
<file path=[Content_Types].xml><?xml version="1.0" encoding="utf-8"?>
<Types xmlns="http://schemas.openxmlformats.org/package/2006/content-types">
  <Override PartName="/ppt/slideLayouts/slideLayout8.xml" ContentType="application/vnd.openxmlformats-officedocument.presentationml.slideLayout+xml"/>
  <Override PartName="/ppt/notesSlides/notesSlide2.xml" ContentType="application/vnd.openxmlformats-officedocument.presentationml.notesSlide+xml"/>
  <Override PartName="/ppt/notesSlides/notesSlide14.xml" ContentType="application/vnd.openxmlformats-officedocument.presentationml.notesSlide+xml"/>
  <Override PartName="/ppt/theme/theme2.xml" ContentType="application/vnd.openxmlformats-officedocument.theme+xml"/>
  <Override PartName="/ppt/notesSlides/notesSlide11.xml" ContentType="application/vnd.openxmlformats-officedocument.presentationml.notesSlide+xml"/>
  <Override PartName="/ppt/slides/slide2.xml" ContentType="application/vnd.openxmlformats-officedocument.presentationml.slide+xml"/>
  <Override PartName="/docProps/app.xml" ContentType="application/vnd.openxmlformats-officedocument.extended-properties+xml"/>
  <Override PartName="/ppt/notesSlides/notesSlide9.xml" ContentType="application/vnd.openxmlformats-officedocument.presentationml.notesSlide+xml"/>
  <Override PartName="/ppt/slides/slide11.xml" ContentType="application/vnd.openxmlformats-officedocument.presentationml.slide+xml"/>
  <Override PartName="/ppt/slideLayouts/slideLayout3.xml" ContentType="application/vnd.openxmlformats-officedocument.presentationml.slideLayout+xml"/>
  <Override PartName="/ppt/slideLayouts/slideLayout5.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notesSlides/notesSlide3.xml" ContentType="application/vnd.openxmlformats-officedocument.presentationml.notesSlide+xml"/>
  <Override PartName="/ppt/notesMasters/notesMaster1.xml" ContentType="application/vnd.openxmlformats-officedocument.presentationml.notesMaster+xml"/>
  <Override PartName="/ppt/slides/slide1.xml" ContentType="application/vnd.openxmlformats-officedocument.presentationml.slide+xml"/>
  <Override PartName="/ppt/tableStyles.xml" ContentType="application/vnd.openxmlformats-officedocument.presentationml.tableStyles+xml"/>
  <Default Extension="xml" ContentType="application/xml"/>
  <Override PartName="/ppt/slides/slide7.xml" ContentType="application/vnd.openxmlformats-officedocument.presentationml.slide+xml"/>
  <Override PartName="/ppt/viewProps.xml" ContentType="application/vnd.openxmlformats-officedocument.presentationml.viewProps+xml"/>
  <Override PartName="/ppt/slideMasters/slideMaster1.xml" ContentType="application/vnd.openxmlformats-officedocument.presentationml.slideMaster+xml"/>
  <Override PartName="/ppt/notesSlides/notesSlide7.xml" ContentType="application/vnd.openxmlformats-officedocument.presentationml.notesSlide+xml"/>
  <Override PartName="/docProps/custom.xml" ContentType="application/vnd.openxmlformats-officedocument.custom-properties+xml"/>
  <Override PartName="/ppt/notesSlides/notesSlide4.xml" ContentType="application/vnd.openxmlformats-officedocument.presentationml.notesSlide+xml"/>
  <Override PartName="/ppt/slides/slide13.xml" ContentType="application/vnd.openxmlformats-officedocument.presentationml.slide+xml"/>
  <Override PartName="/ppt/slides/slide14.xml" ContentType="application/vnd.openxmlformats-officedocument.presentationml.slide+xml"/>
  <Override PartName="/ppt/notesSlides/notesSlide12.xml" ContentType="application/vnd.openxmlformats-officedocument.presentationml.notesSlide+xml"/>
  <Override PartName="/ppt/notesSlides/notesSlide6.xml" ContentType="application/vnd.openxmlformats-officedocument.presentationml.notesSlide+xml"/>
  <Override PartName="/ppt/slideLayouts/slideLayout4.xml" ContentType="application/vnd.openxmlformats-officedocument.presentationml.slideLayout+xml"/>
  <Override PartName="/ppt/notesSlides/notesSlide5.xml" ContentType="application/vnd.openxmlformats-officedocument.presentationml.notesSlide+xml"/>
  <Override PartName="/ppt/slideLayouts/slideLayout2.xml" ContentType="application/vnd.openxmlformats-officedocument.presentationml.slideLayout+xml"/>
  <Override PartName="/ppt/notesSlides/notesSlide13.xml" ContentType="application/vnd.openxmlformats-officedocument.presentationml.notesSlide+xml"/>
  <Override PartName="/ppt/slideLayouts/slideLayout1.xml" ContentType="application/vnd.openxmlformats-officedocument.presentationml.slideLayout+xml"/>
  <Override PartName="/ppt/notesSlides/notesSlide1.xml" ContentType="application/vnd.openxmlformats-officedocument.presentationml.notesSlide+xml"/>
  <Override PartName="/ppt/theme/theme1.xml" ContentType="application/vnd.openxmlformats-officedocument.theme+xml"/>
  <Override PartName="/ppt/slideLayouts/slideLayout6.xml" ContentType="application/vnd.openxmlformats-officedocument.presentationml.slideLayout+xml"/>
  <Override PartName="/ppt/presentation.xml" ContentType="application/vnd.openxmlformats-officedocument.presentationml.presentation.main+xml"/>
  <Override PartName="/ppt/slides/slide5.xml" ContentType="application/vnd.openxmlformats-officedocument.presentationml.slide+xml"/>
  <Override PartName="/ppt/slides/slide10.xml" ContentType="application/vnd.openxmlformats-officedocument.presentationml.slide+xml"/>
  <Override PartName="/ppt/slideLayouts/slideLayout7.xml" ContentType="application/vnd.openxmlformats-officedocument.presentationml.slideLayout+xml"/>
  <Override PartName="/ppt/presProps.xml" ContentType="application/vnd.openxmlformats-officedocument.presentationml.presProps+xml"/>
  <Default Extension="jpeg" ContentType="image/jpeg"/>
  <Default Extension="png" ContentType="image/png"/>
  <Override PartName="/ppt/slides/slide3.xml" ContentType="application/vnd.openxmlformats-officedocument.presentationml.slide+xml"/>
  <Override PartName="/ppt/slides/slide4.xml" ContentType="application/vnd.openxmlformats-officedocument.presentationml.slide+xml"/>
  <Override PartName="/ppt/slideLayouts/slideLayout11.xml" ContentType="application/vnd.openxmlformats-officedocument.presentationml.slideLayout+xml"/>
  <Override PartName="/ppt/notesSlides/notesSlide8.xml" ContentType="application/vnd.openxmlformats-officedocument.presentationml.notesSlide+xml"/>
  <Override PartName="/docProps/core.xml" ContentType="application/vnd.openxmlformats-package.core-properties+xml"/>
  <Override PartName="/ppt/slides/slide8.xml" ContentType="application/vnd.openxmlformats-officedocument.presentationml.slide+xml"/>
  <Default Extension="bin" ContentType="application/vnd.openxmlformats-officedocument.presentationml.printerSettings"/>
  <Override PartName="/ppt/notesSlides/notesSlide10.xml" ContentType="application/vnd.openxmlformats-officedocument.presentationml.notesSlide+xml"/>
  <Default Extension="rels" ContentType="application/vnd.openxmlformats-package.relationships+xml"/>
  <Override PartName="/ppt/slides/slide9.xml" ContentType="application/vnd.openxmlformats-officedocument.presentationml.slide+xml"/>
  <Override PartName="/ppt/slides/slide6.xml" ContentType="application/vnd.openxmlformats-officedocument.presentationml.slide+xml"/>
  <Default Extension="pdf" ContentType="application/pdf"/>
  <Override PartName="/ppt/slides/slide12.xml" ContentType="application/vnd.openxmlformats-officedocument.presentationml.slide+xml"/>
</Types>
</file>

<file path=_rels/.rels><?xml version="1.0" encoding="UTF-8" standalone="yes"?>
<Relationships xmlns="http://schemas.openxmlformats.org/package/2006/relationships"><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 Id="rId3" Type="http://schemas.openxmlformats.org/package/2006/relationships/metadata/core-properties" Target="docProps/core.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aveSubsetFonts="1" autoCompressPictures="0">
  <p:sldMasterIdLst>
    <p:sldMasterId id="2147483648" r:id="rId1"/>
  </p:sldMasterIdLst>
  <p:notesMasterIdLst>
    <p:notesMasterId r:id="rId16"/>
  </p:notesMasterIdLst>
  <p:sldIdLst>
    <p:sldId id="256" r:id="rId2"/>
    <p:sldId id="257" r:id="rId3"/>
    <p:sldId id="258" r:id="rId4"/>
    <p:sldId id="259" r:id="rId5"/>
    <p:sldId id="260" r:id="rId6"/>
    <p:sldId id="261" r:id="rId7"/>
    <p:sldId id="262" r:id="rId8"/>
    <p:sldId id="273" r:id="rId9"/>
    <p:sldId id="263" r:id="rId10"/>
    <p:sldId id="274" r:id="rId11"/>
    <p:sldId id="275" r:id="rId12"/>
    <p:sldId id="276" r:id="rId13"/>
    <p:sldId id="277" r:id="rId14"/>
    <p:sldId id="278" r:id="rId15"/>
  </p:sldIdLst>
  <p:sldSz cx="9144000" cy="6858000" type="screen4x3"/>
  <p:notesSz cx="6858000" cy="9144000"/>
  <p:defaultTextStyle>
    <a:defPPr>
      <a:defRPr lang="en-US"/>
    </a:defPPr>
    <a:lvl1pPr algn="l" rtl="0" fontAlgn="base">
      <a:spcBef>
        <a:spcPct val="0"/>
      </a:spcBef>
      <a:spcAft>
        <a:spcPct val="0"/>
      </a:spcAft>
      <a:defRPr sz="2800" kern="1200">
        <a:solidFill>
          <a:srgbClr val="993300"/>
        </a:solidFill>
        <a:latin typeface="Eras Medium ITC" pitchFamily="34" charset="0"/>
        <a:ea typeface="+mn-ea"/>
        <a:cs typeface="+mn-cs"/>
      </a:defRPr>
    </a:lvl1pPr>
    <a:lvl2pPr marL="457200" algn="l" rtl="0" fontAlgn="base">
      <a:spcBef>
        <a:spcPct val="0"/>
      </a:spcBef>
      <a:spcAft>
        <a:spcPct val="0"/>
      </a:spcAft>
      <a:defRPr sz="2800" kern="1200">
        <a:solidFill>
          <a:srgbClr val="993300"/>
        </a:solidFill>
        <a:latin typeface="Eras Medium ITC" pitchFamily="34" charset="0"/>
        <a:ea typeface="+mn-ea"/>
        <a:cs typeface="+mn-cs"/>
      </a:defRPr>
    </a:lvl2pPr>
    <a:lvl3pPr marL="914400" algn="l" rtl="0" fontAlgn="base">
      <a:spcBef>
        <a:spcPct val="0"/>
      </a:spcBef>
      <a:spcAft>
        <a:spcPct val="0"/>
      </a:spcAft>
      <a:defRPr sz="2800" kern="1200">
        <a:solidFill>
          <a:srgbClr val="993300"/>
        </a:solidFill>
        <a:latin typeface="Eras Medium ITC" pitchFamily="34" charset="0"/>
        <a:ea typeface="+mn-ea"/>
        <a:cs typeface="+mn-cs"/>
      </a:defRPr>
    </a:lvl3pPr>
    <a:lvl4pPr marL="1371600" algn="l" rtl="0" fontAlgn="base">
      <a:spcBef>
        <a:spcPct val="0"/>
      </a:spcBef>
      <a:spcAft>
        <a:spcPct val="0"/>
      </a:spcAft>
      <a:defRPr sz="2800" kern="1200">
        <a:solidFill>
          <a:srgbClr val="993300"/>
        </a:solidFill>
        <a:latin typeface="Eras Medium ITC" pitchFamily="34" charset="0"/>
        <a:ea typeface="+mn-ea"/>
        <a:cs typeface="+mn-cs"/>
      </a:defRPr>
    </a:lvl4pPr>
    <a:lvl5pPr marL="1828800" algn="l" rtl="0" fontAlgn="base">
      <a:spcBef>
        <a:spcPct val="0"/>
      </a:spcBef>
      <a:spcAft>
        <a:spcPct val="0"/>
      </a:spcAft>
      <a:defRPr sz="2800" kern="1200">
        <a:solidFill>
          <a:srgbClr val="993300"/>
        </a:solidFill>
        <a:latin typeface="Eras Medium ITC" pitchFamily="34" charset="0"/>
        <a:ea typeface="+mn-ea"/>
        <a:cs typeface="+mn-cs"/>
      </a:defRPr>
    </a:lvl5pPr>
    <a:lvl6pPr marL="2286000" algn="l" defTabSz="457200" rtl="0" eaLnBrk="1" latinLnBrk="0" hangingPunct="1">
      <a:defRPr sz="2800" kern="1200">
        <a:solidFill>
          <a:srgbClr val="993300"/>
        </a:solidFill>
        <a:latin typeface="Eras Medium ITC" pitchFamily="34" charset="0"/>
        <a:ea typeface="+mn-ea"/>
        <a:cs typeface="+mn-cs"/>
      </a:defRPr>
    </a:lvl6pPr>
    <a:lvl7pPr marL="2743200" algn="l" defTabSz="457200" rtl="0" eaLnBrk="1" latinLnBrk="0" hangingPunct="1">
      <a:defRPr sz="2800" kern="1200">
        <a:solidFill>
          <a:srgbClr val="993300"/>
        </a:solidFill>
        <a:latin typeface="Eras Medium ITC" pitchFamily="34" charset="0"/>
        <a:ea typeface="+mn-ea"/>
        <a:cs typeface="+mn-cs"/>
      </a:defRPr>
    </a:lvl7pPr>
    <a:lvl8pPr marL="3200400" algn="l" defTabSz="457200" rtl="0" eaLnBrk="1" latinLnBrk="0" hangingPunct="1">
      <a:defRPr sz="2800" kern="1200">
        <a:solidFill>
          <a:srgbClr val="993300"/>
        </a:solidFill>
        <a:latin typeface="Eras Medium ITC" pitchFamily="34" charset="0"/>
        <a:ea typeface="+mn-ea"/>
        <a:cs typeface="+mn-cs"/>
      </a:defRPr>
    </a:lvl8pPr>
    <a:lvl9pPr marL="3657600" algn="l" defTabSz="457200" rtl="0" eaLnBrk="1" latinLnBrk="0" hangingPunct="1">
      <a:defRPr sz="2800" kern="1200">
        <a:solidFill>
          <a:srgbClr val="993300"/>
        </a:solidFill>
        <a:latin typeface="Eras Medium ITC"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lrMru>
    <a:srgbClr val="996600"/>
    <a:srgbClr val="CC0000"/>
    <a:srgbClr val="FFCC99"/>
    <a:srgbClr val="FF9900"/>
    <a:srgbClr val="4D4D4D"/>
    <a:srgbClr val="111111"/>
    <a:srgbClr val="996633"/>
    <a:srgbClr val="0033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lastView="sldThumbnailView">
  <p:normalViewPr>
    <p:restoredLeft sz="15620"/>
    <p:restoredTop sz="94660"/>
  </p:normalViewPr>
  <p:slideViewPr>
    <p:cSldViewPr snapToGrid="0">
      <p:cViewPr varScale="1">
        <p:scale>
          <a:sx n="87" d="100"/>
          <a:sy n="87" d="100"/>
        </p:scale>
        <p:origin x="-568" y="-112"/>
      </p:cViewPr>
      <p:guideLst>
        <p:guide orient="horz" pos="1737"/>
        <p:guide pos="2880"/>
      </p:guideLst>
    </p:cSldViewPr>
  </p:slideViewPr>
  <p:notesTextViewPr>
    <p:cViewPr>
      <p:scale>
        <a:sx n="100" d="100"/>
        <a:sy n="100" d="100"/>
      </p:scale>
      <p:origin x="0" y="0"/>
    </p:cViewPr>
  </p:notesTextViewPr>
  <p:sorterViewPr>
    <p:cViewPr>
      <p:scale>
        <a:sx n="66" d="100"/>
        <a:sy n="66" d="100"/>
      </p:scale>
      <p:origin x="0" y="0"/>
    </p:cViewPr>
  </p:sorterViewPr>
  <p:gridSpacing cx="78028800" cy="78028800"/>
</p:viewPr>
</file>

<file path=ppt/_rels/presentation.xml.rels><?xml version="1.0" encoding="UTF-8" standalone="yes"?>
<Relationships xmlns="http://schemas.openxmlformats.org/package/2006/relationships"><Relationship Id="rId14" Type="http://schemas.openxmlformats.org/officeDocument/2006/relationships/slide" Target="slides/slide13.xml"/><Relationship Id="rId20" Type="http://schemas.openxmlformats.org/officeDocument/2006/relationships/theme" Target="theme/theme1.xml"/><Relationship Id="rId4" Type="http://schemas.openxmlformats.org/officeDocument/2006/relationships/slide" Target="slides/slide3.xml"/><Relationship Id="rId21" Type="http://schemas.openxmlformats.org/officeDocument/2006/relationships/tableStyles" Target="tableStyles.xml"/><Relationship Id="rId7" Type="http://schemas.openxmlformats.org/officeDocument/2006/relationships/slide" Target="slides/slide6.xml"/><Relationship Id="rId11" Type="http://schemas.openxmlformats.org/officeDocument/2006/relationships/slide" Target="slides/slide10.xml"/><Relationship Id="rId1" Type="http://schemas.openxmlformats.org/officeDocument/2006/relationships/slideMaster" Target="slideMasters/slideMaster1.xml"/><Relationship Id="rId6" Type="http://schemas.openxmlformats.org/officeDocument/2006/relationships/slide" Target="slides/slide5.xml"/><Relationship Id="rId16" Type="http://schemas.openxmlformats.org/officeDocument/2006/relationships/notesMaster" Target="notesMasters/notesMaster1.xml"/><Relationship Id="rId8" Type="http://schemas.openxmlformats.org/officeDocument/2006/relationships/slide" Target="slides/slide7.xml"/><Relationship Id="rId13" Type="http://schemas.openxmlformats.org/officeDocument/2006/relationships/slide" Target="slides/slide12.xml"/><Relationship Id="rId10" Type="http://schemas.openxmlformats.org/officeDocument/2006/relationships/slide" Target="slides/slide9.xml"/><Relationship Id="rId5" Type="http://schemas.openxmlformats.org/officeDocument/2006/relationships/slide" Target="slides/slide4.xml"/><Relationship Id="rId15" Type="http://schemas.openxmlformats.org/officeDocument/2006/relationships/slide" Target="slides/slide14.xml"/><Relationship Id="rId12" Type="http://schemas.openxmlformats.org/officeDocument/2006/relationships/slide" Target="slides/slide11.xml"/><Relationship Id="rId17" Type="http://schemas.openxmlformats.org/officeDocument/2006/relationships/printerSettings" Target="printerSettings/printerSettings1.bin"/><Relationship Id="rId19" Type="http://schemas.openxmlformats.org/officeDocument/2006/relationships/viewProps" Target="viewProps.xml"/><Relationship Id="rId2" Type="http://schemas.openxmlformats.org/officeDocument/2006/relationships/slide" Target="slides/slide1.xml"/><Relationship Id="rId9" Type="http://schemas.openxmlformats.org/officeDocument/2006/relationships/slide" Target="slides/slide8.xml"/><Relationship Id="rId3" Type="http://schemas.openxmlformats.org/officeDocument/2006/relationships/slide" Target="slides/slide2.xml"/><Relationship Id="rId1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solidFill>
                  <a:schemeClr val="tx1"/>
                </a:solidFill>
                <a:latin typeface="Arial" pitchFamily="-105" charset="0"/>
              </a:defRPr>
            </a:lvl1pPr>
          </a:lstStyle>
          <a:p>
            <a:pPr>
              <a:defRPr/>
            </a:pPr>
            <a:endParaRPr lang="en-US"/>
          </a:p>
        </p:txBody>
      </p:sp>
      <p:sp>
        <p:nvSpPr>
          <p:cNvPr id="307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solidFill>
                  <a:schemeClr val="tx1"/>
                </a:solidFill>
                <a:latin typeface="Arial" pitchFamily="-105" charset="0"/>
              </a:defRPr>
            </a:lvl1pPr>
          </a:lstStyle>
          <a:p>
            <a:pPr>
              <a:defRPr/>
            </a:pPr>
            <a:endParaRPr lang="en-US"/>
          </a:p>
        </p:txBody>
      </p:sp>
      <p:sp>
        <p:nvSpPr>
          <p:cNvPr id="13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307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chemeClr val="tx1"/>
                </a:solidFill>
                <a:latin typeface="Arial" pitchFamily="-105" charset="0"/>
              </a:defRPr>
            </a:lvl1pPr>
          </a:lstStyle>
          <a:p>
            <a:pPr>
              <a:defRPr/>
            </a:pPr>
            <a:endParaRPr lang="en-US"/>
          </a:p>
        </p:txBody>
      </p:sp>
      <p:sp>
        <p:nvSpPr>
          <p:cNvPr id="307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chemeClr val="tx1"/>
                </a:solidFill>
                <a:latin typeface="Arial" pitchFamily="-105" charset="0"/>
              </a:defRPr>
            </a:lvl1pPr>
          </a:lstStyle>
          <a:p>
            <a:pPr>
              <a:defRPr/>
            </a:pPr>
            <a:fld id="{194DB62A-8196-1541-8320-BF896AB7704A}"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5"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Arial" pitchFamily="-105" charset="0"/>
        <a:ea typeface="ＭＳ Ｐゴシック" pitchFamily="-105" charset="-128"/>
        <a:cs typeface="+mn-cs"/>
      </a:defRPr>
    </a:lvl2pPr>
    <a:lvl3pPr marL="914400" algn="l" rtl="0" eaLnBrk="0" fontAlgn="base" hangingPunct="0">
      <a:spcBef>
        <a:spcPct val="30000"/>
      </a:spcBef>
      <a:spcAft>
        <a:spcPct val="0"/>
      </a:spcAft>
      <a:defRPr sz="1200" kern="1200">
        <a:solidFill>
          <a:schemeClr val="tx1"/>
        </a:solidFill>
        <a:latin typeface="Arial" pitchFamily="-105" charset="0"/>
        <a:ea typeface="ＭＳ Ｐゴシック" pitchFamily="-105" charset="-128"/>
        <a:cs typeface="+mn-cs"/>
      </a:defRPr>
    </a:lvl3pPr>
    <a:lvl4pPr marL="1371600" algn="l" rtl="0" eaLnBrk="0" fontAlgn="base" hangingPunct="0">
      <a:spcBef>
        <a:spcPct val="30000"/>
      </a:spcBef>
      <a:spcAft>
        <a:spcPct val="0"/>
      </a:spcAft>
      <a:defRPr sz="1200" kern="1200">
        <a:solidFill>
          <a:schemeClr val="tx1"/>
        </a:solidFill>
        <a:latin typeface="Arial" pitchFamily="-105" charset="0"/>
        <a:ea typeface="ＭＳ Ｐゴシック" pitchFamily="-105" charset="-128"/>
        <a:cs typeface="+mn-cs"/>
      </a:defRPr>
    </a:lvl4pPr>
    <a:lvl5pPr marL="1828800" algn="l" rtl="0" eaLnBrk="0" fontAlgn="base" hangingPunct="0">
      <a:spcBef>
        <a:spcPct val="30000"/>
      </a:spcBef>
      <a:spcAft>
        <a:spcPct val="0"/>
      </a:spcAft>
      <a:defRPr sz="1200" kern="1200">
        <a:solidFill>
          <a:schemeClr val="tx1"/>
        </a:solidFill>
        <a:latin typeface="Arial" pitchFamily="-105" charset="0"/>
        <a:ea typeface="ＭＳ Ｐゴシック" pitchFamily="-105"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p:spPr>
        <p:txBody>
          <a:bodyPr/>
          <a:lstStyle/>
          <a:p>
            <a:fld id="{9656A184-C3D3-5141-9B84-77AC21BA6534}" type="slidenum">
              <a:rPr lang="en-US">
                <a:latin typeface="Arial" pitchFamily="-107" charset="0"/>
              </a:rPr>
              <a:pPr/>
              <a:t>1</a:t>
            </a:fld>
            <a:endParaRPr lang="en-US">
              <a:latin typeface="Arial" pitchFamily="-107" charset="0"/>
            </a:endParaRPr>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p:spPr>
        <p:txBody>
          <a:bodyPr/>
          <a:lstStyle/>
          <a:p>
            <a:fld id="{7E5D1E04-FB6A-CF4F-8972-34F6E43D7D4A}" type="slidenum">
              <a:rPr lang="en-US">
                <a:latin typeface="Arial" pitchFamily="-107" charset="0"/>
              </a:rPr>
              <a:pPr/>
              <a:t>10</a:t>
            </a:fld>
            <a:endParaRPr lang="en-US">
              <a:latin typeface="Arial" pitchFamily="-107" charset="0"/>
            </a:endParaRPr>
          </a:p>
        </p:txBody>
      </p:sp>
      <p:sp>
        <p:nvSpPr>
          <p:cNvPr id="33795" name="Rectangle 2"/>
          <p:cNvSpPr>
            <a:spLocks noGrp="1" noRot="1" noChangeAspect="1" noChangeArrowheads="1" noTextEdit="1"/>
          </p:cNvSpPr>
          <p:nvPr>
            <p:ph type="sldImg"/>
          </p:nvPr>
        </p:nvSpPr>
        <p:spPr>
          <a:solidFill>
            <a:srgbClr val="FFFFFF"/>
          </a:solidFill>
          <a:ln/>
        </p:spPr>
      </p:sp>
      <p:sp>
        <p:nvSpPr>
          <p:cNvPr id="33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pitchFamily="-107"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p:spPr>
        <p:txBody>
          <a:bodyPr/>
          <a:lstStyle/>
          <a:p>
            <a:fld id="{F7183B26-B77F-B74E-AF53-022BF7206EAF}" type="slidenum">
              <a:rPr lang="en-US">
                <a:latin typeface="Arial" pitchFamily="-107" charset="0"/>
              </a:rPr>
              <a:pPr/>
              <a:t>11</a:t>
            </a:fld>
            <a:endParaRPr lang="en-US">
              <a:latin typeface="Arial" pitchFamily="-107" charset="0"/>
            </a:endParaRPr>
          </a:p>
        </p:txBody>
      </p:sp>
      <p:sp>
        <p:nvSpPr>
          <p:cNvPr id="35843" name="Rectangle 2"/>
          <p:cNvSpPr>
            <a:spLocks noGrp="1" noRot="1" noChangeAspect="1" noChangeArrowheads="1" noTextEdit="1"/>
          </p:cNvSpPr>
          <p:nvPr>
            <p:ph type="sldImg"/>
          </p:nvPr>
        </p:nvSpPr>
        <p:spPr>
          <a:solidFill>
            <a:srgbClr val="FFFFFF"/>
          </a:solidFill>
          <a:ln/>
        </p:spPr>
      </p:sp>
      <p:sp>
        <p:nvSpPr>
          <p:cNvPr id="35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pitchFamily="-107"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a:noFill/>
        </p:spPr>
        <p:txBody>
          <a:bodyPr/>
          <a:lstStyle/>
          <a:p>
            <a:fld id="{64246FB6-7ECC-2542-858D-992099097D36}" type="slidenum">
              <a:rPr lang="en-US">
                <a:latin typeface="Arial" pitchFamily="-107" charset="0"/>
              </a:rPr>
              <a:pPr/>
              <a:t>12</a:t>
            </a:fld>
            <a:endParaRPr lang="en-US">
              <a:latin typeface="Arial" pitchFamily="-107" charset="0"/>
            </a:endParaRPr>
          </a:p>
        </p:txBody>
      </p:sp>
      <p:sp>
        <p:nvSpPr>
          <p:cNvPr id="37891" name="Rectangle 2"/>
          <p:cNvSpPr>
            <a:spLocks noGrp="1" noRot="1" noChangeAspect="1" noChangeArrowheads="1" noTextEdit="1"/>
          </p:cNvSpPr>
          <p:nvPr>
            <p:ph type="sldImg"/>
          </p:nvPr>
        </p:nvSpPr>
        <p:spPr>
          <a:solidFill>
            <a:srgbClr val="FFFFFF"/>
          </a:solidFill>
          <a:ln/>
        </p:spPr>
      </p:sp>
      <p:sp>
        <p:nvSpPr>
          <p:cNvPr id="37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pitchFamily="-107"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p>
            <a:fld id="{ED11F286-1585-AD41-95FD-5018E210AEFD}" type="slidenum">
              <a:rPr lang="en-US">
                <a:latin typeface="Arial" pitchFamily="-107" charset="0"/>
              </a:rPr>
              <a:pPr/>
              <a:t>13</a:t>
            </a:fld>
            <a:endParaRPr lang="en-US">
              <a:latin typeface="Arial" pitchFamily="-107" charset="0"/>
            </a:endParaRPr>
          </a:p>
        </p:txBody>
      </p:sp>
      <p:sp>
        <p:nvSpPr>
          <p:cNvPr id="39939" name="Rectangle 2"/>
          <p:cNvSpPr>
            <a:spLocks noGrp="1" noRot="1" noChangeAspect="1" noChangeArrowheads="1" noTextEdit="1"/>
          </p:cNvSpPr>
          <p:nvPr>
            <p:ph type="sldImg"/>
          </p:nvPr>
        </p:nvSpPr>
        <p:spPr>
          <a:solidFill>
            <a:srgbClr val="FFFFFF"/>
          </a:solidFill>
          <a:ln/>
        </p:spPr>
      </p:sp>
      <p:sp>
        <p:nvSpPr>
          <p:cNvPr id="39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pitchFamily="-107"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8BEA4460-EC10-ED48-AB4C-1F96F8A396EE}" type="slidenum">
              <a:rPr lang="en-US">
                <a:latin typeface="Arial" pitchFamily="-107" charset="0"/>
              </a:rPr>
              <a:pPr/>
              <a:t>14</a:t>
            </a:fld>
            <a:endParaRPr lang="en-US">
              <a:latin typeface="Arial" pitchFamily="-107" charset="0"/>
            </a:endParaRPr>
          </a:p>
        </p:txBody>
      </p:sp>
      <p:sp>
        <p:nvSpPr>
          <p:cNvPr id="41987" name="Rectangle 2"/>
          <p:cNvSpPr>
            <a:spLocks noGrp="1" noRot="1" noChangeAspect="1" noChangeArrowheads="1" noTextEdit="1"/>
          </p:cNvSpPr>
          <p:nvPr>
            <p:ph type="sldImg"/>
          </p:nvPr>
        </p:nvSpPr>
        <p:spPr>
          <a:solidFill>
            <a:srgbClr val="FFFFFF"/>
          </a:solidFill>
          <a:ln/>
        </p:spPr>
      </p:sp>
      <p:sp>
        <p:nvSpPr>
          <p:cNvPr id="41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pitchFamily="-107"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p>
            <a:fld id="{72BDC177-6F7E-D341-AED2-A31B0641ABEE}" type="slidenum">
              <a:rPr lang="en-US">
                <a:latin typeface="Arial" pitchFamily="-107" charset="0"/>
              </a:rPr>
              <a:pPr/>
              <a:t>2</a:t>
            </a:fld>
            <a:endParaRPr lang="en-US">
              <a:latin typeface="Arial" pitchFamily="-107" charset="0"/>
            </a:endParaRPr>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p:spPr>
        <p:txBody>
          <a:bodyPr/>
          <a:lstStyle/>
          <a:p>
            <a:fld id="{AD155608-8678-964D-B100-4213D58A5E2D}" type="slidenum">
              <a:rPr lang="en-US">
                <a:latin typeface="Arial" pitchFamily="-107" charset="0"/>
              </a:rPr>
              <a:pPr/>
              <a:t>3</a:t>
            </a:fld>
            <a:endParaRPr lang="en-US">
              <a:latin typeface="Arial" pitchFamily="-107"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p:spPr>
        <p:txBody>
          <a:bodyPr/>
          <a:lstStyle/>
          <a:p>
            <a:fld id="{7253F658-25F3-A547-A720-A26BA78B19F1}" type="slidenum">
              <a:rPr lang="en-US">
                <a:latin typeface="Arial" pitchFamily="-107" charset="0"/>
              </a:rPr>
              <a:pPr/>
              <a:t>4</a:t>
            </a:fld>
            <a:endParaRPr lang="en-US">
              <a:latin typeface="Arial" pitchFamily="-107"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p:spPr>
        <p:txBody>
          <a:bodyPr/>
          <a:lstStyle/>
          <a:p>
            <a:fld id="{1674EF45-6795-3A40-9AE0-173B9035301C}" type="slidenum">
              <a:rPr lang="en-US">
                <a:latin typeface="Arial" pitchFamily="-107" charset="0"/>
              </a:rPr>
              <a:pPr/>
              <a:t>5</a:t>
            </a:fld>
            <a:endParaRPr lang="en-US">
              <a:latin typeface="Arial" pitchFamily="-107" charset="0"/>
            </a:endParaRPr>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p:spPr>
        <p:txBody>
          <a:bodyPr/>
          <a:lstStyle/>
          <a:p>
            <a:fld id="{FDFA118B-8145-7C41-81C7-55F008DCD3CE}" type="slidenum">
              <a:rPr lang="en-US">
                <a:latin typeface="Arial" pitchFamily="-107" charset="0"/>
              </a:rPr>
              <a:pPr/>
              <a:t>6</a:t>
            </a:fld>
            <a:endParaRPr lang="en-US">
              <a:latin typeface="Arial" pitchFamily="-107" charset="0"/>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p>
            <a:fld id="{8F85CD3D-174E-D244-B641-E17171E9B98A}" type="slidenum">
              <a:rPr lang="en-US">
                <a:latin typeface="Arial" pitchFamily="-107" charset="0"/>
              </a:rPr>
              <a:pPr/>
              <a:t>7</a:t>
            </a:fld>
            <a:endParaRPr lang="en-US">
              <a:latin typeface="Arial" pitchFamily="-107"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p:spPr>
        <p:txBody>
          <a:bodyPr/>
          <a:lstStyle/>
          <a:p>
            <a:fld id="{1B9DAE9A-E126-E447-B5C0-9D0EB91227B6}" type="slidenum">
              <a:rPr lang="en-US">
                <a:latin typeface="Arial" pitchFamily="-107" charset="0"/>
              </a:rPr>
              <a:pPr/>
              <a:t>8</a:t>
            </a:fld>
            <a:endParaRPr lang="en-US">
              <a:latin typeface="Arial" pitchFamily="-107"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p:spPr>
        <p:txBody>
          <a:bodyPr/>
          <a:lstStyle/>
          <a:p>
            <a:fld id="{8D054AEF-4407-7A49-BFDD-A2C47D51E158}" type="slidenum">
              <a:rPr lang="en-US">
                <a:latin typeface="Arial" pitchFamily="-107" charset="0"/>
              </a:rPr>
              <a:pPr/>
              <a:t>9</a:t>
            </a:fld>
            <a:endParaRPr lang="en-US">
              <a:latin typeface="Arial" pitchFamily="-107" charset="0"/>
            </a:endParaRPr>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p:spPr>
        <p:txBody>
          <a:bodyPr/>
          <a:lstStyle/>
          <a:p>
            <a:pPr eaLnBrk="1" hangingPunct="1"/>
            <a:endParaRPr lang="en-US">
              <a:latin typeface="Arial" pitchFamily="-107"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D26BF0-F103-D64E-B5A7-911659247EC0}" type="slidenum">
              <a:rPr lang="en-US"/>
              <a:pPr>
                <a:defRPr/>
              </a:pPr>
              <a:t>‹#›</a:t>
            </a:fld>
            <a:endParaRPr lang="en-US"/>
          </a:p>
        </p:txBody>
      </p:sp>
    </p:spTree>
  </p:cSld>
  <p:clrMapOvr>
    <a:masterClrMapping/>
  </p:clrMapOvr>
  <p:transition>
    <p:dissolve/>
  </p:transition>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E96DB0-A72B-414C-9CE8-32E388CCCD15}" type="slidenum">
              <a:rPr lang="en-US"/>
              <a:pPr>
                <a:defRPr/>
              </a:pPr>
              <a:t>‹#›</a:t>
            </a:fld>
            <a:endParaRPr lang="en-US"/>
          </a:p>
        </p:txBody>
      </p:sp>
    </p:spTree>
  </p:cSld>
  <p:clrMapOvr>
    <a:masterClrMapping/>
  </p:clrMapOvr>
  <p:transition>
    <p:dissolve/>
  </p:transition>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88B4B43-49DB-4244-B9C9-DB19A6346399}" type="slidenum">
              <a:rPr lang="en-US"/>
              <a:pPr>
                <a:defRPr/>
              </a:pPr>
              <a:t>‹#›</a:t>
            </a:fld>
            <a:endParaRPr lang="en-US"/>
          </a:p>
        </p:txBody>
      </p:sp>
    </p:spTree>
  </p:cSld>
  <p:clrMapOvr>
    <a:masterClrMapping/>
  </p:clrMapOvr>
  <p:transition>
    <p:dissolve/>
  </p:transition>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F09735-1FF2-7340-BC3C-74B83A0CC040}" type="slidenum">
              <a:rPr lang="en-US"/>
              <a:pPr>
                <a:defRPr/>
              </a:pPr>
              <a:t>‹#›</a:t>
            </a:fld>
            <a:endParaRPr lang="en-US"/>
          </a:p>
        </p:txBody>
      </p:sp>
    </p:spTree>
  </p:cSld>
  <p:clrMapOvr>
    <a:masterClrMapping/>
  </p:clrMapOvr>
  <p:transition>
    <p:dissolve/>
  </p:transition>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07CB9C0-CB7A-6E4B-93FA-EA17D1A1596F}" type="slidenum">
              <a:rPr lang="en-US"/>
              <a:pPr>
                <a:defRPr/>
              </a:pPr>
              <a:t>‹#›</a:t>
            </a:fld>
            <a:endParaRPr lang="en-US"/>
          </a:p>
        </p:txBody>
      </p:sp>
    </p:spTree>
  </p:cSld>
  <p:clrMapOvr>
    <a:masterClrMapping/>
  </p:clrMapOvr>
  <p:transition>
    <p:dissolve/>
  </p:transition>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6D4C6F6-EBB0-E546-BCDE-6E25EE61B089}" type="slidenum">
              <a:rPr lang="en-US"/>
              <a:pPr>
                <a:defRPr/>
              </a:pPr>
              <a:t>‹#›</a:t>
            </a:fld>
            <a:endParaRPr lang="en-US"/>
          </a:p>
        </p:txBody>
      </p:sp>
    </p:spTree>
  </p:cSld>
  <p:clrMapOvr>
    <a:masterClrMapping/>
  </p:clrMapOvr>
  <p:transition>
    <p:dissolve/>
  </p:transition>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209414A-7599-C942-806F-520378836870}" type="slidenum">
              <a:rPr lang="en-US"/>
              <a:pPr>
                <a:defRPr/>
              </a:pPr>
              <a:t>‹#›</a:t>
            </a:fld>
            <a:endParaRPr lang="en-US"/>
          </a:p>
        </p:txBody>
      </p:sp>
    </p:spTree>
  </p:cSld>
  <p:clrMapOvr>
    <a:masterClrMapping/>
  </p:clrMapOvr>
  <p:transition>
    <p:dissolve/>
  </p:transition>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7220A76-3859-624C-A74D-42EEB671B2D9}" type="slidenum">
              <a:rPr lang="en-US"/>
              <a:pPr>
                <a:defRPr/>
              </a:pPr>
              <a:t>‹#›</a:t>
            </a:fld>
            <a:endParaRPr lang="en-US"/>
          </a:p>
        </p:txBody>
      </p:sp>
    </p:spTree>
  </p:cSld>
  <p:clrMapOvr>
    <a:masterClrMapping/>
  </p:clrMapOvr>
  <p:transition>
    <p:dissolve/>
  </p:transition>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7F22624-5B85-3042-96E2-6F195BCA691A}" type="slidenum">
              <a:rPr lang="en-US"/>
              <a:pPr>
                <a:defRPr/>
              </a:pPr>
              <a:t>‹#›</a:t>
            </a:fld>
            <a:endParaRPr lang="en-US"/>
          </a:p>
        </p:txBody>
      </p:sp>
    </p:spTree>
  </p:cSld>
  <p:clrMapOvr>
    <a:masterClrMapping/>
  </p:clrMapOvr>
  <p:transition>
    <p:dissolve/>
  </p:transition>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3856A07-5C2B-AB4D-BAB5-8377CCB12D71}" type="slidenum">
              <a:rPr lang="en-US"/>
              <a:pPr>
                <a:defRPr/>
              </a:pPr>
              <a:t>‹#›</a:t>
            </a:fld>
            <a:endParaRPr lang="en-US"/>
          </a:p>
        </p:txBody>
      </p:sp>
    </p:spTree>
  </p:cSld>
  <p:clrMapOvr>
    <a:masterClrMapping/>
  </p:clrMapOvr>
  <p:transition>
    <p:dissolve/>
  </p:transition>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412719-DADD-6E49-8A19-12C17D626A76}" type="slidenum">
              <a:rPr lang="en-US"/>
              <a:pPr>
                <a:defRPr/>
              </a:pPr>
              <a:t>‹#›</a:t>
            </a:fld>
            <a:endParaRPr lang="en-US"/>
          </a:p>
        </p:txBody>
      </p:sp>
    </p:spTree>
  </p:cSld>
  <p:clrMapOvr>
    <a:masterClrMapping/>
  </p:clrMapOvr>
  <p:transition>
    <p:dissolve/>
  </p:transition>
</p:sldLayout>
</file>

<file path=ppt/slideMasters/_rels/slideMaster1.xml.rels><?xml version="1.0" encoding="UTF-8" standalone="yes"?>
<Relationships xmlns="http://schemas.openxmlformats.org/package/2006/relationships"><Relationship Id="rId4" Type="http://schemas.openxmlformats.org/officeDocument/2006/relationships/slideLayout" Target="../slideLayouts/slideLayout4.xml"/><Relationship Id="rId7" Type="http://schemas.openxmlformats.org/officeDocument/2006/relationships/slideLayout" Target="../slideLayouts/slideLayout7.xml"/><Relationship Id="rId11" Type="http://schemas.openxmlformats.org/officeDocument/2006/relationships/slideLayout" Target="../slideLayouts/slideLayout11.xml"/><Relationship Id="rId1" Type="http://schemas.openxmlformats.org/officeDocument/2006/relationships/slideLayout" Target="../slideLayouts/slideLayout1.xml"/><Relationship Id="rId6" Type="http://schemas.openxmlformats.org/officeDocument/2006/relationships/slideLayout" Target="../slideLayouts/slideLayout6.xml"/><Relationship Id="rId8" Type="http://schemas.openxmlformats.org/officeDocument/2006/relationships/slideLayout" Target="../slideLayouts/slideLayout8.xml"/><Relationship Id="rId13" Type="http://schemas.openxmlformats.org/officeDocument/2006/relationships/image" Target="../media/image1.png"/><Relationship Id="rId10" Type="http://schemas.openxmlformats.org/officeDocument/2006/relationships/slideLayout" Target="../slideLayouts/slideLayout10.xml"/><Relationship Id="rId5" Type="http://schemas.openxmlformats.org/officeDocument/2006/relationships/slideLayout" Target="../slideLayouts/slideLayout5.xml"/><Relationship Id="rId12" Type="http://schemas.openxmlformats.org/officeDocument/2006/relationships/theme" Target="../theme/theme1.xml"/><Relationship Id="rId2" Type="http://schemas.openxmlformats.org/officeDocument/2006/relationships/slideLayout" Target="../slideLayouts/slideLayout2.xml"/><Relationship Id="rId9" Type="http://schemas.openxmlformats.org/officeDocument/2006/relationships/slideLayout" Target="../slideLayouts/slideLayout9.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mn-lt"/>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mn-lt"/>
              </a:defRPr>
            </a:lvl1pPr>
          </a:lstStyle>
          <a:p>
            <a:pPr>
              <a:defRPr/>
            </a:pPr>
            <a:fld id="{4A80EAD9-32FA-8744-8B3E-01A92C44634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dissolve/>
  </p:transition>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3"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8.png"/><Relationship Id="rId4" Type="http://schemas.openxmlformats.org/officeDocument/2006/relationships/image" Target="../media/image4.png"/><Relationship Id="rId5" Type="http://schemas.openxmlformats.org/officeDocument/2006/relationships/image" Target="../media/image13.pdf"/><Relationship Id="rId7" Type="http://schemas.openxmlformats.org/officeDocument/2006/relationships/image" Target="../media/image17.pdf"/><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3.pdf"/><Relationship Id="rId6" Type="http://schemas.openxmlformats.org/officeDocument/2006/relationships/image" Target="../media/image14.png"/></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4" Type="http://schemas.openxmlformats.org/officeDocument/2006/relationships/image" Target="../media/image4.png"/><Relationship Id="rId5" Type="http://schemas.openxmlformats.org/officeDocument/2006/relationships/image" Target="../media/image13.pdf"/><Relationship Id="rId7" Type="http://schemas.openxmlformats.org/officeDocument/2006/relationships/image" Target="../media/image17.pdf"/><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3.pdf"/><Relationship Id="rId6" Type="http://schemas.openxmlformats.org/officeDocument/2006/relationships/image" Target="../media/image14.png"/></Relationships>
</file>

<file path=ppt/slides/_rels/slide12.xml.rels><?xml version="1.0" encoding="UTF-8" standalone="yes"?>
<Relationships xmlns="http://schemas.openxmlformats.org/package/2006/relationships"><Relationship Id="rId8" Type="http://schemas.openxmlformats.org/officeDocument/2006/relationships/image" Target="../media/image17.pdf"/><Relationship Id="rId4" Type="http://schemas.openxmlformats.org/officeDocument/2006/relationships/image" Target="../media/image4.png"/><Relationship Id="rId5" Type="http://schemas.openxmlformats.org/officeDocument/2006/relationships/image" Target="../media/image13.pdf"/><Relationship Id="rId7" Type="http://schemas.openxmlformats.org/officeDocument/2006/relationships/image" Target="../media/image1.png"/><Relationship Id="rId1" Type="http://schemas.openxmlformats.org/officeDocument/2006/relationships/slideLayout" Target="../slideLayouts/slideLayout7.xml"/><Relationship Id="rId2" Type="http://schemas.openxmlformats.org/officeDocument/2006/relationships/notesSlide" Target="../notesSlides/notesSlide12.xml"/><Relationship Id="rId9" Type="http://schemas.openxmlformats.org/officeDocument/2006/relationships/image" Target="../media/image18.png"/><Relationship Id="rId3" Type="http://schemas.openxmlformats.org/officeDocument/2006/relationships/image" Target="../media/image3.pdf"/><Relationship Id="rId6" Type="http://schemas.openxmlformats.org/officeDocument/2006/relationships/image" Target="../media/image14.png"/></Relationships>
</file>

<file path=ppt/slides/_rels/slide13.xml.rels><?xml version="1.0" encoding="UTF-8" standalone="yes"?>
<Relationships xmlns="http://schemas.openxmlformats.org/package/2006/relationships"><Relationship Id="rId8" Type="http://schemas.openxmlformats.org/officeDocument/2006/relationships/image" Target="../media/image18.png"/><Relationship Id="rId4" Type="http://schemas.openxmlformats.org/officeDocument/2006/relationships/image" Target="../media/image22.png"/><Relationship Id="rId5" Type="http://schemas.openxmlformats.org/officeDocument/2006/relationships/image" Target="../media/image3.pdf"/><Relationship Id="rId7" Type="http://schemas.openxmlformats.org/officeDocument/2006/relationships/image" Target="../media/image17.pdf"/><Relationship Id="rId1" Type="http://schemas.openxmlformats.org/officeDocument/2006/relationships/slideLayout" Target="../slideLayouts/slideLayout7.xml"/><Relationship Id="rId2" Type="http://schemas.openxmlformats.org/officeDocument/2006/relationships/notesSlide" Target="../notesSlides/notesSlide13.xml"/><Relationship Id="rId3" Type="http://schemas.openxmlformats.org/officeDocument/2006/relationships/image" Target="../media/image21.pdf"/><Relationship Id="rId6" Type="http://schemas.openxmlformats.org/officeDocument/2006/relationships/image" Target="../media/image4.png"/></Relationships>
</file>

<file path=ppt/slides/_rels/slide14.xml.rels><?xml version="1.0" encoding="UTF-8" standalone="yes"?>
<Relationships xmlns="http://schemas.openxmlformats.org/package/2006/relationships"><Relationship Id="rId4" Type="http://schemas.openxmlformats.org/officeDocument/2006/relationships/image" Target="../media/image22.png"/><Relationship Id="rId1" Type="http://schemas.openxmlformats.org/officeDocument/2006/relationships/slideLayout" Target="../slideLayouts/slideLayout7.xml"/><Relationship Id="rId2" Type="http://schemas.openxmlformats.org/officeDocument/2006/relationships/notesSlide" Target="../notesSlides/notesSlide14.xml"/><Relationship Id="rId3" Type="http://schemas.openxmlformats.org/officeDocument/2006/relationships/image" Target="../media/image21.pdf"/><Relationship Id="rId5" Type="http://schemas.openxmlformats.org/officeDocument/2006/relationships/image" Target="../media/image1.png"/></Relationships>
</file>

<file path=ppt/slides/_rels/slide2.xml.rels><?xml version="1.0" encoding="UTF-8" standalone="yes"?>
<Relationships xmlns="http://schemas.openxmlformats.org/package/2006/relationships"><Relationship Id="rId6" Type="http://schemas.openxmlformats.org/officeDocument/2006/relationships/image" Target="../media/image6.png"/><Relationship Id="rId4" Type="http://schemas.openxmlformats.org/officeDocument/2006/relationships/image" Target="../media/image4.png"/><Relationship Id="rId1" Type="http://schemas.openxmlformats.org/officeDocument/2006/relationships/slideLayout" Target="../slideLayouts/slideLayout7.xml"/><Relationship Id="rId2" Type="http://schemas.openxmlformats.org/officeDocument/2006/relationships/notesSlide" Target="../notesSlides/notesSlide2.xml"/><Relationship Id="rId3" Type="http://schemas.openxmlformats.org/officeDocument/2006/relationships/image" Target="../media/image3.pdf"/><Relationship Id="rId5" Type="http://schemas.openxmlformats.org/officeDocument/2006/relationships/image" Target="../media/image5.pdf"/></Relationships>
</file>

<file path=ppt/slides/_rels/slide3.xml.rels><?xml version="1.0" encoding="UTF-8" standalone="yes"?>
<Relationships xmlns="http://schemas.openxmlformats.org/package/2006/relationships"><Relationship Id="rId6" Type="http://schemas.openxmlformats.org/officeDocument/2006/relationships/image" Target="../media/image4.png"/><Relationship Id="rId4" Type="http://schemas.openxmlformats.org/officeDocument/2006/relationships/image" Target="../media/image8.png"/><Relationship Id="rId1" Type="http://schemas.openxmlformats.org/officeDocument/2006/relationships/slideLayout" Target="../slideLayouts/slideLayout7.xml"/><Relationship Id="rId2" Type="http://schemas.openxmlformats.org/officeDocument/2006/relationships/notesSlide" Target="../notesSlides/notesSlide3.xml"/><Relationship Id="rId3" Type="http://schemas.openxmlformats.org/officeDocument/2006/relationships/image" Target="../media/image7.pdf"/><Relationship Id="rId5" Type="http://schemas.openxmlformats.org/officeDocument/2006/relationships/image" Target="../media/image3.pdf"/></Relationships>
</file>

<file path=ppt/slides/_rels/slide4.xml.rels><?xml version="1.0" encoding="UTF-8" standalone="yes"?>
<Relationships xmlns="http://schemas.openxmlformats.org/package/2006/relationships"><Relationship Id="rId6" Type="http://schemas.openxmlformats.org/officeDocument/2006/relationships/image" Target="../media/image12.png"/><Relationship Id="rId4" Type="http://schemas.openxmlformats.org/officeDocument/2006/relationships/image" Target="../media/image10.png"/><Relationship Id="rId1" Type="http://schemas.openxmlformats.org/officeDocument/2006/relationships/slideLayout" Target="../slideLayouts/slideLayout7.xml"/><Relationship Id="rId2" Type="http://schemas.openxmlformats.org/officeDocument/2006/relationships/notesSlide" Target="../notesSlides/notesSlide4.xml"/><Relationship Id="rId3" Type="http://schemas.openxmlformats.org/officeDocument/2006/relationships/image" Target="../media/image9.pdf"/><Relationship Id="rId5" Type="http://schemas.openxmlformats.org/officeDocument/2006/relationships/image" Target="../media/image11.pd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6" Type="http://schemas.openxmlformats.org/officeDocument/2006/relationships/image" Target="../media/image14.png"/><Relationship Id="rId4" Type="http://schemas.openxmlformats.org/officeDocument/2006/relationships/image" Target="../media/image8.png"/><Relationship Id="rId1" Type="http://schemas.openxmlformats.org/officeDocument/2006/relationships/slideLayout" Target="../slideLayouts/slideLayout7.xml"/><Relationship Id="rId2" Type="http://schemas.openxmlformats.org/officeDocument/2006/relationships/notesSlide" Target="../notesSlides/notesSlide6.xml"/><Relationship Id="rId3" Type="http://schemas.openxmlformats.org/officeDocument/2006/relationships/image" Target="../media/image7.pdf"/><Relationship Id="rId5" Type="http://schemas.openxmlformats.org/officeDocument/2006/relationships/image" Target="../media/image13.pdf"/></Relationships>
</file>

<file path=ppt/slides/_rels/slide7.xml.rels><?xml version="1.0" encoding="UTF-8" standalone="yes"?>
<Relationships xmlns="http://schemas.openxmlformats.org/package/2006/relationships"><Relationship Id="rId8" Type="http://schemas.openxmlformats.org/officeDocument/2006/relationships/image" Target="../media/image14.png"/><Relationship Id="rId4" Type="http://schemas.openxmlformats.org/officeDocument/2006/relationships/image" Target="../media/image16.png"/><Relationship Id="rId5" Type="http://schemas.openxmlformats.org/officeDocument/2006/relationships/image" Target="../media/image3.pdf"/><Relationship Id="rId7" Type="http://schemas.openxmlformats.org/officeDocument/2006/relationships/image" Target="../media/image13.pdf"/><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15.pdf"/><Relationship Id="rId6" Type="http://schemas.openxmlformats.org/officeDocument/2006/relationships/image" Target="../media/image4.png"/></Relationships>
</file>

<file path=ppt/slides/_rels/slide8.xml.rels><?xml version="1.0" encoding="UTF-8" standalone="yes"?>
<Relationships xmlns="http://schemas.openxmlformats.org/package/2006/relationships"><Relationship Id="rId8" Type="http://schemas.openxmlformats.org/officeDocument/2006/relationships/image" Target="../media/image16.png"/><Relationship Id="rId4" Type="http://schemas.openxmlformats.org/officeDocument/2006/relationships/image" Target="../media/image4.png"/><Relationship Id="rId5" Type="http://schemas.openxmlformats.org/officeDocument/2006/relationships/image" Target="../media/image13.pdf"/><Relationship Id="rId7" Type="http://schemas.openxmlformats.org/officeDocument/2006/relationships/image" Target="../media/image15.pdf"/><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image" Target="../media/image3.pdf"/><Relationship Id="rId6" Type="http://schemas.openxmlformats.org/officeDocument/2006/relationships/image" Target="../media/image14.png"/></Relationships>
</file>

<file path=ppt/slides/_rels/slide9.xml.rels><?xml version="1.0" encoding="UTF-8" standalone="yes"?>
<Relationships xmlns="http://schemas.openxmlformats.org/package/2006/relationships"><Relationship Id="rId8" Type="http://schemas.openxmlformats.org/officeDocument/2006/relationships/image" Target="../media/image18.png"/><Relationship Id="rId4" Type="http://schemas.openxmlformats.org/officeDocument/2006/relationships/image" Target="../media/image4.png"/><Relationship Id="rId10" Type="http://schemas.openxmlformats.org/officeDocument/2006/relationships/image" Target="../media/image20.png"/><Relationship Id="rId5" Type="http://schemas.openxmlformats.org/officeDocument/2006/relationships/image" Target="../media/image13.pdf"/><Relationship Id="rId7" Type="http://schemas.openxmlformats.org/officeDocument/2006/relationships/image" Target="../media/image17.pdf"/><Relationship Id="rId11" Type="http://schemas.openxmlformats.org/officeDocument/2006/relationships/image" Target="../media/image1.png"/><Relationship Id="rId1" Type="http://schemas.openxmlformats.org/officeDocument/2006/relationships/slideLayout" Target="../slideLayouts/slideLayout7.xml"/><Relationship Id="rId2" Type="http://schemas.openxmlformats.org/officeDocument/2006/relationships/notesSlide" Target="../notesSlides/notesSlide9.xml"/><Relationship Id="rId9" Type="http://schemas.openxmlformats.org/officeDocument/2006/relationships/image" Target="../media/image19.pdf"/><Relationship Id="rId3" Type="http://schemas.openxmlformats.org/officeDocument/2006/relationships/image" Target="../media/image3.pdf"/><Relationship Id="rId6"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338" name="Rectangle 2"/>
          <p:cNvSpPr>
            <a:spLocks noGrp="1" noChangeArrowheads="1"/>
          </p:cNvSpPr>
          <p:nvPr>
            <p:ph type="ctrTitle"/>
          </p:nvPr>
        </p:nvSpPr>
        <p:spPr>
          <a:xfrm>
            <a:off x="673100" y="571500"/>
            <a:ext cx="7772400" cy="1858963"/>
          </a:xfrm>
        </p:spPr>
        <p:txBody>
          <a:bodyPr/>
          <a:lstStyle/>
          <a:p>
            <a:pPr eaLnBrk="1" hangingPunct="1"/>
            <a:r>
              <a:rPr lang="en-US" sz="5400">
                <a:solidFill>
                  <a:srgbClr val="663300"/>
                </a:solidFill>
                <a:latin typeface="Eras Medium ITC" pitchFamily="34" charset="0"/>
              </a:rPr>
              <a:t>Die Bremer Stadtmusikanten</a:t>
            </a:r>
          </a:p>
        </p:txBody>
      </p:sp>
      <p:pic>
        <p:nvPicPr>
          <p:cNvPr id="2053" name="Picture 5" descr="Bremer Stadtmusikanten4"/>
          <p:cNvPicPr>
            <a:picLocks noChangeAspect="1" noChangeArrowheads="1"/>
          </p:cNvPicPr>
          <p:nvPr/>
        </p:nvPicPr>
        <p:blipFill>
          <a:blip r:embed="rId3"/>
          <a:srcRect/>
          <a:stretch>
            <a:fillRect/>
          </a:stretch>
        </p:blipFill>
        <p:spPr bwMode="auto">
          <a:xfrm>
            <a:off x="2057400" y="2562225"/>
            <a:ext cx="5008563" cy="3757613"/>
          </a:xfrm>
          <a:prstGeom prst="rect">
            <a:avLst/>
          </a:prstGeom>
          <a:noFill/>
          <a:ln w="28575">
            <a:solidFill>
              <a:srgbClr val="4D4D4D"/>
            </a:solidFill>
            <a:miter lim="800000"/>
            <a:headEnd/>
            <a:tailEnd/>
          </a:ln>
        </p:spPr>
      </p:pic>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nodeType="afterEffect">
                                  <p:stCondLst>
                                    <p:cond delay="1000"/>
                                  </p:stCondLst>
                                  <p:childTnLst>
                                    <p:set>
                                      <p:cBhvr>
                                        <p:cTn id="6" dur="1" fill="hold">
                                          <p:stCondLst>
                                            <p:cond delay="0"/>
                                          </p:stCondLst>
                                        </p:cTn>
                                        <p:tgtEl>
                                          <p:spTgt spid="2053"/>
                                        </p:tgtEl>
                                        <p:attrNameLst>
                                          <p:attrName>style.visibility</p:attrName>
                                        </p:attrNameLst>
                                      </p:cBhvr>
                                      <p:to>
                                        <p:strVal val="visible"/>
                                      </p:to>
                                    </p:set>
                                    <p:animEffect transition="in" filter="box(out)">
                                      <p:cBhvr>
                                        <p:cTn id="7" dur="500"/>
                                        <p:tgtEl>
                                          <p:spTgt spid="2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2770" name="Freeform 2"/>
          <p:cNvSpPr>
            <a:spLocks/>
          </p:cNvSpPr>
          <p:nvPr/>
        </p:nvSpPr>
        <p:spPr bwMode="auto">
          <a:xfrm>
            <a:off x="2573338" y="3898900"/>
            <a:ext cx="6350" cy="6350"/>
          </a:xfrm>
          <a:custGeom>
            <a:avLst/>
            <a:gdLst>
              <a:gd name="T0" fmla="*/ 2 w 4"/>
              <a:gd name="T1" fmla="*/ 4 h 4"/>
              <a:gd name="T2" fmla="*/ 4 w 4"/>
              <a:gd name="T3" fmla="*/ 4 h 4"/>
              <a:gd name="T4" fmla="*/ 4 w 4"/>
              <a:gd name="T5" fmla="*/ 4 h 4"/>
              <a:gd name="T6" fmla="*/ 4 w 4"/>
              <a:gd name="T7" fmla="*/ 2 h 4"/>
              <a:gd name="T8" fmla="*/ 4 w 4"/>
              <a:gd name="T9" fmla="*/ 2 h 4"/>
              <a:gd name="T10" fmla="*/ 4 w 4"/>
              <a:gd name="T11" fmla="*/ 2 h 4"/>
              <a:gd name="T12" fmla="*/ 4 w 4"/>
              <a:gd name="T13" fmla="*/ 0 h 4"/>
              <a:gd name="T14" fmla="*/ 4 w 4"/>
              <a:gd name="T15" fmla="*/ 0 h 4"/>
              <a:gd name="T16" fmla="*/ 2 w 4"/>
              <a:gd name="T17" fmla="*/ 0 h 4"/>
              <a:gd name="T18" fmla="*/ 0 w 4"/>
              <a:gd name="T19" fmla="*/ 0 h 4"/>
              <a:gd name="T20" fmla="*/ 0 w 4"/>
              <a:gd name="T21" fmla="*/ 0 h 4"/>
              <a:gd name="T22" fmla="*/ 0 w 4"/>
              <a:gd name="T23" fmla="*/ 2 h 4"/>
              <a:gd name="T24" fmla="*/ 0 w 4"/>
              <a:gd name="T25" fmla="*/ 2 h 4"/>
              <a:gd name="T26" fmla="*/ 0 w 4"/>
              <a:gd name="T27" fmla="*/ 2 h 4"/>
              <a:gd name="T28" fmla="*/ 0 w 4"/>
              <a:gd name="T29" fmla="*/ 4 h 4"/>
              <a:gd name="T30" fmla="*/ 0 w 4"/>
              <a:gd name="T31" fmla="*/ 4 h 4"/>
              <a:gd name="T32" fmla="*/ 2 w 4"/>
              <a:gd name="T33" fmla="*/ 4 h 4"/>
              <a:gd name="T34" fmla="*/ 2 w 4"/>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
              <a:gd name="T55" fmla="*/ 0 h 4"/>
              <a:gd name="T56" fmla="*/ 4 w 4"/>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 h="4">
                <a:moveTo>
                  <a:pt x="2" y="4"/>
                </a:moveTo>
                <a:lnTo>
                  <a:pt x="4" y="4"/>
                </a:lnTo>
                <a:lnTo>
                  <a:pt x="4" y="2"/>
                </a:lnTo>
                <a:lnTo>
                  <a:pt x="4" y="0"/>
                </a:lnTo>
                <a:lnTo>
                  <a:pt x="2" y="0"/>
                </a:lnTo>
                <a:lnTo>
                  <a:pt x="0" y="0"/>
                </a:lnTo>
                <a:lnTo>
                  <a:pt x="0" y="2"/>
                </a:lnTo>
                <a:lnTo>
                  <a:pt x="0" y="4"/>
                </a:lnTo>
                <a:lnTo>
                  <a:pt x="2" y="4"/>
                </a:lnTo>
                <a:close/>
              </a:path>
            </a:pathLst>
          </a:custGeom>
          <a:solidFill>
            <a:srgbClr val="FFFFFF"/>
          </a:solidFill>
          <a:ln w="9525">
            <a:noFill/>
            <a:round/>
            <a:headEnd/>
            <a:tailEnd/>
          </a:ln>
        </p:spPr>
        <p:txBody>
          <a:bodyPr>
            <a:prstTxWarp prst="textNoShape">
              <a:avLst/>
            </a:prstTxWarp>
          </a:bodyPr>
          <a:lstStyle/>
          <a:p>
            <a:endParaRPr lang="en-US"/>
          </a:p>
        </p:txBody>
      </p:sp>
      <p:grpSp>
        <p:nvGrpSpPr>
          <p:cNvPr id="2" name="Group 3"/>
          <p:cNvGrpSpPr>
            <a:grpSpLocks/>
          </p:cNvGrpSpPr>
          <p:nvPr/>
        </p:nvGrpSpPr>
        <p:grpSpPr bwMode="auto">
          <a:xfrm>
            <a:off x="587375" y="5053013"/>
            <a:ext cx="1282700" cy="1524000"/>
            <a:chOff x="977" y="2352"/>
            <a:chExt cx="952" cy="1146"/>
          </a:xfrm>
        </p:grpSpPr>
        <p:sp>
          <p:nvSpPr>
            <p:cNvPr id="32780" name="AutoShape 4"/>
            <p:cNvSpPr>
              <a:spLocks noChangeAspect="1" noChangeArrowheads="1" noTextEdit="1"/>
            </p:cNvSpPr>
            <p:nvPr/>
          </p:nvSpPr>
          <p:spPr bwMode="auto">
            <a:xfrm>
              <a:off x="977" y="2352"/>
              <a:ext cx="952" cy="1146"/>
            </a:xfrm>
            <a:prstGeom prst="rect">
              <a:avLst/>
            </a:prstGeom>
            <a:noFill/>
            <a:ln w="9525">
              <a:noFill/>
              <a:miter lim="800000"/>
              <a:headEnd/>
              <a:tailEnd/>
            </a:ln>
          </p:spPr>
          <p:txBody>
            <a:bodyPr>
              <a:prstTxWarp prst="textNoShape">
                <a:avLst/>
              </a:prstTxWarp>
            </a:bodyPr>
            <a:lstStyle/>
            <a:p>
              <a:endParaRPr lang="en-US"/>
            </a:p>
          </p:txBody>
        </p:sp>
        <p:sp>
          <p:nvSpPr>
            <p:cNvPr id="32781" name="Freeform 5"/>
            <p:cNvSpPr>
              <a:spLocks noEditPoints="1"/>
            </p:cNvSpPr>
            <p:nvPr/>
          </p:nvSpPr>
          <p:spPr bwMode="auto">
            <a:xfrm>
              <a:off x="981" y="2358"/>
              <a:ext cx="880" cy="1062"/>
            </a:xfrm>
            <a:custGeom>
              <a:avLst/>
              <a:gdLst>
                <a:gd name="T0" fmla="*/ 836 w 880"/>
                <a:gd name="T1" fmla="*/ 386 h 1062"/>
                <a:gd name="T2" fmla="*/ 788 w 880"/>
                <a:gd name="T3" fmla="*/ 310 h 1062"/>
                <a:gd name="T4" fmla="*/ 720 w 880"/>
                <a:gd name="T5" fmla="*/ 220 h 1062"/>
                <a:gd name="T6" fmla="*/ 760 w 880"/>
                <a:gd name="T7" fmla="*/ 158 h 1062"/>
                <a:gd name="T8" fmla="*/ 750 w 880"/>
                <a:gd name="T9" fmla="*/ 122 h 1062"/>
                <a:gd name="T10" fmla="*/ 724 w 880"/>
                <a:gd name="T11" fmla="*/ 100 h 1062"/>
                <a:gd name="T12" fmla="*/ 716 w 880"/>
                <a:gd name="T13" fmla="*/ 56 h 1062"/>
                <a:gd name="T14" fmla="*/ 690 w 880"/>
                <a:gd name="T15" fmla="*/ 36 h 1062"/>
                <a:gd name="T16" fmla="*/ 642 w 880"/>
                <a:gd name="T17" fmla="*/ 0 h 1062"/>
                <a:gd name="T18" fmla="*/ 584 w 880"/>
                <a:gd name="T19" fmla="*/ 8 h 1062"/>
                <a:gd name="T20" fmla="*/ 538 w 880"/>
                <a:gd name="T21" fmla="*/ 40 h 1062"/>
                <a:gd name="T22" fmla="*/ 470 w 880"/>
                <a:gd name="T23" fmla="*/ 74 h 1062"/>
                <a:gd name="T24" fmla="*/ 470 w 880"/>
                <a:gd name="T25" fmla="*/ 106 h 1062"/>
                <a:gd name="T26" fmla="*/ 478 w 880"/>
                <a:gd name="T27" fmla="*/ 148 h 1062"/>
                <a:gd name="T28" fmla="*/ 552 w 880"/>
                <a:gd name="T29" fmla="*/ 148 h 1062"/>
                <a:gd name="T30" fmla="*/ 514 w 880"/>
                <a:gd name="T31" fmla="*/ 238 h 1062"/>
                <a:gd name="T32" fmla="*/ 514 w 880"/>
                <a:gd name="T33" fmla="*/ 334 h 1062"/>
                <a:gd name="T34" fmla="*/ 536 w 880"/>
                <a:gd name="T35" fmla="*/ 386 h 1062"/>
                <a:gd name="T36" fmla="*/ 550 w 880"/>
                <a:gd name="T37" fmla="*/ 416 h 1062"/>
                <a:gd name="T38" fmla="*/ 520 w 880"/>
                <a:gd name="T39" fmla="*/ 480 h 1062"/>
                <a:gd name="T40" fmla="*/ 416 w 880"/>
                <a:gd name="T41" fmla="*/ 534 h 1062"/>
                <a:gd name="T42" fmla="*/ 264 w 880"/>
                <a:gd name="T43" fmla="*/ 528 h 1062"/>
                <a:gd name="T44" fmla="*/ 218 w 880"/>
                <a:gd name="T45" fmla="*/ 550 h 1062"/>
                <a:gd name="T46" fmla="*/ 30 w 880"/>
                <a:gd name="T47" fmla="*/ 734 h 1062"/>
                <a:gd name="T48" fmla="*/ 44 w 880"/>
                <a:gd name="T49" fmla="*/ 792 h 1062"/>
                <a:gd name="T50" fmla="*/ 84 w 880"/>
                <a:gd name="T51" fmla="*/ 878 h 1062"/>
                <a:gd name="T52" fmla="*/ 112 w 880"/>
                <a:gd name="T53" fmla="*/ 914 h 1062"/>
                <a:gd name="T54" fmla="*/ 152 w 880"/>
                <a:gd name="T55" fmla="*/ 872 h 1062"/>
                <a:gd name="T56" fmla="*/ 202 w 880"/>
                <a:gd name="T57" fmla="*/ 896 h 1062"/>
                <a:gd name="T58" fmla="*/ 260 w 880"/>
                <a:gd name="T59" fmla="*/ 870 h 1062"/>
                <a:gd name="T60" fmla="*/ 290 w 880"/>
                <a:gd name="T61" fmla="*/ 838 h 1062"/>
                <a:gd name="T62" fmla="*/ 350 w 880"/>
                <a:gd name="T63" fmla="*/ 862 h 1062"/>
                <a:gd name="T64" fmla="*/ 356 w 880"/>
                <a:gd name="T65" fmla="*/ 838 h 1062"/>
                <a:gd name="T66" fmla="*/ 404 w 880"/>
                <a:gd name="T67" fmla="*/ 844 h 1062"/>
                <a:gd name="T68" fmla="*/ 398 w 880"/>
                <a:gd name="T69" fmla="*/ 802 h 1062"/>
                <a:gd name="T70" fmla="*/ 404 w 880"/>
                <a:gd name="T71" fmla="*/ 780 h 1062"/>
                <a:gd name="T72" fmla="*/ 448 w 880"/>
                <a:gd name="T73" fmla="*/ 774 h 1062"/>
                <a:gd name="T74" fmla="*/ 456 w 880"/>
                <a:gd name="T75" fmla="*/ 844 h 1062"/>
                <a:gd name="T76" fmla="*/ 452 w 880"/>
                <a:gd name="T77" fmla="*/ 890 h 1062"/>
                <a:gd name="T78" fmla="*/ 470 w 880"/>
                <a:gd name="T79" fmla="*/ 900 h 1062"/>
                <a:gd name="T80" fmla="*/ 520 w 880"/>
                <a:gd name="T81" fmla="*/ 924 h 1062"/>
                <a:gd name="T82" fmla="*/ 592 w 880"/>
                <a:gd name="T83" fmla="*/ 888 h 1062"/>
                <a:gd name="T84" fmla="*/ 598 w 880"/>
                <a:gd name="T85" fmla="*/ 902 h 1062"/>
                <a:gd name="T86" fmla="*/ 610 w 880"/>
                <a:gd name="T87" fmla="*/ 916 h 1062"/>
                <a:gd name="T88" fmla="*/ 604 w 880"/>
                <a:gd name="T89" fmla="*/ 982 h 1062"/>
                <a:gd name="T90" fmla="*/ 526 w 880"/>
                <a:gd name="T91" fmla="*/ 998 h 1062"/>
                <a:gd name="T92" fmla="*/ 466 w 880"/>
                <a:gd name="T93" fmla="*/ 984 h 1062"/>
                <a:gd name="T94" fmla="*/ 442 w 880"/>
                <a:gd name="T95" fmla="*/ 1036 h 1062"/>
                <a:gd name="T96" fmla="*/ 546 w 880"/>
                <a:gd name="T97" fmla="*/ 1042 h 1062"/>
                <a:gd name="T98" fmla="*/ 650 w 880"/>
                <a:gd name="T99" fmla="*/ 1058 h 1062"/>
                <a:gd name="T100" fmla="*/ 688 w 880"/>
                <a:gd name="T101" fmla="*/ 1046 h 1062"/>
                <a:gd name="T102" fmla="*/ 776 w 880"/>
                <a:gd name="T103" fmla="*/ 1038 h 1062"/>
                <a:gd name="T104" fmla="*/ 840 w 880"/>
                <a:gd name="T105" fmla="*/ 1018 h 1062"/>
                <a:gd name="T106" fmla="*/ 730 w 880"/>
                <a:gd name="T107" fmla="*/ 998 h 1062"/>
                <a:gd name="T108" fmla="*/ 654 w 880"/>
                <a:gd name="T109" fmla="*/ 918 h 1062"/>
                <a:gd name="T110" fmla="*/ 692 w 880"/>
                <a:gd name="T111" fmla="*/ 904 h 1062"/>
                <a:gd name="T112" fmla="*/ 778 w 880"/>
                <a:gd name="T113" fmla="*/ 790 h 1062"/>
                <a:gd name="T114" fmla="*/ 824 w 880"/>
                <a:gd name="T115" fmla="*/ 726 h 1062"/>
                <a:gd name="T116" fmla="*/ 880 w 880"/>
                <a:gd name="T117" fmla="*/ 568 h 1062"/>
                <a:gd name="T118" fmla="*/ 432 w 880"/>
                <a:gd name="T119" fmla="*/ 730 h 1062"/>
                <a:gd name="T120" fmla="*/ 458 w 880"/>
                <a:gd name="T121" fmla="*/ 722 h 10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0"/>
                <a:gd name="T184" fmla="*/ 0 h 1062"/>
                <a:gd name="T185" fmla="*/ 880 w 880"/>
                <a:gd name="T186" fmla="*/ 1062 h 10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0" h="1062">
                  <a:moveTo>
                    <a:pt x="878" y="542"/>
                  </a:moveTo>
                  <a:lnTo>
                    <a:pt x="876" y="516"/>
                  </a:lnTo>
                  <a:lnTo>
                    <a:pt x="876" y="502"/>
                  </a:lnTo>
                  <a:lnTo>
                    <a:pt x="874" y="486"/>
                  </a:lnTo>
                  <a:lnTo>
                    <a:pt x="872" y="472"/>
                  </a:lnTo>
                  <a:lnTo>
                    <a:pt x="868" y="460"/>
                  </a:lnTo>
                  <a:lnTo>
                    <a:pt x="864" y="446"/>
                  </a:lnTo>
                  <a:lnTo>
                    <a:pt x="858" y="434"/>
                  </a:lnTo>
                  <a:lnTo>
                    <a:pt x="852" y="422"/>
                  </a:lnTo>
                  <a:lnTo>
                    <a:pt x="846" y="410"/>
                  </a:lnTo>
                  <a:lnTo>
                    <a:pt x="844" y="404"/>
                  </a:lnTo>
                  <a:lnTo>
                    <a:pt x="842" y="396"/>
                  </a:lnTo>
                  <a:lnTo>
                    <a:pt x="838" y="392"/>
                  </a:lnTo>
                  <a:lnTo>
                    <a:pt x="836" y="386"/>
                  </a:lnTo>
                  <a:lnTo>
                    <a:pt x="834" y="380"/>
                  </a:lnTo>
                  <a:lnTo>
                    <a:pt x="830" y="374"/>
                  </a:lnTo>
                  <a:lnTo>
                    <a:pt x="826" y="368"/>
                  </a:lnTo>
                  <a:lnTo>
                    <a:pt x="822" y="364"/>
                  </a:lnTo>
                  <a:lnTo>
                    <a:pt x="820" y="358"/>
                  </a:lnTo>
                  <a:lnTo>
                    <a:pt x="818" y="354"/>
                  </a:lnTo>
                  <a:lnTo>
                    <a:pt x="818" y="348"/>
                  </a:lnTo>
                  <a:lnTo>
                    <a:pt x="814" y="344"/>
                  </a:lnTo>
                  <a:lnTo>
                    <a:pt x="810" y="338"/>
                  </a:lnTo>
                  <a:lnTo>
                    <a:pt x="808" y="332"/>
                  </a:lnTo>
                  <a:lnTo>
                    <a:pt x="804" y="326"/>
                  </a:lnTo>
                  <a:lnTo>
                    <a:pt x="798" y="320"/>
                  </a:lnTo>
                  <a:lnTo>
                    <a:pt x="792" y="314"/>
                  </a:lnTo>
                  <a:lnTo>
                    <a:pt x="788" y="310"/>
                  </a:lnTo>
                  <a:lnTo>
                    <a:pt x="782" y="304"/>
                  </a:lnTo>
                  <a:lnTo>
                    <a:pt x="776" y="300"/>
                  </a:lnTo>
                  <a:lnTo>
                    <a:pt x="770" y="288"/>
                  </a:lnTo>
                  <a:lnTo>
                    <a:pt x="762" y="278"/>
                  </a:lnTo>
                  <a:lnTo>
                    <a:pt x="750" y="268"/>
                  </a:lnTo>
                  <a:lnTo>
                    <a:pt x="740" y="260"/>
                  </a:lnTo>
                  <a:lnTo>
                    <a:pt x="728" y="250"/>
                  </a:lnTo>
                  <a:lnTo>
                    <a:pt x="720" y="240"/>
                  </a:lnTo>
                  <a:lnTo>
                    <a:pt x="714" y="230"/>
                  </a:lnTo>
                  <a:lnTo>
                    <a:pt x="710" y="216"/>
                  </a:lnTo>
                  <a:lnTo>
                    <a:pt x="712" y="218"/>
                  </a:lnTo>
                  <a:lnTo>
                    <a:pt x="714" y="218"/>
                  </a:lnTo>
                  <a:lnTo>
                    <a:pt x="718" y="218"/>
                  </a:lnTo>
                  <a:lnTo>
                    <a:pt x="720" y="220"/>
                  </a:lnTo>
                  <a:lnTo>
                    <a:pt x="722" y="220"/>
                  </a:lnTo>
                  <a:lnTo>
                    <a:pt x="724" y="220"/>
                  </a:lnTo>
                  <a:lnTo>
                    <a:pt x="728" y="220"/>
                  </a:lnTo>
                  <a:lnTo>
                    <a:pt x="730" y="220"/>
                  </a:lnTo>
                  <a:lnTo>
                    <a:pt x="736" y="216"/>
                  </a:lnTo>
                  <a:lnTo>
                    <a:pt x="742" y="210"/>
                  </a:lnTo>
                  <a:lnTo>
                    <a:pt x="748" y="206"/>
                  </a:lnTo>
                  <a:lnTo>
                    <a:pt x="752" y="200"/>
                  </a:lnTo>
                  <a:lnTo>
                    <a:pt x="756" y="194"/>
                  </a:lnTo>
                  <a:lnTo>
                    <a:pt x="758" y="186"/>
                  </a:lnTo>
                  <a:lnTo>
                    <a:pt x="760" y="180"/>
                  </a:lnTo>
                  <a:lnTo>
                    <a:pt x="762" y="172"/>
                  </a:lnTo>
                  <a:lnTo>
                    <a:pt x="762" y="166"/>
                  </a:lnTo>
                  <a:lnTo>
                    <a:pt x="760" y="158"/>
                  </a:lnTo>
                  <a:lnTo>
                    <a:pt x="756" y="152"/>
                  </a:lnTo>
                  <a:lnTo>
                    <a:pt x="754" y="146"/>
                  </a:lnTo>
                  <a:lnTo>
                    <a:pt x="748" y="140"/>
                  </a:lnTo>
                  <a:lnTo>
                    <a:pt x="744" y="136"/>
                  </a:lnTo>
                  <a:lnTo>
                    <a:pt x="738" y="132"/>
                  </a:lnTo>
                  <a:lnTo>
                    <a:pt x="732" y="128"/>
                  </a:lnTo>
                  <a:lnTo>
                    <a:pt x="732" y="126"/>
                  </a:lnTo>
                  <a:lnTo>
                    <a:pt x="734" y="126"/>
                  </a:lnTo>
                  <a:lnTo>
                    <a:pt x="736" y="124"/>
                  </a:lnTo>
                  <a:lnTo>
                    <a:pt x="738" y="124"/>
                  </a:lnTo>
                  <a:lnTo>
                    <a:pt x="740" y="122"/>
                  </a:lnTo>
                  <a:lnTo>
                    <a:pt x="744" y="122"/>
                  </a:lnTo>
                  <a:lnTo>
                    <a:pt x="746" y="122"/>
                  </a:lnTo>
                  <a:lnTo>
                    <a:pt x="750" y="122"/>
                  </a:lnTo>
                  <a:lnTo>
                    <a:pt x="752" y="122"/>
                  </a:lnTo>
                  <a:lnTo>
                    <a:pt x="754" y="122"/>
                  </a:lnTo>
                  <a:lnTo>
                    <a:pt x="756" y="120"/>
                  </a:lnTo>
                  <a:lnTo>
                    <a:pt x="758" y="118"/>
                  </a:lnTo>
                  <a:lnTo>
                    <a:pt x="756" y="112"/>
                  </a:lnTo>
                  <a:lnTo>
                    <a:pt x="752" y="110"/>
                  </a:lnTo>
                  <a:lnTo>
                    <a:pt x="748" y="108"/>
                  </a:lnTo>
                  <a:lnTo>
                    <a:pt x="742" y="106"/>
                  </a:lnTo>
                  <a:lnTo>
                    <a:pt x="736" y="106"/>
                  </a:lnTo>
                  <a:lnTo>
                    <a:pt x="730" y="106"/>
                  </a:lnTo>
                  <a:lnTo>
                    <a:pt x="724" y="106"/>
                  </a:lnTo>
                  <a:lnTo>
                    <a:pt x="720" y="104"/>
                  </a:lnTo>
                  <a:lnTo>
                    <a:pt x="722" y="102"/>
                  </a:lnTo>
                  <a:lnTo>
                    <a:pt x="724" y="100"/>
                  </a:lnTo>
                  <a:lnTo>
                    <a:pt x="728" y="96"/>
                  </a:lnTo>
                  <a:lnTo>
                    <a:pt x="726" y="92"/>
                  </a:lnTo>
                  <a:lnTo>
                    <a:pt x="694" y="92"/>
                  </a:lnTo>
                  <a:lnTo>
                    <a:pt x="698" y="86"/>
                  </a:lnTo>
                  <a:lnTo>
                    <a:pt x="700" y="80"/>
                  </a:lnTo>
                  <a:lnTo>
                    <a:pt x="704" y="76"/>
                  </a:lnTo>
                  <a:lnTo>
                    <a:pt x="710" y="72"/>
                  </a:lnTo>
                  <a:lnTo>
                    <a:pt x="714" y="70"/>
                  </a:lnTo>
                  <a:lnTo>
                    <a:pt x="720" y="66"/>
                  </a:lnTo>
                  <a:lnTo>
                    <a:pt x="726" y="66"/>
                  </a:lnTo>
                  <a:lnTo>
                    <a:pt x="732" y="64"/>
                  </a:lnTo>
                  <a:lnTo>
                    <a:pt x="732" y="62"/>
                  </a:lnTo>
                  <a:lnTo>
                    <a:pt x="724" y="58"/>
                  </a:lnTo>
                  <a:lnTo>
                    <a:pt x="716" y="56"/>
                  </a:lnTo>
                  <a:lnTo>
                    <a:pt x="710" y="56"/>
                  </a:lnTo>
                  <a:lnTo>
                    <a:pt x="702" y="56"/>
                  </a:lnTo>
                  <a:lnTo>
                    <a:pt x="694" y="58"/>
                  </a:lnTo>
                  <a:lnTo>
                    <a:pt x="686" y="60"/>
                  </a:lnTo>
                  <a:lnTo>
                    <a:pt x="680" y="62"/>
                  </a:lnTo>
                  <a:lnTo>
                    <a:pt x="672" y="66"/>
                  </a:lnTo>
                  <a:lnTo>
                    <a:pt x="670" y="64"/>
                  </a:lnTo>
                  <a:lnTo>
                    <a:pt x="674" y="60"/>
                  </a:lnTo>
                  <a:lnTo>
                    <a:pt x="678" y="58"/>
                  </a:lnTo>
                  <a:lnTo>
                    <a:pt x="682" y="54"/>
                  </a:lnTo>
                  <a:lnTo>
                    <a:pt x="684" y="50"/>
                  </a:lnTo>
                  <a:lnTo>
                    <a:pt x="686" y="46"/>
                  </a:lnTo>
                  <a:lnTo>
                    <a:pt x="688" y="40"/>
                  </a:lnTo>
                  <a:lnTo>
                    <a:pt x="690" y="36"/>
                  </a:lnTo>
                  <a:lnTo>
                    <a:pt x="690" y="32"/>
                  </a:lnTo>
                  <a:lnTo>
                    <a:pt x="690" y="28"/>
                  </a:lnTo>
                  <a:lnTo>
                    <a:pt x="688" y="22"/>
                  </a:lnTo>
                  <a:lnTo>
                    <a:pt x="686" y="20"/>
                  </a:lnTo>
                  <a:lnTo>
                    <a:pt x="682" y="16"/>
                  </a:lnTo>
                  <a:lnTo>
                    <a:pt x="678" y="12"/>
                  </a:lnTo>
                  <a:lnTo>
                    <a:pt x="676" y="10"/>
                  </a:lnTo>
                  <a:lnTo>
                    <a:pt x="672" y="6"/>
                  </a:lnTo>
                  <a:lnTo>
                    <a:pt x="668" y="6"/>
                  </a:lnTo>
                  <a:lnTo>
                    <a:pt x="664" y="4"/>
                  </a:lnTo>
                  <a:lnTo>
                    <a:pt x="658" y="2"/>
                  </a:lnTo>
                  <a:lnTo>
                    <a:pt x="652" y="2"/>
                  </a:lnTo>
                  <a:lnTo>
                    <a:pt x="648" y="0"/>
                  </a:lnTo>
                  <a:lnTo>
                    <a:pt x="642" y="0"/>
                  </a:lnTo>
                  <a:lnTo>
                    <a:pt x="638" y="0"/>
                  </a:lnTo>
                  <a:lnTo>
                    <a:pt x="632" y="0"/>
                  </a:lnTo>
                  <a:lnTo>
                    <a:pt x="628" y="0"/>
                  </a:lnTo>
                  <a:lnTo>
                    <a:pt x="624" y="2"/>
                  </a:lnTo>
                  <a:lnTo>
                    <a:pt x="620" y="6"/>
                  </a:lnTo>
                  <a:lnTo>
                    <a:pt x="618" y="10"/>
                  </a:lnTo>
                  <a:lnTo>
                    <a:pt x="620" y="14"/>
                  </a:lnTo>
                  <a:lnTo>
                    <a:pt x="614" y="14"/>
                  </a:lnTo>
                  <a:lnTo>
                    <a:pt x="610" y="12"/>
                  </a:lnTo>
                  <a:lnTo>
                    <a:pt x="604" y="12"/>
                  </a:lnTo>
                  <a:lnTo>
                    <a:pt x="600" y="12"/>
                  </a:lnTo>
                  <a:lnTo>
                    <a:pt x="594" y="10"/>
                  </a:lnTo>
                  <a:lnTo>
                    <a:pt x="590" y="8"/>
                  </a:lnTo>
                  <a:lnTo>
                    <a:pt x="584" y="8"/>
                  </a:lnTo>
                  <a:lnTo>
                    <a:pt x="580" y="6"/>
                  </a:lnTo>
                  <a:lnTo>
                    <a:pt x="572" y="6"/>
                  </a:lnTo>
                  <a:lnTo>
                    <a:pt x="566" y="6"/>
                  </a:lnTo>
                  <a:lnTo>
                    <a:pt x="560" y="8"/>
                  </a:lnTo>
                  <a:lnTo>
                    <a:pt x="554" y="10"/>
                  </a:lnTo>
                  <a:lnTo>
                    <a:pt x="548" y="12"/>
                  </a:lnTo>
                  <a:lnTo>
                    <a:pt x="542" y="16"/>
                  </a:lnTo>
                  <a:lnTo>
                    <a:pt x="538" y="20"/>
                  </a:lnTo>
                  <a:lnTo>
                    <a:pt x="534" y="26"/>
                  </a:lnTo>
                  <a:lnTo>
                    <a:pt x="532" y="30"/>
                  </a:lnTo>
                  <a:lnTo>
                    <a:pt x="534" y="32"/>
                  </a:lnTo>
                  <a:lnTo>
                    <a:pt x="538" y="36"/>
                  </a:lnTo>
                  <a:lnTo>
                    <a:pt x="540" y="38"/>
                  </a:lnTo>
                  <a:lnTo>
                    <a:pt x="538" y="40"/>
                  </a:lnTo>
                  <a:lnTo>
                    <a:pt x="534" y="40"/>
                  </a:lnTo>
                  <a:lnTo>
                    <a:pt x="532" y="42"/>
                  </a:lnTo>
                  <a:lnTo>
                    <a:pt x="528" y="42"/>
                  </a:lnTo>
                  <a:lnTo>
                    <a:pt x="526" y="42"/>
                  </a:lnTo>
                  <a:lnTo>
                    <a:pt x="522" y="44"/>
                  </a:lnTo>
                  <a:lnTo>
                    <a:pt x="520" y="44"/>
                  </a:lnTo>
                  <a:lnTo>
                    <a:pt x="516" y="46"/>
                  </a:lnTo>
                  <a:lnTo>
                    <a:pt x="510" y="48"/>
                  </a:lnTo>
                  <a:lnTo>
                    <a:pt x="502" y="52"/>
                  </a:lnTo>
                  <a:lnTo>
                    <a:pt x="496" y="54"/>
                  </a:lnTo>
                  <a:lnTo>
                    <a:pt x="488" y="58"/>
                  </a:lnTo>
                  <a:lnTo>
                    <a:pt x="482" y="62"/>
                  </a:lnTo>
                  <a:lnTo>
                    <a:pt x="476" y="68"/>
                  </a:lnTo>
                  <a:lnTo>
                    <a:pt x="470" y="74"/>
                  </a:lnTo>
                  <a:lnTo>
                    <a:pt x="466" y="82"/>
                  </a:lnTo>
                  <a:lnTo>
                    <a:pt x="468" y="84"/>
                  </a:lnTo>
                  <a:lnTo>
                    <a:pt x="470" y="86"/>
                  </a:lnTo>
                  <a:lnTo>
                    <a:pt x="472" y="86"/>
                  </a:lnTo>
                  <a:lnTo>
                    <a:pt x="474" y="88"/>
                  </a:lnTo>
                  <a:lnTo>
                    <a:pt x="478" y="88"/>
                  </a:lnTo>
                  <a:lnTo>
                    <a:pt x="480" y="88"/>
                  </a:lnTo>
                  <a:lnTo>
                    <a:pt x="482" y="88"/>
                  </a:lnTo>
                  <a:lnTo>
                    <a:pt x="484" y="88"/>
                  </a:lnTo>
                  <a:lnTo>
                    <a:pt x="482" y="92"/>
                  </a:lnTo>
                  <a:lnTo>
                    <a:pt x="478" y="96"/>
                  </a:lnTo>
                  <a:lnTo>
                    <a:pt x="474" y="100"/>
                  </a:lnTo>
                  <a:lnTo>
                    <a:pt x="472" y="102"/>
                  </a:lnTo>
                  <a:lnTo>
                    <a:pt x="470" y="106"/>
                  </a:lnTo>
                  <a:lnTo>
                    <a:pt x="466" y="110"/>
                  </a:lnTo>
                  <a:lnTo>
                    <a:pt x="464" y="116"/>
                  </a:lnTo>
                  <a:lnTo>
                    <a:pt x="462" y="120"/>
                  </a:lnTo>
                  <a:lnTo>
                    <a:pt x="460" y="128"/>
                  </a:lnTo>
                  <a:lnTo>
                    <a:pt x="458" y="134"/>
                  </a:lnTo>
                  <a:lnTo>
                    <a:pt x="456" y="142"/>
                  </a:lnTo>
                  <a:lnTo>
                    <a:pt x="460" y="150"/>
                  </a:lnTo>
                  <a:lnTo>
                    <a:pt x="466" y="150"/>
                  </a:lnTo>
                  <a:lnTo>
                    <a:pt x="470" y="148"/>
                  </a:lnTo>
                  <a:lnTo>
                    <a:pt x="474" y="146"/>
                  </a:lnTo>
                  <a:lnTo>
                    <a:pt x="478" y="142"/>
                  </a:lnTo>
                  <a:lnTo>
                    <a:pt x="478" y="144"/>
                  </a:lnTo>
                  <a:lnTo>
                    <a:pt x="478" y="146"/>
                  </a:lnTo>
                  <a:lnTo>
                    <a:pt x="478" y="148"/>
                  </a:lnTo>
                  <a:lnTo>
                    <a:pt x="476" y="150"/>
                  </a:lnTo>
                  <a:lnTo>
                    <a:pt x="476" y="160"/>
                  </a:lnTo>
                  <a:lnTo>
                    <a:pt x="476" y="170"/>
                  </a:lnTo>
                  <a:lnTo>
                    <a:pt x="478" y="180"/>
                  </a:lnTo>
                  <a:lnTo>
                    <a:pt x="486" y="188"/>
                  </a:lnTo>
                  <a:lnTo>
                    <a:pt x="498" y="188"/>
                  </a:lnTo>
                  <a:lnTo>
                    <a:pt x="508" y="184"/>
                  </a:lnTo>
                  <a:lnTo>
                    <a:pt x="516" y="176"/>
                  </a:lnTo>
                  <a:lnTo>
                    <a:pt x="524" y="168"/>
                  </a:lnTo>
                  <a:lnTo>
                    <a:pt x="530" y="160"/>
                  </a:lnTo>
                  <a:lnTo>
                    <a:pt x="538" y="150"/>
                  </a:lnTo>
                  <a:lnTo>
                    <a:pt x="548" y="144"/>
                  </a:lnTo>
                  <a:lnTo>
                    <a:pt x="558" y="142"/>
                  </a:lnTo>
                  <a:lnTo>
                    <a:pt x="552" y="148"/>
                  </a:lnTo>
                  <a:lnTo>
                    <a:pt x="548" y="154"/>
                  </a:lnTo>
                  <a:lnTo>
                    <a:pt x="542" y="160"/>
                  </a:lnTo>
                  <a:lnTo>
                    <a:pt x="538" y="166"/>
                  </a:lnTo>
                  <a:lnTo>
                    <a:pt x="534" y="174"/>
                  </a:lnTo>
                  <a:lnTo>
                    <a:pt x="530" y="180"/>
                  </a:lnTo>
                  <a:lnTo>
                    <a:pt x="526" y="186"/>
                  </a:lnTo>
                  <a:lnTo>
                    <a:pt x="522" y="194"/>
                  </a:lnTo>
                  <a:lnTo>
                    <a:pt x="520" y="198"/>
                  </a:lnTo>
                  <a:lnTo>
                    <a:pt x="520" y="204"/>
                  </a:lnTo>
                  <a:lnTo>
                    <a:pt x="520" y="210"/>
                  </a:lnTo>
                  <a:lnTo>
                    <a:pt x="524" y="212"/>
                  </a:lnTo>
                  <a:lnTo>
                    <a:pt x="520" y="220"/>
                  </a:lnTo>
                  <a:lnTo>
                    <a:pt x="516" y="230"/>
                  </a:lnTo>
                  <a:lnTo>
                    <a:pt x="514" y="238"/>
                  </a:lnTo>
                  <a:lnTo>
                    <a:pt x="512" y="246"/>
                  </a:lnTo>
                  <a:lnTo>
                    <a:pt x="514" y="244"/>
                  </a:lnTo>
                  <a:lnTo>
                    <a:pt x="516" y="244"/>
                  </a:lnTo>
                  <a:lnTo>
                    <a:pt x="516" y="242"/>
                  </a:lnTo>
                  <a:lnTo>
                    <a:pt x="518" y="240"/>
                  </a:lnTo>
                  <a:lnTo>
                    <a:pt x="516" y="252"/>
                  </a:lnTo>
                  <a:lnTo>
                    <a:pt x="514" y="264"/>
                  </a:lnTo>
                  <a:lnTo>
                    <a:pt x="512" y="276"/>
                  </a:lnTo>
                  <a:lnTo>
                    <a:pt x="512" y="290"/>
                  </a:lnTo>
                  <a:lnTo>
                    <a:pt x="514" y="290"/>
                  </a:lnTo>
                  <a:lnTo>
                    <a:pt x="514" y="300"/>
                  </a:lnTo>
                  <a:lnTo>
                    <a:pt x="514" y="312"/>
                  </a:lnTo>
                  <a:lnTo>
                    <a:pt x="514" y="322"/>
                  </a:lnTo>
                  <a:lnTo>
                    <a:pt x="514" y="334"/>
                  </a:lnTo>
                  <a:lnTo>
                    <a:pt x="516" y="334"/>
                  </a:lnTo>
                  <a:lnTo>
                    <a:pt x="518" y="334"/>
                  </a:lnTo>
                  <a:lnTo>
                    <a:pt x="520" y="338"/>
                  </a:lnTo>
                  <a:lnTo>
                    <a:pt x="520" y="346"/>
                  </a:lnTo>
                  <a:lnTo>
                    <a:pt x="520" y="350"/>
                  </a:lnTo>
                  <a:lnTo>
                    <a:pt x="520" y="356"/>
                  </a:lnTo>
                  <a:lnTo>
                    <a:pt x="524" y="358"/>
                  </a:lnTo>
                  <a:lnTo>
                    <a:pt x="526" y="362"/>
                  </a:lnTo>
                  <a:lnTo>
                    <a:pt x="528" y="366"/>
                  </a:lnTo>
                  <a:lnTo>
                    <a:pt x="528" y="372"/>
                  </a:lnTo>
                  <a:lnTo>
                    <a:pt x="530" y="372"/>
                  </a:lnTo>
                  <a:lnTo>
                    <a:pt x="534" y="376"/>
                  </a:lnTo>
                  <a:lnTo>
                    <a:pt x="534" y="380"/>
                  </a:lnTo>
                  <a:lnTo>
                    <a:pt x="536" y="386"/>
                  </a:lnTo>
                  <a:lnTo>
                    <a:pt x="538" y="390"/>
                  </a:lnTo>
                  <a:lnTo>
                    <a:pt x="540" y="390"/>
                  </a:lnTo>
                  <a:lnTo>
                    <a:pt x="540" y="388"/>
                  </a:lnTo>
                  <a:lnTo>
                    <a:pt x="542" y="388"/>
                  </a:lnTo>
                  <a:lnTo>
                    <a:pt x="544" y="392"/>
                  </a:lnTo>
                  <a:lnTo>
                    <a:pt x="544" y="398"/>
                  </a:lnTo>
                  <a:lnTo>
                    <a:pt x="544" y="404"/>
                  </a:lnTo>
                  <a:lnTo>
                    <a:pt x="544" y="410"/>
                  </a:lnTo>
                  <a:lnTo>
                    <a:pt x="546" y="410"/>
                  </a:lnTo>
                  <a:lnTo>
                    <a:pt x="548" y="410"/>
                  </a:lnTo>
                  <a:lnTo>
                    <a:pt x="548" y="408"/>
                  </a:lnTo>
                  <a:lnTo>
                    <a:pt x="548" y="406"/>
                  </a:lnTo>
                  <a:lnTo>
                    <a:pt x="550" y="416"/>
                  </a:lnTo>
                  <a:lnTo>
                    <a:pt x="548" y="424"/>
                  </a:lnTo>
                  <a:lnTo>
                    <a:pt x="544" y="432"/>
                  </a:lnTo>
                  <a:lnTo>
                    <a:pt x="542" y="440"/>
                  </a:lnTo>
                  <a:lnTo>
                    <a:pt x="544" y="440"/>
                  </a:lnTo>
                  <a:lnTo>
                    <a:pt x="546" y="438"/>
                  </a:lnTo>
                  <a:lnTo>
                    <a:pt x="548" y="436"/>
                  </a:lnTo>
                  <a:lnTo>
                    <a:pt x="548" y="440"/>
                  </a:lnTo>
                  <a:lnTo>
                    <a:pt x="548" y="444"/>
                  </a:lnTo>
                  <a:lnTo>
                    <a:pt x="546" y="446"/>
                  </a:lnTo>
                  <a:lnTo>
                    <a:pt x="544" y="450"/>
                  </a:lnTo>
                  <a:lnTo>
                    <a:pt x="536" y="460"/>
                  </a:lnTo>
                  <a:lnTo>
                    <a:pt x="530" y="470"/>
                  </a:lnTo>
                  <a:lnTo>
                    <a:pt x="520" y="480"/>
                  </a:lnTo>
                  <a:lnTo>
                    <a:pt x="512" y="490"/>
                  </a:lnTo>
                  <a:lnTo>
                    <a:pt x="504" y="500"/>
                  </a:lnTo>
                  <a:lnTo>
                    <a:pt x="494" y="510"/>
                  </a:lnTo>
                  <a:lnTo>
                    <a:pt x="484" y="518"/>
                  </a:lnTo>
                  <a:lnTo>
                    <a:pt x="474" y="526"/>
                  </a:lnTo>
                  <a:lnTo>
                    <a:pt x="472" y="528"/>
                  </a:lnTo>
                  <a:lnTo>
                    <a:pt x="468" y="528"/>
                  </a:lnTo>
                  <a:lnTo>
                    <a:pt x="466" y="530"/>
                  </a:lnTo>
                  <a:lnTo>
                    <a:pt x="464" y="532"/>
                  </a:lnTo>
                  <a:lnTo>
                    <a:pt x="454" y="532"/>
                  </a:lnTo>
                  <a:lnTo>
                    <a:pt x="446" y="532"/>
                  </a:lnTo>
                  <a:lnTo>
                    <a:pt x="436" y="534"/>
                  </a:lnTo>
                  <a:lnTo>
                    <a:pt x="426" y="534"/>
                  </a:lnTo>
                  <a:lnTo>
                    <a:pt x="416" y="534"/>
                  </a:lnTo>
                  <a:lnTo>
                    <a:pt x="406" y="534"/>
                  </a:lnTo>
                  <a:lnTo>
                    <a:pt x="394" y="536"/>
                  </a:lnTo>
                  <a:lnTo>
                    <a:pt x="384" y="536"/>
                  </a:lnTo>
                  <a:lnTo>
                    <a:pt x="372" y="536"/>
                  </a:lnTo>
                  <a:lnTo>
                    <a:pt x="362" y="536"/>
                  </a:lnTo>
                  <a:lnTo>
                    <a:pt x="352" y="536"/>
                  </a:lnTo>
                  <a:lnTo>
                    <a:pt x="340" y="536"/>
                  </a:lnTo>
                  <a:lnTo>
                    <a:pt x="330" y="536"/>
                  </a:lnTo>
                  <a:lnTo>
                    <a:pt x="318" y="534"/>
                  </a:lnTo>
                  <a:lnTo>
                    <a:pt x="308" y="534"/>
                  </a:lnTo>
                  <a:lnTo>
                    <a:pt x="298" y="532"/>
                  </a:lnTo>
                  <a:lnTo>
                    <a:pt x="288" y="532"/>
                  </a:lnTo>
                  <a:lnTo>
                    <a:pt x="276" y="530"/>
                  </a:lnTo>
                  <a:lnTo>
                    <a:pt x="264" y="528"/>
                  </a:lnTo>
                  <a:lnTo>
                    <a:pt x="252" y="526"/>
                  </a:lnTo>
                  <a:lnTo>
                    <a:pt x="242" y="526"/>
                  </a:lnTo>
                  <a:lnTo>
                    <a:pt x="230" y="528"/>
                  </a:lnTo>
                  <a:lnTo>
                    <a:pt x="220" y="530"/>
                  </a:lnTo>
                  <a:lnTo>
                    <a:pt x="210" y="536"/>
                  </a:lnTo>
                  <a:lnTo>
                    <a:pt x="210" y="538"/>
                  </a:lnTo>
                  <a:lnTo>
                    <a:pt x="210" y="540"/>
                  </a:lnTo>
                  <a:lnTo>
                    <a:pt x="212" y="540"/>
                  </a:lnTo>
                  <a:lnTo>
                    <a:pt x="214" y="540"/>
                  </a:lnTo>
                  <a:lnTo>
                    <a:pt x="212" y="542"/>
                  </a:lnTo>
                  <a:lnTo>
                    <a:pt x="210" y="544"/>
                  </a:lnTo>
                  <a:lnTo>
                    <a:pt x="210" y="546"/>
                  </a:lnTo>
                  <a:lnTo>
                    <a:pt x="208" y="548"/>
                  </a:lnTo>
                  <a:lnTo>
                    <a:pt x="218" y="550"/>
                  </a:lnTo>
                  <a:lnTo>
                    <a:pt x="204" y="560"/>
                  </a:lnTo>
                  <a:lnTo>
                    <a:pt x="188" y="570"/>
                  </a:lnTo>
                  <a:lnTo>
                    <a:pt x="172" y="580"/>
                  </a:lnTo>
                  <a:lnTo>
                    <a:pt x="156" y="592"/>
                  </a:lnTo>
                  <a:lnTo>
                    <a:pt x="142" y="604"/>
                  </a:lnTo>
                  <a:lnTo>
                    <a:pt x="126" y="616"/>
                  </a:lnTo>
                  <a:lnTo>
                    <a:pt x="112" y="630"/>
                  </a:lnTo>
                  <a:lnTo>
                    <a:pt x="98" y="644"/>
                  </a:lnTo>
                  <a:lnTo>
                    <a:pt x="86" y="658"/>
                  </a:lnTo>
                  <a:lnTo>
                    <a:pt x="74" y="672"/>
                  </a:lnTo>
                  <a:lnTo>
                    <a:pt x="62" y="688"/>
                  </a:lnTo>
                  <a:lnTo>
                    <a:pt x="50" y="702"/>
                  </a:lnTo>
                  <a:lnTo>
                    <a:pt x="40" y="718"/>
                  </a:lnTo>
                  <a:lnTo>
                    <a:pt x="30" y="734"/>
                  </a:lnTo>
                  <a:lnTo>
                    <a:pt x="22" y="750"/>
                  </a:lnTo>
                  <a:lnTo>
                    <a:pt x="14" y="768"/>
                  </a:lnTo>
                  <a:lnTo>
                    <a:pt x="8" y="784"/>
                  </a:lnTo>
                  <a:lnTo>
                    <a:pt x="4" y="798"/>
                  </a:lnTo>
                  <a:lnTo>
                    <a:pt x="2" y="814"/>
                  </a:lnTo>
                  <a:lnTo>
                    <a:pt x="0" y="828"/>
                  </a:lnTo>
                  <a:lnTo>
                    <a:pt x="4" y="844"/>
                  </a:lnTo>
                  <a:lnTo>
                    <a:pt x="8" y="844"/>
                  </a:lnTo>
                  <a:lnTo>
                    <a:pt x="12" y="844"/>
                  </a:lnTo>
                  <a:lnTo>
                    <a:pt x="16" y="840"/>
                  </a:lnTo>
                  <a:lnTo>
                    <a:pt x="18" y="838"/>
                  </a:lnTo>
                  <a:lnTo>
                    <a:pt x="26" y="822"/>
                  </a:lnTo>
                  <a:lnTo>
                    <a:pt x="36" y="806"/>
                  </a:lnTo>
                  <a:lnTo>
                    <a:pt x="44" y="792"/>
                  </a:lnTo>
                  <a:lnTo>
                    <a:pt x="54" y="776"/>
                  </a:lnTo>
                  <a:lnTo>
                    <a:pt x="66" y="762"/>
                  </a:lnTo>
                  <a:lnTo>
                    <a:pt x="78" y="748"/>
                  </a:lnTo>
                  <a:lnTo>
                    <a:pt x="90" y="734"/>
                  </a:lnTo>
                  <a:lnTo>
                    <a:pt x="102" y="722"/>
                  </a:lnTo>
                  <a:lnTo>
                    <a:pt x="98" y="740"/>
                  </a:lnTo>
                  <a:lnTo>
                    <a:pt x="92" y="758"/>
                  </a:lnTo>
                  <a:lnTo>
                    <a:pt x="88" y="776"/>
                  </a:lnTo>
                  <a:lnTo>
                    <a:pt x="84" y="794"/>
                  </a:lnTo>
                  <a:lnTo>
                    <a:pt x="82" y="814"/>
                  </a:lnTo>
                  <a:lnTo>
                    <a:pt x="80" y="834"/>
                  </a:lnTo>
                  <a:lnTo>
                    <a:pt x="80" y="854"/>
                  </a:lnTo>
                  <a:lnTo>
                    <a:pt x="82" y="874"/>
                  </a:lnTo>
                  <a:lnTo>
                    <a:pt x="84" y="878"/>
                  </a:lnTo>
                  <a:lnTo>
                    <a:pt x="84" y="880"/>
                  </a:lnTo>
                  <a:lnTo>
                    <a:pt x="86" y="882"/>
                  </a:lnTo>
                  <a:lnTo>
                    <a:pt x="88" y="882"/>
                  </a:lnTo>
                  <a:lnTo>
                    <a:pt x="92" y="880"/>
                  </a:lnTo>
                  <a:lnTo>
                    <a:pt x="94" y="878"/>
                  </a:lnTo>
                  <a:lnTo>
                    <a:pt x="94" y="874"/>
                  </a:lnTo>
                  <a:lnTo>
                    <a:pt x="96" y="870"/>
                  </a:lnTo>
                  <a:lnTo>
                    <a:pt x="98" y="876"/>
                  </a:lnTo>
                  <a:lnTo>
                    <a:pt x="100" y="884"/>
                  </a:lnTo>
                  <a:lnTo>
                    <a:pt x="102" y="890"/>
                  </a:lnTo>
                  <a:lnTo>
                    <a:pt x="104" y="896"/>
                  </a:lnTo>
                  <a:lnTo>
                    <a:pt x="106" y="902"/>
                  </a:lnTo>
                  <a:lnTo>
                    <a:pt x="110" y="908"/>
                  </a:lnTo>
                  <a:lnTo>
                    <a:pt x="112" y="914"/>
                  </a:lnTo>
                  <a:lnTo>
                    <a:pt x="116" y="918"/>
                  </a:lnTo>
                  <a:lnTo>
                    <a:pt x="118" y="920"/>
                  </a:lnTo>
                  <a:lnTo>
                    <a:pt x="122" y="920"/>
                  </a:lnTo>
                  <a:lnTo>
                    <a:pt x="124" y="920"/>
                  </a:lnTo>
                  <a:lnTo>
                    <a:pt x="126" y="918"/>
                  </a:lnTo>
                  <a:lnTo>
                    <a:pt x="130" y="894"/>
                  </a:lnTo>
                  <a:lnTo>
                    <a:pt x="132" y="868"/>
                  </a:lnTo>
                  <a:lnTo>
                    <a:pt x="136" y="844"/>
                  </a:lnTo>
                  <a:lnTo>
                    <a:pt x="140" y="820"/>
                  </a:lnTo>
                  <a:lnTo>
                    <a:pt x="142" y="816"/>
                  </a:lnTo>
                  <a:lnTo>
                    <a:pt x="144" y="830"/>
                  </a:lnTo>
                  <a:lnTo>
                    <a:pt x="146" y="844"/>
                  </a:lnTo>
                  <a:lnTo>
                    <a:pt x="148" y="858"/>
                  </a:lnTo>
                  <a:lnTo>
                    <a:pt x="152" y="872"/>
                  </a:lnTo>
                  <a:lnTo>
                    <a:pt x="156" y="884"/>
                  </a:lnTo>
                  <a:lnTo>
                    <a:pt x="162" y="898"/>
                  </a:lnTo>
                  <a:lnTo>
                    <a:pt x="168" y="910"/>
                  </a:lnTo>
                  <a:lnTo>
                    <a:pt x="176" y="922"/>
                  </a:lnTo>
                  <a:lnTo>
                    <a:pt x="180" y="924"/>
                  </a:lnTo>
                  <a:lnTo>
                    <a:pt x="182" y="928"/>
                  </a:lnTo>
                  <a:lnTo>
                    <a:pt x="186" y="932"/>
                  </a:lnTo>
                  <a:lnTo>
                    <a:pt x="190" y="936"/>
                  </a:lnTo>
                  <a:lnTo>
                    <a:pt x="194" y="940"/>
                  </a:lnTo>
                  <a:lnTo>
                    <a:pt x="198" y="942"/>
                  </a:lnTo>
                  <a:lnTo>
                    <a:pt x="202" y="942"/>
                  </a:lnTo>
                  <a:lnTo>
                    <a:pt x="206" y="942"/>
                  </a:lnTo>
                  <a:lnTo>
                    <a:pt x="204" y="920"/>
                  </a:lnTo>
                  <a:lnTo>
                    <a:pt x="202" y="896"/>
                  </a:lnTo>
                  <a:lnTo>
                    <a:pt x="200" y="874"/>
                  </a:lnTo>
                  <a:lnTo>
                    <a:pt x="200" y="850"/>
                  </a:lnTo>
                  <a:lnTo>
                    <a:pt x="200" y="836"/>
                  </a:lnTo>
                  <a:lnTo>
                    <a:pt x="202" y="818"/>
                  </a:lnTo>
                  <a:lnTo>
                    <a:pt x="204" y="804"/>
                  </a:lnTo>
                  <a:lnTo>
                    <a:pt x="210" y="788"/>
                  </a:lnTo>
                  <a:lnTo>
                    <a:pt x="212" y="796"/>
                  </a:lnTo>
                  <a:lnTo>
                    <a:pt x="216" y="804"/>
                  </a:lnTo>
                  <a:lnTo>
                    <a:pt x="220" y="812"/>
                  </a:lnTo>
                  <a:lnTo>
                    <a:pt x="224" y="820"/>
                  </a:lnTo>
                  <a:lnTo>
                    <a:pt x="232" y="832"/>
                  </a:lnTo>
                  <a:lnTo>
                    <a:pt x="242" y="846"/>
                  </a:lnTo>
                  <a:lnTo>
                    <a:pt x="250" y="858"/>
                  </a:lnTo>
                  <a:lnTo>
                    <a:pt x="260" y="870"/>
                  </a:lnTo>
                  <a:lnTo>
                    <a:pt x="270" y="880"/>
                  </a:lnTo>
                  <a:lnTo>
                    <a:pt x="282" y="890"/>
                  </a:lnTo>
                  <a:lnTo>
                    <a:pt x="294" y="900"/>
                  </a:lnTo>
                  <a:lnTo>
                    <a:pt x="308" y="906"/>
                  </a:lnTo>
                  <a:lnTo>
                    <a:pt x="312" y="906"/>
                  </a:lnTo>
                  <a:lnTo>
                    <a:pt x="316" y="906"/>
                  </a:lnTo>
                  <a:lnTo>
                    <a:pt x="320" y="904"/>
                  </a:lnTo>
                  <a:lnTo>
                    <a:pt x="322" y="900"/>
                  </a:lnTo>
                  <a:lnTo>
                    <a:pt x="316" y="890"/>
                  </a:lnTo>
                  <a:lnTo>
                    <a:pt x="310" y="880"/>
                  </a:lnTo>
                  <a:lnTo>
                    <a:pt x="304" y="870"/>
                  </a:lnTo>
                  <a:lnTo>
                    <a:pt x="300" y="858"/>
                  </a:lnTo>
                  <a:lnTo>
                    <a:pt x="294" y="848"/>
                  </a:lnTo>
                  <a:lnTo>
                    <a:pt x="290" y="838"/>
                  </a:lnTo>
                  <a:lnTo>
                    <a:pt x="288" y="826"/>
                  </a:lnTo>
                  <a:lnTo>
                    <a:pt x="284" y="814"/>
                  </a:lnTo>
                  <a:lnTo>
                    <a:pt x="284" y="806"/>
                  </a:lnTo>
                  <a:lnTo>
                    <a:pt x="284" y="798"/>
                  </a:lnTo>
                  <a:lnTo>
                    <a:pt x="284" y="790"/>
                  </a:lnTo>
                  <a:lnTo>
                    <a:pt x="284" y="782"/>
                  </a:lnTo>
                  <a:lnTo>
                    <a:pt x="290" y="794"/>
                  </a:lnTo>
                  <a:lnTo>
                    <a:pt x="296" y="804"/>
                  </a:lnTo>
                  <a:lnTo>
                    <a:pt x="302" y="816"/>
                  </a:lnTo>
                  <a:lnTo>
                    <a:pt x="310" y="828"/>
                  </a:lnTo>
                  <a:lnTo>
                    <a:pt x="318" y="838"/>
                  </a:lnTo>
                  <a:lnTo>
                    <a:pt x="328" y="846"/>
                  </a:lnTo>
                  <a:lnTo>
                    <a:pt x="338" y="856"/>
                  </a:lnTo>
                  <a:lnTo>
                    <a:pt x="350" y="862"/>
                  </a:lnTo>
                  <a:lnTo>
                    <a:pt x="354" y="864"/>
                  </a:lnTo>
                  <a:lnTo>
                    <a:pt x="358" y="866"/>
                  </a:lnTo>
                  <a:lnTo>
                    <a:pt x="362" y="868"/>
                  </a:lnTo>
                  <a:lnTo>
                    <a:pt x="366" y="870"/>
                  </a:lnTo>
                  <a:lnTo>
                    <a:pt x="370" y="870"/>
                  </a:lnTo>
                  <a:lnTo>
                    <a:pt x="374" y="870"/>
                  </a:lnTo>
                  <a:lnTo>
                    <a:pt x="378" y="870"/>
                  </a:lnTo>
                  <a:lnTo>
                    <a:pt x="380" y="866"/>
                  </a:lnTo>
                  <a:lnTo>
                    <a:pt x="376" y="862"/>
                  </a:lnTo>
                  <a:lnTo>
                    <a:pt x="372" y="858"/>
                  </a:lnTo>
                  <a:lnTo>
                    <a:pt x="368" y="852"/>
                  </a:lnTo>
                  <a:lnTo>
                    <a:pt x="364" y="846"/>
                  </a:lnTo>
                  <a:lnTo>
                    <a:pt x="360" y="842"/>
                  </a:lnTo>
                  <a:lnTo>
                    <a:pt x="356" y="838"/>
                  </a:lnTo>
                  <a:lnTo>
                    <a:pt x="352" y="832"/>
                  </a:lnTo>
                  <a:lnTo>
                    <a:pt x="350" y="826"/>
                  </a:lnTo>
                  <a:lnTo>
                    <a:pt x="350" y="824"/>
                  </a:lnTo>
                  <a:lnTo>
                    <a:pt x="354" y="828"/>
                  </a:lnTo>
                  <a:lnTo>
                    <a:pt x="360" y="832"/>
                  </a:lnTo>
                  <a:lnTo>
                    <a:pt x="368" y="836"/>
                  </a:lnTo>
                  <a:lnTo>
                    <a:pt x="374" y="838"/>
                  </a:lnTo>
                  <a:lnTo>
                    <a:pt x="380" y="840"/>
                  </a:lnTo>
                  <a:lnTo>
                    <a:pt x="388" y="842"/>
                  </a:lnTo>
                  <a:lnTo>
                    <a:pt x="394" y="846"/>
                  </a:lnTo>
                  <a:lnTo>
                    <a:pt x="400" y="848"/>
                  </a:lnTo>
                  <a:lnTo>
                    <a:pt x="402" y="846"/>
                  </a:lnTo>
                  <a:lnTo>
                    <a:pt x="404" y="846"/>
                  </a:lnTo>
                  <a:lnTo>
                    <a:pt x="404" y="844"/>
                  </a:lnTo>
                  <a:lnTo>
                    <a:pt x="404" y="842"/>
                  </a:lnTo>
                  <a:lnTo>
                    <a:pt x="398" y="834"/>
                  </a:lnTo>
                  <a:lnTo>
                    <a:pt x="394" y="828"/>
                  </a:lnTo>
                  <a:lnTo>
                    <a:pt x="390" y="822"/>
                  </a:lnTo>
                  <a:lnTo>
                    <a:pt x="384" y="814"/>
                  </a:lnTo>
                  <a:lnTo>
                    <a:pt x="380" y="808"/>
                  </a:lnTo>
                  <a:lnTo>
                    <a:pt x="374" y="800"/>
                  </a:lnTo>
                  <a:lnTo>
                    <a:pt x="370" y="794"/>
                  </a:lnTo>
                  <a:lnTo>
                    <a:pt x="364" y="786"/>
                  </a:lnTo>
                  <a:lnTo>
                    <a:pt x="366" y="786"/>
                  </a:lnTo>
                  <a:lnTo>
                    <a:pt x="374" y="790"/>
                  </a:lnTo>
                  <a:lnTo>
                    <a:pt x="382" y="794"/>
                  </a:lnTo>
                  <a:lnTo>
                    <a:pt x="390" y="798"/>
                  </a:lnTo>
                  <a:lnTo>
                    <a:pt x="398" y="802"/>
                  </a:lnTo>
                  <a:lnTo>
                    <a:pt x="406" y="804"/>
                  </a:lnTo>
                  <a:lnTo>
                    <a:pt x="414" y="808"/>
                  </a:lnTo>
                  <a:lnTo>
                    <a:pt x="424" y="808"/>
                  </a:lnTo>
                  <a:lnTo>
                    <a:pt x="432" y="810"/>
                  </a:lnTo>
                  <a:lnTo>
                    <a:pt x="434" y="810"/>
                  </a:lnTo>
                  <a:lnTo>
                    <a:pt x="436" y="808"/>
                  </a:lnTo>
                  <a:lnTo>
                    <a:pt x="436" y="806"/>
                  </a:lnTo>
                  <a:lnTo>
                    <a:pt x="436" y="804"/>
                  </a:lnTo>
                  <a:lnTo>
                    <a:pt x="432" y="802"/>
                  </a:lnTo>
                  <a:lnTo>
                    <a:pt x="426" y="798"/>
                  </a:lnTo>
                  <a:lnTo>
                    <a:pt x="420" y="794"/>
                  </a:lnTo>
                  <a:lnTo>
                    <a:pt x="414" y="788"/>
                  </a:lnTo>
                  <a:lnTo>
                    <a:pt x="410" y="784"/>
                  </a:lnTo>
                  <a:lnTo>
                    <a:pt x="404" y="780"/>
                  </a:lnTo>
                  <a:lnTo>
                    <a:pt x="398" y="774"/>
                  </a:lnTo>
                  <a:lnTo>
                    <a:pt x="394" y="770"/>
                  </a:lnTo>
                  <a:lnTo>
                    <a:pt x="398" y="770"/>
                  </a:lnTo>
                  <a:lnTo>
                    <a:pt x="402" y="772"/>
                  </a:lnTo>
                  <a:lnTo>
                    <a:pt x="406" y="774"/>
                  </a:lnTo>
                  <a:lnTo>
                    <a:pt x="410" y="774"/>
                  </a:lnTo>
                  <a:lnTo>
                    <a:pt x="416" y="776"/>
                  </a:lnTo>
                  <a:lnTo>
                    <a:pt x="420" y="776"/>
                  </a:lnTo>
                  <a:lnTo>
                    <a:pt x="424" y="776"/>
                  </a:lnTo>
                  <a:lnTo>
                    <a:pt x="430" y="776"/>
                  </a:lnTo>
                  <a:lnTo>
                    <a:pt x="434" y="776"/>
                  </a:lnTo>
                  <a:lnTo>
                    <a:pt x="440" y="774"/>
                  </a:lnTo>
                  <a:lnTo>
                    <a:pt x="444" y="774"/>
                  </a:lnTo>
                  <a:lnTo>
                    <a:pt x="448" y="774"/>
                  </a:lnTo>
                  <a:lnTo>
                    <a:pt x="454" y="774"/>
                  </a:lnTo>
                  <a:lnTo>
                    <a:pt x="458" y="772"/>
                  </a:lnTo>
                  <a:lnTo>
                    <a:pt x="462" y="770"/>
                  </a:lnTo>
                  <a:lnTo>
                    <a:pt x="466" y="768"/>
                  </a:lnTo>
                  <a:lnTo>
                    <a:pt x="466" y="776"/>
                  </a:lnTo>
                  <a:lnTo>
                    <a:pt x="470" y="782"/>
                  </a:lnTo>
                  <a:lnTo>
                    <a:pt x="472" y="790"/>
                  </a:lnTo>
                  <a:lnTo>
                    <a:pt x="474" y="798"/>
                  </a:lnTo>
                  <a:lnTo>
                    <a:pt x="470" y="806"/>
                  </a:lnTo>
                  <a:lnTo>
                    <a:pt x="466" y="814"/>
                  </a:lnTo>
                  <a:lnTo>
                    <a:pt x="464" y="822"/>
                  </a:lnTo>
                  <a:lnTo>
                    <a:pt x="462" y="828"/>
                  </a:lnTo>
                  <a:lnTo>
                    <a:pt x="458" y="838"/>
                  </a:lnTo>
                  <a:lnTo>
                    <a:pt x="456" y="844"/>
                  </a:lnTo>
                  <a:lnTo>
                    <a:pt x="454" y="852"/>
                  </a:lnTo>
                  <a:lnTo>
                    <a:pt x="450" y="860"/>
                  </a:lnTo>
                  <a:lnTo>
                    <a:pt x="450" y="864"/>
                  </a:lnTo>
                  <a:lnTo>
                    <a:pt x="448" y="868"/>
                  </a:lnTo>
                  <a:lnTo>
                    <a:pt x="444" y="872"/>
                  </a:lnTo>
                  <a:lnTo>
                    <a:pt x="442" y="876"/>
                  </a:lnTo>
                  <a:lnTo>
                    <a:pt x="438" y="882"/>
                  </a:lnTo>
                  <a:lnTo>
                    <a:pt x="440" y="886"/>
                  </a:lnTo>
                  <a:lnTo>
                    <a:pt x="444" y="892"/>
                  </a:lnTo>
                  <a:lnTo>
                    <a:pt x="444" y="896"/>
                  </a:lnTo>
                  <a:lnTo>
                    <a:pt x="448" y="896"/>
                  </a:lnTo>
                  <a:lnTo>
                    <a:pt x="448" y="894"/>
                  </a:lnTo>
                  <a:lnTo>
                    <a:pt x="450" y="892"/>
                  </a:lnTo>
                  <a:lnTo>
                    <a:pt x="452" y="890"/>
                  </a:lnTo>
                  <a:lnTo>
                    <a:pt x="454" y="892"/>
                  </a:lnTo>
                  <a:lnTo>
                    <a:pt x="452" y="896"/>
                  </a:lnTo>
                  <a:lnTo>
                    <a:pt x="450" y="900"/>
                  </a:lnTo>
                  <a:lnTo>
                    <a:pt x="450" y="902"/>
                  </a:lnTo>
                  <a:lnTo>
                    <a:pt x="452" y="904"/>
                  </a:lnTo>
                  <a:lnTo>
                    <a:pt x="454" y="902"/>
                  </a:lnTo>
                  <a:lnTo>
                    <a:pt x="456" y="902"/>
                  </a:lnTo>
                  <a:lnTo>
                    <a:pt x="458" y="900"/>
                  </a:lnTo>
                  <a:lnTo>
                    <a:pt x="460" y="902"/>
                  </a:lnTo>
                  <a:lnTo>
                    <a:pt x="462" y="902"/>
                  </a:lnTo>
                  <a:lnTo>
                    <a:pt x="464" y="902"/>
                  </a:lnTo>
                  <a:lnTo>
                    <a:pt x="466" y="902"/>
                  </a:lnTo>
                  <a:lnTo>
                    <a:pt x="468" y="900"/>
                  </a:lnTo>
                  <a:lnTo>
                    <a:pt x="470" y="900"/>
                  </a:lnTo>
                  <a:lnTo>
                    <a:pt x="474" y="900"/>
                  </a:lnTo>
                  <a:lnTo>
                    <a:pt x="476" y="900"/>
                  </a:lnTo>
                  <a:lnTo>
                    <a:pt x="478" y="902"/>
                  </a:lnTo>
                  <a:lnTo>
                    <a:pt x="482" y="902"/>
                  </a:lnTo>
                  <a:lnTo>
                    <a:pt x="486" y="902"/>
                  </a:lnTo>
                  <a:lnTo>
                    <a:pt x="488" y="904"/>
                  </a:lnTo>
                  <a:lnTo>
                    <a:pt x="486" y="914"/>
                  </a:lnTo>
                  <a:lnTo>
                    <a:pt x="484" y="922"/>
                  </a:lnTo>
                  <a:lnTo>
                    <a:pt x="482" y="930"/>
                  </a:lnTo>
                  <a:lnTo>
                    <a:pt x="480" y="940"/>
                  </a:lnTo>
                  <a:lnTo>
                    <a:pt x="514" y="940"/>
                  </a:lnTo>
                  <a:lnTo>
                    <a:pt x="516" y="934"/>
                  </a:lnTo>
                  <a:lnTo>
                    <a:pt x="518" y="930"/>
                  </a:lnTo>
                  <a:lnTo>
                    <a:pt x="520" y="924"/>
                  </a:lnTo>
                  <a:lnTo>
                    <a:pt x="524" y="918"/>
                  </a:lnTo>
                  <a:lnTo>
                    <a:pt x="526" y="914"/>
                  </a:lnTo>
                  <a:lnTo>
                    <a:pt x="528" y="908"/>
                  </a:lnTo>
                  <a:lnTo>
                    <a:pt x="532" y="902"/>
                  </a:lnTo>
                  <a:lnTo>
                    <a:pt x="536" y="898"/>
                  </a:lnTo>
                  <a:lnTo>
                    <a:pt x="542" y="896"/>
                  </a:lnTo>
                  <a:lnTo>
                    <a:pt x="548" y="894"/>
                  </a:lnTo>
                  <a:lnTo>
                    <a:pt x="554" y="892"/>
                  </a:lnTo>
                  <a:lnTo>
                    <a:pt x="562" y="890"/>
                  </a:lnTo>
                  <a:lnTo>
                    <a:pt x="568" y="888"/>
                  </a:lnTo>
                  <a:lnTo>
                    <a:pt x="574" y="888"/>
                  </a:lnTo>
                  <a:lnTo>
                    <a:pt x="582" y="888"/>
                  </a:lnTo>
                  <a:lnTo>
                    <a:pt x="588" y="886"/>
                  </a:lnTo>
                  <a:lnTo>
                    <a:pt x="592" y="888"/>
                  </a:lnTo>
                  <a:lnTo>
                    <a:pt x="596" y="888"/>
                  </a:lnTo>
                  <a:lnTo>
                    <a:pt x="600" y="888"/>
                  </a:lnTo>
                  <a:lnTo>
                    <a:pt x="602" y="888"/>
                  </a:lnTo>
                  <a:lnTo>
                    <a:pt x="598" y="888"/>
                  </a:lnTo>
                  <a:lnTo>
                    <a:pt x="594" y="890"/>
                  </a:lnTo>
                  <a:lnTo>
                    <a:pt x="590" y="892"/>
                  </a:lnTo>
                  <a:lnTo>
                    <a:pt x="588" y="896"/>
                  </a:lnTo>
                  <a:lnTo>
                    <a:pt x="592" y="896"/>
                  </a:lnTo>
                  <a:lnTo>
                    <a:pt x="596" y="898"/>
                  </a:lnTo>
                  <a:lnTo>
                    <a:pt x="600" y="898"/>
                  </a:lnTo>
                  <a:lnTo>
                    <a:pt x="604" y="900"/>
                  </a:lnTo>
                  <a:lnTo>
                    <a:pt x="602" y="902"/>
                  </a:lnTo>
                  <a:lnTo>
                    <a:pt x="600" y="902"/>
                  </a:lnTo>
                  <a:lnTo>
                    <a:pt x="598" y="902"/>
                  </a:lnTo>
                  <a:lnTo>
                    <a:pt x="596" y="904"/>
                  </a:lnTo>
                  <a:lnTo>
                    <a:pt x="592" y="904"/>
                  </a:lnTo>
                  <a:lnTo>
                    <a:pt x="590" y="906"/>
                  </a:lnTo>
                  <a:lnTo>
                    <a:pt x="588" y="906"/>
                  </a:lnTo>
                  <a:lnTo>
                    <a:pt x="586" y="908"/>
                  </a:lnTo>
                  <a:lnTo>
                    <a:pt x="588" y="910"/>
                  </a:lnTo>
                  <a:lnTo>
                    <a:pt x="622" y="908"/>
                  </a:lnTo>
                  <a:lnTo>
                    <a:pt x="620" y="910"/>
                  </a:lnTo>
                  <a:lnTo>
                    <a:pt x="618" y="910"/>
                  </a:lnTo>
                  <a:lnTo>
                    <a:pt x="616" y="910"/>
                  </a:lnTo>
                  <a:lnTo>
                    <a:pt x="612" y="912"/>
                  </a:lnTo>
                  <a:lnTo>
                    <a:pt x="610" y="912"/>
                  </a:lnTo>
                  <a:lnTo>
                    <a:pt x="608" y="914"/>
                  </a:lnTo>
                  <a:lnTo>
                    <a:pt x="610" y="916"/>
                  </a:lnTo>
                  <a:lnTo>
                    <a:pt x="612" y="918"/>
                  </a:lnTo>
                  <a:lnTo>
                    <a:pt x="614" y="918"/>
                  </a:lnTo>
                  <a:lnTo>
                    <a:pt x="616" y="918"/>
                  </a:lnTo>
                  <a:lnTo>
                    <a:pt x="618" y="918"/>
                  </a:lnTo>
                  <a:lnTo>
                    <a:pt x="620" y="916"/>
                  </a:lnTo>
                  <a:lnTo>
                    <a:pt x="620" y="926"/>
                  </a:lnTo>
                  <a:lnTo>
                    <a:pt x="618" y="936"/>
                  </a:lnTo>
                  <a:lnTo>
                    <a:pt x="616" y="946"/>
                  </a:lnTo>
                  <a:lnTo>
                    <a:pt x="614" y="956"/>
                  </a:lnTo>
                  <a:lnTo>
                    <a:pt x="612" y="962"/>
                  </a:lnTo>
                  <a:lnTo>
                    <a:pt x="610" y="966"/>
                  </a:lnTo>
                  <a:lnTo>
                    <a:pt x="608" y="972"/>
                  </a:lnTo>
                  <a:lnTo>
                    <a:pt x="606" y="976"/>
                  </a:lnTo>
                  <a:lnTo>
                    <a:pt x="604" y="982"/>
                  </a:lnTo>
                  <a:lnTo>
                    <a:pt x="602" y="986"/>
                  </a:lnTo>
                  <a:lnTo>
                    <a:pt x="600" y="992"/>
                  </a:lnTo>
                  <a:lnTo>
                    <a:pt x="598" y="996"/>
                  </a:lnTo>
                  <a:lnTo>
                    <a:pt x="594" y="1004"/>
                  </a:lnTo>
                  <a:lnTo>
                    <a:pt x="588" y="1008"/>
                  </a:lnTo>
                  <a:lnTo>
                    <a:pt x="582" y="1010"/>
                  </a:lnTo>
                  <a:lnTo>
                    <a:pt x="576" y="1008"/>
                  </a:lnTo>
                  <a:lnTo>
                    <a:pt x="568" y="1006"/>
                  </a:lnTo>
                  <a:lnTo>
                    <a:pt x="560" y="1006"/>
                  </a:lnTo>
                  <a:lnTo>
                    <a:pt x="552" y="1004"/>
                  </a:lnTo>
                  <a:lnTo>
                    <a:pt x="546" y="1004"/>
                  </a:lnTo>
                  <a:lnTo>
                    <a:pt x="540" y="1002"/>
                  </a:lnTo>
                  <a:lnTo>
                    <a:pt x="534" y="1000"/>
                  </a:lnTo>
                  <a:lnTo>
                    <a:pt x="526" y="998"/>
                  </a:lnTo>
                  <a:lnTo>
                    <a:pt x="520" y="996"/>
                  </a:lnTo>
                  <a:lnTo>
                    <a:pt x="514" y="994"/>
                  </a:lnTo>
                  <a:lnTo>
                    <a:pt x="510" y="990"/>
                  </a:lnTo>
                  <a:lnTo>
                    <a:pt x="504" y="986"/>
                  </a:lnTo>
                  <a:lnTo>
                    <a:pt x="502" y="980"/>
                  </a:lnTo>
                  <a:lnTo>
                    <a:pt x="504" y="972"/>
                  </a:lnTo>
                  <a:lnTo>
                    <a:pt x="508" y="962"/>
                  </a:lnTo>
                  <a:lnTo>
                    <a:pt x="510" y="954"/>
                  </a:lnTo>
                  <a:lnTo>
                    <a:pt x="512" y="946"/>
                  </a:lnTo>
                  <a:lnTo>
                    <a:pt x="478" y="946"/>
                  </a:lnTo>
                  <a:lnTo>
                    <a:pt x="476" y="956"/>
                  </a:lnTo>
                  <a:lnTo>
                    <a:pt x="472" y="964"/>
                  </a:lnTo>
                  <a:lnTo>
                    <a:pt x="470" y="974"/>
                  </a:lnTo>
                  <a:lnTo>
                    <a:pt x="466" y="984"/>
                  </a:lnTo>
                  <a:lnTo>
                    <a:pt x="466" y="992"/>
                  </a:lnTo>
                  <a:lnTo>
                    <a:pt x="462" y="998"/>
                  </a:lnTo>
                  <a:lnTo>
                    <a:pt x="458" y="1002"/>
                  </a:lnTo>
                  <a:lnTo>
                    <a:pt x="452" y="1006"/>
                  </a:lnTo>
                  <a:lnTo>
                    <a:pt x="446" y="1010"/>
                  </a:lnTo>
                  <a:lnTo>
                    <a:pt x="440" y="1016"/>
                  </a:lnTo>
                  <a:lnTo>
                    <a:pt x="436" y="1020"/>
                  </a:lnTo>
                  <a:lnTo>
                    <a:pt x="432" y="1026"/>
                  </a:lnTo>
                  <a:lnTo>
                    <a:pt x="430" y="1028"/>
                  </a:lnTo>
                  <a:lnTo>
                    <a:pt x="430" y="1032"/>
                  </a:lnTo>
                  <a:lnTo>
                    <a:pt x="432" y="1036"/>
                  </a:lnTo>
                  <a:lnTo>
                    <a:pt x="434" y="1036"/>
                  </a:lnTo>
                  <a:lnTo>
                    <a:pt x="438" y="1036"/>
                  </a:lnTo>
                  <a:lnTo>
                    <a:pt x="442" y="1036"/>
                  </a:lnTo>
                  <a:lnTo>
                    <a:pt x="448" y="1036"/>
                  </a:lnTo>
                  <a:lnTo>
                    <a:pt x="452" y="1036"/>
                  </a:lnTo>
                  <a:lnTo>
                    <a:pt x="456" y="1036"/>
                  </a:lnTo>
                  <a:lnTo>
                    <a:pt x="460" y="1036"/>
                  </a:lnTo>
                  <a:lnTo>
                    <a:pt x="466" y="1036"/>
                  </a:lnTo>
                  <a:lnTo>
                    <a:pt x="470" y="1034"/>
                  </a:lnTo>
                  <a:lnTo>
                    <a:pt x="480" y="1034"/>
                  </a:lnTo>
                  <a:lnTo>
                    <a:pt x="490" y="1036"/>
                  </a:lnTo>
                  <a:lnTo>
                    <a:pt x="500" y="1036"/>
                  </a:lnTo>
                  <a:lnTo>
                    <a:pt x="508" y="1036"/>
                  </a:lnTo>
                  <a:lnTo>
                    <a:pt x="518" y="1038"/>
                  </a:lnTo>
                  <a:lnTo>
                    <a:pt x="528" y="1040"/>
                  </a:lnTo>
                  <a:lnTo>
                    <a:pt x="538" y="1040"/>
                  </a:lnTo>
                  <a:lnTo>
                    <a:pt x="546" y="1042"/>
                  </a:lnTo>
                  <a:lnTo>
                    <a:pt x="556" y="1044"/>
                  </a:lnTo>
                  <a:lnTo>
                    <a:pt x="566" y="1046"/>
                  </a:lnTo>
                  <a:lnTo>
                    <a:pt x="576" y="1046"/>
                  </a:lnTo>
                  <a:lnTo>
                    <a:pt x="584" y="1048"/>
                  </a:lnTo>
                  <a:lnTo>
                    <a:pt x="594" y="1050"/>
                  </a:lnTo>
                  <a:lnTo>
                    <a:pt x="604" y="1052"/>
                  </a:lnTo>
                  <a:lnTo>
                    <a:pt x="614" y="1054"/>
                  </a:lnTo>
                  <a:lnTo>
                    <a:pt x="622" y="1054"/>
                  </a:lnTo>
                  <a:lnTo>
                    <a:pt x="626" y="1056"/>
                  </a:lnTo>
                  <a:lnTo>
                    <a:pt x="630" y="1056"/>
                  </a:lnTo>
                  <a:lnTo>
                    <a:pt x="636" y="1056"/>
                  </a:lnTo>
                  <a:lnTo>
                    <a:pt x="638" y="1058"/>
                  </a:lnTo>
                  <a:lnTo>
                    <a:pt x="644" y="1058"/>
                  </a:lnTo>
                  <a:lnTo>
                    <a:pt x="650" y="1058"/>
                  </a:lnTo>
                  <a:lnTo>
                    <a:pt x="654" y="1060"/>
                  </a:lnTo>
                  <a:lnTo>
                    <a:pt x="660" y="1060"/>
                  </a:lnTo>
                  <a:lnTo>
                    <a:pt x="664" y="1062"/>
                  </a:lnTo>
                  <a:lnTo>
                    <a:pt x="670" y="1060"/>
                  </a:lnTo>
                  <a:lnTo>
                    <a:pt x="674" y="1058"/>
                  </a:lnTo>
                  <a:lnTo>
                    <a:pt x="678" y="1054"/>
                  </a:lnTo>
                  <a:lnTo>
                    <a:pt x="678" y="1052"/>
                  </a:lnTo>
                  <a:lnTo>
                    <a:pt x="676" y="1050"/>
                  </a:lnTo>
                  <a:lnTo>
                    <a:pt x="674" y="1048"/>
                  </a:lnTo>
                  <a:lnTo>
                    <a:pt x="672" y="1048"/>
                  </a:lnTo>
                  <a:lnTo>
                    <a:pt x="676" y="1046"/>
                  </a:lnTo>
                  <a:lnTo>
                    <a:pt x="680" y="1046"/>
                  </a:lnTo>
                  <a:lnTo>
                    <a:pt x="684" y="1046"/>
                  </a:lnTo>
                  <a:lnTo>
                    <a:pt x="688" y="1046"/>
                  </a:lnTo>
                  <a:lnTo>
                    <a:pt x="692" y="1046"/>
                  </a:lnTo>
                  <a:lnTo>
                    <a:pt x="696" y="1044"/>
                  </a:lnTo>
                  <a:lnTo>
                    <a:pt x="700" y="1044"/>
                  </a:lnTo>
                  <a:lnTo>
                    <a:pt x="704" y="1042"/>
                  </a:lnTo>
                  <a:lnTo>
                    <a:pt x="710" y="1042"/>
                  </a:lnTo>
                  <a:lnTo>
                    <a:pt x="718" y="1042"/>
                  </a:lnTo>
                  <a:lnTo>
                    <a:pt x="724" y="1042"/>
                  </a:lnTo>
                  <a:lnTo>
                    <a:pt x="732" y="1042"/>
                  </a:lnTo>
                  <a:lnTo>
                    <a:pt x="738" y="1040"/>
                  </a:lnTo>
                  <a:lnTo>
                    <a:pt x="746" y="1040"/>
                  </a:lnTo>
                  <a:lnTo>
                    <a:pt x="754" y="1040"/>
                  </a:lnTo>
                  <a:lnTo>
                    <a:pt x="762" y="1040"/>
                  </a:lnTo>
                  <a:lnTo>
                    <a:pt x="768" y="1040"/>
                  </a:lnTo>
                  <a:lnTo>
                    <a:pt x="776" y="1038"/>
                  </a:lnTo>
                  <a:lnTo>
                    <a:pt x="784" y="1038"/>
                  </a:lnTo>
                  <a:lnTo>
                    <a:pt x="790" y="1036"/>
                  </a:lnTo>
                  <a:lnTo>
                    <a:pt x="798" y="1036"/>
                  </a:lnTo>
                  <a:lnTo>
                    <a:pt x="804" y="1034"/>
                  </a:lnTo>
                  <a:lnTo>
                    <a:pt x="812" y="1032"/>
                  </a:lnTo>
                  <a:lnTo>
                    <a:pt x="818" y="1032"/>
                  </a:lnTo>
                  <a:lnTo>
                    <a:pt x="820" y="1028"/>
                  </a:lnTo>
                  <a:lnTo>
                    <a:pt x="822" y="1026"/>
                  </a:lnTo>
                  <a:lnTo>
                    <a:pt x="824" y="1024"/>
                  </a:lnTo>
                  <a:lnTo>
                    <a:pt x="826" y="1022"/>
                  </a:lnTo>
                  <a:lnTo>
                    <a:pt x="830" y="1022"/>
                  </a:lnTo>
                  <a:lnTo>
                    <a:pt x="834" y="1020"/>
                  </a:lnTo>
                  <a:lnTo>
                    <a:pt x="838" y="1020"/>
                  </a:lnTo>
                  <a:lnTo>
                    <a:pt x="840" y="1018"/>
                  </a:lnTo>
                  <a:lnTo>
                    <a:pt x="842" y="1016"/>
                  </a:lnTo>
                  <a:lnTo>
                    <a:pt x="846" y="1014"/>
                  </a:lnTo>
                  <a:lnTo>
                    <a:pt x="848" y="1012"/>
                  </a:lnTo>
                  <a:lnTo>
                    <a:pt x="846" y="1010"/>
                  </a:lnTo>
                  <a:lnTo>
                    <a:pt x="834" y="1006"/>
                  </a:lnTo>
                  <a:lnTo>
                    <a:pt x="822" y="1004"/>
                  </a:lnTo>
                  <a:lnTo>
                    <a:pt x="812" y="1002"/>
                  </a:lnTo>
                  <a:lnTo>
                    <a:pt x="800" y="1000"/>
                  </a:lnTo>
                  <a:lnTo>
                    <a:pt x="788" y="1000"/>
                  </a:lnTo>
                  <a:lnTo>
                    <a:pt x="776" y="1000"/>
                  </a:lnTo>
                  <a:lnTo>
                    <a:pt x="764" y="998"/>
                  </a:lnTo>
                  <a:lnTo>
                    <a:pt x="752" y="998"/>
                  </a:lnTo>
                  <a:lnTo>
                    <a:pt x="742" y="998"/>
                  </a:lnTo>
                  <a:lnTo>
                    <a:pt x="730" y="998"/>
                  </a:lnTo>
                  <a:lnTo>
                    <a:pt x="718" y="998"/>
                  </a:lnTo>
                  <a:lnTo>
                    <a:pt x="706" y="998"/>
                  </a:lnTo>
                  <a:lnTo>
                    <a:pt x="694" y="998"/>
                  </a:lnTo>
                  <a:lnTo>
                    <a:pt x="682" y="996"/>
                  </a:lnTo>
                  <a:lnTo>
                    <a:pt x="670" y="994"/>
                  </a:lnTo>
                  <a:lnTo>
                    <a:pt x="660" y="990"/>
                  </a:lnTo>
                  <a:lnTo>
                    <a:pt x="654" y="990"/>
                  </a:lnTo>
                  <a:lnTo>
                    <a:pt x="650" y="990"/>
                  </a:lnTo>
                  <a:lnTo>
                    <a:pt x="646" y="988"/>
                  </a:lnTo>
                  <a:lnTo>
                    <a:pt x="644" y="984"/>
                  </a:lnTo>
                  <a:lnTo>
                    <a:pt x="646" y="968"/>
                  </a:lnTo>
                  <a:lnTo>
                    <a:pt x="648" y="950"/>
                  </a:lnTo>
                  <a:lnTo>
                    <a:pt x="652" y="934"/>
                  </a:lnTo>
                  <a:lnTo>
                    <a:pt x="654" y="918"/>
                  </a:lnTo>
                  <a:lnTo>
                    <a:pt x="654" y="914"/>
                  </a:lnTo>
                  <a:lnTo>
                    <a:pt x="656" y="910"/>
                  </a:lnTo>
                  <a:lnTo>
                    <a:pt x="658" y="908"/>
                  </a:lnTo>
                  <a:lnTo>
                    <a:pt x="660" y="908"/>
                  </a:lnTo>
                  <a:lnTo>
                    <a:pt x="660" y="910"/>
                  </a:lnTo>
                  <a:lnTo>
                    <a:pt x="664" y="912"/>
                  </a:lnTo>
                  <a:lnTo>
                    <a:pt x="668" y="910"/>
                  </a:lnTo>
                  <a:lnTo>
                    <a:pt x="672" y="910"/>
                  </a:lnTo>
                  <a:lnTo>
                    <a:pt x="676" y="906"/>
                  </a:lnTo>
                  <a:lnTo>
                    <a:pt x="680" y="904"/>
                  </a:lnTo>
                  <a:lnTo>
                    <a:pt x="684" y="902"/>
                  </a:lnTo>
                  <a:lnTo>
                    <a:pt x="688" y="900"/>
                  </a:lnTo>
                  <a:lnTo>
                    <a:pt x="692" y="900"/>
                  </a:lnTo>
                  <a:lnTo>
                    <a:pt x="692" y="904"/>
                  </a:lnTo>
                  <a:lnTo>
                    <a:pt x="698" y="902"/>
                  </a:lnTo>
                  <a:lnTo>
                    <a:pt x="702" y="900"/>
                  </a:lnTo>
                  <a:lnTo>
                    <a:pt x="706" y="896"/>
                  </a:lnTo>
                  <a:lnTo>
                    <a:pt x="710" y="892"/>
                  </a:lnTo>
                  <a:lnTo>
                    <a:pt x="714" y="888"/>
                  </a:lnTo>
                  <a:lnTo>
                    <a:pt x="716" y="884"/>
                  </a:lnTo>
                  <a:lnTo>
                    <a:pt x="720" y="878"/>
                  </a:lnTo>
                  <a:lnTo>
                    <a:pt x="722" y="874"/>
                  </a:lnTo>
                  <a:lnTo>
                    <a:pt x="730" y="860"/>
                  </a:lnTo>
                  <a:lnTo>
                    <a:pt x="738" y="846"/>
                  </a:lnTo>
                  <a:lnTo>
                    <a:pt x="748" y="832"/>
                  </a:lnTo>
                  <a:lnTo>
                    <a:pt x="758" y="818"/>
                  </a:lnTo>
                  <a:lnTo>
                    <a:pt x="768" y="804"/>
                  </a:lnTo>
                  <a:lnTo>
                    <a:pt x="778" y="790"/>
                  </a:lnTo>
                  <a:lnTo>
                    <a:pt x="786" y="776"/>
                  </a:lnTo>
                  <a:lnTo>
                    <a:pt x="792" y="760"/>
                  </a:lnTo>
                  <a:lnTo>
                    <a:pt x="796" y="758"/>
                  </a:lnTo>
                  <a:lnTo>
                    <a:pt x="798" y="756"/>
                  </a:lnTo>
                  <a:lnTo>
                    <a:pt x="800" y="752"/>
                  </a:lnTo>
                  <a:lnTo>
                    <a:pt x="802" y="750"/>
                  </a:lnTo>
                  <a:lnTo>
                    <a:pt x="804" y="748"/>
                  </a:lnTo>
                  <a:lnTo>
                    <a:pt x="808" y="744"/>
                  </a:lnTo>
                  <a:lnTo>
                    <a:pt x="808" y="740"/>
                  </a:lnTo>
                  <a:lnTo>
                    <a:pt x="812" y="738"/>
                  </a:lnTo>
                  <a:lnTo>
                    <a:pt x="814" y="736"/>
                  </a:lnTo>
                  <a:lnTo>
                    <a:pt x="818" y="732"/>
                  </a:lnTo>
                  <a:lnTo>
                    <a:pt x="820" y="728"/>
                  </a:lnTo>
                  <a:lnTo>
                    <a:pt x="824" y="726"/>
                  </a:lnTo>
                  <a:lnTo>
                    <a:pt x="826" y="722"/>
                  </a:lnTo>
                  <a:lnTo>
                    <a:pt x="830" y="718"/>
                  </a:lnTo>
                  <a:lnTo>
                    <a:pt x="834" y="716"/>
                  </a:lnTo>
                  <a:lnTo>
                    <a:pt x="836" y="714"/>
                  </a:lnTo>
                  <a:lnTo>
                    <a:pt x="842" y="704"/>
                  </a:lnTo>
                  <a:lnTo>
                    <a:pt x="846" y="690"/>
                  </a:lnTo>
                  <a:lnTo>
                    <a:pt x="848" y="678"/>
                  </a:lnTo>
                  <a:lnTo>
                    <a:pt x="852" y="666"/>
                  </a:lnTo>
                  <a:lnTo>
                    <a:pt x="856" y="654"/>
                  </a:lnTo>
                  <a:lnTo>
                    <a:pt x="860" y="642"/>
                  </a:lnTo>
                  <a:lnTo>
                    <a:pt x="864" y="630"/>
                  </a:lnTo>
                  <a:lnTo>
                    <a:pt x="868" y="618"/>
                  </a:lnTo>
                  <a:lnTo>
                    <a:pt x="876" y="594"/>
                  </a:lnTo>
                  <a:lnTo>
                    <a:pt x="880" y="568"/>
                  </a:lnTo>
                  <a:lnTo>
                    <a:pt x="878" y="542"/>
                  </a:lnTo>
                  <a:close/>
                  <a:moveTo>
                    <a:pt x="470" y="724"/>
                  </a:moveTo>
                  <a:lnTo>
                    <a:pt x="468" y="738"/>
                  </a:lnTo>
                  <a:lnTo>
                    <a:pt x="466" y="752"/>
                  </a:lnTo>
                  <a:lnTo>
                    <a:pt x="464" y="766"/>
                  </a:lnTo>
                  <a:lnTo>
                    <a:pt x="460" y="762"/>
                  </a:lnTo>
                  <a:lnTo>
                    <a:pt x="456" y="760"/>
                  </a:lnTo>
                  <a:lnTo>
                    <a:pt x="452" y="758"/>
                  </a:lnTo>
                  <a:lnTo>
                    <a:pt x="448" y="756"/>
                  </a:lnTo>
                  <a:lnTo>
                    <a:pt x="444" y="754"/>
                  </a:lnTo>
                  <a:lnTo>
                    <a:pt x="440" y="752"/>
                  </a:lnTo>
                  <a:lnTo>
                    <a:pt x="436" y="748"/>
                  </a:lnTo>
                  <a:lnTo>
                    <a:pt x="436" y="742"/>
                  </a:lnTo>
                  <a:lnTo>
                    <a:pt x="432" y="730"/>
                  </a:lnTo>
                  <a:lnTo>
                    <a:pt x="436" y="732"/>
                  </a:lnTo>
                  <a:lnTo>
                    <a:pt x="440" y="736"/>
                  </a:lnTo>
                  <a:lnTo>
                    <a:pt x="442" y="740"/>
                  </a:lnTo>
                  <a:lnTo>
                    <a:pt x="446" y="744"/>
                  </a:lnTo>
                  <a:lnTo>
                    <a:pt x="448" y="744"/>
                  </a:lnTo>
                  <a:lnTo>
                    <a:pt x="450" y="744"/>
                  </a:lnTo>
                  <a:lnTo>
                    <a:pt x="452" y="744"/>
                  </a:lnTo>
                  <a:lnTo>
                    <a:pt x="452" y="742"/>
                  </a:lnTo>
                  <a:lnTo>
                    <a:pt x="450" y="738"/>
                  </a:lnTo>
                  <a:lnTo>
                    <a:pt x="450" y="734"/>
                  </a:lnTo>
                  <a:lnTo>
                    <a:pt x="450" y="730"/>
                  </a:lnTo>
                  <a:lnTo>
                    <a:pt x="452" y="726"/>
                  </a:lnTo>
                  <a:lnTo>
                    <a:pt x="454" y="724"/>
                  </a:lnTo>
                  <a:lnTo>
                    <a:pt x="458" y="722"/>
                  </a:lnTo>
                  <a:lnTo>
                    <a:pt x="462" y="718"/>
                  </a:lnTo>
                  <a:lnTo>
                    <a:pt x="464" y="716"/>
                  </a:lnTo>
                  <a:lnTo>
                    <a:pt x="474" y="710"/>
                  </a:lnTo>
                  <a:lnTo>
                    <a:pt x="470" y="724"/>
                  </a:lnTo>
                  <a:close/>
                </a:path>
              </a:pathLst>
            </a:custGeom>
            <a:solidFill>
              <a:srgbClr val="000000"/>
            </a:solidFill>
            <a:ln w="9525">
              <a:noFill/>
              <a:round/>
              <a:headEnd/>
              <a:tailEnd/>
            </a:ln>
          </p:spPr>
          <p:txBody>
            <a:bodyPr>
              <a:prstTxWarp prst="textNoShape">
                <a:avLst/>
              </a:prstTxWarp>
            </a:bodyPr>
            <a:lstStyle/>
            <a:p>
              <a:endParaRPr lang="en-US"/>
            </a:p>
          </p:txBody>
        </p:sp>
        <p:sp>
          <p:nvSpPr>
            <p:cNvPr id="32782" name="Freeform 6"/>
            <p:cNvSpPr>
              <a:spLocks/>
            </p:cNvSpPr>
            <p:nvPr/>
          </p:nvSpPr>
          <p:spPr bwMode="auto">
            <a:xfrm>
              <a:off x="1459" y="3298"/>
              <a:ext cx="36" cy="6"/>
            </a:xfrm>
            <a:custGeom>
              <a:avLst/>
              <a:gdLst>
                <a:gd name="T0" fmla="*/ 36 w 36"/>
                <a:gd name="T1" fmla="*/ 0 h 6"/>
                <a:gd name="T2" fmla="*/ 2 w 36"/>
                <a:gd name="T3" fmla="*/ 0 h 6"/>
                <a:gd name="T4" fmla="*/ 2 w 36"/>
                <a:gd name="T5" fmla="*/ 2 h 6"/>
                <a:gd name="T6" fmla="*/ 0 w 36"/>
                <a:gd name="T7" fmla="*/ 2 h 6"/>
                <a:gd name="T8" fmla="*/ 0 w 36"/>
                <a:gd name="T9" fmla="*/ 4 h 6"/>
                <a:gd name="T10" fmla="*/ 0 w 36"/>
                <a:gd name="T11" fmla="*/ 6 h 6"/>
                <a:gd name="T12" fmla="*/ 34 w 36"/>
                <a:gd name="T13" fmla="*/ 6 h 6"/>
                <a:gd name="T14" fmla="*/ 34 w 36"/>
                <a:gd name="T15" fmla="*/ 4 h 6"/>
                <a:gd name="T16" fmla="*/ 36 w 36"/>
                <a:gd name="T17" fmla="*/ 2 h 6"/>
                <a:gd name="T18" fmla="*/ 36 w 36"/>
                <a:gd name="T19" fmla="*/ 2 h 6"/>
                <a:gd name="T20" fmla="*/ 36 w 36"/>
                <a:gd name="T21" fmla="*/ 0 h 6"/>
                <a:gd name="T22" fmla="*/ 36 w 3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
                <a:gd name="T38" fmla="*/ 36 w 3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
                  <a:moveTo>
                    <a:pt x="36" y="0"/>
                  </a:moveTo>
                  <a:lnTo>
                    <a:pt x="2" y="0"/>
                  </a:lnTo>
                  <a:lnTo>
                    <a:pt x="2" y="2"/>
                  </a:lnTo>
                  <a:lnTo>
                    <a:pt x="0" y="2"/>
                  </a:lnTo>
                  <a:lnTo>
                    <a:pt x="0" y="4"/>
                  </a:lnTo>
                  <a:lnTo>
                    <a:pt x="0" y="6"/>
                  </a:lnTo>
                  <a:lnTo>
                    <a:pt x="34" y="6"/>
                  </a:lnTo>
                  <a:lnTo>
                    <a:pt x="34" y="4"/>
                  </a:lnTo>
                  <a:lnTo>
                    <a:pt x="36" y="2"/>
                  </a:lnTo>
                  <a:lnTo>
                    <a:pt x="36" y="0"/>
                  </a:lnTo>
                  <a:close/>
                </a:path>
              </a:pathLst>
            </a:custGeom>
            <a:solidFill>
              <a:srgbClr val="000000"/>
            </a:solidFill>
            <a:ln w="9525">
              <a:noFill/>
              <a:round/>
              <a:headEnd/>
              <a:tailEnd/>
            </a:ln>
          </p:spPr>
          <p:txBody>
            <a:bodyPr>
              <a:prstTxWarp prst="textNoShape">
                <a:avLst/>
              </a:prstTxWarp>
            </a:bodyPr>
            <a:lstStyle/>
            <a:p>
              <a:endParaRPr lang="en-US"/>
            </a:p>
          </p:txBody>
        </p:sp>
        <p:sp>
          <p:nvSpPr>
            <p:cNvPr id="32783" name="Freeform 7"/>
            <p:cNvSpPr>
              <a:spLocks/>
            </p:cNvSpPr>
            <p:nvPr/>
          </p:nvSpPr>
          <p:spPr bwMode="auto">
            <a:xfrm>
              <a:off x="1447" y="2364"/>
              <a:ext cx="216" cy="174"/>
            </a:xfrm>
            <a:custGeom>
              <a:avLst/>
              <a:gdLst>
                <a:gd name="T0" fmla="*/ 216 w 216"/>
                <a:gd name="T1" fmla="*/ 22 h 174"/>
                <a:gd name="T2" fmla="*/ 214 w 216"/>
                <a:gd name="T3" fmla="*/ 32 h 174"/>
                <a:gd name="T4" fmla="*/ 208 w 216"/>
                <a:gd name="T5" fmla="*/ 40 h 174"/>
                <a:gd name="T6" fmla="*/ 202 w 216"/>
                <a:gd name="T7" fmla="*/ 48 h 174"/>
                <a:gd name="T8" fmla="*/ 186 w 216"/>
                <a:gd name="T9" fmla="*/ 52 h 174"/>
                <a:gd name="T10" fmla="*/ 164 w 216"/>
                <a:gd name="T11" fmla="*/ 56 h 174"/>
                <a:gd name="T12" fmla="*/ 144 w 216"/>
                <a:gd name="T13" fmla="*/ 64 h 174"/>
                <a:gd name="T14" fmla="*/ 124 w 216"/>
                <a:gd name="T15" fmla="*/ 74 h 174"/>
                <a:gd name="T16" fmla="*/ 112 w 216"/>
                <a:gd name="T17" fmla="*/ 84 h 174"/>
                <a:gd name="T18" fmla="*/ 108 w 216"/>
                <a:gd name="T19" fmla="*/ 96 h 174"/>
                <a:gd name="T20" fmla="*/ 106 w 216"/>
                <a:gd name="T21" fmla="*/ 106 h 174"/>
                <a:gd name="T22" fmla="*/ 100 w 216"/>
                <a:gd name="T23" fmla="*/ 118 h 174"/>
                <a:gd name="T24" fmla="*/ 86 w 216"/>
                <a:gd name="T25" fmla="*/ 126 h 174"/>
                <a:gd name="T26" fmla="*/ 68 w 216"/>
                <a:gd name="T27" fmla="*/ 136 h 174"/>
                <a:gd name="T28" fmla="*/ 52 w 216"/>
                <a:gd name="T29" fmla="*/ 154 h 174"/>
                <a:gd name="T30" fmla="*/ 36 w 216"/>
                <a:gd name="T31" fmla="*/ 168 h 174"/>
                <a:gd name="T32" fmla="*/ 26 w 216"/>
                <a:gd name="T33" fmla="*/ 174 h 174"/>
                <a:gd name="T34" fmla="*/ 20 w 216"/>
                <a:gd name="T35" fmla="*/ 170 h 174"/>
                <a:gd name="T36" fmla="*/ 18 w 216"/>
                <a:gd name="T37" fmla="*/ 156 h 174"/>
                <a:gd name="T38" fmla="*/ 22 w 216"/>
                <a:gd name="T39" fmla="*/ 136 h 174"/>
                <a:gd name="T40" fmla="*/ 26 w 216"/>
                <a:gd name="T41" fmla="*/ 124 h 174"/>
                <a:gd name="T42" fmla="*/ 24 w 216"/>
                <a:gd name="T43" fmla="*/ 122 h 174"/>
                <a:gd name="T44" fmla="*/ 20 w 216"/>
                <a:gd name="T45" fmla="*/ 120 h 174"/>
                <a:gd name="T46" fmla="*/ 12 w 216"/>
                <a:gd name="T47" fmla="*/ 124 h 174"/>
                <a:gd name="T48" fmla="*/ 8 w 216"/>
                <a:gd name="T49" fmla="*/ 128 h 174"/>
                <a:gd name="T50" fmla="*/ 2 w 216"/>
                <a:gd name="T51" fmla="*/ 134 h 174"/>
                <a:gd name="T52" fmla="*/ 0 w 216"/>
                <a:gd name="T53" fmla="*/ 128 h 174"/>
                <a:gd name="T54" fmla="*/ 4 w 216"/>
                <a:gd name="T55" fmla="*/ 116 h 174"/>
                <a:gd name="T56" fmla="*/ 12 w 216"/>
                <a:gd name="T57" fmla="*/ 106 h 174"/>
                <a:gd name="T58" fmla="*/ 20 w 216"/>
                <a:gd name="T59" fmla="*/ 94 h 174"/>
                <a:gd name="T60" fmla="*/ 36 w 216"/>
                <a:gd name="T61" fmla="*/ 76 h 174"/>
                <a:gd name="T62" fmla="*/ 32 w 216"/>
                <a:gd name="T63" fmla="*/ 72 h 174"/>
                <a:gd name="T64" fmla="*/ 26 w 216"/>
                <a:gd name="T65" fmla="*/ 70 h 174"/>
                <a:gd name="T66" fmla="*/ 22 w 216"/>
                <a:gd name="T67" fmla="*/ 72 h 174"/>
                <a:gd name="T68" fmla="*/ 16 w 216"/>
                <a:gd name="T69" fmla="*/ 72 h 174"/>
                <a:gd name="T70" fmla="*/ 14 w 216"/>
                <a:gd name="T71" fmla="*/ 74 h 174"/>
                <a:gd name="T72" fmla="*/ 12 w 216"/>
                <a:gd name="T73" fmla="*/ 74 h 174"/>
                <a:gd name="T74" fmla="*/ 26 w 216"/>
                <a:gd name="T75" fmla="*/ 60 h 174"/>
                <a:gd name="T76" fmla="*/ 42 w 216"/>
                <a:gd name="T77" fmla="*/ 52 h 174"/>
                <a:gd name="T78" fmla="*/ 60 w 216"/>
                <a:gd name="T79" fmla="*/ 44 h 174"/>
                <a:gd name="T80" fmla="*/ 78 w 216"/>
                <a:gd name="T81" fmla="*/ 40 h 174"/>
                <a:gd name="T82" fmla="*/ 82 w 216"/>
                <a:gd name="T83" fmla="*/ 38 h 174"/>
                <a:gd name="T84" fmla="*/ 86 w 216"/>
                <a:gd name="T85" fmla="*/ 34 h 174"/>
                <a:gd name="T86" fmla="*/ 82 w 216"/>
                <a:gd name="T87" fmla="*/ 26 h 174"/>
                <a:gd name="T88" fmla="*/ 76 w 216"/>
                <a:gd name="T89" fmla="*/ 20 h 174"/>
                <a:gd name="T90" fmla="*/ 98 w 216"/>
                <a:gd name="T91" fmla="*/ 10 h 174"/>
                <a:gd name="T92" fmla="*/ 120 w 216"/>
                <a:gd name="T93" fmla="*/ 10 h 174"/>
                <a:gd name="T94" fmla="*/ 142 w 216"/>
                <a:gd name="T95" fmla="*/ 16 h 174"/>
                <a:gd name="T96" fmla="*/ 164 w 216"/>
                <a:gd name="T97" fmla="*/ 14 h 174"/>
                <a:gd name="T98" fmla="*/ 168 w 216"/>
                <a:gd name="T99" fmla="*/ 10 h 174"/>
                <a:gd name="T100" fmla="*/ 164 w 216"/>
                <a:gd name="T101" fmla="*/ 6 h 174"/>
                <a:gd name="T102" fmla="*/ 164 w 216"/>
                <a:gd name="T103" fmla="*/ 4 h 174"/>
                <a:gd name="T104" fmla="*/ 164 w 216"/>
                <a:gd name="T105" fmla="*/ 2 h 174"/>
                <a:gd name="T106" fmla="*/ 174 w 216"/>
                <a:gd name="T107" fmla="*/ 0 h 174"/>
                <a:gd name="T108" fmla="*/ 182 w 216"/>
                <a:gd name="T109" fmla="*/ 0 h 174"/>
                <a:gd name="T110" fmla="*/ 192 w 216"/>
                <a:gd name="T111" fmla="*/ 4 h 174"/>
                <a:gd name="T112" fmla="*/ 202 w 216"/>
                <a:gd name="T113" fmla="*/ 6 h 174"/>
                <a:gd name="T114" fmla="*/ 214 w 216"/>
                <a:gd name="T115" fmla="*/ 18 h 1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174"/>
                <a:gd name="T176" fmla="*/ 216 w 216"/>
                <a:gd name="T177" fmla="*/ 174 h 17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174">
                  <a:moveTo>
                    <a:pt x="214" y="18"/>
                  </a:moveTo>
                  <a:lnTo>
                    <a:pt x="216" y="22"/>
                  </a:lnTo>
                  <a:lnTo>
                    <a:pt x="214" y="28"/>
                  </a:lnTo>
                  <a:lnTo>
                    <a:pt x="214" y="32"/>
                  </a:lnTo>
                  <a:lnTo>
                    <a:pt x="212" y="36"/>
                  </a:lnTo>
                  <a:lnTo>
                    <a:pt x="208" y="40"/>
                  </a:lnTo>
                  <a:lnTo>
                    <a:pt x="206" y="44"/>
                  </a:lnTo>
                  <a:lnTo>
                    <a:pt x="202" y="48"/>
                  </a:lnTo>
                  <a:lnTo>
                    <a:pt x="198" y="52"/>
                  </a:lnTo>
                  <a:lnTo>
                    <a:pt x="186" y="52"/>
                  </a:lnTo>
                  <a:lnTo>
                    <a:pt x="176" y="52"/>
                  </a:lnTo>
                  <a:lnTo>
                    <a:pt x="164" y="56"/>
                  </a:lnTo>
                  <a:lnTo>
                    <a:pt x="154" y="58"/>
                  </a:lnTo>
                  <a:lnTo>
                    <a:pt x="144" y="64"/>
                  </a:lnTo>
                  <a:lnTo>
                    <a:pt x="134" y="68"/>
                  </a:lnTo>
                  <a:lnTo>
                    <a:pt x="124" y="74"/>
                  </a:lnTo>
                  <a:lnTo>
                    <a:pt x="114" y="78"/>
                  </a:lnTo>
                  <a:lnTo>
                    <a:pt x="112" y="84"/>
                  </a:lnTo>
                  <a:lnTo>
                    <a:pt x="110" y="90"/>
                  </a:lnTo>
                  <a:lnTo>
                    <a:pt x="108" y="96"/>
                  </a:lnTo>
                  <a:lnTo>
                    <a:pt x="106" y="102"/>
                  </a:lnTo>
                  <a:lnTo>
                    <a:pt x="106" y="106"/>
                  </a:lnTo>
                  <a:lnTo>
                    <a:pt x="104" y="112"/>
                  </a:lnTo>
                  <a:lnTo>
                    <a:pt x="100" y="118"/>
                  </a:lnTo>
                  <a:lnTo>
                    <a:pt x="98" y="122"/>
                  </a:lnTo>
                  <a:lnTo>
                    <a:pt x="86" y="126"/>
                  </a:lnTo>
                  <a:lnTo>
                    <a:pt x="76" y="130"/>
                  </a:lnTo>
                  <a:lnTo>
                    <a:pt x="68" y="136"/>
                  </a:lnTo>
                  <a:lnTo>
                    <a:pt x="60" y="144"/>
                  </a:lnTo>
                  <a:lnTo>
                    <a:pt x="52" y="154"/>
                  </a:lnTo>
                  <a:lnTo>
                    <a:pt x="44" y="162"/>
                  </a:lnTo>
                  <a:lnTo>
                    <a:pt x="36" y="168"/>
                  </a:lnTo>
                  <a:lnTo>
                    <a:pt x="28" y="174"/>
                  </a:lnTo>
                  <a:lnTo>
                    <a:pt x="26" y="174"/>
                  </a:lnTo>
                  <a:lnTo>
                    <a:pt x="24" y="172"/>
                  </a:lnTo>
                  <a:lnTo>
                    <a:pt x="20" y="170"/>
                  </a:lnTo>
                  <a:lnTo>
                    <a:pt x="20" y="168"/>
                  </a:lnTo>
                  <a:lnTo>
                    <a:pt x="18" y="156"/>
                  </a:lnTo>
                  <a:lnTo>
                    <a:pt x="20" y="146"/>
                  </a:lnTo>
                  <a:lnTo>
                    <a:pt x="22" y="136"/>
                  </a:lnTo>
                  <a:lnTo>
                    <a:pt x="26" y="126"/>
                  </a:lnTo>
                  <a:lnTo>
                    <a:pt x="26" y="124"/>
                  </a:lnTo>
                  <a:lnTo>
                    <a:pt x="24" y="122"/>
                  </a:lnTo>
                  <a:lnTo>
                    <a:pt x="22" y="120"/>
                  </a:lnTo>
                  <a:lnTo>
                    <a:pt x="20" y="120"/>
                  </a:lnTo>
                  <a:lnTo>
                    <a:pt x="16" y="122"/>
                  </a:lnTo>
                  <a:lnTo>
                    <a:pt x="12" y="124"/>
                  </a:lnTo>
                  <a:lnTo>
                    <a:pt x="10" y="126"/>
                  </a:lnTo>
                  <a:lnTo>
                    <a:pt x="8" y="128"/>
                  </a:lnTo>
                  <a:lnTo>
                    <a:pt x="4" y="132"/>
                  </a:lnTo>
                  <a:lnTo>
                    <a:pt x="2" y="134"/>
                  </a:lnTo>
                  <a:lnTo>
                    <a:pt x="0" y="136"/>
                  </a:lnTo>
                  <a:lnTo>
                    <a:pt x="0" y="128"/>
                  </a:lnTo>
                  <a:lnTo>
                    <a:pt x="2" y="124"/>
                  </a:lnTo>
                  <a:lnTo>
                    <a:pt x="4" y="116"/>
                  </a:lnTo>
                  <a:lnTo>
                    <a:pt x="8" y="112"/>
                  </a:lnTo>
                  <a:lnTo>
                    <a:pt x="12" y="106"/>
                  </a:lnTo>
                  <a:lnTo>
                    <a:pt x="16" y="100"/>
                  </a:lnTo>
                  <a:lnTo>
                    <a:pt x="20" y="94"/>
                  </a:lnTo>
                  <a:lnTo>
                    <a:pt x="24" y="90"/>
                  </a:lnTo>
                  <a:lnTo>
                    <a:pt x="36" y="76"/>
                  </a:lnTo>
                  <a:lnTo>
                    <a:pt x="34" y="74"/>
                  </a:lnTo>
                  <a:lnTo>
                    <a:pt x="32" y="72"/>
                  </a:lnTo>
                  <a:lnTo>
                    <a:pt x="30" y="72"/>
                  </a:lnTo>
                  <a:lnTo>
                    <a:pt x="26" y="70"/>
                  </a:lnTo>
                  <a:lnTo>
                    <a:pt x="24" y="70"/>
                  </a:lnTo>
                  <a:lnTo>
                    <a:pt x="22" y="72"/>
                  </a:lnTo>
                  <a:lnTo>
                    <a:pt x="18" y="72"/>
                  </a:lnTo>
                  <a:lnTo>
                    <a:pt x="16" y="72"/>
                  </a:lnTo>
                  <a:lnTo>
                    <a:pt x="14" y="74"/>
                  </a:lnTo>
                  <a:lnTo>
                    <a:pt x="12" y="74"/>
                  </a:lnTo>
                  <a:lnTo>
                    <a:pt x="18" y="66"/>
                  </a:lnTo>
                  <a:lnTo>
                    <a:pt x="26" y="60"/>
                  </a:lnTo>
                  <a:lnTo>
                    <a:pt x="34" y="56"/>
                  </a:lnTo>
                  <a:lnTo>
                    <a:pt x="42" y="52"/>
                  </a:lnTo>
                  <a:lnTo>
                    <a:pt x="52" y="48"/>
                  </a:lnTo>
                  <a:lnTo>
                    <a:pt x="60" y="44"/>
                  </a:lnTo>
                  <a:lnTo>
                    <a:pt x="70" y="42"/>
                  </a:lnTo>
                  <a:lnTo>
                    <a:pt x="78" y="40"/>
                  </a:lnTo>
                  <a:lnTo>
                    <a:pt x="80" y="40"/>
                  </a:lnTo>
                  <a:lnTo>
                    <a:pt x="82" y="38"/>
                  </a:lnTo>
                  <a:lnTo>
                    <a:pt x="84" y="36"/>
                  </a:lnTo>
                  <a:lnTo>
                    <a:pt x="86" y="34"/>
                  </a:lnTo>
                  <a:lnTo>
                    <a:pt x="86" y="30"/>
                  </a:lnTo>
                  <a:lnTo>
                    <a:pt x="82" y="26"/>
                  </a:lnTo>
                  <a:lnTo>
                    <a:pt x="80" y="24"/>
                  </a:lnTo>
                  <a:lnTo>
                    <a:pt x="76" y="20"/>
                  </a:lnTo>
                  <a:lnTo>
                    <a:pt x="88" y="14"/>
                  </a:lnTo>
                  <a:lnTo>
                    <a:pt x="98" y="10"/>
                  </a:lnTo>
                  <a:lnTo>
                    <a:pt x="108" y="10"/>
                  </a:lnTo>
                  <a:lnTo>
                    <a:pt x="120" y="10"/>
                  </a:lnTo>
                  <a:lnTo>
                    <a:pt x="132" y="14"/>
                  </a:lnTo>
                  <a:lnTo>
                    <a:pt x="142" y="16"/>
                  </a:lnTo>
                  <a:lnTo>
                    <a:pt x="154" y="16"/>
                  </a:lnTo>
                  <a:lnTo>
                    <a:pt x="164" y="14"/>
                  </a:lnTo>
                  <a:lnTo>
                    <a:pt x="166" y="12"/>
                  </a:lnTo>
                  <a:lnTo>
                    <a:pt x="168" y="10"/>
                  </a:lnTo>
                  <a:lnTo>
                    <a:pt x="166" y="8"/>
                  </a:lnTo>
                  <a:lnTo>
                    <a:pt x="164" y="6"/>
                  </a:lnTo>
                  <a:lnTo>
                    <a:pt x="164" y="4"/>
                  </a:lnTo>
                  <a:lnTo>
                    <a:pt x="164" y="2"/>
                  </a:lnTo>
                  <a:lnTo>
                    <a:pt x="168" y="0"/>
                  </a:lnTo>
                  <a:lnTo>
                    <a:pt x="174" y="0"/>
                  </a:lnTo>
                  <a:lnTo>
                    <a:pt x="178" y="0"/>
                  </a:lnTo>
                  <a:lnTo>
                    <a:pt x="182" y="0"/>
                  </a:lnTo>
                  <a:lnTo>
                    <a:pt x="188" y="2"/>
                  </a:lnTo>
                  <a:lnTo>
                    <a:pt x="192" y="4"/>
                  </a:lnTo>
                  <a:lnTo>
                    <a:pt x="198" y="6"/>
                  </a:lnTo>
                  <a:lnTo>
                    <a:pt x="202" y="6"/>
                  </a:lnTo>
                  <a:lnTo>
                    <a:pt x="214" y="18"/>
                  </a:lnTo>
                  <a:close/>
                </a:path>
              </a:pathLst>
            </a:custGeom>
            <a:solidFill>
              <a:srgbClr val="FF0000"/>
            </a:solidFill>
            <a:ln w="9525">
              <a:noFill/>
              <a:round/>
              <a:headEnd/>
              <a:tailEnd/>
            </a:ln>
          </p:spPr>
          <p:txBody>
            <a:bodyPr>
              <a:prstTxWarp prst="textNoShape">
                <a:avLst/>
              </a:prstTxWarp>
            </a:bodyPr>
            <a:lstStyle/>
            <a:p>
              <a:endParaRPr lang="en-US"/>
            </a:p>
          </p:txBody>
        </p:sp>
        <p:sp>
          <p:nvSpPr>
            <p:cNvPr id="32784" name="Freeform 8"/>
            <p:cNvSpPr>
              <a:spLocks/>
            </p:cNvSpPr>
            <p:nvPr/>
          </p:nvSpPr>
          <p:spPr bwMode="auto">
            <a:xfrm>
              <a:off x="1657" y="2422"/>
              <a:ext cx="64" cy="58"/>
            </a:xfrm>
            <a:custGeom>
              <a:avLst/>
              <a:gdLst>
                <a:gd name="T0" fmla="*/ 34 w 64"/>
                <a:gd name="T1" fmla="*/ 0 h 58"/>
                <a:gd name="T2" fmla="*/ 30 w 64"/>
                <a:gd name="T3" fmla="*/ 2 h 58"/>
                <a:gd name="T4" fmla="*/ 26 w 64"/>
                <a:gd name="T5" fmla="*/ 4 h 58"/>
                <a:gd name="T6" fmla="*/ 22 w 64"/>
                <a:gd name="T7" fmla="*/ 6 h 58"/>
                <a:gd name="T8" fmla="*/ 18 w 64"/>
                <a:gd name="T9" fmla="*/ 10 h 58"/>
                <a:gd name="T10" fmla="*/ 16 w 64"/>
                <a:gd name="T11" fmla="*/ 12 h 58"/>
                <a:gd name="T12" fmla="*/ 14 w 64"/>
                <a:gd name="T13" fmla="*/ 16 h 58"/>
                <a:gd name="T14" fmla="*/ 10 w 64"/>
                <a:gd name="T15" fmla="*/ 20 h 58"/>
                <a:gd name="T16" fmla="*/ 10 w 64"/>
                <a:gd name="T17" fmla="*/ 24 h 58"/>
                <a:gd name="T18" fmla="*/ 10 w 64"/>
                <a:gd name="T19" fmla="*/ 34 h 58"/>
                <a:gd name="T20" fmla="*/ 12 w 64"/>
                <a:gd name="T21" fmla="*/ 40 h 58"/>
                <a:gd name="T22" fmla="*/ 16 w 64"/>
                <a:gd name="T23" fmla="*/ 46 h 58"/>
                <a:gd name="T24" fmla="*/ 22 w 64"/>
                <a:gd name="T25" fmla="*/ 50 h 58"/>
                <a:gd name="T26" fmla="*/ 28 w 64"/>
                <a:gd name="T27" fmla="*/ 50 h 58"/>
                <a:gd name="T28" fmla="*/ 34 w 64"/>
                <a:gd name="T29" fmla="*/ 50 h 58"/>
                <a:gd name="T30" fmla="*/ 38 w 64"/>
                <a:gd name="T31" fmla="*/ 50 h 58"/>
                <a:gd name="T32" fmla="*/ 44 w 64"/>
                <a:gd name="T33" fmla="*/ 50 h 58"/>
                <a:gd name="T34" fmla="*/ 48 w 64"/>
                <a:gd name="T35" fmla="*/ 50 h 58"/>
                <a:gd name="T36" fmla="*/ 54 w 64"/>
                <a:gd name="T37" fmla="*/ 50 h 58"/>
                <a:gd name="T38" fmla="*/ 60 w 64"/>
                <a:gd name="T39" fmla="*/ 50 h 58"/>
                <a:gd name="T40" fmla="*/ 64 w 64"/>
                <a:gd name="T41" fmla="*/ 52 h 58"/>
                <a:gd name="T42" fmla="*/ 64 w 64"/>
                <a:gd name="T43" fmla="*/ 52 h 58"/>
                <a:gd name="T44" fmla="*/ 62 w 64"/>
                <a:gd name="T45" fmla="*/ 52 h 58"/>
                <a:gd name="T46" fmla="*/ 60 w 64"/>
                <a:gd name="T47" fmla="*/ 54 h 58"/>
                <a:gd name="T48" fmla="*/ 58 w 64"/>
                <a:gd name="T49" fmla="*/ 54 h 58"/>
                <a:gd name="T50" fmla="*/ 54 w 64"/>
                <a:gd name="T51" fmla="*/ 54 h 58"/>
                <a:gd name="T52" fmla="*/ 52 w 64"/>
                <a:gd name="T53" fmla="*/ 56 h 58"/>
                <a:gd name="T54" fmla="*/ 48 w 64"/>
                <a:gd name="T55" fmla="*/ 58 h 58"/>
                <a:gd name="T56" fmla="*/ 46 w 64"/>
                <a:gd name="T57" fmla="*/ 58 h 58"/>
                <a:gd name="T58" fmla="*/ 44 w 64"/>
                <a:gd name="T59" fmla="*/ 58 h 58"/>
                <a:gd name="T60" fmla="*/ 40 w 64"/>
                <a:gd name="T61" fmla="*/ 58 h 58"/>
                <a:gd name="T62" fmla="*/ 36 w 64"/>
                <a:gd name="T63" fmla="*/ 58 h 58"/>
                <a:gd name="T64" fmla="*/ 32 w 64"/>
                <a:gd name="T65" fmla="*/ 58 h 58"/>
                <a:gd name="T66" fmla="*/ 30 w 64"/>
                <a:gd name="T67" fmla="*/ 58 h 58"/>
                <a:gd name="T68" fmla="*/ 26 w 64"/>
                <a:gd name="T69" fmla="*/ 58 h 58"/>
                <a:gd name="T70" fmla="*/ 22 w 64"/>
                <a:gd name="T71" fmla="*/ 58 h 58"/>
                <a:gd name="T72" fmla="*/ 20 w 64"/>
                <a:gd name="T73" fmla="*/ 56 h 58"/>
                <a:gd name="T74" fmla="*/ 16 w 64"/>
                <a:gd name="T75" fmla="*/ 56 h 58"/>
                <a:gd name="T76" fmla="*/ 12 w 64"/>
                <a:gd name="T77" fmla="*/ 54 h 58"/>
                <a:gd name="T78" fmla="*/ 8 w 64"/>
                <a:gd name="T79" fmla="*/ 50 h 58"/>
                <a:gd name="T80" fmla="*/ 6 w 64"/>
                <a:gd name="T81" fmla="*/ 48 h 58"/>
                <a:gd name="T82" fmla="*/ 6 w 64"/>
                <a:gd name="T83" fmla="*/ 40 h 58"/>
                <a:gd name="T84" fmla="*/ 6 w 64"/>
                <a:gd name="T85" fmla="*/ 32 h 58"/>
                <a:gd name="T86" fmla="*/ 4 w 64"/>
                <a:gd name="T87" fmla="*/ 26 h 58"/>
                <a:gd name="T88" fmla="*/ 0 w 64"/>
                <a:gd name="T89" fmla="*/ 20 h 58"/>
                <a:gd name="T90" fmla="*/ 2 w 64"/>
                <a:gd name="T91" fmla="*/ 16 h 58"/>
                <a:gd name="T92" fmla="*/ 2 w 64"/>
                <a:gd name="T93" fmla="*/ 12 h 58"/>
                <a:gd name="T94" fmla="*/ 4 w 64"/>
                <a:gd name="T95" fmla="*/ 8 h 58"/>
                <a:gd name="T96" fmla="*/ 6 w 64"/>
                <a:gd name="T97" fmla="*/ 6 h 58"/>
                <a:gd name="T98" fmla="*/ 10 w 64"/>
                <a:gd name="T99" fmla="*/ 4 h 58"/>
                <a:gd name="T100" fmla="*/ 14 w 64"/>
                <a:gd name="T101" fmla="*/ 4 h 58"/>
                <a:gd name="T102" fmla="*/ 16 w 64"/>
                <a:gd name="T103" fmla="*/ 2 h 58"/>
                <a:gd name="T104" fmla="*/ 20 w 64"/>
                <a:gd name="T105" fmla="*/ 2 h 58"/>
                <a:gd name="T106" fmla="*/ 24 w 64"/>
                <a:gd name="T107" fmla="*/ 0 h 58"/>
                <a:gd name="T108" fmla="*/ 26 w 64"/>
                <a:gd name="T109" fmla="*/ 0 h 58"/>
                <a:gd name="T110" fmla="*/ 30 w 64"/>
                <a:gd name="T111" fmla="*/ 0 h 58"/>
                <a:gd name="T112" fmla="*/ 34 w 64"/>
                <a:gd name="T113" fmla="*/ 0 h 58"/>
                <a:gd name="T114" fmla="*/ 34 w 64"/>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
                <a:gd name="T175" fmla="*/ 0 h 58"/>
                <a:gd name="T176" fmla="*/ 64 w 64"/>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 h="58">
                  <a:moveTo>
                    <a:pt x="34" y="0"/>
                  </a:moveTo>
                  <a:lnTo>
                    <a:pt x="30" y="2"/>
                  </a:lnTo>
                  <a:lnTo>
                    <a:pt x="26" y="4"/>
                  </a:lnTo>
                  <a:lnTo>
                    <a:pt x="22" y="6"/>
                  </a:lnTo>
                  <a:lnTo>
                    <a:pt x="18" y="10"/>
                  </a:lnTo>
                  <a:lnTo>
                    <a:pt x="16" y="12"/>
                  </a:lnTo>
                  <a:lnTo>
                    <a:pt x="14" y="16"/>
                  </a:lnTo>
                  <a:lnTo>
                    <a:pt x="10" y="20"/>
                  </a:lnTo>
                  <a:lnTo>
                    <a:pt x="10" y="24"/>
                  </a:lnTo>
                  <a:lnTo>
                    <a:pt x="10" y="34"/>
                  </a:lnTo>
                  <a:lnTo>
                    <a:pt x="12" y="40"/>
                  </a:lnTo>
                  <a:lnTo>
                    <a:pt x="16" y="46"/>
                  </a:lnTo>
                  <a:lnTo>
                    <a:pt x="22" y="50"/>
                  </a:lnTo>
                  <a:lnTo>
                    <a:pt x="28" y="50"/>
                  </a:lnTo>
                  <a:lnTo>
                    <a:pt x="34" y="50"/>
                  </a:lnTo>
                  <a:lnTo>
                    <a:pt x="38" y="50"/>
                  </a:lnTo>
                  <a:lnTo>
                    <a:pt x="44" y="50"/>
                  </a:lnTo>
                  <a:lnTo>
                    <a:pt x="48" y="50"/>
                  </a:lnTo>
                  <a:lnTo>
                    <a:pt x="54" y="50"/>
                  </a:lnTo>
                  <a:lnTo>
                    <a:pt x="60" y="50"/>
                  </a:lnTo>
                  <a:lnTo>
                    <a:pt x="64" y="52"/>
                  </a:lnTo>
                  <a:lnTo>
                    <a:pt x="62" y="52"/>
                  </a:lnTo>
                  <a:lnTo>
                    <a:pt x="60" y="54"/>
                  </a:lnTo>
                  <a:lnTo>
                    <a:pt x="58" y="54"/>
                  </a:lnTo>
                  <a:lnTo>
                    <a:pt x="54" y="54"/>
                  </a:lnTo>
                  <a:lnTo>
                    <a:pt x="52" y="56"/>
                  </a:lnTo>
                  <a:lnTo>
                    <a:pt x="48" y="58"/>
                  </a:lnTo>
                  <a:lnTo>
                    <a:pt x="46" y="58"/>
                  </a:lnTo>
                  <a:lnTo>
                    <a:pt x="44" y="58"/>
                  </a:lnTo>
                  <a:lnTo>
                    <a:pt x="40" y="58"/>
                  </a:lnTo>
                  <a:lnTo>
                    <a:pt x="36" y="58"/>
                  </a:lnTo>
                  <a:lnTo>
                    <a:pt x="32" y="58"/>
                  </a:lnTo>
                  <a:lnTo>
                    <a:pt x="30" y="58"/>
                  </a:lnTo>
                  <a:lnTo>
                    <a:pt x="26" y="58"/>
                  </a:lnTo>
                  <a:lnTo>
                    <a:pt x="22" y="58"/>
                  </a:lnTo>
                  <a:lnTo>
                    <a:pt x="20" y="56"/>
                  </a:lnTo>
                  <a:lnTo>
                    <a:pt x="16" y="56"/>
                  </a:lnTo>
                  <a:lnTo>
                    <a:pt x="12" y="54"/>
                  </a:lnTo>
                  <a:lnTo>
                    <a:pt x="8" y="50"/>
                  </a:lnTo>
                  <a:lnTo>
                    <a:pt x="6" y="48"/>
                  </a:lnTo>
                  <a:lnTo>
                    <a:pt x="6" y="40"/>
                  </a:lnTo>
                  <a:lnTo>
                    <a:pt x="6" y="32"/>
                  </a:lnTo>
                  <a:lnTo>
                    <a:pt x="4" y="26"/>
                  </a:lnTo>
                  <a:lnTo>
                    <a:pt x="0" y="20"/>
                  </a:lnTo>
                  <a:lnTo>
                    <a:pt x="2" y="16"/>
                  </a:lnTo>
                  <a:lnTo>
                    <a:pt x="2" y="12"/>
                  </a:lnTo>
                  <a:lnTo>
                    <a:pt x="4" y="8"/>
                  </a:lnTo>
                  <a:lnTo>
                    <a:pt x="6" y="6"/>
                  </a:lnTo>
                  <a:lnTo>
                    <a:pt x="10" y="4"/>
                  </a:lnTo>
                  <a:lnTo>
                    <a:pt x="14" y="4"/>
                  </a:lnTo>
                  <a:lnTo>
                    <a:pt x="16" y="2"/>
                  </a:lnTo>
                  <a:lnTo>
                    <a:pt x="20" y="2"/>
                  </a:lnTo>
                  <a:lnTo>
                    <a:pt x="24" y="0"/>
                  </a:lnTo>
                  <a:lnTo>
                    <a:pt x="26" y="0"/>
                  </a:lnTo>
                  <a:lnTo>
                    <a:pt x="30" y="0"/>
                  </a:lnTo>
                  <a:lnTo>
                    <a:pt x="34" y="0"/>
                  </a:lnTo>
                  <a:close/>
                </a:path>
              </a:pathLst>
            </a:custGeom>
            <a:solidFill>
              <a:srgbClr val="FF7F00"/>
            </a:solidFill>
            <a:ln w="9525">
              <a:noFill/>
              <a:round/>
              <a:headEnd/>
              <a:tailEnd/>
            </a:ln>
          </p:spPr>
          <p:txBody>
            <a:bodyPr>
              <a:prstTxWarp prst="textNoShape">
                <a:avLst/>
              </a:prstTxWarp>
            </a:bodyPr>
            <a:lstStyle/>
            <a:p>
              <a:endParaRPr lang="en-US"/>
            </a:p>
          </p:txBody>
        </p:sp>
        <p:sp>
          <p:nvSpPr>
            <p:cNvPr id="32785" name="Freeform 9"/>
            <p:cNvSpPr>
              <a:spLocks/>
            </p:cNvSpPr>
            <p:nvPr/>
          </p:nvSpPr>
          <p:spPr bwMode="auto">
            <a:xfrm>
              <a:off x="991" y="2426"/>
              <a:ext cx="862" cy="860"/>
            </a:xfrm>
            <a:custGeom>
              <a:avLst/>
              <a:gdLst>
                <a:gd name="T0" fmla="*/ 856 w 862"/>
                <a:gd name="T1" fmla="*/ 404 h 860"/>
                <a:gd name="T2" fmla="*/ 824 w 862"/>
                <a:gd name="T3" fmla="*/ 332 h 860"/>
                <a:gd name="T4" fmla="*/ 774 w 862"/>
                <a:gd name="T5" fmla="*/ 272 h 860"/>
                <a:gd name="T6" fmla="*/ 788 w 862"/>
                <a:gd name="T7" fmla="*/ 272 h 860"/>
                <a:gd name="T8" fmla="*/ 718 w 862"/>
                <a:gd name="T9" fmla="*/ 198 h 860"/>
                <a:gd name="T10" fmla="*/ 726 w 862"/>
                <a:gd name="T11" fmla="*/ 198 h 860"/>
                <a:gd name="T12" fmla="*/ 668 w 862"/>
                <a:gd name="T13" fmla="*/ 120 h 860"/>
                <a:gd name="T14" fmla="*/ 628 w 862"/>
                <a:gd name="T15" fmla="*/ 82 h 860"/>
                <a:gd name="T16" fmla="*/ 614 w 862"/>
                <a:gd name="T17" fmla="*/ 10 h 860"/>
                <a:gd name="T18" fmla="*/ 572 w 862"/>
                <a:gd name="T19" fmla="*/ 44 h 860"/>
                <a:gd name="T20" fmla="*/ 526 w 862"/>
                <a:gd name="T21" fmla="*/ 126 h 860"/>
                <a:gd name="T22" fmla="*/ 510 w 862"/>
                <a:gd name="T23" fmla="*/ 206 h 860"/>
                <a:gd name="T24" fmla="*/ 520 w 862"/>
                <a:gd name="T25" fmla="*/ 232 h 860"/>
                <a:gd name="T26" fmla="*/ 526 w 862"/>
                <a:gd name="T27" fmla="*/ 274 h 860"/>
                <a:gd name="T28" fmla="*/ 536 w 862"/>
                <a:gd name="T29" fmla="*/ 310 h 860"/>
                <a:gd name="T30" fmla="*/ 548 w 862"/>
                <a:gd name="T31" fmla="*/ 326 h 860"/>
                <a:gd name="T32" fmla="*/ 516 w 862"/>
                <a:gd name="T33" fmla="*/ 420 h 860"/>
                <a:gd name="T34" fmla="*/ 332 w 862"/>
                <a:gd name="T35" fmla="*/ 474 h 860"/>
                <a:gd name="T36" fmla="*/ 240 w 862"/>
                <a:gd name="T37" fmla="*/ 478 h 860"/>
                <a:gd name="T38" fmla="*/ 188 w 862"/>
                <a:gd name="T39" fmla="*/ 504 h 860"/>
                <a:gd name="T40" fmla="*/ 100 w 862"/>
                <a:gd name="T41" fmla="*/ 574 h 860"/>
                <a:gd name="T42" fmla="*/ 6 w 862"/>
                <a:gd name="T43" fmla="*/ 714 h 860"/>
                <a:gd name="T44" fmla="*/ 62 w 862"/>
                <a:gd name="T45" fmla="*/ 674 h 860"/>
                <a:gd name="T46" fmla="*/ 108 w 862"/>
                <a:gd name="T47" fmla="*/ 644 h 860"/>
                <a:gd name="T48" fmla="*/ 82 w 862"/>
                <a:gd name="T49" fmla="*/ 792 h 860"/>
                <a:gd name="T50" fmla="*/ 130 w 862"/>
                <a:gd name="T51" fmla="*/ 720 h 860"/>
                <a:gd name="T52" fmla="*/ 156 w 862"/>
                <a:gd name="T53" fmla="*/ 816 h 860"/>
                <a:gd name="T54" fmla="*/ 194 w 862"/>
                <a:gd name="T55" fmla="*/ 710 h 860"/>
                <a:gd name="T56" fmla="*/ 286 w 862"/>
                <a:gd name="T57" fmla="*/ 822 h 860"/>
                <a:gd name="T58" fmla="*/ 268 w 862"/>
                <a:gd name="T59" fmla="*/ 706 h 860"/>
                <a:gd name="T60" fmla="*/ 338 w 862"/>
                <a:gd name="T61" fmla="*/ 784 h 860"/>
                <a:gd name="T62" fmla="*/ 326 w 862"/>
                <a:gd name="T63" fmla="*/ 728 h 860"/>
                <a:gd name="T64" fmla="*/ 336 w 862"/>
                <a:gd name="T65" fmla="*/ 704 h 860"/>
                <a:gd name="T66" fmla="*/ 392 w 862"/>
                <a:gd name="T67" fmla="*/ 724 h 860"/>
                <a:gd name="T68" fmla="*/ 382 w 862"/>
                <a:gd name="T69" fmla="*/ 692 h 860"/>
                <a:gd name="T70" fmla="*/ 406 w 862"/>
                <a:gd name="T71" fmla="*/ 682 h 860"/>
                <a:gd name="T72" fmla="*/ 380 w 862"/>
                <a:gd name="T73" fmla="*/ 628 h 860"/>
                <a:gd name="T74" fmla="*/ 428 w 862"/>
                <a:gd name="T75" fmla="*/ 654 h 860"/>
                <a:gd name="T76" fmla="*/ 444 w 862"/>
                <a:gd name="T77" fmla="*/ 582 h 860"/>
                <a:gd name="T78" fmla="*/ 470 w 862"/>
                <a:gd name="T79" fmla="*/ 632 h 860"/>
                <a:gd name="T80" fmla="*/ 468 w 862"/>
                <a:gd name="T81" fmla="*/ 664 h 860"/>
                <a:gd name="T82" fmla="*/ 534 w 862"/>
                <a:gd name="T83" fmla="*/ 678 h 860"/>
                <a:gd name="T84" fmla="*/ 688 w 862"/>
                <a:gd name="T85" fmla="*/ 570 h 860"/>
                <a:gd name="T86" fmla="*/ 656 w 862"/>
                <a:gd name="T87" fmla="*/ 412 h 860"/>
                <a:gd name="T88" fmla="*/ 642 w 862"/>
                <a:gd name="T89" fmla="*/ 402 h 860"/>
                <a:gd name="T90" fmla="*/ 722 w 862"/>
                <a:gd name="T91" fmla="*/ 448 h 860"/>
                <a:gd name="T92" fmla="*/ 684 w 862"/>
                <a:gd name="T93" fmla="*/ 610 h 860"/>
                <a:gd name="T94" fmla="*/ 678 w 862"/>
                <a:gd name="T95" fmla="*/ 706 h 860"/>
                <a:gd name="T96" fmla="*/ 602 w 862"/>
                <a:gd name="T97" fmla="*/ 802 h 860"/>
                <a:gd name="T98" fmla="*/ 622 w 862"/>
                <a:gd name="T99" fmla="*/ 806 h 860"/>
                <a:gd name="T100" fmla="*/ 634 w 862"/>
                <a:gd name="T101" fmla="*/ 814 h 860"/>
                <a:gd name="T102" fmla="*/ 616 w 862"/>
                <a:gd name="T103" fmla="*/ 826 h 860"/>
                <a:gd name="T104" fmla="*/ 640 w 862"/>
                <a:gd name="T105" fmla="*/ 828 h 860"/>
                <a:gd name="T106" fmla="*/ 672 w 862"/>
                <a:gd name="T107" fmla="*/ 824 h 860"/>
                <a:gd name="T108" fmla="*/ 692 w 862"/>
                <a:gd name="T109" fmla="*/ 816 h 860"/>
                <a:gd name="T110" fmla="*/ 766 w 862"/>
                <a:gd name="T111" fmla="*/ 676 h 860"/>
                <a:gd name="T112" fmla="*/ 790 w 862"/>
                <a:gd name="T113" fmla="*/ 634 h 860"/>
                <a:gd name="T114" fmla="*/ 794 w 862"/>
                <a:gd name="T115" fmla="*/ 640 h 860"/>
                <a:gd name="T116" fmla="*/ 810 w 862"/>
                <a:gd name="T117" fmla="*/ 628 h 860"/>
                <a:gd name="T118" fmla="*/ 830 w 862"/>
                <a:gd name="T119" fmla="*/ 566 h 860"/>
                <a:gd name="T120" fmla="*/ 840 w 862"/>
                <a:gd name="T121" fmla="*/ 524 h 860"/>
                <a:gd name="T122" fmla="*/ 846 w 862"/>
                <a:gd name="T123" fmla="*/ 472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60"/>
                <a:gd name="T188" fmla="*/ 862 w 862"/>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60">
                  <a:moveTo>
                    <a:pt x="862" y="466"/>
                  </a:moveTo>
                  <a:lnTo>
                    <a:pt x="858" y="450"/>
                  </a:lnTo>
                  <a:lnTo>
                    <a:pt x="856" y="434"/>
                  </a:lnTo>
                  <a:lnTo>
                    <a:pt x="850" y="420"/>
                  </a:lnTo>
                  <a:lnTo>
                    <a:pt x="844" y="406"/>
                  </a:lnTo>
                  <a:lnTo>
                    <a:pt x="846" y="406"/>
                  </a:lnTo>
                  <a:lnTo>
                    <a:pt x="846" y="404"/>
                  </a:lnTo>
                  <a:lnTo>
                    <a:pt x="848" y="404"/>
                  </a:lnTo>
                  <a:lnTo>
                    <a:pt x="850" y="404"/>
                  </a:lnTo>
                  <a:lnTo>
                    <a:pt x="854" y="406"/>
                  </a:lnTo>
                  <a:lnTo>
                    <a:pt x="856" y="410"/>
                  </a:lnTo>
                  <a:lnTo>
                    <a:pt x="856" y="414"/>
                  </a:lnTo>
                  <a:lnTo>
                    <a:pt x="858" y="418"/>
                  </a:lnTo>
                  <a:lnTo>
                    <a:pt x="856" y="404"/>
                  </a:lnTo>
                  <a:lnTo>
                    <a:pt x="852" y="392"/>
                  </a:lnTo>
                  <a:lnTo>
                    <a:pt x="846" y="380"/>
                  </a:lnTo>
                  <a:lnTo>
                    <a:pt x="840" y="368"/>
                  </a:lnTo>
                  <a:lnTo>
                    <a:pt x="834" y="358"/>
                  </a:lnTo>
                  <a:lnTo>
                    <a:pt x="826" y="346"/>
                  </a:lnTo>
                  <a:lnTo>
                    <a:pt x="816" y="336"/>
                  </a:lnTo>
                  <a:lnTo>
                    <a:pt x="806" y="326"/>
                  </a:lnTo>
                  <a:lnTo>
                    <a:pt x="806" y="322"/>
                  </a:lnTo>
                  <a:lnTo>
                    <a:pt x="810" y="322"/>
                  </a:lnTo>
                  <a:lnTo>
                    <a:pt x="812" y="324"/>
                  </a:lnTo>
                  <a:lnTo>
                    <a:pt x="816" y="324"/>
                  </a:lnTo>
                  <a:lnTo>
                    <a:pt x="818" y="326"/>
                  </a:lnTo>
                  <a:lnTo>
                    <a:pt x="820" y="328"/>
                  </a:lnTo>
                  <a:lnTo>
                    <a:pt x="824" y="332"/>
                  </a:lnTo>
                  <a:lnTo>
                    <a:pt x="826" y="334"/>
                  </a:lnTo>
                  <a:lnTo>
                    <a:pt x="828" y="338"/>
                  </a:lnTo>
                  <a:lnTo>
                    <a:pt x="826" y="332"/>
                  </a:lnTo>
                  <a:lnTo>
                    <a:pt x="822" y="326"/>
                  </a:lnTo>
                  <a:lnTo>
                    <a:pt x="818" y="318"/>
                  </a:lnTo>
                  <a:lnTo>
                    <a:pt x="814" y="310"/>
                  </a:lnTo>
                  <a:lnTo>
                    <a:pt x="808" y="302"/>
                  </a:lnTo>
                  <a:lnTo>
                    <a:pt x="804" y="296"/>
                  </a:lnTo>
                  <a:lnTo>
                    <a:pt x="798" y="288"/>
                  </a:lnTo>
                  <a:lnTo>
                    <a:pt x="790" y="284"/>
                  </a:lnTo>
                  <a:lnTo>
                    <a:pt x="782" y="278"/>
                  </a:lnTo>
                  <a:lnTo>
                    <a:pt x="780" y="278"/>
                  </a:lnTo>
                  <a:lnTo>
                    <a:pt x="778" y="274"/>
                  </a:lnTo>
                  <a:lnTo>
                    <a:pt x="774" y="272"/>
                  </a:lnTo>
                  <a:lnTo>
                    <a:pt x="772" y="270"/>
                  </a:lnTo>
                  <a:lnTo>
                    <a:pt x="770" y="268"/>
                  </a:lnTo>
                  <a:lnTo>
                    <a:pt x="768" y="266"/>
                  </a:lnTo>
                  <a:lnTo>
                    <a:pt x="766" y="262"/>
                  </a:lnTo>
                  <a:lnTo>
                    <a:pt x="764" y="260"/>
                  </a:lnTo>
                  <a:lnTo>
                    <a:pt x="764" y="258"/>
                  </a:lnTo>
                  <a:lnTo>
                    <a:pt x="766" y="256"/>
                  </a:lnTo>
                  <a:lnTo>
                    <a:pt x="768" y="256"/>
                  </a:lnTo>
                  <a:lnTo>
                    <a:pt x="770" y="258"/>
                  </a:lnTo>
                  <a:lnTo>
                    <a:pt x="774" y="260"/>
                  </a:lnTo>
                  <a:lnTo>
                    <a:pt x="778" y="264"/>
                  </a:lnTo>
                  <a:lnTo>
                    <a:pt x="780" y="266"/>
                  </a:lnTo>
                  <a:lnTo>
                    <a:pt x="784" y="270"/>
                  </a:lnTo>
                  <a:lnTo>
                    <a:pt x="788" y="272"/>
                  </a:lnTo>
                  <a:lnTo>
                    <a:pt x="792" y="274"/>
                  </a:lnTo>
                  <a:lnTo>
                    <a:pt x="796" y="278"/>
                  </a:lnTo>
                  <a:lnTo>
                    <a:pt x="798" y="280"/>
                  </a:lnTo>
                  <a:lnTo>
                    <a:pt x="792" y="268"/>
                  </a:lnTo>
                  <a:lnTo>
                    <a:pt x="782" y="256"/>
                  </a:lnTo>
                  <a:lnTo>
                    <a:pt x="772" y="248"/>
                  </a:lnTo>
                  <a:lnTo>
                    <a:pt x="760" y="240"/>
                  </a:lnTo>
                  <a:lnTo>
                    <a:pt x="750" y="232"/>
                  </a:lnTo>
                  <a:lnTo>
                    <a:pt x="738" y="224"/>
                  </a:lnTo>
                  <a:lnTo>
                    <a:pt x="728" y="216"/>
                  </a:lnTo>
                  <a:lnTo>
                    <a:pt x="718" y="206"/>
                  </a:lnTo>
                  <a:lnTo>
                    <a:pt x="718" y="204"/>
                  </a:lnTo>
                  <a:lnTo>
                    <a:pt x="718" y="202"/>
                  </a:lnTo>
                  <a:lnTo>
                    <a:pt x="718" y="198"/>
                  </a:lnTo>
                  <a:lnTo>
                    <a:pt x="720" y="198"/>
                  </a:lnTo>
                  <a:lnTo>
                    <a:pt x="724" y="200"/>
                  </a:lnTo>
                  <a:lnTo>
                    <a:pt x="728" y="202"/>
                  </a:lnTo>
                  <a:lnTo>
                    <a:pt x="732" y="206"/>
                  </a:lnTo>
                  <a:lnTo>
                    <a:pt x="736" y="210"/>
                  </a:lnTo>
                  <a:lnTo>
                    <a:pt x="738" y="214"/>
                  </a:lnTo>
                  <a:lnTo>
                    <a:pt x="742" y="216"/>
                  </a:lnTo>
                  <a:lnTo>
                    <a:pt x="744" y="220"/>
                  </a:lnTo>
                  <a:lnTo>
                    <a:pt x="750" y="222"/>
                  </a:lnTo>
                  <a:lnTo>
                    <a:pt x="746" y="218"/>
                  </a:lnTo>
                  <a:lnTo>
                    <a:pt x="742" y="212"/>
                  </a:lnTo>
                  <a:lnTo>
                    <a:pt x="738" y="208"/>
                  </a:lnTo>
                  <a:lnTo>
                    <a:pt x="734" y="204"/>
                  </a:lnTo>
                  <a:lnTo>
                    <a:pt x="726" y="198"/>
                  </a:lnTo>
                  <a:lnTo>
                    <a:pt x="718" y="192"/>
                  </a:lnTo>
                  <a:lnTo>
                    <a:pt x="710" y="186"/>
                  </a:lnTo>
                  <a:lnTo>
                    <a:pt x="704" y="178"/>
                  </a:lnTo>
                  <a:lnTo>
                    <a:pt x="698" y="170"/>
                  </a:lnTo>
                  <a:lnTo>
                    <a:pt x="692" y="162"/>
                  </a:lnTo>
                  <a:lnTo>
                    <a:pt x="690" y="152"/>
                  </a:lnTo>
                  <a:lnTo>
                    <a:pt x="690" y="142"/>
                  </a:lnTo>
                  <a:lnTo>
                    <a:pt x="686" y="140"/>
                  </a:lnTo>
                  <a:lnTo>
                    <a:pt x="682" y="138"/>
                  </a:lnTo>
                  <a:lnTo>
                    <a:pt x="680" y="134"/>
                  </a:lnTo>
                  <a:lnTo>
                    <a:pt x="676" y="132"/>
                  </a:lnTo>
                  <a:lnTo>
                    <a:pt x="674" y="128"/>
                  </a:lnTo>
                  <a:lnTo>
                    <a:pt x="672" y="124"/>
                  </a:lnTo>
                  <a:lnTo>
                    <a:pt x="668" y="120"/>
                  </a:lnTo>
                  <a:lnTo>
                    <a:pt x="668" y="116"/>
                  </a:lnTo>
                  <a:lnTo>
                    <a:pt x="664" y="116"/>
                  </a:lnTo>
                  <a:lnTo>
                    <a:pt x="660" y="118"/>
                  </a:lnTo>
                  <a:lnTo>
                    <a:pt x="658" y="118"/>
                  </a:lnTo>
                  <a:lnTo>
                    <a:pt x="654" y="116"/>
                  </a:lnTo>
                  <a:lnTo>
                    <a:pt x="650" y="116"/>
                  </a:lnTo>
                  <a:lnTo>
                    <a:pt x="648" y="116"/>
                  </a:lnTo>
                  <a:lnTo>
                    <a:pt x="644" y="116"/>
                  </a:lnTo>
                  <a:lnTo>
                    <a:pt x="642" y="114"/>
                  </a:lnTo>
                  <a:lnTo>
                    <a:pt x="634" y="110"/>
                  </a:lnTo>
                  <a:lnTo>
                    <a:pt x="630" y="102"/>
                  </a:lnTo>
                  <a:lnTo>
                    <a:pt x="630" y="92"/>
                  </a:lnTo>
                  <a:lnTo>
                    <a:pt x="630" y="82"/>
                  </a:lnTo>
                  <a:lnTo>
                    <a:pt x="628" y="82"/>
                  </a:lnTo>
                  <a:lnTo>
                    <a:pt x="626" y="82"/>
                  </a:lnTo>
                  <a:lnTo>
                    <a:pt x="624" y="82"/>
                  </a:lnTo>
                  <a:lnTo>
                    <a:pt x="622" y="82"/>
                  </a:lnTo>
                  <a:lnTo>
                    <a:pt x="614" y="78"/>
                  </a:lnTo>
                  <a:lnTo>
                    <a:pt x="608" y="70"/>
                  </a:lnTo>
                  <a:lnTo>
                    <a:pt x="604" y="64"/>
                  </a:lnTo>
                  <a:lnTo>
                    <a:pt x="602" y="56"/>
                  </a:lnTo>
                  <a:lnTo>
                    <a:pt x="600" y="46"/>
                  </a:lnTo>
                  <a:lnTo>
                    <a:pt x="600" y="38"/>
                  </a:lnTo>
                  <a:lnTo>
                    <a:pt x="598" y="28"/>
                  </a:lnTo>
                  <a:lnTo>
                    <a:pt x="598" y="20"/>
                  </a:lnTo>
                  <a:lnTo>
                    <a:pt x="604" y="16"/>
                  </a:lnTo>
                  <a:lnTo>
                    <a:pt x="608" y="12"/>
                  </a:lnTo>
                  <a:lnTo>
                    <a:pt x="614" y="10"/>
                  </a:lnTo>
                  <a:lnTo>
                    <a:pt x="620" y="8"/>
                  </a:lnTo>
                  <a:lnTo>
                    <a:pt x="626" y="8"/>
                  </a:lnTo>
                  <a:lnTo>
                    <a:pt x="632" y="6"/>
                  </a:lnTo>
                  <a:lnTo>
                    <a:pt x="638" y="4"/>
                  </a:lnTo>
                  <a:lnTo>
                    <a:pt x="644" y="2"/>
                  </a:lnTo>
                  <a:lnTo>
                    <a:pt x="634" y="0"/>
                  </a:lnTo>
                  <a:lnTo>
                    <a:pt x="624" y="4"/>
                  </a:lnTo>
                  <a:lnTo>
                    <a:pt x="614" y="8"/>
                  </a:lnTo>
                  <a:lnTo>
                    <a:pt x="604" y="10"/>
                  </a:lnTo>
                  <a:lnTo>
                    <a:pt x="594" y="14"/>
                  </a:lnTo>
                  <a:lnTo>
                    <a:pt x="586" y="20"/>
                  </a:lnTo>
                  <a:lnTo>
                    <a:pt x="578" y="26"/>
                  </a:lnTo>
                  <a:lnTo>
                    <a:pt x="574" y="34"/>
                  </a:lnTo>
                  <a:lnTo>
                    <a:pt x="572" y="44"/>
                  </a:lnTo>
                  <a:lnTo>
                    <a:pt x="570" y="50"/>
                  </a:lnTo>
                  <a:lnTo>
                    <a:pt x="568" y="54"/>
                  </a:lnTo>
                  <a:lnTo>
                    <a:pt x="566" y="58"/>
                  </a:lnTo>
                  <a:lnTo>
                    <a:pt x="566" y="62"/>
                  </a:lnTo>
                  <a:lnTo>
                    <a:pt x="562" y="70"/>
                  </a:lnTo>
                  <a:lnTo>
                    <a:pt x="556" y="78"/>
                  </a:lnTo>
                  <a:lnTo>
                    <a:pt x="548" y="86"/>
                  </a:lnTo>
                  <a:lnTo>
                    <a:pt x="544" y="94"/>
                  </a:lnTo>
                  <a:lnTo>
                    <a:pt x="536" y="102"/>
                  </a:lnTo>
                  <a:lnTo>
                    <a:pt x="532" y="110"/>
                  </a:lnTo>
                  <a:lnTo>
                    <a:pt x="526" y="118"/>
                  </a:lnTo>
                  <a:lnTo>
                    <a:pt x="522" y="126"/>
                  </a:lnTo>
                  <a:lnTo>
                    <a:pt x="524" y="126"/>
                  </a:lnTo>
                  <a:lnTo>
                    <a:pt x="526" y="126"/>
                  </a:lnTo>
                  <a:lnTo>
                    <a:pt x="528" y="126"/>
                  </a:lnTo>
                  <a:lnTo>
                    <a:pt x="528" y="128"/>
                  </a:lnTo>
                  <a:lnTo>
                    <a:pt x="528" y="134"/>
                  </a:lnTo>
                  <a:lnTo>
                    <a:pt x="524" y="140"/>
                  </a:lnTo>
                  <a:lnTo>
                    <a:pt x="522" y="144"/>
                  </a:lnTo>
                  <a:lnTo>
                    <a:pt x="518" y="150"/>
                  </a:lnTo>
                  <a:lnTo>
                    <a:pt x="518" y="154"/>
                  </a:lnTo>
                  <a:lnTo>
                    <a:pt x="516" y="158"/>
                  </a:lnTo>
                  <a:lnTo>
                    <a:pt x="518" y="162"/>
                  </a:lnTo>
                  <a:lnTo>
                    <a:pt x="522" y="162"/>
                  </a:lnTo>
                  <a:lnTo>
                    <a:pt x="518" y="174"/>
                  </a:lnTo>
                  <a:lnTo>
                    <a:pt x="514" y="184"/>
                  </a:lnTo>
                  <a:lnTo>
                    <a:pt x="510" y="196"/>
                  </a:lnTo>
                  <a:lnTo>
                    <a:pt x="510" y="206"/>
                  </a:lnTo>
                  <a:lnTo>
                    <a:pt x="510" y="202"/>
                  </a:lnTo>
                  <a:lnTo>
                    <a:pt x="512" y="200"/>
                  </a:lnTo>
                  <a:lnTo>
                    <a:pt x="514" y="196"/>
                  </a:lnTo>
                  <a:lnTo>
                    <a:pt x="518" y="194"/>
                  </a:lnTo>
                  <a:lnTo>
                    <a:pt x="520" y="196"/>
                  </a:lnTo>
                  <a:lnTo>
                    <a:pt x="516" y="210"/>
                  </a:lnTo>
                  <a:lnTo>
                    <a:pt x="512" y="222"/>
                  </a:lnTo>
                  <a:lnTo>
                    <a:pt x="510" y="236"/>
                  </a:lnTo>
                  <a:lnTo>
                    <a:pt x="510" y="252"/>
                  </a:lnTo>
                  <a:lnTo>
                    <a:pt x="512" y="246"/>
                  </a:lnTo>
                  <a:lnTo>
                    <a:pt x="514" y="242"/>
                  </a:lnTo>
                  <a:lnTo>
                    <a:pt x="516" y="236"/>
                  </a:lnTo>
                  <a:lnTo>
                    <a:pt x="518" y="232"/>
                  </a:lnTo>
                  <a:lnTo>
                    <a:pt x="520" y="232"/>
                  </a:lnTo>
                  <a:lnTo>
                    <a:pt x="522" y="232"/>
                  </a:lnTo>
                  <a:lnTo>
                    <a:pt x="522" y="234"/>
                  </a:lnTo>
                  <a:lnTo>
                    <a:pt x="520" y="244"/>
                  </a:lnTo>
                  <a:lnTo>
                    <a:pt x="518" y="252"/>
                  </a:lnTo>
                  <a:lnTo>
                    <a:pt x="516" y="262"/>
                  </a:lnTo>
                  <a:lnTo>
                    <a:pt x="516" y="272"/>
                  </a:lnTo>
                  <a:lnTo>
                    <a:pt x="518" y="266"/>
                  </a:lnTo>
                  <a:lnTo>
                    <a:pt x="520" y="264"/>
                  </a:lnTo>
                  <a:lnTo>
                    <a:pt x="520" y="260"/>
                  </a:lnTo>
                  <a:lnTo>
                    <a:pt x="522" y="258"/>
                  </a:lnTo>
                  <a:lnTo>
                    <a:pt x="526" y="258"/>
                  </a:lnTo>
                  <a:lnTo>
                    <a:pt x="526" y="266"/>
                  </a:lnTo>
                  <a:lnTo>
                    <a:pt x="526" y="274"/>
                  </a:lnTo>
                  <a:lnTo>
                    <a:pt x="524" y="282"/>
                  </a:lnTo>
                  <a:lnTo>
                    <a:pt x="524" y="290"/>
                  </a:lnTo>
                  <a:lnTo>
                    <a:pt x="524" y="286"/>
                  </a:lnTo>
                  <a:lnTo>
                    <a:pt x="526" y="282"/>
                  </a:lnTo>
                  <a:lnTo>
                    <a:pt x="528" y="278"/>
                  </a:lnTo>
                  <a:lnTo>
                    <a:pt x="528" y="276"/>
                  </a:lnTo>
                  <a:lnTo>
                    <a:pt x="532" y="278"/>
                  </a:lnTo>
                  <a:lnTo>
                    <a:pt x="532" y="284"/>
                  </a:lnTo>
                  <a:lnTo>
                    <a:pt x="532" y="290"/>
                  </a:lnTo>
                  <a:lnTo>
                    <a:pt x="532" y="296"/>
                  </a:lnTo>
                  <a:lnTo>
                    <a:pt x="534" y="298"/>
                  </a:lnTo>
                  <a:lnTo>
                    <a:pt x="536" y="304"/>
                  </a:lnTo>
                  <a:lnTo>
                    <a:pt x="536" y="308"/>
                  </a:lnTo>
                  <a:lnTo>
                    <a:pt x="536" y="310"/>
                  </a:lnTo>
                  <a:lnTo>
                    <a:pt x="540" y="304"/>
                  </a:lnTo>
                  <a:lnTo>
                    <a:pt x="544" y="308"/>
                  </a:lnTo>
                  <a:lnTo>
                    <a:pt x="544" y="316"/>
                  </a:lnTo>
                  <a:lnTo>
                    <a:pt x="542" y="322"/>
                  </a:lnTo>
                  <a:lnTo>
                    <a:pt x="542" y="328"/>
                  </a:lnTo>
                  <a:lnTo>
                    <a:pt x="544" y="328"/>
                  </a:lnTo>
                  <a:lnTo>
                    <a:pt x="544" y="330"/>
                  </a:lnTo>
                  <a:lnTo>
                    <a:pt x="544" y="332"/>
                  </a:lnTo>
                  <a:lnTo>
                    <a:pt x="544" y="334"/>
                  </a:lnTo>
                  <a:lnTo>
                    <a:pt x="544" y="332"/>
                  </a:lnTo>
                  <a:lnTo>
                    <a:pt x="544" y="330"/>
                  </a:lnTo>
                  <a:lnTo>
                    <a:pt x="546" y="328"/>
                  </a:lnTo>
                  <a:lnTo>
                    <a:pt x="548" y="326"/>
                  </a:lnTo>
                  <a:lnTo>
                    <a:pt x="550" y="326"/>
                  </a:lnTo>
                  <a:lnTo>
                    <a:pt x="552" y="328"/>
                  </a:lnTo>
                  <a:lnTo>
                    <a:pt x="554" y="330"/>
                  </a:lnTo>
                  <a:lnTo>
                    <a:pt x="552" y="338"/>
                  </a:lnTo>
                  <a:lnTo>
                    <a:pt x="550" y="346"/>
                  </a:lnTo>
                  <a:lnTo>
                    <a:pt x="548" y="354"/>
                  </a:lnTo>
                  <a:lnTo>
                    <a:pt x="548" y="362"/>
                  </a:lnTo>
                  <a:lnTo>
                    <a:pt x="550" y="366"/>
                  </a:lnTo>
                  <a:lnTo>
                    <a:pt x="548" y="370"/>
                  </a:lnTo>
                  <a:lnTo>
                    <a:pt x="546" y="376"/>
                  </a:lnTo>
                  <a:lnTo>
                    <a:pt x="544" y="382"/>
                  </a:lnTo>
                  <a:lnTo>
                    <a:pt x="534" y="394"/>
                  </a:lnTo>
                  <a:lnTo>
                    <a:pt x="526" y="408"/>
                  </a:lnTo>
                  <a:lnTo>
                    <a:pt x="516" y="420"/>
                  </a:lnTo>
                  <a:lnTo>
                    <a:pt x="504" y="434"/>
                  </a:lnTo>
                  <a:lnTo>
                    <a:pt x="494" y="446"/>
                  </a:lnTo>
                  <a:lnTo>
                    <a:pt x="482" y="456"/>
                  </a:lnTo>
                  <a:lnTo>
                    <a:pt x="468" y="466"/>
                  </a:lnTo>
                  <a:lnTo>
                    <a:pt x="454" y="472"/>
                  </a:lnTo>
                  <a:lnTo>
                    <a:pt x="440" y="474"/>
                  </a:lnTo>
                  <a:lnTo>
                    <a:pt x="428" y="474"/>
                  </a:lnTo>
                  <a:lnTo>
                    <a:pt x="414" y="474"/>
                  </a:lnTo>
                  <a:lnTo>
                    <a:pt x="400" y="474"/>
                  </a:lnTo>
                  <a:lnTo>
                    <a:pt x="388" y="474"/>
                  </a:lnTo>
                  <a:lnTo>
                    <a:pt x="374" y="476"/>
                  </a:lnTo>
                  <a:lnTo>
                    <a:pt x="360" y="476"/>
                  </a:lnTo>
                  <a:lnTo>
                    <a:pt x="346" y="476"/>
                  </a:lnTo>
                  <a:lnTo>
                    <a:pt x="332" y="474"/>
                  </a:lnTo>
                  <a:lnTo>
                    <a:pt x="320" y="474"/>
                  </a:lnTo>
                  <a:lnTo>
                    <a:pt x="306" y="474"/>
                  </a:lnTo>
                  <a:lnTo>
                    <a:pt x="294" y="472"/>
                  </a:lnTo>
                  <a:lnTo>
                    <a:pt x="280" y="472"/>
                  </a:lnTo>
                  <a:lnTo>
                    <a:pt x="266" y="470"/>
                  </a:lnTo>
                  <a:lnTo>
                    <a:pt x="254" y="468"/>
                  </a:lnTo>
                  <a:lnTo>
                    <a:pt x="240" y="468"/>
                  </a:lnTo>
                  <a:lnTo>
                    <a:pt x="232" y="470"/>
                  </a:lnTo>
                  <a:lnTo>
                    <a:pt x="236" y="470"/>
                  </a:lnTo>
                  <a:lnTo>
                    <a:pt x="240" y="470"/>
                  </a:lnTo>
                  <a:lnTo>
                    <a:pt x="242" y="472"/>
                  </a:lnTo>
                  <a:lnTo>
                    <a:pt x="244" y="474"/>
                  </a:lnTo>
                  <a:lnTo>
                    <a:pt x="242" y="476"/>
                  </a:lnTo>
                  <a:lnTo>
                    <a:pt x="240" y="478"/>
                  </a:lnTo>
                  <a:lnTo>
                    <a:pt x="238" y="478"/>
                  </a:lnTo>
                  <a:lnTo>
                    <a:pt x="234" y="478"/>
                  </a:lnTo>
                  <a:lnTo>
                    <a:pt x="232" y="478"/>
                  </a:lnTo>
                  <a:lnTo>
                    <a:pt x="230" y="480"/>
                  </a:lnTo>
                  <a:lnTo>
                    <a:pt x="226" y="480"/>
                  </a:lnTo>
                  <a:lnTo>
                    <a:pt x="224" y="482"/>
                  </a:lnTo>
                  <a:lnTo>
                    <a:pt x="222" y="484"/>
                  </a:lnTo>
                  <a:lnTo>
                    <a:pt x="218" y="486"/>
                  </a:lnTo>
                  <a:lnTo>
                    <a:pt x="216" y="488"/>
                  </a:lnTo>
                  <a:lnTo>
                    <a:pt x="214" y="490"/>
                  </a:lnTo>
                  <a:lnTo>
                    <a:pt x="206" y="494"/>
                  </a:lnTo>
                  <a:lnTo>
                    <a:pt x="202" y="496"/>
                  </a:lnTo>
                  <a:lnTo>
                    <a:pt x="194" y="500"/>
                  </a:lnTo>
                  <a:lnTo>
                    <a:pt x="188" y="504"/>
                  </a:lnTo>
                  <a:lnTo>
                    <a:pt x="182" y="508"/>
                  </a:lnTo>
                  <a:lnTo>
                    <a:pt x="176" y="512"/>
                  </a:lnTo>
                  <a:lnTo>
                    <a:pt x="170" y="516"/>
                  </a:lnTo>
                  <a:lnTo>
                    <a:pt x="164" y="520"/>
                  </a:lnTo>
                  <a:lnTo>
                    <a:pt x="160" y="524"/>
                  </a:lnTo>
                  <a:lnTo>
                    <a:pt x="154" y="530"/>
                  </a:lnTo>
                  <a:lnTo>
                    <a:pt x="148" y="534"/>
                  </a:lnTo>
                  <a:lnTo>
                    <a:pt x="142" y="538"/>
                  </a:lnTo>
                  <a:lnTo>
                    <a:pt x="136" y="542"/>
                  </a:lnTo>
                  <a:lnTo>
                    <a:pt x="130" y="548"/>
                  </a:lnTo>
                  <a:lnTo>
                    <a:pt x="124" y="552"/>
                  </a:lnTo>
                  <a:lnTo>
                    <a:pt x="118" y="558"/>
                  </a:lnTo>
                  <a:lnTo>
                    <a:pt x="108" y="566"/>
                  </a:lnTo>
                  <a:lnTo>
                    <a:pt x="100" y="574"/>
                  </a:lnTo>
                  <a:lnTo>
                    <a:pt x="92" y="582"/>
                  </a:lnTo>
                  <a:lnTo>
                    <a:pt x="82" y="592"/>
                  </a:lnTo>
                  <a:lnTo>
                    <a:pt x="74" y="600"/>
                  </a:lnTo>
                  <a:lnTo>
                    <a:pt x="66" y="610"/>
                  </a:lnTo>
                  <a:lnTo>
                    <a:pt x="60" y="620"/>
                  </a:lnTo>
                  <a:lnTo>
                    <a:pt x="52" y="630"/>
                  </a:lnTo>
                  <a:lnTo>
                    <a:pt x="46" y="640"/>
                  </a:lnTo>
                  <a:lnTo>
                    <a:pt x="40" y="650"/>
                  </a:lnTo>
                  <a:lnTo>
                    <a:pt x="32" y="660"/>
                  </a:lnTo>
                  <a:lnTo>
                    <a:pt x="28" y="672"/>
                  </a:lnTo>
                  <a:lnTo>
                    <a:pt x="22" y="682"/>
                  </a:lnTo>
                  <a:lnTo>
                    <a:pt x="16" y="692"/>
                  </a:lnTo>
                  <a:lnTo>
                    <a:pt x="12" y="704"/>
                  </a:lnTo>
                  <a:lnTo>
                    <a:pt x="6" y="714"/>
                  </a:lnTo>
                  <a:lnTo>
                    <a:pt x="4" y="726"/>
                  </a:lnTo>
                  <a:lnTo>
                    <a:pt x="0" y="740"/>
                  </a:lnTo>
                  <a:lnTo>
                    <a:pt x="0" y="754"/>
                  </a:lnTo>
                  <a:lnTo>
                    <a:pt x="2" y="766"/>
                  </a:lnTo>
                  <a:lnTo>
                    <a:pt x="6" y="756"/>
                  </a:lnTo>
                  <a:lnTo>
                    <a:pt x="12" y="746"/>
                  </a:lnTo>
                  <a:lnTo>
                    <a:pt x="16" y="738"/>
                  </a:lnTo>
                  <a:lnTo>
                    <a:pt x="22" y="728"/>
                  </a:lnTo>
                  <a:lnTo>
                    <a:pt x="28" y="718"/>
                  </a:lnTo>
                  <a:lnTo>
                    <a:pt x="34" y="710"/>
                  </a:lnTo>
                  <a:lnTo>
                    <a:pt x="40" y="702"/>
                  </a:lnTo>
                  <a:lnTo>
                    <a:pt x="48" y="692"/>
                  </a:lnTo>
                  <a:lnTo>
                    <a:pt x="54" y="684"/>
                  </a:lnTo>
                  <a:lnTo>
                    <a:pt x="62" y="674"/>
                  </a:lnTo>
                  <a:lnTo>
                    <a:pt x="70" y="666"/>
                  </a:lnTo>
                  <a:lnTo>
                    <a:pt x="76" y="658"/>
                  </a:lnTo>
                  <a:lnTo>
                    <a:pt x="84" y="650"/>
                  </a:lnTo>
                  <a:lnTo>
                    <a:pt x="92" y="642"/>
                  </a:lnTo>
                  <a:lnTo>
                    <a:pt x="100" y="634"/>
                  </a:lnTo>
                  <a:lnTo>
                    <a:pt x="108" y="626"/>
                  </a:lnTo>
                  <a:lnTo>
                    <a:pt x="112" y="626"/>
                  </a:lnTo>
                  <a:lnTo>
                    <a:pt x="114" y="626"/>
                  </a:lnTo>
                  <a:lnTo>
                    <a:pt x="116" y="628"/>
                  </a:lnTo>
                  <a:lnTo>
                    <a:pt x="118" y="630"/>
                  </a:lnTo>
                  <a:lnTo>
                    <a:pt x="118" y="632"/>
                  </a:lnTo>
                  <a:lnTo>
                    <a:pt x="114" y="636"/>
                  </a:lnTo>
                  <a:lnTo>
                    <a:pt x="112" y="640"/>
                  </a:lnTo>
                  <a:lnTo>
                    <a:pt x="108" y="644"/>
                  </a:lnTo>
                  <a:lnTo>
                    <a:pt x="106" y="648"/>
                  </a:lnTo>
                  <a:lnTo>
                    <a:pt x="104" y="652"/>
                  </a:lnTo>
                  <a:lnTo>
                    <a:pt x="102" y="656"/>
                  </a:lnTo>
                  <a:lnTo>
                    <a:pt x="100" y="662"/>
                  </a:lnTo>
                  <a:lnTo>
                    <a:pt x="98" y="666"/>
                  </a:lnTo>
                  <a:lnTo>
                    <a:pt x="94" y="682"/>
                  </a:lnTo>
                  <a:lnTo>
                    <a:pt x="90" y="698"/>
                  </a:lnTo>
                  <a:lnTo>
                    <a:pt x="86" y="714"/>
                  </a:lnTo>
                  <a:lnTo>
                    <a:pt x="84" y="730"/>
                  </a:lnTo>
                  <a:lnTo>
                    <a:pt x="80" y="746"/>
                  </a:lnTo>
                  <a:lnTo>
                    <a:pt x="80" y="764"/>
                  </a:lnTo>
                  <a:lnTo>
                    <a:pt x="78" y="780"/>
                  </a:lnTo>
                  <a:lnTo>
                    <a:pt x="80" y="796"/>
                  </a:lnTo>
                  <a:lnTo>
                    <a:pt x="82" y="792"/>
                  </a:lnTo>
                  <a:lnTo>
                    <a:pt x="84" y="788"/>
                  </a:lnTo>
                  <a:lnTo>
                    <a:pt x="86" y="786"/>
                  </a:lnTo>
                  <a:lnTo>
                    <a:pt x="88" y="782"/>
                  </a:lnTo>
                  <a:lnTo>
                    <a:pt x="94" y="788"/>
                  </a:lnTo>
                  <a:lnTo>
                    <a:pt x="94" y="802"/>
                  </a:lnTo>
                  <a:lnTo>
                    <a:pt x="98" y="814"/>
                  </a:lnTo>
                  <a:lnTo>
                    <a:pt x="104" y="828"/>
                  </a:lnTo>
                  <a:lnTo>
                    <a:pt x="110" y="840"/>
                  </a:lnTo>
                  <a:lnTo>
                    <a:pt x="112" y="812"/>
                  </a:lnTo>
                  <a:lnTo>
                    <a:pt x="116" y="786"/>
                  </a:lnTo>
                  <a:lnTo>
                    <a:pt x="120" y="758"/>
                  </a:lnTo>
                  <a:lnTo>
                    <a:pt x="124" y="734"/>
                  </a:lnTo>
                  <a:lnTo>
                    <a:pt x="128" y="726"/>
                  </a:lnTo>
                  <a:lnTo>
                    <a:pt x="130" y="720"/>
                  </a:lnTo>
                  <a:lnTo>
                    <a:pt x="132" y="712"/>
                  </a:lnTo>
                  <a:lnTo>
                    <a:pt x="134" y="706"/>
                  </a:lnTo>
                  <a:lnTo>
                    <a:pt x="136" y="704"/>
                  </a:lnTo>
                  <a:lnTo>
                    <a:pt x="138" y="704"/>
                  </a:lnTo>
                  <a:lnTo>
                    <a:pt x="142" y="706"/>
                  </a:lnTo>
                  <a:lnTo>
                    <a:pt x="144" y="708"/>
                  </a:lnTo>
                  <a:lnTo>
                    <a:pt x="142" y="722"/>
                  </a:lnTo>
                  <a:lnTo>
                    <a:pt x="142" y="736"/>
                  </a:lnTo>
                  <a:lnTo>
                    <a:pt x="142" y="750"/>
                  </a:lnTo>
                  <a:lnTo>
                    <a:pt x="144" y="764"/>
                  </a:lnTo>
                  <a:lnTo>
                    <a:pt x="146" y="778"/>
                  </a:lnTo>
                  <a:lnTo>
                    <a:pt x="148" y="790"/>
                  </a:lnTo>
                  <a:lnTo>
                    <a:pt x="152" y="804"/>
                  </a:lnTo>
                  <a:lnTo>
                    <a:pt x="156" y="816"/>
                  </a:lnTo>
                  <a:lnTo>
                    <a:pt x="162" y="828"/>
                  </a:lnTo>
                  <a:lnTo>
                    <a:pt x="168" y="838"/>
                  </a:lnTo>
                  <a:lnTo>
                    <a:pt x="176" y="850"/>
                  </a:lnTo>
                  <a:lnTo>
                    <a:pt x="184" y="860"/>
                  </a:lnTo>
                  <a:lnTo>
                    <a:pt x="186" y="860"/>
                  </a:lnTo>
                  <a:lnTo>
                    <a:pt x="182" y="836"/>
                  </a:lnTo>
                  <a:lnTo>
                    <a:pt x="180" y="812"/>
                  </a:lnTo>
                  <a:lnTo>
                    <a:pt x="180" y="786"/>
                  </a:lnTo>
                  <a:lnTo>
                    <a:pt x="182" y="762"/>
                  </a:lnTo>
                  <a:lnTo>
                    <a:pt x="184" y="750"/>
                  </a:lnTo>
                  <a:lnTo>
                    <a:pt x="184" y="736"/>
                  </a:lnTo>
                  <a:lnTo>
                    <a:pt x="186" y="722"/>
                  </a:lnTo>
                  <a:lnTo>
                    <a:pt x="192" y="712"/>
                  </a:lnTo>
                  <a:lnTo>
                    <a:pt x="194" y="710"/>
                  </a:lnTo>
                  <a:lnTo>
                    <a:pt x="198" y="710"/>
                  </a:lnTo>
                  <a:lnTo>
                    <a:pt x="200" y="708"/>
                  </a:lnTo>
                  <a:lnTo>
                    <a:pt x="202" y="710"/>
                  </a:lnTo>
                  <a:lnTo>
                    <a:pt x="210" y="724"/>
                  </a:lnTo>
                  <a:lnTo>
                    <a:pt x="218" y="740"/>
                  </a:lnTo>
                  <a:lnTo>
                    <a:pt x="226" y="754"/>
                  </a:lnTo>
                  <a:lnTo>
                    <a:pt x="234" y="768"/>
                  </a:lnTo>
                  <a:lnTo>
                    <a:pt x="242" y="782"/>
                  </a:lnTo>
                  <a:lnTo>
                    <a:pt x="252" y="794"/>
                  </a:lnTo>
                  <a:lnTo>
                    <a:pt x="264" y="806"/>
                  </a:lnTo>
                  <a:lnTo>
                    <a:pt x="278" y="818"/>
                  </a:lnTo>
                  <a:lnTo>
                    <a:pt x="280" y="820"/>
                  </a:lnTo>
                  <a:lnTo>
                    <a:pt x="282" y="820"/>
                  </a:lnTo>
                  <a:lnTo>
                    <a:pt x="286" y="822"/>
                  </a:lnTo>
                  <a:lnTo>
                    <a:pt x="288" y="824"/>
                  </a:lnTo>
                  <a:lnTo>
                    <a:pt x="290" y="826"/>
                  </a:lnTo>
                  <a:lnTo>
                    <a:pt x="294" y="828"/>
                  </a:lnTo>
                  <a:lnTo>
                    <a:pt x="296" y="828"/>
                  </a:lnTo>
                  <a:lnTo>
                    <a:pt x="298" y="828"/>
                  </a:lnTo>
                  <a:lnTo>
                    <a:pt x="290" y="816"/>
                  </a:lnTo>
                  <a:lnTo>
                    <a:pt x="284" y="800"/>
                  </a:lnTo>
                  <a:lnTo>
                    <a:pt x="278" y="786"/>
                  </a:lnTo>
                  <a:lnTo>
                    <a:pt x="274" y="772"/>
                  </a:lnTo>
                  <a:lnTo>
                    <a:pt x="270" y="758"/>
                  </a:lnTo>
                  <a:lnTo>
                    <a:pt x="266" y="742"/>
                  </a:lnTo>
                  <a:lnTo>
                    <a:pt x="266" y="726"/>
                  </a:lnTo>
                  <a:lnTo>
                    <a:pt x="266" y="710"/>
                  </a:lnTo>
                  <a:lnTo>
                    <a:pt x="268" y="706"/>
                  </a:lnTo>
                  <a:lnTo>
                    <a:pt x="268" y="700"/>
                  </a:lnTo>
                  <a:lnTo>
                    <a:pt x="268" y="696"/>
                  </a:lnTo>
                  <a:lnTo>
                    <a:pt x="270" y="692"/>
                  </a:lnTo>
                  <a:lnTo>
                    <a:pt x="272" y="690"/>
                  </a:lnTo>
                  <a:lnTo>
                    <a:pt x="274" y="690"/>
                  </a:lnTo>
                  <a:lnTo>
                    <a:pt x="276" y="692"/>
                  </a:lnTo>
                  <a:lnTo>
                    <a:pt x="278" y="692"/>
                  </a:lnTo>
                  <a:lnTo>
                    <a:pt x="282" y="708"/>
                  </a:lnTo>
                  <a:lnTo>
                    <a:pt x="288" y="722"/>
                  </a:lnTo>
                  <a:lnTo>
                    <a:pt x="296" y="736"/>
                  </a:lnTo>
                  <a:lnTo>
                    <a:pt x="304" y="750"/>
                  </a:lnTo>
                  <a:lnTo>
                    <a:pt x="314" y="762"/>
                  </a:lnTo>
                  <a:lnTo>
                    <a:pt x="326" y="774"/>
                  </a:lnTo>
                  <a:lnTo>
                    <a:pt x="338" y="784"/>
                  </a:lnTo>
                  <a:lnTo>
                    <a:pt x="352" y="790"/>
                  </a:lnTo>
                  <a:lnTo>
                    <a:pt x="346" y="784"/>
                  </a:lnTo>
                  <a:lnTo>
                    <a:pt x="342" y="776"/>
                  </a:lnTo>
                  <a:lnTo>
                    <a:pt x="336" y="768"/>
                  </a:lnTo>
                  <a:lnTo>
                    <a:pt x="330" y="760"/>
                  </a:lnTo>
                  <a:lnTo>
                    <a:pt x="326" y="752"/>
                  </a:lnTo>
                  <a:lnTo>
                    <a:pt x="320" y="744"/>
                  </a:lnTo>
                  <a:lnTo>
                    <a:pt x="316" y="734"/>
                  </a:lnTo>
                  <a:lnTo>
                    <a:pt x="312" y="726"/>
                  </a:lnTo>
                  <a:lnTo>
                    <a:pt x="314" y="724"/>
                  </a:lnTo>
                  <a:lnTo>
                    <a:pt x="316" y="724"/>
                  </a:lnTo>
                  <a:lnTo>
                    <a:pt x="318" y="722"/>
                  </a:lnTo>
                  <a:lnTo>
                    <a:pt x="320" y="722"/>
                  </a:lnTo>
                  <a:lnTo>
                    <a:pt x="326" y="728"/>
                  </a:lnTo>
                  <a:lnTo>
                    <a:pt x="332" y="734"/>
                  </a:lnTo>
                  <a:lnTo>
                    <a:pt x="338" y="742"/>
                  </a:lnTo>
                  <a:lnTo>
                    <a:pt x="346" y="748"/>
                  </a:lnTo>
                  <a:lnTo>
                    <a:pt x="352" y="754"/>
                  </a:lnTo>
                  <a:lnTo>
                    <a:pt x="360" y="760"/>
                  </a:lnTo>
                  <a:lnTo>
                    <a:pt x="366" y="762"/>
                  </a:lnTo>
                  <a:lnTo>
                    <a:pt x="376" y="764"/>
                  </a:lnTo>
                  <a:lnTo>
                    <a:pt x="370" y="756"/>
                  </a:lnTo>
                  <a:lnTo>
                    <a:pt x="364" y="748"/>
                  </a:lnTo>
                  <a:lnTo>
                    <a:pt x="358" y="738"/>
                  </a:lnTo>
                  <a:lnTo>
                    <a:pt x="352" y="730"/>
                  </a:lnTo>
                  <a:lnTo>
                    <a:pt x="346" y="722"/>
                  </a:lnTo>
                  <a:lnTo>
                    <a:pt x="340" y="714"/>
                  </a:lnTo>
                  <a:lnTo>
                    <a:pt x="336" y="704"/>
                  </a:lnTo>
                  <a:lnTo>
                    <a:pt x="332" y="696"/>
                  </a:lnTo>
                  <a:lnTo>
                    <a:pt x="334" y="694"/>
                  </a:lnTo>
                  <a:lnTo>
                    <a:pt x="336" y="692"/>
                  </a:lnTo>
                  <a:lnTo>
                    <a:pt x="338" y="692"/>
                  </a:lnTo>
                  <a:lnTo>
                    <a:pt x="340" y="692"/>
                  </a:lnTo>
                  <a:lnTo>
                    <a:pt x="346" y="698"/>
                  </a:lnTo>
                  <a:lnTo>
                    <a:pt x="352" y="704"/>
                  </a:lnTo>
                  <a:lnTo>
                    <a:pt x="358" y="710"/>
                  </a:lnTo>
                  <a:lnTo>
                    <a:pt x="366" y="714"/>
                  </a:lnTo>
                  <a:lnTo>
                    <a:pt x="374" y="718"/>
                  </a:lnTo>
                  <a:lnTo>
                    <a:pt x="382" y="722"/>
                  </a:lnTo>
                  <a:lnTo>
                    <a:pt x="390" y="724"/>
                  </a:lnTo>
                  <a:lnTo>
                    <a:pt x="398" y="728"/>
                  </a:lnTo>
                  <a:lnTo>
                    <a:pt x="392" y="724"/>
                  </a:lnTo>
                  <a:lnTo>
                    <a:pt x="388" y="718"/>
                  </a:lnTo>
                  <a:lnTo>
                    <a:pt x="384" y="714"/>
                  </a:lnTo>
                  <a:lnTo>
                    <a:pt x="378" y="710"/>
                  </a:lnTo>
                  <a:lnTo>
                    <a:pt x="374" y="704"/>
                  </a:lnTo>
                  <a:lnTo>
                    <a:pt x="370" y="698"/>
                  </a:lnTo>
                  <a:lnTo>
                    <a:pt x="364" y="694"/>
                  </a:lnTo>
                  <a:lnTo>
                    <a:pt x="360" y="688"/>
                  </a:lnTo>
                  <a:lnTo>
                    <a:pt x="360" y="686"/>
                  </a:lnTo>
                  <a:lnTo>
                    <a:pt x="362" y="684"/>
                  </a:lnTo>
                  <a:lnTo>
                    <a:pt x="364" y="684"/>
                  </a:lnTo>
                  <a:lnTo>
                    <a:pt x="366" y="682"/>
                  </a:lnTo>
                  <a:lnTo>
                    <a:pt x="374" y="688"/>
                  </a:lnTo>
                  <a:lnTo>
                    <a:pt x="382" y="692"/>
                  </a:lnTo>
                  <a:lnTo>
                    <a:pt x="390" y="694"/>
                  </a:lnTo>
                  <a:lnTo>
                    <a:pt x="400" y="698"/>
                  </a:lnTo>
                  <a:lnTo>
                    <a:pt x="408" y="698"/>
                  </a:lnTo>
                  <a:lnTo>
                    <a:pt x="416" y="698"/>
                  </a:lnTo>
                  <a:lnTo>
                    <a:pt x="426" y="698"/>
                  </a:lnTo>
                  <a:lnTo>
                    <a:pt x="434" y="698"/>
                  </a:lnTo>
                  <a:lnTo>
                    <a:pt x="432" y="696"/>
                  </a:lnTo>
                  <a:lnTo>
                    <a:pt x="428" y="694"/>
                  </a:lnTo>
                  <a:lnTo>
                    <a:pt x="424" y="692"/>
                  </a:lnTo>
                  <a:lnTo>
                    <a:pt x="420" y="690"/>
                  </a:lnTo>
                  <a:lnTo>
                    <a:pt x="418" y="688"/>
                  </a:lnTo>
                  <a:lnTo>
                    <a:pt x="414" y="686"/>
                  </a:lnTo>
                  <a:lnTo>
                    <a:pt x="410" y="684"/>
                  </a:lnTo>
                  <a:lnTo>
                    <a:pt x="406" y="682"/>
                  </a:lnTo>
                  <a:lnTo>
                    <a:pt x="398" y="674"/>
                  </a:lnTo>
                  <a:lnTo>
                    <a:pt x="390" y="666"/>
                  </a:lnTo>
                  <a:lnTo>
                    <a:pt x="384" y="656"/>
                  </a:lnTo>
                  <a:lnTo>
                    <a:pt x="378" y="646"/>
                  </a:lnTo>
                  <a:lnTo>
                    <a:pt x="374" y="636"/>
                  </a:lnTo>
                  <a:lnTo>
                    <a:pt x="372" y="626"/>
                  </a:lnTo>
                  <a:lnTo>
                    <a:pt x="372" y="614"/>
                  </a:lnTo>
                  <a:lnTo>
                    <a:pt x="372" y="602"/>
                  </a:lnTo>
                  <a:lnTo>
                    <a:pt x="374" y="602"/>
                  </a:lnTo>
                  <a:lnTo>
                    <a:pt x="376" y="604"/>
                  </a:lnTo>
                  <a:lnTo>
                    <a:pt x="378" y="606"/>
                  </a:lnTo>
                  <a:lnTo>
                    <a:pt x="378" y="618"/>
                  </a:lnTo>
                  <a:lnTo>
                    <a:pt x="380" y="628"/>
                  </a:lnTo>
                  <a:lnTo>
                    <a:pt x="384" y="640"/>
                  </a:lnTo>
                  <a:lnTo>
                    <a:pt x="390" y="650"/>
                  </a:lnTo>
                  <a:lnTo>
                    <a:pt x="396" y="658"/>
                  </a:lnTo>
                  <a:lnTo>
                    <a:pt x="404" y="668"/>
                  </a:lnTo>
                  <a:lnTo>
                    <a:pt x="412" y="674"/>
                  </a:lnTo>
                  <a:lnTo>
                    <a:pt x="420" y="680"/>
                  </a:lnTo>
                  <a:lnTo>
                    <a:pt x="418" y="672"/>
                  </a:lnTo>
                  <a:lnTo>
                    <a:pt x="414" y="664"/>
                  </a:lnTo>
                  <a:lnTo>
                    <a:pt x="412" y="654"/>
                  </a:lnTo>
                  <a:lnTo>
                    <a:pt x="416" y="646"/>
                  </a:lnTo>
                  <a:lnTo>
                    <a:pt x="418" y="646"/>
                  </a:lnTo>
                  <a:lnTo>
                    <a:pt x="422" y="648"/>
                  </a:lnTo>
                  <a:lnTo>
                    <a:pt x="426" y="650"/>
                  </a:lnTo>
                  <a:lnTo>
                    <a:pt x="428" y="654"/>
                  </a:lnTo>
                  <a:lnTo>
                    <a:pt x="424" y="640"/>
                  </a:lnTo>
                  <a:lnTo>
                    <a:pt x="422" y="628"/>
                  </a:lnTo>
                  <a:lnTo>
                    <a:pt x="424" y="616"/>
                  </a:lnTo>
                  <a:lnTo>
                    <a:pt x="426" y="604"/>
                  </a:lnTo>
                  <a:lnTo>
                    <a:pt x="430" y="592"/>
                  </a:lnTo>
                  <a:lnTo>
                    <a:pt x="436" y="580"/>
                  </a:lnTo>
                  <a:lnTo>
                    <a:pt x="442" y="570"/>
                  </a:lnTo>
                  <a:lnTo>
                    <a:pt x="450" y="560"/>
                  </a:lnTo>
                  <a:lnTo>
                    <a:pt x="452" y="560"/>
                  </a:lnTo>
                  <a:lnTo>
                    <a:pt x="452" y="562"/>
                  </a:lnTo>
                  <a:lnTo>
                    <a:pt x="454" y="562"/>
                  </a:lnTo>
                  <a:lnTo>
                    <a:pt x="448" y="572"/>
                  </a:lnTo>
                  <a:lnTo>
                    <a:pt x="444" y="582"/>
                  </a:lnTo>
                  <a:lnTo>
                    <a:pt x="438" y="594"/>
                  </a:lnTo>
                  <a:lnTo>
                    <a:pt x="434" y="606"/>
                  </a:lnTo>
                  <a:lnTo>
                    <a:pt x="432" y="618"/>
                  </a:lnTo>
                  <a:lnTo>
                    <a:pt x="432" y="630"/>
                  </a:lnTo>
                  <a:lnTo>
                    <a:pt x="434" y="642"/>
                  </a:lnTo>
                  <a:lnTo>
                    <a:pt x="438" y="654"/>
                  </a:lnTo>
                  <a:lnTo>
                    <a:pt x="442" y="650"/>
                  </a:lnTo>
                  <a:lnTo>
                    <a:pt x="446" y="646"/>
                  </a:lnTo>
                  <a:lnTo>
                    <a:pt x="450" y="644"/>
                  </a:lnTo>
                  <a:lnTo>
                    <a:pt x="454" y="642"/>
                  </a:lnTo>
                  <a:lnTo>
                    <a:pt x="458" y="638"/>
                  </a:lnTo>
                  <a:lnTo>
                    <a:pt x="462" y="636"/>
                  </a:lnTo>
                  <a:lnTo>
                    <a:pt x="466" y="634"/>
                  </a:lnTo>
                  <a:lnTo>
                    <a:pt x="470" y="632"/>
                  </a:lnTo>
                  <a:lnTo>
                    <a:pt x="472" y="630"/>
                  </a:lnTo>
                  <a:lnTo>
                    <a:pt x="474" y="630"/>
                  </a:lnTo>
                  <a:lnTo>
                    <a:pt x="476" y="632"/>
                  </a:lnTo>
                  <a:lnTo>
                    <a:pt x="478" y="632"/>
                  </a:lnTo>
                  <a:lnTo>
                    <a:pt x="476" y="634"/>
                  </a:lnTo>
                  <a:lnTo>
                    <a:pt x="478" y="634"/>
                  </a:lnTo>
                  <a:lnTo>
                    <a:pt x="478" y="636"/>
                  </a:lnTo>
                  <a:lnTo>
                    <a:pt x="478" y="638"/>
                  </a:lnTo>
                  <a:lnTo>
                    <a:pt x="476" y="640"/>
                  </a:lnTo>
                  <a:lnTo>
                    <a:pt x="474" y="640"/>
                  </a:lnTo>
                  <a:lnTo>
                    <a:pt x="472" y="652"/>
                  </a:lnTo>
                  <a:lnTo>
                    <a:pt x="468" y="664"/>
                  </a:lnTo>
                  <a:lnTo>
                    <a:pt x="466" y="674"/>
                  </a:lnTo>
                  <a:lnTo>
                    <a:pt x="466" y="686"/>
                  </a:lnTo>
                  <a:lnTo>
                    <a:pt x="468" y="688"/>
                  </a:lnTo>
                  <a:lnTo>
                    <a:pt x="470" y="688"/>
                  </a:lnTo>
                  <a:lnTo>
                    <a:pt x="472" y="688"/>
                  </a:lnTo>
                  <a:lnTo>
                    <a:pt x="474" y="688"/>
                  </a:lnTo>
                  <a:lnTo>
                    <a:pt x="476" y="690"/>
                  </a:lnTo>
                  <a:lnTo>
                    <a:pt x="478" y="690"/>
                  </a:lnTo>
                  <a:lnTo>
                    <a:pt x="480" y="690"/>
                  </a:lnTo>
                  <a:lnTo>
                    <a:pt x="482" y="690"/>
                  </a:lnTo>
                  <a:lnTo>
                    <a:pt x="496" y="686"/>
                  </a:lnTo>
                  <a:lnTo>
                    <a:pt x="508" y="684"/>
                  </a:lnTo>
                  <a:lnTo>
                    <a:pt x="522" y="680"/>
                  </a:lnTo>
                  <a:lnTo>
                    <a:pt x="534" y="678"/>
                  </a:lnTo>
                  <a:lnTo>
                    <a:pt x="546" y="674"/>
                  </a:lnTo>
                  <a:lnTo>
                    <a:pt x="558" y="670"/>
                  </a:lnTo>
                  <a:lnTo>
                    <a:pt x="572" y="666"/>
                  </a:lnTo>
                  <a:lnTo>
                    <a:pt x="584" y="660"/>
                  </a:lnTo>
                  <a:lnTo>
                    <a:pt x="596" y="656"/>
                  </a:lnTo>
                  <a:lnTo>
                    <a:pt x="606" y="650"/>
                  </a:lnTo>
                  <a:lnTo>
                    <a:pt x="618" y="644"/>
                  </a:lnTo>
                  <a:lnTo>
                    <a:pt x="630" y="638"/>
                  </a:lnTo>
                  <a:lnTo>
                    <a:pt x="640" y="630"/>
                  </a:lnTo>
                  <a:lnTo>
                    <a:pt x="650" y="622"/>
                  </a:lnTo>
                  <a:lnTo>
                    <a:pt x="660" y="612"/>
                  </a:lnTo>
                  <a:lnTo>
                    <a:pt x="670" y="604"/>
                  </a:lnTo>
                  <a:lnTo>
                    <a:pt x="680" y="586"/>
                  </a:lnTo>
                  <a:lnTo>
                    <a:pt x="688" y="570"/>
                  </a:lnTo>
                  <a:lnTo>
                    <a:pt x="696" y="550"/>
                  </a:lnTo>
                  <a:lnTo>
                    <a:pt x="702" y="532"/>
                  </a:lnTo>
                  <a:lnTo>
                    <a:pt x="706" y="514"/>
                  </a:lnTo>
                  <a:lnTo>
                    <a:pt x="710" y="494"/>
                  </a:lnTo>
                  <a:lnTo>
                    <a:pt x="710" y="474"/>
                  </a:lnTo>
                  <a:lnTo>
                    <a:pt x="710" y="454"/>
                  </a:lnTo>
                  <a:lnTo>
                    <a:pt x="706" y="448"/>
                  </a:lnTo>
                  <a:lnTo>
                    <a:pt x="698" y="440"/>
                  </a:lnTo>
                  <a:lnTo>
                    <a:pt x="692" y="436"/>
                  </a:lnTo>
                  <a:lnTo>
                    <a:pt x="686" y="430"/>
                  </a:lnTo>
                  <a:lnTo>
                    <a:pt x="678" y="426"/>
                  </a:lnTo>
                  <a:lnTo>
                    <a:pt x="670" y="422"/>
                  </a:lnTo>
                  <a:lnTo>
                    <a:pt x="662" y="418"/>
                  </a:lnTo>
                  <a:lnTo>
                    <a:pt x="656" y="412"/>
                  </a:lnTo>
                  <a:lnTo>
                    <a:pt x="652" y="410"/>
                  </a:lnTo>
                  <a:lnTo>
                    <a:pt x="648" y="410"/>
                  </a:lnTo>
                  <a:lnTo>
                    <a:pt x="646" y="412"/>
                  </a:lnTo>
                  <a:lnTo>
                    <a:pt x="642" y="412"/>
                  </a:lnTo>
                  <a:lnTo>
                    <a:pt x="638" y="414"/>
                  </a:lnTo>
                  <a:lnTo>
                    <a:pt x="634" y="414"/>
                  </a:lnTo>
                  <a:lnTo>
                    <a:pt x="632" y="414"/>
                  </a:lnTo>
                  <a:lnTo>
                    <a:pt x="628" y="412"/>
                  </a:lnTo>
                  <a:lnTo>
                    <a:pt x="628" y="410"/>
                  </a:lnTo>
                  <a:lnTo>
                    <a:pt x="630" y="408"/>
                  </a:lnTo>
                  <a:lnTo>
                    <a:pt x="630" y="406"/>
                  </a:lnTo>
                  <a:lnTo>
                    <a:pt x="636" y="404"/>
                  </a:lnTo>
                  <a:lnTo>
                    <a:pt x="642" y="402"/>
                  </a:lnTo>
                  <a:lnTo>
                    <a:pt x="648" y="402"/>
                  </a:lnTo>
                  <a:lnTo>
                    <a:pt x="654" y="402"/>
                  </a:lnTo>
                  <a:lnTo>
                    <a:pt x="660" y="404"/>
                  </a:lnTo>
                  <a:lnTo>
                    <a:pt x="664" y="406"/>
                  </a:lnTo>
                  <a:lnTo>
                    <a:pt x="670" y="410"/>
                  </a:lnTo>
                  <a:lnTo>
                    <a:pt x="676" y="412"/>
                  </a:lnTo>
                  <a:lnTo>
                    <a:pt x="682" y="416"/>
                  </a:lnTo>
                  <a:lnTo>
                    <a:pt x="688" y="420"/>
                  </a:lnTo>
                  <a:lnTo>
                    <a:pt x="694" y="424"/>
                  </a:lnTo>
                  <a:lnTo>
                    <a:pt x="702" y="428"/>
                  </a:lnTo>
                  <a:lnTo>
                    <a:pt x="708" y="432"/>
                  </a:lnTo>
                  <a:lnTo>
                    <a:pt x="714" y="436"/>
                  </a:lnTo>
                  <a:lnTo>
                    <a:pt x="718" y="442"/>
                  </a:lnTo>
                  <a:lnTo>
                    <a:pt x="722" y="448"/>
                  </a:lnTo>
                  <a:lnTo>
                    <a:pt x="722" y="464"/>
                  </a:lnTo>
                  <a:lnTo>
                    <a:pt x="722" y="482"/>
                  </a:lnTo>
                  <a:lnTo>
                    <a:pt x="720" y="498"/>
                  </a:lnTo>
                  <a:lnTo>
                    <a:pt x="718" y="516"/>
                  </a:lnTo>
                  <a:lnTo>
                    <a:pt x="714" y="532"/>
                  </a:lnTo>
                  <a:lnTo>
                    <a:pt x="710" y="548"/>
                  </a:lnTo>
                  <a:lnTo>
                    <a:pt x="704" y="564"/>
                  </a:lnTo>
                  <a:lnTo>
                    <a:pt x="698" y="580"/>
                  </a:lnTo>
                  <a:lnTo>
                    <a:pt x="696" y="584"/>
                  </a:lnTo>
                  <a:lnTo>
                    <a:pt x="694" y="590"/>
                  </a:lnTo>
                  <a:lnTo>
                    <a:pt x="690" y="594"/>
                  </a:lnTo>
                  <a:lnTo>
                    <a:pt x="688" y="600"/>
                  </a:lnTo>
                  <a:lnTo>
                    <a:pt x="686" y="604"/>
                  </a:lnTo>
                  <a:lnTo>
                    <a:pt x="684" y="610"/>
                  </a:lnTo>
                  <a:lnTo>
                    <a:pt x="680" y="616"/>
                  </a:lnTo>
                  <a:lnTo>
                    <a:pt x="678" y="620"/>
                  </a:lnTo>
                  <a:lnTo>
                    <a:pt x="680" y="626"/>
                  </a:lnTo>
                  <a:lnTo>
                    <a:pt x="682" y="634"/>
                  </a:lnTo>
                  <a:lnTo>
                    <a:pt x="682" y="640"/>
                  </a:lnTo>
                  <a:lnTo>
                    <a:pt x="682" y="646"/>
                  </a:lnTo>
                  <a:lnTo>
                    <a:pt x="686" y="652"/>
                  </a:lnTo>
                  <a:lnTo>
                    <a:pt x="686" y="660"/>
                  </a:lnTo>
                  <a:lnTo>
                    <a:pt x="684" y="666"/>
                  </a:lnTo>
                  <a:lnTo>
                    <a:pt x="684" y="672"/>
                  </a:lnTo>
                  <a:lnTo>
                    <a:pt x="688" y="680"/>
                  </a:lnTo>
                  <a:lnTo>
                    <a:pt x="686" y="690"/>
                  </a:lnTo>
                  <a:lnTo>
                    <a:pt x="682" y="698"/>
                  </a:lnTo>
                  <a:lnTo>
                    <a:pt x="678" y="706"/>
                  </a:lnTo>
                  <a:lnTo>
                    <a:pt x="676" y="714"/>
                  </a:lnTo>
                  <a:lnTo>
                    <a:pt x="674" y="724"/>
                  </a:lnTo>
                  <a:lnTo>
                    <a:pt x="672" y="732"/>
                  </a:lnTo>
                  <a:lnTo>
                    <a:pt x="668" y="740"/>
                  </a:lnTo>
                  <a:lnTo>
                    <a:pt x="664" y="748"/>
                  </a:lnTo>
                  <a:lnTo>
                    <a:pt x="658" y="756"/>
                  </a:lnTo>
                  <a:lnTo>
                    <a:pt x="652" y="762"/>
                  </a:lnTo>
                  <a:lnTo>
                    <a:pt x="646" y="770"/>
                  </a:lnTo>
                  <a:lnTo>
                    <a:pt x="640" y="776"/>
                  </a:lnTo>
                  <a:lnTo>
                    <a:pt x="632" y="782"/>
                  </a:lnTo>
                  <a:lnTo>
                    <a:pt x="624" y="788"/>
                  </a:lnTo>
                  <a:lnTo>
                    <a:pt x="616" y="794"/>
                  </a:lnTo>
                  <a:lnTo>
                    <a:pt x="608" y="798"/>
                  </a:lnTo>
                  <a:lnTo>
                    <a:pt x="602" y="802"/>
                  </a:lnTo>
                  <a:lnTo>
                    <a:pt x="594" y="806"/>
                  </a:lnTo>
                  <a:lnTo>
                    <a:pt x="586" y="810"/>
                  </a:lnTo>
                  <a:lnTo>
                    <a:pt x="592" y="808"/>
                  </a:lnTo>
                  <a:lnTo>
                    <a:pt x="596" y="806"/>
                  </a:lnTo>
                  <a:lnTo>
                    <a:pt x="602" y="804"/>
                  </a:lnTo>
                  <a:lnTo>
                    <a:pt x="608" y="802"/>
                  </a:lnTo>
                  <a:lnTo>
                    <a:pt x="614" y="802"/>
                  </a:lnTo>
                  <a:lnTo>
                    <a:pt x="620" y="800"/>
                  </a:lnTo>
                  <a:lnTo>
                    <a:pt x="626" y="798"/>
                  </a:lnTo>
                  <a:lnTo>
                    <a:pt x="630" y="794"/>
                  </a:lnTo>
                  <a:lnTo>
                    <a:pt x="634" y="798"/>
                  </a:lnTo>
                  <a:lnTo>
                    <a:pt x="630" y="800"/>
                  </a:lnTo>
                  <a:lnTo>
                    <a:pt x="626" y="802"/>
                  </a:lnTo>
                  <a:lnTo>
                    <a:pt x="622" y="806"/>
                  </a:lnTo>
                  <a:lnTo>
                    <a:pt x="618" y="808"/>
                  </a:lnTo>
                  <a:lnTo>
                    <a:pt x="614" y="808"/>
                  </a:lnTo>
                  <a:lnTo>
                    <a:pt x="610" y="810"/>
                  </a:lnTo>
                  <a:lnTo>
                    <a:pt x="606" y="812"/>
                  </a:lnTo>
                  <a:lnTo>
                    <a:pt x="602" y="812"/>
                  </a:lnTo>
                  <a:lnTo>
                    <a:pt x="606" y="812"/>
                  </a:lnTo>
                  <a:lnTo>
                    <a:pt x="610" y="812"/>
                  </a:lnTo>
                  <a:lnTo>
                    <a:pt x="614" y="812"/>
                  </a:lnTo>
                  <a:lnTo>
                    <a:pt x="620" y="812"/>
                  </a:lnTo>
                  <a:lnTo>
                    <a:pt x="624" y="810"/>
                  </a:lnTo>
                  <a:lnTo>
                    <a:pt x="628" y="810"/>
                  </a:lnTo>
                  <a:lnTo>
                    <a:pt x="634" y="810"/>
                  </a:lnTo>
                  <a:lnTo>
                    <a:pt x="638" y="810"/>
                  </a:lnTo>
                  <a:lnTo>
                    <a:pt x="634" y="814"/>
                  </a:lnTo>
                  <a:lnTo>
                    <a:pt x="630" y="816"/>
                  </a:lnTo>
                  <a:lnTo>
                    <a:pt x="624" y="818"/>
                  </a:lnTo>
                  <a:lnTo>
                    <a:pt x="620" y="820"/>
                  </a:lnTo>
                  <a:lnTo>
                    <a:pt x="614" y="822"/>
                  </a:lnTo>
                  <a:lnTo>
                    <a:pt x="608" y="822"/>
                  </a:lnTo>
                  <a:lnTo>
                    <a:pt x="604" y="824"/>
                  </a:lnTo>
                  <a:lnTo>
                    <a:pt x="598" y="826"/>
                  </a:lnTo>
                  <a:lnTo>
                    <a:pt x="600" y="826"/>
                  </a:lnTo>
                  <a:lnTo>
                    <a:pt x="604" y="826"/>
                  </a:lnTo>
                  <a:lnTo>
                    <a:pt x="606" y="826"/>
                  </a:lnTo>
                  <a:lnTo>
                    <a:pt x="608" y="826"/>
                  </a:lnTo>
                  <a:lnTo>
                    <a:pt x="610" y="826"/>
                  </a:lnTo>
                  <a:lnTo>
                    <a:pt x="614" y="826"/>
                  </a:lnTo>
                  <a:lnTo>
                    <a:pt x="616" y="826"/>
                  </a:lnTo>
                  <a:lnTo>
                    <a:pt x="620" y="824"/>
                  </a:lnTo>
                  <a:lnTo>
                    <a:pt x="624" y="824"/>
                  </a:lnTo>
                  <a:lnTo>
                    <a:pt x="626" y="824"/>
                  </a:lnTo>
                  <a:lnTo>
                    <a:pt x="630" y="822"/>
                  </a:lnTo>
                  <a:lnTo>
                    <a:pt x="632" y="822"/>
                  </a:lnTo>
                  <a:lnTo>
                    <a:pt x="636" y="820"/>
                  </a:lnTo>
                  <a:lnTo>
                    <a:pt x="642" y="816"/>
                  </a:lnTo>
                  <a:lnTo>
                    <a:pt x="644" y="816"/>
                  </a:lnTo>
                  <a:lnTo>
                    <a:pt x="648" y="818"/>
                  </a:lnTo>
                  <a:lnTo>
                    <a:pt x="646" y="820"/>
                  </a:lnTo>
                  <a:lnTo>
                    <a:pt x="646" y="822"/>
                  </a:lnTo>
                  <a:lnTo>
                    <a:pt x="644" y="822"/>
                  </a:lnTo>
                  <a:lnTo>
                    <a:pt x="642" y="824"/>
                  </a:lnTo>
                  <a:lnTo>
                    <a:pt x="640" y="828"/>
                  </a:lnTo>
                  <a:lnTo>
                    <a:pt x="636" y="828"/>
                  </a:lnTo>
                  <a:lnTo>
                    <a:pt x="632" y="830"/>
                  </a:lnTo>
                  <a:lnTo>
                    <a:pt x="630" y="832"/>
                  </a:lnTo>
                  <a:lnTo>
                    <a:pt x="638" y="832"/>
                  </a:lnTo>
                  <a:lnTo>
                    <a:pt x="642" y="832"/>
                  </a:lnTo>
                  <a:lnTo>
                    <a:pt x="646" y="830"/>
                  </a:lnTo>
                  <a:lnTo>
                    <a:pt x="650" y="828"/>
                  </a:lnTo>
                  <a:lnTo>
                    <a:pt x="654" y="826"/>
                  </a:lnTo>
                  <a:lnTo>
                    <a:pt x="658" y="822"/>
                  </a:lnTo>
                  <a:lnTo>
                    <a:pt x="662" y="820"/>
                  </a:lnTo>
                  <a:lnTo>
                    <a:pt x="666" y="818"/>
                  </a:lnTo>
                  <a:lnTo>
                    <a:pt x="672" y="816"/>
                  </a:lnTo>
                  <a:lnTo>
                    <a:pt x="674" y="820"/>
                  </a:lnTo>
                  <a:lnTo>
                    <a:pt x="672" y="824"/>
                  </a:lnTo>
                  <a:lnTo>
                    <a:pt x="668" y="826"/>
                  </a:lnTo>
                  <a:lnTo>
                    <a:pt x="666" y="828"/>
                  </a:lnTo>
                  <a:lnTo>
                    <a:pt x="668" y="828"/>
                  </a:lnTo>
                  <a:lnTo>
                    <a:pt x="672" y="826"/>
                  </a:lnTo>
                  <a:lnTo>
                    <a:pt x="674" y="824"/>
                  </a:lnTo>
                  <a:lnTo>
                    <a:pt x="676" y="822"/>
                  </a:lnTo>
                  <a:lnTo>
                    <a:pt x="680" y="820"/>
                  </a:lnTo>
                  <a:lnTo>
                    <a:pt x="682" y="818"/>
                  </a:lnTo>
                  <a:lnTo>
                    <a:pt x="684" y="816"/>
                  </a:lnTo>
                  <a:lnTo>
                    <a:pt x="684" y="812"/>
                  </a:lnTo>
                  <a:lnTo>
                    <a:pt x="688" y="810"/>
                  </a:lnTo>
                  <a:lnTo>
                    <a:pt x="690" y="812"/>
                  </a:lnTo>
                  <a:lnTo>
                    <a:pt x="692" y="812"/>
                  </a:lnTo>
                  <a:lnTo>
                    <a:pt x="692" y="816"/>
                  </a:lnTo>
                  <a:lnTo>
                    <a:pt x="704" y="806"/>
                  </a:lnTo>
                  <a:lnTo>
                    <a:pt x="712" y="792"/>
                  </a:lnTo>
                  <a:lnTo>
                    <a:pt x="720" y="778"/>
                  </a:lnTo>
                  <a:lnTo>
                    <a:pt x="728" y="764"/>
                  </a:lnTo>
                  <a:lnTo>
                    <a:pt x="738" y="752"/>
                  </a:lnTo>
                  <a:lnTo>
                    <a:pt x="748" y="738"/>
                  </a:lnTo>
                  <a:lnTo>
                    <a:pt x="756" y="724"/>
                  </a:lnTo>
                  <a:lnTo>
                    <a:pt x="766" y="710"/>
                  </a:lnTo>
                  <a:lnTo>
                    <a:pt x="774" y="698"/>
                  </a:lnTo>
                  <a:lnTo>
                    <a:pt x="774" y="690"/>
                  </a:lnTo>
                  <a:lnTo>
                    <a:pt x="774" y="684"/>
                  </a:lnTo>
                  <a:lnTo>
                    <a:pt x="772" y="678"/>
                  </a:lnTo>
                  <a:lnTo>
                    <a:pt x="768" y="674"/>
                  </a:lnTo>
                  <a:lnTo>
                    <a:pt x="766" y="676"/>
                  </a:lnTo>
                  <a:lnTo>
                    <a:pt x="762" y="678"/>
                  </a:lnTo>
                  <a:lnTo>
                    <a:pt x="760" y="680"/>
                  </a:lnTo>
                  <a:lnTo>
                    <a:pt x="758" y="684"/>
                  </a:lnTo>
                  <a:lnTo>
                    <a:pt x="756" y="684"/>
                  </a:lnTo>
                  <a:lnTo>
                    <a:pt x="752" y="686"/>
                  </a:lnTo>
                  <a:lnTo>
                    <a:pt x="750" y="686"/>
                  </a:lnTo>
                  <a:lnTo>
                    <a:pt x="748" y="684"/>
                  </a:lnTo>
                  <a:lnTo>
                    <a:pt x="754" y="678"/>
                  </a:lnTo>
                  <a:lnTo>
                    <a:pt x="762" y="672"/>
                  </a:lnTo>
                  <a:lnTo>
                    <a:pt x="768" y="664"/>
                  </a:lnTo>
                  <a:lnTo>
                    <a:pt x="774" y="658"/>
                  </a:lnTo>
                  <a:lnTo>
                    <a:pt x="780" y="650"/>
                  </a:lnTo>
                  <a:lnTo>
                    <a:pt x="784" y="642"/>
                  </a:lnTo>
                  <a:lnTo>
                    <a:pt x="790" y="634"/>
                  </a:lnTo>
                  <a:lnTo>
                    <a:pt x="794" y="626"/>
                  </a:lnTo>
                  <a:lnTo>
                    <a:pt x="798" y="614"/>
                  </a:lnTo>
                  <a:lnTo>
                    <a:pt x="800" y="602"/>
                  </a:lnTo>
                  <a:lnTo>
                    <a:pt x="802" y="590"/>
                  </a:lnTo>
                  <a:lnTo>
                    <a:pt x="804" y="578"/>
                  </a:lnTo>
                  <a:lnTo>
                    <a:pt x="808" y="580"/>
                  </a:lnTo>
                  <a:lnTo>
                    <a:pt x="808" y="582"/>
                  </a:lnTo>
                  <a:lnTo>
                    <a:pt x="810" y="584"/>
                  </a:lnTo>
                  <a:lnTo>
                    <a:pt x="810" y="586"/>
                  </a:lnTo>
                  <a:lnTo>
                    <a:pt x="810" y="598"/>
                  </a:lnTo>
                  <a:lnTo>
                    <a:pt x="808" y="610"/>
                  </a:lnTo>
                  <a:lnTo>
                    <a:pt x="804" y="620"/>
                  </a:lnTo>
                  <a:lnTo>
                    <a:pt x="800" y="630"/>
                  </a:lnTo>
                  <a:lnTo>
                    <a:pt x="794" y="640"/>
                  </a:lnTo>
                  <a:lnTo>
                    <a:pt x="788" y="650"/>
                  </a:lnTo>
                  <a:lnTo>
                    <a:pt x="782" y="660"/>
                  </a:lnTo>
                  <a:lnTo>
                    <a:pt x="774" y="668"/>
                  </a:lnTo>
                  <a:lnTo>
                    <a:pt x="778" y="672"/>
                  </a:lnTo>
                  <a:lnTo>
                    <a:pt x="780" y="676"/>
                  </a:lnTo>
                  <a:lnTo>
                    <a:pt x="780" y="680"/>
                  </a:lnTo>
                  <a:lnTo>
                    <a:pt x="782" y="684"/>
                  </a:lnTo>
                  <a:lnTo>
                    <a:pt x="786" y="680"/>
                  </a:lnTo>
                  <a:lnTo>
                    <a:pt x="788" y="678"/>
                  </a:lnTo>
                  <a:lnTo>
                    <a:pt x="792" y="674"/>
                  </a:lnTo>
                  <a:lnTo>
                    <a:pt x="794" y="670"/>
                  </a:lnTo>
                  <a:lnTo>
                    <a:pt x="800" y="656"/>
                  </a:lnTo>
                  <a:lnTo>
                    <a:pt x="804" y="642"/>
                  </a:lnTo>
                  <a:lnTo>
                    <a:pt x="810" y="628"/>
                  </a:lnTo>
                  <a:lnTo>
                    <a:pt x="814" y="614"/>
                  </a:lnTo>
                  <a:lnTo>
                    <a:pt x="816" y="600"/>
                  </a:lnTo>
                  <a:lnTo>
                    <a:pt x="820" y="584"/>
                  </a:lnTo>
                  <a:lnTo>
                    <a:pt x="822" y="570"/>
                  </a:lnTo>
                  <a:lnTo>
                    <a:pt x="824" y="554"/>
                  </a:lnTo>
                  <a:lnTo>
                    <a:pt x="824" y="552"/>
                  </a:lnTo>
                  <a:lnTo>
                    <a:pt x="826" y="550"/>
                  </a:lnTo>
                  <a:lnTo>
                    <a:pt x="826" y="548"/>
                  </a:lnTo>
                  <a:lnTo>
                    <a:pt x="828" y="548"/>
                  </a:lnTo>
                  <a:lnTo>
                    <a:pt x="830" y="550"/>
                  </a:lnTo>
                  <a:lnTo>
                    <a:pt x="830" y="552"/>
                  </a:lnTo>
                  <a:lnTo>
                    <a:pt x="832" y="552"/>
                  </a:lnTo>
                  <a:lnTo>
                    <a:pt x="832" y="554"/>
                  </a:lnTo>
                  <a:lnTo>
                    <a:pt x="830" y="566"/>
                  </a:lnTo>
                  <a:lnTo>
                    <a:pt x="828" y="578"/>
                  </a:lnTo>
                  <a:lnTo>
                    <a:pt x="826" y="592"/>
                  </a:lnTo>
                  <a:lnTo>
                    <a:pt x="824" y="604"/>
                  </a:lnTo>
                  <a:lnTo>
                    <a:pt x="820" y="616"/>
                  </a:lnTo>
                  <a:lnTo>
                    <a:pt x="818" y="628"/>
                  </a:lnTo>
                  <a:lnTo>
                    <a:pt x="814" y="640"/>
                  </a:lnTo>
                  <a:lnTo>
                    <a:pt x="810" y="652"/>
                  </a:lnTo>
                  <a:lnTo>
                    <a:pt x="820" y="636"/>
                  </a:lnTo>
                  <a:lnTo>
                    <a:pt x="828" y="620"/>
                  </a:lnTo>
                  <a:lnTo>
                    <a:pt x="832" y="600"/>
                  </a:lnTo>
                  <a:lnTo>
                    <a:pt x="836" y="582"/>
                  </a:lnTo>
                  <a:lnTo>
                    <a:pt x="840" y="562"/>
                  </a:lnTo>
                  <a:lnTo>
                    <a:pt x="840" y="544"/>
                  </a:lnTo>
                  <a:lnTo>
                    <a:pt x="840" y="524"/>
                  </a:lnTo>
                  <a:lnTo>
                    <a:pt x="840" y="506"/>
                  </a:lnTo>
                  <a:lnTo>
                    <a:pt x="842" y="504"/>
                  </a:lnTo>
                  <a:lnTo>
                    <a:pt x="844" y="504"/>
                  </a:lnTo>
                  <a:lnTo>
                    <a:pt x="846" y="506"/>
                  </a:lnTo>
                  <a:lnTo>
                    <a:pt x="846" y="508"/>
                  </a:lnTo>
                  <a:lnTo>
                    <a:pt x="848" y="510"/>
                  </a:lnTo>
                  <a:lnTo>
                    <a:pt x="848" y="524"/>
                  </a:lnTo>
                  <a:lnTo>
                    <a:pt x="848" y="538"/>
                  </a:lnTo>
                  <a:lnTo>
                    <a:pt x="848" y="552"/>
                  </a:lnTo>
                  <a:lnTo>
                    <a:pt x="846" y="566"/>
                  </a:lnTo>
                  <a:lnTo>
                    <a:pt x="850" y="552"/>
                  </a:lnTo>
                  <a:lnTo>
                    <a:pt x="850" y="524"/>
                  </a:lnTo>
                  <a:lnTo>
                    <a:pt x="848" y="498"/>
                  </a:lnTo>
                  <a:lnTo>
                    <a:pt x="846" y="472"/>
                  </a:lnTo>
                  <a:lnTo>
                    <a:pt x="842" y="446"/>
                  </a:lnTo>
                  <a:lnTo>
                    <a:pt x="844" y="444"/>
                  </a:lnTo>
                  <a:lnTo>
                    <a:pt x="848" y="448"/>
                  </a:lnTo>
                  <a:lnTo>
                    <a:pt x="852" y="468"/>
                  </a:lnTo>
                  <a:lnTo>
                    <a:pt x="856" y="488"/>
                  </a:lnTo>
                  <a:lnTo>
                    <a:pt x="858" y="508"/>
                  </a:lnTo>
                  <a:lnTo>
                    <a:pt x="858" y="528"/>
                  </a:lnTo>
                  <a:lnTo>
                    <a:pt x="860" y="514"/>
                  </a:lnTo>
                  <a:lnTo>
                    <a:pt x="862" y="498"/>
                  </a:lnTo>
                  <a:lnTo>
                    <a:pt x="862" y="482"/>
                  </a:lnTo>
                  <a:lnTo>
                    <a:pt x="862" y="466"/>
                  </a:lnTo>
                  <a:close/>
                </a:path>
              </a:pathLst>
            </a:custGeom>
            <a:solidFill>
              <a:srgbClr val="7F2600"/>
            </a:solidFill>
            <a:ln w="9525">
              <a:noFill/>
              <a:round/>
              <a:headEnd/>
              <a:tailEnd/>
            </a:ln>
          </p:spPr>
          <p:txBody>
            <a:bodyPr>
              <a:prstTxWarp prst="textNoShape">
                <a:avLst/>
              </a:prstTxWarp>
            </a:bodyPr>
            <a:lstStyle/>
            <a:p>
              <a:endParaRPr lang="en-US"/>
            </a:p>
          </p:txBody>
        </p:sp>
        <p:sp>
          <p:nvSpPr>
            <p:cNvPr id="32786" name="Freeform 10"/>
            <p:cNvSpPr>
              <a:spLocks/>
            </p:cNvSpPr>
            <p:nvPr/>
          </p:nvSpPr>
          <p:spPr bwMode="auto">
            <a:xfrm>
              <a:off x="1597" y="2434"/>
              <a:ext cx="58" cy="66"/>
            </a:xfrm>
            <a:custGeom>
              <a:avLst/>
              <a:gdLst>
                <a:gd name="T0" fmla="*/ 50 w 58"/>
                <a:gd name="T1" fmla="*/ 0 h 66"/>
                <a:gd name="T2" fmla="*/ 50 w 58"/>
                <a:gd name="T3" fmla="*/ 6 h 66"/>
                <a:gd name="T4" fmla="*/ 50 w 58"/>
                <a:gd name="T5" fmla="*/ 12 h 66"/>
                <a:gd name="T6" fmla="*/ 54 w 58"/>
                <a:gd name="T7" fmla="*/ 16 h 66"/>
                <a:gd name="T8" fmla="*/ 56 w 58"/>
                <a:gd name="T9" fmla="*/ 20 h 66"/>
                <a:gd name="T10" fmla="*/ 54 w 58"/>
                <a:gd name="T11" fmla="*/ 28 h 66"/>
                <a:gd name="T12" fmla="*/ 54 w 58"/>
                <a:gd name="T13" fmla="*/ 34 h 66"/>
                <a:gd name="T14" fmla="*/ 54 w 58"/>
                <a:gd name="T15" fmla="*/ 40 h 66"/>
                <a:gd name="T16" fmla="*/ 58 w 58"/>
                <a:gd name="T17" fmla="*/ 46 h 66"/>
                <a:gd name="T18" fmla="*/ 54 w 58"/>
                <a:gd name="T19" fmla="*/ 50 h 66"/>
                <a:gd name="T20" fmla="*/ 50 w 58"/>
                <a:gd name="T21" fmla="*/ 52 h 66"/>
                <a:gd name="T22" fmla="*/ 44 w 58"/>
                <a:gd name="T23" fmla="*/ 54 h 66"/>
                <a:gd name="T24" fmla="*/ 40 w 58"/>
                <a:gd name="T25" fmla="*/ 58 h 66"/>
                <a:gd name="T26" fmla="*/ 34 w 58"/>
                <a:gd name="T27" fmla="*/ 58 h 66"/>
                <a:gd name="T28" fmla="*/ 30 w 58"/>
                <a:gd name="T29" fmla="*/ 60 h 66"/>
                <a:gd name="T30" fmla="*/ 24 w 58"/>
                <a:gd name="T31" fmla="*/ 62 h 66"/>
                <a:gd name="T32" fmla="*/ 20 w 58"/>
                <a:gd name="T33" fmla="*/ 66 h 66"/>
                <a:gd name="T34" fmla="*/ 14 w 58"/>
                <a:gd name="T35" fmla="*/ 62 h 66"/>
                <a:gd name="T36" fmla="*/ 10 w 58"/>
                <a:gd name="T37" fmla="*/ 60 h 66"/>
                <a:gd name="T38" fmla="*/ 6 w 58"/>
                <a:gd name="T39" fmla="*/ 56 h 66"/>
                <a:gd name="T40" fmla="*/ 4 w 58"/>
                <a:gd name="T41" fmla="*/ 50 h 66"/>
                <a:gd name="T42" fmla="*/ 2 w 58"/>
                <a:gd name="T43" fmla="*/ 42 h 66"/>
                <a:gd name="T44" fmla="*/ 2 w 58"/>
                <a:gd name="T45" fmla="*/ 32 h 66"/>
                <a:gd name="T46" fmla="*/ 0 w 58"/>
                <a:gd name="T47" fmla="*/ 24 h 66"/>
                <a:gd name="T48" fmla="*/ 0 w 58"/>
                <a:gd name="T49" fmla="*/ 14 h 66"/>
                <a:gd name="T50" fmla="*/ 6 w 58"/>
                <a:gd name="T51" fmla="*/ 12 h 66"/>
                <a:gd name="T52" fmla="*/ 10 w 58"/>
                <a:gd name="T53" fmla="*/ 10 h 66"/>
                <a:gd name="T54" fmla="*/ 16 w 58"/>
                <a:gd name="T55" fmla="*/ 8 h 66"/>
                <a:gd name="T56" fmla="*/ 20 w 58"/>
                <a:gd name="T57" fmla="*/ 8 h 66"/>
                <a:gd name="T58" fmla="*/ 26 w 58"/>
                <a:gd name="T59" fmla="*/ 6 h 66"/>
                <a:gd name="T60" fmla="*/ 32 w 58"/>
                <a:gd name="T61" fmla="*/ 6 h 66"/>
                <a:gd name="T62" fmla="*/ 36 w 58"/>
                <a:gd name="T63" fmla="*/ 4 h 66"/>
                <a:gd name="T64" fmla="*/ 40 w 58"/>
                <a:gd name="T65" fmla="*/ 0 h 66"/>
                <a:gd name="T66" fmla="*/ 50 w 58"/>
                <a:gd name="T67" fmla="*/ 0 h 66"/>
                <a:gd name="T68" fmla="*/ 50 w 58"/>
                <a:gd name="T69" fmla="*/ 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66"/>
                <a:gd name="T107" fmla="*/ 58 w 5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66">
                  <a:moveTo>
                    <a:pt x="50" y="0"/>
                  </a:moveTo>
                  <a:lnTo>
                    <a:pt x="50" y="6"/>
                  </a:lnTo>
                  <a:lnTo>
                    <a:pt x="50" y="12"/>
                  </a:lnTo>
                  <a:lnTo>
                    <a:pt x="54" y="16"/>
                  </a:lnTo>
                  <a:lnTo>
                    <a:pt x="56" y="20"/>
                  </a:lnTo>
                  <a:lnTo>
                    <a:pt x="54" y="28"/>
                  </a:lnTo>
                  <a:lnTo>
                    <a:pt x="54" y="34"/>
                  </a:lnTo>
                  <a:lnTo>
                    <a:pt x="54" y="40"/>
                  </a:lnTo>
                  <a:lnTo>
                    <a:pt x="58" y="46"/>
                  </a:lnTo>
                  <a:lnTo>
                    <a:pt x="54" y="50"/>
                  </a:lnTo>
                  <a:lnTo>
                    <a:pt x="50" y="52"/>
                  </a:lnTo>
                  <a:lnTo>
                    <a:pt x="44" y="54"/>
                  </a:lnTo>
                  <a:lnTo>
                    <a:pt x="40" y="58"/>
                  </a:lnTo>
                  <a:lnTo>
                    <a:pt x="34" y="58"/>
                  </a:lnTo>
                  <a:lnTo>
                    <a:pt x="30" y="60"/>
                  </a:lnTo>
                  <a:lnTo>
                    <a:pt x="24" y="62"/>
                  </a:lnTo>
                  <a:lnTo>
                    <a:pt x="20" y="66"/>
                  </a:lnTo>
                  <a:lnTo>
                    <a:pt x="14" y="62"/>
                  </a:lnTo>
                  <a:lnTo>
                    <a:pt x="10" y="60"/>
                  </a:lnTo>
                  <a:lnTo>
                    <a:pt x="6" y="56"/>
                  </a:lnTo>
                  <a:lnTo>
                    <a:pt x="4" y="50"/>
                  </a:lnTo>
                  <a:lnTo>
                    <a:pt x="2" y="42"/>
                  </a:lnTo>
                  <a:lnTo>
                    <a:pt x="2" y="32"/>
                  </a:lnTo>
                  <a:lnTo>
                    <a:pt x="0" y="24"/>
                  </a:lnTo>
                  <a:lnTo>
                    <a:pt x="0" y="14"/>
                  </a:lnTo>
                  <a:lnTo>
                    <a:pt x="6" y="12"/>
                  </a:lnTo>
                  <a:lnTo>
                    <a:pt x="10" y="10"/>
                  </a:lnTo>
                  <a:lnTo>
                    <a:pt x="16" y="8"/>
                  </a:lnTo>
                  <a:lnTo>
                    <a:pt x="20" y="8"/>
                  </a:lnTo>
                  <a:lnTo>
                    <a:pt x="26" y="6"/>
                  </a:lnTo>
                  <a:lnTo>
                    <a:pt x="32" y="6"/>
                  </a:lnTo>
                  <a:lnTo>
                    <a:pt x="36" y="4"/>
                  </a:lnTo>
                  <a:lnTo>
                    <a:pt x="40" y="0"/>
                  </a:lnTo>
                  <a:lnTo>
                    <a:pt x="50" y="0"/>
                  </a:lnTo>
                  <a:close/>
                </a:path>
              </a:pathLst>
            </a:custGeom>
            <a:solidFill>
              <a:srgbClr val="FFFFBF"/>
            </a:solidFill>
            <a:ln w="9525">
              <a:noFill/>
              <a:round/>
              <a:headEnd/>
              <a:tailEnd/>
            </a:ln>
          </p:spPr>
          <p:txBody>
            <a:bodyPr>
              <a:prstTxWarp prst="textNoShape">
                <a:avLst/>
              </a:prstTxWarp>
            </a:bodyPr>
            <a:lstStyle/>
            <a:p>
              <a:endParaRPr lang="en-US"/>
            </a:p>
          </p:txBody>
        </p:sp>
        <p:sp>
          <p:nvSpPr>
            <p:cNvPr id="32787" name="Freeform 11"/>
            <p:cNvSpPr>
              <a:spLocks/>
            </p:cNvSpPr>
            <p:nvPr/>
          </p:nvSpPr>
          <p:spPr bwMode="auto">
            <a:xfrm>
              <a:off x="1677" y="2456"/>
              <a:ext cx="20" cy="8"/>
            </a:xfrm>
            <a:custGeom>
              <a:avLst/>
              <a:gdLst>
                <a:gd name="T0" fmla="*/ 20 w 20"/>
                <a:gd name="T1" fmla="*/ 0 h 8"/>
                <a:gd name="T2" fmla="*/ 16 w 20"/>
                <a:gd name="T3" fmla="*/ 2 h 8"/>
                <a:gd name="T4" fmla="*/ 14 w 20"/>
                <a:gd name="T5" fmla="*/ 6 h 8"/>
                <a:gd name="T6" fmla="*/ 10 w 20"/>
                <a:gd name="T7" fmla="*/ 8 h 8"/>
                <a:gd name="T8" fmla="*/ 4 w 20"/>
                <a:gd name="T9" fmla="*/ 6 h 8"/>
                <a:gd name="T10" fmla="*/ 4 w 20"/>
                <a:gd name="T11" fmla="*/ 6 h 8"/>
                <a:gd name="T12" fmla="*/ 2 w 20"/>
                <a:gd name="T13" fmla="*/ 4 h 8"/>
                <a:gd name="T14" fmla="*/ 2 w 20"/>
                <a:gd name="T15" fmla="*/ 4 h 8"/>
                <a:gd name="T16" fmla="*/ 0 w 20"/>
                <a:gd name="T17" fmla="*/ 4 h 8"/>
                <a:gd name="T18" fmla="*/ 0 w 20"/>
                <a:gd name="T19" fmla="*/ 2 h 8"/>
                <a:gd name="T20" fmla="*/ 2 w 20"/>
                <a:gd name="T21" fmla="*/ 0 h 8"/>
                <a:gd name="T22" fmla="*/ 6 w 20"/>
                <a:gd name="T23" fmla="*/ 0 h 8"/>
                <a:gd name="T24" fmla="*/ 8 w 20"/>
                <a:gd name="T25" fmla="*/ 0 h 8"/>
                <a:gd name="T26" fmla="*/ 10 w 20"/>
                <a:gd name="T27" fmla="*/ 0 h 8"/>
                <a:gd name="T28" fmla="*/ 12 w 20"/>
                <a:gd name="T29" fmla="*/ 0 h 8"/>
                <a:gd name="T30" fmla="*/ 16 w 20"/>
                <a:gd name="T31" fmla="*/ 0 h 8"/>
                <a:gd name="T32" fmla="*/ 18 w 20"/>
                <a:gd name="T33" fmla="*/ 0 h 8"/>
                <a:gd name="T34" fmla="*/ 20 w 20"/>
                <a:gd name="T35" fmla="*/ 0 h 8"/>
                <a:gd name="T36" fmla="*/ 20 w 20"/>
                <a:gd name="T37" fmla="*/ 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8"/>
                <a:gd name="T59" fmla="*/ 20 w 20"/>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8">
                  <a:moveTo>
                    <a:pt x="20" y="0"/>
                  </a:moveTo>
                  <a:lnTo>
                    <a:pt x="16" y="2"/>
                  </a:lnTo>
                  <a:lnTo>
                    <a:pt x="14" y="6"/>
                  </a:lnTo>
                  <a:lnTo>
                    <a:pt x="10" y="8"/>
                  </a:lnTo>
                  <a:lnTo>
                    <a:pt x="4" y="6"/>
                  </a:lnTo>
                  <a:lnTo>
                    <a:pt x="2" y="4"/>
                  </a:lnTo>
                  <a:lnTo>
                    <a:pt x="0" y="4"/>
                  </a:lnTo>
                  <a:lnTo>
                    <a:pt x="0" y="2"/>
                  </a:lnTo>
                  <a:lnTo>
                    <a:pt x="2" y="0"/>
                  </a:lnTo>
                  <a:lnTo>
                    <a:pt x="6" y="0"/>
                  </a:lnTo>
                  <a:lnTo>
                    <a:pt x="8" y="0"/>
                  </a:lnTo>
                  <a:lnTo>
                    <a:pt x="10" y="0"/>
                  </a:lnTo>
                  <a:lnTo>
                    <a:pt x="12" y="0"/>
                  </a:lnTo>
                  <a:lnTo>
                    <a:pt x="16" y="0"/>
                  </a:lnTo>
                  <a:lnTo>
                    <a:pt x="18" y="0"/>
                  </a:lnTo>
                  <a:lnTo>
                    <a:pt x="20" y="0"/>
                  </a:lnTo>
                  <a:close/>
                </a:path>
              </a:pathLst>
            </a:custGeom>
            <a:solidFill>
              <a:srgbClr val="FF7F7F"/>
            </a:solidFill>
            <a:ln w="9525">
              <a:noFill/>
              <a:round/>
              <a:headEnd/>
              <a:tailEnd/>
            </a:ln>
          </p:spPr>
          <p:txBody>
            <a:bodyPr>
              <a:prstTxWarp prst="textNoShape">
                <a:avLst/>
              </a:prstTxWarp>
            </a:bodyPr>
            <a:lstStyle/>
            <a:p>
              <a:endParaRPr lang="en-US"/>
            </a:p>
          </p:txBody>
        </p:sp>
        <p:sp>
          <p:nvSpPr>
            <p:cNvPr id="32788" name="Freeform 12"/>
            <p:cNvSpPr>
              <a:spLocks/>
            </p:cNvSpPr>
            <p:nvPr/>
          </p:nvSpPr>
          <p:spPr bwMode="auto">
            <a:xfrm>
              <a:off x="1651" y="2484"/>
              <a:ext cx="84" cy="86"/>
            </a:xfrm>
            <a:custGeom>
              <a:avLst/>
              <a:gdLst>
                <a:gd name="T0" fmla="*/ 68 w 84"/>
                <a:gd name="T1" fmla="*/ 16 h 86"/>
                <a:gd name="T2" fmla="*/ 74 w 84"/>
                <a:gd name="T3" fmla="*/ 22 h 86"/>
                <a:gd name="T4" fmla="*/ 78 w 84"/>
                <a:gd name="T5" fmla="*/ 28 h 86"/>
                <a:gd name="T6" fmla="*/ 82 w 84"/>
                <a:gd name="T7" fmla="*/ 36 h 86"/>
                <a:gd name="T8" fmla="*/ 84 w 84"/>
                <a:gd name="T9" fmla="*/ 44 h 86"/>
                <a:gd name="T10" fmla="*/ 82 w 84"/>
                <a:gd name="T11" fmla="*/ 50 h 86"/>
                <a:gd name="T12" fmla="*/ 80 w 84"/>
                <a:gd name="T13" fmla="*/ 56 h 86"/>
                <a:gd name="T14" fmla="*/ 78 w 84"/>
                <a:gd name="T15" fmla="*/ 62 h 86"/>
                <a:gd name="T16" fmla="*/ 76 w 84"/>
                <a:gd name="T17" fmla="*/ 68 h 86"/>
                <a:gd name="T18" fmla="*/ 72 w 84"/>
                <a:gd name="T19" fmla="*/ 72 h 86"/>
                <a:gd name="T20" fmla="*/ 68 w 84"/>
                <a:gd name="T21" fmla="*/ 78 h 86"/>
                <a:gd name="T22" fmla="*/ 64 w 84"/>
                <a:gd name="T23" fmla="*/ 82 h 86"/>
                <a:gd name="T24" fmla="*/ 58 w 84"/>
                <a:gd name="T25" fmla="*/ 86 h 86"/>
                <a:gd name="T26" fmla="*/ 52 w 84"/>
                <a:gd name="T27" fmla="*/ 84 h 86"/>
                <a:gd name="T28" fmla="*/ 46 w 84"/>
                <a:gd name="T29" fmla="*/ 82 h 86"/>
                <a:gd name="T30" fmla="*/ 40 w 84"/>
                <a:gd name="T31" fmla="*/ 80 h 86"/>
                <a:gd name="T32" fmla="*/ 34 w 84"/>
                <a:gd name="T33" fmla="*/ 76 h 86"/>
                <a:gd name="T34" fmla="*/ 28 w 84"/>
                <a:gd name="T35" fmla="*/ 72 h 86"/>
                <a:gd name="T36" fmla="*/ 24 w 84"/>
                <a:gd name="T37" fmla="*/ 68 h 86"/>
                <a:gd name="T38" fmla="*/ 20 w 84"/>
                <a:gd name="T39" fmla="*/ 62 h 86"/>
                <a:gd name="T40" fmla="*/ 16 w 84"/>
                <a:gd name="T41" fmla="*/ 56 h 86"/>
                <a:gd name="T42" fmla="*/ 14 w 84"/>
                <a:gd name="T43" fmla="*/ 50 h 86"/>
                <a:gd name="T44" fmla="*/ 12 w 84"/>
                <a:gd name="T45" fmla="*/ 44 h 86"/>
                <a:gd name="T46" fmla="*/ 12 w 84"/>
                <a:gd name="T47" fmla="*/ 38 h 86"/>
                <a:gd name="T48" fmla="*/ 10 w 84"/>
                <a:gd name="T49" fmla="*/ 32 h 86"/>
                <a:gd name="T50" fmla="*/ 8 w 84"/>
                <a:gd name="T51" fmla="*/ 26 h 86"/>
                <a:gd name="T52" fmla="*/ 6 w 84"/>
                <a:gd name="T53" fmla="*/ 20 h 86"/>
                <a:gd name="T54" fmla="*/ 4 w 84"/>
                <a:gd name="T55" fmla="*/ 16 h 86"/>
                <a:gd name="T56" fmla="*/ 0 w 84"/>
                <a:gd name="T57" fmla="*/ 10 h 86"/>
                <a:gd name="T58" fmla="*/ 4 w 84"/>
                <a:gd name="T59" fmla="*/ 4 h 86"/>
                <a:gd name="T60" fmla="*/ 10 w 84"/>
                <a:gd name="T61" fmla="*/ 2 h 86"/>
                <a:gd name="T62" fmla="*/ 16 w 84"/>
                <a:gd name="T63" fmla="*/ 0 h 86"/>
                <a:gd name="T64" fmla="*/ 22 w 84"/>
                <a:gd name="T65" fmla="*/ 2 h 86"/>
                <a:gd name="T66" fmla="*/ 30 w 84"/>
                <a:gd name="T67" fmla="*/ 4 h 86"/>
                <a:gd name="T68" fmla="*/ 36 w 84"/>
                <a:gd name="T69" fmla="*/ 4 h 86"/>
                <a:gd name="T70" fmla="*/ 44 w 84"/>
                <a:gd name="T71" fmla="*/ 6 h 86"/>
                <a:gd name="T72" fmla="*/ 50 w 84"/>
                <a:gd name="T73" fmla="*/ 4 h 86"/>
                <a:gd name="T74" fmla="*/ 68 w 84"/>
                <a:gd name="T75" fmla="*/ 16 h 86"/>
                <a:gd name="T76" fmla="*/ 68 w 84"/>
                <a:gd name="T77" fmla="*/ 1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86"/>
                <a:gd name="T119" fmla="*/ 84 w 84"/>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86">
                  <a:moveTo>
                    <a:pt x="68" y="16"/>
                  </a:moveTo>
                  <a:lnTo>
                    <a:pt x="74" y="22"/>
                  </a:lnTo>
                  <a:lnTo>
                    <a:pt x="78" y="28"/>
                  </a:lnTo>
                  <a:lnTo>
                    <a:pt x="82" y="36"/>
                  </a:lnTo>
                  <a:lnTo>
                    <a:pt x="84" y="44"/>
                  </a:lnTo>
                  <a:lnTo>
                    <a:pt x="82" y="50"/>
                  </a:lnTo>
                  <a:lnTo>
                    <a:pt x="80" y="56"/>
                  </a:lnTo>
                  <a:lnTo>
                    <a:pt x="78" y="62"/>
                  </a:lnTo>
                  <a:lnTo>
                    <a:pt x="76" y="68"/>
                  </a:lnTo>
                  <a:lnTo>
                    <a:pt x="72" y="72"/>
                  </a:lnTo>
                  <a:lnTo>
                    <a:pt x="68" y="78"/>
                  </a:lnTo>
                  <a:lnTo>
                    <a:pt x="64" y="82"/>
                  </a:lnTo>
                  <a:lnTo>
                    <a:pt x="58" y="86"/>
                  </a:lnTo>
                  <a:lnTo>
                    <a:pt x="52" y="84"/>
                  </a:lnTo>
                  <a:lnTo>
                    <a:pt x="46" y="82"/>
                  </a:lnTo>
                  <a:lnTo>
                    <a:pt x="40" y="80"/>
                  </a:lnTo>
                  <a:lnTo>
                    <a:pt x="34" y="76"/>
                  </a:lnTo>
                  <a:lnTo>
                    <a:pt x="28" y="72"/>
                  </a:lnTo>
                  <a:lnTo>
                    <a:pt x="24" y="68"/>
                  </a:lnTo>
                  <a:lnTo>
                    <a:pt x="20" y="62"/>
                  </a:lnTo>
                  <a:lnTo>
                    <a:pt x="16" y="56"/>
                  </a:lnTo>
                  <a:lnTo>
                    <a:pt x="14" y="50"/>
                  </a:lnTo>
                  <a:lnTo>
                    <a:pt x="12" y="44"/>
                  </a:lnTo>
                  <a:lnTo>
                    <a:pt x="12" y="38"/>
                  </a:lnTo>
                  <a:lnTo>
                    <a:pt x="10" y="32"/>
                  </a:lnTo>
                  <a:lnTo>
                    <a:pt x="8" y="26"/>
                  </a:lnTo>
                  <a:lnTo>
                    <a:pt x="6" y="20"/>
                  </a:lnTo>
                  <a:lnTo>
                    <a:pt x="4" y="16"/>
                  </a:lnTo>
                  <a:lnTo>
                    <a:pt x="0" y="10"/>
                  </a:lnTo>
                  <a:lnTo>
                    <a:pt x="4" y="4"/>
                  </a:lnTo>
                  <a:lnTo>
                    <a:pt x="10" y="2"/>
                  </a:lnTo>
                  <a:lnTo>
                    <a:pt x="16" y="0"/>
                  </a:lnTo>
                  <a:lnTo>
                    <a:pt x="22" y="2"/>
                  </a:lnTo>
                  <a:lnTo>
                    <a:pt x="30" y="4"/>
                  </a:lnTo>
                  <a:lnTo>
                    <a:pt x="36" y="4"/>
                  </a:lnTo>
                  <a:lnTo>
                    <a:pt x="44" y="6"/>
                  </a:lnTo>
                  <a:lnTo>
                    <a:pt x="50" y="4"/>
                  </a:lnTo>
                  <a:lnTo>
                    <a:pt x="68" y="16"/>
                  </a:lnTo>
                  <a:close/>
                </a:path>
              </a:pathLst>
            </a:custGeom>
            <a:solidFill>
              <a:srgbClr val="7F0000"/>
            </a:solidFill>
            <a:ln w="9525">
              <a:noFill/>
              <a:round/>
              <a:headEnd/>
              <a:tailEnd/>
            </a:ln>
          </p:spPr>
          <p:txBody>
            <a:bodyPr>
              <a:prstTxWarp prst="textNoShape">
                <a:avLst/>
              </a:prstTxWarp>
            </a:bodyPr>
            <a:lstStyle/>
            <a:p>
              <a:endParaRPr lang="en-US"/>
            </a:p>
          </p:txBody>
        </p:sp>
        <p:sp>
          <p:nvSpPr>
            <p:cNvPr id="32789" name="Freeform 13"/>
            <p:cNvSpPr>
              <a:spLocks/>
            </p:cNvSpPr>
            <p:nvPr/>
          </p:nvSpPr>
          <p:spPr bwMode="auto">
            <a:xfrm>
              <a:off x="1629" y="2500"/>
              <a:ext cx="26" cy="34"/>
            </a:xfrm>
            <a:custGeom>
              <a:avLst/>
              <a:gdLst>
                <a:gd name="T0" fmla="*/ 26 w 26"/>
                <a:gd name="T1" fmla="*/ 32 h 34"/>
                <a:gd name="T2" fmla="*/ 24 w 26"/>
                <a:gd name="T3" fmla="*/ 34 h 34"/>
                <a:gd name="T4" fmla="*/ 22 w 26"/>
                <a:gd name="T5" fmla="*/ 34 h 34"/>
                <a:gd name="T6" fmla="*/ 18 w 26"/>
                <a:gd name="T7" fmla="*/ 34 h 34"/>
                <a:gd name="T8" fmla="*/ 16 w 26"/>
                <a:gd name="T9" fmla="*/ 34 h 34"/>
                <a:gd name="T10" fmla="*/ 14 w 26"/>
                <a:gd name="T11" fmla="*/ 34 h 34"/>
                <a:gd name="T12" fmla="*/ 10 w 26"/>
                <a:gd name="T13" fmla="*/ 34 h 34"/>
                <a:gd name="T14" fmla="*/ 8 w 26"/>
                <a:gd name="T15" fmla="*/ 32 h 34"/>
                <a:gd name="T16" fmla="*/ 6 w 26"/>
                <a:gd name="T17" fmla="*/ 32 h 34"/>
                <a:gd name="T18" fmla="*/ 2 w 26"/>
                <a:gd name="T19" fmla="*/ 26 h 34"/>
                <a:gd name="T20" fmla="*/ 2 w 26"/>
                <a:gd name="T21" fmla="*/ 18 h 34"/>
                <a:gd name="T22" fmla="*/ 0 w 26"/>
                <a:gd name="T23" fmla="*/ 10 h 34"/>
                <a:gd name="T24" fmla="*/ 0 w 26"/>
                <a:gd name="T25" fmla="*/ 4 h 34"/>
                <a:gd name="T26" fmla="*/ 2 w 26"/>
                <a:gd name="T27" fmla="*/ 2 h 34"/>
                <a:gd name="T28" fmla="*/ 6 w 26"/>
                <a:gd name="T29" fmla="*/ 0 h 34"/>
                <a:gd name="T30" fmla="*/ 10 w 26"/>
                <a:gd name="T31" fmla="*/ 0 h 34"/>
                <a:gd name="T32" fmla="*/ 14 w 26"/>
                <a:gd name="T33" fmla="*/ 0 h 34"/>
                <a:gd name="T34" fmla="*/ 18 w 26"/>
                <a:gd name="T35" fmla="*/ 6 h 34"/>
                <a:gd name="T36" fmla="*/ 22 w 26"/>
                <a:gd name="T37" fmla="*/ 14 h 34"/>
                <a:gd name="T38" fmla="*/ 24 w 26"/>
                <a:gd name="T39" fmla="*/ 22 h 34"/>
                <a:gd name="T40" fmla="*/ 26 w 26"/>
                <a:gd name="T41" fmla="*/ 32 h 34"/>
                <a:gd name="T42" fmla="*/ 26 w 26"/>
                <a:gd name="T43" fmla="*/ 32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34"/>
                <a:gd name="T68" fmla="*/ 26 w 2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34">
                  <a:moveTo>
                    <a:pt x="26" y="32"/>
                  </a:moveTo>
                  <a:lnTo>
                    <a:pt x="24" y="34"/>
                  </a:lnTo>
                  <a:lnTo>
                    <a:pt x="22" y="34"/>
                  </a:lnTo>
                  <a:lnTo>
                    <a:pt x="18" y="34"/>
                  </a:lnTo>
                  <a:lnTo>
                    <a:pt x="16" y="34"/>
                  </a:lnTo>
                  <a:lnTo>
                    <a:pt x="14" y="34"/>
                  </a:lnTo>
                  <a:lnTo>
                    <a:pt x="10" y="34"/>
                  </a:lnTo>
                  <a:lnTo>
                    <a:pt x="8" y="32"/>
                  </a:lnTo>
                  <a:lnTo>
                    <a:pt x="6" y="32"/>
                  </a:lnTo>
                  <a:lnTo>
                    <a:pt x="2" y="26"/>
                  </a:lnTo>
                  <a:lnTo>
                    <a:pt x="2" y="18"/>
                  </a:lnTo>
                  <a:lnTo>
                    <a:pt x="0" y="10"/>
                  </a:lnTo>
                  <a:lnTo>
                    <a:pt x="0" y="4"/>
                  </a:lnTo>
                  <a:lnTo>
                    <a:pt x="2" y="2"/>
                  </a:lnTo>
                  <a:lnTo>
                    <a:pt x="6" y="0"/>
                  </a:lnTo>
                  <a:lnTo>
                    <a:pt x="10" y="0"/>
                  </a:lnTo>
                  <a:lnTo>
                    <a:pt x="14" y="0"/>
                  </a:lnTo>
                  <a:lnTo>
                    <a:pt x="18" y="6"/>
                  </a:lnTo>
                  <a:lnTo>
                    <a:pt x="22" y="14"/>
                  </a:lnTo>
                  <a:lnTo>
                    <a:pt x="24" y="22"/>
                  </a:lnTo>
                  <a:lnTo>
                    <a:pt x="26" y="32"/>
                  </a:lnTo>
                  <a:close/>
                </a:path>
              </a:pathLst>
            </a:custGeom>
            <a:solidFill>
              <a:srgbClr val="FF7F7F"/>
            </a:solidFill>
            <a:ln w="9525">
              <a:noFill/>
              <a:round/>
              <a:headEnd/>
              <a:tailEnd/>
            </a:ln>
          </p:spPr>
          <p:txBody>
            <a:bodyPr>
              <a:prstTxWarp prst="textNoShape">
                <a:avLst/>
              </a:prstTxWarp>
            </a:bodyPr>
            <a:lstStyle/>
            <a:p>
              <a:endParaRPr lang="en-US"/>
            </a:p>
          </p:txBody>
        </p:sp>
        <p:sp>
          <p:nvSpPr>
            <p:cNvPr id="32790" name="Freeform 14"/>
            <p:cNvSpPr>
              <a:spLocks/>
            </p:cNvSpPr>
            <p:nvPr/>
          </p:nvSpPr>
          <p:spPr bwMode="auto">
            <a:xfrm>
              <a:off x="1685" y="3020"/>
              <a:ext cx="100" cy="122"/>
            </a:xfrm>
            <a:custGeom>
              <a:avLst/>
              <a:gdLst>
                <a:gd name="T0" fmla="*/ 82 w 100"/>
                <a:gd name="T1" fmla="*/ 34 h 122"/>
                <a:gd name="T2" fmla="*/ 72 w 100"/>
                <a:gd name="T3" fmla="*/ 46 h 122"/>
                <a:gd name="T4" fmla="*/ 64 w 100"/>
                <a:gd name="T5" fmla="*/ 58 h 122"/>
                <a:gd name="T6" fmla="*/ 54 w 100"/>
                <a:gd name="T7" fmla="*/ 70 h 122"/>
                <a:gd name="T8" fmla="*/ 44 w 100"/>
                <a:gd name="T9" fmla="*/ 82 h 122"/>
                <a:gd name="T10" fmla="*/ 34 w 100"/>
                <a:gd name="T11" fmla="*/ 92 h 122"/>
                <a:gd name="T12" fmla="*/ 22 w 100"/>
                <a:gd name="T13" fmla="*/ 102 h 122"/>
                <a:gd name="T14" fmla="*/ 12 w 100"/>
                <a:gd name="T15" fmla="*/ 112 h 122"/>
                <a:gd name="T16" fmla="*/ 0 w 100"/>
                <a:gd name="T17" fmla="*/ 122 h 122"/>
                <a:gd name="T18" fmla="*/ 6 w 100"/>
                <a:gd name="T19" fmla="*/ 114 h 122"/>
                <a:gd name="T20" fmla="*/ 12 w 100"/>
                <a:gd name="T21" fmla="*/ 108 h 122"/>
                <a:gd name="T22" fmla="*/ 20 w 100"/>
                <a:gd name="T23" fmla="*/ 100 h 122"/>
                <a:gd name="T24" fmla="*/ 26 w 100"/>
                <a:gd name="T25" fmla="*/ 92 h 122"/>
                <a:gd name="T26" fmla="*/ 32 w 100"/>
                <a:gd name="T27" fmla="*/ 84 h 122"/>
                <a:gd name="T28" fmla="*/ 40 w 100"/>
                <a:gd name="T29" fmla="*/ 78 h 122"/>
                <a:gd name="T30" fmla="*/ 46 w 100"/>
                <a:gd name="T31" fmla="*/ 70 h 122"/>
                <a:gd name="T32" fmla="*/ 52 w 100"/>
                <a:gd name="T33" fmla="*/ 62 h 122"/>
                <a:gd name="T34" fmla="*/ 58 w 100"/>
                <a:gd name="T35" fmla="*/ 54 h 122"/>
                <a:gd name="T36" fmla="*/ 64 w 100"/>
                <a:gd name="T37" fmla="*/ 46 h 122"/>
                <a:gd name="T38" fmla="*/ 70 w 100"/>
                <a:gd name="T39" fmla="*/ 40 h 122"/>
                <a:gd name="T40" fmla="*/ 76 w 100"/>
                <a:gd name="T41" fmla="*/ 32 h 122"/>
                <a:gd name="T42" fmla="*/ 82 w 100"/>
                <a:gd name="T43" fmla="*/ 24 h 122"/>
                <a:gd name="T44" fmla="*/ 88 w 100"/>
                <a:gd name="T45" fmla="*/ 16 h 122"/>
                <a:gd name="T46" fmla="*/ 94 w 100"/>
                <a:gd name="T47" fmla="*/ 8 h 122"/>
                <a:gd name="T48" fmla="*/ 100 w 100"/>
                <a:gd name="T49" fmla="*/ 0 h 122"/>
                <a:gd name="T50" fmla="*/ 98 w 100"/>
                <a:gd name="T51" fmla="*/ 4 h 122"/>
                <a:gd name="T52" fmla="*/ 96 w 100"/>
                <a:gd name="T53" fmla="*/ 10 h 122"/>
                <a:gd name="T54" fmla="*/ 94 w 100"/>
                <a:gd name="T55" fmla="*/ 14 h 122"/>
                <a:gd name="T56" fmla="*/ 92 w 100"/>
                <a:gd name="T57" fmla="*/ 18 h 122"/>
                <a:gd name="T58" fmla="*/ 90 w 100"/>
                <a:gd name="T59" fmla="*/ 22 h 122"/>
                <a:gd name="T60" fmla="*/ 88 w 100"/>
                <a:gd name="T61" fmla="*/ 26 h 122"/>
                <a:gd name="T62" fmla="*/ 84 w 100"/>
                <a:gd name="T63" fmla="*/ 30 h 122"/>
                <a:gd name="T64" fmla="*/ 82 w 100"/>
                <a:gd name="T65" fmla="*/ 34 h 122"/>
                <a:gd name="T66" fmla="*/ 82 w 100"/>
                <a:gd name="T67" fmla="*/ 34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22"/>
                <a:gd name="T104" fmla="*/ 100 w 10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22">
                  <a:moveTo>
                    <a:pt x="82" y="34"/>
                  </a:moveTo>
                  <a:lnTo>
                    <a:pt x="72" y="46"/>
                  </a:lnTo>
                  <a:lnTo>
                    <a:pt x="64" y="58"/>
                  </a:lnTo>
                  <a:lnTo>
                    <a:pt x="54" y="70"/>
                  </a:lnTo>
                  <a:lnTo>
                    <a:pt x="44" y="82"/>
                  </a:lnTo>
                  <a:lnTo>
                    <a:pt x="34" y="92"/>
                  </a:lnTo>
                  <a:lnTo>
                    <a:pt x="22" y="102"/>
                  </a:lnTo>
                  <a:lnTo>
                    <a:pt x="12" y="112"/>
                  </a:lnTo>
                  <a:lnTo>
                    <a:pt x="0" y="122"/>
                  </a:lnTo>
                  <a:lnTo>
                    <a:pt x="6" y="114"/>
                  </a:lnTo>
                  <a:lnTo>
                    <a:pt x="12" y="108"/>
                  </a:lnTo>
                  <a:lnTo>
                    <a:pt x="20" y="100"/>
                  </a:lnTo>
                  <a:lnTo>
                    <a:pt x="26" y="92"/>
                  </a:lnTo>
                  <a:lnTo>
                    <a:pt x="32" y="84"/>
                  </a:lnTo>
                  <a:lnTo>
                    <a:pt x="40" y="78"/>
                  </a:lnTo>
                  <a:lnTo>
                    <a:pt x="46" y="70"/>
                  </a:lnTo>
                  <a:lnTo>
                    <a:pt x="52" y="62"/>
                  </a:lnTo>
                  <a:lnTo>
                    <a:pt x="58" y="54"/>
                  </a:lnTo>
                  <a:lnTo>
                    <a:pt x="64" y="46"/>
                  </a:lnTo>
                  <a:lnTo>
                    <a:pt x="70" y="40"/>
                  </a:lnTo>
                  <a:lnTo>
                    <a:pt x="76" y="32"/>
                  </a:lnTo>
                  <a:lnTo>
                    <a:pt x="82" y="24"/>
                  </a:lnTo>
                  <a:lnTo>
                    <a:pt x="88" y="16"/>
                  </a:lnTo>
                  <a:lnTo>
                    <a:pt x="94" y="8"/>
                  </a:lnTo>
                  <a:lnTo>
                    <a:pt x="100" y="0"/>
                  </a:lnTo>
                  <a:lnTo>
                    <a:pt x="98" y="4"/>
                  </a:lnTo>
                  <a:lnTo>
                    <a:pt x="96" y="10"/>
                  </a:lnTo>
                  <a:lnTo>
                    <a:pt x="94" y="14"/>
                  </a:lnTo>
                  <a:lnTo>
                    <a:pt x="92" y="18"/>
                  </a:lnTo>
                  <a:lnTo>
                    <a:pt x="90" y="22"/>
                  </a:lnTo>
                  <a:lnTo>
                    <a:pt x="88" y="26"/>
                  </a:lnTo>
                  <a:lnTo>
                    <a:pt x="84" y="30"/>
                  </a:lnTo>
                  <a:lnTo>
                    <a:pt x="82" y="34"/>
                  </a:lnTo>
                  <a:close/>
                </a:path>
              </a:pathLst>
            </a:custGeom>
            <a:solidFill>
              <a:srgbClr val="000000"/>
            </a:solidFill>
            <a:ln w="9525">
              <a:noFill/>
              <a:round/>
              <a:headEnd/>
              <a:tailEnd/>
            </a:ln>
          </p:spPr>
          <p:txBody>
            <a:bodyPr>
              <a:prstTxWarp prst="textNoShape">
                <a:avLst/>
              </a:prstTxWarp>
            </a:bodyPr>
            <a:lstStyle/>
            <a:p>
              <a:endParaRPr lang="en-US"/>
            </a:p>
          </p:txBody>
        </p:sp>
        <p:sp>
          <p:nvSpPr>
            <p:cNvPr id="32791" name="Freeform 15"/>
            <p:cNvSpPr>
              <a:spLocks/>
            </p:cNvSpPr>
            <p:nvPr/>
          </p:nvSpPr>
          <p:spPr bwMode="auto">
            <a:xfrm>
              <a:off x="1427" y="3052"/>
              <a:ext cx="242" cy="202"/>
            </a:xfrm>
            <a:custGeom>
              <a:avLst/>
              <a:gdLst>
                <a:gd name="T0" fmla="*/ 236 w 242"/>
                <a:gd name="T1" fmla="*/ 48 h 202"/>
                <a:gd name="T2" fmla="*/ 230 w 242"/>
                <a:gd name="T3" fmla="*/ 38 h 202"/>
                <a:gd name="T4" fmla="*/ 236 w 242"/>
                <a:gd name="T5" fmla="*/ 20 h 202"/>
                <a:gd name="T6" fmla="*/ 232 w 242"/>
                <a:gd name="T7" fmla="*/ 0 h 202"/>
                <a:gd name="T8" fmla="*/ 206 w 242"/>
                <a:gd name="T9" fmla="*/ 18 h 202"/>
                <a:gd name="T10" fmla="*/ 178 w 242"/>
                <a:gd name="T11" fmla="*/ 32 h 202"/>
                <a:gd name="T12" fmla="*/ 150 w 242"/>
                <a:gd name="T13" fmla="*/ 44 h 202"/>
                <a:gd name="T14" fmla="*/ 122 w 242"/>
                <a:gd name="T15" fmla="*/ 54 h 202"/>
                <a:gd name="T16" fmla="*/ 92 w 242"/>
                <a:gd name="T17" fmla="*/ 62 h 202"/>
                <a:gd name="T18" fmla="*/ 68 w 242"/>
                <a:gd name="T19" fmla="*/ 68 h 202"/>
                <a:gd name="T20" fmla="*/ 50 w 242"/>
                <a:gd name="T21" fmla="*/ 74 h 202"/>
                <a:gd name="T22" fmla="*/ 30 w 242"/>
                <a:gd name="T23" fmla="*/ 74 h 202"/>
                <a:gd name="T24" fmla="*/ 34 w 242"/>
                <a:gd name="T25" fmla="*/ 94 h 202"/>
                <a:gd name="T26" fmla="*/ 30 w 242"/>
                <a:gd name="T27" fmla="*/ 116 h 202"/>
                <a:gd name="T28" fmla="*/ 20 w 242"/>
                <a:gd name="T29" fmla="*/ 140 h 202"/>
                <a:gd name="T30" fmla="*/ 12 w 242"/>
                <a:gd name="T31" fmla="*/ 162 h 202"/>
                <a:gd name="T32" fmla="*/ 24 w 242"/>
                <a:gd name="T33" fmla="*/ 152 h 202"/>
                <a:gd name="T34" fmla="*/ 28 w 242"/>
                <a:gd name="T35" fmla="*/ 158 h 202"/>
                <a:gd name="T36" fmla="*/ 20 w 242"/>
                <a:gd name="T37" fmla="*/ 164 h 202"/>
                <a:gd name="T38" fmla="*/ 12 w 242"/>
                <a:gd name="T39" fmla="*/ 174 h 202"/>
                <a:gd name="T40" fmla="*/ 2 w 242"/>
                <a:gd name="T41" fmla="*/ 184 h 202"/>
                <a:gd name="T42" fmla="*/ 4 w 242"/>
                <a:gd name="T43" fmla="*/ 188 h 202"/>
                <a:gd name="T44" fmla="*/ 16 w 242"/>
                <a:gd name="T45" fmla="*/ 176 h 202"/>
                <a:gd name="T46" fmla="*/ 30 w 242"/>
                <a:gd name="T47" fmla="*/ 168 h 202"/>
                <a:gd name="T48" fmla="*/ 38 w 242"/>
                <a:gd name="T49" fmla="*/ 170 h 202"/>
                <a:gd name="T50" fmla="*/ 38 w 242"/>
                <a:gd name="T51" fmla="*/ 174 h 202"/>
                <a:gd name="T52" fmla="*/ 30 w 242"/>
                <a:gd name="T53" fmla="*/ 176 h 202"/>
                <a:gd name="T54" fmla="*/ 18 w 242"/>
                <a:gd name="T55" fmla="*/ 190 h 202"/>
                <a:gd name="T56" fmla="*/ 52 w 242"/>
                <a:gd name="T57" fmla="*/ 184 h 202"/>
                <a:gd name="T58" fmla="*/ 50 w 242"/>
                <a:gd name="T59" fmla="*/ 188 h 202"/>
                <a:gd name="T60" fmla="*/ 40 w 242"/>
                <a:gd name="T61" fmla="*/ 192 h 202"/>
                <a:gd name="T62" fmla="*/ 30 w 242"/>
                <a:gd name="T63" fmla="*/ 196 h 202"/>
                <a:gd name="T64" fmla="*/ 20 w 242"/>
                <a:gd name="T65" fmla="*/ 202 h 202"/>
                <a:gd name="T66" fmla="*/ 36 w 242"/>
                <a:gd name="T67" fmla="*/ 196 h 202"/>
                <a:gd name="T68" fmla="*/ 50 w 242"/>
                <a:gd name="T69" fmla="*/ 192 h 202"/>
                <a:gd name="T70" fmla="*/ 64 w 242"/>
                <a:gd name="T71" fmla="*/ 186 h 202"/>
                <a:gd name="T72" fmla="*/ 72 w 242"/>
                <a:gd name="T73" fmla="*/ 190 h 202"/>
                <a:gd name="T74" fmla="*/ 96 w 242"/>
                <a:gd name="T75" fmla="*/ 182 h 202"/>
                <a:gd name="T76" fmla="*/ 104 w 242"/>
                <a:gd name="T77" fmla="*/ 184 h 202"/>
                <a:gd name="T78" fmla="*/ 108 w 242"/>
                <a:gd name="T79" fmla="*/ 188 h 202"/>
                <a:gd name="T80" fmla="*/ 114 w 242"/>
                <a:gd name="T81" fmla="*/ 190 h 202"/>
                <a:gd name="T82" fmla="*/ 128 w 242"/>
                <a:gd name="T83" fmla="*/ 184 h 202"/>
                <a:gd name="T84" fmla="*/ 152 w 242"/>
                <a:gd name="T85" fmla="*/ 172 h 202"/>
                <a:gd name="T86" fmla="*/ 176 w 242"/>
                <a:gd name="T87" fmla="*/ 160 h 202"/>
                <a:gd name="T88" fmla="*/ 196 w 242"/>
                <a:gd name="T89" fmla="*/ 146 h 202"/>
                <a:gd name="T90" fmla="*/ 214 w 242"/>
                <a:gd name="T91" fmla="*/ 126 h 202"/>
                <a:gd name="T92" fmla="*/ 228 w 242"/>
                <a:gd name="T93" fmla="*/ 104 h 202"/>
                <a:gd name="T94" fmla="*/ 232 w 242"/>
                <a:gd name="T95" fmla="*/ 92 h 202"/>
                <a:gd name="T96" fmla="*/ 212 w 242"/>
                <a:gd name="T97" fmla="*/ 102 h 202"/>
                <a:gd name="T98" fmla="*/ 224 w 242"/>
                <a:gd name="T99" fmla="*/ 90 h 202"/>
                <a:gd name="T100" fmla="*/ 224 w 242"/>
                <a:gd name="T101" fmla="*/ 82 h 202"/>
                <a:gd name="T102" fmla="*/ 232 w 242"/>
                <a:gd name="T103" fmla="*/ 62 h 202"/>
                <a:gd name="T104" fmla="*/ 240 w 242"/>
                <a:gd name="T105" fmla="*/ 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2"/>
                <a:gd name="T160" fmla="*/ 0 h 202"/>
                <a:gd name="T161" fmla="*/ 242 w 242"/>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2" h="202">
                  <a:moveTo>
                    <a:pt x="240" y="38"/>
                  </a:moveTo>
                  <a:lnTo>
                    <a:pt x="238" y="42"/>
                  </a:lnTo>
                  <a:lnTo>
                    <a:pt x="236" y="48"/>
                  </a:lnTo>
                  <a:lnTo>
                    <a:pt x="232" y="52"/>
                  </a:lnTo>
                  <a:lnTo>
                    <a:pt x="228" y="46"/>
                  </a:lnTo>
                  <a:lnTo>
                    <a:pt x="230" y="38"/>
                  </a:lnTo>
                  <a:lnTo>
                    <a:pt x="232" y="32"/>
                  </a:lnTo>
                  <a:lnTo>
                    <a:pt x="236" y="26"/>
                  </a:lnTo>
                  <a:lnTo>
                    <a:pt x="236" y="20"/>
                  </a:lnTo>
                  <a:lnTo>
                    <a:pt x="236" y="14"/>
                  </a:lnTo>
                  <a:lnTo>
                    <a:pt x="236" y="6"/>
                  </a:lnTo>
                  <a:lnTo>
                    <a:pt x="232" y="0"/>
                  </a:lnTo>
                  <a:lnTo>
                    <a:pt x="224" y="6"/>
                  </a:lnTo>
                  <a:lnTo>
                    <a:pt x="216" y="12"/>
                  </a:lnTo>
                  <a:lnTo>
                    <a:pt x="206" y="18"/>
                  </a:lnTo>
                  <a:lnTo>
                    <a:pt x="198" y="22"/>
                  </a:lnTo>
                  <a:lnTo>
                    <a:pt x="188" y="26"/>
                  </a:lnTo>
                  <a:lnTo>
                    <a:pt x="178" y="32"/>
                  </a:lnTo>
                  <a:lnTo>
                    <a:pt x="170" y="36"/>
                  </a:lnTo>
                  <a:lnTo>
                    <a:pt x="160" y="40"/>
                  </a:lnTo>
                  <a:lnTo>
                    <a:pt x="150" y="44"/>
                  </a:lnTo>
                  <a:lnTo>
                    <a:pt x="140" y="46"/>
                  </a:lnTo>
                  <a:lnTo>
                    <a:pt x="130" y="50"/>
                  </a:lnTo>
                  <a:lnTo>
                    <a:pt x="122" y="54"/>
                  </a:lnTo>
                  <a:lnTo>
                    <a:pt x="110" y="56"/>
                  </a:lnTo>
                  <a:lnTo>
                    <a:pt x="100" y="60"/>
                  </a:lnTo>
                  <a:lnTo>
                    <a:pt x="92" y="62"/>
                  </a:lnTo>
                  <a:lnTo>
                    <a:pt x="80" y="66"/>
                  </a:lnTo>
                  <a:lnTo>
                    <a:pt x="74" y="66"/>
                  </a:lnTo>
                  <a:lnTo>
                    <a:pt x="68" y="68"/>
                  </a:lnTo>
                  <a:lnTo>
                    <a:pt x="62" y="70"/>
                  </a:lnTo>
                  <a:lnTo>
                    <a:pt x="56" y="72"/>
                  </a:lnTo>
                  <a:lnTo>
                    <a:pt x="50" y="74"/>
                  </a:lnTo>
                  <a:lnTo>
                    <a:pt x="44" y="74"/>
                  </a:lnTo>
                  <a:lnTo>
                    <a:pt x="36" y="74"/>
                  </a:lnTo>
                  <a:lnTo>
                    <a:pt x="30" y="74"/>
                  </a:lnTo>
                  <a:lnTo>
                    <a:pt x="30" y="80"/>
                  </a:lnTo>
                  <a:lnTo>
                    <a:pt x="32" y="88"/>
                  </a:lnTo>
                  <a:lnTo>
                    <a:pt x="34" y="94"/>
                  </a:lnTo>
                  <a:lnTo>
                    <a:pt x="36" y="102"/>
                  </a:lnTo>
                  <a:lnTo>
                    <a:pt x="34" y="110"/>
                  </a:lnTo>
                  <a:lnTo>
                    <a:pt x="30" y="116"/>
                  </a:lnTo>
                  <a:lnTo>
                    <a:pt x="26" y="124"/>
                  </a:lnTo>
                  <a:lnTo>
                    <a:pt x="24" y="132"/>
                  </a:lnTo>
                  <a:lnTo>
                    <a:pt x="20" y="140"/>
                  </a:lnTo>
                  <a:lnTo>
                    <a:pt x="18" y="148"/>
                  </a:lnTo>
                  <a:lnTo>
                    <a:pt x="16" y="156"/>
                  </a:lnTo>
                  <a:lnTo>
                    <a:pt x="12" y="162"/>
                  </a:lnTo>
                  <a:lnTo>
                    <a:pt x="20" y="152"/>
                  </a:lnTo>
                  <a:lnTo>
                    <a:pt x="24" y="152"/>
                  </a:lnTo>
                  <a:lnTo>
                    <a:pt x="28" y="154"/>
                  </a:lnTo>
                  <a:lnTo>
                    <a:pt x="28" y="156"/>
                  </a:lnTo>
                  <a:lnTo>
                    <a:pt x="28" y="158"/>
                  </a:lnTo>
                  <a:lnTo>
                    <a:pt x="24" y="160"/>
                  </a:lnTo>
                  <a:lnTo>
                    <a:pt x="22" y="162"/>
                  </a:lnTo>
                  <a:lnTo>
                    <a:pt x="20" y="164"/>
                  </a:lnTo>
                  <a:lnTo>
                    <a:pt x="16" y="166"/>
                  </a:lnTo>
                  <a:lnTo>
                    <a:pt x="14" y="170"/>
                  </a:lnTo>
                  <a:lnTo>
                    <a:pt x="12" y="174"/>
                  </a:lnTo>
                  <a:lnTo>
                    <a:pt x="8" y="176"/>
                  </a:lnTo>
                  <a:lnTo>
                    <a:pt x="6" y="180"/>
                  </a:lnTo>
                  <a:lnTo>
                    <a:pt x="2" y="184"/>
                  </a:lnTo>
                  <a:lnTo>
                    <a:pt x="2" y="188"/>
                  </a:lnTo>
                  <a:lnTo>
                    <a:pt x="0" y="190"/>
                  </a:lnTo>
                  <a:lnTo>
                    <a:pt x="4" y="188"/>
                  </a:lnTo>
                  <a:lnTo>
                    <a:pt x="8" y="184"/>
                  </a:lnTo>
                  <a:lnTo>
                    <a:pt x="12" y="180"/>
                  </a:lnTo>
                  <a:lnTo>
                    <a:pt x="16" y="176"/>
                  </a:lnTo>
                  <a:lnTo>
                    <a:pt x="20" y="174"/>
                  </a:lnTo>
                  <a:lnTo>
                    <a:pt x="26" y="170"/>
                  </a:lnTo>
                  <a:lnTo>
                    <a:pt x="30" y="168"/>
                  </a:lnTo>
                  <a:lnTo>
                    <a:pt x="36" y="168"/>
                  </a:lnTo>
                  <a:lnTo>
                    <a:pt x="38" y="170"/>
                  </a:lnTo>
                  <a:lnTo>
                    <a:pt x="38" y="172"/>
                  </a:lnTo>
                  <a:lnTo>
                    <a:pt x="38" y="174"/>
                  </a:lnTo>
                  <a:lnTo>
                    <a:pt x="36" y="176"/>
                  </a:lnTo>
                  <a:lnTo>
                    <a:pt x="32" y="176"/>
                  </a:lnTo>
                  <a:lnTo>
                    <a:pt x="30" y="176"/>
                  </a:lnTo>
                  <a:lnTo>
                    <a:pt x="26" y="180"/>
                  </a:lnTo>
                  <a:lnTo>
                    <a:pt x="20" y="184"/>
                  </a:lnTo>
                  <a:lnTo>
                    <a:pt x="18" y="190"/>
                  </a:lnTo>
                  <a:lnTo>
                    <a:pt x="16" y="196"/>
                  </a:lnTo>
                  <a:lnTo>
                    <a:pt x="48" y="180"/>
                  </a:lnTo>
                  <a:lnTo>
                    <a:pt x="52" y="184"/>
                  </a:lnTo>
                  <a:lnTo>
                    <a:pt x="52" y="186"/>
                  </a:lnTo>
                  <a:lnTo>
                    <a:pt x="50" y="186"/>
                  </a:lnTo>
                  <a:lnTo>
                    <a:pt x="50" y="188"/>
                  </a:lnTo>
                  <a:lnTo>
                    <a:pt x="48" y="190"/>
                  </a:lnTo>
                  <a:lnTo>
                    <a:pt x="44" y="190"/>
                  </a:lnTo>
                  <a:lnTo>
                    <a:pt x="40" y="192"/>
                  </a:lnTo>
                  <a:lnTo>
                    <a:pt x="36" y="194"/>
                  </a:lnTo>
                  <a:lnTo>
                    <a:pt x="32" y="194"/>
                  </a:lnTo>
                  <a:lnTo>
                    <a:pt x="30" y="196"/>
                  </a:lnTo>
                  <a:lnTo>
                    <a:pt x="26" y="198"/>
                  </a:lnTo>
                  <a:lnTo>
                    <a:pt x="22" y="200"/>
                  </a:lnTo>
                  <a:lnTo>
                    <a:pt x="20" y="202"/>
                  </a:lnTo>
                  <a:lnTo>
                    <a:pt x="24" y="200"/>
                  </a:lnTo>
                  <a:lnTo>
                    <a:pt x="30" y="198"/>
                  </a:lnTo>
                  <a:lnTo>
                    <a:pt x="36" y="196"/>
                  </a:lnTo>
                  <a:lnTo>
                    <a:pt x="40" y="194"/>
                  </a:lnTo>
                  <a:lnTo>
                    <a:pt x="46" y="194"/>
                  </a:lnTo>
                  <a:lnTo>
                    <a:pt x="50" y="192"/>
                  </a:lnTo>
                  <a:lnTo>
                    <a:pt x="56" y="190"/>
                  </a:lnTo>
                  <a:lnTo>
                    <a:pt x="60" y="186"/>
                  </a:lnTo>
                  <a:lnTo>
                    <a:pt x="64" y="186"/>
                  </a:lnTo>
                  <a:lnTo>
                    <a:pt x="68" y="186"/>
                  </a:lnTo>
                  <a:lnTo>
                    <a:pt x="70" y="186"/>
                  </a:lnTo>
                  <a:lnTo>
                    <a:pt x="72" y="190"/>
                  </a:lnTo>
                  <a:lnTo>
                    <a:pt x="92" y="180"/>
                  </a:lnTo>
                  <a:lnTo>
                    <a:pt x="94" y="180"/>
                  </a:lnTo>
                  <a:lnTo>
                    <a:pt x="96" y="182"/>
                  </a:lnTo>
                  <a:lnTo>
                    <a:pt x="96" y="184"/>
                  </a:lnTo>
                  <a:lnTo>
                    <a:pt x="104" y="184"/>
                  </a:lnTo>
                  <a:lnTo>
                    <a:pt x="106" y="184"/>
                  </a:lnTo>
                  <a:lnTo>
                    <a:pt x="106" y="186"/>
                  </a:lnTo>
                  <a:lnTo>
                    <a:pt x="108" y="188"/>
                  </a:lnTo>
                  <a:lnTo>
                    <a:pt x="106" y="190"/>
                  </a:lnTo>
                  <a:lnTo>
                    <a:pt x="110" y="190"/>
                  </a:lnTo>
                  <a:lnTo>
                    <a:pt x="114" y="190"/>
                  </a:lnTo>
                  <a:lnTo>
                    <a:pt x="118" y="188"/>
                  </a:lnTo>
                  <a:lnTo>
                    <a:pt x="120" y="186"/>
                  </a:lnTo>
                  <a:lnTo>
                    <a:pt x="128" y="184"/>
                  </a:lnTo>
                  <a:lnTo>
                    <a:pt x="136" y="180"/>
                  </a:lnTo>
                  <a:lnTo>
                    <a:pt x="144" y="176"/>
                  </a:lnTo>
                  <a:lnTo>
                    <a:pt x="152" y="172"/>
                  </a:lnTo>
                  <a:lnTo>
                    <a:pt x="160" y="168"/>
                  </a:lnTo>
                  <a:lnTo>
                    <a:pt x="168" y="164"/>
                  </a:lnTo>
                  <a:lnTo>
                    <a:pt x="176" y="160"/>
                  </a:lnTo>
                  <a:lnTo>
                    <a:pt x="182" y="156"/>
                  </a:lnTo>
                  <a:lnTo>
                    <a:pt x="190" y="150"/>
                  </a:lnTo>
                  <a:lnTo>
                    <a:pt x="196" y="146"/>
                  </a:lnTo>
                  <a:lnTo>
                    <a:pt x="204" y="140"/>
                  </a:lnTo>
                  <a:lnTo>
                    <a:pt x="210" y="134"/>
                  </a:lnTo>
                  <a:lnTo>
                    <a:pt x="214" y="126"/>
                  </a:lnTo>
                  <a:lnTo>
                    <a:pt x="220" y="120"/>
                  </a:lnTo>
                  <a:lnTo>
                    <a:pt x="224" y="112"/>
                  </a:lnTo>
                  <a:lnTo>
                    <a:pt x="228" y="104"/>
                  </a:lnTo>
                  <a:lnTo>
                    <a:pt x="228" y="100"/>
                  </a:lnTo>
                  <a:lnTo>
                    <a:pt x="230" y="96"/>
                  </a:lnTo>
                  <a:lnTo>
                    <a:pt x="232" y="92"/>
                  </a:lnTo>
                  <a:lnTo>
                    <a:pt x="232" y="90"/>
                  </a:lnTo>
                  <a:lnTo>
                    <a:pt x="214" y="108"/>
                  </a:lnTo>
                  <a:lnTo>
                    <a:pt x="212" y="102"/>
                  </a:lnTo>
                  <a:lnTo>
                    <a:pt x="216" y="98"/>
                  </a:lnTo>
                  <a:lnTo>
                    <a:pt x="220" y="92"/>
                  </a:lnTo>
                  <a:lnTo>
                    <a:pt x="224" y="90"/>
                  </a:lnTo>
                  <a:lnTo>
                    <a:pt x="222" y="90"/>
                  </a:lnTo>
                  <a:lnTo>
                    <a:pt x="220" y="88"/>
                  </a:lnTo>
                  <a:lnTo>
                    <a:pt x="224" y="82"/>
                  </a:lnTo>
                  <a:lnTo>
                    <a:pt x="226" y="74"/>
                  </a:lnTo>
                  <a:lnTo>
                    <a:pt x="228" y="68"/>
                  </a:lnTo>
                  <a:lnTo>
                    <a:pt x="232" y="62"/>
                  </a:lnTo>
                  <a:lnTo>
                    <a:pt x="236" y="54"/>
                  </a:lnTo>
                  <a:lnTo>
                    <a:pt x="238" y="48"/>
                  </a:lnTo>
                  <a:lnTo>
                    <a:pt x="240" y="40"/>
                  </a:lnTo>
                  <a:lnTo>
                    <a:pt x="242" y="32"/>
                  </a:lnTo>
                  <a:lnTo>
                    <a:pt x="240" y="38"/>
                  </a:lnTo>
                  <a:close/>
                </a:path>
              </a:pathLst>
            </a:custGeom>
            <a:solidFill>
              <a:srgbClr val="7F2600"/>
            </a:solidFill>
            <a:ln w="9525">
              <a:noFill/>
              <a:round/>
              <a:headEnd/>
              <a:tailEnd/>
            </a:ln>
          </p:spPr>
          <p:txBody>
            <a:bodyPr>
              <a:prstTxWarp prst="textNoShape">
                <a:avLst/>
              </a:prstTxWarp>
            </a:bodyPr>
            <a:lstStyle/>
            <a:p>
              <a:endParaRPr lang="en-US"/>
            </a:p>
          </p:txBody>
        </p:sp>
        <p:sp>
          <p:nvSpPr>
            <p:cNvPr id="32792" name="Freeform 16"/>
            <p:cNvSpPr>
              <a:spLocks/>
            </p:cNvSpPr>
            <p:nvPr/>
          </p:nvSpPr>
          <p:spPr bwMode="auto">
            <a:xfrm>
              <a:off x="1653" y="3108"/>
              <a:ext cx="16" cy="32"/>
            </a:xfrm>
            <a:custGeom>
              <a:avLst/>
              <a:gdLst>
                <a:gd name="T0" fmla="*/ 0 w 16"/>
                <a:gd name="T1" fmla="*/ 32 h 32"/>
                <a:gd name="T2" fmla="*/ 16 w 16"/>
                <a:gd name="T3" fmla="*/ 0 h 32"/>
                <a:gd name="T4" fmla="*/ 16 w 16"/>
                <a:gd name="T5" fmla="*/ 4 h 32"/>
                <a:gd name="T6" fmla="*/ 14 w 16"/>
                <a:gd name="T7" fmla="*/ 10 h 32"/>
                <a:gd name="T8" fmla="*/ 14 w 16"/>
                <a:gd name="T9" fmla="*/ 14 h 32"/>
                <a:gd name="T10" fmla="*/ 12 w 16"/>
                <a:gd name="T11" fmla="*/ 18 h 32"/>
                <a:gd name="T12" fmla="*/ 10 w 16"/>
                <a:gd name="T13" fmla="*/ 22 h 32"/>
                <a:gd name="T14" fmla="*/ 6 w 16"/>
                <a:gd name="T15" fmla="*/ 26 h 32"/>
                <a:gd name="T16" fmla="*/ 2 w 16"/>
                <a:gd name="T17" fmla="*/ 28 h 32"/>
                <a:gd name="T18" fmla="*/ 0 w 16"/>
                <a:gd name="T19" fmla="*/ 32 h 32"/>
                <a:gd name="T20" fmla="*/ 0 w 16"/>
                <a:gd name="T21" fmla="*/ 3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2"/>
                <a:gd name="T35" fmla="*/ 16 w 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2">
                  <a:moveTo>
                    <a:pt x="0" y="32"/>
                  </a:moveTo>
                  <a:lnTo>
                    <a:pt x="16" y="0"/>
                  </a:lnTo>
                  <a:lnTo>
                    <a:pt x="16" y="4"/>
                  </a:lnTo>
                  <a:lnTo>
                    <a:pt x="14" y="10"/>
                  </a:lnTo>
                  <a:lnTo>
                    <a:pt x="14" y="14"/>
                  </a:lnTo>
                  <a:lnTo>
                    <a:pt x="12" y="18"/>
                  </a:lnTo>
                  <a:lnTo>
                    <a:pt x="10" y="22"/>
                  </a:lnTo>
                  <a:lnTo>
                    <a:pt x="6" y="26"/>
                  </a:lnTo>
                  <a:lnTo>
                    <a:pt x="2" y="28"/>
                  </a:lnTo>
                  <a:lnTo>
                    <a:pt x="0" y="32"/>
                  </a:lnTo>
                  <a:close/>
                </a:path>
              </a:pathLst>
            </a:custGeom>
            <a:solidFill>
              <a:srgbClr val="7F2600"/>
            </a:solidFill>
            <a:ln w="9525">
              <a:noFill/>
              <a:round/>
              <a:headEnd/>
              <a:tailEnd/>
            </a:ln>
          </p:spPr>
          <p:txBody>
            <a:bodyPr>
              <a:prstTxWarp prst="textNoShape">
                <a:avLst/>
              </a:prstTxWarp>
            </a:bodyPr>
            <a:lstStyle/>
            <a:p>
              <a:endParaRPr lang="en-US"/>
            </a:p>
          </p:txBody>
        </p:sp>
        <p:sp>
          <p:nvSpPr>
            <p:cNvPr id="32793" name="Freeform 17"/>
            <p:cNvSpPr>
              <a:spLocks/>
            </p:cNvSpPr>
            <p:nvPr/>
          </p:nvSpPr>
          <p:spPr bwMode="auto">
            <a:xfrm>
              <a:off x="1519" y="3244"/>
              <a:ext cx="8" cy="2"/>
            </a:xfrm>
            <a:custGeom>
              <a:avLst/>
              <a:gdLst>
                <a:gd name="T0" fmla="*/ 0 w 8"/>
                <a:gd name="T1" fmla="*/ 2 h 2"/>
                <a:gd name="T2" fmla="*/ 4 w 8"/>
                <a:gd name="T3" fmla="*/ 0 h 2"/>
                <a:gd name="T4" fmla="*/ 8 w 8"/>
                <a:gd name="T5" fmla="*/ 0 h 2"/>
                <a:gd name="T6" fmla="*/ 0 w 8"/>
                <a:gd name="T7" fmla="*/ 2 h 2"/>
                <a:gd name="T8" fmla="*/ 0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4" y="0"/>
                  </a:lnTo>
                  <a:lnTo>
                    <a:pt x="8" y="0"/>
                  </a:lnTo>
                  <a:lnTo>
                    <a:pt x="0" y="2"/>
                  </a:lnTo>
                  <a:close/>
                </a:path>
              </a:pathLst>
            </a:custGeom>
            <a:solidFill>
              <a:srgbClr val="7F2600"/>
            </a:solidFill>
            <a:ln w="9525">
              <a:noFill/>
              <a:round/>
              <a:headEnd/>
              <a:tailEnd/>
            </a:ln>
          </p:spPr>
          <p:txBody>
            <a:bodyPr>
              <a:prstTxWarp prst="textNoShape">
                <a:avLst/>
              </a:prstTxWarp>
            </a:bodyPr>
            <a:lstStyle/>
            <a:p>
              <a:endParaRPr lang="en-US"/>
            </a:p>
          </p:txBody>
        </p:sp>
        <p:sp>
          <p:nvSpPr>
            <p:cNvPr id="32794" name="Freeform 18"/>
            <p:cNvSpPr>
              <a:spLocks/>
            </p:cNvSpPr>
            <p:nvPr/>
          </p:nvSpPr>
          <p:spPr bwMode="auto">
            <a:xfrm>
              <a:off x="1485" y="3246"/>
              <a:ext cx="4" cy="2"/>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4" y="0"/>
                  </a:moveTo>
                  <a:lnTo>
                    <a:pt x="0" y="2"/>
                  </a:lnTo>
                  <a:lnTo>
                    <a:pt x="4" y="0"/>
                  </a:lnTo>
                  <a:close/>
                </a:path>
              </a:pathLst>
            </a:custGeom>
            <a:solidFill>
              <a:srgbClr val="7F2600"/>
            </a:solidFill>
            <a:ln w="9525">
              <a:noFill/>
              <a:round/>
              <a:headEnd/>
              <a:tailEnd/>
            </a:ln>
          </p:spPr>
          <p:txBody>
            <a:bodyPr>
              <a:prstTxWarp prst="textNoShape">
                <a:avLst/>
              </a:prstTxWarp>
            </a:bodyPr>
            <a:lstStyle/>
            <a:p>
              <a:endParaRPr lang="en-US"/>
            </a:p>
          </p:txBody>
        </p:sp>
        <p:sp>
          <p:nvSpPr>
            <p:cNvPr id="32795" name="Freeform 19"/>
            <p:cNvSpPr>
              <a:spLocks/>
            </p:cNvSpPr>
            <p:nvPr/>
          </p:nvSpPr>
          <p:spPr bwMode="auto">
            <a:xfrm>
              <a:off x="1423" y="3250"/>
              <a:ext cx="208" cy="158"/>
            </a:xfrm>
            <a:custGeom>
              <a:avLst/>
              <a:gdLst>
                <a:gd name="T0" fmla="*/ 68 w 208"/>
                <a:gd name="T1" fmla="*/ 8 h 158"/>
                <a:gd name="T2" fmla="*/ 76 w 208"/>
                <a:gd name="T3" fmla="*/ 6 h 158"/>
                <a:gd name="T4" fmla="*/ 78 w 208"/>
                <a:gd name="T5" fmla="*/ 8 h 158"/>
                <a:gd name="T6" fmla="*/ 76 w 208"/>
                <a:gd name="T7" fmla="*/ 14 h 158"/>
                <a:gd name="T8" fmla="*/ 70 w 208"/>
                <a:gd name="T9" fmla="*/ 28 h 158"/>
                <a:gd name="T10" fmla="*/ 62 w 208"/>
                <a:gd name="T11" fmla="*/ 48 h 158"/>
                <a:gd name="T12" fmla="*/ 56 w 208"/>
                <a:gd name="T13" fmla="*/ 68 h 158"/>
                <a:gd name="T14" fmla="*/ 50 w 208"/>
                <a:gd name="T15" fmla="*/ 88 h 158"/>
                <a:gd name="T16" fmla="*/ 48 w 208"/>
                <a:gd name="T17" fmla="*/ 106 h 158"/>
                <a:gd name="T18" fmla="*/ 54 w 208"/>
                <a:gd name="T19" fmla="*/ 118 h 158"/>
                <a:gd name="T20" fmla="*/ 64 w 208"/>
                <a:gd name="T21" fmla="*/ 122 h 158"/>
                <a:gd name="T22" fmla="*/ 70 w 208"/>
                <a:gd name="T23" fmla="*/ 124 h 158"/>
                <a:gd name="T24" fmla="*/ 74 w 208"/>
                <a:gd name="T25" fmla="*/ 128 h 158"/>
                <a:gd name="T26" fmla="*/ 80 w 208"/>
                <a:gd name="T27" fmla="*/ 130 h 158"/>
                <a:gd name="T28" fmla="*/ 92 w 208"/>
                <a:gd name="T29" fmla="*/ 132 h 158"/>
                <a:gd name="T30" fmla="*/ 106 w 208"/>
                <a:gd name="T31" fmla="*/ 134 h 158"/>
                <a:gd name="T32" fmla="*/ 122 w 208"/>
                <a:gd name="T33" fmla="*/ 136 h 158"/>
                <a:gd name="T34" fmla="*/ 138 w 208"/>
                <a:gd name="T35" fmla="*/ 140 h 158"/>
                <a:gd name="T36" fmla="*/ 156 w 208"/>
                <a:gd name="T37" fmla="*/ 142 h 158"/>
                <a:gd name="T38" fmla="*/ 170 w 208"/>
                <a:gd name="T39" fmla="*/ 146 h 158"/>
                <a:gd name="T40" fmla="*/ 186 w 208"/>
                <a:gd name="T41" fmla="*/ 150 h 158"/>
                <a:gd name="T42" fmla="*/ 200 w 208"/>
                <a:gd name="T43" fmla="*/ 154 h 158"/>
                <a:gd name="T44" fmla="*/ 198 w 208"/>
                <a:gd name="T45" fmla="*/ 156 h 158"/>
                <a:gd name="T46" fmla="*/ 176 w 208"/>
                <a:gd name="T47" fmla="*/ 154 h 158"/>
                <a:gd name="T48" fmla="*/ 154 w 208"/>
                <a:gd name="T49" fmla="*/ 150 h 158"/>
                <a:gd name="T50" fmla="*/ 132 w 208"/>
                <a:gd name="T51" fmla="*/ 146 h 158"/>
                <a:gd name="T52" fmla="*/ 108 w 208"/>
                <a:gd name="T53" fmla="*/ 144 h 158"/>
                <a:gd name="T54" fmla="*/ 88 w 208"/>
                <a:gd name="T55" fmla="*/ 140 h 158"/>
                <a:gd name="T56" fmla="*/ 64 w 208"/>
                <a:gd name="T57" fmla="*/ 138 h 158"/>
                <a:gd name="T58" fmla="*/ 42 w 208"/>
                <a:gd name="T59" fmla="*/ 136 h 158"/>
                <a:gd name="T60" fmla="*/ 26 w 208"/>
                <a:gd name="T61" fmla="*/ 136 h 158"/>
                <a:gd name="T62" fmla="*/ 20 w 208"/>
                <a:gd name="T63" fmla="*/ 136 h 158"/>
                <a:gd name="T64" fmla="*/ 12 w 208"/>
                <a:gd name="T65" fmla="*/ 138 h 158"/>
                <a:gd name="T66" fmla="*/ 4 w 208"/>
                <a:gd name="T67" fmla="*/ 136 h 158"/>
                <a:gd name="T68" fmla="*/ 4 w 208"/>
                <a:gd name="T69" fmla="*/ 132 h 158"/>
                <a:gd name="T70" fmla="*/ 16 w 208"/>
                <a:gd name="T71" fmla="*/ 122 h 158"/>
                <a:gd name="T72" fmla="*/ 26 w 208"/>
                <a:gd name="T73" fmla="*/ 114 h 158"/>
                <a:gd name="T74" fmla="*/ 34 w 208"/>
                <a:gd name="T75" fmla="*/ 102 h 158"/>
                <a:gd name="T76" fmla="*/ 38 w 208"/>
                <a:gd name="T77" fmla="*/ 84 h 158"/>
                <a:gd name="T78" fmla="*/ 44 w 208"/>
                <a:gd name="T79" fmla="*/ 62 h 158"/>
                <a:gd name="T80" fmla="*/ 50 w 208"/>
                <a:gd name="T81" fmla="*/ 42 h 158"/>
                <a:gd name="T82" fmla="*/ 56 w 208"/>
                <a:gd name="T83" fmla="*/ 20 h 158"/>
                <a:gd name="T84" fmla="*/ 60 w 208"/>
                <a:gd name="T85" fmla="*/ 6 h 158"/>
                <a:gd name="T86" fmla="*/ 64 w 208"/>
                <a:gd name="T87" fmla="*/ 4 h 158"/>
                <a:gd name="T88" fmla="*/ 68 w 208"/>
                <a:gd name="T89" fmla="*/ 2 h 158"/>
                <a:gd name="T90" fmla="*/ 74 w 208"/>
                <a:gd name="T91" fmla="*/ 0 h 158"/>
                <a:gd name="T92" fmla="*/ 74 w 208"/>
                <a:gd name="T93" fmla="*/ 0 h 158"/>
                <a:gd name="T94" fmla="*/ 66 w 208"/>
                <a:gd name="T95" fmla="*/ 4 h 158"/>
                <a:gd name="T96" fmla="*/ 64 w 208"/>
                <a:gd name="T97" fmla="*/ 8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8"/>
                <a:gd name="T148" fmla="*/ 0 h 158"/>
                <a:gd name="T149" fmla="*/ 208 w 208"/>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8" h="158">
                  <a:moveTo>
                    <a:pt x="64" y="8"/>
                  </a:moveTo>
                  <a:lnTo>
                    <a:pt x="68" y="8"/>
                  </a:lnTo>
                  <a:lnTo>
                    <a:pt x="72" y="8"/>
                  </a:lnTo>
                  <a:lnTo>
                    <a:pt x="76" y="6"/>
                  </a:lnTo>
                  <a:lnTo>
                    <a:pt x="80" y="4"/>
                  </a:lnTo>
                  <a:lnTo>
                    <a:pt x="78" y="8"/>
                  </a:lnTo>
                  <a:lnTo>
                    <a:pt x="78" y="12"/>
                  </a:lnTo>
                  <a:lnTo>
                    <a:pt x="76" y="14"/>
                  </a:lnTo>
                  <a:lnTo>
                    <a:pt x="76" y="18"/>
                  </a:lnTo>
                  <a:lnTo>
                    <a:pt x="70" y="28"/>
                  </a:lnTo>
                  <a:lnTo>
                    <a:pt x="66" y="38"/>
                  </a:lnTo>
                  <a:lnTo>
                    <a:pt x="62" y="48"/>
                  </a:lnTo>
                  <a:lnTo>
                    <a:pt x="60" y="58"/>
                  </a:lnTo>
                  <a:lnTo>
                    <a:pt x="56" y="68"/>
                  </a:lnTo>
                  <a:lnTo>
                    <a:pt x="52" y="78"/>
                  </a:lnTo>
                  <a:lnTo>
                    <a:pt x="50" y="88"/>
                  </a:lnTo>
                  <a:lnTo>
                    <a:pt x="46" y="98"/>
                  </a:lnTo>
                  <a:lnTo>
                    <a:pt x="48" y="106"/>
                  </a:lnTo>
                  <a:lnTo>
                    <a:pt x="50" y="112"/>
                  </a:lnTo>
                  <a:lnTo>
                    <a:pt x="54" y="118"/>
                  </a:lnTo>
                  <a:lnTo>
                    <a:pt x="62" y="122"/>
                  </a:lnTo>
                  <a:lnTo>
                    <a:pt x="64" y="122"/>
                  </a:lnTo>
                  <a:lnTo>
                    <a:pt x="66" y="124"/>
                  </a:lnTo>
                  <a:lnTo>
                    <a:pt x="70" y="124"/>
                  </a:lnTo>
                  <a:lnTo>
                    <a:pt x="72" y="126"/>
                  </a:lnTo>
                  <a:lnTo>
                    <a:pt x="74" y="128"/>
                  </a:lnTo>
                  <a:lnTo>
                    <a:pt x="78" y="128"/>
                  </a:lnTo>
                  <a:lnTo>
                    <a:pt x="80" y="130"/>
                  </a:lnTo>
                  <a:lnTo>
                    <a:pt x="84" y="130"/>
                  </a:lnTo>
                  <a:lnTo>
                    <a:pt x="92" y="132"/>
                  </a:lnTo>
                  <a:lnTo>
                    <a:pt x="100" y="134"/>
                  </a:lnTo>
                  <a:lnTo>
                    <a:pt x="106" y="134"/>
                  </a:lnTo>
                  <a:lnTo>
                    <a:pt x="114" y="136"/>
                  </a:lnTo>
                  <a:lnTo>
                    <a:pt x="122" y="136"/>
                  </a:lnTo>
                  <a:lnTo>
                    <a:pt x="130" y="138"/>
                  </a:lnTo>
                  <a:lnTo>
                    <a:pt x="138" y="140"/>
                  </a:lnTo>
                  <a:lnTo>
                    <a:pt x="146" y="140"/>
                  </a:lnTo>
                  <a:lnTo>
                    <a:pt x="156" y="142"/>
                  </a:lnTo>
                  <a:lnTo>
                    <a:pt x="164" y="144"/>
                  </a:lnTo>
                  <a:lnTo>
                    <a:pt x="170" y="146"/>
                  </a:lnTo>
                  <a:lnTo>
                    <a:pt x="178" y="148"/>
                  </a:lnTo>
                  <a:lnTo>
                    <a:pt x="186" y="150"/>
                  </a:lnTo>
                  <a:lnTo>
                    <a:pt x="194" y="152"/>
                  </a:lnTo>
                  <a:lnTo>
                    <a:pt x="200" y="154"/>
                  </a:lnTo>
                  <a:lnTo>
                    <a:pt x="208" y="158"/>
                  </a:lnTo>
                  <a:lnTo>
                    <a:pt x="198" y="156"/>
                  </a:lnTo>
                  <a:lnTo>
                    <a:pt x="186" y="156"/>
                  </a:lnTo>
                  <a:lnTo>
                    <a:pt x="176" y="154"/>
                  </a:lnTo>
                  <a:lnTo>
                    <a:pt x="164" y="152"/>
                  </a:lnTo>
                  <a:lnTo>
                    <a:pt x="154" y="150"/>
                  </a:lnTo>
                  <a:lnTo>
                    <a:pt x="142" y="148"/>
                  </a:lnTo>
                  <a:lnTo>
                    <a:pt x="132" y="146"/>
                  </a:lnTo>
                  <a:lnTo>
                    <a:pt x="120" y="144"/>
                  </a:lnTo>
                  <a:lnTo>
                    <a:pt x="108" y="144"/>
                  </a:lnTo>
                  <a:lnTo>
                    <a:pt x="98" y="142"/>
                  </a:lnTo>
                  <a:lnTo>
                    <a:pt x="88" y="140"/>
                  </a:lnTo>
                  <a:lnTo>
                    <a:pt x="76" y="140"/>
                  </a:lnTo>
                  <a:lnTo>
                    <a:pt x="64" y="138"/>
                  </a:lnTo>
                  <a:lnTo>
                    <a:pt x="54" y="136"/>
                  </a:lnTo>
                  <a:lnTo>
                    <a:pt x="42" y="136"/>
                  </a:lnTo>
                  <a:lnTo>
                    <a:pt x="30" y="136"/>
                  </a:lnTo>
                  <a:lnTo>
                    <a:pt x="26" y="136"/>
                  </a:lnTo>
                  <a:lnTo>
                    <a:pt x="22" y="136"/>
                  </a:lnTo>
                  <a:lnTo>
                    <a:pt x="20" y="136"/>
                  </a:lnTo>
                  <a:lnTo>
                    <a:pt x="16" y="138"/>
                  </a:lnTo>
                  <a:lnTo>
                    <a:pt x="12" y="138"/>
                  </a:lnTo>
                  <a:lnTo>
                    <a:pt x="8" y="136"/>
                  </a:lnTo>
                  <a:lnTo>
                    <a:pt x="4" y="136"/>
                  </a:lnTo>
                  <a:lnTo>
                    <a:pt x="0" y="136"/>
                  </a:lnTo>
                  <a:lnTo>
                    <a:pt x="4" y="132"/>
                  </a:lnTo>
                  <a:lnTo>
                    <a:pt x="10" y="128"/>
                  </a:lnTo>
                  <a:lnTo>
                    <a:pt x="16" y="122"/>
                  </a:lnTo>
                  <a:lnTo>
                    <a:pt x="22" y="118"/>
                  </a:lnTo>
                  <a:lnTo>
                    <a:pt x="26" y="114"/>
                  </a:lnTo>
                  <a:lnTo>
                    <a:pt x="30" y="108"/>
                  </a:lnTo>
                  <a:lnTo>
                    <a:pt x="34" y="102"/>
                  </a:lnTo>
                  <a:lnTo>
                    <a:pt x="34" y="94"/>
                  </a:lnTo>
                  <a:lnTo>
                    <a:pt x="38" y="84"/>
                  </a:lnTo>
                  <a:lnTo>
                    <a:pt x="40" y="72"/>
                  </a:lnTo>
                  <a:lnTo>
                    <a:pt x="44" y="62"/>
                  </a:lnTo>
                  <a:lnTo>
                    <a:pt x="46" y="52"/>
                  </a:lnTo>
                  <a:lnTo>
                    <a:pt x="50" y="42"/>
                  </a:lnTo>
                  <a:lnTo>
                    <a:pt x="52" y="30"/>
                  </a:lnTo>
                  <a:lnTo>
                    <a:pt x="56" y="20"/>
                  </a:lnTo>
                  <a:lnTo>
                    <a:pt x="58" y="8"/>
                  </a:lnTo>
                  <a:lnTo>
                    <a:pt x="60" y="6"/>
                  </a:lnTo>
                  <a:lnTo>
                    <a:pt x="62" y="4"/>
                  </a:lnTo>
                  <a:lnTo>
                    <a:pt x="64" y="4"/>
                  </a:lnTo>
                  <a:lnTo>
                    <a:pt x="66" y="4"/>
                  </a:lnTo>
                  <a:lnTo>
                    <a:pt x="68" y="2"/>
                  </a:lnTo>
                  <a:lnTo>
                    <a:pt x="70" y="2"/>
                  </a:lnTo>
                  <a:lnTo>
                    <a:pt x="74" y="0"/>
                  </a:lnTo>
                  <a:lnTo>
                    <a:pt x="76" y="0"/>
                  </a:lnTo>
                  <a:lnTo>
                    <a:pt x="74" y="0"/>
                  </a:lnTo>
                  <a:lnTo>
                    <a:pt x="70" y="2"/>
                  </a:lnTo>
                  <a:lnTo>
                    <a:pt x="66" y="4"/>
                  </a:lnTo>
                  <a:lnTo>
                    <a:pt x="64" y="8"/>
                  </a:lnTo>
                  <a:close/>
                </a:path>
              </a:pathLst>
            </a:custGeom>
            <a:solidFill>
              <a:srgbClr val="FF7F00"/>
            </a:solidFill>
            <a:ln w="9525">
              <a:noFill/>
              <a:round/>
              <a:headEnd/>
              <a:tailEnd/>
            </a:ln>
          </p:spPr>
          <p:txBody>
            <a:bodyPr>
              <a:prstTxWarp prst="textNoShape">
                <a:avLst/>
              </a:prstTxWarp>
            </a:bodyPr>
            <a:lstStyle/>
            <a:p>
              <a:endParaRPr lang="en-US"/>
            </a:p>
          </p:txBody>
        </p:sp>
        <p:sp>
          <p:nvSpPr>
            <p:cNvPr id="32796" name="Freeform 20"/>
            <p:cNvSpPr>
              <a:spLocks/>
            </p:cNvSpPr>
            <p:nvPr/>
          </p:nvSpPr>
          <p:spPr bwMode="auto">
            <a:xfrm>
              <a:off x="1583" y="3268"/>
              <a:ext cx="190" cy="122"/>
            </a:xfrm>
            <a:custGeom>
              <a:avLst/>
              <a:gdLst>
                <a:gd name="T0" fmla="*/ 42 w 190"/>
                <a:gd name="T1" fmla="*/ 20 h 122"/>
                <a:gd name="T2" fmla="*/ 34 w 190"/>
                <a:gd name="T3" fmla="*/ 58 h 122"/>
                <a:gd name="T4" fmla="*/ 32 w 190"/>
                <a:gd name="T5" fmla="*/ 80 h 122"/>
                <a:gd name="T6" fmla="*/ 38 w 190"/>
                <a:gd name="T7" fmla="*/ 84 h 122"/>
                <a:gd name="T8" fmla="*/ 46 w 190"/>
                <a:gd name="T9" fmla="*/ 88 h 122"/>
                <a:gd name="T10" fmla="*/ 54 w 190"/>
                <a:gd name="T11" fmla="*/ 90 h 122"/>
                <a:gd name="T12" fmla="*/ 64 w 190"/>
                <a:gd name="T13" fmla="*/ 96 h 122"/>
                <a:gd name="T14" fmla="*/ 80 w 190"/>
                <a:gd name="T15" fmla="*/ 104 h 122"/>
                <a:gd name="T16" fmla="*/ 96 w 190"/>
                <a:gd name="T17" fmla="*/ 108 h 122"/>
                <a:gd name="T18" fmla="*/ 112 w 190"/>
                <a:gd name="T19" fmla="*/ 112 h 122"/>
                <a:gd name="T20" fmla="*/ 130 w 190"/>
                <a:gd name="T21" fmla="*/ 114 h 122"/>
                <a:gd name="T22" fmla="*/ 146 w 190"/>
                <a:gd name="T23" fmla="*/ 114 h 122"/>
                <a:gd name="T24" fmla="*/ 164 w 190"/>
                <a:gd name="T25" fmla="*/ 116 h 122"/>
                <a:gd name="T26" fmla="*/ 180 w 190"/>
                <a:gd name="T27" fmla="*/ 118 h 122"/>
                <a:gd name="T28" fmla="*/ 180 w 190"/>
                <a:gd name="T29" fmla="*/ 118 h 122"/>
                <a:gd name="T30" fmla="*/ 162 w 190"/>
                <a:gd name="T31" fmla="*/ 122 h 122"/>
                <a:gd name="T32" fmla="*/ 142 w 190"/>
                <a:gd name="T33" fmla="*/ 122 h 122"/>
                <a:gd name="T34" fmla="*/ 120 w 190"/>
                <a:gd name="T35" fmla="*/ 122 h 122"/>
                <a:gd name="T36" fmla="*/ 106 w 190"/>
                <a:gd name="T37" fmla="*/ 120 h 122"/>
                <a:gd name="T38" fmla="*/ 98 w 190"/>
                <a:gd name="T39" fmla="*/ 120 h 122"/>
                <a:gd name="T40" fmla="*/ 88 w 190"/>
                <a:gd name="T41" fmla="*/ 118 h 122"/>
                <a:gd name="T42" fmla="*/ 76 w 190"/>
                <a:gd name="T43" fmla="*/ 118 h 122"/>
                <a:gd name="T44" fmla="*/ 64 w 190"/>
                <a:gd name="T45" fmla="*/ 114 h 122"/>
                <a:gd name="T46" fmla="*/ 54 w 190"/>
                <a:gd name="T47" fmla="*/ 112 h 122"/>
                <a:gd name="T48" fmla="*/ 42 w 190"/>
                <a:gd name="T49" fmla="*/ 110 h 122"/>
                <a:gd name="T50" fmla="*/ 30 w 190"/>
                <a:gd name="T51" fmla="*/ 108 h 122"/>
                <a:gd name="T52" fmla="*/ 18 w 190"/>
                <a:gd name="T53" fmla="*/ 104 h 122"/>
                <a:gd name="T54" fmla="*/ 6 w 190"/>
                <a:gd name="T55" fmla="*/ 102 h 122"/>
                <a:gd name="T56" fmla="*/ 4 w 190"/>
                <a:gd name="T57" fmla="*/ 92 h 122"/>
                <a:gd name="T58" fmla="*/ 12 w 190"/>
                <a:gd name="T59" fmla="*/ 74 h 122"/>
                <a:gd name="T60" fmla="*/ 20 w 190"/>
                <a:gd name="T61" fmla="*/ 58 h 122"/>
                <a:gd name="T62" fmla="*/ 24 w 190"/>
                <a:gd name="T63" fmla="*/ 38 h 122"/>
                <a:gd name="T64" fmla="*/ 26 w 190"/>
                <a:gd name="T65" fmla="*/ 24 h 122"/>
                <a:gd name="T66" fmla="*/ 28 w 190"/>
                <a:gd name="T67" fmla="*/ 12 h 122"/>
                <a:gd name="T68" fmla="*/ 32 w 190"/>
                <a:gd name="T69" fmla="*/ 4 h 122"/>
                <a:gd name="T70" fmla="*/ 42 w 190"/>
                <a:gd name="T71" fmla="*/ 0 h 122"/>
                <a:gd name="T72" fmla="*/ 46 w 190"/>
                <a:gd name="T73" fmla="*/ 0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
                <a:gd name="T112" fmla="*/ 0 h 122"/>
                <a:gd name="T113" fmla="*/ 190 w 190"/>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 h="122">
                  <a:moveTo>
                    <a:pt x="46" y="0"/>
                  </a:moveTo>
                  <a:lnTo>
                    <a:pt x="42" y="20"/>
                  </a:lnTo>
                  <a:lnTo>
                    <a:pt x="38" y="38"/>
                  </a:lnTo>
                  <a:lnTo>
                    <a:pt x="34" y="58"/>
                  </a:lnTo>
                  <a:lnTo>
                    <a:pt x="30" y="76"/>
                  </a:lnTo>
                  <a:lnTo>
                    <a:pt x="32" y="80"/>
                  </a:lnTo>
                  <a:lnTo>
                    <a:pt x="36" y="82"/>
                  </a:lnTo>
                  <a:lnTo>
                    <a:pt x="38" y="84"/>
                  </a:lnTo>
                  <a:lnTo>
                    <a:pt x="42" y="86"/>
                  </a:lnTo>
                  <a:lnTo>
                    <a:pt x="46" y="88"/>
                  </a:lnTo>
                  <a:lnTo>
                    <a:pt x="50" y="90"/>
                  </a:lnTo>
                  <a:lnTo>
                    <a:pt x="54" y="90"/>
                  </a:lnTo>
                  <a:lnTo>
                    <a:pt x="58" y="92"/>
                  </a:lnTo>
                  <a:lnTo>
                    <a:pt x="64" y="96"/>
                  </a:lnTo>
                  <a:lnTo>
                    <a:pt x="72" y="100"/>
                  </a:lnTo>
                  <a:lnTo>
                    <a:pt x="80" y="104"/>
                  </a:lnTo>
                  <a:lnTo>
                    <a:pt x="88" y="106"/>
                  </a:lnTo>
                  <a:lnTo>
                    <a:pt x="96" y="108"/>
                  </a:lnTo>
                  <a:lnTo>
                    <a:pt x="104" y="110"/>
                  </a:lnTo>
                  <a:lnTo>
                    <a:pt x="112" y="112"/>
                  </a:lnTo>
                  <a:lnTo>
                    <a:pt x="120" y="112"/>
                  </a:lnTo>
                  <a:lnTo>
                    <a:pt x="130" y="114"/>
                  </a:lnTo>
                  <a:lnTo>
                    <a:pt x="138" y="114"/>
                  </a:lnTo>
                  <a:lnTo>
                    <a:pt x="146" y="114"/>
                  </a:lnTo>
                  <a:lnTo>
                    <a:pt x="154" y="116"/>
                  </a:lnTo>
                  <a:lnTo>
                    <a:pt x="164" y="116"/>
                  </a:lnTo>
                  <a:lnTo>
                    <a:pt x="172" y="116"/>
                  </a:lnTo>
                  <a:lnTo>
                    <a:pt x="180" y="118"/>
                  </a:lnTo>
                  <a:lnTo>
                    <a:pt x="190" y="118"/>
                  </a:lnTo>
                  <a:lnTo>
                    <a:pt x="180" y="118"/>
                  </a:lnTo>
                  <a:lnTo>
                    <a:pt x="172" y="120"/>
                  </a:lnTo>
                  <a:lnTo>
                    <a:pt x="162" y="122"/>
                  </a:lnTo>
                  <a:lnTo>
                    <a:pt x="152" y="122"/>
                  </a:lnTo>
                  <a:lnTo>
                    <a:pt x="142" y="122"/>
                  </a:lnTo>
                  <a:lnTo>
                    <a:pt x="130" y="122"/>
                  </a:lnTo>
                  <a:lnTo>
                    <a:pt x="120" y="122"/>
                  </a:lnTo>
                  <a:lnTo>
                    <a:pt x="110" y="120"/>
                  </a:lnTo>
                  <a:lnTo>
                    <a:pt x="106" y="120"/>
                  </a:lnTo>
                  <a:lnTo>
                    <a:pt x="102" y="120"/>
                  </a:lnTo>
                  <a:lnTo>
                    <a:pt x="98" y="120"/>
                  </a:lnTo>
                  <a:lnTo>
                    <a:pt x="94" y="120"/>
                  </a:lnTo>
                  <a:lnTo>
                    <a:pt x="88" y="118"/>
                  </a:lnTo>
                  <a:lnTo>
                    <a:pt x="82" y="118"/>
                  </a:lnTo>
                  <a:lnTo>
                    <a:pt x="76" y="118"/>
                  </a:lnTo>
                  <a:lnTo>
                    <a:pt x="70" y="116"/>
                  </a:lnTo>
                  <a:lnTo>
                    <a:pt x="64" y="114"/>
                  </a:lnTo>
                  <a:lnTo>
                    <a:pt x="58" y="114"/>
                  </a:lnTo>
                  <a:lnTo>
                    <a:pt x="54" y="112"/>
                  </a:lnTo>
                  <a:lnTo>
                    <a:pt x="48" y="110"/>
                  </a:lnTo>
                  <a:lnTo>
                    <a:pt x="42" y="110"/>
                  </a:lnTo>
                  <a:lnTo>
                    <a:pt x="36" y="108"/>
                  </a:lnTo>
                  <a:lnTo>
                    <a:pt x="30" y="108"/>
                  </a:lnTo>
                  <a:lnTo>
                    <a:pt x="24" y="106"/>
                  </a:lnTo>
                  <a:lnTo>
                    <a:pt x="18" y="104"/>
                  </a:lnTo>
                  <a:lnTo>
                    <a:pt x="12" y="102"/>
                  </a:lnTo>
                  <a:lnTo>
                    <a:pt x="6" y="102"/>
                  </a:lnTo>
                  <a:lnTo>
                    <a:pt x="0" y="100"/>
                  </a:lnTo>
                  <a:lnTo>
                    <a:pt x="4" y="92"/>
                  </a:lnTo>
                  <a:lnTo>
                    <a:pt x="8" y="84"/>
                  </a:lnTo>
                  <a:lnTo>
                    <a:pt x="12" y="74"/>
                  </a:lnTo>
                  <a:lnTo>
                    <a:pt x="16" y="66"/>
                  </a:lnTo>
                  <a:lnTo>
                    <a:pt x="20" y="58"/>
                  </a:lnTo>
                  <a:lnTo>
                    <a:pt x="22" y="48"/>
                  </a:lnTo>
                  <a:lnTo>
                    <a:pt x="24" y="38"/>
                  </a:lnTo>
                  <a:lnTo>
                    <a:pt x="24" y="28"/>
                  </a:lnTo>
                  <a:lnTo>
                    <a:pt x="26" y="24"/>
                  </a:lnTo>
                  <a:lnTo>
                    <a:pt x="28" y="18"/>
                  </a:lnTo>
                  <a:lnTo>
                    <a:pt x="28" y="12"/>
                  </a:lnTo>
                  <a:lnTo>
                    <a:pt x="28" y="6"/>
                  </a:lnTo>
                  <a:lnTo>
                    <a:pt x="32" y="4"/>
                  </a:lnTo>
                  <a:lnTo>
                    <a:pt x="38" y="2"/>
                  </a:lnTo>
                  <a:lnTo>
                    <a:pt x="42" y="0"/>
                  </a:lnTo>
                  <a:lnTo>
                    <a:pt x="46" y="0"/>
                  </a:lnTo>
                  <a:close/>
                </a:path>
              </a:pathLst>
            </a:custGeom>
            <a:solidFill>
              <a:srgbClr val="FF7F00"/>
            </a:solidFill>
            <a:ln w="9525">
              <a:noFill/>
              <a:round/>
              <a:headEnd/>
              <a:tailEnd/>
            </a:ln>
          </p:spPr>
          <p:txBody>
            <a:bodyPr>
              <a:prstTxWarp prst="textNoShape">
                <a:avLst/>
              </a:prstTxWarp>
            </a:bodyPr>
            <a:lstStyle/>
            <a:p>
              <a:endParaRPr lang="en-US"/>
            </a:p>
          </p:txBody>
        </p:sp>
        <p:sp>
          <p:nvSpPr>
            <p:cNvPr id="32797" name="Freeform 21"/>
            <p:cNvSpPr>
              <a:spLocks/>
            </p:cNvSpPr>
            <p:nvPr/>
          </p:nvSpPr>
          <p:spPr bwMode="auto">
            <a:xfrm>
              <a:off x="1479" y="3348"/>
              <a:ext cx="186" cy="50"/>
            </a:xfrm>
            <a:custGeom>
              <a:avLst/>
              <a:gdLst>
                <a:gd name="T0" fmla="*/ 110 w 186"/>
                <a:gd name="T1" fmla="*/ 32 h 50"/>
                <a:gd name="T2" fmla="*/ 120 w 186"/>
                <a:gd name="T3" fmla="*/ 34 h 50"/>
                <a:gd name="T4" fmla="*/ 128 w 186"/>
                <a:gd name="T5" fmla="*/ 36 h 50"/>
                <a:gd name="T6" fmla="*/ 138 w 186"/>
                <a:gd name="T7" fmla="*/ 38 h 50"/>
                <a:gd name="T8" fmla="*/ 148 w 186"/>
                <a:gd name="T9" fmla="*/ 40 h 50"/>
                <a:gd name="T10" fmla="*/ 158 w 186"/>
                <a:gd name="T11" fmla="*/ 42 h 50"/>
                <a:gd name="T12" fmla="*/ 166 w 186"/>
                <a:gd name="T13" fmla="*/ 42 h 50"/>
                <a:gd name="T14" fmla="*/ 176 w 186"/>
                <a:gd name="T15" fmla="*/ 44 h 50"/>
                <a:gd name="T16" fmla="*/ 186 w 186"/>
                <a:gd name="T17" fmla="*/ 46 h 50"/>
                <a:gd name="T18" fmla="*/ 182 w 186"/>
                <a:gd name="T19" fmla="*/ 46 h 50"/>
                <a:gd name="T20" fmla="*/ 176 w 186"/>
                <a:gd name="T21" fmla="*/ 46 h 50"/>
                <a:gd name="T22" fmla="*/ 172 w 186"/>
                <a:gd name="T23" fmla="*/ 46 h 50"/>
                <a:gd name="T24" fmla="*/ 168 w 186"/>
                <a:gd name="T25" fmla="*/ 46 h 50"/>
                <a:gd name="T26" fmla="*/ 164 w 186"/>
                <a:gd name="T27" fmla="*/ 46 h 50"/>
                <a:gd name="T28" fmla="*/ 160 w 186"/>
                <a:gd name="T29" fmla="*/ 48 h 50"/>
                <a:gd name="T30" fmla="*/ 156 w 186"/>
                <a:gd name="T31" fmla="*/ 48 h 50"/>
                <a:gd name="T32" fmla="*/ 154 w 186"/>
                <a:gd name="T33" fmla="*/ 50 h 50"/>
                <a:gd name="T34" fmla="*/ 146 w 186"/>
                <a:gd name="T35" fmla="*/ 46 h 50"/>
                <a:gd name="T36" fmla="*/ 138 w 186"/>
                <a:gd name="T37" fmla="*/ 44 h 50"/>
                <a:gd name="T38" fmla="*/ 132 w 186"/>
                <a:gd name="T39" fmla="*/ 42 h 50"/>
                <a:gd name="T40" fmla="*/ 124 w 186"/>
                <a:gd name="T41" fmla="*/ 40 h 50"/>
                <a:gd name="T42" fmla="*/ 116 w 186"/>
                <a:gd name="T43" fmla="*/ 38 h 50"/>
                <a:gd name="T44" fmla="*/ 110 w 186"/>
                <a:gd name="T45" fmla="*/ 36 h 50"/>
                <a:gd name="T46" fmla="*/ 102 w 186"/>
                <a:gd name="T47" fmla="*/ 34 h 50"/>
                <a:gd name="T48" fmla="*/ 94 w 186"/>
                <a:gd name="T49" fmla="*/ 34 h 50"/>
                <a:gd name="T50" fmla="*/ 86 w 186"/>
                <a:gd name="T51" fmla="*/ 32 h 50"/>
                <a:gd name="T52" fmla="*/ 78 w 186"/>
                <a:gd name="T53" fmla="*/ 32 h 50"/>
                <a:gd name="T54" fmla="*/ 70 w 186"/>
                <a:gd name="T55" fmla="*/ 30 h 50"/>
                <a:gd name="T56" fmla="*/ 62 w 186"/>
                <a:gd name="T57" fmla="*/ 30 h 50"/>
                <a:gd name="T58" fmla="*/ 56 w 186"/>
                <a:gd name="T59" fmla="*/ 28 h 50"/>
                <a:gd name="T60" fmla="*/ 48 w 186"/>
                <a:gd name="T61" fmla="*/ 28 h 50"/>
                <a:gd name="T62" fmla="*/ 40 w 186"/>
                <a:gd name="T63" fmla="*/ 26 h 50"/>
                <a:gd name="T64" fmla="*/ 32 w 186"/>
                <a:gd name="T65" fmla="*/ 24 h 50"/>
                <a:gd name="T66" fmla="*/ 28 w 186"/>
                <a:gd name="T67" fmla="*/ 22 h 50"/>
                <a:gd name="T68" fmla="*/ 22 w 186"/>
                <a:gd name="T69" fmla="*/ 20 h 50"/>
                <a:gd name="T70" fmla="*/ 18 w 186"/>
                <a:gd name="T71" fmla="*/ 20 h 50"/>
                <a:gd name="T72" fmla="*/ 12 w 186"/>
                <a:gd name="T73" fmla="*/ 16 h 50"/>
                <a:gd name="T74" fmla="*/ 6 w 186"/>
                <a:gd name="T75" fmla="*/ 14 h 50"/>
                <a:gd name="T76" fmla="*/ 4 w 186"/>
                <a:gd name="T77" fmla="*/ 10 h 50"/>
                <a:gd name="T78" fmla="*/ 2 w 186"/>
                <a:gd name="T79" fmla="*/ 4 h 50"/>
                <a:gd name="T80" fmla="*/ 0 w 186"/>
                <a:gd name="T81" fmla="*/ 0 h 50"/>
                <a:gd name="T82" fmla="*/ 6 w 186"/>
                <a:gd name="T83" fmla="*/ 4 h 50"/>
                <a:gd name="T84" fmla="*/ 12 w 186"/>
                <a:gd name="T85" fmla="*/ 8 h 50"/>
                <a:gd name="T86" fmla="*/ 18 w 186"/>
                <a:gd name="T87" fmla="*/ 12 h 50"/>
                <a:gd name="T88" fmla="*/ 24 w 186"/>
                <a:gd name="T89" fmla="*/ 16 h 50"/>
                <a:gd name="T90" fmla="*/ 30 w 186"/>
                <a:gd name="T91" fmla="*/ 18 h 50"/>
                <a:gd name="T92" fmla="*/ 38 w 186"/>
                <a:gd name="T93" fmla="*/ 20 h 50"/>
                <a:gd name="T94" fmla="*/ 44 w 186"/>
                <a:gd name="T95" fmla="*/ 22 h 50"/>
                <a:gd name="T96" fmla="*/ 52 w 186"/>
                <a:gd name="T97" fmla="*/ 24 h 50"/>
                <a:gd name="T98" fmla="*/ 60 w 186"/>
                <a:gd name="T99" fmla="*/ 24 h 50"/>
                <a:gd name="T100" fmla="*/ 66 w 186"/>
                <a:gd name="T101" fmla="*/ 24 h 50"/>
                <a:gd name="T102" fmla="*/ 74 w 186"/>
                <a:gd name="T103" fmla="*/ 26 h 50"/>
                <a:gd name="T104" fmla="*/ 82 w 186"/>
                <a:gd name="T105" fmla="*/ 26 h 50"/>
                <a:gd name="T106" fmla="*/ 88 w 186"/>
                <a:gd name="T107" fmla="*/ 28 h 50"/>
                <a:gd name="T108" fmla="*/ 96 w 186"/>
                <a:gd name="T109" fmla="*/ 28 h 50"/>
                <a:gd name="T110" fmla="*/ 104 w 186"/>
                <a:gd name="T111" fmla="*/ 30 h 50"/>
                <a:gd name="T112" fmla="*/ 110 w 186"/>
                <a:gd name="T113" fmla="*/ 32 h 50"/>
                <a:gd name="T114" fmla="*/ 110 w 186"/>
                <a:gd name="T115" fmla="*/ 32 h 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50"/>
                <a:gd name="T176" fmla="*/ 186 w 186"/>
                <a:gd name="T177" fmla="*/ 50 h 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50">
                  <a:moveTo>
                    <a:pt x="110" y="32"/>
                  </a:moveTo>
                  <a:lnTo>
                    <a:pt x="120" y="34"/>
                  </a:lnTo>
                  <a:lnTo>
                    <a:pt x="128" y="36"/>
                  </a:lnTo>
                  <a:lnTo>
                    <a:pt x="138" y="38"/>
                  </a:lnTo>
                  <a:lnTo>
                    <a:pt x="148" y="40"/>
                  </a:lnTo>
                  <a:lnTo>
                    <a:pt x="158" y="42"/>
                  </a:lnTo>
                  <a:lnTo>
                    <a:pt x="166" y="42"/>
                  </a:lnTo>
                  <a:lnTo>
                    <a:pt x="176" y="44"/>
                  </a:lnTo>
                  <a:lnTo>
                    <a:pt x="186" y="46"/>
                  </a:lnTo>
                  <a:lnTo>
                    <a:pt x="182" y="46"/>
                  </a:lnTo>
                  <a:lnTo>
                    <a:pt x="176" y="46"/>
                  </a:lnTo>
                  <a:lnTo>
                    <a:pt x="172" y="46"/>
                  </a:lnTo>
                  <a:lnTo>
                    <a:pt x="168" y="46"/>
                  </a:lnTo>
                  <a:lnTo>
                    <a:pt x="164" y="46"/>
                  </a:lnTo>
                  <a:lnTo>
                    <a:pt x="160" y="48"/>
                  </a:lnTo>
                  <a:lnTo>
                    <a:pt x="156" y="48"/>
                  </a:lnTo>
                  <a:lnTo>
                    <a:pt x="154" y="50"/>
                  </a:lnTo>
                  <a:lnTo>
                    <a:pt x="146" y="46"/>
                  </a:lnTo>
                  <a:lnTo>
                    <a:pt x="138" y="44"/>
                  </a:lnTo>
                  <a:lnTo>
                    <a:pt x="132" y="42"/>
                  </a:lnTo>
                  <a:lnTo>
                    <a:pt x="124" y="40"/>
                  </a:lnTo>
                  <a:lnTo>
                    <a:pt x="116" y="38"/>
                  </a:lnTo>
                  <a:lnTo>
                    <a:pt x="110" y="36"/>
                  </a:lnTo>
                  <a:lnTo>
                    <a:pt x="102" y="34"/>
                  </a:lnTo>
                  <a:lnTo>
                    <a:pt x="94" y="34"/>
                  </a:lnTo>
                  <a:lnTo>
                    <a:pt x="86" y="32"/>
                  </a:lnTo>
                  <a:lnTo>
                    <a:pt x="78" y="32"/>
                  </a:lnTo>
                  <a:lnTo>
                    <a:pt x="70" y="30"/>
                  </a:lnTo>
                  <a:lnTo>
                    <a:pt x="62" y="30"/>
                  </a:lnTo>
                  <a:lnTo>
                    <a:pt x="56" y="28"/>
                  </a:lnTo>
                  <a:lnTo>
                    <a:pt x="48" y="28"/>
                  </a:lnTo>
                  <a:lnTo>
                    <a:pt x="40" y="26"/>
                  </a:lnTo>
                  <a:lnTo>
                    <a:pt x="32" y="24"/>
                  </a:lnTo>
                  <a:lnTo>
                    <a:pt x="28" y="22"/>
                  </a:lnTo>
                  <a:lnTo>
                    <a:pt x="22" y="20"/>
                  </a:lnTo>
                  <a:lnTo>
                    <a:pt x="18" y="20"/>
                  </a:lnTo>
                  <a:lnTo>
                    <a:pt x="12" y="16"/>
                  </a:lnTo>
                  <a:lnTo>
                    <a:pt x="6" y="14"/>
                  </a:lnTo>
                  <a:lnTo>
                    <a:pt x="4" y="10"/>
                  </a:lnTo>
                  <a:lnTo>
                    <a:pt x="2" y="4"/>
                  </a:lnTo>
                  <a:lnTo>
                    <a:pt x="0" y="0"/>
                  </a:lnTo>
                  <a:lnTo>
                    <a:pt x="6" y="4"/>
                  </a:lnTo>
                  <a:lnTo>
                    <a:pt x="12" y="8"/>
                  </a:lnTo>
                  <a:lnTo>
                    <a:pt x="18" y="12"/>
                  </a:lnTo>
                  <a:lnTo>
                    <a:pt x="24" y="16"/>
                  </a:lnTo>
                  <a:lnTo>
                    <a:pt x="30" y="18"/>
                  </a:lnTo>
                  <a:lnTo>
                    <a:pt x="38" y="20"/>
                  </a:lnTo>
                  <a:lnTo>
                    <a:pt x="44" y="22"/>
                  </a:lnTo>
                  <a:lnTo>
                    <a:pt x="52" y="24"/>
                  </a:lnTo>
                  <a:lnTo>
                    <a:pt x="60" y="24"/>
                  </a:lnTo>
                  <a:lnTo>
                    <a:pt x="66" y="24"/>
                  </a:lnTo>
                  <a:lnTo>
                    <a:pt x="74" y="26"/>
                  </a:lnTo>
                  <a:lnTo>
                    <a:pt x="82" y="26"/>
                  </a:lnTo>
                  <a:lnTo>
                    <a:pt x="88" y="28"/>
                  </a:lnTo>
                  <a:lnTo>
                    <a:pt x="96" y="28"/>
                  </a:lnTo>
                  <a:lnTo>
                    <a:pt x="104" y="30"/>
                  </a:lnTo>
                  <a:lnTo>
                    <a:pt x="110" y="32"/>
                  </a:lnTo>
                  <a:close/>
                </a:path>
              </a:pathLst>
            </a:custGeom>
            <a:solidFill>
              <a:srgbClr val="C44400"/>
            </a:solidFill>
            <a:ln w="9525">
              <a:noFill/>
              <a:round/>
              <a:headEnd/>
              <a:tailEnd/>
            </a:ln>
          </p:spPr>
          <p:txBody>
            <a:bodyPr>
              <a:prstTxWarp prst="textNoShape">
                <a:avLst/>
              </a:prstTxWarp>
            </a:bodyPr>
            <a:lstStyle/>
            <a:p>
              <a:endParaRPr lang="en-US"/>
            </a:p>
          </p:txBody>
        </p:sp>
        <p:sp>
          <p:nvSpPr>
            <p:cNvPr id="32798" name="Freeform 22"/>
            <p:cNvSpPr>
              <a:spLocks/>
            </p:cNvSpPr>
            <p:nvPr/>
          </p:nvSpPr>
          <p:spPr bwMode="auto">
            <a:xfrm>
              <a:off x="1665" y="3360"/>
              <a:ext cx="140" cy="18"/>
            </a:xfrm>
            <a:custGeom>
              <a:avLst/>
              <a:gdLst>
                <a:gd name="T0" fmla="*/ 140 w 140"/>
                <a:gd name="T1" fmla="*/ 10 h 18"/>
                <a:gd name="T2" fmla="*/ 134 w 140"/>
                <a:gd name="T3" fmla="*/ 14 h 18"/>
                <a:gd name="T4" fmla="*/ 128 w 140"/>
                <a:gd name="T5" fmla="*/ 16 h 18"/>
                <a:gd name="T6" fmla="*/ 120 w 140"/>
                <a:gd name="T7" fmla="*/ 18 h 18"/>
                <a:gd name="T8" fmla="*/ 112 w 140"/>
                <a:gd name="T9" fmla="*/ 18 h 18"/>
                <a:gd name="T10" fmla="*/ 104 w 140"/>
                <a:gd name="T11" fmla="*/ 18 h 18"/>
                <a:gd name="T12" fmla="*/ 96 w 140"/>
                <a:gd name="T13" fmla="*/ 16 h 18"/>
                <a:gd name="T14" fmla="*/ 88 w 140"/>
                <a:gd name="T15" fmla="*/ 14 h 18"/>
                <a:gd name="T16" fmla="*/ 82 w 140"/>
                <a:gd name="T17" fmla="*/ 14 h 18"/>
                <a:gd name="T18" fmla="*/ 70 w 140"/>
                <a:gd name="T19" fmla="*/ 12 h 18"/>
                <a:gd name="T20" fmla="*/ 60 w 140"/>
                <a:gd name="T21" fmla="*/ 12 h 18"/>
                <a:gd name="T22" fmla="*/ 50 w 140"/>
                <a:gd name="T23" fmla="*/ 12 h 18"/>
                <a:gd name="T24" fmla="*/ 40 w 140"/>
                <a:gd name="T25" fmla="*/ 10 h 18"/>
                <a:gd name="T26" fmla="*/ 28 w 140"/>
                <a:gd name="T27" fmla="*/ 10 h 18"/>
                <a:gd name="T28" fmla="*/ 18 w 140"/>
                <a:gd name="T29" fmla="*/ 8 h 18"/>
                <a:gd name="T30" fmla="*/ 8 w 140"/>
                <a:gd name="T31" fmla="*/ 4 h 18"/>
                <a:gd name="T32" fmla="*/ 0 w 140"/>
                <a:gd name="T33" fmla="*/ 0 h 18"/>
                <a:gd name="T34" fmla="*/ 8 w 140"/>
                <a:gd name="T35" fmla="*/ 2 h 18"/>
                <a:gd name="T36" fmla="*/ 18 w 140"/>
                <a:gd name="T37" fmla="*/ 2 h 18"/>
                <a:gd name="T38" fmla="*/ 26 w 140"/>
                <a:gd name="T39" fmla="*/ 4 h 18"/>
                <a:gd name="T40" fmla="*/ 34 w 140"/>
                <a:gd name="T41" fmla="*/ 4 h 18"/>
                <a:gd name="T42" fmla="*/ 44 w 140"/>
                <a:gd name="T43" fmla="*/ 4 h 18"/>
                <a:gd name="T44" fmla="*/ 52 w 140"/>
                <a:gd name="T45" fmla="*/ 4 h 18"/>
                <a:gd name="T46" fmla="*/ 62 w 140"/>
                <a:gd name="T47" fmla="*/ 4 h 18"/>
                <a:gd name="T48" fmla="*/ 70 w 140"/>
                <a:gd name="T49" fmla="*/ 4 h 18"/>
                <a:gd name="T50" fmla="*/ 80 w 140"/>
                <a:gd name="T51" fmla="*/ 4 h 18"/>
                <a:gd name="T52" fmla="*/ 88 w 140"/>
                <a:gd name="T53" fmla="*/ 4 h 18"/>
                <a:gd name="T54" fmla="*/ 96 w 140"/>
                <a:gd name="T55" fmla="*/ 6 h 18"/>
                <a:gd name="T56" fmla="*/ 106 w 140"/>
                <a:gd name="T57" fmla="*/ 6 h 18"/>
                <a:gd name="T58" fmla="*/ 114 w 140"/>
                <a:gd name="T59" fmla="*/ 6 h 18"/>
                <a:gd name="T60" fmla="*/ 124 w 140"/>
                <a:gd name="T61" fmla="*/ 8 h 18"/>
                <a:gd name="T62" fmla="*/ 132 w 140"/>
                <a:gd name="T63" fmla="*/ 8 h 18"/>
                <a:gd name="T64" fmla="*/ 140 w 140"/>
                <a:gd name="T65" fmla="*/ 10 h 18"/>
                <a:gd name="T66" fmla="*/ 140 w 140"/>
                <a:gd name="T67" fmla="*/ 10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18"/>
                <a:gd name="T104" fmla="*/ 140 w 140"/>
                <a:gd name="T105" fmla="*/ 18 h 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18">
                  <a:moveTo>
                    <a:pt x="140" y="10"/>
                  </a:moveTo>
                  <a:lnTo>
                    <a:pt x="134" y="14"/>
                  </a:lnTo>
                  <a:lnTo>
                    <a:pt x="128" y="16"/>
                  </a:lnTo>
                  <a:lnTo>
                    <a:pt x="120" y="18"/>
                  </a:lnTo>
                  <a:lnTo>
                    <a:pt x="112" y="18"/>
                  </a:lnTo>
                  <a:lnTo>
                    <a:pt x="104" y="18"/>
                  </a:lnTo>
                  <a:lnTo>
                    <a:pt x="96" y="16"/>
                  </a:lnTo>
                  <a:lnTo>
                    <a:pt x="88" y="14"/>
                  </a:lnTo>
                  <a:lnTo>
                    <a:pt x="82" y="14"/>
                  </a:lnTo>
                  <a:lnTo>
                    <a:pt x="70" y="12"/>
                  </a:lnTo>
                  <a:lnTo>
                    <a:pt x="60" y="12"/>
                  </a:lnTo>
                  <a:lnTo>
                    <a:pt x="50" y="12"/>
                  </a:lnTo>
                  <a:lnTo>
                    <a:pt x="40" y="10"/>
                  </a:lnTo>
                  <a:lnTo>
                    <a:pt x="28" y="10"/>
                  </a:lnTo>
                  <a:lnTo>
                    <a:pt x="18" y="8"/>
                  </a:lnTo>
                  <a:lnTo>
                    <a:pt x="8" y="4"/>
                  </a:lnTo>
                  <a:lnTo>
                    <a:pt x="0" y="0"/>
                  </a:lnTo>
                  <a:lnTo>
                    <a:pt x="8" y="2"/>
                  </a:lnTo>
                  <a:lnTo>
                    <a:pt x="18" y="2"/>
                  </a:lnTo>
                  <a:lnTo>
                    <a:pt x="26" y="4"/>
                  </a:lnTo>
                  <a:lnTo>
                    <a:pt x="34" y="4"/>
                  </a:lnTo>
                  <a:lnTo>
                    <a:pt x="44" y="4"/>
                  </a:lnTo>
                  <a:lnTo>
                    <a:pt x="52" y="4"/>
                  </a:lnTo>
                  <a:lnTo>
                    <a:pt x="62" y="4"/>
                  </a:lnTo>
                  <a:lnTo>
                    <a:pt x="70" y="4"/>
                  </a:lnTo>
                  <a:lnTo>
                    <a:pt x="80" y="4"/>
                  </a:lnTo>
                  <a:lnTo>
                    <a:pt x="88" y="4"/>
                  </a:lnTo>
                  <a:lnTo>
                    <a:pt x="96" y="6"/>
                  </a:lnTo>
                  <a:lnTo>
                    <a:pt x="106" y="6"/>
                  </a:lnTo>
                  <a:lnTo>
                    <a:pt x="114" y="6"/>
                  </a:lnTo>
                  <a:lnTo>
                    <a:pt x="124" y="8"/>
                  </a:lnTo>
                  <a:lnTo>
                    <a:pt x="132" y="8"/>
                  </a:lnTo>
                  <a:lnTo>
                    <a:pt x="140" y="10"/>
                  </a:lnTo>
                  <a:close/>
                </a:path>
              </a:pathLst>
            </a:custGeom>
            <a:solidFill>
              <a:srgbClr val="CE4F00"/>
            </a:solidFill>
            <a:ln w="9525">
              <a:noFill/>
              <a:round/>
              <a:headEnd/>
              <a:tailEnd/>
            </a:ln>
          </p:spPr>
          <p:txBody>
            <a:bodyPr>
              <a:prstTxWarp prst="textNoShape">
                <a:avLst/>
              </a:prstTxWarp>
            </a:bodyPr>
            <a:lstStyle/>
            <a:p>
              <a:endParaRPr lang="en-US"/>
            </a:p>
          </p:txBody>
        </p:sp>
        <p:sp>
          <p:nvSpPr>
            <p:cNvPr id="32799" name="Freeform 23"/>
            <p:cNvSpPr>
              <a:spLocks/>
            </p:cNvSpPr>
            <p:nvPr/>
          </p:nvSpPr>
          <p:spPr bwMode="auto">
            <a:xfrm>
              <a:off x="1609" y="2448"/>
              <a:ext cx="32" cy="30"/>
            </a:xfrm>
            <a:custGeom>
              <a:avLst/>
              <a:gdLst>
                <a:gd name="T0" fmla="*/ 16 w 32"/>
                <a:gd name="T1" fmla="*/ 30 h 30"/>
                <a:gd name="T2" fmla="*/ 22 w 32"/>
                <a:gd name="T3" fmla="*/ 28 h 30"/>
                <a:gd name="T4" fmla="*/ 28 w 32"/>
                <a:gd name="T5" fmla="*/ 26 h 30"/>
                <a:gd name="T6" fmla="*/ 30 w 32"/>
                <a:gd name="T7" fmla="*/ 20 h 30"/>
                <a:gd name="T8" fmla="*/ 32 w 32"/>
                <a:gd name="T9" fmla="*/ 14 h 30"/>
                <a:gd name="T10" fmla="*/ 30 w 32"/>
                <a:gd name="T11" fmla="*/ 8 h 30"/>
                <a:gd name="T12" fmla="*/ 28 w 32"/>
                <a:gd name="T13" fmla="*/ 4 h 30"/>
                <a:gd name="T14" fmla="*/ 22 w 32"/>
                <a:gd name="T15" fmla="*/ 0 h 30"/>
                <a:gd name="T16" fmla="*/ 16 w 32"/>
                <a:gd name="T17" fmla="*/ 0 h 30"/>
                <a:gd name="T18" fmla="*/ 10 w 32"/>
                <a:gd name="T19" fmla="*/ 0 h 30"/>
                <a:gd name="T20" fmla="*/ 6 w 32"/>
                <a:gd name="T21" fmla="*/ 4 h 30"/>
                <a:gd name="T22" fmla="*/ 2 w 32"/>
                <a:gd name="T23" fmla="*/ 8 h 30"/>
                <a:gd name="T24" fmla="*/ 0 w 32"/>
                <a:gd name="T25" fmla="*/ 14 h 30"/>
                <a:gd name="T26" fmla="*/ 2 w 32"/>
                <a:gd name="T27" fmla="*/ 20 h 30"/>
                <a:gd name="T28" fmla="*/ 6 w 32"/>
                <a:gd name="T29" fmla="*/ 26 h 30"/>
                <a:gd name="T30" fmla="*/ 10 w 32"/>
                <a:gd name="T31" fmla="*/ 28 h 30"/>
                <a:gd name="T32" fmla="*/ 16 w 32"/>
                <a:gd name="T33" fmla="*/ 30 h 30"/>
                <a:gd name="T34" fmla="*/ 16 w 32"/>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30"/>
                <a:gd name="T56" fmla="*/ 32 w 32"/>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30">
                  <a:moveTo>
                    <a:pt x="16" y="30"/>
                  </a:moveTo>
                  <a:lnTo>
                    <a:pt x="22" y="28"/>
                  </a:lnTo>
                  <a:lnTo>
                    <a:pt x="28" y="26"/>
                  </a:lnTo>
                  <a:lnTo>
                    <a:pt x="30" y="20"/>
                  </a:lnTo>
                  <a:lnTo>
                    <a:pt x="32" y="14"/>
                  </a:lnTo>
                  <a:lnTo>
                    <a:pt x="30" y="8"/>
                  </a:lnTo>
                  <a:lnTo>
                    <a:pt x="28" y="4"/>
                  </a:lnTo>
                  <a:lnTo>
                    <a:pt x="22" y="0"/>
                  </a:lnTo>
                  <a:lnTo>
                    <a:pt x="16" y="0"/>
                  </a:lnTo>
                  <a:lnTo>
                    <a:pt x="10" y="0"/>
                  </a:lnTo>
                  <a:lnTo>
                    <a:pt x="6" y="4"/>
                  </a:lnTo>
                  <a:lnTo>
                    <a:pt x="2" y="8"/>
                  </a:lnTo>
                  <a:lnTo>
                    <a:pt x="0" y="14"/>
                  </a:lnTo>
                  <a:lnTo>
                    <a:pt x="2" y="20"/>
                  </a:lnTo>
                  <a:lnTo>
                    <a:pt x="6" y="26"/>
                  </a:lnTo>
                  <a:lnTo>
                    <a:pt x="10" y="28"/>
                  </a:lnTo>
                  <a:lnTo>
                    <a:pt x="16" y="30"/>
                  </a:lnTo>
                  <a:close/>
                </a:path>
              </a:pathLst>
            </a:custGeom>
            <a:solidFill>
              <a:srgbClr val="FFFF00"/>
            </a:solidFill>
            <a:ln w="9525">
              <a:noFill/>
              <a:round/>
              <a:headEnd/>
              <a:tailEnd/>
            </a:ln>
          </p:spPr>
          <p:txBody>
            <a:bodyPr>
              <a:prstTxWarp prst="textNoShape">
                <a:avLst/>
              </a:prstTxWarp>
            </a:bodyPr>
            <a:lstStyle/>
            <a:p>
              <a:endParaRPr lang="en-US"/>
            </a:p>
          </p:txBody>
        </p:sp>
        <p:sp>
          <p:nvSpPr>
            <p:cNvPr id="32800" name="Freeform 24"/>
            <p:cNvSpPr>
              <a:spLocks/>
            </p:cNvSpPr>
            <p:nvPr/>
          </p:nvSpPr>
          <p:spPr bwMode="auto">
            <a:xfrm>
              <a:off x="1621" y="2456"/>
              <a:ext cx="12" cy="14"/>
            </a:xfrm>
            <a:custGeom>
              <a:avLst/>
              <a:gdLst>
                <a:gd name="T0" fmla="*/ 6 w 12"/>
                <a:gd name="T1" fmla="*/ 14 h 14"/>
                <a:gd name="T2" fmla="*/ 8 w 12"/>
                <a:gd name="T3" fmla="*/ 14 h 14"/>
                <a:gd name="T4" fmla="*/ 12 w 12"/>
                <a:gd name="T5" fmla="*/ 12 h 14"/>
                <a:gd name="T6" fmla="*/ 12 w 12"/>
                <a:gd name="T7" fmla="*/ 10 h 14"/>
                <a:gd name="T8" fmla="*/ 12 w 12"/>
                <a:gd name="T9" fmla="*/ 6 h 14"/>
                <a:gd name="T10" fmla="*/ 12 w 12"/>
                <a:gd name="T11" fmla="*/ 4 h 14"/>
                <a:gd name="T12" fmla="*/ 12 w 12"/>
                <a:gd name="T13" fmla="*/ 2 h 14"/>
                <a:gd name="T14" fmla="*/ 8 w 12"/>
                <a:gd name="T15" fmla="*/ 0 h 14"/>
                <a:gd name="T16" fmla="*/ 6 w 12"/>
                <a:gd name="T17" fmla="*/ 0 h 14"/>
                <a:gd name="T18" fmla="*/ 4 w 12"/>
                <a:gd name="T19" fmla="*/ 0 h 14"/>
                <a:gd name="T20" fmla="*/ 2 w 12"/>
                <a:gd name="T21" fmla="*/ 2 h 14"/>
                <a:gd name="T22" fmla="*/ 0 w 12"/>
                <a:gd name="T23" fmla="*/ 4 h 14"/>
                <a:gd name="T24" fmla="*/ 0 w 12"/>
                <a:gd name="T25" fmla="*/ 6 h 14"/>
                <a:gd name="T26" fmla="*/ 0 w 12"/>
                <a:gd name="T27" fmla="*/ 10 h 14"/>
                <a:gd name="T28" fmla="*/ 2 w 12"/>
                <a:gd name="T29" fmla="*/ 12 h 14"/>
                <a:gd name="T30" fmla="*/ 4 w 12"/>
                <a:gd name="T31" fmla="*/ 14 h 14"/>
                <a:gd name="T32" fmla="*/ 6 w 12"/>
                <a:gd name="T33" fmla="*/ 14 h 14"/>
                <a:gd name="T34" fmla="*/ 6 w 12"/>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4"/>
                <a:gd name="T56" fmla="*/ 12 w 1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4">
                  <a:moveTo>
                    <a:pt x="6" y="14"/>
                  </a:moveTo>
                  <a:lnTo>
                    <a:pt x="8" y="14"/>
                  </a:lnTo>
                  <a:lnTo>
                    <a:pt x="12" y="12"/>
                  </a:lnTo>
                  <a:lnTo>
                    <a:pt x="12" y="10"/>
                  </a:lnTo>
                  <a:lnTo>
                    <a:pt x="12" y="6"/>
                  </a:lnTo>
                  <a:lnTo>
                    <a:pt x="12" y="4"/>
                  </a:lnTo>
                  <a:lnTo>
                    <a:pt x="12" y="2"/>
                  </a:lnTo>
                  <a:lnTo>
                    <a:pt x="8" y="0"/>
                  </a:lnTo>
                  <a:lnTo>
                    <a:pt x="6" y="0"/>
                  </a:lnTo>
                  <a:lnTo>
                    <a:pt x="4" y="0"/>
                  </a:lnTo>
                  <a:lnTo>
                    <a:pt x="2" y="2"/>
                  </a:lnTo>
                  <a:lnTo>
                    <a:pt x="0" y="4"/>
                  </a:lnTo>
                  <a:lnTo>
                    <a:pt x="0" y="6"/>
                  </a:lnTo>
                  <a:lnTo>
                    <a:pt x="0" y="10"/>
                  </a:lnTo>
                  <a:lnTo>
                    <a:pt x="2" y="12"/>
                  </a:lnTo>
                  <a:lnTo>
                    <a:pt x="4" y="14"/>
                  </a:lnTo>
                  <a:lnTo>
                    <a:pt x="6" y="14"/>
                  </a:lnTo>
                  <a:close/>
                </a:path>
              </a:pathLst>
            </a:custGeom>
            <a:solidFill>
              <a:srgbClr val="000000"/>
            </a:solidFill>
            <a:ln w="9525">
              <a:noFill/>
              <a:round/>
              <a:headEnd/>
              <a:tailEnd/>
            </a:ln>
          </p:spPr>
          <p:txBody>
            <a:bodyPr>
              <a:prstTxWarp prst="textNoShape">
                <a:avLst/>
              </a:prstTxWarp>
            </a:bodyPr>
            <a:lstStyle/>
            <a:p>
              <a:endParaRPr lang="en-US"/>
            </a:p>
          </p:txBody>
        </p:sp>
        <p:sp>
          <p:nvSpPr>
            <p:cNvPr id="32801" name="Freeform 25"/>
            <p:cNvSpPr>
              <a:spLocks/>
            </p:cNvSpPr>
            <p:nvPr/>
          </p:nvSpPr>
          <p:spPr bwMode="auto">
            <a:xfrm>
              <a:off x="1501" y="2390"/>
              <a:ext cx="144" cy="114"/>
            </a:xfrm>
            <a:custGeom>
              <a:avLst/>
              <a:gdLst>
                <a:gd name="T0" fmla="*/ 142 w 144"/>
                <a:gd name="T1" fmla="*/ 26 h 114"/>
                <a:gd name="T2" fmla="*/ 134 w 144"/>
                <a:gd name="T3" fmla="*/ 26 h 114"/>
                <a:gd name="T4" fmla="*/ 122 w 144"/>
                <a:gd name="T5" fmla="*/ 28 h 114"/>
                <a:gd name="T6" fmla="*/ 106 w 144"/>
                <a:gd name="T7" fmla="*/ 30 h 114"/>
                <a:gd name="T8" fmla="*/ 62 w 144"/>
                <a:gd name="T9" fmla="*/ 54 h 114"/>
                <a:gd name="T10" fmla="*/ 60 w 144"/>
                <a:gd name="T11" fmla="*/ 60 h 114"/>
                <a:gd name="T12" fmla="*/ 56 w 144"/>
                <a:gd name="T13" fmla="*/ 74 h 114"/>
                <a:gd name="T14" fmla="*/ 48 w 144"/>
                <a:gd name="T15" fmla="*/ 88 h 114"/>
                <a:gd name="T16" fmla="*/ 44 w 144"/>
                <a:gd name="T17" fmla="*/ 96 h 114"/>
                <a:gd name="T18" fmla="*/ 40 w 144"/>
                <a:gd name="T19" fmla="*/ 98 h 114"/>
                <a:gd name="T20" fmla="*/ 34 w 144"/>
                <a:gd name="T21" fmla="*/ 100 h 114"/>
                <a:gd name="T22" fmla="*/ 24 w 144"/>
                <a:gd name="T23" fmla="*/ 104 h 114"/>
                <a:gd name="T24" fmla="*/ 14 w 144"/>
                <a:gd name="T25" fmla="*/ 110 h 114"/>
                <a:gd name="T26" fmla="*/ 10 w 144"/>
                <a:gd name="T27" fmla="*/ 112 h 114"/>
                <a:gd name="T28" fmla="*/ 4 w 144"/>
                <a:gd name="T29" fmla="*/ 114 h 114"/>
                <a:gd name="T30" fmla="*/ 0 w 144"/>
                <a:gd name="T31" fmla="*/ 110 h 114"/>
                <a:gd name="T32" fmla="*/ 8 w 144"/>
                <a:gd name="T33" fmla="*/ 96 h 114"/>
                <a:gd name="T34" fmla="*/ 12 w 144"/>
                <a:gd name="T35" fmla="*/ 92 h 114"/>
                <a:gd name="T36" fmla="*/ 20 w 144"/>
                <a:gd name="T37" fmla="*/ 80 h 114"/>
                <a:gd name="T38" fmla="*/ 26 w 144"/>
                <a:gd name="T39" fmla="*/ 70 h 114"/>
                <a:gd name="T40" fmla="*/ 22 w 144"/>
                <a:gd name="T41" fmla="*/ 66 h 114"/>
                <a:gd name="T42" fmla="*/ 18 w 144"/>
                <a:gd name="T43" fmla="*/ 66 h 114"/>
                <a:gd name="T44" fmla="*/ 10 w 144"/>
                <a:gd name="T45" fmla="*/ 66 h 114"/>
                <a:gd name="T46" fmla="*/ 10 w 144"/>
                <a:gd name="T47" fmla="*/ 64 h 114"/>
                <a:gd name="T48" fmla="*/ 20 w 144"/>
                <a:gd name="T49" fmla="*/ 52 h 114"/>
                <a:gd name="T50" fmla="*/ 28 w 144"/>
                <a:gd name="T51" fmla="*/ 50 h 114"/>
                <a:gd name="T52" fmla="*/ 44 w 144"/>
                <a:gd name="T53" fmla="*/ 44 h 114"/>
                <a:gd name="T54" fmla="*/ 56 w 144"/>
                <a:gd name="T55" fmla="*/ 38 h 114"/>
                <a:gd name="T56" fmla="*/ 52 w 144"/>
                <a:gd name="T57" fmla="*/ 32 h 114"/>
                <a:gd name="T58" fmla="*/ 52 w 144"/>
                <a:gd name="T59" fmla="*/ 30 h 114"/>
                <a:gd name="T60" fmla="*/ 50 w 144"/>
                <a:gd name="T61" fmla="*/ 28 h 114"/>
                <a:gd name="T62" fmla="*/ 54 w 144"/>
                <a:gd name="T63" fmla="*/ 26 h 114"/>
                <a:gd name="T64" fmla="*/ 72 w 144"/>
                <a:gd name="T65" fmla="*/ 26 h 114"/>
                <a:gd name="T66" fmla="*/ 76 w 144"/>
                <a:gd name="T67" fmla="*/ 24 h 114"/>
                <a:gd name="T68" fmla="*/ 86 w 144"/>
                <a:gd name="T69" fmla="*/ 18 h 114"/>
                <a:gd name="T70" fmla="*/ 92 w 144"/>
                <a:gd name="T71" fmla="*/ 14 h 114"/>
                <a:gd name="T72" fmla="*/ 84 w 144"/>
                <a:gd name="T73" fmla="*/ 10 h 114"/>
                <a:gd name="T74" fmla="*/ 84 w 144"/>
                <a:gd name="T75" fmla="*/ 8 h 114"/>
                <a:gd name="T76" fmla="*/ 86 w 144"/>
                <a:gd name="T77" fmla="*/ 6 h 114"/>
                <a:gd name="T78" fmla="*/ 92 w 144"/>
                <a:gd name="T79" fmla="*/ 6 h 114"/>
                <a:gd name="T80" fmla="*/ 106 w 144"/>
                <a:gd name="T81" fmla="*/ 10 h 114"/>
                <a:gd name="T82" fmla="*/ 112 w 144"/>
                <a:gd name="T83" fmla="*/ 10 h 114"/>
                <a:gd name="T84" fmla="*/ 120 w 144"/>
                <a:gd name="T85" fmla="*/ 12 h 114"/>
                <a:gd name="T86" fmla="*/ 130 w 144"/>
                <a:gd name="T87" fmla="*/ 10 h 114"/>
                <a:gd name="T88" fmla="*/ 134 w 144"/>
                <a:gd name="T89" fmla="*/ 4 h 114"/>
                <a:gd name="T90" fmla="*/ 140 w 144"/>
                <a:gd name="T91" fmla="*/ 0 h 114"/>
                <a:gd name="T92" fmla="*/ 144 w 144"/>
                <a:gd name="T93" fmla="*/ 26 h 114"/>
                <a:gd name="T94" fmla="*/ 144 w 144"/>
                <a:gd name="T95" fmla="*/ 26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4"/>
                <a:gd name="T145" fmla="*/ 0 h 114"/>
                <a:gd name="T146" fmla="*/ 144 w 14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4" h="114">
                  <a:moveTo>
                    <a:pt x="144" y="26"/>
                  </a:moveTo>
                  <a:lnTo>
                    <a:pt x="142" y="26"/>
                  </a:lnTo>
                  <a:lnTo>
                    <a:pt x="140" y="26"/>
                  </a:lnTo>
                  <a:lnTo>
                    <a:pt x="134" y="26"/>
                  </a:lnTo>
                  <a:lnTo>
                    <a:pt x="128" y="26"/>
                  </a:lnTo>
                  <a:lnTo>
                    <a:pt x="122" y="28"/>
                  </a:lnTo>
                  <a:lnTo>
                    <a:pt x="114" y="28"/>
                  </a:lnTo>
                  <a:lnTo>
                    <a:pt x="106" y="30"/>
                  </a:lnTo>
                  <a:lnTo>
                    <a:pt x="98" y="34"/>
                  </a:lnTo>
                  <a:lnTo>
                    <a:pt x="62" y="54"/>
                  </a:lnTo>
                  <a:lnTo>
                    <a:pt x="60" y="56"/>
                  </a:lnTo>
                  <a:lnTo>
                    <a:pt x="60" y="60"/>
                  </a:lnTo>
                  <a:lnTo>
                    <a:pt x="58" y="66"/>
                  </a:lnTo>
                  <a:lnTo>
                    <a:pt x="56" y="74"/>
                  </a:lnTo>
                  <a:lnTo>
                    <a:pt x="52" y="82"/>
                  </a:lnTo>
                  <a:lnTo>
                    <a:pt x="48" y="88"/>
                  </a:lnTo>
                  <a:lnTo>
                    <a:pt x="46" y="94"/>
                  </a:lnTo>
                  <a:lnTo>
                    <a:pt x="44" y="96"/>
                  </a:lnTo>
                  <a:lnTo>
                    <a:pt x="42" y="96"/>
                  </a:lnTo>
                  <a:lnTo>
                    <a:pt x="40" y="98"/>
                  </a:lnTo>
                  <a:lnTo>
                    <a:pt x="38" y="98"/>
                  </a:lnTo>
                  <a:lnTo>
                    <a:pt x="34" y="100"/>
                  </a:lnTo>
                  <a:lnTo>
                    <a:pt x="28" y="102"/>
                  </a:lnTo>
                  <a:lnTo>
                    <a:pt x="24" y="104"/>
                  </a:lnTo>
                  <a:lnTo>
                    <a:pt x="18" y="106"/>
                  </a:lnTo>
                  <a:lnTo>
                    <a:pt x="14" y="110"/>
                  </a:lnTo>
                  <a:lnTo>
                    <a:pt x="12" y="112"/>
                  </a:lnTo>
                  <a:lnTo>
                    <a:pt x="10" y="112"/>
                  </a:lnTo>
                  <a:lnTo>
                    <a:pt x="6" y="114"/>
                  </a:lnTo>
                  <a:lnTo>
                    <a:pt x="4" y="114"/>
                  </a:lnTo>
                  <a:lnTo>
                    <a:pt x="0" y="112"/>
                  </a:lnTo>
                  <a:lnTo>
                    <a:pt x="0" y="110"/>
                  </a:lnTo>
                  <a:lnTo>
                    <a:pt x="2" y="104"/>
                  </a:lnTo>
                  <a:lnTo>
                    <a:pt x="8" y="96"/>
                  </a:lnTo>
                  <a:lnTo>
                    <a:pt x="12" y="92"/>
                  </a:lnTo>
                  <a:lnTo>
                    <a:pt x="16" y="86"/>
                  </a:lnTo>
                  <a:lnTo>
                    <a:pt x="20" y="80"/>
                  </a:lnTo>
                  <a:lnTo>
                    <a:pt x="24" y="74"/>
                  </a:lnTo>
                  <a:lnTo>
                    <a:pt x="26" y="70"/>
                  </a:lnTo>
                  <a:lnTo>
                    <a:pt x="26" y="66"/>
                  </a:lnTo>
                  <a:lnTo>
                    <a:pt x="22" y="66"/>
                  </a:lnTo>
                  <a:lnTo>
                    <a:pt x="20" y="66"/>
                  </a:lnTo>
                  <a:lnTo>
                    <a:pt x="18" y="66"/>
                  </a:lnTo>
                  <a:lnTo>
                    <a:pt x="14" y="68"/>
                  </a:lnTo>
                  <a:lnTo>
                    <a:pt x="10" y="66"/>
                  </a:lnTo>
                  <a:lnTo>
                    <a:pt x="8" y="66"/>
                  </a:lnTo>
                  <a:lnTo>
                    <a:pt x="10" y="64"/>
                  </a:lnTo>
                  <a:lnTo>
                    <a:pt x="12" y="60"/>
                  </a:lnTo>
                  <a:lnTo>
                    <a:pt x="20" y="52"/>
                  </a:lnTo>
                  <a:lnTo>
                    <a:pt x="22" y="52"/>
                  </a:lnTo>
                  <a:lnTo>
                    <a:pt x="28" y="50"/>
                  </a:lnTo>
                  <a:lnTo>
                    <a:pt x="34" y="48"/>
                  </a:lnTo>
                  <a:lnTo>
                    <a:pt x="44" y="44"/>
                  </a:lnTo>
                  <a:lnTo>
                    <a:pt x="50" y="40"/>
                  </a:lnTo>
                  <a:lnTo>
                    <a:pt x="56" y="38"/>
                  </a:lnTo>
                  <a:lnTo>
                    <a:pt x="56" y="34"/>
                  </a:lnTo>
                  <a:lnTo>
                    <a:pt x="52" y="32"/>
                  </a:lnTo>
                  <a:lnTo>
                    <a:pt x="52" y="30"/>
                  </a:lnTo>
                  <a:lnTo>
                    <a:pt x="50" y="30"/>
                  </a:lnTo>
                  <a:lnTo>
                    <a:pt x="50" y="28"/>
                  </a:lnTo>
                  <a:lnTo>
                    <a:pt x="52" y="28"/>
                  </a:lnTo>
                  <a:lnTo>
                    <a:pt x="54" y="26"/>
                  </a:lnTo>
                  <a:lnTo>
                    <a:pt x="60" y="26"/>
                  </a:lnTo>
                  <a:lnTo>
                    <a:pt x="72" y="26"/>
                  </a:lnTo>
                  <a:lnTo>
                    <a:pt x="76" y="24"/>
                  </a:lnTo>
                  <a:lnTo>
                    <a:pt x="82" y="22"/>
                  </a:lnTo>
                  <a:lnTo>
                    <a:pt x="86" y="18"/>
                  </a:lnTo>
                  <a:lnTo>
                    <a:pt x="90" y="16"/>
                  </a:lnTo>
                  <a:lnTo>
                    <a:pt x="92" y="14"/>
                  </a:lnTo>
                  <a:lnTo>
                    <a:pt x="90" y="10"/>
                  </a:lnTo>
                  <a:lnTo>
                    <a:pt x="84" y="10"/>
                  </a:lnTo>
                  <a:lnTo>
                    <a:pt x="84" y="8"/>
                  </a:lnTo>
                  <a:lnTo>
                    <a:pt x="86" y="6"/>
                  </a:lnTo>
                  <a:lnTo>
                    <a:pt x="88" y="6"/>
                  </a:lnTo>
                  <a:lnTo>
                    <a:pt x="92" y="6"/>
                  </a:lnTo>
                  <a:lnTo>
                    <a:pt x="98" y="6"/>
                  </a:lnTo>
                  <a:lnTo>
                    <a:pt x="106" y="10"/>
                  </a:lnTo>
                  <a:lnTo>
                    <a:pt x="108" y="10"/>
                  </a:lnTo>
                  <a:lnTo>
                    <a:pt x="112" y="10"/>
                  </a:lnTo>
                  <a:lnTo>
                    <a:pt x="116" y="12"/>
                  </a:lnTo>
                  <a:lnTo>
                    <a:pt x="120" y="12"/>
                  </a:lnTo>
                  <a:lnTo>
                    <a:pt x="126" y="12"/>
                  </a:lnTo>
                  <a:lnTo>
                    <a:pt x="130" y="10"/>
                  </a:lnTo>
                  <a:lnTo>
                    <a:pt x="134" y="8"/>
                  </a:lnTo>
                  <a:lnTo>
                    <a:pt x="134" y="4"/>
                  </a:lnTo>
                  <a:lnTo>
                    <a:pt x="136" y="2"/>
                  </a:lnTo>
                  <a:lnTo>
                    <a:pt x="140" y="0"/>
                  </a:lnTo>
                  <a:lnTo>
                    <a:pt x="144" y="6"/>
                  </a:lnTo>
                  <a:lnTo>
                    <a:pt x="144" y="26"/>
                  </a:lnTo>
                  <a:close/>
                </a:path>
              </a:pathLst>
            </a:custGeom>
            <a:solidFill>
              <a:srgbClr val="7F0000"/>
            </a:solidFill>
            <a:ln w="9525">
              <a:noFill/>
              <a:round/>
              <a:headEnd/>
              <a:tailEnd/>
            </a:ln>
          </p:spPr>
          <p:txBody>
            <a:bodyPr>
              <a:prstTxWarp prst="textNoShape">
                <a:avLst/>
              </a:prstTxWarp>
            </a:bodyPr>
            <a:lstStyle/>
            <a:p>
              <a:endParaRPr lang="en-US"/>
            </a:p>
          </p:txBody>
        </p:sp>
        <p:sp>
          <p:nvSpPr>
            <p:cNvPr id="32802" name="Freeform 26"/>
            <p:cNvSpPr>
              <a:spLocks/>
            </p:cNvSpPr>
            <p:nvPr/>
          </p:nvSpPr>
          <p:spPr bwMode="auto">
            <a:xfrm>
              <a:off x="1671" y="2490"/>
              <a:ext cx="52" cy="56"/>
            </a:xfrm>
            <a:custGeom>
              <a:avLst/>
              <a:gdLst>
                <a:gd name="T0" fmla="*/ 48 w 52"/>
                <a:gd name="T1" fmla="*/ 52 h 56"/>
                <a:gd name="T2" fmla="*/ 52 w 52"/>
                <a:gd name="T3" fmla="*/ 44 h 56"/>
                <a:gd name="T4" fmla="*/ 52 w 52"/>
                <a:gd name="T5" fmla="*/ 36 h 56"/>
                <a:gd name="T6" fmla="*/ 50 w 52"/>
                <a:gd name="T7" fmla="*/ 24 h 56"/>
                <a:gd name="T8" fmla="*/ 42 w 52"/>
                <a:gd name="T9" fmla="*/ 14 h 56"/>
                <a:gd name="T10" fmla="*/ 38 w 52"/>
                <a:gd name="T11" fmla="*/ 10 h 56"/>
                <a:gd name="T12" fmla="*/ 34 w 52"/>
                <a:gd name="T13" fmla="*/ 6 h 56"/>
                <a:gd name="T14" fmla="*/ 28 w 52"/>
                <a:gd name="T15" fmla="*/ 4 h 56"/>
                <a:gd name="T16" fmla="*/ 24 w 52"/>
                <a:gd name="T17" fmla="*/ 2 h 56"/>
                <a:gd name="T18" fmla="*/ 18 w 52"/>
                <a:gd name="T19" fmla="*/ 0 h 56"/>
                <a:gd name="T20" fmla="*/ 14 w 52"/>
                <a:gd name="T21" fmla="*/ 2 h 56"/>
                <a:gd name="T22" fmla="*/ 10 w 52"/>
                <a:gd name="T23" fmla="*/ 2 h 56"/>
                <a:gd name="T24" fmla="*/ 6 w 52"/>
                <a:gd name="T25" fmla="*/ 4 h 56"/>
                <a:gd name="T26" fmla="*/ 0 w 52"/>
                <a:gd name="T27" fmla="*/ 12 h 56"/>
                <a:gd name="T28" fmla="*/ 0 w 52"/>
                <a:gd name="T29" fmla="*/ 22 h 56"/>
                <a:gd name="T30" fmla="*/ 4 w 52"/>
                <a:gd name="T31" fmla="*/ 32 h 56"/>
                <a:gd name="T32" fmla="*/ 10 w 52"/>
                <a:gd name="T33" fmla="*/ 42 h 56"/>
                <a:gd name="T34" fmla="*/ 16 w 52"/>
                <a:gd name="T35" fmla="*/ 48 h 56"/>
                <a:gd name="T36" fmla="*/ 20 w 52"/>
                <a:gd name="T37" fmla="*/ 50 h 56"/>
                <a:gd name="T38" fmla="*/ 26 w 52"/>
                <a:gd name="T39" fmla="*/ 54 h 56"/>
                <a:gd name="T40" fmla="*/ 30 w 52"/>
                <a:gd name="T41" fmla="*/ 56 h 56"/>
                <a:gd name="T42" fmla="*/ 34 w 52"/>
                <a:gd name="T43" fmla="*/ 56 h 56"/>
                <a:gd name="T44" fmla="*/ 40 w 52"/>
                <a:gd name="T45" fmla="*/ 56 h 56"/>
                <a:gd name="T46" fmla="*/ 44 w 52"/>
                <a:gd name="T47" fmla="*/ 54 h 56"/>
                <a:gd name="T48" fmla="*/ 48 w 52"/>
                <a:gd name="T49" fmla="*/ 52 h 56"/>
                <a:gd name="T50" fmla="*/ 48 w 52"/>
                <a:gd name="T51" fmla="*/ 52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56"/>
                <a:gd name="T80" fmla="*/ 52 w 52"/>
                <a:gd name="T81" fmla="*/ 56 h 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56">
                  <a:moveTo>
                    <a:pt x="48" y="52"/>
                  </a:moveTo>
                  <a:lnTo>
                    <a:pt x="52" y="44"/>
                  </a:lnTo>
                  <a:lnTo>
                    <a:pt x="52" y="36"/>
                  </a:lnTo>
                  <a:lnTo>
                    <a:pt x="50" y="24"/>
                  </a:lnTo>
                  <a:lnTo>
                    <a:pt x="42" y="14"/>
                  </a:lnTo>
                  <a:lnTo>
                    <a:pt x="38" y="10"/>
                  </a:lnTo>
                  <a:lnTo>
                    <a:pt x="34" y="6"/>
                  </a:lnTo>
                  <a:lnTo>
                    <a:pt x="28" y="4"/>
                  </a:lnTo>
                  <a:lnTo>
                    <a:pt x="24" y="2"/>
                  </a:lnTo>
                  <a:lnTo>
                    <a:pt x="18" y="0"/>
                  </a:lnTo>
                  <a:lnTo>
                    <a:pt x="14" y="2"/>
                  </a:lnTo>
                  <a:lnTo>
                    <a:pt x="10" y="2"/>
                  </a:lnTo>
                  <a:lnTo>
                    <a:pt x="6" y="4"/>
                  </a:lnTo>
                  <a:lnTo>
                    <a:pt x="0" y="12"/>
                  </a:lnTo>
                  <a:lnTo>
                    <a:pt x="0" y="22"/>
                  </a:lnTo>
                  <a:lnTo>
                    <a:pt x="4" y="32"/>
                  </a:lnTo>
                  <a:lnTo>
                    <a:pt x="10" y="42"/>
                  </a:lnTo>
                  <a:lnTo>
                    <a:pt x="16" y="48"/>
                  </a:lnTo>
                  <a:lnTo>
                    <a:pt x="20" y="50"/>
                  </a:lnTo>
                  <a:lnTo>
                    <a:pt x="26" y="54"/>
                  </a:lnTo>
                  <a:lnTo>
                    <a:pt x="30" y="56"/>
                  </a:lnTo>
                  <a:lnTo>
                    <a:pt x="34" y="56"/>
                  </a:lnTo>
                  <a:lnTo>
                    <a:pt x="40" y="56"/>
                  </a:lnTo>
                  <a:lnTo>
                    <a:pt x="44" y="54"/>
                  </a:lnTo>
                  <a:lnTo>
                    <a:pt x="48" y="52"/>
                  </a:lnTo>
                  <a:close/>
                </a:path>
              </a:pathLst>
            </a:custGeom>
            <a:solidFill>
              <a:srgbClr val="7F0000"/>
            </a:solidFill>
            <a:ln w="9525">
              <a:noFill/>
              <a:round/>
              <a:headEnd/>
              <a:tailEnd/>
            </a:ln>
          </p:spPr>
          <p:txBody>
            <a:bodyPr>
              <a:prstTxWarp prst="textNoShape">
                <a:avLst/>
              </a:prstTxWarp>
            </a:bodyPr>
            <a:lstStyle/>
            <a:p>
              <a:endParaRPr lang="en-US"/>
            </a:p>
          </p:txBody>
        </p:sp>
        <p:sp>
          <p:nvSpPr>
            <p:cNvPr id="32803" name="Freeform 27"/>
            <p:cNvSpPr>
              <a:spLocks/>
            </p:cNvSpPr>
            <p:nvPr/>
          </p:nvSpPr>
          <p:spPr bwMode="auto">
            <a:xfrm>
              <a:off x="1673" y="2492"/>
              <a:ext cx="50" cy="52"/>
            </a:xfrm>
            <a:custGeom>
              <a:avLst/>
              <a:gdLst>
                <a:gd name="T0" fmla="*/ 44 w 50"/>
                <a:gd name="T1" fmla="*/ 48 h 52"/>
                <a:gd name="T2" fmla="*/ 50 w 50"/>
                <a:gd name="T3" fmla="*/ 42 h 52"/>
                <a:gd name="T4" fmla="*/ 50 w 50"/>
                <a:gd name="T5" fmla="*/ 34 h 52"/>
                <a:gd name="T6" fmla="*/ 46 w 50"/>
                <a:gd name="T7" fmla="*/ 22 h 52"/>
                <a:gd name="T8" fmla="*/ 40 w 50"/>
                <a:gd name="T9" fmla="*/ 12 h 52"/>
                <a:gd name="T10" fmla="*/ 36 w 50"/>
                <a:gd name="T11" fmla="*/ 8 h 52"/>
                <a:gd name="T12" fmla="*/ 32 w 50"/>
                <a:gd name="T13" fmla="*/ 4 h 52"/>
                <a:gd name="T14" fmla="*/ 26 w 50"/>
                <a:gd name="T15" fmla="*/ 2 h 52"/>
                <a:gd name="T16" fmla="*/ 22 w 50"/>
                <a:gd name="T17" fmla="*/ 0 h 52"/>
                <a:gd name="T18" fmla="*/ 16 w 50"/>
                <a:gd name="T19" fmla="*/ 0 h 52"/>
                <a:gd name="T20" fmla="*/ 12 w 50"/>
                <a:gd name="T21" fmla="*/ 0 h 52"/>
                <a:gd name="T22" fmla="*/ 8 w 50"/>
                <a:gd name="T23" fmla="*/ 2 h 52"/>
                <a:gd name="T24" fmla="*/ 4 w 50"/>
                <a:gd name="T25" fmla="*/ 4 h 52"/>
                <a:gd name="T26" fmla="*/ 0 w 50"/>
                <a:gd name="T27" fmla="*/ 10 h 52"/>
                <a:gd name="T28" fmla="*/ 0 w 50"/>
                <a:gd name="T29" fmla="*/ 20 h 52"/>
                <a:gd name="T30" fmla="*/ 2 w 50"/>
                <a:gd name="T31" fmla="*/ 30 h 52"/>
                <a:gd name="T32" fmla="*/ 10 w 50"/>
                <a:gd name="T33" fmla="*/ 40 h 52"/>
                <a:gd name="T34" fmla="*/ 14 w 50"/>
                <a:gd name="T35" fmla="*/ 44 h 52"/>
                <a:gd name="T36" fmla="*/ 18 w 50"/>
                <a:gd name="T37" fmla="*/ 48 h 52"/>
                <a:gd name="T38" fmla="*/ 24 w 50"/>
                <a:gd name="T39" fmla="*/ 50 h 52"/>
                <a:gd name="T40" fmla="*/ 28 w 50"/>
                <a:gd name="T41" fmla="*/ 52 h 52"/>
                <a:gd name="T42" fmla="*/ 32 w 50"/>
                <a:gd name="T43" fmla="*/ 52 h 52"/>
                <a:gd name="T44" fmla="*/ 36 w 50"/>
                <a:gd name="T45" fmla="*/ 52 h 52"/>
                <a:gd name="T46" fmla="*/ 40 w 50"/>
                <a:gd name="T47" fmla="*/ 50 h 52"/>
                <a:gd name="T48" fmla="*/ 44 w 50"/>
                <a:gd name="T49" fmla="*/ 48 h 52"/>
                <a:gd name="T50" fmla="*/ 44 w 50"/>
                <a:gd name="T51" fmla="*/ 4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52"/>
                <a:gd name="T80" fmla="*/ 50 w 50"/>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52">
                  <a:moveTo>
                    <a:pt x="44" y="48"/>
                  </a:moveTo>
                  <a:lnTo>
                    <a:pt x="50" y="42"/>
                  </a:lnTo>
                  <a:lnTo>
                    <a:pt x="50" y="34"/>
                  </a:lnTo>
                  <a:lnTo>
                    <a:pt x="46" y="22"/>
                  </a:lnTo>
                  <a:lnTo>
                    <a:pt x="40" y="12"/>
                  </a:lnTo>
                  <a:lnTo>
                    <a:pt x="36" y="8"/>
                  </a:lnTo>
                  <a:lnTo>
                    <a:pt x="32" y="4"/>
                  </a:lnTo>
                  <a:lnTo>
                    <a:pt x="26" y="2"/>
                  </a:lnTo>
                  <a:lnTo>
                    <a:pt x="22" y="0"/>
                  </a:lnTo>
                  <a:lnTo>
                    <a:pt x="16" y="0"/>
                  </a:lnTo>
                  <a:lnTo>
                    <a:pt x="12" y="0"/>
                  </a:lnTo>
                  <a:lnTo>
                    <a:pt x="8" y="2"/>
                  </a:lnTo>
                  <a:lnTo>
                    <a:pt x="4" y="4"/>
                  </a:lnTo>
                  <a:lnTo>
                    <a:pt x="0" y="10"/>
                  </a:lnTo>
                  <a:lnTo>
                    <a:pt x="0" y="20"/>
                  </a:lnTo>
                  <a:lnTo>
                    <a:pt x="2" y="30"/>
                  </a:lnTo>
                  <a:lnTo>
                    <a:pt x="10" y="40"/>
                  </a:lnTo>
                  <a:lnTo>
                    <a:pt x="14" y="44"/>
                  </a:lnTo>
                  <a:lnTo>
                    <a:pt x="18" y="48"/>
                  </a:lnTo>
                  <a:lnTo>
                    <a:pt x="24" y="50"/>
                  </a:lnTo>
                  <a:lnTo>
                    <a:pt x="28" y="52"/>
                  </a:lnTo>
                  <a:lnTo>
                    <a:pt x="32" y="52"/>
                  </a:lnTo>
                  <a:lnTo>
                    <a:pt x="36" y="52"/>
                  </a:lnTo>
                  <a:lnTo>
                    <a:pt x="40" y="50"/>
                  </a:lnTo>
                  <a:lnTo>
                    <a:pt x="44" y="48"/>
                  </a:lnTo>
                  <a:close/>
                </a:path>
              </a:pathLst>
            </a:custGeom>
            <a:solidFill>
              <a:srgbClr val="890505"/>
            </a:solidFill>
            <a:ln w="9525">
              <a:noFill/>
              <a:round/>
              <a:headEnd/>
              <a:tailEnd/>
            </a:ln>
          </p:spPr>
          <p:txBody>
            <a:bodyPr>
              <a:prstTxWarp prst="textNoShape">
                <a:avLst/>
              </a:prstTxWarp>
            </a:bodyPr>
            <a:lstStyle/>
            <a:p>
              <a:endParaRPr lang="en-US"/>
            </a:p>
          </p:txBody>
        </p:sp>
        <p:sp>
          <p:nvSpPr>
            <p:cNvPr id="32804" name="Freeform 28"/>
            <p:cNvSpPr>
              <a:spLocks/>
            </p:cNvSpPr>
            <p:nvPr/>
          </p:nvSpPr>
          <p:spPr bwMode="auto">
            <a:xfrm>
              <a:off x="1675" y="2494"/>
              <a:ext cx="46" cy="48"/>
            </a:xfrm>
            <a:custGeom>
              <a:avLst/>
              <a:gdLst>
                <a:gd name="T0" fmla="*/ 42 w 46"/>
                <a:gd name="T1" fmla="*/ 46 h 48"/>
                <a:gd name="T2" fmla="*/ 46 w 46"/>
                <a:gd name="T3" fmla="*/ 40 h 48"/>
                <a:gd name="T4" fmla="*/ 46 w 46"/>
                <a:gd name="T5" fmla="*/ 30 h 48"/>
                <a:gd name="T6" fmla="*/ 42 w 46"/>
                <a:gd name="T7" fmla="*/ 20 h 48"/>
                <a:gd name="T8" fmla="*/ 38 w 46"/>
                <a:gd name="T9" fmla="*/ 12 h 48"/>
                <a:gd name="T10" fmla="*/ 34 w 46"/>
                <a:gd name="T11" fmla="*/ 8 h 48"/>
                <a:gd name="T12" fmla="*/ 28 w 46"/>
                <a:gd name="T13" fmla="*/ 4 h 48"/>
                <a:gd name="T14" fmla="*/ 24 w 46"/>
                <a:gd name="T15" fmla="*/ 2 h 48"/>
                <a:gd name="T16" fmla="*/ 20 w 46"/>
                <a:gd name="T17" fmla="*/ 0 h 48"/>
                <a:gd name="T18" fmla="*/ 16 w 46"/>
                <a:gd name="T19" fmla="*/ 0 h 48"/>
                <a:gd name="T20" fmla="*/ 10 w 46"/>
                <a:gd name="T21" fmla="*/ 0 h 48"/>
                <a:gd name="T22" fmla="*/ 8 w 46"/>
                <a:gd name="T23" fmla="*/ 0 h 48"/>
                <a:gd name="T24" fmla="*/ 4 w 46"/>
                <a:gd name="T25" fmla="*/ 2 h 48"/>
                <a:gd name="T26" fmla="*/ 0 w 46"/>
                <a:gd name="T27" fmla="*/ 10 h 48"/>
                <a:gd name="T28" fmla="*/ 0 w 46"/>
                <a:gd name="T29" fmla="*/ 18 h 48"/>
                <a:gd name="T30" fmla="*/ 2 w 46"/>
                <a:gd name="T31" fmla="*/ 28 h 48"/>
                <a:gd name="T32" fmla="*/ 8 w 46"/>
                <a:gd name="T33" fmla="*/ 36 h 48"/>
                <a:gd name="T34" fmla="*/ 12 w 46"/>
                <a:gd name="T35" fmla="*/ 40 h 48"/>
                <a:gd name="T36" fmla="*/ 16 w 46"/>
                <a:gd name="T37" fmla="*/ 44 h 48"/>
                <a:gd name="T38" fmla="*/ 22 w 46"/>
                <a:gd name="T39" fmla="*/ 46 h 48"/>
                <a:gd name="T40" fmla="*/ 26 w 46"/>
                <a:gd name="T41" fmla="*/ 48 h 48"/>
                <a:gd name="T42" fmla="*/ 30 w 46"/>
                <a:gd name="T43" fmla="*/ 48 h 48"/>
                <a:gd name="T44" fmla="*/ 34 w 46"/>
                <a:gd name="T45" fmla="*/ 48 h 48"/>
                <a:gd name="T46" fmla="*/ 38 w 46"/>
                <a:gd name="T47" fmla="*/ 48 h 48"/>
                <a:gd name="T48" fmla="*/ 42 w 46"/>
                <a:gd name="T49" fmla="*/ 46 h 48"/>
                <a:gd name="T50" fmla="*/ 42 w 46"/>
                <a:gd name="T51" fmla="*/ 46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48"/>
                <a:gd name="T80" fmla="*/ 46 w 4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48">
                  <a:moveTo>
                    <a:pt x="42" y="46"/>
                  </a:moveTo>
                  <a:lnTo>
                    <a:pt x="46" y="40"/>
                  </a:lnTo>
                  <a:lnTo>
                    <a:pt x="46" y="30"/>
                  </a:lnTo>
                  <a:lnTo>
                    <a:pt x="42" y="20"/>
                  </a:lnTo>
                  <a:lnTo>
                    <a:pt x="38" y="12"/>
                  </a:lnTo>
                  <a:lnTo>
                    <a:pt x="34" y="8"/>
                  </a:lnTo>
                  <a:lnTo>
                    <a:pt x="28" y="4"/>
                  </a:lnTo>
                  <a:lnTo>
                    <a:pt x="24" y="2"/>
                  </a:lnTo>
                  <a:lnTo>
                    <a:pt x="20" y="0"/>
                  </a:lnTo>
                  <a:lnTo>
                    <a:pt x="16" y="0"/>
                  </a:lnTo>
                  <a:lnTo>
                    <a:pt x="10" y="0"/>
                  </a:lnTo>
                  <a:lnTo>
                    <a:pt x="8" y="0"/>
                  </a:lnTo>
                  <a:lnTo>
                    <a:pt x="4" y="2"/>
                  </a:lnTo>
                  <a:lnTo>
                    <a:pt x="0" y="10"/>
                  </a:lnTo>
                  <a:lnTo>
                    <a:pt x="0" y="18"/>
                  </a:lnTo>
                  <a:lnTo>
                    <a:pt x="2" y="28"/>
                  </a:lnTo>
                  <a:lnTo>
                    <a:pt x="8" y="36"/>
                  </a:lnTo>
                  <a:lnTo>
                    <a:pt x="12" y="40"/>
                  </a:lnTo>
                  <a:lnTo>
                    <a:pt x="16" y="44"/>
                  </a:lnTo>
                  <a:lnTo>
                    <a:pt x="22" y="46"/>
                  </a:lnTo>
                  <a:lnTo>
                    <a:pt x="26" y="48"/>
                  </a:lnTo>
                  <a:lnTo>
                    <a:pt x="30" y="48"/>
                  </a:lnTo>
                  <a:lnTo>
                    <a:pt x="34" y="48"/>
                  </a:lnTo>
                  <a:lnTo>
                    <a:pt x="38" y="48"/>
                  </a:lnTo>
                  <a:lnTo>
                    <a:pt x="42" y="46"/>
                  </a:lnTo>
                  <a:close/>
                </a:path>
              </a:pathLst>
            </a:custGeom>
            <a:solidFill>
              <a:srgbClr val="930A0A"/>
            </a:solidFill>
            <a:ln w="9525">
              <a:noFill/>
              <a:round/>
              <a:headEnd/>
              <a:tailEnd/>
            </a:ln>
          </p:spPr>
          <p:txBody>
            <a:bodyPr>
              <a:prstTxWarp prst="textNoShape">
                <a:avLst/>
              </a:prstTxWarp>
            </a:bodyPr>
            <a:lstStyle/>
            <a:p>
              <a:endParaRPr lang="en-US"/>
            </a:p>
          </p:txBody>
        </p:sp>
        <p:sp>
          <p:nvSpPr>
            <p:cNvPr id="32805" name="Freeform 29"/>
            <p:cNvSpPr>
              <a:spLocks/>
            </p:cNvSpPr>
            <p:nvPr/>
          </p:nvSpPr>
          <p:spPr bwMode="auto">
            <a:xfrm>
              <a:off x="1675" y="2496"/>
              <a:ext cx="44" cy="46"/>
            </a:xfrm>
            <a:custGeom>
              <a:avLst/>
              <a:gdLst>
                <a:gd name="T0" fmla="*/ 40 w 44"/>
                <a:gd name="T1" fmla="*/ 42 h 46"/>
                <a:gd name="T2" fmla="*/ 44 w 44"/>
                <a:gd name="T3" fmla="*/ 36 h 46"/>
                <a:gd name="T4" fmla="*/ 44 w 44"/>
                <a:gd name="T5" fmla="*/ 28 h 46"/>
                <a:gd name="T6" fmla="*/ 42 w 44"/>
                <a:gd name="T7" fmla="*/ 20 h 46"/>
                <a:gd name="T8" fmla="*/ 36 w 44"/>
                <a:gd name="T9" fmla="*/ 10 h 46"/>
                <a:gd name="T10" fmla="*/ 32 w 44"/>
                <a:gd name="T11" fmla="*/ 6 h 46"/>
                <a:gd name="T12" fmla="*/ 28 w 44"/>
                <a:gd name="T13" fmla="*/ 4 h 46"/>
                <a:gd name="T14" fmla="*/ 24 w 44"/>
                <a:gd name="T15" fmla="*/ 2 h 46"/>
                <a:gd name="T16" fmla="*/ 20 w 44"/>
                <a:gd name="T17" fmla="*/ 0 h 46"/>
                <a:gd name="T18" fmla="*/ 16 w 44"/>
                <a:gd name="T19" fmla="*/ 0 h 46"/>
                <a:gd name="T20" fmla="*/ 12 w 44"/>
                <a:gd name="T21" fmla="*/ 0 h 46"/>
                <a:gd name="T22" fmla="*/ 8 w 44"/>
                <a:gd name="T23" fmla="*/ 0 h 46"/>
                <a:gd name="T24" fmla="*/ 4 w 44"/>
                <a:gd name="T25" fmla="*/ 2 h 46"/>
                <a:gd name="T26" fmla="*/ 0 w 44"/>
                <a:gd name="T27" fmla="*/ 8 h 46"/>
                <a:gd name="T28" fmla="*/ 0 w 44"/>
                <a:gd name="T29" fmla="*/ 16 h 46"/>
                <a:gd name="T30" fmla="*/ 4 w 44"/>
                <a:gd name="T31" fmla="*/ 26 h 46"/>
                <a:gd name="T32" fmla="*/ 8 w 44"/>
                <a:gd name="T33" fmla="*/ 34 h 46"/>
                <a:gd name="T34" fmla="*/ 14 w 44"/>
                <a:gd name="T35" fmla="*/ 38 h 46"/>
                <a:gd name="T36" fmla="*/ 18 w 44"/>
                <a:gd name="T37" fmla="*/ 42 h 46"/>
                <a:gd name="T38" fmla="*/ 22 w 44"/>
                <a:gd name="T39" fmla="*/ 44 h 46"/>
                <a:gd name="T40" fmla="*/ 26 w 44"/>
                <a:gd name="T41" fmla="*/ 44 h 46"/>
                <a:gd name="T42" fmla="*/ 30 w 44"/>
                <a:gd name="T43" fmla="*/ 46 h 46"/>
                <a:gd name="T44" fmla="*/ 34 w 44"/>
                <a:gd name="T45" fmla="*/ 46 h 46"/>
                <a:gd name="T46" fmla="*/ 38 w 44"/>
                <a:gd name="T47" fmla="*/ 44 h 46"/>
                <a:gd name="T48" fmla="*/ 40 w 44"/>
                <a:gd name="T49" fmla="*/ 42 h 46"/>
                <a:gd name="T50" fmla="*/ 40 w 44"/>
                <a:gd name="T51" fmla="*/ 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
                <a:gd name="T79" fmla="*/ 0 h 46"/>
                <a:gd name="T80" fmla="*/ 44 w 44"/>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 h="46">
                  <a:moveTo>
                    <a:pt x="40" y="42"/>
                  </a:moveTo>
                  <a:lnTo>
                    <a:pt x="44" y="36"/>
                  </a:lnTo>
                  <a:lnTo>
                    <a:pt x="44" y="28"/>
                  </a:lnTo>
                  <a:lnTo>
                    <a:pt x="42" y="20"/>
                  </a:lnTo>
                  <a:lnTo>
                    <a:pt x="36" y="10"/>
                  </a:lnTo>
                  <a:lnTo>
                    <a:pt x="32" y="6"/>
                  </a:lnTo>
                  <a:lnTo>
                    <a:pt x="28" y="4"/>
                  </a:lnTo>
                  <a:lnTo>
                    <a:pt x="24" y="2"/>
                  </a:lnTo>
                  <a:lnTo>
                    <a:pt x="20" y="0"/>
                  </a:lnTo>
                  <a:lnTo>
                    <a:pt x="16" y="0"/>
                  </a:lnTo>
                  <a:lnTo>
                    <a:pt x="12" y="0"/>
                  </a:lnTo>
                  <a:lnTo>
                    <a:pt x="8" y="0"/>
                  </a:lnTo>
                  <a:lnTo>
                    <a:pt x="4" y="2"/>
                  </a:lnTo>
                  <a:lnTo>
                    <a:pt x="0" y="8"/>
                  </a:lnTo>
                  <a:lnTo>
                    <a:pt x="0" y="16"/>
                  </a:lnTo>
                  <a:lnTo>
                    <a:pt x="4" y="26"/>
                  </a:lnTo>
                  <a:lnTo>
                    <a:pt x="8" y="34"/>
                  </a:lnTo>
                  <a:lnTo>
                    <a:pt x="14" y="38"/>
                  </a:lnTo>
                  <a:lnTo>
                    <a:pt x="18" y="42"/>
                  </a:lnTo>
                  <a:lnTo>
                    <a:pt x="22" y="44"/>
                  </a:lnTo>
                  <a:lnTo>
                    <a:pt x="26" y="44"/>
                  </a:lnTo>
                  <a:lnTo>
                    <a:pt x="30" y="46"/>
                  </a:lnTo>
                  <a:lnTo>
                    <a:pt x="34" y="46"/>
                  </a:lnTo>
                  <a:lnTo>
                    <a:pt x="38" y="44"/>
                  </a:lnTo>
                  <a:lnTo>
                    <a:pt x="40" y="42"/>
                  </a:lnTo>
                  <a:close/>
                </a:path>
              </a:pathLst>
            </a:custGeom>
            <a:solidFill>
              <a:srgbClr val="9E0F0F"/>
            </a:solidFill>
            <a:ln w="9525">
              <a:noFill/>
              <a:round/>
              <a:headEnd/>
              <a:tailEnd/>
            </a:ln>
          </p:spPr>
          <p:txBody>
            <a:bodyPr>
              <a:prstTxWarp prst="textNoShape">
                <a:avLst/>
              </a:prstTxWarp>
            </a:bodyPr>
            <a:lstStyle/>
            <a:p>
              <a:endParaRPr lang="en-US"/>
            </a:p>
          </p:txBody>
        </p:sp>
        <p:sp>
          <p:nvSpPr>
            <p:cNvPr id="32806" name="Freeform 30"/>
            <p:cNvSpPr>
              <a:spLocks/>
            </p:cNvSpPr>
            <p:nvPr/>
          </p:nvSpPr>
          <p:spPr bwMode="auto">
            <a:xfrm>
              <a:off x="1677" y="2496"/>
              <a:ext cx="40" cy="44"/>
            </a:xfrm>
            <a:custGeom>
              <a:avLst/>
              <a:gdLst>
                <a:gd name="T0" fmla="*/ 36 w 40"/>
                <a:gd name="T1" fmla="*/ 42 h 44"/>
                <a:gd name="T2" fmla="*/ 40 w 40"/>
                <a:gd name="T3" fmla="*/ 36 h 44"/>
                <a:gd name="T4" fmla="*/ 40 w 40"/>
                <a:gd name="T5" fmla="*/ 28 h 44"/>
                <a:gd name="T6" fmla="*/ 38 w 40"/>
                <a:gd name="T7" fmla="*/ 20 h 44"/>
                <a:gd name="T8" fmla="*/ 34 w 40"/>
                <a:gd name="T9" fmla="*/ 12 h 44"/>
                <a:gd name="T10" fmla="*/ 30 w 40"/>
                <a:gd name="T11" fmla="*/ 8 h 44"/>
                <a:gd name="T12" fmla="*/ 26 w 40"/>
                <a:gd name="T13" fmla="*/ 4 h 44"/>
                <a:gd name="T14" fmla="*/ 22 w 40"/>
                <a:gd name="T15" fmla="*/ 2 h 44"/>
                <a:gd name="T16" fmla="*/ 18 w 40"/>
                <a:gd name="T17" fmla="*/ 2 h 44"/>
                <a:gd name="T18" fmla="*/ 14 w 40"/>
                <a:gd name="T19" fmla="*/ 0 h 44"/>
                <a:gd name="T20" fmla="*/ 10 w 40"/>
                <a:gd name="T21" fmla="*/ 0 h 44"/>
                <a:gd name="T22" fmla="*/ 6 w 40"/>
                <a:gd name="T23" fmla="*/ 2 h 44"/>
                <a:gd name="T24" fmla="*/ 4 w 40"/>
                <a:gd name="T25" fmla="*/ 4 h 44"/>
                <a:gd name="T26" fmla="*/ 0 w 40"/>
                <a:gd name="T27" fmla="*/ 10 h 44"/>
                <a:gd name="T28" fmla="*/ 0 w 40"/>
                <a:gd name="T29" fmla="*/ 18 h 44"/>
                <a:gd name="T30" fmla="*/ 2 w 40"/>
                <a:gd name="T31" fmla="*/ 26 h 44"/>
                <a:gd name="T32" fmla="*/ 8 w 40"/>
                <a:gd name="T33" fmla="*/ 34 h 44"/>
                <a:gd name="T34" fmla="*/ 12 w 40"/>
                <a:gd name="T35" fmla="*/ 36 h 44"/>
                <a:gd name="T36" fmla="*/ 16 w 40"/>
                <a:gd name="T37" fmla="*/ 40 h 44"/>
                <a:gd name="T38" fmla="*/ 20 w 40"/>
                <a:gd name="T39" fmla="*/ 42 h 44"/>
                <a:gd name="T40" fmla="*/ 24 w 40"/>
                <a:gd name="T41" fmla="*/ 42 h 44"/>
                <a:gd name="T42" fmla="*/ 28 w 40"/>
                <a:gd name="T43" fmla="*/ 44 h 44"/>
                <a:gd name="T44" fmla="*/ 30 w 40"/>
                <a:gd name="T45" fmla="*/ 44 h 44"/>
                <a:gd name="T46" fmla="*/ 34 w 40"/>
                <a:gd name="T47" fmla="*/ 42 h 44"/>
                <a:gd name="T48" fmla="*/ 36 w 40"/>
                <a:gd name="T49" fmla="*/ 42 h 44"/>
                <a:gd name="T50" fmla="*/ 36 w 40"/>
                <a:gd name="T51" fmla="*/ 42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36" y="42"/>
                  </a:moveTo>
                  <a:lnTo>
                    <a:pt x="40" y="36"/>
                  </a:lnTo>
                  <a:lnTo>
                    <a:pt x="40" y="28"/>
                  </a:lnTo>
                  <a:lnTo>
                    <a:pt x="38" y="20"/>
                  </a:lnTo>
                  <a:lnTo>
                    <a:pt x="34" y="12"/>
                  </a:lnTo>
                  <a:lnTo>
                    <a:pt x="30" y="8"/>
                  </a:lnTo>
                  <a:lnTo>
                    <a:pt x="26" y="4"/>
                  </a:lnTo>
                  <a:lnTo>
                    <a:pt x="22" y="2"/>
                  </a:lnTo>
                  <a:lnTo>
                    <a:pt x="18" y="2"/>
                  </a:lnTo>
                  <a:lnTo>
                    <a:pt x="14" y="0"/>
                  </a:lnTo>
                  <a:lnTo>
                    <a:pt x="10" y="0"/>
                  </a:lnTo>
                  <a:lnTo>
                    <a:pt x="6" y="2"/>
                  </a:lnTo>
                  <a:lnTo>
                    <a:pt x="4" y="4"/>
                  </a:lnTo>
                  <a:lnTo>
                    <a:pt x="0" y="10"/>
                  </a:lnTo>
                  <a:lnTo>
                    <a:pt x="0" y="18"/>
                  </a:lnTo>
                  <a:lnTo>
                    <a:pt x="2" y="26"/>
                  </a:lnTo>
                  <a:lnTo>
                    <a:pt x="8" y="34"/>
                  </a:lnTo>
                  <a:lnTo>
                    <a:pt x="12" y="36"/>
                  </a:lnTo>
                  <a:lnTo>
                    <a:pt x="16" y="40"/>
                  </a:lnTo>
                  <a:lnTo>
                    <a:pt x="20" y="42"/>
                  </a:lnTo>
                  <a:lnTo>
                    <a:pt x="24" y="42"/>
                  </a:lnTo>
                  <a:lnTo>
                    <a:pt x="28" y="44"/>
                  </a:lnTo>
                  <a:lnTo>
                    <a:pt x="30" y="44"/>
                  </a:lnTo>
                  <a:lnTo>
                    <a:pt x="34" y="42"/>
                  </a:lnTo>
                  <a:lnTo>
                    <a:pt x="36" y="42"/>
                  </a:lnTo>
                  <a:close/>
                </a:path>
              </a:pathLst>
            </a:custGeom>
            <a:solidFill>
              <a:srgbClr val="A51414"/>
            </a:solidFill>
            <a:ln w="9525">
              <a:noFill/>
              <a:round/>
              <a:headEnd/>
              <a:tailEnd/>
            </a:ln>
          </p:spPr>
          <p:txBody>
            <a:bodyPr>
              <a:prstTxWarp prst="textNoShape">
                <a:avLst/>
              </a:prstTxWarp>
            </a:bodyPr>
            <a:lstStyle/>
            <a:p>
              <a:endParaRPr lang="en-US"/>
            </a:p>
          </p:txBody>
        </p:sp>
        <p:sp>
          <p:nvSpPr>
            <p:cNvPr id="32807" name="Freeform 31"/>
            <p:cNvSpPr>
              <a:spLocks/>
            </p:cNvSpPr>
            <p:nvPr/>
          </p:nvSpPr>
          <p:spPr bwMode="auto">
            <a:xfrm>
              <a:off x="1679" y="2498"/>
              <a:ext cx="38" cy="40"/>
            </a:xfrm>
            <a:custGeom>
              <a:avLst/>
              <a:gdLst>
                <a:gd name="T0" fmla="*/ 34 w 38"/>
                <a:gd name="T1" fmla="*/ 38 h 40"/>
                <a:gd name="T2" fmla="*/ 38 w 38"/>
                <a:gd name="T3" fmla="*/ 32 h 40"/>
                <a:gd name="T4" fmla="*/ 38 w 38"/>
                <a:gd name="T5" fmla="*/ 26 h 40"/>
                <a:gd name="T6" fmla="*/ 36 w 38"/>
                <a:gd name="T7" fmla="*/ 18 h 40"/>
                <a:gd name="T8" fmla="*/ 30 w 38"/>
                <a:gd name="T9" fmla="*/ 10 h 40"/>
                <a:gd name="T10" fmla="*/ 26 w 38"/>
                <a:gd name="T11" fmla="*/ 6 h 40"/>
                <a:gd name="T12" fmla="*/ 24 w 38"/>
                <a:gd name="T13" fmla="*/ 4 h 40"/>
                <a:gd name="T14" fmla="*/ 20 w 38"/>
                <a:gd name="T15" fmla="*/ 2 h 40"/>
                <a:gd name="T16" fmla="*/ 16 w 38"/>
                <a:gd name="T17" fmla="*/ 0 h 40"/>
                <a:gd name="T18" fmla="*/ 12 w 38"/>
                <a:gd name="T19" fmla="*/ 0 h 40"/>
                <a:gd name="T20" fmla="*/ 10 w 38"/>
                <a:gd name="T21" fmla="*/ 0 h 40"/>
                <a:gd name="T22" fmla="*/ 6 w 38"/>
                <a:gd name="T23" fmla="*/ 2 h 40"/>
                <a:gd name="T24" fmla="*/ 4 w 38"/>
                <a:gd name="T25" fmla="*/ 2 h 40"/>
                <a:gd name="T26" fmla="*/ 0 w 38"/>
                <a:gd name="T27" fmla="*/ 8 h 40"/>
                <a:gd name="T28" fmla="*/ 0 w 38"/>
                <a:gd name="T29" fmla="*/ 16 h 40"/>
                <a:gd name="T30" fmla="*/ 2 w 38"/>
                <a:gd name="T31" fmla="*/ 24 h 40"/>
                <a:gd name="T32" fmla="*/ 6 w 38"/>
                <a:gd name="T33" fmla="*/ 30 h 40"/>
                <a:gd name="T34" fmla="*/ 10 w 38"/>
                <a:gd name="T35" fmla="*/ 34 h 40"/>
                <a:gd name="T36" fmla="*/ 14 w 38"/>
                <a:gd name="T37" fmla="*/ 36 h 40"/>
                <a:gd name="T38" fmla="*/ 18 w 38"/>
                <a:gd name="T39" fmla="*/ 38 h 40"/>
                <a:gd name="T40" fmla="*/ 22 w 38"/>
                <a:gd name="T41" fmla="*/ 40 h 40"/>
                <a:gd name="T42" fmla="*/ 24 w 38"/>
                <a:gd name="T43" fmla="*/ 40 h 40"/>
                <a:gd name="T44" fmla="*/ 28 w 38"/>
                <a:gd name="T45" fmla="*/ 40 h 40"/>
                <a:gd name="T46" fmla="*/ 30 w 38"/>
                <a:gd name="T47" fmla="*/ 40 h 40"/>
                <a:gd name="T48" fmla="*/ 34 w 38"/>
                <a:gd name="T49" fmla="*/ 38 h 40"/>
                <a:gd name="T50" fmla="*/ 34 w 38"/>
                <a:gd name="T51" fmla="*/ 3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0"/>
                <a:gd name="T80" fmla="*/ 38 w 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0">
                  <a:moveTo>
                    <a:pt x="34" y="38"/>
                  </a:moveTo>
                  <a:lnTo>
                    <a:pt x="38" y="32"/>
                  </a:lnTo>
                  <a:lnTo>
                    <a:pt x="38" y="26"/>
                  </a:lnTo>
                  <a:lnTo>
                    <a:pt x="36" y="18"/>
                  </a:lnTo>
                  <a:lnTo>
                    <a:pt x="30" y="10"/>
                  </a:lnTo>
                  <a:lnTo>
                    <a:pt x="26" y="6"/>
                  </a:lnTo>
                  <a:lnTo>
                    <a:pt x="24" y="4"/>
                  </a:lnTo>
                  <a:lnTo>
                    <a:pt x="20" y="2"/>
                  </a:lnTo>
                  <a:lnTo>
                    <a:pt x="16" y="0"/>
                  </a:lnTo>
                  <a:lnTo>
                    <a:pt x="12" y="0"/>
                  </a:lnTo>
                  <a:lnTo>
                    <a:pt x="10" y="0"/>
                  </a:lnTo>
                  <a:lnTo>
                    <a:pt x="6" y="2"/>
                  </a:lnTo>
                  <a:lnTo>
                    <a:pt x="4" y="2"/>
                  </a:lnTo>
                  <a:lnTo>
                    <a:pt x="0" y="8"/>
                  </a:lnTo>
                  <a:lnTo>
                    <a:pt x="0" y="16"/>
                  </a:lnTo>
                  <a:lnTo>
                    <a:pt x="2" y="24"/>
                  </a:lnTo>
                  <a:lnTo>
                    <a:pt x="6" y="30"/>
                  </a:lnTo>
                  <a:lnTo>
                    <a:pt x="10" y="34"/>
                  </a:lnTo>
                  <a:lnTo>
                    <a:pt x="14" y="36"/>
                  </a:lnTo>
                  <a:lnTo>
                    <a:pt x="18" y="38"/>
                  </a:lnTo>
                  <a:lnTo>
                    <a:pt x="22" y="40"/>
                  </a:lnTo>
                  <a:lnTo>
                    <a:pt x="24" y="40"/>
                  </a:lnTo>
                  <a:lnTo>
                    <a:pt x="28" y="40"/>
                  </a:lnTo>
                  <a:lnTo>
                    <a:pt x="30" y="40"/>
                  </a:lnTo>
                  <a:lnTo>
                    <a:pt x="34" y="38"/>
                  </a:lnTo>
                  <a:close/>
                </a:path>
              </a:pathLst>
            </a:custGeom>
            <a:solidFill>
              <a:srgbClr val="AF1919"/>
            </a:solidFill>
            <a:ln w="9525">
              <a:noFill/>
              <a:round/>
              <a:headEnd/>
              <a:tailEnd/>
            </a:ln>
          </p:spPr>
          <p:txBody>
            <a:bodyPr>
              <a:prstTxWarp prst="textNoShape">
                <a:avLst/>
              </a:prstTxWarp>
            </a:bodyPr>
            <a:lstStyle/>
            <a:p>
              <a:endParaRPr lang="en-US"/>
            </a:p>
          </p:txBody>
        </p:sp>
        <p:sp>
          <p:nvSpPr>
            <p:cNvPr id="32808" name="Freeform 32"/>
            <p:cNvSpPr>
              <a:spLocks/>
            </p:cNvSpPr>
            <p:nvPr/>
          </p:nvSpPr>
          <p:spPr bwMode="auto">
            <a:xfrm>
              <a:off x="1679" y="2500"/>
              <a:ext cx="36" cy="36"/>
            </a:xfrm>
            <a:custGeom>
              <a:avLst/>
              <a:gdLst>
                <a:gd name="T0" fmla="*/ 32 w 36"/>
                <a:gd name="T1" fmla="*/ 34 h 36"/>
                <a:gd name="T2" fmla="*/ 36 w 36"/>
                <a:gd name="T3" fmla="*/ 30 h 36"/>
                <a:gd name="T4" fmla="*/ 36 w 36"/>
                <a:gd name="T5" fmla="*/ 22 h 36"/>
                <a:gd name="T6" fmla="*/ 34 w 36"/>
                <a:gd name="T7" fmla="*/ 16 h 36"/>
                <a:gd name="T8" fmla="*/ 30 w 36"/>
                <a:gd name="T9" fmla="*/ 8 h 36"/>
                <a:gd name="T10" fmla="*/ 26 w 36"/>
                <a:gd name="T11" fmla="*/ 6 h 36"/>
                <a:gd name="T12" fmla="*/ 24 w 36"/>
                <a:gd name="T13" fmla="*/ 4 h 36"/>
                <a:gd name="T14" fmla="*/ 20 w 36"/>
                <a:gd name="T15" fmla="*/ 2 h 36"/>
                <a:gd name="T16" fmla="*/ 16 w 36"/>
                <a:gd name="T17" fmla="*/ 0 h 36"/>
                <a:gd name="T18" fmla="*/ 14 w 36"/>
                <a:gd name="T19" fmla="*/ 0 h 36"/>
                <a:gd name="T20" fmla="*/ 10 w 36"/>
                <a:gd name="T21" fmla="*/ 0 h 36"/>
                <a:gd name="T22" fmla="*/ 6 w 36"/>
                <a:gd name="T23" fmla="*/ 0 h 36"/>
                <a:gd name="T24" fmla="*/ 4 w 36"/>
                <a:gd name="T25" fmla="*/ 2 h 36"/>
                <a:gd name="T26" fmla="*/ 2 w 36"/>
                <a:gd name="T27" fmla="*/ 8 h 36"/>
                <a:gd name="T28" fmla="*/ 0 w 36"/>
                <a:gd name="T29" fmla="*/ 14 h 36"/>
                <a:gd name="T30" fmla="*/ 4 w 36"/>
                <a:gd name="T31" fmla="*/ 20 h 36"/>
                <a:gd name="T32" fmla="*/ 8 w 36"/>
                <a:gd name="T33" fmla="*/ 28 h 36"/>
                <a:gd name="T34" fmla="*/ 10 w 36"/>
                <a:gd name="T35" fmla="*/ 30 h 36"/>
                <a:gd name="T36" fmla="*/ 14 w 36"/>
                <a:gd name="T37" fmla="*/ 34 h 36"/>
                <a:gd name="T38" fmla="*/ 18 w 36"/>
                <a:gd name="T39" fmla="*/ 34 h 36"/>
                <a:gd name="T40" fmla="*/ 22 w 36"/>
                <a:gd name="T41" fmla="*/ 36 h 36"/>
                <a:gd name="T42" fmla="*/ 24 w 36"/>
                <a:gd name="T43" fmla="*/ 36 h 36"/>
                <a:gd name="T44" fmla="*/ 28 w 36"/>
                <a:gd name="T45" fmla="*/ 36 h 36"/>
                <a:gd name="T46" fmla="*/ 30 w 36"/>
                <a:gd name="T47" fmla="*/ 36 h 36"/>
                <a:gd name="T48" fmla="*/ 32 w 36"/>
                <a:gd name="T49" fmla="*/ 34 h 36"/>
                <a:gd name="T50" fmla="*/ 32 w 36"/>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6"/>
                <a:gd name="T80" fmla="*/ 36 w 36"/>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6">
                  <a:moveTo>
                    <a:pt x="32" y="34"/>
                  </a:moveTo>
                  <a:lnTo>
                    <a:pt x="36" y="30"/>
                  </a:lnTo>
                  <a:lnTo>
                    <a:pt x="36" y="22"/>
                  </a:lnTo>
                  <a:lnTo>
                    <a:pt x="34" y="16"/>
                  </a:lnTo>
                  <a:lnTo>
                    <a:pt x="30" y="8"/>
                  </a:lnTo>
                  <a:lnTo>
                    <a:pt x="26" y="6"/>
                  </a:lnTo>
                  <a:lnTo>
                    <a:pt x="24" y="4"/>
                  </a:lnTo>
                  <a:lnTo>
                    <a:pt x="20" y="2"/>
                  </a:lnTo>
                  <a:lnTo>
                    <a:pt x="16" y="0"/>
                  </a:lnTo>
                  <a:lnTo>
                    <a:pt x="14" y="0"/>
                  </a:lnTo>
                  <a:lnTo>
                    <a:pt x="10" y="0"/>
                  </a:lnTo>
                  <a:lnTo>
                    <a:pt x="6" y="0"/>
                  </a:lnTo>
                  <a:lnTo>
                    <a:pt x="4" y="2"/>
                  </a:lnTo>
                  <a:lnTo>
                    <a:pt x="2" y="8"/>
                  </a:lnTo>
                  <a:lnTo>
                    <a:pt x="0" y="14"/>
                  </a:lnTo>
                  <a:lnTo>
                    <a:pt x="4" y="20"/>
                  </a:lnTo>
                  <a:lnTo>
                    <a:pt x="8" y="28"/>
                  </a:lnTo>
                  <a:lnTo>
                    <a:pt x="10" y="30"/>
                  </a:lnTo>
                  <a:lnTo>
                    <a:pt x="14" y="34"/>
                  </a:lnTo>
                  <a:lnTo>
                    <a:pt x="18" y="34"/>
                  </a:lnTo>
                  <a:lnTo>
                    <a:pt x="22" y="36"/>
                  </a:lnTo>
                  <a:lnTo>
                    <a:pt x="24" y="36"/>
                  </a:lnTo>
                  <a:lnTo>
                    <a:pt x="28" y="36"/>
                  </a:lnTo>
                  <a:lnTo>
                    <a:pt x="30" y="36"/>
                  </a:lnTo>
                  <a:lnTo>
                    <a:pt x="32" y="34"/>
                  </a:lnTo>
                  <a:close/>
                </a:path>
              </a:pathLst>
            </a:custGeom>
            <a:solidFill>
              <a:srgbClr val="BA1C1C"/>
            </a:solidFill>
            <a:ln w="9525">
              <a:noFill/>
              <a:round/>
              <a:headEnd/>
              <a:tailEnd/>
            </a:ln>
          </p:spPr>
          <p:txBody>
            <a:bodyPr>
              <a:prstTxWarp prst="textNoShape">
                <a:avLst/>
              </a:prstTxWarp>
            </a:bodyPr>
            <a:lstStyle/>
            <a:p>
              <a:endParaRPr lang="en-US"/>
            </a:p>
          </p:txBody>
        </p:sp>
        <p:sp>
          <p:nvSpPr>
            <p:cNvPr id="32809" name="Freeform 33"/>
            <p:cNvSpPr>
              <a:spLocks/>
            </p:cNvSpPr>
            <p:nvPr/>
          </p:nvSpPr>
          <p:spPr bwMode="auto">
            <a:xfrm>
              <a:off x="1681" y="2500"/>
              <a:ext cx="32" cy="36"/>
            </a:xfrm>
            <a:custGeom>
              <a:avLst/>
              <a:gdLst>
                <a:gd name="T0" fmla="*/ 30 w 32"/>
                <a:gd name="T1" fmla="*/ 34 h 36"/>
                <a:gd name="T2" fmla="*/ 32 w 32"/>
                <a:gd name="T3" fmla="*/ 28 h 36"/>
                <a:gd name="T4" fmla="*/ 32 w 32"/>
                <a:gd name="T5" fmla="*/ 22 h 36"/>
                <a:gd name="T6" fmla="*/ 32 w 32"/>
                <a:gd name="T7" fmla="*/ 16 h 36"/>
                <a:gd name="T8" fmla="*/ 26 w 32"/>
                <a:gd name="T9" fmla="*/ 10 h 36"/>
                <a:gd name="T10" fmla="*/ 24 w 32"/>
                <a:gd name="T11" fmla="*/ 6 h 36"/>
                <a:gd name="T12" fmla="*/ 20 w 32"/>
                <a:gd name="T13" fmla="*/ 4 h 36"/>
                <a:gd name="T14" fmla="*/ 18 w 32"/>
                <a:gd name="T15" fmla="*/ 2 h 36"/>
                <a:gd name="T16" fmla="*/ 14 w 32"/>
                <a:gd name="T17" fmla="*/ 2 h 36"/>
                <a:gd name="T18" fmla="*/ 12 w 32"/>
                <a:gd name="T19" fmla="*/ 0 h 36"/>
                <a:gd name="T20" fmla="*/ 8 w 32"/>
                <a:gd name="T21" fmla="*/ 0 h 36"/>
                <a:gd name="T22" fmla="*/ 6 w 32"/>
                <a:gd name="T23" fmla="*/ 2 h 36"/>
                <a:gd name="T24" fmla="*/ 4 w 32"/>
                <a:gd name="T25" fmla="*/ 4 h 36"/>
                <a:gd name="T26" fmla="*/ 0 w 32"/>
                <a:gd name="T27" fmla="*/ 8 h 36"/>
                <a:gd name="T28" fmla="*/ 0 w 32"/>
                <a:gd name="T29" fmla="*/ 14 h 36"/>
                <a:gd name="T30" fmla="*/ 2 w 32"/>
                <a:gd name="T31" fmla="*/ 20 h 36"/>
                <a:gd name="T32" fmla="*/ 6 w 32"/>
                <a:gd name="T33" fmla="*/ 28 h 36"/>
                <a:gd name="T34" fmla="*/ 10 w 32"/>
                <a:gd name="T35" fmla="*/ 30 h 36"/>
                <a:gd name="T36" fmla="*/ 12 w 32"/>
                <a:gd name="T37" fmla="*/ 32 h 36"/>
                <a:gd name="T38" fmla="*/ 16 w 32"/>
                <a:gd name="T39" fmla="*/ 34 h 36"/>
                <a:gd name="T40" fmla="*/ 20 w 32"/>
                <a:gd name="T41" fmla="*/ 34 h 36"/>
                <a:gd name="T42" fmla="*/ 22 w 32"/>
                <a:gd name="T43" fmla="*/ 36 h 36"/>
                <a:gd name="T44" fmla="*/ 24 w 32"/>
                <a:gd name="T45" fmla="*/ 36 h 36"/>
                <a:gd name="T46" fmla="*/ 28 w 32"/>
                <a:gd name="T47" fmla="*/ 34 h 36"/>
                <a:gd name="T48" fmla="*/ 30 w 32"/>
                <a:gd name="T49" fmla="*/ 34 h 36"/>
                <a:gd name="T50" fmla="*/ 30 w 32"/>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6"/>
                <a:gd name="T80" fmla="*/ 32 w 32"/>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6">
                  <a:moveTo>
                    <a:pt x="30" y="34"/>
                  </a:moveTo>
                  <a:lnTo>
                    <a:pt x="32" y="28"/>
                  </a:lnTo>
                  <a:lnTo>
                    <a:pt x="32" y="22"/>
                  </a:lnTo>
                  <a:lnTo>
                    <a:pt x="32" y="16"/>
                  </a:lnTo>
                  <a:lnTo>
                    <a:pt x="26" y="10"/>
                  </a:lnTo>
                  <a:lnTo>
                    <a:pt x="24" y="6"/>
                  </a:lnTo>
                  <a:lnTo>
                    <a:pt x="20" y="4"/>
                  </a:lnTo>
                  <a:lnTo>
                    <a:pt x="18" y="2"/>
                  </a:lnTo>
                  <a:lnTo>
                    <a:pt x="14" y="2"/>
                  </a:lnTo>
                  <a:lnTo>
                    <a:pt x="12" y="0"/>
                  </a:lnTo>
                  <a:lnTo>
                    <a:pt x="8" y="0"/>
                  </a:lnTo>
                  <a:lnTo>
                    <a:pt x="6" y="2"/>
                  </a:lnTo>
                  <a:lnTo>
                    <a:pt x="4" y="4"/>
                  </a:lnTo>
                  <a:lnTo>
                    <a:pt x="0" y="8"/>
                  </a:lnTo>
                  <a:lnTo>
                    <a:pt x="0" y="14"/>
                  </a:lnTo>
                  <a:lnTo>
                    <a:pt x="2" y="20"/>
                  </a:lnTo>
                  <a:lnTo>
                    <a:pt x="6" y="28"/>
                  </a:lnTo>
                  <a:lnTo>
                    <a:pt x="10" y="30"/>
                  </a:lnTo>
                  <a:lnTo>
                    <a:pt x="12" y="32"/>
                  </a:lnTo>
                  <a:lnTo>
                    <a:pt x="16" y="34"/>
                  </a:lnTo>
                  <a:lnTo>
                    <a:pt x="20" y="34"/>
                  </a:lnTo>
                  <a:lnTo>
                    <a:pt x="22" y="36"/>
                  </a:lnTo>
                  <a:lnTo>
                    <a:pt x="24" y="36"/>
                  </a:lnTo>
                  <a:lnTo>
                    <a:pt x="28" y="34"/>
                  </a:lnTo>
                  <a:lnTo>
                    <a:pt x="30" y="34"/>
                  </a:lnTo>
                  <a:close/>
                </a:path>
              </a:pathLst>
            </a:custGeom>
            <a:solidFill>
              <a:srgbClr val="C42121"/>
            </a:solidFill>
            <a:ln w="9525">
              <a:noFill/>
              <a:round/>
              <a:headEnd/>
              <a:tailEnd/>
            </a:ln>
          </p:spPr>
          <p:txBody>
            <a:bodyPr>
              <a:prstTxWarp prst="textNoShape">
                <a:avLst/>
              </a:prstTxWarp>
            </a:bodyPr>
            <a:lstStyle/>
            <a:p>
              <a:endParaRPr lang="en-US"/>
            </a:p>
          </p:txBody>
        </p:sp>
        <p:sp>
          <p:nvSpPr>
            <p:cNvPr id="32810" name="Freeform 34"/>
            <p:cNvSpPr>
              <a:spLocks/>
            </p:cNvSpPr>
            <p:nvPr/>
          </p:nvSpPr>
          <p:spPr bwMode="auto">
            <a:xfrm>
              <a:off x="1683" y="2502"/>
              <a:ext cx="30" cy="32"/>
            </a:xfrm>
            <a:custGeom>
              <a:avLst/>
              <a:gdLst>
                <a:gd name="T0" fmla="*/ 26 w 30"/>
                <a:gd name="T1" fmla="*/ 30 h 32"/>
                <a:gd name="T2" fmla="*/ 30 w 30"/>
                <a:gd name="T3" fmla="*/ 26 h 32"/>
                <a:gd name="T4" fmla="*/ 30 w 30"/>
                <a:gd name="T5" fmla="*/ 20 h 32"/>
                <a:gd name="T6" fmla="*/ 28 w 30"/>
                <a:gd name="T7" fmla="*/ 14 h 32"/>
                <a:gd name="T8" fmla="*/ 24 w 30"/>
                <a:gd name="T9" fmla="*/ 8 h 32"/>
                <a:gd name="T10" fmla="*/ 22 w 30"/>
                <a:gd name="T11" fmla="*/ 6 h 32"/>
                <a:gd name="T12" fmla="*/ 18 w 30"/>
                <a:gd name="T13" fmla="*/ 4 h 32"/>
                <a:gd name="T14" fmla="*/ 16 w 30"/>
                <a:gd name="T15" fmla="*/ 2 h 32"/>
                <a:gd name="T16" fmla="*/ 12 w 30"/>
                <a:gd name="T17" fmla="*/ 2 h 32"/>
                <a:gd name="T18" fmla="*/ 10 w 30"/>
                <a:gd name="T19" fmla="*/ 0 h 32"/>
                <a:gd name="T20" fmla="*/ 8 w 30"/>
                <a:gd name="T21" fmla="*/ 0 h 32"/>
                <a:gd name="T22" fmla="*/ 6 w 30"/>
                <a:gd name="T23" fmla="*/ 2 h 32"/>
                <a:gd name="T24" fmla="*/ 2 w 30"/>
                <a:gd name="T25" fmla="*/ 2 h 32"/>
                <a:gd name="T26" fmla="*/ 0 w 30"/>
                <a:gd name="T27" fmla="*/ 6 h 32"/>
                <a:gd name="T28" fmla="*/ 0 w 30"/>
                <a:gd name="T29" fmla="*/ 12 h 32"/>
                <a:gd name="T30" fmla="*/ 2 w 30"/>
                <a:gd name="T31" fmla="*/ 18 h 32"/>
                <a:gd name="T32" fmla="*/ 6 w 30"/>
                <a:gd name="T33" fmla="*/ 24 h 32"/>
                <a:gd name="T34" fmla="*/ 8 w 30"/>
                <a:gd name="T35" fmla="*/ 26 h 32"/>
                <a:gd name="T36" fmla="*/ 10 w 30"/>
                <a:gd name="T37" fmla="*/ 28 h 32"/>
                <a:gd name="T38" fmla="*/ 14 w 30"/>
                <a:gd name="T39" fmla="*/ 30 h 32"/>
                <a:gd name="T40" fmla="*/ 16 w 30"/>
                <a:gd name="T41" fmla="*/ 32 h 32"/>
                <a:gd name="T42" fmla="*/ 20 w 30"/>
                <a:gd name="T43" fmla="*/ 32 h 32"/>
                <a:gd name="T44" fmla="*/ 22 w 30"/>
                <a:gd name="T45" fmla="*/ 32 h 32"/>
                <a:gd name="T46" fmla="*/ 24 w 30"/>
                <a:gd name="T47" fmla="*/ 32 h 32"/>
                <a:gd name="T48" fmla="*/ 26 w 30"/>
                <a:gd name="T49" fmla="*/ 30 h 32"/>
                <a:gd name="T50" fmla="*/ 26 w 30"/>
                <a:gd name="T51" fmla="*/ 3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2"/>
                <a:gd name="T80" fmla="*/ 30 w 3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2">
                  <a:moveTo>
                    <a:pt x="26" y="30"/>
                  </a:moveTo>
                  <a:lnTo>
                    <a:pt x="30" y="26"/>
                  </a:lnTo>
                  <a:lnTo>
                    <a:pt x="30" y="20"/>
                  </a:lnTo>
                  <a:lnTo>
                    <a:pt x="28" y="14"/>
                  </a:lnTo>
                  <a:lnTo>
                    <a:pt x="24" y="8"/>
                  </a:lnTo>
                  <a:lnTo>
                    <a:pt x="22" y="6"/>
                  </a:lnTo>
                  <a:lnTo>
                    <a:pt x="18" y="4"/>
                  </a:lnTo>
                  <a:lnTo>
                    <a:pt x="16" y="2"/>
                  </a:lnTo>
                  <a:lnTo>
                    <a:pt x="12" y="2"/>
                  </a:lnTo>
                  <a:lnTo>
                    <a:pt x="10" y="0"/>
                  </a:lnTo>
                  <a:lnTo>
                    <a:pt x="8" y="0"/>
                  </a:lnTo>
                  <a:lnTo>
                    <a:pt x="6" y="2"/>
                  </a:lnTo>
                  <a:lnTo>
                    <a:pt x="2" y="2"/>
                  </a:lnTo>
                  <a:lnTo>
                    <a:pt x="0" y="6"/>
                  </a:lnTo>
                  <a:lnTo>
                    <a:pt x="0" y="12"/>
                  </a:lnTo>
                  <a:lnTo>
                    <a:pt x="2" y="18"/>
                  </a:lnTo>
                  <a:lnTo>
                    <a:pt x="6" y="24"/>
                  </a:lnTo>
                  <a:lnTo>
                    <a:pt x="8" y="26"/>
                  </a:lnTo>
                  <a:lnTo>
                    <a:pt x="10" y="28"/>
                  </a:lnTo>
                  <a:lnTo>
                    <a:pt x="14" y="30"/>
                  </a:lnTo>
                  <a:lnTo>
                    <a:pt x="16" y="32"/>
                  </a:lnTo>
                  <a:lnTo>
                    <a:pt x="20" y="32"/>
                  </a:lnTo>
                  <a:lnTo>
                    <a:pt x="22" y="32"/>
                  </a:lnTo>
                  <a:lnTo>
                    <a:pt x="24" y="32"/>
                  </a:lnTo>
                  <a:lnTo>
                    <a:pt x="26" y="30"/>
                  </a:lnTo>
                  <a:close/>
                </a:path>
              </a:pathLst>
            </a:custGeom>
            <a:solidFill>
              <a:srgbClr val="CE2626"/>
            </a:solidFill>
            <a:ln w="9525">
              <a:noFill/>
              <a:round/>
              <a:headEnd/>
              <a:tailEnd/>
            </a:ln>
          </p:spPr>
          <p:txBody>
            <a:bodyPr>
              <a:prstTxWarp prst="textNoShape">
                <a:avLst/>
              </a:prstTxWarp>
            </a:bodyPr>
            <a:lstStyle/>
            <a:p>
              <a:endParaRPr lang="en-US"/>
            </a:p>
          </p:txBody>
        </p:sp>
        <p:sp>
          <p:nvSpPr>
            <p:cNvPr id="32811" name="Freeform 35"/>
            <p:cNvSpPr>
              <a:spLocks/>
            </p:cNvSpPr>
            <p:nvPr/>
          </p:nvSpPr>
          <p:spPr bwMode="auto">
            <a:xfrm>
              <a:off x="1683" y="2504"/>
              <a:ext cx="28" cy="28"/>
            </a:xfrm>
            <a:custGeom>
              <a:avLst/>
              <a:gdLst>
                <a:gd name="T0" fmla="*/ 26 w 28"/>
                <a:gd name="T1" fmla="*/ 26 h 28"/>
                <a:gd name="T2" fmla="*/ 28 w 28"/>
                <a:gd name="T3" fmla="*/ 22 h 28"/>
                <a:gd name="T4" fmla="*/ 28 w 28"/>
                <a:gd name="T5" fmla="*/ 18 h 28"/>
                <a:gd name="T6" fmla="*/ 26 w 28"/>
                <a:gd name="T7" fmla="*/ 12 h 28"/>
                <a:gd name="T8" fmla="*/ 22 w 28"/>
                <a:gd name="T9" fmla="*/ 8 h 28"/>
                <a:gd name="T10" fmla="*/ 20 w 28"/>
                <a:gd name="T11" fmla="*/ 4 h 28"/>
                <a:gd name="T12" fmla="*/ 18 w 28"/>
                <a:gd name="T13" fmla="*/ 4 h 28"/>
                <a:gd name="T14" fmla="*/ 16 w 28"/>
                <a:gd name="T15" fmla="*/ 2 h 28"/>
                <a:gd name="T16" fmla="*/ 14 w 28"/>
                <a:gd name="T17" fmla="*/ 0 h 28"/>
                <a:gd name="T18" fmla="*/ 10 w 28"/>
                <a:gd name="T19" fmla="*/ 0 h 28"/>
                <a:gd name="T20" fmla="*/ 8 w 28"/>
                <a:gd name="T21" fmla="*/ 0 h 28"/>
                <a:gd name="T22" fmla="*/ 6 w 28"/>
                <a:gd name="T23" fmla="*/ 0 h 28"/>
                <a:gd name="T24" fmla="*/ 4 w 28"/>
                <a:gd name="T25" fmla="*/ 2 h 28"/>
                <a:gd name="T26" fmla="*/ 2 w 28"/>
                <a:gd name="T27" fmla="*/ 6 h 28"/>
                <a:gd name="T28" fmla="*/ 0 w 28"/>
                <a:gd name="T29" fmla="*/ 10 h 28"/>
                <a:gd name="T30" fmla="*/ 2 w 28"/>
                <a:gd name="T31" fmla="*/ 16 h 28"/>
                <a:gd name="T32" fmla="*/ 6 w 28"/>
                <a:gd name="T33" fmla="*/ 22 h 28"/>
                <a:gd name="T34" fmla="*/ 8 w 28"/>
                <a:gd name="T35" fmla="*/ 24 h 28"/>
                <a:gd name="T36" fmla="*/ 10 w 28"/>
                <a:gd name="T37" fmla="*/ 26 h 28"/>
                <a:gd name="T38" fmla="*/ 14 w 28"/>
                <a:gd name="T39" fmla="*/ 28 h 28"/>
                <a:gd name="T40" fmla="*/ 16 w 28"/>
                <a:gd name="T41" fmla="*/ 28 h 28"/>
                <a:gd name="T42" fmla="*/ 18 w 28"/>
                <a:gd name="T43" fmla="*/ 28 h 28"/>
                <a:gd name="T44" fmla="*/ 22 w 28"/>
                <a:gd name="T45" fmla="*/ 28 h 28"/>
                <a:gd name="T46" fmla="*/ 24 w 28"/>
                <a:gd name="T47" fmla="*/ 28 h 28"/>
                <a:gd name="T48" fmla="*/ 26 w 28"/>
                <a:gd name="T49" fmla="*/ 26 h 28"/>
                <a:gd name="T50" fmla="*/ 26 w 28"/>
                <a:gd name="T51" fmla="*/ 2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28"/>
                <a:gd name="T80" fmla="*/ 28 w 2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28">
                  <a:moveTo>
                    <a:pt x="26" y="26"/>
                  </a:moveTo>
                  <a:lnTo>
                    <a:pt x="28" y="22"/>
                  </a:lnTo>
                  <a:lnTo>
                    <a:pt x="28" y="18"/>
                  </a:lnTo>
                  <a:lnTo>
                    <a:pt x="26" y="12"/>
                  </a:lnTo>
                  <a:lnTo>
                    <a:pt x="22" y="8"/>
                  </a:lnTo>
                  <a:lnTo>
                    <a:pt x="20" y="4"/>
                  </a:lnTo>
                  <a:lnTo>
                    <a:pt x="18" y="4"/>
                  </a:lnTo>
                  <a:lnTo>
                    <a:pt x="16" y="2"/>
                  </a:lnTo>
                  <a:lnTo>
                    <a:pt x="14" y="0"/>
                  </a:lnTo>
                  <a:lnTo>
                    <a:pt x="10" y="0"/>
                  </a:lnTo>
                  <a:lnTo>
                    <a:pt x="8" y="0"/>
                  </a:lnTo>
                  <a:lnTo>
                    <a:pt x="6" y="0"/>
                  </a:lnTo>
                  <a:lnTo>
                    <a:pt x="4" y="2"/>
                  </a:lnTo>
                  <a:lnTo>
                    <a:pt x="2" y="6"/>
                  </a:lnTo>
                  <a:lnTo>
                    <a:pt x="0" y="10"/>
                  </a:lnTo>
                  <a:lnTo>
                    <a:pt x="2" y="16"/>
                  </a:lnTo>
                  <a:lnTo>
                    <a:pt x="6" y="22"/>
                  </a:lnTo>
                  <a:lnTo>
                    <a:pt x="8" y="24"/>
                  </a:lnTo>
                  <a:lnTo>
                    <a:pt x="10" y="26"/>
                  </a:lnTo>
                  <a:lnTo>
                    <a:pt x="14" y="28"/>
                  </a:lnTo>
                  <a:lnTo>
                    <a:pt x="16" y="28"/>
                  </a:lnTo>
                  <a:lnTo>
                    <a:pt x="18" y="28"/>
                  </a:lnTo>
                  <a:lnTo>
                    <a:pt x="22" y="28"/>
                  </a:lnTo>
                  <a:lnTo>
                    <a:pt x="24" y="28"/>
                  </a:lnTo>
                  <a:lnTo>
                    <a:pt x="26" y="26"/>
                  </a:lnTo>
                  <a:close/>
                </a:path>
              </a:pathLst>
            </a:custGeom>
            <a:solidFill>
              <a:srgbClr val="D82B2B"/>
            </a:solidFill>
            <a:ln w="9525">
              <a:noFill/>
              <a:round/>
              <a:headEnd/>
              <a:tailEnd/>
            </a:ln>
          </p:spPr>
          <p:txBody>
            <a:bodyPr>
              <a:prstTxWarp prst="textNoShape">
                <a:avLst/>
              </a:prstTxWarp>
            </a:bodyPr>
            <a:lstStyle/>
            <a:p>
              <a:endParaRPr lang="en-US"/>
            </a:p>
          </p:txBody>
        </p:sp>
        <p:sp>
          <p:nvSpPr>
            <p:cNvPr id="32812" name="Freeform 36"/>
            <p:cNvSpPr>
              <a:spLocks/>
            </p:cNvSpPr>
            <p:nvPr/>
          </p:nvSpPr>
          <p:spPr bwMode="auto">
            <a:xfrm>
              <a:off x="1685" y="2506"/>
              <a:ext cx="24" cy="24"/>
            </a:xfrm>
            <a:custGeom>
              <a:avLst/>
              <a:gdLst>
                <a:gd name="T0" fmla="*/ 22 w 24"/>
                <a:gd name="T1" fmla="*/ 24 h 24"/>
                <a:gd name="T2" fmla="*/ 24 w 24"/>
                <a:gd name="T3" fmla="*/ 20 h 24"/>
                <a:gd name="T4" fmla="*/ 24 w 24"/>
                <a:gd name="T5" fmla="*/ 16 h 24"/>
                <a:gd name="T6" fmla="*/ 24 w 24"/>
                <a:gd name="T7" fmla="*/ 10 h 24"/>
                <a:gd name="T8" fmla="*/ 20 w 24"/>
                <a:gd name="T9" fmla="*/ 6 h 24"/>
                <a:gd name="T10" fmla="*/ 16 w 24"/>
                <a:gd name="T11" fmla="*/ 2 h 24"/>
                <a:gd name="T12" fmla="*/ 12 w 24"/>
                <a:gd name="T13" fmla="*/ 0 h 24"/>
                <a:gd name="T14" fmla="*/ 6 w 24"/>
                <a:gd name="T15" fmla="*/ 0 h 24"/>
                <a:gd name="T16" fmla="*/ 4 w 24"/>
                <a:gd name="T17" fmla="*/ 2 h 24"/>
                <a:gd name="T18" fmla="*/ 0 w 24"/>
                <a:gd name="T19" fmla="*/ 4 h 24"/>
                <a:gd name="T20" fmla="*/ 0 w 24"/>
                <a:gd name="T21" fmla="*/ 10 h 24"/>
                <a:gd name="T22" fmla="*/ 2 w 24"/>
                <a:gd name="T23" fmla="*/ 14 h 24"/>
                <a:gd name="T24" fmla="*/ 6 w 24"/>
                <a:gd name="T25" fmla="*/ 20 h 24"/>
                <a:gd name="T26" fmla="*/ 10 w 24"/>
                <a:gd name="T27" fmla="*/ 22 h 24"/>
                <a:gd name="T28" fmla="*/ 14 w 24"/>
                <a:gd name="T29" fmla="*/ 24 h 24"/>
                <a:gd name="T30" fmla="*/ 18 w 24"/>
                <a:gd name="T31" fmla="*/ 24 h 24"/>
                <a:gd name="T32" fmla="*/ 22 w 24"/>
                <a:gd name="T33" fmla="*/ 24 h 24"/>
                <a:gd name="T34" fmla="*/ 22 w 24"/>
                <a:gd name="T35" fmla="*/ 24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4"/>
                <a:gd name="T56" fmla="*/ 24 w 24"/>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4">
                  <a:moveTo>
                    <a:pt x="22" y="24"/>
                  </a:moveTo>
                  <a:lnTo>
                    <a:pt x="24" y="20"/>
                  </a:lnTo>
                  <a:lnTo>
                    <a:pt x="24" y="16"/>
                  </a:lnTo>
                  <a:lnTo>
                    <a:pt x="24" y="10"/>
                  </a:lnTo>
                  <a:lnTo>
                    <a:pt x="20" y="6"/>
                  </a:lnTo>
                  <a:lnTo>
                    <a:pt x="16" y="2"/>
                  </a:lnTo>
                  <a:lnTo>
                    <a:pt x="12" y="0"/>
                  </a:lnTo>
                  <a:lnTo>
                    <a:pt x="6" y="0"/>
                  </a:lnTo>
                  <a:lnTo>
                    <a:pt x="4" y="2"/>
                  </a:lnTo>
                  <a:lnTo>
                    <a:pt x="0" y="4"/>
                  </a:lnTo>
                  <a:lnTo>
                    <a:pt x="0" y="10"/>
                  </a:lnTo>
                  <a:lnTo>
                    <a:pt x="2" y="14"/>
                  </a:lnTo>
                  <a:lnTo>
                    <a:pt x="6" y="20"/>
                  </a:lnTo>
                  <a:lnTo>
                    <a:pt x="10" y="22"/>
                  </a:lnTo>
                  <a:lnTo>
                    <a:pt x="14" y="24"/>
                  </a:lnTo>
                  <a:lnTo>
                    <a:pt x="18" y="24"/>
                  </a:lnTo>
                  <a:lnTo>
                    <a:pt x="22" y="24"/>
                  </a:lnTo>
                  <a:close/>
                </a:path>
              </a:pathLst>
            </a:custGeom>
            <a:solidFill>
              <a:srgbClr val="E23030"/>
            </a:solidFill>
            <a:ln w="9525">
              <a:noFill/>
              <a:round/>
              <a:headEnd/>
              <a:tailEnd/>
            </a:ln>
          </p:spPr>
          <p:txBody>
            <a:bodyPr>
              <a:prstTxWarp prst="textNoShape">
                <a:avLst/>
              </a:prstTxWarp>
            </a:bodyPr>
            <a:lstStyle/>
            <a:p>
              <a:endParaRPr lang="en-US"/>
            </a:p>
          </p:txBody>
        </p:sp>
        <p:sp>
          <p:nvSpPr>
            <p:cNvPr id="32813" name="Freeform 37"/>
            <p:cNvSpPr>
              <a:spLocks/>
            </p:cNvSpPr>
            <p:nvPr/>
          </p:nvSpPr>
          <p:spPr bwMode="auto">
            <a:xfrm>
              <a:off x="1687" y="2508"/>
              <a:ext cx="22" cy="22"/>
            </a:xfrm>
            <a:custGeom>
              <a:avLst/>
              <a:gdLst>
                <a:gd name="T0" fmla="*/ 18 w 22"/>
                <a:gd name="T1" fmla="*/ 20 h 22"/>
                <a:gd name="T2" fmla="*/ 22 w 22"/>
                <a:gd name="T3" fmla="*/ 18 h 22"/>
                <a:gd name="T4" fmla="*/ 22 w 22"/>
                <a:gd name="T5" fmla="*/ 14 h 22"/>
                <a:gd name="T6" fmla="*/ 20 w 22"/>
                <a:gd name="T7" fmla="*/ 10 h 22"/>
                <a:gd name="T8" fmla="*/ 18 w 22"/>
                <a:gd name="T9" fmla="*/ 4 h 22"/>
                <a:gd name="T10" fmla="*/ 14 w 22"/>
                <a:gd name="T11" fmla="*/ 0 h 22"/>
                <a:gd name="T12" fmla="*/ 10 w 22"/>
                <a:gd name="T13" fmla="*/ 0 h 22"/>
                <a:gd name="T14" fmla="*/ 6 w 22"/>
                <a:gd name="T15" fmla="*/ 0 h 22"/>
                <a:gd name="T16" fmla="*/ 2 w 22"/>
                <a:gd name="T17" fmla="*/ 0 h 22"/>
                <a:gd name="T18" fmla="*/ 0 w 22"/>
                <a:gd name="T19" fmla="*/ 4 h 22"/>
                <a:gd name="T20" fmla="*/ 0 w 22"/>
                <a:gd name="T21" fmla="*/ 8 h 22"/>
                <a:gd name="T22" fmla="*/ 2 w 22"/>
                <a:gd name="T23" fmla="*/ 12 h 22"/>
                <a:gd name="T24" fmla="*/ 4 w 22"/>
                <a:gd name="T25" fmla="*/ 16 h 22"/>
                <a:gd name="T26" fmla="*/ 8 w 22"/>
                <a:gd name="T27" fmla="*/ 20 h 22"/>
                <a:gd name="T28" fmla="*/ 12 w 22"/>
                <a:gd name="T29" fmla="*/ 22 h 22"/>
                <a:gd name="T30" fmla="*/ 16 w 22"/>
                <a:gd name="T31" fmla="*/ 22 h 22"/>
                <a:gd name="T32" fmla="*/ 18 w 22"/>
                <a:gd name="T33" fmla="*/ 20 h 22"/>
                <a:gd name="T34" fmla="*/ 18 w 22"/>
                <a:gd name="T35" fmla="*/ 2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2"/>
                <a:gd name="T56" fmla="*/ 22 w 22"/>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2">
                  <a:moveTo>
                    <a:pt x="18" y="20"/>
                  </a:moveTo>
                  <a:lnTo>
                    <a:pt x="22" y="18"/>
                  </a:lnTo>
                  <a:lnTo>
                    <a:pt x="22" y="14"/>
                  </a:lnTo>
                  <a:lnTo>
                    <a:pt x="20" y="10"/>
                  </a:lnTo>
                  <a:lnTo>
                    <a:pt x="18" y="4"/>
                  </a:lnTo>
                  <a:lnTo>
                    <a:pt x="14" y="0"/>
                  </a:lnTo>
                  <a:lnTo>
                    <a:pt x="10" y="0"/>
                  </a:lnTo>
                  <a:lnTo>
                    <a:pt x="6" y="0"/>
                  </a:lnTo>
                  <a:lnTo>
                    <a:pt x="2" y="0"/>
                  </a:lnTo>
                  <a:lnTo>
                    <a:pt x="0" y="4"/>
                  </a:lnTo>
                  <a:lnTo>
                    <a:pt x="0" y="8"/>
                  </a:lnTo>
                  <a:lnTo>
                    <a:pt x="2" y="12"/>
                  </a:lnTo>
                  <a:lnTo>
                    <a:pt x="4" y="16"/>
                  </a:lnTo>
                  <a:lnTo>
                    <a:pt x="8" y="20"/>
                  </a:lnTo>
                  <a:lnTo>
                    <a:pt x="12" y="22"/>
                  </a:lnTo>
                  <a:lnTo>
                    <a:pt x="16" y="22"/>
                  </a:lnTo>
                  <a:lnTo>
                    <a:pt x="18" y="20"/>
                  </a:lnTo>
                  <a:close/>
                </a:path>
              </a:pathLst>
            </a:custGeom>
            <a:solidFill>
              <a:srgbClr val="EA3535"/>
            </a:solidFill>
            <a:ln w="9525">
              <a:noFill/>
              <a:round/>
              <a:headEnd/>
              <a:tailEnd/>
            </a:ln>
          </p:spPr>
          <p:txBody>
            <a:bodyPr>
              <a:prstTxWarp prst="textNoShape">
                <a:avLst/>
              </a:prstTxWarp>
            </a:bodyPr>
            <a:lstStyle/>
            <a:p>
              <a:endParaRPr lang="en-US"/>
            </a:p>
          </p:txBody>
        </p:sp>
        <p:sp>
          <p:nvSpPr>
            <p:cNvPr id="32814" name="Freeform 38"/>
            <p:cNvSpPr>
              <a:spLocks/>
            </p:cNvSpPr>
            <p:nvPr/>
          </p:nvSpPr>
          <p:spPr bwMode="auto">
            <a:xfrm>
              <a:off x="1689" y="2508"/>
              <a:ext cx="18" cy="20"/>
            </a:xfrm>
            <a:custGeom>
              <a:avLst/>
              <a:gdLst>
                <a:gd name="T0" fmla="*/ 16 w 18"/>
                <a:gd name="T1" fmla="*/ 18 h 20"/>
                <a:gd name="T2" fmla="*/ 18 w 18"/>
                <a:gd name="T3" fmla="*/ 16 h 20"/>
                <a:gd name="T4" fmla="*/ 18 w 18"/>
                <a:gd name="T5" fmla="*/ 14 h 20"/>
                <a:gd name="T6" fmla="*/ 16 w 18"/>
                <a:gd name="T7" fmla="*/ 10 h 20"/>
                <a:gd name="T8" fmla="*/ 14 w 18"/>
                <a:gd name="T9" fmla="*/ 6 h 20"/>
                <a:gd name="T10" fmla="*/ 10 w 18"/>
                <a:gd name="T11" fmla="*/ 2 h 20"/>
                <a:gd name="T12" fmla="*/ 8 w 18"/>
                <a:gd name="T13" fmla="*/ 0 h 20"/>
                <a:gd name="T14" fmla="*/ 4 w 18"/>
                <a:gd name="T15" fmla="*/ 0 h 20"/>
                <a:gd name="T16" fmla="*/ 2 w 18"/>
                <a:gd name="T17" fmla="*/ 2 h 20"/>
                <a:gd name="T18" fmla="*/ 0 w 18"/>
                <a:gd name="T19" fmla="*/ 4 h 20"/>
                <a:gd name="T20" fmla="*/ 0 w 18"/>
                <a:gd name="T21" fmla="*/ 8 h 20"/>
                <a:gd name="T22" fmla="*/ 0 w 18"/>
                <a:gd name="T23" fmla="*/ 12 h 20"/>
                <a:gd name="T24" fmla="*/ 4 w 18"/>
                <a:gd name="T25" fmla="*/ 16 h 20"/>
                <a:gd name="T26" fmla="*/ 6 w 18"/>
                <a:gd name="T27" fmla="*/ 18 h 20"/>
                <a:gd name="T28" fmla="*/ 10 w 18"/>
                <a:gd name="T29" fmla="*/ 20 h 20"/>
                <a:gd name="T30" fmla="*/ 12 w 18"/>
                <a:gd name="T31" fmla="*/ 20 h 20"/>
                <a:gd name="T32" fmla="*/ 16 w 18"/>
                <a:gd name="T33" fmla="*/ 18 h 20"/>
                <a:gd name="T34" fmla="*/ 16 w 18"/>
                <a:gd name="T35" fmla="*/ 18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20"/>
                <a:gd name="T56" fmla="*/ 18 w 1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20">
                  <a:moveTo>
                    <a:pt x="16" y="18"/>
                  </a:moveTo>
                  <a:lnTo>
                    <a:pt x="18" y="16"/>
                  </a:lnTo>
                  <a:lnTo>
                    <a:pt x="18" y="14"/>
                  </a:lnTo>
                  <a:lnTo>
                    <a:pt x="16" y="10"/>
                  </a:lnTo>
                  <a:lnTo>
                    <a:pt x="14" y="6"/>
                  </a:lnTo>
                  <a:lnTo>
                    <a:pt x="10" y="2"/>
                  </a:lnTo>
                  <a:lnTo>
                    <a:pt x="8" y="0"/>
                  </a:lnTo>
                  <a:lnTo>
                    <a:pt x="4" y="0"/>
                  </a:lnTo>
                  <a:lnTo>
                    <a:pt x="2" y="2"/>
                  </a:lnTo>
                  <a:lnTo>
                    <a:pt x="0" y="4"/>
                  </a:lnTo>
                  <a:lnTo>
                    <a:pt x="0" y="8"/>
                  </a:lnTo>
                  <a:lnTo>
                    <a:pt x="0" y="12"/>
                  </a:lnTo>
                  <a:lnTo>
                    <a:pt x="4" y="16"/>
                  </a:lnTo>
                  <a:lnTo>
                    <a:pt x="6" y="18"/>
                  </a:lnTo>
                  <a:lnTo>
                    <a:pt x="10" y="20"/>
                  </a:lnTo>
                  <a:lnTo>
                    <a:pt x="12" y="20"/>
                  </a:lnTo>
                  <a:lnTo>
                    <a:pt x="16" y="18"/>
                  </a:lnTo>
                  <a:close/>
                </a:path>
              </a:pathLst>
            </a:custGeom>
            <a:solidFill>
              <a:srgbClr val="F43A3A"/>
            </a:solidFill>
            <a:ln w="9525">
              <a:noFill/>
              <a:round/>
              <a:headEnd/>
              <a:tailEnd/>
            </a:ln>
          </p:spPr>
          <p:txBody>
            <a:bodyPr>
              <a:prstTxWarp prst="textNoShape">
                <a:avLst/>
              </a:prstTxWarp>
            </a:bodyPr>
            <a:lstStyle/>
            <a:p>
              <a:endParaRPr lang="en-US"/>
            </a:p>
          </p:txBody>
        </p:sp>
        <p:sp>
          <p:nvSpPr>
            <p:cNvPr id="32815" name="Freeform 39"/>
            <p:cNvSpPr>
              <a:spLocks/>
            </p:cNvSpPr>
            <p:nvPr/>
          </p:nvSpPr>
          <p:spPr bwMode="auto">
            <a:xfrm>
              <a:off x="1689" y="2510"/>
              <a:ext cx="16" cy="16"/>
            </a:xfrm>
            <a:custGeom>
              <a:avLst/>
              <a:gdLst>
                <a:gd name="T0" fmla="*/ 14 w 16"/>
                <a:gd name="T1" fmla="*/ 16 h 16"/>
                <a:gd name="T2" fmla="*/ 16 w 16"/>
                <a:gd name="T3" fmla="*/ 14 h 16"/>
                <a:gd name="T4" fmla="*/ 16 w 16"/>
                <a:gd name="T5" fmla="*/ 10 h 16"/>
                <a:gd name="T6" fmla="*/ 16 w 16"/>
                <a:gd name="T7" fmla="*/ 8 h 16"/>
                <a:gd name="T8" fmla="*/ 14 w 16"/>
                <a:gd name="T9" fmla="*/ 4 h 16"/>
                <a:gd name="T10" fmla="*/ 10 w 16"/>
                <a:gd name="T11" fmla="*/ 2 h 16"/>
                <a:gd name="T12" fmla="*/ 8 w 16"/>
                <a:gd name="T13" fmla="*/ 0 h 16"/>
                <a:gd name="T14" fmla="*/ 4 w 16"/>
                <a:gd name="T15" fmla="*/ 0 h 16"/>
                <a:gd name="T16" fmla="*/ 2 w 16"/>
                <a:gd name="T17" fmla="*/ 2 h 16"/>
                <a:gd name="T18" fmla="*/ 0 w 16"/>
                <a:gd name="T19" fmla="*/ 4 h 16"/>
                <a:gd name="T20" fmla="*/ 0 w 16"/>
                <a:gd name="T21" fmla="*/ 6 h 16"/>
                <a:gd name="T22" fmla="*/ 2 w 16"/>
                <a:gd name="T23" fmla="*/ 10 h 16"/>
                <a:gd name="T24" fmla="*/ 4 w 16"/>
                <a:gd name="T25" fmla="*/ 12 h 16"/>
                <a:gd name="T26" fmla="*/ 6 w 16"/>
                <a:gd name="T27" fmla="*/ 16 h 16"/>
                <a:gd name="T28" fmla="*/ 10 w 16"/>
                <a:gd name="T29" fmla="*/ 16 h 16"/>
                <a:gd name="T30" fmla="*/ 12 w 16"/>
                <a:gd name="T31" fmla="*/ 16 h 16"/>
                <a:gd name="T32" fmla="*/ 14 w 16"/>
                <a:gd name="T33" fmla="*/ 16 h 16"/>
                <a:gd name="T34" fmla="*/ 14 w 16"/>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6"/>
                <a:gd name="T56" fmla="*/ 16 w 1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6">
                  <a:moveTo>
                    <a:pt x="14" y="16"/>
                  </a:moveTo>
                  <a:lnTo>
                    <a:pt x="16" y="14"/>
                  </a:lnTo>
                  <a:lnTo>
                    <a:pt x="16" y="10"/>
                  </a:lnTo>
                  <a:lnTo>
                    <a:pt x="16" y="8"/>
                  </a:lnTo>
                  <a:lnTo>
                    <a:pt x="14" y="4"/>
                  </a:lnTo>
                  <a:lnTo>
                    <a:pt x="10" y="2"/>
                  </a:lnTo>
                  <a:lnTo>
                    <a:pt x="8" y="0"/>
                  </a:lnTo>
                  <a:lnTo>
                    <a:pt x="4" y="0"/>
                  </a:lnTo>
                  <a:lnTo>
                    <a:pt x="2" y="2"/>
                  </a:lnTo>
                  <a:lnTo>
                    <a:pt x="0" y="4"/>
                  </a:lnTo>
                  <a:lnTo>
                    <a:pt x="0" y="6"/>
                  </a:lnTo>
                  <a:lnTo>
                    <a:pt x="2" y="10"/>
                  </a:lnTo>
                  <a:lnTo>
                    <a:pt x="4" y="12"/>
                  </a:lnTo>
                  <a:lnTo>
                    <a:pt x="6" y="16"/>
                  </a:lnTo>
                  <a:lnTo>
                    <a:pt x="10" y="16"/>
                  </a:lnTo>
                  <a:lnTo>
                    <a:pt x="12" y="16"/>
                  </a:lnTo>
                  <a:lnTo>
                    <a:pt x="14" y="16"/>
                  </a:lnTo>
                  <a:close/>
                </a:path>
              </a:pathLst>
            </a:custGeom>
            <a:solidFill>
              <a:srgbClr val="FF3F3F"/>
            </a:solidFill>
            <a:ln w="9525">
              <a:noFill/>
              <a:round/>
              <a:headEnd/>
              <a:tailEnd/>
            </a:ln>
          </p:spPr>
          <p:txBody>
            <a:bodyPr>
              <a:prstTxWarp prst="textNoShape">
                <a:avLst/>
              </a:prstTxWarp>
            </a:bodyPr>
            <a:lstStyle/>
            <a:p>
              <a:endParaRPr lang="en-US"/>
            </a:p>
          </p:txBody>
        </p:sp>
        <p:sp>
          <p:nvSpPr>
            <p:cNvPr id="32816" name="Freeform 40"/>
            <p:cNvSpPr>
              <a:spLocks/>
            </p:cNvSpPr>
            <p:nvPr/>
          </p:nvSpPr>
          <p:spPr bwMode="auto">
            <a:xfrm>
              <a:off x="1663" y="2430"/>
              <a:ext cx="10" cy="4"/>
            </a:xfrm>
            <a:custGeom>
              <a:avLst/>
              <a:gdLst>
                <a:gd name="T0" fmla="*/ 4 w 10"/>
                <a:gd name="T1" fmla="*/ 4 h 4"/>
                <a:gd name="T2" fmla="*/ 6 w 10"/>
                <a:gd name="T3" fmla="*/ 4 h 4"/>
                <a:gd name="T4" fmla="*/ 8 w 10"/>
                <a:gd name="T5" fmla="*/ 4 h 4"/>
                <a:gd name="T6" fmla="*/ 8 w 10"/>
                <a:gd name="T7" fmla="*/ 2 h 4"/>
                <a:gd name="T8" fmla="*/ 10 w 10"/>
                <a:gd name="T9" fmla="*/ 2 h 4"/>
                <a:gd name="T10" fmla="*/ 8 w 10"/>
                <a:gd name="T11" fmla="*/ 0 h 4"/>
                <a:gd name="T12" fmla="*/ 8 w 10"/>
                <a:gd name="T13" fmla="*/ 0 h 4"/>
                <a:gd name="T14" fmla="*/ 6 w 10"/>
                <a:gd name="T15" fmla="*/ 0 h 4"/>
                <a:gd name="T16" fmla="*/ 4 w 10"/>
                <a:gd name="T17" fmla="*/ 0 h 4"/>
                <a:gd name="T18" fmla="*/ 4 w 10"/>
                <a:gd name="T19" fmla="*/ 0 h 4"/>
                <a:gd name="T20" fmla="*/ 2 w 10"/>
                <a:gd name="T21" fmla="*/ 0 h 4"/>
                <a:gd name="T22" fmla="*/ 0 w 10"/>
                <a:gd name="T23" fmla="*/ 0 h 4"/>
                <a:gd name="T24" fmla="*/ 0 w 10"/>
                <a:gd name="T25" fmla="*/ 2 h 4"/>
                <a:gd name="T26" fmla="*/ 0 w 10"/>
                <a:gd name="T27" fmla="*/ 2 h 4"/>
                <a:gd name="T28" fmla="*/ 2 w 10"/>
                <a:gd name="T29" fmla="*/ 4 h 4"/>
                <a:gd name="T30" fmla="*/ 4 w 10"/>
                <a:gd name="T31" fmla="*/ 4 h 4"/>
                <a:gd name="T32" fmla="*/ 4 w 10"/>
                <a:gd name="T33" fmla="*/ 4 h 4"/>
                <a:gd name="T34" fmla="*/ 4 w 10"/>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4"/>
                <a:gd name="T56" fmla="*/ 10 w 10"/>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4">
                  <a:moveTo>
                    <a:pt x="4" y="4"/>
                  </a:moveTo>
                  <a:lnTo>
                    <a:pt x="6" y="4"/>
                  </a:lnTo>
                  <a:lnTo>
                    <a:pt x="8" y="4"/>
                  </a:lnTo>
                  <a:lnTo>
                    <a:pt x="8" y="2"/>
                  </a:lnTo>
                  <a:lnTo>
                    <a:pt x="10" y="2"/>
                  </a:lnTo>
                  <a:lnTo>
                    <a:pt x="8" y="0"/>
                  </a:lnTo>
                  <a:lnTo>
                    <a:pt x="6" y="0"/>
                  </a:lnTo>
                  <a:lnTo>
                    <a:pt x="4" y="0"/>
                  </a:lnTo>
                  <a:lnTo>
                    <a:pt x="2" y="0"/>
                  </a:lnTo>
                  <a:lnTo>
                    <a:pt x="0" y="0"/>
                  </a:lnTo>
                  <a:lnTo>
                    <a:pt x="0" y="2"/>
                  </a:lnTo>
                  <a:lnTo>
                    <a:pt x="2" y="4"/>
                  </a:lnTo>
                  <a:lnTo>
                    <a:pt x="4" y="4"/>
                  </a:lnTo>
                  <a:close/>
                </a:path>
              </a:pathLst>
            </a:custGeom>
            <a:solidFill>
              <a:srgbClr val="FF5900"/>
            </a:solidFill>
            <a:ln w="9525">
              <a:noFill/>
              <a:round/>
              <a:headEnd/>
              <a:tailEnd/>
            </a:ln>
          </p:spPr>
          <p:txBody>
            <a:bodyPr>
              <a:prstTxWarp prst="textNoShape">
                <a:avLst/>
              </a:prstTxWarp>
            </a:bodyPr>
            <a:lstStyle/>
            <a:p>
              <a:endParaRPr lang="en-US"/>
            </a:p>
          </p:txBody>
        </p:sp>
        <p:sp>
          <p:nvSpPr>
            <p:cNvPr id="32817" name="Freeform 41"/>
            <p:cNvSpPr>
              <a:spLocks/>
            </p:cNvSpPr>
            <p:nvPr/>
          </p:nvSpPr>
          <p:spPr bwMode="auto">
            <a:xfrm>
              <a:off x="1115" y="2904"/>
              <a:ext cx="304" cy="184"/>
            </a:xfrm>
            <a:custGeom>
              <a:avLst/>
              <a:gdLst>
                <a:gd name="T0" fmla="*/ 304 w 304"/>
                <a:gd name="T1" fmla="*/ 14 h 184"/>
                <a:gd name="T2" fmla="*/ 286 w 304"/>
                <a:gd name="T3" fmla="*/ 20 h 184"/>
                <a:gd name="T4" fmla="*/ 244 w 304"/>
                <a:gd name="T5" fmla="*/ 26 h 184"/>
                <a:gd name="T6" fmla="*/ 214 w 304"/>
                <a:gd name="T7" fmla="*/ 16 h 184"/>
                <a:gd name="T8" fmla="*/ 186 w 304"/>
                <a:gd name="T9" fmla="*/ 8 h 184"/>
                <a:gd name="T10" fmla="*/ 154 w 304"/>
                <a:gd name="T11" fmla="*/ 0 h 184"/>
                <a:gd name="T12" fmla="*/ 150 w 304"/>
                <a:gd name="T13" fmla="*/ 10 h 184"/>
                <a:gd name="T14" fmla="*/ 102 w 304"/>
                <a:gd name="T15" fmla="*/ 48 h 184"/>
                <a:gd name="T16" fmla="*/ 92 w 304"/>
                <a:gd name="T17" fmla="*/ 50 h 184"/>
                <a:gd name="T18" fmla="*/ 70 w 304"/>
                <a:gd name="T19" fmla="*/ 60 h 184"/>
                <a:gd name="T20" fmla="*/ 44 w 304"/>
                <a:gd name="T21" fmla="*/ 72 h 184"/>
                <a:gd name="T22" fmla="*/ 18 w 304"/>
                <a:gd name="T23" fmla="*/ 86 h 184"/>
                <a:gd name="T24" fmla="*/ 2 w 304"/>
                <a:gd name="T25" fmla="*/ 98 h 184"/>
                <a:gd name="T26" fmla="*/ 8 w 304"/>
                <a:gd name="T27" fmla="*/ 100 h 184"/>
                <a:gd name="T28" fmla="*/ 38 w 304"/>
                <a:gd name="T29" fmla="*/ 92 h 184"/>
                <a:gd name="T30" fmla="*/ 66 w 304"/>
                <a:gd name="T31" fmla="*/ 92 h 184"/>
                <a:gd name="T32" fmla="*/ 56 w 304"/>
                <a:gd name="T33" fmla="*/ 108 h 184"/>
                <a:gd name="T34" fmla="*/ 40 w 304"/>
                <a:gd name="T35" fmla="*/ 142 h 184"/>
                <a:gd name="T36" fmla="*/ 38 w 304"/>
                <a:gd name="T37" fmla="*/ 160 h 184"/>
                <a:gd name="T38" fmla="*/ 56 w 304"/>
                <a:gd name="T39" fmla="*/ 128 h 184"/>
                <a:gd name="T40" fmla="*/ 80 w 304"/>
                <a:gd name="T41" fmla="*/ 96 h 184"/>
                <a:gd name="T42" fmla="*/ 86 w 304"/>
                <a:gd name="T43" fmla="*/ 102 h 184"/>
                <a:gd name="T44" fmla="*/ 86 w 304"/>
                <a:gd name="T45" fmla="*/ 142 h 184"/>
                <a:gd name="T46" fmla="*/ 98 w 304"/>
                <a:gd name="T47" fmla="*/ 184 h 184"/>
                <a:gd name="T48" fmla="*/ 98 w 304"/>
                <a:gd name="T49" fmla="*/ 154 h 184"/>
                <a:gd name="T50" fmla="*/ 102 w 304"/>
                <a:gd name="T51" fmla="*/ 104 h 184"/>
                <a:gd name="T52" fmla="*/ 116 w 304"/>
                <a:gd name="T53" fmla="*/ 90 h 184"/>
                <a:gd name="T54" fmla="*/ 128 w 304"/>
                <a:gd name="T55" fmla="*/ 120 h 184"/>
                <a:gd name="T56" fmla="*/ 150 w 304"/>
                <a:gd name="T57" fmla="*/ 156 h 184"/>
                <a:gd name="T58" fmla="*/ 150 w 304"/>
                <a:gd name="T59" fmla="*/ 144 h 184"/>
                <a:gd name="T60" fmla="*/ 150 w 304"/>
                <a:gd name="T61" fmla="*/ 114 h 184"/>
                <a:gd name="T62" fmla="*/ 172 w 304"/>
                <a:gd name="T63" fmla="*/ 128 h 184"/>
                <a:gd name="T64" fmla="*/ 200 w 304"/>
                <a:gd name="T65" fmla="*/ 144 h 184"/>
                <a:gd name="T66" fmla="*/ 202 w 304"/>
                <a:gd name="T67" fmla="*/ 140 h 184"/>
                <a:gd name="T68" fmla="*/ 184 w 304"/>
                <a:gd name="T69" fmla="*/ 114 h 184"/>
                <a:gd name="T70" fmla="*/ 184 w 304"/>
                <a:gd name="T71" fmla="*/ 76 h 184"/>
                <a:gd name="T72" fmla="*/ 190 w 304"/>
                <a:gd name="T73" fmla="*/ 80 h 184"/>
                <a:gd name="T74" fmla="*/ 204 w 304"/>
                <a:gd name="T75" fmla="*/ 90 h 184"/>
                <a:gd name="T76" fmla="*/ 214 w 304"/>
                <a:gd name="T77" fmla="*/ 94 h 184"/>
                <a:gd name="T78" fmla="*/ 218 w 304"/>
                <a:gd name="T79" fmla="*/ 76 h 184"/>
                <a:gd name="T80" fmla="*/ 234 w 304"/>
                <a:gd name="T81" fmla="*/ 58 h 184"/>
                <a:gd name="T82" fmla="*/ 248 w 304"/>
                <a:gd name="T83" fmla="*/ 62 h 184"/>
                <a:gd name="T84" fmla="*/ 258 w 304"/>
                <a:gd name="T85" fmla="*/ 76 h 184"/>
                <a:gd name="T86" fmla="*/ 264 w 304"/>
                <a:gd name="T87" fmla="*/ 60 h 184"/>
                <a:gd name="T88" fmla="*/ 276 w 304"/>
                <a:gd name="T89" fmla="*/ 44 h 184"/>
                <a:gd name="T90" fmla="*/ 286 w 304"/>
                <a:gd name="T91" fmla="*/ 40 h 184"/>
                <a:gd name="T92" fmla="*/ 298 w 304"/>
                <a:gd name="T93" fmla="*/ 2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4"/>
                <a:gd name="T142" fmla="*/ 0 h 184"/>
                <a:gd name="T143" fmla="*/ 304 w 3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4" h="184">
                  <a:moveTo>
                    <a:pt x="302" y="24"/>
                  </a:moveTo>
                  <a:lnTo>
                    <a:pt x="304" y="20"/>
                  </a:lnTo>
                  <a:lnTo>
                    <a:pt x="304" y="14"/>
                  </a:lnTo>
                  <a:lnTo>
                    <a:pt x="302" y="16"/>
                  </a:lnTo>
                  <a:lnTo>
                    <a:pt x="296" y="18"/>
                  </a:lnTo>
                  <a:lnTo>
                    <a:pt x="286" y="20"/>
                  </a:lnTo>
                  <a:lnTo>
                    <a:pt x="272" y="24"/>
                  </a:lnTo>
                  <a:lnTo>
                    <a:pt x="260" y="24"/>
                  </a:lnTo>
                  <a:lnTo>
                    <a:pt x="244" y="26"/>
                  </a:lnTo>
                  <a:lnTo>
                    <a:pt x="230" y="24"/>
                  </a:lnTo>
                  <a:lnTo>
                    <a:pt x="216" y="18"/>
                  </a:lnTo>
                  <a:lnTo>
                    <a:pt x="214" y="16"/>
                  </a:lnTo>
                  <a:lnTo>
                    <a:pt x="206" y="14"/>
                  </a:lnTo>
                  <a:lnTo>
                    <a:pt x="196" y="12"/>
                  </a:lnTo>
                  <a:lnTo>
                    <a:pt x="186" y="8"/>
                  </a:lnTo>
                  <a:lnTo>
                    <a:pt x="174" y="4"/>
                  </a:lnTo>
                  <a:lnTo>
                    <a:pt x="162" y="2"/>
                  </a:lnTo>
                  <a:lnTo>
                    <a:pt x="154" y="0"/>
                  </a:lnTo>
                  <a:lnTo>
                    <a:pt x="148" y="2"/>
                  </a:lnTo>
                  <a:lnTo>
                    <a:pt x="148" y="4"/>
                  </a:lnTo>
                  <a:lnTo>
                    <a:pt x="150" y="10"/>
                  </a:lnTo>
                  <a:lnTo>
                    <a:pt x="150" y="16"/>
                  </a:lnTo>
                  <a:lnTo>
                    <a:pt x="146" y="22"/>
                  </a:lnTo>
                  <a:lnTo>
                    <a:pt x="102" y="48"/>
                  </a:lnTo>
                  <a:lnTo>
                    <a:pt x="100" y="48"/>
                  </a:lnTo>
                  <a:lnTo>
                    <a:pt x="98" y="50"/>
                  </a:lnTo>
                  <a:lnTo>
                    <a:pt x="92" y="50"/>
                  </a:lnTo>
                  <a:lnTo>
                    <a:pt x="86" y="54"/>
                  </a:lnTo>
                  <a:lnTo>
                    <a:pt x="78" y="56"/>
                  </a:lnTo>
                  <a:lnTo>
                    <a:pt x="70" y="60"/>
                  </a:lnTo>
                  <a:lnTo>
                    <a:pt x="62" y="64"/>
                  </a:lnTo>
                  <a:lnTo>
                    <a:pt x="52" y="68"/>
                  </a:lnTo>
                  <a:lnTo>
                    <a:pt x="44" y="72"/>
                  </a:lnTo>
                  <a:lnTo>
                    <a:pt x="34" y="76"/>
                  </a:lnTo>
                  <a:lnTo>
                    <a:pt x="26" y="80"/>
                  </a:lnTo>
                  <a:lnTo>
                    <a:pt x="18" y="86"/>
                  </a:lnTo>
                  <a:lnTo>
                    <a:pt x="12" y="90"/>
                  </a:lnTo>
                  <a:lnTo>
                    <a:pt x="6" y="94"/>
                  </a:lnTo>
                  <a:lnTo>
                    <a:pt x="2" y="98"/>
                  </a:lnTo>
                  <a:lnTo>
                    <a:pt x="0" y="102"/>
                  </a:lnTo>
                  <a:lnTo>
                    <a:pt x="2" y="100"/>
                  </a:lnTo>
                  <a:lnTo>
                    <a:pt x="8" y="100"/>
                  </a:lnTo>
                  <a:lnTo>
                    <a:pt x="16" y="98"/>
                  </a:lnTo>
                  <a:lnTo>
                    <a:pt x="26" y="96"/>
                  </a:lnTo>
                  <a:lnTo>
                    <a:pt x="38" y="92"/>
                  </a:lnTo>
                  <a:lnTo>
                    <a:pt x="50" y="92"/>
                  </a:lnTo>
                  <a:lnTo>
                    <a:pt x="60" y="90"/>
                  </a:lnTo>
                  <a:lnTo>
                    <a:pt x="66" y="92"/>
                  </a:lnTo>
                  <a:lnTo>
                    <a:pt x="66" y="94"/>
                  </a:lnTo>
                  <a:lnTo>
                    <a:pt x="62" y="100"/>
                  </a:lnTo>
                  <a:lnTo>
                    <a:pt x="56" y="108"/>
                  </a:lnTo>
                  <a:lnTo>
                    <a:pt x="52" y="118"/>
                  </a:lnTo>
                  <a:lnTo>
                    <a:pt x="46" y="130"/>
                  </a:lnTo>
                  <a:lnTo>
                    <a:pt x="40" y="142"/>
                  </a:lnTo>
                  <a:lnTo>
                    <a:pt x="36" y="152"/>
                  </a:lnTo>
                  <a:lnTo>
                    <a:pt x="36" y="162"/>
                  </a:lnTo>
                  <a:lnTo>
                    <a:pt x="38" y="160"/>
                  </a:lnTo>
                  <a:lnTo>
                    <a:pt x="42" y="152"/>
                  </a:lnTo>
                  <a:lnTo>
                    <a:pt x="48" y="140"/>
                  </a:lnTo>
                  <a:lnTo>
                    <a:pt x="56" y="128"/>
                  </a:lnTo>
                  <a:lnTo>
                    <a:pt x="64" y="116"/>
                  </a:lnTo>
                  <a:lnTo>
                    <a:pt x="72" y="104"/>
                  </a:lnTo>
                  <a:lnTo>
                    <a:pt x="80" y="96"/>
                  </a:lnTo>
                  <a:lnTo>
                    <a:pt x="88" y="92"/>
                  </a:lnTo>
                  <a:lnTo>
                    <a:pt x="88" y="96"/>
                  </a:lnTo>
                  <a:lnTo>
                    <a:pt x="86" y="102"/>
                  </a:lnTo>
                  <a:lnTo>
                    <a:pt x="86" y="114"/>
                  </a:lnTo>
                  <a:lnTo>
                    <a:pt x="86" y="128"/>
                  </a:lnTo>
                  <a:lnTo>
                    <a:pt x="86" y="142"/>
                  </a:lnTo>
                  <a:lnTo>
                    <a:pt x="88" y="158"/>
                  </a:lnTo>
                  <a:lnTo>
                    <a:pt x="92" y="172"/>
                  </a:lnTo>
                  <a:lnTo>
                    <a:pt x="98" y="184"/>
                  </a:lnTo>
                  <a:lnTo>
                    <a:pt x="98" y="180"/>
                  </a:lnTo>
                  <a:lnTo>
                    <a:pt x="98" y="168"/>
                  </a:lnTo>
                  <a:lnTo>
                    <a:pt x="98" y="154"/>
                  </a:lnTo>
                  <a:lnTo>
                    <a:pt x="98" y="136"/>
                  </a:lnTo>
                  <a:lnTo>
                    <a:pt x="100" y="120"/>
                  </a:lnTo>
                  <a:lnTo>
                    <a:pt x="102" y="104"/>
                  </a:lnTo>
                  <a:lnTo>
                    <a:pt x="108" y="92"/>
                  </a:lnTo>
                  <a:lnTo>
                    <a:pt x="114" y="88"/>
                  </a:lnTo>
                  <a:lnTo>
                    <a:pt x="116" y="90"/>
                  </a:lnTo>
                  <a:lnTo>
                    <a:pt x="118" y="96"/>
                  </a:lnTo>
                  <a:lnTo>
                    <a:pt x="122" y="108"/>
                  </a:lnTo>
                  <a:lnTo>
                    <a:pt x="128" y="120"/>
                  </a:lnTo>
                  <a:lnTo>
                    <a:pt x="134" y="134"/>
                  </a:lnTo>
                  <a:lnTo>
                    <a:pt x="142" y="146"/>
                  </a:lnTo>
                  <a:lnTo>
                    <a:pt x="150" y="156"/>
                  </a:lnTo>
                  <a:lnTo>
                    <a:pt x="158" y="164"/>
                  </a:lnTo>
                  <a:lnTo>
                    <a:pt x="156" y="158"/>
                  </a:lnTo>
                  <a:lnTo>
                    <a:pt x="150" y="144"/>
                  </a:lnTo>
                  <a:lnTo>
                    <a:pt x="148" y="128"/>
                  </a:lnTo>
                  <a:lnTo>
                    <a:pt x="148" y="114"/>
                  </a:lnTo>
                  <a:lnTo>
                    <a:pt x="150" y="114"/>
                  </a:lnTo>
                  <a:lnTo>
                    <a:pt x="156" y="118"/>
                  </a:lnTo>
                  <a:lnTo>
                    <a:pt x="162" y="124"/>
                  </a:lnTo>
                  <a:lnTo>
                    <a:pt x="172" y="128"/>
                  </a:lnTo>
                  <a:lnTo>
                    <a:pt x="182" y="134"/>
                  </a:lnTo>
                  <a:lnTo>
                    <a:pt x="192" y="140"/>
                  </a:lnTo>
                  <a:lnTo>
                    <a:pt x="200" y="144"/>
                  </a:lnTo>
                  <a:lnTo>
                    <a:pt x="208" y="146"/>
                  </a:lnTo>
                  <a:lnTo>
                    <a:pt x="206" y="144"/>
                  </a:lnTo>
                  <a:lnTo>
                    <a:pt x="202" y="140"/>
                  </a:lnTo>
                  <a:lnTo>
                    <a:pt x="196" y="132"/>
                  </a:lnTo>
                  <a:lnTo>
                    <a:pt x="190" y="124"/>
                  </a:lnTo>
                  <a:lnTo>
                    <a:pt x="184" y="114"/>
                  </a:lnTo>
                  <a:lnTo>
                    <a:pt x="180" y="102"/>
                  </a:lnTo>
                  <a:lnTo>
                    <a:pt x="180" y="88"/>
                  </a:lnTo>
                  <a:lnTo>
                    <a:pt x="184" y="76"/>
                  </a:lnTo>
                  <a:lnTo>
                    <a:pt x="186" y="78"/>
                  </a:lnTo>
                  <a:lnTo>
                    <a:pt x="190" y="80"/>
                  </a:lnTo>
                  <a:lnTo>
                    <a:pt x="194" y="84"/>
                  </a:lnTo>
                  <a:lnTo>
                    <a:pt x="200" y="86"/>
                  </a:lnTo>
                  <a:lnTo>
                    <a:pt x="204" y="90"/>
                  </a:lnTo>
                  <a:lnTo>
                    <a:pt x="208" y="92"/>
                  </a:lnTo>
                  <a:lnTo>
                    <a:pt x="214" y="96"/>
                  </a:lnTo>
                  <a:lnTo>
                    <a:pt x="214" y="94"/>
                  </a:lnTo>
                  <a:lnTo>
                    <a:pt x="214" y="90"/>
                  </a:lnTo>
                  <a:lnTo>
                    <a:pt x="214" y="84"/>
                  </a:lnTo>
                  <a:lnTo>
                    <a:pt x="218" y="76"/>
                  </a:lnTo>
                  <a:lnTo>
                    <a:pt x="220" y="70"/>
                  </a:lnTo>
                  <a:lnTo>
                    <a:pt x="226" y="62"/>
                  </a:lnTo>
                  <a:lnTo>
                    <a:pt x="234" y="58"/>
                  </a:lnTo>
                  <a:lnTo>
                    <a:pt x="244" y="56"/>
                  </a:lnTo>
                  <a:lnTo>
                    <a:pt x="246" y="58"/>
                  </a:lnTo>
                  <a:lnTo>
                    <a:pt x="248" y="62"/>
                  </a:lnTo>
                  <a:lnTo>
                    <a:pt x="252" y="68"/>
                  </a:lnTo>
                  <a:lnTo>
                    <a:pt x="258" y="76"/>
                  </a:lnTo>
                  <a:lnTo>
                    <a:pt x="260" y="72"/>
                  </a:lnTo>
                  <a:lnTo>
                    <a:pt x="262" y="66"/>
                  </a:lnTo>
                  <a:lnTo>
                    <a:pt x="264" y="60"/>
                  </a:lnTo>
                  <a:lnTo>
                    <a:pt x="268" y="54"/>
                  </a:lnTo>
                  <a:lnTo>
                    <a:pt x="272" y="48"/>
                  </a:lnTo>
                  <a:lnTo>
                    <a:pt x="276" y="44"/>
                  </a:lnTo>
                  <a:lnTo>
                    <a:pt x="282" y="42"/>
                  </a:lnTo>
                  <a:lnTo>
                    <a:pt x="284" y="42"/>
                  </a:lnTo>
                  <a:lnTo>
                    <a:pt x="286" y="40"/>
                  </a:lnTo>
                  <a:lnTo>
                    <a:pt x="290" y="36"/>
                  </a:lnTo>
                  <a:lnTo>
                    <a:pt x="294" y="34"/>
                  </a:lnTo>
                  <a:lnTo>
                    <a:pt x="298" y="28"/>
                  </a:lnTo>
                  <a:lnTo>
                    <a:pt x="302" y="24"/>
                  </a:lnTo>
                  <a:close/>
                </a:path>
              </a:pathLst>
            </a:custGeom>
            <a:solidFill>
              <a:srgbClr val="BF7F7F"/>
            </a:solidFill>
            <a:ln w="9525">
              <a:noFill/>
              <a:round/>
              <a:headEnd/>
              <a:tailEnd/>
            </a:ln>
          </p:spPr>
          <p:txBody>
            <a:bodyPr>
              <a:prstTxWarp prst="textNoShape">
                <a:avLst/>
              </a:prstTxWarp>
            </a:bodyPr>
            <a:lstStyle/>
            <a:p>
              <a:endParaRPr lang="en-US"/>
            </a:p>
          </p:txBody>
        </p:sp>
        <p:sp>
          <p:nvSpPr>
            <p:cNvPr id="32818" name="Freeform 42"/>
            <p:cNvSpPr>
              <a:spLocks/>
            </p:cNvSpPr>
            <p:nvPr/>
          </p:nvSpPr>
          <p:spPr bwMode="auto">
            <a:xfrm>
              <a:off x="1653" y="3090"/>
              <a:ext cx="112" cy="164"/>
            </a:xfrm>
            <a:custGeom>
              <a:avLst/>
              <a:gdLst>
                <a:gd name="T0" fmla="*/ 106 w 112"/>
                <a:gd name="T1" fmla="*/ 12 h 164"/>
                <a:gd name="T2" fmla="*/ 110 w 112"/>
                <a:gd name="T3" fmla="*/ 16 h 164"/>
                <a:gd name="T4" fmla="*/ 112 w 112"/>
                <a:gd name="T5" fmla="*/ 24 h 164"/>
                <a:gd name="T6" fmla="*/ 110 w 112"/>
                <a:gd name="T7" fmla="*/ 38 h 164"/>
                <a:gd name="T8" fmla="*/ 102 w 112"/>
                <a:gd name="T9" fmla="*/ 50 h 164"/>
                <a:gd name="T10" fmla="*/ 86 w 112"/>
                <a:gd name="T11" fmla="*/ 72 h 164"/>
                <a:gd name="T12" fmla="*/ 66 w 112"/>
                <a:gd name="T13" fmla="*/ 102 h 164"/>
                <a:gd name="T14" fmla="*/ 50 w 112"/>
                <a:gd name="T15" fmla="*/ 124 h 164"/>
                <a:gd name="T16" fmla="*/ 48 w 112"/>
                <a:gd name="T17" fmla="*/ 130 h 164"/>
                <a:gd name="T18" fmla="*/ 46 w 112"/>
                <a:gd name="T19" fmla="*/ 136 h 164"/>
                <a:gd name="T20" fmla="*/ 42 w 112"/>
                <a:gd name="T21" fmla="*/ 144 h 164"/>
                <a:gd name="T22" fmla="*/ 34 w 112"/>
                <a:gd name="T23" fmla="*/ 150 h 164"/>
                <a:gd name="T24" fmla="*/ 26 w 112"/>
                <a:gd name="T25" fmla="*/ 148 h 164"/>
                <a:gd name="T26" fmla="*/ 24 w 112"/>
                <a:gd name="T27" fmla="*/ 150 h 164"/>
                <a:gd name="T28" fmla="*/ 18 w 112"/>
                <a:gd name="T29" fmla="*/ 156 h 164"/>
                <a:gd name="T30" fmla="*/ 10 w 112"/>
                <a:gd name="T31" fmla="*/ 162 h 164"/>
                <a:gd name="T32" fmla="*/ 4 w 112"/>
                <a:gd name="T33" fmla="*/ 164 h 164"/>
                <a:gd name="T34" fmla="*/ 0 w 112"/>
                <a:gd name="T35" fmla="*/ 162 h 164"/>
                <a:gd name="T36" fmla="*/ 2 w 112"/>
                <a:gd name="T37" fmla="*/ 162 h 164"/>
                <a:gd name="T38" fmla="*/ 8 w 112"/>
                <a:gd name="T39" fmla="*/ 158 h 164"/>
                <a:gd name="T40" fmla="*/ 10 w 112"/>
                <a:gd name="T41" fmla="*/ 152 h 164"/>
                <a:gd name="T42" fmla="*/ 6 w 112"/>
                <a:gd name="T43" fmla="*/ 150 h 164"/>
                <a:gd name="T44" fmla="*/ 6 w 112"/>
                <a:gd name="T45" fmla="*/ 150 h 164"/>
                <a:gd name="T46" fmla="*/ 14 w 112"/>
                <a:gd name="T47" fmla="*/ 140 h 164"/>
                <a:gd name="T48" fmla="*/ 34 w 112"/>
                <a:gd name="T49" fmla="*/ 118 h 164"/>
                <a:gd name="T50" fmla="*/ 52 w 112"/>
                <a:gd name="T51" fmla="*/ 90 h 164"/>
                <a:gd name="T52" fmla="*/ 64 w 112"/>
                <a:gd name="T53" fmla="*/ 72 h 164"/>
                <a:gd name="T54" fmla="*/ 58 w 112"/>
                <a:gd name="T55" fmla="*/ 78 h 164"/>
                <a:gd name="T56" fmla="*/ 46 w 112"/>
                <a:gd name="T57" fmla="*/ 90 h 164"/>
                <a:gd name="T58" fmla="*/ 32 w 112"/>
                <a:gd name="T59" fmla="*/ 102 h 164"/>
                <a:gd name="T60" fmla="*/ 24 w 112"/>
                <a:gd name="T61" fmla="*/ 108 h 164"/>
                <a:gd name="T62" fmla="*/ 28 w 112"/>
                <a:gd name="T63" fmla="*/ 100 h 164"/>
                <a:gd name="T64" fmla="*/ 38 w 112"/>
                <a:gd name="T65" fmla="*/ 84 h 164"/>
                <a:gd name="T66" fmla="*/ 48 w 112"/>
                <a:gd name="T67" fmla="*/ 66 h 164"/>
                <a:gd name="T68" fmla="*/ 50 w 112"/>
                <a:gd name="T69" fmla="*/ 50 h 164"/>
                <a:gd name="T70" fmla="*/ 38 w 112"/>
                <a:gd name="T71" fmla="*/ 58 h 164"/>
                <a:gd name="T72" fmla="*/ 48 w 112"/>
                <a:gd name="T73" fmla="*/ 42 h 164"/>
                <a:gd name="T74" fmla="*/ 52 w 112"/>
                <a:gd name="T75" fmla="*/ 36 h 164"/>
                <a:gd name="T76" fmla="*/ 60 w 112"/>
                <a:gd name="T77" fmla="*/ 26 h 164"/>
                <a:gd name="T78" fmla="*/ 72 w 112"/>
                <a:gd name="T79" fmla="*/ 14 h 164"/>
                <a:gd name="T80" fmla="*/ 82 w 112"/>
                <a:gd name="T81" fmla="*/ 4 h 164"/>
                <a:gd name="T82" fmla="*/ 84 w 112"/>
                <a:gd name="T83" fmla="*/ 4 h 164"/>
                <a:gd name="T84" fmla="*/ 84 w 112"/>
                <a:gd name="T85" fmla="*/ 18 h 164"/>
                <a:gd name="T86" fmla="*/ 86 w 112"/>
                <a:gd name="T87" fmla="*/ 24 h 164"/>
                <a:gd name="T88" fmla="*/ 86 w 112"/>
                <a:gd name="T89" fmla="*/ 24 h 164"/>
                <a:gd name="T90" fmla="*/ 90 w 112"/>
                <a:gd name="T91" fmla="*/ 22 h 164"/>
                <a:gd name="T92" fmla="*/ 100 w 112"/>
                <a:gd name="T93" fmla="*/ 16 h 164"/>
                <a:gd name="T94" fmla="*/ 106 w 112"/>
                <a:gd name="T95" fmla="*/ 1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
                <a:gd name="T145" fmla="*/ 0 h 164"/>
                <a:gd name="T146" fmla="*/ 112 w 112"/>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 h="164">
                  <a:moveTo>
                    <a:pt x="106" y="10"/>
                  </a:moveTo>
                  <a:lnTo>
                    <a:pt x="106" y="12"/>
                  </a:lnTo>
                  <a:lnTo>
                    <a:pt x="108" y="12"/>
                  </a:lnTo>
                  <a:lnTo>
                    <a:pt x="110" y="16"/>
                  </a:lnTo>
                  <a:lnTo>
                    <a:pt x="112" y="18"/>
                  </a:lnTo>
                  <a:lnTo>
                    <a:pt x="112" y="24"/>
                  </a:lnTo>
                  <a:lnTo>
                    <a:pt x="112" y="30"/>
                  </a:lnTo>
                  <a:lnTo>
                    <a:pt x="110" y="38"/>
                  </a:lnTo>
                  <a:lnTo>
                    <a:pt x="104" y="46"/>
                  </a:lnTo>
                  <a:lnTo>
                    <a:pt x="102" y="50"/>
                  </a:lnTo>
                  <a:lnTo>
                    <a:pt x="96" y="58"/>
                  </a:lnTo>
                  <a:lnTo>
                    <a:pt x="86" y="72"/>
                  </a:lnTo>
                  <a:lnTo>
                    <a:pt x="76" y="86"/>
                  </a:lnTo>
                  <a:lnTo>
                    <a:pt x="66" y="102"/>
                  </a:lnTo>
                  <a:lnTo>
                    <a:pt x="56" y="114"/>
                  </a:lnTo>
                  <a:lnTo>
                    <a:pt x="50" y="124"/>
                  </a:lnTo>
                  <a:lnTo>
                    <a:pt x="48" y="130"/>
                  </a:lnTo>
                  <a:lnTo>
                    <a:pt x="48" y="132"/>
                  </a:lnTo>
                  <a:lnTo>
                    <a:pt x="46" y="136"/>
                  </a:lnTo>
                  <a:lnTo>
                    <a:pt x="44" y="138"/>
                  </a:lnTo>
                  <a:lnTo>
                    <a:pt x="42" y="144"/>
                  </a:lnTo>
                  <a:lnTo>
                    <a:pt x="38" y="146"/>
                  </a:lnTo>
                  <a:lnTo>
                    <a:pt x="34" y="150"/>
                  </a:lnTo>
                  <a:lnTo>
                    <a:pt x="30" y="152"/>
                  </a:lnTo>
                  <a:lnTo>
                    <a:pt x="26" y="148"/>
                  </a:lnTo>
                  <a:lnTo>
                    <a:pt x="24" y="150"/>
                  </a:lnTo>
                  <a:lnTo>
                    <a:pt x="22" y="152"/>
                  </a:lnTo>
                  <a:lnTo>
                    <a:pt x="18" y="156"/>
                  </a:lnTo>
                  <a:lnTo>
                    <a:pt x="14" y="160"/>
                  </a:lnTo>
                  <a:lnTo>
                    <a:pt x="10" y="162"/>
                  </a:lnTo>
                  <a:lnTo>
                    <a:pt x="6" y="164"/>
                  </a:lnTo>
                  <a:lnTo>
                    <a:pt x="4" y="164"/>
                  </a:lnTo>
                  <a:lnTo>
                    <a:pt x="0" y="164"/>
                  </a:lnTo>
                  <a:lnTo>
                    <a:pt x="0" y="162"/>
                  </a:lnTo>
                  <a:lnTo>
                    <a:pt x="2" y="162"/>
                  </a:lnTo>
                  <a:lnTo>
                    <a:pt x="4" y="162"/>
                  </a:lnTo>
                  <a:lnTo>
                    <a:pt x="8" y="158"/>
                  </a:lnTo>
                  <a:lnTo>
                    <a:pt x="10" y="154"/>
                  </a:lnTo>
                  <a:lnTo>
                    <a:pt x="10" y="152"/>
                  </a:lnTo>
                  <a:lnTo>
                    <a:pt x="6" y="150"/>
                  </a:lnTo>
                  <a:lnTo>
                    <a:pt x="10" y="148"/>
                  </a:lnTo>
                  <a:lnTo>
                    <a:pt x="14" y="140"/>
                  </a:lnTo>
                  <a:lnTo>
                    <a:pt x="24" y="130"/>
                  </a:lnTo>
                  <a:lnTo>
                    <a:pt x="34" y="118"/>
                  </a:lnTo>
                  <a:lnTo>
                    <a:pt x="44" y="104"/>
                  </a:lnTo>
                  <a:lnTo>
                    <a:pt x="52" y="90"/>
                  </a:lnTo>
                  <a:lnTo>
                    <a:pt x="60" y="80"/>
                  </a:lnTo>
                  <a:lnTo>
                    <a:pt x="64" y="72"/>
                  </a:lnTo>
                  <a:lnTo>
                    <a:pt x="62" y="74"/>
                  </a:lnTo>
                  <a:lnTo>
                    <a:pt x="58" y="78"/>
                  </a:lnTo>
                  <a:lnTo>
                    <a:pt x="52" y="84"/>
                  </a:lnTo>
                  <a:lnTo>
                    <a:pt x="46" y="90"/>
                  </a:lnTo>
                  <a:lnTo>
                    <a:pt x="38" y="96"/>
                  </a:lnTo>
                  <a:lnTo>
                    <a:pt x="32" y="102"/>
                  </a:lnTo>
                  <a:lnTo>
                    <a:pt x="26" y="106"/>
                  </a:lnTo>
                  <a:lnTo>
                    <a:pt x="24" y="108"/>
                  </a:lnTo>
                  <a:lnTo>
                    <a:pt x="24" y="106"/>
                  </a:lnTo>
                  <a:lnTo>
                    <a:pt x="28" y="100"/>
                  </a:lnTo>
                  <a:lnTo>
                    <a:pt x="34" y="94"/>
                  </a:lnTo>
                  <a:lnTo>
                    <a:pt x="38" y="84"/>
                  </a:lnTo>
                  <a:lnTo>
                    <a:pt x="44" y="74"/>
                  </a:lnTo>
                  <a:lnTo>
                    <a:pt x="48" y="66"/>
                  </a:lnTo>
                  <a:lnTo>
                    <a:pt x="50" y="58"/>
                  </a:lnTo>
                  <a:lnTo>
                    <a:pt x="50" y="50"/>
                  </a:lnTo>
                  <a:lnTo>
                    <a:pt x="36" y="62"/>
                  </a:lnTo>
                  <a:lnTo>
                    <a:pt x="38" y="58"/>
                  </a:lnTo>
                  <a:lnTo>
                    <a:pt x="44" y="50"/>
                  </a:lnTo>
                  <a:lnTo>
                    <a:pt x="48" y="42"/>
                  </a:lnTo>
                  <a:lnTo>
                    <a:pt x="50" y="38"/>
                  </a:lnTo>
                  <a:lnTo>
                    <a:pt x="52" y="36"/>
                  </a:lnTo>
                  <a:lnTo>
                    <a:pt x="54" y="32"/>
                  </a:lnTo>
                  <a:lnTo>
                    <a:pt x="60" y="26"/>
                  </a:lnTo>
                  <a:lnTo>
                    <a:pt x="66" y="20"/>
                  </a:lnTo>
                  <a:lnTo>
                    <a:pt x="72" y="14"/>
                  </a:lnTo>
                  <a:lnTo>
                    <a:pt x="78" y="8"/>
                  </a:lnTo>
                  <a:lnTo>
                    <a:pt x="82" y="4"/>
                  </a:lnTo>
                  <a:lnTo>
                    <a:pt x="84" y="0"/>
                  </a:lnTo>
                  <a:lnTo>
                    <a:pt x="84" y="4"/>
                  </a:lnTo>
                  <a:lnTo>
                    <a:pt x="82" y="12"/>
                  </a:lnTo>
                  <a:lnTo>
                    <a:pt x="84" y="18"/>
                  </a:lnTo>
                  <a:lnTo>
                    <a:pt x="86" y="24"/>
                  </a:lnTo>
                  <a:lnTo>
                    <a:pt x="88" y="22"/>
                  </a:lnTo>
                  <a:lnTo>
                    <a:pt x="90" y="22"/>
                  </a:lnTo>
                  <a:lnTo>
                    <a:pt x="94" y="20"/>
                  </a:lnTo>
                  <a:lnTo>
                    <a:pt x="100" y="16"/>
                  </a:lnTo>
                  <a:lnTo>
                    <a:pt x="106" y="10"/>
                  </a:lnTo>
                  <a:close/>
                </a:path>
              </a:pathLst>
            </a:custGeom>
            <a:solidFill>
              <a:srgbClr val="1E0000"/>
            </a:solidFill>
            <a:ln w="9525">
              <a:noFill/>
              <a:round/>
              <a:headEnd/>
              <a:tailEnd/>
            </a:ln>
          </p:spPr>
          <p:txBody>
            <a:bodyPr>
              <a:prstTxWarp prst="textNoShape">
                <a:avLst/>
              </a:prstTxWarp>
            </a:bodyPr>
            <a:lstStyle/>
            <a:p>
              <a:endParaRPr lang="en-US"/>
            </a:p>
          </p:txBody>
        </p:sp>
      </p:grpSp>
      <p:sp>
        <p:nvSpPr>
          <p:cNvPr id="138283" name="Rectangle 43"/>
          <p:cNvSpPr>
            <a:spLocks noChangeArrowheads="1"/>
          </p:cNvSpPr>
          <p:nvPr/>
        </p:nvSpPr>
        <p:spPr bwMode="auto">
          <a:xfrm>
            <a:off x="271463" y="320675"/>
            <a:ext cx="7013575" cy="946150"/>
          </a:xfrm>
          <a:prstGeom prst="rect">
            <a:avLst/>
          </a:prstGeom>
          <a:noFill/>
          <a:ln w="9525">
            <a:noFill/>
            <a:miter lim="800000"/>
            <a:headEnd/>
            <a:tailEnd/>
          </a:ln>
        </p:spPr>
        <p:txBody>
          <a:bodyPr>
            <a:prstTxWarp prst="textNoShape">
              <a:avLst/>
            </a:prstTxWarp>
            <a:spAutoFit/>
          </a:bodyPr>
          <a:lstStyle/>
          <a:p>
            <a:r>
              <a:rPr lang="de-DE">
                <a:solidFill>
                  <a:srgbClr val="663300"/>
                </a:solidFill>
              </a:rPr>
              <a:t>Nach einer Weile haben sie auf dem Weg einen alten Hahn getroffen. </a:t>
            </a:r>
            <a:endParaRPr lang="en-US">
              <a:solidFill>
                <a:srgbClr val="663300"/>
              </a:solidFill>
            </a:endParaRPr>
          </a:p>
        </p:txBody>
      </p:sp>
      <p:sp>
        <p:nvSpPr>
          <p:cNvPr id="138284" name="Rectangle 44"/>
          <p:cNvSpPr>
            <a:spLocks noChangeArrowheads="1"/>
          </p:cNvSpPr>
          <p:nvPr/>
        </p:nvSpPr>
        <p:spPr bwMode="auto">
          <a:xfrm>
            <a:off x="271463" y="320675"/>
            <a:ext cx="6742112" cy="1800225"/>
          </a:xfrm>
          <a:prstGeom prst="rect">
            <a:avLst/>
          </a:prstGeom>
          <a:noFill/>
          <a:ln w="9525">
            <a:noFill/>
            <a:miter lim="800000"/>
            <a:headEnd/>
            <a:tailEnd/>
          </a:ln>
        </p:spPr>
        <p:txBody>
          <a:bodyPr>
            <a:prstTxWarp prst="textNoShape">
              <a:avLst/>
            </a:prstTxWarp>
            <a:spAutoFit/>
          </a:bodyPr>
          <a:lstStyle/>
          <a:p>
            <a:r>
              <a:rPr lang="de-DE">
                <a:solidFill>
                  <a:srgbClr val="663300"/>
                </a:solidFill>
              </a:rPr>
              <a:t>Nach einer Weile haben sie auf dem Weg einen alten Hahn getroffen. Der Hahn hat am Weg gelegen und hat jämmerlich gekräht.</a:t>
            </a:r>
            <a:endParaRPr lang="en-US">
              <a:solidFill>
                <a:srgbClr val="663300"/>
              </a:solidFill>
            </a:endParaRPr>
          </a:p>
        </p:txBody>
      </p:sp>
      <p:sp>
        <p:nvSpPr>
          <p:cNvPr id="138285" name="AutoShape 45"/>
          <p:cNvSpPr>
            <a:spLocks noChangeArrowheads="1"/>
          </p:cNvSpPr>
          <p:nvPr/>
        </p:nvSpPr>
        <p:spPr bwMode="auto">
          <a:xfrm>
            <a:off x="1774825" y="4222750"/>
            <a:ext cx="1411288" cy="496888"/>
          </a:xfrm>
          <a:prstGeom prst="wedgeRoundRectCallout">
            <a:avLst>
              <a:gd name="adj1" fmla="val -55176"/>
              <a:gd name="adj2" fmla="val 95366"/>
              <a:gd name="adj3" fmla="val 16667"/>
            </a:avLst>
          </a:prstGeom>
          <a:noFill/>
          <a:ln w="9525">
            <a:solidFill>
              <a:schemeClr val="tx1"/>
            </a:solidFill>
            <a:miter lim="800000"/>
            <a:headEnd/>
            <a:tailEnd/>
          </a:ln>
        </p:spPr>
        <p:txBody>
          <a:bodyPr>
            <a:prstTxWarp prst="textNoShape">
              <a:avLst/>
            </a:prstTxWarp>
          </a:bodyPr>
          <a:lstStyle/>
          <a:p>
            <a:pPr algn="ctr"/>
            <a:r>
              <a:rPr lang="en-US">
                <a:solidFill>
                  <a:srgbClr val="663300"/>
                </a:solidFill>
              </a:rPr>
              <a:t>Kikiriki</a:t>
            </a:r>
          </a:p>
        </p:txBody>
      </p:sp>
      <p:sp>
        <p:nvSpPr>
          <p:cNvPr id="138286" name="AutoShape 46"/>
          <p:cNvSpPr>
            <a:spLocks noChangeArrowheads="1"/>
          </p:cNvSpPr>
          <p:nvPr/>
        </p:nvSpPr>
        <p:spPr bwMode="auto">
          <a:xfrm>
            <a:off x="5394325" y="2174875"/>
            <a:ext cx="3292475" cy="900113"/>
          </a:xfrm>
          <a:prstGeom prst="wedgeRoundRectCallout">
            <a:avLst>
              <a:gd name="adj1" fmla="val -32403"/>
              <a:gd name="adj2" fmla="val 87565"/>
              <a:gd name="adj3" fmla="val 16667"/>
            </a:avLst>
          </a:prstGeom>
          <a:noFill/>
          <a:ln w="9525">
            <a:solidFill>
              <a:schemeClr val="tx1"/>
            </a:solidFill>
            <a:miter lim="800000"/>
            <a:headEnd/>
            <a:tailEnd/>
          </a:ln>
        </p:spPr>
        <p:txBody>
          <a:bodyPr>
            <a:prstTxWarp prst="textNoShape">
              <a:avLst/>
            </a:prstTxWarp>
          </a:bodyPr>
          <a:lstStyle/>
          <a:p>
            <a:pPr algn="ctr"/>
            <a:r>
              <a:rPr lang="de-DE">
                <a:solidFill>
                  <a:srgbClr val="663300"/>
                </a:solidFill>
              </a:rPr>
              <a:t>„Warum krähst du so jämmerlich?“</a:t>
            </a:r>
            <a:endParaRPr lang="en-US">
              <a:solidFill>
                <a:srgbClr val="663300"/>
              </a:solidFill>
            </a:endParaRPr>
          </a:p>
        </p:txBody>
      </p:sp>
      <p:grpSp>
        <p:nvGrpSpPr>
          <p:cNvPr id="3" name="Group 47"/>
          <p:cNvGrpSpPr>
            <a:grpSpLocks/>
          </p:cNvGrpSpPr>
          <p:nvPr/>
        </p:nvGrpSpPr>
        <p:grpSpPr bwMode="auto">
          <a:xfrm>
            <a:off x="5270500" y="3395663"/>
            <a:ext cx="3729038" cy="3128962"/>
            <a:chOff x="3344" y="2139"/>
            <a:chExt cx="2349" cy="1971"/>
          </a:xfrm>
        </p:grpSpPr>
        <p:pic>
          <p:nvPicPr>
            <p:cNvPr id="32778" name="Picture 48" descr="donkey"/>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flipH="1">
              <a:off x="3426" y="2139"/>
              <a:ext cx="2267" cy="1971"/>
            </a:xfrm>
            <a:prstGeom prst="rect">
              <a:avLst/>
            </a:prstGeom>
            <a:noFill/>
            <a:ln w="9525">
              <a:noFill/>
              <a:miter lim="800000"/>
              <a:headEnd/>
              <a:tailEnd/>
            </a:ln>
          </p:spPr>
        </p:pic>
        <p:pic>
          <p:nvPicPr>
            <p:cNvPr id="32779" name="Picture 49" descr="dog walking"/>
            <p:cNvPicPr preferRelativeResize="0">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3344" y="2707"/>
              <a:ext cx="1740" cy="1355"/>
            </a:xfrm>
            <a:prstGeom prst="rect">
              <a:avLst/>
            </a:prstGeom>
            <a:noFill/>
            <a:ln w="9525">
              <a:noFill/>
              <a:miter lim="800000"/>
              <a:headEnd/>
              <a:tailEnd/>
            </a:ln>
          </p:spPr>
        </p:pic>
      </p:grpSp>
      <p:pic>
        <p:nvPicPr>
          <p:cNvPr id="138290" name="Picture 50" descr="cat walking2"/>
          <p:cNvPicPr>
            <a:picLocks noChangeAspect="1" noChangeArrowheads="1"/>
          </p:cNvPicPr>
          <p:nvPr/>
        </p:nvPicPr>
        <mc:AlternateContent>
          <mc:Choice xmlns:ma="http://schemas.microsoft.com/office/mac/drawingml/2008/main" Requires="ma">
            <p:blipFill>
              <a:blip r:embed="rId7"/>
              <a:srcRect/>
              <a:stretch>
                <a:fillRect/>
              </a:stretch>
            </p:blipFill>
          </mc:Choice>
          <mc:Fallback>
            <p:blipFill>
              <a:blip r:embed="rId8"/>
              <a:srcRect/>
              <a:stretch>
                <a:fillRect/>
              </a:stretch>
            </p:blipFill>
          </mc:Fallback>
        </mc:AlternateContent>
        <p:spPr bwMode="auto">
          <a:xfrm>
            <a:off x="4748213" y="5091113"/>
            <a:ext cx="2108200" cy="1465262"/>
          </a:xfrm>
          <a:prstGeom prst="rect">
            <a:avLst/>
          </a:prstGeom>
          <a:noFill/>
          <a:ln w="9525">
            <a:noFill/>
            <a:miter lim="800000"/>
            <a:headEnd/>
            <a:tailEnd/>
          </a:ln>
        </p:spPr>
      </p:pic>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7"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0" fill="hold"/>
                                        <p:tgtEl>
                                          <p:spTgt spid="2"/>
                                        </p:tgtEl>
                                        <p:attrNameLst>
                                          <p:attrName>ppt_x</p:attrName>
                                        </p:attrNameLst>
                                      </p:cBhvr>
                                      <p:tavLst>
                                        <p:tav tm="0">
                                          <p:val>
                                            <p:strVal val="0-#ppt_w/2"/>
                                          </p:val>
                                        </p:tav>
                                        <p:tav tm="100000">
                                          <p:val>
                                            <p:strVal val="#ppt_x"/>
                                          </p:val>
                                        </p:tav>
                                      </p:tavLst>
                                    </p:anim>
                                    <p:anim calcmode="lin" valueType="num">
                                      <p:cBhvr additive="base">
                                        <p:cTn id="8" dur="5000" fill="hold"/>
                                        <p:tgtEl>
                                          <p:spTgt spid="2"/>
                                        </p:tgtEl>
                                        <p:attrNameLst>
                                          <p:attrName>ppt_y</p:attrName>
                                        </p:attrNameLst>
                                      </p:cBhvr>
                                      <p:tavLst>
                                        <p:tav tm="0">
                                          <p:val>
                                            <p:strVal val="#ppt_y"/>
                                          </p:val>
                                        </p:tav>
                                        <p:tav tm="100000">
                                          <p:val>
                                            <p:strVal val="#ppt_y"/>
                                          </p:val>
                                        </p:tav>
                                      </p:tavLst>
                                    </p:anim>
                                  </p:childTnLst>
                                </p:cTn>
                              </p:par>
                              <p:par>
                                <p:cTn id="9" presetID="7" presetClass="entr" presetSubtype="2"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0" fill="hold"/>
                                        <p:tgtEl>
                                          <p:spTgt spid="3"/>
                                        </p:tgtEl>
                                        <p:attrNameLst>
                                          <p:attrName>ppt_x</p:attrName>
                                        </p:attrNameLst>
                                      </p:cBhvr>
                                      <p:tavLst>
                                        <p:tav tm="0">
                                          <p:val>
                                            <p:strVal val="1+#ppt_w/2"/>
                                          </p:val>
                                        </p:tav>
                                        <p:tav tm="100000">
                                          <p:val>
                                            <p:strVal val="#ppt_x"/>
                                          </p:val>
                                        </p:tav>
                                      </p:tavLst>
                                    </p:anim>
                                    <p:anim calcmode="lin" valueType="num">
                                      <p:cBhvr additive="base">
                                        <p:cTn id="12" dur="5000" fill="hold"/>
                                        <p:tgtEl>
                                          <p:spTgt spid="3"/>
                                        </p:tgtEl>
                                        <p:attrNameLst>
                                          <p:attrName>ppt_y</p:attrName>
                                        </p:attrNameLst>
                                      </p:cBhvr>
                                      <p:tavLst>
                                        <p:tav tm="0">
                                          <p:val>
                                            <p:strVal val="#ppt_y"/>
                                          </p:val>
                                        </p:tav>
                                        <p:tav tm="100000">
                                          <p:val>
                                            <p:strVal val="#ppt_y"/>
                                          </p:val>
                                        </p:tav>
                                      </p:tavLst>
                                    </p:anim>
                                  </p:childTnLst>
                                </p:cTn>
                              </p:par>
                              <p:par>
                                <p:cTn id="13" presetID="3" presetClass="entr" presetSubtype="10" fill="hold" grpId="0" nodeType="withEffect">
                                  <p:stCondLst>
                                    <p:cond delay="0"/>
                                  </p:stCondLst>
                                  <p:childTnLst>
                                    <p:set>
                                      <p:cBhvr>
                                        <p:cTn id="14" dur="1" fill="hold">
                                          <p:stCondLst>
                                            <p:cond delay="0"/>
                                          </p:stCondLst>
                                        </p:cTn>
                                        <p:tgtEl>
                                          <p:spTgt spid="138283"/>
                                        </p:tgtEl>
                                        <p:attrNameLst>
                                          <p:attrName>style.visibility</p:attrName>
                                        </p:attrNameLst>
                                      </p:cBhvr>
                                      <p:to>
                                        <p:strVal val="visible"/>
                                      </p:to>
                                    </p:set>
                                    <p:animEffect transition="in" filter="blinds(horizontal)">
                                      <p:cBhvr>
                                        <p:cTn id="15" dur="500"/>
                                        <p:tgtEl>
                                          <p:spTgt spid="138283"/>
                                        </p:tgtEl>
                                      </p:cBhvr>
                                    </p:animEffect>
                                  </p:childTnLst>
                                </p:cTn>
                              </p:par>
                              <p:par>
                                <p:cTn id="16" presetID="0" presetClass="path" presetSubtype="0" accel="50000" decel="50000" fill="hold" nodeType="withEffect">
                                  <p:stCondLst>
                                    <p:cond delay="0"/>
                                  </p:stCondLst>
                                  <p:childTnLst>
                                    <p:animMotion origin="layout" path="M 0.25 -0.00463 C 0.22326 -0.00533 0.1967 -0.00602 0.17656 -0.00509 C 0.15642 -0.00394 0.14566 0.00092 0.12951 0.00185 C 0.11337 0.00301 0.0967 0.00162 0.07951 0.00023 C 0.06232 -0.00093 0.04444 -0.00533 0.02656 -0.00556 C 0.00868 -0.00602 -0.01424 -0.00301 -0.02795 -0.00185 C -0.04167 -0.00046 -0.04879 0.00069 -0.0559 0.00185 " pathEditMode="relative" rAng="0" ptsTypes="aaaaaaA">
                                      <p:cBhvr>
                                        <p:cTn id="17" dur="3000" fill="hold"/>
                                        <p:tgtEl>
                                          <p:spTgt spid="3"/>
                                        </p:tgtEl>
                                        <p:attrNameLst>
                                          <p:attrName>ppt_x</p:attrName>
                                          <p:attrName>ppt_y</p:attrName>
                                        </p:attrNameLst>
                                      </p:cBhvr>
                                      <p:rCtr x="-153" y="3"/>
                                    </p:animMotion>
                                  </p:childTnLst>
                                </p:cTn>
                              </p:par>
                              <p:par>
                                <p:cTn id="18" presetID="7" presetClass="entr" presetSubtype="2" fill="hold" nodeType="withEffect">
                                  <p:stCondLst>
                                    <p:cond delay="0"/>
                                  </p:stCondLst>
                                  <p:childTnLst>
                                    <p:set>
                                      <p:cBhvr>
                                        <p:cTn id="19" dur="1" fill="hold">
                                          <p:stCondLst>
                                            <p:cond delay="0"/>
                                          </p:stCondLst>
                                        </p:cTn>
                                        <p:tgtEl>
                                          <p:spTgt spid="138290"/>
                                        </p:tgtEl>
                                        <p:attrNameLst>
                                          <p:attrName>style.visibility</p:attrName>
                                        </p:attrNameLst>
                                      </p:cBhvr>
                                      <p:to>
                                        <p:strVal val="visible"/>
                                      </p:to>
                                    </p:set>
                                    <p:anim calcmode="lin" valueType="num">
                                      <p:cBhvr additive="base">
                                        <p:cTn id="20" dur="5000" fill="hold"/>
                                        <p:tgtEl>
                                          <p:spTgt spid="138290"/>
                                        </p:tgtEl>
                                        <p:attrNameLst>
                                          <p:attrName>ppt_x</p:attrName>
                                        </p:attrNameLst>
                                      </p:cBhvr>
                                      <p:tavLst>
                                        <p:tav tm="0">
                                          <p:val>
                                            <p:strVal val="1+#ppt_w/2"/>
                                          </p:val>
                                        </p:tav>
                                        <p:tav tm="100000">
                                          <p:val>
                                            <p:strVal val="#ppt_x"/>
                                          </p:val>
                                        </p:tav>
                                      </p:tavLst>
                                    </p:anim>
                                    <p:anim calcmode="lin" valueType="num">
                                      <p:cBhvr additive="base">
                                        <p:cTn id="21" dur="5000" fill="hold"/>
                                        <p:tgtEl>
                                          <p:spTgt spid="138290"/>
                                        </p:tgtEl>
                                        <p:attrNameLst>
                                          <p:attrName>ppt_y</p:attrName>
                                        </p:attrNameLst>
                                      </p:cBhvr>
                                      <p:tavLst>
                                        <p:tav tm="0">
                                          <p:val>
                                            <p:strVal val="#ppt_y"/>
                                          </p:val>
                                        </p:tav>
                                        <p:tav tm="100000">
                                          <p:val>
                                            <p:strVal val="#ppt_y"/>
                                          </p:val>
                                        </p:tav>
                                      </p:tavLst>
                                    </p:anim>
                                  </p:childTnLst>
                                </p:cTn>
                              </p:par>
                            </p:childTnLst>
                          </p:cTn>
                        </p:par>
                        <p:par>
                          <p:cTn id="22" fill="hold">
                            <p:stCondLst>
                              <p:cond delay="5000"/>
                            </p:stCondLst>
                            <p:childTnLst>
                              <p:par>
                                <p:cTn id="23" presetID="3" presetClass="entr" presetSubtype="10" fill="hold" nodeType="afterEffect">
                                  <p:stCondLst>
                                    <p:cond delay="3000"/>
                                  </p:stCondLst>
                                  <p:childTnLst>
                                    <p:set>
                                      <p:cBhvr>
                                        <p:cTn id="24" dur="1" fill="hold">
                                          <p:stCondLst>
                                            <p:cond delay="0"/>
                                          </p:stCondLst>
                                        </p:cTn>
                                        <p:tgtEl>
                                          <p:spTgt spid="138284"/>
                                        </p:tgtEl>
                                        <p:attrNameLst>
                                          <p:attrName>style.visibility</p:attrName>
                                        </p:attrNameLst>
                                      </p:cBhvr>
                                      <p:to>
                                        <p:strVal val="visible"/>
                                      </p:to>
                                    </p:set>
                                    <p:animEffect transition="in" filter="blinds(horizontal)">
                                      <p:cBhvr>
                                        <p:cTn id="25" dur="500"/>
                                        <p:tgtEl>
                                          <p:spTgt spid="138284"/>
                                        </p:tgtEl>
                                      </p:cBhvr>
                                    </p:animEffect>
                                  </p:childTnLst>
                                </p:cTn>
                              </p:par>
                            </p:childTnLst>
                          </p:cTn>
                        </p:par>
                        <p:par>
                          <p:cTn id="26" fill="hold">
                            <p:stCondLst>
                              <p:cond delay="8500"/>
                            </p:stCondLst>
                            <p:childTnLst>
                              <p:par>
                                <p:cTn id="27" presetID="4" presetClass="entr" presetSubtype="32" fill="hold" grpId="0" nodeType="afterEffect">
                                  <p:stCondLst>
                                    <p:cond delay="4000"/>
                                  </p:stCondLst>
                                  <p:childTnLst>
                                    <p:set>
                                      <p:cBhvr>
                                        <p:cTn id="28" dur="1" fill="hold">
                                          <p:stCondLst>
                                            <p:cond delay="0"/>
                                          </p:stCondLst>
                                        </p:cTn>
                                        <p:tgtEl>
                                          <p:spTgt spid="138285"/>
                                        </p:tgtEl>
                                        <p:attrNameLst>
                                          <p:attrName>style.visibility</p:attrName>
                                        </p:attrNameLst>
                                      </p:cBhvr>
                                      <p:to>
                                        <p:strVal val="visible"/>
                                      </p:to>
                                    </p:set>
                                    <p:animEffect transition="in" filter="box(out)">
                                      <p:cBhvr>
                                        <p:cTn id="29" dur="500"/>
                                        <p:tgtEl>
                                          <p:spTgt spid="138285"/>
                                        </p:tgtEl>
                                      </p:cBhvr>
                                    </p:animEffect>
                                  </p:childTnLst>
                                </p:cTn>
                              </p:par>
                            </p:childTnLst>
                          </p:cTn>
                        </p:par>
                        <p:par>
                          <p:cTn id="30" fill="hold">
                            <p:stCondLst>
                              <p:cond delay="13000"/>
                            </p:stCondLst>
                            <p:childTnLst>
                              <p:par>
                                <p:cTn id="31" presetID="3" presetClass="entr" presetSubtype="10" fill="hold" grpId="0" nodeType="afterEffect">
                                  <p:stCondLst>
                                    <p:cond delay="1000"/>
                                  </p:stCondLst>
                                  <p:childTnLst>
                                    <p:set>
                                      <p:cBhvr>
                                        <p:cTn id="32" dur="1" fill="hold">
                                          <p:stCondLst>
                                            <p:cond delay="0"/>
                                          </p:stCondLst>
                                        </p:cTn>
                                        <p:tgtEl>
                                          <p:spTgt spid="138286"/>
                                        </p:tgtEl>
                                        <p:attrNameLst>
                                          <p:attrName>style.visibility</p:attrName>
                                        </p:attrNameLst>
                                      </p:cBhvr>
                                      <p:to>
                                        <p:strVal val="visible"/>
                                      </p:to>
                                    </p:set>
                                    <p:animEffect transition="in" filter="blinds(horizontal)">
                                      <p:cBhvr>
                                        <p:cTn id="33" dur="500"/>
                                        <p:tgtEl>
                                          <p:spTgt spid="138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83" grpId="0"/>
      <p:bldP spid="138285" grpId="0" animBg="1"/>
      <p:bldP spid="138286" grpId="0" animBg="1"/>
    </p:bld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34818" name="Picture 2" descr="donkey"/>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flipH="1">
            <a:off x="5575300" y="3071813"/>
            <a:ext cx="3598863" cy="3128962"/>
          </a:xfrm>
          <a:prstGeom prst="rect">
            <a:avLst/>
          </a:prstGeom>
          <a:noFill/>
          <a:ln w="9525">
            <a:noFill/>
            <a:miter lim="800000"/>
            <a:headEnd/>
            <a:tailEnd/>
          </a:ln>
        </p:spPr>
      </p:pic>
      <p:pic>
        <p:nvPicPr>
          <p:cNvPr id="34819" name="Picture 3" descr="dog walking"/>
          <p:cNvPicPr preferRelativeResize="0">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5421313" y="4017963"/>
            <a:ext cx="2762250" cy="2151062"/>
          </a:xfrm>
          <a:prstGeom prst="rect">
            <a:avLst/>
          </a:prstGeom>
          <a:noFill/>
          <a:ln w="9525">
            <a:noFill/>
            <a:miter lim="800000"/>
            <a:headEnd/>
            <a:tailEnd/>
          </a:ln>
        </p:spPr>
      </p:pic>
      <p:pic>
        <p:nvPicPr>
          <p:cNvPr id="34820" name="Picture 4" descr="cat walking2"/>
          <p:cNvPicPr>
            <a:picLocks noChangeAspect="1" noChangeArrowheads="1"/>
          </p:cNvPicPr>
          <p:nvPr/>
        </p:nvPicPr>
        <mc:AlternateContent>
          <mc:Choice xmlns:ma="http://schemas.microsoft.com/office/mac/drawingml/2008/main" Requires="ma">
            <p:blipFill>
              <a:blip r:embed="rId7"/>
              <a:srcRect/>
              <a:stretch>
                <a:fillRect/>
              </a:stretch>
            </p:blipFill>
          </mc:Choice>
          <mc:Fallback>
            <p:blipFill>
              <a:blip r:embed="rId8"/>
              <a:srcRect/>
              <a:stretch>
                <a:fillRect/>
              </a:stretch>
            </p:blipFill>
          </mc:Fallback>
        </mc:AlternateContent>
        <p:spPr bwMode="auto">
          <a:xfrm>
            <a:off x="5148263" y="4772025"/>
            <a:ext cx="2108200" cy="1465263"/>
          </a:xfrm>
          <a:prstGeom prst="rect">
            <a:avLst/>
          </a:prstGeom>
          <a:noFill/>
          <a:ln w="9525">
            <a:noFill/>
            <a:miter lim="800000"/>
            <a:headEnd/>
            <a:tailEnd/>
          </a:ln>
        </p:spPr>
      </p:pic>
      <p:grpSp>
        <p:nvGrpSpPr>
          <p:cNvPr id="34821" name="Group 5"/>
          <p:cNvGrpSpPr>
            <a:grpSpLocks/>
          </p:cNvGrpSpPr>
          <p:nvPr/>
        </p:nvGrpSpPr>
        <p:grpSpPr bwMode="auto">
          <a:xfrm>
            <a:off x="587375" y="5053013"/>
            <a:ext cx="1282700" cy="1524000"/>
            <a:chOff x="977" y="2352"/>
            <a:chExt cx="952" cy="1146"/>
          </a:xfrm>
        </p:grpSpPr>
        <p:sp>
          <p:nvSpPr>
            <p:cNvPr id="34823" name="AutoShape 6"/>
            <p:cNvSpPr>
              <a:spLocks noChangeAspect="1" noChangeArrowheads="1" noTextEdit="1"/>
            </p:cNvSpPr>
            <p:nvPr/>
          </p:nvSpPr>
          <p:spPr bwMode="auto">
            <a:xfrm>
              <a:off x="977" y="2352"/>
              <a:ext cx="952" cy="1146"/>
            </a:xfrm>
            <a:prstGeom prst="rect">
              <a:avLst/>
            </a:prstGeom>
            <a:noFill/>
            <a:ln w="9525">
              <a:noFill/>
              <a:miter lim="800000"/>
              <a:headEnd/>
              <a:tailEnd/>
            </a:ln>
          </p:spPr>
          <p:txBody>
            <a:bodyPr>
              <a:prstTxWarp prst="textNoShape">
                <a:avLst/>
              </a:prstTxWarp>
            </a:bodyPr>
            <a:lstStyle/>
            <a:p>
              <a:endParaRPr lang="en-US"/>
            </a:p>
          </p:txBody>
        </p:sp>
        <p:sp>
          <p:nvSpPr>
            <p:cNvPr id="34824" name="Freeform 7"/>
            <p:cNvSpPr>
              <a:spLocks noEditPoints="1"/>
            </p:cNvSpPr>
            <p:nvPr/>
          </p:nvSpPr>
          <p:spPr bwMode="auto">
            <a:xfrm>
              <a:off x="981" y="2358"/>
              <a:ext cx="880" cy="1062"/>
            </a:xfrm>
            <a:custGeom>
              <a:avLst/>
              <a:gdLst>
                <a:gd name="T0" fmla="*/ 836 w 880"/>
                <a:gd name="T1" fmla="*/ 386 h 1062"/>
                <a:gd name="T2" fmla="*/ 788 w 880"/>
                <a:gd name="T3" fmla="*/ 310 h 1062"/>
                <a:gd name="T4" fmla="*/ 720 w 880"/>
                <a:gd name="T5" fmla="*/ 220 h 1062"/>
                <a:gd name="T6" fmla="*/ 760 w 880"/>
                <a:gd name="T7" fmla="*/ 158 h 1062"/>
                <a:gd name="T8" fmla="*/ 750 w 880"/>
                <a:gd name="T9" fmla="*/ 122 h 1062"/>
                <a:gd name="T10" fmla="*/ 724 w 880"/>
                <a:gd name="T11" fmla="*/ 100 h 1062"/>
                <a:gd name="T12" fmla="*/ 716 w 880"/>
                <a:gd name="T13" fmla="*/ 56 h 1062"/>
                <a:gd name="T14" fmla="*/ 690 w 880"/>
                <a:gd name="T15" fmla="*/ 36 h 1062"/>
                <a:gd name="T16" fmla="*/ 642 w 880"/>
                <a:gd name="T17" fmla="*/ 0 h 1062"/>
                <a:gd name="T18" fmla="*/ 584 w 880"/>
                <a:gd name="T19" fmla="*/ 8 h 1062"/>
                <a:gd name="T20" fmla="*/ 538 w 880"/>
                <a:gd name="T21" fmla="*/ 40 h 1062"/>
                <a:gd name="T22" fmla="*/ 470 w 880"/>
                <a:gd name="T23" fmla="*/ 74 h 1062"/>
                <a:gd name="T24" fmla="*/ 470 w 880"/>
                <a:gd name="T25" fmla="*/ 106 h 1062"/>
                <a:gd name="T26" fmla="*/ 478 w 880"/>
                <a:gd name="T27" fmla="*/ 148 h 1062"/>
                <a:gd name="T28" fmla="*/ 552 w 880"/>
                <a:gd name="T29" fmla="*/ 148 h 1062"/>
                <a:gd name="T30" fmla="*/ 514 w 880"/>
                <a:gd name="T31" fmla="*/ 238 h 1062"/>
                <a:gd name="T32" fmla="*/ 514 w 880"/>
                <a:gd name="T33" fmla="*/ 334 h 1062"/>
                <a:gd name="T34" fmla="*/ 536 w 880"/>
                <a:gd name="T35" fmla="*/ 386 h 1062"/>
                <a:gd name="T36" fmla="*/ 550 w 880"/>
                <a:gd name="T37" fmla="*/ 416 h 1062"/>
                <a:gd name="T38" fmla="*/ 520 w 880"/>
                <a:gd name="T39" fmla="*/ 480 h 1062"/>
                <a:gd name="T40" fmla="*/ 416 w 880"/>
                <a:gd name="T41" fmla="*/ 534 h 1062"/>
                <a:gd name="T42" fmla="*/ 264 w 880"/>
                <a:gd name="T43" fmla="*/ 528 h 1062"/>
                <a:gd name="T44" fmla="*/ 218 w 880"/>
                <a:gd name="T45" fmla="*/ 550 h 1062"/>
                <a:gd name="T46" fmla="*/ 30 w 880"/>
                <a:gd name="T47" fmla="*/ 734 h 1062"/>
                <a:gd name="T48" fmla="*/ 44 w 880"/>
                <a:gd name="T49" fmla="*/ 792 h 1062"/>
                <a:gd name="T50" fmla="*/ 84 w 880"/>
                <a:gd name="T51" fmla="*/ 878 h 1062"/>
                <a:gd name="T52" fmla="*/ 112 w 880"/>
                <a:gd name="T53" fmla="*/ 914 h 1062"/>
                <a:gd name="T54" fmla="*/ 152 w 880"/>
                <a:gd name="T55" fmla="*/ 872 h 1062"/>
                <a:gd name="T56" fmla="*/ 202 w 880"/>
                <a:gd name="T57" fmla="*/ 896 h 1062"/>
                <a:gd name="T58" fmla="*/ 260 w 880"/>
                <a:gd name="T59" fmla="*/ 870 h 1062"/>
                <a:gd name="T60" fmla="*/ 290 w 880"/>
                <a:gd name="T61" fmla="*/ 838 h 1062"/>
                <a:gd name="T62" fmla="*/ 350 w 880"/>
                <a:gd name="T63" fmla="*/ 862 h 1062"/>
                <a:gd name="T64" fmla="*/ 356 w 880"/>
                <a:gd name="T65" fmla="*/ 838 h 1062"/>
                <a:gd name="T66" fmla="*/ 404 w 880"/>
                <a:gd name="T67" fmla="*/ 844 h 1062"/>
                <a:gd name="T68" fmla="*/ 398 w 880"/>
                <a:gd name="T69" fmla="*/ 802 h 1062"/>
                <a:gd name="T70" fmla="*/ 404 w 880"/>
                <a:gd name="T71" fmla="*/ 780 h 1062"/>
                <a:gd name="T72" fmla="*/ 448 w 880"/>
                <a:gd name="T73" fmla="*/ 774 h 1062"/>
                <a:gd name="T74" fmla="*/ 456 w 880"/>
                <a:gd name="T75" fmla="*/ 844 h 1062"/>
                <a:gd name="T76" fmla="*/ 452 w 880"/>
                <a:gd name="T77" fmla="*/ 890 h 1062"/>
                <a:gd name="T78" fmla="*/ 470 w 880"/>
                <a:gd name="T79" fmla="*/ 900 h 1062"/>
                <a:gd name="T80" fmla="*/ 520 w 880"/>
                <a:gd name="T81" fmla="*/ 924 h 1062"/>
                <a:gd name="T82" fmla="*/ 592 w 880"/>
                <a:gd name="T83" fmla="*/ 888 h 1062"/>
                <a:gd name="T84" fmla="*/ 598 w 880"/>
                <a:gd name="T85" fmla="*/ 902 h 1062"/>
                <a:gd name="T86" fmla="*/ 610 w 880"/>
                <a:gd name="T87" fmla="*/ 916 h 1062"/>
                <a:gd name="T88" fmla="*/ 604 w 880"/>
                <a:gd name="T89" fmla="*/ 982 h 1062"/>
                <a:gd name="T90" fmla="*/ 526 w 880"/>
                <a:gd name="T91" fmla="*/ 998 h 1062"/>
                <a:gd name="T92" fmla="*/ 466 w 880"/>
                <a:gd name="T93" fmla="*/ 984 h 1062"/>
                <a:gd name="T94" fmla="*/ 442 w 880"/>
                <a:gd name="T95" fmla="*/ 1036 h 1062"/>
                <a:gd name="T96" fmla="*/ 546 w 880"/>
                <a:gd name="T97" fmla="*/ 1042 h 1062"/>
                <a:gd name="T98" fmla="*/ 650 w 880"/>
                <a:gd name="T99" fmla="*/ 1058 h 1062"/>
                <a:gd name="T100" fmla="*/ 688 w 880"/>
                <a:gd name="T101" fmla="*/ 1046 h 1062"/>
                <a:gd name="T102" fmla="*/ 776 w 880"/>
                <a:gd name="T103" fmla="*/ 1038 h 1062"/>
                <a:gd name="T104" fmla="*/ 840 w 880"/>
                <a:gd name="T105" fmla="*/ 1018 h 1062"/>
                <a:gd name="T106" fmla="*/ 730 w 880"/>
                <a:gd name="T107" fmla="*/ 998 h 1062"/>
                <a:gd name="T108" fmla="*/ 654 w 880"/>
                <a:gd name="T109" fmla="*/ 918 h 1062"/>
                <a:gd name="T110" fmla="*/ 692 w 880"/>
                <a:gd name="T111" fmla="*/ 904 h 1062"/>
                <a:gd name="T112" fmla="*/ 778 w 880"/>
                <a:gd name="T113" fmla="*/ 790 h 1062"/>
                <a:gd name="T114" fmla="*/ 824 w 880"/>
                <a:gd name="T115" fmla="*/ 726 h 1062"/>
                <a:gd name="T116" fmla="*/ 880 w 880"/>
                <a:gd name="T117" fmla="*/ 568 h 1062"/>
                <a:gd name="T118" fmla="*/ 432 w 880"/>
                <a:gd name="T119" fmla="*/ 730 h 1062"/>
                <a:gd name="T120" fmla="*/ 458 w 880"/>
                <a:gd name="T121" fmla="*/ 722 h 10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0"/>
                <a:gd name="T184" fmla="*/ 0 h 1062"/>
                <a:gd name="T185" fmla="*/ 880 w 880"/>
                <a:gd name="T186" fmla="*/ 1062 h 10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0" h="1062">
                  <a:moveTo>
                    <a:pt x="878" y="542"/>
                  </a:moveTo>
                  <a:lnTo>
                    <a:pt x="876" y="516"/>
                  </a:lnTo>
                  <a:lnTo>
                    <a:pt x="876" y="502"/>
                  </a:lnTo>
                  <a:lnTo>
                    <a:pt x="874" y="486"/>
                  </a:lnTo>
                  <a:lnTo>
                    <a:pt x="872" y="472"/>
                  </a:lnTo>
                  <a:lnTo>
                    <a:pt x="868" y="460"/>
                  </a:lnTo>
                  <a:lnTo>
                    <a:pt x="864" y="446"/>
                  </a:lnTo>
                  <a:lnTo>
                    <a:pt x="858" y="434"/>
                  </a:lnTo>
                  <a:lnTo>
                    <a:pt x="852" y="422"/>
                  </a:lnTo>
                  <a:lnTo>
                    <a:pt x="846" y="410"/>
                  </a:lnTo>
                  <a:lnTo>
                    <a:pt x="844" y="404"/>
                  </a:lnTo>
                  <a:lnTo>
                    <a:pt x="842" y="396"/>
                  </a:lnTo>
                  <a:lnTo>
                    <a:pt x="838" y="392"/>
                  </a:lnTo>
                  <a:lnTo>
                    <a:pt x="836" y="386"/>
                  </a:lnTo>
                  <a:lnTo>
                    <a:pt x="834" y="380"/>
                  </a:lnTo>
                  <a:lnTo>
                    <a:pt x="830" y="374"/>
                  </a:lnTo>
                  <a:lnTo>
                    <a:pt x="826" y="368"/>
                  </a:lnTo>
                  <a:lnTo>
                    <a:pt x="822" y="364"/>
                  </a:lnTo>
                  <a:lnTo>
                    <a:pt x="820" y="358"/>
                  </a:lnTo>
                  <a:lnTo>
                    <a:pt x="818" y="354"/>
                  </a:lnTo>
                  <a:lnTo>
                    <a:pt x="818" y="348"/>
                  </a:lnTo>
                  <a:lnTo>
                    <a:pt x="814" y="344"/>
                  </a:lnTo>
                  <a:lnTo>
                    <a:pt x="810" y="338"/>
                  </a:lnTo>
                  <a:lnTo>
                    <a:pt x="808" y="332"/>
                  </a:lnTo>
                  <a:lnTo>
                    <a:pt x="804" y="326"/>
                  </a:lnTo>
                  <a:lnTo>
                    <a:pt x="798" y="320"/>
                  </a:lnTo>
                  <a:lnTo>
                    <a:pt x="792" y="314"/>
                  </a:lnTo>
                  <a:lnTo>
                    <a:pt x="788" y="310"/>
                  </a:lnTo>
                  <a:lnTo>
                    <a:pt x="782" y="304"/>
                  </a:lnTo>
                  <a:lnTo>
                    <a:pt x="776" y="300"/>
                  </a:lnTo>
                  <a:lnTo>
                    <a:pt x="770" y="288"/>
                  </a:lnTo>
                  <a:lnTo>
                    <a:pt x="762" y="278"/>
                  </a:lnTo>
                  <a:lnTo>
                    <a:pt x="750" y="268"/>
                  </a:lnTo>
                  <a:lnTo>
                    <a:pt x="740" y="260"/>
                  </a:lnTo>
                  <a:lnTo>
                    <a:pt x="728" y="250"/>
                  </a:lnTo>
                  <a:lnTo>
                    <a:pt x="720" y="240"/>
                  </a:lnTo>
                  <a:lnTo>
                    <a:pt x="714" y="230"/>
                  </a:lnTo>
                  <a:lnTo>
                    <a:pt x="710" y="216"/>
                  </a:lnTo>
                  <a:lnTo>
                    <a:pt x="712" y="218"/>
                  </a:lnTo>
                  <a:lnTo>
                    <a:pt x="714" y="218"/>
                  </a:lnTo>
                  <a:lnTo>
                    <a:pt x="718" y="218"/>
                  </a:lnTo>
                  <a:lnTo>
                    <a:pt x="720" y="220"/>
                  </a:lnTo>
                  <a:lnTo>
                    <a:pt x="722" y="220"/>
                  </a:lnTo>
                  <a:lnTo>
                    <a:pt x="724" y="220"/>
                  </a:lnTo>
                  <a:lnTo>
                    <a:pt x="728" y="220"/>
                  </a:lnTo>
                  <a:lnTo>
                    <a:pt x="730" y="220"/>
                  </a:lnTo>
                  <a:lnTo>
                    <a:pt x="736" y="216"/>
                  </a:lnTo>
                  <a:lnTo>
                    <a:pt x="742" y="210"/>
                  </a:lnTo>
                  <a:lnTo>
                    <a:pt x="748" y="206"/>
                  </a:lnTo>
                  <a:lnTo>
                    <a:pt x="752" y="200"/>
                  </a:lnTo>
                  <a:lnTo>
                    <a:pt x="756" y="194"/>
                  </a:lnTo>
                  <a:lnTo>
                    <a:pt x="758" y="186"/>
                  </a:lnTo>
                  <a:lnTo>
                    <a:pt x="760" y="180"/>
                  </a:lnTo>
                  <a:lnTo>
                    <a:pt x="762" y="172"/>
                  </a:lnTo>
                  <a:lnTo>
                    <a:pt x="762" y="166"/>
                  </a:lnTo>
                  <a:lnTo>
                    <a:pt x="760" y="158"/>
                  </a:lnTo>
                  <a:lnTo>
                    <a:pt x="756" y="152"/>
                  </a:lnTo>
                  <a:lnTo>
                    <a:pt x="754" y="146"/>
                  </a:lnTo>
                  <a:lnTo>
                    <a:pt x="748" y="140"/>
                  </a:lnTo>
                  <a:lnTo>
                    <a:pt x="744" y="136"/>
                  </a:lnTo>
                  <a:lnTo>
                    <a:pt x="738" y="132"/>
                  </a:lnTo>
                  <a:lnTo>
                    <a:pt x="732" y="128"/>
                  </a:lnTo>
                  <a:lnTo>
                    <a:pt x="732" y="126"/>
                  </a:lnTo>
                  <a:lnTo>
                    <a:pt x="734" y="126"/>
                  </a:lnTo>
                  <a:lnTo>
                    <a:pt x="736" y="124"/>
                  </a:lnTo>
                  <a:lnTo>
                    <a:pt x="738" y="124"/>
                  </a:lnTo>
                  <a:lnTo>
                    <a:pt x="740" y="122"/>
                  </a:lnTo>
                  <a:lnTo>
                    <a:pt x="744" y="122"/>
                  </a:lnTo>
                  <a:lnTo>
                    <a:pt x="746" y="122"/>
                  </a:lnTo>
                  <a:lnTo>
                    <a:pt x="750" y="122"/>
                  </a:lnTo>
                  <a:lnTo>
                    <a:pt x="752" y="122"/>
                  </a:lnTo>
                  <a:lnTo>
                    <a:pt x="754" y="122"/>
                  </a:lnTo>
                  <a:lnTo>
                    <a:pt x="756" y="120"/>
                  </a:lnTo>
                  <a:lnTo>
                    <a:pt x="758" y="118"/>
                  </a:lnTo>
                  <a:lnTo>
                    <a:pt x="756" y="112"/>
                  </a:lnTo>
                  <a:lnTo>
                    <a:pt x="752" y="110"/>
                  </a:lnTo>
                  <a:lnTo>
                    <a:pt x="748" y="108"/>
                  </a:lnTo>
                  <a:lnTo>
                    <a:pt x="742" y="106"/>
                  </a:lnTo>
                  <a:lnTo>
                    <a:pt x="736" y="106"/>
                  </a:lnTo>
                  <a:lnTo>
                    <a:pt x="730" y="106"/>
                  </a:lnTo>
                  <a:lnTo>
                    <a:pt x="724" y="106"/>
                  </a:lnTo>
                  <a:lnTo>
                    <a:pt x="720" y="104"/>
                  </a:lnTo>
                  <a:lnTo>
                    <a:pt x="722" y="102"/>
                  </a:lnTo>
                  <a:lnTo>
                    <a:pt x="724" y="100"/>
                  </a:lnTo>
                  <a:lnTo>
                    <a:pt x="728" y="96"/>
                  </a:lnTo>
                  <a:lnTo>
                    <a:pt x="726" y="92"/>
                  </a:lnTo>
                  <a:lnTo>
                    <a:pt x="694" y="92"/>
                  </a:lnTo>
                  <a:lnTo>
                    <a:pt x="698" y="86"/>
                  </a:lnTo>
                  <a:lnTo>
                    <a:pt x="700" y="80"/>
                  </a:lnTo>
                  <a:lnTo>
                    <a:pt x="704" y="76"/>
                  </a:lnTo>
                  <a:lnTo>
                    <a:pt x="710" y="72"/>
                  </a:lnTo>
                  <a:lnTo>
                    <a:pt x="714" y="70"/>
                  </a:lnTo>
                  <a:lnTo>
                    <a:pt x="720" y="66"/>
                  </a:lnTo>
                  <a:lnTo>
                    <a:pt x="726" y="66"/>
                  </a:lnTo>
                  <a:lnTo>
                    <a:pt x="732" y="64"/>
                  </a:lnTo>
                  <a:lnTo>
                    <a:pt x="732" y="62"/>
                  </a:lnTo>
                  <a:lnTo>
                    <a:pt x="724" y="58"/>
                  </a:lnTo>
                  <a:lnTo>
                    <a:pt x="716" y="56"/>
                  </a:lnTo>
                  <a:lnTo>
                    <a:pt x="710" y="56"/>
                  </a:lnTo>
                  <a:lnTo>
                    <a:pt x="702" y="56"/>
                  </a:lnTo>
                  <a:lnTo>
                    <a:pt x="694" y="58"/>
                  </a:lnTo>
                  <a:lnTo>
                    <a:pt x="686" y="60"/>
                  </a:lnTo>
                  <a:lnTo>
                    <a:pt x="680" y="62"/>
                  </a:lnTo>
                  <a:lnTo>
                    <a:pt x="672" y="66"/>
                  </a:lnTo>
                  <a:lnTo>
                    <a:pt x="670" y="64"/>
                  </a:lnTo>
                  <a:lnTo>
                    <a:pt x="674" y="60"/>
                  </a:lnTo>
                  <a:lnTo>
                    <a:pt x="678" y="58"/>
                  </a:lnTo>
                  <a:lnTo>
                    <a:pt x="682" y="54"/>
                  </a:lnTo>
                  <a:lnTo>
                    <a:pt x="684" y="50"/>
                  </a:lnTo>
                  <a:lnTo>
                    <a:pt x="686" y="46"/>
                  </a:lnTo>
                  <a:lnTo>
                    <a:pt x="688" y="40"/>
                  </a:lnTo>
                  <a:lnTo>
                    <a:pt x="690" y="36"/>
                  </a:lnTo>
                  <a:lnTo>
                    <a:pt x="690" y="32"/>
                  </a:lnTo>
                  <a:lnTo>
                    <a:pt x="690" y="28"/>
                  </a:lnTo>
                  <a:lnTo>
                    <a:pt x="688" y="22"/>
                  </a:lnTo>
                  <a:lnTo>
                    <a:pt x="686" y="20"/>
                  </a:lnTo>
                  <a:lnTo>
                    <a:pt x="682" y="16"/>
                  </a:lnTo>
                  <a:lnTo>
                    <a:pt x="678" y="12"/>
                  </a:lnTo>
                  <a:lnTo>
                    <a:pt x="676" y="10"/>
                  </a:lnTo>
                  <a:lnTo>
                    <a:pt x="672" y="6"/>
                  </a:lnTo>
                  <a:lnTo>
                    <a:pt x="668" y="6"/>
                  </a:lnTo>
                  <a:lnTo>
                    <a:pt x="664" y="4"/>
                  </a:lnTo>
                  <a:lnTo>
                    <a:pt x="658" y="2"/>
                  </a:lnTo>
                  <a:lnTo>
                    <a:pt x="652" y="2"/>
                  </a:lnTo>
                  <a:lnTo>
                    <a:pt x="648" y="0"/>
                  </a:lnTo>
                  <a:lnTo>
                    <a:pt x="642" y="0"/>
                  </a:lnTo>
                  <a:lnTo>
                    <a:pt x="638" y="0"/>
                  </a:lnTo>
                  <a:lnTo>
                    <a:pt x="632" y="0"/>
                  </a:lnTo>
                  <a:lnTo>
                    <a:pt x="628" y="0"/>
                  </a:lnTo>
                  <a:lnTo>
                    <a:pt x="624" y="2"/>
                  </a:lnTo>
                  <a:lnTo>
                    <a:pt x="620" y="6"/>
                  </a:lnTo>
                  <a:lnTo>
                    <a:pt x="618" y="10"/>
                  </a:lnTo>
                  <a:lnTo>
                    <a:pt x="620" y="14"/>
                  </a:lnTo>
                  <a:lnTo>
                    <a:pt x="614" y="14"/>
                  </a:lnTo>
                  <a:lnTo>
                    <a:pt x="610" y="12"/>
                  </a:lnTo>
                  <a:lnTo>
                    <a:pt x="604" y="12"/>
                  </a:lnTo>
                  <a:lnTo>
                    <a:pt x="600" y="12"/>
                  </a:lnTo>
                  <a:lnTo>
                    <a:pt x="594" y="10"/>
                  </a:lnTo>
                  <a:lnTo>
                    <a:pt x="590" y="8"/>
                  </a:lnTo>
                  <a:lnTo>
                    <a:pt x="584" y="8"/>
                  </a:lnTo>
                  <a:lnTo>
                    <a:pt x="580" y="6"/>
                  </a:lnTo>
                  <a:lnTo>
                    <a:pt x="572" y="6"/>
                  </a:lnTo>
                  <a:lnTo>
                    <a:pt x="566" y="6"/>
                  </a:lnTo>
                  <a:lnTo>
                    <a:pt x="560" y="8"/>
                  </a:lnTo>
                  <a:lnTo>
                    <a:pt x="554" y="10"/>
                  </a:lnTo>
                  <a:lnTo>
                    <a:pt x="548" y="12"/>
                  </a:lnTo>
                  <a:lnTo>
                    <a:pt x="542" y="16"/>
                  </a:lnTo>
                  <a:lnTo>
                    <a:pt x="538" y="20"/>
                  </a:lnTo>
                  <a:lnTo>
                    <a:pt x="534" y="26"/>
                  </a:lnTo>
                  <a:lnTo>
                    <a:pt x="532" y="30"/>
                  </a:lnTo>
                  <a:lnTo>
                    <a:pt x="534" y="32"/>
                  </a:lnTo>
                  <a:lnTo>
                    <a:pt x="538" y="36"/>
                  </a:lnTo>
                  <a:lnTo>
                    <a:pt x="540" y="38"/>
                  </a:lnTo>
                  <a:lnTo>
                    <a:pt x="538" y="40"/>
                  </a:lnTo>
                  <a:lnTo>
                    <a:pt x="534" y="40"/>
                  </a:lnTo>
                  <a:lnTo>
                    <a:pt x="532" y="42"/>
                  </a:lnTo>
                  <a:lnTo>
                    <a:pt x="528" y="42"/>
                  </a:lnTo>
                  <a:lnTo>
                    <a:pt x="526" y="42"/>
                  </a:lnTo>
                  <a:lnTo>
                    <a:pt x="522" y="44"/>
                  </a:lnTo>
                  <a:lnTo>
                    <a:pt x="520" y="44"/>
                  </a:lnTo>
                  <a:lnTo>
                    <a:pt x="516" y="46"/>
                  </a:lnTo>
                  <a:lnTo>
                    <a:pt x="510" y="48"/>
                  </a:lnTo>
                  <a:lnTo>
                    <a:pt x="502" y="52"/>
                  </a:lnTo>
                  <a:lnTo>
                    <a:pt x="496" y="54"/>
                  </a:lnTo>
                  <a:lnTo>
                    <a:pt x="488" y="58"/>
                  </a:lnTo>
                  <a:lnTo>
                    <a:pt x="482" y="62"/>
                  </a:lnTo>
                  <a:lnTo>
                    <a:pt x="476" y="68"/>
                  </a:lnTo>
                  <a:lnTo>
                    <a:pt x="470" y="74"/>
                  </a:lnTo>
                  <a:lnTo>
                    <a:pt x="466" y="82"/>
                  </a:lnTo>
                  <a:lnTo>
                    <a:pt x="468" y="84"/>
                  </a:lnTo>
                  <a:lnTo>
                    <a:pt x="470" y="86"/>
                  </a:lnTo>
                  <a:lnTo>
                    <a:pt x="472" y="86"/>
                  </a:lnTo>
                  <a:lnTo>
                    <a:pt x="474" y="88"/>
                  </a:lnTo>
                  <a:lnTo>
                    <a:pt x="478" y="88"/>
                  </a:lnTo>
                  <a:lnTo>
                    <a:pt x="480" y="88"/>
                  </a:lnTo>
                  <a:lnTo>
                    <a:pt x="482" y="88"/>
                  </a:lnTo>
                  <a:lnTo>
                    <a:pt x="484" y="88"/>
                  </a:lnTo>
                  <a:lnTo>
                    <a:pt x="482" y="92"/>
                  </a:lnTo>
                  <a:lnTo>
                    <a:pt x="478" y="96"/>
                  </a:lnTo>
                  <a:lnTo>
                    <a:pt x="474" y="100"/>
                  </a:lnTo>
                  <a:lnTo>
                    <a:pt x="472" y="102"/>
                  </a:lnTo>
                  <a:lnTo>
                    <a:pt x="470" y="106"/>
                  </a:lnTo>
                  <a:lnTo>
                    <a:pt x="466" y="110"/>
                  </a:lnTo>
                  <a:lnTo>
                    <a:pt x="464" y="116"/>
                  </a:lnTo>
                  <a:lnTo>
                    <a:pt x="462" y="120"/>
                  </a:lnTo>
                  <a:lnTo>
                    <a:pt x="460" y="128"/>
                  </a:lnTo>
                  <a:lnTo>
                    <a:pt x="458" y="134"/>
                  </a:lnTo>
                  <a:lnTo>
                    <a:pt x="456" y="142"/>
                  </a:lnTo>
                  <a:lnTo>
                    <a:pt x="460" y="150"/>
                  </a:lnTo>
                  <a:lnTo>
                    <a:pt x="466" y="150"/>
                  </a:lnTo>
                  <a:lnTo>
                    <a:pt x="470" y="148"/>
                  </a:lnTo>
                  <a:lnTo>
                    <a:pt x="474" y="146"/>
                  </a:lnTo>
                  <a:lnTo>
                    <a:pt x="478" y="142"/>
                  </a:lnTo>
                  <a:lnTo>
                    <a:pt x="478" y="144"/>
                  </a:lnTo>
                  <a:lnTo>
                    <a:pt x="478" y="146"/>
                  </a:lnTo>
                  <a:lnTo>
                    <a:pt x="478" y="148"/>
                  </a:lnTo>
                  <a:lnTo>
                    <a:pt x="476" y="150"/>
                  </a:lnTo>
                  <a:lnTo>
                    <a:pt x="476" y="160"/>
                  </a:lnTo>
                  <a:lnTo>
                    <a:pt x="476" y="170"/>
                  </a:lnTo>
                  <a:lnTo>
                    <a:pt x="478" y="180"/>
                  </a:lnTo>
                  <a:lnTo>
                    <a:pt x="486" y="188"/>
                  </a:lnTo>
                  <a:lnTo>
                    <a:pt x="498" y="188"/>
                  </a:lnTo>
                  <a:lnTo>
                    <a:pt x="508" y="184"/>
                  </a:lnTo>
                  <a:lnTo>
                    <a:pt x="516" y="176"/>
                  </a:lnTo>
                  <a:lnTo>
                    <a:pt x="524" y="168"/>
                  </a:lnTo>
                  <a:lnTo>
                    <a:pt x="530" y="160"/>
                  </a:lnTo>
                  <a:lnTo>
                    <a:pt x="538" y="150"/>
                  </a:lnTo>
                  <a:lnTo>
                    <a:pt x="548" y="144"/>
                  </a:lnTo>
                  <a:lnTo>
                    <a:pt x="558" y="142"/>
                  </a:lnTo>
                  <a:lnTo>
                    <a:pt x="552" y="148"/>
                  </a:lnTo>
                  <a:lnTo>
                    <a:pt x="548" y="154"/>
                  </a:lnTo>
                  <a:lnTo>
                    <a:pt x="542" y="160"/>
                  </a:lnTo>
                  <a:lnTo>
                    <a:pt x="538" y="166"/>
                  </a:lnTo>
                  <a:lnTo>
                    <a:pt x="534" y="174"/>
                  </a:lnTo>
                  <a:lnTo>
                    <a:pt x="530" y="180"/>
                  </a:lnTo>
                  <a:lnTo>
                    <a:pt x="526" y="186"/>
                  </a:lnTo>
                  <a:lnTo>
                    <a:pt x="522" y="194"/>
                  </a:lnTo>
                  <a:lnTo>
                    <a:pt x="520" y="198"/>
                  </a:lnTo>
                  <a:lnTo>
                    <a:pt x="520" y="204"/>
                  </a:lnTo>
                  <a:lnTo>
                    <a:pt x="520" y="210"/>
                  </a:lnTo>
                  <a:lnTo>
                    <a:pt x="524" y="212"/>
                  </a:lnTo>
                  <a:lnTo>
                    <a:pt x="520" y="220"/>
                  </a:lnTo>
                  <a:lnTo>
                    <a:pt x="516" y="230"/>
                  </a:lnTo>
                  <a:lnTo>
                    <a:pt x="514" y="238"/>
                  </a:lnTo>
                  <a:lnTo>
                    <a:pt x="512" y="246"/>
                  </a:lnTo>
                  <a:lnTo>
                    <a:pt x="514" y="244"/>
                  </a:lnTo>
                  <a:lnTo>
                    <a:pt x="516" y="244"/>
                  </a:lnTo>
                  <a:lnTo>
                    <a:pt x="516" y="242"/>
                  </a:lnTo>
                  <a:lnTo>
                    <a:pt x="518" y="240"/>
                  </a:lnTo>
                  <a:lnTo>
                    <a:pt x="516" y="252"/>
                  </a:lnTo>
                  <a:lnTo>
                    <a:pt x="514" y="264"/>
                  </a:lnTo>
                  <a:lnTo>
                    <a:pt x="512" y="276"/>
                  </a:lnTo>
                  <a:lnTo>
                    <a:pt x="512" y="290"/>
                  </a:lnTo>
                  <a:lnTo>
                    <a:pt x="514" y="290"/>
                  </a:lnTo>
                  <a:lnTo>
                    <a:pt x="514" y="300"/>
                  </a:lnTo>
                  <a:lnTo>
                    <a:pt x="514" y="312"/>
                  </a:lnTo>
                  <a:lnTo>
                    <a:pt x="514" y="322"/>
                  </a:lnTo>
                  <a:lnTo>
                    <a:pt x="514" y="334"/>
                  </a:lnTo>
                  <a:lnTo>
                    <a:pt x="516" y="334"/>
                  </a:lnTo>
                  <a:lnTo>
                    <a:pt x="518" y="334"/>
                  </a:lnTo>
                  <a:lnTo>
                    <a:pt x="520" y="338"/>
                  </a:lnTo>
                  <a:lnTo>
                    <a:pt x="520" y="346"/>
                  </a:lnTo>
                  <a:lnTo>
                    <a:pt x="520" y="350"/>
                  </a:lnTo>
                  <a:lnTo>
                    <a:pt x="520" y="356"/>
                  </a:lnTo>
                  <a:lnTo>
                    <a:pt x="524" y="358"/>
                  </a:lnTo>
                  <a:lnTo>
                    <a:pt x="526" y="362"/>
                  </a:lnTo>
                  <a:lnTo>
                    <a:pt x="528" y="366"/>
                  </a:lnTo>
                  <a:lnTo>
                    <a:pt x="528" y="372"/>
                  </a:lnTo>
                  <a:lnTo>
                    <a:pt x="530" y="372"/>
                  </a:lnTo>
                  <a:lnTo>
                    <a:pt x="534" y="376"/>
                  </a:lnTo>
                  <a:lnTo>
                    <a:pt x="534" y="380"/>
                  </a:lnTo>
                  <a:lnTo>
                    <a:pt x="536" y="386"/>
                  </a:lnTo>
                  <a:lnTo>
                    <a:pt x="538" y="390"/>
                  </a:lnTo>
                  <a:lnTo>
                    <a:pt x="540" y="390"/>
                  </a:lnTo>
                  <a:lnTo>
                    <a:pt x="540" y="388"/>
                  </a:lnTo>
                  <a:lnTo>
                    <a:pt x="542" y="388"/>
                  </a:lnTo>
                  <a:lnTo>
                    <a:pt x="544" y="392"/>
                  </a:lnTo>
                  <a:lnTo>
                    <a:pt x="544" y="398"/>
                  </a:lnTo>
                  <a:lnTo>
                    <a:pt x="544" y="404"/>
                  </a:lnTo>
                  <a:lnTo>
                    <a:pt x="544" y="410"/>
                  </a:lnTo>
                  <a:lnTo>
                    <a:pt x="546" y="410"/>
                  </a:lnTo>
                  <a:lnTo>
                    <a:pt x="548" y="410"/>
                  </a:lnTo>
                  <a:lnTo>
                    <a:pt x="548" y="408"/>
                  </a:lnTo>
                  <a:lnTo>
                    <a:pt x="548" y="406"/>
                  </a:lnTo>
                  <a:lnTo>
                    <a:pt x="550" y="416"/>
                  </a:lnTo>
                  <a:lnTo>
                    <a:pt x="548" y="424"/>
                  </a:lnTo>
                  <a:lnTo>
                    <a:pt x="544" y="432"/>
                  </a:lnTo>
                  <a:lnTo>
                    <a:pt x="542" y="440"/>
                  </a:lnTo>
                  <a:lnTo>
                    <a:pt x="544" y="440"/>
                  </a:lnTo>
                  <a:lnTo>
                    <a:pt x="546" y="438"/>
                  </a:lnTo>
                  <a:lnTo>
                    <a:pt x="548" y="436"/>
                  </a:lnTo>
                  <a:lnTo>
                    <a:pt x="548" y="440"/>
                  </a:lnTo>
                  <a:lnTo>
                    <a:pt x="548" y="444"/>
                  </a:lnTo>
                  <a:lnTo>
                    <a:pt x="546" y="446"/>
                  </a:lnTo>
                  <a:lnTo>
                    <a:pt x="544" y="450"/>
                  </a:lnTo>
                  <a:lnTo>
                    <a:pt x="536" y="460"/>
                  </a:lnTo>
                  <a:lnTo>
                    <a:pt x="530" y="470"/>
                  </a:lnTo>
                  <a:lnTo>
                    <a:pt x="520" y="480"/>
                  </a:lnTo>
                  <a:lnTo>
                    <a:pt x="512" y="490"/>
                  </a:lnTo>
                  <a:lnTo>
                    <a:pt x="504" y="500"/>
                  </a:lnTo>
                  <a:lnTo>
                    <a:pt x="494" y="510"/>
                  </a:lnTo>
                  <a:lnTo>
                    <a:pt x="484" y="518"/>
                  </a:lnTo>
                  <a:lnTo>
                    <a:pt x="474" y="526"/>
                  </a:lnTo>
                  <a:lnTo>
                    <a:pt x="472" y="528"/>
                  </a:lnTo>
                  <a:lnTo>
                    <a:pt x="468" y="528"/>
                  </a:lnTo>
                  <a:lnTo>
                    <a:pt x="466" y="530"/>
                  </a:lnTo>
                  <a:lnTo>
                    <a:pt x="464" y="532"/>
                  </a:lnTo>
                  <a:lnTo>
                    <a:pt x="454" y="532"/>
                  </a:lnTo>
                  <a:lnTo>
                    <a:pt x="446" y="532"/>
                  </a:lnTo>
                  <a:lnTo>
                    <a:pt x="436" y="534"/>
                  </a:lnTo>
                  <a:lnTo>
                    <a:pt x="426" y="534"/>
                  </a:lnTo>
                  <a:lnTo>
                    <a:pt x="416" y="534"/>
                  </a:lnTo>
                  <a:lnTo>
                    <a:pt x="406" y="534"/>
                  </a:lnTo>
                  <a:lnTo>
                    <a:pt x="394" y="536"/>
                  </a:lnTo>
                  <a:lnTo>
                    <a:pt x="384" y="536"/>
                  </a:lnTo>
                  <a:lnTo>
                    <a:pt x="372" y="536"/>
                  </a:lnTo>
                  <a:lnTo>
                    <a:pt x="362" y="536"/>
                  </a:lnTo>
                  <a:lnTo>
                    <a:pt x="352" y="536"/>
                  </a:lnTo>
                  <a:lnTo>
                    <a:pt x="340" y="536"/>
                  </a:lnTo>
                  <a:lnTo>
                    <a:pt x="330" y="536"/>
                  </a:lnTo>
                  <a:lnTo>
                    <a:pt x="318" y="534"/>
                  </a:lnTo>
                  <a:lnTo>
                    <a:pt x="308" y="534"/>
                  </a:lnTo>
                  <a:lnTo>
                    <a:pt x="298" y="532"/>
                  </a:lnTo>
                  <a:lnTo>
                    <a:pt x="288" y="532"/>
                  </a:lnTo>
                  <a:lnTo>
                    <a:pt x="276" y="530"/>
                  </a:lnTo>
                  <a:lnTo>
                    <a:pt x="264" y="528"/>
                  </a:lnTo>
                  <a:lnTo>
                    <a:pt x="252" y="526"/>
                  </a:lnTo>
                  <a:lnTo>
                    <a:pt x="242" y="526"/>
                  </a:lnTo>
                  <a:lnTo>
                    <a:pt x="230" y="528"/>
                  </a:lnTo>
                  <a:lnTo>
                    <a:pt x="220" y="530"/>
                  </a:lnTo>
                  <a:lnTo>
                    <a:pt x="210" y="536"/>
                  </a:lnTo>
                  <a:lnTo>
                    <a:pt x="210" y="538"/>
                  </a:lnTo>
                  <a:lnTo>
                    <a:pt x="210" y="540"/>
                  </a:lnTo>
                  <a:lnTo>
                    <a:pt x="212" y="540"/>
                  </a:lnTo>
                  <a:lnTo>
                    <a:pt x="214" y="540"/>
                  </a:lnTo>
                  <a:lnTo>
                    <a:pt x="212" y="542"/>
                  </a:lnTo>
                  <a:lnTo>
                    <a:pt x="210" y="544"/>
                  </a:lnTo>
                  <a:lnTo>
                    <a:pt x="210" y="546"/>
                  </a:lnTo>
                  <a:lnTo>
                    <a:pt x="208" y="548"/>
                  </a:lnTo>
                  <a:lnTo>
                    <a:pt x="218" y="550"/>
                  </a:lnTo>
                  <a:lnTo>
                    <a:pt x="204" y="560"/>
                  </a:lnTo>
                  <a:lnTo>
                    <a:pt x="188" y="570"/>
                  </a:lnTo>
                  <a:lnTo>
                    <a:pt x="172" y="580"/>
                  </a:lnTo>
                  <a:lnTo>
                    <a:pt x="156" y="592"/>
                  </a:lnTo>
                  <a:lnTo>
                    <a:pt x="142" y="604"/>
                  </a:lnTo>
                  <a:lnTo>
                    <a:pt x="126" y="616"/>
                  </a:lnTo>
                  <a:lnTo>
                    <a:pt x="112" y="630"/>
                  </a:lnTo>
                  <a:lnTo>
                    <a:pt x="98" y="644"/>
                  </a:lnTo>
                  <a:lnTo>
                    <a:pt x="86" y="658"/>
                  </a:lnTo>
                  <a:lnTo>
                    <a:pt x="74" y="672"/>
                  </a:lnTo>
                  <a:lnTo>
                    <a:pt x="62" y="688"/>
                  </a:lnTo>
                  <a:lnTo>
                    <a:pt x="50" y="702"/>
                  </a:lnTo>
                  <a:lnTo>
                    <a:pt x="40" y="718"/>
                  </a:lnTo>
                  <a:lnTo>
                    <a:pt x="30" y="734"/>
                  </a:lnTo>
                  <a:lnTo>
                    <a:pt x="22" y="750"/>
                  </a:lnTo>
                  <a:lnTo>
                    <a:pt x="14" y="768"/>
                  </a:lnTo>
                  <a:lnTo>
                    <a:pt x="8" y="784"/>
                  </a:lnTo>
                  <a:lnTo>
                    <a:pt x="4" y="798"/>
                  </a:lnTo>
                  <a:lnTo>
                    <a:pt x="2" y="814"/>
                  </a:lnTo>
                  <a:lnTo>
                    <a:pt x="0" y="828"/>
                  </a:lnTo>
                  <a:lnTo>
                    <a:pt x="4" y="844"/>
                  </a:lnTo>
                  <a:lnTo>
                    <a:pt x="8" y="844"/>
                  </a:lnTo>
                  <a:lnTo>
                    <a:pt x="12" y="844"/>
                  </a:lnTo>
                  <a:lnTo>
                    <a:pt x="16" y="840"/>
                  </a:lnTo>
                  <a:lnTo>
                    <a:pt x="18" y="838"/>
                  </a:lnTo>
                  <a:lnTo>
                    <a:pt x="26" y="822"/>
                  </a:lnTo>
                  <a:lnTo>
                    <a:pt x="36" y="806"/>
                  </a:lnTo>
                  <a:lnTo>
                    <a:pt x="44" y="792"/>
                  </a:lnTo>
                  <a:lnTo>
                    <a:pt x="54" y="776"/>
                  </a:lnTo>
                  <a:lnTo>
                    <a:pt x="66" y="762"/>
                  </a:lnTo>
                  <a:lnTo>
                    <a:pt x="78" y="748"/>
                  </a:lnTo>
                  <a:lnTo>
                    <a:pt x="90" y="734"/>
                  </a:lnTo>
                  <a:lnTo>
                    <a:pt x="102" y="722"/>
                  </a:lnTo>
                  <a:lnTo>
                    <a:pt x="98" y="740"/>
                  </a:lnTo>
                  <a:lnTo>
                    <a:pt x="92" y="758"/>
                  </a:lnTo>
                  <a:lnTo>
                    <a:pt x="88" y="776"/>
                  </a:lnTo>
                  <a:lnTo>
                    <a:pt x="84" y="794"/>
                  </a:lnTo>
                  <a:lnTo>
                    <a:pt x="82" y="814"/>
                  </a:lnTo>
                  <a:lnTo>
                    <a:pt x="80" y="834"/>
                  </a:lnTo>
                  <a:lnTo>
                    <a:pt x="80" y="854"/>
                  </a:lnTo>
                  <a:lnTo>
                    <a:pt x="82" y="874"/>
                  </a:lnTo>
                  <a:lnTo>
                    <a:pt x="84" y="878"/>
                  </a:lnTo>
                  <a:lnTo>
                    <a:pt x="84" y="880"/>
                  </a:lnTo>
                  <a:lnTo>
                    <a:pt x="86" y="882"/>
                  </a:lnTo>
                  <a:lnTo>
                    <a:pt x="88" y="882"/>
                  </a:lnTo>
                  <a:lnTo>
                    <a:pt x="92" y="880"/>
                  </a:lnTo>
                  <a:lnTo>
                    <a:pt x="94" y="878"/>
                  </a:lnTo>
                  <a:lnTo>
                    <a:pt x="94" y="874"/>
                  </a:lnTo>
                  <a:lnTo>
                    <a:pt x="96" y="870"/>
                  </a:lnTo>
                  <a:lnTo>
                    <a:pt x="98" y="876"/>
                  </a:lnTo>
                  <a:lnTo>
                    <a:pt x="100" y="884"/>
                  </a:lnTo>
                  <a:lnTo>
                    <a:pt x="102" y="890"/>
                  </a:lnTo>
                  <a:lnTo>
                    <a:pt x="104" y="896"/>
                  </a:lnTo>
                  <a:lnTo>
                    <a:pt x="106" y="902"/>
                  </a:lnTo>
                  <a:lnTo>
                    <a:pt x="110" y="908"/>
                  </a:lnTo>
                  <a:lnTo>
                    <a:pt x="112" y="914"/>
                  </a:lnTo>
                  <a:lnTo>
                    <a:pt x="116" y="918"/>
                  </a:lnTo>
                  <a:lnTo>
                    <a:pt x="118" y="920"/>
                  </a:lnTo>
                  <a:lnTo>
                    <a:pt x="122" y="920"/>
                  </a:lnTo>
                  <a:lnTo>
                    <a:pt x="124" y="920"/>
                  </a:lnTo>
                  <a:lnTo>
                    <a:pt x="126" y="918"/>
                  </a:lnTo>
                  <a:lnTo>
                    <a:pt x="130" y="894"/>
                  </a:lnTo>
                  <a:lnTo>
                    <a:pt x="132" y="868"/>
                  </a:lnTo>
                  <a:lnTo>
                    <a:pt x="136" y="844"/>
                  </a:lnTo>
                  <a:lnTo>
                    <a:pt x="140" y="820"/>
                  </a:lnTo>
                  <a:lnTo>
                    <a:pt x="142" y="816"/>
                  </a:lnTo>
                  <a:lnTo>
                    <a:pt x="144" y="830"/>
                  </a:lnTo>
                  <a:lnTo>
                    <a:pt x="146" y="844"/>
                  </a:lnTo>
                  <a:lnTo>
                    <a:pt x="148" y="858"/>
                  </a:lnTo>
                  <a:lnTo>
                    <a:pt x="152" y="872"/>
                  </a:lnTo>
                  <a:lnTo>
                    <a:pt x="156" y="884"/>
                  </a:lnTo>
                  <a:lnTo>
                    <a:pt x="162" y="898"/>
                  </a:lnTo>
                  <a:lnTo>
                    <a:pt x="168" y="910"/>
                  </a:lnTo>
                  <a:lnTo>
                    <a:pt x="176" y="922"/>
                  </a:lnTo>
                  <a:lnTo>
                    <a:pt x="180" y="924"/>
                  </a:lnTo>
                  <a:lnTo>
                    <a:pt x="182" y="928"/>
                  </a:lnTo>
                  <a:lnTo>
                    <a:pt x="186" y="932"/>
                  </a:lnTo>
                  <a:lnTo>
                    <a:pt x="190" y="936"/>
                  </a:lnTo>
                  <a:lnTo>
                    <a:pt x="194" y="940"/>
                  </a:lnTo>
                  <a:lnTo>
                    <a:pt x="198" y="942"/>
                  </a:lnTo>
                  <a:lnTo>
                    <a:pt x="202" y="942"/>
                  </a:lnTo>
                  <a:lnTo>
                    <a:pt x="206" y="942"/>
                  </a:lnTo>
                  <a:lnTo>
                    <a:pt x="204" y="920"/>
                  </a:lnTo>
                  <a:lnTo>
                    <a:pt x="202" y="896"/>
                  </a:lnTo>
                  <a:lnTo>
                    <a:pt x="200" y="874"/>
                  </a:lnTo>
                  <a:lnTo>
                    <a:pt x="200" y="850"/>
                  </a:lnTo>
                  <a:lnTo>
                    <a:pt x="200" y="836"/>
                  </a:lnTo>
                  <a:lnTo>
                    <a:pt x="202" y="818"/>
                  </a:lnTo>
                  <a:lnTo>
                    <a:pt x="204" y="804"/>
                  </a:lnTo>
                  <a:lnTo>
                    <a:pt x="210" y="788"/>
                  </a:lnTo>
                  <a:lnTo>
                    <a:pt x="212" y="796"/>
                  </a:lnTo>
                  <a:lnTo>
                    <a:pt x="216" y="804"/>
                  </a:lnTo>
                  <a:lnTo>
                    <a:pt x="220" y="812"/>
                  </a:lnTo>
                  <a:lnTo>
                    <a:pt x="224" y="820"/>
                  </a:lnTo>
                  <a:lnTo>
                    <a:pt x="232" y="832"/>
                  </a:lnTo>
                  <a:lnTo>
                    <a:pt x="242" y="846"/>
                  </a:lnTo>
                  <a:lnTo>
                    <a:pt x="250" y="858"/>
                  </a:lnTo>
                  <a:lnTo>
                    <a:pt x="260" y="870"/>
                  </a:lnTo>
                  <a:lnTo>
                    <a:pt x="270" y="880"/>
                  </a:lnTo>
                  <a:lnTo>
                    <a:pt x="282" y="890"/>
                  </a:lnTo>
                  <a:lnTo>
                    <a:pt x="294" y="900"/>
                  </a:lnTo>
                  <a:lnTo>
                    <a:pt x="308" y="906"/>
                  </a:lnTo>
                  <a:lnTo>
                    <a:pt x="312" y="906"/>
                  </a:lnTo>
                  <a:lnTo>
                    <a:pt x="316" y="906"/>
                  </a:lnTo>
                  <a:lnTo>
                    <a:pt x="320" y="904"/>
                  </a:lnTo>
                  <a:lnTo>
                    <a:pt x="322" y="900"/>
                  </a:lnTo>
                  <a:lnTo>
                    <a:pt x="316" y="890"/>
                  </a:lnTo>
                  <a:lnTo>
                    <a:pt x="310" y="880"/>
                  </a:lnTo>
                  <a:lnTo>
                    <a:pt x="304" y="870"/>
                  </a:lnTo>
                  <a:lnTo>
                    <a:pt x="300" y="858"/>
                  </a:lnTo>
                  <a:lnTo>
                    <a:pt x="294" y="848"/>
                  </a:lnTo>
                  <a:lnTo>
                    <a:pt x="290" y="838"/>
                  </a:lnTo>
                  <a:lnTo>
                    <a:pt x="288" y="826"/>
                  </a:lnTo>
                  <a:lnTo>
                    <a:pt x="284" y="814"/>
                  </a:lnTo>
                  <a:lnTo>
                    <a:pt x="284" y="806"/>
                  </a:lnTo>
                  <a:lnTo>
                    <a:pt x="284" y="798"/>
                  </a:lnTo>
                  <a:lnTo>
                    <a:pt x="284" y="790"/>
                  </a:lnTo>
                  <a:lnTo>
                    <a:pt x="284" y="782"/>
                  </a:lnTo>
                  <a:lnTo>
                    <a:pt x="290" y="794"/>
                  </a:lnTo>
                  <a:lnTo>
                    <a:pt x="296" y="804"/>
                  </a:lnTo>
                  <a:lnTo>
                    <a:pt x="302" y="816"/>
                  </a:lnTo>
                  <a:lnTo>
                    <a:pt x="310" y="828"/>
                  </a:lnTo>
                  <a:lnTo>
                    <a:pt x="318" y="838"/>
                  </a:lnTo>
                  <a:lnTo>
                    <a:pt x="328" y="846"/>
                  </a:lnTo>
                  <a:lnTo>
                    <a:pt x="338" y="856"/>
                  </a:lnTo>
                  <a:lnTo>
                    <a:pt x="350" y="862"/>
                  </a:lnTo>
                  <a:lnTo>
                    <a:pt x="354" y="864"/>
                  </a:lnTo>
                  <a:lnTo>
                    <a:pt x="358" y="866"/>
                  </a:lnTo>
                  <a:lnTo>
                    <a:pt x="362" y="868"/>
                  </a:lnTo>
                  <a:lnTo>
                    <a:pt x="366" y="870"/>
                  </a:lnTo>
                  <a:lnTo>
                    <a:pt x="370" y="870"/>
                  </a:lnTo>
                  <a:lnTo>
                    <a:pt x="374" y="870"/>
                  </a:lnTo>
                  <a:lnTo>
                    <a:pt x="378" y="870"/>
                  </a:lnTo>
                  <a:lnTo>
                    <a:pt x="380" y="866"/>
                  </a:lnTo>
                  <a:lnTo>
                    <a:pt x="376" y="862"/>
                  </a:lnTo>
                  <a:lnTo>
                    <a:pt x="372" y="858"/>
                  </a:lnTo>
                  <a:lnTo>
                    <a:pt x="368" y="852"/>
                  </a:lnTo>
                  <a:lnTo>
                    <a:pt x="364" y="846"/>
                  </a:lnTo>
                  <a:lnTo>
                    <a:pt x="360" y="842"/>
                  </a:lnTo>
                  <a:lnTo>
                    <a:pt x="356" y="838"/>
                  </a:lnTo>
                  <a:lnTo>
                    <a:pt x="352" y="832"/>
                  </a:lnTo>
                  <a:lnTo>
                    <a:pt x="350" y="826"/>
                  </a:lnTo>
                  <a:lnTo>
                    <a:pt x="350" y="824"/>
                  </a:lnTo>
                  <a:lnTo>
                    <a:pt x="354" y="828"/>
                  </a:lnTo>
                  <a:lnTo>
                    <a:pt x="360" y="832"/>
                  </a:lnTo>
                  <a:lnTo>
                    <a:pt x="368" y="836"/>
                  </a:lnTo>
                  <a:lnTo>
                    <a:pt x="374" y="838"/>
                  </a:lnTo>
                  <a:lnTo>
                    <a:pt x="380" y="840"/>
                  </a:lnTo>
                  <a:lnTo>
                    <a:pt x="388" y="842"/>
                  </a:lnTo>
                  <a:lnTo>
                    <a:pt x="394" y="846"/>
                  </a:lnTo>
                  <a:lnTo>
                    <a:pt x="400" y="848"/>
                  </a:lnTo>
                  <a:lnTo>
                    <a:pt x="402" y="846"/>
                  </a:lnTo>
                  <a:lnTo>
                    <a:pt x="404" y="846"/>
                  </a:lnTo>
                  <a:lnTo>
                    <a:pt x="404" y="844"/>
                  </a:lnTo>
                  <a:lnTo>
                    <a:pt x="404" y="842"/>
                  </a:lnTo>
                  <a:lnTo>
                    <a:pt x="398" y="834"/>
                  </a:lnTo>
                  <a:lnTo>
                    <a:pt x="394" y="828"/>
                  </a:lnTo>
                  <a:lnTo>
                    <a:pt x="390" y="822"/>
                  </a:lnTo>
                  <a:lnTo>
                    <a:pt x="384" y="814"/>
                  </a:lnTo>
                  <a:lnTo>
                    <a:pt x="380" y="808"/>
                  </a:lnTo>
                  <a:lnTo>
                    <a:pt x="374" y="800"/>
                  </a:lnTo>
                  <a:lnTo>
                    <a:pt x="370" y="794"/>
                  </a:lnTo>
                  <a:lnTo>
                    <a:pt x="364" y="786"/>
                  </a:lnTo>
                  <a:lnTo>
                    <a:pt x="366" y="786"/>
                  </a:lnTo>
                  <a:lnTo>
                    <a:pt x="374" y="790"/>
                  </a:lnTo>
                  <a:lnTo>
                    <a:pt x="382" y="794"/>
                  </a:lnTo>
                  <a:lnTo>
                    <a:pt x="390" y="798"/>
                  </a:lnTo>
                  <a:lnTo>
                    <a:pt x="398" y="802"/>
                  </a:lnTo>
                  <a:lnTo>
                    <a:pt x="406" y="804"/>
                  </a:lnTo>
                  <a:lnTo>
                    <a:pt x="414" y="808"/>
                  </a:lnTo>
                  <a:lnTo>
                    <a:pt x="424" y="808"/>
                  </a:lnTo>
                  <a:lnTo>
                    <a:pt x="432" y="810"/>
                  </a:lnTo>
                  <a:lnTo>
                    <a:pt x="434" y="810"/>
                  </a:lnTo>
                  <a:lnTo>
                    <a:pt x="436" y="808"/>
                  </a:lnTo>
                  <a:lnTo>
                    <a:pt x="436" y="806"/>
                  </a:lnTo>
                  <a:lnTo>
                    <a:pt x="436" y="804"/>
                  </a:lnTo>
                  <a:lnTo>
                    <a:pt x="432" y="802"/>
                  </a:lnTo>
                  <a:lnTo>
                    <a:pt x="426" y="798"/>
                  </a:lnTo>
                  <a:lnTo>
                    <a:pt x="420" y="794"/>
                  </a:lnTo>
                  <a:lnTo>
                    <a:pt x="414" y="788"/>
                  </a:lnTo>
                  <a:lnTo>
                    <a:pt x="410" y="784"/>
                  </a:lnTo>
                  <a:lnTo>
                    <a:pt x="404" y="780"/>
                  </a:lnTo>
                  <a:lnTo>
                    <a:pt x="398" y="774"/>
                  </a:lnTo>
                  <a:lnTo>
                    <a:pt x="394" y="770"/>
                  </a:lnTo>
                  <a:lnTo>
                    <a:pt x="398" y="770"/>
                  </a:lnTo>
                  <a:lnTo>
                    <a:pt x="402" y="772"/>
                  </a:lnTo>
                  <a:lnTo>
                    <a:pt x="406" y="774"/>
                  </a:lnTo>
                  <a:lnTo>
                    <a:pt x="410" y="774"/>
                  </a:lnTo>
                  <a:lnTo>
                    <a:pt x="416" y="776"/>
                  </a:lnTo>
                  <a:lnTo>
                    <a:pt x="420" y="776"/>
                  </a:lnTo>
                  <a:lnTo>
                    <a:pt x="424" y="776"/>
                  </a:lnTo>
                  <a:lnTo>
                    <a:pt x="430" y="776"/>
                  </a:lnTo>
                  <a:lnTo>
                    <a:pt x="434" y="776"/>
                  </a:lnTo>
                  <a:lnTo>
                    <a:pt x="440" y="774"/>
                  </a:lnTo>
                  <a:lnTo>
                    <a:pt x="444" y="774"/>
                  </a:lnTo>
                  <a:lnTo>
                    <a:pt x="448" y="774"/>
                  </a:lnTo>
                  <a:lnTo>
                    <a:pt x="454" y="774"/>
                  </a:lnTo>
                  <a:lnTo>
                    <a:pt x="458" y="772"/>
                  </a:lnTo>
                  <a:lnTo>
                    <a:pt x="462" y="770"/>
                  </a:lnTo>
                  <a:lnTo>
                    <a:pt x="466" y="768"/>
                  </a:lnTo>
                  <a:lnTo>
                    <a:pt x="466" y="776"/>
                  </a:lnTo>
                  <a:lnTo>
                    <a:pt x="470" y="782"/>
                  </a:lnTo>
                  <a:lnTo>
                    <a:pt x="472" y="790"/>
                  </a:lnTo>
                  <a:lnTo>
                    <a:pt x="474" y="798"/>
                  </a:lnTo>
                  <a:lnTo>
                    <a:pt x="470" y="806"/>
                  </a:lnTo>
                  <a:lnTo>
                    <a:pt x="466" y="814"/>
                  </a:lnTo>
                  <a:lnTo>
                    <a:pt x="464" y="822"/>
                  </a:lnTo>
                  <a:lnTo>
                    <a:pt x="462" y="828"/>
                  </a:lnTo>
                  <a:lnTo>
                    <a:pt x="458" y="838"/>
                  </a:lnTo>
                  <a:lnTo>
                    <a:pt x="456" y="844"/>
                  </a:lnTo>
                  <a:lnTo>
                    <a:pt x="454" y="852"/>
                  </a:lnTo>
                  <a:lnTo>
                    <a:pt x="450" y="860"/>
                  </a:lnTo>
                  <a:lnTo>
                    <a:pt x="450" y="864"/>
                  </a:lnTo>
                  <a:lnTo>
                    <a:pt x="448" y="868"/>
                  </a:lnTo>
                  <a:lnTo>
                    <a:pt x="444" y="872"/>
                  </a:lnTo>
                  <a:lnTo>
                    <a:pt x="442" y="876"/>
                  </a:lnTo>
                  <a:lnTo>
                    <a:pt x="438" y="882"/>
                  </a:lnTo>
                  <a:lnTo>
                    <a:pt x="440" y="886"/>
                  </a:lnTo>
                  <a:lnTo>
                    <a:pt x="444" y="892"/>
                  </a:lnTo>
                  <a:lnTo>
                    <a:pt x="444" y="896"/>
                  </a:lnTo>
                  <a:lnTo>
                    <a:pt x="448" y="896"/>
                  </a:lnTo>
                  <a:lnTo>
                    <a:pt x="448" y="894"/>
                  </a:lnTo>
                  <a:lnTo>
                    <a:pt x="450" y="892"/>
                  </a:lnTo>
                  <a:lnTo>
                    <a:pt x="452" y="890"/>
                  </a:lnTo>
                  <a:lnTo>
                    <a:pt x="454" y="892"/>
                  </a:lnTo>
                  <a:lnTo>
                    <a:pt x="452" y="896"/>
                  </a:lnTo>
                  <a:lnTo>
                    <a:pt x="450" y="900"/>
                  </a:lnTo>
                  <a:lnTo>
                    <a:pt x="450" y="902"/>
                  </a:lnTo>
                  <a:lnTo>
                    <a:pt x="452" y="904"/>
                  </a:lnTo>
                  <a:lnTo>
                    <a:pt x="454" y="902"/>
                  </a:lnTo>
                  <a:lnTo>
                    <a:pt x="456" y="902"/>
                  </a:lnTo>
                  <a:lnTo>
                    <a:pt x="458" y="900"/>
                  </a:lnTo>
                  <a:lnTo>
                    <a:pt x="460" y="902"/>
                  </a:lnTo>
                  <a:lnTo>
                    <a:pt x="462" y="902"/>
                  </a:lnTo>
                  <a:lnTo>
                    <a:pt x="464" y="902"/>
                  </a:lnTo>
                  <a:lnTo>
                    <a:pt x="466" y="902"/>
                  </a:lnTo>
                  <a:lnTo>
                    <a:pt x="468" y="900"/>
                  </a:lnTo>
                  <a:lnTo>
                    <a:pt x="470" y="900"/>
                  </a:lnTo>
                  <a:lnTo>
                    <a:pt x="474" y="900"/>
                  </a:lnTo>
                  <a:lnTo>
                    <a:pt x="476" y="900"/>
                  </a:lnTo>
                  <a:lnTo>
                    <a:pt x="478" y="902"/>
                  </a:lnTo>
                  <a:lnTo>
                    <a:pt x="482" y="902"/>
                  </a:lnTo>
                  <a:lnTo>
                    <a:pt x="486" y="902"/>
                  </a:lnTo>
                  <a:lnTo>
                    <a:pt x="488" y="904"/>
                  </a:lnTo>
                  <a:lnTo>
                    <a:pt x="486" y="914"/>
                  </a:lnTo>
                  <a:lnTo>
                    <a:pt x="484" y="922"/>
                  </a:lnTo>
                  <a:lnTo>
                    <a:pt x="482" y="930"/>
                  </a:lnTo>
                  <a:lnTo>
                    <a:pt x="480" y="940"/>
                  </a:lnTo>
                  <a:lnTo>
                    <a:pt x="514" y="940"/>
                  </a:lnTo>
                  <a:lnTo>
                    <a:pt x="516" y="934"/>
                  </a:lnTo>
                  <a:lnTo>
                    <a:pt x="518" y="930"/>
                  </a:lnTo>
                  <a:lnTo>
                    <a:pt x="520" y="924"/>
                  </a:lnTo>
                  <a:lnTo>
                    <a:pt x="524" y="918"/>
                  </a:lnTo>
                  <a:lnTo>
                    <a:pt x="526" y="914"/>
                  </a:lnTo>
                  <a:lnTo>
                    <a:pt x="528" y="908"/>
                  </a:lnTo>
                  <a:lnTo>
                    <a:pt x="532" y="902"/>
                  </a:lnTo>
                  <a:lnTo>
                    <a:pt x="536" y="898"/>
                  </a:lnTo>
                  <a:lnTo>
                    <a:pt x="542" y="896"/>
                  </a:lnTo>
                  <a:lnTo>
                    <a:pt x="548" y="894"/>
                  </a:lnTo>
                  <a:lnTo>
                    <a:pt x="554" y="892"/>
                  </a:lnTo>
                  <a:lnTo>
                    <a:pt x="562" y="890"/>
                  </a:lnTo>
                  <a:lnTo>
                    <a:pt x="568" y="888"/>
                  </a:lnTo>
                  <a:lnTo>
                    <a:pt x="574" y="888"/>
                  </a:lnTo>
                  <a:lnTo>
                    <a:pt x="582" y="888"/>
                  </a:lnTo>
                  <a:lnTo>
                    <a:pt x="588" y="886"/>
                  </a:lnTo>
                  <a:lnTo>
                    <a:pt x="592" y="888"/>
                  </a:lnTo>
                  <a:lnTo>
                    <a:pt x="596" y="888"/>
                  </a:lnTo>
                  <a:lnTo>
                    <a:pt x="600" y="888"/>
                  </a:lnTo>
                  <a:lnTo>
                    <a:pt x="602" y="888"/>
                  </a:lnTo>
                  <a:lnTo>
                    <a:pt x="598" y="888"/>
                  </a:lnTo>
                  <a:lnTo>
                    <a:pt x="594" y="890"/>
                  </a:lnTo>
                  <a:lnTo>
                    <a:pt x="590" y="892"/>
                  </a:lnTo>
                  <a:lnTo>
                    <a:pt x="588" y="896"/>
                  </a:lnTo>
                  <a:lnTo>
                    <a:pt x="592" y="896"/>
                  </a:lnTo>
                  <a:lnTo>
                    <a:pt x="596" y="898"/>
                  </a:lnTo>
                  <a:lnTo>
                    <a:pt x="600" y="898"/>
                  </a:lnTo>
                  <a:lnTo>
                    <a:pt x="604" y="900"/>
                  </a:lnTo>
                  <a:lnTo>
                    <a:pt x="602" y="902"/>
                  </a:lnTo>
                  <a:lnTo>
                    <a:pt x="600" y="902"/>
                  </a:lnTo>
                  <a:lnTo>
                    <a:pt x="598" y="902"/>
                  </a:lnTo>
                  <a:lnTo>
                    <a:pt x="596" y="904"/>
                  </a:lnTo>
                  <a:lnTo>
                    <a:pt x="592" y="904"/>
                  </a:lnTo>
                  <a:lnTo>
                    <a:pt x="590" y="906"/>
                  </a:lnTo>
                  <a:lnTo>
                    <a:pt x="588" y="906"/>
                  </a:lnTo>
                  <a:lnTo>
                    <a:pt x="586" y="908"/>
                  </a:lnTo>
                  <a:lnTo>
                    <a:pt x="588" y="910"/>
                  </a:lnTo>
                  <a:lnTo>
                    <a:pt x="622" y="908"/>
                  </a:lnTo>
                  <a:lnTo>
                    <a:pt x="620" y="910"/>
                  </a:lnTo>
                  <a:lnTo>
                    <a:pt x="618" y="910"/>
                  </a:lnTo>
                  <a:lnTo>
                    <a:pt x="616" y="910"/>
                  </a:lnTo>
                  <a:lnTo>
                    <a:pt x="612" y="912"/>
                  </a:lnTo>
                  <a:lnTo>
                    <a:pt x="610" y="912"/>
                  </a:lnTo>
                  <a:lnTo>
                    <a:pt x="608" y="914"/>
                  </a:lnTo>
                  <a:lnTo>
                    <a:pt x="610" y="916"/>
                  </a:lnTo>
                  <a:lnTo>
                    <a:pt x="612" y="918"/>
                  </a:lnTo>
                  <a:lnTo>
                    <a:pt x="614" y="918"/>
                  </a:lnTo>
                  <a:lnTo>
                    <a:pt x="616" y="918"/>
                  </a:lnTo>
                  <a:lnTo>
                    <a:pt x="618" y="918"/>
                  </a:lnTo>
                  <a:lnTo>
                    <a:pt x="620" y="916"/>
                  </a:lnTo>
                  <a:lnTo>
                    <a:pt x="620" y="926"/>
                  </a:lnTo>
                  <a:lnTo>
                    <a:pt x="618" y="936"/>
                  </a:lnTo>
                  <a:lnTo>
                    <a:pt x="616" y="946"/>
                  </a:lnTo>
                  <a:lnTo>
                    <a:pt x="614" y="956"/>
                  </a:lnTo>
                  <a:lnTo>
                    <a:pt x="612" y="962"/>
                  </a:lnTo>
                  <a:lnTo>
                    <a:pt x="610" y="966"/>
                  </a:lnTo>
                  <a:lnTo>
                    <a:pt x="608" y="972"/>
                  </a:lnTo>
                  <a:lnTo>
                    <a:pt x="606" y="976"/>
                  </a:lnTo>
                  <a:lnTo>
                    <a:pt x="604" y="982"/>
                  </a:lnTo>
                  <a:lnTo>
                    <a:pt x="602" y="986"/>
                  </a:lnTo>
                  <a:lnTo>
                    <a:pt x="600" y="992"/>
                  </a:lnTo>
                  <a:lnTo>
                    <a:pt x="598" y="996"/>
                  </a:lnTo>
                  <a:lnTo>
                    <a:pt x="594" y="1004"/>
                  </a:lnTo>
                  <a:lnTo>
                    <a:pt x="588" y="1008"/>
                  </a:lnTo>
                  <a:lnTo>
                    <a:pt x="582" y="1010"/>
                  </a:lnTo>
                  <a:lnTo>
                    <a:pt x="576" y="1008"/>
                  </a:lnTo>
                  <a:lnTo>
                    <a:pt x="568" y="1006"/>
                  </a:lnTo>
                  <a:lnTo>
                    <a:pt x="560" y="1006"/>
                  </a:lnTo>
                  <a:lnTo>
                    <a:pt x="552" y="1004"/>
                  </a:lnTo>
                  <a:lnTo>
                    <a:pt x="546" y="1004"/>
                  </a:lnTo>
                  <a:lnTo>
                    <a:pt x="540" y="1002"/>
                  </a:lnTo>
                  <a:lnTo>
                    <a:pt x="534" y="1000"/>
                  </a:lnTo>
                  <a:lnTo>
                    <a:pt x="526" y="998"/>
                  </a:lnTo>
                  <a:lnTo>
                    <a:pt x="520" y="996"/>
                  </a:lnTo>
                  <a:lnTo>
                    <a:pt x="514" y="994"/>
                  </a:lnTo>
                  <a:lnTo>
                    <a:pt x="510" y="990"/>
                  </a:lnTo>
                  <a:lnTo>
                    <a:pt x="504" y="986"/>
                  </a:lnTo>
                  <a:lnTo>
                    <a:pt x="502" y="980"/>
                  </a:lnTo>
                  <a:lnTo>
                    <a:pt x="504" y="972"/>
                  </a:lnTo>
                  <a:lnTo>
                    <a:pt x="508" y="962"/>
                  </a:lnTo>
                  <a:lnTo>
                    <a:pt x="510" y="954"/>
                  </a:lnTo>
                  <a:lnTo>
                    <a:pt x="512" y="946"/>
                  </a:lnTo>
                  <a:lnTo>
                    <a:pt x="478" y="946"/>
                  </a:lnTo>
                  <a:lnTo>
                    <a:pt x="476" y="956"/>
                  </a:lnTo>
                  <a:lnTo>
                    <a:pt x="472" y="964"/>
                  </a:lnTo>
                  <a:lnTo>
                    <a:pt x="470" y="974"/>
                  </a:lnTo>
                  <a:lnTo>
                    <a:pt x="466" y="984"/>
                  </a:lnTo>
                  <a:lnTo>
                    <a:pt x="466" y="992"/>
                  </a:lnTo>
                  <a:lnTo>
                    <a:pt x="462" y="998"/>
                  </a:lnTo>
                  <a:lnTo>
                    <a:pt x="458" y="1002"/>
                  </a:lnTo>
                  <a:lnTo>
                    <a:pt x="452" y="1006"/>
                  </a:lnTo>
                  <a:lnTo>
                    <a:pt x="446" y="1010"/>
                  </a:lnTo>
                  <a:lnTo>
                    <a:pt x="440" y="1016"/>
                  </a:lnTo>
                  <a:lnTo>
                    <a:pt x="436" y="1020"/>
                  </a:lnTo>
                  <a:lnTo>
                    <a:pt x="432" y="1026"/>
                  </a:lnTo>
                  <a:lnTo>
                    <a:pt x="430" y="1028"/>
                  </a:lnTo>
                  <a:lnTo>
                    <a:pt x="430" y="1032"/>
                  </a:lnTo>
                  <a:lnTo>
                    <a:pt x="432" y="1036"/>
                  </a:lnTo>
                  <a:lnTo>
                    <a:pt x="434" y="1036"/>
                  </a:lnTo>
                  <a:lnTo>
                    <a:pt x="438" y="1036"/>
                  </a:lnTo>
                  <a:lnTo>
                    <a:pt x="442" y="1036"/>
                  </a:lnTo>
                  <a:lnTo>
                    <a:pt x="448" y="1036"/>
                  </a:lnTo>
                  <a:lnTo>
                    <a:pt x="452" y="1036"/>
                  </a:lnTo>
                  <a:lnTo>
                    <a:pt x="456" y="1036"/>
                  </a:lnTo>
                  <a:lnTo>
                    <a:pt x="460" y="1036"/>
                  </a:lnTo>
                  <a:lnTo>
                    <a:pt x="466" y="1036"/>
                  </a:lnTo>
                  <a:lnTo>
                    <a:pt x="470" y="1034"/>
                  </a:lnTo>
                  <a:lnTo>
                    <a:pt x="480" y="1034"/>
                  </a:lnTo>
                  <a:lnTo>
                    <a:pt x="490" y="1036"/>
                  </a:lnTo>
                  <a:lnTo>
                    <a:pt x="500" y="1036"/>
                  </a:lnTo>
                  <a:lnTo>
                    <a:pt x="508" y="1036"/>
                  </a:lnTo>
                  <a:lnTo>
                    <a:pt x="518" y="1038"/>
                  </a:lnTo>
                  <a:lnTo>
                    <a:pt x="528" y="1040"/>
                  </a:lnTo>
                  <a:lnTo>
                    <a:pt x="538" y="1040"/>
                  </a:lnTo>
                  <a:lnTo>
                    <a:pt x="546" y="1042"/>
                  </a:lnTo>
                  <a:lnTo>
                    <a:pt x="556" y="1044"/>
                  </a:lnTo>
                  <a:lnTo>
                    <a:pt x="566" y="1046"/>
                  </a:lnTo>
                  <a:lnTo>
                    <a:pt x="576" y="1046"/>
                  </a:lnTo>
                  <a:lnTo>
                    <a:pt x="584" y="1048"/>
                  </a:lnTo>
                  <a:lnTo>
                    <a:pt x="594" y="1050"/>
                  </a:lnTo>
                  <a:lnTo>
                    <a:pt x="604" y="1052"/>
                  </a:lnTo>
                  <a:lnTo>
                    <a:pt x="614" y="1054"/>
                  </a:lnTo>
                  <a:lnTo>
                    <a:pt x="622" y="1054"/>
                  </a:lnTo>
                  <a:lnTo>
                    <a:pt x="626" y="1056"/>
                  </a:lnTo>
                  <a:lnTo>
                    <a:pt x="630" y="1056"/>
                  </a:lnTo>
                  <a:lnTo>
                    <a:pt x="636" y="1056"/>
                  </a:lnTo>
                  <a:lnTo>
                    <a:pt x="638" y="1058"/>
                  </a:lnTo>
                  <a:lnTo>
                    <a:pt x="644" y="1058"/>
                  </a:lnTo>
                  <a:lnTo>
                    <a:pt x="650" y="1058"/>
                  </a:lnTo>
                  <a:lnTo>
                    <a:pt x="654" y="1060"/>
                  </a:lnTo>
                  <a:lnTo>
                    <a:pt x="660" y="1060"/>
                  </a:lnTo>
                  <a:lnTo>
                    <a:pt x="664" y="1062"/>
                  </a:lnTo>
                  <a:lnTo>
                    <a:pt x="670" y="1060"/>
                  </a:lnTo>
                  <a:lnTo>
                    <a:pt x="674" y="1058"/>
                  </a:lnTo>
                  <a:lnTo>
                    <a:pt x="678" y="1054"/>
                  </a:lnTo>
                  <a:lnTo>
                    <a:pt x="678" y="1052"/>
                  </a:lnTo>
                  <a:lnTo>
                    <a:pt x="676" y="1050"/>
                  </a:lnTo>
                  <a:lnTo>
                    <a:pt x="674" y="1048"/>
                  </a:lnTo>
                  <a:lnTo>
                    <a:pt x="672" y="1048"/>
                  </a:lnTo>
                  <a:lnTo>
                    <a:pt x="676" y="1046"/>
                  </a:lnTo>
                  <a:lnTo>
                    <a:pt x="680" y="1046"/>
                  </a:lnTo>
                  <a:lnTo>
                    <a:pt x="684" y="1046"/>
                  </a:lnTo>
                  <a:lnTo>
                    <a:pt x="688" y="1046"/>
                  </a:lnTo>
                  <a:lnTo>
                    <a:pt x="692" y="1046"/>
                  </a:lnTo>
                  <a:lnTo>
                    <a:pt x="696" y="1044"/>
                  </a:lnTo>
                  <a:lnTo>
                    <a:pt x="700" y="1044"/>
                  </a:lnTo>
                  <a:lnTo>
                    <a:pt x="704" y="1042"/>
                  </a:lnTo>
                  <a:lnTo>
                    <a:pt x="710" y="1042"/>
                  </a:lnTo>
                  <a:lnTo>
                    <a:pt x="718" y="1042"/>
                  </a:lnTo>
                  <a:lnTo>
                    <a:pt x="724" y="1042"/>
                  </a:lnTo>
                  <a:lnTo>
                    <a:pt x="732" y="1042"/>
                  </a:lnTo>
                  <a:lnTo>
                    <a:pt x="738" y="1040"/>
                  </a:lnTo>
                  <a:lnTo>
                    <a:pt x="746" y="1040"/>
                  </a:lnTo>
                  <a:lnTo>
                    <a:pt x="754" y="1040"/>
                  </a:lnTo>
                  <a:lnTo>
                    <a:pt x="762" y="1040"/>
                  </a:lnTo>
                  <a:lnTo>
                    <a:pt x="768" y="1040"/>
                  </a:lnTo>
                  <a:lnTo>
                    <a:pt x="776" y="1038"/>
                  </a:lnTo>
                  <a:lnTo>
                    <a:pt x="784" y="1038"/>
                  </a:lnTo>
                  <a:lnTo>
                    <a:pt x="790" y="1036"/>
                  </a:lnTo>
                  <a:lnTo>
                    <a:pt x="798" y="1036"/>
                  </a:lnTo>
                  <a:lnTo>
                    <a:pt x="804" y="1034"/>
                  </a:lnTo>
                  <a:lnTo>
                    <a:pt x="812" y="1032"/>
                  </a:lnTo>
                  <a:lnTo>
                    <a:pt x="818" y="1032"/>
                  </a:lnTo>
                  <a:lnTo>
                    <a:pt x="820" y="1028"/>
                  </a:lnTo>
                  <a:lnTo>
                    <a:pt x="822" y="1026"/>
                  </a:lnTo>
                  <a:lnTo>
                    <a:pt x="824" y="1024"/>
                  </a:lnTo>
                  <a:lnTo>
                    <a:pt x="826" y="1022"/>
                  </a:lnTo>
                  <a:lnTo>
                    <a:pt x="830" y="1022"/>
                  </a:lnTo>
                  <a:lnTo>
                    <a:pt x="834" y="1020"/>
                  </a:lnTo>
                  <a:lnTo>
                    <a:pt x="838" y="1020"/>
                  </a:lnTo>
                  <a:lnTo>
                    <a:pt x="840" y="1018"/>
                  </a:lnTo>
                  <a:lnTo>
                    <a:pt x="842" y="1016"/>
                  </a:lnTo>
                  <a:lnTo>
                    <a:pt x="846" y="1014"/>
                  </a:lnTo>
                  <a:lnTo>
                    <a:pt x="848" y="1012"/>
                  </a:lnTo>
                  <a:lnTo>
                    <a:pt x="846" y="1010"/>
                  </a:lnTo>
                  <a:lnTo>
                    <a:pt x="834" y="1006"/>
                  </a:lnTo>
                  <a:lnTo>
                    <a:pt x="822" y="1004"/>
                  </a:lnTo>
                  <a:lnTo>
                    <a:pt x="812" y="1002"/>
                  </a:lnTo>
                  <a:lnTo>
                    <a:pt x="800" y="1000"/>
                  </a:lnTo>
                  <a:lnTo>
                    <a:pt x="788" y="1000"/>
                  </a:lnTo>
                  <a:lnTo>
                    <a:pt x="776" y="1000"/>
                  </a:lnTo>
                  <a:lnTo>
                    <a:pt x="764" y="998"/>
                  </a:lnTo>
                  <a:lnTo>
                    <a:pt x="752" y="998"/>
                  </a:lnTo>
                  <a:lnTo>
                    <a:pt x="742" y="998"/>
                  </a:lnTo>
                  <a:lnTo>
                    <a:pt x="730" y="998"/>
                  </a:lnTo>
                  <a:lnTo>
                    <a:pt x="718" y="998"/>
                  </a:lnTo>
                  <a:lnTo>
                    <a:pt x="706" y="998"/>
                  </a:lnTo>
                  <a:lnTo>
                    <a:pt x="694" y="998"/>
                  </a:lnTo>
                  <a:lnTo>
                    <a:pt x="682" y="996"/>
                  </a:lnTo>
                  <a:lnTo>
                    <a:pt x="670" y="994"/>
                  </a:lnTo>
                  <a:lnTo>
                    <a:pt x="660" y="990"/>
                  </a:lnTo>
                  <a:lnTo>
                    <a:pt x="654" y="990"/>
                  </a:lnTo>
                  <a:lnTo>
                    <a:pt x="650" y="990"/>
                  </a:lnTo>
                  <a:lnTo>
                    <a:pt x="646" y="988"/>
                  </a:lnTo>
                  <a:lnTo>
                    <a:pt x="644" y="984"/>
                  </a:lnTo>
                  <a:lnTo>
                    <a:pt x="646" y="968"/>
                  </a:lnTo>
                  <a:lnTo>
                    <a:pt x="648" y="950"/>
                  </a:lnTo>
                  <a:lnTo>
                    <a:pt x="652" y="934"/>
                  </a:lnTo>
                  <a:lnTo>
                    <a:pt x="654" y="918"/>
                  </a:lnTo>
                  <a:lnTo>
                    <a:pt x="654" y="914"/>
                  </a:lnTo>
                  <a:lnTo>
                    <a:pt x="656" y="910"/>
                  </a:lnTo>
                  <a:lnTo>
                    <a:pt x="658" y="908"/>
                  </a:lnTo>
                  <a:lnTo>
                    <a:pt x="660" y="908"/>
                  </a:lnTo>
                  <a:lnTo>
                    <a:pt x="660" y="910"/>
                  </a:lnTo>
                  <a:lnTo>
                    <a:pt x="664" y="912"/>
                  </a:lnTo>
                  <a:lnTo>
                    <a:pt x="668" y="910"/>
                  </a:lnTo>
                  <a:lnTo>
                    <a:pt x="672" y="910"/>
                  </a:lnTo>
                  <a:lnTo>
                    <a:pt x="676" y="906"/>
                  </a:lnTo>
                  <a:lnTo>
                    <a:pt x="680" y="904"/>
                  </a:lnTo>
                  <a:lnTo>
                    <a:pt x="684" y="902"/>
                  </a:lnTo>
                  <a:lnTo>
                    <a:pt x="688" y="900"/>
                  </a:lnTo>
                  <a:lnTo>
                    <a:pt x="692" y="900"/>
                  </a:lnTo>
                  <a:lnTo>
                    <a:pt x="692" y="904"/>
                  </a:lnTo>
                  <a:lnTo>
                    <a:pt x="698" y="902"/>
                  </a:lnTo>
                  <a:lnTo>
                    <a:pt x="702" y="900"/>
                  </a:lnTo>
                  <a:lnTo>
                    <a:pt x="706" y="896"/>
                  </a:lnTo>
                  <a:lnTo>
                    <a:pt x="710" y="892"/>
                  </a:lnTo>
                  <a:lnTo>
                    <a:pt x="714" y="888"/>
                  </a:lnTo>
                  <a:lnTo>
                    <a:pt x="716" y="884"/>
                  </a:lnTo>
                  <a:lnTo>
                    <a:pt x="720" y="878"/>
                  </a:lnTo>
                  <a:lnTo>
                    <a:pt x="722" y="874"/>
                  </a:lnTo>
                  <a:lnTo>
                    <a:pt x="730" y="860"/>
                  </a:lnTo>
                  <a:lnTo>
                    <a:pt x="738" y="846"/>
                  </a:lnTo>
                  <a:lnTo>
                    <a:pt x="748" y="832"/>
                  </a:lnTo>
                  <a:lnTo>
                    <a:pt x="758" y="818"/>
                  </a:lnTo>
                  <a:lnTo>
                    <a:pt x="768" y="804"/>
                  </a:lnTo>
                  <a:lnTo>
                    <a:pt x="778" y="790"/>
                  </a:lnTo>
                  <a:lnTo>
                    <a:pt x="786" y="776"/>
                  </a:lnTo>
                  <a:lnTo>
                    <a:pt x="792" y="760"/>
                  </a:lnTo>
                  <a:lnTo>
                    <a:pt x="796" y="758"/>
                  </a:lnTo>
                  <a:lnTo>
                    <a:pt x="798" y="756"/>
                  </a:lnTo>
                  <a:lnTo>
                    <a:pt x="800" y="752"/>
                  </a:lnTo>
                  <a:lnTo>
                    <a:pt x="802" y="750"/>
                  </a:lnTo>
                  <a:lnTo>
                    <a:pt x="804" y="748"/>
                  </a:lnTo>
                  <a:lnTo>
                    <a:pt x="808" y="744"/>
                  </a:lnTo>
                  <a:lnTo>
                    <a:pt x="808" y="740"/>
                  </a:lnTo>
                  <a:lnTo>
                    <a:pt x="812" y="738"/>
                  </a:lnTo>
                  <a:lnTo>
                    <a:pt x="814" y="736"/>
                  </a:lnTo>
                  <a:lnTo>
                    <a:pt x="818" y="732"/>
                  </a:lnTo>
                  <a:lnTo>
                    <a:pt x="820" y="728"/>
                  </a:lnTo>
                  <a:lnTo>
                    <a:pt x="824" y="726"/>
                  </a:lnTo>
                  <a:lnTo>
                    <a:pt x="826" y="722"/>
                  </a:lnTo>
                  <a:lnTo>
                    <a:pt x="830" y="718"/>
                  </a:lnTo>
                  <a:lnTo>
                    <a:pt x="834" y="716"/>
                  </a:lnTo>
                  <a:lnTo>
                    <a:pt x="836" y="714"/>
                  </a:lnTo>
                  <a:lnTo>
                    <a:pt x="842" y="704"/>
                  </a:lnTo>
                  <a:lnTo>
                    <a:pt x="846" y="690"/>
                  </a:lnTo>
                  <a:lnTo>
                    <a:pt x="848" y="678"/>
                  </a:lnTo>
                  <a:lnTo>
                    <a:pt x="852" y="666"/>
                  </a:lnTo>
                  <a:lnTo>
                    <a:pt x="856" y="654"/>
                  </a:lnTo>
                  <a:lnTo>
                    <a:pt x="860" y="642"/>
                  </a:lnTo>
                  <a:lnTo>
                    <a:pt x="864" y="630"/>
                  </a:lnTo>
                  <a:lnTo>
                    <a:pt x="868" y="618"/>
                  </a:lnTo>
                  <a:lnTo>
                    <a:pt x="876" y="594"/>
                  </a:lnTo>
                  <a:lnTo>
                    <a:pt x="880" y="568"/>
                  </a:lnTo>
                  <a:lnTo>
                    <a:pt x="878" y="542"/>
                  </a:lnTo>
                  <a:close/>
                  <a:moveTo>
                    <a:pt x="470" y="724"/>
                  </a:moveTo>
                  <a:lnTo>
                    <a:pt x="468" y="738"/>
                  </a:lnTo>
                  <a:lnTo>
                    <a:pt x="466" y="752"/>
                  </a:lnTo>
                  <a:lnTo>
                    <a:pt x="464" y="766"/>
                  </a:lnTo>
                  <a:lnTo>
                    <a:pt x="460" y="762"/>
                  </a:lnTo>
                  <a:lnTo>
                    <a:pt x="456" y="760"/>
                  </a:lnTo>
                  <a:lnTo>
                    <a:pt x="452" y="758"/>
                  </a:lnTo>
                  <a:lnTo>
                    <a:pt x="448" y="756"/>
                  </a:lnTo>
                  <a:lnTo>
                    <a:pt x="444" y="754"/>
                  </a:lnTo>
                  <a:lnTo>
                    <a:pt x="440" y="752"/>
                  </a:lnTo>
                  <a:lnTo>
                    <a:pt x="436" y="748"/>
                  </a:lnTo>
                  <a:lnTo>
                    <a:pt x="436" y="742"/>
                  </a:lnTo>
                  <a:lnTo>
                    <a:pt x="432" y="730"/>
                  </a:lnTo>
                  <a:lnTo>
                    <a:pt x="436" y="732"/>
                  </a:lnTo>
                  <a:lnTo>
                    <a:pt x="440" y="736"/>
                  </a:lnTo>
                  <a:lnTo>
                    <a:pt x="442" y="740"/>
                  </a:lnTo>
                  <a:lnTo>
                    <a:pt x="446" y="744"/>
                  </a:lnTo>
                  <a:lnTo>
                    <a:pt x="448" y="744"/>
                  </a:lnTo>
                  <a:lnTo>
                    <a:pt x="450" y="744"/>
                  </a:lnTo>
                  <a:lnTo>
                    <a:pt x="452" y="744"/>
                  </a:lnTo>
                  <a:lnTo>
                    <a:pt x="452" y="742"/>
                  </a:lnTo>
                  <a:lnTo>
                    <a:pt x="450" y="738"/>
                  </a:lnTo>
                  <a:lnTo>
                    <a:pt x="450" y="734"/>
                  </a:lnTo>
                  <a:lnTo>
                    <a:pt x="450" y="730"/>
                  </a:lnTo>
                  <a:lnTo>
                    <a:pt x="452" y="726"/>
                  </a:lnTo>
                  <a:lnTo>
                    <a:pt x="454" y="724"/>
                  </a:lnTo>
                  <a:lnTo>
                    <a:pt x="458" y="722"/>
                  </a:lnTo>
                  <a:lnTo>
                    <a:pt x="462" y="718"/>
                  </a:lnTo>
                  <a:lnTo>
                    <a:pt x="464" y="716"/>
                  </a:lnTo>
                  <a:lnTo>
                    <a:pt x="474" y="710"/>
                  </a:lnTo>
                  <a:lnTo>
                    <a:pt x="470" y="724"/>
                  </a:lnTo>
                  <a:close/>
                </a:path>
              </a:pathLst>
            </a:custGeom>
            <a:solidFill>
              <a:srgbClr val="000000"/>
            </a:solidFill>
            <a:ln w="9525">
              <a:noFill/>
              <a:round/>
              <a:headEnd/>
              <a:tailEnd/>
            </a:ln>
          </p:spPr>
          <p:txBody>
            <a:bodyPr>
              <a:prstTxWarp prst="textNoShape">
                <a:avLst/>
              </a:prstTxWarp>
            </a:bodyPr>
            <a:lstStyle/>
            <a:p>
              <a:endParaRPr lang="en-US"/>
            </a:p>
          </p:txBody>
        </p:sp>
        <p:sp>
          <p:nvSpPr>
            <p:cNvPr id="34825" name="Freeform 8"/>
            <p:cNvSpPr>
              <a:spLocks/>
            </p:cNvSpPr>
            <p:nvPr/>
          </p:nvSpPr>
          <p:spPr bwMode="auto">
            <a:xfrm>
              <a:off x="1459" y="3298"/>
              <a:ext cx="36" cy="6"/>
            </a:xfrm>
            <a:custGeom>
              <a:avLst/>
              <a:gdLst>
                <a:gd name="T0" fmla="*/ 36 w 36"/>
                <a:gd name="T1" fmla="*/ 0 h 6"/>
                <a:gd name="T2" fmla="*/ 2 w 36"/>
                <a:gd name="T3" fmla="*/ 0 h 6"/>
                <a:gd name="T4" fmla="*/ 2 w 36"/>
                <a:gd name="T5" fmla="*/ 2 h 6"/>
                <a:gd name="T6" fmla="*/ 0 w 36"/>
                <a:gd name="T7" fmla="*/ 2 h 6"/>
                <a:gd name="T8" fmla="*/ 0 w 36"/>
                <a:gd name="T9" fmla="*/ 4 h 6"/>
                <a:gd name="T10" fmla="*/ 0 w 36"/>
                <a:gd name="T11" fmla="*/ 6 h 6"/>
                <a:gd name="T12" fmla="*/ 34 w 36"/>
                <a:gd name="T13" fmla="*/ 6 h 6"/>
                <a:gd name="T14" fmla="*/ 34 w 36"/>
                <a:gd name="T15" fmla="*/ 4 h 6"/>
                <a:gd name="T16" fmla="*/ 36 w 36"/>
                <a:gd name="T17" fmla="*/ 2 h 6"/>
                <a:gd name="T18" fmla="*/ 36 w 36"/>
                <a:gd name="T19" fmla="*/ 2 h 6"/>
                <a:gd name="T20" fmla="*/ 36 w 36"/>
                <a:gd name="T21" fmla="*/ 0 h 6"/>
                <a:gd name="T22" fmla="*/ 36 w 3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
                <a:gd name="T38" fmla="*/ 36 w 3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
                  <a:moveTo>
                    <a:pt x="36" y="0"/>
                  </a:moveTo>
                  <a:lnTo>
                    <a:pt x="2" y="0"/>
                  </a:lnTo>
                  <a:lnTo>
                    <a:pt x="2" y="2"/>
                  </a:lnTo>
                  <a:lnTo>
                    <a:pt x="0" y="2"/>
                  </a:lnTo>
                  <a:lnTo>
                    <a:pt x="0" y="4"/>
                  </a:lnTo>
                  <a:lnTo>
                    <a:pt x="0" y="6"/>
                  </a:lnTo>
                  <a:lnTo>
                    <a:pt x="34" y="6"/>
                  </a:lnTo>
                  <a:lnTo>
                    <a:pt x="34" y="4"/>
                  </a:lnTo>
                  <a:lnTo>
                    <a:pt x="36" y="2"/>
                  </a:lnTo>
                  <a:lnTo>
                    <a:pt x="36" y="0"/>
                  </a:lnTo>
                  <a:close/>
                </a:path>
              </a:pathLst>
            </a:custGeom>
            <a:solidFill>
              <a:srgbClr val="000000"/>
            </a:solidFill>
            <a:ln w="9525">
              <a:noFill/>
              <a:round/>
              <a:headEnd/>
              <a:tailEnd/>
            </a:ln>
          </p:spPr>
          <p:txBody>
            <a:bodyPr>
              <a:prstTxWarp prst="textNoShape">
                <a:avLst/>
              </a:prstTxWarp>
            </a:bodyPr>
            <a:lstStyle/>
            <a:p>
              <a:endParaRPr lang="en-US"/>
            </a:p>
          </p:txBody>
        </p:sp>
        <p:sp>
          <p:nvSpPr>
            <p:cNvPr id="34826" name="Freeform 9"/>
            <p:cNvSpPr>
              <a:spLocks/>
            </p:cNvSpPr>
            <p:nvPr/>
          </p:nvSpPr>
          <p:spPr bwMode="auto">
            <a:xfrm>
              <a:off x="1447" y="2364"/>
              <a:ext cx="216" cy="174"/>
            </a:xfrm>
            <a:custGeom>
              <a:avLst/>
              <a:gdLst>
                <a:gd name="T0" fmla="*/ 216 w 216"/>
                <a:gd name="T1" fmla="*/ 22 h 174"/>
                <a:gd name="T2" fmla="*/ 214 w 216"/>
                <a:gd name="T3" fmla="*/ 32 h 174"/>
                <a:gd name="T4" fmla="*/ 208 w 216"/>
                <a:gd name="T5" fmla="*/ 40 h 174"/>
                <a:gd name="T6" fmla="*/ 202 w 216"/>
                <a:gd name="T7" fmla="*/ 48 h 174"/>
                <a:gd name="T8" fmla="*/ 186 w 216"/>
                <a:gd name="T9" fmla="*/ 52 h 174"/>
                <a:gd name="T10" fmla="*/ 164 w 216"/>
                <a:gd name="T11" fmla="*/ 56 h 174"/>
                <a:gd name="T12" fmla="*/ 144 w 216"/>
                <a:gd name="T13" fmla="*/ 64 h 174"/>
                <a:gd name="T14" fmla="*/ 124 w 216"/>
                <a:gd name="T15" fmla="*/ 74 h 174"/>
                <a:gd name="T16" fmla="*/ 112 w 216"/>
                <a:gd name="T17" fmla="*/ 84 h 174"/>
                <a:gd name="T18" fmla="*/ 108 w 216"/>
                <a:gd name="T19" fmla="*/ 96 h 174"/>
                <a:gd name="T20" fmla="*/ 106 w 216"/>
                <a:gd name="T21" fmla="*/ 106 h 174"/>
                <a:gd name="T22" fmla="*/ 100 w 216"/>
                <a:gd name="T23" fmla="*/ 118 h 174"/>
                <a:gd name="T24" fmla="*/ 86 w 216"/>
                <a:gd name="T25" fmla="*/ 126 h 174"/>
                <a:gd name="T26" fmla="*/ 68 w 216"/>
                <a:gd name="T27" fmla="*/ 136 h 174"/>
                <a:gd name="T28" fmla="*/ 52 w 216"/>
                <a:gd name="T29" fmla="*/ 154 h 174"/>
                <a:gd name="T30" fmla="*/ 36 w 216"/>
                <a:gd name="T31" fmla="*/ 168 h 174"/>
                <a:gd name="T32" fmla="*/ 26 w 216"/>
                <a:gd name="T33" fmla="*/ 174 h 174"/>
                <a:gd name="T34" fmla="*/ 20 w 216"/>
                <a:gd name="T35" fmla="*/ 170 h 174"/>
                <a:gd name="T36" fmla="*/ 18 w 216"/>
                <a:gd name="T37" fmla="*/ 156 h 174"/>
                <a:gd name="T38" fmla="*/ 22 w 216"/>
                <a:gd name="T39" fmla="*/ 136 h 174"/>
                <a:gd name="T40" fmla="*/ 26 w 216"/>
                <a:gd name="T41" fmla="*/ 124 h 174"/>
                <a:gd name="T42" fmla="*/ 24 w 216"/>
                <a:gd name="T43" fmla="*/ 122 h 174"/>
                <a:gd name="T44" fmla="*/ 20 w 216"/>
                <a:gd name="T45" fmla="*/ 120 h 174"/>
                <a:gd name="T46" fmla="*/ 12 w 216"/>
                <a:gd name="T47" fmla="*/ 124 h 174"/>
                <a:gd name="T48" fmla="*/ 8 w 216"/>
                <a:gd name="T49" fmla="*/ 128 h 174"/>
                <a:gd name="T50" fmla="*/ 2 w 216"/>
                <a:gd name="T51" fmla="*/ 134 h 174"/>
                <a:gd name="T52" fmla="*/ 0 w 216"/>
                <a:gd name="T53" fmla="*/ 128 h 174"/>
                <a:gd name="T54" fmla="*/ 4 w 216"/>
                <a:gd name="T55" fmla="*/ 116 h 174"/>
                <a:gd name="T56" fmla="*/ 12 w 216"/>
                <a:gd name="T57" fmla="*/ 106 h 174"/>
                <a:gd name="T58" fmla="*/ 20 w 216"/>
                <a:gd name="T59" fmla="*/ 94 h 174"/>
                <a:gd name="T60" fmla="*/ 36 w 216"/>
                <a:gd name="T61" fmla="*/ 76 h 174"/>
                <a:gd name="T62" fmla="*/ 32 w 216"/>
                <a:gd name="T63" fmla="*/ 72 h 174"/>
                <a:gd name="T64" fmla="*/ 26 w 216"/>
                <a:gd name="T65" fmla="*/ 70 h 174"/>
                <a:gd name="T66" fmla="*/ 22 w 216"/>
                <a:gd name="T67" fmla="*/ 72 h 174"/>
                <a:gd name="T68" fmla="*/ 16 w 216"/>
                <a:gd name="T69" fmla="*/ 72 h 174"/>
                <a:gd name="T70" fmla="*/ 14 w 216"/>
                <a:gd name="T71" fmla="*/ 74 h 174"/>
                <a:gd name="T72" fmla="*/ 12 w 216"/>
                <a:gd name="T73" fmla="*/ 74 h 174"/>
                <a:gd name="T74" fmla="*/ 26 w 216"/>
                <a:gd name="T75" fmla="*/ 60 h 174"/>
                <a:gd name="T76" fmla="*/ 42 w 216"/>
                <a:gd name="T77" fmla="*/ 52 h 174"/>
                <a:gd name="T78" fmla="*/ 60 w 216"/>
                <a:gd name="T79" fmla="*/ 44 h 174"/>
                <a:gd name="T80" fmla="*/ 78 w 216"/>
                <a:gd name="T81" fmla="*/ 40 h 174"/>
                <a:gd name="T82" fmla="*/ 82 w 216"/>
                <a:gd name="T83" fmla="*/ 38 h 174"/>
                <a:gd name="T84" fmla="*/ 86 w 216"/>
                <a:gd name="T85" fmla="*/ 34 h 174"/>
                <a:gd name="T86" fmla="*/ 82 w 216"/>
                <a:gd name="T87" fmla="*/ 26 h 174"/>
                <a:gd name="T88" fmla="*/ 76 w 216"/>
                <a:gd name="T89" fmla="*/ 20 h 174"/>
                <a:gd name="T90" fmla="*/ 98 w 216"/>
                <a:gd name="T91" fmla="*/ 10 h 174"/>
                <a:gd name="T92" fmla="*/ 120 w 216"/>
                <a:gd name="T93" fmla="*/ 10 h 174"/>
                <a:gd name="T94" fmla="*/ 142 w 216"/>
                <a:gd name="T95" fmla="*/ 16 h 174"/>
                <a:gd name="T96" fmla="*/ 164 w 216"/>
                <a:gd name="T97" fmla="*/ 14 h 174"/>
                <a:gd name="T98" fmla="*/ 168 w 216"/>
                <a:gd name="T99" fmla="*/ 10 h 174"/>
                <a:gd name="T100" fmla="*/ 164 w 216"/>
                <a:gd name="T101" fmla="*/ 6 h 174"/>
                <a:gd name="T102" fmla="*/ 164 w 216"/>
                <a:gd name="T103" fmla="*/ 4 h 174"/>
                <a:gd name="T104" fmla="*/ 164 w 216"/>
                <a:gd name="T105" fmla="*/ 2 h 174"/>
                <a:gd name="T106" fmla="*/ 174 w 216"/>
                <a:gd name="T107" fmla="*/ 0 h 174"/>
                <a:gd name="T108" fmla="*/ 182 w 216"/>
                <a:gd name="T109" fmla="*/ 0 h 174"/>
                <a:gd name="T110" fmla="*/ 192 w 216"/>
                <a:gd name="T111" fmla="*/ 4 h 174"/>
                <a:gd name="T112" fmla="*/ 202 w 216"/>
                <a:gd name="T113" fmla="*/ 6 h 174"/>
                <a:gd name="T114" fmla="*/ 214 w 216"/>
                <a:gd name="T115" fmla="*/ 18 h 1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174"/>
                <a:gd name="T176" fmla="*/ 216 w 216"/>
                <a:gd name="T177" fmla="*/ 174 h 17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174">
                  <a:moveTo>
                    <a:pt x="214" y="18"/>
                  </a:moveTo>
                  <a:lnTo>
                    <a:pt x="216" y="22"/>
                  </a:lnTo>
                  <a:lnTo>
                    <a:pt x="214" y="28"/>
                  </a:lnTo>
                  <a:lnTo>
                    <a:pt x="214" y="32"/>
                  </a:lnTo>
                  <a:lnTo>
                    <a:pt x="212" y="36"/>
                  </a:lnTo>
                  <a:lnTo>
                    <a:pt x="208" y="40"/>
                  </a:lnTo>
                  <a:lnTo>
                    <a:pt x="206" y="44"/>
                  </a:lnTo>
                  <a:lnTo>
                    <a:pt x="202" y="48"/>
                  </a:lnTo>
                  <a:lnTo>
                    <a:pt x="198" y="52"/>
                  </a:lnTo>
                  <a:lnTo>
                    <a:pt x="186" y="52"/>
                  </a:lnTo>
                  <a:lnTo>
                    <a:pt x="176" y="52"/>
                  </a:lnTo>
                  <a:lnTo>
                    <a:pt x="164" y="56"/>
                  </a:lnTo>
                  <a:lnTo>
                    <a:pt x="154" y="58"/>
                  </a:lnTo>
                  <a:lnTo>
                    <a:pt x="144" y="64"/>
                  </a:lnTo>
                  <a:lnTo>
                    <a:pt x="134" y="68"/>
                  </a:lnTo>
                  <a:lnTo>
                    <a:pt x="124" y="74"/>
                  </a:lnTo>
                  <a:lnTo>
                    <a:pt x="114" y="78"/>
                  </a:lnTo>
                  <a:lnTo>
                    <a:pt x="112" y="84"/>
                  </a:lnTo>
                  <a:lnTo>
                    <a:pt x="110" y="90"/>
                  </a:lnTo>
                  <a:lnTo>
                    <a:pt x="108" y="96"/>
                  </a:lnTo>
                  <a:lnTo>
                    <a:pt x="106" y="102"/>
                  </a:lnTo>
                  <a:lnTo>
                    <a:pt x="106" y="106"/>
                  </a:lnTo>
                  <a:lnTo>
                    <a:pt x="104" y="112"/>
                  </a:lnTo>
                  <a:lnTo>
                    <a:pt x="100" y="118"/>
                  </a:lnTo>
                  <a:lnTo>
                    <a:pt x="98" y="122"/>
                  </a:lnTo>
                  <a:lnTo>
                    <a:pt x="86" y="126"/>
                  </a:lnTo>
                  <a:lnTo>
                    <a:pt x="76" y="130"/>
                  </a:lnTo>
                  <a:lnTo>
                    <a:pt x="68" y="136"/>
                  </a:lnTo>
                  <a:lnTo>
                    <a:pt x="60" y="144"/>
                  </a:lnTo>
                  <a:lnTo>
                    <a:pt x="52" y="154"/>
                  </a:lnTo>
                  <a:lnTo>
                    <a:pt x="44" y="162"/>
                  </a:lnTo>
                  <a:lnTo>
                    <a:pt x="36" y="168"/>
                  </a:lnTo>
                  <a:lnTo>
                    <a:pt x="28" y="174"/>
                  </a:lnTo>
                  <a:lnTo>
                    <a:pt x="26" y="174"/>
                  </a:lnTo>
                  <a:lnTo>
                    <a:pt x="24" y="172"/>
                  </a:lnTo>
                  <a:lnTo>
                    <a:pt x="20" y="170"/>
                  </a:lnTo>
                  <a:lnTo>
                    <a:pt x="20" y="168"/>
                  </a:lnTo>
                  <a:lnTo>
                    <a:pt x="18" y="156"/>
                  </a:lnTo>
                  <a:lnTo>
                    <a:pt x="20" y="146"/>
                  </a:lnTo>
                  <a:lnTo>
                    <a:pt x="22" y="136"/>
                  </a:lnTo>
                  <a:lnTo>
                    <a:pt x="26" y="126"/>
                  </a:lnTo>
                  <a:lnTo>
                    <a:pt x="26" y="124"/>
                  </a:lnTo>
                  <a:lnTo>
                    <a:pt x="24" y="122"/>
                  </a:lnTo>
                  <a:lnTo>
                    <a:pt x="22" y="120"/>
                  </a:lnTo>
                  <a:lnTo>
                    <a:pt x="20" y="120"/>
                  </a:lnTo>
                  <a:lnTo>
                    <a:pt x="16" y="122"/>
                  </a:lnTo>
                  <a:lnTo>
                    <a:pt x="12" y="124"/>
                  </a:lnTo>
                  <a:lnTo>
                    <a:pt x="10" y="126"/>
                  </a:lnTo>
                  <a:lnTo>
                    <a:pt x="8" y="128"/>
                  </a:lnTo>
                  <a:lnTo>
                    <a:pt x="4" y="132"/>
                  </a:lnTo>
                  <a:lnTo>
                    <a:pt x="2" y="134"/>
                  </a:lnTo>
                  <a:lnTo>
                    <a:pt x="0" y="136"/>
                  </a:lnTo>
                  <a:lnTo>
                    <a:pt x="0" y="128"/>
                  </a:lnTo>
                  <a:lnTo>
                    <a:pt x="2" y="124"/>
                  </a:lnTo>
                  <a:lnTo>
                    <a:pt x="4" y="116"/>
                  </a:lnTo>
                  <a:lnTo>
                    <a:pt x="8" y="112"/>
                  </a:lnTo>
                  <a:lnTo>
                    <a:pt x="12" y="106"/>
                  </a:lnTo>
                  <a:lnTo>
                    <a:pt x="16" y="100"/>
                  </a:lnTo>
                  <a:lnTo>
                    <a:pt x="20" y="94"/>
                  </a:lnTo>
                  <a:lnTo>
                    <a:pt x="24" y="90"/>
                  </a:lnTo>
                  <a:lnTo>
                    <a:pt x="36" y="76"/>
                  </a:lnTo>
                  <a:lnTo>
                    <a:pt x="34" y="74"/>
                  </a:lnTo>
                  <a:lnTo>
                    <a:pt x="32" y="72"/>
                  </a:lnTo>
                  <a:lnTo>
                    <a:pt x="30" y="72"/>
                  </a:lnTo>
                  <a:lnTo>
                    <a:pt x="26" y="70"/>
                  </a:lnTo>
                  <a:lnTo>
                    <a:pt x="24" y="70"/>
                  </a:lnTo>
                  <a:lnTo>
                    <a:pt x="22" y="72"/>
                  </a:lnTo>
                  <a:lnTo>
                    <a:pt x="18" y="72"/>
                  </a:lnTo>
                  <a:lnTo>
                    <a:pt x="16" y="72"/>
                  </a:lnTo>
                  <a:lnTo>
                    <a:pt x="14" y="74"/>
                  </a:lnTo>
                  <a:lnTo>
                    <a:pt x="12" y="74"/>
                  </a:lnTo>
                  <a:lnTo>
                    <a:pt x="18" y="66"/>
                  </a:lnTo>
                  <a:lnTo>
                    <a:pt x="26" y="60"/>
                  </a:lnTo>
                  <a:lnTo>
                    <a:pt x="34" y="56"/>
                  </a:lnTo>
                  <a:lnTo>
                    <a:pt x="42" y="52"/>
                  </a:lnTo>
                  <a:lnTo>
                    <a:pt x="52" y="48"/>
                  </a:lnTo>
                  <a:lnTo>
                    <a:pt x="60" y="44"/>
                  </a:lnTo>
                  <a:lnTo>
                    <a:pt x="70" y="42"/>
                  </a:lnTo>
                  <a:lnTo>
                    <a:pt x="78" y="40"/>
                  </a:lnTo>
                  <a:lnTo>
                    <a:pt x="80" y="40"/>
                  </a:lnTo>
                  <a:lnTo>
                    <a:pt x="82" y="38"/>
                  </a:lnTo>
                  <a:lnTo>
                    <a:pt x="84" y="36"/>
                  </a:lnTo>
                  <a:lnTo>
                    <a:pt x="86" y="34"/>
                  </a:lnTo>
                  <a:lnTo>
                    <a:pt x="86" y="30"/>
                  </a:lnTo>
                  <a:lnTo>
                    <a:pt x="82" y="26"/>
                  </a:lnTo>
                  <a:lnTo>
                    <a:pt x="80" y="24"/>
                  </a:lnTo>
                  <a:lnTo>
                    <a:pt x="76" y="20"/>
                  </a:lnTo>
                  <a:lnTo>
                    <a:pt x="88" y="14"/>
                  </a:lnTo>
                  <a:lnTo>
                    <a:pt x="98" y="10"/>
                  </a:lnTo>
                  <a:lnTo>
                    <a:pt x="108" y="10"/>
                  </a:lnTo>
                  <a:lnTo>
                    <a:pt x="120" y="10"/>
                  </a:lnTo>
                  <a:lnTo>
                    <a:pt x="132" y="14"/>
                  </a:lnTo>
                  <a:lnTo>
                    <a:pt x="142" y="16"/>
                  </a:lnTo>
                  <a:lnTo>
                    <a:pt x="154" y="16"/>
                  </a:lnTo>
                  <a:lnTo>
                    <a:pt x="164" y="14"/>
                  </a:lnTo>
                  <a:lnTo>
                    <a:pt x="166" y="12"/>
                  </a:lnTo>
                  <a:lnTo>
                    <a:pt x="168" y="10"/>
                  </a:lnTo>
                  <a:lnTo>
                    <a:pt x="166" y="8"/>
                  </a:lnTo>
                  <a:lnTo>
                    <a:pt x="164" y="6"/>
                  </a:lnTo>
                  <a:lnTo>
                    <a:pt x="164" y="4"/>
                  </a:lnTo>
                  <a:lnTo>
                    <a:pt x="164" y="2"/>
                  </a:lnTo>
                  <a:lnTo>
                    <a:pt x="168" y="0"/>
                  </a:lnTo>
                  <a:lnTo>
                    <a:pt x="174" y="0"/>
                  </a:lnTo>
                  <a:lnTo>
                    <a:pt x="178" y="0"/>
                  </a:lnTo>
                  <a:lnTo>
                    <a:pt x="182" y="0"/>
                  </a:lnTo>
                  <a:lnTo>
                    <a:pt x="188" y="2"/>
                  </a:lnTo>
                  <a:lnTo>
                    <a:pt x="192" y="4"/>
                  </a:lnTo>
                  <a:lnTo>
                    <a:pt x="198" y="6"/>
                  </a:lnTo>
                  <a:lnTo>
                    <a:pt x="202" y="6"/>
                  </a:lnTo>
                  <a:lnTo>
                    <a:pt x="214" y="18"/>
                  </a:lnTo>
                  <a:close/>
                </a:path>
              </a:pathLst>
            </a:custGeom>
            <a:solidFill>
              <a:srgbClr val="FF0000"/>
            </a:solidFill>
            <a:ln w="9525">
              <a:noFill/>
              <a:round/>
              <a:headEnd/>
              <a:tailEnd/>
            </a:ln>
          </p:spPr>
          <p:txBody>
            <a:bodyPr>
              <a:prstTxWarp prst="textNoShape">
                <a:avLst/>
              </a:prstTxWarp>
            </a:bodyPr>
            <a:lstStyle/>
            <a:p>
              <a:endParaRPr lang="en-US"/>
            </a:p>
          </p:txBody>
        </p:sp>
        <p:sp>
          <p:nvSpPr>
            <p:cNvPr id="34827" name="Freeform 10"/>
            <p:cNvSpPr>
              <a:spLocks/>
            </p:cNvSpPr>
            <p:nvPr/>
          </p:nvSpPr>
          <p:spPr bwMode="auto">
            <a:xfrm>
              <a:off x="1657" y="2422"/>
              <a:ext cx="64" cy="58"/>
            </a:xfrm>
            <a:custGeom>
              <a:avLst/>
              <a:gdLst>
                <a:gd name="T0" fmla="*/ 34 w 64"/>
                <a:gd name="T1" fmla="*/ 0 h 58"/>
                <a:gd name="T2" fmla="*/ 30 w 64"/>
                <a:gd name="T3" fmla="*/ 2 h 58"/>
                <a:gd name="T4" fmla="*/ 26 w 64"/>
                <a:gd name="T5" fmla="*/ 4 h 58"/>
                <a:gd name="T6" fmla="*/ 22 w 64"/>
                <a:gd name="T7" fmla="*/ 6 h 58"/>
                <a:gd name="T8" fmla="*/ 18 w 64"/>
                <a:gd name="T9" fmla="*/ 10 h 58"/>
                <a:gd name="T10" fmla="*/ 16 w 64"/>
                <a:gd name="T11" fmla="*/ 12 h 58"/>
                <a:gd name="T12" fmla="*/ 14 w 64"/>
                <a:gd name="T13" fmla="*/ 16 h 58"/>
                <a:gd name="T14" fmla="*/ 10 w 64"/>
                <a:gd name="T15" fmla="*/ 20 h 58"/>
                <a:gd name="T16" fmla="*/ 10 w 64"/>
                <a:gd name="T17" fmla="*/ 24 h 58"/>
                <a:gd name="T18" fmla="*/ 10 w 64"/>
                <a:gd name="T19" fmla="*/ 34 h 58"/>
                <a:gd name="T20" fmla="*/ 12 w 64"/>
                <a:gd name="T21" fmla="*/ 40 h 58"/>
                <a:gd name="T22" fmla="*/ 16 w 64"/>
                <a:gd name="T23" fmla="*/ 46 h 58"/>
                <a:gd name="T24" fmla="*/ 22 w 64"/>
                <a:gd name="T25" fmla="*/ 50 h 58"/>
                <a:gd name="T26" fmla="*/ 28 w 64"/>
                <a:gd name="T27" fmla="*/ 50 h 58"/>
                <a:gd name="T28" fmla="*/ 34 w 64"/>
                <a:gd name="T29" fmla="*/ 50 h 58"/>
                <a:gd name="T30" fmla="*/ 38 w 64"/>
                <a:gd name="T31" fmla="*/ 50 h 58"/>
                <a:gd name="T32" fmla="*/ 44 w 64"/>
                <a:gd name="T33" fmla="*/ 50 h 58"/>
                <a:gd name="T34" fmla="*/ 48 w 64"/>
                <a:gd name="T35" fmla="*/ 50 h 58"/>
                <a:gd name="T36" fmla="*/ 54 w 64"/>
                <a:gd name="T37" fmla="*/ 50 h 58"/>
                <a:gd name="T38" fmla="*/ 60 w 64"/>
                <a:gd name="T39" fmla="*/ 50 h 58"/>
                <a:gd name="T40" fmla="*/ 64 w 64"/>
                <a:gd name="T41" fmla="*/ 52 h 58"/>
                <a:gd name="T42" fmla="*/ 64 w 64"/>
                <a:gd name="T43" fmla="*/ 52 h 58"/>
                <a:gd name="T44" fmla="*/ 62 w 64"/>
                <a:gd name="T45" fmla="*/ 52 h 58"/>
                <a:gd name="T46" fmla="*/ 60 w 64"/>
                <a:gd name="T47" fmla="*/ 54 h 58"/>
                <a:gd name="T48" fmla="*/ 58 w 64"/>
                <a:gd name="T49" fmla="*/ 54 h 58"/>
                <a:gd name="T50" fmla="*/ 54 w 64"/>
                <a:gd name="T51" fmla="*/ 54 h 58"/>
                <a:gd name="T52" fmla="*/ 52 w 64"/>
                <a:gd name="T53" fmla="*/ 56 h 58"/>
                <a:gd name="T54" fmla="*/ 48 w 64"/>
                <a:gd name="T55" fmla="*/ 58 h 58"/>
                <a:gd name="T56" fmla="*/ 46 w 64"/>
                <a:gd name="T57" fmla="*/ 58 h 58"/>
                <a:gd name="T58" fmla="*/ 44 w 64"/>
                <a:gd name="T59" fmla="*/ 58 h 58"/>
                <a:gd name="T60" fmla="*/ 40 w 64"/>
                <a:gd name="T61" fmla="*/ 58 h 58"/>
                <a:gd name="T62" fmla="*/ 36 w 64"/>
                <a:gd name="T63" fmla="*/ 58 h 58"/>
                <a:gd name="T64" fmla="*/ 32 w 64"/>
                <a:gd name="T65" fmla="*/ 58 h 58"/>
                <a:gd name="T66" fmla="*/ 30 w 64"/>
                <a:gd name="T67" fmla="*/ 58 h 58"/>
                <a:gd name="T68" fmla="*/ 26 w 64"/>
                <a:gd name="T69" fmla="*/ 58 h 58"/>
                <a:gd name="T70" fmla="*/ 22 w 64"/>
                <a:gd name="T71" fmla="*/ 58 h 58"/>
                <a:gd name="T72" fmla="*/ 20 w 64"/>
                <a:gd name="T73" fmla="*/ 56 h 58"/>
                <a:gd name="T74" fmla="*/ 16 w 64"/>
                <a:gd name="T75" fmla="*/ 56 h 58"/>
                <a:gd name="T76" fmla="*/ 12 w 64"/>
                <a:gd name="T77" fmla="*/ 54 h 58"/>
                <a:gd name="T78" fmla="*/ 8 w 64"/>
                <a:gd name="T79" fmla="*/ 50 h 58"/>
                <a:gd name="T80" fmla="*/ 6 w 64"/>
                <a:gd name="T81" fmla="*/ 48 h 58"/>
                <a:gd name="T82" fmla="*/ 6 w 64"/>
                <a:gd name="T83" fmla="*/ 40 h 58"/>
                <a:gd name="T84" fmla="*/ 6 w 64"/>
                <a:gd name="T85" fmla="*/ 32 h 58"/>
                <a:gd name="T86" fmla="*/ 4 w 64"/>
                <a:gd name="T87" fmla="*/ 26 h 58"/>
                <a:gd name="T88" fmla="*/ 0 w 64"/>
                <a:gd name="T89" fmla="*/ 20 h 58"/>
                <a:gd name="T90" fmla="*/ 2 w 64"/>
                <a:gd name="T91" fmla="*/ 16 h 58"/>
                <a:gd name="T92" fmla="*/ 2 w 64"/>
                <a:gd name="T93" fmla="*/ 12 h 58"/>
                <a:gd name="T94" fmla="*/ 4 w 64"/>
                <a:gd name="T95" fmla="*/ 8 h 58"/>
                <a:gd name="T96" fmla="*/ 6 w 64"/>
                <a:gd name="T97" fmla="*/ 6 h 58"/>
                <a:gd name="T98" fmla="*/ 10 w 64"/>
                <a:gd name="T99" fmla="*/ 4 h 58"/>
                <a:gd name="T100" fmla="*/ 14 w 64"/>
                <a:gd name="T101" fmla="*/ 4 h 58"/>
                <a:gd name="T102" fmla="*/ 16 w 64"/>
                <a:gd name="T103" fmla="*/ 2 h 58"/>
                <a:gd name="T104" fmla="*/ 20 w 64"/>
                <a:gd name="T105" fmla="*/ 2 h 58"/>
                <a:gd name="T106" fmla="*/ 24 w 64"/>
                <a:gd name="T107" fmla="*/ 0 h 58"/>
                <a:gd name="T108" fmla="*/ 26 w 64"/>
                <a:gd name="T109" fmla="*/ 0 h 58"/>
                <a:gd name="T110" fmla="*/ 30 w 64"/>
                <a:gd name="T111" fmla="*/ 0 h 58"/>
                <a:gd name="T112" fmla="*/ 34 w 64"/>
                <a:gd name="T113" fmla="*/ 0 h 58"/>
                <a:gd name="T114" fmla="*/ 34 w 64"/>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
                <a:gd name="T175" fmla="*/ 0 h 58"/>
                <a:gd name="T176" fmla="*/ 64 w 64"/>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 h="58">
                  <a:moveTo>
                    <a:pt x="34" y="0"/>
                  </a:moveTo>
                  <a:lnTo>
                    <a:pt x="30" y="2"/>
                  </a:lnTo>
                  <a:lnTo>
                    <a:pt x="26" y="4"/>
                  </a:lnTo>
                  <a:lnTo>
                    <a:pt x="22" y="6"/>
                  </a:lnTo>
                  <a:lnTo>
                    <a:pt x="18" y="10"/>
                  </a:lnTo>
                  <a:lnTo>
                    <a:pt x="16" y="12"/>
                  </a:lnTo>
                  <a:lnTo>
                    <a:pt x="14" y="16"/>
                  </a:lnTo>
                  <a:lnTo>
                    <a:pt x="10" y="20"/>
                  </a:lnTo>
                  <a:lnTo>
                    <a:pt x="10" y="24"/>
                  </a:lnTo>
                  <a:lnTo>
                    <a:pt x="10" y="34"/>
                  </a:lnTo>
                  <a:lnTo>
                    <a:pt x="12" y="40"/>
                  </a:lnTo>
                  <a:lnTo>
                    <a:pt x="16" y="46"/>
                  </a:lnTo>
                  <a:lnTo>
                    <a:pt x="22" y="50"/>
                  </a:lnTo>
                  <a:lnTo>
                    <a:pt x="28" y="50"/>
                  </a:lnTo>
                  <a:lnTo>
                    <a:pt x="34" y="50"/>
                  </a:lnTo>
                  <a:lnTo>
                    <a:pt x="38" y="50"/>
                  </a:lnTo>
                  <a:lnTo>
                    <a:pt x="44" y="50"/>
                  </a:lnTo>
                  <a:lnTo>
                    <a:pt x="48" y="50"/>
                  </a:lnTo>
                  <a:lnTo>
                    <a:pt x="54" y="50"/>
                  </a:lnTo>
                  <a:lnTo>
                    <a:pt x="60" y="50"/>
                  </a:lnTo>
                  <a:lnTo>
                    <a:pt x="64" y="52"/>
                  </a:lnTo>
                  <a:lnTo>
                    <a:pt x="62" y="52"/>
                  </a:lnTo>
                  <a:lnTo>
                    <a:pt x="60" y="54"/>
                  </a:lnTo>
                  <a:lnTo>
                    <a:pt x="58" y="54"/>
                  </a:lnTo>
                  <a:lnTo>
                    <a:pt x="54" y="54"/>
                  </a:lnTo>
                  <a:lnTo>
                    <a:pt x="52" y="56"/>
                  </a:lnTo>
                  <a:lnTo>
                    <a:pt x="48" y="58"/>
                  </a:lnTo>
                  <a:lnTo>
                    <a:pt x="46" y="58"/>
                  </a:lnTo>
                  <a:lnTo>
                    <a:pt x="44" y="58"/>
                  </a:lnTo>
                  <a:lnTo>
                    <a:pt x="40" y="58"/>
                  </a:lnTo>
                  <a:lnTo>
                    <a:pt x="36" y="58"/>
                  </a:lnTo>
                  <a:lnTo>
                    <a:pt x="32" y="58"/>
                  </a:lnTo>
                  <a:lnTo>
                    <a:pt x="30" y="58"/>
                  </a:lnTo>
                  <a:lnTo>
                    <a:pt x="26" y="58"/>
                  </a:lnTo>
                  <a:lnTo>
                    <a:pt x="22" y="58"/>
                  </a:lnTo>
                  <a:lnTo>
                    <a:pt x="20" y="56"/>
                  </a:lnTo>
                  <a:lnTo>
                    <a:pt x="16" y="56"/>
                  </a:lnTo>
                  <a:lnTo>
                    <a:pt x="12" y="54"/>
                  </a:lnTo>
                  <a:lnTo>
                    <a:pt x="8" y="50"/>
                  </a:lnTo>
                  <a:lnTo>
                    <a:pt x="6" y="48"/>
                  </a:lnTo>
                  <a:lnTo>
                    <a:pt x="6" y="40"/>
                  </a:lnTo>
                  <a:lnTo>
                    <a:pt x="6" y="32"/>
                  </a:lnTo>
                  <a:lnTo>
                    <a:pt x="4" y="26"/>
                  </a:lnTo>
                  <a:lnTo>
                    <a:pt x="0" y="20"/>
                  </a:lnTo>
                  <a:lnTo>
                    <a:pt x="2" y="16"/>
                  </a:lnTo>
                  <a:lnTo>
                    <a:pt x="2" y="12"/>
                  </a:lnTo>
                  <a:lnTo>
                    <a:pt x="4" y="8"/>
                  </a:lnTo>
                  <a:lnTo>
                    <a:pt x="6" y="6"/>
                  </a:lnTo>
                  <a:lnTo>
                    <a:pt x="10" y="4"/>
                  </a:lnTo>
                  <a:lnTo>
                    <a:pt x="14" y="4"/>
                  </a:lnTo>
                  <a:lnTo>
                    <a:pt x="16" y="2"/>
                  </a:lnTo>
                  <a:lnTo>
                    <a:pt x="20" y="2"/>
                  </a:lnTo>
                  <a:lnTo>
                    <a:pt x="24" y="0"/>
                  </a:lnTo>
                  <a:lnTo>
                    <a:pt x="26" y="0"/>
                  </a:lnTo>
                  <a:lnTo>
                    <a:pt x="30" y="0"/>
                  </a:lnTo>
                  <a:lnTo>
                    <a:pt x="34" y="0"/>
                  </a:lnTo>
                  <a:close/>
                </a:path>
              </a:pathLst>
            </a:custGeom>
            <a:solidFill>
              <a:srgbClr val="FF7F00"/>
            </a:solidFill>
            <a:ln w="9525">
              <a:noFill/>
              <a:round/>
              <a:headEnd/>
              <a:tailEnd/>
            </a:ln>
          </p:spPr>
          <p:txBody>
            <a:bodyPr>
              <a:prstTxWarp prst="textNoShape">
                <a:avLst/>
              </a:prstTxWarp>
            </a:bodyPr>
            <a:lstStyle/>
            <a:p>
              <a:endParaRPr lang="en-US"/>
            </a:p>
          </p:txBody>
        </p:sp>
        <p:sp>
          <p:nvSpPr>
            <p:cNvPr id="34828" name="Freeform 11"/>
            <p:cNvSpPr>
              <a:spLocks/>
            </p:cNvSpPr>
            <p:nvPr/>
          </p:nvSpPr>
          <p:spPr bwMode="auto">
            <a:xfrm>
              <a:off x="991" y="2426"/>
              <a:ext cx="862" cy="860"/>
            </a:xfrm>
            <a:custGeom>
              <a:avLst/>
              <a:gdLst>
                <a:gd name="T0" fmla="*/ 856 w 862"/>
                <a:gd name="T1" fmla="*/ 404 h 860"/>
                <a:gd name="T2" fmla="*/ 824 w 862"/>
                <a:gd name="T3" fmla="*/ 332 h 860"/>
                <a:gd name="T4" fmla="*/ 774 w 862"/>
                <a:gd name="T5" fmla="*/ 272 h 860"/>
                <a:gd name="T6" fmla="*/ 788 w 862"/>
                <a:gd name="T7" fmla="*/ 272 h 860"/>
                <a:gd name="T8" fmla="*/ 718 w 862"/>
                <a:gd name="T9" fmla="*/ 198 h 860"/>
                <a:gd name="T10" fmla="*/ 726 w 862"/>
                <a:gd name="T11" fmla="*/ 198 h 860"/>
                <a:gd name="T12" fmla="*/ 668 w 862"/>
                <a:gd name="T13" fmla="*/ 120 h 860"/>
                <a:gd name="T14" fmla="*/ 628 w 862"/>
                <a:gd name="T15" fmla="*/ 82 h 860"/>
                <a:gd name="T16" fmla="*/ 614 w 862"/>
                <a:gd name="T17" fmla="*/ 10 h 860"/>
                <a:gd name="T18" fmla="*/ 572 w 862"/>
                <a:gd name="T19" fmla="*/ 44 h 860"/>
                <a:gd name="T20" fmla="*/ 526 w 862"/>
                <a:gd name="T21" fmla="*/ 126 h 860"/>
                <a:gd name="T22" fmla="*/ 510 w 862"/>
                <a:gd name="T23" fmla="*/ 206 h 860"/>
                <a:gd name="T24" fmla="*/ 520 w 862"/>
                <a:gd name="T25" fmla="*/ 232 h 860"/>
                <a:gd name="T26" fmla="*/ 526 w 862"/>
                <a:gd name="T27" fmla="*/ 274 h 860"/>
                <a:gd name="T28" fmla="*/ 536 w 862"/>
                <a:gd name="T29" fmla="*/ 310 h 860"/>
                <a:gd name="T30" fmla="*/ 548 w 862"/>
                <a:gd name="T31" fmla="*/ 326 h 860"/>
                <a:gd name="T32" fmla="*/ 516 w 862"/>
                <a:gd name="T33" fmla="*/ 420 h 860"/>
                <a:gd name="T34" fmla="*/ 332 w 862"/>
                <a:gd name="T35" fmla="*/ 474 h 860"/>
                <a:gd name="T36" fmla="*/ 240 w 862"/>
                <a:gd name="T37" fmla="*/ 478 h 860"/>
                <a:gd name="T38" fmla="*/ 188 w 862"/>
                <a:gd name="T39" fmla="*/ 504 h 860"/>
                <a:gd name="T40" fmla="*/ 100 w 862"/>
                <a:gd name="T41" fmla="*/ 574 h 860"/>
                <a:gd name="T42" fmla="*/ 6 w 862"/>
                <a:gd name="T43" fmla="*/ 714 h 860"/>
                <a:gd name="T44" fmla="*/ 62 w 862"/>
                <a:gd name="T45" fmla="*/ 674 h 860"/>
                <a:gd name="T46" fmla="*/ 108 w 862"/>
                <a:gd name="T47" fmla="*/ 644 h 860"/>
                <a:gd name="T48" fmla="*/ 82 w 862"/>
                <a:gd name="T49" fmla="*/ 792 h 860"/>
                <a:gd name="T50" fmla="*/ 130 w 862"/>
                <a:gd name="T51" fmla="*/ 720 h 860"/>
                <a:gd name="T52" fmla="*/ 156 w 862"/>
                <a:gd name="T53" fmla="*/ 816 h 860"/>
                <a:gd name="T54" fmla="*/ 194 w 862"/>
                <a:gd name="T55" fmla="*/ 710 h 860"/>
                <a:gd name="T56" fmla="*/ 286 w 862"/>
                <a:gd name="T57" fmla="*/ 822 h 860"/>
                <a:gd name="T58" fmla="*/ 268 w 862"/>
                <a:gd name="T59" fmla="*/ 706 h 860"/>
                <a:gd name="T60" fmla="*/ 338 w 862"/>
                <a:gd name="T61" fmla="*/ 784 h 860"/>
                <a:gd name="T62" fmla="*/ 326 w 862"/>
                <a:gd name="T63" fmla="*/ 728 h 860"/>
                <a:gd name="T64" fmla="*/ 336 w 862"/>
                <a:gd name="T65" fmla="*/ 704 h 860"/>
                <a:gd name="T66" fmla="*/ 392 w 862"/>
                <a:gd name="T67" fmla="*/ 724 h 860"/>
                <a:gd name="T68" fmla="*/ 382 w 862"/>
                <a:gd name="T69" fmla="*/ 692 h 860"/>
                <a:gd name="T70" fmla="*/ 406 w 862"/>
                <a:gd name="T71" fmla="*/ 682 h 860"/>
                <a:gd name="T72" fmla="*/ 380 w 862"/>
                <a:gd name="T73" fmla="*/ 628 h 860"/>
                <a:gd name="T74" fmla="*/ 428 w 862"/>
                <a:gd name="T75" fmla="*/ 654 h 860"/>
                <a:gd name="T76" fmla="*/ 444 w 862"/>
                <a:gd name="T77" fmla="*/ 582 h 860"/>
                <a:gd name="T78" fmla="*/ 470 w 862"/>
                <a:gd name="T79" fmla="*/ 632 h 860"/>
                <a:gd name="T80" fmla="*/ 468 w 862"/>
                <a:gd name="T81" fmla="*/ 664 h 860"/>
                <a:gd name="T82" fmla="*/ 534 w 862"/>
                <a:gd name="T83" fmla="*/ 678 h 860"/>
                <a:gd name="T84" fmla="*/ 688 w 862"/>
                <a:gd name="T85" fmla="*/ 570 h 860"/>
                <a:gd name="T86" fmla="*/ 656 w 862"/>
                <a:gd name="T87" fmla="*/ 412 h 860"/>
                <a:gd name="T88" fmla="*/ 642 w 862"/>
                <a:gd name="T89" fmla="*/ 402 h 860"/>
                <a:gd name="T90" fmla="*/ 722 w 862"/>
                <a:gd name="T91" fmla="*/ 448 h 860"/>
                <a:gd name="T92" fmla="*/ 684 w 862"/>
                <a:gd name="T93" fmla="*/ 610 h 860"/>
                <a:gd name="T94" fmla="*/ 678 w 862"/>
                <a:gd name="T95" fmla="*/ 706 h 860"/>
                <a:gd name="T96" fmla="*/ 602 w 862"/>
                <a:gd name="T97" fmla="*/ 802 h 860"/>
                <a:gd name="T98" fmla="*/ 622 w 862"/>
                <a:gd name="T99" fmla="*/ 806 h 860"/>
                <a:gd name="T100" fmla="*/ 634 w 862"/>
                <a:gd name="T101" fmla="*/ 814 h 860"/>
                <a:gd name="T102" fmla="*/ 616 w 862"/>
                <a:gd name="T103" fmla="*/ 826 h 860"/>
                <a:gd name="T104" fmla="*/ 640 w 862"/>
                <a:gd name="T105" fmla="*/ 828 h 860"/>
                <a:gd name="T106" fmla="*/ 672 w 862"/>
                <a:gd name="T107" fmla="*/ 824 h 860"/>
                <a:gd name="T108" fmla="*/ 692 w 862"/>
                <a:gd name="T109" fmla="*/ 816 h 860"/>
                <a:gd name="T110" fmla="*/ 766 w 862"/>
                <a:gd name="T111" fmla="*/ 676 h 860"/>
                <a:gd name="T112" fmla="*/ 790 w 862"/>
                <a:gd name="T113" fmla="*/ 634 h 860"/>
                <a:gd name="T114" fmla="*/ 794 w 862"/>
                <a:gd name="T115" fmla="*/ 640 h 860"/>
                <a:gd name="T116" fmla="*/ 810 w 862"/>
                <a:gd name="T117" fmla="*/ 628 h 860"/>
                <a:gd name="T118" fmla="*/ 830 w 862"/>
                <a:gd name="T119" fmla="*/ 566 h 860"/>
                <a:gd name="T120" fmla="*/ 840 w 862"/>
                <a:gd name="T121" fmla="*/ 524 h 860"/>
                <a:gd name="T122" fmla="*/ 846 w 862"/>
                <a:gd name="T123" fmla="*/ 472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60"/>
                <a:gd name="T188" fmla="*/ 862 w 862"/>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60">
                  <a:moveTo>
                    <a:pt x="862" y="466"/>
                  </a:moveTo>
                  <a:lnTo>
                    <a:pt x="858" y="450"/>
                  </a:lnTo>
                  <a:lnTo>
                    <a:pt x="856" y="434"/>
                  </a:lnTo>
                  <a:lnTo>
                    <a:pt x="850" y="420"/>
                  </a:lnTo>
                  <a:lnTo>
                    <a:pt x="844" y="406"/>
                  </a:lnTo>
                  <a:lnTo>
                    <a:pt x="846" y="406"/>
                  </a:lnTo>
                  <a:lnTo>
                    <a:pt x="846" y="404"/>
                  </a:lnTo>
                  <a:lnTo>
                    <a:pt x="848" y="404"/>
                  </a:lnTo>
                  <a:lnTo>
                    <a:pt x="850" y="404"/>
                  </a:lnTo>
                  <a:lnTo>
                    <a:pt x="854" y="406"/>
                  </a:lnTo>
                  <a:lnTo>
                    <a:pt x="856" y="410"/>
                  </a:lnTo>
                  <a:lnTo>
                    <a:pt x="856" y="414"/>
                  </a:lnTo>
                  <a:lnTo>
                    <a:pt x="858" y="418"/>
                  </a:lnTo>
                  <a:lnTo>
                    <a:pt x="856" y="404"/>
                  </a:lnTo>
                  <a:lnTo>
                    <a:pt x="852" y="392"/>
                  </a:lnTo>
                  <a:lnTo>
                    <a:pt x="846" y="380"/>
                  </a:lnTo>
                  <a:lnTo>
                    <a:pt x="840" y="368"/>
                  </a:lnTo>
                  <a:lnTo>
                    <a:pt x="834" y="358"/>
                  </a:lnTo>
                  <a:lnTo>
                    <a:pt x="826" y="346"/>
                  </a:lnTo>
                  <a:lnTo>
                    <a:pt x="816" y="336"/>
                  </a:lnTo>
                  <a:lnTo>
                    <a:pt x="806" y="326"/>
                  </a:lnTo>
                  <a:lnTo>
                    <a:pt x="806" y="322"/>
                  </a:lnTo>
                  <a:lnTo>
                    <a:pt x="810" y="322"/>
                  </a:lnTo>
                  <a:lnTo>
                    <a:pt x="812" y="324"/>
                  </a:lnTo>
                  <a:lnTo>
                    <a:pt x="816" y="324"/>
                  </a:lnTo>
                  <a:lnTo>
                    <a:pt x="818" y="326"/>
                  </a:lnTo>
                  <a:lnTo>
                    <a:pt x="820" y="328"/>
                  </a:lnTo>
                  <a:lnTo>
                    <a:pt x="824" y="332"/>
                  </a:lnTo>
                  <a:lnTo>
                    <a:pt x="826" y="334"/>
                  </a:lnTo>
                  <a:lnTo>
                    <a:pt x="828" y="338"/>
                  </a:lnTo>
                  <a:lnTo>
                    <a:pt x="826" y="332"/>
                  </a:lnTo>
                  <a:lnTo>
                    <a:pt x="822" y="326"/>
                  </a:lnTo>
                  <a:lnTo>
                    <a:pt x="818" y="318"/>
                  </a:lnTo>
                  <a:lnTo>
                    <a:pt x="814" y="310"/>
                  </a:lnTo>
                  <a:lnTo>
                    <a:pt x="808" y="302"/>
                  </a:lnTo>
                  <a:lnTo>
                    <a:pt x="804" y="296"/>
                  </a:lnTo>
                  <a:lnTo>
                    <a:pt x="798" y="288"/>
                  </a:lnTo>
                  <a:lnTo>
                    <a:pt x="790" y="284"/>
                  </a:lnTo>
                  <a:lnTo>
                    <a:pt x="782" y="278"/>
                  </a:lnTo>
                  <a:lnTo>
                    <a:pt x="780" y="278"/>
                  </a:lnTo>
                  <a:lnTo>
                    <a:pt x="778" y="274"/>
                  </a:lnTo>
                  <a:lnTo>
                    <a:pt x="774" y="272"/>
                  </a:lnTo>
                  <a:lnTo>
                    <a:pt x="772" y="270"/>
                  </a:lnTo>
                  <a:lnTo>
                    <a:pt x="770" y="268"/>
                  </a:lnTo>
                  <a:lnTo>
                    <a:pt x="768" y="266"/>
                  </a:lnTo>
                  <a:lnTo>
                    <a:pt x="766" y="262"/>
                  </a:lnTo>
                  <a:lnTo>
                    <a:pt x="764" y="260"/>
                  </a:lnTo>
                  <a:lnTo>
                    <a:pt x="764" y="258"/>
                  </a:lnTo>
                  <a:lnTo>
                    <a:pt x="766" y="256"/>
                  </a:lnTo>
                  <a:lnTo>
                    <a:pt x="768" y="256"/>
                  </a:lnTo>
                  <a:lnTo>
                    <a:pt x="770" y="258"/>
                  </a:lnTo>
                  <a:lnTo>
                    <a:pt x="774" y="260"/>
                  </a:lnTo>
                  <a:lnTo>
                    <a:pt x="778" y="264"/>
                  </a:lnTo>
                  <a:lnTo>
                    <a:pt x="780" y="266"/>
                  </a:lnTo>
                  <a:lnTo>
                    <a:pt x="784" y="270"/>
                  </a:lnTo>
                  <a:lnTo>
                    <a:pt x="788" y="272"/>
                  </a:lnTo>
                  <a:lnTo>
                    <a:pt x="792" y="274"/>
                  </a:lnTo>
                  <a:lnTo>
                    <a:pt x="796" y="278"/>
                  </a:lnTo>
                  <a:lnTo>
                    <a:pt x="798" y="280"/>
                  </a:lnTo>
                  <a:lnTo>
                    <a:pt x="792" y="268"/>
                  </a:lnTo>
                  <a:lnTo>
                    <a:pt x="782" y="256"/>
                  </a:lnTo>
                  <a:lnTo>
                    <a:pt x="772" y="248"/>
                  </a:lnTo>
                  <a:lnTo>
                    <a:pt x="760" y="240"/>
                  </a:lnTo>
                  <a:lnTo>
                    <a:pt x="750" y="232"/>
                  </a:lnTo>
                  <a:lnTo>
                    <a:pt x="738" y="224"/>
                  </a:lnTo>
                  <a:lnTo>
                    <a:pt x="728" y="216"/>
                  </a:lnTo>
                  <a:lnTo>
                    <a:pt x="718" y="206"/>
                  </a:lnTo>
                  <a:lnTo>
                    <a:pt x="718" y="204"/>
                  </a:lnTo>
                  <a:lnTo>
                    <a:pt x="718" y="202"/>
                  </a:lnTo>
                  <a:lnTo>
                    <a:pt x="718" y="198"/>
                  </a:lnTo>
                  <a:lnTo>
                    <a:pt x="720" y="198"/>
                  </a:lnTo>
                  <a:lnTo>
                    <a:pt x="724" y="200"/>
                  </a:lnTo>
                  <a:lnTo>
                    <a:pt x="728" y="202"/>
                  </a:lnTo>
                  <a:lnTo>
                    <a:pt x="732" y="206"/>
                  </a:lnTo>
                  <a:lnTo>
                    <a:pt x="736" y="210"/>
                  </a:lnTo>
                  <a:lnTo>
                    <a:pt x="738" y="214"/>
                  </a:lnTo>
                  <a:lnTo>
                    <a:pt x="742" y="216"/>
                  </a:lnTo>
                  <a:lnTo>
                    <a:pt x="744" y="220"/>
                  </a:lnTo>
                  <a:lnTo>
                    <a:pt x="750" y="222"/>
                  </a:lnTo>
                  <a:lnTo>
                    <a:pt x="746" y="218"/>
                  </a:lnTo>
                  <a:lnTo>
                    <a:pt x="742" y="212"/>
                  </a:lnTo>
                  <a:lnTo>
                    <a:pt x="738" y="208"/>
                  </a:lnTo>
                  <a:lnTo>
                    <a:pt x="734" y="204"/>
                  </a:lnTo>
                  <a:lnTo>
                    <a:pt x="726" y="198"/>
                  </a:lnTo>
                  <a:lnTo>
                    <a:pt x="718" y="192"/>
                  </a:lnTo>
                  <a:lnTo>
                    <a:pt x="710" y="186"/>
                  </a:lnTo>
                  <a:lnTo>
                    <a:pt x="704" y="178"/>
                  </a:lnTo>
                  <a:lnTo>
                    <a:pt x="698" y="170"/>
                  </a:lnTo>
                  <a:lnTo>
                    <a:pt x="692" y="162"/>
                  </a:lnTo>
                  <a:lnTo>
                    <a:pt x="690" y="152"/>
                  </a:lnTo>
                  <a:lnTo>
                    <a:pt x="690" y="142"/>
                  </a:lnTo>
                  <a:lnTo>
                    <a:pt x="686" y="140"/>
                  </a:lnTo>
                  <a:lnTo>
                    <a:pt x="682" y="138"/>
                  </a:lnTo>
                  <a:lnTo>
                    <a:pt x="680" y="134"/>
                  </a:lnTo>
                  <a:lnTo>
                    <a:pt x="676" y="132"/>
                  </a:lnTo>
                  <a:lnTo>
                    <a:pt x="674" y="128"/>
                  </a:lnTo>
                  <a:lnTo>
                    <a:pt x="672" y="124"/>
                  </a:lnTo>
                  <a:lnTo>
                    <a:pt x="668" y="120"/>
                  </a:lnTo>
                  <a:lnTo>
                    <a:pt x="668" y="116"/>
                  </a:lnTo>
                  <a:lnTo>
                    <a:pt x="664" y="116"/>
                  </a:lnTo>
                  <a:lnTo>
                    <a:pt x="660" y="118"/>
                  </a:lnTo>
                  <a:lnTo>
                    <a:pt x="658" y="118"/>
                  </a:lnTo>
                  <a:lnTo>
                    <a:pt x="654" y="116"/>
                  </a:lnTo>
                  <a:lnTo>
                    <a:pt x="650" y="116"/>
                  </a:lnTo>
                  <a:lnTo>
                    <a:pt x="648" y="116"/>
                  </a:lnTo>
                  <a:lnTo>
                    <a:pt x="644" y="116"/>
                  </a:lnTo>
                  <a:lnTo>
                    <a:pt x="642" y="114"/>
                  </a:lnTo>
                  <a:lnTo>
                    <a:pt x="634" y="110"/>
                  </a:lnTo>
                  <a:lnTo>
                    <a:pt x="630" y="102"/>
                  </a:lnTo>
                  <a:lnTo>
                    <a:pt x="630" y="92"/>
                  </a:lnTo>
                  <a:lnTo>
                    <a:pt x="630" y="82"/>
                  </a:lnTo>
                  <a:lnTo>
                    <a:pt x="628" y="82"/>
                  </a:lnTo>
                  <a:lnTo>
                    <a:pt x="626" y="82"/>
                  </a:lnTo>
                  <a:lnTo>
                    <a:pt x="624" y="82"/>
                  </a:lnTo>
                  <a:lnTo>
                    <a:pt x="622" y="82"/>
                  </a:lnTo>
                  <a:lnTo>
                    <a:pt x="614" y="78"/>
                  </a:lnTo>
                  <a:lnTo>
                    <a:pt x="608" y="70"/>
                  </a:lnTo>
                  <a:lnTo>
                    <a:pt x="604" y="64"/>
                  </a:lnTo>
                  <a:lnTo>
                    <a:pt x="602" y="56"/>
                  </a:lnTo>
                  <a:lnTo>
                    <a:pt x="600" y="46"/>
                  </a:lnTo>
                  <a:lnTo>
                    <a:pt x="600" y="38"/>
                  </a:lnTo>
                  <a:lnTo>
                    <a:pt x="598" y="28"/>
                  </a:lnTo>
                  <a:lnTo>
                    <a:pt x="598" y="20"/>
                  </a:lnTo>
                  <a:lnTo>
                    <a:pt x="604" y="16"/>
                  </a:lnTo>
                  <a:lnTo>
                    <a:pt x="608" y="12"/>
                  </a:lnTo>
                  <a:lnTo>
                    <a:pt x="614" y="10"/>
                  </a:lnTo>
                  <a:lnTo>
                    <a:pt x="620" y="8"/>
                  </a:lnTo>
                  <a:lnTo>
                    <a:pt x="626" y="8"/>
                  </a:lnTo>
                  <a:lnTo>
                    <a:pt x="632" y="6"/>
                  </a:lnTo>
                  <a:lnTo>
                    <a:pt x="638" y="4"/>
                  </a:lnTo>
                  <a:lnTo>
                    <a:pt x="644" y="2"/>
                  </a:lnTo>
                  <a:lnTo>
                    <a:pt x="634" y="0"/>
                  </a:lnTo>
                  <a:lnTo>
                    <a:pt x="624" y="4"/>
                  </a:lnTo>
                  <a:lnTo>
                    <a:pt x="614" y="8"/>
                  </a:lnTo>
                  <a:lnTo>
                    <a:pt x="604" y="10"/>
                  </a:lnTo>
                  <a:lnTo>
                    <a:pt x="594" y="14"/>
                  </a:lnTo>
                  <a:lnTo>
                    <a:pt x="586" y="20"/>
                  </a:lnTo>
                  <a:lnTo>
                    <a:pt x="578" y="26"/>
                  </a:lnTo>
                  <a:lnTo>
                    <a:pt x="574" y="34"/>
                  </a:lnTo>
                  <a:lnTo>
                    <a:pt x="572" y="44"/>
                  </a:lnTo>
                  <a:lnTo>
                    <a:pt x="570" y="50"/>
                  </a:lnTo>
                  <a:lnTo>
                    <a:pt x="568" y="54"/>
                  </a:lnTo>
                  <a:lnTo>
                    <a:pt x="566" y="58"/>
                  </a:lnTo>
                  <a:lnTo>
                    <a:pt x="566" y="62"/>
                  </a:lnTo>
                  <a:lnTo>
                    <a:pt x="562" y="70"/>
                  </a:lnTo>
                  <a:lnTo>
                    <a:pt x="556" y="78"/>
                  </a:lnTo>
                  <a:lnTo>
                    <a:pt x="548" y="86"/>
                  </a:lnTo>
                  <a:lnTo>
                    <a:pt x="544" y="94"/>
                  </a:lnTo>
                  <a:lnTo>
                    <a:pt x="536" y="102"/>
                  </a:lnTo>
                  <a:lnTo>
                    <a:pt x="532" y="110"/>
                  </a:lnTo>
                  <a:lnTo>
                    <a:pt x="526" y="118"/>
                  </a:lnTo>
                  <a:lnTo>
                    <a:pt x="522" y="126"/>
                  </a:lnTo>
                  <a:lnTo>
                    <a:pt x="524" y="126"/>
                  </a:lnTo>
                  <a:lnTo>
                    <a:pt x="526" y="126"/>
                  </a:lnTo>
                  <a:lnTo>
                    <a:pt x="528" y="126"/>
                  </a:lnTo>
                  <a:lnTo>
                    <a:pt x="528" y="128"/>
                  </a:lnTo>
                  <a:lnTo>
                    <a:pt x="528" y="134"/>
                  </a:lnTo>
                  <a:lnTo>
                    <a:pt x="524" y="140"/>
                  </a:lnTo>
                  <a:lnTo>
                    <a:pt x="522" y="144"/>
                  </a:lnTo>
                  <a:lnTo>
                    <a:pt x="518" y="150"/>
                  </a:lnTo>
                  <a:lnTo>
                    <a:pt x="518" y="154"/>
                  </a:lnTo>
                  <a:lnTo>
                    <a:pt x="516" y="158"/>
                  </a:lnTo>
                  <a:lnTo>
                    <a:pt x="518" y="162"/>
                  </a:lnTo>
                  <a:lnTo>
                    <a:pt x="522" y="162"/>
                  </a:lnTo>
                  <a:lnTo>
                    <a:pt x="518" y="174"/>
                  </a:lnTo>
                  <a:lnTo>
                    <a:pt x="514" y="184"/>
                  </a:lnTo>
                  <a:lnTo>
                    <a:pt x="510" y="196"/>
                  </a:lnTo>
                  <a:lnTo>
                    <a:pt x="510" y="206"/>
                  </a:lnTo>
                  <a:lnTo>
                    <a:pt x="510" y="202"/>
                  </a:lnTo>
                  <a:lnTo>
                    <a:pt x="512" y="200"/>
                  </a:lnTo>
                  <a:lnTo>
                    <a:pt x="514" y="196"/>
                  </a:lnTo>
                  <a:lnTo>
                    <a:pt x="518" y="194"/>
                  </a:lnTo>
                  <a:lnTo>
                    <a:pt x="520" y="196"/>
                  </a:lnTo>
                  <a:lnTo>
                    <a:pt x="516" y="210"/>
                  </a:lnTo>
                  <a:lnTo>
                    <a:pt x="512" y="222"/>
                  </a:lnTo>
                  <a:lnTo>
                    <a:pt x="510" y="236"/>
                  </a:lnTo>
                  <a:lnTo>
                    <a:pt x="510" y="252"/>
                  </a:lnTo>
                  <a:lnTo>
                    <a:pt x="512" y="246"/>
                  </a:lnTo>
                  <a:lnTo>
                    <a:pt x="514" y="242"/>
                  </a:lnTo>
                  <a:lnTo>
                    <a:pt x="516" y="236"/>
                  </a:lnTo>
                  <a:lnTo>
                    <a:pt x="518" y="232"/>
                  </a:lnTo>
                  <a:lnTo>
                    <a:pt x="520" y="232"/>
                  </a:lnTo>
                  <a:lnTo>
                    <a:pt x="522" y="232"/>
                  </a:lnTo>
                  <a:lnTo>
                    <a:pt x="522" y="234"/>
                  </a:lnTo>
                  <a:lnTo>
                    <a:pt x="520" y="244"/>
                  </a:lnTo>
                  <a:lnTo>
                    <a:pt x="518" y="252"/>
                  </a:lnTo>
                  <a:lnTo>
                    <a:pt x="516" y="262"/>
                  </a:lnTo>
                  <a:lnTo>
                    <a:pt x="516" y="272"/>
                  </a:lnTo>
                  <a:lnTo>
                    <a:pt x="518" y="266"/>
                  </a:lnTo>
                  <a:lnTo>
                    <a:pt x="520" y="264"/>
                  </a:lnTo>
                  <a:lnTo>
                    <a:pt x="520" y="260"/>
                  </a:lnTo>
                  <a:lnTo>
                    <a:pt x="522" y="258"/>
                  </a:lnTo>
                  <a:lnTo>
                    <a:pt x="526" y="258"/>
                  </a:lnTo>
                  <a:lnTo>
                    <a:pt x="526" y="266"/>
                  </a:lnTo>
                  <a:lnTo>
                    <a:pt x="526" y="274"/>
                  </a:lnTo>
                  <a:lnTo>
                    <a:pt x="524" y="282"/>
                  </a:lnTo>
                  <a:lnTo>
                    <a:pt x="524" y="290"/>
                  </a:lnTo>
                  <a:lnTo>
                    <a:pt x="524" y="286"/>
                  </a:lnTo>
                  <a:lnTo>
                    <a:pt x="526" y="282"/>
                  </a:lnTo>
                  <a:lnTo>
                    <a:pt x="528" y="278"/>
                  </a:lnTo>
                  <a:lnTo>
                    <a:pt x="528" y="276"/>
                  </a:lnTo>
                  <a:lnTo>
                    <a:pt x="532" y="278"/>
                  </a:lnTo>
                  <a:lnTo>
                    <a:pt x="532" y="284"/>
                  </a:lnTo>
                  <a:lnTo>
                    <a:pt x="532" y="290"/>
                  </a:lnTo>
                  <a:lnTo>
                    <a:pt x="532" y="296"/>
                  </a:lnTo>
                  <a:lnTo>
                    <a:pt x="534" y="298"/>
                  </a:lnTo>
                  <a:lnTo>
                    <a:pt x="536" y="304"/>
                  </a:lnTo>
                  <a:lnTo>
                    <a:pt x="536" y="308"/>
                  </a:lnTo>
                  <a:lnTo>
                    <a:pt x="536" y="310"/>
                  </a:lnTo>
                  <a:lnTo>
                    <a:pt x="540" y="304"/>
                  </a:lnTo>
                  <a:lnTo>
                    <a:pt x="544" y="308"/>
                  </a:lnTo>
                  <a:lnTo>
                    <a:pt x="544" y="316"/>
                  </a:lnTo>
                  <a:lnTo>
                    <a:pt x="542" y="322"/>
                  </a:lnTo>
                  <a:lnTo>
                    <a:pt x="542" y="328"/>
                  </a:lnTo>
                  <a:lnTo>
                    <a:pt x="544" y="328"/>
                  </a:lnTo>
                  <a:lnTo>
                    <a:pt x="544" y="330"/>
                  </a:lnTo>
                  <a:lnTo>
                    <a:pt x="544" y="332"/>
                  </a:lnTo>
                  <a:lnTo>
                    <a:pt x="544" y="334"/>
                  </a:lnTo>
                  <a:lnTo>
                    <a:pt x="544" y="332"/>
                  </a:lnTo>
                  <a:lnTo>
                    <a:pt x="544" y="330"/>
                  </a:lnTo>
                  <a:lnTo>
                    <a:pt x="546" y="328"/>
                  </a:lnTo>
                  <a:lnTo>
                    <a:pt x="548" y="326"/>
                  </a:lnTo>
                  <a:lnTo>
                    <a:pt x="550" y="326"/>
                  </a:lnTo>
                  <a:lnTo>
                    <a:pt x="552" y="328"/>
                  </a:lnTo>
                  <a:lnTo>
                    <a:pt x="554" y="330"/>
                  </a:lnTo>
                  <a:lnTo>
                    <a:pt x="552" y="338"/>
                  </a:lnTo>
                  <a:lnTo>
                    <a:pt x="550" y="346"/>
                  </a:lnTo>
                  <a:lnTo>
                    <a:pt x="548" y="354"/>
                  </a:lnTo>
                  <a:lnTo>
                    <a:pt x="548" y="362"/>
                  </a:lnTo>
                  <a:lnTo>
                    <a:pt x="550" y="366"/>
                  </a:lnTo>
                  <a:lnTo>
                    <a:pt x="548" y="370"/>
                  </a:lnTo>
                  <a:lnTo>
                    <a:pt x="546" y="376"/>
                  </a:lnTo>
                  <a:lnTo>
                    <a:pt x="544" y="382"/>
                  </a:lnTo>
                  <a:lnTo>
                    <a:pt x="534" y="394"/>
                  </a:lnTo>
                  <a:lnTo>
                    <a:pt x="526" y="408"/>
                  </a:lnTo>
                  <a:lnTo>
                    <a:pt x="516" y="420"/>
                  </a:lnTo>
                  <a:lnTo>
                    <a:pt x="504" y="434"/>
                  </a:lnTo>
                  <a:lnTo>
                    <a:pt x="494" y="446"/>
                  </a:lnTo>
                  <a:lnTo>
                    <a:pt x="482" y="456"/>
                  </a:lnTo>
                  <a:lnTo>
                    <a:pt x="468" y="466"/>
                  </a:lnTo>
                  <a:lnTo>
                    <a:pt x="454" y="472"/>
                  </a:lnTo>
                  <a:lnTo>
                    <a:pt x="440" y="474"/>
                  </a:lnTo>
                  <a:lnTo>
                    <a:pt x="428" y="474"/>
                  </a:lnTo>
                  <a:lnTo>
                    <a:pt x="414" y="474"/>
                  </a:lnTo>
                  <a:lnTo>
                    <a:pt x="400" y="474"/>
                  </a:lnTo>
                  <a:lnTo>
                    <a:pt x="388" y="474"/>
                  </a:lnTo>
                  <a:lnTo>
                    <a:pt x="374" y="476"/>
                  </a:lnTo>
                  <a:lnTo>
                    <a:pt x="360" y="476"/>
                  </a:lnTo>
                  <a:lnTo>
                    <a:pt x="346" y="476"/>
                  </a:lnTo>
                  <a:lnTo>
                    <a:pt x="332" y="474"/>
                  </a:lnTo>
                  <a:lnTo>
                    <a:pt x="320" y="474"/>
                  </a:lnTo>
                  <a:lnTo>
                    <a:pt x="306" y="474"/>
                  </a:lnTo>
                  <a:lnTo>
                    <a:pt x="294" y="472"/>
                  </a:lnTo>
                  <a:lnTo>
                    <a:pt x="280" y="472"/>
                  </a:lnTo>
                  <a:lnTo>
                    <a:pt x="266" y="470"/>
                  </a:lnTo>
                  <a:lnTo>
                    <a:pt x="254" y="468"/>
                  </a:lnTo>
                  <a:lnTo>
                    <a:pt x="240" y="468"/>
                  </a:lnTo>
                  <a:lnTo>
                    <a:pt x="232" y="470"/>
                  </a:lnTo>
                  <a:lnTo>
                    <a:pt x="236" y="470"/>
                  </a:lnTo>
                  <a:lnTo>
                    <a:pt x="240" y="470"/>
                  </a:lnTo>
                  <a:lnTo>
                    <a:pt x="242" y="472"/>
                  </a:lnTo>
                  <a:lnTo>
                    <a:pt x="244" y="474"/>
                  </a:lnTo>
                  <a:lnTo>
                    <a:pt x="242" y="476"/>
                  </a:lnTo>
                  <a:lnTo>
                    <a:pt x="240" y="478"/>
                  </a:lnTo>
                  <a:lnTo>
                    <a:pt x="238" y="478"/>
                  </a:lnTo>
                  <a:lnTo>
                    <a:pt x="234" y="478"/>
                  </a:lnTo>
                  <a:lnTo>
                    <a:pt x="232" y="478"/>
                  </a:lnTo>
                  <a:lnTo>
                    <a:pt x="230" y="480"/>
                  </a:lnTo>
                  <a:lnTo>
                    <a:pt x="226" y="480"/>
                  </a:lnTo>
                  <a:lnTo>
                    <a:pt x="224" y="482"/>
                  </a:lnTo>
                  <a:lnTo>
                    <a:pt x="222" y="484"/>
                  </a:lnTo>
                  <a:lnTo>
                    <a:pt x="218" y="486"/>
                  </a:lnTo>
                  <a:lnTo>
                    <a:pt x="216" y="488"/>
                  </a:lnTo>
                  <a:lnTo>
                    <a:pt x="214" y="490"/>
                  </a:lnTo>
                  <a:lnTo>
                    <a:pt x="206" y="494"/>
                  </a:lnTo>
                  <a:lnTo>
                    <a:pt x="202" y="496"/>
                  </a:lnTo>
                  <a:lnTo>
                    <a:pt x="194" y="500"/>
                  </a:lnTo>
                  <a:lnTo>
                    <a:pt x="188" y="504"/>
                  </a:lnTo>
                  <a:lnTo>
                    <a:pt x="182" y="508"/>
                  </a:lnTo>
                  <a:lnTo>
                    <a:pt x="176" y="512"/>
                  </a:lnTo>
                  <a:lnTo>
                    <a:pt x="170" y="516"/>
                  </a:lnTo>
                  <a:lnTo>
                    <a:pt x="164" y="520"/>
                  </a:lnTo>
                  <a:lnTo>
                    <a:pt x="160" y="524"/>
                  </a:lnTo>
                  <a:lnTo>
                    <a:pt x="154" y="530"/>
                  </a:lnTo>
                  <a:lnTo>
                    <a:pt x="148" y="534"/>
                  </a:lnTo>
                  <a:lnTo>
                    <a:pt x="142" y="538"/>
                  </a:lnTo>
                  <a:lnTo>
                    <a:pt x="136" y="542"/>
                  </a:lnTo>
                  <a:lnTo>
                    <a:pt x="130" y="548"/>
                  </a:lnTo>
                  <a:lnTo>
                    <a:pt x="124" y="552"/>
                  </a:lnTo>
                  <a:lnTo>
                    <a:pt x="118" y="558"/>
                  </a:lnTo>
                  <a:lnTo>
                    <a:pt x="108" y="566"/>
                  </a:lnTo>
                  <a:lnTo>
                    <a:pt x="100" y="574"/>
                  </a:lnTo>
                  <a:lnTo>
                    <a:pt x="92" y="582"/>
                  </a:lnTo>
                  <a:lnTo>
                    <a:pt x="82" y="592"/>
                  </a:lnTo>
                  <a:lnTo>
                    <a:pt x="74" y="600"/>
                  </a:lnTo>
                  <a:lnTo>
                    <a:pt x="66" y="610"/>
                  </a:lnTo>
                  <a:lnTo>
                    <a:pt x="60" y="620"/>
                  </a:lnTo>
                  <a:lnTo>
                    <a:pt x="52" y="630"/>
                  </a:lnTo>
                  <a:lnTo>
                    <a:pt x="46" y="640"/>
                  </a:lnTo>
                  <a:lnTo>
                    <a:pt x="40" y="650"/>
                  </a:lnTo>
                  <a:lnTo>
                    <a:pt x="32" y="660"/>
                  </a:lnTo>
                  <a:lnTo>
                    <a:pt x="28" y="672"/>
                  </a:lnTo>
                  <a:lnTo>
                    <a:pt x="22" y="682"/>
                  </a:lnTo>
                  <a:lnTo>
                    <a:pt x="16" y="692"/>
                  </a:lnTo>
                  <a:lnTo>
                    <a:pt x="12" y="704"/>
                  </a:lnTo>
                  <a:lnTo>
                    <a:pt x="6" y="714"/>
                  </a:lnTo>
                  <a:lnTo>
                    <a:pt x="4" y="726"/>
                  </a:lnTo>
                  <a:lnTo>
                    <a:pt x="0" y="740"/>
                  </a:lnTo>
                  <a:lnTo>
                    <a:pt x="0" y="754"/>
                  </a:lnTo>
                  <a:lnTo>
                    <a:pt x="2" y="766"/>
                  </a:lnTo>
                  <a:lnTo>
                    <a:pt x="6" y="756"/>
                  </a:lnTo>
                  <a:lnTo>
                    <a:pt x="12" y="746"/>
                  </a:lnTo>
                  <a:lnTo>
                    <a:pt x="16" y="738"/>
                  </a:lnTo>
                  <a:lnTo>
                    <a:pt x="22" y="728"/>
                  </a:lnTo>
                  <a:lnTo>
                    <a:pt x="28" y="718"/>
                  </a:lnTo>
                  <a:lnTo>
                    <a:pt x="34" y="710"/>
                  </a:lnTo>
                  <a:lnTo>
                    <a:pt x="40" y="702"/>
                  </a:lnTo>
                  <a:lnTo>
                    <a:pt x="48" y="692"/>
                  </a:lnTo>
                  <a:lnTo>
                    <a:pt x="54" y="684"/>
                  </a:lnTo>
                  <a:lnTo>
                    <a:pt x="62" y="674"/>
                  </a:lnTo>
                  <a:lnTo>
                    <a:pt x="70" y="666"/>
                  </a:lnTo>
                  <a:lnTo>
                    <a:pt x="76" y="658"/>
                  </a:lnTo>
                  <a:lnTo>
                    <a:pt x="84" y="650"/>
                  </a:lnTo>
                  <a:lnTo>
                    <a:pt x="92" y="642"/>
                  </a:lnTo>
                  <a:lnTo>
                    <a:pt x="100" y="634"/>
                  </a:lnTo>
                  <a:lnTo>
                    <a:pt x="108" y="626"/>
                  </a:lnTo>
                  <a:lnTo>
                    <a:pt x="112" y="626"/>
                  </a:lnTo>
                  <a:lnTo>
                    <a:pt x="114" y="626"/>
                  </a:lnTo>
                  <a:lnTo>
                    <a:pt x="116" y="628"/>
                  </a:lnTo>
                  <a:lnTo>
                    <a:pt x="118" y="630"/>
                  </a:lnTo>
                  <a:lnTo>
                    <a:pt x="118" y="632"/>
                  </a:lnTo>
                  <a:lnTo>
                    <a:pt x="114" y="636"/>
                  </a:lnTo>
                  <a:lnTo>
                    <a:pt x="112" y="640"/>
                  </a:lnTo>
                  <a:lnTo>
                    <a:pt x="108" y="644"/>
                  </a:lnTo>
                  <a:lnTo>
                    <a:pt x="106" y="648"/>
                  </a:lnTo>
                  <a:lnTo>
                    <a:pt x="104" y="652"/>
                  </a:lnTo>
                  <a:lnTo>
                    <a:pt x="102" y="656"/>
                  </a:lnTo>
                  <a:lnTo>
                    <a:pt x="100" y="662"/>
                  </a:lnTo>
                  <a:lnTo>
                    <a:pt x="98" y="666"/>
                  </a:lnTo>
                  <a:lnTo>
                    <a:pt x="94" y="682"/>
                  </a:lnTo>
                  <a:lnTo>
                    <a:pt x="90" y="698"/>
                  </a:lnTo>
                  <a:lnTo>
                    <a:pt x="86" y="714"/>
                  </a:lnTo>
                  <a:lnTo>
                    <a:pt x="84" y="730"/>
                  </a:lnTo>
                  <a:lnTo>
                    <a:pt x="80" y="746"/>
                  </a:lnTo>
                  <a:lnTo>
                    <a:pt x="80" y="764"/>
                  </a:lnTo>
                  <a:lnTo>
                    <a:pt x="78" y="780"/>
                  </a:lnTo>
                  <a:lnTo>
                    <a:pt x="80" y="796"/>
                  </a:lnTo>
                  <a:lnTo>
                    <a:pt x="82" y="792"/>
                  </a:lnTo>
                  <a:lnTo>
                    <a:pt x="84" y="788"/>
                  </a:lnTo>
                  <a:lnTo>
                    <a:pt x="86" y="786"/>
                  </a:lnTo>
                  <a:lnTo>
                    <a:pt x="88" y="782"/>
                  </a:lnTo>
                  <a:lnTo>
                    <a:pt x="94" y="788"/>
                  </a:lnTo>
                  <a:lnTo>
                    <a:pt x="94" y="802"/>
                  </a:lnTo>
                  <a:lnTo>
                    <a:pt x="98" y="814"/>
                  </a:lnTo>
                  <a:lnTo>
                    <a:pt x="104" y="828"/>
                  </a:lnTo>
                  <a:lnTo>
                    <a:pt x="110" y="840"/>
                  </a:lnTo>
                  <a:lnTo>
                    <a:pt x="112" y="812"/>
                  </a:lnTo>
                  <a:lnTo>
                    <a:pt x="116" y="786"/>
                  </a:lnTo>
                  <a:lnTo>
                    <a:pt x="120" y="758"/>
                  </a:lnTo>
                  <a:lnTo>
                    <a:pt x="124" y="734"/>
                  </a:lnTo>
                  <a:lnTo>
                    <a:pt x="128" y="726"/>
                  </a:lnTo>
                  <a:lnTo>
                    <a:pt x="130" y="720"/>
                  </a:lnTo>
                  <a:lnTo>
                    <a:pt x="132" y="712"/>
                  </a:lnTo>
                  <a:lnTo>
                    <a:pt x="134" y="706"/>
                  </a:lnTo>
                  <a:lnTo>
                    <a:pt x="136" y="704"/>
                  </a:lnTo>
                  <a:lnTo>
                    <a:pt x="138" y="704"/>
                  </a:lnTo>
                  <a:lnTo>
                    <a:pt x="142" y="706"/>
                  </a:lnTo>
                  <a:lnTo>
                    <a:pt x="144" y="708"/>
                  </a:lnTo>
                  <a:lnTo>
                    <a:pt x="142" y="722"/>
                  </a:lnTo>
                  <a:lnTo>
                    <a:pt x="142" y="736"/>
                  </a:lnTo>
                  <a:lnTo>
                    <a:pt x="142" y="750"/>
                  </a:lnTo>
                  <a:lnTo>
                    <a:pt x="144" y="764"/>
                  </a:lnTo>
                  <a:lnTo>
                    <a:pt x="146" y="778"/>
                  </a:lnTo>
                  <a:lnTo>
                    <a:pt x="148" y="790"/>
                  </a:lnTo>
                  <a:lnTo>
                    <a:pt x="152" y="804"/>
                  </a:lnTo>
                  <a:lnTo>
                    <a:pt x="156" y="816"/>
                  </a:lnTo>
                  <a:lnTo>
                    <a:pt x="162" y="828"/>
                  </a:lnTo>
                  <a:lnTo>
                    <a:pt x="168" y="838"/>
                  </a:lnTo>
                  <a:lnTo>
                    <a:pt x="176" y="850"/>
                  </a:lnTo>
                  <a:lnTo>
                    <a:pt x="184" y="860"/>
                  </a:lnTo>
                  <a:lnTo>
                    <a:pt x="186" y="860"/>
                  </a:lnTo>
                  <a:lnTo>
                    <a:pt x="182" y="836"/>
                  </a:lnTo>
                  <a:lnTo>
                    <a:pt x="180" y="812"/>
                  </a:lnTo>
                  <a:lnTo>
                    <a:pt x="180" y="786"/>
                  </a:lnTo>
                  <a:lnTo>
                    <a:pt x="182" y="762"/>
                  </a:lnTo>
                  <a:lnTo>
                    <a:pt x="184" y="750"/>
                  </a:lnTo>
                  <a:lnTo>
                    <a:pt x="184" y="736"/>
                  </a:lnTo>
                  <a:lnTo>
                    <a:pt x="186" y="722"/>
                  </a:lnTo>
                  <a:lnTo>
                    <a:pt x="192" y="712"/>
                  </a:lnTo>
                  <a:lnTo>
                    <a:pt x="194" y="710"/>
                  </a:lnTo>
                  <a:lnTo>
                    <a:pt x="198" y="710"/>
                  </a:lnTo>
                  <a:lnTo>
                    <a:pt x="200" y="708"/>
                  </a:lnTo>
                  <a:lnTo>
                    <a:pt x="202" y="710"/>
                  </a:lnTo>
                  <a:lnTo>
                    <a:pt x="210" y="724"/>
                  </a:lnTo>
                  <a:lnTo>
                    <a:pt x="218" y="740"/>
                  </a:lnTo>
                  <a:lnTo>
                    <a:pt x="226" y="754"/>
                  </a:lnTo>
                  <a:lnTo>
                    <a:pt x="234" y="768"/>
                  </a:lnTo>
                  <a:lnTo>
                    <a:pt x="242" y="782"/>
                  </a:lnTo>
                  <a:lnTo>
                    <a:pt x="252" y="794"/>
                  </a:lnTo>
                  <a:lnTo>
                    <a:pt x="264" y="806"/>
                  </a:lnTo>
                  <a:lnTo>
                    <a:pt x="278" y="818"/>
                  </a:lnTo>
                  <a:lnTo>
                    <a:pt x="280" y="820"/>
                  </a:lnTo>
                  <a:lnTo>
                    <a:pt x="282" y="820"/>
                  </a:lnTo>
                  <a:lnTo>
                    <a:pt x="286" y="822"/>
                  </a:lnTo>
                  <a:lnTo>
                    <a:pt x="288" y="824"/>
                  </a:lnTo>
                  <a:lnTo>
                    <a:pt x="290" y="826"/>
                  </a:lnTo>
                  <a:lnTo>
                    <a:pt x="294" y="828"/>
                  </a:lnTo>
                  <a:lnTo>
                    <a:pt x="296" y="828"/>
                  </a:lnTo>
                  <a:lnTo>
                    <a:pt x="298" y="828"/>
                  </a:lnTo>
                  <a:lnTo>
                    <a:pt x="290" y="816"/>
                  </a:lnTo>
                  <a:lnTo>
                    <a:pt x="284" y="800"/>
                  </a:lnTo>
                  <a:lnTo>
                    <a:pt x="278" y="786"/>
                  </a:lnTo>
                  <a:lnTo>
                    <a:pt x="274" y="772"/>
                  </a:lnTo>
                  <a:lnTo>
                    <a:pt x="270" y="758"/>
                  </a:lnTo>
                  <a:lnTo>
                    <a:pt x="266" y="742"/>
                  </a:lnTo>
                  <a:lnTo>
                    <a:pt x="266" y="726"/>
                  </a:lnTo>
                  <a:lnTo>
                    <a:pt x="266" y="710"/>
                  </a:lnTo>
                  <a:lnTo>
                    <a:pt x="268" y="706"/>
                  </a:lnTo>
                  <a:lnTo>
                    <a:pt x="268" y="700"/>
                  </a:lnTo>
                  <a:lnTo>
                    <a:pt x="268" y="696"/>
                  </a:lnTo>
                  <a:lnTo>
                    <a:pt x="270" y="692"/>
                  </a:lnTo>
                  <a:lnTo>
                    <a:pt x="272" y="690"/>
                  </a:lnTo>
                  <a:lnTo>
                    <a:pt x="274" y="690"/>
                  </a:lnTo>
                  <a:lnTo>
                    <a:pt x="276" y="692"/>
                  </a:lnTo>
                  <a:lnTo>
                    <a:pt x="278" y="692"/>
                  </a:lnTo>
                  <a:lnTo>
                    <a:pt x="282" y="708"/>
                  </a:lnTo>
                  <a:lnTo>
                    <a:pt x="288" y="722"/>
                  </a:lnTo>
                  <a:lnTo>
                    <a:pt x="296" y="736"/>
                  </a:lnTo>
                  <a:lnTo>
                    <a:pt x="304" y="750"/>
                  </a:lnTo>
                  <a:lnTo>
                    <a:pt x="314" y="762"/>
                  </a:lnTo>
                  <a:lnTo>
                    <a:pt x="326" y="774"/>
                  </a:lnTo>
                  <a:lnTo>
                    <a:pt x="338" y="784"/>
                  </a:lnTo>
                  <a:lnTo>
                    <a:pt x="352" y="790"/>
                  </a:lnTo>
                  <a:lnTo>
                    <a:pt x="346" y="784"/>
                  </a:lnTo>
                  <a:lnTo>
                    <a:pt x="342" y="776"/>
                  </a:lnTo>
                  <a:lnTo>
                    <a:pt x="336" y="768"/>
                  </a:lnTo>
                  <a:lnTo>
                    <a:pt x="330" y="760"/>
                  </a:lnTo>
                  <a:lnTo>
                    <a:pt x="326" y="752"/>
                  </a:lnTo>
                  <a:lnTo>
                    <a:pt x="320" y="744"/>
                  </a:lnTo>
                  <a:lnTo>
                    <a:pt x="316" y="734"/>
                  </a:lnTo>
                  <a:lnTo>
                    <a:pt x="312" y="726"/>
                  </a:lnTo>
                  <a:lnTo>
                    <a:pt x="314" y="724"/>
                  </a:lnTo>
                  <a:lnTo>
                    <a:pt x="316" y="724"/>
                  </a:lnTo>
                  <a:lnTo>
                    <a:pt x="318" y="722"/>
                  </a:lnTo>
                  <a:lnTo>
                    <a:pt x="320" y="722"/>
                  </a:lnTo>
                  <a:lnTo>
                    <a:pt x="326" y="728"/>
                  </a:lnTo>
                  <a:lnTo>
                    <a:pt x="332" y="734"/>
                  </a:lnTo>
                  <a:lnTo>
                    <a:pt x="338" y="742"/>
                  </a:lnTo>
                  <a:lnTo>
                    <a:pt x="346" y="748"/>
                  </a:lnTo>
                  <a:lnTo>
                    <a:pt x="352" y="754"/>
                  </a:lnTo>
                  <a:lnTo>
                    <a:pt x="360" y="760"/>
                  </a:lnTo>
                  <a:lnTo>
                    <a:pt x="366" y="762"/>
                  </a:lnTo>
                  <a:lnTo>
                    <a:pt x="376" y="764"/>
                  </a:lnTo>
                  <a:lnTo>
                    <a:pt x="370" y="756"/>
                  </a:lnTo>
                  <a:lnTo>
                    <a:pt x="364" y="748"/>
                  </a:lnTo>
                  <a:lnTo>
                    <a:pt x="358" y="738"/>
                  </a:lnTo>
                  <a:lnTo>
                    <a:pt x="352" y="730"/>
                  </a:lnTo>
                  <a:lnTo>
                    <a:pt x="346" y="722"/>
                  </a:lnTo>
                  <a:lnTo>
                    <a:pt x="340" y="714"/>
                  </a:lnTo>
                  <a:lnTo>
                    <a:pt x="336" y="704"/>
                  </a:lnTo>
                  <a:lnTo>
                    <a:pt x="332" y="696"/>
                  </a:lnTo>
                  <a:lnTo>
                    <a:pt x="334" y="694"/>
                  </a:lnTo>
                  <a:lnTo>
                    <a:pt x="336" y="692"/>
                  </a:lnTo>
                  <a:lnTo>
                    <a:pt x="338" y="692"/>
                  </a:lnTo>
                  <a:lnTo>
                    <a:pt x="340" y="692"/>
                  </a:lnTo>
                  <a:lnTo>
                    <a:pt x="346" y="698"/>
                  </a:lnTo>
                  <a:lnTo>
                    <a:pt x="352" y="704"/>
                  </a:lnTo>
                  <a:lnTo>
                    <a:pt x="358" y="710"/>
                  </a:lnTo>
                  <a:lnTo>
                    <a:pt x="366" y="714"/>
                  </a:lnTo>
                  <a:lnTo>
                    <a:pt x="374" y="718"/>
                  </a:lnTo>
                  <a:lnTo>
                    <a:pt x="382" y="722"/>
                  </a:lnTo>
                  <a:lnTo>
                    <a:pt x="390" y="724"/>
                  </a:lnTo>
                  <a:lnTo>
                    <a:pt x="398" y="728"/>
                  </a:lnTo>
                  <a:lnTo>
                    <a:pt x="392" y="724"/>
                  </a:lnTo>
                  <a:lnTo>
                    <a:pt x="388" y="718"/>
                  </a:lnTo>
                  <a:lnTo>
                    <a:pt x="384" y="714"/>
                  </a:lnTo>
                  <a:lnTo>
                    <a:pt x="378" y="710"/>
                  </a:lnTo>
                  <a:lnTo>
                    <a:pt x="374" y="704"/>
                  </a:lnTo>
                  <a:lnTo>
                    <a:pt x="370" y="698"/>
                  </a:lnTo>
                  <a:lnTo>
                    <a:pt x="364" y="694"/>
                  </a:lnTo>
                  <a:lnTo>
                    <a:pt x="360" y="688"/>
                  </a:lnTo>
                  <a:lnTo>
                    <a:pt x="360" y="686"/>
                  </a:lnTo>
                  <a:lnTo>
                    <a:pt x="362" y="684"/>
                  </a:lnTo>
                  <a:lnTo>
                    <a:pt x="364" y="684"/>
                  </a:lnTo>
                  <a:lnTo>
                    <a:pt x="366" y="682"/>
                  </a:lnTo>
                  <a:lnTo>
                    <a:pt x="374" y="688"/>
                  </a:lnTo>
                  <a:lnTo>
                    <a:pt x="382" y="692"/>
                  </a:lnTo>
                  <a:lnTo>
                    <a:pt x="390" y="694"/>
                  </a:lnTo>
                  <a:lnTo>
                    <a:pt x="400" y="698"/>
                  </a:lnTo>
                  <a:lnTo>
                    <a:pt x="408" y="698"/>
                  </a:lnTo>
                  <a:lnTo>
                    <a:pt x="416" y="698"/>
                  </a:lnTo>
                  <a:lnTo>
                    <a:pt x="426" y="698"/>
                  </a:lnTo>
                  <a:lnTo>
                    <a:pt x="434" y="698"/>
                  </a:lnTo>
                  <a:lnTo>
                    <a:pt x="432" y="696"/>
                  </a:lnTo>
                  <a:lnTo>
                    <a:pt x="428" y="694"/>
                  </a:lnTo>
                  <a:lnTo>
                    <a:pt x="424" y="692"/>
                  </a:lnTo>
                  <a:lnTo>
                    <a:pt x="420" y="690"/>
                  </a:lnTo>
                  <a:lnTo>
                    <a:pt x="418" y="688"/>
                  </a:lnTo>
                  <a:lnTo>
                    <a:pt x="414" y="686"/>
                  </a:lnTo>
                  <a:lnTo>
                    <a:pt x="410" y="684"/>
                  </a:lnTo>
                  <a:lnTo>
                    <a:pt x="406" y="682"/>
                  </a:lnTo>
                  <a:lnTo>
                    <a:pt x="398" y="674"/>
                  </a:lnTo>
                  <a:lnTo>
                    <a:pt x="390" y="666"/>
                  </a:lnTo>
                  <a:lnTo>
                    <a:pt x="384" y="656"/>
                  </a:lnTo>
                  <a:lnTo>
                    <a:pt x="378" y="646"/>
                  </a:lnTo>
                  <a:lnTo>
                    <a:pt x="374" y="636"/>
                  </a:lnTo>
                  <a:lnTo>
                    <a:pt x="372" y="626"/>
                  </a:lnTo>
                  <a:lnTo>
                    <a:pt x="372" y="614"/>
                  </a:lnTo>
                  <a:lnTo>
                    <a:pt x="372" y="602"/>
                  </a:lnTo>
                  <a:lnTo>
                    <a:pt x="374" y="602"/>
                  </a:lnTo>
                  <a:lnTo>
                    <a:pt x="376" y="604"/>
                  </a:lnTo>
                  <a:lnTo>
                    <a:pt x="378" y="606"/>
                  </a:lnTo>
                  <a:lnTo>
                    <a:pt x="378" y="618"/>
                  </a:lnTo>
                  <a:lnTo>
                    <a:pt x="380" y="628"/>
                  </a:lnTo>
                  <a:lnTo>
                    <a:pt x="384" y="640"/>
                  </a:lnTo>
                  <a:lnTo>
                    <a:pt x="390" y="650"/>
                  </a:lnTo>
                  <a:lnTo>
                    <a:pt x="396" y="658"/>
                  </a:lnTo>
                  <a:lnTo>
                    <a:pt x="404" y="668"/>
                  </a:lnTo>
                  <a:lnTo>
                    <a:pt x="412" y="674"/>
                  </a:lnTo>
                  <a:lnTo>
                    <a:pt x="420" y="680"/>
                  </a:lnTo>
                  <a:lnTo>
                    <a:pt x="418" y="672"/>
                  </a:lnTo>
                  <a:lnTo>
                    <a:pt x="414" y="664"/>
                  </a:lnTo>
                  <a:lnTo>
                    <a:pt x="412" y="654"/>
                  </a:lnTo>
                  <a:lnTo>
                    <a:pt x="416" y="646"/>
                  </a:lnTo>
                  <a:lnTo>
                    <a:pt x="418" y="646"/>
                  </a:lnTo>
                  <a:lnTo>
                    <a:pt x="422" y="648"/>
                  </a:lnTo>
                  <a:lnTo>
                    <a:pt x="426" y="650"/>
                  </a:lnTo>
                  <a:lnTo>
                    <a:pt x="428" y="654"/>
                  </a:lnTo>
                  <a:lnTo>
                    <a:pt x="424" y="640"/>
                  </a:lnTo>
                  <a:lnTo>
                    <a:pt x="422" y="628"/>
                  </a:lnTo>
                  <a:lnTo>
                    <a:pt x="424" y="616"/>
                  </a:lnTo>
                  <a:lnTo>
                    <a:pt x="426" y="604"/>
                  </a:lnTo>
                  <a:lnTo>
                    <a:pt x="430" y="592"/>
                  </a:lnTo>
                  <a:lnTo>
                    <a:pt x="436" y="580"/>
                  </a:lnTo>
                  <a:lnTo>
                    <a:pt x="442" y="570"/>
                  </a:lnTo>
                  <a:lnTo>
                    <a:pt x="450" y="560"/>
                  </a:lnTo>
                  <a:lnTo>
                    <a:pt x="452" y="560"/>
                  </a:lnTo>
                  <a:lnTo>
                    <a:pt x="452" y="562"/>
                  </a:lnTo>
                  <a:lnTo>
                    <a:pt x="454" y="562"/>
                  </a:lnTo>
                  <a:lnTo>
                    <a:pt x="448" y="572"/>
                  </a:lnTo>
                  <a:lnTo>
                    <a:pt x="444" y="582"/>
                  </a:lnTo>
                  <a:lnTo>
                    <a:pt x="438" y="594"/>
                  </a:lnTo>
                  <a:lnTo>
                    <a:pt x="434" y="606"/>
                  </a:lnTo>
                  <a:lnTo>
                    <a:pt x="432" y="618"/>
                  </a:lnTo>
                  <a:lnTo>
                    <a:pt x="432" y="630"/>
                  </a:lnTo>
                  <a:lnTo>
                    <a:pt x="434" y="642"/>
                  </a:lnTo>
                  <a:lnTo>
                    <a:pt x="438" y="654"/>
                  </a:lnTo>
                  <a:lnTo>
                    <a:pt x="442" y="650"/>
                  </a:lnTo>
                  <a:lnTo>
                    <a:pt x="446" y="646"/>
                  </a:lnTo>
                  <a:lnTo>
                    <a:pt x="450" y="644"/>
                  </a:lnTo>
                  <a:lnTo>
                    <a:pt x="454" y="642"/>
                  </a:lnTo>
                  <a:lnTo>
                    <a:pt x="458" y="638"/>
                  </a:lnTo>
                  <a:lnTo>
                    <a:pt x="462" y="636"/>
                  </a:lnTo>
                  <a:lnTo>
                    <a:pt x="466" y="634"/>
                  </a:lnTo>
                  <a:lnTo>
                    <a:pt x="470" y="632"/>
                  </a:lnTo>
                  <a:lnTo>
                    <a:pt x="472" y="630"/>
                  </a:lnTo>
                  <a:lnTo>
                    <a:pt x="474" y="630"/>
                  </a:lnTo>
                  <a:lnTo>
                    <a:pt x="476" y="632"/>
                  </a:lnTo>
                  <a:lnTo>
                    <a:pt x="478" y="632"/>
                  </a:lnTo>
                  <a:lnTo>
                    <a:pt x="476" y="634"/>
                  </a:lnTo>
                  <a:lnTo>
                    <a:pt x="478" y="634"/>
                  </a:lnTo>
                  <a:lnTo>
                    <a:pt x="478" y="636"/>
                  </a:lnTo>
                  <a:lnTo>
                    <a:pt x="478" y="638"/>
                  </a:lnTo>
                  <a:lnTo>
                    <a:pt x="476" y="640"/>
                  </a:lnTo>
                  <a:lnTo>
                    <a:pt x="474" y="640"/>
                  </a:lnTo>
                  <a:lnTo>
                    <a:pt x="472" y="652"/>
                  </a:lnTo>
                  <a:lnTo>
                    <a:pt x="468" y="664"/>
                  </a:lnTo>
                  <a:lnTo>
                    <a:pt x="466" y="674"/>
                  </a:lnTo>
                  <a:lnTo>
                    <a:pt x="466" y="686"/>
                  </a:lnTo>
                  <a:lnTo>
                    <a:pt x="468" y="688"/>
                  </a:lnTo>
                  <a:lnTo>
                    <a:pt x="470" y="688"/>
                  </a:lnTo>
                  <a:lnTo>
                    <a:pt x="472" y="688"/>
                  </a:lnTo>
                  <a:lnTo>
                    <a:pt x="474" y="688"/>
                  </a:lnTo>
                  <a:lnTo>
                    <a:pt x="476" y="690"/>
                  </a:lnTo>
                  <a:lnTo>
                    <a:pt x="478" y="690"/>
                  </a:lnTo>
                  <a:lnTo>
                    <a:pt x="480" y="690"/>
                  </a:lnTo>
                  <a:lnTo>
                    <a:pt x="482" y="690"/>
                  </a:lnTo>
                  <a:lnTo>
                    <a:pt x="496" y="686"/>
                  </a:lnTo>
                  <a:lnTo>
                    <a:pt x="508" y="684"/>
                  </a:lnTo>
                  <a:lnTo>
                    <a:pt x="522" y="680"/>
                  </a:lnTo>
                  <a:lnTo>
                    <a:pt x="534" y="678"/>
                  </a:lnTo>
                  <a:lnTo>
                    <a:pt x="546" y="674"/>
                  </a:lnTo>
                  <a:lnTo>
                    <a:pt x="558" y="670"/>
                  </a:lnTo>
                  <a:lnTo>
                    <a:pt x="572" y="666"/>
                  </a:lnTo>
                  <a:lnTo>
                    <a:pt x="584" y="660"/>
                  </a:lnTo>
                  <a:lnTo>
                    <a:pt x="596" y="656"/>
                  </a:lnTo>
                  <a:lnTo>
                    <a:pt x="606" y="650"/>
                  </a:lnTo>
                  <a:lnTo>
                    <a:pt x="618" y="644"/>
                  </a:lnTo>
                  <a:lnTo>
                    <a:pt x="630" y="638"/>
                  </a:lnTo>
                  <a:lnTo>
                    <a:pt x="640" y="630"/>
                  </a:lnTo>
                  <a:lnTo>
                    <a:pt x="650" y="622"/>
                  </a:lnTo>
                  <a:lnTo>
                    <a:pt x="660" y="612"/>
                  </a:lnTo>
                  <a:lnTo>
                    <a:pt x="670" y="604"/>
                  </a:lnTo>
                  <a:lnTo>
                    <a:pt x="680" y="586"/>
                  </a:lnTo>
                  <a:lnTo>
                    <a:pt x="688" y="570"/>
                  </a:lnTo>
                  <a:lnTo>
                    <a:pt x="696" y="550"/>
                  </a:lnTo>
                  <a:lnTo>
                    <a:pt x="702" y="532"/>
                  </a:lnTo>
                  <a:lnTo>
                    <a:pt x="706" y="514"/>
                  </a:lnTo>
                  <a:lnTo>
                    <a:pt x="710" y="494"/>
                  </a:lnTo>
                  <a:lnTo>
                    <a:pt x="710" y="474"/>
                  </a:lnTo>
                  <a:lnTo>
                    <a:pt x="710" y="454"/>
                  </a:lnTo>
                  <a:lnTo>
                    <a:pt x="706" y="448"/>
                  </a:lnTo>
                  <a:lnTo>
                    <a:pt x="698" y="440"/>
                  </a:lnTo>
                  <a:lnTo>
                    <a:pt x="692" y="436"/>
                  </a:lnTo>
                  <a:lnTo>
                    <a:pt x="686" y="430"/>
                  </a:lnTo>
                  <a:lnTo>
                    <a:pt x="678" y="426"/>
                  </a:lnTo>
                  <a:lnTo>
                    <a:pt x="670" y="422"/>
                  </a:lnTo>
                  <a:lnTo>
                    <a:pt x="662" y="418"/>
                  </a:lnTo>
                  <a:lnTo>
                    <a:pt x="656" y="412"/>
                  </a:lnTo>
                  <a:lnTo>
                    <a:pt x="652" y="410"/>
                  </a:lnTo>
                  <a:lnTo>
                    <a:pt x="648" y="410"/>
                  </a:lnTo>
                  <a:lnTo>
                    <a:pt x="646" y="412"/>
                  </a:lnTo>
                  <a:lnTo>
                    <a:pt x="642" y="412"/>
                  </a:lnTo>
                  <a:lnTo>
                    <a:pt x="638" y="414"/>
                  </a:lnTo>
                  <a:lnTo>
                    <a:pt x="634" y="414"/>
                  </a:lnTo>
                  <a:lnTo>
                    <a:pt x="632" y="414"/>
                  </a:lnTo>
                  <a:lnTo>
                    <a:pt x="628" y="412"/>
                  </a:lnTo>
                  <a:lnTo>
                    <a:pt x="628" y="410"/>
                  </a:lnTo>
                  <a:lnTo>
                    <a:pt x="630" y="408"/>
                  </a:lnTo>
                  <a:lnTo>
                    <a:pt x="630" y="406"/>
                  </a:lnTo>
                  <a:lnTo>
                    <a:pt x="636" y="404"/>
                  </a:lnTo>
                  <a:lnTo>
                    <a:pt x="642" y="402"/>
                  </a:lnTo>
                  <a:lnTo>
                    <a:pt x="648" y="402"/>
                  </a:lnTo>
                  <a:lnTo>
                    <a:pt x="654" y="402"/>
                  </a:lnTo>
                  <a:lnTo>
                    <a:pt x="660" y="404"/>
                  </a:lnTo>
                  <a:lnTo>
                    <a:pt x="664" y="406"/>
                  </a:lnTo>
                  <a:lnTo>
                    <a:pt x="670" y="410"/>
                  </a:lnTo>
                  <a:lnTo>
                    <a:pt x="676" y="412"/>
                  </a:lnTo>
                  <a:lnTo>
                    <a:pt x="682" y="416"/>
                  </a:lnTo>
                  <a:lnTo>
                    <a:pt x="688" y="420"/>
                  </a:lnTo>
                  <a:lnTo>
                    <a:pt x="694" y="424"/>
                  </a:lnTo>
                  <a:lnTo>
                    <a:pt x="702" y="428"/>
                  </a:lnTo>
                  <a:lnTo>
                    <a:pt x="708" y="432"/>
                  </a:lnTo>
                  <a:lnTo>
                    <a:pt x="714" y="436"/>
                  </a:lnTo>
                  <a:lnTo>
                    <a:pt x="718" y="442"/>
                  </a:lnTo>
                  <a:lnTo>
                    <a:pt x="722" y="448"/>
                  </a:lnTo>
                  <a:lnTo>
                    <a:pt x="722" y="464"/>
                  </a:lnTo>
                  <a:lnTo>
                    <a:pt x="722" y="482"/>
                  </a:lnTo>
                  <a:lnTo>
                    <a:pt x="720" y="498"/>
                  </a:lnTo>
                  <a:lnTo>
                    <a:pt x="718" y="516"/>
                  </a:lnTo>
                  <a:lnTo>
                    <a:pt x="714" y="532"/>
                  </a:lnTo>
                  <a:lnTo>
                    <a:pt x="710" y="548"/>
                  </a:lnTo>
                  <a:lnTo>
                    <a:pt x="704" y="564"/>
                  </a:lnTo>
                  <a:lnTo>
                    <a:pt x="698" y="580"/>
                  </a:lnTo>
                  <a:lnTo>
                    <a:pt x="696" y="584"/>
                  </a:lnTo>
                  <a:lnTo>
                    <a:pt x="694" y="590"/>
                  </a:lnTo>
                  <a:lnTo>
                    <a:pt x="690" y="594"/>
                  </a:lnTo>
                  <a:lnTo>
                    <a:pt x="688" y="600"/>
                  </a:lnTo>
                  <a:lnTo>
                    <a:pt x="686" y="604"/>
                  </a:lnTo>
                  <a:lnTo>
                    <a:pt x="684" y="610"/>
                  </a:lnTo>
                  <a:lnTo>
                    <a:pt x="680" y="616"/>
                  </a:lnTo>
                  <a:lnTo>
                    <a:pt x="678" y="620"/>
                  </a:lnTo>
                  <a:lnTo>
                    <a:pt x="680" y="626"/>
                  </a:lnTo>
                  <a:lnTo>
                    <a:pt x="682" y="634"/>
                  </a:lnTo>
                  <a:lnTo>
                    <a:pt x="682" y="640"/>
                  </a:lnTo>
                  <a:lnTo>
                    <a:pt x="682" y="646"/>
                  </a:lnTo>
                  <a:lnTo>
                    <a:pt x="686" y="652"/>
                  </a:lnTo>
                  <a:lnTo>
                    <a:pt x="686" y="660"/>
                  </a:lnTo>
                  <a:lnTo>
                    <a:pt x="684" y="666"/>
                  </a:lnTo>
                  <a:lnTo>
                    <a:pt x="684" y="672"/>
                  </a:lnTo>
                  <a:lnTo>
                    <a:pt x="688" y="680"/>
                  </a:lnTo>
                  <a:lnTo>
                    <a:pt x="686" y="690"/>
                  </a:lnTo>
                  <a:lnTo>
                    <a:pt x="682" y="698"/>
                  </a:lnTo>
                  <a:lnTo>
                    <a:pt x="678" y="706"/>
                  </a:lnTo>
                  <a:lnTo>
                    <a:pt x="676" y="714"/>
                  </a:lnTo>
                  <a:lnTo>
                    <a:pt x="674" y="724"/>
                  </a:lnTo>
                  <a:lnTo>
                    <a:pt x="672" y="732"/>
                  </a:lnTo>
                  <a:lnTo>
                    <a:pt x="668" y="740"/>
                  </a:lnTo>
                  <a:lnTo>
                    <a:pt x="664" y="748"/>
                  </a:lnTo>
                  <a:lnTo>
                    <a:pt x="658" y="756"/>
                  </a:lnTo>
                  <a:lnTo>
                    <a:pt x="652" y="762"/>
                  </a:lnTo>
                  <a:lnTo>
                    <a:pt x="646" y="770"/>
                  </a:lnTo>
                  <a:lnTo>
                    <a:pt x="640" y="776"/>
                  </a:lnTo>
                  <a:lnTo>
                    <a:pt x="632" y="782"/>
                  </a:lnTo>
                  <a:lnTo>
                    <a:pt x="624" y="788"/>
                  </a:lnTo>
                  <a:lnTo>
                    <a:pt x="616" y="794"/>
                  </a:lnTo>
                  <a:lnTo>
                    <a:pt x="608" y="798"/>
                  </a:lnTo>
                  <a:lnTo>
                    <a:pt x="602" y="802"/>
                  </a:lnTo>
                  <a:lnTo>
                    <a:pt x="594" y="806"/>
                  </a:lnTo>
                  <a:lnTo>
                    <a:pt x="586" y="810"/>
                  </a:lnTo>
                  <a:lnTo>
                    <a:pt x="592" y="808"/>
                  </a:lnTo>
                  <a:lnTo>
                    <a:pt x="596" y="806"/>
                  </a:lnTo>
                  <a:lnTo>
                    <a:pt x="602" y="804"/>
                  </a:lnTo>
                  <a:lnTo>
                    <a:pt x="608" y="802"/>
                  </a:lnTo>
                  <a:lnTo>
                    <a:pt x="614" y="802"/>
                  </a:lnTo>
                  <a:lnTo>
                    <a:pt x="620" y="800"/>
                  </a:lnTo>
                  <a:lnTo>
                    <a:pt x="626" y="798"/>
                  </a:lnTo>
                  <a:lnTo>
                    <a:pt x="630" y="794"/>
                  </a:lnTo>
                  <a:lnTo>
                    <a:pt x="634" y="798"/>
                  </a:lnTo>
                  <a:lnTo>
                    <a:pt x="630" y="800"/>
                  </a:lnTo>
                  <a:lnTo>
                    <a:pt x="626" y="802"/>
                  </a:lnTo>
                  <a:lnTo>
                    <a:pt x="622" y="806"/>
                  </a:lnTo>
                  <a:lnTo>
                    <a:pt x="618" y="808"/>
                  </a:lnTo>
                  <a:lnTo>
                    <a:pt x="614" y="808"/>
                  </a:lnTo>
                  <a:lnTo>
                    <a:pt x="610" y="810"/>
                  </a:lnTo>
                  <a:lnTo>
                    <a:pt x="606" y="812"/>
                  </a:lnTo>
                  <a:lnTo>
                    <a:pt x="602" y="812"/>
                  </a:lnTo>
                  <a:lnTo>
                    <a:pt x="606" y="812"/>
                  </a:lnTo>
                  <a:lnTo>
                    <a:pt x="610" y="812"/>
                  </a:lnTo>
                  <a:lnTo>
                    <a:pt x="614" y="812"/>
                  </a:lnTo>
                  <a:lnTo>
                    <a:pt x="620" y="812"/>
                  </a:lnTo>
                  <a:lnTo>
                    <a:pt x="624" y="810"/>
                  </a:lnTo>
                  <a:lnTo>
                    <a:pt x="628" y="810"/>
                  </a:lnTo>
                  <a:lnTo>
                    <a:pt x="634" y="810"/>
                  </a:lnTo>
                  <a:lnTo>
                    <a:pt x="638" y="810"/>
                  </a:lnTo>
                  <a:lnTo>
                    <a:pt x="634" y="814"/>
                  </a:lnTo>
                  <a:lnTo>
                    <a:pt x="630" y="816"/>
                  </a:lnTo>
                  <a:lnTo>
                    <a:pt x="624" y="818"/>
                  </a:lnTo>
                  <a:lnTo>
                    <a:pt x="620" y="820"/>
                  </a:lnTo>
                  <a:lnTo>
                    <a:pt x="614" y="822"/>
                  </a:lnTo>
                  <a:lnTo>
                    <a:pt x="608" y="822"/>
                  </a:lnTo>
                  <a:lnTo>
                    <a:pt x="604" y="824"/>
                  </a:lnTo>
                  <a:lnTo>
                    <a:pt x="598" y="826"/>
                  </a:lnTo>
                  <a:lnTo>
                    <a:pt x="600" y="826"/>
                  </a:lnTo>
                  <a:lnTo>
                    <a:pt x="604" y="826"/>
                  </a:lnTo>
                  <a:lnTo>
                    <a:pt x="606" y="826"/>
                  </a:lnTo>
                  <a:lnTo>
                    <a:pt x="608" y="826"/>
                  </a:lnTo>
                  <a:lnTo>
                    <a:pt x="610" y="826"/>
                  </a:lnTo>
                  <a:lnTo>
                    <a:pt x="614" y="826"/>
                  </a:lnTo>
                  <a:lnTo>
                    <a:pt x="616" y="826"/>
                  </a:lnTo>
                  <a:lnTo>
                    <a:pt x="620" y="824"/>
                  </a:lnTo>
                  <a:lnTo>
                    <a:pt x="624" y="824"/>
                  </a:lnTo>
                  <a:lnTo>
                    <a:pt x="626" y="824"/>
                  </a:lnTo>
                  <a:lnTo>
                    <a:pt x="630" y="822"/>
                  </a:lnTo>
                  <a:lnTo>
                    <a:pt x="632" y="822"/>
                  </a:lnTo>
                  <a:lnTo>
                    <a:pt x="636" y="820"/>
                  </a:lnTo>
                  <a:lnTo>
                    <a:pt x="642" y="816"/>
                  </a:lnTo>
                  <a:lnTo>
                    <a:pt x="644" y="816"/>
                  </a:lnTo>
                  <a:lnTo>
                    <a:pt x="648" y="818"/>
                  </a:lnTo>
                  <a:lnTo>
                    <a:pt x="646" y="820"/>
                  </a:lnTo>
                  <a:lnTo>
                    <a:pt x="646" y="822"/>
                  </a:lnTo>
                  <a:lnTo>
                    <a:pt x="644" y="822"/>
                  </a:lnTo>
                  <a:lnTo>
                    <a:pt x="642" y="824"/>
                  </a:lnTo>
                  <a:lnTo>
                    <a:pt x="640" y="828"/>
                  </a:lnTo>
                  <a:lnTo>
                    <a:pt x="636" y="828"/>
                  </a:lnTo>
                  <a:lnTo>
                    <a:pt x="632" y="830"/>
                  </a:lnTo>
                  <a:lnTo>
                    <a:pt x="630" y="832"/>
                  </a:lnTo>
                  <a:lnTo>
                    <a:pt x="638" y="832"/>
                  </a:lnTo>
                  <a:lnTo>
                    <a:pt x="642" y="832"/>
                  </a:lnTo>
                  <a:lnTo>
                    <a:pt x="646" y="830"/>
                  </a:lnTo>
                  <a:lnTo>
                    <a:pt x="650" y="828"/>
                  </a:lnTo>
                  <a:lnTo>
                    <a:pt x="654" y="826"/>
                  </a:lnTo>
                  <a:lnTo>
                    <a:pt x="658" y="822"/>
                  </a:lnTo>
                  <a:lnTo>
                    <a:pt x="662" y="820"/>
                  </a:lnTo>
                  <a:lnTo>
                    <a:pt x="666" y="818"/>
                  </a:lnTo>
                  <a:lnTo>
                    <a:pt x="672" y="816"/>
                  </a:lnTo>
                  <a:lnTo>
                    <a:pt x="674" y="820"/>
                  </a:lnTo>
                  <a:lnTo>
                    <a:pt x="672" y="824"/>
                  </a:lnTo>
                  <a:lnTo>
                    <a:pt x="668" y="826"/>
                  </a:lnTo>
                  <a:lnTo>
                    <a:pt x="666" y="828"/>
                  </a:lnTo>
                  <a:lnTo>
                    <a:pt x="668" y="828"/>
                  </a:lnTo>
                  <a:lnTo>
                    <a:pt x="672" y="826"/>
                  </a:lnTo>
                  <a:lnTo>
                    <a:pt x="674" y="824"/>
                  </a:lnTo>
                  <a:lnTo>
                    <a:pt x="676" y="822"/>
                  </a:lnTo>
                  <a:lnTo>
                    <a:pt x="680" y="820"/>
                  </a:lnTo>
                  <a:lnTo>
                    <a:pt x="682" y="818"/>
                  </a:lnTo>
                  <a:lnTo>
                    <a:pt x="684" y="816"/>
                  </a:lnTo>
                  <a:lnTo>
                    <a:pt x="684" y="812"/>
                  </a:lnTo>
                  <a:lnTo>
                    <a:pt x="688" y="810"/>
                  </a:lnTo>
                  <a:lnTo>
                    <a:pt x="690" y="812"/>
                  </a:lnTo>
                  <a:lnTo>
                    <a:pt x="692" y="812"/>
                  </a:lnTo>
                  <a:lnTo>
                    <a:pt x="692" y="816"/>
                  </a:lnTo>
                  <a:lnTo>
                    <a:pt x="704" y="806"/>
                  </a:lnTo>
                  <a:lnTo>
                    <a:pt x="712" y="792"/>
                  </a:lnTo>
                  <a:lnTo>
                    <a:pt x="720" y="778"/>
                  </a:lnTo>
                  <a:lnTo>
                    <a:pt x="728" y="764"/>
                  </a:lnTo>
                  <a:lnTo>
                    <a:pt x="738" y="752"/>
                  </a:lnTo>
                  <a:lnTo>
                    <a:pt x="748" y="738"/>
                  </a:lnTo>
                  <a:lnTo>
                    <a:pt x="756" y="724"/>
                  </a:lnTo>
                  <a:lnTo>
                    <a:pt x="766" y="710"/>
                  </a:lnTo>
                  <a:lnTo>
                    <a:pt x="774" y="698"/>
                  </a:lnTo>
                  <a:lnTo>
                    <a:pt x="774" y="690"/>
                  </a:lnTo>
                  <a:lnTo>
                    <a:pt x="774" y="684"/>
                  </a:lnTo>
                  <a:lnTo>
                    <a:pt x="772" y="678"/>
                  </a:lnTo>
                  <a:lnTo>
                    <a:pt x="768" y="674"/>
                  </a:lnTo>
                  <a:lnTo>
                    <a:pt x="766" y="676"/>
                  </a:lnTo>
                  <a:lnTo>
                    <a:pt x="762" y="678"/>
                  </a:lnTo>
                  <a:lnTo>
                    <a:pt x="760" y="680"/>
                  </a:lnTo>
                  <a:lnTo>
                    <a:pt x="758" y="684"/>
                  </a:lnTo>
                  <a:lnTo>
                    <a:pt x="756" y="684"/>
                  </a:lnTo>
                  <a:lnTo>
                    <a:pt x="752" y="686"/>
                  </a:lnTo>
                  <a:lnTo>
                    <a:pt x="750" y="686"/>
                  </a:lnTo>
                  <a:lnTo>
                    <a:pt x="748" y="684"/>
                  </a:lnTo>
                  <a:lnTo>
                    <a:pt x="754" y="678"/>
                  </a:lnTo>
                  <a:lnTo>
                    <a:pt x="762" y="672"/>
                  </a:lnTo>
                  <a:lnTo>
                    <a:pt x="768" y="664"/>
                  </a:lnTo>
                  <a:lnTo>
                    <a:pt x="774" y="658"/>
                  </a:lnTo>
                  <a:lnTo>
                    <a:pt x="780" y="650"/>
                  </a:lnTo>
                  <a:lnTo>
                    <a:pt x="784" y="642"/>
                  </a:lnTo>
                  <a:lnTo>
                    <a:pt x="790" y="634"/>
                  </a:lnTo>
                  <a:lnTo>
                    <a:pt x="794" y="626"/>
                  </a:lnTo>
                  <a:lnTo>
                    <a:pt x="798" y="614"/>
                  </a:lnTo>
                  <a:lnTo>
                    <a:pt x="800" y="602"/>
                  </a:lnTo>
                  <a:lnTo>
                    <a:pt x="802" y="590"/>
                  </a:lnTo>
                  <a:lnTo>
                    <a:pt x="804" y="578"/>
                  </a:lnTo>
                  <a:lnTo>
                    <a:pt x="808" y="580"/>
                  </a:lnTo>
                  <a:lnTo>
                    <a:pt x="808" y="582"/>
                  </a:lnTo>
                  <a:lnTo>
                    <a:pt x="810" y="584"/>
                  </a:lnTo>
                  <a:lnTo>
                    <a:pt x="810" y="586"/>
                  </a:lnTo>
                  <a:lnTo>
                    <a:pt x="810" y="598"/>
                  </a:lnTo>
                  <a:lnTo>
                    <a:pt x="808" y="610"/>
                  </a:lnTo>
                  <a:lnTo>
                    <a:pt x="804" y="620"/>
                  </a:lnTo>
                  <a:lnTo>
                    <a:pt x="800" y="630"/>
                  </a:lnTo>
                  <a:lnTo>
                    <a:pt x="794" y="640"/>
                  </a:lnTo>
                  <a:lnTo>
                    <a:pt x="788" y="650"/>
                  </a:lnTo>
                  <a:lnTo>
                    <a:pt x="782" y="660"/>
                  </a:lnTo>
                  <a:lnTo>
                    <a:pt x="774" y="668"/>
                  </a:lnTo>
                  <a:lnTo>
                    <a:pt x="778" y="672"/>
                  </a:lnTo>
                  <a:lnTo>
                    <a:pt x="780" y="676"/>
                  </a:lnTo>
                  <a:lnTo>
                    <a:pt x="780" y="680"/>
                  </a:lnTo>
                  <a:lnTo>
                    <a:pt x="782" y="684"/>
                  </a:lnTo>
                  <a:lnTo>
                    <a:pt x="786" y="680"/>
                  </a:lnTo>
                  <a:lnTo>
                    <a:pt x="788" y="678"/>
                  </a:lnTo>
                  <a:lnTo>
                    <a:pt x="792" y="674"/>
                  </a:lnTo>
                  <a:lnTo>
                    <a:pt x="794" y="670"/>
                  </a:lnTo>
                  <a:lnTo>
                    <a:pt x="800" y="656"/>
                  </a:lnTo>
                  <a:lnTo>
                    <a:pt x="804" y="642"/>
                  </a:lnTo>
                  <a:lnTo>
                    <a:pt x="810" y="628"/>
                  </a:lnTo>
                  <a:lnTo>
                    <a:pt x="814" y="614"/>
                  </a:lnTo>
                  <a:lnTo>
                    <a:pt x="816" y="600"/>
                  </a:lnTo>
                  <a:lnTo>
                    <a:pt x="820" y="584"/>
                  </a:lnTo>
                  <a:lnTo>
                    <a:pt x="822" y="570"/>
                  </a:lnTo>
                  <a:lnTo>
                    <a:pt x="824" y="554"/>
                  </a:lnTo>
                  <a:lnTo>
                    <a:pt x="824" y="552"/>
                  </a:lnTo>
                  <a:lnTo>
                    <a:pt x="826" y="550"/>
                  </a:lnTo>
                  <a:lnTo>
                    <a:pt x="826" y="548"/>
                  </a:lnTo>
                  <a:lnTo>
                    <a:pt x="828" y="548"/>
                  </a:lnTo>
                  <a:lnTo>
                    <a:pt x="830" y="550"/>
                  </a:lnTo>
                  <a:lnTo>
                    <a:pt x="830" y="552"/>
                  </a:lnTo>
                  <a:lnTo>
                    <a:pt x="832" y="552"/>
                  </a:lnTo>
                  <a:lnTo>
                    <a:pt x="832" y="554"/>
                  </a:lnTo>
                  <a:lnTo>
                    <a:pt x="830" y="566"/>
                  </a:lnTo>
                  <a:lnTo>
                    <a:pt x="828" y="578"/>
                  </a:lnTo>
                  <a:lnTo>
                    <a:pt x="826" y="592"/>
                  </a:lnTo>
                  <a:lnTo>
                    <a:pt x="824" y="604"/>
                  </a:lnTo>
                  <a:lnTo>
                    <a:pt x="820" y="616"/>
                  </a:lnTo>
                  <a:lnTo>
                    <a:pt x="818" y="628"/>
                  </a:lnTo>
                  <a:lnTo>
                    <a:pt x="814" y="640"/>
                  </a:lnTo>
                  <a:lnTo>
                    <a:pt x="810" y="652"/>
                  </a:lnTo>
                  <a:lnTo>
                    <a:pt x="820" y="636"/>
                  </a:lnTo>
                  <a:lnTo>
                    <a:pt x="828" y="620"/>
                  </a:lnTo>
                  <a:lnTo>
                    <a:pt x="832" y="600"/>
                  </a:lnTo>
                  <a:lnTo>
                    <a:pt x="836" y="582"/>
                  </a:lnTo>
                  <a:lnTo>
                    <a:pt x="840" y="562"/>
                  </a:lnTo>
                  <a:lnTo>
                    <a:pt x="840" y="544"/>
                  </a:lnTo>
                  <a:lnTo>
                    <a:pt x="840" y="524"/>
                  </a:lnTo>
                  <a:lnTo>
                    <a:pt x="840" y="506"/>
                  </a:lnTo>
                  <a:lnTo>
                    <a:pt x="842" y="504"/>
                  </a:lnTo>
                  <a:lnTo>
                    <a:pt x="844" y="504"/>
                  </a:lnTo>
                  <a:lnTo>
                    <a:pt x="846" y="506"/>
                  </a:lnTo>
                  <a:lnTo>
                    <a:pt x="846" y="508"/>
                  </a:lnTo>
                  <a:lnTo>
                    <a:pt x="848" y="510"/>
                  </a:lnTo>
                  <a:lnTo>
                    <a:pt x="848" y="524"/>
                  </a:lnTo>
                  <a:lnTo>
                    <a:pt x="848" y="538"/>
                  </a:lnTo>
                  <a:lnTo>
                    <a:pt x="848" y="552"/>
                  </a:lnTo>
                  <a:lnTo>
                    <a:pt x="846" y="566"/>
                  </a:lnTo>
                  <a:lnTo>
                    <a:pt x="850" y="552"/>
                  </a:lnTo>
                  <a:lnTo>
                    <a:pt x="850" y="524"/>
                  </a:lnTo>
                  <a:lnTo>
                    <a:pt x="848" y="498"/>
                  </a:lnTo>
                  <a:lnTo>
                    <a:pt x="846" y="472"/>
                  </a:lnTo>
                  <a:lnTo>
                    <a:pt x="842" y="446"/>
                  </a:lnTo>
                  <a:lnTo>
                    <a:pt x="844" y="444"/>
                  </a:lnTo>
                  <a:lnTo>
                    <a:pt x="848" y="448"/>
                  </a:lnTo>
                  <a:lnTo>
                    <a:pt x="852" y="468"/>
                  </a:lnTo>
                  <a:lnTo>
                    <a:pt x="856" y="488"/>
                  </a:lnTo>
                  <a:lnTo>
                    <a:pt x="858" y="508"/>
                  </a:lnTo>
                  <a:lnTo>
                    <a:pt x="858" y="528"/>
                  </a:lnTo>
                  <a:lnTo>
                    <a:pt x="860" y="514"/>
                  </a:lnTo>
                  <a:lnTo>
                    <a:pt x="862" y="498"/>
                  </a:lnTo>
                  <a:lnTo>
                    <a:pt x="862" y="482"/>
                  </a:lnTo>
                  <a:lnTo>
                    <a:pt x="862" y="466"/>
                  </a:lnTo>
                  <a:close/>
                </a:path>
              </a:pathLst>
            </a:custGeom>
            <a:solidFill>
              <a:srgbClr val="7F2600"/>
            </a:solidFill>
            <a:ln w="9525">
              <a:noFill/>
              <a:round/>
              <a:headEnd/>
              <a:tailEnd/>
            </a:ln>
          </p:spPr>
          <p:txBody>
            <a:bodyPr>
              <a:prstTxWarp prst="textNoShape">
                <a:avLst/>
              </a:prstTxWarp>
            </a:bodyPr>
            <a:lstStyle/>
            <a:p>
              <a:endParaRPr lang="en-US"/>
            </a:p>
          </p:txBody>
        </p:sp>
        <p:sp>
          <p:nvSpPr>
            <p:cNvPr id="34829" name="Freeform 12"/>
            <p:cNvSpPr>
              <a:spLocks/>
            </p:cNvSpPr>
            <p:nvPr/>
          </p:nvSpPr>
          <p:spPr bwMode="auto">
            <a:xfrm>
              <a:off x="1597" y="2434"/>
              <a:ext cx="58" cy="66"/>
            </a:xfrm>
            <a:custGeom>
              <a:avLst/>
              <a:gdLst>
                <a:gd name="T0" fmla="*/ 50 w 58"/>
                <a:gd name="T1" fmla="*/ 0 h 66"/>
                <a:gd name="T2" fmla="*/ 50 w 58"/>
                <a:gd name="T3" fmla="*/ 6 h 66"/>
                <a:gd name="T4" fmla="*/ 50 w 58"/>
                <a:gd name="T5" fmla="*/ 12 h 66"/>
                <a:gd name="T6" fmla="*/ 54 w 58"/>
                <a:gd name="T7" fmla="*/ 16 h 66"/>
                <a:gd name="T8" fmla="*/ 56 w 58"/>
                <a:gd name="T9" fmla="*/ 20 h 66"/>
                <a:gd name="T10" fmla="*/ 54 w 58"/>
                <a:gd name="T11" fmla="*/ 28 h 66"/>
                <a:gd name="T12" fmla="*/ 54 w 58"/>
                <a:gd name="T13" fmla="*/ 34 h 66"/>
                <a:gd name="T14" fmla="*/ 54 w 58"/>
                <a:gd name="T15" fmla="*/ 40 h 66"/>
                <a:gd name="T16" fmla="*/ 58 w 58"/>
                <a:gd name="T17" fmla="*/ 46 h 66"/>
                <a:gd name="T18" fmla="*/ 54 w 58"/>
                <a:gd name="T19" fmla="*/ 50 h 66"/>
                <a:gd name="T20" fmla="*/ 50 w 58"/>
                <a:gd name="T21" fmla="*/ 52 h 66"/>
                <a:gd name="T22" fmla="*/ 44 w 58"/>
                <a:gd name="T23" fmla="*/ 54 h 66"/>
                <a:gd name="T24" fmla="*/ 40 w 58"/>
                <a:gd name="T25" fmla="*/ 58 h 66"/>
                <a:gd name="T26" fmla="*/ 34 w 58"/>
                <a:gd name="T27" fmla="*/ 58 h 66"/>
                <a:gd name="T28" fmla="*/ 30 w 58"/>
                <a:gd name="T29" fmla="*/ 60 h 66"/>
                <a:gd name="T30" fmla="*/ 24 w 58"/>
                <a:gd name="T31" fmla="*/ 62 h 66"/>
                <a:gd name="T32" fmla="*/ 20 w 58"/>
                <a:gd name="T33" fmla="*/ 66 h 66"/>
                <a:gd name="T34" fmla="*/ 14 w 58"/>
                <a:gd name="T35" fmla="*/ 62 h 66"/>
                <a:gd name="T36" fmla="*/ 10 w 58"/>
                <a:gd name="T37" fmla="*/ 60 h 66"/>
                <a:gd name="T38" fmla="*/ 6 w 58"/>
                <a:gd name="T39" fmla="*/ 56 h 66"/>
                <a:gd name="T40" fmla="*/ 4 w 58"/>
                <a:gd name="T41" fmla="*/ 50 h 66"/>
                <a:gd name="T42" fmla="*/ 2 w 58"/>
                <a:gd name="T43" fmla="*/ 42 h 66"/>
                <a:gd name="T44" fmla="*/ 2 w 58"/>
                <a:gd name="T45" fmla="*/ 32 h 66"/>
                <a:gd name="T46" fmla="*/ 0 w 58"/>
                <a:gd name="T47" fmla="*/ 24 h 66"/>
                <a:gd name="T48" fmla="*/ 0 w 58"/>
                <a:gd name="T49" fmla="*/ 14 h 66"/>
                <a:gd name="T50" fmla="*/ 6 w 58"/>
                <a:gd name="T51" fmla="*/ 12 h 66"/>
                <a:gd name="T52" fmla="*/ 10 w 58"/>
                <a:gd name="T53" fmla="*/ 10 h 66"/>
                <a:gd name="T54" fmla="*/ 16 w 58"/>
                <a:gd name="T55" fmla="*/ 8 h 66"/>
                <a:gd name="T56" fmla="*/ 20 w 58"/>
                <a:gd name="T57" fmla="*/ 8 h 66"/>
                <a:gd name="T58" fmla="*/ 26 w 58"/>
                <a:gd name="T59" fmla="*/ 6 h 66"/>
                <a:gd name="T60" fmla="*/ 32 w 58"/>
                <a:gd name="T61" fmla="*/ 6 h 66"/>
                <a:gd name="T62" fmla="*/ 36 w 58"/>
                <a:gd name="T63" fmla="*/ 4 h 66"/>
                <a:gd name="T64" fmla="*/ 40 w 58"/>
                <a:gd name="T65" fmla="*/ 0 h 66"/>
                <a:gd name="T66" fmla="*/ 50 w 58"/>
                <a:gd name="T67" fmla="*/ 0 h 66"/>
                <a:gd name="T68" fmla="*/ 50 w 58"/>
                <a:gd name="T69" fmla="*/ 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66"/>
                <a:gd name="T107" fmla="*/ 58 w 5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66">
                  <a:moveTo>
                    <a:pt x="50" y="0"/>
                  </a:moveTo>
                  <a:lnTo>
                    <a:pt x="50" y="6"/>
                  </a:lnTo>
                  <a:lnTo>
                    <a:pt x="50" y="12"/>
                  </a:lnTo>
                  <a:lnTo>
                    <a:pt x="54" y="16"/>
                  </a:lnTo>
                  <a:lnTo>
                    <a:pt x="56" y="20"/>
                  </a:lnTo>
                  <a:lnTo>
                    <a:pt x="54" y="28"/>
                  </a:lnTo>
                  <a:lnTo>
                    <a:pt x="54" y="34"/>
                  </a:lnTo>
                  <a:lnTo>
                    <a:pt x="54" y="40"/>
                  </a:lnTo>
                  <a:lnTo>
                    <a:pt x="58" y="46"/>
                  </a:lnTo>
                  <a:lnTo>
                    <a:pt x="54" y="50"/>
                  </a:lnTo>
                  <a:lnTo>
                    <a:pt x="50" y="52"/>
                  </a:lnTo>
                  <a:lnTo>
                    <a:pt x="44" y="54"/>
                  </a:lnTo>
                  <a:lnTo>
                    <a:pt x="40" y="58"/>
                  </a:lnTo>
                  <a:lnTo>
                    <a:pt x="34" y="58"/>
                  </a:lnTo>
                  <a:lnTo>
                    <a:pt x="30" y="60"/>
                  </a:lnTo>
                  <a:lnTo>
                    <a:pt x="24" y="62"/>
                  </a:lnTo>
                  <a:lnTo>
                    <a:pt x="20" y="66"/>
                  </a:lnTo>
                  <a:lnTo>
                    <a:pt x="14" y="62"/>
                  </a:lnTo>
                  <a:lnTo>
                    <a:pt x="10" y="60"/>
                  </a:lnTo>
                  <a:lnTo>
                    <a:pt x="6" y="56"/>
                  </a:lnTo>
                  <a:lnTo>
                    <a:pt x="4" y="50"/>
                  </a:lnTo>
                  <a:lnTo>
                    <a:pt x="2" y="42"/>
                  </a:lnTo>
                  <a:lnTo>
                    <a:pt x="2" y="32"/>
                  </a:lnTo>
                  <a:lnTo>
                    <a:pt x="0" y="24"/>
                  </a:lnTo>
                  <a:lnTo>
                    <a:pt x="0" y="14"/>
                  </a:lnTo>
                  <a:lnTo>
                    <a:pt x="6" y="12"/>
                  </a:lnTo>
                  <a:lnTo>
                    <a:pt x="10" y="10"/>
                  </a:lnTo>
                  <a:lnTo>
                    <a:pt x="16" y="8"/>
                  </a:lnTo>
                  <a:lnTo>
                    <a:pt x="20" y="8"/>
                  </a:lnTo>
                  <a:lnTo>
                    <a:pt x="26" y="6"/>
                  </a:lnTo>
                  <a:lnTo>
                    <a:pt x="32" y="6"/>
                  </a:lnTo>
                  <a:lnTo>
                    <a:pt x="36" y="4"/>
                  </a:lnTo>
                  <a:lnTo>
                    <a:pt x="40" y="0"/>
                  </a:lnTo>
                  <a:lnTo>
                    <a:pt x="50" y="0"/>
                  </a:lnTo>
                  <a:close/>
                </a:path>
              </a:pathLst>
            </a:custGeom>
            <a:solidFill>
              <a:srgbClr val="FFFFBF"/>
            </a:solidFill>
            <a:ln w="9525">
              <a:noFill/>
              <a:round/>
              <a:headEnd/>
              <a:tailEnd/>
            </a:ln>
          </p:spPr>
          <p:txBody>
            <a:bodyPr>
              <a:prstTxWarp prst="textNoShape">
                <a:avLst/>
              </a:prstTxWarp>
            </a:bodyPr>
            <a:lstStyle/>
            <a:p>
              <a:endParaRPr lang="en-US"/>
            </a:p>
          </p:txBody>
        </p:sp>
        <p:sp>
          <p:nvSpPr>
            <p:cNvPr id="34830" name="Freeform 13"/>
            <p:cNvSpPr>
              <a:spLocks/>
            </p:cNvSpPr>
            <p:nvPr/>
          </p:nvSpPr>
          <p:spPr bwMode="auto">
            <a:xfrm>
              <a:off x="1677" y="2456"/>
              <a:ext cx="20" cy="8"/>
            </a:xfrm>
            <a:custGeom>
              <a:avLst/>
              <a:gdLst>
                <a:gd name="T0" fmla="*/ 20 w 20"/>
                <a:gd name="T1" fmla="*/ 0 h 8"/>
                <a:gd name="T2" fmla="*/ 16 w 20"/>
                <a:gd name="T3" fmla="*/ 2 h 8"/>
                <a:gd name="T4" fmla="*/ 14 w 20"/>
                <a:gd name="T5" fmla="*/ 6 h 8"/>
                <a:gd name="T6" fmla="*/ 10 w 20"/>
                <a:gd name="T7" fmla="*/ 8 h 8"/>
                <a:gd name="T8" fmla="*/ 4 w 20"/>
                <a:gd name="T9" fmla="*/ 6 h 8"/>
                <a:gd name="T10" fmla="*/ 4 w 20"/>
                <a:gd name="T11" fmla="*/ 6 h 8"/>
                <a:gd name="T12" fmla="*/ 2 w 20"/>
                <a:gd name="T13" fmla="*/ 4 h 8"/>
                <a:gd name="T14" fmla="*/ 2 w 20"/>
                <a:gd name="T15" fmla="*/ 4 h 8"/>
                <a:gd name="T16" fmla="*/ 0 w 20"/>
                <a:gd name="T17" fmla="*/ 4 h 8"/>
                <a:gd name="T18" fmla="*/ 0 w 20"/>
                <a:gd name="T19" fmla="*/ 2 h 8"/>
                <a:gd name="T20" fmla="*/ 2 w 20"/>
                <a:gd name="T21" fmla="*/ 0 h 8"/>
                <a:gd name="T22" fmla="*/ 6 w 20"/>
                <a:gd name="T23" fmla="*/ 0 h 8"/>
                <a:gd name="T24" fmla="*/ 8 w 20"/>
                <a:gd name="T25" fmla="*/ 0 h 8"/>
                <a:gd name="T26" fmla="*/ 10 w 20"/>
                <a:gd name="T27" fmla="*/ 0 h 8"/>
                <a:gd name="T28" fmla="*/ 12 w 20"/>
                <a:gd name="T29" fmla="*/ 0 h 8"/>
                <a:gd name="T30" fmla="*/ 16 w 20"/>
                <a:gd name="T31" fmla="*/ 0 h 8"/>
                <a:gd name="T32" fmla="*/ 18 w 20"/>
                <a:gd name="T33" fmla="*/ 0 h 8"/>
                <a:gd name="T34" fmla="*/ 20 w 20"/>
                <a:gd name="T35" fmla="*/ 0 h 8"/>
                <a:gd name="T36" fmla="*/ 20 w 20"/>
                <a:gd name="T37" fmla="*/ 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8"/>
                <a:gd name="T59" fmla="*/ 20 w 20"/>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8">
                  <a:moveTo>
                    <a:pt x="20" y="0"/>
                  </a:moveTo>
                  <a:lnTo>
                    <a:pt x="16" y="2"/>
                  </a:lnTo>
                  <a:lnTo>
                    <a:pt x="14" y="6"/>
                  </a:lnTo>
                  <a:lnTo>
                    <a:pt x="10" y="8"/>
                  </a:lnTo>
                  <a:lnTo>
                    <a:pt x="4" y="6"/>
                  </a:lnTo>
                  <a:lnTo>
                    <a:pt x="2" y="4"/>
                  </a:lnTo>
                  <a:lnTo>
                    <a:pt x="0" y="4"/>
                  </a:lnTo>
                  <a:lnTo>
                    <a:pt x="0" y="2"/>
                  </a:lnTo>
                  <a:lnTo>
                    <a:pt x="2" y="0"/>
                  </a:lnTo>
                  <a:lnTo>
                    <a:pt x="6" y="0"/>
                  </a:lnTo>
                  <a:lnTo>
                    <a:pt x="8" y="0"/>
                  </a:lnTo>
                  <a:lnTo>
                    <a:pt x="10" y="0"/>
                  </a:lnTo>
                  <a:lnTo>
                    <a:pt x="12" y="0"/>
                  </a:lnTo>
                  <a:lnTo>
                    <a:pt x="16" y="0"/>
                  </a:lnTo>
                  <a:lnTo>
                    <a:pt x="18" y="0"/>
                  </a:lnTo>
                  <a:lnTo>
                    <a:pt x="20" y="0"/>
                  </a:lnTo>
                  <a:close/>
                </a:path>
              </a:pathLst>
            </a:custGeom>
            <a:solidFill>
              <a:srgbClr val="FF7F7F"/>
            </a:solidFill>
            <a:ln w="9525">
              <a:noFill/>
              <a:round/>
              <a:headEnd/>
              <a:tailEnd/>
            </a:ln>
          </p:spPr>
          <p:txBody>
            <a:bodyPr>
              <a:prstTxWarp prst="textNoShape">
                <a:avLst/>
              </a:prstTxWarp>
            </a:bodyPr>
            <a:lstStyle/>
            <a:p>
              <a:endParaRPr lang="en-US"/>
            </a:p>
          </p:txBody>
        </p:sp>
        <p:sp>
          <p:nvSpPr>
            <p:cNvPr id="34831" name="Freeform 14"/>
            <p:cNvSpPr>
              <a:spLocks/>
            </p:cNvSpPr>
            <p:nvPr/>
          </p:nvSpPr>
          <p:spPr bwMode="auto">
            <a:xfrm>
              <a:off x="1651" y="2484"/>
              <a:ext cx="84" cy="86"/>
            </a:xfrm>
            <a:custGeom>
              <a:avLst/>
              <a:gdLst>
                <a:gd name="T0" fmla="*/ 68 w 84"/>
                <a:gd name="T1" fmla="*/ 16 h 86"/>
                <a:gd name="T2" fmla="*/ 74 w 84"/>
                <a:gd name="T3" fmla="*/ 22 h 86"/>
                <a:gd name="T4" fmla="*/ 78 w 84"/>
                <a:gd name="T5" fmla="*/ 28 h 86"/>
                <a:gd name="T6" fmla="*/ 82 w 84"/>
                <a:gd name="T7" fmla="*/ 36 h 86"/>
                <a:gd name="T8" fmla="*/ 84 w 84"/>
                <a:gd name="T9" fmla="*/ 44 h 86"/>
                <a:gd name="T10" fmla="*/ 82 w 84"/>
                <a:gd name="T11" fmla="*/ 50 h 86"/>
                <a:gd name="T12" fmla="*/ 80 w 84"/>
                <a:gd name="T13" fmla="*/ 56 h 86"/>
                <a:gd name="T14" fmla="*/ 78 w 84"/>
                <a:gd name="T15" fmla="*/ 62 h 86"/>
                <a:gd name="T16" fmla="*/ 76 w 84"/>
                <a:gd name="T17" fmla="*/ 68 h 86"/>
                <a:gd name="T18" fmla="*/ 72 w 84"/>
                <a:gd name="T19" fmla="*/ 72 h 86"/>
                <a:gd name="T20" fmla="*/ 68 w 84"/>
                <a:gd name="T21" fmla="*/ 78 h 86"/>
                <a:gd name="T22" fmla="*/ 64 w 84"/>
                <a:gd name="T23" fmla="*/ 82 h 86"/>
                <a:gd name="T24" fmla="*/ 58 w 84"/>
                <a:gd name="T25" fmla="*/ 86 h 86"/>
                <a:gd name="T26" fmla="*/ 52 w 84"/>
                <a:gd name="T27" fmla="*/ 84 h 86"/>
                <a:gd name="T28" fmla="*/ 46 w 84"/>
                <a:gd name="T29" fmla="*/ 82 h 86"/>
                <a:gd name="T30" fmla="*/ 40 w 84"/>
                <a:gd name="T31" fmla="*/ 80 h 86"/>
                <a:gd name="T32" fmla="*/ 34 w 84"/>
                <a:gd name="T33" fmla="*/ 76 h 86"/>
                <a:gd name="T34" fmla="*/ 28 w 84"/>
                <a:gd name="T35" fmla="*/ 72 h 86"/>
                <a:gd name="T36" fmla="*/ 24 w 84"/>
                <a:gd name="T37" fmla="*/ 68 h 86"/>
                <a:gd name="T38" fmla="*/ 20 w 84"/>
                <a:gd name="T39" fmla="*/ 62 h 86"/>
                <a:gd name="T40" fmla="*/ 16 w 84"/>
                <a:gd name="T41" fmla="*/ 56 h 86"/>
                <a:gd name="T42" fmla="*/ 14 w 84"/>
                <a:gd name="T43" fmla="*/ 50 h 86"/>
                <a:gd name="T44" fmla="*/ 12 w 84"/>
                <a:gd name="T45" fmla="*/ 44 h 86"/>
                <a:gd name="T46" fmla="*/ 12 w 84"/>
                <a:gd name="T47" fmla="*/ 38 h 86"/>
                <a:gd name="T48" fmla="*/ 10 w 84"/>
                <a:gd name="T49" fmla="*/ 32 h 86"/>
                <a:gd name="T50" fmla="*/ 8 w 84"/>
                <a:gd name="T51" fmla="*/ 26 h 86"/>
                <a:gd name="T52" fmla="*/ 6 w 84"/>
                <a:gd name="T53" fmla="*/ 20 h 86"/>
                <a:gd name="T54" fmla="*/ 4 w 84"/>
                <a:gd name="T55" fmla="*/ 16 h 86"/>
                <a:gd name="T56" fmla="*/ 0 w 84"/>
                <a:gd name="T57" fmla="*/ 10 h 86"/>
                <a:gd name="T58" fmla="*/ 4 w 84"/>
                <a:gd name="T59" fmla="*/ 4 h 86"/>
                <a:gd name="T60" fmla="*/ 10 w 84"/>
                <a:gd name="T61" fmla="*/ 2 h 86"/>
                <a:gd name="T62" fmla="*/ 16 w 84"/>
                <a:gd name="T63" fmla="*/ 0 h 86"/>
                <a:gd name="T64" fmla="*/ 22 w 84"/>
                <a:gd name="T65" fmla="*/ 2 h 86"/>
                <a:gd name="T66" fmla="*/ 30 w 84"/>
                <a:gd name="T67" fmla="*/ 4 h 86"/>
                <a:gd name="T68" fmla="*/ 36 w 84"/>
                <a:gd name="T69" fmla="*/ 4 h 86"/>
                <a:gd name="T70" fmla="*/ 44 w 84"/>
                <a:gd name="T71" fmla="*/ 6 h 86"/>
                <a:gd name="T72" fmla="*/ 50 w 84"/>
                <a:gd name="T73" fmla="*/ 4 h 86"/>
                <a:gd name="T74" fmla="*/ 68 w 84"/>
                <a:gd name="T75" fmla="*/ 16 h 86"/>
                <a:gd name="T76" fmla="*/ 68 w 84"/>
                <a:gd name="T77" fmla="*/ 1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86"/>
                <a:gd name="T119" fmla="*/ 84 w 84"/>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86">
                  <a:moveTo>
                    <a:pt x="68" y="16"/>
                  </a:moveTo>
                  <a:lnTo>
                    <a:pt x="74" y="22"/>
                  </a:lnTo>
                  <a:lnTo>
                    <a:pt x="78" y="28"/>
                  </a:lnTo>
                  <a:lnTo>
                    <a:pt x="82" y="36"/>
                  </a:lnTo>
                  <a:lnTo>
                    <a:pt x="84" y="44"/>
                  </a:lnTo>
                  <a:lnTo>
                    <a:pt x="82" y="50"/>
                  </a:lnTo>
                  <a:lnTo>
                    <a:pt x="80" y="56"/>
                  </a:lnTo>
                  <a:lnTo>
                    <a:pt x="78" y="62"/>
                  </a:lnTo>
                  <a:lnTo>
                    <a:pt x="76" y="68"/>
                  </a:lnTo>
                  <a:lnTo>
                    <a:pt x="72" y="72"/>
                  </a:lnTo>
                  <a:lnTo>
                    <a:pt x="68" y="78"/>
                  </a:lnTo>
                  <a:lnTo>
                    <a:pt x="64" y="82"/>
                  </a:lnTo>
                  <a:lnTo>
                    <a:pt x="58" y="86"/>
                  </a:lnTo>
                  <a:lnTo>
                    <a:pt x="52" y="84"/>
                  </a:lnTo>
                  <a:lnTo>
                    <a:pt x="46" y="82"/>
                  </a:lnTo>
                  <a:lnTo>
                    <a:pt x="40" y="80"/>
                  </a:lnTo>
                  <a:lnTo>
                    <a:pt x="34" y="76"/>
                  </a:lnTo>
                  <a:lnTo>
                    <a:pt x="28" y="72"/>
                  </a:lnTo>
                  <a:lnTo>
                    <a:pt x="24" y="68"/>
                  </a:lnTo>
                  <a:lnTo>
                    <a:pt x="20" y="62"/>
                  </a:lnTo>
                  <a:lnTo>
                    <a:pt x="16" y="56"/>
                  </a:lnTo>
                  <a:lnTo>
                    <a:pt x="14" y="50"/>
                  </a:lnTo>
                  <a:lnTo>
                    <a:pt x="12" y="44"/>
                  </a:lnTo>
                  <a:lnTo>
                    <a:pt x="12" y="38"/>
                  </a:lnTo>
                  <a:lnTo>
                    <a:pt x="10" y="32"/>
                  </a:lnTo>
                  <a:lnTo>
                    <a:pt x="8" y="26"/>
                  </a:lnTo>
                  <a:lnTo>
                    <a:pt x="6" y="20"/>
                  </a:lnTo>
                  <a:lnTo>
                    <a:pt x="4" y="16"/>
                  </a:lnTo>
                  <a:lnTo>
                    <a:pt x="0" y="10"/>
                  </a:lnTo>
                  <a:lnTo>
                    <a:pt x="4" y="4"/>
                  </a:lnTo>
                  <a:lnTo>
                    <a:pt x="10" y="2"/>
                  </a:lnTo>
                  <a:lnTo>
                    <a:pt x="16" y="0"/>
                  </a:lnTo>
                  <a:lnTo>
                    <a:pt x="22" y="2"/>
                  </a:lnTo>
                  <a:lnTo>
                    <a:pt x="30" y="4"/>
                  </a:lnTo>
                  <a:lnTo>
                    <a:pt x="36" y="4"/>
                  </a:lnTo>
                  <a:lnTo>
                    <a:pt x="44" y="6"/>
                  </a:lnTo>
                  <a:lnTo>
                    <a:pt x="50" y="4"/>
                  </a:lnTo>
                  <a:lnTo>
                    <a:pt x="68" y="16"/>
                  </a:lnTo>
                  <a:close/>
                </a:path>
              </a:pathLst>
            </a:custGeom>
            <a:solidFill>
              <a:srgbClr val="7F0000"/>
            </a:solidFill>
            <a:ln w="9525">
              <a:noFill/>
              <a:round/>
              <a:headEnd/>
              <a:tailEnd/>
            </a:ln>
          </p:spPr>
          <p:txBody>
            <a:bodyPr>
              <a:prstTxWarp prst="textNoShape">
                <a:avLst/>
              </a:prstTxWarp>
            </a:bodyPr>
            <a:lstStyle/>
            <a:p>
              <a:endParaRPr lang="en-US"/>
            </a:p>
          </p:txBody>
        </p:sp>
        <p:sp>
          <p:nvSpPr>
            <p:cNvPr id="34832" name="Freeform 15"/>
            <p:cNvSpPr>
              <a:spLocks/>
            </p:cNvSpPr>
            <p:nvPr/>
          </p:nvSpPr>
          <p:spPr bwMode="auto">
            <a:xfrm>
              <a:off x="1629" y="2500"/>
              <a:ext cx="26" cy="34"/>
            </a:xfrm>
            <a:custGeom>
              <a:avLst/>
              <a:gdLst>
                <a:gd name="T0" fmla="*/ 26 w 26"/>
                <a:gd name="T1" fmla="*/ 32 h 34"/>
                <a:gd name="T2" fmla="*/ 24 w 26"/>
                <a:gd name="T3" fmla="*/ 34 h 34"/>
                <a:gd name="T4" fmla="*/ 22 w 26"/>
                <a:gd name="T5" fmla="*/ 34 h 34"/>
                <a:gd name="T6" fmla="*/ 18 w 26"/>
                <a:gd name="T7" fmla="*/ 34 h 34"/>
                <a:gd name="T8" fmla="*/ 16 w 26"/>
                <a:gd name="T9" fmla="*/ 34 h 34"/>
                <a:gd name="T10" fmla="*/ 14 w 26"/>
                <a:gd name="T11" fmla="*/ 34 h 34"/>
                <a:gd name="T12" fmla="*/ 10 w 26"/>
                <a:gd name="T13" fmla="*/ 34 h 34"/>
                <a:gd name="T14" fmla="*/ 8 w 26"/>
                <a:gd name="T15" fmla="*/ 32 h 34"/>
                <a:gd name="T16" fmla="*/ 6 w 26"/>
                <a:gd name="T17" fmla="*/ 32 h 34"/>
                <a:gd name="T18" fmla="*/ 2 w 26"/>
                <a:gd name="T19" fmla="*/ 26 h 34"/>
                <a:gd name="T20" fmla="*/ 2 w 26"/>
                <a:gd name="T21" fmla="*/ 18 h 34"/>
                <a:gd name="T22" fmla="*/ 0 w 26"/>
                <a:gd name="T23" fmla="*/ 10 h 34"/>
                <a:gd name="T24" fmla="*/ 0 w 26"/>
                <a:gd name="T25" fmla="*/ 4 h 34"/>
                <a:gd name="T26" fmla="*/ 2 w 26"/>
                <a:gd name="T27" fmla="*/ 2 h 34"/>
                <a:gd name="T28" fmla="*/ 6 w 26"/>
                <a:gd name="T29" fmla="*/ 0 h 34"/>
                <a:gd name="T30" fmla="*/ 10 w 26"/>
                <a:gd name="T31" fmla="*/ 0 h 34"/>
                <a:gd name="T32" fmla="*/ 14 w 26"/>
                <a:gd name="T33" fmla="*/ 0 h 34"/>
                <a:gd name="T34" fmla="*/ 18 w 26"/>
                <a:gd name="T35" fmla="*/ 6 h 34"/>
                <a:gd name="T36" fmla="*/ 22 w 26"/>
                <a:gd name="T37" fmla="*/ 14 h 34"/>
                <a:gd name="T38" fmla="*/ 24 w 26"/>
                <a:gd name="T39" fmla="*/ 22 h 34"/>
                <a:gd name="T40" fmla="*/ 26 w 26"/>
                <a:gd name="T41" fmla="*/ 32 h 34"/>
                <a:gd name="T42" fmla="*/ 26 w 26"/>
                <a:gd name="T43" fmla="*/ 32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34"/>
                <a:gd name="T68" fmla="*/ 26 w 2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34">
                  <a:moveTo>
                    <a:pt x="26" y="32"/>
                  </a:moveTo>
                  <a:lnTo>
                    <a:pt x="24" y="34"/>
                  </a:lnTo>
                  <a:lnTo>
                    <a:pt x="22" y="34"/>
                  </a:lnTo>
                  <a:lnTo>
                    <a:pt x="18" y="34"/>
                  </a:lnTo>
                  <a:lnTo>
                    <a:pt x="16" y="34"/>
                  </a:lnTo>
                  <a:lnTo>
                    <a:pt x="14" y="34"/>
                  </a:lnTo>
                  <a:lnTo>
                    <a:pt x="10" y="34"/>
                  </a:lnTo>
                  <a:lnTo>
                    <a:pt x="8" y="32"/>
                  </a:lnTo>
                  <a:lnTo>
                    <a:pt x="6" y="32"/>
                  </a:lnTo>
                  <a:lnTo>
                    <a:pt x="2" y="26"/>
                  </a:lnTo>
                  <a:lnTo>
                    <a:pt x="2" y="18"/>
                  </a:lnTo>
                  <a:lnTo>
                    <a:pt x="0" y="10"/>
                  </a:lnTo>
                  <a:lnTo>
                    <a:pt x="0" y="4"/>
                  </a:lnTo>
                  <a:lnTo>
                    <a:pt x="2" y="2"/>
                  </a:lnTo>
                  <a:lnTo>
                    <a:pt x="6" y="0"/>
                  </a:lnTo>
                  <a:lnTo>
                    <a:pt x="10" y="0"/>
                  </a:lnTo>
                  <a:lnTo>
                    <a:pt x="14" y="0"/>
                  </a:lnTo>
                  <a:lnTo>
                    <a:pt x="18" y="6"/>
                  </a:lnTo>
                  <a:lnTo>
                    <a:pt x="22" y="14"/>
                  </a:lnTo>
                  <a:lnTo>
                    <a:pt x="24" y="22"/>
                  </a:lnTo>
                  <a:lnTo>
                    <a:pt x="26" y="32"/>
                  </a:lnTo>
                  <a:close/>
                </a:path>
              </a:pathLst>
            </a:custGeom>
            <a:solidFill>
              <a:srgbClr val="FF7F7F"/>
            </a:solidFill>
            <a:ln w="9525">
              <a:noFill/>
              <a:round/>
              <a:headEnd/>
              <a:tailEnd/>
            </a:ln>
          </p:spPr>
          <p:txBody>
            <a:bodyPr>
              <a:prstTxWarp prst="textNoShape">
                <a:avLst/>
              </a:prstTxWarp>
            </a:bodyPr>
            <a:lstStyle/>
            <a:p>
              <a:endParaRPr lang="en-US"/>
            </a:p>
          </p:txBody>
        </p:sp>
        <p:sp>
          <p:nvSpPr>
            <p:cNvPr id="34833" name="Freeform 16"/>
            <p:cNvSpPr>
              <a:spLocks/>
            </p:cNvSpPr>
            <p:nvPr/>
          </p:nvSpPr>
          <p:spPr bwMode="auto">
            <a:xfrm>
              <a:off x="1685" y="3020"/>
              <a:ext cx="100" cy="122"/>
            </a:xfrm>
            <a:custGeom>
              <a:avLst/>
              <a:gdLst>
                <a:gd name="T0" fmla="*/ 82 w 100"/>
                <a:gd name="T1" fmla="*/ 34 h 122"/>
                <a:gd name="T2" fmla="*/ 72 w 100"/>
                <a:gd name="T3" fmla="*/ 46 h 122"/>
                <a:gd name="T4" fmla="*/ 64 w 100"/>
                <a:gd name="T5" fmla="*/ 58 h 122"/>
                <a:gd name="T6" fmla="*/ 54 w 100"/>
                <a:gd name="T7" fmla="*/ 70 h 122"/>
                <a:gd name="T8" fmla="*/ 44 w 100"/>
                <a:gd name="T9" fmla="*/ 82 h 122"/>
                <a:gd name="T10" fmla="*/ 34 w 100"/>
                <a:gd name="T11" fmla="*/ 92 h 122"/>
                <a:gd name="T12" fmla="*/ 22 w 100"/>
                <a:gd name="T13" fmla="*/ 102 h 122"/>
                <a:gd name="T14" fmla="*/ 12 w 100"/>
                <a:gd name="T15" fmla="*/ 112 h 122"/>
                <a:gd name="T16" fmla="*/ 0 w 100"/>
                <a:gd name="T17" fmla="*/ 122 h 122"/>
                <a:gd name="T18" fmla="*/ 6 w 100"/>
                <a:gd name="T19" fmla="*/ 114 h 122"/>
                <a:gd name="T20" fmla="*/ 12 w 100"/>
                <a:gd name="T21" fmla="*/ 108 h 122"/>
                <a:gd name="T22" fmla="*/ 20 w 100"/>
                <a:gd name="T23" fmla="*/ 100 h 122"/>
                <a:gd name="T24" fmla="*/ 26 w 100"/>
                <a:gd name="T25" fmla="*/ 92 h 122"/>
                <a:gd name="T26" fmla="*/ 32 w 100"/>
                <a:gd name="T27" fmla="*/ 84 h 122"/>
                <a:gd name="T28" fmla="*/ 40 w 100"/>
                <a:gd name="T29" fmla="*/ 78 h 122"/>
                <a:gd name="T30" fmla="*/ 46 w 100"/>
                <a:gd name="T31" fmla="*/ 70 h 122"/>
                <a:gd name="T32" fmla="*/ 52 w 100"/>
                <a:gd name="T33" fmla="*/ 62 h 122"/>
                <a:gd name="T34" fmla="*/ 58 w 100"/>
                <a:gd name="T35" fmla="*/ 54 h 122"/>
                <a:gd name="T36" fmla="*/ 64 w 100"/>
                <a:gd name="T37" fmla="*/ 46 h 122"/>
                <a:gd name="T38" fmla="*/ 70 w 100"/>
                <a:gd name="T39" fmla="*/ 40 h 122"/>
                <a:gd name="T40" fmla="*/ 76 w 100"/>
                <a:gd name="T41" fmla="*/ 32 h 122"/>
                <a:gd name="T42" fmla="*/ 82 w 100"/>
                <a:gd name="T43" fmla="*/ 24 h 122"/>
                <a:gd name="T44" fmla="*/ 88 w 100"/>
                <a:gd name="T45" fmla="*/ 16 h 122"/>
                <a:gd name="T46" fmla="*/ 94 w 100"/>
                <a:gd name="T47" fmla="*/ 8 h 122"/>
                <a:gd name="T48" fmla="*/ 100 w 100"/>
                <a:gd name="T49" fmla="*/ 0 h 122"/>
                <a:gd name="T50" fmla="*/ 98 w 100"/>
                <a:gd name="T51" fmla="*/ 4 h 122"/>
                <a:gd name="T52" fmla="*/ 96 w 100"/>
                <a:gd name="T53" fmla="*/ 10 h 122"/>
                <a:gd name="T54" fmla="*/ 94 w 100"/>
                <a:gd name="T55" fmla="*/ 14 h 122"/>
                <a:gd name="T56" fmla="*/ 92 w 100"/>
                <a:gd name="T57" fmla="*/ 18 h 122"/>
                <a:gd name="T58" fmla="*/ 90 w 100"/>
                <a:gd name="T59" fmla="*/ 22 h 122"/>
                <a:gd name="T60" fmla="*/ 88 w 100"/>
                <a:gd name="T61" fmla="*/ 26 h 122"/>
                <a:gd name="T62" fmla="*/ 84 w 100"/>
                <a:gd name="T63" fmla="*/ 30 h 122"/>
                <a:gd name="T64" fmla="*/ 82 w 100"/>
                <a:gd name="T65" fmla="*/ 34 h 122"/>
                <a:gd name="T66" fmla="*/ 82 w 100"/>
                <a:gd name="T67" fmla="*/ 34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22"/>
                <a:gd name="T104" fmla="*/ 100 w 10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22">
                  <a:moveTo>
                    <a:pt x="82" y="34"/>
                  </a:moveTo>
                  <a:lnTo>
                    <a:pt x="72" y="46"/>
                  </a:lnTo>
                  <a:lnTo>
                    <a:pt x="64" y="58"/>
                  </a:lnTo>
                  <a:lnTo>
                    <a:pt x="54" y="70"/>
                  </a:lnTo>
                  <a:lnTo>
                    <a:pt x="44" y="82"/>
                  </a:lnTo>
                  <a:lnTo>
                    <a:pt x="34" y="92"/>
                  </a:lnTo>
                  <a:lnTo>
                    <a:pt x="22" y="102"/>
                  </a:lnTo>
                  <a:lnTo>
                    <a:pt x="12" y="112"/>
                  </a:lnTo>
                  <a:lnTo>
                    <a:pt x="0" y="122"/>
                  </a:lnTo>
                  <a:lnTo>
                    <a:pt x="6" y="114"/>
                  </a:lnTo>
                  <a:lnTo>
                    <a:pt x="12" y="108"/>
                  </a:lnTo>
                  <a:lnTo>
                    <a:pt x="20" y="100"/>
                  </a:lnTo>
                  <a:lnTo>
                    <a:pt x="26" y="92"/>
                  </a:lnTo>
                  <a:lnTo>
                    <a:pt x="32" y="84"/>
                  </a:lnTo>
                  <a:lnTo>
                    <a:pt x="40" y="78"/>
                  </a:lnTo>
                  <a:lnTo>
                    <a:pt x="46" y="70"/>
                  </a:lnTo>
                  <a:lnTo>
                    <a:pt x="52" y="62"/>
                  </a:lnTo>
                  <a:lnTo>
                    <a:pt x="58" y="54"/>
                  </a:lnTo>
                  <a:lnTo>
                    <a:pt x="64" y="46"/>
                  </a:lnTo>
                  <a:lnTo>
                    <a:pt x="70" y="40"/>
                  </a:lnTo>
                  <a:lnTo>
                    <a:pt x="76" y="32"/>
                  </a:lnTo>
                  <a:lnTo>
                    <a:pt x="82" y="24"/>
                  </a:lnTo>
                  <a:lnTo>
                    <a:pt x="88" y="16"/>
                  </a:lnTo>
                  <a:lnTo>
                    <a:pt x="94" y="8"/>
                  </a:lnTo>
                  <a:lnTo>
                    <a:pt x="100" y="0"/>
                  </a:lnTo>
                  <a:lnTo>
                    <a:pt x="98" y="4"/>
                  </a:lnTo>
                  <a:lnTo>
                    <a:pt x="96" y="10"/>
                  </a:lnTo>
                  <a:lnTo>
                    <a:pt x="94" y="14"/>
                  </a:lnTo>
                  <a:lnTo>
                    <a:pt x="92" y="18"/>
                  </a:lnTo>
                  <a:lnTo>
                    <a:pt x="90" y="22"/>
                  </a:lnTo>
                  <a:lnTo>
                    <a:pt x="88" y="26"/>
                  </a:lnTo>
                  <a:lnTo>
                    <a:pt x="84" y="30"/>
                  </a:lnTo>
                  <a:lnTo>
                    <a:pt x="82" y="34"/>
                  </a:lnTo>
                  <a:close/>
                </a:path>
              </a:pathLst>
            </a:custGeom>
            <a:solidFill>
              <a:srgbClr val="000000"/>
            </a:solidFill>
            <a:ln w="9525">
              <a:noFill/>
              <a:round/>
              <a:headEnd/>
              <a:tailEnd/>
            </a:ln>
          </p:spPr>
          <p:txBody>
            <a:bodyPr>
              <a:prstTxWarp prst="textNoShape">
                <a:avLst/>
              </a:prstTxWarp>
            </a:bodyPr>
            <a:lstStyle/>
            <a:p>
              <a:endParaRPr lang="en-US"/>
            </a:p>
          </p:txBody>
        </p:sp>
        <p:sp>
          <p:nvSpPr>
            <p:cNvPr id="34834" name="Freeform 17"/>
            <p:cNvSpPr>
              <a:spLocks/>
            </p:cNvSpPr>
            <p:nvPr/>
          </p:nvSpPr>
          <p:spPr bwMode="auto">
            <a:xfrm>
              <a:off x="1427" y="3052"/>
              <a:ext cx="242" cy="202"/>
            </a:xfrm>
            <a:custGeom>
              <a:avLst/>
              <a:gdLst>
                <a:gd name="T0" fmla="*/ 236 w 242"/>
                <a:gd name="T1" fmla="*/ 48 h 202"/>
                <a:gd name="T2" fmla="*/ 230 w 242"/>
                <a:gd name="T3" fmla="*/ 38 h 202"/>
                <a:gd name="T4" fmla="*/ 236 w 242"/>
                <a:gd name="T5" fmla="*/ 20 h 202"/>
                <a:gd name="T6" fmla="*/ 232 w 242"/>
                <a:gd name="T7" fmla="*/ 0 h 202"/>
                <a:gd name="T8" fmla="*/ 206 w 242"/>
                <a:gd name="T9" fmla="*/ 18 h 202"/>
                <a:gd name="T10" fmla="*/ 178 w 242"/>
                <a:gd name="T11" fmla="*/ 32 h 202"/>
                <a:gd name="T12" fmla="*/ 150 w 242"/>
                <a:gd name="T13" fmla="*/ 44 h 202"/>
                <a:gd name="T14" fmla="*/ 122 w 242"/>
                <a:gd name="T15" fmla="*/ 54 h 202"/>
                <a:gd name="T16" fmla="*/ 92 w 242"/>
                <a:gd name="T17" fmla="*/ 62 h 202"/>
                <a:gd name="T18" fmla="*/ 68 w 242"/>
                <a:gd name="T19" fmla="*/ 68 h 202"/>
                <a:gd name="T20" fmla="*/ 50 w 242"/>
                <a:gd name="T21" fmla="*/ 74 h 202"/>
                <a:gd name="T22" fmla="*/ 30 w 242"/>
                <a:gd name="T23" fmla="*/ 74 h 202"/>
                <a:gd name="T24" fmla="*/ 34 w 242"/>
                <a:gd name="T25" fmla="*/ 94 h 202"/>
                <a:gd name="T26" fmla="*/ 30 w 242"/>
                <a:gd name="T27" fmla="*/ 116 h 202"/>
                <a:gd name="T28" fmla="*/ 20 w 242"/>
                <a:gd name="T29" fmla="*/ 140 h 202"/>
                <a:gd name="T30" fmla="*/ 12 w 242"/>
                <a:gd name="T31" fmla="*/ 162 h 202"/>
                <a:gd name="T32" fmla="*/ 24 w 242"/>
                <a:gd name="T33" fmla="*/ 152 h 202"/>
                <a:gd name="T34" fmla="*/ 28 w 242"/>
                <a:gd name="T35" fmla="*/ 158 h 202"/>
                <a:gd name="T36" fmla="*/ 20 w 242"/>
                <a:gd name="T37" fmla="*/ 164 h 202"/>
                <a:gd name="T38" fmla="*/ 12 w 242"/>
                <a:gd name="T39" fmla="*/ 174 h 202"/>
                <a:gd name="T40" fmla="*/ 2 w 242"/>
                <a:gd name="T41" fmla="*/ 184 h 202"/>
                <a:gd name="T42" fmla="*/ 4 w 242"/>
                <a:gd name="T43" fmla="*/ 188 h 202"/>
                <a:gd name="T44" fmla="*/ 16 w 242"/>
                <a:gd name="T45" fmla="*/ 176 h 202"/>
                <a:gd name="T46" fmla="*/ 30 w 242"/>
                <a:gd name="T47" fmla="*/ 168 h 202"/>
                <a:gd name="T48" fmla="*/ 38 w 242"/>
                <a:gd name="T49" fmla="*/ 170 h 202"/>
                <a:gd name="T50" fmla="*/ 38 w 242"/>
                <a:gd name="T51" fmla="*/ 174 h 202"/>
                <a:gd name="T52" fmla="*/ 30 w 242"/>
                <a:gd name="T53" fmla="*/ 176 h 202"/>
                <a:gd name="T54" fmla="*/ 18 w 242"/>
                <a:gd name="T55" fmla="*/ 190 h 202"/>
                <a:gd name="T56" fmla="*/ 52 w 242"/>
                <a:gd name="T57" fmla="*/ 184 h 202"/>
                <a:gd name="T58" fmla="*/ 50 w 242"/>
                <a:gd name="T59" fmla="*/ 188 h 202"/>
                <a:gd name="T60" fmla="*/ 40 w 242"/>
                <a:gd name="T61" fmla="*/ 192 h 202"/>
                <a:gd name="T62" fmla="*/ 30 w 242"/>
                <a:gd name="T63" fmla="*/ 196 h 202"/>
                <a:gd name="T64" fmla="*/ 20 w 242"/>
                <a:gd name="T65" fmla="*/ 202 h 202"/>
                <a:gd name="T66" fmla="*/ 36 w 242"/>
                <a:gd name="T67" fmla="*/ 196 h 202"/>
                <a:gd name="T68" fmla="*/ 50 w 242"/>
                <a:gd name="T69" fmla="*/ 192 h 202"/>
                <a:gd name="T70" fmla="*/ 64 w 242"/>
                <a:gd name="T71" fmla="*/ 186 h 202"/>
                <a:gd name="T72" fmla="*/ 72 w 242"/>
                <a:gd name="T73" fmla="*/ 190 h 202"/>
                <a:gd name="T74" fmla="*/ 96 w 242"/>
                <a:gd name="T75" fmla="*/ 182 h 202"/>
                <a:gd name="T76" fmla="*/ 104 w 242"/>
                <a:gd name="T77" fmla="*/ 184 h 202"/>
                <a:gd name="T78" fmla="*/ 108 w 242"/>
                <a:gd name="T79" fmla="*/ 188 h 202"/>
                <a:gd name="T80" fmla="*/ 114 w 242"/>
                <a:gd name="T81" fmla="*/ 190 h 202"/>
                <a:gd name="T82" fmla="*/ 128 w 242"/>
                <a:gd name="T83" fmla="*/ 184 h 202"/>
                <a:gd name="T84" fmla="*/ 152 w 242"/>
                <a:gd name="T85" fmla="*/ 172 h 202"/>
                <a:gd name="T86" fmla="*/ 176 w 242"/>
                <a:gd name="T87" fmla="*/ 160 h 202"/>
                <a:gd name="T88" fmla="*/ 196 w 242"/>
                <a:gd name="T89" fmla="*/ 146 h 202"/>
                <a:gd name="T90" fmla="*/ 214 w 242"/>
                <a:gd name="T91" fmla="*/ 126 h 202"/>
                <a:gd name="T92" fmla="*/ 228 w 242"/>
                <a:gd name="T93" fmla="*/ 104 h 202"/>
                <a:gd name="T94" fmla="*/ 232 w 242"/>
                <a:gd name="T95" fmla="*/ 92 h 202"/>
                <a:gd name="T96" fmla="*/ 212 w 242"/>
                <a:gd name="T97" fmla="*/ 102 h 202"/>
                <a:gd name="T98" fmla="*/ 224 w 242"/>
                <a:gd name="T99" fmla="*/ 90 h 202"/>
                <a:gd name="T100" fmla="*/ 224 w 242"/>
                <a:gd name="T101" fmla="*/ 82 h 202"/>
                <a:gd name="T102" fmla="*/ 232 w 242"/>
                <a:gd name="T103" fmla="*/ 62 h 202"/>
                <a:gd name="T104" fmla="*/ 240 w 242"/>
                <a:gd name="T105" fmla="*/ 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2"/>
                <a:gd name="T160" fmla="*/ 0 h 202"/>
                <a:gd name="T161" fmla="*/ 242 w 242"/>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2" h="202">
                  <a:moveTo>
                    <a:pt x="240" y="38"/>
                  </a:moveTo>
                  <a:lnTo>
                    <a:pt x="238" y="42"/>
                  </a:lnTo>
                  <a:lnTo>
                    <a:pt x="236" y="48"/>
                  </a:lnTo>
                  <a:lnTo>
                    <a:pt x="232" y="52"/>
                  </a:lnTo>
                  <a:lnTo>
                    <a:pt x="228" y="46"/>
                  </a:lnTo>
                  <a:lnTo>
                    <a:pt x="230" y="38"/>
                  </a:lnTo>
                  <a:lnTo>
                    <a:pt x="232" y="32"/>
                  </a:lnTo>
                  <a:lnTo>
                    <a:pt x="236" y="26"/>
                  </a:lnTo>
                  <a:lnTo>
                    <a:pt x="236" y="20"/>
                  </a:lnTo>
                  <a:lnTo>
                    <a:pt x="236" y="14"/>
                  </a:lnTo>
                  <a:lnTo>
                    <a:pt x="236" y="6"/>
                  </a:lnTo>
                  <a:lnTo>
                    <a:pt x="232" y="0"/>
                  </a:lnTo>
                  <a:lnTo>
                    <a:pt x="224" y="6"/>
                  </a:lnTo>
                  <a:lnTo>
                    <a:pt x="216" y="12"/>
                  </a:lnTo>
                  <a:lnTo>
                    <a:pt x="206" y="18"/>
                  </a:lnTo>
                  <a:lnTo>
                    <a:pt x="198" y="22"/>
                  </a:lnTo>
                  <a:lnTo>
                    <a:pt x="188" y="26"/>
                  </a:lnTo>
                  <a:lnTo>
                    <a:pt x="178" y="32"/>
                  </a:lnTo>
                  <a:lnTo>
                    <a:pt x="170" y="36"/>
                  </a:lnTo>
                  <a:lnTo>
                    <a:pt x="160" y="40"/>
                  </a:lnTo>
                  <a:lnTo>
                    <a:pt x="150" y="44"/>
                  </a:lnTo>
                  <a:lnTo>
                    <a:pt x="140" y="46"/>
                  </a:lnTo>
                  <a:lnTo>
                    <a:pt x="130" y="50"/>
                  </a:lnTo>
                  <a:lnTo>
                    <a:pt x="122" y="54"/>
                  </a:lnTo>
                  <a:lnTo>
                    <a:pt x="110" y="56"/>
                  </a:lnTo>
                  <a:lnTo>
                    <a:pt x="100" y="60"/>
                  </a:lnTo>
                  <a:lnTo>
                    <a:pt x="92" y="62"/>
                  </a:lnTo>
                  <a:lnTo>
                    <a:pt x="80" y="66"/>
                  </a:lnTo>
                  <a:lnTo>
                    <a:pt x="74" y="66"/>
                  </a:lnTo>
                  <a:lnTo>
                    <a:pt x="68" y="68"/>
                  </a:lnTo>
                  <a:lnTo>
                    <a:pt x="62" y="70"/>
                  </a:lnTo>
                  <a:lnTo>
                    <a:pt x="56" y="72"/>
                  </a:lnTo>
                  <a:lnTo>
                    <a:pt x="50" y="74"/>
                  </a:lnTo>
                  <a:lnTo>
                    <a:pt x="44" y="74"/>
                  </a:lnTo>
                  <a:lnTo>
                    <a:pt x="36" y="74"/>
                  </a:lnTo>
                  <a:lnTo>
                    <a:pt x="30" y="74"/>
                  </a:lnTo>
                  <a:lnTo>
                    <a:pt x="30" y="80"/>
                  </a:lnTo>
                  <a:lnTo>
                    <a:pt x="32" y="88"/>
                  </a:lnTo>
                  <a:lnTo>
                    <a:pt x="34" y="94"/>
                  </a:lnTo>
                  <a:lnTo>
                    <a:pt x="36" y="102"/>
                  </a:lnTo>
                  <a:lnTo>
                    <a:pt x="34" y="110"/>
                  </a:lnTo>
                  <a:lnTo>
                    <a:pt x="30" y="116"/>
                  </a:lnTo>
                  <a:lnTo>
                    <a:pt x="26" y="124"/>
                  </a:lnTo>
                  <a:lnTo>
                    <a:pt x="24" y="132"/>
                  </a:lnTo>
                  <a:lnTo>
                    <a:pt x="20" y="140"/>
                  </a:lnTo>
                  <a:lnTo>
                    <a:pt x="18" y="148"/>
                  </a:lnTo>
                  <a:lnTo>
                    <a:pt x="16" y="156"/>
                  </a:lnTo>
                  <a:lnTo>
                    <a:pt x="12" y="162"/>
                  </a:lnTo>
                  <a:lnTo>
                    <a:pt x="20" y="152"/>
                  </a:lnTo>
                  <a:lnTo>
                    <a:pt x="24" y="152"/>
                  </a:lnTo>
                  <a:lnTo>
                    <a:pt x="28" y="154"/>
                  </a:lnTo>
                  <a:lnTo>
                    <a:pt x="28" y="156"/>
                  </a:lnTo>
                  <a:lnTo>
                    <a:pt x="28" y="158"/>
                  </a:lnTo>
                  <a:lnTo>
                    <a:pt x="24" y="160"/>
                  </a:lnTo>
                  <a:lnTo>
                    <a:pt x="22" y="162"/>
                  </a:lnTo>
                  <a:lnTo>
                    <a:pt x="20" y="164"/>
                  </a:lnTo>
                  <a:lnTo>
                    <a:pt x="16" y="166"/>
                  </a:lnTo>
                  <a:lnTo>
                    <a:pt x="14" y="170"/>
                  </a:lnTo>
                  <a:lnTo>
                    <a:pt x="12" y="174"/>
                  </a:lnTo>
                  <a:lnTo>
                    <a:pt x="8" y="176"/>
                  </a:lnTo>
                  <a:lnTo>
                    <a:pt x="6" y="180"/>
                  </a:lnTo>
                  <a:lnTo>
                    <a:pt x="2" y="184"/>
                  </a:lnTo>
                  <a:lnTo>
                    <a:pt x="2" y="188"/>
                  </a:lnTo>
                  <a:lnTo>
                    <a:pt x="0" y="190"/>
                  </a:lnTo>
                  <a:lnTo>
                    <a:pt x="4" y="188"/>
                  </a:lnTo>
                  <a:lnTo>
                    <a:pt x="8" y="184"/>
                  </a:lnTo>
                  <a:lnTo>
                    <a:pt x="12" y="180"/>
                  </a:lnTo>
                  <a:lnTo>
                    <a:pt x="16" y="176"/>
                  </a:lnTo>
                  <a:lnTo>
                    <a:pt x="20" y="174"/>
                  </a:lnTo>
                  <a:lnTo>
                    <a:pt x="26" y="170"/>
                  </a:lnTo>
                  <a:lnTo>
                    <a:pt x="30" y="168"/>
                  </a:lnTo>
                  <a:lnTo>
                    <a:pt x="36" y="168"/>
                  </a:lnTo>
                  <a:lnTo>
                    <a:pt x="38" y="170"/>
                  </a:lnTo>
                  <a:lnTo>
                    <a:pt x="38" y="172"/>
                  </a:lnTo>
                  <a:lnTo>
                    <a:pt x="38" y="174"/>
                  </a:lnTo>
                  <a:lnTo>
                    <a:pt x="36" y="176"/>
                  </a:lnTo>
                  <a:lnTo>
                    <a:pt x="32" y="176"/>
                  </a:lnTo>
                  <a:lnTo>
                    <a:pt x="30" y="176"/>
                  </a:lnTo>
                  <a:lnTo>
                    <a:pt x="26" y="180"/>
                  </a:lnTo>
                  <a:lnTo>
                    <a:pt x="20" y="184"/>
                  </a:lnTo>
                  <a:lnTo>
                    <a:pt x="18" y="190"/>
                  </a:lnTo>
                  <a:lnTo>
                    <a:pt x="16" y="196"/>
                  </a:lnTo>
                  <a:lnTo>
                    <a:pt x="48" y="180"/>
                  </a:lnTo>
                  <a:lnTo>
                    <a:pt x="52" y="184"/>
                  </a:lnTo>
                  <a:lnTo>
                    <a:pt x="52" y="186"/>
                  </a:lnTo>
                  <a:lnTo>
                    <a:pt x="50" y="186"/>
                  </a:lnTo>
                  <a:lnTo>
                    <a:pt x="50" y="188"/>
                  </a:lnTo>
                  <a:lnTo>
                    <a:pt x="48" y="190"/>
                  </a:lnTo>
                  <a:lnTo>
                    <a:pt x="44" y="190"/>
                  </a:lnTo>
                  <a:lnTo>
                    <a:pt x="40" y="192"/>
                  </a:lnTo>
                  <a:lnTo>
                    <a:pt x="36" y="194"/>
                  </a:lnTo>
                  <a:lnTo>
                    <a:pt x="32" y="194"/>
                  </a:lnTo>
                  <a:lnTo>
                    <a:pt x="30" y="196"/>
                  </a:lnTo>
                  <a:lnTo>
                    <a:pt x="26" y="198"/>
                  </a:lnTo>
                  <a:lnTo>
                    <a:pt x="22" y="200"/>
                  </a:lnTo>
                  <a:lnTo>
                    <a:pt x="20" y="202"/>
                  </a:lnTo>
                  <a:lnTo>
                    <a:pt x="24" y="200"/>
                  </a:lnTo>
                  <a:lnTo>
                    <a:pt x="30" y="198"/>
                  </a:lnTo>
                  <a:lnTo>
                    <a:pt x="36" y="196"/>
                  </a:lnTo>
                  <a:lnTo>
                    <a:pt x="40" y="194"/>
                  </a:lnTo>
                  <a:lnTo>
                    <a:pt x="46" y="194"/>
                  </a:lnTo>
                  <a:lnTo>
                    <a:pt x="50" y="192"/>
                  </a:lnTo>
                  <a:lnTo>
                    <a:pt x="56" y="190"/>
                  </a:lnTo>
                  <a:lnTo>
                    <a:pt x="60" y="186"/>
                  </a:lnTo>
                  <a:lnTo>
                    <a:pt x="64" y="186"/>
                  </a:lnTo>
                  <a:lnTo>
                    <a:pt x="68" y="186"/>
                  </a:lnTo>
                  <a:lnTo>
                    <a:pt x="70" y="186"/>
                  </a:lnTo>
                  <a:lnTo>
                    <a:pt x="72" y="190"/>
                  </a:lnTo>
                  <a:lnTo>
                    <a:pt x="92" y="180"/>
                  </a:lnTo>
                  <a:lnTo>
                    <a:pt x="94" y="180"/>
                  </a:lnTo>
                  <a:lnTo>
                    <a:pt x="96" y="182"/>
                  </a:lnTo>
                  <a:lnTo>
                    <a:pt x="96" y="184"/>
                  </a:lnTo>
                  <a:lnTo>
                    <a:pt x="104" y="184"/>
                  </a:lnTo>
                  <a:lnTo>
                    <a:pt x="106" y="184"/>
                  </a:lnTo>
                  <a:lnTo>
                    <a:pt x="106" y="186"/>
                  </a:lnTo>
                  <a:lnTo>
                    <a:pt x="108" y="188"/>
                  </a:lnTo>
                  <a:lnTo>
                    <a:pt x="106" y="190"/>
                  </a:lnTo>
                  <a:lnTo>
                    <a:pt x="110" y="190"/>
                  </a:lnTo>
                  <a:lnTo>
                    <a:pt x="114" y="190"/>
                  </a:lnTo>
                  <a:lnTo>
                    <a:pt x="118" y="188"/>
                  </a:lnTo>
                  <a:lnTo>
                    <a:pt x="120" y="186"/>
                  </a:lnTo>
                  <a:lnTo>
                    <a:pt x="128" y="184"/>
                  </a:lnTo>
                  <a:lnTo>
                    <a:pt x="136" y="180"/>
                  </a:lnTo>
                  <a:lnTo>
                    <a:pt x="144" y="176"/>
                  </a:lnTo>
                  <a:lnTo>
                    <a:pt x="152" y="172"/>
                  </a:lnTo>
                  <a:lnTo>
                    <a:pt x="160" y="168"/>
                  </a:lnTo>
                  <a:lnTo>
                    <a:pt x="168" y="164"/>
                  </a:lnTo>
                  <a:lnTo>
                    <a:pt x="176" y="160"/>
                  </a:lnTo>
                  <a:lnTo>
                    <a:pt x="182" y="156"/>
                  </a:lnTo>
                  <a:lnTo>
                    <a:pt x="190" y="150"/>
                  </a:lnTo>
                  <a:lnTo>
                    <a:pt x="196" y="146"/>
                  </a:lnTo>
                  <a:lnTo>
                    <a:pt x="204" y="140"/>
                  </a:lnTo>
                  <a:lnTo>
                    <a:pt x="210" y="134"/>
                  </a:lnTo>
                  <a:lnTo>
                    <a:pt x="214" y="126"/>
                  </a:lnTo>
                  <a:lnTo>
                    <a:pt x="220" y="120"/>
                  </a:lnTo>
                  <a:lnTo>
                    <a:pt x="224" y="112"/>
                  </a:lnTo>
                  <a:lnTo>
                    <a:pt x="228" y="104"/>
                  </a:lnTo>
                  <a:lnTo>
                    <a:pt x="228" y="100"/>
                  </a:lnTo>
                  <a:lnTo>
                    <a:pt x="230" y="96"/>
                  </a:lnTo>
                  <a:lnTo>
                    <a:pt x="232" y="92"/>
                  </a:lnTo>
                  <a:lnTo>
                    <a:pt x="232" y="90"/>
                  </a:lnTo>
                  <a:lnTo>
                    <a:pt x="214" y="108"/>
                  </a:lnTo>
                  <a:lnTo>
                    <a:pt x="212" y="102"/>
                  </a:lnTo>
                  <a:lnTo>
                    <a:pt x="216" y="98"/>
                  </a:lnTo>
                  <a:lnTo>
                    <a:pt x="220" y="92"/>
                  </a:lnTo>
                  <a:lnTo>
                    <a:pt x="224" y="90"/>
                  </a:lnTo>
                  <a:lnTo>
                    <a:pt x="222" y="90"/>
                  </a:lnTo>
                  <a:lnTo>
                    <a:pt x="220" y="88"/>
                  </a:lnTo>
                  <a:lnTo>
                    <a:pt x="224" y="82"/>
                  </a:lnTo>
                  <a:lnTo>
                    <a:pt x="226" y="74"/>
                  </a:lnTo>
                  <a:lnTo>
                    <a:pt x="228" y="68"/>
                  </a:lnTo>
                  <a:lnTo>
                    <a:pt x="232" y="62"/>
                  </a:lnTo>
                  <a:lnTo>
                    <a:pt x="236" y="54"/>
                  </a:lnTo>
                  <a:lnTo>
                    <a:pt x="238" y="48"/>
                  </a:lnTo>
                  <a:lnTo>
                    <a:pt x="240" y="40"/>
                  </a:lnTo>
                  <a:lnTo>
                    <a:pt x="242" y="32"/>
                  </a:lnTo>
                  <a:lnTo>
                    <a:pt x="240" y="38"/>
                  </a:lnTo>
                  <a:close/>
                </a:path>
              </a:pathLst>
            </a:custGeom>
            <a:solidFill>
              <a:srgbClr val="7F2600"/>
            </a:solidFill>
            <a:ln w="9525">
              <a:noFill/>
              <a:round/>
              <a:headEnd/>
              <a:tailEnd/>
            </a:ln>
          </p:spPr>
          <p:txBody>
            <a:bodyPr>
              <a:prstTxWarp prst="textNoShape">
                <a:avLst/>
              </a:prstTxWarp>
            </a:bodyPr>
            <a:lstStyle/>
            <a:p>
              <a:endParaRPr lang="en-US"/>
            </a:p>
          </p:txBody>
        </p:sp>
        <p:sp>
          <p:nvSpPr>
            <p:cNvPr id="34835" name="Freeform 18"/>
            <p:cNvSpPr>
              <a:spLocks/>
            </p:cNvSpPr>
            <p:nvPr/>
          </p:nvSpPr>
          <p:spPr bwMode="auto">
            <a:xfrm>
              <a:off x="1653" y="3108"/>
              <a:ext cx="16" cy="32"/>
            </a:xfrm>
            <a:custGeom>
              <a:avLst/>
              <a:gdLst>
                <a:gd name="T0" fmla="*/ 0 w 16"/>
                <a:gd name="T1" fmla="*/ 32 h 32"/>
                <a:gd name="T2" fmla="*/ 16 w 16"/>
                <a:gd name="T3" fmla="*/ 0 h 32"/>
                <a:gd name="T4" fmla="*/ 16 w 16"/>
                <a:gd name="T5" fmla="*/ 4 h 32"/>
                <a:gd name="T6" fmla="*/ 14 w 16"/>
                <a:gd name="T7" fmla="*/ 10 h 32"/>
                <a:gd name="T8" fmla="*/ 14 w 16"/>
                <a:gd name="T9" fmla="*/ 14 h 32"/>
                <a:gd name="T10" fmla="*/ 12 w 16"/>
                <a:gd name="T11" fmla="*/ 18 h 32"/>
                <a:gd name="T12" fmla="*/ 10 w 16"/>
                <a:gd name="T13" fmla="*/ 22 h 32"/>
                <a:gd name="T14" fmla="*/ 6 w 16"/>
                <a:gd name="T15" fmla="*/ 26 h 32"/>
                <a:gd name="T16" fmla="*/ 2 w 16"/>
                <a:gd name="T17" fmla="*/ 28 h 32"/>
                <a:gd name="T18" fmla="*/ 0 w 16"/>
                <a:gd name="T19" fmla="*/ 32 h 32"/>
                <a:gd name="T20" fmla="*/ 0 w 16"/>
                <a:gd name="T21" fmla="*/ 3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2"/>
                <a:gd name="T35" fmla="*/ 16 w 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2">
                  <a:moveTo>
                    <a:pt x="0" y="32"/>
                  </a:moveTo>
                  <a:lnTo>
                    <a:pt x="16" y="0"/>
                  </a:lnTo>
                  <a:lnTo>
                    <a:pt x="16" y="4"/>
                  </a:lnTo>
                  <a:lnTo>
                    <a:pt x="14" y="10"/>
                  </a:lnTo>
                  <a:lnTo>
                    <a:pt x="14" y="14"/>
                  </a:lnTo>
                  <a:lnTo>
                    <a:pt x="12" y="18"/>
                  </a:lnTo>
                  <a:lnTo>
                    <a:pt x="10" y="22"/>
                  </a:lnTo>
                  <a:lnTo>
                    <a:pt x="6" y="26"/>
                  </a:lnTo>
                  <a:lnTo>
                    <a:pt x="2" y="28"/>
                  </a:lnTo>
                  <a:lnTo>
                    <a:pt x="0" y="32"/>
                  </a:lnTo>
                  <a:close/>
                </a:path>
              </a:pathLst>
            </a:custGeom>
            <a:solidFill>
              <a:srgbClr val="7F2600"/>
            </a:solidFill>
            <a:ln w="9525">
              <a:noFill/>
              <a:round/>
              <a:headEnd/>
              <a:tailEnd/>
            </a:ln>
          </p:spPr>
          <p:txBody>
            <a:bodyPr>
              <a:prstTxWarp prst="textNoShape">
                <a:avLst/>
              </a:prstTxWarp>
            </a:bodyPr>
            <a:lstStyle/>
            <a:p>
              <a:endParaRPr lang="en-US"/>
            </a:p>
          </p:txBody>
        </p:sp>
        <p:sp>
          <p:nvSpPr>
            <p:cNvPr id="34836" name="Freeform 19"/>
            <p:cNvSpPr>
              <a:spLocks/>
            </p:cNvSpPr>
            <p:nvPr/>
          </p:nvSpPr>
          <p:spPr bwMode="auto">
            <a:xfrm>
              <a:off x="1519" y="3244"/>
              <a:ext cx="8" cy="2"/>
            </a:xfrm>
            <a:custGeom>
              <a:avLst/>
              <a:gdLst>
                <a:gd name="T0" fmla="*/ 0 w 8"/>
                <a:gd name="T1" fmla="*/ 2 h 2"/>
                <a:gd name="T2" fmla="*/ 4 w 8"/>
                <a:gd name="T3" fmla="*/ 0 h 2"/>
                <a:gd name="T4" fmla="*/ 8 w 8"/>
                <a:gd name="T5" fmla="*/ 0 h 2"/>
                <a:gd name="T6" fmla="*/ 0 w 8"/>
                <a:gd name="T7" fmla="*/ 2 h 2"/>
                <a:gd name="T8" fmla="*/ 0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4" y="0"/>
                  </a:lnTo>
                  <a:lnTo>
                    <a:pt x="8" y="0"/>
                  </a:lnTo>
                  <a:lnTo>
                    <a:pt x="0" y="2"/>
                  </a:lnTo>
                  <a:close/>
                </a:path>
              </a:pathLst>
            </a:custGeom>
            <a:solidFill>
              <a:srgbClr val="7F2600"/>
            </a:solidFill>
            <a:ln w="9525">
              <a:noFill/>
              <a:round/>
              <a:headEnd/>
              <a:tailEnd/>
            </a:ln>
          </p:spPr>
          <p:txBody>
            <a:bodyPr>
              <a:prstTxWarp prst="textNoShape">
                <a:avLst/>
              </a:prstTxWarp>
            </a:bodyPr>
            <a:lstStyle/>
            <a:p>
              <a:endParaRPr lang="en-US"/>
            </a:p>
          </p:txBody>
        </p:sp>
        <p:sp>
          <p:nvSpPr>
            <p:cNvPr id="34837" name="Freeform 20"/>
            <p:cNvSpPr>
              <a:spLocks/>
            </p:cNvSpPr>
            <p:nvPr/>
          </p:nvSpPr>
          <p:spPr bwMode="auto">
            <a:xfrm>
              <a:off x="1485" y="3246"/>
              <a:ext cx="4" cy="2"/>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4" y="0"/>
                  </a:moveTo>
                  <a:lnTo>
                    <a:pt x="0" y="2"/>
                  </a:lnTo>
                  <a:lnTo>
                    <a:pt x="4" y="0"/>
                  </a:lnTo>
                  <a:close/>
                </a:path>
              </a:pathLst>
            </a:custGeom>
            <a:solidFill>
              <a:srgbClr val="7F2600"/>
            </a:solidFill>
            <a:ln w="9525">
              <a:noFill/>
              <a:round/>
              <a:headEnd/>
              <a:tailEnd/>
            </a:ln>
          </p:spPr>
          <p:txBody>
            <a:bodyPr>
              <a:prstTxWarp prst="textNoShape">
                <a:avLst/>
              </a:prstTxWarp>
            </a:bodyPr>
            <a:lstStyle/>
            <a:p>
              <a:endParaRPr lang="en-US"/>
            </a:p>
          </p:txBody>
        </p:sp>
        <p:sp>
          <p:nvSpPr>
            <p:cNvPr id="34838" name="Freeform 21"/>
            <p:cNvSpPr>
              <a:spLocks/>
            </p:cNvSpPr>
            <p:nvPr/>
          </p:nvSpPr>
          <p:spPr bwMode="auto">
            <a:xfrm>
              <a:off x="1423" y="3250"/>
              <a:ext cx="208" cy="158"/>
            </a:xfrm>
            <a:custGeom>
              <a:avLst/>
              <a:gdLst>
                <a:gd name="T0" fmla="*/ 68 w 208"/>
                <a:gd name="T1" fmla="*/ 8 h 158"/>
                <a:gd name="T2" fmla="*/ 76 w 208"/>
                <a:gd name="T3" fmla="*/ 6 h 158"/>
                <a:gd name="T4" fmla="*/ 78 w 208"/>
                <a:gd name="T5" fmla="*/ 8 h 158"/>
                <a:gd name="T6" fmla="*/ 76 w 208"/>
                <a:gd name="T7" fmla="*/ 14 h 158"/>
                <a:gd name="T8" fmla="*/ 70 w 208"/>
                <a:gd name="T9" fmla="*/ 28 h 158"/>
                <a:gd name="T10" fmla="*/ 62 w 208"/>
                <a:gd name="T11" fmla="*/ 48 h 158"/>
                <a:gd name="T12" fmla="*/ 56 w 208"/>
                <a:gd name="T13" fmla="*/ 68 h 158"/>
                <a:gd name="T14" fmla="*/ 50 w 208"/>
                <a:gd name="T15" fmla="*/ 88 h 158"/>
                <a:gd name="T16" fmla="*/ 48 w 208"/>
                <a:gd name="T17" fmla="*/ 106 h 158"/>
                <a:gd name="T18" fmla="*/ 54 w 208"/>
                <a:gd name="T19" fmla="*/ 118 h 158"/>
                <a:gd name="T20" fmla="*/ 64 w 208"/>
                <a:gd name="T21" fmla="*/ 122 h 158"/>
                <a:gd name="T22" fmla="*/ 70 w 208"/>
                <a:gd name="T23" fmla="*/ 124 h 158"/>
                <a:gd name="T24" fmla="*/ 74 w 208"/>
                <a:gd name="T25" fmla="*/ 128 h 158"/>
                <a:gd name="T26" fmla="*/ 80 w 208"/>
                <a:gd name="T27" fmla="*/ 130 h 158"/>
                <a:gd name="T28" fmla="*/ 92 w 208"/>
                <a:gd name="T29" fmla="*/ 132 h 158"/>
                <a:gd name="T30" fmla="*/ 106 w 208"/>
                <a:gd name="T31" fmla="*/ 134 h 158"/>
                <a:gd name="T32" fmla="*/ 122 w 208"/>
                <a:gd name="T33" fmla="*/ 136 h 158"/>
                <a:gd name="T34" fmla="*/ 138 w 208"/>
                <a:gd name="T35" fmla="*/ 140 h 158"/>
                <a:gd name="T36" fmla="*/ 156 w 208"/>
                <a:gd name="T37" fmla="*/ 142 h 158"/>
                <a:gd name="T38" fmla="*/ 170 w 208"/>
                <a:gd name="T39" fmla="*/ 146 h 158"/>
                <a:gd name="T40" fmla="*/ 186 w 208"/>
                <a:gd name="T41" fmla="*/ 150 h 158"/>
                <a:gd name="T42" fmla="*/ 200 w 208"/>
                <a:gd name="T43" fmla="*/ 154 h 158"/>
                <a:gd name="T44" fmla="*/ 198 w 208"/>
                <a:gd name="T45" fmla="*/ 156 h 158"/>
                <a:gd name="T46" fmla="*/ 176 w 208"/>
                <a:gd name="T47" fmla="*/ 154 h 158"/>
                <a:gd name="T48" fmla="*/ 154 w 208"/>
                <a:gd name="T49" fmla="*/ 150 h 158"/>
                <a:gd name="T50" fmla="*/ 132 w 208"/>
                <a:gd name="T51" fmla="*/ 146 h 158"/>
                <a:gd name="T52" fmla="*/ 108 w 208"/>
                <a:gd name="T53" fmla="*/ 144 h 158"/>
                <a:gd name="T54" fmla="*/ 88 w 208"/>
                <a:gd name="T55" fmla="*/ 140 h 158"/>
                <a:gd name="T56" fmla="*/ 64 w 208"/>
                <a:gd name="T57" fmla="*/ 138 h 158"/>
                <a:gd name="T58" fmla="*/ 42 w 208"/>
                <a:gd name="T59" fmla="*/ 136 h 158"/>
                <a:gd name="T60" fmla="*/ 26 w 208"/>
                <a:gd name="T61" fmla="*/ 136 h 158"/>
                <a:gd name="T62" fmla="*/ 20 w 208"/>
                <a:gd name="T63" fmla="*/ 136 h 158"/>
                <a:gd name="T64" fmla="*/ 12 w 208"/>
                <a:gd name="T65" fmla="*/ 138 h 158"/>
                <a:gd name="T66" fmla="*/ 4 w 208"/>
                <a:gd name="T67" fmla="*/ 136 h 158"/>
                <a:gd name="T68" fmla="*/ 4 w 208"/>
                <a:gd name="T69" fmla="*/ 132 h 158"/>
                <a:gd name="T70" fmla="*/ 16 w 208"/>
                <a:gd name="T71" fmla="*/ 122 h 158"/>
                <a:gd name="T72" fmla="*/ 26 w 208"/>
                <a:gd name="T73" fmla="*/ 114 h 158"/>
                <a:gd name="T74" fmla="*/ 34 w 208"/>
                <a:gd name="T75" fmla="*/ 102 h 158"/>
                <a:gd name="T76" fmla="*/ 38 w 208"/>
                <a:gd name="T77" fmla="*/ 84 h 158"/>
                <a:gd name="T78" fmla="*/ 44 w 208"/>
                <a:gd name="T79" fmla="*/ 62 h 158"/>
                <a:gd name="T80" fmla="*/ 50 w 208"/>
                <a:gd name="T81" fmla="*/ 42 h 158"/>
                <a:gd name="T82" fmla="*/ 56 w 208"/>
                <a:gd name="T83" fmla="*/ 20 h 158"/>
                <a:gd name="T84" fmla="*/ 60 w 208"/>
                <a:gd name="T85" fmla="*/ 6 h 158"/>
                <a:gd name="T86" fmla="*/ 64 w 208"/>
                <a:gd name="T87" fmla="*/ 4 h 158"/>
                <a:gd name="T88" fmla="*/ 68 w 208"/>
                <a:gd name="T89" fmla="*/ 2 h 158"/>
                <a:gd name="T90" fmla="*/ 74 w 208"/>
                <a:gd name="T91" fmla="*/ 0 h 158"/>
                <a:gd name="T92" fmla="*/ 74 w 208"/>
                <a:gd name="T93" fmla="*/ 0 h 158"/>
                <a:gd name="T94" fmla="*/ 66 w 208"/>
                <a:gd name="T95" fmla="*/ 4 h 158"/>
                <a:gd name="T96" fmla="*/ 64 w 208"/>
                <a:gd name="T97" fmla="*/ 8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8"/>
                <a:gd name="T148" fmla="*/ 0 h 158"/>
                <a:gd name="T149" fmla="*/ 208 w 208"/>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8" h="158">
                  <a:moveTo>
                    <a:pt x="64" y="8"/>
                  </a:moveTo>
                  <a:lnTo>
                    <a:pt x="68" y="8"/>
                  </a:lnTo>
                  <a:lnTo>
                    <a:pt x="72" y="8"/>
                  </a:lnTo>
                  <a:lnTo>
                    <a:pt x="76" y="6"/>
                  </a:lnTo>
                  <a:lnTo>
                    <a:pt x="80" y="4"/>
                  </a:lnTo>
                  <a:lnTo>
                    <a:pt x="78" y="8"/>
                  </a:lnTo>
                  <a:lnTo>
                    <a:pt x="78" y="12"/>
                  </a:lnTo>
                  <a:lnTo>
                    <a:pt x="76" y="14"/>
                  </a:lnTo>
                  <a:lnTo>
                    <a:pt x="76" y="18"/>
                  </a:lnTo>
                  <a:lnTo>
                    <a:pt x="70" y="28"/>
                  </a:lnTo>
                  <a:lnTo>
                    <a:pt x="66" y="38"/>
                  </a:lnTo>
                  <a:lnTo>
                    <a:pt x="62" y="48"/>
                  </a:lnTo>
                  <a:lnTo>
                    <a:pt x="60" y="58"/>
                  </a:lnTo>
                  <a:lnTo>
                    <a:pt x="56" y="68"/>
                  </a:lnTo>
                  <a:lnTo>
                    <a:pt x="52" y="78"/>
                  </a:lnTo>
                  <a:lnTo>
                    <a:pt x="50" y="88"/>
                  </a:lnTo>
                  <a:lnTo>
                    <a:pt x="46" y="98"/>
                  </a:lnTo>
                  <a:lnTo>
                    <a:pt x="48" y="106"/>
                  </a:lnTo>
                  <a:lnTo>
                    <a:pt x="50" y="112"/>
                  </a:lnTo>
                  <a:lnTo>
                    <a:pt x="54" y="118"/>
                  </a:lnTo>
                  <a:lnTo>
                    <a:pt x="62" y="122"/>
                  </a:lnTo>
                  <a:lnTo>
                    <a:pt x="64" y="122"/>
                  </a:lnTo>
                  <a:lnTo>
                    <a:pt x="66" y="124"/>
                  </a:lnTo>
                  <a:lnTo>
                    <a:pt x="70" y="124"/>
                  </a:lnTo>
                  <a:lnTo>
                    <a:pt x="72" y="126"/>
                  </a:lnTo>
                  <a:lnTo>
                    <a:pt x="74" y="128"/>
                  </a:lnTo>
                  <a:lnTo>
                    <a:pt x="78" y="128"/>
                  </a:lnTo>
                  <a:lnTo>
                    <a:pt x="80" y="130"/>
                  </a:lnTo>
                  <a:lnTo>
                    <a:pt x="84" y="130"/>
                  </a:lnTo>
                  <a:lnTo>
                    <a:pt x="92" y="132"/>
                  </a:lnTo>
                  <a:lnTo>
                    <a:pt x="100" y="134"/>
                  </a:lnTo>
                  <a:lnTo>
                    <a:pt x="106" y="134"/>
                  </a:lnTo>
                  <a:lnTo>
                    <a:pt x="114" y="136"/>
                  </a:lnTo>
                  <a:lnTo>
                    <a:pt x="122" y="136"/>
                  </a:lnTo>
                  <a:lnTo>
                    <a:pt x="130" y="138"/>
                  </a:lnTo>
                  <a:lnTo>
                    <a:pt x="138" y="140"/>
                  </a:lnTo>
                  <a:lnTo>
                    <a:pt x="146" y="140"/>
                  </a:lnTo>
                  <a:lnTo>
                    <a:pt x="156" y="142"/>
                  </a:lnTo>
                  <a:lnTo>
                    <a:pt x="164" y="144"/>
                  </a:lnTo>
                  <a:lnTo>
                    <a:pt x="170" y="146"/>
                  </a:lnTo>
                  <a:lnTo>
                    <a:pt x="178" y="148"/>
                  </a:lnTo>
                  <a:lnTo>
                    <a:pt x="186" y="150"/>
                  </a:lnTo>
                  <a:lnTo>
                    <a:pt x="194" y="152"/>
                  </a:lnTo>
                  <a:lnTo>
                    <a:pt x="200" y="154"/>
                  </a:lnTo>
                  <a:lnTo>
                    <a:pt x="208" y="158"/>
                  </a:lnTo>
                  <a:lnTo>
                    <a:pt x="198" y="156"/>
                  </a:lnTo>
                  <a:lnTo>
                    <a:pt x="186" y="156"/>
                  </a:lnTo>
                  <a:lnTo>
                    <a:pt x="176" y="154"/>
                  </a:lnTo>
                  <a:lnTo>
                    <a:pt x="164" y="152"/>
                  </a:lnTo>
                  <a:lnTo>
                    <a:pt x="154" y="150"/>
                  </a:lnTo>
                  <a:lnTo>
                    <a:pt x="142" y="148"/>
                  </a:lnTo>
                  <a:lnTo>
                    <a:pt x="132" y="146"/>
                  </a:lnTo>
                  <a:lnTo>
                    <a:pt x="120" y="144"/>
                  </a:lnTo>
                  <a:lnTo>
                    <a:pt x="108" y="144"/>
                  </a:lnTo>
                  <a:lnTo>
                    <a:pt x="98" y="142"/>
                  </a:lnTo>
                  <a:lnTo>
                    <a:pt x="88" y="140"/>
                  </a:lnTo>
                  <a:lnTo>
                    <a:pt x="76" y="140"/>
                  </a:lnTo>
                  <a:lnTo>
                    <a:pt x="64" y="138"/>
                  </a:lnTo>
                  <a:lnTo>
                    <a:pt x="54" y="136"/>
                  </a:lnTo>
                  <a:lnTo>
                    <a:pt x="42" y="136"/>
                  </a:lnTo>
                  <a:lnTo>
                    <a:pt x="30" y="136"/>
                  </a:lnTo>
                  <a:lnTo>
                    <a:pt x="26" y="136"/>
                  </a:lnTo>
                  <a:lnTo>
                    <a:pt x="22" y="136"/>
                  </a:lnTo>
                  <a:lnTo>
                    <a:pt x="20" y="136"/>
                  </a:lnTo>
                  <a:lnTo>
                    <a:pt x="16" y="138"/>
                  </a:lnTo>
                  <a:lnTo>
                    <a:pt x="12" y="138"/>
                  </a:lnTo>
                  <a:lnTo>
                    <a:pt x="8" y="136"/>
                  </a:lnTo>
                  <a:lnTo>
                    <a:pt x="4" y="136"/>
                  </a:lnTo>
                  <a:lnTo>
                    <a:pt x="0" y="136"/>
                  </a:lnTo>
                  <a:lnTo>
                    <a:pt x="4" y="132"/>
                  </a:lnTo>
                  <a:lnTo>
                    <a:pt x="10" y="128"/>
                  </a:lnTo>
                  <a:lnTo>
                    <a:pt x="16" y="122"/>
                  </a:lnTo>
                  <a:lnTo>
                    <a:pt x="22" y="118"/>
                  </a:lnTo>
                  <a:lnTo>
                    <a:pt x="26" y="114"/>
                  </a:lnTo>
                  <a:lnTo>
                    <a:pt x="30" y="108"/>
                  </a:lnTo>
                  <a:lnTo>
                    <a:pt x="34" y="102"/>
                  </a:lnTo>
                  <a:lnTo>
                    <a:pt x="34" y="94"/>
                  </a:lnTo>
                  <a:lnTo>
                    <a:pt x="38" y="84"/>
                  </a:lnTo>
                  <a:lnTo>
                    <a:pt x="40" y="72"/>
                  </a:lnTo>
                  <a:lnTo>
                    <a:pt x="44" y="62"/>
                  </a:lnTo>
                  <a:lnTo>
                    <a:pt x="46" y="52"/>
                  </a:lnTo>
                  <a:lnTo>
                    <a:pt x="50" y="42"/>
                  </a:lnTo>
                  <a:lnTo>
                    <a:pt x="52" y="30"/>
                  </a:lnTo>
                  <a:lnTo>
                    <a:pt x="56" y="20"/>
                  </a:lnTo>
                  <a:lnTo>
                    <a:pt x="58" y="8"/>
                  </a:lnTo>
                  <a:lnTo>
                    <a:pt x="60" y="6"/>
                  </a:lnTo>
                  <a:lnTo>
                    <a:pt x="62" y="4"/>
                  </a:lnTo>
                  <a:lnTo>
                    <a:pt x="64" y="4"/>
                  </a:lnTo>
                  <a:lnTo>
                    <a:pt x="66" y="4"/>
                  </a:lnTo>
                  <a:lnTo>
                    <a:pt x="68" y="2"/>
                  </a:lnTo>
                  <a:lnTo>
                    <a:pt x="70" y="2"/>
                  </a:lnTo>
                  <a:lnTo>
                    <a:pt x="74" y="0"/>
                  </a:lnTo>
                  <a:lnTo>
                    <a:pt x="76" y="0"/>
                  </a:lnTo>
                  <a:lnTo>
                    <a:pt x="74" y="0"/>
                  </a:lnTo>
                  <a:lnTo>
                    <a:pt x="70" y="2"/>
                  </a:lnTo>
                  <a:lnTo>
                    <a:pt x="66" y="4"/>
                  </a:lnTo>
                  <a:lnTo>
                    <a:pt x="64" y="8"/>
                  </a:lnTo>
                  <a:close/>
                </a:path>
              </a:pathLst>
            </a:custGeom>
            <a:solidFill>
              <a:srgbClr val="FF7F00"/>
            </a:solidFill>
            <a:ln w="9525">
              <a:noFill/>
              <a:round/>
              <a:headEnd/>
              <a:tailEnd/>
            </a:ln>
          </p:spPr>
          <p:txBody>
            <a:bodyPr>
              <a:prstTxWarp prst="textNoShape">
                <a:avLst/>
              </a:prstTxWarp>
            </a:bodyPr>
            <a:lstStyle/>
            <a:p>
              <a:endParaRPr lang="en-US"/>
            </a:p>
          </p:txBody>
        </p:sp>
        <p:sp>
          <p:nvSpPr>
            <p:cNvPr id="34839" name="Freeform 22"/>
            <p:cNvSpPr>
              <a:spLocks/>
            </p:cNvSpPr>
            <p:nvPr/>
          </p:nvSpPr>
          <p:spPr bwMode="auto">
            <a:xfrm>
              <a:off x="1583" y="3268"/>
              <a:ext cx="190" cy="122"/>
            </a:xfrm>
            <a:custGeom>
              <a:avLst/>
              <a:gdLst>
                <a:gd name="T0" fmla="*/ 42 w 190"/>
                <a:gd name="T1" fmla="*/ 20 h 122"/>
                <a:gd name="T2" fmla="*/ 34 w 190"/>
                <a:gd name="T3" fmla="*/ 58 h 122"/>
                <a:gd name="T4" fmla="*/ 32 w 190"/>
                <a:gd name="T5" fmla="*/ 80 h 122"/>
                <a:gd name="T6" fmla="*/ 38 w 190"/>
                <a:gd name="T7" fmla="*/ 84 h 122"/>
                <a:gd name="T8" fmla="*/ 46 w 190"/>
                <a:gd name="T9" fmla="*/ 88 h 122"/>
                <a:gd name="T10" fmla="*/ 54 w 190"/>
                <a:gd name="T11" fmla="*/ 90 h 122"/>
                <a:gd name="T12" fmla="*/ 64 w 190"/>
                <a:gd name="T13" fmla="*/ 96 h 122"/>
                <a:gd name="T14" fmla="*/ 80 w 190"/>
                <a:gd name="T15" fmla="*/ 104 h 122"/>
                <a:gd name="T16" fmla="*/ 96 w 190"/>
                <a:gd name="T17" fmla="*/ 108 h 122"/>
                <a:gd name="T18" fmla="*/ 112 w 190"/>
                <a:gd name="T19" fmla="*/ 112 h 122"/>
                <a:gd name="T20" fmla="*/ 130 w 190"/>
                <a:gd name="T21" fmla="*/ 114 h 122"/>
                <a:gd name="T22" fmla="*/ 146 w 190"/>
                <a:gd name="T23" fmla="*/ 114 h 122"/>
                <a:gd name="T24" fmla="*/ 164 w 190"/>
                <a:gd name="T25" fmla="*/ 116 h 122"/>
                <a:gd name="T26" fmla="*/ 180 w 190"/>
                <a:gd name="T27" fmla="*/ 118 h 122"/>
                <a:gd name="T28" fmla="*/ 180 w 190"/>
                <a:gd name="T29" fmla="*/ 118 h 122"/>
                <a:gd name="T30" fmla="*/ 162 w 190"/>
                <a:gd name="T31" fmla="*/ 122 h 122"/>
                <a:gd name="T32" fmla="*/ 142 w 190"/>
                <a:gd name="T33" fmla="*/ 122 h 122"/>
                <a:gd name="T34" fmla="*/ 120 w 190"/>
                <a:gd name="T35" fmla="*/ 122 h 122"/>
                <a:gd name="T36" fmla="*/ 106 w 190"/>
                <a:gd name="T37" fmla="*/ 120 h 122"/>
                <a:gd name="T38" fmla="*/ 98 w 190"/>
                <a:gd name="T39" fmla="*/ 120 h 122"/>
                <a:gd name="T40" fmla="*/ 88 w 190"/>
                <a:gd name="T41" fmla="*/ 118 h 122"/>
                <a:gd name="T42" fmla="*/ 76 w 190"/>
                <a:gd name="T43" fmla="*/ 118 h 122"/>
                <a:gd name="T44" fmla="*/ 64 w 190"/>
                <a:gd name="T45" fmla="*/ 114 h 122"/>
                <a:gd name="T46" fmla="*/ 54 w 190"/>
                <a:gd name="T47" fmla="*/ 112 h 122"/>
                <a:gd name="T48" fmla="*/ 42 w 190"/>
                <a:gd name="T49" fmla="*/ 110 h 122"/>
                <a:gd name="T50" fmla="*/ 30 w 190"/>
                <a:gd name="T51" fmla="*/ 108 h 122"/>
                <a:gd name="T52" fmla="*/ 18 w 190"/>
                <a:gd name="T53" fmla="*/ 104 h 122"/>
                <a:gd name="T54" fmla="*/ 6 w 190"/>
                <a:gd name="T55" fmla="*/ 102 h 122"/>
                <a:gd name="T56" fmla="*/ 4 w 190"/>
                <a:gd name="T57" fmla="*/ 92 h 122"/>
                <a:gd name="T58" fmla="*/ 12 w 190"/>
                <a:gd name="T59" fmla="*/ 74 h 122"/>
                <a:gd name="T60" fmla="*/ 20 w 190"/>
                <a:gd name="T61" fmla="*/ 58 h 122"/>
                <a:gd name="T62" fmla="*/ 24 w 190"/>
                <a:gd name="T63" fmla="*/ 38 h 122"/>
                <a:gd name="T64" fmla="*/ 26 w 190"/>
                <a:gd name="T65" fmla="*/ 24 h 122"/>
                <a:gd name="T66" fmla="*/ 28 w 190"/>
                <a:gd name="T67" fmla="*/ 12 h 122"/>
                <a:gd name="T68" fmla="*/ 32 w 190"/>
                <a:gd name="T69" fmla="*/ 4 h 122"/>
                <a:gd name="T70" fmla="*/ 42 w 190"/>
                <a:gd name="T71" fmla="*/ 0 h 122"/>
                <a:gd name="T72" fmla="*/ 46 w 190"/>
                <a:gd name="T73" fmla="*/ 0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
                <a:gd name="T112" fmla="*/ 0 h 122"/>
                <a:gd name="T113" fmla="*/ 190 w 190"/>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 h="122">
                  <a:moveTo>
                    <a:pt x="46" y="0"/>
                  </a:moveTo>
                  <a:lnTo>
                    <a:pt x="42" y="20"/>
                  </a:lnTo>
                  <a:lnTo>
                    <a:pt x="38" y="38"/>
                  </a:lnTo>
                  <a:lnTo>
                    <a:pt x="34" y="58"/>
                  </a:lnTo>
                  <a:lnTo>
                    <a:pt x="30" y="76"/>
                  </a:lnTo>
                  <a:lnTo>
                    <a:pt x="32" y="80"/>
                  </a:lnTo>
                  <a:lnTo>
                    <a:pt x="36" y="82"/>
                  </a:lnTo>
                  <a:lnTo>
                    <a:pt x="38" y="84"/>
                  </a:lnTo>
                  <a:lnTo>
                    <a:pt x="42" y="86"/>
                  </a:lnTo>
                  <a:lnTo>
                    <a:pt x="46" y="88"/>
                  </a:lnTo>
                  <a:lnTo>
                    <a:pt x="50" y="90"/>
                  </a:lnTo>
                  <a:lnTo>
                    <a:pt x="54" y="90"/>
                  </a:lnTo>
                  <a:lnTo>
                    <a:pt x="58" y="92"/>
                  </a:lnTo>
                  <a:lnTo>
                    <a:pt x="64" y="96"/>
                  </a:lnTo>
                  <a:lnTo>
                    <a:pt x="72" y="100"/>
                  </a:lnTo>
                  <a:lnTo>
                    <a:pt x="80" y="104"/>
                  </a:lnTo>
                  <a:lnTo>
                    <a:pt x="88" y="106"/>
                  </a:lnTo>
                  <a:lnTo>
                    <a:pt x="96" y="108"/>
                  </a:lnTo>
                  <a:lnTo>
                    <a:pt x="104" y="110"/>
                  </a:lnTo>
                  <a:lnTo>
                    <a:pt x="112" y="112"/>
                  </a:lnTo>
                  <a:lnTo>
                    <a:pt x="120" y="112"/>
                  </a:lnTo>
                  <a:lnTo>
                    <a:pt x="130" y="114"/>
                  </a:lnTo>
                  <a:lnTo>
                    <a:pt x="138" y="114"/>
                  </a:lnTo>
                  <a:lnTo>
                    <a:pt x="146" y="114"/>
                  </a:lnTo>
                  <a:lnTo>
                    <a:pt x="154" y="116"/>
                  </a:lnTo>
                  <a:lnTo>
                    <a:pt x="164" y="116"/>
                  </a:lnTo>
                  <a:lnTo>
                    <a:pt x="172" y="116"/>
                  </a:lnTo>
                  <a:lnTo>
                    <a:pt x="180" y="118"/>
                  </a:lnTo>
                  <a:lnTo>
                    <a:pt x="190" y="118"/>
                  </a:lnTo>
                  <a:lnTo>
                    <a:pt x="180" y="118"/>
                  </a:lnTo>
                  <a:lnTo>
                    <a:pt x="172" y="120"/>
                  </a:lnTo>
                  <a:lnTo>
                    <a:pt x="162" y="122"/>
                  </a:lnTo>
                  <a:lnTo>
                    <a:pt x="152" y="122"/>
                  </a:lnTo>
                  <a:lnTo>
                    <a:pt x="142" y="122"/>
                  </a:lnTo>
                  <a:lnTo>
                    <a:pt x="130" y="122"/>
                  </a:lnTo>
                  <a:lnTo>
                    <a:pt x="120" y="122"/>
                  </a:lnTo>
                  <a:lnTo>
                    <a:pt x="110" y="120"/>
                  </a:lnTo>
                  <a:lnTo>
                    <a:pt x="106" y="120"/>
                  </a:lnTo>
                  <a:lnTo>
                    <a:pt x="102" y="120"/>
                  </a:lnTo>
                  <a:lnTo>
                    <a:pt x="98" y="120"/>
                  </a:lnTo>
                  <a:lnTo>
                    <a:pt x="94" y="120"/>
                  </a:lnTo>
                  <a:lnTo>
                    <a:pt x="88" y="118"/>
                  </a:lnTo>
                  <a:lnTo>
                    <a:pt x="82" y="118"/>
                  </a:lnTo>
                  <a:lnTo>
                    <a:pt x="76" y="118"/>
                  </a:lnTo>
                  <a:lnTo>
                    <a:pt x="70" y="116"/>
                  </a:lnTo>
                  <a:lnTo>
                    <a:pt x="64" y="114"/>
                  </a:lnTo>
                  <a:lnTo>
                    <a:pt x="58" y="114"/>
                  </a:lnTo>
                  <a:lnTo>
                    <a:pt x="54" y="112"/>
                  </a:lnTo>
                  <a:lnTo>
                    <a:pt x="48" y="110"/>
                  </a:lnTo>
                  <a:lnTo>
                    <a:pt x="42" y="110"/>
                  </a:lnTo>
                  <a:lnTo>
                    <a:pt x="36" y="108"/>
                  </a:lnTo>
                  <a:lnTo>
                    <a:pt x="30" y="108"/>
                  </a:lnTo>
                  <a:lnTo>
                    <a:pt x="24" y="106"/>
                  </a:lnTo>
                  <a:lnTo>
                    <a:pt x="18" y="104"/>
                  </a:lnTo>
                  <a:lnTo>
                    <a:pt x="12" y="102"/>
                  </a:lnTo>
                  <a:lnTo>
                    <a:pt x="6" y="102"/>
                  </a:lnTo>
                  <a:lnTo>
                    <a:pt x="0" y="100"/>
                  </a:lnTo>
                  <a:lnTo>
                    <a:pt x="4" y="92"/>
                  </a:lnTo>
                  <a:lnTo>
                    <a:pt x="8" y="84"/>
                  </a:lnTo>
                  <a:lnTo>
                    <a:pt x="12" y="74"/>
                  </a:lnTo>
                  <a:lnTo>
                    <a:pt x="16" y="66"/>
                  </a:lnTo>
                  <a:lnTo>
                    <a:pt x="20" y="58"/>
                  </a:lnTo>
                  <a:lnTo>
                    <a:pt x="22" y="48"/>
                  </a:lnTo>
                  <a:lnTo>
                    <a:pt x="24" y="38"/>
                  </a:lnTo>
                  <a:lnTo>
                    <a:pt x="24" y="28"/>
                  </a:lnTo>
                  <a:lnTo>
                    <a:pt x="26" y="24"/>
                  </a:lnTo>
                  <a:lnTo>
                    <a:pt x="28" y="18"/>
                  </a:lnTo>
                  <a:lnTo>
                    <a:pt x="28" y="12"/>
                  </a:lnTo>
                  <a:lnTo>
                    <a:pt x="28" y="6"/>
                  </a:lnTo>
                  <a:lnTo>
                    <a:pt x="32" y="4"/>
                  </a:lnTo>
                  <a:lnTo>
                    <a:pt x="38" y="2"/>
                  </a:lnTo>
                  <a:lnTo>
                    <a:pt x="42" y="0"/>
                  </a:lnTo>
                  <a:lnTo>
                    <a:pt x="46" y="0"/>
                  </a:lnTo>
                  <a:close/>
                </a:path>
              </a:pathLst>
            </a:custGeom>
            <a:solidFill>
              <a:srgbClr val="FF7F00"/>
            </a:solidFill>
            <a:ln w="9525">
              <a:noFill/>
              <a:round/>
              <a:headEnd/>
              <a:tailEnd/>
            </a:ln>
          </p:spPr>
          <p:txBody>
            <a:bodyPr>
              <a:prstTxWarp prst="textNoShape">
                <a:avLst/>
              </a:prstTxWarp>
            </a:bodyPr>
            <a:lstStyle/>
            <a:p>
              <a:endParaRPr lang="en-US"/>
            </a:p>
          </p:txBody>
        </p:sp>
        <p:sp>
          <p:nvSpPr>
            <p:cNvPr id="34840" name="Freeform 23"/>
            <p:cNvSpPr>
              <a:spLocks/>
            </p:cNvSpPr>
            <p:nvPr/>
          </p:nvSpPr>
          <p:spPr bwMode="auto">
            <a:xfrm>
              <a:off x="1479" y="3348"/>
              <a:ext cx="186" cy="50"/>
            </a:xfrm>
            <a:custGeom>
              <a:avLst/>
              <a:gdLst>
                <a:gd name="T0" fmla="*/ 110 w 186"/>
                <a:gd name="T1" fmla="*/ 32 h 50"/>
                <a:gd name="T2" fmla="*/ 120 w 186"/>
                <a:gd name="T3" fmla="*/ 34 h 50"/>
                <a:gd name="T4" fmla="*/ 128 w 186"/>
                <a:gd name="T5" fmla="*/ 36 h 50"/>
                <a:gd name="T6" fmla="*/ 138 w 186"/>
                <a:gd name="T7" fmla="*/ 38 h 50"/>
                <a:gd name="T8" fmla="*/ 148 w 186"/>
                <a:gd name="T9" fmla="*/ 40 h 50"/>
                <a:gd name="T10" fmla="*/ 158 w 186"/>
                <a:gd name="T11" fmla="*/ 42 h 50"/>
                <a:gd name="T12" fmla="*/ 166 w 186"/>
                <a:gd name="T13" fmla="*/ 42 h 50"/>
                <a:gd name="T14" fmla="*/ 176 w 186"/>
                <a:gd name="T15" fmla="*/ 44 h 50"/>
                <a:gd name="T16" fmla="*/ 186 w 186"/>
                <a:gd name="T17" fmla="*/ 46 h 50"/>
                <a:gd name="T18" fmla="*/ 182 w 186"/>
                <a:gd name="T19" fmla="*/ 46 h 50"/>
                <a:gd name="T20" fmla="*/ 176 w 186"/>
                <a:gd name="T21" fmla="*/ 46 h 50"/>
                <a:gd name="T22" fmla="*/ 172 w 186"/>
                <a:gd name="T23" fmla="*/ 46 h 50"/>
                <a:gd name="T24" fmla="*/ 168 w 186"/>
                <a:gd name="T25" fmla="*/ 46 h 50"/>
                <a:gd name="T26" fmla="*/ 164 w 186"/>
                <a:gd name="T27" fmla="*/ 46 h 50"/>
                <a:gd name="T28" fmla="*/ 160 w 186"/>
                <a:gd name="T29" fmla="*/ 48 h 50"/>
                <a:gd name="T30" fmla="*/ 156 w 186"/>
                <a:gd name="T31" fmla="*/ 48 h 50"/>
                <a:gd name="T32" fmla="*/ 154 w 186"/>
                <a:gd name="T33" fmla="*/ 50 h 50"/>
                <a:gd name="T34" fmla="*/ 146 w 186"/>
                <a:gd name="T35" fmla="*/ 46 h 50"/>
                <a:gd name="T36" fmla="*/ 138 w 186"/>
                <a:gd name="T37" fmla="*/ 44 h 50"/>
                <a:gd name="T38" fmla="*/ 132 w 186"/>
                <a:gd name="T39" fmla="*/ 42 h 50"/>
                <a:gd name="T40" fmla="*/ 124 w 186"/>
                <a:gd name="T41" fmla="*/ 40 h 50"/>
                <a:gd name="T42" fmla="*/ 116 w 186"/>
                <a:gd name="T43" fmla="*/ 38 h 50"/>
                <a:gd name="T44" fmla="*/ 110 w 186"/>
                <a:gd name="T45" fmla="*/ 36 h 50"/>
                <a:gd name="T46" fmla="*/ 102 w 186"/>
                <a:gd name="T47" fmla="*/ 34 h 50"/>
                <a:gd name="T48" fmla="*/ 94 w 186"/>
                <a:gd name="T49" fmla="*/ 34 h 50"/>
                <a:gd name="T50" fmla="*/ 86 w 186"/>
                <a:gd name="T51" fmla="*/ 32 h 50"/>
                <a:gd name="T52" fmla="*/ 78 w 186"/>
                <a:gd name="T53" fmla="*/ 32 h 50"/>
                <a:gd name="T54" fmla="*/ 70 w 186"/>
                <a:gd name="T55" fmla="*/ 30 h 50"/>
                <a:gd name="T56" fmla="*/ 62 w 186"/>
                <a:gd name="T57" fmla="*/ 30 h 50"/>
                <a:gd name="T58" fmla="*/ 56 w 186"/>
                <a:gd name="T59" fmla="*/ 28 h 50"/>
                <a:gd name="T60" fmla="*/ 48 w 186"/>
                <a:gd name="T61" fmla="*/ 28 h 50"/>
                <a:gd name="T62" fmla="*/ 40 w 186"/>
                <a:gd name="T63" fmla="*/ 26 h 50"/>
                <a:gd name="T64" fmla="*/ 32 w 186"/>
                <a:gd name="T65" fmla="*/ 24 h 50"/>
                <a:gd name="T66" fmla="*/ 28 w 186"/>
                <a:gd name="T67" fmla="*/ 22 h 50"/>
                <a:gd name="T68" fmla="*/ 22 w 186"/>
                <a:gd name="T69" fmla="*/ 20 h 50"/>
                <a:gd name="T70" fmla="*/ 18 w 186"/>
                <a:gd name="T71" fmla="*/ 20 h 50"/>
                <a:gd name="T72" fmla="*/ 12 w 186"/>
                <a:gd name="T73" fmla="*/ 16 h 50"/>
                <a:gd name="T74" fmla="*/ 6 w 186"/>
                <a:gd name="T75" fmla="*/ 14 h 50"/>
                <a:gd name="T76" fmla="*/ 4 w 186"/>
                <a:gd name="T77" fmla="*/ 10 h 50"/>
                <a:gd name="T78" fmla="*/ 2 w 186"/>
                <a:gd name="T79" fmla="*/ 4 h 50"/>
                <a:gd name="T80" fmla="*/ 0 w 186"/>
                <a:gd name="T81" fmla="*/ 0 h 50"/>
                <a:gd name="T82" fmla="*/ 6 w 186"/>
                <a:gd name="T83" fmla="*/ 4 h 50"/>
                <a:gd name="T84" fmla="*/ 12 w 186"/>
                <a:gd name="T85" fmla="*/ 8 h 50"/>
                <a:gd name="T86" fmla="*/ 18 w 186"/>
                <a:gd name="T87" fmla="*/ 12 h 50"/>
                <a:gd name="T88" fmla="*/ 24 w 186"/>
                <a:gd name="T89" fmla="*/ 16 h 50"/>
                <a:gd name="T90" fmla="*/ 30 w 186"/>
                <a:gd name="T91" fmla="*/ 18 h 50"/>
                <a:gd name="T92" fmla="*/ 38 w 186"/>
                <a:gd name="T93" fmla="*/ 20 h 50"/>
                <a:gd name="T94" fmla="*/ 44 w 186"/>
                <a:gd name="T95" fmla="*/ 22 h 50"/>
                <a:gd name="T96" fmla="*/ 52 w 186"/>
                <a:gd name="T97" fmla="*/ 24 h 50"/>
                <a:gd name="T98" fmla="*/ 60 w 186"/>
                <a:gd name="T99" fmla="*/ 24 h 50"/>
                <a:gd name="T100" fmla="*/ 66 w 186"/>
                <a:gd name="T101" fmla="*/ 24 h 50"/>
                <a:gd name="T102" fmla="*/ 74 w 186"/>
                <a:gd name="T103" fmla="*/ 26 h 50"/>
                <a:gd name="T104" fmla="*/ 82 w 186"/>
                <a:gd name="T105" fmla="*/ 26 h 50"/>
                <a:gd name="T106" fmla="*/ 88 w 186"/>
                <a:gd name="T107" fmla="*/ 28 h 50"/>
                <a:gd name="T108" fmla="*/ 96 w 186"/>
                <a:gd name="T109" fmla="*/ 28 h 50"/>
                <a:gd name="T110" fmla="*/ 104 w 186"/>
                <a:gd name="T111" fmla="*/ 30 h 50"/>
                <a:gd name="T112" fmla="*/ 110 w 186"/>
                <a:gd name="T113" fmla="*/ 32 h 50"/>
                <a:gd name="T114" fmla="*/ 110 w 186"/>
                <a:gd name="T115" fmla="*/ 32 h 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50"/>
                <a:gd name="T176" fmla="*/ 186 w 186"/>
                <a:gd name="T177" fmla="*/ 50 h 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50">
                  <a:moveTo>
                    <a:pt x="110" y="32"/>
                  </a:moveTo>
                  <a:lnTo>
                    <a:pt x="120" y="34"/>
                  </a:lnTo>
                  <a:lnTo>
                    <a:pt x="128" y="36"/>
                  </a:lnTo>
                  <a:lnTo>
                    <a:pt x="138" y="38"/>
                  </a:lnTo>
                  <a:lnTo>
                    <a:pt x="148" y="40"/>
                  </a:lnTo>
                  <a:lnTo>
                    <a:pt x="158" y="42"/>
                  </a:lnTo>
                  <a:lnTo>
                    <a:pt x="166" y="42"/>
                  </a:lnTo>
                  <a:lnTo>
                    <a:pt x="176" y="44"/>
                  </a:lnTo>
                  <a:lnTo>
                    <a:pt x="186" y="46"/>
                  </a:lnTo>
                  <a:lnTo>
                    <a:pt x="182" y="46"/>
                  </a:lnTo>
                  <a:lnTo>
                    <a:pt x="176" y="46"/>
                  </a:lnTo>
                  <a:lnTo>
                    <a:pt x="172" y="46"/>
                  </a:lnTo>
                  <a:lnTo>
                    <a:pt x="168" y="46"/>
                  </a:lnTo>
                  <a:lnTo>
                    <a:pt x="164" y="46"/>
                  </a:lnTo>
                  <a:lnTo>
                    <a:pt x="160" y="48"/>
                  </a:lnTo>
                  <a:lnTo>
                    <a:pt x="156" y="48"/>
                  </a:lnTo>
                  <a:lnTo>
                    <a:pt x="154" y="50"/>
                  </a:lnTo>
                  <a:lnTo>
                    <a:pt x="146" y="46"/>
                  </a:lnTo>
                  <a:lnTo>
                    <a:pt x="138" y="44"/>
                  </a:lnTo>
                  <a:lnTo>
                    <a:pt x="132" y="42"/>
                  </a:lnTo>
                  <a:lnTo>
                    <a:pt x="124" y="40"/>
                  </a:lnTo>
                  <a:lnTo>
                    <a:pt x="116" y="38"/>
                  </a:lnTo>
                  <a:lnTo>
                    <a:pt x="110" y="36"/>
                  </a:lnTo>
                  <a:lnTo>
                    <a:pt x="102" y="34"/>
                  </a:lnTo>
                  <a:lnTo>
                    <a:pt x="94" y="34"/>
                  </a:lnTo>
                  <a:lnTo>
                    <a:pt x="86" y="32"/>
                  </a:lnTo>
                  <a:lnTo>
                    <a:pt x="78" y="32"/>
                  </a:lnTo>
                  <a:lnTo>
                    <a:pt x="70" y="30"/>
                  </a:lnTo>
                  <a:lnTo>
                    <a:pt x="62" y="30"/>
                  </a:lnTo>
                  <a:lnTo>
                    <a:pt x="56" y="28"/>
                  </a:lnTo>
                  <a:lnTo>
                    <a:pt x="48" y="28"/>
                  </a:lnTo>
                  <a:lnTo>
                    <a:pt x="40" y="26"/>
                  </a:lnTo>
                  <a:lnTo>
                    <a:pt x="32" y="24"/>
                  </a:lnTo>
                  <a:lnTo>
                    <a:pt x="28" y="22"/>
                  </a:lnTo>
                  <a:lnTo>
                    <a:pt x="22" y="20"/>
                  </a:lnTo>
                  <a:lnTo>
                    <a:pt x="18" y="20"/>
                  </a:lnTo>
                  <a:lnTo>
                    <a:pt x="12" y="16"/>
                  </a:lnTo>
                  <a:lnTo>
                    <a:pt x="6" y="14"/>
                  </a:lnTo>
                  <a:lnTo>
                    <a:pt x="4" y="10"/>
                  </a:lnTo>
                  <a:lnTo>
                    <a:pt x="2" y="4"/>
                  </a:lnTo>
                  <a:lnTo>
                    <a:pt x="0" y="0"/>
                  </a:lnTo>
                  <a:lnTo>
                    <a:pt x="6" y="4"/>
                  </a:lnTo>
                  <a:lnTo>
                    <a:pt x="12" y="8"/>
                  </a:lnTo>
                  <a:lnTo>
                    <a:pt x="18" y="12"/>
                  </a:lnTo>
                  <a:lnTo>
                    <a:pt x="24" y="16"/>
                  </a:lnTo>
                  <a:lnTo>
                    <a:pt x="30" y="18"/>
                  </a:lnTo>
                  <a:lnTo>
                    <a:pt x="38" y="20"/>
                  </a:lnTo>
                  <a:lnTo>
                    <a:pt x="44" y="22"/>
                  </a:lnTo>
                  <a:lnTo>
                    <a:pt x="52" y="24"/>
                  </a:lnTo>
                  <a:lnTo>
                    <a:pt x="60" y="24"/>
                  </a:lnTo>
                  <a:lnTo>
                    <a:pt x="66" y="24"/>
                  </a:lnTo>
                  <a:lnTo>
                    <a:pt x="74" y="26"/>
                  </a:lnTo>
                  <a:lnTo>
                    <a:pt x="82" y="26"/>
                  </a:lnTo>
                  <a:lnTo>
                    <a:pt x="88" y="28"/>
                  </a:lnTo>
                  <a:lnTo>
                    <a:pt x="96" y="28"/>
                  </a:lnTo>
                  <a:lnTo>
                    <a:pt x="104" y="30"/>
                  </a:lnTo>
                  <a:lnTo>
                    <a:pt x="110" y="32"/>
                  </a:lnTo>
                  <a:close/>
                </a:path>
              </a:pathLst>
            </a:custGeom>
            <a:solidFill>
              <a:srgbClr val="C44400"/>
            </a:solidFill>
            <a:ln w="9525">
              <a:noFill/>
              <a:round/>
              <a:headEnd/>
              <a:tailEnd/>
            </a:ln>
          </p:spPr>
          <p:txBody>
            <a:bodyPr>
              <a:prstTxWarp prst="textNoShape">
                <a:avLst/>
              </a:prstTxWarp>
            </a:bodyPr>
            <a:lstStyle/>
            <a:p>
              <a:endParaRPr lang="en-US"/>
            </a:p>
          </p:txBody>
        </p:sp>
        <p:sp>
          <p:nvSpPr>
            <p:cNvPr id="34841" name="Freeform 24"/>
            <p:cNvSpPr>
              <a:spLocks/>
            </p:cNvSpPr>
            <p:nvPr/>
          </p:nvSpPr>
          <p:spPr bwMode="auto">
            <a:xfrm>
              <a:off x="1665" y="3360"/>
              <a:ext cx="140" cy="18"/>
            </a:xfrm>
            <a:custGeom>
              <a:avLst/>
              <a:gdLst>
                <a:gd name="T0" fmla="*/ 140 w 140"/>
                <a:gd name="T1" fmla="*/ 10 h 18"/>
                <a:gd name="T2" fmla="*/ 134 w 140"/>
                <a:gd name="T3" fmla="*/ 14 h 18"/>
                <a:gd name="T4" fmla="*/ 128 w 140"/>
                <a:gd name="T5" fmla="*/ 16 h 18"/>
                <a:gd name="T6" fmla="*/ 120 w 140"/>
                <a:gd name="T7" fmla="*/ 18 h 18"/>
                <a:gd name="T8" fmla="*/ 112 w 140"/>
                <a:gd name="T9" fmla="*/ 18 h 18"/>
                <a:gd name="T10" fmla="*/ 104 w 140"/>
                <a:gd name="T11" fmla="*/ 18 h 18"/>
                <a:gd name="T12" fmla="*/ 96 w 140"/>
                <a:gd name="T13" fmla="*/ 16 h 18"/>
                <a:gd name="T14" fmla="*/ 88 w 140"/>
                <a:gd name="T15" fmla="*/ 14 h 18"/>
                <a:gd name="T16" fmla="*/ 82 w 140"/>
                <a:gd name="T17" fmla="*/ 14 h 18"/>
                <a:gd name="T18" fmla="*/ 70 w 140"/>
                <a:gd name="T19" fmla="*/ 12 h 18"/>
                <a:gd name="T20" fmla="*/ 60 w 140"/>
                <a:gd name="T21" fmla="*/ 12 h 18"/>
                <a:gd name="T22" fmla="*/ 50 w 140"/>
                <a:gd name="T23" fmla="*/ 12 h 18"/>
                <a:gd name="T24" fmla="*/ 40 w 140"/>
                <a:gd name="T25" fmla="*/ 10 h 18"/>
                <a:gd name="T26" fmla="*/ 28 w 140"/>
                <a:gd name="T27" fmla="*/ 10 h 18"/>
                <a:gd name="T28" fmla="*/ 18 w 140"/>
                <a:gd name="T29" fmla="*/ 8 h 18"/>
                <a:gd name="T30" fmla="*/ 8 w 140"/>
                <a:gd name="T31" fmla="*/ 4 h 18"/>
                <a:gd name="T32" fmla="*/ 0 w 140"/>
                <a:gd name="T33" fmla="*/ 0 h 18"/>
                <a:gd name="T34" fmla="*/ 8 w 140"/>
                <a:gd name="T35" fmla="*/ 2 h 18"/>
                <a:gd name="T36" fmla="*/ 18 w 140"/>
                <a:gd name="T37" fmla="*/ 2 h 18"/>
                <a:gd name="T38" fmla="*/ 26 w 140"/>
                <a:gd name="T39" fmla="*/ 4 h 18"/>
                <a:gd name="T40" fmla="*/ 34 w 140"/>
                <a:gd name="T41" fmla="*/ 4 h 18"/>
                <a:gd name="T42" fmla="*/ 44 w 140"/>
                <a:gd name="T43" fmla="*/ 4 h 18"/>
                <a:gd name="T44" fmla="*/ 52 w 140"/>
                <a:gd name="T45" fmla="*/ 4 h 18"/>
                <a:gd name="T46" fmla="*/ 62 w 140"/>
                <a:gd name="T47" fmla="*/ 4 h 18"/>
                <a:gd name="T48" fmla="*/ 70 w 140"/>
                <a:gd name="T49" fmla="*/ 4 h 18"/>
                <a:gd name="T50" fmla="*/ 80 w 140"/>
                <a:gd name="T51" fmla="*/ 4 h 18"/>
                <a:gd name="T52" fmla="*/ 88 w 140"/>
                <a:gd name="T53" fmla="*/ 4 h 18"/>
                <a:gd name="T54" fmla="*/ 96 w 140"/>
                <a:gd name="T55" fmla="*/ 6 h 18"/>
                <a:gd name="T56" fmla="*/ 106 w 140"/>
                <a:gd name="T57" fmla="*/ 6 h 18"/>
                <a:gd name="T58" fmla="*/ 114 w 140"/>
                <a:gd name="T59" fmla="*/ 6 h 18"/>
                <a:gd name="T60" fmla="*/ 124 w 140"/>
                <a:gd name="T61" fmla="*/ 8 h 18"/>
                <a:gd name="T62" fmla="*/ 132 w 140"/>
                <a:gd name="T63" fmla="*/ 8 h 18"/>
                <a:gd name="T64" fmla="*/ 140 w 140"/>
                <a:gd name="T65" fmla="*/ 10 h 18"/>
                <a:gd name="T66" fmla="*/ 140 w 140"/>
                <a:gd name="T67" fmla="*/ 10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18"/>
                <a:gd name="T104" fmla="*/ 140 w 140"/>
                <a:gd name="T105" fmla="*/ 18 h 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18">
                  <a:moveTo>
                    <a:pt x="140" y="10"/>
                  </a:moveTo>
                  <a:lnTo>
                    <a:pt x="134" y="14"/>
                  </a:lnTo>
                  <a:lnTo>
                    <a:pt x="128" y="16"/>
                  </a:lnTo>
                  <a:lnTo>
                    <a:pt x="120" y="18"/>
                  </a:lnTo>
                  <a:lnTo>
                    <a:pt x="112" y="18"/>
                  </a:lnTo>
                  <a:lnTo>
                    <a:pt x="104" y="18"/>
                  </a:lnTo>
                  <a:lnTo>
                    <a:pt x="96" y="16"/>
                  </a:lnTo>
                  <a:lnTo>
                    <a:pt x="88" y="14"/>
                  </a:lnTo>
                  <a:lnTo>
                    <a:pt x="82" y="14"/>
                  </a:lnTo>
                  <a:lnTo>
                    <a:pt x="70" y="12"/>
                  </a:lnTo>
                  <a:lnTo>
                    <a:pt x="60" y="12"/>
                  </a:lnTo>
                  <a:lnTo>
                    <a:pt x="50" y="12"/>
                  </a:lnTo>
                  <a:lnTo>
                    <a:pt x="40" y="10"/>
                  </a:lnTo>
                  <a:lnTo>
                    <a:pt x="28" y="10"/>
                  </a:lnTo>
                  <a:lnTo>
                    <a:pt x="18" y="8"/>
                  </a:lnTo>
                  <a:lnTo>
                    <a:pt x="8" y="4"/>
                  </a:lnTo>
                  <a:lnTo>
                    <a:pt x="0" y="0"/>
                  </a:lnTo>
                  <a:lnTo>
                    <a:pt x="8" y="2"/>
                  </a:lnTo>
                  <a:lnTo>
                    <a:pt x="18" y="2"/>
                  </a:lnTo>
                  <a:lnTo>
                    <a:pt x="26" y="4"/>
                  </a:lnTo>
                  <a:lnTo>
                    <a:pt x="34" y="4"/>
                  </a:lnTo>
                  <a:lnTo>
                    <a:pt x="44" y="4"/>
                  </a:lnTo>
                  <a:lnTo>
                    <a:pt x="52" y="4"/>
                  </a:lnTo>
                  <a:lnTo>
                    <a:pt x="62" y="4"/>
                  </a:lnTo>
                  <a:lnTo>
                    <a:pt x="70" y="4"/>
                  </a:lnTo>
                  <a:lnTo>
                    <a:pt x="80" y="4"/>
                  </a:lnTo>
                  <a:lnTo>
                    <a:pt x="88" y="4"/>
                  </a:lnTo>
                  <a:lnTo>
                    <a:pt x="96" y="6"/>
                  </a:lnTo>
                  <a:lnTo>
                    <a:pt x="106" y="6"/>
                  </a:lnTo>
                  <a:lnTo>
                    <a:pt x="114" y="6"/>
                  </a:lnTo>
                  <a:lnTo>
                    <a:pt x="124" y="8"/>
                  </a:lnTo>
                  <a:lnTo>
                    <a:pt x="132" y="8"/>
                  </a:lnTo>
                  <a:lnTo>
                    <a:pt x="140" y="10"/>
                  </a:lnTo>
                  <a:close/>
                </a:path>
              </a:pathLst>
            </a:custGeom>
            <a:solidFill>
              <a:srgbClr val="CE4F00"/>
            </a:solidFill>
            <a:ln w="9525">
              <a:noFill/>
              <a:round/>
              <a:headEnd/>
              <a:tailEnd/>
            </a:ln>
          </p:spPr>
          <p:txBody>
            <a:bodyPr>
              <a:prstTxWarp prst="textNoShape">
                <a:avLst/>
              </a:prstTxWarp>
            </a:bodyPr>
            <a:lstStyle/>
            <a:p>
              <a:endParaRPr lang="en-US"/>
            </a:p>
          </p:txBody>
        </p:sp>
        <p:sp>
          <p:nvSpPr>
            <p:cNvPr id="34842" name="Freeform 25"/>
            <p:cNvSpPr>
              <a:spLocks/>
            </p:cNvSpPr>
            <p:nvPr/>
          </p:nvSpPr>
          <p:spPr bwMode="auto">
            <a:xfrm>
              <a:off x="1609" y="2448"/>
              <a:ext cx="32" cy="30"/>
            </a:xfrm>
            <a:custGeom>
              <a:avLst/>
              <a:gdLst>
                <a:gd name="T0" fmla="*/ 16 w 32"/>
                <a:gd name="T1" fmla="*/ 30 h 30"/>
                <a:gd name="T2" fmla="*/ 22 w 32"/>
                <a:gd name="T3" fmla="*/ 28 h 30"/>
                <a:gd name="T4" fmla="*/ 28 w 32"/>
                <a:gd name="T5" fmla="*/ 26 h 30"/>
                <a:gd name="T6" fmla="*/ 30 w 32"/>
                <a:gd name="T7" fmla="*/ 20 h 30"/>
                <a:gd name="T8" fmla="*/ 32 w 32"/>
                <a:gd name="T9" fmla="*/ 14 h 30"/>
                <a:gd name="T10" fmla="*/ 30 w 32"/>
                <a:gd name="T11" fmla="*/ 8 h 30"/>
                <a:gd name="T12" fmla="*/ 28 w 32"/>
                <a:gd name="T13" fmla="*/ 4 h 30"/>
                <a:gd name="T14" fmla="*/ 22 w 32"/>
                <a:gd name="T15" fmla="*/ 0 h 30"/>
                <a:gd name="T16" fmla="*/ 16 w 32"/>
                <a:gd name="T17" fmla="*/ 0 h 30"/>
                <a:gd name="T18" fmla="*/ 10 w 32"/>
                <a:gd name="T19" fmla="*/ 0 h 30"/>
                <a:gd name="T20" fmla="*/ 6 w 32"/>
                <a:gd name="T21" fmla="*/ 4 h 30"/>
                <a:gd name="T22" fmla="*/ 2 w 32"/>
                <a:gd name="T23" fmla="*/ 8 h 30"/>
                <a:gd name="T24" fmla="*/ 0 w 32"/>
                <a:gd name="T25" fmla="*/ 14 h 30"/>
                <a:gd name="T26" fmla="*/ 2 w 32"/>
                <a:gd name="T27" fmla="*/ 20 h 30"/>
                <a:gd name="T28" fmla="*/ 6 w 32"/>
                <a:gd name="T29" fmla="*/ 26 h 30"/>
                <a:gd name="T30" fmla="*/ 10 w 32"/>
                <a:gd name="T31" fmla="*/ 28 h 30"/>
                <a:gd name="T32" fmla="*/ 16 w 32"/>
                <a:gd name="T33" fmla="*/ 30 h 30"/>
                <a:gd name="T34" fmla="*/ 16 w 32"/>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30"/>
                <a:gd name="T56" fmla="*/ 32 w 32"/>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30">
                  <a:moveTo>
                    <a:pt x="16" y="30"/>
                  </a:moveTo>
                  <a:lnTo>
                    <a:pt x="22" y="28"/>
                  </a:lnTo>
                  <a:lnTo>
                    <a:pt x="28" y="26"/>
                  </a:lnTo>
                  <a:lnTo>
                    <a:pt x="30" y="20"/>
                  </a:lnTo>
                  <a:lnTo>
                    <a:pt x="32" y="14"/>
                  </a:lnTo>
                  <a:lnTo>
                    <a:pt x="30" y="8"/>
                  </a:lnTo>
                  <a:lnTo>
                    <a:pt x="28" y="4"/>
                  </a:lnTo>
                  <a:lnTo>
                    <a:pt x="22" y="0"/>
                  </a:lnTo>
                  <a:lnTo>
                    <a:pt x="16" y="0"/>
                  </a:lnTo>
                  <a:lnTo>
                    <a:pt x="10" y="0"/>
                  </a:lnTo>
                  <a:lnTo>
                    <a:pt x="6" y="4"/>
                  </a:lnTo>
                  <a:lnTo>
                    <a:pt x="2" y="8"/>
                  </a:lnTo>
                  <a:lnTo>
                    <a:pt x="0" y="14"/>
                  </a:lnTo>
                  <a:lnTo>
                    <a:pt x="2" y="20"/>
                  </a:lnTo>
                  <a:lnTo>
                    <a:pt x="6" y="26"/>
                  </a:lnTo>
                  <a:lnTo>
                    <a:pt x="10" y="28"/>
                  </a:lnTo>
                  <a:lnTo>
                    <a:pt x="16" y="30"/>
                  </a:lnTo>
                  <a:close/>
                </a:path>
              </a:pathLst>
            </a:custGeom>
            <a:solidFill>
              <a:srgbClr val="FFFF00"/>
            </a:solidFill>
            <a:ln w="9525">
              <a:noFill/>
              <a:round/>
              <a:headEnd/>
              <a:tailEnd/>
            </a:ln>
          </p:spPr>
          <p:txBody>
            <a:bodyPr>
              <a:prstTxWarp prst="textNoShape">
                <a:avLst/>
              </a:prstTxWarp>
            </a:bodyPr>
            <a:lstStyle/>
            <a:p>
              <a:endParaRPr lang="en-US"/>
            </a:p>
          </p:txBody>
        </p:sp>
        <p:sp>
          <p:nvSpPr>
            <p:cNvPr id="34843" name="Freeform 26"/>
            <p:cNvSpPr>
              <a:spLocks/>
            </p:cNvSpPr>
            <p:nvPr/>
          </p:nvSpPr>
          <p:spPr bwMode="auto">
            <a:xfrm>
              <a:off x="1621" y="2456"/>
              <a:ext cx="12" cy="14"/>
            </a:xfrm>
            <a:custGeom>
              <a:avLst/>
              <a:gdLst>
                <a:gd name="T0" fmla="*/ 6 w 12"/>
                <a:gd name="T1" fmla="*/ 14 h 14"/>
                <a:gd name="T2" fmla="*/ 8 w 12"/>
                <a:gd name="T3" fmla="*/ 14 h 14"/>
                <a:gd name="T4" fmla="*/ 12 w 12"/>
                <a:gd name="T5" fmla="*/ 12 h 14"/>
                <a:gd name="T6" fmla="*/ 12 w 12"/>
                <a:gd name="T7" fmla="*/ 10 h 14"/>
                <a:gd name="T8" fmla="*/ 12 w 12"/>
                <a:gd name="T9" fmla="*/ 6 h 14"/>
                <a:gd name="T10" fmla="*/ 12 w 12"/>
                <a:gd name="T11" fmla="*/ 4 h 14"/>
                <a:gd name="T12" fmla="*/ 12 w 12"/>
                <a:gd name="T13" fmla="*/ 2 h 14"/>
                <a:gd name="T14" fmla="*/ 8 w 12"/>
                <a:gd name="T15" fmla="*/ 0 h 14"/>
                <a:gd name="T16" fmla="*/ 6 w 12"/>
                <a:gd name="T17" fmla="*/ 0 h 14"/>
                <a:gd name="T18" fmla="*/ 4 w 12"/>
                <a:gd name="T19" fmla="*/ 0 h 14"/>
                <a:gd name="T20" fmla="*/ 2 w 12"/>
                <a:gd name="T21" fmla="*/ 2 h 14"/>
                <a:gd name="T22" fmla="*/ 0 w 12"/>
                <a:gd name="T23" fmla="*/ 4 h 14"/>
                <a:gd name="T24" fmla="*/ 0 w 12"/>
                <a:gd name="T25" fmla="*/ 6 h 14"/>
                <a:gd name="T26" fmla="*/ 0 w 12"/>
                <a:gd name="T27" fmla="*/ 10 h 14"/>
                <a:gd name="T28" fmla="*/ 2 w 12"/>
                <a:gd name="T29" fmla="*/ 12 h 14"/>
                <a:gd name="T30" fmla="*/ 4 w 12"/>
                <a:gd name="T31" fmla="*/ 14 h 14"/>
                <a:gd name="T32" fmla="*/ 6 w 12"/>
                <a:gd name="T33" fmla="*/ 14 h 14"/>
                <a:gd name="T34" fmla="*/ 6 w 12"/>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4"/>
                <a:gd name="T56" fmla="*/ 12 w 1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4">
                  <a:moveTo>
                    <a:pt x="6" y="14"/>
                  </a:moveTo>
                  <a:lnTo>
                    <a:pt x="8" y="14"/>
                  </a:lnTo>
                  <a:lnTo>
                    <a:pt x="12" y="12"/>
                  </a:lnTo>
                  <a:lnTo>
                    <a:pt x="12" y="10"/>
                  </a:lnTo>
                  <a:lnTo>
                    <a:pt x="12" y="6"/>
                  </a:lnTo>
                  <a:lnTo>
                    <a:pt x="12" y="4"/>
                  </a:lnTo>
                  <a:lnTo>
                    <a:pt x="12" y="2"/>
                  </a:lnTo>
                  <a:lnTo>
                    <a:pt x="8" y="0"/>
                  </a:lnTo>
                  <a:lnTo>
                    <a:pt x="6" y="0"/>
                  </a:lnTo>
                  <a:lnTo>
                    <a:pt x="4" y="0"/>
                  </a:lnTo>
                  <a:lnTo>
                    <a:pt x="2" y="2"/>
                  </a:lnTo>
                  <a:lnTo>
                    <a:pt x="0" y="4"/>
                  </a:lnTo>
                  <a:lnTo>
                    <a:pt x="0" y="6"/>
                  </a:lnTo>
                  <a:lnTo>
                    <a:pt x="0" y="10"/>
                  </a:lnTo>
                  <a:lnTo>
                    <a:pt x="2" y="12"/>
                  </a:lnTo>
                  <a:lnTo>
                    <a:pt x="4" y="14"/>
                  </a:lnTo>
                  <a:lnTo>
                    <a:pt x="6" y="14"/>
                  </a:lnTo>
                  <a:close/>
                </a:path>
              </a:pathLst>
            </a:custGeom>
            <a:solidFill>
              <a:srgbClr val="000000"/>
            </a:solidFill>
            <a:ln w="9525">
              <a:noFill/>
              <a:round/>
              <a:headEnd/>
              <a:tailEnd/>
            </a:ln>
          </p:spPr>
          <p:txBody>
            <a:bodyPr>
              <a:prstTxWarp prst="textNoShape">
                <a:avLst/>
              </a:prstTxWarp>
            </a:bodyPr>
            <a:lstStyle/>
            <a:p>
              <a:endParaRPr lang="en-US"/>
            </a:p>
          </p:txBody>
        </p:sp>
        <p:sp>
          <p:nvSpPr>
            <p:cNvPr id="34844" name="Freeform 27"/>
            <p:cNvSpPr>
              <a:spLocks/>
            </p:cNvSpPr>
            <p:nvPr/>
          </p:nvSpPr>
          <p:spPr bwMode="auto">
            <a:xfrm>
              <a:off x="1501" y="2390"/>
              <a:ext cx="144" cy="114"/>
            </a:xfrm>
            <a:custGeom>
              <a:avLst/>
              <a:gdLst>
                <a:gd name="T0" fmla="*/ 142 w 144"/>
                <a:gd name="T1" fmla="*/ 26 h 114"/>
                <a:gd name="T2" fmla="*/ 134 w 144"/>
                <a:gd name="T3" fmla="*/ 26 h 114"/>
                <a:gd name="T4" fmla="*/ 122 w 144"/>
                <a:gd name="T5" fmla="*/ 28 h 114"/>
                <a:gd name="T6" fmla="*/ 106 w 144"/>
                <a:gd name="T7" fmla="*/ 30 h 114"/>
                <a:gd name="T8" fmla="*/ 62 w 144"/>
                <a:gd name="T9" fmla="*/ 54 h 114"/>
                <a:gd name="T10" fmla="*/ 60 w 144"/>
                <a:gd name="T11" fmla="*/ 60 h 114"/>
                <a:gd name="T12" fmla="*/ 56 w 144"/>
                <a:gd name="T13" fmla="*/ 74 h 114"/>
                <a:gd name="T14" fmla="*/ 48 w 144"/>
                <a:gd name="T15" fmla="*/ 88 h 114"/>
                <a:gd name="T16" fmla="*/ 44 w 144"/>
                <a:gd name="T17" fmla="*/ 96 h 114"/>
                <a:gd name="T18" fmla="*/ 40 w 144"/>
                <a:gd name="T19" fmla="*/ 98 h 114"/>
                <a:gd name="T20" fmla="*/ 34 w 144"/>
                <a:gd name="T21" fmla="*/ 100 h 114"/>
                <a:gd name="T22" fmla="*/ 24 w 144"/>
                <a:gd name="T23" fmla="*/ 104 h 114"/>
                <a:gd name="T24" fmla="*/ 14 w 144"/>
                <a:gd name="T25" fmla="*/ 110 h 114"/>
                <a:gd name="T26" fmla="*/ 10 w 144"/>
                <a:gd name="T27" fmla="*/ 112 h 114"/>
                <a:gd name="T28" fmla="*/ 4 w 144"/>
                <a:gd name="T29" fmla="*/ 114 h 114"/>
                <a:gd name="T30" fmla="*/ 0 w 144"/>
                <a:gd name="T31" fmla="*/ 110 h 114"/>
                <a:gd name="T32" fmla="*/ 8 w 144"/>
                <a:gd name="T33" fmla="*/ 96 h 114"/>
                <a:gd name="T34" fmla="*/ 12 w 144"/>
                <a:gd name="T35" fmla="*/ 92 h 114"/>
                <a:gd name="T36" fmla="*/ 20 w 144"/>
                <a:gd name="T37" fmla="*/ 80 h 114"/>
                <a:gd name="T38" fmla="*/ 26 w 144"/>
                <a:gd name="T39" fmla="*/ 70 h 114"/>
                <a:gd name="T40" fmla="*/ 22 w 144"/>
                <a:gd name="T41" fmla="*/ 66 h 114"/>
                <a:gd name="T42" fmla="*/ 18 w 144"/>
                <a:gd name="T43" fmla="*/ 66 h 114"/>
                <a:gd name="T44" fmla="*/ 10 w 144"/>
                <a:gd name="T45" fmla="*/ 66 h 114"/>
                <a:gd name="T46" fmla="*/ 10 w 144"/>
                <a:gd name="T47" fmla="*/ 64 h 114"/>
                <a:gd name="T48" fmla="*/ 20 w 144"/>
                <a:gd name="T49" fmla="*/ 52 h 114"/>
                <a:gd name="T50" fmla="*/ 28 w 144"/>
                <a:gd name="T51" fmla="*/ 50 h 114"/>
                <a:gd name="T52" fmla="*/ 44 w 144"/>
                <a:gd name="T53" fmla="*/ 44 h 114"/>
                <a:gd name="T54" fmla="*/ 56 w 144"/>
                <a:gd name="T55" fmla="*/ 38 h 114"/>
                <a:gd name="T56" fmla="*/ 52 w 144"/>
                <a:gd name="T57" fmla="*/ 32 h 114"/>
                <a:gd name="T58" fmla="*/ 52 w 144"/>
                <a:gd name="T59" fmla="*/ 30 h 114"/>
                <a:gd name="T60" fmla="*/ 50 w 144"/>
                <a:gd name="T61" fmla="*/ 28 h 114"/>
                <a:gd name="T62" fmla="*/ 54 w 144"/>
                <a:gd name="T63" fmla="*/ 26 h 114"/>
                <a:gd name="T64" fmla="*/ 72 w 144"/>
                <a:gd name="T65" fmla="*/ 26 h 114"/>
                <a:gd name="T66" fmla="*/ 76 w 144"/>
                <a:gd name="T67" fmla="*/ 24 h 114"/>
                <a:gd name="T68" fmla="*/ 86 w 144"/>
                <a:gd name="T69" fmla="*/ 18 h 114"/>
                <a:gd name="T70" fmla="*/ 92 w 144"/>
                <a:gd name="T71" fmla="*/ 14 h 114"/>
                <a:gd name="T72" fmla="*/ 84 w 144"/>
                <a:gd name="T73" fmla="*/ 10 h 114"/>
                <a:gd name="T74" fmla="*/ 84 w 144"/>
                <a:gd name="T75" fmla="*/ 8 h 114"/>
                <a:gd name="T76" fmla="*/ 86 w 144"/>
                <a:gd name="T77" fmla="*/ 6 h 114"/>
                <a:gd name="T78" fmla="*/ 92 w 144"/>
                <a:gd name="T79" fmla="*/ 6 h 114"/>
                <a:gd name="T80" fmla="*/ 106 w 144"/>
                <a:gd name="T81" fmla="*/ 10 h 114"/>
                <a:gd name="T82" fmla="*/ 112 w 144"/>
                <a:gd name="T83" fmla="*/ 10 h 114"/>
                <a:gd name="T84" fmla="*/ 120 w 144"/>
                <a:gd name="T85" fmla="*/ 12 h 114"/>
                <a:gd name="T86" fmla="*/ 130 w 144"/>
                <a:gd name="T87" fmla="*/ 10 h 114"/>
                <a:gd name="T88" fmla="*/ 134 w 144"/>
                <a:gd name="T89" fmla="*/ 4 h 114"/>
                <a:gd name="T90" fmla="*/ 140 w 144"/>
                <a:gd name="T91" fmla="*/ 0 h 114"/>
                <a:gd name="T92" fmla="*/ 144 w 144"/>
                <a:gd name="T93" fmla="*/ 26 h 114"/>
                <a:gd name="T94" fmla="*/ 144 w 144"/>
                <a:gd name="T95" fmla="*/ 26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4"/>
                <a:gd name="T145" fmla="*/ 0 h 114"/>
                <a:gd name="T146" fmla="*/ 144 w 14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4" h="114">
                  <a:moveTo>
                    <a:pt x="144" y="26"/>
                  </a:moveTo>
                  <a:lnTo>
                    <a:pt x="142" y="26"/>
                  </a:lnTo>
                  <a:lnTo>
                    <a:pt x="140" y="26"/>
                  </a:lnTo>
                  <a:lnTo>
                    <a:pt x="134" y="26"/>
                  </a:lnTo>
                  <a:lnTo>
                    <a:pt x="128" y="26"/>
                  </a:lnTo>
                  <a:lnTo>
                    <a:pt x="122" y="28"/>
                  </a:lnTo>
                  <a:lnTo>
                    <a:pt x="114" y="28"/>
                  </a:lnTo>
                  <a:lnTo>
                    <a:pt x="106" y="30"/>
                  </a:lnTo>
                  <a:lnTo>
                    <a:pt x="98" y="34"/>
                  </a:lnTo>
                  <a:lnTo>
                    <a:pt x="62" y="54"/>
                  </a:lnTo>
                  <a:lnTo>
                    <a:pt x="60" y="56"/>
                  </a:lnTo>
                  <a:lnTo>
                    <a:pt x="60" y="60"/>
                  </a:lnTo>
                  <a:lnTo>
                    <a:pt x="58" y="66"/>
                  </a:lnTo>
                  <a:lnTo>
                    <a:pt x="56" y="74"/>
                  </a:lnTo>
                  <a:lnTo>
                    <a:pt x="52" y="82"/>
                  </a:lnTo>
                  <a:lnTo>
                    <a:pt x="48" y="88"/>
                  </a:lnTo>
                  <a:lnTo>
                    <a:pt x="46" y="94"/>
                  </a:lnTo>
                  <a:lnTo>
                    <a:pt x="44" y="96"/>
                  </a:lnTo>
                  <a:lnTo>
                    <a:pt x="42" y="96"/>
                  </a:lnTo>
                  <a:lnTo>
                    <a:pt x="40" y="98"/>
                  </a:lnTo>
                  <a:lnTo>
                    <a:pt x="38" y="98"/>
                  </a:lnTo>
                  <a:lnTo>
                    <a:pt x="34" y="100"/>
                  </a:lnTo>
                  <a:lnTo>
                    <a:pt x="28" y="102"/>
                  </a:lnTo>
                  <a:lnTo>
                    <a:pt x="24" y="104"/>
                  </a:lnTo>
                  <a:lnTo>
                    <a:pt x="18" y="106"/>
                  </a:lnTo>
                  <a:lnTo>
                    <a:pt x="14" y="110"/>
                  </a:lnTo>
                  <a:lnTo>
                    <a:pt x="12" y="112"/>
                  </a:lnTo>
                  <a:lnTo>
                    <a:pt x="10" y="112"/>
                  </a:lnTo>
                  <a:lnTo>
                    <a:pt x="6" y="114"/>
                  </a:lnTo>
                  <a:lnTo>
                    <a:pt x="4" y="114"/>
                  </a:lnTo>
                  <a:lnTo>
                    <a:pt x="0" y="112"/>
                  </a:lnTo>
                  <a:lnTo>
                    <a:pt x="0" y="110"/>
                  </a:lnTo>
                  <a:lnTo>
                    <a:pt x="2" y="104"/>
                  </a:lnTo>
                  <a:lnTo>
                    <a:pt x="8" y="96"/>
                  </a:lnTo>
                  <a:lnTo>
                    <a:pt x="12" y="92"/>
                  </a:lnTo>
                  <a:lnTo>
                    <a:pt x="16" y="86"/>
                  </a:lnTo>
                  <a:lnTo>
                    <a:pt x="20" y="80"/>
                  </a:lnTo>
                  <a:lnTo>
                    <a:pt x="24" y="74"/>
                  </a:lnTo>
                  <a:lnTo>
                    <a:pt x="26" y="70"/>
                  </a:lnTo>
                  <a:lnTo>
                    <a:pt x="26" y="66"/>
                  </a:lnTo>
                  <a:lnTo>
                    <a:pt x="22" y="66"/>
                  </a:lnTo>
                  <a:lnTo>
                    <a:pt x="20" y="66"/>
                  </a:lnTo>
                  <a:lnTo>
                    <a:pt x="18" y="66"/>
                  </a:lnTo>
                  <a:lnTo>
                    <a:pt x="14" y="68"/>
                  </a:lnTo>
                  <a:lnTo>
                    <a:pt x="10" y="66"/>
                  </a:lnTo>
                  <a:lnTo>
                    <a:pt x="8" y="66"/>
                  </a:lnTo>
                  <a:lnTo>
                    <a:pt x="10" y="64"/>
                  </a:lnTo>
                  <a:lnTo>
                    <a:pt x="12" y="60"/>
                  </a:lnTo>
                  <a:lnTo>
                    <a:pt x="20" y="52"/>
                  </a:lnTo>
                  <a:lnTo>
                    <a:pt x="22" y="52"/>
                  </a:lnTo>
                  <a:lnTo>
                    <a:pt x="28" y="50"/>
                  </a:lnTo>
                  <a:lnTo>
                    <a:pt x="34" y="48"/>
                  </a:lnTo>
                  <a:lnTo>
                    <a:pt x="44" y="44"/>
                  </a:lnTo>
                  <a:lnTo>
                    <a:pt x="50" y="40"/>
                  </a:lnTo>
                  <a:lnTo>
                    <a:pt x="56" y="38"/>
                  </a:lnTo>
                  <a:lnTo>
                    <a:pt x="56" y="34"/>
                  </a:lnTo>
                  <a:lnTo>
                    <a:pt x="52" y="32"/>
                  </a:lnTo>
                  <a:lnTo>
                    <a:pt x="52" y="30"/>
                  </a:lnTo>
                  <a:lnTo>
                    <a:pt x="50" y="30"/>
                  </a:lnTo>
                  <a:lnTo>
                    <a:pt x="50" y="28"/>
                  </a:lnTo>
                  <a:lnTo>
                    <a:pt x="52" y="28"/>
                  </a:lnTo>
                  <a:lnTo>
                    <a:pt x="54" y="26"/>
                  </a:lnTo>
                  <a:lnTo>
                    <a:pt x="60" y="26"/>
                  </a:lnTo>
                  <a:lnTo>
                    <a:pt x="72" y="26"/>
                  </a:lnTo>
                  <a:lnTo>
                    <a:pt x="76" y="24"/>
                  </a:lnTo>
                  <a:lnTo>
                    <a:pt x="82" y="22"/>
                  </a:lnTo>
                  <a:lnTo>
                    <a:pt x="86" y="18"/>
                  </a:lnTo>
                  <a:lnTo>
                    <a:pt x="90" y="16"/>
                  </a:lnTo>
                  <a:lnTo>
                    <a:pt x="92" y="14"/>
                  </a:lnTo>
                  <a:lnTo>
                    <a:pt x="90" y="10"/>
                  </a:lnTo>
                  <a:lnTo>
                    <a:pt x="84" y="10"/>
                  </a:lnTo>
                  <a:lnTo>
                    <a:pt x="84" y="8"/>
                  </a:lnTo>
                  <a:lnTo>
                    <a:pt x="86" y="6"/>
                  </a:lnTo>
                  <a:lnTo>
                    <a:pt x="88" y="6"/>
                  </a:lnTo>
                  <a:lnTo>
                    <a:pt x="92" y="6"/>
                  </a:lnTo>
                  <a:lnTo>
                    <a:pt x="98" y="6"/>
                  </a:lnTo>
                  <a:lnTo>
                    <a:pt x="106" y="10"/>
                  </a:lnTo>
                  <a:lnTo>
                    <a:pt x="108" y="10"/>
                  </a:lnTo>
                  <a:lnTo>
                    <a:pt x="112" y="10"/>
                  </a:lnTo>
                  <a:lnTo>
                    <a:pt x="116" y="12"/>
                  </a:lnTo>
                  <a:lnTo>
                    <a:pt x="120" y="12"/>
                  </a:lnTo>
                  <a:lnTo>
                    <a:pt x="126" y="12"/>
                  </a:lnTo>
                  <a:lnTo>
                    <a:pt x="130" y="10"/>
                  </a:lnTo>
                  <a:lnTo>
                    <a:pt x="134" y="8"/>
                  </a:lnTo>
                  <a:lnTo>
                    <a:pt x="134" y="4"/>
                  </a:lnTo>
                  <a:lnTo>
                    <a:pt x="136" y="2"/>
                  </a:lnTo>
                  <a:lnTo>
                    <a:pt x="140" y="0"/>
                  </a:lnTo>
                  <a:lnTo>
                    <a:pt x="144" y="6"/>
                  </a:lnTo>
                  <a:lnTo>
                    <a:pt x="144" y="26"/>
                  </a:lnTo>
                  <a:close/>
                </a:path>
              </a:pathLst>
            </a:custGeom>
            <a:solidFill>
              <a:srgbClr val="7F0000"/>
            </a:solidFill>
            <a:ln w="9525">
              <a:noFill/>
              <a:round/>
              <a:headEnd/>
              <a:tailEnd/>
            </a:ln>
          </p:spPr>
          <p:txBody>
            <a:bodyPr>
              <a:prstTxWarp prst="textNoShape">
                <a:avLst/>
              </a:prstTxWarp>
            </a:bodyPr>
            <a:lstStyle/>
            <a:p>
              <a:endParaRPr lang="en-US"/>
            </a:p>
          </p:txBody>
        </p:sp>
        <p:sp>
          <p:nvSpPr>
            <p:cNvPr id="34845" name="Freeform 28"/>
            <p:cNvSpPr>
              <a:spLocks/>
            </p:cNvSpPr>
            <p:nvPr/>
          </p:nvSpPr>
          <p:spPr bwMode="auto">
            <a:xfrm>
              <a:off x="1671" y="2490"/>
              <a:ext cx="52" cy="56"/>
            </a:xfrm>
            <a:custGeom>
              <a:avLst/>
              <a:gdLst>
                <a:gd name="T0" fmla="*/ 48 w 52"/>
                <a:gd name="T1" fmla="*/ 52 h 56"/>
                <a:gd name="T2" fmla="*/ 52 w 52"/>
                <a:gd name="T3" fmla="*/ 44 h 56"/>
                <a:gd name="T4" fmla="*/ 52 w 52"/>
                <a:gd name="T5" fmla="*/ 36 h 56"/>
                <a:gd name="T6" fmla="*/ 50 w 52"/>
                <a:gd name="T7" fmla="*/ 24 h 56"/>
                <a:gd name="T8" fmla="*/ 42 w 52"/>
                <a:gd name="T9" fmla="*/ 14 h 56"/>
                <a:gd name="T10" fmla="*/ 38 w 52"/>
                <a:gd name="T11" fmla="*/ 10 h 56"/>
                <a:gd name="T12" fmla="*/ 34 w 52"/>
                <a:gd name="T13" fmla="*/ 6 h 56"/>
                <a:gd name="T14" fmla="*/ 28 w 52"/>
                <a:gd name="T15" fmla="*/ 4 h 56"/>
                <a:gd name="T16" fmla="*/ 24 w 52"/>
                <a:gd name="T17" fmla="*/ 2 h 56"/>
                <a:gd name="T18" fmla="*/ 18 w 52"/>
                <a:gd name="T19" fmla="*/ 0 h 56"/>
                <a:gd name="T20" fmla="*/ 14 w 52"/>
                <a:gd name="T21" fmla="*/ 2 h 56"/>
                <a:gd name="T22" fmla="*/ 10 w 52"/>
                <a:gd name="T23" fmla="*/ 2 h 56"/>
                <a:gd name="T24" fmla="*/ 6 w 52"/>
                <a:gd name="T25" fmla="*/ 4 h 56"/>
                <a:gd name="T26" fmla="*/ 0 w 52"/>
                <a:gd name="T27" fmla="*/ 12 h 56"/>
                <a:gd name="T28" fmla="*/ 0 w 52"/>
                <a:gd name="T29" fmla="*/ 22 h 56"/>
                <a:gd name="T30" fmla="*/ 4 w 52"/>
                <a:gd name="T31" fmla="*/ 32 h 56"/>
                <a:gd name="T32" fmla="*/ 10 w 52"/>
                <a:gd name="T33" fmla="*/ 42 h 56"/>
                <a:gd name="T34" fmla="*/ 16 w 52"/>
                <a:gd name="T35" fmla="*/ 48 h 56"/>
                <a:gd name="T36" fmla="*/ 20 w 52"/>
                <a:gd name="T37" fmla="*/ 50 h 56"/>
                <a:gd name="T38" fmla="*/ 26 w 52"/>
                <a:gd name="T39" fmla="*/ 54 h 56"/>
                <a:gd name="T40" fmla="*/ 30 w 52"/>
                <a:gd name="T41" fmla="*/ 56 h 56"/>
                <a:gd name="T42" fmla="*/ 34 w 52"/>
                <a:gd name="T43" fmla="*/ 56 h 56"/>
                <a:gd name="T44" fmla="*/ 40 w 52"/>
                <a:gd name="T45" fmla="*/ 56 h 56"/>
                <a:gd name="T46" fmla="*/ 44 w 52"/>
                <a:gd name="T47" fmla="*/ 54 h 56"/>
                <a:gd name="T48" fmla="*/ 48 w 52"/>
                <a:gd name="T49" fmla="*/ 52 h 56"/>
                <a:gd name="T50" fmla="*/ 48 w 52"/>
                <a:gd name="T51" fmla="*/ 52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56"/>
                <a:gd name="T80" fmla="*/ 52 w 52"/>
                <a:gd name="T81" fmla="*/ 56 h 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56">
                  <a:moveTo>
                    <a:pt x="48" y="52"/>
                  </a:moveTo>
                  <a:lnTo>
                    <a:pt x="52" y="44"/>
                  </a:lnTo>
                  <a:lnTo>
                    <a:pt x="52" y="36"/>
                  </a:lnTo>
                  <a:lnTo>
                    <a:pt x="50" y="24"/>
                  </a:lnTo>
                  <a:lnTo>
                    <a:pt x="42" y="14"/>
                  </a:lnTo>
                  <a:lnTo>
                    <a:pt x="38" y="10"/>
                  </a:lnTo>
                  <a:lnTo>
                    <a:pt x="34" y="6"/>
                  </a:lnTo>
                  <a:lnTo>
                    <a:pt x="28" y="4"/>
                  </a:lnTo>
                  <a:lnTo>
                    <a:pt x="24" y="2"/>
                  </a:lnTo>
                  <a:lnTo>
                    <a:pt x="18" y="0"/>
                  </a:lnTo>
                  <a:lnTo>
                    <a:pt x="14" y="2"/>
                  </a:lnTo>
                  <a:lnTo>
                    <a:pt x="10" y="2"/>
                  </a:lnTo>
                  <a:lnTo>
                    <a:pt x="6" y="4"/>
                  </a:lnTo>
                  <a:lnTo>
                    <a:pt x="0" y="12"/>
                  </a:lnTo>
                  <a:lnTo>
                    <a:pt x="0" y="22"/>
                  </a:lnTo>
                  <a:lnTo>
                    <a:pt x="4" y="32"/>
                  </a:lnTo>
                  <a:lnTo>
                    <a:pt x="10" y="42"/>
                  </a:lnTo>
                  <a:lnTo>
                    <a:pt x="16" y="48"/>
                  </a:lnTo>
                  <a:lnTo>
                    <a:pt x="20" y="50"/>
                  </a:lnTo>
                  <a:lnTo>
                    <a:pt x="26" y="54"/>
                  </a:lnTo>
                  <a:lnTo>
                    <a:pt x="30" y="56"/>
                  </a:lnTo>
                  <a:lnTo>
                    <a:pt x="34" y="56"/>
                  </a:lnTo>
                  <a:lnTo>
                    <a:pt x="40" y="56"/>
                  </a:lnTo>
                  <a:lnTo>
                    <a:pt x="44" y="54"/>
                  </a:lnTo>
                  <a:lnTo>
                    <a:pt x="48" y="52"/>
                  </a:lnTo>
                  <a:close/>
                </a:path>
              </a:pathLst>
            </a:custGeom>
            <a:solidFill>
              <a:srgbClr val="7F0000"/>
            </a:solidFill>
            <a:ln w="9525">
              <a:noFill/>
              <a:round/>
              <a:headEnd/>
              <a:tailEnd/>
            </a:ln>
          </p:spPr>
          <p:txBody>
            <a:bodyPr>
              <a:prstTxWarp prst="textNoShape">
                <a:avLst/>
              </a:prstTxWarp>
            </a:bodyPr>
            <a:lstStyle/>
            <a:p>
              <a:endParaRPr lang="en-US"/>
            </a:p>
          </p:txBody>
        </p:sp>
        <p:sp>
          <p:nvSpPr>
            <p:cNvPr id="34846" name="Freeform 29"/>
            <p:cNvSpPr>
              <a:spLocks/>
            </p:cNvSpPr>
            <p:nvPr/>
          </p:nvSpPr>
          <p:spPr bwMode="auto">
            <a:xfrm>
              <a:off x="1673" y="2492"/>
              <a:ext cx="50" cy="52"/>
            </a:xfrm>
            <a:custGeom>
              <a:avLst/>
              <a:gdLst>
                <a:gd name="T0" fmla="*/ 44 w 50"/>
                <a:gd name="T1" fmla="*/ 48 h 52"/>
                <a:gd name="T2" fmla="*/ 50 w 50"/>
                <a:gd name="T3" fmla="*/ 42 h 52"/>
                <a:gd name="T4" fmla="*/ 50 w 50"/>
                <a:gd name="T5" fmla="*/ 34 h 52"/>
                <a:gd name="T6" fmla="*/ 46 w 50"/>
                <a:gd name="T7" fmla="*/ 22 h 52"/>
                <a:gd name="T8" fmla="*/ 40 w 50"/>
                <a:gd name="T9" fmla="*/ 12 h 52"/>
                <a:gd name="T10" fmla="*/ 36 w 50"/>
                <a:gd name="T11" fmla="*/ 8 h 52"/>
                <a:gd name="T12" fmla="*/ 32 w 50"/>
                <a:gd name="T13" fmla="*/ 4 h 52"/>
                <a:gd name="T14" fmla="*/ 26 w 50"/>
                <a:gd name="T15" fmla="*/ 2 h 52"/>
                <a:gd name="T16" fmla="*/ 22 w 50"/>
                <a:gd name="T17" fmla="*/ 0 h 52"/>
                <a:gd name="T18" fmla="*/ 16 w 50"/>
                <a:gd name="T19" fmla="*/ 0 h 52"/>
                <a:gd name="T20" fmla="*/ 12 w 50"/>
                <a:gd name="T21" fmla="*/ 0 h 52"/>
                <a:gd name="T22" fmla="*/ 8 w 50"/>
                <a:gd name="T23" fmla="*/ 2 h 52"/>
                <a:gd name="T24" fmla="*/ 4 w 50"/>
                <a:gd name="T25" fmla="*/ 4 h 52"/>
                <a:gd name="T26" fmla="*/ 0 w 50"/>
                <a:gd name="T27" fmla="*/ 10 h 52"/>
                <a:gd name="T28" fmla="*/ 0 w 50"/>
                <a:gd name="T29" fmla="*/ 20 h 52"/>
                <a:gd name="T30" fmla="*/ 2 w 50"/>
                <a:gd name="T31" fmla="*/ 30 h 52"/>
                <a:gd name="T32" fmla="*/ 10 w 50"/>
                <a:gd name="T33" fmla="*/ 40 h 52"/>
                <a:gd name="T34" fmla="*/ 14 w 50"/>
                <a:gd name="T35" fmla="*/ 44 h 52"/>
                <a:gd name="T36" fmla="*/ 18 w 50"/>
                <a:gd name="T37" fmla="*/ 48 h 52"/>
                <a:gd name="T38" fmla="*/ 24 w 50"/>
                <a:gd name="T39" fmla="*/ 50 h 52"/>
                <a:gd name="T40" fmla="*/ 28 w 50"/>
                <a:gd name="T41" fmla="*/ 52 h 52"/>
                <a:gd name="T42" fmla="*/ 32 w 50"/>
                <a:gd name="T43" fmla="*/ 52 h 52"/>
                <a:gd name="T44" fmla="*/ 36 w 50"/>
                <a:gd name="T45" fmla="*/ 52 h 52"/>
                <a:gd name="T46" fmla="*/ 40 w 50"/>
                <a:gd name="T47" fmla="*/ 50 h 52"/>
                <a:gd name="T48" fmla="*/ 44 w 50"/>
                <a:gd name="T49" fmla="*/ 48 h 52"/>
                <a:gd name="T50" fmla="*/ 44 w 50"/>
                <a:gd name="T51" fmla="*/ 4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52"/>
                <a:gd name="T80" fmla="*/ 50 w 50"/>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52">
                  <a:moveTo>
                    <a:pt x="44" y="48"/>
                  </a:moveTo>
                  <a:lnTo>
                    <a:pt x="50" y="42"/>
                  </a:lnTo>
                  <a:lnTo>
                    <a:pt x="50" y="34"/>
                  </a:lnTo>
                  <a:lnTo>
                    <a:pt x="46" y="22"/>
                  </a:lnTo>
                  <a:lnTo>
                    <a:pt x="40" y="12"/>
                  </a:lnTo>
                  <a:lnTo>
                    <a:pt x="36" y="8"/>
                  </a:lnTo>
                  <a:lnTo>
                    <a:pt x="32" y="4"/>
                  </a:lnTo>
                  <a:lnTo>
                    <a:pt x="26" y="2"/>
                  </a:lnTo>
                  <a:lnTo>
                    <a:pt x="22" y="0"/>
                  </a:lnTo>
                  <a:lnTo>
                    <a:pt x="16" y="0"/>
                  </a:lnTo>
                  <a:lnTo>
                    <a:pt x="12" y="0"/>
                  </a:lnTo>
                  <a:lnTo>
                    <a:pt x="8" y="2"/>
                  </a:lnTo>
                  <a:lnTo>
                    <a:pt x="4" y="4"/>
                  </a:lnTo>
                  <a:lnTo>
                    <a:pt x="0" y="10"/>
                  </a:lnTo>
                  <a:lnTo>
                    <a:pt x="0" y="20"/>
                  </a:lnTo>
                  <a:lnTo>
                    <a:pt x="2" y="30"/>
                  </a:lnTo>
                  <a:lnTo>
                    <a:pt x="10" y="40"/>
                  </a:lnTo>
                  <a:lnTo>
                    <a:pt x="14" y="44"/>
                  </a:lnTo>
                  <a:lnTo>
                    <a:pt x="18" y="48"/>
                  </a:lnTo>
                  <a:lnTo>
                    <a:pt x="24" y="50"/>
                  </a:lnTo>
                  <a:lnTo>
                    <a:pt x="28" y="52"/>
                  </a:lnTo>
                  <a:lnTo>
                    <a:pt x="32" y="52"/>
                  </a:lnTo>
                  <a:lnTo>
                    <a:pt x="36" y="52"/>
                  </a:lnTo>
                  <a:lnTo>
                    <a:pt x="40" y="50"/>
                  </a:lnTo>
                  <a:lnTo>
                    <a:pt x="44" y="48"/>
                  </a:lnTo>
                  <a:close/>
                </a:path>
              </a:pathLst>
            </a:custGeom>
            <a:solidFill>
              <a:srgbClr val="890505"/>
            </a:solidFill>
            <a:ln w="9525">
              <a:noFill/>
              <a:round/>
              <a:headEnd/>
              <a:tailEnd/>
            </a:ln>
          </p:spPr>
          <p:txBody>
            <a:bodyPr>
              <a:prstTxWarp prst="textNoShape">
                <a:avLst/>
              </a:prstTxWarp>
            </a:bodyPr>
            <a:lstStyle/>
            <a:p>
              <a:endParaRPr lang="en-US"/>
            </a:p>
          </p:txBody>
        </p:sp>
        <p:sp>
          <p:nvSpPr>
            <p:cNvPr id="34847" name="Freeform 30"/>
            <p:cNvSpPr>
              <a:spLocks/>
            </p:cNvSpPr>
            <p:nvPr/>
          </p:nvSpPr>
          <p:spPr bwMode="auto">
            <a:xfrm>
              <a:off x="1675" y="2494"/>
              <a:ext cx="46" cy="48"/>
            </a:xfrm>
            <a:custGeom>
              <a:avLst/>
              <a:gdLst>
                <a:gd name="T0" fmla="*/ 42 w 46"/>
                <a:gd name="T1" fmla="*/ 46 h 48"/>
                <a:gd name="T2" fmla="*/ 46 w 46"/>
                <a:gd name="T3" fmla="*/ 40 h 48"/>
                <a:gd name="T4" fmla="*/ 46 w 46"/>
                <a:gd name="T5" fmla="*/ 30 h 48"/>
                <a:gd name="T6" fmla="*/ 42 w 46"/>
                <a:gd name="T7" fmla="*/ 20 h 48"/>
                <a:gd name="T8" fmla="*/ 38 w 46"/>
                <a:gd name="T9" fmla="*/ 12 h 48"/>
                <a:gd name="T10" fmla="*/ 34 w 46"/>
                <a:gd name="T11" fmla="*/ 8 h 48"/>
                <a:gd name="T12" fmla="*/ 28 w 46"/>
                <a:gd name="T13" fmla="*/ 4 h 48"/>
                <a:gd name="T14" fmla="*/ 24 w 46"/>
                <a:gd name="T15" fmla="*/ 2 h 48"/>
                <a:gd name="T16" fmla="*/ 20 w 46"/>
                <a:gd name="T17" fmla="*/ 0 h 48"/>
                <a:gd name="T18" fmla="*/ 16 w 46"/>
                <a:gd name="T19" fmla="*/ 0 h 48"/>
                <a:gd name="T20" fmla="*/ 10 w 46"/>
                <a:gd name="T21" fmla="*/ 0 h 48"/>
                <a:gd name="T22" fmla="*/ 8 w 46"/>
                <a:gd name="T23" fmla="*/ 0 h 48"/>
                <a:gd name="T24" fmla="*/ 4 w 46"/>
                <a:gd name="T25" fmla="*/ 2 h 48"/>
                <a:gd name="T26" fmla="*/ 0 w 46"/>
                <a:gd name="T27" fmla="*/ 10 h 48"/>
                <a:gd name="T28" fmla="*/ 0 w 46"/>
                <a:gd name="T29" fmla="*/ 18 h 48"/>
                <a:gd name="T30" fmla="*/ 2 w 46"/>
                <a:gd name="T31" fmla="*/ 28 h 48"/>
                <a:gd name="T32" fmla="*/ 8 w 46"/>
                <a:gd name="T33" fmla="*/ 36 h 48"/>
                <a:gd name="T34" fmla="*/ 12 w 46"/>
                <a:gd name="T35" fmla="*/ 40 h 48"/>
                <a:gd name="T36" fmla="*/ 16 w 46"/>
                <a:gd name="T37" fmla="*/ 44 h 48"/>
                <a:gd name="T38" fmla="*/ 22 w 46"/>
                <a:gd name="T39" fmla="*/ 46 h 48"/>
                <a:gd name="T40" fmla="*/ 26 w 46"/>
                <a:gd name="T41" fmla="*/ 48 h 48"/>
                <a:gd name="T42" fmla="*/ 30 w 46"/>
                <a:gd name="T43" fmla="*/ 48 h 48"/>
                <a:gd name="T44" fmla="*/ 34 w 46"/>
                <a:gd name="T45" fmla="*/ 48 h 48"/>
                <a:gd name="T46" fmla="*/ 38 w 46"/>
                <a:gd name="T47" fmla="*/ 48 h 48"/>
                <a:gd name="T48" fmla="*/ 42 w 46"/>
                <a:gd name="T49" fmla="*/ 46 h 48"/>
                <a:gd name="T50" fmla="*/ 42 w 46"/>
                <a:gd name="T51" fmla="*/ 46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48"/>
                <a:gd name="T80" fmla="*/ 46 w 4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48">
                  <a:moveTo>
                    <a:pt x="42" y="46"/>
                  </a:moveTo>
                  <a:lnTo>
                    <a:pt x="46" y="40"/>
                  </a:lnTo>
                  <a:lnTo>
                    <a:pt x="46" y="30"/>
                  </a:lnTo>
                  <a:lnTo>
                    <a:pt x="42" y="20"/>
                  </a:lnTo>
                  <a:lnTo>
                    <a:pt x="38" y="12"/>
                  </a:lnTo>
                  <a:lnTo>
                    <a:pt x="34" y="8"/>
                  </a:lnTo>
                  <a:lnTo>
                    <a:pt x="28" y="4"/>
                  </a:lnTo>
                  <a:lnTo>
                    <a:pt x="24" y="2"/>
                  </a:lnTo>
                  <a:lnTo>
                    <a:pt x="20" y="0"/>
                  </a:lnTo>
                  <a:lnTo>
                    <a:pt x="16" y="0"/>
                  </a:lnTo>
                  <a:lnTo>
                    <a:pt x="10" y="0"/>
                  </a:lnTo>
                  <a:lnTo>
                    <a:pt x="8" y="0"/>
                  </a:lnTo>
                  <a:lnTo>
                    <a:pt x="4" y="2"/>
                  </a:lnTo>
                  <a:lnTo>
                    <a:pt x="0" y="10"/>
                  </a:lnTo>
                  <a:lnTo>
                    <a:pt x="0" y="18"/>
                  </a:lnTo>
                  <a:lnTo>
                    <a:pt x="2" y="28"/>
                  </a:lnTo>
                  <a:lnTo>
                    <a:pt x="8" y="36"/>
                  </a:lnTo>
                  <a:lnTo>
                    <a:pt x="12" y="40"/>
                  </a:lnTo>
                  <a:lnTo>
                    <a:pt x="16" y="44"/>
                  </a:lnTo>
                  <a:lnTo>
                    <a:pt x="22" y="46"/>
                  </a:lnTo>
                  <a:lnTo>
                    <a:pt x="26" y="48"/>
                  </a:lnTo>
                  <a:lnTo>
                    <a:pt x="30" y="48"/>
                  </a:lnTo>
                  <a:lnTo>
                    <a:pt x="34" y="48"/>
                  </a:lnTo>
                  <a:lnTo>
                    <a:pt x="38" y="48"/>
                  </a:lnTo>
                  <a:lnTo>
                    <a:pt x="42" y="46"/>
                  </a:lnTo>
                  <a:close/>
                </a:path>
              </a:pathLst>
            </a:custGeom>
            <a:solidFill>
              <a:srgbClr val="930A0A"/>
            </a:solidFill>
            <a:ln w="9525">
              <a:noFill/>
              <a:round/>
              <a:headEnd/>
              <a:tailEnd/>
            </a:ln>
          </p:spPr>
          <p:txBody>
            <a:bodyPr>
              <a:prstTxWarp prst="textNoShape">
                <a:avLst/>
              </a:prstTxWarp>
            </a:bodyPr>
            <a:lstStyle/>
            <a:p>
              <a:endParaRPr lang="en-US"/>
            </a:p>
          </p:txBody>
        </p:sp>
        <p:sp>
          <p:nvSpPr>
            <p:cNvPr id="34848" name="Freeform 31"/>
            <p:cNvSpPr>
              <a:spLocks/>
            </p:cNvSpPr>
            <p:nvPr/>
          </p:nvSpPr>
          <p:spPr bwMode="auto">
            <a:xfrm>
              <a:off x="1675" y="2496"/>
              <a:ext cx="44" cy="46"/>
            </a:xfrm>
            <a:custGeom>
              <a:avLst/>
              <a:gdLst>
                <a:gd name="T0" fmla="*/ 40 w 44"/>
                <a:gd name="T1" fmla="*/ 42 h 46"/>
                <a:gd name="T2" fmla="*/ 44 w 44"/>
                <a:gd name="T3" fmla="*/ 36 h 46"/>
                <a:gd name="T4" fmla="*/ 44 w 44"/>
                <a:gd name="T5" fmla="*/ 28 h 46"/>
                <a:gd name="T6" fmla="*/ 42 w 44"/>
                <a:gd name="T7" fmla="*/ 20 h 46"/>
                <a:gd name="T8" fmla="*/ 36 w 44"/>
                <a:gd name="T9" fmla="*/ 10 h 46"/>
                <a:gd name="T10" fmla="*/ 32 w 44"/>
                <a:gd name="T11" fmla="*/ 6 h 46"/>
                <a:gd name="T12" fmla="*/ 28 w 44"/>
                <a:gd name="T13" fmla="*/ 4 h 46"/>
                <a:gd name="T14" fmla="*/ 24 w 44"/>
                <a:gd name="T15" fmla="*/ 2 h 46"/>
                <a:gd name="T16" fmla="*/ 20 w 44"/>
                <a:gd name="T17" fmla="*/ 0 h 46"/>
                <a:gd name="T18" fmla="*/ 16 w 44"/>
                <a:gd name="T19" fmla="*/ 0 h 46"/>
                <a:gd name="T20" fmla="*/ 12 w 44"/>
                <a:gd name="T21" fmla="*/ 0 h 46"/>
                <a:gd name="T22" fmla="*/ 8 w 44"/>
                <a:gd name="T23" fmla="*/ 0 h 46"/>
                <a:gd name="T24" fmla="*/ 4 w 44"/>
                <a:gd name="T25" fmla="*/ 2 h 46"/>
                <a:gd name="T26" fmla="*/ 0 w 44"/>
                <a:gd name="T27" fmla="*/ 8 h 46"/>
                <a:gd name="T28" fmla="*/ 0 w 44"/>
                <a:gd name="T29" fmla="*/ 16 h 46"/>
                <a:gd name="T30" fmla="*/ 4 w 44"/>
                <a:gd name="T31" fmla="*/ 26 h 46"/>
                <a:gd name="T32" fmla="*/ 8 w 44"/>
                <a:gd name="T33" fmla="*/ 34 h 46"/>
                <a:gd name="T34" fmla="*/ 14 w 44"/>
                <a:gd name="T35" fmla="*/ 38 h 46"/>
                <a:gd name="T36" fmla="*/ 18 w 44"/>
                <a:gd name="T37" fmla="*/ 42 h 46"/>
                <a:gd name="T38" fmla="*/ 22 w 44"/>
                <a:gd name="T39" fmla="*/ 44 h 46"/>
                <a:gd name="T40" fmla="*/ 26 w 44"/>
                <a:gd name="T41" fmla="*/ 44 h 46"/>
                <a:gd name="T42" fmla="*/ 30 w 44"/>
                <a:gd name="T43" fmla="*/ 46 h 46"/>
                <a:gd name="T44" fmla="*/ 34 w 44"/>
                <a:gd name="T45" fmla="*/ 46 h 46"/>
                <a:gd name="T46" fmla="*/ 38 w 44"/>
                <a:gd name="T47" fmla="*/ 44 h 46"/>
                <a:gd name="T48" fmla="*/ 40 w 44"/>
                <a:gd name="T49" fmla="*/ 42 h 46"/>
                <a:gd name="T50" fmla="*/ 40 w 44"/>
                <a:gd name="T51" fmla="*/ 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
                <a:gd name="T79" fmla="*/ 0 h 46"/>
                <a:gd name="T80" fmla="*/ 44 w 44"/>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 h="46">
                  <a:moveTo>
                    <a:pt x="40" y="42"/>
                  </a:moveTo>
                  <a:lnTo>
                    <a:pt x="44" y="36"/>
                  </a:lnTo>
                  <a:lnTo>
                    <a:pt x="44" y="28"/>
                  </a:lnTo>
                  <a:lnTo>
                    <a:pt x="42" y="20"/>
                  </a:lnTo>
                  <a:lnTo>
                    <a:pt x="36" y="10"/>
                  </a:lnTo>
                  <a:lnTo>
                    <a:pt x="32" y="6"/>
                  </a:lnTo>
                  <a:lnTo>
                    <a:pt x="28" y="4"/>
                  </a:lnTo>
                  <a:lnTo>
                    <a:pt x="24" y="2"/>
                  </a:lnTo>
                  <a:lnTo>
                    <a:pt x="20" y="0"/>
                  </a:lnTo>
                  <a:lnTo>
                    <a:pt x="16" y="0"/>
                  </a:lnTo>
                  <a:lnTo>
                    <a:pt x="12" y="0"/>
                  </a:lnTo>
                  <a:lnTo>
                    <a:pt x="8" y="0"/>
                  </a:lnTo>
                  <a:lnTo>
                    <a:pt x="4" y="2"/>
                  </a:lnTo>
                  <a:lnTo>
                    <a:pt x="0" y="8"/>
                  </a:lnTo>
                  <a:lnTo>
                    <a:pt x="0" y="16"/>
                  </a:lnTo>
                  <a:lnTo>
                    <a:pt x="4" y="26"/>
                  </a:lnTo>
                  <a:lnTo>
                    <a:pt x="8" y="34"/>
                  </a:lnTo>
                  <a:lnTo>
                    <a:pt x="14" y="38"/>
                  </a:lnTo>
                  <a:lnTo>
                    <a:pt x="18" y="42"/>
                  </a:lnTo>
                  <a:lnTo>
                    <a:pt x="22" y="44"/>
                  </a:lnTo>
                  <a:lnTo>
                    <a:pt x="26" y="44"/>
                  </a:lnTo>
                  <a:lnTo>
                    <a:pt x="30" y="46"/>
                  </a:lnTo>
                  <a:lnTo>
                    <a:pt x="34" y="46"/>
                  </a:lnTo>
                  <a:lnTo>
                    <a:pt x="38" y="44"/>
                  </a:lnTo>
                  <a:lnTo>
                    <a:pt x="40" y="42"/>
                  </a:lnTo>
                  <a:close/>
                </a:path>
              </a:pathLst>
            </a:custGeom>
            <a:solidFill>
              <a:srgbClr val="9E0F0F"/>
            </a:solidFill>
            <a:ln w="9525">
              <a:noFill/>
              <a:round/>
              <a:headEnd/>
              <a:tailEnd/>
            </a:ln>
          </p:spPr>
          <p:txBody>
            <a:bodyPr>
              <a:prstTxWarp prst="textNoShape">
                <a:avLst/>
              </a:prstTxWarp>
            </a:bodyPr>
            <a:lstStyle/>
            <a:p>
              <a:endParaRPr lang="en-US"/>
            </a:p>
          </p:txBody>
        </p:sp>
        <p:sp>
          <p:nvSpPr>
            <p:cNvPr id="34849" name="Freeform 32"/>
            <p:cNvSpPr>
              <a:spLocks/>
            </p:cNvSpPr>
            <p:nvPr/>
          </p:nvSpPr>
          <p:spPr bwMode="auto">
            <a:xfrm>
              <a:off x="1677" y="2496"/>
              <a:ext cx="40" cy="44"/>
            </a:xfrm>
            <a:custGeom>
              <a:avLst/>
              <a:gdLst>
                <a:gd name="T0" fmla="*/ 36 w 40"/>
                <a:gd name="T1" fmla="*/ 42 h 44"/>
                <a:gd name="T2" fmla="*/ 40 w 40"/>
                <a:gd name="T3" fmla="*/ 36 h 44"/>
                <a:gd name="T4" fmla="*/ 40 w 40"/>
                <a:gd name="T5" fmla="*/ 28 h 44"/>
                <a:gd name="T6" fmla="*/ 38 w 40"/>
                <a:gd name="T7" fmla="*/ 20 h 44"/>
                <a:gd name="T8" fmla="*/ 34 w 40"/>
                <a:gd name="T9" fmla="*/ 12 h 44"/>
                <a:gd name="T10" fmla="*/ 30 w 40"/>
                <a:gd name="T11" fmla="*/ 8 h 44"/>
                <a:gd name="T12" fmla="*/ 26 w 40"/>
                <a:gd name="T13" fmla="*/ 4 h 44"/>
                <a:gd name="T14" fmla="*/ 22 w 40"/>
                <a:gd name="T15" fmla="*/ 2 h 44"/>
                <a:gd name="T16" fmla="*/ 18 w 40"/>
                <a:gd name="T17" fmla="*/ 2 h 44"/>
                <a:gd name="T18" fmla="*/ 14 w 40"/>
                <a:gd name="T19" fmla="*/ 0 h 44"/>
                <a:gd name="T20" fmla="*/ 10 w 40"/>
                <a:gd name="T21" fmla="*/ 0 h 44"/>
                <a:gd name="T22" fmla="*/ 6 w 40"/>
                <a:gd name="T23" fmla="*/ 2 h 44"/>
                <a:gd name="T24" fmla="*/ 4 w 40"/>
                <a:gd name="T25" fmla="*/ 4 h 44"/>
                <a:gd name="T26" fmla="*/ 0 w 40"/>
                <a:gd name="T27" fmla="*/ 10 h 44"/>
                <a:gd name="T28" fmla="*/ 0 w 40"/>
                <a:gd name="T29" fmla="*/ 18 h 44"/>
                <a:gd name="T30" fmla="*/ 2 w 40"/>
                <a:gd name="T31" fmla="*/ 26 h 44"/>
                <a:gd name="T32" fmla="*/ 8 w 40"/>
                <a:gd name="T33" fmla="*/ 34 h 44"/>
                <a:gd name="T34" fmla="*/ 12 w 40"/>
                <a:gd name="T35" fmla="*/ 36 h 44"/>
                <a:gd name="T36" fmla="*/ 16 w 40"/>
                <a:gd name="T37" fmla="*/ 40 h 44"/>
                <a:gd name="T38" fmla="*/ 20 w 40"/>
                <a:gd name="T39" fmla="*/ 42 h 44"/>
                <a:gd name="T40" fmla="*/ 24 w 40"/>
                <a:gd name="T41" fmla="*/ 42 h 44"/>
                <a:gd name="T42" fmla="*/ 28 w 40"/>
                <a:gd name="T43" fmla="*/ 44 h 44"/>
                <a:gd name="T44" fmla="*/ 30 w 40"/>
                <a:gd name="T45" fmla="*/ 44 h 44"/>
                <a:gd name="T46" fmla="*/ 34 w 40"/>
                <a:gd name="T47" fmla="*/ 42 h 44"/>
                <a:gd name="T48" fmla="*/ 36 w 40"/>
                <a:gd name="T49" fmla="*/ 42 h 44"/>
                <a:gd name="T50" fmla="*/ 36 w 40"/>
                <a:gd name="T51" fmla="*/ 42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36" y="42"/>
                  </a:moveTo>
                  <a:lnTo>
                    <a:pt x="40" y="36"/>
                  </a:lnTo>
                  <a:lnTo>
                    <a:pt x="40" y="28"/>
                  </a:lnTo>
                  <a:lnTo>
                    <a:pt x="38" y="20"/>
                  </a:lnTo>
                  <a:lnTo>
                    <a:pt x="34" y="12"/>
                  </a:lnTo>
                  <a:lnTo>
                    <a:pt x="30" y="8"/>
                  </a:lnTo>
                  <a:lnTo>
                    <a:pt x="26" y="4"/>
                  </a:lnTo>
                  <a:lnTo>
                    <a:pt x="22" y="2"/>
                  </a:lnTo>
                  <a:lnTo>
                    <a:pt x="18" y="2"/>
                  </a:lnTo>
                  <a:lnTo>
                    <a:pt x="14" y="0"/>
                  </a:lnTo>
                  <a:lnTo>
                    <a:pt x="10" y="0"/>
                  </a:lnTo>
                  <a:lnTo>
                    <a:pt x="6" y="2"/>
                  </a:lnTo>
                  <a:lnTo>
                    <a:pt x="4" y="4"/>
                  </a:lnTo>
                  <a:lnTo>
                    <a:pt x="0" y="10"/>
                  </a:lnTo>
                  <a:lnTo>
                    <a:pt x="0" y="18"/>
                  </a:lnTo>
                  <a:lnTo>
                    <a:pt x="2" y="26"/>
                  </a:lnTo>
                  <a:lnTo>
                    <a:pt x="8" y="34"/>
                  </a:lnTo>
                  <a:lnTo>
                    <a:pt x="12" y="36"/>
                  </a:lnTo>
                  <a:lnTo>
                    <a:pt x="16" y="40"/>
                  </a:lnTo>
                  <a:lnTo>
                    <a:pt x="20" y="42"/>
                  </a:lnTo>
                  <a:lnTo>
                    <a:pt x="24" y="42"/>
                  </a:lnTo>
                  <a:lnTo>
                    <a:pt x="28" y="44"/>
                  </a:lnTo>
                  <a:lnTo>
                    <a:pt x="30" y="44"/>
                  </a:lnTo>
                  <a:lnTo>
                    <a:pt x="34" y="42"/>
                  </a:lnTo>
                  <a:lnTo>
                    <a:pt x="36" y="42"/>
                  </a:lnTo>
                  <a:close/>
                </a:path>
              </a:pathLst>
            </a:custGeom>
            <a:solidFill>
              <a:srgbClr val="A51414"/>
            </a:solidFill>
            <a:ln w="9525">
              <a:noFill/>
              <a:round/>
              <a:headEnd/>
              <a:tailEnd/>
            </a:ln>
          </p:spPr>
          <p:txBody>
            <a:bodyPr>
              <a:prstTxWarp prst="textNoShape">
                <a:avLst/>
              </a:prstTxWarp>
            </a:bodyPr>
            <a:lstStyle/>
            <a:p>
              <a:endParaRPr lang="en-US"/>
            </a:p>
          </p:txBody>
        </p:sp>
        <p:sp>
          <p:nvSpPr>
            <p:cNvPr id="34850" name="Freeform 33"/>
            <p:cNvSpPr>
              <a:spLocks/>
            </p:cNvSpPr>
            <p:nvPr/>
          </p:nvSpPr>
          <p:spPr bwMode="auto">
            <a:xfrm>
              <a:off x="1679" y="2498"/>
              <a:ext cx="38" cy="40"/>
            </a:xfrm>
            <a:custGeom>
              <a:avLst/>
              <a:gdLst>
                <a:gd name="T0" fmla="*/ 34 w 38"/>
                <a:gd name="T1" fmla="*/ 38 h 40"/>
                <a:gd name="T2" fmla="*/ 38 w 38"/>
                <a:gd name="T3" fmla="*/ 32 h 40"/>
                <a:gd name="T4" fmla="*/ 38 w 38"/>
                <a:gd name="T5" fmla="*/ 26 h 40"/>
                <a:gd name="T6" fmla="*/ 36 w 38"/>
                <a:gd name="T7" fmla="*/ 18 h 40"/>
                <a:gd name="T8" fmla="*/ 30 w 38"/>
                <a:gd name="T9" fmla="*/ 10 h 40"/>
                <a:gd name="T10" fmla="*/ 26 w 38"/>
                <a:gd name="T11" fmla="*/ 6 h 40"/>
                <a:gd name="T12" fmla="*/ 24 w 38"/>
                <a:gd name="T13" fmla="*/ 4 h 40"/>
                <a:gd name="T14" fmla="*/ 20 w 38"/>
                <a:gd name="T15" fmla="*/ 2 h 40"/>
                <a:gd name="T16" fmla="*/ 16 w 38"/>
                <a:gd name="T17" fmla="*/ 0 h 40"/>
                <a:gd name="T18" fmla="*/ 12 w 38"/>
                <a:gd name="T19" fmla="*/ 0 h 40"/>
                <a:gd name="T20" fmla="*/ 10 w 38"/>
                <a:gd name="T21" fmla="*/ 0 h 40"/>
                <a:gd name="T22" fmla="*/ 6 w 38"/>
                <a:gd name="T23" fmla="*/ 2 h 40"/>
                <a:gd name="T24" fmla="*/ 4 w 38"/>
                <a:gd name="T25" fmla="*/ 2 h 40"/>
                <a:gd name="T26" fmla="*/ 0 w 38"/>
                <a:gd name="T27" fmla="*/ 8 h 40"/>
                <a:gd name="T28" fmla="*/ 0 w 38"/>
                <a:gd name="T29" fmla="*/ 16 h 40"/>
                <a:gd name="T30" fmla="*/ 2 w 38"/>
                <a:gd name="T31" fmla="*/ 24 h 40"/>
                <a:gd name="T32" fmla="*/ 6 w 38"/>
                <a:gd name="T33" fmla="*/ 30 h 40"/>
                <a:gd name="T34" fmla="*/ 10 w 38"/>
                <a:gd name="T35" fmla="*/ 34 h 40"/>
                <a:gd name="T36" fmla="*/ 14 w 38"/>
                <a:gd name="T37" fmla="*/ 36 h 40"/>
                <a:gd name="T38" fmla="*/ 18 w 38"/>
                <a:gd name="T39" fmla="*/ 38 h 40"/>
                <a:gd name="T40" fmla="*/ 22 w 38"/>
                <a:gd name="T41" fmla="*/ 40 h 40"/>
                <a:gd name="T42" fmla="*/ 24 w 38"/>
                <a:gd name="T43" fmla="*/ 40 h 40"/>
                <a:gd name="T44" fmla="*/ 28 w 38"/>
                <a:gd name="T45" fmla="*/ 40 h 40"/>
                <a:gd name="T46" fmla="*/ 30 w 38"/>
                <a:gd name="T47" fmla="*/ 40 h 40"/>
                <a:gd name="T48" fmla="*/ 34 w 38"/>
                <a:gd name="T49" fmla="*/ 38 h 40"/>
                <a:gd name="T50" fmla="*/ 34 w 38"/>
                <a:gd name="T51" fmla="*/ 3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0"/>
                <a:gd name="T80" fmla="*/ 38 w 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0">
                  <a:moveTo>
                    <a:pt x="34" y="38"/>
                  </a:moveTo>
                  <a:lnTo>
                    <a:pt x="38" y="32"/>
                  </a:lnTo>
                  <a:lnTo>
                    <a:pt x="38" y="26"/>
                  </a:lnTo>
                  <a:lnTo>
                    <a:pt x="36" y="18"/>
                  </a:lnTo>
                  <a:lnTo>
                    <a:pt x="30" y="10"/>
                  </a:lnTo>
                  <a:lnTo>
                    <a:pt x="26" y="6"/>
                  </a:lnTo>
                  <a:lnTo>
                    <a:pt x="24" y="4"/>
                  </a:lnTo>
                  <a:lnTo>
                    <a:pt x="20" y="2"/>
                  </a:lnTo>
                  <a:lnTo>
                    <a:pt x="16" y="0"/>
                  </a:lnTo>
                  <a:lnTo>
                    <a:pt x="12" y="0"/>
                  </a:lnTo>
                  <a:lnTo>
                    <a:pt x="10" y="0"/>
                  </a:lnTo>
                  <a:lnTo>
                    <a:pt x="6" y="2"/>
                  </a:lnTo>
                  <a:lnTo>
                    <a:pt x="4" y="2"/>
                  </a:lnTo>
                  <a:lnTo>
                    <a:pt x="0" y="8"/>
                  </a:lnTo>
                  <a:lnTo>
                    <a:pt x="0" y="16"/>
                  </a:lnTo>
                  <a:lnTo>
                    <a:pt x="2" y="24"/>
                  </a:lnTo>
                  <a:lnTo>
                    <a:pt x="6" y="30"/>
                  </a:lnTo>
                  <a:lnTo>
                    <a:pt x="10" y="34"/>
                  </a:lnTo>
                  <a:lnTo>
                    <a:pt x="14" y="36"/>
                  </a:lnTo>
                  <a:lnTo>
                    <a:pt x="18" y="38"/>
                  </a:lnTo>
                  <a:lnTo>
                    <a:pt x="22" y="40"/>
                  </a:lnTo>
                  <a:lnTo>
                    <a:pt x="24" y="40"/>
                  </a:lnTo>
                  <a:lnTo>
                    <a:pt x="28" y="40"/>
                  </a:lnTo>
                  <a:lnTo>
                    <a:pt x="30" y="40"/>
                  </a:lnTo>
                  <a:lnTo>
                    <a:pt x="34" y="38"/>
                  </a:lnTo>
                  <a:close/>
                </a:path>
              </a:pathLst>
            </a:custGeom>
            <a:solidFill>
              <a:srgbClr val="AF1919"/>
            </a:solidFill>
            <a:ln w="9525">
              <a:noFill/>
              <a:round/>
              <a:headEnd/>
              <a:tailEnd/>
            </a:ln>
          </p:spPr>
          <p:txBody>
            <a:bodyPr>
              <a:prstTxWarp prst="textNoShape">
                <a:avLst/>
              </a:prstTxWarp>
            </a:bodyPr>
            <a:lstStyle/>
            <a:p>
              <a:endParaRPr lang="en-US"/>
            </a:p>
          </p:txBody>
        </p:sp>
        <p:sp>
          <p:nvSpPr>
            <p:cNvPr id="34851" name="Freeform 34"/>
            <p:cNvSpPr>
              <a:spLocks/>
            </p:cNvSpPr>
            <p:nvPr/>
          </p:nvSpPr>
          <p:spPr bwMode="auto">
            <a:xfrm>
              <a:off x="1679" y="2500"/>
              <a:ext cx="36" cy="36"/>
            </a:xfrm>
            <a:custGeom>
              <a:avLst/>
              <a:gdLst>
                <a:gd name="T0" fmla="*/ 32 w 36"/>
                <a:gd name="T1" fmla="*/ 34 h 36"/>
                <a:gd name="T2" fmla="*/ 36 w 36"/>
                <a:gd name="T3" fmla="*/ 30 h 36"/>
                <a:gd name="T4" fmla="*/ 36 w 36"/>
                <a:gd name="T5" fmla="*/ 22 h 36"/>
                <a:gd name="T6" fmla="*/ 34 w 36"/>
                <a:gd name="T7" fmla="*/ 16 h 36"/>
                <a:gd name="T8" fmla="*/ 30 w 36"/>
                <a:gd name="T9" fmla="*/ 8 h 36"/>
                <a:gd name="T10" fmla="*/ 26 w 36"/>
                <a:gd name="T11" fmla="*/ 6 h 36"/>
                <a:gd name="T12" fmla="*/ 24 w 36"/>
                <a:gd name="T13" fmla="*/ 4 h 36"/>
                <a:gd name="T14" fmla="*/ 20 w 36"/>
                <a:gd name="T15" fmla="*/ 2 h 36"/>
                <a:gd name="T16" fmla="*/ 16 w 36"/>
                <a:gd name="T17" fmla="*/ 0 h 36"/>
                <a:gd name="T18" fmla="*/ 14 w 36"/>
                <a:gd name="T19" fmla="*/ 0 h 36"/>
                <a:gd name="T20" fmla="*/ 10 w 36"/>
                <a:gd name="T21" fmla="*/ 0 h 36"/>
                <a:gd name="T22" fmla="*/ 6 w 36"/>
                <a:gd name="T23" fmla="*/ 0 h 36"/>
                <a:gd name="T24" fmla="*/ 4 w 36"/>
                <a:gd name="T25" fmla="*/ 2 h 36"/>
                <a:gd name="T26" fmla="*/ 2 w 36"/>
                <a:gd name="T27" fmla="*/ 8 h 36"/>
                <a:gd name="T28" fmla="*/ 0 w 36"/>
                <a:gd name="T29" fmla="*/ 14 h 36"/>
                <a:gd name="T30" fmla="*/ 4 w 36"/>
                <a:gd name="T31" fmla="*/ 20 h 36"/>
                <a:gd name="T32" fmla="*/ 8 w 36"/>
                <a:gd name="T33" fmla="*/ 28 h 36"/>
                <a:gd name="T34" fmla="*/ 10 w 36"/>
                <a:gd name="T35" fmla="*/ 30 h 36"/>
                <a:gd name="T36" fmla="*/ 14 w 36"/>
                <a:gd name="T37" fmla="*/ 34 h 36"/>
                <a:gd name="T38" fmla="*/ 18 w 36"/>
                <a:gd name="T39" fmla="*/ 34 h 36"/>
                <a:gd name="T40" fmla="*/ 22 w 36"/>
                <a:gd name="T41" fmla="*/ 36 h 36"/>
                <a:gd name="T42" fmla="*/ 24 w 36"/>
                <a:gd name="T43" fmla="*/ 36 h 36"/>
                <a:gd name="T44" fmla="*/ 28 w 36"/>
                <a:gd name="T45" fmla="*/ 36 h 36"/>
                <a:gd name="T46" fmla="*/ 30 w 36"/>
                <a:gd name="T47" fmla="*/ 36 h 36"/>
                <a:gd name="T48" fmla="*/ 32 w 36"/>
                <a:gd name="T49" fmla="*/ 34 h 36"/>
                <a:gd name="T50" fmla="*/ 32 w 36"/>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6"/>
                <a:gd name="T80" fmla="*/ 36 w 36"/>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6">
                  <a:moveTo>
                    <a:pt x="32" y="34"/>
                  </a:moveTo>
                  <a:lnTo>
                    <a:pt x="36" y="30"/>
                  </a:lnTo>
                  <a:lnTo>
                    <a:pt x="36" y="22"/>
                  </a:lnTo>
                  <a:lnTo>
                    <a:pt x="34" y="16"/>
                  </a:lnTo>
                  <a:lnTo>
                    <a:pt x="30" y="8"/>
                  </a:lnTo>
                  <a:lnTo>
                    <a:pt x="26" y="6"/>
                  </a:lnTo>
                  <a:lnTo>
                    <a:pt x="24" y="4"/>
                  </a:lnTo>
                  <a:lnTo>
                    <a:pt x="20" y="2"/>
                  </a:lnTo>
                  <a:lnTo>
                    <a:pt x="16" y="0"/>
                  </a:lnTo>
                  <a:lnTo>
                    <a:pt x="14" y="0"/>
                  </a:lnTo>
                  <a:lnTo>
                    <a:pt x="10" y="0"/>
                  </a:lnTo>
                  <a:lnTo>
                    <a:pt x="6" y="0"/>
                  </a:lnTo>
                  <a:lnTo>
                    <a:pt x="4" y="2"/>
                  </a:lnTo>
                  <a:lnTo>
                    <a:pt x="2" y="8"/>
                  </a:lnTo>
                  <a:lnTo>
                    <a:pt x="0" y="14"/>
                  </a:lnTo>
                  <a:lnTo>
                    <a:pt x="4" y="20"/>
                  </a:lnTo>
                  <a:lnTo>
                    <a:pt x="8" y="28"/>
                  </a:lnTo>
                  <a:lnTo>
                    <a:pt x="10" y="30"/>
                  </a:lnTo>
                  <a:lnTo>
                    <a:pt x="14" y="34"/>
                  </a:lnTo>
                  <a:lnTo>
                    <a:pt x="18" y="34"/>
                  </a:lnTo>
                  <a:lnTo>
                    <a:pt x="22" y="36"/>
                  </a:lnTo>
                  <a:lnTo>
                    <a:pt x="24" y="36"/>
                  </a:lnTo>
                  <a:lnTo>
                    <a:pt x="28" y="36"/>
                  </a:lnTo>
                  <a:lnTo>
                    <a:pt x="30" y="36"/>
                  </a:lnTo>
                  <a:lnTo>
                    <a:pt x="32" y="34"/>
                  </a:lnTo>
                  <a:close/>
                </a:path>
              </a:pathLst>
            </a:custGeom>
            <a:solidFill>
              <a:srgbClr val="BA1C1C"/>
            </a:solidFill>
            <a:ln w="9525">
              <a:noFill/>
              <a:round/>
              <a:headEnd/>
              <a:tailEnd/>
            </a:ln>
          </p:spPr>
          <p:txBody>
            <a:bodyPr>
              <a:prstTxWarp prst="textNoShape">
                <a:avLst/>
              </a:prstTxWarp>
            </a:bodyPr>
            <a:lstStyle/>
            <a:p>
              <a:endParaRPr lang="en-US"/>
            </a:p>
          </p:txBody>
        </p:sp>
        <p:sp>
          <p:nvSpPr>
            <p:cNvPr id="34852" name="Freeform 35"/>
            <p:cNvSpPr>
              <a:spLocks/>
            </p:cNvSpPr>
            <p:nvPr/>
          </p:nvSpPr>
          <p:spPr bwMode="auto">
            <a:xfrm>
              <a:off x="1681" y="2500"/>
              <a:ext cx="32" cy="36"/>
            </a:xfrm>
            <a:custGeom>
              <a:avLst/>
              <a:gdLst>
                <a:gd name="T0" fmla="*/ 30 w 32"/>
                <a:gd name="T1" fmla="*/ 34 h 36"/>
                <a:gd name="T2" fmla="*/ 32 w 32"/>
                <a:gd name="T3" fmla="*/ 28 h 36"/>
                <a:gd name="T4" fmla="*/ 32 w 32"/>
                <a:gd name="T5" fmla="*/ 22 h 36"/>
                <a:gd name="T6" fmla="*/ 32 w 32"/>
                <a:gd name="T7" fmla="*/ 16 h 36"/>
                <a:gd name="T8" fmla="*/ 26 w 32"/>
                <a:gd name="T9" fmla="*/ 10 h 36"/>
                <a:gd name="T10" fmla="*/ 24 w 32"/>
                <a:gd name="T11" fmla="*/ 6 h 36"/>
                <a:gd name="T12" fmla="*/ 20 w 32"/>
                <a:gd name="T13" fmla="*/ 4 h 36"/>
                <a:gd name="T14" fmla="*/ 18 w 32"/>
                <a:gd name="T15" fmla="*/ 2 h 36"/>
                <a:gd name="T16" fmla="*/ 14 w 32"/>
                <a:gd name="T17" fmla="*/ 2 h 36"/>
                <a:gd name="T18" fmla="*/ 12 w 32"/>
                <a:gd name="T19" fmla="*/ 0 h 36"/>
                <a:gd name="T20" fmla="*/ 8 w 32"/>
                <a:gd name="T21" fmla="*/ 0 h 36"/>
                <a:gd name="T22" fmla="*/ 6 w 32"/>
                <a:gd name="T23" fmla="*/ 2 h 36"/>
                <a:gd name="T24" fmla="*/ 4 w 32"/>
                <a:gd name="T25" fmla="*/ 4 h 36"/>
                <a:gd name="T26" fmla="*/ 0 w 32"/>
                <a:gd name="T27" fmla="*/ 8 h 36"/>
                <a:gd name="T28" fmla="*/ 0 w 32"/>
                <a:gd name="T29" fmla="*/ 14 h 36"/>
                <a:gd name="T30" fmla="*/ 2 w 32"/>
                <a:gd name="T31" fmla="*/ 20 h 36"/>
                <a:gd name="T32" fmla="*/ 6 w 32"/>
                <a:gd name="T33" fmla="*/ 28 h 36"/>
                <a:gd name="T34" fmla="*/ 10 w 32"/>
                <a:gd name="T35" fmla="*/ 30 h 36"/>
                <a:gd name="T36" fmla="*/ 12 w 32"/>
                <a:gd name="T37" fmla="*/ 32 h 36"/>
                <a:gd name="T38" fmla="*/ 16 w 32"/>
                <a:gd name="T39" fmla="*/ 34 h 36"/>
                <a:gd name="T40" fmla="*/ 20 w 32"/>
                <a:gd name="T41" fmla="*/ 34 h 36"/>
                <a:gd name="T42" fmla="*/ 22 w 32"/>
                <a:gd name="T43" fmla="*/ 36 h 36"/>
                <a:gd name="T44" fmla="*/ 24 w 32"/>
                <a:gd name="T45" fmla="*/ 36 h 36"/>
                <a:gd name="T46" fmla="*/ 28 w 32"/>
                <a:gd name="T47" fmla="*/ 34 h 36"/>
                <a:gd name="T48" fmla="*/ 30 w 32"/>
                <a:gd name="T49" fmla="*/ 34 h 36"/>
                <a:gd name="T50" fmla="*/ 30 w 32"/>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6"/>
                <a:gd name="T80" fmla="*/ 32 w 32"/>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6">
                  <a:moveTo>
                    <a:pt x="30" y="34"/>
                  </a:moveTo>
                  <a:lnTo>
                    <a:pt x="32" y="28"/>
                  </a:lnTo>
                  <a:lnTo>
                    <a:pt x="32" y="22"/>
                  </a:lnTo>
                  <a:lnTo>
                    <a:pt x="32" y="16"/>
                  </a:lnTo>
                  <a:lnTo>
                    <a:pt x="26" y="10"/>
                  </a:lnTo>
                  <a:lnTo>
                    <a:pt x="24" y="6"/>
                  </a:lnTo>
                  <a:lnTo>
                    <a:pt x="20" y="4"/>
                  </a:lnTo>
                  <a:lnTo>
                    <a:pt x="18" y="2"/>
                  </a:lnTo>
                  <a:lnTo>
                    <a:pt x="14" y="2"/>
                  </a:lnTo>
                  <a:lnTo>
                    <a:pt x="12" y="0"/>
                  </a:lnTo>
                  <a:lnTo>
                    <a:pt x="8" y="0"/>
                  </a:lnTo>
                  <a:lnTo>
                    <a:pt x="6" y="2"/>
                  </a:lnTo>
                  <a:lnTo>
                    <a:pt x="4" y="4"/>
                  </a:lnTo>
                  <a:lnTo>
                    <a:pt x="0" y="8"/>
                  </a:lnTo>
                  <a:lnTo>
                    <a:pt x="0" y="14"/>
                  </a:lnTo>
                  <a:lnTo>
                    <a:pt x="2" y="20"/>
                  </a:lnTo>
                  <a:lnTo>
                    <a:pt x="6" y="28"/>
                  </a:lnTo>
                  <a:lnTo>
                    <a:pt x="10" y="30"/>
                  </a:lnTo>
                  <a:lnTo>
                    <a:pt x="12" y="32"/>
                  </a:lnTo>
                  <a:lnTo>
                    <a:pt x="16" y="34"/>
                  </a:lnTo>
                  <a:lnTo>
                    <a:pt x="20" y="34"/>
                  </a:lnTo>
                  <a:lnTo>
                    <a:pt x="22" y="36"/>
                  </a:lnTo>
                  <a:lnTo>
                    <a:pt x="24" y="36"/>
                  </a:lnTo>
                  <a:lnTo>
                    <a:pt x="28" y="34"/>
                  </a:lnTo>
                  <a:lnTo>
                    <a:pt x="30" y="34"/>
                  </a:lnTo>
                  <a:close/>
                </a:path>
              </a:pathLst>
            </a:custGeom>
            <a:solidFill>
              <a:srgbClr val="C42121"/>
            </a:solidFill>
            <a:ln w="9525">
              <a:noFill/>
              <a:round/>
              <a:headEnd/>
              <a:tailEnd/>
            </a:ln>
          </p:spPr>
          <p:txBody>
            <a:bodyPr>
              <a:prstTxWarp prst="textNoShape">
                <a:avLst/>
              </a:prstTxWarp>
            </a:bodyPr>
            <a:lstStyle/>
            <a:p>
              <a:endParaRPr lang="en-US"/>
            </a:p>
          </p:txBody>
        </p:sp>
        <p:sp>
          <p:nvSpPr>
            <p:cNvPr id="34853" name="Freeform 36"/>
            <p:cNvSpPr>
              <a:spLocks/>
            </p:cNvSpPr>
            <p:nvPr/>
          </p:nvSpPr>
          <p:spPr bwMode="auto">
            <a:xfrm>
              <a:off x="1683" y="2502"/>
              <a:ext cx="30" cy="32"/>
            </a:xfrm>
            <a:custGeom>
              <a:avLst/>
              <a:gdLst>
                <a:gd name="T0" fmla="*/ 26 w 30"/>
                <a:gd name="T1" fmla="*/ 30 h 32"/>
                <a:gd name="T2" fmla="*/ 30 w 30"/>
                <a:gd name="T3" fmla="*/ 26 h 32"/>
                <a:gd name="T4" fmla="*/ 30 w 30"/>
                <a:gd name="T5" fmla="*/ 20 h 32"/>
                <a:gd name="T6" fmla="*/ 28 w 30"/>
                <a:gd name="T7" fmla="*/ 14 h 32"/>
                <a:gd name="T8" fmla="*/ 24 w 30"/>
                <a:gd name="T9" fmla="*/ 8 h 32"/>
                <a:gd name="T10" fmla="*/ 22 w 30"/>
                <a:gd name="T11" fmla="*/ 6 h 32"/>
                <a:gd name="T12" fmla="*/ 18 w 30"/>
                <a:gd name="T13" fmla="*/ 4 h 32"/>
                <a:gd name="T14" fmla="*/ 16 w 30"/>
                <a:gd name="T15" fmla="*/ 2 h 32"/>
                <a:gd name="T16" fmla="*/ 12 w 30"/>
                <a:gd name="T17" fmla="*/ 2 h 32"/>
                <a:gd name="T18" fmla="*/ 10 w 30"/>
                <a:gd name="T19" fmla="*/ 0 h 32"/>
                <a:gd name="T20" fmla="*/ 8 w 30"/>
                <a:gd name="T21" fmla="*/ 0 h 32"/>
                <a:gd name="T22" fmla="*/ 6 w 30"/>
                <a:gd name="T23" fmla="*/ 2 h 32"/>
                <a:gd name="T24" fmla="*/ 2 w 30"/>
                <a:gd name="T25" fmla="*/ 2 h 32"/>
                <a:gd name="T26" fmla="*/ 0 w 30"/>
                <a:gd name="T27" fmla="*/ 6 h 32"/>
                <a:gd name="T28" fmla="*/ 0 w 30"/>
                <a:gd name="T29" fmla="*/ 12 h 32"/>
                <a:gd name="T30" fmla="*/ 2 w 30"/>
                <a:gd name="T31" fmla="*/ 18 h 32"/>
                <a:gd name="T32" fmla="*/ 6 w 30"/>
                <a:gd name="T33" fmla="*/ 24 h 32"/>
                <a:gd name="T34" fmla="*/ 8 w 30"/>
                <a:gd name="T35" fmla="*/ 26 h 32"/>
                <a:gd name="T36" fmla="*/ 10 w 30"/>
                <a:gd name="T37" fmla="*/ 28 h 32"/>
                <a:gd name="T38" fmla="*/ 14 w 30"/>
                <a:gd name="T39" fmla="*/ 30 h 32"/>
                <a:gd name="T40" fmla="*/ 16 w 30"/>
                <a:gd name="T41" fmla="*/ 32 h 32"/>
                <a:gd name="T42" fmla="*/ 20 w 30"/>
                <a:gd name="T43" fmla="*/ 32 h 32"/>
                <a:gd name="T44" fmla="*/ 22 w 30"/>
                <a:gd name="T45" fmla="*/ 32 h 32"/>
                <a:gd name="T46" fmla="*/ 24 w 30"/>
                <a:gd name="T47" fmla="*/ 32 h 32"/>
                <a:gd name="T48" fmla="*/ 26 w 30"/>
                <a:gd name="T49" fmla="*/ 30 h 32"/>
                <a:gd name="T50" fmla="*/ 26 w 30"/>
                <a:gd name="T51" fmla="*/ 3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2"/>
                <a:gd name="T80" fmla="*/ 30 w 3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2">
                  <a:moveTo>
                    <a:pt x="26" y="30"/>
                  </a:moveTo>
                  <a:lnTo>
                    <a:pt x="30" y="26"/>
                  </a:lnTo>
                  <a:lnTo>
                    <a:pt x="30" y="20"/>
                  </a:lnTo>
                  <a:lnTo>
                    <a:pt x="28" y="14"/>
                  </a:lnTo>
                  <a:lnTo>
                    <a:pt x="24" y="8"/>
                  </a:lnTo>
                  <a:lnTo>
                    <a:pt x="22" y="6"/>
                  </a:lnTo>
                  <a:lnTo>
                    <a:pt x="18" y="4"/>
                  </a:lnTo>
                  <a:lnTo>
                    <a:pt x="16" y="2"/>
                  </a:lnTo>
                  <a:lnTo>
                    <a:pt x="12" y="2"/>
                  </a:lnTo>
                  <a:lnTo>
                    <a:pt x="10" y="0"/>
                  </a:lnTo>
                  <a:lnTo>
                    <a:pt x="8" y="0"/>
                  </a:lnTo>
                  <a:lnTo>
                    <a:pt x="6" y="2"/>
                  </a:lnTo>
                  <a:lnTo>
                    <a:pt x="2" y="2"/>
                  </a:lnTo>
                  <a:lnTo>
                    <a:pt x="0" y="6"/>
                  </a:lnTo>
                  <a:lnTo>
                    <a:pt x="0" y="12"/>
                  </a:lnTo>
                  <a:lnTo>
                    <a:pt x="2" y="18"/>
                  </a:lnTo>
                  <a:lnTo>
                    <a:pt x="6" y="24"/>
                  </a:lnTo>
                  <a:lnTo>
                    <a:pt x="8" y="26"/>
                  </a:lnTo>
                  <a:lnTo>
                    <a:pt x="10" y="28"/>
                  </a:lnTo>
                  <a:lnTo>
                    <a:pt x="14" y="30"/>
                  </a:lnTo>
                  <a:lnTo>
                    <a:pt x="16" y="32"/>
                  </a:lnTo>
                  <a:lnTo>
                    <a:pt x="20" y="32"/>
                  </a:lnTo>
                  <a:lnTo>
                    <a:pt x="22" y="32"/>
                  </a:lnTo>
                  <a:lnTo>
                    <a:pt x="24" y="32"/>
                  </a:lnTo>
                  <a:lnTo>
                    <a:pt x="26" y="30"/>
                  </a:lnTo>
                  <a:close/>
                </a:path>
              </a:pathLst>
            </a:custGeom>
            <a:solidFill>
              <a:srgbClr val="CE2626"/>
            </a:solidFill>
            <a:ln w="9525">
              <a:noFill/>
              <a:round/>
              <a:headEnd/>
              <a:tailEnd/>
            </a:ln>
          </p:spPr>
          <p:txBody>
            <a:bodyPr>
              <a:prstTxWarp prst="textNoShape">
                <a:avLst/>
              </a:prstTxWarp>
            </a:bodyPr>
            <a:lstStyle/>
            <a:p>
              <a:endParaRPr lang="en-US"/>
            </a:p>
          </p:txBody>
        </p:sp>
        <p:sp>
          <p:nvSpPr>
            <p:cNvPr id="34854" name="Freeform 37"/>
            <p:cNvSpPr>
              <a:spLocks/>
            </p:cNvSpPr>
            <p:nvPr/>
          </p:nvSpPr>
          <p:spPr bwMode="auto">
            <a:xfrm>
              <a:off x="1683" y="2504"/>
              <a:ext cx="28" cy="28"/>
            </a:xfrm>
            <a:custGeom>
              <a:avLst/>
              <a:gdLst>
                <a:gd name="T0" fmla="*/ 26 w 28"/>
                <a:gd name="T1" fmla="*/ 26 h 28"/>
                <a:gd name="T2" fmla="*/ 28 w 28"/>
                <a:gd name="T3" fmla="*/ 22 h 28"/>
                <a:gd name="T4" fmla="*/ 28 w 28"/>
                <a:gd name="T5" fmla="*/ 18 h 28"/>
                <a:gd name="T6" fmla="*/ 26 w 28"/>
                <a:gd name="T7" fmla="*/ 12 h 28"/>
                <a:gd name="T8" fmla="*/ 22 w 28"/>
                <a:gd name="T9" fmla="*/ 8 h 28"/>
                <a:gd name="T10" fmla="*/ 20 w 28"/>
                <a:gd name="T11" fmla="*/ 4 h 28"/>
                <a:gd name="T12" fmla="*/ 18 w 28"/>
                <a:gd name="T13" fmla="*/ 4 h 28"/>
                <a:gd name="T14" fmla="*/ 16 w 28"/>
                <a:gd name="T15" fmla="*/ 2 h 28"/>
                <a:gd name="T16" fmla="*/ 14 w 28"/>
                <a:gd name="T17" fmla="*/ 0 h 28"/>
                <a:gd name="T18" fmla="*/ 10 w 28"/>
                <a:gd name="T19" fmla="*/ 0 h 28"/>
                <a:gd name="T20" fmla="*/ 8 w 28"/>
                <a:gd name="T21" fmla="*/ 0 h 28"/>
                <a:gd name="T22" fmla="*/ 6 w 28"/>
                <a:gd name="T23" fmla="*/ 0 h 28"/>
                <a:gd name="T24" fmla="*/ 4 w 28"/>
                <a:gd name="T25" fmla="*/ 2 h 28"/>
                <a:gd name="T26" fmla="*/ 2 w 28"/>
                <a:gd name="T27" fmla="*/ 6 h 28"/>
                <a:gd name="T28" fmla="*/ 0 w 28"/>
                <a:gd name="T29" fmla="*/ 10 h 28"/>
                <a:gd name="T30" fmla="*/ 2 w 28"/>
                <a:gd name="T31" fmla="*/ 16 h 28"/>
                <a:gd name="T32" fmla="*/ 6 w 28"/>
                <a:gd name="T33" fmla="*/ 22 h 28"/>
                <a:gd name="T34" fmla="*/ 8 w 28"/>
                <a:gd name="T35" fmla="*/ 24 h 28"/>
                <a:gd name="T36" fmla="*/ 10 w 28"/>
                <a:gd name="T37" fmla="*/ 26 h 28"/>
                <a:gd name="T38" fmla="*/ 14 w 28"/>
                <a:gd name="T39" fmla="*/ 28 h 28"/>
                <a:gd name="T40" fmla="*/ 16 w 28"/>
                <a:gd name="T41" fmla="*/ 28 h 28"/>
                <a:gd name="T42" fmla="*/ 18 w 28"/>
                <a:gd name="T43" fmla="*/ 28 h 28"/>
                <a:gd name="T44" fmla="*/ 22 w 28"/>
                <a:gd name="T45" fmla="*/ 28 h 28"/>
                <a:gd name="T46" fmla="*/ 24 w 28"/>
                <a:gd name="T47" fmla="*/ 28 h 28"/>
                <a:gd name="T48" fmla="*/ 26 w 28"/>
                <a:gd name="T49" fmla="*/ 26 h 28"/>
                <a:gd name="T50" fmla="*/ 26 w 28"/>
                <a:gd name="T51" fmla="*/ 2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28"/>
                <a:gd name="T80" fmla="*/ 28 w 2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28">
                  <a:moveTo>
                    <a:pt x="26" y="26"/>
                  </a:moveTo>
                  <a:lnTo>
                    <a:pt x="28" y="22"/>
                  </a:lnTo>
                  <a:lnTo>
                    <a:pt x="28" y="18"/>
                  </a:lnTo>
                  <a:lnTo>
                    <a:pt x="26" y="12"/>
                  </a:lnTo>
                  <a:lnTo>
                    <a:pt x="22" y="8"/>
                  </a:lnTo>
                  <a:lnTo>
                    <a:pt x="20" y="4"/>
                  </a:lnTo>
                  <a:lnTo>
                    <a:pt x="18" y="4"/>
                  </a:lnTo>
                  <a:lnTo>
                    <a:pt x="16" y="2"/>
                  </a:lnTo>
                  <a:lnTo>
                    <a:pt x="14" y="0"/>
                  </a:lnTo>
                  <a:lnTo>
                    <a:pt x="10" y="0"/>
                  </a:lnTo>
                  <a:lnTo>
                    <a:pt x="8" y="0"/>
                  </a:lnTo>
                  <a:lnTo>
                    <a:pt x="6" y="0"/>
                  </a:lnTo>
                  <a:lnTo>
                    <a:pt x="4" y="2"/>
                  </a:lnTo>
                  <a:lnTo>
                    <a:pt x="2" y="6"/>
                  </a:lnTo>
                  <a:lnTo>
                    <a:pt x="0" y="10"/>
                  </a:lnTo>
                  <a:lnTo>
                    <a:pt x="2" y="16"/>
                  </a:lnTo>
                  <a:lnTo>
                    <a:pt x="6" y="22"/>
                  </a:lnTo>
                  <a:lnTo>
                    <a:pt x="8" y="24"/>
                  </a:lnTo>
                  <a:lnTo>
                    <a:pt x="10" y="26"/>
                  </a:lnTo>
                  <a:lnTo>
                    <a:pt x="14" y="28"/>
                  </a:lnTo>
                  <a:lnTo>
                    <a:pt x="16" y="28"/>
                  </a:lnTo>
                  <a:lnTo>
                    <a:pt x="18" y="28"/>
                  </a:lnTo>
                  <a:lnTo>
                    <a:pt x="22" y="28"/>
                  </a:lnTo>
                  <a:lnTo>
                    <a:pt x="24" y="28"/>
                  </a:lnTo>
                  <a:lnTo>
                    <a:pt x="26" y="26"/>
                  </a:lnTo>
                  <a:close/>
                </a:path>
              </a:pathLst>
            </a:custGeom>
            <a:solidFill>
              <a:srgbClr val="D82B2B"/>
            </a:solidFill>
            <a:ln w="9525">
              <a:noFill/>
              <a:round/>
              <a:headEnd/>
              <a:tailEnd/>
            </a:ln>
          </p:spPr>
          <p:txBody>
            <a:bodyPr>
              <a:prstTxWarp prst="textNoShape">
                <a:avLst/>
              </a:prstTxWarp>
            </a:bodyPr>
            <a:lstStyle/>
            <a:p>
              <a:endParaRPr lang="en-US"/>
            </a:p>
          </p:txBody>
        </p:sp>
        <p:sp>
          <p:nvSpPr>
            <p:cNvPr id="34855" name="Freeform 38"/>
            <p:cNvSpPr>
              <a:spLocks/>
            </p:cNvSpPr>
            <p:nvPr/>
          </p:nvSpPr>
          <p:spPr bwMode="auto">
            <a:xfrm>
              <a:off x="1685" y="2506"/>
              <a:ext cx="24" cy="24"/>
            </a:xfrm>
            <a:custGeom>
              <a:avLst/>
              <a:gdLst>
                <a:gd name="T0" fmla="*/ 22 w 24"/>
                <a:gd name="T1" fmla="*/ 24 h 24"/>
                <a:gd name="T2" fmla="*/ 24 w 24"/>
                <a:gd name="T3" fmla="*/ 20 h 24"/>
                <a:gd name="T4" fmla="*/ 24 w 24"/>
                <a:gd name="T5" fmla="*/ 16 h 24"/>
                <a:gd name="T6" fmla="*/ 24 w 24"/>
                <a:gd name="T7" fmla="*/ 10 h 24"/>
                <a:gd name="T8" fmla="*/ 20 w 24"/>
                <a:gd name="T9" fmla="*/ 6 h 24"/>
                <a:gd name="T10" fmla="*/ 16 w 24"/>
                <a:gd name="T11" fmla="*/ 2 h 24"/>
                <a:gd name="T12" fmla="*/ 12 w 24"/>
                <a:gd name="T13" fmla="*/ 0 h 24"/>
                <a:gd name="T14" fmla="*/ 6 w 24"/>
                <a:gd name="T15" fmla="*/ 0 h 24"/>
                <a:gd name="T16" fmla="*/ 4 w 24"/>
                <a:gd name="T17" fmla="*/ 2 h 24"/>
                <a:gd name="T18" fmla="*/ 0 w 24"/>
                <a:gd name="T19" fmla="*/ 4 h 24"/>
                <a:gd name="T20" fmla="*/ 0 w 24"/>
                <a:gd name="T21" fmla="*/ 10 h 24"/>
                <a:gd name="T22" fmla="*/ 2 w 24"/>
                <a:gd name="T23" fmla="*/ 14 h 24"/>
                <a:gd name="T24" fmla="*/ 6 w 24"/>
                <a:gd name="T25" fmla="*/ 20 h 24"/>
                <a:gd name="T26" fmla="*/ 10 w 24"/>
                <a:gd name="T27" fmla="*/ 22 h 24"/>
                <a:gd name="T28" fmla="*/ 14 w 24"/>
                <a:gd name="T29" fmla="*/ 24 h 24"/>
                <a:gd name="T30" fmla="*/ 18 w 24"/>
                <a:gd name="T31" fmla="*/ 24 h 24"/>
                <a:gd name="T32" fmla="*/ 22 w 24"/>
                <a:gd name="T33" fmla="*/ 24 h 24"/>
                <a:gd name="T34" fmla="*/ 22 w 24"/>
                <a:gd name="T35" fmla="*/ 24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4"/>
                <a:gd name="T56" fmla="*/ 24 w 24"/>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4">
                  <a:moveTo>
                    <a:pt x="22" y="24"/>
                  </a:moveTo>
                  <a:lnTo>
                    <a:pt x="24" y="20"/>
                  </a:lnTo>
                  <a:lnTo>
                    <a:pt x="24" y="16"/>
                  </a:lnTo>
                  <a:lnTo>
                    <a:pt x="24" y="10"/>
                  </a:lnTo>
                  <a:lnTo>
                    <a:pt x="20" y="6"/>
                  </a:lnTo>
                  <a:lnTo>
                    <a:pt x="16" y="2"/>
                  </a:lnTo>
                  <a:lnTo>
                    <a:pt x="12" y="0"/>
                  </a:lnTo>
                  <a:lnTo>
                    <a:pt x="6" y="0"/>
                  </a:lnTo>
                  <a:lnTo>
                    <a:pt x="4" y="2"/>
                  </a:lnTo>
                  <a:lnTo>
                    <a:pt x="0" y="4"/>
                  </a:lnTo>
                  <a:lnTo>
                    <a:pt x="0" y="10"/>
                  </a:lnTo>
                  <a:lnTo>
                    <a:pt x="2" y="14"/>
                  </a:lnTo>
                  <a:lnTo>
                    <a:pt x="6" y="20"/>
                  </a:lnTo>
                  <a:lnTo>
                    <a:pt x="10" y="22"/>
                  </a:lnTo>
                  <a:lnTo>
                    <a:pt x="14" y="24"/>
                  </a:lnTo>
                  <a:lnTo>
                    <a:pt x="18" y="24"/>
                  </a:lnTo>
                  <a:lnTo>
                    <a:pt x="22" y="24"/>
                  </a:lnTo>
                  <a:close/>
                </a:path>
              </a:pathLst>
            </a:custGeom>
            <a:solidFill>
              <a:srgbClr val="E23030"/>
            </a:solidFill>
            <a:ln w="9525">
              <a:noFill/>
              <a:round/>
              <a:headEnd/>
              <a:tailEnd/>
            </a:ln>
          </p:spPr>
          <p:txBody>
            <a:bodyPr>
              <a:prstTxWarp prst="textNoShape">
                <a:avLst/>
              </a:prstTxWarp>
            </a:bodyPr>
            <a:lstStyle/>
            <a:p>
              <a:endParaRPr lang="en-US"/>
            </a:p>
          </p:txBody>
        </p:sp>
        <p:sp>
          <p:nvSpPr>
            <p:cNvPr id="34856" name="Freeform 39"/>
            <p:cNvSpPr>
              <a:spLocks/>
            </p:cNvSpPr>
            <p:nvPr/>
          </p:nvSpPr>
          <p:spPr bwMode="auto">
            <a:xfrm>
              <a:off x="1687" y="2508"/>
              <a:ext cx="22" cy="22"/>
            </a:xfrm>
            <a:custGeom>
              <a:avLst/>
              <a:gdLst>
                <a:gd name="T0" fmla="*/ 18 w 22"/>
                <a:gd name="T1" fmla="*/ 20 h 22"/>
                <a:gd name="T2" fmla="*/ 22 w 22"/>
                <a:gd name="T3" fmla="*/ 18 h 22"/>
                <a:gd name="T4" fmla="*/ 22 w 22"/>
                <a:gd name="T5" fmla="*/ 14 h 22"/>
                <a:gd name="T6" fmla="*/ 20 w 22"/>
                <a:gd name="T7" fmla="*/ 10 h 22"/>
                <a:gd name="T8" fmla="*/ 18 w 22"/>
                <a:gd name="T9" fmla="*/ 4 h 22"/>
                <a:gd name="T10" fmla="*/ 14 w 22"/>
                <a:gd name="T11" fmla="*/ 0 h 22"/>
                <a:gd name="T12" fmla="*/ 10 w 22"/>
                <a:gd name="T13" fmla="*/ 0 h 22"/>
                <a:gd name="T14" fmla="*/ 6 w 22"/>
                <a:gd name="T15" fmla="*/ 0 h 22"/>
                <a:gd name="T16" fmla="*/ 2 w 22"/>
                <a:gd name="T17" fmla="*/ 0 h 22"/>
                <a:gd name="T18" fmla="*/ 0 w 22"/>
                <a:gd name="T19" fmla="*/ 4 h 22"/>
                <a:gd name="T20" fmla="*/ 0 w 22"/>
                <a:gd name="T21" fmla="*/ 8 h 22"/>
                <a:gd name="T22" fmla="*/ 2 w 22"/>
                <a:gd name="T23" fmla="*/ 12 h 22"/>
                <a:gd name="T24" fmla="*/ 4 w 22"/>
                <a:gd name="T25" fmla="*/ 16 h 22"/>
                <a:gd name="T26" fmla="*/ 8 w 22"/>
                <a:gd name="T27" fmla="*/ 20 h 22"/>
                <a:gd name="T28" fmla="*/ 12 w 22"/>
                <a:gd name="T29" fmla="*/ 22 h 22"/>
                <a:gd name="T30" fmla="*/ 16 w 22"/>
                <a:gd name="T31" fmla="*/ 22 h 22"/>
                <a:gd name="T32" fmla="*/ 18 w 22"/>
                <a:gd name="T33" fmla="*/ 20 h 22"/>
                <a:gd name="T34" fmla="*/ 18 w 22"/>
                <a:gd name="T35" fmla="*/ 2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2"/>
                <a:gd name="T56" fmla="*/ 22 w 22"/>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2">
                  <a:moveTo>
                    <a:pt x="18" y="20"/>
                  </a:moveTo>
                  <a:lnTo>
                    <a:pt x="22" y="18"/>
                  </a:lnTo>
                  <a:lnTo>
                    <a:pt x="22" y="14"/>
                  </a:lnTo>
                  <a:lnTo>
                    <a:pt x="20" y="10"/>
                  </a:lnTo>
                  <a:lnTo>
                    <a:pt x="18" y="4"/>
                  </a:lnTo>
                  <a:lnTo>
                    <a:pt x="14" y="0"/>
                  </a:lnTo>
                  <a:lnTo>
                    <a:pt x="10" y="0"/>
                  </a:lnTo>
                  <a:lnTo>
                    <a:pt x="6" y="0"/>
                  </a:lnTo>
                  <a:lnTo>
                    <a:pt x="2" y="0"/>
                  </a:lnTo>
                  <a:lnTo>
                    <a:pt x="0" y="4"/>
                  </a:lnTo>
                  <a:lnTo>
                    <a:pt x="0" y="8"/>
                  </a:lnTo>
                  <a:lnTo>
                    <a:pt x="2" y="12"/>
                  </a:lnTo>
                  <a:lnTo>
                    <a:pt x="4" y="16"/>
                  </a:lnTo>
                  <a:lnTo>
                    <a:pt x="8" y="20"/>
                  </a:lnTo>
                  <a:lnTo>
                    <a:pt x="12" y="22"/>
                  </a:lnTo>
                  <a:lnTo>
                    <a:pt x="16" y="22"/>
                  </a:lnTo>
                  <a:lnTo>
                    <a:pt x="18" y="20"/>
                  </a:lnTo>
                  <a:close/>
                </a:path>
              </a:pathLst>
            </a:custGeom>
            <a:solidFill>
              <a:srgbClr val="EA3535"/>
            </a:solidFill>
            <a:ln w="9525">
              <a:noFill/>
              <a:round/>
              <a:headEnd/>
              <a:tailEnd/>
            </a:ln>
          </p:spPr>
          <p:txBody>
            <a:bodyPr>
              <a:prstTxWarp prst="textNoShape">
                <a:avLst/>
              </a:prstTxWarp>
            </a:bodyPr>
            <a:lstStyle/>
            <a:p>
              <a:endParaRPr lang="en-US"/>
            </a:p>
          </p:txBody>
        </p:sp>
        <p:sp>
          <p:nvSpPr>
            <p:cNvPr id="34857" name="Freeform 40"/>
            <p:cNvSpPr>
              <a:spLocks/>
            </p:cNvSpPr>
            <p:nvPr/>
          </p:nvSpPr>
          <p:spPr bwMode="auto">
            <a:xfrm>
              <a:off x="1689" y="2508"/>
              <a:ext cx="18" cy="20"/>
            </a:xfrm>
            <a:custGeom>
              <a:avLst/>
              <a:gdLst>
                <a:gd name="T0" fmla="*/ 16 w 18"/>
                <a:gd name="T1" fmla="*/ 18 h 20"/>
                <a:gd name="T2" fmla="*/ 18 w 18"/>
                <a:gd name="T3" fmla="*/ 16 h 20"/>
                <a:gd name="T4" fmla="*/ 18 w 18"/>
                <a:gd name="T5" fmla="*/ 14 h 20"/>
                <a:gd name="T6" fmla="*/ 16 w 18"/>
                <a:gd name="T7" fmla="*/ 10 h 20"/>
                <a:gd name="T8" fmla="*/ 14 w 18"/>
                <a:gd name="T9" fmla="*/ 6 h 20"/>
                <a:gd name="T10" fmla="*/ 10 w 18"/>
                <a:gd name="T11" fmla="*/ 2 h 20"/>
                <a:gd name="T12" fmla="*/ 8 w 18"/>
                <a:gd name="T13" fmla="*/ 0 h 20"/>
                <a:gd name="T14" fmla="*/ 4 w 18"/>
                <a:gd name="T15" fmla="*/ 0 h 20"/>
                <a:gd name="T16" fmla="*/ 2 w 18"/>
                <a:gd name="T17" fmla="*/ 2 h 20"/>
                <a:gd name="T18" fmla="*/ 0 w 18"/>
                <a:gd name="T19" fmla="*/ 4 h 20"/>
                <a:gd name="T20" fmla="*/ 0 w 18"/>
                <a:gd name="T21" fmla="*/ 8 h 20"/>
                <a:gd name="T22" fmla="*/ 0 w 18"/>
                <a:gd name="T23" fmla="*/ 12 h 20"/>
                <a:gd name="T24" fmla="*/ 4 w 18"/>
                <a:gd name="T25" fmla="*/ 16 h 20"/>
                <a:gd name="T26" fmla="*/ 6 w 18"/>
                <a:gd name="T27" fmla="*/ 18 h 20"/>
                <a:gd name="T28" fmla="*/ 10 w 18"/>
                <a:gd name="T29" fmla="*/ 20 h 20"/>
                <a:gd name="T30" fmla="*/ 12 w 18"/>
                <a:gd name="T31" fmla="*/ 20 h 20"/>
                <a:gd name="T32" fmla="*/ 16 w 18"/>
                <a:gd name="T33" fmla="*/ 18 h 20"/>
                <a:gd name="T34" fmla="*/ 16 w 18"/>
                <a:gd name="T35" fmla="*/ 18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20"/>
                <a:gd name="T56" fmla="*/ 18 w 1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20">
                  <a:moveTo>
                    <a:pt x="16" y="18"/>
                  </a:moveTo>
                  <a:lnTo>
                    <a:pt x="18" y="16"/>
                  </a:lnTo>
                  <a:lnTo>
                    <a:pt x="18" y="14"/>
                  </a:lnTo>
                  <a:lnTo>
                    <a:pt x="16" y="10"/>
                  </a:lnTo>
                  <a:lnTo>
                    <a:pt x="14" y="6"/>
                  </a:lnTo>
                  <a:lnTo>
                    <a:pt x="10" y="2"/>
                  </a:lnTo>
                  <a:lnTo>
                    <a:pt x="8" y="0"/>
                  </a:lnTo>
                  <a:lnTo>
                    <a:pt x="4" y="0"/>
                  </a:lnTo>
                  <a:lnTo>
                    <a:pt x="2" y="2"/>
                  </a:lnTo>
                  <a:lnTo>
                    <a:pt x="0" y="4"/>
                  </a:lnTo>
                  <a:lnTo>
                    <a:pt x="0" y="8"/>
                  </a:lnTo>
                  <a:lnTo>
                    <a:pt x="0" y="12"/>
                  </a:lnTo>
                  <a:lnTo>
                    <a:pt x="4" y="16"/>
                  </a:lnTo>
                  <a:lnTo>
                    <a:pt x="6" y="18"/>
                  </a:lnTo>
                  <a:lnTo>
                    <a:pt x="10" y="20"/>
                  </a:lnTo>
                  <a:lnTo>
                    <a:pt x="12" y="20"/>
                  </a:lnTo>
                  <a:lnTo>
                    <a:pt x="16" y="18"/>
                  </a:lnTo>
                  <a:close/>
                </a:path>
              </a:pathLst>
            </a:custGeom>
            <a:solidFill>
              <a:srgbClr val="F43A3A"/>
            </a:solidFill>
            <a:ln w="9525">
              <a:noFill/>
              <a:round/>
              <a:headEnd/>
              <a:tailEnd/>
            </a:ln>
          </p:spPr>
          <p:txBody>
            <a:bodyPr>
              <a:prstTxWarp prst="textNoShape">
                <a:avLst/>
              </a:prstTxWarp>
            </a:bodyPr>
            <a:lstStyle/>
            <a:p>
              <a:endParaRPr lang="en-US"/>
            </a:p>
          </p:txBody>
        </p:sp>
        <p:sp>
          <p:nvSpPr>
            <p:cNvPr id="34858" name="Freeform 41"/>
            <p:cNvSpPr>
              <a:spLocks/>
            </p:cNvSpPr>
            <p:nvPr/>
          </p:nvSpPr>
          <p:spPr bwMode="auto">
            <a:xfrm>
              <a:off x="1689" y="2510"/>
              <a:ext cx="16" cy="16"/>
            </a:xfrm>
            <a:custGeom>
              <a:avLst/>
              <a:gdLst>
                <a:gd name="T0" fmla="*/ 14 w 16"/>
                <a:gd name="T1" fmla="*/ 16 h 16"/>
                <a:gd name="T2" fmla="*/ 16 w 16"/>
                <a:gd name="T3" fmla="*/ 14 h 16"/>
                <a:gd name="T4" fmla="*/ 16 w 16"/>
                <a:gd name="T5" fmla="*/ 10 h 16"/>
                <a:gd name="T6" fmla="*/ 16 w 16"/>
                <a:gd name="T7" fmla="*/ 8 h 16"/>
                <a:gd name="T8" fmla="*/ 14 w 16"/>
                <a:gd name="T9" fmla="*/ 4 h 16"/>
                <a:gd name="T10" fmla="*/ 10 w 16"/>
                <a:gd name="T11" fmla="*/ 2 h 16"/>
                <a:gd name="T12" fmla="*/ 8 w 16"/>
                <a:gd name="T13" fmla="*/ 0 h 16"/>
                <a:gd name="T14" fmla="*/ 4 w 16"/>
                <a:gd name="T15" fmla="*/ 0 h 16"/>
                <a:gd name="T16" fmla="*/ 2 w 16"/>
                <a:gd name="T17" fmla="*/ 2 h 16"/>
                <a:gd name="T18" fmla="*/ 0 w 16"/>
                <a:gd name="T19" fmla="*/ 4 h 16"/>
                <a:gd name="T20" fmla="*/ 0 w 16"/>
                <a:gd name="T21" fmla="*/ 6 h 16"/>
                <a:gd name="T22" fmla="*/ 2 w 16"/>
                <a:gd name="T23" fmla="*/ 10 h 16"/>
                <a:gd name="T24" fmla="*/ 4 w 16"/>
                <a:gd name="T25" fmla="*/ 12 h 16"/>
                <a:gd name="T26" fmla="*/ 6 w 16"/>
                <a:gd name="T27" fmla="*/ 16 h 16"/>
                <a:gd name="T28" fmla="*/ 10 w 16"/>
                <a:gd name="T29" fmla="*/ 16 h 16"/>
                <a:gd name="T30" fmla="*/ 12 w 16"/>
                <a:gd name="T31" fmla="*/ 16 h 16"/>
                <a:gd name="T32" fmla="*/ 14 w 16"/>
                <a:gd name="T33" fmla="*/ 16 h 16"/>
                <a:gd name="T34" fmla="*/ 14 w 16"/>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6"/>
                <a:gd name="T56" fmla="*/ 16 w 1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6">
                  <a:moveTo>
                    <a:pt x="14" y="16"/>
                  </a:moveTo>
                  <a:lnTo>
                    <a:pt x="16" y="14"/>
                  </a:lnTo>
                  <a:lnTo>
                    <a:pt x="16" y="10"/>
                  </a:lnTo>
                  <a:lnTo>
                    <a:pt x="16" y="8"/>
                  </a:lnTo>
                  <a:lnTo>
                    <a:pt x="14" y="4"/>
                  </a:lnTo>
                  <a:lnTo>
                    <a:pt x="10" y="2"/>
                  </a:lnTo>
                  <a:lnTo>
                    <a:pt x="8" y="0"/>
                  </a:lnTo>
                  <a:lnTo>
                    <a:pt x="4" y="0"/>
                  </a:lnTo>
                  <a:lnTo>
                    <a:pt x="2" y="2"/>
                  </a:lnTo>
                  <a:lnTo>
                    <a:pt x="0" y="4"/>
                  </a:lnTo>
                  <a:lnTo>
                    <a:pt x="0" y="6"/>
                  </a:lnTo>
                  <a:lnTo>
                    <a:pt x="2" y="10"/>
                  </a:lnTo>
                  <a:lnTo>
                    <a:pt x="4" y="12"/>
                  </a:lnTo>
                  <a:lnTo>
                    <a:pt x="6" y="16"/>
                  </a:lnTo>
                  <a:lnTo>
                    <a:pt x="10" y="16"/>
                  </a:lnTo>
                  <a:lnTo>
                    <a:pt x="12" y="16"/>
                  </a:lnTo>
                  <a:lnTo>
                    <a:pt x="14" y="16"/>
                  </a:lnTo>
                  <a:close/>
                </a:path>
              </a:pathLst>
            </a:custGeom>
            <a:solidFill>
              <a:srgbClr val="FF3F3F"/>
            </a:solidFill>
            <a:ln w="9525">
              <a:noFill/>
              <a:round/>
              <a:headEnd/>
              <a:tailEnd/>
            </a:ln>
          </p:spPr>
          <p:txBody>
            <a:bodyPr>
              <a:prstTxWarp prst="textNoShape">
                <a:avLst/>
              </a:prstTxWarp>
            </a:bodyPr>
            <a:lstStyle/>
            <a:p>
              <a:endParaRPr lang="en-US"/>
            </a:p>
          </p:txBody>
        </p:sp>
        <p:sp>
          <p:nvSpPr>
            <p:cNvPr id="34859" name="Freeform 42"/>
            <p:cNvSpPr>
              <a:spLocks/>
            </p:cNvSpPr>
            <p:nvPr/>
          </p:nvSpPr>
          <p:spPr bwMode="auto">
            <a:xfrm>
              <a:off x="1663" y="2430"/>
              <a:ext cx="10" cy="4"/>
            </a:xfrm>
            <a:custGeom>
              <a:avLst/>
              <a:gdLst>
                <a:gd name="T0" fmla="*/ 4 w 10"/>
                <a:gd name="T1" fmla="*/ 4 h 4"/>
                <a:gd name="T2" fmla="*/ 6 w 10"/>
                <a:gd name="T3" fmla="*/ 4 h 4"/>
                <a:gd name="T4" fmla="*/ 8 w 10"/>
                <a:gd name="T5" fmla="*/ 4 h 4"/>
                <a:gd name="T6" fmla="*/ 8 w 10"/>
                <a:gd name="T7" fmla="*/ 2 h 4"/>
                <a:gd name="T8" fmla="*/ 10 w 10"/>
                <a:gd name="T9" fmla="*/ 2 h 4"/>
                <a:gd name="T10" fmla="*/ 8 w 10"/>
                <a:gd name="T11" fmla="*/ 0 h 4"/>
                <a:gd name="T12" fmla="*/ 8 w 10"/>
                <a:gd name="T13" fmla="*/ 0 h 4"/>
                <a:gd name="T14" fmla="*/ 6 w 10"/>
                <a:gd name="T15" fmla="*/ 0 h 4"/>
                <a:gd name="T16" fmla="*/ 4 w 10"/>
                <a:gd name="T17" fmla="*/ 0 h 4"/>
                <a:gd name="T18" fmla="*/ 4 w 10"/>
                <a:gd name="T19" fmla="*/ 0 h 4"/>
                <a:gd name="T20" fmla="*/ 2 w 10"/>
                <a:gd name="T21" fmla="*/ 0 h 4"/>
                <a:gd name="T22" fmla="*/ 0 w 10"/>
                <a:gd name="T23" fmla="*/ 0 h 4"/>
                <a:gd name="T24" fmla="*/ 0 w 10"/>
                <a:gd name="T25" fmla="*/ 2 h 4"/>
                <a:gd name="T26" fmla="*/ 0 w 10"/>
                <a:gd name="T27" fmla="*/ 2 h 4"/>
                <a:gd name="T28" fmla="*/ 2 w 10"/>
                <a:gd name="T29" fmla="*/ 4 h 4"/>
                <a:gd name="T30" fmla="*/ 4 w 10"/>
                <a:gd name="T31" fmla="*/ 4 h 4"/>
                <a:gd name="T32" fmla="*/ 4 w 10"/>
                <a:gd name="T33" fmla="*/ 4 h 4"/>
                <a:gd name="T34" fmla="*/ 4 w 10"/>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4"/>
                <a:gd name="T56" fmla="*/ 10 w 10"/>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4">
                  <a:moveTo>
                    <a:pt x="4" y="4"/>
                  </a:moveTo>
                  <a:lnTo>
                    <a:pt x="6" y="4"/>
                  </a:lnTo>
                  <a:lnTo>
                    <a:pt x="8" y="4"/>
                  </a:lnTo>
                  <a:lnTo>
                    <a:pt x="8" y="2"/>
                  </a:lnTo>
                  <a:lnTo>
                    <a:pt x="10" y="2"/>
                  </a:lnTo>
                  <a:lnTo>
                    <a:pt x="8" y="0"/>
                  </a:lnTo>
                  <a:lnTo>
                    <a:pt x="6" y="0"/>
                  </a:lnTo>
                  <a:lnTo>
                    <a:pt x="4" y="0"/>
                  </a:lnTo>
                  <a:lnTo>
                    <a:pt x="2" y="0"/>
                  </a:lnTo>
                  <a:lnTo>
                    <a:pt x="0" y="0"/>
                  </a:lnTo>
                  <a:lnTo>
                    <a:pt x="0" y="2"/>
                  </a:lnTo>
                  <a:lnTo>
                    <a:pt x="2" y="4"/>
                  </a:lnTo>
                  <a:lnTo>
                    <a:pt x="4" y="4"/>
                  </a:lnTo>
                  <a:close/>
                </a:path>
              </a:pathLst>
            </a:custGeom>
            <a:solidFill>
              <a:srgbClr val="FF5900"/>
            </a:solidFill>
            <a:ln w="9525">
              <a:noFill/>
              <a:round/>
              <a:headEnd/>
              <a:tailEnd/>
            </a:ln>
          </p:spPr>
          <p:txBody>
            <a:bodyPr>
              <a:prstTxWarp prst="textNoShape">
                <a:avLst/>
              </a:prstTxWarp>
            </a:bodyPr>
            <a:lstStyle/>
            <a:p>
              <a:endParaRPr lang="en-US"/>
            </a:p>
          </p:txBody>
        </p:sp>
        <p:sp>
          <p:nvSpPr>
            <p:cNvPr id="34860" name="Freeform 43"/>
            <p:cNvSpPr>
              <a:spLocks/>
            </p:cNvSpPr>
            <p:nvPr/>
          </p:nvSpPr>
          <p:spPr bwMode="auto">
            <a:xfrm>
              <a:off x="1115" y="2904"/>
              <a:ext cx="304" cy="184"/>
            </a:xfrm>
            <a:custGeom>
              <a:avLst/>
              <a:gdLst>
                <a:gd name="T0" fmla="*/ 304 w 304"/>
                <a:gd name="T1" fmla="*/ 14 h 184"/>
                <a:gd name="T2" fmla="*/ 286 w 304"/>
                <a:gd name="T3" fmla="*/ 20 h 184"/>
                <a:gd name="T4" fmla="*/ 244 w 304"/>
                <a:gd name="T5" fmla="*/ 26 h 184"/>
                <a:gd name="T6" fmla="*/ 214 w 304"/>
                <a:gd name="T7" fmla="*/ 16 h 184"/>
                <a:gd name="T8" fmla="*/ 186 w 304"/>
                <a:gd name="T9" fmla="*/ 8 h 184"/>
                <a:gd name="T10" fmla="*/ 154 w 304"/>
                <a:gd name="T11" fmla="*/ 0 h 184"/>
                <a:gd name="T12" fmla="*/ 150 w 304"/>
                <a:gd name="T13" fmla="*/ 10 h 184"/>
                <a:gd name="T14" fmla="*/ 102 w 304"/>
                <a:gd name="T15" fmla="*/ 48 h 184"/>
                <a:gd name="T16" fmla="*/ 92 w 304"/>
                <a:gd name="T17" fmla="*/ 50 h 184"/>
                <a:gd name="T18" fmla="*/ 70 w 304"/>
                <a:gd name="T19" fmla="*/ 60 h 184"/>
                <a:gd name="T20" fmla="*/ 44 w 304"/>
                <a:gd name="T21" fmla="*/ 72 h 184"/>
                <a:gd name="T22" fmla="*/ 18 w 304"/>
                <a:gd name="T23" fmla="*/ 86 h 184"/>
                <a:gd name="T24" fmla="*/ 2 w 304"/>
                <a:gd name="T25" fmla="*/ 98 h 184"/>
                <a:gd name="T26" fmla="*/ 8 w 304"/>
                <a:gd name="T27" fmla="*/ 100 h 184"/>
                <a:gd name="T28" fmla="*/ 38 w 304"/>
                <a:gd name="T29" fmla="*/ 92 h 184"/>
                <a:gd name="T30" fmla="*/ 66 w 304"/>
                <a:gd name="T31" fmla="*/ 92 h 184"/>
                <a:gd name="T32" fmla="*/ 56 w 304"/>
                <a:gd name="T33" fmla="*/ 108 h 184"/>
                <a:gd name="T34" fmla="*/ 40 w 304"/>
                <a:gd name="T35" fmla="*/ 142 h 184"/>
                <a:gd name="T36" fmla="*/ 38 w 304"/>
                <a:gd name="T37" fmla="*/ 160 h 184"/>
                <a:gd name="T38" fmla="*/ 56 w 304"/>
                <a:gd name="T39" fmla="*/ 128 h 184"/>
                <a:gd name="T40" fmla="*/ 80 w 304"/>
                <a:gd name="T41" fmla="*/ 96 h 184"/>
                <a:gd name="T42" fmla="*/ 86 w 304"/>
                <a:gd name="T43" fmla="*/ 102 h 184"/>
                <a:gd name="T44" fmla="*/ 86 w 304"/>
                <a:gd name="T45" fmla="*/ 142 h 184"/>
                <a:gd name="T46" fmla="*/ 98 w 304"/>
                <a:gd name="T47" fmla="*/ 184 h 184"/>
                <a:gd name="T48" fmla="*/ 98 w 304"/>
                <a:gd name="T49" fmla="*/ 154 h 184"/>
                <a:gd name="T50" fmla="*/ 102 w 304"/>
                <a:gd name="T51" fmla="*/ 104 h 184"/>
                <a:gd name="T52" fmla="*/ 116 w 304"/>
                <a:gd name="T53" fmla="*/ 90 h 184"/>
                <a:gd name="T54" fmla="*/ 128 w 304"/>
                <a:gd name="T55" fmla="*/ 120 h 184"/>
                <a:gd name="T56" fmla="*/ 150 w 304"/>
                <a:gd name="T57" fmla="*/ 156 h 184"/>
                <a:gd name="T58" fmla="*/ 150 w 304"/>
                <a:gd name="T59" fmla="*/ 144 h 184"/>
                <a:gd name="T60" fmla="*/ 150 w 304"/>
                <a:gd name="T61" fmla="*/ 114 h 184"/>
                <a:gd name="T62" fmla="*/ 172 w 304"/>
                <a:gd name="T63" fmla="*/ 128 h 184"/>
                <a:gd name="T64" fmla="*/ 200 w 304"/>
                <a:gd name="T65" fmla="*/ 144 h 184"/>
                <a:gd name="T66" fmla="*/ 202 w 304"/>
                <a:gd name="T67" fmla="*/ 140 h 184"/>
                <a:gd name="T68" fmla="*/ 184 w 304"/>
                <a:gd name="T69" fmla="*/ 114 h 184"/>
                <a:gd name="T70" fmla="*/ 184 w 304"/>
                <a:gd name="T71" fmla="*/ 76 h 184"/>
                <a:gd name="T72" fmla="*/ 190 w 304"/>
                <a:gd name="T73" fmla="*/ 80 h 184"/>
                <a:gd name="T74" fmla="*/ 204 w 304"/>
                <a:gd name="T75" fmla="*/ 90 h 184"/>
                <a:gd name="T76" fmla="*/ 214 w 304"/>
                <a:gd name="T77" fmla="*/ 94 h 184"/>
                <a:gd name="T78" fmla="*/ 218 w 304"/>
                <a:gd name="T79" fmla="*/ 76 h 184"/>
                <a:gd name="T80" fmla="*/ 234 w 304"/>
                <a:gd name="T81" fmla="*/ 58 h 184"/>
                <a:gd name="T82" fmla="*/ 248 w 304"/>
                <a:gd name="T83" fmla="*/ 62 h 184"/>
                <a:gd name="T84" fmla="*/ 258 w 304"/>
                <a:gd name="T85" fmla="*/ 76 h 184"/>
                <a:gd name="T86" fmla="*/ 264 w 304"/>
                <a:gd name="T87" fmla="*/ 60 h 184"/>
                <a:gd name="T88" fmla="*/ 276 w 304"/>
                <a:gd name="T89" fmla="*/ 44 h 184"/>
                <a:gd name="T90" fmla="*/ 286 w 304"/>
                <a:gd name="T91" fmla="*/ 40 h 184"/>
                <a:gd name="T92" fmla="*/ 298 w 304"/>
                <a:gd name="T93" fmla="*/ 2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4"/>
                <a:gd name="T142" fmla="*/ 0 h 184"/>
                <a:gd name="T143" fmla="*/ 304 w 3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4" h="184">
                  <a:moveTo>
                    <a:pt x="302" y="24"/>
                  </a:moveTo>
                  <a:lnTo>
                    <a:pt x="304" y="20"/>
                  </a:lnTo>
                  <a:lnTo>
                    <a:pt x="304" y="14"/>
                  </a:lnTo>
                  <a:lnTo>
                    <a:pt x="302" y="16"/>
                  </a:lnTo>
                  <a:lnTo>
                    <a:pt x="296" y="18"/>
                  </a:lnTo>
                  <a:lnTo>
                    <a:pt x="286" y="20"/>
                  </a:lnTo>
                  <a:lnTo>
                    <a:pt x="272" y="24"/>
                  </a:lnTo>
                  <a:lnTo>
                    <a:pt x="260" y="24"/>
                  </a:lnTo>
                  <a:lnTo>
                    <a:pt x="244" y="26"/>
                  </a:lnTo>
                  <a:lnTo>
                    <a:pt x="230" y="24"/>
                  </a:lnTo>
                  <a:lnTo>
                    <a:pt x="216" y="18"/>
                  </a:lnTo>
                  <a:lnTo>
                    <a:pt x="214" y="16"/>
                  </a:lnTo>
                  <a:lnTo>
                    <a:pt x="206" y="14"/>
                  </a:lnTo>
                  <a:lnTo>
                    <a:pt x="196" y="12"/>
                  </a:lnTo>
                  <a:lnTo>
                    <a:pt x="186" y="8"/>
                  </a:lnTo>
                  <a:lnTo>
                    <a:pt x="174" y="4"/>
                  </a:lnTo>
                  <a:lnTo>
                    <a:pt x="162" y="2"/>
                  </a:lnTo>
                  <a:lnTo>
                    <a:pt x="154" y="0"/>
                  </a:lnTo>
                  <a:lnTo>
                    <a:pt x="148" y="2"/>
                  </a:lnTo>
                  <a:lnTo>
                    <a:pt x="148" y="4"/>
                  </a:lnTo>
                  <a:lnTo>
                    <a:pt x="150" y="10"/>
                  </a:lnTo>
                  <a:lnTo>
                    <a:pt x="150" y="16"/>
                  </a:lnTo>
                  <a:lnTo>
                    <a:pt x="146" y="22"/>
                  </a:lnTo>
                  <a:lnTo>
                    <a:pt x="102" y="48"/>
                  </a:lnTo>
                  <a:lnTo>
                    <a:pt x="100" y="48"/>
                  </a:lnTo>
                  <a:lnTo>
                    <a:pt x="98" y="50"/>
                  </a:lnTo>
                  <a:lnTo>
                    <a:pt x="92" y="50"/>
                  </a:lnTo>
                  <a:lnTo>
                    <a:pt x="86" y="54"/>
                  </a:lnTo>
                  <a:lnTo>
                    <a:pt x="78" y="56"/>
                  </a:lnTo>
                  <a:lnTo>
                    <a:pt x="70" y="60"/>
                  </a:lnTo>
                  <a:lnTo>
                    <a:pt x="62" y="64"/>
                  </a:lnTo>
                  <a:lnTo>
                    <a:pt x="52" y="68"/>
                  </a:lnTo>
                  <a:lnTo>
                    <a:pt x="44" y="72"/>
                  </a:lnTo>
                  <a:lnTo>
                    <a:pt x="34" y="76"/>
                  </a:lnTo>
                  <a:lnTo>
                    <a:pt x="26" y="80"/>
                  </a:lnTo>
                  <a:lnTo>
                    <a:pt x="18" y="86"/>
                  </a:lnTo>
                  <a:lnTo>
                    <a:pt x="12" y="90"/>
                  </a:lnTo>
                  <a:lnTo>
                    <a:pt x="6" y="94"/>
                  </a:lnTo>
                  <a:lnTo>
                    <a:pt x="2" y="98"/>
                  </a:lnTo>
                  <a:lnTo>
                    <a:pt x="0" y="102"/>
                  </a:lnTo>
                  <a:lnTo>
                    <a:pt x="2" y="100"/>
                  </a:lnTo>
                  <a:lnTo>
                    <a:pt x="8" y="100"/>
                  </a:lnTo>
                  <a:lnTo>
                    <a:pt x="16" y="98"/>
                  </a:lnTo>
                  <a:lnTo>
                    <a:pt x="26" y="96"/>
                  </a:lnTo>
                  <a:lnTo>
                    <a:pt x="38" y="92"/>
                  </a:lnTo>
                  <a:lnTo>
                    <a:pt x="50" y="92"/>
                  </a:lnTo>
                  <a:lnTo>
                    <a:pt x="60" y="90"/>
                  </a:lnTo>
                  <a:lnTo>
                    <a:pt x="66" y="92"/>
                  </a:lnTo>
                  <a:lnTo>
                    <a:pt x="66" y="94"/>
                  </a:lnTo>
                  <a:lnTo>
                    <a:pt x="62" y="100"/>
                  </a:lnTo>
                  <a:lnTo>
                    <a:pt x="56" y="108"/>
                  </a:lnTo>
                  <a:lnTo>
                    <a:pt x="52" y="118"/>
                  </a:lnTo>
                  <a:lnTo>
                    <a:pt x="46" y="130"/>
                  </a:lnTo>
                  <a:lnTo>
                    <a:pt x="40" y="142"/>
                  </a:lnTo>
                  <a:lnTo>
                    <a:pt x="36" y="152"/>
                  </a:lnTo>
                  <a:lnTo>
                    <a:pt x="36" y="162"/>
                  </a:lnTo>
                  <a:lnTo>
                    <a:pt x="38" y="160"/>
                  </a:lnTo>
                  <a:lnTo>
                    <a:pt x="42" y="152"/>
                  </a:lnTo>
                  <a:lnTo>
                    <a:pt x="48" y="140"/>
                  </a:lnTo>
                  <a:lnTo>
                    <a:pt x="56" y="128"/>
                  </a:lnTo>
                  <a:lnTo>
                    <a:pt x="64" y="116"/>
                  </a:lnTo>
                  <a:lnTo>
                    <a:pt x="72" y="104"/>
                  </a:lnTo>
                  <a:lnTo>
                    <a:pt x="80" y="96"/>
                  </a:lnTo>
                  <a:lnTo>
                    <a:pt x="88" y="92"/>
                  </a:lnTo>
                  <a:lnTo>
                    <a:pt x="88" y="96"/>
                  </a:lnTo>
                  <a:lnTo>
                    <a:pt x="86" y="102"/>
                  </a:lnTo>
                  <a:lnTo>
                    <a:pt x="86" y="114"/>
                  </a:lnTo>
                  <a:lnTo>
                    <a:pt x="86" y="128"/>
                  </a:lnTo>
                  <a:lnTo>
                    <a:pt x="86" y="142"/>
                  </a:lnTo>
                  <a:lnTo>
                    <a:pt x="88" y="158"/>
                  </a:lnTo>
                  <a:lnTo>
                    <a:pt x="92" y="172"/>
                  </a:lnTo>
                  <a:lnTo>
                    <a:pt x="98" y="184"/>
                  </a:lnTo>
                  <a:lnTo>
                    <a:pt x="98" y="180"/>
                  </a:lnTo>
                  <a:lnTo>
                    <a:pt x="98" y="168"/>
                  </a:lnTo>
                  <a:lnTo>
                    <a:pt x="98" y="154"/>
                  </a:lnTo>
                  <a:lnTo>
                    <a:pt x="98" y="136"/>
                  </a:lnTo>
                  <a:lnTo>
                    <a:pt x="100" y="120"/>
                  </a:lnTo>
                  <a:lnTo>
                    <a:pt x="102" y="104"/>
                  </a:lnTo>
                  <a:lnTo>
                    <a:pt x="108" y="92"/>
                  </a:lnTo>
                  <a:lnTo>
                    <a:pt x="114" y="88"/>
                  </a:lnTo>
                  <a:lnTo>
                    <a:pt x="116" y="90"/>
                  </a:lnTo>
                  <a:lnTo>
                    <a:pt x="118" y="96"/>
                  </a:lnTo>
                  <a:lnTo>
                    <a:pt x="122" y="108"/>
                  </a:lnTo>
                  <a:lnTo>
                    <a:pt x="128" y="120"/>
                  </a:lnTo>
                  <a:lnTo>
                    <a:pt x="134" y="134"/>
                  </a:lnTo>
                  <a:lnTo>
                    <a:pt x="142" y="146"/>
                  </a:lnTo>
                  <a:lnTo>
                    <a:pt x="150" y="156"/>
                  </a:lnTo>
                  <a:lnTo>
                    <a:pt x="158" y="164"/>
                  </a:lnTo>
                  <a:lnTo>
                    <a:pt x="156" y="158"/>
                  </a:lnTo>
                  <a:lnTo>
                    <a:pt x="150" y="144"/>
                  </a:lnTo>
                  <a:lnTo>
                    <a:pt x="148" y="128"/>
                  </a:lnTo>
                  <a:lnTo>
                    <a:pt x="148" y="114"/>
                  </a:lnTo>
                  <a:lnTo>
                    <a:pt x="150" y="114"/>
                  </a:lnTo>
                  <a:lnTo>
                    <a:pt x="156" y="118"/>
                  </a:lnTo>
                  <a:lnTo>
                    <a:pt x="162" y="124"/>
                  </a:lnTo>
                  <a:lnTo>
                    <a:pt x="172" y="128"/>
                  </a:lnTo>
                  <a:lnTo>
                    <a:pt x="182" y="134"/>
                  </a:lnTo>
                  <a:lnTo>
                    <a:pt x="192" y="140"/>
                  </a:lnTo>
                  <a:lnTo>
                    <a:pt x="200" y="144"/>
                  </a:lnTo>
                  <a:lnTo>
                    <a:pt x="208" y="146"/>
                  </a:lnTo>
                  <a:lnTo>
                    <a:pt x="206" y="144"/>
                  </a:lnTo>
                  <a:lnTo>
                    <a:pt x="202" y="140"/>
                  </a:lnTo>
                  <a:lnTo>
                    <a:pt x="196" y="132"/>
                  </a:lnTo>
                  <a:lnTo>
                    <a:pt x="190" y="124"/>
                  </a:lnTo>
                  <a:lnTo>
                    <a:pt x="184" y="114"/>
                  </a:lnTo>
                  <a:lnTo>
                    <a:pt x="180" y="102"/>
                  </a:lnTo>
                  <a:lnTo>
                    <a:pt x="180" y="88"/>
                  </a:lnTo>
                  <a:lnTo>
                    <a:pt x="184" y="76"/>
                  </a:lnTo>
                  <a:lnTo>
                    <a:pt x="186" y="78"/>
                  </a:lnTo>
                  <a:lnTo>
                    <a:pt x="190" y="80"/>
                  </a:lnTo>
                  <a:lnTo>
                    <a:pt x="194" y="84"/>
                  </a:lnTo>
                  <a:lnTo>
                    <a:pt x="200" y="86"/>
                  </a:lnTo>
                  <a:lnTo>
                    <a:pt x="204" y="90"/>
                  </a:lnTo>
                  <a:lnTo>
                    <a:pt x="208" y="92"/>
                  </a:lnTo>
                  <a:lnTo>
                    <a:pt x="214" y="96"/>
                  </a:lnTo>
                  <a:lnTo>
                    <a:pt x="214" y="94"/>
                  </a:lnTo>
                  <a:lnTo>
                    <a:pt x="214" y="90"/>
                  </a:lnTo>
                  <a:lnTo>
                    <a:pt x="214" y="84"/>
                  </a:lnTo>
                  <a:lnTo>
                    <a:pt x="218" y="76"/>
                  </a:lnTo>
                  <a:lnTo>
                    <a:pt x="220" y="70"/>
                  </a:lnTo>
                  <a:lnTo>
                    <a:pt x="226" y="62"/>
                  </a:lnTo>
                  <a:lnTo>
                    <a:pt x="234" y="58"/>
                  </a:lnTo>
                  <a:lnTo>
                    <a:pt x="244" y="56"/>
                  </a:lnTo>
                  <a:lnTo>
                    <a:pt x="246" y="58"/>
                  </a:lnTo>
                  <a:lnTo>
                    <a:pt x="248" y="62"/>
                  </a:lnTo>
                  <a:lnTo>
                    <a:pt x="252" y="68"/>
                  </a:lnTo>
                  <a:lnTo>
                    <a:pt x="258" y="76"/>
                  </a:lnTo>
                  <a:lnTo>
                    <a:pt x="260" y="72"/>
                  </a:lnTo>
                  <a:lnTo>
                    <a:pt x="262" y="66"/>
                  </a:lnTo>
                  <a:lnTo>
                    <a:pt x="264" y="60"/>
                  </a:lnTo>
                  <a:lnTo>
                    <a:pt x="268" y="54"/>
                  </a:lnTo>
                  <a:lnTo>
                    <a:pt x="272" y="48"/>
                  </a:lnTo>
                  <a:lnTo>
                    <a:pt x="276" y="44"/>
                  </a:lnTo>
                  <a:lnTo>
                    <a:pt x="282" y="42"/>
                  </a:lnTo>
                  <a:lnTo>
                    <a:pt x="284" y="42"/>
                  </a:lnTo>
                  <a:lnTo>
                    <a:pt x="286" y="40"/>
                  </a:lnTo>
                  <a:lnTo>
                    <a:pt x="290" y="36"/>
                  </a:lnTo>
                  <a:lnTo>
                    <a:pt x="294" y="34"/>
                  </a:lnTo>
                  <a:lnTo>
                    <a:pt x="298" y="28"/>
                  </a:lnTo>
                  <a:lnTo>
                    <a:pt x="302" y="24"/>
                  </a:lnTo>
                  <a:close/>
                </a:path>
              </a:pathLst>
            </a:custGeom>
            <a:solidFill>
              <a:srgbClr val="BF7F7F"/>
            </a:solidFill>
            <a:ln w="9525">
              <a:noFill/>
              <a:round/>
              <a:headEnd/>
              <a:tailEnd/>
            </a:ln>
          </p:spPr>
          <p:txBody>
            <a:bodyPr>
              <a:prstTxWarp prst="textNoShape">
                <a:avLst/>
              </a:prstTxWarp>
            </a:bodyPr>
            <a:lstStyle/>
            <a:p>
              <a:endParaRPr lang="en-US"/>
            </a:p>
          </p:txBody>
        </p:sp>
        <p:sp>
          <p:nvSpPr>
            <p:cNvPr id="34861" name="Freeform 44"/>
            <p:cNvSpPr>
              <a:spLocks/>
            </p:cNvSpPr>
            <p:nvPr/>
          </p:nvSpPr>
          <p:spPr bwMode="auto">
            <a:xfrm>
              <a:off x="1653" y="3090"/>
              <a:ext cx="112" cy="164"/>
            </a:xfrm>
            <a:custGeom>
              <a:avLst/>
              <a:gdLst>
                <a:gd name="T0" fmla="*/ 106 w 112"/>
                <a:gd name="T1" fmla="*/ 12 h 164"/>
                <a:gd name="T2" fmla="*/ 110 w 112"/>
                <a:gd name="T3" fmla="*/ 16 h 164"/>
                <a:gd name="T4" fmla="*/ 112 w 112"/>
                <a:gd name="T5" fmla="*/ 24 h 164"/>
                <a:gd name="T6" fmla="*/ 110 w 112"/>
                <a:gd name="T7" fmla="*/ 38 h 164"/>
                <a:gd name="T8" fmla="*/ 102 w 112"/>
                <a:gd name="T9" fmla="*/ 50 h 164"/>
                <a:gd name="T10" fmla="*/ 86 w 112"/>
                <a:gd name="T11" fmla="*/ 72 h 164"/>
                <a:gd name="T12" fmla="*/ 66 w 112"/>
                <a:gd name="T13" fmla="*/ 102 h 164"/>
                <a:gd name="T14" fmla="*/ 50 w 112"/>
                <a:gd name="T15" fmla="*/ 124 h 164"/>
                <a:gd name="T16" fmla="*/ 48 w 112"/>
                <a:gd name="T17" fmla="*/ 130 h 164"/>
                <a:gd name="T18" fmla="*/ 46 w 112"/>
                <a:gd name="T19" fmla="*/ 136 h 164"/>
                <a:gd name="T20" fmla="*/ 42 w 112"/>
                <a:gd name="T21" fmla="*/ 144 h 164"/>
                <a:gd name="T22" fmla="*/ 34 w 112"/>
                <a:gd name="T23" fmla="*/ 150 h 164"/>
                <a:gd name="T24" fmla="*/ 26 w 112"/>
                <a:gd name="T25" fmla="*/ 148 h 164"/>
                <a:gd name="T26" fmla="*/ 24 w 112"/>
                <a:gd name="T27" fmla="*/ 150 h 164"/>
                <a:gd name="T28" fmla="*/ 18 w 112"/>
                <a:gd name="T29" fmla="*/ 156 h 164"/>
                <a:gd name="T30" fmla="*/ 10 w 112"/>
                <a:gd name="T31" fmla="*/ 162 h 164"/>
                <a:gd name="T32" fmla="*/ 4 w 112"/>
                <a:gd name="T33" fmla="*/ 164 h 164"/>
                <a:gd name="T34" fmla="*/ 0 w 112"/>
                <a:gd name="T35" fmla="*/ 162 h 164"/>
                <a:gd name="T36" fmla="*/ 2 w 112"/>
                <a:gd name="T37" fmla="*/ 162 h 164"/>
                <a:gd name="T38" fmla="*/ 8 w 112"/>
                <a:gd name="T39" fmla="*/ 158 h 164"/>
                <a:gd name="T40" fmla="*/ 10 w 112"/>
                <a:gd name="T41" fmla="*/ 152 h 164"/>
                <a:gd name="T42" fmla="*/ 6 w 112"/>
                <a:gd name="T43" fmla="*/ 150 h 164"/>
                <a:gd name="T44" fmla="*/ 6 w 112"/>
                <a:gd name="T45" fmla="*/ 150 h 164"/>
                <a:gd name="T46" fmla="*/ 14 w 112"/>
                <a:gd name="T47" fmla="*/ 140 h 164"/>
                <a:gd name="T48" fmla="*/ 34 w 112"/>
                <a:gd name="T49" fmla="*/ 118 h 164"/>
                <a:gd name="T50" fmla="*/ 52 w 112"/>
                <a:gd name="T51" fmla="*/ 90 h 164"/>
                <a:gd name="T52" fmla="*/ 64 w 112"/>
                <a:gd name="T53" fmla="*/ 72 h 164"/>
                <a:gd name="T54" fmla="*/ 58 w 112"/>
                <a:gd name="T55" fmla="*/ 78 h 164"/>
                <a:gd name="T56" fmla="*/ 46 w 112"/>
                <a:gd name="T57" fmla="*/ 90 h 164"/>
                <a:gd name="T58" fmla="*/ 32 w 112"/>
                <a:gd name="T59" fmla="*/ 102 h 164"/>
                <a:gd name="T60" fmla="*/ 24 w 112"/>
                <a:gd name="T61" fmla="*/ 108 h 164"/>
                <a:gd name="T62" fmla="*/ 28 w 112"/>
                <a:gd name="T63" fmla="*/ 100 h 164"/>
                <a:gd name="T64" fmla="*/ 38 w 112"/>
                <a:gd name="T65" fmla="*/ 84 h 164"/>
                <a:gd name="T66" fmla="*/ 48 w 112"/>
                <a:gd name="T67" fmla="*/ 66 h 164"/>
                <a:gd name="T68" fmla="*/ 50 w 112"/>
                <a:gd name="T69" fmla="*/ 50 h 164"/>
                <a:gd name="T70" fmla="*/ 38 w 112"/>
                <a:gd name="T71" fmla="*/ 58 h 164"/>
                <a:gd name="T72" fmla="*/ 48 w 112"/>
                <a:gd name="T73" fmla="*/ 42 h 164"/>
                <a:gd name="T74" fmla="*/ 52 w 112"/>
                <a:gd name="T75" fmla="*/ 36 h 164"/>
                <a:gd name="T76" fmla="*/ 60 w 112"/>
                <a:gd name="T77" fmla="*/ 26 h 164"/>
                <a:gd name="T78" fmla="*/ 72 w 112"/>
                <a:gd name="T79" fmla="*/ 14 h 164"/>
                <a:gd name="T80" fmla="*/ 82 w 112"/>
                <a:gd name="T81" fmla="*/ 4 h 164"/>
                <a:gd name="T82" fmla="*/ 84 w 112"/>
                <a:gd name="T83" fmla="*/ 4 h 164"/>
                <a:gd name="T84" fmla="*/ 84 w 112"/>
                <a:gd name="T85" fmla="*/ 18 h 164"/>
                <a:gd name="T86" fmla="*/ 86 w 112"/>
                <a:gd name="T87" fmla="*/ 24 h 164"/>
                <a:gd name="T88" fmla="*/ 86 w 112"/>
                <a:gd name="T89" fmla="*/ 24 h 164"/>
                <a:gd name="T90" fmla="*/ 90 w 112"/>
                <a:gd name="T91" fmla="*/ 22 h 164"/>
                <a:gd name="T92" fmla="*/ 100 w 112"/>
                <a:gd name="T93" fmla="*/ 16 h 164"/>
                <a:gd name="T94" fmla="*/ 106 w 112"/>
                <a:gd name="T95" fmla="*/ 1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
                <a:gd name="T145" fmla="*/ 0 h 164"/>
                <a:gd name="T146" fmla="*/ 112 w 112"/>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 h="164">
                  <a:moveTo>
                    <a:pt x="106" y="10"/>
                  </a:moveTo>
                  <a:lnTo>
                    <a:pt x="106" y="12"/>
                  </a:lnTo>
                  <a:lnTo>
                    <a:pt x="108" y="12"/>
                  </a:lnTo>
                  <a:lnTo>
                    <a:pt x="110" y="16"/>
                  </a:lnTo>
                  <a:lnTo>
                    <a:pt x="112" y="18"/>
                  </a:lnTo>
                  <a:lnTo>
                    <a:pt x="112" y="24"/>
                  </a:lnTo>
                  <a:lnTo>
                    <a:pt x="112" y="30"/>
                  </a:lnTo>
                  <a:lnTo>
                    <a:pt x="110" y="38"/>
                  </a:lnTo>
                  <a:lnTo>
                    <a:pt x="104" y="46"/>
                  </a:lnTo>
                  <a:lnTo>
                    <a:pt x="102" y="50"/>
                  </a:lnTo>
                  <a:lnTo>
                    <a:pt x="96" y="58"/>
                  </a:lnTo>
                  <a:lnTo>
                    <a:pt x="86" y="72"/>
                  </a:lnTo>
                  <a:lnTo>
                    <a:pt x="76" y="86"/>
                  </a:lnTo>
                  <a:lnTo>
                    <a:pt x="66" y="102"/>
                  </a:lnTo>
                  <a:lnTo>
                    <a:pt x="56" y="114"/>
                  </a:lnTo>
                  <a:lnTo>
                    <a:pt x="50" y="124"/>
                  </a:lnTo>
                  <a:lnTo>
                    <a:pt x="48" y="130"/>
                  </a:lnTo>
                  <a:lnTo>
                    <a:pt x="48" y="132"/>
                  </a:lnTo>
                  <a:lnTo>
                    <a:pt x="46" y="136"/>
                  </a:lnTo>
                  <a:lnTo>
                    <a:pt x="44" y="138"/>
                  </a:lnTo>
                  <a:lnTo>
                    <a:pt x="42" y="144"/>
                  </a:lnTo>
                  <a:lnTo>
                    <a:pt x="38" y="146"/>
                  </a:lnTo>
                  <a:lnTo>
                    <a:pt x="34" y="150"/>
                  </a:lnTo>
                  <a:lnTo>
                    <a:pt x="30" y="152"/>
                  </a:lnTo>
                  <a:lnTo>
                    <a:pt x="26" y="148"/>
                  </a:lnTo>
                  <a:lnTo>
                    <a:pt x="24" y="150"/>
                  </a:lnTo>
                  <a:lnTo>
                    <a:pt x="22" y="152"/>
                  </a:lnTo>
                  <a:lnTo>
                    <a:pt x="18" y="156"/>
                  </a:lnTo>
                  <a:lnTo>
                    <a:pt x="14" y="160"/>
                  </a:lnTo>
                  <a:lnTo>
                    <a:pt x="10" y="162"/>
                  </a:lnTo>
                  <a:lnTo>
                    <a:pt x="6" y="164"/>
                  </a:lnTo>
                  <a:lnTo>
                    <a:pt x="4" y="164"/>
                  </a:lnTo>
                  <a:lnTo>
                    <a:pt x="0" y="164"/>
                  </a:lnTo>
                  <a:lnTo>
                    <a:pt x="0" y="162"/>
                  </a:lnTo>
                  <a:lnTo>
                    <a:pt x="2" y="162"/>
                  </a:lnTo>
                  <a:lnTo>
                    <a:pt x="4" y="162"/>
                  </a:lnTo>
                  <a:lnTo>
                    <a:pt x="8" y="158"/>
                  </a:lnTo>
                  <a:lnTo>
                    <a:pt x="10" y="154"/>
                  </a:lnTo>
                  <a:lnTo>
                    <a:pt x="10" y="152"/>
                  </a:lnTo>
                  <a:lnTo>
                    <a:pt x="6" y="150"/>
                  </a:lnTo>
                  <a:lnTo>
                    <a:pt x="10" y="148"/>
                  </a:lnTo>
                  <a:lnTo>
                    <a:pt x="14" y="140"/>
                  </a:lnTo>
                  <a:lnTo>
                    <a:pt x="24" y="130"/>
                  </a:lnTo>
                  <a:lnTo>
                    <a:pt x="34" y="118"/>
                  </a:lnTo>
                  <a:lnTo>
                    <a:pt x="44" y="104"/>
                  </a:lnTo>
                  <a:lnTo>
                    <a:pt x="52" y="90"/>
                  </a:lnTo>
                  <a:lnTo>
                    <a:pt x="60" y="80"/>
                  </a:lnTo>
                  <a:lnTo>
                    <a:pt x="64" y="72"/>
                  </a:lnTo>
                  <a:lnTo>
                    <a:pt x="62" y="74"/>
                  </a:lnTo>
                  <a:lnTo>
                    <a:pt x="58" y="78"/>
                  </a:lnTo>
                  <a:lnTo>
                    <a:pt x="52" y="84"/>
                  </a:lnTo>
                  <a:lnTo>
                    <a:pt x="46" y="90"/>
                  </a:lnTo>
                  <a:lnTo>
                    <a:pt x="38" y="96"/>
                  </a:lnTo>
                  <a:lnTo>
                    <a:pt x="32" y="102"/>
                  </a:lnTo>
                  <a:lnTo>
                    <a:pt x="26" y="106"/>
                  </a:lnTo>
                  <a:lnTo>
                    <a:pt x="24" y="108"/>
                  </a:lnTo>
                  <a:lnTo>
                    <a:pt x="24" y="106"/>
                  </a:lnTo>
                  <a:lnTo>
                    <a:pt x="28" y="100"/>
                  </a:lnTo>
                  <a:lnTo>
                    <a:pt x="34" y="94"/>
                  </a:lnTo>
                  <a:lnTo>
                    <a:pt x="38" y="84"/>
                  </a:lnTo>
                  <a:lnTo>
                    <a:pt x="44" y="74"/>
                  </a:lnTo>
                  <a:lnTo>
                    <a:pt x="48" y="66"/>
                  </a:lnTo>
                  <a:lnTo>
                    <a:pt x="50" y="58"/>
                  </a:lnTo>
                  <a:lnTo>
                    <a:pt x="50" y="50"/>
                  </a:lnTo>
                  <a:lnTo>
                    <a:pt x="36" y="62"/>
                  </a:lnTo>
                  <a:lnTo>
                    <a:pt x="38" y="58"/>
                  </a:lnTo>
                  <a:lnTo>
                    <a:pt x="44" y="50"/>
                  </a:lnTo>
                  <a:lnTo>
                    <a:pt x="48" y="42"/>
                  </a:lnTo>
                  <a:lnTo>
                    <a:pt x="50" y="38"/>
                  </a:lnTo>
                  <a:lnTo>
                    <a:pt x="52" y="36"/>
                  </a:lnTo>
                  <a:lnTo>
                    <a:pt x="54" y="32"/>
                  </a:lnTo>
                  <a:lnTo>
                    <a:pt x="60" y="26"/>
                  </a:lnTo>
                  <a:lnTo>
                    <a:pt x="66" y="20"/>
                  </a:lnTo>
                  <a:lnTo>
                    <a:pt x="72" y="14"/>
                  </a:lnTo>
                  <a:lnTo>
                    <a:pt x="78" y="8"/>
                  </a:lnTo>
                  <a:lnTo>
                    <a:pt x="82" y="4"/>
                  </a:lnTo>
                  <a:lnTo>
                    <a:pt x="84" y="0"/>
                  </a:lnTo>
                  <a:lnTo>
                    <a:pt x="84" y="4"/>
                  </a:lnTo>
                  <a:lnTo>
                    <a:pt x="82" y="12"/>
                  </a:lnTo>
                  <a:lnTo>
                    <a:pt x="84" y="18"/>
                  </a:lnTo>
                  <a:lnTo>
                    <a:pt x="86" y="24"/>
                  </a:lnTo>
                  <a:lnTo>
                    <a:pt x="88" y="22"/>
                  </a:lnTo>
                  <a:lnTo>
                    <a:pt x="90" y="22"/>
                  </a:lnTo>
                  <a:lnTo>
                    <a:pt x="94" y="20"/>
                  </a:lnTo>
                  <a:lnTo>
                    <a:pt x="100" y="16"/>
                  </a:lnTo>
                  <a:lnTo>
                    <a:pt x="106" y="10"/>
                  </a:lnTo>
                  <a:close/>
                </a:path>
              </a:pathLst>
            </a:custGeom>
            <a:solidFill>
              <a:srgbClr val="1E0000"/>
            </a:solidFill>
            <a:ln w="9525">
              <a:noFill/>
              <a:round/>
              <a:headEnd/>
              <a:tailEnd/>
            </a:ln>
          </p:spPr>
          <p:txBody>
            <a:bodyPr>
              <a:prstTxWarp prst="textNoShape">
                <a:avLst/>
              </a:prstTxWarp>
            </a:bodyPr>
            <a:lstStyle/>
            <a:p>
              <a:endParaRPr lang="en-US"/>
            </a:p>
          </p:txBody>
        </p:sp>
      </p:grpSp>
      <p:sp>
        <p:nvSpPr>
          <p:cNvPr id="140333" name="AutoShape 45"/>
          <p:cNvSpPr>
            <a:spLocks noChangeArrowheads="1"/>
          </p:cNvSpPr>
          <p:nvPr/>
        </p:nvSpPr>
        <p:spPr bwMode="auto">
          <a:xfrm>
            <a:off x="522288" y="282575"/>
            <a:ext cx="4960937" cy="4100513"/>
          </a:xfrm>
          <a:prstGeom prst="wedgeRoundRectCallout">
            <a:avLst>
              <a:gd name="adj1" fmla="val -28176"/>
              <a:gd name="adj2" fmla="val 60606"/>
              <a:gd name="adj3" fmla="val 16667"/>
            </a:avLst>
          </a:prstGeom>
          <a:noFill/>
          <a:ln w="9525">
            <a:solidFill>
              <a:schemeClr val="tx1"/>
            </a:solidFill>
            <a:miter lim="800000"/>
            <a:headEnd/>
            <a:tailEnd/>
          </a:ln>
        </p:spPr>
        <p:txBody>
          <a:bodyPr rIns="45720">
            <a:prstTxWarp prst="textNoShape">
              <a:avLst/>
            </a:prstTxWarp>
          </a:bodyPr>
          <a:lstStyle/>
          <a:p>
            <a:r>
              <a:rPr lang="de-DE">
                <a:solidFill>
                  <a:srgbClr val="663300"/>
                </a:solidFill>
              </a:rPr>
              <a:t>„Ich war immer ein guter Hahn, aber jetzt bin ich zu alt. Die Hühner sind jetzt schneller als ich, und der Bauer und die Bäuerin wollen mich kochen. Ich hatte Angst und bin weggerannt, aber jetzt weiß ich nicht, was ich tun soll.“</a:t>
            </a:r>
            <a:endParaRPr lang="en-U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40333"/>
                                        </p:tgtEl>
                                        <p:attrNameLst>
                                          <p:attrName>style.visibility</p:attrName>
                                        </p:attrNameLst>
                                      </p:cBhvr>
                                      <p:to>
                                        <p:strVal val="visible"/>
                                      </p:to>
                                    </p:set>
                                    <p:animEffect transition="in" filter="blinds(horizontal)">
                                      <p:cBhvr>
                                        <p:cTn id="7" dur="500"/>
                                        <p:tgtEl>
                                          <p:spTgt spid="140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333" grpId="0" animBg="1"/>
    </p:bld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2338" name="Text Box 2"/>
          <p:cNvSpPr txBox="1">
            <a:spLocks noChangeArrowheads="1"/>
          </p:cNvSpPr>
          <p:nvPr/>
        </p:nvSpPr>
        <p:spPr bwMode="auto">
          <a:xfrm>
            <a:off x="114300" y="255588"/>
            <a:ext cx="6264275" cy="946150"/>
          </a:xfrm>
          <a:prstGeom prst="rect">
            <a:avLst/>
          </a:prstGeom>
          <a:noFill/>
          <a:ln w="9525">
            <a:noFill/>
            <a:miter lim="800000"/>
            <a:headEnd/>
            <a:tailEnd/>
          </a:ln>
        </p:spPr>
        <p:txBody>
          <a:bodyPr>
            <a:prstTxWarp prst="textNoShape">
              <a:avLst/>
            </a:prstTxWarp>
            <a:spAutoFit/>
          </a:bodyPr>
          <a:lstStyle/>
          <a:p>
            <a:r>
              <a:rPr lang="de-DE">
                <a:solidFill>
                  <a:srgbClr val="663300"/>
                </a:solidFill>
              </a:rPr>
              <a:t>„Wir gehen nach Bremen und werden Stadtmusikanten. </a:t>
            </a:r>
          </a:p>
        </p:txBody>
      </p:sp>
      <p:sp>
        <p:nvSpPr>
          <p:cNvPr id="36867" name="Rectangle 3"/>
          <p:cNvSpPr>
            <a:spLocks noChangeArrowheads="1"/>
          </p:cNvSpPr>
          <p:nvPr/>
        </p:nvSpPr>
        <p:spPr bwMode="auto">
          <a:xfrm>
            <a:off x="3524250" y="5884863"/>
            <a:ext cx="1588" cy="3175"/>
          </a:xfrm>
          <a:prstGeom prst="rect">
            <a:avLst/>
          </a:prstGeom>
          <a:solidFill>
            <a:srgbClr val="000000"/>
          </a:solidFill>
          <a:ln w="9525">
            <a:noFill/>
            <a:miter lim="800000"/>
            <a:headEnd/>
            <a:tailEnd/>
          </a:ln>
        </p:spPr>
        <p:txBody>
          <a:bodyPr>
            <a:prstTxWarp prst="textNoShape">
              <a:avLst/>
            </a:prstTxWarp>
          </a:bodyPr>
          <a:lstStyle/>
          <a:p>
            <a:endParaRPr lang="en-US"/>
          </a:p>
        </p:txBody>
      </p:sp>
      <p:pic>
        <p:nvPicPr>
          <p:cNvPr id="142340" name="Picture 4" descr="donkey"/>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flipH="1">
            <a:off x="5575300" y="3071813"/>
            <a:ext cx="3598863" cy="3128962"/>
          </a:xfrm>
          <a:prstGeom prst="rect">
            <a:avLst/>
          </a:prstGeom>
          <a:noFill/>
          <a:ln w="9525">
            <a:noFill/>
            <a:miter lim="800000"/>
            <a:headEnd/>
            <a:tailEnd/>
          </a:ln>
        </p:spPr>
      </p:pic>
      <p:pic>
        <p:nvPicPr>
          <p:cNvPr id="142341" name="Picture 5" descr="dog walking"/>
          <p:cNvPicPr preferRelativeResize="0">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5002213" y="4087813"/>
            <a:ext cx="2762250" cy="2151062"/>
          </a:xfrm>
          <a:prstGeom prst="rect">
            <a:avLst/>
          </a:prstGeom>
          <a:noFill/>
          <a:ln w="9525">
            <a:noFill/>
            <a:miter lim="800000"/>
            <a:headEnd/>
            <a:tailEnd/>
          </a:ln>
        </p:spPr>
      </p:pic>
      <p:sp>
        <p:nvSpPr>
          <p:cNvPr id="142342" name="AutoShape 6"/>
          <p:cNvSpPr>
            <a:spLocks noChangeArrowheads="1"/>
          </p:cNvSpPr>
          <p:nvPr/>
        </p:nvSpPr>
        <p:spPr bwMode="auto">
          <a:xfrm>
            <a:off x="2287588" y="3913188"/>
            <a:ext cx="1398587" cy="511175"/>
          </a:xfrm>
          <a:prstGeom prst="wedgeRoundRectCallout">
            <a:avLst>
              <a:gd name="adj1" fmla="val 35019"/>
              <a:gd name="adj2" fmla="val 104968"/>
              <a:gd name="adj3" fmla="val 16667"/>
            </a:avLst>
          </a:prstGeom>
          <a:noFill/>
          <a:ln w="9525">
            <a:solidFill>
              <a:schemeClr val="tx1"/>
            </a:solidFill>
            <a:miter lim="800000"/>
            <a:headEnd/>
            <a:tailEnd/>
          </a:ln>
        </p:spPr>
        <p:txBody>
          <a:bodyPr>
            <a:prstTxWarp prst="textNoShape">
              <a:avLst/>
            </a:prstTxWarp>
          </a:bodyPr>
          <a:lstStyle/>
          <a:p>
            <a:pPr algn="ctr"/>
            <a:r>
              <a:rPr lang="de-DE">
                <a:solidFill>
                  <a:srgbClr val="663300"/>
                </a:solidFill>
              </a:rPr>
              <a:t>„Toll“</a:t>
            </a:r>
            <a:endParaRPr lang="en-US">
              <a:solidFill>
                <a:srgbClr val="663300"/>
              </a:solidFill>
            </a:endParaRPr>
          </a:p>
        </p:txBody>
      </p:sp>
      <p:sp>
        <p:nvSpPr>
          <p:cNvPr id="142343" name="Text Box 7"/>
          <p:cNvSpPr txBox="1">
            <a:spLocks noChangeArrowheads="1"/>
          </p:cNvSpPr>
          <p:nvPr/>
        </p:nvSpPr>
        <p:spPr bwMode="auto">
          <a:xfrm>
            <a:off x="114300" y="255588"/>
            <a:ext cx="6435725" cy="1373187"/>
          </a:xfrm>
          <a:prstGeom prst="rect">
            <a:avLst/>
          </a:prstGeom>
          <a:noFill/>
          <a:ln w="9525">
            <a:noFill/>
            <a:miter lim="800000"/>
            <a:headEnd/>
            <a:tailEnd/>
          </a:ln>
        </p:spPr>
        <p:txBody>
          <a:bodyPr>
            <a:prstTxWarp prst="textNoShape">
              <a:avLst/>
            </a:prstTxWarp>
            <a:spAutoFit/>
          </a:bodyPr>
          <a:lstStyle/>
          <a:p>
            <a:r>
              <a:rPr lang="de-DE">
                <a:solidFill>
                  <a:srgbClr val="663300"/>
                </a:solidFill>
              </a:rPr>
              <a:t>„Wir gehen nach Bremen und werden Stadtmusikanten. Du kannst mit uns kommen und auch Musiker werden.</a:t>
            </a:r>
          </a:p>
        </p:txBody>
      </p:sp>
      <p:sp>
        <p:nvSpPr>
          <p:cNvPr id="142344" name="Text Box 8"/>
          <p:cNvSpPr txBox="1">
            <a:spLocks noChangeArrowheads="1"/>
          </p:cNvSpPr>
          <p:nvPr/>
        </p:nvSpPr>
        <p:spPr bwMode="auto">
          <a:xfrm>
            <a:off x="377825" y="6202363"/>
            <a:ext cx="7726363" cy="519112"/>
          </a:xfrm>
          <a:prstGeom prst="rect">
            <a:avLst/>
          </a:prstGeom>
          <a:noFill/>
          <a:ln w="9525">
            <a:noFill/>
            <a:miter lim="800000"/>
            <a:headEnd/>
            <a:tailEnd/>
          </a:ln>
        </p:spPr>
        <p:txBody>
          <a:bodyPr>
            <a:prstTxWarp prst="textNoShape">
              <a:avLst/>
            </a:prstTxWarp>
            <a:spAutoFit/>
          </a:bodyPr>
          <a:lstStyle/>
          <a:p>
            <a:r>
              <a:rPr lang="de-DE">
                <a:solidFill>
                  <a:srgbClr val="663300"/>
                </a:solidFill>
              </a:rPr>
              <a:t>hat der Hahn gesagt, und ist mitgekommen.</a:t>
            </a:r>
            <a:endParaRPr lang="en-US"/>
          </a:p>
        </p:txBody>
      </p:sp>
      <p:grpSp>
        <p:nvGrpSpPr>
          <p:cNvPr id="2" name="Group 9"/>
          <p:cNvGrpSpPr>
            <a:grpSpLocks/>
          </p:cNvGrpSpPr>
          <p:nvPr/>
        </p:nvGrpSpPr>
        <p:grpSpPr bwMode="auto">
          <a:xfrm>
            <a:off x="6153150" y="307975"/>
            <a:ext cx="2905125" cy="3171825"/>
            <a:chOff x="3876" y="194"/>
            <a:chExt cx="1830" cy="1998"/>
          </a:xfrm>
        </p:grpSpPr>
        <p:sp>
          <p:nvSpPr>
            <p:cNvPr id="36955" name="AutoShape 10"/>
            <p:cNvSpPr>
              <a:spLocks noChangeArrowheads="1"/>
            </p:cNvSpPr>
            <p:nvPr/>
          </p:nvSpPr>
          <p:spPr bwMode="auto">
            <a:xfrm>
              <a:off x="4049" y="194"/>
              <a:ext cx="1593" cy="1856"/>
            </a:xfrm>
            <a:prstGeom prst="cloudCallout">
              <a:avLst>
                <a:gd name="adj1" fmla="val -39958"/>
                <a:gd name="adj2" fmla="val 69181"/>
              </a:avLst>
            </a:prstGeom>
            <a:noFill/>
            <a:ln w="9525">
              <a:solidFill>
                <a:schemeClr val="tx1"/>
              </a:solidFill>
              <a:round/>
              <a:headEnd/>
              <a:tailEnd/>
            </a:ln>
          </p:spPr>
          <p:txBody>
            <a:bodyPr>
              <a:prstTxWarp prst="textNoShape">
                <a:avLst/>
              </a:prstTxWarp>
            </a:bodyPr>
            <a:lstStyle/>
            <a:p>
              <a:pPr algn="ctr"/>
              <a:endParaRPr lang="en-US"/>
            </a:p>
          </p:txBody>
        </p:sp>
        <p:grpSp>
          <p:nvGrpSpPr>
            <p:cNvPr id="36956" name="Group 11"/>
            <p:cNvGrpSpPr>
              <a:grpSpLocks/>
            </p:cNvGrpSpPr>
            <p:nvPr/>
          </p:nvGrpSpPr>
          <p:grpSpPr bwMode="auto">
            <a:xfrm>
              <a:off x="3876" y="336"/>
              <a:ext cx="1417" cy="1661"/>
              <a:chOff x="2292" y="921"/>
              <a:chExt cx="1417" cy="1661"/>
            </a:xfrm>
          </p:grpSpPr>
          <p:sp>
            <p:nvSpPr>
              <p:cNvPr id="37102" name="AutoShape 12"/>
              <p:cNvSpPr>
                <a:spLocks noChangeAspect="1" noChangeArrowheads="1" noTextEdit="1"/>
              </p:cNvSpPr>
              <p:nvPr/>
            </p:nvSpPr>
            <p:spPr bwMode="auto">
              <a:xfrm>
                <a:off x="2292" y="921"/>
                <a:ext cx="1417" cy="1661"/>
              </a:xfrm>
              <a:prstGeom prst="rect">
                <a:avLst/>
              </a:prstGeom>
              <a:noFill/>
              <a:ln w="9525">
                <a:noFill/>
                <a:miter lim="800000"/>
                <a:headEnd/>
                <a:tailEnd/>
              </a:ln>
            </p:spPr>
            <p:txBody>
              <a:bodyPr>
                <a:prstTxWarp prst="textNoShape">
                  <a:avLst/>
                </a:prstTxWarp>
              </a:bodyPr>
              <a:lstStyle/>
              <a:p>
                <a:endParaRPr lang="en-US"/>
              </a:p>
            </p:txBody>
          </p:sp>
          <p:sp>
            <p:nvSpPr>
              <p:cNvPr id="37103" name="Freeform 13"/>
              <p:cNvSpPr>
                <a:spLocks noEditPoints="1"/>
              </p:cNvSpPr>
              <p:nvPr/>
            </p:nvSpPr>
            <p:spPr bwMode="auto">
              <a:xfrm>
                <a:off x="2515" y="921"/>
                <a:ext cx="1165" cy="1661"/>
              </a:xfrm>
              <a:custGeom>
                <a:avLst/>
                <a:gdLst>
                  <a:gd name="T0" fmla="*/ 7284 w 15152"/>
                  <a:gd name="T1" fmla="*/ 2506 h 21593"/>
                  <a:gd name="T2" fmla="*/ 8524 w 15152"/>
                  <a:gd name="T3" fmla="*/ 2125 h 21593"/>
                  <a:gd name="T4" fmla="*/ 8675 w 15152"/>
                  <a:gd name="T5" fmla="*/ 2532 h 21593"/>
                  <a:gd name="T6" fmla="*/ 8373 w 15152"/>
                  <a:gd name="T7" fmla="*/ 2992 h 21593"/>
                  <a:gd name="T8" fmla="*/ 8099 w 15152"/>
                  <a:gd name="T9" fmla="*/ 3338 h 21593"/>
                  <a:gd name="T10" fmla="*/ 10828 w 15152"/>
                  <a:gd name="T11" fmla="*/ 2992 h 21593"/>
                  <a:gd name="T12" fmla="*/ 13070 w 15152"/>
                  <a:gd name="T13" fmla="*/ 3435 h 21593"/>
                  <a:gd name="T14" fmla="*/ 13300 w 15152"/>
                  <a:gd name="T15" fmla="*/ 4710 h 21593"/>
                  <a:gd name="T16" fmla="*/ 12317 w 15152"/>
                  <a:gd name="T17" fmla="*/ 4905 h 21593"/>
                  <a:gd name="T18" fmla="*/ 12219 w 15152"/>
                  <a:gd name="T19" fmla="*/ 6277 h 21593"/>
                  <a:gd name="T20" fmla="*/ 10996 w 15152"/>
                  <a:gd name="T21" fmla="*/ 6586 h 21593"/>
                  <a:gd name="T22" fmla="*/ 9534 w 15152"/>
                  <a:gd name="T23" fmla="*/ 6259 h 21593"/>
                  <a:gd name="T24" fmla="*/ 7868 w 15152"/>
                  <a:gd name="T25" fmla="*/ 6507 h 21593"/>
                  <a:gd name="T26" fmla="*/ 9340 w 15152"/>
                  <a:gd name="T27" fmla="*/ 7764 h 21593"/>
                  <a:gd name="T28" fmla="*/ 11253 w 15152"/>
                  <a:gd name="T29" fmla="*/ 8207 h 21593"/>
                  <a:gd name="T30" fmla="*/ 13379 w 15152"/>
                  <a:gd name="T31" fmla="*/ 6834 h 21593"/>
                  <a:gd name="T32" fmla="*/ 13707 w 15152"/>
                  <a:gd name="T33" fmla="*/ 6649 h 21593"/>
                  <a:gd name="T34" fmla="*/ 14071 w 15152"/>
                  <a:gd name="T35" fmla="*/ 7897 h 21593"/>
                  <a:gd name="T36" fmla="*/ 15081 w 15152"/>
                  <a:gd name="T37" fmla="*/ 8578 h 21593"/>
                  <a:gd name="T38" fmla="*/ 13938 w 15152"/>
                  <a:gd name="T39" fmla="*/ 9969 h 21593"/>
                  <a:gd name="T40" fmla="*/ 12184 w 15152"/>
                  <a:gd name="T41" fmla="*/ 12013 h 21593"/>
                  <a:gd name="T42" fmla="*/ 10766 w 15152"/>
                  <a:gd name="T43" fmla="*/ 13696 h 21593"/>
                  <a:gd name="T44" fmla="*/ 9375 w 15152"/>
                  <a:gd name="T45" fmla="*/ 14368 h 21593"/>
                  <a:gd name="T46" fmla="*/ 8870 w 15152"/>
                  <a:gd name="T47" fmla="*/ 16405 h 21593"/>
                  <a:gd name="T48" fmla="*/ 7912 w 15152"/>
                  <a:gd name="T49" fmla="*/ 18654 h 21593"/>
                  <a:gd name="T50" fmla="*/ 7523 w 15152"/>
                  <a:gd name="T51" fmla="*/ 19601 h 21593"/>
                  <a:gd name="T52" fmla="*/ 8427 w 15152"/>
                  <a:gd name="T53" fmla="*/ 21230 h 21593"/>
                  <a:gd name="T54" fmla="*/ 7372 w 15152"/>
                  <a:gd name="T55" fmla="*/ 21513 h 21593"/>
                  <a:gd name="T56" fmla="*/ 5787 w 15152"/>
                  <a:gd name="T57" fmla="*/ 21381 h 21593"/>
                  <a:gd name="T58" fmla="*/ 5529 w 15152"/>
                  <a:gd name="T59" fmla="*/ 20238 h 21593"/>
                  <a:gd name="T60" fmla="*/ 5060 w 15152"/>
                  <a:gd name="T61" fmla="*/ 19645 h 21593"/>
                  <a:gd name="T62" fmla="*/ 5432 w 15152"/>
                  <a:gd name="T63" fmla="*/ 17928 h 21593"/>
                  <a:gd name="T64" fmla="*/ 4023 w 15152"/>
                  <a:gd name="T65" fmla="*/ 14829 h 21593"/>
                  <a:gd name="T66" fmla="*/ 2552 w 15152"/>
                  <a:gd name="T67" fmla="*/ 14971 h 21593"/>
                  <a:gd name="T68" fmla="*/ 1223 w 15152"/>
                  <a:gd name="T69" fmla="*/ 17503 h 21593"/>
                  <a:gd name="T70" fmla="*/ 1339 w 15152"/>
                  <a:gd name="T71" fmla="*/ 16865 h 21593"/>
                  <a:gd name="T72" fmla="*/ 559 w 15152"/>
                  <a:gd name="T73" fmla="*/ 16821 h 21593"/>
                  <a:gd name="T74" fmla="*/ 44 w 15152"/>
                  <a:gd name="T75" fmla="*/ 15263 h 21593"/>
                  <a:gd name="T76" fmla="*/ 142 w 15152"/>
                  <a:gd name="T77" fmla="*/ 15431 h 21593"/>
                  <a:gd name="T78" fmla="*/ 753 w 15152"/>
                  <a:gd name="T79" fmla="*/ 15608 h 21593"/>
                  <a:gd name="T80" fmla="*/ 2171 w 15152"/>
                  <a:gd name="T81" fmla="*/ 15777 h 21593"/>
                  <a:gd name="T82" fmla="*/ 3154 w 15152"/>
                  <a:gd name="T83" fmla="*/ 13926 h 21593"/>
                  <a:gd name="T84" fmla="*/ 4909 w 15152"/>
                  <a:gd name="T85" fmla="*/ 13191 h 21593"/>
                  <a:gd name="T86" fmla="*/ 5255 w 15152"/>
                  <a:gd name="T87" fmla="*/ 10854 h 21593"/>
                  <a:gd name="T88" fmla="*/ 3978 w 15152"/>
                  <a:gd name="T89" fmla="*/ 11491 h 21593"/>
                  <a:gd name="T90" fmla="*/ 2765 w 15152"/>
                  <a:gd name="T91" fmla="*/ 11438 h 21593"/>
                  <a:gd name="T92" fmla="*/ 4272 w 15152"/>
                  <a:gd name="T93" fmla="*/ 8552 h 21593"/>
                  <a:gd name="T94" fmla="*/ 5511 w 15152"/>
                  <a:gd name="T95" fmla="*/ 7703 h 21593"/>
                  <a:gd name="T96" fmla="*/ 5086 w 15152"/>
                  <a:gd name="T97" fmla="*/ 7030 h 21593"/>
                  <a:gd name="T98" fmla="*/ 4741 w 15152"/>
                  <a:gd name="T99" fmla="*/ 6471 h 21593"/>
                  <a:gd name="T100" fmla="*/ 4369 w 15152"/>
                  <a:gd name="T101" fmla="*/ 6312 h 21593"/>
                  <a:gd name="T102" fmla="*/ 4236 w 15152"/>
                  <a:gd name="T103" fmla="*/ 5870 h 21593"/>
                  <a:gd name="T104" fmla="*/ 4812 w 15152"/>
                  <a:gd name="T105" fmla="*/ 4480 h 21593"/>
                  <a:gd name="T106" fmla="*/ 4776 w 15152"/>
                  <a:gd name="T107" fmla="*/ 3922 h 21593"/>
                  <a:gd name="T108" fmla="*/ 5051 w 15152"/>
                  <a:gd name="T109" fmla="*/ 3223 h 21593"/>
                  <a:gd name="T110" fmla="*/ 4989 w 15152"/>
                  <a:gd name="T111" fmla="*/ 3010 h 21593"/>
                  <a:gd name="T112" fmla="*/ 3172 w 15152"/>
                  <a:gd name="T113" fmla="*/ 1010 h 21593"/>
                  <a:gd name="T114" fmla="*/ 5051 w 15152"/>
                  <a:gd name="T115" fmla="*/ 1425 h 21593"/>
                  <a:gd name="T116" fmla="*/ 6478 w 15152"/>
                  <a:gd name="T117" fmla="*/ 18777 h 21593"/>
                  <a:gd name="T118" fmla="*/ 6495 w 15152"/>
                  <a:gd name="T119" fmla="*/ 19778 h 21593"/>
                  <a:gd name="T120" fmla="*/ 6885 w 15152"/>
                  <a:gd name="T121" fmla="*/ 20495 h 21593"/>
                  <a:gd name="T122" fmla="*/ 6540 w 15152"/>
                  <a:gd name="T123" fmla="*/ 20434 h 21593"/>
                  <a:gd name="T124" fmla="*/ 6230 w 15152"/>
                  <a:gd name="T125" fmla="*/ 18716 h 215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52"/>
                  <a:gd name="T190" fmla="*/ 0 h 21593"/>
                  <a:gd name="T191" fmla="*/ 15152 w 15152"/>
                  <a:gd name="T192" fmla="*/ 21593 h 215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52" h="21593">
                    <a:moveTo>
                      <a:pt x="5821" y="717"/>
                    </a:moveTo>
                    <a:lnTo>
                      <a:pt x="6327" y="1143"/>
                    </a:lnTo>
                    <a:lnTo>
                      <a:pt x="6708" y="1620"/>
                    </a:lnTo>
                    <a:lnTo>
                      <a:pt x="6983" y="2276"/>
                    </a:lnTo>
                    <a:lnTo>
                      <a:pt x="7054" y="2939"/>
                    </a:lnTo>
                    <a:lnTo>
                      <a:pt x="7284" y="2506"/>
                    </a:lnTo>
                    <a:lnTo>
                      <a:pt x="7479" y="2276"/>
                    </a:lnTo>
                    <a:lnTo>
                      <a:pt x="7771" y="2125"/>
                    </a:lnTo>
                    <a:lnTo>
                      <a:pt x="7851" y="2125"/>
                    </a:lnTo>
                    <a:lnTo>
                      <a:pt x="7851" y="2373"/>
                    </a:lnTo>
                    <a:lnTo>
                      <a:pt x="8294" y="2125"/>
                    </a:lnTo>
                    <a:lnTo>
                      <a:pt x="8524" y="2125"/>
                    </a:lnTo>
                    <a:lnTo>
                      <a:pt x="8586" y="2143"/>
                    </a:lnTo>
                    <a:lnTo>
                      <a:pt x="8666" y="2143"/>
                    </a:lnTo>
                    <a:lnTo>
                      <a:pt x="8391" y="2337"/>
                    </a:lnTo>
                    <a:lnTo>
                      <a:pt x="8329" y="2409"/>
                    </a:lnTo>
                    <a:lnTo>
                      <a:pt x="8524" y="2435"/>
                    </a:lnTo>
                    <a:lnTo>
                      <a:pt x="8675" y="2532"/>
                    </a:lnTo>
                    <a:lnTo>
                      <a:pt x="8870" y="2859"/>
                    </a:lnTo>
                    <a:lnTo>
                      <a:pt x="8834" y="2913"/>
                    </a:lnTo>
                    <a:lnTo>
                      <a:pt x="8816" y="2939"/>
                    </a:lnTo>
                    <a:lnTo>
                      <a:pt x="8701" y="2816"/>
                    </a:lnTo>
                    <a:lnTo>
                      <a:pt x="8488" y="2877"/>
                    </a:lnTo>
                    <a:lnTo>
                      <a:pt x="8373" y="2992"/>
                    </a:lnTo>
                    <a:lnTo>
                      <a:pt x="8586" y="3223"/>
                    </a:lnTo>
                    <a:lnTo>
                      <a:pt x="8586" y="3417"/>
                    </a:lnTo>
                    <a:lnTo>
                      <a:pt x="8604" y="3435"/>
                    </a:lnTo>
                    <a:lnTo>
                      <a:pt x="8542" y="3453"/>
                    </a:lnTo>
                    <a:lnTo>
                      <a:pt x="8258" y="3338"/>
                    </a:lnTo>
                    <a:lnTo>
                      <a:pt x="8099" y="3338"/>
                    </a:lnTo>
                    <a:lnTo>
                      <a:pt x="8063" y="3382"/>
                    </a:lnTo>
                    <a:lnTo>
                      <a:pt x="8063" y="3417"/>
                    </a:lnTo>
                    <a:lnTo>
                      <a:pt x="8178" y="3497"/>
                    </a:lnTo>
                    <a:lnTo>
                      <a:pt x="8967" y="3479"/>
                    </a:lnTo>
                    <a:lnTo>
                      <a:pt x="9942" y="3223"/>
                    </a:lnTo>
                    <a:lnTo>
                      <a:pt x="10828" y="2992"/>
                    </a:lnTo>
                    <a:lnTo>
                      <a:pt x="11404" y="2877"/>
                    </a:lnTo>
                    <a:lnTo>
                      <a:pt x="11812" y="2816"/>
                    </a:lnTo>
                    <a:lnTo>
                      <a:pt x="12184" y="2859"/>
                    </a:lnTo>
                    <a:lnTo>
                      <a:pt x="12627" y="2957"/>
                    </a:lnTo>
                    <a:lnTo>
                      <a:pt x="12777" y="3054"/>
                    </a:lnTo>
                    <a:lnTo>
                      <a:pt x="13070" y="3435"/>
                    </a:lnTo>
                    <a:lnTo>
                      <a:pt x="13336" y="3984"/>
                    </a:lnTo>
                    <a:lnTo>
                      <a:pt x="13761" y="4365"/>
                    </a:lnTo>
                    <a:lnTo>
                      <a:pt x="13822" y="4498"/>
                    </a:lnTo>
                    <a:lnTo>
                      <a:pt x="13805" y="4577"/>
                    </a:lnTo>
                    <a:lnTo>
                      <a:pt x="13379" y="4710"/>
                    </a:lnTo>
                    <a:lnTo>
                      <a:pt x="13300" y="4710"/>
                    </a:lnTo>
                    <a:lnTo>
                      <a:pt x="13264" y="5135"/>
                    </a:lnTo>
                    <a:lnTo>
                      <a:pt x="12972" y="5294"/>
                    </a:lnTo>
                    <a:lnTo>
                      <a:pt x="12627" y="5294"/>
                    </a:lnTo>
                    <a:lnTo>
                      <a:pt x="12432" y="5259"/>
                    </a:lnTo>
                    <a:lnTo>
                      <a:pt x="12334" y="5135"/>
                    </a:lnTo>
                    <a:lnTo>
                      <a:pt x="12317" y="4905"/>
                    </a:lnTo>
                    <a:lnTo>
                      <a:pt x="12122" y="4869"/>
                    </a:lnTo>
                    <a:lnTo>
                      <a:pt x="11749" y="4941"/>
                    </a:lnTo>
                    <a:lnTo>
                      <a:pt x="11679" y="5082"/>
                    </a:lnTo>
                    <a:lnTo>
                      <a:pt x="11634" y="5542"/>
                    </a:lnTo>
                    <a:lnTo>
                      <a:pt x="11679" y="5719"/>
                    </a:lnTo>
                    <a:lnTo>
                      <a:pt x="12219" y="6277"/>
                    </a:lnTo>
                    <a:lnTo>
                      <a:pt x="12317" y="6570"/>
                    </a:lnTo>
                    <a:lnTo>
                      <a:pt x="12281" y="6701"/>
                    </a:lnTo>
                    <a:lnTo>
                      <a:pt x="12104" y="6861"/>
                    </a:lnTo>
                    <a:lnTo>
                      <a:pt x="11714" y="6861"/>
                    </a:lnTo>
                    <a:lnTo>
                      <a:pt x="11022" y="6604"/>
                    </a:lnTo>
                    <a:lnTo>
                      <a:pt x="10996" y="6586"/>
                    </a:lnTo>
                    <a:lnTo>
                      <a:pt x="10863" y="6719"/>
                    </a:lnTo>
                    <a:lnTo>
                      <a:pt x="10597" y="6719"/>
                    </a:lnTo>
                    <a:lnTo>
                      <a:pt x="10456" y="6570"/>
                    </a:lnTo>
                    <a:lnTo>
                      <a:pt x="10359" y="6339"/>
                    </a:lnTo>
                    <a:lnTo>
                      <a:pt x="10075" y="6259"/>
                    </a:lnTo>
                    <a:lnTo>
                      <a:pt x="9534" y="6259"/>
                    </a:lnTo>
                    <a:lnTo>
                      <a:pt x="8870" y="6109"/>
                    </a:lnTo>
                    <a:lnTo>
                      <a:pt x="8542" y="6011"/>
                    </a:lnTo>
                    <a:lnTo>
                      <a:pt x="8276" y="6064"/>
                    </a:lnTo>
                    <a:lnTo>
                      <a:pt x="7984" y="6206"/>
                    </a:lnTo>
                    <a:lnTo>
                      <a:pt x="7868" y="6206"/>
                    </a:lnTo>
                    <a:lnTo>
                      <a:pt x="7868" y="6507"/>
                    </a:lnTo>
                    <a:lnTo>
                      <a:pt x="7912" y="6800"/>
                    </a:lnTo>
                    <a:lnTo>
                      <a:pt x="7948" y="7552"/>
                    </a:lnTo>
                    <a:lnTo>
                      <a:pt x="8117" y="7693"/>
                    </a:lnTo>
                    <a:lnTo>
                      <a:pt x="8506" y="7764"/>
                    </a:lnTo>
                    <a:lnTo>
                      <a:pt x="8737" y="7800"/>
                    </a:lnTo>
                    <a:lnTo>
                      <a:pt x="9340" y="7764"/>
                    </a:lnTo>
                    <a:lnTo>
                      <a:pt x="9721" y="7826"/>
                    </a:lnTo>
                    <a:lnTo>
                      <a:pt x="9942" y="7941"/>
                    </a:lnTo>
                    <a:lnTo>
                      <a:pt x="10385" y="8136"/>
                    </a:lnTo>
                    <a:lnTo>
                      <a:pt x="10961" y="8251"/>
                    </a:lnTo>
                    <a:lnTo>
                      <a:pt x="11191" y="8251"/>
                    </a:lnTo>
                    <a:lnTo>
                      <a:pt x="11253" y="8207"/>
                    </a:lnTo>
                    <a:lnTo>
                      <a:pt x="11598" y="8233"/>
                    </a:lnTo>
                    <a:lnTo>
                      <a:pt x="11731" y="8304"/>
                    </a:lnTo>
                    <a:lnTo>
                      <a:pt x="13070" y="7207"/>
                    </a:lnTo>
                    <a:lnTo>
                      <a:pt x="13264" y="6949"/>
                    </a:lnTo>
                    <a:lnTo>
                      <a:pt x="13300" y="6949"/>
                    </a:lnTo>
                    <a:lnTo>
                      <a:pt x="13379" y="6834"/>
                    </a:lnTo>
                    <a:lnTo>
                      <a:pt x="13415" y="6834"/>
                    </a:lnTo>
                    <a:lnTo>
                      <a:pt x="13477" y="6861"/>
                    </a:lnTo>
                    <a:lnTo>
                      <a:pt x="13530" y="6949"/>
                    </a:lnTo>
                    <a:lnTo>
                      <a:pt x="13556" y="6967"/>
                    </a:lnTo>
                    <a:lnTo>
                      <a:pt x="13628" y="6719"/>
                    </a:lnTo>
                    <a:lnTo>
                      <a:pt x="13707" y="6649"/>
                    </a:lnTo>
                    <a:lnTo>
                      <a:pt x="13743" y="6649"/>
                    </a:lnTo>
                    <a:lnTo>
                      <a:pt x="13876" y="6915"/>
                    </a:lnTo>
                    <a:lnTo>
                      <a:pt x="14018" y="7632"/>
                    </a:lnTo>
                    <a:lnTo>
                      <a:pt x="14000" y="7800"/>
                    </a:lnTo>
                    <a:lnTo>
                      <a:pt x="14000" y="7862"/>
                    </a:lnTo>
                    <a:lnTo>
                      <a:pt x="14071" y="7897"/>
                    </a:lnTo>
                    <a:lnTo>
                      <a:pt x="14638" y="7800"/>
                    </a:lnTo>
                    <a:lnTo>
                      <a:pt x="14789" y="7977"/>
                    </a:lnTo>
                    <a:lnTo>
                      <a:pt x="14807" y="8039"/>
                    </a:lnTo>
                    <a:lnTo>
                      <a:pt x="15081" y="8189"/>
                    </a:lnTo>
                    <a:lnTo>
                      <a:pt x="15152" y="8269"/>
                    </a:lnTo>
                    <a:lnTo>
                      <a:pt x="15081" y="8578"/>
                    </a:lnTo>
                    <a:lnTo>
                      <a:pt x="14656" y="9084"/>
                    </a:lnTo>
                    <a:lnTo>
                      <a:pt x="14594" y="9251"/>
                    </a:lnTo>
                    <a:lnTo>
                      <a:pt x="14576" y="9526"/>
                    </a:lnTo>
                    <a:lnTo>
                      <a:pt x="14408" y="9854"/>
                    </a:lnTo>
                    <a:lnTo>
                      <a:pt x="14186" y="9969"/>
                    </a:lnTo>
                    <a:lnTo>
                      <a:pt x="13938" y="9969"/>
                    </a:lnTo>
                    <a:lnTo>
                      <a:pt x="13743" y="9827"/>
                    </a:lnTo>
                    <a:lnTo>
                      <a:pt x="13556" y="10394"/>
                    </a:lnTo>
                    <a:lnTo>
                      <a:pt x="13433" y="10775"/>
                    </a:lnTo>
                    <a:lnTo>
                      <a:pt x="12857" y="11412"/>
                    </a:lnTo>
                    <a:lnTo>
                      <a:pt x="12388" y="11819"/>
                    </a:lnTo>
                    <a:lnTo>
                      <a:pt x="12184" y="12013"/>
                    </a:lnTo>
                    <a:lnTo>
                      <a:pt x="11989" y="12191"/>
                    </a:lnTo>
                    <a:lnTo>
                      <a:pt x="11111" y="13235"/>
                    </a:lnTo>
                    <a:lnTo>
                      <a:pt x="11022" y="13404"/>
                    </a:lnTo>
                    <a:lnTo>
                      <a:pt x="10978" y="13439"/>
                    </a:lnTo>
                    <a:lnTo>
                      <a:pt x="10978" y="13519"/>
                    </a:lnTo>
                    <a:lnTo>
                      <a:pt x="10766" y="13696"/>
                    </a:lnTo>
                    <a:lnTo>
                      <a:pt x="10500" y="13714"/>
                    </a:lnTo>
                    <a:lnTo>
                      <a:pt x="10226" y="13634"/>
                    </a:lnTo>
                    <a:lnTo>
                      <a:pt x="10154" y="13678"/>
                    </a:lnTo>
                    <a:lnTo>
                      <a:pt x="9507" y="13652"/>
                    </a:lnTo>
                    <a:lnTo>
                      <a:pt x="9473" y="13829"/>
                    </a:lnTo>
                    <a:lnTo>
                      <a:pt x="9375" y="14368"/>
                    </a:lnTo>
                    <a:lnTo>
                      <a:pt x="9207" y="14723"/>
                    </a:lnTo>
                    <a:lnTo>
                      <a:pt x="9109" y="14892"/>
                    </a:lnTo>
                    <a:lnTo>
                      <a:pt x="8764" y="15458"/>
                    </a:lnTo>
                    <a:lnTo>
                      <a:pt x="8772" y="15936"/>
                    </a:lnTo>
                    <a:lnTo>
                      <a:pt x="8816" y="16263"/>
                    </a:lnTo>
                    <a:lnTo>
                      <a:pt x="8870" y="16405"/>
                    </a:lnTo>
                    <a:lnTo>
                      <a:pt x="9012" y="17521"/>
                    </a:lnTo>
                    <a:lnTo>
                      <a:pt x="9012" y="17963"/>
                    </a:lnTo>
                    <a:lnTo>
                      <a:pt x="8967" y="18176"/>
                    </a:lnTo>
                    <a:lnTo>
                      <a:pt x="8639" y="18539"/>
                    </a:lnTo>
                    <a:lnTo>
                      <a:pt x="8161" y="18680"/>
                    </a:lnTo>
                    <a:lnTo>
                      <a:pt x="7912" y="18654"/>
                    </a:lnTo>
                    <a:lnTo>
                      <a:pt x="7620" y="18521"/>
                    </a:lnTo>
                    <a:lnTo>
                      <a:pt x="7346" y="18486"/>
                    </a:lnTo>
                    <a:lnTo>
                      <a:pt x="7284" y="18521"/>
                    </a:lnTo>
                    <a:lnTo>
                      <a:pt x="7231" y="18636"/>
                    </a:lnTo>
                    <a:lnTo>
                      <a:pt x="7310" y="19061"/>
                    </a:lnTo>
                    <a:lnTo>
                      <a:pt x="7523" y="19601"/>
                    </a:lnTo>
                    <a:lnTo>
                      <a:pt x="7851" y="19956"/>
                    </a:lnTo>
                    <a:lnTo>
                      <a:pt x="7984" y="20434"/>
                    </a:lnTo>
                    <a:lnTo>
                      <a:pt x="8161" y="20557"/>
                    </a:lnTo>
                    <a:lnTo>
                      <a:pt x="8276" y="20611"/>
                    </a:lnTo>
                    <a:lnTo>
                      <a:pt x="8569" y="21115"/>
                    </a:lnTo>
                    <a:lnTo>
                      <a:pt x="8427" y="21230"/>
                    </a:lnTo>
                    <a:lnTo>
                      <a:pt x="7886" y="21309"/>
                    </a:lnTo>
                    <a:lnTo>
                      <a:pt x="7505" y="21230"/>
                    </a:lnTo>
                    <a:lnTo>
                      <a:pt x="7231" y="21133"/>
                    </a:lnTo>
                    <a:lnTo>
                      <a:pt x="7213" y="21133"/>
                    </a:lnTo>
                    <a:lnTo>
                      <a:pt x="7186" y="21150"/>
                    </a:lnTo>
                    <a:lnTo>
                      <a:pt x="7372" y="21513"/>
                    </a:lnTo>
                    <a:lnTo>
                      <a:pt x="7249" y="21593"/>
                    </a:lnTo>
                    <a:lnTo>
                      <a:pt x="6743" y="21593"/>
                    </a:lnTo>
                    <a:lnTo>
                      <a:pt x="6690" y="21557"/>
                    </a:lnTo>
                    <a:lnTo>
                      <a:pt x="6070" y="21504"/>
                    </a:lnTo>
                    <a:lnTo>
                      <a:pt x="5875" y="21442"/>
                    </a:lnTo>
                    <a:lnTo>
                      <a:pt x="5787" y="21381"/>
                    </a:lnTo>
                    <a:lnTo>
                      <a:pt x="5662" y="21186"/>
                    </a:lnTo>
                    <a:lnTo>
                      <a:pt x="5644" y="21000"/>
                    </a:lnTo>
                    <a:lnTo>
                      <a:pt x="5742" y="20743"/>
                    </a:lnTo>
                    <a:lnTo>
                      <a:pt x="5529" y="20628"/>
                    </a:lnTo>
                    <a:lnTo>
                      <a:pt x="5494" y="20513"/>
                    </a:lnTo>
                    <a:lnTo>
                      <a:pt x="5529" y="20238"/>
                    </a:lnTo>
                    <a:lnTo>
                      <a:pt x="5432" y="20088"/>
                    </a:lnTo>
                    <a:lnTo>
                      <a:pt x="5317" y="19990"/>
                    </a:lnTo>
                    <a:lnTo>
                      <a:pt x="5157" y="19990"/>
                    </a:lnTo>
                    <a:lnTo>
                      <a:pt x="5060" y="19920"/>
                    </a:lnTo>
                    <a:lnTo>
                      <a:pt x="5024" y="19858"/>
                    </a:lnTo>
                    <a:lnTo>
                      <a:pt x="5060" y="19645"/>
                    </a:lnTo>
                    <a:lnTo>
                      <a:pt x="5148" y="19513"/>
                    </a:lnTo>
                    <a:lnTo>
                      <a:pt x="4927" y="18751"/>
                    </a:lnTo>
                    <a:lnTo>
                      <a:pt x="4697" y="18335"/>
                    </a:lnTo>
                    <a:lnTo>
                      <a:pt x="4697" y="18043"/>
                    </a:lnTo>
                    <a:lnTo>
                      <a:pt x="4838" y="17901"/>
                    </a:lnTo>
                    <a:lnTo>
                      <a:pt x="5432" y="17928"/>
                    </a:lnTo>
                    <a:lnTo>
                      <a:pt x="5627" y="17831"/>
                    </a:lnTo>
                    <a:lnTo>
                      <a:pt x="5688" y="17769"/>
                    </a:lnTo>
                    <a:lnTo>
                      <a:pt x="5662" y="17573"/>
                    </a:lnTo>
                    <a:lnTo>
                      <a:pt x="4599" y="16051"/>
                    </a:lnTo>
                    <a:lnTo>
                      <a:pt x="4272" y="15414"/>
                    </a:lnTo>
                    <a:lnTo>
                      <a:pt x="4023" y="14829"/>
                    </a:lnTo>
                    <a:lnTo>
                      <a:pt x="3828" y="14563"/>
                    </a:lnTo>
                    <a:lnTo>
                      <a:pt x="3633" y="14448"/>
                    </a:lnTo>
                    <a:lnTo>
                      <a:pt x="3190" y="14431"/>
                    </a:lnTo>
                    <a:lnTo>
                      <a:pt x="2827" y="14563"/>
                    </a:lnTo>
                    <a:lnTo>
                      <a:pt x="2588" y="14793"/>
                    </a:lnTo>
                    <a:lnTo>
                      <a:pt x="2552" y="14971"/>
                    </a:lnTo>
                    <a:lnTo>
                      <a:pt x="2632" y="15644"/>
                    </a:lnTo>
                    <a:lnTo>
                      <a:pt x="2570" y="16184"/>
                    </a:lnTo>
                    <a:lnTo>
                      <a:pt x="2401" y="16573"/>
                    </a:lnTo>
                    <a:lnTo>
                      <a:pt x="1853" y="17246"/>
                    </a:lnTo>
                    <a:lnTo>
                      <a:pt x="1436" y="17458"/>
                    </a:lnTo>
                    <a:lnTo>
                      <a:pt x="1223" y="17503"/>
                    </a:lnTo>
                    <a:lnTo>
                      <a:pt x="984" y="17485"/>
                    </a:lnTo>
                    <a:lnTo>
                      <a:pt x="966" y="17458"/>
                    </a:lnTo>
                    <a:lnTo>
                      <a:pt x="966" y="17424"/>
                    </a:lnTo>
                    <a:lnTo>
                      <a:pt x="1099" y="17343"/>
                    </a:lnTo>
                    <a:lnTo>
                      <a:pt x="1241" y="17131"/>
                    </a:lnTo>
                    <a:lnTo>
                      <a:pt x="1339" y="16865"/>
                    </a:lnTo>
                    <a:lnTo>
                      <a:pt x="1339" y="16848"/>
                    </a:lnTo>
                    <a:lnTo>
                      <a:pt x="1196" y="16865"/>
                    </a:lnTo>
                    <a:lnTo>
                      <a:pt x="1029" y="16918"/>
                    </a:lnTo>
                    <a:lnTo>
                      <a:pt x="638" y="16883"/>
                    </a:lnTo>
                    <a:lnTo>
                      <a:pt x="585" y="16848"/>
                    </a:lnTo>
                    <a:lnTo>
                      <a:pt x="559" y="16821"/>
                    </a:lnTo>
                    <a:lnTo>
                      <a:pt x="559" y="16768"/>
                    </a:lnTo>
                    <a:lnTo>
                      <a:pt x="656" y="16688"/>
                    </a:lnTo>
                    <a:lnTo>
                      <a:pt x="231" y="16378"/>
                    </a:lnTo>
                    <a:lnTo>
                      <a:pt x="44" y="15900"/>
                    </a:lnTo>
                    <a:lnTo>
                      <a:pt x="0" y="15573"/>
                    </a:lnTo>
                    <a:lnTo>
                      <a:pt x="44" y="15263"/>
                    </a:lnTo>
                    <a:lnTo>
                      <a:pt x="18" y="15086"/>
                    </a:lnTo>
                    <a:lnTo>
                      <a:pt x="18" y="15068"/>
                    </a:lnTo>
                    <a:lnTo>
                      <a:pt x="44" y="15051"/>
                    </a:lnTo>
                    <a:lnTo>
                      <a:pt x="54" y="15051"/>
                    </a:lnTo>
                    <a:lnTo>
                      <a:pt x="98" y="15104"/>
                    </a:lnTo>
                    <a:lnTo>
                      <a:pt x="142" y="15431"/>
                    </a:lnTo>
                    <a:lnTo>
                      <a:pt x="249" y="15662"/>
                    </a:lnTo>
                    <a:lnTo>
                      <a:pt x="443" y="15856"/>
                    </a:lnTo>
                    <a:lnTo>
                      <a:pt x="771" y="16051"/>
                    </a:lnTo>
                    <a:lnTo>
                      <a:pt x="753" y="15918"/>
                    </a:lnTo>
                    <a:lnTo>
                      <a:pt x="718" y="15821"/>
                    </a:lnTo>
                    <a:lnTo>
                      <a:pt x="753" y="15608"/>
                    </a:lnTo>
                    <a:lnTo>
                      <a:pt x="833" y="15608"/>
                    </a:lnTo>
                    <a:lnTo>
                      <a:pt x="1241" y="15998"/>
                    </a:lnTo>
                    <a:lnTo>
                      <a:pt x="1639" y="16166"/>
                    </a:lnTo>
                    <a:lnTo>
                      <a:pt x="1897" y="16130"/>
                    </a:lnTo>
                    <a:lnTo>
                      <a:pt x="2030" y="16033"/>
                    </a:lnTo>
                    <a:lnTo>
                      <a:pt x="2171" y="15777"/>
                    </a:lnTo>
                    <a:lnTo>
                      <a:pt x="2109" y="15184"/>
                    </a:lnTo>
                    <a:lnTo>
                      <a:pt x="2127" y="14829"/>
                    </a:lnTo>
                    <a:lnTo>
                      <a:pt x="2242" y="14431"/>
                    </a:lnTo>
                    <a:lnTo>
                      <a:pt x="2729" y="14005"/>
                    </a:lnTo>
                    <a:lnTo>
                      <a:pt x="2898" y="13944"/>
                    </a:lnTo>
                    <a:lnTo>
                      <a:pt x="3154" y="13926"/>
                    </a:lnTo>
                    <a:lnTo>
                      <a:pt x="3465" y="13926"/>
                    </a:lnTo>
                    <a:lnTo>
                      <a:pt x="3757" y="14023"/>
                    </a:lnTo>
                    <a:lnTo>
                      <a:pt x="4298" y="14431"/>
                    </a:lnTo>
                    <a:lnTo>
                      <a:pt x="4484" y="13829"/>
                    </a:lnTo>
                    <a:lnTo>
                      <a:pt x="4741" y="13404"/>
                    </a:lnTo>
                    <a:lnTo>
                      <a:pt x="4909" y="13191"/>
                    </a:lnTo>
                    <a:lnTo>
                      <a:pt x="5157" y="12846"/>
                    </a:lnTo>
                    <a:lnTo>
                      <a:pt x="5317" y="12404"/>
                    </a:lnTo>
                    <a:lnTo>
                      <a:pt x="5378" y="11306"/>
                    </a:lnTo>
                    <a:lnTo>
                      <a:pt x="5317" y="10987"/>
                    </a:lnTo>
                    <a:lnTo>
                      <a:pt x="5317" y="10898"/>
                    </a:lnTo>
                    <a:lnTo>
                      <a:pt x="5255" y="10854"/>
                    </a:lnTo>
                    <a:lnTo>
                      <a:pt x="5157" y="10854"/>
                    </a:lnTo>
                    <a:lnTo>
                      <a:pt x="5051" y="10757"/>
                    </a:lnTo>
                    <a:lnTo>
                      <a:pt x="4812" y="10801"/>
                    </a:lnTo>
                    <a:lnTo>
                      <a:pt x="4599" y="11084"/>
                    </a:lnTo>
                    <a:lnTo>
                      <a:pt x="4333" y="11110"/>
                    </a:lnTo>
                    <a:lnTo>
                      <a:pt x="3978" y="11491"/>
                    </a:lnTo>
                    <a:lnTo>
                      <a:pt x="3712" y="11651"/>
                    </a:lnTo>
                    <a:lnTo>
                      <a:pt x="3500" y="11686"/>
                    </a:lnTo>
                    <a:lnTo>
                      <a:pt x="3350" y="11651"/>
                    </a:lnTo>
                    <a:lnTo>
                      <a:pt x="3031" y="11651"/>
                    </a:lnTo>
                    <a:lnTo>
                      <a:pt x="2809" y="11527"/>
                    </a:lnTo>
                    <a:lnTo>
                      <a:pt x="2765" y="11438"/>
                    </a:lnTo>
                    <a:lnTo>
                      <a:pt x="2844" y="11146"/>
                    </a:lnTo>
                    <a:lnTo>
                      <a:pt x="3172" y="10642"/>
                    </a:lnTo>
                    <a:lnTo>
                      <a:pt x="3730" y="9872"/>
                    </a:lnTo>
                    <a:lnTo>
                      <a:pt x="3978" y="9447"/>
                    </a:lnTo>
                    <a:lnTo>
                      <a:pt x="4218" y="8711"/>
                    </a:lnTo>
                    <a:lnTo>
                      <a:pt x="4272" y="8552"/>
                    </a:lnTo>
                    <a:lnTo>
                      <a:pt x="4449" y="8340"/>
                    </a:lnTo>
                    <a:lnTo>
                      <a:pt x="5007" y="8012"/>
                    </a:lnTo>
                    <a:lnTo>
                      <a:pt x="5051" y="7977"/>
                    </a:lnTo>
                    <a:lnTo>
                      <a:pt x="5201" y="7977"/>
                    </a:lnTo>
                    <a:lnTo>
                      <a:pt x="5432" y="7826"/>
                    </a:lnTo>
                    <a:lnTo>
                      <a:pt x="5511" y="7703"/>
                    </a:lnTo>
                    <a:lnTo>
                      <a:pt x="5467" y="7507"/>
                    </a:lnTo>
                    <a:lnTo>
                      <a:pt x="5414" y="7437"/>
                    </a:lnTo>
                    <a:lnTo>
                      <a:pt x="5414" y="7357"/>
                    </a:lnTo>
                    <a:lnTo>
                      <a:pt x="5219" y="7225"/>
                    </a:lnTo>
                    <a:lnTo>
                      <a:pt x="5184" y="7225"/>
                    </a:lnTo>
                    <a:lnTo>
                      <a:pt x="5086" y="7030"/>
                    </a:lnTo>
                    <a:lnTo>
                      <a:pt x="5104" y="6932"/>
                    </a:lnTo>
                    <a:lnTo>
                      <a:pt x="5086" y="6915"/>
                    </a:lnTo>
                    <a:lnTo>
                      <a:pt x="4892" y="7064"/>
                    </a:lnTo>
                    <a:lnTo>
                      <a:pt x="4759" y="6897"/>
                    </a:lnTo>
                    <a:lnTo>
                      <a:pt x="4741" y="6649"/>
                    </a:lnTo>
                    <a:lnTo>
                      <a:pt x="4741" y="6471"/>
                    </a:lnTo>
                    <a:lnTo>
                      <a:pt x="4892" y="6356"/>
                    </a:lnTo>
                    <a:lnTo>
                      <a:pt x="4909" y="6339"/>
                    </a:lnTo>
                    <a:lnTo>
                      <a:pt x="4812" y="6259"/>
                    </a:lnTo>
                    <a:lnTo>
                      <a:pt x="4564" y="6294"/>
                    </a:lnTo>
                    <a:lnTo>
                      <a:pt x="4431" y="6312"/>
                    </a:lnTo>
                    <a:lnTo>
                      <a:pt x="4369" y="6312"/>
                    </a:lnTo>
                    <a:lnTo>
                      <a:pt x="4431" y="6082"/>
                    </a:lnTo>
                    <a:lnTo>
                      <a:pt x="4484" y="6011"/>
                    </a:lnTo>
                    <a:lnTo>
                      <a:pt x="4484" y="5967"/>
                    </a:lnTo>
                    <a:lnTo>
                      <a:pt x="4387" y="5914"/>
                    </a:lnTo>
                    <a:lnTo>
                      <a:pt x="4236" y="5914"/>
                    </a:lnTo>
                    <a:lnTo>
                      <a:pt x="4236" y="5870"/>
                    </a:lnTo>
                    <a:lnTo>
                      <a:pt x="4218" y="5852"/>
                    </a:lnTo>
                    <a:lnTo>
                      <a:pt x="4502" y="5701"/>
                    </a:lnTo>
                    <a:lnTo>
                      <a:pt x="4661" y="5507"/>
                    </a:lnTo>
                    <a:lnTo>
                      <a:pt x="4617" y="4790"/>
                    </a:lnTo>
                    <a:lnTo>
                      <a:pt x="4759" y="4524"/>
                    </a:lnTo>
                    <a:lnTo>
                      <a:pt x="4812" y="4480"/>
                    </a:lnTo>
                    <a:lnTo>
                      <a:pt x="4812" y="4462"/>
                    </a:lnTo>
                    <a:lnTo>
                      <a:pt x="4697" y="4462"/>
                    </a:lnTo>
                    <a:lnTo>
                      <a:pt x="4617" y="4498"/>
                    </a:lnTo>
                    <a:lnTo>
                      <a:pt x="4546" y="4630"/>
                    </a:lnTo>
                    <a:lnTo>
                      <a:pt x="4546" y="4498"/>
                    </a:lnTo>
                    <a:lnTo>
                      <a:pt x="4776" y="3922"/>
                    </a:lnTo>
                    <a:lnTo>
                      <a:pt x="5086" y="3860"/>
                    </a:lnTo>
                    <a:lnTo>
                      <a:pt x="5157" y="3824"/>
                    </a:lnTo>
                    <a:lnTo>
                      <a:pt x="5007" y="3630"/>
                    </a:lnTo>
                    <a:lnTo>
                      <a:pt x="4927" y="3187"/>
                    </a:lnTo>
                    <a:lnTo>
                      <a:pt x="4953" y="3169"/>
                    </a:lnTo>
                    <a:lnTo>
                      <a:pt x="5051" y="3223"/>
                    </a:lnTo>
                    <a:lnTo>
                      <a:pt x="5157" y="3399"/>
                    </a:lnTo>
                    <a:lnTo>
                      <a:pt x="5467" y="3479"/>
                    </a:lnTo>
                    <a:lnTo>
                      <a:pt x="5724" y="3399"/>
                    </a:lnTo>
                    <a:lnTo>
                      <a:pt x="5742" y="3399"/>
                    </a:lnTo>
                    <a:lnTo>
                      <a:pt x="5787" y="3355"/>
                    </a:lnTo>
                    <a:lnTo>
                      <a:pt x="4989" y="3010"/>
                    </a:lnTo>
                    <a:lnTo>
                      <a:pt x="4679" y="2798"/>
                    </a:lnTo>
                    <a:lnTo>
                      <a:pt x="4387" y="2550"/>
                    </a:lnTo>
                    <a:lnTo>
                      <a:pt x="4218" y="2435"/>
                    </a:lnTo>
                    <a:lnTo>
                      <a:pt x="3500" y="1647"/>
                    </a:lnTo>
                    <a:lnTo>
                      <a:pt x="3172" y="1080"/>
                    </a:lnTo>
                    <a:lnTo>
                      <a:pt x="3172" y="1010"/>
                    </a:lnTo>
                    <a:lnTo>
                      <a:pt x="3226" y="947"/>
                    </a:lnTo>
                    <a:lnTo>
                      <a:pt x="3420" y="885"/>
                    </a:lnTo>
                    <a:lnTo>
                      <a:pt x="4103" y="1018"/>
                    </a:lnTo>
                    <a:lnTo>
                      <a:pt x="4564" y="1177"/>
                    </a:lnTo>
                    <a:lnTo>
                      <a:pt x="5024" y="1425"/>
                    </a:lnTo>
                    <a:lnTo>
                      <a:pt x="5051" y="1425"/>
                    </a:lnTo>
                    <a:lnTo>
                      <a:pt x="4661" y="699"/>
                    </a:lnTo>
                    <a:lnTo>
                      <a:pt x="4679" y="36"/>
                    </a:lnTo>
                    <a:lnTo>
                      <a:pt x="4759" y="0"/>
                    </a:lnTo>
                    <a:lnTo>
                      <a:pt x="4856" y="18"/>
                    </a:lnTo>
                    <a:lnTo>
                      <a:pt x="5821" y="717"/>
                    </a:lnTo>
                    <a:close/>
                    <a:moveTo>
                      <a:pt x="6478" y="18777"/>
                    </a:moveTo>
                    <a:lnTo>
                      <a:pt x="6575" y="18946"/>
                    </a:lnTo>
                    <a:lnTo>
                      <a:pt x="6628" y="19184"/>
                    </a:lnTo>
                    <a:lnTo>
                      <a:pt x="6673" y="19317"/>
                    </a:lnTo>
                    <a:lnTo>
                      <a:pt x="6645" y="19432"/>
                    </a:lnTo>
                    <a:lnTo>
                      <a:pt x="6478" y="19628"/>
                    </a:lnTo>
                    <a:lnTo>
                      <a:pt x="6495" y="19778"/>
                    </a:lnTo>
                    <a:lnTo>
                      <a:pt x="6708" y="19928"/>
                    </a:lnTo>
                    <a:lnTo>
                      <a:pt x="6939" y="19956"/>
                    </a:lnTo>
                    <a:lnTo>
                      <a:pt x="7018" y="20026"/>
                    </a:lnTo>
                    <a:lnTo>
                      <a:pt x="7018" y="20105"/>
                    </a:lnTo>
                    <a:lnTo>
                      <a:pt x="6840" y="20301"/>
                    </a:lnTo>
                    <a:lnTo>
                      <a:pt x="6885" y="20495"/>
                    </a:lnTo>
                    <a:lnTo>
                      <a:pt x="7000" y="20646"/>
                    </a:lnTo>
                    <a:lnTo>
                      <a:pt x="7018" y="20743"/>
                    </a:lnTo>
                    <a:lnTo>
                      <a:pt x="7018" y="20823"/>
                    </a:lnTo>
                    <a:lnTo>
                      <a:pt x="6823" y="20664"/>
                    </a:lnTo>
                    <a:lnTo>
                      <a:pt x="6690" y="20646"/>
                    </a:lnTo>
                    <a:lnTo>
                      <a:pt x="6540" y="20434"/>
                    </a:lnTo>
                    <a:lnTo>
                      <a:pt x="6442" y="20071"/>
                    </a:lnTo>
                    <a:lnTo>
                      <a:pt x="6397" y="19973"/>
                    </a:lnTo>
                    <a:lnTo>
                      <a:pt x="5972" y="19601"/>
                    </a:lnTo>
                    <a:lnTo>
                      <a:pt x="5760" y="18875"/>
                    </a:lnTo>
                    <a:lnTo>
                      <a:pt x="5760" y="18813"/>
                    </a:lnTo>
                    <a:lnTo>
                      <a:pt x="6230" y="18716"/>
                    </a:lnTo>
                    <a:lnTo>
                      <a:pt x="6397" y="18734"/>
                    </a:lnTo>
                    <a:lnTo>
                      <a:pt x="6478" y="18777"/>
                    </a:lnTo>
                    <a:close/>
                  </a:path>
                </a:pathLst>
              </a:custGeom>
              <a:solidFill>
                <a:srgbClr val="000000"/>
              </a:solidFill>
              <a:ln w="9525">
                <a:noFill/>
                <a:round/>
                <a:headEnd/>
                <a:tailEnd/>
              </a:ln>
            </p:spPr>
            <p:txBody>
              <a:bodyPr>
                <a:prstTxWarp prst="textNoShape">
                  <a:avLst/>
                </a:prstTxWarp>
              </a:bodyPr>
              <a:lstStyle/>
              <a:p>
                <a:endParaRPr lang="en-US"/>
              </a:p>
            </p:txBody>
          </p:sp>
          <p:sp>
            <p:nvSpPr>
              <p:cNvPr id="37104" name="Freeform 14"/>
              <p:cNvSpPr>
                <a:spLocks/>
              </p:cNvSpPr>
              <p:nvPr/>
            </p:nvSpPr>
            <p:spPr bwMode="auto">
              <a:xfrm>
                <a:off x="2880" y="930"/>
                <a:ext cx="167" cy="233"/>
              </a:xfrm>
              <a:custGeom>
                <a:avLst/>
                <a:gdLst>
                  <a:gd name="T0" fmla="*/ 788 w 2180"/>
                  <a:gd name="T1" fmla="*/ 504 h 3036"/>
                  <a:gd name="T2" fmla="*/ 1249 w 2180"/>
                  <a:gd name="T3" fmla="*/ 814 h 3036"/>
                  <a:gd name="T4" fmla="*/ 1799 w 2180"/>
                  <a:gd name="T5" fmla="*/ 1373 h 3036"/>
                  <a:gd name="T6" fmla="*/ 2065 w 2180"/>
                  <a:gd name="T7" fmla="*/ 1913 h 3036"/>
                  <a:gd name="T8" fmla="*/ 2180 w 2180"/>
                  <a:gd name="T9" fmla="*/ 2488 h 3036"/>
                  <a:gd name="T10" fmla="*/ 2180 w 2180"/>
                  <a:gd name="T11" fmla="*/ 2939 h 3036"/>
                  <a:gd name="T12" fmla="*/ 2047 w 2180"/>
                  <a:gd name="T13" fmla="*/ 3036 h 3036"/>
                  <a:gd name="T14" fmla="*/ 1869 w 2180"/>
                  <a:gd name="T15" fmla="*/ 3036 h 3036"/>
                  <a:gd name="T16" fmla="*/ 1622 w 2180"/>
                  <a:gd name="T17" fmla="*/ 2744 h 3036"/>
                  <a:gd name="T18" fmla="*/ 1444 w 2180"/>
                  <a:gd name="T19" fmla="*/ 2381 h 3036"/>
                  <a:gd name="T20" fmla="*/ 1098 w 2180"/>
                  <a:gd name="T21" fmla="*/ 1930 h 3036"/>
                  <a:gd name="T22" fmla="*/ 576 w 2180"/>
                  <a:gd name="T23" fmla="*/ 1488 h 3036"/>
                  <a:gd name="T24" fmla="*/ 540 w 2180"/>
                  <a:gd name="T25" fmla="*/ 1488 h 3036"/>
                  <a:gd name="T26" fmla="*/ 168 w 2180"/>
                  <a:gd name="T27" fmla="*/ 903 h 3036"/>
                  <a:gd name="T28" fmla="*/ 0 w 2180"/>
                  <a:gd name="T29" fmla="*/ 540 h 3036"/>
                  <a:gd name="T30" fmla="*/ 18 w 2180"/>
                  <a:gd name="T31" fmla="*/ 18 h 3036"/>
                  <a:gd name="T32" fmla="*/ 35 w 2180"/>
                  <a:gd name="T33" fmla="*/ 0 h 3036"/>
                  <a:gd name="T34" fmla="*/ 186 w 2180"/>
                  <a:gd name="T35" fmla="*/ 44 h 3036"/>
                  <a:gd name="T36" fmla="*/ 788 w 2180"/>
                  <a:gd name="T37" fmla="*/ 504 h 30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0"/>
                  <a:gd name="T58" fmla="*/ 0 h 3036"/>
                  <a:gd name="T59" fmla="*/ 2180 w 2180"/>
                  <a:gd name="T60" fmla="*/ 3036 h 30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0" h="3036">
                    <a:moveTo>
                      <a:pt x="788" y="504"/>
                    </a:moveTo>
                    <a:lnTo>
                      <a:pt x="1249" y="814"/>
                    </a:lnTo>
                    <a:lnTo>
                      <a:pt x="1799" y="1373"/>
                    </a:lnTo>
                    <a:lnTo>
                      <a:pt x="2065" y="1913"/>
                    </a:lnTo>
                    <a:lnTo>
                      <a:pt x="2180" y="2488"/>
                    </a:lnTo>
                    <a:lnTo>
                      <a:pt x="2180" y="2939"/>
                    </a:lnTo>
                    <a:lnTo>
                      <a:pt x="2047" y="3036"/>
                    </a:lnTo>
                    <a:lnTo>
                      <a:pt x="1869" y="3036"/>
                    </a:lnTo>
                    <a:lnTo>
                      <a:pt x="1622" y="2744"/>
                    </a:lnTo>
                    <a:lnTo>
                      <a:pt x="1444" y="2381"/>
                    </a:lnTo>
                    <a:lnTo>
                      <a:pt x="1098" y="1930"/>
                    </a:lnTo>
                    <a:lnTo>
                      <a:pt x="576" y="1488"/>
                    </a:lnTo>
                    <a:lnTo>
                      <a:pt x="540" y="1488"/>
                    </a:lnTo>
                    <a:lnTo>
                      <a:pt x="168" y="903"/>
                    </a:lnTo>
                    <a:lnTo>
                      <a:pt x="0" y="540"/>
                    </a:lnTo>
                    <a:lnTo>
                      <a:pt x="18" y="18"/>
                    </a:lnTo>
                    <a:lnTo>
                      <a:pt x="35" y="0"/>
                    </a:lnTo>
                    <a:lnTo>
                      <a:pt x="186" y="44"/>
                    </a:lnTo>
                    <a:lnTo>
                      <a:pt x="788" y="504"/>
                    </a:lnTo>
                    <a:close/>
                  </a:path>
                </a:pathLst>
              </a:custGeom>
              <a:solidFill>
                <a:srgbClr val="655D4A"/>
              </a:solidFill>
              <a:ln w="9525">
                <a:noFill/>
                <a:round/>
                <a:headEnd/>
                <a:tailEnd/>
              </a:ln>
            </p:spPr>
            <p:txBody>
              <a:bodyPr>
                <a:prstTxWarp prst="textNoShape">
                  <a:avLst/>
                </a:prstTxWarp>
              </a:bodyPr>
              <a:lstStyle/>
              <a:p>
                <a:endParaRPr lang="en-US"/>
              </a:p>
            </p:txBody>
          </p:sp>
          <p:sp>
            <p:nvSpPr>
              <p:cNvPr id="37105" name="Freeform 15"/>
              <p:cNvSpPr>
                <a:spLocks/>
              </p:cNvSpPr>
              <p:nvPr/>
            </p:nvSpPr>
            <p:spPr bwMode="auto">
              <a:xfrm>
                <a:off x="2766" y="999"/>
                <a:ext cx="803" cy="619"/>
              </a:xfrm>
              <a:custGeom>
                <a:avLst/>
                <a:gdLst>
                  <a:gd name="T0" fmla="*/ 2517 w 10437"/>
                  <a:gd name="T1" fmla="*/ 1115 h 8047"/>
                  <a:gd name="T2" fmla="*/ 3305 w 10437"/>
                  <a:gd name="T3" fmla="*/ 2213 h 8047"/>
                  <a:gd name="T4" fmla="*/ 4271 w 10437"/>
                  <a:gd name="T5" fmla="*/ 2345 h 8047"/>
                  <a:gd name="T6" fmla="*/ 4731 w 10437"/>
                  <a:gd name="T7" fmla="*/ 2540 h 8047"/>
                  <a:gd name="T8" fmla="*/ 7655 w 10437"/>
                  <a:gd name="T9" fmla="*/ 2044 h 8047"/>
                  <a:gd name="T10" fmla="*/ 9277 w 10437"/>
                  <a:gd name="T11" fmla="*/ 2026 h 8047"/>
                  <a:gd name="T12" fmla="*/ 10030 w 10437"/>
                  <a:gd name="T13" fmla="*/ 3044 h 8047"/>
                  <a:gd name="T14" fmla="*/ 9835 w 10437"/>
                  <a:gd name="T15" fmla="*/ 3647 h 8047"/>
                  <a:gd name="T16" fmla="*/ 7460 w 10437"/>
                  <a:gd name="T17" fmla="*/ 3957 h 8047"/>
                  <a:gd name="T18" fmla="*/ 7327 w 10437"/>
                  <a:gd name="T19" fmla="*/ 4169 h 8047"/>
                  <a:gd name="T20" fmla="*/ 7425 w 10437"/>
                  <a:gd name="T21" fmla="*/ 4806 h 8047"/>
                  <a:gd name="T22" fmla="*/ 8364 w 10437"/>
                  <a:gd name="T23" fmla="*/ 5231 h 8047"/>
                  <a:gd name="T24" fmla="*/ 8213 w 10437"/>
                  <a:gd name="T25" fmla="*/ 4417 h 8047"/>
                  <a:gd name="T26" fmla="*/ 8346 w 10437"/>
                  <a:gd name="T27" fmla="*/ 3974 h 8047"/>
                  <a:gd name="T28" fmla="*/ 8914 w 10437"/>
                  <a:gd name="T29" fmla="*/ 5382 h 8047"/>
                  <a:gd name="T30" fmla="*/ 8719 w 10437"/>
                  <a:gd name="T31" fmla="*/ 5772 h 8047"/>
                  <a:gd name="T32" fmla="*/ 7708 w 10437"/>
                  <a:gd name="T33" fmla="*/ 5417 h 8047"/>
                  <a:gd name="T34" fmla="*/ 7327 w 10437"/>
                  <a:gd name="T35" fmla="*/ 5612 h 8047"/>
                  <a:gd name="T36" fmla="*/ 7089 w 10437"/>
                  <a:gd name="T37" fmla="*/ 5152 h 8047"/>
                  <a:gd name="T38" fmla="*/ 5449 w 10437"/>
                  <a:gd name="T39" fmla="*/ 4939 h 8047"/>
                  <a:gd name="T40" fmla="*/ 4714 w 10437"/>
                  <a:gd name="T41" fmla="*/ 5099 h 8047"/>
                  <a:gd name="T42" fmla="*/ 3730 w 10437"/>
                  <a:gd name="T43" fmla="*/ 4975 h 8047"/>
                  <a:gd name="T44" fmla="*/ 3358 w 10437"/>
                  <a:gd name="T45" fmla="*/ 4222 h 8047"/>
                  <a:gd name="T46" fmla="*/ 3375 w 10437"/>
                  <a:gd name="T47" fmla="*/ 3585 h 8047"/>
                  <a:gd name="T48" fmla="*/ 3278 w 10437"/>
                  <a:gd name="T49" fmla="*/ 4665 h 8047"/>
                  <a:gd name="T50" fmla="*/ 4306 w 10437"/>
                  <a:gd name="T51" fmla="*/ 5205 h 8047"/>
                  <a:gd name="T52" fmla="*/ 4563 w 10437"/>
                  <a:gd name="T53" fmla="*/ 5887 h 8047"/>
                  <a:gd name="T54" fmla="*/ 4847 w 10437"/>
                  <a:gd name="T55" fmla="*/ 6790 h 8047"/>
                  <a:gd name="T56" fmla="*/ 6352 w 10437"/>
                  <a:gd name="T57" fmla="*/ 6905 h 8047"/>
                  <a:gd name="T58" fmla="*/ 7168 w 10437"/>
                  <a:gd name="T59" fmla="*/ 7241 h 8047"/>
                  <a:gd name="T60" fmla="*/ 8294 w 10437"/>
                  <a:gd name="T61" fmla="*/ 7356 h 8047"/>
                  <a:gd name="T62" fmla="*/ 7770 w 10437"/>
                  <a:gd name="T63" fmla="*/ 8047 h 8047"/>
                  <a:gd name="T64" fmla="*/ 6920 w 10437"/>
                  <a:gd name="T65" fmla="*/ 7701 h 8047"/>
                  <a:gd name="T66" fmla="*/ 4642 w 10437"/>
                  <a:gd name="T67" fmla="*/ 7489 h 8047"/>
                  <a:gd name="T68" fmla="*/ 2782 w 10437"/>
                  <a:gd name="T69" fmla="*/ 7197 h 8047"/>
                  <a:gd name="T70" fmla="*/ 2436 w 10437"/>
                  <a:gd name="T71" fmla="*/ 7082 h 8047"/>
                  <a:gd name="T72" fmla="*/ 1701 w 10437"/>
                  <a:gd name="T73" fmla="*/ 7161 h 8047"/>
                  <a:gd name="T74" fmla="*/ 2418 w 10437"/>
                  <a:gd name="T75" fmla="*/ 6489 h 8047"/>
                  <a:gd name="T76" fmla="*/ 2241 w 10437"/>
                  <a:gd name="T77" fmla="*/ 5639 h 8047"/>
                  <a:gd name="T78" fmla="*/ 1816 w 10437"/>
                  <a:gd name="T79" fmla="*/ 4877 h 8047"/>
                  <a:gd name="T80" fmla="*/ 1931 w 10437"/>
                  <a:gd name="T81" fmla="*/ 4399 h 8047"/>
                  <a:gd name="T82" fmla="*/ 2011 w 10437"/>
                  <a:gd name="T83" fmla="*/ 3611 h 8047"/>
                  <a:gd name="T84" fmla="*/ 2339 w 10437"/>
                  <a:gd name="T85" fmla="*/ 3072 h 8047"/>
                  <a:gd name="T86" fmla="*/ 2667 w 10437"/>
                  <a:gd name="T87" fmla="*/ 2850 h 8047"/>
                  <a:gd name="T88" fmla="*/ 2862 w 10437"/>
                  <a:gd name="T89" fmla="*/ 2567 h 8047"/>
                  <a:gd name="T90" fmla="*/ 2994 w 10437"/>
                  <a:gd name="T91" fmla="*/ 2567 h 8047"/>
                  <a:gd name="T92" fmla="*/ 2551 w 10437"/>
                  <a:gd name="T93" fmla="*/ 2274 h 8047"/>
                  <a:gd name="T94" fmla="*/ 293 w 10437"/>
                  <a:gd name="T95" fmla="*/ 575 h 8047"/>
                  <a:gd name="T96" fmla="*/ 575 w 10437"/>
                  <a:gd name="T97" fmla="*/ 34 h 80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7"/>
                  <a:gd name="T148" fmla="*/ 0 h 8047"/>
                  <a:gd name="T149" fmla="*/ 10437 w 10437"/>
                  <a:gd name="T150" fmla="*/ 8047 h 804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7" h="8047">
                    <a:moveTo>
                      <a:pt x="1347" y="282"/>
                    </a:moveTo>
                    <a:lnTo>
                      <a:pt x="1852" y="575"/>
                    </a:lnTo>
                    <a:lnTo>
                      <a:pt x="2517" y="1115"/>
                    </a:lnTo>
                    <a:lnTo>
                      <a:pt x="2933" y="1717"/>
                    </a:lnTo>
                    <a:lnTo>
                      <a:pt x="3030" y="1982"/>
                    </a:lnTo>
                    <a:lnTo>
                      <a:pt x="3305" y="2213"/>
                    </a:lnTo>
                    <a:lnTo>
                      <a:pt x="3615" y="2372"/>
                    </a:lnTo>
                    <a:lnTo>
                      <a:pt x="3943" y="2195"/>
                    </a:lnTo>
                    <a:lnTo>
                      <a:pt x="4271" y="2345"/>
                    </a:lnTo>
                    <a:lnTo>
                      <a:pt x="4465" y="2328"/>
                    </a:lnTo>
                    <a:lnTo>
                      <a:pt x="4519" y="2328"/>
                    </a:lnTo>
                    <a:lnTo>
                      <a:pt x="4731" y="2540"/>
                    </a:lnTo>
                    <a:lnTo>
                      <a:pt x="5369" y="2602"/>
                    </a:lnTo>
                    <a:lnTo>
                      <a:pt x="6087" y="2469"/>
                    </a:lnTo>
                    <a:lnTo>
                      <a:pt x="7655" y="2044"/>
                    </a:lnTo>
                    <a:lnTo>
                      <a:pt x="8444" y="1903"/>
                    </a:lnTo>
                    <a:lnTo>
                      <a:pt x="8772" y="1929"/>
                    </a:lnTo>
                    <a:lnTo>
                      <a:pt x="9277" y="2026"/>
                    </a:lnTo>
                    <a:lnTo>
                      <a:pt x="9428" y="2097"/>
                    </a:lnTo>
                    <a:lnTo>
                      <a:pt x="9800" y="2602"/>
                    </a:lnTo>
                    <a:lnTo>
                      <a:pt x="10030" y="3044"/>
                    </a:lnTo>
                    <a:lnTo>
                      <a:pt x="10437" y="3470"/>
                    </a:lnTo>
                    <a:lnTo>
                      <a:pt x="10225" y="3611"/>
                    </a:lnTo>
                    <a:lnTo>
                      <a:pt x="9835" y="3647"/>
                    </a:lnTo>
                    <a:lnTo>
                      <a:pt x="9180" y="3762"/>
                    </a:lnTo>
                    <a:lnTo>
                      <a:pt x="8479" y="3833"/>
                    </a:lnTo>
                    <a:lnTo>
                      <a:pt x="7460" y="3957"/>
                    </a:lnTo>
                    <a:lnTo>
                      <a:pt x="7363" y="3974"/>
                    </a:lnTo>
                    <a:lnTo>
                      <a:pt x="7327" y="4028"/>
                    </a:lnTo>
                    <a:lnTo>
                      <a:pt x="7327" y="4169"/>
                    </a:lnTo>
                    <a:lnTo>
                      <a:pt x="7363" y="4266"/>
                    </a:lnTo>
                    <a:lnTo>
                      <a:pt x="7345" y="4691"/>
                    </a:lnTo>
                    <a:lnTo>
                      <a:pt x="7425" y="4806"/>
                    </a:lnTo>
                    <a:lnTo>
                      <a:pt x="7673" y="4957"/>
                    </a:lnTo>
                    <a:lnTo>
                      <a:pt x="8294" y="5231"/>
                    </a:lnTo>
                    <a:lnTo>
                      <a:pt x="8364" y="5231"/>
                    </a:lnTo>
                    <a:lnTo>
                      <a:pt x="8409" y="5108"/>
                    </a:lnTo>
                    <a:lnTo>
                      <a:pt x="8249" y="4860"/>
                    </a:lnTo>
                    <a:lnTo>
                      <a:pt x="8213" y="4417"/>
                    </a:lnTo>
                    <a:lnTo>
                      <a:pt x="8294" y="3992"/>
                    </a:lnTo>
                    <a:lnTo>
                      <a:pt x="8312" y="3974"/>
                    </a:lnTo>
                    <a:lnTo>
                      <a:pt x="8346" y="3974"/>
                    </a:lnTo>
                    <a:lnTo>
                      <a:pt x="8267" y="4594"/>
                    </a:lnTo>
                    <a:lnTo>
                      <a:pt x="8364" y="4762"/>
                    </a:lnTo>
                    <a:lnTo>
                      <a:pt x="8914" y="5382"/>
                    </a:lnTo>
                    <a:lnTo>
                      <a:pt x="8949" y="5515"/>
                    </a:lnTo>
                    <a:lnTo>
                      <a:pt x="8914" y="5675"/>
                    </a:lnTo>
                    <a:lnTo>
                      <a:pt x="8719" y="5772"/>
                    </a:lnTo>
                    <a:lnTo>
                      <a:pt x="8364" y="5691"/>
                    </a:lnTo>
                    <a:lnTo>
                      <a:pt x="8161" y="5657"/>
                    </a:lnTo>
                    <a:lnTo>
                      <a:pt x="7708" y="5417"/>
                    </a:lnTo>
                    <a:lnTo>
                      <a:pt x="7655" y="5444"/>
                    </a:lnTo>
                    <a:lnTo>
                      <a:pt x="7575" y="5612"/>
                    </a:lnTo>
                    <a:lnTo>
                      <a:pt x="7327" y="5612"/>
                    </a:lnTo>
                    <a:lnTo>
                      <a:pt x="7230" y="5479"/>
                    </a:lnTo>
                    <a:lnTo>
                      <a:pt x="7168" y="5231"/>
                    </a:lnTo>
                    <a:lnTo>
                      <a:pt x="7089" y="5152"/>
                    </a:lnTo>
                    <a:lnTo>
                      <a:pt x="6973" y="5196"/>
                    </a:lnTo>
                    <a:lnTo>
                      <a:pt x="6140" y="5134"/>
                    </a:lnTo>
                    <a:lnTo>
                      <a:pt x="5449" y="4939"/>
                    </a:lnTo>
                    <a:lnTo>
                      <a:pt x="5218" y="4904"/>
                    </a:lnTo>
                    <a:lnTo>
                      <a:pt x="4962" y="4975"/>
                    </a:lnTo>
                    <a:lnTo>
                      <a:pt x="4714" y="5099"/>
                    </a:lnTo>
                    <a:lnTo>
                      <a:pt x="4076" y="5072"/>
                    </a:lnTo>
                    <a:lnTo>
                      <a:pt x="3881" y="5001"/>
                    </a:lnTo>
                    <a:lnTo>
                      <a:pt x="3730" y="4975"/>
                    </a:lnTo>
                    <a:lnTo>
                      <a:pt x="3455" y="4745"/>
                    </a:lnTo>
                    <a:lnTo>
                      <a:pt x="3358" y="4514"/>
                    </a:lnTo>
                    <a:lnTo>
                      <a:pt x="3358" y="4222"/>
                    </a:lnTo>
                    <a:lnTo>
                      <a:pt x="3455" y="3683"/>
                    </a:lnTo>
                    <a:lnTo>
                      <a:pt x="3438" y="3620"/>
                    </a:lnTo>
                    <a:lnTo>
                      <a:pt x="3375" y="3585"/>
                    </a:lnTo>
                    <a:lnTo>
                      <a:pt x="3270" y="4125"/>
                    </a:lnTo>
                    <a:lnTo>
                      <a:pt x="3225" y="4381"/>
                    </a:lnTo>
                    <a:lnTo>
                      <a:pt x="3278" y="4665"/>
                    </a:lnTo>
                    <a:lnTo>
                      <a:pt x="3438" y="4877"/>
                    </a:lnTo>
                    <a:lnTo>
                      <a:pt x="3730" y="5099"/>
                    </a:lnTo>
                    <a:lnTo>
                      <a:pt x="4306" y="5205"/>
                    </a:lnTo>
                    <a:lnTo>
                      <a:pt x="4465" y="5231"/>
                    </a:lnTo>
                    <a:lnTo>
                      <a:pt x="4563" y="5806"/>
                    </a:lnTo>
                    <a:lnTo>
                      <a:pt x="4563" y="5887"/>
                    </a:lnTo>
                    <a:lnTo>
                      <a:pt x="4581" y="6586"/>
                    </a:lnTo>
                    <a:lnTo>
                      <a:pt x="4616" y="6693"/>
                    </a:lnTo>
                    <a:lnTo>
                      <a:pt x="4847" y="6790"/>
                    </a:lnTo>
                    <a:lnTo>
                      <a:pt x="5139" y="6834"/>
                    </a:lnTo>
                    <a:lnTo>
                      <a:pt x="5254" y="6887"/>
                    </a:lnTo>
                    <a:lnTo>
                      <a:pt x="6352" y="6905"/>
                    </a:lnTo>
                    <a:lnTo>
                      <a:pt x="6823" y="7100"/>
                    </a:lnTo>
                    <a:lnTo>
                      <a:pt x="6938" y="7126"/>
                    </a:lnTo>
                    <a:lnTo>
                      <a:pt x="7168" y="7241"/>
                    </a:lnTo>
                    <a:lnTo>
                      <a:pt x="7841" y="7330"/>
                    </a:lnTo>
                    <a:lnTo>
                      <a:pt x="8231" y="7312"/>
                    </a:lnTo>
                    <a:lnTo>
                      <a:pt x="8294" y="7356"/>
                    </a:lnTo>
                    <a:lnTo>
                      <a:pt x="8328" y="7356"/>
                    </a:lnTo>
                    <a:lnTo>
                      <a:pt x="7885" y="7737"/>
                    </a:lnTo>
                    <a:lnTo>
                      <a:pt x="7770" y="8047"/>
                    </a:lnTo>
                    <a:lnTo>
                      <a:pt x="7575" y="8011"/>
                    </a:lnTo>
                    <a:lnTo>
                      <a:pt x="7301" y="7799"/>
                    </a:lnTo>
                    <a:lnTo>
                      <a:pt x="6920" y="7701"/>
                    </a:lnTo>
                    <a:lnTo>
                      <a:pt x="6282" y="7622"/>
                    </a:lnTo>
                    <a:lnTo>
                      <a:pt x="5972" y="7622"/>
                    </a:lnTo>
                    <a:lnTo>
                      <a:pt x="4642" y="7489"/>
                    </a:lnTo>
                    <a:lnTo>
                      <a:pt x="3943" y="7312"/>
                    </a:lnTo>
                    <a:lnTo>
                      <a:pt x="3305" y="7241"/>
                    </a:lnTo>
                    <a:lnTo>
                      <a:pt x="2782" y="7197"/>
                    </a:lnTo>
                    <a:lnTo>
                      <a:pt x="2569" y="7126"/>
                    </a:lnTo>
                    <a:lnTo>
                      <a:pt x="2517" y="7082"/>
                    </a:lnTo>
                    <a:lnTo>
                      <a:pt x="2436" y="7082"/>
                    </a:lnTo>
                    <a:lnTo>
                      <a:pt x="2357" y="7223"/>
                    </a:lnTo>
                    <a:lnTo>
                      <a:pt x="2241" y="7294"/>
                    </a:lnTo>
                    <a:lnTo>
                      <a:pt x="1701" y="7161"/>
                    </a:lnTo>
                    <a:lnTo>
                      <a:pt x="2180" y="6931"/>
                    </a:lnTo>
                    <a:lnTo>
                      <a:pt x="2418" y="6683"/>
                    </a:lnTo>
                    <a:lnTo>
                      <a:pt x="2418" y="6489"/>
                    </a:lnTo>
                    <a:lnTo>
                      <a:pt x="2321" y="6179"/>
                    </a:lnTo>
                    <a:lnTo>
                      <a:pt x="2295" y="5984"/>
                    </a:lnTo>
                    <a:lnTo>
                      <a:pt x="2241" y="5639"/>
                    </a:lnTo>
                    <a:lnTo>
                      <a:pt x="2082" y="5444"/>
                    </a:lnTo>
                    <a:lnTo>
                      <a:pt x="2029" y="5169"/>
                    </a:lnTo>
                    <a:lnTo>
                      <a:pt x="1816" y="4877"/>
                    </a:lnTo>
                    <a:lnTo>
                      <a:pt x="1816" y="4806"/>
                    </a:lnTo>
                    <a:lnTo>
                      <a:pt x="1985" y="4612"/>
                    </a:lnTo>
                    <a:lnTo>
                      <a:pt x="1931" y="4399"/>
                    </a:lnTo>
                    <a:lnTo>
                      <a:pt x="1985" y="4249"/>
                    </a:lnTo>
                    <a:lnTo>
                      <a:pt x="1985" y="3957"/>
                    </a:lnTo>
                    <a:lnTo>
                      <a:pt x="2011" y="3611"/>
                    </a:lnTo>
                    <a:lnTo>
                      <a:pt x="2241" y="3390"/>
                    </a:lnTo>
                    <a:lnTo>
                      <a:pt x="2321" y="3319"/>
                    </a:lnTo>
                    <a:lnTo>
                      <a:pt x="2339" y="3072"/>
                    </a:lnTo>
                    <a:lnTo>
                      <a:pt x="2392" y="2974"/>
                    </a:lnTo>
                    <a:lnTo>
                      <a:pt x="2454" y="2929"/>
                    </a:lnTo>
                    <a:lnTo>
                      <a:pt x="2667" y="2850"/>
                    </a:lnTo>
                    <a:lnTo>
                      <a:pt x="2817" y="2665"/>
                    </a:lnTo>
                    <a:lnTo>
                      <a:pt x="2817" y="2602"/>
                    </a:lnTo>
                    <a:lnTo>
                      <a:pt x="2862" y="2567"/>
                    </a:lnTo>
                    <a:lnTo>
                      <a:pt x="2915" y="2584"/>
                    </a:lnTo>
                    <a:lnTo>
                      <a:pt x="2978" y="2584"/>
                    </a:lnTo>
                    <a:lnTo>
                      <a:pt x="2994" y="2567"/>
                    </a:lnTo>
                    <a:lnTo>
                      <a:pt x="2994" y="2504"/>
                    </a:lnTo>
                    <a:lnTo>
                      <a:pt x="2720" y="2310"/>
                    </a:lnTo>
                    <a:lnTo>
                      <a:pt x="2551" y="2274"/>
                    </a:lnTo>
                    <a:lnTo>
                      <a:pt x="1683" y="1903"/>
                    </a:lnTo>
                    <a:lnTo>
                      <a:pt x="788" y="1177"/>
                    </a:lnTo>
                    <a:lnTo>
                      <a:pt x="293" y="575"/>
                    </a:lnTo>
                    <a:lnTo>
                      <a:pt x="0" y="52"/>
                    </a:lnTo>
                    <a:lnTo>
                      <a:pt x="80" y="0"/>
                    </a:lnTo>
                    <a:lnTo>
                      <a:pt x="575" y="34"/>
                    </a:lnTo>
                    <a:lnTo>
                      <a:pt x="1347" y="282"/>
                    </a:lnTo>
                    <a:close/>
                  </a:path>
                </a:pathLst>
              </a:custGeom>
              <a:solidFill>
                <a:srgbClr val="867B62"/>
              </a:solidFill>
              <a:ln w="9525">
                <a:noFill/>
                <a:round/>
                <a:headEnd/>
                <a:tailEnd/>
              </a:ln>
            </p:spPr>
            <p:txBody>
              <a:bodyPr>
                <a:prstTxWarp prst="textNoShape">
                  <a:avLst/>
                </a:prstTxWarp>
              </a:bodyPr>
              <a:lstStyle/>
              <a:p>
                <a:endParaRPr lang="en-US"/>
              </a:p>
            </p:txBody>
          </p:sp>
          <p:sp>
            <p:nvSpPr>
              <p:cNvPr id="37106" name="Freeform 16"/>
              <p:cNvSpPr>
                <a:spLocks/>
              </p:cNvSpPr>
              <p:nvPr/>
            </p:nvSpPr>
            <p:spPr bwMode="auto">
              <a:xfrm>
                <a:off x="2779" y="1006"/>
                <a:ext cx="210" cy="161"/>
              </a:xfrm>
              <a:custGeom>
                <a:avLst/>
                <a:gdLst>
                  <a:gd name="T0" fmla="*/ 0 w 2721"/>
                  <a:gd name="T1" fmla="*/ 0 h 2089"/>
                  <a:gd name="T2" fmla="*/ 435 w 2721"/>
                  <a:gd name="T3" fmla="*/ 177 h 2089"/>
                  <a:gd name="T4" fmla="*/ 780 w 2721"/>
                  <a:gd name="T5" fmla="*/ 460 h 2089"/>
                  <a:gd name="T6" fmla="*/ 983 w 2721"/>
                  <a:gd name="T7" fmla="*/ 584 h 2089"/>
                  <a:gd name="T8" fmla="*/ 1285 w 2721"/>
                  <a:gd name="T9" fmla="*/ 752 h 2089"/>
                  <a:gd name="T10" fmla="*/ 1852 w 2721"/>
                  <a:gd name="T11" fmla="*/ 1151 h 2089"/>
                  <a:gd name="T12" fmla="*/ 2304 w 2721"/>
                  <a:gd name="T13" fmla="*/ 1478 h 2089"/>
                  <a:gd name="T14" fmla="*/ 2721 w 2721"/>
                  <a:gd name="T15" fmla="*/ 2072 h 2089"/>
                  <a:gd name="T16" fmla="*/ 2534 w 2721"/>
                  <a:gd name="T17" fmla="*/ 2089 h 2089"/>
                  <a:gd name="T18" fmla="*/ 1825 w 2721"/>
                  <a:gd name="T19" fmla="*/ 1832 h 2089"/>
                  <a:gd name="T20" fmla="*/ 1028 w 2721"/>
                  <a:gd name="T21" fmla="*/ 1248 h 2089"/>
                  <a:gd name="T22" fmla="*/ 337 w 2721"/>
                  <a:gd name="T23" fmla="*/ 504 h 2089"/>
                  <a:gd name="T24" fmla="*/ 0 w 2721"/>
                  <a:gd name="T25" fmla="*/ 0 h 20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21"/>
                  <a:gd name="T40" fmla="*/ 0 h 2089"/>
                  <a:gd name="T41" fmla="*/ 2721 w 2721"/>
                  <a:gd name="T42" fmla="*/ 2089 h 20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21" h="2089">
                    <a:moveTo>
                      <a:pt x="0" y="0"/>
                    </a:moveTo>
                    <a:lnTo>
                      <a:pt x="435" y="177"/>
                    </a:lnTo>
                    <a:lnTo>
                      <a:pt x="780" y="460"/>
                    </a:lnTo>
                    <a:lnTo>
                      <a:pt x="983" y="584"/>
                    </a:lnTo>
                    <a:lnTo>
                      <a:pt x="1285" y="752"/>
                    </a:lnTo>
                    <a:lnTo>
                      <a:pt x="1852" y="1151"/>
                    </a:lnTo>
                    <a:lnTo>
                      <a:pt x="2304" y="1478"/>
                    </a:lnTo>
                    <a:lnTo>
                      <a:pt x="2721" y="2072"/>
                    </a:lnTo>
                    <a:lnTo>
                      <a:pt x="2534" y="2089"/>
                    </a:lnTo>
                    <a:lnTo>
                      <a:pt x="1825" y="1832"/>
                    </a:lnTo>
                    <a:lnTo>
                      <a:pt x="1028" y="1248"/>
                    </a:lnTo>
                    <a:lnTo>
                      <a:pt x="337" y="504"/>
                    </a:lnTo>
                    <a:lnTo>
                      <a:pt x="0" y="0"/>
                    </a:lnTo>
                    <a:close/>
                  </a:path>
                </a:pathLst>
              </a:custGeom>
              <a:solidFill>
                <a:srgbClr val="655D4A"/>
              </a:solidFill>
              <a:ln w="9525">
                <a:noFill/>
                <a:round/>
                <a:headEnd/>
                <a:tailEnd/>
              </a:ln>
            </p:spPr>
            <p:txBody>
              <a:bodyPr>
                <a:prstTxWarp prst="textNoShape">
                  <a:avLst/>
                </a:prstTxWarp>
              </a:bodyPr>
              <a:lstStyle/>
              <a:p>
                <a:endParaRPr lang="en-US"/>
              </a:p>
            </p:txBody>
          </p:sp>
          <p:sp>
            <p:nvSpPr>
              <p:cNvPr id="37107" name="Freeform 17"/>
              <p:cNvSpPr>
                <a:spLocks/>
              </p:cNvSpPr>
              <p:nvPr/>
            </p:nvSpPr>
            <p:spPr bwMode="auto">
              <a:xfrm>
                <a:off x="3111" y="1145"/>
                <a:ext cx="437" cy="112"/>
              </a:xfrm>
              <a:custGeom>
                <a:avLst/>
                <a:gdLst>
                  <a:gd name="T0" fmla="*/ 284 w 5680"/>
                  <a:gd name="T1" fmla="*/ 646 h 1460"/>
                  <a:gd name="T2" fmla="*/ 44 w 5680"/>
                  <a:gd name="T3" fmla="*/ 726 h 1460"/>
                  <a:gd name="T4" fmla="*/ 0 w 5680"/>
                  <a:gd name="T5" fmla="*/ 1018 h 1460"/>
                  <a:gd name="T6" fmla="*/ 125 w 5680"/>
                  <a:gd name="T7" fmla="*/ 1292 h 1460"/>
                  <a:gd name="T8" fmla="*/ 735 w 5680"/>
                  <a:gd name="T9" fmla="*/ 1460 h 1460"/>
                  <a:gd name="T10" fmla="*/ 1277 w 5680"/>
                  <a:gd name="T11" fmla="*/ 1389 h 1460"/>
                  <a:gd name="T12" fmla="*/ 1985 w 5680"/>
                  <a:gd name="T13" fmla="*/ 1266 h 1460"/>
                  <a:gd name="T14" fmla="*/ 2933 w 5680"/>
                  <a:gd name="T15" fmla="*/ 1186 h 1460"/>
                  <a:gd name="T16" fmla="*/ 3766 w 5680"/>
                  <a:gd name="T17" fmla="*/ 1141 h 1460"/>
                  <a:gd name="T18" fmla="*/ 4147 w 5680"/>
                  <a:gd name="T19" fmla="*/ 1186 h 1460"/>
                  <a:gd name="T20" fmla="*/ 4900 w 5680"/>
                  <a:gd name="T21" fmla="*/ 1248 h 1460"/>
                  <a:gd name="T22" fmla="*/ 5680 w 5680"/>
                  <a:gd name="T23" fmla="*/ 1284 h 1460"/>
                  <a:gd name="T24" fmla="*/ 5547 w 5680"/>
                  <a:gd name="T25" fmla="*/ 1141 h 1460"/>
                  <a:gd name="T26" fmla="*/ 5317 w 5680"/>
                  <a:gd name="T27" fmla="*/ 699 h 1460"/>
                  <a:gd name="T28" fmla="*/ 4945 w 5680"/>
                  <a:gd name="T29" fmla="*/ 194 h 1460"/>
                  <a:gd name="T30" fmla="*/ 4794 w 5680"/>
                  <a:gd name="T31" fmla="*/ 123 h 1460"/>
                  <a:gd name="T32" fmla="*/ 4289 w 5680"/>
                  <a:gd name="T33" fmla="*/ 26 h 1460"/>
                  <a:gd name="T34" fmla="*/ 3961 w 5680"/>
                  <a:gd name="T35" fmla="*/ 0 h 1460"/>
                  <a:gd name="T36" fmla="*/ 3172 w 5680"/>
                  <a:gd name="T37" fmla="*/ 141 h 1460"/>
                  <a:gd name="T38" fmla="*/ 1604 w 5680"/>
                  <a:gd name="T39" fmla="*/ 566 h 1460"/>
                  <a:gd name="T40" fmla="*/ 886 w 5680"/>
                  <a:gd name="T41" fmla="*/ 699 h 1460"/>
                  <a:gd name="T42" fmla="*/ 284 w 5680"/>
                  <a:gd name="T43" fmla="*/ 646 h 14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80"/>
                  <a:gd name="T67" fmla="*/ 0 h 1460"/>
                  <a:gd name="T68" fmla="*/ 5680 w 5680"/>
                  <a:gd name="T69" fmla="*/ 1460 h 14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80" h="1460">
                    <a:moveTo>
                      <a:pt x="284" y="646"/>
                    </a:moveTo>
                    <a:lnTo>
                      <a:pt x="44" y="726"/>
                    </a:lnTo>
                    <a:lnTo>
                      <a:pt x="0" y="1018"/>
                    </a:lnTo>
                    <a:lnTo>
                      <a:pt x="125" y="1292"/>
                    </a:lnTo>
                    <a:lnTo>
                      <a:pt x="735" y="1460"/>
                    </a:lnTo>
                    <a:lnTo>
                      <a:pt x="1277" y="1389"/>
                    </a:lnTo>
                    <a:lnTo>
                      <a:pt x="1985" y="1266"/>
                    </a:lnTo>
                    <a:lnTo>
                      <a:pt x="2933" y="1186"/>
                    </a:lnTo>
                    <a:lnTo>
                      <a:pt x="3766" y="1141"/>
                    </a:lnTo>
                    <a:lnTo>
                      <a:pt x="4147" y="1186"/>
                    </a:lnTo>
                    <a:lnTo>
                      <a:pt x="4900" y="1248"/>
                    </a:lnTo>
                    <a:lnTo>
                      <a:pt x="5680" y="1284"/>
                    </a:lnTo>
                    <a:lnTo>
                      <a:pt x="5547" y="1141"/>
                    </a:lnTo>
                    <a:lnTo>
                      <a:pt x="5317" y="699"/>
                    </a:lnTo>
                    <a:lnTo>
                      <a:pt x="4945" y="194"/>
                    </a:lnTo>
                    <a:lnTo>
                      <a:pt x="4794" y="123"/>
                    </a:lnTo>
                    <a:lnTo>
                      <a:pt x="4289" y="26"/>
                    </a:lnTo>
                    <a:lnTo>
                      <a:pt x="3961" y="0"/>
                    </a:lnTo>
                    <a:lnTo>
                      <a:pt x="3172" y="141"/>
                    </a:lnTo>
                    <a:lnTo>
                      <a:pt x="1604" y="566"/>
                    </a:lnTo>
                    <a:lnTo>
                      <a:pt x="886" y="699"/>
                    </a:lnTo>
                    <a:lnTo>
                      <a:pt x="284" y="646"/>
                    </a:lnTo>
                    <a:close/>
                  </a:path>
                </a:pathLst>
              </a:custGeom>
              <a:solidFill>
                <a:srgbClr val="867B62"/>
              </a:solidFill>
              <a:ln w="9525">
                <a:noFill/>
                <a:round/>
                <a:headEnd/>
                <a:tailEnd/>
              </a:ln>
            </p:spPr>
            <p:txBody>
              <a:bodyPr>
                <a:prstTxWarp prst="textNoShape">
                  <a:avLst/>
                </a:prstTxWarp>
              </a:bodyPr>
              <a:lstStyle/>
              <a:p>
                <a:endParaRPr lang="en-US"/>
              </a:p>
            </p:txBody>
          </p:sp>
          <p:sp>
            <p:nvSpPr>
              <p:cNvPr id="37108" name="Freeform 18"/>
              <p:cNvSpPr>
                <a:spLocks/>
              </p:cNvSpPr>
              <p:nvPr/>
            </p:nvSpPr>
            <p:spPr bwMode="auto">
              <a:xfrm>
                <a:off x="3119" y="1145"/>
                <a:ext cx="423" cy="105"/>
              </a:xfrm>
              <a:custGeom>
                <a:avLst/>
                <a:gdLst>
                  <a:gd name="T0" fmla="*/ 194 w 5502"/>
                  <a:gd name="T1" fmla="*/ 673 h 1363"/>
                  <a:gd name="T2" fmla="*/ 97 w 5502"/>
                  <a:gd name="T3" fmla="*/ 708 h 1363"/>
                  <a:gd name="T4" fmla="*/ 0 w 5502"/>
                  <a:gd name="T5" fmla="*/ 744 h 1363"/>
                  <a:gd name="T6" fmla="*/ 0 w 5502"/>
                  <a:gd name="T7" fmla="*/ 849 h 1363"/>
                  <a:gd name="T8" fmla="*/ 0 w 5502"/>
                  <a:gd name="T9" fmla="*/ 956 h 1363"/>
                  <a:gd name="T10" fmla="*/ 9 w 5502"/>
                  <a:gd name="T11" fmla="*/ 1053 h 1363"/>
                  <a:gd name="T12" fmla="*/ 61 w 5502"/>
                  <a:gd name="T13" fmla="*/ 1133 h 1363"/>
                  <a:gd name="T14" fmla="*/ 106 w 5502"/>
                  <a:gd name="T15" fmla="*/ 1212 h 1363"/>
                  <a:gd name="T16" fmla="*/ 257 w 5502"/>
                  <a:gd name="T17" fmla="*/ 1274 h 1363"/>
                  <a:gd name="T18" fmla="*/ 470 w 5502"/>
                  <a:gd name="T19" fmla="*/ 1319 h 1363"/>
                  <a:gd name="T20" fmla="*/ 682 w 5502"/>
                  <a:gd name="T21" fmla="*/ 1363 h 1363"/>
                  <a:gd name="T22" fmla="*/ 877 w 5502"/>
                  <a:gd name="T23" fmla="*/ 1337 h 1363"/>
                  <a:gd name="T24" fmla="*/ 1072 w 5502"/>
                  <a:gd name="T25" fmla="*/ 1310 h 1363"/>
                  <a:gd name="T26" fmla="*/ 1294 w 5502"/>
                  <a:gd name="T27" fmla="*/ 1274 h 1363"/>
                  <a:gd name="T28" fmla="*/ 1559 w 5502"/>
                  <a:gd name="T29" fmla="*/ 1222 h 1363"/>
                  <a:gd name="T30" fmla="*/ 1816 w 5502"/>
                  <a:gd name="T31" fmla="*/ 1169 h 1363"/>
                  <a:gd name="T32" fmla="*/ 2144 w 5502"/>
                  <a:gd name="T33" fmla="*/ 1125 h 1363"/>
                  <a:gd name="T34" fmla="*/ 2498 w 5502"/>
                  <a:gd name="T35" fmla="*/ 1080 h 1363"/>
                  <a:gd name="T36" fmla="*/ 2853 w 5502"/>
                  <a:gd name="T37" fmla="*/ 1036 h 1363"/>
                  <a:gd name="T38" fmla="*/ 3163 w 5502"/>
                  <a:gd name="T39" fmla="*/ 1018 h 1363"/>
                  <a:gd name="T40" fmla="*/ 3473 w 5502"/>
                  <a:gd name="T41" fmla="*/ 992 h 1363"/>
                  <a:gd name="T42" fmla="*/ 3731 w 5502"/>
                  <a:gd name="T43" fmla="*/ 982 h 1363"/>
                  <a:gd name="T44" fmla="*/ 3880 w 5502"/>
                  <a:gd name="T45" fmla="*/ 1000 h 1363"/>
                  <a:gd name="T46" fmla="*/ 4031 w 5502"/>
                  <a:gd name="T47" fmla="*/ 1018 h 1363"/>
                  <a:gd name="T48" fmla="*/ 4261 w 5502"/>
                  <a:gd name="T49" fmla="*/ 1036 h 1363"/>
                  <a:gd name="T50" fmla="*/ 4527 w 5502"/>
                  <a:gd name="T51" fmla="*/ 1062 h 1363"/>
                  <a:gd name="T52" fmla="*/ 4793 w 5502"/>
                  <a:gd name="T53" fmla="*/ 1089 h 1363"/>
                  <a:gd name="T54" fmla="*/ 5059 w 5502"/>
                  <a:gd name="T55" fmla="*/ 1125 h 1363"/>
                  <a:gd name="T56" fmla="*/ 5325 w 5502"/>
                  <a:gd name="T57" fmla="*/ 1159 h 1363"/>
                  <a:gd name="T58" fmla="*/ 5493 w 5502"/>
                  <a:gd name="T59" fmla="*/ 1169 h 1363"/>
                  <a:gd name="T60" fmla="*/ 5449 w 5502"/>
                  <a:gd name="T61" fmla="*/ 1115 h 1363"/>
                  <a:gd name="T62" fmla="*/ 5413 w 5502"/>
                  <a:gd name="T63" fmla="*/ 1071 h 1363"/>
                  <a:gd name="T64" fmla="*/ 5360 w 5502"/>
                  <a:gd name="T65" fmla="*/ 964 h 1363"/>
                  <a:gd name="T66" fmla="*/ 5290 w 5502"/>
                  <a:gd name="T67" fmla="*/ 832 h 1363"/>
                  <a:gd name="T68" fmla="*/ 5219 w 5502"/>
                  <a:gd name="T69" fmla="*/ 699 h 1363"/>
                  <a:gd name="T70" fmla="*/ 5077 w 5502"/>
                  <a:gd name="T71" fmla="*/ 514 h 1363"/>
                  <a:gd name="T72" fmla="*/ 4944 w 5502"/>
                  <a:gd name="T73" fmla="*/ 319 h 1363"/>
                  <a:gd name="T74" fmla="*/ 4829 w 5502"/>
                  <a:gd name="T75" fmla="*/ 186 h 1363"/>
                  <a:gd name="T76" fmla="*/ 4776 w 5502"/>
                  <a:gd name="T77" fmla="*/ 159 h 1363"/>
                  <a:gd name="T78" fmla="*/ 4714 w 5502"/>
                  <a:gd name="T79" fmla="*/ 133 h 1363"/>
                  <a:gd name="T80" fmla="*/ 4571 w 5502"/>
                  <a:gd name="T81" fmla="*/ 97 h 1363"/>
                  <a:gd name="T82" fmla="*/ 4386 w 5502"/>
                  <a:gd name="T83" fmla="*/ 62 h 1363"/>
                  <a:gd name="T84" fmla="*/ 4191 w 5502"/>
                  <a:gd name="T85" fmla="*/ 26 h 1363"/>
                  <a:gd name="T86" fmla="*/ 4067 w 5502"/>
                  <a:gd name="T87" fmla="*/ 18 h 1363"/>
                  <a:gd name="T88" fmla="*/ 3943 w 5502"/>
                  <a:gd name="T89" fmla="*/ 8 h 1363"/>
                  <a:gd name="T90" fmla="*/ 3765 w 5502"/>
                  <a:gd name="T91" fmla="*/ 18 h 1363"/>
                  <a:gd name="T92" fmla="*/ 3465 w 5502"/>
                  <a:gd name="T93" fmla="*/ 71 h 1363"/>
                  <a:gd name="T94" fmla="*/ 3171 w 5502"/>
                  <a:gd name="T95" fmla="*/ 123 h 1363"/>
                  <a:gd name="T96" fmla="*/ 2685 w 5502"/>
                  <a:gd name="T97" fmla="*/ 248 h 1363"/>
                  <a:gd name="T98" fmla="*/ 2091 w 5502"/>
                  <a:gd name="T99" fmla="*/ 407 h 1363"/>
                  <a:gd name="T100" fmla="*/ 1506 w 5502"/>
                  <a:gd name="T101" fmla="*/ 566 h 1363"/>
                  <a:gd name="T102" fmla="*/ 1241 w 5502"/>
                  <a:gd name="T103" fmla="*/ 611 h 1363"/>
                  <a:gd name="T104" fmla="*/ 965 w 5502"/>
                  <a:gd name="T105" fmla="*/ 664 h 1363"/>
                  <a:gd name="T106" fmla="*/ 726 w 5502"/>
                  <a:gd name="T107" fmla="*/ 690 h 1363"/>
                  <a:gd name="T108" fmla="*/ 522 w 5502"/>
                  <a:gd name="T109" fmla="*/ 673 h 1363"/>
                  <a:gd name="T110" fmla="*/ 327 w 5502"/>
                  <a:gd name="T111" fmla="*/ 655 h 13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02"/>
                  <a:gd name="T169" fmla="*/ 0 h 1363"/>
                  <a:gd name="T170" fmla="*/ 5502 w 5502"/>
                  <a:gd name="T171" fmla="*/ 1363 h 13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02" h="1363">
                    <a:moveTo>
                      <a:pt x="266" y="646"/>
                    </a:moveTo>
                    <a:lnTo>
                      <a:pt x="230" y="655"/>
                    </a:lnTo>
                    <a:lnTo>
                      <a:pt x="194" y="673"/>
                    </a:lnTo>
                    <a:lnTo>
                      <a:pt x="168" y="681"/>
                    </a:lnTo>
                    <a:lnTo>
                      <a:pt x="133" y="690"/>
                    </a:lnTo>
                    <a:lnTo>
                      <a:pt x="97" y="708"/>
                    </a:lnTo>
                    <a:lnTo>
                      <a:pt x="71" y="717"/>
                    </a:lnTo>
                    <a:lnTo>
                      <a:pt x="35" y="726"/>
                    </a:lnTo>
                    <a:lnTo>
                      <a:pt x="0" y="744"/>
                    </a:lnTo>
                    <a:lnTo>
                      <a:pt x="0" y="779"/>
                    </a:lnTo>
                    <a:lnTo>
                      <a:pt x="0" y="814"/>
                    </a:lnTo>
                    <a:lnTo>
                      <a:pt x="0" y="849"/>
                    </a:lnTo>
                    <a:lnTo>
                      <a:pt x="0" y="885"/>
                    </a:lnTo>
                    <a:lnTo>
                      <a:pt x="0" y="921"/>
                    </a:lnTo>
                    <a:lnTo>
                      <a:pt x="0" y="956"/>
                    </a:lnTo>
                    <a:lnTo>
                      <a:pt x="0" y="982"/>
                    </a:lnTo>
                    <a:lnTo>
                      <a:pt x="0" y="1018"/>
                    </a:lnTo>
                    <a:lnTo>
                      <a:pt x="9" y="1053"/>
                    </a:lnTo>
                    <a:lnTo>
                      <a:pt x="27" y="1080"/>
                    </a:lnTo>
                    <a:lnTo>
                      <a:pt x="44" y="1107"/>
                    </a:lnTo>
                    <a:lnTo>
                      <a:pt x="61" y="1133"/>
                    </a:lnTo>
                    <a:lnTo>
                      <a:pt x="71" y="1159"/>
                    </a:lnTo>
                    <a:lnTo>
                      <a:pt x="89" y="1186"/>
                    </a:lnTo>
                    <a:lnTo>
                      <a:pt x="106" y="1212"/>
                    </a:lnTo>
                    <a:lnTo>
                      <a:pt x="115" y="1240"/>
                    </a:lnTo>
                    <a:lnTo>
                      <a:pt x="186" y="1256"/>
                    </a:lnTo>
                    <a:lnTo>
                      <a:pt x="257" y="1274"/>
                    </a:lnTo>
                    <a:lnTo>
                      <a:pt x="327" y="1292"/>
                    </a:lnTo>
                    <a:lnTo>
                      <a:pt x="399" y="1301"/>
                    </a:lnTo>
                    <a:lnTo>
                      <a:pt x="470" y="1319"/>
                    </a:lnTo>
                    <a:lnTo>
                      <a:pt x="540" y="1337"/>
                    </a:lnTo>
                    <a:lnTo>
                      <a:pt x="611" y="1345"/>
                    </a:lnTo>
                    <a:lnTo>
                      <a:pt x="682" y="1363"/>
                    </a:lnTo>
                    <a:lnTo>
                      <a:pt x="744" y="1355"/>
                    </a:lnTo>
                    <a:lnTo>
                      <a:pt x="815" y="1345"/>
                    </a:lnTo>
                    <a:lnTo>
                      <a:pt x="877" y="1337"/>
                    </a:lnTo>
                    <a:lnTo>
                      <a:pt x="939" y="1328"/>
                    </a:lnTo>
                    <a:lnTo>
                      <a:pt x="1010" y="1319"/>
                    </a:lnTo>
                    <a:lnTo>
                      <a:pt x="1072" y="1310"/>
                    </a:lnTo>
                    <a:lnTo>
                      <a:pt x="1143" y="1301"/>
                    </a:lnTo>
                    <a:lnTo>
                      <a:pt x="1205" y="1292"/>
                    </a:lnTo>
                    <a:lnTo>
                      <a:pt x="1294" y="1274"/>
                    </a:lnTo>
                    <a:lnTo>
                      <a:pt x="1382" y="1256"/>
                    </a:lnTo>
                    <a:lnTo>
                      <a:pt x="1471" y="1240"/>
                    </a:lnTo>
                    <a:lnTo>
                      <a:pt x="1559" y="1222"/>
                    </a:lnTo>
                    <a:lnTo>
                      <a:pt x="1648" y="1204"/>
                    </a:lnTo>
                    <a:lnTo>
                      <a:pt x="1727" y="1186"/>
                    </a:lnTo>
                    <a:lnTo>
                      <a:pt x="1816" y="1169"/>
                    </a:lnTo>
                    <a:lnTo>
                      <a:pt x="1904" y="1151"/>
                    </a:lnTo>
                    <a:lnTo>
                      <a:pt x="2029" y="1133"/>
                    </a:lnTo>
                    <a:lnTo>
                      <a:pt x="2144" y="1125"/>
                    </a:lnTo>
                    <a:lnTo>
                      <a:pt x="2259" y="1107"/>
                    </a:lnTo>
                    <a:lnTo>
                      <a:pt x="2375" y="1089"/>
                    </a:lnTo>
                    <a:lnTo>
                      <a:pt x="2498" y="1080"/>
                    </a:lnTo>
                    <a:lnTo>
                      <a:pt x="2613" y="1062"/>
                    </a:lnTo>
                    <a:lnTo>
                      <a:pt x="2728" y="1044"/>
                    </a:lnTo>
                    <a:lnTo>
                      <a:pt x="2853" y="1036"/>
                    </a:lnTo>
                    <a:lnTo>
                      <a:pt x="2950" y="1026"/>
                    </a:lnTo>
                    <a:lnTo>
                      <a:pt x="3056" y="1018"/>
                    </a:lnTo>
                    <a:lnTo>
                      <a:pt x="3163" y="1018"/>
                    </a:lnTo>
                    <a:lnTo>
                      <a:pt x="3270" y="1009"/>
                    </a:lnTo>
                    <a:lnTo>
                      <a:pt x="3367" y="1000"/>
                    </a:lnTo>
                    <a:lnTo>
                      <a:pt x="3473" y="992"/>
                    </a:lnTo>
                    <a:lnTo>
                      <a:pt x="3580" y="982"/>
                    </a:lnTo>
                    <a:lnTo>
                      <a:pt x="3686" y="982"/>
                    </a:lnTo>
                    <a:lnTo>
                      <a:pt x="3731" y="982"/>
                    </a:lnTo>
                    <a:lnTo>
                      <a:pt x="3783" y="992"/>
                    </a:lnTo>
                    <a:lnTo>
                      <a:pt x="3836" y="992"/>
                    </a:lnTo>
                    <a:lnTo>
                      <a:pt x="3880" y="1000"/>
                    </a:lnTo>
                    <a:lnTo>
                      <a:pt x="3934" y="1009"/>
                    </a:lnTo>
                    <a:lnTo>
                      <a:pt x="3978" y="1009"/>
                    </a:lnTo>
                    <a:lnTo>
                      <a:pt x="4031" y="1018"/>
                    </a:lnTo>
                    <a:lnTo>
                      <a:pt x="4085" y="1018"/>
                    </a:lnTo>
                    <a:lnTo>
                      <a:pt x="4174" y="1026"/>
                    </a:lnTo>
                    <a:lnTo>
                      <a:pt x="4261" y="1036"/>
                    </a:lnTo>
                    <a:lnTo>
                      <a:pt x="4350" y="1044"/>
                    </a:lnTo>
                    <a:lnTo>
                      <a:pt x="4438" y="1053"/>
                    </a:lnTo>
                    <a:lnTo>
                      <a:pt x="4527" y="1062"/>
                    </a:lnTo>
                    <a:lnTo>
                      <a:pt x="4616" y="1071"/>
                    </a:lnTo>
                    <a:lnTo>
                      <a:pt x="4704" y="1080"/>
                    </a:lnTo>
                    <a:lnTo>
                      <a:pt x="4793" y="1089"/>
                    </a:lnTo>
                    <a:lnTo>
                      <a:pt x="4882" y="1107"/>
                    </a:lnTo>
                    <a:lnTo>
                      <a:pt x="4970" y="1115"/>
                    </a:lnTo>
                    <a:lnTo>
                      <a:pt x="5059" y="1125"/>
                    </a:lnTo>
                    <a:lnTo>
                      <a:pt x="5147" y="1133"/>
                    </a:lnTo>
                    <a:lnTo>
                      <a:pt x="5236" y="1151"/>
                    </a:lnTo>
                    <a:lnTo>
                      <a:pt x="5325" y="1159"/>
                    </a:lnTo>
                    <a:lnTo>
                      <a:pt x="5413" y="1169"/>
                    </a:lnTo>
                    <a:lnTo>
                      <a:pt x="5502" y="1177"/>
                    </a:lnTo>
                    <a:lnTo>
                      <a:pt x="5493" y="1169"/>
                    </a:lnTo>
                    <a:lnTo>
                      <a:pt x="5475" y="1151"/>
                    </a:lnTo>
                    <a:lnTo>
                      <a:pt x="5467" y="1133"/>
                    </a:lnTo>
                    <a:lnTo>
                      <a:pt x="5449" y="1115"/>
                    </a:lnTo>
                    <a:lnTo>
                      <a:pt x="5441" y="1107"/>
                    </a:lnTo>
                    <a:lnTo>
                      <a:pt x="5431" y="1089"/>
                    </a:lnTo>
                    <a:lnTo>
                      <a:pt x="5413" y="1071"/>
                    </a:lnTo>
                    <a:lnTo>
                      <a:pt x="5405" y="1053"/>
                    </a:lnTo>
                    <a:lnTo>
                      <a:pt x="5378" y="1009"/>
                    </a:lnTo>
                    <a:lnTo>
                      <a:pt x="5360" y="964"/>
                    </a:lnTo>
                    <a:lnTo>
                      <a:pt x="5334" y="921"/>
                    </a:lnTo>
                    <a:lnTo>
                      <a:pt x="5308" y="877"/>
                    </a:lnTo>
                    <a:lnTo>
                      <a:pt x="5290" y="832"/>
                    </a:lnTo>
                    <a:lnTo>
                      <a:pt x="5263" y="788"/>
                    </a:lnTo>
                    <a:lnTo>
                      <a:pt x="5236" y="744"/>
                    </a:lnTo>
                    <a:lnTo>
                      <a:pt x="5219" y="699"/>
                    </a:lnTo>
                    <a:lnTo>
                      <a:pt x="5175" y="637"/>
                    </a:lnTo>
                    <a:lnTo>
                      <a:pt x="5121" y="575"/>
                    </a:lnTo>
                    <a:lnTo>
                      <a:pt x="5077" y="514"/>
                    </a:lnTo>
                    <a:lnTo>
                      <a:pt x="5032" y="451"/>
                    </a:lnTo>
                    <a:lnTo>
                      <a:pt x="4988" y="389"/>
                    </a:lnTo>
                    <a:lnTo>
                      <a:pt x="4944" y="319"/>
                    </a:lnTo>
                    <a:lnTo>
                      <a:pt x="4891" y="256"/>
                    </a:lnTo>
                    <a:lnTo>
                      <a:pt x="4847" y="194"/>
                    </a:lnTo>
                    <a:lnTo>
                      <a:pt x="4829" y="186"/>
                    </a:lnTo>
                    <a:lnTo>
                      <a:pt x="4811" y="177"/>
                    </a:lnTo>
                    <a:lnTo>
                      <a:pt x="4793" y="168"/>
                    </a:lnTo>
                    <a:lnTo>
                      <a:pt x="4776" y="159"/>
                    </a:lnTo>
                    <a:lnTo>
                      <a:pt x="4758" y="150"/>
                    </a:lnTo>
                    <a:lnTo>
                      <a:pt x="4732" y="141"/>
                    </a:lnTo>
                    <a:lnTo>
                      <a:pt x="4714" y="133"/>
                    </a:lnTo>
                    <a:lnTo>
                      <a:pt x="4696" y="123"/>
                    </a:lnTo>
                    <a:lnTo>
                      <a:pt x="4634" y="106"/>
                    </a:lnTo>
                    <a:lnTo>
                      <a:pt x="4571" y="97"/>
                    </a:lnTo>
                    <a:lnTo>
                      <a:pt x="4510" y="89"/>
                    </a:lnTo>
                    <a:lnTo>
                      <a:pt x="4448" y="71"/>
                    </a:lnTo>
                    <a:lnTo>
                      <a:pt x="4386" y="62"/>
                    </a:lnTo>
                    <a:lnTo>
                      <a:pt x="4315" y="44"/>
                    </a:lnTo>
                    <a:lnTo>
                      <a:pt x="4253" y="35"/>
                    </a:lnTo>
                    <a:lnTo>
                      <a:pt x="4191" y="26"/>
                    </a:lnTo>
                    <a:lnTo>
                      <a:pt x="4156" y="18"/>
                    </a:lnTo>
                    <a:lnTo>
                      <a:pt x="4111" y="18"/>
                    </a:lnTo>
                    <a:lnTo>
                      <a:pt x="4067" y="18"/>
                    </a:lnTo>
                    <a:lnTo>
                      <a:pt x="4031" y="8"/>
                    </a:lnTo>
                    <a:lnTo>
                      <a:pt x="3987" y="8"/>
                    </a:lnTo>
                    <a:lnTo>
                      <a:pt x="3943" y="8"/>
                    </a:lnTo>
                    <a:lnTo>
                      <a:pt x="3908" y="8"/>
                    </a:lnTo>
                    <a:lnTo>
                      <a:pt x="3863" y="0"/>
                    </a:lnTo>
                    <a:lnTo>
                      <a:pt x="3765" y="18"/>
                    </a:lnTo>
                    <a:lnTo>
                      <a:pt x="3668" y="35"/>
                    </a:lnTo>
                    <a:lnTo>
                      <a:pt x="3570" y="53"/>
                    </a:lnTo>
                    <a:lnTo>
                      <a:pt x="3465" y="71"/>
                    </a:lnTo>
                    <a:lnTo>
                      <a:pt x="3367" y="89"/>
                    </a:lnTo>
                    <a:lnTo>
                      <a:pt x="3270" y="106"/>
                    </a:lnTo>
                    <a:lnTo>
                      <a:pt x="3171" y="123"/>
                    </a:lnTo>
                    <a:lnTo>
                      <a:pt x="3074" y="141"/>
                    </a:lnTo>
                    <a:lnTo>
                      <a:pt x="2879" y="194"/>
                    </a:lnTo>
                    <a:lnTo>
                      <a:pt x="2685" y="248"/>
                    </a:lnTo>
                    <a:lnTo>
                      <a:pt x="2480" y="301"/>
                    </a:lnTo>
                    <a:lnTo>
                      <a:pt x="2286" y="353"/>
                    </a:lnTo>
                    <a:lnTo>
                      <a:pt x="2091" y="407"/>
                    </a:lnTo>
                    <a:lnTo>
                      <a:pt x="1896" y="460"/>
                    </a:lnTo>
                    <a:lnTo>
                      <a:pt x="1701" y="514"/>
                    </a:lnTo>
                    <a:lnTo>
                      <a:pt x="1506" y="566"/>
                    </a:lnTo>
                    <a:lnTo>
                      <a:pt x="1417" y="584"/>
                    </a:lnTo>
                    <a:lnTo>
                      <a:pt x="1328" y="601"/>
                    </a:lnTo>
                    <a:lnTo>
                      <a:pt x="1241" y="611"/>
                    </a:lnTo>
                    <a:lnTo>
                      <a:pt x="1143" y="629"/>
                    </a:lnTo>
                    <a:lnTo>
                      <a:pt x="1054" y="646"/>
                    </a:lnTo>
                    <a:lnTo>
                      <a:pt x="965" y="664"/>
                    </a:lnTo>
                    <a:lnTo>
                      <a:pt x="877" y="681"/>
                    </a:lnTo>
                    <a:lnTo>
                      <a:pt x="788" y="699"/>
                    </a:lnTo>
                    <a:lnTo>
                      <a:pt x="726" y="690"/>
                    </a:lnTo>
                    <a:lnTo>
                      <a:pt x="655" y="690"/>
                    </a:lnTo>
                    <a:lnTo>
                      <a:pt x="593" y="681"/>
                    </a:lnTo>
                    <a:lnTo>
                      <a:pt x="522" y="673"/>
                    </a:lnTo>
                    <a:lnTo>
                      <a:pt x="460" y="664"/>
                    </a:lnTo>
                    <a:lnTo>
                      <a:pt x="399" y="664"/>
                    </a:lnTo>
                    <a:lnTo>
                      <a:pt x="327" y="655"/>
                    </a:lnTo>
                    <a:lnTo>
                      <a:pt x="266" y="646"/>
                    </a:lnTo>
                    <a:close/>
                  </a:path>
                </a:pathLst>
              </a:custGeom>
              <a:solidFill>
                <a:srgbClr val="91856A"/>
              </a:solidFill>
              <a:ln w="9525">
                <a:noFill/>
                <a:round/>
                <a:headEnd/>
                <a:tailEnd/>
              </a:ln>
            </p:spPr>
            <p:txBody>
              <a:bodyPr>
                <a:prstTxWarp prst="textNoShape">
                  <a:avLst/>
                </a:prstTxWarp>
              </a:bodyPr>
              <a:lstStyle/>
              <a:p>
                <a:endParaRPr lang="en-US"/>
              </a:p>
            </p:txBody>
          </p:sp>
          <p:sp>
            <p:nvSpPr>
              <p:cNvPr id="37109" name="Freeform 19"/>
              <p:cNvSpPr>
                <a:spLocks/>
              </p:cNvSpPr>
              <p:nvPr/>
            </p:nvSpPr>
            <p:spPr bwMode="auto">
              <a:xfrm>
                <a:off x="3123" y="1145"/>
                <a:ext cx="412" cy="98"/>
              </a:xfrm>
              <a:custGeom>
                <a:avLst/>
                <a:gdLst>
                  <a:gd name="T0" fmla="*/ 205 w 5352"/>
                  <a:gd name="T1" fmla="*/ 681 h 1274"/>
                  <a:gd name="T2" fmla="*/ 107 w 5352"/>
                  <a:gd name="T3" fmla="*/ 717 h 1274"/>
                  <a:gd name="T4" fmla="*/ 0 w 5352"/>
                  <a:gd name="T5" fmla="*/ 762 h 1274"/>
                  <a:gd name="T6" fmla="*/ 10 w 5352"/>
                  <a:gd name="T7" fmla="*/ 859 h 1274"/>
                  <a:gd name="T8" fmla="*/ 28 w 5352"/>
                  <a:gd name="T9" fmla="*/ 956 h 1274"/>
                  <a:gd name="T10" fmla="*/ 45 w 5352"/>
                  <a:gd name="T11" fmla="*/ 1044 h 1274"/>
                  <a:gd name="T12" fmla="*/ 89 w 5352"/>
                  <a:gd name="T13" fmla="*/ 1115 h 1274"/>
                  <a:gd name="T14" fmla="*/ 133 w 5352"/>
                  <a:gd name="T15" fmla="*/ 1177 h 1274"/>
                  <a:gd name="T16" fmla="*/ 276 w 5352"/>
                  <a:gd name="T17" fmla="*/ 1212 h 1274"/>
                  <a:gd name="T18" fmla="*/ 471 w 5352"/>
                  <a:gd name="T19" fmla="*/ 1248 h 1274"/>
                  <a:gd name="T20" fmla="*/ 665 w 5352"/>
                  <a:gd name="T21" fmla="*/ 1274 h 1274"/>
                  <a:gd name="T22" fmla="*/ 852 w 5352"/>
                  <a:gd name="T23" fmla="*/ 1240 h 1274"/>
                  <a:gd name="T24" fmla="*/ 1047 w 5352"/>
                  <a:gd name="T25" fmla="*/ 1212 h 1274"/>
                  <a:gd name="T26" fmla="*/ 1259 w 5352"/>
                  <a:gd name="T27" fmla="*/ 1177 h 1274"/>
                  <a:gd name="T28" fmla="*/ 1516 w 5352"/>
                  <a:gd name="T29" fmla="*/ 1115 h 1274"/>
                  <a:gd name="T30" fmla="*/ 1773 w 5352"/>
                  <a:gd name="T31" fmla="*/ 1053 h 1274"/>
                  <a:gd name="T32" fmla="*/ 2101 w 5352"/>
                  <a:gd name="T33" fmla="*/ 1000 h 1274"/>
                  <a:gd name="T34" fmla="*/ 2455 w 5352"/>
                  <a:gd name="T35" fmla="*/ 938 h 1274"/>
                  <a:gd name="T36" fmla="*/ 2810 w 5352"/>
                  <a:gd name="T37" fmla="*/ 885 h 1274"/>
                  <a:gd name="T38" fmla="*/ 3120 w 5352"/>
                  <a:gd name="T39" fmla="*/ 859 h 1274"/>
                  <a:gd name="T40" fmla="*/ 3430 w 5352"/>
                  <a:gd name="T41" fmla="*/ 832 h 1274"/>
                  <a:gd name="T42" fmla="*/ 3686 w 5352"/>
                  <a:gd name="T43" fmla="*/ 823 h 1274"/>
                  <a:gd name="T44" fmla="*/ 3847 w 5352"/>
                  <a:gd name="T45" fmla="*/ 841 h 1274"/>
                  <a:gd name="T46" fmla="*/ 3997 w 5352"/>
                  <a:gd name="T47" fmla="*/ 849 h 1274"/>
                  <a:gd name="T48" fmla="*/ 4228 w 5352"/>
                  <a:gd name="T49" fmla="*/ 877 h 1274"/>
                  <a:gd name="T50" fmla="*/ 4476 w 5352"/>
                  <a:gd name="T51" fmla="*/ 911 h 1274"/>
                  <a:gd name="T52" fmla="*/ 4732 w 5352"/>
                  <a:gd name="T53" fmla="*/ 938 h 1274"/>
                  <a:gd name="T54" fmla="*/ 4963 w 5352"/>
                  <a:gd name="T55" fmla="*/ 992 h 1274"/>
                  <a:gd name="T56" fmla="*/ 5202 w 5352"/>
                  <a:gd name="T57" fmla="*/ 1044 h 1274"/>
                  <a:gd name="T58" fmla="*/ 5352 w 5352"/>
                  <a:gd name="T59" fmla="*/ 1062 h 1274"/>
                  <a:gd name="T60" fmla="*/ 5326 w 5352"/>
                  <a:gd name="T61" fmla="*/ 1026 h 1274"/>
                  <a:gd name="T62" fmla="*/ 5299 w 5352"/>
                  <a:gd name="T63" fmla="*/ 982 h 1274"/>
                  <a:gd name="T64" fmla="*/ 5264 w 5352"/>
                  <a:gd name="T65" fmla="*/ 903 h 1274"/>
                  <a:gd name="T66" fmla="*/ 5211 w 5352"/>
                  <a:gd name="T67" fmla="*/ 805 h 1274"/>
                  <a:gd name="T68" fmla="*/ 5158 w 5352"/>
                  <a:gd name="T69" fmla="*/ 699 h 1274"/>
                  <a:gd name="T70" fmla="*/ 5016 w 5352"/>
                  <a:gd name="T71" fmla="*/ 514 h 1274"/>
                  <a:gd name="T72" fmla="*/ 4883 w 5352"/>
                  <a:gd name="T73" fmla="*/ 319 h 1274"/>
                  <a:gd name="T74" fmla="*/ 4768 w 5352"/>
                  <a:gd name="T75" fmla="*/ 186 h 1274"/>
                  <a:gd name="T76" fmla="*/ 4715 w 5352"/>
                  <a:gd name="T77" fmla="*/ 159 h 1274"/>
                  <a:gd name="T78" fmla="*/ 4653 w 5352"/>
                  <a:gd name="T79" fmla="*/ 133 h 1274"/>
                  <a:gd name="T80" fmla="*/ 4510 w 5352"/>
                  <a:gd name="T81" fmla="*/ 97 h 1274"/>
                  <a:gd name="T82" fmla="*/ 4325 w 5352"/>
                  <a:gd name="T83" fmla="*/ 62 h 1274"/>
                  <a:gd name="T84" fmla="*/ 4130 w 5352"/>
                  <a:gd name="T85" fmla="*/ 26 h 1274"/>
                  <a:gd name="T86" fmla="*/ 4006 w 5352"/>
                  <a:gd name="T87" fmla="*/ 18 h 1274"/>
                  <a:gd name="T88" fmla="*/ 3882 w 5352"/>
                  <a:gd name="T89" fmla="*/ 8 h 1274"/>
                  <a:gd name="T90" fmla="*/ 3704 w 5352"/>
                  <a:gd name="T91" fmla="*/ 18 h 1274"/>
                  <a:gd name="T92" fmla="*/ 3404 w 5352"/>
                  <a:gd name="T93" fmla="*/ 71 h 1274"/>
                  <a:gd name="T94" fmla="*/ 3110 w 5352"/>
                  <a:gd name="T95" fmla="*/ 123 h 1274"/>
                  <a:gd name="T96" fmla="*/ 2624 w 5352"/>
                  <a:gd name="T97" fmla="*/ 248 h 1274"/>
                  <a:gd name="T98" fmla="*/ 2030 w 5352"/>
                  <a:gd name="T99" fmla="*/ 407 h 1274"/>
                  <a:gd name="T100" fmla="*/ 1445 w 5352"/>
                  <a:gd name="T101" fmla="*/ 566 h 1274"/>
                  <a:gd name="T102" fmla="*/ 1180 w 5352"/>
                  <a:gd name="T103" fmla="*/ 611 h 1274"/>
                  <a:gd name="T104" fmla="*/ 904 w 5352"/>
                  <a:gd name="T105" fmla="*/ 664 h 1274"/>
                  <a:gd name="T106" fmla="*/ 674 w 5352"/>
                  <a:gd name="T107" fmla="*/ 690 h 1274"/>
                  <a:gd name="T108" fmla="*/ 506 w 5352"/>
                  <a:gd name="T109" fmla="*/ 673 h 1274"/>
                  <a:gd name="T110" fmla="*/ 338 w 5352"/>
                  <a:gd name="T111" fmla="*/ 655 h 12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52"/>
                  <a:gd name="T169" fmla="*/ 0 h 1274"/>
                  <a:gd name="T170" fmla="*/ 5352 w 5352"/>
                  <a:gd name="T171" fmla="*/ 1274 h 12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52" h="1274">
                    <a:moveTo>
                      <a:pt x="276" y="655"/>
                    </a:moveTo>
                    <a:lnTo>
                      <a:pt x="240" y="664"/>
                    </a:lnTo>
                    <a:lnTo>
                      <a:pt x="205" y="681"/>
                    </a:lnTo>
                    <a:lnTo>
                      <a:pt x="169" y="690"/>
                    </a:lnTo>
                    <a:lnTo>
                      <a:pt x="143" y="708"/>
                    </a:lnTo>
                    <a:lnTo>
                      <a:pt x="107" y="717"/>
                    </a:lnTo>
                    <a:lnTo>
                      <a:pt x="72" y="734"/>
                    </a:lnTo>
                    <a:lnTo>
                      <a:pt x="36" y="744"/>
                    </a:lnTo>
                    <a:lnTo>
                      <a:pt x="0" y="762"/>
                    </a:lnTo>
                    <a:lnTo>
                      <a:pt x="0" y="788"/>
                    </a:lnTo>
                    <a:lnTo>
                      <a:pt x="10" y="823"/>
                    </a:lnTo>
                    <a:lnTo>
                      <a:pt x="10" y="859"/>
                    </a:lnTo>
                    <a:lnTo>
                      <a:pt x="18" y="894"/>
                    </a:lnTo>
                    <a:lnTo>
                      <a:pt x="18" y="929"/>
                    </a:lnTo>
                    <a:lnTo>
                      <a:pt x="28" y="956"/>
                    </a:lnTo>
                    <a:lnTo>
                      <a:pt x="28" y="992"/>
                    </a:lnTo>
                    <a:lnTo>
                      <a:pt x="36" y="1026"/>
                    </a:lnTo>
                    <a:lnTo>
                      <a:pt x="45" y="1044"/>
                    </a:lnTo>
                    <a:lnTo>
                      <a:pt x="63" y="1071"/>
                    </a:lnTo>
                    <a:lnTo>
                      <a:pt x="81" y="1089"/>
                    </a:lnTo>
                    <a:lnTo>
                      <a:pt x="89" y="1115"/>
                    </a:lnTo>
                    <a:lnTo>
                      <a:pt x="107" y="1133"/>
                    </a:lnTo>
                    <a:lnTo>
                      <a:pt x="125" y="1151"/>
                    </a:lnTo>
                    <a:lnTo>
                      <a:pt x="133" y="1177"/>
                    </a:lnTo>
                    <a:lnTo>
                      <a:pt x="151" y="1195"/>
                    </a:lnTo>
                    <a:lnTo>
                      <a:pt x="213" y="1204"/>
                    </a:lnTo>
                    <a:lnTo>
                      <a:pt x="276" y="1212"/>
                    </a:lnTo>
                    <a:lnTo>
                      <a:pt x="346" y="1222"/>
                    </a:lnTo>
                    <a:lnTo>
                      <a:pt x="409" y="1240"/>
                    </a:lnTo>
                    <a:lnTo>
                      <a:pt x="471" y="1248"/>
                    </a:lnTo>
                    <a:lnTo>
                      <a:pt x="532" y="1256"/>
                    </a:lnTo>
                    <a:lnTo>
                      <a:pt x="604" y="1266"/>
                    </a:lnTo>
                    <a:lnTo>
                      <a:pt x="665" y="1274"/>
                    </a:lnTo>
                    <a:lnTo>
                      <a:pt x="727" y="1266"/>
                    </a:lnTo>
                    <a:lnTo>
                      <a:pt x="789" y="1256"/>
                    </a:lnTo>
                    <a:lnTo>
                      <a:pt x="852" y="1240"/>
                    </a:lnTo>
                    <a:lnTo>
                      <a:pt x="914" y="1230"/>
                    </a:lnTo>
                    <a:lnTo>
                      <a:pt x="975" y="1222"/>
                    </a:lnTo>
                    <a:lnTo>
                      <a:pt x="1047" y="1212"/>
                    </a:lnTo>
                    <a:lnTo>
                      <a:pt x="1108" y="1204"/>
                    </a:lnTo>
                    <a:lnTo>
                      <a:pt x="1170" y="1195"/>
                    </a:lnTo>
                    <a:lnTo>
                      <a:pt x="1259" y="1177"/>
                    </a:lnTo>
                    <a:lnTo>
                      <a:pt x="1339" y="1151"/>
                    </a:lnTo>
                    <a:lnTo>
                      <a:pt x="1428" y="1133"/>
                    </a:lnTo>
                    <a:lnTo>
                      <a:pt x="1516" y="1115"/>
                    </a:lnTo>
                    <a:lnTo>
                      <a:pt x="1605" y="1097"/>
                    </a:lnTo>
                    <a:lnTo>
                      <a:pt x="1694" y="1071"/>
                    </a:lnTo>
                    <a:lnTo>
                      <a:pt x="1773" y="1053"/>
                    </a:lnTo>
                    <a:lnTo>
                      <a:pt x="1861" y="1036"/>
                    </a:lnTo>
                    <a:lnTo>
                      <a:pt x="1976" y="1018"/>
                    </a:lnTo>
                    <a:lnTo>
                      <a:pt x="2101" y="1000"/>
                    </a:lnTo>
                    <a:lnTo>
                      <a:pt x="2216" y="974"/>
                    </a:lnTo>
                    <a:lnTo>
                      <a:pt x="2331" y="956"/>
                    </a:lnTo>
                    <a:lnTo>
                      <a:pt x="2455" y="938"/>
                    </a:lnTo>
                    <a:lnTo>
                      <a:pt x="2570" y="921"/>
                    </a:lnTo>
                    <a:lnTo>
                      <a:pt x="2685" y="903"/>
                    </a:lnTo>
                    <a:lnTo>
                      <a:pt x="2810" y="885"/>
                    </a:lnTo>
                    <a:lnTo>
                      <a:pt x="2907" y="877"/>
                    </a:lnTo>
                    <a:lnTo>
                      <a:pt x="3013" y="867"/>
                    </a:lnTo>
                    <a:lnTo>
                      <a:pt x="3120" y="859"/>
                    </a:lnTo>
                    <a:lnTo>
                      <a:pt x="3217" y="849"/>
                    </a:lnTo>
                    <a:lnTo>
                      <a:pt x="3324" y="841"/>
                    </a:lnTo>
                    <a:lnTo>
                      <a:pt x="3430" y="832"/>
                    </a:lnTo>
                    <a:lnTo>
                      <a:pt x="3527" y="823"/>
                    </a:lnTo>
                    <a:lnTo>
                      <a:pt x="3634" y="814"/>
                    </a:lnTo>
                    <a:lnTo>
                      <a:pt x="3686" y="823"/>
                    </a:lnTo>
                    <a:lnTo>
                      <a:pt x="3740" y="823"/>
                    </a:lnTo>
                    <a:lnTo>
                      <a:pt x="3793" y="832"/>
                    </a:lnTo>
                    <a:lnTo>
                      <a:pt x="3847" y="841"/>
                    </a:lnTo>
                    <a:lnTo>
                      <a:pt x="3900" y="841"/>
                    </a:lnTo>
                    <a:lnTo>
                      <a:pt x="3952" y="849"/>
                    </a:lnTo>
                    <a:lnTo>
                      <a:pt x="3997" y="849"/>
                    </a:lnTo>
                    <a:lnTo>
                      <a:pt x="4050" y="859"/>
                    </a:lnTo>
                    <a:lnTo>
                      <a:pt x="4139" y="867"/>
                    </a:lnTo>
                    <a:lnTo>
                      <a:pt x="4228" y="877"/>
                    </a:lnTo>
                    <a:lnTo>
                      <a:pt x="4307" y="885"/>
                    </a:lnTo>
                    <a:lnTo>
                      <a:pt x="4395" y="894"/>
                    </a:lnTo>
                    <a:lnTo>
                      <a:pt x="4476" y="911"/>
                    </a:lnTo>
                    <a:lnTo>
                      <a:pt x="4564" y="921"/>
                    </a:lnTo>
                    <a:lnTo>
                      <a:pt x="4643" y="929"/>
                    </a:lnTo>
                    <a:lnTo>
                      <a:pt x="4732" y="938"/>
                    </a:lnTo>
                    <a:lnTo>
                      <a:pt x="4812" y="956"/>
                    </a:lnTo>
                    <a:lnTo>
                      <a:pt x="4892" y="974"/>
                    </a:lnTo>
                    <a:lnTo>
                      <a:pt x="4963" y="992"/>
                    </a:lnTo>
                    <a:lnTo>
                      <a:pt x="5042" y="1009"/>
                    </a:lnTo>
                    <a:lnTo>
                      <a:pt x="5122" y="1026"/>
                    </a:lnTo>
                    <a:lnTo>
                      <a:pt x="5202" y="1044"/>
                    </a:lnTo>
                    <a:lnTo>
                      <a:pt x="5282" y="1062"/>
                    </a:lnTo>
                    <a:lnTo>
                      <a:pt x="5352" y="1080"/>
                    </a:lnTo>
                    <a:lnTo>
                      <a:pt x="5352" y="1062"/>
                    </a:lnTo>
                    <a:lnTo>
                      <a:pt x="5344" y="1053"/>
                    </a:lnTo>
                    <a:lnTo>
                      <a:pt x="5335" y="1036"/>
                    </a:lnTo>
                    <a:lnTo>
                      <a:pt x="5326" y="1026"/>
                    </a:lnTo>
                    <a:lnTo>
                      <a:pt x="5317" y="1009"/>
                    </a:lnTo>
                    <a:lnTo>
                      <a:pt x="5308" y="1000"/>
                    </a:lnTo>
                    <a:lnTo>
                      <a:pt x="5299" y="982"/>
                    </a:lnTo>
                    <a:lnTo>
                      <a:pt x="5299" y="974"/>
                    </a:lnTo>
                    <a:lnTo>
                      <a:pt x="5282" y="938"/>
                    </a:lnTo>
                    <a:lnTo>
                      <a:pt x="5264" y="903"/>
                    </a:lnTo>
                    <a:lnTo>
                      <a:pt x="5247" y="867"/>
                    </a:lnTo>
                    <a:lnTo>
                      <a:pt x="5229" y="832"/>
                    </a:lnTo>
                    <a:lnTo>
                      <a:pt x="5211" y="805"/>
                    </a:lnTo>
                    <a:lnTo>
                      <a:pt x="5193" y="770"/>
                    </a:lnTo>
                    <a:lnTo>
                      <a:pt x="5175" y="734"/>
                    </a:lnTo>
                    <a:lnTo>
                      <a:pt x="5158" y="699"/>
                    </a:lnTo>
                    <a:lnTo>
                      <a:pt x="5114" y="637"/>
                    </a:lnTo>
                    <a:lnTo>
                      <a:pt x="5060" y="575"/>
                    </a:lnTo>
                    <a:lnTo>
                      <a:pt x="5016" y="514"/>
                    </a:lnTo>
                    <a:lnTo>
                      <a:pt x="4971" y="451"/>
                    </a:lnTo>
                    <a:lnTo>
                      <a:pt x="4927" y="389"/>
                    </a:lnTo>
                    <a:lnTo>
                      <a:pt x="4883" y="319"/>
                    </a:lnTo>
                    <a:lnTo>
                      <a:pt x="4830" y="256"/>
                    </a:lnTo>
                    <a:lnTo>
                      <a:pt x="4786" y="194"/>
                    </a:lnTo>
                    <a:lnTo>
                      <a:pt x="4768" y="186"/>
                    </a:lnTo>
                    <a:lnTo>
                      <a:pt x="4750" y="177"/>
                    </a:lnTo>
                    <a:lnTo>
                      <a:pt x="4732" y="168"/>
                    </a:lnTo>
                    <a:lnTo>
                      <a:pt x="4715" y="159"/>
                    </a:lnTo>
                    <a:lnTo>
                      <a:pt x="4697" y="150"/>
                    </a:lnTo>
                    <a:lnTo>
                      <a:pt x="4671" y="141"/>
                    </a:lnTo>
                    <a:lnTo>
                      <a:pt x="4653" y="133"/>
                    </a:lnTo>
                    <a:lnTo>
                      <a:pt x="4635" y="123"/>
                    </a:lnTo>
                    <a:lnTo>
                      <a:pt x="4573" y="106"/>
                    </a:lnTo>
                    <a:lnTo>
                      <a:pt x="4510" y="97"/>
                    </a:lnTo>
                    <a:lnTo>
                      <a:pt x="4449" y="89"/>
                    </a:lnTo>
                    <a:lnTo>
                      <a:pt x="4387" y="71"/>
                    </a:lnTo>
                    <a:lnTo>
                      <a:pt x="4325" y="62"/>
                    </a:lnTo>
                    <a:lnTo>
                      <a:pt x="4254" y="44"/>
                    </a:lnTo>
                    <a:lnTo>
                      <a:pt x="4192" y="35"/>
                    </a:lnTo>
                    <a:lnTo>
                      <a:pt x="4130" y="26"/>
                    </a:lnTo>
                    <a:lnTo>
                      <a:pt x="4095" y="18"/>
                    </a:lnTo>
                    <a:lnTo>
                      <a:pt x="4050" y="18"/>
                    </a:lnTo>
                    <a:lnTo>
                      <a:pt x="4006" y="18"/>
                    </a:lnTo>
                    <a:lnTo>
                      <a:pt x="3970" y="8"/>
                    </a:lnTo>
                    <a:lnTo>
                      <a:pt x="3926" y="8"/>
                    </a:lnTo>
                    <a:lnTo>
                      <a:pt x="3882" y="8"/>
                    </a:lnTo>
                    <a:lnTo>
                      <a:pt x="3847" y="8"/>
                    </a:lnTo>
                    <a:lnTo>
                      <a:pt x="3802" y="0"/>
                    </a:lnTo>
                    <a:lnTo>
                      <a:pt x="3704" y="18"/>
                    </a:lnTo>
                    <a:lnTo>
                      <a:pt x="3607" y="35"/>
                    </a:lnTo>
                    <a:lnTo>
                      <a:pt x="3509" y="53"/>
                    </a:lnTo>
                    <a:lnTo>
                      <a:pt x="3404" y="71"/>
                    </a:lnTo>
                    <a:lnTo>
                      <a:pt x="3306" y="89"/>
                    </a:lnTo>
                    <a:lnTo>
                      <a:pt x="3209" y="106"/>
                    </a:lnTo>
                    <a:lnTo>
                      <a:pt x="3110" y="123"/>
                    </a:lnTo>
                    <a:lnTo>
                      <a:pt x="3013" y="141"/>
                    </a:lnTo>
                    <a:lnTo>
                      <a:pt x="2818" y="194"/>
                    </a:lnTo>
                    <a:lnTo>
                      <a:pt x="2624" y="248"/>
                    </a:lnTo>
                    <a:lnTo>
                      <a:pt x="2419" y="301"/>
                    </a:lnTo>
                    <a:lnTo>
                      <a:pt x="2225" y="353"/>
                    </a:lnTo>
                    <a:lnTo>
                      <a:pt x="2030" y="407"/>
                    </a:lnTo>
                    <a:lnTo>
                      <a:pt x="1835" y="460"/>
                    </a:lnTo>
                    <a:lnTo>
                      <a:pt x="1640" y="514"/>
                    </a:lnTo>
                    <a:lnTo>
                      <a:pt x="1445" y="566"/>
                    </a:lnTo>
                    <a:lnTo>
                      <a:pt x="1356" y="584"/>
                    </a:lnTo>
                    <a:lnTo>
                      <a:pt x="1267" y="601"/>
                    </a:lnTo>
                    <a:lnTo>
                      <a:pt x="1180" y="611"/>
                    </a:lnTo>
                    <a:lnTo>
                      <a:pt x="1082" y="629"/>
                    </a:lnTo>
                    <a:lnTo>
                      <a:pt x="993" y="646"/>
                    </a:lnTo>
                    <a:lnTo>
                      <a:pt x="904" y="664"/>
                    </a:lnTo>
                    <a:lnTo>
                      <a:pt x="816" y="681"/>
                    </a:lnTo>
                    <a:lnTo>
                      <a:pt x="727" y="699"/>
                    </a:lnTo>
                    <a:lnTo>
                      <a:pt x="674" y="690"/>
                    </a:lnTo>
                    <a:lnTo>
                      <a:pt x="612" y="690"/>
                    </a:lnTo>
                    <a:lnTo>
                      <a:pt x="559" y="681"/>
                    </a:lnTo>
                    <a:lnTo>
                      <a:pt x="506" y="673"/>
                    </a:lnTo>
                    <a:lnTo>
                      <a:pt x="443" y="673"/>
                    </a:lnTo>
                    <a:lnTo>
                      <a:pt x="391" y="664"/>
                    </a:lnTo>
                    <a:lnTo>
                      <a:pt x="338" y="655"/>
                    </a:lnTo>
                    <a:lnTo>
                      <a:pt x="276" y="655"/>
                    </a:lnTo>
                    <a:close/>
                  </a:path>
                </a:pathLst>
              </a:custGeom>
              <a:solidFill>
                <a:srgbClr val="9C8F72"/>
              </a:solidFill>
              <a:ln w="9525">
                <a:noFill/>
                <a:round/>
                <a:headEnd/>
                <a:tailEnd/>
              </a:ln>
            </p:spPr>
            <p:txBody>
              <a:bodyPr>
                <a:prstTxWarp prst="textNoShape">
                  <a:avLst/>
                </a:prstTxWarp>
              </a:bodyPr>
              <a:lstStyle/>
              <a:p>
                <a:endParaRPr lang="en-US"/>
              </a:p>
            </p:txBody>
          </p:sp>
          <p:sp>
            <p:nvSpPr>
              <p:cNvPr id="37110" name="Freeform 20"/>
              <p:cNvSpPr>
                <a:spLocks/>
              </p:cNvSpPr>
              <p:nvPr/>
            </p:nvSpPr>
            <p:spPr bwMode="auto">
              <a:xfrm>
                <a:off x="3128" y="1145"/>
                <a:ext cx="401" cy="91"/>
              </a:xfrm>
              <a:custGeom>
                <a:avLst/>
                <a:gdLst>
                  <a:gd name="T0" fmla="*/ 222 w 5219"/>
                  <a:gd name="T1" fmla="*/ 681 h 1177"/>
                  <a:gd name="T2" fmla="*/ 115 w 5219"/>
                  <a:gd name="T3" fmla="*/ 734 h 1177"/>
                  <a:gd name="T4" fmla="*/ 0 w 5219"/>
                  <a:gd name="T5" fmla="*/ 779 h 1177"/>
                  <a:gd name="T6" fmla="*/ 27 w 5219"/>
                  <a:gd name="T7" fmla="*/ 867 h 1177"/>
                  <a:gd name="T8" fmla="*/ 62 w 5219"/>
                  <a:gd name="T9" fmla="*/ 964 h 1177"/>
                  <a:gd name="T10" fmla="*/ 89 w 5219"/>
                  <a:gd name="T11" fmla="*/ 1044 h 1177"/>
                  <a:gd name="T12" fmla="*/ 133 w 5219"/>
                  <a:gd name="T13" fmla="*/ 1089 h 1177"/>
                  <a:gd name="T14" fmla="*/ 177 w 5219"/>
                  <a:gd name="T15" fmla="*/ 1133 h 1177"/>
                  <a:gd name="T16" fmla="*/ 310 w 5219"/>
                  <a:gd name="T17" fmla="*/ 1159 h 1177"/>
                  <a:gd name="T18" fmla="*/ 478 w 5219"/>
                  <a:gd name="T19" fmla="*/ 1169 h 1177"/>
                  <a:gd name="T20" fmla="*/ 655 w 5219"/>
                  <a:gd name="T21" fmla="*/ 1177 h 1177"/>
                  <a:gd name="T22" fmla="*/ 842 w 5219"/>
                  <a:gd name="T23" fmla="*/ 1151 h 1177"/>
                  <a:gd name="T24" fmla="*/ 1019 w 5219"/>
                  <a:gd name="T25" fmla="*/ 1115 h 1177"/>
                  <a:gd name="T26" fmla="*/ 1223 w 5219"/>
                  <a:gd name="T27" fmla="*/ 1071 h 1177"/>
                  <a:gd name="T28" fmla="*/ 1479 w 5219"/>
                  <a:gd name="T29" fmla="*/ 1009 h 1177"/>
                  <a:gd name="T30" fmla="*/ 1737 w 5219"/>
                  <a:gd name="T31" fmla="*/ 938 h 1177"/>
                  <a:gd name="T32" fmla="*/ 2065 w 5219"/>
                  <a:gd name="T33" fmla="*/ 867 h 1177"/>
                  <a:gd name="T34" fmla="*/ 2419 w 5219"/>
                  <a:gd name="T35" fmla="*/ 805 h 1177"/>
                  <a:gd name="T36" fmla="*/ 2764 w 5219"/>
                  <a:gd name="T37" fmla="*/ 734 h 1177"/>
                  <a:gd name="T38" fmla="*/ 3074 w 5219"/>
                  <a:gd name="T39" fmla="*/ 699 h 1177"/>
                  <a:gd name="T40" fmla="*/ 3385 w 5219"/>
                  <a:gd name="T41" fmla="*/ 673 h 1177"/>
                  <a:gd name="T42" fmla="*/ 3650 w 5219"/>
                  <a:gd name="T43" fmla="*/ 655 h 1177"/>
                  <a:gd name="T44" fmla="*/ 3810 w 5219"/>
                  <a:gd name="T45" fmla="*/ 673 h 1177"/>
                  <a:gd name="T46" fmla="*/ 3978 w 5219"/>
                  <a:gd name="T47" fmla="*/ 690 h 1177"/>
                  <a:gd name="T48" fmla="*/ 4191 w 5219"/>
                  <a:gd name="T49" fmla="*/ 717 h 1177"/>
                  <a:gd name="T50" fmla="*/ 4430 w 5219"/>
                  <a:gd name="T51" fmla="*/ 752 h 1177"/>
                  <a:gd name="T52" fmla="*/ 4669 w 5219"/>
                  <a:gd name="T53" fmla="*/ 779 h 1177"/>
                  <a:gd name="T54" fmla="*/ 4883 w 5219"/>
                  <a:gd name="T55" fmla="*/ 849 h 1177"/>
                  <a:gd name="T56" fmla="*/ 5086 w 5219"/>
                  <a:gd name="T57" fmla="*/ 921 h 1177"/>
                  <a:gd name="T58" fmla="*/ 5219 w 5219"/>
                  <a:gd name="T59" fmla="*/ 964 h 1177"/>
                  <a:gd name="T60" fmla="*/ 5210 w 5219"/>
                  <a:gd name="T61" fmla="*/ 929 h 1177"/>
                  <a:gd name="T62" fmla="*/ 5201 w 5219"/>
                  <a:gd name="T63" fmla="*/ 894 h 1177"/>
                  <a:gd name="T64" fmla="*/ 5175 w 5219"/>
                  <a:gd name="T65" fmla="*/ 841 h 1177"/>
                  <a:gd name="T66" fmla="*/ 5139 w 5219"/>
                  <a:gd name="T67" fmla="*/ 770 h 1177"/>
                  <a:gd name="T68" fmla="*/ 5104 w 5219"/>
                  <a:gd name="T69" fmla="*/ 699 h 1177"/>
                  <a:gd name="T70" fmla="*/ 4962 w 5219"/>
                  <a:gd name="T71" fmla="*/ 514 h 1177"/>
                  <a:gd name="T72" fmla="*/ 4829 w 5219"/>
                  <a:gd name="T73" fmla="*/ 319 h 1177"/>
                  <a:gd name="T74" fmla="*/ 4714 w 5219"/>
                  <a:gd name="T75" fmla="*/ 186 h 1177"/>
                  <a:gd name="T76" fmla="*/ 4661 w 5219"/>
                  <a:gd name="T77" fmla="*/ 159 h 1177"/>
                  <a:gd name="T78" fmla="*/ 4599 w 5219"/>
                  <a:gd name="T79" fmla="*/ 133 h 1177"/>
                  <a:gd name="T80" fmla="*/ 4456 w 5219"/>
                  <a:gd name="T81" fmla="*/ 97 h 1177"/>
                  <a:gd name="T82" fmla="*/ 4271 w 5219"/>
                  <a:gd name="T83" fmla="*/ 62 h 1177"/>
                  <a:gd name="T84" fmla="*/ 4076 w 5219"/>
                  <a:gd name="T85" fmla="*/ 26 h 1177"/>
                  <a:gd name="T86" fmla="*/ 3952 w 5219"/>
                  <a:gd name="T87" fmla="*/ 18 h 1177"/>
                  <a:gd name="T88" fmla="*/ 3828 w 5219"/>
                  <a:gd name="T89" fmla="*/ 8 h 1177"/>
                  <a:gd name="T90" fmla="*/ 3650 w 5219"/>
                  <a:gd name="T91" fmla="*/ 18 h 1177"/>
                  <a:gd name="T92" fmla="*/ 3350 w 5219"/>
                  <a:gd name="T93" fmla="*/ 71 h 1177"/>
                  <a:gd name="T94" fmla="*/ 3056 w 5219"/>
                  <a:gd name="T95" fmla="*/ 123 h 1177"/>
                  <a:gd name="T96" fmla="*/ 2570 w 5219"/>
                  <a:gd name="T97" fmla="*/ 248 h 1177"/>
                  <a:gd name="T98" fmla="*/ 1976 w 5219"/>
                  <a:gd name="T99" fmla="*/ 407 h 1177"/>
                  <a:gd name="T100" fmla="*/ 1391 w 5219"/>
                  <a:gd name="T101" fmla="*/ 566 h 1177"/>
                  <a:gd name="T102" fmla="*/ 1126 w 5219"/>
                  <a:gd name="T103" fmla="*/ 611 h 1177"/>
                  <a:gd name="T104" fmla="*/ 850 w 5219"/>
                  <a:gd name="T105" fmla="*/ 664 h 1177"/>
                  <a:gd name="T106" fmla="*/ 629 w 5219"/>
                  <a:gd name="T107" fmla="*/ 690 h 1177"/>
                  <a:gd name="T108" fmla="*/ 488 w 5219"/>
                  <a:gd name="T109" fmla="*/ 681 h 1177"/>
                  <a:gd name="T110" fmla="*/ 345 w 5219"/>
                  <a:gd name="T111" fmla="*/ 664 h 11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219"/>
                  <a:gd name="T169" fmla="*/ 0 h 1177"/>
                  <a:gd name="T170" fmla="*/ 5219 w 5219"/>
                  <a:gd name="T171" fmla="*/ 1177 h 11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219" h="1177">
                    <a:moveTo>
                      <a:pt x="301" y="655"/>
                    </a:moveTo>
                    <a:lnTo>
                      <a:pt x="257" y="673"/>
                    </a:lnTo>
                    <a:lnTo>
                      <a:pt x="222" y="681"/>
                    </a:lnTo>
                    <a:lnTo>
                      <a:pt x="186" y="699"/>
                    </a:lnTo>
                    <a:lnTo>
                      <a:pt x="151" y="717"/>
                    </a:lnTo>
                    <a:lnTo>
                      <a:pt x="115" y="734"/>
                    </a:lnTo>
                    <a:lnTo>
                      <a:pt x="79" y="744"/>
                    </a:lnTo>
                    <a:lnTo>
                      <a:pt x="44" y="762"/>
                    </a:lnTo>
                    <a:lnTo>
                      <a:pt x="0" y="779"/>
                    </a:lnTo>
                    <a:lnTo>
                      <a:pt x="9" y="805"/>
                    </a:lnTo>
                    <a:lnTo>
                      <a:pt x="18" y="841"/>
                    </a:lnTo>
                    <a:lnTo>
                      <a:pt x="27" y="867"/>
                    </a:lnTo>
                    <a:lnTo>
                      <a:pt x="44" y="903"/>
                    </a:lnTo>
                    <a:lnTo>
                      <a:pt x="53" y="938"/>
                    </a:lnTo>
                    <a:lnTo>
                      <a:pt x="62" y="964"/>
                    </a:lnTo>
                    <a:lnTo>
                      <a:pt x="71" y="1000"/>
                    </a:lnTo>
                    <a:lnTo>
                      <a:pt x="79" y="1026"/>
                    </a:lnTo>
                    <a:lnTo>
                      <a:pt x="89" y="1044"/>
                    </a:lnTo>
                    <a:lnTo>
                      <a:pt x="107" y="1062"/>
                    </a:lnTo>
                    <a:lnTo>
                      <a:pt x="115" y="1080"/>
                    </a:lnTo>
                    <a:lnTo>
                      <a:pt x="133" y="1089"/>
                    </a:lnTo>
                    <a:lnTo>
                      <a:pt x="142" y="1107"/>
                    </a:lnTo>
                    <a:lnTo>
                      <a:pt x="159" y="1125"/>
                    </a:lnTo>
                    <a:lnTo>
                      <a:pt x="177" y="1133"/>
                    </a:lnTo>
                    <a:lnTo>
                      <a:pt x="186" y="1151"/>
                    </a:lnTo>
                    <a:lnTo>
                      <a:pt x="248" y="1151"/>
                    </a:lnTo>
                    <a:lnTo>
                      <a:pt x="310" y="1159"/>
                    </a:lnTo>
                    <a:lnTo>
                      <a:pt x="363" y="1159"/>
                    </a:lnTo>
                    <a:lnTo>
                      <a:pt x="425" y="1169"/>
                    </a:lnTo>
                    <a:lnTo>
                      <a:pt x="478" y="1169"/>
                    </a:lnTo>
                    <a:lnTo>
                      <a:pt x="540" y="1177"/>
                    </a:lnTo>
                    <a:lnTo>
                      <a:pt x="603" y="1177"/>
                    </a:lnTo>
                    <a:lnTo>
                      <a:pt x="655" y="1177"/>
                    </a:lnTo>
                    <a:lnTo>
                      <a:pt x="718" y="1169"/>
                    </a:lnTo>
                    <a:lnTo>
                      <a:pt x="780" y="1159"/>
                    </a:lnTo>
                    <a:lnTo>
                      <a:pt x="842" y="1151"/>
                    </a:lnTo>
                    <a:lnTo>
                      <a:pt x="895" y="1133"/>
                    </a:lnTo>
                    <a:lnTo>
                      <a:pt x="957" y="1125"/>
                    </a:lnTo>
                    <a:lnTo>
                      <a:pt x="1019" y="1115"/>
                    </a:lnTo>
                    <a:lnTo>
                      <a:pt x="1080" y="1107"/>
                    </a:lnTo>
                    <a:lnTo>
                      <a:pt x="1143" y="1089"/>
                    </a:lnTo>
                    <a:lnTo>
                      <a:pt x="1223" y="1071"/>
                    </a:lnTo>
                    <a:lnTo>
                      <a:pt x="1311" y="1044"/>
                    </a:lnTo>
                    <a:lnTo>
                      <a:pt x="1400" y="1026"/>
                    </a:lnTo>
                    <a:lnTo>
                      <a:pt x="1479" y="1009"/>
                    </a:lnTo>
                    <a:lnTo>
                      <a:pt x="1568" y="982"/>
                    </a:lnTo>
                    <a:lnTo>
                      <a:pt x="1656" y="964"/>
                    </a:lnTo>
                    <a:lnTo>
                      <a:pt x="1737" y="938"/>
                    </a:lnTo>
                    <a:lnTo>
                      <a:pt x="1825" y="921"/>
                    </a:lnTo>
                    <a:lnTo>
                      <a:pt x="1940" y="894"/>
                    </a:lnTo>
                    <a:lnTo>
                      <a:pt x="2065" y="867"/>
                    </a:lnTo>
                    <a:lnTo>
                      <a:pt x="2180" y="849"/>
                    </a:lnTo>
                    <a:lnTo>
                      <a:pt x="2295" y="823"/>
                    </a:lnTo>
                    <a:lnTo>
                      <a:pt x="2419" y="805"/>
                    </a:lnTo>
                    <a:lnTo>
                      <a:pt x="2534" y="779"/>
                    </a:lnTo>
                    <a:lnTo>
                      <a:pt x="2649" y="752"/>
                    </a:lnTo>
                    <a:lnTo>
                      <a:pt x="2764" y="734"/>
                    </a:lnTo>
                    <a:lnTo>
                      <a:pt x="2871" y="726"/>
                    </a:lnTo>
                    <a:lnTo>
                      <a:pt x="2977" y="717"/>
                    </a:lnTo>
                    <a:lnTo>
                      <a:pt x="3074" y="699"/>
                    </a:lnTo>
                    <a:lnTo>
                      <a:pt x="3181" y="690"/>
                    </a:lnTo>
                    <a:lnTo>
                      <a:pt x="3287" y="681"/>
                    </a:lnTo>
                    <a:lnTo>
                      <a:pt x="3385" y="673"/>
                    </a:lnTo>
                    <a:lnTo>
                      <a:pt x="3491" y="664"/>
                    </a:lnTo>
                    <a:lnTo>
                      <a:pt x="3598" y="655"/>
                    </a:lnTo>
                    <a:lnTo>
                      <a:pt x="3650" y="655"/>
                    </a:lnTo>
                    <a:lnTo>
                      <a:pt x="3704" y="664"/>
                    </a:lnTo>
                    <a:lnTo>
                      <a:pt x="3757" y="673"/>
                    </a:lnTo>
                    <a:lnTo>
                      <a:pt x="3810" y="673"/>
                    </a:lnTo>
                    <a:lnTo>
                      <a:pt x="3872" y="681"/>
                    </a:lnTo>
                    <a:lnTo>
                      <a:pt x="3926" y="681"/>
                    </a:lnTo>
                    <a:lnTo>
                      <a:pt x="3978" y="690"/>
                    </a:lnTo>
                    <a:lnTo>
                      <a:pt x="4031" y="699"/>
                    </a:lnTo>
                    <a:lnTo>
                      <a:pt x="4111" y="708"/>
                    </a:lnTo>
                    <a:lnTo>
                      <a:pt x="4191" y="717"/>
                    </a:lnTo>
                    <a:lnTo>
                      <a:pt x="4271" y="726"/>
                    </a:lnTo>
                    <a:lnTo>
                      <a:pt x="4351" y="744"/>
                    </a:lnTo>
                    <a:lnTo>
                      <a:pt x="4430" y="752"/>
                    </a:lnTo>
                    <a:lnTo>
                      <a:pt x="4510" y="762"/>
                    </a:lnTo>
                    <a:lnTo>
                      <a:pt x="4589" y="770"/>
                    </a:lnTo>
                    <a:lnTo>
                      <a:pt x="4669" y="779"/>
                    </a:lnTo>
                    <a:lnTo>
                      <a:pt x="4740" y="805"/>
                    </a:lnTo>
                    <a:lnTo>
                      <a:pt x="4811" y="832"/>
                    </a:lnTo>
                    <a:lnTo>
                      <a:pt x="4883" y="849"/>
                    </a:lnTo>
                    <a:lnTo>
                      <a:pt x="4944" y="877"/>
                    </a:lnTo>
                    <a:lnTo>
                      <a:pt x="5015" y="903"/>
                    </a:lnTo>
                    <a:lnTo>
                      <a:pt x="5086" y="921"/>
                    </a:lnTo>
                    <a:lnTo>
                      <a:pt x="5148" y="947"/>
                    </a:lnTo>
                    <a:lnTo>
                      <a:pt x="5219" y="974"/>
                    </a:lnTo>
                    <a:lnTo>
                      <a:pt x="5219" y="964"/>
                    </a:lnTo>
                    <a:lnTo>
                      <a:pt x="5210" y="947"/>
                    </a:lnTo>
                    <a:lnTo>
                      <a:pt x="5210" y="938"/>
                    </a:lnTo>
                    <a:lnTo>
                      <a:pt x="5210" y="929"/>
                    </a:lnTo>
                    <a:lnTo>
                      <a:pt x="5201" y="921"/>
                    </a:lnTo>
                    <a:lnTo>
                      <a:pt x="5201" y="903"/>
                    </a:lnTo>
                    <a:lnTo>
                      <a:pt x="5201" y="894"/>
                    </a:lnTo>
                    <a:lnTo>
                      <a:pt x="5193" y="885"/>
                    </a:lnTo>
                    <a:lnTo>
                      <a:pt x="5183" y="859"/>
                    </a:lnTo>
                    <a:lnTo>
                      <a:pt x="5175" y="841"/>
                    </a:lnTo>
                    <a:lnTo>
                      <a:pt x="5157" y="814"/>
                    </a:lnTo>
                    <a:lnTo>
                      <a:pt x="5148" y="796"/>
                    </a:lnTo>
                    <a:lnTo>
                      <a:pt x="5139" y="770"/>
                    </a:lnTo>
                    <a:lnTo>
                      <a:pt x="5121" y="744"/>
                    </a:lnTo>
                    <a:lnTo>
                      <a:pt x="5113" y="726"/>
                    </a:lnTo>
                    <a:lnTo>
                      <a:pt x="5104" y="699"/>
                    </a:lnTo>
                    <a:lnTo>
                      <a:pt x="5060" y="637"/>
                    </a:lnTo>
                    <a:lnTo>
                      <a:pt x="5006" y="575"/>
                    </a:lnTo>
                    <a:lnTo>
                      <a:pt x="4962" y="514"/>
                    </a:lnTo>
                    <a:lnTo>
                      <a:pt x="4917" y="451"/>
                    </a:lnTo>
                    <a:lnTo>
                      <a:pt x="4873" y="389"/>
                    </a:lnTo>
                    <a:lnTo>
                      <a:pt x="4829" y="319"/>
                    </a:lnTo>
                    <a:lnTo>
                      <a:pt x="4776" y="256"/>
                    </a:lnTo>
                    <a:lnTo>
                      <a:pt x="4732" y="194"/>
                    </a:lnTo>
                    <a:lnTo>
                      <a:pt x="4714" y="186"/>
                    </a:lnTo>
                    <a:lnTo>
                      <a:pt x="4696" y="177"/>
                    </a:lnTo>
                    <a:lnTo>
                      <a:pt x="4678" y="168"/>
                    </a:lnTo>
                    <a:lnTo>
                      <a:pt x="4661" y="159"/>
                    </a:lnTo>
                    <a:lnTo>
                      <a:pt x="4643" y="150"/>
                    </a:lnTo>
                    <a:lnTo>
                      <a:pt x="4617" y="141"/>
                    </a:lnTo>
                    <a:lnTo>
                      <a:pt x="4599" y="133"/>
                    </a:lnTo>
                    <a:lnTo>
                      <a:pt x="4581" y="123"/>
                    </a:lnTo>
                    <a:lnTo>
                      <a:pt x="4519" y="106"/>
                    </a:lnTo>
                    <a:lnTo>
                      <a:pt x="4456" y="97"/>
                    </a:lnTo>
                    <a:lnTo>
                      <a:pt x="4395" y="89"/>
                    </a:lnTo>
                    <a:lnTo>
                      <a:pt x="4333" y="71"/>
                    </a:lnTo>
                    <a:lnTo>
                      <a:pt x="4271" y="62"/>
                    </a:lnTo>
                    <a:lnTo>
                      <a:pt x="4200" y="44"/>
                    </a:lnTo>
                    <a:lnTo>
                      <a:pt x="4138" y="35"/>
                    </a:lnTo>
                    <a:lnTo>
                      <a:pt x="4076" y="26"/>
                    </a:lnTo>
                    <a:lnTo>
                      <a:pt x="4041" y="18"/>
                    </a:lnTo>
                    <a:lnTo>
                      <a:pt x="3996" y="18"/>
                    </a:lnTo>
                    <a:lnTo>
                      <a:pt x="3952" y="18"/>
                    </a:lnTo>
                    <a:lnTo>
                      <a:pt x="3916" y="8"/>
                    </a:lnTo>
                    <a:lnTo>
                      <a:pt x="3872" y="8"/>
                    </a:lnTo>
                    <a:lnTo>
                      <a:pt x="3828" y="8"/>
                    </a:lnTo>
                    <a:lnTo>
                      <a:pt x="3793" y="8"/>
                    </a:lnTo>
                    <a:lnTo>
                      <a:pt x="3748" y="0"/>
                    </a:lnTo>
                    <a:lnTo>
                      <a:pt x="3650" y="18"/>
                    </a:lnTo>
                    <a:lnTo>
                      <a:pt x="3553" y="35"/>
                    </a:lnTo>
                    <a:lnTo>
                      <a:pt x="3455" y="53"/>
                    </a:lnTo>
                    <a:lnTo>
                      <a:pt x="3350" y="71"/>
                    </a:lnTo>
                    <a:lnTo>
                      <a:pt x="3252" y="89"/>
                    </a:lnTo>
                    <a:lnTo>
                      <a:pt x="3155" y="106"/>
                    </a:lnTo>
                    <a:lnTo>
                      <a:pt x="3056" y="123"/>
                    </a:lnTo>
                    <a:lnTo>
                      <a:pt x="2959" y="141"/>
                    </a:lnTo>
                    <a:lnTo>
                      <a:pt x="2764" y="194"/>
                    </a:lnTo>
                    <a:lnTo>
                      <a:pt x="2570" y="248"/>
                    </a:lnTo>
                    <a:lnTo>
                      <a:pt x="2365" y="301"/>
                    </a:lnTo>
                    <a:lnTo>
                      <a:pt x="2171" y="353"/>
                    </a:lnTo>
                    <a:lnTo>
                      <a:pt x="1976" y="407"/>
                    </a:lnTo>
                    <a:lnTo>
                      <a:pt x="1781" y="460"/>
                    </a:lnTo>
                    <a:lnTo>
                      <a:pt x="1586" y="514"/>
                    </a:lnTo>
                    <a:lnTo>
                      <a:pt x="1391" y="566"/>
                    </a:lnTo>
                    <a:lnTo>
                      <a:pt x="1302" y="584"/>
                    </a:lnTo>
                    <a:lnTo>
                      <a:pt x="1213" y="601"/>
                    </a:lnTo>
                    <a:lnTo>
                      <a:pt x="1126" y="611"/>
                    </a:lnTo>
                    <a:lnTo>
                      <a:pt x="1028" y="629"/>
                    </a:lnTo>
                    <a:lnTo>
                      <a:pt x="939" y="646"/>
                    </a:lnTo>
                    <a:lnTo>
                      <a:pt x="850" y="664"/>
                    </a:lnTo>
                    <a:lnTo>
                      <a:pt x="762" y="681"/>
                    </a:lnTo>
                    <a:lnTo>
                      <a:pt x="673" y="699"/>
                    </a:lnTo>
                    <a:lnTo>
                      <a:pt x="629" y="690"/>
                    </a:lnTo>
                    <a:lnTo>
                      <a:pt x="585" y="690"/>
                    </a:lnTo>
                    <a:lnTo>
                      <a:pt x="532" y="681"/>
                    </a:lnTo>
                    <a:lnTo>
                      <a:pt x="488" y="681"/>
                    </a:lnTo>
                    <a:lnTo>
                      <a:pt x="443" y="673"/>
                    </a:lnTo>
                    <a:lnTo>
                      <a:pt x="389" y="664"/>
                    </a:lnTo>
                    <a:lnTo>
                      <a:pt x="345" y="664"/>
                    </a:lnTo>
                    <a:lnTo>
                      <a:pt x="301" y="655"/>
                    </a:lnTo>
                    <a:close/>
                  </a:path>
                </a:pathLst>
              </a:custGeom>
              <a:solidFill>
                <a:srgbClr val="A6997A"/>
              </a:solidFill>
              <a:ln w="9525">
                <a:noFill/>
                <a:round/>
                <a:headEnd/>
                <a:tailEnd/>
              </a:ln>
            </p:spPr>
            <p:txBody>
              <a:bodyPr>
                <a:prstTxWarp prst="textNoShape">
                  <a:avLst/>
                </a:prstTxWarp>
              </a:bodyPr>
              <a:lstStyle/>
              <a:p>
                <a:endParaRPr lang="en-US"/>
              </a:p>
            </p:txBody>
          </p:sp>
          <p:sp>
            <p:nvSpPr>
              <p:cNvPr id="37111" name="Freeform 21"/>
              <p:cNvSpPr>
                <a:spLocks/>
              </p:cNvSpPr>
              <p:nvPr/>
            </p:nvSpPr>
            <p:spPr bwMode="auto">
              <a:xfrm>
                <a:off x="3132" y="1145"/>
                <a:ext cx="392" cy="85"/>
              </a:xfrm>
              <a:custGeom>
                <a:avLst/>
                <a:gdLst>
                  <a:gd name="T0" fmla="*/ 230 w 5086"/>
                  <a:gd name="T1" fmla="*/ 690 h 1107"/>
                  <a:gd name="T2" fmla="*/ 115 w 5086"/>
                  <a:gd name="T3" fmla="*/ 744 h 1107"/>
                  <a:gd name="T4" fmla="*/ 0 w 5086"/>
                  <a:gd name="T5" fmla="*/ 788 h 1107"/>
                  <a:gd name="T6" fmla="*/ 45 w 5086"/>
                  <a:gd name="T7" fmla="*/ 885 h 1107"/>
                  <a:gd name="T8" fmla="*/ 80 w 5086"/>
                  <a:gd name="T9" fmla="*/ 974 h 1107"/>
                  <a:gd name="T10" fmla="*/ 124 w 5086"/>
                  <a:gd name="T11" fmla="*/ 1044 h 1107"/>
                  <a:gd name="T12" fmla="*/ 168 w 5086"/>
                  <a:gd name="T13" fmla="*/ 1071 h 1107"/>
                  <a:gd name="T14" fmla="*/ 204 w 5086"/>
                  <a:gd name="T15" fmla="*/ 1097 h 1107"/>
                  <a:gd name="T16" fmla="*/ 327 w 5086"/>
                  <a:gd name="T17" fmla="*/ 1097 h 1107"/>
                  <a:gd name="T18" fmla="*/ 488 w 5086"/>
                  <a:gd name="T19" fmla="*/ 1097 h 1107"/>
                  <a:gd name="T20" fmla="*/ 638 w 5086"/>
                  <a:gd name="T21" fmla="*/ 1089 h 1107"/>
                  <a:gd name="T22" fmla="*/ 815 w 5086"/>
                  <a:gd name="T23" fmla="*/ 1053 h 1107"/>
                  <a:gd name="T24" fmla="*/ 984 w 5086"/>
                  <a:gd name="T25" fmla="*/ 1018 h 1107"/>
                  <a:gd name="T26" fmla="*/ 1187 w 5086"/>
                  <a:gd name="T27" fmla="*/ 964 h 1107"/>
                  <a:gd name="T28" fmla="*/ 1445 w 5086"/>
                  <a:gd name="T29" fmla="*/ 894 h 1107"/>
                  <a:gd name="T30" fmla="*/ 1693 w 5086"/>
                  <a:gd name="T31" fmla="*/ 823 h 1107"/>
                  <a:gd name="T32" fmla="*/ 2021 w 5086"/>
                  <a:gd name="T33" fmla="*/ 744 h 1107"/>
                  <a:gd name="T34" fmla="*/ 2366 w 5086"/>
                  <a:gd name="T35" fmla="*/ 664 h 1107"/>
                  <a:gd name="T36" fmla="*/ 2720 w 5086"/>
                  <a:gd name="T37" fmla="*/ 584 h 1107"/>
                  <a:gd name="T38" fmla="*/ 3030 w 5086"/>
                  <a:gd name="T39" fmla="*/ 549 h 1107"/>
                  <a:gd name="T40" fmla="*/ 3340 w 5086"/>
                  <a:gd name="T41" fmla="*/ 514 h 1107"/>
                  <a:gd name="T42" fmla="*/ 3598 w 5086"/>
                  <a:gd name="T43" fmla="*/ 496 h 1107"/>
                  <a:gd name="T44" fmla="*/ 3775 w 5086"/>
                  <a:gd name="T45" fmla="*/ 514 h 1107"/>
                  <a:gd name="T46" fmla="*/ 3943 w 5086"/>
                  <a:gd name="T47" fmla="*/ 531 h 1107"/>
                  <a:gd name="T48" fmla="*/ 4156 w 5086"/>
                  <a:gd name="T49" fmla="*/ 557 h 1107"/>
                  <a:gd name="T50" fmla="*/ 4377 w 5086"/>
                  <a:gd name="T51" fmla="*/ 593 h 1107"/>
                  <a:gd name="T52" fmla="*/ 4607 w 5086"/>
                  <a:gd name="T53" fmla="*/ 629 h 1107"/>
                  <a:gd name="T54" fmla="*/ 4785 w 5086"/>
                  <a:gd name="T55" fmla="*/ 717 h 1107"/>
                  <a:gd name="T56" fmla="*/ 4953 w 5086"/>
                  <a:gd name="T57" fmla="*/ 805 h 1107"/>
                  <a:gd name="T58" fmla="*/ 5077 w 5086"/>
                  <a:gd name="T59" fmla="*/ 859 h 1107"/>
                  <a:gd name="T60" fmla="*/ 5077 w 5086"/>
                  <a:gd name="T61" fmla="*/ 832 h 1107"/>
                  <a:gd name="T62" fmla="*/ 5086 w 5086"/>
                  <a:gd name="T63" fmla="*/ 805 h 1107"/>
                  <a:gd name="T64" fmla="*/ 5077 w 5086"/>
                  <a:gd name="T65" fmla="*/ 779 h 1107"/>
                  <a:gd name="T66" fmla="*/ 5059 w 5086"/>
                  <a:gd name="T67" fmla="*/ 734 h 1107"/>
                  <a:gd name="T68" fmla="*/ 5042 w 5086"/>
                  <a:gd name="T69" fmla="*/ 699 h 1107"/>
                  <a:gd name="T70" fmla="*/ 4900 w 5086"/>
                  <a:gd name="T71" fmla="*/ 514 h 1107"/>
                  <a:gd name="T72" fmla="*/ 4767 w 5086"/>
                  <a:gd name="T73" fmla="*/ 319 h 1107"/>
                  <a:gd name="T74" fmla="*/ 4652 w 5086"/>
                  <a:gd name="T75" fmla="*/ 186 h 1107"/>
                  <a:gd name="T76" fmla="*/ 4599 w 5086"/>
                  <a:gd name="T77" fmla="*/ 159 h 1107"/>
                  <a:gd name="T78" fmla="*/ 4537 w 5086"/>
                  <a:gd name="T79" fmla="*/ 133 h 1107"/>
                  <a:gd name="T80" fmla="*/ 4394 w 5086"/>
                  <a:gd name="T81" fmla="*/ 97 h 1107"/>
                  <a:gd name="T82" fmla="*/ 4209 w 5086"/>
                  <a:gd name="T83" fmla="*/ 62 h 1107"/>
                  <a:gd name="T84" fmla="*/ 4014 w 5086"/>
                  <a:gd name="T85" fmla="*/ 26 h 1107"/>
                  <a:gd name="T86" fmla="*/ 3890 w 5086"/>
                  <a:gd name="T87" fmla="*/ 18 h 1107"/>
                  <a:gd name="T88" fmla="*/ 3766 w 5086"/>
                  <a:gd name="T89" fmla="*/ 8 h 1107"/>
                  <a:gd name="T90" fmla="*/ 3588 w 5086"/>
                  <a:gd name="T91" fmla="*/ 18 h 1107"/>
                  <a:gd name="T92" fmla="*/ 3288 w 5086"/>
                  <a:gd name="T93" fmla="*/ 71 h 1107"/>
                  <a:gd name="T94" fmla="*/ 2994 w 5086"/>
                  <a:gd name="T95" fmla="*/ 123 h 1107"/>
                  <a:gd name="T96" fmla="*/ 2508 w 5086"/>
                  <a:gd name="T97" fmla="*/ 248 h 1107"/>
                  <a:gd name="T98" fmla="*/ 1914 w 5086"/>
                  <a:gd name="T99" fmla="*/ 407 h 1107"/>
                  <a:gd name="T100" fmla="*/ 1329 w 5086"/>
                  <a:gd name="T101" fmla="*/ 566 h 1107"/>
                  <a:gd name="T102" fmla="*/ 1064 w 5086"/>
                  <a:gd name="T103" fmla="*/ 611 h 1107"/>
                  <a:gd name="T104" fmla="*/ 788 w 5086"/>
                  <a:gd name="T105" fmla="*/ 664 h 1107"/>
                  <a:gd name="T106" fmla="*/ 576 w 5086"/>
                  <a:gd name="T107" fmla="*/ 690 h 1107"/>
                  <a:gd name="T108" fmla="*/ 460 w 5086"/>
                  <a:gd name="T109" fmla="*/ 681 h 1107"/>
                  <a:gd name="T110" fmla="*/ 345 w 5086"/>
                  <a:gd name="T111" fmla="*/ 664 h 11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086"/>
                  <a:gd name="T169" fmla="*/ 0 h 1107"/>
                  <a:gd name="T170" fmla="*/ 5086 w 5086"/>
                  <a:gd name="T171" fmla="*/ 1107 h 11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086" h="1107">
                    <a:moveTo>
                      <a:pt x="311" y="664"/>
                    </a:moveTo>
                    <a:lnTo>
                      <a:pt x="275" y="673"/>
                    </a:lnTo>
                    <a:lnTo>
                      <a:pt x="230" y="690"/>
                    </a:lnTo>
                    <a:lnTo>
                      <a:pt x="195" y="708"/>
                    </a:lnTo>
                    <a:lnTo>
                      <a:pt x="160" y="726"/>
                    </a:lnTo>
                    <a:lnTo>
                      <a:pt x="115" y="744"/>
                    </a:lnTo>
                    <a:lnTo>
                      <a:pt x="80" y="762"/>
                    </a:lnTo>
                    <a:lnTo>
                      <a:pt x="35" y="779"/>
                    </a:lnTo>
                    <a:lnTo>
                      <a:pt x="0" y="788"/>
                    </a:lnTo>
                    <a:lnTo>
                      <a:pt x="17" y="823"/>
                    </a:lnTo>
                    <a:lnTo>
                      <a:pt x="27" y="849"/>
                    </a:lnTo>
                    <a:lnTo>
                      <a:pt x="45" y="885"/>
                    </a:lnTo>
                    <a:lnTo>
                      <a:pt x="53" y="911"/>
                    </a:lnTo>
                    <a:lnTo>
                      <a:pt x="71" y="947"/>
                    </a:lnTo>
                    <a:lnTo>
                      <a:pt x="80" y="974"/>
                    </a:lnTo>
                    <a:lnTo>
                      <a:pt x="97" y="1000"/>
                    </a:lnTo>
                    <a:lnTo>
                      <a:pt x="106" y="1036"/>
                    </a:lnTo>
                    <a:lnTo>
                      <a:pt x="124" y="1044"/>
                    </a:lnTo>
                    <a:lnTo>
                      <a:pt x="133" y="1053"/>
                    </a:lnTo>
                    <a:lnTo>
                      <a:pt x="150" y="1062"/>
                    </a:lnTo>
                    <a:lnTo>
                      <a:pt x="168" y="1071"/>
                    </a:lnTo>
                    <a:lnTo>
                      <a:pt x="178" y="1080"/>
                    </a:lnTo>
                    <a:lnTo>
                      <a:pt x="195" y="1089"/>
                    </a:lnTo>
                    <a:lnTo>
                      <a:pt x="204" y="1097"/>
                    </a:lnTo>
                    <a:lnTo>
                      <a:pt x="222" y="1107"/>
                    </a:lnTo>
                    <a:lnTo>
                      <a:pt x="275" y="1107"/>
                    </a:lnTo>
                    <a:lnTo>
                      <a:pt x="327" y="1097"/>
                    </a:lnTo>
                    <a:lnTo>
                      <a:pt x="381" y="1097"/>
                    </a:lnTo>
                    <a:lnTo>
                      <a:pt x="434" y="1097"/>
                    </a:lnTo>
                    <a:lnTo>
                      <a:pt x="488" y="1097"/>
                    </a:lnTo>
                    <a:lnTo>
                      <a:pt x="532" y="1089"/>
                    </a:lnTo>
                    <a:lnTo>
                      <a:pt x="585" y="1089"/>
                    </a:lnTo>
                    <a:lnTo>
                      <a:pt x="638" y="1089"/>
                    </a:lnTo>
                    <a:lnTo>
                      <a:pt x="700" y="1080"/>
                    </a:lnTo>
                    <a:lnTo>
                      <a:pt x="754" y="1062"/>
                    </a:lnTo>
                    <a:lnTo>
                      <a:pt x="815" y="1053"/>
                    </a:lnTo>
                    <a:lnTo>
                      <a:pt x="869" y="1044"/>
                    </a:lnTo>
                    <a:lnTo>
                      <a:pt x="931" y="1026"/>
                    </a:lnTo>
                    <a:lnTo>
                      <a:pt x="984" y="1018"/>
                    </a:lnTo>
                    <a:lnTo>
                      <a:pt x="1046" y="1000"/>
                    </a:lnTo>
                    <a:lnTo>
                      <a:pt x="1099" y="992"/>
                    </a:lnTo>
                    <a:lnTo>
                      <a:pt x="1187" y="964"/>
                    </a:lnTo>
                    <a:lnTo>
                      <a:pt x="1276" y="947"/>
                    </a:lnTo>
                    <a:lnTo>
                      <a:pt x="1356" y="921"/>
                    </a:lnTo>
                    <a:lnTo>
                      <a:pt x="1445" y="894"/>
                    </a:lnTo>
                    <a:lnTo>
                      <a:pt x="1524" y="877"/>
                    </a:lnTo>
                    <a:lnTo>
                      <a:pt x="1612" y="849"/>
                    </a:lnTo>
                    <a:lnTo>
                      <a:pt x="1693" y="823"/>
                    </a:lnTo>
                    <a:lnTo>
                      <a:pt x="1781" y="796"/>
                    </a:lnTo>
                    <a:lnTo>
                      <a:pt x="1896" y="770"/>
                    </a:lnTo>
                    <a:lnTo>
                      <a:pt x="2021" y="744"/>
                    </a:lnTo>
                    <a:lnTo>
                      <a:pt x="2136" y="717"/>
                    </a:lnTo>
                    <a:lnTo>
                      <a:pt x="2251" y="690"/>
                    </a:lnTo>
                    <a:lnTo>
                      <a:pt x="2366" y="664"/>
                    </a:lnTo>
                    <a:lnTo>
                      <a:pt x="2490" y="637"/>
                    </a:lnTo>
                    <a:lnTo>
                      <a:pt x="2605" y="611"/>
                    </a:lnTo>
                    <a:lnTo>
                      <a:pt x="2720" y="584"/>
                    </a:lnTo>
                    <a:lnTo>
                      <a:pt x="2827" y="566"/>
                    </a:lnTo>
                    <a:lnTo>
                      <a:pt x="2924" y="557"/>
                    </a:lnTo>
                    <a:lnTo>
                      <a:pt x="3030" y="549"/>
                    </a:lnTo>
                    <a:lnTo>
                      <a:pt x="3137" y="540"/>
                    </a:lnTo>
                    <a:lnTo>
                      <a:pt x="3234" y="522"/>
                    </a:lnTo>
                    <a:lnTo>
                      <a:pt x="3340" y="514"/>
                    </a:lnTo>
                    <a:lnTo>
                      <a:pt x="3438" y="504"/>
                    </a:lnTo>
                    <a:lnTo>
                      <a:pt x="3544" y="486"/>
                    </a:lnTo>
                    <a:lnTo>
                      <a:pt x="3598" y="496"/>
                    </a:lnTo>
                    <a:lnTo>
                      <a:pt x="3659" y="504"/>
                    </a:lnTo>
                    <a:lnTo>
                      <a:pt x="3713" y="504"/>
                    </a:lnTo>
                    <a:lnTo>
                      <a:pt x="3775" y="514"/>
                    </a:lnTo>
                    <a:lnTo>
                      <a:pt x="3828" y="514"/>
                    </a:lnTo>
                    <a:lnTo>
                      <a:pt x="3890" y="522"/>
                    </a:lnTo>
                    <a:lnTo>
                      <a:pt x="3943" y="531"/>
                    </a:lnTo>
                    <a:lnTo>
                      <a:pt x="4005" y="531"/>
                    </a:lnTo>
                    <a:lnTo>
                      <a:pt x="4076" y="540"/>
                    </a:lnTo>
                    <a:lnTo>
                      <a:pt x="4156" y="557"/>
                    </a:lnTo>
                    <a:lnTo>
                      <a:pt x="4227" y="566"/>
                    </a:lnTo>
                    <a:lnTo>
                      <a:pt x="4306" y="584"/>
                    </a:lnTo>
                    <a:lnTo>
                      <a:pt x="4377" y="593"/>
                    </a:lnTo>
                    <a:lnTo>
                      <a:pt x="4457" y="601"/>
                    </a:lnTo>
                    <a:lnTo>
                      <a:pt x="4527" y="619"/>
                    </a:lnTo>
                    <a:lnTo>
                      <a:pt x="4607" y="629"/>
                    </a:lnTo>
                    <a:lnTo>
                      <a:pt x="4670" y="655"/>
                    </a:lnTo>
                    <a:lnTo>
                      <a:pt x="4722" y="690"/>
                    </a:lnTo>
                    <a:lnTo>
                      <a:pt x="4785" y="717"/>
                    </a:lnTo>
                    <a:lnTo>
                      <a:pt x="4837" y="744"/>
                    </a:lnTo>
                    <a:lnTo>
                      <a:pt x="4900" y="779"/>
                    </a:lnTo>
                    <a:lnTo>
                      <a:pt x="4953" y="805"/>
                    </a:lnTo>
                    <a:lnTo>
                      <a:pt x="5015" y="841"/>
                    </a:lnTo>
                    <a:lnTo>
                      <a:pt x="5077" y="867"/>
                    </a:lnTo>
                    <a:lnTo>
                      <a:pt x="5077" y="859"/>
                    </a:lnTo>
                    <a:lnTo>
                      <a:pt x="5077" y="849"/>
                    </a:lnTo>
                    <a:lnTo>
                      <a:pt x="5077" y="841"/>
                    </a:lnTo>
                    <a:lnTo>
                      <a:pt x="5077" y="832"/>
                    </a:lnTo>
                    <a:lnTo>
                      <a:pt x="5086" y="823"/>
                    </a:lnTo>
                    <a:lnTo>
                      <a:pt x="5086" y="814"/>
                    </a:lnTo>
                    <a:lnTo>
                      <a:pt x="5086" y="805"/>
                    </a:lnTo>
                    <a:lnTo>
                      <a:pt x="5086" y="796"/>
                    </a:lnTo>
                    <a:lnTo>
                      <a:pt x="5086" y="788"/>
                    </a:lnTo>
                    <a:lnTo>
                      <a:pt x="5077" y="779"/>
                    </a:lnTo>
                    <a:lnTo>
                      <a:pt x="5068" y="762"/>
                    </a:lnTo>
                    <a:lnTo>
                      <a:pt x="5059" y="752"/>
                    </a:lnTo>
                    <a:lnTo>
                      <a:pt x="5059" y="734"/>
                    </a:lnTo>
                    <a:lnTo>
                      <a:pt x="5051" y="726"/>
                    </a:lnTo>
                    <a:lnTo>
                      <a:pt x="5042" y="708"/>
                    </a:lnTo>
                    <a:lnTo>
                      <a:pt x="5042" y="699"/>
                    </a:lnTo>
                    <a:lnTo>
                      <a:pt x="4998" y="637"/>
                    </a:lnTo>
                    <a:lnTo>
                      <a:pt x="4944" y="575"/>
                    </a:lnTo>
                    <a:lnTo>
                      <a:pt x="4900" y="514"/>
                    </a:lnTo>
                    <a:lnTo>
                      <a:pt x="4855" y="451"/>
                    </a:lnTo>
                    <a:lnTo>
                      <a:pt x="4811" y="389"/>
                    </a:lnTo>
                    <a:lnTo>
                      <a:pt x="4767" y="319"/>
                    </a:lnTo>
                    <a:lnTo>
                      <a:pt x="4714" y="256"/>
                    </a:lnTo>
                    <a:lnTo>
                      <a:pt x="4670" y="194"/>
                    </a:lnTo>
                    <a:lnTo>
                      <a:pt x="4652" y="186"/>
                    </a:lnTo>
                    <a:lnTo>
                      <a:pt x="4634" y="177"/>
                    </a:lnTo>
                    <a:lnTo>
                      <a:pt x="4616" y="168"/>
                    </a:lnTo>
                    <a:lnTo>
                      <a:pt x="4599" y="159"/>
                    </a:lnTo>
                    <a:lnTo>
                      <a:pt x="4581" y="150"/>
                    </a:lnTo>
                    <a:lnTo>
                      <a:pt x="4555" y="141"/>
                    </a:lnTo>
                    <a:lnTo>
                      <a:pt x="4537" y="133"/>
                    </a:lnTo>
                    <a:lnTo>
                      <a:pt x="4519" y="123"/>
                    </a:lnTo>
                    <a:lnTo>
                      <a:pt x="4457" y="106"/>
                    </a:lnTo>
                    <a:lnTo>
                      <a:pt x="4394" y="97"/>
                    </a:lnTo>
                    <a:lnTo>
                      <a:pt x="4333" y="89"/>
                    </a:lnTo>
                    <a:lnTo>
                      <a:pt x="4271" y="71"/>
                    </a:lnTo>
                    <a:lnTo>
                      <a:pt x="4209" y="62"/>
                    </a:lnTo>
                    <a:lnTo>
                      <a:pt x="4138" y="44"/>
                    </a:lnTo>
                    <a:lnTo>
                      <a:pt x="4076" y="35"/>
                    </a:lnTo>
                    <a:lnTo>
                      <a:pt x="4014" y="26"/>
                    </a:lnTo>
                    <a:lnTo>
                      <a:pt x="3979" y="18"/>
                    </a:lnTo>
                    <a:lnTo>
                      <a:pt x="3934" y="18"/>
                    </a:lnTo>
                    <a:lnTo>
                      <a:pt x="3890" y="18"/>
                    </a:lnTo>
                    <a:lnTo>
                      <a:pt x="3854" y="8"/>
                    </a:lnTo>
                    <a:lnTo>
                      <a:pt x="3810" y="8"/>
                    </a:lnTo>
                    <a:lnTo>
                      <a:pt x="3766" y="8"/>
                    </a:lnTo>
                    <a:lnTo>
                      <a:pt x="3731" y="8"/>
                    </a:lnTo>
                    <a:lnTo>
                      <a:pt x="3686" y="0"/>
                    </a:lnTo>
                    <a:lnTo>
                      <a:pt x="3588" y="18"/>
                    </a:lnTo>
                    <a:lnTo>
                      <a:pt x="3491" y="35"/>
                    </a:lnTo>
                    <a:lnTo>
                      <a:pt x="3393" y="53"/>
                    </a:lnTo>
                    <a:lnTo>
                      <a:pt x="3288" y="71"/>
                    </a:lnTo>
                    <a:lnTo>
                      <a:pt x="3190" y="89"/>
                    </a:lnTo>
                    <a:lnTo>
                      <a:pt x="3093" y="106"/>
                    </a:lnTo>
                    <a:lnTo>
                      <a:pt x="2994" y="123"/>
                    </a:lnTo>
                    <a:lnTo>
                      <a:pt x="2897" y="141"/>
                    </a:lnTo>
                    <a:lnTo>
                      <a:pt x="2702" y="194"/>
                    </a:lnTo>
                    <a:lnTo>
                      <a:pt x="2508" y="248"/>
                    </a:lnTo>
                    <a:lnTo>
                      <a:pt x="2303" y="301"/>
                    </a:lnTo>
                    <a:lnTo>
                      <a:pt x="2109" y="353"/>
                    </a:lnTo>
                    <a:lnTo>
                      <a:pt x="1914" y="407"/>
                    </a:lnTo>
                    <a:lnTo>
                      <a:pt x="1719" y="460"/>
                    </a:lnTo>
                    <a:lnTo>
                      <a:pt x="1524" y="514"/>
                    </a:lnTo>
                    <a:lnTo>
                      <a:pt x="1329" y="566"/>
                    </a:lnTo>
                    <a:lnTo>
                      <a:pt x="1240" y="584"/>
                    </a:lnTo>
                    <a:lnTo>
                      <a:pt x="1151" y="601"/>
                    </a:lnTo>
                    <a:lnTo>
                      <a:pt x="1064" y="611"/>
                    </a:lnTo>
                    <a:lnTo>
                      <a:pt x="966" y="629"/>
                    </a:lnTo>
                    <a:lnTo>
                      <a:pt x="877" y="646"/>
                    </a:lnTo>
                    <a:lnTo>
                      <a:pt x="788" y="664"/>
                    </a:lnTo>
                    <a:lnTo>
                      <a:pt x="700" y="681"/>
                    </a:lnTo>
                    <a:lnTo>
                      <a:pt x="611" y="699"/>
                    </a:lnTo>
                    <a:lnTo>
                      <a:pt x="576" y="690"/>
                    </a:lnTo>
                    <a:lnTo>
                      <a:pt x="541" y="690"/>
                    </a:lnTo>
                    <a:lnTo>
                      <a:pt x="496" y="681"/>
                    </a:lnTo>
                    <a:lnTo>
                      <a:pt x="460" y="681"/>
                    </a:lnTo>
                    <a:lnTo>
                      <a:pt x="426" y="673"/>
                    </a:lnTo>
                    <a:lnTo>
                      <a:pt x="390" y="673"/>
                    </a:lnTo>
                    <a:lnTo>
                      <a:pt x="345" y="664"/>
                    </a:lnTo>
                    <a:lnTo>
                      <a:pt x="311" y="664"/>
                    </a:lnTo>
                    <a:close/>
                  </a:path>
                </a:pathLst>
              </a:custGeom>
              <a:solidFill>
                <a:srgbClr val="B1A382"/>
              </a:solidFill>
              <a:ln w="9525">
                <a:noFill/>
                <a:round/>
                <a:headEnd/>
                <a:tailEnd/>
              </a:ln>
            </p:spPr>
            <p:txBody>
              <a:bodyPr>
                <a:prstTxWarp prst="textNoShape">
                  <a:avLst/>
                </a:prstTxWarp>
              </a:bodyPr>
              <a:lstStyle/>
              <a:p>
                <a:endParaRPr lang="en-US"/>
              </a:p>
            </p:txBody>
          </p:sp>
          <p:sp>
            <p:nvSpPr>
              <p:cNvPr id="37112" name="Freeform 22"/>
              <p:cNvSpPr>
                <a:spLocks/>
              </p:cNvSpPr>
              <p:nvPr/>
            </p:nvSpPr>
            <p:spPr bwMode="auto">
              <a:xfrm>
                <a:off x="3137" y="1145"/>
                <a:ext cx="383" cy="82"/>
              </a:xfrm>
              <a:custGeom>
                <a:avLst/>
                <a:gdLst>
                  <a:gd name="T0" fmla="*/ 328 w 4980"/>
                  <a:gd name="T1" fmla="*/ 664 h 1062"/>
                  <a:gd name="T2" fmla="*/ 0 w 4980"/>
                  <a:gd name="T3" fmla="*/ 805 h 1062"/>
                  <a:gd name="T4" fmla="*/ 142 w 4980"/>
                  <a:gd name="T5" fmla="*/ 1036 h 1062"/>
                  <a:gd name="T6" fmla="*/ 249 w 4980"/>
                  <a:gd name="T7" fmla="*/ 1062 h 1062"/>
                  <a:gd name="T8" fmla="*/ 629 w 4980"/>
                  <a:gd name="T9" fmla="*/ 1000 h 1062"/>
                  <a:gd name="T10" fmla="*/ 1063 w 4980"/>
                  <a:gd name="T11" fmla="*/ 894 h 1062"/>
                  <a:gd name="T12" fmla="*/ 1737 w 4980"/>
                  <a:gd name="T13" fmla="*/ 681 h 1062"/>
                  <a:gd name="T14" fmla="*/ 2676 w 4980"/>
                  <a:gd name="T15" fmla="*/ 434 h 1062"/>
                  <a:gd name="T16" fmla="*/ 3492 w 4980"/>
                  <a:gd name="T17" fmla="*/ 327 h 1062"/>
                  <a:gd name="T18" fmla="*/ 3978 w 4980"/>
                  <a:gd name="T19" fmla="*/ 371 h 1062"/>
                  <a:gd name="T20" fmla="*/ 4545 w 4980"/>
                  <a:gd name="T21" fmla="*/ 478 h 1062"/>
                  <a:gd name="T22" fmla="*/ 4926 w 4980"/>
                  <a:gd name="T23" fmla="*/ 762 h 1062"/>
                  <a:gd name="T24" fmla="*/ 4980 w 4980"/>
                  <a:gd name="T25" fmla="*/ 717 h 1062"/>
                  <a:gd name="T26" fmla="*/ 4980 w 4980"/>
                  <a:gd name="T27" fmla="*/ 699 h 1062"/>
                  <a:gd name="T28" fmla="*/ 4608 w 4980"/>
                  <a:gd name="T29" fmla="*/ 194 h 1062"/>
                  <a:gd name="T30" fmla="*/ 4457 w 4980"/>
                  <a:gd name="T31" fmla="*/ 123 h 1062"/>
                  <a:gd name="T32" fmla="*/ 3952 w 4980"/>
                  <a:gd name="T33" fmla="*/ 26 h 1062"/>
                  <a:gd name="T34" fmla="*/ 3624 w 4980"/>
                  <a:gd name="T35" fmla="*/ 0 h 1062"/>
                  <a:gd name="T36" fmla="*/ 2835 w 4980"/>
                  <a:gd name="T37" fmla="*/ 141 h 1062"/>
                  <a:gd name="T38" fmla="*/ 1267 w 4980"/>
                  <a:gd name="T39" fmla="*/ 566 h 1062"/>
                  <a:gd name="T40" fmla="*/ 549 w 4980"/>
                  <a:gd name="T41" fmla="*/ 699 h 1062"/>
                  <a:gd name="T42" fmla="*/ 328 w 4980"/>
                  <a:gd name="T43" fmla="*/ 664 h 10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80"/>
                  <a:gd name="T67" fmla="*/ 0 h 1062"/>
                  <a:gd name="T68" fmla="*/ 4980 w 4980"/>
                  <a:gd name="T69" fmla="*/ 1062 h 10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80" h="1062">
                    <a:moveTo>
                      <a:pt x="328" y="664"/>
                    </a:moveTo>
                    <a:lnTo>
                      <a:pt x="0" y="805"/>
                    </a:lnTo>
                    <a:lnTo>
                      <a:pt x="142" y="1036"/>
                    </a:lnTo>
                    <a:lnTo>
                      <a:pt x="249" y="1062"/>
                    </a:lnTo>
                    <a:lnTo>
                      <a:pt x="629" y="1000"/>
                    </a:lnTo>
                    <a:lnTo>
                      <a:pt x="1063" y="894"/>
                    </a:lnTo>
                    <a:lnTo>
                      <a:pt x="1737" y="681"/>
                    </a:lnTo>
                    <a:lnTo>
                      <a:pt x="2676" y="434"/>
                    </a:lnTo>
                    <a:lnTo>
                      <a:pt x="3492" y="327"/>
                    </a:lnTo>
                    <a:lnTo>
                      <a:pt x="3978" y="371"/>
                    </a:lnTo>
                    <a:lnTo>
                      <a:pt x="4545" y="478"/>
                    </a:lnTo>
                    <a:lnTo>
                      <a:pt x="4926" y="762"/>
                    </a:lnTo>
                    <a:lnTo>
                      <a:pt x="4980" y="717"/>
                    </a:lnTo>
                    <a:lnTo>
                      <a:pt x="4980" y="699"/>
                    </a:lnTo>
                    <a:lnTo>
                      <a:pt x="4608" y="194"/>
                    </a:lnTo>
                    <a:lnTo>
                      <a:pt x="4457" y="123"/>
                    </a:lnTo>
                    <a:lnTo>
                      <a:pt x="3952" y="26"/>
                    </a:lnTo>
                    <a:lnTo>
                      <a:pt x="3624" y="0"/>
                    </a:lnTo>
                    <a:lnTo>
                      <a:pt x="2835" y="141"/>
                    </a:lnTo>
                    <a:lnTo>
                      <a:pt x="1267" y="566"/>
                    </a:lnTo>
                    <a:lnTo>
                      <a:pt x="549" y="699"/>
                    </a:lnTo>
                    <a:lnTo>
                      <a:pt x="328" y="664"/>
                    </a:lnTo>
                    <a:close/>
                  </a:path>
                </a:pathLst>
              </a:custGeom>
              <a:solidFill>
                <a:srgbClr val="BBAC89"/>
              </a:solidFill>
              <a:ln w="9525">
                <a:noFill/>
                <a:round/>
                <a:headEnd/>
                <a:tailEnd/>
              </a:ln>
            </p:spPr>
            <p:txBody>
              <a:bodyPr>
                <a:prstTxWarp prst="textNoShape">
                  <a:avLst/>
                </a:prstTxWarp>
              </a:bodyPr>
              <a:lstStyle/>
              <a:p>
                <a:endParaRPr lang="en-US"/>
              </a:p>
            </p:txBody>
          </p:sp>
          <p:sp>
            <p:nvSpPr>
              <p:cNvPr id="37113" name="Freeform 23"/>
              <p:cNvSpPr>
                <a:spLocks/>
              </p:cNvSpPr>
              <p:nvPr/>
            </p:nvSpPr>
            <p:spPr bwMode="auto">
              <a:xfrm>
                <a:off x="2821" y="1025"/>
                <a:ext cx="170" cy="141"/>
              </a:xfrm>
              <a:custGeom>
                <a:avLst/>
                <a:gdLst>
                  <a:gd name="T0" fmla="*/ 834 w 2207"/>
                  <a:gd name="T1" fmla="*/ 540 h 1832"/>
                  <a:gd name="T2" fmla="*/ 1782 w 2207"/>
                  <a:gd name="T3" fmla="*/ 1195 h 1832"/>
                  <a:gd name="T4" fmla="*/ 2189 w 2207"/>
                  <a:gd name="T5" fmla="*/ 1735 h 1832"/>
                  <a:gd name="T6" fmla="*/ 2207 w 2207"/>
                  <a:gd name="T7" fmla="*/ 1796 h 1832"/>
                  <a:gd name="T8" fmla="*/ 2207 w 2207"/>
                  <a:gd name="T9" fmla="*/ 1814 h 1832"/>
                  <a:gd name="T10" fmla="*/ 2189 w 2207"/>
                  <a:gd name="T11" fmla="*/ 1832 h 1832"/>
                  <a:gd name="T12" fmla="*/ 1710 w 2207"/>
                  <a:gd name="T13" fmla="*/ 1239 h 1832"/>
                  <a:gd name="T14" fmla="*/ 1400 w 2207"/>
                  <a:gd name="T15" fmla="*/ 982 h 1832"/>
                  <a:gd name="T16" fmla="*/ 604 w 2207"/>
                  <a:gd name="T17" fmla="*/ 460 h 1832"/>
                  <a:gd name="T18" fmla="*/ 276 w 2207"/>
                  <a:gd name="T19" fmla="*/ 310 h 1832"/>
                  <a:gd name="T20" fmla="*/ 80 w 2207"/>
                  <a:gd name="T21" fmla="*/ 150 h 1832"/>
                  <a:gd name="T22" fmla="*/ 0 w 2207"/>
                  <a:gd name="T23" fmla="*/ 0 h 1832"/>
                  <a:gd name="T24" fmla="*/ 276 w 2207"/>
                  <a:gd name="T25" fmla="*/ 248 h 1832"/>
                  <a:gd name="T26" fmla="*/ 834 w 2207"/>
                  <a:gd name="T27" fmla="*/ 540 h 18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7"/>
                  <a:gd name="T43" fmla="*/ 0 h 1832"/>
                  <a:gd name="T44" fmla="*/ 2207 w 2207"/>
                  <a:gd name="T45" fmla="*/ 1832 h 18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7" h="1832">
                    <a:moveTo>
                      <a:pt x="834" y="540"/>
                    </a:moveTo>
                    <a:lnTo>
                      <a:pt x="1782" y="1195"/>
                    </a:lnTo>
                    <a:lnTo>
                      <a:pt x="2189" y="1735"/>
                    </a:lnTo>
                    <a:lnTo>
                      <a:pt x="2207" y="1796"/>
                    </a:lnTo>
                    <a:lnTo>
                      <a:pt x="2207" y="1814"/>
                    </a:lnTo>
                    <a:lnTo>
                      <a:pt x="2189" y="1832"/>
                    </a:lnTo>
                    <a:lnTo>
                      <a:pt x="1710" y="1239"/>
                    </a:lnTo>
                    <a:lnTo>
                      <a:pt x="1400" y="982"/>
                    </a:lnTo>
                    <a:lnTo>
                      <a:pt x="604" y="460"/>
                    </a:lnTo>
                    <a:lnTo>
                      <a:pt x="276" y="310"/>
                    </a:lnTo>
                    <a:lnTo>
                      <a:pt x="80" y="150"/>
                    </a:lnTo>
                    <a:lnTo>
                      <a:pt x="0" y="0"/>
                    </a:lnTo>
                    <a:lnTo>
                      <a:pt x="276" y="248"/>
                    </a:lnTo>
                    <a:lnTo>
                      <a:pt x="834" y="540"/>
                    </a:lnTo>
                    <a:close/>
                  </a:path>
                </a:pathLst>
              </a:custGeom>
              <a:solidFill>
                <a:srgbClr val="000000"/>
              </a:solidFill>
              <a:ln w="9525">
                <a:noFill/>
                <a:round/>
                <a:headEnd/>
                <a:tailEnd/>
              </a:ln>
            </p:spPr>
            <p:txBody>
              <a:bodyPr>
                <a:prstTxWarp prst="textNoShape">
                  <a:avLst/>
                </a:prstTxWarp>
              </a:bodyPr>
              <a:lstStyle/>
              <a:p>
                <a:endParaRPr lang="en-US"/>
              </a:p>
            </p:txBody>
          </p:sp>
          <p:sp>
            <p:nvSpPr>
              <p:cNvPr id="37114" name="Freeform 24"/>
              <p:cNvSpPr>
                <a:spLocks/>
              </p:cNvSpPr>
              <p:nvPr/>
            </p:nvSpPr>
            <p:spPr bwMode="auto">
              <a:xfrm>
                <a:off x="3040" y="1091"/>
                <a:ext cx="146" cy="88"/>
              </a:xfrm>
              <a:custGeom>
                <a:avLst/>
                <a:gdLst>
                  <a:gd name="T0" fmla="*/ 1338 w 1896"/>
                  <a:gd name="T1" fmla="*/ 292 h 1151"/>
                  <a:gd name="T2" fmla="*/ 1338 w 1896"/>
                  <a:gd name="T3" fmla="*/ 364 h 1151"/>
                  <a:gd name="T4" fmla="*/ 1373 w 1896"/>
                  <a:gd name="T5" fmla="*/ 399 h 1151"/>
                  <a:gd name="T6" fmla="*/ 1631 w 1896"/>
                  <a:gd name="T7" fmla="*/ 292 h 1151"/>
                  <a:gd name="T8" fmla="*/ 1781 w 1896"/>
                  <a:gd name="T9" fmla="*/ 346 h 1151"/>
                  <a:gd name="T10" fmla="*/ 1896 w 1896"/>
                  <a:gd name="T11" fmla="*/ 540 h 1151"/>
                  <a:gd name="T12" fmla="*/ 1665 w 1896"/>
                  <a:gd name="T13" fmla="*/ 576 h 1151"/>
                  <a:gd name="T14" fmla="*/ 1488 w 1896"/>
                  <a:gd name="T15" fmla="*/ 709 h 1151"/>
                  <a:gd name="T16" fmla="*/ 1435 w 1896"/>
                  <a:gd name="T17" fmla="*/ 771 h 1151"/>
                  <a:gd name="T18" fmla="*/ 1435 w 1896"/>
                  <a:gd name="T19" fmla="*/ 832 h 1151"/>
                  <a:gd name="T20" fmla="*/ 1648 w 1896"/>
                  <a:gd name="T21" fmla="*/ 965 h 1151"/>
                  <a:gd name="T22" fmla="*/ 1683 w 1896"/>
                  <a:gd name="T23" fmla="*/ 1062 h 1151"/>
                  <a:gd name="T24" fmla="*/ 1683 w 1896"/>
                  <a:gd name="T25" fmla="*/ 1134 h 1151"/>
                  <a:gd name="T26" fmla="*/ 1373 w 1896"/>
                  <a:gd name="T27" fmla="*/ 1062 h 1151"/>
                  <a:gd name="T28" fmla="*/ 1258 w 1896"/>
                  <a:gd name="T29" fmla="*/ 1080 h 1151"/>
                  <a:gd name="T30" fmla="*/ 1161 w 1896"/>
                  <a:gd name="T31" fmla="*/ 1151 h 1151"/>
                  <a:gd name="T32" fmla="*/ 948 w 1896"/>
                  <a:gd name="T33" fmla="*/ 1019 h 1151"/>
                  <a:gd name="T34" fmla="*/ 736 w 1896"/>
                  <a:gd name="T35" fmla="*/ 1019 h 1151"/>
                  <a:gd name="T36" fmla="*/ 363 w 1896"/>
                  <a:gd name="T37" fmla="*/ 886 h 1151"/>
                  <a:gd name="T38" fmla="*/ 160 w 1896"/>
                  <a:gd name="T39" fmla="*/ 1001 h 1151"/>
                  <a:gd name="T40" fmla="*/ 98 w 1896"/>
                  <a:gd name="T41" fmla="*/ 1062 h 1151"/>
                  <a:gd name="T42" fmla="*/ 0 w 1896"/>
                  <a:gd name="T43" fmla="*/ 1062 h 1151"/>
                  <a:gd name="T44" fmla="*/ 213 w 1896"/>
                  <a:gd name="T45" fmla="*/ 930 h 1151"/>
                  <a:gd name="T46" fmla="*/ 426 w 1896"/>
                  <a:gd name="T47" fmla="*/ 576 h 1151"/>
                  <a:gd name="T48" fmla="*/ 523 w 1896"/>
                  <a:gd name="T49" fmla="*/ 346 h 1151"/>
                  <a:gd name="T50" fmla="*/ 833 w 1896"/>
                  <a:gd name="T51" fmla="*/ 54 h 1151"/>
                  <a:gd name="T52" fmla="*/ 912 w 1896"/>
                  <a:gd name="T53" fmla="*/ 36 h 1151"/>
                  <a:gd name="T54" fmla="*/ 912 w 1896"/>
                  <a:gd name="T55" fmla="*/ 248 h 1151"/>
                  <a:gd name="T56" fmla="*/ 869 w 1896"/>
                  <a:gd name="T57" fmla="*/ 346 h 1151"/>
                  <a:gd name="T58" fmla="*/ 895 w 1896"/>
                  <a:gd name="T59" fmla="*/ 461 h 1151"/>
                  <a:gd name="T60" fmla="*/ 912 w 1896"/>
                  <a:gd name="T61" fmla="*/ 479 h 1151"/>
                  <a:gd name="T62" fmla="*/ 948 w 1896"/>
                  <a:gd name="T63" fmla="*/ 461 h 1151"/>
                  <a:gd name="T64" fmla="*/ 1045 w 1896"/>
                  <a:gd name="T65" fmla="*/ 266 h 1151"/>
                  <a:gd name="T66" fmla="*/ 1453 w 1896"/>
                  <a:gd name="T67" fmla="*/ 0 h 1151"/>
                  <a:gd name="T68" fmla="*/ 1604 w 1896"/>
                  <a:gd name="T69" fmla="*/ 0 h 1151"/>
                  <a:gd name="T70" fmla="*/ 1338 w 1896"/>
                  <a:gd name="T71" fmla="*/ 292 h 11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96"/>
                  <a:gd name="T109" fmla="*/ 0 h 1151"/>
                  <a:gd name="T110" fmla="*/ 1896 w 1896"/>
                  <a:gd name="T111" fmla="*/ 1151 h 115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96" h="1151">
                    <a:moveTo>
                      <a:pt x="1338" y="292"/>
                    </a:moveTo>
                    <a:lnTo>
                      <a:pt x="1338" y="364"/>
                    </a:lnTo>
                    <a:lnTo>
                      <a:pt x="1373" y="399"/>
                    </a:lnTo>
                    <a:lnTo>
                      <a:pt x="1631" y="292"/>
                    </a:lnTo>
                    <a:lnTo>
                      <a:pt x="1781" y="346"/>
                    </a:lnTo>
                    <a:lnTo>
                      <a:pt x="1896" y="540"/>
                    </a:lnTo>
                    <a:lnTo>
                      <a:pt x="1665" y="576"/>
                    </a:lnTo>
                    <a:lnTo>
                      <a:pt x="1488" y="709"/>
                    </a:lnTo>
                    <a:lnTo>
                      <a:pt x="1435" y="771"/>
                    </a:lnTo>
                    <a:lnTo>
                      <a:pt x="1435" y="832"/>
                    </a:lnTo>
                    <a:lnTo>
                      <a:pt x="1648" y="965"/>
                    </a:lnTo>
                    <a:lnTo>
                      <a:pt x="1683" y="1062"/>
                    </a:lnTo>
                    <a:lnTo>
                      <a:pt x="1683" y="1134"/>
                    </a:lnTo>
                    <a:lnTo>
                      <a:pt x="1373" y="1062"/>
                    </a:lnTo>
                    <a:lnTo>
                      <a:pt x="1258" y="1080"/>
                    </a:lnTo>
                    <a:lnTo>
                      <a:pt x="1161" y="1151"/>
                    </a:lnTo>
                    <a:lnTo>
                      <a:pt x="948" y="1019"/>
                    </a:lnTo>
                    <a:lnTo>
                      <a:pt x="736" y="1019"/>
                    </a:lnTo>
                    <a:lnTo>
                      <a:pt x="363" y="886"/>
                    </a:lnTo>
                    <a:lnTo>
                      <a:pt x="160" y="1001"/>
                    </a:lnTo>
                    <a:lnTo>
                      <a:pt x="98" y="1062"/>
                    </a:lnTo>
                    <a:lnTo>
                      <a:pt x="0" y="1062"/>
                    </a:lnTo>
                    <a:lnTo>
                      <a:pt x="213" y="930"/>
                    </a:lnTo>
                    <a:lnTo>
                      <a:pt x="426" y="576"/>
                    </a:lnTo>
                    <a:lnTo>
                      <a:pt x="523" y="346"/>
                    </a:lnTo>
                    <a:lnTo>
                      <a:pt x="833" y="54"/>
                    </a:lnTo>
                    <a:lnTo>
                      <a:pt x="912" y="36"/>
                    </a:lnTo>
                    <a:lnTo>
                      <a:pt x="912" y="248"/>
                    </a:lnTo>
                    <a:lnTo>
                      <a:pt x="869" y="346"/>
                    </a:lnTo>
                    <a:lnTo>
                      <a:pt x="895" y="461"/>
                    </a:lnTo>
                    <a:lnTo>
                      <a:pt x="912" y="479"/>
                    </a:lnTo>
                    <a:lnTo>
                      <a:pt x="948" y="461"/>
                    </a:lnTo>
                    <a:lnTo>
                      <a:pt x="1045" y="266"/>
                    </a:lnTo>
                    <a:lnTo>
                      <a:pt x="1453" y="0"/>
                    </a:lnTo>
                    <a:lnTo>
                      <a:pt x="1604" y="0"/>
                    </a:lnTo>
                    <a:lnTo>
                      <a:pt x="1338" y="292"/>
                    </a:lnTo>
                    <a:close/>
                  </a:path>
                </a:pathLst>
              </a:custGeom>
              <a:solidFill>
                <a:srgbClr val="423D30"/>
              </a:solidFill>
              <a:ln w="9525">
                <a:noFill/>
                <a:round/>
                <a:headEnd/>
                <a:tailEnd/>
              </a:ln>
            </p:spPr>
            <p:txBody>
              <a:bodyPr>
                <a:prstTxWarp prst="textNoShape">
                  <a:avLst/>
                </a:prstTxWarp>
              </a:bodyPr>
              <a:lstStyle/>
              <a:p>
                <a:endParaRPr lang="en-US"/>
              </a:p>
            </p:txBody>
          </p:sp>
          <p:sp>
            <p:nvSpPr>
              <p:cNvPr id="37115" name="Freeform 25"/>
              <p:cNvSpPr>
                <a:spLocks/>
              </p:cNvSpPr>
              <p:nvPr/>
            </p:nvSpPr>
            <p:spPr bwMode="auto">
              <a:xfrm>
                <a:off x="2856" y="1176"/>
                <a:ext cx="126" cy="330"/>
              </a:xfrm>
              <a:custGeom>
                <a:avLst/>
                <a:gdLst>
                  <a:gd name="T0" fmla="*/ 1577 w 1639"/>
                  <a:gd name="T1" fmla="*/ 115 h 4285"/>
                  <a:gd name="T2" fmla="*/ 1559 w 1639"/>
                  <a:gd name="T3" fmla="*/ 230 h 4285"/>
                  <a:gd name="T4" fmla="*/ 1390 w 1639"/>
                  <a:gd name="T5" fmla="*/ 470 h 4285"/>
                  <a:gd name="T6" fmla="*/ 1080 w 1639"/>
                  <a:gd name="T7" fmla="*/ 734 h 4285"/>
                  <a:gd name="T8" fmla="*/ 717 w 1639"/>
                  <a:gd name="T9" fmla="*/ 1275 h 4285"/>
                  <a:gd name="T10" fmla="*/ 691 w 1639"/>
                  <a:gd name="T11" fmla="*/ 1700 h 4285"/>
                  <a:gd name="T12" fmla="*/ 629 w 1639"/>
                  <a:gd name="T13" fmla="*/ 2125 h 4285"/>
                  <a:gd name="T14" fmla="*/ 691 w 1639"/>
                  <a:gd name="T15" fmla="*/ 2302 h 4285"/>
                  <a:gd name="T16" fmla="*/ 629 w 1639"/>
                  <a:gd name="T17" fmla="*/ 2744 h 4285"/>
                  <a:gd name="T18" fmla="*/ 824 w 1639"/>
                  <a:gd name="T19" fmla="*/ 3187 h 4285"/>
                  <a:gd name="T20" fmla="*/ 1001 w 1639"/>
                  <a:gd name="T21" fmla="*/ 3727 h 4285"/>
                  <a:gd name="T22" fmla="*/ 1134 w 1639"/>
                  <a:gd name="T23" fmla="*/ 4285 h 4285"/>
                  <a:gd name="T24" fmla="*/ 824 w 1639"/>
                  <a:gd name="T25" fmla="*/ 3825 h 4285"/>
                  <a:gd name="T26" fmla="*/ 886 w 1639"/>
                  <a:gd name="T27" fmla="*/ 3541 h 4285"/>
                  <a:gd name="T28" fmla="*/ 540 w 1639"/>
                  <a:gd name="T29" fmla="*/ 3541 h 4285"/>
                  <a:gd name="T30" fmla="*/ 407 w 1639"/>
                  <a:gd name="T31" fmla="*/ 3559 h 4285"/>
                  <a:gd name="T32" fmla="*/ 381 w 1639"/>
                  <a:gd name="T33" fmla="*/ 3205 h 4285"/>
                  <a:gd name="T34" fmla="*/ 558 w 1639"/>
                  <a:gd name="T35" fmla="*/ 3107 h 4285"/>
                  <a:gd name="T36" fmla="*/ 593 w 1639"/>
                  <a:gd name="T37" fmla="*/ 2992 h 4285"/>
                  <a:gd name="T38" fmla="*/ 53 w 1639"/>
                  <a:gd name="T39" fmla="*/ 2895 h 4285"/>
                  <a:gd name="T40" fmla="*/ 230 w 1639"/>
                  <a:gd name="T41" fmla="*/ 2594 h 4285"/>
                  <a:gd name="T42" fmla="*/ 168 w 1639"/>
                  <a:gd name="T43" fmla="*/ 2496 h 4285"/>
                  <a:gd name="T44" fmla="*/ 18 w 1639"/>
                  <a:gd name="T45" fmla="*/ 2532 h 4285"/>
                  <a:gd name="T46" fmla="*/ 310 w 1639"/>
                  <a:gd name="T47" fmla="*/ 2302 h 4285"/>
                  <a:gd name="T48" fmla="*/ 266 w 1639"/>
                  <a:gd name="T49" fmla="*/ 1585 h 4285"/>
                  <a:gd name="T50" fmla="*/ 461 w 1639"/>
                  <a:gd name="T51" fmla="*/ 1204 h 4285"/>
                  <a:gd name="T52" fmla="*/ 558 w 1639"/>
                  <a:gd name="T53" fmla="*/ 1142 h 4285"/>
                  <a:gd name="T54" fmla="*/ 478 w 1639"/>
                  <a:gd name="T55" fmla="*/ 1045 h 4285"/>
                  <a:gd name="T56" fmla="*/ 407 w 1639"/>
                  <a:gd name="T57" fmla="*/ 673 h 4285"/>
                  <a:gd name="T58" fmla="*/ 903 w 1639"/>
                  <a:gd name="T59" fmla="*/ 522 h 4285"/>
                  <a:gd name="T60" fmla="*/ 691 w 1639"/>
                  <a:gd name="T61" fmla="*/ 372 h 4285"/>
                  <a:gd name="T62" fmla="*/ 593 w 1639"/>
                  <a:gd name="T63" fmla="*/ 0 h 4285"/>
                  <a:gd name="T64" fmla="*/ 1063 w 1639"/>
                  <a:gd name="T65" fmla="*/ 212 h 4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9"/>
                  <a:gd name="T100" fmla="*/ 0 h 4285"/>
                  <a:gd name="T101" fmla="*/ 1639 w 1639"/>
                  <a:gd name="T102" fmla="*/ 4285 h 4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9" h="4285">
                    <a:moveTo>
                      <a:pt x="1063" y="212"/>
                    </a:moveTo>
                    <a:lnTo>
                      <a:pt x="1577" y="115"/>
                    </a:lnTo>
                    <a:lnTo>
                      <a:pt x="1639" y="159"/>
                    </a:lnTo>
                    <a:lnTo>
                      <a:pt x="1559" y="230"/>
                    </a:lnTo>
                    <a:lnTo>
                      <a:pt x="1506" y="372"/>
                    </a:lnTo>
                    <a:lnTo>
                      <a:pt x="1390" y="470"/>
                    </a:lnTo>
                    <a:lnTo>
                      <a:pt x="1196" y="540"/>
                    </a:lnTo>
                    <a:lnTo>
                      <a:pt x="1080" y="734"/>
                    </a:lnTo>
                    <a:lnTo>
                      <a:pt x="1036" y="982"/>
                    </a:lnTo>
                    <a:lnTo>
                      <a:pt x="717" y="1275"/>
                    </a:lnTo>
                    <a:lnTo>
                      <a:pt x="753" y="1549"/>
                    </a:lnTo>
                    <a:lnTo>
                      <a:pt x="691" y="1700"/>
                    </a:lnTo>
                    <a:lnTo>
                      <a:pt x="717" y="1877"/>
                    </a:lnTo>
                    <a:lnTo>
                      <a:pt x="629" y="2125"/>
                    </a:lnTo>
                    <a:lnTo>
                      <a:pt x="691" y="2187"/>
                    </a:lnTo>
                    <a:lnTo>
                      <a:pt x="691" y="2302"/>
                    </a:lnTo>
                    <a:lnTo>
                      <a:pt x="522" y="2496"/>
                    </a:lnTo>
                    <a:lnTo>
                      <a:pt x="629" y="2744"/>
                    </a:lnTo>
                    <a:lnTo>
                      <a:pt x="770" y="2895"/>
                    </a:lnTo>
                    <a:lnTo>
                      <a:pt x="824" y="3187"/>
                    </a:lnTo>
                    <a:lnTo>
                      <a:pt x="983" y="3426"/>
                    </a:lnTo>
                    <a:lnTo>
                      <a:pt x="1001" y="3727"/>
                    </a:lnTo>
                    <a:lnTo>
                      <a:pt x="1178" y="4285"/>
                    </a:lnTo>
                    <a:lnTo>
                      <a:pt x="1134" y="4285"/>
                    </a:lnTo>
                    <a:lnTo>
                      <a:pt x="1001" y="3887"/>
                    </a:lnTo>
                    <a:lnTo>
                      <a:pt x="824" y="3825"/>
                    </a:lnTo>
                    <a:lnTo>
                      <a:pt x="753" y="3674"/>
                    </a:lnTo>
                    <a:lnTo>
                      <a:pt x="886" y="3541"/>
                    </a:lnTo>
                    <a:lnTo>
                      <a:pt x="788" y="3444"/>
                    </a:lnTo>
                    <a:lnTo>
                      <a:pt x="540" y="3541"/>
                    </a:lnTo>
                    <a:lnTo>
                      <a:pt x="461" y="3612"/>
                    </a:lnTo>
                    <a:lnTo>
                      <a:pt x="407" y="3559"/>
                    </a:lnTo>
                    <a:lnTo>
                      <a:pt x="381" y="3266"/>
                    </a:lnTo>
                    <a:lnTo>
                      <a:pt x="381" y="3205"/>
                    </a:lnTo>
                    <a:lnTo>
                      <a:pt x="540" y="3089"/>
                    </a:lnTo>
                    <a:lnTo>
                      <a:pt x="558" y="3107"/>
                    </a:lnTo>
                    <a:lnTo>
                      <a:pt x="620" y="3054"/>
                    </a:lnTo>
                    <a:lnTo>
                      <a:pt x="593" y="2992"/>
                    </a:lnTo>
                    <a:lnTo>
                      <a:pt x="345" y="2859"/>
                    </a:lnTo>
                    <a:lnTo>
                      <a:pt x="53" y="2895"/>
                    </a:lnTo>
                    <a:lnTo>
                      <a:pt x="168" y="2647"/>
                    </a:lnTo>
                    <a:lnTo>
                      <a:pt x="230" y="2594"/>
                    </a:lnTo>
                    <a:lnTo>
                      <a:pt x="230" y="2550"/>
                    </a:lnTo>
                    <a:lnTo>
                      <a:pt x="168" y="2496"/>
                    </a:lnTo>
                    <a:lnTo>
                      <a:pt x="53" y="2532"/>
                    </a:lnTo>
                    <a:lnTo>
                      <a:pt x="18" y="2532"/>
                    </a:lnTo>
                    <a:lnTo>
                      <a:pt x="0" y="2514"/>
                    </a:lnTo>
                    <a:lnTo>
                      <a:pt x="310" y="2302"/>
                    </a:lnTo>
                    <a:lnTo>
                      <a:pt x="310" y="1992"/>
                    </a:lnTo>
                    <a:lnTo>
                      <a:pt x="266" y="1585"/>
                    </a:lnTo>
                    <a:lnTo>
                      <a:pt x="310" y="1390"/>
                    </a:lnTo>
                    <a:lnTo>
                      <a:pt x="461" y="1204"/>
                    </a:lnTo>
                    <a:lnTo>
                      <a:pt x="496" y="1204"/>
                    </a:lnTo>
                    <a:lnTo>
                      <a:pt x="558" y="1142"/>
                    </a:lnTo>
                    <a:lnTo>
                      <a:pt x="540" y="1080"/>
                    </a:lnTo>
                    <a:lnTo>
                      <a:pt x="478" y="1045"/>
                    </a:lnTo>
                    <a:lnTo>
                      <a:pt x="230" y="1063"/>
                    </a:lnTo>
                    <a:lnTo>
                      <a:pt x="407" y="673"/>
                    </a:lnTo>
                    <a:lnTo>
                      <a:pt x="868" y="567"/>
                    </a:lnTo>
                    <a:lnTo>
                      <a:pt x="903" y="522"/>
                    </a:lnTo>
                    <a:lnTo>
                      <a:pt x="903" y="470"/>
                    </a:lnTo>
                    <a:lnTo>
                      <a:pt x="691" y="372"/>
                    </a:lnTo>
                    <a:lnTo>
                      <a:pt x="620" y="212"/>
                    </a:lnTo>
                    <a:lnTo>
                      <a:pt x="593" y="0"/>
                    </a:lnTo>
                    <a:lnTo>
                      <a:pt x="788" y="177"/>
                    </a:lnTo>
                    <a:lnTo>
                      <a:pt x="1063" y="212"/>
                    </a:lnTo>
                    <a:close/>
                  </a:path>
                </a:pathLst>
              </a:custGeom>
              <a:solidFill>
                <a:srgbClr val="423D30"/>
              </a:solidFill>
              <a:ln w="9525">
                <a:noFill/>
                <a:round/>
                <a:headEnd/>
                <a:tailEnd/>
              </a:ln>
            </p:spPr>
            <p:txBody>
              <a:bodyPr>
                <a:prstTxWarp prst="textNoShape">
                  <a:avLst/>
                </a:prstTxWarp>
              </a:bodyPr>
              <a:lstStyle/>
              <a:p>
                <a:endParaRPr lang="en-US"/>
              </a:p>
            </p:txBody>
          </p:sp>
          <p:sp>
            <p:nvSpPr>
              <p:cNvPr id="37116" name="Freeform 26"/>
              <p:cNvSpPr>
                <a:spLocks/>
              </p:cNvSpPr>
              <p:nvPr/>
            </p:nvSpPr>
            <p:spPr bwMode="auto">
              <a:xfrm>
                <a:off x="3085" y="1193"/>
                <a:ext cx="24" cy="37"/>
              </a:xfrm>
              <a:custGeom>
                <a:avLst/>
                <a:gdLst>
                  <a:gd name="T0" fmla="*/ 310 w 310"/>
                  <a:gd name="T1" fmla="*/ 80 h 488"/>
                  <a:gd name="T2" fmla="*/ 186 w 310"/>
                  <a:gd name="T3" fmla="*/ 115 h 488"/>
                  <a:gd name="T4" fmla="*/ 71 w 310"/>
                  <a:gd name="T5" fmla="*/ 292 h 488"/>
                  <a:gd name="T6" fmla="*/ 35 w 310"/>
                  <a:gd name="T7" fmla="*/ 452 h 488"/>
                  <a:gd name="T8" fmla="*/ 0 w 310"/>
                  <a:gd name="T9" fmla="*/ 488 h 488"/>
                  <a:gd name="T10" fmla="*/ 0 w 310"/>
                  <a:gd name="T11" fmla="*/ 310 h 488"/>
                  <a:gd name="T12" fmla="*/ 186 w 310"/>
                  <a:gd name="T13" fmla="*/ 0 h 488"/>
                  <a:gd name="T14" fmla="*/ 310 w 310"/>
                  <a:gd name="T15" fmla="*/ 45 h 488"/>
                  <a:gd name="T16" fmla="*/ 310 w 310"/>
                  <a:gd name="T17" fmla="*/ 80 h 4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0"/>
                  <a:gd name="T28" fmla="*/ 0 h 488"/>
                  <a:gd name="T29" fmla="*/ 310 w 310"/>
                  <a:gd name="T30" fmla="*/ 488 h 4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0" h="488">
                    <a:moveTo>
                      <a:pt x="310" y="80"/>
                    </a:moveTo>
                    <a:lnTo>
                      <a:pt x="186" y="115"/>
                    </a:lnTo>
                    <a:lnTo>
                      <a:pt x="71" y="292"/>
                    </a:lnTo>
                    <a:lnTo>
                      <a:pt x="35" y="452"/>
                    </a:lnTo>
                    <a:lnTo>
                      <a:pt x="0" y="488"/>
                    </a:lnTo>
                    <a:lnTo>
                      <a:pt x="0" y="310"/>
                    </a:lnTo>
                    <a:lnTo>
                      <a:pt x="186" y="0"/>
                    </a:lnTo>
                    <a:lnTo>
                      <a:pt x="310" y="45"/>
                    </a:lnTo>
                    <a:lnTo>
                      <a:pt x="310" y="80"/>
                    </a:lnTo>
                    <a:close/>
                  </a:path>
                </a:pathLst>
              </a:custGeom>
              <a:solidFill>
                <a:srgbClr val="000000"/>
              </a:solidFill>
              <a:ln w="9525">
                <a:noFill/>
                <a:round/>
                <a:headEnd/>
                <a:tailEnd/>
              </a:ln>
            </p:spPr>
            <p:txBody>
              <a:bodyPr>
                <a:prstTxWarp prst="textNoShape">
                  <a:avLst/>
                </a:prstTxWarp>
              </a:bodyPr>
              <a:lstStyle/>
              <a:p>
                <a:endParaRPr lang="en-US"/>
              </a:p>
            </p:txBody>
          </p:sp>
          <p:sp>
            <p:nvSpPr>
              <p:cNvPr id="37117" name="Freeform 27"/>
              <p:cNvSpPr>
                <a:spLocks/>
              </p:cNvSpPr>
              <p:nvPr/>
            </p:nvSpPr>
            <p:spPr bwMode="auto">
              <a:xfrm>
                <a:off x="3134" y="1204"/>
                <a:ext cx="68" cy="43"/>
              </a:xfrm>
              <a:custGeom>
                <a:avLst/>
                <a:gdLst>
                  <a:gd name="T0" fmla="*/ 674 w 886"/>
                  <a:gd name="T1" fmla="*/ 212 h 557"/>
                  <a:gd name="T2" fmla="*/ 852 w 886"/>
                  <a:gd name="T3" fmla="*/ 167 h 557"/>
                  <a:gd name="T4" fmla="*/ 886 w 886"/>
                  <a:gd name="T5" fmla="*/ 167 h 557"/>
                  <a:gd name="T6" fmla="*/ 886 w 886"/>
                  <a:gd name="T7" fmla="*/ 212 h 557"/>
                  <a:gd name="T8" fmla="*/ 674 w 886"/>
                  <a:gd name="T9" fmla="*/ 282 h 557"/>
                  <a:gd name="T10" fmla="*/ 576 w 886"/>
                  <a:gd name="T11" fmla="*/ 557 h 557"/>
                  <a:gd name="T12" fmla="*/ 559 w 886"/>
                  <a:gd name="T13" fmla="*/ 557 h 557"/>
                  <a:gd name="T14" fmla="*/ 559 w 886"/>
                  <a:gd name="T15" fmla="*/ 363 h 557"/>
                  <a:gd name="T16" fmla="*/ 576 w 886"/>
                  <a:gd name="T17" fmla="*/ 345 h 557"/>
                  <a:gd name="T18" fmla="*/ 576 w 886"/>
                  <a:gd name="T19" fmla="*/ 318 h 557"/>
                  <a:gd name="T20" fmla="*/ 346 w 886"/>
                  <a:gd name="T21" fmla="*/ 345 h 557"/>
                  <a:gd name="T22" fmla="*/ 133 w 886"/>
                  <a:gd name="T23" fmla="*/ 407 h 557"/>
                  <a:gd name="T24" fmla="*/ 0 w 886"/>
                  <a:gd name="T25" fmla="*/ 379 h 557"/>
                  <a:gd name="T26" fmla="*/ 54 w 886"/>
                  <a:gd name="T27" fmla="*/ 318 h 557"/>
                  <a:gd name="T28" fmla="*/ 541 w 886"/>
                  <a:gd name="T29" fmla="*/ 220 h 557"/>
                  <a:gd name="T30" fmla="*/ 559 w 886"/>
                  <a:gd name="T31" fmla="*/ 212 h 557"/>
                  <a:gd name="T32" fmla="*/ 382 w 886"/>
                  <a:gd name="T33" fmla="*/ 52 h 557"/>
                  <a:gd name="T34" fmla="*/ 346 w 886"/>
                  <a:gd name="T35" fmla="*/ 52 h 557"/>
                  <a:gd name="T36" fmla="*/ 382 w 886"/>
                  <a:gd name="T37" fmla="*/ 0 h 557"/>
                  <a:gd name="T38" fmla="*/ 576 w 886"/>
                  <a:gd name="T39" fmla="*/ 115 h 557"/>
                  <a:gd name="T40" fmla="*/ 674 w 886"/>
                  <a:gd name="T41" fmla="*/ 212 h 5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6"/>
                  <a:gd name="T64" fmla="*/ 0 h 557"/>
                  <a:gd name="T65" fmla="*/ 886 w 886"/>
                  <a:gd name="T66" fmla="*/ 557 h 5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6" h="557">
                    <a:moveTo>
                      <a:pt x="674" y="212"/>
                    </a:moveTo>
                    <a:lnTo>
                      <a:pt x="852" y="167"/>
                    </a:lnTo>
                    <a:lnTo>
                      <a:pt x="886" y="167"/>
                    </a:lnTo>
                    <a:lnTo>
                      <a:pt x="886" y="212"/>
                    </a:lnTo>
                    <a:lnTo>
                      <a:pt x="674" y="282"/>
                    </a:lnTo>
                    <a:lnTo>
                      <a:pt x="576" y="557"/>
                    </a:lnTo>
                    <a:lnTo>
                      <a:pt x="559" y="557"/>
                    </a:lnTo>
                    <a:lnTo>
                      <a:pt x="559" y="363"/>
                    </a:lnTo>
                    <a:lnTo>
                      <a:pt x="576" y="345"/>
                    </a:lnTo>
                    <a:lnTo>
                      <a:pt x="576" y="318"/>
                    </a:lnTo>
                    <a:lnTo>
                      <a:pt x="346" y="345"/>
                    </a:lnTo>
                    <a:lnTo>
                      <a:pt x="133" y="407"/>
                    </a:lnTo>
                    <a:lnTo>
                      <a:pt x="0" y="379"/>
                    </a:lnTo>
                    <a:lnTo>
                      <a:pt x="54" y="318"/>
                    </a:lnTo>
                    <a:lnTo>
                      <a:pt x="541" y="220"/>
                    </a:lnTo>
                    <a:lnTo>
                      <a:pt x="559" y="212"/>
                    </a:lnTo>
                    <a:lnTo>
                      <a:pt x="382" y="52"/>
                    </a:lnTo>
                    <a:lnTo>
                      <a:pt x="346" y="52"/>
                    </a:lnTo>
                    <a:lnTo>
                      <a:pt x="382" y="0"/>
                    </a:lnTo>
                    <a:lnTo>
                      <a:pt x="576" y="115"/>
                    </a:lnTo>
                    <a:lnTo>
                      <a:pt x="674" y="212"/>
                    </a:lnTo>
                    <a:close/>
                  </a:path>
                </a:pathLst>
              </a:custGeom>
              <a:solidFill>
                <a:srgbClr val="000000"/>
              </a:solidFill>
              <a:ln w="9525">
                <a:noFill/>
                <a:round/>
                <a:headEnd/>
                <a:tailEnd/>
              </a:ln>
            </p:spPr>
            <p:txBody>
              <a:bodyPr>
                <a:prstTxWarp prst="textNoShape">
                  <a:avLst/>
                </a:prstTxWarp>
              </a:bodyPr>
              <a:lstStyle/>
              <a:p>
                <a:endParaRPr lang="en-US"/>
              </a:p>
            </p:txBody>
          </p:sp>
          <p:sp>
            <p:nvSpPr>
              <p:cNvPr id="37118" name="Freeform 28"/>
              <p:cNvSpPr>
                <a:spLocks/>
              </p:cNvSpPr>
              <p:nvPr/>
            </p:nvSpPr>
            <p:spPr bwMode="auto">
              <a:xfrm>
                <a:off x="3590" y="1205"/>
                <a:ext cx="119" cy="197"/>
              </a:xfrm>
              <a:custGeom>
                <a:avLst/>
                <a:gdLst>
                  <a:gd name="T0" fmla="*/ 665 w 1551"/>
                  <a:gd name="T1" fmla="*/ 265 h 2567"/>
                  <a:gd name="T2" fmla="*/ 852 w 1551"/>
                  <a:gd name="T3" fmla="*/ 461 h 2567"/>
                  <a:gd name="T4" fmla="*/ 1011 w 1551"/>
                  <a:gd name="T5" fmla="*/ 522 h 2567"/>
                  <a:gd name="T6" fmla="*/ 1418 w 1551"/>
                  <a:gd name="T7" fmla="*/ 965 h 2567"/>
                  <a:gd name="T8" fmla="*/ 1551 w 1551"/>
                  <a:gd name="T9" fmla="*/ 1505 h 2567"/>
                  <a:gd name="T10" fmla="*/ 1551 w 1551"/>
                  <a:gd name="T11" fmla="*/ 1523 h 2567"/>
                  <a:gd name="T12" fmla="*/ 1533 w 1551"/>
                  <a:gd name="T13" fmla="*/ 1540 h 2567"/>
                  <a:gd name="T14" fmla="*/ 1471 w 1551"/>
                  <a:gd name="T15" fmla="*/ 1328 h 2567"/>
                  <a:gd name="T16" fmla="*/ 1277 w 1551"/>
                  <a:gd name="T17" fmla="*/ 1116 h 2567"/>
                  <a:gd name="T18" fmla="*/ 1144 w 1551"/>
                  <a:gd name="T19" fmla="*/ 1001 h 2567"/>
                  <a:gd name="T20" fmla="*/ 798 w 1551"/>
                  <a:gd name="T21" fmla="*/ 965 h 2567"/>
                  <a:gd name="T22" fmla="*/ 780 w 1551"/>
                  <a:gd name="T23" fmla="*/ 965 h 2567"/>
                  <a:gd name="T24" fmla="*/ 780 w 1551"/>
                  <a:gd name="T25" fmla="*/ 1098 h 2567"/>
                  <a:gd name="T26" fmla="*/ 931 w 1551"/>
                  <a:gd name="T27" fmla="*/ 1699 h 2567"/>
                  <a:gd name="T28" fmla="*/ 993 w 1551"/>
                  <a:gd name="T29" fmla="*/ 1965 h 2567"/>
                  <a:gd name="T30" fmla="*/ 931 w 1551"/>
                  <a:gd name="T31" fmla="*/ 2080 h 2567"/>
                  <a:gd name="T32" fmla="*/ 931 w 1551"/>
                  <a:gd name="T33" fmla="*/ 2195 h 2567"/>
                  <a:gd name="T34" fmla="*/ 878 w 1551"/>
                  <a:gd name="T35" fmla="*/ 2328 h 2567"/>
                  <a:gd name="T36" fmla="*/ 719 w 1551"/>
                  <a:gd name="T37" fmla="*/ 2470 h 2567"/>
                  <a:gd name="T38" fmla="*/ 488 w 1551"/>
                  <a:gd name="T39" fmla="*/ 2567 h 2567"/>
                  <a:gd name="T40" fmla="*/ 195 w 1551"/>
                  <a:gd name="T41" fmla="*/ 2470 h 2567"/>
                  <a:gd name="T42" fmla="*/ 0 w 1551"/>
                  <a:gd name="T43" fmla="*/ 2239 h 2567"/>
                  <a:gd name="T44" fmla="*/ 0 w 1551"/>
                  <a:gd name="T45" fmla="*/ 1930 h 2567"/>
                  <a:gd name="T46" fmla="*/ 80 w 1551"/>
                  <a:gd name="T47" fmla="*/ 1735 h 2567"/>
                  <a:gd name="T48" fmla="*/ 373 w 1551"/>
                  <a:gd name="T49" fmla="*/ 1487 h 2567"/>
                  <a:gd name="T50" fmla="*/ 665 w 1551"/>
                  <a:gd name="T51" fmla="*/ 1487 h 2567"/>
                  <a:gd name="T52" fmla="*/ 719 w 1551"/>
                  <a:gd name="T53" fmla="*/ 1523 h 2567"/>
                  <a:gd name="T54" fmla="*/ 798 w 1551"/>
                  <a:gd name="T55" fmla="*/ 1523 h 2567"/>
                  <a:gd name="T56" fmla="*/ 719 w 1551"/>
                  <a:gd name="T57" fmla="*/ 1151 h 2567"/>
                  <a:gd name="T58" fmla="*/ 541 w 1551"/>
                  <a:gd name="T59" fmla="*/ 443 h 2567"/>
                  <a:gd name="T60" fmla="*/ 443 w 1551"/>
                  <a:gd name="T61" fmla="*/ 53 h 2567"/>
                  <a:gd name="T62" fmla="*/ 470 w 1551"/>
                  <a:gd name="T63" fmla="*/ 0 h 2567"/>
                  <a:gd name="T64" fmla="*/ 532 w 1551"/>
                  <a:gd name="T65" fmla="*/ 0 h 2567"/>
                  <a:gd name="T66" fmla="*/ 665 w 1551"/>
                  <a:gd name="T67" fmla="*/ 265 h 25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51"/>
                  <a:gd name="T103" fmla="*/ 0 h 2567"/>
                  <a:gd name="T104" fmla="*/ 1551 w 1551"/>
                  <a:gd name="T105" fmla="*/ 2567 h 25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51" h="2567">
                    <a:moveTo>
                      <a:pt x="665" y="265"/>
                    </a:moveTo>
                    <a:lnTo>
                      <a:pt x="852" y="461"/>
                    </a:lnTo>
                    <a:lnTo>
                      <a:pt x="1011" y="522"/>
                    </a:lnTo>
                    <a:lnTo>
                      <a:pt x="1418" y="965"/>
                    </a:lnTo>
                    <a:lnTo>
                      <a:pt x="1551" y="1505"/>
                    </a:lnTo>
                    <a:lnTo>
                      <a:pt x="1551" y="1523"/>
                    </a:lnTo>
                    <a:lnTo>
                      <a:pt x="1533" y="1540"/>
                    </a:lnTo>
                    <a:lnTo>
                      <a:pt x="1471" y="1328"/>
                    </a:lnTo>
                    <a:lnTo>
                      <a:pt x="1277" y="1116"/>
                    </a:lnTo>
                    <a:lnTo>
                      <a:pt x="1144" y="1001"/>
                    </a:lnTo>
                    <a:lnTo>
                      <a:pt x="798" y="965"/>
                    </a:lnTo>
                    <a:lnTo>
                      <a:pt x="780" y="965"/>
                    </a:lnTo>
                    <a:lnTo>
                      <a:pt x="780" y="1098"/>
                    </a:lnTo>
                    <a:lnTo>
                      <a:pt x="931" y="1699"/>
                    </a:lnTo>
                    <a:lnTo>
                      <a:pt x="993" y="1965"/>
                    </a:lnTo>
                    <a:lnTo>
                      <a:pt x="931" y="2080"/>
                    </a:lnTo>
                    <a:lnTo>
                      <a:pt x="931" y="2195"/>
                    </a:lnTo>
                    <a:lnTo>
                      <a:pt x="878" y="2328"/>
                    </a:lnTo>
                    <a:lnTo>
                      <a:pt x="719" y="2470"/>
                    </a:lnTo>
                    <a:lnTo>
                      <a:pt x="488" y="2567"/>
                    </a:lnTo>
                    <a:lnTo>
                      <a:pt x="195" y="2470"/>
                    </a:lnTo>
                    <a:lnTo>
                      <a:pt x="0" y="2239"/>
                    </a:lnTo>
                    <a:lnTo>
                      <a:pt x="0" y="1930"/>
                    </a:lnTo>
                    <a:lnTo>
                      <a:pt x="80" y="1735"/>
                    </a:lnTo>
                    <a:lnTo>
                      <a:pt x="373" y="1487"/>
                    </a:lnTo>
                    <a:lnTo>
                      <a:pt x="665" y="1487"/>
                    </a:lnTo>
                    <a:lnTo>
                      <a:pt x="719" y="1523"/>
                    </a:lnTo>
                    <a:lnTo>
                      <a:pt x="798" y="1523"/>
                    </a:lnTo>
                    <a:lnTo>
                      <a:pt x="719" y="1151"/>
                    </a:lnTo>
                    <a:lnTo>
                      <a:pt x="541" y="443"/>
                    </a:lnTo>
                    <a:lnTo>
                      <a:pt x="443" y="53"/>
                    </a:lnTo>
                    <a:lnTo>
                      <a:pt x="470" y="0"/>
                    </a:lnTo>
                    <a:lnTo>
                      <a:pt x="532" y="0"/>
                    </a:lnTo>
                    <a:lnTo>
                      <a:pt x="665" y="265"/>
                    </a:lnTo>
                    <a:close/>
                  </a:path>
                </a:pathLst>
              </a:custGeom>
              <a:solidFill>
                <a:srgbClr val="DD4928"/>
              </a:solidFill>
              <a:ln w="9525">
                <a:noFill/>
                <a:round/>
                <a:headEnd/>
                <a:tailEnd/>
              </a:ln>
            </p:spPr>
            <p:txBody>
              <a:bodyPr>
                <a:prstTxWarp prst="textNoShape">
                  <a:avLst/>
                </a:prstTxWarp>
              </a:bodyPr>
              <a:lstStyle/>
              <a:p>
                <a:endParaRPr lang="en-US"/>
              </a:p>
            </p:txBody>
          </p:sp>
          <p:sp>
            <p:nvSpPr>
              <p:cNvPr id="37119" name="Freeform 29"/>
              <p:cNvSpPr>
                <a:spLocks/>
              </p:cNvSpPr>
              <p:nvPr/>
            </p:nvSpPr>
            <p:spPr bwMode="auto">
              <a:xfrm>
                <a:off x="3637" y="1235"/>
                <a:ext cx="54" cy="47"/>
              </a:xfrm>
              <a:custGeom>
                <a:avLst/>
                <a:gdLst>
                  <a:gd name="T0" fmla="*/ 673 w 700"/>
                  <a:gd name="T1" fmla="*/ 539 h 611"/>
                  <a:gd name="T2" fmla="*/ 700 w 700"/>
                  <a:gd name="T3" fmla="*/ 611 h 611"/>
                  <a:gd name="T4" fmla="*/ 487 w 700"/>
                  <a:gd name="T5" fmla="*/ 495 h 611"/>
                  <a:gd name="T6" fmla="*/ 159 w 700"/>
                  <a:gd name="T7" fmla="*/ 460 h 611"/>
                  <a:gd name="T8" fmla="*/ 44 w 700"/>
                  <a:gd name="T9" fmla="*/ 220 h 611"/>
                  <a:gd name="T10" fmla="*/ 0 w 700"/>
                  <a:gd name="T11" fmla="*/ 0 h 611"/>
                  <a:gd name="T12" fmla="*/ 328 w 700"/>
                  <a:gd name="T13" fmla="*/ 220 h 611"/>
                  <a:gd name="T14" fmla="*/ 673 w 700"/>
                  <a:gd name="T15" fmla="*/ 539 h 611"/>
                  <a:gd name="T16" fmla="*/ 0 60000 65536"/>
                  <a:gd name="T17" fmla="*/ 0 60000 65536"/>
                  <a:gd name="T18" fmla="*/ 0 60000 65536"/>
                  <a:gd name="T19" fmla="*/ 0 60000 65536"/>
                  <a:gd name="T20" fmla="*/ 0 60000 65536"/>
                  <a:gd name="T21" fmla="*/ 0 60000 65536"/>
                  <a:gd name="T22" fmla="*/ 0 60000 65536"/>
                  <a:gd name="T23" fmla="*/ 0 60000 65536"/>
                  <a:gd name="T24" fmla="*/ 0 w 700"/>
                  <a:gd name="T25" fmla="*/ 0 h 611"/>
                  <a:gd name="T26" fmla="*/ 700 w 700"/>
                  <a:gd name="T27" fmla="*/ 611 h 6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0" h="611">
                    <a:moveTo>
                      <a:pt x="673" y="539"/>
                    </a:moveTo>
                    <a:lnTo>
                      <a:pt x="700" y="611"/>
                    </a:lnTo>
                    <a:lnTo>
                      <a:pt x="487" y="495"/>
                    </a:lnTo>
                    <a:lnTo>
                      <a:pt x="159" y="460"/>
                    </a:lnTo>
                    <a:lnTo>
                      <a:pt x="44" y="220"/>
                    </a:lnTo>
                    <a:lnTo>
                      <a:pt x="0" y="0"/>
                    </a:lnTo>
                    <a:lnTo>
                      <a:pt x="328" y="220"/>
                    </a:lnTo>
                    <a:lnTo>
                      <a:pt x="673" y="539"/>
                    </a:lnTo>
                    <a:close/>
                  </a:path>
                </a:pathLst>
              </a:custGeom>
              <a:solidFill>
                <a:srgbClr val="DD4928"/>
              </a:solidFill>
              <a:ln w="9525">
                <a:noFill/>
                <a:round/>
                <a:headEnd/>
                <a:tailEnd/>
              </a:ln>
            </p:spPr>
            <p:txBody>
              <a:bodyPr>
                <a:prstTxWarp prst="textNoShape">
                  <a:avLst/>
                </a:prstTxWarp>
              </a:bodyPr>
              <a:lstStyle/>
              <a:p>
                <a:endParaRPr lang="en-US"/>
              </a:p>
            </p:txBody>
          </p:sp>
          <p:sp>
            <p:nvSpPr>
              <p:cNvPr id="37120" name="Freeform 30"/>
              <p:cNvSpPr>
                <a:spLocks/>
              </p:cNvSpPr>
              <p:nvPr/>
            </p:nvSpPr>
            <p:spPr bwMode="auto">
              <a:xfrm>
                <a:off x="3514" y="1287"/>
                <a:ext cx="18" cy="32"/>
              </a:xfrm>
              <a:custGeom>
                <a:avLst/>
                <a:gdLst>
                  <a:gd name="T0" fmla="*/ 195 w 230"/>
                  <a:gd name="T1" fmla="*/ 328 h 425"/>
                  <a:gd name="T2" fmla="*/ 0 w 230"/>
                  <a:gd name="T3" fmla="*/ 425 h 425"/>
                  <a:gd name="T4" fmla="*/ 0 w 230"/>
                  <a:gd name="T5" fmla="*/ 54 h 425"/>
                  <a:gd name="T6" fmla="*/ 177 w 230"/>
                  <a:gd name="T7" fmla="*/ 0 h 425"/>
                  <a:gd name="T8" fmla="*/ 230 w 230"/>
                  <a:gd name="T9" fmla="*/ 71 h 425"/>
                  <a:gd name="T10" fmla="*/ 195 w 230"/>
                  <a:gd name="T11" fmla="*/ 328 h 425"/>
                  <a:gd name="T12" fmla="*/ 0 60000 65536"/>
                  <a:gd name="T13" fmla="*/ 0 60000 65536"/>
                  <a:gd name="T14" fmla="*/ 0 60000 65536"/>
                  <a:gd name="T15" fmla="*/ 0 60000 65536"/>
                  <a:gd name="T16" fmla="*/ 0 60000 65536"/>
                  <a:gd name="T17" fmla="*/ 0 60000 65536"/>
                  <a:gd name="T18" fmla="*/ 0 w 230"/>
                  <a:gd name="T19" fmla="*/ 0 h 425"/>
                  <a:gd name="T20" fmla="*/ 230 w 230"/>
                  <a:gd name="T21" fmla="*/ 425 h 425"/>
                </a:gdLst>
                <a:ahLst/>
                <a:cxnLst>
                  <a:cxn ang="T12">
                    <a:pos x="T0" y="T1"/>
                  </a:cxn>
                  <a:cxn ang="T13">
                    <a:pos x="T2" y="T3"/>
                  </a:cxn>
                  <a:cxn ang="T14">
                    <a:pos x="T4" y="T5"/>
                  </a:cxn>
                  <a:cxn ang="T15">
                    <a:pos x="T6" y="T7"/>
                  </a:cxn>
                  <a:cxn ang="T16">
                    <a:pos x="T8" y="T9"/>
                  </a:cxn>
                  <a:cxn ang="T17">
                    <a:pos x="T10" y="T11"/>
                  </a:cxn>
                </a:cxnLst>
                <a:rect l="T18" t="T19" r="T20" b="T21"/>
                <a:pathLst>
                  <a:path w="230" h="425">
                    <a:moveTo>
                      <a:pt x="195" y="328"/>
                    </a:moveTo>
                    <a:lnTo>
                      <a:pt x="0" y="425"/>
                    </a:lnTo>
                    <a:lnTo>
                      <a:pt x="0" y="54"/>
                    </a:lnTo>
                    <a:lnTo>
                      <a:pt x="177" y="0"/>
                    </a:lnTo>
                    <a:lnTo>
                      <a:pt x="230" y="71"/>
                    </a:lnTo>
                    <a:lnTo>
                      <a:pt x="195" y="328"/>
                    </a:lnTo>
                    <a:close/>
                  </a:path>
                </a:pathLst>
              </a:custGeom>
              <a:solidFill>
                <a:srgbClr val="DDD5BB"/>
              </a:solidFill>
              <a:ln w="9525">
                <a:noFill/>
                <a:round/>
                <a:headEnd/>
                <a:tailEnd/>
              </a:ln>
            </p:spPr>
            <p:txBody>
              <a:bodyPr>
                <a:prstTxWarp prst="textNoShape">
                  <a:avLst/>
                </a:prstTxWarp>
              </a:bodyPr>
              <a:lstStyle/>
              <a:p>
                <a:endParaRPr lang="en-US"/>
              </a:p>
            </p:txBody>
          </p:sp>
          <p:sp>
            <p:nvSpPr>
              <p:cNvPr id="37121" name="Freeform 31"/>
              <p:cNvSpPr>
                <a:spLocks/>
              </p:cNvSpPr>
              <p:nvPr/>
            </p:nvSpPr>
            <p:spPr bwMode="auto">
              <a:xfrm>
                <a:off x="3473" y="1291"/>
                <a:ext cx="36" cy="32"/>
              </a:xfrm>
              <a:custGeom>
                <a:avLst/>
                <a:gdLst>
                  <a:gd name="T0" fmla="*/ 425 w 469"/>
                  <a:gd name="T1" fmla="*/ 371 h 424"/>
                  <a:gd name="T2" fmla="*/ 425 w 469"/>
                  <a:gd name="T3" fmla="*/ 389 h 424"/>
                  <a:gd name="T4" fmla="*/ 389 w 469"/>
                  <a:gd name="T5" fmla="*/ 424 h 424"/>
                  <a:gd name="T6" fmla="*/ 0 w 469"/>
                  <a:gd name="T7" fmla="*/ 353 h 424"/>
                  <a:gd name="T8" fmla="*/ 0 w 469"/>
                  <a:gd name="T9" fmla="*/ 97 h 424"/>
                  <a:gd name="T10" fmla="*/ 407 w 469"/>
                  <a:gd name="T11" fmla="*/ 0 h 424"/>
                  <a:gd name="T12" fmla="*/ 469 w 469"/>
                  <a:gd name="T13" fmla="*/ 133 h 424"/>
                  <a:gd name="T14" fmla="*/ 425 w 469"/>
                  <a:gd name="T15" fmla="*/ 371 h 424"/>
                  <a:gd name="T16" fmla="*/ 0 60000 65536"/>
                  <a:gd name="T17" fmla="*/ 0 60000 65536"/>
                  <a:gd name="T18" fmla="*/ 0 60000 65536"/>
                  <a:gd name="T19" fmla="*/ 0 60000 65536"/>
                  <a:gd name="T20" fmla="*/ 0 60000 65536"/>
                  <a:gd name="T21" fmla="*/ 0 60000 65536"/>
                  <a:gd name="T22" fmla="*/ 0 60000 65536"/>
                  <a:gd name="T23" fmla="*/ 0 60000 65536"/>
                  <a:gd name="T24" fmla="*/ 0 w 469"/>
                  <a:gd name="T25" fmla="*/ 0 h 424"/>
                  <a:gd name="T26" fmla="*/ 469 w 469"/>
                  <a:gd name="T27" fmla="*/ 424 h 4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9" h="424">
                    <a:moveTo>
                      <a:pt x="425" y="371"/>
                    </a:moveTo>
                    <a:lnTo>
                      <a:pt x="425" y="389"/>
                    </a:lnTo>
                    <a:lnTo>
                      <a:pt x="389" y="424"/>
                    </a:lnTo>
                    <a:lnTo>
                      <a:pt x="0" y="353"/>
                    </a:lnTo>
                    <a:lnTo>
                      <a:pt x="0" y="97"/>
                    </a:lnTo>
                    <a:lnTo>
                      <a:pt x="407" y="0"/>
                    </a:lnTo>
                    <a:lnTo>
                      <a:pt x="469" y="133"/>
                    </a:lnTo>
                    <a:lnTo>
                      <a:pt x="425" y="371"/>
                    </a:lnTo>
                    <a:close/>
                  </a:path>
                </a:pathLst>
              </a:custGeom>
              <a:solidFill>
                <a:srgbClr val="EFE6CA"/>
              </a:solidFill>
              <a:ln w="9525">
                <a:noFill/>
                <a:round/>
                <a:headEnd/>
                <a:tailEnd/>
              </a:ln>
            </p:spPr>
            <p:txBody>
              <a:bodyPr>
                <a:prstTxWarp prst="textNoShape">
                  <a:avLst/>
                </a:prstTxWarp>
              </a:bodyPr>
              <a:lstStyle/>
              <a:p>
                <a:endParaRPr lang="en-US"/>
              </a:p>
            </p:txBody>
          </p:sp>
          <p:sp>
            <p:nvSpPr>
              <p:cNvPr id="37122" name="Freeform 32"/>
              <p:cNvSpPr>
                <a:spLocks/>
              </p:cNvSpPr>
              <p:nvPr/>
            </p:nvSpPr>
            <p:spPr bwMode="auto">
              <a:xfrm>
                <a:off x="3338" y="1306"/>
                <a:ext cx="63" cy="85"/>
              </a:xfrm>
              <a:custGeom>
                <a:avLst/>
                <a:gdLst>
                  <a:gd name="T0" fmla="*/ 727 w 815"/>
                  <a:gd name="T1" fmla="*/ 115 h 1107"/>
                  <a:gd name="T2" fmla="*/ 664 w 815"/>
                  <a:gd name="T3" fmla="*/ 443 h 1107"/>
                  <a:gd name="T4" fmla="*/ 727 w 815"/>
                  <a:gd name="T5" fmla="*/ 947 h 1107"/>
                  <a:gd name="T6" fmla="*/ 779 w 815"/>
                  <a:gd name="T7" fmla="*/ 1018 h 1107"/>
                  <a:gd name="T8" fmla="*/ 815 w 815"/>
                  <a:gd name="T9" fmla="*/ 1062 h 1107"/>
                  <a:gd name="T10" fmla="*/ 815 w 815"/>
                  <a:gd name="T11" fmla="*/ 1107 h 1107"/>
                  <a:gd name="T12" fmla="*/ 88 w 815"/>
                  <a:gd name="T13" fmla="*/ 770 h 1107"/>
                  <a:gd name="T14" fmla="*/ 0 w 815"/>
                  <a:gd name="T15" fmla="*/ 655 h 1107"/>
                  <a:gd name="T16" fmla="*/ 0 w 815"/>
                  <a:gd name="T17" fmla="*/ 80 h 1107"/>
                  <a:gd name="T18" fmla="*/ 318 w 815"/>
                  <a:gd name="T19" fmla="*/ 62 h 1107"/>
                  <a:gd name="T20" fmla="*/ 664 w 815"/>
                  <a:gd name="T21" fmla="*/ 0 h 1107"/>
                  <a:gd name="T22" fmla="*/ 727 w 815"/>
                  <a:gd name="T23" fmla="*/ 0 h 1107"/>
                  <a:gd name="T24" fmla="*/ 727 w 815"/>
                  <a:gd name="T25" fmla="*/ 115 h 1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5"/>
                  <a:gd name="T40" fmla="*/ 0 h 1107"/>
                  <a:gd name="T41" fmla="*/ 815 w 815"/>
                  <a:gd name="T42" fmla="*/ 1107 h 1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5" h="1107">
                    <a:moveTo>
                      <a:pt x="727" y="115"/>
                    </a:moveTo>
                    <a:lnTo>
                      <a:pt x="664" y="443"/>
                    </a:lnTo>
                    <a:lnTo>
                      <a:pt x="727" y="947"/>
                    </a:lnTo>
                    <a:lnTo>
                      <a:pt x="779" y="1018"/>
                    </a:lnTo>
                    <a:lnTo>
                      <a:pt x="815" y="1062"/>
                    </a:lnTo>
                    <a:lnTo>
                      <a:pt x="815" y="1107"/>
                    </a:lnTo>
                    <a:lnTo>
                      <a:pt x="88" y="770"/>
                    </a:lnTo>
                    <a:lnTo>
                      <a:pt x="0" y="655"/>
                    </a:lnTo>
                    <a:lnTo>
                      <a:pt x="0" y="80"/>
                    </a:lnTo>
                    <a:lnTo>
                      <a:pt x="318" y="62"/>
                    </a:lnTo>
                    <a:lnTo>
                      <a:pt x="664" y="0"/>
                    </a:lnTo>
                    <a:lnTo>
                      <a:pt x="727" y="0"/>
                    </a:lnTo>
                    <a:lnTo>
                      <a:pt x="727" y="115"/>
                    </a:lnTo>
                    <a:close/>
                  </a:path>
                </a:pathLst>
              </a:custGeom>
              <a:solidFill>
                <a:srgbClr val="764F46"/>
              </a:solidFill>
              <a:ln w="9525">
                <a:noFill/>
                <a:round/>
                <a:headEnd/>
                <a:tailEnd/>
              </a:ln>
            </p:spPr>
            <p:txBody>
              <a:bodyPr>
                <a:prstTxWarp prst="textNoShape">
                  <a:avLst/>
                </a:prstTxWarp>
              </a:bodyPr>
              <a:lstStyle/>
              <a:p>
                <a:endParaRPr lang="en-US"/>
              </a:p>
            </p:txBody>
          </p:sp>
          <p:sp>
            <p:nvSpPr>
              <p:cNvPr id="37123" name="Freeform 33"/>
              <p:cNvSpPr>
                <a:spLocks/>
              </p:cNvSpPr>
              <p:nvPr/>
            </p:nvSpPr>
            <p:spPr bwMode="auto">
              <a:xfrm>
                <a:off x="3594" y="1326"/>
                <a:ext cx="63" cy="69"/>
              </a:xfrm>
              <a:custGeom>
                <a:avLst/>
                <a:gdLst>
                  <a:gd name="T0" fmla="*/ 816 w 816"/>
                  <a:gd name="T1" fmla="*/ 248 h 903"/>
                  <a:gd name="T2" fmla="*/ 816 w 816"/>
                  <a:gd name="T3" fmla="*/ 478 h 903"/>
                  <a:gd name="T4" fmla="*/ 754 w 816"/>
                  <a:gd name="T5" fmla="*/ 672 h 903"/>
                  <a:gd name="T6" fmla="*/ 524 w 816"/>
                  <a:gd name="T7" fmla="*/ 859 h 903"/>
                  <a:gd name="T8" fmla="*/ 408 w 816"/>
                  <a:gd name="T9" fmla="*/ 903 h 903"/>
                  <a:gd name="T10" fmla="*/ 178 w 816"/>
                  <a:gd name="T11" fmla="*/ 823 h 903"/>
                  <a:gd name="T12" fmla="*/ 0 w 816"/>
                  <a:gd name="T13" fmla="*/ 575 h 903"/>
                  <a:gd name="T14" fmla="*/ 81 w 816"/>
                  <a:gd name="T15" fmla="*/ 265 h 903"/>
                  <a:gd name="T16" fmla="*/ 311 w 816"/>
                  <a:gd name="T17" fmla="*/ 35 h 903"/>
                  <a:gd name="T18" fmla="*/ 408 w 816"/>
                  <a:gd name="T19" fmla="*/ 0 h 903"/>
                  <a:gd name="T20" fmla="*/ 674 w 816"/>
                  <a:gd name="T21" fmla="*/ 53 h 903"/>
                  <a:gd name="T22" fmla="*/ 816 w 816"/>
                  <a:gd name="T23" fmla="*/ 248 h 9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6"/>
                  <a:gd name="T37" fmla="*/ 0 h 903"/>
                  <a:gd name="T38" fmla="*/ 816 w 816"/>
                  <a:gd name="T39" fmla="*/ 903 h 9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6" h="903">
                    <a:moveTo>
                      <a:pt x="816" y="248"/>
                    </a:moveTo>
                    <a:lnTo>
                      <a:pt x="816" y="478"/>
                    </a:lnTo>
                    <a:lnTo>
                      <a:pt x="754" y="672"/>
                    </a:lnTo>
                    <a:lnTo>
                      <a:pt x="524" y="859"/>
                    </a:lnTo>
                    <a:lnTo>
                      <a:pt x="408" y="903"/>
                    </a:lnTo>
                    <a:lnTo>
                      <a:pt x="178" y="823"/>
                    </a:lnTo>
                    <a:lnTo>
                      <a:pt x="0" y="575"/>
                    </a:lnTo>
                    <a:lnTo>
                      <a:pt x="81" y="265"/>
                    </a:lnTo>
                    <a:lnTo>
                      <a:pt x="311" y="35"/>
                    </a:lnTo>
                    <a:lnTo>
                      <a:pt x="408" y="0"/>
                    </a:lnTo>
                    <a:lnTo>
                      <a:pt x="674" y="53"/>
                    </a:lnTo>
                    <a:lnTo>
                      <a:pt x="816" y="248"/>
                    </a:lnTo>
                    <a:close/>
                  </a:path>
                </a:pathLst>
              </a:custGeom>
              <a:solidFill>
                <a:srgbClr val="DD4928"/>
              </a:solidFill>
              <a:ln w="9525">
                <a:noFill/>
                <a:round/>
                <a:headEnd/>
                <a:tailEnd/>
              </a:ln>
            </p:spPr>
            <p:txBody>
              <a:bodyPr>
                <a:prstTxWarp prst="textNoShape">
                  <a:avLst/>
                </a:prstTxWarp>
              </a:bodyPr>
              <a:lstStyle/>
              <a:p>
                <a:endParaRPr lang="en-US"/>
              </a:p>
            </p:txBody>
          </p:sp>
          <p:sp>
            <p:nvSpPr>
              <p:cNvPr id="37124" name="Freeform 34"/>
              <p:cNvSpPr>
                <a:spLocks/>
              </p:cNvSpPr>
              <p:nvPr/>
            </p:nvSpPr>
            <p:spPr bwMode="auto">
              <a:xfrm>
                <a:off x="3474" y="1361"/>
                <a:ext cx="93" cy="10"/>
              </a:xfrm>
              <a:custGeom>
                <a:avLst/>
                <a:gdLst>
                  <a:gd name="T0" fmla="*/ 1161 w 1205"/>
                  <a:gd name="T1" fmla="*/ 18 h 133"/>
                  <a:gd name="T2" fmla="*/ 1178 w 1205"/>
                  <a:gd name="T3" fmla="*/ 0 h 133"/>
                  <a:gd name="T4" fmla="*/ 1205 w 1205"/>
                  <a:gd name="T5" fmla="*/ 0 h 133"/>
                  <a:gd name="T6" fmla="*/ 1205 w 1205"/>
                  <a:gd name="T7" fmla="*/ 36 h 133"/>
                  <a:gd name="T8" fmla="*/ 948 w 1205"/>
                  <a:gd name="T9" fmla="*/ 133 h 133"/>
                  <a:gd name="T10" fmla="*/ 310 w 1205"/>
                  <a:gd name="T11" fmla="*/ 133 h 133"/>
                  <a:gd name="T12" fmla="*/ 0 w 1205"/>
                  <a:gd name="T13" fmla="*/ 79 h 133"/>
                  <a:gd name="T14" fmla="*/ 0 w 1205"/>
                  <a:gd name="T15" fmla="*/ 0 h 133"/>
                  <a:gd name="T16" fmla="*/ 585 w 1205"/>
                  <a:gd name="T17" fmla="*/ 115 h 133"/>
                  <a:gd name="T18" fmla="*/ 1161 w 1205"/>
                  <a:gd name="T19" fmla="*/ 18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5"/>
                  <a:gd name="T31" fmla="*/ 0 h 133"/>
                  <a:gd name="T32" fmla="*/ 1205 w 1205"/>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5" h="133">
                    <a:moveTo>
                      <a:pt x="1161" y="18"/>
                    </a:moveTo>
                    <a:lnTo>
                      <a:pt x="1178" y="0"/>
                    </a:lnTo>
                    <a:lnTo>
                      <a:pt x="1205" y="0"/>
                    </a:lnTo>
                    <a:lnTo>
                      <a:pt x="1205" y="36"/>
                    </a:lnTo>
                    <a:lnTo>
                      <a:pt x="948" y="133"/>
                    </a:lnTo>
                    <a:lnTo>
                      <a:pt x="310" y="133"/>
                    </a:lnTo>
                    <a:lnTo>
                      <a:pt x="0" y="79"/>
                    </a:lnTo>
                    <a:lnTo>
                      <a:pt x="0" y="0"/>
                    </a:lnTo>
                    <a:lnTo>
                      <a:pt x="585" y="115"/>
                    </a:lnTo>
                    <a:lnTo>
                      <a:pt x="1161" y="18"/>
                    </a:lnTo>
                    <a:close/>
                  </a:path>
                </a:pathLst>
              </a:custGeom>
              <a:solidFill>
                <a:srgbClr val="DD4928"/>
              </a:solidFill>
              <a:ln w="9525">
                <a:noFill/>
                <a:round/>
                <a:headEnd/>
                <a:tailEnd/>
              </a:ln>
            </p:spPr>
            <p:txBody>
              <a:bodyPr>
                <a:prstTxWarp prst="textNoShape">
                  <a:avLst/>
                </a:prstTxWarp>
              </a:bodyPr>
              <a:lstStyle/>
              <a:p>
                <a:endParaRPr lang="en-US"/>
              </a:p>
            </p:txBody>
          </p:sp>
          <p:sp>
            <p:nvSpPr>
              <p:cNvPr id="37125" name="Freeform 35"/>
              <p:cNvSpPr>
                <a:spLocks/>
              </p:cNvSpPr>
              <p:nvPr/>
            </p:nvSpPr>
            <p:spPr bwMode="auto">
              <a:xfrm>
                <a:off x="3363" y="1449"/>
                <a:ext cx="223" cy="487"/>
              </a:xfrm>
              <a:custGeom>
                <a:avLst/>
                <a:gdLst>
                  <a:gd name="T0" fmla="*/ 2898 w 2898"/>
                  <a:gd name="T1" fmla="*/ 842 h 6330"/>
                  <a:gd name="T2" fmla="*/ 2836 w 2898"/>
                  <a:gd name="T3" fmla="*/ 1328 h 6330"/>
                  <a:gd name="T4" fmla="*/ 2623 w 2898"/>
                  <a:gd name="T5" fmla="*/ 1505 h 6330"/>
                  <a:gd name="T6" fmla="*/ 2490 w 2898"/>
                  <a:gd name="T7" fmla="*/ 1717 h 6330"/>
                  <a:gd name="T8" fmla="*/ 2437 w 2898"/>
                  <a:gd name="T9" fmla="*/ 2160 h 6330"/>
                  <a:gd name="T10" fmla="*/ 2552 w 2898"/>
                  <a:gd name="T11" fmla="*/ 2701 h 6330"/>
                  <a:gd name="T12" fmla="*/ 2606 w 2898"/>
                  <a:gd name="T13" fmla="*/ 2834 h 6330"/>
                  <a:gd name="T14" fmla="*/ 2588 w 2898"/>
                  <a:gd name="T15" fmla="*/ 3108 h 6330"/>
                  <a:gd name="T16" fmla="*/ 2314 w 2898"/>
                  <a:gd name="T17" fmla="*/ 3896 h 6330"/>
                  <a:gd name="T18" fmla="*/ 2127 w 2898"/>
                  <a:gd name="T19" fmla="*/ 4108 h 6330"/>
                  <a:gd name="T20" fmla="*/ 1968 w 2898"/>
                  <a:gd name="T21" fmla="*/ 4321 h 6330"/>
                  <a:gd name="T22" fmla="*/ 887 w 2898"/>
                  <a:gd name="T23" fmla="*/ 5285 h 6330"/>
                  <a:gd name="T24" fmla="*/ 0 w 2898"/>
                  <a:gd name="T25" fmla="*/ 6330 h 6330"/>
                  <a:gd name="T26" fmla="*/ 36 w 2898"/>
                  <a:gd name="T27" fmla="*/ 5834 h 6330"/>
                  <a:gd name="T28" fmla="*/ 133 w 2898"/>
                  <a:gd name="T29" fmla="*/ 5188 h 6330"/>
                  <a:gd name="T30" fmla="*/ 133 w 2898"/>
                  <a:gd name="T31" fmla="*/ 5037 h 6330"/>
                  <a:gd name="T32" fmla="*/ 169 w 2898"/>
                  <a:gd name="T33" fmla="*/ 4922 h 6330"/>
                  <a:gd name="T34" fmla="*/ 187 w 2898"/>
                  <a:gd name="T35" fmla="*/ 4595 h 6330"/>
                  <a:gd name="T36" fmla="*/ 364 w 2898"/>
                  <a:gd name="T37" fmla="*/ 3860 h 6330"/>
                  <a:gd name="T38" fmla="*/ 657 w 2898"/>
                  <a:gd name="T39" fmla="*/ 2541 h 6330"/>
                  <a:gd name="T40" fmla="*/ 612 w 2898"/>
                  <a:gd name="T41" fmla="*/ 2390 h 6330"/>
                  <a:gd name="T42" fmla="*/ 461 w 2898"/>
                  <a:gd name="T43" fmla="*/ 2258 h 6330"/>
                  <a:gd name="T44" fmla="*/ 1525 w 2898"/>
                  <a:gd name="T45" fmla="*/ 1443 h 6330"/>
                  <a:gd name="T46" fmla="*/ 2314 w 2898"/>
                  <a:gd name="T47" fmla="*/ 540 h 6330"/>
                  <a:gd name="T48" fmla="*/ 2340 w 2898"/>
                  <a:gd name="T49" fmla="*/ 540 h 6330"/>
                  <a:gd name="T50" fmla="*/ 2357 w 2898"/>
                  <a:gd name="T51" fmla="*/ 558 h 6330"/>
                  <a:gd name="T52" fmla="*/ 2685 w 2898"/>
                  <a:gd name="T53" fmla="*/ 71 h 6330"/>
                  <a:gd name="T54" fmla="*/ 2703 w 2898"/>
                  <a:gd name="T55" fmla="*/ 0 h 6330"/>
                  <a:gd name="T56" fmla="*/ 2739 w 2898"/>
                  <a:gd name="T57" fmla="*/ 0 h 6330"/>
                  <a:gd name="T58" fmla="*/ 2898 w 2898"/>
                  <a:gd name="T59" fmla="*/ 842 h 63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98"/>
                  <a:gd name="T91" fmla="*/ 0 h 6330"/>
                  <a:gd name="T92" fmla="*/ 2898 w 2898"/>
                  <a:gd name="T93" fmla="*/ 6330 h 63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98" h="6330">
                    <a:moveTo>
                      <a:pt x="2898" y="842"/>
                    </a:moveTo>
                    <a:lnTo>
                      <a:pt x="2836" y="1328"/>
                    </a:lnTo>
                    <a:lnTo>
                      <a:pt x="2623" y="1505"/>
                    </a:lnTo>
                    <a:lnTo>
                      <a:pt x="2490" y="1717"/>
                    </a:lnTo>
                    <a:lnTo>
                      <a:pt x="2437" y="2160"/>
                    </a:lnTo>
                    <a:lnTo>
                      <a:pt x="2552" y="2701"/>
                    </a:lnTo>
                    <a:lnTo>
                      <a:pt x="2606" y="2834"/>
                    </a:lnTo>
                    <a:lnTo>
                      <a:pt x="2588" y="3108"/>
                    </a:lnTo>
                    <a:lnTo>
                      <a:pt x="2314" y="3896"/>
                    </a:lnTo>
                    <a:lnTo>
                      <a:pt x="2127" y="4108"/>
                    </a:lnTo>
                    <a:lnTo>
                      <a:pt x="1968" y="4321"/>
                    </a:lnTo>
                    <a:lnTo>
                      <a:pt x="887" y="5285"/>
                    </a:lnTo>
                    <a:lnTo>
                      <a:pt x="0" y="6330"/>
                    </a:lnTo>
                    <a:lnTo>
                      <a:pt x="36" y="5834"/>
                    </a:lnTo>
                    <a:lnTo>
                      <a:pt x="133" y="5188"/>
                    </a:lnTo>
                    <a:lnTo>
                      <a:pt x="133" y="5037"/>
                    </a:lnTo>
                    <a:lnTo>
                      <a:pt x="169" y="4922"/>
                    </a:lnTo>
                    <a:lnTo>
                      <a:pt x="187" y="4595"/>
                    </a:lnTo>
                    <a:lnTo>
                      <a:pt x="364" y="3860"/>
                    </a:lnTo>
                    <a:lnTo>
                      <a:pt x="657" y="2541"/>
                    </a:lnTo>
                    <a:lnTo>
                      <a:pt x="612" y="2390"/>
                    </a:lnTo>
                    <a:lnTo>
                      <a:pt x="461" y="2258"/>
                    </a:lnTo>
                    <a:lnTo>
                      <a:pt x="1525" y="1443"/>
                    </a:lnTo>
                    <a:lnTo>
                      <a:pt x="2314" y="540"/>
                    </a:lnTo>
                    <a:lnTo>
                      <a:pt x="2340" y="540"/>
                    </a:lnTo>
                    <a:lnTo>
                      <a:pt x="2357" y="558"/>
                    </a:lnTo>
                    <a:lnTo>
                      <a:pt x="2685" y="71"/>
                    </a:lnTo>
                    <a:lnTo>
                      <a:pt x="2703" y="0"/>
                    </a:lnTo>
                    <a:lnTo>
                      <a:pt x="2739" y="0"/>
                    </a:lnTo>
                    <a:lnTo>
                      <a:pt x="2898" y="842"/>
                    </a:lnTo>
                    <a:close/>
                  </a:path>
                </a:pathLst>
              </a:custGeom>
              <a:solidFill>
                <a:srgbClr val="934229"/>
              </a:solidFill>
              <a:ln w="9525">
                <a:noFill/>
                <a:round/>
                <a:headEnd/>
                <a:tailEnd/>
              </a:ln>
            </p:spPr>
            <p:txBody>
              <a:bodyPr>
                <a:prstTxWarp prst="textNoShape">
                  <a:avLst/>
                </a:prstTxWarp>
              </a:bodyPr>
              <a:lstStyle/>
              <a:p>
                <a:endParaRPr lang="en-US"/>
              </a:p>
            </p:txBody>
          </p:sp>
          <p:sp>
            <p:nvSpPr>
              <p:cNvPr id="37126" name="Freeform 36"/>
              <p:cNvSpPr>
                <a:spLocks/>
              </p:cNvSpPr>
              <p:nvPr/>
            </p:nvSpPr>
            <p:spPr bwMode="auto">
              <a:xfrm>
                <a:off x="3376" y="1459"/>
                <a:ext cx="176" cy="161"/>
              </a:xfrm>
              <a:custGeom>
                <a:avLst/>
                <a:gdLst>
                  <a:gd name="T0" fmla="*/ 1294 w 2286"/>
                  <a:gd name="T1" fmla="*/ 1239 h 2090"/>
                  <a:gd name="T2" fmla="*/ 275 w 2286"/>
                  <a:gd name="T3" fmla="*/ 1992 h 2090"/>
                  <a:gd name="T4" fmla="*/ 213 w 2286"/>
                  <a:gd name="T5" fmla="*/ 2001 h 2090"/>
                  <a:gd name="T6" fmla="*/ 177 w 2286"/>
                  <a:gd name="T7" fmla="*/ 2063 h 2090"/>
                  <a:gd name="T8" fmla="*/ 0 w 2286"/>
                  <a:gd name="T9" fmla="*/ 2090 h 2090"/>
                  <a:gd name="T10" fmla="*/ 0 w 2286"/>
                  <a:gd name="T11" fmla="*/ 1930 h 2090"/>
                  <a:gd name="T12" fmla="*/ 80 w 2286"/>
                  <a:gd name="T13" fmla="*/ 1797 h 2090"/>
                  <a:gd name="T14" fmla="*/ 1896 w 2286"/>
                  <a:gd name="T15" fmla="*/ 328 h 2090"/>
                  <a:gd name="T16" fmla="*/ 2242 w 2286"/>
                  <a:gd name="T17" fmla="*/ 0 h 2090"/>
                  <a:gd name="T18" fmla="*/ 2286 w 2286"/>
                  <a:gd name="T19" fmla="*/ 98 h 2090"/>
                  <a:gd name="T20" fmla="*/ 1294 w 2286"/>
                  <a:gd name="T21" fmla="*/ 1239 h 20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86"/>
                  <a:gd name="T34" fmla="*/ 0 h 2090"/>
                  <a:gd name="T35" fmla="*/ 2286 w 2286"/>
                  <a:gd name="T36" fmla="*/ 2090 h 20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86" h="2090">
                    <a:moveTo>
                      <a:pt x="1294" y="1239"/>
                    </a:moveTo>
                    <a:lnTo>
                      <a:pt x="275" y="1992"/>
                    </a:lnTo>
                    <a:lnTo>
                      <a:pt x="213" y="2001"/>
                    </a:lnTo>
                    <a:lnTo>
                      <a:pt x="177" y="2063"/>
                    </a:lnTo>
                    <a:lnTo>
                      <a:pt x="0" y="2090"/>
                    </a:lnTo>
                    <a:lnTo>
                      <a:pt x="0" y="1930"/>
                    </a:lnTo>
                    <a:lnTo>
                      <a:pt x="80" y="1797"/>
                    </a:lnTo>
                    <a:lnTo>
                      <a:pt x="1896" y="328"/>
                    </a:lnTo>
                    <a:lnTo>
                      <a:pt x="2242" y="0"/>
                    </a:lnTo>
                    <a:lnTo>
                      <a:pt x="2286" y="98"/>
                    </a:lnTo>
                    <a:lnTo>
                      <a:pt x="1294" y="1239"/>
                    </a:lnTo>
                    <a:close/>
                  </a:path>
                </a:pathLst>
              </a:custGeom>
              <a:solidFill>
                <a:srgbClr val="EDE6D2"/>
              </a:solidFill>
              <a:ln w="9525">
                <a:noFill/>
                <a:round/>
                <a:headEnd/>
                <a:tailEnd/>
              </a:ln>
            </p:spPr>
            <p:txBody>
              <a:bodyPr>
                <a:prstTxWarp prst="textNoShape">
                  <a:avLst/>
                </a:prstTxWarp>
              </a:bodyPr>
              <a:lstStyle/>
              <a:p>
                <a:endParaRPr lang="en-US"/>
              </a:p>
            </p:txBody>
          </p:sp>
          <p:sp>
            <p:nvSpPr>
              <p:cNvPr id="37127" name="Freeform 37"/>
              <p:cNvSpPr>
                <a:spLocks/>
              </p:cNvSpPr>
              <p:nvPr/>
            </p:nvSpPr>
            <p:spPr bwMode="auto">
              <a:xfrm>
                <a:off x="3593" y="1528"/>
                <a:ext cx="81" cy="116"/>
              </a:xfrm>
              <a:custGeom>
                <a:avLst/>
                <a:gdLst>
                  <a:gd name="T0" fmla="*/ 904 w 1045"/>
                  <a:gd name="T1" fmla="*/ 310 h 1505"/>
                  <a:gd name="T2" fmla="*/ 1045 w 1045"/>
                  <a:gd name="T3" fmla="*/ 407 h 1505"/>
                  <a:gd name="T4" fmla="*/ 1001 w 1045"/>
                  <a:gd name="T5" fmla="*/ 584 h 1505"/>
                  <a:gd name="T6" fmla="*/ 541 w 1045"/>
                  <a:gd name="T7" fmla="*/ 1124 h 1505"/>
                  <a:gd name="T8" fmla="*/ 443 w 1045"/>
                  <a:gd name="T9" fmla="*/ 1505 h 1505"/>
                  <a:gd name="T10" fmla="*/ 328 w 1045"/>
                  <a:gd name="T11" fmla="*/ 1453 h 1505"/>
                  <a:gd name="T12" fmla="*/ 98 w 1045"/>
                  <a:gd name="T13" fmla="*/ 1089 h 1505"/>
                  <a:gd name="T14" fmla="*/ 0 w 1045"/>
                  <a:gd name="T15" fmla="*/ 620 h 1505"/>
                  <a:gd name="T16" fmla="*/ 0 w 1045"/>
                  <a:gd name="T17" fmla="*/ 407 h 1505"/>
                  <a:gd name="T18" fmla="*/ 35 w 1045"/>
                  <a:gd name="T19" fmla="*/ 354 h 1505"/>
                  <a:gd name="T20" fmla="*/ 17 w 1045"/>
                  <a:gd name="T21" fmla="*/ 239 h 1505"/>
                  <a:gd name="T22" fmla="*/ 0 w 1045"/>
                  <a:gd name="T23" fmla="*/ 213 h 1505"/>
                  <a:gd name="T24" fmla="*/ 0 w 1045"/>
                  <a:gd name="T25" fmla="*/ 80 h 1505"/>
                  <a:gd name="T26" fmla="*/ 247 w 1045"/>
                  <a:gd name="T27" fmla="*/ 80 h 1505"/>
                  <a:gd name="T28" fmla="*/ 461 w 1045"/>
                  <a:gd name="T29" fmla="*/ 0 h 1505"/>
                  <a:gd name="T30" fmla="*/ 558 w 1045"/>
                  <a:gd name="T31" fmla="*/ 18 h 1505"/>
                  <a:gd name="T32" fmla="*/ 904 w 1045"/>
                  <a:gd name="T33" fmla="*/ 310 h 15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5"/>
                  <a:gd name="T52" fmla="*/ 0 h 1505"/>
                  <a:gd name="T53" fmla="*/ 1045 w 1045"/>
                  <a:gd name="T54" fmla="*/ 1505 h 15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5" h="1505">
                    <a:moveTo>
                      <a:pt x="904" y="310"/>
                    </a:moveTo>
                    <a:lnTo>
                      <a:pt x="1045" y="407"/>
                    </a:lnTo>
                    <a:lnTo>
                      <a:pt x="1001" y="584"/>
                    </a:lnTo>
                    <a:lnTo>
                      <a:pt x="541" y="1124"/>
                    </a:lnTo>
                    <a:lnTo>
                      <a:pt x="443" y="1505"/>
                    </a:lnTo>
                    <a:lnTo>
                      <a:pt x="328" y="1453"/>
                    </a:lnTo>
                    <a:lnTo>
                      <a:pt x="98" y="1089"/>
                    </a:lnTo>
                    <a:lnTo>
                      <a:pt x="0" y="620"/>
                    </a:lnTo>
                    <a:lnTo>
                      <a:pt x="0" y="407"/>
                    </a:lnTo>
                    <a:lnTo>
                      <a:pt x="35" y="354"/>
                    </a:lnTo>
                    <a:lnTo>
                      <a:pt x="17" y="239"/>
                    </a:lnTo>
                    <a:lnTo>
                      <a:pt x="0" y="213"/>
                    </a:lnTo>
                    <a:lnTo>
                      <a:pt x="0" y="80"/>
                    </a:lnTo>
                    <a:lnTo>
                      <a:pt x="247" y="80"/>
                    </a:lnTo>
                    <a:lnTo>
                      <a:pt x="461" y="0"/>
                    </a:lnTo>
                    <a:lnTo>
                      <a:pt x="558" y="18"/>
                    </a:lnTo>
                    <a:lnTo>
                      <a:pt x="904" y="310"/>
                    </a:lnTo>
                    <a:close/>
                  </a:path>
                </a:pathLst>
              </a:custGeom>
              <a:solidFill>
                <a:srgbClr val="867B62"/>
              </a:solidFill>
              <a:ln w="9525">
                <a:noFill/>
                <a:round/>
                <a:headEnd/>
                <a:tailEnd/>
              </a:ln>
            </p:spPr>
            <p:txBody>
              <a:bodyPr>
                <a:prstTxWarp prst="textNoShape">
                  <a:avLst/>
                </a:prstTxWarp>
              </a:bodyPr>
              <a:lstStyle/>
              <a:p>
                <a:endParaRPr lang="en-US"/>
              </a:p>
            </p:txBody>
          </p:sp>
          <p:sp>
            <p:nvSpPr>
              <p:cNvPr id="37128" name="Freeform 38"/>
              <p:cNvSpPr>
                <a:spLocks/>
              </p:cNvSpPr>
              <p:nvPr/>
            </p:nvSpPr>
            <p:spPr bwMode="auto">
              <a:xfrm>
                <a:off x="2740" y="1556"/>
                <a:ext cx="195" cy="254"/>
              </a:xfrm>
              <a:custGeom>
                <a:avLst/>
                <a:gdLst>
                  <a:gd name="T0" fmla="*/ 2083 w 2543"/>
                  <a:gd name="T1" fmla="*/ 327 h 3302"/>
                  <a:gd name="T2" fmla="*/ 2127 w 2543"/>
                  <a:gd name="T3" fmla="*/ 478 h 3302"/>
                  <a:gd name="T4" fmla="*/ 2198 w 2543"/>
                  <a:gd name="T5" fmla="*/ 575 h 3302"/>
                  <a:gd name="T6" fmla="*/ 2410 w 2543"/>
                  <a:gd name="T7" fmla="*/ 1275 h 3302"/>
                  <a:gd name="T8" fmla="*/ 2393 w 2543"/>
                  <a:gd name="T9" fmla="*/ 1311 h 3302"/>
                  <a:gd name="T10" fmla="*/ 2393 w 2543"/>
                  <a:gd name="T11" fmla="*/ 1373 h 3302"/>
                  <a:gd name="T12" fmla="*/ 1835 w 2543"/>
                  <a:gd name="T13" fmla="*/ 1478 h 3302"/>
                  <a:gd name="T14" fmla="*/ 1719 w 2543"/>
                  <a:gd name="T15" fmla="*/ 1506 h 3302"/>
                  <a:gd name="T16" fmla="*/ 1409 w 2543"/>
                  <a:gd name="T17" fmla="*/ 1674 h 3302"/>
                  <a:gd name="T18" fmla="*/ 1312 w 2543"/>
                  <a:gd name="T19" fmla="*/ 1869 h 3302"/>
                  <a:gd name="T20" fmla="*/ 1232 w 2543"/>
                  <a:gd name="T21" fmla="*/ 2045 h 3302"/>
                  <a:gd name="T22" fmla="*/ 1019 w 2543"/>
                  <a:gd name="T23" fmla="*/ 2222 h 3302"/>
                  <a:gd name="T24" fmla="*/ 736 w 2543"/>
                  <a:gd name="T25" fmla="*/ 2276 h 3302"/>
                  <a:gd name="T26" fmla="*/ 558 w 2543"/>
                  <a:gd name="T27" fmla="*/ 2506 h 3302"/>
                  <a:gd name="T28" fmla="*/ 594 w 2543"/>
                  <a:gd name="T29" fmla="*/ 2603 h 3302"/>
                  <a:gd name="T30" fmla="*/ 594 w 2543"/>
                  <a:gd name="T31" fmla="*/ 2621 h 3302"/>
                  <a:gd name="T32" fmla="*/ 611 w 2543"/>
                  <a:gd name="T33" fmla="*/ 2647 h 3302"/>
                  <a:gd name="T34" fmla="*/ 647 w 2543"/>
                  <a:gd name="T35" fmla="*/ 2647 h 3302"/>
                  <a:gd name="T36" fmla="*/ 691 w 2543"/>
                  <a:gd name="T37" fmla="*/ 2452 h 3302"/>
                  <a:gd name="T38" fmla="*/ 869 w 2543"/>
                  <a:gd name="T39" fmla="*/ 2329 h 3302"/>
                  <a:gd name="T40" fmla="*/ 1002 w 2543"/>
                  <a:gd name="T41" fmla="*/ 2329 h 3302"/>
                  <a:gd name="T42" fmla="*/ 1232 w 2543"/>
                  <a:gd name="T43" fmla="*/ 2196 h 3302"/>
                  <a:gd name="T44" fmla="*/ 1392 w 2543"/>
                  <a:gd name="T45" fmla="*/ 2010 h 3302"/>
                  <a:gd name="T46" fmla="*/ 1463 w 2543"/>
                  <a:gd name="T47" fmla="*/ 1833 h 3302"/>
                  <a:gd name="T48" fmla="*/ 1693 w 2543"/>
                  <a:gd name="T49" fmla="*/ 1656 h 3302"/>
                  <a:gd name="T50" fmla="*/ 2180 w 2543"/>
                  <a:gd name="T51" fmla="*/ 1541 h 3302"/>
                  <a:gd name="T52" fmla="*/ 2428 w 2543"/>
                  <a:gd name="T53" fmla="*/ 1506 h 3302"/>
                  <a:gd name="T54" fmla="*/ 2490 w 2543"/>
                  <a:gd name="T55" fmla="*/ 1523 h 3302"/>
                  <a:gd name="T56" fmla="*/ 2543 w 2543"/>
                  <a:gd name="T57" fmla="*/ 1771 h 3302"/>
                  <a:gd name="T58" fmla="*/ 2454 w 2543"/>
                  <a:gd name="T59" fmla="*/ 2196 h 3302"/>
                  <a:gd name="T60" fmla="*/ 2393 w 2543"/>
                  <a:gd name="T61" fmla="*/ 2391 h 3302"/>
                  <a:gd name="T62" fmla="*/ 2277 w 2543"/>
                  <a:gd name="T63" fmla="*/ 2470 h 3302"/>
                  <a:gd name="T64" fmla="*/ 2180 w 2543"/>
                  <a:gd name="T65" fmla="*/ 2391 h 3302"/>
                  <a:gd name="T66" fmla="*/ 1950 w 2543"/>
                  <a:gd name="T67" fmla="*/ 2391 h 3302"/>
                  <a:gd name="T68" fmla="*/ 1817 w 2543"/>
                  <a:gd name="T69" fmla="*/ 2470 h 3302"/>
                  <a:gd name="T70" fmla="*/ 1675 w 2543"/>
                  <a:gd name="T71" fmla="*/ 2665 h 3302"/>
                  <a:gd name="T72" fmla="*/ 1675 w 2543"/>
                  <a:gd name="T73" fmla="*/ 2700 h 3302"/>
                  <a:gd name="T74" fmla="*/ 1480 w 2543"/>
                  <a:gd name="T75" fmla="*/ 2718 h 3302"/>
                  <a:gd name="T76" fmla="*/ 1312 w 2543"/>
                  <a:gd name="T77" fmla="*/ 2798 h 3302"/>
                  <a:gd name="T78" fmla="*/ 1152 w 2543"/>
                  <a:gd name="T79" fmla="*/ 3010 h 3302"/>
                  <a:gd name="T80" fmla="*/ 788 w 2543"/>
                  <a:gd name="T81" fmla="*/ 3276 h 3302"/>
                  <a:gd name="T82" fmla="*/ 611 w 2543"/>
                  <a:gd name="T83" fmla="*/ 3302 h 3302"/>
                  <a:gd name="T84" fmla="*/ 302 w 2543"/>
                  <a:gd name="T85" fmla="*/ 3302 h 3302"/>
                  <a:gd name="T86" fmla="*/ 97 w 2543"/>
                  <a:gd name="T87" fmla="*/ 3276 h 3302"/>
                  <a:gd name="T88" fmla="*/ 0 w 2543"/>
                  <a:gd name="T89" fmla="*/ 3205 h 3302"/>
                  <a:gd name="T90" fmla="*/ 0 w 2543"/>
                  <a:gd name="T91" fmla="*/ 3010 h 3302"/>
                  <a:gd name="T92" fmla="*/ 169 w 2543"/>
                  <a:gd name="T93" fmla="*/ 2665 h 3302"/>
                  <a:gd name="T94" fmla="*/ 673 w 2543"/>
                  <a:gd name="T95" fmla="*/ 2028 h 3302"/>
                  <a:gd name="T96" fmla="*/ 1117 w 2543"/>
                  <a:gd name="T97" fmla="*/ 1293 h 3302"/>
                  <a:gd name="T98" fmla="*/ 1348 w 2543"/>
                  <a:gd name="T99" fmla="*/ 673 h 3302"/>
                  <a:gd name="T100" fmla="*/ 1348 w 2543"/>
                  <a:gd name="T101" fmla="*/ 558 h 3302"/>
                  <a:gd name="T102" fmla="*/ 1480 w 2543"/>
                  <a:gd name="T103" fmla="*/ 327 h 3302"/>
                  <a:gd name="T104" fmla="*/ 1791 w 2543"/>
                  <a:gd name="T105" fmla="*/ 71 h 3302"/>
                  <a:gd name="T106" fmla="*/ 1932 w 2543"/>
                  <a:gd name="T107" fmla="*/ 0 h 3302"/>
                  <a:gd name="T108" fmla="*/ 1950 w 2543"/>
                  <a:gd name="T109" fmla="*/ 115 h 3302"/>
                  <a:gd name="T110" fmla="*/ 2083 w 2543"/>
                  <a:gd name="T111" fmla="*/ 327 h 3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43"/>
                  <a:gd name="T169" fmla="*/ 0 h 3302"/>
                  <a:gd name="T170" fmla="*/ 2543 w 2543"/>
                  <a:gd name="T171" fmla="*/ 3302 h 3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43" h="3302">
                    <a:moveTo>
                      <a:pt x="2083" y="327"/>
                    </a:moveTo>
                    <a:lnTo>
                      <a:pt x="2127" y="478"/>
                    </a:lnTo>
                    <a:lnTo>
                      <a:pt x="2198" y="575"/>
                    </a:lnTo>
                    <a:lnTo>
                      <a:pt x="2410" y="1275"/>
                    </a:lnTo>
                    <a:lnTo>
                      <a:pt x="2393" y="1311"/>
                    </a:lnTo>
                    <a:lnTo>
                      <a:pt x="2393" y="1373"/>
                    </a:lnTo>
                    <a:lnTo>
                      <a:pt x="1835" y="1478"/>
                    </a:lnTo>
                    <a:lnTo>
                      <a:pt x="1719" y="1506"/>
                    </a:lnTo>
                    <a:lnTo>
                      <a:pt x="1409" y="1674"/>
                    </a:lnTo>
                    <a:lnTo>
                      <a:pt x="1312" y="1869"/>
                    </a:lnTo>
                    <a:lnTo>
                      <a:pt x="1232" y="2045"/>
                    </a:lnTo>
                    <a:lnTo>
                      <a:pt x="1019" y="2222"/>
                    </a:lnTo>
                    <a:lnTo>
                      <a:pt x="736" y="2276"/>
                    </a:lnTo>
                    <a:lnTo>
                      <a:pt x="558" y="2506"/>
                    </a:lnTo>
                    <a:lnTo>
                      <a:pt x="594" y="2603"/>
                    </a:lnTo>
                    <a:lnTo>
                      <a:pt x="594" y="2621"/>
                    </a:lnTo>
                    <a:lnTo>
                      <a:pt x="611" y="2647"/>
                    </a:lnTo>
                    <a:lnTo>
                      <a:pt x="647" y="2647"/>
                    </a:lnTo>
                    <a:lnTo>
                      <a:pt x="691" y="2452"/>
                    </a:lnTo>
                    <a:lnTo>
                      <a:pt x="869" y="2329"/>
                    </a:lnTo>
                    <a:lnTo>
                      <a:pt x="1002" y="2329"/>
                    </a:lnTo>
                    <a:lnTo>
                      <a:pt x="1232" y="2196"/>
                    </a:lnTo>
                    <a:lnTo>
                      <a:pt x="1392" y="2010"/>
                    </a:lnTo>
                    <a:lnTo>
                      <a:pt x="1463" y="1833"/>
                    </a:lnTo>
                    <a:lnTo>
                      <a:pt x="1693" y="1656"/>
                    </a:lnTo>
                    <a:lnTo>
                      <a:pt x="2180" y="1541"/>
                    </a:lnTo>
                    <a:lnTo>
                      <a:pt x="2428" y="1506"/>
                    </a:lnTo>
                    <a:lnTo>
                      <a:pt x="2490" y="1523"/>
                    </a:lnTo>
                    <a:lnTo>
                      <a:pt x="2543" y="1771"/>
                    </a:lnTo>
                    <a:lnTo>
                      <a:pt x="2454" y="2196"/>
                    </a:lnTo>
                    <a:lnTo>
                      <a:pt x="2393" y="2391"/>
                    </a:lnTo>
                    <a:lnTo>
                      <a:pt x="2277" y="2470"/>
                    </a:lnTo>
                    <a:lnTo>
                      <a:pt x="2180" y="2391"/>
                    </a:lnTo>
                    <a:lnTo>
                      <a:pt x="1950" y="2391"/>
                    </a:lnTo>
                    <a:lnTo>
                      <a:pt x="1817" y="2470"/>
                    </a:lnTo>
                    <a:lnTo>
                      <a:pt x="1675" y="2665"/>
                    </a:lnTo>
                    <a:lnTo>
                      <a:pt x="1675" y="2700"/>
                    </a:lnTo>
                    <a:lnTo>
                      <a:pt x="1480" y="2718"/>
                    </a:lnTo>
                    <a:lnTo>
                      <a:pt x="1312" y="2798"/>
                    </a:lnTo>
                    <a:lnTo>
                      <a:pt x="1152" y="3010"/>
                    </a:lnTo>
                    <a:lnTo>
                      <a:pt x="788" y="3276"/>
                    </a:lnTo>
                    <a:lnTo>
                      <a:pt x="611" y="3302"/>
                    </a:lnTo>
                    <a:lnTo>
                      <a:pt x="302" y="3302"/>
                    </a:lnTo>
                    <a:lnTo>
                      <a:pt x="97" y="3276"/>
                    </a:lnTo>
                    <a:lnTo>
                      <a:pt x="0" y="3205"/>
                    </a:lnTo>
                    <a:lnTo>
                      <a:pt x="0" y="3010"/>
                    </a:lnTo>
                    <a:lnTo>
                      <a:pt x="169" y="2665"/>
                    </a:lnTo>
                    <a:lnTo>
                      <a:pt x="673" y="2028"/>
                    </a:lnTo>
                    <a:lnTo>
                      <a:pt x="1117" y="1293"/>
                    </a:lnTo>
                    <a:lnTo>
                      <a:pt x="1348" y="673"/>
                    </a:lnTo>
                    <a:lnTo>
                      <a:pt x="1348" y="558"/>
                    </a:lnTo>
                    <a:lnTo>
                      <a:pt x="1480" y="327"/>
                    </a:lnTo>
                    <a:lnTo>
                      <a:pt x="1791" y="71"/>
                    </a:lnTo>
                    <a:lnTo>
                      <a:pt x="1932" y="0"/>
                    </a:lnTo>
                    <a:lnTo>
                      <a:pt x="1950" y="115"/>
                    </a:lnTo>
                    <a:lnTo>
                      <a:pt x="2083" y="327"/>
                    </a:lnTo>
                    <a:close/>
                  </a:path>
                </a:pathLst>
              </a:custGeom>
              <a:solidFill>
                <a:srgbClr val="867B62"/>
              </a:solidFill>
              <a:ln w="9525">
                <a:noFill/>
                <a:round/>
                <a:headEnd/>
                <a:tailEnd/>
              </a:ln>
            </p:spPr>
            <p:txBody>
              <a:bodyPr>
                <a:prstTxWarp prst="textNoShape">
                  <a:avLst/>
                </a:prstTxWarp>
              </a:bodyPr>
              <a:lstStyle/>
              <a:p>
                <a:endParaRPr lang="en-US"/>
              </a:p>
            </p:txBody>
          </p:sp>
          <p:sp>
            <p:nvSpPr>
              <p:cNvPr id="37129" name="Freeform 39"/>
              <p:cNvSpPr>
                <a:spLocks/>
              </p:cNvSpPr>
              <p:nvPr/>
            </p:nvSpPr>
            <p:spPr bwMode="auto">
              <a:xfrm>
                <a:off x="2952" y="1558"/>
                <a:ext cx="407" cy="69"/>
              </a:xfrm>
              <a:custGeom>
                <a:avLst/>
                <a:gdLst>
                  <a:gd name="T0" fmla="*/ 612 w 5290"/>
                  <a:gd name="T1" fmla="*/ 98 h 886"/>
                  <a:gd name="T2" fmla="*/ 1392 w 5290"/>
                  <a:gd name="T3" fmla="*/ 116 h 886"/>
                  <a:gd name="T4" fmla="*/ 1498 w 5290"/>
                  <a:gd name="T5" fmla="*/ 151 h 886"/>
                  <a:gd name="T6" fmla="*/ 2047 w 5290"/>
                  <a:gd name="T7" fmla="*/ 248 h 886"/>
                  <a:gd name="T8" fmla="*/ 2526 w 5290"/>
                  <a:gd name="T9" fmla="*/ 364 h 886"/>
                  <a:gd name="T10" fmla="*/ 3439 w 5290"/>
                  <a:gd name="T11" fmla="*/ 425 h 886"/>
                  <a:gd name="T12" fmla="*/ 4033 w 5290"/>
                  <a:gd name="T13" fmla="*/ 461 h 886"/>
                  <a:gd name="T14" fmla="*/ 4174 w 5290"/>
                  <a:gd name="T15" fmla="*/ 523 h 886"/>
                  <a:gd name="T16" fmla="*/ 4812 w 5290"/>
                  <a:gd name="T17" fmla="*/ 603 h 886"/>
                  <a:gd name="T18" fmla="*/ 5007 w 5290"/>
                  <a:gd name="T19" fmla="*/ 709 h 886"/>
                  <a:gd name="T20" fmla="*/ 5007 w 5290"/>
                  <a:gd name="T21" fmla="*/ 753 h 886"/>
                  <a:gd name="T22" fmla="*/ 5290 w 5290"/>
                  <a:gd name="T23" fmla="*/ 886 h 886"/>
                  <a:gd name="T24" fmla="*/ 5157 w 5290"/>
                  <a:gd name="T25" fmla="*/ 886 h 886"/>
                  <a:gd name="T26" fmla="*/ 5060 w 5290"/>
                  <a:gd name="T27" fmla="*/ 850 h 886"/>
                  <a:gd name="T28" fmla="*/ 4325 w 5290"/>
                  <a:gd name="T29" fmla="*/ 833 h 886"/>
                  <a:gd name="T30" fmla="*/ 2916 w 5290"/>
                  <a:gd name="T31" fmla="*/ 735 h 886"/>
                  <a:gd name="T32" fmla="*/ 1622 w 5290"/>
                  <a:gd name="T33" fmla="*/ 505 h 886"/>
                  <a:gd name="T34" fmla="*/ 1295 w 5290"/>
                  <a:gd name="T35" fmla="*/ 407 h 886"/>
                  <a:gd name="T36" fmla="*/ 1082 w 5290"/>
                  <a:gd name="T37" fmla="*/ 390 h 886"/>
                  <a:gd name="T38" fmla="*/ 497 w 5290"/>
                  <a:gd name="T39" fmla="*/ 231 h 886"/>
                  <a:gd name="T40" fmla="*/ 0 w 5290"/>
                  <a:gd name="T41" fmla="*/ 80 h 886"/>
                  <a:gd name="T42" fmla="*/ 72 w 5290"/>
                  <a:gd name="T43" fmla="*/ 0 h 886"/>
                  <a:gd name="T44" fmla="*/ 320 w 5290"/>
                  <a:gd name="T45" fmla="*/ 36 h 886"/>
                  <a:gd name="T46" fmla="*/ 612 w 5290"/>
                  <a:gd name="T47" fmla="*/ 98 h 8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90"/>
                  <a:gd name="T73" fmla="*/ 0 h 886"/>
                  <a:gd name="T74" fmla="*/ 5290 w 5290"/>
                  <a:gd name="T75" fmla="*/ 886 h 88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90" h="886">
                    <a:moveTo>
                      <a:pt x="612" y="98"/>
                    </a:moveTo>
                    <a:lnTo>
                      <a:pt x="1392" y="116"/>
                    </a:lnTo>
                    <a:lnTo>
                      <a:pt x="1498" y="151"/>
                    </a:lnTo>
                    <a:lnTo>
                      <a:pt x="2047" y="248"/>
                    </a:lnTo>
                    <a:lnTo>
                      <a:pt x="2526" y="364"/>
                    </a:lnTo>
                    <a:lnTo>
                      <a:pt x="3439" y="425"/>
                    </a:lnTo>
                    <a:lnTo>
                      <a:pt x="4033" y="461"/>
                    </a:lnTo>
                    <a:lnTo>
                      <a:pt x="4174" y="523"/>
                    </a:lnTo>
                    <a:lnTo>
                      <a:pt x="4812" y="603"/>
                    </a:lnTo>
                    <a:lnTo>
                      <a:pt x="5007" y="709"/>
                    </a:lnTo>
                    <a:lnTo>
                      <a:pt x="5007" y="753"/>
                    </a:lnTo>
                    <a:lnTo>
                      <a:pt x="5290" y="886"/>
                    </a:lnTo>
                    <a:lnTo>
                      <a:pt x="5157" y="886"/>
                    </a:lnTo>
                    <a:lnTo>
                      <a:pt x="5060" y="850"/>
                    </a:lnTo>
                    <a:lnTo>
                      <a:pt x="4325" y="833"/>
                    </a:lnTo>
                    <a:lnTo>
                      <a:pt x="2916" y="735"/>
                    </a:lnTo>
                    <a:lnTo>
                      <a:pt x="1622" y="505"/>
                    </a:lnTo>
                    <a:lnTo>
                      <a:pt x="1295" y="407"/>
                    </a:lnTo>
                    <a:lnTo>
                      <a:pt x="1082" y="390"/>
                    </a:lnTo>
                    <a:lnTo>
                      <a:pt x="497" y="231"/>
                    </a:lnTo>
                    <a:lnTo>
                      <a:pt x="0" y="80"/>
                    </a:lnTo>
                    <a:lnTo>
                      <a:pt x="72" y="0"/>
                    </a:lnTo>
                    <a:lnTo>
                      <a:pt x="320" y="36"/>
                    </a:lnTo>
                    <a:lnTo>
                      <a:pt x="612" y="98"/>
                    </a:lnTo>
                    <a:close/>
                  </a:path>
                </a:pathLst>
              </a:custGeom>
              <a:solidFill>
                <a:srgbClr val="EDE6D2"/>
              </a:solidFill>
              <a:ln w="9525">
                <a:noFill/>
                <a:round/>
                <a:headEnd/>
                <a:tailEnd/>
              </a:ln>
            </p:spPr>
            <p:txBody>
              <a:bodyPr>
                <a:prstTxWarp prst="textNoShape">
                  <a:avLst/>
                </a:prstTxWarp>
              </a:bodyPr>
              <a:lstStyle/>
              <a:p>
                <a:endParaRPr lang="en-US"/>
              </a:p>
            </p:txBody>
          </p:sp>
          <p:sp>
            <p:nvSpPr>
              <p:cNvPr id="37130" name="Freeform 40"/>
              <p:cNvSpPr>
                <a:spLocks/>
              </p:cNvSpPr>
              <p:nvPr/>
            </p:nvSpPr>
            <p:spPr bwMode="auto">
              <a:xfrm>
                <a:off x="2900" y="1561"/>
                <a:ext cx="463" cy="403"/>
              </a:xfrm>
              <a:custGeom>
                <a:avLst/>
                <a:gdLst>
                  <a:gd name="T0" fmla="*/ 310 w 6015"/>
                  <a:gd name="T1" fmla="*/ 97 h 5232"/>
                  <a:gd name="T2" fmla="*/ 558 w 6015"/>
                  <a:gd name="T3" fmla="*/ 115 h 5232"/>
                  <a:gd name="T4" fmla="*/ 1338 w 6015"/>
                  <a:gd name="T5" fmla="*/ 371 h 5232"/>
                  <a:gd name="T6" fmla="*/ 2206 w 6015"/>
                  <a:gd name="T7" fmla="*/ 522 h 5232"/>
                  <a:gd name="T8" fmla="*/ 2728 w 6015"/>
                  <a:gd name="T9" fmla="*/ 664 h 5232"/>
                  <a:gd name="T10" fmla="*/ 4023 w 6015"/>
                  <a:gd name="T11" fmla="*/ 832 h 5232"/>
                  <a:gd name="T12" fmla="*/ 4988 w 6015"/>
                  <a:gd name="T13" fmla="*/ 895 h 5232"/>
                  <a:gd name="T14" fmla="*/ 5954 w 6015"/>
                  <a:gd name="T15" fmla="*/ 965 h 5232"/>
                  <a:gd name="T16" fmla="*/ 6015 w 6015"/>
                  <a:gd name="T17" fmla="*/ 1044 h 5232"/>
                  <a:gd name="T18" fmla="*/ 5936 w 6015"/>
                  <a:gd name="T19" fmla="*/ 1700 h 5232"/>
                  <a:gd name="T20" fmla="*/ 5882 w 6015"/>
                  <a:gd name="T21" fmla="*/ 2337 h 5232"/>
                  <a:gd name="T22" fmla="*/ 5794 w 6015"/>
                  <a:gd name="T23" fmla="*/ 2921 h 5232"/>
                  <a:gd name="T24" fmla="*/ 5396 w 6015"/>
                  <a:gd name="T25" fmla="*/ 4772 h 5232"/>
                  <a:gd name="T26" fmla="*/ 5378 w 6015"/>
                  <a:gd name="T27" fmla="*/ 5082 h 5232"/>
                  <a:gd name="T28" fmla="*/ 5298 w 6015"/>
                  <a:gd name="T29" fmla="*/ 5197 h 5232"/>
                  <a:gd name="T30" fmla="*/ 4448 w 6015"/>
                  <a:gd name="T31" fmla="*/ 5232 h 5232"/>
                  <a:gd name="T32" fmla="*/ 2905 w 6015"/>
                  <a:gd name="T33" fmla="*/ 5215 h 5232"/>
                  <a:gd name="T34" fmla="*/ 2303 w 6015"/>
                  <a:gd name="T35" fmla="*/ 5082 h 5232"/>
                  <a:gd name="T36" fmla="*/ 1799 w 6015"/>
                  <a:gd name="T37" fmla="*/ 5020 h 5232"/>
                  <a:gd name="T38" fmla="*/ 1045 w 6015"/>
                  <a:gd name="T39" fmla="*/ 4816 h 5232"/>
                  <a:gd name="T40" fmla="*/ 868 w 6015"/>
                  <a:gd name="T41" fmla="*/ 4790 h 5232"/>
                  <a:gd name="T42" fmla="*/ 850 w 6015"/>
                  <a:gd name="T43" fmla="*/ 3921 h 5232"/>
                  <a:gd name="T44" fmla="*/ 753 w 6015"/>
                  <a:gd name="T45" fmla="*/ 3019 h 5232"/>
                  <a:gd name="T46" fmla="*/ 699 w 6015"/>
                  <a:gd name="T47" fmla="*/ 2921 h 5232"/>
                  <a:gd name="T48" fmla="*/ 717 w 6015"/>
                  <a:gd name="T49" fmla="*/ 2895 h 5232"/>
                  <a:gd name="T50" fmla="*/ 983 w 6015"/>
                  <a:gd name="T51" fmla="*/ 2798 h 5232"/>
                  <a:gd name="T52" fmla="*/ 1257 w 6015"/>
                  <a:gd name="T53" fmla="*/ 2514 h 5232"/>
                  <a:gd name="T54" fmla="*/ 1435 w 6015"/>
                  <a:gd name="T55" fmla="*/ 2089 h 5232"/>
                  <a:gd name="T56" fmla="*/ 1471 w 6015"/>
                  <a:gd name="T57" fmla="*/ 1435 h 5232"/>
                  <a:gd name="T58" fmla="*/ 1338 w 6015"/>
                  <a:gd name="T59" fmla="*/ 1044 h 5232"/>
                  <a:gd name="T60" fmla="*/ 1178 w 6015"/>
                  <a:gd name="T61" fmla="*/ 929 h 5232"/>
                  <a:gd name="T62" fmla="*/ 850 w 6015"/>
                  <a:gd name="T63" fmla="*/ 929 h 5232"/>
                  <a:gd name="T64" fmla="*/ 584 w 6015"/>
                  <a:gd name="T65" fmla="*/ 1107 h 5232"/>
                  <a:gd name="T66" fmla="*/ 540 w 6015"/>
                  <a:gd name="T67" fmla="*/ 1159 h 5232"/>
                  <a:gd name="T68" fmla="*/ 487 w 6015"/>
                  <a:gd name="T69" fmla="*/ 1222 h 5232"/>
                  <a:gd name="T70" fmla="*/ 141 w 6015"/>
                  <a:gd name="T71" fmla="*/ 230 h 5232"/>
                  <a:gd name="T72" fmla="*/ 0 w 6015"/>
                  <a:gd name="T73" fmla="*/ 44 h 5232"/>
                  <a:gd name="T74" fmla="*/ 17 w 6015"/>
                  <a:gd name="T75" fmla="*/ 0 h 5232"/>
                  <a:gd name="T76" fmla="*/ 248 w 6015"/>
                  <a:gd name="T77" fmla="*/ 44 h 5232"/>
                  <a:gd name="T78" fmla="*/ 310 w 6015"/>
                  <a:gd name="T79" fmla="*/ 97 h 52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015"/>
                  <a:gd name="T121" fmla="*/ 0 h 5232"/>
                  <a:gd name="T122" fmla="*/ 6015 w 6015"/>
                  <a:gd name="T123" fmla="*/ 5232 h 52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015" h="5232">
                    <a:moveTo>
                      <a:pt x="310" y="97"/>
                    </a:moveTo>
                    <a:lnTo>
                      <a:pt x="558" y="115"/>
                    </a:lnTo>
                    <a:lnTo>
                      <a:pt x="1338" y="371"/>
                    </a:lnTo>
                    <a:lnTo>
                      <a:pt x="2206" y="522"/>
                    </a:lnTo>
                    <a:lnTo>
                      <a:pt x="2728" y="664"/>
                    </a:lnTo>
                    <a:lnTo>
                      <a:pt x="4023" y="832"/>
                    </a:lnTo>
                    <a:lnTo>
                      <a:pt x="4988" y="895"/>
                    </a:lnTo>
                    <a:lnTo>
                      <a:pt x="5954" y="965"/>
                    </a:lnTo>
                    <a:lnTo>
                      <a:pt x="6015" y="1044"/>
                    </a:lnTo>
                    <a:lnTo>
                      <a:pt x="5936" y="1700"/>
                    </a:lnTo>
                    <a:lnTo>
                      <a:pt x="5882" y="2337"/>
                    </a:lnTo>
                    <a:lnTo>
                      <a:pt x="5794" y="2921"/>
                    </a:lnTo>
                    <a:lnTo>
                      <a:pt x="5396" y="4772"/>
                    </a:lnTo>
                    <a:lnTo>
                      <a:pt x="5378" y="5082"/>
                    </a:lnTo>
                    <a:lnTo>
                      <a:pt x="5298" y="5197"/>
                    </a:lnTo>
                    <a:lnTo>
                      <a:pt x="4448" y="5232"/>
                    </a:lnTo>
                    <a:lnTo>
                      <a:pt x="2905" y="5215"/>
                    </a:lnTo>
                    <a:lnTo>
                      <a:pt x="2303" y="5082"/>
                    </a:lnTo>
                    <a:lnTo>
                      <a:pt x="1799" y="5020"/>
                    </a:lnTo>
                    <a:lnTo>
                      <a:pt x="1045" y="4816"/>
                    </a:lnTo>
                    <a:lnTo>
                      <a:pt x="868" y="4790"/>
                    </a:lnTo>
                    <a:lnTo>
                      <a:pt x="850" y="3921"/>
                    </a:lnTo>
                    <a:lnTo>
                      <a:pt x="753" y="3019"/>
                    </a:lnTo>
                    <a:lnTo>
                      <a:pt x="699" y="2921"/>
                    </a:lnTo>
                    <a:lnTo>
                      <a:pt x="717" y="2895"/>
                    </a:lnTo>
                    <a:lnTo>
                      <a:pt x="983" y="2798"/>
                    </a:lnTo>
                    <a:lnTo>
                      <a:pt x="1257" y="2514"/>
                    </a:lnTo>
                    <a:lnTo>
                      <a:pt x="1435" y="2089"/>
                    </a:lnTo>
                    <a:lnTo>
                      <a:pt x="1471" y="1435"/>
                    </a:lnTo>
                    <a:lnTo>
                      <a:pt x="1338" y="1044"/>
                    </a:lnTo>
                    <a:lnTo>
                      <a:pt x="1178" y="929"/>
                    </a:lnTo>
                    <a:lnTo>
                      <a:pt x="850" y="929"/>
                    </a:lnTo>
                    <a:lnTo>
                      <a:pt x="584" y="1107"/>
                    </a:lnTo>
                    <a:lnTo>
                      <a:pt x="540" y="1159"/>
                    </a:lnTo>
                    <a:lnTo>
                      <a:pt x="487" y="1222"/>
                    </a:lnTo>
                    <a:lnTo>
                      <a:pt x="141" y="230"/>
                    </a:lnTo>
                    <a:lnTo>
                      <a:pt x="0" y="44"/>
                    </a:lnTo>
                    <a:lnTo>
                      <a:pt x="17" y="0"/>
                    </a:lnTo>
                    <a:lnTo>
                      <a:pt x="248" y="44"/>
                    </a:lnTo>
                    <a:lnTo>
                      <a:pt x="310" y="97"/>
                    </a:lnTo>
                    <a:close/>
                  </a:path>
                </a:pathLst>
              </a:custGeom>
              <a:solidFill>
                <a:srgbClr val="B14E30"/>
              </a:solidFill>
              <a:ln w="9525">
                <a:noFill/>
                <a:round/>
                <a:headEnd/>
                <a:tailEnd/>
              </a:ln>
            </p:spPr>
            <p:txBody>
              <a:bodyPr>
                <a:prstTxWarp prst="textNoShape">
                  <a:avLst/>
                </a:prstTxWarp>
              </a:bodyPr>
              <a:lstStyle/>
              <a:p>
                <a:endParaRPr lang="en-US"/>
              </a:p>
            </p:txBody>
          </p:sp>
          <p:sp>
            <p:nvSpPr>
              <p:cNvPr id="37131" name="Freeform 41"/>
              <p:cNvSpPr>
                <a:spLocks/>
              </p:cNvSpPr>
              <p:nvPr/>
            </p:nvSpPr>
            <p:spPr bwMode="auto">
              <a:xfrm>
                <a:off x="3559" y="1563"/>
                <a:ext cx="68" cy="117"/>
              </a:xfrm>
              <a:custGeom>
                <a:avLst/>
                <a:gdLst>
                  <a:gd name="T0" fmla="*/ 399 w 887"/>
                  <a:gd name="T1" fmla="*/ 549 h 1532"/>
                  <a:gd name="T2" fmla="*/ 524 w 887"/>
                  <a:gd name="T3" fmla="*/ 814 h 1532"/>
                  <a:gd name="T4" fmla="*/ 736 w 887"/>
                  <a:gd name="T5" fmla="*/ 1089 h 1532"/>
                  <a:gd name="T6" fmla="*/ 887 w 887"/>
                  <a:gd name="T7" fmla="*/ 1204 h 1532"/>
                  <a:gd name="T8" fmla="*/ 790 w 887"/>
                  <a:gd name="T9" fmla="*/ 1417 h 1532"/>
                  <a:gd name="T10" fmla="*/ 612 w 887"/>
                  <a:gd name="T11" fmla="*/ 1532 h 1532"/>
                  <a:gd name="T12" fmla="*/ 381 w 887"/>
                  <a:gd name="T13" fmla="*/ 1532 h 1532"/>
                  <a:gd name="T14" fmla="*/ 169 w 887"/>
                  <a:gd name="T15" fmla="*/ 1319 h 1532"/>
                  <a:gd name="T16" fmla="*/ 36 w 887"/>
                  <a:gd name="T17" fmla="*/ 1010 h 1532"/>
                  <a:gd name="T18" fmla="*/ 0 w 887"/>
                  <a:gd name="T19" fmla="*/ 601 h 1532"/>
                  <a:gd name="T20" fmla="*/ 98 w 887"/>
                  <a:gd name="T21" fmla="*/ 212 h 1532"/>
                  <a:gd name="T22" fmla="*/ 284 w 887"/>
                  <a:gd name="T23" fmla="*/ 0 h 1532"/>
                  <a:gd name="T24" fmla="*/ 346 w 887"/>
                  <a:gd name="T25" fmla="*/ 212 h 1532"/>
                  <a:gd name="T26" fmla="*/ 399 w 887"/>
                  <a:gd name="T27" fmla="*/ 549 h 1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7"/>
                  <a:gd name="T43" fmla="*/ 0 h 1532"/>
                  <a:gd name="T44" fmla="*/ 887 w 887"/>
                  <a:gd name="T45" fmla="*/ 1532 h 1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7" h="1532">
                    <a:moveTo>
                      <a:pt x="399" y="549"/>
                    </a:moveTo>
                    <a:lnTo>
                      <a:pt x="524" y="814"/>
                    </a:lnTo>
                    <a:lnTo>
                      <a:pt x="736" y="1089"/>
                    </a:lnTo>
                    <a:lnTo>
                      <a:pt x="887" y="1204"/>
                    </a:lnTo>
                    <a:lnTo>
                      <a:pt x="790" y="1417"/>
                    </a:lnTo>
                    <a:lnTo>
                      <a:pt x="612" y="1532"/>
                    </a:lnTo>
                    <a:lnTo>
                      <a:pt x="381" y="1532"/>
                    </a:lnTo>
                    <a:lnTo>
                      <a:pt x="169" y="1319"/>
                    </a:lnTo>
                    <a:lnTo>
                      <a:pt x="36" y="1010"/>
                    </a:lnTo>
                    <a:lnTo>
                      <a:pt x="0" y="601"/>
                    </a:lnTo>
                    <a:lnTo>
                      <a:pt x="98" y="212"/>
                    </a:lnTo>
                    <a:lnTo>
                      <a:pt x="284" y="0"/>
                    </a:lnTo>
                    <a:lnTo>
                      <a:pt x="346" y="212"/>
                    </a:lnTo>
                    <a:lnTo>
                      <a:pt x="399" y="549"/>
                    </a:lnTo>
                    <a:close/>
                  </a:path>
                </a:pathLst>
              </a:custGeom>
              <a:solidFill>
                <a:srgbClr val="53575C"/>
              </a:solidFill>
              <a:ln w="9525">
                <a:noFill/>
                <a:round/>
                <a:headEnd/>
                <a:tailEnd/>
              </a:ln>
            </p:spPr>
            <p:txBody>
              <a:bodyPr>
                <a:prstTxWarp prst="textNoShape">
                  <a:avLst/>
                </a:prstTxWarp>
              </a:bodyPr>
              <a:lstStyle/>
              <a:p>
                <a:endParaRPr lang="en-US"/>
              </a:p>
            </p:txBody>
          </p:sp>
          <p:sp>
            <p:nvSpPr>
              <p:cNvPr id="37132" name="Freeform 42"/>
              <p:cNvSpPr>
                <a:spLocks/>
              </p:cNvSpPr>
              <p:nvPr/>
            </p:nvSpPr>
            <p:spPr bwMode="auto">
              <a:xfrm>
                <a:off x="3372" y="1627"/>
                <a:ext cx="32" cy="22"/>
              </a:xfrm>
              <a:custGeom>
                <a:avLst/>
                <a:gdLst>
                  <a:gd name="T0" fmla="*/ 426 w 426"/>
                  <a:gd name="T1" fmla="*/ 115 h 293"/>
                  <a:gd name="T2" fmla="*/ 426 w 426"/>
                  <a:gd name="T3" fmla="*/ 230 h 293"/>
                  <a:gd name="T4" fmla="*/ 363 w 426"/>
                  <a:gd name="T5" fmla="*/ 293 h 293"/>
                  <a:gd name="T6" fmla="*/ 150 w 426"/>
                  <a:gd name="T7" fmla="*/ 257 h 293"/>
                  <a:gd name="T8" fmla="*/ 53 w 426"/>
                  <a:gd name="T9" fmla="*/ 178 h 293"/>
                  <a:gd name="T10" fmla="*/ 0 w 426"/>
                  <a:gd name="T11" fmla="*/ 62 h 293"/>
                  <a:gd name="T12" fmla="*/ 53 w 426"/>
                  <a:gd name="T13" fmla="*/ 17 h 293"/>
                  <a:gd name="T14" fmla="*/ 195 w 426"/>
                  <a:gd name="T15" fmla="*/ 0 h 293"/>
                  <a:gd name="T16" fmla="*/ 328 w 426"/>
                  <a:gd name="T17" fmla="*/ 45 h 293"/>
                  <a:gd name="T18" fmla="*/ 426 w 426"/>
                  <a:gd name="T19" fmla="*/ 115 h 2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6"/>
                  <a:gd name="T31" fmla="*/ 0 h 293"/>
                  <a:gd name="T32" fmla="*/ 426 w 426"/>
                  <a:gd name="T33" fmla="*/ 293 h 2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6" h="293">
                    <a:moveTo>
                      <a:pt x="426" y="115"/>
                    </a:moveTo>
                    <a:lnTo>
                      <a:pt x="426" y="230"/>
                    </a:lnTo>
                    <a:lnTo>
                      <a:pt x="363" y="293"/>
                    </a:lnTo>
                    <a:lnTo>
                      <a:pt x="150" y="257"/>
                    </a:lnTo>
                    <a:lnTo>
                      <a:pt x="53" y="178"/>
                    </a:lnTo>
                    <a:lnTo>
                      <a:pt x="0" y="62"/>
                    </a:lnTo>
                    <a:lnTo>
                      <a:pt x="53" y="17"/>
                    </a:lnTo>
                    <a:lnTo>
                      <a:pt x="195" y="0"/>
                    </a:lnTo>
                    <a:lnTo>
                      <a:pt x="328" y="45"/>
                    </a:lnTo>
                    <a:lnTo>
                      <a:pt x="426" y="115"/>
                    </a:lnTo>
                    <a:close/>
                  </a:path>
                </a:pathLst>
              </a:custGeom>
              <a:solidFill>
                <a:srgbClr val="877B68"/>
              </a:solidFill>
              <a:ln w="9525">
                <a:noFill/>
                <a:round/>
                <a:headEnd/>
                <a:tailEnd/>
              </a:ln>
            </p:spPr>
            <p:txBody>
              <a:bodyPr>
                <a:prstTxWarp prst="textNoShape">
                  <a:avLst/>
                </a:prstTxWarp>
              </a:bodyPr>
              <a:lstStyle/>
              <a:p>
                <a:endParaRPr lang="en-US"/>
              </a:p>
            </p:txBody>
          </p:sp>
          <p:sp>
            <p:nvSpPr>
              <p:cNvPr id="37133" name="Freeform 43"/>
              <p:cNvSpPr>
                <a:spLocks/>
              </p:cNvSpPr>
              <p:nvPr/>
            </p:nvSpPr>
            <p:spPr bwMode="auto">
              <a:xfrm>
                <a:off x="2927" y="1641"/>
                <a:ext cx="79" cy="133"/>
              </a:xfrm>
              <a:custGeom>
                <a:avLst/>
                <a:gdLst>
                  <a:gd name="T0" fmla="*/ 993 w 1027"/>
                  <a:gd name="T1" fmla="*/ 258 h 1718"/>
                  <a:gd name="T2" fmla="*/ 1027 w 1027"/>
                  <a:gd name="T3" fmla="*/ 523 h 1718"/>
                  <a:gd name="T4" fmla="*/ 975 w 1027"/>
                  <a:gd name="T5" fmla="*/ 1063 h 1718"/>
                  <a:gd name="T6" fmla="*/ 780 w 1027"/>
                  <a:gd name="T7" fmla="*/ 1488 h 1718"/>
                  <a:gd name="T8" fmla="*/ 505 w 1027"/>
                  <a:gd name="T9" fmla="*/ 1718 h 1718"/>
                  <a:gd name="T10" fmla="*/ 275 w 1027"/>
                  <a:gd name="T11" fmla="*/ 1700 h 1718"/>
                  <a:gd name="T12" fmla="*/ 115 w 1027"/>
                  <a:gd name="T13" fmla="*/ 1603 h 1718"/>
                  <a:gd name="T14" fmla="*/ 0 w 1027"/>
                  <a:gd name="T15" fmla="*/ 1452 h 1718"/>
                  <a:gd name="T16" fmla="*/ 142 w 1027"/>
                  <a:gd name="T17" fmla="*/ 1107 h 1718"/>
                  <a:gd name="T18" fmla="*/ 195 w 1027"/>
                  <a:gd name="T19" fmla="*/ 621 h 1718"/>
                  <a:gd name="T20" fmla="*/ 142 w 1027"/>
                  <a:gd name="T21" fmla="*/ 329 h 1718"/>
                  <a:gd name="T22" fmla="*/ 567 w 1027"/>
                  <a:gd name="T23" fmla="*/ 18 h 1718"/>
                  <a:gd name="T24" fmla="*/ 602 w 1027"/>
                  <a:gd name="T25" fmla="*/ 0 h 1718"/>
                  <a:gd name="T26" fmla="*/ 851 w 1027"/>
                  <a:gd name="T27" fmla="*/ 36 h 1718"/>
                  <a:gd name="T28" fmla="*/ 993 w 1027"/>
                  <a:gd name="T29" fmla="*/ 258 h 17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27"/>
                  <a:gd name="T46" fmla="*/ 0 h 1718"/>
                  <a:gd name="T47" fmla="*/ 1027 w 1027"/>
                  <a:gd name="T48" fmla="*/ 1718 h 17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27" h="1718">
                    <a:moveTo>
                      <a:pt x="993" y="258"/>
                    </a:moveTo>
                    <a:lnTo>
                      <a:pt x="1027" y="523"/>
                    </a:lnTo>
                    <a:lnTo>
                      <a:pt x="975" y="1063"/>
                    </a:lnTo>
                    <a:lnTo>
                      <a:pt x="780" y="1488"/>
                    </a:lnTo>
                    <a:lnTo>
                      <a:pt x="505" y="1718"/>
                    </a:lnTo>
                    <a:lnTo>
                      <a:pt x="275" y="1700"/>
                    </a:lnTo>
                    <a:lnTo>
                      <a:pt x="115" y="1603"/>
                    </a:lnTo>
                    <a:lnTo>
                      <a:pt x="0" y="1452"/>
                    </a:lnTo>
                    <a:lnTo>
                      <a:pt x="142" y="1107"/>
                    </a:lnTo>
                    <a:lnTo>
                      <a:pt x="195" y="621"/>
                    </a:lnTo>
                    <a:lnTo>
                      <a:pt x="142" y="329"/>
                    </a:lnTo>
                    <a:lnTo>
                      <a:pt x="567" y="18"/>
                    </a:lnTo>
                    <a:lnTo>
                      <a:pt x="602" y="0"/>
                    </a:lnTo>
                    <a:lnTo>
                      <a:pt x="851" y="36"/>
                    </a:lnTo>
                    <a:lnTo>
                      <a:pt x="993" y="258"/>
                    </a:lnTo>
                    <a:close/>
                  </a:path>
                </a:pathLst>
              </a:custGeom>
              <a:solidFill>
                <a:srgbClr val="53575C"/>
              </a:solidFill>
              <a:ln w="9525">
                <a:noFill/>
                <a:round/>
                <a:headEnd/>
                <a:tailEnd/>
              </a:ln>
            </p:spPr>
            <p:txBody>
              <a:bodyPr>
                <a:prstTxWarp prst="textNoShape">
                  <a:avLst/>
                </a:prstTxWarp>
              </a:bodyPr>
              <a:lstStyle/>
              <a:p>
                <a:endParaRPr lang="en-US"/>
              </a:p>
            </p:txBody>
          </p:sp>
          <p:sp>
            <p:nvSpPr>
              <p:cNvPr id="37134" name="Freeform 44"/>
              <p:cNvSpPr>
                <a:spLocks/>
              </p:cNvSpPr>
              <p:nvPr/>
            </p:nvSpPr>
            <p:spPr bwMode="auto">
              <a:xfrm>
                <a:off x="3318" y="1646"/>
                <a:ext cx="84" cy="322"/>
              </a:xfrm>
              <a:custGeom>
                <a:avLst/>
                <a:gdLst>
                  <a:gd name="T0" fmla="*/ 1045 w 1099"/>
                  <a:gd name="T1" fmla="*/ 151 h 4187"/>
                  <a:gd name="T2" fmla="*/ 1099 w 1099"/>
                  <a:gd name="T3" fmla="*/ 151 h 4187"/>
                  <a:gd name="T4" fmla="*/ 1011 w 1099"/>
                  <a:gd name="T5" fmla="*/ 655 h 4187"/>
                  <a:gd name="T6" fmla="*/ 850 w 1099"/>
                  <a:gd name="T7" fmla="*/ 1213 h 4187"/>
                  <a:gd name="T8" fmla="*/ 735 w 1099"/>
                  <a:gd name="T9" fmla="*/ 1832 h 4187"/>
                  <a:gd name="T10" fmla="*/ 656 w 1099"/>
                  <a:gd name="T11" fmla="*/ 2142 h 4187"/>
                  <a:gd name="T12" fmla="*/ 584 w 1099"/>
                  <a:gd name="T13" fmla="*/ 2832 h 4187"/>
                  <a:gd name="T14" fmla="*/ 451 w 1099"/>
                  <a:gd name="T15" fmla="*/ 4037 h 4187"/>
                  <a:gd name="T16" fmla="*/ 461 w 1099"/>
                  <a:gd name="T17" fmla="*/ 4054 h 4187"/>
                  <a:gd name="T18" fmla="*/ 328 w 1099"/>
                  <a:gd name="T19" fmla="*/ 4152 h 4187"/>
                  <a:gd name="T20" fmla="*/ 133 w 1099"/>
                  <a:gd name="T21" fmla="*/ 4187 h 4187"/>
                  <a:gd name="T22" fmla="*/ 62 w 1099"/>
                  <a:gd name="T23" fmla="*/ 4187 h 4187"/>
                  <a:gd name="T24" fmla="*/ 0 w 1099"/>
                  <a:gd name="T25" fmla="*/ 4054 h 4187"/>
                  <a:gd name="T26" fmla="*/ 98 w 1099"/>
                  <a:gd name="T27" fmla="*/ 3568 h 4187"/>
                  <a:gd name="T28" fmla="*/ 523 w 1099"/>
                  <a:gd name="T29" fmla="*/ 1372 h 4187"/>
                  <a:gd name="T30" fmla="*/ 584 w 1099"/>
                  <a:gd name="T31" fmla="*/ 903 h 4187"/>
                  <a:gd name="T32" fmla="*/ 602 w 1099"/>
                  <a:gd name="T33" fmla="*/ 540 h 4187"/>
                  <a:gd name="T34" fmla="*/ 700 w 1099"/>
                  <a:gd name="T35" fmla="*/ 0 h 4187"/>
                  <a:gd name="T36" fmla="*/ 913 w 1099"/>
                  <a:gd name="T37" fmla="*/ 133 h 4187"/>
                  <a:gd name="T38" fmla="*/ 1045 w 1099"/>
                  <a:gd name="T39" fmla="*/ 151 h 41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9"/>
                  <a:gd name="T61" fmla="*/ 0 h 4187"/>
                  <a:gd name="T62" fmla="*/ 1099 w 1099"/>
                  <a:gd name="T63" fmla="*/ 4187 h 41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9" h="4187">
                    <a:moveTo>
                      <a:pt x="1045" y="151"/>
                    </a:moveTo>
                    <a:lnTo>
                      <a:pt x="1099" y="151"/>
                    </a:lnTo>
                    <a:lnTo>
                      <a:pt x="1011" y="655"/>
                    </a:lnTo>
                    <a:lnTo>
                      <a:pt x="850" y="1213"/>
                    </a:lnTo>
                    <a:lnTo>
                      <a:pt x="735" y="1832"/>
                    </a:lnTo>
                    <a:lnTo>
                      <a:pt x="656" y="2142"/>
                    </a:lnTo>
                    <a:lnTo>
                      <a:pt x="584" y="2832"/>
                    </a:lnTo>
                    <a:lnTo>
                      <a:pt x="451" y="4037"/>
                    </a:lnTo>
                    <a:lnTo>
                      <a:pt x="461" y="4054"/>
                    </a:lnTo>
                    <a:lnTo>
                      <a:pt x="328" y="4152"/>
                    </a:lnTo>
                    <a:lnTo>
                      <a:pt x="133" y="4187"/>
                    </a:lnTo>
                    <a:lnTo>
                      <a:pt x="62" y="4187"/>
                    </a:lnTo>
                    <a:lnTo>
                      <a:pt x="0" y="4054"/>
                    </a:lnTo>
                    <a:lnTo>
                      <a:pt x="98" y="3568"/>
                    </a:lnTo>
                    <a:lnTo>
                      <a:pt x="523" y="1372"/>
                    </a:lnTo>
                    <a:lnTo>
                      <a:pt x="584" y="903"/>
                    </a:lnTo>
                    <a:lnTo>
                      <a:pt x="602" y="540"/>
                    </a:lnTo>
                    <a:lnTo>
                      <a:pt x="700" y="0"/>
                    </a:lnTo>
                    <a:lnTo>
                      <a:pt x="913" y="133"/>
                    </a:lnTo>
                    <a:lnTo>
                      <a:pt x="1045" y="151"/>
                    </a:lnTo>
                    <a:close/>
                  </a:path>
                </a:pathLst>
              </a:custGeom>
              <a:solidFill>
                <a:srgbClr val="B14E30"/>
              </a:solidFill>
              <a:ln w="9525">
                <a:noFill/>
                <a:round/>
                <a:headEnd/>
                <a:tailEnd/>
              </a:ln>
            </p:spPr>
            <p:txBody>
              <a:bodyPr>
                <a:prstTxWarp prst="textNoShape">
                  <a:avLst/>
                </a:prstTxWarp>
              </a:bodyPr>
              <a:lstStyle/>
              <a:p>
                <a:endParaRPr lang="en-US"/>
              </a:p>
            </p:txBody>
          </p:sp>
          <p:sp>
            <p:nvSpPr>
              <p:cNvPr id="37135" name="Freeform 45"/>
              <p:cNvSpPr>
                <a:spLocks/>
              </p:cNvSpPr>
              <p:nvPr/>
            </p:nvSpPr>
            <p:spPr bwMode="auto">
              <a:xfrm>
                <a:off x="3089" y="1661"/>
                <a:ext cx="105" cy="230"/>
              </a:xfrm>
              <a:custGeom>
                <a:avLst/>
                <a:gdLst>
                  <a:gd name="T0" fmla="*/ 894 w 1373"/>
                  <a:gd name="T1" fmla="*/ 203 h 2983"/>
                  <a:gd name="T2" fmla="*/ 894 w 1373"/>
                  <a:gd name="T3" fmla="*/ 513 h 2983"/>
                  <a:gd name="T4" fmla="*/ 771 w 1373"/>
                  <a:gd name="T5" fmla="*/ 752 h 2983"/>
                  <a:gd name="T6" fmla="*/ 735 w 1373"/>
                  <a:gd name="T7" fmla="*/ 920 h 2983"/>
                  <a:gd name="T8" fmla="*/ 638 w 1373"/>
                  <a:gd name="T9" fmla="*/ 1035 h 2983"/>
                  <a:gd name="T10" fmla="*/ 602 w 1373"/>
                  <a:gd name="T11" fmla="*/ 1097 h 2983"/>
                  <a:gd name="T12" fmla="*/ 638 w 1373"/>
                  <a:gd name="T13" fmla="*/ 1407 h 2983"/>
                  <a:gd name="T14" fmla="*/ 700 w 1373"/>
                  <a:gd name="T15" fmla="*/ 1442 h 2983"/>
                  <a:gd name="T16" fmla="*/ 1010 w 1373"/>
                  <a:gd name="T17" fmla="*/ 1407 h 2983"/>
                  <a:gd name="T18" fmla="*/ 1205 w 1373"/>
                  <a:gd name="T19" fmla="*/ 1486 h 2983"/>
                  <a:gd name="T20" fmla="*/ 1373 w 1373"/>
                  <a:gd name="T21" fmla="*/ 1734 h 2983"/>
                  <a:gd name="T22" fmla="*/ 1338 w 1373"/>
                  <a:gd name="T23" fmla="*/ 2080 h 2983"/>
                  <a:gd name="T24" fmla="*/ 1178 w 1373"/>
                  <a:gd name="T25" fmla="*/ 2274 h 2983"/>
                  <a:gd name="T26" fmla="*/ 930 w 1373"/>
                  <a:gd name="T27" fmla="*/ 2425 h 2983"/>
                  <a:gd name="T28" fmla="*/ 930 w 1373"/>
                  <a:gd name="T29" fmla="*/ 2718 h 2983"/>
                  <a:gd name="T30" fmla="*/ 850 w 1373"/>
                  <a:gd name="T31" fmla="*/ 2930 h 2983"/>
                  <a:gd name="T32" fmla="*/ 602 w 1373"/>
                  <a:gd name="T33" fmla="*/ 2983 h 2983"/>
                  <a:gd name="T34" fmla="*/ 558 w 1373"/>
                  <a:gd name="T35" fmla="*/ 2983 h 2983"/>
                  <a:gd name="T36" fmla="*/ 558 w 1373"/>
                  <a:gd name="T37" fmla="*/ 2948 h 2983"/>
                  <a:gd name="T38" fmla="*/ 797 w 1373"/>
                  <a:gd name="T39" fmla="*/ 2877 h 2983"/>
                  <a:gd name="T40" fmla="*/ 868 w 1373"/>
                  <a:gd name="T41" fmla="*/ 2735 h 2983"/>
                  <a:gd name="T42" fmla="*/ 894 w 1373"/>
                  <a:gd name="T43" fmla="*/ 2522 h 2983"/>
                  <a:gd name="T44" fmla="*/ 894 w 1373"/>
                  <a:gd name="T45" fmla="*/ 2470 h 2983"/>
                  <a:gd name="T46" fmla="*/ 833 w 1373"/>
                  <a:gd name="T47" fmla="*/ 2425 h 2983"/>
                  <a:gd name="T48" fmla="*/ 354 w 1373"/>
                  <a:gd name="T49" fmla="*/ 2389 h 2983"/>
                  <a:gd name="T50" fmla="*/ 177 w 1373"/>
                  <a:gd name="T51" fmla="*/ 2177 h 2983"/>
                  <a:gd name="T52" fmla="*/ 0 w 1373"/>
                  <a:gd name="T53" fmla="*/ 1752 h 2983"/>
                  <a:gd name="T54" fmla="*/ 80 w 1373"/>
                  <a:gd name="T55" fmla="*/ 1584 h 2983"/>
                  <a:gd name="T56" fmla="*/ 274 w 1373"/>
                  <a:gd name="T57" fmla="*/ 1327 h 2983"/>
                  <a:gd name="T58" fmla="*/ 505 w 1373"/>
                  <a:gd name="T59" fmla="*/ 1035 h 2983"/>
                  <a:gd name="T60" fmla="*/ 451 w 1373"/>
                  <a:gd name="T61" fmla="*/ 345 h 2983"/>
                  <a:gd name="T62" fmla="*/ 523 w 1373"/>
                  <a:gd name="T63" fmla="*/ 133 h 2983"/>
                  <a:gd name="T64" fmla="*/ 656 w 1373"/>
                  <a:gd name="T65" fmla="*/ 0 h 2983"/>
                  <a:gd name="T66" fmla="*/ 815 w 1373"/>
                  <a:gd name="T67" fmla="*/ 71 h 2983"/>
                  <a:gd name="T68" fmla="*/ 894 w 1373"/>
                  <a:gd name="T69" fmla="*/ 203 h 29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73"/>
                  <a:gd name="T106" fmla="*/ 0 h 2983"/>
                  <a:gd name="T107" fmla="*/ 1373 w 1373"/>
                  <a:gd name="T108" fmla="*/ 2983 h 29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73" h="2983">
                    <a:moveTo>
                      <a:pt x="894" y="203"/>
                    </a:moveTo>
                    <a:lnTo>
                      <a:pt x="894" y="513"/>
                    </a:lnTo>
                    <a:lnTo>
                      <a:pt x="771" y="752"/>
                    </a:lnTo>
                    <a:lnTo>
                      <a:pt x="735" y="920"/>
                    </a:lnTo>
                    <a:lnTo>
                      <a:pt x="638" y="1035"/>
                    </a:lnTo>
                    <a:lnTo>
                      <a:pt x="602" y="1097"/>
                    </a:lnTo>
                    <a:lnTo>
                      <a:pt x="638" y="1407"/>
                    </a:lnTo>
                    <a:lnTo>
                      <a:pt x="700" y="1442"/>
                    </a:lnTo>
                    <a:lnTo>
                      <a:pt x="1010" y="1407"/>
                    </a:lnTo>
                    <a:lnTo>
                      <a:pt x="1205" y="1486"/>
                    </a:lnTo>
                    <a:lnTo>
                      <a:pt x="1373" y="1734"/>
                    </a:lnTo>
                    <a:lnTo>
                      <a:pt x="1338" y="2080"/>
                    </a:lnTo>
                    <a:lnTo>
                      <a:pt x="1178" y="2274"/>
                    </a:lnTo>
                    <a:lnTo>
                      <a:pt x="930" y="2425"/>
                    </a:lnTo>
                    <a:lnTo>
                      <a:pt x="930" y="2718"/>
                    </a:lnTo>
                    <a:lnTo>
                      <a:pt x="850" y="2930"/>
                    </a:lnTo>
                    <a:lnTo>
                      <a:pt x="602" y="2983"/>
                    </a:lnTo>
                    <a:lnTo>
                      <a:pt x="558" y="2983"/>
                    </a:lnTo>
                    <a:lnTo>
                      <a:pt x="558" y="2948"/>
                    </a:lnTo>
                    <a:lnTo>
                      <a:pt x="797" y="2877"/>
                    </a:lnTo>
                    <a:lnTo>
                      <a:pt x="868" y="2735"/>
                    </a:lnTo>
                    <a:lnTo>
                      <a:pt x="894" y="2522"/>
                    </a:lnTo>
                    <a:lnTo>
                      <a:pt x="894" y="2470"/>
                    </a:lnTo>
                    <a:lnTo>
                      <a:pt x="833" y="2425"/>
                    </a:lnTo>
                    <a:lnTo>
                      <a:pt x="354" y="2389"/>
                    </a:lnTo>
                    <a:lnTo>
                      <a:pt x="177" y="2177"/>
                    </a:lnTo>
                    <a:lnTo>
                      <a:pt x="0" y="1752"/>
                    </a:lnTo>
                    <a:lnTo>
                      <a:pt x="80" y="1584"/>
                    </a:lnTo>
                    <a:lnTo>
                      <a:pt x="274" y="1327"/>
                    </a:lnTo>
                    <a:lnTo>
                      <a:pt x="505" y="1035"/>
                    </a:lnTo>
                    <a:lnTo>
                      <a:pt x="451" y="345"/>
                    </a:lnTo>
                    <a:lnTo>
                      <a:pt x="523" y="133"/>
                    </a:lnTo>
                    <a:lnTo>
                      <a:pt x="656" y="0"/>
                    </a:lnTo>
                    <a:lnTo>
                      <a:pt x="815" y="71"/>
                    </a:lnTo>
                    <a:lnTo>
                      <a:pt x="894" y="203"/>
                    </a:lnTo>
                    <a:close/>
                  </a:path>
                </a:pathLst>
              </a:custGeom>
              <a:solidFill>
                <a:srgbClr val="000000"/>
              </a:solidFill>
              <a:ln w="9525">
                <a:noFill/>
                <a:round/>
                <a:headEnd/>
                <a:tailEnd/>
              </a:ln>
            </p:spPr>
            <p:txBody>
              <a:bodyPr>
                <a:prstTxWarp prst="textNoShape">
                  <a:avLst/>
                </a:prstTxWarp>
              </a:bodyPr>
              <a:lstStyle/>
              <a:p>
                <a:endParaRPr lang="en-US"/>
              </a:p>
            </p:txBody>
          </p:sp>
          <p:sp>
            <p:nvSpPr>
              <p:cNvPr id="37136" name="Freeform 46"/>
              <p:cNvSpPr>
                <a:spLocks/>
              </p:cNvSpPr>
              <p:nvPr/>
            </p:nvSpPr>
            <p:spPr bwMode="auto">
              <a:xfrm>
                <a:off x="3130" y="1669"/>
                <a:ext cx="23" cy="64"/>
              </a:xfrm>
              <a:custGeom>
                <a:avLst/>
                <a:gdLst>
                  <a:gd name="T0" fmla="*/ 293 w 293"/>
                  <a:gd name="T1" fmla="*/ 178 h 833"/>
                  <a:gd name="T2" fmla="*/ 257 w 293"/>
                  <a:gd name="T3" fmla="*/ 452 h 833"/>
                  <a:gd name="T4" fmla="*/ 80 w 293"/>
                  <a:gd name="T5" fmla="*/ 815 h 833"/>
                  <a:gd name="T6" fmla="*/ 62 w 293"/>
                  <a:gd name="T7" fmla="*/ 833 h 833"/>
                  <a:gd name="T8" fmla="*/ 0 w 293"/>
                  <a:gd name="T9" fmla="*/ 293 h 833"/>
                  <a:gd name="T10" fmla="*/ 44 w 293"/>
                  <a:gd name="T11" fmla="*/ 98 h 833"/>
                  <a:gd name="T12" fmla="*/ 133 w 293"/>
                  <a:gd name="T13" fmla="*/ 0 h 833"/>
                  <a:gd name="T14" fmla="*/ 195 w 293"/>
                  <a:gd name="T15" fmla="*/ 28 h 833"/>
                  <a:gd name="T16" fmla="*/ 293 w 293"/>
                  <a:gd name="T17" fmla="*/ 178 h 8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3"/>
                  <a:gd name="T28" fmla="*/ 0 h 833"/>
                  <a:gd name="T29" fmla="*/ 293 w 293"/>
                  <a:gd name="T30" fmla="*/ 833 h 8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3" h="833">
                    <a:moveTo>
                      <a:pt x="293" y="178"/>
                    </a:moveTo>
                    <a:lnTo>
                      <a:pt x="257" y="452"/>
                    </a:lnTo>
                    <a:lnTo>
                      <a:pt x="80" y="815"/>
                    </a:lnTo>
                    <a:lnTo>
                      <a:pt x="62" y="833"/>
                    </a:lnTo>
                    <a:lnTo>
                      <a:pt x="0" y="293"/>
                    </a:lnTo>
                    <a:lnTo>
                      <a:pt x="44" y="98"/>
                    </a:lnTo>
                    <a:lnTo>
                      <a:pt x="133" y="0"/>
                    </a:lnTo>
                    <a:lnTo>
                      <a:pt x="195" y="28"/>
                    </a:lnTo>
                    <a:lnTo>
                      <a:pt x="293" y="178"/>
                    </a:lnTo>
                    <a:close/>
                  </a:path>
                </a:pathLst>
              </a:custGeom>
              <a:solidFill>
                <a:srgbClr val="B14E30"/>
              </a:solidFill>
              <a:ln w="9525">
                <a:noFill/>
                <a:round/>
                <a:headEnd/>
                <a:tailEnd/>
              </a:ln>
            </p:spPr>
            <p:txBody>
              <a:bodyPr>
                <a:prstTxWarp prst="textNoShape">
                  <a:avLst/>
                </a:prstTxWarp>
              </a:bodyPr>
              <a:lstStyle/>
              <a:p>
                <a:endParaRPr lang="en-US"/>
              </a:p>
            </p:txBody>
          </p:sp>
          <p:sp>
            <p:nvSpPr>
              <p:cNvPr id="37137" name="Freeform 47"/>
              <p:cNvSpPr>
                <a:spLocks/>
              </p:cNvSpPr>
              <p:nvPr/>
            </p:nvSpPr>
            <p:spPr bwMode="auto">
              <a:xfrm>
                <a:off x="3096" y="1752"/>
                <a:ext cx="55" cy="88"/>
              </a:xfrm>
              <a:custGeom>
                <a:avLst/>
                <a:gdLst>
                  <a:gd name="T0" fmla="*/ 256 w 717"/>
                  <a:gd name="T1" fmla="*/ 460 h 1151"/>
                  <a:gd name="T2" fmla="*/ 194 w 717"/>
                  <a:gd name="T3" fmla="*/ 637 h 1151"/>
                  <a:gd name="T4" fmla="*/ 230 w 717"/>
                  <a:gd name="T5" fmla="*/ 823 h 1151"/>
                  <a:gd name="T6" fmla="*/ 327 w 717"/>
                  <a:gd name="T7" fmla="*/ 920 h 1151"/>
                  <a:gd name="T8" fmla="*/ 460 w 717"/>
                  <a:gd name="T9" fmla="*/ 948 h 1151"/>
                  <a:gd name="T10" fmla="*/ 504 w 717"/>
                  <a:gd name="T11" fmla="*/ 948 h 1151"/>
                  <a:gd name="T12" fmla="*/ 522 w 717"/>
                  <a:gd name="T13" fmla="*/ 920 h 1151"/>
                  <a:gd name="T14" fmla="*/ 522 w 717"/>
                  <a:gd name="T15" fmla="*/ 885 h 1151"/>
                  <a:gd name="T16" fmla="*/ 353 w 717"/>
                  <a:gd name="T17" fmla="*/ 805 h 1151"/>
                  <a:gd name="T18" fmla="*/ 353 w 717"/>
                  <a:gd name="T19" fmla="*/ 540 h 1151"/>
                  <a:gd name="T20" fmla="*/ 486 w 717"/>
                  <a:gd name="T21" fmla="*/ 442 h 1151"/>
                  <a:gd name="T22" fmla="*/ 504 w 717"/>
                  <a:gd name="T23" fmla="*/ 442 h 1151"/>
                  <a:gd name="T24" fmla="*/ 717 w 717"/>
                  <a:gd name="T25" fmla="*/ 1151 h 1151"/>
                  <a:gd name="T26" fmla="*/ 353 w 717"/>
                  <a:gd name="T27" fmla="*/ 1151 h 1151"/>
                  <a:gd name="T28" fmla="*/ 230 w 717"/>
                  <a:gd name="T29" fmla="*/ 1097 h 1151"/>
                  <a:gd name="T30" fmla="*/ 0 w 717"/>
                  <a:gd name="T31" fmla="*/ 655 h 1151"/>
                  <a:gd name="T32" fmla="*/ 17 w 717"/>
                  <a:gd name="T33" fmla="*/ 505 h 1151"/>
                  <a:gd name="T34" fmla="*/ 256 w 717"/>
                  <a:gd name="T35" fmla="*/ 186 h 1151"/>
                  <a:gd name="T36" fmla="*/ 407 w 717"/>
                  <a:gd name="T37" fmla="*/ 0 h 1151"/>
                  <a:gd name="T38" fmla="*/ 486 w 717"/>
                  <a:gd name="T39" fmla="*/ 283 h 1151"/>
                  <a:gd name="T40" fmla="*/ 256 w 717"/>
                  <a:gd name="T41" fmla="*/ 460 h 11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7"/>
                  <a:gd name="T64" fmla="*/ 0 h 1151"/>
                  <a:gd name="T65" fmla="*/ 717 w 717"/>
                  <a:gd name="T66" fmla="*/ 1151 h 11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7" h="1151">
                    <a:moveTo>
                      <a:pt x="256" y="460"/>
                    </a:moveTo>
                    <a:lnTo>
                      <a:pt x="194" y="637"/>
                    </a:lnTo>
                    <a:lnTo>
                      <a:pt x="230" y="823"/>
                    </a:lnTo>
                    <a:lnTo>
                      <a:pt x="327" y="920"/>
                    </a:lnTo>
                    <a:lnTo>
                      <a:pt x="460" y="948"/>
                    </a:lnTo>
                    <a:lnTo>
                      <a:pt x="504" y="948"/>
                    </a:lnTo>
                    <a:lnTo>
                      <a:pt x="522" y="920"/>
                    </a:lnTo>
                    <a:lnTo>
                      <a:pt x="522" y="885"/>
                    </a:lnTo>
                    <a:lnTo>
                      <a:pt x="353" y="805"/>
                    </a:lnTo>
                    <a:lnTo>
                      <a:pt x="353" y="540"/>
                    </a:lnTo>
                    <a:lnTo>
                      <a:pt x="486" y="442"/>
                    </a:lnTo>
                    <a:lnTo>
                      <a:pt x="504" y="442"/>
                    </a:lnTo>
                    <a:lnTo>
                      <a:pt x="717" y="1151"/>
                    </a:lnTo>
                    <a:lnTo>
                      <a:pt x="353" y="1151"/>
                    </a:lnTo>
                    <a:lnTo>
                      <a:pt x="230" y="1097"/>
                    </a:lnTo>
                    <a:lnTo>
                      <a:pt x="0" y="655"/>
                    </a:lnTo>
                    <a:lnTo>
                      <a:pt x="17" y="505"/>
                    </a:lnTo>
                    <a:lnTo>
                      <a:pt x="256" y="186"/>
                    </a:lnTo>
                    <a:lnTo>
                      <a:pt x="407" y="0"/>
                    </a:lnTo>
                    <a:lnTo>
                      <a:pt x="486" y="283"/>
                    </a:lnTo>
                    <a:lnTo>
                      <a:pt x="256" y="460"/>
                    </a:lnTo>
                    <a:close/>
                  </a:path>
                </a:pathLst>
              </a:custGeom>
              <a:solidFill>
                <a:srgbClr val="B14E30"/>
              </a:solidFill>
              <a:ln w="9525">
                <a:noFill/>
                <a:round/>
                <a:headEnd/>
                <a:tailEnd/>
              </a:ln>
            </p:spPr>
            <p:txBody>
              <a:bodyPr>
                <a:prstTxWarp prst="textNoShape">
                  <a:avLst/>
                </a:prstTxWarp>
              </a:bodyPr>
              <a:lstStyle/>
              <a:p>
                <a:endParaRPr lang="en-US"/>
              </a:p>
            </p:txBody>
          </p:sp>
          <p:sp>
            <p:nvSpPr>
              <p:cNvPr id="37138" name="Freeform 48"/>
              <p:cNvSpPr>
                <a:spLocks/>
              </p:cNvSpPr>
              <p:nvPr/>
            </p:nvSpPr>
            <p:spPr bwMode="auto">
              <a:xfrm>
                <a:off x="2522" y="1774"/>
                <a:ext cx="714" cy="760"/>
              </a:xfrm>
              <a:custGeom>
                <a:avLst/>
                <a:gdLst>
                  <a:gd name="T0" fmla="*/ 5662 w 9277"/>
                  <a:gd name="T1" fmla="*/ 1842 h 9890"/>
                  <a:gd name="T2" fmla="*/ 6317 w 9277"/>
                  <a:gd name="T3" fmla="*/ 2223 h 9890"/>
                  <a:gd name="T4" fmla="*/ 7522 w 9277"/>
                  <a:gd name="T5" fmla="*/ 2470 h 9890"/>
                  <a:gd name="T6" fmla="*/ 9242 w 9277"/>
                  <a:gd name="T7" fmla="*/ 2568 h 9890"/>
                  <a:gd name="T8" fmla="*/ 9179 w 9277"/>
                  <a:gd name="T9" fmla="*/ 3267 h 9890"/>
                  <a:gd name="T10" fmla="*/ 8932 w 9277"/>
                  <a:gd name="T11" fmla="*/ 3675 h 9890"/>
                  <a:gd name="T12" fmla="*/ 8444 w 9277"/>
                  <a:gd name="T13" fmla="*/ 4445 h 9890"/>
                  <a:gd name="T14" fmla="*/ 7284 w 9277"/>
                  <a:gd name="T15" fmla="*/ 5161 h 9890"/>
                  <a:gd name="T16" fmla="*/ 7088 w 9277"/>
                  <a:gd name="T17" fmla="*/ 4507 h 9890"/>
                  <a:gd name="T18" fmla="*/ 7151 w 9277"/>
                  <a:gd name="T19" fmla="*/ 5029 h 9890"/>
                  <a:gd name="T20" fmla="*/ 7230 w 9277"/>
                  <a:gd name="T21" fmla="*/ 5719 h 9890"/>
                  <a:gd name="T22" fmla="*/ 7381 w 9277"/>
                  <a:gd name="T23" fmla="*/ 6800 h 9890"/>
                  <a:gd name="T24" fmla="*/ 6787 w 9277"/>
                  <a:gd name="T25" fmla="*/ 7552 h 9890"/>
                  <a:gd name="T26" fmla="*/ 6380 w 9277"/>
                  <a:gd name="T27" fmla="*/ 7517 h 9890"/>
                  <a:gd name="T28" fmla="*/ 5626 w 9277"/>
                  <a:gd name="T29" fmla="*/ 7570 h 9890"/>
                  <a:gd name="T30" fmla="*/ 5529 w 9277"/>
                  <a:gd name="T31" fmla="*/ 7632 h 9890"/>
                  <a:gd name="T32" fmla="*/ 5777 w 9277"/>
                  <a:gd name="T33" fmla="*/ 8579 h 9890"/>
                  <a:gd name="T34" fmla="*/ 6380 w 9277"/>
                  <a:gd name="T35" fmla="*/ 9473 h 9890"/>
                  <a:gd name="T36" fmla="*/ 6051 w 9277"/>
                  <a:gd name="T37" fmla="*/ 9792 h 9890"/>
                  <a:gd name="T38" fmla="*/ 5741 w 9277"/>
                  <a:gd name="T39" fmla="*/ 9721 h 9890"/>
                  <a:gd name="T40" fmla="*/ 5546 w 9277"/>
                  <a:gd name="T41" fmla="*/ 9527 h 9890"/>
                  <a:gd name="T42" fmla="*/ 5546 w 9277"/>
                  <a:gd name="T43" fmla="*/ 9235 h 9890"/>
                  <a:gd name="T44" fmla="*/ 5254 w 9277"/>
                  <a:gd name="T45" fmla="*/ 8809 h 9890"/>
                  <a:gd name="T46" fmla="*/ 5024 w 9277"/>
                  <a:gd name="T47" fmla="*/ 8747 h 9890"/>
                  <a:gd name="T48" fmla="*/ 5103 w 9277"/>
                  <a:gd name="T49" fmla="*/ 8251 h 9890"/>
                  <a:gd name="T50" fmla="*/ 4811 w 9277"/>
                  <a:gd name="T51" fmla="*/ 7384 h 9890"/>
                  <a:gd name="T52" fmla="*/ 4696 w 9277"/>
                  <a:gd name="T53" fmla="*/ 7030 h 9890"/>
                  <a:gd name="T54" fmla="*/ 5006 w 9277"/>
                  <a:gd name="T55" fmla="*/ 6915 h 9890"/>
                  <a:gd name="T56" fmla="*/ 5626 w 9277"/>
                  <a:gd name="T57" fmla="*/ 6800 h 9890"/>
                  <a:gd name="T58" fmla="*/ 5662 w 9277"/>
                  <a:gd name="T59" fmla="*/ 6471 h 9890"/>
                  <a:gd name="T60" fmla="*/ 4200 w 9277"/>
                  <a:gd name="T61" fmla="*/ 4153 h 9890"/>
                  <a:gd name="T62" fmla="*/ 3792 w 9277"/>
                  <a:gd name="T63" fmla="*/ 3417 h 9890"/>
                  <a:gd name="T64" fmla="*/ 3074 w 9277"/>
                  <a:gd name="T65" fmla="*/ 3249 h 9890"/>
                  <a:gd name="T66" fmla="*/ 2534 w 9277"/>
                  <a:gd name="T67" fmla="*/ 3515 h 9890"/>
                  <a:gd name="T68" fmla="*/ 2392 w 9277"/>
                  <a:gd name="T69" fmla="*/ 4038 h 9890"/>
                  <a:gd name="T70" fmla="*/ 2321 w 9277"/>
                  <a:gd name="T71" fmla="*/ 5259 h 9890"/>
                  <a:gd name="T72" fmla="*/ 1622 w 9277"/>
                  <a:gd name="T73" fmla="*/ 6144 h 9890"/>
                  <a:gd name="T74" fmla="*/ 1098 w 9277"/>
                  <a:gd name="T75" fmla="*/ 6322 h 9890"/>
                  <a:gd name="T76" fmla="*/ 1374 w 9277"/>
                  <a:gd name="T77" fmla="*/ 5622 h 9890"/>
                  <a:gd name="T78" fmla="*/ 1276 w 9277"/>
                  <a:gd name="T79" fmla="*/ 5568 h 9890"/>
                  <a:gd name="T80" fmla="*/ 1028 w 9277"/>
                  <a:gd name="T81" fmla="*/ 5737 h 9890"/>
                  <a:gd name="T82" fmla="*/ 602 w 9277"/>
                  <a:gd name="T83" fmla="*/ 5701 h 9890"/>
                  <a:gd name="T84" fmla="*/ 832 w 9277"/>
                  <a:gd name="T85" fmla="*/ 5489 h 9890"/>
                  <a:gd name="T86" fmla="*/ 585 w 9277"/>
                  <a:gd name="T87" fmla="*/ 5489 h 9890"/>
                  <a:gd name="T88" fmla="*/ 310 w 9277"/>
                  <a:gd name="T89" fmla="*/ 5356 h 9890"/>
                  <a:gd name="T90" fmla="*/ 18 w 9277"/>
                  <a:gd name="T91" fmla="*/ 4816 h 9890"/>
                  <a:gd name="T92" fmla="*/ 0 w 9277"/>
                  <a:gd name="T93" fmla="*/ 4409 h 9890"/>
                  <a:gd name="T94" fmla="*/ 425 w 9277"/>
                  <a:gd name="T95" fmla="*/ 4914 h 9890"/>
                  <a:gd name="T96" fmla="*/ 770 w 9277"/>
                  <a:gd name="T97" fmla="*/ 5135 h 9890"/>
                  <a:gd name="T98" fmla="*/ 850 w 9277"/>
                  <a:gd name="T99" fmla="*/ 5082 h 9890"/>
                  <a:gd name="T100" fmla="*/ 717 w 9277"/>
                  <a:gd name="T101" fmla="*/ 4693 h 9890"/>
                  <a:gd name="T102" fmla="*/ 1063 w 9277"/>
                  <a:gd name="T103" fmla="*/ 4949 h 9890"/>
                  <a:gd name="T104" fmla="*/ 1799 w 9277"/>
                  <a:gd name="T105" fmla="*/ 5135 h 9890"/>
                  <a:gd name="T106" fmla="*/ 2083 w 9277"/>
                  <a:gd name="T107" fmla="*/ 4852 h 9890"/>
                  <a:gd name="T108" fmla="*/ 2109 w 9277"/>
                  <a:gd name="T109" fmla="*/ 4197 h 9890"/>
                  <a:gd name="T110" fmla="*/ 2224 w 9277"/>
                  <a:gd name="T111" fmla="*/ 3400 h 9890"/>
                  <a:gd name="T112" fmla="*/ 2800 w 9277"/>
                  <a:gd name="T113" fmla="*/ 2957 h 9890"/>
                  <a:gd name="T114" fmla="*/ 3570 w 9277"/>
                  <a:gd name="T115" fmla="*/ 3010 h 9890"/>
                  <a:gd name="T116" fmla="*/ 4253 w 9277"/>
                  <a:gd name="T117" fmla="*/ 3594 h 9890"/>
                  <a:gd name="T118" fmla="*/ 4306 w 9277"/>
                  <a:gd name="T119" fmla="*/ 3267 h 9890"/>
                  <a:gd name="T120" fmla="*/ 5147 w 9277"/>
                  <a:gd name="T121" fmla="*/ 1816 h 9890"/>
                  <a:gd name="T122" fmla="*/ 5396 w 9277"/>
                  <a:gd name="T123" fmla="*/ 292 h 9890"/>
                  <a:gd name="T124" fmla="*/ 5449 w 9277"/>
                  <a:gd name="T125" fmla="*/ 62 h 98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277"/>
                  <a:gd name="T190" fmla="*/ 0 h 9890"/>
                  <a:gd name="T191" fmla="*/ 9277 w 9277"/>
                  <a:gd name="T192" fmla="*/ 9890 h 98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277" h="9890">
                    <a:moveTo>
                      <a:pt x="5590" y="328"/>
                    </a:moveTo>
                    <a:lnTo>
                      <a:pt x="5662" y="1842"/>
                    </a:lnTo>
                    <a:lnTo>
                      <a:pt x="5626" y="2151"/>
                    </a:lnTo>
                    <a:lnTo>
                      <a:pt x="6317" y="2223"/>
                    </a:lnTo>
                    <a:lnTo>
                      <a:pt x="6867" y="2399"/>
                    </a:lnTo>
                    <a:lnTo>
                      <a:pt x="7522" y="2470"/>
                    </a:lnTo>
                    <a:lnTo>
                      <a:pt x="7903" y="2568"/>
                    </a:lnTo>
                    <a:lnTo>
                      <a:pt x="9242" y="2568"/>
                    </a:lnTo>
                    <a:lnTo>
                      <a:pt x="9277" y="2806"/>
                    </a:lnTo>
                    <a:lnTo>
                      <a:pt x="9179" y="3267"/>
                    </a:lnTo>
                    <a:lnTo>
                      <a:pt x="9029" y="3577"/>
                    </a:lnTo>
                    <a:lnTo>
                      <a:pt x="8932" y="3675"/>
                    </a:lnTo>
                    <a:lnTo>
                      <a:pt x="8932" y="3790"/>
                    </a:lnTo>
                    <a:lnTo>
                      <a:pt x="8444" y="4445"/>
                    </a:lnTo>
                    <a:lnTo>
                      <a:pt x="8001" y="4949"/>
                    </a:lnTo>
                    <a:lnTo>
                      <a:pt x="7284" y="5161"/>
                    </a:lnTo>
                    <a:lnTo>
                      <a:pt x="7133" y="4542"/>
                    </a:lnTo>
                    <a:lnTo>
                      <a:pt x="7088" y="4507"/>
                    </a:lnTo>
                    <a:lnTo>
                      <a:pt x="7018" y="4578"/>
                    </a:lnTo>
                    <a:lnTo>
                      <a:pt x="7151" y="5029"/>
                    </a:lnTo>
                    <a:lnTo>
                      <a:pt x="7230" y="5586"/>
                    </a:lnTo>
                    <a:lnTo>
                      <a:pt x="7230" y="5719"/>
                    </a:lnTo>
                    <a:lnTo>
                      <a:pt x="7328" y="6180"/>
                    </a:lnTo>
                    <a:lnTo>
                      <a:pt x="7381" y="6800"/>
                    </a:lnTo>
                    <a:lnTo>
                      <a:pt x="7133" y="7358"/>
                    </a:lnTo>
                    <a:lnTo>
                      <a:pt x="6787" y="7552"/>
                    </a:lnTo>
                    <a:lnTo>
                      <a:pt x="6495" y="7552"/>
                    </a:lnTo>
                    <a:lnTo>
                      <a:pt x="6380" y="7517"/>
                    </a:lnTo>
                    <a:lnTo>
                      <a:pt x="5689" y="7596"/>
                    </a:lnTo>
                    <a:lnTo>
                      <a:pt x="5626" y="7570"/>
                    </a:lnTo>
                    <a:lnTo>
                      <a:pt x="5564" y="7570"/>
                    </a:lnTo>
                    <a:lnTo>
                      <a:pt x="5529" y="7632"/>
                    </a:lnTo>
                    <a:lnTo>
                      <a:pt x="5644" y="8154"/>
                    </a:lnTo>
                    <a:lnTo>
                      <a:pt x="5777" y="8579"/>
                    </a:lnTo>
                    <a:lnTo>
                      <a:pt x="6229" y="8969"/>
                    </a:lnTo>
                    <a:lnTo>
                      <a:pt x="6380" y="9473"/>
                    </a:lnTo>
                    <a:lnTo>
                      <a:pt x="6495" y="9624"/>
                    </a:lnTo>
                    <a:lnTo>
                      <a:pt x="6051" y="9792"/>
                    </a:lnTo>
                    <a:lnTo>
                      <a:pt x="5689" y="9890"/>
                    </a:lnTo>
                    <a:lnTo>
                      <a:pt x="5741" y="9721"/>
                    </a:lnTo>
                    <a:lnTo>
                      <a:pt x="5723" y="9624"/>
                    </a:lnTo>
                    <a:lnTo>
                      <a:pt x="5546" y="9527"/>
                    </a:lnTo>
                    <a:lnTo>
                      <a:pt x="5511" y="9473"/>
                    </a:lnTo>
                    <a:lnTo>
                      <a:pt x="5546" y="9235"/>
                    </a:lnTo>
                    <a:lnTo>
                      <a:pt x="5493" y="9021"/>
                    </a:lnTo>
                    <a:lnTo>
                      <a:pt x="5254" y="8809"/>
                    </a:lnTo>
                    <a:lnTo>
                      <a:pt x="5059" y="8791"/>
                    </a:lnTo>
                    <a:lnTo>
                      <a:pt x="5024" y="8747"/>
                    </a:lnTo>
                    <a:lnTo>
                      <a:pt x="5147" y="8481"/>
                    </a:lnTo>
                    <a:lnTo>
                      <a:pt x="5103" y="8251"/>
                    </a:lnTo>
                    <a:lnTo>
                      <a:pt x="5006" y="8021"/>
                    </a:lnTo>
                    <a:lnTo>
                      <a:pt x="4811" y="7384"/>
                    </a:lnTo>
                    <a:lnTo>
                      <a:pt x="4696" y="7269"/>
                    </a:lnTo>
                    <a:lnTo>
                      <a:pt x="4696" y="7030"/>
                    </a:lnTo>
                    <a:lnTo>
                      <a:pt x="4811" y="6941"/>
                    </a:lnTo>
                    <a:lnTo>
                      <a:pt x="5006" y="6915"/>
                    </a:lnTo>
                    <a:lnTo>
                      <a:pt x="5449" y="6897"/>
                    </a:lnTo>
                    <a:lnTo>
                      <a:pt x="5626" y="6800"/>
                    </a:lnTo>
                    <a:lnTo>
                      <a:pt x="5689" y="6719"/>
                    </a:lnTo>
                    <a:lnTo>
                      <a:pt x="5662" y="6471"/>
                    </a:lnTo>
                    <a:lnTo>
                      <a:pt x="4501" y="4816"/>
                    </a:lnTo>
                    <a:lnTo>
                      <a:pt x="4200" y="4153"/>
                    </a:lnTo>
                    <a:lnTo>
                      <a:pt x="4023" y="3736"/>
                    </a:lnTo>
                    <a:lnTo>
                      <a:pt x="3792" y="3417"/>
                    </a:lnTo>
                    <a:lnTo>
                      <a:pt x="3598" y="3284"/>
                    </a:lnTo>
                    <a:lnTo>
                      <a:pt x="3074" y="3249"/>
                    </a:lnTo>
                    <a:lnTo>
                      <a:pt x="2782" y="3347"/>
                    </a:lnTo>
                    <a:lnTo>
                      <a:pt x="2534" y="3515"/>
                    </a:lnTo>
                    <a:lnTo>
                      <a:pt x="2375" y="3736"/>
                    </a:lnTo>
                    <a:lnTo>
                      <a:pt x="2392" y="4038"/>
                    </a:lnTo>
                    <a:lnTo>
                      <a:pt x="2454" y="4754"/>
                    </a:lnTo>
                    <a:lnTo>
                      <a:pt x="2321" y="5259"/>
                    </a:lnTo>
                    <a:lnTo>
                      <a:pt x="1914" y="5879"/>
                    </a:lnTo>
                    <a:lnTo>
                      <a:pt x="1622" y="6144"/>
                    </a:lnTo>
                    <a:lnTo>
                      <a:pt x="1196" y="6322"/>
                    </a:lnTo>
                    <a:lnTo>
                      <a:pt x="1098" y="6322"/>
                    </a:lnTo>
                    <a:lnTo>
                      <a:pt x="1374" y="5666"/>
                    </a:lnTo>
                    <a:lnTo>
                      <a:pt x="1374" y="5622"/>
                    </a:lnTo>
                    <a:lnTo>
                      <a:pt x="1311" y="5568"/>
                    </a:lnTo>
                    <a:lnTo>
                      <a:pt x="1276" y="5568"/>
                    </a:lnTo>
                    <a:lnTo>
                      <a:pt x="1241" y="5622"/>
                    </a:lnTo>
                    <a:lnTo>
                      <a:pt x="1028" y="5737"/>
                    </a:lnTo>
                    <a:lnTo>
                      <a:pt x="637" y="5737"/>
                    </a:lnTo>
                    <a:lnTo>
                      <a:pt x="602" y="5701"/>
                    </a:lnTo>
                    <a:lnTo>
                      <a:pt x="770" y="5568"/>
                    </a:lnTo>
                    <a:lnTo>
                      <a:pt x="832" y="5489"/>
                    </a:lnTo>
                    <a:lnTo>
                      <a:pt x="753" y="5409"/>
                    </a:lnTo>
                    <a:lnTo>
                      <a:pt x="585" y="5489"/>
                    </a:lnTo>
                    <a:lnTo>
                      <a:pt x="522" y="5453"/>
                    </a:lnTo>
                    <a:lnTo>
                      <a:pt x="310" y="5356"/>
                    </a:lnTo>
                    <a:lnTo>
                      <a:pt x="151" y="5179"/>
                    </a:lnTo>
                    <a:lnTo>
                      <a:pt x="18" y="4816"/>
                    </a:lnTo>
                    <a:lnTo>
                      <a:pt x="0" y="4445"/>
                    </a:lnTo>
                    <a:lnTo>
                      <a:pt x="0" y="4409"/>
                    </a:lnTo>
                    <a:lnTo>
                      <a:pt x="79" y="4578"/>
                    </a:lnTo>
                    <a:lnTo>
                      <a:pt x="425" y="4914"/>
                    </a:lnTo>
                    <a:lnTo>
                      <a:pt x="753" y="5126"/>
                    </a:lnTo>
                    <a:lnTo>
                      <a:pt x="770" y="5135"/>
                    </a:lnTo>
                    <a:lnTo>
                      <a:pt x="806" y="5126"/>
                    </a:lnTo>
                    <a:lnTo>
                      <a:pt x="850" y="5082"/>
                    </a:lnTo>
                    <a:lnTo>
                      <a:pt x="717" y="4790"/>
                    </a:lnTo>
                    <a:lnTo>
                      <a:pt x="717" y="4693"/>
                    </a:lnTo>
                    <a:lnTo>
                      <a:pt x="753" y="4657"/>
                    </a:lnTo>
                    <a:lnTo>
                      <a:pt x="1063" y="4949"/>
                    </a:lnTo>
                    <a:lnTo>
                      <a:pt x="1489" y="5161"/>
                    </a:lnTo>
                    <a:lnTo>
                      <a:pt x="1799" y="5135"/>
                    </a:lnTo>
                    <a:lnTo>
                      <a:pt x="1950" y="5064"/>
                    </a:lnTo>
                    <a:lnTo>
                      <a:pt x="2083" y="4852"/>
                    </a:lnTo>
                    <a:lnTo>
                      <a:pt x="2144" y="4675"/>
                    </a:lnTo>
                    <a:lnTo>
                      <a:pt x="2109" y="4197"/>
                    </a:lnTo>
                    <a:lnTo>
                      <a:pt x="2126" y="3709"/>
                    </a:lnTo>
                    <a:lnTo>
                      <a:pt x="2224" y="3400"/>
                    </a:lnTo>
                    <a:lnTo>
                      <a:pt x="2587" y="3037"/>
                    </a:lnTo>
                    <a:lnTo>
                      <a:pt x="2800" y="2957"/>
                    </a:lnTo>
                    <a:lnTo>
                      <a:pt x="3225" y="2921"/>
                    </a:lnTo>
                    <a:lnTo>
                      <a:pt x="3570" y="3010"/>
                    </a:lnTo>
                    <a:lnTo>
                      <a:pt x="4102" y="3400"/>
                    </a:lnTo>
                    <a:lnTo>
                      <a:pt x="4253" y="3594"/>
                    </a:lnTo>
                    <a:lnTo>
                      <a:pt x="4289" y="3594"/>
                    </a:lnTo>
                    <a:lnTo>
                      <a:pt x="4306" y="3267"/>
                    </a:lnTo>
                    <a:lnTo>
                      <a:pt x="4501" y="2727"/>
                    </a:lnTo>
                    <a:lnTo>
                      <a:pt x="5147" y="1816"/>
                    </a:lnTo>
                    <a:lnTo>
                      <a:pt x="5334" y="1159"/>
                    </a:lnTo>
                    <a:lnTo>
                      <a:pt x="5396" y="292"/>
                    </a:lnTo>
                    <a:lnTo>
                      <a:pt x="5352" y="0"/>
                    </a:lnTo>
                    <a:lnTo>
                      <a:pt x="5449" y="62"/>
                    </a:lnTo>
                    <a:lnTo>
                      <a:pt x="5590" y="328"/>
                    </a:lnTo>
                    <a:close/>
                  </a:path>
                </a:pathLst>
              </a:custGeom>
              <a:solidFill>
                <a:srgbClr val="867B62"/>
              </a:solidFill>
              <a:ln w="9525">
                <a:noFill/>
                <a:round/>
                <a:headEnd/>
                <a:tailEnd/>
              </a:ln>
            </p:spPr>
            <p:txBody>
              <a:bodyPr>
                <a:prstTxWarp prst="textNoShape">
                  <a:avLst/>
                </a:prstTxWarp>
              </a:bodyPr>
              <a:lstStyle/>
              <a:p>
                <a:endParaRPr lang="en-US"/>
              </a:p>
            </p:txBody>
          </p:sp>
          <p:sp>
            <p:nvSpPr>
              <p:cNvPr id="37139" name="Freeform 49"/>
              <p:cNvSpPr>
                <a:spLocks/>
              </p:cNvSpPr>
              <p:nvPr/>
            </p:nvSpPr>
            <p:spPr bwMode="auto">
              <a:xfrm>
                <a:off x="3143" y="1780"/>
                <a:ext cx="44" cy="59"/>
              </a:xfrm>
              <a:custGeom>
                <a:avLst/>
                <a:gdLst>
                  <a:gd name="T0" fmla="*/ 576 w 576"/>
                  <a:gd name="T1" fmla="*/ 212 h 770"/>
                  <a:gd name="T2" fmla="*/ 558 w 576"/>
                  <a:gd name="T3" fmla="*/ 460 h 770"/>
                  <a:gd name="T4" fmla="*/ 443 w 576"/>
                  <a:gd name="T5" fmla="*/ 637 h 770"/>
                  <a:gd name="T6" fmla="*/ 248 w 576"/>
                  <a:gd name="T7" fmla="*/ 770 h 770"/>
                  <a:gd name="T8" fmla="*/ 212 w 576"/>
                  <a:gd name="T9" fmla="*/ 770 h 770"/>
                  <a:gd name="T10" fmla="*/ 0 w 576"/>
                  <a:gd name="T11" fmla="*/ 18 h 770"/>
                  <a:gd name="T12" fmla="*/ 53 w 576"/>
                  <a:gd name="T13" fmla="*/ 0 h 770"/>
                  <a:gd name="T14" fmla="*/ 425 w 576"/>
                  <a:gd name="T15" fmla="*/ 18 h 770"/>
                  <a:gd name="T16" fmla="*/ 576 w 576"/>
                  <a:gd name="T17" fmla="*/ 212 h 7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6"/>
                  <a:gd name="T28" fmla="*/ 0 h 770"/>
                  <a:gd name="T29" fmla="*/ 576 w 576"/>
                  <a:gd name="T30" fmla="*/ 770 h 7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6" h="770">
                    <a:moveTo>
                      <a:pt x="576" y="212"/>
                    </a:moveTo>
                    <a:lnTo>
                      <a:pt x="558" y="460"/>
                    </a:lnTo>
                    <a:lnTo>
                      <a:pt x="443" y="637"/>
                    </a:lnTo>
                    <a:lnTo>
                      <a:pt x="248" y="770"/>
                    </a:lnTo>
                    <a:lnTo>
                      <a:pt x="212" y="770"/>
                    </a:lnTo>
                    <a:lnTo>
                      <a:pt x="0" y="18"/>
                    </a:lnTo>
                    <a:lnTo>
                      <a:pt x="53" y="0"/>
                    </a:lnTo>
                    <a:lnTo>
                      <a:pt x="425" y="18"/>
                    </a:lnTo>
                    <a:lnTo>
                      <a:pt x="576" y="212"/>
                    </a:lnTo>
                    <a:close/>
                  </a:path>
                </a:pathLst>
              </a:custGeom>
              <a:solidFill>
                <a:srgbClr val="B14E30"/>
              </a:solidFill>
              <a:ln w="9525">
                <a:noFill/>
                <a:round/>
                <a:headEnd/>
                <a:tailEnd/>
              </a:ln>
            </p:spPr>
            <p:txBody>
              <a:bodyPr>
                <a:prstTxWarp prst="textNoShape">
                  <a:avLst/>
                </a:prstTxWarp>
              </a:bodyPr>
              <a:lstStyle/>
              <a:p>
                <a:endParaRPr lang="en-US"/>
              </a:p>
            </p:txBody>
          </p:sp>
          <p:sp>
            <p:nvSpPr>
              <p:cNvPr id="37140" name="Freeform 50"/>
              <p:cNvSpPr>
                <a:spLocks/>
              </p:cNvSpPr>
              <p:nvPr/>
            </p:nvSpPr>
            <p:spPr bwMode="auto">
              <a:xfrm>
                <a:off x="3083" y="2124"/>
                <a:ext cx="119" cy="225"/>
              </a:xfrm>
              <a:custGeom>
                <a:avLst/>
                <a:gdLst>
                  <a:gd name="T0" fmla="*/ 1284 w 1549"/>
                  <a:gd name="T1" fmla="*/ 177 h 2921"/>
                  <a:gd name="T2" fmla="*/ 1337 w 1549"/>
                  <a:gd name="T3" fmla="*/ 354 h 2921"/>
                  <a:gd name="T4" fmla="*/ 1355 w 1549"/>
                  <a:gd name="T5" fmla="*/ 663 h 2921"/>
                  <a:gd name="T6" fmla="*/ 1452 w 1549"/>
                  <a:gd name="T7" fmla="*/ 1026 h 2921"/>
                  <a:gd name="T8" fmla="*/ 1488 w 1549"/>
                  <a:gd name="T9" fmla="*/ 1504 h 2921"/>
                  <a:gd name="T10" fmla="*/ 1549 w 1549"/>
                  <a:gd name="T11" fmla="*/ 2284 h 2921"/>
                  <a:gd name="T12" fmla="*/ 1470 w 1549"/>
                  <a:gd name="T13" fmla="*/ 2514 h 2921"/>
                  <a:gd name="T14" fmla="*/ 1355 w 1549"/>
                  <a:gd name="T15" fmla="*/ 2665 h 2921"/>
                  <a:gd name="T16" fmla="*/ 1089 w 1549"/>
                  <a:gd name="T17" fmla="*/ 2877 h 2921"/>
                  <a:gd name="T18" fmla="*/ 566 w 1549"/>
                  <a:gd name="T19" fmla="*/ 2921 h 2921"/>
                  <a:gd name="T20" fmla="*/ 177 w 1549"/>
                  <a:gd name="T21" fmla="*/ 2762 h 2921"/>
                  <a:gd name="T22" fmla="*/ 26 w 1549"/>
                  <a:gd name="T23" fmla="*/ 2744 h 2921"/>
                  <a:gd name="T24" fmla="*/ 177 w 1549"/>
                  <a:gd name="T25" fmla="*/ 2399 h 2921"/>
                  <a:gd name="T26" fmla="*/ 159 w 1549"/>
                  <a:gd name="T27" fmla="*/ 1620 h 2921"/>
                  <a:gd name="T28" fmla="*/ 0 w 1549"/>
                  <a:gd name="T29" fmla="*/ 796 h 2921"/>
                  <a:gd name="T30" fmla="*/ 26 w 1549"/>
                  <a:gd name="T31" fmla="*/ 717 h 2921"/>
                  <a:gd name="T32" fmla="*/ 292 w 1549"/>
                  <a:gd name="T33" fmla="*/ 663 h 2921"/>
                  <a:gd name="T34" fmla="*/ 752 w 1549"/>
                  <a:gd name="T35" fmla="*/ 504 h 2921"/>
                  <a:gd name="T36" fmla="*/ 1187 w 1549"/>
                  <a:gd name="T37" fmla="*/ 0 h 2921"/>
                  <a:gd name="T38" fmla="*/ 1284 w 1549"/>
                  <a:gd name="T39" fmla="*/ 0 h 2921"/>
                  <a:gd name="T40" fmla="*/ 1284 w 1549"/>
                  <a:gd name="T41" fmla="*/ 177 h 29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49"/>
                  <a:gd name="T64" fmla="*/ 0 h 2921"/>
                  <a:gd name="T65" fmla="*/ 1549 w 1549"/>
                  <a:gd name="T66" fmla="*/ 2921 h 29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49" h="2921">
                    <a:moveTo>
                      <a:pt x="1284" y="177"/>
                    </a:moveTo>
                    <a:lnTo>
                      <a:pt x="1337" y="354"/>
                    </a:lnTo>
                    <a:lnTo>
                      <a:pt x="1355" y="663"/>
                    </a:lnTo>
                    <a:lnTo>
                      <a:pt x="1452" y="1026"/>
                    </a:lnTo>
                    <a:lnTo>
                      <a:pt x="1488" y="1504"/>
                    </a:lnTo>
                    <a:lnTo>
                      <a:pt x="1549" y="2284"/>
                    </a:lnTo>
                    <a:lnTo>
                      <a:pt x="1470" y="2514"/>
                    </a:lnTo>
                    <a:lnTo>
                      <a:pt x="1355" y="2665"/>
                    </a:lnTo>
                    <a:lnTo>
                      <a:pt x="1089" y="2877"/>
                    </a:lnTo>
                    <a:lnTo>
                      <a:pt x="566" y="2921"/>
                    </a:lnTo>
                    <a:lnTo>
                      <a:pt x="177" y="2762"/>
                    </a:lnTo>
                    <a:lnTo>
                      <a:pt x="26" y="2744"/>
                    </a:lnTo>
                    <a:lnTo>
                      <a:pt x="177" y="2399"/>
                    </a:lnTo>
                    <a:lnTo>
                      <a:pt x="159" y="1620"/>
                    </a:lnTo>
                    <a:lnTo>
                      <a:pt x="0" y="796"/>
                    </a:lnTo>
                    <a:lnTo>
                      <a:pt x="26" y="717"/>
                    </a:lnTo>
                    <a:lnTo>
                      <a:pt x="292" y="663"/>
                    </a:lnTo>
                    <a:lnTo>
                      <a:pt x="752" y="504"/>
                    </a:lnTo>
                    <a:lnTo>
                      <a:pt x="1187" y="0"/>
                    </a:lnTo>
                    <a:lnTo>
                      <a:pt x="1284" y="0"/>
                    </a:lnTo>
                    <a:lnTo>
                      <a:pt x="1284" y="177"/>
                    </a:lnTo>
                    <a:close/>
                  </a:path>
                </a:pathLst>
              </a:custGeom>
              <a:solidFill>
                <a:srgbClr val="655D4A"/>
              </a:solidFill>
              <a:ln w="9525">
                <a:noFill/>
                <a:round/>
                <a:headEnd/>
                <a:tailEnd/>
              </a:ln>
            </p:spPr>
            <p:txBody>
              <a:bodyPr>
                <a:prstTxWarp prst="textNoShape">
                  <a:avLst/>
                </a:prstTxWarp>
              </a:bodyPr>
              <a:lstStyle/>
              <a:p>
                <a:endParaRPr lang="en-US"/>
              </a:p>
            </p:txBody>
          </p:sp>
          <p:sp>
            <p:nvSpPr>
              <p:cNvPr id="37141" name="Freeform 51"/>
              <p:cNvSpPr>
                <a:spLocks/>
              </p:cNvSpPr>
              <p:nvPr/>
            </p:nvSpPr>
            <p:spPr bwMode="auto">
              <a:xfrm>
                <a:off x="3023" y="2355"/>
                <a:ext cx="102" cy="175"/>
              </a:xfrm>
              <a:custGeom>
                <a:avLst/>
                <a:gdLst>
                  <a:gd name="T0" fmla="*/ 700 w 1320"/>
                  <a:gd name="T1" fmla="*/ 681 h 2284"/>
                  <a:gd name="T2" fmla="*/ 816 w 1320"/>
                  <a:gd name="T3" fmla="*/ 1027 h 2284"/>
                  <a:gd name="T4" fmla="*/ 1028 w 1320"/>
                  <a:gd name="T5" fmla="*/ 1222 h 2284"/>
                  <a:gd name="T6" fmla="*/ 1179 w 1320"/>
                  <a:gd name="T7" fmla="*/ 1435 h 2284"/>
                  <a:gd name="T8" fmla="*/ 1258 w 1320"/>
                  <a:gd name="T9" fmla="*/ 1798 h 2284"/>
                  <a:gd name="T10" fmla="*/ 1302 w 1320"/>
                  <a:gd name="T11" fmla="*/ 1859 h 2284"/>
                  <a:gd name="T12" fmla="*/ 1320 w 1320"/>
                  <a:gd name="T13" fmla="*/ 1877 h 2284"/>
                  <a:gd name="T14" fmla="*/ 833 w 1320"/>
                  <a:gd name="T15" fmla="*/ 2090 h 2284"/>
                  <a:gd name="T16" fmla="*/ 718 w 1320"/>
                  <a:gd name="T17" fmla="*/ 2125 h 2284"/>
                  <a:gd name="T18" fmla="*/ 567 w 1320"/>
                  <a:gd name="T19" fmla="*/ 2284 h 2284"/>
                  <a:gd name="T20" fmla="*/ 523 w 1320"/>
                  <a:gd name="T21" fmla="*/ 2205 h 2284"/>
                  <a:gd name="T22" fmla="*/ 523 w 1320"/>
                  <a:gd name="T23" fmla="*/ 1957 h 2284"/>
                  <a:gd name="T24" fmla="*/ 373 w 1320"/>
                  <a:gd name="T25" fmla="*/ 1780 h 2284"/>
                  <a:gd name="T26" fmla="*/ 390 w 1320"/>
                  <a:gd name="T27" fmla="*/ 1665 h 2284"/>
                  <a:gd name="T28" fmla="*/ 541 w 1320"/>
                  <a:gd name="T29" fmla="*/ 1487 h 2284"/>
                  <a:gd name="T30" fmla="*/ 523 w 1320"/>
                  <a:gd name="T31" fmla="*/ 1337 h 2284"/>
                  <a:gd name="T32" fmla="*/ 329 w 1320"/>
                  <a:gd name="T33" fmla="*/ 1160 h 2284"/>
                  <a:gd name="T34" fmla="*/ 115 w 1320"/>
                  <a:gd name="T35" fmla="*/ 1160 h 2284"/>
                  <a:gd name="T36" fmla="*/ 18 w 1320"/>
                  <a:gd name="T37" fmla="*/ 1107 h 2284"/>
                  <a:gd name="T38" fmla="*/ 0 w 1320"/>
                  <a:gd name="T39" fmla="*/ 1062 h 2284"/>
                  <a:gd name="T40" fmla="*/ 0 w 1320"/>
                  <a:gd name="T41" fmla="*/ 1009 h 2284"/>
                  <a:gd name="T42" fmla="*/ 133 w 1320"/>
                  <a:gd name="T43" fmla="*/ 894 h 2284"/>
                  <a:gd name="T44" fmla="*/ 196 w 1320"/>
                  <a:gd name="T45" fmla="*/ 655 h 2284"/>
                  <a:gd name="T46" fmla="*/ 0 w 1320"/>
                  <a:gd name="T47" fmla="*/ 141 h 2284"/>
                  <a:gd name="T48" fmla="*/ 0 w 1320"/>
                  <a:gd name="T49" fmla="*/ 115 h 2284"/>
                  <a:gd name="T50" fmla="*/ 329 w 1320"/>
                  <a:gd name="T51" fmla="*/ 98 h 2284"/>
                  <a:gd name="T52" fmla="*/ 523 w 1320"/>
                  <a:gd name="T53" fmla="*/ 0 h 2284"/>
                  <a:gd name="T54" fmla="*/ 567 w 1320"/>
                  <a:gd name="T55" fmla="*/ 292 h 2284"/>
                  <a:gd name="T56" fmla="*/ 700 w 1320"/>
                  <a:gd name="T57" fmla="*/ 681 h 22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20"/>
                  <a:gd name="T88" fmla="*/ 0 h 2284"/>
                  <a:gd name="T89" fmla="*/ 1320 w 1320"/>
                  <a:gd name="T90" fmla="*/ 2284 h 228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20" h="2284">
                    <a:moveTo>
                      <a:pt x="700" y="681"/>
                    </a:moveTo>
                    <a:lnTo>
                      <a:pt x="816" y="1027"/>
                    </a:lnTo>
                    <a:lnTo>
                      <a:pt x="1028" y="1222"/>
                    </a:lnTo>
                    <a:lnTo>
                      <a:pt x="1179" y="1435"/>
                    </a:lnTo>
                    <a:lnTo>
                      <a:pt x="1258" y="1798"/>
                    </a:lnTo>
                    <a:lnTo>
                      <a:pt x="1302" y="1859"/>
                    </a:lnTo>
                    <a:lnTo>
                      <a:pt x="1320" y="1877"/>
                    </a:lnTo>
                    <a:lnTo>
                      <a:pt x="833" y="2090"/>
                    </a:lnTo>
                    <a:lnTo>
                      <a:pt x="718" y="2125"/>
                    </a:lnTo>
                    <a:lnTo>
                      <a:pt x="567" y="2284"/>
                    </a:lnTo>
                    <a:lnTo>
                      <a:pt x="523" y="2205"/>
                    </a:lnTo>
                    <a:lnTo>
                      <a:pt x="523" y="1957"/>
                    </a:lnTo>
                    <a:lnTo>
                      <a:pt x="373" y="1780"/>
                    </a:lnTo>
                    <a:lnTo>
                      <a:pt x="390" y="1665"/>
                    </a:lnTo>
                    <a:lnTo>
                      <a:pt x="541" y="1487"/>
                    </a:lnTo>
                    <a:lnTo>
                      <a:pt x="523" y="1337"/>
                    </a:lnTo>
                    <a:lnTo>
                      <a:pt x="329" y="1160"/>
                    </a:lnTo>
                    <a:lnTo>
                      <a:pt x="115" y="1160"/>
                    </a:lnTo>
                    <a:lnTo>
                      <a:pt x="18" y="1107"/>
                    </a:lnTo>
                    <a:lnTo>
                      <a:pt x="0" y="1062"/>
                    </a:lnTo>
                    <a:lnTo>
                      <a:pt x="0" y="1009"/>
                    </a:lnTo>
                    <a:lnTo>
                      <a:pt x="133" y="894"/>
                    </a:lnTo>
                    <a:lnTo>
                      <a:pt x="196" y="655"/>
                    </a:lnTo>
                    <a:lnTo>
                      <a:pt x="0" y="141"/>
                    </a:lnTo>
                    <a:lnTo>
                      <a:pt x="0" y="115"/>
                    </a:lnTo>
                    <a:lnTo>
                      <a:pt x="329" y="98"/>
                    </a:lnTo>
                    <a:lnTo>
                      <a:pt x="523" y="0"/>
                    </a:lnTo>
                    <a:lnTo>
                      <a:pt x="567" y="292"/>
                    </a:lnTo>
                    <a:lnTo>
                      <a:pt x="700" y="681"/>
                    </a:lnTo>
                    <a:close/>
                  </a:path>
                </a:pathLst>
              </a:custGeom>
              <a:solidFill>
                <a:srgbClr val="655D4A"/>
              </a:solidFill>
              <a:ln w="9525">
                <a:noFill/>
                <a:round/>
                <a:headEnd/>
                <a:tailEnd/>
              </a:ln>
            </p:spPr>
            <p:txBody>
              <a:bodyPr>
                <a:prstTxWarp prst="textNoShape">
                  <a:avLst/>
                </a:prstTxWarp>
              </a:bodyPr>
              <a:lstStyle/>
              <a:p>
                <a:endParaRPr lang="en-US"/>
              </a:p>
            </p:txBody>
          </p:sp>
          <p:sp>
            <p:nvSpPr>
              <p:cNvPr id="37142" name="Freeform 52"/>
              <p:cNvSpPr>
                <a:spLocks/>
              </p:cNvSpPr>
              <p:nvPr/>
            </p:nvSpPr>
            <p:spPr bwMode="auto">
              <a:xfrm>
                <a:off x="3070" y="2509"/>
                <a:ext cx="95" cy="44"/>
              </a:xfrm>
              <a:custGeom>
                <a:avLst/>
                <a:gdLst>
                  <a:gd name="T0" fmla="*/ 1241 w 1241"/>
                  <a:gd name="T1" fmla="*/ 407 h 566"/>
                  <a:gd name="T2" fmla="*/ 1241 w 1241"/>
                  <a:gd name="T3" fmla="*/ 451 h 566"/>
                  <a:gd name="T4" fmla="*/ 806 w 1241"/>
                  <a:gd name="T5" fmla="*/ 566 h 566"/>
                  <a:gd name="T6" fmla="*/ 505 w 1241"/>
                  <a:gd name="T7" fmla="*/ 522 h 566"/>
                  <a:gd name="T8" fmla="*/ 310 w 1241"/>
                  <a:gd name="T9" fmla="*/ 487 h 566"/>
                  <a:gd name="T10" fmla="*/ 0 w 1241"/>
                  <a:gd name="T11" fmla="*/ 389 h 566"/>
                  <a:gd name="T12" fmla="*/ 248 w 1241"/>
                  <a:gd name="T13" fmla="*/ 195 h 566"/>
                  <a:gd name="T14" fmla="*/ 558 w 1241"/>
                  <a:gd name="T15" fmla="*/ 80 h 566"/>
                  <a:gd name="T16" fmla="*/ 717 w 1241"/>
                  <a:gd name="T17" fmla="*/ 0 h 566"/>
                  <a:gd name="T18" fmla="*/ 1019 w 1241"/>
                  <a:gd name="T19" fmla="*/ 62 h 566"/>
                  <a:gd name="T20" fmla="*/ 1241 w 1241"/>
                  <a:gd name="T21" fmla="*/ 407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1"/>
                  <a:gd name="T34" fmla="*/ 0 h 566"/>
                  <a:gd name="T35" fmla="*/ 1241 w 1241"/>
                  <a:gd name="T36" fmla="*/ 566 h 5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1" h="566">
                    <a:moveTo>
                      <a:pt x="1241" y="407"/>
                    </a:moveTo>
                    <a:lnTo>
                      <a:pt x="1241" y="451"/>
                    </a:lnTo>
                    <a:lnTo>
                      <a:pt x="806" y="566"/>
                    </a:lnTo>
                    <a:lnTo>
                      <a:pt x="505" y="522"/>
                    </a:lnTo>
                    <a:lnTo>
                      <a:pt x="310" y="487"/>
                    </a:lnTo>
                    <a:lnTo>
                      <a:pt x="0" y="389"/>
                    </a:lnTo>
                    <a:lnTo>
                      <a:pt x="248" y="195"/>
                    </a:lnTo>
                    <a:lnTo>
                      <a:pt x="558" y="80"/>
                    </a:lnTo>
                    <a:lnTo>
                      <a:pt x="717" y="0"/>
                    </a:lnTo>
                    <a:lnTo>
                      <a:pt x="1019" y="62"/>
                    </a:lnTo>
                    <a:lnTo>
                      <a:pt x="1241" y="407"/>
                    </a:lnTo>
                    <a:close/>
                  </a:path>
                </a:pathLst>
              </a:custGeom>
              <a:solidFill>
                <a:srgbClr val="3F4145"/>
              </a:solidFill>
              <a:ln w="9525">
                <a:noFill/>
                <a:round/>
                <a:headEnd/>
                <a:tailEnd/>
              </a:ln>
            </p:spPr>
            <p:txBody>
              <a:bodyPr>
                <a:prstTxWarp prst="textNoShape">
                  <a:avLst/>
                </a:prstTxWarp>
              </a:bodyPr>
              <a:lstStyle/>
              <a:p>
                <a:endParaRPr lang="en-US"/>
              </a:p>
            </p:txBody>
          </p:sp>
          <p:sp>
            <p:nvSpPr>
              <p:cNvPr id="37143" name="Freeform 53"/>
              <p:cNvSpPr>
                <a:spLocks/>
              </p:cNvSpPr>
              <p:nvPr/>
            </p:nvSpPr>
            <p:spPr bwMode="auto">
              <a:xfrm>
                <a:off x="2958" y="2523"/>
                <a:ext cx="113" cy="52"/>
              </a:xfrm>
              <a:custGeom>
                <a:avLst/>
                <a:gdLst>
                  <a:gd name="T0" fmla="*/ 1294 w 1471"/>
                  <a:gd name="T1" fmla="*/ 248 h 681"/>
                  <a:gd name="T2" fmla="*/ 1471 w 1471"/>
                  <a:gd name="T3" fmla="*/ 619 h 681"/>
                  <a:gd name="T4" fmla="*/ 1373 w 1471"/>
                  <a:gd name="T5" fmla="*/ 681 h 681"/>
                  <a:gd name="T6" fmla="*/ 1161 w 1471"/>
                  <a:gd name="T7" fmla="*/ 681 h 681"/>
                  <a:gd name="T8" fmla="*/ 1010 w 1471"/>
                  <a:gd name="T9" fmla="*/ 637 h 681"/>
                  <a:gd name="T10" fmla="*/ 619 w 1471"/>
                  <a:gd name="T11" fmla="*/ 637 h 681"/>
                  <a:gd name="T12" fmla="*/ 177 w 1471"/>
                  <a:gd name="T13" fmla="*/ 540 h 681"/>
                  <a:gd name="T14" fmla="*/ 61 w 1471"/>
                  <a:gd name="T15" fmla="*/ 460 h 681"/>
                  <a:gd name="T16" fmla="*/ 0 w 1471"/>
                  <a:gd name="T17" fmla="*/ 310 h 681"/>
                  <a:gd name="T18" fmla="*/ 868 w 1471"/>
                  <a:gd name="T19" fmla="*/ 0 h 681"/>
                  <a:gd name="T20" fmla="*/ 1125 w 1471"/>
                  <a:gd name="T21" fmla="*/ 18 h 681"/>
                  <a:gd name="T22" fmla="*/ 1294 w 1471"/>
                  <a:gd name="T23" fmla="*/ 248 h 6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681"/>
                  <a:gd name="T38" fmla="*/ 1471 w 1471"/>
                  <a:gd name="T39" fmla="*/ 681 h 6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681">
                    <a:moveTo>
                      <a:pt x="1294" y="248"/>
                    </a:moveTo>
                    <a:lnTo>
                      <a:pt x="1471" y="619"/>
                    </a:lnTo>
                    <a:lnTo>
                      <a:pt x="1373" y="681"/>
                    </a:lnTo>
                    <a:lnTo>
                      <a:pt x="1161" y="681"/>
                    </a:lnTo>
                    <a:lnTo>
                      <a:pt x="1010" y="637"/>
                    </a:lnTo>
                    <a:lnTo>
                      <a:pt x="619" y="637"/>
                    </a:lnTo>
                    <a:lnTo>
                      <a:pt x="177" y="540"/>
                    </a:lnTo>
                    <a:lnTo>
                      <a:pt x="61" y="460"/>
                    </a:lnTo>
                    <a:lnTo>
                      <a:pt x="0" y="310"/>
                    </a:lnTo>
                    <a:lnTo>
                      <a:pt x="868" y="0"/>
                    </a:lnTo>
                    <a:lnTo>
                      <a:pt x="1125" y="18"/>
                    </a:lnTo>
                    <a:lnTo>
                      <a:pt x="1294" y="248"/>
                    </a:lnTo>
                    <a:close/>
                  </a:path>
                </a:pathLst>
              </a:custGeom>
              <a:solidFill>
                <a:srgbClr val="53575C"/>
              </a:solidFill>
              <a:ln w="9525">
                <a:noFill/>
                <a:round/>
                <a:headEnd/>
                <a:tailEnd/>
              </a:ln>
            </p:spPr>
            <p:txBody>
              <a:bodyPr>
                <a:prstTxWarp prst="textNoShape">
                  <a:avLst/>
                </a:prstTxWarp>
              </a:bodyPr>
              <a:lstStyle/>
              <a:p>
                <a:endParaRPr lang="en-US"/>
              </a:p>
            </p:txBody>
          </p:sp>
          <p:sp>
            <p:nvSpPr>
              <p:cNvPr id="37144" name="Freeform 54"/>
              <p:cNvSpPr>
                <a:spLocks/>
              </p:cNvSpPr>
              <p:nvPr/>
            </p:nvSpPr>
            <p:spPr bwMode="auto">
              <a:xfrm>
                <a:off x="2522" y="2113"/>
                <a:ext cx="173" cy="147"/>
              </a:xfrm>
              <a:custGeom>
                <a:avLst/>
                <a:gdLst>
                  <a:gd name="T0" fmla="*/ 1914 w 2250"/>
                  <a:gd name="T1" fmla="*/ 673 h 1913"/>
                  <a:gd name="T2" fmla="*/ 1896 w 2250"/>
                  <a:gd name="T3" fmla="*/ 947 h 1913"/>
                  <a:gd name="T4" fmla="*/ 2250 w 2250"/>
                  <a:gd name="T5" fmla="*/ 947 h 1913"/>
                  <a:gd name="T6" fmla="*/ 1914 w 2250"/>
                  <a:gd name="T7" fmla="*/ 1470 h 1913"/>
                  <a:gd name="T8" fmla="*/ 1622 w 2250"/>
                  <a:gd name="T9" fmla="*/ 1735 h 1913"/>
                  <a:gd name="T10" fmla="*/ 1196 w 2250"/>
                  <a:gd name="T11" fmla="*/ 1913 h 1913"/>
                  <a:gd name="T12" fmla="*/ 1098 w 2250"/>
                  <a:gd name="T13" fmla="*/ 1913 h 1913"/>
                  <a:gd name="T14" fmla="*/ 1374 w 2250"/>
                  <a:gd name="T15" fmla="*/ 1257 h 1913"/>
                  <a:gd name="T16" fmla="*/ 1374 w 2250"/>
                  <a:gd name="T17" fmla="*/ 1213 h 1913"/>
                  <a:gd name="T18" fmla="*/ 1311 w 2250"/>
                  <a:gd name="T19" fmla="*/ 1159 h 1913"/>
                  <a:gd name="T20" fmla="*/ 1276 w 2250"/>
                  <a:gd name="T21" fmla="*/ 1159 h 1913"/>
                  <a:gd name="T22" fmla="*/ 1241 w 2250"/>
                  <a:gd name="T23" fmla="*/ 1213 h 1913"/>
                  <a:gd name="T24" fmla="*/ 1028 w 2250"/>
                  <a:gd name="T25" fmla="*/ 1328 h 1913"/>
                  <a:gd name="T26" fmla="*/ 637 w 2250"/>
                  <a:gd name="T27" fmla="*/ 1328 h 1913"/>
                  <a:gd name="T28" fmla="*/ 602 w 2250"/>
                  <a:gd name="T29" fmla="*/ 1292 h 1913"/>
                  <a:gd name="T30" fmla="*/ 770 w 2250"/>
                  <a:gd name="T31" fmla="*/ 1159 h 1913"/>
                  <a:gd name="T32" fmla="*/ 832 w 2250"/>
                  <a:gd name="T33" fmla="*/ 1080 h 1913"/>
                  <a:gd name="T34" fmla="*/ 753 w 2250"/>
                  <a:gd name="T35" fmla="*/ 1000 h 1913"/>
                  <a:gd name="T36" fmla="*/ 585 w 2250"/>
                  <a:gd name="T37" fmla="*/ 1080 h 1913"/>
                  <a:gd name="T38" fmla="*/ 522 w 2250"/>
                  <a:gd name="T39" fmla="*/ 1044 h 1913"/>
                  <a:gd name="T40" fmla="*/ 310 w 2250"/>
                  <a:gd name="T41" fmla="*/ 947 h 1913"/>
                  <a:gd name="T42" fmla="*/ 151 w 2250"/>
                  <a:gd name="T43" fmla="*/ 770 h 1913"/>
                  <a:gd name="T44" fmla="*/ 18 w 2250"/>
                  <a:gd name="T45" fmla="*/ 407 h 1913"/>
                  <a:gd name="T46" fmla="*/ 0 w 2250"/>
                  <a:gd name="T47" fmla="*/ 36 h 1913"/>
                  <a:gd name="T48" fmla="*/ 0 w 2250"/>
                  <a:gd name="T49" fmla="*/ 0 h 1913"/>
                  <a:gd name="T50" fmla="*/ 79 w 2250"/>
                  <a:gd name="T51" fmla="*/ 169 h 1913"/>
                  <a:gd name="T52" fmla="*/ 425 w 2250"/>
                  <a:gd name="T53" fmla="*/ 505 h 1913"/>
                  <a:gd name="T54" fmla="*/ 753 w 2250"/>
                  <a:gd name="T55" fmla="*/ 717 h 1913"/>
                  <a:gd name="T56" fmla="*/ 770 w 2250"/>
                  <a:gd name="T57" fmla="*/ 726 h 1913"/>
                  <a:gd name="T58" fmla="*/ 806 w 2250"/>
                  <a:gd name="T59" fmla="*/ 717 h 1913"/>
                  <a:gd name="T60" fmla="*/ 850 w 2250"/>
                  <a:gd name="T61" fmla="*/ 673 h 1913"/>
                  <a:gd name="T62" fmla="*/ 717 w 2250"/>
                  <a:gd name="T63" fmla="*/ 381 h 1913"/>
                  <a:gd name="T64" fmla="*/ 717 w 2250"/>
                  <a:gd name="T65" fmla="*/ 284 h 1913"/>
                  <a:gd name="T66" fmla="*/ 753 w 2250"/>
                  <a:gd name="T67" fmla="*/ 248 h 1913"/>
                  <a:gd name="T68" fmla="*/ 1063 w 2250"/>
                  <a:gd name="T69" fmla="*/ 540 h 1913"/>
                  <a:gd name="T70" fmla="*/ 1489 w 2250"/>
                  <a:gd name="T71" fmla="*/ 752 h 1913"/>
                  <a:gd name="T72" fmla="*/ 1799 w 2250"/>
                  <a:gd name="T73" fmla="*/ 726 h 1913"/>
                  <a:gd name="T74" fmla="*/ 1914 w 2250"/>
                  <a:gd name="T75" fmla="*/ 673 h 19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250"/>
                  <a:gd name="T115" fmla="*/ 0 h 1913"/>
                  <a:gd name="T116" fmla="*/ 2250 w 2250"/>
                  <a:gd name="T117" fmla="*/ 1913 h 19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250" h="1913">
                    <a:moveTo>
                      <a:pt x="1914" y="673"/>
                    </a:moveTo>
                    <a:lnTo>
                      <a:pt x="1896" y="947"/>
                    </a:lnTo>
                    <a:lnTo>
                      <a:pt x="2250" y="947"/>
                    </a:lnTo>
                    <a:lnTo>
                      <a:pt x="1914" y="1470"/>
                    </a:lnTo>
                    <a:lnTo>
                      <a:pt x="1622" y="1735"/>
                    </a:lnTo>
                    <a:lnTo>
                      <a:pt x="1196" y="1913"/>
                    </a:lnTo>
                    <a:lnTo>
                      <a:pt x="1098" y="1913"/>
                    </a:lnTo>
                    <a:lnTo>
                      <a:pt x="1374" y="1257"/>
                    </a:lnTo>
                    <a:lnTo>
                      <a:pt x="1374" y="1213"/>
                    </a:lnTo>
                    <a:lnTo>
                      <a:pt x="1311" y="1159"/>
                    </a:lnTo>
                    <a:lnTo>
                      <a:pt x="1276" y="1159"/>
                    </a:lnTo>
                    <a:lnTo>
                      <a:pt x="1241" y="1213"/>
                    </a:lnTo>
                    <a:lnTo>
                      <a:pt x="1028" y="1328"/>
                    </a:lnTo>
                    <a:lnTo>
                      <a:pt x="637" y="1328"/>
                    </a:lnTo>
                    <a:lnTo>
                      <a:pt x="602" y="1292"/>
                    </a:lnTo>
                    <a:lnTo>
                      <a:pt x="770" y="1159"/>
                    </a:lnTo>
                    <a:lnTo>
                      <a:pt x="832" y="1080"/>
                    </a:lnTo>
                    <a:lnTo>
                      <a:pt x="753" y="1000"/>
                    </a:lnTo>
                    <a:lnTo>
                      <a:pt x="585" y="1080"/>
                    </a:lnTo>
                    <a:lnTo>
                      <a:pt x="522" y="1044"/>
                    </a:lnTo>
                    <a:lnTo>
                      <a:pt x="310" y="947"/>
                    </a:lnTo>
                    <a:lnTo>
                      <a:pt x="151" y="770"/>
                    </a:lnTo>
                    <a:lnTo>
                      <a:pt x="18" y="407"/>
                    </a:lnTo>
                    <a:lnTo>
                      <a:pt x="0" y="36"/>
                    </a:lnTo>
                    <a:lnTo>
                      <a:pt x="0" y="0"/>
                    </a:lnTo>
                    <a:lnTo>
                      <a:pt x="79" y="169"/>
                    </a:lnTo>
                    <a:lnTo>
                      <a:pt x="425" y="505"/>
                    </a:lnTo>
                    <a:lnTo>
                      <a:pt x="753" y="717"/>
                    </a:lnTo>
                    <a:lnTo>
                      <a:pt x="770" y="726"/>
                    </a:lnTo>
                    <a:lnTo>
                      <a:pt x="806" y="717"/>
                    </a:lnTo>
                    <a:lnTo>
                      <a:pt x="850" y="673"/>
                    </a:lnTo>
                    <a:lnTo>
                      <a:pt x="717" y="381"/>
                    </a:lnTo>
                    <a:lnTo>
                      <a:pt x="717" y="284"/>
                    </a:lnTo>
                    <a:lnTo>
                      <a:pt x="753" y="248"/>
                    </a:lnTo>
                    <a:lnTo>
                      <a:pt x="1063" y="540"/>
                    </a:lnTo>
                    <a:lnTo>
                      <a:pt x="1489" y="752"/>
                    </a:lnTo>
                    <a:lnTo>
                      <a:pt x="1799" y="726"/>
                    </a:lnTo>
                    <a:lnTo>
                      <a:pt x="1914" y="673"/>
                    </a:lnTo>
                    <a:close/>
                  </a:path>
                </a:pathLst>
              </a:custGeom>
              <a:solidFill>
                <a:srgbClr val="423D30"/>
              </a:solidFill>
              <a:ln w="9525">
                <a:noFill/>
                <a:round/>
                <a:headEnd/>
                <a:tailEnd/>
              </a:ln>
            </p:spPr>
            <p:txBody>
              <a:bodyPr>
                <a:prstTxWarp prst="textNoShape">
                  <a:avLst/>
                </a:prstTxWarp>
              </a:bodyPr>
              <a:lstStyle/>
              <a:p>
                <a:endParaRPr lang="en-US"/>
              </a:p>
            </p:txBody>
          </p:sp>
          <p:sp>
            <p:nvSpPr>
              <p:cNvPr id="37145" name="Freeform 55"/>
              <p:cNvSpPr>
                <a:spLocks/>
              </p:cNvSpPr>
              <p:nvPr/>
            </p:nvSpPr>
            <p:spPr bwMode="auto">
              <a:xfrm>
                <a:off x="3425" y="1191"/>
                <a:ext cx="43" cy="22"/>
              </a:xfrm>
              <a:custGeom>
                <a:avLst/>
                <a:gdLst>
                  <a:gd name="T0" fmla="*/ 0 w 550"/>
                  <a:gd name="T1" fmla="*/ 115 h 284"/>
                  <a:gd name="T2" fmla="*/ 80 w 550"/>
                  <a:gd name="T3" fmla="*/ 62 h 284"/>
                  <a:gd name="T4" fmla="*/ 141 w 550"/>
                  <a:gd name="T5" fmla="*/ 26 h 284"/>
                  <a:gd name="T6" fmla="*/ 204 w 550"/>
                  <a:gd name="T7" fmla="*/ 8 h 284"/>
                  <a:gd name="T8" fmla="*/ 266 w 550"/>
                  <a:gd name="T9" fmla="*/ 0 h 284"/>
                  <a:gd name="T10" fmla="*/ 319 w 550"/>
                  <a:gd name="T11" fmla="*/ 8 h 284"/>
                  <a:gd name="T12" fmla="*/ 372 w 550"/>
                  <a:gd name="T13" fmla="*/ 36 h 284"/>
                  <a:gd name="T14" fmla="*/ 435 w 550"/>
                  <a:gd name="T15" fmla="*/ 80 h 284"/>
                  <a:gd name="T16" fmla="*/ 505 w 550"/>
                  <a:gd name="T17" fmla="*/ 151 h 284"/>
                  <a:gd name="T18" fmla="*/ 514 w 550"/>
                  <a:gd name="T19" fmla="*/ 159 h 284"/>
                  <a:gd name="T20" fmla="*/ 523 w 550"/>
                  <a:gd name="T21" fmla="*/ 177 h 284"/>
                  <a:gd name="T22" fmla="*/ 532 w 550"/>
                  <a:gd name="T23" fmla="*/ 186 h 284"/>
                  <a:gd name="T24" fmla="*/ 532 w 550"/>
                  <a:gd name="T25" fmla="*/ 203 h 284"/>
                  <a:gd name="T26" fmla="*/ 540 w 550"/>
                  <a:gd name="T27" fmla="*/ 221 h 284"/>
                  <a:gd name="T28" fmla="*/ 540 w 550"/>
                  <a:gd name="T29" fmla="*/ 239 h 284"/>
                  <a:gd name="T30" fmla="*/ 550 w 550"/>
                  <a:gd name="T31" fmla="*/ 256 h 284"/>
                  <a:gd name="T32" fmla="*/ 550 w 550"/>
                  <a:gd name="T33" fmla="*/ 266 h 284"/>
                  <a:gd name="T34" fmla="*/ 532 w 550"/>
                  <a:gd name="T35" fmla="*/ 284 h 284"/>
                  <a:gd name="T36" fmla="*/ 469 w 550"/>
                  <a:gd name="T37" fmla="*/ 266 h 284"/>
                  <a:gd name="T38" fmla="*/ 399 w 550"/>
                  <a:gd name="T39" fmla="*/ 239 h 284"/>
                  <a:gd name="T40" fmla="*/ 336 w 550"/>
                  <a:gd name="T41" fmla="*/ 221 h 284"/>
                  <a:gd name="T42" fmla="*/ 266 w 550"/>
                  <a:gd name="T43" fmla="*/ 195 h 284"/>
                  <a:gd name="T44" fmla="*/ 195 w 550"/>
                  <a:gd name="T45" fmla="*/ 177 h 284"/>
                  <a:gd name="T46" fmla="*/ 133 w 550"/>
                  <a:gd name="T47" fmla="*/ 151 h 284"/>
                  <a:gd name="T48" fmla="*/ 62 w 550"/>
                  <a:gd name="T49" fmla="*/ 133 h 284"/>
                  <a:gd name="T50" fmla="*/ 0 w 550"/>
                  <a:gd name="T51" fmla="*/ 115 h 2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50"/>
                  <a:gd name="T79" fmla="*/ 0 h 284"/>
                  <a:gd name="T80" fmla="*/ 550 w 550"/>
                  <a:gd name="T81" fmla="*/ 284 h 2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50" h="284">
                    <a:moveTo>
                      <a:pt x="0" y="115"/>
                    </a:moveTo>
                    <a:lnTo>
                      <a:pt x="80" y="62"/>
                    </a:lnTo>
                    <a:lnTo>
                      <a:pt x="141" y="26"/>
                    </a:lnTo>
                    <a:lnTo>
                      <a:pt x="204" y="8"/>
                    </a:lnTo>
                    <a:lnTo>
                      <a:pt x="266" y="0"/>
                    </a:lnTo>
                    <a:lnTo>
                      <a:pt x="319" y="8"/>
                    </a:lnTo>
                    <a:lnTo>
                      <a:pt x="372" y="36"/>
                    </a:lnTo>
                    <a:lnTo>
                      <a:pt x="435" y="80"/>
                    </a:lnTo>
                    <a:lnTo>
                      <a:pt x="505" y="151"/>
                    </a:lnTo>
                    <a:lnTo>
                      <a:pt x="514" y="159"/>
                    </a:lnTo>
                    <a:lnTo>
                      <a:pt x="523" y="177"/>
                    </a:lnTo>
                    <a:lnTo>
                      <a:pt x="532" y="186"/>
                    </a:lnTo>
                    <a:lnTo>
                      <a:pt x="532" y="203"/>
                    </a:lnTo>
                    <a:lnTo>
                      <a:pt x="540" y="221"/>
                    </a:lnTo>
                    <a:lnTo>
                      <a:pt x="540" y="239"/>
                    </a:lnTo>
                    <a:lnTo>
                      <a:pt x="550" y="256"/>
                    </a:lnTo>
                    <a:lnTo>
                      <a:pt x="550" y="266"/>
                    </a:lnTo>
                    <a:lnTo>
                      <a:pt x="532" y="284"/>
                    </a:lnTo>
                    <a:lnTo>
                      <a:pt x="469" y="266"/>
                    </a:lnTo>
                    <a:lnTo>
                      <a:pt x="399" y="239"/>
                    </a:lnTo>
                    <a:lnTo>
                      <a:pt x="336" y="221"/>
                    </a:lnTo>
                    <a:lnTo>
                      <a:pt x="266" y="195"/>
                    </a:lnTo>
                    <a:lnTo>
                      <a:pt x="195" y="177"/>
                    </a:lnTo>
                    <a:lnTo>
                      <a:pt x="133" y="151"/>
                    </a:lnTo>
                    <a:lnTo>
                      <a:pt x="62" y="133"/>
                    </a:lnTo>
                    <a:lnTo>
                      <a:pt x="0" y="115"/>
                    </a:lnTo>
                    <a:close/>
                  </a:path>
                </a:pathLst>
              </a:custGeom>
              <a:solidFill>
                <a:srgbClr val="000000"/>
              </a:solidFill>
              <a:ln w="9525">
                <a:noFill/>
                <a:round/>
                <a:headEnd/>
                <a:tailEnd/>
              </a:ln>
            </p:spPr>
            <p:txBody>
              <a:bodyPr>
                <a:prstTxWarp prst="textNoShape">
                  <a:avLst/>
                </a:prstTxWarp>
              </a:bodyPr>
              <a:lstStyle/>
              <a:p>
                <a:endParaRPr lang="en-US"/>
              </a:p>
            </p:txBody>
          </p:sp>
          <p:sp>
            <p:nvSpPr>
              <p:cNvPr id="37146" name="Freeform 56"/>
              <p:cNvSpPr>
                <a:spLocks/>
              </p:cNvSpPr>
              <p:nvPr/>
            </p:nvSpPr>
            <p:spPr bwMode="auto">
              <a:xfrm>
                <a:off x="3028" y="1267"/>
                <a:ext cx="134" cy="115"/>
              </a:xfrm>
              <a:custGeom>
                <a:avLst/>
                <a:gdLst>
                  <a:gd name="T0" fmla="*/ 0 w 1745"/>
                  <a:gd name="T1" fmla="*/ 788 h 1496"/>
                  <a:gd name="T2" fmla="*/ 17 w 1745"/>
                  <a:gd name="T3" fmla="*/ 681 h 1496"/>
                  <a:gd name="T4" fmla="*/ 44 w 1745"/>
                  <a:gd name="T5" fmla="*/ 566 h 1496"/>
                  <a:gd name="T6" fmla="*/ 70 w 1745"/>
                  <a:gd name="T7" fmla="*/ 460 h 1496"/>
                  <a:gd name="T8" fmla="*/ 88 w 1745"/>
                  <a:gd name="T9" fmla="*/ 362 h 1496"/>
                  <a:gd name="T10" fmla="*/ 97 w 1745"/>
                  <a:gd name="T11" fmla="*/ 274 h 1496"/>
                  <a:gd name="T12" fmla="*/ 105 w 1745"/>
                  <a:gd name="T13" fmla="*/ 195 h 1496"/>
                  <a:gd name="T14" fmla="*/ 141 w 1745"/>
                  <a:gd name="T15" fmla="*/ 115 h 1496"/>
                  <a:gd name="T16" fmla="*/ 221 w 1745"/>
                  <a:gd name="T17" fmla="*/ 62 h 1496"/>
                  <a:gd name="T18" fmla="*/ 327 w 1745"/>
                  <a:gd name="T19" fmla="*/ 26 h 1496"/>
                  <a:gd name="T20" fmla="*/ 451 w 1745"/>
                  <a:gd name="T21" fmla="*/ 17 h 1496"/>
                  <a:gd name="T22" fmla="*/ 566 w 1745"/>
                  <a:gd name="T23" fmla="*/ 17 h 1496"/>
                  <a:gd name="T24" fmla="*/ 709 w 1745"/>
                  <a:gd name="T25" fmla="*/ 17 h 1496"/>
                  <a:gd name="T26" fmla="*/ 858 w 1745"/>
                  <a:gd name="T27" fmla="*/ 8 h 1496"/>
                  <a:gd name="T28" fmla="*/ 1019 w 1745"/>
                  <a:gd name="T29" fmla="*/ 0 h 1496"/>
                  <a:gd name="T30" fmla="*/ 1169 w 1745"/>
                  <a:gd name="T31" fmla="*/ 26 h 1496"/>
                  <a:gd name="T32" fmla="*/ 1302 w 1745"/>
                  <a:gd name="T33" fmla="*/ 79 h 1496"/>
                  <a:gd name="T34" fmla="*/ 1408 w 1745"/>
                  <a:gd name="T35" fmla="*/ 159 h 1496"/>
                  <a:gd name="T36" fmla="*/ 1505 w 1745"/>
                  <a:gd name="T37" fmla="*/ 265 h 1496"/>
                  <a:gd name="T38" fmla="*/ 1594 w 1745"/>
                  <a:gd name="T39" fmla="*/ 380 h 1496"/>
                  <a:gd name="T40" fmla="*/ 1656 w 1745"/>
                  <a:gd name="T41" fmla="*/ 504 h 1496"/>
                  <a:gd name="T42" fmla="*/ 1710 w 1745"/>
                  <a:gd name="T43" fmla="*/ 645 h 1496"/>
                  <a:gd name="T44" fmla="*/ 1736 w 1745"/>
                  <a:gd name="T45" fmla="*/ 796 h 1496"/>
                  <a:gd name="T46" fmla="*/ 1745 w 1745"/>
                  <a:gd name="T47" fmla="*/ 947 h 1496"/>
                  <a:gd name="T48" fmla="*/ 1727 w 1745"/>
                  <a:gd name="T49" fmla="*/ 1070 h 1496"/>
                  <a:gd name="T50" fmla="*/ 1682 w 1745"/>
                  <a:gd name="T51" fmla="*/ 1151 h 1496"/>
                  <a:gd name="T52" fmla="*/ 1612 w 1745"/>
                  <a:gd name="T53" fmla="*/ 1221 h 1496"/>
                  <a:gd name="T54" fmla="*/ 1533 w 1745"/>
                  <a:gd name="T55" fmla="*/ 1283 h 1496"/>
                  <a:gd name="T56" fmla="*/ 1444 w 1745"/>
                  <a:gd name="T57" fmla="*/ 1345 h 1496"/>
                  <a:gd name="T58" fmla="*/ 1346 w 1745"/>
                  <a:gd name="T59" fmla="*/ 1398 h 1496"/>
                  <a:gd name="T60" fmla="*/ 1249 w 1745"/>
                  <a:gd name="T61" fmla="*/ 1433 h 1496"/>
                  <a:gd name="T62" fmla="*/ 1142 w 1745"/>
                  <a:gd name="T63" fmla="*/ 1461 h 1496"/>
                  <a:gd name="T64" fmla="*/ 1027 w 1745"/>
                  <a:gd name="T65" fmla="*/ 1478 h 1496"/>
                  <a:gd name="T66" fmla="*/ 886 w 1745"/>
                  <a:gd name="T67" fmla="*/ 1496 h 1496"/>
                  <a:gd name="T68" fmla="*/ 753 w 1745"/>
                  <a:gd name="T69" fmla="*/ 1496 h 1496"/>
                  <a:gd name="T70" fmla="*/ 620 w 1745"/>
                  <a:gd name="T71" fmla="*/ 1478 h 1496"/>
                  <a:gd name="T72" fmla="*/ 496 w 1745"/>
                  <a:gd name="T73" fmla="*/ 1443 h 1496"/>
                  <a:gd name="T74" fmla="*/ 381 w 1745"/>
                  <a:gd name="T75" fmla="*/ 1407 h 1496"/>
                  <a:gd name="T76" fmla="*/ 266 w 1745"/>
                  <a:gd name="T77" fmla="*/ 1345 h 1496"/>
                  <a:gd name="T78" fmla="*/ 167 w 1745"/>
                  <a:gd name="T79" fmla="*/ 1274 h 1496"/>
                  <a:gd name="T80" fmla="*/ 97 w 1745"/>
                  <a:gd name="T81" fmla="*/ 1195 h 1496"/>
                  <a:gd name="T82" fmla="*/ 52 w 1745"/>
                  <a:gd name="T83" fmla="*/ 1097 h 1496"/>
                  <a:gd name="T84" fmla="*/ 17 w 1745"/>
                  <a:gd name="T85" fmla="*/ 1000 h 1496"/>
                  <a:gd name="T86" fmla="*/ 8 w 1745"/>
                  <a:gd name="T87" fmla="*/ 893 h 14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45"/>
                  <a:gd name="T133" fmla="*/ 0 h 1496"/>
                  <a:gd name="T134" fmla="*/ 1745 w 1745"/>
                  <a:gd name="T135" fmla="*/ 1496 h 14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45" h="1496">
                    <a:moveTo>
                      <a:pt x="0" y="840"/>
                    </a:moveTo>
                    <a:lnTo>
                      <a:pt x="0" y="788"/>
                    </a:lnTo>
                    <a:lnTo>
                      <a:pt x="8" y="734"/>
                    </a:lnTo>
                    <a:lnTo>
                      <a:pt x="17" y="681"/>
                    </a:lnTo>
                    <a:lnTo>
                      <a:pt x="26" y="628"/>
                    </a:lnTo>
                    <a:lnTo>
                      <a:pt x="44" y="566"/>
                    </a:lnTo>
                    <a:lnTo>
                      <a:pt x="61" y="513"/>
                    </a:lnTo>
                    <a:lnTo>
                      <a:pt x="70" y="460"/>
                    </a:lnTo>
                    <a:lnTo>
                      <a:pt x="88" y="407"/>
                    </a:lnTo>
                    <a:lnTo>
                      <a:pt x="88" y="362"/>
                    </a:lnTo>
                    <a:lnTo>
                      <a:pt x="97" y="318"/>
                    </a:lnTo>
                    <a:lnTo>
                      <a:pt x="97" y="274"/>
                    </a:lnTo>
                    <a:lnTo>
                      <a:pt x="105" y="230"/>
                    </a:lnTo>
                    <a:lnTo>
                      <a:pt x="105" y="195"/>
                    </a:lnTo>
                    <a:lnTo>
                      <a:pt x="123" y="150"/>
                    </a:lnTo>
                    <a:lnTo>
                      <a:pt x="141" y="115"/>
                    </a:lnTo>
                    <a:lnTo>
                      <a:pt x="167" y="88"/>
                    </a:lnTo>
                    <a:lnTo>
                      <a:pt x="221" y="62"/>
                    </a:lnTo>
                    <a:lnTo>
                      <a:pt x="274" y="44"/>
                    </a:lnTo>
                    <a:lnTo>
                      <a:pt x="327" y="26"/>
                    </a:lnTo>
                    <a:lnTo>
                      <a:pt x="389" y="26"/>
                    </a:lnTo>
                    <a:lnTo>
                      <a:pt x="451" y="17"/>
                    </a:lnTo>
                    <a:lnTo>
                      <a:pt x="513" y="17"/>
                    </a:lnTo>
                    <a:lnTo>
                      <a:pt x="566" y="17"/>
                    </a:lnTo>
                    <a:lnTo>
                      <a:pt x="628" y="17"/>
                    </a:lnTo>
                    <a:lnTo>
                      <a:pt x="709" y="17"/>
                    </a:lnTo>
                    <a:lnTo>
                      <a:pt x="779" y="8"/>
                    </a:lnTo>
                    <a:lnTo>
                      <a:pt x="858" y="8"/>
                    </a:lnTo>
                    <a:lnTo>
                      <a:pt x="939" y="0"/>
                    </a:lnTo>
                    <a:lnTo>
                      <a:pt x="1019" y="0"/>
                    </a:lnTo>
                    <a:lnTo>
                      <a:pt x="1089" y="8"/>
                    </a:lnTo>
                    <a:lnTo>
                      <a:pt x="1169" y="26"/>
                    </a:lnTo>
                    <a:lnTo>
                      <a:pt x="1239" y="52"/>
                    </a:lnTo>
                    <a:lnTo>
                      <a:pt x="1302" y="79"/>
                    </a:lnTo>
                    <a:lnTo>
                      <a:pt x="1355" y="115"/>
                    </a:lnTo>
                    <a:lnTo>
                      <a:pt x="1408" y="159"/>
                    </a:lnTo>
                    <a:lnTo>
                      <a:pt x="1461" y="212"/>
                    </a:lnTo>
                    <a:lnTo>
                      <a:pt x="1505" y="265"/>
                    </a:lnTo>
                    <a:lnTo>
                      <a:pt x="1550" y="318"/>
                    </a:lnTo>
                    <a:lnTo>
                      <a:pt x="1594" y="380"/>
                    </a:lnTo>
                    <a:lnTo>
                      <a:pt x="1621" y="433"/>
                    </a:lnTo>
                    <a:lnTo>
                      <a:pt x="1656" y="504"/>
                    </a:lnTo>
                    <a:lnTo>
                      <a:pt x="1682" y="575"/>
                    </a:lnTo>
                    <a:lnTo>
                      <a:pt x="1710" y="645"/>
                    </a:lnTo>
                    <a:lnTo>
                      <a:pt x="1727" y="725"/>
                    </a:lnTo>
                    <a:lnTo>
                      <a:pt x="1736" y="796"/>
                    </a:lnTo>
                    <a:lnTo>
                      <a:pt x="1745" y="876"/>
                    </a:lnTo>
                    <a:lnTo>
                      <a:pt x="1745" y="947"/>
                    </a:lnTo>
                    <a:lnTo>
                      <a:pt x="1736" y="1026"/>
                    </a:lnTo>
                    <a:lnTo>
                      <a:pt x="1727" y="1070"/>
                    </a:lnTo>
                    <a:lnTo>
                      <a:pt x="1710" y="1115"/>
                    </a:lnTo>
                    <a:lnTo>
                      <a:pt x="1682" y="1151"/>
                    </a:lnTo>
                    <a:lnTo>
                      <a:pt x="1648" y="1185"/>
                    </a:lnTo>
                    <a:lnTo>
                      <a:pt x="1612" y="1221"/>
                    </a:lnTo>
                    <a:lnTo>
                      <a:pt x="1567" y="1257"/>
                    </a:lnTo>
                    <a:lnTo>
                      <a:pt x="1533" y="1283"/>
                    </a:lnTo>
                    <a:lnTo>
                      <a:pt x="1488" y="1318"/>
                    </a:lnTo>
                    <a:lnTo>
                      <a:pt x="1444" y="1345"/>
                    </a:lnTo>
                    <a:lnTo>
                      <a:pt x="1400" y="1372"/>
                    </a:lnTo>
                    <a:lnTo>
                      <a:pt x="1346" y="1398"/>
                    </a:lnTo>
                    <a:lnTo>
                      <a:pt x="1302" y="1416"/>
                    </a:lnTo>
                    <a:lnTo>
                      <a:pt x="1249" y="1433"/>
                    </a:lnTo>
                    <a:lnTo>
                      <a:pt x="1195" y="1451"/>
                    </a:lnTo>
                    <a:lnTo>
                      <a:pt x="1142" y="1461"/>
                    </a:lnTo>
                    <a:lnTo>
                      <a:pt x="1089" y="1469"/>
                    </a:lnTo>
                    <a:lnTo>
                      <a:pt x="1027" y="1478"/>
                    </a:lnTo>
                    <a:lnTo>
                      <a:pt x="957" y="1487"/>
                    </a:lnTo>
                    <a:lnTo>
                      <a:pt x="886" y="1496"/>
                    </a:lnTo>
                    <a:lnTo>
                      <a:pt x="824" y="1496"/>
                    </a:lnTo>
                    <a:lnTo>
                      <a:pt x="753" y="1496"/>
                    </a:lnTo>
                    <a:lnTo>
                      <a:pt x="691" y="1487"/>
                    </a:lnTo>
                    <a:lnTo>
                      <a:pt x="620" y="1478"/>
                    </a:lnTo>
                    <a:lnTo>
                      <a:pt x="558" y="1461"/>
                    </a:lnTo>
                    <a:lnTo>
                      <a:pt x="496" y="1443"/>
                    </a:lnTo>
                    <a:lnTo>
                      <a:pt x="433" y="1425"/>
                    </a:lnTo>
                    <a:lnTo>
                      <a:pt x="381" y="1407"/>
                    </a:lnTo>
                    <a:lnTo>
                      <a:pt x="327" y="1381"/>
                    </a:lnTo>
                    <a:lnTo>
                      <a:pt x="266" y="1345"/>
                    </a:lnTo>
                    <a:lnTo>
                      <a:pt x="221" y="1310"/>
                    </a:lnTo>
                    <a:lnTo>
                      <a:pt x="167" y="1274"/>
                    </a:lnTo>
                    <a:lnTo>
                      <a:pt x="123" y="1230"/>
                    </a:lnTo>
                    <a:lnTo>
                      <a:pt x="97" y="1195"/>
                    </a:lnTo>
                    <a:lnTo>
                      <a:pt x="70" y="1151"/>
                    </a:lnTo>
                    <a:lnTo>
                      <a:pt x="52" y="1097"/>
                    </a:lnTo>
                    <a:lnTo>
                      <a:pt x="35" y="1052"/>
                    </a:lnTo>
                    <a:lnTo>
                      <a:pt x="17" y="1000"/>
                    </a:lnTo>
                    <a:lnTo>
                      <a:pt x="8" y="947"/>
                    </a:lnTo>
                    <a:lnTo>
                      <a:pt x="8" y="893"/>
                    </a:lnTo>
                    <a:lnTo>
                      <a:pt x="0" y="840"/>
                    </a:lnTo>
                    <a:close/>
                  </a:path>
                </a:pathLst>
              </a:custGeom>
              <a:solidFill>
                <a:srgbClr val="867B62"/>
              </a:solidFill>
              <a:ln w="9525">
                <a:noFill/>
                <a:round/>
                <a:headEnd/>
                <a:tailEnd/>
              </a:ln>
            </p:spPr>
            <p:txBody>
              <a:bodyPr>
                <a:prstTxWarp prst="textNoShape">
                  <a:avLst/>
                </a:prstTxWarp>
              </a:bodyPr>
              <a:lstStyle/>
              <a:p>
                <a:endParaRPr lang="en-US"/>
              </a:p>
            </p:txBody>
          </p:sp>
          <p:sp>
            <p:nvSpPr>
              <p:cNvPr id="37147" name="Freeform 57"/>
              <p:cNvSpPr>
                <a:spLocks/>
              </p:cNvSpPr>
              <p:nvPr/>
            </p:nvSpPr>
            <p:spPr bwMode="auto">
              <a:xfrm>
                <a:off x="3035" y="1270"/>
                <a:ext cx="121" cy="104"/>
              </a:xfrm>
              <a:custGeom>
                <a:avLst/>
                <a:gdLst>
                  <a:gd name="T0" fmla="*/ 0 w 1568"/>
                  <a:gd name="T1" fmla="*/ 708 h 1345"/>
                  <a:gd name="T2" fmla="*/ 17 w 1568"/>
                  <a:gd name="T3" fmla="*/ 611 h 1345"/>
                  <a:gd name="T4" fmla="*/ 35 w 1568"/>
                  <a:gd name="T5" fmla="*/ 514 h 1345"/>
                  <a:gd name="T6" fmla="*/ 62 w 1568"/>
                  <a:gd name="T7" fmla="*/ 416 h 1345"/>
                  <a:gd name="T8" fmla="*/ 79 w 1568"/>
                  <a:gd name="T9" fmla="*/ 327 h 1345"/>
                  <a:gd name="T10" fmla="*/ 89 w 1568"/>
                  <a:gd name="T11" fmla="*/ 248 h 1345"/>
                  <a:gd name="T12" fmla="*/ 97 w 1568"/>
                  <a:gd name="T13" fmla="*/ 177 h 1345"/>
                  <a:gd name="T14" fmla="*/ 124 w 1568"/>
                  <a:gd name="T15" fmla="*/ 106 h 1345"/>
                  <a:gd name="T16" fmla="*/ 194 w 1568"/>
                  <a:gd name="T17" fmla="*/ 62 h 1345"/>
                  <a:gd name="T18" fmla="*/ 293 w 1568"/>
                  <a:gd name="T19" fmla="*/ 26 h 1345"/>
                  <a:gd name="T20" fmla="*/ 399 w 1568"/>
                  <a:gd name="T21" fmla="*/ 18 h 1345"/>
                  <a:gd name="T22" fmla="*/ 514 w 1568"/>
                  <a:gd name="T23" fmla="*/ 18 h 1345"/>
                  <a:gd name="T24" fmla="*/ 638 w 1568"/>
                  <a:gd name="T25" fmla="*/ 18 h 1345"/>
                  <a:gd name="T26" fmla="*/ 770 w 1568"/>
                  <a:gd name="T27" fmla="*/ 8 h 1345"/>
                  <a:gd name="T28" fmla="*/ 913 w 1568"/>
                  <a:gd name="T29" fmla="*/ 0 h 1345"/>
                  <a:gd name="T30" fmla="*/ 1046 w 1568"/>
                  <a:gd name="T31" fmla="*/ 26 h 1345"/>
                  <a:gd name="T32" fmla="*/ 1169 w 1568"/>
                  <a:gd name="T33" fmla="*/ 71 h 1345"/>
                  <a:gd name="T34" fmla="*/ 1267 w 1568"/>
                  <a:gd name="T35" fmla="*/ 141 h 1345"/>
                  <a:gd name="T36" fmla="*/ 1356 w 1568"/>
                  <a:gd name="T37" fmla="*/ 238 h 1345"/>
                  <a:gd name="T38" fmla="*/ 1427 w 1568"/>
                  <a:gd name="T39" fmla="*/ 336 h 1345"/>
                  <a:gd name="T40" fmla="*/ 1489 w 1568"/>
                  <a:gd name="T41" fmla="*/ 451 h 1345"/>
                  <a:gd name="T42" fmla="*/ 1533 w 1568"/>
                  <a:gd name="T43" fmla="*/ 584 h 1345"/>
                  <a:gd name="T44" fmla="*/ 1568 w 1568"/>
                  <a:gd name="T45" fmla="*/ 717 h 1345"/>
                  <a:gd name="T46" fmla="*/ 1568 w 1568"/>
                  <a:gd name="T47" fmla="*/ 859 h 1345"/>
                  <a:gd name="T48" fmla="*/ 1550 w 1568"/>
                  <a:gd name="T49" fmla="*/ 965 h 1345"/>
                  <a:gd name="T50" fmla="*/ 1506 w 1568"/>
                  <a:gd name="T51" fmla="*/ 1036 h 1345"/>
                  <a:gd name="T52" fmla="*/ 1445 w 1568"/>
                  <a:gd name="T53" fmla="*/ 1107 h 1345"/>
                  <a:gd name="T54" fmla="*/ 1373 w 1568"/>
                  <a:gd name="T55" fmla="*/ 1159 h 1345"/>
                  <a:gd name="T56" fmla="*/ 1294 w 1568"/>
                  <a:gd name="T57" fmla="*/ 1213 h 1345"/>
                  <a:gd name="T58" fmla="*/ 1214 w 1568"/>
                  <a:gd name="T59" fmla="*/ 1256 h 1345"/>
                  <a:gd name="T60" fmla="*/ 1125 w 1568"/>
                  <a:gd name="T61" fmla="*/ 1292 h 1345"/>
                  <a:gd name="T62" fmla="*/ 1028 w 1568"/>
                  <a:gd name="T63" fmla="*/ 1319 h 1345"/>
                  <a:gd name="T64" fmla="*/ 921 w 1568"/>
                  <a:gd name="T65" fmla="*/ 1337 h 1345"/>
                  <a:gd name="T66" fmla="*/ 798 w 1568"/>
                  <a:gd name="T67" fmla="*/ 1345 h 1345"/>
                  <a:gd name="T68" fmla="*/ 682 w 1568"/>
                  <a:gd name="T69" fmla="*/ 1345 h 1345"/>
                  <a:gd name="T70" fmla="*/ 558 w 1568"/>
                  <a:gd name="T71" fmla="*/ 1328 h 1345"/>
                  <a:gd name="T72" fmla="*/ 443 w 1568"/>
                  <a:gd name="T73" fmla="*/ 1301 h 1345"/>
                  <a:gd name="T74" fmla="*/ 337 w 1568"/>
                  <a:gd name="T75" fmla="*/ 1266 h 1345"/>
                  <a:gd name="T76" fmla="*/ 239 w 1568"/>
                  <a:gd name="T77" fmla="*/ 1213 h 1345"/>
                  <a:gd name="T78" fmla="*/ 150 w 1568"/>
                  <a:gd name="T79" fmla="*/ 1151 h 1345"/>
                  <a:gd name="T80" fmla="*/ 89 w 1568"/>
                  <a:gd name="T81" fmla="*/ 1071 h 1345"/>
                  <a:gd name="T82" fmla="*/ 45 w 1568"/>
                  <a:gd name="T83" fmla="*/ 992 h 1345"/>
                  <a:gd name="T84" fmla="*/ 17 w 1568"/>
                  <a:gd name="T85" fmla="*/ 903 h 1345"/>
                  <a:gd name="T86" fmla="*/ 0 w 1568"/>
                  <a:gd name="T87" fmla="*/ 806 h 13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68"/>
                  <a:gd name="T133" fmla="*/ 0 h 1345"/>
                  <a:gd name="T134" fmla="*/ 1568 w 1568"/>
                  <a:gd name="T135" fmla="*/ 1345 h 13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68" h="1345">
                    <a:moveTo>
                      <a:pt x="0" y="762"/>
                    </a:moveTo>
                    <a:lnTo>
                      <a:pt x="0" y="708"/>
                    </a:lnTo>
                    <a:lnTo>
                      <a:pt x="9" y="663"/>
                    </a:lnTo>
                    <a:lnTo>
                      <a:pt x="17" y="611"/>
                    </a:lnTo>
                    <a:lnTo>
                      <a:pt x="27" y="566"/>
                    </a:lnTo>
                    <a:lnTo>
                      <a:pt x="35" y="514"/>
                    </a:lnTo>
                    <a:lnTo>
                      <a:pt x="53" y="460"/>
                    </a:lnTo>
                    <a:lnTo>
                      <a:pt x="62" y="416"/>
                    </a:lnTo>
                    <a:lnTo>
                      <a:pt x="79" y="363"/>
                    </a:lnTo>
                    <a:lnTo>
                      <a:pt x="79" y="327"/>
                    </a:lnTo>
                    <a:lnTo>
                      <a:pt x="89" y="292"/>
                    </a:lnTo>
                    <a:lnTo>
                      <a:pt x="89" y="248"/>
                    </a:lnTo>
                    <a:lnTo>
                      <a:pt x="89" y="212"/>
                    </a:lnTo>
                    <a:lnTo>
                      <a:pt x="97" y="177"/>
                    </a:lnTo>
                    <a:lnTo>
                      <a:pt x="106" y="141"/>
                    </a:lnTo>
                    <a:lnTo>
                      <a:pt x="124" y="106"/>
                    </a:lnTo>
                    <a:lnTo>
                      <a:pt x="150" y="79"/>
                    </a:lnTo>
                    <a:lnTo>
                      <a:pt x="194" y="62"/>
                    </a:lnTo>
                    <a:lnTo>
                      <a:pt x="248" y="44"/>
                    </a:lnTo>
                    <a:lnTo>
                      <a:pt x="293" y="26"/>
                    </a:lnTo>
                    <a:lnTo>
                      <a:pt x="345" y="26"/>
                    </a:lnTo>
                    <a:lnTo>
                      <a:pt x="399" y="18"/>
                    </a:lnTo>
                    <a:lnTo>
                      <a:pt x="460" y="18"/>
                    </a:lnTo>
                    <a:lnTo>
                      <a:pt x="514" y="18"/>
                    </a:lnTo>
                    <a:lnTo>
                      <a:pt x="567" y="18"/>
                    </a:lnTo>
                    <a:lnTo>
                      <a:pt x="638" y="18"/>
                    </a:lnTo>
                    <a:lnTo>
                      <a:pt x="700" y="8"/>
                    </a:lnTo>
                    <a:lnTo>
                      <a:pt x="770" y="8"/>
                    </a:lnTo>
                    <a:lnTo>
                      <a:pt x="842" y="0"/>
                    </a:lnTo>
                    <a:lnTo>
                      <a:pt x="913" y="0"/>
                    </a:lnTo>
                    <a:lnTo>
                      <a:pt x="984" y="8"/>
                    </a:lnTo>
                    <a:lnTo>
                      <a:pt x="1046" y="26"/>
                    </a:lnTo>
                    <a:lnTo>
                      <a:pt x="1107" y="44"/>
                    </a:lnTo>
                    <a:lnTo>
                      <a:pt x="1169" y="71"/>
                    </a:lnTo>
                    <a:lnTo>
                      <a:pt x="1223" y="106"/>
                    </a:lnTo>
                    <a:lnTo>
                      <a:pt x="1267" y="141"/>
                    </a:lnTo>
                    <a:lnTo>
                      <a:pt x="1312" y="186"/>
                    </a:lnTo>
                    <a:lnTo>
                      <a:pt x="1356" y="238"/>
                    </a:lnTo>
                    <a:lnTo>
                      <a:pt x="1400" y="283"/>
                    </a:lnTo>
                    <a:lnTo>
                      <a:pt x="1427" y="336"/>
                    </a:lnTo>
                    <a:lnTo>
                      <a:pt x="1462" y="399"/>
                    </a:lnTo>
                    <a:lnTo>
                      <a:pt x="1489" y="451"/>
                    </a:lnTo>
                    <a:lnTo>
                      <a:pt x="1515" y="522"/>
                    </a:lnTo>
                    <a:lnTo>
                      <a:pt x="1533" y="584"/>
                    </a:lnTo>
                    <a:lnTo>
                      <a:pt x="1550" y="655"/>
                    </a:lnTo>
                    <a:lnTo>
                      <a:pt x="1568" y="717"/>
                    </a:lnTo>
                    <a:lnTo>
                      <a:pt x="1568" y="788"/>
                    </a:lnTo>
                    <a:lnTo>
                      <a:pt x="1568" y="859"/>
                    </a:lnTo>
                    <a:lnTo>
                      <a:pt x="1568" y="921"/>
                    </a:lnTo>
                    <a:lnTo>
                      <a:pt x="1550" y="965"/>
                    </a:lnTo>
                    <a:lnTo>
                      <a:pt x="1533" y="1000"/>
                    </a:lnTo>
                    <a:lnTo>
                      <a:pt x="1506" y="1036"/>
                    </a:lnTo>
                    <a:lnTo>
                      <a:pt x="1479" y="1071"/>
                    </a:lnTo>
                    <a:lnTo>
                      <a:pt x="1445" y="1107"/>
                    </a:lnTo>
                    <a:lnTo>
                      <a:pt x="1409" y="1133"/>
                    </a:lnTo>
                    <a:lnTo>
                      <a:pt x="1373" y="1159"/>
                    </a:lnTo>
                    <a:lnTo>
                      <a:pt x="1338" y="1186"/>
                    </a:lnTo>
                    <a:lnTo>
                      <a:pt x="1294" y="1213"/>
                    </a:lnTo>
                    <a:lnTo>
                      <a:pt x="1258" y="1239"/>
                    </a:lnTo>
                    <a:lnTo>
                      <a:pt x="1214" y="1256"/>
                    </a:lnTo>
                    <a:lnTo>
                      <a:pt x="1169" y="1274"/>
                    </a:lnTo>
                    <a:lnTo>
                      <a:pt x="1125" y="1292"/>
                    </a:lnTo>
                    <a:lnTo>
                      <a:pt x="1072" y="1310"/>
                    </a:lnTo>
                    <a:lnTo>
                      <a:pt x="1028" y="1319"/>
                    </a:lnTo>
                    <a:lnTo>
                      <a:pt x="984" y="1328"/>
                    </a:lnTo>
                    <a:lnTo>
                      <a:pt x="921" y="1337"/>
                    </a:lnTo>
                    <a:lnTo>
                      <a:pt x="859" y="1337"/>
                    </a:lnTo>
                    <a:lnTo>
                      <a:pt x="798" y="1345"/>
                    </a:lnTo>
                    <a:lnTo>
                      <a:pt x="736" y="1345"/>
                    </a:lnTo>
                    <a:lnTo>
                      <a:pt x="682" y="1345"/>
                    </a:lnTo>
                    <a:lnTo>
                      <a:pt x="621" y="1337"/>
                    </a:lnTo>
                    <a:lnTo>
                      <a:pt x="558" y="1328"/>
                    </a:lnTo>
                    <a:lnTo>
                      <a:pt x="496" y="1319"/>
                    </a:lnTo>
                    <a:lnTo>
                      <a:pt x="443" y="1301"/>
                    </a:lnTo>
                    <a:lnTo>
                      <a:pt x="390" y="1284"/>
                    </a:lnTo>
                    <a:lnTo>
                      <a:pt x="337" y="1266"/>
                    </a:lnTo>
                    <a:lnTo>
                      <a:pt x="293" y="1239"/>
                    </a:lnTo>
                    <a:lnTo>
                      <a:pt x="239" y="1213"/>
                    </a:lnTo>
                    <a:lnTo>
                      <a:pt x="194" y="1186"/>
                    </a:lnTo>
                    <a:lnTo>
                      <a:pt x="150" y="1151"/>
                    </a:lnTo>
                    <a:lnTo>
                      <a:pt x="115" y="1107"/>
                    </a:lnTo>
                    <a:lnTo>
                      <a:pt x="89" y="1071"/>
                    </a:lnTo>
                    <a:lnTo>
                      <a:pt x="62" y="1036"/>
                    </a:lnTo>
                    <a:lnTo>
                      <a:pt x="45" y="992"/>
                    </a:lnTo>
                    <a:lnTo>
                      <a:pt x="27" y="947"/>
                    </a:lnTo>
                    <a:lnTo>
                      <a:pt x="17" y="903"/>
                    </a:lnTo>
                    <a:lnTo>
                      <a:pt x="9" y="859"/>
                    </a:lnTo>
                    <a:lnTo>
                      <a:pt x="0" y="806"/>
                    </a:lnTo>
                    <a:lnTo>
                      <a:pt x="0" y="762"/>
                    </a:lnTo>
                    <a:close/>
                  </a:path>
                </a:pathLst>
              </a:custGeom>
              <a:solidFill>
                <a:srgbClr val="8A7F65"/>
              </a:solidFill>
              <a:ln w="9525">
                <a:noFill/>
                <a:round/>
                <a:headEnd/>
                <a:tailEnd/>
              </a:ln>
            </p:spPr>
            <p:txBody>
              <a:bodyPr>
                <a:prstTxWarp prst="textNoShape">
                  <a:avLst/>
                </a:prstTxWarp>
              </a:bodyPr>
              <a:lstStyle/>
              <a:p>
                <a:endParaRPr lang="en-US"/>
              </a:p>
            </p:txBody>
          </p:sp>
          <p:sp>
            <p:nvSpPr>
              <p:cNvPr id="37148" name="Freeform 58"/>
              <p:cNvSpPr>
                <a:spLocks/>
              </p:cNvSpPr>
              <p:nvPr/>
            </p:nvSpPr>
            <p:spPr bwMode="auto">
              <a:xfrm>
                <a:off x="3042" y="1274"/>
                <a:ext cx="107" cy="92"/>
              </a:xfrm>
              <a:custGeom>
                <a:avLst/>
                <a:gdLst>
                  <a:gd name="T0" fmla="*/ 0 w 1390"/>
                  <a:gd name="T1" fmla="*/ 637 h 1195"/>
                  <a:gd name="T2" fmla="*/ 8 w 1390"/>
                  <a:gd name="T3" fmla="*/ 549 h 1195"/>
                  <a:gd name="T4" fmla="*/ 35 w 1390"/>
                  <a:gd name="T5" fmla="*/ 460 h 1195"/>
                  <a:gd name="T6" fmla="*/ 53 w 1390"/>
                  <a:gd name="T7" fmla="*/ 372 h 1195"/>
                  <a:gd name="T8" fmla="*/ 71 w 1390"/>
                  <a:gd name="T9" fmla="*/ 292 h 1195"/>
                  <a:gd name="T10" fmla="*/ 79 w 1390"/>
                  <a:gd name="T11" fmla="*/ 222 h 1195"/>
                  <a:gd name="T12" fmla="*/ 89 w 1390"/>
                  <a:gd name="T13" fmla="*/ 150 h 1195"/>
                  <a:gd name="T14" fmla="*/ 105 w 1390"/>
                  <a:gd name="T15" fmla="*/ 97 h 1195"/>
                  <a:gd name="T16" fmla="*/ 168 w 1390"/>
                  <a:gd name="T17" fmla="*/ 53 h 1195"/>
                  <a:gd name="T18" fmla="*/ 256 w 1390"/>
                  <a:gd name="T19" fmla="*/ 27 h 1195"/>
                  <a:gd name="T20" fmla="*/ 354 w 1390"/>
                  <a:gd name="T21" fmla="*/ 18 h 1195"/>
                  <a:gd name="T22" fmla="*/ 451 w 1390"/>
                  <a:gd name="T23" fmla="*/ 18 h 1195"/>
                  <a:gd name="T24" fmla="*/ 558 w 1390"/>
                  <a:gd name="T25" fmla="*/ 18 h 1195"/>
                  <a:gd name="T26" fmla="*/ 681 w 1390"/>
                  <a:gd name="T27" fmla="*/ 9 h 1195"/>
                  <a:gd name="T28" fmla="*/ 806 w 1390"/>
                  <a:gd name="T29" fmla="*/ 9 h 1195"/>
                  <a:gd name="T30" fmla="*/ 929 w 1390"/>
                  <a:gd name="T31" fmla="*/ 27 h 1195"/>
                  <a:gd name="T32" fmla="*/ 1036 w 1390"/>
                  <a:gd name="T33" fmla="*/ 71 h 1195"/>
                  <a:gd name="T34" fmla="*/ 1125 w 1390"/>
                  <a:gd name="T35" fmla="*/ 133 h 1195"/>
                  <a:gd name="T36" fmla="*/ 1205 w 1390"/>
                  <a:gd name="T37" fmla="*/ 212 h 1195"/>
                  <a:gd name="T38" fmla="*/ 1267 w 1390"/>
                  <a:gd name="T39" fmla="*/ 301 h 1195"/>
                  <a:gd name="T40" fmla="*/ 1320 w 1390"/>
                  <a:gd name="T41" fmla="*/ 407 h 1195"/>
                  <a:gd name="T42" fmla="*/ 1364 w 1390"/>
                  <a:gd name="T43" fmla="*/ 522 h 1195"/>
                  <a:gd name="T44" fmla="*/ 1390 w 1390"/>
                  <a:gd name="T45" fmla="*/ 637 h 1195"/>
                  <a:gd name="T46" fmla="*/ 1390 w 1390"/>
                  <a:gd name="T47" fmla="*/ 762 h 1195"/>
                  <a:gd name="T48" fmla="*/ 1382 w 1390"/>
                  <a:gd name="T49" fmla="*/ 859 h 1195"/>
                  <a:gd name="T50" fmla="*/ 1338 w 1390"/>
                  <a:gd name="T51" fmla="*/ 921 h 1195"/>
                  <a:gd name="T52" fmla="*/ 1284 w 1390"/>
                  <a:gd name="T53" fmla="*/ 982 h 1195"/>
                  <a:gd name="T54" fmla="*/ 1223 w 1390"/>
                  <a:gd name="T55" fmla="*/ 1036 h 1195"/>
                  <a:gd name="T56" fmla="*/ 1151 w 1390"/>
                  <a:gd name="T57" fmla="*/ 1080 h 1195"/>
                  <a:gd name="T58" fmla="*/ 1072 w 1390"/>
                  <a:gd name="T59" fmla="*/ 1115 h 1195"/>
                  <a:gd name="T60" fmla="*/ 992 w 1390"/>
                  <a:gd name="T61" fmla="*/ 1151 h 1195"/>
                  <a:gd name="T62" fmla="*/ 912 w 1390"/>
                  <a:gd name="T63" fmla="*/ 1169 h 1195"/>
                  <a:gd name="T64" fmla="*/ 814 w 1390"/>
                  <a:gd name="T65" fmla="*/ 1186 h 1195"/>
                  <a:gd name="T66" fmla="*/ 709 w 1390"/>
                  <a:gd name="T67" fmla="*/ 1195 h 1195"/>
                  <a:gd name="T68" fmla="*/ 602 w 1390"/>
                  <a:gd name="T69" fmla="*/ 1195 h 1195"/>
                  <a:gd name="T70" fmla="*/ 496 w 1390"/>
                  <a:gd name="T71" fmla="*/ 1186 h 1195"/>
                  <a:gd name="T72" fmla="*/ 399 w 1390"/>
                  <a:gd name="T73" fmla="*/ 1160 h 1195"/>
                  <a:gd name="T74" fmla="*/ 301 w 1390"/>
                  <a:gd name="T75" fmla="*/ 1125 h 1195"/>
                  <a:gd name="T76" fmla="*/ 212 w 1390"/>
                  <a:gd name="T77" fmla="*/ 1080 h 1195"/>
                  <a:gd name="T78" fmla="*/ 133 w 1390"/>
                  <a:gd name="T79" fmla="*/ 1018 h 1195"/>
                  <a:gd name="T80" fmla="*/ 71 w 1390"/>
                  <a:gd name="T81" fmla="*/ 956 h 1195"/>
                  <a:gd name="T82" fmla="*/ 35 w 1390"/>
                  <a:gd name="T83" fmla="*/ 885 h 1195"/>
                  <a:gd name="T84" fmla="*/ 17 w 1390"/>
                  <a:gd name="T85" fmla="*/ 805 h 1195"/>
                  <a:gd name="T86" fmla="*/ 0 w 1390"/>
                  <a:gd name="T87" fmla="*/ 718 h 11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0"/>
                  <a:gd name="T133" fmla="*/ 0 h 1195"/>
                  <a:gd name="T134" fmla="*/ 1390 w 1390"/>
                  <a:gd name="T135" fmla="*/ 1195 h 11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0" h="1195">
                    <a:moveTo>
                      <a:pt x="0" y="682"/>
                    </a:moveTo>
                    <a:lnTo>
                      <a:pt x="0" y="637"/>
                    </a:lnTo>
                    <a:lnTo>
                      <a:pt x="0" y="593"/>
                    </a:lnTo>
                    <a:lnTo>
                      <a:pt x="8" y="549"/>
                    </a:lnTo>
                    <a:lnTo>
                      <a:pt x="17" y="504"/>
                    </a:lnTo>
                    <a:lnTo>
                      <a:pt x="35" y="460"/>
                    </a:lnTo>
                    <a:lnTo>
                      <a:pt x="44" y="416"/>
                    </a:lnTo>
                    <a:lnTo>
                      <a:pt x="53" y="372"/>
                    </a:lnTo>
                    <a:lnTo>
                      <a:pt x="61" y="327"/>
                    </a:lnTo>
                    <a:lnTo>
                      <a:pt x="71" y="292"/>
                    </a:lnTo>
                    <a:lnTo>
                      <a:pt x="71" y="257"/>
                    </a:lnTo>
                    <a:lnTo>
                      <a:pt x="79" y="222"/>
                    </a:lnTo>
                    <a:lnTo>
                      <a:pt x="79" y="186"/>
                    </a:lnTo>
                    <a:lnTo>
                      <a:pt x="89" y="150"/>
                    </a:lnTo>
                    <a:lnTo>
                      <a:pt x="97" y="124"/>
                    </a:lnTo>
                    <a:lnTo>
                      <a:pt x="105" y="97"/>
                    </a:lnTo>
                    <a:lnTo>
                      <a:pt x="133" y="79"/>
                    </a:lnTo>
                    <a:lnTo>
                      <a:pt x="168" y="53"/>
                    </a:lnTo>
                    <a:lnTo>
                      <a:pt x="212" y="35"/>
                    </a:lnTo>
                    <a:lnTo>
                      <a:pt x="256" y="27"/>
                    </a:lnTo>
                    <a:lnTo>
                      <a:pt x="310" y="18"/>
                    </a:lnTo>
                    <a:lnTo>
                      <a:pt x="354" y="18"/>
                    </a:lnTo>
                    <a:lnTo>
                      <a:pt x="407" y="18"/>
                    </a:lnTo>
                    <a:lnTo>
                      <a:pt x="451" y="18"/>
                    </a:lnTo>
                    <a:lnTo>
                      <a:pt x="504" y="18"/>
                    </a:lnTo>
                    <a:lnTo>
                      <a:pt x="558" y="18"/>
                    </a:lnTo>
                    <a:lnTo>
                      <a:pt x="620" y="9"/>
                    </a:lnTo>
                    <a:lnTo>
                      <a:pt x="681" y="9"/>
                    </a:lnTo>
                    <a:lnTo>
                      <a:pt x="744" y="0"/>
                    </a:lnTo>
                    <a:lnTo>
                      <a:pt x="806" y="9"/>
                    </a:lnTo>
                    <a:lnTo>
                      <a:pt x="868" y="9"/>
                    </a:lnTo>
                    <a:lnTo>
                      <a:pt x="929" y="27"/>
                    </a:lnTo>
                    <a:lnTo>
                      <a:pt x="983" y="44"/>
                    </a:lnTo>
                    <a:lnTo>
                      <a:pt x="1036" y="71"/>
                    </a:lnTo>
                    <a:lnTo>
                      <a:pt x="1080" y="97"/>
                    </a:lnTo>
                    <a:lnTo>
                      <a:pt x="1125" y="133"/>
                    </a:lnTo>
                    <a:lnTo>
                      <a:pt x="1169" y="168"/>
                    </a:lnTo>
                    <a:lnTo>
                      <a:pt x="1205" y="212"/>
                    </a:lnTo>
                    <a:lnTo>
                      <a:pt x="1240" y="257"/>
                    </a:lnTo>
                    <a:lnTo>
                      <a:pt x="1267" y="301"/>
                    </a:lnTo>
                    <a:lnTo>
                      <a:pt x="1293" y="355"/>
                    </a:lnTo>
                    <a:lnTo>
                      <a:pt x="1320" y="407"/>
                    </a:lnTo>
                    <a:lnTo>
                      <a:pt x="1346" y="460"/>
                    </a:lnTo>
                    <a:lnTo>
                      <a:pt x="1364" y="522"/>
                    </a:lnTo>
                    <a:lnTo>
                      <a:pt x="1382" y="585"/>
                    </a:lnTo>
                    <a:lnTo>
                      <a:pt x="1390" y="637"/>
                    </a:lnTo>
                    <a:lnTo>
                      <a:pt x="1390" y="700"/>
                    </a:lnTo>
                    <a:lnTo>
                      <a:pt x="1390" y="762"/>
                    </a:lnTo>
                    <a:lnTo>
                      <a:pt x="1390" y="823"/>
                    </a:lnTo>
                    <a:lnTo>
                      <a:pt x="1382" y="859"/>
                    </a:lnTo>
                    <a:lnTo>
                      <a:pt x="1364" y="894"/>
                    </a:lnTo>
                    <a:lnTo>
                      <a:pt x="1338" y="921"/>
                    </a:lnTo>
                    <a:lnTo>
                      <a:pt x="1311" y="956"/>
                    </a:lnTo>
                    <a:lnTo>
                      <a:pt x="1284" y="982"/>
                    </a:lnTo>
                    <a:lnTo>
                      <a:pt x="1249" y="1009"/>
                    </a:lnTo>
                    <a:lnTo>
                      <a:pt x="1223" y="1036"/>
                    </a:lnTo>
                    <a:lnTo>
                      <a:pt x="1187" y="1053"/>
                    </a:lnTo>
                    <a:lnTo>
                      <a:pt x="1151" y="1080"/>
                    </a:lnTo>
                    <a:lnTo>
                      <a:pt x="1116" y="1097"/>
                    </a:lnTo>
                    <a:lnTo>
                      <a:pt x="1072" y="1115"/>
                    </a:lnTo>
                    <a:lnTo>
                      <a:pt x="1036" y="1133"/>
                    </a:lnTo>
                    <a:lnTo>
                      <a:pt x="992" y="1151"/>
                    </a:lnTo>
                    <a:lnTo>
                      <a:pt x="957" y="1160"/>
                    </a:lnTo>
                    <a:lnTo>
                      <a:pt x="912" y="1169"/>
                    </a:lnTo>
                    <a:lnTo>
                      <a:pt x="868" y="1178"/>
                    </a:lnTo>
                    <a:lnTo>
                      <a:pt x="814" y="1186"/>
                    </a:lnTo>
                    <a:lnTo>
                      <a:pt x="762" y="1195"/>
                    </a:lnTo>
                    <a:lnTo>
                      <a:pt x="709" y="1195"/>
                    </a:lnTo>
                    <a:lnTo>
                      <a:pt x="655" y="1195"/>
                    </a:lnTo>
                    <a:lnTo>
                      <a:pt x="602" y="1195"/>
                    </a:lnTo>
                    <a:lnTo>
                      <a:pt x="549" y="1195"/>
                    </a:lnTo>
                    <a:lnTo>
                      <a:pt x="496" y="1186"/>
                    </a:lnTo>
                    <a:lnTo>
                      <a:pt x="443" y="1169"/>
                    </a:lnTo>
                    <a:lnTo>
                      <a:pt x="399" y="1160"/>
                    </a:lnTo>
                    <a:lnTo>
                      <a:pt x="345" y="1142"/>
                    </a:lnTo>
                    <a:lnTo>
                      <a:pt x="301" y="1125"/>
                    </a:lnTo>
                    <a:lnTo>
                      <a:pt x="256" y="1107"/>
                    </a:lnTo>
                    <a:lnTo>
                      <a:pt x="212" y="1080"/>
                    </a:lnTo>
                    <a:lnTo>
                      <a:pt x="168" y="1053"/>
                    </a:lnTo>
                    <a:lnTo>
                      <a:pt x="133" y="1018"/>
                    </a:lnTo>
                    <a:lnTo>
                      <a:pt x="97" y="992"/>
                    </a:lnTo>
                    <a:lnTo>
                      <a:pt x="71" y="956"/>
                    </a:lnTo>
                    <a:lnTo>
                      <a:pt x="53" y="921"/>
                    </a:lnTo>
                    <a:lnTo>
                      <a:pt x="35" y="885"/>
                    </a:lnTo>
                    <a:lnTo>
                      <a:pt x="26" y="841"/>
                    </a:lnTo>
                    <a:lnTo>
                      <a:pt x="17" y="805"/>
                    </a:lnTo>
                    <a:lnTo>
                      <a:pt x="8" y="762"/>
                    </a:lnTo>
                    <a:lnTo>
                      <a:pt x="0" y="718"/>
                    </a:lnTo>
                    <a:lnTo>
                      <a:pt x="0" y="682"/>
                    </a:lnTo>
                    <a:close/>
                  </a:path>
                </a:pathLst>
              </a:custGeom>
              <a:solidFill>
                <a:srgbClr val="8D8267"/>
              </a:solidFill>
              <a:ln w="9525">
                <a:noFill/>
                <a:round/>
                <a:headEnd/>
                <a:tailEnd/>
              </a:ln>
            </p:spPr>
            <p:txBody>
              <a:bodyPr>
                <a:prstTxWarp prst="textNoShape">
                  <a:avLst/>
                </a:prstTxWarp>
              </a:bodyPr>
              <a:lstStyle/>
              <a:p>
                <a:endParaRPr lang="en-US"/>
              </a:p>
            </p:txBody>
          </p:sp>
          <p:sp>
            <p:nvSpPr>
              <p:cNvPr id="37149" name="Freeform 59"/>
              <p:cNvSpPr>
                <a:spLocks/>
              </p:cNvSpPr>
              <p:nvPr/>
            </p:nvSpPr>
            <p:spPr bwMode="auto">
              <a:xfrm>
                <a:off x="3049" y="1278"/>
                <a:ext cx="94" cy="80"/>
              </a:xfrm>
              <a:custGeom>
                <a:avLst/>
                <a:gdLst>
                  <a:gd name="T0" fmla="*/ 0 w 1222"/>
                  <a:gd name="T1" fmla="*/ 549 h 1036"/>
                  <a:gd name="T2" fmla="*/ 8 w 1222"/>
                  <a:gd name="T3" fmla="*/ 469 h 1036"/>
                  <a:gd name="T4" fmla="*/ 26 w 1222"/>
                  <a:gd name="T5" fmla="*/ 389 h 1036"/>
                  <a:gd name="T6" fmla="*/ 44 w 1222"/>
                  <a:gd name="T7" fmla="*/ 319 h 1036"/>
                  <a:gd name="T8" fmla="*/ 61 w 1222"/>
                  <a:gd name="T9" fmla="*/ 248 h 1036"/>
                  <a:gd name="T10" fmla="*/ 61 w 1222"/>
                  <a:gd name="T11" fmla="*/ 186 h 1036"/>
                  <a:gd name="T12" fmla="*/ 70 w 1222"/>
                  <a:gd name="T13" fmla="*/ 124 h 1036"/>
                  <a:gd name="T14" fmla="*/ 97 w 1222"/>
                  <a:gd name="T15" fmla="*/ 80 h 1036"/>
                  <a:gd name="T16" fmla="*/ 149 w 1222"/>
                  <a:gd name="T17" fmla="*/ 36 h 1036"/>
                  <a:gd name="T18" fmla="*/ 230 w 1222"/>
                  <a:gd name="T19" fmla="*/ 18 h 1036"/>
                  <a:gd name="T20" fmla="*/ 310 w 1222"/>
                  <a:gd name="T21" fmla="*/ 9 h 1036"/>
                  <a:gd name="T22" fmla="*/ 398 w 1222"/>
                  <a:gd name="T23" fmla="*/ 9 h 1036"/>
                  <a:gd name="T24" fmla="*/ 487 w 1222"/>
                  <a:gd name="T25" fmla="*/ 9 h 1036"/>
                  <a:gd name="T26" fmla="*/ 602 w 1222"/>
                  <a:gd name="T27" fmla="*/ 0 h 1036"/>
                  <a:gd name="T28" fmla="*/ 707 w 1222"/>
                  <a:gd name="T29" fmla="*/ 0 h 1036"/>
                  <a:gd name="T30" fmla="*/ 814 w 1222"/>
                  <a:gd name="T31" fmla="*/ 9 h 1036"/>
                  <a:gd name="T32" fmla="*/ 903 w 1222"/>
                  <a:gd name="T33" fmla="*/ 54 h 1036"/>
                  <a:gd name="T34" fmla="*/ 983 w 1222"/>
                  <a:gd name="T35" fmla="*/ 106 h 1036"/>
                  <a:gd name="T36" fmla="*/ 1054 w 1222"/>
                  <a:gd name="T37" fmla="*/ 177 h 1036"/>
                  <a:gd name="T38" fmla="*/ 1106 w 1222"/>
                  <a:gd name="T39" fmla="*/ 257 h 1036"/>
                  <a:gd name="T40" fmla="*/ 1151 w 1222"/>
                  <a:gd name="T41" fmla="*/ 345 h 1036"/>
                  <a:gd name="T42" fmla="*/ 1195 w 1222"/>
                  <a:gd name="T43" fmla="*/ 451 h 1036"/>
                  <a:gd name="T44" fmla="*/ 1213 w 1222"/>
                  <a:gd name="T45" fmla="*/ 549 h 1036"/>
                  <a:gd name="T46" fmla="*/ 1222 w 1222"/>
                  <a:gd name="T47" fmla="*/ 655 h 1036"/>
                  <a:gd name="T48" fmla="*/ 1204 w 1222"/>
                  <a:gd name="T49" fmla="*/ 744 h 1036"/>
                  <a:gd name="T50" fmla="*/ 1169 w 1222"/>
                  <a:gd name="T51" fmla="*/ 796 h 1036"/>
                  <a:gd name="T52" fmla="*/ 1124 w 1222"/>
                  <a:gd name="T53" fmla="*/ 850 h 1036"/>
                  <a:gd name="T54" fmla="*/ 1062 w 1222"/>
                  <a:gd name="T55" fmla="*/ 895 h 1036"/>
                  <a:gd name="T56" fmla="*/ 1009 w 1222"/>
                  <a:gd name="T57" fmla="*/ 939 h 1036"/>
                  <a:gd name="T58" fmla="*/ 939 w 1222"/>
                  <a:gd name="T59" fmla="*/ 974 h 1036"/>
                  <a:gd name="T60" fmla="*/ 868 w 1222"/>
                  <a:gd name="T61" fmla="*/ 1000 h 1036"/>
                  <a:gd name="T62" fmla="*/ 796 w 1222"/>
                  <a:gd name="T63" fmla="*/ 1018 h 1036"/>
                  <a:gd name="T64" fmla="*/ 707 w 1222"/>
                  <a:gd name="T65" fmla="*/ 1036 h 1036"/>
                  <a:gd name="T66" fmla="*/ 620 w 1222"/>
                  <a:gd name="T67" fmla="*/ 1036 h 1036"/>
                  <a:gd name="T68" fmla="*/ 522 w 1222"/>
                  <a:gd name="T69" fmla="*/ 1036 h 1036"/>
                  <a:gd name="T70" fmla="*/ 433 w 1222"/>
                  <a:gd name="T71" fmla="*/ 1027 h 1036"/>
                  <a:gd name="T72" fmla="*/ 345 w 1222"/>
                  <a:gd name="T73" fmla="*/ 1010 h 1036"/>
                  <a:gd name="T74" fmla="*/ 265 w 1222"/>
                  <a:gd name="T75" fmla="*/ 974 h 1036"/>
                  <a:gd name="T76" fmla="*/ 185 w 1222"/>
                  <a:gd name="T77" fmla="*/ 939 h 1036"/>
                  <a:gd name="T78" fmla="*/ 115 w 1222"/>
                  <a:gd name="T79" fmla="*/ 885 h 1036"/>
                  <a:gd name="T80" fmla="*/ 61 w 1222"/>
                  <a:gd name="T81" fmla="*/ 832 h 1036"/>
                  <a:gd name="T82" fmla="*/ 26 w 1222"/>
                  <a:gd name="T83" fmla="*/ 762 h 1036"/>
                  <a:gd name="T84" fmla="*/ 8 w 1222"/>
                  <a:gd name="T85" fmla="*/ 691 h 1036"/>
                  <a:gd name="T86" fmla="*/ 0 w 1222"/>
                  <a:gd name="T87" fmla="*/ 620 h 10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2"/>
                  <a:gd name="T133" fmla="*/ 0 h 1036"/>
                  <a:gd name="T134" fmla="*/ 1222 w 1222"/>
                  <a:gd name="T135" fmla="*/ 1036 h 10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2" h="1036">
                    <a:moveTo>
                      <a:pt x="0" y="584"/>
                    </a:moveTo>
                    <a:lnTo>
                      <a:pt x="0" y="549"/>
                    </a:lnTo>
                    <a:lnTo>
                      <a:pt x="0" y="504"/>
                    </a:lnTo>
                    <a:lnTo>
                      <a:pt x="8" y="469"/>
                    </a:lnTo>
                    <a:lnTo>
                      <a:pt x="16" y="434"/>
                    </a:lnTo>
                    <a:lnTo>
                      <a:pt x="26" y="389"/>
                    </a:lnTo>
                    <a:lnTo>
                      <a:pt x="34" y="354"/>
                    </a:lnTo>
                    <a:lnTo>
                      <a:pt x="44" y="319"/>
                    </a:lnTo>
                    <a:lnTo>
                      <a:pt x="52" y="274"/>
                    </a:lnTo>
                    <a:lnTo>
                      <a:pt x="61" y="248"/>
                    </a:lnTo>
                    <a:lnTo>
                      <a:pt x="61" y="221"/>
                    </a:lnTo>
                    <a:lnTo>
                      <a:pt x="61" y="186"/>
                    </a:lnTo>
                    <a:lnTo>
                      <a:pt x="70" y="159"/>
                    </a:lnTo>
                    <a:lnTo>
                      <a:pt x="70" y="124"/>
                    </a:lnTo>
                    <a:lnTo>
                      <a:pt x="79" y="97"/>
                    </a:lnTo>
                    <a:lnTo>
                      <a:pt x="97" y="80"/>
                    </a:lnTo>
                    <a:lnTo>
                      <a:pt x="115" y="62"/>
                    </a:lnTo>
                    <a:lnTo>
                      <a:pt x="149" y="36"/>
                    </a:lnTo>
                    <a:lnTo>
                      <a:pt x="185" y="26"/>
                    </a:lnTo>
                    <a:lnTo>
                      <a:pt x="230" y="18"/>
                    </a:lnTo>
                    <a:lnTo>
                      <a:pt x="265" y="9"/>
                    </a:lnTo>
                    <a:lnTo>
                      <a:pt x="310" y="9"/>
                    </a:lnTo>
                    <a:lnTo>
                      <a:pt x="354" y="9"/>
                    </a:lnTo>
                    <a:lnTo>
                      <a:pt x="398" y="9"/>
                    </a:lnTo>
                    <a:lnTo>
                      <a:pt x="433" y="9"/>
                    </a:lnTo>
                    <a:lnTo>
                      <a:pt x="487" y="9"/>
                    </a:lnTo>
                    <a:lnTo>
                      <a:pt x="540" y="0"/>
                    </a:lnTo>
                    <a:lnTo>
                      <a:pt x="602" y="0"/>
                    </a:lnTo>
                    <a:lnTo>
                      <a:pt x="655" y="0"/>
                    </a:lnTo>
                    <a:lnTo>
                      <a:pt x="707" y="0"/>
                    </a:lnTo>
                    <a:lnTo>
                      <a:pt x="761" y="0"/>
                    </a:lnTo>
                    <a:lnTo>
                      <a:pt x="814" y="9"/>
                    </a:lnTo>
                    <a:lnTo>
                      <a:pt x="858" y="26"/>
                    </a:lnTo>
                    <a:lnTo>
                      <a:pt x="903" y="54"/>
                    </a:lnTo>
                    <a:lnTo>
                      <a:pt x="947" y="80"/>
                    </a:lnTo>
                    <a:lnTo>
                      <a:pt x="983" y="106"/>
                    </a:lnTo>
                    <a:lnTo>
                      <a:pt x="1018" y="141"/>
                    </a:lnTo>
                    <a:lnTo>
                      <a:pt x="1054" y="177"/>
                    </a:lnTo>
                    <a:lnTo>
                      <a:pt x="1080" y="221"/>
                    </a:lnTo>
                    <a:lnTo>
                      <a:pt x="1106" y="257"/>
                    </a:lnTo>
                    <a:lnTo>
                      <a:pt x="1134" y="302"/>
                    </a:lnTo>
                    <a:lnTo>
                      <a:pt x="1151" y="345"/>
                    </a:lnTo>
                    <a:lnTo>
                      <a:pt x="1178" y="399"/>
                    </a:lnTo>
                    <a:lnTo>
                      <a:pt x="1195" y="451"/>
                    </a:lnTo>
                    <a:lnTo>
                      <a:pt x="1204" y="496"/>
                    </a:lnTo>
                    <a:lnTo>
                      <a:pt x="1213" y="549"/>
                    </a:lnTo>
                    <a:lnTo>
                      <a:pt x="1222" y="602"/>
                    </a:lnTo>
                    <a:lnTo>
                      <a:pt x="1222" y="655"/>
                    </a:lnTo>
                    <a:lnTo>
                      <a:pt x="1213" y="709"/>
                    </a:lnTo>
                    <a:lnTo>
                      <a:pt x="1204" y="744"/>
                    </a:lnTo>
                    <a:lnTo>
                      <a:pt x="1186" y="770"/>
                    </a:lnTo>
                    <a:lnTo>
                      <a:pt x="1169" y="796"/>
                    </a:lnTo>
                    <a:lnTo>
                      <a:pt x="1151" y="824"/>
                    </a:lnTo>
                    <a:lnTo>
                      <a:pt x="1124" y="850"/>
                    </a:lnTo>
                    <a:lnTo>
                      <a:pt x="1089" y="877"/>
                    </a:lnTo>
                    <a:lnTo>
                      <a:pt x="1062" y="895"/>
                    </a:lnTo>
                    <a:lnTo>
                      <a:pt x="1036" y="911"/>
                    </a:lnTo>
                    <a:lnTo>
                      <a:pt x="1009" y="939"/>
                    </a:lnTo>
                    <a:lnTo>
                      <a:pt x="973" y="956"/>
                    </a:lnTo>
                    <a:lnTo>
                      <a:pt x="939" y="974"/>
                    </a:lnTo>
                    <a:lnTo>
                      <a:pt x="903" y="983"/>
                    </a:lnTo>
                    <a:lnTo>
                      <a:pt x="868" y="1000"/>
                    </a:lnTo>
                    <a:lnTo>
                      <a:pt x="832" y="1010"/>
                    </a:lnTo>
                    <a:lnTo>
                      <a:pt x="796" y="1018"/>
                    </a:lnTo>
                    <a:lnTo>
                      <a:pt x="761" y="1027"/>
                    </a:lnTo>
                    <a:lnTo>
                      <a:pt x="707" y="1036"/>
                    </a:lnTo>
                    <a:lnTo>
                      <a:pt x="664" y="1036"/>
                    </a:lnTo>
                    <a:lnTo>
                      <a:pt x="620" y="1036"/>
                    </a:lnTo>
                    <a:lnTo>
                      <a:pt x="566" y="1036"/>
                    </a:lnTo>
                    <a:lnTo>
                      <a:pt x="522" y="1036"/>
                    </a:lnTo>
                    <a:lnTo>
                      <a:pt x="477" y="1036"/>
                    </a:lnTo>
                    <a:lnTo>
                      <a:pt x="433" y="1027"/>
                    </a:lnTo>
                    <a:lnTo>
                      <a:pt x="380" y="1018"/>
                    </a:lnTo>
                    <a:lnTo>
                      <a:pt x="345" y="1010"/>
                    </a:lnTo>
                    <a:lnTo>
                      <a:pt x="300" y="992"/>
                    </a:lnTo>
                    <a:lnTo>
                      <a:pt x="265" y="974"/>
                    </a:lnTo>
                    <a:lnTo>
                      <a:pt x="221" y="956"/>
                    </a:lnTo>
                    <a:lnTo>
                      <a:pt x="185" y="939"/>
                    </a:lnTo>
                    <a:lnTo>
                      <a:pt x="149" y="911"/>
                    </a:lnTo>
                    <a:lnTo>
                      <a:pt x="115" y="885"/>
                    </a:lnTo>
                    <a:lnTo>
                      <a:pt x="88" y="859"/>
                    </a:lnTo>
                    <a:lnTo>
                      <a:pt x="61" y="832"/>
                    </a:lnTo>
                    <a:lnTo>
                      <a:pt x="44" y="796"/>
                    </a:lnTo>
                    <a:lnTo>
                      <a:pt x="26" y="762"/>
                    </a:lnTo>
                    <a:lnTo>
                      <a:pt x="16" y="735"/>
                    </a:lnTo>
                    <a:lnTo>
                      <a:pt x="8" y="691"/>
                    </a:lnTo>
                    <a:lnTo>
                      <a:pt x="0" y="655"/>
                    </a:lnTo>
                    <a:lnTo>
                      <a:pt x="0" y="620"/>
                    </a:lnTo>
                    <a:lnTo>
                      <a:pt x="0" y="584"/>
                    </a:lnTo>
                    <a:close/>
                  </a:path>
                </a:pathLst>
              </a:custGeom>
              <a:solidFill>
                <a:srgbClr val="90856A"/>
              </a:solidFill>
              <a:ln w="9525">
                <a:noFill/>
                <a:round/>
                <a:headEnd/>
                <a:tailEnd/>
              </a:ln>
            </p:spPr>
            <p:txBody>
              <a:bodyPr>
                <a:prstTxWarp prst="textNoShape">
                  <a:avLst/>
                </a:prstTxWarp>
              </a:bodyPr>
              <a:lstStyle/>
              <a:p>
                <a:endParaRPr lang="en-US"/>
              </a:p>
            </p:txBody>
          </p:sp>
          <p:sp>
            <p:nvSpPr>
              <p:cNvPr id="37150" name="Freeform 60"/>
              <p:cNvSpPr>
                <a:spLocks/>
              </p:cNvSpPr>
              <p:nvPr/>
            </p:nvSpPr>
            <p:spPr bwMode="auto">
              <a:xfrm>
                <a:off x="3055" y="1281"/>
                <a:ext cx="81" cy="69"/>
              </a:xfrm>
              <a:custGeom>
                <a:avLst/>
                <a:gdLst>
                  <a:gd name="T0" fmla="*/ 0 w 1055"/>
                  <a:gd name="T1" fmla="*/ 470 h 895"/>
                  <a:gd name="T2" fmla="*/ 9 w 1055"/>
                  <a:gd name="T3" fmla="*/ 399 h 895"/>
                  <a:gd name="T4" fmla="*/ 26 w 1055"/>
                  <a:gd name="T5" fmla="*/ 337 h 895"/>
                  <a:gd name="T6" fmla="*/ 44 w 1055"/>
                  <a:gd name="T7" fmla="*/ 275 h 895"/>
                  <a:gd name="T8" fmla="*/ 62 w 1055"/>
                  <a:gd name="T9" fmla="*/ 213 h 895"/>
                  <a:gd name="T10" fmla="*/ 62 w 1055"/>
                  <a:gd name="T11" fmla="*/ 160 h 895"/>
                  <a:gd name="T12" fmla="*/ 70 w 1055"/>
                  <a:gd name="T13" fmla="*/ 107 h 895"/>
                  <a:gd name="T14" fmla="*/ 88 w 1055"/>
                  <a:gd name="T15" fmla="*/ 71 h 895"/>
                  <a:gd name="T16" fmla="*/ 133 w 1055"/>
                  <a:gd name="T17" fmla="*/ 36 h 895"/>
                  <a:gd name="T18" fmla="*/ 203 w 1055"/>
                  <a:gd name="T19" fmla="*/ 18 h 895"/>
                  <a:gd name="T20" fmla="*/ 275 w 1055"/>
                  <a:gd name="T21" fmla="*/ 10 h 895"/>
                  <a:gd name="T22" fmla="*/ 346 w 1055"/>
                  <a:gd name="T23" fmla="*/ 10 h 895"/>
                  <a:gd name="T24" fmla="*/ 425 w 1055"/>
                  <a:gd name="T25" fmla="*/ 0 h 895"/>
                  <a:gd name="T26" fmla="*/ 523 w 1055"/>
                  <a:gd name="T27" fmla="*/ 0 h 895"/>
                  <a:gd name="T28" fmla="*/ 612 w 1055"/>
                  <a:gd name="T29" fmla="*/ 0 h 895"/>
                  <a:gd name="T30" fmla="*/ 700 w 1055"/>
                  <a:gd name="T31" fmla="*/ 10 h 895"/>
                  <a:gd name="T32" fmla="*/ 779 w 1055"/>
                  <a:gd name="T33" fmla="*/ 45 h 895"/>
                  <a:gd name="T34" fmla="*/ 850 w 1055"/>
                  <a:gd name="T35" fmla="*/ 89 h 895"/>
                  <a:gd name="T36" fmla="*/ 912 w 1055"/>
                  <a:gd name="T37" fmla="*/ 151 h 895"/>
                  <a:gd name="T38" fmla="*/ 957 w 1055"/>
                  <a:gd name="T39" fmla="*/ 222 h 895"/>
                  <a:gd name="T40" fmla="*/ 1001 w 1055"/>
                  <a:gd name="T41" fmla="*/ 301 h 895"/>
                  <a:gd name="T42" fmla="*/ 1027 w 1055"/>
                  <a:gd name="T43" fmla="*/ 381 h 895"/>
                  <a:gd name="T44" fmla="*/ 1045 w 1055"/>
                  <a:gd name="T45" fmla="*/ 478 h 895"/>
                  <a:gd name="T46" fmla="*/ 1055 w 1055"/>
                  <a:gd name="T47" fmla="*/ 567 h 895"/>
                  <a:gd name="T48" fmla="*/ 1037 w 1055"/>
                  <a:gd name="T49" fmla="*/ 637 h 895"/>
                  <a:gd name="T50" fmla="*/ 1010 w 1055"/>
                  <a:gd name="T51" fmla="*/ 691 h 895"/>
                  <a:gd name="T52" fmla="*/ 966 w 1055"/>
                  <a:gd name="T53" fmla="*/ 726 h 895"/>
                  <a:gd name="T54" fmla="*/ 922 w 1055"/>
                  <a:gd name="T55" fmla="*/ 770 h 895"/>
                  <a:gd name="T56" fmla="*/ 868 w 1055"/>
                  <a:gd name="T57" fmla="*/ 806 h 895"/>
                  <a:gd name="T58" fmla="*/ 815 w 1055"/>
                  <a:gd name="T59" fmla="*/ 833 h 895"/>
                  <a:gd name="T60" fmla="*/ 753 w 1055"/>
                  <a:gd name="T61" fmla="*/ 859 h 895"/>
                  <a:gd name="T62" fmla="*/ 691 w 1055"/>
                  <a:gd name="T63" fmla="*/ 877 h 895"/>
                  <a:gd name="T64" fmla="*/ 620 w 1055"/>
                  <a:gd name="T65" fmla="*/ 885 h 895"/>
                  <a:gd name="T66" fmla="*/ 541 w 1055"/>
                  <a:gd name="T67" fmla="*/ 895 h 895"/>
                  <a:gd name="T68" fmla="*/ 452 w 1055"/>
                  <a:gd name="T69" fmla="*/ 895 h 895"/>
                  <a:gd name="T70" fmla="*/ 372 w 1055"/>
                  <a:gd name="T71" fmla="*/ 885 h 895"/>
                  <a:gd name="T72" fmla="*/ 301 w 1055"/>
                  <a:gd name="T73" fmla="*/ 859 h 895"/>
                  <a:gd name="T74" fmla="*/ 231 w 1055"/>
                  <a:gd name="T75" fmla="*/ 841 h 895"/>
                  <a:gd name="T76" fmla="*/ 168 w 1055"/>
                  <a:gd name="T77" fmla="*/ 806 h 895"/>
                  <a:gd name="T78" fmla="*/ 106 w 1055"/>
                  <a:gd name="T79" fmla="*/ 762 h 895"/>
                  <a:gd name="T80" fmla="*/ 62 w 1055"/>
                  <a:gd name="T81" fmla="*/ 708 h 895"/>
                  <a:gd name="T82" fmla="*/ 36 w 1055"/>
                  <a:gd name="T83" fmla="*/ 655 h 895"/>
                  <a:gd name="T84" fmla="*/ 18 w 1055"/>
                  <a:gd name="T85" fmla="*/ 593 h 895"/>
                  <a:gd name="T86" fmla="*/ 9 w 1055"/>
                  <a:gd name="T87" fmla="*/ 532 h 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5"/>
                  <a:gd name="T133" fmla="*/ 0 h 895"/>
                  <a:gd name="T134" fmla="*/ 1055 w 1055"/>
                  <a:gd name="T135" fmla="*/ 895 h 8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5" h="895">
                    <a:moveTo>
                      <a:pt x="0" y="505"/>
                    </a:moveTo>
                    <a:lnTo>
                      <a:pt x="0" y="470"/>
                    </a:lnTo>
                    <a:lnTo>
                      <a:pt x="9" y="434"/>
                    </a:lnTo>
                    <a:lnTo>
                      <a:pt x="9" y="399"/>
                    </a:lnTo>
                    <a:lnTo>
                      <a:pt x="18" y="373"/>
                    </a:lnTo>
                    <a:lnTo>
                      <a:pt x="26" y="337"/>
                    </a:lnTo>
                    <a:lnTo>
                      <a:pt x="36" y="301"/>
                    </a:lnTo>
                    <a:lnTo>
                      <a:pt x="44" y="275"/>
                    </a:lnTo>
                    <a:lnTo>
                      <a:pt x="53" y="240"/>
                    </a:lnTo>
                    <a:lnTo>
                      <a:pt x="62" y="213"/>
                    </a:lnTo>
                    <a:lnTo>
                      <a:pt x="62" y="186"/>
                    </a:lnTo>
                    <a:lnTo>
                      <a:pt x="62" y="160"/>
                    </a:lnTo>
                    <a:lnTo>
                      <a:pt x="62" y="133"/>
                    </a:lnTo>
                    <a:lnTo>
                      <a:pt x="70" y="107"/>
                    </a:lnTo>
                    <a:lnTo>
                      <a:pt x="80" y="89"/>
                    </a:lnTo>
                    <a:lnTo>
                      <a:pt x="88" y="71"/>
                    </a:lnTo>
                    <a:lnTo>
                      <a:pt x="106" y="53"/>
                    </a:lnTo>
                    <a:lnTo>
                      <a:pt x="133" y="36"/>
                    </a:lnTo>
                    <a:lnTo>
                      <a:pt x="168" y="18"/>
                    </a:lnTo>
                    <a:lnTo>
                      <a:pt x="203" y="18"/>
                    </a:lnTo>
                    <a:lnTo>
                      <a:pt x="239" y="10"/>
                    </a:lnTo>
                    <a:lnTo>
                      <a:pt x="275" y="10"/>
                    </a:lnTo>
                    <a:lnTo>
                      <a:pt x="310" y="10"/>
                    </a:lnTo>
                    <a:lnTo>
                      <a:pt x="346" y="10"/>
                    </a:lnTo>
                    <a:lnTo>
                      <a:pt x="381" y="10"/>
                    </a:lnTo>
                    <a:lnTo>
                      <a:pt x="425" y="0"/>
                    </a:lnTo>
                    <a:lnTo>
                      <a:pt x="469" y="0"/>
                    </a:lnTo>
                    <a:lnTo>
                      <a:pt x="523" y="0"/>
                    </a:lnTo>
                    <a:lnTo>
                      <a:pt x="567" y="0"/>
                    </a:lnTo>
                    <a:lnTo>
                      <a:pt x="612" y="0"/>
                    </a:lnTo>
                    <a:lnTo>
                      <a:pt x="656" y="0"/>
                    </a:lnTo>
                    <a:lnTo>
                      <a:pt x="700" y="10"/>
                    </a:lnTo>
                    <a:lnTo>
                      <a:pt x="744" y="27"/>
                    </a:lnTo>
                    <a:lnTo>
                      <a:pt x="779" y="45"/>
                    </a:lnTo>
                    <a:lnTo>
                      <a:pt x="815" y="62"/>
                    </a:lnTo>
                    <a:lnTo>
                      <a:pt x="850" y="89"/>
                    </a:lnTo>
                    <a:lnTo>
                      <a:pt x="877" y="125"/>
                    </a:lnTo>
                    <a:lnTo>
                      <a:pt x="912" y="151"/>
                    </a:lnTo>
                    <a:lnTo>
                      <a:pt x="930" y="186"/>
                    </a:lnTo>
                    <a:lnTo>
                      <a:pt x="957" y="222"/>
                    </a:lnTo>
                    <a:lnTo>
                      <a:pt x="975" y="258"/>
                    </a:lnTo>
                    <a:lnTo>
                      <a:pt x="1001" y="301"/>
                    </a:lnTo>
                    <a:lnTo>
                      <a:pt x="1010" y="337"/>
                    </a:lnTo>
                    <a:lnTo>
                      <a:pt x="1027" y="381"/>
                    </a:lnTo>
                    <a:lnTo>
                      <a:pt x="1037" y="425"/>
                    </a:lnTo>
                    <a:lnTo>
                      <a:pt x="1045" y="478"/>
                    </a:lnTo>
                    <a:lnTo>
                      <a:pt x="1055" y="522"/>
                    </a:lnTo>
                    <a:lnTo>
                      <a:pt x="1055" y="567"/>
                    </a:lnTo>
                    <a:lnTo>
                      <a:pt x="1045" y="611"/>
                    </a:lnTo>
                    <a:lnTo>
                      <a:pt x="1037" y="637"/>
                    </a:lnTo>
                    <a:lnTo>
                      <a:pt x="1027" y="665"/>
                    </a:lnTo>
                    <a:lnTo>
                      <a:pt x="1010" y="691"/>
                    </a:lnTo>
                    <a:lnTo>
                      <a:pt x="992" y="708"/>
                    </a:lnTo>
                    <a:lnTo>
                      <a:pt x="966" y="726"/>
                    </a:lnTo>
                    <a:lnTo>
                      <a:pt x="948" y="752"/>
                    </a:lnTo>
                    <a:lnTo>
                      <a:pt x="922" y="770"/>
                    </a:lnTo>
                    <a:lnTo>
                      <a:pt x="894" y="788"/>
                    </a:lnTo>
                    <a:lnTo>
                      <a:pt x="868" y="806"/>
                    </a:lnTo>
                    <a:lnTo>
                      <a:pt x="842" y="815"/>
                    </a:lnTo>
                    <a:lnTo>
                      <a:pt x="815" y="833"/>
                    </a:lnTo>
                    <a:lnTo>
                      <a:pt x="779" y="841"/>
                    </a:lnTo>
                    <a:lnTo>
                      <a:pt x="753" y="859"/>
                    </a:lnTo>
                    <a:lnTo>
                      <a:pt x="717" y="867"/>
                    </a:lnTo>
                    <a:lnTo>
                      <a:pt x="691" y="877"/>
                    </a:lnTo>
                    <a:lnTo>
                      <a:pt x="656" y="877"/>
                    </a:lnTo>
                    <a:lnTo>
                      <a:pt x="620" y="885"/>
                    </a:lnTo>
                    <a:lnTo>
                      <a:pt x="576" y="885"/>
                    </a:lnTo>
                    <a:lnTo>
                      <a:pt x="541" y="895"/>
                    </a:lnTo>
                    <a:lnTo>
                      <a:pt x="497" y="895"/>
                    </a:lnTo>
                    <a:lnTo>
                      <a:pt x="452" y="895"/>
                    </a:lnTo>
                    <a:lnTo>
                      <a:pt x="416" y="885"/>
                    </a:lnTo>
                    <a:lnTo>
                      <a:pt x="372" y="885"/>
                    </a:lnTo>
                    <a:lnTo>
                      <a:pt x="336" y="877"/>
                    </a:lnTo>
                    <a:lnTo>
                      <a:pt x="301" y="859"/>
                    </a:lnTo>
                    <a:lnTo>
                      <a:pt x="266" y="851"/>
                    </a:lnTo>
                    <a:lnTo>
                      <a:pt x="231" y="841"/>
                    </a:lnTo>
                    <a:lnTo>
                      <a:pt x="195" y="824"/>
                    </a:lnTo>
                    <a:lnTo>
                      <a:pt x="168" y="806"/>
                    </a:lnTo>
                    <a:lnTo>
                      <a:pt x="133" y="780"/>
                    </a:lnTo>
                    <a:lnTo>
                      <a:pt x="106" y="762"/>
                    </a:lnTo>
                    <a:lnTo>
                      <a:pt x="80" y="736"/>
                    </a:lnTo>
                    <a:lnTo>
                      <a:pt x="62" y="708"/>
                    </a:lnTo>
                    <a:lnTo>
                      <a:pt x="44" y="682"/>
                    </a:lnTo>
                    <a:lnTo>
                      <a:pt x="36" y="655"/>
                    </a:lnTo>
                    <a:lnTo>
                      <a:pt x="26" y="629"/>
                    </a:lnTo>
                    <a:lnTo>
                      <a:pt x="18" y="593"/>
                    </a:lnTo>
                    <a:lnTo>
                      <a:pt x="9" y="567"/>
                    </a:lnTo>
                    <a:lnTo>
                      <a:pt x="9" y="532"/>
                    </a:lnTo>
                    <a:lnTo>
                      <a:pt x="0" y="505"/>
                    </a:lnTo>
                    <a:close/>
                  </a:path>
                </a:pathLst>
              </a:custGeom>
              <a:solidFill>
                <a:srgbClr val="93886C"/>
              </a:solidFill>
              <a:ln w="9525">
                <a:noFill/>
                <a:round/>
                <a:headEnd/>
                <a:tailEnd/>
              </a:ln>
            </p:spPr>
            <p:txBody>
              <a:bodyPr>
                <a:prstTxWarp prst="textNoShape">
                  <a:avLst/>
                </a:prstTxWarp>
              </a:bodyPr>
              <a:lstStyle/>
              <a:p>
                <a:endParaRPr lang="en-US"/>
              </a:p>
            </p:txBody>
          </p:sp>
          <p:sp>
            <p:nvSpPr>
              <p:cNvPr id="37151" name="Freeform 61"/>
              <p:cNvSpPr>
                <a:spLocks/>
              </p:cNvSpPr>
              <p:nvPr/>
            </p:nvSpPr>
            <p:spPr bwMode="auto">
              <a:xfrm>
                <a:off x="3061" y="1285"/>
                <a:ext cx="68" cy="57"/>
              </a:xfrm>
              <a:custGeom>
                <a:avLst/>
                <a:gdLst>
                  <a:gd name="T0" fmla="*/ 0 w 878"/>
                  <a:gd name="T1" fmla="*/ 389 h 743"/>
                  <a:gd name="T2" fmla="*/ 10 w 878"/>
                  <a:gd name="T3" fmla="*/ 336 h 743"/>
                  <a:gd name="T4" fmla="*/ 27 w 878"/>
                  <a:gd name="T5" fmla="*/ 283 h 743"/>
                  <a:gd name="T6" fmla="*/ 36 w 878"/>
                  <a:gd name="T7" fmla="*/ 230 h 743"/>
                  <a:gd name="T8" fmla="*/ 45 w 878"/>
                  <a:gd name="T9" fmla="*/ 177 h 743"/>
                  <a:gd name="T10" fmla="*/ 54 w 878"/>
                  <a:gd name="T11" fmla="*/ 132 h 743"/>
                  <a:gd name="T12" fmla="*/ 54 w 878"/>
                  <a:gd name="T13" fmla="*/ 88 h 743"/>
                  <a:gd name="T14" fmla="*/ 71 w 878"/>
                  <a:gd name="T15" fmla="*/ 52 h 743"/>
                  <a:gd name="T16" fmla="*/ 115 w 878"/>
                  <a:gd name="T17" fmla="*/ 26 h 743"/>
                  <a:gd name="T18" fmla="*/ 169 w 878"/>
                  <a:gd name="T19" fmla="*/ 8 h 743"/>
                  <a:gd name="T20" fmla="*/ 222 w 878"/>
                  <a:gd name="T21" fmla="*/ 8 h 743"/>
                  <a:gd name="T22" fmla="*/ 284 w 878"/>
                  <a:gd name="T23" fmla="*/ 8 h 743"/>
                  <a:gd name="T24" fmla="*/ 355 w 878"/>
                  <a:gd name="T25" fmla="*/ 0 h 743"/>
                  <a:gd name="T26" fmla="*/ 435 w 878"/>
                  <a:gd name="T27" fmla="*/ 0 h 743"/>
                  <a:gd name="T28" fmla="*/ 506 w 878"/>
                  <a:gd name="T29" fmla="*/ 0 h 743"/>
                  <a:gd name="T30" fmla="*/ 586 w 878"/>
                  <a:gd name="T31" fmla="*/ 8 h 743"/>
                  <a:gd name="T32" fmla="*/ 647 w 878"/>
                  <a:gd name="T33" fmla="*/ 35 h 743"/>
                  <a:gd name="T34" fmla="*/ 709 w 878"/>
                  <a:gd name="T35" fmla="*/ 80 h 743"/>
                  <a:gd name="T36" fmla="*/ 754 w 878"/>
                  <a:gd name="T37" fmla="*/ 124 h 743"/>
                  <a:gd name="T38" fmla="*/ 798 w 878"/>
                  <a:gd name="T39" fmla="*/ 185 h 743"/>
                  <a:gd name="T40" fmla="*/ 834 w 878"/>
                  <a:gd name="T41" fmla="*/ 247 h 743"/>
                  <a:gd name="T42" fmla="*/ 860 w 878"/>
                  <a:gd name="T43" fmla="*/ 318 h 743"/>
                  <a:gd name="T44" fmla="*/ 869 w 878"/>
                  <a:gd name="T45" fmla="*/ 398 h 743"/>
                  <a:gd name="T46" fmla="*/ 878 w 878"/>
                  <a:gd name="T47" fmla="*/ 469 h 743"/>
                  <a:gd name="T48" fmla="*/ 869 w 878"/>
                  <a:gd name="T49" fmla="*/ 531 h 743"/>
                  <a:gd name="T50" fmla="*/ 842 w 878"/>
                  <a:gd name="T51" fmla="*/ 576 h 743"/>
                  <a:gd name="T52" fmla="*/ 806 w 878"/>
                  <a:gd name="T53" fmla="*/ 610 h 743"/>
                  <a:gd name="T54" fmla="*/ 762 w 878"/>
                  <a:gd name="T55" fmla="*/ 637 h 743"/>
                  <a:gd name="T56" fmla="*/ 727 w 878"/>
                  <a:gd name="T57" fmla="*/ 673 h 743"/>
                  <a:gd name="T58" fmla="*/ 673 w 878"/>
                  <a:gd name="T59" fmla="*/ 691 h 743"/>
                  <a:gd name="T60" fmla="*/ 629 w 878"/>
                  <a:gd name="T61" fmla="*/ 717 h 743"/>
                  <a:gd name="T62" fmla="*/ 576 w 878"/>
                  <a:gd name="T63" fmla="*/ 725 h 743"/>
                  <a:gd name="T64" fmla="*/ 514 w 878"/>
                  <a:gd name="T65" fmla="*/ 735 h 743"/>
                  <a:gd name="T66" fmla="*/ 443 w 878"/>
                  <a:gd name="T67" fmla="*/ 743 h 743"/>
                  <a:gd name="T68" fmla="*/ 381 w 878"/>
                  <a:gd name="T69" fmla="*/ 743 h 743"/>
                  <a:gd name="T70" fmla="*/ 310 w 878"/>
                  <a:gd name="T71" fmla="*/ 735 h 743"/>
                  <a:gd name="T72" fmla="*/ 248 w 878"/>
                  <a:gd name="T73" fmla="*/ 717 h 743"/>
                  <a:gd name="T74" fmla="*/ 195 w 878"/>
                  <a:gd name="T75" fmla="*/ 699 h 743"/>
                  <a:gd name="T76" fmla="*/ 133 w 878"/>
                  <a:gd name="T77" fmla="*/ 673 h 743"/>
                  <a:gd name="T78" fmla="*/ 89 w 878"/>
                  <a:gd name="T79" fmla="*/ 637 h 743"/>
                  <a:gd name="T80" fmla="*/ 54 w 878"/>
                  <a:gd name="T81" fmla="*/ 592 h 743"/>
                  <a:gd name="T82" fmla="*/ 27 w 878"/>
                  <a:gd name="T83" fmla="*/ 548 h 743"/>
                  <a:gd name="T84" fmla="*/ 10 w 878"/>
                  <a:gd name="T85" fmla="*/ 495 h 743"/>
                  <a:gd name="T86" fmla="*/ 0 w 878"/>
                  <a:gd name="T87" fmla="*/ 443 h 7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78"/>
                  <a:gd name="T133" fmla="*/ 0 h 743"/>
                  <a:gd name="T134" fmla="*/ 878 w 878"/>
                  <a:gd name="T135" fmla="*/ 743 h 7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78" h="743">
                    <a:moveTo>
                      <a:pt x="0" y="415"/>
                    </a:moveTo>
                    <a:lnTo>
                      <a:pt x="0" y="389"/>
                    </a:lnTo>
                    <a:lnTo>
                      <a:pt x="10" y="362"/>
                    </a:lnTo>
                    <a:lnTo>
                      <a:pt x="10" y="336"/>
                    </a:lnTo>
                    <a:lnTo>
                      <a:pt x="18" y="310"/>
                    </a:lnTo>
                    <a:lnTo>
                      <a:pt x="27" y="283"/>
                    </a:lnTo>
                    <a:lnTo>
                      <a:pt x="27" y="256"/>
                    </a:lnTo>
                    <a:lnTo>
                      <a:pt x="36" y="230"/>
                    </a:lnTo>
                    <a:lnTo>
                      <a:pt x="45" y="203"/>
                    </a:lnTo>
                    <a:lnTo>
                      <a:pt x="45" y="177"/>
                    </a:lnTo>
                    <a:lnTo>
                      <a:pt x="54" y="159"/>
                    </a:lnTo>
                    <a:lnTo>
                      <a:pt x="54" y="132"/>
                    </a:lnTo>
                    <a:lnTo>
                      <a:pt x="54" y="115"/>
                    </a:lnTo>
                    <a:lnTo>
                      <a:pt x="54" y="88"/>
                    </a:lnTo>
                    <a:lnTo>
                      <a:pt x="63" y="70"/>
                    </a:lnTo>
                    <a:lnTo>
                      <a:pt x="71" y="52"/>
                    </a:lnTo>
                    <a:lnTo>
                      <a:pt x="89" y="44"/>
                    </a:lnTo>
                    <a:lnTo>
                      <a:pt x="115" y="26"/>
                    </a:lnTo>
                    <a:lnTo>
                      <a:pt x="143" y="17"/>
                    </a:lnTo>
                    <a:lnTo>
                      <a:pt x="169" y="8"/>
                    </a:lnTo>
                    <a:lnTo>
                      <a:pt x="195" y="8"/>
                    </a:lnTo>
                    <a:lnTo>
                      <a:pt x="222" y="8"/>
                    </a:lnTo>
                    <a:lnTo>
                      <a:pt x="258" y="8"/>
                    </a:lnTo>
                    <a:lnTo>
                      <a:pt x="284" y="8"/>
                    </a:lnTo>
                    <a:lnTo>
                      <a:pt x="320" y="8"/>
                    </a:lnTo>
                    <a:lnTo>
                      <a:pt x="355" y="0"/>
                    </a:lnTo>
                    <a:lnTo>
                      <a:pt x="391" y="0"/>
                    </a:lnTo>
                    <a:lnTo>
                      <a:pt x="435" y="0"/>
                    </a:lnTo>
                    <a:lnTo>
                      <a:pt x="470" y="0"/>
                    </a:lnTo>
                    <a:lnTo>
                      <a:pt x="506" y="0"/>
                    </a:lnTo>
                    <a:lnTo>
                      <a:pt x="550" y="0"/>
                    </a:lnTo>
                    <a:lnTo>
                      <a:pt x="586" y="8"/>
                    </a:lnTo>
                    <a:lnTo>
                      <a:pt x="621" y="17"/>
                    </a:lnTo>
                    <a:lnTo>
                      <a:pt x="647" y="35"/>
                    </a:lnTo>
                    <a:lnTo>
                      <a:pt x="683" y="52"/>
                    </a:lnTo>
                    <a:lnTo>
                      <a:pt x="709" y="80"/>
                    </a:lnTo>
                    <a:lnTo>
                      <a:pt x="736" y="97"/>
                    </a:lnTo>
                    <a:lnTo>
                      <a:pt x="754" y="124"/>
                    </a:lnTo>
                    <a:lnTo>
                      <a:pt x="780" y="159"/>
                    </a:lnTo>
                    <a:lnTo>
                      <a:pt x="798" y="185"/>
                    </a:lnTo>
                    <a:lnTo>
                      <a:pt x="816" y="213"/>
                    </a:lnTo>
                    <a:lnTo>
                      <a:pt x="834" y="247"/>
                    </a:lnTo>
                    <a:lnTo>
                      <a:pt x="842" y="283"/>
                    </a:lnTo>
                    <a:lnTo>
                      <a:pt x="860" y="318"/>
                    </a:lnTo>
                    <a:lnTo>
                      <a:pt x="869" y="354"/>
                    </a:lnTo>
                    <a:lnTo>
                      <a:pt x="869" y="398"/>
                    </a:lnTo>
                    <a:lnTo>
                      <a:pt x="878" y="433"/>
                    </a:lnTo>
                    <a:lnTo>
                      <a:pt x="878" y="469"/>
                    </a:lnTo>
                    <a:lnTo>
                      <a:pt x="869" y="504"/>
                    </a:lnTo>
                    <a:lnTo>
                      <a:pt x="869" y="531"/>
                    </a:lnTo>
                    <a:lnTo>
                      <a:pt x="851" y="548"/>
                    </a:lnTo>
                    <a:lnTo>
                      <a:pt x="842" y="576"/>
                    </a:lnTo>
                    <a:lnTo>
                      <a:pt x="824" y="592"/>
                    </a:lnTo>
                    <a:lnTo>
                      <a:pt x="806" y="610"/>
                    </a:lnTo>
                    <a:lnTo>
                      <a:pt x="789" y="628"/>
                    </a:lnTo>
                    <a:lnTo>
                      <a:pt x="762" y="637"/>
                    </a:lnTo>
                    <a:lnTo>
                      <a:pt x="745" y="655"/>
                    </a:lnTo>
                    <a:lnTo>
                      <a:pt x="727" y="673"/>
                    </a:lnTo>
                    <a:lnTo>
                      <a:pt x="701" y="681"/>
                    </a:lnTo>
                    <a:lnTo>
                      <a:pt x="673" y="691"/>
                    </a:lnTo>
                    <a:lnTo>
                      <a:pt x="647" y="707"/>
                    </a:lnTo>
                    <a:lnTo>
                      <a:pt x="629" y="717"/>
                    </a:lnTo>
                    <a:lnTo>
                      <a:pt x="603" y="725"/>
                    </a:lnTo>
                    <a:lnTo>
                      <a:pt x="576" y="725"/>
                    </a:lnTo>
                    <a:lnTo>
                      <a:pt x="550" y="735"/>
                    </a:lnTo>
                    <a:lnTo>
                      <a:pt x="514" y="735"/>
                    </a:lnTo>
                    <a:lnTo>
                      <a:pt x="479" y="743"/>
                    </a:lnTo>
                    <a:lnTo>
                      <a:pt x="443" y="743"/>
                    </a:lnTo>
                    <a:lnTo>
                      <a:pt x="417" y="743"/>
                    </a:lnTo>
                    <a:lnTo>
                      <a:pt x="381" y="743"/>
                    </a:lnTo>
                    <a:lnTo>
                      <a:pt x="346" y="743"/>
                    </a:lnTo>
                    <a:lnTo>
                      <a:pt x="310" y="735"/>
                    </a:lnTo>
                    <a:lnTo>
                      <a:pt x="284" y="725"/>
                    </a:lnTo>
                    <a:lnTo>
                      <a:pt x="248" y="717"/>
                    </a:lnTo>
                    <a:lnTo>
                      <a:pt x="222" y="707"/>
                    </a:lnTo>
                    <a:lnTo>
                      <a:pt x="195" y="699"/>
                    </a:lnTo>
                    <a:lnTo>
                      <a:pt x="160" y="681"/>
                    </a:lnTo>
                    <a:lnTo>
                      <a:pt x="133" y="673"/>
                    </a:lnTo>
                    <a:lnTo>
                      <a:pt x="107" y="655"/>
                    </a:lnTo>
                    <a:lnTo>
                      <a:pt x="89" y="637"/>
                    </a:lnTo>
                    <a:lnTo>
                      <a:pt x="63" y="610"/>
                    </a:lnTo>
                    <a:lnTo>
                      <a:pt x="54" y="592"/>
                    </a:lnTo>
                    <a:lnTo>
                      <a:pt x="36" y="566"/>
                    </a:lnTo>
                    <a:lnTo>
                      <a:pt x="27" y="548"/>
                    </a:lnTo>
                    <a:lnTo>
                      <a:pt x="18" y="522"/>
                    </a:lnTo>
                    <a:lnTo>
                      <a:pt x="10" y="495"/>
                    </a:lnTo>
                    <a:lnTo>
                      <a:pt x="10" y="469"/>
                    </a:lnTo>
                    <a:lnTo>
                      <a:pt x="0" y="443"/>
                    </a:lnTo>
                    <a:lnTo>
                      <a:pt x="0" y="415"/>
                    </a:lnTo>
                    <a:close/>
                  </a:path>
                </a:pathLst>
              </a:custGeom>
              <a:solidFill>
                <a:srgbClr val="968B6E"/>
              </a:solidFill>
              <a:ln w="9525">
                <a:noFill/>
                <a:round/>
                <a:headEnd/>
                <a:tailEnd/>
              </a:ln>
            </p:spPr>
            <p:txBody>
              <a:bodyPr>
                <a:prstTxWarp prst="textNoShape">
                  <a:avLst/>
                </a:prstTxWarp>
              </a:bodyPr>
              <a:lstStyle/>
              <a:p>
                <a:endParaRPr lang="en-US"/>
              </a:p>
            </p:txBody>
          </p:sp>
          <p:sp>
            <p:nvSpPr>
              <p:cNvPr id="37152" name="Freeform 62"/>
              <p:cNvSpPr>
                <a:spLocks/>
              </p:cNvSpPr>
              <p:nvPr/>
            </p:nvSpPr>
            <p:spPr bwMode="auto">
              <a:xfrm>
                <a:off x="2951" y="1276"/>
                <a:ext cx="151" cy="278"/>
              </a:xfrm>
              <a:custGeom>
                <a:avLst/>
                <a:gdLst>
                  <a:gd name="T0" fmla="*/ 8 w 1966"/>
                  <a:gd name="T1" fmla="*/ 1266 h 3612"/>
                  <a:gd name="T2" fmla="*/ 8 w 1966"/>
                  <a:gd name="T3" fmla="*/ 913 h 3612"/>
                  <a:gd name="T4" fmla="*/ 44 w 1966"/>
                  <a:gd name="T5" fmla="*/ 558 h 3612"/>
                  <a:gd name="T6" fmla="*/ 123 w 1966"/>
                  <a:gd name="T7" fmla="*/ 213 h 3612"/>
                  <a:gd name="T8" fmla="*/ 185 w 1966"/>
                  <a:gd name="T9" fmla="*/ 27 h 3612"/>
                  <a:gd name="T10" fmla="*/ 212 w 1966"/>
                  <a:gd name="T11" fmla="*/ 9 h 3612"/>
                  <a:gd name="T12" fmla="*/ 282 w 1966"/>
                  <a:gd name="T13" fmla="*/ 9 h 3612"/>
                  <a:gd name="T14" fmla="*/ 380 w 1966"/>
                  <a:gd name="T15" fmla="*/ 62 h 3612"/>
                  <a:gd name="T16" fmla="*/ 469 w 1966"/>
                  <a:gd name="T17" fmla="*/ 142 h 3612"/>
                  <a:gd name="T18" fmla="*/ 513 w 1966"/>
                  <a:gd name="T19" fmla="*/ 266 h 3612"/>
                  <a:gd name="T20" fmla="*/ 558 w 1966"/>
                  <a:gd name="T21" fmla="*/ 435 h 3612"/>
                  <a:gd name="T22" fmla="*/ 584 w 1966"/>
                  <a:gd name="T23" fmla="*/ 691 h 3612"/>
                  <a:gd name="T24" fmla="*/ 620 w 1966"/>
                  <a:gd name="T25" fmla="*/ 1028 h 3612"/>
                  <a:gd name="T26" fmla="*/ 655 w 1966"/>
                  <a:gd name="T27" fmla="*/ 1284 h 3612"/>
                  <a:gd name="T28" fmla="*/ 691 w 1966"/>
                  <a:gd name="T29" fmla="*/ 1443 h 3612"/>
                  <a:gd name="T30" fmla="*/ 788 w 1966"/>
                  <a:gd name="T31" fmla="*/ 1673 h 3612"/>
                  <a:gd name="T32" fmla="*/ 956 w 1966"/>
                  <a:gd name="T33" fmla="*/ 1957 h 3612"/>
                  <a:gd name="T34" fmla="*/ 1142 w 1966"/>
                  <a:gd name="T35" fmla="*/ 2213 h 3612"/>
                  <a:gd name="T36" fmla="*/ 1337 w 1966"/>
                  <a:gd name="T37" fmla="*/ 2479 h 3612"/>
                  <a:gd name="T38" fmla="*/ 1505 w 1966"/>
                  <a:gd name="T39" fmla="*/ 2719 h 3612"/>
                  <a:gd name="T40" fmla="*/ 1700 w 1966"/>
                  <a:gd name="T41" fmla="*/ 2922 h 3612"/>
                  <a:gd name="T42" fmla="*/ 1843 w 1966"/>
                  <a:gd name="T43" fmla="*/ 3072 h 3612"/>
                  <a:gd name="T44" fmla="*/ 1913 w 1966"/>
                  <a:gd name="T45" fmla="*/ 3179 h 3612"/>
                  <a:gd name="T46" fmla="*/ 1958 w 1966"/>
                  <a:gd name="T47" fmla="*/ 3285 h 3612"/>
                  <a:gd name="T48" fmla="*/ 1966 w 1966"/>
                  <a:gd name="T49" fmla="*/ 3391 h 3612"/>
                  <a:gd name="T50" fmla="*/ 1940 w 1966"/>
                  <a:gd name="T51" fmla="*/ 3497 h 3612"/>
                  <a:gd name="T52" fmla="*/ 1869 w 1966"/>
                  <a:gd name="T53" fmla="*/ 3560 h 3612"/>
                  <a:gd name="T54" fmla="*/ 1780 w 1966"/>
                  <a:gd name="T55" fmla="*/ 3594 h 3612"/>
                  <a:gd name="T56" fmla="*/ 1674 w 1966"/>
                  <a:gd name="T57" fmla="*/ 3612 h 3612"/>
                  <a:gd name="T58" fmla="*/ 1497 w 1966"/>
                  <a:gd name="T59" fmla="*/ 3604 h 3612"/>
                  <a:gd name="T60" fmla="*/ 1257 w 1966"/>
                  <a:gd name="T61" fmla="*/ 3542 h 3612"/>
                  <a:gd name="T62" fmla="*/ 1106 w 1966"/>
                  <a:gd name="T63" fmla="*/ 3461 h 3612"/>
                  <a:gd name="T64" fmla="*/ 1001 w 1966"/>
                  <a:gd name="T65" fmla="*/ 3391 h 3612"/>
                  <a:gd name="T66" fmla="*/ 876 w 1966"/>
                  <a:gd name="T67" fmla="*/ 3249 h 3612"/>
                  <a:gd name="T68" fmla="*/ 725 w 1966"/>
                  <a:gd name="T69" fmla="*/ 3037 h 3612"/>
                  <a:gd name="T70" fmla="*/ 592 w 1966"/>
                  <a:gd name="T71" fmla="*/ 2816 h 3612"/>
                  <a:gd name="T72" fmla="*/ 451 w 1966"/>
                  <a:gd name="T73" fmla="*/ 2550 h 3612"/>
                  <a:gd name="T74" fmla="*/ 292 w 1966"/>
                  <a:gd name="T75" fmla="*/ 2249 h 3612"/>
                  <a:gd name="T76" fmla="*/ 159 w 1966"/>
                  <a:gd name="T77" fmla="*/ 1931 h 3612"/>
                  <a:gd name="T78" fmla="*/ 61 w 1966"/>
                  <a:gd name="T79" fmla="*/ 1612 h 36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6"/>
                  <a:gd name="T121" fmla="*/ 0 h 3612"/>
                  <a:gd name="T122" fmla="*/ 1966 w 1966"/>
                  <a:gd name="T123" fmla="*/ 3612 h 36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6" h="3612">
                    <a:moveTo>
                      <a:pt x="26" y="1443"/>
                    </a:moveTo>
                    <a:lnTo>
                      <a:pt x="8" y="1266"/>
                    </a:lnTo>
                    <a:lnTo>
                      <a:pt x="0" y="1090"/>
                    </a:lnTo>
                    <a:lnTo>
                      <a:pt x="8" y="913"/>
                    </a:lnTo>
                    <a:lnTo>
                      <a:pt x="16" y="735"/>
                    </a:lnTo>
                    <a:lnTo>
                      <a:pt x="44" y="558"/>
                    </a:lnTo>
                    <a:lnTo>
                      <a:pt x="79" y="381"/>
                    </a:lnTo>
                    <a:lnTo>
                      <a:pt x="123" y="213"/>
                    </a:lnTo>
                    <a:lnTo>
                      <a:pt x="177" y="44"/>
                    </a:lnTo>
                    <a:lnTo>
                      <a:pt x="185" y="27"/>
                    </a:lnTo>
                    <a:lnTo>
                      <a:pt x="194" y="9"/>
                    </a:lnTo>
                    <a:lnTo>
                      <a:pt x="212" y="9"/>
                    </a:lnTo>
                    <a:lnTo>
                      <a:pt x="238" y="0"/>
                    </a:lnTo>
                    <a:lnTo>
                      <a:pt x="282" y="9"/>
                    </a:lnTo>
                    <a:lnTo>
                      <a:pt x="336" y="36"/>
                    </a:lnTo>
                    <a:lnTo>
                      <a:pt x="380" y="62"/>
                    </a:lnTo>
                    <a:lnTo>
                      <a:pt x="433" y="107"/>
                    </a:lnTo>
                    <a:lnTo>
                      <a:pt x="469" y="142"/>
                    </a:lnTo>
                    <a:lnTo>
                      <a:pt x="487" y="187"/>
                    </a:lnTo>
                    <a:lnTo>
                      <a:pt x="513" y="266"/>
                    </a:lnTo>
                    <a:lnTo>
                      <a:pt x="540" y="354"/>
                    </a:lnTo>
                    <a:lnTo>
                      <a:pt x="558" y="435"/>
                    </a:lnTo>
                    <a:lnTo>
                      <a:pt x="566" y="514"/>
                    </a:lnTo>
                    <a:lnTo>
                      <a:pt x="584" y="691"/>
                    </a:lnTo>
                    <a:lnTo>
                      <a:pt x="602" y="859"/>
                    </a:lnTo>
                    <a:lnTo>
                      <a:pt x="620" y="1028"/>
                    </a:lnTo>
                    <a:lnTo>
                      <a:pt x="637" y="1195"/>
                    </a:lnTo>
                    <a:lnTo>
                      <a:pt x="655" y="1284"/>
                    </a:lnTo>
                    <a:lnTo>
                      <a:pt x="673" y="1364"/>
                    </a:lnTo>
                    <a:lnTo>
                      <a:pt x="691" y="1443"/>
                    </a:lnTo>
                    <a:lnTo>
                      <a:pt x="717" y="1523"/>
                    </a:lnTo>
                    <a:lnTo>
                      <a:pt x="788" y="1673"/>
                    </a:lnTo>
                    <a:lnTo>
                      <a:pt x="868" y="1816"/>
                    </a:lnTo>
                    <a:lnTo>
                      <a:pt x="956" y="1957"/>
                    </a:lnTo>
                    <a:lnTo>
                      <a:pt x="1045" y="2090"/>
                    </a:lnTo>
                    <a:lnTo>
                      <a:pt x="1142" y="2213"/>
                    </a:lnTo>
                    <a:lnTo>
                      <a:pt x="1239" y="2346"/>
                    </a:lnTo>
                    <a:lnTo>
                      <a:pt x="1337" y="2479"/>
                    </a:lnTo>
                    <a:lnTo>
                      <a:pt x="1434" y="2612"/>
                    </a:lnTo>
                    <a:lnTo>
                      <a:pt x="1505" y="2719"/>
                    </a:lnTo>
                    <a:lnTo>
                      <a:pt x="1603" y="2816"/>
                    </a:lnTo>
                    <a:lnTo>
                      <a:pt x="1700" y="2922"/>
                    </a:lnTo>
                    <a:lnTo>
                      <a:pt x="1798" y="3019"/>
                    </a:lnTo>
                    <a:lnTo>
                      <a:pt x="1843" y="3072"/>
                    </a:lnTo>
                    <a:lnTo>
                      <a:pt x="1877" y="3126"/>
                    </a:lnTo>
                    <a:lnTo>
                      <a:pt x="1913" y="3179"/>
                    </a:lnTo>
                    <a:lnTo>
                      <a:pt x="1940" y="3231"/>
                    </a:lnTo>
                    <a:lnTo>
                      <a:pt x="1958" y="3285"/>
                    </a:lnTo>
                    <a:lnTo>
                      <a:pt x="1966" y="3338"/>
                    </a:lnTo>
                    <a:lnTo>
                      <a:pt x="1966" y="3391"/>
                    </a:lnTo>
                    <a:lnTo>
                      <a:pt x="1958" y="3453"/>
                    </a:lnTo>
                    <a:lnTo>
                      <a:pt x="1940" y="3497"/>
                    </a:lnTo>
                    <a:lnTo>
                      <a:pt x="1904" y="3533"/>
                    </a:lnTo>
                    <a:lnTo>
                      <a:pt x="1869" y="3560"/>
                    </a:lnTo>
                    <a:lnTo>
                      <a:pt x="1833" y="3586"/>
                    </a:lnTo>
                    <a:lnTo>
                      <a:pt x="1780" y="3594"/>
                    </a:lnTo>
                    <a:lnTo>
                      <a:pt x="1727" y="3612"/>
                    </a:lnTo>
                    <a:lnTo>
                      <a:pt x="1674" y="3612"/>
                    </a:lnTo>
                    <a:lnTo>
                      <a:pt x="1612" y="3612"/>
                    </a:lnTo>
                    <a:lnTo>
                      <a:pt x="1497" y="3604"/>
                    </a:lnTo>
                    <a:lnTo>
                      <a:pt x="1372" y="3578"/>
                    </a:lnTo>
                    <a:lnTo>
                      <a:pt x="1257" y="3542"/>
                    </a:lnTo>
                    <a:lnTo>
                      <a:pt x="1160" y="3497"/>
                    </a:lnTo>
                    <a:lnTo>
                      <a:pt x="1106" y="3461"/>
                    </a:lnTo>
                    <a:lnTo>
                      <a:pt x="1053" y="3427"/>
                    </a:lnTo>
                    <a:lnTo>
                      <a:pt x="1001" y="3391"/>
                    </a:lnTo>
                    <a:lnTo>
                      <a:pt x="956" y="3346"/>
                    </a:lnTo>
                    <a:lnTo>
                      <a:pt x="876" y="3249"/>
                    </a:lnTo>
                    <a:lnTo>
                      <a:pt x="796" y="3152"/>
                    </a:lnTo>
                    <a:lnTo>
                      <a:pt x="725" y="3037"/>
                    </a:lnTo>
                    <a:lnTo>
                      <a:pt x="655" y="2922"/>
                    </a:lnTo>
                    <a:lnTo>
                      <a:pt x="592" y="2816"/>
                    </a:lnTo>
                    <a:lnTo>
                      <a:pt x="531" y="2701"/>
                    </a:lnTo>
                    <a:lnTo>
                      <a:pt x="451" y="2550"/>
                    </a:lnTo>
                    <a:lnTo>
                      <a:pt x="371" y="2399"/>
                    </a:lnTo>
                    <a:lnTo>
                      <a:pt x="292" y="2249"/>
                    </a:lnTo>
                    <a:lnTo>
                      <a:pt x="221" y="2090"/>
                    </a:lnTo>
                    <a:lnTo>
                      <a:pt x="159" y="1931"/>
                    </a:lnTo>
                    <a:lnTo>
                      <a:pt x="105" y="1771"/>
                    </a:lnTo>
                    <a:lnTo>
                      <a:pt x="61" y="1612"/>
                    </a:lnTo>
                    <a:lnTo>
                      <a:pt x="26" y="1443"/>
                    </a:lnTo>
                    <a:close/>
                  </a:path>
                </a:pathLst>
              </a:custGeom>
              <a:solidFill>
                <a:srgbClr val="867B62"/>
              </a:solidFill>
              <a:ln w="9525">
                <a:noFill/>
                <a:round/>
                <a:headEnd/>
                <a:tailEnd/>
              </a:ln>
            </p:spPr>
            <p:txBody>
              <a:bodyPr>
                <a:prstTxWarp prst="textNoShape">
                  <a:avLst/>
                </a:prstTxWarp>
              </a:bodyPr>
              <a:lstStyle/>
              <a:p>
                <a:endParaRPr lang="en-US"/>
              </a:p>
            </p:txBody>
          </p:sp>
          <p:sp>
            <p:nvSpPr>
              <p:cNvPr id="37153" name="Freeform 63"/>
              <p:cNvSpPr>
                <a:spLocks/>
              </p:cNvSpPr>
              <p:nvPr/>
            </p:nvSpPr>
            <p:spPr bwMode="auto">
              <a:xfrm>
                <a:off x="2955" y="1282"/>
                <a:ext cx="141" cy="268"/>
              </a:xfrm>
              <a:custGeom>
                <a:avLst/>
                <a:gdLst>
                  <a:gd name="T0" fmla="*/ 8 w 1833"/>
                  <a:gd name="T1" fmla="*/ 1194 h 3478"/>
                  <a:gd name="T2" fmla="*/ 0 w 1833"/>
                  <a:gd name="T3" fmla="*/ 857 h 3478"/>
                  <a:gd name="T4" fmla="*/ 35 w 1833"/>
                  <a:gd name="T5" fmla="*/ 522 h 3478"/>
                  <a:gd name="T6" fmla="*/ 105 w 1833"/>
                  <a:gd name="T7" fmla="*/ 194 h 3478"/>
                  <a:gd name="T8" fmla="*/ 159 w 1833"/>
                  <a:gd name="T9" fmla="*/ 17 h 3478"/>
                  <a:gd name="T10" fmla="*/ 186 w 1833"/>
                  <a:gd name="T11" fmla="*/ 0 h 3478"/>
                  <a:gd name="T12" fmla="*/ 248 w 1833"/>
                  <a:gd name="T13" fmla="*/ 8 h 3478"/>
                  <a:gd name="T14" fmla="*/ 336 w 1833"/>
                  <a:gd name="T15" fmla="*/ 52 h 3478"/>
                  <a:gd name="T16" fmla="*/ 416 w 1833"/>
                  <a:gd name="T17" fmla="*/ 123 h 3478"/>
                  <a:gd name="T18" fmla="*/ 478 w 1833"/>
                  <a:gd name="T19" fmla="*/ 318 h 3478"/>
                  <a:gd name="T20" fmla="*/ 514 w 1833"/>
                  <a:gd name="T21" fmla="*/ 645 h 3478"/>
                  <a:gd name="T22" fmla="*/ 532 w 1833"/>
                  <a:gd name="T23" fmla="*/ 964 h 3478"/>
                  <a:gd name="T24" fmla="*/ 566 w 1833"/>
                  <a:gd name="T25" fmla="*/ 1203 h 3478"/>
                  <a:gd name="T26" fmla="*/ 602 w 1833"/>
                  <a:gd name="T27" fmla="*/ 1363 h 3478"/>
                  <a:gd name="T28" fmla="*/ 691 w 1833"/>
                  <a:gd name="T29" fmla="*/ 1584 h 3478"/>
                  <a:gd name="T30" fmla="*/ 850 w 1833"/>
                  <a:gd name="T31" fmla="*/ 1849 h 3478"/>
                  <a:gd name="T32" fmla="*/ 1036 w 1833"/>
                  <a:gd name="T33" fmla="*/ 2107 h 3478"/>
                  <a:gd name="T34" fmla="*/ 1223 w 1833"/>
                  <a:gd name="T35" fmla="*/ 2363 h 3478"/>
                  <a:gd name="T36" fmla="*/ 1390 w 1833"/>
                  <a:gd name="T37" fmla="*/ 2593 h 3478"/>
                  <a:gd name="T38" fmla="*/ 1568 w 1833"/>
                  <a:gd name="T39" fmla="*/ 2797 h 3478"/>
                  <a:gd name="T40" fmla="*/ 1736 w 1833"/>
                  <a:gd name="T41" fmla="*/ 3010 h 3478"/>
                  <a:gd name="T42" fmla="*/ 1815 w 1833"/>
                  <a:gd name="T43" fmla="*/ 3169 h 3478"/>
                  <a:gd name="T44" fmla="*/ 1833 w 1833"/>
                  <a:gd name="T45" fmla="*/ 3284 h 3478"/>
                  <a:gd name="T46" fmla="*/ 1815 w 1833"/>
                  <a:gd name="T47" fmla="*/ 3373 h 3478"/>
                  <a:gd name="T48" fmla="*/ 1763 w 1833"/>
                  <a:gd name="T49" fmla="*/ 3434 h 3478"/>
                  <a:gd name="T50" fmla="*/ 1683 w 1833"/>
                  <a:gd name="T51" fmla="*/ 3461 h 3478"/>
                  <a:gd name="T52" fmla="*/ 1594 w 1833"/>
                  <a:gd name="T53" fmla="*/ 3478 h 3478"/>
                  <a:gd name="T54" fmla="*/ 1435 w 1833"/>
                  <a:gd name="T55" fmla="*/ 3470 h 3478"/>
                  <a:gd name="T56" fmla="*/ 1231 w 1833"/>
                  <a:gd name="T57" fmla="*/ 3407 h 3478"/>
                  <a:gd name="T58" fmla="*/ 1045 w 1833"/>
                  <a:gd name="T59" fmla="*/ 3302 h 3478"/>
                  <a:gd name="T60" fmla="*/ 868 w 1833"/>
                  <a:gd name="T61" fmla="*/ 3125 h 3478"/>
                  <a:gd name="T62" fmla="*/ 717 w 1833"/>
                  <a:gd name="T63" fmla="*/ 2921 h 3478"/>
                  <a:gd name="T64" fmla="*/ 584 w 1833"/>
                  <a:gd name="T65" fmla="*/ 2699 h 3478"/>
                  <a:gd name="T66" fmla="*/ 443 w 1833"/>
                  <a:gd name="T67" fmla="*/ 2443 h 3478"/>
                  <a:gd name="T68" fmla="*/ 292 w 1833"/>
                  <a:gd name="T69" fmla="*/ 2151 h 3478"/>
                  <a:gd name="T70" fmla="*/ 159 w 1833"/>
                  <a:gd name="T71" fmla="*/ 1841 h 3478"/>
                  <a:gd name="T72" fmla="*/ 61 w 1833"/>
                  <a:gd name="T73" fmla="*/ 1522 h 34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33"/>
                  <a:gd name="T112" fmla="*/ 0 h 3478"/>
                  <a:gd name="T113" fmla="*/ 1833 w 1833"/>
                  <a:gd name="T114" fmla="*/ 3478 h 34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33" h="3478">
                    <a:moveTo>
                      <a:pt x="35" y="1363"/>
                    </a:moveTo>
                    <a:lnTo>
                      <a:pt x="8" y="1194"/>
                    </a:lnTo>
                    <a:lnTo>
                      <a:pt x="0" y="1026"/>
                    </a:lnTo>
                    <a:lnTo>
                      <a:pt x="0" y="857"/>
                    </a:lnTo>
                    <a:lnTo>
                      <a:pt x="17" y="690"/>
                    </a:lnTo>
                    <a:lnTo>
                      <a:pt x="35" y="522"/>
                    </a:lnTo>
                    <a:lnTo>
                      <a:pt x="61" y="353"/>
                    </a:lnTo>
                    <a:lnTo>
                      <a:pt x="105" y="194"/>
                    </a:lnTo>
                    <a:lnTo>
                      <a:pt x="150" y="35"/>
                    </a:lnTo>
                    <a:lnTo>
                      <a:pt x="159" y="17"/>
                    </a:lnTo>
                    <a:lnTo>
                      <a:pt x="168" y="8"/>
                    </a:lnTo>
                    <a:lnTo>
                      <a:pt x="186" y="0"/>
                    </a:lnTo>
                    <a:lnTo>
                      <a:pt x="203" y="0"/>
                    </a:lnTo>
                    <a:lnTo>
                      <a:pt x="248" y="8"/>
                    </a:lnTo>
                    <a:lnTo>
                      <a:pt x="292" y="26"/>
                    </a:lnTo>
                    <a:lnTo>
                      <a:pt x="336" y="52"/>
                    </a:lnTo>
                    <a:lnTo>
                      <a:pt x="381" y="87"/>
                    </a:lnTo>
                    <a:lnTo>
                      <a:pt x="416" y="123"/>
                    </a:lnTo>
                    <a:lnTo>
                      <a:pt x="433" y="167"/>
                    </a:lnTo>
                    <a:lnTo>
                      <a:pt x="478" y="318"/>
                    </a:lnTo>
                    <a:lnTo>
                      <a:pt x="496" y="478"/>
                    </a:lnTo>
                    <a:lnTo>
                      <a:pt x="514" y="645"/>
                    </a:lnTo>
                    <a:lnTo>
                      <a:pt x="522" y="805"/>
                    </a:lnTo>
                    <a:lnTo>
                      <a:pt x="532" y="964"/>
                    </a:lnTo>
                    <a:lnTo>
                      <a:pt x="548" y="1123"/>
                    </a:lnTo>
                    <a:lnTo>
                      <a:pt x="566" y="1203"/>
                    </a:lnTo>
                    <a:lnTo>
                      <a:pt x="584" y="1283"/>
                    </a:lnTo>
                    <a:lnTo>
                      <a:pt x="602" y="1363"/>
                    </a:lnTo>
                    <a:lnTo>
                      <a:pt x="629" y="1442"/>
                    </a:lnTo>
                    <a:lnTo>
                      <a:pt x="691" y="1584"/>
                    </a:lnTo>
                    <a:lnTo>
                      <a:pt x="762" y="1716"/>
                    </a:lnTo>
                    <a:lnTo>
                      <a:pt x="850" y="1849"/>
                    </a:lnTo>
                    <a:lnTo>
                      <a:pt x="939" y="1982"/>
                    </a:lnTo>
                    <a:lnTo>
                      <a:pt x="1036" y="2107"/>
                    </a:lnTo>
                    <a:lnTo>
                      <a:pt x="1134" y="2239"/>
                    </a:lnTo>
                    <a:lnTo>
                      <a:pt x="1223" y="2363"/>
                    </a:lnTo>
                    <a:lnTo>
                      <a:pt x="1311" y="2496"/>
                    </a:lnTo>
                    <a:lnTo>
                      <a:pt x="1390" y="2593"/>
                    </a:lnTo>
                    <a:lnTo>
                      <a:pt x="1479" y="2699"/>
                    </a:lnTo>
                    <a:lnTo>
                      <a:pt x="1568" y="2797"/>
                    </a:lnTo>
                    <a:lnTo>
                      <a:pt x="1656" y="2903"/>
                    </a:lnTo>
                    <a:lnTo>
                      <a:pt x="1736" y="3010"/>
                    </a:lnTo>
                    <a:lnTo>
                      <a:pt x="1799" y="3115"/>
                    </a:lnTo>
                    <a:lnTo>
                      <a:pt x="1815" y="3169"/>
                    </a:lnTo>
                    <a:lnTo>
                      <a:pt x="1833" y="3222"/>
                    </a:lnTo>
                    <a:lnTo>
                      <a:pt x="1833" y="3284"/>
                    </a:lnTo>
                    <a:lnTo>
                      <a:pt x="1833" y="3337"/>
                    </a:lnTo>
                    <a:lnTo>
                      <a:pt x="1815" y="3373"/>
                    </a:lnTo>
                    <a:lnTo>
                      <a:pt x="1789" y="3407"/>
                    </a:lnTo>
                    <a:lnTo>
                      <a:pt x="1763" y="3434"/>
                    </a:lnTo>
                    <a:lnTo>
                      <a:pt x="1727" y="3452"/>
                    </a:lnTo>
                    <a:lnTo>
                      <a:pt x="1683" y="3461"/>
                    </a:lnTo>
                    <a:lnTo>
                      <a:pt x="1638" y="3470"/>
                    </a:lnTo>
                    <a:lnTo>
                      <a:pt x="1594" y="3478"/>
                    </a:lnTo>
                    <a:lnTo>
                      <a:pt x="1541" y="3478"/>
                    </a:lnTo>
                    <a:lnTo>
                      <a:pt x="1435" y="3470"/>
                    </a:lnTo>
                    <a:lnTo>
                      <a:pt x="1328" y="3443"/>
                    </a:lnTo>
                    <a:lnTo>
                      <a:pt x="1231" y="3407"/>
                    </a:lnTo>
                    <a:lnTo>
                      <a:pt x="1151" y="3373"/>
                    </a:lnTo>
                    <a:lnTo>
                      <a:pt x="1045" y="3302"/>
                    </a:lnTo>
                    <a:lnTo>
                      <a:pt x="957" y="3222"/>
                    </a:lnTo>
                    <a:lnTo>
                      <a:pt x="868" y="3125"/>
                    </a:lnTo>
                    <a:lnTo>
                      <a:pt x="788" y="3027"/>
                    </a:lnTo>
                    <a:lnTo>
                      <a:pt x="717" y="2921"/>
                    </a:lnTo>
                    <a:lnTo>
                      <a:pt x="655" y="2814"/>
                    </a:lnTo>
                    <a:lnTo>
                      <a:pt x="584" y="2699"/>
                    </a:lnTo>
                    <a:lnTo>
                      <a:pt x="532" y="2593"/>
                    </a:lnTo>
                    <a:lnTo>
                      <a:pt x="443" y="2443"/>
                    </a:lnTo>
                    <a:lnTo>
                      <a:pt x="371" y="2301"/>
                    </a:lnTo>
                    <a:lnTo>
                      <a:pt x="292" y="2151"/>
                    </a:lnTo>
                    <a:lnTo>
                      <a:pt x="221" y="2000"/>
                    </a:lnTo>
                    <a:lnTo>
                      <a:pt x="159" y="1841"/>
                    </a:lnTo>
                    <a:lnTo>
                      <a:pt x="105" y="1681"/>
                    </a:lnTo>
                    <a:lnTo>
                      <a:pt x="61" y="1522"/>
                    </a:lnTo>
                    <a:lnTo>
                      <a:pt x="35" y="1363"/>
                    </a:lnTo>
                    <a:close/>
                  </a:path>
                </a:pathLst>
              </a:custGeom>
              <a:solidFill>
                <a:srgbClr val="8A7F65"/>
              </a:solidFill>
              <a:ln w="9525">
                <a:noFill/>
                <a:round/>
                <a:headEnd/>
                <a:tailEnd/>
              </a:ln>
            </p:spPr>
            <p:txBody>
              <a:bodyPr>
                <a:prstTxWarp prst="textNoShape">
                  <a:avLst/>
                </a:prstTxWarp>
              </a:bodyPr>
              <a:lstStyle/>
              <a:p>
                <a:endParaRPr lang="en-US"/>
              </a:p>
            </p:txBody>
          </p:sp>
          <p:sp>
            <p:nvSpPr>
              <p:cNvPr id="37154" name="Freeform 64"/>
              <p:cNvSpPr>
                <a:spLocks/>
              </p:cNvSpPr>
              <p:nvPr/>
            </p:nvSpPr>
            <p:spPr bwMode="auto">
              <a:xfrm>
                <a:off x="2958" y="1287"/>
                <a:ext cx="131" cy="257"/>
              </a:xfrm>
              <a:custGeom>
                <a:avLst/>
                <a:gdLst>
                  <a:gd name="T0" fmla="*/ 9 w 1701"/>
                  <a:gd name="T1" fmla="*/ 1124 h 3337"/>
                  <a:gd name="T2" fmla="*/ 0 w 1701"/>
                  <a:gd name="T3" fmla="*/ 805 h 3337"/>
                  <a:gd name="T4" fmla="*/ 27 w 1701"/>
                  <a:gd name="T5" fmla="*/ 487 h 3337"/>
                  <a:gd name="T6" fmla="*/ 79 w 1701"/>
                  <a:gd name="T7" fmla="*/ 178 h 3337"/>
                  <a:gd name="T8" fmla="*/ 133 w 1701"/>
                  <a:gd name="T9" fmla="*/ 9 h 3337"/>
                  <a:gd name="T10" fmla="*/ 159 w 1701"/>
                  <a:gd name="T11" fmla="*/ 0 h 3337"/>
                  <a:gd name="T12" fmla="*/ 212 w 1701"/>
                  <a:gd name="T13" fmla="*/ 0 h 3337"/>
                  <a:gd name="T14" fmla="*/ 292 w 1701"/>
                  <a:gd name="T15" fmla="*/ 45 h 3337"/>
                  <a:gd name="T16" fmla="*/ 355 w 1701"/>
                  <a:gd name="T17" fmla="*/ 106 h 3337"/>
                  <a:gd name="T18" fmla="*/ 407 w 1701"/>
                  <a:gd name="T19" fmla="*/ 293 h 3337"/>
                  <a:gd name="T20" fmla="*/ 443 w 1701"/>
                  <a:gd name="T21" fmla="*/ 593 h 3337"/>
                  <a:gd name="T22" fmla="*/ 452 w 1701"/>
                  <a:gd name="T23" fmla="*/ 903 h 3337"/>
                  <a:gd name="T24" fmla="*/ 496 w 1701"/>
                  <a:gd name="T25" fmla="*/ 1204 h 3337"/>
                  <a:gd name="T26" fmla="*/ 593 w 1701"/>
                  <a:gd name="T27" fmla="*/ 1496 h 3337"/>
                  <a:gd name="T28" fmla="*/ 744 w 1701"/>
                  <a:gd name="T29" fmla="*/ 1753 h 3337"/>
                  <a:gd name="T30" fmla="*/ 930 w 1701"/>
                  <a:gd name="T31" fmla="*/ 2001 h 3337"/>
                  <a:gd name="T32" fmla="*/ 1107 w 1701"/>
                  <a:gd name="T33" fmla="*/ 2249 h 3337"/>
                  <a:gd name="T34" fmla="*/ 1267 w 1701"/>
                  <a:gd name="T35" fmla="*/ 2479 h 3337"/>
                  <a:gd name="T36" fmla="*/ 1435 w 1701"/>
                  <a:gd name="T37" fmla="*/ 2682 h 3337"/>
                  <a:gd name="T38" fmla="*/ 1594 w 1701"/>
                  <a:gd name="T39" fmla="*/ 2895 h 3337"/>
                  <a:gd name="T40" fmla="*/ 1674 w 1701"/>
                  <a:gd name="T41" fmla="*/ 3055 h 3337"/>
                  <a:gd name="T42" fmla="*/ 1701 w 1701"/>
                  <a:gd name="T43" fmla="*/ 3170 h 3337"/>
                  <a:gd name="T44" fmla="*/ 1692 w 1701"/>
                  <a:gd name="T45" fmla="*/ 3258 h 3337"/>
                  <a:gd name="T46" fmla="*/ 1648 w 1701"/>
                  <a:gd name="T47" fmla="*/ 3303 h 3337"/>
                  <a:gd name="T48" fmla="*/ 1550 w 1701"/>
                  <a:gd name="T49" fmla="*/ 3337 h 3337"/>
                  <a:gd name="T50" fmla="*/ 1382 w 1701"/>
                  <a:gd name="T51" fmla="*/ 3329 h 3337"/>
                  <a:gd name="T52" fmla="*/ 1205 w 1701"/>
                  <a:gd name="T53" fmla="*/ 3285 h 3337"/>
                  <a:gd name="T54" fmla="*/ 1036 w 1701"/>
                  <a:gd name="T55" fmla="*/ 3178 h 3337"/>
                  <a:gd name="T56" fmla="*/ 868 w 1701"/>
                  <a:gd name="T57" fmla="*/ 3010 h 3337"/>
                  <a:gd name="T58" fmla="*/ 718 w 1701"/>
                  <a:gd name="T59" fmla="*/ 2807 h 3337"/>
                  <a:gd name="T60" fmla="*/ 585 w 1701"/>
                  <a:gd name="T61" fmla="*/ 2594 h 3337"/>
                  <a:gd name="T62" fmla="*/ 443 w 1701"/>
                  <a:gd name="T63" fmla="*/ 2346 h 3337"/>
                  <a:gd name="T64" fmla="*/ 292 w 1701"/>
                  <a:gd name="T65" fmla="*/ 2053 h 3337"/>
                  <a:gd name="T66" fmla="*/ 159 w 1701"/>
                  <a:gd name="T67" fmla="*/ 1753 h 3337"/>
                  <a:gd name="T68" fmla="*/ 61 w 1701"/>
                  <a:gd name="T69" fmla="*/ 1443 h 33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1"/>
                  <a:gd name="T106" fmla="*/ 0 h 3337"/>
                  <a:gd name="T107" fmla="*/ 1701 w 1701"/>
                  <a:gd name="T108" fmla="*/ 3337 h 33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1" h="3337">
                    <a:moveTo>
                      <a:pt x="35" y="1283"/>
                    </a:moveTo>
                    <a:lnTo>
                      <a:pt x="9" y="1124"/>
                    </a:lnTo>
                    <a:lnTo>
                      <a:pt x="0" y="965"/>
                    </a:lnTo>
                    <a:lnTo>
                      <a:pt x="0" y="805"/>
                    </a:lnTo>
                    <a:lnTo>
                      <a:pt x="9" y="646"/>
                    </a:lnTo>
                    <a:lnTo>
                      <a:pt x="27" y="487"/>
                    </a:lnTo>
                    <a:lnTo>
                      <a:pt x="53" y="337"/>
                    </a:lnTo>
                    <a:lnTo>
                      <a:pt x="79" y="178"/>
                    </a:lnTo>
                    <a:lnTo>
                      <a:pt x="124" y="27"/>
                    </a:lnTo>
                    <a:lnTo>
                      <a:pt x="133" y="9"/>
                    </a:lnTo>
                    <a:lnTo>
                      <a:pt x="142" y="0"/>
                    </a:lnTo>
                    <a:lnTo>
                      <a:pt x="159" y="0"/>
                    </a:lnTo>
                    <a:lnTo>
                      <a:pt x="168" y="0"/>
                    </a:lnTo>
                    <a:lnTo>
                      <a:pt x="212" y="0"/>
                    </a:lnTo>
                    <a:lnTo>
                      <a:pt x="248" y="17"/>
                    </a:lnTo>
                    <a:lnTo>
                      <a:pt x="292" y="45"/>
                    </a:lnTo>
                    <a:lnTo>
                      <a:pt x="327" y="80"/>
                    </a:lnTo>
                    <a:lnTo>
                      <a:pt x="355" y="106"/>
                    </a:lnTo>
                    <a:lnTo>
                      <a:pt x="372" y="142"/>
                    </a:lnTo>
                    <a:lnTo>
                      <a:pt x="407" y="293"/>
                    </a:lnTo>
                    <a:lnTo>
                      <a:pt x="434" y="442"/>
                    </a:lnTo>
                    <a:lnTo>
                      <a:pt x="443" y="593"/>
                    </a:lnTo>
                    <a:lnTo>
                      <a:pt x="452" y="753"/>
                    </a:lnTo>
                    <a:lnTo>
                      <a:pt x="452" y="903"/>
                    </a:lnTo>
                    <a:lnTo>
                      <a:pt x="470" y="1063"/>
                    </a:lnTo>
                    <a:lnTo>
                      <a:pt x="496" y="1204"/>
                    </a:lnTo>
                    <a:lnTo>
                      <a:pt x="532" y="1355"/>
                    </a:lnTo>
                    <a:lnTo>
                      <a:pt x="593" y="1496"/>
                    </a:lnTo>
                    <a:lnTo>
                      <a:pt x="664" y="1629"/>
                    </a:lnTo>
                    <a:lnTo>
                      <a:pt x="744" y="1753"/>
                    </a:lnTo>
                    <a:lnTo>
                      <a:pt x="833" y="1877"/>
                    </a:lnTo>
                    <a:lnTo>
                      <a:pt x="930" y="2001"/>
                    </a:lnTo>
                    <a:lnTo>
                      <a:pt x="1018" y="2125"/>
                    </a:lnTo>
                    <a:lnTo>
                      <a:pt x="1107" y="2249"/>
                    </a:lnTo>
                    <a:lnTo>
                      <a:pt x="1195" y="2373"/>
                    </a:lnTo>
                    <a:lnTo>
                      <a:pt x="1267" y="2479"/>
                    </a:lnTo>
                    <a:lnTo>
                      <a:pt x="1346" y="2585"/>
                    </a:lnTo>
                    <a:lnTo>
                      <a:pt x="1435" y="2682"/>
                    </a:lnTo>
                    <a:lnTo>
                      <a:pt x="1524" y="2789"/>
                    </a:lnTo>
                    <a:lnTo>
                      <a:pt x="1594" y="2895"/>
                    </a:lnTo>
                    <a:lnTo>
                      <a:pt x="1656" y="3001"/>
                    </a:lnTo>
                    <a:lnTo>
                      <a:pt x="1674" y="3055"/>
                    </a:lnTo>
                    <a:lnTo>
                      <a:pt x="1692" y="3116"/>
                    </a:lnTo>
                    <a:lnTo>
                      <a:pt x="1701" y="3170"/>
                    </a:lnTo>
                    <a:lnTo>
                      <a:pt x="1701" y="3232"/>
                    </a:lnTo>
                    <a:lnTo>
                      <a:pt x="1692" y="3258"/>
                    </a:lnTo>
                    <a:lnTo>
                      <a:pt x="1674" y="3285"/>
                    </a:lnTo>
                    <a:lnTo>
                      <a:pt x="1648" y="3303"/>
                    </a:lnTo>
                    <a:lnTo>
                      <a:pt x="1622" y="3319"/>
                    </a:lnTo>
                    <a:lnTo>
                      <a:pt x="1550" y="3337"/>
                    </a:lnTo>
                    <a:lnTo>
                      <a:pt x="1471" y="3337"/>
                    </a:lnTo>
                    <a:lnTo>
                      <a:pt x="1382" y="3329"/>
                    </a:lnTo>
                    <a:lnTo>
                      <a:pt x="1294" y="3311"/>
                    </a:lnTo>
                    <a:lnTo>
                      <a:pt x="1205" y="3285"/>
                    </a:lnTo>
                    <a:lnTo>
                      <a:pt x="1134" y="3249"/>
                    </a:lnTo>
                    <a:lnTo>
                      <a:pt x="1036" y="3178"/>
                    </a:lnTo>
                    <a:lnTo>
                      <a:pt x="948" y="3099"/>
                    </a:lnTo>
                    <a:lnTo>
                      <a:pt x="868" y="3010"/>
                    </a:lnTo>
                    <a:lnTo>
                      <a:pt x="788" y="2912"/>
                    </a:lnTo>
                    <a:lnTo>
                      <a:pt x="718" y="2807"/>
                    </a:lnTo>
                    <a:lnTo>
                      <a:pt x="647" y="2700"/>
                    </a:lnTo>
                    <a:lnTo>
                      <a:pt x="585" y="2594"/>
                    </a:lnTo>
                    <a:lnTo>
                      <a:pt x="522" y="2488"/>
                    </a:lnTo>
                    <a:lnTo>
                      <a:pt x="443" y="2346"/>
                    </a:lnTo>
                    <a:lnTo>
                      <a:pt x="363" y="2204"/>
                    </a:lnTo>
                    <a:lnTo>
                      <a:pt x="292" y="2053"/>
                    </a:lnTo>
                    <a:lnTo>
                      <a:pt x="222" y="1904"/>
                    </a:lnTo>
                    <a:lnTo>
                      <a:pt x="159" y="1753"/>
                    </a:lnTo>
                    <a:lnTo>
                      <a:pt x="106" y="1603"/>
                    </a:lnTo>
                    <a:lnTo>
                      <a:pt x="61" y="1443"/>
                    </a:lnTo>
                    <a:lnTo>
                      <a:pt x="35" y="1283"/>
                    </a:lnTo>
                    <a:close/>
                  </a:path>
                </a:pathLst>
              </a:custGeom>
              <a:solidFill>
                <a:srgbClr val="8D8267"/>
              </a:solidFill>
              <a:ln w="9525">
                <a:noFill/>
                <a:round/>
                <a:headEnd/>
                <a:tailEnd/>
              </a:ln>
            </p:spPr>
            <p:txBody>
              <a:bodyPr>
                <a:prstTxWarp prst="textNoShape">
                  <a:avLst/>
                </a:prstTxWarp>
              </a:bodyPr>
              <a:lstStyle/>
              <a:p>
                <a:endParaRPr lang="en-US"/>
              </a:p>
            </p:txBody>
          </p:sp>
          <p:sp>
            <p:nvSpPr>
              <p:cNvPr id="37155" name="Freeform 65"/>
              <p:cNvSpPr>
                <a:spLocks/>
              </p:cNvSpPr>
              <p:nvPr/>
            </p:nvSpPr>
            <p:spPr bwMode="auto">
              <a:xfrm>
                <a:off x="2961" y="1292"/>
                <a:ext cx="122" cy="247"/>
              </a:xfrm>
              <a:custGeom>
                <a:avLst/>
                <a:gdLst>
                  <a:gd name="T0" fmla="*/ 17 w 1578"/>
                  <a:gd name="T1" fmla="*/ 1062 h 3214"/>
                  <a:gd name="T2" fmla="*/ 0 w 1578"/>
                  <a:gd name="T3" fmla="*/ 770 h 3214"/>
                  <a:gd name="T4" fmla="*/ 17 w 1578"/>
                  <a:gd name="T5" fmla="*/ 469 h 3214"/>
                  <a:gd name="T6" fmla="*/ 62 w 1578"/>
                  <a:gd name="T7" fmla="*/ 177 h 3214"/>
                  <a:gd name="T8" fmla="*/ 106 w 1578"/>
                  <a:gd name="T9" fmla="*/ 18 h 3214"/>
                  <a:gd name="T10" fmla="*/ 124 w 1578"/>
                  <a:gd name="T11" fmla="*/ 0 h 3214"/>
                  <a:gd name="T12" fmla="*/ 178 w 1578"/>
                  <a:gd name="T13" fmla="*/ 9 h 3214"/>
                  <a:gd name="T14" fmla="*/ 248 w 1578"/>
                  <a:gd name="T15" fmla="*/ 44 h 3214"/>
                  <a:gd name="T16" fmla="*/ 301 w 1578"/>
                  <a:gd name="T17" fmla="*/ 106 h 3214"/>
                  <a:gd name="T18" fmla="*/ 345 w 1578"/>
                  <a:gd name="T19" fmla="*/ 275 h 3214"/>
                  <a:gd name="T20" fmla="*/ 372 w 1578"/>
                  <a:gd name="T21" fmla="*/ 558 h 3214"/>
                  <a:gd name="T22" fmla="*/ 372 w 1578"/>
                  <a:gd name="T23" fmla="*/ 850 h 3214"/>
                  <a:gd name="T24" fmla="*/ 408 w 1578"/>
                  <a:gd name="T25" fmla="*/ 1142 h 3214"/>
                  <a:gd name="T26" fmla="*/ 496 w 1578"/>
                  <a:gd name="T27" fmla="*/ 1408 h 3214"/>
                  <a:gd name="T28" fmla="*/ 647 w 1578"/>
                  <a:gd name="T29" fmla="*/ 1664 h 3214"/>
                  <a:gd name="T30" fmla="*/ 815 w 1578"/>
                  <a:gd name="T31" fmla="*/ 1904 h 3214"/>
                  <a:gd name="T32" fmla="*/ 992 w 1578"/>
                  <a:gd name="T33" fmla="*/ 2142 h 3214"/>
                  <a:gd name="T34" fmla="*/ 1143 w 1578"/>
                  <a:gd name="T35" fmla="*/ 2372 h 3214"/>
                  <a:gd name="T36" fmla="*/ 1302 w 1578"/>
                  <a:gd name="T37" fmla="*/ 2576 h 3214"/>
                  <a:gd name="T38" fmla="*/ 1453 w 1578"/>
                  <a:gd name="T39" fmla="*/ 2789 h 3214"/>
                  <a:gd name="T40" fmla="*/ 1542 w 1578"/>
                  <a:gd name="T41" fmla="*/ 2948 h 3214"/>
                  <a:gd name="T42" fmla="*/ 1568 w 1578"/>
                  <a:gd name="T43" fmla="*/ 3063 h 3214"/>
                  <a:gd name="T44" fmla="*/ 1568 w 1578"/>
                  <a:gd name="T45" fmla="*/ 3152 h 3214"/>
                  <a:gd name="T46" fmla="*/ 1542 w 1578"/>
                  <a:gd name="T47" fmla="*/ 3187 h 3214"/>
                  <a:gd name="T48" fmla="*/ 1462 w 1578"/>
                  <a:gd name="T49" fmla="*/ 3214 h 3214"/>
                  <a:gd name="T50" fmla="*/ 1320 w 1578"/>
                  <a:gd name="T51" fmla="*/ 3205 h 3214"/>
                  <a:gd name="T52" fmla="*/ 1179 w 1578"/>
                  <a:gd name="T53" fmla="*/ 3160 h 3214"/>
                  <a:gd name="T54" fmla="*/ 1036 w 1578"/>
                  <a:gd name="T55" fmla="*/ 3063 h 3214"/>
                  <a:gd name="T56" fmla="*/ 859 w 1578"/>
                  <a:gd name="T57" fmla="*/ 2895 h 3214"/>
                  <a:gd name="T58" fmla="*/ 708 w 1578"/>
                  <a:gd name="T59" fmla="*/ 2700 h 3214"/>
                  <a:gd name="T60" fmla="*/ 575 w 1578"/>
                  <a:gd name="T61" fmla="*/ 2497 h 3214"/>
                  <a:gd name="T62" fmla="*/ 444 w 1578"/>
                  <a:gd name="T63" fmla="*/ 2249 h 3214"/>
                  <a:gd name="T64" fmla="*/ 293 w 1578"/>
                  <a:gd name="T65" fmla="*/ 1965 h 3214"/>
                  <a:gd name="T66" fmla="*/ 168 w 1578"/>
                  <a:gd name="T67" fmla="*/ 1673 h 3214"/>
                  <a:gd name="T68" fmla="*/ 71 w 1578"/>
                  <a:gd name="T69" fmla="*/ 1364 h 32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8"/>
                  <a:gd name="T106" fmla="*/ 0 h 3214"/>
                  <a:gd name="T107" fmla="*/ 1578 w 1578"/>
                  <a:gd name="T108" fmla="*/ 3214 h 32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8" h="3214">
                    <a:moveTo>
                      <a:pt x="35" y="1213"/>
                    </a:moveTo>
                    <a:lnTo>
                      <a:pt x="17" y="1062"/>
                    </a:lnTo>
                    <a:lnTo>
                      <a:pt x="0" y="912"/>
                    </a:lnTo>
                    <a:lnTo>
                      <a:pt x="0" y="770"/>
                    </a:lnTo>
                    <a:lnTo>
                      <a:pt x="0" y="620"/>
                    </a:lnTo>
                    <a:lnTo>
                      <a:pt x="17" y="469"/>
                    </a:lnTo>
                    <a:lnTo>
                      <a:pt x="35" y="318"/>
                    </a:lnTo>
                    <a:lnTo>
                      <a:pt x="62" y="177"/>
                    </a:lnTo>
                    <a:lnTo>
                      <a:pt x="98" y="27"/>
                    </a:lnTo>
                    <a:lnTo>
                      <a:pt x="106" y="18"/>
                    </a:lnTo>
                    <a:lnTo>
                      <a:pt x="115" y="9"/>
                    </a:lnTo>
                    <a:lnTo>
                      <a:pt x="124" y="0"/>
                    </a:lnTo>
                    <a:lnTo>
                      <a:pt x="142" y="0"/>
                    </a:lnTo>
                    <a:lnTo>
                      <a:pt x="178" y="9"/>
                    </a:lnTo>
                    <a:lnTo>
                      <a:pt x="213" y="27"/>
                    </a:lnTo>
                    <a:lnTo>
                      <a:pt x="248" y="44"/>
                    </a:lnTo>
                    <a:lnTo>
                      <a:pt x="275" y="71"/>
                    </a:lnTo>
                    <a:lnTo>
                      <a:pt x="301" y="106"/>
                    </a:lnTo>
                    <a:lnTo>
                      <a:pt x="319" y="133"/>
                    </a:lnTo>
                    <a:lnTo>
                      <a:pt x="345" y="275"/>
                    </a:lnTo>
                    <a:lnTo>
                      <a:pt x="363" y="416"/>
                    </a:lnTo>
                    <a:lnTo>
                      <a:pt x="372" y="558"/>
                    </a:lnTo>
                    <a:lnTo>
                      <a:pt x="372" y="709"/>
                    </a:lnTo>
                    <a:lnTo>
                      <a:pt x="372" y="850"/>
                    </a:lnTo>
                    <a:lnTo>
                      <a:pt x="381" y="1001"/>
                    </a:lnTo>
                    <a:lnTo>
                      <a:pt x="408" y="1142"/>
                    </a:lnTo>
                    <a:lnTo>
                      <a:pt x="444" y="1275"/>
                    </a:lnTo>
                    <a:lnTo>
                      <a:pt x="496" y="1408"/>
                    </a:lnTo>
                    <a:lnTo>
                      <a:pt x="567" y="1541"/>
                    </a:lnTo>
                    <a:lnTo>
                      <a:pt x="647" y="1664"/>
                    </a:lnTo>
                    <a:lnTo>
                      <a:pt x="726" y="1779"/>
                    </a:lnTo>
                    <a:lnTo>
                      <a:pt x="815" y="1904"/>
                    </a:lnTo>
                    <a:lnTo>
                      <a:pt x="904" y="2019"/>
                    </a:lnTo>
                    <a:lnTo>
                      <a:pt x="992" y="2142"/>
                    </a:lnTo>
                    <a:lnTo>
                      <a:pt x="1072" y="2267"/>
                    </a:lnTo>
                    <a:lnTo>
                      <a:pt x="1143" y="2372"/>
                    </a:lnTo>
                    <a:lnTo>
                      <a:pt x="1223" y="2470"/>
                    </a:lnTo>
                    <a:lnTo>
                      <a:pt x="1302" y="2576"/>
                    </a:lnTo>
                    <a:lnTo>
                      <a:pt x="1382" y="2682"/>
                    </a:lnTo>
                    <a:lnTo>
                      <a:pt x="1453" y="2789"/>
                    </a:lnTo>
                    <a:lnTo>
                      <a:pt x="1515" y="2895"/>
                    </a:lnTo>
                    <a:lnTo>
                      <a:pt x="1542" y="2948"/>
                    </a:lnTo>
                    <a:lnTo>
                      <a:pt x="1560" y="3011"/>
                    </a:lnTo>
                    <a:lnTo>
                      <a:pt x="1568" y="3063"/>
                    </a:lnTo>
                    <a:lnTo>
                      <a:pt x="1578" y="3126"/>
                    </a:lnTo>
                    <a:lnTo>
                      <a:pt x="1568" y="3152"/>
                    </a:lnTo>
                    <a:lnTo>
                      <a:pt x="1560" y="3170"/>
                    </a:lnTo>
                    <a:lnTo>
                      <a:pt x="1542" y="3187"/>
                    </a:lnTo>
                    <a:lnTo>
                      <a:pt x="1515" y="3196"/>
                    </a:lnTo>
                    <a:lnTo>
                      <a:pt x="1462" y="3214"/>
                    </a:lnTo>
                    <a:lnTo>
                      <a:pt x="1391" y="3214"/>
                    </a:lnTo>
                    <a:lnTo>
                      <a:pt x="1320" y="3205"/>
                    </a:lnTo>
                    <a:lnTo>
                      <a:pt x="1250" y="3187"/>
                    </a:lnTo>
                    <a:lnTo>
                      <a:pt x="1179" y="3160"/>
                    </a:lnTo>
                    <a:lnTo>
                      <a:pt x="1125" y="3134"/>
                    </a:lnTo>
                    <a:lnTo>
                      <a:pt x="1036" y="3063"/>
                    </a:lnTo>
                    <a:lnTo>
                      <a:pt x="948" y="2983"/>
                    </a:lnTo>
                    <a:lnTo>
                      <a:pt x="859" y="2895"/>
                    </a:lnTo>
                    <a:lnTo>
                      <a:pt x="789" y="2797"/>
                    </a:lnTo>
                    <a:lnTo>
                      <a:pt x="708" y="2700"/>
                    </a:lnTo>
                    <a:lnTo>
                      <a:pt x="647" y="2602"/>
                    </a:lnTo>
                    <a:lnTo>
                      <a:pt x="575" y="2497"/>
                    </a:lnTo>
                    <a:lnTo>
                      <a:pt x="523" y="2390"/>
                    </a:lnTo>
                    <a:lnTo>
                      <a:pt x="444" y="2249"/>
                    </a:lnTo>
                    <a:lnTo>
                      <a:pt x="363" y="2107"/>
                    </a:lnTo>
                    <a:lnTo>
                      <a:pt x="293" y="1965"/>
                    </a:lnTo>
                    <a:lnTo>
                      <a:pt x="222" y="1824"/>
                    </a:lnTo>
                    <a:lnTo>
                      <a:pt x="168" y="1673"/>
                    </a:lnTo>
                    <a:lnTo>
                      <a:pt x="115" y="1523"/>
                    </a:lnTo>
                    <a:lnTo>
                      <a:pt x="71" y="1364"/>
                    </a:lnTo>
                    <a:lnTo>
                      <a:pt x="35" y="1213"/>
                    </a:lnTo>
                    <a:close/>
                  </a:path>
                </a:pathLst>
              </a:custGeom>
              <a:solidFill>
                <a:srgbClr val="90856A"/>
              </a:solidFill>
              <a:ln w="9525">
                <a:noFill/>
                <a:round/>
                <a:headEnd/>
                <a:tailEnd/>
              </a:ln>
            </p:spPr>
            <p:txBody>
              <a:bodyPr>
                <a:prstTxWarp prst="textNoShape">
                  <a:avLst/>
                </a:prstTxWarp>
              </a:bodyPr>
              <a:lstStyle/>
              <a:p>
                <a:endParaRPr lang="en-US"/>
              </a:p>
            </p:txBody>
          </p:sp>
          <p:sp>
            <p:nvSpPr>
              <p:cNvPr id="37156" name="Freeform 66"/>
              <p:cNvSpPr>
                <a:spLocks/>
              </p:cNvSpPr>
              <p:nvPr/>
            </p:nvSpPr>
            <p:spPr bwMode="auto">
              <a:xfrm>
                <a:off x="2965" y="1298"/>
                <a:ext cx="111" cy="237"/>
              </a:xfrm>
              <a:custGeom>
                <a:avLst/>
                <a:gdLst>
                  <a:gd name="T0" fmla="*/ 17 w 1452"/>
                  <a:gd name="T1" fmla="*/ 991 h 3081"/>
                  <a:gd name="T2" fmla="*/ 0 w 1452"/>
                  <a:gd name="T3" fmla="*/ 717 h 3081"/>
                  <a:gd name="T4" fmla="*/ 8 w 1452"/>
                  <a:gd name="T5" fmla="*/ 434 h 3081"/>
                  <a:gd name="T6" fmla="*/ 44 w 1452"/>
                  <a:gd name="T7" fmla="*/ 160 h 3081"/>
                  <a:gd name="T8" fmla="*/ 88 w 1452"/>
                  <a:gd name="T9" fmla="*/ 0 h 3081"/>
                  <a:gd name="T10" fmla="*/ 133 w 1452"/>
                  <a:gd name="T11" fmla="*/ 0 h 3081"/>
                  <a:gd name="T12" fmla="*/ 203 w 1452"/>
                  <a:gd name="T13" fmla="*/ 35 h 3081"/>
                  <a:gd name="T14" fmla="*/ 248 w 1452"/>
                  <a:gd name="T15" fmla="*/ 88 h 3081"/>
                  <a:gd name="T16" fmla="*/ 283 w 1452"/>
                  <a:gd name="T17" fmla="*/ 239 h 3081"/>
                  <a:gd name="T18" fmla="*/ 292 w 1452"/>
                  <a:gd name="T19" fmla="*/ 513 h 3081"/>
                  <a:gd name="T20" fmla="*/ 292 w 1452"/>
                  <a:gd name="T21" fmla="*/ 787 h 3081"/>
                  <a:gd name="T22" fmla="*/ 318 w 1452"/>
                  <a:gd name="T23" fmla="*/ 1063 h 3081"/>
                  <a:gd name="T24" fmla="*/ 407 w 1452"/>
                  <a:gd name="T25" fmla="*/ 1319 h 3081"/>
                  <a:gd name="T26" fmla="*/ 540 w 1452"/>
                  <a:gd name="T27" fmla="*/ 1567 h 3081"/>
                  <a:gd name="T28" fmla="*/ 708 w 1452"/>
                  <a:gd name="T29" fmla="*/ 1797 h 3081"/>
                  <a:gd name="T30" fmla="*/ 876 w 1452"/>
                  <a:gd name="T31" fmla="*/ 2027 h 3081"/>
                  <a:gd name="T32" fmla="*/ 1018 w 1452"/>
                  <a:gd name="T33" fmla="*/ 2249 h 3081"/>
                  <a:gd name="T34" fmla="*/ 1169 w 1452"/>
                  <a:gd name="T35" fmla="*/ 2461 h 3081"/>
                  <a:gd name="T36" fmla="*/ 1311 w 1452"/>
                  <a:gd name="T37" fmla="*/ 2674 h 3081"/>
                  <a:gd name="T38" fmla="*/ 1417 w 1452"/>
                  <a:gd name="T39" fmla="*/ 2895 h 3081"/>
                  <a:gd name="T40" fmla="*/ 1452 w 1452"/>
                  <a:gd name="T41" fmla="*/ 3037 h 3081"/>
                  <a:gd name="T42" fmla="*/ 1426 w 1452"/>
                  <a:gd name="T43" fmla="*/ 3063 h 3081"/>
                  <a:gd name="T44" fmla="*/ 1372 w 1452"/>
                  <a:gd name="T45" fmla="*/ 3081 h 3081"/>
                  <a:gd name="T46" fmla="*/ 1267 w 1452"/>
                  <a:gd name="T47" fmla="*/ 3071 h 3081"/>
                  <a:gd name="T48" fmla="*/ 1160 w 1452"/>
                  <a:gd name="T49" fmla="*/ 3037 h 3081"/>
                  <a:gd name="T50" fmla="*/ 1027 w 1452"/>
                  <a:gd name="T51" fmla="*/ 2940 h 3081"/>
                  <a:gd name="T52" fmla="*/ 859 w 1452"/>
                  <a:gd name="T53" fmla="*/ 2771 h 3081"/>
                  <a:gd name="T54" fmla="*/ 708 w 1452"/>
                  <a:gd name="T55" fmla="*/ 2585 h 3081"/>
                  <a:gd name="T56" fmla="*/ 575 w 1452"/>
                  <a:gd name="T57" fmla="*/ 2390 h 3081"/>
                  <a:gd name="T58" fmla="*/ 433 w 1452"/>
                  <a:gd name="T59" fmla="*/ 2151 h 3081"/>
                  <a:gd name="T60" fmla="*/ 292 w 1452"/>
                  <a:gd name="T61" fmla="*/ 1868 h 3081"/>
                  <a:gd name="T62" fmla="*/ 168 w 1452"/>
                  <a:gd name="T63" fmla="*/ 1585 h 3081"/>
                  <a:gd name="T64" fmla="*/ 70 w 1452"/>
                  <a:gd name="T65" fmla="*/ 1283 h 30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2"/>
                  <a:gd name="T100" fmla="*/ 0 h 3081"/>
                  <a:gd name="T101" fmla="*/ 1452 w 1452"/>
                  <a:gd name="T102" fmla="*/ 3081 h 30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2" h="3081">
                    <a:moveTo>
                      <a:pt x="35" y="1133"/>
                    </a:moveTo>
                    <a:lnTo>
                      <a:pt x="17" y="991"/>
                    </a:lnTo>
                    <a:lnTo>
                      <a:pt x="0" y="859"/>
                    </a:lnTo>
                    <a:lnTo>
                      <a:pt x="0" y="717"/>
                    </a:lnTo>
                    <a:lnTo>
                      <a:pt x="0" y="575"/>
                    </a:lnTo>
                    <a:lnTo>
                      <a:pt x="8" y="434"/>
                    </a:lnTo>
                    <a:lnTo>
                      <a:pt x="26" y="292"/>
                    </a:lnTo>
                    <a:lnTo>
                      <a:pt x="44" y="160"/>
                    </a:lnTo>
                    <a:lnTo>
                      <a:pt x="70" y="17"/>
                    </a:lnTo>
                    <a:lnTo>
                      <a:pt x="88" y="0"/>
                    </a:lnTo>
                    <a:lnTo>
                      <a:pt x="105" y="0"/>
                    </a:lnTo>
                    <a:lnTo>
                      <a:pt x="133" y="0"/>
                    </a:lnTo>
                    <a:lnTo>
                      <a:pt x="168" y="17"/>
                    </a:lnTo>
                    <a:lnTo>
                      <a:pt x="203" y="35"/>
                    </a:lnTo>
                    <a:lnTo>
                      <a:pt x="230" y="62"/>
                    </a:lnTo>
                    <a:lnTo>
                      <a:pt x="248" y="88"/>
                    </a:lnTo>
                    <a:lnTo>
                      <a:pt x="266" y="106"/>
                    </a:lnTo>
                    <a:lnTo>
                      <a:pt x="283" y="239"/>
                    </a:lnTo>
                    <a:lnTo>
                      <a:pt x="292" y="380"/>
                    </a:lnTo>
                    <a:lnTo>
                      <a:pt x="292" y="513"/>
                    </a:lnTo>
                    <a:lnTo>
                      <a:pt x="292" y="654"/>
                    </a:lnTo>
                    <a:lnTo>
                      <a:pt x="292" y="787"/>
                    </a:lnTo>
                    <a:lnTo>
                      <a:pt x="300" y="930"/>
                    </a:lnTo>
                    <a:lnTo>
                      <a:pt x="318" y="1063"/>
                    </a:lnTo>
                    <a:lnTo>
                      <a:pt x="354" y="1186"/>
                    </a:lnTo>
                    <a:lnTo>
                      <a:pt x="407" y="1319"/>
                    </a:lnTo>
                    <a:lnTo>
                      <a:pt x="469" y="1443"/>
                    </a:lnTo>
                    <a:lnTo>
                      <a:pt x="540" y="1567"/>
                    </a:lnTo>
                    <a:lnTo>
                      <a:pt x="619" y="1682"/>
                    </a:lnTo>
                    <a:lnTo>
                      <a:pt x="708" y="1797"/>
                    </a:lnTo>
                    <a:lnTo>
                      <a:pt x="796" y="1912"/>
                    </a:lnTo>
                    <a:lnTo>
                      <a:pt x="876" y="2027"/>
                    </a:lnTo>
                    <a:lnTo>
                      <a:pt x="957" y="2142"/>
                    </a:lnTo>
                    <a:lnTo>
                      <a:pt x="1018" y="2249"/>
                    </a:lnTo>
                    <a:lnTo>
                      <a:pt x="1098" y="2355"/>
                    </a:lnTo>
                    <a:lnTo>
                      <a:pt x="1169" y="2461"/>
                    </a:lnTo>
                    <a:lnTo>
                      <a:pt x="1239" y="2567"/>
                    </a:lnTo>
                    <a:lnTo>
                      <a:pt x="1311" y="2674"/>
                    </a:lnTo>
                    <a:lnTo>
                      <a:pt x="1372" y="2779"/>
                    </a:lnTo>
                    <a:lnTo>
                      <a:pt x="1417" y="2895"/>
                    </a:lnTo>
                    <a:lnTo>
                      <a:pt x="1452" y="3010"/>
                    </a:lnTo>
                    <a:lnTo>
                      <a:pt x="1452" y="3037"/>
                    </a:lnTo>
                    <a:lnTo>
                      <a:pt x="1444" y="3045"/>
                    </a:lnTo>
                    <a:lnTo>
                      <a:pt x="1426" y="3063"/>
                    </a:lnTo>
                    <a:lnTo>
                      <a:pt x="1408" y="3071"/>
                    </a:lnTo>
                    <a:lnTo>
                      <a:pt x="1372" y="3081"/>
                    </a:lnTo>
                    <a:lnTo>
                      <a:pt x="1320" y="3081"/>
                    </a:lnTo>
                    <a:lnTo>
                      <a:pt x="1267" y="3071"/>
                    </a:lnTo>
                    <a:lnTo>
                      <a:pt x="1205" y="3055"/>
                    </a:lnTo>
                    <a:lnTo>
                      <a:pt x="1160" y="3037"/>
                    </a:lnTo>
                    <a:lnTo>
                      <a:pt x="1116" y="3010"/>
                    </a:lnTo>
                    <a:lnTo>
                      <a:pt x="1027" y="2940"/>
                    </a:lnTo>
                    <a:lnTo>
                      <a:pt x="939" y="2859"/>
                    </a:lnTo>
                    <a:lnTo>
                      <a:pt x="859" y="2771"/>
                    </a:lnTo>
                    <a:lnTo>
                      <a:pt x="779" y="2682"/>
                    </a:lnTo>
                    <a:lnTo>
                      <a:pt x="708" y="2585"/>
                    </a:lnTo>
                    <a:lnTo>
                      <a:pt x="637" y="2488"/>
                    </a:lnTo>
                    <a:lnTo>
                      <a:pt x="575" y="2390"/>
                    </a:lnTo>
                    <a:lnTo>
                      <a:pt x="514" y="2284"/>
                    </a:lnTo>
                    <a:lnTo>
                      <a:pt x="433" y="2151"/>
                    </a:lnTo>
                    <a:lnTo>
                      <a:pt x="363" y="2009"/>
                    </a:lnTo>
                    <a:lnTo>
                      <a:pt x="292" y="1868"/>
                    </a:lnTo>
                    <a:lnTo>
                      <a:pt x="230" y="1726"/>
                    </a:lnTo>
                    <a:lnTo>
                      <a:pt x="168" y="1585"/>
                    </a:lnTo>
                    <a:lnTo>
                      <a:pt x="115" y="1434"/>
                    </a:lnTo>
                    <a:lnTo>
                      <a:pt x="70" y="1283"/>
                    </a:lnTo>
                    <a:lnTo>
                      <a:pt x="35" y="1133"/>
                    </a:lnTo>
                    <a:close/>
                  </a:path>
                </a:pathLst>
              </a:custGeom>
              <a:solidFill>
                <a:srgbClr val="93886C"/>
              </a:solidFill>
              <a:ln w="9525">
                <a:noFill/>
                <a:round/>
                <a:headEnd/>
                <a:tailEnd/>
              </a:ln>
            </p:spPr>
            <p:txBody>
              <a:bodyPr>
                <a:prstTxWarp prst="textNoShape">
                  <a:avLst/>
                </a:prstTxWarp>
              </a:bodyPr>
              <a:lstStyle/>
              <a:p>
                <a:endParaRPr lang="en-US"/>
              </a:p>
            </p:txBody>
          </p:sp>
          <p:sp>
            <p:nvSpPr>
              <p:cNvPr id="37157" name="Freeform 67"/>
              <p:cNvSpPr>
                <a:spLocks/>
              </p:cNvSpPr>
              <p:nvPr/>
            </p:nvSpPr>
            <p:spPr bwMode="auto">
              <a:xfrm>
                <a:off x="2967" y="1302"/>
                <a:ext cx="103" cy="227"/>
              </a:xfrm>
              <a:custGeom>
                <a:avLst/>
                <a:gdLst>
                  <a:gd name="T0" fmla="*/ 26 w 1337"/>
                  <a:gd name="T1" fmla="*/ 929 h 2948"/>
                  <a:gd name="T2" fmla="*/ 0 w 1337"/>
                  <a:gd name="T3" fmla="*/ 673 h 2948"/>
                  <a:gd name="T4" fmla="*/ 9 w 1337"/>
                  <a:gd name="T5" fmla="*/ 416 h 2948"/>
                  <a:gd name="T6" fmla="*/ 35 w 1337"/>
                  <a:gd name="T7" fmla="*/ 150 h 2948"/>
                  <a:gd name="T8" fmla="*/ 70 w 1337"/>
                  <a:gd name="T9" fmla="*/ 9 h 2948"/>
                  <a:gd name="T10" fmla="*/ 106 w 1337"/>
                  <a:gd name="T11" fmla="*/ 9 h 2948"/>
                  <a:gd name="T12" fmla="*/ 159 w 1337"/>
                  <a:gd name="T13" fmla="*/ 35 h 2948"/>
                  <a:gd name="T14" fmla="*/ 203 w 1337"/>
                  <a:gd name="T15" fmla="*/ 80 h 2948"/>
                  <a:gd name="T16" fmla="*/ 231 w 1337"/>
                  <a:gd name="T17" fmla="*/ 221 h 2948"/>
                  <a:gd name="T18" fmla="*/ 231 w 1337"/>
                  <a:gd name="T19" fmla="*/ 477 h 2948"/>
                  <a:gd name="T20" fmla="*/ 221 w 1337"/>
                  <a:gd name="T21" fmla="*/ 735 h 2948"/>
                  <a:gd name="T22" fmla="*/ 239 w 1337"/>
                  <a:gd name="T23" fmla="*/ 991 h 2948"/>
                  <a:gd name="T24" fmla="*/ 319 w 1337"/>
                  <a:gd name="T25" fmla="*/ 1239 h 2948"/>
                  <a:gd name="T26" fmla="*/ 451 w 1337"/>
                  <a:gd name="T27" fmla="*/ 1469 h 2948"/>
                  <a:gd name="T28" fmla="*/ 611 w 1337"/>
                  <a:gd name="T29" fmla="*/ 1691 h 2948"/>
                  <a:gd name="T30" fmla="*/ 771 w 1337"/>
                  <a:gd name="T31" fmla="*/ 1921 h 2948"/>
                  <a:gd name="T32" fmla="*/ 912 w 1337"/>
                  <a:gd name="T33" fmla="*/ 2142 h 2948"/>
                  <a:gd name="T34" fmla="*/ 1045 w 1337"/>
                  <a:gd name="T35" fmla="*/ 2354 h 2948"/>
                  <a:gd name="T36" fmla="*/ 1178 w 1337"/>
                  <a:gd name="T37" fmla="*/ 2567 h 2948"/>
                  <a:gd name="T38" fmla="*/ 1293 w 1337"/>
                  <a:gd name="T39" fmla="*/ 2797 h 2948"/>
                  <a:gd name="T40" fmla="*/ 1337 w 1337"/>
                  <a:gd name="T41" fmla="*/ 2921 h 2948"/>
                  <a:gd name="T42" fmla="*/ 1329 w 1337"/>
                  <a:gd name="T43" fmla="*/ 2939 h 2948"/>
                  <a:gd name="T44" fmla="*/ 1293 w 1337"/>
                  <a:gd name="T45" fmla="*/ 2948 h 2948"/>
                  <a:gd name="T46" fmla="*/ 1214 w 1337"/>
                  <a:gd name="T47" fmla="*/ 2948 h 2948"/>
                  <a:gd name="T48" fmla="*/ 1143 w 1337"/>
                  <a:gd name="T49" fmla="*/ 2921 h 2948"/>
                  <a:gd name="T50" fmla="*/ 1027 w 1337"/>
                  <a:gd name="T51" fmla="*/ 2824 h 2948"/>
                  <a:gd name="T52" fmla="*/ 868 w 1337"/>
                  <a:gd name="T53" fmla="*/ 2656 h 2948"/>
                  <a:gd name="T54" fmla="*/ 717 w 1337"/>
                  <a:gd name="T55" fmla="*/ 2479 h 2948"/>
                  <a:gd name="T56" fmla="*/ 576 w 1337"/>
                  <a:gd name="T57" fmla="*/ 2284 h 2948"/>
                  <a:gd name="T58" fmla="*/ 443 w 1337"/>
                  <a:gd name="T59" fmla="*/ 2054 h 2948"/>
                  <a:gd name="T60" fmla="*/ 301 w 1337"/>
                  <a:gd name="T61" fmla="*/ 1779 h 2948"/>
                  <a:gd name="T62" fmla="*/ 177 w 1337"/>
                  <a:gd name="T63" fmla="*/ 1496 h 2948"/>
                  <a:gd name="T64" fmla="*/ 80 w 1337"/>
                  <a:gd name="T65" fmla="*/ 1204 h 29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7"/>
                  <a:gd name="T100" fmla="*/ 0 h 2948"/>
                  <a:gd name="T101" fmla="*/ 1337 w 1337"/>
                  <a:gd name="T102" fmla="*/ 2948 h 29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7" h="2948">
                    <a:moveTo>
                      <a:pt x="44" y="1062"/>
                    </a:moveTo>
                    <a:lnTo>
                      <a:pt x="26" y="929"/>
                    </a:lnTo>
                    <a:lnTo>
                      <a:pt x="9" y="806"/>
                    </a:lnTo>
                    <a:lnTo>
                      <a:pt x="0" y="673"/>
                    </a:lnTo>
                    <a:lnTo>
                      <a:pt x="0" y="540"/>
                    </a:lnTo>
                    <a:lnTo>
                      <a:pt x="9" y="416"/>
                    </a:lnTo>
                    <a:lnTo>
                      <a:pt x="18" y="283"/>
                    </a:lnTo>
                    <a:lnTo>
                      <a:pt x="35" y="150"/>
                    </a:lnTo>
                    <a:lnTo>
                      <a:pt x="53" y="26"/>
                    </a:lnTo>
                    <a:lnTo>
                      <a:pt x="70" y="9"/>
                    </a:lnTo>
                    <a:lnTo>
                      <a:pt x="88" y="0"/>
                    </a:lnTo>
                    <a:lnTo>
                      <a:pt x="106" y="9"/>
                    </a:lnTo>
                    <a:lnTo>
                      <a:pt x="133" y="17"/>
                    </a:lnTo>
                    <a:lnTo>
                      <a:pt x="159" y="35"/>
                    </a:lnTo>
                    <a:lnTo>
                      <a:pt x="186" y="53"/>
                    </a:lnTo>
                    <a:lnTo>
                      <a:pt x="203" y="80"/>
                    </a:lnTo>
                    <a:lnTo>
                      <a:pt x="213" y="98"/>
                    </a:lnTo>
                    <a:lnTo>
                      <a:pt x="231" y="221"/>
                    </a:lnTo>
                    <a:lnTo>
                      <a:pt x="239" y="354"/>
                    </a:lnTo>
                    <a:lnTo>
                      <a:pt x="231" y="477"/>
                    </a:lnTo>
                    <a:lnTo>
                      <a:pt x="221" y="610"/>
                    </a:lnTo>
                    <a:lnTo>
                      <a:pt x="221" y="735"/>
                    </a:lnTo>
                    <a:lnTo>
                      <a:pt x="221" y="868"/>
                    </a:lnTo>
                    <a:lnTo>
                      <a:pt x="239" y="991"/>
                    </a:lnTo>
                    <a:lnTo>
                      <a:pt x="265" y="1116"/>
                    </a:lnTo>
                    <a:lnTo>
                      <a:pt x="319" y="1239"/>
                    </a:lnTo>
                    <a:lnTo>
                      <a:pt x="380" y="1354"/>
                    </a:lnTo>
                    <a:lnTo>
                      <a:pt x="451" y="1469"/>
                    </a:lnTo>
                    <a:lnTo>
                      <a:pt x="531" y="1584"/>
                    </a:lnTo>
                    <a:lnTo>
                      <a:pt x="611" y="1691"/>
                    </a:lnTo>
                    <a:lnTo>
                      <a:pt x="691" y="1806"/>
                    </a:lnTo>
                    <a:lnTo>
                      <a:pt x="771" y="1921"/>
                    </a:lnTo>
                    <a:lnTo>
                      <a:pt x="841" y="2036"/>
                    </a:lnTo>
                    <a:lnTo>
                      <a:pt x="912" y="2142"/>
                    </a:lnTo>
                    <a:lnTo>
                      <a:pt x="974" y="2249"/>
                    </a:lnTo>
                    <a:lnTo>
                      <a:pt x="1045" y="2354"/>
                    </a:lnTo>
                    <a:lnTo>
                      <a:pt x="1116" y="2461"/>
                    </a:lnTo>
                    <a:lnTo>
                      <a:pt x="1178" y="2567"/>
                    </a:lnTo>
                    <a:lnTo>
                      <a:pt x="1240" y="2682"/>
                    </a:lnTo>
                    <a:lnTo>
                      <a:pt x="1293" y="2797"/>
                    </a:lnTo>
                    <a:lnTo>
                      <a:pt x="1337" y="2912"/>
                    </a:lnTo>
                    <a:lnTo>
                      <a:pt x="1337" y="2921"/>
                    </a:lnTo>
                    <a:lnTo>
                      <a:pt x="1337" y="2930"/>
                    </a:lnTo>
                    <a:lnTo>
                      <a:pt x="1329" y="2939"/>
                    </a:lnTo>
                    <a:lnTo>
                      <a:pt x="1320" y="2948"/>
                    </a:lnTo>
                    <a:lnTo>
                      <a:pt x="1293" y="2948"/>
                    </a:lnTo>
                    <a:lnTo>
                      <a:pt x="1249" y="2948"/>
                    </a:lnTo>
                    <a:lnTo>
                      <a:pt x="1214" y="2948"/>
                    </a:lnTo>
                    <a:lnTo>
                      <a:pt x="1178" y="2930"/>
                    </a:lnTo>
                    <a:lnTo>
                      <a:pt x="1143" y="2921"/>
                    </a:lnTo>
                    <a:lnTo>
                      <a:pt x="1116" y="2904"/>
                    </a:lnTo>
                    <a:lnTo>
                      <a:pt x="1027" y="2824"/>
                    </a:lnTo>
                    <a:lnTo>
                      <a:pt x="948" y="2745"/>
                    </a:lnTo>
                    <a:lnTo>
                      <a:pt x="868" y="2656"/>
                    </a:lnTo>
                    <a:lnTo>
                      <a:pt x="789" y="2567"/>
                    </a:lnTo>
                    <a:lnTo>
                      <a:pt x="717" y="2479"/>
                    </a:lnTo>
                    <a:lnTo>
                      <a:pt x="646" y="2382"/>
                    </a:lnTo>
                    <a:lnTo>
                      <a:pt x="576" y="2284"/>
                    </a:lnTo>
                    <a:lnTo>
                      <a:pt x="513" y="2187"/>
                    </a:lnTo>
                    <a:lnTo>
                      <a:pt x="443" y="2054"/>
                    </a:lnTo>
                    <a:lnTo>
                      <a:pt x="372" y="1921"/>
                    </a:lnTo>
                    <a:lnTo>
                      <a:pt x="301" y="1779"/>
                    </a:lnTo>
                    <a:lnTo>
                      <a:pt x="239" y="1638"/>
                    </a:lnTo>
                    <a:lnTo>
                      <a:pt x="177" y="1496"/>
                    </a:lnTo>
                    <a:lnTo>
                      <a:pt x="124" y="1354"/>
                    </a:lnTo>
                    <a:lnTo>
                      <a:pt x="80" y="1204"/>
                    </a:lnTo>
                    <a:lnTo>
                      <a:pt x="44" y="1062"/>
                    </a:lnTo>
                    <a:close/>
                  </a:path>
                </a:pathLst>
              </a:custGeom>
              <a:solidFill>
                <a:srgbClr val="968B6E"/>
              </a:solidFill>
              <a:ln w="9525">
                <a:noFill/>
                <a:round/>
                <a:headEnd/>
                <a:tailEnd/>
              </a:ln>
            </p:spPr>
            <p:txBody>
              <a:bodyPr>
                <a:prstTxWarp prst="textNoShape">
                  <a:avLst/>
                </a:prstTxWarp>
              </a:bodyPr>
              <a:lstStyle/>
              <a:p>
                <a:endParaRPr lang="en-US"/>
              </a:p>
            </p:txBody>
          </p:sp>
          <p:sp>
            <p:nvSpPr>
              <p:cNvPr id="37158" name="Freeform 68"/>
              <p:cNvSpPr>
                <a:spLocks/>
              </p:cNvSpPr>
              <p:nvPr/>
            </p:nvSpPr>
            <p:spPr bwMode="auto">
              <a:xfrm>
                <a:off x="2911" y="1998"/>
                <a:ext cx="171" cy="337"/>
              </a:xfrm>
              <a:custGeom>
                <a:avLst/>
                <a:gdLst>
                  <a:gd name="T0" fmla="*/ 745 w 2224"/>
                  <a:gd name="T1" fmla="*/ 2514 h 4382"/>
                  <a:gd name="T2" fmla="*/ 568 w 2224"/>
                  <a:gd name="T3" fmla="*/ 2195 h 4382"/>
                  <a:gd name="T4" fmla="*/ 391 w 2224"/>
                  <a:gd name="T5" fmla="*/ 1877 h 4382"/>
                  <a:gd name="T6" fmla="*/ 240 w 2224"/>
                  <a:gd name="T7" fmla="*/ 1550 h 4382"/>
                  <a:gd name="T8" fmla="*/ 133 w 2224"/>
                  <a:gd name="T9" fmla="*/ 1240 h 4382"/>
                  <a:gd name="T10" fmla="*/ 45 w 2224"/>
                  <a:gd name="T11" fmla="*/ 956 h 4382"/>
                  <a:gd name="T12" fmla="*/ 9 w 2224"/>
                  <a:gd name="T13" fmla="*/ 735 h 4382"/>
                  <a:gd name="T14" fmla="*/ 0 w 2224"/>
                  <a:gd name="T15" fmla="*/ 593 h 4382"/>
                  <a:gd name="T16" fmla="*/ 18 w 2224"/>
                  <a:gd name="T17" fmla="*/ 460 h 4382"/>
                  <a:gd name="T18" fmla="*/ 63 w 2224"/>
                  <a:gd name="T19" fmla="*/ 328 h 4382"/>
                  <a:gd name="T20" fmla="*/ 133 w 2224"/>
                  <a:gd name="T21" fmla="*/ 221 h 4382"/>
                  <a:gd name="T22" fmla="*/ 222 w 2224"/>
                  <a:gd name="T23" fmla="*/ 141 h 4382"/>
                  <a:gd name="T24" fmla="*/ 328 w 2224"/>
                  <a:gd name="T25" fmla="*/ 71 h 4382"/>
                  <a:gd name="T26" fmla="*/ 461 w 2224"/>
                  <a:gd name="T27" fmla="*/ 26 h 4382"/>
                  <a:gd name="T28" fmla="*/ 656 w 2224"/>
                  <a:gd name="T29" fmla="*/ 0 h 4382"/>
                  <a:gd name="T30" fmla="*/ 931 w 2224"/>
                  <a:gd name="T31" fmla="*/ 8 h 4382"/>
                  <a:gd name="T32" fmla="*/ 1108 w 2224"/>
                  <a:gd name="T33" fmla="*/ 62 h 4382"/>
                  <a:gd name="T34" fmla="*/ 1223 w 2224"/>
                  <a:gd name="T35" fmla="*/ 115 h 4382"/>
                  <a:gd name="T36" fmla="*/ 1364 w 2224"/>
                  <a:gd name="T37" fmla="*/ 221 h 4382"/>
                  <a:gd name="T38" fmla="*/ 1533 w 2224"/>
                  <a:gd name="T39" fmla="*/ 416 h 4382"/>
                  <a:gd name="T40" fmla="*/ 1658 w 2224"/>
                  <a:gd name="T41" fmla="*/ 637 h 4382"/>
                  <a:gd name="T42" fmla="*/ 1737 w 2224"/>
                  <a:gd name="T43" fmla="*/ 841 h 4382"/>
                  <a:gd name="T44" fmla="*/ 1781 w 2224"/>
                  <a:gd name="T45" fmla="*/ 1036 h 4382"/>
                  <a:gd name="T46" fmla="*/ 1825 w 2224"/>
                  <a:gd name="T47" fmla="*/ 1328 h 4382"/>
                  <a:gd name="T48" fmla="*/ 1861 w 2224"/>
                  <a:gd name="T49" fmla="*/ 1726 h 4382"/>
                  <a:gd name="T50" fmla="*/ 1888 w 2224"/>
                  <a:gd name="T51" fmla="*/ 2125 h 4382"/>
                  <a:gd name="T52" fmla="*/ 1950 w 2224"/>
                  <a:gd name="T53" fmla="*/ 2496 h 4382"/>
                  <a:gd name="T54" fmla="*/ 2056 w 2224"/>
                  <a:gd name="T55" fmla="*/ 2860 h 4382"/>
                  <a:gd name="T56" fmla="*/ 2153 w 2224"/>
                  <a:gd name="T57" fmla="*/ 3223 h 4382"/>
                  <a:gd name="T58" fmla="*/ 2206 w 2224"/>
                  <a:gd name="T59" fmla="*/ 3488 h 4382"/>
                  <a:gd name="T60" fmla="*/ 2224 w 2224"/>
                  <a:gd name="T61" fmla="*/ 3674 h 4382"/>
                  <a:gd name="T62" fmla="*/ 2216 w 2224"/>
                  <a:gd name="T63" fmla="*/ 3851 h 4382"/>
                  <a:gd name="T64" fmla="*/ 2171 w 2224"/>
                  <a:gd name="T65" fmla="*/ 4037 h 4382"/>
                  <a:gd name="T66" fmla="*/ 2083 w 2224"/>
                  <a:gd name="T67" fmla="*/ 4205 h 4382"/>
                  <a:gd name="T68" fmla="*/ 1950 w 2224"/>
                  <a:gd name="T69" fmla="*/ 4330 h 4382"/>
                  <a:gd name="T70" fmla="*/ 1843 w 2224"/>
                  <a:gd name="T71" fmla="*/ 4382 h 4382"/>
                  <a:gd name="T72" fmla="*/ 1781 w 2224"/>
                  <a:gd name="T73" fmla="*/ 4382 h 4382"/>
                  <a:gd name="T74" fmla="*/ 1692 w 2224"/>
                  <a:gd name="T75" fmla="*/ 4347 h 4382"/>
                  <a:gd name="T76" fmla="*/ 1586 w 2224"/>
                  <a:gd name="T77" fmla="*/ 4249 h 4382"/>
                  <a:gd name="T78" fmla="*/ 1489 w 2224"/>
                  <a:gd name="T79" fmla="*/ 4134 h 4382"/>
                  <a:gd name="T80" fmla="*/ 1356 w 2224"/>
                  <a:gd name="T81" fmla="*/ 3913 h 4382"/>
                  <a:gd name="T82" fmla="*/ 1197 w 2224"/>
                  <a:gd name="T83" fmla="*/ 3568 h 4382"/>
                  <a:gd name="T84" fmla="*/ 1046 w 2224"/>
                  <a:gd name="T85" fmla="*/ 3205 h 4382"/>
                  <a:gd name="T86" fmla="*/ 904 w 2224"/>
                  <a:gd name="T87" fmla="*/ 2851 h 43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24"/>
                  <a:gd name="T133" fmla="*/ 0 h 4382"/>
                  <a:gd name="T134" fmla="*/ 2224 w 2224"/>
                  <a:gd name="T135" fmla="*/ 4382 h 43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24" h="4382">
                    <a:moveTo>
                      <a:pt x="824" y="2673"/>
                    </a:moveTo>
                    <a:lnTo>
                      <a:pt x="745" y="2514"/>
                    </a:lnTo>
                    <a:lnTo>
                      <a:pt x="656" y="2355"/>
                    </a:lnTo>
                    <a:lnTo>
                      <a:pt x="568" y="2195"/>
                    </a:lnTo>
                    <a:lnTo>
                      <a:pt x="479" y="2036"/>
                    </a:lnTo>
                    <a:lnTo>
                      <a:pt x="391" y="1877"/>
                    </a:lnTo>
                    <a:lnTo>
                      <a:pt x="310" y="1717"/>
                    </a:lnTo>
                    <a:lnTo>
                      <a:pt x="240" y="1550"/>
                    </a:lnTo>
                    <a:lnTo>
                      <a:pt x="178" y="1381"/>
                    </a:lnTo>
                    <a:lnTo>
                      <a:pt x="133" y="1240"/>
                    </a:lnTo>
                    <a:lnTo>
                      <a:pt x="89" y="1098"/>
                    </a:lnTo>
                    <a:lnTo>
                      <a:pt x="45" y="956"/>
                    </a:lnTo>
                    <a:lnTo>
                      <a:pt x="18" y="806"/>
                    </a:lnTo>
                    <a:lnTo>
                      <a:pt x="9" y="735"/>
                    </a:lnTo>
                    <a:lnTo>
                      <a:pt x="0" y="664"/>
                    </a:lnTo>
                    <a:lnTo>
                      <a:pt x="0" y="593"/>
                    </a:lnTo>
                    <a:lnTo>
                      <a:pt x="0" y="522"/>
                    </a:lnTo>
                    <a:lnTo>
                      <a:pt x="18" y="460"/>
                    </a:lnTo>
                    <a:lnTo>
                      <a:pt x="36" y="389"/>
                    </a:lnTo>
                    <a:lnTo>
                      <a:pt x="63" y="328"/>
                    </a:lnTo>
                    <a:lnTo>
                      <a:pt x="89" y="266"/>
                    </a:lnTo>
                    <a:lnTo>
                      <a:pt x="133" y="221"/>
                    </a:lnTo>
                    <a:lnTo>
                      <a:pt x="169" y="177"/>
                    </a:lnTo>
                    <a:lnTo>
                      <a:pt x="222" y="141"/>
                    </a:lnTo>
                    <a:lnTo>
                      <a:pt x="275" y="106"/>
                    </a:lnTo>
                    <a:lnTo>
                      <a:pt x="328" y="71"/>
                    </a:lnTo>
                    <a:lnTo>
                      <a:pt x="391" y="53"/>
                    </a:lnTo>
                    <a:lnTo>
                      <a:pt x="461" y="26"/>
                    </a:lnTo>
                    <a:lnTo>
                      <a:pt x="524" y="18"/>
                    </a:lnTo>
                    <a:lnTo>
                      <a:pt x="656" y="0"/>
                    </a:lnTo>
                    <a:lnTo>
                      <a:pt x="798" y="0"/>
                    </a:lnTo>
                    <a:lnTo>
                      <a:pt x="931" y="8"/>
                    </a:lnTo>
                    <a:lnTo>
                      <a:pt x="1055" y="36"/>
                    </a:lnTo>
                    <a:lnTo>
                      <a:pt x="1108" y="62"/>
                    </a:lnTo>
                    <a:lnTo>
                      <a:pt x="1170" y="80"/>
                    </a:lnTo>
                    <a:lnTo>
                      <a:pt x="1223" y="115"/>
                    </a:lnTo>
                    <a:lnTo>
                      <a:pt x="1267" y="151"/>
                    </a:lnTo>
                    <a:lnTo>
                      <a:pt x="1364" y="221"/>
                    </a:lnTo>
                    <a:lnTo>
                      <a:pt x="1453" y="319"/>
                    </a:lnTo>
                    <a:lnTo>
                      <a:pt x="1533" y="416"/>
                    </a:lnTo>
                    <a:lnTo>
                      <a:pt x="1595" y="522"/>
                    </a:lnTo>
                    <a:lnTo>
                      <a:pt x="1658" y="637"/>
                    </a:lnTo>
                    <a:lnTo>
                      <a:pt x="1702" y="752"/>
                    </a:lnTo>
                    <a:lnTo>
                      <a:pt x="1737" y="841"/>
                    </a:lnTo>
                    <a:lnTo>
                      <a:pt x="1763" y="939"/>
                    </a:lnTo>
                    <a:lnTo>
                      <a:pt x="1781" y="1036"/>
                    </a:lnTo>
                    <a:lnTo>
                      <a:pt x="1799" y="1133"/>
                    </a:lnTo>
                    <a:lnTo>
                      <a:pt x="1825" y="1328"/>
                    </a:lnTo>
                    <a:lnTo>
                      <a:pt x="1843" y="1522"/>
                    </a:lnTo>
                    <a:lnTo>
                      <a:pt x="1861" y="1726"/>
                    </a:lnTo>
                    <a:lnTo>
                      <a:pt x="1870" y="1921"/>
                    </a:lnTo>
                    <a:lnTo>
                      <a:pt x="1888" y="2125"/>
                    </a:lnTo>
                    <a:lnTo>
                      <a:pt x="1914" y="2320"/>
                    </a:lnTo>
                    <a:lnTo>
                      <a:pt x="1950" y="2496"/>
                    </a:lnTo>
                    <a:lnTo>
                      <a:pt x="2003" y="2683"/>
                    </a:lnTo>
                    <a:lnTo>
                      <a:pt x="2056" y="2860"/>
                    </a:lnTo>
                    <a:lnTo>
                      <a:pt x="2109" y="3036"/>
                    </a:lnTo>
                    <a:lnTo>
                      <a:pt x="2153" y="3223"/>
                    </a:lnTo>
                    <a:lnTo>
                      <a:pt x="2198" y="3399"/>
                    </a:lnTo>
                    <a:lnTo>
                      <a:pt x="2206" y="3488"/>
                    </a:lnTo>
                    <a:lnTo>
                      <a:pt x="2224" y="3576"/>
                    </a:lnTo>
                    <a:lnTo>
                      <a:pt x="2224" y="3674"/>
                    </a:lnTo>
                    <a:lnTo>
                      <a:pt x="2224" y="3762"/>
                    </a:lnTo>
                    <a:lnTo>
                      <a:pt x="2216" y="3851"/>
                    </a:lnTo>
                    <a:lnTo>
                      <a:pt x="2198" y="3949"/>
                    </a:lnTo>
                    <a:lnTo>
                      <a:pt x="2171" y="4037"/>
                    </a:lnTo>
                    <a:lnTo>
                      <a:pt x="2127" y="4126"/>
                    </a:lnTo>
                    <a:lnTo>
                      <a:pt x="2083" y="4205"/>
                    </a:lnTo>
                    <a:lnTo>
                      <a:pt x="2021" y="4267"/>
                    </a:lnTo>
                    <a:lnTo>
                      <a:pt x="1950" y="4330"/>
                    </a:lnTo>
                    <a:lnTo>
                      <a:pt x="1870" y="4373"/>
                    </a:lnTo>
                    <a:lnTo>
                      <a:pt x="1843" y="4382"/>
                    </a:lnTo>
                    <a:lnTo>
                      <a:pt x="1807" y="4382"/>
                    </a:lnTo>
                    <a:lnTo>
                      <a:pt x="1781" y="4382"/>
                    </a:lnTo>
                    <a:lnTo>
                      <a:pt x="1755" y="4373"/>
                    </a:lnTo>
                    <a:lnTo>
                      <a:pt x="1692" y="4347"/>
                    </a:lnTo>
                    <a:lnTo>
                      <a:pt x="1640" y="4302"/>
                    </a:lnTo>
                    <a:lnTo>
                      <a:pt x="1586" y="4249"/>
                    </a:lnTo>
                    <a:lnTo>
                      <a:pt x="1533" y="4197"/>
                    </a:lnTo>
                    <a:lnTo>
                      <a:pt x="1489" y="4134"/>
                    </a:lnTo>
                    <a:lnTo>
                      <a:pt x="1453" y="4082"/>
                    </a:lnTo>
                    <a:lnTo>
                      <a:pt x="1356" y="3913"/>
                    </a:lnTo>
                    <a:lnTo>
                      <a:pt x="1276" y="3736"/>
                    </a:lnTo>
                    <a:lnTo>
                      <a:pt x="1197" y="3568"/>
                    </a:lnTo>
                    <a:lnTo>
                      <a:pt x="1116" y="3391"/>
                    </a:lnTo>
                    <a:lnTo>
                      <a:pt x="1046" y="3205"/>
                    </a:lnTo>
                    <a:lnTo>
                      <a:pt x="975" y="3028"/>
                    </a:lnTo>
                    <a:lnTo>
                      <a:pt x="904" y="2851"/>
                    </a:lnTo>
                    <a:lnTo>
                      <a:pt x="824" y="2673"/>
                    </a:lnTo>
                    <a:close/>
                  </a:path>
                </a:pathLst>
              </a:custGeom>
              <a:solidFill>
                <a:srgbClr val="867B62"/>
              </a:solidFill>
              <a:ln w="9525">
                <a:noFill/>
                <a:round/>
                <a:headEnd/>
                <a:tailEnd/>
              </a:ln>
            </p:spPr>
            <p:txBody>
              <a:bodyPr>
                <a:prstTxWarp prst="textNoShape">
                  <a:avLst/>
                </a:prstTxWarp>
              </a:bodyPr>
              <a:lstStyle/>
              <a:p>
                <a:endParaRPr lang="en-US"/>
              </a:p>
            </p:txBody>
          </p:sp>
          <p:sp>
            <p:nvSpPr>
              <p:cNvPr id="37159" name="Freeform 69"/>
              <p:cNvSpPr>
                <a:spLocks/>
              </p:cNvSpPr>
              <p:nvPr/>
            </p:nvSpPr>
            <p:spPr bwMode="auto">
              <a:xfrm>
                <a:off x="2919" y="2002"/>
                <a:ext cx="160" cy="326"/>
              </a:xfrm>
              <a:custGeom>
                <a:avLst/>
                <a:gdLst>
                  <a:gd name="T0" fmla="*/ 727 w 2082"/>
                  <a:gd name="T1" fmla="*/ 2434 h 4232"/>
                  <a:gd name="T2" fmla="*/ 558 w 2082"/>
                  <a:gd name="T3" fmla="*/ 2115 h 4232"/>
                  <a:gd name="T4" fmla="*/ 389 w 2082"/>
                  <a:gd name="T5" fmla="*/ 1797 h 4232"/>
                  <a:gd name="T6" fmla="*/ 239 w 2082"/>
                  <a:gd name="T7" fmla="*/ 1460 h 4232"/>
                  <a:gd name="T8" fmla="*/ 133 w 2082"/>
                  <a:gd name="T9" fmla="*/ 1168 h 4232"/>
                  <a:gd name="T10" fmla="*/ 53 w 2082"/>
                  <a:gd name="T11" fmla="*/ 894 h 4232"/>
                  <a:gd name="T12" fmla="*/ 8 w 2082"/>
                  <a:gd name="T13" fmla="*/ 690 h 4232"/>
                  <a:gd name="T14" fmla="*/ 0 w 2082"/>
                  <a:gd name="T15" fmla="*/ 557 h 4232"/>
                  <a:gd name="T16" fmla="*/ 8 w 2082"/>
                  <a:gd name="T17" fmla="*/ 425 h 4232"/>
                  <a:gd name="T18" fmla="*/ 44 w 2082"/>
                  <a:gd name="T19" fmla="*/ 309 h 4232"/>
                  <a:gd name="T20" fmla="*/ 106 w 2082"/>
                  <a:gd name="T21" fmla="*/ 204 h 4232"/>
                  <a:gd name="T22" fmla="*/ 186 w 2082"/>
                  <a:gd name="T23" fmla="*/ 133 h 4232"/>
                  <a:gd name="T24" fmla="*/ 292 w 2082"/>
                  <a:gd name="T25" fmla="*/ 71 h 4232"/>
                  <a:gd name="T26" fmla="*/ 399 w 2082"/>
                  <a:gd name="T27" fmla="*/ 35 h 4232"/>
                  <a:gd name="T28" fmla="*/ 584 w 2082"/>
                  <a:gd name="T29" fmla="*/ 0 h 4232"/>
                  <a:gd name="T30" fmla="*/ 832 w 2082"/>
                  <a:gd name="T31" fmla="*/ 18 h 4232"/>
                  <a:gd name="T32" fmla="*/ 993 w 2082"/>
                  <a:gd name="T33" fmla="*/ 62 h 4232"/>
                  <a:gd name="T34" fmla="*/ 1098 w 2082"/>
                  <a:gd name="T35" fmla="*/ 115 h 4232"/>
                  <a:gd name="T36" fmla="*/ 1240 w 2082"/>
                  <a:gd name="T37" fmla="*/ 230 h 4232"/>
                  <a:gd name="T38" fmla="*/ 1390 w 2082"/>
                  <a:gd name="T39" fmla="*/ 407 h 4232"/>
                  <a:gd name="T40" fmla="*/ 1515 w 2082"/>
                  <a:gd name="T41" fmla="*/ 619 h 4232"/>
                  <a:gd name="T42" fmla="*/ 1595 w 2082"/>
                  <a:gd name="T43" fmla="*/ 823 h 4232"/>
                  <a:gd name="T44" fmla="*/ 1639 w 2082"/>
                  <a:gd name="T45" fmla="*/ 1009 h 4232"/>
                  <a:gd name="T46" fmla="*/ 1684 w 2082"/>
                  <a:gd name="T47" fmla="*/ 1301 h 4232"/>
                  <a:gd name="T48" fmla="*/ 1710 w 2082"/>
                  <a:gd name="T49" fmla="*/ 1700 h 4232"/>
                  <a:gd name="T50" fmla="*/ 1745 w 2082"/>
                  <a:gd name="T51" fmla="*/ 2089 h 4232"/>
                  <a:gd name="T52" fmla="*/ 1807 w 2082"/>
                  <a:gd name="T53" fmla="*/ 2461 h 4232"/>
                  <a:gd name="T54" fmla="*/ 1905 w 2082"/>
                  <a:gd name="T55" fmla="*/ 2806 h 4232"/>
                  <a:gd name="T56" fmla="*/ 2011 w 2082"/>
                  <a:gd name="T57" fmla="*/ 3151 h 4232"/>
                  <a:gd name="T58" fmla="*/ 2073 w 2082"/>
                  <a:gd name="T59" fmla="*/ 3496 h 4232"/>
                  <a:gd name="T60" fmla="*/ 2082 w 2082"/>
                  <a:gd name="T61" fmla="*/ 3754 h 4232"/>
                  <a:gd name="T62" fmla="*/ 2038 w 2082"/>
                  <a:gd name="T63" fmla="*/ 3922 h 4232"/>
                  <a:gd name="T64" fmla="*/ 1949 w 2082"/>
                  <a:gd name="T65" fmla="*/ 4072 h 4232"/>
                  <a:gd name="T66" fmla="*/ 1833 w 2082"/>
                  <a:gd name="T67" fmla="*/ 4187 h 4232"/>
                  <a:gd name="T68" fmla="*/ 1736 w 2082"/>
                  <a:gd name="T69" fmla="*/ 4232 h 4232"/>
                  <a:gd name="T70" fmla="*/ 1684 w 2082"/>
                  <a:gd name="T71" fmla="*/ 4232 h 4232"/>
                  <a:gd name="T72" fmla="*/ 1603 w 2082"/>
                  <a:gd name="T73" fmla="*/ 4196 h 4232"/>
                  <a:gd name="T74" fmla="*/ 1506 w 2082"/>
                  <a:gd name="T75" fmla="*/ 4117 h 4232"/>
                  <a:gd name="T76" fmla="*/ 1418 w 2082"/>
                  <a:gd name="T77" fmla="*/ 4010 h 4232"/>
                  <a:gd name="T78" fmla="*/ 1302 w 2082"/>
                  <a:gd name="T79" fmla="*/ 3798 h 4232"/>
                  <a:gd name="T80" fmla="*/ 1152 w 2082"/>
                  <a:gd name="T81" fmla="*/ 3462 h 4232"/>
                  <a:gd name="T82" fmla="*/ 1009 w 2082"/>
                  <a:gd name="T83" fmla="*/ 3117 h 4232"/>
                  <a:gd name="T84" fmla="*/ 877 w 2082"/>
                  <a:gd name="T85" fmla="*/ 2771 h 4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82"/>
                  <a:gd name="T130" fmla="*/ 0 h 4232"/>
                  <a:gd name="T131" fmla="*/ 2082 w 2082"/>
                  <a:gd name="T132" fmla="*/ 4232 h 42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82" h="4232">
                    <a:moveTo>
                      <a:pt x="806" y="2603"/>
                    </a:moveTo>
                    <a:lnTo>
                      <a:pt x="727" y="2434"/>
                    </a:lnTo>
                    <a:lnTo>
                      <a:pt x="647" y="2275"/>
                    </a:lnTo>
                    <a:lnTo>
                      <a:pt x="558" y="2115"/>
                    </a:lnTo>
                    <a:lnTo>
                      <a:pt x="469" y="1956"/>
                    </a:lnTo>
                    <a:lnTo>
                      <a:pt x="389" y="1797"/>
                    </a:lnTo>
                    <a:lnTo>
                      <a:pt x="310" y="1629"/>
                    </a:lnTo>
                    <a:lnTo>
                      <a:pt x="239" y="1460"/>
                    </a:lnTo>
                    <a:lnTo>
                      <a:pt x="177" y="1293"/>
                    </a:lnTo>
                    <a:lnTo>
                      <a:pt x="133" y="1168"/>
                    </a:lnTo>
                    <a:lnTo>
                      <a:pt x="88" y="1036"/>
                    </a:lnTo>
                    <a:lnTo>
                      <a:pt x="53" y="894"/>
                    </a:lnTo>
                    <a:lnTo>
                      <a:pt x="18" y="761"/>
                    </a:lnTo>
                    <a:lnTo>
                      <a:pt x="8" y="690"/>
                    </a:lnTo>
                    <a:lnTo>
                      <a:pt x="0" y="619"/>
                    </a:lnTo>
                    <a:lnTo>
                      <a:pt x="0" y="557"/>
                    </a:lnTo>
                    <a:lnTo>
                      <a:pt x="0" y="496"/>
                    </a:lnTo>
                    <a:lnTo>
                      <a:pt x="8" y="425"/>
                    </a:lnTo>
                    <a:lnTo>
                      <a:pt x="26" y="363"/>
                    </a:lnTo>
                    <a:lnTo>
                      <a:pt x="44" y="309"/>
                    </a:lnTo>
                    <a:lnTo>
                      <a:pt x="71" y="248"/>
                    </a:lnTo>
                    <a:lnTo>
                      <a:pt x="106" y="204"/>
                    </a:lnTo>
                    <a:lnTo>
                      <a:pt x="141" y="168"/>
                    </a:lnTo>
                    <a:lnTo>
                      <a:pt x="186" y="133"/>
                    </a:lnTo>
                    <a:lnTo>
                      <a:pt x="239" y="97"/>
                    </a:lnTo>
                    <a:lnTo>
                      <a:pt x="292" y="71"/>
                    </a:lnTo>
                    <a:lnTo>
                      <a:pt x="345" y="53"/>
                    </a:lnTo>
                    <a:lnTo>
                      <a:pt x="399" y="35"/>
                    </a:lnTo>
                    <a:lnTo>
                      <a:pt x="461" y="18"/>
                    </a:lnTo>
                    <a:lnTo>
                      <a:pt x="584" y="0"/>
                    </a:lnTo>
                    <a:lnTo>
                      <a:pt x="709" y="0"/>
                    </a:lnTo>
                    <a:lnTo>
                      <a:pt x="832" y="18"/>
                    </a:lnTo>
                    <a:lnTo>
                      <a:pt x="939" y="44"/>
                    </a:lnTo>
                    <a:lnTo>
                      <a:pt x="993" y="62"/>
                    </a:lnTo>
                    <a:lnTo>
                      <a:pt x="1045" y="89"/>
                    </a:lnTo>
                    <a:lnTo>
                      <a:pt x="1098" y="115"/>
                    </a:lnTo>
                    <a:lnTo>
                      <a:pt x="1142" y="150"/>
                    </a:lnTo>
                    <a:lnTo>
                      <a:pt x="1240" y="230"/>
                    </a:lnTo>
                    <a:lnTo>
                      <a:pt x="1320" y="309"/>
                    </a:lnTo>
                    <a:lnTo>
                      <a:pt x="1390" y="407"/>
                    </a:lnTo>
                    <a:lnTo>
                      <a:pt x="1462" y="514"/>
                    </a:lnTo>
                    <a:lnTo>
                      <a:pt x="1515" y="619"/>
                    </a:lnTo>
                    <a:lnTo>
                      <a:pt x="1559" y="726"/>
                    </a:lnTo>
                    <a:lnTo>
                      <a:pt x="1595" y="823"/>
                    </a:lnTo>
                    <a:lnTo>
                      <a:pt x="1612" y="921"/>
                    </a:lnTo>
                    <a:lnTo>
                      <a:pt x="1639" y="1009"/>
                    </a:lnTo>
                    <a:lnTo>
                      <a:pt x="1656" y="1107"/>
                    </a:lnTo>
                    <a:lnTo>
                      <a:pt x="1684" y="1301"/>
                    </a:lnTo>
                    <a:lnTo>
                      <a:pt x="1700" y="1496"/>
                    </a:lnTo>
                    <a:lnTo>
                      <a:pt x="1710" y="1700"/>
                    </a:lnTo>
                    <a:lnTo>
                      <a:pt x="1718" y="1895"/>
                    </a:lnTo>
                    <a:lnTo>
                      <a:pt x="1745" y="2089"/>
                    </a:lnTo>
                    <a:lnTo>
                      <a:pt x="1772" y="2284"/>
                    </a:lnTo>
                    <a:lnTo>
                      <a:pt x="1807" y="2461"/>
                    </a:lnTo>
                    <a:lnTo>
                      <a:pt x="1851" y="2638"/>
                    </a:lnTo>
                    <a:lnTo>
                      <a:pt x="1905" y="2806"/>
                    </a:lnTo>
                    <a:lnTo>
                      <a:pt x="1958" y="2984"/>
                    </a:lnTo>
                    <a:lnTo>
                      <a:pt x="2011" y="3151"/>
                    </a:lnTo>
                    <a:lnTo>
                      <a:pt x="2046" y="3320"/>
                    </a:lnTo>
                    <a:lnTo>
                      <a:pt x="2073" y="3496"/>
                    </a:lnTo>
                    <a:lnTo>
                      <a:pt x="2082" y="3674"/>
                    </a:lnTo>
                    <a:lnTo>
                      <a:pt x="2082" y="3754"/>
                    </a:lnTo>
                    <a:lnTo>
                      <a:pt x="2064" y="3842"/>
                    </a:lnTo>
                    <a:lnTo>
                      <a:pt x="2038" y="3922"/>
                    </a:lnTo>
                    <a:lnTo>
                      <a:pt x="1994" y="4002"/>
                    </a:lnTo>
                    <a:lnTo>
                      <a:pt x="1949" y="4072"/>
                    </a:lnTo>
                    <a:lnTo>
                      <a:pt x="1896" y="4135"/>
                    </a:lnTo>
                    <a:lnTo>
                      <a:pt x="1833" y="4187"/>
                    </a:lnTo>
                    <a:lnTo>
                      <a:pt x="1763" y="4223"/>
                    </a:lnTo>
                    <a:lnTo>
                      <a:pt x="1736" y="4232"/>
                    </a:lnTo>
                    <a:lnTo>
                      <a:pt x="1710" y="4232"/>
                    </a:lnTo>
                    <a:lnTo>
                      <a:pt x="1684" y="4232"/>
                    </a:lnTo>
                    <a:lnTo>
                      <a:pt x="1656" y="4223"/>
                    </a:lnTo>
                    <a:lnTo>
                      <a:pt x="1603" y="4196"/>
                    </a:lnTo>
                    <a:lnTo>
                      <a:pt x="1551" y="4161"/>
                    </a:lnTo>
                    <a:lnTo>
                      <a:pt x="1506" y="4117"/>
                    </a:lnTo>
                    <a:lnTo>
                      <a:pt x="1462" y="4064"/>
                    </a:lnTo>
                    <a:lnTo>
                      <a:pt x="1418" y="4010"/>
                    </a:lnTo>
                    <a:lnTo>
                      <a:pt x="1390" y="3957"/>
                    </a:lnTo>
                    <a:lnTo>
                      <a:pt x="1302" y="3798"/>
                    </a:lnTo>
                    <a:lnTo>
                      <a:pt x="1223" y="3629"/>
                    </a:lnTo>
                    <a:lnTo>
                      <a:pt x="1152" y="3462"/>
                    </a:lnTo>
                    <a:lnTo>
                      <a:pt x="1080" y="3284"/>
                    </a:lnTo>
                    <a:lnTo>
                      <a:pt x="1009" y="3117"/>
                    </a:lnTo>
                    <a:lnTo>
                      <a:pt x="948" y="2939"/>
                    </a:lnTo>
                    <a:lnTo>
                      <a:pt x="877" y="2771"/>
                    </a:lnTo>
                    <a:lnTo>
                      <a:pt x="806" y="2603"/>
                    </a:lnTo>
                    <a:close/>
                  </a:path>
                </a:pathLst>
              </a:custGeom>
              <a:solidFill>
                <a:srgbClr val="8E8268"/>
              </a:solidFill>
              <a:ln w="9525">
                <a:noFill/>
                <a:round/>
                <a:headEnd/>
                <a:tailEnd/>
              </a:ln>
            </p:spPr>
            <p:txBody>
              <a:bodyPr>
                <a:prstTxWarp prst="textNoShape">
                  <a:avLst/>
                </a:prstTxWarp>
              </a:bodyPr>
              <a:lstStyle/>
              <a:p>
                <a:endParaRPr lang="en-US"/>
              </a:p>
            </p:txBody>
          </p:sp>
          <p:sp>
            <p:nvSpPr>
              <p:cNvPr id="37160" name="Freeform 70"/>
              <p:cNvSpPr>
                <a:spLocks/>
              </p:cNvSpPr>
              <p:nvPr/>
            </p:nvSpPr>
            <p:spPr bwMode="auto">
              <a:xfrm>
                <a:off x="2927" y="2008"/>
                <a:ext cx="149" cy="313"/>
              </a:xfrm>
              <a:custGeom>
                <a:avLst/>
                <a:gdLst>
                  <a:gd name="T0" fmla="*/ 709 w 1940"/>
                  <a:gd name="T1" fmla="*/ 2355 h 4072"/>
                  <a:gd name="T2" fmla="*/ 549 w 1940"/>
                  <a:gd name="T3" fmla="*/ 2028 h 4072"/>
                  <a:gd name="T4" fmla="*/ 381 w 1940"/>
                  <a:gd name="T5" fmla="*/ 1699 h 4072"/>
                  <a:gd name="T6" fmla="*/ 239 w 1940"/>
                  <a:gd name="T7" fmla="*/ 1372 h 4072"/>
                  <a:gd name="T8" fmla="*/ 133 w 1940"/>
                  <a:gd name="T9" fmla="*/ 1080 h 4072"/>
                  <a:gd name="T10" fmla="*/ 53 w 1940"/>
                  <a:gd name="T11" fmla="*/ 832 h 4072"/>
                  <a:gd name="T12" fmla="*/ 0 w 1940"/>
                  <a:gd name="T13" fmla="*/ 575 h 4072"/>
                  <a:gd name="T14" fmla="*/ 0 w 1940"/>
                  <a:gd name="T15" fmla="*/ 389 h 4072"/>
                  <a:gd name="T16" fmla="*/ 35 w 1940"/>
                  <a:gd name="T17" fmla="*/ 274 h 4072"/>
                  <a:gd name="T18" fmla="*/ 89 w 1940"/>
                  <a:gd name="T19" fmla="*/ 186 h 4072"/>
                  <a:gd name="T20" fmla="*/ 160 w 1940"/>
                  <a:gd name="T21" fmla="*/ 115 h 4072"/>
                  <a:gd name="T22" fmla="*/ 248 w 1940"/>
                  <a:gd name="T23" fmla="*/ 62 h 4072"/>
                  <a:gd name="T24" fmla="*/ 345 w 1940"/>
                  <a:gd name="T25" fmla="*/ 26 h 4072"/>
                  <a:gd name="T26" fmla="*/ 514 w 1940"/>
                  <a:gd name="T27" fmla="*/ 0 h 4072"/>
                  <a:gd name="T28" fmla="*/ 726 w 1940"/>
                  <a:gd name="T29" fmla="*/ 8 h 4072"/>
                  <a:gd name="T30" fmla="*/ 931 w 1940"/>
                  <a:gd name="T31" fmla="*/ 79 h 4072"/>
                  <a:gd name="T32" fmla="*/ 1107 w 1940"/>
                  <a:gd name="T33" fmla="*/ 221 h 4072"/>
                  <a:gd name="T34" fmla="*/ 1258 w 1940"/>
                  <a:gd name="T35" fmla="*/ 399 h 4072"/>
                  <a:gd name="T36" fmla="*/ 1373 w 1940"/>
                  <a:gd name="T37" fmla="*/ 593 h 4072"/>
                  <a:gd name="T38" fmla="*/ 1445 w 1940"/>
                  <a:gd name="T39" fmla="*/ 788 h 4072"/>
                  <a:gd name="T40" fmla="*/ 1489 w 1940"/>
                  <a:gd name="T41" fmla="*/ 982 h 4072"/>
                  <a:gd name="T42" fmla="*/ 1533 w 1940"/>
                  <a:gd name="T43" fmla="*/ 1266 h 4072"/>
                  <a:gd name="T44" fmla="*/ 1568 w 1940"/>
                  <a:gd name="T45" fmla="*/ 1665 h 4072"/>
                  <a:gd name="T46" fmla="*/ 1594 w 1940"/>
                  <a:gd name="T47" fmla="*/ 2054 h 4072"/>
                  <a:gd name="T48" fmla="*/ 1666 w 1940"/>
                  <a:gd name="T49" fmla="*/ 2417 h 4072"/>
                  <a:gd name="T50" fmla="*/ 1763 w 1940"/>
                  <a:gd name="T51" fmla="*/ 2744 h 4072"/>
                  <a:gd name="T52" fmla="*/ 1860 w 1940"/>
                  <a:gd name="T53" fmla="*/ 3072 h 4072"/>
                  <a:gd name="T54" fmla="*/ 1932 w 1940"/>
                  <a:gd name="T55" fmla="*/ 3409 h 4072"/>
                  <a:gd name="T56" fmla="*/ 1940 w 1940"/>
                  <a:gd name="T57" fmla="*/ 3647 h 4072"/>
                  <a:gd name="T58" fmla="*/ 1896 w 1940"/>
                  <a:gd name="T59" fmla="*/ 3798 h 4072"/>
                  <a:gd name="T60" fmla="*/ 1825 w 1940"/>
                  <a:gd name="T61" fmla="*/ 3931 h 4072"/>
                  <a:gd name="T62" fmla="*/ 1719 w 1940"/>
                  <a:gd name="T63" fmla="*/ 4028 h 4072"/>
                  <a:gd name="T64" fmla="*/ 1612 w 1940"/>
                  <a:gd name="T65" fmla="*/ 4072 h 4072"/>
                  <a:gd name="T66" fmla="*/ 1515 w 1940"/>
                  <a:gd name="T67" fmla="*/ 4046 h 4072"/>
                  <a:gd name="T68" fmla="*/ 1427 w 1940"/>
                  <a:gd name="T69" fmla="*/ 3966 h 4072"/>
                  <a:gd name="T70" fmla="*/ 1356 w 1940"/>
                  <a:gd name="T71" fmla="*/ 3877 h 4072"/>
                  <a:gd name="T72" fmla="*/ 1240 w 1940"/>
                  <a:gd name="T73" fmla="*/ 3673 h 4072"/>
                  <a:gd name="T74" fmla="*/ 1099 w 1940"/>
                  <a:gd name="T75" fmla="*/ 3346 h 4072"/>
                  <a:gd name="T76" fmla="*/ 984 w 1940"/>
                  <a:gd name="T77" fmla="*/ 3010 h 4072"/>
                  <a:gd name="T78" fmla="*/ 859 w 1940"/>
                  <a:gd name="T79" fmla="*/ 2683 h 40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0"/>
                  <a:gd name="T121" fmla="*/ 0 h 4072"/>
                  <a:gd name="T122" fmla="*/ 1940 w 1940"/>
                  <a:gd name="T123" fmla="*/ 4072 h 40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0" h="4072">
                    <a:moveTo>
                      <a:pt x="788" y="2514"/>
                    </a:moveTo>
                    <a:lnTo>
                      <a:pt x="709" y="2355"/>
                    </a:lnTo>
                    <a:lnTo>
                      <a:pt x="629" y="2187"/>
                    </a:lnTo>
                    <a:lnTo>
                      <a:pt x="549" y="2028"/>
                    </a:lnTo>
                    <a:lnTo>
                      <a:pt x="460" y="1868"/>
                    </a:lnTo>
                    <a:lnTo>
                      <a:pt x="381" y="1699"/>
                    </a:lnTo>
                    <a:lnTo>
                      <a:pt x="311" y="1540"/>
                    </a:lnTo>
                    <a:lnTo>
                      <a:pt x="239" y="1372"/>
                    </a:lnTo>
                    <a:lnTo>
                      <a:pt x="178" y="1204"/>
                    </a:lnTo>
                    <a:lnTo>
                      <a:pt x="133" y="1080"/>
                    </a:lnTo>
                    <a:lnTo>
                      <a:pt x="97" y="956"/>
                    </a:lnTo>
                    <a:lnTo>
                      <a:pt x="53" y="832"/>
                    </a:lnTo>
                    <a:lnTo>
                      <a:pt x="17" y="699"/>
                    </a:lnTo>
                    <a:lnTo>
                      <a:pt x="0" y="575"/>
                    </a:lnTo>
                    <a:lnTo>
                      <a:pt x="0" y="451"/>
                    </a:lnTo>
                    <a:lnTo>
                      <a:pt x="0" y="389"/>
                    </a:lnTo>
                    <a:lnTo>
                      <a:pt x="17" y="336"/>
                    </a:lnTo>
                    <a:lnTo>
                      <a:pt x="35" y="274"/>
                    </a:lnTo>
                    <a:lnTo>
                      <a:pt x="62" y="221"/>
                    </a:lnTo>
                    <a:lnTo>
                      <a:pt x="89" y="186"/>
                    </a:lnTo>
                    <a:lnTo>
                      <a:pt x="115" y="141"/>
                    </a:lnTo>
                    <a:lnTo>
                      <a:pt x="160" y="115"/>
                    </a:lnTo>
                    <a:lnTo>
                      <a:pt x="195" y="88"/>
                    </a:lnTo>
                    <a:lnTo>
                      <a:pt x="248" y="62"/>
                    </a:lnTo>
                    <a:lnTo>
                      <a:pt x="293" y="44"/>
                    </a:lnTo>
                    <a:lnTo>
                      <a:pt x="345" y="26"/>
                    </a:lnTo>
                    <a:lnTo>
                      <a:pt x="399" y="8"/>
                    </a:lnTo>
                    <a:lnTo>
                      <a:pt x="514" y="0"/>
                    </a:lnTo>
                    <a:lnTo>
                      <a:pt x="621" y="0"/>
                    </a:lnTo>
                    <a:lnTo>
                      <a:pt x="726" y="8"/>
                    </a:lnTo>
                    <a:lnTo>
                      <a:pt x="833" y="36"/>
                    </a:lnTo>
                    <a:lnTo>
                      <a:pt x="931" y="79"/>
                    </a:lnTo>
                    <a:lnTo>
                      <a:pt x="1028" y="141"/>
                    </a:lnTo>
                    <a:lnTo>
                      <a:pt x="1107" y="221"/>
                    </a:lnTo>
                    <a:lnTo>
                      <a:pt x="1187" y="301"/>
                    </a:lnTo>
                    <a:lnTo>
                      <a:pt x="1258" y="399"/>
                    </a:lnTo>
                    <a:lnTo>
                      <a:pt x="1320" y="496"/>
                    </a:lnTo>
                    <a:lnTo>
                      <a:pt x="1373" y="593"/>
                    </a:lnTo>
                    <a:lnTo>
                      <a:pt x="1417" y="699"/>
                    </a:lnTo>
                    <a:lnTo>
                      <a:pt x="1445" y="788"/>
                    </a:lnTo>
                    <a:lnTo>
                      <a:pt x="1471" y="885"/>
                    </a:lnTo>
                    <a:lnTo>
                      <a:pt x="1489" y="982"/>
                    </a:lnTo>
                    <a:lnTo>
                      <a:pt x="1506" y="1080"/>
                    </a:lnTo>
                    <a:lnTo>
                      <a:pt x="1533" y="1266"/>
                    </a:lnTo>
                    <a:lnTo>
                      <a:pt x="1550" y="1469"/>
                    </a:lnTo>
                    <a:lnTo>
                      <a:pt x="1568" y="1665"/>
                    </a:lnTo>
                    <a:lnTo>
                      <a:pt x="1578" y="1859"/>
                    </a:lnTo>
                    <a:lnTo>
                      <a:pt x="1594" y="2054"/>
                    </a:lnTo>
                    <a:lnTo>
                      <a:pt x="1622" y="2248"/>
                    </a:lnTo>
                    <a:lnTo>
                      <a:pt x="1666" y="2417"/>
                    </a:lnTo>
                    <a:lnTo>
                      <a:pt x="1710" y="2585"/>
                    </a:lnTo>
                    <a:lnTo>
                      <a:pt x="1763" y="2744"/>
                    </a:lnTo>
                    <a:lnTo>
                      <a:pt x="1808" y="2913"/>
                    </a:lnTo>
                    <a:lnTo>
                      <a:pt x="1860" y="3072"/>
                    </a:lnTo>
                    <a:lnTo>
                      <a:pt x="1905" y="3240"/>
                    </a:lnTo>
                    <a:lnTo>
                      <a:pt x="1932" y="3409"/>
                    </a:lnTo>
                    <a:lnTo>
                      <a:pt x="1940" y="3576"/>
                    </a:lnTo>
                    <a:lnTo>
                      <a:pt x="1940" y="3647"/>
                    </a:lnTo>
                    <a:lnTo>
                      <a:pt x="1923" y="3727"/>
                    </a:lnTo>
                    <a:lnTo>
                      <a:pt x="1896" y="3798"/>
                    </a:lnTo>
                    <a:lnTo>
                      <a:pt x="1870" y="3869"/>
                    </a:lnTo>
                    <a:lnTo>
                      <a:pt x="1825" y="3931"/>
                    </a:lnTo>
                    <a:lnTo>
                      <a:pt x="1781" y="3984"/>
                    </a:lnTo>
                    <a:lnTo>
                      <a:pt x="1719" y="4028"/>
                    </a:lnTo>
                    <a:lnTo>
                      <a:pt x="1657" y="4064"/>
                    </a:lnTo>
                    <a:lnTo>
                      <a:pt x="1612" y="4072"/>
                    </a:lnTo>
                    <a:lnTo>
                      <a:pt x="1560" y="4064"/>
                    </a:lnTo>
                    <a:lnTo>
                      <a:pt x="1515" y="4046"/>
                    </a:lnTo>
                    <a:lnTo>
                      <a:pt x="1471" y="4010"/>
                    </a:lnTo>
                    <a:lnTo>
                      <a:pt x="1427" y="3966"/>
                    </a:lnTo>
                    <a:lnTo>
                      <a:pt x="1391" y="3921"/>
                    </a:lnTo>
                    <a:lnTo>
                      <a:pt x="1356" y="3877"/>
                    </a:lnTo>
                    <a:lnTo>
                      <a:pt x="1320" y="3833"/>
                    </a:lnTo>
                    <a:lnTo>
                      <a:pt x="1240" y="3673"/>
                    </a:lnTo>
                    <a:lnTo>
                      <a:pt x="1169" y="3514"/>
                    </a:lnTo>
                    <a:lnTo>
                      <a:pt x="1099" y="3346"/>
                    </a:lnTo>
                    <a:lnTo>
                      <a:pt x="1036" y="3179"/>
                    </a:lnTo>
                    <a:lnTo>
                      <a:pt x="984" y="3010"/>
                    </a:lnTo>
                    <a:lnTo>
                      <a:pt x="921" y="2842"/>
                    </a:lnTo>
                    <a:lnTo>
                      <a:pt x="859" y="2683"/>
                    </a:lnTo>
                    <a:lnTo>
                      <a:pt x="788" y="2514"/>
                    </a:lnTo>
                    <a:close/>
                  </a:path>
                </a:pathLst>
              </a:custGeom>
              <a:solidFill>
                <a:srgbClr val="95896D"/>
              </a:solidFill>
              <a:ln w="9525">
                <a:noFill/>
                <a:round/>
                <a:headEnd/>
                <a:tailEnd/>
              </a:ln>
            </p:spPr>
            <p:txBody>
              <a:bodyPr>
                <a:prstTxWarp prst="textNoShape">
                  <a:avLst/>
                </a:prstTxWarp>
              </a:bodyPr>
              <a:lstStyle/>
              <a:p>
                <a:endParaRPr lang="en-US"/>
              </a:p>
            </p:txBody>
          </p:sp>
          <p:sp>
            <p:nvSpPr>
              <p:cNvPr id="37161" name="Freeform 71"/>
              <p:cNvSpPr>
                <a:spLocks/>
              </p:cNvSpPr>
              <p:nvPr/>
            </p:nvSpPr>
            <p:spPr bwMode="auto">
              <a:xfrm>
                <a:off x="2935" y="2013"/>
                <a:ext cx="139" cy="301"/>
              </a:xfrm>
              <a:custGeom>
                <a:avLst/>
                <a:gdLst>
                  <a:gd name="T0" fmla="*/ 709 w 1808"/>
                  <a:gd name="T1" fmla="*/ 2275 h 3922"/>
                  <a:gd name="T2" fmla="*/ 550 w 1808"/>
                  <a:gd name="T3" fmla="*/ 1948 h 3922"/>
                  <a:gd name="T4" fmla="*/ 391 w 1808"/>
                  <a:gd name="T5" fmla="*/ 1620 h 3922"/>
                  <a:gd name="T6" fmla="*/ 248 w 1808"/>
                  <a:gd name="T7" fmla="*/ 1283 h 3922"/>
                  <a:gd name="T8" fmla="*/ 151 w 1808"/>
                  <a:gd name="T9" fmla="*/ 1009 h 3922"/>
                  <a:gd name="T10" fmla="*/ 63 w 1808"/>
                  <a:gd name="T11" fmla="*/ 770 h 3922"/>
                  <a:gd name="T12" fmla="*/ 9 w 1808"/>
                  <a:gd name="T13" fmla="*/ 540 h 3922"/>
                  <a:gd name="T14" fmla="*/ 9 w 1808"/>
                  <a:gd name="T15" fmla="*/ 363 h 3922"/>
                  <a:gd name="T16" fmla="*/ 27 w 1808"/>
                  <a:gd name="T17" fmla="*/ 256 h 3922"/>
                  <a:gd name="T18" fmla="*/ 71 w 1808"/>
                  <a:gd name="T19" fmla="*/ 168 h 3922"/>
                  <a:gd name="T20" fmla="*/ 133 w 1808"/>
                  <a:gd name="T21" fmla="*/ 106 h 3922"/>
                  <a:gd name="T22" fmla="*/ 258 w 1808"/>
                  <a:gd name="T23" fmla="*/ 44 h 3922"/>
                  <a:gd name="T24" fmla="*/ 444 w 1808"/>
                  <a:gd name="T25" fmla="*/ 0 h 3922"/>
                  <a:gd name="T26" fmla="*/ 639 w 1808"/>
                  <a:gd name="T27" fmla="*/ 17 h 3922"/>
                  <a:gd name="T28" fmla="*/ 824 w 1808"/>
                  <a:gd name="T29" fmla="*/ 89 h 3922"/>
                  <a:gd name="T30" fmla="*/ 993 w 1808"/>
                  <a:gd name="T31" fmla="*/ 221 h 3922"/>
                  <a:gd name="T32" fmla="*/ 1135 w 1808"/>
                  <a:gd name="T33" fmla="*/ 389 h 3922"/>
                  <a:gd name="T34" fmla="*/ 1241 w 1808"/>
                  <a:gd name="T35" fmla="*/ 575 h 3922"/>
                  <a:gd name="T36" fmla="*/ 1338 w 1808"/>
                  <a:gd name="T37" fmla="*/ 867 h 3922"/>
                  <a:gd name="T38" fmla="*/ 1400 w 1808"/>
                  <a:gd name="T39" fmla="*/ 1248 h 3922"/>
                  <a:gd name="T40" fmla="*/ 1427 w 1808"/>
                  <a:gd name="T41" fmla="*/ 1637 h 3922"/>
                  <a:gd name="T42" fmla="*/ 1463 w 1808"/>
                  <a:gd name="T43" fmla="*/ 2027 h 3922"/>
                  <a:gd name="T44" fmla="*/ 1525 w 1808"/>
                  <a:gd name="T45" fmla="*/ 2373 h 3922"/>
                  <a:gd name="T46" fmla="*/ 1622 w 1808"/>
                  <a:gd name="T47" fmla="*/ 2691 h 3922"/>
                  <a:gd name="T48" fmla="*/ 1719 w 1808"/>
                  <a:gd name="T49" fmla="*/ 3010 h 3922"/>
                  <a:gd name="T50" fmla="*/ 1791 w 1808"/>
                  <a:gd name="T51" fmla="*/ 3329 h 3922"/>
                  <a:gd name="T52" fmla="*/ 1808 w 1808"/>
                  <a:gd name="T53" fmla="*/ 3550 h 3922"/>
                  <a:gd name="T54" fmla="*/ 1773 w 1808"/>
                  <a:gd name="T55" fmla="*/ 3683 h 3922"/>
                  <a:gd name="T56" fmla="*/ 1711 w 1808"/>
                  <a:gd name="T57" fmla="*/ 3798 h 3922"/>
                  <a:gd name="T58" fmla="*/ 1613 w 1808"/>
                  <a:gd name="T59" fmla="*/ 3887 h 3922"/>
                  <a:gd name="T60" fmla="*/ 1515 w 1808"/>
                  <a:gd name="T61" fmla="*/ 3922 h 3922"/>
                  <a:gd name="T62" fmla="*/ 1436 w 1808"/>
                  <a:gd name="T63" fmla="*/ 3895 h 3922"/>
                  <a:gd name="T64" fmla="*/ 1356 w 1808"/>
                  <a:gd name="T65" fmla="*/ 3833 h 3922"/>
                  <a:gd name="T66" fmla="*/ 1294 w 1808"/>
                  <a:gd name="T67" fmla="*/ 3754 h 3922"/>
                  <a:gd name="T68" fmla="*/ 1197 w 1808"/>
                  <a:gd name="T69" fmla="*/ 3559 h 3922"/>
                  <a:gd name="T70" fmla="*/ 1064 w 1808"/>
                  <a:gd name="T71" fmla="*/ 3240 h 3922"/>
                  <a:gd name="T72" fmla="*/ 957 w 1808"/>
                  <a:gd name="T73" fmla="*/ 2921 h 3922"/>
                  <a:gd name="T74" fmla="*/ 842 w 1808"/>
                  <a:gd name="T75" fmla="*/ 2593 h 39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08"/>
                  <a:gd name="T115" fmla="*/ 0 h 3922"/>
                  <a:gd name="T116" fmla="*/ 1808 w 1808"/>
                  <a:gd name="T117" fmla="*/ 3922 h 39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08" h="3922">
                    <a:moveTo>
                      <a:pt x="780" y="2443"/>
                    </a:moveTo>
                    <a:lnTo>
                      <a:pt x="709" y="2275"/>
                    </a:lnTo>
                    <a:lnTo>
                      <a:pt x="629" y="2107"/>
                    </a:lnTo>
                    <a:lnTo>
                      <a:pt x="550" y="1948"/>
                    </a:lnTo>
                    <a:lnTo>
                      <a:pt x="470" y="1779"/>
                    </a:lnTo>
                    <a:lnTo>
                      <a:pt x="391" y="1620"/>
                    </a:lnTo>
                    <a:lnTo>
                      <a:pt x="319" y="1452"/>
                    </a:lnTo>
                    <a:lnTo>
                      <a:pt x="248" y="1283"/>
                    </a:lnTo>
                    <a:lnTo>
                      <a:pt x="186" y="1115"/>
                    </a:lnTo>
                    <a:lnTo>
                      <a:pt x="151" y="1009"/>
                    </a:lnTo>
                    <a:lnTo>
                      <a:pt x="107" y="885"/>
                    </a:lnTo>
                    <a:lnTo>
                      <a:pt x="63" y="770"/>
                    </a:lnTo>
                    <a:lnTo>
                      <a:pt x="36" y="655"/>
                    </a:lnTo>
                    <a:lnTo>
                      <a:pt x="9" y="540"/>
                    </a:lnTo>
                    <a:lnTo>
                      <a:pt x="0" y="424"/>
                    </a:lnTo>
                    <a:lnTo>
                      <a:pt x="9" y="363"/>
                    </a:lnTo>
                    <a:lnTo>
                      <a:pt x="18" y="309"/>
                    </a:lnTo>
                    <a:lnTo>
                      <a:pt x="27" y="256"/>
                    </a:lnTo>
                    <a:lnTo>
                      <a:pt x="53" y="204"/>
                    </a:lnTo>
                    <a:lnTo>
                      <a:pt x="71" y="168"/>
                    </a:lnTo>
                    <a:lnTo>
                      <a:pt x="98" y="133"/>
                    </a:lnTo>
                    <a:lnTo>
                      <a:pt x="133" y="106"/>
                    </a:lnTo>
                    <a:lnTo>
                      <a:pt x="169" y="79"/>
                    </a:lnTo>
                    <a:lnTo>
                      <a:pt x="258" y="44"/>
                    </a:lnTo>
                    <a:lnTo>
                      <a:pt x="346" y="17"/>
                    </a:lnTo>
                    <a:lnTo>
                      <a:pt x="444" y="0"/>
                    </a:lnTo>
                    <a:lnTo>
                      <a:pt x="541" y="9"/>
                    </a:lnTo>
                    <a:lnTo>
                      <a:pt x="639" y="17"/>
                    </a:lnTo>
                    <a:lnTo>
                      <a:pt x="727" y="44"/>
                    </a:lnTo>
                    <a:lnTo>
                      <a:pt x="824" y="89"/>
                    </a:lnTo>
                    <a:lnTo>
                      <a:pt x="913" y="150"/>
                    </a:lnTo>
                    <a:lnTo>
                      <a:pt x="993" y="221"/>
                    </a:lnTo>
                    <a:lnTo>
                      <a:pt x="1064" y="301"/>
                    </a:lnTo>
                    <a:lnTo>
                      <a:pt x="1135" y="389"/>
                    </a:lnTo>
                    <a:lnTo>
                      <a:pt x="1187" y="478"/>
                    </a:lnTo>
                    <a:lnTo>
                      <a:pt x="1241" y="575"/>
                    </a:lnTo>
                    <a:lnTo>
                      <a:pt x="1285" y="682"/>
                    </a:lnTo>
                    <a:lnTo>
                      <a:pt x="1338" y="867"/>
                    </a:lnTo>
                    <a:lnTo>
                      <a:pt x="1374" y="1053"/>
                    </a:lnTo>
                    <a:lnTo>
                      <a:pt x="1400" y="1248"/>
                    </a:lnTo>
                    <a:lnTo>
                      <a:pt x="1418" y="1442"/>
                    </a:lnTo>
                    <a:lnTo>
                      <a:pt x="1427" y="1637"/>
                    </a:lnTo>
                    <a:lnTo>
                      <a:pt x="1445" y="1833"/>
                    </a:lnTo>
                    <a:lnTo>
                      <a:pt x="1463" y="2027"/>
                    </a:lnTo>
                    <a:lnTo>
                      <a:pt x="1489" y="2213"/>
                    </a:lnTo>
                    <a:lnTo>
                      <a:pt x="1525" y="2373"/>
                    </a:lnTo>
                    <a:lnTo>
                      <a:pt x="1569" y="2532"/>
                    </a:lnTo>
                    <a:lnTo>
                      <a:pt x="1622" y="2691"/>
                    </a:lnTo>
                    <a:lnTo>
                      <a:pt x="1675" y="2851"/>
                    </a:lnTo>
                    <a:lnTo>
                      <a:pt x="1719" y="3010"/>
                    </a:lnTo>
                    <a:lnTo>
                      <a:pt x="1763" y="3169"/>
                    </a:lnTo>
                    <a:lnTo>
                      <a:pt x="1791" y="3329"/>
                    </a:lnTo>
                    <a:lnTo>
                      <a:pt x="1808" y="3488"/>
                    </a:lnTo>
                    <a:lnTo>
                      <a:pt x="1808" y="3550"/>
                    </a:lnTo>
                    <a:lnTo>
                      <a:pt x="1799" y="3621"/>
                    </a:lnTo>
                    <a:lnTo>
                      <a:pt x="1773" y="3683"/>
                    </a:lnTo>
                    <a:lnTo>
                      <a:pt x="1746" y="3744"/>
                    </a:lnTo>
                    <a:lnTo>
                      <a:pt x="1711" y="3798"/>
                    </a:lnTo>
                    <a:lnTo>
                      <a:pt x="1666" y="3842"/>
                    </a:lnTo>
                    <a:lnTo>
                      <a:pt x="1613" y="3887"/>
                    </a:lnTo>
                    <a:lnTo>
                      <a:pt x="1560" y="3913"/>
                    </a:lnTo>
                    <a:lnTo>
                      <a:pt x="1515" y="3922"/>
                    </a:lnTo>
                    <a:lnTo>
                      <a:pt x="1481" y="3913"/>
                    </a:lnTo>
                    <a:lnTo>
                      <a:pt x="1436" y="3895"/>
                    </a:lnTo>
                    <a:lnTo>
                      <a:pt x="1392" y="3869"/>
                    </a:lnTo>
                    <a:lnTo>
                      <a:pt x="1356" y="3833"/>
                    </a:lnTo>
                    <a:lnTo>
                      <a:pt x="1320" y="3789"/>
                    </a:lnTo>
                    <a:lnTo>
                      <a:pt x="1294" y="3754"/>
                    </a:lnTo>
                    <a:lnTo>
                      <a:pt x="1267" y="3709"/>
                    </a:lnTo>
                    <a:lnTo>
                      <a:pt x="1197" y="3559"/>
                    </a:lnTo>
                    <a:lnTo>
                      <a:pt x="1126" y="3399"/>
                    </a:lnTo>
                    <a:lnTo>
                      <a:pt x="1064" y="3240"/>
                    </a:lnTo>
                    <a:lnTo>
                      <a:pt x="1010" y="3081"/>
                    </a:lnTo>
                    <a:lnTo>
                      <a:pt x="957" y="2921"/>
                    </a:lnTo>
                    <a:lnTo>
                      <a:pt x="895" y="2762"/>
                    </a:lnTo>
                    <a:lnTo>
                      <a:pt x="842" y="2593"/>
                    </a:lnTo>
                    <a:lnTo>
                      <a:pt x="780" y="2443"/>
                    </a:lnTo>
                    <a:close/>
                  </a:path>
                </a:pathLst>
              </a:custGeom>
              <a:solidFill>
                <a:srgbClr val="9C8F73"/>
              </a:solidFill>
              <a:ln w="9525">
                <a:noFill/>
                <a:round/>
                <a:headEnd/>
                <a:tailEnd/>
              </a:ln>
            </p:spPr>
            <p:txBody>
              <a:bodyPr>
                <a:prstTxWarp prst="textNoShape">
                  <a:avLst/>
                </a:prstTxWarp>
              </a:bodyPr>
              <a:lstStyle/>
              <a:p>
                <a:endParaRPr lang="en-US"/>
              </a:p>
            </p:txBody>
          </p:sp>
          <p:sp>
            <p:nvSpPr>
              <p:cNvPr id="37162" name="Freeform 72"/>
              <p:cNvSpPr>
                <a:spLocks/>
              </p:cNvSpPr>
              <p:nvPr/>
            </p:nvSpPr>
            <p:spPr bwMode="auto">
              <a:xfrm>
                <a:off x="2943" y="2018"/>
                <a:ext cx="128" cy="290"/>
              </a:xfrm>
              <a:custGeom>
                <a:avLst/>
                <a:gdLst>
                  <a:gd name="T0" fmla="*/ 691 w 1666"/>
                  <a:gd name="T1" fmla="*/ 2187 h 3762"/>
                  <a:gd name="T2" fmla="*/ 540 w 1666"/>
                  <a:gd name="T3" fmla="*/ 1859 h 3762"/>
                  <a:gd name="T4" fmla="*/ 389 w 1666"/>
                  <a:gd name="T5" fmla="*/ 1532 h 3762"/>
                  <a:gd name="T6" fmla="*/ 248 w 1666"/>
                  <a:gd name="T7" fmla="*/ 1195 h 3762"/>
                  <a:gd name="T8" fmla="*/ 151 w 1666"/>
                  <a:gd name="T9" fmla="*/ 921 h 3762"/>
                  <a:gd name="T10" fmla="*/ 71 w 1666"/>
                  <a:gd name="T11" fmla="*/ 708 h 3762"/>
                  <a:gd name="T12" fmla="*/ 8 w 1666"/>
                  <a:gd name="T13" fmla="*/ 486 h 3762"/>
                  <a:gd name="T14" fmla="*/ 0 w 1666"/>
                  <a:gd name="T15" fmla="*/ 327 h 3762"/>
                  <a:gd name="T16" fmla="*/ 18 w 1666"/>
                  <a:gd name="T17" fmla="*/ 221 h 3762"/>
                  <a:gd name="T18" fmla="*/ 53 w 1666"/>
                  <a:gd name="T19" fmla="*/ 141 h 3762"/>
                  <a:gd name="T20" fmla="*/ 107 w 1666"/>
                  <a:gd name="T21" fmla="*/ 88 h 3762"/>
                  <a:gd name="T22" fmla="*/ 204 w 1666"/>
                  <a:gd name="T23" fmla="*/ 35 h 3762"/>
                  <a:gd name="T24" fmla="*/ 372 w 1666"/>
                  <a:gd name="T25" fmla="*/ 0 h 3762"/>
                  <a:gd name="T26" fmla="*/ 540 w 1666"/>
                  <a:gd name="T27" fmla="*/ 18 h 3762"/>
                  <a:gd name="T28" fmla="*/ 699 w 1666"/>
                  <a:gd name="T29" fmla="*/ 79 h 3762"/>
                  <a:gd name="T30" fmla="*/ 859 w 1666"/>
                  <a:gd name="T31" fmla="*/ 212 h 3762"/>
                  <a:gd name="T32" fmla="*/ 1001 w 1666"/>
                  <a:gd name="T33" fmla="*/ 371 h 3762"/>
                  <a:gd name="T34" fmla="*/ 1098 w 1666"/>
                  <a:gd name="T35" fmla="*/ 557 h 3762"/>
                  <a:gd name="T36" fmla="*/ 1187 w 1666"/>
                  <a:gd name="T37" fmla="*/ 832 h 3762"/>
                  <a:gd name="T38" fmla="*/ 1249 w 1666"/>
                  <a:gd name="T39" fmla="*/ 1212 h 3762"/>
                  <a:gd name="T40" fmla="*/ 1285 w 1666"/>
                  <a:gd name="T41" fmla="*/ 1602 h 3762"/>
                  <a:gd name="T42" fmla="*/ 1311 w 1666"/>
                  <a:gd name="T43" fmla="*/ 1982 h 3762"/>
                  <a:gd name="T44" fmla="*/ 1382 w 1666"/>
                  <a:gd name="T45" fmla="*/ 2328 h 3762"/>
                  <a:gd name="T46" fmla="*/ 1471 w 1666"/>
                  <a:gd name="T47" fmla="*/ 2629 h 3762"/>
                  <a:gd name="T48" fmla="*/ 1577 w 1666"/>
                  <a:gd name="T49" fmla="*/ 2930 h 3762"/>
                  <a:gd name="T50" fmla="*/ 1648 w 1666"/>
                  <a:gd name="T51" fmla="*/ 3240 h 3762"/>
                  <a:gd name="T52" fmla="*/ 1666 w 1666"/>
                  <a:gd name="T53" fmla="*/ 3443 h 3762"/>
                  <a:gd name="T54" fmla="*/ 1639 w 1666"/>
                  <a:gd name="T55" fmla="*/ 3558 h 3762"/>
                  <a:gd name="T56" fmla="*/ 1586 w 1666"/>
                  <a:gd name="T57" fmla="*/ 3655 h 3762"/>
                  <a:gd name="T58" fmla="*/ 1506 w 1666"/>
                  <a:gd name="T59" fmla="*/ 3736 h 3762"/>
                  <a:gd name="T60" fmla="*/ 1418 w 1666"/>
                  <a:gd name="T61" fmla="*/ 3762 h 3762"/>
                  <a:gd name="T62" fmla="*/ 1346 w 1666"/>
                  <a:gd name="T63" fmla="*/ 3744 h 3762"/>
                  <a:gd name="T64" fmla="*/ 1275 w 1666"/>
                  <a:gd name="T65" fmla="*/ 3683 h 3762"/>
                  <a:gd name="T66" fmla="*/ 1223 w 1666"/>
                  <a:gd name="T67" fmla="*/ 3621 h 3762"/>
                  <a:gd name="T68" fmla="*/ 1134 w 1666"/>
                  <a:gd name="T69" fmla="*/ 3435 h 3762"/>
                  <a:gd name="T70" fmla="*/ 1019 w 1666"/>
                  <a:gd name="T71" fmla="*/ 3125 h 3762"/>
                  <a:gd name="T72" fmla="*/ 921 w 1666"/>
                  <a:gd name="T73" fmla="*/ 2815 h 3762"/>
                  <a:gd name="T74" fmla="*/ 814 w 1666"/>
                  <a:gd name="T75" fmla="*/ 2505 h 37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66"/>
                  <a:gd name="T115" fmla="*/ 0 h 3762"/>
                  <a:gd name="T116" fmla="*/ 1666 w 1666"/>
                  <a:gd name="T117" fmla="*/ 3762 h 37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66" h="3762">
                    <a:moveTo>
                      <a:pt x="762" y="2355"/>
                    </a:moveTo>
                    <a:lnTo>
                      <a:pt x="691" y="2187"/>
                    </a:lnTo>
                    <a:lnTo>
                      <a:pt x="620" y="2018"/>
                    </a:lnTo>
                    <a:lnTo>
                      <a:pt x="540" y="1859"/>
                    </a:lnTo>
                    <a:lnTo>
                      <a:pt x="461" y="1691"/>
                    </a:lnTo>
                    <a:lnTo>
                      <a:pt x="389" y="1532"/>
                    </a:lnTo>
                    <a:lnTo>
                      <a:pt x="319" y="1363"/>
                    </a:lnTo>
                    <a:lnTo>
                      <a:pt x="248" y="1195"/>
                    </a:lnTo>
                    <a:lnTo>
                      <a:pt x="186" y="1026"/>
                    </a:lnTo>
                    <a:lnTo>
                      <a:pt x="151" y="921"/>
                    </a:lnTo>
                    <a:lnTo>
                      <a:pt x="107" y="814"/>
                    </a:lnTo>
                    <a:lnTo>
                      <a:pt x="71" y="708"/>
                    </a:lnTo>
                    <a:lnTo>
                      <a:pt x="35" y="593"/>
                    </a:lnTo>
                    <a:lnTo>
                      <a:pt x="8" y="486"/>
                    </a:lnTo>
                    <a:lnTo>
                      <a:pt x="0" y="381"/>
                    </a:lnTo>
                    <a:lnTo>
                      <a:pt x="0" y="327"/>
                    </a:lnTo>
                    <a:lnTo>
                      <a:pt x="8" y="274"/>
                    </a:lnTo>
                    <a:lnTo>
                      <a:pt x="18" y="221"/>
                    </a:lnTo>
                    <a:lnTo>
                      <a:pt x="35" y="177"/>
                    </a:lnTo>
                    <a:lnTo>
                      <a:pt x="53" y="141"/>
                    </a:lnTo>
                    <a:lnTo>
                      <a:pt x="79" y="115"/>
                    </a:lnTo>
                    <a:lnTo>
                      <a:pt x="107" y="88"/>
                    </a:lnTo>
                    <a:lnTo>
                      <a:pt x="133" y="70"/>
                    </a:lnTo>
                    <a:lnTo>
                      <a:pt x="204" y="35"/>
                    </a:lnTo>
                    <a:lnTo>
                      <a:pt x="284" y="8"/>
                    </a:lnTo>
                    <a:lnTo>
                      <a:pt x="372" y="0"/>
                    </a:lnTo>
                    <a:lnTo>
                      <a:pt x="461" y="0"/>
                    </a:lnTo>
                    <a:lnTo>
                      <a:pt x="540" y="18"/>
                    </a:lnTo>
                    <a:lnTo>
                      <a:pt x="611" y="35"/>
                    </a:lnTo>
                    <a:lnTo>
                      <a:pt x="699" y="79"/>
                    </a:lnTo>
                    <a:lnTo>
                      <a:pt x="788" y="141"/>
                    </a:lnTo>
                    <a:lnTo>
                      <a:pt x="859" y="212"/>
                    </a:lnTo>
                    <a:lnTo>
                      <a:pt x="930" y="292"/>
                    </a:lnTo>
                    <a:lnTo>
                      <a:pt x="1001" y="371"/>
                    </a:lnTo>
                    <a:lnTo>
                      <a:pt x="1054" y="460"/>
                    </a:lnTo>
                    <a:lnTo>
                      <a:pt x="1098" y="557"/>
                    </a:lnTo>
                    <a:lnTo>
                      <a:pt x="1134" y="645"/>
                    </a:lnTo>
                    <a:lnTo>
                      <a:pt x="1187" y="832"/>
                    </a:lnTo>
                    <a:lnTo>
                      <a:pt x="1223" y="1018"/>
                    </a:lnTo>
                    <a:lnTo>
                      <a:pt x="1249" y="1212"/>
                    </a:lnTo>
                    <a:lnTo>
                      <a:pt x="1267" y="1407"/>
                    </a:lnTo>
                    <a:lnTo>
                      <a:pt x="1285" y="1602"/>
                    </a:lnTo>
                    <a:lnTo>
                      <a:pt x="1293" y="1788"/>
                    </a:lnTo>
                    <a:lnTo>
                      <a:pt x="1311" y="1982"/>
                    </a:lnTo>
                    <a:lnTo>
                      <a:pt x="1346" y="2177"/>
                    </a:lnTo>
                    <a:lnTo>
                      <a:pt x="1382" y="2328"/>
                    </a:lnTo>
                    <a:lnTo>
                      <a:pt x="1426" y="2478"/>
                    </a:lnTo>
                    <a:lnTo>
                      <a:pt x="1471" y="2629"/>
                    </a:lnTo>
                    <a:lnTo>
                      <a:pt x="1523" y="2780"/>
                    </a:lnTo>
                    <a:lnTo>
                      <a:pt x="1577" y="2930"/>
                    </a:lnTo>
                    <a:lnTo>
                      <a:pt x="1612" y="3080"/>
                    </a:lnTo>
                    <a:lnTo>
                      <a:pt x="1648" y="3240"/>
                    </a:lnTo>
                    <a:lnTo>
                      <a:pt x="1666" y="3391"/>
                    </a:lnTo>
                    <a:lnTo>
                      <a:pt x="1666" y="3443"/>
                    </a:lnTo>
                    <a:lnTo>
                      <a:pt x="1656" y="3506"/>
                    </a:lnTo>
                    <a:lnTo>
                      <a:pt x="1639" y="3558"/>
                    </a:lnTo>
                    <a:lnTo>
                      <a:pt x="1612" y="3612"/>
                    </a:lnTo>
                    <a:lnTo>
                      <a:pt x="1586" y="3655"/>
                    </a:lnTo>
                    <a:lnTo>
                      <a:pt x="1541" y="3700"/>
                    </a:lnTo>
                    <a:lnTo>
                      <a:pt x="1506" y="3736"/>
                    </a:lnTo>
                    <a:lnTo>
                      <a:pt x="1453" y="3753"/>
                    </a:lnTo>
                    <a:lnTo>
                      <a:pt x="1418" y="3762"/>
                    </a:lnTo>
                    <a:lnTo>
                      <a:pt x="1382" y="3762"/>
                    </a:lnTo>
                    <a:lnTo>
                      <a:pt x="1346" y="3744"/>
                    </a:lnTo>
                    <a:lnTo>
                      <a:pt x="1311" y="3718"/>
                    </a:lnTo>
                    <a:lnTo>
                      <a:pt x="1275" y="3683"/>
                    </a:lnTo>
                    <a:lnTo>
                      <a:pt x="1249" y="3655"/>
                    </a:lnTo>
                    <a:lnTo>
                      <a:pt x="1223" y="3621"/>
                    </a:lnTo>
                    <a:lnTo>
                      <a:pt x="1205" y="3585"/>
                    </a:lnTo>
                    <a:lnTo>
                      <a:pt x="1134" y="3435"/>
                    </a:lnTo>
                    <a:lnTo>
                      <a:pt x="1072" y="3284"/>
                    </a:lnTo>
                    <a:lnTo>
                      <a:pt x="1019" y="3125"/>
                    </a:lnTo>
                    <a:lnTo>
                      <a:pt x="965" y="2974"/>
                    </a:lnTo>
                    <a:lnTo>
                      <a:pt x="921" y="2815"/>
                    </a:lnTo>
                    <a:lnTo>
                      <a:pt x="868" y="2665"/>
                    </a:lnTo>
                    <a:lnTo>
                      <a:pt x="814" y="2505"/>
                    </a:lnTo>
                    <a:lnTo>
                      <a:pt x="762" y="2355"/>
                    </a:lnTo>
                    <a:close/>
                  </a:path>
                </a:pathLst>
              </a:custGeom>
              <a:solidFill>
                <a:srgbClr val="A39678"/>
              </a:solidFill>
              <a:ln w="9525">
                <a:noFill/>
                <a:round/>
                <a:headEnd/>
                <a:tailEnd/>
              </a:ln>
            </p:spPr>
            <p:txBody>
              <a:bodyPr>
                <a:prstTxWarp prst="textNoShape">
                  <a:avLst/>
                </a:prstTxWarp>
              </a:bodyPr>
              <a:lstStyle/>
              <a:p>
                <a:endParaRPr lang="en-US"/>
              </a:p>
            </p:txBody>
          </p:sp>
          <p:sp>
            <p:nvSpPr>
              <p:cNvPr id="37163" name="Freeform 73"/>
              <p:cNvSpPr>
                <a:spLocks/>
              </p:cNvSpPr>
              <p:nvPr/>
            </p:nvSpPr>
            <p:spPr bwMode="auto">
              <a:xfrm>
                <a:off x="2950" y="2024"/>
                <a:ext cx="118" cy="277"/>
              </a:xfrm>
              <a:custGeom>
                <a:avLst/>
                <a:gdLst>
                  <a:gd name="T0" fmla="*/ 683 w 1533"/>
                  <a:gd name="T1" fmla="*/ 2099 h 3603"/>
                  <a:gd name="T2" fmla="*/ 541 w 1533"/>
                  <a:gd name="T3" fmla="*/ 1771 h 3603"/>
                  <a:gd name="T4" fmla="*/ 390 w 1533"/>
                  <a:gd name="T5" fmla="*/ 1434 h 3603"/>
                  <a:gd name="T6" fmla="*/ 257 w 1533"/>
                  <a:gd name="T7" fmla="*/ 1107 h 3603"/>
                  <a:gd name="T8" fmla="*/ 159 w 1533"/>
                  <a:gd name="T9" fmla="*/ 833 h 3603"/>
                  <a:gd name="T10" fmla="*/ 80 w 1533"/>
                  <a:gd name="T11" fmla="*/ 638 h 3603"/>
                  <a:gd name="T12" fmla="*/ 18 w 1533"/>
                  <a:gd name="T13" fmla="*/ 444 h 3603"/>
                  <a:gd name="T14" fmla="*/ 0 w 1533"/>
                  <a:gd name="T15" fmla="*/ 293 h 3603"/>
                  <a:gd name="T16" fmla="*/ 18 w 1533"/>
                  <a:gd name="T17" fmla="*/ 196 h 3603"/>
                  <a:gd name="T18" fmla="*/ 44 w 1533"/>
                  <a:gd name="T19" fmla="*/ 124 h 3603"/>
                  <a:gd name="T20" fmla="*/ 80 w 1533"/>
                  <a:gd name="T21" fmla="*/ 71 h 3603"/>
                  <a:gd name="T22" fmla="*/ 169 w 1533"/>
                  <a:gd name="T23" fmla="*/ 27 h 3603"/>
                  <a:gd name="T24" fmla="*/ 310 w 1533"/>
                  <a:gd name="T25" fmla="*/ 0 h 3603"/>
                  <a:gd name="T26" fmla="*/ 453 w 1533"/>
                  <a:gd name="T27" fmla="*/ 9 h 3603"/>
                  <a:gd name="T28" fmla="*/ 594 w 1533"/>
                  <a:gd name="T29" fmla="*/ 80 h 3603"/>
                  <a:gd name="T30" fmla="*/ 745 w 1533"/>
                  <a:gd name="T31" fmla="*/ 204 h 3603"/>
                  <a:gd name="T32" fmla="*/ 868 w 1533"/>
                  <a:gd name="T33" fmla="*/ 355 h 3603"/>
                  <a:gd name="T34" fmla="*/ 966 w 1533"/>
                  <a:gd name="T35" fmla="*/ 531 h 3603"/>
                  <a:gd name="T36" fmla="*/ 1055 w 1533"/>
                  <a:gd name="T37" fmla="*/ 806 h 3603"/>
                  <a:gd name="T38" fmla="*/ 1116 w 1533"/>
                  <a:gd name="T39" fmla="*/ 1178 h 3603"/>
                  <a:gd name="T40" fmla="*/ 1144 w 1533"/>
                  <a:gd name="T41" fmla="*/ 1567 h 3603"/>
                  <a:gd name="T42" fmla="*/ 1178 w 1533"/>
                  <a:gd name="T43" fmla="*/ 1948 h 3603"/>
                  <a:gd name="T44" fmla="*/ 1249 w 1533"/>
                  <a:gd name="T45" fmla="*/ 2285 h 3603"/>
                  <a:gd name="T46" fmla="*/ 1338 w 1533"/>
                  <a:gd name="T47" fmla="*/ 2567 h 3603"/>
                  <a:gd name="T48" fmla="*/ 1436 w 1533"/>
                  <a:gd name="T49" fmla="*/ 2860 h 3603"/>
                  <a:gd name="T50" fmla="*/ 1515 w 1533"/>
                  <a:gd name="T51" fmla="*/ 3152 h 3603"/>
                  <a:gd name="T52" fmla="*/ 1533 w 1533"/>
                  <a:gd name="T53" fmla="*/ 3338 h 3603"/>
                  <a:gd name="T54" fmla="*/ 1515 w 1533"/>
                  <a:gd name="T55" fmla="*/ 3436 h 3603"/>
                  <a:gd name="T56" fmla="*/ 1462 w 1533"/>
                  <a:gd name="T57" fmla="*/ 3515 h 3603"/>
                  <a:gd name="T58" fmla="*/ 1400 w 1533"/>
                  <a:gd name="T59" fmla="*/ 3577 h 3603"/>
                  <a:gd name="T60" fmla="*/ 1329 w 1533"/>
                  <a:gd name="T61" fmla="*/ 3603 h 3603"/>
                  <a:gd name="T62" fmla="*/ 1267 w 1533"/>
                  <a:gd name="T63" fmla="*/ 3585 h 3603"/>
                  <a:gd name="T64" fmla="*/ 1205 w 1533"/>
                  <a:gd name="T65" fmla="*/ 3542 h 3603"/>
                  <a:gd name="T66" fmla="*/ 1161 w 1533"/>
                  <a:gd name="T67" fmla="*/ 3480 h 3603"/>
                  <a:gd name="T68" fmla="*/ 1090 w 1533"/>
                  <a:gd name="T69" fmla="*/ 3311 h 3603"/>
                  <a:gd name="T70" fmla="*/ 983 w 1533"/>
                  <a:gd name="T71" fmla="*/ 3019 h 3603"/>
                  <a:gd name="T72" fmla="*/ 895 w 1533"/>
                  <a:gd name="T73" fmla="*/ 2718 h 3603"/>
                  <a:gd name="T74" fmla="*/ 806 w 1533"/>
                  <a:gd name="T75" fmla="*/ 2417 h 36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3"/>
                  <a:gd name="T115" fmla="*/ 0 h 3603"/>
                  <a:gd name="T116" fmla="*/ 1533 w 1533"/>
                  <a:gd name="T117" fmla="*/ 3603 h 36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3" h="3603">
                    <a:moveTo>
                      <a:pt x="753" y="2276"/>
                    </a:moveTo>
                    <a:lnTo>
                      <a:pt x="683" y="2099"/>
                    </a:lnTo>
                    <a:lnTo>
                      <a:pt x="612" y="1940"/>
                    </a:lnTo>
                    <a:lnTo>
                      <a:pt x="541" y="1771"/>
                    </a:lnTo>
                    <a:lnTo>
                      <a:pt x="470" y="1603"/>
                    </a:lnTo>
                    <a:lnTo>
                      <a:pt x="390" y="1434"/>
                    </a:lnTo>
                    <a:lnTo>
                      <a:pt x="328" y="1275"/>
                    </a:lnTo>
                    <a:lnTo>
                      <a:pt x="257" y="1107"/>
                    </a:lnTo>
                    <a:lnTo>
                      <a:pt x="195" y="930"/>
                    </a:lnTo>
                    <a:lnTo>
                      <a:pt x="159" y="833"/>
                    </a:lnTo>
                    <a:lnTo>
                      <a:pt x="125" y="735"/>
                    </a:lnTo>
                    <a:lnTo>
                      <a:pt x="80" y="638"/>
                    </a:lnTo>
                    <a:lnTo>
                      <a:pt x="44" y="541"/>
                    </a:lnTo>
                    <a:lnTo>
                      <a:pt x="18" y="444"/>
                    </a:lnTo>
                    <a:lnTo>
                      <a:pt x="10" y="345"/>
                    </a:lnTo>
                    <a:lnTo>
                      <a:pt x="0" y="293"/>
                    </a:lnTo>
                    <a:lnTo>
                      <a:pt x="10" y="240"/>
                    </a:lnTo>
                    <a:lnTo>
                      <a:pt x="18" y="196"/>
                    </a:lnTo>
                    <a:lnTo>
                      <a:pt x="26" y="151"/>
                    </a:lnTo>
                    <a:lnTo>
                      <a:pt x="44" y="124"/>
                    </a:lnTo>
                    <a:lnTo>
                      <a:pt x="62" y="98"/>
                    </a:lnTo>
                    <a:lnTo>
                      <a:pt x="80" y="71"/>
                    </a:lnTo>
                    <a:lnTo>
                      <a:pt x="107" y="53"/>
                    </a:lnTo>
                    <a:lnTo>
                      <a:pt x="169" y="27"/>
                    </a:lnTo>
                    <a:lnTo>
                      <a:pt x="231" y="9"/>
                    </a:lnTo>
                    <a:lnTo>
                      <a:pt x="310" y="0"/>
                    </a:lnTo>
                    <a:lnTo>
                      <a:pt x="381" y="0"/>
                    </a:lnTo>
                    <a:lnTo>
                      <a:pt x="453" y="9"/>
                    </a:lnTo>
                    <a:lnTo>
                      <a:pt x="505" y="35"/>
                    </a:lnTo>
                    <a:lnTo>
                      <a:pt x="594" y="80"/>
                    </a:lnTo>
                    <a:lnTo>
                      <a:pt x="673" y="133"/>
                    </a:lnTo>
                    <a:lnTo>
                      <a:pt x="745" y="204"/>
                    </a:lnTo>
                    <a:lnTo>
                      <a:pt x="816" y="275"/>
                    </a:lnTo>
                    <a:lnTo>
                      <a:pt x="868" y="355"/>
                    </a:lnTo>
                    <a:lnTo>
                      <a:pt x="922" y="444"/>
                    </a:lnTo>
                    <a:lnTo>
                      <a:pt x="966" y="531"/>
                    </a:lnTo>
                    <a:lnTo>
                      <a:pt x="1001" y="620"/>
                    </a:lnTo>
                    <a:lnTo>
                      <a:pt x="1055" y="806"/>
                    </a:lnTo>
                    <a:lnTo>
                      <a:pt x="1090" y="992"/>
                    </a:lnTo>
                    <a:lnTo>
                      <a:pt x="1116" y="1178"/>
                    </a:lnTo>
                    <a:lnTo>
                      <a:pt x="1126" y="1373"/>
                    </a:lnTo>
                    <a:lnTo>
                      <a:pt x="1144" y="1567"/>
                    </a:lnTo>
                    <a:lnTo>
                      <a:pt x="1161" y="1753"/>
                    </a:lnTo>
                    <a:lnTo>
                      <a:pt x="1178" y="1948"/>
                    </a:lnTo>
                    <a:lnTo>
                      <a:pt x="1214" y="2134"/>
                    </a:lnTo>
                    <a:lnTo>
                      <a:pt x="1249" y="2285"/>
                    </a:lnTo>
                    <a:lnTo>
                      <a:pt x="1285" y="2426"/>
                    </a:lnTo>
                    <a:lnTo>
                      <a:pt x="1338" y="2567"/>
                    </a:lnTo>
                    <a:lnTo>
                      <a:pt x="1392" y="2718"/>
                    </a:lnTo>
                    <a:lnTo>
                      <a:pt x="1436" y="2860"/>
                    </a:lnTo>
                    <a:lnTo>
                      <a:pt x="1480" y="3002"/>
                    </a:lnTo>
                    <a:lnTo>
                      <a:pt x="1515" y="3152"/>
                    </a:lnTo>
                    <a:lnTo>
                      <a:pt x="1533" y="3294"/>
                    </a:lnTo>
                    <a:lnTo>
                      <a:pt x="1533" y="3338"/>
                    </a:lnTo>
                    <a:lnTo>
                      <a:pt x="1524" y="3391"/>
                    </a:lnTo>
                    <a:lnTo>
                      <a:pt x="1515" y="3436"/>
                    </a:lnTo>
                    <a:lnTo>
                      <a:pt x="1489" y="3480"/>
                    </a:lnTo>
                    <a:lnTo>
                      <a:pt x="1462" y="3515"/>
                    </a:lnTo>
                    <a:lnTo>
                      <a:pt x="1436" y="3551"/>
                    </a:lnTo>
                    <a:lnTo>
                      <a:pt x="1400" y="3577"/>
                    </a:lnTo>
                    <a:lnTo>
                      <a:pt x="1356" y="3603"/>
                    </a:lnTo>
                    <a:lnTo>
                      <a:pt x="1329" y="3603"/>
                    </a:lnTo>
                    <a:lnTo>
                      <a:pt x="1293" y="3603"/>
                    </a:lnTo>
                    <a:lnTo>
                      <a:pt x="1267" y="3585"/>
                    </a:lnTo>
                    <a:lnTo>
                      <a:pt x="1241" y="3568"/>
                    </a:lnTo>
                    <a:lnTo>
                      <a:pt x="1205" y="3542"/>
                    </a:lnTo>
                    <a:lnTo>
                      <a:pt x="1188" y="3515"/>
                    </a:lnTo>
                    <a:lnTo>
                      <a:pt x="1161" y="3480"/>
                    </a:lnTo>
                    <a:lnTo>
                      <a:pt x="1152" y="3453"/>
                    </a:lnTo>
                    <a:lnTo>
                      <a:pt x="1090" y="3311"/>
                    </a:lnTo>
                    <a:lnTo>
                      <a:pt x="1037" y="3161"/>
                    </a:lnTo>
                    <a:lnTo>
                      <a:pt x="983" y="3019"/>
                    </a:lnTo>
                    <a:lnTo>
                      <a:pt x="939" y="2869"/>
                    </a:lnTo>
                    <a:lnTo>
                      <a:pt x="895" y="2718"/>
                    </a:lnTo>
                    <a:lnTo>
                      <a:pt x="850" y="2567"/>
                    </a:lnTo>
                    <a:lnTo>
                      <a:pt x="806" y="2417"/>
                    </a:lnTo>
                    <a:lnTo>
                      <a:pt x="753" y="2276"/>
                    </a:lnTo>
                    <a:close/>
                  </a:path>
                </a:pathLst>
              </a:custGeom>
              <a:solidFill>
                <a:srgbClr val="AA9C7D"/>
              </a:solidFill>
              <a:ln w="9525">
                <a:noFill/>
                <a:round/>
                <a:headEnd/>
                <a:tailEnd/>
              </a:ln>
            </p:spPr>
            <p:txBody>
              <a:bodyPr>
                <a:prstTxWarp prst="textNoShape">
                  <a:avLst/>
                </a:prstTxWarp>
              </a:bodyPr>
              <a:lstStyle/>
              <a:p>
                <a:endParaRPr lang="en-US"/>
              </a:p>
            </p:txBody>
          </p:sp>
          <p:sp>
            <p:nvSpPr>
              <p:cNvPr id="37164" name="Freeform 74"/>
              <p:cNvSpPr>
                <a:spLocks/>
              </p:cNvSpPr>
              <p:nvPr/>
            </p:nvSpPr>
            <p:spPr bwMode="auto">
              <a:xfrm>
                <a:off x="3079" y="2024"/>
                <a:ext cx="125" cy="100"/>
              </a:xfrm>
              <a:custGeom>
                <a:avLst/>
                <a:gdLst>
                  <a:gd name="T0" fmla="*/ 293 w 1622"/>
                  <a:gd name="T1" fmla="*/ 1098 h 1302"/>
                  <a:gd name="T2" fmla="*/ 230 w 1622"/>
                  <a:gd name="T3" fmla="*/ 1018 h 1302"/>
                  <a:gd name="T4" fmla="*/ 186 w 1622"/>
                  <a:gd name="T5" fmla="*/ 929 h 1302"/>
                  <a:gd name="T6" fmla="*/ 133 w 1622"/>
                  <a:gd name="T7" fmla="*/ 842 h 1302"/>
                  <a:gd name="T8" fmla="*/ 97 w 1622"/>
                  <a:gd name="T9" fmla="*/ 753 h 1302"/>
                  <a:gd name="T10" fmla="*/ 62 w 1622"/>
                  <a:gd name="T11" fmla="*/ 655 h 1302"/>
                  <a:gd name="T12" fmla="*/ 35 w 1622"/>
                  <a:gd name="T13" fmla="*/ 558 h 1302"/>
                  <a:gd name="T14" fmla="*/ 9 w 1622"/>
                  <a:gd name="T15" fmla="*/ 461 h 1302"/>
                  <a:gd name="T16" fmla="*/ 0 w 1622"/>
                  <a:gd name="T17" fmla="*/ 363 h 1302"/>
                  <a:gd name="T18" fmla="*/ 0 w 1622"/>
                  <a:gd name="T19" fmla="*/ 319 h 1302"/>
                  <a:gd name="T20" fmla="*/ 0 w 1622"/>
                  <a:gd name="T21" fmla="*/ 274 h 1302"/>
                  <a:gd name="T22" fmla="*/ 17 w 1622"/>
                  <a:gd name="T23" fmla="*/ 231 h 1302"/>
                  <a:gd name="T24" fmla="*/ 35 w 1622"/>
                  <a:gd name="T25" fmla="*/ 187 h 1302"/>
                  <a:gd name="T26" fmla="*/ 62 w 1622"/>
                  <a:gd name="T27" fmla="*/ 151 h 1302"/>
                  <a:gd name="T28" fmla="*/ 89 w 1622"/>
                  <a:gd name="T29" fmla="*/ 115 h 1302"/>
                  <a:gd name="T30" fmla="*/ 124 w 1622"/>
                  <a:gd name="T31" fmla="*/ 89 h 1302"/>
                  <a:gd name="T32" fmla="*/ 168 w 1622"/>
                  <a:gd name="T33" fmla="*/ 71 h 1302"/>
                  <a:gd name="T34" fmla="*/ 257 w 1622"/>
                  <a:gd name="T35" fmla="*/ 44 h 1302"/>
                  <a:gd name="T36" fmla="*/ 345 w 1622"/>
                  <a:gd name="T37" fmla="*/ 26 h 1302"/>
                  <a:gd name="T38" fmla="*/ 442 w 1622"/>
                  <a:gd name="T39" fmla="*/ 18 h 1302"/>
                  <a:gd name="T40" fmla="*/ 531 w 1622"/>
                  <a:gd name="T41" fmla="*/ 18 h 1302"/>
                  <a:gd name="T42" fmla="*/ 629 w 1622"/>
                  <a:gd name="T43" fmla="*/ 18 h 1302"/>
                  <a:gd name="T44" fmla="*/ 726 w 1622"/>
                  <a:gd name="T45" fmla="*/ 18 h 1302"/>
                  <a:gd name="T46" fmla="*/ 824 w 1622"/>
                  <a:gd name="T47" fmla="*/ 26 h 1302"/>
                  <a:gd name="T48" fmla="*/ 921 w 1622"/>
                  <a:gd name="T49" fmla="*/ 26 h 1302"/>
                  <a:gd name="T50" fmla="*/ 1002 w 1622"/>
                  <a:gd name="T51" fmla="*/ 26 h 1302"/>
                  <a:gd name="T52" fmla="*/ 1099 w 1622"/>
                  <a:gd name="T53" fmla="*/ 18 h 1302"/>
                  <a:gd name="T54" fmla="*/ 1187 w 1622"/>
                  <a:gd name="T55" fmla="*/ 9 h 1302"/>
                  <a:gd name="T56" fmla="*/ 1276 w 1622"/>
                  <a:gd name="T57" fmla="*/ 0 h 1302"/>
                  <a:gd name="T58" fmla="*/ 1364 w 1622"/>
                  <a:gd name="T59" fmla="*/ 0 h 1302"/>
                  <a:gd name="T60" fmla="*/ 1453 w 1622"/>
                  <a:gd name="T61" fmla="*/ 9 h 1302"/>
                  <a:gd name="T62" fmla="*/ 1489 w 1622"/>
                  <a:gd name="T63" fmla="*/ 26 h 1302"/>
                  <a:gd name="T64" fmla="*/ 1524 w 1622"/>
                  <a:gd name="T65" fmla="*/ 44 h 1302"/>
                  <a:gd name="T66" fmla="*/ 1560 w 1622"/>
                  <a:gd name="T67" fmla="*/ 62 h 1302"/>
                  <a:gd name="T68" fmla="*/ 1586 w 1622"/>
                  <a:gd name="T69" fmla="*/ 89 h 1302"/>
                  <a:gd name="T70" fmla="*/ 1604 w 1622"/>
                  <a:gd name="T71" fmla="*/ 115 h 1302"/>
                  <a:gd name="T72" fmla="*/ 1622 w 1622"/>
                  <a:gd name="T73" fmla="*/ 142 h 1302"/>
                  <a:gd name="T74" fmla="*/ 1622 w 1622"/>
                  <a:gd name="T75" fmla="*/ 169 h 1302"/>
                  <a:gd name="T76" fmla="*/ 1622 w 1622"/>
                  <a:gd name="T77" fmla="*/ 204 h 1302"/>
                  <a:gd name="T78" fmla="*/ 1612 w 1622"/>
                  <a:gd name="T79" fmla="*/ 266 h 1302"/>
                  <a:gd name="T80" fmla="*/ 1586 w 1622"/>
                  <a:gd name="T81" fmla="*/ 328 h 1302"/>
                  <a:gd name="T82" fmla="*/ 1550 w 1622"/>
                  <a:gd name="T83" fmla="*/ 390 h 1302"/>
                  <a:gd name="T84" fmla="*/ 1506 w 1622"/>
                  <a:gd name="T85" fmla="*/ 461 h 1302"/>
                  <a:gd name="T86" fmla="*/ 1462 w 1622"/>
                  <a:gd name="T87" fmla="*/ 522 h 1302"/>
                  <a:gd name="T88" fmla="*/ 1417 w 1622"/>
                  <a:gd name="T89" fmla="*/ 576 h 1302"/>
                  <a:gd name="T90" fmla="*/ 1347 w 1622"/>
                  <a:gd name="T91" fmla="*/ 673 h 1302"/>
                  <a:gd name="T92" fmla="*/ 1267 w 1622"/>
                  <a:gd name="T93" fmla="*/ 780 h 1302"/>
                  <a:gd name="T94" fmla="*/ 1179 w 1622"/>
                  <a:gd name="T95" fmla="*/ 877 h 1302"/>
                  <a:gd name="T96" fmla="*/ 1090 w 1622"/>
                  <a:gd name="T97" fmla="*/ 974 h 1302"/>
                  <a:gd name="T98" fmla="*/ 1002 w 1622"/>
                  <a:gd name="T99" fmla="*/ 1072 h 1302"/>
                  <a:gd name="T100" fmla="*/ 903 w 1622"/>
                  <a:gd name="T101" fmla="*/ 1151 h 1302"/>
                  <a:gd name="T102" fmla="*/ 797 w 1622"/>
                  <a:gd name="T103" fmla="*/ 1222 h 1302"/>
                  <a:gd name="T104" fmla="*/ 691 w 1622"/>
                  <a:gd name="T105" fmla="*/ 1284 h 1302"/>
                  <a:gd name="T106" fmla="*/ 638 w 1622"/>
                  <a:gd name="T107" fmla="*/ 1302 h 1302"/>
                  <a:gd name="T108" fmla="*/ 585 w 1622"/>
                  <a:gd name="T109" fmla="*/ 1302 h 1302"/>
                  <a:gd name="T110" fmla="*/ 523 w 1622"/>
                  <a:gd name="T111" fmla="*/ 1284 h 1302"/>
                  <a:gd name="T112" fmla="*/ 470 w 1622"/>
                  <a:gd name="T113" fmla="*/ 1257 h 1302"/>
                  <a:gd name="T114" fmla="*/ 416 w 1622"/>
                  <a:gd name="T115" fmla="*/ 1222 h 1302"/>
                  <a:gd name="T116" fmla="*/ 372 w 1622"/>
                  <a:gd name="T117" fmla="*/ 1187 h 1302"/>
                  <a:gd name="T118" fmla="*/ 327 w 1622"/>
                  <a:gd name="T119" fmla="*/ 1142 h 1302"/>
                  <a:gd name="T120" fmla="*/ 293 w 1622"/>
                  <a:gd name="T121" fmla="*/ 1098 h 13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22"/>
                  <a:gd name="T184" fmla="*/ 0 h 1302"/>
                  <a:gd name="T185" fmla="*/ 1622 w 1622"/>
                  <a:gd name="T186" fmla="*/ 1302 h 13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22" h="1302">
                    <a:moveTo>
                      <a:pt x="293" y="1098"/>
                    </a:moveTo>
                    <a:lnTo>
                      <a:pt x="230" y="1018"/>
                    </a:lnTo>
                    <a:lnTo>
                      <a:pt x="186" y="929"/>
                    </a:lnTo>
                    <a:lnTo>
                      <a:pt x="133" y="842"/>
                    </a:lnTo>
                    <a:lnTo>
                      <a:pt x="97" y="753"/>
                    </a:lnTo>
                    <a:lnTo>
                      <a:pt x="62" y="655"/>
                    </a:lnTo>
                    <a:lnTo>
                      <a:pt x="35" y="558"/>
                    </a:lnTo>
                    <a:lnTo>
                      <a:pt x="9" y="461"/>
                    </a:lnTo>
                    <a:lnTo>
                      <a:pt x="0" y="363"/>
                    </a:lnTo>
                    <a:lnTo>
                      <a:pt x="0" y="319"/>
                    </a:lnTo>
                    <a:lnTo>
                      <a:pt x="0" y="274"/>
                    </a:lnTo>
                    <a:lnTo>
                      <a:pt x="17" y="231"/>
                    </a:lnTo>
                    <a:lnTo>
                      <a:pt x="35" y="187"/>
                    </a:lnTo>
                    <a:lnTo>
                      <a:pt x="62" y="151"/>
                    </a:lnTo>
                    <a:lnTo>
                      <a:pt x="89" y="115"/>
                    </a:lnTo>
                    <a:lnTo>
                      <a:pt x="124" y="89"/>
                    </a:lnTo>
                    <a:lnTo>
                      <a:pt x="168" y="71"/>
                    </a:lnTo>
                    <a:lnTo>
                      <a:pt x="257" y="44"/>
                    </a:lnTo>
                    <a:lnTo>
                      <a:pt x="345" y="26"/>
                    </a:lnTo>
                    <a:lnTo>
                      <a:pt x="442" y="18"/>
                    </a:lnTo>
                    <a:lnTo>
                      <a:pt x="531" y="18"/>
                    </a:lnTo>
                    <a:lnTo>
                      <a:pt x="629" y="18"/>
                    </a:lnTo>
                    <a:lnTo>
                      <a:pt x="726" y="18"/>
                    </a:lnTo>
                    <a:lnTo>
                      <a:pt x="824" y="26"/>
                    </a:lnTo>
                    <a:lnTo>
                      <a:pt x="921" y="26"/>
                    </a:lnTo>
                    <a:lnTo>
                      <a:pt x="1002" y="26"/>
                    </a:lnTo>
                    <a:lnTo>
                      <a:pt x="1099" y="18"/>
                    </a:lnTo>
                    <a:lnTo>
                      <a:pt x="1187" y="9"/>
                    </a:lnTo>
                    <a:lnTo>
                      <a:pt x="1276" y="0"/>
                    </a:lnTo>
                    <a:lnTo>
                      <a:pt x="1364" y="0"/>
                    </a:lnTo>
                    <a:lnTo>
                      <a:pt x="1453" y="9"/>
                    </a:lnTo>
                    <a:lnTo>
                      <a:pt x="1489" y="26"/>
                    </a:lnTo>
                    <a:lnTo>
                      <a:pt x="1524" y="44"/>
                    </a:lnTo>
                    <a:lnTo>
                      <a:pt x="1560" y="62"/>
                    </a:lnTo>
                    <a:lnTo>
                      <a:pt x="1586" y="89"/>
                    </a:lnTo>
                    <a:lnTo>
                      <a:pt x="1604" y="115"/>
                    </a:lnTo>
                    <a:lnTo>
                      <a:pt x="1622" y="142"/>
                    </a:lnTo>
                    <a:lnTo>
                      <a:pt x="1622" y="169"/>
                    </a:lnTo>
                    <a:lnTo>
                      <a:pt x="1622" y="204"/>
                    </a:lnTo>
                    <a:lnTo>
                      <a:pt x="1612" y="266"/>
                    </a:lnTo>
                    <a:lnTo>
                      <a:pt x="1586" y="328"/>
                    </a:lnTo>
                    <a:lnTo>
                      <a:pt x="1550" y="390"/>
                    </a:lnTo>
                    <a:lnTo>
                      <a:pt x="1506" y="461"/>
                    </a:lnTo>
                    <a:lnTo>
                      <a:pt x="1462" y="522"/>
                    </a:lnTo>
                    <a:lnTo>
                      <a:pt x="1417" y="576"/>
                    </a:lnTo>
                    <a:lnTo>
                      <a:pt x="1347" y="673"/>
                    </a:lnTo>
                    <a:lnTo>
                      <a:pt x="1267" y="780"/>
                    </a:lnTo>
                    <a:lnTo>
                      <a:pt x="1179" y="877"/>
                    </a:lnTo>
                    <a:lnTo>
                      <a:pt x="1090" y="974"/>
                    </a:lnTo>
                    <a:lnTo>
                      <a:pt x="1002" y="1072"/>
                    </a:lnTo>
                    <a:lnTo>
                      <a:pt x="903" y="1151"/>
                    </a:lnTo>
                    <a:lnTo>
                      <a:pt x="797" y="1222"/>
                    </a:lnTo>
                    <a:lnTo>
                      <a:pt x="691" y="1284"/>
                    </a:lnTo>
                    <a:lnTo>
                      <a:pt x="638" y="1302"/>
                    </a:lnTo>
                    <a:lnTo>
                      <a:pt x="585" y="1302"/>
                    </a:lnTo>
                    <a:lnTo>
                      <a:pt x="523" y="1284"/>
                    </a:lnTo>
                    <a:lnTo>
                      <a:pt x="470" y="1257"/>
                    </a:lnTo>
                    <a:lnTo>
                      <a:pt x="416" y="1222"/>
                    </a:lnTo>
                    <a:lnTo>
                      <a:pt x="372" y="1187"/>
                    </a:lnTo>
                    <a:lnTo>
                      <a:pt x="327" y="1142"/>
                    </a:lnTo>
                    <a:lnTo>
                      <a:pt x="293" y="1098"/>
                    </a:lnTo>
                    <a:close/>
                  </a:path>
                </a:pathLst>
              </a:custGeom>
              <a:solidFill>
                <a:srgbClr val="867B62"/>
              </a:solidFill>
              <a:ln w="9525">
                <a:noFill/>
                <a:round/>
                <a:headEnd/>
                <a:tailEnd/>
              </a:ln>
            </p:spPr>
            <p:txBody>
              <a:bodyPr>
                <a:prstTxWarp prst="textNoShape">
                  <a:avLst/>
                </a:prstTxWarp>
              </a:bodyPr>
              <a:lstStyle/>
              <a:p>
                <a:endParaRPr lang="en-US"/>
              </a:p>
            </p:txBody>
          </p:sp>
          <p:sp>
            <p:nvSpPr>
              <p:cNvPr id="37165" name="Freeform 75"/>
              <p:cNvSpPr>
                <a:spLocks/>
              </p:cNvSpPr>
              <p:nvPr/>
            </p:nvSpPr>
            <p:spPr bwMode="auto">
              <a:xfrm>
                <a:off x="3087" y="2027"/>
                <a:ext cx="112" cy="90"/>
              </a:xfrm>
              <a:custGeom>
                <a:avLst/>
                <a:gdLst>
                  <a:gd name="T0" fmla="*/ 258 w 1463"/>
                  <a:gd name="T1" fmla="*/ 991 h 1169"/>
                  <a:gd name="T2" fmla="*/ 212 w 1463"/>
                  <a:gd name="T3" fmla="*/ 911 h 1169"/>
                  <a:gd name="T4" fmla="*/ 160 w 1463"/>
                  <a:gd name="T5" fmla="*/ 841 h 1169"/>
                  <a:gd name="T6" fmla="*/ 125 w 1463"/>
                  <a:gd name="T7" fmla="*/ 761 h 1169"/>
                  <a:gd name="T8" fmla="*/ 89 w 1463"/>
                  <a:gd name="T9" fmla="*/ 673 h 1169"/>
                  <a:gd name="T10" fmla="*/ 53 w 1463"/>
                  <a:gd name="T11" fmla="*/ 593 h 1169"/>
                  <a:gd name="T12" fmla="*/ 27 w 1463"/>
                  <a:gd name="T13" fmla="*/ 504 h 1169"/>
                  <a:gd name="T14" fmla="*/ 9 w 1463"/>
                  <a:gd name="T15" fmla="*/ 415 h 1169"/>
                  <a:gd name="T16" fmla="*/ 0 w 1463"/>
                  <a:gd name="T17" fmla="*/ 327 h 1169"/>
                  <a:gd name="T18" fmla="*/ 0 w 1463"/>
                  <a:gd name="T19" fmla="*/ 292 h 1169"/>
                  <a:gd name="T20" fmla="*/ 0 w 1463"/>
                  <a:gd name="T21" fmla="*/ 248 h 1169"/>
                  <a:gd name="T22" fmla="*/ 18 w 1463"/>
                  <a:gd name="T23" fmla="*/ 212 h 1169"/>
                  <a:gd name="T24" fmla="*/ 36 w 1463"/>
                  <a:gd name="T25" fmla="*/ 177 h 1169"/>
                  <a:gd name="T26" fmla="*/ 53 w 1463"/>
                  <a:gd name="T27" fmla="*/ 141 h 1169"/>
                  <a:gd name="T28" fmla="*/ 81 w 1463"/>
                  <a:gd name="T29" fmla="*/ 106 h 1169"/>
                  <a:gd name="T30" fmla="*/ 115 w 1463"/>
                  <a:gd name="T31" fmla="*/ 79 h 1169"/>
                  <a:gd name="T32" fmla="*/ 151 w 1463"/>
                  <a:gd name="T33" fmla="*/ 70 h 1169"/>
                  <a:gd name="T34" fmla="*/ 230 w 1463"/>
                  <a:gd name="T35" fmla="*/ 44 h 1169"/>
                  <a:gd name="T36" fmla="*/ 311 w 1463"/>
                  <a:gd name="T37" fmla="*/ 26 h 1169"/>
                  <a:gd name="T38" fmla="*/ 399 w 1463"/>
                  <a:gd name="T39" fmla="*/ 18 h 1169"/>
                  <a:gd name="T40" fmla="*/ 478 w 1463"/>
                  <a:gd name="T41" fmla="*/ 18 h 1169"/>
                  <a:gd name="T42" fmla="*/ 567 w 1463"/>
                  <a:gd name="T43" fmla="*/ 18 h 1169"/>
                  <a:gd name="T44" fmla="*/ 656 w 1463"/>
                  <a:gd name="T45" fmla="*/ 26 h 1169"/>
                  <a:gd name="T46" fmla="*/ 744 w 1463"/>
                  <a:gd name="T47" fmla="*/ 26 h 1169"/>
                  <a:gd name="T48" fmla="*/ 824 w 1463"/>
                  <a:gd name="T49" fmla="*/ 26 h 1169"/>
                  <a:gd name="T50" fmla="*/ 905 w 1463"/>
                  <a:gd name="T51" fmla="*/ 26 h 1169"/>
                  <a:gd name="T52" fmla="*/ 984 w 1463"/>
                  <a:gd name="T53" fmla="*/ 18 h 1169"/>
                  <a:gd name="T54" fmla="*/ 1072 w 1463"/>
                  <a:gd name="T55" fmla="*/ 8 h 1169"/>
                  <a:gd name="T56" fmla="*/ 1152 w 1463"/>
                  <a:gd name="T57" fmla="*/ 0 h 1169"/>
                  <a:gd name="T58" fmla="*/ 1232 w 1463"/>
                  <a:gd name="T59" fmla="*/ 0 h 1169"/>
                  <a:gd name="T60" fmla="*/ 1303 w 1463"/>
                  <a:gd name="T61" fmla="*/ 18 h 1169"/>
                  <a:gd name="T62" fmla="*/ 1338 w 1463"/>
                  <a:gd name="T63" fmla="*/ 26 h 1169"/>
                  <a:gd name="T64" fmla="*/ 1374 w 1463"/>
                  <a:gd name="T65" fmla="*/ 44 h 1169"/>
                  <a:gd name="T66" fmla="*/ 1400 w 1463"/>
                  <a:gd name="T67" fmla="*/ 62 h 1169"/>
                  <a:gd name="T68" fmla="*/ 1427 w 1463"/>
                  <a:gd name="T69" fmla="*/ 88 h 1169"/>
                  <a:gd name="T70" fmla="*/ 1445 w 1463"/>
                  <a:gd name="T71" fmla="*/ 106 h 1169"/>
                  <a:gd name="T72" fmla="*/ 1453 w 1463"/>
                  <a:gd name="T73" fmla="*/ 133 h 1169"/>
                  <a:gd name="T74" fmla="*/ 1463 w 1463"/>
                  <a:gd name="T75" fmla="*/ 159 h 1169"/>
                  <a:gd name="T76" fmla="*/ 1463 w 1463"/>
                  <a:gd name="T77" fmla="*/ 185 h 1169"/>
                  <a:gd name="T78" fmla="*/ 1453 w 1463"/>
                  <a:gd name="T79" fmla="*/ 238 h 1169"/>
                  <a:gd name="T80" fmla="*/ 1427 w 1463"/>
                  <a:gd name="T81" fmla="*/ 300 h 1169"/>
                  <a:gd name="T82" fmla="*/ 1392 w 1463"/>
                  <a:gd name="T83" fmla="*/ 354 h 1169"/>
                  <a:gd name="T84" fmla="*/ 1356 w 1463"/>
                  <a:gd name="T85" fmla="*/ 415 h 1169"/>
                  <a:gd name="T86" fmla="*/ 1312 w 1463"/>
                  <a:gd name="T87" fmla="*/ 469 h 1169"/>
                  <a:gd name="T88" fmla="*/ 1276 w 1463"/>
                  <a:gd name="T89" fmla="*/ 522 h 1169"/>
                  <a:gd name="T90" fmla="*/ 1205 w 1463"/>
                  <a:gd name="T91" fmla="*/ 611 h 1169"/>
                  <a:gd name="T92" fmla="*/ 1135 w 1463"/>
                  <a:gd name="T93" fmla="*/ 699 h 1169"/>
                  <a:gd name="T94" fmla="*/ 1064 w 1463"/>
                  <a:gd name="T95" fmla="*/ 796 h 1169"/>
                  <a:gd name="T96" fmla="*/ 984 w 1463"/>
                  <a:gd name="T97" fmla="*/ 885 h 1169"/>
                  <a:gd name="T98" fmla="*/ 905 w 1463"/>
                  <a:gd name="T99" fmla="*/ 965 h 1169"/>
                  <a:gd name="T100" fmla="*/ 816 w 1463"/>
                  <a:gd name="T101" fmla="*/ 1036 h 1169"/>
                  <a:gd name="T102" fmla="*/ 718 w 1463"/>
                  <a:gd name="T103" fmla="*/ 1106 h 1169"/>
                  <a:gd name="T104" fmla="*/ 621 w 1463"/>
                  <a:gd name="T105" fmla="*/ 1159 h 1169"/>
                  <a:gd name="T106" fmla="*/ 576 w 1463"/>
                  <a:gd name="T107" fmla="*/ 1169 h 1169"/>
                  <a:gd name="T108" fmla="*/ 523 w 1463"/>
                  <a:gd name="T109" fmla="*/ 1169 h 1169"/>
                  <a:gd name="T110" fmla="*/ 470 w 1463"/>
                  <a:gd name="T111" fmla="*/ 1159 h 1169"/>
                  <a:gd name="T112" fmla="*/ 426 w 1463"/>
                  <a:gd name="T113" fmla="*/ 1133 h 1169"/>
                  <a:gd name="T114" fmla="*/ 381 w 1463"/>
                  <a:gd name="T115" fmla="*/ 1106 h 1169"/>
                  <a:gd name="T116" fmla="*/ 337 w 1463"/>
                  <a:gd name="T117" fmla="*/ 1071 h 1169"/>
                  <a:gd name="T118" fmla="*/ 293 w 1463"/>
                  <a:gd name="T119" fmla="*/ 1026 h 1169"/>
                  <a:gd name="T120" fmla="*/ 258 w 1463"/>
                  <a:gd name="T121" fmla="*/ 991 h 11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63"/>
                  <a:gd name="T184" fmla="*/ 0 h 1169"/>
                  <a:gd name="T185" fmla="*/ 1463 w 1463"/>
                  <a:gd name="T186" fmla="*/ 1169 h 11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63" h="1169">
                    <a:moveTo>
                      <a:pt x="258" y="991"/>
                    </a:moveTo>
                    <a:lnTo>
                      <a:pt x="212" y="911"/>
                    </a:lnTo>
                    <a:lnTo>
                      <a:pt x="160" y="841"/>
                    </a:lnTo>
                    <a:lnTo>
                      <a:pt x="125" y="761"/>
                    </a:lnTo>
                    <a:lnTo>
                      <a:pt x="89" y="673"/>
                    </a:lnTo>
                    <a:lnTo>
                      <a:pt x="53" y="593"/>
                    </a:lnTo>
                    <a:lnTo>
                      <a:pt x="27" y="504"/>
                    </a:lnTo>
                    <a:lnTo>
                      <a:pt x="9" y="415"/>
                    </a:lnTo>
                    <a:lnTo>
                      <a:pt x="0" y="327"/>
                    </a:lnTo>
                    <a:lnTo>
                      <a:pt x="0" y="292"/>
                    </a:lnTo>
                    <a:lnTo>
                      <a:pt x="0" y="248"/>
                    </a:lnTo>
                    <a:lnTo>
                      <a:pt x="18" y="212"/>
                    </a:lnTo>
                    <a:lnTo>
                      <a:pt x="36" y="177"/>
                    </a:lnTo>
                    <a:lnTo>
                      <a:pt x="53" y="141"/>
                    </a:lnTo>
                    <a:lnTo>
                      <a:pt x="81" y="106"/>
                    </a:lnTo>
                    <a:lnTo>
                      <a:pt x="115" y="79"/>
                    </a:lnTo>
                    <a:lnTo>
                      <a:pt x="151" y="70"/>
                    </a:lnTo>
                    <a:lnTo>
                      <a:pt x="230" y="44"/>
                    </a:lnTo>
                    <a:lnTo>
                      <a:pt x="311" y="26"/>
                    </a:lnTo>
                    <a:lnTo>
                      <a:pt x="399" y="18"/>
                    </a:lnTo>
                    <a:lnTo>
                      <a:pt x="478" y="18"/>
                    </a:lnTo>
                    <a:lnTo>
                      <a:pt x="567" y="18"/>
                    </a:lnTo>
                    <a:lnTo>
                      <a:pt x="656" y="26"/>
                    </a:lnTo>
                    <a:lnTo>
                      <a:pt x="744" y="26"/>
                    </a:lnTo>
                    <a:lnTo>
                      <a:pt x="824" y="26"/>
                    </a:lnTo>
                    <a:lnTo>
                      <a:pt x="905" y="26"/>
                    </a:lnTo>
                    <a:lnTo>
                      <a:pt x="984" y="18"/>
                    </a:lnTo>
                    <a:lnTo>
                      <a:pt x="1072" y="8"/>
                    </a:lnTo>
                    <a:lnTo>
                      <a:pt x="1152" y="0"/>
                    </a:lnTo>
                    <a:lnTo>
                      <a:pt x="1232" y="0"/>
                    </a:lnTo>
                    <a:lnTo>
                      <a:pt x="1303" y="18"/>
                    </a:lnTo>
                    <a:lnTo>
                      <a:pt x="1338" y="26"/>
                    </a:lnTo>
                    <a:lnTo>
                      <a:pt x="1374" y="44"/>
                    </a:lnTo>
                    <a:lnTo>
                      <a:pt x="1400" y="62"/>
                    </a:lnTo>
                    <a:lnTo>
                      <a:pt x="1427" y="88"/>
                    </a:lnTo>
                    <a:lnTo>
                      <a:pt x="1445" y="106"/>
                    </a:lnTo>
                    <a:lnTo>
                      <a:pt x="1453" y="133"/>
                    </a:lnTo>
                    <a:lnTo>
                      <a:pt x="1463" y="159"/>
                    </a:lnTo>
                    <a:lnTo>
                      <a:pt x="1463" y="185"/>
                    </a:lnTo>
                    <a:lnTo>
                      <a:pt x="1453" y="238"/>
                    </a:lnTo>
                    <a:lnTo>
                      <a:pt x="1427" y="300"/>
                    </a:lnTo>
                    <a:lnTo>
                      <a:pt x="1392" y="354"/>
                    </a:lnTo>
                    <a:lnTo>
                      <a:pt x="1356" y="415"/>
                    </a:lnTo>
                    <a:lnTo>
                      <a:pt x="1312" y="469"/>
                    </a:lnTo>
                    <a:lnTo>
                      <a:pt x="1276" y="522"/>
                    </a:lnTo>
                    <a:lnTo>
                      <a:pt x="1205" y="611"/>
                    </a:lnTo>
                    <a:lnTo>
                      <a:pt x="1135" y="699"/>
                    </a:lnTo>
                    <a:lnTo>
                      <a:pt x="1064" y="796"/>
                    </a:lnTo>
                    <a:lnTo>
                      <a:pt x="984" y="885"/>
                    </a:lnTo>
                    <a:lnTo>
                      <a:pt x="905" y="965"/>
                    </a:lnTo>
                    <a:lnTo>
                      <a:pt x="816" y="1036"/>
                    </a:lnTo>
                    <a:lnTo>
                      <a:pt x="718" y="1106"/>
                    </a:lnTo>
                    <a:lnTo>
                      <a:pt x="621" y="1159"/>
                    </a:lnTo>
                    <a:lnTo>
                      <a:pt x="576" y="1169"/>
                    </a:lnTo>
                    <a:lnTo>
                      <a:pt x="523" y="1169"/>
                    </a:lnTo>
                    <a:lnTo>
                      <a:pt x="470" y="1159"/>
                    </a:lnTo>
                    <a:lnTo>
                      <a:pt x="426" y="1133"/>
                    </a:lnTo>
                    <a:lnTo>
                      <a:pt x="381" y="1106"/>
                    </a:lnTo>
                    <a:lnTo>
                      <a:pt x="337" y="1071"/>
                    </a:lnTo>
                    <a:lnTo>
                      <a:pt x="293" y="1026"/>
                    </a:lnTo>
                    <a:lnTo>
                      <a:pt x="258" y="991"/>
                    </a:lnTo>
                    <a:close/>
                  </a:path>
                </a:pathLst>
              </a:custGeom>
              <a:solidFill>
                <a:srgbClr val="8A7F65"/>
              </a:solidFill>
              <a:ln w="9525">
                <a:noFill/>
                <a:round/>
                <a:headEnd/>
                <a:tailEnd/>
              </a:ln>
            </p:spPr>
            <p:txBody>
              <a:bodyPr>
                <a:prstTxWarp prst="textNoShape">
                  <a:avLst/>
                </a:prstTxWarp>
              </a:bodyPr>
              <a:lstStyle/>
              <a:p>
                <a:endParaRPr lang="en-US"/>
              </a:p>
            </p:txBody>
          </p:sp>
          <p:sp>
            <p:nvSpPr>
              <p:cNvPr id="37166" name="Freeform 76"/>
              <p:cNvSpPr>
                <a:spLocks/>
              </p:cNvSpPr>
              <p:nvPr/>
            </p:nvSpPr>
            <p:spPr bwMode="auto">
              <a:xfrm>
                <a:off x="3094" y="2030"/>
                <a:ext cx="100" cy="80"/>
              </a:xfrm>
              <a:custGeom>
                <a:avLst/>
                <a:gdLst>
                  <a:gd name="T0" fmla="*/ 239 w 1311"/>
                  <a:gd name="T1" fmla="*/ 877 h 1036"/>
                  <a:gd name="T2" fmla="*/ 195 w 1311"/>
                  <a:gd name="T3" fmla="*/ 805 h 1036"/>
                  <a:gd name="T4" fmla="*/ 151 w 1311"/>
                  <a:gd name="T5" fmla="*/ 744 h 1036"/>
                  <a:gd name="T6" fmla="*/ 115 w 1311"/>
                  <a:gd name="T7" fmla="*/ 673 h 1036"/>
                  <a:gd name="T8" fmla="*/ 89 w 1311"/>
                  <a:gd name="T9" fmla="*/ 593 h 1036"/>
                  <a:gd name="T10" fmla="*/ 53 w 1311"/>
                  <a:gd name="T11" fmla="*/ 522 h 1036"/>
                  <a:gd name="T12" fmla="*/ 36 w 1311"/>
                  <a:gd name="T13" fmla="*/ 442 h 1036"/>
                  <a:gd name="T14" fmla="*/ 18 w 1311"/>
                  <a:gd name="T15" fmla="*/ 363 h 1036"/>
                  <a:gd name="T16" fmla="*/ 8 w 1311"/>
                  <a:gd name="T17" fmla="*/ 292 h 1036"/>
                  <a:gd name="T18" fmla="*/ 0 w 1311"/>
                  <a:gd name="T19" fmla="*/ 256 h 1036"/>
                  <a:gd name="T20" fmla="*/ 8 w 1311"/>
                  <a:gd name="T21" fmla="*/ 222 h 1036"/>
                  <a:gd name="T22" fmla="*/ 18 w 1311"/>
                  <a:gd name="T23" fmla="*/ 186 h 1036"/>
                  <a:gd name="T24" fmla="*/ 36 w 1311"/>
                  <a:gd name="T25" fmla="*/ 151 h 1036"/>
                  <a:gd name="T26" fmla="*/ 53 w 1311"/>
                  <a:gd name="T27" fmla="*/ 115 h 1036"/>
                  <a:gd name="T28" fmla="*/ 80 w 1311"/>
                  <a:gd name="T29" fmla="*/ 89 h 1036"/>
                  <a:gd name="T30" fmla="*/ 107 w 1311"/>
                  <a:gd name="T31" fmla="*/ 71 h 1036"/>
                  <a:gd name="T32" fmla="*/ 141 w 1311"/>
                  <a:gd name="T33" fmla="*/ 53 h 1036"/>
                  <a:gd name="T34" fmla="*/ 212 w 1311"/>
                  <a:gd name="T35" fmla="*/ 35 h 1036"/>
                  <a:gd name="T36" fmla="*/ 284 w 1311"/>
                  <a:gd name="T37" fmla="*/ 18 h 1036"/>
                  <a:gd name="T38" fmla="*/ 363 w 1311"/>
                  <a:gd name="T39" fmla="*/ 9 h 1036"/>
                  <a:gd name="T40" fmla="*/ 434 w 1311"/>
                  <a:gd name="T41" fmla="*/ 9 h 1036"/>
                  <a:gd name="T42" fmla="*/ 514 w 1311"/>
                  <a:gd name="T43" fmla="*/ 9 h 1036"/>
                  <a:gd name="T44" fmla="*/ 594 w 1311"/>
                  <a:gd name="T45" fmla="*/ 18 h 1036"/>
                  <a:gd name="T46" fmla="*/ 665 w 1311"/>
                  <a:gd name="T47" fmla="*/ 18 h 1036"/>
                  <a:gd name="T48" fmla="*/ 744 w 1311"/>
                  <a:gd name="T49" fmla="*/ 18 h 1036"/>
                  <a:gd name="T50" fmla="*/ 816 w 1311"/>
                  <a:gd name="T51" fmla="*/ 18 h 1036"/>
                  <a:gd name="T52" fmla="*/ 886 w 1311"/>
                  <a:gd name="T53" fmla="*/ 9 h 1036"/>
                  <a:gd name="T54" fmla="*/ 957 w 1311"/>
                  <a:gd name="T55" fmla="*/ 0 h 1036"/>
                  <a:gd name="T56" fmla="*/ 1028 w 1311"/>
                  <a:gd name="T57" fmla="*/ 0 h 1036"/>
                  <a:gd name="T58" fmla="*/ 1098 w 1311"/>
                  <a:gd name="T59" fmla="*/ 0 h 1036"/>
                  <a:gd name="T60" fmla="*/ 1170 w 1311"/>
                  <a:gd name="T61" fmla="*/ 9 h 1036"/>
                  <a:gd name="T62" fmla="*/ 1196 w 1311"/>
                  <a:gd name="T63" fmla="*/ 18 h 1036"/>
                  <a:gd name="T64" fmla="*/ 1231 w 1311"/>
                  <a:gd name="T65" fmla="*/ 26 h 1036"/>
                  <a:gd name="T66" fmla="*/ 1259 w 1311"/>
                  <a:gd name="T67" fmla="*/ 44 h 1036"/>
                  <a:gd name="T68" fmla="*/ 1276 w 1311"/>
                  <a:gd name="T69" fmla="*/ 71 h 1036"/>
                  <a:gd name="T70" fmla="*/ 1293 w 1311"/>
                  <a:gd name="T71" fmla="*/ 89 h 1036"/>
                  <a:gd name="T72" fmla="*/ 1303 w 1311"/>
                  <a:gd name="T73" fmla="*/ 115 h 1036"/>
                  <a:gd name="T74" fmla="*/ 1311 w 1311"/>
                  <a:gd name="T75" fmla="*/ 133 h 1036"/>
                  <a:gd name="T76" fmla="*/ 1311 w 1311"/>
                  <a:gd name="T77" fmla="*/ 159 h 1036"/>
                  <a:gd name="T78" fmla="*/ 1293 w 1311"/>
                  <a:gd name="T79" fmla="*/ 204 h 1036"/>
                  <a:gd name="T80" fmla="*/ 1276 w 1311"/>
                  <a:gd name="T81" fmla="*/ 256 h 1036"/>
                  <a:gd name="T82" fmla="*/ 1249 w 1311"/>
                  <a:gd name="T83" fmla="*/ 310 h 1036"/>
                  <a:gd name="T84" fmla="*/ 1214 w 1311"/>
                  <a:gd name="T85" fmla="*/ 363 h 1036"/>
                  <a:gd name="T86" fmla="*/ 1178 w 1311"/>
                  <a:gd name="T87" fmla="*/ 416 h 1036"/>
                  <a:gd name="T88" fmla="*/ 1143 w 1311"/>
                  <a:gd name="T89" fmla="*/ 452 h 1036"/>
                  <a:gd name="T90" fmla="*/ 1081 w 1311"/>
                  <a:gd name="T91" fmla="*/ 540 h 1036"/>
                  <a:gd name="T92" fmla="*/ 1019 w 1311"/>
                  <a:gd name="T93" fmla="*/ 619 h 1036"/>
                  <a:gd name="T94" fmla="*/ 948 w 1311"/>
                  <a:gd name="T95" fmla="*/ 700 h 1036"/>
                  <a:gd name="T96" fmla="*/ 886 w 1311"/>
                  <a:gd name="T97" fmla="*/ 779 h 1036"/>
                  <a:gd name="T98" fmla="*/ 806 w 1311"/>
                  <a:gd name="T99" fmla="*/ 849 h 1036"/>
                  <a:gd name="T100" fmla="*/ 727 w 1311"/>
                  <a:gd name="T101" fmla="*/ 921 h 1036"/>
                  <a:gd name="T102" fmla="*/ 647 w 1311"/>
                  <a:gd name="T103" fmla="*/ 974 h 1036"/>
                  <a:gd name="T104" fmla="*/ 558 w 1311"/>
                  <a:gd name="T105" fmla="*/ 1027 h 1036"/>
                  <a:gd name="T106" fmla="*/ 514 w 1311"/>
                  <a:gd name="T107" fmla="*/ 1036 h 1036"/>
                  <a:gd name="T108" fmla="*/ 470 w 1311"/>
                  <a:gd name="T109" fmla="*/ 1036 h 1036"/>
                  <a:gd name="T110" fmla="*/ 425 w 1311"/>
                  <a:gd name="T111" fmla="*/ 1027 h 1036"/>
                  <a:gd name="T112" fmla="*/ 381 w 1311"/>
                  <a:gd name="T113" fmla="*/ 1000 h 1036"/>
                  <a:gd name="T114" fmla="*/ 345 w 1311"/>
                  <a:gd name="T115" fmla="*/ 974 h 1036"/>
                  <a:gd name="T116" fmla="*/ 301 w 1311"/>
                  <a:gd name="T117" fmla="*/ 947 h 1036"/>
                  <a:gd name="T118" fmla="*/ 266 w 1311"/>
                  <a:gd name="T119" fmla="*/ 912 h 1036"/>
                  <a:gd name="T120" fmla="*/ 239 w 1311"/>
                  <a:gd name="T121" fmla="*/ 877 h 10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11"/>
                  <a:gd name="T184" fmla="*/ 0 h 1036"/>
                  <a:gd name="T185" fmla="*/ 1311 w 1311"/>
                  <a:gd name="T186" fmla="*/ 1036 h 10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11" h="1036">
                    <a:moveTo>
                      <a:pt x="239" y="877"/>
                    </a:moveTo>
                    <a:lnTo>
                      <a:pt x="195" y="805"/>
                    </a:lnTo>
                    <a:lnTo>
                      <a:pt x="151" y="744"/>
                    </a:lnTo>
                    <a:lnTo>
                      <a:pt x="115" y="673"/>
                    </a:lnTo>
                    <a:lnTo>
                      <a:pt x="89" y="593"/>
                    </a:lnTo>
                    <a:lnTo>
                      <a:pt x="53" y="522"/>
                    </a:lnTo>
                    <a:lnTo>
                      <a:pt x="36" y="442"/>
                    </a:lnTo>
                    <a:lnTo>
                      <a:pt x="18" y="363"/>
                    </a:lnTo>
                    <a:lnTo>
                      <a:pt x="8" y="292"/>
                    </a:lnTo>
                    <a:lnTo>
                      <a:pt x="0" y="256"/>
                    </a:lnTo>
                    <a:lnTo>
                      <a:pt x="8" y="222"/>
                    </a:lnTo>
                    <a:lnTo>
                      <a:pt x="18" y="186"/>
                    </a:lnTo>
                    <a:lnTo>
                      <a:pt x="36" y="151"/>
                    </a:lnTo>
                    <a:lnTo>
                      <a:pt x="53" y="115"/>
                    </a:lnTo>
                    <a:lnTo>
                      <a:pt x="80" y="89"/>
                    </a:lnTo>
                    <a:lnTo>
                      <a:pt x="107" y="71"/>
                    </a:lnTo>
                    <a:lnTo>
                      <a:pt x="141" y="53"/>
                    </a:lnTo>
                    <a:lnTo>
                      <a:pt x="212" y="35"/>
                    </a:lnTo>
                    <a:lnTo>
                      <a:pt x="284" y="18"/>
                    </a:lnTo>
                    <a:lnTo>
                      <a:pt x="363" y="9"/>
                    </a:lnTo>
                    <a:lnTo>
                      <a:pt x="434" y="9"/>
                    </a:lnTo>
                    <a:lnTo>
                      <a:pt x="514" y="9"/>
                    </a:lnTo>
                    <a:lnTo>
                      <a:pt x="594" y="18"/>
                    </a:lnTo>
                    <a:lnTo>
                      <a:pt x="665" y="18"/>
                    </a:lnTo>
                    <a:lnTo>
                      <a:pt x="744" y="18"/>
                    </a:lnTo>
                    <a:lnTo>
                      <a:pt x="816" y="18"/>
                    </a:lnTo>
                    <a:lnTo>
                      <a:pt x="886" y="9"/>
                    </a:lnTo>
                    <a:lnTo>
                      <a:pt x="957" y="0"/>
                    </a:lnTo>
                    <a:lnTo>
                      <a:pt x="1028" y="0"/>
                    </a:lnTo>
                    <a:lnTo>
                      <a:pt x="1098" y="0"/>
                    </a:lnTo>
                    <a:lnTo>
                      <a:pt x="1170" y="9"/>
                    </a:lnTo>
                    <a:lnTo>
                      <a:pt x="1196" y="18"/>
                    </a:lnTo>
                    <a:lnTo>
                      <a:pt x="1231" y="26"/>
                    </a:lnTo>
                    <a:lnTo>
                      <a:pt x="1259" y="44"/>
                    </a:lnTo>
                    <a:lnTo>
                      <a:pt x="1276" y="71"/>
                    </a:lnTo>
                    <a:lnTo>
                      <a:pt x="1293" y="89"/>
                    </a:lnTo>
                    <a:lnTo>
                      <a:pt x="1303" y="115"/>
                    </a:lnTo>
                    <a:lnTo>
                      <a:pt x="1311" y="133"/>
                    </a:lnTo>
                    <a:lnTo>
                      <a:pt x="1311" y="159"/>
                    </a:lnTo>
                    <a:lnTo>
                      <a:pt x="1293" y="204"/>
                    </a:lnTo>
                    <a:lnTo>
                      <a:pt x="1276" y="256"/>
                    </a:lnTo>
                    <a:lnTo>
                      <a:pt x="1249" y="310"/>
                    </a:lnTo>
                    <a:lnTo>
                      <a:pt x="1214" y="363"/>
                    </a:lnTo>
                    <a:lnTo>
                      <a:pt x="1178" y="416"/>
                    </a:lnTo>
                    <a:lnTo>
                      <a:pt x="1143" y="452"/>
                    </a:lnTo>
                    <a:lnTo>
                      <a:pt x="1081" y="540"/>
                    </a:lnTo>
                    <a:lnTo>
                      <a:pt x="1019" y="619"/>
                    </a:lnTo>
                    <a:lnTo>
                      <a:pt x="948" y="700"/>
                    </a:lnTo>
                    <a:lnTo>
                      <a:pt x="886" y="779"/>
                    </a:lnTo>
                    <a:lnTo>
                      <a:pt x="806" y="849"/>
                    </a:lnTo>
                    <a:lnTo>
                      <a:pt x="727" y="921"/>
                    </a:lnTo>
                    <a:lnTo>
                      <a:pt x="647" y="974"/>
                    </a:lnTo>
                    <a:lnTo>
                      <a:pt x="558" y="1027"/>
                    </a:lnTo>
                    <a:lnTo>
                      <a:pt x="514" y="1036"/>
                    </a:lnTo>
                    <a:lnTo>
                      <a:pt x="470" y="1036"/>
                    </a:lnTo>
                    <a:lnTo>
                      <a:pt x="425" y="1027"/>
                    </a:lnTo>
                    <a:lnTo>
                      <a:pt x="381" y="1000"/>
                    </a:lnTo>
                    <a:lnTo>
                      <a:pt x="345" y="974"/>
                    </a:lnTo>
                    <a:lnTo>
                      <a:pt x="301" y="947"/>
                    </a:lnTo>
                    <a:lnTo>
                      <a:pt x="266" y="912"/>
                    </a:lnTo>
                    <a:lnTo>
                      <a:pt x="239" y="877"/>
                    </a:lnTo>
                    <a:close/>
                  </a:path>
                </a:pathLst>
              </a:custGeom>
              <a:solidFill>
                <a:srgbClr val="8E8268"/>
              </a:solidFill>
              <a:ln w="9525">
                <a:noFill/>
                <a:round/>
                <a:headEnd/>
                <a:tailEnd/>
              </a:ln>
            </p:spPr>
            <p:txBody>
              <a:bodyPr>
                <a:prstTxWarp prst="textNoShape">
                  <a:avLst/>
                </a:prstTxWarp>
              </a:bodyPr>
              <a:lstStyle/>
              <a:p>
                <a:endParaRPr lang="en-US"/>
              </a:p>
            </p:txBody>
          </p:sp>
          <p:sp>
            <p:nvSpPr>
              <p:cNvPr id="37167" name="Freeform 77"/>
              <p:cNvSpPr>
                <a:spLocks/>
              </p:cNvSpPr>
              <p:nvPr/>
            </p:nvSpPr>
            <p:spPr bwMode="auto">
              <a:xfrm>
                <a:off x="3101" y="2033"/>
                <a:ext cx="88" cy="70"/>
              </a:xfrm>
              <a:custGeom>
                <a:avLst/>
                <a:gdLst>
                  <a:gd name="T0" fmla="*/ 213 w 1144"/>
                  <a:gd name="T1" fmla="*/ 770 h 912"/>
                  <a:gd name="T2" fmla="*/ 169 w 1144"/>
                  <a:gd name="T3" fmla="*/ 709 h 912"/>
                  <a:gd name="T4" fmla="*/ 133 w 1144"/>
                  <a:gd name="T5" fmla="*/ 655 h 912"/>
                  <a:gd name="T6" fmla="*/ 107 w 1144"/>
                  <a:gd name="T7" fmla="*/ 594 h 912"/>
                  <a:gd name="T8" fmla="*/ 72 w 1144"/>
                  <a:gd name="T9" fmla="*/ 523 h 912"/>
                  <a:gd name="T10" fmla="*/ 54 w 1144"/>
                  <a:gd name="T11" fmla="*/ 461 h 912"/>
                  <a:gd name="T12" fmla="*/ 26 w 1144"/>
                  <a:gd name="T13" fmla="*/ 390 h 912"/>
                  <a:gd name="T14" fmla="*/ 18 w 1144"/>
                  <a:gd name="T15" fmla="*/ 328 h 912"/>
                  <a:gd name="T16" fmla="*/ 10 w 1144"/>
                  <a:gd name="T17" fmla="*/ 257 h 912"/>
                  <a:gd name="T18" fmla="*/ 0 w 1144"/>
                  <a:gd name="T19" fmla="*/ 221 h 912"/>
                  <a:gd name="T20" fmla="*/ 10 w 1144"/>
                  <a:gd name="T21" fmla="*/ 195 h 912"/>
                  <a:gd name="T22" fmla="*/ 18 w 1144"/>
                  <a:gd name="T23" fmla="*/ 159 h 912"/>
                  <a:gd name="T24" fmla="*/ 36 w 1144"/>
                  <a:gd name="T25" fmla="*/ 133 h 912"/>
                  <a:gd name="T26" fmla="*/ 54 w 1144"/>
                  <a:gd name="T27" fmla="*/ 106 h 912"/>
                  <a:gd name="T28" fmla="*/ 72 w 1144"/>
                  <a:gd name="T29" fmla="*/ 80 h 912"/>
                  <a:gd name="T30" fmla="*/ 98 w 1144"/>
                  <a:gd name="T31" fmla="*/ 62 h 912"/>
                  <a:gd name="T32" fmla="*/ 125 w 1144"/>
                  <a:gd name="T33" fmla="*/ 54 h 912"/>
                  <a:gd name="T34" fmla="*/ 187 w 1144"/>
                  <a:gd name="T35" fmla="*/ 36 h 912"/>
                  <a:gd name="T36" fmla="*/ 248 w 1144"/>
                  <a:gd name="T37" fmla="*/ 18 h 912"/>
                  <a:gd name="T38" fmla="*/ 320 w 1144"/>
                  <a:gd name="T39" fmla="*/ 18 h 912"/>
                  <a:gd name="T40" fmla="*/ 381 w 1144"/>
                  <a:gd name="T41" fmla="*/ 9 h 912"/>
                  <a:gd name="T42" fmla="*/ 453 w 1144"/>
                  <a:gd name="T43" fmla="*/ 9 h 912"/>
                  <a:gd name="T44" fmla="*/ 514 w 1144"/>
                  <a:gd name="T45" fmla="*/ 18 h 912"/>
                  <a:gd name="T46" fmla="*/ 586 w 1144"/>
                  <a:gd name="T47" fmla="*/ 18 h 912"/>
                  <a:gd name="T48" fmla="*/ 647 w 1144"/>
                  <a:gd name="T49" fmla="*/ 18 h 912"/>
                  <a:gd name="T50" fmla="*/ 709 w 1144"/>
                  <a:gd name="T51" fmla="*/ 18 h 912"/>
                  <a:gd name="T52" fmla="*/ 771 w 1144"/>
                  <a:gd name="T53" fmla="*/ 9 h 912"/>
                  <a:gd name="T54" fmla="*/ 842 w 1144"/>
                  <a:gd name="T55" fmla="*/ 9 h 912"/>
                  <a:gd name="T56" fmla="*/ 904 w 1144"/>
                  <a:gd name="T57" fmla="*/ 0 h 912"/>
                  <a:gd name="T58" fmla="*/ 966 w 1144"/>
                  <a:gd name="T59" fmla="*/ 0 h 912"/>
                  <a:gd name="T60" fmla="*/ 1019 w 1144"/>
                  <a:gd name="T61" fmla="*/ 9 h 912"/>
                  <a:gd name="T62" fmla="*/ 1073 w 1144"/>
                  <a:gd name="T63" fmla="*/ 27 h 912"/>
                  <a:gd name="T64" fmla="*/ 1117 w 1144"/>
                  <a:gd name="T65" fmla="*/ 62 h 912"/>
                  <a:gd name="T66" fmla="*/ 1144 w 1144"/>
                  <a:gd name="T67" fmla="*/ 98 h 912"/>
                  <a:gd name="T68" fmla="*/ 1144 w 1144"/>
                  <a:gd name="T69" fmla="*/ 142 h 912"/>
                  <a:gd name="T70" fmla="*/ 1134 w 1144"/>
                  <a:gd name="T71" fmla="*/ 187 h 912"/>
                  <a:gd name="T72" fmla="*/ 1117 w 1144"/>
                  <a:gd name="T73" fmla="*/ 231 h 912"/>
                  <a:gd name="T74" fmla="*/ 1090 w 1144"/>
                  <a:gd name="T75" fmla="*/ 275 h 912"/>
                  <a:gd name="T76" fmla="*/ 1064 w 1144"/>
                  <a:gd name="T77" fmla="*/ 320 h 912"/>
                  <a:gd name="T78" fmla="*/ 1029 w 1144"/>
                  <a:gd name="T79" fmla="*/ 363 h 912"/>
                  <a:gd name="T80" fmla="*/ 1001 w 1144"/>
                  <a:gd name="T81" fmla="*/ 399 h 912"/>
                  <a:gd name="T82" fmla="*/ 949 w 1144"/>
                  <a:gd name="T83" fmla="*/ 469 h 912"/>
                  <a:gd name="T84" fmla="*/ 896 w 1144"/>
                  <a:gd name="T85" fmla="*/ 550 h 912"/>
                  <a:gd name="T86" fmla="*/ 834 w 1144"/>
                  <a:gd name="T87" fmla="*/ 620 h 912"/>
                  <a:gd name="T88" fmla="*/ 771 w 1144"/>
                  <a:gd name="T89" fmla="*/ 682 h 912"/>
                  <a:gd name="T90" fmla="*/ 709 w 1144"/>
                  <a:gd name="T91" fmla="*/ 744 h 912"/>
                  <a:gd name="T92" fmla="*/ 638 w 1144"/>
                  <a:gd name="T93" fmla="*/ 806 h 912"/>
                  <a:gd name="T94" fmla="*/ 568 w 1144"/>
                  <a:gd name="T95" fmla="*/ 859 h 912"/>
                  <a:gd name="T96" fmla="*/ 488 w 1144"/>
                  <a:gd name="T97" fmla="*/ 903 h 912"/>
                  <a:gd name="T98" fmla="*/ 453 w 1144"/>
                  <a:gd name="T99" fmla="*/ 912 h 912"/>
                  <a:gd name="T100" fmla="*/ 417 w 1144"/>
                  <a:gd name="T101" fmla="*/ 912 h 912"/>
                  <a:gd name="T102" fmla="*/ 373 w 1144"/>
                  <a:gd name="T103" fmla="*/ 895 h 912"/>
                  <a:gd name="T104" fmla="*/ 337 w 1144"/>
                  <a:gd name="T105" fmla="*/ 877 h 912"/>
                  <a:gd name="T106" fmla="*/ 302 w 1144"/>
                  <a:gd name="T107" fmla="*/ 859 h 912"/>
                  <a:gd name="T108" fmla="*/ 266 w 1144"/>
                  <a:gd name="T109" fmla="*/ 832 h 912"/>
                  <a:gd name="T110" fmla="*/ 240 w 1144"/>
                  <a:gd name="T111" fmla="*/ 797 h 912"/>
                  <a:gd name="T112" fmla="*/ 213 w 1144"/>
                  <a:gd name="T113" fmla="*/ 770 h 9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44"/>
                  <a:gd name="T172" fmla="*/ 0 h 912"/>
                  <a:gd name="T173" fmla="*/ 1144 w 1144"/>
                  <a:gd name="T174" fmla="*/ 912 h 9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44" h="912">
                    <a:moveTo>
                      <a:pt x="213" y="770"/>
                    </a:moveTo>
                    <a:lnTo>
                      <a:pt x="169" y="709"/>
                    </a:lnTo>
                    <a:lnTo>
                      <a:pt x="133" y="655"/>
                    </a:lnTo>
                    <a:lnTo>
                      <a:pt x="107" y="594"/>
                    </a:lnTo>
                    <a:lnTo>
                      <a:pt x="72" y="523"/>
                    </a:lnTo>
                    <a:lnTo>
                      <a:pt x="54" y="461"/>
                    </a:lnTo>
                    <a:lnTo>
                      <a:pt x="26" y="390"/>
                    </a:lnTo>
                    <a:lnTo>
                      <a:pt x="18" y="328"/>
                    </a:lnTo>
                    <a:lnTo>
                      <a:pt x="10" y="257"/>
                    </a:lnTo>
                    <a:lnTo>
                      <a:pt x="0" y="221"/>
                    </a:lnTo>
                    <a:lnTo>
                      <a:pt x="10" y="195"/>
                    </a:lnTo>
                    <a:lnTo>
                      <a:pt x="18" y="159"/>
                    </a:lnTo>
                    <a:lnTo>
                      <a:pt x="36" y="133"/>
                    </a:lnTo>
                    <a:lnTo>
                      <a:pt x="54" y="106"/>
                    </a:lnTo>
                    <a:lnTo>
                      <a:pt x="72" y="80"/>
                    </a:lnTo>
                    <a:lnTo>
                      <a:pt x="98" y="62"/>
                    </a:lnTo>
                    <a:lnTo>
                      <a:pt x="125" y="54"/>
                    </a:lnTo>
                    <a:lnTo>
                      <a:pt x="187" y="36"/>
                    </a:lnTo>
                    <a:lnTo>
                      <a:pt x="248" y="18"/>
                    </a:lnTo>
                    <a:lnTo>
                      <a:pt x="320" y="18"/>
                    </a:lnTo>
                    <a:lnTo>
                      <a:pt x="381" y="9"/>
                    </a:lnTo>
                    <a:lnTo>
                      <a:pt x="453" y="9"/>
                    </a:lnTo>
                    <a:lnTo>
                      <a:pt x="514" y="18"/>
                    </a:lnTo>
                    <a:lnTo>
                      <a:pt x="586" y="18"/>
                    </a:lnTo>
                    <a:lnTo>
                      <a:pt x="647" y="18"/>
                    </a:lnTo>
                    <a:lnTo>
                      <a:pt x="709" y="18"/>
                    </a:lnTo>
                    <a:lnTo>
                      <a:pt x="771" y="9"/>
                    </a:lnTo>
                    <a:lnTo>
                      <a:pt x="842" y="9"/>
                    </a:lnTo>
                    <a:lnTo>
                      <a:pt x="904" y="0"/>
                    </a:lnTo>
                    <a:lnTo>
                      <a:pt x="966" y="0"/>
                    </a:lnTo>
                    <a:lnTo>
                      <a:pt x="1019" y="9"/>
                    </a:lnTo>
                    <a:lnTo>
                      <a:pt x="1073" y="27"/>
                    </a:lnTo>
                    <a:lnTo>
                      <a:pt x="1117" y="62"/>
                    </a:lnTo>
                    <a:lnTo>
                      <a:pt x="1144" y="98"/>
                    </a:lnTo>
                    <a:lnTo>
                      <a:pt x="1144" y="142"/>
                    </a:lnTo>
                    <a:lnTo>
                      <a:pt x="1134" y="187"/>
                    </a:lnTo>
                    <a:lnTo>
                      <a:pt x="1117" y="231"/>
                    </a:lnTo>
                    <a:lnTo>
                      <a:pt x="1090" y="275"/>
                    </a:lnTo>
                    <a:lnTo>
                      <a:pt x="1064" y="320"/>
                    </a:lnTo>
                    <a:lnTo>
                      <a:pt x="1029" y="363"/>
                    </a:lnTo>
                    <a:lnTo>
                      <a:pt x="1001" y="399"/>
                    </a:lnTo>
                    <a:lnTo>
                      <a:pt x="949" y="469"/>
                    </a:lnTo>
                    <a:lnTo>
                      <a:pt x="896" y="550"/>
                    </a:lnTo>
                    <a:lnTo>
                      <a:pt x="834" y="620"/>
                    </a:lnTo>
                    <a:lnTo>
                      <a:pt x="771" y="682"/>
                    </a:lnTo>
                    <a:lnTo>
                      <a:pt x="709" y="744"/>
                    </a:lnTo>
                    <a:lnTo>
                      <a:pt x="638" y="806"/>
                    </a:lnTo>
                    <a:lnTo>
                      <a:pt x="568" y="859"/>
                    </a:lnTo>
                    <a:lnTo>
                      <a:pt x="488" y="903"/>
                    </a:lnTo>
                    <a:lnTo>
                      <a:pt x="453" y="912"/>
                    </a:lnTo>
                    <a:lnTo>
                      <a:pt x="417" y="912"/>
                    </a:lnTo>
                    <a:lnTo>
                      <a:pt x="373" y="895"/>
                    </a:lnTo>
                    <a:lnTo>
                      <a:pt x="337" y="877"/>
                    </a:lnTo>
                    <a:lnTo>
                      <a:pt x="302" y="859"/>
                    </a:lnTo>
                    <a:lnTo>
                      <a:pt x="266" y="832"/>
                    </a:lnTo>
                    <a:lnTo>
                      <a:pt x="240" y="797"/>
                    </a:lnTo>
                    <a:lnTo>
                      <a:pt x="213" y="770"/>
                    </a:lnTo>
                    <a:close/>
                  </a:path>
                </a:pathLst>
              </a:custGeom>
              <a:solidFill>
                <a:srgbClr val="91866A"/>
              </a:solidFill>
              <a:ln w="9525">
                <a:noFill/>
                <a:round/>
                <a:headEnd/>
                <a:tailEnd/>
              </a:ln>
            </p:spPr>
            <p:txBody>
              <a:bodyPr>
                <a:prstTxWarp prst="textNoShape">
                  <a:avLst/>
                </a:prstTxWarp>
              </a:bodyPr>
              <a:lstStyle/>
              <a:p>
                <a:endParaRPr lang="en-US"/>
              </a:p>
            </p:txBody>
          </p:sp>
          <p:sp>
            <p:nvSpPr>
              <p:cNvPr id="37168" name="Freeform 78"/>
              <p:cNvSpPr>
                <a:spLocks/>
              </p:cNvSpPr>
              <p:nvPr/>
            </p:nvSpPr>
            <p:spPr bwMode="auto">
              <a:xfrm>
                <a:off x="3109" y="2036"/>
                <a:ext cx="75" cy="60"/>
              </a:xfrm>
              <a:custGeom>
                <a:avLst/>
                <a:gdLst>
                  <a:gd name="T0" fmla="*/ 177 w 983"/>
                  <a:gd name="T1" fmla="*/ 663 h 778"/>
                  <a:gd name="T2" fmla="*/ 150 w 983"/>
                  <a:gd name="T3" fmla="*/ 611 h 778"/>
                  <a:gd name="T4" fmla="*/ 115 w 983"/>
                  <a:gd name="T5" fmla="*/ 558 h 778"/>
                  <a:gd name="T6" fmla="*/ 89 w 983"/>
                  <a:gd name="T7" fmla="*/ 504 h 778"/>
                  <a:gd name="T8" fmla="*/ 61 w 983"/>
                  <a:gd name="T9" fmla="*/ 451 h 778"/>
                  <a:gd name="T10" fmla="*/ 44 w 983"/>
                  <a:gd name="T11" fmla="*/ 399 h 778"/>
                  <a:gd name="T12" fmla="*/ 27 w 983"/>
                  <a:gd name="T13" fmla="*/ 336 h 778"/>
                  <a:gd name="T14" fmla="*/ 17 w 983"/>
                  <a:gd name="T15" fmla="*/ 284 h 778"/>
                  <a:gd name="T16" fmla="*/ 9 w 983"/>
                  <a:gd name="T17" fmla="*/ 221 h 778"/>
                  <a:gd name="T18" fmla="*/ 0 w 983"/>
                  <a:gd name="T19" fmla="*/ 195 h 778"/>
                  <a:gd name="T20" fmla="*/ 9 w 983"/>
                  <a:gd name="T21" fmla="*/ 168 h 778"/>
                  <a:gd name="T22" fmla="*/ 17 w 983"/>
                  <a:gd name="T23" fmla="*/ 141 h 778"/>
                  <a:gd name="T24" fmla="*/ 27 w 983"/>
                  <a:gd name="T25" fmla="*/ 115 h 778"/>
                  <a:gd name="T26" fmla="*/ 44 w 983"/>
                  <a:gd name="T27" fmla="*/ 97 h 778"/>
                  <a:gd name="T28" fmla="*/ 61 w 983"/>
                  <a:gd name="T29" fmla="*/ 70 h 778"/>
                  <a:gd name="T30" fmla="*/ 79 w 983"/>
                  <a:gd name="T31" fmla="*/ 53 h 778"/>
                  <a:gd name="T32" fmla="*/ 106 w 983"/>
                  <a:gd name="T33" fmla="*/ 44 h 778"/>
                  <a:gd name="T34" fmla="*/ 160 w 983"/>
                  <a:gd name="T35" fmla="*/ 26 h 778"/>
                  <a:gd name="T36" fmla="*/ 212 w 983"/>
                  <a:gd name="T37" fmla="*/ 18 h 778"/>
                  <a:gd name="T38" fmla="*/ 275 w 983"/>
                  <a:gd name="T39" fmla="*/ 18 h 778"/>
                  <a:gd name="T40" fmla="*/ 327 w 983"/>
                  <a:gd name="T41" fmla="*/ 8 h 778"/>
                  <a:gd name="T42" fmla="*/ 390 w 983"/>
                  <a:gd name="T43" fmla="*/ 18 h 778"/>
                  <a:gd name="T44" fmla="*/ 443 w 983"/>
                  <a:gd name="T45" fmla="*/ 18 h 778"/>
                  <a:gd name="T46" fmla="*/ 496 w 983"/>
                  <a:gd name="T47" fmla="*/ 18 h 778"/>
                  <a:gd name="T48" fmla="*/ 558 w 983"/>
                  <a:gd name="T49" fmla="*/ 18 h 778"/>
                  <a:gd name="T50" fmla="*/ 611 w 983"/>
                  <a:gd name="T51" fmla="*/ 18 h 778"/>
                  <a:gd name="T52" fmla="*/ 665 w 983"/>
                  <a:gd name="T53" fmla="*/ 18 h 778"/>
                  <a:gd name="T54" fmla="*/ 718 w 983"/>
                  <a:gd name="T55" fmla="*/ 8 h 778"/>
                  <a:gd name="T56" fmla="*/ 770 w 983"/>
                  <a:gd name="T57" fmla="*/ 0 h 778"/>
                  <a:gd name="T58" fmla="*/ 824 w 983"/>
                  <a:gd name="T59" fmla="*/ 0 h 778"/>
                  <a:gd name="T60" fmla="*/ 877 w 983"/>
                  <a:gd name="T61" fmla="*/ 8 h 778"/>
                  <a:gd name="T62" fmla="*/ 921 w 983"/>
                  <a:gd name="T63" fmla="*/ 26 h 778"/>
                  <a:gd name="T64" fmla="*/ 957 w 983"/>
                  <a:gd name="T65" fmla="*/ 62 h 778"/>
                  <a:gd name="T66" fmla="*/ 975 w 983"/>
                  <a:gd name="T67" fmla="*/ 88 h 778"/>
                  <a:gd name="T68" fmla="*/ 983 w 983"/>
                  <a:gd name="T69" fmla="*/ 123 h 778"/>
                  <a:gd name="T70" fmla="*/ 975 w 983"/>
                  <a:gd name="T71" fmla="*/ 159 h 778"/>
                  <a:gd name="T72" fmla="*/ 957 w 983"/>
                  <a:gd name="T73" fmla="*/ 203 h 778"/>
                  <a:gd name="T74" fmla="*/ 939 w 983"/>
                  <a:gd name="T75" fmla="*/ 239 h 778"/>
                  <a:gd name="T76" fmla="*/ 913 w 983"/>
                  <a:gd name="T77" fmla="*/ 274 h 778"/>
                  <a:gd name="T78" fmla="*/ 886 w 983"/>
                  <a:gd name="T79" fmla="*/ 318 h 778"/>
                  <a:gd name="T80" fmla="*/ 859 w 983"/>
                  <a:gd name="T81" fmla="*/ 345 h 778"/>
                  <a:gd name="T82" fmla="*/ 815 w 983"/>
                  <a:gd name="T83" fmla="*/ 407 h 778"/>
                  <a:gd name="T84" fmla="*/ 762 w 983"/>
                  <a:gd name="T85" fmla="*/ 469 h 778"/>
                  <a:gd name="T86" fmla="*/ 718 w 983"/>
                  <a:gd name="T87" fmla="*/ 530 h 778"/>
                  <a:gd name="T88" fmla="*/ 665 w 983"/>
                  <a:gd name="T89" fmla="*/ 593 h 778"/>
                  <a:gd name="T90" fmla="*/ 611 w 983"/>
                  <a:gd name="T91" fmla="*/ 646 h 778"/>
                  <a:gd name="T92" fmla="*/ 549 w 983"/>
                  <a:gd name="T93" fmla="*/ 691 h 778"/>
                  <a:gd name="T94" fmla="*/ 488 w 983"/>
                  <a:gd name="T95" fmla="*/ 734 h 778"/>
                  <a:gd name="T96" fmla="*/ 416 w 983"/>
                  <a:gd name="T97" fmla="*/ 770 h 778"/>
                  <a:gd name="T98" fmla="*/ 390 w 983"/>
                  <a:gd name="T99" fmla="*/ 778 h 778"/>
                  <a:gd name="T100" fmla="*/ 355 w 983"/>
                  <a:gd name="T101" fmla="*/ 778 h 778"/>
                  <a:gd name="T102" fmla="*/ 319 w 983"/>
                  <a:gd name="T103" fmla="*/ 770 h 778"/>
                  <a:gd name="T104" fmla="*/ 292 w 983"/>
                  <a:gd name="T105" fmla="*/ 761 h 778"/>
                  <a:gd name="T106" fmla="*/ 257 w 983"/>
                  <a:gd name="T107" fmla="*/ 734 h 778"/>
                  <a:gd name="T108" fmla="*/ 230 w 983"/>
                  <a:gd name="T109" fmla="*/ 717 h 778"/>
                  <a:gd name="T110" fmla="*/ 204 w 983"/>
                  <a:gd name="T111" fmla="*/ 691 h 778"/>
                  <a:gd name="T112" fmla="*/ 177 w 983"/>
                  <a:gd name="T113" fmla="*/ 663 h 7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83"/>
                  <a:gd name="T172" fmla="*/ 0 h 778"/>
                  <a:gd name="T173" fmla="*/ 983 w 983"/>
                  <a:gd name="T174" fmla="*/ 778 h 7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83" h="778">
                    <a:moveTo>
                      <a:pt x="177" y="663"/>
                    </a:moveTo>
                    <a:lnTo>
                      <a:pt x="150" y="611"/>
                    </a:lnTo>
                    <a:lnTo>
                      <a:pt x="115" y="558"/>
                    </a:lnTo>
                    <a:lnTo>
                      <a:pt x="89" y="504"/>
                    </a:lnTo>
                    <a:lnTo>
                      <a:pt x="61" y="451"/>
                    </a:lnTo>
                    <a:lnTo>
                      <a:pt x="44" y="399"/>
                    </a:lnTo>
                    <a:lnTo>
                      <a:pt x="27" y="336"/>
                    </a:lnTo>
                    <a:lnTo>
                      <a:pt x="17" y="284"/>
                    </a:lnTo>
                    <a:lnTo>
                      <a:pt x="9" y="221"/>
                    </a:lnTo>
                    <a:lnTo>
                      <a:pt x="0" y="195"/>
                    </a:lnTo>
                    <a:lnTo>
                      <a:pt x="9" y="168"/>
                    </a:lnTo>
                    <a:lnTo>
                      <a:pt x="17" y="141"/>
                    </a:lnTo>
                    <a:lnTo>
                      <a:pt x="27" y="115"/>
                    </a:lnTo>
                    <a:lnTo>
                      <a:pt x="44" y="97"/>
                    </a:lnTo>
                    <a:lnTo>
                      <a:pt x="61" y="70"/>
                    </a:lnTo>
                    <a:lnTo>
                      <a:pt x="79" y="53"/>
                    </a:lnTo>
                    <a:lnTo>
                      <a:pt x="106" y="44"/>
                    </a:lnTo>
                    <a:lnTo>
                      <a:pt x="160" y="26"/>
                    </a:lnTo>
                    <a:lnTo>
                      <a:pt x="212" y="18"/>
                    </a:lnTo>
                    <a:lnTo>
                      <a:pt x="275" y="18"/>
                    </a:lnTo>
                    <a:lnTo>
                      <a:pt x="327" y="8"/>
                    </a:lnTo>
                    <a:lnTo>
                      <a:pt x="390" y="18"/>
                    </a:lnTo>
                    <a:lnTo>
                      <a:pt x="443" y="18"/>
                    </a:lnTo>
                    <a:lnTo>
                      <a:pt x="496" y="18"/>
                    </a:lnTo>
                    <a:lnTo>
                      <a:pt x="558" y="18"/>
                    </a:lnTo>
                    <a:lnTo>
                      <a:pt x="611" y="18"/>
                    </a:lnTo>
                    <a:lnTo>
                      <a:pt x="665" y="18"/>
                    </a:lnTo>
                    <a:lnTo>
                      <a:pt x="718" y="8"/>
                    </a:lnTo>
                    <a:lnTo>
                      <a:pt x="770" y="0"/>
                    </a:lnTo>
                    <a:lnTo>
                      <a:pt x="824" y="0"/>
                    </a:lnTo>
                    <a:lnTo>
                      <a:pt x="877" y="8"/>
                    </a:lnTo>
                    <a:lnTo>
                      <a:pt x="921" y="26"/>
                    </a:lnTo>
                    <a:lnTo>
                      <a:pt x="957" y="62"/>
                    </a:lnTo>
                    <a:lnTo>
                      <a:pt x="975" y="88"/>
                    </a:lnTo>
                    <a:lnTo>
                      <a:pt x="983" y="123"/>
                    </a:lnTo>
                    <a:lnTo>
                      <a:pt x="975" y="159"/>
                    </a:lnTo>
                    <a:lnTo>
                      <a:pt x="957" y="203"/>
                    </a:lnTo>
                    <a:lnTo>
                      <a:pt x="939" y="239"/>
                    </a:lnTo>
                    <a:lnTo>
                      <a:pt x="913" y="274"/>
                    </a:lnTo>
                    <a:lnTo>
                      <a:pt x="886" y="318"/>
                    </a:lnTo>
                    <a:lnTo>
                      <a:pt x="859" y="345"/>
                    </a:lnTo>
                    <a:lnTo>
                      <a:pt x="815" y="407"/>
                    </a:lnTo>
                    <a:lnTo>
                      <a:pt x="762" y="469"/>
                    </a:lnTo>
                    <a:lnTo>
                      <a:pt x="718" y="530"/>
                    </a:lnTo>
                    <a:lnTo>
                      <a:pt x="665" y="593"/>
                    </a:lnTo>
                    <a:lnTo>
                      <a:pt x="611" y="646"/>
                    </a:lnTo>
                    <a:lnTo>
                      <a:pt x="549" y="691"/>
                    </a:lnTo>
                    <a:lnTo>
                      <a:pt x="488" y="734"/>
                    </a:lnTo>
                    <a:lnTo>
                      <a:pt x="416" y="770"/>
                    </a:lnTo>
                    <a:lnTo>
                      <a:pt x="390" y="778"/>
                    </a:lnTo>
                    <a:lnTo>
                      <a:pt x="355" y="778"/>
                    </a:lnTo>
                    <a:lnTo>
                      <a:pt x="319" y="770"/>
                    </a:lnTo>
                    <a:lnTo>
                      <a:pt x="292" y="761"/>
                    </a:lnTo>
                    <a:lnTo>
                      <a:pt x="257" y="734"/>
                    </a:lnTo>
                    <a:lnTo>
                      <a:pt x="230" y="717"/>
                    </a:lnTo>
                    <a:lnTo>
                      <a:pt x="204" y="691"/>
                    </a:lnTo>
                    <a:lnTo>
                      <a:pt x="177" y="663"/>
                    </a:lnTo>
                    <a:close/>
                  </a:path>
                </a:pathLst>
              </a:custGeom>
              <a:solidFill>
                <a:srgbClr val="95896D"/>
              </a:solidFill>
              <a:ln w="9525">
                <a:noFill/>
                <a:round/>
                <a:headEnd/>
                <a:tailEnd/>
              </a:ln>
            </p:spPr>
            <p:txBody>
              <a:bodyPr>
                <a:prstTxWarp prst="textNoShape">
                  <a:avLst/>
                </a:prstTxWarp>
              </a:bodyPr>
              <a:lstStyle/>
              <a:p>
                <a:endParaRPr lang="en-US"/>
              </a:p>
            </p:txBody>
          </p:sp>
          <p:sp>
            <p:nvSpPr>
              <p:cNvPr id="37169" name="Freeform 79"/>
              <p:cNvSpPr>
                <a:spLocks/>
              </p:cNvSpPr>
              <p:nvPr/>
            </p:nvSpPr>
            <p:spPr bwMode="auto">
              <a:xfrm>
                <a:off x="3116" y="2039"/>
                <a:ext cx="63" cy="50"/>
              </a:xfrm>
              <a:custGeom>
                <a:avLst/>
                <a:gdLst>
                  <a:gd name="T0" fmla="*/ 151 w 816"/>
                  <a:gd name="T1" fmla="*/ 549 h 647"/>
                  <a:gd name="T2" fmla="*/ 125 w 816"/>
                  <a:gd name="T3" fmla="*/ 504 h 647"/>
                  <a:gd name="T4" fmla="*/ 97 w 816"/>
                  <a:gd name="T5" fmla="*/ 460 h 647"/>
                  <a:gd name="T6" fmla="*/ 71 w 816"/>
                  <a:gd name="T7" fmla="*/ 416 h 647"/>
                  <a:gd name="T8" fmla="*/ 53 w 816"/>
                  <a:gd name="T9" fmla="*/ 371 h 647"/>
                  <a:gd name="T10" fmla="*/ 36 w 816"/>
                  <a:gd name="T11" fmla="*/ 327 h 647"/>
                  <a:gd name="T12" fmla="*/ 27 w 816"/>
                  <a:gd name="T13" fmla="*/ 274 h 647"/>
                  <a:gd name="T14" fmla="*/ 9 w 816"/>
                  <a:gd name="T15" fmla="*/ 230 h 647"/>
                  <a:gd name="T16" fmla="*/ 9 w 816"/>
                  <a:gd name="T17" fmla="*/ 177 h 647"/>
                  <a:gd name="T18" fmla="*/ 0 w 816"/>
                  <a:gd name="T19" fmla="*/ 159 h 647"/>
                  <a:gd name="T20" fmla="*/ 9 w 816"/>
                  <a:gd name="T21" fmla="*/ 133 h 647"/>
                  <a:gd name="T22" fmla="*/ 18 w 816"/>
                  <a:gd name="T23" fmla="*/ 115 h 647"/>
                  <a:gd name="T24" fmla="*/ 27 w 816"/>
                  <a:gd name="T25" fmla="*/ 89 h 647"/>
                  <a:gd name="T26" fmla="*/ 36 w 816"/>
                  <a:gd name="T27" fmla="*/ 71 h 647"/>
                  <a:gd name="T28" fmla="*/ 53 w 816"/>
                  <a:gd name="T29" fmla="*/ 53 h 647"/>
                  <a:gd name="T30" fmla="*/ 71 w 816"/>
                  <a:gd name="T31" fmla="*/ 44 h 647"/>
                  <a:gd name="T32" fmla="*/ 89 w 816"/>
                  <a:gd name="T33" fmla="*/ 36 h 647"/>
                  <a:gd name="T34" fmla="*/ 133 w 816"/>
                  <a:gd name="T35" fmla="*/ 18 h 647"/>
                  <a:gd name="T36" fmla="*/ 178 w 816"/>
                  <a:gd name="T37" fmla="*/ 9 h 647"/>
                  <a:gd name="T38" fmla="*/ 230 w 816"/>
                  <a:gd name="T39" fmla="*/ 9 h 647"/>
                  <a:gd name="T40" fmla="*/ 275 w 816"/>
                  <a:gd name="T41" fmla="*/ 9 h 647"/>
                  <a:gd name="T42" fmla="*/ 319 w 816"/>
                  <a:gd name="T43" fmla="*/ 9 h 647"/>
                  <a:gd name="T44" fmla="*/ 373 w 816"/>
                  <a:gd name="T45" fmla="*/ 9 h 647"/>
                  <a:gd name="T46" fmla="*/ 417 w 816"/>
                  <a:gd name="T47" fmla="*/ 9 h 647"/>
                  <a:gd name="T48" fmla="*/ 461 w 816"/>
                  <a:gd name="T49" fmla="*/ 9 h 647"/>
                  <a:gd name="T50" fmla="*/ 506 w 816"/>
                  <a:gd name="T51" fmla="*/ 9 h 647"/>
                  <a:gd name="T52" fmla="*/ 558 w 816"/>
                  <a:gd name="T53" fmla="*/ 9 h 647"/>
                  <a:gd name="T54" fmla="*/ 603 w 816"/>
                  <a:gd name="T55" fmla="*/ 0 h 647"/>
                  <a:gd name="T56" fmla="*/ 647 w 816"/>
                  <a:gd name="T57" fmla="*/ 0 h 647"/>
                  <a:gd name="T58" fmla="*/ 691 w 816"/>
                  <a:gd name="T59" fmla="*/ 0 h 647"/>
                  <a:gd name="T60" fmla="*/ 736 w 816"/>
                  <a:gd name="T61" fmla="*/ 0 h 647"/>
                  <a:gd name="T62" fmla="*/ 771 w 816"/>
                  <a:gd name="T63" fmla="*/ 18 h 647"/>
                  <a:gd name="T64" fmla="*/ 798 w 816"/>
                  <a:gd name="T65" fmla="*/ 44 h 647"/>
                  <a:gd name="T66" fmla="*/ 816 w 816"/>
                  <a:gd name="T67" fmla="*/ 71 h 647"/>
                  <a:gd name="T68" fmla="*/ 816 w 816"/>
                  <a:gd name="T69" fmla="*/ 97 h 647"/>
                  <a:gd name="T70" fmla="*/ 816 w 816"/>
                  <a:gd name="T71" fmla="*/ 133 h 647"/>
                  <a:gd name="T72" fmla="*/ 798 w 816"/>
                  <a:gd name="T73" fmla="*/ 159 h 647"/>
                  <a:gd name="T74" fmla="*/ 780 w 816"/>
                  <a:gd name="T75" fmla="*/ 195 h 647"/>
                  <a:gd name="T76" fmla="*/ 762 w 816"/>
                  <a:gd name="T77" fmla="*/ 230 h 647"/>
                  <a:gd name="T78" fmla="*/ 736 w 816"/>
                  <a:gd name="T79" fmla="*/ 256 h 647"/>
                  <a:gd name="T80" fmla="*/ 718 w 816"/>
                  <a:gd name="T81" fmla="*/ 283 h 647"/>
                  <a:gd name="T82" fmla="*/ 673 w 816"/>
                  <a:gd name="T83" fmla="*/ 337 h 647"/>
                  <a:gd name="T84" fmla="*/ 639 w 816"/>
                  <a:gd name="T85" fmla="*/ 389 h 647"/>
                  <a:gd name="T86" fmla="*/ 594 w 816"/>
                  <a:gd name="T87" fmla="*/ 434 h 647"/>
                  <a:gd name="T88" fmla="*/ 550 w 816"/>
                  <a:gd name="T89" fmla="*/ 486 h 647"/>
                  <a:gd name="T90" fmla="*/ 506 w 816"/>
                  <a:gd name="T91" fmla="*/ 531 h 647"/>
                  <a:gd name="T92" fmla="*/ 461 w 816"/>
                  <a:gd name="T93" fmla="*/ 575 h 647"/>
                  <a:gd name="T94" fmla="*/ 408 w 816"/>
                  <a:gd name="T95" fmla="*/ 611 h 647"/>
                  <a:gd name="T96" fmla="*/ 346 w 816"/>
                  <a:gd name="T97" fmla="*/ 637 h 647"/>
                  <a:gd name="T98" fmla="*/ 328 w 816"/>
                  <a:gd name="T99" fmla="*/ 647 h 647"/>
                  <a:gd name="T100" fmla="*/ 302 w 816"/>
                  <a:gd name="T101" fmla="*/ 647 h 647"/>
                  <a:gd name="T102" fmla="*/ 266 w 816"/>
                  <a:gd name="T103" fmla="*/ 637 h 647"/>
                  <a:gd name="T104" fmla="*/ 240 w 816"/>
                  <a:gd name="T105" fmla="*/ 629 h 647"/>
                  <a:gd name="T106" fmla="*/ 213 w 816"/>
                  <a:gd name="T107" fmla="*/ 611 h 647"/>
                  <a:gd name="T108" fmla="*/ 195 w 816"/>
                  <a:gd name="T109" fmla="*/ 593 h 647"/>
                  <a:gd name="T110" fmla="*/ 169 w 816"/>
                  <a:gd name="T111" fmla="*/ 567 h 647"/>
                  <a:gd name="T112" fmla="*/ 151 w 816"/>
                  <a:gd name="T113" fmla="*/ 549 h 6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6"/>
                  <a:gd name="T172" fmla="*/ 0 h 647"/>
                  <a:gd name="T173" fmla="*/ 816 w 816"/>
                  <a:gd name="T174" fmla="*/ 647 h 6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6" h="647">
                    <a:moveTo>
                      <a:pt x="151" y="549"/>
                    </a:moveTo>
                    <a:lnTo>
                      <a:pt x="125" y="504"/>
                    </a:lnTo>
                    <a:lnTo>
                      <a:pt x="97" y="460"/>
                    </a:lnTo>
                    <a:lnTo>
                      <a:pt x="71" y="416"/>
                    </a:lnTo>
                    <a:lnTo>
                      <a:pt x="53" y="371"/>
                    </a:lnTo>
                    <a:lnTo>
                      <a:pt x="36" y="327"/>
                    </a:lnTo>
                    <a:lnTo>
                      <a:pt x="27" y="274"/>
                    </a:lnTo>
                    <a:lnTo>
                      <a:pt x="9" y="230"/>
                    </a:lnTo>
                    <a:lnTo>
                      <a:pt x="9" y="177"/>
                    </a:lnTo>
                    <a:lnTo>
                      <a:pt x="0" y="159"/>
                    </a:lnTo>
                    <a:lnTo>
                      <a:pt x="9" y="133"/>
                    </a:lnTo>
                    <a:lnTo>
                      <a:pt x="18" y="115"/>
                    </a:lnTo>
                    <a:lnTo>
                      <a:pt x="27" y="89"/>
                    </a:lnTo>
                    <a:lnTo>
                      <a:pt x="36" y="71"/>
                    </a:lnTo>
                    <a:lnTo>
                      <a:pt x="53" y="53"/>
                    </a:lnTo>
                    <a:lnTo>
                      <a:pt x="71" y="44"/>
                    </a:lnTo>
                    <a:lnTo>
                      <a:pt x="89" y="36"/>
                    </a:lnTo>
                    <a:lnTo>
                      <a:pt x="133" y="18"/>
                    </a:lnTo>
                    <a:lnTo>
                      <a:pt x="178" y="9"/>
                    </a:lnTo>
                    <a:lnTo>
                      <a:pt x="230" y="9"/>
                    </a:lnTo>
                    <a:lnTo>
                      <a:pt x="275" y="9"/>
                    </a:lnTo>
                    <a:lnTo>
                      <a:pt x="319" y="9"/>
                    </a:lnTo>
                    <a:lnTo>
                      <a:pt x="373" y="9"/>
                    </a:lnTo>
                    <a:lnTo>
                      <a:pt x="417" y="9"/>
                    </a:lnTo>
                    <a:lnTo>
                      <a:pt x="461" y="9"/>
                    </a:lnTo>
                    <a:lnTo>
                      <a:pt x="506" y="9"/>
                    </a:lnTo>
                    <a:lnTo>
                      <a:pt x="558" y="9"/>
                    </a:lnTo>
                    <a:lnTo>
                      <a:pt x="603" y="0"/>
                    </a:lnTo>
                    <a:lnTo>
                      <a:pt x="647" y="0"/>
                    </a:lnTo>
                    <a:lnTo>
                      <a:pt x="691" y="0"/>
                    </a:lnTo>
                    <a:lnTo>
                      <a:pt x="736" y="0"/>
                    </a:lnTo>
                    <a:lnTo>
                      <a:pt x="771" y="18"/>
                    </a:lnTo>
                    <a:lnTo>
                      <a:pt x="798" y="44"/>
                    </a:lnTo>
                    <a:lnTo>
                      <a:pt x="816" y="71"/>
                    </a:lnTo>
                    <a:lnTo>
                      <a:pt x="816" y="97"/>
                    </a:lnTo>
                    <a:lnTo>
                      <a:pt x="816" y="133"/>
                    </a:lnTo>
                    <a:lnTo>
                      <a:pt x="798" y="159"/>
                    </a:lnTo>
                    <a:lnTo>
                      <a:pt x="780" y="195"/>
                    </a:lnTo>
                    <a:lnTo>
                      <a:pt x="762" y="230"/>
                    </a:lnTo>
                    <a:lnTo>
                      <a:pt x="736" y="256"/>
                    </a:lnTo>
                    <a:lnTo>
                      <a:pt x="718" y="283"/>
                    </a:lnTo>
                    <a:lnTo>
                      <a:pt x="673" y="337"/>
                    </a:lnTo>
                    <a:lnTo>
                      <a:pt x="639" y="389"/>
                    </a:lnTo>
                    <a:lnTo>
                      <a:pt x="594" y="434"/>
                    </a:lnTo>
                    <a:lnTo>
                      <a:pt x="550" y="486"/>
                    </a:lnTo>
                    <a:lnTo>
                      <a:pt x="506" y="531"/>
                    </a:lnTo>
                    <a:lnTo>
                      <a:pt x="461" y="575"/>
                    </a:lnTo>
                    <a:lnTo>
                      <a:pt x="408" y="611"/>
                    </a:lnTo>
                    <a:lnTo>
                      <a:pt x="346" y="637"/>
                    </a:lnTo>
                    <a:lnTo>
                      <a:pt x="328" y="647"/>
                    </a:lnTo>
                    <a:lnTo>
                      <a:pt x="302" y="647"/>
                    </a:lnTo>
                    <a:lnTo>
                      <a:pt x="266" y="637"/>
                    </a:lnTo>
                    <a:lnTo>
                      <a:pt x="240" y="629"/>
                    </a:lnTo>
                    <a:lnTo>
                      <a:pt x="213" y="611"/>
                    </a:lnTo>
                    <a:lnTo>
                      <a:pt x="195" y="593"/>
                    </a:lnTo>
                    <a:lnTo>
                      <a:pt x="169" y="567"/>
                    </a:lnTo>
                    <a:lnTo>
                      <a:pt x="151" y="549"/>
                    </a:lnTo>
                    <a:close/>
                  </a:path>
                </a:pathLst>
              </a:custGeom>
              <a:solidFill>
                <a:srgbClr val="988C6F"/>
              </a:solidFill>
              <a:ln w="9525">
                <a:noFill/>
                <a:round/>
                <a:headEnd/>
                <a:tailEnd/>
              </a:ln>
            </p:spPr>
            <p:txBody>
              <a:bodyPr>
                <a:prstTxWarp prst="textNoShape">
                  <a:avLst/>
                </a:prstTxWarp>
              </a:bodyPr>
              <a:lstStyle/>
              <a:p>
                <a:endParaRPr lang="en-US"/>
              </a:p>
            </p:txBody>
          </p:sp>
          <p:sp>
            <p:nvSpPr>
              <p:cNvPr id="37170" name="Freeform 80"/>
              <p:cNvSpPr>
                <a:spLocks/>
              </p:cNvSpPr>
              <p:nvPr/>
            </p:nvSpPr>
            <p:spPr bwMode="auto">
              <a:xfrm>
                <a:off x="3153" y="2147"/>
                <a:ext cx="49" cy="189"/>
              </a:xfrm>
              <a:custGeom>
                <a:avLst/>
                <a:gdLst>
                  <a:gd name="T0" fmla="*/ 0 w 637"/>
                  <a:gd name="T1" fmla="*/ 690 h 2461"/>
                  <a:gd name="T2" fmla="*/ 133 w 637"/>
                  <a:gd name="T3" fmla="*/ 150 h 2461"/>
                  <a:gd name="T4" fmla="*/ 407 w 637"/>
                  <a:gd name="T5" fmla="*/ 0 h 2461"/>
                  <a:gd name="T6" fmla="*/ 425 w 637"/>
                  <a:gd name="T7" fmla="*/ 62 h 2461"/>
                  <a:gd name="T8" fmla="*/ 443 w 637"/>
                  <a:gd name="T9" fmla="*/ 371 h 2461"/>
                  <a:gd name="T10" fmla="*/ 540 w 637"/>
                  <a:gd name="T11" fmla="*/ 734 h 2461"/>
                  <a:gd name="T12" fmla="*/ 576 w 637"/>
                  <a:gd name="T13" fmla="*/ 1212 h 2461"/>
                  <a:gd name="T14" fmla="*/ 637 w 637"/>
                  <a:gd name="T15" fmla="*/ 1992 h 2461"/>
                  <a:gd name="T16" fmla="*/ 558 w 637"/>
                  <a:gd name="T17" fmla="*/ 2222 h 2461"/>
                  <a:gd name="T18" fmla="*/ 443 w 637"/>
                  <a:gd name="T19" fmla="*/ 2373 h 2461"/>
                  <a:gd name="T20" fmla="*/ 337 w 637"/>
                  <a:gd name="T21" fmla="*/ 2461 h 2461"/>
                  <a:gd name="T22" fmla="*/ 212 w 637"/>
                  <a:gd name="T23" fmla="*/ 2010 h 2461"/>
                  <a:gd name="T24" fmla="*/ 0 w 637"/>
                  <a:gd name="T25" fmla="*/ 690 h 24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7"/>
                  <a:gd name="T40" fmla="*/ 0 h 2461"/>
                  <a:gd name="T41" fmla="*/ 637 w 637"/>
                  <a:gd name="T42" fmla="*/ 2461 h 24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7" h="2461">
                    <a:moveTo>
                      <a:pt x="0" y="690"/>
                    </a:moveTo>
                    <a:lnTo>
                      <a:pt x="133" y="150"/>
                    </a:lnTo>
                    <a:lnTo>
                      <a:pt x="407" y="0"/>
                    </a:lnTo>
                    <a:lnTo>
                      <a:pt x="425" y="62"/>
                    </a:lnTo>
                    <a:lnTo>
                      <a:pt x="443" y="371"/>
                    </a:lnTo>
                    <a:lnTo>
                      <a:pt x="540" y="734"/>
                    </a:lnTo>
                    <a:lnTo>
                      <a:pt x="576" y="1212"/>
                    </a:lnTo>
                    <a:lnTo>
                      <a:pt x="637" y="1992"/>
                    </a:lnTo>
                    <a:lnTo>
                      <a:pt x="558" y="2222"/>
                    </a:lnTo>
                    <a:lnTo>
                      <a:pt x="443" y="2373"/>
                    </a:lnTo>
                    <a:lnTo>
                      <a:pt x="337" y="2461"/>
                    </a:lnTo>
                    <a:lnTo>
                      <a:pt x="212" y="2010"/>
                    </a:lnTo>
                    <a:lnTo>
                      <a:pt x="0" y="690"/>
                    </a:lnTo>
                    <a:close/>
                  </a:path>
                </a:pathLst>
              </a:custGeom>
              <a:solidFill>
                <a:srgbClr val="655D4A"/>
              </a:solidFill>
              <a:ln w="9525">
                <a:noFill/>
                <a:round/>
                <a:headEnd/>
                <a:tailEnd/>
              </a:ln>
            </p:spPr>
            <p:txBody>
              <a:bodyPr>
                <a:prstTxWarp prst="textNoShape">
                  <a:avLst/>
                </a:prstTxWarp>
              </a:bodyPr>
              <a:lstStyle/>
              <a:p>
                <a:endParaRPr lang="en-US"/>
              </a:p>
            </p:txBody>
          </p:sp>
          <p:sp>
            <p:nvSpPr>
              <p:cNvPr id="37171" name="Freeform 81"/>
              <p:cNvSpPr>
                <a:spLocks/>
              </p:cNvSpPr>
              <p:nvPr/>
            </p:nvSpPr>
            <p:spPr bwMode="auto">
              <a:xfrm>
                <a:off x="3158" y="2149"/>
                <a:ext cx="44" cy="183"/>
              </a:xfrm>
              <a:custGeom>
                <a:avLst/>
                <a:gdLst>
                  <a:gd name="T0" fmla="*/ 10 w 576"/>
                  <a:gd name="T1" fmla="*/ 611 h 2382"/>
                  <a:gd name="T2" fmla="*/ 36 w 576"/>
                  <a:gd name="T3" fmla="*/ 478 h 2382"/>
                  <a:gd name="T4" fmla="*/ 63 w 576"/>
                  <a:gd name="T5" fmla="*/ 345 h 2382"/>
                  <a:gd name="T6" fmla="*/ 81 w 576"/>
                  <a:gd name="T7" fmla="*/ 212 h 2382"/>
                  <a:gd name="T8" fmla="*/ 125 w 576"/>
                  <a:gd name="T9" fmla="*/ 133 h 2382"/>
                  <a:gd name="T10" fmla="*/ 187 w 576"/>
                  <a:gd name="T11" fmla="*/ 89 h 2382"/>
                  <a:gd name="T12" fmla="*/ 249 w 576"/>
                  <a:gd name="T13" fmla="*/ 53 h 2382"/>
                  <a:gd name="T14" fmla="*/ 311 w 576"/>
                  <a:gd name="T15" fmla="*/ 18 h 2382"/>
                  <a:gd name="T16" fmla="*/ 346 w 576"/>
                  <a:gd name="T17" fmla="*/ 9 h 2382"/>
                  <a:gd name="T18" fmla="*/ 355 w 576"/>
                  <a:gd name="T19" fmla="*/ 27 h 2382"/>
                  <a:gd name="T20" fmla="*/ 355 w 576"/>
                  <a:gd name="T21" fmla="*/ 45 h 2382"/>
                  <a:gd name="T22" fmla="*/ 364 w 576"/>
                  <a:gd name="T23" fmla="*/ 63 h 2382"/>
                  <a:gd name="T24" fmla="*/ 373 w 576"/>
                  <a:gd name="T25" fmla="*/ 133 h 2382"/>
                  <a:gd name="T26" fmla="*/ 373 w 576"/>
                  <a:gd name="T27" fmla="*/ 204 h 2382"/>
                  <a:gd name="T28" fmla="*/ 382 w 576"/>
                  <a:gd name="T29" fmla="*/ 275 h 2382"/>
                  <a:gd name="T30" fmla="*/ 382 w 576"/>
                  <a:gd name="T31" fmla="*/ 345 h 2382"/>
                  <a:gd name="T32" fmla="*/ 409 w 576"/>
                  <a:gd name="T33" fmla="*/ 434 h 2382"/>
                  <a:gd name="T34" fmla="*/ 435 w 576"/>
                  <a:gd name="T35" fmla="*/ 523 h 2382"/>
                  <a:gd name="T36" fmla="*/ 453 w 576"/>
                  <a:gd name="T37" fmla="*/ 620 h 2382"/>
                  <a:gd name="T38" fmla="*/ 479 w 576"/>
                  <a:gd name="T39" fmla="*/ 708 h 2382"/>
                  <a:gd name="T40" fmla="*/ 488 w 576"/>
                  <a:gd name="T41" fmla="*/ 833 h 2382"/>
                  <a:gd name="T42" fmla="*/ 497 w 576"/>
                  <a:gd name="T43" fmla="*/ 948 h 2382"/>
                  <a:gd name="T44" fmla="*/ 506 w 576"/>
                  <a:gd name="T45" fmla="*/ 1071 h 2382"/>
                  <a:gd name="T46" fmla="*/ 515 w 576"/>
                  <a:gd name="T47" fmla="*/ 1186 h 2382"/>
                  <a:gd name="T48" fmla="*/ 532 w 576"/>
                  <a:gd name="T49" fmla="*/ 1381 h 2382"/>
                  <a:gd name="T50" fmla="*/ 550 w 576"/>
                  <a:gd name="T51" fmla="*/ 1577 h 2382"/>
                  <a:gd name="T52" fmla="*/ 560 w 576"/>
                  <a:gd name="T53" fmla="*/ 1771 h 2382"/>
                  <a:gd name="T54" fmla="*/ 576 w 576"/>
                  <a:gd name="T55" fmla="*/ 1966 h 2382"/>
                  <a:gd name="T56" fmla="*/ 560 w 576"/>
                  <a:gd name="T57" fmla="*/ 2019 h 2382"/>
                  <a:gd name="T58" fmla="*/ 542 w 576"/>
                  <a:gd name="T59" fmla="*/ 2081 h 2382"/>
                  <a:gd name="T60" fmla="*/ 524 w 576"/>
                  <a:gd name="T61" fmla="*/ 2134 h 2382"/>
                  <a:gd name="T62" fmla="*/ 497 w 576"/>
                  <a:gd name="T63" fmla="*/ 2196 h 2382"/>
                  <a:gd name="T64" fmla="*/ 479 w 576"/>
                  <a:gd name="T65" fmla="*/ 2222 h 2382"/>
                  <a:gd name="T66" fmla="*/ 453 w 576"/>
                  <a:gd name="T67" fmla="*/ 2258 h 2382"/>
                  <a:gd name="T68" fmla="*/ 427 w 576"/>
                  <a:gd name="T69" fmla="*/ 2284 h 2382"/>
                  <a:gd name="T70" fmla="*/ 409 w 576"/>
                  <a:gd name="T71" fmla="*/ 2311 h 2382"/>
                  <a:gd name="T72" fmla="*/ 382 w 576"/>
                  <a:gd name="T73" fmla="*/ 2329 h 2382"/>
                  <a:gd name="T74" fmla="*/ 346 w 576"/>
                  <a:gd name="T75" fmla="*/ 2347 h 2382"/>
                  <a:gd name="T76" fmla="*/ 320 w 576"/>
                  <a:gd name="T77" fmla="*/ 2365 h 2382"/>
                  <a:gd name="T78" fmla="*/ 294 w 576"/>
                  <a:gd name="T79" fmla="*/ 2382 h 2382"/>
                  <a:gd name="T80" fmla="*/ 266 w 576"/>
                  <a:gd name="T81" fmla="*/ 2276 h 2382"/>
                  <a:gd name="T82" fmla="*/ 240 w 576"/>
                  <a:gd name="T83" fmla="*/ 2169 h 2382"/>
                  <a:gd name="T84" fmla="*/ 222 w 576"/>
                  <a:gd name="T85" fmla="*/ 2072 h 2382"/>
                  <a:gd name="T86" fmla="*/ 196 w 576"/>
                  <a:gd name="T87" fmla="*/ 1966 h 2382"/>
                  <a:gd name="T88" fmla="*/ 143 w 576"/>
                  <a:gd name="T89" fmla="*/ 1638 h 2382"/>
                  <a:gd name="T90" fmla="*/ 99 w 576"/>
                  <a:gd name="T91" fmla="*/ 1319 h 2382"/>
                  <a:gd name="T92" fmla="*/ 45 w 576"/>
                  <a:gd name="T93" fmla="*/ 1001 h 2382"/>
                  <a:gd name="T94" fmla="*/ 0 w 576"/>
                  <a:gd name="T95" fmla="*/ 673 h 23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6"/>
                  <a:gd name="T145" fmla="*/ 0 h 2382"/>
                  <a:gd name="T146" fmla="*/ 576 w 576"/>
                  <a:gd name="T147" fmla="*/ 2382 h 238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6" h="2382">
                    <a:moveTo>
                      <a:pt x="0" y="673"/>
                    </a:moveTo>
                    <a:lnTo>
                      <a:pt x="10" y="611"/>
                    </a:lnTo>
                    <a:lnTo>
                      <a:pt x="28" y="541"/>
                    </a:lnTo>
                    <a:lnTo>
                      <a:pt x="36" y="478"/>
                    </a:lnTo>
                    <a:lnTo>
                      <a:pt x="45" y="408"/>
                    </a:lnTo>
                    <a:lnTo>
                      <a:pt x="63" y="345"/>
                    </a:lnTo>
                    <a:lnTo>
                      <a:pt x="72" y="283"/>
                    </a:lnTo>
                    <a:lnTo>
                      <a:pt x="81" y="212"/>
                    </a:lnTo>
                    <a:lnTo>
                      <a:pt x="99" y="151"/>
                    </a:lnTo>
                    <a:lnTo>
                      <a:pt x="125" y="133"/>
                    </a:lnTo>
                    <a:lnTo>
                      <a:pt x="161" y="115"/>
                    </a:lnTo>
                    <a:lnTo>
                      <a:pt x="187" y="89"/>
                    </a:lnTo>
                    <a:lnTo>
                      <a:pt x="222" y="71"/>
                    </a:lnTo>
                    <a:lnTo>
                      <a:pt x="249" y="53"/>
                    </a:lnTo>
                    <a:lnTo>
                      <a:pt x="284" y="36"/>
                    </a:lnTo>
                    <a:lnTo>
                      <a:pt x="311" y="18"/>
                    </a:lnTo>
                    <a:lnTo>
                      <a:pt x="346" y="0"/>
                    </a:lnTo>
                    <a:lnTo>
                      <a:pt x="346" y="9"/>
                    </a:lnTo>
                    <a:lnTo>
                      <a:pt x="346" y="18"/>
                    </a:lnTo>
                    <a:lnTo>
                      <a:pt x="355" y="27"/>
                    </a:lnTo>
                    <a:lnTo>
                      <a:pt x="355" y="36"/>
                    </a:lnTo>
                    <a:lnTo>
                      <a:pt x="355" y="45"/>
                    </a:lnTo>
                    <a:lnTo>
                      <a:pt x="364" y="53"/>
                    </a:lnTo>
                    <a:lnTo>
                      <a:pt x="364" y="63"/>
                    </a:lnTo>
                    <a:lnTo>
                      <a:pt x="364" y="97"/>
                    </a:lnTo>
                    <a:lnTo>
                      <a:pt x="373" y="133"/>
                    </a:lnTo>
                    <a:lnTo>
                      <a:pt x="373" y="168"/>
                    </a:lnTo>
                    <a:lnTo>
                      <a:pt x="373" y="204"/>
                    </a:lnTo>
                    <a:lnTo>
                      <a:pt x="373" y="240"/>
                    </a:lnTo>
                    <a:lnTo>
                      <a:pt x="382" y="275"/>
                    </a:lnTo>
                    <a:lnTo>
                      <a:pt x="382" y="311"/>
                    </a:lnTo>
                    <a:lnTo>
                      <a:pt x="382" y="345"/>
                    </a:lnTo>
                    <a:lnTo>
                      <a:pt x="391" y="390"/>
                    </a:lnTo>
                    <a:lnTo>
                      <a:pt x="409" y="434"/>
                    </a:lnTo>
                    <a:lnTo>
                      <a:pt x="417" y="478"/>
                    </a:lnTo>
                    <a:lnTo>
                      <a:pt x="435" y="523"/>
                    </a:lnTo>
                    <a:lnTo>
                      <a:pt x="444" y="567"/>
                    </a:lnTo>
                    <a:lnTo>
                      <a:pt x="453" y="620"/>
                    </a:lnTo>
                    <a:lnTo>
                      <a:pt x="471" y="664"/>
                    </a:lnTo>
                    <a:lnTo>
                      <a:pt x="479" y="708"/>
                    </a:lnTo>
                    <a:lnTo>
                      <a:pt x="488" y="771"/>
                    </a:lnTo>
                    <a:lnTo>
                      <a:pt x="488" y="833"/>
                    </a:lnTo>
                    <a:lnTo>
                      <a:pt x="497" y="886"/>
                    </a:lnTo>
                    <a:lnTo>
                      <a:pt x="497" y="948"/>
                    </a:lnTo>
                    <a:lnTo>
                      <a:pt x="506" y="1010"/>
                    </a:lnTo>
                    <a:lnTo>
                      <a:pt x="506" y="1071"/>
                    </a:lnTo>
                    <a:lnTo>
                      <a:pt x="515" y="1133"/>
                    </a:lnTo>
                    <a:lnTo>
                      <a:pt x="515" y="1186"/>
                    </a:lnTo>
                    <a:lnTo>
                      <a:pt x="524" y="1284"/>
                    </a:lnTo>
                    <a:lnTo>
                      <a:pt x="532" y="1381"/>
                    </a:lnTo>
                    <a:lnTo>
                      <a:pt x="542" y="1478"/>
                    </a:lnTo>
                    <a:lnTo>
                      <a:pt x="550" y="1577"/>
                    </a:lnTo>
                    <a:lnTo>
                      <a:pt x="560" y="1674"/>
                    </a:lnTo>
                    <a:lnTo>
                      <a:pt x="560" y="1771"/>
                    </a:lnTo>
                    <a:lnTo>
                      <a:pt x="568" y="1869"/>
                    </a:lnTo>
                    <a:lnTo>
                      <a:pt x="576" y="1966"/>
                    </a:lnTo>
                    <a:lnTo>
                      <a:pt x="568" y="1992"/>
                    </a:lnTo>
                    <a:lnTo>
                      <a:pt x="560" y="2019"/>
                    </a:lnTo>
                    <a:lnTo>
                      <a:pt x="550" y="2054"/>
                    </a:lnTo>
                    <a:lnTo>
                      <a:pt x="542" y="2081"/>
                    </a:lnTo>
                    <a:lnTo>
                      <a:pt x="532" y="2107"/>
                    </a:lnTo>
                    <a:lnTo>
                      <a:pt x="524" y="2134"/>
                    </a:lnTo>
                    <a:lnTo>
                      <a:pt x="515" y="2169"/>
                    </a:lnTo>
                    <a:lnTo>
                      <a:pt x="497" y="2196"/>
                    </a:lnTo>
                    <a:lnTo>
                      <a:pt x="488" y="2214"/>
                    </a:lnTo>
                    <a:lnTo>
                      <a:pt x="479" y="2222"/>
                    </a:lnTo>
                    <a:lnTo>
                      <a:pt x="461" y="2240"/>
                    </a:lnTo>
                    <a:lnTo>
                      <a:pt x="453" y="2258"/>
                    </a:lnTo>
                    <a:lnTo>
                      <a:pt x="444" y="2267"/>
                    </a:lnTo>
                    <a:lnTo>
                      <a:pt x="427" y="2284"/>
                    </a:lnTo>
                    <a:lnTo>
                      <a:pt x="417" y="2302"/>
                    </a:lnTo>
                    <a:lnTo>
                      <a:pt x="409" y="2311"/>
                    </a:lnTo>
                    <a:lnTo>
                      <a:pt x="391" y="2320"/>
                    </a:lnTo>
                    <a:lnTo>
                      <a:pt x="382" y="2329"/>
                    </a:lnTo>
                    <a:lnTo>
                      <a:pt x="364" y="2337"/>
                    </a:lnTo>
                    <a:lnTo>
                      <a:pt x="346" y="2347"/>
                    </a:lnTo>
                    <a:lnTo>
                      <a:pt x="338" y="2355"/>
                    </a:lnTo>
                    <a:lnTo>
                      <a:pt x="320" y="2365"/>
                    </a:lnTo>
                    <a:lnTo>
                      <a:pt x="302" y="2373"/>
                    </a:lnTo>
                    <a:lnTo>
                      <a:pt x="294" y="2382"/>
                    </a:lnTo>
                    <a:lnTo>
                      <a:pt x="276" y="2329"/>
                    </a:lnTo>
                    <a:lnTo>
                      <a:pt x="266" y="2276"/>
                    </a:lnTo>
                    <a:lnTo>
                      <a:pt x="258" y="2222"/>
                    </a:lnTo>
                    <a:lnTo>
                      <a:pt x="240" y="2169"/>
                    </a:lnTo>
                    <a:lnTo>
                      <a:pt x="231" y="2117"/>
                    </a:lnTo>
                    <a:lnTo>
                      <a:pt x="222" y="2072"/>
                    </a:lnTo>
                    <a:lnTo>
                      <a:pt x="205" y="2019"/>
                    </a:lnTo>
                    <a:lnTo>
                      <a:pt x="196" y="1966"/>
                    </a:lnTo>
                    <a:lnTo>
                      <a:pt x="169" y="1807"/>
                    </a:lnTo>
                    <a:lnTo>
                      <a:pt x="143" y="1638"/>
                    </a:lnTo>
                    <a:lnTo>
                      <a:pt x="125" y="1478"/>
                    </a:lnTo>
                    <a:lnTo>
                      <a:pt x="99" y="1319"/>
                    </a:lnTo>
                    <a:lnTo>
                      <a:pt x="72" y="1160"/>
                    </a:lnTo>
                    <a:lnTo>
                      <a:pt x="45" y="1001"/>
                    </a:lnTo>
                    <a:lnTo>
                      <a:pt x="28" y="833"/>
                    </a:lnTo>
                    <a:lnTo>
                      <a:pt x="0" y="673"/>
                    </a:lnTo>
                    <a:close/>
                  </a:path>
                </a:pathLst>
              </a:custGeom>
              <a:solidFill>
                <a:srgbClr val="6B624E"/>
              </a:solidFill>
              <a:ln w="9525">
                <a:noFill/>
                <a:round/>
                <a:headEnd/>
                <a:tailEnd/>
              </a:ln>
            </p:spPr>
            <p:txBody>
              <a:bodyPr>
                <a:prstTxWarp prst="textNoShape">
                  <a:avLst/>
                </a:prstTxWarp>
              </a:bodyPr>
              <a:lstStyle/>
              <a:p>
                <a:endParaRPr lang="en-US"/>
              </a:p>
            </p:txBody>
          </p:sp>
          <p:sp>
            <p:nvSpPr>
              <p:cNvPr id="37172" name="Freeform 82"/>
              <p:cNvSpPr>
                <a:spLocks/>
              </p:cNvSpPr>
              <p:nvPr/>
            </p:nvSpPr>
            <p:spPr bwMode="auto">
              <a:xfrm>
                <a:off x="3162" y="2152"/>
                <a:ext cx="40" cy="176"/>
              </a:xfrm>
              <a:custGeom>
                <a:avLst/>
                <a:gdLst>
                  <a:gd name="T0" fmla="*/ 0 w 513"/>
                  <a:gd name="T1" fmla="*/ 584 h 2293"/>
                  <a:gd name="T2" fmla="*/ 18 w 513"/>
                  <a:gd name="T3" fmla="*/ 452 h 2293"/>
                  <a:gd name="T4" fmla="*/ 36 w 513"/>
                  <a:gd name="T5" fmla="*/ 327 h 2293"/>
                  <a:gd name="T6" fmla="*/ 53 w 513"/>
                  <a:gd name="T7" fmla="*/ 194 h 2293"/>
                  <a:gd name="T8" fmla="*/ 88 w 513"/>
                  <a:gd name="T9" fmla="*/ 115 h 2293"/>
                  <a:gd name="T10" fmla="*/ 142 w 513"/>
                  <a:gd name="T11" fmla="*/ 79 h 2293"/>
                  <a:gd name="T12" fmla="*/ 195 w 513"/>
                  <a:gd name="T13" fmla="*/ 53 h 2293"/>
                  <a:gd name="T14" fmla="*/ 248 w 513"/>
                  <a:gd name="T15" fmla="*/ 17 h 2293"/>
                  <a:gd name="T16" fmla="*/ 283 w 513"/>
                  <a:gd name="T17" fmla="*/ 9 h 2293"/>
                  <a:gd name="T18" fmla="*/ 292 w 513"/>
                  <a:gd name="T19" fmla="*/ 27 h 2293"/>
                  <a:gd name="T20" fmla="*/ 292 w 513"/>
                  <a:gd name="T21" fmla="*/ 45 h 2293"/>
                  <a:gd name="T22" fmla="*/ 301 w 513"/>
                  <a:gd name="T23" fmla="*/ 61 h 2293"/>
                  <a:gd name="T24" fmla="*/ 301 w 513"/>
                  <a:gd name="T25" fmla="*/ 124 h 2293"/>
                  <a:gd name="T26" fmla="*/ 310 w 513"/>
                  <a:gd name="T27" fmla="*/ 186 h 2293"/>
                  <a:gd name="T28" fmla="*/ 319 w 513"/>
                  <a:gd name="T29" fmla="*/ 247 h 2293"/>
                  <a:gd name="T30" fmla="*/ 319 w 513"/>
                  <a:gd name="T31" fmla="*/ 309 h 2293"/>
                  <a:gd name="T32" fmla="*/ 346 w 513"/>
                  <a:gd name="T33" fmla="*/ 398 h 2293"/>
                  <a:gd name="T34" fmla="*/ 372 w 513"/>
                  <a:gd name="T35" fmla="*/ 487 h 2293"/>
                  <a:gd name="T36" fmla="*/ 390 w 513"/>
                  <a:gd name="T37" fmla="*/ 584 h 2293"/>
                  <a:gd name="T38" fmla="*/ 416 w 513"/>
                  <a:gd name="T39" fmla="*/ 672 h 2293"/>
                  <a:gd name="T40" fmla="*/ 425 w 513"/>
                  <a:gd name="T41" fmla="*/ 797 h 2293"/>
                  <a:gd name="T42" fmla="*/ 434 w 513"/>
                  <a:gd name="T43" fmla="*/ 912 h 2293"/>
                  <a:gd name="T44" fmla="*/ 443 w 513"/>
                  <a:gd name="T45" fmla="*/ 1035 h 2293"/>
                  <a:gd name="T46" fmla="*/ 452 w 513"/>
                  <a:gd name="T47" fmla="*/ 1150 h 2293"/>
                  <a:gd name="T48" fmla="*/ 469 w 513"/>
                  <a:gd name="T49" fmla="*/ 1345 h 2293"/>
                  <a:gd name="T50" fmla="*/ 487 w 513"/>
                  <a:gd name="T51" fmla="*/ 1541 h 2293"/>
                  <a:gd name="T52" fmla="*/ 497 w 513"/>
                  <a:gd name="T53" fmla="*/ 1735 h 2293"/>
                  <a:gd name="T54" fmla="*/ 513 w 513"/>
                  <a:gd name="T55" fmla="*/ 1930 h 2293"/>
                  <a:gd name="T56" fmla="*/ 497 w 513"/>
                  <a:gd name="T57" fmla="*/ 1983 h 2293"/>
                  <a:gd name="T58" fmla="*/ 479 w 513"/>
                  <a:gd name="T59" fmla="*/ 2045 h 2293"/>
                  <a:gd name="T60" fmla="*/ 461 w 513"/>
                  <a:gd name="T61" fmla="*/ 2098 h 2293"/>
                  <a:gd name="T62" fmla="*/ 434 w 513"/>
                  <a:gd name="T63" fmla="*/ 2160 h 2293"/>
                  <a:gd name="T64" fmla="*/ 416 w 513"/>
                  <a:gd name="T65" fmla="*/ 2178 h 2293"/>
                  <a:gd name="T66" fmla="*/ 398 w 513"/>
                  <a:gd name="T67" fmla="*/ 2204 h 2293"/>
                  <a:gd name="T68" fmla="*/ 381 w 513"/>
                  <a:gd name="T69" fmla="*/ 2222 h 2293"/>
                  <a:gd name="T70" fmla="*/ 364 w 513"/>
                  <a:gd name="T71" fmla="*/ 2240 h 2293"/>
                  <a:gd name="T72" fmla="*/ 336 w 513"/>
                  <a:gd name="T73" fmla="*/ 2257 h 2293"/>
                  <a:gd name="T74" fmla="*/ 310 w 513"/>
                  <a:gd name="T75" fmla="*/ 2266 h 2293"/>
                  <a:gd name="T76" fmla="*/ 275 w 513"/>
                  <a:gd name="T77" fmla="*/ 2275 h 2293"/>
                  <a:gd name="T78" fmla="*/ 248 w 513"/>
                  <a:gd name="T79" fmla="*/ 2293 h 2293"/>
                  <a:gd name="T80" fmla="*/ 231 w 513"/>
                  <a:gd name="T81" fmla="*/ 2196 h 2293"/>
                  <a:gd name="T82" fmla="*/ 213 w 513"/>
                  <a:gd name="T83" fmla="*/ 2098 h 2293"/>
                  <a:gd name="T84" fmla="*/ 195 w 513"/>
                  <a:gd name="T85" fmla="*/ 2001 h 2293"/>
                  <a:gd name="T86" fmla="*/ 168 w 513"/>
                  <a:gd name="T87" fmla="*/ 1903 h 2293"/>
                  <a:gd name="T88" fmla="*/ 124 w 513"/>
                  <a:gd name="T89" fmla="*/ 1593 h 2293"/>
                  <a:gd name="T90" fmla="*/ 88 w 513"/>
                  <a:gd name="T91" fmla="*/ 1275 h 2293"/>
                  <a:gd name="T92" fmla="*/ 44 w 513"/>
                  <a:gd name="T93" fmla="*/ 956 h 2293"/>
                  <a:gd name="T94" fmla="*/ 0 w 513"/>
                  <a:gd name="T95" fmla="*/ 646 h 2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3"/>
                  <a:gd name="T145" fmla="*/ 0 h 2293"/>
                  <a:gd name="T146" fmla="*/ 513 w 513"/>
                  <a:gd name="T147" fmla="*/ 2293 h 2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3" h="2293">
                    <a:moveTo>
                      <a:pt x="0" y="646"/>
                    </a:moveTo>
                    <a:lnTo>
                      <a:pt x="0" y="584"/>
                    </a:lnTo>
                    <a:lnTo>
                      <a:pt x="9" y="513"/>
                    </a:lnTo>
                    <a:lnTo>
                      <a:pt x="18" y="452"/>
                    </a:lnTo>
                    <a:lnTo>
                      <a:pt x="26" y="390"/>
                    </a:lnTo>
                    <a:lnTo>
                      <a:pt x="36" y="327"/>
                    </a:lnTo>
                    <a:lnTo>
                      <a:pt x="44" y="265"/>
                    </a:lnTo>
                    <a:lnTo>
                      <a:pt x="53" y="194"/>
                    </a:lnTo>
                    <a:lnTo>
                      <a:pt x="62" y="132"/>
                    </a:lnTo>
                    <a:lnTo>
                      <a:pt x="88" y="115"/>
                    </a:lnTo>
                    <a:lnTo>
                      <a:pt x="115" y="97"/>
                    </a:lnTo>
                    <a:lnTo>
                      <a:pt x="142" y="79"/>
                    </a:lnTo>
                    <a:lnTo>
                      <a:pt x="168" y="61"/>
                    </a:lnTo>
                    <a:lnTo>
                      <a:pt x="195" y="53"/>
                    </a:lnTo>
                    <a:lnTo>
                      <a:pt x="221" y="35"/>
                    </a:lnTo>
                    <a:lnTo>
                      <a:pt x="248" y="17"/>
                    </a:lnTo>
                    <a:lnTo>
                      <a:pt x="275" y="0"/>
                    </a:lnTo>
                    <a:lnTo>
                      <a:pt x="283" y="9"/>
                    </a:lnTo>
                    <a:lnTo>
                      <a:pt x="283" y="17"/>
                    </a:lnTo>
                    <a:lnTo>
                      <a:pt x="292" y="27"/>
                    </a:lnTo>
                    <a:lnTo>
                      <a:pt x="292" y="35"/>
                    </a:lnTo>
                    <a:lnTo>
                      <a:pt x="292" y="45"/>
                    </a:lnTo>
                    <a:lnTo>
                      <a:pt x="292" y="53"/>
                    </a:lnTo>
                    <a:lnTo>
                      <a:pt x="301" y="61"/>
                    </a:lnTo>
                    <a:lnTo>
                      <a:pt x="301" y="88"/>
                    </a:lnTo>
                    <a:lnTo>
                      <a:pt x="301" y="124"/>
                    </a:lnTo>
                    <a:lnTo>
                      <a:pt x="310" y="150"/>
                    </a:lnTo>
                    <a:lnTo>
                      <a:pt x="310" y="186"/>
                    </a:lnTo>
                    <a:lnTo>
                      <a:pt x="310" y="212"/>
                    </a:lnTo>
                    <a:lnTo>
                      <a:pt x="319" y="247"/>
                    </a:lnTo>
                    <a:lnTo>
                      <a:pt x="319" y="275"/>
                    </a:lnTo>
                    <a:lnTo>
                      <a:pt x="319" y="309"/>
                    </a:lnTo>
                    <a:lnTo>
                      <a:pt x="328" y="354"/>
                    </a:lnTo>
                    <a:lnTo>
                      <a:pt x="346" y="398"/>
                    </a:lnTo>
                    <a:lnTo>
                      <a:pt x="354" y="442"/>
                    </a:lnTo>
                    <a:lnTo>
                      <a:pt x="372" y="487"/>
                    </a:lnTo>
                    <a:lnTo>
                      <a:pt x="381" y="531"/>
                    </a:lnTo>
                    <a:lnTo>
                      <a:pt x="390" y="584"/>
                    </a:lnTo>
                    <a:lnTo>
                      <a:pt x="408" y="628"/>
                    </a:lnTo>
                    <a:lnTo>
                      <a:pt x="416" y="672"/>
                    </a:lnTo>
                    <a:lnTo>
                      <a:pt x="425" y="735"/>
                    </a:lnTo>
                    <a:lnTo>
                      <a:pt x="425" y="797"/>
                    </a:lnTo>
                    <a:lnTo>
                      <a:pt x="434" y="850"/>
                    </a:lnTo>
                    <a:lnTo>
                      <a:pt x="434" y="912"/>
                    </a:lnTo>
                    <a:lnTo>
                      <a:pt x="443" y="974"/>
                    </a:lnTo>
                    <a:lnTo>
                      <a:pt x="443" y="1035"/>
                    </a:lnTo>
                    <a:lnTo>
                      <a:pt x="452" y="1097"/>
                    </a:lnTo>
                    <a:lnTo>
                      <a:pt x="452" y="1150"/>
                    </a:lnTo>
                    <a:lnTo>
                      <a:pt x="461" y="1248"/>
                    </a:lnTo>
                    <a:lnTo>
                      <a:pt x="469" y="1345"/>
                    </a:lnTo>
                    <a:lnTo>
                      <a:pt x="479" y="1442"/>
                    </a:lnTo>
                    <a:lnTo>
                      <a:pt x="487" y="1541"/>
                    </a:lnTo>
                    <a:lnTo>
                      <a:pt x="497" y="1638"/>
                    </a:lnTo>
                    <a:lnTo>
                      <a:pt x="497" y="1735"/>
                    </a:lnTo>
                    <a:lnTo>
                      <a:pt x="505" y="1833"/>
                    </a:lnTo>
                    <a:lnTo>
                      <a:pt x="513" y="1930"/>
                    </a:lnTo>
                    <a:lnTo>
                      <a:pt x="505" y="1956"/>
                    </a:lnTo>
                    <a:lnTo>
                      <a:pt x="497" y="1983"/>
                    </a:lnTo>
                    <a:lnTo>
                      <a:pt x="487" y="2018"/>
                    </a:lnTo>
                    <a:lnTo>
                      <a:pt x="479" y="2045"/>
                    </a:lnTo>
                    <a:lnTo>
                      <a:pt x="469" y="2071"/>
                    </a:lnTo>
                    <a:lnTo>
                      <a:pt x="461" y="2098"/>
                    </a:lnTo>
                    <a:lnTo>
                      <a:pt x="452" y="2133"/>
                    </a:lnTo>
                    <a:lnTo>
                      <a:pt x="434" y="2160"/>
                    </a:lnTo>
                    <a:lnTo>
                      <a:pt x="425" y="2168"/>
                    </a:lnTo>
                    <a:lnTo>
                      <a:pt x="416" y="2178"/>
                    </a:lnTo>
                    <a:lnTo>
                      <a:pt x="408" y="2186"/>
                    </a:lnTo>
                    <a:lnTo>
                      <a:pt x="398" y="2204"/>
                    </a:lnTo>
                    <a:lnTo>
                      <a:pt x="390" y="2213"/>
                    </a:lnTo>
                    <a:lnTo>
                      <a:pt x="381" y="2222"/>
                    </a:lnTo>
                    <a:lnTo>
                      <a:pt x="372" y="2231"/>
                    </a:lnTo>
                    <a:lnTo>
                      <a:pt x="364" y="2240"/>
                    </a:lnTo>
                    <a:lnTo>
                      <a:pt x="354" y="2248"/>
                    </a:lnTo>
                    <a:lnTo>
                      <a:pt x="336" y="2257"/>
                    </a:lnTo>
                    <a:lnTo>
                      <a:pt x="319" y="2257"/>
                    </a:lnTo>
                    <a:lnTo>
                      <a:pt x="310" y="2266"/>
                    </a:lnTo>
                    <a:lnTo>
                      <a:pt x="292" y="2275"/>
                    </a:lnTo>
                    <a:lnTo>
                      <a:pt x="275" y="2275"/>
                    </a:lnTo>
                    <a:lnTo>
                      <a:pt x="266" y="2284"/>
                    </a:lnTo>
                    <a:lnTo>
                      <a:pt x="248" y="2293"/>
                    </a:lnTo>
                    <a:lnTo>
                      <a:pt x="239" y="2240"/>
                    </a:lnTo>
                    <a:lnTo>
                      <a:pt x="231" y="2196"/>
                    </a:lnTo>
                    <a:lnTo>
                      <a:pt x="221" y="2142"/>
                    </a:lnTo>
                    <a:lnTo>
                      <a:pt x="213" y="2098"/>
                    </a:lnTo>
                    <a:lnTo>
                      <a:pt x="203" y="2045"/>
                    </a:lnTo>
                    <a:lnTo>
                      <a:pt x="195" y="2001"/>
                    </a:lnTo>
                    <a:lnTo>
                      <a:pt x="186" y="1956"/>
                    </a:lnTo>
                    <a:lnTo>
                      <a:pt x="168" y="1903"/>
                    </a:lnTo>
                    <a:lnTo>
                      <a:pt x="151" y="1744"/>
                    </a:lnTo>
                    <a:lnTo>
                      <a:pt x="124" y="1593"/>
                    </a:lnTo>
                    <a:lnTo>
                      <a:pt x="106" y="1434"/>
                    </a:lnTo>
                    <a:lnTo>
                      <a:pt x="88" y="1275"/>
                    </a:lnTo>
                    <a:lnTo>
                      <a:pt x="62" y="1115"/>
                    </a:lnTo>
                    <a:lnTo>
                      <a:pt x="44" y="956"/>
                    </a:lnTo>
                    <a:lnTo>
                      <a:pt x="18" y="805"/>
                    </a:lnTo>
                    <a:lnTo>
                      <a:pt x="0" y="646"/>
                    </a:lnTo>
                    <a:close/>
                  </a:path>
                </a:pathLst>
              </a:custGeom>
              <a:solidFill>
                <a:srgbClr val="706752"/>
              </a:solidFill>
              <a:ln w="9525">
                <a:noFill/>
                <a:round/>
                <a:headEnd/>
                <a:tailEnd/>
              </a:ln>
            </p:spPr>
            <p:txBody>
              <a:bodyPr>
                <a:prstTxWarp prst="textNoShape">
                  <a:avLst/>
                </a:prstTxWarp>
              </a:bodyPr>
              <a:lstStyle/>
              <a:p>
                <a:endParaRPr lang="en-US"/>
              </a:p>
            </p:txBody>
          </p:sp>
          <p:sp>
            <p:nvSpPr>
              <p:cNvPr id="37173" name="Freeform 83"/>
              <p:cNvSpPr>
                <a:spLocks/>
              </p:cNvSpPr>
              <p:nvPr/>
            </p:nvSpPr>
            <p:spPr bwMode="auto">
              <a:xfrm>
                <a:off x="3166" y="2154"/>
                <a:ext cx="36" cy="169"/>
              </a:xfrm>
              <a:custGeom>
                <a:avLst/>
                <a:gdLst>
                  <a:gd name="T0" fmla="*/ 9 w 460"/>
                  <a:gd name="T1" fmla="*/ 566 h 2204"/>
                  <a:gd name="T2" fmla="*/ 17 w 460"/>
                  <a:gd name="T3" fmla="*/ 442 h 2204"/>
                  <a:gd name="T4" fmla="*/ 17 w 460"/>
                  <a:gd name="T5" fmla="*/ 318 h 2204"/>
                  <a:gd name="T6" fmla="*/ 27 w 460"/>
                  <a:gd name="T7" fmla="*/ 194 h 2204"/>
                  <a:gd name="T8" fmla="*/ 53 w 460"/>
                  <a:gd name="T9" fmla="*/ 115 h 2204"/>
                  <a:gd name="T10" fmla="*/ 106 w 460"/>
                  <a:gd name="T11" fmla="*/ 79 h 2204"/>
                  <a:gd name="T12" fmla="*/ 150 w 460"/>
                  <a:gd name="T13" fmla="*/ 52 h 2204"/>
                  <a:gd name="T14" fmla="*/ 195 w 460"/>
                  <a:gd name="T15" fmla="*/ 18 h 2204"/>
                  <a:gd name="T16" fmla="*/ 222 w 460"/>
                  <a:gd name="T17" fmla="*/ 8 h 2204"/>
                  <a:gd name="T18" fmla="*/ 230 w 460"/>
                  <a:gd name="T19" fmla="*/ 26 h 2204"/>
                  <a:gd name="T20" fmla="*/ 239 w 460"/>
                  <a:gd name="T21" fmla="*/ 44 h 2204"/>
                  <a:gd name="T22" fmla="*/ 248 w 460"/>
                  <a:gd name="T23" fmla="*/ 61 h 2204"/>
                  <a:gd name="T24" fmla="*/ 248 w 460"/>
                  <a:gd name="T25" fmla="*/ 115 h 2204"/>
                  <a:gd name="T26" fmla="*/ 257 w 460"/>
                  <a:gd name="T27" fmla="*/ 167 h 2204"/>
                  <a:gd name="T28" fmla="*/ 257 w 460"/>
                  <a:gd name="T29" fmla="*/ 220 h 2204"/>
                  <a:gd name="T30" fmla="*/ 266 w 460"/>
                  <a:gd name="T31" fmla="*/ 282 h 2204"/>
                  <a:gd name="T32" fmla="*/ 293 w 460"/>
                  <a:gd name="T33" fmla="*/ 371 h 2204"/>
                  <a:gd name="T34" fmla="*/ 319 w 460"/>
                  <a:gd name="T35" fmla="*/ 460 h 2204"/>
                  <a:gd name="T36" fmla="*/ 337 w 460"/>
                  <a:gd name="T37" fmla="*/ 557 h 2204"/>
                  <a:gd name="T38" fmla="*/ 363 w 460"/>
                  <a:gd name="T39" fmla="*/ 645 h 2204"/>
                  <a:gd name="T40" fmla="*/ 372 w 460"/>
                  <a:gd name="T41" fmla="*/ 770 h 2204"/>
                  <a:gd name="T42" fmla="*/ 381 w 460"/>
                  <a:gd name="T43" fmla="*/ 885 h 2204"/>
                  <a:gd name="T44" fmla="*/ 390 w 460"/>
                  <a:gd name="T45" fmla="*/ 1008 h 2204"/>
                  <a:gd name="T46" fmla="*/ 399 w 460"/>
                  <a:gd name="T47" fmla="*/ 1123 h 2204"/>
                  <a:gd name="T48" fmla="*/ 416 w 460"/>
                  <a:gd name="T49" fmla="*/ 1318 h 2204"/>
                  <a:gd name="T50" fmla="*/ 434 w 460"/>
                  <a:gd name="T51" fmla="*/ 1514 h 2204"/>
                  <a:gd name="T52" fmla="*/ 444 w 460"/>
                  <a:gd name="T53" fmla="*/ 1708 h 2204"/>
                  <a:gd name="T54" fmla="*/ 460 w 460"/>
                  <a:gd name="T55" fmla="*/ 1903 h 2204"/>
                  <a:gd name="T56" fmla="*/ 444 w 460"/>
                  <a:gd name="T57" fmla="*/ 1956 h 2204"/>
                  <a:gd name="T58" fmla="*/ 426 w 460"/>
                  <a:gd name="T59" fmla="*/ 2018 h 2204"/>
                  <a:gd name="T60" fmla="*/ 408 w 460"/>
                  <a:gd name="T61" fmla="*/ 2071 h 2204"/>
                  <a:gd name="T62" fmla="*/ 381 w 460"/>
                  <a:gd name="T63" fmla="*/ 2133 h 2204"/>
                  <a:gd name="T64" fmla="*/ 372 w 460"/>
                  <a:gd name="T65" fmla="*/ 2141 h 2204"/>
                  <a:gd name="T66" fmla="*/ 363 w 460"/>
                  <a:gd name="T67" fmla="*/ 2159 h 2204"/>
                  <a:gd name="T68" fmla="*/ 345 w 460"/>
                  <a:gd name="T69" fmla="*/ 2169 h 2204"/>
                  <a:gd name="T70" fmla="*/ 337 w 460"/>
                  <a:gd name="T71" fmla="*/ 2177 h 2204"/>
                  <a:gd name="T72" fmla="*/ 301 w 460"/>
                  <a:gd name="T73" fmla="*/ 2186 h 2204"/>
                  <a:gd name="T74" fmla="*/ 275 w 460"/>
                  <a:gd name="T75" fmla="*/ 2195 h 2204"/>
                  <a:gd name="T76" fmla="*/ 248 w 460"/>
                  <a:gd name="T77" fmla="*/ 2204 h 2204"/>
                  <a:gd name="T78" fmla="*/ 213 w 460"/>
                  <a:gd name="T79" fmla="*/ 2204 h 2204"/>
                  <a:gd name="T80" fmla="*/ 204 w 460"/>
                  <a:gd name="T81" fmla="*/ 2115 h 2204"/>
                  <a:gd name="T82" fmla="*/ 186 w 460"/>
                  <a:gd name="T83" fmla="*/ 2036 h 2204"/>
                  <a:gd name="T84" fmla="*/ 178 w 460"/>
                  <a:gd name="T85" fmla="*/ 1947 h 2204"/>
                  <a:gd name="T86" fmla="*/ 160 w 460"/>
                  <a:gd name="T87" fmla="*/ 1859 h 2204"/>
                  <a:gd name="T88" fmla="*/ 124 w 460"/>
                  <a:gd name="T89" fmla="*/ 1548 h 2204"/>
                  <a:gd name="T90" fmla="*/ 80 w 460"/>
                  <a:gd name="T91" fmla="*/ 1239 h 2204"/>
                  <a:gd name="T92" fmla="*/ 45 w 460"/>
                  <a:gd name="T93" fmla="*/ 929 h 2204"/>
                  <a:gd name="T94" fmla="*/ 0 w 460"/>
                  <a:gd name="T95" fmla="*/ 627 h 2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0"/>
                  <a:gd name="T145" fmla="*/ 0 h 2204"/>
                  <a:gd name="T146" fmla="*/ 460 w 460"/>
                  <a:gd name="T147" fmla="*/ 2204 h 22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0" h="2204">
                    <a:moveTo>
                      <a:pt x="0" y="627"/>
                    </a:moveTo>
                    <a:lnTo>
                      <a:pt x="9" y="566"/>
                    </a:lnTo>
                    <a:lnTo>
                      <a:pt x="9" y="504"/>
                    </a:lnTo>
                    <a:lnTo>
                      <a:pt x="17" y="442"/>
                    </a:lnTo>
                    <a:lnTo>
                      <a:pt x="17" y="380"/>
                    </a:lnTo>
                    <a:lnTo>
                      <a:pt x="17" y="318"/>
                    </a:lnTo>
                    <a:lnTo>
                      <a:pt x="27" y="256"/>
                    </a:lnTo>
                    <a:lnTo>
                      <a:pt x="27" y="194"/>
                    </a:lnTo>
                    <a:lnTo>
                      <a:pt x="35" y="133"/>
                    </a:lnTo>
                    <a:lnTo>
                      <a:pt x="53" y="115"/>
                    </a:lnTo>
                    <a:lnTo>
                      <a:pt x="80" y="97"/>
                    </a:lnTo>
                    <a:lnTo>
                      <a:pt x="106" y="79"/>
                    </a:lnTo>
                    <a:lnTo>
                      <a:pt x="124" y="70"/>
                    </a:lnTo>
                    <a:lnTo>
                      <a:pt x="150" y="52"/>
                    </a:lnTo>
                    <a:lnTo>
                      <a:pt x="178" y="34"/>
                    </a:lnTo>
                    <a:lnTo>
                      <a:pt x="195" y="18"/>
                    </a:lnTo>
                    <a:lnTo>
                      <a:pt x="222" y="0"/>
                    </a:lnTo>
                    <a:lnTo>
                      <a:pt x="222" y="8"/>
                    </a:lnTo>
                    <a:lnTo>
                      <a:pt x="230" y="18"/>
                    </a:lnTo>
                    <a:lnTo>
                      <a:pt x="230" y="26"/>
                    </a:lnTo>
                    <a:lnTo>
                      <a:pt x="230" y="34"/>
                    </a:lnTo>
                    <a:lnTo>
                      <a:pt x="239" y="44"/>
                    </a:lnTo>
                    <a:lnTo>
                      <a:pt x="239" y="52"/>
                    </a:lnTo>
                    <a:lnTo>
                      <a:pt x="248" y="61"/>
                    </a:lnTo>
                    <a:lnTo>
                      <a:pt x="248" y="88"/>
                    </a:lnTo>
                    <a:lnTo>
                      <a:pt x="248" y="115"/>
                    </a:lnTo>
                    <a:lnTo>
                      <a:pt x="248" y="141"/>
                    </a:lnTo>
                    <a:lnTo>
                      <a:pt x="257" y="167"/>
                    </a:lnTo>
                    <a:lnTo>
                      <a:pt x="257" y="194"/>
                    </a:lnTo>
                    <a:lnTo>
                      <a:pt x="257" y="220"/>
                    </a:lnTo>
                    <a:lnTo>
                      <a:pt x="266" y="256"/>
                    </a:lnTo>
                    <a:lnTo>
                      <a:pt x="266" y="282"/>
                    </a:lnTo>
                    <a:lnTo>
                      <a:pt x="275" y="327"/>
                    </a:lnTo>
                    <a:lnTo>
                      <a:pt x="293" y="371"/>
                    </a:lnTo>
                    <a:lnTo>
                      <a:pt x="301" y="415"/>
                    </a:lnTo>
                    <a:lnTo>
                      <a:pt x="319" y="460"/>
                    </a:lnTo>
                    <a:lnTo>
                      <a:pt x="328" y="504"/>
                    </a:lnTo>
                    <a:lnTo>
                      <a:pt x="337" y="557"/>
                    </a:lnTo>
                    <a:lnTo>
                      <a:pt x="355" y="601"/>
                    </a:lnTo>
                    <a:lnTo>
                      <a:pt x="363" y="645"/>
                    </a:lnTo>
                    <a:lnTo>
                      <a:pt x="372" y="708"/>
                    </a:lnTo>
                    <a:lnTo>
                      <a:pt x="372" y="770"/>
                    </a:lnTo>
                    <a:lnTo>
                      <a:pt x="381" y="823"/>
                    </a:lnTo>
                    <a:lnTo>
                      <a:pt x="381" y="885"/>
                    </a:lnTo>
                    <a:lnTo>
                      <a:pt x="390" y="947"/>
                    </a:lnTo>
                    <a:lnTo>
                      <a:pt x="390" y="1008"/>
                    </a:lnTo>
                    <a:lnTo>
                      <a:pt x="399" y="1070"/>
                    </a:lnTo>
                    <a:lnTo>
                      <a:pt x="399" y="1123"/>
                    </a:lnTo>
                    <a:lnTo>
                      <a:pt x="408" y="1221"/>
                    </a:lnTo>
                    <a:lnTo>
                      <a:pt x="416" y="1318"/>
                    </a:lnTo>
                    <a:lnTo>
                      <a:pt x="426" y="1415"/>
                    </a:lnTo>
                    <a:lnTo>
                      <a:pt x="434" y="1514"/>
                    </a:lnTo>
                    <a:lnTo>
                      <a:pt x="444" y="1611"/>
                    </a:lnTo>
                    <a:lnTo>
                      <a:pt x="444" y="1708"/>
                    </a:lnTo>
                    <a:lnTo>
                      <a:pt x="452" y="1806"/>
                    </a:lnTo>
                    <a:lnTo>
                      <a:pt x="460" y="1903"/>
                    </a:lnTo>
                    <a:lnTo>
                      <a:pt x="452" y="1929"/>
                    </a:lnTo>
                    <a:lnTo>
                      <a:pt x="444" y="1956"/>
                    </a:lnTo>
                    <a:lnTo>
                      <a:pt x="434" y="1991"/>
                    </a:lnTo>
                    <a:lnTo>
                      <a:pt x="426" y="2018"/>
                    </a:lnTo>
                    <a:lnTo>
                      <a:pt x="416" y="2044"/>
                    </a:lnTo>
                    <a:lnTo>
                      <a:pt x="408" y="2071"/>
                    </a:lnTo>
                    <a:lnTo>
                      <a:pt x="399" y="2106"/>
                    </a:lnTo>
                    <a:lnTo>
                      <a:pt x="381" y="2133"/>
                    </a:lnTo>
                    <a:lnTo>
                      <a:pt x="381" y="2141"/>
                    </a:lnTo>
                    <a:lnTo>
                      <a:pt x="372" y="2141"/>
                    </a:lnTo>
                    <a:lnTo>
                      <a:pt x="363" y="2151"/>
                    </a:lnTo>
                    <a:lnTo>
                      <a:pt x="363" y="2159"/>
                    </a:lnTo>
                    <a:lnTo>
                      <a:pt x="355" y="2159"/>
                    </a:lnTo>
                    <a:lnTo>
                      <a:pt x="345" y="2169"/>
                    </a:lnTo>
                    <a:lnTo>
                      <a:pt x="345" y="2177"/>
                    </a:lnTo>
                    <a:lnTo>
                      <a:pt x="337" y="2177"/>
                    </a:lnTo>
                    <a:lnTo>
                      <a:pt x="319" y="2186"/>
                    </a:lnTo>
                    <a:lnTo>
                      <a:pt x="301" y="2186"/>
                    </a:lnTo>
                    <a:lnTo>
                      <a:pt x="293" y="2186"/>
                    </a:lnTo>
                    <a:lnTo>
                      <a:pt x="275" y="2195"/>
                    </a:lnTo>
                    <a:lnTo>
                      <a:pt x="257" y="2195"/>
                    </a:lnTo>
                    <a:lnTo>
                      <a:pt x="248" y="2204"/>
                    </a:lnTo>
                    <a:lnTo>
                      <a:pt x="230" y="2204"/>
                    </a:lnTo>
                    <a:lnTo>
                      <a:pt x="213" y="2204"/>
                    </a:lnTo>
                    <a:lnTo>
                      <a:pt x="204" y="2159"/>
                    </a:lnTo>
                    <a:lnTo>
                      <a:pt x="204" y="2115"/>
                    </a:lnTo>
                    <a:lnTo>
                      <a:pt x="195" y="2071"/>
                    </a:lnTo>
                    <a:lnTo>
                      <a:pt x="186" y="2036"/>
                    </a:lnTo>
                    <a:lnTo>
                      <a:pt x="178" y="1991"/>
                    </a:lnTo>
                    <a:lnTo>
                      <a:pt x="178" y="1947"/>
                    </a:lnTo>
                    <a:lnTo>
                      <a:pt x="168" y="1903"/>
                    </a:lnTo>
                    <a:lnTo>
                      <a:pt x="160" y="1859"/>
                    </a:lnTo>
                    <a:lnTo>
                      <a:pt x="142" y="1699"/>
                    </a:lnTo>
                    <a:lnTo>
                      <a:pt x="124" y="1548"/>
                    </a:lnTo>
                    <a:lnTo>
                      <a:pt x="98" y="1389"/>
                    </a:lnTo>
                    <a:lnTo>
                      <a:pt x="80" y="1239"/>
                    </a:lnTo>
                    <a:lnTo>
                      <a:pt x="62" y="1088"/>
                    </a:lnTo>
                    <a:lnTo>
                      <a:pt x="45" y="929"/>
                    </a:lnTo>
                    <a:lnTo>
                      <a:pt x="17" y="778"/>
                    </a:lnTo>
                    <a:lnTo>
                      <a:pt x="0" y="627"/>
                    </a:lnTo>
                    <a:close/>
                  </a:path>
                </a:pathLst>
              </a:custGeom>
              <a:solidFill>
                <a:srgbClr val="756C56"/>
              </a:solidFill>
              <a:ln w="9525">
                <a:noFill/>
                <a:round/>
                <a:headEnd/>
                <a:tailEnd/>
              </a:ln>
            </p:spPr>
            <p:txBody>
              <a:bodyPr>
                <a:prstTxWarp prst="textNoShape">
                  <a:avLst/>
                </a:prstTxWarp>
              </a:bodyPr>
              <a:lstStyle/>
              <a:p>
                <a:endParaRPr lang="en-US"/>
              </a:p>
            </p:txBody>
          </p:sp>
          <p:sp>
            <p:nvSpPr>
              <p:cNvPr id="37174" name="Freeform 84"/>
              <p:cNvSpPr>
                <a:spLocks/>
              </p:cNvSpPr>
              <p:nvPr/>
            </p:nvSpPr>
            <p:spPr bwMode="auto">
              <a:xfrm>
                <a:off x="3171" y="2156"/>
                <a:ext cx="31" cy="163"/>
              </a:xfrm>
              <a:custGeom>
                <a:avLst/>
                <a:gdLst>
                  <a:gd name="T0" fmla="*/ 0 w 398"/>
                  <a:gd name="T1" fmla="*/ 541 h 2117"/>
                  <a:gd name="T2" fmla="*/ 0 w 398"/>
                  <a:gd name="T3" fmla="*/ 417 h 2117"/>
                  <a:gd name="T4" fmla="*/ 0 w 398"/>
                  <a:gd name="T5" fmla="*/ 302 h 2117"/>
                  <a:gd name="T6" fmla="*/ 0 w 398"/>
                  <a:gd name="T7" fmla="*/ 178 h 2117"/>
                  <a:gd name="T8" fmla="*/ 18 w 398"/>
                  <a:gd name="T9" fmla="*/ 107 h 2117"/>
                  <a:gd name="T10" fmla="*/ 62 w 398"/>
                  <a:gd name="T11" fmla="*/ 71 h 2117"/>
                  <a:gd name="T12" fmla="*/ 98 w 398"/>
                  <a:gd name="T13" fmla="*/ 45 h 2117"/>
                  <a:gd name="T14" fmla="*/ 142 w 398"/>
                  <a:gd name="T15" fmla="*/ 18 h 2117"/>
                  <a:gd name="T16" fmla="*/ 160 w 398"/>
                  <a:gd name="T17" fmla="*/ 10 h 2117"/>
                  <a:gd name="T18" fmla="*/ 168 w 398"/>
                  <a:gd name="T19" fmla="*/ 27 h 2117"/>
                  <a:gd name="T20" fmla="*/ 177 w 398"/>
                  <a:gd name="T21" fmla="*/ 45 h 2117"/>
                  <a:gd name="T22" fmla="*/ 177 w 398"/>
                  <a:gd name="T23" fmla="*/ 63 h 2117"/>
                  <a:gd name="T24" fmla="*/ 186 w 398"/>
                  <a:gd name="T25" fmla="*/ 107 h 2117"/>
                  <a:gd name="T26" fmla="*/ 195 w 398"/>
                  <a:gd name="T27" fmla="*/ 151 h 2117"/>
                  <a:gd name="T28" fmla="*/ 195 w 398"/>
                  <a:gd name="T29" fmla="*/ 196 h 2117"/>
                  <a:gd name="T30" fmla="*/ 204 w 398"/>
                  <a:gd name="T31" fmla="*/ 248 h 2117"/>
                  <a:gd name="T32" fmla="*/ 231 w 398"/>
                  <a:gd name="T33" fmla="*/ 337 h 2117"/>
                  <a:gd name="T34" fmla="*/ 257 w 398"/>
                  <a:gd name="T35" fmla="*/ 426 h 2117"/>
                  <a:gd name="T36" fmla="*/ 275 w 398"/>
                  <a:gd name="T37" fmla="*/ 523 h 2117"/>
                  <a:gd name="T38" fmla="*/ 301 w 398"/>
                  <a:gd name="T39" fmla="*/ 611 h 2117"/>
                  <a:gd name="T40" fmla="*/ 310 w 398"/>
                  <a:gd name="T41" fmla="*/ 736 h 2117"/>
                  <a:gd name="T42" fmla="*/ 319 w 398"/>
                  <a:gd name="T43" fmla="*/ 851 h 2117"/>
                  <a:gd name="T44" fmla="*/ 328 w 398"/>
                  <a:gd name="T45" fmla="*/ 974 h 2117"/>
                  <a:gd name="T46" fmla="*/ 337 w 398"/>
                  <a:gd name="T47" fmla="*/ 1089 h 2117"/>
                  <a:gd name="T48" fmla="*/ 354 w 398"/>
                  <a:gd name="T49" fmla="*/ 1284 h 2117"/>
                  <a:gd name="T50" fmla="*/ 372 w 398"/>
                  <a:gd name="T51" fmla="*/ 1480 h 2117"/>
                  <a:gd name="T52" fmla="*/ 382 w 398"/>
                  <a:gd name="T53" fmla="*/ 1674 h 2117"/>
                  <a:gd name="T54" fmla="*/ 398 w 398"/>
                  <a:gd name="T55" fmla="*/ 1869 h 2117"/>
                  <a:gd name="T56" fmla="*/ 382 w 398"/>
                  <a:gd name="T57" fmla="*/ 1922 h 2117"/>
                  <a:gd name="T58" fmla="*/ 364 w 398"/>
                  <a:gd name="T59" fmla="*/ 1984 h 2117"/>
                  <a:gd name="T60" fmla="*/ 346 w 398"/>
                  <a:gd name="T61" fmla="*/ 2037 h 2117"/>
                  <a:gd name="T62" fmla="*/ 319 w 398"/>
                  <a:gd name="T63" fmla="*/ 2099 h 2117"/>
                  <a:gd name="T64" fmla="*/ 310 w 398"/>
                  <a:gd name="T65" fmla="*/ 2107 h 2117"/>
                  <a:gd name="T66" fmla="*/ 283 w 398"/>
                  <a:gd name="T67" fmla="*/ 2107 h 2117"/>
                  <a:gd name="T68" fmla="*/ 249 w 398"/>
                  <a:gd name="T69" fmla="*/ 2117 h 2117"/>
                  <a:gd name="T70" fmla="*/ 221 w 398"/>
                  <a:gd name="T71" fmla="*/ 2117 h 2117"/>
                  <a:gd name="T72" fmla="*/ 186 w 398"/>
                  <a:gd name="T73" fmla="*/ 2117 h 2117"/>
                  <a:gd name="T74" fmla="*/ 168 w 398"/>
                  <a:gd name="T75" fmla="*/ 2081 h 2117"/>
                  <a:gd name="T76" fmla="*/ 160 w 398"/>
                  <a:gd name="T77" fmla="*/ 2002 h 2117"/>
                  <a:gd name="T78" fmla="*/ 151 w 398"/>
                  <a:gd name="T79" fmla="*/ 1922 h 2117"/>
                  <a:gd name="T80" fmla="*/ 142 w 398"/>
                  <a:gd name="T81" fmla="*/ 1842 h 2117"/>
                  <a:gd name="T82" fmla="*/ 124 w 398"/>
                  <a:gd name="T83" fmla="*/ 1647 h 2117"/>
                  <a:gd name="T84" fmla="*/ 88 w 398"/>
                  <a:gd name="T85" fmla="*/ 1347 h 2117"/>
                  <a:gd name="T86" fmla="*/ 53 w 398"/>
                  <a:gd name="T87" fmla="*/ 1045 h 2117"/>
                  <a:gd name="T88" fmla="*/ 18 w 398"/>
                  <a:gd name="T89" fmla="*/ 744 h 21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8"/>
                  <a:gd name="T136" fmla="*/ 0 h 2117"/>
                  <a:gd name="T137" fmla="*/ 398 w 398"/>
                  <a:gd name="T138" fmla="*/ 2117 h 21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8" h="2117">
                    <a:moveTo>
                      <a:pt x="0" y="593"/>
                    </a:moveTo>
                    <a:lnTo>
                      <a:pt x="0" y="541"/>
                    </a:lnTo>
                    <a:lnTo>
                      <a:pt x="0" y="478"/>
                    </a:lnTo>
                    <a:lnTo>
                      <a:pt x="0" y="417"/>
                    </a:lnTo>
                    <a:lnTo>
                      <a:pt x="0" y="355"/>
                    </a:lnTo>
                    <a:lnTo>
                      <a:pt x="0" y="302"/>
                    </a:lnTo>
                    <a:lnTo>
                      <a:pt x="0" y="240"/>
                    </a:lnTo>
                    <a:lnTo>
                      <a:pt x="0" y="178"/>
                    </a:lnTo>
                    <a:lnTo>
                      <a:pt x="0" y="115"/>
                    </a:lnTo>
                    <a:lnTo>
                      <a:pt x="18" y="107"/>
                    </a:lnTo>
                    <a:lnTo>
                      <a:pt x="36" y="89"/>
                    </a:lnTo>
                    <a:lnTo>
                      <a:pt x="62" y="71"/>
                    </a:lnTo>
                    <a:lnTo>
                      <a:pt x="80" y="63"/>
                    </a:lnTo>
                    <a:lnTo>
                      <a:pt x="98" y="45"/>
                    </a:lnTo>
                    <a:lnTo>
                      <a:pt x="116" y="27"/>
                    </a:lnTo>
                    <a:lnTo>
                      <a:pt x="142" y="18"/>
                    </a:lnTo>
                    <a:lnTo>
                      <a:pt x="160" y="0"/>
                    </a:lnTo>
                    <a:lnTo>
                      <a:pt x="160" y="10"/>
                    </a:lnTo>
                    <a:lnTo>
                      <a:pt x="168" y="18"/>
                    </a:lnTo>
                    <a:lnTo>
                      <a:pt x="168" y="27"/>
                    </a:lnTo>
                    <a:lnTo>
                      <a:pt x="168" y="36"/>
                    </a:lnTo>
                    <a:lnTo>
                      <a:pt x="177" y="45"/>
                    </a:lnTo>
                    <a:lnTo>
                      <a:pt x="177" y="54"/>
                    </a:lnTo>
                    <a:lnTo>
                      <a:pt x="177" y="63"/>
                    </a:lnTo>
                    <a:lnTo>
                      <a:pt x="186" y="81"/>
                    </a:lnTo>
                    <a:lnTo>
                      <a:pt x="186" y="107"/>
                    </a:lnTo>
                    <a:lnTo>
                      <a:pt x="186" y="133"/>
                    </a:lnTo>
                    <a:lnTo>
                      <a:pt x="195" y="151"/>
                    </a:lnTo>
                    <a:lnTo>
                      <a:pt x="195" y="178"/>
                    </a:lnTo>
                    <a:lnTo>
                      <a:pt x="195" y="196"/>
                    </a:lnTo>
                    <a:lnTo>
                      <a:pt x="204" y="222"/>
                    </a:lnTo>
                    <a:lnTo>
                      <a:pt x="204" y="248"/>
                    </a:lnTo>
                    <a:lnTo>
                      <a:pt x="213" y="293"/>
                    </a:lnTo>
                    <a:lnTo>
                      <a:pt x="231" y="337"/>
                    </a:lnTo>
                    <a:lnTo>
                      <a:pt x="239" y="381"/>
                    </a:lnTo>
                    <a:lnTo>
                      <a:pt x="257" y="426"/>
                    </a:lnTo>
                    <a:lnTo>
                      <a:pt x="266" y="470"/>
                    </a:lnTo>
                    <a:lnTo>
                      <a:pt x="275" y="523"/>
                    </a:lnTo>
                    <a:lnTo>
                      <a:pt x="293" y="567"/>
                    </a:lnTo>
                    <a:lnTo>
                      <a:pt x="301" y="611"/>
                    </a:lnTo>
                    <a:lnTo>
                      <a:pt x="310" y="674"/>
                    </a:lnTo>
                    <a:lnTo>
                      <a:pt x="310" y="736"/>
                    </a:lnTo>
                    <a:lnTo>
                      <a:pt x="319" y="789"/>
                    </a:lnTo>
                    <a:lnTo>
                      <a:pt x="319" y="851"/>
                    </a:lnTo>
                    <a:lnTo>
                      <a:pt x="328" y="913"/>
                    </a:lnTo>
                    <a:lnTo>
                      <a:pt x="328" y="974"/>
                    </a:lnTo>
                    <a:lnTo>
                      <a:pt x="337" y="1036"/>
                    </a:lnTo>
                    <a:lnTo>
                      <a:pt x="337" y="1089"/>
                    </a:lnTo>
                    <a:lnTo>
                      <a:pt x="346" y="1187"/>
                    </a:lnTo>
                    <a:lnTo>
                      <a:pt x="354" y="1284"/>
                    </a:lnTo>
                    <a:lnTo>
                      <a:pt x="364" y="1381"/>
                    </a:lnTo>
                    <a:lnTo>
                      <a:pt x="372" y="1480"/>
                    </a:lnTo>
                    <a:lnTo>
                      <a:pt x="382" y="1577"/>
                    </a:lnTo>
                    <a:lnTo>
                      <a:pt x="382" y="1674"/>
                    </a:lnTo>
                    <a:lnTo>
                      <a:pt x="390" y="1772"/>
                    </a:lnTo>
                    <a:lnTo>
                      <a:pt x="398" y="1869"/>
                    </a:lnTo>
                    <a:lnTo>
                      <a:pt x="390" y="1895"/>
                    </a:lnTo>
                    <a:lnTo>
                      <a:pt x="382" y="1922"/>
                    </a:lnTo>
                    <a:lnTo>
                      <a:pt x="372" y="1957"/>
                    </a:lnTo>
                    <a:lnTo>
                      <a:pt x="364" y="1984"/>
                    </a:lnTo>
                    <a:lnTo>
                      <a:pt x="354" y="2010"/>
                    </a:lnTo>
                    <a:lnTo>
                      <a:pt x="346" y="2037"/>
                    </a:lnTo>
                    <a:lnTo>
                      <a:pt x="337" y="2072"/>
                    </a:lnTo>
                    <a:lnTo>
                      <a:pt x="319" y="2099"/>
                    </a:lnTo>
                    <a:lnTo>
                      <a:pt x="310" y="2099"/>
                    </a:lnTo>
                    <a:lnTo>
                      <a:pt x="310" y="2107"/>
                    </a:lnTo>
                    <a:lnTo>
                      <a:pt x="301" y="2107"/>
                    </a:lnTo>
                    <a:lnTo>
                      <a:pt x="283" y="2107"/>
                    </a:lnTo>
                    <a:lnTo>
                      <a:pt x="266" y="2107"/>
                    </a:lnTo>
                    <a:lnTo>
                      <a:pt x="249" y="2117"/>
                    </a:lnTo>
                    <a:lnTo>
                      <a:pt x="231" y="2117"/>
                    </a:lnTo>
                    <a:lnTo>
                      <a:pt x="221" y="2117"/>
                    </a:lnTo>
                    <a:lnTo>
                      <a:pt x="204" y="2117"/>
                    </a:lnTo>
                    <a:lnTo>
                      <a:pt x="186" y="2117"/>
                    </a:lnTo>
                    <a:lnTo>
                      <a:pt x="168" y="2117"/>
                    </a:lnTo>
                    <a:lnTo>
                      <a:pt x="168" y="2081"/>
                    </a:lnTo>
                    <a:lnTo>
                      <a:pt x="160" y="2037"/>
                    </a:lnTo>
                    <a:lnTo>
                      <a:pt x="160" y="2002"/>
                    </a:lnTo>
                    <a:lnTo>
                      <a:pt x="160" y="1957"/>
                    </a:lnTo>
                    <a:lnTo>
                      <a:pt x="151" y="1922"/>
                    </a:lnTo>
                    <a:lnTo>
                      <a:pt x="151" y="1877"/>
                    </a:lnTo>
                    <a:lnTo>
                      <a:pt x="142" y="1842"/>
                    </a:lnTo>
                    <a:lnTo>
                      <a:pt x="142" y="1798"/>
                    </a:lnTo>
                    <a:lnTo>
                      <a:pt x="124" y="1647"/>
                    </a:lnTo>
                    <a:lnTo>
                      <a:pt x="106" y="1496"/>
                    </a:lnTo>
                    <a:lnTo>
                      <a:pt x="88" y="1347"/>
                    </a:lnTo>
                    <a:lnTo>
                      <a:pt x="71" y="1196"/>
                    </a:lnTo>
                    <a:lnTo>
                      <a:pt x="53" y="1045"/>
                    </a:lnTo>
                    <a:lnTo>
                      <a:pt x="36" y="895"/>
                    </a:lnTo>
                    <a:lnTo>
                      <a:pt x="18" y="744"/>
                    </a:lnTo>
                    <a:lnTo>
                      <a:pt x="0" y="593"/>
                    </a:lnTo>
                    <a:close/>
                  </a:path>
                </a:pathLst>
              </a:custGeom>
              <a:solidFill>
                <a:srgbClr val="7A715A"/>
              </a:solidFill>
              <a:ln w="9525">
                <a:noFill/>
                <a:round/>
                <a:headEnd/>
                <a:tailEnd/>
              </a:ln>
            </p:spPr>
            <p:txBody>
              <a:bodyPr>
                <a:prstTxWarp prst="textNoShape">
                  <a:avLst/>
                </a:prstTxWarp>
              </a:bodyPr>
              <a:lstStyle/>
              <a:p>
                <a:endParaRPr lang="en-US"/>
              </a:p>
            </p:txBody>
          </p:sp>
          <p:sp>
            <p:nvSpPr>
              <p:cNvPr id="37175" name="Freeform 85"/>
              <p:cNvSpPr>
                <a:spLocks/>
              </p:cNvSpPr>
              <p:nvPr/>
            </p:nvSpPr>
            <p:spPr bwMode="auto">
              <a:xfrm>
                <a:off x="3173" y="2158"/>
                <a:ext cx="29" cy="160"/>
              </a:xfrm>
              <a:custGeom>
                <a:avLst/>
                <a:gdLst>
                  <a:gd name="T0" fmla="*/ 26 w 371"/>
                  <a:gd name="T1" fmla="*/ 576 h 2072"/>
                  <a:gd name="T2" fmla="*/ 0 w 371"/>
                  <a:gd name="T3" fmla="*/ 116 h 2072"/>
                  <a:gd name="T4" fmla="*/ 133 w 371"/>
                  <a:gd name="T5" fmla="*/ 0 h 2072"/>
                  <a:gd name="T6" fmla="*/ 150 w 371"/>
                  <a:gd name="T7" fmla="*/ 62 h 2072"/>
                  <a:gd name="T8" fmla="*/ 177 w 371"/>
                  <a:gd name="T9" fmla="*/ 221 h 2072"/>
                  <a:gd name="T10" fmla="*/ 274 w 371"/>
                  <a:gd name="T11" fmla="*/ 584 h 2072"/>
                  <a:gd name="T12" fmla="*/ 310 w 371"/>
                  <a:gd name="T13" fmla="*/ 1062 h 2072"/>
                  <a:gd name="T14" fmla="*/ 371 w 371"/>
                  <a:gd name="T15" fmla="*/ 1842 h 2072"/>
                  <a:gd name="T16" fmla="*/ 292 w 371"/>
                  <a:gd name="T17" fmla="*/ 2072 h 2072"/>
                  <a:gd name="T18" fmla="*/ 292 w 371"/>
                  <a:gd name="T19" fmla="*/ 2045 h 2072"/>
                  <a:gd name="T20" fmla="*/ 159 w 371"/>
                  <a:gd name="T21" fmla="*/ 2037 h 2072"/>
                  <a:gd name="T22" fmla="*/ 159 w 371"/>
                  <a:gd name="T23" fmla="*/ 1745 h 2072"/>
                  <a:gd name="T24" fmla="*/ 26 w 371"/>
                  <a:gd name="T25" fmla="*/ 576 h 20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1"/>
                  <a:gd name="T40" fmla="*/ 0 h 2072"/>
                  <a:gd name="T41" fmla="*/ 371 w 371"/>
                  <a:gd name="T42" fmla="*/ 2072 h 20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1" h="2072">
                    <a:moveTo>
                      <a:pt x="26" y="576"/>
                    </a:moveTo>
                    <a:lnTo>
                      <a:pt x="0" y="116"/>
                    </a:lnTo>
                    <a:lnTo>
                      <a:pt x="133" y="0"/>
                    </a:lnTo>
                    <a:lnTo>
                      <a:pt x="150" y="62"/>
                    </a:lnTo>
                    <a:lnTo>
                      <a:pt x="177" y="221"/>
                    </a:lnTo>
                    <a:lnTo>
                      <a:pt x="274" y="584"/>
                    </a:lnTo>
                    <a:lnTo>
                      <a:pt x="310" y="1062"/>
                    </a:lnTo>
                    <a:lnTo>
                      <a:pt x="371" y="1842"/>
                    </a:lnTo>
                    <a:lnTo>
                      <a:pt x="292" y="2072"/>
                    </a:lnTo>
                    <a:lnTo>
                      <a:pt x="292" y="2045"/>
                    </a:lnTo>
                    <a:lnTo>
                      <a:pt x="159" y="2037"/>
                    </a:lnTo>
                    <a:lnTo>
                      <a:pt x="159" y="1745"/>
                    </a:lnTo>
                    <a:lnTo>
                      <a:pt x="26" y="576"/>
                    </a:lnTo>
                    <a:close/>
                  </a:path>
                </a:pathLst>
              </a:custGeom>
              <a:solidFill>
                <a:srgbClr val="7F755D"/>
              </a:solidFill>
              <a:ln w="9525">
                <a:noFill/>
                <a:round/>
                <a:headEnd/>
                <a:tailEnd/>
              </a:ln>
            </p:spPr>
            <p:txBody>
              <a:bodyPr>
                <a:prstTxWarp prst="textNoShape">
                  <a:avLst/>
                </a:prstTxWarp>
              </a:bodyPr>
              <a:lstStyle/>
              <a:p>
                <a:endParaRPr lang="en-US"/>
              </a:p>
            </p:txBody>
          </p:sp>
          <p:sp>
            <p:nvSpPr>
              <p:cNvPr id="37176" name="Freeform 86"/>
              <p:cNvSpPr>
                <a:spLocks/>
              </p:cNvSpPr>
              <p:nvPr/>
            </p:nvSpPr>
            <p:spPr bwMode="auto">
              <a:xfrm>
                <a:off x="3615" y="1545"/>
                <a:ext cx="44" cy="73"/>
              </a:xfrm>
              <a:custGeom>
                <a:avLst/>
                <a:gdLst>
                  <a:gd name="T0" fmla="*/ 381 w 568"/>
                  <a:gd name="T1" fmla="*/ 230 h 939"/>
                  <a:gd name="T2" fmla="*/ 363 w 568"/>
                  <a:gd name="T3" fmla="*/ 204 h 939"/>
                  <a:gd name="T4" fmla="*/ 337 w 568"/>
                  <a:gd name="T5" fmla="*/ 168 h 939"/>
                  <a:gd name="T6" fmla="*/ 319 w 568"/>
                  <a:gd name="T7" fmla="*/ 142 h 939"/>
                  <a:gd name="T8" fmla="*/ 293 w 568"/>
                  <a:gd name="T9" fmla="*/ 115 h 939"/>
                  <a:gd name="T10" fmla="*/ 275 w 568"/>
                  <a:gd name="T11" fmla="*/ 89 h 939"/>
                  <a:gd name="T12" fmla="*/ 258 w 568"/>
                  <a:gd name="T13" fmla="*/ 63 h 939"/>
                  <a:gd name="T14" fmla="*/ 230 w 568"/>
                  <a:gd name="T15" fmla="*/ 27 h 939"/>
                  <a:gd name="T16" fmla="*/ 213 w 568"/>
                  <a:gd name="T17" fmla="*/ 0 h 939"/>
                  <a:gd name="T18" fmla="*/ 248 w 568"/>
                  <a:gd name="T19" fmla="*/ 9 h 939"/>
                  <a:gd name="T20" fmla="*/ 302 w 568"/>
                  <a:gd name="T21" fmla="*/ 27 h 939"/>
                  <a:gd name="T22" fmla="*/ 373 w 568"/>
                  <a:gd name="T23" fmla="*/ 53 h 939"/>
                  <a:gd name="T24" fmla="*/ 435 w 568"/>
                  <a:gd name="T25" fmla="*/ 89 h 939"/>
                  <a:gd name="T26" fmla="*/ 496 w 568"/>
                  <a:gd name="T27" fmla="*/ 125 h 939"/>
                  <a:gd name="T28" fmla="*/ 540 w 568"/>
                  <a:gd name="T29" fmla="*/ 168 h 939"/>
                  <a:gd name="T30" fmla="*/ 558 w 568"/>
                  <a:gd name="T31" fmla="*/ 186 h 939"/>
                  <a:gd name="T32" fmla="*/ 568 w 568"/>
                  <a:gd name="T33" fmla="*/ 212 h 939"/>
                  <a:gd name="T34" fmla="*/ 568 w 568"/>
                  <a:gd name="T35" fmla="*/ 240 h 939"/>
                  <a:gd name="T36" fmla="*/ 558 w 568"/>
                  <a:gd name="T37" fmla="*/ 257 h 939"/>
                  <a:gd name="T38" fmla="*/ 550 w 568"/>
                  <a:gd name="T39" fmla="*/ 284 h 939"/>
                  <a:gd name="T40" fmla="*/ 532 w 568"/>
                  <a:gd name="T41" fmla="*/ 311 h 939"/>
                  <a:gd name="T42" fmla="*/ 524 w 568"/>
                  <a:gd name="T43" fmla="*/ 345 h 939"/>
                  <a:gd name="T44" fmla="*/ 506 w 568"/>
                  <a:gd name="T45" fmla="*/ 363 h 939"/>
                  <a:gd name="T46" fmla="*/ 488 w 568"/>
                  <a:gd name="T47" fmla="*/ 390 h 939"/>
                  <a:gd name="T48" fmla="*/ 470 w 568"/>
                  <a:gd name="T49" fmla="*/ 416 h 939"/>
                  <a:gd name="T50" fmla="*/ 452 w 568"/>
                  <a:gd name="T51" fmla="*/ 443 h 939"/>
                  <a:gd name="T52" fmla="*/ 435 w 568"/>
                  <a:gd name="T53" fmla="*/ 470 h 939"/>
                  <a:gd name="T54" fmla="*/ 373 w 568"/>
                  <a:gd name="T55" fmla="*/ 532 h 939"/>
                  <a:gd name="T56" fmla="*/ 319 w 568"/>
                  <a:gd name="T57" fmla="*/ 585 h 939"/>
                  <a:gd name="T58" fmla="*/ 258 w 568"/>
                  <a:gd name="T59" fmla="*/ 629 h 939"/>
                  <a:gd name="T60" fmla="*/ 213 w 568"/>
                  <a:gd name="T61" fmla="*/ 673 h 939"/>
                  <a:gd name="T62" fmla="*/ 160 w 568"/>
                  <a:gd name="T63" fmla="*/ 726 h 939"/>
                  <a:gd name="T64" fmla="*/ 125 w 568"/>
                  <a:gd name="T65" fmla="*/ 780 h 939"/>
                  <a:gd name="T66" fmla="*/ 89 w 568"/>
                  <a:gd name="T67" fmla="*/ 851 h 939"/>
                  <a:gd name="T68" fmla="*/ 63 w 568"/>
                  <a:gd name="T69" fmla="*/ 939 h 939"/>
                  <a:gd name="T70" fmla="*/ 36 w 568"/>
                  <a:gd name="T71" fmla="*/ 939 h 939"/>
                  <a:gd name="T72" fmla="*/ 18 w 568"/>
                  <a:gd name="T73" fmla="*/ 886 h 939"/>
                  <a:gd name="T74" fmla="*/ 0 w 568"/>
                  <a:gd name="T75" fmla="*/ 833 h 939"/>
                  <a:gd name="T76" fmla="*/ 0 w 568"/>
                  <a:gd name="T77" fmla="*/ 780 h 939"/>
                  <a:gd name="T78" fmla="*/ 0 w 568"/>
                  <a:gd name="T79" fmla="*/ 736 h 939"/>
                  <a:gd name="T80" fmla="*/ 18 w 568"/>
                  <a:gd name="T81" fmla="*/ 682 h 939"/>
                  <a:gd name="T82" fmla="*/ 36 w 568"/>
                  <a:gd name="T83" fmla="*/ 638 h 939"/>
                  <a:gd name="T84" fmla="*/ 63 w 568"/>
                  <a:gd name="T85" fmla="*/ 593 h 939"/>
                  <a:gd name="T86" fmla="*/ 89 w 568"/>
                  <a:gd name="T87" fmla="*/ 549 h 939"/>
                  <a:gd name="T88" fmla="*/ 160 w 568"/>
                  <a:gd name="T89" fmla="*/ 460 h 939"/>
                  <a:gd name="T90" fmla="*/ 240 w 568"/>
                  <a:gd name="T91" fmla="*/ 381 h 939"/>
                  <a:gd name="T92" fmla="*/ 310 w 568"/>
                  <a:gd name="T93" fmla="*/ 301 h 939"/>
                  <a:gd name="T94" fmla="*/ 381 w 568"/>
                  <a:gd name="T95" fmla="*/ 230 h 9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8"/>
                  <a:gd name="T145" fmla="*/ 0 h 939"/>
                  <a:gd name="T146" fmla="*/ 568 w 568"/>
                  <a:gd name="T147" fmla="*/ 939 h 9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8" h="939">
                    <a:moveTo>
                      <a:pt x="381" y="230"/>
                    </a:moveTo>
                    <a:lnTo>
                      <a:pt x="363" y="204"/>
                    </a:lnTo>
                    <a:lnTo>
                      <a:pt x="337" y="168"/>
                    </a:lnTo>
                    <a:lnTo>
                      <a:pt x="319" y="142"/>
                    </a:lnTo>
                    <a:lnTo>
                      <a:pt x="293" y="115"/>
                    </a:lnTo>
                    <a:lnTo>
                      <a:pt x="275" y="89"/>
                    </a:lnTo>
                    <a:lnTo>
                      <a:pt x="258" y="63"/>
                    </a:lnTo>
                    <a:lnTo>
                      <a:pt x="230" y="27"/>
                    </a:lnTo>
                    <a:lnTo>
                      <a:pt x="213" y="0"/>
                    </a:lnTo>
                    <a:lnTo>
                      <a:pt x="248" y="9"/>
                    </a:lnTo>
                    <a:lnTo>
                      <a:pt x="302" y="27"/>
                    </a:lnTo>
                    <a:lnTo>
                      <a:pt x="373" y="53"/>
                    </a:lnTo>
                    <a:lnTo>
                      <a:pt x="435" y="89"/>
                    </a:lnTo>
                    <a:lnTo>
                      <a:pt x="496" y="125"/>
                    </a:lnTo>
                    <a:lnTo>
                      <a:pt x="540" y="168"/>
                    </a:lnTo>
                    <a:lnTo>
                      <a:pt x="558" y="186"/>
                    </a:lnTo>
                    <a:lnTo>
                      <a:pt x="568" y="212"/>
                    </a:lnTo>
                    <a:lnTo>
                      <a:pt x="568" y="240"/>
                    </a:lnTo>
                    <a:lnTo>
                      <a:pt x="558" y="257"/>
                    </a:lnTo>
                    <a:lnTo>
                      <a:pt x="550" y="284"/>
                    </a:lnTo>
                    <a:lnTo>
                      <a:pt x="532" y="311"/>
                    </a:lnTo>
                    <a:lnTo>
                      <a:pt x="524" y="345"/>
                    </a:lnTo>
                    <a:lnTo>
                      <a:pt x="506" y="363"/>
                    </a:lnTo>
                    <a:lnTo>
                      <a:pt x="488" y="390"/>
                    </a:lnTo>
                    <a:lnTo>
                      <a:pt x="470" y="416"/>
                    </a:lnTo>
                    <a:lnTo>
                      <a:pt x="452" y="443"/>
                    </a:lnTo>
                    <a:lnTo>
                      <a:pt x="435" y="470"/>
                    </a:lnTo>
                    <a:lnTo>
                      <a:pt x="373" y="532"/>
                    </a:lnTo>
                    <a:lnTo>
                      <a:pt x="319" y="585"/>
                    </a:lnTo>
                    <a:lnTo>
                      <a:pt x="258" y="629"/>
                    </a:lnTo>
                    <a:lnTo>
                      <a:pt x="213" y="673"/>
                    </a:lnTo>
                    <a:lnTo>
                      <a:pt x="160" y="726"/>
                    </a:lnTo>
                    <a:lnTo>
                      <a:pt x="125" y="780"/>
                    </a:lnTo>
                    <a:lnTo>
                      <a:pt x="89" y="851"/>
                    </a:lnTo>
                    <a:lnTo>
                      <a:pt x="63" y="939"/>
                    </a:lnTo>
                    <a:lnTo>
                      <a:pt x="36" y="939"/>
                    </a:lnTo>
                    <a:lnTo>
                      <a:pt x="18" y="886"/>
                    </a:lnTo>
                    <a:lnTo>
                      <a:pt x="0" y="833"/>
                    </a:lnTo>
                    <a:lnTo>
                      <a:pt x="0" y="780"/>
                    </a:lnTo>
                    <a:lnTo>
                      <a:pt x="0" y="736"/>
                    </a:lnTo>
                    <a:lnTo>
                      <a:pt x="18" y="682"/>
                    </a:lnTo>
                    <a:lnTo>
                      <a:pt x="36" y="638"/>
                    </a:lnTo>
                    <a:lnTo>
                      <a:pt x="63" y="593"/>
                    </a:lnTo>
                    <a:lnTo>
                      <a:pt x="89" y="549"/>
                    </a:lnTo>
                    <a:lnTo>
                      <a:pt x="160" y="460"/>
                    </a:lnTo>
                    <a:lnTo>
                      <a:pt x="240" y="381"/>
                    </a:lnTo>
                    <a:lnTo>
                      <a:pt x="310" y="301"/>
                    </a:lnTo>
                    <a:lnTo>
                      <a:pt x="381" y="230"/>
                    </a:lnTo>
                    <a:close/>
                  </a:path>
                </a:pathLst>
              </a:custGeom>
              <a:solidFill>
                <a:srgbClr val="A39678"/>
              </a:solidFill>
              <a:ln w="9525">
                <a:noFill/>
                <a:round/>
                <a:headEnd/>
                <a:tailEnd/>
              </a:ln>
            </p:spPr>
            <p:txBody>
              <a:bodyPr>
                <a:prstTxWarp prst="textNoShape">
                  <a:avLst/>
                </a:prstTxWarp>
              </a:bodyPr>
              <a:lstStyle/>
              <a:p>
                <a:endParaRPr lang="en-US"/>
              </a:p>
            </p:txBody>
          </p:sp>
          <p:sp>
            <p:nvSpPr>
              <p:cNvPr id="37177" name="Freeform 87"/>
              <p:cNvSpPr>
                <a:spLocks/>
              </p:cNvSpPr>
              <p:nvPr/>
            </p:nvSpPr>
            <p:spPr bwMode="auto">
              <a:xfrm>
                <a:off x="2858" y="1686"/>
                <a:ext cx="62" cy="30"/>
              </a:xfrm>
              <a:custGeom>
                <a:avLst/>
                <a:gdLst>
                  <a:gd name="T0" fmla="*/ 806 w 806"/>
                  <a:gd name="T1" fmla="*/ 89 h 389"/>
                  <a:gd name="T2" fmla="*/ 736 w 806"/>
                  <a:gd name="T3" fmla="*/ 115 h 389"/>
                  <a:gd name="T4" fmla="*/ 673 w 806"/>
                  <a:gd name="T5" fmla="*/ 133 h 389"/>
                  <a:gd name="T6" fmla="*/ 603 w 806"/>
                  <a:gd name="T7" fmla="*/ 159 h 389"/>
                  <a:gd name="T8" fmla="*/ 532 w 806"/>
                  <a:gd name="T9" fmla="*/ 169 h 389"/>
                  <a:gd name="T10" fmla="*/ 470 w 806"/>
                  <a:gd name="T11" fmla="*/ 186 h 389"/>
                  <a:gd name="T12" fmla="*/ 399 w 806"/>
                  <a:gd name="T13" fmla="*/ 204 h 389"/>
                  <a:gd name="T14" fmla="*/ 328 w 806"/>
                  <a:gd name="T15" fmla="*/ 213 h 389"/>
                  <a:gd name="T16" fmla="*/ 258 w 806"/>
                  <a:gd name="T17" fmla="*/ 221 h 389"/>
                  <a:gd name="T18" fmla="*/ 230 w 806"/>
                  <a:gd name="T19" fmla="*/ 248 h 389"/>
                  <a:gd name="T20" fmla="*/ 204 w 806"/>
                  <a:gd name="T21" fmla="*/ 274 h 389"/>
                  <a:gd name="T22" fmla="*/ 177 w 806"/>
                  <a:gd name="T23" fmla="*/ 301 h 389"/>
                  <a:gd name="T24" fmla="*/ 151 w 806"/>
                  <a:gd name="T25" fmla="*/ 319 h 389"/>
                  <a:gd name="T26" fmla="*/ 115 w 806"/>
                  <a:gd name="T27" fmla="*/ 345 h 389"/>
                  <a:gd name="T28" fmla="*/ 89 w 806"/>
                  <a:gd name="T29" fmla="*/ 363 h 389"/>
                  <a:gd name="T30" fmla="*/ 53 w 806"/>
                  <a:gd name="T31" fmla="*/ 372 h 389"/>
                  <a:gd name="T32" fmla="*/ 9 w 806"/>
                  <a:gd name="T33" fmla="*/ 389 h 389"/>
                  <a:gd name="T34" fmla="*/ 0 w 806"/>
                  <a:gd name="T35" fmla="*/ 381 h 389"/>
                  <a:gd name="T36" fmla="*/ 18 w 806"/>
                  <a:gd name="T37" fmla="*/ 345 h 389"/>
                  <a:gd name="T38" fmla="*/ 27 w 806"/>
                  <a:gd name="T39" fmla="*/ 301 h 389"/>
                  <a:gd name="T40" fmla="*/ 53 w 806"/>
                  <a:gd name="T41" fmla="*/ 248 h 389"/>
                  <a:gd name="T42" fmla="*/ 71 w 806"/>
                  <a:gd name="T43" fmla="*/ 204 h 389"/>
                  <a:gd name="T44" fmla="*/ 97 w 806"/>
                  <a:gd name="T45" fmla="*/ 151 h 389"/>
                  <a:gd name="T46" fmla="*/ 125 w 806"/>
                  <a:gd name="T47" fmla="*/ 115 h 389"/>
                  <a:gd name="T48" fmla="*/ 142 w 806"/>
                  <a:gd name="T49" fmla="*/ 80 h 389"/>
                  <a:gd name="T50" fmla="*/ 169 w 806"/>
                  <a:gd name="T51" fmla="*/ 53 h 389"/>
                  <a:gd name="T52" fmla="*/ 240 w 806"/>
                  <a:gd name="T53" fmla="*/ 18 h 389"/>
                  <a:gd name="T54" fmla="*/ 319 w 806"/>
                  <a:gd name="T55" fmla="*/ 0 h 389"/>
                  <a:gd name="T56" fmla="*/ 399 w 806"/>
                  <a:gd name="T57" fmla="*/ 0 h 389"/>
                  <a:gd name="T58" fmla="*/ 488 w 806"/>
                  <a:gd name="T59" fmla="*/ 0 h 389"/>
                  <a:gd name="T60" fmla="*/ 576 w 806"/>
                  <a:gd name="T61" fmla="*/ 18 h 389"/>
                  <a:gd name="T62" fmla="*/ 655 w 806"/>
                  <a:gd name="T63" fmla="*/ 36 h 389"/>
                  <a:gd name="T64" fmla="*/ 736 w 806"/>
                  <a:gd name="T65" fmla="*/ 62 h 389"/>
                  <a:gd name="T66" fmla="*/ 806 w 806"/>
                  <a:gd name="T67" fmla="*/ 89 h 3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6"/>
                  <a:gd name="T103" fmla="*/ 0 h 389"/>
                  <a:gd name="T104" fmla="*/ 806 w 806"/>
                  <a:gd name="T105" fmla="*/ 389 h 3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6" h="389">
                    <a:moveTo>
                      <a:pt x="806" y="89"/>
                    </a:moveTo>
                    <a:lnTo>
                      <a:pt x="736" y="115"/>
                    </a:lnTo>
                    <a:lnTo>
                      <a:pt x="673" y="133"/>
                    </a:lnTo>
                    <a:lnTo>
                      <a:pt x="603" y="159"/>
                    </a:lnTo>
                    <a:lnTo>
                      <a:pt x="532" y="169"/>
                    </a:lnTo>
                    <a:lnTo>
                      <a:pt x="470" y="186"/>
                    </a:lnTo>
                    <a:lnTo>
                      <a:pt x="399" y="204"/>
                    </a:lnTo>
                    <a:lnTo>
                      <a:pt x="328" y="213"/>
                    </a:lnTo>
                    <a:lnTo>
                      <a:pt x="258" y="221"/>
                    </a:lnTo>
                    <a:lnTo>
                      <a:pt x="230" y="248"/>
                    </a:lnTo>
                    <a:lnTo>
                      <a:pt x="204" y="274"/>
                    </a:lnTo>
                    <a:lnTo>
                      <a:pt x="177" y="301"/>
                    </a:lnTo>
                    <a:lnTo>
                      <a:pt x="151" y="319"/>
                    </a:lnTo>
                    <a:lnTo>
                      <a:pt x="115" y="345"/>
                    </a:lnTo>
                    <a:lnTo>
                      <a:pt x="89" y="363"/>
                    </a:lnTo>
                    <a:lnTo>
                      <a:pt x="53" y="372"/>
                    </a:lnTo>
                    <a:lnTo>
                      <a:pt x="9" y="389"/>
                    </a:lnTo>
                    <a:lnTo>
                      <a:pt x="0" y="381"/>
                    </a:lnTo>
                    <a:lnTo>
                      <a:pt x="18" y="345"/>
                    </a:lnTo>
                    <a:lnTo>
                      <a:pt x="27" y="301"/>
                    </a:lnTo>
                    <a:lnTo>
                      <a:pt x="53" y="248"/>
                    </a:lnTo>
                    <a:lnTo>
                      <a:pt x="71" y="204"/>
                    </a:lnTo>
                    <a:lnTo>
                      <a:pt x="97" y="151"/>
                    </a:lnTo>
                    <a:lnTo>
                      <a:pt x="125" y="115"/>
                    </a:lnTo>
                    <a:lnTo>
                      <a:pt x="142" y="80"/>
                    </a:lnTo>
                    <a:lnTo>
                      <a:pt x="169" y="53"/>
                    </a:lnTo>
                    <a:lnTo>
                      <a:pt x="240" y="18"/>
                    </a:lnTo>
                    <a:lnTo>
                      <a:pt x="319" y="0"/>
                    </a:lnTo>
                    <a:lnTo>
                      <a:pt x="399" y="0"/>
                    </a:lnTo>
                    <a:lnTo>
                      <a:pt x="488" y="0"/>
                    </a:lnTo>
                    <a:lnTo>
                      <a:pt x="576" y="18"/>
                    </a:lnTo>
                    <a:lnTo>
                      <a:pt x="655" y="36"/>
                    </a:lnTo>
                    <a:lnTo>
                      <a:pt x="736" y="62"/>
                    </a:lnTo>
                    <a:lnTo>
                      <a:pt x="806" y="89"/>
                    </a:lnTo>
                    <a:close/>
                  </a:path>
                </a:pathLst>
              </a:custGeom>
              <a:solidFill>
                <a:srgbClr val="A39678"/>
              </a:solidFill>
              <a:ln w="9525">
                <a:noFill/>
                <a:round/>
                <a:headEnd/>
                <a:tailEnd/>
              </a:ln>
            </p:spPr>
            <p:txBody>
              <a:bodyPr>
                <a:prstTxWarp prst="textNoShape">
                  <a:avLst/>
                </a:prstTxWarp>
              </a:bodyPr>
              <a:lstStyle/>
              <a:p>
                <a:endParaRPr lang="en-US"/>
              </a:p>
            </p:txBody>
          </p:sp>
          <p:sp>
            <p:nvSpPr>
              <p:cNvPr id="37178" name="Freeform 88"/>
              <p:cNvSpPr>
                <a:spLocks/>
              </p:cNvSpPr>
              <p:nvPr/>
            </p:nvSpPr>
            <p:spPr bwMode="auto">
              <a:xfrm>
                <a:off x="2937" y="2392"/>
                <a:ext cx="66" cy="119"/>
              </a:xfrm>
              <a:custGeom>
                <a:avLst/>
                <a:gdLst>
                  <a:gd name="T0" fmla="*/ 133 w 851"/>
                  <a:gd name="T1" fmla="*/ 230 h 1541"/>
                  <a:gd name="T2" fmla="*/ 204 w 851"/>
                  <a:gd name="T3" fmla="*/ 381 h 1541"/>
                  <a:gd name="T4" fmla="*/ 266 w 851"/>
                  <a:gd name="T5" fmla="*/ 522 h 1541"/>
                  <a:gd name="T6" fmla="*/ 355 w 851"/>
                  <a:gd name="T7" fmla="*/ 655 h 1541"/>
                  <a:gd name="T8" fmla="*/ 470 w 851"/>
                  <a:gd name="T9" fmla="*/ 770 h 1541"/>
                  <a:gd name="T10" fmla="*/ 585 w 851"/>
                  <a:gd name="T11" fmla="*/ 850 h 1541"/>
                  <a:gd name="T12" fmla="*/ 673 w 851"/>
                  <a:gd name="T13" fmla="*/ 912 h 1541"/>
                  <a:gd name="T14" fmla="*/ 736 w 851"/>
                  <a:gd name="T15" fmla="*/ 1009 h 1541"/>
                  <a:gd name="T16" fmla="*/ 780 w 851"/>
                  <a:gd name="T17" fmla="*/ 1151 h 1541"/>
                  <a:gd name="T18" fmla="*/ 780 w 851"/>
                  <a:gd name="T19" fmla="*/ 1204 h 1541"/>
                  <a:gd name="T20" fmla="*/ 780 w 851"/>
                  <a:gd name="T21" fmla="*/ 1266 h 1541"/>
                  <a:gd name="T22" fmla="*/ 770 w 851"/>
                  <a:gd name="T23" fmla="*/ 1319 h 1541"/>
                  <a:gd name="T24" fmla="*/ 770 w 851"/>
                  <a:gd name="T25" fmla="*/ 1381 h 1541"/>
                  <a:gd name="T26" fmla="*/ 788 w 851"/>
                  <a:gd name="T27" fmla="*/ 1416 h 1541"/>
                  <a:gd name="T28" fmla="*/ 806 w 851"/>
                  <a:gd name="T29" fmla="*/ 1452 h 1541"/>
                  <a:gd name="T30" fmla="*/ 824 w 851"/>
                  <a:gd name="T31" fmla="*/ 1478 h 1541"/>
                  <a:gd name="T32" fmla="*/ 851 w 851"/>
                  <a:gd name="T33" fmla="*/ 1514 h 1541"/>
                  <a:gd name="T34" fmla="*/ 806 w 851"/>
                  <a:gd name="T35" fmla="*/ 1523 h 1541"/>
                  <a:gd name="T36" fmla="*/ 762 w 851"/>
                  <a:gd name="T37" fmla="*/ 1496 h 1541"/>
                  <a:gd name="T38" fmla="*/ 726 w 851"/>
                  <a:gd name="T39" fmla="*/ 1470 h 1541"/>
                  <a:gd name="T40" fmla="*/ 700 w 851"/>
                  <a:gd name="T41" fmla="*/ 1434 h 1541"/>
                  <a:gd name="T42" fmla="*/ 665 w 851"/>
                  <a:gd name="T43" fmla="*/ 1363 h 1541"/>
                  <a:gd name="T44" fmla="*/ 647 w 851"/>
                  <a:gd name="T45" fmla="*/ 1266 h 1541"/>
                  <a:gd name="T46" fmla="*/ 629 w 851"/>
                  <a:gd name="T47" fmla="*/ 1160 h 1541"/>
                  <a:gd name="T48" fmla="*/ 576 w 851"/>
                  <a:gd name="T49" fmla="*/ 1063 h 1541"/>
                  <a:gd name="T50" fmla="*/ 514 w 851"/>
                  <a:gd name="T51" fmla="*/ 1000 h 1541"/>
                  <a:gd name="T52" fmla="*/ 470 w 851"/>
                  <a:gd name="T53" fmla="*/ 982 h 1541"/>
                  <a:gd name="T54" fmla="*/ 425 w 851"/>
                  <a:gd name="T55" fmla="*/ 974 h 1541"/>
                  <a:gd name="T56" fmla="*/ 381 w 851"/>
                  <a:gd name="T57" fmla="*/ 956 h 1541"/>
                  <a:gd name="T58" fmla="*/ 310 w 851"/>
                  <a:gd name="T59" fmla="*/ 903 h 1541"/>
                  <a:gd name="T60" fmla="*/ 230 w 851"/>
                  <a:gd name="T61" fmla="*/ 815 h 1541"/>
                  <a:gd name="T62" fmla="*/ 133 w 851"/>
                  <a:gd name="T63" fmla="*/ 646 h 1541"/>
                  <a:gd name="T64" fmla="*/ 45 w 851"/>
                  <a:gd name="T65" fmla="*/ 381 h 1541"/>
                  <a:gd name="T66" fmla="*/ 9 w 851"/>
                  <a:gd name="T67" fmla="*/ 115 h 15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1"/>
                  <a:gd name="T103" fmla="*/ 0 h 1541"/>
                  <a:gd name="T104" fmla="*/ 851 w 851"/>
                  <a:gd name="T105" fmla="*/ 1541 h 15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1" h="1541">
                    <a:moveTo>
                      <a:pt x="0" y="0"/>
                    </a:moveTo>
                    <a:lnTo>
                      <a:pt x="133" y="230"/>
                    </a:lnTo>
                    <a:lnTo>
                      <a:pt x="168" y="309"/>
                    </a:lnTo>
                    <a:lnTo>
                      <a:pt x="204" y="381"/>
                    </a:lnTo>
                    <a:lnTo>
                      <a:pt x="230" y="452"/>
                    </a:lnTo>
                    <a:lnTo>
                      <a:pt x="266" y="522"/>
                    </a:lnTo>
                    <a:lnTo>
                      <a:pt x="310" y="593"/>
                    </a:lnTo>
                    <a:lnTo>
                      <a:pt x="355" y="655"/>
                    </a:lnTo>
                    <a:lnTo>
                      <a:pt x="408" y="717"/>
                    </a:lnTo>
                    <a:lnTo>
                      <a:pt x="470" y="770"/>
                    </a:lnTo>
                    <a:lnTo>
                      <a:pt x="532" y="815"/>
                    </a:lnTo>
                    <a:lnTo>
                      <a:pt x="585" y="850"/>
                    </a:lnTo>
                    <a:lnTo>
                      <a:pt x="638" y="877"/>
                    </a:lnTo>
                    <a:lnTo>
                      <a:pt x="673" y="912"/>
                    </a:lnTo>
                    <a:lnTo>
                      <a:pt x="709" y="956"/>
                    </a:lnTo>
                    <a:lnTo>
                      <a:pt x="736" y="1009"/>
                    </a:lnTo>
                    <a:lnTo>
                      <a:pt x="762" y="1071"/>
                    </a:lnTo>
                    <a:lnTo>
                      <a:pt x="780" y="1151"/>
                    </a:lnTo>
                    <a:lnTo>
                      <a:pt x="780" y="1178"/>
                    </a:lnTo>
                    <a:lnTo>
                      <a:pt x="780" y="1204"/>
                    </a:lnTo>
                    <a:lnTo>
                      <a:pt x="780" y="1240"/>
                    </a:lnTo>
                    <a:lnTo>
                      <a:pt x="780" y="1266"/>
                    </a:lnTo>
                    <a:lnTo>
                      <a:pt x="770" y="1293"/>
                    </a:lnTo>
                    <a:lnTo>
                      <a:pt x="770" y="1319"/>
                    </a:lnTo>
                    <a:lnTo>
                      <a:pt x="770" y="1355"/>
                    </a:lnTo>
                    <a:lnTo>
                      <a:pt x="770" y="1381"/>
                    </a:lnTo>
                    <a:lnTo>
                      <a:pt x="780" y="1399"/>
                    </a:lnTo>
                    <a:lnTo>
                      <a:pt x="788" y="1416"/>
                    </a:lnTo>
                    <a:lnTo>
                      <a:pt x="798" y="1434"/>
                    </a:lnTo>
                    <a:lnTo>
                      <a:pt x="806" y="1452"/>
                    </a:lnTo>
                    <a:lnTo>
                      <a:pt x="815" y="1460"/>
                    </a:lnTo>
                    <a:lnTo>
                      <a:pt x="824" y="1478"/>
                    </a:lnTo>
                    <a:lnTo>
                      <a:pt x="841" y="1496"/>
                    </a:lnTo>
                    <a:lnTo>
                      <a:pt x="851" y="1514"/>
                    </a:lnTo>
                    <a:lnTo>
                      <a:pt x="824" y="1541"/>
                    </a:lnTo>
                    <a:lnTo>
                      <a:pt x="806" y="1523"/>
                    </a:lnTo>
                    <a:lnTo>
                      <a:pt x="780" y="1514"/>
                    </a:lnTo>
                    <a:lnTo>
                      <a:pt x="762" y="1496"/>
                    </a:lnTo>
                    <a:lnTo>
                      <a:pt x="744" y="1488"/>
                    </a:lnTo>
                    <a:lnTo>
                      <a:pt x="726" y="1470"/>
                    </a:lnTo>
                    <a:lnTo>
                      <a:pt x="709" y="1452"/>
                    </a:lnTo>
                    <a:lnTo>
                      <a:pt x="700" y="1434"/>
                    </a:lnTo>
                    <a:lnTo>
                      <a:pt x="682" y="1416"/>
                    </a:lnTo>
                    <a:lnTo>
                      <a:pt x="665" y="1363"/>
                    </a:lnTo>
                    <a:lnTo>
                      <a:pt x="655" y="1311"/>
                    </a:lnTo>
                    <a:lnTo>
                      <a:pt x="647" y="1266"/>
                    </a:lnTo>
                    <a:lnTo>
                      <a:pt x="638" y="1212"/>
                    </a:lnTo>
                    <a:lnTo>
                      <a:pt x="629" y="1160"/>
                    </a:lnTo>
                    <a:lnTo>
                      <a:pt x="611" y="1115"/>
                    </a:lnTo>
                    <a:lnTo>
                      <a:pt x="576" y="1063"/>
                    </a:lnTo>
                    <a:lnTo>
                      <a:pt x="532" y="1018"/>
                    </a:lnTo>
                    <a:lnTo>
                      <a:pt x="514" y="1000"/>
                    </a:lnTo>
                    <a:lnTo>
                      <a:pt x="496" y="992"/>
                    </a:lnTo>
                    <a:lnTo>
                      <a:pt x="470" y="982"/>
                    </a:lnTo>
                    <a:lnTo>
                      <a:pt x="452" y="974"/>
                    </a:lnTo>
                    <a:lnTo>
                      <a:pt x="425" y="974"/>
                    </a:lnTo>
                    <a:lnTo>
                      <a:pt x="399" y="965"/>
                    </a:lnTo>
                    <a:lnTo>
                      <a:pt x="381" y="956"/>
                    </a:lnTo>
                    <a:lnTo>
                      <a:pt x="363" y="938"/>
                    </a:lnTo>
                    <a:lnTo>
                      <a:pt x="310" y="903"/>
                    </a:lnTo>
                    <a:lnTo>
                      <a:pt x="266" y="859"/>
                    </a:lnTo>
                    <a:lnTo>
                      <a:pt x="230" y="815"/>
                    </a:lnTo>
                    <a:lnTo>
                      <a:pt x="194" y="761"/>
                    </a:lnTo>
                    <a:lnTo>
                      <a:pt x="133" y="646"/>
                    </a:lnTo>
                    <a:lnTo>
                      <a:pt x="79" y="522"/>
                    </a:lnTo>
                    <a:lnTo>
                      <a:pt x="45" y="381"/>
                    </a:lnTo>
                    <a:lnTo>
                      <a:pt x="27" y="248"/>
                    </a:lnTo>
                    <a:lnTo>
                      <a:pt x="9" y="115"/>
                    </a:lnTo>
                    <a:lnTo>
                      <a:pt x="0" y="0"/>
                    </a:lnTo>
                    <a:close/>
                  </a:path>
                </a:pathLst>
              </a:custGeom>
              <a:solidFill>
                <a:srgbClr val="A39678"/>
              </a:solidFill>
              <a:ln w="9525">
                <a:noFill/>
                <a:round/>
                <a:headEnd/>
                <a:tailEnd/>
              </a:ln>
            </p:spPr>
            <p:txBody>
              <a:bodyPr>
                <a:prstTxWarp prst="textNoShape">
                  <a:avLst/>
                </a:prstTxWarp>
              </a:bodyPr>
              <a:lstStyle/>
              <a:p>
                <a:endParaRPr lang="en-US"/>
              </a:p>
            </p:txBody>
          </p:sp>
          <p:sp>
            <p:nvSpPr>
              <p:cNvPr id="37179" name="Freeform 89"/>
              <p:cNvSpPr>
                <a:spLocks/>
              </p:cNvSpPr>
              <p:nvPr/>
            </p:nvSpPr>
            <p:spPr bwMode="auto">
              <a:xfrm>
                <a:off x="3061" y="2397"/>
                <a:ext cx="55" cy="96"/>
              </a:xfrm>
              <a:custGeom>
                <a:avLst/>
                <a:gdLst>
                  <a:gd name="T0" fmla="*/ 0 w 709"/>
                  <a:gd name="T1" fmla="*/ 0 h 1258"/>
                  <a:gd name="T2" fmla="*/ 18 w 709"/>
                  <a:gd name="T3" fmla="*/ 28 h 1258"/>
                  <a:gd name="T4" fmla="*/ 36 w 709"/>
                  <a:gd name="T5" fmla="*/ 45 h 1258"/>
                  <a:gd name="T6" fmla="*/ 54 w 709"/>
                  <a:gd name="T7" fmla="*/ 72 h 1258"/>
                  <a:gd name="T8" fmla="*/ 71 w 709"/>
                  <a:gd name="T9" fmla="*/ 99 h 1258"/>
                  <a:gd name="T10" fmla="*/ 89 w 709"/>
                  <a:gd name="T11" fmla="*/ 125 h 1258"/>
                  <a:gd name="T12" fmla="*/ 107 w 709"/>
                  <a:gd name="T13" fmla="*/ 151 h 1258"/>
                  <a:gd name="T14" fmla="*/ 125 w 709"/>
                  <a:gd name="T15" fmla="*/ 178 h 1258"/>
                  <a:gd name="T16" fmla="*/ 133 w 709"/>
                  <a:gd name="T17" fmla="*/ 205 h 1258"/>
                  <a:gd name="T18" fmla="*/ 151 w 709"/>
                  <a:gd name="T19" fmla="*/ 248 h 1258"/>
                  <a:gd name="T20" fmla="*/ 169 w 709"/>
                  <a:gd name="T21" fmla="*/ 293 h 1258"/>
                  <a:gd name="T22" fmla="*/ 187 w 709"/>
                  <a:gd name="T23" fmla="*/ 346 h 1258"/>
                  <a:gd name="T24" fmla="*/ 213 w 709"/>
                  <a:gd name="T25" fmla="*/ 399 h 1258"/>
                  <a:gd name="T26" fmla="*/ 231 w 709"/>
                  <a:gd name="T27" fmla="*/ 452 h 1258"/>
                  <a:gd name="T28" fmla="*/ 258 w 709"/>
                  <a:gd name="T29" fmla="*/ 506 h 1258"/>
                  <a:gd name="T30" fmla="*/ 284 w 709"/>
                  <a:gd name="T31" fmla="*/ 541 h 1258"/>
                  <a:gd name="T32" fmla="*/ 310 w 709"/>
                  <a:gd name="T33" fmla="*/ 568 h 1258"/>
                  <a:gd name="T34" fmla="*/ 337 w 709"/>
                  <a:gd name="T35" fmla="*/ 585 h 1258"/>
                  <a:gd name="T36" fmla="*/ 373 w 709"/>
                  <a:gd name="T37" fmla="*/ 603 h 1258"/>
                  <a:gd name="T38" fmla="*/ 399 w 709"/>
                  <a:gd name="T39" fmla="*/ 621 h 1258"/>
                  <a:gd name="T40" fmla="*/ 435 w 709"/>
                  <a:gd name="T41" fmla="*/ 639 h 1258"/>
                  <a:gd name="T42" fmla="*/ 461 w 709"/>
                  <a:gd name="T43" fmla="*/ 656 h 1258"/>
                  <a:gd name="T44" fmla="*/ 497 w 709"/>
                  <a:gd name="T45" fmla="*/ 674 h 1258"/>
                  <a:gd name="T46" fmla="*/ 524 w 709"/>
                  <a:gd name="T47" fmla="*/ 683 h 1258"/>
                  <a:gd name="T48" fmla="*/ 558 w 709"/>
                  <a:gd name="T49" fmla="*/ 700 h 1258"/>
                  <a:gd name="T50" fmla="*/ 683 w 709"/>
                  <a:gd name="T51" fmla="*/ 887 h 1258"/>
                  <a:gd name="T52" fmla="*/ 709 w 709"/>
                  <a:gd name="T53" fmla="*/ 984 h 1258"/>
                  <a:gd name="T54" fmla="*/ 701 w 709"/>
                  <a:gd name="T55" fmla="*/ 1020 h 1258"/>
                  <a:gd name="T56" fmla="*/ 701 w 709"/>
                  <a:gd name="T57" fmla="*/ 1063 h 1258"/>
                  <a:gd name="T58" fmla="*/ 691 w 709"/>
                  <a:gd name="T59" fmla="*/ 1099 h 1258"/>
                  <a:gd name="T60" fmla="*/ 691 w 709"/>
                  <a:gd name="T61" fmla="*/ 1135 h 1258"/>
                  <a:gd name="T62" fmla="*/ 683 w 709"/>
                  <a:gd name="T63" fmla="*/ 1169 h 1258"/>
                  <a:gd name="T64" fmla="*/ 673 w 709"/>
                  <a:gd name="T65" fmla="*/ 1205 h 1258"/>
                  <a:gd name="T66" fmla="*/ 665 w 709"/>
                  <a:gd name="T67" fmla="*/ 1232 h 1258"/>
                  <a:gd name="T68" fmla="*/ 665 w 709"/>
                  <a:gd name="T69" fmla="*/ 1258 h 1258"/>
                  <a:gd name="T70" fmla="*/ 629 w 709"/>
                  <a:gd name="T71" fmla="*/ 1258 h 1258"/>
                  <a:gd name="T72" fmla="*/ 621 w 709"/>
                  <a:gd name="T73" fmla="*/ 1214 h 1258"/>
                  <a:gd name="T74" fmla="*/ 612 w 709"/>
                  <a:gd name="T75" fmla="*/ 1169 h 1258"/>
                  <a:gd name="T76" fmla="*/ 594 w 709"/>
                  <a:gd name="T77" fmla="*/ 1135 h 1258"/>
                  <a:gd name="T78" fmla="*/ 586 w 709"/>
                  <a:gd name="T79" fmla="*/ 1090 h 1258"/>
                  <a:gd name="T80" fmla="*/ 576 w 709"/>
                  <a:gd name="T81" fmla="*/ 1046 h 1258"/>
                  <a:gd name="T82" fmla="*/ 568 w 709"/>
                  <a:gd name="T83" fmla="*/ 1002 h 1258"/>
                  <a:gd name="T84" fmla="*/ 568 w 709"/>
                  <a:gd name="T85" fmla="*/ 957 h 1258"/>
                  <a:gd name="T86" fmla="*/ 558 w 709"/>
                  <a:gd name="T87" fmla="*/ 921 h 1258"/>
                  <a:gd name="T88" fmla="*/ 514 w 709"/>
                  <a:gd name="T89" fmla="*/ 887 h 1258"/>
                  <a:gd name="T90" fmla="*/ 470 w 709"/>
                  <a:gd name="T91" fmla="*/ 859 h 1258"/>
                  <a:gd name="T92" fmla="*/ 425 w 709"/>
                  <a:gd name="T93" fmla="*/ 833 h 1258"/>
                  <a:gd name="T94" fmla="*/ 381 w 709"/>
                  <a:gd name="T95" fmla="*/ 816 h 1258"/>
                  <a:gd name="T96" fmla="*/ 328 w 709"/>
                  <a:gd name="T97" fmla="*/ 789 h 1258"/>
                  <a:gd name="T98" fmla="*/ 284 w 709"/>
                  <a:gd name="T99" fmla="*/ 772 h 1258"/>
                  <a:gd name="T100" fmla="*/ 231 w 709"/>
                  <a:gd name="T101" fmla="*/ 754 h 1258"/>
                  <a:gd name="T102" fmla="*/ 187 w 709"/>
                  <a:gd name="T103" fmla="*/ 727 h 1258"/>
                  <a:gd name="T104" fmla="*/ 160 w 709"/>
                  <a:gd name="T105" fmla="*/ 700 h 1258"/>
                  <a:gd name="T106" fmla="*/ 133 w 709"/>
                  <a:gd name="T107" fmla="*/ 665 h 1258"/>
                  <a:gd name="T108" fmla="*/ 115 w 709"/>
                  <a:gd name="T109" fmla="*/ 629 h 1258"/>
                  <a:gd name="T110" fmla="*/ 98 w 709"/>
                  <a:gd name="T111" fmla="*/ 585 h 1258"/>
                  <a:gd name="T112" fmla="*/ 71 w 709"/>
                  <a:gd name="T113" fmla="*/ 488 h 1258"/>
                  <a:gd name="T114" fmla="*/ 45 w 709"/>
                  <a:gd name="T115" fmla="*/ 381 h 1258"/>
                  <a:gd name="T116" fmla="*/ 27 w 709"/>
                  <a:gd name="T117" fmla="*/ 276 h 1258"/>
                  <a:gd name="T118" fmla="*/ 18 w 709"/>
                  <a:gd name="T119" fmla="*/ 169 h 1258"/>
                  <a:gd name="T120" fmla="*/ 10 w 709"/>
                  <a:gd name="T121" fmla="*/ 81 h 1258"/>
                  <a:gd name="T122" fmla="*/ 0 w 709"/>
                  <a:gd name="T123" fmla="*/ 0 h 1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9"/>
                  <a:gd name="T187" fmla="*/ 0 h 1258"/>
                  <a:gd name="T188" fmla="*/ 709 w 709"/>
                  <a:gd name="T189" fmla="*/ 1258 h 1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9" h="1258">
                    <a:moveTo>
                      <a:pt x="0" y="0"/>
                    </a:moveTo>
                    <a:lnTo>
                      <a:pt x="18" y="28"/>
                    </a:lnTo>
                    <a:lnTo>
                      <a:pt x="36" y="45"/>
                    </a:lnTo>
                    <a:lnTo>
                      <a:pt x="54" y="72"/>
                    </a:lnTo>
                    <a:lnTo>
                      <a:pt x="71" y="99"/>
                    </a:lnTo>
                    <a:lnTo>
                      <a:pt x="89" y="125"/>
                    </a:lnTo>
                    <a:lnTo>
                      <a:pt x="107" y="151"/>
                    </a:lnTo>
                    <a:lnTo>
                      <a:pt x="125" y="178"/>
                    </a:lnTo>
                    <a:lnTo>
                      <a:pt x="133" y="205"/>
                    </a:lnTo>
                    <a:lnTo>
                      <a:pt x="151" y="248"/>
                    </a:lnTo>
                    <a:lnTo>
                      <a:pt x="169" y="293"/>
                    </a:lnTo>
                    <a:lnTo>
                      <a:pt x="187" y="346"/>
                    </a:lnTo>
                    <a:lnTo>
                      <a:pt x="213" y="399"/>
                    </a:lnTo>
                    <a:lnTo>
                      <a:pt x="231" y="452"/>
                    </a:lnTo>
                    <a:lnTo>
                      <a:pt x="258" y="506"/>
                    </a:lnTo>
                    <a:lnTo>
                      <a:pt x="284" y="541"/>
                    </a:lnTo>
                    <a:lnTo>
                      <a:pt x="310" y="568"/>
                    </a:lnTo>
                    <a:lnTo>
                      <a:pt x="337" y="585"/>
                    </a:lnTo>
                    <a:lnTo>
                      <a:pt x="373" y="603"/>
                    </a:lnTo>
                    <a:lnTo>
                      <a:pt x="399" y="621"/>
                    </a:lnTo>
                    <a:lnTo>
                      <a:pt x="435" y="639"/>
                    </a:lnTo>
                    <a:lnTo>
                      <a:pt x="461" y="656"/>
                    </a:lnTo>
                    <a:lnTo>
                      <a:pt x="497" y="674"/>
                    </a:lnTo>
                    <a:lnTo>
                      <a:pt x="524" y="683"/>
                    </a:lnTo>
                    <a:lnTo>
                      <a:pt x="558" y="700"/>
                    </a:lnTo>
                    <a:lnTo>
                      <a:pt x="683" y="887"/>
                    </a:lnTo>
                    <a:lnTo>
                      <a:pt x="709" y="984"/>
                    </a:lnTo>
                    <a:lnTo>
                      <a:pt x="701" y="1020"/>
                    </a:lnTo>
                    <a:lnTo>
                      <a:pt x="701" y="1063"/>
                    </a:lnTo>
                    <a:lnTo>
                      <a:pt x="691" y="1099"/>
                    </a:lnTo>
                    <a:lnTo>
                      <a:pt x="691" y="1135"/>
                    </a:lnTo>
                    <a:lnTo>
                      <a:pt x="683" y="1169"/>
                    </a:lnTo>
                    <a:lnTo>
                      <a:pt x="673" y="1205"/>
                    </a:lnTo>
                    <a:lnTo>
                      <a:pt x="665" y="1232"/>
                    </a:lnTo>
                    <a:lnTo>
                      <a:pt x="665" y="1258"/>
                    </a:lnTo>
                    <a:lnTo>
                      <a:pt x="629" y="1258"/>
                    </a:lnTo>
                    <a:lnTo>
                      <a:pt x="621" y="1214"/>
                    </a:lnTo>
                    <a:lnTo>
                      <a:pt x="612" y="1169"/>
                    </a:lnTo>
                    <a:lnTo>
                      <a:pt x="594" y="1135"/>
                    </a:lnTo>
                    <a:lnTo>
                      <a:pt x="586" y="1090"/>
                    </a:lnTo>
                    <a:lnTo>
                      <a:pt x="576" y="1046"/>
                    </a:lnTo>
                    <a:lnTo>
                      <a:pt x="568" y="1002"/>
                    </a:lnTo>
                    <a:lnTo>
                      <a:pt x="568" y="957"/>
                    </a:lnTo>
                    <a:lnTo>
                      <a:pt x="558" y="921"/>
                    </a:lnTo>
                    <a:lnTo>
                      <a:pt x="514" y="887"/>
                    </a:lnTo>
                    <a:lnTo>
                      <a:pt x="470" y="859"/>
                    </a:lnTo>
                    <a:lnTo>
                      <a:pt x="425" y="833"/>
                    </a:lnTo>
                    <a:lnTo>
                      <a:pt x="381" y="816"/>
                    </a:lnTo>
                    <a:lnTo>
                      <a:pt x="328" y="789"/>
                    </a:lnTo>
                    <a:lnTo>
                      <a:pt x="284" y="772"/>
                    </a:lnTo>
                    <a:lnTo>
                      <a:pt x="231" y="754"/>
                    </a:lnTo>
                    <a:lnTo>
                      <a:pt x="187" y="727"/>
                    </a:lnTo>
                    <a:lnTo>
                      <a:pt x="160" y="700"/>
                    </a:lnTo>
                    <a:lnTo>
                      <a:pt x="133" y="665"/>
                    </a:lnTo>
                    <a:lnTo>
                      <a:pt x="115" y="629"/>
                    </a:lnTo>
                    <a:lnTo>
                      <a:pt x="98" y="585"/>
                    </a:lnTo>
                    <a:lnTo>
                      <a:pt x="71" y="488"/>
                    </a:lnTo>
                    <a:lnTo>
                      <a:pt x="45" y="381"/>
                    </a:lnTo>
                    <a:lnTo>
                      <a:pt x="27" y="276"/>
                    </a:lnTo>
                    <a:lnTo>
                      <a:pt x="18" y="169"/>
                    </a:lnTo>
                    <a:lnTo>
                      <a:pt x="10" y="81"/>
                    </a:lnTo>
                    <a:lnTo>
                      <a:pt x="0" y="0"/>
                    </a:lnTo>
                    <a:close/>
                  </a:path>
                </a:pathLst>
              </a:custGeom>
              <a:solidFill>
                <a:srgbClr val="7F755D"/>
              </a:solidFill>
              <a:ln w="9525">
                <a:noFill/>
                <a:round/>
                <a:headEnd/>
                <a:tailEnd/>
              </a:ln>
            </p:spPr>
            <p:txBody>
              <a:bodyPr>
                <a:prstTxWarp prst="textNoShape">
                  <a:avLst/>
                </a:prstTxWarp>
              </a:bodyPr>
              <a:lstStyle/>
              <a:p>
                <a:endParaRPr lang="en-US"/>
              </a:p>
            </p:txBody>
          </p:sp>
          <p:sp>
            <p:nvSpPr>
              <p:cNvPr id="37180" name="Freeform 90"/>
              <p:cNvSpPr>
                <a:spLocks/>
              </p:cNvSpPr>
              <p:nvPr/>
            </p:nvSpPr>
            <p:spPr bwMode="auto">
              <a:xfrm>
                <a:off x="2823" y="1014"/>
                <a:ext cx="150" cy="111"/>
              </a:xfrm>
              <a:custGeom>
                <a:avLst/>
                <a:gdLst>
                  <a:gd name="T0" fmla="*/ 150 w 1948"/>
                  <a:gd name="T1" fmla="*/ 53 h 1442"/>
                  <a:gd name="T2" fmla="*/ 460 w 1948"/>
                  <a:gd name="T3" fmla="*/ 160 h 1442"/>
                  <a:gd name="T4" fmla="*/ 753 w 1948"/>
                  <a:gd name="T5" fmla="*/ 292 h 1442"/>
                  <a:gd name="T6" fmla="*/ 1036 w 1948"/>
                  <a:gd name="T7" fmla="*/ 452 h 1442"/>
                  <a:gd name="T8" fmla="*/ 1195 w 1948"/>
                  <a:gd name="T9" fmla="*/ 557 h 1442"/>
                  <a:gd name="T10" fmla="*/ 1239 w 1948"/>
                  <a:gd name="T11" fmla="*/ 602 h 1442"/>
                  <a:gd name="T12" fmla="*/ 1293 w 1948"/>
                  <a:gd name="T13" fmla="*/ 655 h 1442"/>
                  <a:gd name="T14" fmla="*/ 1337 w 1948"/>
                  <a:gd name="T15" fmla="*/ 690 h 1442"/>
                  <a:gd name="T16" fmla="*/ 1390 w 1948"/>
                  <a:gd name="T17" fmla="*/ 735 h 1442"/>
                  <a:gd name="T18" fmla="*/ 1444 w 1948"/>
                  <a:gd name="T19" fmla="*/ 761 h 1442"/>
                  <a:gd name="T20" fmla="*/ 1497 w 1948"/>
                  <a:gd name="T21" fmla="*/ 787 h 1442"/>
                  <a:gd name="T22" fmla="*/ 1550 w 1948"/>
                  <a:gd name="T23" fmla="*/ 815 h 1442"/>
                  <a:gd name="T24" fmla="*/ 1656 w 1948"/>
                  <a:gd name="T25" fmla="*/ 894 h 1442"/>
                  <a:gd name="T26" fmla="*/ 1771 w 1948"/>
                  <a:gd name="T27" fmla="*/ 1027 h 1442"/>
                  <a:gd name="T28" fmla="*/ 1851 w 1948"/>
                  <a:gd name="T29" fmla="*/ 1178 h 1442"/>
                  <a:gd name="T30" fmla="*/ 1913 w 1948"/>
                  <a:gd name="T31" fmla="*/ 1345 h 1442"/>
                  <a:gd name="T32" fmla="*/ 1940 w 1948"/>
                  <a:gd name="T33" fmla="*/ 1442 h 1442"/>
                  <a:gd name="T34" fmla="*/ 1896 w 1948"/>
                  <a:gd name="T35" fmla="*/ 1398 h 1442"/>
                  <a:gd name="T36" fmla="*/ 1851 w 1948"/>
                  <a:gd name="T37" fmla="*/ 1355 h 1442"/>
                  <a:gd name="T38" fmla="*/ 1815 w 1948"/>
                  <a:gd name="T39" fmla="*/ 1301 h 1442"/>
                  <a:gd name="T40" fmla="*/ 1781 w 1948"/>
                  <a:gd name="T41" fmla="*/ 1248 h 1442"/>
                  <a:gd name="T42" fmla="*/ 1754 w 1948"/>
                  <a:gd name="T43" fmla="*/ 1212 h 1442"/>
                  <a:gd name="T44" fmla="*/ 1727 w 1948"/>
                  <a:gd name="T45" fmla="*/ 1168 h 1442"/>
                  <a:gd name="T46" fmla="*/ 1700 w 1948"/>
                  <a:gd name="T47" fmla="*/ 1124 h 1442"/>
                  <a:gd name="T48" fmla="*/ 1674 w 1948"/>
                  <a:gd name="T49" fmla="*/ 1089 h 1442"/>
                  <a:gd name="T50" fmla="*/ 1577 w 1948"/>
                  <a:gd name="T51" fmla="*/ 1018 h 1442"/>
                  <a:gd name="T52" fmla="*/ 1479 w 1948"/>
                  <a:gd name="T53" fmla="*/ 965 h 1442"/>
                  <a:gd name="T54" fmla="*/ 1372 w 1948"/>
                  <a:gd name="T55" fmla="*/ 920 h 1442"/>
                  <a:gd name="T56" fmla="*/ 1267 w 1948"/>
                  <a:gd name="T57" fmla="*/ 867 h 1442"/>
                  <a:gd name="T58" fmla="*/ 1151 w 1948"/>
                  <a:gd name="T59" fmla="*/ 797 h 1442"/>
                  <a:gd name="T60" fmla="*/ 1036 w 1948"/>
                  <a:gd name="T61" fmla="*/ 708 h 1442"/>
                  <a:gd name="T62" fmla="*/ 929 w 1948"/>
                  <a:gd name="T63" fmla="*/ 620 h 1442"/>
                  <a:gd name="T64" fmla="*/ 824 w 1948"/>
                  <a:gd name="T65" fmla="*/ 531 h 1442"/>
                  <a:gd name="T66" fmla="*/ 611 w 1948"/>
                  <a:gd name="T67" fmla="*/ 407 h 1442"/>
                  <a:gd name="T68" fmla="*/ 398 w 1948"/>
                  <a:gd name="T69" fmla="*/ 283 h 1442"/>
                  <a:gd name="T70" fmla="*/ 185 w 1948"/>
                  <a:gd name="T71" fmla="*/ 150 h 1442"/>
                  <a:gd name="T72" fmla="*/ 0 w 1948"/>
                  <a:gd name="T73" fmla="*/ 0 h 1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8"/>
                  <a:gd name="T112" fmla="*/ 0 h 1442"/>
                  <a:gd name="T113" fmla="*/ 1948 w 1948"/>
                  <a:gd name="T114" fmla="*/ 1442 h 1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8" h="1442">
                    <a:moveTo>
                      <a:pt x="0" y="0"/>
                    </a:moveTo>
                    <a:lnTo>
                      <a:pt x="150" y="53"/>
                    </a:lnTo>
                    <a:lnTo>
                      <a:pt x="300" y="106"/>
                    </a:lnTo>
                    <a:lnTo>
                      <a:pt x="460" y="160"/>
                    </a:lnTo>
                    <a:lnTo>
                      <a:pt x="611" y="221"/>
                    </a:lnTo>
                    <a:lnTo>
                      <a:pt x="753" y="292"/>
                    </a:lnTo>
                    <a:lnTo>
                      <a:pt x="903" y="363"/>
                    </a:lnTo>
                    <a:lnTo>
                      <a:pt x="1036" y="452"/>
                    </a:lnTo>
                    <a:lnTo>
                      <a:pt x="1169" y="540"/>
                    </a:lnTo>
                    <a:lnTo>
                      <a:pt x="1195" y="557"/>
                    </a:lnTo>
                    <a:lnTo>
                      <a:pt x="1222" y="584"/>
                    </a:lnTo>
                    <a:lnTo>
                      <a:pt x="1239" y="602"/>
                    </a:lnTo>
                    <a:lnTo>
                      <a:pt x="1267" y="628"/>
                    </a:lnTo>
                    <a:lnTo>
                      <a:pt x="1293" y="655"/>
                    </a:lnTo>
                    <a:lnTo>
                      <a:pt x="1320" y="672"/>
                    </a:lnTo>
                    <a:lnTo>
                      <a:pt x="1337" y="690"/>
                    </a:lnTo>
                    <a:lnTo>
                      <a:pt x="1364" y="717"/>
                    </a:lnTo>
                    <a:lnTo>
                      <a:pt x="1390" y="735"/>
                    </a:lnTo>
                    <a:lnTo>
                      <a:pt x="1417" y="744"/>
                    </a:lnTo>
                    <a:lnTo>
                      <a:pt x="1444" y="761"/>
                    </a:lnTo>
                    <a:lnTo>
                      <a:pt x="1470" y="770"/>
                    </a:lnTo>
                    <a:lnTo>
                      <a:pt x="1497" y="787"/>
                    </a:lnTo>
                    <a:lnTo>
                      <a:pt x="1523" y="797"/>
                    </a:lnTo>
                    <a:lnTo>
                      <a:pt x="1550" y="815"/>
                    </a:lnTo>
                    <a:lnTo>
                      <a:pt x="1577" y="832"/>
                    </a:lnTo>
                    <a:lnTo>
                      <a:pt x="1656" y="894"/>
                    </a:lnTo>
                    <a:lnTo>
                      <a:pt x="1718" y="965"/>
                    </a:lnTo>
                    <a:lnTo>
                      <a:pt x="1771" y="1027"/>
                    </a:lnTo>
                    <a:lnTo>
                      <a:pt x="1815" y="1097"/>
                    </a:lnTo>
                    <a:lnTo>
                      <a:pt x="1851" y="1178"/>
                    </a:lnTo>
                    <a:lnTo>
                      <a:pt x="1887" y="1257"/>
                    </a:lnTo>
                    <a:lnTo>
                      <a:pt x="1913" y="1345"/>
                    </a:lnTo>
                    <a:lnTo>
                      <a:pt x="1948" y="1434"/>
                    </a:lnTo>
                    <a:lnTo>
                      <a:pt x="1940" y="1442"/>
                    </a:lnTo>
                    <a:lnTo>
                      <a:pt x="1913" y="1426"/>
                    </a:lnTo>
                    <a:lnTo>
                      <a:pt x="1896" y="1398"/>
                    </a:lnTo>
                    <a:lnTo>
                      <a:pt x="1878" y="1372"/>
                    </a:lnTo>
                    <a:lnTo>
                      <a:pt x="1851" y="1355"/>
                    </a:lnTo>
                    <a:lnTo>
                      <a:pt x="1833" y="1327"/>
                    </a:lnTo>
                    <a:lnTo>
                      <a:pt x="1815" y="1301"/>
                    </a:lnTo>
                    <a:lnTo>
                      <a:pt x="1798" y="1275"/>
                    </a:lnTo>
                    <a:lnTo>
                      <a:pt x="1781" y="1248"/>
                    </a:lnTo>
                    <a:lnTo>
                      <a:pt x="1763" y="1230"/>
                    </a:lnTo>
                    <a:lnTo>
                      <a:pt x="1754" y="1212"/>
                    </a:lnTo>
                    <a:lnTo>
                      <a:pt x="1736" y="1186"/>
                    </a:lnTo>
                    <a:lnTo>
                      <a:pt x="1727" y="1168"/>
                    </a:lnTo>
                    <a:lnTo>
                      <a:pt x="1718" y="1151"/>
                    </a:lnTo>
                    <a:lnTo>
                      <a:pt x="1700" y="1124"/>
                    </a:lnTo>
                    <a:lnTo>
                      <a:pt x="1692" y="1107"/>
                    </a:lnTo>
                    <a:lnTo>
                      <a:pt x="1674" y="1089"/>
                    </a:lnTo>
                    <a:lnTo>
                      <a:pt x="1621" y="1053"/>
                    </a:lnTo>
                    <a:lnTo>
                      <a:pt x="1577" y="1018"/>
                    </a:lnTo>
                    <a:lnTo>
                      <a:pt x="1523" y="991"/>
                    </a:lnTo>
                    <a:lnTo>
                      <a:pt x="1479" y="965"/>
                    </a:lnTo>
                    <a:lnTo>
                      <a:pt x="1426" y="948"/>
                    </a:lnTo>
                    <a:lnTo>
                      <a:pt x="1372" y="920"/>
                    </a:lnTo>
                    <a:lnTo>
                      <a:pt x="1320" y="903"/>
                    </a:lnTo>
                    <a:lnTo>
                      <a:pt x="1267" y="867"/>
                    </a:lnTo>
                    <a:lnTo>
                      <a:pt x="1213" y="832"/>
                    </a:lnTo>
                    <a:lnTo>
                      <a:pt x="1151" y="797"/>
                    </a:lnTo>
                    <a:lnTo>
                      <a:pt x="1098" y="752"/>
                    </a:lnTo>
                    <a:lnTo>
                      <a:pt x="1036" y="708"/>
                    </a:lnTo>
                    <a:lnTo>
                      <a:pt x="983" y="664"/>
                    </a:lnTo>
                    <a:lnTo>
                      <a:pt x="929" y="620"/>
                    </a:lnTo>
                    <a:lnTo>
                      <a:pt x="876" y="575"/>
                    </a:lnTo>
                    <a:lnTo>
                      <a:pt x="824" y="531"/>
                    </a:lnTo>
                    <a:lnTo>
                      <a:pt x="717" y="469"/>
                    </a:lnTo>
                    <a:lnTo>
                      <a:pt x="611" y="407"/>
                    </a:lnTo>
                    <a:lnTo>
                      <a:pt x="504" y="345"/>
                    </a:lnTo>
                    <a:lnTo>
                      <a:pt x="398" y="283"/>
                    </a:lnTo>
                    <a:lnTo>
                      <a:pt x="292" y="221"/>
                    </a:lnTo>
                    <a:lnTo>
                      <a:pt x="185" y="150"/>
                    </a:lnTo>
                    <a:lnTo>
                      <a:pt x="88" y="79"/>
                    </a:lnTo>
                    <a:lnTo>
                      <a:pt x="0" y="0"/>
                    </a:lnTo>
                    <a:close/>
                  </a:path>
                </a:pathLst>
              </a:custGeom>
              <a:solidFill>
                <a:srgbClr val="BBAC89"/>
              </a:solidFill>
              <a:ln w="9525">
                <a:noFill/>
                <a:round/>
                <a:headEnd/>
                <a:tailEnd/>
              </a:ln>
            </p:spPr>
            <p:txBody>
              <a:bodyPr>
                <a:prstTxWarp prst="textNoShape">
                  <a:avLst/>
                </a:prstTxWarp>
              </a:bodyPr>
              <a:lstStyle/>
              <a:p>
                <a:endParaRPr lang="en-US"/>
              </a:p>
            </p:txBody>
          </p:sp>
          <p:sp>
            <p:nvSpPr>
              <p:cNvPr id="37181" name="Freeform 91"/>
              <p:cNvSpPr>
                <a:spLocks/>
              </p:cNvSpPr>
              <p:nvPr/>
            </p:nvSpPr>
            <p:spPr bwMode="auto">
              <a:xfrm>
                <a:off x="2899" y="954"/>
                <a:ext cx="134" cy="187"/>
              </a:xfrm>
              <a:custGeom>
                <a:avLst/>
                <a:gdLst>
                  <a:gd name="T0" fmla="*/ 274 w 1745"/>
                  <a:gd name="T1" fmla="*/ 133 h 2425"/>
                  <a:gd name="T2" fmla="*/ 345 w 1745"/>
                  <a:gd name="T3" fmla="*/ 150 h 2425"/>
                  <a:gd name="T4" fmla="*/ 425 w 1745"/>
                  <a:gd name="T5" fmla="*/ 168 h 2425"/>
                  <a:gd name="T6" fmla="*/ 505 w 1745"/>
                  <a:gd name="T7" fmla="*/ 185 h 2425"/>
                  <a:gd name="T8" fmla="*/ 576 w 1745"/>
                  <a:gd name="T9" fmla="*/ 221 h 2425"/>
                  <a:gd name="T10" fmla="*/ 594 w 1745"/>
                  <a:gd name="T11" fmla="*/ 221 h 2425"/>
                  <a:gd name="T12" fmla="*/ 602 w 1745"/>
                  <a:gd name="T13" fmla="*/ 230 h 2425"/>
                  <a:gd name="T14" fmla="*/ 611 w 1745"/>
                  <a:gd name="T15" fmla="*/ 239 h 2425"/>
                  <a:gd name="T16" fmla="*/ 629 w 1745"/>
                  <a:gd name="T17" fmla="*/ 239 h 2425"/>
                  <a:gd name="T18" fmla="*/ 886 w 1745"/>
                  <a:gd name="T19" fmla="*/ 416 h 2425"/>
                  <a:gd name="T20" fmla="*/ 895 w 1745"/>
                  <a:gd name="T21" fmla="*/ 425 h 2425"/>
                  <a:gd name="T22" fmla="*/ 939 w 1745"/>
                  <a:gd name="T23" fmla="*/ 469 h 2425"/>
                  <a:gd name="T24" fmla="*/ 965 w 1745"/>
                  <a:gd name="T25" fmla="*/ 522 h 2425"/>
                  <a:gd name="T26" fmla="*/ 1001 w 1745"/>
                  <a:gd name="T27" fmla="*/ 584 h 2425"/>
                  <a:gd name="T28" fmla="*/ 1037 w 1745"/>
                  <a:gd name="T29" fmla="*/ 637 h 2425"/>
                  <a:gd name="T30" fmla="*/ 1178 w 1745"/>
                  <a:gd name="T31" fmla="*/ 796 h 2425"/>
                  <a:gd name="T32" fmla="*/ 1320 w 1745"/>
                  <a:gd name="T33" fmla="*/ 973 h 2425"/>
                  <a:gd name="T34" fmla="*/ 1444 w 1745"/>
                  <a:gd name="T35" fmla="*/ 1151 h 2425"/>
                  <a:gd name="T36" fmla="*/ 1541 w 1745"/>
                  <a:gd name="T37" fmla="*/ 1346 h 2425"/>
                  <a:gd name="T38" fmla="*/ 1568 w 1745"/>
                  <a:gd name="T39" fmla="*/ 1407 h 2425"/>
                  <a:gd name="T40" fmla="*/ 1577 w 1745"/>
                  <a:gd name="T41" fmla="*/ 1469 h 2425"/>
                  <a:gd name="T42" fmla="*/ 1595 w 1745"/>
                  <a:gd name="T43" fmla="*/ 1531 h 2425"/>
                  <a:gd name="T44" fmla="*/ 1604 w 1745"/>
                  <a:gd name="T45" fmla="*/ 1594 h 2425"/>
                  <a:gd name="T46" fmla="*/ 1656 w 1745"/>
                  <a:gd name="T47" fmla="*/ 1797 h 2425"/>
                  <a:gd name="T48" fmla="*/ 1710 w 1745"/>
                  <a:gd name="T49" fmla="*/ 2009 h 2425"/>
                  <a:gd name="T50" fmla="*/ 1745 w 1745"/>
                  <a:gd name="T51" fmla="*/ 2221 h 2425"/>
                  <a:gd name="T52" fmla="*/ 1728 w 1745"/>
                  <a:gd name="T53" fmla="*/ 2425 h 2425"/>
                  <a:gd name="T54" fmla="*/ 1621 w 1745"/>
                  <a:gd name="T55" fmla="*/ 2080 h 2425"/>
                  <a:gd name="T56" fmla="*/ 1604 w 1745"/>
                  <a:gd name="T57" fmla="*/ 2027 h 2425"/>
                  <a:gd name="T58" fmla="*/ 1577 w 1745"/>
                  <a:gd name="T59" fmla="*/ 1975 h 2425"/>
                  <a:gd name="T60" fmla="*/ 1551 w 1745"/>
                  <a:gd name="T61" fmla="*/ 1921 h 2425"/>
                  <a:gd name="T62" fmla="*/ 1533 w 1745"/>
                  <a:gd name="T63" fmla="*/ 1868 h 2425"/>
                  <a:gd name="T64" fmla="*/ 1497 w 1745"/>
                  <a:gd name="T65" fmla="*/ 1753 h 2425"/>
                  <a:gd name="T66" fmla="*/ 1462 w 1745"/>
                  <a:gd name="T67" fmla="*/ 1638 h 2425"/>
                  <a:gd name="T68" fmla="*/ 1426 w 1745"/>
                  <a:gd name="T69" fmla="*/ 1523 h 2425"/>
                  <a:gd name="T70" fmla="*/ 1382 w 1745"/>
                  <a:gd name="T71" fmla="*/ 1416 h 2425"/>
                  <a:gd name="T72" fmla="*/ 1275 w 1745"/>
                  <a:gd name="T73" fmla="*/ 1248 h 2425"/>
                  <a:gd name="T74" fmla="*/ 1152 w 1745"/>
                  <a:gd name="T75" fmla="*/ 1080 h 2425"/>
                  <a:gd name="T76" fmla="*/ 1019 w 1745"/>
                  <a:gd name="T77" fmla="*/ 912 h 2425"/>
                  <a:gd name="T78" fmla="*/ 886 w 1745"/>
                  <a:gd name="T79" fmla="*/ 752 h 2425"/>
                  <a:gd name="T80" fmla="*/ 860 w 1745"/>
                  <a:gd name="T81" fmla="*/ 699 h 2425"/>
                  <a:gd name="T82" fmla="*/ 842 w 1745"/>
                  <a:gd name="T83" fmla="*/ 646 h 2425"/>
                  <a:gd name="T84" fmla="*/ 815 w 1745"/>
                  <a:gd name="T85" fmla="*/ 593 h 2425"/>
                  <a:gd name="T86" fmla="*/ 780 w 1745"/>
                  <a:gd name="T87" fmla="*/ 540 h 2425"/>
                  <a:gd name="T88" fmla="*/ 717 w 1745"/>
                  <a:gd name="T89" fmla="*/ 478 h 2425"/>
                  <a:gd name="T90" fmla="*/ 655 w 1745"/>
                  <a:gd name="T91" fmla="*/ 425 h 2425"/>
                  <a:gd name="T92" fmla="*/ 584 w 1745"/>
                  <a:gd name="T93" fmla="*/ 380 h 2425"/>
                  <a:gd name="T94" fmla="*/ 514 w 1745"/>
                  <a:gd name="T95" fmla="*/ 328 h 2425"/>
                  <a:gd name="T96" fmla="*/ 443 w 1745"/>
                  <a:gd name="T97" fmla="*/ 300 h 2425"/>
                  <a:gd name="T98" fmla="*/ 372 w 1745"/>
                  <a:gd name="T99" fmla="*/ 274 h 2425"/>
                  <a:gd name="T100" fmla="*/ 301 w 1745"/>
                  <a:gd name="T101" fmla="*/ 248 h 2425"/>
                  <a:gd name="T102" fmla="*/ 230 w 1745"/>
                  <a:gd name="T103" fmla="*/ 213 h 2425"/>
                  <a:gd name="T104" fmla="*/ 168 w 1745"/>
                  <a:gd name="T105" fmla="*/ 168 h 2425"/>
                  <a:gd name="T106" fmla="*/ 107 w 1745"/>
                  <a:gd name="T107" fmla="*/ 115 h 2425"/>
                  <a:gd name="T108" fmla="*/ 53 w 1745"/>
                  <a:gd name="T109" fmla="*/ 62 h 2425"/>
                  <a:gd name="T110" fmla="*/ 0 w 1745"/>
                  <a:gd name="T111" fmla="*/ 0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45"/>
                  <a:gd name="T169" fmla="*/ 0 h 2425"/>
                  <a:gd name="T170" fmla="*/ 1745 w 1745"/>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45" h="2425">
                    <a:moveTo>
                      <a:pt x="0" y="0"/>
                    </a:moveTo>
                    <a:lnTo>
                      <a:pt x="274" y="133"/>
                    </a:lnTo>
                    <a:lnTo>
                      <a:pt x="310" y="141"/>
                    </a:lnTo>
                    <a:lnTo>
                      <a:pt x="345" y="150"/>
                    </a:lnTo>
                    <a:lnTo>
                      <a:pt x="389" y="159"/>
                    </a:lnTo>
                    <a:lnTo>
                      <a:pt x="425" y="168"/>
                    </a:lnTo>
                    <a:lnTo>
                      <a:pt x="461" y="177"/>
                    </a:lnTo>
                    <a:lnTo>
                      <a:pt x="505" y="185"/>
                    </a:lnTo>
                    <a:lnTo>
                      <a:pt x="540" y="203"/>
                    </a:lnTo>
                    <a:lnTo>
                      <a:pt x="576" y="221"/>
                    </a:lnTo>
                    <a:lnTo>
                      <a:pt x="584" y="221"/>
                    </a:lnTo>
                    <a:lnTo>
                      <a:pt x="594" y="221"/>
                    </a:lnTo>
                    <a:lnTo>
                      <a:pt x="594" y="230"/>
                    </a:lnTo>
                    <a:lnTo>
                      <a:pt x="602" y="230"/>
                    </a:lnTo>
                    <a:lnTo>
                      <a:pt x="611" y="230"/>
                    </a:lnTo>
                    <a:lnTo>
                      <a:pt x="611" y="239"/>
                    </a:lnTo>
                    <a:lnTo>
                      <a:pt x="620" y="239"/>
                    </a:lnTo>
                    <a:lnTo>
                      <a:pt x="629" y="239"/>
                    </a:lnTo>
                    <a:lnTo>
                      <a:pt x="877" y="407"/>
                    </a:lnTo>
                    <a:lnTo>
                      <a:pt x="886" y="416"/>
                    </a:lnTo>
                    <a:lnTo>
                      <a:pt x="895" y="416"/>
                    </a:lnTo>
                    <a:lnTo>
                      <a:pt x="895" y="425"/>
                    </a:lnTo>
                    <a:lnTo>
                      <a:pt x="921" y="451"/>
                    </a:lnTo>
                    <a:lnTo>
                      <a:pt x="939" y="469"/>
                    </a:lnTo>
                    <a:lnTo>
                      <a:pt x="957" y="495"/>
                    </a:lnTo>
                    <a:lnTo>
                      <a:pt x="965" y="522"/>
                    </a:lnTo>
                    <a:lnTo>
                      <a:pt x="983" y="558"/>
                    </a:lnTo>
                    <a:lnTo>
                      <a:pt x="1001" y="584"/>
                    </a:lnTo>
                    <a:lnTo>
                      <a:pt x="1019" y="610"/>
                    </a:lnTo>
                    <a:lnTo>
                      <a:pt x="1037" y="637"/>
                    </a:lnTo>
                    <a:lnTo>
                      <a:pt x="1108" y="717"/>
                    </a:lnTo>
                    <a:lnTo>
                      <a:pt x="1178" y="796"/>
                    </a:lnTo>
                    <a:lnTo>
                      <a:pt x="1249" y="885"/>
                    </a:lnTo>
                    <a:lnTo>
                      <a:pt x="1320" y="973"/>
                    </a:lnTo>
                    <a:lnTo>
                      <a:pt x="1382" y="1062"/>
                    </a:lnTo>
                    <a:lnTo>
                      <a:pt x="1444" y="1151"/>
                    </a:lnTo>
                    <a:lnTo>
                      <a:pt x="1497" y="1248"/>
                    </a:lnTo>
                    <a:lnTo>
                      <a:pt x="1541" y="1346"/>
                    </a:lnTo>
                    <a:lnTo>
                      <a:pt x="1559" y="1372"/>
                    </a:lnTo>
                    <a:lnTo>
                      <a:pt x="1568" y="1407"/>
                    </a:lnTo>
                    <a:lnTo>
                      <a:pt x="1577" y="1434"/>
                    </a:lnTo>
                    <a:lnTo>
                      <a:pt x="1577" y="1469"/>
                    </a:lnTo>
                    <a:lnTo>
                      <a:pt x="1586" y="1496"/>
                    </a:lnTo>
                    <a:lnTo>
                      <a:pt x="1595" y="1531"/>
                    </a:lnTo>
                    <a:lnTo>
                      <a:pt x="1595" y="1558"/>
                    </a:lnTo>
                    <a:lnTo>
                      <a:pt x="1604" y="1594"/>
                    </a:lnTo>
                    <a:lnTo>
                      <a:pt x="1630" y="1691"/>
                    </a:lnTo>
                    <a:lnTo>
                      <a:pt x="1656" y="1797"/>
                    </a:lnTo>
                    <a:lnTo>
                      <a:pt x="1684" y="1903"/>
                    </a:lnTo>
                    <a:lnTo>
                      <a:pt x="1710" y="2009"/>
                    </a:lnTo>
                    <a:lnTo>
                      <a:pt x="1728" y="2116"/>
                    </a:lnTo>
                    <a:lnTo>
                      <a:pt x="1745" y="2221"/>
                    </a:lnTo>
                    <a:lnTo>
                      <a:pt x="1745" y="2328"/>
                    </a:lnTo>
                    <a:lnTo>
                      <a:pt x="1728" y="2425"/>
                    </a:lnTo>
                    <a:lnTo>
                      <a:pt x="1710" y="2425"/>
                    </a:lnTo>
                    <a:lnTo>
                      <a:pt x="1621" y="2080"/>
                    </a:lnTo>
                    <a:lnTo>
                      <a:pt x="1612" y="2054"/>
                    </a:lnTo>
                    <a:lnTo>
                      <a:pt x="1604" y="2027"/>
                    </a:lnTo>
                    <a:lnTo>
                      <a:pt x="1595" y="2001"/>
                    </a:lnTo>
                    <a:lnTo>
                      <a:pt x="1577" y="1975"/>
                    </a:lnTo>
                    <a:lnTo>
                      <a:pt x="1568" y="1947"/>
                    </a:lnTo>
                    <a:lnTo>
                      <a:pt x="1551" y="1921"/>
                    </a:lnTo>
                    <a:lnTo>
                      <a:pt x="1541" y="1894"/>
                    </a:lnTo>
                    <a:lnTo>
                      <a:pt x="1533" y="1868"/>
                    </a:lnTo>
                    <a:lnTo>
                      <a:pt x="1515" y="1814"/>
                    </a:lnTo>
                    <a:lnTo>
                      <a:pt x="1497" y="1753"/>
                    </a:lnTo>
                    <a:lnTo>
                      <a:pt x="1479" y="1699"/>
                    </a:lnTo>
                    <a:lnTo>
                      <a:pt x="1462" y="1638"/>
                    </a:lnTo>
                    <a:lnTo>
                      <a:pt x="1444" y="1576"/>
                    </a:lnTo>
                    <a:lnTo>
                      <a:pt x="1426" y="1523"/>
                    </a:lnTo>
                    <a:lnTo>
                      <a:pt x="1408" y="1469"/>
                    </a:lnTo>
                    <a:lnTo>
                      <a:pt x="1382" y="1416"/>
                    </a:lnTo>
                    <a:lnTo>
                      <a:pt x="1338" y="1336"/>
                    </a:lnTo>
                    <a:lnTo>
                      <a:pt x="1275" y="1248"/>
                    </a:lnTo>
                    <a:lnTo>
                      <a:pt x="1214" y="1159"/>
                    </a:lnTo>
                    <a:lnTo>
                      <a:pt x="1152" y="1080"/>
                    </a:lnTo>
                    <a:lnTo>
                      <a:pt x="1081" y="991"/>
                    </a:lnTo>
                    <a:lnTo>
                      <a:pt x="1019" y="912"/>
                    </a:lnTo>
                    <a:lnTo>
                      <a:pt x="948" y="832"/>
                    </a:lnTo>
                    <a:lnTo>
                      <a:pt x="886" y="752"/>
                    </a:lnTo>
                    <a:lnTo>
                      <a:pt x="877" y="725"/>
                    </a:lnTo>
                    <a:lnTo>
                      <a:pt x="860" y="699"/>
                    </a:lnTo>
                    <a:lnTo>
                      <a:pt x="850" y="673"/>
                    </a:lnTo>
                    <a:lnTo>
                      <a:pt x="842" y="646"/>
                    </a:lnTo>
                    <a:lnTo>
                      <a:pt x="824" y="620"/>
                    </a:lnTo>
                    <a:lnTo>
                      <a:pt x="815" y="593"/>
                    </a:lnTo>
                    <a:lnTo>
                      <a:pt x="798" y="566"/>
                    </a:lnTo>
                    <a:lnTo>
                      <a:pt x="780" y="540"/>
                    </a:lnTo>
                    <a:lnTo>
                      <a:pt x="753" y="513"/>
                    </a:lnTo>
                    <a:lnTo>
                      <a:pt x="717" y="478"/>
                    </a:lnTo>
                    <a:lnTo>
                      <a:pt x="683" y="451"/>
                    </a:lnTo>
                    <a:lnTo>
                      <a:pt x="655" y="425"/>
                    </a:lnTo>
                    <a:lnTo>
                      <a:pt x="620" y="398"/>
                    </a:lnTo>
                    <a:lnTo>
                      <a:pt x="584" y="380"/>
                    </a:lnTo>
                    <a:lnTo>
                      <a:pt x="550" y="354"/>
                    </a:lnTo>
                    <a:lnTo>
                      <a:pt x="514" y="328"/>
                    </a:lnTo>
                    <a:lnTo>
                      <a:pt x="478" y="310"/>
                    </a:lnTo>
                    <a:lnTo>
                      <a:pt x="443" y="300"/>
                    </a:lnTo>
                    <a:lnTo>
                      <a:pt x="407" y="283"/>
                    </a:lnTo>
                    <a:lnTo>
                      <a:pt x="372" y="274"/>
                    </a:lnTo>
                    <a:lnTo>
                      <a:pt x="337" y="257"/>
                    </a:lnTo>
                    <a:lnTo>
                      <a:pt x="301" y="248"/>
                    </a:lnTo>
                    <a:lnTo>
                      <a:pt x="266" y="230"/>
                    </a:lnTo>
                    <a:lnTo>
                      <a:pt x="230" y="213"/>
                    </a:lnTo>
                    <a:lnTo>
                      <a:pt x="195" y="185"/>
                    </a:lnTo>
                    <a:lnTo>
                      <a:pt x="168" y="168"/>
                    </a:lnTo>
                    <a:lnTo>
                      <a:pt x="141" y="141"/>
                    </a:lnTo>
                    <a:lnTo>
                      <a:pt x="107" y="115"/>
                    </a:lnTo>
                    <a:lnTo>
                      <a:pt x="79" y="88"/>
                    </a:lnTo>
                    <a:lnTo>
                      <a:pt x="53" y="62"/>
                    </a:lnTo>
                    <a:lnTo>
                      <a:pt x="26" y="26"/>
                    </a:lnTo>
                    <a:lnTo>
                      <a:pt x="0" y="0"/>
                    </a:lnTo>
                    <a:close/>
                  </a:path>
                </a:pathLst>
              </a:custGeom>
              <a:solidFill>
                <a:srgbClr val="867B62"/>
              </a:solidFill>
              <a:ln w="9525">
                <a:noFill/>
                <a:round/>
                <a:headEnd/>
                <a:tailEnd/>
              </a:ln>
            </p:spPr>
            <p:txBody>
              <a:bodyPr>
                <a:prstTxWarp prst="textNoShape">
                  <a:avLst/>
                </a:prstTxWarp>
              </a:bodyPr>
              <a:lstStyle/>
              <a:p>
                <a:endParaRPr lang="en-US"/>
              </a:p>
            </p:txBody>
          </p:sp>
          <p:sp>
            <p:nvSpPr>
              <p:cNvPr id="37182" name="Freeform 92"/>
              <p:cNvSpPr>
                <a:spLocks/>
              </p:cNvSpPr>
              <p:nvPr/>
            </p:nvSpPr>
            <p:spPr bwMode="auto">
              <a:xfrm>
                <a:off x="3094" y="1113"/>
                <a:ext cx="42" cy="41"/>
              </a:xfrm>
              <a:custGeom>
                <a:avLst/>
                <a:gdLst>
                  <a:gd name="T0" fmla="*/ 0 w 558"/>
                  <a:gd name="T1" fmla="*/ 452 h 532"/>
                  <a:gd name="T2" fmla="*/ 26 w 558"/>
                  <a:gd name="T3" fmla="*/ 443 h 532"/>
                  <a:gd name="T4" fmla="*/ 53 w 558"/>
                  <a:gd name="T5" fmla="*/ 435 h 532"/>
                  <a:gd name="T6" fmla="*/ 71 w 558"/>
                  <a:gd name="T7" fmla="*/ 435 h 532"/>
                  <a:gd name="T8" fmla="*/ 97 w 558"/>
                  <a:gd name="T9" fmla="*/ 425 h 532"/>
                  <a:gd name="T10" fmla="*/ 123 w 558"/>
                  <a:gd name="T11" fmla="*/ 417 h 532"/>
                  <a:gd name="T12" fmla="*/ 151 w 558"/>
                  <a:gd name="T13" fmla="*/ 407 h 532"/>
                  <a:gd name="T14" fmla="*/ 169 w 558"/>
                  <a:gd name="T15" fmla="*/ 391 h 532"/>
                  <a:gd name="T16" fmla="*/ 186 w 558"/>
                  <a:gd name="T17" fmla="*/ 381 h 532"/>
                  <a:gd name="T18" fmla="*/ 204 w 558"/>
                  <a:gd name="T19" fmla="*/ 363 h 532"/>
                  <a:gd name="T20" fmla="*/ 222 w 558"/>
                  <a:gd name="T21" fmla="*/ 337 h 532"/>
                  <a:gd name="T22" fmla="*/ 239 w 558"/>
                  <a:gd name="T23" fmla="*/ 320 h 532"/>
                  <a:gd name="T24" fmla="*/ 248 w 558"/>
                  <a:gd name="T25" fmla="*/ 292 h 532"/>
                  <a:gd name="T26" fmla="*/ 256 w 558"/>
                  <a:gd name="T27" fmla="*/ 276 h 532"/>
                  <a:gd name="T28" fmla="*/ 274 w 558"/>
                  <a:gd name="T29" fmla="*/ 248 h 532"/>
                  <a:gd name="T30" fmla="*/ 284 w 558"/>
                  <a:gd name="T31" fmla="*/ 231 h 532"/>
                  <a:gd name="T32" fmla="*/ 301 w 558"/>
                  <a:gd name="T33" fmla="*/ 204 h 532"/>
                  <a:gd name="T34" fmla="*/ 328 w 558"/>
                  <a:gd name="T35" fmla="*/ 177 h 532"/>
                  <a:gd name="T36" fmla="*/ 355 w 558"/>
                  <a:gd name="T37" fmla="*/ 151 h 532"/>
                  <a:gd name="T38" fmla="*/ 381 w 558"/>
                  <a:gd name="T39" fmla="*/ 125 h 532"/>
                  <a:gd name="T40" fmla="*/ 407 w 558"/>
                  <a:gd name="T41" fmla="*/ 98 h 532"/>
                  <a:gd name="T42" fmla="*/ 434 w 558"/>
                  <a:gd name="T43" fmla="*/ 72 h 532"/>
                  <a:gd name="T44" fmla="*/ 470 w 558"/>
                  <a:gd name="T45" fmla="*/ 54 h 532"/>
                  <a:gd name="T46" fmla="*/ 496 w 558"/>
                  <a:gd name="T47" fmla="*/ 28 h 532"/>
                  <a:gd name="T48" fmla="*/ 522 w 558"/>
                  <a:gd name="T49" fmla="*/ 0 h 532"/>
                  <a:gd name="T50" fmla="*/ 558 w 558"/>
                  <a:gd name="T51" fmla="*/ 18 h 532"/>
                  <a:gd name="T52" fmla="*/ 558 w 558"/>
                  <a:gd name="T53" fmla="*/ 80 h 532"/>
                  <a:gd name="T54" fmla="*/ 532 w 558"/>
                  <a:gd name="T55" fmla="*/ 151 h 532"/>
                  <a:gd name="T56" fmla="*/ 505 w 558"/>
                  <a:gd name="T57" fmla="*/ 231 h 532"/>
                  <a:gd name="T58" fmla="*/ 461 w 558"/>
                  <a:gd name="T59" fmla="*/ 302 h 532"/>
                  <a:gd name="T60" fmla="*/ 417 w 558"/>
                  <a:gd name="T61" fmla="*/ 381 h 532"/>
                  <a:gd name="T62" fmla="*/ 372 w 558"/>
                  <a:gd name="T63" fmla="*/ 443 h 532"/>
                  <a:gd name="T64" fmla="*/ 319 w 558"/>
                  <a:gd name="T65" fmla="*/ 496 h 532"/>
                  <a:gd name="T66" fmla="*/ 266 w 558"/>
                  <a:gd name="T67" fmla="*/ 523 h 532"/>
                  <a:gd name="T68" fmla="*/ 239 w 558"/>
                  <a:gd name="T69" fmla="*/ 532 h 532"/>
                  <a:gd name="T70" fmla="*/ 204 w 558"/>
                  <a:gd name="T71" fmla="*/ 532 h 532"/>
                  <a:gd name="T72" fmla="*/ 169 w 558"/>
                  <a:gd name="T73" fmla="*/ 523 h 532"/>
                  <a:gd name="T74" fmla="*/ 133 w 558"/>
                  <a:gd name="T75" fmla="*/ 514 h 532"/>
                  <a:gd name="T76" fmla="*/ 97 w 558"/>
                  <a:gd name="T77" fmla="*/ 496 h 532"/>
                  <a:gd name="T78" fmla="*/ 62 w 558"/>
                  <a:gd name="T79" fmla="*/ 488 h 532"/>
                  <a:gd name="T80" fmla="*/ 36 w 558"/>
                  <a:gd name="T81" fmla="*/ 470 h 532"/>
                  <a:gd name="T82" fmla="*/ 0 w 558"/>
                  <a:gd name="T83" fmla="*/ 452 h 5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8"/>
                  <a:gd name="T127" fmla="*/ 0 h 532"/>
                  <a:gd name="T128" fmla="*/ 558 w 558"/>
                  <a:gd name="T129" fmla="*/ 532 h 53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8" h="532">
                    <a:moveTo>
                      <a:pt x="0" y="452"/>
                    </a:moveTo>
                    <a:lnTo>
                      <a:pt x="26" y="443"/>
                    </a:lnTo>
                    <a:lnTo>
                      <a:pt x="53" y="435"/>
                    </a:lnTo>
                    <a:lnTo>
                      <a:pt x="71" y="435"/>
                    </a:lnTo>
                    <a:lnTo>
                      <a:pt x="97" y="425"/>
                    </a:lnTo>
                    <a:lnTo>
                      <a:pt x="123" y="417"/>
                    </a:lnTo>
                    <a:lnTo>
                      <a:pt x="151" y="407"/>
                    </a:lnTo>
                    <a:lnTo>
                      <a:pt x="169" y="391"/>
                    </a:lnTo>
                    <a:lnTo>
                      <a:pt x="186" y="381"/>
                    </a:lnTo>
                    <a:lnTo>
                      <a:pt x="204" y="363"/>
                    </a:lnTo>
                    <a:lnTo>
                      <a:pt x="222" y="337"/>
                    </a:lnTo>
                    <a:lnTo>
                      <a:pt x="239" y="320"/>
                    </a:lnTo>
                    <a:lnTo>
                      <a:pt x="248" y="292"/>
                    </a:lnTo>
                    <a:lnTo>
                      <a:pt x="256" y="276"/>
                    </a:lnTo>
                    <a:lnTo>
                      <a:pt x="274" y="248"/>
                    </a:lnTo>
                    <a:lnTo>
                      <a:pt x="284" y="231"/>
                    </a:lnTo>
                    <a:lnTo>
                      <a:pt x="301" y="204"/>
                    </a:lnTo>
                    <a:lnTo>
                      <a:pt x="328" y="177"/>
                    </a:lnTo>
                    <a:lnTo>
                      <a:pt x="355" y="151"/>
                    </a:lnTo>
                    <a:lnTo>
                      <a:pt x="381" y="125"/>
                    </a:lnTo>
                    <a:lnTo>
                      <a:pt x="407" y="98"/>
                    </a:lnTo>
                    <a:lnTo>
                      <a:pt x="434" y="72"/>
                    </a:lnTo>
                    <a:lnTo>
                      <a:pt x="470" y="54"/>
                    </a:lnTo>
                    <a:lnTo>
                      <a:pt x="496" y="28"/>
                    </a:lnTo>
                    <a:lnTo>
                      <a:pt x="522" y="0"/>
                    </a:lnTo>
                    <a:lnTo>
                      <a:pt x="558" y="18"/>
                    </a:lnTo>
                    <a:lnTo>
                      <a:pt x="558" y="80"/>
                    </a:lnTo>
                    <a:lnTo>
                      <a:pt x="532" y="151"/>
                    </a:lnTo>
                    <a:lnTo>
                      <a:pt x="505" y="231"/>
                    </a:lnTo>
                    <a:lnTo>
                      <a:pt x="461" y="302"/>
                    </a:lnTo>
                    <a:lnTo>
                      <a:pt x="417" y="381"/>
                    </a:lnTo>
                    <a:lnTo>
                      <a:pt x="372" y="443"/>
                    </a:lnTo>
                    <a:lnTo>
                      <a:pt x="319" y="496"/>
                    </a:lnTo>
                    <a:lnTo>
                      <a:pt x="266" y="523"/>
                    </a:lnTo>
                    <a:lnTo>
                      <a:pt x="239" y="532"/>
                    </a:lnTo>
                    <a:lnTo>
                      <a:pt x="204" y="532"/>
                    </a:lnTo>
                    <a:lnTo>
                      <a:pt x="169" y="523"/>
                    </a:lnTo>
                    <a:lnTo>
                      <a:pt x="133" y="514"/>
                    </a:lnTo>
                    <a:lnTo>
                      <a:pt x="97" y="496"/>
                    </a:lnTo>
                    <a:lnTo>
                      <a:pt x="62" y="488"/>
                    </a:lnTo>
                    <a:lnTo>
                      <a:pt x="36" y="470"/>
                    </a:lnTo>
                    <a:lnTo>
                      <a:pt x="0" y="452"/>
                    </a:lnTo>
                    <a:close/>
                  </a:path>
                </a:pathLst>
              </a:custGeom>
              <a:solidFill>
                <a:srgbClr val="68604C"/>
              </a:solidFill>
              <a:ln w="9525">
                <a:noFill/>
                <a:round/>
                <a:headEnd/>
                <a:tailEnd/>
              </a:ln>
            </p:spPr>
            <p:txBody>
              <a:bodyPr>
                <a:prstTxWarp prst="textNoShape">
                  <a:avLst/>
                </a:prstTxWarp>
              </a:bodyPr>
              <a:lstStyle/>
              <a:p>
                <a:endParaRPr lang="en-US"/>
              </a:p>
            </p:txBody>
          </p:sp>
          <p:sp>
            <p:nvSpPr>
              <p:cNvPr id="37183" name="Freeform 93"/>
              <p:cNvSpPr>
                <a:spLocks/>
              </p:cNvSpPr>
              <p:nvPr/>
            </p:nvSpPr>
            <p:spPr bwMode="auto">
              <a:xfrm>
                <a:off x="2559" y="2167"/>
                <a:ext cx="92" cy="24"/>
              </a:xfrm>
              <a:custGeom>
                <a:avLst/>
                <a:gdLst>
                  <a:gd name="T0" fmla="*/ 0 w 1196"/>
                  <a:gd name="T1" fmla="*/ 0 h 319"/>
                  <a:gd name="T2" fmla="*/ 106 w 1196"/>
                  <a:gd name="T3" fmla="*/ 18 h 319"/>
                  <a:gd name="T4" fmla="*/ 203 w 1196"/>
                  <a:gd name="T5" fmla="*/ 36 h 319"/>
                  <a:gd name="T6" fmla="*/ 300 w 1196"/>
                  <a:gd name="T7" fmla="*/ 53 h 319"/>
                  <a:gd name="T8" fmla="*/ 398 w 1196"/>
                  <a:gd name="T9" fmla="*/ 81 h 319"/>
                  <a:gd name="T10" fmla="*/ 505 w 1196"/>
                  <a:gd name="T11" fmla="*/ 97 h 319"/>
                  <a:gd name="T12" fmla="*/ 602 w 1196"/>
                  <a:gd name="T13" fmla="*/ 115 h 319"/>
                  <a:gd name="T14" fmla="*/ 699 w 1196"/>
                  <a:gd name="T15" fmla="*/ 133 h 319"/>
                  <a:gd name="T16" fmla="*/ 806 w 1196"/>
                  <a:gd name="T17" fmla="*/ 142 h 319"/>
                  <a:gd name="T18" fmla="*/ 850 w 1196"/>
                  <a:gd name="T19" fmla="*/ 151 h 319"/>
                  <a:gd name="T20" fmla="*/ 904 w 1196"/>
                  <a:gd name="T21" fmla="*/ 160 h 319"/>
                  <a:gd name="T22" fmla="*/ 948 w 1196"/>
                  <a:gd name="T23" fmla="*/ 169 h 319"/>
                  <a:gd name="T24" fmla="*/ 1001 w 1196"/>
                  <a:gd name="T25" fmla="*/ 178 h 319"/>
                  <a:gd name="T26" fmla="*/ 1045 w 1196"/>
                  <a:gd name="T27" fmla="*/ 186 h 319"/>
                  <a:gd name="T28" fmla="*/ 1098 w 1196"/>
                  <a:gd name="T29" fmla="*/ 196 h 319"/>
                  <a:gd name="T30" fmla="*/ 1142 w 1196"/>
                  <a:gd name="T31" fmla="*/ 196 h 319"/>
                  <a:gd name="T32" fmla="*/ 1196 w 1196"/>
                  <a:gd name="T33" fmla="*/ 204 h 319"/>
                  <a:gd name="T34" fmla="*/ 1196 w 1196"/>
                  <a:gd name="T35" fmla="*/ 213 h 319"/>
                  <a:gd name="T36" fmla="*/ 1178 w 1196"/>
                  <a:gd name="T37" fmla="*/ 230 h 319"/>
                  <a:gd name="T38" fmla="*/ 1152 w 1196"/>
                  <a:gd name="T39" fmla="*/ 248 h 319"/>
                  <a:gd name="T40" fmla="*/ 1116 w 1196"/>
                  <a:gd name="T41" fmla="*/ 266 h 319"/>
                  <a:gd name="T42" fmla="*/ 1081 w 1196"/>
                  <a:gd name="T43" fmla="*/ 275 h 319"/>
                  <a:gd name="T44" fmla="*/ 983 w 1196"/>
                  <a:gd name="T45" fmla="*/ 301 h 319"/>
                  <a:gd name="T46" fmla="*/ 876 w 1196"/>
                  <a:gd name="T47" fmla="*/ 311 h 319"/>
                  <a:gd name="T48" fmla="*/ 771 w 1196"/>
                  <a:gd name="T49" fmla="*/ 319 h 319"/>
                  <a:gd name="T50" fmla="*/ 664 w 1196"/>
                  <a:gd name="T51" fmla="*/ 319 h 319"/>
                  <a:gd name="T52" fmla="*/ 576 w 1196"/>
                  <a:gd name="T53" fmla="*/ 319 h 319"/>
                  <a:gd name="T54" fmla="*/ 505 w 1196"/>
                  <a:gd name="T55" fmla="*/ 311 h 319"/>
                  <a:gd name="T56" fmla="*/ 433 w 1196"/>
                  <a:gd name="T57" fmla="*/ 284 h 319"/>
                  <a:gd name="T58" fmla="*/ 362 w 1196"/>
                  <a:gd name="T59" fmla="*/ 258 h 319"/>
                  <a:gd name="T60" fmla="*/ 292 w 1196"/>
                  <a:gd name="T61" fmla="*/ 230 h 319"/>
                  <a:gd name="T62" fmla="*/ 230 w 1196"/>
                  <a:gd name="T63" fmla="*/ 186 h 319"/>
                  <a:gd name="T64" fmla="*/ 167 w 1196"/>
                  <a:gd name="T65" fmla="*/ 151 h 319"/>
                  <a:gd name="T66" fmla="*/ 115 w 1196"/>
                  <a:gd name="T67" fmla="*/ 107 h 319"/>
                  <a:gd name="T68" fmla="*/ 62 w 1196"/>
                  <a:gd name="T69" fmla="*/ 53 h 319"/>
                  <a:gd name="T70" fmla="*/ 0 w 1196"/>
                  <a:gd name="T71" fmla="*/ 0 h 3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96"/>
                  <a:gd name="T109" fmla="*/ 0 h 319"/>
                  <a:gd name="T110" fmla="*/ 1196 w 1196"/>
                  <a:gd name="T111" fmla="*/ 319 h 31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96" h="319">
                    <a:moveTo>
                      <a:pt x="0" y="0"/>
                    </a:moveTo>
                    <a:lnTo>
                      <a:pt x="106" y="18"/>
                    </a:lnTo>
                    <a:lnTo>
                      <a:pt x="203" y="36"/>
                    </a:lnTo>
                    <a:lnTo>
                      <a:pt x="300" y="53"/>
                    </a:lnTo>
                    <a:lnTo>
                      <a:pt x="398" y="81"/>
                    </a:lnTo>
                    <a:lnTo>
                      <a:pt x="505" y="97"/>
                    </a:lnTo>
                    <a:lnTo>
                      <a:pt x="602" y="115"/>
                    </a:lnTo>
                    <a:lnTo>
                      <a:pt x="699" y="133"/>
                    </a:lnTo>
                    <a:lnTo>
                      <a:pt x="806" y="142"/>
                    </a:lnTo>
                    <a:lnTo>
                      <a:pt x="850" y="151"/>
                    </a:lnTo>
                    <a:lnTo>
                      <a:pt x="904" y="160"/>
                    </a:lnTo>
                    <a:lnTo>
                      <a:pt x="948" y="169"/>
                    </a:lnTo>
                    <a:lnTo>
                      <a:pt x="1001" y="178"/>
                    </a:lnTo>
                    <a:lnTo>
                      <a:pt x="1045" y="186"/>
                    </a:lnTo>
                    <a:lnTo>
                      <a:pt x="1098" y="196"/>
                    </a:lnTo>
                    <a:lnTo>
                      <a:pt x="1142" y="196"/>
                    </a:lnTo>
                    <a:lnTo>
                      <a:pt x="1196" y="204"/>
                    </a:lnTo>
                    <a:lnTo>
                      <a:pt x="1196" y="213"/>
                    </a:lnTo>
                    <a:lnTo>
                      <a:pt x="1178" y="230"/>
                    </a:lnTo>
                    <a:lnTo>
                      <a:pt x="1152" y="248"/>
                    </a:lnTo>
                    <a:lnTo>
                      <a:pt x="1116" y="266"/>
                    </a:lnTo>
                    <a:lnTo>
                      <a:pt x="1081" y="275"/>
                    </a:lnTo>
                    <a:lnTo>
                      <a:pt x="983" y="301"/>
                    </a:lnTo>
                    <a:lnTo>
                      <a:pt x="876" y="311"/>
                    </a:lnTo>
                    <a:lnTo>
                      <a:pt x="771" y="319"/>
                    </a:lnTo>
                    <a:lnTo>
                      <a:pt x="664" y="319"/>
                    </a:lnTo>
                    <a:lnTo>
                      <a:pt x="576" y="319"/>
                    </a:lnTo>
                    <a:lnTo>
                      <a:pt x="505" y="311"/>
                    </a:lnTo>
                    <a:lnTo>
                      <a:pt x="433" y="284"/>
                    </a:lnTo>
                    <a:lnTo>
                      <a:pt x="362" y="258"/>
                    </a:lnTo>
                    <a:lnTo>
                      <a:pt x="292" y="230"/>
                    </a:lnTo>
                    <a:lnTo>
                      <a:pt x="230" y="186"/>
                    </a:lnTo>
                    <a:lnTo>
                      <a:pt x="167" y="151"/>
                    </a:lnTo>
                    <a:lnTo>
                      <a:pt x="115" y="107"/>
                    </a:lnTo>
                    <a:lnTo>
                      <a:pt x="62" y="53"/>
                    </a:lnTo>
                    <a:lnTo>
                      <a:pt x="0" y="0"/>
                    </a:lnTo>
                    <a:close/>
                  </a:path>
                </a:pathLst>
              </a:custGeom>
              <a:solidFill>
                <a:srgbClr val="68604C"/>
              </a:solidFill>
              <a:ln w="9525">
                <a:noFill/>
                <a:round/>
                <a:headEnd/>
                <a:tailEnd/>
              </a:ln>
            </p:spPr>
            <p:txBody>
              <a:bodyPr>
                <a:prstTxWarp prst="textNoShape">
                  <a:avLst/>
                </a:prstTxWarp>
              </a:bodyPr>
              <a:lstStyle/>
              <a:p>
                <a:endParaRPr lang="en-US"/>
              </a:p>
            </p:txBody>
          </p:sp>
          <p:sp>
            <p:nvSpPr>
              <p:cNvPr id="37184" name="Freeform 94"/>
              <p:cNvSpPr>
                <a:spLocks/>
              </p:cNvSpPr>
              <p:nvPr/>
            </p:nvSpPr>
            <p:spPr bwMode="auto">
              <a:xfrm>
                <a:off x="2973" y="1658"/>
                <a:ext cx="20" cy="65"/>
              </a:xfrm>
              <a:custGeom>
                <a:avLst/>
                <a:gdLst>
                  <a:gd name="T0" fmla="*/ 0 w 266"/>
                  <a:gd name="T1" fmla="*/ 0 h 840"/>
                  <a:gd name="T2" fmla="*/ 89 w 266"/>
                  <a:gd name="T3" fmla="*/ 88 h 840"/>
                  <a:gd name="T4" fmla="*/ 169 w 266"/>
                  <a:gd name="T5" fmla="*/ 185 h 840"/>
                  <a:gd name="T6" fmla="*/ 195 w 266"/>
                  <a:gd name="T7" fmla="*/ 238 h 840"/>
                  <a:gd name="T8" fmla="*/ 222 w 266"/>
                  <a:gd name="T9" fmla="*/ 292 h 840"/>
                  <a:gd name="T10" fmla="*/ 240 w 266"/>
                  <a:gd name="T11" fmla="*/ 336 h 840"/>
                  <a:gd name="T12" fmla="*/ 258 w 266"/>
                  <a:gd name="T13" fmla="*/ 389 h 840"/>
                  <a:gd name="T14" fmla="*/ 266 w 266"/>
                  <a:gd name="T15" fmla="*/ 442 h 840"/>
                  <a:gd name="T16" fmla="*/ 266 w 266"/>
                  <a:gd name="T17" fmla="*/ 504 h 840"/>
                  <a:gd name="T18" fmla="*/ 266 w 266"/>
                  <a:gd name="T19" fmla="*/ 557 h 840"/>
                  <a:gd name="T20" fmla="*/ 258 w 266"/>
                  <a:gd name="T21" fmla="*/ 610 h 840"/>
                  <a:gd name="T22" fmla="*/ 240 w 266"/>
                  <a:gd name="T23" fmla="*/ 663 h 840"/>
                  <a:gd name="T24" fmla="*/ 213 w 266"/>
                  <a:gd name="T25" fmla="*/ 725 h 840"/>
                  <a:gd name="T26" fmla="*/ 187 w 266"/>
                  <a:gd name="T27" fmla="*/ 778 h 840"/>
                  <a:gd name="T28" fmla="*/ 151 w 266"/>
                  <a:gd name="T29" fmla="*/ 840 h 840"/>
                  <a:gd name="T30" fmla="*/ 133 w 266"/>
                  <a:gd name="T31" fmla="*/ 831 h 840"/>
                  <a:gd name="T32" fmla="*/ 116 w 266"/>
                  <a:gd name="T33" fmla="*/ 734 h 840"/>
                  <a:gd name="T34" fmla="*/ 98 w 266"/>
                  <a:gd name="T35" fmla="*/ 627 h 840"/>
                  <a:gd name="T36" fmla="*/ 72 w 266"/>
                  <a:gd name="T37" fmla="*/ 522 h 840"/>
                  <a:gd name="T38" fmla="*/ 54 w 266"/>
                  <a:gd name="T39" fmla="*/ 415 h 840"/>
                  <a:gd name="T40" fmla="*/ 45 w 266"/>
                  <a:gd name="T41" fmla="*/ 318 h 840"/>
                  <a:gd name="T42" fmla="*/ 28 w 266"/>
                  <a:gd name="T43" fmla="*/ 212 h 840"/>
                  <a:gd name="T44" fmla="*/ 10 w 266"/>
                  <a:gd name="T45" fmla="*/ 105 h 840"/>
                  <a:gd name="T46" fmla="*/ 0 w 266"/>
                  <a:gd name="T47" fmla="*/ 0 h 8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66"/>
                  <a:gd name="T73" fmla="*/ 0 h 840"/>
                  <a:gd name="T74" fmla="*/ 266 w 266"/>
                  <a:gd name="T75" fmla="*/ 840 h 8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66" h="840">
                    <a:moveTo>
                      <a:pt x="0" y="0"/>
                    </a:moveTo>
                    <a:lnTo>
                      <a:pt x="89" y="88"/>
                    </a:lnTo>
                    <a:lnTo>
                      <a:pt x="169" y="185"/>
                    </a:lnTo>
                    <a:lnTo>
                      <a:pt x="195" y="238"/>
                    </a:lnTo>
                    <a:lnTo>
                      <a:pt x="222" y="292"/>
                    </a:lnTo>
                    <a:lnTo>
                      <a:pt x="240" y="336"/>
                    </a:lnTo>
                    <a:lnTo>
                      <a:pt x="258" y="389"/>
                    </a:lnTo>
                    <a:lnTo>
                      <a:pt x="266" y="442"/>
                    </a:lnTo>
                    <a:lnTo>
                      <a:pt x="266" y="504"/>
                    </a:lnTo>
                    <a:lnTo>
                      <a:pt x="266" y="557"/>
                    </a:lnTo>
                    <a:lnTo>
                      <a:pt x="258" y="610"/>
                    </a:lnTo>
                    <a:lnTo>
                      <a:pt x="240" y="663"/>
                    </a:lnTo>
                    <a:lnTo>
                      <a:pt x="213" y="725"/>
                    </a:lnTo>
                    <a:lnTo>
                      <a:pt x="187" y="778"/>
                    </a:lnTo>
                    <a:lnTo>
                      <a:pt x="151" y="840"/>
                    </a:lnTo>
                    <a:lnTo>
                      <a:pt x="133" y="831"/>
                    </a:lnTo>
                    <a:lnTo>
                      <a:pt x="116" y="734"/>
                    </a:lnTo>
                    <a:lnTo>
                      <a:pt x="98" y="627"/>
                    </a:lnTo>
                    <a:lnTo>
                      <a:pt x="72" y="522"/>
                    </a:lnTo>
                    <a:lnTo>
                      <a:pt x="54" y="415"/>
                    </a:lnTo>
                    <a:lnTo>
                      <a:pt x="45" y="318"/>
                    </a:lnTo>
                    <a:lnTo>
                      <a:pt x="28" y="212"/>
                    </a:lnTo>
                    <a:lnTo>
                      <a:pt x="10" y="105"/>
                    </a:lnTo>
                    <a:lnTo>
                      <a:pt x="0" y="0"/>
                    </a:lnTo>
                    <a:close/>
                  </a:path>
                </a:pathLst>
              </a:custGeom>
              <a:solidFill>
                <a:srgbClr val="7B8188"/>
              </a:solidFill>
              <a:ln w="9525">
                <a:noFill/>
                <a:round/>
                <a:headEnd/>
                <a:tailEnd/>
              </a:ln>
            </p:spPr>
            <p:txBody>
              <a:bodyPr>
                <a:prstTxWarp prst="textNoShape">
                  <a:avLst/>
                </a:prstTxWarp>
              </a:bodyPr>
              <a:lstStyle/>
              <a:p>
                <a:endParaRPr lang="en-US"/>
              </a:p>
            </p:txBody>
          </p:sp>
          <p:sp>
            <p:nvSpPr>
              <p:cNvPr id="37185" name="Freeform 95"/>
              <p:cNvSpPr>
                <a:spLocks/>
              </p:cNvSpPr>
              <p:nvPr/>
            </p:nvSpPr>
            <p:spPr bwMode="auto">
              <a:xfrm>
                <a:off x="3572" y="1606"/>
                <a:ext cx="31" cy="54"/>
              </a:xfrm>
              <a:custGeom>
                <a:avLst/>
                <a:gdLst>
                  <a:gd name="T0" fmla="*/ 62 w 399"/>
                  <a:gd name="T1" fmla="*/ 0 h 700"/>
                  <a:gd name="T2" fmla="*/ 97 w 399"/>
                  <a:gd name="T3" fmla="*/ 98 h 700"/>
                  <a:gd name="T4" fmla="*/ 142 w 399"/>
                  <a:gd name="T5" fmla="*/ 186 h 700"/>
                  <a:gd name="T6" fmla="*/ 177 w 399"/>
                  <a:gd name="T7" fmla="*/ 266 h 700"/>
                  <a:gd name="T8" fmla="*/ 222 w 399"/>
                  <a:gd name="T9" fmla="*/ 355 h 700"/>
                  <a:gd name="T10" fmla="*/ 257 w 399"/>
                  <a:gd name="T11" fmla="*/ 434 h 700"/>
                  <a:gd name="T12" fmla="*/ 301 w 399"/>
                  <a:gd name="T13" fmla="*/ 514 h 700"/>
                  <a:gd name="T14" fmla="*/ 355 w 399"/>
                  <a:gd name="T15" fmla="*/ 603 h 700"/>
                  <a:gd name="T16" fmla="*/ 399 w 399"/>
                  <a:gd name="T17" fmla="*/ 682 h 700"/>
                  <a:gd name="T18" fmla="*/ 390 w 399"/>
                  <a:gd name="T19" fmla="*/ 700 h 700"/>
                  <a:gd name="T20" fmla="*/ 355 w 399"/>
                  <a:gd name="T21" fmla="*/ 690 h 700"/>
                  <a:gd name="T22" fmla="*/ 319 w 399"/>
                  <a:gd name="T23" fmla="*/ 674 h 700"/>
                  <a:gd name="T24" fmla="*/ 275 w 399"/>
                  <a:gd name="T25" fmla="*/ 656 h 700"/>
                  <a:gd name="T26" fmla="*/ 240 w 399"/>
                  <a:gd name="T27" fmla="*/ 646 h 700"/>
                  <a:gd name="T28" fmla="*/ 212 w 399"/>
                  <a:gd name="T29" fmla="*/ 629 h 700"/>
                  <a:gd name="T30" fmla="*/ 177 w 399"/>
                  <a:gd name="T31" fmla="*/ 611 h 700"/>
                  <a:gd name="T32" fmla="*/ 142 w 399"/>
                  <a:gd name="T33" fmla="*/ 585 h 700"/>
                  <a:gd name="T34" fmla="*/ 115 w 399"/>
                  <a:gd name="T35" fmla="*/ 559 h 700"/>
                  <a:gd name="T36" fmla="*/ 62 w 399"/>
                  <a:gd name="T37" fmla="*/ 496 h 700"/>
                  <a:gd name="T38" fmla="*/ 27 w 399"/>
                  <a:gd name="T39" fmla="*/ 426 h 700"/>
                  <a:gd name="T40" fmla="*/ 9 w 399"/>
                  <a:gd name="T41" fmla="*/ 363 h 700"/>
                  <a:gd name="T42" fmla="*/ 0 w 399"/>
                  <a:gd name="T43" fmla="*/ 293 h 700"/>
                  <a:gd name="T44" fmla="*/ 9 w 399"/>
                  <a:gd name="T45" fmla="*/ 222 h 700"/>
                  <a:gd name="T46" fmla="*/ 18 w 399"/>
                  <a:gd name="T47" fmla="*/ 151 h 700"/>
                  <a:gd name="T48" fmla="*/ 35 w 399"/>
                  <a:gd name="T49" fmla="*/ 80 h 700"/>
                  <a:gd name="T50" fmla="*/ 62 w 399"/>
                  <a:gd name="T51" fmla="*/ 0 h 7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9"/>
                  <a:gd name="T79" fmla="*/ 0 h 700"/>
                  <a:gd name="T80" fmla="*/ 399 w 399"/>
                  <a:gd name="T81" fmla="*/ 700 h 7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9" h="700">
                    <a:moveTo>
                      <a:pt x="62" y="0"/>
                    </a:moveTo>
                    <a:lnTo>
                      <a:pt x="97" y="98"/>
                    </a:lnTo>
                    <a:lnTo>
                      <a:pt x="142" y="186"/>
                    </a:lnTo>
                    <a:lnTo>
                      <a:pt x="177" y="266"/>
                    </a:lnTo>
                    <a:lnTo>
                      <a:pt x="222" y="355"/>
                    </a:lnTo>
                    <a:lnTo>
                      <a:pt x="257" y="434"/>
                    </a:lnTo>
                    <a:lnTo>
                      <a:pt x="301" y="514"/>
                    </a:lnTo>
                    <a:lnTo>
                      <a:pt x="355" y="603"/>
                    </a:lnTo>
                    <a:lnTo>
                      <a:pt x="399" y="682"/>
                    </a:lnTo>
                    <a:lnTo>
                      <a:pt x="390" y="700"/>
                    </a:lnTo>
                    <a:lnTo>
                      <a:pt x="355" y="690"/>
                    </a:lnTo>
                    <a:lnTo>
                      <a:pt x="319" y="674"/>
                    </a:lnTo>
                    <a:lnTo>
                      <a:pt x="275" y="656"/>
                    </a:lnTo>
                    <a:lnTo>
                      <a:pt x="240" y="646"/>
                    </a:lnTo>
                    <a:lnTo>
                      <a:pt x="212" y="629"/>
                    </a:lnTo>
                    <a:lnTo>
                      <a:pt x="177" y="611"/>
                    </a:lnTo>
                    <a:lnTo>
                      <a:pt x="142" y="585"/>
                    </a:lnTo>
                    <a:lnTo>
                      <a:pt x="115" y="559"/>
                    </a:lnTo>
                    <a:lnTo>
                      <a:pt x="62" y="496"/>
                    </a:lnTo>
                    <a:lnTo>
                      <a:pt x="27" y="426"/>
                    </a:lnTo>
                    <a:lnTo>
                      <a:pt x="9" y="363"/>
                    </a:lnTo>
                    <a:lnTo>
                      <a:pt x="0" y="293"/>
                    </a:lnTo>
                    <a:lnTo>
                      <a:pt x="9" y="222"/>
                    </a:lnTo>
                    <a:lnTo>
                      <a:pt x="18" y="151"/>
                    </a:lnTo>
                    <a:lnTo>
                      <a:pt x="35" y="80"/>
                    </a:lnTo>
                    <a:lnTo>
                      <a:pt x="62" y="0"/>
                    </a:lnTo>
                    <a:close/>
                  </a:path>
                </a:pathLst>
              </a:custGeom>
              <a:solidFill>
                <a:srgbClr val="7B8188"/>
              </a:solidFill>
              <a:ln w="9525">
                <a:noFill/>
                <a:round/>
                <a:headEnd/>
                <a:tailEnd/>
              </a:ln>
            </p:spPr>
            <p:txBody>
              <a:bodyPr>
                <a:prstTxWarp prst="textNoShape">
                  <a:avLst/>
                </a:prstTxWarp>
              </a:bodyPr>
              <a:lstStyle/>
              <a:p>
                <a:endParaRPr lang="en-US"/>
              </a:p>
            </p:txBody>
          </p:sp>
          <p:sp>
            <p:nvSpPr>
              <p:cNvPr id="37186" name="Freeform 96"/>
              <p:cNvSpPr>
                <a:spLocks/>
              </p:cNvSpPr>
              <p:nvPr/>
            </p:nvSpPr>
            <p:spPr bwMode="auto">
              <a:xfrm>
                <a:off x="3027" y="2534"/>
                <a:ext cx="26" cy="33"/>
              </a:xfrm>
              <a:custGeom>
                <a:avLst/>
                <a:gdLst>
                  <a:gd name="T0" fmla="*/ 0 w 328"/>
                  <a:gd name="T1" fmla="*/ 0 h 434"/>
                  <a:gd name="T2" fmla="*/ 27 w 328"/>
                  <a:gd name="T3" fmla="*/ 10 h 434"/>
                  <a:gd name="T4" fmla="*/ 62 w 328"/>
                  <a:gd name="T5" fmla="*/ 27 h 434"/>
                  <a:gd name="T6" fmla="*/ 89 w 328"/>
                  <a:gd name="T7" fmla="*/ 36 h 434"/>
                  <a:gd name="T8" fmla="*/ 125 w 328"/>
                  <a:gd name="T9" fmla="*/ 54 h 434"/>
                  <a:gd name="T10" fmla="*/ 151 w 328"/>
                  <a:gd name="T11" fmla="*/ 71 h 434"/>
                  <a:gd name="T12" fmla="*/ 177 w 328"/>
                  <a:gd name="T13" fmla="*/ 89 h 434"/>
                  <a:gd name="T14" fmla="*/ 204 w 328"/>
                  <a:gd name="T15" fmla="*/ 107 h 434"/>
                  <a:gd name="T16" fmla="*/ 231 w 328"/>
                  <a:gd name="T17" fmla="*/ 125 h 434"/>
                  <a:gd name="T18" fmla="*/ 248 w 328"/>
                  <a:gd name="T19" fmla="*/ 160 h 434"/>
                  <a:gd name="T20" fmla="*/ 276 w 328"/>
                  <a:gd name="T21" fmla="*/ 195 h 434"/>
                  <a:gd name="T22" fmla="*/ 292 w 328"/>
                  <a:gd name="T23" fmla="*/ 230 h 434"/>
                  <a:gd name="T24" fmla="*/ 310 w 328"/>
                  <a:gd name="T25" fmla="*/ 275 h 434"/>
                  <a:gd name="T26" fmla="*/ 320 w 328"/>
                  <a:gd name="T27" fmla="*/ 319 h 434"/>
                  <a:gd name="T28" fmla="*/ 328 w 328"/>
                  <a:gd name="T29" fmla="*/ 355 h 434"/>
                  <a:gd name="T30" fmla="*/ 328 w 328"/>
                  <a:gd name="T31" fmla="*/ 399 h 434"/>
                  <a:gd name="T32" fmla="*/ 310 w 328"/>
                  <a:gd name="T33" fmla="*/ 434 h 434"/>
                  <a:gd name="T34" fmla="*/ 240 w 328"/>
                  <a:gd name="T35" fmla="*/ 407 h 434"/>
                  <a:gd name="T36" fmla="*/ 177 w 328"/>
                  <a:gd name="T37" fmla="*/ 373 h 434"/>
                  <a:gd name="T38" fmla="*/ 125 w 328"/>
                  <a:gd name="T39" fmla="*/ 319 h 434"/>
                  <a:gd name="T40" fmla="*/ 89 w 328"/>
                  <a:gd name="T41" fmla="*/ 266 h 434"/>
                  <a:gd name="T42" fmla="*/ 54 w 328"/>
                  <a:gd name="T43" fmla="*/ 204 h 434"/>
                  <a:gd name="T44" fmla="*/ 36 w 328"/>
                  <a:gd name="T45" fmla="*/ 142 h 434"/>
                  <a:gd name="T46" fmla="*/ 18 w 328"/>
                  <a:gd name="T47" fmla="*/ 71 h 434"/>
                  <a:gd name="T48" fmla="*/ 0 w 328"/>
                  <a:gd name="T49" fmla="*/ 0 h 4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8"/>
                  <a:gd name="T76" fmla="*/ 0 h 434"/>
                  <a:gd name="T77" fmla="*/ 328 w 328"/>
                  <a:gd name="T78" fmla="*/ 434 h 4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8" h="434">
                    <a:moveTo>
                      <a:pt x="0" y="0"/>
                    </a:moveTo>
                    <a:lnTo>
                      <a:pt x="27" y="10"/>
                    </a:lnTo>
                    <a:lnTo>
                      <a:pt x="62" y="27"/>
                    </a:lnTo>
                    <a:lnTo>
                      <a:pt x="89" y="36"/>
                    </a:lnTo>
                    <a:lnTo>
                      <a:pt x="125" y="54"/>
                    </a:lnTo>
                    <a:lnTo>
                      <a:pt x="151" y="71"/>
                    </a:lnTo>
                    <a:lnTo>
                      <a:pt x="177" y="89"/>
                    </a:lnTo>
                    <a:lnTo>
                      <a:pt x="204" y="107"/>
                    </a:lnTo>
                    <a:lnTo>
                      <a:pt x="231" y="125"/>
                    </a:lnTo>
                    <a:lnTo>
                      <a:pt x="248" y="160"/>
                    </a:lnTo>
                    <a:lnTo>
                      <a:pt x="276" y="195"/>
                    </a:lnTo>
                    <a:lnTo>
                      <a:pt x="292" y="230"/>
                    </a:lnTo>
                    <a:lnTo>
                      <a:pt x="310" y="275"/>
                    </a:lnTo>
                    <a:lnTo>
                      <a:pt x="320" y="319"/>
                    </a:lnTo>
                    <a:lnTo>
                      <a:pt x="328" y="355"/>
                    </a:lnTo>
                    <a:lnTo>
                      <a:pt x="328" y="399"/>
                    </a:lnTo>
                    <a:lnTo>
                      <a:pt x="310" y="434"/>
                    </a:lnTo>
                    <a:lnTo>
                      <a:pt x="240" y="407"/>
                    </a:lnTo>
                    <a:lnTo>
                      <a:pt x="177" y="373"/>
                    </a:lnTo>
                    <a:lnTo>
                      <a:pt x="125" y="319"/>
                    </a:lnTo>
                    <a:lnTo>
                      <a:pt x="89" y="266"/>
                    </a:lnTo>
                    <a:lnTo>
                      <a:pt x="54" y="204"/>
                    </a:lnTo>
                    <a:lnTo>
                      <a:pt x="36" y="142"/>
                    </a:lnTo>
                    <a:lnTo>
                      <a:pt x="18" y="71"/>
                    </a:lnTo>
                    <a:lnTo>
                      <a:pt x="0" y="0"/>
                    </a:lnTo>
                    <a:close/>
                  </a:path>
                </a:pathLst>
              </a:custGeom>
              <a:solidFill>
                <a:srgbClr val="7B8188"/>
              </a:solidFill>
              <a:ln w="9525">
                <a:noFill/>
                <a:round/>
                <a:headEnd/>
                <a:tailEnd/>
              </a:ln>
            </p:spPr>
            <p:txBody>
              <a:bodyPr>
                <a:prstTxWarp prst="textNoShape">
                  <a:avLst/>
                </a:prstTxWarp>
              </a:bodyPr>
              <a:lstStyle/>
              <a:p>
                <a:endParaRPr lang="en-US"/>
              </a:p>
            </p:txBody>
          </p:sp>
          <p:sp>
            <p:nvSpPr>
              <p:cNvPr id="37187" name="Freeform 97"/>
              <p:cNvSpPr>
                <a:spLocks/>
              </p:cNvSpPr>
              <p:nvPr/>
            </p:nvSpPr>
            <p:spPr bwMode="auto">
              <a:xfrm>
                <a:off x="3135" y="2521"/>
                <a:ext cx="19" cy="21"/>
              </a:xfrm>
              <a:custGeom>
                <a:avLst/>
                <a:gdLst>
                  <a:gd name="T0" fmla="*/ 0 w 248"/>
                  <a:gd name="T1" fmla="*/ 0 h 275"/>
                  <a:gd name="T2" fmla="*/ 36 w 248"/>
                  <a:gd name="T3" fmla="*/ 9 h 275"/>
                  <a:gd name="T4" fmla="*/ 71 w 248"/>
                  <a:gd name="T5" fmla="*/ 27 h 275"/>
                  <a:gd name="T6" fmla="*/ 107 w 248"/>
                  <a:gd name="T7" fmla="*/ 35 h 275"/>
                  <a:gd name="T8" fmla="*/ 143 w 248"/>
                  <a:gd name="T9" fmla="*/ 53 h 275"/>
                  <a:gd name="T10" fmla="*/ 169 w 248"/>
                  <a:gd name="T11" fmla="*/ 71 h 275"/>
                  <a:gd name="T12" fmla="*/ 195 w 248"/>
                  <a:gd name="T13" fmla="*/ 98 h 275"/>
                  <a:gd name="T14" fmla="*/ 222 w 248"/>
                  <a:gd name="T15" fmla="*/ 124 h 275"/>
                  <a:gd name="T16" fmla="*/ 240 w 248"/>
                  <a:gd name="T17" fmla="*/ 150 h 275"/>
                  <a:gd name="T18" fmla="*/ 248 w 248"/>
                  <a:gd name="T19" fmla="*/ 168 h 275"/>
                  <a:gd name="T20" fmla="*/ 248 w 248"/>
                  <a:gd name="T21" fmla="*/ 178 h 275"/>
                  <a:gd name="T22" fmla="*/ 248 w 248"/>
                  <a:gd name="T23" fmla="*/ 195 h 275"/>
                  <a:gd name="T24" fmla="*/ 240 w 248"/>
                  <a:gd name="T25" fmla="*/ 204 h 275"/>
                  <a:gd name="T26" fmla="*/ 240 w 248"/>
                  <a:gd name="T27" fmla="*/ 222 h 275"/>
                  <a:gd name="T28" fmla="*/ 231 w 248"/>
                  <a:gd name="T29" fmla="*/ 239 h 275"/>
                  <a:gd name="T30" fmla="*/ 222 w 248"/>
                  <a:gd name="T31" fmla="*/ 248 h 275"/>
                  <a:gd name="T32" fmla="*/ 222 w 248"/>
                  <a:gd name="T33" fmla="*/ 265 h 275"/>
                  <a:gd name="T34" fmla="*/ 204 w 248"/>
                  <a:gd name="T35" fmla="*/ 275 h 275"/>
                  <a:gd name="T36" fmla="*/ 160 w 248"/>
                  <a:gd name="T37" fmla="*/ 248 h 275"/>
                  <a:gd name="T38" fmla="*/ 115 w 248"/>
                  <a:gd name="T39" fmla="*/ 230 h 275"/>
                  <a:gd name="T40" fmla="*/ 89 w 248"/>
                  <a:gd name="T41" fmla="*/ 204 h 275"/>
                  <a:gd name="T42" fmla="*/ 62 w 248"/>
                  <a:gd name="T43" fmla="*/ 168 h 275"/>
                  <a:gd name="T44" fmla="*/ 45 w 248"/>
                  <a:gd name="T45" fmla="*/ 142 h 275"/>
                  <a:gd name="T46" fmla="*/ 36 w 248"/>
                  <a:gd name="T47" fmla="*/ 98 h 275"/>
                  <a:gd name="T48" fmla="*/ 18 w 248"/>
                  <a:gd name="T49" fmla="*/ 53 h 275"/>
                  <a:gd name="T50" fmla="*/ 0 w 248"/>
                  <a:gd name="T51" fmla="*/ 0 h 27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8"/>
                  <a:gd name="T79" fmla="*/ 0 h 275"/>
                  <a:gd name="T80" fmla="*/ 248 w 248"/>
                  <a:gd name="T81" fmla="*/ 275 h 27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8" h="275">
                    <a:moveTo>
                      <a:pt x="0" y="0"/>
                    </a:moveTo>
                    <a:lnTo>
                      <a:pt x="36" y="9"/>
                    </a:lnTo>
                    <a:lnTo>
                      <a:pt x="71" y="27"/>
                    </a:lnTo>
                    <a:lnTo>
                      <a:pt x="107" y="35"/>
                    </a:lnTo>
                    <a:lnTo>
                      <a:pt x="143" y="53"/>
                    </a:lnTo>
                    <a:lnTo>
                      <a:pt x="169" y="71"/>
                    </a:lnTo>
                    <a:lnTo>
                      <a:pt x="195" y="98"/>
                    </a:lnTo>
                    <a:lnTo>
                      <a:pt x="222" y="124"/>
                    </a:lnTo>
                    <a:lnTo>
                      <a:pt x="240" y="150"/>
                    </a:lnTo>
                    <a:lnTo>
                      <a:pt x="248" y="168"/>
                    </a:lnTo>
                    <a:lnTo>
                      <a:pt x="248" y="178"/>
                    </a:lnTo>
                    <a:lnTo>
                      <a:pt x="248" y="195"/>
                    </a:lnTo>
                    <a:lnTo>
                      <a:pt x="240" y="204"/>
                    </a:lnTo>
                    <a:lnTo>
                      <a:pt x="240" y="222"/>
                    </a:lnTo>
                    <a:lnTo>
                      <a:pt x="231" y="239"/>
                    </a:lnTo>
                    <a:lnTo>
                      <a:pt x="222" y="248"/>
                    </a:lnTo>
                    <a:lnTo>
                      <a:pt x="222" y="265"/>
                    </a:lnTo>
                    <a:lnTo>
                      <a:pt x="204" y="275"/>
                    </a:lnTo>
                    <a:lnTo>
                      <a:pt x="160" y="248"/>
                    </a:lnTo>
                    <a:lnTo>
                      <a:pt x="115" y="230"/>
                    </a:lnTo>
                    <a:lnTo>
                      <a:pt x="89" y="204"/>
                    </a:lnTo>
                    <a:lnTo>
                      <a:pt x="62" y="168"/>
                    </a:lnTo>
                    <a:lnTo>
                      <a:pt x="45" y="142"/>
                    </a:lnTo>
                    <a:lnTo>
                      <a:pt x="36" y="98"/>
                    </a:lnTo>
                    <a:lnTo>
                      <a:pt x="18" y="53"/>
                    </a:lnTo>
                    <a:lnTo>
                      <a:pt x="0" y="0"/>
                    </a:lnTo>
                    <a:close/>
                  </a:path>
                </a:pathLst>
              </a:custGeom>
              <a:solidFill>
                <a:srgbClr val="676C72"/>
              </a:solidFill>
              <a:ln w="9525">
                <a:noFill/>
                <a:round/>
                <a:headEnd/>
                <a:tailEnd/>
              </a:ln>
            </p:spPr>
            <p:txBody>
              <a:bodyPr>
                <a:prstTxWarp prst="textNoShape">
                  <a:avLst/>
                </a:prstTxWarp>
              </a:bodyPr>
              <a:lstStyle/>
              <a:p>
                <a:endParaRPr lang="en-US"/>
              </a:p>
            </p:txBody>
          </p:sp>
          <p:sp>
            <p:nvSpPr>
              <p:cNvPr id="37188" name="Freeform 98"/>
              <p:cNvSpPr>
                <a:spLocks/>
              </p:cNvSpPr>
              <p:nvPr/>
            </p:nvSpPr>
            <p:spPr bwMode="auto">
              <a:xfrm>
                <a:off x="3316" y="1323"/>
                <a:ext cx="123" cy="103"/>
              </a:xfrm>
              <a:custGeom>
                <a:avLst/>
                <a:gdLst>
                  <a:gd name="T0" fmla="*/ 52 w 1603"/>
                  <a:gd name="T1" fmla="*/ 36 h 1337"/>
                  <a:gd name="T2" fmla="*/ 70 w 1603"/>
                  <a:gd name="T3" fmla="*/ 89 h 1337"/>
                  <a:gd name="T4" fmla="*/ 88 w 1603"/>
                  <a:gd name="T5" fmla="*/ 151 h 1337"/>
                  <a:gd name="T6" fmla="*/ 106 w 1603"/>
                  <a:gd name="T7" fmla="*/ 204 h 1337"/>
                  <a:gd name="T8" fmla="*/ 115 w 1603"/>
                  <a:gd name="T9" fmla="*/ 293 h 1337"/>
                  <a:gd name="T10" fmla="*/ 124 w 1603"/>
                  <a:gd name="T11" fmla="*/ 399 h 1337"/>
                  <a:gd name="T12" fmla="*/ 132 w 1603"/>
                  <a:gd name="T13" fmla="*/ 505 h 1337"/>
                  <a:gd name="T14" fmla="*/ 167 w 1603"/>
                  <a:gd name="T15" fmla="*/ 611 h 1337"/>
                  <a:gd name="T16" fmla="*/ 239 w 1603"/>
                  <a:gd name="T17" fmla="*/ 708 h 1337"/>
                  <a:gd name="T18" fmla="*/ 328 w 1603"/>
                  <a:gd name="T19" fmla="*/ 779 h 1337"/>
                  <a:gd name="T20" fmla="*/ 443 w 1603"/>
                  <a:gd name="T21" fmla="*/ 823 h 1337"/>
                  <a:gd name="T22" fmla="*/ 558 w 1603"/>
                  <a:gd name="T23" fmla="*/ 851 h 1337"/>
                  <a:gd name="T24" fmla="*/ 699 w 1603"/>
                  <a:gd name="T25" fmla="*/ 903 h 1337"/>
                  <a:gd name="T26" fmla="*/ 868 w 1603"/>
                  <a:gd name="T27" fmla="*/ 966 h 1337"/>
                  <a:gd name="T28" fmla="*/ 1027 w 1603"/>
                  <a:gd name="T29" fmla="*/ 1036 h 1337"/>
                  <a:gd name="T30" fmla="*/ 1186 w 1603"/>
                  <a:gd name="T31" fmla="*/ 1116 h 1337"/>
                  <a:gd name="T32" fmla="*/ 1293 w 1603"/>
                  <a:gd name="T33" fmla="*/ 1169 h 1337"/>
                  <a:gd name="T34" fmla="*/ 1355 w 1603"/>
                  <a:gd name="T35" fmla="*/ 1186 h 1337"/>
                  <a:gd name="T36" fmla="*/ 1408 w 1603"/>
                  <a:gd name="T37" fmla="*/ 1196 h 1337"/>
                  <a:gd name="T38" fmla="*/ 1462 w 1603"/>
                  <a:gd name="T39" fmla="*/ 1204 h 1337"/>
                  <a:gd name="T40" fmla="*/ 1497 w 1603"/>
                  <a:gd name="T41" fmla="*/ 1186 h 1337"/>
                  <a:gd name="T42" fmla="*/ 1497 w 1603"/>
                  <a:gd name="T43" fmla="*/ 1151 h 1337"/>
                  <a:gd name="T44" fmla="*/ 1506 w 1603"/>
                  <a:gd name="T45" fmla="*/ 1116 h 1337"/>
                  <a:gd name="T46" fmla="*/ 1506 w 1603"/>
                  <a:gd name="T47" fmla="*/ 1081 h 1337"/>
                  <a:gd name="T48" fmla="*/ 1497 w 1603"/>
                  <a:gd name="T49" fmla="*/ 1054 h 1337"/>
                  <a:gd name="T50" fmla="*/ 1480 w 1603"/>
                  <a:gd name="T51" fmla="*/ 1027 h 1337"/>
                  <a:gd name="T52" fmla="*/ 1452 w 1603"/>
                  <a:gd name="T53" fmla="*/ 1010 h 1337"/>
                  <a:gd name="T54" fmla="*/ 1426 w 1603"/>
                  <a:gd name="T55" fmla="*/ 983 h 1337"/>
                  <a:gd name="T56" fmla="*/ 1426 w 1603"/>
                  <a:gd name="T57" fmla="*/ 956 h 1337"/>
                  <a:gd name="T58" fmla="*/ 1541 w 1603"/>
                  <a:gd name="T59" fmla="*/ 1010 h 1337"/>
                  <a:gd name="T60" fmla="*/ 1595 w 1603"/>
                  <a:gd name="T61" fmla="*/ 1054 h 1337"/>
                  <a:gd name="T62" fmla="*/ 1603 w 1603"/>
                  <a:gd name="T63" fmla="*/ 1125 h 1337"/>
                  <a:gd name="T64" fmla="*/ 1603 w 1603"/>
                  <a:gd name="T65" fmla="*/ 1266 h 1337"/>
                  <a:gd name="T66" fmla="*/ 1595 w 1603"/>
                  <a:gd name="T67" fmla="*/ 1293 h 1337"/>
                  <a:gd name="T68" fmla="*/ 1567 w 1603"/>
                  <a:gd name="T69" fmla="*/ 1311 h 1337"/>
                  <a:gd name="T70" fmla="*/ 1480 w 1603"/>
                  <a:gd name="T71" fmla="*/ 1329 h 1337"/>
                  <a:gd name="T72" fmla="*/ 1391 w 1603"/>
                  <a:gd name="T73" fmla="*/ 1337 h 1337"/>
                  <a:gd name="T74" fmla="*/ 1329 w 1603"/>
                  <a:gd name="T75" fmla="*/ 1329 h 1337"/>
                  <a:gd name="T76" fmla="*/ 1214 w 1603"/>
                  <a:gd name="T77" fmla="*/ 1302 h 1337"/>
                  <a:gd name="T78" fmla="*/ 1098 w 1603"/>
                  <a:gd name="T79" fmla="*/ 1258 h 1337"/>
                  <a:gd name="T80" fmla="*/ 983 w 1603"/>
                  <a:gd name="T81" fmla="*/ 1204 h 1337"/>
                  <a:gd name="T82" fmla="*/ 868 w 1603"/>
                  <a:gd name="T83" fmla="*/ 1160 h 1337"/>
                  <a:gd name="T84" fmla="*/ 717 w 1603"/>
                  <a:gd name="T85" fmla="*/ 1116 h 1337"/>
                  <a:gd name="T86" fmla="*/ 549 w 1603"/>
                  <a:gd name="T87" fmla="*/ 1071 h 1337"/>
                  <a:gd name="T88" fmla="*/ 389 w 1603"/>
                  <a:gd name="T89" fmla="*/ 1010 h 1337"/>
                  <a:gd name="T90" fmla="*/ 247 w 1603"/>
                  <a:gd name="T91" fmla="*/ 939 h 1337"/>
                  <a:gd name="T92" fmla="*/ 141 w 1603"/>
                  <a:gd name="T93" fmla="*/ 851 h 1337"/>
                  <a:gd name="T94" fmla="*/ 70 w 1603"/>
                  <a:gd name="T95" fmla="*/ 753 h 1337"/>
                  <a:gd name="T96" fmla="*/ 26 w 1603"/>
                  <a:gd name="T97" fmla="*/ 638 h 1337"/>
                  <a:gd name="T98" fmla="*/ 0 w 1603"/>
                  <a:gd name="T99" fmla="*/ 514 h 1337"/>
                  <a:gd name="T100" fmla="*/ 8 w 1603"/>
                  <a:gd name="T101" fmla="*/ 266 h 1337"/>
                  <a:gd name="T102" fmla="*/ 44 w 1603"/>
                  <a:gd name="T103" fmla="*/ 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03"/>
                  <a:gd name="T157" fmla="*/ 0 h 1337"/>
                  <a:gd name="T158" fmla="*/ 1603 w 1603"/>
                  <a:gd name="T159" fmla="*/ 1337 h 13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03" h="1337">
                    <a:moveTo>
                      <a:pt x="44" y="0"/>
                    </a:moveTo>
                    <a:lnTo>
                      <a:pt x="52" y="36"/>
                    </a:lnTo>
                    <a:lnTo>
                      <a:pt x="62" y="63"/>
                    </a:lnTo>
                    <a:lnTo>
                      <a:pt x="70" y="89"/>
                    </a:lnTo>
                    <a:lnTo>
                      <a:pt x="80" y="115"/>
                    </a:lnTo>
                    <a:lnTo>
                      <a:pt x="88" y="151"/>
                    </a:lnTo>
                    <a:lnTo>
                      <a:pt x="97" y="178"/>
                    </a:lnTo>
                    <a:lnTo>
                      <a:pt x="106" y="204"/>
                    </a:lnTo>
                    <a:lnTo>
                      <a:pt x="106" y="230"/>
                    </a:lnTo>
                    <a:lnTo>
                      <a:pt x="115" y="293"/>
                    </a:lnTo>
                    <a:lnTo>
                      <a:pt x="115" y="345"/>
                    </a:lnTo>
                    <a:lnTo>
                      <a:pt x="124" y="399"/>
                    </a:lnTo>
                    <a:lnTo>
                      <a:pt x="124" y="452"/>
                    </a:lnTo>
                    <a:lnTo>
                      <a:pt x="132" y="505"/>
                    </a:lnTo>
                    <a:lnTo>
                      <a:pt x="141" y="558"/>
                    </a:lnTo>
                    <a:lnTo>
                      <a:pt x="167" y="611"/>
                    </a:lnTo>
                    <a:lnTo>
                      <a:pt x="195" y="656"/>
                    </a:lnTo>
                    <a:lnTo>
                      <a:pt x="239" y="708"/>
                    </a:lnTo>
                    <a:lnTo>
                      <a:pt x="283" y="753"/>
                    </a:lnTo>
                    <a:lnTo>
                      <a:pt x="328" y="779"/>
                    </a:lnTo>
                    <a:lnTo>
                      <a:pt x="380" y="806"/>
                    </a:lnTo>
                    <a:lnTo>
                      <a:pt x="443" y="823"/>
                    </a:lnTo>
                    <a:lnTo>
                      <a:pt x="495" y="833"/>
                    </a:lnTo>
                    <a:lnTo>
                      <a:pt x="558" y="851"/>
                    </a:lnTo>
                    <a:lnTo>
                      <a:pt x="620" y="868"/>
                    </a:lnTo>
                    <a:lnTo>
                      <a:pt x="699" y="903"/>
                    </a:lnTo>
                    <a:lnTo>
                      <a:pt x="788" y="930"/>
                    </a:lnTo>
                    <a:lnTo>
                      <a:pt x="868" y="966"/>
                    </a:lnTo>
                    <a:lnTo>
                      <a:pt x="948" y="1001"/>
                    </a:lnTo>
                    <a:lnTo>
                      <a:pt x="1027" y="1036"/>
                    </a:lnTo>
                    <a:lnTo>
                      <a:pt x="1107" y="1071"/>
                    </a:lnTo>
                    <a:lnTo>
                      <a:pt x="1186" y="1116"/>
                    </a:lnTo>
                    <a:lnTo>
                      <a:pt x="1267" y="1151"/>
                    </a:lnTo>
                    <a:lnTo>
                      <a:pt x="1293" y="1169"/>
                    </a:lnTo>
                    <a:lnTo>
                      <a:pt x="1329" y="1178"/>
                    </a:lnTo>
                    <a:lnTo>
                      <a:pt x="1355" y="1186"/>
                    </a:lnTo>
                    <a:lnTo>
                      <a:pt x="1382" y="1196"/>
                    </a:lnTo>
                    <a:lnTo>
                      <a:pt x="1408" y="1196"/>
                    </a:lnTo>
                    <a:lnTo>
                      <a:pt x="1435" y="1196"/>
                    </a:lnTo>
                    <a:lnTo>
                      <a:pt x="1462" y="1204"/>
                    </a:lnTo>
                    <a:lnTo>
                      <a:pt x="1497" y="1204"/>
                    </a:lnTo>
                    <a:lnTo>
                      <a:pt x="1497" y="1186"/>
                    </a:lnTo>
                    <a:lnTo>
                      <a:pt x="1497" y="1169"/>
                    </a:lnTo>
                    <a:lnTo>
                      <a:pt x="1497" y="1151"/>
                    </a:lnTo>
                    <a:lnTo>
                      <a:pt x="1506" y="1133"/>
                    </a:lnTo>
                    <a:lnTo>
                      <a:pt x="1506" y="1116"/>
                    </a:lnTo>
                    <a:lnTo>
                      <a:pt x="1506" y="1099"/>
                    </a:lnTo>
                    <a:lnTo>
                      <a:pt x="1506" y="1081"/>
                    </a:lnTo>
                    <a:lnTo>
                      <a:pt x="1515" y="1063"/>
                    </a:lnTo>
                    <a:lnTo>
                      <a:pt x="1497" y="1054"/>
                    </a:lnTo>
                    <a:lnTo>
                      <a:pt x="1488" y="1036"/>
                    </a:lnTo>
                    <a:lnTo>
                      <a:pt x="1480" y="1027"/>
                    </a:lnTo>
                    <a:lnTo>
                      <a:pt x="1462" y="1018"/>
                    </a:lnTo>
                    <a:lnTo>
                      <a:pt x="1452" y="1010"/>
                    </a:lnTo>
                    <a:lnTo>
                      <a:pt x="1444" y="1001"/>
                    </a:lnTo>
                    <a:lnTo>
                      <a:pt x="1426" y="983"/>
                    </a:lnTo>
                    <a:lnTo>
                      <a:pt x="1417" y="974"/>
                    </a:lnTo>
                    <a:lnTo>
                      <a:pt x="1426" y="956"/>
                    </a:lnTo>
                    <a:lnTo>
                      <a:pt x="1497" y="983"/>
                    </a:lnTo>
                    <a:lnTo>
                      <a:pt x="1541" y="1010"/>
                    </a:lnTo>
                    <a:lnTo>
                      <a:pt x="1567" y="1027"/>
                    </a:lnTo>
                    <a:lnTo>
                      <a:pt x="1595" y="1054"/>
                    </a:lnTo>
                    <a:lnTo>
                      <a:pt x="1603" y="1081"/>
                    </a:lnTo>
                    <a:lnTo>
                      <a:pt x="1603" y="1125"/>
                    </a:lnTo>
                    <a:lnTo>
                      <a:pt x="1603" y="1186"/>
                    </a:lnTo>
                    <a:lnTo>
                      <a:pt x="1603" y="1266"/>
                    </a:lnTo>
                    <a:lnTo>
                      <a:pt x="1603" y="1284"/>
                    </a:lnTo>
                    <a:lnTo>
                      <a:pt x="1595" y="1293"/>
                    </a:lnTo>
                    <a:lnTo>
                      <a:pt x="1585" y="1302"/>
                    </a:lnTo>
                    <a:lnTo>
                      <a:pt x="1567" y="1311"/>
                    </a:lnTo>
                    <a:lnTo>
                      <a:pt x="1532" y="1319"/>
                    </a:lnTo>
                    <a:lnTo>
                      <a:pt x="1480" y="1329"/>
                    </a:lnTo>
                    <a:lnTo>
                      <a:pt x="1435" y="1337"/>
                    </a:lnTo>
                    <a:lnTo>
                      <a:pt x="1391" y="1337"/>
                    </a:lnTo>
                    <a:lnTo>
                      <a:pt x="1347" y="1329"/>
                    </a:lnTo>
                    <a:lnTo>
                      <a:pt x="1329" y="1329"/>
                    </a:lnTo>
                    <a:lnTo>
                      <a:pt x="1267" y="1319"/>
                    </a:lnTo>
                    <a:lnTo>
                      <a:pt x="1214" y="1302"/>
                    </a:lnTo>
                    <a:lnTo>
                      <a:pt x="1152" y="1284"/>
                    </a:lnTo>
                    <a:lnTo>
                      <a:pt x="1098" y="1258"/>
                    </a:lnTo>
                    <a:lnTo>
                      <a:pt x="1037" y="1231"/>
                    </a:lnTo>
                    <a:lnTo>
                      <a:pt x="983" y="1204"/>
                    </a:lnTo>
                    <a:lnTo>
                      <a:pt x="921" y="1186"/>
                    </a:lnTo>
                    <a:lnTo>
                      <a:pt x="868" y="1160"/>
                    </a:lnTo>
                    <a:lnTo>
                      <a:pt x="797" y="1143"/>
                    </a:lnTo>
                    <a:lnTo>
                      <a:pt x="717" y="1116"/>
                    </a:lnTo>
                    <a:lnTo>
                      <a:pt x="638" y="1099"/>
                    </a:lnTo>
                    <a:lnTo>
                      <a:pt x="549" y="1071"/>
                    </a:lnTo>
                    <a:lnTo>
                      <a:pt x="469" y="1045"/>
                    </a:lnTo>
                    <a:lnTo>
                      <a:pt x="389" y="1010"/>
                    </a:lnTo>
                    <a:lnTo>
                      <a:pt x="318" y="983"/>
                    </a:lnTo>
                    <a:lnTo>
                      <a:pt x="247" y="939"/>
                    </a:lnTo>
                    <a:lnTo>
                      <a:pt x="195" y="903"/>
                    </a:lnTo>
                    <a:lnTo>
                      <a:pt x="141" y="851"/>
                    </a:lnTo>
                    <a:lnTo>
                      <a:pt x="97" y="806"/>
                    </a:lnTo>
                    <a:lnTo>
                      <a:pt x="70" y="753"/>
                    </a:lnTo>
                    <a:lnTo>
                      <a:pt x="44" y="700"/>
                    </a:lnTo>
                    <a:lnTo>
                      <a:pt x="26" y="638"/>
                    </a:lnTo>
                    <a:lnTo>
                      <a:pt x="8" y="575"/>
                    </a:lnTo>
                    <a:lnTo>
                      <a:pt x="0" y="514"/>
                    </a:lnTo>
                    <a:lnTo>
                      <a:pt x="0" y="390"/>
                    </a:lnTo>
                    <a:lnTo>
                      <a:pt x="8" y="266"/>
                    </a:lnTo>
                    <a:lnTo>
                      <a:pt x="26" y="133"/>
                    </a:lnTo>
                    <a:lnTo>
                      <a:pt x="44" y="0"/>
                    </a:lnTo>
                    <a:close/>
                  </a:path>
                </a:pathLst>
              </a:custGeom>
              <a:solidFill>
                <a:srgbClr val="BBAC89"/>
              </a:solidFill>
              <a:ln w="9525">
                <a:noFill/>
                <a:round/>
                <a:headEnd/>
                <a:tailEnd/>
              </a:ln>
            </p:spPr>
            <p:txBody>
              <a:bodyPr>
                <a:prstTxWarp prst="textNoShape">
                  <a:avLst/>
                </a:prstTxWarp>
              </a:bodyPr>
              <a:lstStyle/>
              <a:p>
                <a:endParaRPr lang="en-US"/>
              </a:p>
            </p:txBody>
          </p:sp>
          <p:sp>
            <p:nvSpPr>
              <p:cNvPr id="37189" name="Freeform 99"/>
              <p:cNvSpPr>
                <a:spLocks/>
              </p:cNvSpPr>
              <p:nvPr/>
            </p:nvSpPr>
            <p:spPr bwMode="auto">
              <a:xfrm>
                <a:off x="3335" y="1671"/>
                <a:ext cx="48" cy="290"/>
              </a:xfrm>
              <a:custGeom>
                <a:avLst/>
                <a:gdLst>
                  <a:gd name="T0" fmla="*/ 594 w 629"/>
                  <a:gd name="T1" fmla="*/ 27 h 3772"/>
                  <a:gd name="T2" fmla="*/ 612 w 629"/>
                  <a:gd name="T3" fmla="*/ 97 h 3772"/>
                  <a:gd name="T4" fmla="*/ 621 w 629"/>
                  <a:gd name="T5" fmla="*/ 160 h 3772"/>
                  <a:gd name="T6" fmla="*/ 629 w 629"/>
                  <a:gd name="T7" fmla="*/ 222 h 3772"/>
                  <a:gd name="T8" fmla="*/ 629 w 629"/>
                  <a:gd name="T9" fmla="*/ 284 h 3772"/>
                  <a:gd name="T10" fmla="*/ 621 w 629"/>
                  <a:gd name="T11" fmla="*/ 345 h 3772"/>
                  <a:gd name="T12" fmla="*/ 612 w 629"/>
                  <a:gd name="T13" fmla="*/ 417 h 3772"/>
                  <a:gd name="T14" fmla="*/ 603 w 629"/>
                  <a:gd name="T15" fmla="*/ 478 h 3772"/>
                  <a:gd name="T16" fmla="*/ 603 w 629"/>
                  <a:gd name="T17" fmla="*/ 540 h 3772"/>
                  <a:gd name="T18" fmla="*/ 603 w 629"/>
                  <a:gd name="T19" fmla="*/ 603 h 3772"/>
                  <a:gd name="T20" fmla="*/ 612 w 629"/>
                  <a:gd name="T21" fmla="*/ 664 h 3772"/>
                  <a:gd name="T22" fmla="*/ 612 w 629"/>
                  <a:gd name="T23" fmla="*/ 726 h 3772"/>
                  <a:gd name="T24" fmla="*/ 603 w 629"/>
                  <a:gd name="T25" fmla="*/ 841 h 3772"/>
                  <a:gd name="T26" fmla="*/ 585 w 629"/>
                  <a:gd name="T27" fmla="*/ 1010 h 3772"/>
                  <a:gd name="T28" fmla="*/ 559 w 629"/>
                  <a:gd name="T29" fmla="*/ 1187 h 3772"/>
                  <a:gd name="T30" fmla="*/ 541 w 629"/>
                  <a:gd name="T31" fmla="*/ 1355 h 3772"/>
                  <a:gd name="T32" fmla="*/ 514 w 629"/>
                  <a:gd name="T33" fmla="*/ 1514 h 3772"/>
                  <a:gd name="T34" fmla="*/ 391 w 629"/>
                  <a:gd name="T35" fmla="*/ 2294 h 3772"/>
                  <a:gd name="T36" fmla="*/ 329 w 629"/>
                  <a:gd name="T37" fmla="*/ 2453 h 3772"/>
                  <a:gd name="T38" fmla="*/ 284 w 629"/>
                  <a:gd name="T39" fmla="*/ 2595 h 3772"/>
                  <a:gd name="T40" fmla="*/ 240 w 629"/>
                  <a:gd name="T41" fmla="*/ 2744 h 3772"/>
                  <a:gd name="T42" fmla="*/ 204 w 629"/>
                  <a:gd name="T43" fmla="*/ 2905 h 3772"/>
                  <a:gd name="T44" fmla="*/ 169 w 629"/>
                  <a:gd name="T45" fmla="*/ 3125 h 3772"/>
                  <a:gd name="T46" fmla="*/ 142 w 629"/>
                  <a:gd name="T47" fmla="*/ 3347 h 3772"/>
                  <a:gd name="T48" fmla="*/ 98 w 629"/>
                  <a:gd name="T49" fmla="*/ 3560 h 3772"/>
                  <a:gd name="T50" fmla="*/ 9 w 629"/>
                  <a:gd name="T51" fmla="*/ 3772 h 3772"/>
                  <a:gd name="T52" fmla="*/ 9 w 629"/>
                  <a:gd name="T53" fmla="*/ 3719 h 3772"/>
                  <a:gd name="T54" fmla="*/ 18 w 629"/>
                  <a:gd name="T55" fmla="*/ 3621 h 3772"/>
                  <a:gd name="T56" fmla="*/ 36 w 629"/>
                  <a:gd name="T57" fmla="*/ 3532 h 3772"/>
                  <a:gd name="T58" fmla="*/ 36 w 629"/>
                  <a:gd name="T59" fmla="*/ 3435 h 3772"/>
                  <a:gd name="T60" fmla="*/ 36 w 629"/>
                  <a:gd name="T61" fmla="*/ 3355 h 3772"/>
                  <a:gd name="T62" fmla="*/ 36 w 629"/>
                  <a:gd name="T63" fmla="*/ 3294 h 3772"/>
                  <a:gd name="T64" fmla="*/ 27 w 629"/>
                  <a:gd name="T65" fmla="*/ 3232 h 3772"/>
                  <a:gd name="T66" fmla="*/ 27 w 629"/>
                  <a:gd name="T67" fmla="*/ 3170 h 3772"/>
                  <a:gd name="T68" fmla="*/ 36 w 629"/>
                  <a:gd name="T69" fmla="*/ 3020 h 3772"/>
                  <a:gd name="T70" fmla="*/ 63 w 629"/>
                  <a:gd name="T71" fmla="*/ 2789 h 3772"/>
                  <a:gd name="T72" fmla="*/ 115 w 629"/>
                  <a:gd name="T73" fmla="*/ 2568 h 3772"/>
                  <a:gd name="T74" fmla="*/ 178 w 629"/>
                  <a:gd name="T75" fmla="*/ 2337 h 3772"/>
                  <a:gd name="T76" fmla="*/ 230 w 629"/>
                  <a:gd name="T77" fmla="*/ 2046 h 3772"/>
                  <a:gd name="T78" fmla="*/ 293 w 629"/>
                  <a:gd name="T79" fmla="*/ 1674 h 3772"/>
                  <a:gd name="T80" fmla="*/ 363 w 629"/>
                  <a:gd name="T81" fmla="*/ 1302 h 3772"/>
                  <a:gd name="T82" fmla="*/ 444 w 629"/>
                  <a:gd name="T83" fmla="*/ 930 h 3772"/>
                  <a:gd name="T84" fmla="*/ 488 w 629"/>
                  <a:gd name="T85" fmla="*/ 718 h 3772"/>
                  <a:gd name="T86" fmla="*/ 488 w 629"/>
                  <a:gd name="T87" fmla="*/ 655 h 3772"/>
                  <a:gd name="T88" fmla="*/ 488 w 629"/>
                  <a:gd name="T89" fmla="*/ 593 h 3772"/>
                  <a:gd name="T90" fmla="*/ 488 w 629"/>
                  <a:gd name="T91" fmla="*/ 523 h 3772"/>
                  <a:gd name="T92" fmla="*/ 506 w 629"/>
                  <a:gd name="T93" fmla="*/ 434 h 3772"/>
                  <a:gd name="T94" fmla="*/ 532 w 629"/>
                  <a:gd name="T95" fmla="*/ 310 h 3772"/>
                  <a:gd name="T96" fmla="*/ 559 w 629"/>
                  <a:gd name="T97" fmla="*/ 186 h 3772"/>
                  <a:gd name="T98" fmla="*/ 577 w 629"/>
                  <a:gd name="T99" fmla="*/ 63 h 37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29"/>
                  <a:gd name="T151" fmla="*/ 0 h 3772"/>
                  <a:gd name="T152" fmla="*/ 629 w 629"/>
                  <a:gd name="T153" fmla="*/ 3772 h 37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29" h="3772">
                    <a:moveTo>
                      <a:pt x="594" y="0"/>
                    </a:moveTo>
                    <a:lnTo>
                      <a:pt x="594" y="27"/>
                    </a:lnTo>
                    <a:lnTo>
                      <a:pt x="603" y="63"/>
                    </a:lnTo>
                    <a:lnTo>
                      <a:pt x="612" y="97"/>
                    </a:lnTo>
                    <a:lnTo>
                      <a:pt x="612" y="125"/>
                    </a:lnTo>
                    <a:lnTo>
                      <a:pt x="621" y="160"/>
                    </a:lnTo>
                    <a:lnTo>
                      <a:pt x="629" y="186"/>
                    </a:lnTo>
                    <a:lnTo>
                      <a:pt x="629" y="222"/>
                    </a:lnTo>
                    <a:lnTo>
                      <a:pt x="629" y="248"/>
                    </a:lnTo>
                    <a:lnTo>
                      <a:pt x="629" y="284"/>
                    </a:lnTo>
                    <a:lnTo>
                      <a:pt x="629" y="319"/>
                    </a:lnTo>
                    <a:lnTo>
                      <a:pt x="621" y="345"/>
                    </a:lnTo>
                    <a:lnTo>
                      <a:pt x="621" y="381"/>
                    </a:lnTo>
                    <a:lnTo>
                      <a:pt x="612" y="417"/>
                    </a:lnTo>
                    <a:lnTo>
                      <a:pt x="612" y="443"/>
                    </a:lnTo>
                    <a:lnTo>
                      <a:pt x="603" y="478"/>
                    </a:lnTo>
                    <a:lnTo>
                      <a:pt x="603" y="505"/>
                    </a:lnTo>
                    <a:lnTo>
                      <a:pt x="603" y="540"/>
                    </a:lnTo>
                    <a:lnTo>
                      <a:pt x="603" y="567"/>
                    </a:lnTo>
                    <a:lnTo>
                      <a:pt x="603" y="603"/>
                    </a:lnTo>
                    <a:lnTo>
                      <a:pt x="612" y="629"/>
                    </a:lnTo>
                    <a:lnTo>
                      <a:pt x="612" y="664"/>
                    </a:lnTo>
                    <a:lnTo>
                      <a:pt x="612" y="691"/>
                    </a:lnTo>
                    <a:lnTo>
                      <a:pt x="612" y="726"/>
                    </a:lnTo>
                    <a:lnTo>
                      <a:pt x="612" y="753"/>
                    </a:lnTo>
                    <a:lnTo>
                      <a:pt x="603" y="841"/>
                    </a:lnTo>
                    <a:lnTo>
                      <a:pt x="594" y="930"/>
                    </a:lnTo>
                    <a:lnTo>
                      <a:pt x="585" y="1010"/>
                    </a:lnTo>
                    <a:lnTo>
                      <a:pt x="577" y="1099"/>
                    </a:lnTo>
                    <a:lnTo>
                      <a:pt x="559" y="1187"/>
                    </a:lnTo>
                    <a:lnTo>
                      <a:pt x="550" y="1266"/>
                    </a:lnTo>
                    <a:lnTo>
                      <a:pt x="541" y="1355"/>
                    </a:lnTo>
                    <a:lnTo>
                      <a:pt x="532" y="1444"/>
                    </a:lnTo>
                    <a:lnTo>
                      <a:pt x="514" y="1514"/>
                    </a:lnTo>
                    <a:lnTo>
                      <a:pt x="435" y="1824"/>
                    </a:lnTo>
                    <a:lnTo>
                      <a:pt x="391" y="2294"/>
                    </a:lnTo>
                    <a:lnTo>
                      <a:pt x="355" y="2373"/>
                    </a:lnTo>
                    <a:lnTo>
                      <a:pt x="329" y="2453"/>
                    </a:lnTo>
                    <a:lnTo>
                      <a:pt x="302" y="2524"/>
                    </a:lnTo>
                    <a:lnTo>
                      <a:pt x="284" y="2595"/>
                    </a:lnTo>
                    <a:lnTo>
                      <a:pt x="258" y="2674"/>
                    </a:lnTo>
                    <a:lnTo>
                      <a:pt x="240" y="2744"/>
                    </a:lnTo>
                    <a:lnTo>
                      <a:pt x="222" y="2825"/>
                    </a:lnTo>
                    <a:lnTo>
                      <a:pt x="204" y="2905"/>
                    </a:lnTo>
                    <a:lnTo>
                      <a:pt x="178" y="3020"/>
                    </a:lnTo>
                    <a:lnTo>
                      <a:pt x="169" y="3125"/>
                    </a:lnTo>
                    <a:lnTo>
                      <a:pt x="151" y="3240"/>
                    </a:lnTo>
                    <a:lnTo>
                      <a:pt x="142" y="3347"/>
                    </a:lnTo>
                    <a:lnTo>
                      <a:pt x="125" y="3453"/>
                    </a:lnTo>
                    <a:lnTo>
                      <a:pt x="98" y="3560"/>
                    </a:lnTo>
                    <a:lnTo>
                      <a:pt x="63" y="3665"/>
                    </a:lnTo>
                    <a:lnTo>
                      <a:pt x="9" y="3772"/>
                    </a:lnTo>
                    <a:lnTo>
                      <a:pt x="0" y="3764"/>
                    </a:lnTo>
                    <a:lnTo>
                      <a:pt x="9" y="3719"/>
                    </a:lnTo>
                    <a:lnTo>
                      <a:pt x="9" y="3675"/>
                    </a:lnTo>
                    <a:lnTo>
                      <a:pt x="18" y="3621"/>
                    </a:lnTo>
                    <a:lnTo>
                      <a:pt x="27" y="3577"/>
                    </a:lnTo>
                    <a:lnTo>
                      <a:pt x="36" y="3532"/>
                    </a:lnTo>
                    <a:lnTo>
                      <a:pt x="36" y="3480"/>
                    </a:lnTo>
                    <a:lnTo>
                      <a:pt x="36" y="3435"/>
                    </a:lnTo>
                    <a:lnTo>
                      <a:pt x="45" y="3391"/>
                    </a:lnTo>
                    <a:lnTo>
                      <a:pt x="36" y="3355"/>
                    </a:lnTo>
                    <a:lnTo>
                      <a:pt x="36" y="3329"/>
                    </a:lnTo>
                    <a:lnTo>
                      <a:pt x="36" y="3294"/>
                    </a:lnTo>
                    <a:lnTo>
                      <a:pt x="36" y="3268"/>
                    </a:lnTo>
                    <a:lnTo>
                      <a:pt x="27" y="3232"/>
                    </a:lnTo>
                    <a:lnTo>
                      <a:pt x="27" y="3205"/>
                    </a:lnTo>
                    <a:lnTo>
                      <a:pt x="27" y="3170"/>
                    </a:lnTo>
                    <a:lnTo>
                      <a:pt x="27" y="3135"/>
                    </a:lnTo>
                    <a:lnTo>
                      <a:pt x="36" y="3020"/>
                    </a:lnTo>
                    <a:lnTo>
                      <a:pt x="45" y="2905"/>
                    </a:lnTo>
                    <a:lnTo>
                      <a:pt x="63" y="2789"/>
                    </a:lnTo>
                    <a:lnTo>
                      <a:pt x="89" y="2674"/>
                    </a:lnTo>
                    <a:lnTo>
                      <a:pt x="115" y="2568"/>
                    </a:lnTo>
                    <a:lnTo>
                      <a:pt x="142" y="2453"/>
                    </a:lnTo>
                    <a:lnTo>
                      <a:pt x="178" y="2337"/>
                    </a:lnTo>
                    <a:lnTo>
                      <a:pt x="204" y="2232"/>
                    </a:lnTo>
                    <a:lnTo>
                      <a:pt x="230" y="2046"/>
                    </a:lnTo>
                    <a:lnTo>
                      <a:pt x="266" y="1859"/>
                    </a:lnTo>
                    <a:lnTo>
                      <a:pt x="293" y="1674"/>
                    </a:lnTo>
                    <a:lnTo>
                      <a:pt x="329" y="1488"/>
                    </a:lnTo>
                    <a:lnTo>
                      <a:pt x="363" y="1302"/>
                    </a:lnTo>
                    <a:lnTo>
                      <a:pt x="408" y="1115"/>
                    </a:lnTo>
                    <a:lnTo>
                      <a:pt x="444" y="930"/>
                    </a:lnTo>
                    <a:lnTo>
                      <a:pt x="479" y="753"/>
                    </a:lnTo>
                    <a:lnTo>
                      <a:pt x="488" y="718"/>
                    </a:lnTo>
                    <a:lnTo>
                      <a:pt x="488" y="682"/>
                    </a:lnTo>
                    <a:lnTo>
                      <a:pt x="488" y="655"/>
                    </a:lnTo>
                    <a:lnTo>
                      <a:pt x="488" y="621"/>
                    </a:lnTo>
                    <a:lnTo>
                      <a:pt x="488" y="593"/>
                    </a:lnTo>
                    <a:lnTo>
                      <a:pt x="488" y="558"/>
                    </a:lnTo>
                    <a:lnTo>
                      <a:pt x="488" y="523"/>
                    </a:lnTo>
                    <a:lnTo>
                      <a:pt x="496" y="496"/>
                    </a:lnTo>
                    <a:lnTo>
                      <a:pt x="506" y="434"/>
                    </a:lnTo>
                    <a:lnTo>
                      <a:pt x="514" y="373"/>
                    </a:lnTo>
                    <a:lnTo>
                      <a:pt x="532" y="310"/>
                    </a:lnTo>
                    <a:lnTo>
                      <a:pt x="541" y="248"/>
                    </a:lnTo>
                    <a:lnTo>
                      <a:pt x="559" y="186"/>
                    </a:lnTo>
                    <a:lnTo>
                      <a:pt x="568" y="125"/>
                    </a:lnTo>
                    <a:lnTo>
                      <a:pt x="577" y="63"/>
                    </a:lnTo>
                    <a:lnTo>
                      <a:pt x="594" y="0"/>
                    </a:lnTo>
                    <a:close/>
                  </a:path>
                </a:pathLst>
              </a:custGeom>
              <a:solidFill>
                <a:srgbClr val="CD5B38"/>
              </a:solidFill>
              <a:ln w="9525">
                <a:noFill/>
                <a:round/>
                <a:headEnd/>
                <a:tailEnd/>
              </a:ln>
            </p:spPr>
            <p:txBody>
              <a:bodyPr>
                <a:prstTxWarp prst="textNoShape">
                  <a:avLst/>
                </a:prstTxWarp>
              </a:bodyPr>
              <a:lstStyle/>
              <a:p>
                <a:endParaRPr lang="en-US"/>
              </a:p>
            </p:txBody>
          </p:sp>
        </p:grpSp>
        <p:grpSp>
          <p:nvGrpSpPr>
            <p:cNvPr id="36957" name="Group 100"/>
            <p:cNvGrpSpPr>
              <a:grpSpLocks noChangeAspect="1"/>
            </p:cNvGrpSpPr>
            <p:nvPr/>
          </p:nvGrpSpPr>
          <p:grpSpPr bwMode="auto">
            <a:xfrm>
              <a:off x="4492" y="1074"/>
              <a:ext cx="1214" cy="1118"/>
              <a:chOff x="313" y="895"/>
              <a:chExt cx="4638" cy="2760"/>
            </a:xfrm>
          </p:grpSpPr>
          <p:sp>
            <p:nvSpPr>
              <p:cNvPr id="36990" name="Freeform 101"/>
              <p:cNvSpPr>
                <a:spLocks noChangeAspect="1"/>
              </p:cNvSpPr>
              <p:nvPr/>
            </p:nvSpPr>
            <p:spPr bwMode="auto">
              <a:xfrm>
                <a:off x="2740" y="895"/>
                <a:ext cx="134" cy="196"/>
              </a:xfrm>
              <a:custGeom>
                <a:avLst/>
                <a:gdLst>
                  <a:gd name="T0" fmla="*/ 670 w 670"/>
                  <a:gd name="T1" fmla="*/ 291 h 980"/>
                  <a:gd name="T2" fmla="*/ 620 w 670"/>
                  <a:gd name="T3" fmla="*/ 310 h 980"/>
                  <a:gd name="T4" fmla="*/ 570 w 670"/>
                  <a:gd name="T5" fmla="*/ 330 h 980"/>
                  <a:gd name="T6" fmla="*/ 460 w 670"/>
                  <a:gd name="T7" fmla="*/ 349 h 980"/>
                  <a:gd name="T8" fmla="*/ 360 w 670"/>
                  <a:gd name="T9" fmla="*/ 370 h 980"/>
                  <a:gd name="T10" fmla="*/ 260 w 670"/>
                  <a:gd name="T11" fmla="*/ 401 h 980"/>
                  <a:gd name="T12" fmla="*/ 350 w 670"/>
                  <a:gd name="T13" fmla="*/ 520 h 980"/>
                  <a:gd name="T14" fmla="*/ 450 w 670"/>
                  <a:gd name="T15" fmla="*/ 630 h 980"/>
                  <a:gd name="T16" fmla="*/ 500 w 670"/>
                  <a:gd name="T17" fmla="*/ 700 h 980"/>
                  <a:gd name="T18" fmla="*/ 540 w 670"/>
                  <a:gd name="T19" fmla="*/ 760 h 980"/>
                  <a:gd name="T20" fmla="*/ 560 w 670"/>
                  <a:gd name="T21" fmla="*/ 830 h 980"/>
                  <a:gd name="T22" fmla="*/ 580 w 670"/>
                  <a:gd name="T23" fmla="*/ 901 h 980"/>
                  <a:gd name="T24" fmla="*/ 540 w 670"/>
                  <a:gd name="T25" fmla="*/ 930 h 980"/>
                  <a:gd name="T26" fmla="*/ 500 w 670"/>
                  <a:gd name="T27" fmla="*/ 950 h 980"/>
                  <a:gd name="T28" fmla="*/ 460 w 670"/>
                  <a:gd name="T29" fmla="*/ 970 h 980"/>
                  <a:gd name="T30" fmla="*/ 410 w 670"/>
                  <a:gd name="T31" fmla="*/ 980 h 980"/>
                  <a:gd name="T32" fmla="*/ 311 w 670"/>
                  <a:gd name="T33" fmla="*/ 980 h 980"/>
                  <a:gd name="T34" fmla="*/ 220 w 670"/>
                  <a:gd name="T35" fmla="*/ 960 h 980"/>
                  <a:gd name="T36" fmla="*/ 180 w 670"/>
                  <a:gd name="T37" fmla="*/ 940 h 980"/>
                  <a:gd name="T38" fmla="*/ 150 w 670"/>
                  <a:gd name="T39" fmla="*/ 910 h 980"/>
                  <a:gd name="T40" fmla="*/ 130 w 670"/>
                  <a:gd name="T41" fmla="*/ 880 h 980"/>
                  <a:gd name="T42" fmla="*/ 120 w 670"/>
                  <a:gd name="T43" fmla="*/ 830 h 980"/>
                  <a:gd name="T44" fmla="*/ 130 w 670"/>
                  <a:gd name="T45" fmla="*/ 780 h 980"/>
                  <a:gd name="T46" fmla="*/ 160 w 670"/>
                  <a:gd name="T47" fmla="*/ 750 h 980"/>
                  <a:gd name="T48" fmla="*/ 201 w 670"/>
                  <a:gd name="T49" fmla="*/ 730 h 980"/>
                  <a:gd name="T50" fmla="*/ 250 w 670"/>
                  <a:gd name="T51" fmla="*/ 720 h 980"/>
                  <a:gd name="T52" fmla="*/ 340 w 670"/>
                  <a:gd name="T53" fmla="*/ 720 h 980"/>
                  <a:gd name="T54" fmla="*/ 390 w 670"/>
                  <a:gd name="T55" fmla="*/ 710 h 980"/>
                  <a:gd name="T56" fmla="*/ 421 w 670"/>
                  <a:gd name="T57" fmla="*/ 700 h 980"/>
                  <a:gd name="T58" fmla="*/ 320 w 670"/>
                  <a:gd name="T59" fmla="*/ 569 h 980"/>
                  <a:gd name="T60" fmla="*/ 210 w 670"/>
                  <a:gd name="T61" fmla="*/ 450 h 980"/>
                  <a:gd name="T62" fmla="*/ 89 w 670"/>
                  <a:gd name="T63" fmla="*/ 320 h 980"/>
                  <a:gd name="T64" fmla="*/ 0 w 670"/>
                  <a:gd name="T65" fmla="*/ 190 h 980"/>
                  <a:gd name="T66" fmla="*/ 80 w 670"/>
                  <a:gd name="T67" fmla="*/ 190 h 980"/>
                  <a:gd name="T68" fmla="*/ 160 w 670"/>
                  <a:gd name="T69" fmla="*/ 170 h 980"/>
                  <a:gd name="T70" fmla="*/ 320 w 670"/>
                  <a:gd name="T71" fmla="*/ 130 h 980"/>
                  <a:gd name="T72" fmla="*/ 479 w 670"/>
                  <a:gd name="T73" fmla="*/ 71 h 980"/>
                  <a:gd name="T74" fmla="*/ 630 w 670"/>
                  <a:gd name="T75" fmla="*/ 0 h 980"/>
                  <a:gd name="T76" fmla="*/ 640 w 670"/>
                  <a:gd name="T77" fmla="*/ 30 h 980"/>
                  <a:gd name="T78" fmla="*/ 650 w 670"/>
                  <a:gd name="T79" fmla="*/ 60 h 980"/>
                  <a:gd name="T80" fmla="*/ 650 w 670"/>
                  <a:gd name="T81" fmla="*/ 140 h 980"/>
                  <a:gd name="T82" fmla="*/ 650 w 670"/>
                  <a:gd name="T83" fmla="*/ 220 h 980"/>
                  <a:gd name="T84" fmla="*/ 660 w 670"/>
                  <a:gd name="T85" fmla="*/ 250 h 980"/>
                  <a:gd name="T86" fmla="*/ 670 w 670"/>
                  <a:gd name="T87" fmla="*/ 291 h 9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0"/>
                  <a:gd name="T133" fmla="*/ 0 h 980"/>
                  <a:gd name="T134" fmla="*/ 670 w 670"/>
                  <a:gd name="T135" fmla="*/ 980 h 9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0" h="980">
                    <a:moveTo>
                      <a:pt x="670" y="291"/>
                    </a:moveTo>
                    <a:lnTo>
                      <a:pt x="620" y="310"/>
                    </a:lnTo>
                    <a:lnTo>
                      <a:pt x="570" y="330"/>
                    </a:lnTo>
                    <a:lnTo>
                      <a:pt x="460" y="349"/>
                    </a:lnTo>
                    <a:lnTo>
                      <a:pt x="360" y="370"/>
                    </a:lnTo>
                    <a:lnTo>
                      <a:pt x="260" y="401"/>
                    </a:lnTo>
                    <a:lnTo>
                      <a:pt x="350" y="520"/>
                    </a:lnTo>
                    <a:lnTo>
                      <a:pt x="450" y="630"/>
                    </a:lnTo>
                    <a:lnTo>
                      <a:pt x="500" y="700"/>
                    </a:lnTo>
                    <a:lnTo>
                      <a:pt x="540" y="760"/>
                    </a:lnTo>
                    <a:lnTo>
                      <a:pt x="560" y="830"/>
                    </a:lnTo>
                    <a:lnTo>
                      <a:pt x="580" y="901"/>
                    </a:lnTo>
                    <a:lnTo>
                      <a:pt x="540" y="930"/>
                    </a:lnTo>
                    <a:lnTo>
                      <a:pt x="500" y="950"/>
                    </a:lnTo>
                    <a:lnTo>
                      <a:pt x="460" y="970"/>
                    </a:lnTo>
                    <a:lnTo>
                      <a:pt x="410" y="980"/>
                    </a:lnTo>
                    <a:lnTo>
                      <a:pt x="311" y="980"/>
                    </a:lnTo>
                    <a:lnTo>
                      <a:pt x="220" y="960"/>
                    </a:lnTo>
                    <a:lnTo>
                      <a:pt x="180" y="940"/>
                    </a:lnTo>
                    <a:lnTo>
                      <a:pt x="150" y="910"/>
                    </a:lnTo>
                    <a:lnTo>
                      <a:pt x="130" y="880"/>
                    </a:lnTo>
                    <a:lnTo>
                      <a:pt x="120" y="830"/>
                    </a:lnTo>
                    <a:lnTo>
                      <a:pt x="130" y="780"/>
                    </a:lnTo>
                    <a:lnTo>
                      <a:pt x="160" y="750"/>
                    </a:lnTo>
                    <a:lnTo>
                      <a:pt x="201" y="730"/>
                    </a:lnTo>
                    <a:lnTo>
                      <a:pt x="250" y="720"/>
                    </a:lnTo>
                    <a:lnTo>
                      <a:pt x="340" y="720"/>
                    </a:lnTo>
                    <a:lnTo>
                      <a:pt x="390" y="710"/>
                    </a:lnTo>
                    <a:lnTo>
                      <a:pt x="421" y="700"/>
                    </a:lnTo>
                    <a:lnTo>
                      <a:pt x="320" y="569"/>
                    </a:lnTo>
                    <a:lnTo>
                      <a:pt x="210" y="450"/>
                    </a:lnTo>
                    <a:lnTo>
                      <a:pt x="89" y="320"/>
                    </a:lnTo>
                    <a:lnTo>
                      <a:pt x="0" y="190"/>
                    </a:lnTo>
                    <a:lnTo>
                      <a:pt x="80" y="190"/>
                    </a:lnTo>
                    <a:lnTo>
                      <a:pt x="160" y="170"/>
                    </a:lnTo>
                    <a:lnTo>
                      <a:pt x="320" y="130"/>
                    </a:lnTo>
                    <a:lnTo>
                      <a:pt x="479" y="71"/>
                    </a:lnTo>
                    <a:lnTo>
                      <a:pt x="630" y="0"/>
                    </a:lnTo>
                    <a:lnTo>
                      <a:pt x="640" y="30"/>
                    </a:lnTo>
                    <a:lnTo>
                      <a:pt x="650" y="60"/>
                    </a:lnTo>
                    <a:lnTo>
                      <a:pt x="650" y="140"/>
                    </a:lnTo>
                    <a:lnTo>
                      <a:pt x="650" y="220"/>
                    </a:lnTo>
                    <a:lnTo>
                      <a:pt x="660" y="250"/>
                    </a:lnTo>
                    <a:lnTo>
                      <a:pt x="670" y="291"/>
                    </a:lnTo>
                    <a:close/>
                  </a:path>
                </a:pathLst>
              </a:custGeom>
              <a:solidFill>
                <a:srgbClr val="000000"/>
              </a:solidFill>
              <a:ln w="9525">
                <a:noFill/>
                <a:round/>
                <a:headEnd/>
                <a:tailEnd/>
              </a:ln>
            </p:spPr>
            <p:txBody>
              <a:bodyPr>
                <a:prstTxWarp prst="textNoShape">
                  <a:avLst/>
                </a:prstTxWarp>
              </a:bodyPr>
              <a:lstStyle/>
              <a:p>
                <a:endParaRPr lang="en-US"/>
              </a:p>
            </p:txBody>
          </p:sp>
          <p:sp>
            <p:nvSpPr>
              <p:cNvPr id="36991" name="Freeform 102"/>
              <p:cNvSpPr>
                <a:spLocks noChangeAspect="1"/>
              </p:cNvSpPr>
              <p:nvPr/>
            </p:nvSpPr>
            <p:spPr bwMode="auto">
              <a:xfrm>
                <a:off x="3044" y="921"/>
                <a:ext cx="244" cy="204"/>
              </a:xfrm>
              <a:custGeom>
                <a:avLst/>
                <a:gdLst>
                  <a:gd name="T0" fmla="*/ 1220 w 1220"/>
                  <a:gd name="T1" fmla="*/ 560 h 1020"/>
                  <a:gd name="T2" fmla="*/ 1150 w 1220"/>
                  <a:gd name="T3" fmla="*/ 630 h 1020"/>
                  <a:gd name="T4" fmla="*/ 1110 w 1220"/>
                  <a:gd name="T5" fmla="*/ 661 h 1020"/>
                  <a:gd name="T6" fmla="*/ 1070 w 1220"/>
                  <a:gd name="T7" fmla="*/ 680 h 1020"/>
                  <a:gd name="T8" fmla="*/ 1020 w 1220"/>
                  <a:gd name="T9" fmla="*/ 690 h 1020"/>
                  <a:gd name="T10" fmla="*/ 980 w 1220"/>
                  <a:gd name="T11" fmla="*/ 700 h 1020"/>
                  <a:gd name="T12" fmla="*/ 930 w 1220"/>
                  <a:gd name="T13" fmla="*/ 680 h 1020"/>
                  <a:gd name="T14" fmla="*/ 880 w 1220"/>
                  <a:gd name="T15" fmla="*/ 650 h 1020"/>
                  <a:gd name="T16" fmla="*/ 800 w 1220"/>
                  <a:gd name="T17" fmla="*/ 600 h 1020"/>
                  <a:gd name="T18" fmla="*/ 731 w 1220"/>
                  <a:gd name="T19" fmla="*/ 540 h 1020"/>
                  <a:gd name="T20" fmla="*/ 670 w 1220"/>
                  <a:gd name="T21" fmla="*/ 470 h 1020"/>
                  <a:gd name="T22" fmla="*/ 621 w 1220"/>
                  <a:gd name="T23" fmla="*/ 390 h 1020"/>
                  <a:gd name="T24" fmla="*/ 570 w 1220"/>
                  <a:gd name="T25" fmla="*/ 430 h 1020"/>
                  <a:gd name="T26" fmla="*/ 530 w 1220"/>
                  <a:gd name="T27" fmla="*/ 480 h 1020"/>
                  <a:gd name="T28" fmla="*/ 470 w 1220"/>
                  <a:gd name="T29" fmla="*/ 590 h 1020"/>
                  <a:gd name="T30" fmla="*/ 440 w 1220"/>
                  <a:gd name="T31" fmla="*/ 640 h 1020"/>
                  <a:gd name="T32" fmla="*/ 410 w 1220"/>
                  <a:gd name="T33" fmla="*/ 700 h 1020"/>
                  <a:gd name="T34" fmla="*/ 360 w 1220"/>
                  <a:gd name="T35" fmla="*/ 820 h 1020"/>
                  <a:gd name="T36" fmla="*/ 340 w 1220"/>
                  <a:gd name="T37" fmla="*/ 881 h 1020"/>
                  <a:gd name="T38" fmla="*/ 300 w 1220"/>
                  <a:gd name="T39" fmla="*/ 939 h 1020"/>
                  <a:gd name="T40" fmla="*/ 260 w 1220"/>
                  <a:gd name="T41" fmla="*/ 980 h 1020"/>
                  <a:gd name="T42" fmla="*/ 210 w 1220"/>
                  <a:gd name="T43" fmla="*/ 1020 h 1020"/>
                  <a:gd name="T44" fmla="*/ 179 w 1220"/>
                  <a:gd name="T45" fmla="*/ 1020 h 1020"/>
                  <a:gd name="T46" fmla="*/ 150 w 1220"/>
                  <a:gd name="T47" fmla="*/ 1010 h 1020"/>
                  <a:gd name="T48" fmla="*/ 100 w 1220"/>
                  <a:gd name="T49" fmla="*/ 980 h 1020"/>
                  <a:gd name="T50" fmla="*/ 60 w 1220"/>
                  <a:gd name="T51" fmla="*/ 930 h 1020"/>
                  <a:gd name="T52" fmla="*/ 30 w 1220"/>
                  <a:gd name="T53" fmla="*/ 881 h 1020"/>
                  <a:gd name="T54" fmla="*/ 20 w 1220"/>
                  <a:gd name="T55" fmla="*/ 820 h 1020"/>
                  <a:gd name="T56" fmla="*/ 11 w 1220"/>
                  <a:gd name="T57" fmla="*/ 771 h 1020"/>
                  <a:gd name="T58" fmla="*/ 0 w 1220"/>
                  <a:gd name="T59" fmla="*/ 710 h 1020"/>
                  <a:gd name="T60" fmla="*/ 0 w 1220"/>
                  <a:gd name="T61" fmla="*/ 661 h 1020"/>
                  <a:gd name="T62" fmla="*/ 11 w 1220"/>
                  <a:gd name="T63" fmla="*/ 600 h 1020"/>
                  <a:gd name="T64" fmla="*/ 30 w 1220"/>
                  <a:gd name="T65" fmla="*/ 549 h 1020"/>
                  <a:gd name="T66" fmla="*/ 60 w 1220"/>
                  <a:gd name="T67" fmla="*/ 500 h 1020"/>
                  <a:gd name="T68" fmla="*/ 100 w 1220"/>
                  <a:gd name="T69" fmla="*/ 460 h 1020"/>
                  <a:gd name="T70" fmla="*/ 130 w 1220"/>
                  <a:gd name="T71" fmla="*/ 450 h 1020"/>
                  <a:gd name="T72" fmla="*/ 160 w 1220"/>
                  <a:gd name="T73" fmla="*/ 460 h 1020"/>
                  <a:gd name="T74" fmla="*/ 190 w 1220"/>
                  <a:gd name="T75" fmla="*/ 480 h 1020"/>
                  <a:gd name="T76" fmla="*/ 210 w 1220"/>
                  <a:gd name="T77" fmla="*/ 500 h 1020"/>
                  <a:gd name="T78" fmla="*/ 250 w 1220"/>
                  <a:gd name="T79" fmla="*/ 540 h 1020"/>
                  <a:gd name="T80" fmla="*/ 280 w 1220"/>
                  <a:gd name="T81" fmla="*/ 590 h 1020"/>
                  <a:gd name="T82" fmla="*/ 300 w 1220"/>
                  <a:gd name="T83" fmla="*/ 661 h 1020"/>
                  <a:gd name="T84" fmla="*/ 310 w 1220"/>
                  <a:gd name="T85" fmla="*/ 700 h 1020"/>
                  <a:gd name="T86" fmla="*/ 320 w 1220"/>
                  <a:gd name="T87" fmla="*/ 730 h 1020"/>
                  <a:gd name="T88" fmla="*/ 380 w 1220"/>
                  <a:gd name="T89" fmla="*/ 640 h 1020"/>
                  <a:gd name="T90" fmla="*/ 430 w 1220"/>
                  <a:gd name="T91" fmla="*/ 549 h 1020"/>
                  <a:gd name="T92" fmla="*/ 530 w 1220"/>
                  <a:gd name="T93" fmla="*/ 360 h 1020"/>
                  <a:gd name="T94" fmla="*/ 630 w 1220"/>
                  <a:gd name="T95" fmla="*/ 170 h 1020"/>
                  <a:gd name="T96" fmla="*/ 690 w 1220"/>
                  <a:gd name="T97" fmla="*/ 80 h 1020"/>
                  <a:gd name="T98" fmla="*/ 760 w 1220"/>
                  <a:gd name="T99" fmla="*/ 0 h 1020"/>
                  <a:gd name="T100" fmla="*/ 789 w 1220"/>
                  <a:gd name="T101" fmla="*/ 80 h 1020"/>
                  <a:gd name="T102" fmla="*/ 830 w 1220"/>
                  <a:gd name="T103" fmla="*/ 170 h 1020"/>
                  <a:gd name="T104" fmla="*/ 870 w 1220"/>
                  <a:gd name="T105" fmla="*/ 250 h 1020"/>
                  <a:gd name="T106" fmla="*/ 920 w 1220"/>
                  <a:gd name="T107" fmla="*/ 329 h 1020"/>
                  <a:gd name="T108" fmla="*/ 980 w 1220"/>
                  <a:gd name="T109" fmla="*/ 400 h 1020"/>
                  <a:gd name="T110" fmla="*/ 1050 w 1220"/>
                  <a:gd name="T111" fmla="*/ 460 h 1020"/>
                  <a:gd name="T112" fmla="*/ 1130 w 1220"/>
                  <a:gd name="T113" fmla="*/ 520 h 1020"/>
                  <a:gd name="T114" fmla="*/ 1220 w 1220"/>
                  <a:gd name="T115" fmla="*/ 560 h 10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0"/>
                  <a:gd name="T175" fmla="*/ 0 h 1020"/>
                  <a:gd name="T176" fmla="*/ 1220 w 1220"/>
                  <a:gd name="T177" fmla="*/ 1020 h 10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0" h="1020">
                    <a:moveTo>
                      <a:pt x="1220" y="560"/>
                    </a:moveTo>
                    <a:lnTo>
                      <a:pt x="1150" y="630"/>
                    </a:lnTo>
                    <a:lnTo>
                      <a:pt x="1110" y="661"/>
                    </a:lnTo>
                    <a:lnTo>
                      <a:pt x="1070" y="680"/>
                    </a:lnTo>
                    <a:lnTo>
                      <a:pt x="1020" y="690"/>
                    </a:lnTo>
                    <a:lnTo>
                      <a:pt x="980" y="700"/>
                    </a:lnTo>
                    <a:lnTo>
                      <a:pt x="930" y="680"/>
                    </a:lnTo>
                    <a:lnTo>
                      <a:pt x="880" y="650"/>
                    </a:lnTo>
                    <a:lnTo>
                      <a:pt x="800" y="600"/>
                    </a:lnTo>
                    <a:lnTo>
                      <a:pt x="731" y="540"/>
                    </a:lnTo>
                    <a:lnTo>
                      <a:pt x="670" y="470"/>
                    </a:lnTo>
                    <a:lnTo>
                      <a:pt x="621" y="390"/>
                    </a:lnTo>
                    <a:lnTo>
                      <a:pt x="570" y="430"/>
                    </a:lnTo>
                    <a:lnTo>
                      <a:pt x="530" y="480"/>
                    </a:lnTo>
                    <a:lnTo>
                      <a:pt x="470" y="590"/>
                    </a:lnTo>
                    <a:lnTo>
                      <a:pt x="440" y="640"/>
                    </a:lnTo>
                    <a:lnTo>
                      <a:pt x="410" y="700"/>
                    </a:lnTo>
                    <a:lnTo>
                      <a:pt x="360" y="820"/>
                    </a:lnTo>
                    <a:lnTo>
                      <a:pt x="340" y="881"/>
                    </a:lnTo>
                    <a:lnTo>
                      <a:pt x="300" y="939"/>
                    </a:lnTo>
                    <a:lnTo>
                      <a:pt x="260" y="980"/>
                    </a:lnTo>
                    <a:lnTo>
                      <a:pt x="210" y="1020"/>
                    </a:lnTo>
                    <a:lnTo>
                      <a:pt x="179" y="1020"/>
                    </a:lnTo>
                    <a:lnTo>
                      <a:pt x="150" y="1010"/>
                    </a:lnTo>
                    <a:lnTo>
                      <a:pt x="100" y="980"/>
                    </a:lnTo>
                    <a:lnTo>
                      <a:pt x="60" y="930"/>
                    </a:lnTo>
                    <a:lnTo>
                      <a:pt x="30" y="881"/>
                    </a:lnTo>
                    <a:lnTo>
                      <a:pt x="20" y="820"/>
                    </a:lnTo>
                    <a:lnTo>
                      <a:pt x="11" y="771"/>
                    </a:lnTo>
                    <a:lnTo>
                      <a:pt x="0" y="710"/>
                    </a:lnTo>
                    <a:lnTo>
                      <a:pt x="0" y="661"/>
                    </a:lnTo>
                    <a:lnTo>
                      <a:pt x="11" y="600"/>
                    </a:lnTo>
                    <a:lnTo>
                      <a:pt x="30" y="549"/>
                    </a:lnTo>
                    <a:lnTo>
                      <a:pt x="60" y="500"/>
                    </a:lnTo>
                    <a:lnTo>
                      <a:pt x="100" y="460"/>
                    </a:lnTo>
                    <a:lnTo>
                      <a:pt x="130" y="450"/>
                    </a:lnTo>
                    <a:lnTo>
                      <a:pt x="160" y="460"/>
                    </a:lnTo>
                    <a:lnTo>
                      <a:pt x="190" y="480"/>
                    </a:lnTo>
                    <a:lnTo>
                      <a:pt x="210" y="500"/>
                    </a:lnTo>
                    <a:lnTo>
                      <a:pt x="250" y="540"/>
                    </a:lnTo>
                    <a:lnTo>
                      <a:pt x="280" y="590"/>
                    </a:lnTo>
                    <a:lnTo>
                      <a:pt x="300" y="661"/>
                    </a:lnTo>
                    <a:lnTo>
                      <a:pt x="310" y="700"/>
                    </a:lnTo>
                    <a:lnTo>
                      <a:pt x="320" y="730"/>
                    </a:lnTo>
                    <a:lnTo>
                      <a:pt x="380" y="640"/>
                    </a:lnTo>
                    <a:lnTo>
                      <a:pt x="430" y="549"/>
                    </a:lnTo>
                    <a:lnTo>
                      <a:pt x="530" y="360"/>
                    </a:lnTo>
                    <a:lnTo>
                      <a:pt x="630" y="170"/>
                    </a:lnTo>
                    <a:lnTo>
                      <a:pt x="690" y="80"/>
                    </a:lnTo>
                    <a:lnTo>
                      <a:pt x="760" y="0"/>
                    </a:lnTo>
                    <a:lnTo>
                      <a:pt x="789" y="80"/>
                    </a:lnTo>
                    <a:lnTo>
                      <a:pt x="830" y="170"/>
                    </a:lnTo>
                    <a:lnTo>
                      <a:pt x="870" y="250"/>
                    </a:lnTo>
                    <a:lnTo>
                      <a:pt x="920" y="329"/>
                    </a:lnTo>
                    <a:lnTo>
                      <a:pt x="980" y="400"/>
                    </a:lnTo>
                    <a:lnTo>
                      <a:pt x="1050" y="460"/>
                    </a:lnTo>
                    <a:lnTo>
                      <a:pt x="1130" y="520"/>
                    </a:lnTo>
                    <a:lnTo>
                      <a:pt x="1220" y="560"/>
                    </a:lnTo>
                    <a:close/>
                  </a:path>
                </a:pathLst>
              </a:custGeom>
              <a:solidFill>
                <a:srgbClr val="000000"/>
              </a:solidFill>
              <a:ln w="9525">
                <a:noFill/>
                <a:round/>
                <a:headEnd/>
                <a:tailEnd/>
              </a:ln>
            </p:spPr>
            <p:txBody>
              <a:bodyPr>
                <a:prstTxWarp prst="textNoShape">
                  <a:avLst/>
                </a:prstTxWarp>
              </a:bodyPr>
              <a:lstStyle/>
              <a:p>
                <a:endParaRPr lang="en-US"/>
              </a:p>
            </p:txBody>
          </p:sp>
          <p:sp>
            <p:nvSpPr>
              <p:cNvPr id="36992" name="Freeform 103"/>
              <p:cNvSpPr>
                <a:spLocks noChangeAspect="1"/>
              </p:cNvSpPr>
              <p:nvPr/>
            </p:nvSpPr>
            <p:spPr bwMode="auto">
              <a:xfrm>
                <a:off x="2948" y="1057"/>
                <a:ext cx="28" cy="218"/>
              </a:xfrm>
              <a:custGeom>
                <a:avLst/>
                <a:gdLst>
                  <a:gd name="T0" fmla="*/ 49 w 140"/>
                  <a:gd name="T1" fmla="*/ 900 h 1089"/>
                  <a:gd name="T2" fmla="*/ 40 w 140"/>
                  <a:gd name="T3" fmla="*/ 900 h 1089"/>
                  <a:gd name="T4" fmla="*/ 40 w 140"/>
                  <a:gd name="T5" fmla="*/ 940 h 1089"/>
                  <a:gd name="T6" fmla="*/ 30 w 140"/>
                  <a:gd name="T7" fmla="*/ 990 h 1089"/>
                  <a:gd name="T8" fmla="*/ 0 w 140"/>
                  <a:gd name="T9" fmla="*/ 1089 h 1089"/>
                  <a:gd name="T10" fmla="*/ 49 w 140"/>
                  <a:gd name="T11" fmla="*/ 570 h 1089"/>
                  <a:gd name="T12" fmla="*/ 70 w 140"/>
                  <a:gd name="T13" fmla="*/ 300 h 1089"/>
                  <a:gd name="T14" fmla="*/ 80 w 140"/>
                  <a:gd name="T15" fmla="*/ 40 h 1089"/>
                  <a:gd name="T16" fmla="*/ 100 w 140"/>
                  <a:gd name="T17" fmla="*/ 0 h 1089"/>
                  <a:gd name="T18" fmla="*/ 140 w 140"/>
                  <a:gd name="T19" fmla="*/ 20 h 1089"/>
                  <a:gd name="T20" fmla="*/ 49 w 140"/>
                  <a:gd name="T21" fmla="*/ 900 h 10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
                  <a:gd name="T34" fmla="*/ 0 h 1089"/>
                  <a:gd name="T35" fmla="*/ 140 w 140"/>
                  <a:gd name="T36" fmla="*/ 1089 h 10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 h="1089">
                    <a:moveTo>
                      <a:pt x="49" y="900"/>
                    </a:moveTo>
                    <a:lnTo>
                      <a:pt x="40" y="900"/>
                    </a:lnTo>
                    <a:lnTo>
                      <a:pt x="40" y="940"/>
                    </a:lnTo>
                    <a:lnTo>
                      <a:pt x="30" y="990"/>
                    </a:lnTo>
                    <a:lnTo>
                      <a:pt x="0" y="1089"/>
                    </a:lnTo>
                    <a:lnTo>
                      <a:pt x="49" y="570"/>
                    </a:lnTo>
                    <a:lnTo>
                      <a:pt x="70" y="300"/>
                    </a:lnTo>
                    <a:lnTo>
                      <a:pt x="80" y="40"/>
                    </a:lnTo>
                    <a:lnTo>
                      <a:pt x="100" y="0"/>
                    </a:lnTo>
                    <a:lnTo>
                      <a:pt x="140" y="20"/>
                    </a:lnTo>
                    <a:lnTo>
                      <a:pt x="49" y="900"/>
                    </a:lnTo>
                    <a:close/>
                  </a:path>
                </a:pathLst>
              </a:custGeom>
              <a:solidFill>
                <a:srgbClr val="483093"/>
              </a:solidFill>
              <a:ln w="9525">
                <a:noFill/>
                <a:round/>
                <a:headEnd/>
                <a:tailEnd/>
              </a:ln>
            </p:spPr>
            <p:txBody>
              <a:bodyPr>
                <a:prstTxWarp prst="textNoShape">
                  <a:avLst/>
                </a:prstTxWarp>
              </a:bodyPr>
              <a:lstStyle/>
              <a:p>
                <a:endParaRPr lang="en-US"/>
              </a:p>
            </p:txBody>
          </p:sp>
          <p:sp>
            <p:nvSpPr>
              <p:cNvPr id="36993" name="Freeform 104"/>
              <p:cNvSpPr>
                <a:spLocks noChangeAspect="1"/>
              </p:cNvSpPr>
              <p:nvPr/>
            </p:nvSpPr>
            <p:spPr bwMode="auto">
              <a:xfrm>
                <a:off x="2556" y="1067"/>
                <a:ext cx="188" cy="216"/>
              </a:xfrm>
              <a:custGeom>
                <a:avLst/>
                <a:gdLst>
                  <a:gd name="T0" fmla="*/ 940 w 940"/>
                  <a:gd name="T1" fmla="*/ 1039 h 1080"/>
                  <a:gd name="T2" fmla="*/ 920 w 940"/>
                  <a:gd name="T3" fmla="*/ 1080 h 1080"/>
                  <a:gd name="T4" fmla="*/ 830 w 940"/>
                  <a:gd name="T5" fmla="*/ 981 h 1080"/>
                  <a:gd name="T6" fmla="*/ 780 w 940"/>
                  <a:gd name="T7" fmla="*/ 920 h 1080"/>
                  <a:gd name="T8" fmla="*/ 740 w 940"/>
                  <a:gd name="T9" fmla="*/ 871 h 1080"/>
                  <a:gd name="T10" fmla="*/ 750 w 940"/>
                  <a:gd name="T11" fmla="*/ 860 h 1080"/>
                  <a:gd name="T12" fmla="*/ 560 w 940"/>
                  <a:gd name="T13" fmla="*/ 660 h 1080"/>
                  <a:gd name="T14" fmla="*/ 370 w 940"/>
                  <a:gd name="T15" fmla="*/ 460 h 1080"/>
                  <a:gd name="T16" fmla="*/ 179 w 940"/>
                  <a:gd name="T17" fmla="*/ 261 h 1080"/>
                  <a:gd name="T18" fmla="*/ 90 w 940"/>
                  <a:gd name="T19" fmla="*/ 151 h 1080"/>
                  <a:gd name="T20" fmla="*/ 0 w 940"/>
                  <a:gd name="T21" fmla="*/ 41 h 1080"/>
                  <a:gd name="T22" fmla="*/ 11 w 940"/>
                  <a:gd name="T23" fmla="*/ 0 h 1080"/>
                  <a:gd name="T24" fmla="*/ 240 w 940"/>
                  <a:gd name="T25" fmla="*/ 261 h 1080"/>
                  <a:gd name="T26" fmla="*/ 480 w 940"/>
                  <a:gd name="T27" fmla="*/ 520 h 1080"/>
                  <a:gd name="T28" fmla="*/ 710 w 940"/>
                  <a:gd name="T29" fmla="*/ 780 h 1080"/>
                  <a:gd name="T30" fmla="*/ 940 w 940"/>
                  <a:gd name="T31" fmla="*/ 1039 h 10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40"/>
                  <a:gd name="T49" fmla="*/ 0 h 1080"/>
                  <a:gd name="T50" fmla="*/ 940 w 940"/>
                  <a:gd name="T51" fmla="*/ 1080 h 10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40" h="1080">
                    <a:moveTo>
                      <a:pt x="940" y="1039"/>
                    </a:moveTo>
                    <a:lnTo>
                      <a:pt x="920" y="1080"/>
                    </a:lnTo>
                    <a:lnTo>
                      <a:pt x="830" y="981"/>
                    </a:lnTo>
                    <a:lnTo>
                      <a:pt x="780" y="920"/>
                    </a:lnTo>
                    <a:lnTo>
                      <a:pt x="740" y="871"/>
                    </a:lnTo>
                    <a:lnTo>
                      <a:pt x="750" y="860"/>
                    </a:lnTo>
                    <a:lnTo>
                      <a:pt x="560" y="660"/>
                    </a:lnTo>
                    <a:lnTo>
                      <a:pt x="370" y="460"/>
                    </a:lnTo>
                    <a:lnTo>
                      <a:pt x="179" y="261"/>
                    </a:lnTo>
                    <a:lnTo>
                      <a:pt x="90" y="151"/>
                    </a:lnTo>
                    <a:lnTo>
                      <a:pt x="0" y="41"/>
                    </a:lnTo>
                    <a:lnTo>
                      <a:pt x="11" y="0"/>
                    </a:lnTo>
                    <a:lnTo>
                      <a:pt x="240" y="261"/>
                    </a:lnTo>
                    <a:lnTo>
                      <a:pt x="480" y="520"/>
                    </a:lnTo>
                    <a:lnTo>
                      <a:pt x="710" y="780"/>
                    </a:lnTo>
                    <a:lnTo>
                      <a:pt x="940" y="1039"/>
                    </a:lnTo>
                    <a:close/>
                  </a:path>
                </a:pathLst>
              </a:custGeom>
              <a:solidFill>
                <a:srgbClr val="483093"/>
              </a:solidFill>
              <a:ln w="9525">
                <a:noFill/>
                <a:round/>
                <a:headEnd/>
                <a:tailEnd/>
              </a:ln>
            </p:spPr>
            <p:txBody>
              <a:bodyPr>
                <a:prstTxWarp prst="textNoShape">
                  <a:avLst/>
                </a:prstTxWarp>
              </a:bodyPr>
              <a:lstStyle/>
              <a:p>
                <a:endParaRPr lang="en-US"/>
              </a:p>
            </p:txBody>
          </p:sp>
          <p:sp>
            <p:nvSpPr>
              <p:cNvPr id="36994" name="Freeform 105"/>
              <p:cNvSpPr>
                <a:spLocks noChangeAspect="1"/>
              </p:cNvSpPr>
              <p:nvPr/>
            </p:nvSpPr>
            <p:spPr bwMode="auto">
              <a:xfrm>
                <a:off x="2692" y="1085"/>
                <a:ext cx="74" cy="134"/>
              </a:xfrm>
              <a:custGeom>
                <a:avLst/>
                <a:gdLst>
                  <a:gd name="T0" fmla="*/ 371 w 371"/>
                  <a:gd name="T1" fmla="*/ 671 h 671"/>
                  <a:gd name="T2" fmla="*/ 271 w 371"/>
                  <a:gd name="T3" fmla="*/ 530 h 671"/>
                  <a:gd name="T4" fmla="*/ 171 w 371"/>
                  <a:gd name="T5" fmla="*/ 370 h 671"/>
                  <a:gd name="T6" fmla="*/ 81 w 371"/>
                  <a:gd name="T7" fmla="*/ 210 h 671"/>
                  <a:gd name="T8" fmla="*/ 0 w 371"/>
                  <a:gd name="T9" fmla="*/ 40 h 671"/>
                  <a:gd name="T10" fmla="*/ 21 w 371"/>
                  <a:gd name="T11" fmla="*/ 0 h 671"/>
                  <a:gd name="T12" fmla="*/ 371 w 371"/>
                  <a:gd name="T13" fmla="*/ 671 h 671"/>
                  <a:gd name="T14" fmla="*/ 0 60000 65536"/>
                  <a:gd name="T15" fmla="*/ 0 60000 65536"/>
                  <a:gd name="T16" fmla="*/ 0 60000 65536"/>
                  <a:gd name="T17" fmla="*/ 0 60000 65536"/>
                  <a:gd name="T18" fmla="*/ 0 60000 65536"/>
                  <a:gd name="T19" fmla="*/ 0 60000 65536"/>
                  <a:gd name="T20" fmla="*/ 0 60000 65536"/>
                  <a:gd name="T21" fmla="*/ 0 w 371"/>
                  <a:gd name="T22" fmla="*/ 0 h 671"/>
                  <a:gd name="T23" fmla="*/ 371 w 371"/>
                  <a:gd name="T24" fmla="*/ 671 h 6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1" h="671">
                    <a:moveTo>
                      <a:pt x="371" y="671"/>
                    </a:moveTo>
                    <a:lnTo>
                      <a:pt x="271" y="530"/>
                    </a:lnTo>
                    <a:lnTo>
                      <a:pt x="171" y="370"/>
                    </a:lnTo>
                    <a:lnTo>
                      <a:pt x="81" y="210"/>
                    </a:lnTo>
                    <a:lnTo>
                      <a:pt x="0" y="40"/>
                    </a:lnTo>
                    <a:lnTo>
                      <a:pt x="21" y="0"/>
                    </a:lnTo>
                    <a:lnTo>
                      <a:pt x="371" y="671"/>
                    </a:lnTo>
                    <a:close/>
                  </a:path>
                </a:pathLst>
              </a:custGeom>
              <a:solidFill>
                <a:srgbClr val="483093"/>
              </a:solidFill>
              <a:ln w="9525">
                <a:noFill/>
                <a:round/>
                <a:headEnd/>
                <a:tailEnd/>
              </a:ln>
            </p:spPr>
            <p:txBody>
              <a:bodyPr>
                <a:prstTxWarp prst="textNoShape">
                  <a:avLst/>
                </a:prstTxWarp>
              </a:bodyPr>
              <a:lstStyle/>
              <a:p>
                <a:endParaRPr lang="en-US"/>
              </a:p>
            </p:txBody>
          </p:sp>
          <p:sp>
            <p:nvSpPr>
              <p:cNvPr id="36995" name="Freeform 106"/>
              <p:cNvSpPr>
                <a:spLocks noChangeAspect="1"/>
              </p:cNvSpPr>
              <p:nvPr/>
            </p:nvSpPr>
            <p:spPr bwMode="auto">
              <a:xfrm>
                <a:off x="3054" y="1141"/>
                <a:ext cx="122" cy="128"/>
              </a:xfrm>
              <a:custGeom>
                <a:avLst/>
                <a:gdLst>
                  <a:gd name="T0" fmla="*/ 610 w 610"/>
                  <a:gd name="T1" fmla="*/ 30 h 640"/>
                  <a:gd name="T2" fmla="*/ 560 w 610"/>
                  <a:gd name="T3" fmla="*/ 120 h 640"/>
                  <a:gd name="T4" fmla="*/ 490 w 610"/>
                  <a:gd name="T5" fmla="*/ 200 h 640"/>
                  <a:gd name="T6" fmla="*/ 410 w 610"/>
                  <a:gd name="T7" fmla="*/ 281 h 640"/>
                  <a:gd name="T8" fmla="*/ 330 w 610"/>
                  <a:gd name="T9" fmla="*/ 350 h 640"/>
                  <a:gd name="T10" fmla="*/ 160 w 610"/>
                  <a:gd name="T11" fmla="*/ 501 h 640"/>
                  <a:gd name="T12" fmla="*/ 0 w 610"/>
                  <a:gd name="T13" fmla="*/ 640 h 640"/>
                  <a:gd name="T14" fmla="*/ 290 w 610"/>
                  <a:gd name="T15" fmla="*/ 320 h 640"/>
                  <a:gd name="T16" fmla="*/ 440 w 610"/>
                  <a:gd name="T17" fmla="*/ 160 h 640"/>
                  <a:gd name="T18" fmla="*/ 590 w 610"/>
                  <a:gd name="T19" fmla="*/ 0 h 640"/>
                  <a:gd name="T20" fmla="*/ 610 w 610"/>
                  <a:gd name="T21" fmla="*/ 30 h 6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0"/>
                  <a:gd name="T34" fmla="*/ 0 h 640"/>
                  <a:gd name="T35" fmla="*/ 610 w 610"/>
                  <a:gd name="T36" fmla="*/ 640 h 6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0" h="640">
                    <a:moveTo>
                      <a:pt x="610" y="30"/>
                    </a:moveTo>
                    <a:lnTo>
                      <a:pt x="560" y="120"/>
                    </a:lnTo>
                    <a:lnTo>
                      <a:pt x="490" y="200"/>
                    </a:lnTo>
                    <a:lnTo>
                      <a:pt x="410" y="281"/>
                    </a:lnTo>
                    <a:lnTo>
                      <a:pt x="330" y="350"/>
                    </a:lnTo>
                    <a:lnTo>
                      <a:pt x="160" y="501"/>
                    </a:lnTo>
                    <a:lnTo>
                      <a:pt x="0" y="640"/>
                    </a:lnTo>
                    <a:lnTo>
                      <a:pt x="290" y="320"/>
                    </a:lnTo>
                    <a:lnTo>
                      <a:pt x="440" y="160"/>
                    </a:lnTo>
                    <a:lnTo>
                      <a:pt x="590" y="0"/>
                    </a:lnTo>
                    <a:lnTo>
                      <a:pt x="610" y="30"/>
                    </a:lnTo>
                    <a:close/>
                  </a:path>
                </a:pathLst>
              </a:custGeom>
              <a:solidFill>
                <a:srgbClr val="483093"/>
              </a:solidFill>
              <a:ln w="9525">
                <a:noFill/>
                <a:round/>
                <a:headEnd/>
                <a:tailEnd/>
              </a:ln>
            </p:spPr>
            <p:txBody>
              <a:bodyPr>
                <a:prstTxWarp prst="textNoShape">
                  <a:avLst/>
                </a:prstTxWarp>
              </a:bodyPr>
              <a:lstStyle/>
              <a:p>
                <a:endParaRPr lang="en-US"/>
              </a:p>
            </p:txBody>
          </p:sp>
          <p:sp>
            <p:nvSpPr>
              <p:cNvPr id="36996" name="Freeform 107"/>
              <p:cNvSpPr>
                <a:spLocks noChangeAspect="1"/>
              </p:cNvSpPr>
              <p:nvPr/>
            </p:nvSpPr>
            <p:spPr bwMode="auto">
              <a:xfrm>
                <a:off x="1004" y="1313"/>
                <a:ext cx="3346" cy="2186"/>
              </a:xfrm>
              <a:custGeom>
                <a:avLst/>
                <a:gdLst>
                  <a:gd name="T0" fmla="*/ 9900 w 16730"/>
                  <a:gd name="T1" fmla="*/ 490 h 10931"/>
                  <a:gd name="T2" fmla="*/ 10700 w 16730"/>
                  <a:gd name="T3" fmla="*/ 710 h 10931"/>
                  <a:gd name="T4" fmla="*/ 10420 w 16730"/>
                  <a:gd name="T5" fmla="*/ 1000 h 10931"/>
                  <a:gd name="T6" fmla="*/ 10730 w 16730"/>
                  <a:gd name="T7" fmla="*/ 1460 h 10931"/>
                  <a:gd name="T8" fmla="*/ 10440 w 16730"/>
                  <a:gd name="T9" fmla="*/ 2270 h 10931"/>
                  <a:gd name="T10" fmla="*/ 11980 w 16730"/>
                  <a:gd name="T11" fmla="*/ 2631 h 10931"/>
                  <a:gd name="T12" fmla="*/ 11489 w 16730"/>
                  <a:gd name="T13" fmla="*/ 3730 h 10931"/>
                  <a:gd name="T14" fmla="*/ 10840 w 16730"/>
                  <a:gd name="T15" fmla="*/ 3739 h 10931"/>
                  <a:gd name="T16" fmla="*/ 10300 w 16730"/>
                  <a:gd name="T17" fmla="*/ 3640 h 10931"/>
                  <a:gd name="T18" fmla="*/ 10940 w 16730"/>
                  <a:gd name="T19" fmla="*/ 5470 h 10931"/>
                  <a:gd name="T20" fmla="*/ 11099 w 16730"/>
                  <a:gd name="T21" fmla="*/ 6770 h 10931"/>
                  <a:gd name="T22" fmla="*/ 11350 w 16730"/>
                  <a:gd name="T23" fmla="*/ 7501 h 10931"/>
                  <a:gd name="T24" fmla="*/ 12980 w 16730"/>
                  <a:gd name="T25" fmla="*/ 7410 h 10931"/>
                  <a:gd name="T26" fmla="*/ 14960 w 16730"/>
                  <a:gd name="T27" fmla="*/ 7430 h 10931"/>
                  <a:gd name="T28" fmla="*/ 15830 w 16730"/>
                  <a:gd name="T29" fmla="*/ 7950 h 10931"/>
                  <a:gd name="T30" fmla="*/ 15690 w 16730"/>
                  <a:gd name="T31" fmla="*/ 9210 h 10931"/>
                  <a:gd name="T32" fmla="*/ 14500 w 16730"/>
                  <a:gd name="T33" fmla="*/ 7480 h 10931"/>
                  <a:gd name="T34" fmla="*/ 14270 w 16730"/>
                  <a:gd name="T35" fmla="*/ 10130 h 10931"/>
                  <a:gd name="T36" fmla="*/ 14170 w 16730"/>
                  <a:gd name="T37" fmla="*/ 7440 h 10931"/>
                  <a:gd name="T38" fmla="*/ 12940 w 16730"/>
                  <a:gd name="T39" fmla="*/ 7650 h 10931"/>
                  <a:gd name="T40" fmla="*/ 12840 w 16730"/>
                  <a:gd name="T41" fmla="*/ 8331 h 10931"/>
                  <a:gd name="T42" fmla="*/ 11720 w 16730"/>
                  <a:gd name="T43" fmla="*/ 7560 h 10931"/>
                  <a:gd name="T44" fmla="*/ 11360 w 16730"/>
                  <a:gd name="T45" fmla="*/ 10350 h 10931"/>
                  <a:gd name="T46" fmla="*/ 11150 w 16730"/>
                  <a:gd name="T47" fmla="*/ 7520 h 10931"/>
                  <a:gd name="T48" fmla="*/ 10310 w 16730"/>
                  <a:gd name="T49" fmla="*/ 8030 h 10931"/>
                  <a:gd name="T50" fmla="*/ 9640 w 16730"/>
                  <a:gd name="T51" fmla="*/ 7560 h 10931"/>
                  <a:gd name="T52" fmla="*/ 9300 w 16730"/>
                  <a:gd name="T53" fmla="*/ 9710 h 10931"/>
                  <a:gd name="T54" fmla="*/ 8860 w 16730"/>
                  <a:gd name="T55" fmla="*/ 7620 h 10931"/>
                  <a:gd name="T56" fmla="*/ 8659 w 16730"/>
                  <a:gd name="T57" fmla="*/ 7860 h 10931"/>
                  <a:gd name="T58" fmla="*/ 7990 w 16730"/>
                  <a:gd name="T59" fmla="*/ 7650 h 10931"/>
                  <a:gd name="T60" fmla="*/ 7700 w 16730"/>
                  <a:gd name="T61" fmla="*/ 9720 h 10931"/>
                  <a:gd name="T62" fmla="*/ 7360 w 16730"/>
                  <a:gd name="T63" fmla="*/ 7620 h 10931"/>
                  <a:gd name="T64" fmla="*/ 6930 w 16730"/>
                  <a:gd name="T65" fmla="*/ 7960 h 10931"/>
                  <a:gd name="T66" fmla="*/ 6160 w 16730"/>
                  <a:gd name="T67" fmla="*/ 8170 h 10931"/>
                  <a:gd name="T68" fmla="*/ 5630 w 16730"/>
                  <a:gd name="T69" fmla="*/ 7880 h 10931"/>
                  <a:gd name="T70" fmla="*/ 5560 w 16730"/>
                  <a:gd name="T71" fmla="*/ 9250 h 10931"/>
                  <a:gd name="T72" fmla="*/ 3680 w 16730"/>
                  <a:gd name="T73" fmla="*/ 8441 h 10931"/>
                  <a:gd name="T74" fmla="*/ 2850 w 16730"/>
                  <a:gd name="T75" fmla="*/ 8010 h 10931"/>
                  <a:gd name="T76" fmla="*/ 2050 w 16730"/>
                  <a:gd name="T77" fmla="*/ 7980 h 10931"/>
                  <a:gd name="T78" fmla="*/ 1080 w 16730"/>
                  <a:gd name="T79" fmla="*/ 7790 h 10931"/>
                  <a:gd name="T80" fmla="*/ 350 w 16730"/>
                  <a:gd name="T81" fmla="*/ 8010 h 10931"/>
                  <a:gd name="T82" fmla="*/ 1980 w 16730"/>
                  <a:gd name="T83" fmla="*/ 7730 h 10931"/>
                  <a:gd name="T84" fmla="*/ 4430 w 16730"/>
                  <a:gd name="T85" fmla="*/ 7630 h 10931"/>
                  <a:gd name="T86" fmla="*/ 4120 w 16730"/>
                  <a:gd name="T87" fmla="*/ 6830 h 10931"/>
                  <a:gd name="T88" fmla="*/ 4460 w 16730"/>
                  <a:gd name="T89" fmla="*/ 5890 h 10931"/>
                  <a:gd name="T90" fmla="*/ 4230 w 16730"/>
                  <a:gd name="T91" fmla="*/ 5460 h 10931"/>
                  <a:gd name="T92" fmla="*/ 3570 w 16730"/>
                  <a:gd name="T93" fmla="*/ 5590 h 10931"/>
                  <a:gd name="T94" fmla="*/ 2220 w 16730"/>
                  <a:gd name="T95" fmla="*/ 6140 h 10931"/>
                  <a:gd name="T96" fmla="*/ 1830 w 16730"/>
                  <a:gd name="T97" fmla="*/ 5410 h 10931"/>
                  <a:gd name="T98" fmla="*/ 2920 w 16730"/>
                  <a:gd name="T99" fmla="*/ 4200 h 10931"/>
                  <a:gd name="T100" fmla="*/ 4580 w 16730"/>
                  <a:gd name="T101" fmla="*/ 4100 h 10931"/>
                  <a:gd name="T102" fmla="*/ 5710 w 16730"/>
                  <a:gd name="T103" fmla="*/ 5280 h 10931"/>
                  <a:gd name="T104" fmla="*/ 5470 w 16730"/>
                  <a:gd name="T105" fmla="*/ 6850 h 10931"/>
                  <a:gd name="T106" fmla="*/ 5870 w 16730"/>
                  <a:gd name="T107" fmla="*/ 6820 h 10931"/>
                  <a:gd name="T108" fmla="*/ 6570 w 16730"/>
                  <a:gd name="T109" fmla="*/ 5410 h 10931"/>
                  <a:gd name="T110" fmla="*/ 7060 w 16730"/>
                  <a:gd name="T111" fmla="*/ 3410 h 10931"/>
                  <a:gd name="T112" fmla="*/ 6380 w 16730"/>
                  <a:gd name="T113" fmla="*/ 3040 h 10931"/>
                  <a:gd name="T114" fmla="*/ 5070 w 16730"/>
                  <a:gd name="T115" fmla="*/ 3270 h 10931"/>
                  <a:gd name="T116" fmla="*/ 4340 w 16730"/>
                  <a:gd name="T117" fmla="*/ 3180 h 10931"/>
                  <a:gd name="T118" fmla="*/ 4120 w 16730"/>
                  <a:gd name="T119" fmla="*/ 2290 h 10931"/>
                  <a:gd name="T120" fmla="*/ 7640 w 16730"/>
                  <a:gd name="T121" fmla="*/ 2120 h 10931"/>
                  <a:gd name="T122" fmla="*/ 7680 w 16730"/>
                  <a:gd name="T123" fmla="*/ 1380 h 10931"/>
                  <a:gd name="T124" fmla="*/ 8080 w 16730"/>
                  <a:gd name="T125" fmla="*/ 780 h 109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730"/>
                  <a:gd name="T190" fmla="*/ 0 h 10931"/>
                  <a:gd name="T191" fmla="*/ 16730 w 16730"/>
                  <a:gd name="T192" fmla="*/ 10931 h 109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730" h="10931">
                    <a:moveTo>
                      <a:pt x="8659" y="300"/>
                    </a:moveTo>
                    <a:lnTo>
                      <a:pt x="8700" y="280"/>
                    </a:lnTo>
                    <a:lnTo>
                      <a:pt x="8740" y="270"/>
                    </a:lnTo>
                    <a:lnTo>
                      <a:pt x="8780" y="260"/>
                    </a:lnTo>
                    <a:lnTo>
                      <a:pt x="8830" y="260"/>
                    </a:lnTo>
                    <a:lnTo>
                      <a:pt x="8920" y="280"/>
                    </a:lnTo>
                    <a:lnTo>
                      <a:pt x="9000" y="300"/>
                    </a:lnTo>
                    <a:lnTo>
                      <a:pt x="9060" y="350"/>
                    </a:lnTo>
                    <a:lnTo>
                      <a:pt x="9110" y="380"/>
                    </a:lnTo>
                    <a:lnTo>
                      <a:pt x="9180" y="390"/>
                    </a:lnTo>
                    <a:lnTo>
                      <a:pt x="9240" y="380"/>
                    </a:lnTo>
                    <a:lnTo>
                      <a:pt x="9300" y="370"/>
                    </a:lnTo>
                    <a:lnTo>
                      <a:pt x="9370" y="350"/>
                    </a:lnTo>
                    <a:lnTo>
                      <a:pt x="9480" y="310"/>
                    </a:lnTo>
                    <a:lnTo>
                      <a:pt x="9580" y="310"/>
                    </a:lnTo>
                    <a:lnTo>
                      <a:pt x="9670" y="340"/>
                    </a:lnTo>
                    <a:lnTo>
                      <a:pt x="9720" y="361"/>
                    </a:lnTo>
                    <a:lnTo>
                      <a:pt x="9760" y="390"/>
                    </a:lnTo>
                    <a:lnTo>
                      <a:pt x="9790" y="420"/>
                    </a:lnTo>
                    <a:lnTo>
                      <a:pt x="9820" y="460"/>
                    </a:lnTo>
                    <a:lnTo>
                      <a:pt x="9820" y="500"/>
                    </a:lnTo>
                    <a:lnTo>
                      <a:pt x="9900" y="490"/>
                    </a:lnTo>
                    <a:lnTo>
                      <a:pt x="9980" y="471"/>
                    </a:lnTo>
                    <a:lnTo>
                      <a:pt x="10070" y="450"/>
                    </a:lnTo>
                    <a:lnTo>
                      <a:pt x="10110" y="450"/>
                    </a:lnTo>
                    <a:lnTo>
                      <a:pt x="10160" y="460"/>
                    </a:lnTo>
                    <a:lnTo>
                      <a:pt x="10190" y="490"/>
                    </a:lnTo>
                    <a:lnTo>
                      <a:pt x="10230" y="500"/>
                    </a:lnTo>
                    <a:lnTo>
                      <a:pt x="10269" y="500"/>
                    </a:lnTo>
                    <a:lnTo>
                      <a:pt x="10310" y="490"/>
                    </a:lnTo>
                    <a:lnTo>
                      <a:pt x="10390" y="471"/>
                    </a:lnTo>
                    <a:lnTo>
                      <a:pt x="10440" y="460"/>
                    </a:lnTo>
                    <a:lnTo>
                      <a:pt x="10480" y="460"/>
                    </a:lnTo>
                    <a:lnTo>
                      <a:pt x="10520" y="460"/>
                    </a:lnTo>
                    <a:lnTo>
                      <a:pt x="10560" y="460"/>
                    </a:lnTo>
                    <a:lnTo>
                      <a:pt x="10640" y="480"/>
                    </a:lnTo>
                    <a:lnTo>
                      <a:pt x="10711" y="510"/>
                    </a:lnTo>
                    <a:lnTo>
                      <a:pt x="10780" y="550"/>
                    </a:lnTo>
                    <a:lnTo>
                      <a:pt x="10770" y="570"/>
                    </a:lnTo>
                    <a:lnTo>
                      <a:pt x="10760" y="600"/>
                    </a:lnTo>
                    <a:lnTo>
                      <a:pt x="10730" y="630"/>
                    </a:lnTo>
                    <a:lnTo>
                      <a:pt x="10690" y="650"/>
                    </a:lnTo>
                    <a:lnTo>
                      <a:pt x="10650" y="691"/>
                    </a:lnTo>
                    <a:lnTo>
                      <a:pt x="10700" y="710"/>
                    </a:lnTo>
                    <a:lnTo>
                      <a:pt x="10760" y="730"/>
                    </a:lnTo>
                    <a:lnTo>
                      <a:pt x="10870" y="749"/>
                    </a:lnTo>
                    <a:lnTo>
                      <a:pt x="10980" y="770"/>
                    </a:lnTo>
                    <a:lnTo>
                      <a:pt x="11040" y="780"/>
                    </a:lnTo>
                    <a:lnTo>
                      <a:pt x="11080" y="810"/>
                    </a:lnTo>
                    <a:lnTo>
                      <a:pt x="11070" y="820"/>
                    </a:lnTo>
                    <a:lnTo>
                      <a:pt x="11050" y="820"/>
                    </a:lnTo>
                    <a:lnTo>
                      <a:pt x="11020" y="810"/>
                    </a:lnTo>
                    <a:lnTo>
                      <a:pt x="10989" y="780"/>
                    </a:lnTo>
                    <a:lnTo>
                      <a:pt x="10970" y="780"/>
                    </a:lnTo>
                    <a:lnTo>
                      <a:pt x="10950" y="780"/>
                    </a:lnTo>
                    <a:lnTo>
                      <a:pt x="10860" y="770"/>
                    </a:lnTo>
                    <a:lnTo>
                      <a:pt x="10780" y="760"/>
                    </a:lnTo>
                    <a:lnTo>
                      <a:pt x="10690" y="749"/>
                    </a:lnTo>
                    <a:lnTo>
                      <a:pt x="10601" y="740"/>
                    </a:lnTo>
                    <a:lnTo>
                      <a:pt x="10470" y="900"/>
                    </a:lnTo>
                    <a:lnTo>
                      <a:pt x="10670" y="980"/>
                    </a:lnTo>
                    <a:lnTo>
                      <a:pt x="10770" y="1010"/>
                    </a:lnTo>
                    <a:lnTo>
                      <a:pt x="10879" y="1060"/>
                    </a:lnTo>
                    <a:lnTo>
                      <a:pt x="10450" y="940"/>
                    </a:lnTo>
                    <a:lnTo>
                      <a:pt x="10440" y="969"/>
                    </a:lnTo>
                    <a:lnTo>
                      <a:pt x="10420" y="1000"/>
                    </a:lnTo>
                    <a:lnTo>
                      <a:pt x="10410" y="1030"/>
                    </a:lnTo>
                    <a:lnTo>
                      <a:pt x="10410" y="1050"/>
                    </a:lnTo>
                    <a:lnTo>
                      <a:pt x="10420" y="1070"/>
                    </a:lnTo>
                    <a:lnTo>
                      <a:pt x="10630" y="1160"/>
                    </a:lnTo>
                    <a:lnTo>
                      <a:pt x="10830" y="1240"/>
                    </a:lnTo>
                    <a:lnTo>
                      <a:pt x="10940" y="1280"/>
                    </a:lnTo>
                    <a:lnTo>
                      <a:pt x="11030" y="1330"/>
                    </a:lnTo>
                    <a:lnTo>
                      <a:pt x="11130" y="1390"/>
                    </a:lnTo>
                    <a:lnTo>
                      <a:pt x="11220" y="1450"/>
                    </a:lnTo>
                    <a:lnTo>
                      <a:pt x="11200" y="1460"/>
                    </a:lnTo>
                    <a:lnTo>
                      <a:pt x="11180" y="1460"/>
                    </a:lnTo>
                    <a:lnTo>
                      <a:pt x="11150" y="1430"/>
                    </a:lnTo>
                    <a:lnTo>
                      <a:pt x="11110" y="1400"/>
                    </a:lnTo>
                    <a:lnTo>
                      <a:pt x="11080" y="1380"/>
                    </a:lnTo>
                    <a:lnTo>
                      <a:pt x="10931" y="1310"/>
                    </a:lnTo>
                    <a:lnTo>
                      <a:pt x="10770" y="1230"/>
                    </a:lnTo>
                    <a:lnTo>
                      <a:pt x="10620" y="1170"/>
                    </a:lnTo>
                    <a:lnTo>
                      <a:pt x="10460" y="1120"/>
                    </a:lnTo>
                    <a:lnTo>
                      <a:pt x="10560" y="1220"/>
                    </a:lnTo>
                    <a:lnTo>
                      <a:pt x="10660" y="1330"/>
                    </a:lnTo>
                    <a:lnTo>
                      <a:pt x="10700" y="1390"/>
                    </a:lnTo>
                    <a:lnTo>
                      <a:pt x="10730" y="1460"/>
                    </a:lnTo>
                    <a:lnTo>
                      <a:pt x="10740" y="1530"/>
                    </a:lnTo>
                    <a:lnTo>
                      <a:pt x="10740" y="1600"/>
                    </a:lnTo>
                    <a:lnTo>
                      <a:pt x="10730" y="1620"/>
                    </a:lnTo>
                    <a:lnTo>
                      <a:pt x="10711" y="1630"/>
                    </a:lnTo>
                    <a:lnTo>
                      <a:pt x="10670" y="1630"/>
                    </a:lnTo>
                    <a:lnTo>
                      <a:pt x="10630" y="1620"/>
                    </a:lnTo>
                    <a:lnTo>
                      <a:pt x="10601" y="1620"/>
                    </a:lnTo>
                    <a:lnTo>
                      <a:pt x="10590" y="1650"/>
                    </a:lnTo>
                    <a:lnTo>
                      <a:pt x="10601" y="1689"/>
                    </a:lnTo>
                    <a:lnTo>
                      <a:pt x="10620" y="1750"/>
                    </a:lnTo>
                    <a:lnTo>
                      <a:pt x="10630" y="1850"/>
                    </a:lnTo>
                    <a:lnTo>
                      <a:pt x="10620" y="1940"/>
                    </a:lnTo>
                    <a:lnTo>
                      <a:pt x="10601" y="2040"/>
                    </a:lnTo>
                    <a:lnTo>
                      <a:pt x="10570" y="2080"/>
                    </a:lnTo>
                    <a:lnTo>
                      <a:pt x="10550" y="2120"/>
                    </a:lnTo>
                    <a:lnTo>
                      <a:pt x="10520" y="2110"/>
                    </a:lnTo>
                    <a:lnTo>
                      <a:pt x="10510" y="2110"/>
                    </a:lnTo>
                    <a:lnTo>
                      <a:pt x="10500" y="2100"/>
                    </a:lnTo>
                    <a:lnTo>
                      <a:pt x="10500" y="2131"/>
                    </a:lnTo>
                    <a:lnTo>
                      <a:pt x="10480" y="2170"/>
                    </a:lnTo>
                    <a:lnTo>
                      <a:pt x="10450" y="2241"/>
                    </a:lnTo>
                    <a:lnTo>
                      <a:pt x="10440" y="2270"/>
                    </a:lnTo>
                    <a:lnTo>
                      <a:pt x="10440" y="2299"/>
                    </a:lnTo>
                    <a:lnTo>
                      <a:pt x="10460" y="2330"/>
                    </a:lnTo>
                    <a:lnTo>
                      <a:pt x="10500" y="2360"/>
                    </a:lnTo>
                    <a:lnTo>
                      <a:pt x="10560" y="2340"/>
                    </a:lnTo>
                    <a:lnTo>
                      <a:pt x="10610" y="2340"/>
                    </a:lnTo>
                    <a:lnTo>
                      <a:pt x="10660" y="2360"/>
                    </a:lnTo>
                    <a:lnTo>
                      <a:pt x="10711" y="2380"/>
                    </a:lnTo>
                    <a:lnTo>
                      <a:pt x="10800" y="2430"/>
                    </a:lnTo>
                    <a:lnTo>
                      <a:pt x="10840" y="2460"/>
                    </a:lnTo>
                    <a:lnTo>
                      <a:pt x="10890" y="2470"/>
                    </a:lnTo>
                    <a:lnTo>
                      <a:pt x="10989" y="2440"/>
                    </a:lnTo>
                    <a:lnTo>
                      <a:pt x="11080" y="2430"/>
                    </a:lnTo>
                    <a:lnTo>
                      <a:pt x="11180" y="2420"/>
                    </a:lnTo>
                    <a:lnTo>
                      <a:pt x="11270" y="2420"/>
                    </a:lnTo>
                    <a:lnTo>
                      <a:pt x="11370" y="2420"/>
                    </a:lnTo>
                    <a:lnTo>
                      <a:pt x="11460" y="2430"/>
                    </a:lnTo>
                    <a:lnTo>
                      <a:pt x="11550" y="2450"/>
                    </a:lnTo>
                    <a:lnTo>
                      <a:pt x="11640" y="2470"/>
                    </a:lnTo>
                    <a:lnTo>
                      <a:pt x="11730" y="2500"/>
                    </a:lnTo>
                    <a:lnTo>
                      <a:pt x="11821" y="2540"/>
                    </a:lnTo>
                    <a:lnTo>
                      <a:pt x="11900" y="2580"/>
                    </a:lnTo>
                    <a:lnTo>
                      <a:pt x="11980" y="2631"/>
                    </a:lnTo>
                    <a:lnTo>
                      <a:pt x="12060" y="2690"/>
                    </a:lnTo>
                    <a:lnTo>
                      <a:pt x="12130" y="2750"/>
                    </a:lnTo>
                    <a:lnTo>
                      <a:pt x="12190" y="2820"/>
                    </a:lnTo>
                    <a:lnTo>
                      <a:pt x="12260" y="2900"/>
                    </a:lnTo>
                    <a:lnTo>
                      <a:pt x="12290" y="2990"/>
                    </a:lnTo>
                    <a:lnTo>
                      <a:pt x="12319" y="3080"/>
                    </a:lnTo>
                    <a:lnTo>
                      <a:pt x="12340" y="3180"/>
                    </a:lnTo>
                    <a:lnTo>
                      <a:pt x="12330" y="3230"/>
                    </a:lnTo>
                    <a:lnTo>
                      <a:pt x="12319" y="3280"/>
                    </a:lnTo>
                    <a:lnTo>
                      <a:pt x="12300" y="3340"/>
                    </a:lnTo>
                    <a:lnTo>
                      <a:pt x="12270" y="3400"/>
                    </a:lnTo>
                    <a:lnTo>
                      <a:pt x="12230" y="3450"/>
                    </a:lnTo>
                    <a:lnTo>
                      <a:pt x="12190" y="3500"/>
                    </a:lnTo>
                    <a:lnTo>
                      <a:pt x="12140" y="3540"/>
                    </a:lnTo>
                    <a:lnTo>
                      <a:pt x="12090" y="3580"/>
                    </a:lnTo>
                    <a:lnTo>
                      <a:pt x="11980" y="3640"/>
                    </a:lnTo>
                    <a:lnTo>
                      <a:pt x="11860" y="3690"/>
                    </a:lnTo>
                    <a:lnTo>
                      <a:pt x="11730" y="3730"/>
                    </a:lnTo>
                    <a:lnTo>
                      <a:pt x="11610" y="3760"/>
                    </a:lnTo>
                    <a:lnTo>
                      <a:pt x="11500" y="3780"/>
                    </a:lnTo>
                    <a:lnTo>
                      <a:pt x="11489" y="3750"/>
                    </a:lnTo>
                    <a:lnTo>
                      <a:pt x="11489" y="3730"/>
                    </a:lnTo>
                    <a:lnTo>
                      <a:pt x="11500" y="3700"/>
                    </a:lnTo>
                    <a:lnTo>
                      <a:pt x="11530" y="3670"/>
                    </a:lnTo>
                    <a:lnTo>
                      <a:pt x="11550" y="3630"/>
                    </a:lnTo>
                    <a:lnTo>
                      <a:pt x="11480" y="3630"/>
                    </a:lnTo>
                    <a:lnTo>
                      <a:pt x="11440" y="3640"/>
                    </a:lnTo>
                    <a:lnTo>
                      <a:pt x="11410" y="3670"/>
                    </a:lnTo>
                    <a:lnTo>
                      <a:pt x="11380" y="3670"/>
                    </a:lnTo>
                    <a:lnTo>
                      <a:pt x="11340" y="3681"/>
                    </a:lnTo>
                    <a:lnTo>
                      <a:pt x="11270" y="3710"/>
                    </a:lnTo>
                    <a:lnTo>
                      <a:pt x="11230" y="3720"/>
                    </a:lnTo>
                    <a:lnTo>
                      <a:pt x="11190" y="3720"/>
                    </a:lnTo>
                    <a:lnTo>
                      <a:pt x="11150" y="3720"/>
                    </a:lnTo>
                    <a:lnTo>
                      <a:pt x="11120" y="3710"/>
                    </a:lnTo>
                    <a:lnTo>
                      <a:pt x="11120" y="3690"/>
                    </a:lnTo>
                    <a:lnTo>
                      <a:pt x="11130" y="3681"/>
                    </a:lnTo>
                    <a:lnTo>
                      <a:pt x="11150" y="3670"/>
                    </a:lnTo>
                    <a:lnTo>
                      <a:pt x="11150" y="3650"/>
                    </a:lnTo>
                    <a:lnTo>
                      <a:pt x="11010" y="3700"/>
                    </a:lnTo>
                    <a:lnTo>
                      <a:pt x="10931" y="3730"/>
                    </a:lnTo>
                    <a:lnTo>
                      <a:pt x="10860" y="3760"/>
                    </a:lnTo>
                    <a:lnTo>
                      <a:pt x="10850" y="3750"/>
                    </a:lnTo>
                    <a:lnTo>
                      <a:pt x="10840" y="3739"/>
                    </a:lnTo>
                    <a:lnTo>
                      <a:pt x="10850" y="3710"/>
                    </a:lnTo>
                    <a:lnTo>
                      <a:pt x="10870" y="3681"/>
                    </a:lnTo>
                    <a:lnTo>
                      <a:pt x="10879" y="3660"/>
                    </a:lnTo>
                    <a:lnTo>
                      <a:pt x="10879" y="3640"/>
                    </a:lnTo>
                    <a:lnTo>
                      <a:pt x="10850" y="3630"/>
                    </a:lnTo>
                    <a:lnTo>
                      <a:pt x="10821" y="3630"/>
                    </a:lnTo>
                    <a:lnTo>
                      <a:pt x="10770" y="3640"/>
                    </a:lnTo>
                    <a:lnTo>
                      <a:pt x="10720" y="3640"/>
                    </a:lnTo>
                    <a:lnTo>
                      <a:pt x="10690" y="3630"/>
                    </a:lnTo>
                    <a:lnTo>
                      <a:pt x="10670" y="3620"/>
                    </a:lnTo>
                    <a:lnTo>
                      <a:pt x="10630" y="3630"/>
                    </a:lnTo>
                    <a:lnTo>
                      <a:pt x="10590" y="3640"/>
                    </a:lnTo>
                    <a:lnTo>
                      <a:pt x="10500" y="3670"/>
                    </a:lnTo>
                    <a:lnTo>
                      <a:pt x="10460" y="3681"/>
                    </a:lnTo>
                    <a:lnTo>
                      <a:pt x="10420" y="3681"/>
                    </a:lnTo>
                    <a:lnTo>
                      <a:pt x="10379" y="3670"/>
                    </a:lnTo>
                    <a:lnTo>
                      <a:pt x="10350" y="3640"/>
                    </a:lnTo>
                    <a:lnTo>
                      <a:pt x="10360" y="3610"/>
                    </a:lnTo>
                    <a:lnTo>
                      <a:pt x="10350" y="3600"/>
                    </a:lnTo>
                    <a:lnTo>
                      <a:pt x="10340" y="3600"/>
                    </a:lnTo>
                    <a:lnTo>
                      <a:pt x="10310" y="3600"/>
                    </a:lnTo>
                    <a:lnTo>
                      <a:pt x="10300" y="3640"/>
                    </a:lnTo>
                    <a:lnTo>
                      <a:pt x="10300" y="3670"/>
                    </a:lnTo>
                    <a:lnTo>
                      <a:pt x="10300" y="3710"/>
                    </a:lnTo>
                    <a:lnTo>
                      <a:pt x="10290" y="3750"/>
                    </a:lnTo>
                    <a:lnTo>
                      <a:pt x="10280" y="3959"/>
                    </a:lnTo>
                    <a:lnTo>
                      <a:pt x="10280" y="4170"/>
                    </a:lnTo>
                    <a:lnTo>
                      <a:pt x="10300" y="4569"/>
                    </a:lnTo>
                    <a:lnTo>
                      <a:pt x="10300" y="4770"/>
                    </a:lnTo>
                    <a:lnTo>
                      <a:pt x="10290" y="4970"/>
                    </a:lnTo>
                    <a:lnTo>
                      <a:pt x="10280" y="5190"/>
                    </a:lnTo>
                    <a:lnTo>
                      <a:pt x="10240" y="5410"/>
                    </a:lnTo>
                    <a:lnTo>
                      <a:pt x="10230" y="5490"/>
                    </a:lnTo>
                    <a:lnTo>
                      <a:pt x="10211" y="5561"/>
                    </a:lnTo>
                    <a:lnTo>
                      <a:pt x="10190" y="5630"/>
                    </a:lnTo>
                    <a:lnTo>
                      <a:pt x="10170" y="5720"/>
                    </a:lnTo>
                    <a:lnTo>
                      <a:pt x="10269" y="5680"/>
                    </a:lnTo>
                    <a:lnTo>
                      <a:pt x="10370" y="5630"/>
                    </a:lnTo>
                    <a:lnTo>
                      <a:pt x="10470" y="5580"/>
                    </a:lnTo>
                    <a:lnTo>
                      <a:pt x="10580" y="5540"/>
                    </a:lnTo>
                    <a:lnTo>
                      <a:pt x="10660" y="5509"/>
                    </a:lnTo>
                    <a:lnTo>
                      <a:pt x="10750" y="5490"/>
                    </a:lnTo>
                    <a:lnTo>
                      <a:pt x="10840" y="5480"/>
                    </a:lnTo>
                    <a:lnTo>
                      <a:pt x="10940" y="5470"/>
                    </a:lnTo>
                    <a:lnTo>
                      <a:pt x="11030" y="5480"/>
                    </a:lnTo>
                    <a:lnTo>
                      <a:pt x="11120" y="5490"/>
                    </a:lnTo>
                    <a:lnTo>
                      <a:pt x="11211" y="5500"/>
                    </a:lnTo>
                    <a:lnTo>
                      <a:pt x="11300" y="5530"/>
                    </a:lnTo>
                    <a:lnTo>
                      <a:pt x="11340" y="5590"/>
                    </a:lnTo>
                    <a:lnTo>
                      <a:pt x="11310" y="5600"/>
                    </a:lnTo>
                    <a:lnTo>
                      <a:pt x="11290" y="5619"/>
                    </a:lnTo>
                    <a:lnTo>
                      <a:pt x="11230" y="5650"/>
                    </a:lnTo>
                    <a:lnTo>
                      <a:pt x="11300" y="5790"/>
                    </a:lnTo>
                    <a:lnTo>
                      <a:pt x="11340" y="5870"/>
                    </a:lnTo>
                    <a:lnTo>
                      <a:pt x="11360" y="5951"/>
                    </a:lnTo>
                    <a:lnTo>
                      <a:pt x="11370" y="6030"/>
                    </a:lnTo>
                    <a:lnTo>
                      <a:pt x="11370" y="6110"/>
                    </a:lnTo>
                    <a:lnTo>
                      <a:pt x="11350" y="6180"/>
                    </a:lnTo>
                    <a:lnTo>
                      <a:pt x="11321" y="6260"/>
                    </a:lnTo>
                    <a:lnTo>
                      <a:pt x="11321" y="6330"/>
                    </a:lnTo>
                    <a:lnTo>
                      <a:pt x="11310" y="6390"/>
                    </a:lnTo>
                    <a:lnTo>
                      <a:pt x="11300" y="6460"/>
                    </a:lnTo>
                    <a:lnTo>
                      <a:pt x="11280" y="6520"/>
                    </a:lnTo>
                    <a:lnTo>
                      <a:pt x="11220" y="6650"/>
                    </a:lnTo>
                    <a:lnTo>
                      <a:pt x="11150" y="6760"/>
                    </a:lnTo>
                    <a:lnTo>
                      <a:pt x="11099" y="6770"/>
                    </a:lnTo>
                    <a:lnTo>
                      <a:pt x="11080" y="6860"/>
                    </a:lnTo>
                    <a:lnTo>
                      <a:pt x="11040" y="6940"/>
                    </a:lnTo>
                    <a:lnTo>
                      <a:pt x="11000" y="7010"/>
                    </a:lnTo>
                    <a:lnTo>
                      <a:pt x="10950" y="7080"/>
                    </a:lnTo>
                    <a:lnTo>
                      <a:pt x="10840" y="7210"/>
                    </a:lnTo>
                    <a:lnTo>
                      <a:pt x="10790" y="7290"/>
                    </a:lnTo>
                    <a:lnTo>
                      <a:pt x="10750" y="7360"/>
                    </a:lnTo>
                    <a:lnTo>
                      <a:pt x="10810" y="7350"/>
                    </a:lnTo>
                    <a:lnTo>
                      <a:pt x="10879" y="7320"/>
                    </a:lnTo>
                    <a:lnTo>
                      <a:pt x="10910" y="7320"/>
                    </a:lnTo>
                    <a:lnTo>
                      <a:pt x="10950" y="7320"/>
                    </a:lnTo>
                    <a:lnTo>
                      <a:pt x="10980" y="7330"/>
                    </a:lnTo>
                    <a:lnTo>
                      <a:pt x="11010" y="7360"/>
                    </a:lnTo>
                    <a:lnTo>
                      <a:pt x="11030" y="7400"/>
                    </a:lnTo>
                    <a:lnTo>
                      <a:pt x="11060" y="7430"/>
                    </a:lnTo>
                    <a:lnTo>
                      <a:pt x="11099" y="7450"/>
                    </a:lnTo>
                    <a:lnTo>
                      <a:pt x="11140" y="7460"/>
                    </a:lnTo>
                    <a:lnTo>
                      <a:pt x="11230" y="7460"/>
                    </a:lnTo>
                    <a:lnTo>
                      <a:pt x="11310" y="7450"/>
                    </a:lnTo>
                    <a:lnTo>
                      <a:pt x="11321" y="7480"/>
                    </a:lnTo>
                    <a:lnTo>
                      <a:pt x="11330" y="7490"/>
                    </a:lnTo>
                    <a:lnTo>
                      <a:pt x="11350" y="7501"/>
                    </a:lnTo>
                    <a:lnTo>
                      <a:pt x="11370" y="7501"/>
                    </a:lnTo>
                    <a:lnTo>
                      <a:pt x="11410" y="7480"/>
                    </a:lnTo>
                    <a:lnTo>
                      <a:pt x="11450" y="7460"/>
                    </a:lnTo>
                    <a:lnTo>
                      <a:pt x="11560" y="7480"/>
                    </a:lnTo>
                    <a:lnTo>
                      <a:pt x="11680" y="7490"/>
                    </a:lnTo>
                    <a:lnTo>
                      <a:pt x="11790" y="7490"/>
                    </a:lnTo>
                    <a:lnTo>
                      <a:pt x="11900" y="7490"/>
                    </a:lnTo>
                    <a:lnTo>
                      <a:pt x="12120" y="7460"/>
                    </a:lnTo>
                    <a:lnTo>
                      <a:pt x="12340" y="7420"/>
                    </a:lnTo>
                    <a:lnTo>
                      <a:pt x="12460" y="7440"/>
                    </a:lnTo>
                    <a:lnTo>
                      <a:pt x="12580" y="7440"/>
                    </a:lnTo>
                    <a:lnTo>
                      <a:pt x="12640" y="7440"/>
                    </a:lnTo>
                    <a:lnTo>
                      <a:pt x="12690" y="7430"/>
                    </a:lnTo>
                    <a:lnTo>
                      <a:pt x="12750" y="7410"/>
                    </a:lnTo>
                    <a:lnTo>
                      <a:pt x="12800" y="7380"/>
                    </a:lnTo>
                    <a:lnTo>
                      <a:pt x="12910" y="7510"/>
                    </a:lnTo>
                    <a:lnTo>
                      <a:pt x="12920" y="7501"/>
                    </a:lnTo>
                    <a:lnTo>
                      <a:pt x="12929" y="7480"/>
                    </a:lnTo>
                    <a:lnTo>
                      <a:pt x="12929" y="7450"/>
                    </a:lnTo>
                    <a:lnTo>
                      <a:pt x="12940" y="7420"/>
                    </a:lnTo>
                    <a:lnTo>
                      <a:pt x="12950" y="7410"/>
                    </a:lnTo>
                    <a:lnTo>
                      <a:pt x="12980" y="7410"/>
                    </a:lnTo>
                    <a:lnTo>
                      <a:pt x="13610" y="7440"/>
                    </a:lnTo>
                    <a:lnTo>
                      <a:pt x="13610" y="7470"/>
                    </a:lnTo>
                    <a:lnTo>
                      <a:pt x="13610" y="7501"/>
                    </a:lnTo>
                    <a:lnTo>
                      <a:pt x="13600" y="7530"/>
                    </a:lnTo>
                    <a:lnTo>
                      <a:pt x="13610" y="7540"/>
                    </a:lnTo>
                    <a:lnTo>
                      <a:pt x="13620" y="7550"/>
                    </a:lnTo>
                    <a:lnTo>
                      <a:pt x="13651" y="7400"/>
                    </a:lnTo>
                    <a:lnTo>
                      <a:pt x="13800" y="7410"/>
                    </a:lnTo>
                    <a:lnTo>
                      <a:pt x="13960" y="7400"/>
                    </a:lnTo>
                    <a:lnTo>
                      <a:pt x="14110" y="7380"/>
                    </a:lnTo>
                    <a:lnTo>
                      <a:pt x="14270" y="7380"/>
                    </a:lnTo>
                    <a:lnTo>
                      <a:pt x="14300" y="7389"/>
                    </a:lnTo>
                    <a:lnTo>
                      <a:pt x="14330" y="7400"/>
                    </a:lnTo>
                    <a:lnTo>
                      <a:pt x="14380" y="7400"/>
                    </a:lnTo>
                    <a:lnTo>
                      <a:pt x="14440" y="7400"/>
                    </a:lnTo>
                    <a:lnTo>
                      <a:pt x="14490" y="7400"/>
                    </a:lnTo>
                    <a:lnTo>
                      <a:pt x="14520" y="7420"/>
                    </a:lnTo>
                    <a:lnTo>
                      <a:pt x="14539" y="7420"/>
                    </a:lnTo>
                    <a:lnTo>
                      <a:pt x="14600" y="7420"/>
                    </a:lnTo>
                    <a:lnTo>
                      <a:pt x="14649" y="7410"/>
                    </a:lnTo>
                    <a:lnTo>
                      <a:pt x="14700" y="7400"/>
                    </a:lnTo>
                    <a:lnTo>
                      <a:pt x="14960" y="7430"/>
                    </a:lnTo>
                    <a:lnTo>
                      <a:pt x="15210" y="7440"/>
                    </a:lnTo>
                    <a:lnTo>
                      <a:pt x="15470" y="7440"/>
                    </a:lnTo>
                    <a:lnTo>
                      <a:pt x="15730" y="7430"/>
                    </a:lnTo>
                    <a:lnTo>
                      <a:pt x="15759" y="7490"/>
                    </a:lnTo>
                    <a:lnTo>
                      <a:pt x="15811" y="7480"/>
                    </a:lnTo>
                    <a:lnTo>
                      <a:pt x="15860" y="7470"/>
                    </a:lnTo>
                    <a:lnTo>
                      <a:pt x="15920" y="7470"/>
                    </a:lnTo>
                    <a:lnTo>
                      <a:pt x="15970" y="7470"/>
                    </a:lnTo>
                    <a:lnTo>
                      <a:pt x="16160" y="7480"/>
                    </a:lnTo>
                    <a:lnTo>
                      <a:pt x="16350" y="7510"/>
                    </a:lnTo>
                    <a:lnTo>
                      <a:pt x="16540" y="7530"/>
                    </a:lnTo>
                    <a:lnTo>
                      <a:pt x="16730" y="7540"/>
                    </a:lnTo>
                    <a:lnTo>
                      <a:pt x="16730" y="7560"/>
                    </a:lnTo>
                    <a:lnTo>
                      <a:pt x="16340" y="7540"/>
                    </a:lnTo>
                    <a:lnTo>
                      <a:pt x="16160" y="7540"/>
                    </a:lnTo>
                    <a:lnTo>
                      <a:pt x="15960" y="7540"/>
                    </a:lnTo>
                    <a:lnTo>
                      <a:pt x="15940" y="7530"/>
                    </a:lnTo>
                    <a:lnTo>
                      <a:pt x="15910" y="7520"/>
                    </a:lnTo>
                    <a:lnTo>
                      <a:pt x="15860" y="7540"/>
                    </a:lnTo>
                    <a:lnTo>
                      <a:pt x="15830" y="7590"/>
                    </a:lnTo>
                    <a:lnTo>
                      <a:pt x="15830" y="7770"/>
                    </a:lnTo>
                    <a:lnTo>
                      <a:pt x="15830" y="7950"/>
                    </a:lnTo>
                    <a:lnTo>
                      <a:pt x="15830" y="8130"/>
                    </a:lnTo>
                    <a:lnTo>
                      <a:pt x="15811" y="8310"/>
                    </a:lnTo>
                    <a:lnTo>
                      <a:pt x="15790" y="8310"/>
                    </a:lnTo>
                    <a:lnTo>
                      <a:pt x="15811" y="8130"/>
                    </a:lnTo>
                    <a:lnTo>
                      <a:pt x="15811" y="7950"/>
                    </a:lnTo>
                    <a:lnTo>
                      <a:pt x="15811" y="7760"/>
                    </a:lnTo>
                    <a:lnTo>
                      <a:pt x="15811" y="7580"/>
                    </a:lnTo>
                    <a:lnTo>
                      <a:pt x="15800" y="7570"/>
                    </a:lnTo>
                    <a:lnTo>
                      <a:pt x="15780" y="7570"/>
                    </a:lnTo>
                    <a:lnTo>
                      <a:pt x="15750" y="7570"/>
                    </a:lnTo>
                    <a:lnTo>
                      <a:pt x="15720" y="8050"/>
                    </a:lnTo>
                    <a:lnTo>
                      <a:pt x="15701" y="8540"/>
                    </a:lnTo>
                    <a:lnTo>
                      <a:pt x="15710" y="9030"/>
                    </a:lnTo>
                    <a:lnTo>
                      <a:pt x="15720" y="9280"/>
                    </a:lnTo>
                    <a:lnTo>
                      <a:pt x="15730" y="9520"/>
                    </a:lnTo>
                    <a:lnTo>
                      <a:pt x="15730" y="9630"/>
                    </a:lnTo>
                    <a:lnTo>
                      <a:pt x="15720" y="9760"/>
                    </a:lnTo>
                    <a:lnTo>
                      <a:pt x="15690" y="10000"/>
                    </a:lnTo>
                    <a:lnTo>
                      <a:pt x="15690" y="9750"/>
                    </a:lnTo>
                    <a:lnTo>
                      <a:pt x="15701" y="9620"/>
                    </a:lnTo>
                    <a:lnTo>
                      <a:pt x="15710" y="9500"/>
                    </a:lnTo>
                    <a:lnTo>
                      <a:pt x="15690" y="9210"/>
                    </a:lnTo>
                    <a:lnTo>
                      <a:pt x="15680" y="8930"/>
                    </a:lnTo>
                    <a:lnTo>
                      <a:pt x="15670" y="8650"/>
                    </a:lnTo>
                    <a:lnTo>
                      <a:pt x="15680" y="8360"/>
                    </a:lnTo>
                    <a:lnTo>
                      <a:pt x="15660" y="8331"/>
                    </a:lnTo>
                    <a:lnTo>
                      <a:pt x="15660" y="8310"/>
                    </a:lnTo>
                    <a:lnTo>
                      <a:pt x="15660" y="8250"/>
                    </a:lnTo>
                    <a:lnTo>
                      <a:pt x="15680" y="8130"/>
                    </a:lnTo>
                    <a:lnTo>
                      <a:pt x="15680" y="7810"/>
                    </a:lnTo>
                    <a:lnTo>
                      <a:pt x="15680" y="7650"/>
                    </a:lnTo>
                    <a:lnTo>
                      <a:pt x="15690" y="7510"/>
                    </a:lnTo>
                    <a:lnTo>
                      <a:pt x="15680" y="7490"/>
                    </a:lnTo>
                    <a:lnTo>
                      <a:pt x="14960" y="7490"/>
                    </a:lnTo>
                    <a:lnTo>
                      <a:pt x="14950" y="7640"/>
                    </a:lnTo>
                    <a:lnTo>
                      <a:pt x="14940" y="7790"/>
                    </a:lnTo>
                    <a:lnTo>
                      <a:pt x="14920" y="7721"/>
                    </a:lnTo>
                    <a:lnTo>
                      <a:pt x="14910" y="7650"/>
                    </a:lnTo>
                    <a:lnTo>
                      <a:pt x="14920" y="7570"/>
                    </a:lnTo>
                    <a:lnTo>
                      <a:pt x="14910" y="7490"/>
                    </a:lnTo>
                    <a:lnTo>
                      <a:pt x="14840" y="7480"/>
                    </a:lnTo>
                    <a:lnTo>
                      <a:pt x="14770" y="7470"/>
                    </a:lnTo>
                    <a:lnTo>
                      <a:pt x="14630" y="7480"/>
                    </a:lnTo>
                    <a:lnTo>
                      <a:pt x="14500" y="7480"/>
                    </a:lnTo>
                    <a:lnTo>
                      <a:pt x="14430" y="7480"/>
                    </a:lnTo>
                    <a:lnTo>
                      <a:pt x="14360" y="7460"/>
                    </a:lnTo>
                    <a:lnTo>
                      <a:pt x="14350" y="7550"/>
                    </a:lnTo>
                    <a:lnTo>
                      <a:pt x="14340" y="7650"/>
                    </a:lnTo>
                    <a:lnTo>
                      <a:pt x="14340" y="7840"/>
                    </a:lnTo>
                    <a:lnTo>
                      <a:pt x="14340" y="8030"/>
                    </a:lnTo>
                    <a:lnTo>
                      <a:pt x="14330" y="8120"/>
                    </a:lnTo>
                    <a:lnTo>
                      <a:pt x="14310" y="8219"/>
                    </a:lnTo>
                    <a:lnTo>
                      <a:pt x="14320" y="8270"/>
                    </a:lnTo>
                    <a:lnTo>
                      <a:pt x="14320" y="8331"/>
                    </a:lnTo>
                    <a:lnTo>
                      <a:pt x="14300" y="8441"/>
                    </a:lnTo>
                    <a:lnTo>
                      <a:pt x="14280" y="8661"/>
                    </a:lnTo>
                    <a:lnTo>
                      <a:pt x="14280" y="8900"/>
                    </a:lnTo>
                    <a:lnTo>
                      <a:pt x="14270" y="9381"/>
                    </a:lnTo>
                    <a:lnTo>
                      <a:pt x="14270" y="9850"/>
                    </a:lnTo>
                    <a:lnTo>
                      <a:pt x="14261" y="10280"/>
                    </a:lnTo>
                    <a:lnTo>
                      <a:pt x="14250" y="10180"/>
                    </a:lnTo>
                    <a:lnTo>
                      <a:pt x="14240" y="10180"/>
                    </a:lnTo>
                    <a:lnTo>
                      <a:pt x="14240" y="10150"/>
                    </a:lnTo>
                    <a:lnTo>
                      <a:pt x="14240" y="10159"/>
                    </a:lnTo>
                    <a:lnTo>
                      <a:pt x="14261" y="10140"/>
                    </a:lnTo>
                    <a:lnTo>
                      <a:pt x="14270" y="10130"/>
                    </a:lnTo>
                    <a:lnTo>
                      <a:pt x="14261" y="10120"/>
                    </a:lnTo>
                    <a:lnTo>
                      <a:pt x="14240" y="10110"/>
                    </a:lnTo>
                    <a:lnTo>
                      <a:pt x="14230" y="9760"/>
                    </a:lnTo>
                    <a:lnTo>
                      <a:pt x="14220" y="9580"/>
                    </a:lnTo>
                    <a:lnTo>
                      <a:pt x="14200" y="9410"/>
                    </a:lnTo>
                    <a:lnTo>
                      <a:pt x="14220" y="9090"/>
                    </a:lnTo>
                    <a:lnTo>
                      <a:pt x="14230" y="8750"/>
                    </a:lnTo>
                    <a:lnTo>
                      <a:pt x="14240" y="8430"/>
                    </a:lnTo>
                    <a:lnTo>
                      <a:pt x="14250" y="8120"/>
                    </a:lnTo>
                    <a:lnTo>
                      <a:pt x="14250" y="8020"/>
                    </a:lnTo>
                    <a:lnTo>
                      <a:pt x="14261" y="7900"/>
                    </a:lnTo>
                    <a:lnTo>
                      <a:pt x="14261" y="7779"/>
                    </a:lnTo>
                    <a:lnTo>
                      <a:pt x="14261" y="7721"/>
                    </a:lnTo>
                    <a:lnTo>
                      <a:pt x="14250" y="7660"/>
                    </a:lnTo>
                    <a:lnTo>
                      <a:pt x="14240" y="7660"/>
                    </a:lnTo>
                    <a:lnTo>
                      <a:pt x="14230" y="7640"/>
                    </a:lnTo>
                    <a:lnTo>
                      <a:pt x="14230" y="7600"/>
                    </a:lnTo>
                    <a:lnTo>
                      <a:pt x="14240" y="7530"/>
                    </a:lnTo>
                    <a:lnTo>
                      <a:pt x="14240" y="7501"/>
                    </a:lnTo>
                    <a:lnTo>
                      <a:pt x="14230" y="7470"/>
                    </a:lnTo>
                    <a:lnTo>
                      <a:pt x="14210" y="7450"/>
                    </a:lnTo>
                    <a:lnTo>
                      <a:pt x="14170" y="7440"/>
                    </a:lnTo>
                    <a:lnTo>
                      <a:pt x="13929" y="7460"/>
                    </a:lnTo>
                    <a:lnTo>
                      <a:pt x="13810" y="7470"/>
                    </a:lnTo>
                    <a:lnTo>
                      <a:pt x="13700" y="7480"/>
                    </a:lnTo>
                    <a:lnTo>
                      <a:pt x="13660" y="7540"/>
                    </a:lnTo>
                    <a:lnTo>
                      <a:pt x="13640" y="7750"/>
                    </a:lnTo>
                    <a:lnTo>
                      <a:pt x="13640" y="7850"/>
                    </a:lnTo>
                    <a:lnTo>
                      <a:pt x="13640" y="7950"/>
                    </a:lnTo>
                    <a:lnTo>
                      <a:pt x="13630" y="7950"/>
                    </a:lnTo>
                    <a:lnTo>
                      <a:pt x="13620" y="7960"/>
                    </a:lnTo>
                    <a:lnTo>
                      <a:pt x="13590" y="7850"/>
                    </a:lnTo>
                    <a:lnTo>
                      <a:pt x="13570" y="7740"/>
                    </a:lnTo>
                    <a:lnTo>
                      <a:pt x="13560" y="7620"/>
                    </a:lnTo>
                    <a:lnTo>
                      <a:pt x="13550" y="7501"/>
                    </a:lnTo>
                    <a:lnTo>
                      <a:pt x="13490" y="7480"/>
                    </a:lnTo>
                    <a:lnTo>
                      <a:pt x="13420" y="7470"/>
                    </a:lnTo>
                    <a:lnTo>
                      <a:pt x="13270" y="7470"/>
                    </a:lnTo>
                    <a:lnTo>
                      <a:pt x="13120" y="7480"/>
                    </a:lnTo>
                    <a:lnTo>
                      <a:pt x="12980" y="7501"/>
                    </a:lnTo>
                    <a:lnTo>
                      <a:pt x="12980" y="7600"/>
                    </a:lnTo>
                    <a:lnTo>
                      <a:pt x="12970" y="7620"/>
                    </a:lnTo>
                    <a:lnTo>
                      <a:pt x="12960" y="7640"/>
                    </a:lnTo>
                    <a:lnTo>
                      <a:pt x="12940" y="7650"/>
                    </a:lnTo>
                    <a:lnTo>
                      <a:pt x="12910" y="7650"/>
                    </a:lnTo>
                    <a:lnTo>
                      <a:pt x="12890" y="7920"/>
                    </a:lnTo>
                    <a:lnTo>
                      <a:pt x="12890" y="8190"/>
                    </a:lnTo>
                    <a:lnTo>
                      <a:pt x="12880" y="8740"/>
                    </a:lnTo>
                    <a:lnTo>
                      <a:pt x="12890" y="9580"/>
                    </a:lnTo>
                    <a:lnTo>
                      <a:pt x="12890" y="10000"/>
                    </a:lnTo>
                    <a:lnTo>
                      <a:pt x="12870" y="10410"/>
                    </a:lnTo>
                    <a:lnTo>
                      <a:pt x="12850" y="10410"/>
                    </a:lnTo>
                    <a:lnTo>
                      <a:pt x="12850" y="10379"/>
                    </a:lnTo>
                    <a:lnTo>
                      <a:pt x="12850" y="10360"/>
                    </a:lnTo>
                    <a:lnTo>
                      <a:pt x="12840" y="10330"/>
                    </a:lnTo>
                    <a:lnTo>
                      <a:pt x="12850" y="10321"/>
                    </a:lnTo>
                    <a:lnTo>
                      <a:pt x="12860" y="10310"/>
                    </a:lnTo>
                    <a:lnTo>
                      <a:pt x="12830" y="9710"/>
                    </a:lnTo>
                    <a:lnTo>
                      <a:pt x="12830" y="9420"/>
                    </a:lnTo>
                    <a:lnTo>
                      <a:pt x="12840" y="9280"/>
                    </a:lnTo>
                    <a:lnTo>
                      <a:pt x="12860" y="9130"/>
                    </a:lnTo>
                    <a:lnTo>
                      <a:pt x="12840" y="8960"/>
                    </a:lnTo>
                    <a:lnTo>
                      <a:pt x="12840" y="8780"/>
                    </a:lnTo>
                    <a:lnTo>
                      <a:pt x="12840" y="8609"/>
                    </a:lnTo>
                    <a:lnTo>
                      <a:pt x="12819" y="8441"/>
                    </a:lnTo>
                    <a:lnTo>
                      <a:pt x="12840" y="8331"/>
                    </a:lnTo>
                    <a:lnTo>
                      <a:pt x="12850" y="8210"/>
                    </a:lnTo>
                    <a:lnTo>
                      <a:pt x="12850" y="7990"/>
                    </a:lnTo>
                    <a:lnTo>
                      <a:pt x="12850" y="7779"/>
                    </a:lnTo>
                    <a:lnTo>
                      <a:pt x="12860" y="7570"/>
                    </a:lnTo>
                    <a:lnTo>
                      <a:pt x="12840" y="7520"/>
                    </a:lnTo>
                    <a:lnTo>
                      <a:pt x="12810" y="7490"/>
                    </a:lnTo>
                    <a:lnTo>
                      <a:pt x="12780" y="7480"/>
                    </a:lnTo>
                    <a:lnTo>
                      <a:pt x="12740" y="7480"/>
                    </a:lnTo>
                    <a:lnTo>
                      <a:pt x="12660" y="7501"/>
                    </a:lnTo>
                    <a:lnTo>
                      <a:pt x="12610" y="7501"/>
                    </a:lnTo>
                    <a:lnTo>
                      <a:pt x="12570" y="7501"/>
                    </a:lnTo>
                    <a:lnTo>
                      <a:pt x="12510" y="7520"/>
                    </a:lnTo>
                    <a:lnTo>
                      <a:pt x="12460" y="7520"/>
                    </a:lnTo>
                    <a:lnTo>
                      <a:pt x="12340" y="7490"/>
                    </a:lnTo>
                    <a:lnTo>
                      <a:pt x="12290" y="7480"/>
                    </a:lnTo>
                    <a:lnTo>
                      <a:pt x="12240" y="7480"/>
                    </a:lnTo>
                    <a:lnTo>
                      <a:pt x="12190" y="7490"/>
                    </a:lnTo>
                    <a:lnTo>
                      <a:pt x="12140" y="7530"/>
                    </a:lnTo>
                    <a:lnTo>
                      <a:pt x="12050" y="7520"/>
                    </a:lnTo>
                    <a:lnTo>
                      <a:pt x="11970" y="7520"/>
                    </a:lnTo>
                    <a:lnTo>
                      <a:pt x="11800" y="7550"/>
                    </a:lnTo>
                    <a:lnTo>
                      <a:pt x="11720" y="7560"/>
                    </a:lnTo>
                    <a:lnTo>
                      <a:pt x="11640" y="7570"/>
                    </a:lnTo>
                    <a:lnTo>
                      <a:pt x="11560" y="7560"/>
                    </a:lnTo>
                    <a:lnTo>
                      <a:pt x="11480" y="7540"/>
                    </a:lnTo>
                    <a:lnTo>
                      <a:pt x="11460" y="7540"/>
                    </a:lnTo>
                    <a:lnTo>
                      <a:pt x="11450" y="7540"/>
                    </a:lnTo>
                    <a:lnTo>
                      <a:pt x="11431" y="7570"/>
                    </a:lnTo>
                    <a:lnTo>
                      <a:pt x="11420" y="7600"/>
                    </a:lnTo>
                    <a:lnTo>
                      <a:pt x="11400" y="7620"/>
                    </a:lnTo>
                    <a:lnTo>
                      <a:pt x="11400" y="7790"/>
                    </a:lnTo>
                    <a:lnTo>
                      <a:pt x="11380" y="7800"/>
                    </a:lnTo>
                    <a:lnTo>
                      <a:pt x="11370" y="7820"/>
                    </a:lnTo>
                    <a:lnTo>
                      <a:pt x="11360" y="8080"/>
                    </a:lnTo>
                    <a:lnTo>
                      <a:pt x="11340" y="8080"/>
                    </a:lnTo>
                    <a:lnTo>
                      <a:pt x="11330" y="8260"/>
                    </a:lnTo>
                    <a:lnTo>
                      <a:pt x="11330" y="8450"/>
                    </a:lnTo>
                    <a:lnTo>
                      <a:pt x="11350" y="8850"/>
                    </a:lnTo>
                    <a:lnTo>
                      <a:pt x="11360" y="9250"/>
                    </a:lnTo>
                    <a:lnTo>
                      <a:pt x="11360" y="9450"/>
                    </a:lnTo>
                    <a:lnTo>
                      <a:pt x="11340" y="9650"/>
                    </a:lnTo>
                    <a:lnTo>
                      <a:pt x="11350" y="9890"/>
                    </a:lnTo>
                    <a:lnTo>
                      <a:pt x="11360" y="10120"/>
                    </a:lnTo>
                    <a:lnTo>
                      <a:pt x="11360" y="10350"/>
                    </a:lnTo>
                    <a:lnTo>
                      <a:pt x="11350" y="10450"/>
                    </a:lnTo>
                    <a:lnTo>
                      <a:pt x="11340" y="10550"/>
                    </a:lnTo>
                    <a:lnTo>
                      <a:pt x="11321" y="10200"/>
                    </a:lnTo>
                    <a:lnTo>
                      <a:pt x="11310" y="9850"/>
                    </a:lnTo>
                    <a:lnTo>
                      <a:pt x="11310" y="9510"/>
                    </a:lnTo>
                    <a:lnTo>
                      <a:pt x="11321" y="9161"/>
                    </a:lnTo>
                    <a:lnTo>
                      <a:pt x="11321" y="9070"/>
                    </a:lnTo>
                    <a:lnTo>
                      <a:pt x="11310" y="8980"/>
                    </a:lnTo>
                    <a:lnTo>
                      <a:pt x="11280" y="8800"/>
                    </a:lnTo>
                    <a:lnTo>
                      <a:pt x="11270" y="8719"/>
                    </a:lnTo>
                    <a:lnTo>
                      <a:pt x="11270" y="8630"/>
                    </a:lnTo>
                    <a:lnTo>
                      <a:pt x="11280" y="8540"/>
                    </a:lnTo>
                    <a:lnTo>
                      <a:pt x="11310" y="8450"/>
                    </a:lnTo>
                    <a:lnTo>
                      <a:pt x="11300" y="8350"/>
                    </a:lnTo>
                    <a:lnTo>
                      <a:pt x="11300" y="8240"/>
                    </a:lnTo>
                    <a:lnTo>
                      <a:pt x="11300" y="7999"/>
                    </a:lnTo>
                    <a:lnTo>
                      <a:pt x="11290" y="7760"/>
                    </a:lnTo>
                    <a:lnTo>
                      <a:pt x="11280" y="7640"/>
                    </a:lnTo>
                    <a:lnTo>
                      <a:pt x="11260" y="7520"/>
                    </a:lnTo>
                    <a:lnTo>
                      <a:pt x="11230" y="7520"/>
                    </a:lnTo>
                    <a:lnTo>
                      <a:pt x="11190" y="7520"/>
                    </a:lnTo>
                    <a:lnTo>
                      <a:pt x="11150" y="7520"/>
                    </a:lnTo>
                    <a:lnTo>
                      <a:pt x="11120" y="7540"/>
                    </a:lnTo>
                    <a:lnTo>
                      <a:pt x="11140" y="7680"/>
                    </a:lnTo>
                    <a:lnTo>
                      <a:pt x="11130" y="7750"/>
                    </a:lnTo>
                    <a:lnTo>
                      <a:pt x="11120" y="7820"/>
                    </a:lnTo>
                    <a:lnTo>
                      <a:pt x="11030" y="7880"/>
                    </a:lnTo>
                    <a:lnTo>
                      <a:pt x="10940" y="7941"/>
                    </a:lnTo>
                    <a:lnTo>
                      <a:pt x="10850" y="7990"/>
                    </a:lnTo>
                    <a:lnTo>
                      <a:pt x="10750" y="8030"/>
                    </a:lnTo>
                    <a:lnTo>
                      <a:pt x="10740" y="8050"/>
                    </a:lnTo>
                    <a:lnTo>
                      <a:pt x="10730" y="8060"/>
                    </a:lnTo>
                    <a:lnTo>
                      <a:pt x="10700" y="8070"/>
                    </a:lnTo>
                    <a:lnTo>
                      <a:pt x="10680" y="8060"/>
                    </a:lnTo>
                    <a:lnTo>
                      <a:pt x="10601" y="7889"/>
                    </a:lnTo>
                    <a:lnTo>
                      <a:pt x="10580" y="7930"/>
                    </a:lnTo>
                    <a:lnTo>
                      <a:pt x="10550" y="7950"/>
                    </a:lnTo>
                    <a:lnTo>
                      <a:pt x="10489" y="7980"/>
                    </a:lnTo>
                    <a:lnTo>
                      <a:pt x="10440" y="8010"/>
                    </a:lnTo>
                    <a:lnTo>
                      <a:pt x="10420" y="8040"/>
                    </a:lnTo>
                    <a:lnTo>
                      <a:pt x="10400" y="8070"/>
                    </a:lnTo>
                    <a:lnTo>
                      <a:pt x="10370" y="8060"/>
                    </a:lnTo>
                    <a:lnTo>
                      <a:pt x="10340" y="8050"/>
                    </a:lnTo>
                    <a:lnTo>
                      <a:pt x="10310" y="8030"/>
                    </a:lnTo>
                    <a:lnTo>
                      <a:pt x="10280" y="8010"/>
                    </a:lnTo>
                    <a:lnTo>
                      <a:pt x="10240" y="7950"/>
                    </a:lnTo>
                    <a:lnTo>
                      <a:pt x="10190" y="7889"/>
                    </a:lnTo>
                    <a:lnTo>
                      <a:pt x="10150" y="7920"/>
                    </a:lnTo>
                    <a:lnTo>
                      <a:pt x="10110" y="7960"/>
                    </a:lnTo>
                    <a:lnTo>
                      <a:pt x="10040" y="8050"/>
                    </a:lnTo>
                    <a:lnTo>
                      <a:pt x="10010" y="8100"/>
                    </a:lnTo>
                    <a:lnTo>
                      <a:pt x="9970" y="8130"/>
                    </a:lnTo>
                    <a:lnTo>
                      <a:pt x="9920" y="8140"/>
                    </a:lnTo>
                    <a:lnTo>
                      <a:pt x="9890" y="8140"/>
                    </a:lnTo>
                    <a:lnTo>
                      <a:pt x="9860" y="8130"/>
                    </a:lnTo>
                    <a:lnTo>
                      <a:pt x="9850" y="8080"/>
                    </a:lnTo>
                    <a:lnTo>
                      <a:pt x="9830" y="8020"/>
                    </a:lnTo>
                    <a:lnTo>
                      <a:pt x="9769" y="7920"/>
                    </a:lnTo>
                    <a:lnTo>
                      <a:pt x="9740" y="7870"/>
                    </a:lnTo>
                    <a:lnTo>
                      <a:pt x="9720" y="7820"/>
                    </a:lnTo>
                    <a:lnTo>
                      <a:pt x="9711" y="7770"/>
                    </a:lnTo>
                    <a:lnTo>
                      <a:pt x="9711" y="7710"/>
                    </a:lnTo>
                    <a:lnTo>
                      <a:pt x="9690" y="7690"/>
                    </a:lnTo>
                    <a:lnTo>
                      <a:pt x="9670" y="7660"/>
                    </a:lnTo>
                    <a:lnTo>
                      <a:pt x="9650" y="7590"/>
                    </a:lnTo>
                    <a:lnTo>
                      <a:pt x="9640" y="7560"/>
                    </a:lnTo>
                    <a:lnTo>
                      <a:pt x="9620" y="7540"/>
                    </a:lnTo>
                    <a:lnTo>
                      <a:pt x="9590" y="7530"/>
                    </a:lnTo>
                    <a:lnTo>
                      <a:pt x="9540" y="7550"/>
                    </a:lnTo>
                    <a:lnTo>
                      <a:pt x="9500" y="7560"/>
                    </a:lnTo>
                    <a:lnTo>
                      <a:pt x="9450" y="7570"/>
                    </a:lnTo>
                    <a:lnTo>
                      <a:pt x="9410" y="7580"/>
                    </a:lnTo>
                    <a:lnTo>
                      <a:pt x="9390" y="7600"/>
                    </a:lnTo>
                    <a:lnTo>
                      <a:pt x="9381" y="7620"/>
                    </a:lnTo>
                    <a:lnTo>
                      <a:pt x="9350" y="7800"/>
                    </a:lnTo>
                    <a:lnTo>
                      <a:pt x="9350" y="7999"/>
                    </a:lnTo>
                    <a:lnTo>
                      <a:pt x="9360" y="8400"/>
                    </a:lnTo>
                    <a:lnTo>
                      <a:pt x="9360" y="8609"/>
                    </a:lnTo>
                    <a:lnTo>
                      <a:pt x="9360" y="8810"/>
                    </a:lnTo>
                    <a:lnTo>
                      <a:pt x="9350" y="9010"/>
                    </a:lnTo>
                    <a:lnTo>
                      <a:pt x="9330" y="9210"/>
                    </a:lnTo>
                    <a:lnTo>
                      <a:pt x="9340" y="9460"/>
                    </a:lnTo>
                    <a:lnTo>
                      <a:pt x="9330" y="9710"/>
                    </a:lnTo>
                    <a:lnTo>
                      <a:pt x="9310" y="10211"/>
                    </a:lnTo>
                    <a:lnTo>
                      <a:pt x="9290" y="10220"/>
                    </a:lnTo>
                    <a:lnTo>
                      <a:pt x="9290" y="10090"/>
                    </a:lnTo>
                    <a:lnTo>
                      <a:pt x="9290" y="9970"/>
                    </a:lnTo>
                    <a:lnTo>
                      <a:pt x="9300" y="9710"/>
                    </a:lnTo>
                    <a:lnTo>
                      <a:pt x="9300" y="9460"/>
                    </a:lnTo>
                    <a:lnTo>
                      <a:pt x="9290" y="9330"/>
                    </a:lnTo>
                    <a:lnTo>
                      <a:pt x="9269" y="9210"/>
                    </a:lnTo>
                    <a:lnTo>
                      <a:pt x="9300" y="9049"/>
                    </a:lnTo>
                    <a:lnTo>
                      <a:pt x="9310" y="8890"/>
                    </a:lnTo>
                    <a:lnTo>
                      <a:pt x="9320" y="8740"/>
                    </a:lnTo>
                    <a:lnTo>
                      <a:pt x="9320" y="8580"/>
                    </a:lnTo>
                    <a:lnTo>
                      <a:pt x="9310" y="8270"/>
                    </a:lnTo>
                    <a:lnTo>
                      <a:pt x="9300" y="7920"/>
                    </a:lnTo>
                    <a:lnTo>
                      <a:pt x="9300" y="7889"/>
                    </a:lnTo>
                    <a:lnTo>
                      <a:pt x="9300" y="7860"/>
                    </a:lnTo>
                    <a:lnTo>
                      <a:pt x="9290" y="7800"/>
                    </a:lnTo>
                    <a:lnTo>
                      <a:pt x="9269" y="7840"/>
                    </a:lnTo>
                    <a:lnTo>
                      <a:pt x="9260" y="7880"/>
                    </a:lnTo>
                    <a:lnTo>
                      <a:pt x="9260" y="7920"/>
                    </a:lnTo>
                    <a:lnTo>
                      <a:pt x="9260" y="7960"/>
                    </a:lnTo>
                    <a:lnTo>
                      <a:pt x="9250" y="7970"/>
                    </a:lnTo>
                    <a:lnTo>
                      <a:pt x="9230" y="7970"/>
                    </a:lnTo>
                    <a:lnTo>
                      <a:pt x="9240" y="7970"/>
                    </a:lnTo>
                    <a:lnTo>
                      <a:pt x="9230" y="7600"/>
                    </a:lnTo>
                    <a:lnTo>
                      <a:pt x="9049" y="7611"/>
                    </a:lnTo>
                    <a:lnTo>
                      <a:pt x="8860" y="7620"/>
                    </a:lnTo>
                    <a:lnTo>
                      <a:pt x="8840" y="7680"/>
                    </a:lnTo>
                    <a:lnTo>
                      <a:pt x="8830" y="7740"/>
                    </a:lnTo>
                    <a:lnTo>
                      <a:pt x="8820" y="7860"/>
                    </a:lnTo>
                    <a:lnTo>
                      <a:pt x="8780" y="7620"/>
                    </a:lnTo>
                    <a:lnTo>
                      <a:pt x="8700" y="7620"/>
                    </a:lnTo>
                    <a:lnTo>
                      <a:pt x="8700" y="7860"/>
                    </a:lnTo>
                    <a:lnTo>
                      <a:pt x="8700" y="8090"/>
                    </a:lnTo>
                    <a:lnTo>
                      <a:pt x="8690" y="8320"/>
                    </a:lnTo>
                    <a:lnTo>
                      <a:pt x="8690" y="8441"/>
                    </a:lnTo>
                    <a:lnTo>
                      <a:pt x="8680" y="8551"/>
                    </a:lnTo>
                    <a:lnTo>
                      <a:pt x="8700" y="8560"/>
                    </a:lnTo>
                    <a:lnTo>
                      <a:pt x="8680" y="8560"/>
                    </a:lnTo>
                    <a:lnTo>
                      <a:pt x="8670" y="8490"/>
                    </a:lnTo>
                    <a:lnTo>
                      <a:pt x="8659" y="8410"/>
                    </a:lnTo>
                    <a:lnTo>
                      <a:pt x="8680" y="8260"/>
                    </a:lnTo>
                    <a:lnTo>
                      <a:pt x="8680" y="8180"/>
                    </a:lnTo>
                    <a:lnTo>
                      <a:pt x="8680" y="8109"/>
                    </a:lnTo>
                    <a:lnTo>
                      <a:pt x="8680" y="8020"/>
                    </a:lnTo>
                    <a:lnTo>
                      <a:pt x="8659" y="7941"/>
                    </a:lnTo>
                    <a:lnTo>
                      <a:pt x="8680" y="7920"/>
                    </a:lnTo>
                    <a:lnTo>
                      <a:pt x="8659" y="7889"/>
                    </a:lnTo>
                    <a:lnTo>
                      <a:pt x="8659" y="7860"/>
                    </a:lnTo>
                    <a:lnTo>
                      <a:pt x="8659" y="7790"/>
                    </a:lnTo>
                    <a:lnTo>
                      <a:pt x="8650" y="7710"/>
                    </a:lnTo>
                    <a:lnTo>
                      <a:pt x="8650" y="7680"/>
                    </a:lnTo>
                    <a:lnTo>
                      <a:pt x="8630" y="7640"/>
                    </a:lnTo>
                    <a:lnTo>
                      <a:pt x="8600" y="7650"/>
                    </a:lnTo>
                    <a:lnTo>
                      <a:pt x="8570" y="7650"/>
                    </a:lnTo>
                    <a:lnTo>
                      <a:pt x="8500" y="7630"/>
                    </a:lnTo>
                    <a:lnTo>
                      <a:pt x="8439" y="7620"/>
                    </a:lnTo>
                    <a:lnTo>
                      <a:pt x="8420" y="7630"/>
                    </a:lnTo>
                    <a:lnTo>
                      <a:pt x="8410" y="7650"/>
                    </a:lnTo>
                    <a:lnTo>
                      <a:pt x="8400" y="7620"/>
                    </a:lnTo>
                    <a:lnTo>
                      <a:pt x="8370" y="7650"/>
                    </a:lnTo>
                    <a:lnTo>
                      <a:pt x="8340" y="7660"/>
                    </a:lnTo>
                    <a:lnTo>
                      <a:pt x="8300" y="7660"/>
                    </a:lnTo>
                    <a:lnTo>
                      <a:pt x="8260" y="7660"/>
                    </a:lnTo>
                    <a:lnTo>
                      <a:pt x="8180" y="7650"/>
                    </a:lnTo>
                    <a:lnTo>
                      <a:pt x="8140" y="7660"/>
                    </a:lnTo>
                    <a:lnTo>
                      <a:pt x="8110" y="7660"/>
                    </a:lnTo>
                    <a:lnTo>
                      <a:pt x="8110" y="7650"/>
                    </a:lnTo>
                    <a:lnTo>
                      <a:pt x="8080" y="7660"/>
                    </a:lnTo>
                    <a:lnTo>
                      <a:pt x="8049" y="7670"/>
                    </a:lnTo>
                    <a:lnTo>
                      <a:pt x="7990" y="7650"/>
                    </a:lnTo>
                    <a:lnTo>
                      <a:pt x="7920" y="7640"/>
                    </a:lnTo>
                    <a:lnTo>
                      <a:pt x="7890" y="7640"/>
                    </a:lnTo>
                    <a:lnTo>
                      <a:pt x="7860" y="7640"/>
                    </a:lnTo>
                    <a:lnTo>
                      <a:pt x="7840" y="7740"/>
                    </a:lnTo>
                    <a:lnTo>
                      <a:pt x="7840" y="7840"/>
                    </a:lnTo>
                    <a:lnTo>
                      <a:pt x="7820" y="7930"/>
                    </a:lnTo>
                    <a:lnTo>
                      <a:pt x="7810" y="7980"/>
                    </a:lnTo>
                    <a:lnTo>
                      <a:pt x="7790" y="8030"/>
                    </a:lnTo>
                    <a:lnTo>
                      <a:pt x="7780" y="8320"/>
                    </a:lnTo>
                    <a:lnTo>
                      <a:pt x="7780" y="8600"/>
                    </a:lnTo>
                    <a:lnTo>
                      <a:pt x="7771" y="8890"/>
                    </a:lnTo>
                    <a:lnTo>
                      <a:pt x="7760" y="9180"/>
                    </a:lnTo>
                    <a:lnTo>
                      <a:pt x="7750" y="9570"/>
                    </a:lnTo>
                    <a:lnTo>
                      <a:pt x="7740" y="9920"/>
                    </a:lnTo>
                    <a:lnTo>
                      <a:pt x="7740" y="10269"/>
                    </a:lnTo>
                    <a:lnTo>
                      <a:pt x="7720" y="10640"/>
                    </a:lnTo>
                    <a:lnTo>
                      <a:pt x="7710" y="10510"/>
                    </a:lnTo>
                    <a:lnTo>
                      <a:pt x="7710" y="10390"/>
                    </a:lnTo>
                    <a:lnTo>
                      <a:pt x="7720" y="10120"/>
                    </a:lnTo>
                    <a:lnTo>
                      <a:pt x="7720" y="9991"/>
                    </a:lnTo>
                    <a:lnTo>
                      <a:pt x="7710" y="9860"/>
                    </a:lnTo>
                    <a:lnTo>
                      <a:pt x="7700" y="9720"/>
                    </a:lnTo>
                    <a:lnTo>
                      <a:pt x="7680" y="9590"/>
                    </a:lnTo>
                    <a:lnTo>
                      <a:pt x="7690" y="9500"/>
                    </a:lnTo>
                    <a:lnTo>
                      <a:pt x="7700" y="9410"/>
                    </a:lnTo>
                    <a:lnTo>
                      <a:pt x="7710" y="9240"/>
                    </a:lnTo>
                    <a:lnTo>
                      <a:pt x="7710" y="9060"/>
                    </a:lnTo>
                    <a:lnTo>
                      <a:pt x="7720" y="8970"/>
                    </a:lnTo>
                    <a:lnTo>
                      <a:pt x="7740" y="8880"/>
                    </a:lnTo>
                    <a:lnTo>
                      <a:pt x="7740" y="8210"/>
                    </a:lnTo>
                    <a:lnTo>
                      <a:pt x="7710" y="8270"/>
                    </a:lnTo>
                    <a:lnTo>
                      <a:pt x="7710" y="8260"/>
                    </a:lnTo>
                    <a:lnTo>
                      <a:pt x="7700" y="8250"/>
                    </a:lnTo>
                    <a:lnTo>
                      <a:pt x="7690" y="8240"/>
                    </a:lnTo>
                    <a:lnTo>
                      <a:pt x="7710" y="8090"/>
                    </a:lnTo>
                    <a:lnTo>
                      <a:pt x="7720" y="7941"/>
                    </a:lnTo>
                    <a:lnTo>
                      <a:pt x="7720" y="7779"/>
                    </a:lnTo>
                    <a:lnTo>
                      <a:pt x="7710" y="7710"/>
                    </a:lnTo>
                    <a:lnTo>
                      <a:pt x="7700" y="7640"/>
                    </a:lnTo>
                    <a:lnTo>
                      <a:pt x="7661" y="7620"/>
                    </a:lnTo>
                    <a:lnTo>
                      <a:pt x="7610" y="7611"/>
                    </a:lnTo>
                    <a:lnTo>
                      <a:pt x="7530" y="7611"/>
                    </a:lnTo>
                    <a:lnTo>
                      <a:pt x="7439" y="7620"/>
                    </a:lnTo>
                    <a:lnTo>
                      <a:pt x="7360" y="7620"/>
                    </a:lnTo>
                    <a:lnTo>
                      <a:pt x="7340" y="7650"/>
                    </a:lnTo>
                    <a:lnTo>
                      <a:pt x="7329" y="7700"/>
                    </a:lnTo>
                    <a:lnTo>
                      <a:pt x="7329" y="7740"/>
                    </a:lnTo>
                    <a:lnTo>
                      <a:pt x="7310" y="7779"/>
                    </a:lnTo>
                    <a:lnTo>
                      <a:pt x="7290" y="7820"/>
                    </a:lnTo>
                    <a:lnTo>
                      <a:pt x="7260" y="7850"/>
                    </a:lnTo>
                    <a:lnTo>
                      <a:pt x="7190" y="7920"/>
                    </a:lnTo>
                    <a:lnTo>
                      <a:pt x="7161" y="7950"/>
                    </a:lnTo>
                    <a:lnTo>
                      <a:pt x="7140" y="7980"/>
                    </a:lnTo>
                    <a:lnTo>
                      <a:pt x="7120" y="8020"/>
                    </a:lnTo>
                    <a:lnTo>
                      <a:pt x="7110" y="8070"/>
                    </a:lnTo>
                    <a:lnTo>
                      <a:pt x="7100" y="8090"/>
                    </a:lnTo>
                    <a:lnTo>
                      <a:pt x="7090" y="8120"/>
                    </a:lnTo>
                    <a:lnTo>
                      <a:pt x="7070" y="8140"/>
                    </a:lnTo>
                    <a:lnTo>
                      <a:pt x="7060" y="8150"/>
                    </a:lnTo>
                    <a:lnTo>
                      <a:pt x="7040" y="8150"/>
                    </a:lnTo>
                    <a:lnTo>
                      <a:pt x="7010" y="8140"/>
                    </a:lnTo>
                    <a:lnTo>
                      <a:pt x="6990" y="8109"/>
                    </a:lnTo>
                    <a:lnTo>
                      <a:pt x="6970" y="8050"/>
                    </a:lnTo>
                    <a:lnTo>
                      <a:pt x="6960" y="8010"/>
                    </a:lnTo>
                    <a:lnTo>
                      <a:pt x="6950" y="7980"/>
                    </a:lnTo>
                    <a:lnTo>
                      <a:pt x="6930" y="7960"/>
                    </a:lnTo>
                    <a:lnTo>
                      <a:pt x="6890" y="7941"/>
                    </a:lnTo>
                    <a:lnTo>
                      <a:pt x="6860" y="7910"/>
                    </a:lnTo>
                    <a:lnTo>
                      <a:pt x="6820" y="7980"/>
                    </a:lnTo>
                    <a:lnTo>
                      <a:pt x="6780" y="8040"/>
                    </a:lnTo>
                    <a:lnTo>
                      <a:pt x="6719" y="8190"/>
                    </a:lnTo>
                    <a:lnTo>
                      <a:pt x="6670" y="8180"/>
                    </a:lnTo>
                    <a:lnTo>
                      <a:pt x="6640" y="8150"/>
                    </a:lnTo>
                    <a:lnTo>
                      <a:pt x="6620" y="8109"/>
                    </a:lnTo>
                    <a:lnTo>
                      <a:pt x="6600" y="8070"/>
                    </a:lnTo>
                    <a:lnTo>
                      <a:pt x="6580" y="8030"/>
                    </a:lnTo>
                    <a:lnTo>
                      <a:pt x="6560" y="7990"/>
                    </a:lnTo>
                    <a:lnTo>
                      <a:pt x="6520" y="7950"/>
                    </a:lnTo>
                    <a:lnTo>
                      <a:pt x="6480" y="7930"/>
                    </a:lnTo>
                    <a:lnTo>
                      <a:pt x="6390" y="7790"/>
                    </a:lnTo>
                    <a:lnTo>
                      <a:pt x="6340" y="7820"/>
                    </a:lnTo>
                    <a:lnTo>
                      <a:pt x="6300" y="7860"/>
                    </a:lnTo>
                    <a:lnTo>
                      <a:pt x="6260" y="7900"/>
                    </a:lnTo>
                    <a:lnTo>
                      <a:pt x="6230" y="7950"/>
                    </a:lnTo>
                    <a:lnTo>
                      <a:pt x="6210" y="7999"/>
                    </a:lnTo>
                    <a:lnTo>
                      <a:pt x="6200" y="8060"/>
                    </a:lnTo>
                    <a:lnTo>
                      <a:pt x="6180" y="8170"/>
                    </a:lnTo>
                    <a:lnTo>
                      <a:pt x="6160" y="8170"/>
                    </a:lnTo>
                    <a:lnTo>
                      <a:pt x="6130" y="8170"/>
                    </a:lnTo>
                    <a:lnTo>
                      <a:pt x="6100" y="8140"/>
                    </a:lnTo>
                    <a:lnTo>
                      <a:pt x="6070" y="8090"/>
                    </a:lnTo>
                    <a:lnTo>
                      <a:pt x="6040" y="8050"/>
                    </a:lnTo>
                    <a:lnTo>
                      <a:pt x="6040" y="8020"/>
                    </a:lnTo>
                    <a:lnTo>
                      <a:pt x="6040" y="7990"/>
                    </a:lnTo>
                    <a:lnTo>
                      <a:pt x="6010" y="7950"/>
                    </a:lnTo>
                    <a:lnTo>
                      <a:pt x="5970" y="7920"/>
                    </a:lnTo>
                    <a:lnTo>
                      <a:pt x="5930" y="7889"/>
                    </a:lnTo>
                    <a:lnTo>
                      <a:pt x="5890" y="7860"/>
                    </a:lnTo>
                    <a:lnTo>
                      <a:pt x="5850" y="7831"/>
                    </a:lnTo>
                    <a:lnTo>
                      <a:pt x="5831" y="7779"/>
                    </a:lnTo>
                    <a:lnTo>
                      <a:pt x="5820" y="7750"/>
                    </a:lnTo>
                    <a:lnTo>
                      <a:pt x="5820" y="7721"/>
                    </a:lnTo>
                    <a:lnTo>
                      <a:pt x="5831" y="7710"/>
                    </a:lnTo>
                    <a:lnTo>
                      <a:pt x="5831" y="7690"/>
                    </a:lnTo>
                    <a:lnTo>
                      <a:pt x="5840" y="7650"/>
                    </a:lnTo>
                    <a:lnTo>
                      <a:pt x="5790" y="7650"/>
                    </a:lnTo>
                    <a:lnTo>
                      <a:pt x="5740" y="7650"/>
                    </a:lnTo>
                    <a:lnTo>
                      <a:pt x="5690" y="7650"/>
                    </a:lnTo>
                    <a:lnTo>
                      <a:pt x="5640" y="7670"/>
                    </a:lnTo>
                    <a:lnTo>
                      <a:pt x="5630" y="7880"/>
                    </a:lnTo>
                    <a:lnTo>
                      <a:pt x="5609" y="7990"/>
                    </a:lnTo>
                    <a:lnTo>
                      <a:pt x="5580" y="8100"/>
                    </a:lnTo>
                    <a:lnTo>
                      <a:pt x="5609" y="8250"/>
                    </a:lnTo>
                    <a:lnTo>
                      <a:pt x="5620" y="8400"/>
                    </a:lnTo>
                    <a:lnTo>
                      <a:pt x="5630" y="8700"/>
                    </a:lnTo>
                    <a:lnTo>
                      <a:pt x="5630" y="9000"/>
                    </a:lnTo>
                    <a:lnTo>
                      <a:pt x="5620" y="9300"/>
                    </a:lnTo>
                    <a:lnTo>
                      <a:pt x="5600" y="9610"/>
                    </a:lnTo>
                    <a:lnTo>
                      <a:pt x="5590" y="9910"/>
                    </a:lnTo>
                    <a:lnTo>
                      <a:pt x="5590" y="10220"/>
                    </a:lnTo>
                    <a:lnTo>
                      <a:pt x="5600" y="10530"/>
                    </a:lnTo>
                    <a:lnTo>
                      <a:pt x="5609" y="10920"/>
                    </a:lnTo>
                    <a:lnTo>
                      <a:pt x="5590" y="10931"/>
                    </a:lnTo>
                    <a:lnTo>
                      <a:pt x="5570" y="10931"/>
                    </a:lnTo>
                    <a:lnTo>
                      <a:pt x="5560" y="10931"/>
                    </a:lnTo>
                    <a:lnTo>
                      <a:pt x="5570" y="10720"/>
                    </a:lnTo>
                    <a:lnTo>
                      <a:pt x="5560" y="10510"/>
                    </a:lnTo>
                    <a:lnTo>
                      <a:pt x="5540" y="10101"/>
                    </a:lnTo>
                    <a:lnTo>
                      <a:pt x="5540" y="9890"/>
                    </a:lnTo>
                    <a:lnTo>
                      <a:pt x="5540" y="9680"/>
                    </a:lnTo>
                    <a:lnTo>
                      <a:pt x="5540" y="9460"/>
                    </a:lnTo>
                    <a:lnTo>
                      <a:pt x="5560" y="9250"/>
                    </a:lnTo>
                    <a:lnTo>
                      <a:pt x="5570" y="9030"/>
                    </a:lnTo>
                    <a:lnTo>
                      <a:pt x="5580" y="8810"/>
                    </a:lnTo>
                    <a:lnTo>
                      <a:pt x="5590" y="8700"/>
                    </a:lnTo>
                    <a:lnTo>
                      <a:pt x="5580" y="8590"/>
                    </a:lnTo>
                    <a:lnTo>
                      <a:pt x="5570" y="8480"/>
                    </a:lnTo>
                    <a:lnTo>
                      <a:pt x="5550" y="8360"/>
                    </a:lnTo>
                    <a:lnTo>
                      <a:pt x="5550" y="8190"/>
                    </a:lnTo>
                    <a:lnTo>
                      <a:pt x="5540" y="8010"/>
                    </a:lnTo>
                    <a:lnTo>
                      <a:pt x="5530" y="7920"/>
                    </a:lnTo>
                    <a:lnTo>
                      <a:pt x="5510" y="7831"/>
                    </a:lnTo>
                    <a:lnTo>
                      <a:pt x="5480" y="7750"/>
                    </a:lnTo>
                    <a:lnTo>
                      <a:pt x="5441" y="7670"/>
                    </a:lnTo>
                    <a:lnTo>
                      <a:pt x="4660" y="7690"/>
                    </a:lnTo>
                    <a:lnTo>
                      <a:pt x="4260" y="7690"/>
                    </a:lnTo>
                    <a:lnTo>
                      <a:pt x="3850" y="7690"/>
                    </a:lnTo>
                    <a:lnTo>
                      <a:pt x="3810" y="7710"/>
                    </a:lnTo>
                    <a:lnTo>
                      <a:pt x="3770" y="7721"/>
                    </a:lnTo>
                    <a:lnTo>
                      <a:pt x="3730" y="7721"/>
                    </a:lnTo>
                    <a:lnTo>
                      <a:pt x="3690" y="7740"/>
                    </a:lnTo>
                    <a:lnTo>
                      <a:pt x="3700" y="8090"/>
                    </a:lnTo>
                    <a:lnTo>
                      <a:pt x="3700" y="8270"/>
                    </a:lnTo>
                    <a:lnTo>
                      <a:pt x="3680" y="8441"/>
                    </a:lnTo>
                    <a:lnTo>
                      <a:pt x="3710" y="9450"/>
                    </a:lnTo>
                    <a:lnTo>
                      <a:pt x="3710" y="10420"/>
                    </a:lnTo>
                    <a:lnTo>
                      <a:pt x="3680" y="10420"/>
                    </a:lnTo>
                    <a:lnTo>
                      <a:pt x="3660" y="9870"/>
                    </a:lnTo>
                    <a:lnTo>
                      <a:pt x="3630" y="9830"/>
                    </a:lnTo>
                    <a:lnTo>
                      <a:pt x="3611" y="9300"/>
                    </a:lnTo>
                    <a:lnTo>
                      <a:pt x="3620" y="9180"/>
                    </a:lnTo>
                    <a:lnTo>
                      <a:pt x="3620" y="9060"/>
                    </a:lnTo>
                    <a:lnTo>
                      <a:pt x="3620" y="8829"/>
                    </a:lnTo>
                    <a:lnTo>
                      <a:pt x="3600" y="8590"/>
                    </a:lnTo>
                    <a:lnTo>
                      <a:pt x="3580" y="8340"/>
                    </a:lnTo>
                    <a:lnTo>
                      <a:pt x="3559" y="8030"/>
                    </a:lnTo>
                    <a:lnTo>
                      <a:pt x="3540" y="7870"/>
                    </a:lnTo>
                    <a:lnTo>
                      <a:pt x="3510" y="7721"/>
                    </a:lnTo>
                    <a:lnTo>
                      <a:pt x="3200" y="7710"/>
                    </a:lnTo>
                    <a:lnTo>
                      <a:pt x="3050" y="7710"/>
                    </a:lnTo>
                    <a:lnTo>
                      <a:pt x="2900" y="7721"/>
                    </a:lnTo>
                    <a:lnTo>
                      <a:pt x="2880" y="7800"/>
                    </a:lnTo>
                    <a:lnTo>
                      <a:pt x="2880" y="7880"/>
                    </a:lnTo>
                    <a:lnTo>
                      <a:pt x="2880" y="7970"/>
                    </a:lnTo>
                    <a:lnTo>
                      <a:pt x="2870" y="8050"/>
                    </a:lnTo>
                    <a:lnTo>
                      <a:pt x="2850" y="8010"/>
                    </a:lnTo>
                    <a:lnTo>
                      <a:pt x="2840" y="7960"/>
                    </a:lnTo>
                    <a:lnTo>
                      <a:pt x="2840" y="7840"/>
                    </a:lnTo>
                    <a:lnTo>
                      <a:pt x="2830" y="7790"/>
                    </a:lnTo>
                    <a:lnTo>
                      <a:pt x="2820" y="7750"/>
                    </a:lnTo>
                    <a:lnTo>
                      <a:pt x="2800" y="7730"/>
                    </a:lnTo>
                    <a:lnTo>
                      <a:pt x="2781" y="7721"/>
                    </a:lnTo>
                    <a:lnTo>
                      <a:pt x="2760" y="7710"/>
                    </a:lnTo>
                    <a:lnTo>
                      <a:pt x="2720" y="7710"/>
                    </a:lnTo>
                    <a:lnTo>
                      <a:pt x="2700" y="7730"/>
                    </a:lnTo>
                    <a:lnTo>
                      <a:pt x="2730" y="8290"/>
                    </a:lnTo>
                    <a:lnTo>
                      <a:pt x="2750" y="8560"/>
                    </a:lnTo>
                    <a:lnTo>
                      <a:pt x="2750" y="8840"/>
                    </a:lnTo>
                    <a:lnTo>
                      <a:pt x="2669" y="7721"/>
                    </a:lnTo>
                    <a:lnTo>
                      <a:pt x="2630" y="7721"/>
                    </a:lnTo>
                    <a:lnTo>
                      <a:pt x="2580" y="7721"/>
                    </a:lnTo>
                    <a:lnTo>
                      <a:pt x="2540" y="7721"/>
                    </a:lnTo>
                    <a:lnTo>
                      <a:pt x="2520" y="7730"/>
                    </a:lnTo>
                    <a:lnTo>
                      <a:pt x="2510" y="7750"/>
                    </a:lnTo>
                    <a:lnTo>
                      <a:pt x="2281" y="7750"/>
                    </a:lnTo>
                    <a:lnTo>
                      <a:pt x="2171" y="7760"/>
                    </a:lnTo>
                    <a:lnTo>
                      <a:pt x="2050" y="7779"/>
                    </a:lnTo>
                    <a:lnTo>
                      <a:pt x="2050" y="7980"/>
                    </a:lnTo>
                    <a:lnTo>
                      <a:pt x="2050" y="8190"/>
                    </a:lnTo>
                    <a:lnTo>
                      <a:pt x="2059" y="8600"/>
                    </a:lnTo>
                    <a:lnTo>
                      <a:pt x="2070" y="8990"/>
                    </a:lnTo>
                    <a:lnTo>
                      <a:pt x="2080" y="9190"/>
                    </a:lnTo>
                    <a:lnTo>
                      <a:pt x="2070" y="9370"/>
                    </a:lnTo>
                    <a:lnTo>
                      <a:pt x="2040" y="9140"/>
                    </a:lnTo>
                    <a:lnTo>
                      <a:pt x="2030" y="8900"/>
                    </a:lnTo>
                    <a:lnTo>
                      <a:pt x="2010" y="8650"/>
                    </a:lnTo>
                    <a:lnTo>
                      <a:pt x="1980" y="8400"/>
                    </a:lnTo>
                    <a:lnTo>
                      <a:pt x="2000" y="8400"/>
                    </a:lnTo>
                    <a:lnTo>
                      <a:pt x="1980" y="8250"/>
                    </a:lnTo>
                    <a:lnTo>
                      <a:pt x="1960" y="8100"/>
                    </a:lnTo>
                    <a:lnTo>
                      <a:pt x="1920" y="7779"/>
                    </a:lnTo>
                    <a:lnTo>
                      <a:pt x="1900" y="7770"/>
                    </a:lnTo>
                    <a:lnTo>
                      <a:pt x="1870" y="7760"/>
                    </a:lnTo>
                    <a:lnTo>
                      <a:pt x="1820" y="7779"/>
                    </a:lnTo>
                    <a:lnTo>
                      <a:pt x="1790" y="7790"/>
                    </a:lnTo>
                    <a:lnTo>
                      <a:pt x="1760" y="7790"/>
                    </a:lnTo>
                    <a:lnTo>
                      <a:pt x="1740" y="7770"/>
                    </a:lnTo>
                    <a:lnTo>
                      <a:pt x="1720" y="7750"/>
                    </a:lnTo>
                    <a:lnTo>
                      <a:pt x="1390" y="7770"/>
                    </a:lnTo>
                    <a:lnTo>
                      <a:pt x="1080" y="7790"/>
                    </a:lnTo>
                    <a:lnTo>
                      <a:pt x="451" y="7820"/>
                    </a:lnTo>
                    <a:lnTo>
                      <a:pt x="430" y="7840"/>
                    </a:lnTo>
                    <a:lnTo>
                      <a:pt x="440" y="8150"/>
                    </a:lnTo>
                    <a:lnTo>
                      <a:pt x="460" y="8460"/>
                    </a:lnTo>
                    <a:lnTo>
                      <a:pt x="480" y="8780"/>
                    </a:lnTo>
                    <a:lnTo>
                      <a:pt x="490" y="9080"/>
                    </a:lnTo>
                    <a:lnTo>
                      <a:pt x="490" y="9049"/>
                    </a:lnTo>
                    <a:lnTo>
                      <a:pt x="490" y="9010"/>
                    </a:lnTo>
                    <a:lnTo>
                      <a:pt x="470" y="8950"/>
                    </a:lnTo>
                    <a:lnTo>
                      <a:pt x="451" y="8880"/>
                    </a:lnTo>
                    <a:lnTo>
                      <a:pt x="440" y="8850"/>
                    </a:lnTo>
                    <a:lnTo>
                      <a:pt x="451" y="8820"/>
                    </a:lnTo>
                    <a:lnTo>
                      <a:pt x="460" y="8810"/>
                    </a:lnTo>
                    <a:lnTo>
                      <a:pt x="480" y="8800"/>
                    </a:lnTo>
                    <a:lnTo>
                      <a:pt x="451" y="8790"/>
                    </a:lnTo>
                    <a:lnTo>
                      <a:pt x="430" y="8640"/>
                    </a:lnTo>
                    <a:lnTo>
                      <a:pt x="410" y="8490"/>
                    </a:lnTo>
                    <a:lnTo>
                      <a:pt x="400" y="8331"/>
                    </a:lnTo>
                    <a:lnTo>
                      <a:pt x="400" y="8170"/>
                    </a:lnTo>
                    <a:lnTo>
                      <a:pt x="380" y="8140"/>
                    </a:lnTo>
                    <a:lnTo>
                      <a:pt x="360" y="8100"/>
                    </a:lnTo>
                    <a:lnTo>
                      <a:pt x="350" y="8010"/>
                    </a:lnTo>
                    <a:lnTo>
                      <a:pt x="341" y="7930"/>
                    </a:lnTo>
                    <a:lnTo>
                      <a:pt x="320" y="7840"/>
                    </a:lnTo>
                    <a:lnTo>
                      <a:pt x="290" y="7820"/>
                    </a:lnTo>
                    <a:lnTo>
                      <a:pt x="240" y="7820"/>
                    </a:lnTo>
                    <a:lnTo>
                      <a:pt x="150" y="7820"/>
                    </a:lnTo>
                    <a:lnTo>
                      <a:pt x="100" y="7820"/>
                    </a:lnTo>
                    <a:lnTo>
                      <a:pt x="61" y="7820"/>
                    </a:lnTo>
                    <a:lnTo>
                      <a:pt x="20" y="7800"/>
                    </a:lnTo>
                    <a:lnTo>
                      <a:pt x="0" y="7770"/>
                    </a:lnTo>
                    <a:lnTo>
                      <a:pt x="40" y="7760"/>
                    </a:lnTo>
                    <a:lnTo>
                      <a:pt x="80" y="7760"/>
                    </a:lnTo>
                    <a:lnTo>
                      <a:pt x="180" y="7770"/>
                    </a:lnTo>
                    <a:lnTo>
                      <a:pt x="220" y="7779"/>
                    </a:lnTo>
                    <a:lnTo>
                      <a:pt x="260" y="7779"/>
                    </a:lnTo>
                    <a:lnTo>
                      <a:pt x="300" y="7770"/>
                    </a:lnTo>
                    <a:lnTo>
                      <a:pt x="330" y="7740"/>
                    </a:lnTo>
                    <a:lnTo>
                      <a:pt x="360" y="7770"/>
                    </a:lnTo>
                    <a:lnTo>
                      <a:pt x="1110" y="7740"/>
                    </a:lnTo>
                    <a:lnTo>
                      <a:pt x="1470" y="7721"/>
                    </a:lnTo>
                    <a:lnTo>
                      <a:pt x="1839" y="7690"/>
                    </a:lnTo>
                    <a:lnTo>
                      <a:pt x="1949" y="7730"/>
                    </a:lnTo>
                    <a:lnTo>
                      <a:pt x="1980" y="7730"/>
                    </a:lnTo>
                    <a:lnTo>
                      <a:pt x="2010" y="7730"/>
                    </a:lnTo>
                    <a:lnTo>
                      <a:pt x="2040" y="7721"/>
                    </a:lnTo>
                    <a:lnTo>
                      <a:pt x="2070" y="7700"/>
                    </a:lnTo>
                    <a:lnTo>
                      <a:pt x="2810" y="7670"/>
                    </a:lnTo>
                    <a:lnTo>
                      <a:pt x="3530" y="7650"/>
                    </a:lnTo>
                    <a:lnTo>
                      <a:pt x="3559" y="7690"/>
                    </a:lnTo>
                    <a:lnTo>
                      <a:pt x="3580" y="7740"/>
                    </a:lnTo>
                    <a:lnTo>
                      <a:pt x="3600" y="7860"/>
                    </a:lnTo>
                    <a:lnTo>
                      <a:pt x="3611" y="7970"/>
                    </a:lnTo>
                    <a:lnTo>
                      <a:pt x="3630" y="8080"/>
                    </a:lnTo>
                    <a:lnTo>
                      <a:pt x="3640" y="8030"/>
                    </a:lnTo>
                    <a:lnTo>
                      <a:pt x="3640" y="7980"/>
                    </a:lnTo>
                    <a:lnTo>
                      <a:pt x="3630" y="7880"/>
                    </a:lnTo>
                    <a:lnTo>
                      <a:pt x="3630" y="7770"/>
                    </a:lnTo>
                    <a:lnTo>
                      <a:pt x="3630" y="7721"/>
                    </a:lnTo>
                    <a:lnTo>
                      <a:pt x="3640" y="7660"/>
                    </a:lnTo>
                    <a:lnTo>
                      <a:pt x="3760" y="7660"/>
                    </a:lnTo>
                    <a:lnTo>
                      <a:pt x="3880" y="7640"/>
                    </a:lnTo>
                    <a:lnTo>
                      <a:pt x="4001" y="7630"/>
                    </a:lnTo>
                    <a:lnTo>
                      <a:pt x="4120" y="7620"/>
                    </a:lnTo>
                    <a:lnTo>
                      <a:pt x="4270" y="7620"/>
                    </a:lnTo>
                    <a:lnTo>
                      <a:pt x="4430" y="7630"/>
                    </a:lnTo>
                    <a:lnTo>
                      <a:pt x="4580" y="7630"/>
                    </a:lnTo>
                    <a:lnTo>
                      <a:pt x="4721" y="7620"/>
                    </a:lnTo>
                    <a:lnTo>
                      <a:pt x="4330" y="7430"/>
                    </a:lnTo>
                    <a:lnTo>
                      <a:pt x="4320" y="7410"/>
                    </a:lnTo>
                    <a:lnTo>
                      <a:pt x="4330" y="7380"/>
                    </a:lnTo>
                    <a:lnTo>
                      <a:pt x="4340" y="7360"/>
                    </a:lnTo>
                    <a:lnTo>
                      <a:pt x="4360" y="7360"/>
                    </a:lnTo>
                    <a:lnTo>
                      <a:pt x="4320" y="7310"/>
                    </a:lnTo>
                    <a:lnTo>
                      <a:pt x="4270" y="7260"/>
                    </a:lnTo>
                    <a:lnTo>
                      <a:pt x="4240" y="7200"/>
                    </a:lnTo>
                    <a:lnTo>
                      <a:pt x="4210" y="7140"/>
                    </a:lnTo>
                    <a:lnTo>
                      <a:pt x="4230" y="7130"/>
                    </a:lnTo>
                    <a:lnTo>
                      <a:pt x="4250" y="7130"/>
                    </a:lnTo>
                    <a:lnTo>
                      <a:pt x="4270" y="7140"/>
                    </a:lnTo>
                    <a:lnTo>
                      <a:pt x="4290" y="7140"/>
                    </a:lnTo>
                    <a:lnTo>
                      <a:pt x="4290" y="7100"/>
                    </a:lnTo>
                    <a:lnTo>
                      <a:pt x="4270" y="7059"/>
                    </a:lnTo>
                    <a:lnTo>
                      <a:pt x="4250" y="7020"/>
                    </a:lnTo>
                    <a:lnTo>
                      <a:pt x="4221" y="6980"/>
                    </a:lnTo>
                    <a:lnTo>
                      <a:pt x="4160" y="6910"/>
                    </a:lnTo>
                    <a:lnTo>
                      <a:pt x="4140" y="6870"/>
                    </a:lnTo>
                    <a:lnTo>
                      <a:pt x="4120" y="6830"/>
                    </a:lnTo>
                    <a:lnTo>
                      <a:pt x="4111" y="6680"/>
                    </a:lnTo>
                    <a:lnTo>
                      <a:pt x="4120" y="6680"/>
                    </a:lnTo>
                    <a:lnTo>
                      <a:pt x="4120" y="6600"/>
                    </a:lnTo>
                    <a:lnTo>
                      <a:pt x="4111" y="6520"/>
                    </a:lnTo>
                    <a:lnTo>
                      <a:pt x="4111" y="6430"/>
                    </a:lnTo>
                    <a:lnTo>
                      <a:pt x="4111" y="6360"/>
                    </a:lnTo>
                    <a:lnTo>
                      <a:pt x="4150" y="6380"/>
                    </a:lnTo>
                    <a:lnTo>
                      <a:pt x="4180" y="6410"/>
                    </a:lnTo>
                    <a:lnTo>
                      <a:pt x="4200" y="6449"/>
                    </a:lnTo>
                    <a:lnTo>
                      <a:pt x="4240" y="6480"/>
                    </a:lnTo>
                    <a:lnTo>
                      <a:pt x="4250" y="6440"/>
                    </a:lnTo>
                    <a:lnTo>
                      <a:pt x="4250" y="6390"/>
                    </a:lnTo>
                    <a:lnTo>
                      <a:pt x="4240" y="6310"/>
                    </a:lnTo>
                    <a:lnTo>
                      <a:pt x="4221" y="6229"/>
                    </a:lnTo>
                    <a:lnTo>
                      <a:pt x="4210" y="6190"/>
                    </a:lnTo>
                    <a:lnTo>
                      <a:pt x="4221" y="6150"/>
                    </a:lnTo>
                    <a:lnTo>
                      <a:pt x="4279" y="6180"/>
                    </a:lnTo>
                    <a:lnTo>
                      <a:pt x="4340" y="5940"/>
                    </a:lnTo>
                    <a:lnTo>
                      <a:pt x="4410" y="5990"/>
                    </a:lnTo>
                    <a:lnTo>
                      <a:pt x="4430" y="5970"/>
                    </a:lnTo>
                    <a:lnTo>
                      <a:pt x="4450" y="5940"/>
                    </a:lnTo>
                    <a:lnTo>
                      <a:pt x="4460" y="5890"/>
                    </a:lnTo>
                    <a:lnTo>
                      <a:pt x="4460" y="5839"/>
                    </a:lnTo>
                    <a:lnTo>
                      <a:pt x="4470" y="5790"/>
                    </a:lnTo>
                    <a:lnTo>
                      <a:pt x="4490" y="5790"/>
                    </a:lnTo>
                    <a:lnTo>
                      <a:pt x="4499" y="5790"/>
                    </a:lnTo>
                    <a:lnTo>
                      <a:pt x="4510" y="5800"/>
                    </a:lnTo>
                    <a:lnTo>
                      <a:pt x="4520" y="5820"/>
                    </a:lnTo>
                    <a:lnTo>
                      <a:pt x="4530" y="5830"/>
                    </a:lnTo>
                    <a:lnTo>
                      <a:pt x="4540" y="5830"/>
                    </a:lnTo>
                    <a:lnTo>
                      <a:pt x="4560" y="5750"/>
                    </a:lnTo>
                    <a:lnTo>
                      <a:pt x="4560" y="5670"/>
                    </a:lnTo>
                    <a:lnTo>
                      <a:pt x="4560" y="5509"/>
                    </a:lnTo>
                    <a:lnTo>
                      <a:pt x="4570" y="5500"/>
                    </a:lnTo>
                    <a:lnTo>
                      <a:pt x="4570" y="5480"/>
                    </a:lnTo>
                    <a:lnTo>
                      <a:pt x="4560" y="5460"/>
                    </a:lnTo>
                    <a:lnTo>
                      <a:pt x="4560" y="5440"/>
                    </a:lnTo>
                    <a:lnTo>
                      <a:pt x="4520" y="5399"/>
                    </a:lnTo>
                    <a:lnTo>
                      <a:pt x="4499" y="5390"/>
                    </a:lnTo>
                    <a:lnTo>
                      <a:pt x="4470" y="5390"/>
                    </a:lnTo>
                    <a:lnTo>
                      <a:pt x="4430" y="5390"/>
                    </a:lnTo>
                    <a:lnTo>
                      <a:pt x="4380" y="5410"/>
                    </a:lnTo>
                    <a:lnTo>
                      <a:pt x="4279" y="5451"/>
                    </a:lnTo>
                    <a:lnTo>
                      <a:pt x="4230" y="5460"/>
                    </a:lnTo>
                    <a:lnTo>
                      <a:pt x="4169" y="5460"/>
                    </a:lnTo>
                    <a:lnTo>
                      <a:pt x="4160" y="5420"/>
                    </a:lnTo>
                    <a:lnTo>
                      <a:pt x="4169" y="5390"/>
                    </a:lnTo>
                    <a:lnTo>
                      <a:pt x="4200" y="5330"/>
                    </a:lnTo>
                    <a:lnTo>
                      <a:pt x="4160" y="5341"/>
                    </a:lnTo>
                    <a:lnTo>
                      <a:pt x="4111" y="5350"/>
                    </a:lnTo>
                    <a:lnTo>
                      <a:pt x="4030" y="5410"/>
                    </a:lnTo>
                    <a:lnTo>
                      <a:pt x="3990" y="5440"/>
                    </a:lnTo>
                    <a:lnTo>
                      <a:pt x="3950" y="5470"/>
                    </a:lnTo>
                    <a:lnTo>
                      <a:pt x="3900" y="5490"/>
                    </a:lnTo>
                    <a:lnTo>
                      <a:pt x="3850" y="5490"/>
                    </a:lnTo>
                    <a:lnTo>
                      <a:pt x="3840" y="5470"/>
                    </a:lnTo>
                    <a:lnTo>
                      <a:pt x="3840" y="5451"/>
                    </a:lnTo>
                    <a:lnTo>
                      <a:pt x="3840" y="5410"/>
                    </a:lnTo>
                    <a:lnTo>
                      <a:pt x="3820" y="5399"/>
                    </a:lnTo>
                    <a:lnTo>
                      <a:pt x="3810" y="5399"/>
                    </a:lnTo>
                    <a:lnTo>
                      <a:pt x="3790" y="5410"/>
                    </a:lnTo>
                    <a:lnTo>
                      <a:pt x="3779" y="5420"/>
                    </a:lnTo>
                    <a:lnTo>
                      <a:pt x="3779" y="5440"/>
                    </a:lnTo>
                    <a:lnTo>
                      <a:pt x="3710" y="5490"/>
                    </a:lnTo>
                    <a:lnTo>
                      <a:pt x="3640" y="5540"/>
                    </a:lnTo>
                    <a:lnTo>
                      <a:pt x="3570" y="5590"/>
                    </a:lnTo>
                    <a:lnTo>
                      <a:pt x="3530" y="5610"/>
                    </a:lnTo>
                    <a:lnTo>
                      <a:pt x="3480" y="5619"/>
                    </a:lnTo>
                    <a:lnTo>
                      <a:pt x="3440" y="5540"/>
                    </a:lnTo>
                    <a:lnTo>
                      <a:pt x="3350" y="5610"/>
                    </a:lnTo>
                    <a:lnTo>
                      <a:pt x="3270" y="5690"/>
                    </a:lnTo>
                    <a:lnTo>
                      <a:pt x="3180" y="5760"/>
                    </a:lnTo>
                    <a:lnTo>
                      <a:pt x="3130" y="5790"/>
                    </a:lnTo>
                    <a:lnTo>
                      <a:pt x="3080" y="5810"/>
                    </a:lnTo>
                    <a:lnTo>
                      <a:pt x="3050" y="5770"/>
                    </a:lnTo>
                    <a:lnTo>
                      <a:pt x="3050" y="5740"/>
                    </a:lnTo>
                    <a:lnTo>
                      <a:pt x="3050" y="5720"/>
                    </a:lnTo>
                    <a:lnTo>
                      <a:pt x="2990" y="5750"/>
                    </a:lnTo>
                    <a:lnTo>
                      <a:pt x="2940" y="5800"/>
                    </a:lnTo>
                    <a:lnTo>
                      <a:pt x="2830" y="5910"/>
                    </a:lnTo>
                    <a:lnTo>
                      <a:pt x="2781" y="5960"/>
                    </a:lnTo>
                    <a:lnTo>
                      <a:pt x="2720" y="6010"/>
                    </a:lnTo>
                    <a:lnTo>
                      <a:pt x="2660" y="6050"/>
                    </a:lnTo>
                    <a:lnTo>
                      <a:pt x="2590" y="6080"/>
                    </a:lnTo>
                    <a:lnTo>
                      <a:pt x="2559" y="6040"/>
                    </a:lnTo>
                    <a:lnTo>
                      <a:pt x="2350" y="6229"/>
                    </a:lnTo>
                    <a:lnTo>
                      <a:pt x="2260" y="6110"/>
                    </a:lnTo>
                    <a:lnTo>
                      <a:pt x="2220" y="6140"/>
                    </a:lnTo>
                    <a:lnTo>
                      <a:pt x="2190" y="6090"/>
                    </a:lnTo>
                    <a:lnTo>
                      <a:pt x="2160" y="6040"/>
                    </a:lnTo>
                    <a:lnTo>
                      <a:pt x="2130" y="5980"/>
                    </a:lnTo>
                    <a:lnTo>
                      <a:pt x="2120" y="5920"/>
                    </a:lnTo>
                    <a:lnTo>
                      <a:pt x="2010" y="5980"/>
                    </a:lnTo>
                    <a:lnTo>
                      <a:pt x="1990" y="5951"/>
                    </a:lnTo>
                    <a:lnTo>
                      <a:pt x="1980" y="5910"/>
                    </a:lnTo>
                    <a:lnTo>
                      <a:pt x="1970" y="5830"/>
                    </a:lnTo>
                    <a:lnTo>
                      <a:pt x="1960" y="5750"/>
                    </a:lnTo>
                    <a:lnTo>
                      <a:pt x="1960" y="5720"/>
                    </a:lnTo>
                    <a:lnTo>
                      <a:pt x="1949" y="5680"/>
                    </a:lnTo>
                    <a:lnTo>
                      <a:pt x="1930" y="5710"/>
                    </a:lnTo>
                    <a:lnTo>
                      <a:pt x="1920" y="5740"/>
                    </a:lnTo>
                    <a:lnTo>
                      <a:pt x="1900" y="5770"/>
                    </a:lnTo>
                    <a:lnTo>
                      <a:pt x="1890" y="5780"/>
                    </a:lnTo>
                    <a:lnTo>
                      <a:pt x="1870" y="5780"/>
                    </a:lnTo>
                    <a:lnTo>
                      <a:pt x="1860" y="5590"/>
                    </a:lnTo>
                    <a:lnTo>
                      <a:pt x="1860" y="5490"/>
                    </a:lnTo>
                    <a:lnTo>
                      <a:pt x="1890" y="5399"/>
                    </a:lnTo>
                    <a:lnTo>
                      <a:pt x="1870" y="5390"/>
                    </a:lnTo>
                    <a:lnTo>
                      <a:pt x="1860" y="5390"/>
                    </a:lnTo>
                    <a:lnTo>
                      <a:pt x="1830" y="5410"/>
                    </a:lnTo>
                    <a:lnTo>
                      <a:pt x="1810" y="5430"/>
                    </a:lnTo>
                    <a:lnTo>
                      <a:pt x="1790" y="5440"/>
                    </a:lnTo>
                    <a:lnTo>
                      <a:pt x="1781" y="5440"/>
                    </a:lnTo>
                    <a:lnTo>
                      <a:pt x="1781" y="5360"/>
                    </a:lnTo>
                    <a:lnTo>
                      <a:pt x="1781" y="5290"/>
                    </a:lnTo>
                    <a:lnTo>
                      <a:pt x="1800" y="5231"/>
                    </a:lnTo>
                    <a:lnTo>
                      <a:pt x="1830" y="5170"/>
                    </a:lnTo>
                    <a:lnTo>
                      <a:pt x="1860" y="5110"/>
                    </a:lnTo>
                    <a:lnTo>
                      <a:pt x="1900" y="5060"/>
                    </a:lnTo>
                    <a:lnTo>
                      <a:pt x="1980" y="4960"/>
                    </a:lnTo>
                    <a:lnTo>
                      <a:pt x="1970" y="4950"/>
                    </a:lnTo>
                    <a:lnTo>
                      <a:pt x="1949" y="4950"/>
                    </a:lnTo>
                    <a:lnTo>
                      <a:pt x="1920" y="4950"/>
                    </a:lnTo>
                    <a:lnTo>
                      <a:pt x="1940" y="4870"/>
                    </a:lnTo>
                    <a:lnTo>
                      <a:pt x="2090" y="4700"/>
                    </a:lnTo>
                    <a:lnTo>
                      <a:pt x="2260" y="4550"/>
                    </a:lnTo>
                    <a:lnTo>
                      <a:pt x="2440" y="4430"/>
                    </a:lnTo>
                    <a:lnTo>
                      <a:pt x="2530" y="4370"/>
                    </a:lnTo>
                    <a:lnTo>
                      <a:pt x="2620" y="4320"/>
                    </a:lnTo>
                    <a:lnTo>
                      <a:pt x="2720" y="4270"/>
                    </a:lnTo>
                    <a:lnTo>
                      <a:pt x="2820" y="4240"/>
                    </a:lnTo>
                    <a:lnTo>
                      <a:pt x="2920" y="4200"/>
                    </a:lnTo>
                    <a:lnTo>
                      <a:pt x="3030" y="4179"/>
                    </a:lnTo>
                    <a:lnTo>
                      <a:pt x="3140" y="4160"/>
                    </a:lnTo>
                    <a:lnTo>
                      <a:pt x="3250" y="4150"/>
                    </a:lnTo>
                    <a:lnTo>
                      <a:pt x="3360" y="4140"/>
                    </a:lnTo>
                    <a:lnTo>
                      <a:pt x="3470" y="4150"/>
                    </a:lnTo>
                    <a:lnTo>
                      <a:pt x="3350" y="4069"/>
                    </a:lnTo>
                    <a:lnTo>
                      <a:pt x="3420" y="4050"/>
                    </a:lnTo>
                    <a:lnTo>
                      <a:pt x="3490" y="4050"/>
                    </a:lnTo>
                    <a:lnTo>
                      <a:pt x="3630" y="4050"/>
                    </a:lnTo>
                    <a:lnTo>
                      <a:pt x="3760" y="4050"/>
                    </a:lnTo>
                    <a:lnTo>
                      <a:pt x="3830" y="4050"/>
                    </a:lnTo>
                    <a:lnTo>
                      <a:pt x="3900" y="4040"/>
                    </a:lnTo>
                    <a:lnTo>
                      <a:pt x="3860" y="4030"/>
                    </a:lnTo>
                    <a:lnTo>
                      <a:pt x="3820" y="4010"/>
                    </a:lnTo>
                    <a:lnTo>
                      <a:pt x="3790" y="3990"/>
                    </a:lnTo>
                    <a:lnTo>
                      <a:pt x="3750" y="3980"/>
                    </a:lnTo>
                    <a:lnTo>
                      <a:pt x="3860" y="3959"/>
                    </a:lnTo>
                    <a:lnTo>
                      <a:pt x="3970" y="3959"/>
                    </a:lnTo>
                    <a:lnTo>
                      <a:pt x="4070" y="3970"/>
                    </a:lnTo>
                    <a:lnTo>
                      <a:pt x="4169" y="3990"/>
                    </a:lnTo>
                    <a:lnTo>
                      <a:pt x="4380" y="4050"/>
                    </a:lnTo>
                    <a:lnTo>
                      <a:pt x="4580" y="4100"/>
                    </a:lnTo>
                    <a:lnTo>
                      <a:pt x="4590" y="4040"/>
                    </a:lnTo>
                    <a:lnTo>
                      <a:pt x="4640" y="4040"/>
                    </a:lnTo>
                    <a:lnTo>
                      <a:pt x="4700" y="4050"/>
                    </a:lnTo>
                    <a:lnTo>
                      <a:pt x="4810" y="4090"/>
                    </a:lnTo>
                    <a:lnTo>
                      <a:pt x="4920" y="4150"/>
                    </a:lnTo>
                    <a:lnTo>
                      <a:pt x="5030" y="4200"/>
                    </a:lnTo>
                    <a:lnTo>
                      <a:pt x="4990" y="4080"/>
                    </a:lnTo>
                    <a:lnTo>
                      <a:pt x="5040" y="4100"/>
                    </a:lnTo>
                    <a:lnTo>
                      <a:pt x="5090" y="4120"/>
                    </a:lnTo>
                    <a:lnTo>
                      <a:pt x="5170" y="4170"/>
                    </a:lnTo>
                    <a:lnTo>
                      <a:pt x="5250" y="4240"/>
                    </a:lnTo>
                    <a:lnTo>
                      <a:pt x="5331" y="4320"/>
                    </a:lnTo>
                    <a:lnTo>
                      <a:pt x="5389" y="4410"/>
                    </a:lnTo>
                    <a:lnTo>
                      <a:pt x="5460" y="4500"/>
                    </a:lnTo>
                    <a:lnTo>
                      <a:pt x="5580" y="4679"/>
                    </a:lnTo>
                    <a:lnTo>
                      <a:pt x="5660" y="4980"/>
                    </a:lnTo>
                    <a:lnTo>
                      <a:pt x="5719" y="4920"/>
                    </a:lnTo>
                    <a:lnTo>
                      <a:pt x="5740" y="4980"/>
                    </a:lnTo>
                    <a:lnTo>
                      <a:pt x="5750" y="5040"/>
                    </a:lnTo>
                    <a:lnTo>
                      <a:pt x="5750" y="5100"/>
                    </a:lnTo>
                    <a:lnTo>
                      <a:pt x="5730" y="5160"/>
                    </a:lnTo>
                    <a:lnTo>
                      <a:pt x="5710" y="5280"/>
                    </a:lnTo>
                    <a:lnTo>
                      <a:pt x="5710" y="5341"/>
                    </a:lnTo>
                    <a:lnTo>
                      <a:pt x="5730" y="5399"/>
                    </a:lnTo>
                    <a:lnTo>
                      <a:pt x="5730" y="5460"/>
                    </a:lnTo>
                    <a:lnTo>
                      <a:pt x="5719" y="5530"/>
                    </a:lnTo>
                    <a:lnTo>
                      <a:pt x="5700" y="5580"/>
                    </a:lnTo>
                    <a:lnTo>
                      <a:pt x="5680" y="5640"/>
                    </a:lnTo>
                    <a:lnTo>
                      <a:pt x="5580" y="5860"/>
                    </a:lnTo>
                    <a:lnTo>
                      <a:pt x="5600" y="5870"/>
                    </a:lnTo>
                    <a:lnTo>
                      <a:pt x="5609" y="5890"/>
                    </a:lnTo>
                    <a:lnTo>
                      <a:pt x="5609" y="5930"/>
                    </a:lnTo>
                    <a:lnTo>
                      <a:pt x="5600" y="5970"/>
                    </a:lnTo>
                    <a:lnTo>
                      <a:pt x="5580" y="6000"/>
                    </a:lnTo>
                    <a:lnTo>
                      <a:pt x="5380" y="6360"/>
                    </a:lnTo>
                    <a:lnTo>
                      <a:pt x="5480" y="6360"/>
                    </a:lnTo>
                    <a:lnTo>
                      <a:pt x="5441" y="6460"/>
                    </a:lnTo>
                    <a:lnTo>
                      <a:pt x="5389" y="6570"/>
                    </a:lnTo>
                    <a:lnTo>
                      <a:pt x="5350" y="6680"/>
                    </a:lnTo>
                    <a:lnTo>
                      <a:pt x="5340" y="6730"/>
                    </a:lnTo>
                    <a:lnTo>
                      <a:pt x="5340" y="6781"/>
                    </a:lnTo>
                    <a:lnTo>
                      <a:pt x="5430" y="6720"/>
                    </a:lnTo>
                    <a:lnTo>
                      <a:pt x="5441" y="6860"/>
                    </a:lnTo>
                    <a:lnTo>
                      <a:pt x="5470" y="6850"/>
                    </a:lnTo>
                    <a:lnTo>
                      <a:pt x="5490" y="6860"/>
                    </a:lnTo>
                    <a:lnTo>
                      <a:pt x="5510" y="6880"/>
                    </a:lnTo>
                    <a:lnTo>
                      <a:pt x="5520" y="6900"/>
                    </a:lnTo>
                    <a:lnTo>
                      <a:pt x="5550" y="6960"/>
                    </a:lnTo>
                    <a:lnTo>
                      <a:pt x="5560" y="6990"/>
                    </a:lnTo>
                    <a:lnTo>
                      <a:pt x="5580" y="7010"/>
                    </a:lnTo>
                    <a:lnTo>
                      <a:pt x="5620" y="6960"/>
                    </a:lnTo>
                    <a:lnTo>
                      <a:pt x="5800" y="7120"/>
                    </a:lnTo>
                    <a:lnTo>
                      <a:pt x="5941" y="7130"/>
                    </a:lnTo>
                    <a:lnTo>
                      <a:pt x="6010" y="7120"/>
                    </a:lnTo>
                    <a:lnTo>
                      <a:pt x="6080" y="7111"/>
                    </a:lnTo>
                    <a:lnTo>
                      <a:pt x="6051" y="7070"/>
                    </a:lnTo>
                    <a:lnTo>
                      <a:pt x="6030" y="7040"/>
                    </a:lnTo>
                    <a:lnTo>
                      <a:pt x="6010" y="7070"/>
                    </a:lnTo>
                    <a:lnTo>
                      <a:pt x="5980" y="7050"/>
                    </a:lnTo>
                    <a:lnTo>
                      <a:pt x="5970" y="7020"/>
                    </a:lnTo>
                    <a:lnTo>
                      <a:pt x="5950" y="6960"/>
                    </a:lnTo>
                    <a:lnTo>
                      <a:pt x="5930" y="6900"/>
                    </a:lnTo>
                    <a:lnTo>
                      <a:pt x="5920" y="6870"/>
                    </a:lnTo>
                    <a:lnTo>
                      <a:pt x="5900" y="6850"/>
                    </a:lnTo>
                    <a:lnTo>
                      <a:pt x="5880" y="6870"/>
                    </a:lnTo>
                    <a:lnTo>
                      <a:pt x="5870" y="6820"/>
                    </a:lnTo>
                    <a:lnTo>
                      <a:pt x="5860" y="6770"/>
                    </a:lnTo>
                    <a:lnTo>
                      <a:pt x="5850" y="6660"/>
                    </a:lnTo>
                    <a:lnTo>
                      <a:pt x="5890" y="6480"/>
                    </a:lnTo>
                    <a:lnTo>
                      <a:pt x="5920" y="6390"/>
                    </a:lnTo>
                    <a:lnTo>
                      <a:pt x="5960" y="6310"/>
                    </a:lnTo>
                    <a:lnTo>
                      <a:pt x="5941" y="6300"/>
                    </a:lnTo>
                    <a:lnTo>
                      <a:pt x="5920" y="6290"/>
                    </a:lnTo>
                    <a:lnTo>
                      <a:pt x="5870" y="6300"/>
                    </a:lnTo>
                    <a:lnTo>
                      <a:pt x="5820" y="6300"/>
                    </a:lnTo>
                    <a:lnTo>
                      <a:pt x="5800" y="6300"/>
                    </a:lnTo>
                    <a:lnTo>
                      <a:pt x="5780" y="6290"/>
                    </a:lnTo>
                    <a:lnTo>
                      <a:pt x="5810" y="6100"/>
                    </a:lnTo>
                    <a:lnTo>
                      <a:pt x="5831" y="6010"/>
                    </a:lnTo>
                    <a:lnTo>
                      <a:pt x="5860" y="5910"/>
                    </a:lnTo>
                    <a:lnTo>
                      <a:pt x="5890" y="5830"/>
                    </a:lnTo>
                    <a:lnTo>
                      <a:pt x="5941" y="5740"/>
                    </a:lnTo>
                    <a:lnTo>
                      <a:pt x="5999" y="5670"/>
                    </a:lnTo>
                    <a:lnTo>
                      <a:pt x="6080" y="5600"/>
                    </a:lnTo>
                    <a:lnTo>
                      <a:pt x="6260" y="5500"/>
                    </a:lnTo>
                    <a:lnTo>
                      <a:pt x="6360" y="5460"/>
                    </a:lnTo>
                    <a:lnTo>
                      <a:pt x="6460" y="5430"/>
                    </a:lnTo>
                    <a:lnTo>
                      <a:pt x="6570" y="5410"/>
                    </a:lnTo>
                    <a:lnTo>
                      <a:pt x="6670" y="5410"/>
                    </a:lnTo>
                    <a:lnTo>
                      <a:pt x="6730" y="5420"/>
                    </a:lnTo>
                    <a:lnTo>
                      <a:pt x="6780" y="5430"/>
                    </a:lnTo>
                    <a:lnTo>
                      <a:pt x="6829" y="5451"/>
                    </a:lnTo>
                    <a:lnTo>
                      <a:pt x="6880" y="5480"/>
                    </a:lnTo>
                    <a:lnTo>
                      <a:pt x="6910" y="5290"/>
                    </a:lnTo>
                    <a:lnTo>
                      <a:pt x="6939" y="5110"/>
                    </a:lnTo>
                    <a:lnTo>
                      <a:pt x="7000" y="4930"/>
                    </a:lnTo>
                    <a:lnTo>
                      <a:pt x="7060" y="4760"/>
                    </a:lnTo>
                    <a:lnTo>
                      <a:pt x="7180" y="4450"/>
                    </a:lnTo>
                    <a:lnTo>
                      <a:pt x="7230" y="4291"/>
                    </a:lnTo>
                    <a:lnTo>
                      <a:pt x="7280" y="4130"/>
                    </a:lnTo>
                    <a:lnTo>
                      <a:pt x="7310" y="3970"/>
                    </a:lnTo>
                    <a:lnTo>
                      <a:pt x="7329" y="3810"/>
                    </a:lnTo>
                    <a:lnTo>
                      <a:pt x="7329" y="3720"/>
                    </a:lnTo>
                    <a:lnTo>
                      <a:pt x="7320" y="3640"/>
                    </a:lnTo>
                    <a:lnTo>
                      <a:pt x="7310" y="3550"/>
                    </a:lnTo>
                    <a:lnTo>
                      <a:pt x="7280" y="3470"/>
                    </a:lnTo>
                    <a:lnTo>
                      <a:pt x="7150" y="3450"/>
                    </a:lnTo>
                    <a:lnTo>
                      <a:pt x="7110" y="3440"/>
                    </a:lnTo>
                    <a:lnTo>
                      <a:pt x="7090" y="3430"/>
                    </a:lnTo>
                    <a:lnTo>
                      <a:pt x="7060" y="3410"/>
                    </a:lnTo>
                    <a:lnTo>
                      <a:pt x="7040" y="3380"/>
                    </a:lnTo>
                    <a:lnTo>
                      <a:pt x="7040" y="3320"/>
                    </a:lnTo>
                    <a:lnTo>
                      <a:pt x="6970" y="3330"/>
                    </a:lnTo>
                    <a:lnTo>
                      <a:pt x="6890" y="3340"/>
                    </a:lnTo>
                    <a:lnTo>
                      <a:pt x="6810" y="3340"/>
                    </a:lnTo>
                    <a:lnTo>
                      <a:pt x="6770" y="3330"/>
                    </a:lnTo>
                    <a:lnTo>
                      <a:pt x="6740" y="3320"/>
                    </a:lnTo>
                    <a:lnTo>
                      <a:pt x="6730" y="3280"/>
                    </a:lnTo>
                    <a:lnTo>
                      <a:pt x="6730" y="3250"/>
                    </a:lnTo>
                    <a:lnTo>
                      <a:pt x="6760" y="3190"/>
                    </a:lnTo>
                    <a:lnTo>
                      <a:pt x="6780" y="3170"/>
                    </a:lnTo>
                    <a:lnTo>
                      <a:pt x="6730" y="3170"/>
                    </a:lnTo>
                    <a:lnTo>
                      <a:pt x="6680" y="3180"/>
                    </a:lnTo>
                    <a:lnTo>
                      <a:pt x="6580" y="3210"/>
                    </a:lnTo>
                    <a:lnTo>
                      <a:pt x="6530" y="3220"/>
                    </a:lnTo>
                    <a:lnTo>
                      <a:pt x="6480" y="3230"/>
                    </a:lnTo>
                    <a:lnTo>
                      <a:pt x="6430" y="3230"/>
                    </a:lnTo>
                    <a:lnTo>
                      <a:pt x="6370" y="3220"/>
                    </a:lnTo>
                    <a:lnTo>
                      <a:pt x="6360" y="3200"/>
                    </a:lnTo>
                    <a:lnTo>
                      <a:pt x="6350" y="3180"/>
                    </a:lnTo>
                    <a:lnTo>
                      <a:pt x="6360" y="3129"/>
                    </a:lnTo>
                    <a:lnTo>
                      <a:pt x="6380" y="3040"/>
                    </a:lnTo>
                    <a:lnTo>
                      <a:pt x="6280" y="3071"/>
                    </a:lnTo>
                    <a:lnTo>
                      <a:pt x="6170" y="3090"/>
                    </a:lnTo>
                    <a:lnTo>
                      <a:pt x="6051" y="3110"/>
                    </a:lnTo>
                    <a:lnTo>
                      <a:pt x="5999" y="3100"/>
                    </a:lnTo>
                    <a:lnTo>
                      <a:pt x="5941" y="3090"/>
                    </a:lnTo>
                    <a:lnTo>
                      <a:pt x="5930" y="3060"/>
                    </a:lnTo>
                    <a:lnTo>
                      <a:pt x="5941" y="3030"/>
                    </a:lnTo>
                    <a:lnTo>
                      <a:pt x="5950" y="3000"/>
                    </a:lnTo>
                    <a:lnTo>
                      <a:pt x="5980" y="2980"/>
                    </a:lnTo>
                    <a:lnTo>
                      <a:pt x="5980" y="2970"/>
                    </a:lnTo>
                    <a:lnTo>
                      <a:pt x="5920" y="2970"/>
                    </a:lnTo>
                    <a:lnTo>
                      <a:pt x="5870" y="2980"/>
                    </a:lnTo>
                    <a:lnTo>
                      <a:pt x="5750" y="3019"/>
                    </a:lnTo>
                    <a:lnTo>
                      <a:pt x="5630" y="3050"/>
                    </a:lnTo>
                    <a:lnTo>
                      <a:pt x="5570" y="3050"/>
                    </a:lnTo>
                    <a:lnTo>
                      <a:pt x="5510" y="3040"/>
                    </a:lnTo>
                    <a:lnTo>
                      <a:pt x="5530" y="2900"/>
                    </a:lnTo>
                    <a:lnTo>
                      <a:pt x="5420" y="3019"/>
                    </a:lnTo>
                    <a:lnTo>
                      <a:pt x="5290" y="3140"/>
                    </a:lnTo>
                    <a:lnTo>
                      <a:pt x="5221" y="3190"/>
                    </a:lnTo>
                    <a:lnTo>
                      <a:pt x="5150" y="3239"/>
                    </a:lnTo>
                    <a:lnTo>
                      <a:pt x="5070" y="3270"/>
                    </a:lnTo>
                    <a:lnTo>
                      <a:pt x="4990" y="3280"/>
                    </a:lnTo>
                    <a:lnTo>
                      <a:pt x="4960" y="3320"/>
                    </a:lnTo>
                    <a:lnTo>
                      <a:pt x="4930" y="3349"/>
                    </a:lnTo>
                    <a:lnTo>
                      <a:pt x="4900" y="3370"/>
                    </a:lnTo>
                    <a:lnTo>
                      <a:pt x="4860" y="3390"/>
                    </a:lnTo>
                    <a:lnTo>
                      <a:pt x="4770" y="3400"/>
                    </a:lnTo>
                    <a:lnTo>
                      <a:pt x="4680" y="3410"/>
                    </a:lnTo>
                    <a:lnTo>
                      <a:pt x="4660" y="3390"/>
                    </a:lnTo>
                    <a:lnTo>
                      <a:pt x="4660" y="3360"/>
                    </a:lnTo>
                    <a:lnTo>
                      <a:pt x="4660" y="3340"/>
                    </a:lnTo>
                    <a:lnTo>
                      <a:pt x="4680" y="3320"/>
                    </a:lnTo>
                    <a:lnTo>
                      <a:pt x="4730" y="3280"/>
                    </a:lnTo>
                    <a:lnTo>
                      <a:pt x="4750" y="3250"/>
                    </a:lnTo>
                    <a:lnTo>
                      <a:pt x="4760" y="3230"/>
                    </a:lnTo>
                    <a:lnTo>
                      <a:pt x="4779" y="3030"/>
                    </a:lnTo>
                    <a:lnTo>
                      <a:pt x="4740" y="3050"/>
                    </a:lnTo>
                    <a:lnTo>
                      <a:pt x="4700" y="3071"/>
                    </a:lnTo>
                    <a:lnTo>
                      <a:pt x="4590" y="3100"/>
                    </a:lnTo>
                    <a:lnTo>
                      <a:pt x="4490" y="3129"/>
                    </a:lnTo>
                    <a:lnTo>
                      <a:pt x="4440" y="3150"/>
                    </a:lnTo>
                    <a:lnTo>
                      <a:pt x="4400" y="3180"/>
                    </a:lnTo>
                    <a:lnTo>
                      <a:pt x="4340" y="3180"/>
                    </a:lnTo>
                    <a:lnTo>
                      <a:pt x="4290" y="3160"/>
                    </a:lnTo>
                    <a:lnTo>
                      <a:pt x="4250" y="3129"/>
                    </a:lnTo>
                    <a:lnTo>
                      <a:pt x="4230" y="3080"/>
                    </a:lnTo>
                    <a:lnTo>
                      <a:pt x="4240" y="3060"/>
                    </a:lnTo>
                    <a:lnTo>
                      <a:pt x="4260" y="3040"/>
                    </a:lnTo>
                    <a:lnTo>
                      <a:pt x="4300" y="3010"/>
                    </a:lnTo>
                    <a:lnTo>
                      <a:pt x="4340" y="2980"/>
                    </a:lnTo>
                    <a:lnTo>
                      <a:pt x="4350" y="2970"/>
                    </a:lnTo>
                    <a:lnTo>
                      <a:pt x="4360" y="2940"/>
                    </a:lnTo>
                    <a:lnTo>
                      <a:pt x="4350" y="2870"/>
                    </a:lnTo>
                    <a:lnTo>
                      <a:pt x="4360" y="2800"/>
                    </a:lnTo>
                    <a:lnTo>
                      <a:pt x="4380" y="2741"/>
                    </a:lnTo>
                    <a:lnTo>
                      <a:pt x="4420" y="2680"/>
                    </a:lnTo>
                    <a:lnTo>
                      <a:pt x="4570" y="2560"/>
                    </a:lnTo>
                    <a:lnTo>
                      <a:pt x="4470" y="2530"/>
                    </a:lnTo>
                    <a:lnTo>
                      <a:pt x="4380" y="2510"/>
                    </a:lnTo>
                    <a:lnTo>
                      <a:pt x="4279" y="2500"/>
                    </a:lnTo>
                    <a:lnTo>
                      <a:pt x="4180" y="2500"/>
                    </a:lnTo>
                    <a:lnTo>
                      <a:pt x="4150" y="2460"/>
                    </a:lnTo>
                    <a:lnTo>
                      <a:pt x="4130" y="2400"/>
                    </a:lnTo>
                    <a:lnTo>
                      <a:pt x="4120" y="2340"/>
                    </a:lnTo>
                    <a:lnTo>
                      <a:pt x="4120" y="2290"/>
                    </a:lnTo>
                    <a:lnTo>
                      <a:pt x="4160" y="2299"/>
                    </a:lnTo>
                    <a:lnTo>
                      <a:pt x="4210" y="2310"/>
                    </a:lnTo>
                    <a:lnTo>
                      <a:pt x="4290" y="2310"/>
                    </a:lnTo>
                    <a:lnTo>
                      <a:pt x="4370" y="2230"/>
                    </a:lnTo>
                    <a:lnTo>
                      <a:pt x="4460" y="2180"/>
                    </a:lnTo>
                    <a:lnTo>
                      <a:pt x="4560" y="2131"/>
                    </a:lnTo>
                    <a:lnTo>
                      <a:pt x="4660" y="2100"/>
                    </a:lnTo>
                    <a:lnTo>
                      <a:pt x="4770" y="2090"/>
                    </a:lnTo>
                    <a:lnTo>
                      <a:pt x="4880" y="2090"/>
                    </a:lnTo>
                    <a:lnTo>
                      <a:pt x="4990" y="2100"/>
                    </a:lnTo>
                    <a:lnTo>
                      <a:pt x="5100" y="2131"/>
                    </a:lnTo>
                    <a:lnTo>
                      <a:pt x="5410" y="2189"/>
                    </a:lnTo>
                    <a:lnTo>
                      <a:pt x="5730" y="2241"/>
                    </a:lnTo>
                    <a:lnTo>
                      <a:pt x="6051" y="2280"/>
                    </a:lnTo>
                    <a:lnTo>
                      <a:pt x="6380" y="2290"/>
                    </a:lnTo>
                    <a:lnTo>
                      <a:pt x="6700" y="2290"/>
                    </a:lnTo>
                    <a:lnTo>
                      <a:pt x="6860" y="2280"/>
                    </a:lnTo>
                    <a:lnTo>
                      <a:pt x="7020" y="2260"/>
                    </a:lnTo>
                    <a:lnTo>
                      <a:pt x="7180" y="2241"/>
                    </a:lnTo>
                    <a:lnTo>
                      <a:pt x="7340" y="2210"/>
                    </a:lnTo>
                    <a:lnTo>
                      <a:pt x="7490" y="2170"/>
                    </a:lnTo>
                    <a:lnTo>
                      <a:pt x="7640" y="2120"/>
                    </a:lnTo>
                    <a:lnTo>
                      <a:pt x="7661" y="2110"/>
                    </a:lnTo>
                    <a:lnTo>
                      <a:pt x="7670" y="2100"/>
                    </a:lnTo>
                    <a:lnTo>
                      <a:pt x="7670" y="2060"/>
                    </a:lnTo>
                    <a:lnTo>
                      <a:pt x="7661" y="2021"/>
                    </a:lnTo>
                    <a:lnTo>
                      <a:pt x="7661" y="1990"/>
                    </a:lnTo>
                    <a:lnTo>
                      <a:pt x="7630" y="2000"/>
                    </a:lnTo>
                    <a:lnTo>
                      <a:pt x="7590" y="2021"/>
                    </a:lnTo>
                    <a:lnTo>
                      <a:pt x="7530" y="2070"/>
                    </a:lnTo>
                    <a:lnTo>
                      <a:pt x="7510" y="2021"/>
                    </a:lnTo>
                    <a:lnTo>
                      <a:pt x="7510" y="1980"/>
                    </a:lnTo>
                    <a:lnTo>
                      <a:pt x="7510" y="1930"/>
                    </a:lnTo>
                    <a:lnTo>
                      <a:pt x="7520" y="1890"/>
                    </a:lnTo>
                    <a:lnTo>
                      <a:pt x="7560" y="1799"/>
                    </a:lnTo>
                    <a:lnTo>
                      <a:pt x="7600" y="1710"/>
                    </a:lnTo>
                    <a:lnTo>
                      <a:pt x="7430" y="1750"/>
                    </a:lnTo>
                    <a:lnTo>
                      <a:pt x="7430" y="1710"/>
                    </a:lnTo>
                    <a:lnTo>
                      <a:pt x="7430" y="1670"/>
                    </a:lnTo>
                    <a:lnTo>
                      <a:pt x="7460" y="1600"/>
                    </a:lnTo>
                    <a:lnTo>
                      <a:pt x="7500" y="1530"/>
                    </a:lnTo>
                    <a:lnTo>
                      <a:pt x="7560" y="1480"/>
                    </a:lnTo>
                    <a:lnTo>
                      <a:pt x="7620" y="1430"/>
                    </a:lnTo>
                    <a:lnTo>
                      <a:pt x="7680" y="1380"/>
                    </a:lnTo>
                    <a:lnTo>
                      <a:pt x="7800" y="1301"/>
                    </a:lnTo>
                    <a:lnTo>
                      <a:pt x="7720" y="1301"/>
                    </a:lnTo>
                    <a:lnTo>
                      <a:pt x="7680" y="1280"/>
                    </a:lnTo>
                    <a:lnTo>
                      <a:pt x="7670" y="1270"/>
                    </a:lnTo>
                    <a:lnTo>
                      <a:pt x="7661" y="1250"/>
                    </a:lnTo>
                    <a:lnTo>
                      <a:pt x="7670" y="1220"/>
                    </a:lnTo>
                    <a:lnTo>
                      <a:pt x="7690" y="1200"/>
                    </a:lnTo>
                    <a:lnTo>
                      <a:pt x="7740" y="1160"/>
                    </a:lnTo>
                    <a:lnTo>
                      <a:pt x="7850" y="1090"/>
                    </a:lnTo>
                    <a:lnTo>
                      <a:pt x="7829" y="1070"/>
                    </a:lnTo>
                    <a:lnTo>
                      <a:pt x="7549" y="1140"/>
                    </a:lnTo>
                    <a:lnTo>
                      <a:pt x="7630" y="1110"/>
                    </a:lnTo>
                    <a:lnTo>
                      <a:pt x="7700" y="1081"/>
                    </a:lnTo>
                    <a:lnTo>
                      <a:pt x="7780" y="1060"/>
                    </a:lnTo>
                    <a:lnTo>
                      <a:pt x="7860" y="1030"/>
                    </a:lnTo>
                    <a:lnTo>
                      <a:pt x="7820" y="1010"/>
                    </a:lnTo>
                    <a:lnTo>
                      <a:pt x="7780" y="1000"/>
                    </a:lnTo>
                    <a:lnTo>
                      <a:pt x="7771" y="990"/>
                    </a:lnTo>
                    <a:lnTo>
                      <a:pt x="7750" y="980"/>
                    </a:lnTo>
                    <a:lnTo>
                      <a:pt x="7750" y="960"/>
                    </a:lnTo>
                    <a:lnTo>
                      <a:pt x="7760" y="930"/>
                    </a:lnTo>
                    <a:lnTo>
                      <a:pt x="8080" y="780"/>
                    </a:lnTo>
                    <a:lnTo>
                      <a:pt x="8060" y="720"/>
                    </a:lnTo>
                    <a:lnTo>
                      <a:pt x="8030" y="670"/>
                    </a:lnTo>
                    <a:lnTo>
                      <a:pt x="7990" y="620"/>
                    </a:lnTo>
                    <a:lnTo>
                      <a:pt x="7960" y="570"/>
                    </a:lnTo>
                    <a:lnTo>
                      <a:pt x="7680" y="560"/>
                    </a:lnTo>
                    <a:lnTo>
                      <a:pt x="7540" y="560"/>
                    </a:lnTo>
                    <a:lnTo>
                      <a:pt x="7410" y="570"/>
                    </a:lnTo>
                    <a:lnTo>
                      <a:pt x="7470" y="550"/>
                    </a:lnTo>
                    <a:lnTo>
                      <a:pt x="7540" y="540"/>
                    </a:lnTo>
                    <a:lnTo>
                      <a:pt x="7670" y="520"/>
                    </a:lnTo>
                    <a:lnTo>
                      <a:pt x="7950" y="520"/>
                    </a:lnTo>
                    <a:lnTo>
                      <a:pt x="8070" y="0"/>
                    </a:lnTo>
                    <a:lnTo>
                      <a:pt x="8130" y="70"/>
                    </a:lnTo>
                    <a:lnTo>
                      <a:pt x="8190" y="130"/>
                    </a:lnTo>
                    <a:lnTo>
                      <a:pt x="8260" y="180"/>
                    </a:lnTo>
                    <a:lnTo>
                      <a:pt x="8330" y="220"/>
                    </a:lnTo>
                    <a:lnTo>
                      <a:pt x="8410" y="251"/>
                    </a:lnTo>
                    <a:lnTo>
                      <a:pt x="8491" y="280"/>
                    </a:lnTo>
                    <a:lnTo>
                      <a:pt x="8570" y="290"/>
                    </a:lnTo>
                    <a:lnTo>
                      <a:pt x="8659" y="300"/>
                    </a:lnTo>
                    <a:close/>
                  </a:path>
                </a:pathLst>
              </a:custGeom>
              <a:solidFill>
                <a:srgbClr val="000000"/>
              </a:solidFill>
              <a:ln w="9525">
                <a:noFill/>
                <a:round/>
                <a:headEnd/>
                <a:tailEnd/>
              </a:ln>
            </p:spPr>
            <p:txBody>
              <a:bodyPr>
                <a:prstTxWarp prst="textNoShape">
                  <a:avLst/>
                </a:prstTxWarp>
              </a:bodyPr>
              <a:lstStyle/>
              <a:p>
                <a:endParaRPr lang="en-US"/>
              </a:p>
            </p:txBody>
          </p:sp>
          <p:sp>
            <p:nvSpPr>
              <p:cNvPr id="36997" name="Freeform 108"/>
              <p:cNvSpPr>
                <a:spLocks noChangeAspect="1"/>
              </p:cNvSpPr>
              <p:nvPr/>
            </p:nvSpPr>
            <p:spPr bwMode="auto">
              <a:xfrm>
                <a:off x="2612" y="1343"/>
                <a:ext cx="100" cy="80"/>
              </a:xfrm>
              <a:custGeom>
                <a:avLst/>
                <a:gdLst>
                  <a:gd name="T0" fmla="*/ 500 w 500"/>
                  <a:gd name="T1" fmla="*/ 190 h 400"/>
                  <a:gd name="T2" fmla="*/ 470 w 500"/>
                  <a:gd name="T3" fmla="*/ 240 h 400"/>
                  <a:gd name="T4" fmla="*/ 440 w 500"/>
                  <a:gd name="T5" fmla="*/ 290 h 400"/>
                  <a:gd name="T6" fmla="*/ 420 w 500"/>
                  <a:gd name="T7" fmla="*/ 350 h 400"/>
                  <a:gd name="T8" fmla="*/ 420 w 500"/>
                  <a:gd name="T9" fmla="*/ 400 h 400"/>
                  <a:gd name="T10" fmla="*/ 300 w 500"/>
                  <a:gd name="T11" fmla="*/ 390 h 400"/>
                  <a:gd name="T12" fmla="*/ 320 w 500"/>
                  <a:gd name="T13" fmla="*/ 360 h 400"/>
                  <a:gd name="T14" fmla="*/ 341 w 500"/>
                  <a:gd name="T15" fmla="*/ 340 h 400"/>
                  <a:gd name="T16" fmla="*/ 360 w 500"/>
                  <a:gd name="T17" fmla="*/ 321 h 400"/>
                  <a:gd name="T18" fmla="*/ 370 w 500"/>
                  <a:gd name="T19" fmla="*/ 290 h 400"/>
                  <a:gd name="T20" fmla="*/ 180 w 500"/>
                  <a:gd name="T21" fmla="*/ 270 h 400"/>
                  <a:gd name="T22" fmla="*/ 180 w 500"/>
                  <a:gd name="T23" fmla="*/ 230 h 400"/>
                  <a:gd name="T24" fmla="*/ 190 w 500"/>
                  <a:gd name="T25" fmla="*/ 200 h 400"/>
                  <a:gd name="T26" fmla="*/ 190 w 500"/>
                  <a:gd name="T27" fmla="*/ 180 h 400"/>
                  <a:gd name="T28" fmla="*/ 190 w 500"/>
                  <a:gd name="T29" fmla="*/ 160 h 400"/>
                  <a:gd name="T30" fmla="*/ 180 w 500"/>
                  <a:gd name="T31" fmla="*/ 150 h 400"/>
                  <a:gd name="T32" fmla="*/ 150 w 500"/>
                  <a:gd name="T33" fmla="*/ 160 h 400"/>
                  <a:gd name="T34" fmla="*/ 150 w 500"/>
                  <a:gd name="T35" fmla="*/ 140 h 400"/>
                  <a:gd name="T36" fmla="*/ 150 w 500"/>
                  <a:gd name="T37" fmla="*/ 130 h 400"/>
                  <a:gd name="T38" fmla="*/ 160 w 500"/>
                  <a:gd name="T39" fmla="*/ 120 h 400"/>
                  <a:gd name="T40" fmla="*/ 119 w 500"/>
                  <a:gd name="T41" fmla="*/ 90 h 400"/>
                  <a:gd name="T42" fmla="*/ 80 w 500"/>
                  <a:gd name="T43" fmla="*/ 120 h 400"/>
                  <a:gd name="T44" fmla="*/ 70 w 500"/>
                  <a:gd name="T45" fmla="*/ 150 h 400"/>
                  <a:gd name="T46" fmla="*/ 60 w 500"/>
                  <a:gd name="T47" fmla="*/ 180 h 400"/>
                  <a:gd name="T48" fmla="*/ 60 w 500"/>
                  <a:gd name="T49" fmla="*/ 220 h 400"/>
                  <a:gd name="T50" fmla="*/ 60 w 500"/>
                  <a:gd name="T51" fmla="*/ 300 h 400"/>
                  <a:gd name="T52" fmla="*/ 60 w 500"/>
                  <a:gd name="T53" fmla="*/ 340 h 400"/>
                  <a:gd name="T54" fmla="*/ 60 w 500"/>
                  <a:gd name="T55" fmla="*/ 370 h 400"/>
                  <a:gd name="T56" fmla="*/ 0 w 500"/>
                  <a:gd name="T57" fmla="*/ 370 h 400"/>
                  <a:gd name="T58" fmla="*/ 9 w 500"/>
                  <a:gd name="T59" fmla="*/ 280 h 400"/>
                  <a:gd name="T60" fmla="*/ 30 w 500"/>
                  <a:gd name="T61" fmla="*/ 180 h 400"/>
                  <a:gd name="T62" fmla="*/ 50 w 500"/>
                  <a:gd name="T63" fmla="*/ 90 h 400"/>
                  <a:gd name="T64" fmla="*/ 70 w 500"/>
                  <a:gd name="T65" fmla="*/ 0 h 400"/>
                  <a:gd name="T66" fmla="*/ 160 w 500"/>
                  <a:gd name="T67" fmla="*/ 70 h 400"/>
                  <a:gd name="T68" fmla="*/ 260 w 500"/>
                  <a:gd name="T69" fmla="*/ 140 h 400"/>
                  <a:gd name="T70" fmla="*/ 320 w 500"/>
                  <a:gd name="T71" fmla="*/ 160 h 400"/>
                  <a:gd name="T72" fmla="*/ 380 w 500"/>
                  <a:gd name="T73" fmla="*/ 180 h 400"/>
                  <a:gd name="T74" fmla="*/ 440 w 500"/>
                  <a:gd name="T75" fmla="*/ 190 h 400"/>
                  <a:gd name="T76" fmla="*/ 500 w 500"/>
                  <a:gd name="T77" fmla="*/ 190 h 4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0"/>
                  <a:gd name="T118" fmla="*/ 0 h 400"/>
                  <a:gd name="T119" fmla="*/ 500 w 500"/>
                  <a:gd name="T120" fmla="*/ 400 h 4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0" h="400">
                    <a:moveTo>
                      <a:pt x="500" y="190"/>
                    </a:moveTo>
                    <a:lnTo>
                      <a:pt x="470" y="240"/>
                    </a:lnTo>
                    <a:lnTo>
                      <a:pt x="440" y="290"/>
                    </a:lnTo>
                    <a:lnTo>
                      <a:pt x="420" y="350"/>
                    </a:lnTo>
                    <a:lnTo>
                      <a:pt x="420" y="400"/>
                    </a:lnTo>
                    <a:lnTo>
                      <a:pt x="300" y="390"/>
                    </a:lnTo>
                    <a:lnTo>
                      <a:pt x="320" y="360"/>
                    </a:lnTo>
                    <a:lnTo>
                      <a:pt x="341" y="340"/>
                    </a:lnTo>
                    <a:lnTo>
                      <a:pt x="360" y="321"/>
                    </a:lnTo>
                    <a:lnTo>
                      <a:pt x="370" y="290"/>
                    </a:lnTo>
                    <a:lnTo>
                      <a:pt x="180" y="270"/>
                    </a:lnTo>
                    <a:lnTo>
                      <a:pt x="180" y="230"/>
                    </a:lnTo>
                    <a:lnTo>
                      <a:pt x="190" y="200"/>
                    </a:lnTo>
                    <a:lnTo>
                      <a:pt x="190" y="180"/>
                    </a:lnTo>
                    <a:lnTo>
                      <a:pt x="190" y="160"/>
                    </a:lnTo>
                    <a:lnTo>
                      <a:pt x="180" y="150"/>
                    </a:lnTo>
                    <a:lnTo>
                      <a:pt x="150" y="160"/>
                    </a:lnTo>
                    <a:lnTo>
                      <a:pt x="150" y="140"/>
                    </a:lnTo>
                    <a:lnTo>
                      <a:pt x="150" y="130"/>
                    </a:lnTo>
                    <a:lnTo>
                      <a:pt x="160" y="120"/>
                    </a:lnTo>
                    <a:lnTo>
                      <a:pt x="119" y="90"/>
                    </a:lnTo>
                    <a:lnTo>
                      <a:pt x="80" y="120"/>
                    </a:lnTo>
                    <a:lnTo>
                      <a:pt x="70" y="150"/>
                    </a:lnTo>
                    <a:lnTo>
                      <a:pt x="60" y="180"/>
                    </a:lnTo>
                    <a:lnTo>
                      <a:pt x="60" y="220"/>
                    </a:lnTo>
                    <a:lnTo>
                      <a:pt x="60" y="300"/>
                    </a:lnTo>
                    <a:lnTo>
                      <a:pt x="60" y="340"/>
                    </a:lnTo>
                    <a:lnTo>
                      <a:pt x="60" y="370"/>
                    </a:lnTo>
                    <a:lnTo>
                      <a:pt x="0" y="370"/>
                    </a:lnTo>
                    <a:lnTo>
                      <a:pt x="9" y="280"/>
                    </a:lnTo>
                    <a:lnTo>
                      <a:pt x="30" y="180"/>
                    </a:lnTo>
                    <a:lnTo>
                      <a:pt x="50" y="90"/>
                    </a:lnTo>
                    <a:lnTo>
                      <a:pt x="70" y="0"/>
                    </a:lnTo>
                    <a:lnTo>
                      <a:pt x="160" y="70"/>
                    </a:lnTo>
                    <a:lnTo>
                      <a:pt x="260" y="140"/>
                    </a:lnTo>
                    <a:lnTo>
                      <a:pt x="320" y="160"/>
                    </a:lnTo>
                    <a:lnTo>
                      <a:pt x="380" y="180"/>
                    </a:lnTo>
                    <a:lnTo>
                      <a:pt x="440" y="190"/>
                    </a:lnTo>
                    <a:lnTo>
                      <a:pt x="500" y="190"/>
                    </a:lnTo>
                    <a:close/>
                  </a:path>
                </a:pathLst>
              </a:custGeom>
              <a:solidFill>
                <a:srgbClr val="808080"/>
              </a:solidFill>
              <a:ln w="9525">
                <a:noFill/>
                <a:round/>
                <a:headEnd/>
                <a:tailEnd/>
              </a:ln>
            </p:spPr>
            <p:txBody>
              <a:bodyPr>
                <a:prstTxWarp prst="textNoShape">
                  <a:avLst/>
                </a:prstTxWarp>
              </a:bodyPr>
              <a:lstStyle/>
              <a:p>
                <a:endParaRPr lang="en-US"/>
              </a:p>
            </p:txBody>
          </p:sp>
          <p:sp>
            <p:nvSpPr>
              <p:cNvPr id="36998" name="Freeform 109"/>
              <p:cNvSpPr>
                <a:spLocks noChangeAspect="1"/>
              </p:cNvSpPr>
              <p:nvPr/>
            </p:nvSpPr>
            <p:spPr bwMode="auto">
              <a:xfrm>
                <a:off x="2700" y="1387"/>
                <a:ext cx="96" cy="46"/>
              </a:xfrm>
              <a:custGeom>
                <a:avLst/>
                <a:gdLst>
                  <a:gd name="T0" fmla="*/ 480 w 480"/>
                  <a:gd name="T1" fmla="*/ 50 h 230"/>
                  <a:gd name="T2" fmla="*/ 320 w 480"/>
                  <a:gd name="T3" fmla="*/ 120 h 230"/>
                  <a:gd name="T4" fmla="*/ 250 w 480"/>
                  <a:gd name="T5" fmla="*/ 170 h 230"/>
                  <a:gd name="T6" fmla="*/ 179 w 480"/>
                  <a:gd name="T7" fmla="*/ 230 h 230"/>
                  <a:gd name="T8" fmla="*/ 130 w 480"/>
                  <a:gd name="T9" fmla="*/ 211 h 230"/>
                  <a:gd name="T10" fmla="*/ 90 w 480"/>
                  <a:gd name="T11" fmla="*/ 190 h 230"/>
                  <a:gd name="T12" fmla="*/ 40 w 480"/>
                  <a:gd name="T13" fmla="*/ 190 h 230"/>
                  <a:gd name="T14" fmla="*/ 0 w 480"/>
                  <a:gd name="T15" fmla="*/ 190 h 230"/>
                  <a:gd name="T16" fmla="*/ 40 w 480"/>
                  <a:gd name="T17" fmla="*/ 140 h 230"/>
                  <a:gd name="T18" fmla="*/ 90 w 480"/>
                  <a:gd name="T19" fmla="*/ 101 h 230"/>
                  <a:gd name="T20" fmla="*/ 150 w 480"/>
                  <a:gd name="T21" fmla="*/ 60 h 230"/>
                  <a:gd name="T22" fmla="*/ 220 w 480"/>
                  <a:gd name="T23" fmla="*/ 20 h 230"/>
                  <a:gd name="T24" fmla="*/ 289 w 480"/>
                  <a:gd name="T25" fmla="*/ 0 h 230"/>
                  <a:gd name="T26" fmla="*/ 350 w 480"/>
                  <a:gd name="T27" fmla="*/ 0 h 230"/>
                  <a:gd name="T28" fmla="*/ 420 w 480"/>
                  <a:gd name="T29" fmla="*/ 10 h 230"/>
                  <a:gd name="T30" fmla="*/ 480 w 480"/>
                  <a:gd name="T31" fmla="*/ 50 h 2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0"/>
                  <a:gd name="T49" fmla="*/ 0 h 230"/>
                  <a:gd name="T50" fmla="*/ 480 w 480"/>
                  <a:gd name="T51" fmla="*/ 230 h 2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0" h="230">
                    <a:moveTo>
                      <a:pt x="480" y="50"/>
                    </a:moveTo>
                    <a:lnTo>
                      <a:pt x="320" y="120"/>
                    </a:lnTo>
                    <a:lnTo>
                      <a:pt x="250" y="170"/>
                    </a:lnTo>
                    <a:lnTo>
                      <a:pt x="179" y="230"/>
                    </a:lnTo>
                    <a:lnTo>
                      <a:pt x="130" y="211"/>
                    </a:lnTo>
                    <a:lnTo>
                      <a:pt x="90" y="190"/>
                    </a:lnTo>
                    <a:lnTo>
                      <a:pt x="40" y="190"/>
                    </a:lnTo>
                    <a:lnTo>
                      <a:pt x="0" y="190"/>
                    </a:lnTo>
                    <a:lnTo>
                      <a:pt x="40" y="140"/>
                    </a:lnTo>
                    <a:lnTo>
                      <a:pt x="90" y="101"/>
                    </a:lnTo>
                    <a:lnTo>
                      <a:pt x="150" y="60"/>
                    </a:lnTo>
                    <a:lnTo>
                      <a:pt x="220" y="20"/>
                    </a:lnTo>
                    <a:lnTo>
                      <a:pt x="289" y="0"/>
                    </a:lnTo>
                    <a:lnTo>
                      <a:pt x="350" y="0"/>
                    </a:lnTo>
                    <a:lnTo>
                      <a:pt x="420" y="10"/>
                    </a:lnTo>
                    <a:lnTo>
                      <a:pt x="480" y="50"/>
                    </a:lnTo>
                    <a:close/>
                  </a:path>
                </a:pathLst>
              </a:custGeom>
              <a:solidFill>
                <a:srgbClr val="B2B2B2"/>
              </a:solidFill>
              <a:ln w="9525">
                <a:noFill/>
                <a:round/>
                <a:headEnd/>
                <a:tailEnd/>
              </a:ln>
            </p:spPr>
            <p:txBody>
              <a:bodyPr>
                <a:prstTxWarp prst="textNoShape">
                  <a:avLst/>
                </a:prstTxWarp>
              </a:bodyPr>
              <a:lstStyle/>
              <a:p>
                <a:endParaRPr lang="en-US"/>
              </a:p>
            </p:txBody>
          </p:sp>
          <p:sp>
            <p:nvSpPr>
              <p:cNvPr id="36999" name="Freeform 110"/>
              <p:cNvSpPr>
                <a:spLocks noChangeAspect="1"/>
              </p:cNvSpPr>
              <p:nvPr/>
            </p:nvSpPr>
            <p:spPr bwMode="auto">
              <a:xfrm>
                <a:off x="2906" y="1389"/>
                <a:ext cx="44" cy="34"/>
              </a:xfrm>
              <a:custGeom>
                <a:avLst/>
                <a:gdLst>
                  <a:gd name="T0" fmla="*/ 220 w 220"/>
                  <a:gd name="T1" fmla="*/ 80 h 170"/>
                  <a:gd name="T2" fmla="*/ 201 w 220"/>
                  <a:gd name="T3" fmla="*/ 130 h 170"/>
                  <a:gd name="T4" fmla="*/ 190 w 220"/>
                  <a:gd name="T5" fmla="*/ 149 h 170"/>
                  <a:gd name="T6" fmla="*/ 170 w 220"/>
                  <a:gd name="T7" fmla="*/ 170 h 170"/>
                  <a:gd name="T8" fmla="*/ 170 w 220"/>
                  <a:gd name="T9" fmla="*/ 149 h 170"/>
                  <a:gd name="T10" fmla="*/ 160 w 220"/>
                  <a:gd name="T11" fmla="*/ 130 h 170"/>
                  <a:gd name="T12" fmla="*/ 130 w 220"/>
                  <a:gd name="T13" fmla="*/ 110 h 170"/>
                  <a:gd name="T14" fmla="*/ 91 w 220"/>
                  <a:gd name="T15" fmla="*/ 80 h 170"/>
                  <a:gd name="T16" fmla="*/ 80 w 220"/>
                  <a:gd name="T17" fmla="*/ 70 h 170"/>
                  <a:gd name="T18" fmla="*/ 80 w 220"/>
                  <a:gd name="T19" fmla="*/ 40 h 170"/>
                  <a:gd name="T20" fmla="*/ 70 w 220"/>
                  <a:gd name="T21" fmla="*/ 40 h 170"/>
                  <a:gd name="T22" fmla="*/ 50 w 220"/>
                  <a:gd name="T23" fmla="*/ 30 h 170"/>
                  <a:gd name="T24" fmla="*/ 30 w 220"/>
                  <a:gd name="T25" fmla="*/ 40 h 170"/>
                  <a:gd name="T26" fmla="*/ 10 w 220"/>
                  <a:gd name="T27" fmla="*/ 50 h 170"/>
                  <a:gd name="T28" fmla="*/ 0 w 220"/>
                  <a:gd name="T29" fmla="*/ 50 h 170"/>
                  <a:gd name="T30" fmla="*/ 0 w 220"/>
                  <a:gd name="T31" fmla="*/ 40 h 170"/>
                  <a:gd name="T32" fmla="*/ 20 w 220"/>
                  <a:gd name="T33" fmla="*/ 30 h 170"/>
                  <a:gd name="T34" fmla="*/ 20 w 220"/>
                  <a:gd name="T35" fmla="*/ 20 h 170"/>
                  <a:gd name="T36" fmla="*/ 0 w 220"/>
                  <a:gd name="T37" fmla="*/ 0 h 170"/>
                  <a:gd name="T38" fmla="*/ 60 w 220"/>
                  <a:gd name="T39" fmla="*/ 0 h 170"/>
                  <a:gd name="T40" fmla="*/ 120 w 220"/>
                  <a:gd name="T41" fmla="*/ 10 h 170"/>
                  <a:gd name="T42" fmla="*/ 180 w 220"/>
                  <a:gd name="T43" fmla="*/ 40 h 170"/>
                  <a:gd name="T44" fmla="*/ 201 w 220"/>
                  <a:gd name="T45" fmla="*/ 60 h 170"/>
                  <a:gd name="T46" fmla="*/ 220 w 220"/>
                  <a:gd name="T47" fmla="*/ 80 h 1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
                  <a:gd name="T73" fmla="*/ 0 h 170"/>
                  <a:gd name="T74" fmla="*/ 220 w 220"/>
                  <a:gd name="T75" fmla="*/ 170 h 1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 h="170">
                    <a:moveTo>
                      <a:pt x="220" y="80"/>
                    </a:moveTo>
                    <a:lnTo>
                      <a:pt x="201" y="130"/>
                    </a:lnTo>
                    <a:lnTo>
                      <a:pt x="190" y="149"/>
                    </a:lnTo>
                    <a:lnTo>
                      <a:pt x="170" y="170"/>
                    </a:lnTo>
                    <a:lnTo>
                      <a:pt x="170" y="149"/>
                    </a:lnTo>
                    <a:lnTo>
                      <a:pt x="160" y="130"/>
                    </a:lnTo>
                    <a:lnTo>
                      <a:pt x="130" y="110"/>
                    </a:lnTo>
                    <a:lnTo>
                      <a:pt x="91" y="80"/>
                    </a:lnTo>
                    <a:lnTo>
                      <a:pt x="80" y="70"/>
                    </a:lnTo>
                    <a:lnTo>
                      <a:pt x="80" y="40"/>
                    </a:lnTo>
                    <a:lnTo>
                      <a:pt x="70" y="40"/>
                    </a:lnTo>
                    <a:lnTo>
                      <a:pt x="50" y="30"/>
                    </a:lnTo>
                    <a:lnTo>
                      <a:pt x="30" y="40"/>
                    </a:lnTo>
                    <a:lnTo>
                      <a:pt x="10" y="50"/>
                    </a:lnTo>
                    <a:lnTo>
                      <a:pt x="0" y="50"/>
                    </a:lnTo>
                    <a:lnTo>
                      <a:pt x="0" y="40"/>
                    </a:lnTo>
                    <a:lnTo>
                      <a:pt x="20" y="30"/>
                    </a:lnTo>
                    <a:lnTo>
                      <a:pt x="20" y="20"/>
                    </a:lnTo>
                    <a:lnTo>
                      <a:pt x="0" y="0"/>
                    </a:lnTo>
                    <a:lnTo>
                      <a:pt x="60" y="0"/>
                    </a:lnTo>
                    <a:lnTo>
                      <a:pt x="120" y="10"/>
                    </a:lnTo>
                    <a:lnTo>
                      <a:pt x="180" y="40"/>
                    </a:lnTo>
                    <a:lnTo>
                      <a:pt x="201" y="60"/>
                    </a:lnTo>
                    <a:lnTo>
                      <a:pt x="220" y="80"/>
                    </a:lnTo>
                    <a:close/>
                  </a:path>
                </a:pathLst>
              </a:custGeom>
              <a:solidFill>
                <a:srgbClr val="FFFFFF"/>
              </a:solidFill>
              <a:ln w="9525">
                <a:noFill/>
                <a:round/>
                <a:headEnd/>
                <a:tailEnd/>
              </a:ln>
            </p:spPr>
            <p:txBody>
              <a:bodyPr>
                <a:prstTxWarp prst="textNoShape">
                  <a:avLst/>
                </a:prstTxWarp>
              </a:bodyPr>
              <a:lstStyle/>
              <a:p>
                <a:endParaRPr lang="en-US"/>
              </a:p>
            </p:txBody>
          </p:sp>
          <p:sp>
            <p:nvSpPr>
              <p:cNvPr id="37000" name="Freeform 111"/>
              <p:cNvSpPr>
                <a:spLocks noChangeAspect="1"/>
              </p:cNvSpPr>
              <p:nvPr/>
            </p:nvSpPr>
            <p:spPr bwMode="auto">
              <a:xfrm>
                <a:off x="2736" y="1399"/>
                <a:ext cx="176" cy="154"/>
              </a:xfrm>
              <a:custGeom>
                <a:avLst/>
                <a:gdLst>
                  <a:gd name="T0" fmla="*/ 871 w 881"/>
                  <a:gd name="T1" fmla="*/ 310 h 770"/>
                  <a:gd name="T2" fmla="*/ 791 w 881"/>
                  <a:gd name="T3" fmla="*/ 420 h 770"/>
                  <a:gd name="T4" fmla="*/ 661 w 881"/>
                  <a:gd name="T5" fmla="*/ 530 h 770"/>
                  <a:gd name="T6" fmla="*/ 521 w 881"/>
                  <a:gd name="T7" fmla="*/ 630 h 770"/>
                  <a:gd name="T8" fmla="*/ 421 w 881"/>
                  <a:gd name="T9" fmla="*/ 770 h 770"/>
                  <a:gd name="T10" fmla="*/ 241 w 881"/>
                  <a:gd name="T11" fmla="*/ 720 h 770"/>
                  <a:gd name="T12" fmla="*/ 121 w 881"/>
                  <a:gd name="T13" fmla="*/ 660 h 770"/>
                  <a:gd name="T14" fmla="*/ 110 w 881"/>
                  <a:gd name="T15" fmla="*/ 610 h 770"/>
                  <a:gd name="T16" fmla="*/ 201 w 881"/>
                  <a:gd name="T17" fmla="*/ 590 h 770"/>
                  <a:gd name="T18" fmla="*/ 251 w 881"/>
                  <a:gd name="T19" fmla="*/ 560 h 770"/>
                  <a:gd name="T20" fmla="*/ 251 w 881"/>
                  <a:gd name="T21" fmla="*/ 490 h 770"/>
                  <a:gd name="T22" fmla="*/ 21 w 881"/>
                  <a:gd name="T23" fmla="*/ 560 h 770"/>
                  <a:gd name="T24" fmla="*/ 11 w 881"/>
                  <a:gd name="T25" fmla="*/ 470 h 770"/>
                  <a:gd name="T26" fmla="*/ 271 w 881"/>
                  <a:gd name="T27" fmla="*/ 440 h 770"/>
                  <a:gd name="T28" fmla="*/ 371 w 881"/>
                  <a:gd name="T29" fmla="*/ 420 h 770"/>
                  <a:gd name="T30" fmla="*/ 341 w 881"/>
                  <a:gd name="T31" fmla="*/ 370 h 770"/>
                  <a:gd name="T32" fmla="*/ 0 w 881"/>
                  <a:gd name="T33" fmla="*/ 370 h 770"/>
                  <a:gd name="T34" fmla="*/ 41 w 881"/>
                  <a:gd name="T35" fmla="*/ 270 h 770"/>
                  <a:gd name="T36" fmla="*/ 171 w 881"/>
                  <a:gd name="T37" fmla="*/ 270 h 770"/>
                  <a:gd name="T38" fmla="*/ 301 w 881"/>
                  <a:gd name="T39" fmla="*/ 300 h 770"/>
                  <a:gd name="T40" fmla="*/ 361 w 881"/>
                  <a:gd name="T41" fmla="*/ 310 h 770"/>
                  <a:gd name="T42" fmla="*/ 390 w 881"/>
                  <a:gd name="T43" fmla="*/ 290 h 770"/>
                  <a:gd name="T44" fmla="*/ 332 w 881"/>
                  <a:gd name="T45" fmla="*/ 240 h 770"/>
                  <a:gd name="T46" fmla="*/ 261 w 881"/>
                  <a:gd name="T47" fmla="*/ 209 h 770"/>
                  <a:gd name="T48" fmla="*/ 151 w 881"/>
                  <a:gd name="T49" fmla="*/ 190 h 770"/>
                  <a:gd name="T50" fmla="*/ 261 w 881"/>
                  <a:gd name="T51" fmla="*/ 99 h 770"/>
                  <a:gd name="T52" fmla="*/ 332 w 881"/>
                  <a:gd name="T53" fmla="*/ 80 h 770"/>
                  <a:gd name="T54" fmla="*/ 401 w 881"/>
                  <a:gd name="T55" fmla="*/ 80 h 770"/>
                  <a:gd name="T56" fmla="*/ 442 w 881"/>
                  <a:gd name="T57" fmla="*/ 151 h 770"/>
                  <a:gd name="T58" fmla="*/ 481 w 881"/>
                  <a:gd name="T59" fmla="*/ 190 h 770"/>
                  <a:gd name="T60" fmla="*/ 511 w 881"/>
                  <a:gd name="T61" fmla="*/ 180 h 770"/>
                  <a:gd name="T62" fmla="*/ 481 w 881"/>
                  <a:gd name="T63" fmla="*/ 110 h 770"/>
                  <a:gd name="T64" fmla="*/ 442 w 881"/>
                  <a:gd name="T65" fmla="*/ 41 h 770"/>
                  <a:gd name="T66" fmla="*/ 581 w 881"/>
                  <a:gd name="T67" fmla="*/ 10 h 770"/>
                  <a:gd name="T68" fmla="*/ 731 w 881"/>
                  <a:gd name="T69" fmla="*/ 10 h 770"/>
                  <a:gd name="T70" fmla="*/ 791 w 881"/>
                  <a:gd name="T71" fmla="*/ 140 h 7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81"/>
                  <a:gd name="T109" fmla="*/ 0 h 770"/>
                  <a:gd name="T110" fmla="*/ 881 w 881"/>
                  <a:gd name="T111" fmla="*/ 770 h 7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81" h="770">
                    <a:moveTo>
                      <a:pt x="881" y="261"/>
                    </a:moveTo>
                    <a:lnTo>
                      <a:pt x="871" y="310"/>
                    </a:lnTo>
                    <a:lnTo>
                      <a:pt x="851" y="350"/>
                    </a:lnTo>
                    <a:lnTo>
                      <a:pt x="791" y="420"/>
                    </a:lnTo>
                    <a:lnTo>
                      <a:pt x="731" y="470"/>
                    </a:lnTo>
                    <a:lnTo>
                      <a:pt x="661" y="530"/>
                    </a:lnTo>
                    <a:lnTo>
                      <a:pt x="591" y="580"/>
                    </a:lnTo>
                    <a:lnTo>
                      <a:pt x="521" y="630"/>
                    </a:lnTo>
                    <a:lnTo>
                      <a:pt x="461" y="700"/>
                    </a:lnTo>
                    <a:lnTo>
                      <a:pt x="421" y="770"/>
                    </a:lnTo>
                    <a:lnTo>
                      <a:pt x="332" y="740"/>
                    </a:lnTo>
                    <a:lnTo>
                      <a:pt x="241" y="720"/>
                    </a:lnTo>
                    <a:lnTo>
                      <a:pt x="161" y="680"/>
                    </a:lnTo>
                    <a:lnTo>
                      <a:pt x="121" y="660"/>
                    </a:lnTo>
                    <a:lnTo>
                      <a:pt x="81" y="630"/>
                    </a:lnTo>
                    <a:lnTo>
                      <a:pt x="110" y="610"/>
                    </a:lnTo>
                    <a:lnTo>
                      <a:pt x="141" y="600"/>
                    </a:lnTo>
                    <a:lnTo>
                      <a:pt x="201" y="590"/>
                    </a:lnTo>
                    <a:lnTo>
                      <a:pt x="231" y="570"/>
                    </a:lnTo>
                    <a:lnTo>
                      <a:pt x="251" y="560"/>
                    </a:lnTo>
                    <a:lnTo>
                      <a:pt x="261" y="530"/>
                    </a:lnTo>
                    <a:lnTo>
                      <a:pt x="251" y="490"/>
                    </a:lnTo>
                    <a:lnTo>
                      <a:pt x="41" y="580"/>
                    </a:lnTo>
                    <a:lnTo>
                      <a:pt x="21" y="560"/>
                    </a:lnTo>
                    <a:lnTo>
                      <a:pt x="11" y="530"/>
                    </a:lnTo>
                    <a:lnTo>
                      <a:pt x="11" y="470"/>
                    </a:lnTo>
                    <a:lnTo>
                      <a:pt x="181" y="450"/>
                    </a:lnTo>
                    <a:lnTo>
                      <a:pt x="271" y="440"/>
                    </a:lnTo>
                    <a:lnTo>
                      <a:pt x="361" y="440"/>
                    </a:lnTo>
                    <a:lnTo>
                      <a:pt x="371" y="420"/>
                    </a:lnTo>
                    <a:lnTo>
                      <a:pt x="371" y="400"/>
                    </a:lnTo>
                    <a:lnTo>
                      <a:pt x="341" y="370"/>
                    </a:lnTo>
                    <a:lnTo>
                      <a:pt x="0" y="420"/>
                    </a:lnTo>
                    <a:lnTo>
                      <a:pt x="0" y="370"/>
                    </a:lnTo>
                    <a:lnTo>
                      <a:pt x="21" y="319"/>
                    </a:lnTo>
                    <a:lnTo>
                      <a:pt x="41" y="270"/>
                    </a:lnTo>
                    <a:lnTo>
                      <a:pt x="61" y="230"/>
                    </a:lnTo>
                    <a:lnTo>
                      <a:pt x="171" y="270"/>
                    </a:lnTo>
                    <a:lnTo>
                      <a:pt x="261" y="300"/>
                    </a:lnTo>
                    <a:lnTo>
                      <a:pt x="301" y="300"/>
                    </a:lnTo>
                    <a:lnTo>
                      <a:pt x="332" y="310"/>
                    </a:lnTo>
                    <a:lnTo>
                      <a:pt x="361" y="310"/>
                    </a:lnTo>
                    <a:lnTo>
                      <a:pt x="381" y="310"/>
                    </a:lnTo>
                    <a:lnTo>
                      <a:pt x="390" y="290"/>
                    </a:lnTo>
                    <a:lnTo>
                      <a:pt x="371" y="261"/>
                    </a:lnTo>
                    <a:lnTo>
                      <a:pt x="332" y="240"/>
                    </a:lnTo>
                    <a:lnTo>
                      <a:pt x="301" y="220"/>
                    </a:lnTo>
                    <a:lnTo>
                      <a:pt x="261" y="209"/>
                    </a:lnTo>
                    <a:lnTo>
                      <a:pt x="181" y="200"/>
                    </a:lnTo>
                    <a:lnTo>
                      <a:pt x="151" y="190"/>
                    </a:lnTo>
                    <a:lnTo>
                      <a:pt x="121" y="180"/>
                    </a:lnTo>
                    <a:lnTo>
                      <a:pt x="261" y="99"/>
                    </a:lnTo>
                    <a:lnTo>
                      <a:pt x="291" y="80"/>
                    </a:lnTo>
                    <a:lnTo>
                      <a:pt x="332" y="80"/>
                    </a:lnTo>
                    <a:lnTo>
                      <a:pt x="361" y="70"/>
                    </a:lnTo>
                    <a:lnTo>
                      <a:pt x="401" y="80"/>
                    </a:lnTo>
                    <a:lnTo>
                      <a:pt x="421" y="110"/>
                    </a:lnTo>
                    <a:lnTo>
                      <a:pt x="442" y="151"/>
                    </a:lnTo>
                    <a:lnTo>
                      <a:pt x="461" y="180"/>
                    </a:lnTo>
                    <a:lnTo>
                      <a:pt x="481" y="190"/>
                    </a:lnTo>
                    <a:lnTo>
                      <a:pt x="500" y="200"/>
                    </a:lnTo>
                    <a:lnTo>
                      <a:pt x="511" y="180"/>
                    </a:lnTo>
                    <a:lnTo>
                      <a:pt x="500" y="160"/>
                    </a:lnTo>
                    <a:lnTo>
                      <a:pt x="481" y="110"/>
                    </a:lnTo>
                    <a:lnTo>
                      <a:pt x="461" y="70"/>
                    </a:lnTo>
                    <a:lnTo>
                      <a:pt x="442" y="41"/>
                    </a:lnTo>
                    <a:lnTo>
                      <a:pt x="511" y="20"/>
                    </a:lnTo>
                    <a:lnTo>
                      <a:pt x="581" y="10"/>
                    </a:lnTo>
                    <a:lnTo>
                      <a:pt x="661" y="0"/>
                    </a:lnTo>
                    <a:lnTo>
                      <a:pt x="731" y="10"/>
                    </a:lnTo>
                    <a:lnTo>
                      <a:pt x="751" y="80"/>
                    </a:lnTo>
                    <a:lnTo>
                      <a:pt x="791" y="140"/>
                    </a:lnTo>
                    <a:lnTo>
                      <a:pt x="881" y="261"/>
                    </a:lnTo>
                    <a:close/>
                  </a:path>
                </a:pathLst>
              </a:custGeom>
              <a:solidFill>
                <a:srgbClr val="DADB99"/>
              </a:solidFill>
              <a:ln w="9525">
                <a:noFill/>
                <a:round/>
                <a:headEnd/>
                <a:tailEnd/>
              </a:ln>
            </p:spPr>
            <p:txBody>
              <a:bodyPr>
                <a:prstTxWarp prst="textNoShape">
                  <a:avLst/>
                </a:prstTxWarp>
              </a:bodyPr>
              <a:lstStyle/>
              <a:p>
                <a:endParaRPr lang="en-US"/>
              </a:p>
            </p:txBody>
          </p:sp>
          <p:sp>
            <p:nvSpPr>
              <p:cNvPr id="37001" name="Freeform 112"/>
              <p:cNvSpPr>
                <a:spLocks noChangeAspect="1"/>
              </p:cNvSpPr>
              <p:nvPr/>
            </p:nvSpPr>
            <p:spPr bwMode="auto">
              <a:xfrm>
                <a:off x="3060" y="1421"/>
                <a:ext cx="50" cy="20"/>
              </a:xfrm>
              <a:custGeom>
                <a:avLst/>
                <a:gdLst>
                  <a:gd name="T0" fmla="*/ 250 w 250"/>
                  <a:gd name="T1" fmla="*/ 0 h 99"/>
                  <a:gd name="T2" fmla="*/ 220 w 250"/>
                  <a:gd name="T3" fmla="*/ 41 h 99"/>
                  <a:gd name="T4" fmla="*/ 190 w 250"/>
                  <a:gd name="T5" fmla="*/ 60 h 99"/>
                  <a:gd name="T6" fmla="*/ 120 w 250"/>
                  <a:gd name="T7" fmla="*/ 99 h 99"/>
                  <a:gd name="T8" fmla="*/ 110 w 250"/>
                  <a:gd name="T9" fmla="*/ 90 h 99"/>
                  <a:gd name="T10" fmla="*/ 90 w 250"/>
                  <a:gd name="T11" fmla="*/ 90 h 99"/>
                  <a:gd name="T12" fmla="*/ 50 w 250"/>
                  <a:gd name="T13" fmla="*/ 80 h 99"/>
                  <a:gd name="T14" fmla="*/ 30 w 250"/>
                  <a:gd name="T15" fmla="*/ 80 h 99"/>
                  <a:gd name="T16" fmla="*/ 10 w 250"/>
                  <a:gd name="T17" fmla="*/ 70 h 99"/>
                  <a:gd name="T18" fmla="*/ 0 w 250"/>
                  <a:gd name="T19" fmla="*/ 50 h 99"/>
                  <a:gd name="T20" fmla="*/ 0 w 250"/>
                  <a:gd name="T21" fmla="*/ 30 h 99"/>
                  <a:gd name="T22" fmla="*/ 120 w 250"/>
                  <a:gd name="T23" fmla="*/ 0 h 99"/>
                  <a:gd name="T24" fmla="*/ 250 w 250"/>
                  <a:gd name="T25" fmla="*/ 0 h 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0"/>
                  <a:gd name="T40" fmla="*/ 0 h 99"/>
                  <a:gd name="T41" fmla="*/ 250 w 250"/>
                  <a:gd name="T42" fmla="*/ 99 h 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0" h="99">
                    <a:moveTo>
                      <a:pt x="250" y="0"/>
                    </a:moveTo>
                    <a:lnTo>
                      <a:pt x="220" y="41"/>
                    </a:lnTo>
                    <a:lnTo>
                      <a:pt x="190" y="60"/>
                    </a:lnTo>
                    <a:lnTo>
                      <a:pt x="120" y="99"/>
                    </a:lnTo>
                    <a:lnTo>
                      <a:pt x="110" y="90"/>
                    </a:lnTo>
                    <a:lnTo>
                      <a:pt x="90" y="90"/>
                    </a:lnTo>
                    <a:lnTo>
                      <a:pt x="50" y="80"/>
                    </a:lnTo>
                    <a:lnTo>
                      <a:pt x="30" y="80"/>
                    </a:lnTo>
                    <a:lnTo>
                      <a:pt x="10" y="70"/>
                    </a:lnTo>
                    <a:lnTo>
                      <a:pt x="0" y="50"/>
                    </a:lnTo>
                    <a:lnTo>
                      <a:pt x="0" y="30"/>
                    </a:lnTo>
                    <a:lnTo>
                      <a:pt x="120" y="0"/>
                    </a:lnTo>
                    <a:lnTo>
                      <a:pt x="250" y="0"/>
                    </a:lnTo>
                    <a:close/>
                  </a:path>
                </a:pathLst>
              </a:custGeom>
              <a:solidFill>
                <a:srgbClr val="808080"/>
              </a:solidFill>
              <a:ln w="9525">
                <a:noFill/>
                <a:round/>
                <a:headEnd/>
                <a:tailEnd/>
              </a:ln>
            </p:spPr>
            <p:txBody>
              <a:bodyPr>
                <a:prstTxWarp prst="textNoShape">
                  <a:avLst/>
                </a:prstTxWarp>
              </a:bodyPr>
              <a:lstStyle/>
              <a:p>
                <a:endParaRPr lang="en-US"/>
              </a:p>
            </p:txBody>
          </p:sp>
          <p:sp>
            <p:nvSpPr>
              <p:cNvPr id="37002" name="Freeform 113"/>
              <p:cNvSpPr>
                <a:spLocks noChangeAspect="1"/>
              </p:cNvSpPr>
              <p:nvPr/>
            </p:nvSpPr>
            <p:spPr bwMode="auto">
              <a:xfrm>
                <a:off x="3104" y="1421"/>
                <a:ext cx="32" cy="32"/>
              </a:xfrm>
              <a:custGeom>
                <a:avLst/>
                <a:gdLst>
                  <a:gd name="T0" fmla="*/ 160 w 160"/>
                  <a:gd name="T1" fmla="*/ 30 h 160"/>
                  <a:gd name="T2" fmla="*/ 110 w 160"/>
                  <a:gd name="T3" fmla="*/ 110 h 160"/>
                  <a:gd name="T4" fmla="*/ 60 w 160"/>
                  <a:gd name="T5" fmla="*/ 151 h 160"/>
                  <a:gd name="T6" fmla="*/ 40 w 160"/>
                  <a:gd name="T7" fmla="*/ 160 h 160"/>
                  <a:gd name="T8" fmla="*/ 10 w 160"/>
                  <a:gd name="T9" fmla="*/ 160 h 160"/>
                  <a:gd name="T10" fmla="*/ 0 w 160"/>
                  <a:gd name="T11" fmla="*/ 140 h 160"/>
                  <a:gd name="T12" fmla="*/ 10 w 160"/>
                  <a:gd name="T13" fmla="*/ 120 h 160"/>
                  <a:gd name="T14" fmla="*/ 50 w 160"/>
                  <a:gd name="T15" fmla="*/ 90 h 160"/>
                  <a:gd name="T16" fmla="*/ 60 w 160"/>
                  <a:gd name="T17" fmla="*/ 70 h 160"/>
                  <a:gd name="T18" fmla="*/ 70 w 160"/>
                  <a:gd name="T19" fmla="*/ 50 h 160"/>
                  <a:gd name="T20" fmla="*/ 70 w 160"/>
                  <a:gd name="T21" fmla="*/ 30 h 160"/>
                  <a:gd name="T22" fmla="*/ 50 w 160"/>
                  <a:gd name="T23" fmla="*/ 0 h 160"/>
                  <a:gd name="T24" fmla="*/ 110 w 160"/>
                  <a:gd name="T25" fmla="*/ 0 h 160"/>
                  <a:gd name="T26" fmla="*/ 160 w 160"/>
                  <a:gd name="T27" fmla="*/ 3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60"/>
                  <a:gd name="T44" fmla="*/ 160 w 160"/>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60">
                    <a:moveTo>
                      <a:pt x="160" y="30"/>
                    </a:moveTo>
                    <a:lnTo>
                      <a:pt x="110" y="110"/>
                    </a:lnTo>
                    <a:lnTo>
                      <a:pt x="60" y="151"/>
                    </a:lnTo>
                    <a:lnTo>
                      <a:pt x="40" y="160"/>
                    </a:lnTo>
                    <a:lnTo>
                      <a:pt x="10" y="160"/>
                    </a:lnTo>
                    <a:lnTo>
                      <a:pt x="0" y="140"/>
                    </a:lnTo>
                    <a:lnTo>
                      <a:pt x="10" y="120"/>
                    </a:lnTo>
                    <a:lnTo>
                      <a:pt x="50" y="90"/>
                    </a:lnTo>
                    <a:lnTo>
                      <a:pt x="60" y="70"/>
                    </a:lnTo>
                    <a:lnTo>
                      <a:pt x="70" y="50"/>
                    </a:lnTo>
                    <a:lnTo>
                      <a:pt x="70" y="30"/>
                    </a:lnTo>
                    <a:lnTo>
                      <a:pt x="50" y="0"/>
                    </a:lnTo>
                    <a:lnTo>
                      <a:pt x="110" y="0"/>
                    </a:lnTo>
                    <a:lnTo>
                      <a:pt x="160" y="30"/>
                    </a:lnTo>
                    <a:close/>
                  </a:path>
                </a:pathLst>
              </a:custGeom>
              <a:solidFill>
                <a:srgbClr val="808080"/>
              </a:solidFill>
              <a:ln w="9525">
                <a:noFill/>
                <a:round/>
                <a:headEnd/>
                <a:tailEnd/>
              </a:ln>
            </p:spPr>
            <p:txBody>
              <a:bodyPr>
                <a:prstTxWarp prst="textNoShape">
                  <a:avLst/>
                </a:prstTxWarp>
              </a:bodyPr>
              <a:lstStyle/>
              <a:p>
                <a:endParaRPr lang="en-US"/>
              </a:p>
            </p:txBody>
          </p:sp>
          <p:sp>
            <p:nvSpPr>
              <p:cNvPr id="37003" name="Freeform 114"/>
              <p:cNvSpPr>
                <a:spLocks noChangeAspect="1"/>
              </p:cNvSpPr>
              <p:nvPr/>
            </p:nvSpPr>
            <p:spPr bwMode="auto">
              <a:xfrm>
                <a:off x="2922" y="1425"/>
                <a:ext cx="108" cy="152"/>
              </a:xfrm>
              <a:custGeom>
                <a:avLst/>
                <a:gdLst>
                  <a:gd name="T0" fmla="*/ 430 w 540"/>
                  <a:gd name="T1" fmla="*/ 150 h 760"/>
                  <a:gd name="T2" fmla="*/ 410 w 540"/>
                  <a:gd name="T3" fmla="*/ 160 h 760"/>
                  <a:gd name="T4" fmla="*/ 380 w 540"/>
                  <a:gd name="T5" fmla="*/ 170 h 760"/>
                  <a:gd name="T6" fmla="*/ 350 w 540"/>
                  <a:gd name="T7" fmla="*/ 180 h 760"/>
                  <a:gd name="T8" fmla="*/ 340 w 540"/>
                  <a:gd name="T9" fmla="*/ 189 h 760"/>
                  <a:gd name="T10" fmla="*/ 340 w 540"/>
                  <a:gd name="T11" fmla="*/ 200 h 760"/>
                  <a:gd name="T12" fmla="*/ 401 w 540"/>
                  <a:gd name="T13" fmla="*/ 210 h 760"/>
                  <a:gd name="T14" fmla="*/ 450 w 540"/>
                  <a:gd name="T15" fmla="*/ 210 h 760"/>
                  <a:gd name="T16" fmla="*/ 470 w 540"/>
                  <a:gd name="T17" fmla="*/ 220 h 760"/>
                  <a:gd name="T18" fmla="*/ 490 w 540"/>
                  <a:gd name="T19" fmla="*/ 230 h 760"/>
                  <a:gd name="T20" fmla="*/ 511 w 540"/>
                  <a:gd name="T21" fmla="*/ 250 h 760"/>
                  <a:gd name="T22" fmla="*/ 520 w 540"/>
                  <a:gd name="T23" fmla="*/ 280 h 760"/>
                  <a:gd name="T24" fmla="*/ 480 w 540"/>
                  <a:gd name="T25" fmla="*/ 280 h 760"/>
                  <a:gd name="T26" fmla="*/ 440 w 540"/>
                  <a:gd name="T27" fmla="*/ 290 h 760"/>
                  <a:gd name="T28" fmla="*/ 410 w 540"/>
                  <a:gd name="T29" fmla="*/ 299 h 760"/>
                  <a:gd name="T30" fmla="*/ 401 w 540"/>
                  <a:gd name="T31" fmla="*/ 320 h 760"/>
                  <a:gd name="T32" fmla="*/ 390 w 540"/>
                  <a:gd name="T33" fmla="*/ 340 h 760"/>
                  <a:gd name="T34" fmla="*/ 530 w 540"/>
                  <a:gd name="T35" fmla="*/ 340 h 760"/>
                  <a:gd name="T36" fmla="*/ 540 w 540"/>
                  <a:gd name="T37" fmla="*/ 370 h 760"/>
                  <a:gd name="T38" fmla="*/ 540 w 540"/>
                  <a:gd name="T39" fmla="*/ 390 h 760"/>
                  <a:gd name="T40" fmla="*/ 540 w 540"/>
                  <a:gd name="T41" fmla="*/ 409 h 760"/>
                  <a:gd name="T42" fmla="*/ 530 w 540"/>
                  <a:gd name="T43" fmla="*/ 420 h 760"/>
                  <a:gd name="T44" fmla="*/ 500 w 540"/>
                  <a:gd name="T45" fmla="*/ 430 h 760"/>
                  <a:gd name="T46" fmla="*/ 470 w 540"/>
                  <a:gd name="T47" fmla="*/ 440 h 760"/>
                  <a:gd name="T48" fmla="*/ 440 w 540"/>
                  <a:gd name="T49" fmla="*/ 450 h 760"/>
                  <a:gd name="T50" fmla="*/ 420 w 540"/>
                  <a:gd name="T51" fmla="*/ 460 h 760"/>
                  <a:gd name="T52" fmla="*/ 430 w 540"/>
                  <a:gd name="T53" fmla="*/ 480 h 760"/>
                  <a:gd name="T54" fmla="*/ 480 w 540"/>
                  <a:gd name="T55" fmla="*/ 510 h 760"/>
                  <a:gd name="T56" fmla="*/ 450 w 540"/>
                  <a:gd name="T57" fmla="*/ 560 h 760"/>
                  <a:gd name="T58" fmla="*/ 410 w 540"/>
                  <a:gd name="T59" fmla="*/ 600 h 760"/>
                  <a:gd name="T60" fmla="*/ 370 w 540"/>
                  <a:gd name="T61" fmla="*/ 631 h 760"/>
                  <a:gd name="T62" fmla="*/ 330 w 540"/>
                  <a:gd name="T63" fmla="*/ 670 h 760"/>
                  <a:gd name="T64" fmla="*/ 230 w 540"/>
                  <a:gd name="T65" fmla="*/ 720 h 760"/>
                  <a:gd name="T66" fmla="*/ 130 w 540"/>
                  <a:gd name="T67" fmla="*/ 760 h 760"/>
                  <a:gd name="T68" fmla="*/ 69 w 540"/>
                  <a:gd name="T69" fmla="*/ 760 h 760"/>
                  <a:gd name="T70" fmla="*/ 80 w 540"/>
                  <a:gd name="T71" fmla="*/ 680 h 760"/>
                  <a:gd name="T72" fmla="*/ 69 w 540"/>
                  <a:gd name="T73" fmla="*/ 600 h 760"/>
                  <a:gd name="T74" fmla="*/ 40 w 540"/>
                  <a:gd name="T75" fmla="*/ 440 h 760"/>
                  <a:gd name="T76" fmla="*/ 11 w 540"/>
                  <a:gd name="T77" fmla="*/ 290 h 760"/>
                  <a:gd name="T78" fmla="*/ 0 w 540"/>
                  <a:gd name="T79" fmla="*/ 210 h 760"/>
                  <a:gd name="T80" fmla="*/ 0 w 540"/>
                  <a:gd name="T81" fmla="*/ 131 h 760"/>
                  <a:gd name="T82" fmla="*/ 170 w 540"/>
                  <a:gd name="T83" fmla="*/ 0 h 760"/>
                  <a:gd name="T84" fmla="*/ 240 w 540"/>
                  <a:gd name="T85" fmla="*/ 30 h 760"/>
                  <a:gd name="T86" fmla="*/ 320 w 540"/>
                  <a:gd name="T87" fmla="*/ 50 h 760"/>
                  <a:gd name="T88" fmla="*/ 350 w 540"/>
                  <a:gd name="T89" fmla="*/ 70 h 760"/>
                  <a:gd name="T90" fmla="*/ 380 w 540"/>
                  <a:gd name="T91" fmla="*/ 90 h 760"/>
                  <a:gd name="T92" fmla="*/ 410 w 540"/>
                  <a:gd name="T93" fmla="*/ 120 h 760"/>
                  <a:gd name="T94" fmla="*/ 430 w 540"/>
                  <a:gd name="T95" fmla="*/ 150 h 7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0"/>
                  <a:gd name="T145" fmla="*/ 0 h 760"/>
                  <a:gd name="T146" fmla="*/ 540 w 540"/>
                  <a:gd name="T147" fmla="*/ 760 h 7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0" h="760">
                    <a:moveTo>
                      <a:pt x="430" y="150"/>
                    </a:moveTo>
                    <a:lnTo>
                      <a:pt x="410" y="160"/>
                    </a:lnTo>
                    <a:lnTo>
                      <a:pt x="380" y="170"/>
                    </a:lnTo>
                    <a:lnTo>
                      <a:pt x="350" y="180"/>
                    </a:lnTo>
                    <a:lnTo>
                      <a:pt x="340" y="189"/>
                    </a:lnTo>
                    <a:lnTo>
                      <a:pt x="340" y="200"/>
                    </a:lnTo>
                    <a:lnTo>
                      <a:pt x="401" y="210"/>
                    </a:lnTo>
                    <a:lnTo>
                      <a:pt x="450" y="210"/>
                    </a:lnTo>
                    <a:lnTo>
                      <a:pt x="470" y="220"/>
                    </a:lnTo>
                    <a:lnTo>
                      <a:pt x="490" y="230"/>
                    </a:lnTo>
                    <a:lnTo>
                      <a:pt x="511" y="250"/>
                    </a:lnTo>
                    <a:lnTo>
                      <a:pt x="520" y="280"/>
                    </a:lnTo>
                    <a:lnTo>
                      <a:pt x="480" y="280"/>
                    </a:lnTo>
                    <a:lnTo>
                      <a:pt x="440" y="290"/>
                    </a:lnTo>
                    <a:lnTo>
                      <a:pt x="410" y="299"/>
                    </a:lnTo>
                    <a:lnTo>
                      <a:pt x="401" y="320"/>
                    </a:lnTo>
                    <a:lnTo>
                      <a:pt x="390" y="340"/>
                    </a:lnTo>
                    <a:lnTo>
                      <a:pt x="530" y="340"/>
                    </a:lnTo>
                    <a:lnTo>
                      <a:pt x="540" y="370"/>
                    </a:lnTo>
                    <a:lnTo>
                      <a:pt x="540" y="390"/>
                    </a:lnTo>
                    <a:lnTo>
                      <a:pt x="540" y="409"/>
                    </a:lnTo>
                    <a:lnTo>
                      <a:pt x="530" y="420"/>
                    </a:lnTo>
                    <a:lnTo>
                      <a:pt x="500" y="430"/>
                    </a:lnTo>
                    <a:lnTo>
                      <a:pt x="470" y="440"/>
                    </a:lnTo>
                    <a:lnTo>
                      <a:pt x="440" y="450"/>
                    </a:lnTo>
                    <a:lnTo>
                      <a:pt x="420" y="460"/>
                    </a:lnTo>
                    <a:lnTo>
                      <a:pt x="430" y="480"/>
                    </a:lnTo>
                    <a:lnTo>
                      <a:pt x="480" y="510"/>
                    </a:lnTo>
                    <a:lnTo>
                      <a:pt x="450" y="560"/>
                    </a:lnTo>
                    <a:lnTo>
                      <a:pt x="410" y="600"/>
                    </a:lnTo>
                    <a:lnTo>
                      <a:pt x="370" y="631"/>
                    </a:lnTo>
                    <a:lnTo>
                      <a:pt x="330" y="670"/>
                    </a:lnTo>
                    <a:lnTo>
                      <a:pt x="230" y="720"/>
                    </a:lnTo>
                    <a:lnTo>
                      <a:pt x="130" y="760"/>
                    </a:lnTo>
                    <a:lnTo>
                      <a:pt x="69" y="760"/>
                    </a:lnTo>
                    <a:lnTo>
                      <a:pt x="80" y="680"/>
                    </a:lnTo>
                    <a:lnTo>
                      <a:pt x="69" y="600"/>
                    </a:lnTo>
                    <a:lnTo>
                      <a:pt x="40" y="440"/>
                    </a:lnTo>
                    <a:lnTo>
                      <a:pt x="11" y="290"/>
                    </a:lnTo>
                    <a:lnTo>
                      <a:pt x="0" y="210"/>
                    </a:lnTo>
                    <a:lnTo>
                      <a:pt x="0" y="131"/>
                    </a:lnTo>
                    <a:lnTo>
                      <a:pt x="170" y="0"/>
                    </a:lnTo>
                    <a:lnTo>
                      <a:pt x="240" y="30"/>
                    </a:lnTo>
                    <a:lnTo>
                      <a:pt x="320" y="50"/>
                    </a:lnTo>
                    <a:lnTo>
                      <a:pt x="350" y="70"/>
                    </a:lnTo>
                    <a:lnTo>
                      <a:pt x="380" y="90"/>
                    </a:lnTo>
                    <a:lnTo>
                      <a:pt x="410" y="120"/>
                    </a:lnTo>
                    <a:lnTo>
                      <a:pt x="430" y="150"/>
                    </a:lnTo>
                    <a:close/>
                  </a:path>
                </a:pathLst>
              </a:custGeom>
              <a:solidFill>
                <a:srgbClr val="DADB99"/>
              </a:solidFill>
              <a:ln w="9525">
                <a:noFill/>
                <a:round/>
                <a:headEnd/>
                <a:tailEnd/>
              </a:ln>
            </p:spPr>
            <p:txBody>
              <a:bodyPr>
                <a:prstTxWarp prst="textNoShape">
                  <a:avLst/>
                </a:prstTxWarp>
              </a:bodyPr>
              <a:lstStyle/>
              <a:p>
                <a:endParaRPr lang="en-US"/>
              </a:p>
            </p:txBody>
          </p:sp>
          <p:sp>
            <p:nvSpPr>
              <p:cNvPr id="37004" name="Freeform 115"/>
              <p:cNvSpPr>
                <a:spLocks noChangeAspect="1"/>
              </p:cNvSpPr>
              <p:nvPr/>
            </p:nvSpPr>
            <p:spPr bwMode="auto">
              <a:xfrm>
                <a:off x="2578" y="1425"/>
                <a:ext cx="150" cy="84"/>
              </a:xfrm>
              <a:custGeom>
                <a:avLst/>
                <a:gdLst>
                  <a:gd name="T0" fmla="*/ 401 w 750"/>
                  <a:gd name="T1" fmla="*/ 60 h 420"/>
                  <a:gd name="T2" fmla="*/ 490 w 750"/>
                  <a:gd name="T3" fmla="*/ 50 h 420"/>
                  <a:gd name="T4" fmla="*/ 580 w 750"/>
                  <a:gd name="T5" fmla="*/ 50 h 420"/>
                  <a:gd name="T6" fmla="*/ 660 w 750"/>
                  <a:gd name="T7" fmla="*/ 70 h 420"/>
                  <a:gd name="T8" fmla="*/ 750 w 750"/>
                  <a:gd name="T9" fmla="*/ 100 h 420"/>
                  <a:gd name="T10" fmla="*/ 710 w 750"/>
                  <a:gd name="T11" fmla="*/ 200 h 420"/>
                  <a:gd name="T12" fmla="*/ 700 w 750"/>
                  <a:gd name="T13" fmla="*/ 250 h 420"/>
                  <a:gd name="T14" fmla="*/ 690 w 750"/>
                  <a:gd name="T15" fmla="*/ 310 h 420"/>
                  <a:gd name="T16" fmla="*/ 410 w 750"/>
                  <a:gd name="T17" fmla="*/ 360 h 420"/>
                  <a:gd name="T18" fmla="*/ 270 w 750"/>
                  <a:gd name="T19" fmla="*/ 380 h 420"/>
                  <a:gd name="T20" fmla="*/ 130 w 750"/>
                  <a:gd name="T21" fmla="*/ 420 h 420"/>
                  <a:gd name="T22" fmla="*/ 69 w 750"/>
                  <a:gd name="T23" fmla="*/ 400 h 420"/>
                  <a:gd name="T24" fmla="*/ 0 w 750"/>
                  <a:gd name="T25" fmla="*/ 390 h 420"/>
                  <a:gd name="T26" fmla="*/ 69 w 750"/>
                  <a:gd name="T27" fmla="*/ 350 h 420"/>
                  <a:gd name="T28" fmla="*/ 150 w 750"/>
                  <a:gd name="T29" fmla="*/ 330 h 420"/>
                  <a:gd name="T30" fmla="*/ 220 w 750"/>
                  <a:gd name="T31" fmla="*/ 290 h 420"/>
                  <a:gd name="T32" fmla="*/ 250 w 750"/>
                  <a:gd name="T33" fmla="*/ 270 h 420"/>
                  <a:gd name="T34" fmla="*/ 280 w 750"/>
                  <a:gd name="T35" fmla="*/ 240 h 420"/>
                  <a:gd name="T36" fmla="*/ 260 w 750"/>
                  <a:gd name="T37" fmla="*/ 180 h 420"/>
                  <a:gd name="T38" fmla="*/ 230 w 750"/>
                  <a:gd name="T39" fmla="*/ 120 h 420"/>
                  <a:gd name="T40" fmla="*/ 200 w 750"/>
                  <a:gd name="T41" fmla="*/ 60 h 420"/>
                  <a:gd name="T42" fmla="*/ 170 w 750"/>
                  <a:gd name="T43" fmla="*/ 10 h 420"/>
                  <a:gd name="T44" fmla="*/ 200 w 750"/>
                  <a:gd name="T45" fmla="*/ 0 h 420"/>
                  <a:gd name="T46" fmla="*/ 220 w 750"/>
                  <a:gd name="T47" fmla="*/ 10 h 420"/>
                  <a:gd name="T48" fmla="*/ 260 w 750"/>
                  <a:gd name="T49" fmla="*/ 40 h 420"/>
                  <a:gd name="T50" fmla="*/ 289 w 750"/>
                  <a:gd name="T51" fmla="*/ 79 h 420"/>
                  <a:gd name="T52" fmla="*/ 320 w 750"/>
                  <a:gd name="T53" fmla="*/ 131 h 420"/>
                  <a:gd name="T54" fmla="*/ 350 w 750"/>
                  <a:gd name="T55" fmla="*/ 170 h 420"/>
                  <a:gd name="T56" fmla="*/ 360 w 750"/>
                  <a:gd name="T57" fmla="*/ 170 h 420"/>
                  <a:gd name="T58" fmla="*/ 370 w 750"/>
                  <a:gd name="T59" fmla="*/ 170 h 420"/>
                  <a:gd name="T60" fmla="*/ 380 w 750"/>
                  <a:gd name="T61" fmla="*/ 160 h 420"/>
                  <a:gd name="T62" fmla="*/ 390 w 750"/>
                  <a:gd name="T63" fmla="*/ 140 h 420"/>
                  <a:gd name="T64" fmla="*/ 401 w 750"/>
                  <a:gd name="T65" fmla="*/ 60 h 4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0"/>
                  <a:gd name="T100" fmla="*/ 0 h 420"/>
                  <a:gd name="T101" fmla="*/ 750 w 750"/>
                  <a:gd name="T102" fmla="*/ 420 h 4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0" h="420">
                    <a:moveTo>
                      <a:pt x="401" y="60"/>
                    </a:moveTo>
                    <a:lnTo>
                      <a:pt x="490" y="50"/>
                    </a:lnTo>
                    <a:lnTo>
                      <a:pt x="580" y="50"/>
                    </a:lnTo>
                    <a:lnTo>
                      <a:pt x="660" y="70"/>
                    </a:lnTo>
                    <a:lnTo>
                      <a:pt x="750" y="100"/>
                    </a:lnTo>
                    <a:lnTo>
                      <a:pt x="710" y="200"/>
                    </a:lnTo>
                    <a:lnTo>
                      <a:pt x="700" y="250"/>
                    </a:lnTo>
                    <a:lnTo>
                      <a:pt x="690" y="310"/>
                    </a:lnTo>
                    <a:lnTo>
                      <a:pt x="410" y="360"/>
                    </a:lnTo>
                    <a:lnTo>
                      <a:pt x="270" y="380"/>
                    </a:lnTo>
                    <a:lnTo>
                      <a:pt x="130" y="420"/>
                    </a:lnTo>
                    <a:lnTo>
                      <a:pt x="69" y="400"/>
                    </a:lnTo>
                    <a:lnTo>
                      <a:pt x="0" y="390"/>
                    </a:lnTo>
                    <a:lnTo>
                      <a:pt x="69" y="350"/>
                    </a:lnTo>
                    <a:lnTo>
                      <a:pt x="150" y="330"/>
                    </a:lnTo>
                    <a:lnTo>
                      <a:pt x="220" y="290"/>
                    </a:lnTo>
                    <a:lnTo>
                      <a:pt x="250" y="270"/>
                    </a:lnTo>
                    <a:lnTo>
                      <a:pt x="280" y="240"/>
                    </a:lnTo>
                    <a:lnTo>
                      <a:pt x="260" y="180"/>
                    </a:lnTo>
                    <a:lnTo>
                      <a:pt x="230" y="120"/>
                    </a:lnTo>
                    <a:lnTo>
                      <a:pt x="200" y="60"/>
                    </a:lnTo>
                    <a:lnTo>
                      <a:pt x="170" y="10"/>
                    </a:lnTo>
                    <a:lnTo>
                      <a:pt x="200" y="0"/>
                    </a:lnTo>
                    <a:lnTo>
                      <a:pt x="220" y="10"/>
                    </a:lnTo>
                    <a:lnTo>
                      <a:pt x="260" y="40"/>
                    </a:lnTo>
                    <a:lnTo>
                      <a:pt x="289" y="79"/>
                    </a:lnTo>
                    <a:lnTo>
                      <a:pt x="320" y="131"/>
                    </a:lnTo>
                    <a:lnTo>
                      <a:pt x="350" y="170"/>
                    </a:lnTo>
                    <a:lnTo>
                      <a:pt x="360" y="170"/>
                    </a:lnTo>
                    <a:lnTo>
                      <a:pt x="370" y="170"/>
                    </a:lnTo>
                    <a:lnTo>
                      <a:pt x="380" y="160"/>
                    </a:lnTo>
                    <a:lnTo>
                      <a:pt x="390" y="140"/>
                    </a:lnTo>
                    <a:lnTo>
                      <a:pt x="401" y="60"/>
                    </a:lnTo>
                    <a:close/>
                  </a:path>
                </a:pathLst>
              </a:custGeom>
              <a:solidFill>
                <a:srgbClr val="B2B2B2"/>
              </a:solidFill>
              <a:ln w="9525">
                <a:noFill/>
                <a:round/>
                <a:headEnd/>
                <a:tailEnd/>
              </a:ln>
            </p:spPr>
            <p:txBody>
              <a:bodyPr>
                <a:prstTxWarp prst="textNoShape">
                  <a:avLst/>
                </a:prstTxWarp>
              </a:bodyPr>
              <a:lstStyle/>
              <a:p>
                <a:endParaRPr lang="en-US"/>
              </a:p>
            </p:txBody>
          </p:sp>
          <p:sp>
            <p:nvSpPr>
              <p:cNvPr id="37005" name="Freeform 116"/>
              <p:cNvSpPr>
                <a:spLocks noChangeAspect="1"/>
              </p:cNvSpPr>
              <p:nvPr/>
            </p:nvSpPr>
            <p:spPr bwMode="auto">
              <a:xfrm>
                <a:off x="3004" y="1427"/>
                <a:ext cx="42" cy="28"/>
              </a:xfrm>
              <a:custGeom>
                <a:avLst/>
                <a:gdLst>
                  <a:gd name="T0" fmla="*/ 200 w 211"/>
                  <a:gd name="T1" fmla="*/ 90 h 140"/>
                  <a:gd name="T2" fmla="*/ 211 w 211"/>
                  <a:gd name="T3" fmla="*/ 130 h 140"/>
                  <a:gd name="T4" fmla="*/ 170 w 211"/>
                  <a:gd name="T5" fmla="*/ 140 h 140"/>
                  <a:gd name="T6" fmla="*/ 140 w 211"/>
                  <a:gd name="T7" fmla="*/ 140 h 140"/>
                  <a:gd name="T8" fmla="*/ 110 w 211"/>
                  <a:gd name="T9" fmla="*/ 121 h 140"/>
                  <a:gd name="T10" fmla="*/ 90 w 211"/>
                  <a:gd name="T11" fmla="*/ 100 h 140"/>
                  <a:gd name="T12" fmla="*/ 50 w 211"/>
                  <a:gd name="T13" fmla="*/ 40 h 140"/>
                  <a:gd name="T14" fmla="*/ 30 w 211"/>
                  <a:gd name="T15" fmla="*/ 20 h 140"/>
                  <a:gd name="T16" fmla="*/ 0 w 211"/>
                  <a:gd name="T17" fmla="*/ 0 h 140"/>
                  <a:gd name="T18" fmla="*/ 60 w 211"/>
                  <a:gd name="T19" fmla="*/ 0 h 140"/>
                  <a:gd name="T20" fmla="*/ 110 w 211"/>
                  <a:gd name="T21" fmla="*/ 20 h 140"/>
                  <a:gd name="T22" fmla="*/ 200 w 211"/>
                  <a:gd name="T23" fmla="*/ 90 h 1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1"/>
                  <a:gd name="T37" fmla="*/ 0 h 140"/>
                  <a:gd name="T38" fmla="*/ 211 w 211"/>
                  <a:gd name="T39" fmla="*/ 140 h 1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1" h="140">
                    <a:moveTo>
                      <a:pt x="200" y="90"/>
                    </a:moveTo>
                    <a:lnTo>
                      <a:pt x="211" y="130"/>
                    </a:lnTo>
                    <a:lnTo>
                      <a:pt x="170" y="140"/>
                    </a:lnTo>
                    <a:lnTo>
                      <a:pt x="140" y="140"/>
                    </a:lnTo>
                    <a:lnTo>
                      <a:pt x="110" y="121"/>
                    </a:lnTo>
                    <a:lnTo>
                      <a:pt x="90" y="100"/>
                    </a:lnTo>
                    <a:lnTo>
                      <a:pt x="50" y="40"/>
                    </a:lnTo>
                    <a:lnTo>
                      <a:pt x="30" y="20"/>
                    </a:lnTo>
                    <a:lnTo>
                      <a:pt x="0" y="0"/>
                    </a:lnTo>
                    <a:lnTo>
                      <a:pt x="60" y="0"/>
                    </a:lnTo>
                    <a:lnTo>
                      <a:pt x="110" y="20"/>
                    </a:lnTo>
                    <a:lnTo>
                      <a:pt x="200" y="90"/>
                    </a:lnTo>
                    <a:close/>
                  </a:path>
                </a:pathLst>
              </a:custGeom>
              <a:solidFill>
                <a:srgbClr val="B2B2B2"/>
              </a:solidFill>
              <a:ln w="9525">
                <a:noFill/>
                <a:round/>
                <a:headEnd/>
                <a:tailEnd/>
              </a:ln>
            </p:spPr>
            <p:txBody>
              <a:bodyPr>
                <a:prstTxWarp prst="textNoShape">
                  <a:avLst/>
                </a:prstTxWarp>
              </a:bodyPr>
              <a:lstStyle/>
              <a:p>
                <a:endParaRPr lang="en-US"/>
              </a:p>
            </p:txBody>
          </p:sp>
          <p:sp>
            <p:nvSpPr>
              <p:cNvPr id="37006" name="Freeform 117"/>
              <p:cNvSpPr>
                <a:spLocks noChangeAspect="1"/>
              </p:cNvSpPr>
              <p:nvPr/>
            </p:nvSpPr>
            <p:spPr bwMode="auto">
              <a:xfrm>
                <a:off x="2820" y="1433"/>
                <a:ext cx="6" cy="8"/>
              </a:xfrm>
              <a:custGeom>
                <a:avLst/>
                <a:gdLst>
                  <a:gd name="T0" fmla="*/ 30 w 30"/>
                  <a:gd name="T1" fmla="*/ 20 h 39"/>
                  <a:gd name="T2" fmla="*/ 30 w 30"/>
                  <a:gd name="T3" fmla="*/ 30 h 39"/>
                  <a:gd name="T4" fmla="*/ 21 w 30"/>
                  <a:gd name="T5" fmla="*/ 39 h 39"/>
                  <a:gd name="T6" fmla="*/ 0 w 30"/>
                  <a:gd name="T7" fmla="*/ 39 h 39"/>
                  <a:gd name="T8" fmla="*/ 0 w 30"/>
                  <a:gd name="T9" fmla="*/ 0 h 39"/>
                  <a:gd name="T10" fmla="*/ 21 w 30"/>
                  <a:gd name="T11" fmla="*/ 0 h 39"/>
                  <a:gd name="T12" fmla="*/ 30 w 30"/>
                  <a:gd name="T13" fmla="*/ 20 h 39"/>
                  <a:gd name="T14" fmla="*/ 0 60000 65536"/>
                  <a:gd name="T15" fmla="*/ 0 60000 65536"/>
                  <a:gd name="T16" fmla="*/ 0 60000 65536"/>
                  <a:gd name="T17" fmla="*/ 0 60000 65536"/>
                  <a:gd name="T18" fmla="*/ 0 60000 65536"/>
                  <a:gd name="T19" fmla="*/ 0 60000 65536"/>
                  <a:gd name="T20" fmla="*/ 0 60000 65536"/>
                  <a:gd name="T21" fmla="*/ 0 w 30"/>
                  <a:gd name="T22" fmla="*/ 0 h 39"/>
                  <a:gd name="T23" fmla="*/ 30 w 30"/>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39">
                    <a:moveTo>
                      <a:pt x="30" y="20"/>
                    </a:moveTo>
                    <a:lnTo>
                      <a:pt x="30" y="30"/>
                    </a:lnTo>
                    <a:lnTo>
                      <a:pt x="21" y="39"/>
                    </a:lnTo>
                    <a:lnTo>
                      <a:pt x="0" y="39"/>
                    </a:lnTo>
                    <a:lnTo>
                      <a:pt x="0" y="0"/>
                    </a:lnTo>
                    <a:lnTo>
                      <a:pt x="21" y="0"/>
                    </a:lnTo>
                    <a:lnTo>
                      <a:pt x="30" y="20"/>
                    </a:lnTo>
                    <a:close/>
                  </a:path>
                </a:pathLst>
              </a:custGeom>
              <a:solidFill>
                <a:srgbClr val="000000"/>
              </a:solidFill>
              <a:ln w="9525">
                <a:noFill/>
                <a:round/>
                <a:headEnd/>
                <a:tailEnd/>
              </a:ln>
            </p:spPr>
            <p:txBody>
              <a:bodyPr>
                <a:prstTxWarp prst="textNoShape">
                  <a:avLst/>
                </a:prstTxWarp>
              </a:bodyPr>
              <a:lstStyle/>
              <a:p>
                <a:endParaRPr lang="en-US"/>
              </a:p>
            </p:txBody>
          </p:sp>
          <p:sp>
            <p:nvSpPr>
              <p:cNvPr id="37007" name="Freeform 118"/>
              <p:cNvSpPr>
                <a:spLocks noChangeAspect="1"/>
              </p:cNvSpPr>
              <p:nvPr/>
            </p:nvSpPr>
            <p:spPr bwMode="auto">
              <a:xfrm>
                <a:off x="2956" y="1461"/>
                <a:ext cx="8" cy="14"/>
              </a:xfrm>
              <a:custGeom>
                <a:avLst/>
                <a:gdLst>
                  <a:gd name="T0" fmla="*/ 30 w 40"/>
                  <a:gd name="T1" fmla="*/ 70 h 70"/>
                  <a:gd name="T2" fmla="*/ 0 w 40"/>
                  <a:gd name="T3" fmla="*/ 60 h 70"/>
                  <a:gd name="T4" fmla="*/ 9 w 40"/>
                  <a:gd name="T5" fmla="*/ 0 h 70"/>
                  <a:gd name="T6" fmla="*/ 40 w 40"/>
                  <a:gd name="T7" fmla="*/ 30 h 70"/>
                  <a:gd name="T8" fmla="*/ 40 w 40"/>
                  <a:gd name="T9" fmla="*/ 50 h 70"/>
                  <a:gd name="T10" fmla="*/ 30 w 40"/>
                  <a:gd name="T11" fmla="*/ 70 h 70"/>
                  <a:gd name="T12" fmla="*/ 0 60000 65536"/>
                  <a:gd name="T13" fmla="*/ 0 60000 65536"/>
                  <a:gd name="T14" fmla="*/ 0 60000 65536"/>
                  <a:gd name="T15" fmla="*/ 0 60000 65536"/>
                  <a:gd name="T16" fmla="*/ 0 60000 65536"/>
                  <a:gd name="T17" fmla="*/ 0 60000 65536"/>
                  <a:gd name="T18" fmla="*/ 0 w 40"/>
                  <a:gd name="T19" fmla="*/ 0 h 70"/>
                  <a:gd name="T20" fmla="*/ 40 w 4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40" h="70">
                    <a:moveTo>
                      <a:pt x="30" y="70"/>
                    </a:moveTo>
                    <a:lnTo>
                      <a:pt x="0" y="60"/>
                    </a:lnTo>
                    <a:lnTo>
                      <a:pt x="9" y="0"/>
                    </a:lnTo>
                    <a:lnTo>
                      <a:pt x="40" y="30"/>
                    </a:lnTo>
                    <a:lnTo>
                      <a:pt x="40" y="50"/>
                    </a:lnTo>
                    <a:lnTo>
                      <a:pt x="30" y="70"/>
                    </a:lnTo>
                    <a:close/>
                  </a:path>
                </a:pathLst>
              </a:custGeom>
              <a:solidFill>
                <a:srgbClr val="000000"/>
              </a:solidFill>
              <a:ln w="9525">
                <a:noFill/>
                <a:round/>
                <a:headEnd/>
                <a:tailEnd/>
              </a:ln>
            </p:spPr>
            <p:txBody>
              <a:bodyPr>
                <a:prstTxWarp prst="textNoShape">
                  <a:avLst/>
                </a:prstTxWarp>
              </a:bodyPr>
              <a:lstStyle/>
              <a:p>
                <a:endParaRPr lang="en-US"/>
              </a:p>
            </p:txBody>
          </p:sp>
          <p:sp>
            <p:nvSpPr>
              <p:cNvPr id="37008" name="Freeform 119"/>
              <p:cNvSpPr>
                <a:spLocks noChangeAspect="1"/>
              </p:cNvSpPr>
              <p:nvPr/>
            </p:nvSpPr>
            <p:spPr bwMode="auto">
              <a:xfrm>
                <a:off x="3070" y="1461"/>
                <a:ext cx="38" cy="32"/>
              </a:xfrm>
              <a:custGeom>
                <a:avLst/>
                <a:gdLst>
                  <a:gd name="T0" fmla="*/ 190 w 190"/>
                  <a:gd name="T1" fmla="*/ 9 h 160"/>
                  <a:gd name="T2" fmla="*/ 170 w 190"/>
                  <a:gd name="T3" fmla="*/ 30 h 160"/>
                  <a:gd name="T4" fmla="*/ 150 w 190"/>
                  <a:gd name="T5" fmla="*/ 60 h 160"/>
                  <a:gd name="T6" fmla="*/ 110 w 190"/>
                  <a:gd name="T7" fmla="*/ 119 h 160"/>
                  <a:gd name="T8" fmla="*/ 90 w 190"/>
                  <a:gd name="T9" fmla="*/ 150 h 160"/>
                  <a:gd name="T10" fmla="*/ 70 w 190"/>
                  <a:gd name="T11" fmla="*/ 160 h 160"/>
                  <a:gd name="T12" fmla="*/ 40 w 190"/>
                  <a:gd name="T13" fmla="*/ 160 h 160"/>
                  <a:gd name="T14" fmla="*/ 0 w 190"/>
                  <a:gd name="T15" fmla="*/ 140 h 160"/>
                  <a:gd name="T16" fmla="*/ 30 w 190"/>
                  <a:gd name="T17" fmla="*/ 100 h 160"/>
                  <a:gd name="T18" fmla="*/ 70 w 190"/>
                  <a:gd name="T19" fmla="*/ 50 h 160"/>
                  <a:gd name="T20" fmla="*/ 100 w 190"/>
                  <a:gd name="T21" fmla="*/ 20 h 160"/>
                  <a:gd name="T22" fmla="*/ 120 w 190"/>
                  <a:gd name="T23" fmla="*/ 9 h 160"/>
                  <a:gd name="T24" fmla="*/ 159 w 190"/>
                  <a:gd name="T25" fmla="*/ 0 h 160"/>
                  <a:gd name="T26" fmla="*/ 190 w 190"/>
                  <a:gd name="T27" fmla="*/ 9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0"/>
                  <a:gd name="T43" fmla="*/ 0 h 160"/>
                  <a:gd name="T44" fmla="*/ 190 w 190"/>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0" h="160">
                    <a:moveTo>
                      <a:pt x="190" y="9"/>
                    </a:moveTo>
                    <a:lnTo>
                      <a:pt x="170" y="30"/>
                    </a:lnTo>
                    <a:lnTo>
                      <a:pt x="150" y="60"/>
                    </a:lnTo>
                    <a:lnTo>
                      <a:pt x="110" y="119"/>
                    </a:lnTo>
                    <a:lnTo>
                      <a:pt x="90" y="150"/>
                    </a:lnTo>
                    <a:lnTo>
                      <a:pt x="70" y="160"/>
                    </a:lnTo>
                    <a:lnTo>
                      <a:pt x="40" y="160"/>
                    </a:lnTo>
                    <a:lnTo>
                      <a:pt x="0" y="140"/>
                    </a:lnTo>
                    <a:lnTo>
                      <a:pt x="30" y="100"/>
                    </a:lnTo>
                    <a:lnTo>
                      <a:pt x="70" y="50"/>
                    </a:lnTo>
                    <a:lnTo>
                      <a:pt x="100" y="20"/>
                    </a:lnTo>
                    <a:lnTo>
                      <a:pt x="120" y="9"/>
                    </a:lnTo>
                    <a:lnTo>
                      <a:pt x="159" y="0"/>
                    </a:lnTo>
                    <a:lnTo>
                      <a:pt x="190" y="9"/>
                    </a:lnTo>
                    <a:close/>
                  </a:path>
                </a:pathLst>
              </a:custGeom>
              <a:solidFill>
                <a:srgbClr val="808080"/>
              </a:solidFill>
              <a:ln w="9525">
                <a:noFill/>
                <a:round/>
                <a:headEnd/>
                <a:tailEnd/>
              </a:ln>
            </p:spPr>
            <p:txBody>
              <a:bodyPr>
                <a:prstTxWarp prst="textNoShape">
                  <a:avLst/>
                </a:prstTxWarp>
              </a:bodyPr>
              <a:lstStyle/>
              <a:p>
                <a:endParaRPr lang="en-US"/>
              </a:p>
            </p:txBody>
          </p:sp>
          <p:sp>
            <p:nvSpPr>
              <p:cNvPr id="37009" name="Freeform 120"/>
              <p:cNvSpPr>
                <a:spLocks noChangeAspect="1"/>
              </p:cNvSpPr>
              <p:nvPr/>
            </p:nvSpPr>
            <p:spPr bwMode="auto">
              <a:xfrm>
                <a:off x="3036" y="1463"/>
                <a:ext cx="24" cy="24"/>
              </a:xfrm>
              <a:custGeom>
                <a:avLst/>
                <a:gdLst>
                  <a:gd name="T0" fmla="*/ 120 w 120"/>
                  <a:gd name="T1" fmla="*/ 31 h 121"/>
                  <a:gd name="T2" fmla="*/ 109 w 120"/>
                  <a:gd name="T3" fmla="*/ 121 h 121"/>
                  <a:gd name="T4" fmla="*/ 80 w 120"/>
                  <a:gd name="T5" fmla="*/ 121 h 121"/>
                  <a:gd name="T6" fmla="*/ 60 w 120"/>
                  <a:gd name="T7" fmla="*/ 121 h 121"/>
                  <a:gd name="T8" fmla="*/ 51 w 120"/>
                  <a:gd name="T9" fmla="*/ 101 h 121"/>
                  <a:gd name="T10" fmla="*/ 40 w 120"/>
                  <a:gd name="T11" fmla="*/ 91 h 121"/>
                  <a:gd name="T12" fmla="*/ 20 w 120"/>
                  <a:gd name="T13" fmla="*/ 51 h 121"/>
                  <a:gd name="T14" fmla="*/ 0 w 120"/>
                  <a:gd name="T15" fmla="*/ 11 h 121"/>
                  <a:gd name="T16" fmla="*/ 70 w 120"/>
                  <a:gd name="T17" fmla="*/ 0 h 121"/>
                  <a:gd name="T18" fmla="*/ 100 w 120"/>
                  <a:gd name="T19" fmla="*/ 0 h 121"/>
                  <a:gd name="T20" fmla="*/ 109 w 120"/>
                  <a:gd name="T21" fmla="*/ 11 h 121"/>
                  <a:gd name="T22" fmla="*/ 120 w 120"/>
                  <a:gd name="T23" fmla="*/ 31 h 1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121"/>
                  <a:gd name="T38" fmla="*/ 120 w 120"/>
                  <a:gd name="T39" fmla="*/ 121 h 1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121">
                    <a:moveTo>
                      <a:pt x="120" y="31"/>
                    </a:moveTo>
                    <a:lnTo>
                      <a:pt x="109" y="121"/>
                    </a:lnTo>
                    <a:lnTo>
                      <a:pt x="80" y="121"/>
                    </a:lnTo>
                    <a:lnTo>
                      <a:pt x="60" y="121"/>
                    </a:lnTo>
                    <a:lnTo>
                      <a:pt x="51" y="101"/>
                    </a:lnTo>
                    <a:lnTo>
                      <a:pt x="40" y="91"/>
                    </a:lnTo>
                    <a:lnTo>
                      <a:pt x="20" y="51"/>
                    </a:lnTo>
                    <a:lnTo>
                      <a:pt x="0" y="11"/>
                    </a:lnTo>
                    <a:lnTo>
                      <a:pt x="70" y="0"/>
                    </a:lnTo>
                    <a:lnTo>
                      <a:pt x="100" y="0"/>
                    </a:lnTo>
                    <a:lnTo>
                      <a:pt x="109" y="11"/>
                    </a:lnTo>
                    <a:lnTo>
                      <a:pt x="120" y="31"/>
                    </a:lnTo>
                    <a:close/>
                  </a:path>
                </a:pathLst>
              </a:custGeom>
              <a:solidFill>
                <a:srgbClr val="B2B2B2"/>
              </a:solidFill>
              <a:ln w="9525">
                <a:noFill/>
                <a:round/>
                <a:headEnd/>
                <a:tailEnd/>
              </a:ln>
            </p:spPr>
            <p:txBody>
              <a:bodyPr>
                <a:prstTxWarp prst="textNoShape">
                  <a:avLst/>
                </a:prstTxWarp>
              </a:bodyPr>
              <a:lstStyle/>
              <a:p>
                <a:endParaRPr lang="en-US"/>
              </a:p>
            </p:txBody>
          </p:sp>
          <p:sp>
            <p:nvSpPr>
              <p:cNvPr id="37010" name="Freeform 121"/>
              <p:cNvSpPr>
                <a:spLocks noChangeAspect="1"/>
              </p:cNvSpPr>
              <p:nvPr/>
            </p:nvSpPr>
            <p:spPr bwMode="auto">
              <a:xfrm>
                <a:off x="2812" y="1467"/>
                <a:ext cx="10" cy="10"/>
              </a:xfrm>
              <a:custGeom>
                <a:avLst/>
                <a:gdLst>
                  <a:gd name="T0" fmla="*/ 40 w 50"/>
                  <a:gd name="T1" fmla="*/ 50 h 50"/>
                  <a:gd name="T2" fmla="*/ 30 w 50"/>
                  <a:gd name="T3" fmla="*/ 50 h 50"/>
                  <a:gd name="T4" fmla="*/ 20 w 50"/>
                  <a:gd name="T5" fmla="*/ 50 h 50"/>
                  <a:gd name="T6" fmla="*/ 0 w 50"/>
                  <a:gd name="T7" fmla="*/ 40 h 50"/>
                  <a:gd name="T8" fmla="*/ 0 w 50"/>
                  <a:gd name="T9" fmla="*/ 0 h 50"/>
                  <a:gd name="T10" fmla="*/ 40 w 50"/>
                  <a:gd name="T11" fmla="*/ 10 h 50"/>
                  <a:gd name="T12" fmla="*/ 50 w 50"/>
                  <a:gd name="T13" fmla="*/ 30 h 50"/>
                  <a:gd name="T14" fmla="*/ 40 w 50"/>
                  <a:gd name="T15" fmla="*/ 50 h 50"/>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50"/>
                  <a:gd name="T26" fmla="*/ 50 w 50"/>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50">
                    <a:moveTo>
                      <a:pt x="40" y="50"/>
                    </a:moveTo>
                    <a:lnTo>
                      <a:pt x="30" y="50"/>
                    </a:lnTo>
                    <a:lnTo>
                      <a:pt x="20" y="50"/>
                    </a:lnTo>
                    <a:lnTo>
                      <a:pt x="0" y="40"/>
                    </a:lnTo>
                    <a:lnTo>
                      <a:pt x="0" y="0"/>
                    </a:lnTo>
                    <a:lnTo>
                      <a:pt x="40" y="10"/>
                    </a:lnTo>
                    <a:lnTo>
                      <a:pt x="50" y="30"/>
                    </a:lnTo>
                    <a:lnTo>
                      <a:pt x="40" y="50"/>
                    </a:lnTo>
                    <a:close/>
                  </a:path>
                </a:pathLst>
              </a:custGeom>
              <a:solidFill>
                <a:srgbClr val="000000"/>
              </a:solidFill>
              <a:ln w="9525">
                <a:noFill/>
                <a:round/>
                <a:headEnd/>
                <a:tailEnd/>
              </a:ln>
            </p:spPr>
            <p:txBody>
              <a:bodyPr>
                <a:prstTxWarp prst="textNoShape">
                  <a:avLst/>
                </a:prstTxWarp>
              </a:bodyPr>
              <a:lstStyle/>
              <a:p>
                <a:endParaRPr lang="en-US"/>
              </a:p>
            </p:txBody>
          </p:sp>
          <p:sp>
            <p:nvSpPr>
              <p:cNvPr id="37011" name="Freeform 122"/>
              <p:cNvSpPr>
                <a:spLocks noChangeAspect="1"/>
              </p:cNvSpPr>
              <p:nvPr/>
            </p:nvSpPr>
            <p:spPr bwMode="auto">
              <a:xfrm>
                <a:off x="2860" y="1493"/>
                <a:ext cx="58" cy="62"/>
              </a:xfrm>
              <a:custGeom>
                <a:avLst/>
                <a:gdLst>
                  <a:gd name="T0" fmla="*/ 290 w 290"/>
                  <a:gd name="T1" fmla="*/ 210 h 310"/>
                  <a:gd name="T2" fmla="*/ 190 w 290"/>
                  <a:gd name="T3" fmla="*/ 310 h 310"/>
                  <a:gd name="T4" fmla="*/ 190 w 290"/>
                  <a:gd name="T5" fmla="*/ 270 h 310"/>
                  <a:gd name="T6" fmla="*/ 190 w 290"/>
                  <a:gd name="T7" fmla="*/ 220 h 310"/>
                  <a:gd name="T8" fmla="*/ 190 w 290"/>
                  <a:gd name="T9" fmla="*/ 170 h 310"/>
                  <a:gd name="T10" fmla="*/ 180 w 290"/>
                  <a:gd name="T11" fmla="*/ 150 h 310"/>
                  <a:gd name="T12" fmla="*/ 160 w 290"/>
                  <a:gd name="T13" fmla="*/ 140 h 310"/>
                  <a:gd name="T14" fmla="*/ 110 w 290"/>
                  <a:gd name="T15" fmla="*/ 170 h 310"/>
                  <a:gd name="T16" fmla="*/ 70 w 290"/>
                  <a:gd name="T17" fmla="*/ 220 h 310"/>
                  <a:gd name="T18" fmla="*/ 40 w 290"/>
                  <a:gd name="T19" fmla="*/ 260 h 310"/>
                  <a:gd name="T20" fmla="*/ 10 w 290"/>
                  <a:gd name="T21" fmla="*/ 310 h 310"/>
                  <a:gd name="T22" fmla="*/ 0 w 290"/>
                  <a:gd name="T23" fmla="*/ 250 h 310"/>
                  <a:gd name="T24" fmla="*/ 10 w 290"/>
                  <a:gd name="T25" fmla="*/ 210 h 310"/>
                  <a:gd name="T26" fmla="*/ 30 w 290"/>
                  <a:gd name="T27" fmla="*/ 160 h 310"/>
                  <a:gd name="T28" fmla="*/ 70 w 290"/>
                  <a:gd name="T29" fmla="*/ 130 h 310"/>
                  <a:gd name="T30" fmla="*/ 160 w 290"/>
                  <a:gd name="T31" fmla="*/ 60 h 310"/>
                  <a:gd name="T32" fmla="*/ 200 w 290"/>
                  <a:gd name="T33" fmla="*/ 30 h 310"/>
                  <a:gd name="T34" fmla="*/ 240 w 290"/>
                  <a:gd name="T35" fmla="*/ 0 h 310"/>
                  <a:gd name="T36" fmla="*/ 260 w 290"/>
                  <a:gd name="T37" fmla="*/ 20 h 310"/>
                  <a:gd name="T38" fmla="*/ 270 w 290"/>
                  <a:gd name="T39" fmla="*/ 40 h 310"/>
                  <a:gd name="T40" fmla="*/ 270 w 290"/>
                  <a:gd name="T41" fmla="*/ 100 h 310"/>
                  <a:gd name="T42" fmla="*/ 270 w 290"/>
                  <a:gd name="T43" fmla="*/ 150 h 310"/>
                  <a:gd name="T44" fmla="*/ 280 w 290"/>
                  <a:gd name="T45" fmla="*/ 181 h 310"/>
                  <a:gd name="T46" fmla="*/ 290 w 290"/>
                  <a:gd name="T47" fmla="*/ 210 h 3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90"/>
                  <a:gd name="T73" fmla="*/ 0 h 310"/>
                  <a:gd name="T74" fmla="*/ 290 w 290"/>
                  <a:gd name="T75" fmla="*/ 310 h 3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90" h="310">
                    <a:moveTo>
                      <a:pt x="290" y="210"/>
                    </a:moveTo>
                    <a:lnTo>
                      <a:pt x="190" y="310"/>
                    </a:lnTo>
                    <a:lnTo>
                      <a:pt x="190" y="270"/>
                    </a:lnTo>
                    <a:lnTo>
                      <a:pt x="190" y="220"/>
                    </a:lnTo>
                    <a:lnTo>
                      <a:pt x="190" y="170"/>
                    </a:lnTo>
                    <a:lnTo>
                      <a:pt x="180" y="150"/>
                    </a:lnTo>
                    <a:lnTo>
                      <a:pt x="160" y="140"/>
                    </a:lnTo>
                    <a:lnTo>
                      <a:pt x="110" y="170"/>
                    </a:lnTo>
                    <a:lnTo>
                      <a:pt x="70" y="220"/>
                    </a:lnTo>
                    <a:lnTo>
                      <a:pt x="40" y="260"/>
                    </a:lnTo>
                    <a:lnTo>
                      <a:pt x="10" y="310"/>
                    </a:lnTo>
                    <a:lnTo>
                      <a:pt x="0" y="250"/>
                    </a:lnTo>
                    <a:lnTo>
                      <a:pt x="10" y="210"/>
                    </a:lnTo>
                    <a:lnTo>
                      <a:pt x="30" y="160"/>
                    </a:lnTo>
                    <a:lnTo>
                      <a:pt x="70" y="130"/>
                    </a:lnTo>
                    <a:lnTo>
                      <a:pt x="160" y="60"/>
                    </a:lnTo>
                    <a:lnTo>
                      <a:pt x="200" y="30"/>
                    </a:lnTo>
                    <a:lnTo>
                      <a:pt x="240" y="0"/>
                    </a:lnTo>
                    <a:lnTo>
                      <a:pt x="260" y="20"/>
                    </a:lnTo>
                    <a:lnTo>
                      <a:pt x="270" y="40"/>
                    </a:lnTo>
                    <a:lnTo>
                      <a:pt x="270" y="100"/>
                    </a:lnTo>
                    <a:lnTo>
                      <a:pt x="270" y="150"/>
                    </a:lnTo>
                    <a:lnTo>
                      <a:pt x="280" y="181"/>
                    </a:lnTo>
                    <a:lnTo>
                      <a:pt x="290" y="210"/>
                    </a:lnTo>
                    <a:close/>
                  </a:path>
                </a:pathLst>
              </a:custGeom>
              <a:solidFill>
                <a:srgbClr val="FFFFFF"/>
              </a:solidFill>
              <a:ln w="9525">
                <a:noFill/>
                <a:round/>
                <a:headEnd/>
                <a:tailEnd/>
              </a:ln>
            </p:spPr>
            <p:txBody>
              <a:bodyPr>
                <a:prstTxWarp prst="textNoShape">
                  <a:avLst/>
                </a:prstTxWarp>
              </a:bodyPr>
              <a:lstStyle/>
              <a:p>
                <a:endParaRPr lang="en-US"/>
              </a:p>
            </p:txBody>
          </p:sp>
          <p:sp>
            <p:nvSpPr>
              <p:cNvPr id="37012" name="Freeform 123"/>
              <p:cNvSpPr>
                <a:spLocks noChangeAspect="1"/>
              </p:cNvSpPr>
              <p:nvPr/>
            </p:nvSpPr>
            <p:spPr bwMode="auto">
              <a:xfrm>
                <a:off x="2968" y="1493"/>
                <a:ext cx="10" cy="10"/>
              </a:xfrm>
              <a:custGeom>
                <a:avLst/>
                <a:gdLst>
                  <a:gd name="T0" fmla="*/ 50 w 50"/>
                  <a:gd name="T1" fmla="*/ 20 h 50"/>
                  <a:gd name="T2" fmla="*/ 40 w 50"/>
                  <a:gd name="T3" fmla="*/ 40 h 50"/>
                  <a:gd name="T4" fmla="*/ 30 w 50"/>
                  <a:gd name="T5" fmla="*/ 50 h 50"/>
                  <a:gd name="T6" fmla="*/ 20 w 50"/>
                  <a:gd name="T7" fmla="*/ 40 h 50"/>
                  <a:gd name="T8" fmla="*/ 0 w 50"/>
                  <a:gd name="T9" fmla="*/ 30 h 50"/>
                  <a:gd name="T10" fmla="*/ 0 w 50"/>
                  <a:gd name="T11" fmla="*/ 20 h 50"/>
                  <a:gd name="T12" fmla="*/ 20 w 50"/>
                  <a:gd name="T13" fmla="*/ 0 h 50"/>
                  <a:gd name="T14" fmla="*/ 30 w 50"/>
                  <a:gd name="T15" fmla="*/ 0 h 50"/>
                  <a:gd name="T16" fmla="*/ 50 w 50"/>
                  <a:gd name="T17" fmla="*/ 2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50"/>
                  <a:gd name="T29" fmla="*/ 50 w 5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50">
                    <a:moveTo>
                      <a:pt x="50" y="20"/>
                    </a:moveTo>
                    <a:lnTo>
                      <a:pt x="40" y="40"/>
                    </a:lnTo>
                    <a:lnTo>
                      <a:pt x="30" y="50"/>
                    </a:lnTo>
                    <a:lnTo>
                      <a:pt x="20" y="40"/>
                    </a:lnTo>
                    <a:lnTo>
                      <a:pt x="0" y="30"/>
                    </a:lnTo>
                    <a:lnTo>
                      <a:pt x="0" y="20"/>
                    </a:lnTo>
                    <a:lnTo>
                      <a:pt x="20" y="0"/>
                    </a:lnTo>
                    <a:lnTo>
                      <a:pt x="30" y="0"/>
                    </a:lnTo>
                    <a:lnTo>
                      <a:pt x="50" y="20"/>
                    </a:lnTo>
                    <a:close/>
                  </a:path>
                </a:pathLst>
              </a:custGeom>
              <a:solidFill>
                <a:srgbClr val="000000"/>
              </a:solidFill>
              <a:ln w="9525">
                <a:noFill/>
                <a:round/>
                <a:headEnd/>
                <a:tailEnd/>
              </a:ln>
            </p:spPr>
            <p:txBody>
              <a:bodyPr>
                <a:prstTxWarp prst="textNoShape">
                  <a:avLst/>
                </a:prstTxWarp>
              </a:bodyPr>
              <a:lstStyle/>
              <a:p>
                <a:endParaRPr lang="en-US"/>
              </a:p>
            </p:txBody>
          </p:sp>
          <p:sp>
            <p:nvSpPr>
              <p:cNvPr id="37013" name="Freeform 124"/>
              <p:cNvSpPr>
                <a:spLocks noChangeAspect="1"/>
              </p:cNvSpPr>
              <p:nvPr/>
            </p:nvSpPr>
            <p:spPr bwMode="auto">
              <a:xfrm>
                <a:off x="3044" y="1497"/>
                <a:ext cx="36" cy="26"/>
              </a:xfrm>
              <a:custGeom>
                <a:avLst/>
                <a:gdLst>
                  <a:gd name="T0" fmla="*/ 179 w 179"/>
                  <a:gd name="T1" fmla="*/ 20 h 130"/>
                  <a:gd name="T2" fmla="*/ 170 w 179"/>
                  <a:gd name="T3" fmla="*/ 49 h 130"/>
                  <a:gd name="T4" fmla="*/ 160 w 179"/>
                  <a:gd name="T5" fmla="*/ 70 h 130"/>
                  <a:gd name="T6" fmla="*/ 150 w 179"/>
                  <a:gd name="T7" fmla="*/ 130 h 130"/>
                  <a:gd name="T8" fmla="*/ 90 w 179"/>
                  <a:gd name="T9" fmla="*/ 110 h 130"/>
                  <a:gd name="T10" fmla="*/ 30 w 179"/>
                  <a:gd name="T11" fmla="*/ 100 h 130"/>
                  <a:gd name="T12" fmla="*/ 11 w 179"/>
                  <a:gd name="T13" fmla="*/ 80 h 130"/>
                  <a:gd name="T14" fmla="*/ 0 w 179"/>
                  <a:gd name="T15" fmla="*/ 60 h 130"/>
                  <a:gd name="T16" fmla="*/ 0 w 179"/>
                  <a:gd name="T17" fmla="*/ 30 h 130"/>
                  <a:gd name="T18" fmla="*/ 11 w 179"/>
                  <a:gd name="T19" fmla="*/ 0 h 130"/>
                  <a:gd name="T20" fmla="*/ 179 w 179"/>
                  <a:gd name="T21" fmla="*/ 20 h 1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
                  <a:gd name="T34" fmla="*/ 0 h 130"/>
                  <a:gd name="T35" fmla="*/ 179 w 179"/>
                  <a:gd name="T36" fmla="*/ 130 h 1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 h="130">
                    <a:moveTo>
                      <a:pt x="179" y="20"/>
                    </a:moveTo>
                    <a:lnTo>
                      <a:pt x="170" y="49"/>
                    </a:lnTo>
                    <a:lnTo>
                      <a:pt x="160" y="70"/>
                    </a:lnTo>
                    <a:lnTo>
                      <a:pt x="150" y="130"/>
                    </a:lnTo>
                    <a:lnTo>
                      <a:pt x="90" y="110"/>
                    </a:lnTo>
                    <a:lnTo>
                      <a:pt x="30" y="100"/>
                    </a:lnTo>
                    <a:lnTo>
                      <a:pt x="11" y="80"/>
                    </a:lnTo>
                    <a:lnTo>
                      <a:pt x="0" y="60"/>
                    </a:lnTo>
                    <a:lnTo>
                      <a:pt x="0" y="30"/>
                    </a:lnTo>
                    <a:lnTo>
                      <a:pt x="11" y="0"/>
                    </a:lnTo>
                    <a:lnTo>
                      <a:pt x="179" y="20"/>
                    </a:lnTo>
                    <a:close/>
                  </a:path>
                </a:pathLst>
              </a:custGeom>
              <a:solidFill>
                <a:srgbClr val="B2B2B2"/>
              </a:solidFill>
              <a:ln w="9525">
                <a:noFill/>
                <a:round/>
                <a:headEnd/>
                <a:tailEnd/>
              </a:ln>
            </p:spPr>
            <p:txBody>
              <a:bodyPr>
                <a:prstTxWarp prst="textNoShape">
                  <a:avLst/>
                </a:prstTxWarp>
              </a:bodyPr>
              <a:lstStyle/>
              <a:p>
                <a:endParaRPr lang="en-US"/>
              </a:p>
            </p:txBody>
          </p:sp>
          <p:sp>
            <p:nvSpPr>
              <p:cNvPr id="37014" name="Freeform 125"/>
              <p:cNvSpPr>
                <a:spLocks noChangeAspect="1"/>
              </p:cNvSpPr>
              <p:nvPr/>
            </p:nvSpPr>
            <p:spPr bwMode="auto">
              <a:xfrm>
                <a:off x="2508" y="1497"/>
                <a:ext cx="628" cy="364"/>
              </a:xfrm>
              <a:custGeom>
                <a:avLst/>
                <a:gdLst>
                  <a:gd name="T0" fmla="*/ 740 w 3140"/>
                  <a:gd name="T1" fmla="*/ 360 h 1821"/>
                  <a:gd name="T2" fmla="*/ 990 w 3140"/>
                  <a:gd name="T3" fmla="*/ 240 h 1821"/>
                  <a:gd name="T4" fmla="*/ 1560 w 3140"/>
                  <a:gd name="T5" fmla="*/ 310 h 1821"/>
                  <a:gd name="T6" fmla="*/ 1520 w 3140"/>
                  <a:gd name="T7" fmla="*/ 601 h 1821"/>
                  <a:gd name="T8" fmla="*/ 1720 w 3140"/>
                  <a:gd name="T9" fmla="*/ 830 h 1821"/>
                  <a:gd name="T10" fmla="*/ 1971 w 3140"/>
                  <a:gd name="T11" fmla="*/ 760 h 1821"/>
                  <a:gd name="T12" fmla="*/ 2120 w 3140"/>
                  <a:gd name="T13" fmla="*/ 500 h 1821"/>
                  <a:gd name="T14" fmla="*/ 2440 w 3140"/>
                  <a:gd name="T15" fmla="*/ 370 h 1821"/>
                  <a:gd name="T16" fmla="*/ 2749 w 3140"/>
                  <a:gd name="T17" fmla="*/ 140 h 1821"/>
                  <a:gd name="T18" fmla="*/ 3000 w 3140"/>
                  <a:gd name="T19" fmla="*/ 390 h 1821"/>
                  <a:gd name="T20" fmla="*/ 3140 w 3140"/>
                  <a:gd name="T21" fmla="*/ 610 h 1821"/>
                  <a:gd name="T22" fmla="*/ 3030 w 3140"/>
                  <a:gd name="T23" fmla="*/ 620 h 1821"/>
                  <a:gd name="T24" fmla="*/ 3030 w 3140"/>
                  <a:gd name="T25" fmla="*/ 860 h 1821"/>
                  <a:gd name="T26" fmla="*/ 3000 w 3140"/>
                  <a:gd name="T27" fmla="*/ 1050 h 1821"/>
                  <a:gd name="T28" fmla="*/ 2910 w 3140"/>
                  <a:gd name="T29" fmla="*/ 1150 h 1821"/>
                  <a:gd name="T30" fmla="*/ 2730 w 3140"/>
                  <a:gd name="T31" fmla="*/ 1440 h 1821"/>
                  <a:gd name="T32" fmla="*/ 2640 w 3140"/>
                  <a:gd name="T33" fmla="*/ 1400 h 1821"/>
                  <a:gd name="T34" fmla="*/ 2530 w 3140"/>
                  <a:gd name="T35" fmla="*/ 1610 h 1821"/>
                  <a:gd name="T36" fmla="*/ 2460 w 3140"/>
                  <a:gd name="T37" fmla="*/ 1530 h 1821"/>
                  <a:gd name="T38" fmla="*/ 2260 w 3140"/>
                  <a:gd name="T39" fmla="*/ 1660 h 1821"/>
                  <a:gd name="T40" fmla="*/ 2210 w 3140"/>
                  <a:gd name="T41" fmla="*/ 1560 h 1821"/>
                  <a:gd name="T42" fmla="*/ 2160 w 3140"/>
                  <a:gd name="T43" fmla="*/ 1420 h 1821"/>
                  <a:gd name="T44" fmla="*/ 2260 w 3140"/>
                  <a:gd name="T45" fmla="*/ 1130 h 1821"/>
                  <a:gd name="T46" fmla="*/ 2180 w 3140"/>
                  <a:gd name="T47" fmla="*/ 1070 h 1821"/>
                  <a:gd name="T48" fmla="*/ 2120 w 3140"/>
                  <a:gd name="T49" fmla="*/ 1060 h 1821"/>
                  <a:gd name="T50" fmla="*/ 2070 w 3140"/>
                  <a:gd name="T51" fmla="*/ 1470 h 1821"/>
                  <a:gd name="T52" fmla="*/ 1850 w 3140"/>
                  <a:gd name="T53" fmla="*/ 1660 h 1821"/>
                  <a:gd name="T54" fmla="*/ 1830 w 3140"/>
                  <a:gd name="T55" fmla="*/ 1610 h 1821"/>
                  <a:gd name="T56" fmla="*/ 1660 w 3140"/>
                  <a:gd name="T57" fmla="*/ 1750 h 1821"/>
                  <a:gd name="T58" fmla="*/ 1610 w 3140"/>
                  <a:gd name="T59" fmla="*/ 1630 h 1821"/>
                  <a:gd name="T60" fmla="*/ 1480 w 3140"/>
                  <a:gd name="T61" fmla="*/ 1640 h 1821"/>
                  <a:gd name="T62" fmla="*/ 1290 w 3140"/>
                  <a:gd name="T63" fmla="*/ 1680 h 1821"/>
                  <a:gd name="T64" fmla="*/ 1120 w 3140"/>
                  <a:gd name="T65" fmla="*/ 1660 h 1821"/>
                  <a:gd name="T66" fmla="*/ 1080 w 3140"/>
                  <a:gd name="T67" fmla="*/ 1420 h 1821"/>
                  <a:gd name="T68" fmla="*/ 971 w 3140"/>
                  <a:gd name="T69" fmla="*/ 1430 h 1821"/>
                  <a:gd name="T70" fmla="*/ 1060 w 3140"/>
                  <a:gd name="T71" fmla="*/ 1070 h 1821"/>
                  <a:gd name="T72" fmla="*/ 940 w 3140"/>
                  <a:gd name="T73" fmla="*/ 1120 h 1821"/>
                  <a:gd name="T74" fmla="*/ 940 w 3140"/>
                  <a:gd name="T75" fmla="*/ 970 h 1821"/>
                  <a:gd name="T76" fmla="*/ 900 w 3140"/>
                  <a:gd name="T77" fmla="*/ 1190 h 1821"/>
                  <a:gd name="T78" fmla="*/ 890 w 3140"/>
                  <a:gd name="T79" fmla="*/ 1500 h 1821"/>
                  <a:gd name="T80" fmla="*/ 620 w 3140"/>
                  <a:gd name="T81" fmla="*/ 1300 h 1821"/>
                  <a:gd name="T82" fmla="*/ 450 w 3140"/>
                  <a:gd name="T83" fmla="*/ 1321 h 1821"/>
                  <a:gd name="T84" fmla="*/ 370 w 3140"/>
                  <a:gd name="T85" fmla="*/ 1120 h 1821"/>
                  <a:gd name="T86" fmla="*/ 210 w 3140"/>
                  <a:gd name="T87" fmla="*/ 1140 h 1821"/>
                  <a:gd name="T88" fmla="*/ 150 w 3140"/>
                  <a:gd name="T89" fmla="*/ 970 h 1821"/>
                  <a:gd name="T90" fmla="*/ 130 w 3140"/>
                  <a:gd name="T91" fmla="*/ 850 h 1821"/>
                  <a:gd name="T92" fmla="*/ 110 w 3140"/>
                  <a:gd name="T93" fmla="*/ 700 h 1821"/>
                  <a:gd name="T94" fmla="*/ 190 w 3140"/>
                  <a:gd name="T95" fmla="*/ 520 h 1821"/>
                  <a:gd name="T96" fmla="*/ 350 w 3140"/>
                  <a:gd name="T97" fmla="*/ 330 h 1821"/>
                  <a:gd name="T98" fmla="*/ 639 w 3140"/>
                  <a:gd name="T99" fmla="*/ 80 h 1821"/>
                  <a:gd name="T100" fmla="*/ 890 w 3140"/>
                  <a:gd name="T101" fmla="*/ 40 h 1821"/>
                  <a:gd name="T102" fmla="*/ 1080 w 3140"/>
                  <a:gd name="T103" fmla="*/ 30 h 18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0"/>
                  <a:gd name="T157" fmla="*/ 0 h 1821"/>
                  <a:gd name="T158" fmla="*/ 3140 w 3140"/>
                  <a:gd name="T159" fmla="*/ 1821 h 18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0" h="1821">
                    <a:moveTo>
                      <a:pt x="1100" y="130"/>
                    </a:moveTo>
                    <a:lnTo>
                      <a:pt x="890" y="240"/>
                    </a:lnTo>
                    <a:lnTo>
                      <a:pt x="780" y="300"/>
                    </a:lnTo>
                    <a:lnTo>
                      <a:pt x="680" y="370"/>
                    </a:lnTo>
                    <a:lnTo>
                      <a:pt x="740" y="360"/>
                    </a:lnTo>
                    <a:lnTo>
                      <a:pt x="690" y="400"/>
                    </a:lnTo>
                    <a:lnTo>
                      <a:pt x="650" y="439"/>
                    </a:lnTo>
                    <a:lnTo>
                      <a:pt x="760" y="390"/>
                    </a:lnTo>
                    <a:lnTo>
                      <a:pt x="870" y="310"/>
                    </a:lnTo>
                    <a:lnTo>
                      <a:pt x="990" y="240"/>
                    </a:lnTo>
                    <a:lnTo>
                      <a:pt x="1120" y="180"/>
                    </a:lnTo>
                    <a:lnTo>
                      <a:pt x="1260" y="260"/>
                    </a:lnTo>
                    <a:lnTo>
                      <a:pt x="1330" y="290"/>
                    </a:lnTo>
                    <a:lnTo>
                      <a:pt x="1420" y="310"/>
                    </a:lnTo>
                    <a:lnTo>
                      <a:pt x="1560" y="310"/>
                    </a:lnTo>
                    <a:lnTo>
                      <a:pt x="1540" y="370"/>
                    </a:lnTo>
                    <a:lnTo>
                      <a:pt x="1520" y="420"/>
                    </a:lnTo>
                    <a:lnTo>
                      <a:pt x="1510" y="480"/>
                    </a:lnTo>
                    <a:lnTo>
                      <a:pt x="1510" y="540"/>
                    </a:lnTo>
                    <a:lnTo>
                      <a:pt x="1520" y="601"/>
                    </a:lnTo>
                    <a:lnTo>
                      <a:pt x="1529" y="659"/>
                    </a:lnTo>
                    <a:lnTo>
                      <a:pt x="1560" y="710"/>
                    </a:lnTo>
                    <a:lnTo>
                      <a:pt x="1590" y="760"/>
                    </a:lnTo>
                    <a:lnTo>
                      <a:pt x="1650" y="810"/>
                    </a:lnTo>
                    <a:lnTo>
                      <a:pt x="1720" y="830"/>
                    </a:lnTo>
                    <a:lnTo>
                      <a:pt x="1790" y="840"/>
                    </a:lnTo>
                    <a:lnTo>
                      <a:pt x="1830" y="830"/>
                    </a:lnTo>
                    <a:lnTo>
                      <a:pt x="1870" y="820"/>
                    </a:lnTo>
                    <a:lnTo>
                      <a:pt x="1920" y="790"/>
                    </a:lnTo>
                    <a:lnTo>
                      <a:pt x="1971" y="760"/>
                    </a:lnTo>
                    <a:lnTo>
                      <a:pt x="2010" y="710"/>
                    </a:lnTo>
                    <a:lnTo>
                      <a:pt x="2050" y="670"/>
                    </a:lnTo>
                    <a:lnTo>
                      <a:pt x="2081" y="610"/>
                    </a:lnTo>
                    <a:lnTo>
                      <a:pt x="2110" y="560"/>
                    </a:lnTo>
                    <a:lnTo>
                      <a:pt x="2120" y="500"/>
                    </a:lnTo>
                    <a:lnTo>
                      <a:pt x="2139" y="439"/>
                    </a:lnTo>
                    <a:lnTo>
                      <a:pt x="2220" y="450"/>
                    </a:lnTo>
                    <a:lnTo>
                      <a:pt x="2300" y="439"/>
                    </a:lnTo>
                    <a:lnTo>
                      <a:pt x="2370" y="410"/>
                    </a:lnTo>
                    <a:lnTo>
                      <a:pt x="2440" y="370"/>
                    </a:lnTo>
                    <a:lnTo>
                      <a:pt x="2510" y="330"/>
                    </a:lnTo>
                    <a:lnTo>
                      <a:pt x="2570" y="271"/>
                    </a:lnTo>
                    <a:lnTo>
                      <a:pt x="2620" y="210"/>
                    </a:lnTo>
                    <a:lnTo>
                      <a:pt x="2670" y="140"/>
                    </a:lnTo>
                    <a:lnTo>
                      <a:pt x="2749" y="140"/>
                    </a:lnTo>
                    <a:lnTo>
                      <a:pt x="2810" y="161"/>
                    </a:lnTo>
                    <a:lnTo>
                      <a:pt x="2850" y="200"/>
                    </a:lnTo>
                    <a:lnTo>
                      <a:pt x="2890" y="250"/>
                    </a:lnTo>
                    <a:lnTo>
                      <a:pt x="2950" y="350"/>
                    </a:lnTo>
                    <a:lnTo>
                      <a:pt x="3000" y="390"/>
                    </a:lnTo>
                    <a:lnTo>
                      <a:pt x="3060" y="430"/>
                    </a:lnTo>
                    <a:lnTo>
                      <a:pt x="3081" y="480"/>
                    </a:lnTo>
                    <a:lnTo>
                      <a:pt x="3120" y="530"/>
                    </a:lnTo>
                    <a:lnTo>
                      <a:pt x="3140" y="580"/>
                    </a:lnTo>
                    <a:lnTo>
                      <a:pt x="3140" y="610"/>
                    </a:lnTo>
                    <a:lnTo>
                      <a:pt x="3140" y="640"/>
                    </a:lnTo>
                    <a:lnTo>
                      <a:pt x="3120" y="640"/>
                    </a:lnTo>
                    <a:lnTo>
                      <a:pt x="3100" y="640"/>
                    </a:lnTo>
                    <a:lnTo>
                      <a:pt x="3050" y="620"/>
                    </a:lnTo>
                    <a:lnTo>
                      <a:pt x="3030" y="620"/>
                    </a:lnTo>
                    <a:lnTo>
                      <a:pt x="3010" y="620"/>
                    </a:lnTo>
                    <a:lnTo>
                      <a:pt x="3000" y="630"/>
                    </a:lnTo>
                    <a:lnTo>
                      <a:pt x="2980" y="650"/>
                    </a:lnTo>
                    <a:lnTo>
                      <a:pt x="3000" y="750"/>
                    </a:lnTo>
                    <a:lnTo>
                      <a:pt x="3030" y="860"/>
                    </a:lnTo>
                    <a:lnTo>
                      <a:pt x="3040" y="970"/>
                    </a:lnTo>
                    <a:lnTo>
                      <a:pt x="3040" y="1020"/>
                    </a:lnTo>
                    <a:lnTo>
                      <a:pt x="3030" y="1080"/>
                    </a:lnTo>
                    <a:lnTo>
                      <a:pt x="3010" y="1070"/>
                    </a:lnTo>
                    <a:lnTo>
                      <a:pt x="3000" y="1050"/>
                    </a:lnTo>
                    <a:lnTo>
                      <a:pt x="2990" y="1040"/>
                    </a:lnTo>
                    <a:lnTo>
                      <a:pt x="2969" y="1030"/>
                    </a:lnTo>
                    <a:lnTo>
                      <a:pt x="2950" y="1050"/>
                    </a:lnTo>
                    <a:lnTo>
                      <a:pt x="2930" y="1080"/>
                    </a:lnTo>
                    <a:lnTo>
                      <a:pt x="2910" y="1150"/>
                    </a:lnTo>
                    <a:lnTo>
                      <a:pt x="2900" y="1220"/>
                    </a:lnTo>
                    <a:lnTo>
                      <a:pt x="2880" y="1250"/>
                    </a:lnTo>
                    <a:lnTo>
                      <a:pt x="2859" y="1269"/>
                    </a:lnTo>
                    <a:lnTo>
                      <a:pt x="2749" y="1470"/>
                    </a:lnTo>
                    <a:lnTo>
                      <a:pt x="2730" y="1440"/>
                    </a:lnTo>
                    <a:lnTo>
                      <a:pt x="2710" y="1390"/>
                    </a:lnTo>
                    <a:lnTo>
                      <a:pt x="2691" y="1350"/>
                    </a:lnTo>
                    <a:lnTo>
                      <a:pt x="2670" y="1340"/>
                    </a:lnTo>
                    <a:lnTo>
                      <a:pt x="2650" y="1330"/>
                    </a:lnTo>
                    <a:lnTo>
                      <a:pt x="2640" y="1400"/>
                    </a:lnTo>
                    <a:lnTo>
                      <a:pt x="2630" y="1460"/>
                    </a:lnTo>
                    <a:lnTo>
                      <a:pt x="2610" y="1520"/>
                    </a:lnTo>
                    <a:lnTo>
                      <a:pt x="2600" y="1550"/>
                    </a:lnTo>
                    <a:lnTo>
                      <a:pt x="2581" y="1580"/>
                    </a:lnTo>
                    <a:lnTo>
                      <a:pt x="2530" y="1610"/>
                    </a:lnTo>
                    <a:lnTo>
                      <a:pt x="2510" y="1630"/>
                    </a:lnTo>
                    <a:lnTo>
                      <a:pt x="2480" y="1640"/>
                    </a:lnTo>
                    <a:lnTo>
                      <a:pt x="2471" y="1599"/>
                    </a:lnTo>
                    <a:lnTo>
                      <a:pt x="2471" y="1570"/>
                    </a:lnTo>
                    <a:lnTo>
                      <a:pt x="2460" y="1530"/>
                    </a:lnTo>
                    <a:lnTo>
                      <a:pt x="2450" y="1520"/>
                    </a:lnTo>
                    <a:lnTo>
                      <a:pt x="2430" y="1510"/>
                    </a:lnTo>
                    <a:lnTo>
                      <a:pt x="2380" y="1570"/>
                    </a:lnTo>
                    <a:lnTo>
                      <a:pt x="2320" y="1620"/>
                    </a:lnTo>
                    <a:lnTo>
                      <a:pt x="2260" y="1660"/>
                    </a:lnTo>
                    <a:lnTo>
                      <a:pt x="2220" y="1680"/>
                    </a:lnTo>
                    <a:lnTo>
                      <a:pt x="2180" y="1680"/>
                    </a:lnTo>
                    <a:lnTo>
                      <a:pt x="2200" y="1650"/>
                    </a:lnTo>
                    <a:lnTo>
                      <a:pt x="2210" y="1620"/>
                    </a:lnTo>
                    <a:lnTo>
                      <a:pt x="2210" y="1560"/>
                    </a:lnTo>
                    <a:lnTo>
                      <a:pt x="2170" y="1580"/>
                    </a:lnTo>
                    <a:lnTo>
                      <a:pt x="2180" y="1489"/>
                    </a:lnTo>
                    <a:lnTo>
                      <a:pt x="2180" y="1450"/>
                    </a:lnTo>
                    <a:lnTo>
                      <a:pt x="2170" y="1430"/>
                    </a:lnTo>
                    <a:lnTo>
                      <a:pt x="2160" y="1420"/>
                    </a:lnTo>
                    <a:lnTo>
                      <a:pt x="2170" y="1370"/>
                    </a:lnTo>
                    <a:lnTo>
                      <a:pt x="2180" y="1321"/>
                    </a:lnTo>
                    <a:lnTo>
                      <a:pt x="2220" y="1230"/>
                    </a:lnTo>
                    <a:lnTo>
                      <a:pt x="2249" y="1180"/>
                    </a:lnTo>
                    <a:lnTo>
                      <a:pt x="2260" y="1130"/>
                    </a:lnTo>
                    <a:lnTo>
                      <a:pt x="2260" y="1080"/>
                    </a:lnTo>
                    <a:lnTo>
                      <a:pt x="2240" y="1020"/>
                    </a:lnTo>
                    <a:lnTo>
                      <a:pt x="2200" y="1120"/>
                    </a:lnTo>
                    <a:lnTo>
                      <a:pt x="2191" y="1101"/>
                    </a:lnTo>
                    <a:lnTo>
                      <a:pt x="2180" y="1070"/>
                    </a:lnTo>
                    <a:lnTo>
                      <a:pt x="2160" y="1010"/>
                    </a:lnTo>
                    <a:lnTo>
                      <a:pt x="2130" y="940"/>
                    </a:lnTo>
                    <a:lnTo>
                      <a:pt x="2110" y="920"/>
                    </a:lnTo>
                    <a:lnTo>
                      <a:pt x="2090" y="910"/>
                    </a:lnTo>
                    <a:lnTo>
                      <a:pt x="2120" y="1060"/>
                    </a:lnTo>
                    <a:lnTo>
                      <a:pt x="2130" y="1150"/>
                    </a:lnTo>
                    <a:lnTo>
                      <a:pt x="2130" y="1230"/>
                    </a:lnTo>
                    <a:lnTo>
                      <a:pt x="2130" y="1310"/>
                    </a:lnTo>
                    <a:lnTo>
                      <a:pt x="2110" y="1390"/>
                    </a:lnTo>
                    <a:lnTo>
                      <a:pt x="2070" y="1470"/>
                    </a:lnTo>
                    <a:lnTo>
                      <a:pt x="2050" y="1500"/>
                    </a:lnTo>
                    <a:lnTo>
                      <a:pt x="2020" y="1530"/>
                    </a:lnTo>
                    <a:lnTo>
                      <a:pt x="1940" y="1610"/>
                    </a:lnTo>
                    <a:lnTo>
                      <a:pt x="1900" y="1640"/>
                    </a:lnTo>
                    <a:lnTo>
                      <a:pt x="1850" y="1660"/>
                    </a:lnTo>
                    <a:lnTo>
                      <a:pt x="1861" y="1650"/>
                    </a:lnTo>
                    <a:lnTo>
                      <a:pt x="1861" y="1640"/>
                    </a:lnTo>
                    <a:lnTo>
                      <a:pt x="1861" y="1620"/>
                    </a:lnTo>
                    <a:lnTo>
                      <a:pt x="1870" y="1610"/>
                    </a:lnTo>
                    <a:lnTo>
                      <a:pt x="1830" y="1610"/>
                    </a:lnTo>
                    <a:lnTo>
                      <a:pt x="1800" y="1620"/>
                    </a:lnTo>
                    <a:lnTo>
                      <a:pt x="1770" y="1640"/>
                    </a:lnTo>
                    <a:lnTo>
                      <a:pt x="1740" y="1660"/>
                    </a:lnTo>
                    <a:lnTo>
                      <a:pt x="1680" y="1730"/>
                    </a:lnTo>
                    <a:lnTo>
                      <a:pt x="1660" y="1750"/>
                    </a:lnTo>
                    <a:lnTo>
                      <a:pt x="1630" y="1770"/>
                    </a:lnTo>
                    <a:lnTo>
                      <a:pt x="1620" y="1730"/>
                    </a:lnTo>
                    <a:lnTo>
                      <a:pt x="1620" y="1690"/>
                    </a:lnTo>
                    <a:lnTo>
                      <a:pt x="1620" y="1650"/>
                    </a:lnTo>
                    <a:lnTo>
                      <a:pt x="1610" y="1630"/>
                    </a:lnTo>
                    <a:lnTo>
                      <a:pt x="1600" y="1610"/>
                    </a:lnTo>
                    <a:lnTo>
                      <a:pt x="1480" y="1690"/>
                    </a:lnTo>
                    <a:lnTo>
                      <a:pt x="1471" y="1680"/>
                    </a:lnTo>
                    <a:lnTo>
                      <a:pt x="1471" y="1670"/>
                    </a:lnTo>
                    <a:lnTo>
                      <a:pt x="1480" y="1640"/>
                    </a:lnTo>
                    <a:lnTo>
                      <a:pt x="1480" y="1620"/>
                    </a:lnTo>
                    <a:lnTo>
                      <a:pt x="1471" y="1610"/>
                    </a:lnTo>
                    <a:lnTo>
                      <a:pt x="1440" y="1610"/>
                    </a:lnTo>
                    <a:lnTo>
                      <a:pt x="1300" y="1821"/>
                    </a:lnTo>
                    <a:lnTo>
                      <a:pt x="1290" y="1680"/>
                    </a:lnTo>
                    <a:lnTo>
                      <a:pt x="1280" y="1610"/>
                    </a:lnTo>
                    <a:lnTo>
                      <a:pt x="1249" y="1550"/>
                    </a:lnTo>
                    <a:lnTo>
                      <a:pt x="1180" y="1599"/>
                    </a:lnTo>
                    <a:lnTo>
                      <a:pt x="1139" y="1630"/>
                    </a:lnTo>
                    <a:lnTo>
                      <a:pt x="1120" y="1660"/>
                    </a:lnTo>
                    <a:lnTo>
                      <a:pt x="1100" y="1640"/>
                    </a:lnTo>
                    <a:lnTo>
                      <a:pt x="1090" y="1610"/>
                    </a:lnTo>
                    <a:lnTo>
                      <a:pt x="1090" y="1550"/>
                    </a:lnTo>
                    <a:lnTo>
                      <a:pt x="1090" y="1480"/>
                    </a:lnTo>
                    <a:lnTo>
                      <a:pt x="1080" y="1420"/>
                    </a:lnTo>
                    <a:lnTo>
                      <a:pt x="1050" y="1430"/>
                    </a:lnTo>
                    <a:lnTo>
                      <a:pt x="1029" y="1450"/>
                    </a:lnTo>
                    <a:lnTo>
                      <a:pt x="1010" y="1470"/>
                    </a:lnTo>
                    <a:lnTo>
                      <a:pt x="980" y="1489"/>
                    </a:lnTo>
                    <a:lnTo>
                      <a:pt x="971" y="1430"/>
                    </a:lnTo>
                    <a:lnTo>
                      <a:pt x="960" y="1370"/>
                    </a:lnTo>
                    <a:lnTo>
                      <a:pt x="971" y="1310"/>
                    </a:lnTo>
                    <a:lnTo>
                      <a:pt x="990" y="1250"/>
                    </a:lnTo>
                    <a:lnTo>
                      <a:pt x="1040" y="1130"/>
                    </a:lnTo>
                    <a:lnTo>
                      <a:pt x="1060" y="1070"/>
                    </a:lnTo>
                    <a:lnTo>
                      <a:pt x="1070" y="1010"/>
                    </a:lnTo>
                    <a:lnTo>
                      <a:pt x="1029" y="1030"/>
                    </a:lnTo>
                    <a:lnTo>
                      <a:pt x="1000" y="1060"/>
                    </a:lnTo>
                    <a:lnTo>
                      <a:pt x="960" y="1150"/>
                    </a:lnTo>
                    <a:lnTo>
                      <a:pt x="940" y="1120"/>
                    </a:lnTo>
                    <a:lnTo>
                      <a:pt x="940" y="1090"/>
                    </a:lnTo>
                    <a:lnTo>
                      <a:pt x="950" y="1040"/>
                    </a:lnTo>
                    <a:lnTo>
                      <a:pt x="950" y="1010"/>
                    </a:lnTo>
                    <a:lnTo>
                      <a:pt x="950" y="991"/>
                    </a:lnTo>
                    <a:lnTo>
                      <a:pt x="940" y="970"/>
                    </a:lnTo>
                    <a:lnTo>
                      <a:pt x="919" y="960"/>
                    </a:lnTo>
                    <a:lnTo>
                      <a:pt x="890" y="1010"/>
                    </a:lnTo>
                    <a:lnTo>
                      <a:pt x="890" y="1070"/>
                    </a:lnTo>
                    <a:lnTo>
                      <a:pt x="890" y="1130"/>
                    </a:lnTo>
                    <a:lnTo>
                      <a:pt x="900" y="1190"/>
                    </a:lnTo>
                    <a:lnTo>
                      <a:pt x="910" y="1250"/>
                    </a:lnTo>
                    <a:lnTo>
                      <a:pt x="919" y="1310"/>
                    </a:lnTo>
                    <a:lnTo>
                      <a:pt x="919" y="1370"/>
                    </a:lnTo>
                    <a:lnTo>
                      <a:pt x="900" y="1440"/>
                    </a:lnTo>
                    <a:lnTo>
                      <a:pt x="890" y="1500"/>
                    </a:lnTo>
                    <a:lnTo>
                      <a:pt x="751" y="1430"/>
                    </a:lnTo>
                    <a:lnTo>
                      <a:pt x="690" y="1379"/>
                    </a:lnTo>
                    <a:lnTo>
                      <a:pt x="660" y="1350"/>
                    </a:lnTo>
                    <a:lnTo>
                      <a:pt x="639" y="1321"/>
                    </a:lnTo>
                    <a:lnTo>
                      <a:pt x="620" y="1300"/>
                    </a:lnTo>
                    <a:lnTo>
                      <a:pt x="610" y="1300"/>
                    </a:lnTo>
                    <a:lnTo>
                      <a:pt x="570" y="1290"/>
                    </a:lnTo>
                    <a:lnTo>
                      <a:pt x="540" y="1390"/>
                    </a:lnTo>
                    <a:lnTo>
                      <a:pt x="490" y="1360"/>
                    </a:lnTo>
                    <a:lnTo>
                      <a:pt x="450" y="1321"/>
                    </a:lnTo>
                    <a:lnTo>
                      <a:pt x="410" y="1269"/>
                    </a:lnTo>
                    <a:lnTo>
                      <a:pt x="370" y="1230"/>
                    </a:lnTo>
                    <a:lnTo>
                      <a:pt x="370" y="1190"/>
                    </a:lnTo>
                    <a:lnTo>
                      <a:pt x="370" y="1150"/>
                    </a:lnTo>
                    <a:lnTo>
                      <a:pt x="370" y="1120"/>
                    </a:lnTo>
                    <a:lnTo>
                      <a:pt x="361" y="1101"/>
                    </a:lnTo>
                    <a:lnTo>
                      <a:pt x="340" y="1090"/>
                    </a:lnTo>
                    <a:lnTo>
                      <a:pt x="220" y="1200"/>
                    </a:lnTo>
                    <a:lnTo>
                      <a:pt x="210" y="1170"/>
                    </a:lnTo>
                    <a:lnTo>
                      <a:pt x="210" y="1140"/>
                    </a:lnTo>
                    <a:lnTo>
                      <a:pt x="210" y="1080"/>
                    </a:lnTo>
                    <a:lnTo>
                      <a:pt x="220" y="1020"/>
                    </a:lnTo>
                    <a:lnTo>
                      <a:pt x="240" y="960"/>
                    </a:lnTo>
                    <a:lnTo>
                      <a:pt x="190" y="960"/>
                    </a:lnTo>
                    <a:lnTo>
                      <a:pt x="150" y="970"/>
                    </a:lnTo>
                    <a:lnTo>
                      <a:pt x="100" y="991"/>
                    </a:lnTo>
                    <a:lnTo>
                      <a:pt x="60" y="1020"/>
                    </a:lnTo>
                    <a:lnTo>
                      <a:pt x="70" y="970"/>
                    </a:lnTo>
                    <a:lnTo>
                      <a:pt x="80" y="930"/>
                    </a:lnTo>
                    <a:lnTo>
                      <a:pt x="130" y="850"/>
                    </a:lnTo>
                    <a:lnTo>
                      <a:pt x="190" y="769"/>
                    </a:lnTo>
                    <a:lnTo>
                      <a:pt x="220" y="740"/>
                    </a:lnTo>
                    <a:lnTo>
                      <a:pt x="240" y="700"/>
                    </a:lnTo>
                    <a:lnTo>
                      <a:pt x="180" y="690"/>
                    </a:lnTo>
                    <a:lnTo>
                      <a:pt x="110" y="700"/>
                    </a:lnTo>
                    <a:lnTo>
                      <a:pt x="0" y="730"/>
                    </a:lnTo>
                    <a:lnTo>
                      <a:pt x="29" y="670"/>
                    </a:lnTo>
                    <a:lnTo>
                      <a:pt x="70" y="620"/>
                    </a:lnTo>
                    <a:lnTo>
                      <a:pt x="130" y="570"/>
                    </a:lnTo>
                    <a:lnTo>
                      <a:pt x="190" y="520"/>
                    </a:lnTo>
                    <a:lnTo>
                      <a:pt x="320" y="450"/>
                    </a:lnTo>
                    <a:lnTo>
                      <a:pt x="460" y="381"/>
                    </a:lnTo>
                    <a:lnTo>
                      <a:pt x="430" y="370"/>
                    </a:lnTo>
                    <a:lnTo>
                      <a:pt x="400" y="360"/>
                    </a:lnTo>
                    <a:lnTo>
                      <a:pt x="350" y="330"/>
                    </a:lnTo>
                    <a:lnTo>
                      <a:pt x="300" y="300"/>
                    </a:lnTo>
                    <a:lnTo>
                      <a:pt x="270" y="300"/>
                    </a:lnTo>
                    <a:lnTo>
                      <a:pt x="240" y="300"/>
                    </a:lnTo>
                    <a:lnTo>
                      <a:pt x="510" y="140"/>
                    </a:lnTo>
                    <a:lnTo>
                      <a:pt x="639" y="80"/>
                    </a:lnTo>
                    <a:lnTo>
                      <a:pt x="710" y="49"/>
                    </a:lnTo>
                    <a:lnTo>
                      <a:pt x="790" y="30"/>
                    </a:lnTo>
                    <a:lnTo>
                      <a:pt x="810" y="40"/>
                    </a:lnTo>
                    <a:lnTo>
                      <a:pt x="840" y="49"/>
                    </a:lnTo>
                    <a:lnTo>
                      <a:pt x="890" y="40"/>
                    </a:lnTo>
                    <a:lnTo>
                      <a:pt x="990" y="10"/>
                    </a:lnTo>
                    <a:lnTo>
                      <a:pt x="1029" y="0"/>
                    </a:lnTo>
                    <a:lnTo>
                      <a:pt x="1050" y="10"/>
                    </a:lnTo>
                    <a:lnTo>
                      <a:pt x="1070" y="10"/>
                    </a:lnTo>
                    <a:lnTo>
                      <a:pt x="1080" y="30"/>
                    </a:lnTo>
                    <a:lnTo>
                      <a:pt x="1090" y="49"/>
                    </a:lnTo>
                    <a:lnTo>
                      <a:pt x="1090" y="120"/>
                    </a:lnTo>
                    <a:lnTo>
                      <a:pt x="1100" y="130"/>
                    </a:lnTo>
                    <a:close/>
                  </a:path>
                </a:pathLst>
              </a:custGeom>
              <a:solidFill>
                <a:srgbClr val="B2B2B2"/>
              </a:solidFill>
              <a:ln w="9525">
                <a:noFill/>
                <a:round/>
                <a:headEnd/>
                <a:tailEnd/>
              </a:ln>
            </p:spPr>
            <p:txBody>
              <a:bodyPr>
                <a:prstTxWarp prst="textNoShape">
                  <a:avLst/>
                </a:prstTxWarp>
              </a:bodyPr>
              <a:lstStyle/>
              <a:p>
                <a:endParaRPr lang="en-US"/>
              </a:p>
            </p:txBody>
          </p:sp>
          <p:sp>
            <p:nvSpPr>
              <p:cNvPr id="37015" name="Freeform 126"/>
              <p:cNvSpPr>
                <a:spLocks noChangeAspect="1"/>
              </p:cNvSpPr>
              <p:nvPr/>
            </p:nvSpPr>
            <p:spPr bwMode="auto">
              <a:xfrm>
                <a:off x="2990" y="1497"/>
                <a:ext cx="6" cy="12"/>
              </a:xfrm>
              <a:custGeom>
                <a:avLst/>
                <a:gdLst>
                  <a:gd name="T0" fmla="*/ 20 w 30"/>
                  <a:gd name="T1" fmla="*/ 60 h 60"/>
                  <a:gd name="T2" fmla="*/ 10 w 30"/>
                  <a:gd name="T3" fmla="*/ 49 h 60"/>
                  <a:gd name="T4" fmla="*/ 0 w 30"/>
                  <a:gd name="T5" fmla="*/ 30 h 60"/>
                  <a:gd name="T6" fmla="*/ 10 w 30"/>
                  <a:gd name="T7" fmla="*/ 20 h 60"/>
                  <a:gd name="T8" fmla="*/ 10 w 30"/>
                  <a:gd name="T9" fmla="*/ 0 h 60"/>
                  <a:gd name="T10" fmla="*/ 30 w 30"/>
                  <a:gd name="T11" fmla="*/ 30 h 60"/>
                  <a:gd name="T12" fmla="*/ 30 w 30"/>
                  <a:gd name="T13" fmla="*/ 40 h 60"/>
                  <a:gd name="T14" fmla="*/ 20 w 30"/>
                  <a:gd name="T15" fmla="*/ 60 h 6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60"/>
                  <a:gd name="T26" fmla="*/ 30 w 30"/>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60">
                    <a:moveTo>
                      <a:pt x="20" y="60"/>
                    </a:moveTo>
                    <a:lnTo>
                      <a:pt x="10" y="49"/>
                    </a:lnTo>
                    <a:lnTo>
                      <a:pt x="0" y="30"/>
                    </a:lnTo>
                    <a:lnTo>
                      <a:pt x="10" y="20"/>
                    </a:lnTo>
                    <a:lnTo>
                      <a:pt x="10" y="0"/>
                    </a:lnTo>
                    <a:lnTo>
                      <a:pt x="30" y="30"/>
                    </a:lnTo>
                    <a:lnTo>
                      <a:pt x="30" y="40"/>
                    </a:lnTo>
                    <a:lnTo>
                      <a:pt x="20" y="60"/>
                    </a:lnTo>
                    <a:close/>
                  </a:path>
                </a:pathLst>
              </a:custGeom>
              <a:solidFill>
                <a:srgbClr val="000000"/>
              </a:solidFill>
              <a:ln w="9525">
                <a:noFill/>
                <a:round/>
                <a:headEnd/>
                <a:tailEnd/>
              </a:ln>
            </p:spPr>
            <p:txBody>
              <a:bodyPr>
                <a:prstTxWarp prst="textNoShape">
                  <a:avLst/>
                </a:prstTxWarp>
              </a:bodyPr>
              <a:lstStyle/>
              <a:p>
                <a:endParaRPr lang="en-US"/>
              </a:p>
            </p:txBody>
          </p:sp>
          <p:sp>
            <p:nvSpPr>
              <p:cNvPr id="37016" name="Freeform 127"/>
              <p:cNvSpPr>
                <a:spLocks noChangeAspect="1"/>
              </p:cNvSpPr>
              <p:nvPr/>
            </p:nvSpPr>
            <p:spPr bwMode="auto">
              <a:xfrm>
                <a:off x="3182" y="1527"/>
                <a:ext cx="14" cy="4"/>
              </a:xfrm>
              <a:custGeom>
                <a:avLst/>
                <a:gdLst>
                  <a:gd name="T0" fmla="*/ 0 w 70"/>
                  <a:gd name="T1" fmla="*/ 0 h 20"/>
                  <a:gd name="T2" fmla="*/ 70 w 70"/>
                  <a:gd name="T3" fmla="*/ 20 h 20"/>
                  <a:gd name="T4" fmla="*/ 0 w 70"/>
                  <a:gd name="T5" fmla="*/ 0 h 20"/>
                  <a:gd name="T6" fmla="*/ 0 60000 65536"/>
                  <a:gd name="T7" fmla="*/ 0 60000 65536"/>
                  <a:gd name="T8" fmla="*/ 0 60000 65536"/>
                  <a:gd name="T9" fmla="*/ 0 w 70"/>
                  <a:gd name="T10" fmla="*/ 0 h 20"/>
                  <a:gd name="T11" fmla="*/ 70 w 70"/>
                  <a:gd name="T12" fmla="*/ 20 h 20"/>
                </a:gdLst>
                <a:ahLst/>
                <a:cxnLst>
                  <a:cxn ang="T6">
                    <a:pos x="T0" y="T1"/>
                  </a:cxn>
                  <a:cxn ang="T7">
                    <a:pos x="T2" y="T3"/>
                  </a:cxn>
                  <a:cxn ang="T8">
                    <a:pos x="T4" y="T5"/>
                  </a:cxn>
                </a:cxnLst>
                <a:rect l="T9" t="T10" r="T11" b="T12"/>
                <a:pathLst>
                  <a:path w="70" h="20">
                    <a:moveTo>
                      <a:pt x="0" y="0"/>
                    </a:moveTo>
                    <a:lnTo>
                      <a:pt x="70" y="20"/>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17" name="Freeform 128"/>
              <p:cNvSpPr>
                <a:spLocks noChangeAspect="1"/>
              </p:cNvSpPr>
              <p:nvPr/>
            </p:nvSpPr>
            <p:spPr bwMode="auto">
              <a:xfrm>
                <a:off x="2786" y="1647"/>
                <a:ext cx="120" cy="74"/>
              </a:xfrm>
              <a:custGeom>
                <a:avLst/>
                <a:gdLst>
                  <a:gd name="T0" fmla="*/ 30 w 600"/>
                  <a:gd name="T1" fmla="*/ 100 h 370"/>
                  <a:gd name="T2" fmla="*/ 100 w 600"/>
                  <a:gd name="T3" fmla="*/ 160 h 370"/>
                  <a:gd name="T4" fmla="*/ 170 w 600"/>
                  <a:gd name="T5" fmla="*/ 230 h 370"/>
                  <a:gd name="T6" fmla="*/ 200 w 600"/>
                  <a:gd name="T7" fmla="*/ 260 h 370"/>
                  <a:gd name="T8" fmla="*/ 240 w 600"/>
                  <a:gd name="T9" fmla="*/ 280 h 370"/>
                  <a:gd name="T10" fmla="*/ 280 w 600"/>
                  <a:gd name="T11" fmla="*/ 300 h 370"/>
                  <a:gd name="T12" fmla="*/ 320 w 600"/>
                  <a:gd name="T13" fmla="*/ 310 h 370"/>
                  <a:gd name="T14" fmla="*/ 390 w 600"/>
                  <a:gd name="T15" fmla="*/ 280 h 370"/>
                  <a:gd name="T16" fmla="*/ 460 w 600"/>
                  <a:gd name="T17" fmla="*/ 230 h 370"/>
                  <a:gd name="T18" fmla="*/ 530 w 600"/>
                  <a:gd name="T19" fmla="*/ 190 h 370"/>
                  <a:gd name="T20" fmla="*/ 600 w 600"/>
                  <a:gd name="T21" fmla="*/ 150 h 370"/>
                  <a:gd name="T22" fmla="*/ 550 w 600"/>
                  <a:gd name="T23" fmla="*/ 210 h 370"/>
                  <a:gd name="T24" fmla="*/ 500 w 600"/>
                  <a:gd name="T25" fmla="*/ 270 h 370"/>
                  <a:gd name="T26" fmla="*/ 440 w 600"/>
                  <a:gd name="T27" fmla="*/ 320 h 370"/>
                  <a:gd name="T28" fmla="*/ 370 w 600"/>
                  <a:gd name="T29" fmla="*/ 370 h 370"/>
                  <a:gd name="T30" fmla="*/ 320 w 600"/>
                  <a:gd name="T31" fmla="*/ 360 h 370"/>
                  <a:gd name="T32" fmla="*/ 270 w 600"/>
                  <a:gd name="T33" fmla="*/ 360 h 370"/>
                  <a:gd name="T34" fmla="*/ 220 w 600"/>
                  <a:gd name="T35" fmla="*/ 340 h 370"/>
                  <a:gd name="T36" fmla="*/ 180 w 600"/>
                  <a:gd name="T37" fmla="*/ 320 h 370"/>
                  <a:gd name="T38" fmla="*/ 130 w 600"/>
                  <a:gd name="T39" fmla="*/ 290 h 370"/>
                  <a:gd name="T40" fmla="*/ 100 w 600"/>
                  <a:gd name="T41" fmla="*/ 260 h 370"/>
                  <a:gd name="T42" fmla="*/ 60 w 600"/>
                  <a:gd name="T43" fmla="*/ 220 h 370"/>
                  <a:gd name="T44" fmla="*/ 30 w 600"/>
                  <a:gd name="T45" fmla="*/ 170 h 370"/>
                  <a:gd name="T46" fmla="*/ 0 w 600"/>
                  <a:gd name="T47" fmla="*/ 0 h 370"/>
                  <a:gd name="T48" fmla="*/ 10 w 600"/>
                  <a:gd name="T49" fmla="*/ 19 h 370"/>
                  <a:gd name="T50" fmla="*/ 20 w 600"/>
                  <a:gd name="T51" fmla="*/ 40 h 370"/>
                  <a:gd name="T52" fmla="*/ 30 w 600"/>
                  <a:gd name="T53" fmla="*/ 100 h 37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00"/>
                  <a:gd name="T82" fmla="*/ 0 h 370"/>
                  <a:gd name="T83" fmla="*/ 600 w 600"/>
                  <a:gd name="T84" fmla="*/ 370 h 37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00" h="370">
                    <a:moveTo>
                      <a:pt x="30" y="100"/>
                    </a:moveTo>
                    <a:lnTo>
                      <a:pt x="100" y="160"/>
                    </a:lnTo>
                    <a:lnTo>
                      <a:pt x="170" y="230"/>
                    </a:lnTo>
                    <a:lnTo>
                      <a:pt x="200" y="260"/>
                    </a:lnTo>
                    <a:lnTo>
                      <a:pt x="240" y="280"/>
                    </a:lnTo>
                    <a:lnTo>
                      <a:pt x="280" y="300"/>
                    </a:lnTo>
                    <a:lnTo>
                      <a:pt x="320" y="310"/>
                    </a:lnTo>
                    <a:lnTo>
                      <a:pt x="390" y="280"/>
                    </a:lnTo>
                    <a:lnTo>
                      <a:pt x="460" y="230"/>
                    </a:lnTo>
                    <a:lnTo>
                      <a:pt x="530" y="190"/>
                    </a:lnTo>
                    <a:lnTo>
                      <a:pt x="600" y="150"/>
                    </a:lnTo>
                    <a:lnTo>
                      <a:pt x="550" y="210"/>
                    </a:lnTo>
                    <a:lnTo>
                      <a:pt x="500" y="270"/>
                    </a:lnTo>
                    <a:lnTo>
                      <a:pt x="440" y="320"/>
                    </a:lnTo>
                    <a:lnTo>
                      <a:pt x="370" y="370"/>
                    </a:lnTo>
                    <a:lnTo>
                      <a:pt x="320" y="360"/>
                    </a:lnTo>
                    <a:lnTo>
                      <a:pt x="270" y="360"/>
                    </a:lnTo>
                    <a:lnTo>
                      <a:pt x="220" y="340"/>
                    </a:lnTo>
                    <a:lnTo>
                      <a:pt x="180" y="320"/>
                    </a:lnTo>
                    <a:lnTo>
                      <a:pt x="130" y="290"/>
                    </a:lnTo>
                    <a:lnTo>
                      <a:pt x="100" y="260"/>
                    </a:lnTo>
                    <a:lnTo>
                      <a:pt x="60" y="220"/>
                    </a:lnTo>
                    <a:lnTo>
                      <a:pt x="30" y="170"/>
                    </a:lnTo>
                    <a:lnTo>
                      <a:pt x="0" y="0"/>
                    </a:lnTo>
                    <a:lnTo>
                      <a:pt x="10" y="19"/>
                    </a:lnTo>
                    <a:lnTo>
                      <a:pt x="20" y="40"/>
                    </a:lnTo>
                    <a:lnTo>
                      <a:pt x="30" y="100"/>
                    </a:lnTo>
                    <a:close/>
                  </a:path>
                </a:pathLst>
              </a:custGeom>
              <a:solidFill>
                <a:srgbClr val="000000"/>
              </a:solidFill>
              <a:ln w="9525">
                <a:noFill/>
                <a:round/>
                <a:headEnd/>
                <a:tailEnd/>
              </a:ln>
            </p:spPr>
            <p:txBody>
              <a:bodyPr>
                <a:prstTxWarp prst="textNoShape">
                  <a:avLst/>
                </a:prstTxWarp>
              </a:bodyPr>
              <a:lstStyle/>
              <a:p>
                <a:endParaRPr lang="en-US"/>
              </a:p>
            </p:txBody>
          </p:sp>
          <p:sp>
            <p:nvSpPr>
              <p:cNvPr id="37018" name="Freeform 129"/>
              <p:cNvSpPr>
                <a:spLocks noChangeAspect="1"/>
              </p:cNvSpPr>
              <p:nvPr/>
            </p:nvSpPr>
            <p:spPr bwMode="auto">
              <a:xfrm>
                <a:off x="1876" y="1743"/>
                <a:ext cx="1174" cy="1082"/>
              </a:xfrm>
              <a:custGeom>
                <a:avLst/>
                <a:gdLst>
                  <a:gd name="T0" fmla="*/ 2730 w 5870"/>
                  <a:gd name="T1" fmla="*/ 180 h 5410"/>
                  <a:gd name="T2" fmla="*/ 3330 w 5870"/>
                  <a:gd name="T3" fmla="*/ 60 h 5410"/>
                  <a:gd name="T4" fmla="*/ 3490 w 5870"/>
                  <a:gd name="T5" fmla="*/ 80 h 5410"/>
                  <a:gd name="T6" fmla="*/ 3620 w 5870"/>
                  <a:gd name="T7" fmla="*/ 259 h 5410"/>
                  <a:gd name="T8" fmla="*/ 3630 w 5870"/>
                  <a:gd name="T9" fmla="*/ 690 h 5410"/>
                  <a:gd name="T10" fmla="*/ 3460 w 5870"/>
                  <a:gd name="T11" fmla="*/ 1680 h 5410"/>
                  <a:gd name="T12" fmla="*/ 3160 w 5870"/>
                  <a:gd name="T13" fmla="*/ 2940 h 5410"/>
                  <a:gd name="T14" fmla="*/ 3189 w 5870"/>
                  <a:gd name="T15" fmla="*/ 3810 h 5410"/>
                  <a:gd name="T16" fmla="*/ 3411 w 5870"/>
                  <a:gd name="T17" fmla="*/ 4340 h 5410"/>
                  <a:gd name="T18" fmla="*/ 3860 w 5870"/>
                  <a:gd name="T19" fmla="*/ 4750 h 5410"/>
                  <a:gd name="T20" fmla="*/ 4280 w 5870"/>
                  <a:gd name="T21" fmla="*/ 4870 h 5410"/>
                  <a:gd name="T22" fmla="*/ 4700 w 5870"/>
                  <a:gd name="T23" fmla="*/ 4770 h 5410"/>
                  <a:gd name="T24" fmla="*/ 5080 w 5870"/>
                  <a:gd name="T25" fmla="*/ 4310 h 5410"/>
                  <a:gd name="T26" fmla="*/ 5570 w 5870"/>
                  <a:gd name="T27" fmla="*/ 2880 h 5410"/>
                  <a:gd name="T28" fmla="*/ 5650 w 5870"/>
                  <a:gd name="T29" fmla="*/ 1830 h 5410"/>
                  <a:gd name="T30" fmla="*/ 5690 w 5870"/>
                  <a:gd name="T31" fmla="*/ 1421 h 5410"/>
                  <a:gd name="T32" fmla="*/ 5700 w 5870"/>
                  <a:gd name="T33" fmla="*/ 1790 h 5410"/>
                  <a:gd name="T34" fmla="*/ 5780 w 5870"/>
                  <a:gd name="T35" fmla="*/ 1510 h 5410"/>
                  <a:gd name="T36" fmla="*/ 5830 w 5870"/>
                  <a:gd name="T37" fmla="*/ 1780 h 5410"/>
                  <a:gd name="T38" fmla="*/ 5870 w 5870"/>
                  <a:gd name="T39" fmla="*/ 2310 h 5410"/>
                  <a:gd name="T40" fmla="*/ 5700 w 5870"/>
                  <a:gd name="T41" fmla="*/ 3730 h 5410"/>
                  <a:gd name="T42" fmla="*/ 5409 w 5870"/>
                  <a:gd name="T43" fmla="*/ 4530 h 5410"/>
                  <a:gd name="T44" fmla="*/ 4950 w 5870"/>
                  <a:gd name="T45" fmla="*/ 5180 h 5410"/>
                  <a:gd name="T46" fmla="*/ 3411 w 5870"/>
                  <a:gd name="T47" fmla="*/ 5400 h 5410"/>
                  <a:gd name="T48" fmla="*/ 3050 w 5870"/>
                  <a:gd name="T49" fmla="*/ 5140 h 5410"/>
                  <a:gd name="T50" fmla="*/ 2700 w 5870"/>
                  <a:gd name="T51" fmla="*/ 4180 h 5410"/>
                  <a:gd name="T52" fmla="*/ 2610 w 5870"/>
                  <a:gd name="T53" fmla="*/ 3380 h 5410"/>
                  <a:gd name="T54" fmla="*/ 2790 w 5870"/>
                  <a:gd name="T55" fmla="*/ 2590 h 5410"/>
                  <a:gd name="T56" fmla="*/ 3010 w 5870"/>
                  <a:gd name="T57" fmla="*/ 1910 h 5410"/>
                  <a:gd name="T58" fmla="*/ 3020 w 5870"/>
                  <a:gd name="T59" fmla="*/ 1450 h 5410"/>
                  <a:gd name="T60" fmla="*/ 3090 w 5870"/>
                  <a:gd name="T61" fmla="*/ 1280 h 5410"/>
                  <a:gd name="T62" fmla="*/ 2840 w 5870"/>
                  <a:gd name="T63" fmla="*/ 1240 h 5410"/>
                  <a:gd name="T64" fmla="*/ 2760 w 5870"/>
                  <a:gd name="T65" fmla="*/ 1120 h 5410"/>
                  <a:gd name="T66" fmla="*/ 2520 w 5870"/>
                  <a:gd name="T67" fmla="*/ 1130 h 5410"/>
                  <a:gd name="T68" fmla="*/ 2500 w 5870"/>
                  <a:gd name="T69" fmla="*/ 1030 h 5410"/>
                  <a:gd name="T70" fmla="*/ 2460 w 5870"/>
                  <a:gd name="T71" fmla="*/ 950 h 5410"/>
                  <a:gd name="T72" fmla="*/ 2070 w 5870"/>
                  <a:gd name="T73" fmla="*/ 1020 h 5410"/>
                  <a:gd name="T74" fmla="*/ 2100 w 5870"/>
                  <a:gd name="T75" fmla="*/ 830 h 5410"/>
                  <a:gd name="T76" fmla="*/ 1670 w 5870"/>
                  <a:gd name="T77" fmla="*/ 869 h 5410"/>
                  <a:gd name="T78" fmla="*/ 1790 w 5870"/>
                  <a:gd name="T79" fmla="*/ 730 h 5410"/>
                  <a:gd name="T80" fmla="*/ 1300 w 5870"/>
                  <a:gd name="T81" fmla="*/ 820 h 5410"/>
                  <a:gd name="T82" fmla="*/ 1230 w 5870"/>
                  <a:gd name="T83" fmla="*/ 640 h 5410"/>
                  <a:gd name="T84" fmla="*/ 920 w 5870"/>
                  <a:gd name="T85" fmla="*/ 900 h 5410"/>
                  <a:gd name="T86" fmla="*/ 639 w 5870"/>
                  <a:gd name="T87" fmla="*/ 1060 h 5410"/>
                  <a:gd name="T88" fmla="*/ 480 w 5870"/>
                  <a:gd name="T89" fmla="*/ 910 h 5410"/>
                  <a:gd name="T90" fmla="*/ 471 w 5870"/>
                  <a:gd name="T91" fmla="*/ 759 h 5410"/>
                  <a:gd name="T92" fmla="*/ 190 w 5870"/>
                  <a:gd name="T93" fmla="*/ 880 h 5410"/>
                  <a:gd name="T94" fmla="*/ 70 w 5870"/>
                  <a:gd name="T95" fmla="*/ 750 h 5410"/>
                  <a:gd name="T96" fmla="*/ 160 w 5870"/>
                  <a:gd name="T97" fmla="*/ 540 h 5410"/>
                  <a:gd name="T98" fmla="*/ 220 w 5870"/>
                  <a:gd name="T99" fmla="*/ 350 h 5410"/>
                  <a:gd name="T100" fmla="*/ 0 w 5870"/>
                  <a:gd name="T101" fmla="*/ 240 h 5410"/>
                  <a:gd name="T102" fmla="*/ 110 w 5870"/>
                  <a:gd name="T103" fmla="*/ 80 h 5410"/>
                  <a:gd name="T104" fmla="*/ 350 w 5870"/>
                  <a:gd name="T105" fmla="*/ 0 h 5410"/>
                  <a:gd name="T106" fmla="*/ 1740 w 5870"/>
                  <a:gd name="T107" fmla="*/ 190 h 54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870"/>
                  <a:gd name="T163" fmla="*/ 0 h 5410"/>
                  <a:gd name="T164" fmla="*/ 5870 w 5870"/>
                  <a:gd name="T165" fmla="*/ 5410 h 54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870" h="5410">
                    <a:moveTo>
                      <a:pt x="1740" y="190"/>
                    </a:moveTo>
                    <a:lnTo>
                      <a:pt x="2150" y="200"/>
                    </a:lnTo>
                    <a:lnTo>
                      <a:pt x="2340" y="200"/>
                    </a:lnTo>
                    <a:lnTo>
                      <a:pt x="2540" y="200"/>
                    </a:lnTo>
                    <a:lnTo>
                      <a:pt x="2730" y="180"/>
                    </a:lnTo>
                    <a:lnTo>
                      <a:pt x="2930" y="140"/>
                    </a:lnTo>
                    <a:lnTo>
                      <a:pt x="3120" y="91"/>
                    </a:lnTo>
                    <a:lnTo>
                      <a:pt x="3310" y="20"/>
                    </a:lnTo>
                    <a:lnTo>
                      <a:pt x="3320" y="39"/>
                    </a:lnTo>
                    <a:lnTo>
                      <a:pt x="3330" y="60"/>
                    </a:lnTo>
                    <a:lnTo>
                      <a:pt x="3340" y="80"/>
                    </a:lnTo>
                    <a:lnTo>
                      <a:pt x="3360" y="91"/>
                    </a:lnTo>
                    <a:lnTo>
                      <a:pt x="3450" y="20"/>
                    </a:lnTo>
                    <a:lnTo>
                      <a:pt x="3460" y="50"/>
                    </a:lnTo>
                    <a:lnTo>
                      <a:pt x="3490" y="80"/>
                    </a:lnTo>
                    <a:lnTo>
                      <a:pt x="3550" y="130"/>
                    </a:lnTo>
                    <a:lnTo>
                      <a:pt x="3590" y="160"/>
                    </a:lnTo>
                    <a:lnTo>
                      <a:pt x="3610" y="190"/>
                    </a:lnTo>
                    <a:lnTo>
                      <a:pt x="3630" y="220"/>
                    </a:lnTo>
                    <a:lnTo>
                      <a:pt x="3620" y="259"/>
                    </a:lnTo>
                    <a:lnTo>
                      <a:pt x="3640" y="330"/>
                    </a:lnTo>
                    <a:lnTo>
                      <a:pt x="3650" y="390"/>
                    </a:lnTo>
                    <a:lnTo>
                      <a:pt x="3650" y="470"/>
                    </a:lnTo>
                    <a:lnTo>
                      <a:pt x="3650" y="540"/>
                    </a:lnTo>
                    <a:lnTo>
                      <a:pt x="3630" y="690"/>
                    </a:lnTo>
                    <a:lnTo>
                      <a:pt x="3620" y="840"/>
                    </a:lnTo>
                    <a:lnTo>
                      <a:pt x="3600" y="979"/>
                    </a:lnTo>
                    <a:lnTo>
                      <a:pt x="3579" y="1120"/>
                    </a:lnTo>
                    <a:lnTo>
                      <a:pt x="3530" y="1400"/>
                    </a:lnTo>
                    <a:lnTo>
                      <a:pt x="3460" y="1680"/>
                    </a:lnTo>
                    <a:lnTo>
                      <a:pt x="3380" y="1950"/>
                    </a:lnTo>
                    <a:lnTo>
                      <a:pt x="3310" y="2230"/>
                    </a:lnTo>
                    <a:lnTo>
                      <a:pt x="3240" y="2510"/>
                    </a:lnTo>
                    <a:lnTo>
                      <a:pt x="3180" y="2800"/>
                    </a:lnTo>
                    <a:lnTo>
                      <a:pt x="3160" y="2940"/>
                    </a:lnTo>
                    <a:lnTo>
                      <a:pt x="3140" y="3090"/>
                    </a:lnTo>
                    <a:lnTo>
                      <a:pt x="3150" y="3320"/>
                    </a:lnTo>
                    <a:lnTo>
                      <a:pt x="3160" y="3570"/>
                    </a:lnTo>
                    <a:lnTo>
                      <a:pt x="3170" y="3689"/>
                    </a:lnTo>
                    <a:lnTo>
                      <a:pt x="3189" y="3810"/>
                    </a:lnTo>
                    <a:lnTo>
                      <a:pt x="3210" y="3930"/>
                    </a:lnTo>
                    <a:lnTo>
                      <a:pt x="3250" y="4030"/>
                    </a:lnTo>
                    <a:lnTo>
                      <a:pt x="3280" y="4110"/>
                    </a:lnTo>
                    <a:lnTo>
                      <a:pt x="3320" y="4189"/>
                    </a:lnTo>
                    <a:lnTo>
                      <a:pt x="3411" y="4340"/>
                    </a:lnTo>
                    <a:lnTo>
                      <a:pt x="3521" y="4480"/>
                    </a:lnTo>
                    <a:lnTo>
                      <a:pt x="3640" y="4600"/>
                    </a:lnTo>
                    <a:lnTo>
                      <a:pt x="3710" y="4660"/>
                    </a:lnTo>
                    <a:lnTo>
                      <a:pt x="3780" y="4700"/>
                    </a:lnTo>
                    <a:lnTo>
                      <a:pt x="3860" y="4750"/>
                    </a:lnTo>
                    <a:lnTo>
                      <a:pt x="3940" y="4790"/>
                    </a:lnTo>
                    <a:lnTo>
                      <a:pt x="4021" y="4820"/>
                    </a:lnTo>
                    <a:lnTo>
                      <a:pt x="4100" y="4840"/>
                    </a:lnTo>
                    <a:lnTo>
                      <a:pt x="4189" y="4860"/>
                    </a:lnTo>
                    <a:lnTo>
                      <a:pt x="4280" y="4870"/>
                    </a:lnTo>
                    <a:lnTo>
                      <a:pt x="4370" y="4870"/>
                    </a:lnTo>
                    <a:lnTo>
                      <a:pt x="4460" y="4860"/>
                    </a:lnTo>
                    <a:lnTo>
                      <a:pt x="4550" y="4840"/>
                    </a:lnTo>
                    <a:lnTo>
                      <a:pt x="4631" y="4810"/>
                    </a:lnTo>
                    <a:lnTo>
                      <a:pt x="4700" y="4770"/>
                    </a:lnTo>
                    <a:lnTo>
                      <a:pt x="4760" y="4720"/>
                    </a:lnTo>
                    <a:lnTo>
                      <a:pt x="4830" y="4660"/>
                    </a:lnTo>
                    <a:lnTo>
                      <a:pt x="4880" y="4600"/>
                    </a:lnTo>
                    <a:lnTo>
                      <a:pt x="4990" y="4460"/>
                    </a:lnTo>
                    <a:lnTo>
                      <a:pt x="5080" y="4310"/>
                    </a:lnTo>
                    <a:lnTo>
                      <a:pt x="5250" y="4010"/>
                    </a:lnTo>
                    <a:lnTo>
                      <a:pt x="5340" y="3730"/>
                    </a:lnTo>
                    <a:lnTo>
                      <a:pt x="5430" y="3450"/>
                    </a:lnTo>
                    <a:lnTo>
                      <a:pt x="5510" y="3170"/>
                    </a:lnTo>
                    <a:lnTo>
                      <a:pt x="5570" y="2880"/>
                    </a:lnTo>
                    <a:lnTo>
                      <a:pt x="5620" y="2581"/>
                    </a:lnTo>
                    <a:lnTo>
                      <a:pt x="5650" y="2280"/>
                    </a:lnTo>
                    <a:lnTo>
                      <a:pt x="5650" y="2130"/>
                    </a:lnTo>
                    <a:lnTo>
                      <a:pt x="5650" y="1980"/>
                    </a:lnTo>
                    <a:lnTo>
                      <a:pt x="5650" y="1830"/>
                    </a:lnTo>
                    <a:lnTo>
                      <a:pt x="5631" y="1670"/>
                    </a:lnTo>
                    <a:lnTo>
                      <a:pt x="5650" y="1670"/>
                    </a:lnTo>
                    <a:lnTo>
                      <a:pt x="5670" y="1390"/>
                    </a:lnTo>
                    <a:lnTo>
                      <a:pt x="5680" y="1400"/>
                    </a:lnTo>
                    <a:lnTo>
                      <a:pt x="5690" y="1421"/>
                    </a:lnTo>
                    <a:lnTo>
                      <a:pt x="5680" y="1450"/>
                    </a:lnTo>
                    <a:lnTo>
                      <a:pt x="5680" y="1490"/>
                    </a:lnTo>
                    <a:lnTo>
                      <a:pt x="5680" y="1510"/>
                    </a:lnTo>
                    <a:lnTo>
                      <a:pt x="5700" y="1531"/>
                    </a:lnTo>
                    <a:lnTo>
                      <a:pt x="5700" y="1790"/>
                    </a:lnTo>
                    <a:lnTo>
                      <a:pt x="5700" y="1910"/>
                    </a:lnTo>
                    <a:lnTo>
                      <a:pt x="5710" y="2040"/>
                    </a:lnTo>
                    <a:lnTo>
                      <a:pt x="5741" y="1780"/>
                    </a:lnTo>
                    <a:lnTo>
                      <a:pt x="5760" y="1520"/>
                    </a:lnTo>
                    <a:lnTo>
                      <a:pt x="5780" y="1510"/>
                    </a:lnTo>
                    <a:lnTo>
                      <a:pt x="5790" y="1589"/>
                    </a:lnTo>
                    <a:lnTo>
                      <a:pt x="5790" y="1670"/>
                    </a:lnTo>
                    <a:lnTo>
                      <a:pt x="5800" y="1760"/>
                    </a:lnTo>
                    <a:lnTo>
                      <a:pt x="5810" y="1840"/>
                    </a:lnTo>
                    <a:lnTo>
                      <a:pt x="5830" y="1780"/>
                    </a:lnTo>
                    <a:lnTo>
                      <a:pt x="5830" y="1710"/>
                    </a:lnTo>
                    <a:lnTo>
                      <a:pt x="5830" y="1660"/>
                    </a:lnTo>
                    <a:lnTo>
                      <a:pt x="5840" y="1610"/>
                    </a:lnTo>
                    <a:lnTo>
                      <a:pt x="5860" y="1960"/>
                    </a:lnTo>
                    <a:lnTo>
                      <a:pt x="5870" y="2310"/>
                    </a:lnTo>
                    <a:lnTo>
                      <a:pt x="5860" y="2670"/>
                    </a:lnTo>
                    <a:lnTo>
                      <a:pt x="5830" y="3030"/>
                    </a:lnTo>
                    <a:lnTo>
                      <a:pt x="5780" y="3390"/>
                    </a:lnTo>
                    <a:lnTo>
                      <a:pt x="5741" y="3560"/>
                    </a:lnTo>
                    <a:lnTo>
                      <a:pt x="5700" y="3730"/>
                    </a:lnTo>
                    <a:lnTo>
                      <a:pt x="5660" y="3900"/>
                    </a:lnTo>
                    <a:lnTo>
                      <a:pt x="5600" y="4070"/>
                    </a:lnTo>
                    <a:lnTo>
                      <a:pt x="5540" y="4230"/>
                    </a:lnTo>
                    <a:lnTo>
                      <a:pt x="5480" y="4390"/>
                    </a:lnTo>
                    <a:lnTo>
                      <a:pt x="5409" y="4530"/>
                    </a:lnTo>
                    <a:lnTo>
                      <a:pt x="5330" y="4670"/>
                    </a:lnTo>
                    <a:lnTo>
                      <a:pt x="5250" y="4799"/>
                    </a:lnTo>
                    <a:lnTo>
                      <a:pt x="5160" y="4930"/>
                    </a:lnTo>
                    <a:lnTo>
                      <a:pt x="5060" y="5060"/>
                    </a:lnTo>
                    <a:lnTo>
                      <a:pt x="4950" y="5180"/>
                    </a:lnTo>
                    <a:lnTo>
                      <a:pt x="4840" y="5290"/>
                    </a:lnTo>
                    <a:lnTo>
                      <a:pt x="4720" y="5400"/>
                    </a:lnTo>
                    <a:lnTo>
                      <a:pt x="4060" y="5410"/>
                    </a:lnTo>
                    <a:lnTo>
                      <a:pt x="3740" y="5410"/>
                    </a:lnTo>
                    <a:lnTo>
                      <a:pt x="3411" y="5400"/>
                    </a:lnTo>
                    <a:lnTo>
                      <a:pt x="3290" y="5340"/>
                    </a:lnTo>
                    <a:lnTo>
                      <a:pt x="3170" y="5280"/>
                    </a:lnTo>
                    <a:lnTo>
                      <a:pt x="3120" y="5239"/>
                    </a:lnTo>
                    <a:lnTo>
                      <a:pt x="3079" y="5190"/>
                    </a:lnTo>
                    <a:lnTo>
                      <a:pt x="3050" y="5140"/>
                    </a:lnTo>
                    <a:lnTo>
                      <a:pt x="3040" y="5060"/>
                    </a:lnTo>
                    <a:lnTo>
                      <a:pt x="2911" y="4790"/>
                    </a:lnTo>
                    <a:lnTo>
                      <a:pt x="2801" y="4490"/>
                    </a:lnTo>
                    <a:lnTo>
                      <a:pt x="2750" y="4340"/>
                    </a:lnTo>
                    <a:lnTo>
                      <a:pt x="2700" y="4180"/>
                    </a:lnTo>
                    <a:lnTo>
                      <a:pt x="2670" y="4021"/>
                    </a:lnTo>
                    <a:lnTo>
                      <a:pt x="2640" y="3860"/>
                    </a:lnTo>
                    <a:lnTo>
                      <a:pt x="2620" y="3700"/>
                    </a:lnTo>
                    <a:lnTo>
                      <a:pt x="2610" y="3540"/>
                    </a:lnTo>
                    <a:lnTo>
                      <a:pt x="2610" y="3380"/>
                    </a:lnTo>
                    <a:lnTo>
                      <a:pt x="2620" y="3220"/>
                    </a:lnTo>
                    <a:lnTo>
                      <a:pt x="2640" y="3060"/>
                    </a:lnTo>
                    <a:lnTo>
                      <a:pt x="2680" y="2900"/>
                    </a:lnTo>
                    <a:lnTo>
                      <a:pt x="2720" y="2749"/>
                    </a:lnTo>
                    <a:lnTo>
                      <a:pt x="2790" y="2590"/>
                    </a:lnTo>
                    <a:lnTo>
                      <a:pt x="2920" y="2260"/>
                    </a:lnTo>
                    <a:lnTo>
                      <a:pt x="2969" y="2090"/>
                    </a:lnTo>
                    <a:lnTo>
                      <a:pt x="2990" y="2000"/>
                    </a:lnTo>
                    <a:lnTo>
                      <a:pt x="3000" y="1910"/>
                    </a:lnTo>
                    <a:lnTo>
                      <a:pt x="3010" y="1910"/>
                    </a:lnTo>
                    <a:lnTo>
                      <a:pt x="3030" y="1840"/>
                    </a:lnTo>
                    <a:lnTo>
                      <a:pt x="3050" y="1770"/>
                    </a:lnTo>
                    <a:lnTo>
                      <a:pt x="3050" y="1690"/>
                    </a:lnTo>
                    <a:lnTo>
                      <a:pt x="3050" y="1610"/>
                    </a:lnTo>
                    <a:lnTo>
                      <a:pt x="3020" y="1450"/>
                    </a:lnTo>
                    <a:lnTo>
                      <a:pt x="3000" y="1311"/>
                    </a:lnTo>
                    <a:lnTo>
                      <a:pt x="3020" y="1300"/>
                    </a:lnTo>
                    <a:lnTo>
                      <a:pt x="3050" y="1300"/>
                    </a:lnTo>
                    <a:lnTo>
                      <a:pt x="3070" y="1300"/>
                    </a:lnTo>
                    <a:lnTo>
                      <a:pt x="3090" y="1280"/>
                    </a:lnTo>
                    <a:lnTo>
                      <a:pt x="3050" y="1250"/>
                    </a:lnTo>
                    <a:lnTo>
                      <a:pt x="3020" y="1230"/>
                    </a:lnTo>
                    <a:lnTo>
                      <a:pt x="2969" y="1230"/>
                    </a:lnTo>
                    <a:lnTo>
                      <a:pt x="2930" y="1230"/>
                    </a:lnTo>
                    <a:lnTo>
                      <a:pt x="2840" y="1240"/>
                    </a:lnTo>
                    <a:lnTo>
                      <a:pt x="2801" y="1240"/>
                    </a:lnTo>
                    <a:lnTo>
                      <a:pt x="2760" y="1220"/>
                    </a:lnTo>
                    <a:lnTo>
                      <a:pt x="2780" y="1170"/>
                    </a:lnTo>
                    <a:lnTo>
                      <a:pt x="2780" y="1140"/>
                    </a:lnTo>
                    <a:lnTo>
                      <a:pt x="2760" y="1120"/>
                    </a:lnTo>
                    <a:lnTo>
                      <a:pt x="2720" y="1100"/>
                    </a:lnTo>
                    <a:lnTo>
                      <a:pt x="2680" y="1100"/>
                    </a:lnTo>
                    <a:lnTo>
                      <a:pt x="2640" y="1100"/>
                    </a:lnTo>
                    <a:lnTo>
                      <a:pt x="2600" y="1110"/>
                    </a:lnTo>
                    <a:lnTo>
                      <a:pt x="2520" y="1130"/>
                    </a:lnTo>
                    <a:lnTo>
                      <a:pt x="2480" y="1130"/>
                    </a:lnTo>
                    <a:lnTo>
                      <a:pt x="2440" y="1120"/>
                    </a:lnTo>
                    <a:lnTo>
                      <a:pt x="2440" y="1100"/>
                    </a:lnTo>
                    <a:lnTo>
                      <a:pt x="2460" y="1070"/>
                    </a:lnTo>
                    <a:lnTo>
                      <a:pt x="2500" y="1030"/>
                    </a:lnTo>
                    <a:lnTo>
                      <a:pt x="2510" y="1010"/>
                    </a:lnTo>
                    <a:lnTo>
                      <a:pt x="2520" y="990"/>
                    </a:lnTo>
                    <a:lnTo>
                      <a:pt x="2520" y="970"/>
                    </a:lnTo>
                    <a:lnTo>
                      <a:pt x="2510" y="940"/>
                    </a:lnTo>
                    <a:lnTo>
                      <a:pt x="2460" y="950"/>
                    </a:lnTo>
                    <a:lnTo>
                      <a:pt x="2400" y="950"/>
                    </a:lnTo>
                    <a:lnTo>
                      <a:pt x="2290" y="979"/>
                    </a:lnTo>
                    <a:lnTo>
                      <a:pt x="2180" y="1010"/>
                    </a:lnTo>
                    <a:lnTo>
                      <a:pt x="2130" y="1020"/>
                    </a:lnTo>
                    <a:lnTo>
                      <a:pt x="2070" y="1020"/>
                    </a:lnTo>
                    <a:lnTo>
                      <a:pt x="2070" y="1000"/>
                    </a:lnTo>
                    <a:lnTo>
                      <a:pt x="2070" y="970"/>
                    </a:lnTo>
                    <a:lnTo>
                      <a:pt x="2100" y="930"/>
                    </a:lnTo>
                    <a:lnTo>
                      <a:pt x="2160" y="840"/>
                    </a:lnTo>
                    <a:lnTo>
                      <a:pt x="2100" y="830"/>
                    </a:lnTo>
                    <a:lnTo>
                      <a:pt x="2030" y="830"/>
                    </a:lnTo>
                    <a:lnTo>
                      <a:pt x="1910" y="850"/>
                    </a:lnTo>
                    <a:lnTo>
                      <a:pt x="1780" y="880"/>
                    </a:lnTo>
                    <a:lnTo>
                      <a:pt x="1660" y="890"/>
                    </a:lnTo>
                    <a:lnTo>
                      <a:pt x="1670" y="869"/>
                    </a:lnTo>
                    <a:lnTo>
                      <a:pt x="1691" y="850"/>
                    </a:lnTo>
                    <a:lnTo>
                      <a:pt x="1730" y="820"/>
                    </a:lnTo>
                    <a:lnTo>
                      <a:pt x="1770" y="780"/>
                    </a:lnTo>
                    <a:lnTo>
                      <a:pt x="1780" y="759"/>
                    </a:lnTo>
                    <a:lnTo>
                      <a:pt x="1790" y="730"/>
                    </a:lnTo>
                    <a:lnTo>
                      <a:pt x="1720" y="730"/>
                    </a:lnTo>
                    <a:lnTo>
                      <a:pt x="1650" y="740"/>
                    </a:lnTo>
                    <a:lnTo>
                      <a:pt x="1510" y="780"/>
                    </a:lnTo>
                    <a:lnTo>
                      <a:pt x="1370" y="811"/>
                    </a:lnTo>
                    <a:lnTo>
                      <a:pt x="1300" y="820"/>
                    </a:lnTo>
                    <a:lnTo>
                      <a:pt x="1220" y="830"/>
                    </a:lnTo>
                    <a:lnTo>
                      <a:pt x="1230" y="780"/>
                    </a:lnTo>
                    <a:lnTo>
                      <a:pt x="1240" y="730"/>
                    </a:lnTo>
                    <a:lnTo>
                      <a:pt x="1280" y="630"/>
                    </a:lnTo>
                    <a:lnTo>
                      <a:pt x="1230" y="640"/>
                    </a:lnTo>
                    <a:lnTo>
                      <a:pt x="1180" y="660"/>
                    </a:lnTo>
                    <a:lnTo>
                      <a:pt x="1139" y="690"/>
                    </a:lnTo>
                    <a:lnTo>
                      <a:pt x="1090" y="730"/>
                    </a:lnTo>
                    <a:lnTo>
                      <a:pt x="1010" y="811"/>
                    </a:lnTo>
                    <a:lnTo>
                      <a:pt x="920" y="900"/>
                    </a:lnTo>
                    <a:lnTo>
                      <a:pt x="840" y="970"/>
                    </a:lnTo>
                    <a:lnTo>
                      <a:pt x="790" y="1010"/>
                    </a:lnTo>
                    <a:lnTo>
                      <a:pt x="740" y="1030"/>
                    </a:lnTo>
                    <a:lnTo>
                      <a:pt x="690" y="1050"/>
                    </a:lnTo>
                    <a:lnTo>
                      <a:pt x="639" y="1060"/>
                    </a:lnTo>
                    <a:lnTo>
                      <a:pt x="580" y="1060"/>
                    </a:lnTo>
                    <a:lnTo>
                      <a:pt x="520" y="1050"/>
                    </a:lnTo>
                    <a:lnTo>
                      <a:pt x="490" y="1010"/>
                    </a:lnTo>
                    <a:lnTo>
                      <a:pt x="480" y="960"/>
                    </a:lnTo>
                    <a:lnTo>
                      <a:pt x="480" y="910"/>
                    </a:lnTo>
                    <a:lnTo>
                      <a:pt x="490" y="860"/>
                    </a:lnTo>
                    <a:lnTo>
                      <a:pt x="520" y="759"/>
                    </a:lnTo>
                    <a:lnTo>
                      <a:pt x="540" y="670"/>
                    </a:lnTo>
                    <a:lnTo>
                      <a:pt x="510" y="720"/>
                    </a:lnTo>
                    <a:lnTo>
                      <a:pt x="471" y="759"/>
                    </a:lnTo>
                    <a:lnTo>
                      <a:pt x="419" y="800"/>
                    </a:lnTo>
                    <a:lnTo>
                      <a:pt x="370" y="830"/>
                    </a:lnTo>
                    <a:lnTo>
                      <a:pt x="320" y="860"/>
                    </a:lnTo>
                    <a:lnTo>
                      <a:pt x="260" y="880"/>
                    </a:lnTo>
                    <a:lnTo>
                      <a:pt x="190" y="880"/>
                    </a:lnTo>
                    <a:lnTo>
                      <a:pt x="130" y="880"/>
                    </a:lnTo>
                    <a:lnTo>
                      <a:pt x="110" y="860"/>
                    </a:lnTo>
                    <a:lnTo>
                      <a:pt x="90" y="840"/>
                    </a:lnTo>
                    <a:lnTo>
                      <a:pt x="70" y="800"/>
                    </a:lnTo>
                    <a:lnTo>
                      <a:pt x="70" y="750"/>
                    </a:lnTo>
                    <a:lnTo>
                      <a:pt x="70" y="701"/>
                    </a:lnTo>
                    <a:lnTo>
                      <a:pt x="80" y="660"/>
                    </a:lnTo>
                    <a:lnTo>
                      <a:pt x="100" y="610"/>
                    </a:lnTo>
                    <a:lnTo>
                      <a:pt x="130" y="580"/>
                    </a:lnTo>
                    <a:lnTo>
                      <a:pt x="160" y="540"/>
                    </a:lnTo>
                    <a:lnTo>
                      <a:pt x="240" y="481"/>
                    </a:lnTo>
                    <a:lnTo>
                      <a:pt x="310" y="410"/>
                    </a:lnTo>
                    <a:lnTo>
                      <a:pt x="300" y="390"/>
                    </a:lnTo>
                    <a:lnTo>
                      <a:pt x="270" y="380"/>
                    </a:lnTo>
                    <a:lnTo>
                      <a:pt x="220" y="350"/>
                    </a:lnTo>
                    <a:lnTo>
                      <a:pt x="90" y="310"/>
                    </a:lnTo>
                    <a:lnTo>
                      <a:pt x="40" y="290"/>
                    </a:lnTo>
                    <a:lnTo>
                      <a:pt x="20" y="280"/>
                    </a:lnTo>
                    <a:lnTo>
                      <a:pt x="10" y="259"/>
                    </a:lnTo>
                    <a:lnTo>
                      <a:pt x="0" y="240"/>
                    </a:lnTo>
                    <a:lnTo>
                      <a:pt x="10" y="210"/>
                    </a:lnTo>
                    <a:lnTo>
                      <a:pt x="20" y="180"/>
                    </a:lnTo>
                    <a:lnTo>
                      <a:pt x="40" y="140"/>
                    </a:lnTo>
                    <a:lnTo>
                      <a:pt x="70" y="100"/>
                    </a:lnTo>
                    <a:lnTo>
                      <a:pt x="110" y="80"/>
                    </a:lnTo>
                    <a:lnTo>
                      <a:pt x="150" y="70"/>
                    </a:lnTo>
                    <a:lnTo>
                      <a:pt x="190" y="50"/>
                    </a:lnTo>
                    <a:lnTo>
                      <a:pt x="270" y="30"/>
                    </a:lnTo>
                    <a:lnTo>
                      <a:pt x="310" y="20"/>
                    </a:lnTo>
                    <a:lnTo>
                      <a:pt x="350" y="0"/>
                    </a:lnTo>
                    <a:lnTo>
                      <a:pt x="690" y="50"/>
                    </a:lnTo>
                    <a:lnTo>
                      <a:pt x="1040" y="110"/>
                    </a:lnTo>
                    <a:lnTo>
                      <a:pt x="1390" y="160"/>
                    </a:lnTo>
                    <a:lnTo>
                      <a:pt x="1560" y="180"/>
                    </a:lnTo>
                    <a:lnTo>
                      <a:pt x="1740" y="190"/>
                    </a:lnTo>
                    <a:close/>
                  </a:path>
                </a:pathLst>
              </a:custGeom>
              <a:solidFill>
                <a:srgbClr val="B2B2B2"/>
              </a:solidFill>
              <a:ln w="9525">
                <a:noFill/>
                <a:round/>
                <a:headEnd/>
                <a:tailEnd/>
              </a:ln>
            </p:spPr>
            <p:txBody>
              <a:bodyPr>
                <a:prstTxWarp prst="textNoShape">
                  <a:avLst/>
                </a:prstTxWarp>
              </a:bodyPr>
              <a:lstStyle/>
              <a:p>
                <a:endParaRPr lang="en-US"/>
              </a:p>
            </p:txBody>
          </p:sp>
          <p:sp>
            <p:nvSpPr>
              <p:cNvPr id="37019" name="Freeform 130"/>
              <p:cNvSpPr>
                <a:spLocks noChangeAspect="1"/>
              </p:cNvSpPr>
              <p:nvPr/>
            </p:nvSpPr>
            <p:spPr bwMode="auto">
              <a:xfrm>
                <a:off x="2522" y="1777"/>
                <a:ext cx="468" cy="924"/>
              </a:xfrm>
              <a:custGeom>
                <a:avLst/>
                <a:gdLst>
                  <a:gd name="T0" fmla="*/ 840 w 2340"/>
                  <a:gd name="T1" fmla="*/ 199 h 4620"/>
                  <a:gd name="T2" fmla="*/ 901 w 2340"/>
                  <a:gd name="T3" fmla="*/ 240 h 4620"/>
                  <a:gd name="T4" fmla="*/ 940 w 2340"/>
                  <a:gd name="T5" fmla="*/ 199 h 4620"/>
                  <a:gd name="T6" fmla="*/ 980 w 2340"/>
                  <a:gd name="T7" fmla="*/ 270 h 4620"/>
                  <a:gd name="T8" fmla="*/ 1069 w 2340"/>
                  <a:gd name="T9" fmla="*/ 380 h 4620"/>
                  <a:gd name="T10" fmla="*/ 1100 w 2340"/>
                  <a:gd name="T11" fmla="*/ 330 h 4620"/>
                  <a:gd name="T12" fmla="*/ 1140 w 2340"/>
                  <a:gd name="T13" fmla="*/ 240 h 4620"/>
                  <a:gd name="T14" fmla="*/ 1170 w 2340"/>
                  <a:gd name="T15" fmla="*/ 320 h 4620"/>
                  <a:gd name="T16" fmla="*/ 1200 w 2340"/>
                  <a:gd name="T17" fmla="*/ 500 h 4620"/>
                  <a:gd name="T18" fmla="*/ 1260 w 2340"/>
                  <a:gd name="T19" fmla="*/ 500 h 4620"/>
                  <a:gd name="T20" fmla="*/ 1370 w 2340"/>
                  <a:gd name="T21" fmla="*/ 421 h 4620"/>
                  <a:gd name="T22" fmla="*/ 1490 w 2340"/>
                  <a:gd name="T23" fmla="*/ 340 h 4620"/>
                  <a:gd name="T24" fmla="*/ 1490 w 2340"/>
                  <a:gd name="T25" fmla="*/ 480 h 4620"/>
                  <a:gd name="T26" fmla="*/ 1569 w 2340"/>
                  <a:gd name="T27" fmla="*/ 470 h 4620"/>
                  <a:gd name="T28" fmla="*/ 1690 w 2340"/>
                  <a:gd name="T29" fmla="*/ 380 h 4620"/>
                  <a:gd name="T30" fmla="*/ 1780 w 2340"/>
                  <a:gd name="T31" fmla="*/ 360 h 4620"/>
                  <a:gd name="T32" fmla="*/ 1940 w 2340"/>
                  <a:gd name="T33" fmla="*/ 250 h 4620"/>
                  <a:gd name="T34" fmla="*/ 2020 w 2340"/>
                  <a:gd name="T35" fmla="*/ 240 h 4620"/>
                  <a:gd name="T36" fmla="*/ 2030 w 2340"/>
                  <a:gd name="T37" fmla="*/ 330 h 4620"/>
                  <a:gd name="T38" fmla="*/ 2210 w 2340"/>
                  <a:gd name="T39" fmla="*/ 340 h 4620"/>
                  <a:gd name="T40" fmla="*/ 2220 w 2340"/>
                  <a:gd name="T41" fmla="*/ 450 h 4620"/>
                  <a:gd name="T42" fmla="*/ 2100 w 2340"/>
                  <a:gd name="T43" fmla="*/ 531 h 4620"/>
                  <a:gd name="T44" fmla="*/ 1800 w 2340"/>
                  <a:gd name="T45" fmla="*/ 570 h 4620"/>
                  <a:gd name="T46" fmla="*/ 1569 w 2340"/>
                  <a:gd name="T47" fmla="*/ 580 h 4620"/>
                  <a:gd name="T48" fmla="*/ 1401 w 2340"/>
                  <a:gd name="T49" fmla="*/ 641 h 4620"/>
                  <a:gd name="T50" fmla="*/ 1270 w 2340"/>
                  <a:gd name="T51" fmla="*/ 751 h 4620"/>
                  <a:gd name="T52" fmla="*/ 1069 w 2340"/>
                  <a:gd name="T53" fmla="*/ 919 h 4620"/>
                  <a:gd name="T54" fmla="*/ 1050 w 2340"/>
                  <a:gd name="T55" fmla="*/ 1000 h 4620"/>
                  <a:gd name="T56" fmla="*/ 1090 w 2340"/>
                  <a:gd name="T57" fmla="*/ 1100 h 4620"/>
                  <a:gd name="T58" fmla="*/ 1230 w 2340"/>
                  <a:gd name="T59" fmla="*/ 1029 h 4620"/>
                  <a:gd name="T60" fmla="*/ 1280 w 2340"/>
                  <a:gd name="T61" fmla="*/ 1070 h 4620"/>
                  <a:gd name="T62" fmla="*/ 1230 w 2340"/>
                  <a:gd name="T63" fmla="*/ 1190 h 4620"/>
                  <a:gd name="T64" fmla="*/ 1200 w 2340"/>
                  <a:gd name="T65" fmla="*/ 1419 h 4620"/>
                  <a:gd name="T66" fmla="*/ 1210 w 2340"/>
                  <a:gd name="T67" fmla="*/ 1581 h 4620"/>
                  <a:gd name="T68" fmla="*/ 1401 w 2340"/>
                  <a:gd name="T69" fmla="*/ 1520 h 4620"/>
                  <a:gd name="T70" fmla="*/ 1520 w 2340"/>
                  <a:gd name="T71" fmla="*/ 1471 h 4620"/>
                  <a:gd name="T72" fmla="*/ 1700 w 2340"/>
                  <a:gd name="T73" fmla="*/ 1419 h 4620"/>
                  <a:gd name="T74" fmla="*/ 1650 w 2340"/>
                  <a:gd name="T75" fmla="*/ 1650 h 4620"/>
                  <a:gd name="T76" fmla="*/ 1690 w 2340"/>
                  <a:gd name="T77" fmla="*/ 1740 h 4620"/>
                  <a:gd name="T78" fmla="*/ 1770 w 2340"/>
                  <a:gd name="T79" fmla="*/ 1760 h 4620"/>
                  <a:gd name="T80" fmla="*/ 1830 w 2340"/>
                  <a:gd name="T81" fmla="*/ 1680 h 4620"/>
                  <a:gd name="T82" fmla="*/ 2069 w 2340"/>
                  <a:gd name="T83" fmla="*/ 1550 h 4620"/>
                  <a:gd name="T84" fmla="*/ 2240 w 2340"/>
                  <a:gd name="T85" fmla="*/ 1430 h 4620"/>
                  <a:gd name="T86" fmla="*/ 2330 w 2340"/>
                  <a:gd name="T87" fmla="*/ 1540 h 4620"/>
                  <a:gd name="T88" fmla="*/ 2340 w 2340"/>
                  <a:gd name="T89" fmla="*/ 2040 h 4620"/>
                  <a:gd name="T90" fmla="*/ 2260 w 2340"/>
                  <a:gd name="T91" fmla="*/ 2710 h 4620"/>
                  <a:gd name="T92" fmla="*/ 1980 w 2340"/>
                  <a:gd name="T93" fmla="*/ 3670 h 4620"/>
                  <a:gd name="T94" fmla="*/ 1730 w 2340"/>
                  <a:gd name="T95" fmla="*/ 4210 h 4620"/>
                  <a:gd name="T96" fmla="*/ 1459 w 2340"/>
                  <a:gd name="T97" fmla="*/ 4510 h 4620"/>
                  <a:gd name="T98" fmla="*/ 1280 w 2340"/>
                  <a:gd name="T99" fmla="*/ 4600 h 4620"/>
                  <a:gd name="T100" fmla="*/ 1090 w 2340"/>
                  <a:gd name="T101" fmla="*/ 4620 h 4620"/>
                  <a:gd name="T102" fmla="*/ 820 w 2340"/>
                  <a:gd name="T103" fmla="*/ 4590 h 4620"/>
                  <a:gd name="T104" fmla="*/ 590 w 2340"/>
                  <a:gd name="T105" fmla="*/ 4470 h 4620"/>
                  <a:gd name="T106" fmla="*/ 400 w 2340"/>
                  <a:gd name="T107" fmla="*/ 4300 h 4620"/>
                  <a:gd name="T108" fmla="*/ 250 w 2340"/>
                  <a:gd name="T109" fmla="*/ 4129 h 4620"/>
                  <a:gd name="T110" fmla="*/ 60 w 2340"/>
                  <a:gd name="T111" fmla="*/ 3730 h 4620"/>
                  <a:gd name="T112" fmla="*/ 10 w 2340"/>
                  <a:gd name="T113" fmla="*/ 3330 h 4620"/>
                  <a:gd name="T114" fmla="*/ 60 w 2340"/>
                  <a:gd name="T115" fmla="*/ 2430 h 4620"/>
                  <a:gd name="T116" fmla="*/ 380 w 2340"/>
                  <a:gd name="T117" fmla="*/ 1090 h 4620"/>
                  <a:gd name="T118" fmla="*/ 470 w 2340"/>
                  <a:gd name="T119" fmla="*/ 410 h 4620"/>
                  <a:gd name="T120" fmla="*/ 500 w 2340"/>
                  <a:gd name="T121" fmla="*/ 89 h 4620"/>
                  <a:gd name="T122" fmla="*/ 610 w 2340"/>
                  <a:gd name="T123" fmla="*/ 50 h 4620"/>
                  <a:gd name="T124" fmla="*/ 780 w 2340"/>
                  <a:gd name="T125" fmla="*/ 180 h 46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40"/>
                  <a:gd name="T190" fmla="*/ 0 h 4620"/>
                  <a:gd name="T191" fmla="*/ 2340 w 2340"/>
                  <a:gd name="T192" fmla="*/ 4620 h 46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40" h="4620">
                    <a:moveTo>
                      <a:pt x="810" y="210"/>
                    </a:moveTo>
                    <a:lnTo>
                      <a:pt x="830" y="199"/>
                    </a:lnTo>
                    <a:lnTo>
                      <a:pt x="840" y="199"/>
                    </a:lnTo>
                    <a:lnTo>
                      <a:pt x="860" y="220"/>
                    </a:lnTo>
                    <a:lnTo>
                      <a:pt x="880" y="240"/>
                    </a:lnTo>
                    <a:lnTo>
                      <a:pt x="901" y="240"/>
                    </a:lnTo>
                    <a:lnTo>
                      <a:pt x="910" y="240"/>
                    </a:lnTo>
                    <a:lnTo>
                      <a:pt x="930" y="220"/>
                    </a:lnTo>
                    <a:lnTo>
                      <a:pt x="940" y="199"/>
                    </a:lnTo>
                    <a:lnTo>
                      <a:pt x="940" y="180"/>
                    </a:lnTo>
                    <a:lnTo>
                      <a:pt x="950" y="160"/>
                    </a:lnTo>
                    <a:lnTo>
                      <a:pt x="980" y="270"/>
                    </a:lnTo>
                    <a:lnTo>
                      <a:pt x="1010" y="330"/>
                    </a:lnTo>
                    <a:lnTo>
                      <a:pt x="1040" y="380"/>
                    </a:lnTo>
                    <a:lnTo>
                      <a:pt x="1069" y="380"/>
                    </a:lnTo>
                    <a:lnTo>
                      <a:pt x="1080" y="370"/>
                    </a:lnTo>
                    <a:lnTo>
                      <a:pt x="1090" y="350"/>
                    </a:lnTo>
                    <a:lnTo>
                      <a:pt x="1100" y="330"/>
                    </a:lnTo>
                    <a:lnTo>
                      <a:pt x="1110" y="280"/>
                    </a:lnTo>
                    <a:lnTo>
                      <a:pt x="1120" y="260"/>
                    </a:lnTo>
                    <a:lnTo>
                      <a:pt x="1140" y="240"/>
                    </a:lnTo>
                    <a:lnTo>
                      <a:pt x="1150" y="250"/>
                    </a:lnTo>
                    <a:lnTo>
                      <a:pt x="1160" y="270"/>
                    </a:lnTo>
                    <a:lnTo>
                      <a:pt x="1170" y="320"/>
                    </a:lnTo>
                    <a:lnTo>
                      <a:pt x="1179" y="440"/>
                    </a:lnTo>
                    <a:lnTo>
                      <a:pt x="1190" y="490"/>
                    </a:lnTo>
                    <a:lnTo>
                      <a:pt x="1200" y="500"/>
                    </a:lnTo>
                    <a:lnTo>
                      <a:pt x="1220" y="510"/>
                    </a:lnTo>
                    <a:lnTo>
                      <a:pt x="1240" y="510"/>
                    </a:lnTo>
                    <a:lnTo>
                      <a:pt x="1260" y="500"/>
                    </a:lnTo>
                    <a:lnTo>
                      <a:pt x="1330" y="430"/>
                    </a:lnTo>
                    <a:lnTo>
                      <a:pt x="1350" y="421"/>
                    </a:lnTo>
                    <a:lnTo>
                      <a:pt x="1370" y="421"/>
                    </a:lnTo>
                    <a:lnTo>
                      <a:pt x="1410" y="390"/>
                    </a:lnTo>
                    <a:lnTo>
                      <a:pt x="1440" y="360"/>
                    </a:lnTo>
                    <a:lnTo>
                      <a:pt x="1490" y="340"/>
                    </a:lnTo>
                    <a:lnTo>
                      <a:pt x="1480" y="421"/>
                    </a:lnTo>
                    <a:lnTo>
                      <a:pt x="1480" y="460"/>
                    </a:lnTo>
                    <a:lnTo>
                      <a:pt x="1490" y="480"/>
                    </a:lnTo>
                    <a:lnTo>
                      <a:pt x="1511" y="500"/>
                    </a:lnTo>
                    <a:lnTo>
                      <a:pt x="1540" y="490"/>
                    </a:lnTo>
                    <a:lnTo>
                      <a:pt x="1569" y="470"/>
                    </a:lnTo>
                    <a:lnTo>
                      <a:pt x="1620" y="430"/>
                    </a:lnTo>
                    <a:lnTo>
                      <a:pt x="1660" y="390"/>
                    </a:lnTo>
                    <a:lnTo>
                      <a:pt x="1690" y="380"/>
                    </a:lnTo>
                    <a:lnTo>
                      <a:pt x="1710" y="390"/>
                    </a:lnTo>
                    <a:lnTo>
                      <a:pt x="1740" y="380"/>
                    </a:lnTo>
                    <a:lnTo>
                      <a:pt x="1780" y="360"/>
                    </a:lnTo>
                    <a:lnTo>
                      <a:pt x="1840" y="311"/>
                    </a:lnTo>
                    <a:lnTo>
                      <a:pt x="1910" y="270"/>
                    </a:lnTo>
                    <a:lnTo>
                      <a:pt x="1940" y="250"/>
                    </a:lnTo>
                    <a:lnTo>
                      <a:pt x="1980" y="240"/>
                    </a:lnTo>
                    <a:lnTo>
                      <a:pt x="2020" y="210"/>
                    </a:lnTo>
                    <a:lnTo>
                      <a:pt x="2020" y="240"/>
                    </a:lnTo>
                    <a:lnTo>
                      <a:pt x="2020" y="290"/>
                    </a:lnTo>
                    <a:lnTo>
                      <a:pt x="2020" y="311"/>
                    </a:lnTo>
                    <a:lnTo>
                      <a:pt x="2030" y="330"/>
                    </a:lnTo>
                    <a:lnTo>
                      <a:pt x="2050" y="350"/>
                    </a:lnTo>
                    <a:lnTo>
                      <a:pt x="2069" y="350"/>
                    </a:lnTo>
                    <a:lnTo>
                      <a:pt x="2210" y="340"/>
                    </a:lnTo>
                    <a:lnTo>
                      <a:pt x="2210" y="380"/>
                    </a:lnTo>
                    <a:lnTo>
                      <a:pt x="2220" y="410"/>
                    </a:lnTo>
                    <a:lnTo>
                      <a:pt x="2220" y="450"/>
                    </a:lnTo>
                    <a:lnTo>
                      <a:pt x="2220" y="480"/>
                    </a:lnTo>
                    <a:lnTo>
                      <a:pt x="2160" y="510"/>
                    </a:lnTo>
                    <a:lnTo>
                      <a:pt x="2100" y="531"/>
                    </a:lnTo>
                    <a:lnTo>
                      <a:pt x="1980" y="540"/>
                    </a:lnTo>
                    <a:lnTo>
                      <a:pt x="1860" y="560"/>
                    </a:lnTo>
                    <a:lnTo>
                      <a:pt x="1800" y="570"/>
                    </a:lnTo>
                    <a:lnTo>
                      <a:pt x="1740" y="589"/>
                    </a:lnTo>
                    <a:lnTo>
                      <a:pt x="1620" y="580"/>
                    </a:lnTo>
                    <a:lnTo>
                      <a:pt x="1569" y="580"/>
                    </a:lnTo>
                    <a:lnTo>
                      <a:pt x="1511" y="589"/>
                    </a:lnTo>
                    <a:lnTo>
                      <a:pt x="1450" y="610"/>
                    </a:lnTo>
                    <a:lnTo>
                      <a:pt x="1401" y="641"/>
                    </a:lnTo>
                    <a:lnTo>
                      <a:pt x="1350" y="670"/>
                    </a:lnTo>
                    <a:lnTo>
                      <a:pt x="1310" y="710"/>
                    </a:lnTo>
                    <a:lnTo>
                      <a:pt x="1270" y="751"/>
                    </a:lnTo>
                    <a:lnTo>
                      <a:pt x="1230" y="800"/>
                    </a:lnTo>
                    <a:lnTo>
                      <a:pt x="1120" y="880"/>
                    </a:lnTo>
                    <a:lnTo>
                      <a:pt x="1069" y="919"/>
                    </a:lnTo>
                    <a:lnTo>
                      <a:pt x="1060" y="950"/>
                    </a:lnTo>
                    <a:lnTo>
                      <a:pt x="1050" y="970"/>
                    </a:lnTo>
                    <a:lnTo>
                      <a:pt x="1050" y="1000"/>
                    </a:lnTo>
                    <a:lnTo>
                      <a:pt x="1050" y="1029"/>
                    </a:lnTo>
                    <a:lnTo>
                      <a:pt x="1069" y="1060"/>
                    </a:lnTo>
                    <a:lnTo>
                      <a:pt x="1090" y="1100"/>
                    </a:lnTo>
                    <a:lnTo>
                      <a:pt x="1140" y="1070"/>
                    </a:lnTo>
                    <a:lnTo>
                      <a:pt x="1190" y="1040"/>
                    </a:lnTo>
                    <a:lnTo>
                      <a:pt x="1230" y="1029"/>
                    </a:lnTo>
                    <a:lnTo>
                      <a:pt x="1291" y="1020"/>
                    </a:lnTo>
                    <a:lnTo>
                      <a:pt x="1291" y="1050"/>
                    </a:lnTo>
                    <a:lnTo>
                      <a:pt x="1280" y="1070"/>
                    </a:lnTo>
                    <a:lnTo>
                      <a:pt x="1260" y="1110"/>
                    </a:lnTo>
                    <a:lnTo>
                      <a:pt x="1240" y="1150"/>
                    </a:lnTo>
                    <a:lnTo>
                      <a:pt x="1230" y="1190"/>
                    </a:lnTo>
                    <a:lnTo>
                      <a:pt x="1230" y="1251"/>
                    </a:lnTo>
                    <a:lnTo>
                      <a:pt x="1220" y="1310"/>
                    </a:lnTo>
                    <a:lnTo>
                      <a:pt x="1200" y="1419"/>
                    </a:lnTo>
                    <a:lnTo>
                      <a:pt x="1190" y="1480"/>
                    </a:lnTo>
                    <a:lnTo>
                      <a:pt x="1200" y="1529"/>
                    </a:lnTo>
                    <a:lnTo>
                      <a:pt x="1210" y="1581"/>
                    </a:lnTo>
                    <a:lnTo>
                      <a:pt x="1250" y="1639"/>
                    </a:lnTo>
                    <a:lnTo>
                      <a:pt x="1320" y="1581"/>
                    </a:lnTo>
                    <a:lnTo>
                      <a:pt x="1401" y="1520"/>
                    </a:lnTo>
                    <a:lnTo>
                      <a:pt x="1430" y="1500"/>
                    </a:lnTo>
                    <a:lnTo>
                      <a:pt x="1480" y="1480"/>
                    </a:lnTo>
                    <a:lnTo>
                      <a:pt x="1520" y="1471"/>
                    </a:lnTo>
                    <a:lnTo>
                      <a:pt x="1569" y="1480"/>
                    </a:lnTo>
                    <a:lnTo>
                      <a:pt x="1710" y="1370"/>
                    </a:lnTo>
                    <a:lnTo>
                      <a:pt x="1700" y="1419"/>
                    </a:lnTo>
                    <a:lnTo>
                      <a:pt x="1690" y="1480"/>
                    </a:lnTo>
                    <a:lnTo>
                      <a:pt x="1660" y="1590"/>
                    </a:lnTo>
                    <a:lnTo>
                      <a:pt x="1650" y="1650"/>
                    </a:lnTo>
                    <a:lnTo>
                      <a:pt x="1660" y="1700"/>
                    </a:lnTo>
                    <a:lnTo>
                      <a:pt x="1670" y="1720"/>
                    </a:lnTo>
                    <a:lnTo>
                      <a:pt x="1690" y="1740"/>
                    </a:lnTo>
                    <a:lnTo>
                      <a:pt x="1720" y="1760"/>
                    </a:lnTo>
                    <a:lnTo>
                      <a:pt x="1750" y="1780"/>
                    </a:lnTo>
                    <a:lnTo>
                      <a:pt x="1770" y="1760"/>
                    </a:lnTo>
                    <a:lnTo>
                      <a:pt x="1791" y="1730"/>
                    </a:lnTo>
                    <a:lnTo>
                      <a:pt x="1800" y="1700"/>
                    </a:lnTo>
                    <a:lnTo>
                      <a:pt x="1830" y="1680"/>
                    </a:lnTo>
                    <a:lnTo>
                      <a:pt x="1890" y="1639"/>
                    </a:lnTo>
                    <a:lnTo>
                      <a:pt x="1950" y="1610"/>
                    </a:lnTo>
                    <a:lnTo>
                      <a:pt x="2069" y="1550"/>
                    </a:lnTo>
                    <a:lnTo>
                      <a:pt x="2130" y="1520"/>
                    </a:lnTo>
                    <a:lnTo>
                      <a:pt x="2190" y="1480"/>
                    </a:lnTo>
                    <a:lnTo>
                      <a:pt x="2240" y="1430"/>
                    </a:lnTo>
                    <a:lnTo>
                      <a:pt x="2289" y="1370"/>
                    </a:lnTo>
                    <a:lnTo>
                      <a:pt x="2310" y="1370"/>
                    </a:lnTo>
                    <a:lnTo>
                      <a:pt x="2330" y="1540"/>
                    </a:lnTo>
                    <a:lnTo>
                      <a:pt x="2340" y="1700"/>
                    </a:lnTo>
                    <a:lnTo>
                      <a:pt x="2340" y="1870"/>
                    </a:lnTo>
                    <a:lnTo>
                      <a:pt x="2340" y="2040"/>
                    </a:lnTo>
                    <a:lnTo>
                      <a:pt x="2330" y="2210"/>
                    </a:lnTo>
                    <a:lnTo>
                      <a:pt x="2310" y="2380"/>
                    </a:lnTo>
                    <a:lnTo>
                      <a:pt x="2260" y="2710"/>
                    </a:lnTo>
                    <a:lnTo>
                      <a:pt x="2190" y="3040"/>
                    </a:lnTo>
                    <a:lnTo>
                      <a:pt x="2100" y="3360"/>
                    </a:lnTo>
                    <a:lnTo>
                      <a:pt x="1980" y="3670"/>
                    </a:lnTo>
                    <a:lnTo>
                      <a:pt x="1850" y="3980"/>
                    </a:lnTo>
                    <a:lnTo>
                      <a:pt x="1800" y="4090"/>
                    </a:lnTo>
                    <a:lnTo>
                      <a:pt x="1730" y="4210"/>
                    </a:lnTo>
                    <a:lnTo>
                      <a:pt x="1650" y="4320"/>
                    </a:lnTo>
                    <a:lnTo>
                      <a:pt x="1560" y="4420"/>
                    </a:lnTo>
                    <a:lnTo>
                      <a:pt x="1459" y="4510"/>
                    </a:lnTo>
                    <a:lnTo>
                      <a:pt x="1401" y="4540"/>
                    </a:lnTo>
                    <a:lnTo>
                      <a:pt x="1340" y="4571"/>
                    </a:lnTo>
                    <a:lnTo>
                      <a:pt x="1280" y="4600"/>
                    </a:lnTo>
                    <a:lnTo>
                      <a:pt x="1220" y="4610"/>
                    </a:lnTo>
                    <a:lnTo>
                      <a:pt x="1150" y="4620"/>
                    </a:lnTo>
                    <a:lnTo>
                      <a:pt x="1090" y="4620"/>
                    </a:lnTo>
                    <a:lnTo>
                      <a:pt x="990" y="4620"/>
                    </a:lnTo>
                    <a:lnTo>
                      <a:pt x="910" y="4610"/>
                    </a:lnTo>
                    <a:lnTo>
                      <a:pt x="820" y="4590"/>
                    </a:lnTo>
                    <a:lnTo>
                      <a:pt x="740" y="4560"/>
                    </a:lnTo>
                    <a:lnTo>
                      <a:pt x="660" y="4520"/>
                    </a:lnTo>
                    <a:lnTo>
                      <a:pt x="590" y="4470"/>
                    </a:lnTo>
                    <a:lnTo>
                      <a:pt x="520" y="4420"/>
                    </a:lnTo>
                    <a:lnTo>
                      <a:pt x="459" y="4360"/>
                    </a:lnTo>
                    <a:lnTo>
                      <a:pt x="400" y="4300"/>
                    </a:lnTo>
                    <a:lnTo>
                      <a:pt x="340" y="4250"/>
                    </a:lnTo>
                    <a:lnTo>
                      <a:pt x="291" y="4190"/>
                    </a:lnTo>
                    <a:lnTo>
                      <a:pt x="250" y="4129"/>
                    </a:lnTo>
                    <a:lnTo>
                      <a:pt x="170" y="4000"/>
                    </a:lnTo>
                    <a:lnTo>
                      <a:pt x="100" y="3860"/>
                    </a:lnTo>
                    <a:lnTo>
                      <a:pt x="60" y="3730"/>
                    </a:lnTo>
                    <a:lnTo>
                      <a:pt x="30" y="3600"/>
                    </a:lnTo>
                    <a:lnTo>
                      <a:pt x="10" y="3460"/>
                    </a:lnTo>
                    <a:lnTo>
                      <a:pt x="10" y="3330"/>
                    </a:lnTo>
                    <a:lnTo>
                      <a:pt x="0" y="3050"/>
                    </a:lnTo>
                    <a:lnTo>
                      <a:pt x="0" y="2770"/>
                    </a:lnTo>
                    <a:lnTo>
                      <a:pt x="60" y="2430"/>
                    </a:lnTo>
                    <a:lnTo>
                      <a:pt x="140" y="2090"/>
                    </a:lnTo>
                    <a:lnTo>
                      <a:pt x="310" y="1419"/>
                    </a:lnTo>
                    <a:lnTo>
                      <a:pt x="380" y="1090"/>
                    </a:lnTo>
                    <a:lnTo>
                      <a:pt x="440" y="751"/>
                    </a:lnTo>
                    <a:lnTo>
                      <a:pt x="459" y="580"/>
                    </a:lnTo>
                    <a:lnTo>
                      <a:pt x="470" y="410"/>
                    </a:lnTo>
                    <a:lnTo>
                      <a:pt x="480" y="240"/>
                    </a:lnTo>
                    <a:lnTo>
                      <a:pt x="470" y="60"/>
                    </a:lnTo>
                    <a:lnTo>
                      <a:pt x="500" y="89"/>
                    </a:lnTo>
                    <a:lnTo>
                      <a:pt x="530" y="89"/>
                    </a:lnTo>
                    <a:lnTo>
                      <a:pt x="540" y="0"/>
                    </a:lnTo>
                    <a:lnTo>
                      <a:pt x="610" y="50"/>
                    </a:lnTo>
                    <a:lnTo>
                      <a:pt x="681" y="100"/>
                    </a:lnTo>
                    <a:lnTo>
                      <a:pt x="750" y="150"/>
                    </a:lnTo>
                    <a:lnTo>
                      <a:pt x="780" y="180"/>
                    </a:lnTo>
                    <a:lnTo>
                      <a:pt x="810" y="210"/>
                    </a:lnTo>
                    <a:close/>
                  </a:path>
                </a:pathLst>
              </a:custGeom>
              <a:solidFill>
                <a:srgbClr val="DADB99"/>
              </a:solidFill>
              <a:ln w="9525">
                <a:noFill/>
                <a:round/>
                <a:headEnd/>
                <a:tailEnd/>
              </a:ln>
            </p:spPr>
            <p:txBody>
              <a:bodyPr>
                <a:prstTxWarp prst="textNoShape">
                  <a:avLst/>
                </a:prstTxWarp>
              </a:bodyPr>
              <a:lstStyle/>
              <a:p>
                <a:endParaRPr lang="en-US"/>
              </a:p>
            </p:txBody>
          </p:sp>
          <p:sp>
            <p:nvSpPr>
              <p:cNvPr id="37020" name="Freeform 131"/>
              <p:cNvSpPr>
                <a:spLocks noChangeAspect="1"/>
              </p:cNvSpPr>
              <p:nvPr/>
            </p:nvSpPr>
            <p:spPr bwMode="auto">
              <a:xfrm>
                <a:off x="1968" y="1777"/>
                <a:ext cx="100" cy="94"/>
              </a:xfrm>
              <a:custGeom>
                <a:avLst/>
                <a:gdLst>
                  <a:gd name="T0" fmla="*/ 420 w 500"/>
                  <a:gd name="T1" fmla="*/ 80 h 470"/>
                  <a:gd name="T2" fmla="*/ 470 w 500"/>
                  <a:gd name="T3" fmla="*/ 190 h 470"/>
                  <a:gd name="T4" fmla="*/ 490 w 500"/>
                  <a:gd name="T5" fmla="*/ 240 h 470"/>
                  <a:gd name="T6" fmla="*/ 500 w 500"/>
                  <a:gd name="T7" fmla="*/ 290 h 470"/>
                  <a:gd name="T8" fmla="*/ 490 w 500"/>
                  <a:gd name="T9" fmla="*/ 320 h 470"/>
                  <a:gd name="T10" fmla="*/ 480 w 500"/>
                  <a:gd name="T11" fmla="*/ 340 h 470"/>
                  <a:gd name="T12" fmla="*/ 450 w 500"/>
                  <a:gd name="T13" fmla="*/ 360 h 470"/>
                  <a:gd name="T14" fmla="*/ 420 w 500"/>
                  <a:gd name="T15" fmla="*/ 390 h 470"/>
                  <a:gd name="T16" fmla="*/ 420 w 500"/>
                  <a:gd name="T17" fmla="*/ 410 h 470"/>
                  <a:gd name="T18" fmla="*/ 430 w 500"/>
                  <a:gd name="T19" fmla="*/ 430 h 470"/>
                  <a:gd name="T20" fmla="*/ 320 w 500"/>
                  <a:gd name="T21" fmla="*/ 460 h 470"/>
                  <a:gd name="T22" fmla="*/ 260 w 500"/>
                  <a:gd name="T23" fmla="*/ 470 h 470"/>
                  <a:gd name="T24" fmla="*/ 230 w 500"/>
                  <a:gd name="T25" fmla="*/ 460 h 470"/>
                  <a:gd name="T26" fmla="*/ 210 w 500"/>
                  <a:gd name="T27" fmla="*/ 450 h 470"/>
                  <a:gd name="T28" fmla="*/ 130 w 500"/>
                  <a:gd name="T29" fmla="*/ 370 h 470"/>
                  <a:gd name="T30" fmla="*/ 60 w 500"/>
                  <a:gd name="T31" fmla="*/ 290 h 470"/>
                  <a:gd name="T32" fmla="*/ 30 w 500"/>
                  <a:gd name="T33" fmla="*/ 240 h 470"/>
                  <a:gd name="T34" fmla="*/ 11 w 500"/>
                  <a:gd name="T35" fmla="*/ 190 h 470"/>
                  <a:gd name="T36" fmla="*/ 0 w 500"/>
                  <a:gd name="T37" fmla="*/ 140 h 470"/>
                  <a:gd name="T38" fmla="*/ 20 w 500"/>
                  <a:gd name="T39" fmla="*/ 80 h 470"/>
                  <a:gd name="T40" fmla="*/ 60 w 500"/>
                  <a:gd name="T41" fmla="*/ 40 h 470"/>
                  <a:gd name="T42" fmla="*/ 110 w 500"/>
                  <a:gd name="T43" fmla="*/ 20 h 470"/>
                  <a:gd name="T44" fmla="*/ 170 w 500"/>
                  <a:gd name="T45" fmla="*/ 0 h 470"/>
                  <a:gd name="T46" fmla="*/ 230 w 500"/>
                  <a:gd name="T47" fmla="*/ 0 h 470"/>
                  <a:gd name="T48" fmla="*/ 280 w 500"/>
                  <a:gd name="T49" fmla="*/ 10 h 470"/>
                  <a:gd name="T50" fmla="*/ 340 w 500"/>
                  <a:gd name="T51" fmla="*/ 30 h 470"/>
                  <a:gd name="T52" fmla="*/ 380 w 500"/>
                  <a:gd name="T53" fmla="*/ 50 h 470"/>
                  <a:gd name="T54" fmla="*/ 420 w 500"/>
                  <a:gd name="T55" fmla="*/ 80 h 4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0"/>
                  <a:gd name="T85" fmla="*/ 0 h 470"/>
                  <a:gd name="T86" fmla="*/ 500 w 500"/>
                  <a:gd name="T87" fmla="*/ 470 h 4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0" h="470">
                    <a:moveTo>
                      <a:pt x="420" y="80"/>
                    </a:moveTo>
                    <a:lnTo>
                      <a:pt x="470" y="190"/>
                    </a:lnTo>
                    <a:lnTo>
                      <a:pt x="490" y="240"/>
                    </a:lnTo>
                    <a:lnTo>
                      <a:pt x="500" y="290"/>
                    </a:lnTo>
                    <a:lnTo>
                      <a:pt x="490" y="320"/>
                    </a:lnTo>
                    <a:lnTo>
                      <a:pt x="480" y="340"/>
                    </a:lnTo>
                    <a:lnTo>
                      <a:pt x="450" y="360"/>
                    </a:lnTo>
                    <a:lnTo>
                      <a:pt x="420" y="390"/>
                    </a:lnTo>
                    <a:lnTo>
                      <a:pt x="420" y="410"/>
                    </a:lnTo>
                    <a:lnTo>
                      <a:pt x="430" y="430"/>
                    </a:lnTo>
                    <a:lnTo>
                      <a:pt x="320" y="460"/>
                    </a:lnTo>
                    <a:lnTo>
                      <a:pt x="260" y="470"/>
                    </a:lnTo>
                    <a:lnTo>
                      <a:pt x="230" y="460"/>
                    </a:lnTo>
                    <a:lnTo>
                      <a:pt x="210" y="450"/>
                    </a:lnTo>
                    <a:lnTo>
                      <a:pt x="130" y="370"/>
                    </a:lnTo>
                    <a:lnTo>
                      <a:pt x="60" y="290"/>
                    </a:lnTo>
                    <a:lnTo>
                      <a:pt x="30" y="240"/>
                    </a:lnTo>
                    <a:lnTo>
                      <a:pt x="11" y="190"/>
                    </a:lnTo>
                    <a:lnTo>
                      <a:pt x="0" y="140"/>
                    </a:lnTo>
                    <a:lnTo>
                      <a:pt x="20" y="80"/>
                    </a:lnTo>
                    <a:lnTo>
                      <a:pt x="60" y="40"/>
                    </a:lnTo>
                    <a:lnTo>
                      <a:pt x="110" y="20"/>
                    </a:lnTo>
                    <a:lnTo>
                      <a:pt x="170" y="0"/>
                    </a:lnTo>
                    <a:lnTo>
                      <a:pt x="230" y="0"/>
                    </a:lnTo>
                    <a:lnTo>
                      <a:pt x="280" y="10"/>
                    </a:lnTo>
                    <a:lnTo>
                      <a:pt x="340" y="30"/>
                    </a:lnTo>
                    <a:lnTo>
                      <a:pt x="380" y="50"/>
                    </a:lnTo>
                    <a:lnTo>
                      <a:pt x="420" y="80"/>
                    </a:lnTo>
                    <a:close/>
                  </a:path>
                </a:pathLst>
              </a:custGeom>
              <a:solidFill>
                <a:srgbClr val="000000"/>
              </a:solidFill>
              <a:ln w="9525">
                <a:noFill/>
                <a:round/>
                <a:headEnd/>
                <a:tailEnd/>
              </a:ln>
            </p:spPr>
            <p:txBody>
              <a:bodyPr>
                <a:prstTxWarp prst="textNoShape">
                  <a:avLst/>
                </a:prstTxWarp>
              </a:bodyPr>
              <a:lstStyle/>
              <a:p>
                <a:endParaRPr lang="en-US"/>
              </a:p>
            </p:txBody>
          </p:sp>
          <p:sp>
            <p:nvSpPr>
              <p:cNvPr id="37021" name="Freeform 132"/>
              <p:cNvSpPr>
                <a:spLocks noChangeAspect="1"/>
              </p:cNvSpPr>
              <p:nvPr/>
            </p:nvSpPr>
            <p:spPr bwMode="auto">
              <a:xfrm>
                <a:off x="2978" y="1785"/>
                <a:ext cx="170" cy="84"/>
              </a:xfrm>
              <a:custGeom>
                <a:avLst/>
                <a:gdLst>
                  <a:gd name="T0" fmla="*/ 850 w 850"/>
                  <a:gd name="T1" fmla="*/ 130 h 420"/>
                  <a:gd name="T2" fmla="*/ 740 w 850"/>
                  <a:gd name="T3" fmla="*/ 150 h 420"/>
                  <a:gd name="T4" fmla="*/ 630 w 850"/>
                  <a:gd name="T5" fmla="*/ 180 h 420"/>
                  <a:gd name="T6" fmla="*/ 420 w 850"/>
                  <a:gd name="T7" fmla="*/ 250 h 420"/>
                  <a:gd name="T8" fmla="*/ 210 w 850"/>
                  <a:gd name="T9" fmla="*/ 330 h 420"/>
                  <a:gd name="T10" fmla="*/ 9 w 850"/>
                  <a:gd name="T11" fmla="*/ 420 h 420"/>
                  <a:gd name="T12" fmla="*/ 0 w 850"/>
                  <a:gd name="T13" fmla="*/ 350 h 420"/>
                  <a:gd name="T14" fmla="*/ 0 w 850"/>
                  <a:gd name="T15" fmla="*/ 300 h 420"/>
                  <a:gd name="T16" fmla="*/ 0 w 850"/>
                  <a:gd name="T17" fmla="*/ 271 h 420"/>
                  <a:gd name="T18" fmla="*/ 9 w 850"/>
                  <a:gd name="T19" fmla="*/ 250 h 420"/>
                  <a:gd name="T20" fmla="*/ 20 w 850"/>
                  <a:gd name="T21" fmla="*/ 230 h 420"/>
                  <a:gd name="T22" fmla="*/ 50 w 850"/>
                  <a:gd name="T23" fmla="*/ 200 h 420"/>
                  <a:gd name="T24" fmla="*/ 50 w 850"/>
                  <a:gd name="T25" fmla="*/ 230 h 420"/>
                  <a:gd name="T26" fmla="*/ 70 w 850"/>
                  <a:gd name="T27" fmla="*/ 250 h 420"/>
                  <a:gd name="T28" fmla="*/ 90 w 850"/>
                  <a:gd name="T29" fmla="*/ 260 h 420"/>
                  <a:gd name="T30" fmla="*/ 110 w 850"/>
                  <a:gd name="T31" fmla="*/ 280 h 420"/>
                  <a:gd name="T32" fmla="*/ 160 w 850"/>
                  <a:gd name="T33" fmla="*/ 280 h 420"/>
                  <a:gd name="T34" fmla="*/ 180 w 850"/>
                  <a:gd name="T35" fmla="*/ 280 h 420"/>
                  <a:gd name="T36" fmla="*/ 210 w 850"/>
                  <a:gd name="T37" fmla="*/ 260 h 420"/>
                  <a:gd name="T38" fmla="*/ 231 w 850"/>
                  <a:gd name="T39" fmla="*/ 250 h 420"/>
                  <a:gd name="T40" fmla="*/ 260 w 850"/>
                  <a:gd name="T41" fmla="*/ 230 h 420"/>
                  <a:gd name="T42" fmla="*/ 290 w 850"/>
                  <a:gd name="T43" fmla="*/ 190 h 420"/>
                  <a:gd name="T44" fmla="*/ 350 w 850"/>
                  <a:gd name="T45" fmla="*/ 100 h 420"/>
                  <a:gd name="T46" fmla="*/ 360 w 850"/>
                  <a:gd name="T47" fmla="*/ 120 h 420"/>
                  <a:gd name="T48" fmla="*/ 380 w 850"/>
                  <a:gd name="T49" fmla="*/ 140 h 420"/>
                  <a:gd name="T50" fmla="*/ 390 w 850"/>
                  <a:gd name="T51" fmla="*/ 140 h 420"/>
                  <a:gd name="T52" fmla="*/ 410 w 850"/>
                  <a:gd name="T53" fmla="*/ 130 h 420"/>
                  <a:gd name="T54" fmla="*/ 440 w 850"/>
                  <a:gd name="T55" fmla="*/ 100 h 420"/>
                  <a:gd name="T56" fmla="*/ 470 w 850"/>
                  <a:gd name="T57" fmla="*/ 80 h 420"/>
                  <a:gd name="T58" fmla="*/ 509 w 850"/>
                  <a:gd name="T59" fmla="*/ 0 h 420"/>
                  <a:gd name="T60" fmla="*/ 540 w 850"/>
                  <a:gd name="T61" fmla="*/ 40 h 420"/>
                  <a:gd name="T62" fmla="*/ 580 w 850"/>
                  <a:gd name="T63" fmla="*/ 60 h 420"/>
                  <a:gd name="T64" fmla="*/ 630 w 850"/>
                  <a:gd name="T65" fmla="*/ 60 h 420"/>
                  <a:gd name="T66" fmla="*/ 680 w 850"/>
                  <a:gd name="T67" fmla="*/ 60 h 420"/>
                  <a:gd name="T68" fmla="*/ 731 w 850"/>
                  <a:gd name="T69" fmla="*/ 60 h 420"/>
                  <a:gd name="T70" fmla="*/ 770 w 850"/>
                  <a:gd name="T71" fmla="*/ 70 h 420"/>
                  <a:gd name="T72" fmla="*/ 810 w 850"/>
                  <a:gd name="T73" fmla="*/ 90 h 420"/>
                  <a:gd name="T74" fmla="*/ 850 w 850"/>
                  <a:gd name="T75" fmla="*/ 130 h 4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0"/>
                  <a:gd name="T115" fmla="*/ 0 h 420"/>
                  <a:gd name="T116" fmla="*/ 850 w 850"/>
                  <a:gd name="T117" fmla="*/ 420 h 4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0" h="420">
                    <a:moveTo>
                      <a:pt x="850" y="130"/>
                    </a:moveTo>
                    <a:lnTo>
                      <a:pt x="740" y="150"/>
                    </a:lnTo>
                    <a:lnTo>
                      <a:pt x="630" y="180"/>
                    </a:lnTo>
                    <a:lnTo>
                      <a:pt x="420" y="250"/>
                    </a:lnTo>
                    <a:lnTo>
                      <a:pt x="210" y="330"/>
                    </a:lnTo>
                    <a:lnTo>
                      <a:pt x="9" y="420"/>
                    </a:lnTo>
                    <a:lnTo>
                      <a:pt x="0" y="350"/>
                    </a:lnTo>
                    <a:lnTo>
                      <a:pt x="0" y="300"/>
                    </a:lnTo>
                    <a:lnTo>
                      <a:pt x="0" y="271"/>
                    </a:lnTo>
                    <a:lnTo>
                      <a:pt x="9" y="250"/>
                    </a:lnTo>
                    <a:lnTo>
                      <a:pt x="20" y="230"/>
                    </a:lnTo>
                    <a:lnTo>
                      <a:pt x="50" y="200"/>
                    </a:lnTo>
                    <a:lnTo>
                      <a:pt x="50" y="230"/>
                    </a:lnTo>
                    <a:lnTo>
                      <a:pt x="70" y="250"/>
                    </a:lnTo>
                    <a:lnTo>
                      <a:pt x="90" y="260"/>
                    </a:lnTo>
                    <a:lnTo>
                      <a:pt x="110" y="280"/>
                    </a:lnTo>
                    <a:lnTo>
                      <a:pt x="160" y="280"/>
                    </a:lnTo>
                    <a:lnTo>
                      <a:pt x="180" y="280"/>
                    </a:lnTo>
                    <a:lnTo>
                      <a:pt x="210" y="260"/>
                    </a:lnTo>
                    <a:lnTo>
                      <a:pt x="231" y="250"/>
                    </a:lnTo>
                    <a:lnTo>
                      <a:pt x="260" y="230"/>
                    </a:lnTo>
                    <a:lnTo>
                      <a:pt x="290" y="190"/>
                    </a:lnTo>
                    <a:lnTo>
                      <a:pt x="350" y="100"/>
                    </a:lnTo>
                    <a:lnTo>
                      <a:pt x="360" y="120"/>
                    </a:lnTo>
                    <a:lnTo>
                      <a:pt x="380" y="140"/>
                    </a:lnTo>
                    <a:lnTo>
                      <a:pt x="390" y="140"/>
                    </a:lnTo>
                    <a:lnTo>
                      <a:pt x="410" y="130"/>
                    </a:lnTo>
                    <a:lnTo>
                      <a:pt x="440" y="100"/>
                    </a:lnTo>
                    <a:lnTo>
                      <a:pt x="470" y="80"/>
                    </a:lnTo>
                    <a:lnTo>
                      <a:pt x="509" y="0"/>
                    </a:lnTo>
                    <a:lnTo>
                      <a:pt x="540" y="40"/>
                    </a:lnTo>
                    <a:lnTo>
                      <a:pt x="580" y="60"/>
                    </a:lnTo>
                    <a:lnTo>
                      <a:pt x="630" y="60"/>
                    </a:lnTo>
                    <a:lnTo>
                      <a:pt x="680" y="60"/>
                    </a:lnTo>
                    <a:lnTo>
                      <a:pt x="731" y="60"/>
                    </a:lnTo>
                    <a:lnTo>
                      <a:pt x="770" y="70"/>
                    </a:lnTo>
                    <a:lnTo>
                      <a:pt x="810" y="90"/>
                    </a:lnTo>
                    <a:lnTo>
                      <a:pt x="850" y="130"/>
                    </a:lnTo>
                    <a:close/>
                  </a:path>
                </a:pathLst>
              </a:custGeom>
              <a:solidFill>
                <a:srgbClr val="B2B2B2"/>
              </a:solidFill>
              <a:ln w="9525">
                <a:noFill/>
                <a:round/>
                <a:headEnd/>
                <a:tailEnd/>
              </a:ln>
            </p:spPr>
            <p:txBody>
              <a:bodyPr>
                <a:prstTxWarp prst="textNoShape">
                  <a:avLst/>
                </a:prstTxWarp>
              </a:bodyPr>
              <a:lstStyle/>
              <a:p>
                <a:endParaRPr lang="en-US"/>
              </a:p>
            </p:txBody>
          </p:sp>
          <p:sp>
            <p:nvSpPr>
              <p:cNvPr id="37022" name="Freeform 133"/>
              <p:cNvSpPr>
                <a:spLocks noChangeAspect="1"/>
              </p:cNvSpPr>
              <p:nvPr/>
            </p:nvSpPr>
            <p:spPr bwMode="auto">
              <a:xfrm>
                <a:off x="1840" y="1785"/>
                <a:ext cx="20" cy="16"/>
              </a:xfrm>
              <a:custGeom>
                <a:avLst/>
                <a:gdLst>
                  <a:gd name="T0" fmla="*/ 99 w 99"/>
                  <a:gd name="T1" fmla="*/ 80 h 80"/>
                  <a:gd name="T2" fmla="*/ 60 w 99"/>
                  <a:gd name="T3" fmla="*/ 80 h 80"/>
                  <a:gd name="T4" fmla="*/ 30 w 99"/>
                  <a:gd name="T5" fmla="*/ 70 h 80"/>
                  <a:gd name="T6" fmla="*/ 10 w 99"/>
                  <a:gd name="T7" fmla="*/ 49 h 80"/>
                  <a:gd name="T8" fmla="*/ 0 w 99"/>
                  <a:gd name="T9" fmla="*/ 30 h 80"/>
                  <a:gd name="T10" fmla="*/ 0 w 99"/>
                  <a:gd name="T11" fmla="*/ 0 h 80"/>
                  <a:gd name="T12" fmla="*/ 99 w 99"/>
                  <a:gd name="T13" fmla="*/ 10 h 80"/>
                  <a:gd name="T14" fmla="*/ 99 w 99"/>
                  <a:gd name="T15" fmla="*/ 80 h 80"/>
                  <a:gd name="T16" fmla="*/ 0 60000 65536"/>
                  <a:gd name="T17" fmla="*/ 0 60000 65536"/>
                  <a:gd name="T18" fmla="*/ 0 60000 65536"/>
                  <a:gd name="T19" fmla="*/ 0 60000 65536"/>
                  <a:gd name="T20" fmla="*/ 0 60000 65536"/>
                  <a:gd name="T21" fmla="*/ 0 60000 65536"/>
                  <a:gd name="T22" fmla="*/ 0 60000 65536"/>
                  <a:gd name="T23" fmla="*/ 0 60000 65536"/>
                  <a:gd name="T24" fmla="*/ 0 w 99"/>
                  <a:gd name="T25" fmla="*/ 0 h 80"/>
                  <a:gd name="T26" fmla="*/ 99 w 99"/>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 h="80">
                    <a:moveTo>
                      <a:pt x="99" y="80"/>
                    </a:moveTo>
                    <a:lnTo>
                      <a:pt x="60" y="80"/>
                    </a:lnTo>
                    <a:lnTo>
                      <a:pt x="30" y="70"/>
                    </a:lnTo>
                    <a:lnTo>
                      <a:pt x="10" y="49"/>
                    </a:lnTo>
                    <a:lnTo>
                      <a:pt x="0" y="30"/>
                    </a:lnTo>
                    <a:lnTo>
                      <a:pt x="0" y="0"/>
                    </a:lnTo>
                    <a:lnTo>
                      <a:pt x="99" y="10"/>
                    </a:lnTo>
                    <a:lnTo>
                      <a:pt x="99" y="80"/>
                    </a:lnTo>
                    <a:close/>
                  </a:path>
                </a:pathLst>
              </a:custGeom>
              <a:solidFill>
                <a:srgbClr val="FFFFFF"/>
              </a:solidFill>
              <a:ln w="9525">
                <a:noFill/>
                <a:round/>
                <a:headEnd/>
                <a:tailEnd/>
              </a:ln>
            </p:spPr>
            <p:txBody>
              <a:bodyPr>
                <a:prstTxWarp prst="textNoShape">
                  <a:avLst/>
                </a:prstTxWarp>
              </a:bodyPr>
              <a:lstStyle/>
              <a:p>
                <a:endParaRPr lang="en-US"/>
              </a:p>
            </p:txBody>
          </p:sp>
          <p:sp>
            <p:nvSpPr>
              <p:cNvPr id="37023" name="Freeform 134"/>
              <p:cNvSpPr>
                <a:spLocks noChangeAspect="1"/>
              </p:cNvSpPr>
              <p:nvPr/>
            </p:nvSpPr>
            <p:spPr bwMode="auto">
              <a:xfrm>
                <a:off x="1982" y="1791"/>
                <a:ext cx="74" cy="68"/>
              </a:xfrm>
              <a:custGeom>
                <a:avLst/>
                <a:gdLst>
                  <a:gd name="T0" fmla="*/ 341 w 371"/>
                  <a:gd name="T1" fmla="*/ 110 h 340"/>
                  <a:gd name="T2" fmla="*/ 361 w 371"/>
                  <a:gd name="T3" fmla="*/ 180 h 340"/>
                  <a:gd name="T4" fmla="*/ 371 w 371"/>
                  <a:gd name="T5" fmla="*/ 220 h 340"/>
                  <a:gd name="T6" fmla="*/ 361 w 371"/>
                  <a:gd name="T7" fmla="*/ 250 h 340"/>
                  <a:gd name="T8" fmla="*/ 321 w 371"/>
                  <a:gd name="T9" fmla="*/ 280 h 340"/>
                  <a:gd name="T10" fmla="*/ 281 w 371"/>
                  <a:gd name="T11" fmla="*/ 320 h 340"/>
                  <a:gd name="T12" fmla="*/ 251 w 371"/>
                  <a:gd name="T13" fmla="*/ 340 h 340"/>
                  <a:gd name="T14" fmla="*/ 231 w 371"/>
                  <a:gd name="T15" fmla="*/ 340 h 340"/>
                  <a:gd name="T16" fmla="*/ 201 w 371"/>
                  <a:gd name="T17" fmla="*/ 340 h 340"/>
                  <a:gd name="T18" fmla="*/ 181 w 371"/>
                  <a:gd name="T19" fmla="*/ 320 h 340"/>
                  <a:gd name="T20" fmla="*/ 191 w 371"/>
                  <a:gd name="T21" fmla="*/ 300 h 340"/>
                  <a:gd name="T22" fmla="*/ 201 w 371"/>
                  <a:gd name="T23" fmla="*/ 290 h 340"/>
                  <a:gd name="T24" fmla="*/ 241 w 371"/>
                  <a:gd name="T25" fmla="*/ 280 h 340"/>
                  <a:gd name="T26" fmla="*/ 291 w 371"/>
                  <a:gd name="T27" fmla="*/ 270 h 340"/>
                  <a:gd name="T28" fmla="*/ 301 w 371"/>
                  <a:gd name="T29" fmla="*/ 250 h 340"/>
                  <a:gd name="T30" fmla="*/ 311 w 371"/>
                  <a:gd name="T31" fmla="*/ 230 h 340"/>
                  <a:gd name="T32" fmla="*/ 281 w 371"/>
                  <a:gd name="T33" fmla="*/ 220 h 340"/>
                  <a:gd name="T34" fmla="*/ 261 w 371"/>
                  <a:gd name="T35" fmla="*/ 220 h 340"/>
                  <a:gd name="T36" fmla="*/ 201 w 371"/>
                  <a:gd name="T37" fmla="*/ 230 h 340"/>
                  <a:gd name="T38" fmla="*/ 141 w 371"/>
                  <a:gd name="T39" fmla="*/ 250 h 340"/>
                  <a:gd name="T40" fmla="*/ 121 w 371"/>
                  <a:gd name="T41" fmla="*/ 250 h 340"/>
                  <a:gd name="T42" fmla="*/ 91 w 371"/>
                  <a:gd name="T43" fmla="*/ 241 h 340"/>
                  <a:gd name="T44" fmla="*/ 110 w 371"/>
                  <a:gd name="T45" fmla="*/ 220 h 340"/>
                  <a:gd name="T46" fmla="*/ 141 w 371"/>
                  <a:gd name="T47" fmla="*/ 210 h 340"/>
                  <a:gd name="T48" fmla="*/ 191 w 371"/>
                  <a:gd name="T49" fmla="*/ 200 h 340"/>
                  <a:gd name="T50" fmla="*/ 241 w 371"/>
                  <a:gd name="T51" fmla="*/ 190 h 340"/>
                  <a:gd name="T52" fmla="*/ 261 w 371"/>
                  <a:gd name="T53" fmla="*/ 180 h 340"/>
                  <a:gd name="T54" fmla="*/ 281 w 371"/>
                  <a:gd name="T55" fmla="*/ 160 h 340"/>
                  <a:gd name="T56" fmla="*/ 251 w 371"/>
                  <a:gd name="T57" fmla="*/ 140 h 340"/>
                  <a:gd name="T58" fmla="*/ 220 w 371"/>
                  <a:gd name="T59" fmla="*/ 140 h 340"/>
                  <a:gd name="T60" fmla="*/ 161 w 371"/>
                  <a:gd name="T61" fmla="*/ 150 h 340"/>
                  <a:gd name="T62" fmla="*/ 101 w 371"/>
                  <a:gd name="T63" fmla="*/ 170 h 340"/>
                  <a:gd name="T64" fmla="*/ 71 w 371"/>
                  <a:gd name="T65" fmla="*/ 170 h 340"/>
                  <a:gd name="T66" fmla="*/ 41 w 371"/>
                  <a:gd name="T67" fmla="*/ 170 h 340"/>
                  <a:gd name="T68" fmla="*/ 81 w 371"/>
                  <a:gd name="T69" fmla="*/ 140 h 340"/>
                  <a:gd name="T70" fmla="*/ 131 w 371"/>
                  <a:gd name="T71" fmla="*/ 110 h 340"/>
                  <a:gd name="T72" fmla="*/ 181 w 371"/>
                  <a:gd name="T73" fmla="*/ 100 h 340"/>
                  <a:gd name="T74" fmla="*/ 241 w 371"/>
                  <a:gd name="T75" fmla="*/ 90 h 340"/>
                  <a:gd name="T76" fmla="*/ 261 w 371"/>
                  <a:gd name="T77" fmla="*/ 70 h 340"/>
                  <a:gd name="T78" fmla="*/ 231 w 371"/>
                  <a:gd name="T79" fmla="*/ 50 h 340"/>
                  <a:gd name="T80" fmla="*/ 201 w 371"/>
                  <a:gd name="T81" fmla="*/ 50 h 340"/>
                  <a:gd name="T82" fmla="*/ 171 w 371"/>
                  <a:gd name="T83" fmla="*/ 50 h 340"/>
                  <a:gd name="T84" fmla="*/ 141 w 371"/>
                  <a:gd name="T85" fmla="*/ 50 h 340"/>
                  <a:gd name="T86" fmla="*/ 71 w 371"/>
                  <a:gd name="T87" fmla="*/ 80 h 340"/>
                  <a:gd name="T88" fmla="*/ 0 w 371"/>
                  <a:gd name="T89" fmla="*/ 100 h 340"/>
                  <a:gd name="T90" fmla="*/ 41 w 371"/>
                  <a:gd name="T91" fmla="*/ 70 h 340"/>
                  <a:gd name="T92" fmla="*/ 101 w 371"/>
                  <a:gd name="T93" fmla="*/ 50 h 340"/>
                  <a:gd name="T94" fmla="*/ 151 w 371"/>
                  <a:gd name="T95" fmla="*/ 30 h 340"/>
                  <a:gd name="T96" fmla="*/ 191 w 371"/>
                  <a:gd name="T97" fmla="*/ 0 h 340"/>
                  <a:gd name="T98" fmla="*/ 220 w 371"/>
                  <a:gd name="T99" fmla="*/ 0 h 340"/>
                  <a:gd name="T100" fmla="*/ 241 w 371"/>
                  <a:gd name="T101" fmla="*/ 10 h 340"/>
                  <a:gd name="T102" fmla="*/ 281 w 371"/>
                  <a:gd name="T103" fmla="*/ 40 h 340"/>
                  <a:gd name="T104" fmla="*/ 341 w 371"/>
                  <a:gd name="T105" fmla="*/ 110 h 3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340"/>
                  <a:gd name="T161" fmla="*/ 371 w 371"/>
                  <a:gd name="T162" fmla="*/ 340 h 3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340">
                    <a:moveTo>
                      <a:pt x="341" y="110"/>
                    </a:moveTo>
                    <a:lnTo>
                      <a:pt x="361" y="180"/>
                    </a:lnTo>
                    <a:lnTo>
                      <a:pt x="371" y="220"/>
                    </a:lnTo>
                    <a:lnTo>
                      <a:pt x="361" y="250"/>
                    </a:lnTo>
                    <a:lnTo>
                      <a:pt x="321" y="280"/>
                    </a:lnTo>
                    <a:lnTo>
                      <a:pt x="281" y="320"/>
                    </a:lnTo>
                    <a:lnTo>
                      <a:pt x="251" y="340"/>
                    </a:lnTo>
                    <a:lnTo>
                      <a:pt x="231" y="340"/>
                    </a:lnTo>
                    <a:lnTo>
                      <a:pt x="201" y="340"/>
                    </a:lnTo>
                    <a:lnTo>
                      <a:pt x="181" y="320"/>
                    </a:lnTo>
                    <a:lnTo>
                      <a:pt x="191" y="300"/>
                    </a:lnTo>
                    <a:lnTo>
                      <a:pt x="201" y="290"/>
                    </a:lnTo>
                    <a:lnTo>
                      <a:pt x="241" y="280"/>
                    </a:lnTo>
                    <a:lnTo>
                      <a:pt x="291" y="270"/>
                    </a:lnTo>
                    <a:lnTo>
                      <a:pt x="301" y="250"/>
                    </a:lnTo>
                    <a:lnTo>
                      <a:pt x="311" y="230"/>
                    </a:lnTo>
                    <a:lnTo>
                      <a:pt x="281" y="220"/>
                    </a:lnTo>
                    <a:lnTo>
                      <a:pt x="261" y="220"/>
                    </a:lnTo>
                    <a:lnTo>
                      <a:pt x="201" y="230"/>
                    </a:lnTo>
                    <a:lnTo>
                      <a:pt x="141" y="250"/>
                    </a:lnTo>
                    <a:lnTo>
                      <a:pt x="121" y="250"/>
                    </a:lnTo>
                    <a:lnTo>
                      <a:pt x="91" y="241"/>
                    </a:lnTo>
                    <a:lnTo>
                      <a:pt x="110" y="220"/>
                    </a:lnTo>
                    <a:lnTo>
                      <a:pt x="141" y="210"/>
                    </a:lnTo>
                    <a:lnTo>
                      <a:pt x="191" y="200"/>
                    </a:lnTo>
                    <a:lnTo>
                      <a:pt x="241" y="190"/>
                    </a:lnTo>
                    <a:lnTo>
                      <a:pt x="261" y="180"/>
                    </a:lnTo>
                    <a:lnTo>
                      <a:pt x="281" y="160"/>
                    </a:lnTo>
                    <a:lnTo>
                      <a:pt x="251" y="140"/>
                    </a:lnTo>
                    <a:lnTo>
                      <a:pt x="220" y="140"/>
                    </a:lnTo>
                    <a:lnTo>
                      <a:pt x="161" y="150"/>
                    </a:lnTo>
                    <a:lnTo>
                      <a:pt x="101" y="170"/>
                    </a:lnTo>
                    <a:lnTo>
                      <a:pt x="71" y="170"/>
                    </a:lnTo>
                    <a:lnTo>
                      <a:pt x="41" y="170"/>
                    </a:lnTo>
                    <a:lnTo>
                      <a:pt x="81" y="140"/>
                    </a:lnTo>
                    <a:lnTo>
                      <a:pt x="131" y="110"/>
                    </a:lnTo>
                    <a:lnTo>
                      <a:pt x="181" y="100"/>
                    </a:lnTo>
                    <a:lnTo>
                      <a:pt x="241" y="90"/>
                    </a:lnTo>
                    <a:lnTo>
                      <a:pt x="261" y="70"/>
                    </a:lnTo>
                    <a:lnTo>
                      <a:pt x="231" y="50"/>
                    </a:lnTo>
                    <a:lnTo>
                      <a:pt x="201" y="50"/>
                    </a:lnTo>
                    <a:lnTo>
                      <a:pt x="171" y="50"/>
                    </a:lnTo>
                    <a:lnTo>
                      <a:pt x="141" y="50"/>
                    </a:lnTo>
                    <a:lnTo>
                      <a:pt x="71" y="80"/>
                    </a:lnTo>
                    <a:lnTo>
                      <a:pt x="0" y="100"/>
                    </a:lnTo>
                    <a:lnTo>
                      <a:pt x="41" y="70"/>
                    </a:lnTo>
                    <a:lnTo>
                      <a:pt x="101" y="50"/>
                    </a:lnTo>
                    <a:lnTo>
                      <a:pt x="151" y="30"/>
                    </a:lnTo>
                    <a:lnTo>
                      <a:pt x="191" y="0"/>
                    </a:lnTo>
                    <a:lnTo>
                      <a:pt x="220" y="0"/>
                    </a:lnTo>
                    <a:lnTo>
                      <a:pt x="241" y="10"/>
                    </a:lnTo>
                    <a:lnTo>
                      <a:pt x="281" y="40"/>
                    </a:lnTo>
                    <a:lnTo>
                      <a:pt x="341" y="110"/>
                    </a:lnTo>
                    <a:close/>
                  </a:path>
                </a:pathLst>
              </a:custGeom>
              <a:solidFill>
                <a:srgbClr val="9F853A"/>
              </a:solidFill>
              <a:ln w="9525">
                <a:noFill/>
                <a:round/>
                <a:headEnd/>
                <a:tailEnd/>
              </a:ln>
            </p:spPr>
            <p:txBody>
              <a:bodyPr>
                <a:prstTxWarp prst="textNoShape">
                  <a:avLst/>
                </a:prstTxWarp>
              </a:bodyPr>
              <a:lstStyle/>
              <a:p>
                <a:endParaRPr lang="en-US"/>
              </a:p>
            </p:txBody>
          </p:sp>
          <p:sp>
            <p:nvSpPr>
              <p:cNvPr id="37024" name="Freeform 135"/>
              <p:cNvSpPr>
                <a:spLocks noChangeAspect="1"/>
              </p:cNvSpPr>
              <p:nvPr/>
            </p:nvSpPr>
            <p:spPr bwMode="auto">
              <a:xfrm>
                <a:off x="2776" y="1809"/>
                <a:ext cx="680" cy="270"/>
              </a:xfrm>
              <a:custGeom>
                <a:avLst/>
                <a:gdLst>
                  <a:gd name="T0" fmla="*/ 3390 w 3400"/>
                  <a:gd name="T1" fmla="*/ 720 h 1350"/>
                  <a:gd name="T2" fmla="*/ 3330 w 3400"/>
                  <a:gd name="T3" fmla="*/ 869 h 1350"/>
                  <a:gd name="T4" fmla="*/ 3181 w 3400"/>
                  <a:gd name="T5" fmla="*/ 1040 h 1350"/>
                  <a:gd name="T6" fmla="*/ 2990 w 3400"/>
                  <a:gd name="T7" fmla="*/ 1140 h 1350"/>
                  <a:gd name="T8" fmla="*/ 2750 w 3400"/>
                  <a:gd name="T9" fmla="*/ 1190 h 1350"/>
                  <a:gd name="T10" fmla="*/ 2760 w 3400"/>
                  <a:gd name="T11" fmla="*/ 1060 h 1350"/>
                  <a:gd name="T12" fmla="*/ 2670 w 3400"/>
                  <a:gd name="T13" fmla="*/ 1060 h 1350"/>
                  <a:gd name="T14" fmla="*/ 2540 w 3400"/>
                  <a:gd name="T15" fmla="*/ 1120 h 1350"/>
                  <a:gd name="T16" fmla="*/ 2440 w 3400"/>
                  <a:gd name="T17" fmla="*/ 1150 h 1350"/>
                  <a:gd name="T18" fmla="*/ 2400 w 3400"/>
                  <a:gd name="T19" fmla="*/ 1080 h 1350"/>
                  <a:gd name="T20" fmla="*/ 2300 w 3400"/>
                  <a:gd name="T21" fmla="*/ 1080 h 1350"/>
                  <a:gd name="T22" fmla="*/ 2100 w 3400"/>
                  <a:gd name="T23" fmla="*/ 1170 h 1350"/>
                  <a:gd name="T24" fmla="*/ 2100 w 3400"/>
                  <a:gd name="T25" fmla="*/ 1120 h 1350"/>
                  <a:gd name="T26" fmla="*/ 2080 w 3400"/>
                  <a:gd name="T27" fmla="*/ 1060 h 1350"/>
                  <a:gd name="T28" fmla="*/ 1940 w 3400"/>
                  <a:gd name="T29" fmla="*/ 1080 h 1350"/>
                  <a:gd name="T30" fmla="*/ 1760 w 3400"/>
                  <a:gd name="T31" fmla="*/ 1110 h 1350"/>
                  <a:gd name="T32" fmla="*/ 1620 w 3400"/>
                  <a:gd name="T33" fmla="*/ 1100 h 1350"/>
                  <a:gd name="T34" fmla="*/ 1640 w 3400"/>
                  <a:gd name="T35" fmla="*/ 1040 h 1350"/>
                  <a:gd name="T36" fmla="*/ 1570 w 3400"/>
                  <a:gd name="T37" fmla="*/ 1040 h 1350"/>
                  <a:gd name="T38" fmla="*/ 1370 w 3400"/>
                  <a:gd name="T39" fmla="*/ 1080 h 1350"/>
                  <a:gd name="T40" fmla="*/ 1300 w 3400"/>
                  <a:gd name="T41" fmla="*/ 1080 h 1350"/>
                  <a:gd name="T42" fmla="*/ 1320 w 3400"/>
                  <a:gd name="T43" fmla="*/ 990 h 1350"/>
                  <a:gd name="T44" fmla="*/ 1230 w 3400"/>
                  <a:gd name="T45" fmla="*/ 960 h 1350"/>
                  <a:gd name="T46" fmla="*/ 1080 w 3400"/>
                  <a:gd name="T47" fmla="*/ 1020 h 1350"/>
                  <a:gd name="T48" fmla="*/ 840 w 3400"/>
                  <a:gd name="T49" fmla="*/ 1270 h 1350"/>
                  <a:gd name="T50" fmla="*/ 700 w 3400"/>
                  <a:gd name="T51" fmla="*/ 1350 h 1350"/>
                  <a:gd name="T52" fmla="*/ 530 w 3400"/>
                  <a:gd name="T53" fmla="*/ 1320 h 1350"/>
                  <a:gd name="T54" fmla="*/ 540 w 3400"/>
                  <a:gd name="T55" fmla="*/ 1170 h 1350"/>
                  <a:gd name="T56" fmla="*/ 540 w 3400"/>
                  <a:gd name="T57" fmla="*/ 1030 h 1350"/>
                  <a:gd name="T58" fmla="*/ 340 w 3400"/>
                  <a:gd name="T59" fmla="*/ 1190 h 1350"/>
                  <a:gd name="T60" fmla="*/ 180 w 3400"/>
                  <a:gd name="T61" fmla="*/ 1240 h 1350"/>
                  <a:gd name="T62" fmla="*/ 90 w 3400"/>
                  <a:gd name="T63" fmla="*/ 1180 h 1350"/>
                  <a:gd name="T64" fmla="*/ 50 w 3400"/>
                  <a:gd name="T65" fmla="*/ 1040 h 1350"/>
                  <a:gd name="T66" fmla="*/ 110 w 3400"/>
                  <a:gd name="T67" fmla="*/ 910 h 1350"/>
                  <a:gd name="T68" fmla="*/ 320 w 3400"/>
                  <a:gd name="T69" fmla="*/ 759 h 1350"/>
                  <a:gd name="T70" fmla="*/ 200 w 3400"/>
                  <a:gd name="T71" fmla="*/ 759 h 1350"/>
                  <a:gd name="T72" fmla="*/ 90 w 3400"/>
                  <a:gd name="T73" fmla="*/ 800 h 1350"/>
                  <a:gd name="T74" fmla="*/ 0 w 3400"/>
                  <a:gd name="T75" fmla="*/ 750 h 1350"/>
                  <a:gd name="T76" fmla="*/ 160 w 3400"/>
                  <a:gd name="T77" fmla="*/ 570 h 1350"/>
                  <a:gd name="T78" fmla="*/ 500 w 3400"/>
                  <a:gd name="T79" fmla="*/ 490 h 1350"/>
                  <a:gd name="T80" fmla="*/ 1000 w 3400"/>
                  <a:gd name="T81" fmla="*/ 390 h 1350"/>
                  <a:gd name="T82" fmla="*/ 1390 w 3400"/>
                  <a:gd name="T83" fmla="*/ 230 h 1350"/>
                  <a:gd name="T84" fmla="*/ 1980 w 3400"/>
                  <a:gd name="T85" fmla="*/ 60 h 1350"/>
                  <a:gd name="T86" fmla="*/ 2390 w 3400"/>
                  <a:gd name="T87" fmla="*/ 20 h 1350"/>
                  <a:gd name="T88" fmla="*/ 2650 w 3400"/>
                  <a:gd name="T89" fmla="*/ 30 h 1350"/>
                  <a:gd name="T90" fmla="*/ 3040 w 3400"/>
                  <a:gd name="T91" fmla="*/ 190 h 1350"/>
                  <a:gd name="T92" fmla="*/ 3250 w 3400"/>
                  <a:gd name="T93" fmla="*/ 360 h 1350"/>
                  <a:gd name="T94" fmla="*/ 3360 w 3400"/>
                  <a:gd name="T95" fmla="*/ 539 h 13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00"/>
                  <a:gd name="T145" fmla="*/ 0 h 1350"/>
                  <a:gd name="T146" fmla="*/ 3400 w 3400"/>
                  <a:gd name="T147" fmla="*/ 1350 h 13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00" h="1350">
                    <a:moveTo>
                      <a:pt x="3390" y="600"/>
                    </a:moveTo>
                    <a:lnTo>
                      <a:pt x="3400" y="660"/>
                    </a:lnTo>
                    <a:lnTo>
                      <a:pt x="3390" y="720"/>
                    </a:lnTo>
                    <a:lnTo>
                      <a:pt x="3380" y="780"/>
                    </a:lnTo>
                    <a:lnTo>
                      <a:pt x="3360" y="830"/>
                    </a:lnTo>
                    <a:lnTo>
                      <a:pt x="3330" y="869"/>
                    </a:lnTo>
                    <a:lnTo>
                      <a:pt x="3300" y="920"/>
                    </a:lnTo>
                    <a:lnTo>
                      <a:pt x="3230" y="1000"/>
                    </a:lnTo>
                    <a:lnTo>
                      <a:pt x="3181" y="1040"/>
                    </a:lnTo>
                    <a:lnTo>
                      <a:pt x="3120" y="1080"/>
                    </a:lnTo>
                    <a:lnTo>
                      <a:pt x="3050" y="1110"/>
                    </a:lnTo>
                    <a:lnTo>
                      <a:pt x="2990" y="1140"/>
                    </a:lnTo>
                    <a:lnTo>
                      <a:pt x="2849" y="1180"/>
                    </a:lnTo>
                    <a:lnTo>
                      <a:pt x="2720" y="1220"/>
                    </a:lnTo>
                    <a:lnTo>
                      <a:pt x="2750" y="1190"/>
                    </a:lnTo>
                    <a:lnTo>
                      <a:pt x="2770" y="1150"/>
                    </a:lnTo>
                    <a:lnTo>
                      <a:pt x="2770" y="1100"/>
                    </a:lnTo>
                    <a:lnTo>
                      <a:pt x="2760" y="1060"/>
                    </a:lnTo>
                    <a:lnTo>
                      <a:pt x="2730" y="1050"/>
                    </a:lnTo>
                    <a:lnTo>
                      <a:pt x="2700" y="1050"/>
                    </a:lnTo>
                    <a:lnTo>
                      <a:pt x="2670" y="1060"/>
                    </a:lnTo>
                    <a:lnTo>
                      <a:pt x="2640" y="1080"/>
                    </a:lnTo>
                    <a:lnTo>
                      <a:pt x="2571" y="1110"/>
                    </a:lnTo>
                    <a:lnTo>
                      <a:pt x="2540" y="1120"/>
                    </a:lnTo>
                    <a:lnTo>
                      <a:pt x="2500" y="1120"/>
                    </a:lnTo>
                    <a:lnTo>
                      <a:pt x="2470" y="1140"/>
                    </a:lnTo>
                    <a:lnTo>
                      <a:pt x="2440" y="1150"/>
                    </a:lnTo>
                    <a:lnTo>
                      <a:pt x="2370" y="1160"/>
                    </a:lnTo>
                    <a:lnTo>
                      <a:pt x="2390" y="1120"/>
                    </a:lnTo>
                    <a:lnTo>
                      <a:pt x="2400" y="1080"/>
                    </a:lnTo>
                    <a:lnTo>
                      <a:pt x="2370" y="1060"/>
                    </a:lnTo>
                    <a:lnTo>
                      <a:pt x="2351" y="1060"/>
                    </a:lnTo>
                    <a:lnTo>
                      <a:pt x="2300" y="1080"/>
                    </a:lnTo>
                    <a:lnTo>
                      <a:pt x="2250" y="1100"/>
                    </a:lnTo>
                    <a:lnTo>
                      <a:pt x="2200" y="1120"/>
                    </a:lnTo>
                    <a:lnTo>
                      <a:pt x="2100" y="1170"/>
                    </a:lnTo>
                    <a:lnTo>
                      <a:pt x="2090" y="1160"/>
                    </a:lnTo>
                    <a:lnTo>
                      <a:pt x="2090" y="1150"/>
                    </a:lnTo>
                    <a:lnTo>
                      <a:pt x="2100" y="1120"/>
                    </a:lnTo>
                    <a:lnTo>
                      <a:pt x="2140" y="1080"/>
                    </a:lnTo>
                    <a:lnTo>
                      <a:pt x="2110" y="1060"/>
                    </a:lnTo>
                    <a:lnTo>
                      <a:pt x="2080" y="1060"/>
                    </a:lnTo>
                    <a:lnTo>
                      <a:pt x="2019" y="1070"/>
                    </a:lnTo>
                    <a:lnTo>
                      <a:pt x="1970" y="1080"/>
                    </a:lnTo>
                    <a:lnTo>
                      <a:pt x="1940" y="1080"/>
                    </a:lnTo>
                    <a:lnTo>
                      <a:pt x="1910" y="1060"/>
                    </a:lnTo>
                    <a:lnTo>
                      <a:pt x="1830" y="1080"/>
                    </a:lnTo>
                    <a:lnTo>
                      <a:pt x="1760" y="1110"/>
                    </a:lnTo>
                    <a:lnTo>
                      <a:pt x="1680" y="1130"/>
                    </a:lnTo>
                    <a:lnTo>
                      <a:pt x="1600" y="1130"/>
                    </a:lnTo>
                    <a:lnTo>
                      <a:pt x="1620" y="1100"/>
                    </a:lnTo>
                    <a:lnTo>
                      <a:pt x="1640" y="1070"/>
                    </a:lnTo>
                    <a:lnTo>
                      <a:pt x="1650" y="1060"/>
                    </a:lnTo>
                    <a:lnTo>
                      <a:pt x="1640" y="1040"/>
                    </a:lnTo>
                    <a:lnTo>
                      <a:pt x="1629" y="1030"/>
                    </a:lnTo>
                    <a:lnTo>
                      <a:pt x="1610" y="1020"/>
                    </a:lnTo>
                    <a:lnTo>
                      <a:pt x="1570" y="1040"/>
                    </a:lnTo>
                    <a:lnTo>
                      <a:pt x="1540" y="1050"/>
                    </a:lnTo>
                    <a:lnTo>
                      <a:pt x="1461" y="1070"/>
                    </a:lnTo>
                    <a:lnTo>
                      <a:pt x="1370" y="1080"/>
                    </a:lnTo>
                    <a:lnTo>
                      <a:pt x="1300" y="1100"/>
                    </a:lnTo>
                    <a:lnTo>
                      <a:pt x="1290" y="1100"/>
                    </a:lnTo>
                    <a:lnTo>
                      <a:pt x="1300" y="1080"/>
                    </a:lnTo>
                    <a:lnTo>
                      <a:pt x="1320" y="1040"/>
                    </a:lnTo>
                    <a:lnTo>
                      <a:pt x="1320" y="1020"/>
                    </a:lnTo>
                    <a:lnTo>
                      <a:pt x="1320" y="990"/>
                    </a:lnTo>
                    <a:lnTo>
                      <a:pt x="1310" y="970"/>
                    </a:lnTo>
                    <a:lnTo>
                      <a:pt x="1280" y="960"/>
                    </a:lnTo>
                    <a:lnTo>
                      <a:pt x="1230" y="960"/>
                    </a:lnTo>
                    <a:lnTo>
                      <a:pt x="1170" y="970"/>
                    </a:lnTo>
                    <a:lnTo>
                      <a:pt x="1131" y="990"/>
                    </a:lnTo>
                    <a:lnTo>
                      <a:pt x="1080" y="1020"/>
                    </a:lnTo>
                    <a:lnTo>
                      <a:pt x="1000" y="1100"/>
                    </a:lnTo>
                    <a:lnTo>
                      <a:pt x="920" y="1190"/>
                    </a:lnTo>
                    <a:lnTo>
                      <a:pt x="840" y="1270"/>
                    </a:lnTo>
                    <a:lnTo>
                      <a:pt x="790" y="1300"/>
                    </a:lnTo>
                    <a:lnTo>
                      <a:pt x="750" y="1330"/>
                    </a:lnTo>
                    <a:lnTo>
                      <a:pt x="700" y="1350"/>
                    </a:lnTo>
                    <a:lnTo>
                      <a:pt x="650" y="1350"/>
                    </a:lnTo>
                    <a:lnTo>
                      <a:pt x="590" y="1340"/>
                    </a:lnTo>
                    <a:lnTo>
                      <a:pt x="530" y="1320"/>
                    </a:lnTo>
                    <a:lnTo>
                      <a:pt x="521" y="1280"/>
                    </a:lnTo>
                    <a:lnTo>
                      <a:pt x="521" y="1250"/>
                    </a:lnTo>
                    <a:lnTo>
                      <a:pt x="540" y="1170"/>
                    </a:lnTo>
                    <a:lnTo>
                      <a:pt x="550" y="1100"/>
                    </a:lnTo>
                    <a:lnTo>
                      <a:pt x="550" y="1060"/>
                    </a:lnTo>
                    <a:lnTo>
                      <a:pt x="540" y="1030"/>
                    </a:lnTo>
                    <a:lnTo>
                      <a:pt x="490" y="1060"/>
                    </a:lnTo>
                    <a:lnTo>
                      <a:pt x="440" y="1100"/>
                    </a:lnTo>
                    <a:lnTo>
                      <a:pt x="340" y="1190"/>
                    </a:lnTo>
                    <a:lnTo>
                      <a:pt x="290" y="1220"/>
                    </a:lnTo>
                    <a:lnTo>
                      <a:pt x="241" y="1240"/>
                    </a:lnTo>
                    <a:lnTo>
                      <a:pt x="180" y="1240"/>
                    </a:lnTo>
                    <a:lnTo>
                      <a:pt x="150" y="1230"/>
                    </a:lnTo>
                    <a:lnTo>
                      <a:pt x="120" y="1220"/>
                    </a:lnTo>
                    <a:lnTo>
                      <a:pt x="90" y="1180"/>
                    </a:lnTo>
                    <a:lnTo>
                      <a:pt x="70" y="1140"/>
                    </a:lnTo>
                    <a:lnTo>
                      <a:pt x="50" y="1100"/>
                    </a:lnTo>
                    <a:lnTo>
                      <a:pt x="50" y="1040"/>
                    </a:lnTo>
                    <a:lnTo>
                      <a:pt x="60" y="990"/>
                    </a:lnTo>
                    <a:lnTo>
                      <a:pt x="80" y="950"/>
                    </a:lnTo>
                    <a:lnTo>
                      <a:pt x="110" y="910"/>
                    </a:lnTo>
                    <a:lnTo>
                      <a:pt x="150" y="880"/>
                    </a:lnTo>
                    <a:lnTo>
                      <a:pt x="241" y="810"/>
                    </a:lnTo>
                    <a:lnTo>
                      <a:pt x="320" y="759"/>
                    </a:lnTo>
                    <a:lnTo>
                      <a:pt x="280" y="740"/>
                    </a:lnTo>
                    <a:lnTo>
                      <a:pt x="241" y="740"/>
                    </a:lnTo>
                    <a:lnTo>
                      <a:pt x="200" y="759"/>
                    </a:lnTo>
                    <a:lnTo>
                      <a:pt x="170" y="770"/>
                    </a:lnTo>
                    <a:lnTo>
                      <a:pt x="131" y="790"/>
                    </a:lnTo>
                    <a:lnTo>
                      <a:pt x="90" y="800"/>
                    </a:lnTo>
                    <a:lnTo>
                      <a:pt x="60" y="790"/>
                    </a:lnTo>
                    <a:lnTo>
                      <a:pt x="30" y="750"/>
                    </a:lnTo>
                    <a:lnTo>
                      <a:pt x="0" y="750"/>
                    </a:lnTo>
                    <a:lnTo>
                      <a:pt x="50" y="690"/>
                    </a:lnTo>
                    <a:lnTo>
                      <a:pt x="110" y="620"/>
                    </a:lnTo>
                    <a:lnTo>
                      <a:pt x="160" y="570"/>
                    </a:lnTo>
                    <a:lnTo>
                      <a:pt x="200" y="539"/>
                    </a:lnTo>
                    <a:lnTo>
                      <a:pt x="241" y="520"/>
                    </a:lnTo>
                    <a:lnTo>
                      <a:pt x="500" y="490"/>
                    </a:lnTo>
                    <a:lnTo>
                      <a:pt x="750" y="450"/>
                    </a:lnTo>
                    <a:lnTo>
                      <a:pt x="880" y="420"/>
                    </a:lnTo>
                    <a:lnTo>
                      <a:pt x="1000" y="390"/>
                    </a:lnTo>
                    <a:lnTo>
                      <a:pt x="1120" y="340"/>
                    </a:lnTo>
                    <a:lnTo>
                      <a:pt x="1230" y="290"/>
                    </a:lnTo>
                    <a:lnTo>
                      <a:pt x="1390" y="230"/>
                    </a:lnTo>
                    <a:lnTo>
                      <a:pt x="1550" y="170"/>
                    </a:lnTo>
                    <a:lnTo>
                      <a:pt x="1770" y="110"/>
                    </a:lnTo>
                    <a:lnTo>
                      <a:pt x="1980" y="60"/>
                    </a:lnTo>
                    <a:lnTo>
                      <a:pt x="2110" y="39"/>
                    </a:lnTo>
                    <a:lnTo>
                      <a:pt x="2250" y="30"/>
                    </a:lnTo>
                    <a:lnTo>
                      <a:pt x="2390" y="20"/>
                    </a:lnTo>
                    <a:lnTo>
                      <a:pt x="2461" y="10"/>
                    </a:lnTo>
                    <a:lnTo>
                      <a:pt x="2520" y="0"/>
                    </a:lnTo>
                    <a:lnTo>
                      <a:pt x="2650" y="30"/>
                    </a:lnTo>
                    <a:lnTo>
                      <a:pt x="2780" y="70"/>
                    </a:lnTo>
                    <a:lnTo>
                      <a:pt x="2910" y="120"/>
                    </a:lnTo>
                    <a:lnTo>
                      <a:pt x="3040" y="190"/>
                    </a:lnTo>
                    <a:lnTo>
                      <a:pt x="3150" y="270"/>
                    </a:lnTo>
                    <a:lnTo>
                      <a:pt x="3200" y="310"/>
                    </a:lnTo>
                    <a:lnTo>
                      <a:pt x="3250" y="360"/>
                    </a:lnTo>
                    <a:lnTo>
                      <a:pt x="3291" y="410"/>
                    </a:lnTo>
                    <a:lnTo>
                      <a:pt x="3330" y="470"/>
                    </a:lnTo>
                    <a:lnTo>
                      <a:pt x="3360" y="539"/>
                    </a:lnTo>
                    <a:lnTo>
                      <a:pt x="3390" y="600"/>
                    </a:lnTo>
                    <a:close/>
                  </a:path>
                </a:pathLst>
              </a:custGeom>
              <a:solidFill>
                <a:srgbClr val="B2B2B2"/>
              </a:solidFill>
              <a:ln w="9525">
                <a:noFill/>
                <a:round/>
                <a:headEnd/>
                <a:tailEnd/>
              </a:ln>
            </p:spPr>
            <p:txBody>
              <a:bodyPr>
                <a:prstTxWarp prst="textNoShape">
                  <a:avLst/>
                </a:prstTxWarp>
              </a:bodyPr>
              <a:lstStyle/>
              <a:p>
                <a:endParaRPr lang="en-US"/>
              </a:p>
            </p:txBody>
          </p:sp>
          <p:sp>
            <p:nvSpPr>
              <p:cNvPr id="37025" name="Freeform 136"/>
              <p:cNvSpPr>
                <a:spLocks noChangeAspect="1"/>
              </p:cNvSpPr>
              <p:nvPr/>
            </p:nvSpPr>
            <p:spPr bwMode="auto">
              <a:xfrm>
                <a:off x="1866" y="1921"/>
                <a:ext cx="26" cy="16"/>
              </a:xfrm>
              <a:custGeom>
                <a:avLst/>
                <a:gdLst>
                  <a:gd name="T0" fmla="*/ 130 w 130"/>
                  <a:gd name="T1" fmla="*/ 60 h 80"/>
                  <a:gd name="T2" fmla="*/ 100 w 130"/>
                  <a:gd name="T3" fmla="*/ 80 h 80"/>
                  <a:gd name="T4" fmla="*/ 70 w 130"/>
                  <a:gd name="T5" fmla="*/ 80 h 80"/>
                  <a:gd name="T6" fmla="*/ 30 w 130"/>
                  <a:gd name="T7" fmla="*/ 80 h 80"/>
                  <a:gd name="T8" fmla="*/ 0 w 130"/>
                  <a:gd name="T9" fmla="*/ 60 h 80"/>
                  <a:gd name="T10" fmla="*/ 50 w 130"/>
                  <a:gd name="T11" fmla="*/ 0 h 80"/>
                  <a:gd name="T12" fmla="*/ 130 w 130"/>
                  <a:gd name="T13" fmla="*/ 60 h 80"/>
                  <a:gd name="T14" fmla="*/ 0 60000 65536"/>
                  <a:gd name="T15" fmla="*/ 0 60000 65536"/>
                  <a:gd name="T16" fmla="*/ 0 60000 65536"/>
                  <a:gd name="T17" fmla="*/ 0 60000 65536"/>
                  <a:gd name="T18" fmla="*/ 0 60000 65536"/>
                  <a:gd name="T19" fmla="*/ 0 60000 65536"/>
                  <a:gd name="T20" fmla="*/ 0 60000 65536"/>
                  <a:gd name="T21" fmla="*/ 0 w 130"/>
                  <a:gd name="T22" fmla="*/ 0 h 80"/>
                  <a:gd name="T23" fmla="*/ 130 w 130"/>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80">
                    <a:moveTo>
                      <a:pt x="130" y="60"/>
                    </a:moveTo>
                    <a:lnTo>
                      <a:pt x="100" y="80"/>
                    </a:lnTo>
                    <a:lnTo>
                      <a:pt x="70" y="80"/>
                    </a:lnTo>
                    <a:lnTo>
                      <a:pt x="30" y="80"/>
                    </a:lnTo>
                    <a:lnTo>
                      <a:pt x="0" y="60"/>
                    </a:lnTo>
                    <a:lnTo>
                      <a:pt x="50" y="0"/>
                    </a:lnTo>
                    <a:lnTo>
                      <a:pt x="130" y="60"/>
                    </a:lnTo>
                    <a:close/>
                  </a:path>
                </a:pathLst>
              </a:custGeom>
              <a:solidFill>
                <a:srgbClr val="FFFFFF"/>
              </a:solidFill>
              <a:ln w="9525">
                <a:noFill/>
                <a:round/>
                <a:headEnd/>
                <a:tailEnd/>
              </a:ln>
            </p:spPr>
            <p:txBody>
              <a:bodyPr>
                <a:prstTxWarp prst="textNoShape">
                  <a:avLst/>
                </a:prstTxWarp>
              </a:bodyPr>
              <a:lstStyle/>
              <a:p>
                <a:endParaRPr lang="en-US"/>
              </a:p>
            </p:txBody>
          </p:sp>
          <p:sp>
            <p:nvSpPr>
              <p:cNvPr id="37026" name="Freeform 137"/>
              <p:cNvSpPr>
                <a:spLocks noChangeAspect="1"/>
              </p:cNvSpPr>
              <p:nvPr/>
            </p:nvSpPr>
            <p:spPr bwMode="auto">
              <a:xfrm>
                <a:off x="2748" y="1957"/>
                <a:ext cx="16" cy="20"/>
              </a:xfrm>
              <a:custGeom>
                <a:avLst/>
                <a:gdLst>
                  <a:gd name="T0" fmla="*/ 0 w 80"/>
                  <a:gd name="T1" fmla="*/ 100 h 100"/>
                  <a:gd name="T2" fmla="*/ 0 w 80"/>
                  <a:gd name="T3" fmla="*/ 70 h 100"/>
                  <a:gd name="T4" fmla="*/ 20 w 80"/>
                  <a:gd name="T5" fmla="*/ 40 h 100"/>
                  <a:gd name="T6" fmla="*/ 70 w 80"/>
                  <a:gd name="T7" fmla="*/ 0 h 100"/>
                  <a:gd name="T8" fmla="*/ 80 w 80"/>
                  <a:gd name="T9" fmla="*/ 40 h 100"/>
                  <a:gd name="T10" fmla="*/ 60 w 80"/>
                  <a:gd name="T11" fmla="*/ 60 h 100"/>
                  <a:gd name="T12" fmla="*/ 30 w 80"/>
                  <a:gd name="T13" fmla="*/ 80 h 100"/>
                  <a:gd name="T14" fmla="*/ 0 w 80"/>
                  <a:gd name="T15" fmla="*/ 100 h 10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00"/>
                  <a:gd name="T26" fmla="*/ 80 w 80"/>
                  <a:gd name="T27" fmla="*/ 100 h 1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00">
                    <a:moveTo>
                      <a:pt x="0" y="100"/>
                    </a:moveTo>
                    <a:lnTo>
                      <a:pt x="0" y="70"/>
                    </a:lnTo>
                    <a:lnTo>
                      <a:pt x="20" y="40"/>
                    </a:lnTo>
                    <a:lnTo>
                      <a:pt x="70" y="0"/>
                    </a:lnTo>
                    <a:lnTo>
                      <a:pt x="80" y="40"/>
                    </a:lnTo>
                    <a:lnTo>
                      <a:pt x="60" y="60"/>
                    </a:lnTo>
                    <a:lnTo>
                      <a:pt x="30" y="80"/>
                    </a:lnTo>
                    <a:lnTo>
                      <a:pt x="0" y="100"/>
                    </a:lnTo>
                    <a:close/>
                  </a:path>
                </a:pathLst>
              </a:custGeom>
              <a:solidFill>
                <a:srgbClr val="FFFFFF"/>
              </a:solidFill>
              <a:ln w="9525">
                <a:noFill/>
                <a:round/>
                <a:headEnd/>
                <a:tailEnd/>
              </a:ln>
            </p:spPr>
            <p:txBody>
              <a:bodyPr>
                <a:prstTxWarp prst="textNoShape">
                  <a:avLst/>
                </a:prstTxWarp>
              </a:bodyPr>
              <a:lstStyle/>
              <a:p>
                <a:endParaRPr lang="en-US"/>
              </a:p>
            </p:txBody>
          </p:sp>
          <p:sp>
            <p:nvSpPr>
              <p:cNvPr id="37027" name="Freeform 138"/>
              <p:cNvSpPr>
                <a:spLocks noChangeAspect="1"/>
              </p:cNvSpPr>
              <p:nvPr/>
            </p:nvSpPr>
            <p:spPr bwMode="auto">
              <a:xfrm>
                <a:off x="1954" y="1963"/>
                <a:ext cx="26" cy="20"/>
              </a:xfrm>
              <a:custGeom>
                <a:avLst/>
                <a:gdLst>
                  <a:gd name="T0" fmla="*/ 130 w 130"/>
                  <a:gd name="T1" fmla="*/ 50 h 99"/>
                  <a:gd name="T2" fmla="*/ 110 w 130"/>
                  <a:gd name="T3" fmla="*/ 70 h 99"/>
                  <a:gd name="T4" fmla="*/ 81 w 130"/>
                  <a:gd name="T5" fmla="*/ 90 h 99"/>
                  <a:gd name="T6" fmla="*/ 40 w 130"/>
                  <a:gd name="T7" fmla="*/ 99 h 99"/>
                  <a:gd name="T8" fmla="*/ 0 w 130"/>
                  <a:gd name="T9" fmla="*/ 90 h 99"/>
                  <a:gd name="T10" fmla="*/ 60 w 130"/>
                  <a:gd name="T11" fmla="*/ 0 h 99"/>
                  <a:gd name="T12" fmla="*/ 100 w 130"/>
                  <a:gd name="T13" fmla="*/ 20 h 99"/>
                  <a:gd name="T14" fmla="*/ 120 w 130"/>
                  <a:gd name="T15" fmla="*/ 30 h 99"/>
                  <a:gd name="T16" fmla="*/ 130 w 130"/>
                  <a:gd name="T17" fmla="*/ 5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99"/>
                  <a:gd name="T29" fmla="*/ 130 w 130"/>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99">
                    <a:moveTo>
                      <a:pt x="130" y="50"/>
                    </a:moveTo>
                    <a:lnTo>
                      <a:pt x="110" y="70"/>
                    </a:lnTo>
                    <a:lnTo>
                      <a:pt x="81" y="90"/>
                    </a:lnTo>
                    <a:lnTo>
                      <a:pt x="40" y="99"/>
                    </a:lnTo>
                    <a:lnTo>
                      <a:pt x="0" y="90"/>
                    </a:lnTo>
                    <a:lnTo>
                      <a:pt x="60" y="0"/>
                    </a:lnTo>
                    <a:lnTo>
                      <a:pt x="100" y="20"/>
                    </a:lnTo>
                    <a:lnTo>
                      <a:pt x="120" y="30"/>
                    </a:lnTo>
                    <a:lnTo>
                      <a:pt x="130" y="50"/>
                    </a:lnTo>
                    <a:close/>
                  </a:path>
                </a:pathLst>
              </a:custGeom>
              <a:solidFill>
                <a:srgbClr val="FFFFFF"/>
              </a:solidFill>
              <a:ln w="9525">
                <a:noFill/>
                <a:round/>
                <a:headEnd/>
                <a:tailEnd/>
              </a:ln>
            </p:spPr>
            <p:txBody>
              <a:bodyPr>
                <a:prstTxWarp prst="textNoShape">
                  <a:avLst/>
                </a:prstTxWarp>
              </a:bodyPr>
              <a:lstStyle/>
              <a:p>
                <a:endParaRPr lang="en-US"/>
              </a:p>
            </p:txBody>
          </p:sp>
          <p:sp>
            <p:nvSpPr>
              <p:cNvPr id="37028" name="Freeform 139"/>
              <p:cNvSpPr>
                <a:spLocks noChangeAspect="1"/>
              </p:cNvSpPr>
              <p:nvPr/>
            </p:nvSpPr>
            <p:spPr bwMode="auto">
              <a:xfrm>
                <a:off x="2992" y="2035"/>
                <a:ext cx="8" cy="22"/>
              </a:xfrm>
              <a:custGeom>
                <a:avLst/>
                <a:gdLst>
                  <a:gd name="T0" fmla="*/ 30 w 40"/>
                  <a:gd name="T1" fmla="*/ 110 h 110"/>
                  <a:gd name="T2" fmla="*/ 0 w 40"/>
                  <a:gd name="T3" fmla="*/ 0 h 110"/>
                  <a:gd name="T4" fmla="*/ 30 w 40"/>
                  <a:gd name="T5" fmla="*/ 10 h 110"/>
                  <a:gd name="T6" fmla="*/ 40 w 40"/>
                  <a:gd name="T7" fmla="*/ 20 h 110"/>
                  <a:gd name="T8" fmla="*/ 40 w 40"/>
                  <a:gd name="T9" fmla="*/ 50 h 110"/>
                  <a:gd name="T10" fmla="*/ 30 w 40"/>
                  <a:gd name="T11" fmla="*/ 80 h 110"/>
                  <a:gd name="T12" fmla="*/ 30 w 40"/>
                  <a:gd name="T13" fmla="*/ 90 h 110"/>
                  <a:gd name="T14" fmla="*/ 30 w 40"/>
                  <a:gd name="T15" fmla="*/ 110 h 110"/>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110"/>
                  <a:gd name="T26" fmla="*/ 40 w 40"/>
                  <a:gd name="T27" fmla="*/ 110 h 1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110">
                    <a:moveTo>
                      <a:pt x="30" y="110"/>
                    </a:moveTo>
                    <a:lnTo>
                      <a:pt x="0" y="0"/>
                    </a:lnTo>
                    <a:lnTo>
                      <a:pt x="30" y="10"/>
                    </a:lnTo>
                    <a:lnTo>
                      <a:pt x="40" y="20"/>
                    </a:lnTo>
                    <a:lnTo>
                      <a:pt x="40" y="50"/>
                    </a:lnTo>
                    <a:lnTo>
                      <a:pt x="30" y="80"/>
                    </a:lnTo>
                    <a:lnTo>
                      <a:pt x="30" y="90"/>
                    </a:lnTo>
                    <a:lnTo>
                      <a:pt x="30" y="110"/>
                    </a:lnTo>
                    <a:close/>
                  </a:path>
                </a:pathLst>
              </a:custGeom>
              <a:solidFill>
                <a:srgbClr val="FC4128"/>
              </a:solidFill>
              <a:ln w="9525">
                <a:noFill/>
                <a:round/>
                <a:headEnd/>
                <a:tailEnd/>
              </a:ln>
            </p:spPr>
            <p:txBody>
              <a:bodyPr>
                <a:prstTxWarp prst="textNoShape">
                  <a:avLst/>
                </a:prstTxWarp>
              </a:bodyPr>
              <a:lstStyle/>
              <a:p>
                <a:endParaRPr lang="en-US"/>
              </a:p>
            </p:txBody>
          </p:sp>
          <p:sp>
            <p:nvSpPr>
              <p:cNvPr id="37029" name="Freeform 140"/>
              <p:cNvSpPr>
                <a:spLocks noChangeAspect="1"/>
              </p:cNvSpPr>
              <p:nvPr/>
            </p:nvSpPr>
            <p:spPr bwMode="auto">
              <a:xfrm>
                <a:off x="2772" y="2055"/>
                <a:ext cx="20" cy="28"/>
              </a:xfrm>
              <a:custGeom>
                <a:avLst/>
                <a:gdLst>
                  <a:gd name="T0" fmla="*/ 100 w 100"/>
                  <a:gd name="T1" fmla="*/ 70 h 139"/>
                  <a:gd name="T2" fmla="*/ 60 w 100"/>
                  <a:gd name="T3" fmla="*/ 110 h 139"/>
                  <a:gd name="T4" fmla="*/ 10 w 100"/>
                  <a:gd name="T5" fmla="*/ 139 h 139"/>
                  <a:gd name="T6" fmla="*/ 0 w 100"/>
                  <a:gd name="T7" fmla="*/ 100 h 139"/>
                  <a:gd name="T8" fmla="*/ 0 w 100"/>
                  <a:gd name="T9" fmla="*/ 70 h 139"/>
                  <a:gd name="T10" fmla="*/ 30 w 100"/>
                  <a:gd name="T11" fmla="*/ 0 h 139"/>
                  <a:gd name="T12" fmla="*/ 100 w 100"/>
                  <a:gd name="T13" fmla="*/ 70 h 139"/>
                  <a:gd name="T14" fmla="*/ 0 60000 65536"/>
                  <a:gd name="T15" fmla="*/ 0 60000 65536"/>
                  <a:gd name="T16" fmla="*/ 0 60000 65536"/>
                  <a:gd name="T17" fmla="*/ 0 60000 65536"/>
                  <a:gd name="T18" fmla="*/ 0 60000 65536"/>
                  <a:gd name="T19" fmla="*/ 0 60000 65536"/>
                  <a:gd name="T20" fmla="*/ 0 60000 65536"/>
                  <a:gd name="T21" fmla="*/ 0 w 100"/>
                  <a:gd name="T22" fmla="*/ 0 h 139"/>
                  <a:gd name="T23" fmla="*/ 100 w 100"/>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139">
                    <a:moveTo>
                      <a:pt x="100" y="70"/>
                    </a:moveTo>
                    <a:lnTo>
                      <a:pt x="60" y="110"/>
                    </a:lnTo>
                    <a:lnTo>
                      <a:pt x="10" y="139"/>
                    </a:lnTo>
                    <a:lnTo>
                      <a:pt x="0" y="100"/>
                    </a:lnTo>
                    <a:lnTo>
                      <a:pt x="0" y="70"/>
                    </a:lnTo>
                    <a:lnTo>
                      <a:pt x="30" y="0"/>
                    </a:lnTo>
                    <a:lnTo>
                      <a:pt x="100" y="70"/>
                    </a:lnTo>
                    <a:close/>
                  </a:path>
                </a:pathLst>
              </a:custGeom>
              <a:solidFill>
                <a:srgbClr val="FFFFFF"/>
              </a:solidFill>
              <a:ln w="9525">
                <a:noFill/>
                <a:round/>
                <a:headEnd/>
                <a:tailEnd/>
              </a:ln>
            </p:spPr>
            <p:txBody>
              <a:bodyPr>
                <a:prstTxWarp prst="textNoShape">
                  <a:avLst/>
                </a:prstTxWarp>
              </a:bodyPr>
              <a:lstStyle/>
              <a:p>
                <a:endParaRPr lang="en-US"/>
              </a:p>
            </p:txBody>
          </p:sp>
          <p:sp>
            <p:nvSpPr>
              <p:cNvPr id="37030" name="Freeform 141"/>
              <p:cNvSpPr>
                <a:spLocks noChangeAspect="1"/>
              </p:cNvSpPr>
              <p:nvPr/>
            </p:nvSpPr>
            <p:spPr bwMode="auto">
              <a:xfrm>
                <a:off x="2866" y="2085"/>
                <a:ext cx="18" cy="28"/>
              </a:xfrm>
              <a:custGeom>
                <a:avLst/>
                <a:gdLst>
                  <a:gd name="T0" fmla="*/ 90 w 90"/>
                  <a:gd name="T1" fmla="*/ 50 h 140"/>
                  <a:gd name="T2" fmla="*/ 50 w 90"/>
                  <a:gd name="T3" fmla="*/ 99 h 140"/>
                  <a:gd name="T4" fmla="*/ 10 w 90"/>
                  <a:gd name="T5" fmla="*/ 140 h 140"/>
                  <a:gd name="T6" fmla="*/ 0 w 90"/>
                  <a:gd name="T7" fmla="*/ 110 h 140"/>
                  <a:gd name="T8" fmla="*/ 0 w 90"/>
                  <a:gd name="T9" fmla="*/ 70 h 140"/>
                  <a:gd name="T10" fmla="*/ 10 w 90"/>
                  <a:gd name="T11" fmla="*/ 30 h 140"/>
                  <a:gd name="T12" fmla="*/ 30 w 90"/>
                  <a:gd name="T13" fmla="*/ 0 h 140"/>
                  <a:gd name="T14" fmla="*/ 40 w 90"/>
                  <a:gd name="T15" fmla="*/ 20 h 140"/>
                  <a:gd name="T16" fmla="*/ 60 w 90"/>
                  <a:gd name="T17" fmla="*/ 30 h 140"/>
                  <a:gd name="T18" fmla="*/ 71 w 90"/>
                  <a:gd name="T19" fmla="*/ 30 h 140"/>
                  <a:gd name="T20" fmla="*/ 90 w 90"/>
                  <a:gd name="T21" fmla="*/ 50 h 1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40"/>
                  <a:gd name="T35" fmla="*/ 90 w 90"/>
                  <a:gd name="T36" fmla="*/ 140 h 1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40">
                    <a:moveTo>
                      <a:pt x="90" y="50"/>
                    </a:moveTo>
                    <a:lnTo>
                      <a:pt x="50" y="99"/>
                    </a:lnTo>
                    <a:lnTo>
                      <a:pt x="10" y="140"/>
                    </a:lnTo>
                    <a:lnTo>
                      <a:pt x="0" y="110"/>
                    </a:lnTo>
                    <a:lnTo>
                      <a:pt x="0" y="70"/>
                    </a:lnTo>
                    <a:lnTo>
                      <a:pt x="10" y="30"/>
                    </a:lnTo>
                    <a:lnTo>
                      <a:pt x="30" y="0"/>
                    </a:lnTo>
                    <a:lnTo>
                      <a:pt x="40" y="20"/>
                    </a:lnTo>
                    <a:lnTo>
                      <a:pt x="60" y="30"/>
                    </a:lnTo>
                    <a:lnTo>
                      <a:pt x="71" y="30"/>
                    </a:lnTo>
                    <a:lnTo>
                      <a:pt x="90" y="50"/>
                    </a:lnTo>
                    <a:close/>
                  </a:path>
                </a:pathLst>
              </a:custGeom>
              <a:solidFill>
                <a:srgbClr val="FFFFFF"/>
              </a:solidFill>
              <a:ln w="9525">
                <a:noFill/>
                <a:round/>
                <a:headEnd/>
                <a:tailEnd/>
              </a:ln>
            </p:spPr>
            <p:txBody>
              <a:bodyPr>
                <a:prstTxWarp prst="textNoShape">
                  <a:avLst/>
                </a:prstTxWarp>
              </a:bodyPr>
              <a:lstStyle/>
              <a:p>
                <a:endParaRPr lang="en-US"/>
              </a:p>
            </p:txBody>
          </p:sp>
          <p:sp>
            <p:nvSpPr>
              <p:cNvPr id="37031" name="Freeform 142"/>
              <p:cNvSpPr>
                <a:spLocks noChangeAspect="1"/>
              </p:cNvSpPr>
              <p:nvPr/>
            </p:nvSpPr>
            <p:spPr bwMode="auto">
              <a:xfrm>
                <a:off x="1620" y="2117"/>
                <a:ext cx="616" cy="754"/>
              </a:xfrm>
              <a:custGeom>
                <a:avLst/>
                <a:gdLst>
                  <a:gd name="T0" fmla="*/ 1650 w 3080"/>
                  <a:gd name="T1" fmla="*/ 140 h 3770"/>
                  <a:gd name="T2" fmla="*/ 1730 w 3080"/>
                  <a:gd name="T3" fmla="*/ 140 h 3770"/>
                  <a:gd name="T4" fmla="*/ 2040 w 3080"/>
                  <a:gd name="T5" fmla="*/ 240 h 3770"/>
                  <a:gd name="T6" fmla="*/ 2450 w 3080"/>
                  <a:gd name="T7" fmla="*/ 700 h 3770"/>
                  <a:gd name="T8" fmla="*/ 2580 w 3080"/>
                  <a:gd name="T9" fmla="*/ 1420 h 3770"/>
                  <a:gd name="T10" fmla="*/ 2370 w 3080"/>
                  <a:gd name="T11" fmla="*/ 1960 h 3770"/>
                  <a:gd name="T12" fmla="*/ 2300 w 3080"/>
                  <a:gd name="T13" fmla="*/ 2230 h 3770"/>
                  <a:gd name="T14" fmla="*/ 2220 w 3080"/>
                  <a:gd name="T15" fmla="*/ 2510 h 3770"/>
                  <a:gd name="T16" fmla="*/ 2200 w 3080"/>
                  <a:gd name="T17" fmla="*/ 2840 h 3770"/>
                  <a:gd name="T18" fmla="*/ 2320 w 3080"/>
                  <a:gd name="T19" fmla="*/ 2970 h 3770"/>
                  <a:gd name="T20" fmla="*/ 2410 w 3080"/>
                  <a:gd name="T21" fmla="*/ 2981 h 3770"/>
                  <a:gd name="T22" fmla="*/ 2480 w 3080"/>
                  <a:gd name="T23" fmla="*/ 3100 h 3770"/>
                  <a:gd name="T24" fmla="*/ 2710 w 3080"/>
                  <a:gd name="T25" fmla="*/ 3149 h 3770"/>
                  <a:gd name="T26" fmla="*/ 3020 w 3080"/>
                  <a:gd name="T27" fmla="*/ 3160 h 3770"/>
                  <a:gd name="T28" fmla="*/ 2861 w 3080"/>
                  <a:gd name="T29" fmla="*/ 3320 h 3770"/>
                  <a:gd name="T30" fmla="*/ 2500 w 3080"/>
                  <a:gd name="T31" fmla="*/ 3570 h 3770"/>
                  <a:gd name="T32" fmla="*/ 2490 w 3080"/>
                  <a:gd name="T33" fmla="*/ 3720 h 3770"/>
                  <a:gd name="T34" fmla="*/ 2470 w 3080"/>
                  <a:gd name="T35" fmla="*/ 3670 h 3770"/>
                  <a:gd name="T36" fmla="*/ 2130 w 3080"/>
                  <a:gd name="T37" fmla="*/ 3560 h 3770"/>
                  <a:gd name="T38" fmla="*/ 1531 w 3080"/>
                  <a:gd name="T39" fmla="*/ 3490 h 3770"/>
                  <a:gd name="T40" fmla="*/ 1450 w 3080"/>
                  <a:gd name="T41" fmla="*/ 3360 h 3770"/>
                  <a:gd name="T42" fmla="*/ 1280 w 3080"/>
                  <a:gd name="T43" fmla="*/ 3091 h 3770"/>
                  <a:gd name="T44" fmla="*/ 1110 w 3080"/>
                  <a:gd name="T45" fmla="*/ 2720 h 3770"/>
                  <a:gd name="T46" fmla="*/ 1230 w 3080"/>
                  <a:gd name="T47" fmla="*/ 2539 h 3770"/>
                  <a:gd name="T48" fmla="*/ 1199 w 3080"/>
                  <a:gd name="T49" fmla="*/ 2280 h 3770"/>
                  <a:gd name="T50" fmla="*/ 1270 w 3080"/>
                  <a:gd name="T51" fmla="*/ 2100 h 3770"/>
                  <a:gd name="T52" fmla="*/ 1340 w 3080"/>
                  <a:gd name="T53" fmla="*/ 2090 h 3770"/>
                  <a:gd name="T54" fmla="*/ 1460 w 3080"/>
                  <a:gd name="T55" fmla="*/ 1910 h 3770"/>
                  <a:gd name="T56" fmla="*/ 1510 w 3080"/>
                  <a:gd name="T57" fmla="*/ 1810 h 3770"/>
                  <a:gd name="T58" fmla="*/ 1690 w 3080"/>
                  <a:gd name="T59" fmla="*/ 1810 h 3770"/>
                  <a:gd name="T60" fmla="*/ 1590 w 3080"/>
                  <a:gd name="T61" fmla="*/ 1400 h 3770"/>
                  <a:gd name="T62" fmla="*/ 1330 w 3080"/>
                  <a:gd name="T63" fmla="*/ 1310 h 3770"/>
                  <a:gd name="T64" fmla="*/ 1130 w 3080"/>
                  <a:gd name="T65" fmla="*/ 1240 h 3770"/>
                  <a:gd name="T66" fmla="*/ 850 w 3080"/>
                  <a:gd name="T67" fmla="*/ 1340 h 3770"/>
                  <a:gd name="T68" fmla="*/ 800 w 3080"/>
                  <a:gd name="T69" fmla="*/ 1280 h 3770"/>
                  <a:gd name="T70" fmla="*/ 690 w 3080"/>
                  <a:gd name="T71" fmla="*/ 1280 h 3770"/>
                  <a:gd name="T72" fmla="*/ 660 w 3080"/>
                  <a:gd name="T73" fmla="*/ 1150 h 3770"/>
                  <a:gd name="T74" fmla="*/ 490 w 3080"/>
                  <a:gd name="T75" fmla="*/ 1120 h 3770"/>
                  <a:gd name="T76" fmla="*/ 790 w 3080"/>
                  <a:gd name="T77" fmla="*/ 1020 h 3770"/>
                  <a:gd name="T78" fmla="*/ 660 w 3080"/>
                  <a:gd name="T79" fmla="*/ 850 h 3770"/>
                  <a:gd name="T80" fmla="*/ 910 w 3080"/>
                  <a:gd name="T81" fmla="*/ 780 h 3770"/>
                  <a:gd name="T82" fmla="*/ 490 w 3080"/>
                  <a:gd name="T83" fmla="*/ 659 h 3770"/>
                  <a:gd name="T84" fmla="*/ 740 w 3080"/>
                  <a:gd name="T85" fmla="*/ 580 h 3770"/>
                  <a:gd name="T86" fmla="*/ 699 w 3080"/>
                  <a:gd name="T87" fmla="*/ 500 h 3770"/>
                  <a:gd name="T88" fmla="*/ 280 w 3080"/>
                  <a:gd name="T89" fmla="*/ 480 h 3770"/>
                  <a:gd name="T90" fmla="*/ 190 w 3080"/>
                  <a:gd name="T91" fmla="*/ 430 h 3770"/>
                  <a:gd name="T92" fmla="*/ 40 w 3080"/>
                  <a:gd name="T93" fmla="*/ 350 h 3770"/>
                  <a:gd name="T94" fmla="*/ 320 w 3080"/>
                  <a:gd name="T95" fmla="*/ 220 h 3770"/>
                  <a:gd name="T96" fmla="*/ 560 w 3080"/>
                  <a:gd name="T97" fmla="*/ 100 h 3770"/>
                  <a:gd name="T98" fmla="*/ 980 w 3080"/>
                  <a:gd name="T99" fmla="*/ 100 h 3770"/>
                  <a:gd name="T100" fmla="*/ 930 w 3080"/>
                  <a:gd name="T101" fmla="*/ 10 h 3770"/>
                  <a:gd name="T102" fmla="*/ 1460 w 3080"/>
                  <a:gd name="T103" fmla="*/ 130 h 37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80"/>
                  <a:gd name="T157" fmla="*/ 0 h 3770"/>
                  <a:gd name="T158" fmla="*/ 3080 w 3080"/>
                  <a:gd name="T159" fmla="*/ 3770 h 37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80" h="3770">
                    <a:moveTo>
                      <a:pt x="1540" y="170"/>
                    </a:moveTo>
                    <a:lnTo>
                      <a:pt x="1590" y="170"/>
                    </a:lnTo>
                    <a:lnTo>
                      <a:pt x="1620" y="170"/>
                    </a:lnTo>
                    <a:lnTo>
                      <a:pt x="1650" y="159"/>
                    </a:lnTo>
                    <a:lnTo>
                      <a:pt x="1650" y="140"/>
                    </a:lnTo>
                    <a:lnTo>
                      <a:pt x="1641" y="130"/>
                    </a:lnTo>
                    <a:lnTo>
                      <a:pt x="1630" y="120"/>
                    </a:lnTo>
                    <a:lnTo>
                      <a:pt x="1620" y="100"/>
                    </a:lnTo>
                    <a:lnTo>
                      <a:pt x="1680" y="120"/>
                    </a:lnTo>
                    <a:lnTo>
                      <a:pt x="1730" y="140"/>
                    </a:lnTo>
                    <a:lnTo>
                      <a:pt x="1830" y="200"/>
                    </a:lnTo>
                    <a:lnTo>
                      <a:pt x="1880" y="220"/>
                    </a:lnTo>
                    <a:lnTo>
                      <a:pt x="1930" y="240"/>
                    </a:lnTo>
                    <a:lnTo>
                      <a:pt x="1990" y="240"/>
                    </a:lnTo>
                    <a:lnTo>
                      <a:pt x="2040" y="240"/>
                    </a:lnTo>
                    <a:lnTo>
                      <a:pt x="2040" y="180"/>
                    </a:lnTo>
                    <a:lnTo>
                      <a:pt x="2100" y="230"/>
                    </a:lnTo>
                    <a:lnTo>
                      <a:pt x="2160" y="290"/>
                    </a:lnTo>
                    <a:lnTo>
                      <a:pt x="2260" y="430"/>
                    </a:lnTo>
                    <a:lnTo>
                      <a:pt x="2450" y="700"/>
                    </a:lnTo>
                    <a:lnTo>
                      <a:pt x="2540" y="1110"/>
                    </a:lnTo>
                    <a:lnTo>
                      <a:pt x="2610" y="1060"/>
                    </a:lnTo>
                    <a:lnTo>
                      <a:pt x="2550" y="1400"/>
                    </a:lnTo>
                    <a:lnTo>
                      <a:pt x="2570" y="1410"/>
                    </a:lnTo>
                    <a:lnTo>
                      <a:pt x="2580" y="1420"/>
                    </a:lnTo>
                    <a:lnTo>
                      <a:pt x="2580" y="1460"/>
                    </a:lnTo>
                    <a:lnTo>
                      <a:pt x="2570" y="1550"/>
                    </a:lnTo>
                    <a:lnTo>
                      <a:pt x="2529" y="1660"/>
                    </a:lnTo>
                    <a:lnTo>
                      <a:pt x="2480" y="1760"/>
                    </a:lnTo>
                    <a:lnTo>
                      <a:pt x="2370" y="1960"/>
                    </a:lnTo>
                    <a:lnTo>
                      <a:pt x="2380" y="2000"/>
                    </a:lnTo>
                    <a:lnTo>
                      <a:pt x="2390" y="2010"/>
                    </a:lnTo>
                    <a:lnTo>
                      <a:pt x="2410" y="2020"/>
                    </a:lnTo>
                    <a:lnTo>
                      <a:pt x="2361" y="2120"/>
                    </a:lnTo>
                    <a:lnTo>
                      <a:pt x="2300" y="2230"/>
                    </a:lnTo>
                    <a:lnTo>
                      <a:pt x="2180" y="2450"/>
                    </a:lnTo>
                    <a:lnTo>
                      <a:pt x="2180" y="2470"/>
                    </a:lnTo>
                    <a:lnTo>
                      <a:pt x="2190" y="2480"/>
                    </a:lnTo>
                    <a:lnTo>
                      <a:pt x="2200" y="2500"/>
                    </a:lnTo>
                    <a:lnTo>
                      <a:pt x="2220" y="2510"/>
                    </a:lnTo>
                    <a:lnTo>
                      <a:pt x="2260" y="2470"/>
                    </a:lnTo>
                    <a:lnTo>
                      <a:pt x="2230" y="2570"/>
                    </a:lnTo>
                    <a:lnTo>
                      <a:pt x="2210" y="2680"/>
                    </a:lnTo>
                    <a:lnTo>
                      <a:pt x="2190" y="2790"/>
                    </a:lnTo>
                    <a:lnTo>
                      <a:pt x="2200" y="2840"/>
                    </a:lnTo>
                    <a:lnTo>
                      <a:pt x="2210" y="2900"/>
                    </a:lnTo>
                    <a:lnTo>
                      <a:pt x="2290" y="2850"/>
                    </a:lnTo>
                    <a:lnTo>
                      <a:pt x="2290" y="2890"/>
                    </a:lnTo>
                    <a:lnTo>
                      <a:pt x="2300" y="2929"/>
                    </a:lnTo>
                    <a:lnTo>
                      <a:pt x="2320" y="2970"/>
                    </a:lnTo>
                    <a:lnTo>
                      <a:pt x="2340" y="3000"/>
                    </a:lnTo>
                    <a:lnTo>
                      <a:pt x="2361" y="2981"/>
                    </a:lnTo>
                    <a:lnTo>
                      <a:pt x="2380" y="2970"/>
                    </a:lnTo>
                    <a:lnTo>
                      <a:pt x="2400" y="2970"/>
                    </a:lnTo>
                    <a:lnTo>
                      <a:pt x="2410" y="2981"/>
                    </a:lnTo>
                    <a:lnTo>
                      <a:pt x="2440" y="3020"/>
                    </a:lnTo>
                    <a:lnTo>
                      <a:pt x="2470" y="3060"/>
                    </a:lnTo>
                    <a:lnTo>
                      <a:pt x="2470" y="3070"/>
                    </a:lnTo>
                    <a:lnTo>
                      <a:pt x="2470" y="3080"/>
                    </a:lnTo>
                    <a:lnTo>
                      <a:pt x="2480" y="3100"/>
                    </a:lnTo>
                    <a:lnTo>
                      <a:pt x="2520" y="3091"/>
                    </a:lnTo>
                    <a:lnTo>
                      <a:pt x="2550" y="3070"/>
                    </a:lnTo>
                    <a:lnTo>
                      <a:pt x="2600" y="3100"/>
                    </a:lnTo>
                    <a:lnTo>
                      <a:pt x="2650" y="3130"/>
                    </a:lnTo>
                    <a:lnTo>
                      <a:pt x="2710" y="3149"/>
                    </a:lnTo>
                    <a:lnTo>
                      <a:pt x="2770" y="3170"/>
                    </a:lnTo>
                    <a:lnTo>
                      <a:pt x="2830" y="3180"/>
                    </a:lnTo>
                    <a:lnTo>
                      <a:pt x="2890" y="3180"/>
                    </a:lnTo>
                    <a:lnTo>
                      <a:pt x="2960" y="3180"/>
                    </a:lnTo>
                    <a:lnTo>
                      <a:pt x="3020" y="3160"/>
                    </a:lnTo>
                    <a:lnTo>
                      <a:pt x="3080" y="3220"/>
                    </a:lnTo>
                    <a:lnTo>
                      <a:pt x="3040" y="3220"/>
                    </a:lnTo>
                    <a:lnTo>
                      <a:pt x="3000" y="3230"/>
                    </a:lnTo>
                    <a:lnTo>
                      <a:pt x="2919" y="3270"/>
                    </a:lnTo>
                    <a:lnTo>
                      <a:pt x="2861" y="3320"/>
                    </a:lnTo>
                    <a:lnTo>
                      <a:pt x="2800" y="3380"/>
                    </a:lnTo>
                    <a:lnTo>
                      <a:pt x="2760" y="3550"/>
                    </a:lnTo>
                    <a:lnTo>
                      <a:pt x="2630" y="3570"/>
                    </a:lnTo>
                    <a:lnTo>
                      <a:pt x="2560" y="3580"/>
                    </a:lnTo>
                    <a:lnTo>
                      <a:pt x="2500" y="3570"/>
                    </a:lnTo>
                    <a:lnTo>
                      <a:pt x="2470" y="3591"/>
                    </a:lnTo>
                    <a:lnTo>
                      <a:pt x="2470" y="3620"/>
                    </a:lnTo>
                    <a:lnTo>
                      <a:pt x="2470" y="3640"/>
                    </a:lnTo>
                    <a:lnTo>
                      <a:pt x="2470" y="3670"/>
                    </a:lnTo>
                    <a:lnTo>
                      <a:pt x="2490" y="3720"/>
                    </a:lnTo>
                    <a:lnTo>
                      <a:pt x="2490" y="3740"/>
                    </a:lnTo>
                    <a:lnTo>
                      <a:pt x="2480" y="3770"/>
                    </a:lnTo>
                    <a:lnTo>
                      <a:pt x="2490" y="3730"/>
                    </a:lnTo>
                    <a:lnTo>
                      <a:pt x="2480" y="3701"/>
                    </a:lnTo>
                    <a:lnTo>
                      <a:pt x="2470" y="3670"/>
                    </a:lnTo>
                    <a:lnTo>
                      <a:pt x="2450" y="3650"/>
                    </a:lnTo>
                    <a:lnTo>
                      <a:pt x="2400" y="3600"/>
                    </a:lnTo>
                    <a:lnTo>
                      <a:pt x="2361" y="3570"/>
                    </a:lnTo>
                    <a:lnTo>
                      <a:pt x="2240" y="3560"/>
                    </a:lnTo>
                    <a:lnTo>
                      <a:pt x="2130" y="3560"/>
                    </a:lnTo>
                    <a:lnTo>
                      <a:pt x="1900" y="3570"/>
                    </a:lnTo>
                    <a:lnTo>
                      <a:pt x="1790" y="3570"/>
                    </a:lnTo>
                    <a:lnTo>
                      <a:pt x="1680" y="3550"/>
                    </a:lnTo>
                    <a:lnTo>
                      <a:pt x="1580" y="3510"/>
                    </a:lnTo>
                    <a:lnTo>
                      <a:pt x="1531" y="3490"/>
                    </a:lnTo>
                    <a:lnTo>
                      <a:pt x="1480" y="3450"/>
                    </a:lnTo>
                    <a:lnTo>
                      <a:pt x="1500" y="3440"/>
                    </a:lnTo>
                    <a:lnTo>
                      <a:pt x="1520" y="3420"/>
                    </a:lnTo>
                    <a:lnTo>
                      <a:pt x="1520" y="3390"/>
                    </a:lnTo>
                    <a:lnTo>
                      <a:pt x="1450" y="3360"/>
                    </a:lnTo>
                    <a:lnTo>
                      <a:pt x="1380" y="3320"/>
                    </a:lnTo>
                    <a:lnTo>
                      <a:pt x="1250" y="3220"/>
                    </a:lnTo>
                    <a:lnTo>
                      <a:pt x="1320" y="3190"/>
                    </a:lnTo>
                    <a:lnTo>
                      <a:pt x="1300" y="3140"/>
                    </a:lnTo>
                    <a:lnTo>
                      <a:pt x="1280" y="3091"/>
                    </a:lnTo>
                    <a:lnTo>
                      <a:pt x="1220" y="2990"/>
                    </a:lnTo>
                    <a:lnTo>
                      <a:pt x="1160" y="2900"/>
                    </a:lnTo>
                    <a:lnTo>
                      <a:pt x="1089" y="2810"/>
                    </a:lnTo>
                    <a:lnTo>
                      <a:pt x="1110" y="2770"/>
                    </a:lnTo>
                    <a:lnTo>
                      <a:pt x="1110" y="2720"/>
                    </a:lnTo>
                    <a:lnTo>
                      <a:pt x="1110" y="2640"/>
                    </a:lnTo>
                    <a:lnTo>
                      <a:pt x="1089" y="2560"/>
                    </a:lnTo>
                    <a:lnTo>
                      <a:pt x="1080" y="2480"/>
                    </a:lnTo>
                    <a:lnTo>
                      <a:pt x="1210" y="2580"/>
                    </a:lnTo>
                    <a:lnTo>
                      <a:pt x="1230" y="2539"/>
                    </a:lnTo>
                    <a:lnTo>
                      <a:pt x="1240" y="2510"/>
                    </a:lnTo>
                    <a:lnTo>
                      <a:pt x="1240" y="2470"/>
                    </a:lnTo>
                    <a:lnTo>
                      <a:pt x="1230" y="2440"/>
                    </a:lnTo>
                    <a:lnTo>
                      <a:pt x="1210" y="2360"/>
                    </a:lnTo>
                    <a:lnTo>
                      <a:pt x="1199" y="2280"/>
                    </a:lnTo>
                    <a:lnTo>
                      <a:pt x="1240" y="2270"/>
                    </a:lnTo>
                    <a:lnTo>
                      <a:pt x="1260" y="2240"/>
                    </a:lnTo>
                    <a:lnTo>
                      <a:pt x="1270" y="2209"/>
                    </a:lnTo>
                    <a:lnTo>
                      <a:pt x="1270" y="2170"/>
                    </a:lnTo>
                    <a:lnTo>
                      <a:pt x="1270" y="2100"/>
                    </a:lnTo>
                    <a:lnTo>
                      <a:pt x="1270" y="2060"/>
                    </a:lnTo>
                    <a:lnTo>
                      <a:pt x="1280" y="2030"/>
                    </a:lnTo>
                    <a:lnTo>
                      <a:pt x="1309" y="2060"/>
                    </a:lnTo>
                    <a:lnTo>
                      <a:pt x="1330" y="2080"/>
                    </a:lnTo>
                    <a:lnTo>
                      <a:pt x="1340" y="2090"/>
                    </a:lnTo>
                    <a:lnTo>
                      <a:pt x="1360" y="2100"/>
                    </a:lnTo>
                    <a:lnTo>
                      <a:pt x="1370" y="2090"/>
                    </a:lnTo>
                    <a:lnTo>
                      <a:pt x="1390" y="2080"/>
                    </a:lnTo>
                    <a:lnTo>
                      <a:pt x="1419" y="1890"/>
                    </a:lnTo>
                    <a:lnTo>
                      <a:pt x="1460" y="1910"/>
                    </a:lnTo>
                    <a:lnTo>
                      <a:pt x="1480" y="1910"/>
                    </a:lnTo>
                    <a:lnTo>
                      <a:pt x="1510" y="1900"/>
                    </a:lnTo>
                    <a:lnTo>
                      <a:pt x="1520" y="1900"/>
                    </a:lnTo>
                    <a:lnTo>
                      <a:pt x="1510" y="1850"/>
                    </a:lnTo>
                    <a:lnTo>
                      <a:pt x="1510" y="1810"/>
                    </a:lnTo>
                    <a:lnTo>
                      <a:pt x="1531" y="1720"/>
                    </a:lnTo>
                    <a:lnTo>
                      <a:pt x="1560" y="1640"/>
                    </a:lnTo>
                    <a:lnTo>
                      <a:pt x="1570" y="1599"/>
                    </a:lnTo>
                    <a:lnTo>
                      <a:pt x="1570" y="1550"/>
                    </a:lnTo>
                    <a:lnTo>
                      <a:pt x="1690" y="1810"/>
                    </a:lnTo>
                    <a:lnTo>
                      <a:pt x="1680" y="1670"/>
                    </a:lnTo>
                    <a:lnTo>
                      <a:pt x="1670" y="1599"/>
                    </a:lnTo>
                    <a:lnTo>
                      <a:pt x="1650" y="1530"/>
                    </a:lnTo>
                    <a:lnTo>
                      <a:pt x="1630" y="1460"/>
                    </a:lnTo>
                    <a:lnTo>
                      <a:pt x="1590" y="1400"/>
                    </a:lnTo>
                    <a:lnTo>
                      <a:pt x="1550" y="1350"/>
                    </a:lnTo>
                    <a:lnTo>
                      <a:pt x="1490" y="1300"/>
                    </a:lnTo>
                    <a:lnTo>
                      <a:pt x="1440" y="1290"/>
                    </a:lnTo>
                    <a:lnTo>
                      <a:pt x="1400" y="1300"/>
                    </a:lnTo>
                    <a:lnTo>
                      <a:pt x="1330" y="1310"/>
                    </a:lnTo>
                    <a:lnTo>
                      <a:pt x="1260" y="1340"/>
                    </a:lnTo>
                    <a:lnTo>
                      <a:pt x="1180" y="1360"/>
                    </a:lnTo>
                    <a:lnTo>
                      <a:pt x="1240" y="1270"/>
                    </a:lnTo>
                    <a:lnTo>
                      <a:pt x="1180" y="1250"/>
                    </a:lnTo>
                    <a:lnTo>
                      <a:pt x="1130" y="1240"/>
                    </a:lnTo>
                    <a:lnTo>
                      <a:pt x="1080" y="1250"/>
                    </a:lnTo>
                    <a:lnTo>
                      <a:pt x="1031" y="1270"/>
                    </a:lnTo>
                    <a:lnTo>
                      <a:pt x="940" y="1321"/>
                    </a:lnTo>
                    <a:lnTo>
                      <a:pt x="840" y="1370"/>
                    </a:lnTo>
                    <a:lnTo>
                      <a:pt x="850" y="1340"/>
                    </a:lnTo>
                    <a:lnTo>
                      <a:pt x="860" y="1321"/>
                    </a:lnTo>
                    <a:lnTo>
                      <a:pt x="870" y="1290"/>
                    </a:lnTo>
                    <a:lnTo>
                      <a:pt x="860" y="1260"/>
                    </a:lnTo>
                    <a:lnTo>
                      <a:pt x="830" y="1270"/>
                    </a:lnTo>
                    <a:lnTo>
                      <a:pt x="800" y="1280"/>
                    </a:lnTo>
                    <a:lnTo>
                      <a:pt x="730" y="1310"/>
                    </a:lnTo>
                    <a:lnTo>
                      <a:pt x="670" y="1350"/>
                    </a:lnTo>
                    <a:lnTo>
                      <a:pt x="620" y="1370"/>
                    </a:lnTo>
                    <a:lnTo>
                      <a:pt x="660" y="1321"/>
                    </a:lnTo>
                    <a:lnTo>
                      <a:pt x="690" y="1280"/>
                    </a:lnTo>
                    <a:lnTo>
                      <a:pt x="730" y="1230"/>
                    </a:lnTo>
                    <a:lnTo>
                      <a:pt x="780" y="1200"/>
                    </a:lnTo>
                    <a:lnTo>
                      <a:pt x="750" y="1170"/>
                    </a:lnTo>
                    <a:lnTo>
                      <a:pt x="720" y="1160"/>
                    </a:lnTo>
                    <a:lnTo>
                      <a:pt x="660" y="1150"/>
                    </a:lnTo>
                    <a:lnTo>
                      <a:pt x="610" y="1140"/>
                    </a:lnTo>
                    <a:lnTo>
                      <a:pt x="580" y="1140"/>
                    </a:lnTo>
                    <a:lnTo>
                      <a:pt x="550" y="1120"/>
                    </a:lnTo>
                    <a:lnTo>
                      <a:pt x="510" y="1120"/>
                    </a:lnTo>
                    <a:lnTo>
                      <a:pt x="490" y="1120"/>
                    </a:lnTo>
                    <a:lnTo>
                      <a:pt x="479" y="1110"/>
                    </a:lnTo>
                    <a:lnTo>
                      <a:pt x="550" y="1090"/>
                    </a:lnTo>
                    <a:lnTo>
                      <a:pt x="620" y="1070"/>
                    </a:lnTo>
                    <a:lnTo>
                      <a:pt x="770" y="1040"/>
                    </a:lnTo>
                    <a:lnTo>
                      <a:pt x="790" y="1020"/>
                    </a:lnTo>
                    <a:lnTo>
                      <a:pt x="800" y="1010"/>
                    </a:lnTo>
                    <a:lnTo>
                      <a:pt x="800" y="989"/>
                    </a:lnTo>
                    <a:lnTo>
                      <a:pt x="790" y="960"/>
                    </a:lnTo>
                    <a:lnTo>
                      <a:pt x="560" y="870"/>
                    </a:lnTo>
                    <a:lnTo>
                      <a:pt x="660" y="850"/>
                    </a:lnTo>
                    <a:lnTo>
                      <a:pt x="750" y="850"/>
                    </a:lnTo>
                    <a:lnTo>
                      <a:pt x="840" y="840"/>
                    </a:lnTo>
                    <a:lnTo>
                      <a:pt x="880" y="840"/>
                    </a:lnTo>
                    <a:lnTo>
                      <a:pt x="930" y="820"/>
                    </a:lnTo>
                    <a:lnTo>
                      <a:pt x="910" y="780"/>
                    </a:lnTo>
                    <a:lnTo>
                      <a:pt x="880" y="750"/>
                    </a:lnTo>
                    <a:lnTo>
                      <a:pt x="840" y="720"/>
                    </a:lnTo>
                    <a:lnTo>
                      <a:pt x="800" y="700"/>
                    </a:lnTo>
                    <a:lnTo>
                      <a:pt x="650" y="680"/>
                    </a:lnTo>
                    <a:lnTo>
                      <a:pt x="490" y="659"/>
                    </a:lnTo>
                    <a:lnTo>
                      <a:pt x="531" y="640"/>
                    </a:lnTo>
                    <a:lnTo>
                      <a:pt x="570" y="630"/>
                    </a:lnTo>
                    <a:lnTo>
                      <a:pt x="660" y="610"/>
                    </a:lnTo>
                    <a:lnTo>
                      <a:pt x="699" y="601"/>
                    </a:lnTo>
                    <a:lnTo>
                      <a:pt x="740" y="580"/>
                    </a:lnTo>
                    <a:lnTo>
                      <a:pt x="780" y="560"/>
                    </a:lnTo>
                    <a:lnTo>
                      <a:pt x="820" y="520"/>
                    </a:lnTo>
                    <a:lnTo>
                      <a:pt x="780" y="510"/>
                    </a:lnTo>
                    <a:lnTo>
                      <a:pt x="750" y="500"/>
                    </a:lnTo>
                    <a:lnTo>
                      <a:pt x="699" y="500"/>
                    </a:lnTo>
                    <a:lnTo>
                      <a:pt x="640" y="500"/>
                    </a:lnTo>
                    <a:lnTo>
                      <a:pt x="610" y="491"/>
                    </a:lnTo>
                    <a:lnTo>
                      <a:pt x="580" y="480"/>
                    </a:lnTo>
                    <a:lnTo>
                      <a:pt x="421" y="480"/>
                    </a:lnTo>
                    <a:lnTo>
                      <a:pt x="280" y="480"/>
                    </a:lnTo>
                    <a:lnTo>
                      <a:pt x="140" y="491"/>
                    </a:lnTo>
                    <a:lnTo>
                      <a:pt x="70" y="500"/>
                    </a:lnTo>
                    <a:lnTo>
                      <a:pt x="0" y="510"/>
                    </a:lnTo>
                    <a:lnTo>
                      <a:pt x="130" y="450"/>
                    </a:lnTo>
                    <a:lnTo>
                      <a:pt x="190" y="430"/>
                    </a:lnTo>
                    <a:lnTo>
                      <a:pt x="270" y="410"/>
                    </a:lnTo>
                    <a:lnTo>
                      <a:pt x="199" y="390"/>
                    </a:lnTo>
                    <a:lnTo>
                      <a:pt x="140" y="360"/>
                    </a:lnTo>
                    <a:lnTo>
                      <a:pt x="80" y="350"/>
                    </a:lnTo>
                    <a:lnTo>
                      <a:pt x="40" y="350"/>
                    </a:lnTo>
                    <a:lnTo>
                      <a:pt x="0" y="350"/>
                    </a:lnTo>
                    <a:lnTo>
                      <a:pt x="70" y="300"/>
                    </a:lnTo>
                    <a:lnTo>
                      <a:pt x="150" y="260"/>
                    </a:lnTo>
                    <a:lnTo>
                      <a:pt x="230" y="230"/>
                    </a:lnTo>
                    <a:lnTo>
                      <a:pt x="320" y="220"/>
                    </a:lnTo>
                    <a:lnTo>
                      <a:pt x="490" y="200"/>
                    </a:lnTo>
                    <a:lnTo>
                      <a:pt x="680" y="190"/>
                    </a:lnTo>
                    <a:lnTo>
                      <a:pt x="650" y="150"/>
                    </a:lnTo>
                    <a:lnTo>
                      <a:pt x="610" y="120"/>
                    </a:lnTo>
                    <a:lnTo>
                      <a:pt x="560" y="100"/>
                    </a:lnTo>
                    <a:lnTo>
                      <a:pt x="520" y="80"/>
                    </a:lnTo>
                    <a:lnTo>
                      <a:pt x="630" y="80"/>
                    </a:lnTo>
                    <a:lnTo>
                      <a:pt x="740" y="90"/>
                    </a:lnTo>
                    <a:lnTo>
                      <a:pt x="860" y="100"/>
                    </a:lnTo>
                    <a:lnTo>
                      <a:pt x="980" y="100"/>
                    </a:lnTo>
                    <a:lnTo>
                      <a:pt x="990" y="90"/>
                    </a:lnTo>
                    <a:lnTo>
                      <a:pt x="990" y="80"/>
                    </a:lnTo>
                    <a:lnTo>
                      <a:pt x="990" y="49"/>
                    </a:lnTo>
                    <a:lnTo>
                      <a:pt x="950" y="20"/>
                    </a:lnTo>
                    <a:lnTo>
                      <a:pt x="930" y="10"/>
                    </a:lnTo>
                    <a:lnTo>
                      <a:pt x="930" y="0"/>
                    </a:lnTo>
                    <a:lnTo>
                      <a:pt x="1080" y="30"/>
                    </a:lnTo>
                    <a:lnTo>
                      <a:pt x="1240" y="70"/>
                    </a:lnTo>
                    <a:lnTo>
                      <a:pt x="1390" y="110"/>
                    </a:lnTo>
                    <a:lnTo>
                      <a:pt x="1460" y="130"/>
                    </a:lnTo>
                    <a:lnTo>
                      <a:pt x="1540" y="170"/>
                    </a:lnTo>
                    <a:close/>
                  </a:path>
                </a:pathLst>
              </a:custGeom>
              <a:solidFill>
                <a:srgbClr val="B2B2B2"/>
              </a:solidFill>
              <a:ln w="9525">
                <a:noFill/>
                <a:round/>
                <a:headEnd/>
                <a:tailEnd/>
              </a:ln>
            </p:spPr>
            <p:txBody>
              <a:bodyPr>
                <a:prstTxWarp prst="textNoShape">
                  <a:avLst/>
                </a:prstTxWarp>
              </a:bodyPr>
              <a:lstStyle/>
              <a:p>
                <a:endParaRPr lang="en-US"/>
              </a:p>
            </p:txBody>
          </p:sp>
          <p:sp>
            <p:nvSpPr>
              <p:cNvPr id="37032" name="Freeform 143"/>
              <p:cNvSpPr>
                <a:spLocks noChangeAspect="1"/>
              </p:cNvSpPr>
              <p:nvPr/>
            </p:nvSpPr>
            <p:spPr bwMode="auto">
              <a:xfrm>
                <a:off x="1374" y="2161"/>
                <a:ext cx="406" cy="380"/>
              </a:xfrm>
              <a:custGeom>
                <a:avLst/>
                <a:gdLst>
                  <a:gd name="T0" fmla="*/ 1230 w 2030"/>
                  <a:gd name="T1" fmla="*/ 200 h 1900"/>
                  <a:gd name="T2" fmla="*/ 1280 w 2030"/>
                  <a:gd name="T3" fmla="*/ 200 h 1900"/>
                  <a:gd name="T4" fmla="*/ 1120 w 2030"/>
                  <a:gd name="T5" fmla="*/ 320 h 1900"/>
                  <a:gd name="T6" fmla="*/ 1520 w 2030"/>
                  <a:gd name="T7" fmla="*/ 320 h 1900"/>
                  <a:gd name="T8" fmla="*/ 1790 w 2030"/>
                  <a:gd name="T9" fmla="*/ 310 h 1900"/>
                  <a:gd name="T10" fmla="*/ 1730 w 2030"/>
                  <a:gd name="T11" fmla="*/ 370 h 1900"/>
                  <a:gd name="T12" fmla="*/ 1580 w 2030"/>
                  <a:gd name="T13" fmla="*/ 470 h 1900"/>
                  <a:gd name="T14" fmla="*/ 1640 w 2030"/>
                  <a:gd name="T15" fmla="*/ 500 h 1900"/>
                  <a:gd name="T16" fmla="*/ 1860 w 2030"/>
                  <a:gd name="T17" fmla="*/ 510 h 1900"/>
                  <a:gd name="T18" fmla="*/ 2030 w 2030"/>
                  <a:gd name="T19" fmla="*/ 549 h 1900"/>
                  <a:gd name="T20" fmla="*/ 1870 w 2030"/>
                  <a:gd name="T21" fmla="*/ 570 h 1900"/>
                  <a:gd name="T22" fmla="*/ 1651 w 2030"/>
                  <a:gd name="T23" fmla="*/ 700 h 1900"/>
                  <a:gd name="T24" fmla="*/ 1840 w 2030"/>
                  <a:gd name="T25" fmla="*/ 740 h 1900"/>
                  <a:gd name="T26" fmla="*/ 1709 w 2030"/>
                  <a:gd name="T27" fmla="*/ 810 h 1900"/>
                  <a:gd name="T28" fmla="*/ 1590 w 2030"/>
                  <a:gd name="T29" fmla="*/ 890 h 1900"/>
                  <a:gd name="T30" fmla="*/ 1720 w 2030"/>
                  <a:gd name="T31" fmla="*/ 970 h 1900"/>
                  <a:gd name="T32" fmla="*/ 1850 w 2030"/>
                  <a:gd name="T33" fmla="*/ 1020 h 1900"/>
                  <a:gd name="T34" fmla="*/ 1810 w 2030"/>
                  <a:gd name="T35" fmla="*/ 1150 h 1900"/>
                  <a:gd name="T36" fmla="*/ 1740 w 2030"/>
                  <a:gd name="T37" fmla="*/ 1269 h 1900"/>
                  <a:gd name="T38" fmla="*/ 1690 w 2030"/>
                  <a:gd name="T39" fmla="*/ 1220 h 1900"/>
                  <a:gd name="T40" fmla="*/ 1660 w 2030"/>
                  <a:gd name="T41" fmla="*/ 1159 h 1900"/>
                  <a:gd name="T42" fmla="*/ 1160 w 2030"/>
                  <a:gd name="T43" fmla="*/ 1400 h 1900"/>
                  <a:gd name="T44" fmla="*/ 800 w 2030"/>
                  <a:gd name="T45" fmla="*/ 1750 h 1900"/>
                  <a:gd name="T46" fmla="*/ 640 w 2030"/>
                  <a:gd name="T47" fmla="*/ 1790 h 1900"/>
                  <a:gd name="T48" fmla="*/ 520 w 2030"/>
                  <a:gd name="T49" fmla="*/ 1900 h 1900"/>
                  <a:gd name="T50" fmla="*/ 470 w 2030"/>
                  <a:gd name="T51" fmla="*/ 1800 h 1900"/>
                  <a:gd name="T52" fmla="*/ 431 w 2030"/>
                  <a:gd name="T53" fmla="*/ 1750 h 1900"/>
                  <a:gd name="T54" fmla="*/ 360 w 2030"/>
                  <a:gd name="T55" fmla="*/ 1770 h 1900"/>
                  <a:gd name="T56" fmla="*/ 321 w 2030"/>
                  <a:gd name="T57" fmla="*/ 1630 h 1900"/>
                  <a:gd name="T58" fmla="*/ 260 w 2030"/>
                  <a:gd name="T59" fmla="*/ 1550 h 1900"/>
                  <a:gd name="T60" fmla="*/ 170 w 2030"/>
                  <a:gd name="T61" fmla="*/ 1550 h 1900"/>
                  <a:gd name="T62" fmla="*/ 170 w 2030"/>
                  <a:gd name="T63" fmla="*/ 1330 h 1900"/>
                  <a:gd name="T64" fmla="*/ 99 w 2030"/>
                  <a:gd name="T65" fmla="*/ 1330 h 1900"/>
                  <a:gd name="T66" fmla="*/ 70 w 2030"/>
                  <a:gd name="T67" fmla="*/ 1290 h 1900"/>
                  <a:gd name="T68" fmla="*/ 80 w 2030"/>
                  <a:gd name="T69" fmla="*/ 1040 h 1900"/>
                  <a:gd name="T70" fmla="*/ 0 w 2030"/>
                  <a:gd name="T71" fmla="*/ 1070 h 1900"/>
                  <a:gd name="T72" fmla="*/ 50 w 2030"/>
                  <a:gd name="T73" fmla="*/ 920 h 1900"/>
                  <a:gd name="T74" fmla="*/ 200 w 2030"/>
                  <a:gd name="T75" fmla="*/ 740 h 1900"/>
                  <a:gd name="T76" fmla="*/ 270 w 2030"/>
                  <a:gd name="T77" fmla="*/ 620 h 1900"/>
                  <a:gd name="T78" fmla="*/ 450 w 2030"/>
                  <a:gd name="T79" fmla="*/ 360 h 1900"/>
                  <a:gd name="T80" fmla="*/ 860 w 2030"/>
                  <a:gd name="T81" fmla="*/ 100 h 1900"/>
                  <a:gd name="T82" fmla="*/ 1310 w 2030"/>
                  <a:gd name="T83" fmla="*/ 0 h 1900"/>
                  <a:gd name="T84" fmla="*/ 1120 w 2030"/>
                  <a:gd name="T85" fmla="*/ 180 h 19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30"/>
                  <a:gd name="T130" fmla="*/ 0 h 1900"/>
                  <a:gd name="T131" fmla="*/ 2030 w 2030"/>
                  <a:gd name="T132" fmla="*/ 1900 h 19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30" h="1900">
                    <a:moveTo>
                      <a:pt x="1120" y="180"/>
                    </a:moveTo>
                    <a:lnTo>
                      <a:pt x="1170" y="200"/>
                    </a:lnTo>
                    <a:lnTo>
                      <a:pt x="1230" y="200"/>
                    </a:lnTo>
                    <a:lnTo>
                      <a:pt x="1330" y="180"/>
                    </a:lnTo>
                    <a:lnTo>
                      <a:pt x="1310" y="190"/>
                    </a:lnTo>
                    <a:lnTo>
                      <a:pt x="1280" y="200"/>
                    </a:lnTo>
                    <a:lnTo>
                      <a:pt x="1230" y="240"/>
                    </a:lnTo>
                    <a:lnTo>
                      <a:pt x="1170" y="280"/>
                    </a:lnTo>
                    <a:lnTo>
                      <a:pt x="1120" y="320"/>
                    </a:lnTo>
                    <a:lnTo>
                      <a:pt x="1160" y="360"/>
                    </a:lnTo>
                    <a:lnTo>
                      <a:pt x="1340" y="340"/>
                    </a:lnTo>
                    <a:lnTo>
                      <a:pt x="1520" y="320"/>
                    </a:lnTo>
                    <a:lnTo>
                      <a:pt x="1610" y="310"/>
                    </a:lnTo>
                    <a:lnTo>
                      <a:pt x="1700" y="300"/>
                    </a:lnTo>
                    <a:lnTo>
                      <a:pt x="1790" y="310"/>
                    </a:lnTo>
                    <a:lnTo>
                      <a:pt x="1880" y="320"/>
                    </a:lnTo>
                    <a:lnTo>
                      <a:pt x="1810" y="340"/>
                    </a:lnTo>
                    <a:lnTo>
                      <a:pt x="1730" y="370"/>
                    </a:lnTo>
                    <a:lnTo>
                      <a:pt x="1660" y="400"/>
                    </a:lnTo>
                    <a:lnTo>
                      <a:pt x="1590" y="450"/>
                    </a:lnTo>
                    <a:lnTo>
                      <a:pt x="1580" y="470"/>
                    </a:lnTo>
                    <a:lnTo>
                      <a:pt x="1590" y="480"/>
                    </a:lnTo>
                    <a:lnTo>
                      <a:pt x="1610" y="491"/>
                    </a:lnTo>
                    <a:lnTo>
                      <a:pt x="1640" y="500"/>
                    </a:lnTo>
                    <a:lnTo>
                      <a:pt x="1670" y="500"/>
                    </a:lnTo>
                    <a:lnTo>
                      <a:pt x="1761" y="500"/>
                    </a:lnTo>
                    <a:lnTo>
                      <a:pt x="1860" y="510"/>
                    </a:lnTo>
                    <a:lnTo>
                      <a:pt x="1950" y="520"/>
                    </a:lnTo>
                    <a:lnTo>
                      <a:pt x="1990" y="530"/>
                    </a:lnTo>
                    <a:lnTo>
                      <a:pt x="2030" y="549"/>
                    </a:lnTo>
                    <a:lnTo>
                      <a:pt x="1970" y="549"/>
                    </a:lnTo>
                    <a:lnTo>
                      <a:pt x="1910" y="549"/>
                    </a:lnTo>
                    <a:lnTo>
                      <a:pt x="1870" y="570"/>
                    </a:lnTo>
                    <a:lnTo>
                      <a:pt x="1819" y="580"/>
                    </a:lnTo>
                    <a:lnTo>
                      <a:pt x="1730" y="630"/>
                    </a:lnTo>
                    <a:lnTo>
                      <a:pt x="1651" y="700"/>
                    </a:lnTo>
                    <a:lnTo>
                      <a:pt x="1709" y="720"/>
                    </a:lnTo>
                    <a:lnTo>
                      <a:pt x="1780" y="730"/>
                    </a:lnTo>
                    <a:lnTo>
                      <a:pt x="1840" y="740"/>
                    </a:lnTo>
                    <a:lnTo>
                      <a:pt x="1900" y="760"/>
                    </a:lnTo>
                    <a:lnTo>
                      <a:pt x="1810" y="790"/>
                    </a:lnTo>
                    <a:lnTo>
                      <a:pt x="1709" y="810"/>
                    </a:lnTo>
                    <a:lnTo>
                      <a:pt x="1670" y="830"/>
                    </a:lnTo>
                    <a:lnTo>
                      <a:pt x="1630" y="860"/>
                    </a:lnTo>
                    <a:lnTo>
                      <a:pt x="1590" y="890"/>
                    </a:lnTo>
                    <a:lnTo>
                      <a:pt x="1570" y="940"/>
                    </a:lnTo>
                    <a:lnTo>
                      <a:pt x="1640" y="960"/>
                    </a:lnTo>
                    <a:lnTo>
                      <a:pt x="1720" y="970"/>
                    </a:lnTo>
                    <a:lnTo>
                      <a:pt x="1810" y="980"/>
                    </a:lnTo>
                    <a:lnTo>
                      <a:pt x="1890" y="980"/>
                    </a:lnTo>
                    <a:lnTo>
                      <a:pt x="1850" y="1020"/>
                    </a:lnTo>
                    <a:lnTo>
                      <a:pt x="1830" y="1060"/>
                    </a:lnTo>
                    <a:lnTo>
                      <a:pt x="1819" y="1101"/>
                    </a:lnTo>
                    <a:lnTo>
                      <a:pt x="1810" y="1150"/>
                    </a:lnTo>
                    <a:lnTo>
                      <a:pt x="1800" y="1190"/>
                    </a:lnTo>
                    <a:lnTo>
                      <a:pt x="1780" y="1240"/>
                    </a:lnTo>
                    <a:lnTo>
                      <a:pt x="1740" y="1269"/>
                    </a:lnTo>
                    <a:lnTo>
                      <a:pt x="1680" y="1290"/>
                    </a:lnTo>
                    <a:lnTo>
                      <a:pt x="1680" y="1250"/>
                    </a:lnTo>
                    <a:lnTo>
                      <a:pt x="1690" y="1220"/>
                    </a:lnTo>
                    <a:lnTo>
                      <a:pt x="1690" y="1180"/>
                    </a:lnTo>
                    <a:lnTo>
                      <a:pt x="1680" y="1170"/>
                    </a:lnTo>
                    <a:lnTo>
                      <a:pt x="1660" y="1159"/>
                    </a:lnTo>
                    <a:lnTo>
                      <a:pt x="1280" y="1480"/>
                    </a:lnTo>
                    <a:lnTo>
                      <a:pt x="1280" y="1290"/>
                    </a:lnTo>
                    <a:lnTo>
                      <a:pt x="1160" y="1400"/>
                    </a:lnTo>
                    <a:lnTo>
                      <a:pt x="1050" y="1510"/>
                    </a:lnTo>
                    <a:lnTo>
                      <a:pt x="920" y="1640"/>
                    </a:lnTo>
                    <a:lnTo>
                      <a:pt x="800" y="1750"/>
                    </a:lnTo>
                    <a:lnTo>
                      <a:pt x="780" y="1700"/>
                    </a:lnTo>
                    <a:lnTo>
                      <a:pt x="709" y="1750"/>
                    </a:lnTo>
                    <a:lnTo>
                      <a:pt x="640" y="1790"/>
                    </a:lnTo>
                    <a:lnTo>
                      <a:pt x="580" y="1830"/>
                    </a:lnTo>
                    <a:lnTo>
                      <a:pt x="550" y="1860"/>
                    </a:lnTo>
                    <a:lnTo>
                      <a:pt x="520" y="1900"/>
                    </a:lnTo>
                    <a:lnTo>
                      <a:pt x="500" y="1880"/>
                    </a:lnTo>
                    <a:lnTo>
                      <a:pt x="489" y="1860"/>
                    </a:lnTo>
                    <a:lnTo>
                      <a:pt x="470" y="1800"/>
                    </a:lnTo>
                    <a:lnTo>
                      <a:pt x="470" y="1780"/>
                    </a:lnTo>
                    <a:lnTo>
                      <a:pt x="450" y="1760"/>
                    </a:lnTo>
                    <a:lnTo>
                      <a:pt x="431" y="1750"/>
                    </a:lnTo>
                    <a:lnTo>
                      <a:pt x="400" y="1750"/>
                    </a:lnTo>
                    <a:lnTo>
                      <a:pt x="370" y="1790"/>
                    </a:lnTo>
                    <a:lnTo>
                      <a:pt x="360" y="1770"/>
                    </a:lnTo>
                    <a:lnTo>
                      <a:pt x="350" y="1740"/>
                    </a:lnTo>
                    <a:lnTo>
                      <a:pt x="330" y="1670"/>
                    </a:lnTo>
                    <a:lnTo>
                      <a:pt x="321" y="1630"/>
                    </a:lnTo>
                    <a:lnTo>
                      <a:pt x="310" y="1599"/>
                    </a:lnTo>
                    <a:lnTo>
                      <a:pt x="290" y="1570"/>
                    </a:lnTo>
                    <a:lnTo>
                      <a:pt x="260" y="1550"/>
                    </a:lnTo>
                    <a:lnTo>
                      <a:pt x="190" y="1640"/>
                    </a:lnTo>
                    <a:lnTo>
                      <a:pt x="180" y="1590"/>
                    </a:lnTo>
                    <a:lnTo>
                      <a:pt x="170" y="1550"/>
                    </a:lnTo>
                    <a:lnTo>
                      <a:pt x="180" y="1460"/>
                    </a:lnTo>
                    <a:lnTo>
                      <a:pt x="180" y="1370"/>
                    </a:lnTo>
                    <a:lnTo>
                      <a:pt x="170" y="1330"/>
                    </a:lnTo>
                    <a:lnTo>
                      <a:pt x="150" y="1290"/>
                    </a:lnTo>
                    <a:lnTo>
                      <a:pt x="120" y="1300"/>
                    </a:lnTo>
                    <a:lnTo>
                      <a:pt x="99" y="1330"/>
                    </a:lnTo>
                    <a:lnTo>
                      <a:pt x="70" y="1379"/>
                    </a:lnTo>
                    <a:lnTo>
                      <a:pt x="60" y="1330"/>
                    </a:lnTo>
                    <a:lnTo>
                      <a:pt x="70" y="1290"/>
                    </a:lnTo>
                    <a:lnTo>
                      <a:pt x="90" y="1200"/>
                    </a:lnTo>
                    <a:lnTo>
                      <a:pt x="160" y="1040"/>
                    </a:lnTo>
                    <a:lnTo>
                      <a:pt x="80" y="1040"/>
                    </a:lnTo>
                    <a:lnTo>
                      <a:pt x="40" y="1050"/>
                    </a:lnTo>
                    <a:lnTo>
                      <a:pt x="20" y="1060"/>
                    </a:lnTo>
                    <a:lnTo>
                      <a:pt x="0" y="1070"/>
                    </a:lnTo>
                    <a:lnTo>
                      <a:pt x="10" y="1030"/>
                    </a:lnTo>
                    <a:lnTo>
                      <a:pt x="20" y="991"/>
                    </a:lnTo>
                    <a:lnTo>
                      <a:pt x="50" y="920"/>
                    </a:lnTo>
                    <a:lnTo>
                      <a:pt x="110" y="850"/>
                    </a:lnTo>
                    <a:lnTo>
                      <a:pt x="160" y="780"/>
                    </a:lnTo>
                    <a:lnTo>
                      <a:pt x="200" y="740"/>
                    </a:lnTo>
                    <a:lnTo>
                      <a:pt x="220" y="700"/>
                    </a:lnTo>
                    <a:lnTo>
                      <a:pt x="240" y="659"/>
                    </a:lnTo>
                    <a:lnTo>
                      <a:pt x="270" y="620"/>
                    </a:lnTo>
                    <a:lnTo>
                      <a:pt x="220" y="580"/>
                    </a:lnTo>
                    <a:lnTo>
                      <a:pt x="330" y="470"/>
                    </a:lnTo>
                    <a:lnTo>
                      <a:pt x="450" y="360"/>
                    </a:lnTo>
                    <a:lnTo>
                      <a:pt x="580" y="260"/>
                    </a:lnTo>
                    <a:lnTo>
                      <a:pt x="720" y="180"/>
                    </a:lnTo>
                    <a:lnTo>
                      <a:pt x="860" y="100"/>
                    </a:lnTo>
                    <a:lnTo>
                      <a:pt x="1000" y="51"/>
                    </a:lnTo>
                    <a:lnTo>
                      <a:pt x="1151" y="10"/>
                    </a:lnTo>
                    <a:lnTo>
                      <a:pt x="1310" y="0"/>
                    </a:lnTo>
                    <a:lnTo>
                      <a:pt x="1209" y="80"/>
                    </a:lnTo>
                    <a:lnTo>
                      <a:pt x="1160" y="130"/>
                    </a:lnTo>
                    <a:lnTo>
                      <a:pt x="1120" y="180"/>
                    </a:lnTo>
                    <a:close/>
                  </a:path>
                </a:pathLst>
              </a:custGeom>
              <a:solidFill>
                <a:srgbClr val="DADB99"/>
              </a:solidFill>
              <a:ln w="9525">
                <a:noFill/>
                <a:round/>
                <a:headEnd/>
                <a:tailEnd/>
              </a:ln>
            </p:spPr>
            <p:txBody>
              <a:bodyPr>
                <a:prstTxWarp prst="textNoShape">
                  <a:avLst/>
                </a:prstTxWarp>
              </a:bodyPr>
              <a:lstStyle/>
              <a:p>
                <a:endParaRPr lang="en-US"/>
              </a:p>
            </p:txBody>
          </p:sp>
          <p:sp>
            <p:nvSpPr>
              <p:cNvPr id="37033" name="Freeform 144"/>
              <p:cNvSpPr>
                <a:spLocks noChangeAspect="1"/>
              </p:cNvSpPr>
              <p:nvPr/>
            </p:nvSpPr>
            <p:spPr bwMode="auto">
              <a:xfrm>
                <a:off x="2176" y="2409"/>
                <a:ext cx="284" cy="376"/>
              </a:xfrm>
              <a:custGeom>
                <a:avLst/>
                <a:gdLst>
                  <a:gd name="T0" fmla="*/ 1010 w 1420"/>
                  <a:gd name="T1" fmla="*/ 190 h 1880"/>
                  <a:gd name="T2" fmla="*/ 1030 w 1420"/>
                  <a:gd name="T3" fmla="*/ 471 h 1880"/>
                  <a:gd name="T4" fmla="*/ 1079 w 1420"/>
                  <a:gd name="T5" fmla="*/ 730 h 1880"/>
                  <a:gd name="T6" fmla="*/ 1150 w 1420"/>
                  <a:gd name="T7" fmla="*/ 990 h 1880"/>
                  <a:gd name="T8" fmla="*/ 1140 w 1420"/>
                  <a:gd name="T9" fmla="*/ 1020 h 1880"/>
                  <a:gd name="T10" fmla="*/ 969 w 1420"/>
                  <a:gd name="T11" fmla="*/ 820 h 1880"/>
                  <a:gd name="T12" fmla="*/ 880 w 1420"/>
                  <a:gd name="T13" fmla="*/ 749 h 1880"/>
                  <a:gd name="T14" fmla="*/ 950 w 1420"/>
                  <a:gd name="T15" fmla="*/ 850 h 1880"/>
                  <a:gd name="T16" fmla="*/ 1150 w 1420"/>
                  <a:gd name="T17" fmla="*/ 1150 h 1880"/>
                  <a:gd name="T18" fmla="*/ 1380 w 1420"/>
                  <a:gd name="T19" fmla="*/ 1579 h 1880"/>
                  <a:gd name="T20" fmla="*/ 1280 w 1420"/>
                  <a:gd name="T21" fmla="*/ 1440 h 1880"/>
                  <a:gd name="T22" fmla="*/ 1140 w 1420"/>
                  <a:gd name="T23" fmla="*/ 1210 h 1880"/>
                  <a:gd name="T24" fmla="*/ 1020 w 1420"/>
                  <a:gd name="T25" fmla="*/ 1079 h 1880"/>
                  <a:gd name="T26" fmla="*/ 920 w 1420"/>
                  <a:gd name="T27" fmla="*/ 1060 h 1880"/>
                  <a:gd name="T28" fmla="*/ 1079 w 1420"/>
                  <a:gd name="T29" fmla="*/ 1230 h 1880"/>
                  <a:gd name="T30" fmla="*/ 1210 w 1420"/>
                  <a:gd name="T31" fmla="*/ 1420 h 1880"/>
                  <a:gd name="T32" fmla="*/ 1420 w 1420"/>
                  <a:gd name="T33" fmla="*/ 1820 h 1880"/>
                  <a:gd name="T34" fmla="*/ 1380 w 1420"/>
                  <a:gd name="T35" fmla="*/ 1799 h 1880"/>
                  <a:gd name="T36" fmla="*/ 1320 w 1420"/>
                  <a:gd name="T37" fmla="*/ 1700 h 1880"/>
                  <a:gd name="T38" fmla="*/ 1240 w 1420"/>
                  <a:gd name="T39" fmla="*/ 1600 h 1880"/>
                  <a:gd name="T40" fmla="*/ 1130 w 1420"/>
                  <a:gd name="T41" fmla="*/ 1480 h 1880"/>
                  <a:gd name="T42" fmla="*/ 1070 w 1420"/>
                  <a:gd name="T43" fmla="*/ 1440 h 1880"/>
                  <a:gd name="T44" fmla="*/ 1060 w 1420"/>
                  <a:gd name="T45" fmla="*/ 1469 h 1880"/>
                  <a:gd name="T46" fmla="*/ 1090 w 1420"/>
                  <a:gd name="T47" fmla="*/ 1510 h 1880"/>
                  <a:gd name="T48" fmla="*/ 1100 w 1420"/>
                  <a:gd name="T49" fmla="*/ 1530 h 1880"/>
                  <a:gd name="T50" fmla="*/ 1210 w 1420"/>
                  <a:gd name="T51" fmla="*/ 1660 h 1880"/>
                  <a:gd name="T52" fmla="*/ 1290 w 1420"/>
                  <a:gd name="T53" fmla="*/ 1799 h 1880"/>
                  <a:gd name="T54" fmla="*/ 1160 w 1420"/>
                  <a:gd name="T55" fmla="*/ 1780 h 1880"/>
                  <a:gd name="T56" fmla="*/ 1060 w 1420"/>
                  <a:gd name="T57" fmla="*/ 1850 h 1880"/>
                  <a:gd name="T58" fmla="*/ 890 w 1420"/>
                  <a:gd name="T59" fmla="*/ 1760 h 1880"/>
                  <a:gd name="T60" fmla="*/ 801 w 1420"/>
                  <a:gd name="T61" fmla="*/ 1750 h 1880"/>
                  <a:gd name="T62" fmla="*/ 710 w 1420"/>
                  <a:gd name="T63" fmla="*/ 1780 h 1880"/>
                  <a:gd name="T64" fmla="*/ 660 w 1420"/>
                  <a:gd name="T65" fmla="*/ 1830 h 1880"/>
                  <a:gd name="T66" fmla="*/ 600 w 1420"/>
                  <a:gd name="T67" fmla="*/ 1880 h 1880"/>
                  <a:gd name="T68" fmla="*/ 550 w 1420"/>
                  <a:gd name="T69" fmla="*/ 1840 h 1880"/>
                  <a:gd name="T70" fmla="*/ 400 w 1420"/>
                  <a:gd name="T71" fmla="*/ 1730 h 1880"/>
                  <a:gd name="T72" fmla="*/ 180 w 1420"/>
                  <a:gd name="T73" fmla="*/ 1440 h 1880"/>
                  <a:gd name="T74" fmla="*/ 139 w 1420"/>
                  <a:gd name="T75" fmla="*/ 1400 h 1880"/>
                  <a:gd name="T76" fmla="*/ 110 w 1420"/>
                  <a:gd name="T77" fmla="*/ 1280 h 1880"/>
                  <a:gd name="T78" fmla="*/ 70 w 1420"/>
                  <a:gd name="T79" fmla="*/ 1230 h 1880"/>
                  <a:gd name="T80" fmla="*/ 110 w 1420"/>
                  <a:gd name="T81" fmla="*/ 990 h 1880"/>
                  <a:gd name="T82" fmla="*/ 200 w 1420"/>
                  <a:gd name="T83" fmla="*/ 770 h 1880"/>
                  <a:gd name="T84" fmla="*/ 160 w 1420"/>
                  <a:gd name="T85" fmla="*/ 740 h 1880"/>
                  <a:gd name="T86" fmla="*/ 0 w 1420"/>
                  <a:gd name="T87" fmla="*/ 740 h 1880"/>
                  <a:gd name="T88" fmla="*/ 0 w 1420"/>
                  <a:gd name="T89" fmla="*/ 610 h 1880"/>
                  <a:gd name="T90" fmla="*/ 40 w 1420"/>
                  <a:gd name="T91" fmla="*/ 500 h 1880"/>
                  <a:gd name="T92" fmla="*/ 120 w 1420"/>
                  <a:gd name="T93" fmla="*/ 340 h 1880"/>
                  <a:gd name="T94" fmla="*/ 359 w 1420"/>
                  <a:gd name="T95" fmla="*/ 100 h 1880"/>
                  <a:gd name="T96" fmla="*/ 610 w 1420"/>
                  <a:gd name="T97" fmla="*/ 29 h 1880"/>
                  <a:gd name="T98" fmla="*/ 760 w 1420"/>
                  <a:gd name="T99" fmla="*/ 0 h 1880"/>
                  <a:gd name="T100" fmla="*/ 930 w 1420"/>
                  <a:gd name="T101" fmla="*/ 20 h 18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20"/>
                  <a:gd name="T154" fmla="*/ 0 h 1880"/>
                  <a:gd name="T155" fmla="*/ 1420 w 1420"/>
                  <a:gd name="T156" fmla="*/ 1880 h 18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20" h="1880">
                    <a:moveTo>
                      <a:pt x="1010" y="50"/>
                    </a:moveTo>
                    <a:lnTo>
                      <a:pt x="1010" y="190"/>
                    </a:lnTo>
                    <a:lnTo>
                      <a:pt x="1020" y="330"/>
                    </a:lnTo>
                    <a:lnTo>
                      <a:pt x="1030" y="471"/>
                    </a:lnTo>
                    <a:lnTo>
                      <a:pt x="1050" y="600"/>
                    </a:lnTo>
                    <a:lnTo>
                      <a:pt x="1079" y="730"/>
                    </a:lnTo>
                    <a:lnTo>
                      <a:pt x="1110" y="859"/>
                    </a:lnTo>
                    <a:lnTo>
                      <a:pt x="1150" y="990"/>
                    </a:lnTo>
                    <a:lnTo>
                      <a:pt x="1191" y="1110"/>
                    </a:lnTo>
                    <a:lnTo>
                      <a:pt x="1140" y="1020"/>
                    </a:lnTo>
                    <a:lnTo>
                      <a:pt x="1070" y="920"/>
                    </a:lnTo>
                    <a:lnTo>
                      <a:pt x="969" y="820"/>
                    </a:lnTo>
                    <a:lnTo>
                      <a:pt x="920" y="780"/>
                    </a:lnTo>
                    <a:lnTo>
                      <a:pt x="880" y="749"/>
                    </a:lnTo>
                    <a:lnTo>
                      <a:pt x="870" y="760"/>
                    </a:lnTo>
                    <a:lnTo>
                      <a:pt x="950" y="850"/>
                    </a:lnTo>
                    <a:lnTo>
                      <a:pt x="1020" y="950"/>
                    </a:lnTo>
                    <a:lnTo>
                      <a:pt x="1150" y="1150"/>
                    </a:lnTo>
                    <a:lnTo>
                      <a:pt x="1270" y="1360"/>
                    </a:lnTo>
                    <a:lnTo>
                      <a:pt x="1380" y="1579"/>
                    </a:lnTo>
                    <a:lnTo>
                      <a:pt x="1320" y="1510"/>
                    </a:lnTo>
                    <a:lnTo>
                      <a:pt x="1280" y="1440"/>
                    </a:lnTo>
                    <a:lnTo>
                      <a:pt x="1191" y="1280"/>
                    </a:lnTo>
                    <a:lnTo>
                      <a:pt x="1140" y="1210"/>
                    </a:lnTo>
                    <a:lnTo>
                      <a:pt x="1090" y="1140"/>
                    </a:lnTo>
                    <a:lnTo>
                      <a:pt x="1020" y="1079"/>
                    </a:lnTo>
                    <a:lnTo>
                      <a:pt x="940" y="1040"/>
                    </a:lnTo>
                    <a:lnTo>
                      <a:pt x="920" y="1060"/>
                    </a:lnTo>
                    <a:lnTo>
                      <a:pt x="1010" y="1140"/>
                    </a:lnTo>
                    <a:lnTo>
                      <a:pt x="1079" y="1230"/>
                    </a:lnTo>
                    <a:lnTo>
                      <a:pt x="1150" y="1330"/>
                    </a:lnTo>
                    <a:lnTo>
                      <a:pt x="1210" y="1420"/>
                    </a:lnTo>
                    <a:lnTo>
                      <a:pt x="1310" y="1620"/>
                    </a:lnTo>
                    <a:lnTo>
                      <a:pt x="1420" y="1820"/>
                    </a:lnTo>
                    <a:lnTo>
                      <a:pt x="1400" y="1810"/>
                    </a:lnTo>
                    <a:lnTo>
                      <a:pt x="1380" y="1799"/>
                    </a:lnTo>
                    <a:lnTo>
                      <a:pt x="1350" y="1750"/>
                    </a:lnTo>
                    <a:lnTo>
                      <a:pt x="1320" y="1700"/>
                    </a:lnTo>
                    <a:lnTo>
                      <a:pt x="1290" y="1640"/>
                    </a:lnTo>
                    <a:lnTo>
                      <a:pt x="1240" y="1600"/>
                    </a:lnTo>
                    <a:lnTo>
                      <a:pt x="1191" y="1540"/>
                    </a:lnTo>
                    <a:lnTo>
                      <a:pt x="1130" y="1480"/>
                    </a:lnTo>
                    <a:lnTo>
                      <a:pt x="1100" y="1460"/>
                    </a:lnTo>
                    <a:lnTo>
                      <a:pt x="1070" y="1440"/>
                    </a:lnTo>
                    <a:lnTo>
                      <a:pt x="1060" y="1460"/>
                    </a:lnTo>
                    <a:lnTo>
                      <a:pt x="1060" y="1469"/>
                    </a:lnTo>
                    <a:lnTo>
                      <a:pt x="1070" y="1490"/>
                    </a:lnTo>
                    <a:lnTo>
                      <a:pt x="1090" y="1510"/>
                    </a:lnTo>
                    <a:lnTo>
                      <a:pt x="1100" y="1521"/>
                    </a:lnTo>
                    <a:lnTo>
                      <a:pt x="1100" y="1530"/>
                    </a:lnTo>
                    <a:lnTo>
                      <a:pt x="1160" y="1590"/>
                    </a:lnTo>
                    <a:lnTo>
                      <a:pt x="1210" y="1660"/>
                    </a:lnTo>
                    <a:lnTo>
                      <a:pt x="1250" y="1730"/>
                    </a:lnTo>
                    <a:lnTo>
                      <a:pt x="1290" y="1799"/>
                    </a:lnTo>
                    <a:lnTo>
                      <a:pt x="1200" y="1780"/>
                    </a:lnTo>
                    <a:lnTo>
                      <a:pt x="1160" y="1780"/>
                    </a:lnTo>
                    <a:lnTo>
                      <a:pt x="1120" y="1790"/>
                    </a:lnTo>
                    <a:lnTo>
                      <a:pt x="1060" y="1850"/>
                    </a:lnTo>
                    <a:lnTo>
                      <a:pt x="980" y="1799"/>
                    </a:lnTo>
                    <a:lnTo>
                      <a:pt x="890" y="1760"/>
                    </a:lnTo>
                    <a:lnTo>
                      <a:pt x="850" y="1750"/>
                    </a:lnTo>
                    <a:lnTo>
                      <a:pt x="801" y="1750"/>
                    </a:lnTo>
                    <a:lnTo>
                      <a:pt x="760" y="1760"/>
                    </a:lnTo>
                    <a:lnTo>
                      <a:pt x="710" y="1780"/>
                    </a:lnTo>
                    <a:lnTo>
                      <a:pt x="680" y="1799"/>
                    </a:lnTo>
                    <a:lnTo>
                      <a:pt x="660" y="1830"/>
                    </a:lnTo>
                    <a:lnTo>
                      <a:pt x="630" y="1850"/>
                    </a:lnTo>
                    <a:lnTo>
                      <a:pt x="600" y="1880"/>
                    </a:lnTo>
                    <a:lnTo>
                      <a:pt x="581" y="1850"/>
                    </a:lnTo>
                    <a:lnTo>
                      <a:pt x="550" y="1840"/>
                    </a:lnTo>
                    <a:lnTo>
                      <a:pt x="490" y="1820"/>
                    </a:lnTo>
                    <a:lnTo>
                      <a:pt x="400" y="1730"/>
                    </a:lnTo>
                    <a:lnTo>
                      <a:pt x="320" y="1640"/>
                    </a:lnTo>
                    <a:lnTo>
                      <a:pt x="180" y="1440"/>
                    </a:lnTo>
                    <a:lnTo>
                      <a:pt x="160" y="1430"/>
                    </a:lnTo>
                    <a:lnTo>
                      <a:pt x="139" y="1400"/>
                    </a:lnTo>
                    <a:lnTo>
                      <a:pt x="130" y="1340"/>
                    </a:lnTo>
                    <a:lnTo>
                      <a:pt x="110" y="1280"/>
                    </a:lnTo>
                    <a:lnTo>
                      <a:pt x="100" y="1250"/>
                    </a:lnTo>
                    <a:lnTo>
                      <a:pt x="70" y="1230"/>
                    </a:lnTo>
                    <a:lnTo>
                      <a:pt x="81" y="1110"/>
                    </a:lnTo>
                    <a:lnTo>
                      <a:pt x="110" y="990"/>
                    </a:lnTo>
                    <a:lnTo>
                      <a:pt x="150" y="880"/>
                    </a:lnTo>
                    <a:lnTo>
                      <a:pt x="200" y="770"/>
                    </a:lnTo>
                    <a:lnTo>
                      <a:pt x="191" y="749"/>
                    </a:lnTo>
                    <a:lnTo>
                      <a:pt x="160" y="740"/>
                    </a:lnTo>
                    <a:lnTo>
                      <a:pt x="110" y="730"/>
                    </a:lnTo>
                    <a:lnTo>
                      <a:pt x="0" y="740"/>
                    </a:lnTo>
                    <a:lnTo>
                      <a:pt x="0" y="680"/>
                    </a:lnTo>
                    <a:lnTo>
                      <a:pt x="0" y="610"/>
                    </a:lnTo>
                    <a:lnTo>
                      <a:pt x="20" y="560"/>
                    </a:lnTo>
                    <a:lnTo>
                      <a:pt x="40" y="500"/>
                    </a:lnTo>
                    <a:lnTo>
                      <a:pt x="100" y="390"/>
                    </a:lnTo>
                    <a:lnTo>
                      <a:pt x="120" y="340"/>
                    </a:lnTo>
                    <a:lnTo>
                      <a:pt x="139" y="280"/>
                    </a:lnTo>
                    <a:lnTo>
                      <a:pt x="359" y="100"/>
                    </a:lnTo>
                    <a:lnTo>
                      <a:pt x="530" y="50"/>
                    </a:lnTo>
                    <a:lnTo>
                      <a:pt x="610" y="29"/>
                    </a:lnTo>
                    <a:lnTo>
                      <a:pt x="680" y="10"/>
                    </a:lnTo>
                    <a:lnTo>
                      <a:pt x="760" y="0"/>
                    </a:lnTo>
                    <a:lnTo>
                      <a:pt x="840" y="10"/>
                    </a:lnTo>
                    <a:lnTo>
                      <a:pt x="930" y="20"/>
                    </a:lnTo>
                    <a:lnTo>
                      <a:pt x="1010" y="50"/>
                    </a:lnTo>
                    <a:close/>
                  </a:path>
                </a:pathLst>
              </a:custGeom>
              <a:solidFill>
                <a:srgbClr val="B2B2B2"/>
              </a:solidFill>
              <a:ln w="9525">
                <a:noFill/>
                <a:round/>
                <a:headEnd/>
                <a:tailEnd/>
              </a:ln>
            </p:spPr>
            <p:txBody>
              <a:bodyPr>
                <a:prstTxWarp prst="textNoShape">
                  <a:avLst/>
                </a:prstTxWarp>
              </a:bodyPr>
              <a:lstStyle/>
              <a:p>
                <a:endParaRPr lang="en-US"/>
              </a:p>
            </p:txBody>
          </p:sp>
          <p:sp>
            <p:nvSpPr>
              <p:cNvPr id="37034" name="Freeform 145"/>
              <p:cNvSpPr>
                <a:spLocks noChangeAspect="1"/>
              </p:cNvSpPr>
              <p:nvPr/>
            </p:nvSpPr>
            <p:spPr bwMode="auto">
              <a:xfrm>
                <a:off x="2928" y="2421"/>
                <a:ext cx="336" cy="362"/>
              </a:xfrm>
              <a:custGeom>
                <a:avLst/>
                <a:gdLst>
                  <a:gd name="T0" fmla="*/ 1560 w 1680"/>
                  <a:gd name="T1" fmla="*/ 50 h 1810"/>
                  <a:gd name="T2" fmla="*/ 1510 w 1680"/>
                  <a:gd name="T3" fmla="*/ 70 h 1810"/>
                  <a:gd name="T4" fmla="*/ 1500 w 1680"/>
                  <a:gd name="T5" fmla="*/ 100 h 1810"/>
                  <a:gd name="T6" fmla="*/ 1591 w 1680"/>
                  <a:gd name="T7" fmla="*/ 230 h 1810"/>
                  <a:gd name="T8" fmla="*/ 1650 w 1680"/>
                  <a:gd name="T9" fmla="*/ 330 h 1810"/>
                  <a:gd name="T10" fmla="*/ 1680 w 1680"/>
                  <a:gd name="T11" fmla="*/ 450 h 1810"/>
                  <a:gd name="T12" fmla="*/ 1680 w 1680"/>
                  <a:gd name="T13" fmla="*/ 580 h 1810"/>
                  <a:gd name="T14" fmla="*/ 1630 w 1680"/>
                  <a:gd name="T15" fmla="*/ 650 h 1810"/>
                  <a:gd name="T16" fmla="*/ 1630 w 1680"/>
                  <a:gd name="T17" fmla="*/ 741 h 1810"/>
                  <a:gd name="T18" fmla="*/ 1620 w 1680"/>
                  <a:gd name="T19" fmla="*/ 880 h 1810"/>
                  <a:gd name="T20" fmla="*/ 1530 w 1680"/>
                  <a:gd name="T21" fmla="*/ 1100 h 1810"/>
                  <a:gd name="T22" fmla="*/ 1490 w 1680"/>
                  <a:gd name="T23" fmla="*/ 1070 h 1810"/>
                  <a:gd name="T24" fmla="*/ 1420 w 1680"/>
                  <a:gd name="T25" fmla="*/ 1180 h 1810"/>
                  <a:gd name="T26" fmla="*/ 1330 w 1680"/>
                  <a:gd name="T27" fmla="*/ 1420 h 1810"/>
                  <a:gd name="T28" fmla="*/ 1259 w 1680"/>
                  <a:gd name="T29" fmla="*/ 1530 h 1810"/>
                  <a:gd name="T30" fmla="*/ 1201 w 1680"/>
                  <a:gd name="T31" fmla="*/ 1560 h 1810"/>
                  <a:gd name="T32" fmla="*/ 1160 w 1680"/>
                  <a:gd name="T33" fmla="*/ 1610 h 1810"/>
                  <a:gd name="T34" fmla="*/ 1110 w 1680"/>
                  <a:gd name="T35" fmla="*/ 1710 h 1810"/>
                  <a:gd name="T36" fmla="*/ 1060 w 1680"/>
                  <a:gd name="T37" fmla="*/ 1770 h 1810"/>
                  <a:gd name="T38" fmla="*/ 1000 w 1680"/>
                  <a:gd name="T39" fmla="*/ 1790 h 1810"/>
                  <a:gd name="T40" fmla="*/ 640 w 1680"/>
                  <a:gd name="T41" fmla="*/ 1810 h 1810"/>
                  <a:gd name="T42" fmla="*/ 580 w 1680"/>
                  <a:gd name="T43" fmla="*/ 1739 h 1810"/>
                  <a:gd name="T44" fmla="*/ 500 w 1680"/>
                  <a:gd name="T45" fmla="*/ 1700 h 1810"/>
                  <a:gd name="T46" fmla="*/ 330 w 1680"/>
                  <a:gd name="T47" fmla="*/ 1660 h 1810"/>
                  <a:gd name="T48" fmla="*/ 240 w 1680"/>
                  <a:gd name="T49" fmla="*/ 1700 h 1810"/>
                  <a:gd name="T50" fmla="*/ 371 w 1680"/>
                  <a:gd name="T51" fmla="*/ 1580 h 1810"/>
                  <a:gd name="T52" fmla="*/ 460 w 1680"/>
                  <a:gd name="T53" fmla="*/ 1510 h 1810"/>
                  <a:gd name="T54" fmla="*/ 380 w 1680"/>
                  <a:gd name="T55" fmla="*/ 1519 h 1810"/>
                  <a:gd name="T56" fmla="*/ 230 w 1680"/>
                  <a:gd name="T57" fmla="*/ 1629 h 1810"/>
                  <a:gd name="T58" fmla="*/ 39 w 1680"/>
                  <a:gd name="T59" fmla="*/ 1790 h 1810"/>
                  <a:gd name="T60" fmla="*/ 210 w 1680"/>
                  <a:gd name="T61" fmla="*/ 1500 h 1810"/>
                  <a:gd name="T62" fmla="*/ 420 w 1680"/>
                  <a:gd name="T63" fmla="*/ 1220 h 1810"/>
                  <a:gd name="T64" fmla="*/ 570 w 1680"/>
                  <a:gd name="T65" fmla="*/ 1030 h 1810"/>
                  <a:gd name="T66" fmla="*/ 390 w 1680"/>
                  <a:gd name="T67" fmla="*/ 1170 h 1810"/>
                  <a:gd name="T68" fmla="*/ 250 w 1680"/>
                  <a:gd name="T69" fmla="*/ 1340 h 1810"/>
                  <a:gd name="T70" fmla="*/ 0 w 1680"/>
                  <a:gd name="T71" fmla="*/ 1710 h 1810"/>
                  <a:gd name="T72" fmla="*/ 120 w 1680"/>
                  <a:gd name="T73" fmla="*/ 1430 h 1810"/>
                  <a:gd name="T74" fmla="*/ 290 w 1680"/>
                  <a:gd name="T75" fmla="*/ 1170 h 1810"/>
                  <a:gd name="T76" fmla="*/ 690 w 1680"/>
                  <a:gd name="T77" fmla="*/ 689 h 1810"/>
                  <a:gd name="T78" fmla="*/ 660 w 1680"/>
                  <a:gd name="T79" fmla="*/ 670 h 1810"/>
                  <a:gd name="T80" fmla="*/ 610 w 1680"/>
                  <a:gd name="T81" fmla="*/ 700 h 1810"/>
                  <a:gd name="T82" fmla="*/ 570 w 1680"/>
                  <a:gd name="T83" fmla="*/ 741 h 1810"/>
                  <a:gd name="T84" fmla="*/ 540 w 1680"/>
                  <a:gd name="T85" fmla="*/ 780 h 1810"/>
                  <a:gd name="T86" fmla="*/ 520 w 1680"/>
                  <a:gd name="T87" fmla="*/ 810 h 1810"/>
                  <a:gd name="T88" fmla="*/ 300 w 1680"/>
                  <a:gd name="T89" fmla="*/ 970 h 1810"/>
                  <a:gd name="T90" fmla="*/ 460 w 1680"/>
                  <a:gd name="T91" fmla="*/ 540 h 1810"/>
                  <a:gd name="T92" fmla="*/ 550 w 1680"/>
                  <a:gd name="T93" fmla="*/ 290 h 1810"/>
                  <a:gd name="T94" fmla="*/ 680 w 1680"/>
                  <a:gd name="T95" fmla="*/ 200 h 1810"/>
                  <a:gd name="T96" fmla="*/ 860 w 1680"/>
                  <a:gd name="T97" fmla="*/ 110 h 1810"/>
                  <a:gd name="T98" fmla="*/ 1040 w 1680"/>
                  <a:gd name="T99" fmla="*/ 50 h 1810"/>
                  <a:gd name="T100" fmla="*/ 1220 w 1680"/>
                  <a:gd name="T101" fmla="*/ 10 h 1810"/>
                  <a:gd name="T102" fmla="*/ 1410 w 1680"/>
                  <a:gd name="T103" fmla="*/ 0 h 1810"/>
                  <a:gd name="T104" fmla="*/ 1591 w 1680"/>
                  <a:gd name="T105" fmla="*/ 30 h 18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80"/>
                  <a:gd name="T160" fmla="*/ 0 h 1810"/>
                  <a:gd name="T161" fmla="*/ 1680 w 1680"/>
                  <a:gd name="T162" fmla="*/ 1810 h 18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80" h="1810">
                    <a:moveTo>
                      <a:pt x="1591" y="30"/>
                    </a:moveTo>
                    <a:lnTo>
                      <a:pt x="1560" y="50"/>
                    </a:lnTo>
                    <a:lnTo>
                      <a:pt x="1520" y="60"/>
                    </a:lnTo>
                    <a:lnTo>
                      <a:pt x="1510" y="70"/>
                    </a:lnTo>
                    <a:lnTo>
                      <a:pt x="1500" y="79"/>
                    </a:lnTo>
                    <a:lnTo>
                      <a:pt x="1500" y="100"/>
                    </a:lnTo>
                    <a:lnTo>
                      <a:pt x="1500" y="130"/>
                    </a:lnTo>
                    <a:lnTo>
                      <a:pt x="1591" y="230"/>
                    </a:lnTo>
                    <a:lnTo>
                      <a:pt x="1620" y="280"/>
                    </a:lnTo>
                    <a:lnTo>
                      <a:pt x="1650" y="330"/>
                    </a:lnTo>
                    <a:lnTo>
                      <a:pt x="1670" y="390"/>
                    </a:lnTo>
                    <a:lnTo>
                      <a:pt x="1680" y="450"/>
                    </a:lnTo>
                    <a:lnTo>
                      <a:pt x="1680" y="510"/>
                    </a:lnTo>
                    <a:lnTo>
                      <a:pt x="1680" y="580"/>
                    </a:lnTo>
                    <a:lnTo>
                      <a:pt x="1650" y="610"/>
                    </a:lnTo>
                    <a:lnTo>
                      <a:pt x="1630" y="650"/>
                    </a:lnTo>
                    <a:lnTo>
                      <a:pt x="1630" y="700"/>
                    </a:lnTo>
                    <a:lnTo>
                      <a:pt x="1630" y="741"/>
                    </a:lnTo>
                    <a:lnTo>
                      <a:pt x="1630" y="830"/>
                    </a:lnTo>
                    <a:lnTo>
                      <a:pt x="1620" y="880"/>
                    </a:lnTo>
                    <a:lnTo>
                      <a:pt x="1610" y="909"/>
                    </a:lnTo>
                    <a:lnTo>
                      <a:pt x="1530" y="1100"/>
                    </a:lnTo>
                    <a:lnTo>
                      <a:pt x="1510" y="1070"/>
                    </a:lnTo>
                    <a:lnTo>
                      <a:pt x="1490" y="1070"/>
                    </a:lnTo>
                    <a:lnTo>
                      <a:pt x="1460" y="1070"/>
                    </a:lnTo>
                    <a:lnTo>
                      <a:pt x="1420" y="1180"/>
                    </a:lnTo>
                    <a:lnTo>
                      <a:pt x="1380" y="1300"/>
                    </a:lnTo>
                    <a:lnTo>
                      <a:pt x="1330" y="1420"/>
                    </a:lnTo>
                    <a:lnTo>
                      <a:pt x="1300" y="1480"/>
                    </a:lnTo>
                    <a:lnTo>
                      <a:pt x="1259" y="1530"/>
                    </a:lnTo>
                    <a:lnTo>
                      <a:pt x="1230" y="1540"/>
                    </a:lnTo>
                    <a:lnTo>
                      <a:pt x="1201" y="1560"/>
                    </a:lnTo>
                    <a:lnTo>
                      <a:pt x="1180" y="1580"/>
                    </a:lnTo>
                    <a:lnTo>
                      <a:pt x="1160" y="1610"/>
                    </a:lnTo>
                    <a:lnTo>
                      <a:pt x="1130" y="1680"/>
                    </a:lnTo>
                    <a:lnTo>
                      <a:pt x="1110" y="1710"/>
                    </a:lnTo>
                    <a:lnTo>
                      <a:pt x="1091" y="1739"/>
                    </a:lnTo>
                    <a:lnTo>
                      <a:pt x="1060" y="1770"/>
                    </a:lnTo>
                    <a:lnTo>
                      <a:pt x="1030" y="1780"/>
                    </a:lnTo>
                    <a:lnTo>
                      <a:pt x="1000" y="1790"/>
                    </a:lnTo>
                    <a:lnTo>
                      <a:pt x="970" y="1770"/>
                    </a:lnTo>
                    <a:lnTo>
                      <a:pt x="640" y="1810"/>
                    </a:lnTo>
                    <a:lnTo>
                      <a:pt x="610" y="1770"/>
                    </a:lnTo>
                    <a:lnTo>
                      <a:pt x="580" y="1739"/>
                    </a:lnTo>
                    <a:lnTo>
                      <a:pt x="540" y="1710"/>
                    </a:lnTo>
                    <a:lnTo>
                      <a:pt x="500" y="1700"/>
                    </a:lnTo>
                    <a:lnTo>
                      <a:pt x="410" y="1680"/>
                    </a:lnTo>
                    <a:lnTo>
                      <a:pt x="330" y="1660"/>
                    </a:lnTo>
                    <a:lnTo>
                      <a:pt x="180" y="1780"/>
                    </a:lnTo>
                    <a:lnTo>
                      <a:pt x="240" y="1700"/>
                    </a:lnTo>
                    <a:lnTo>
                      <a:pt x="300" y="1640"/>
                    </a:lnTo>
                    <a:lnTo>
                      <a:pt x="371" y="1580"/>
                    </a:lnTo>
                    <a:lnTo>
                      <a:pt x="460" y="1540"/>
                    </a:lnTo>
                    <a:lnTo>
                      <a:pt x="460" y="1510"/>
                    </a:lnTo>
                    <a:lnTo>
                      <a:pt x="440" y="1490"/>
                    </a:lnTo>
                    <a:lnTo>
                      <a:pt x="380" y="1519"/>
                    </a:lnTo>
                    <a:lnTo>
                      <a:pt x="330" y="1550"/>
                    </a:lnTo>
                    <a:lnTo>
                      <a:pt x="230" y="1629"/>
                    </a:lnTo>
                    <a:lnTo>
                      <a:pt x="130" y="1710"/>
                    </a:lnTo>
                    <a:lnTo>
                      <a:pt x="39" y="1790"/>
                    </a:lnTo>
                    <a:lnTo>
                      <a:pt x="149" y="1600"/>
                    </a:lnTo>
                    <a:lnTo>
                      <a:pt x="210" y="1500"/>
                    </a:lnTo>
                    <a:lnTo>
                      <a:pt x="259" y="1400"/>
                    </a:lnTo>
                    <a:lnTo>
                      <a:pt x="420" y="1220"/>
                    </a:lnTo>
                    <a:lnTo>
                      <a:pt x="591" y="1050"/>
                    </a:lnTo>
                    <a:lnTo>
                      <a:pt x="570" y="1030"/>
                    </a:lnTo>
                    <a:lnTo>
                      <a:pt x="481" y="1100"/>
                    </a:lnTo>
                    <a:lnTo>
                      <a:pt x="390" y="1170"/>
                    </a:lnTo>
                    <a:lnTo>
                      <a:pt x="320" y="1260"/>
                    </a:lnTo>
                    <a:lnTo>
                      <a:pt x="250" y="1340"/>
                    </a:lnTo>
                    <a:lnTo>
                      <a:pt x="130" y="1530"/>
                    </a:lnTo>
                    <a:lnTo>
                      <a:pt x="0" y="1710"/>
                    </a:lnTo>
                    <a:lnTo>
                      <a:pt x="50" y="1571"/>
                    </a:lnTo>
                    <a:lnTo>
                      <a:pt x="120" y="1430"/>
                    </a:lnTo>
                    <a:lnTo>
                      <a:pt x="200" y="1300"/>
                    </a:lnTo>
                    <a:lnTo>
                      <a:pt x="290" y="1170"/>
                    </a:lnTo>
                    <a:lnTo>
                      <a:pt x="490" y="930"/>
                    </a:lnTo>
                    <a:lnTo>
                      <a:pt x="690" y="689"/>
                    </a:lnTo>
                    <a:lnTo>
                      <a:pt x="670" y="680"/>
                    </a:lnTo>
                    <a:lnTo>
                      <a:pt x="660" y="670"/>
                    </a:lnTo>
                    <a:lnTo>
                      <a:pt x="630" y="680"/>
                    </a:lnTo>
                    <a:lnTo>
                      <a:pt x="610" y="700"/>
                    </a:lnTo>
                    <a:lnTo>
                      <a:pt x="580" y="720"/>
                    </a:lnTo>
                    <a:lnTo>
                      <a:pt x="570" y="741"/>
                    </a:lnTo>
                    <a:lnTo>
                      <a:pt x="550" y="760"/>
                    </a:lnTo>
                    <a:lnTo>
                      <a:pt x="540" y="780"/>
                    </a:lnTo>
                    <a:lnTo>
                      <a:pt x="540" y="810"/>
                    </a:lnTo>
                    <a:lnTo>
                      <a:pt x="520" y="810"/>
                    </a:lnTo>
                    <a:lnTo>
                      <a:pt x="220" y="1170"/>
                    </a:lnTo>
                    <a:lnTo>
                      <a:pt x="300" y="970"/>
                    </a:lnTo>
                    <a:lnTo>
                      <a:pt x="390" y="760"/>
                    </a:lnTo>
                    <a:lnTo>
                      <a:pt x="460" y="540"/>
                    </a:lnTo>
                    <a:lnTo>
                      <a:pt x="520" y="330"/>
                    </a:lnTo>
                    <a:lnTo>
                      <a:pt x="550" y="290"/>
                    </a:lnTo>
                    <a:lnTo>
                      <a:pt x="591" y="250"/>
                    </a:lnTo>
                    <a:lnTo>
                      <a:pt x="680" y="200"/>
                    </a:lnTo>
                    <a:lnTo>
                      <a:pt x="770" y="160"/>
                    </a:lnTo>
                    <a:lnTo>
                      <a:pt x="860" y="110"/>
                    </a:lnTo>
                    <a:lnTo>
                      <a:pt x="950" y="70"/>
                    </a:lnTo>
                    <a:lnTo>
                      <a:pt x="1040" y="50"/>
                    </a:lnTo>
                    <a:lnTo>
                      <a:pt x="1130" y="21"/>
                    </a:lnTo>
                    <a:lnTo>
                      <a:pt x="1220" y="10"/>
                    </a:lnTo>
                    <a:lnTo>
                      <a:pt x="1311" y="0"/>
                    </a:lnTo>
                    <a:lnTo>
                      <a:pt x="1410" y="0"/>
                    </a:lnTo>
                    <a:lnTo>
                      <a:pt x="1500" y="10"/>
                    </a:lnTo>
                    <a:lnTo>
                      <a:pt x="1591" y="30"/>
                    </a:lnTo>
                    <a:close/>
                  </a:path>
                </a:pathLst>
              </a:custGeom>
              <a:solidFill>
                <a:srgbClr val="B2B2B2"/>
              </a:solidFill>
              <a:ln w="9525">
                <a:noFill/>
                <a:round/>
                <a:headEnd/>
                <a:tailEnd/>
              </a:ln>
            </p:spPr>
            <p:txBody>
              <a:bodyPr>
                <a:prstTxWarp prst="textNoShape">
                  <a:avLst/>
                </a:prstTxWarp>
              </a:bodyPr>
              <a:lstStyle/>
              <a:p>
                <a:endParaRPr lang="en-US"/>
              </a:p>
            </p:txBody>
          </p:sp>
          <p:sp>
            <p:nvSpPr>
              <p:cNvPr id="37035" name="Freeform 146"/>
              <p:cNvSpPr>
                <a:spLocks noChangeAspect="1"/>
              </p:cNvSpPr>
              <p:nvPr/>
            </p:nvSpPr>
            <p:spPr bwMode="auto">
              <a:xfrm>
                <a:off x="2190" y="2497"/>
                <a:ext cx="14" cy="44"/>
              </a:xfrm>
              <a:custGeom>
                <a:avLst/>
                <a:gdLst>
                  <a:gd name="T0" fmla="*/ 20 w 69"/>
                  <a:gd name="T1" fmla="*/ 210 h 220"/>
                  <a:gd name="T2" fmla="*/ 11 w 69"/>
                  <a:gd name="T3" fmla="*/ 210 h 220"/>
                  <a:gd name="T4" fmla="*/ 0 w 69"/>
                  <a:gd name="T5" fmla="*/ 220 h 220"/>
                  <a:gd name="T6" fmla="*/ 11 w 69"/>
                  <a:gd name="T7" fmla="*/ 160 h 220"/>
                  <a:gd name="T8" fmla="*/ 20 w 69"/>
                  <a:gd name="T9" fmla="*/ 110 h 220"/>
                  <a:gd name="T10" fmla="*/ 50 w 69"/>
                  <a:gd name="T11" fmla="*/ 60 h 220"/>
                  <a:gd name="T12" fmla="*/ 69 w 69"/>
                  <a:gd name="T13" fmla="*/ 0 h 220"/>
                  <a:gd name="T14" fmla="*/ 69 w 69"/>
                  <a:gd name="T15" fmla="*/ 31 h 220"/>
                  <a:gd name="T16" fmla="*/ 69 w 69"/>
                  <a:gd name="T17" fmla="*/ 50 h 220"/>
                  <a:gd name="T18" fmla="*/ 50 w 69"/>
                  <a:gd name="T19" fmla="*/ 100 h 220"/>
                  <a:gd name="T20" fmla="*/ 20 w 69"/>
                  <a:gd name="T21" fmla="*/ 150 h 220"/>
                  <a:gd name="T22" fmla="*/ 11 w 69"/>
                  <a:gd name="T23" fmla="*/ 180 h 220"/>
                  <a:gd name="T24" fmla="*/ 20 w 69"/>
                  <a:gd name="T25" fmla="*/ 210 h 2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220"/>
                  <a:gd name="T41" fmla="*/ 69 w 69"/>
                  <a:gd name="T42" fmla="*/ 220 h 2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220">
                    <a:moveTo>
                      <a:pt x="20" y="210"/>
                    </a:moveTo>
                    <a:lnTo>
                      <a:pt x="11" y="210"/>
                    </a:lnTo>
                    <a:lnTo>
                      <a:pt x="0" y="220"/>
                    </a:lnTo>
                    <a:lnTo>
                      <a:pt x="11" y="160"/>
                    </a:lnTo>
                    <a:lnTo>
                      <a:pt x="20" y="110"/>
                    </a:lnTo>
                    <a:lnTo>
                      <a:pt x="50" y="60"/>
                    </a:lnTo>
                    <a:lnTo>
                      <a:pt x="69" y="0"/>
                    </a:lnTo>
                    <a:lnTo>
                      <a:pt x="69" y="31"/>
                    </a:lnTo>
                    <a:lnTo>
                      <a:pt x="69" y="50"/>
                    </a:lnTo>
                    <a:lnTo>
                      <a:pt x="50" y="100"/>
                    </a:lnTo>
                    <a:lnTo>
                      <a:pt x="20" y="150"/>
                    </a:lnTo>
                    <a:lnTo>
                      <a:pt x="11" y="180"/>
                    </a:lnTo>
                    <a:lnTo>
                      <a:pt x="20" y="210"/>
                    </a:lnTo>
                    <a:close/>
                  </a:path>
                </a:pathLst>
              </a:custGeom>
              <a:solidFill>
                <a:srgbClr val="000000"/>
              </a:solidFill>
              <a:ln w="9525">
                <a:noFill/>
                <a:round/>
                <a:headEnd/>
                <a:tailEnd/>
              </a:ln>
            </p:spPr>
            <p:txBody>
              <a:bodyPr>
                <a:prstTxWarp prst="textNoShape">
                  <a:avLst/>
                </a:prstTxWarp>
              </a:bodyPr>
              <a:lstStyle/>
              <a:p>
                <a:endParaRPr lang="en-US"/>
              </a:p>
            </p:txBody>
          </p:sp>
          <p:sp>
            <p:nvSpPr>
              <p:cNvPr id="37036" name="Freeform 147"/>
              <p:cNvSpPr>
                <a:spLocks noChangeAspect="1"/>
              </p:cNvSpPr>
              <p:nvPr/>
            </p:nvSpPr>
            <p:spPr bwMode="auto">
              <a:xfrm>
                <a:off x="2206" y="2623"/>
                <a:ext cx="14" cy="32"/>
              </a:xfrm>
              <a:custGeom>
                <a:avLst/>
                <a:gdLst>
                  <a:gd name="T0" fmla="*/ 30 w 70"/>
                  <a:gd name="T1" fmla="*/ 160 h 160"/>
                  <a:gd name="T2" fmla="*/ 10 w 70"/>
                  <a:gd name="T3" fmla="*/ 150 h 160"/>
                  <a:gd name="T4" fmla="*/ 0 w 70"/>
                  <a:gd name="T5" fmla="*/ 130 h 160"/>
                  <a:gd name="T6" fmla="*/ 0 w 70"/>
                  <a:gd name="T7" fmla="*/ 110 h 160"/>
                  <a:gd name="T8" fmla="*/ 10 w 70"/>
                  <a:gd name="T9" fmla="*/ 90 h 160"/>
                  <a:gd name="T10" fmla="*/ 20 w 70"/>
                  <a:gd name="T11" fmla="*/ 50 h 160"/>
                  <a:gd name="T12" fmla="*/ 30 w 70"/>
                  <a:gd name="T13" fmla="*/ 9 h 160"/>
                  <a:gd name="T14" fmla="*/ 50 w 70"/>
                  <a:gd name="T15" fmla="*/ 0 h 160"/>
                  <a:gd name="T16" fmla="*/ 60 w 70"/>
                  <a:gd name="T17" fmla="*/ 20 h 160"/>
                  <a:gd name="T18" fmla="*/ 70 w 70"/>
                  <a:gd name="T19" fmla="*/ 40 h 160"/>
                  <a:gd name="T20" fmla="*/ 50 w 70"/>
                  <a:gd name="T21" fmla="*/ 80 h 160"/>
                  <a:gd name="T22" fmla="*/ 41 w 70"/>
                  <a:gd name="T23" fmla="*/ 121 h 160"/>
                  <a:gd name="T24" fmla="*/ 30 w 70"/>
                  <a:gd name="T25" fmla="*/ 140 h 160"/>
                  <a:gd name="T26" fmla="*/ 30 w 70"/>
                  <a:gd name="T27" fmla="*/ 1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0"/>
                  <a:gd name="T43" fmla="*/ 0 h 160"/>
                  <a:gd name="T44" fmla="*/ 70 w 70"/>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0" h="160">
                    <a:moveTo>
                      <a:pt x="30" y="160"/>
                    </a:moveTo>
                    <a:lnTo>
                      <a:pt x="10" y="150"/>
                    </a:lnTo>
                    <a:lnTo>
                      <a:pt x="0" y="130"/>
                    </a:lnTo>
                    <a:lnTo>
                      <a:pt x="0" y="110"/>
                    </a:lnTo>
                    <a:lnTo>
                      <a:pt x="10" y="90"/>
                    </a:lnTo>
                    <a:lnTo>
                      <a:pt x="20" y="50"/>
                    </a:lnTo>
                    <a:lnTo>
                      <a:pt x="30" y="9"/>
                    </a:lnTo>
                    <a:lnTo>
                      <a:pt x="50" y="0"/>
                    </a:lnTo>
                    <a:lnTo>
                      <a:pt x="60" y="20"/>
                    </a:lnTo>
                    <a:lnTo>
                      <a:pt x="70" y="40"/>
                    </a:lnTo>
                    <a:lnTo>
                      <a:pt x="50" y="80"/>
                    </a:lnTo>
                    <a:lnTo>
                      <a:pt x="41" y="121"/>
                    </a:lnTo>
                    <a:lnTo>
                      <a:pt x="30" y="140"/>
                    </a:lnTo>
                    <a:lnTo>
                      <a:pt x="30" y="160"/>
                    </a:lnTo>
                    <a:close/>
                  </a:path>
                </a:pathLst>
              </a:custGeom>
              <a:solidFill>
                <a:srgbClr val="000000"/>
              </a:solidFill>
              <a:ln w="9525">
                <a:noFill/>
                <a:round/>
                <a:headEnd/>
                <a:tailEnd/>
              </a:ln>
            </p:spPr>
            <p:txBody>
              <a:bodyPr>
                <a:prstTxWarp prst="textNoShape">
                  <a:avLst/>
                </a:prstTxWarp>
              </a:bodyPr>
              <a:lstStyle/>
              <a:p>
                <a:endParaRPr lang="en-US"/>
              </a:p>
            </p:txBody>
          </p:sp>
          <p:sp>
            <p:nvSpPr>
              <p:cNvPr id="37037" name="Freeform 148"/>
              <p:cNvSpPr>
                <a:spLocks noChangeAspect="1"/>
              </p:cNvSpPr>
              <p:nvPr/>
            </p:nvSpPr>
            <p:spPr bwMode="auto">
              <a:xfrm>
                <a:off x="2946" y="2775"/>
                <a:ext cx="108" cy="126"/>
              </a:xfrm>
              <a:custGeom>
                <a:avLst/>
                <a:gdLst>
                  <a:gd name="T0" fmla="*/ 500 w 539"/>
                  <a:gd name="T1" fmla="*/ 150 h 631"/>
                  <a:gd name="T2" fmla="*/ 529 w 539"/>
                  <a:gd name="T3" fmla="*/ 210 h 631"/>
                  <a:gd name="T4" fmla="*/ 539 w 539"/>
                  <a:gd name="T5" fmla="*/ 270 h 631"/>
                  <a:gd name="T6" fmla="*/ 539 w 539"/>
                  <a:gd name="T7" fmla="*/ 340 h 631"/>
                  <a:gd name="T8" fmla="*/ 519 w 539"/>
                  <a:gd name="T9" fmla="*/ 400 h 631"/>
                  <a:gd name="T10" fmla="*/ 479 w 539"/>
                  <a:gd name="T11" fmla="*/ 469 h 631"/>
                  <a:gd name="T12" fmla="*/ 429 w 539"/>
                  <a:gd name="T13" fmla="*/ 530 h 631"/>
                  <a:gd name="T14" fmla="*/ 379 w 539"/>
                  <a:gd name="T15" fmla="*/ 579 h 631"/>
                  <a:gd name="T16" fmla="*/ 319 w 539"/>
                  <a:gd name="T17" fmla="*/ 631 h 631"/>
                  <a:gd name="T18" fmla="*/ 168 w 539"/>
                  <a:gd name="T19" fmla="*/ 620 h 631"/>
                  <a:gd name="T20" fmla="*/ 69 w 539"/>
                  <a:gd name="T21" fmla="*/ 411 h 631"/>
                  <a:gd name="T22" fmla="*/ 29 w 539"/>
                  <a:gd name="T23" fmla="*/ 301 h 631"/>
                  <a:gd name="T24" fmla="*/ 0 w 539"/>
                  <a:gd name="T25" fmla="*/ 191 h 631"/>
                  <a:gd name="T26" fmla="*/ 58 w 539"/>
                  <a:gd name="T27" fmla="*/ 130 h 631"/>
                  <a:gd name="T28" fmla="*/ 119 w 539"/>
                  <a:gd name="T29" fmla="*/ 79 h 631"/>
                  <a:gd name="T30" fmla="*/ 189 w 539"/>
                  <a:gd name="T31" fmla="*/ 30 h 631"/>
                  <a:gd name="T32" fmla="*/ 229 w 539"/>
                  <a:gd name="T33" fmla="*/ 10 h 631"/>
                  <a:gd name="T34" fmla="*/ 269 w 539"/>
                  <a:gd name="T35" fmla="*/ 0 h 631"/>
                  <a:gd name="T36" fmla="*/ 309 w 539"/>
                  <a:gd name="T37" fmla="*/ 0 h 631"/>
                  <a:gd name="T38" fmla="*/ 349 w 539"/>
                  <a:gd name="T39" fmla="*/ 0 h 631"/>
                  <a:gd name="T40" fmla="*/ 379 w 539"/>
                  <a:gd name="T41" fmla="*/ 10 h 631"/>
                  <a:gd name="T42" fmla="*/ 409 w 539"/>
                  <a:gd name="T43" fmla="*/ 30 h 631"/>
                  <a:gd name="T44" fmla="*/ 459 w 539"/>
                  <a:gd name="T45" fmla="*/ 79 h 631"/>
                  <a:gd name="T46" fmla="*/ 500 w 539"/>
                  <a:gd name="T47" fmla="*/ 150 h 6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9"/>
                  <a:gd name="T73" fmla="*/ 0 h 631"/>
                  <a:gd name="T74" fmla="*/ 539 w 539"/>
                  <a:gd name="T75" fmla="*/ 631 h 6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9" h="631">
                    <a:moveTo>
                      <a:pt x="500" y="150"/>
                    </a:moveTo>
                    <a:lnTo>
                      <a:pt x="529" y="210"/>
                    </a:lnTo>
                    <a:lnTo>
                      <a:pt x="539" y="270"/>
                    </a:lnTo>
                    <a:lnTo>
                      <a:pt x="539" y="340"/>
                    </a:lnTo>
                    <a:lnTo>
                      <a:pt x="519" y="400"/>
                    </a:lnTo>
                    <a:lnTo>
                      <a:pt x="479" y="469"/>
                    </a:lnTo>
                    <a:lnTo>
                      <a:pt x="429" y="530"/>
                    </a:lnTo>
                    <a:lnTo>
                      <a:pt x="379" y="579"/>
                    </a:lnTo>
                    <a:lnTo>
                      <a:pt x="319" y="631"/>
                    </a:lnTo>
                    <a:lnTo>
                      <a:pt x="168" y="620"/>
                    </a:lnTo>
                    <a:lnTo>
                      <a:pt x="69" y="411"/>
                    </a:lnTo>
                    <a:lnTo>
                      <a:pt x="29" y="301"/>
                    </a:lnTo>
                    <a:lnTo>
                      <a:pt x="0" y="191"/>
                    </a:lnTo>
                    <a:lnTo>
                      <a:pt x="58" y="130"/>
                    </a:lnTo>
                    <a:lnTo>
                      <a:pt x="119" y="79"/>
                    </a:lnTo>
                    <a:lnTo>
                      <a:pt x="189" y="30"/>
                    </a:lnTo>
                    <a:lnTo>
                      <a:pt x="229" y="10"/>
                    </a:lnTo>
                    <a:lnTo>
                      <a:pt x="269" y="0"/>
                    </a:lnTo>
                    <a:lnTo>
                      <a:pt x="309" y="0"/>
                    </a:lnTo>
                    <a:lnTo>
                      <a:pt x="349" y="0"/>
                    </a:lnTo>
                    <a:lnTo>
                      <a:pt x="379" y="10"/>
                    </a:lnTo>
                    <a:lnTo>
                      <a:pt x="409" y="30"/>
                    </a:lnTo>
                    <a:lnTo>
                      <a:pt x="459" y="79"/>
                    </a:lnTo>
                    <a:lnTo>
                      <a:pt x="500" y="150"/>
                    </a:lnTo>
                    <a:close/>
                  </a:path>
                </a:pathLst>
              </a:custGeom>
              <a:solidFill>
                <a:srgbClr val="B2B2B2"/>
              </a:solidFill>
              <a:ln w="9525">
                <a:noFill/>
                <a:round/>
                <a:headEnd/>
                <a:tailEnd/>
              </a:ln>
            </p:spPr>
            <p:txBody>
              <a:bodyPr>
                <a:prstTxWarp prst="textNoShape">
                  <a:avLst/>
                </a:prstTxWarp>
              </a:bodyPr>
              <a:lstStyle/>
              <a:p>
                <a:endParaRPr lang="en-US"/>
              </a:p>
            </p:txBody>
          </p:sp>
          <p:sp>
            <p:nvSpPr>
              <p:cNvPr id="37038" name="Freeform 149"/>
              <p:cNvSpPr>
                <a:spLocks noChangeAspect="1"/>
              </p:cNvSpPr>
              <p:nvPr/>
            </p:nvSpPr>
            <p:spPr bwMode="auto">
              <a:xfrm>
                <a:off x="2298" y="2779"/>
                <a:ext cx="78" cy="126"/>
              </a:xfrm>
              <a:custGeom>
                <a:avLst/>
                <a:gdLst>
                  <a:gd name="T0" fmla="*/ 390 w 390"/>
                  <a:gd name="T1" fmla="*/ 70 h 630"/>
                  <a:gd name="T2" fmla="*/ 359 w 390"/>
                  <a:gd name="T3" fmla="*/ 160 h 630"/>
                  <a:gd name="T4" fmla="*/ 330 w 390"/>
                  <a:gd name="T5" fmla="*/ 260 h 630"/>
                  <a:gd name="T6" fmla="*/ 310 w 390"/>
                  <a:gd name="T7" fmla="*/ 360 h 630"/>
                  <a:gd name="T8" fmla="*/ 310 w 390"/>
                  <a:gd name="T9" fmla="*/ 420 h 630"/>
                  <a:gd name="T10" fmla="*/ 310 w 390"/>
                  <a:gd name="T11" fmla="*/ 470 h 630"/>
                  <a:gd name="T12" fmla="*/ 320 w 390"/>
                  <a:gd name="T13" fmla="*/ 510 h 630"/>
                  <a:gd name="T14" fmla="*/ 320 w 390"/>
                  <a:gd name="T15" fmla="*/ 550 h 630"/>
                  <a:gd name="T16" fmla="*/ 300 w 390"/>
                  <a:gd name="T17" fmla="*/ 590 h 630"/>
                  <a:gd name="T18" fmla="*/ 280 w 390"/>
                  <a:gd name="T19" fmla="*/ 630 h 630"/>
                  <a:gd name="T20" fmla="*/ 191 w 390"/>
                  <a:gd name="T21" fmla="*/ 611 h 630"/>
                  <a:gd name="T22" fmla="*/ 120 w 390"/>
                  <a:gd name="T23" fmla="*/ 570 h 630"/>
                  <a:gd name="T24" fmla="*/ 90 w 390"/>
                  <a:gd name="T25" fmla="*/ 540 h 630"/>
                  <a:gd name="T26" fmla="*/ 60 w 390"/>
                  <a:gd name="T27" fmla="*/ 510 h 630"/>
                  <a:gd name="T28" fmla="*/ 30 w 390"/>
                  <a:gd name="T29" fmla="*/ 470 h 630"/>
                  <a:gd name="T30" fmla="*/ 20 w 390"/>
                  <a:gd name="T31" fmla="*/ 430 h 630"/>
                  <a:gd name="T32" fmla="*/ 0 w 390"/>
                  <a:gd name="T33" fmla="*/ 340 h 630"/>
                  <a:gd name="T34" fmla="*/ 0 w 390"/>
                  <a:gd name="T35" fmla="*/ 250 h 630"/>
                  <a:gd name="T36" fmla="*/ 0 w 390"/>
                  <a:gd name="T37" fmla="*/ 200 h 630"/>
                  <a:gd name="T38" fmla="*/ 20 w 390"/>
                  <a:gd name="T39" fmla="*/ 160 h 630"/>
                  <a:gd name="T40" fmla="*/ 40 w 390"/>
                  <a:gd name="T41" fmla="*/ 110 h 630"/>
                  <a:gd name="T42" fmla="*/ 70 w 390"/>
                  <a:gd name="T43" fmla="*/ 70 h 630"/>
                  <a:gd name="T44" fmla="*/ 100 w 390"/>
                  <a:gd name="T45" fmla="*/ 40 h 630"/>
                  <a:gd name="T46" fmla="*/ 139 w 390"/>
                  <a:gd name="T47" fmla="*/ 20 h 630"/>
                  <a:gd name="T48" fmla="*/ 180 w 390"/>
                  <a:gd name="T49" fmla="*/ 0 h 630"/>
                  <a:gd name="T50" fmla="*/ 230 w 390"/>
                  <a:gd name="T51" fmla="*/ 0 h 630"/>
                  <a:gd name="T52" fmla="*/ 270 w 390"/>
                  <a:gd name="T53" fmla="*/ 0 h 630"/>
                  <a:gd name="T54" fmla="*/ 320 w 390"/>
                  <a:gd name="T55" fmla="*/ 20 h 630"/>
                  <a:gd name="T56" fmla="*/ 359 w 390"/>
                  <a:gd name="T57" fmla="*/ 40 h 630"/>
                  <a:gd name="T58" fmla="*/ 390 w 390"/>
                  <a:gd name="T59" fmla="*/ 70 h 6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90"/>
                  <a:gd name="T91" fmla="*/ 0 h 630"/>
                  <a:gd name="T92" fmla="*/ 390 w 390"/>
                  <a:gd name="T93" fmla="*/ 630 h 6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90" h="630">
                    <a:moveTo>
                      <a:pt x="390" y="70"/>
                    </a:moveTo>
                    <a:lnTo>
                      <a:pt x="359" y="160"/>
                    </a:lnTo>
                    <a:lnTo>
                      <a:pt x="330" y="260"/>
                    </a:lnTo>
                    <a:lnTo>
                      <a:pt x="310" y="360"/>
                    </a:lnTo>
                    <a:lnTo>
                      <a:pt x="310" y="420"/>
                    </a:lnTo>
                    <a:lnTo>
                      <a:pt x="310" y="470"/>
                    </a:lnTo>
                    <a:lnTo>
                      <a:pt x="320" y="510"/>
                    </a:lnTo>
                    <a:lnTo>
                      <a:pt x="320" y="550"/>
                    </a:lnTo>
                    <a:lnTo>
                      <a:pt x="300" y="590"/>
                    </a:lnTo>
                    <a:lnTo>
                      <a:pt x="280" y="630"/>
                    </a:lnTo>
                    <a:lnTo>
                      <a:pt x="191" y="611"/>
                    </a:lnTo>
                    <a:lnTo>
                      <a:pt x="120" y="570"/>
                    </a:lnTo>
                    <a:lnTo>
                      <a:pt x="90" y="540"/>
                    </a:lnTo>
                    <a:lnTo>
                      <a:pt x="60" y="510"/>
                    </a:lnTo>
                    <a:lnTo>
                      <a:pt x="30" y="470"/>
                    </a:lnTo>
                    <a:lnTo>
                      <a:pt x="20" y="430"/>
                    </a:lnTo>
                    <a:lnTo>
                      <a:pt x="0" y="340"/>
                    </a:lnTo>
                    <a:lnTo>
                      <a:pt x="0" y="250"/>
                    </a:lnTo>
                    <a:lnTo>
                      <a:pt x="0" y="200"/>
                    </a:lnTo>
                    <a:lnTo>
                      <a:pt x="20" y="160"/>
                    </a:lnTo>
                    <a:lnTo>
                      <a:pt x="40" y="110"/>
                    </a:lnTo>
                    <a:lnTo>
                      <a:pt x="70" y="70"/>
                    </a:lnTo>
                    <a:lnTo>
                      <a:pt x="100" y="40"/>
                    </a:lnTo>
                    <a:lnTo>
                      <a:pt x="139" y="20"/>
                    </a:lnTo>
                    <a:lnTo>
                      <a:pt x="180" y="0"/>
                    </a:lnTo>
                    <a:lnTo>
                      <a:pt x="230" y="0"/>
                    </a:lnTo>
                    <a:lnTo>
                      <a:pt x="270" y="0"/>
                    </a:lnTo>
                    <a:lnTo>
                      <a:pt x="320" y="20"/>
                    </a:lnTo>
                    <a:lnTo>
                      <a:pt x="359" y="40"/>
                    </a:lnTo>
                    <a:lnTo>
                      <a:pt x="390" y="70"/>
                    </a:lnTo>
                    <a:close/>
                  </a:path>
                </a:pathLst>
              </a:custGeom>
              <a:solidFill>
                <a:srgbClr val="B2B2B2"/>
              </a:solidFill>
              <a:ln w="9525">
                <a:noFill/>
                <a:round/>
                <a:headEnd/>
                <a:tailEnd/>
              </a:ln>
            </p:spPr>
            <p:txBody>
              <a:bodyPr>
                <a:prstTxWarp prst="textNoShape">
                  <a:avLst/>
                </a:prstTxWarp>
              </a:bodyPr>
              <a:lstStyle/>
              <a:p>
                <a:endParaRPr lang="en-US"/>
              </a:p>
            </p:txBody>
          </p:sp>
          <p:sp>
            <p:nvSpPr>
              <p:cNvPr id="37039" name="Freeform 150"/>
              <p:cNvSpPr>
                <a:spLocks noChangeAspect="1"/>
              </p:cNvSpPr>
              <p:nvPr/>
            </p:nvSpPr>
            <p:spPr bwMode="auto">
              <a:xfrm>
                <a:off x="2188" y="2783"/>
                <a:ext cx="98" cy="102"/>
              </a:xfrm>
              <a:custGeom>
                <a:avLst/>
                <a:gdLst>
                  <a:gd name="T0" fmla="*/ 490 w 490"/>
                  <a:gd name="T1" fmla="*/ 50 h 510"/>
                  <a:gd name="T2" fmla="*/ 470 w 490"/>
                  <a:gd name="T3" fmla="*/ 130 h 510"/>
                  <a:gd name="T4" fmla="*/ 450 w 490"/>
                  <a:gd name="T5" fmla="*/ 210 h 510"/>
                  <a:gd name="T6" fmla="*/ 450 w 490"/>
                  <a:gd name="T7" fmla="*/ 290 h 510"/>
                  <a:gd name="T8" fmla="*/ 450 w 490"/>
                  <a:gd name="T9" fmla="*/ 360 h 510"/>
                  <a:gd name="T10" fmla="*/ 380 w 490"/>
                  <a:gd name="T11" fmla="*/ 429 h 510"/>
                  <a:gd name="T12" fmla="*/ 299 w 490"/>
                  <a:gd name="T13" fmla="*/ 481 h 510"/>
                  <a:gd name="T14" fmla="*/ 250 w 490"/>
                  <a:gd name="T15" fmla="*/ 500 h 510"/>
                  <a:gd name="T16" fmla="*/ 210 w 490"/>
                  <a:gd name="T17" fmla="*/ 510 h 510"/>
                  <a:gd name="T18" fmla="*/ 160 w 490"/>
                  <a:gd name="T19" fmla="*/ 510 h 510"/>
                  <a:gd name="T20" fmla="*/ 110 w 490"/>
                  <a:gd name="T21" fmla="*/ 510 h 510"/>
                  <a:gd name="T22" fmla="*/ 70 w 490"/>
                  <a:gd name="T23" fmla="*/ 490 h 510"/>
                  <a:gd name="T24" fmla="*/ 40 w 490"/>
                  <a:gd name="T25" fmla="*/ 460 h 510"/>
                  <a:gd name="T26" fmla="*/ 10 w 490"/>
                  <a:gd name="T27" fmla="*/ 420 h 510"/>
                  <a:gd name="T28" fmla="*/ 0 w 490"/>
                  <a:gd name="T29" fmla="*/ 380 h 510"/>
                  <a:gd name="T30" fmla="*/ 0 w 490"/>
                  <a:gd name="T31" fmla="*/ 330 h 510"/>
                  <a:gd name="T32" fmla="*/ 0 w 490"/>
                  <a:gd name="T33" fmla="*/ 270 h 510"/>
                  <a:gd name="T34" fmla="*/ 10 w 490"/>
                  <a:gd name="T35" fmla="*/ 220 h 510"/>
                  <a:gd name="T36" fmla="*/ 21 w 490"/>
                  <a:gd name="T37" fmla="*/ 170 h 510"/>
                  <a:gd name="T38" fmla="*/ 40 w 490"/>
                  <a:gd name="T39" fmla="*/ 120 h 510"/>
                  <a:gd name="T40" fmla="*/ 70 w 490"/>
                  <a:gd name="T41" fmla="*/ 80 h 510"/>
                  <a:gd name="T42" fmla="*/ 100 w 490"/>
                  <a:gd name="T43" fmla="*/ 39 h 510"/>
                  <a:gd name="T44" fmla="*/ 140 w 490"/>
                  <a:gd name="T45" fmla="*/ 10 h 510"/>
                  <a:gd name="T46" fmla="*/ 189 w 490"/>
                  <a:gd name="T47" fmla="*/ 0 h 510"/>
                  <a:gd name="T48" fmla="*/ 230 w 490"/>
                  <a:gd name="T49" fmla="*/ 0 h 510"/>
                  <a:gd name="T50" fmla="*/ 310 w 490"/>
                  <a:gd name="T51" fmla="*/ 0 h 510"/>
                  <a:gd name="T52" fmla="*/ 390 w 490"/>
                  <a:gd name="T53" fmla="*/ 20 h 510"/>
                  <a:gd name="T54" fmla="*/ 470 w 490"/>
                  <a:gd name="T55" fmla="*/ 30 h 510"/>
                  <a:gd name="T56" fmla="*/ 490 w 490"/>
                  <a:gd name="T57" fmla="*/ 50 h 5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0"/>
                  <a:gd name="T88" fmla="*/ 0 h 510"/>
                  <a:gd name="T89" fmla="*/ 490 w 490"/>
                  <a:gd name="T90" fmla="*/ 510 h 5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0" h="510">
                    <a:moveTo>
                      <a:pt x="490" y="50"/>
                    </a:moveTo>
                    <a:lnTo>
                      <a:pt x="470" y="130"/>
                    </a:lnTo>
                    <a:lnTo>
                      <a:pt x="450" y="210"/>
                    </a:lnTo>
                    <a:lnTo>
                      <a:pt x="450" y="290"/>
                    </a:lnTo>
                    <a:lnTo>
                      <a:pt x="450" y="360"/>
                    </a:lnTo>
                    <a:lnTo>
                      <a:pt x="380" y="429"/>
                    </a:lnTo>
                    <a:lnTo>
                      <a:pt x="299" y="481"/>
                    </a:lnTo>
                    <a:lnTo>
                      <a:pt x="250" y="500"/>
                    </a:lnTo>
                    <a:lnTo>
                      <a:pt x="210" y="510"/>
                    </a:lnTo>
                    <a:lnTo>
                      <a:pt x="160" y="510"/>
                    </a:lnTo>
                    <a:lnTo>
                      <a:pt x="110" y="510"/>
                    </a:lnTo>
                    <a:lnTo>
                      <a:pt x="70" y="490"/>
                    </a:lnTo>
                    <a:lnTo>
                      <a:pt x="40" y="460"/>
                    </a:lnTo>
                    <a:lnTo>
                      <a:pt x="10" y="420"/>
                    </a:lnTo>
                    <a:lnTo>
                      <a:pt x="0" y="380"/>
                    </a:lnTo>
                    <a:lnTo>
                      <a:pt x="0" y="330"/>
                    </a:lnTo>
                    <a:lnTo>
                      <a:pt x="0" y="270"/>
                    </a:lnTo>
                    <a:lnTo>
                      <a:pt x="10" y="220"/>
                    </a:lnTo>
                    <a:lnTo>
                      <a:pt x="21" y="170"/>
                    </a:lnTo>
                    <a:lnTo>
                      <a:pt x="40" y="120"/>
                    </a:lnTo>
                    <a:lnTo>
                      <a:pt x="70" y="80"/>
                    </a:lnTo>
                    <a:lnTo>
                      <a:pt x="100" y="39"/>
                    </a:lnTo>
                    <a:lnTo>
                      <a:pt x="140" y="10"/>
                    </a:lnTo>
                    <a:lnTo>
                      <a:pt x="189" y="0"/>
                    </a:lnTo>
                    <a:lnTo>
                      <a:pt x="230" y="0"/>
                    </a:lnTo>
                    <a:lnTo>
                      <a:pt x="310" y="0"/>
                    </a:lnTo>
                    <a:lnTo>
                      <a:pt x="390" y="20"/>
                    </a:lnTo>
                    <a:lnTo>
                      <a:pt x="470" y="30"/>
                    </a:lnTo>
                    <a:lnTo>
                      <a:pt x="490" y="50"/>
                    </a:lnTo>
                    <a:close/>
                  </a:path>
                </a:pathLst>
              </a:custGeom>
              <a:solidFill>
                <a:srgbClr val="B2B2B2"/>
              </a:solidFill>
              <a:ln w="9525">
                <a:noFill/>
                <a:round/>
                <a:headEnd/>
                <a:tailEnd/>
              </a:ln>
            </p:spPr>
            <p:txBody>
              <a:bodyPr>
                <a:prstTxWarp prst="textNoShape">
                  <a:avLst/>
                </a:prstTxWarp>
              </a:bodyPr>
              <a:lstStyle/>
              <a:p>
                <a:endParaRPr lang="en-US"/>
              </a:p>
            </p:txBody>
          </p:sp>
          <p:sp>
            <p:nvSpPr>
              <p:cNvPr id="37040" name="Freeform 151"/>
              <p:cNvSpPr>
                <a:spLocks noChangeAspect="1"/>
              </p:cNvSpPr>
              <p:nvPr/>
            </p:nvSpPr>
            <p:spPr bwMode="auto">
              <a:xfrm>
                <a:off x="2380" y="2783"/>
                <a:ext cx="76" cy="114"/>
              </a:xfrm>
              <a:custGeom>
                <a:avLst/>
                <a:gdLst>
                  <a:gd name="T0" fmla="*/ 380 w 380"/>
                  <a:gd name="T1" fmla="*/ 160 h 570"/>
                  <a:gd name="T2" fmla="*/ 380 w 380"/>
                  <a:gd name="T3" fmla="*/ 280 h 570"/>
                  <a:gd name="T4" fmla="*/ 370 w 380"/>
                  <a:gd name="T5" fmla="*/ 340 h 570"/>
                  <a:gd name="T6" fmla="*/ 350 w 380"/>
                  <a:gd name="T7" fmla="*/ 390 h 570"/>
                  <a:gd name="T8" fmla="*/ 330 w 380"/>
                  <a:gd name="T9" fmla="*/ 440 h 570"/>
                  <a:gd name="T10" fmla="*/ 300 w 380"/>
                  <a:gd name="T11" fmla="*/ 490 h 570"/>
                  <a:gd name="T12" fmla="*/ 270 w 380"/>
                  <a:gd name="T13" fmla="*/ 539 h 570"/>
                  <a:gd name="T14" fmla="*/ 220 w 380"/>
                  <a:gd name="T15" fmla="*/ 570 h 570"/>
                  <a:gd name="T16" fmla="*/ 210 w 380"/>
                  <a:gd name="T17" fmla="*/ 560 h 570"/>
                  <a:gd name="T18" fmla="*/ 190 w 380"/>
                  <a:gd name="T19" fmla="*/ 550 h 570"/>
                  <a:gd name="T20" fmla="*/ 160 w 380"/>
                  <a:gd name="T21" fmla="*/ 560 h 570"/>
                  <a:gd name="T22" fmla="*/ 120 w 380"/>
                  <a:gd name="T23" fmla="*/ 560 h 570"/>
                  <a:gd name="T24" fmla="*/ 100 w 380"/>
                  <a:gd name="T25" fmla="*/ 560 h 570"/>
                  <a:gd name="T26" fmla="*/ 90 w 380"/>
                  <a:gd name="T27" fmla="*/ 539 h 570"/>
                  <a:gd name="T28" fmla="*/ 50 w 380"/>
                  <a:gd name="T29" fmla="*/ 510 h 570"/>
                  <a:gd name="T30" fmla="*/ 20 w 380"/>
                  <a:gd name="T31" fmla="*/ 470 h 570"/>
                  <a:gd name="T32" fmla="*/ 10 w 380"/>
                  <a:gd name="T33" fmla="*/ 429 h 570"/>
                  <a:gd name="T34" fmla="*/ 0 w 380"/>
                  <a:gd name="T35" fmla="*/ 390 h 570"/>
                  <a:gd name="T36" fmla="*/ 10 w 380"/>
                  <a:gd name="T37" fmla="*/ 310 h 570"/>
                  <a:gd name="T38" fmla="*/ 20 w 380"/>
                  <a:gd name="T39" fmla="*/ 220 h 570"/>
                  <a:gd name="T40" fmla="*/ 80 w 380"/>
                  <a:gd name="T41" fmla="*/ 100 h 570"/>
                  <a:gd name="T42" fmla="*/ 120 w 380"/>
                  <a:gd name="T43" fmla="*/ 39 h 570"/>
                  <a:gd name="T44" fmla="*/ 160 w 380"/>
                  <a:gd name="T45" fmla="*/ 0 h 570"/>
                  <a:gd name="T46" fmla="*/ 230 w 380"/>
                  <a:gd name="T47" fmla="*/ 20 h 570"/>
                  <a:gd name="T48" fmla="*/ 290 w 380"/>
                  <a:gd name="T49" fmla="*/ 50 h 570"/>
                  <a:gd name="T50" fmla="*/ 350 w 380"/>
                  <a:gd name="T51" fmla="*/ 100 h 570"/>
                  <a:gd name="T52" fmla="*/ 370 w 380"/>
                  <a:gd name="T53" fmla="*/ 120 h 570"/>
                  <a:gd name="T54" fmla="*/ 380 w 380"/>
                  <a:gd name="T55" fmla="*/ 160 h 57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0"/>
                  <a:gd name="T85" fmla="*/ 0 h 570"/>
                  <a:gd name="T86" fmla="*/ 380 w 380"/>
                  <a:gd name="T87" fmla="*/ 570 h 57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0" h="570">
                    <a:moveTo>
                      <a:pt x="380" y="160"/>
                    </a:moveTo>
                    <a:lnTo>
                      <a:pt x="380" y="280"/>
                    </a:lnTo>
                    <a:lnTo>
                      <a:pt x="370" y="340"/>
                    </a:lnTo>
                    <a:lnTo>
                      <a:pt x="350" y="390"/>
                    </a:lnTo>
                    <a:lnTo>
                      <a:pt x="330" y="440"/>
                    </a:lnTo>
                    <a:lnTo>
                      <a:pt x="300" y="490"/>
                    </a:lnTo>
                    <a:lnTo>
                      <a:pt x="270" y="539"/>
                    </a:lnTo>
                    <a:lnTo>
                      <a:pt x="220" y="570"/>
                    </a:lnTo>
                    <a:lnTo>
                      <a:pt x="210" y="560"/>
                    </a:lnTo>
                    <a:lnTo>
                      <a:pt x="190" y="550"/>
                    </a:lnTo>
                    <a:lnTo>
                      <a:pt x="160" y="560"/>
                    </a:lnTo>
                    <a:lnTo>
                      <a:pt x="120" y="560"/>
                    </a:lnTo>
                    <a:lnTo>
                      <a:pt x="100" y="560"/>
                    </a:lnTo>
                    <a:lnTo>
                      <a:pt x="90" y="539"/>
                    </a:lnTo>
                    <a:lnTo>
                      <a:pt x="50" y="510"/>
                    </a:lnTo>
                    <a:lnTo>
                      <a:pt x="20" y="470"/>
                    </a:lnTo>
                    <a:lnTo>
                      <a:pt x="10" y="429"/>
                    </a:lnTo>
                    <a:lnTo>
                      <a:pt x="0" y="390"/>
                    </a:lnTo>
                    <a:lnTo>
                      <a:pt x="10" y="310"/>
                    </a:lnTo>
                    <a:lnTo>
                      <a:pt x="20" y="220"/>
                    </a:lnTo>
                    <a:lnTo>
                      <a:pt x="80" y="100"/>
                    </a:lnTo>
                    <a:lnTo>
                      <a:pt x="120" y="39"/>
                    </a:lnTo>
                    <a:lnTo>
                      <a:pt x="160" y="0"/>
                    </a:lnTo>
                    <a:lnTo>
                      <a:pt x="230" y="20"/>
                    </a:lnTo>
                    <a:lnTo>
                      <a:pt x="290" y="50"/>
                    </a:lnTo>
                    <a:lnTo>
                      <a:pt x="350" y="100"/>
                    </a:lnTo>
                    <a:lnTo>
                      <a:pt x="370" y="120"/>
                    </a:lnTo>
                    <a:lnTo>
                      <a:pt x="380" y="160"/>
                    </a:lnTo>
                    <a:close/>
                  </a:path>
                </a:pathLst>
              </a:custGeom>
              <a:solidFill>
                <a:srgbClr val="B2B2B2"/>
              </a:solidFill>
              <a:ln w="9525">
                <a:noFill/>
                <a:round/>
                <a:headEnd/>
                <a:tailEnd/>
              </a:ln>
            </p:spPr>
            <p:txBody>
              <a:bodyPr>
                <a:prstTxWarp prst="textNoShape">
                  <a:avLst/>
                </a:prstTxWarp>
              </a:bodyPr>
              <a:lstStyle/>
              <a:p>
                <a:endParaRPr lang="en-US"/>
              </a:p>
            </p:txBody>
          </p:sp>
          <p:sp>
            <p:nvSpPr>
              <p:cNvPr id="37041" name="Freeform 152"/>
              <p:cNvSpPr>
                <a:spLocks noChangeAspect="1"/>
              </p:cNvSpPr>
              <p:nvPr/>
            </p:nvSpPr>
            <p:spPr bwMode="auto">
              <a:xfrm>
                <a:off x="3058" y="2791"/>
                <a:ext cx="76" cy="100"/>
              </a:xfrm>
              <a:custGeom>
                <a:avLst/>
                <a:gdLst>
                  <a:gd name="T0" fmla="*/ 371 w 381"/>
                  <a:gd name="T1" fmla="*/ 81 h 500"/>
                  <a:gd name="T2" fmla="*/ 381 w 381"/>
                  <a:gd name="T3" fmla="*/ 141 h 500"/>
                  <a:gd name="T4" fmla="*/ 381 w 381"/>
                  <a:gd name="T5" fmla="*/ 201 h 500"/>
                  <a:gd name="T6" fmla="*/ 371 w 381"/>
                  <a:gd name="T7" fmla="*/ 261 h 500"/>
                  <a:gd name="T8" fmla="*/ 361 w 381"/>
                  <a:gd name="T9" fmla="*/ 311 h 500"/>
                  <a:gd name="T10" fmla="*/ 332 w 381"/>
                  <a:gd name="T11" fmla="*/ 371 h 500"/>
                  <a:gd name="T12" fmla="*/ 301 w 381"/>
                  <a:gd name="T13" fmla="*/ 421 h 500"/>
                  <a:gd name="T14" fmla="*/ 261 w 381"/>
                  <a:gd name="T15" fmla="*/ 461 h 500"/>
                  <a:gd name="T16" fmla="*/ 220 w 381"/>
                  <a:gd name="T17" fmla="*/ 500 h 500"/>
                  <a:gd name="T18" fmla="*/ 161 w 381"/>
                  <a:gd name="T19" fmla="*/ 500 h 500"/>
                  <a:gd name="T20" fmla="*/ 101 w 381"/>
                  <a:gd name="T21" fmla="*/ 491 h 500"/>
                  <a:gd name="T22" fmla="*/ 52 w 381"/>
                  <a:gd name="T23" fmla="*/ 461 h 500"/>
                  <a:gd name="T24" fmla="*/ 0 w 381"/>
                  <a:gd name="T25" fmla="*/ 431 h 500"/>
                  <a:gd name="T26" fmla="*/ 31 w 381"/>
                  <a:gd name="T27" fmla="*/ 332 h 500"/>
                  <a:gd name="T28" fmla="*/ 61 w 381"/>
                  <a:gd name="T29" fmla="*/ 241 h 500"/>
                  <a:gd name="T30" fmla="*/ 71 w 381"/>
                  <a:gd name="T31" fmla="*/ 191 h 500"/>
                  <a:gd name="T32" fmla="*/ 71 w 381"/>
                  <a:gd name="T33" fmla="*/ 141 h 500"/>
                  <a:gd name="T34" fmla="*/ 61 w 381"/>
                  <a:gd name="T35" fmla="*/ 91 h 500"/>
                  <a:gd name="T36" fmla="*/ 41 w 381"/>
                  <a:gd name="T37" fmla="*/ 41 h 500"/>
                  <a:gd name="T38" fmla="*/ 121 w 381"/>
                  <a:gd name="T39" fmla="*/ 11 h 500"/>
                  <a:gd name="T40" fmla="*/ 171 w 381"/>
                  <a:gd name="T41" fmla="*/ 0 h 500"/>
                  <a:gd name="T42" fmla="*/ 220 w 381"/>
                  <a:gd name="T43" fmla="*/ 0 h 500"/>
                  <a:gd name="T44" fmla="*/ 271 w 381"/>
                  <a:gd name="T45" fmla="*/ 0 h 500"/>
                  <a:gd name="T46" fmla="*/ 311 w 381"/>
                  <a:gd name="T47" fmla="*/ 21 h 500"/>
                  <a:gd name="T48" fmla="*/ 351 w 381"/>
                  <a:gd name="T49" fmla="*/ 41 h 500"/>
                  <a:gd name="T50" fmla="*/ 371 w 381"/>
                  <a:gd name="T51" fmla="*/ 81 h 5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1"/>
                  <a:gd name="T79" fmla="*/ 0 h 500"/>
                  <a:gd name="T80" fmla="*/ 381 w 381"/>
                  <a:gd name="T81" fmla="*/ 500 h 5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1" h="500">
                    <a:moveTo>
                      <a:pt x="371" y="81"/>
                    </a:moveTo>
                    <a:lnTo>
                      <a:pt x="381" y="141"/>
                    </a:lnTo>
                    <a:lnTo>
                      <a:pt x="381" y="201"/>
                    </a:lnTo>
                    <a:lnTo>
                      <a:pt x="371" y="261"/>
                    </a:lnTo>
                    <a:lnTo>
                      <a:pt x="361" y="311"/>
                    </a:lnTo>
                    <a:lnTo>
                      <a:pt x="332" y="371"/>
                    </a:lnTo>
                    <a:lnTo>
                      <a:pt x="301" y="421"/>
                    </a:lnTo>
                    <a:lnTo>
                      <a:pt x="261" y="461"/>
                    </a:lnTo>
                    <a:lnTo>
                      <a:pt x="220" y="500"/>
                    </a:lnTo>
                    <a:lnTo>
                      <a:pt x="161" y="500"/>
                    </a:lnTo>
                    <a:lnTo>
                      <a:pt x="101" y="491"/>
                    </a:lnTo>
                    <a:lnTo>
                      <a:pt x="52" y="461"/>
                    </a:lnTo>
                    <a:lnTo>
                      <a:pt x="0" y="431"/>
                    </a:lnTo>
                    <a:lnTo>
                      <a:pt x="31" y="332"/>
                    </a:lnTo>
                    <a:lnTo>
                      <a:pt x="61" y="241"/>
                    </a:lnTo>
                    <a:lnTo>
                      <a:pt x="71" y="191"/>
                    </a:lnTo>
                    <a:lnTo>
                      <a:pt x="71" y="141"/>
                    </a:lnTo>
                    <a:lnTo>
                      <a:pt x="61" y="91"/>
                    </a:lnTo>
                    <a:lnTo>
                      <a:pt x="41" y="41"/>
                    </a:lnTo>
                    <a:lnTo>
                      <a:pt x="121" y="11"/>
                    </a:lnTo>
                    <a:lnTo>
                      <a:pt x="171" y="0"/>
                    </a:lnTo>
                    <a:lnTo>
                      <a:pt x="220" y="0"/>
                    </a:lnTo>
                    <a:lnTo>
                      <a:pt x="271" y="0"/>
                    </a:lnTo>
                    <a:lnTo>
                      <a:pt x="311" y="21"/>
                    </a:lnTo>
                    <a:lnTo>
                      <a:pt x="351" y="41"/>
                    </a:lnTo>
                    <a:lnTo>
                      <a:pt x="371" y="81"/>
                    </a:lnTo>
                    <a:close/>
                  </a:path>
                </a:pathLst>
              </a:custGeom>
              <a:solidFill>
                <a:srgbClr val="B2B2B2"/>
              </a:solidFill>
              <a:ln w="9525">
                <a:noFill/>
                <a:round/>
                <a:headEnd/>
                <a:tailEnd/>
              </a:ln>
            </p:spPr>
            <p:txBody>
              <a:bodyPr>
                <a:prstTxWarp prst="textNoShape">
                  <a:avLst/>
                </a:prstTxWarp>
              </a:bodyPr>
              <a:lstStyle/>
              <a:p>
                <a:endParaRPr lang="en-US"/>
              </a:p>
            </p:txBody>
          </p:sp>
          <p:sp>
            <p:nvSpPr>
              <p:cNvPr id="37042" name="Freeform 153"/>
              <p:cNvSpPr>
                <a:spLocks noChangeAspect="1"/>
              </p:cNvSpPr>
              <p:nvPr/>
            </p:nvSpPr>
            <p:spPr bwMode="auto">
              <a:xfrm>
                <a:off x="3140" y="2793"/>
                <a:ext cx="76" cy="96"/>
              </a:xfrm>
              <a:custGeom>
                <a:avLst/>
                <a:gdLst>
                  <a:gd name="T0" fmla="*/ 380 w 380"/>
                  <a:gd name="T1" fmla="*/ 270 h 480"/>
                  <a:gd name="T2" fmla="*/ 380 w 380"/>
                  <a:gd name="T3" fmla="*/ 310 h 480"/>
                  <a:gd name="T4" fmla="*/ 370 w 380"/>
                  <a:gd name="T5" fmla="*/ 340 h 480"/>
                  <a:gd name="T6" fmla="*/ 350 w 380"/>
                  <a:gd name="T7" fmla="*/ 370 h 480"/>
                  <a:gd name="T8" fmla="*/ 330 w 380"/>
                  <a:gd name="T9" fmla="*/ 400 h 480"/>
                  <a:gd name="T10" fmla="*/ 270 w 380"/>
                  <a:gd name="T11" fmla="*/ 450 h 480"/>
                  <a:gd name="T12" fmla="*/ 210 w 380"/>
                  <a:gd name="T13" fmla="*/ 480 h 480"/>
                  <a:gd name="T14" fmla="*/ 150 w 380"/>
                  <a:gd name="T15" fmla="*/ 480 h 480"/>
                  <a:gd name="T16" fmla="*/ 100 w 380"/>
                  <a:gd name="T17" fmla="*/ 470 h 480"/>
                  <a:gd name="T18" fmla="*/ 0 w 380"/>
                  <a:gd name="T19" fmla="*/ 440 h 480"/>
                  <a:gd name="T20" fmla="*/ 31 w 380"/>
                  <a:gd name="T21" fmla="*/ 350 h 480"/>
                  <a:gd name="T22" fmla="*/ 50 w 380"/>
                  <a:gd name="T23" fmla="*/ 260 h 480"/>
                  <a:gd name="T24" fmla="*/ 60 w 380"/>
                  <a:gd name="T25" fmla="*/ 170 h 480"/>
                  <a:gd name="T26" fmla="*/ 60 w 380"/>
                  <a:gd name="T27" fmla="*/ 70 h 480"/>
                  <a:gd name="T28" fmla="*/ 141 w 380"/>
                  <a:gd name="T29" fmla="*/ 20 h 480"/>
                  <a:gd name="T30" fmla="*/ 180 w 380"/>
                  <a:gd name="T31" fmla="*/ 0 h 480"/>
                  <a:gd name="T32" fmla="*/ 230 w 380"/>
                  <a:gd name="T33" fmla="*/ 0 h 480"/>
                  <a:gd name="T34" fmla="*/ 270 w 380"/>
                  <a:gd name="T35" fmla="*/ 20 h 480"/>
                  <a:gd name="T36" fmla="*/ 300 w 380"/>
                  <a:gd name="T37" fmla="*/ 50 h 480"/>
                  <a:gd name="T38" fmla="*/ 330 w 380"/>
                  <a:gd name="T39" fmla="*/ 80 h 480"/>
                  <a:gd name="T40" fmla="*/ 340 w 380"/>
                  <a:gd name="T41" fmla="*/ 120 h 480"/>
                  <a:gd name="T42" fmla="*/ 360 w 380"/>
                  <a:gd name="T43" fmla="*/ 190 h 480"/>
                  <a:gd name="T44" fmla="*/ 380 w 380"/>
                  <a:gd name="T45" fmla="*/ 270 h 4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0"/>
                  <a:gd name="T70" fmla="*/ 0 h 480"/>
                  <a:gd name="T71" fmla="*/ 380 w 380"/>
                  <a:gd name="T72" fmla="*/ 480 h 4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0" h="480">
                    <a:moveTo>
                      <a:pt x="380" y="270"/>
                    </a:moveTo>
                    <a:lnTo>
                      <a:pt x="380" y="310"/>
                    </a:lnTo>
                    <a:lnTo>
                      <a:pt x="370" y="340"/>
                    </a:lnTo>
                    <a:lnTo>
                      <a:pt x="350" y="370"/>
                    </a:lnTo>
                    <a:lnTo>
                      <a:pt x="330" y="400"/>
                    </a:lnTo>
                    <a:lnTo>
                      <a:pt x="270" y="450"/>
                    </a:lnTo>
                    <a:lnTo>
                      <a:pt x="210" y="480"/>
                    </a:lnTo>
                    <a:lnTo>
                      <a:pt x="150" y="480"/>
                    </a:lnTo>
                    <a:lnTo>
                      <a:pt x="100" y="470"/>
                    </a:lnTo>
                    <a:lnTo>
                      <a:pt x="0" y="440"/>
                    </a:lnTo>
                    <a:lnTo>
                      <a:pt x="31" y="350"/>
                    </a:lnTo>
                    <a:lnTo>
                      <a:pt x="50" y="260"/>
                    </a:lnTo>
                    <a:lnTo>
                      <a:pt x="60" y="170"/>
                    </a:lnTo>
                    <a:lnTo>
                      <a:pt x="60" y="70"/>
                    </a:lnTo>
                    <a:lnTo>
                      <a:pt x="141" y="20"/>
                    </a:lnTo>
                    <a:lnTo>
                      <a:pt x="180" y="0"/>
                    </a:lnTo>
                    <a:lnTo>
                      <a:pt x="230" y="0"/>
                    </a:lnTo>
                    <a:lnTo>
                      <a:pt x="270" y="20"/>
                    </a:lnTo>
                    <a:lnTo>
                      <a:pt x="300" y="50"/>
                    </a:lnTo>
                    <a:lnTo>
                      <a:pt x="330" y="80"/>
                    </a:lnTo>
                    <a:lnTo>
                      <a:pt x="340" y="120"/>
                    </a:lnTo>
                    <a:lnTo>
                      <a:pt x="360" y="190"/>
                    </a:lnTo>
                    <a:lnTo>
                      <a:pt x="380" y="270"/>
                    </a:lnTo>
                    <a:close/>
                  </a:path>
                </a:pathLst>
              </a:custGeom>
              <a:solidFill>
                <a:srgbClr val="B2B2B2"/>
              </a:solidFill>
              <a:ln w="9525">
                <a:noFill/>
                <a:round/>
                <a:headEnd/>
                <a:tailEnd/>
              </a:ln>
            </p:spPr>
            <p:txBody>
              <a:bodyPr>
                <a:prstTxWarp prst="textNoShape">
                  <a:avLst/>
                </a:prstTxWarp>
              </a:bodyPr>
              <a:lstStyle/>
              <a:p>
                <a:endParaRPr lang="en-US"/>
              </a:p>
            </p:txBody>
          </p:sp>
          <p:sp>
            <p:nvSpPr>
              <p:cNvPr id="37043" name="Freeform 154"/>
              <p:cNvSpPr>
                <a:spLocks noChangeAspect="1"/>
              </p:cNvSpPr>
              <p:nvPr/>
            </p:nvSpPr>
            <p:spPr bwMode="auto">
              <a:xfrm>
                <a:off x="3948" y="2817"/>
                <a:ext cx="8" cy="130"/>
              </a:xfrm>
              <a:custGeom>
                <a:avLst/>
                <a:gdLst>
                  <a:gd name="T0" fmla="*/ 30 w 39"/>
                  <a:gd name="T1" fmla="*/ 160 h 650"/>
                  <a:gd name="T2" fmla="*/ 39 w 39"/>
                  <a:gd name="T3" fmla="*/ 580 h 650"/>
                  <a:gd name="T4" fmla="*/ 20 w 39"/>
                  <a:gd name="T5" fmla="*/ 589 h 650"/>
                  <a:gd name="T6" fmla="*/ 10 w 39"/>
                  <a:gd name="T7" fmla="*/ 610 h 650"/>
                  <a:gd name="T8" fmla="*/ 20 w 39"/>
                  <a:gd name="T9" fmla="*/ 610 h 650"/>
                  <a:gd name="T10" fmla="*/ 20 w 39"/>
                  <a:gd name="T11" fmla="*/ 650 h 650"/>
                  <a:gd name="T12" fmla="*/ 10 w 39"/>
                  <a:gd name="T13" fmla="*/ 650 h 650"/>
                  <a:gd name="T14" fmla="*/ 10 w 39"/>
                  <a:gd name="T15" fmla="*/ 510 h 650"/>
                  <a:gd name="T16" fmla="*/ 10 w 39"/>
                  <a:gd name="T17" fmla="*/ 390 h 650"/>
                  <a:gd name="T18" fmla="*/ 0 w 39"/>
                  <a:gd name="T19" fmla="*/ 311 h 650"/>
                  <a:gd name="T20" fmla="*/ 0 w 39"/>
                  <a:gd name="T21" fmla="*/ 201 h 650"/>
                  <a:gd name="T22" fmla="*/ 0 w 39"/>
                  <a:gd name="T23" fmla="*/ 0 h 650"/>
                  <a:gd name="T24" fmla="*/ 30 w 39"/>
                  <a:gd name="T25" fmla="*/ 0 h 650"/>
                  <a:gd name="T26" fmla="*/ 39 w 39"/>
                  <a:gd name="T27" fmla="*/ 10 h 650"/>
                  <a:gd name="T28" fmla="*/ 39 w 39"/>
                  <a:gd name="T29" fmla="*/ 30 h 650"/>
                  <a:gd name="T30" fmla="*/ 39 w 39"/>
                  <a:gd name="T31" fmla="*/ 60 h 650"/>
                  <a:gd name="T32" fmla="*/ 30 w 39"/>
                  <a:gd name="T33" fmla="*/ 120 h 650"/>
                  <a:gd name="T34" fmla="*/ 30 w 39"/>
                  <a:gd name="T35" fmla="*/ 140 h 650"/>
                  <a:gd name="T36" fmla="*/ 30 w 39"/>
                  <a:gd name="T37" fmla="*/ 160 h 6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
                  <a:gd name="T58" fmla="*/ 0 h 650"/>
                  <a:gd name="T59" fmla="*/ 39 w 39"/>
                  <a:gd name="T60" fmla="*/ 650 h 6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 h="650">
                    <a:moveTo>
                      <a:pt x="30" y="160"/>
                    </a:moveTo>
                    <a:lnTo>
                      <a:pt x="39" y="580"/>
                    </a:lnTo>
                    <a:lnTo>
                      <a:pt x="20" y="589"/>
                    </a:lnTo>
                    <a:lnTo>
                      <a:pt x="10" y="610"/>
                    </a:lnTo>
                    <a:lnTo>
                      <a:pt x="20" y="610"/>
                    </a:lnTo>
                    <a:lnTo>
                      <a:pt x="20" y="650"/>
                    </a:lnTo>
                    <a:lnTo>
                      <a:pt x="10" y="650"/>
                    </a:lnTo>
                    <a:lnTo>
                      <a:pt x="10" y="510"/>
                    </a:lnTo>
                    <a:lnTo>
                      <a:pt x="10" y="390"/>
                    </a:lnTo>
                    <a:lnTo>
                      <a:pt x="0" y="311"/>
                    </a:lnTo>
                    <a:lnTo>
                      <a:pt x="0" y="201"/>
                    </a:lnTo>
                    <a:lnTo>
                      <a:pt x="0" y="0"/>
                    </a:lnTo>
                    <a:lnTo>
                      <a:pt x="30" y="0"/>
                    </a:lnTo>
                    <a:lnTo>
                      <a:pt x="39" y="10"/>
                    </a:lnTo>
                    <a:lnTo>
                      <a:pt x="39" y="30"/>
                    </a:lnTo>
                    <a:lnTo>
                      <a:pt x="39" y="60"/>
                    </a:lnTo>
                    <a:lnTo>
                      <a:pt x="30" y="120"/>
                    </a:lnTo>
                    <a:lnTo>
                      <a:pt x="30" y="140"/>
                    </a:lnTo>
                    <a:lnTo>
                      <a:pt x="30" y="160"/>
                    </a:lnTo>
                    <a:close/>
                  </a:path>
                </a:pathLst>
              </a:custGeom>
              <a:solidFill>
                <a:srgbClr val="000000"/>
              </a:solidFill>
              <a:ln w="9525">
                <a:noFill/>
                <a:round/>
                <a:headEnd/>
                <a:tailEnd/>
              </a:ln>
            </p:spPr>
            <p:txBody>
              <a:bodyPr>
                <a:prstTxWarp prst="textNoShape">
                  <a:avLst/>
                </a:prstTxWarp>
              </a:bodyPr>
              <a:lstStyle/>
              <a:p>
                <a:endParaRPr lang="en-US"/>
              </a:p>
            </p:txBody>
          </p:sp>
          <p:sp>
            <p:nvSpPr>
              <p:cNvPr id="37044" name="Freeform 155"/>
              <p:cNvSpPr>
                <a:spLocks noChangeAspect="1"/>
              </p:cNvSpPr>
              <p:nvPr/>
            </p:nvSpPr>
            <p:spPr bwMode="auto">
              <a:xfrm>
                <a:off x="3482" y="2821"/>
                <a:ext cx="2" cy="16"/>
              </a:xfrm>
              <a:custGeom>
                <a:avLst/>
                <a:gdLst>
                  <a:gd name="T0" fmla="*/ 0 w 10"/>
                  <a:gd name="T1" fmla="*/ 0 h 80"/>
                  <a:gd name="T2" fmla="*/ 10 w 10"/>
                  <a:gd name="T3" fmla="*/ 80 h 80"/>
                  <a:gd name="T4" fmla="*/ 0 w 10"/>
                  <a:gd name="T5" fmla="*/ 0 h 80"/>
                  <a:gd name="T6" fmla="*/ 0 60000 65536"/>
                  <a:gd name="T7" fmla="*/ 0 60000 65536"/>
                  <a:gd name="T8" fmla="*/ 0 60000 65536"/>
                  <a:gd name="T9" fmla="*/ 0 w 10"/>
                  <a:gd name="T10" fmla="*/ 0 h 80"/>
                  <a:gd name="T11" fmla="*/ 10 w 10"/>
                  <a:gd name="T12" fmla="*/ 80 h 80"/>
                </a:gdLst>
                <a:ahLst/>
                <a:cxnLst>
                  <a:cxn ang="T6">
                    <a:pos x="T0" y="T1"/>
                  </a:cxn>
                  <a:cxn ang="T7">
                    <a:pos x="T2" y="T3"/>
                  </a:cxn>
                  <a:cxn ang="T8">
                    <a:pos x="T4" y="T5"/>
                  </a:cxn>
                </a:cxnLst>
                <a:rect l="T9" t="T10" r="T11" b="T12"/>
                <a:pathLst>
                  <a:path w="10" h="80">
                    <a:moveTo>
                      <a:pt x="0" y="0"/>
                    </a:moveTo>
                    <a:lnTo>
                      <a:pt x="10" y="80"/>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45" name="Freeform 156"/>
              <p:cNvSpPr>
                <a:spLocks noChangeAspect="1"/>
              </p:cNvSpPr>
              <p:nvPr/>
            </p:nvSpPr>
            <p:spPr bwMode="auto">
              <a:xfrm>
                <a:off x="3430" y="2827"/>
                <a:ext cx="10" cy="132"/>
              </a:xfrm>
              <a:custGeom>
                <a:avLst/>
                <a:gdLst>
                  <a:gd name="T0" fmla="*/ 50 w 50"/>
                  <a:gd name="T1" fmla="*/ 660 h 660"/>
                  <a:gd name="T2" fmla="*/ 40 w 50"/>
                  <a:gd name="T3" fmla="*/ 649 h 660"/>
                  <a:gd name="T4" fmla="*/ 30 w 50"/>
                  <a:gd name="T5" fmla="*/ 640 h 660"/>
                  <a:gd name="T6" fmla="*/ 30 w 50"/>
                  <a:gd name="T7" fmla="*/ 600 h 660"/>
                  <a:gd name="T8" fmla="*/ 40 w 50"/>
                  <a:gd name="T9" fmla="*/ 550 h 660"/>
                  <a:gd name="T10" fmla="*/ 21 w 50"/>
                  <a:gd name="T11" fmla="*/ 410 h 660"/>
                  <a:gd name="T12" fmla="*/ 21 w 50"/>
                  <a:gd name="T13" fmla="*/ 280 h 660"/>
                  <a:gd name="T14" fmla="*/ 0 w 50"/>
                  <a:gd name="T15" fmla="*/ 10 h 660"/>
                  <a:gd name="T16" fmla="*/ 21 w 50"/>
                  <a:gd name="T17" fmla="*/ 0 h 660"/>
                  <a:gd name="T18" fmla="*/ 40 w 50"/>
                  <a:gd name="T19" fmla="*/ 30 h 660"/>
                  <a:gd name="T20" fmla="*/ 50 w 50"/>
                  <a:gd name="T21" fmla="*/ 660 h 6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660"/>
                  <a:gd name="T35" fmla="*/ 50 w 50"/>
                  <a:gd name="T36" fmla="*/ 660 h 6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660">
                    <a:moveTo>
                      <a:pt x="50" y="660"/>
                    </a:moveTo>
                    <a:lnTo>
                      <a:pt x="40" y="649"/>
                    </a:lnTo>
                    <a:lnTo>
                      <a:pt x="30" y="640"/>
                    </a:lnTo>
                    <a:lnTo>
                      <a:pt x="30" y="600"/>
                    </a:lnTo>
                    <a:lnTo>
                      <a:pt x="40" y="550"/>
                    </a:lnTo>
                    <a:lnTo>
                      <a:pt x="21" y="410"/>
                    </a:lnTo>
                    <a:lnTo>
                      <a:pt x="21" y="280"/>
                    </a:lnTo>
                    <a:lnTo>
                      <a:pt x="0" y="10"/>
                    </a:lnTo>
                    <a:lnTo>
                      <a:pt x="21" y="0"/>
                    </a:lnTo>
                    <a:lnTo>
                      <a:pt x="40" y="30"/>
                    </a:lnTo>
                    <a:lnTo>
                      <a:pt x="50" y="660"/>
                    </a:lnTo>
                    <a:close/>
                  </a:path>
                </a:pathLst>
              </a:custGeom>
              <a:solidFill>
                <a:srgbClr val="000000"/>
              </a:solidFill>
              <a:ln w="9525">
                <a:noFill/>
                <a:round/>
                <a:headEnd/>
                <a:tailEnd/>
              </a:ln>
            </p:spPr>
            <p:txBody>
              <a:bodyPr>
                <a:prstTxWarp prst="textNoShape">
                  <a:avLst/>
                </a:prstTxWarp>
              </a:bodyPr>
              <a:lstStyle/>
              <a:p>
                <a:endParaRPr lang="en-US"/>
              </a:p>
            </p:txBody>
          </p:sp>
          <p:sp>
            <p:nvSpPr>
              <p:cNvPr id="37046" name="Freeform 157"/>
              <p:cNvSpPr>
                <a:spLocks noChangeAspect="1"/>
              </p:cNvSpPr>
              <p:nvPr/>
            </p:nvSpPr>
            <p:spPr bwMode="auto">
              <a:xfrm>
                <a:off x="2662" y="2837"/>
                <a:ext cx="10" cy="4"/>
              </a:xfrm>
              <a:custGeom>
                <a:avLst/>
                <a:gdLst>
                  <a:gd name="T0" fmla="*/ 0 w 50"/>
                  <a:gd name="T1" fmla="*/ 20 h 20"/>
                  <a:gd name="T2" fmla="*/ 40 w 50"/>
                  <a:gd name="T3" fmla="*/ 0 h 20"/>
                  <a:gd name="T4" fmla="*/ 50 w 50"/>
                  <a:gd name="T5" fmla="*/ 20 h 20"/>
                  <a:gd name="T6" fmla="*/ 0 w 50"/>
                  <a:gd name="T7" fmla="*/ 20 h 20"/>
                  <a:gd name="T8" fmla="*/ 0 60000 65536"/>
                  <a:gd name="T9" fmla="*/ 0 60000 65536"/>
                  <a:gd name="T10" fmla="*/ 0 60000 65536"/>
                  <a:gd name="T11" fmla="*/ 0 60000 65536"/>
                  <a:gd name="T12" fmla="*/ 0 w 50"/>
                  <a:gd name="T13" fmla="*/ 0 h 20"/>
                  <a:gd name="T14" fmla="*/ 50 w 50"/>
                  <a:gd name="T15" fmla="*/ 20 h 20"/>
                </a:gdLst>
                <a:ahLst/>
                <a:cxnLst>
                  <a:cxn ang="T8">
                    <a:pos x="T0" y="T1"/>
                  </a:cxn>
                  <a:cxn ang="T9">
                    <a:pos x="T2" y="T3"/>
                  </a:cxn>
                  <a:cxn ang="T10">
                    <a:pos x="T4" y="T5"/>
                  </a:cxn>
                  <a:cxn ang="T11">
                    <a:pos x="T6" y="T7"/>
                  </a:cxn>
                </a:cxnLst>
                <a:rect l="T12" t="T13" r="T14" b="T15"/>
                <a:pathLst>
                  <a:path w="50" h="20">
                    <a:moveTo>
                      <a:pt x="0" y="20"/>
                    </a:moveTo>
                    <a:lnTo>
                      <a:pt x="40" y="0"/>
                    </a:lnTo>
                    <a:lnTo>
                      <a:pt x="50" y="20"/>
                    </a:lnTo>
                    <a:lnTo>
                      <a:pt x="0" y="20"/>
                    </a:lnTo>
                    <a:close/>
                  </a:path>
                </a:pathLst>
              </a:custGeom>
              <a:solidFill>
                <a:srgbClr val="FFFFFF"/>
              </a:solidFill>
              <a:ln w="9525">
                <a:noFill/>
                <a:round/>
                <a:headEnd/>
                <a:tailEnd/>
              </a:ln>
            </p:spPr>
            <p:txBody>
              <a:bodyPr>
                <a:prstTxWarp prst="textNoShape">
                  <a:avLst/>
                </a:prstTxWarp>
              </a:bodyPr>
              <a:lstStyle/>
              <a:p>
                <a:endParaRPr lang="en-US"/>
              </a:p>
            </p:txBody>
          </p:sp>
          <p:sp>
            <p:nvSpPr>
              <p:cNvPr id="37047" name="Freeform 158"/>
              <p:cNvSpPr>
                <a:spLocks noChangeAspect="1"/>
              </p:cNvSpPr>
              <p:nvPr/>
            </p:nvSpPr>
            <p:spPr bwMode="auto">
              <a:xfrm>
                <a:off x="2508" y="2843"/>
                <a:ext cx="8" cy="224"/>
              </a:xfrm>
              <a:custGeom>
                <a:avLst/>
                <a:gdLst>
                  <a:gd name="T0" fmla="*/ 40 w 40"/>
                  <a:gd name="T1" fmla="*/ 0 h 1121"/>
                  <a:gd name="T2" fmla="*/ 40 w 40"/>
                  <a:gd name="T3" fmla="*/ 280 h 1121"/>
                  <a:gd name="T4" fmla="*/ 40 w 40"/>
                  <a:gd name="T5" fmla="*/ 560 h 1121"/>
                  <a:gd name="T6" fmla="*/ 40 w 40"/>
                  <a:gd name="T7" fmla="*/ 840 h 1121"/>
                  <a:gd name="T8" fmla="*/ 40 w 40"/>
                  <a:gd name="T9" fmla="*/ 1121 h 1121"/>
                  <a:gd name="T10" fmla="*/ 29 w 40"/>
                  <a:gd name="T11" fmla="*/ 990 h 1121"/>
                  <a:gd name="T12" fmla="*/ 20 w 40"/>
                  <a:gd name="T13" fmla="*/ 860 h 1121"/>
                  <a:gd name="T14" fmla="*/ 20 w 40"/>
                  <a:gd name="T15" fmla="*/ 590 h 1121"/>
                  <a:gd name="T16" fmla="*/ 20 w 40"/>
                  <a:gd name="T17" fmla="*/ 320 h 1121"/>
                  <a:gd name="T18" fmla="*/ 0 w 40"/>
                  <a:gd name="T19" fmla="*/ 20 h 1121"/>
                  <a:gd name="T20" fmla="*/ 20 w 40"/>
                  <a:gd name="T21" fmla="*/ 10 h 1121"/>
                  <a:gd name="T22" fmla="*/ 29 w 40"/>
                  <a:gd name="T23" fmla="*/ 0 h 1121"/>
                  <a:gd name="T24" fmla="*/ 40 w 40"/>
                  <a:gd name="T25" fmla="*/ 0 h 1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121"/>
                  <a:gd name="T41" fmla="*/ 40 w 40"/>
                  <a:gd name="T42" fmla="*/ 1121 h 1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121">
                    <a:moveTo>
                      <a:pt x="40" y="0"/>
                    </a:moveTo>
                    <a:lnTo>
                      <a:pt x="40" y="280"/>
                    </a:lnTo>
                    <a:lnTo>
                      <a:pt x="40" y="560"/>
                    </a:lnTo>
                    <a:lnTo>
                      <a:pt x="40" y="840"/>
                    </a:lnTo>
                    <a:lnTo>
                      <a:pt x="40" y="1121"/>
                    </a:lnTo>
                    <a:lnTo>
                      <a:pt x="29" y="990"/>
                    </a:lnTo>
                    <a:lnTo>
                      <a:pt x="20" y="860"/>
                    </a:lnTo>
                    <a:lnTo>
                      <a:pt x="20" y="590"/>
                    </a:lnTo>
                    <a:lnTo>
                      <a:pt x="20" y="320"/>
                    </a:lnTo>
                    <a:lnTo>
                      <a:pt x="0" y="20"/>
                    </a:lnTo>
                    <a:lnTo>
                      <a:pt x="20" y="10"/>
                    </a:lnTo>
                    <a:lnTo>
                      <a:pt x="29" y="0"/>
                    </a:lnTo>
                    <a:lnTo>
                      <a:pt x="4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48" name="Freeform 159"/>
              <p:cNvSpPr>
                <a:spLocks noChangeAspect="1"/>
              </p:cNvSpPr>
              <p:nvPr/>
            </p:nvSpPr>
            <p:spPr bwMode="auto">
              <a:xfrm>
                <a:off x="1910" y="2879"/>
                <a:ext cx="8" cy="176"/>
              </a:xfrm>
              <a:custGeom>
                <a:avLst/>
                <a:gdLst>
                  <a:gd name="T0" fmla="*/ 20 w 40"/>
                  <a:gd name="T1" fmla="*/ 0 h 879"/>
                  <a:gd name="T2" fmla="*/ 30 w 40"/>
                  <a:gd name="T3" fmla="*/ 439 h 879"/>
                  <a:gd name="T4" fmla="*/ 40 w 40"/>
                  <a:gd name="T5" fmla="*/ 649 h 879"/>
                  <a:gd name="T6" fmla="*/ 40 w 40"/>
                  <a:gd name="T7" fmla="*/ 879 h 879"/>
                  <a:gd name="T8" fmla="*/ 30 w 40"/>
                  <a:gd name="T9" fmla="*/ 769 h 879"/>
                  <a:gd name="T10" fmla="*/ 20 w 40"/>
                  <a:gd name="T11" fmla="*/ 659 h 879"/>
                  <a:gd name="T12" fmla="*/ 20 w 40"/>
                  <a:gd name="T13" fmla="*/ 439 h 879"/>
                  <a:gd name="T14" fmla="*/ 20 w 40"/>
                  <a:gd name="T15" fmla="*/ 219 h 879"/>
                  <a:gd name="T16" fmla="*/ 10 w 40"/>
                  <a:gd name="T17" fmla="*/ 110 h 879"/>
                  <a:gd name="T18" fmla="*/ 0 w 40"/>
                  <a:gd name="T19" fmla="*/ 0 h 879"/>
                  <a:gd name="T20" fmla="*/ 20 w 40"/>
                  <a:gd name="T21" fmla="*/ 0 h 8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879"/>
                  <a:gd name="T35" fmla="*/ 40 w 40"/>
                  <a:gd name="T36" fmla="*/ 879 h 8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879">
                    <a:moveTo>
                      <a:pt x="20" y="0"/>
                    </a:moveTo>
                    <a:lnTo>
                      <a:pt x="30" y="439"/>
                    </a:lnTo>
                    <a:lnTo>
                      <a:pt x="40" y="649"/>
                    </a:lnTo>
                    <a:lnTo>
                      <a:pt x="40" y="879"/>
                    </a:lnTo>
                    <a:lnTo>
                      <a:pt x="30" y="769"/>
                    </a:lnTo>
                    <a:lnTo>
                      <a:pt x="20" y="659"/>
                    </a:lnTo>
                    <a:lnTo>
                      <a:pt x="20" y="439"/>
                    </a:lnTo>
                    <a:lnTo>
                      <a:pt x="20" y="219"/>
                    </a:lnTo>
                    <a:lnTo>
                      <a:pt x="10" y="110"/>
                    </a:lnTo>
                    <a:lnTo>
                      <a:pt x="0" y="0"/>
                    </a:lnTo>
                    <a:lnTo>
                      <a:pt x="2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49" name="Freeform 160"/>
              <p:cNvSpPr>
                <a:spLocks noChangeAspect="1"/>
              </p:cNvSpPr>
              <p:nvPr/>
            </p:nvSpPr>
            <p:spPr bwMode="auto">
              <a:xfrm>
                <a:off x="3376" y="2879"/>
                <a:ext cx="8" cy="150"/>
              </a:xfrm>
              <a:custGeom>
                <a:avLst/>
                <a:gdLst>
                  <a:gd name="T0" fmla="*/ 20 w 40"/>
                  <a:gd name="T1" fmla="*/ 749 h 749"/>
                  <a:gd name="T2" fmla="*/ 20 w 40"/>
                  <a:gd name="T3" fmla="*/ 569 h 749"/>
                  <a:gd name="T4" fmla="*/ 20 w 40"/>
                  <a:gd name="T5" fmla="*/ 388 h 749"/>
                  <a:gd name="T6" fmla="*/ 20 w 40"/>
                  <a:gd name="T7" fmla="*/ 219 h 749"/>
                  <a:gd name="T8" fmla="*/ 20 w 40"/>
                  <a:gd name="T9" fmla="*/ 129 h 749"/>
                  <a:gd name="T10" fmla="*/ 0 w 40"/>
                  <a:gd name="T11" fmla="*/ 29 h 749"/>
                  <a:gd name="T12" fmla="*/ 40 w 40"/>
                  <a:gd name="T13" fmla="*/ 0 h 749"/>
                  <a:gd name="T14" fmla="*/ 40 w 40"/>
                  <a:gd name="T15" fmla="*/ 379 h 749"/>
                  <a:gd name="T16" fmla="*/ 40 w 40"/>
                  <a:gd name="T17" fmla="*/ 579 h 749"/>
                  <a:gd name="T18" fmla="*/ 20 w 40"/>
                  <a:gd name="T19" fmla="*/ 749 h 7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749"/>
                  <a:gd name="T32" fmla="*/ 40 w 40"/>
                  <a:gd name="T33" fmla="*/ 749 h 7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749">
                    <a:moveTo>
                      <a:pt x="20" y="749"/>
                    </a:moveTo>
                    <a:lnTo>
                      <a:pt x="20" y="569"/>
                    </a:lnTo>
                    <a:lnTo>
                      <a:pt x="20" y="388"/>
                    </a:lnTo>
                    <a:lnTo>
                      <a:pt x="20" y="219"/>
                    </a:lnTo>
                    <a:lnTo>
                      <a:pt x="20" y="129"/>
                    </a:lnTo>
                    <a:lnTo>
                      <a:pt x="0" y="29"/>
                    </a:lnTo>
                    <a:lnTo>
                      <a:pt x="40" y="0"/>
                    </a:lnTo>
                    <a:lnTo>
                      <a:pt x="40" y="379"/>
                    </a:lnTo>
                    <a:lnTo>
                      <a:pt x="40" y="579"/>
                    </a:lnTo>
                    <a:lnTo>
                      <a:pt x="20" y="749"/>
                    </a:lnTo>
                    <a:close/>
                  </a:path>
                </a:pathLst>
              </a:custGeom>
              <a:solidFill>
                <a:srgbClr val="000000"/>
              </a:solidFill>
              <a:ln w="9525">
                <a:noFill/>
                <a:round/>
                <a:headEnd/>
                <a:tailEnd/>
              </a:ln>
            </p:spPr>
            <p:txBody>
              <a:bodyPr>
                <a:prstTxWarp prst="textNoShape">
                  <a:avLst/>
                </a:prstTxWarp>
              </a:bodyPr>
              <a:lstStyle/>
              <a:p>
                <a:endParaRPr lang="en-US"/>
              </a:p>
            </p:txBody>
          </p:sp>
          <p:sp>
            <p:nvSpPr>
              <p:cNvPr id="37050" name="Freeform 161"/>
              <p:cNvSpPr>
                <a:spLocks noChangeAspect="1"/>
              </p:cNvSpPr>
              <p:nvPr/>
            </p:nvSpPr>
            <p:spPr bwMode="auto">
              <a:xfrm>
                <a:off x="1962" y="2881"/>
                <a:ext cx="8" cy="116"/>
              </a:xfrm>
              <a:custGeom>
                <a:avLst/>
                <a:gdLst>
                  <a:gd name="T0" fmla="*/ 41 w 41"/>
                  <a:gd name="T1" fmla="*/ 0 h 580"/>
                  <a:gd name="T2" fmla="*/ 30 w 41"/>
                  <a:gd name="T3" fmla="*/ 290 h 580"/>
                  <a:gd name="T4" fmla="*/ 20 w 41"/>
                  <a:gd name="T5" fmla="*/ 430 h 580"/>
                  <a:gd name="T6" fmla="*/ 30 w 41"/>
                  <a:gd name="T7" fmla="*/ 580 h 580"/>
                  <a:gd name="T8" fmla="*/ 0 w 41"/>
                  <a:gd name="T9" fmla="*/ 290 h 580"/>
                  <a:gd name="T10" fmla="*/ 0 w 41"/>
                  <a:gd name="T11" fmla="*/ 140 h 580"/>
                  <a:gd name="T12" fmla="*/ 10 w 41"/>
                  <a:gd name="T13" fmla="*/ 0 h 580"/>
                  <a:gd name="T14" fmla="*/ 41 w 41"/>
                  <a:gd name="T15" fmla="*/ 0 h 580"/>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580"/>
                  <a:gd name="T26" fmla="*/ 41 w 41"/>
                  <a:gd name="T27" fmla="*/ 580 h 5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580">
                    <a:moveTo>
                      <a:pt x="41" y="0"/>
                    </a:moveTo>
                    <a:lnTo>
                      <a:pt x="30" y="290"/>
                    </a:lnTo>
                    <a:lnTo>
                      <a:pt x="20" y="430"/>
                    </a:lnTo>
                    <a:lnTo>
                      <a:pt x="30" y="580"/>
                    </a:lnTo>
                    <a:lnTo>
                      <a:pt x="0" y="290"/>
                    </a:lnTo>
                    <a:lnTo>
                      <a:pt x="0" y="140"/>
                    </a:lnTo>
                    <a:lnTo>
                      <a:pt x="10" y="0"/>
                    </a:lnTo>
                    <a:lnTo>
                      <a:pt x="41"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51" name="Freeform 162"/>
              <p:cNvSpPr>
                <a:spLocks noChangeAspect="1"/>
              </p:cNvSpPr>
              <p:nvPr/>
            </p:nvSpPr>
            <p:spPr bwMode="auto">
              <a:xfrm>
                <a:off x="1280" y="2881"/>
                <a:ext cx="10" cy="76"/>
              </a:xfrm>
              <a:custGeom>
                <a:avLst/>
                <a:gdLst>
                  <a:gd name="T0" fmla="*/ 40 w 50"/>
                  <a:gd name="T1" fmla="*/ 379 h 379"/>
                  <a:gd name="T2" fmla="*/ 20 w 50"/>
                  <a:gd name="T3" fmla="*/ 290 h 379"/>
                  <a:gd name="T4" fmla="*/ 10 w 50"/>
                  <a:gd name="T5" fmla="*/ 200 h 379"/>
                  <a:gd name="T6" fmla="*/ 10 w 50"/>
                  <a:gd name="T7" fmla="*/ 110 h 379"/>
                  <a:gd name="T8" fmla="*/ 0 w 50"/>
                  <a:gd name="T9" fmla="*/ 20 h 379"/>
                  <a:gd name="T10" fmla="*/ 20 w 50"/>
                  <a:gd name="T11" fmla="*/ 0 h 379"/>
                  <a:gd name="T12" fmla="*/ 50 w 50"/>
                  <a:gd name="T13" fmla="*/ 40 h 379"/>
                  <a:gd name="T14" fmla="*/ 40 w 50"/>
                  <a:gd name="T15" fmla="*/ 379 h 379"/>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379"/>
                  <a:gd name="T26" fmla="*/ 50 w 50"/>
                  <a:gd name="T27" fmla="*/ 379 h 3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379">
                    <a:moveTo>
                      <a:pt x="40" y="379"/>
                    </a:moveTo>
                    <a:lnTo>
                      <a:pt x="20" y="290"/>
                    </a:lnTo>
                    <a:lnTo>
                      <a:pt x="10" y="200"/>
                    </a:lnTo>
                    <a:lnTo>
                      <a:pt x="10" y="110"/>
                    </a:lnTo>
                    <a:lnTo>
                      <a:pt x="0" y="20"/>
                    </a:lnTo>
                    <a:lnTo>
                      <a:pt x="20" y="0"/>
                    </a:lnTo>
                    <a:lnTo>
                      <a:pt x="50" y="40"/>
                    </a:lnTo>
                    <a:lnTo>
                      <a:pt x="40" y="379"/>
                    </a:lnTo>
                    <a:close/>
                  </a:path>
                </a:pathLst>
              </a:custGeom>
              <a:solidFill>
                <a:srgbClr val="000000"/>
              </a:solidFill>
              <a:ln w="9525">
                <a:noFill/>
                <a:round/>
                <a:headEnd/>
                <a:tailEnd/>
              </a:ln>
            </p:spPr>
            <p:txBody>
              <a:bodyPr>
                <a:prstTxWarp prst="textNoShape">
                  <a:avLst/>
                </a:prstTxWarp>
              </a:bodyPr>
              <a:lstStyle/>
              <a:p>
                <a:endParaRPr lang="en-US"/>
              </a:p>
            </p:txBody>
          </p:sp>
          <p:sp>
            <p:nvSpPr>
              <p:cNvPr id="37052" name="Freeform 163"/>
              <p:cNvSpPr>
                <a:spLocks noChangeAspect="1"/>
              </p:cNvSpPr>
              <p:nvPr/>
            </p:nvSpPr>
            <p:spPr bwMode="auto">
              <a:xfrm>
                <a:off x="3062" y="2893"/>
                <a:ext cx="22" cy="16"/>
              </a:xfrm>
              <a:custGeom>
                <a:avLst/>
                <a:gdLst>
                  <a:gd name="T0" fmla="*/ 110 w 110"/>
                  <a:gd name="T1" fmla="*/ 60 h 80"/>
                  <a:gd name="T2" fmla="*/ 80 w 110"/>
                  <a:gd name="T3" fmla="*/ 80 h 80"/>
                  <a:gd name="T4" fmla="*/ 50 w 110"/>
                  <a:gd name="T5" fmla="*/ 80 h 80"/>
                  <a:gd name="T6" fmla="*/ 31 w 110"/>
                  <a:gd name="T7" fmla="*/ 60 h 80"/>
                  <a:gd name="T8" fmla="*/ 10 w 110"/>
                  <a:gd name="T9" fmla="*/ 30 h 80"/>
                  <a:gd name="T10" fmla="*/ 0 w 110"/>
                  <a:gd name="T11" fmla="*/ 0 h 80"/>
                  <a:gd name="T12" fmla="*/ 50 w 110"/>
                  <a:gd name="T13" fmla="*/ 30 h 80"/>
                  <a:gd name="T14" fmla="*/ 110 w 110"/>
                  <a:gd name="T15" fmla="*/ 60 h 80"/>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80"/>
                  <a:gd name="T26" fmla="*/ 110 w 11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80">
                    <a:moveTo>
                      <a:pt x="110" y="60"/>
                    </a:moveTo>
                    <a:lnTo>
                      <a:pt x="80" y="80"/>
                    </a:lnTo>
                    <a:lnTo>
                      <a:pt x="50" y="80"/>
                    </a:lnTo>
                    <a:lnTo>
                      <a:pt x="31" y="60"/>
                    </a:lnTo>
                    <a:lnTo>
                      <a:pt x="10" y="30"/>
                    </a:lnTo>
                    <a:lnTo>
                      <a:pt x="0" y="0"/>
                    </a:lnTo>
                    <a:lnTo>
                      <a:pt x="50" y="30"/>
                    </a:lnTo>
                    <a:lnTo>
                      <a:pt x="110" y="60"/>
                    </a:lnTo>
                    <a:close/>
                  </a:path>
                </a:pathLst>
              </a:custGeom>
              <a:solidFill>
                <a:srgbClr val="FFFFFF"/>
              </a:solidFill>
              <a:ln w="9525">
                <a:noFill/>
                <a:round/>
                <a:headEnd/>
                <a:tailEnd/>
              </a:ln>
            </p:spPr>
            <p:txBody>
              <a:bodyPr>
                <a:prstTxWarp prst="textNoShape">
                  <a:avLst/>
                </a:prstTxWarp>
              </a:bodyPr>
              <a:lstStyle/>
              <a:p>
                <a:endParaRPr lang="en-US"/>
              </a:p>
            </p:txBody>
          </p:sp>
          <p:sp>
            <p:nvSpPr>
              <p:cNvPr id="37053" name="Freeform 164"/>
              <p:cNvSpPr>
                <a:spLocks noChangeAspect="1"/>
              </p:cNvSpPr>
              <p:nvPr/>
            </p:nvSpPr>
            <p:spPr bwMode="auto">
              <a:xfrm>
                <a:off x="3138" y="2895"/>
                <a:ext cx="28" cy="12"/>
              </a:xfrm>
              <a:custGeom>
                <a:avLst/>
                <a:gdLst>
                  <a:gd name="T0" fmla="*/ 140 w 140"/>
                  <a:gd name="T1" fmla="*/ 20 h 60"/>
                  <a:gd name="T2" fmla="*/ 90 w 140"/>
                  <a:gd name="T3" fmla="*/ 50 h 60"/>
                  <a:gd name="T4" fmla="*/ 60 w 140"/>
                  <a:gd name="T5" fmla="*/ 60 h 60"/>
                  <a:gd name="T6" fmla="*/ 30 w 140"/>
                  <a:gd name="T7" fmla="*/ 60 h 60"/>
                  <a:gd name="T8" fmla="*/ 10 w 140"/>
                  <a:gd name="T9" fmla="*/ 31 h 60"/>
                  <a:gd name="T10" fmla="*/ 0 w 140"/>
                  <a:gd name="T11" fmla="*/ 20 h 60"/>
                  <a:gd name="T12" fmla="*/ 10 w 140"/>
                  <a:gd name="T13" fmla="*/ 0 h 60"/>
                  <a:gd name="T14" fmla="*/ 70 w 140"/>
                  <a:gd name="T15" fmla="*/ 20 h 60"/>
                  <a:gd name="T16" fmla="*/ 100 w 140"/>
                  <a:gd name="T17" fmla="*/ 20 h 60"/>
                  <a:gd name="T18" fmla="*/ 140 w 140"/>
                  <a:gd name="T19" fmla="*/ 20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0"/>
                  <a:gd name="T31" fmla="*/ 0 h 60"/>
                  <a:gd name="T32" fmla="*/ 140 w 140"/>
                  <a:gd name="T33" fmla="*/ 60 h 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0" h="60">
                    <a:moveTo>
                      <a:pt x="140" y="20"/>
                    </a:moveTo>
                    <a:lnTo>
                      <a:pt x="90" y="50"/>
                    </a:lnTo>
                    <a:lnTo>
                      <a:pt x="60" y="60"/>
                    </a:lnTo>
                    <a:lnTo>
                      <a:pt x="30" y="60"/>
                    </a:lnTo>
                    <a:lnTo>
                      <a:pt x="10" y="31"/>
                    </a:lnTo>
                    <a:lnTo>
                      <a:pt x="0" y="20"/>
                    </a:lnTo>
                    <a:lnTo>
                      <a:pt x="10" y="0"/>
                    </a:lnTo>
                    <a:lnTo>
                      <a:pt x="70" y="20"/>
                    </a:lnTo>
                    <a:lnTo>
                      <a:pt x="100" y="20"/>
                    </a:lnTo>
                    <a:lnTo>
                      <a:pt x="140" y="20"/>
                    </a:lnTo>
                    <a:close/>
                  </a:path>
                </a:pathLst>
              </a:custGeom>
              <a:solidFill>
                <a:srgbClr val="FFFFFF"/>
              </a:solidFill>
              <a:ln w="9525">
                <a:noFill/>
                <a:round/>
                <a:headEnd/>
                <a:tailEnd/>
              </a:ln>
            </p:spPr>
            <p:txBody>
              <a:bodyPr>
                <a:prstTxWarp prst="textNoShape">
                  <a:avLst/>
                </a:prstTxWarp>
              </a:bodyPr>
              <a:lstStyle/>
              <a:p>
                <a:endParaRPr lang="en-US"/>
              </a:p>
            </p:txBody>
          </p:sp>
          <p:sp>
            <p:nvSpPr>
              <p:cNvPr id="37054" name="Freeform 165"/>
              <p:cNvSpPr>
                <a:spLocks noChangeAspect="1"/>
              </p:cNvSpPr>
              <p:nvPr/>
            </p:nvSpPr>
            <p:spPr bwMode="auto">
              <a:xfrm>
                <a:off x="2220" y="2907"/>
                <a:ext cx="14" cy="22"/>
              </a:xfrm>
              <a:custGeom>
                <a:avLst/>
                <a:gdLst>
                  <a:gd name="T0" fmla="*/ 0 w 70"/>
                  <a:gd name="T1" fmla="*/ 20 h 110"/>
                  <a:gd name="T2" fmla="*/ 70 w 70"/>
                  <a:gd name="T3" fmla="*/ 10 h 110"/>
                  <a:gd name="T4" fmla="*/ 70 w 70"/>
                  <a:gd name="T5" fmla="*/ 0 h 110"/>
                  <a:gd name="T6" fmla="*/ 60 w 70"/>
                  <a:gd name="T7" fmla="*/ 110 h 110"/>
                  <a:gd name="T8" fmla="*/ 0 w 70"/>
                  <a:gd name="T9" fmla="*/ 20 h 110"/>
                  <a:gd name="T10" fmla="*/ 0 60000 65536"/>
                  <a:gd name="T11" fmla="*/ 0 60000 65536"/>
                  <a:gd name="T12" fmla="*/ 0 60000 65536"/>
                  <a:gd name="T13" fmla="*/ 0 60000 65536"/>
                  <a:gd name="T14" fmla="*/ 0 60000 65536"/>
                  <a:gd name="T15" fmla="*/ 0 w 70"/>
                  <a:gd name="T16" fmla="*/ 0 h 110"/>
                  <a:gd name="T17" fmla="*/ 70 w 70"/>
                  <a:gd name="T18" fmla="*/ 110 h 110"/>
                </a:gdLst>
                <a:ahLst/>
                <a:cxnLst>
                  <a:cxn ang="T10">
                    <a:pos x="T0" y="T1"/>
                  </a:cxn>
                  <a:cxn ang="T11">
                    <a:pos x="T2" y="T3"/>
                  </a:cxn>
                  <a:cxn ang="T12">
                    <a:pos x="T4" y="T5"/>
                  </a:cxn>
                  <a:cxn ang="T13">
                    <a:pos x="T6" y="T7"/>
                  </a:cxn>
                  <a:cxn ang="T14">
                    <a:pos x="T8" y="T9"/>
                  </a:cxn>
                </a:cxnLst>
                <a:rect l="T15" t="T16" r="T17" b="T18"/>
                <a:pathLst>
                  <a:path w="70" h="110">
                    <a:moveTo>
                      <a:pt x="0" y="20"/>
                    </a:moveTo>
                    <a:lnTo>
                      <a:pt x="70" y="10"/>
                    </a:lnTo>
                    <a:lnTo>
                      <a:pt x="70" y="0"/>
                    </a:lnTo>
                    <a:lnTo>
                      <a:pt x="60" y="110"/>
                    </a:lnTo>
                    <a:lnTo>
                      <a:pt x="0" y="20"/>
                    </a:lnTo>
                    <a:close/>
                  </a:path>
                </a:pathLst>
              </a:custGeom>
              <a:solidFill>
                <a:srgbClr val="FFFFFF"/>
              </a:solidFill>
              <a:ln w="9525">
                <a:noFill/>
                <a:round/>
                <a:headEnd/>
                <a:tailEnd/>
              </a:ln>
            </p:spPr>
            <p:txBody>
              <a:bodyPr>
                <a:prstTxWarp prst="textNoShape">
                  <a:avLst/>
                </a:prstTxWarp>
              </a:bodyPr>
              <a:lstStyle/>
              <a:p>
                <a:endParaRPr lang="en-US"/>
              </a:p>
            </p:txBody>
          </p:sp>
          <p:sp>
            <p:nvSpPr>
              <p:cNvPr id="37055" name="Freeform 166"/>
              <p:cNvSpPr>
                <a:spLocks noChangeAspect="1"/>
              </p:cNvSpPr>
              <p:nvPr/>
            </p:nvSpPr>
            <p:spPr bwMode="auto">
              <a:xfrm>
                <a:off x="2410" y="2907"/>
                <a:ext cx="6" cy="18"/>
              </a:xfrm>
              <a:custGeom>
                <a:avLst/>
                <a:gdLst>
                  <a:gd name="T0" fmla="*/ 10 w 30"/>
                  <a:gd name="T1" fmla="*/ 80 h 90"/>
                  <a:gd name="T2" fmla="*/ 10 w 30"/>
                  <a:gd name="T3" fmla="*/ 90 h 90"/>
                  <a:gd name="T4" fmla="*/ 0 w 30"/>
                  <a:gd name="T5" fmla="*/ 40 h 90"/>
                  <a:gd name="T6" fmla="*/ 0 w 30"/>
                  <a:gd name="T7" fmla="*/ 20 h 90"/>
                  <a:gd name="T8" fmla="*/ 10 w 30"/>
                  <a:gd name="T9" fmla="*/ 10 h 90"/>
                  <a:gd name="T10" fmla="*/ 21 w 30"/>
                  <a:gd name="T11" fmla="*/ 0 h 90"/>
                  <a:gd name="T12" fmla="*/ 30 w 30"/>
                  <a:gd name="T13" fmla="*/ 10 h 90"/>
                  <a:gd name="T14" fmla="*/ 30 w 30"/>
                  <a:gd name="T15" fmla="*/ 29 h 90"/>
                  <a:gd name="T16" fmla="*/ 30 w 30"/>
                  <a:gd name="T17" fmla="*/ 60 h 90"/>
                  <a:gd name="T18" fmla="*/ 10 w 30"/>
                  <a:gd name="T19" fmla="*/ 80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90"/>
                  <a:gd name="T32" fmla="*/ 30 w 3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90">
                    <a:moveTo>
                      <a:pt x="10" y="80"/>
                    </a:moveTo>
                    <a:lnTo>
                      <a:pt x="10" y="90"/>
                    </a:lnTo>
                    <a:lnTo>
                      <a:pt x="0" y="40"/>
                    </a:lnTo>
                    <a:lnTo>
                      <a:pt x="0" y="20"/>
                    </a:lnTo>
                    <a:lnTo>
                      <a:pt x="10" y="10"/>
                    </a:lnTo>
                    <a:lnTo>
                      <a:pt x="21" y="0"/>
                    </a:lnTo>
                    <a:lnTo>
                      <a:pt x="30" y="10"/>
                    </a:lnTo>
                    <a:lnTo>
                      <a:pt x="30" y="29"/>
                    </a:lnTo>
                    <a:lnTo>
                      <a:pt x="30" y="60"/>
                    </a:lnTo>
                    <a:lnTo>
                      <a:pt x="10" y="80"/>
                    </a:lnTo>
                    <a:close/>
                  </a:path>
                </a:pathLst>
              </a:custGeom>
              <a:solidFill>
                <a:srgbClr val="FFFFFF"/>
              </a:solidFill>
              <a:ln w="9525">
                <a:noFill/>
                <a:round/>
                <a:headEnd/>
                <a:tailEnd/>
              </a:ln>
            </p:spPr>
            <p:txBody>
              <a:bodyPr>
                <a:prstTxWarp prst="textNoShape">
                  <a:avLst/>
                </a:prstTxWarp>
              </a:bodyPr>
              <a:lstStyle/>
              <a:p>
                <a:endParaRPr lang="en-US"/>
              </a:p>
            </p:txBody>
          </p:sp>
          <p:sp>
            <p:nvSpPr>
              <p:cNvPr id="37056" name="Freeform 167"/>
              <p:cNvSpPr>
                <a:spLocks noChangeAspect="1"/>
              </p:cNvSpPr>
              <p:nvPr/>
            </p:nvSpPr>
            <p:spPr bwMode="auto">
              <a:xfrm>
                <a:off x="2980" y="2915"/>
                <a:ext cx="24" cy="14"/>
              </a:xfrm>
              <a:custGeom>
                <a:avLst/>
                <a:gdLst>
                  <a:gd name="T0" fmla="*/ 121 w 121"/>
                  <a:gd name="T1" fmla="*/ 0 h 70"/>
                  <a:gd name="T2" fmla="*/ 112 w 121"/>
                  <a:gd name="T3" fmla="*/ 20 h 70"/>
                  <a:gd name="T4" fmla="*/ 101 w 121"/>
                  <a:gd name="T5" fmla="*/ 50 h 70"/>
                  <a:gd name="T6" fmla="*/ 71 w 121"/>
                  <a:gd name="T7" fmla="*/ 70 h 70"/>
                  <a:gd name="T8" fmla="*/ 61 w 121"/>
                  <a:gd name="T9" fmla="*/ 70 h 70"/>
                  <a:gd name="T10" fmla="*/ 41 w 121"/>
                  <a:gd name="T11" fmla="*/ 70 h 70"/>
                  <a:gd name="T12" fmla="*/ 11 w 121"/>
                  <a:gd name="T13" fmla="*/ 70 h 70"/>
                  <a:gd name="T14" fmla="*/ 11 w 121"/>
                  <a:gd name="T15" fmla="*/ 60 h 70"/>
                  <a:gd name="T16" fmla="*/ 0 w 121"/>
                  <a:gd name="T17" fmla="*/ 40 h 70"/>
                  <a:gd name="T18" fmla="*/ 0 w 121"/>
                  <a:gd name="T19" fmla="*/ 30 h 70"/>
                  <a:gd name="T20" fmla="*/ 21 w 121"/>
                  <a:gd name="T21" fmla="*/ 10 h 70"/>
                  <a:gd name="T22" fmla="*/ 61 w 121"/>
                  <a:gd name="T23" fmla="*/ 10 h 70"/>
                  <a:gd name="T24" fmla="*/ 91 w 121"/>
                  <a:gd name="T25" fmla="*/ 10 h 70"/>
                  <a:gd name="T26" fmla="*/ 121 w 121"/>
                  <a:gd name="T27" fmla="*/ 0 h 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1"/>
                  <a:gd name="T43" fmla="*/ 0 h 70"/>
                  <a:gd name="T44" fmla="*/ 121 w 121"/>
                  <a:gd name="T45" fmla="*/ 70 h 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1" h="70">
                    <a:moveTo>
                      <a:pt x="121" y="0"/>
                    </a:moveTo>
                    <a:lnTo>
                      <a:pt x="112" y="20"/>
                    </a:lnTo>
                    <a:lnTo>
                      <a:pt x="101" y="50"/>
                    </a:lnTo>
                    <a:lnTo>
                      <a:pt x="71" y="70"/>
                    </a:lnTo>
                    <a:lnTo>
                      <a:pt x="61" y="70"/>
                    </a:lnTo>
                    <a:lnTo>
                      <a:pt x="41" y="70"/>
                    </a:lnTo>
                    <a:lnTo>
                      <a:pt x="11" y="70"/>
                    </a:lnTo>
                    <a:lnTo>
                      <a:pt x="11" y="60"/>
                    </a:lnTo>
                    <a:lnTo>
                      <a:pt x="0" y="40"/>
                    </a:lnTo>
                    <a:lnTo>
                      <a:pt x="0" y="30"/>
                    </a:lnTo>
                    <a:lnTo>
                      <a:pt x="21" y="10"/>
                    </a:lnTo>
                    <a:lnTo>
                      <a:pt x="61" y="10"/>
                    </a:lnTo>
                    <a:lnTo>
                      <a:pt x="91" y="10"/>
                    </a:lnTo>
                    <a:lnTo>
                      <a:pt x="121" y="0"/>
                    </a:lnTo>
                    <a:close/>
                  </a:path>
                </a:pathLst>
              </a:custGeom>
              <a:solidFill>
                <a:srgbClr val="FFFFFF"/>
              </a:solidFill>
              <a:ln w="9525">
                <a:noFill/>
                <a:round/>
                <a:headEnd/>
                <a:tailEnd/>
              </a:ln>
            </p:spPr>
            <p:txBody>
              <a:bodyPr>
                <a:prstTxWarp prst="textNoShape">
                  <a:avLst/>
                </a:prstTxWarp>
              </a:bodyPr>
              <a:lstStyle/>
              <a:p>
                <a:endParaRPr lang="en-US"/>
              </a:p>
            </p:txBody>
          </p:sp>
          <p:sp>
            <p:nvSpPr>
              <p:cNvPr id="37057" name="Freeform 168"/>
              <p:cNvSpPr>
                <a:spLocks noChangeAspect="1"/>
              </p:cNvSpPr>
              <p:nvPr/>
            </p:nvSpPr>
            <p:spPr bwMode="auto">
              <a:xfrm>
                <a:off x="2336" y="2917"/>
                <a:ext cx="10" cy="12"/>
              </a:xfrm>
              <a:custGeom>
                <a:avLst/>
                <a:gdLst>
                  <a:gd name="T0" fmla="*/ 49 w 49"/>
                  <a:gd name="T1" fmla="*/ 10 h 60"/>
                  <a:gd name="T2" fmla="*/ 19 w 49"/>
                  <a:gd name="T3" fmla="*/ 60 h 60"/>
                  <a:gd name="T4" fmla="*/ 0 w 49"/>
                  <a:gd name="T5" fmla="*/ 0 h 60"/>
                  <a:gd name="T6" fmla="*/ 49 w 49"/>
                  <a:gd name="T7" fmla="*/ 10 h 60"/>
                  <a:gd name="T8" fmla="*/ 0 60000 65536"/>
                  <a:gd name="T9" fmla="*/ 0 60000 65536"/>
                  <a:gd name="T10" fmla="*/ 0 60000 65536"/>
                  <a:gd name="T11" fmla="*/ 0 60000 65536"/>
                  <a:gd name="T12" fmla="*/ 0 w 49"/>
                  <a:gd name="T13" fmla="*/ 0 h 60"/>
                  <a:gd name="T14" fmla="*/ 49 w 49"/>
                  <a:gd name="T15" fmla="*/ 60 h 60"/>
                </a:gdLst>
                <a:ahLst/>
                <a:cxnLst>
                  <a:cxn ang="T8">
                    <a:pos x="T0" y="T1"/>
                  </a:cxn>
                  <a:cxn ang="T9">
                    <a:pos x="T2" y="T3"/>
                  </a:cxn>
                  <a:cxn ang="T10">
                    <a:pos x="T4" y="T5"/>
                  </a:cxn>
                  <a:cxn ang="T11">
                    <a:pos x="T6" y="T7"/>
                  </a:cxn>
                </a:cxnLst>
                <a:rect l="T12" t="T13" r="T14" b="T15"/>
                <a:pathLst>
                  <a:path w="49" h="60">
                    <a:moveTo>
                      <a:pt x="49" y="10"/>
                    </a:moveTo>
                    <a:lnTo>
                      <a:pt x="19" y="60"/>
                    </a:lnTo>
                    <a:lnTo>
                      <a:pt x="0" y="0"/>
                    </a:lnTo>
                    <a:lnTo>
                      <a:pt x="49" y="10"/>
                    </a:lnTo>
                    <a:close/>
                  </a:path>
                </a:pathLst>
              </a:custGeom>
              <a:solidFill>
                <a:srgbClr val="FFFFFF"/>
              </a:solidFill>
              <a:ln w="9525">
                <a:noFill/>
                <a:round/>
                <a:headEnd/>
                <a:tailEnd/>
              </a:ln>
            </p:spPr>
            <p:txBody>
              <a:bodyPr>
                <a:prstTxWarp prst="textNoShape">
                  <a:avLst/>
                </a:prstTxWarp>
              </a:bodyPr>
              <a:lstStyle/>
              <a:p>
                <a:endParaRPr lang="en-US"/>
              </a:p>
            </p:txBody>
          </p:sp>
          <p:sp>
            <p:nvSpPr>
              <p:cNvPr id="37058" name="Freeform 169"/>
              <p:cNvSpPr>
                <a:spLocks noChangeAspect="1"/>
              </p:cNvSpPr>
              <p:nvPr/>
            </p:nvSpPr>
            <p:spPr bwMode="auto">
              <a:xfrm>
                <a:off x="2676" y="2923"/>
                <a:ext cx="8" cy="70"/>
              </a:xfrm>
              <a:custGeom>
                <a:avLst/>
                <a:gdLst>
                  <a:gd name="T0" fmla="*/ 21 w 40"/>
                  <a:gd name="T1" fmla="*/ 0 h 350"/>
                  <a:gd name="T2" fmla="*/ 40 w 40"/>
                  <a:gd name="T3" fmla="*/ 169 h 350"/>
                  <a:gd name="T4" fmla="*/ 40 w 40"/>
                  <a:gd name="T5" fmla="*/ 270 h 350"/>
                  <a:gd name="T6" fmla="*/ 21 w 40"/>
                  <a:gd name="T7" fmla="*/ 350 h 350"/>
                  <a:gd name="T8" fmla="*/ 0 w 40"/>
                  <a:gd name="T9" fmla="*/ 30 h 350"/>
                  <a:gd name="T10" fmla="*/ 10 w 40"/>
                  <a:gd name="T11" fmla="*/ 30 h 350"/>
                  <a:gd name="T12" fmla="*/ 0 w 40"/>
                  <a:gd name="T13" fmla="*/ 0 h 350"/>
                  <a:gd name="T14" fmla="*/ 21 w 40"/>
                  <a:gd name="T15" fmla="*/ 0 h 350"/>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350"/>
                  <a:gd name="T26" fmla="*/ 40 w 40"/>
                  <a:gd name="T27" fmla="*/ 350 h 3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350">
                    <a:moveTo>
                      <a:pt x="21" y="0"/>
                    </a:moveTo>
                    <a:lnTo>
                      <a:pt x="40" y="169"/>
                    </a:lnTo>
                    <a:lnTo>
                      <a:pt x="40" y="270"/>
                    </a:lnTo>
                    <a:lnTo>
                      <a:pt x="21" y="350"/>
                    </a:lnTo>
                    <a:lnTo>
                      <a:pt x="0" y="30"/>
                    </a:lnTo>
                    <a:lnTo>
                      <a:pt x="10" y="30"/>
                    </a:lnTo>
                    <a:lnTo>
                      <a:pt x="0" y="0"/>
                    </a:lnTo>
                    <a:lnTo>
                      <a:pt x="21"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59" name="Freeform 170"/>
              <p:cNvSpPr>
                <a:spLocks noChangeAspect="1"/>
              </p:cNvSpPr>
              <p:nvPr/>
            </p:nvSpPr>
            <p:spPr bwMode="auto">
              <a:xfrm>
                <a:off x="3916" y="2927"/>
                <a:ext cx="6" cy="6"/>
              </a:xfrm>
              <a:custGeom>
                <a:avLst/>
                <a:gdLst>
                  <a:gd name="T0" fmla="*/ 0 w 31"/>
                  <a:gd name="T1" fmla="*/ 10 h 30"/>
                  <a:gd name="T2" fmla="*/ 20 w 31"/>
                  <a:gd name="T3" fmla="*/ 0 h 30"/>
                  <a:gd name="T4" fmla="*/ 31 w 31"/>
                  <a:gd name="T5" fmla="*/ 30 h 30"/>
                  <a:gd name="T6" fmla="*/ 0 w 31"/>
                  <a:gd name="T7" fmla="*/ 10 h 30"/>
                  <a:gd name="T8" fmla="*/ 0 60000 65536"/>
                  <a:gd name="T9" fmla="*/ 0 60000 65536"/>
                  <a:gd name="T10" fmla="*/ 0 60000 65536"/>
                  <a:gd name="T11" fmla="*/ 0 60000 65536"/>
                  <a:gd name="T12" fmla="*/ 0 w 31"/>
                  <a:gd name="T13" fmla="*/ 0 h 30"/>
                  <a:gd name="T14" fmla="*/ 31 w 31"/>
                  <a:gd name="T15" fmla="*/ 30 h 30"/>
                </a:gdLst>
                <a:ahLst/>
                <a:cxnLst>
                  <a:cxn ang="T8">
                    <a:pos x="T0" y="T1"/>
                  </a:cxn>
                  <a:cxn ang="T9">
                    <a:pos x="T2" y="T3"/>
                  </a:cxn>
                  <a:cxn ang="T10">
                    <a:pos x="T4" y="T5"/>
                  </a:cxn>
                  <a:cxn ang="T11">
                    <a:pos x="T6" y="T7"/>
                  </a:cxn>
                </a:cxnLst>
                <a:rect l="T12" t="T13" r="T14" b="T15"/>
                <a:pathLst>
                  <a:path w="31" h="30">
                    <a:moveTo>
                      <a:pt x="0" y="10"/>
                    </a:moveTo>
                    <a:lnTo>
                      <a:pt x="20" y="0"/>
                    </a:lnTo>
                    <a:lnTo>
                      <a:pt x="31" y="30"/>
                    </a:lnTo>
                    <a:lnTo>
                      <a:pt x="0" y="10"/>
                    </a:lnTo>
                    <a:close/>
                  </a:path>
                </a:pathLst>
              </a:custGeom>
              <a:solidFill>
                <a:srgbClr val="000000"/>
              </a:solidFill>
              <a:ln w="9525">
                <a:noFill/>
                <a:round/>
                <a:headEnd/>
                <a:tailEnd/>
              </a:ln>
            </p:spPr>
            <p:txBody>
              <a:bodyPr>
                <a:prstTxWarp prst="textNoShape">
                  <a:avLst/>
                </a:prstTxWarp>
              </a:bodyPr>
              <a:lstStyle/>
              <a:p>
                <a:endParaRPr lang="en-US"/>
              </a:p>
            </p:txBody>
          </p:sp>
          <p:sp>
            <p:nvSpPr>
              <p:cNvPr id="37060" name="Freeform 171"/>
              <p:cNvSpPr>
                <a:spLocks noChangeAspect="1"/>
              </p:cNvSpPr>
              <p:nvPr/>
            </p:nvSpPr>
            <p:spPr bwMode="auto">
              <a:xfrm>
                <a:off x="1730" y="2929"/>
                <a:ext cx="2" cy="34"/>
              </a:xfrm>
              <a:custGeom>
                <a:avLst/>
                <a:gdLst>
                  <a:gd name="T0" fmla="*/ 10 w 10"/>
                  <a:gd name="T1" fmla="*/ 170 h 170"/>
                  <a:gd name="T2" fmla="*/ 0 w 10"/>
                  <a:gd name="T3" fmla="*/ 0 h 170"/>
                  <a:gd name="T4" fmla="*/ 10 w 10"/>
                  <a:gd name="T5" fmla="*/ 40 h 170"/>
                  <a:gd name="T6" fmla="*/ 10 w 10"/>
                  <a:gd name="T7" fmla="*/ 170 h 170"/>
                  <a:gd name="T8" fmla="*/ 0 60000 65536"/>
                  <a:gd name="T9" fmla="*/ 0 60000 65536"/>
                  <a:gd name="T10" fmla="*/ 0 60000 65536"/>
                  <a:gd name="T11" fmla="*/ 0 60000 65536"/>
                  <a:gd name="T12" fmla="*/ 0 w 10"/>
                  <a:gd name="T13" fmla="*/ 0 h 170"/>
                  <a:gd name="T14" fmla="*/ 10 w 10"/>
                  <a:gd name="T15" fmla="*/ 170 h 170"/>
                </a:gdLst>
                <a:ahLst/>
                <a:cxnLst>
                  <a:cxn ang="T8">
                    <a:pos x="T0" y="T1"/>
                  </a:cxn>
                  <a:cxn ang="T9">
                    <a:pos x="T2" y="T3"/>
                  </a:cxn>
                  <a:cxn ang="T10">
                    <a:pos x="T4" y="T5"/>
                  </a:cxn>
                  <a:cxn ang="T11">
                    <a:pos x="T6" y="T7"/>
                  </a:cxn>
                </a:cxnLst>
                <a:rect l="T12" t="T13" r="T14" b="T15"/>
                <a:pathLst>
                  <a:path w="10" h="170">
                    <a:moveTo>
                      <a:pt x="10" y="170"/>
                    </a:moveTo>
                    <a:lnTo>
                      <a:pt x="0" y="0"/>
                    </a:lnTo>
                    <a:lnTo>
                      <a:pt x="10" y="40"/>
                    </a:lnTo>
                    <a:lnTo>
                      <a:pt x="10" y="170"/>
                    </a:lnTo>
                    <a:close/>
                  </a:path>
                </a:pathLst>
              </a:custGeom>
              <a:solidFill>
                <a:srgbClr val="FFFFFF"/>
              </a:solidFill>
              <a:ln w="9525">
                <a:noFill/>
                <a:round/>
                <a:headEnd/>
                <a:tailEnd/>
              </a:ln>
            </p:spPr>
            <p:txBody>
              <a:bodyPr>
                <a:prstTxWarp prst="textNoShape">
                  <a:avLst/>
                </a:prstTxWarp>
              </a:bodyPr>
              <a:lstStyle/>
              <a:p>
                <a:endParaRPr lang="en-US"/>
              </a:p>
            </p:txBody>
          </p:sp>
          <p:sp>
            <p:nvSpPr>
              <p:cNvPr id="37061" name="Freeform 172"/>
              <p:cNvSpPr>
                <a:spLocks noChangeAspect="1"/>
              </p:cNvSpPr>
              <p:nvPr/>
            </p:nvSpPr>
            <p:spPr bwMode="auto">
              <a:xfrm>
                <a:off x="4034" y="2929"/>
                <a:ext cx="12" cy="64"/>
              </a:xfrm>
              <a:custGeom>
                <a:avLst/>
                <a:gdLst>
                  <a:gd name="T0" fmla="*/ 0 w 61"/>
                  <a:gd name="T1" fmla="*/ 320 h 320"/>
                  <a:gd name="T2" fmla="*/ 0 w 61"/>
                  <a:gd name="T3" fmla="*/ 170 h 320"/>
                  <a:gd name="T4" fmla="*/ 11 w 61"/>
                  <a:gd name="T5" fmla="*/ 170 h 320"/>
                  <a:gd name="T6" fmla="*/ 11 w 61"/>
                  <a:gd name="T7" fmla="*/ 160 h 320"/>
                  <a:gd name="T8" fmla="*/ 31 w 61"/>
                  <a:gd name="T9" fmla="*/ 150 h 320"/>
                  <a:gd name="T10" fmla="*/ 21 w 61"/>
                  <a:gd name="T11" fmla="*/ 139 h 320"/>
                  <a:gd name="T12" fmla="*/ 11 w 61"/>
                  <a:gd name="T13" fmla="*/ 120 h 320"/>
                  <a:gd name="T14" fmla="*/ 21 w 61"/>
                  <a:gd name="T15" fmla="*/ 90 h 320"/>
                  <a:gd name="T16" fmla="*/ 31 w 61"/>
                  <a:gd name="T17" fmla="*/ 50 h 320"/>
                  <a:gd name="T18" fmla="*/ 31 w 61"/>
                  <a:gd name="T19" fmla="*/ 20 h 320"/>
                  <a:gd name="T20" fmla="*/ 52 w 61"/>
                  <a:gd name="T21" fmla="*/ 0 h 320"/>
                  <a:gd name="T22" fmla="*/ 61 w 61"/>
                  <a:gd name="T23" fmla="*/ 20 h 320"/>
                  <a:gd name="T24" fmla="*/ 0 w 61"/>
                  <a:gd name="T25" fmla="*/ 320 h 3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
                  <a:gd name="T40" fmla="*/ 0 h 320"/>
                  <a:gd name="T41" fmla="*/ 61 w 61"/>
                  <a:gd name="T42" fmla="*/ 320 h 3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 h="320">
                    <a:moveTo>
                      <a:pt x="0" y="320"/>
                    </a:moveTo>
                    <a:lnTo>
                      <a:pt x="0" y="170"/>
                    </a:lnTo>
                    <a:lnTo>
                      <a:pt x="11" y="170"/>
                    </a:lnTo>
                    <a:lnTo>
                      <a:pt x="11" y="160"/>
                    </a:lnTo>
                    <a:lnTo>
                      <a:pt x="31" y="150"/>
                    </a:lnTo>
                    <a:lnTo>
                      <a:pt x="21" y="139"/>
                    </a:lnTo>
                    <a:lnTo>
                      <a:pt x="11" y="120"/>
                    </a:lnTo>
                    <a:lnTo>
                      <a:pt x="21" y="90"/>
                    </a:lnTo>
                    <a:lnTo>
                      <a:pt x="31" y="50"/>
                    </a:lnTo>
                    <a:lnTo>
                      <a:pt x="31" y="20"/>
                    </a:lnTo>
                    <a:lnTo>
                      <a:pt x="52" y="0"/>
                    </a:lnTo>
                    <a:lnTo>
                      <a:pt x="61" y="20"/>
                    </a:lnTo>
                    <a:lnTo>
                      <a:pt x="0" y="320"/>
                    </a:lnTo>
                    <a:close/>
                  </a:path>
                </a:pathLst>
              </a:custGeom>
              <a:solidFill>
                <a:srgbClr val="000000"/>
              </a:solidFill>
              <a:ln w="9525">
                <a:noFill/>
                <a:round/>
                <a:headEnd/>
                <a:tailEnd/>
              </a:ln>
            </p:spPr>
            <p:txBody>
              <a:bodyPr>
                <a:prstTxWarp prst="textNoShape">
                  <a:avLst/>
                </a:prstTxWarp>
              </a:bodyPr>
              <a:lstStyle/>
              <a:p>
                <a:endParaRPr lang="en-US"/>
              </a:p>
            </p:txBody>
          </p:sp>
          <p:sp>
            <p:nvSpPr>
              <p:cNvPr id="37062" name="Freeform 173"/>
              <p:cNvSpPr>
                <a:spLocks noChangeAspect="1"/>
              </p:cNvSpPr>
              <p:nvPr/>
            </p:nvSpPr>
            <p:spPr bwMode="auto">
              <a:xfrm>
                <a:off x="3916" y="2937"/>
                <a:ext cx="6" cy="12"/>
              </a:xfrm>
              <a:custGeom>
                <a:avLst/>
                <a:gdLst>
                  <a:gd name="T0" fmla="*/ 0 w 31"/>
                  <a:gd name="T1" fmla="*/ 30 h 60"/>
                  <a:gd name="T2" fmla="*/ 10 w 31"/>
                  <a:gd name="T3" fmla="*/ 50 h 60"/>
                  <a:gd name="T4" fmla="*/ 20 w 31"/>
                  <a:gd name="T5" fmla="*/ 50 h 60"/>
                  <a:gd name="T6" fmla="*/ 20 w 31"/>
                  <a:gd name="T7" fmla="*/ 60 h 60"/>
                  <a:gd name="T8" fmla="*/ 0 w 31"/>
                  <a:gd name="T9" fmla="*/ 60 h 60"/>
                  <a:gd name="T10" fmla="*/ 0 w 31"/>
                  <a:gd name="T11" fmla="*/ 0 h 60"/>
                  <a:gd name="T12" fmla="*/ 31 w 31"/>
                  <a:gd name="T13" fmla="*/ 0 h 60"/>
                  <a:gd name="T14" fmla="*/ 0 w 31"/>
                  <a:gd name="T15" fmla="*/ 30 h 6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60"/>
                  <a:gd name="T26" fmla="*/ 31 w 31"/>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60">
                    <a:moveTo>
                      <a:pt x="0" y="30"/>
                    </a:moveTo>
                    <a:lnTo>
                      <a:pt x="10" y="50"/>
                    </a:lnTo>
                    <a:lnTo>
                      <a:pt x="20" y="50"/>
                    </a:lnTo>
                    <a:lnTo>
                      <a:pt x="20" y="60"/>
                    </a:lnTo>
                    <a:lnTo>
                      <a:pt x="0" y="60"/>
                    </a:lnTo>
                    <a:lnTo>
                      <a:pt x="0" y="0"/>
                    </a:lnTo>
                    <a:lnTo>
                      <a:pt x="31" y="0"/>
                    </a:lnTo>
                    <a:lnTo>
                      <a:pt x="0" y="30"/>
                    </a:lnTo>
                    <a:close/>
                  </a:path>
                </a:pathLst>
              </a:custGeom>
              <a:solidFill>
                <a:srgbClr val="000000"/>
              </a:solidFill>
              <a:ln w="9525">
                <a:noFill/>
                <a:round/>
                <a:headEnd/>
                <a:tailEnd/>
              </a:ln>
            </p:spPr>
            <p:txBody>
              <a:bodyPr>
                <a:prstTxWarp prst="textNoShape">
                  <a:avLst/>
                </a:prstTxWarp>
              </a:bodyPr>
              <a:lstStyle/>
              <a:p>
                <a:endParaRPr lang="en-US"/>
              </a:p>
            </p:txBody>
          </p:sp>
          <p:sp>
            <p:nvSpPr>
              <p:cNvPr id="37063" name="Freeform 174"/>
              <p:cNvSpPr>
                <a:spLocks noChangeAspect="1"/>
              </p:cNvSpPr>
              <p:nvPr/>
            </p:nvSpPr>
            <p:spPr bwMode="auto">
              <a:xfrm>
                <a:off x="2478" y="2945"/>
                <a:ext cx="8" cy="100"/>
              </a:xfrm>
              <a:custGeom>
                <a:avLst/>
                <a:gdLst>
                  <a:gd name="T0" fmla="*/ 30 w 40"/>
                  <a:gd name="T1" fmla="*/ 270 h 501"/>
                  <a:gd name="T2" fmla="*/ 20 w 40"/>
                  <a:gd name="T3" fmla="*/ 501 h 501"/>
                  <a:gd name="T4" fmla="*/ 20 w 40"/>
                  <a:gd name="T5" fmla="*/ 440 h 501"/>
                  <a:gd name="T6" fmla="*/ 20 w 40"/>
                  <a:gd name="T7" fmla="*/ 380 h 501"/>
                  <a:gd name="T8" fmla="*/ 10 w 40"/>
                  <a:gd name="T9" fmla="*/ 250 h 501"/>
                  <a:gd name="T10" fmla="*/ 0 w 40"/>
                  <a:gd name="T11" fmla="*/ 120 h 501"/>
                  <a:gd name="T12" fmla="*/ 0 w 40"/>
                  <a:gd name="T13" fmla="*/ 59 h 501"/>
                  <a:gd name="T14" fmla="*/ 10 w 40"/>
                  <a:gd name="T15" fmla="*/ 0 h 501"/>
                  <a:gd name="T16" fmla="*/ 30 w 40"/>
                  <a:gd name="T17" fmla="*/ 140 h 501"/>
                  <a:gd name="T18" fmla="*/ 40 w 40"/>
                  <a:gd name="T19" fmla="*/ 210 h 501"/>
                  <a:gd name="T20" fmla="*/ 30 w 40"/>
                  <a:gd name="T21" fmla="*/ 270 h 5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501"/>
                  <a:gd name="T35" fmla="*/ 40 w 40"/>
                  <a:gd name="T36" fmla="*/ 501 h 5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501">
                    <a:moveTo>
                      <a:pt x="30" y="270"/>
                    </a:moveTo>
                    <a:lnTo>
                      <a:pt x="20" y="501"/>
                    </a:lnTo>
                    <a:lnTo>
                      <a:pt x="20" y="440"/>
                    </a:lnTo>
                    <a:lnTo>
                      <a:pt x="20" y="380"/>
                    </a:lnTo>
                    <a:lnTo>
                      <a:pt x="10" y="250"/>
                    </a:lnTo>
                    <a:lnTo>
                      <a:pt x="0" y="120"/>
                    </a:lnTo>
                    <a:lnTo>
                      <a:pt x="0" y="59"/>
                    </a:lnTo>
                    <a:lnTo>
                      <a:pt x="10" y="0"/>
                    </a:lnTo>
                    <a:lnTo>
                      <a:pt x="30" y="140"/>
                    </a:lnTo>
                    <a:lnTo>
                      <a:pt x="40" y="210"/>
                    </a:lnTo>
                    <a:lnTo>
                      <a:pt x="30" y="270"/>
                    </a:lnTo>
                    <a:close/>
                  </a:path>
                </a:pathLst>
              </a:custGeom>
              <a:solidFill>
                <a:srgbClr val="000000"/>
              </a:solidFill>
              <a:ln w="9525">
                <a:noFill/>
                <a:round/>
                <a:headEnd/>
                <a:tailEnd/>
              </a:ln>
            </p:spPr>
            <p:txBody>
              <a:bodyPr>
                <a:prstTxWarp prst="textNoShape">
                  <a:avLst/>
                </a:prstTxWarp>
              </a:bodyPr>
              <a:lstStyle/>
              <a:p>
                <a:endParaRPr lang="en-US"/>
              </a:p>
            </p:txBody>
          </p:sp>
          <p:sp>
            <p:nvSpPr>
              <p:cNvPr id="37064" name="Freeform 175"/>
              <p:cNvSpPr>
                <a:spLocks noChangeAspect="1"/>
              </p:cNvSpPr>
              <p:nvPr/>
            </p:nvSpPr>
            <p:spPr bwMode="auto">
              <a:xfrm>
                <a:off x="3948" y="2949"/>
                <a:ext cx="6" cy="22"/>
              </a:xfrm>
              <a:custGeom>
                <a:avLst/>
                <a:gdLst>
                  <a:gd name="T0" fmla="*/ 10 w 30"/>
                  <a:gd name="T1" fmla="*/ 110 h 110"/>
                  <a:gd name="T2" fmla="*/ 0 w 30"/>
                  <a:gd name="T3" fmla="*/ 50 h 110"/>
                  <a:gd name="T4" fmla="*/ 10 w 30"/>
                  <a:gd name="T5" fmla="*/ 20 h 110"/>
                  <a:gd name="T6" fmla="*/ 20 w 30"/>
                  <a:gd name="T7" fmla="*/ 10 h 110"/>
                  <a:gd name="T8" fmla="*/ 30 w 30"/>
                  <a:gd name="T9" fmla="*/ 0 h 110"/>
                  <a:gd name="T10" fmla="*/ 10 w 30"/>
                  <a:gd name="T11" fmla="*/ 110 h 110"/>
                  <a:gd name="T12" fmla="*/ 0 60000 65536"/>
                  <a:gd name="T13" fmla="*/ 0 60000 65536"/>
                  <a:gd name="T14" fmla="*/ 0 60000 65536"/>
                  <a:gd name="T15" fmla="*/ 0 60000 65536"/>
                  <a:gd name="T16" fmla="*/ 0 60000 65536"/>
                  <a:gd name="T17" fmla="*/ 0 60000 65536"/>
                  <a:gd name="T18" fmla="*/ 0 w 30"/>
                  <a:gd name="T19" fmla="*/ 0 h 110"/>
                  <a:gd name="T20" fmla="*/ 30 w 30"/>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30" h="110">
                    <a:moveTo>
                      <a:pt x="10" y="110"/>
                    </a:moveTo>
                    <a:lnTo>
                      <a:pt x="0" y="50"/>
                    </a:lnTo>
                    <a:lnTo>
                      <a:pt x="10" y="20"/>
                    </a:lnTo>
                    <a:lnTo>
                      <a:pt x="20" y="10"/>
                    </a:lnTo>
                    <a:lnTo>
                      <a:pt x="30" y="0"/>
                    </a:lnTo>
                    <a:lnTo>
                      <a:pt x="10" y="110"/>
                    </a:lnTo>
                    <a:close/>
                  </a:path>
                </a:pathLst>
              </a:custGeom>
              <a:solidFill>
                <a:srgbClr val="000000"/>
              </a:solidFill>
              <a:ln w="9525">
                <a:noFill/>
                <a:round/>
                <a:headEnd/>
                <a:tailEnd/>
              </a:ln>
            </p:spPr>
            <p:txBody>
              <a:bodyPr>
                <a:prstTxWarp prst="textNoShape">
                  <a:avLst/>
                </a:prstTxWarp>
              </a:bodyPr>
              <a:lstStyle/>
              <a:p>
                <a:endParaRPr lang="en-US"/>
              </a:p>
            </p:txBody>
          </p:sp>
          <p:sp>
            <p:nvSpPr>
              <p:cNvPr id="37065" name="Freeform 176"/>
              <p:cNvSpPr>
                <a:spLocks noChangeAspect="1"/>
              </p:cNvSpPr>
              <p:nvPr/>
            </p:nvSpPr>
            <p:spPr bwMode="auto">
              <a:xfrm>
                <a:off x="3734" y="2953"/>
                <a:ext cx="8" cy="82"/>
              </a:xfrm>
              <a:custGeom>
                <a:avLst/>
                <a:gdLst>
                  <a:gd name="T0" fmla="*/ 29 w 39"/>
                  <a:gd name="T1" fmla="*/ 409 h 409"/>
                  <a:gd name="T2" fmla="*/ 9 w 39"/>
                  <a:gd name="T3" fmla="*/ 200 h 409"/>
                  <a:gd name="T4" fmla="*/ 19 w 39"/>
                  <a:gd name="T5" fmla="*/ 200 h 409"/>
                  <a:gd name="T6" fmla="*/ 9 w 39"/>
                  <a:gd name="T7" fmla="*/ 160 h 409"/>
                  <a:gd name="T8" fmla="*/ 0 w 39"/>
                  <a:gd name="T9" fmla="*/ 100 h 409"/>
                  <a:gd name="T10" fmla="*/ 0 w 39"/>
                  <a:gd name="T11" fmla="*/ 50 h 409"/>
                  <a:gd name="T12" fmla="*/ 9 w 39"/>
                  <a:gd name="T13" fmla="*/ 19 h 409"/>
                  <a:gd name="T14" fmla="*/ 19 w 39"/>
                  <a:gd name="T15" fmla="*/ 0 h 409"/>
                  <a:gd name="T16" fmla="*/ 29 w 39"/>
                  <a:gd name="T17" fmla="*/ 50 h 409"/>
                  <a:gd name="T18" fmla="*/ 39 w 39"/>
                  <a:gd name="T19" fmla="*/ 110 h 409"/>
                  <a:gd name="T20" fmla="*/ 39 w 39"/>
                  <a:gd name="T21" fmla="*/ 220 h 409"/>
                  <a:gd name="T22" fmla="*/ 29 w 39"/>
                  <a:gd name="T23" fmla="*/ 409 h 4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409"/>
                  <a:gd name="T38" fmla="*/ 39 w 39"/>
                  <a:gd name="T39" fmla="*/ 409 h 40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409">
                    <a:moveTo>
                      <a:pt x="29" y="409"/>
                    </a:moveTo>
                    <a:lnTo>
                      <a:pt x="9" y="200"/>
                    </a:lnTo>
                    <a:lnTo>
                      <a:pt x="19" y="200"/>
                    </a:lnTo>
                    <a:lnTo>
                      <a:pt x="9" y="160"/>
                    </a:lnTo>
                    <a:lnTo>
                      <a:pt x="0" y="100"/>
                    </a:lnTo>
                    <a:lnTo>
                      <a:pt x="0" y="50"/>
                    </a:lnTo>
                    <a:lnTo>
                      <a:pt x="9" y="19"/>
                    </a:lnTo>
                    <a:lnTo>
                      <a:pt x="19" y="0"/>
                    </a:lnTo>
                    <a:lnTo>
                      <a:pt x="29" y="50"/>
                    </a:lnTo>
                    <a:lnTo>
                      <a:pt x="39" y="110"/>
                    </a:lnTo>
                    <a:lnTo>
                      <a:pt x="39" y="220"/>
                    </a:lnTo>
                    <a:lnTo>
                      <a:pt x="29" y="409"/>
                    </a:lnTo>
                    <a:close/>
                  </a:path>
                </a:pathLst>
              </a:custGeom>
              <a:solidFill>
                <a:srgbClr val="000000"/>
              </a:solidFill>
              <a:ln w="9525">
                <a:noFill/>
                <a:round/>
                <a:headEnd/>
                <a:tailEnd/>
              </a:ln>
            </p:spPr>
            <p:txBody>
              <a:bodyPr>
                <a:prstTxWarp prst="textNoShape">
                  <a:avLst/>
                </a:prstTxWarp>
              </a:bodyPr>
              <a:lstStyle/>
              <a:p>
                <a:endParaRPr lang="en-US"/>
              </a:p>
            </p:txBody>
          </p:sp>
          <p:sp>
            <p:nvSpPr>
              <p:cNvPr id="37066" name="Freeform 177"/>
              <p:cNvSpPr>
                <a:spLocks noChangeAspect="1"/>
              </p:cNvSpPr>
              <p:nvPr/>
            </p:nvSpPr>
            <p:spPr bwMode="auto">
              <a:xfrm>
                <a:off x="3916" y="2953"/>
                <a:ext cx="4" cy="14"/>
              </a:xfrm>
              <a:custGeom>
                <a:avLst/>
                <a:gdLst>
                  <a:gd name="T0" fmla="*/ 10 w 20"/>
                  <a:gd name="T1" fmla="*/ 0 h 70"/>
                  <a:gd name="T2" fmla="*/ 0 w 20"/>
                  <a:gd name="T3" fmla="*/ 0 h 70"/>
                  <a:gd name="T4" fmla="*/ 0 w 20"/>
                  <a:gd name="T5" fmla="*/ 10 h 70"/>
                  <a:gd name="T6" fmla="*/ 10 w 20"/>
                  <a:gd name="T7" fmla="*/ 30 h 70"/>
                  <a:gd name="T8" fmla="*/ 20 w 20"/>
                  <a:gd name="T9" fmla="*/ 50 h 70"/>
                  <a:gd name="T10" fmla="*/ 10 w 20"/>
                  <a:gd name="T11" fmla="*/ 60 h 70"/>
                  <a:gd name="T12" fmla="*/ 0 w 20"/>
                  <a:gd name="T13" fmla="*/ 70 h 70"/>
                  <a:gd name="T14" fmla="*/ 0 w 20"/>
                  <a:gd name="T15" fmla="*/ 0 h 70"/>
                  <a:gd name="T16" fmla="*/ 10 w 20"/>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70"/>
                  <a:gd name="T29" fmla="*/ 20 w 20"/>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70">
                    <a:moveTo>
                      <a:pt x="10" y="0"/>
                    </a:moveTo>
                    <a:lnTo>
                      <a:pt x="0" y="0"/>
                    </a:lnTo>
                    <a:lnTo>
                      <a:pt x="0" y="10"/>
                    </a:lnTo>
                    <a:lnTo>
                      <a:pt x="10" y="30"/>
                    </a:lnTo>
                    <a:lnTo>
                      <a:pt x="20" y="50"/>
                    </a:lnTo>
                    <a:lnTo>
                      <a:pt x="10" y="60"/>
                    </a:lnTo>
                    <a:lnTo>
                      <a:pt x="0" y="70"/>
                    </a:lnTo>
                    <a:lnTo>
                      <a:pt x="0" y="0"/>
                    </a:lnTo>
                    <a:lnTo>
                      <a:pt x="1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67" name="Freeform 178"/>
              <p:cNvSpPr>
                <a:spLocks noChangeAspect="1"/>
              </p:cNvSpPr>
              <p:nvPr/>
            </p:nvSpPr>
            <p:spPr bwMode="auto">
              <a:xfrm>
                <a:off x="3914" y="2971"/>
                <a:ext cx="6" cy="16"/>
              </a:xfrm>
              <a:custGeom>
                <a:avLst/>
                <a:gdLst>
                  <a:gd name="T0" fmla="*/ 20 w 30"/>
                  <a:gd name="T1" fmla="*/ 70 h 80"/>
                  <a:gd name="T2" fmla="*/ 10 w 30"/>
                  <a:gd name="T3" fmla="*/ 80 h 80"/>
                  <a:gd name="T4" fmla="*/ 0 w 30"/>
                  <a:gd name="T5" fmla="*/ 0 h 80"/>
                  <a:gd name="T6" fmla="*/ 20 w 30"/>
                  <a:gd name="T7" fmla="*/ 0 h 80"/>
                  <a:gd name="T8" fmla="*/ 30 w 30"/>
                  <a:gd name="T9" fmla="*/ 10 h 80"/>
                  <a:gd name="T10" fmla="*/ 30 w 30"/>
                  <a:gd name="T11" fmla="*/ 30 h 80"/>
                  <a:gd name="T12" fmla="*/ 20 w 30"/>
                  <a:gd name="T13" fmla="*/ 60 h 80"/>
                  <a:gd name="T14" fmla="*/ 20 w 30"/>
                  <a:gd name="T15" fmla="*/ 70 h 8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80"/>
                  <a:gd name="T26" fmla="*/ 30 w 3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80">
                    <a:moveTo>
                      <a:pt x="20" y="70"/>
                    </a:moveTo>
                    <a:lnTo>
                      <a:pt x="10" y="80"/>
                    </a:lnTo>
                    <a:lnTo>
                      <a:pt x="0" y="0"/>
                    </a:lnTo>
                    <a:lnTo>
                      <a:pt x="20" y="0"/>
                    </a:lnTo>
                    <a:lnTo>
                      <a:pt x="30" y="10"/>
                    </a:lnTo>
                    <a:lnTo>
                      <a:pt x="30" y="30"/>
                    </a:lnTo>
                    <a:lnTo>
                      <a:pt x="20" y="60"/>
                    </a:lnTo>
                    <a:lnTo>
                      <a:pt x="20" y="70"/>
                    </a:lnTo>
                    <a:close/>
                  </a:path>
                </a:pathLst>
              </a:custGeom>
              <a:solidFill>
                <a:srgbClr val="000000"/>
              </a:solidFill>
              <a:ln w="9525">
                <a:noFill/>
                <a:round/>
                <a:headEnd/>
                <a:tailEnd/>
              </a:ln>
            </p:spPr>
            <p:txBody>
              <a:bodyPr>
                <a:prstTxWarp prst="textNoShape">
                  <a:avLst/>
                </a:prstTxWarp>
              </a:bodyPr>
              <a:lstStyle/>
              <a:p>
                <a:endParaRPr lang="en-US"/>
              </a:p>
            </p:txBody>
          </p:sp>
          <p:sp>
            <p:nvSpPr>
              <p:cNvPr id="37068" name="Freeform 179"/>
              <p:cNvSpPr>
                <a:spLocks noChangeAspect="1"/>
              </p:cNvSpPr>
              <p:nvPr/>
            </p:nvSpPr>
            <p:spPr bwMode="auto">
              <a:xfrm>
                <a:off x="3166" y="2975"/>
                <a:ext cx="12" cy="84"/>
              </a:xfrm>
              <a:custGeom>
                <a:avLst/>
                <a:gdLst>
                  <a:gd name="T0" fmla="*/ 50 w 60"/>
                  <a:gd name="T1" fmla="*/ 0 h 420"/>
                  <a:gd name="T2" fmla="*/ 60 w 60"/>
                  <a:gd name="T3" fmla="*/ 50 h 420"/>
                  <a:gd name="T4" fmla="*/ 50 w 60"/>
                  <a:gd name="T5" fmla="*/ 100 h 420"/>
                  <a:gd name="T6" fmla="*/ 30 w 60"/>
                  <a:gd name="T7" fmla="*/ 200 h 420"/>
                  <a:gd name="T8" fmla="*/ 11 w 60"/>
                  <a:gd name="T9" fmla="*/ 299 h 420"/>
                  <a:gd name="T10" fmla="*/ 11 w 60"/>
                  <a:gd name="T11" fmla="*/ 340 h 420"/>
                  <a:gd name="T12" fmla="*/ 20 w 60"/>
                  <a:gd name="T13" fmla="*/ 390 h 420"/>
                  <a:gd name="T14" fmla="*/ 0 w 60"/>
                  <a:gd name="T15" fmla="*/ 420 h 420"/>
                  <a:gd name="T16" fmla="*/ 0 w 60"/>
                  <a:gd name="T17" fmla="*/ 320 h 420"/>
                  <a:gd name="T18" fmla="*/ 0 w 60"/>
                  <a:gd name="T19" fmla="*/ 210 h 420"/>
                  <a:gd name="T20" fmla="*/ 20 w 60"/>
                  <a:gd name="T21" fmla="*/ 0 h 420"/>
                  <a:gd name="T22" fmla="*/ 50 w 60"/>
                  <a:gd name="T23" fmla="*/ 0 h 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420"/>
                  <a:gd name="T38" fmla="*/ 60 w 60"/>
                  <a:gd name="T39" fmla="*/ 420 h 4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420">
                    <a:moveTo>
                      <a:pt x="50" y="0"/>
                    </a:moveTo>
                    <a:lnTo>
                      <a:pt x="60" y="50"/>
                    </a:lnTo>
                    <a:lnTo>
                      <a:pt x="50" y="100"/>
                    </a:lnTo>
                    <a:lnTo>
                      <a:pt x="30" y="200"/>
                    </a:lnTo>
                    <a:lnTo>
                      <a:pt x="11" y="299"/>
                    </a:lnTo>
                    <a:lnTo>
                      <a:pt x="11" y="340"/>
                    </a:lnTo>
                    <a:lnTo>
                      <a:pt x="20" y="390"/>
                    </a:lnTo>
                    <a:lnTo>
                      <a:pt x="0" y="420"/>
                    </a:lnTo>
                    <a:lnTo>
                      <a:pt x="0" y="320"/>
                    </a:lnTo>
                    <a:lnTo>
                      <a:pt x="0" y="210"/>
                    </a:lnTo>
                    <a:lnTo>
                      <a:pt x="20" y="0"/>
                    </a:lnTo>
                    <a:lnTo>
                      <a:pt x="5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69" name="Freeform 180"/>
              <p:cNvSpPr>
                <a:spLocks noChangeAspect="1"/>
              </p:cNvSpPr>
              <p:nvPr/>
            </p:nvSpPr>
            <p:spPr bwMode="auto">
              <a:xfrm>
                <a:off x="2216" y="2977"/>
                <a:ext cx="4" cy="138"/>
              </a:xfrm>
              <a:custGeom>
                <a:avLst/>
                <a:gdLst>
                  <a:gd name="T0" fmla="*/ 20 w 20"/>
                  <a:gd name="T1" fmla="*/ 690 h 690"/>
                  <a:gd name="T2" fmla="*/ 10 w 20"/>
                  <a:gd name="T3" fmla="*/ 360 h 690"/>
                  <a:gd name="T4" fmla="*/ 10 w 20"/>
                  <a:gd name="T5" fmla="*/ 180 h 690"/>
                  <a:gd name="T6" fmla="*/ 0 w 20"/>
                  <a:gd name="T7" fmla="*/ 0 h 690"/>
                  <a:gd name="T8" fmla="*/ 20 w 20"/>
                  <a:gd name="T9" fmla="*/ 0 h 690"/>
                  <a:gd name="T10" fmla="*/ 20 w 20"/>
                  <a:gd name="T11" fmla="*/ 690 h 690"/>
                  <a:gd name="T12" fmla="*/ 0 60000 65536"/>
                  <a:gd name="T13" fmla="*/ 0 60000 65536"/>
                  <a:gd name="T14" fmla="*/ 0 60000 65536"/>
                  <a:gd name="T15" fmla="*/ 0 60000 65536"/>
                  <a:gd name="T16" fmla="*/ 0 60000 65536"/>
                  <a:gd name="T17" fmla="*/ 0 60000 65536"/>
                  <a:gd name="T18" fmla="*/ 0 w 20"/>
                  <a:gd name="T19" fmla="*/ 0 h 690"/>
                  <a:gd name="T20" fmla="*/ 20 w 20"/>
                  <a:gd name="T21" fmla="*/ 690 h 690"/>
                </a:gdLst>
                <a:ahLst/>
                <a:cxnLst>
                  <a:cxn ang="T12">
                    <a:pos x="T0" y="T1"/>
                  </a:cxn>
                  <a:cxn ang="T13">
                    <a:pos x="T2" y="T3"/>
                  </a:cxn>
                  <a:cxn ang="T14">
                    <a:pos x="T4" y="T5"/>
                  </a:cxn>
                  <a:cxn ang="T15">
                    <a:pos x="T6" y="T7"/>
                  </a:cxn>
                  <a:cxn ang="T16">
                    <a:pos x="T8" y="T9"/>
                  </a:cxn>
                  <a:cxn ang="T17">
                    <a:pos x="T10" y="T11"/>
                  </a:cxn>
                </a:cxnLst>
                <a:rect l="T18" t="T19" r="T20" b="T21"/>
                <a:pathLst>
                  <a:path w="20" h="690">
                    <a:moveTo>
                      <a:pt x="20" y="690"/>
                    </a:moveTo>
                    <a:lnTo>
                      <a:pt x="10" y="360"/>
                    </a:lnTo>
                    <a:lnTo>
                      <a:pt x="10" y="180"/>
                    </a:lnTo>
                    <a:lnTo>
                      <a:pt x="0" y="0"/>
                    </a:lnTo>
                    <a:lnTo>
                      <a:pt x="20" y="0"/>
                    </a:lnTo>
                    <a:lnTo>
                      <a:pt x="20" y="690"/>
                    </a:lnTo>
                    <a:close/>
                  </a:path>
                </a:pathLst>
              </a:custGeom>
              <a:solidFill>
                <a:srgbClr val="000000"/>
              </a:solidFill>
              <a:ln w="9525">
                <a:noFill/>
                <a:round/>
                <a:headEnd/>
                <a:tailEnd/>
              </a:ln>
            </p:spPr>
            <p:txBody>
              <a:bodyPr>
                <a:prstTxWarp prst="textNoShape">
                  <a:avLst/>
                </a:prstTxWarp>
              </a:bodyPr>
              <a:lstStyle/>
              <a:p>
                <a:endParaRPr lang="en-US"/>
              </a:p>
            </p:txBody>
          </p:sp>
          <p:sp>
            <p:nvSpPr>
              <p:cNvPr id="37070" name="Freeform 181"/>
              <p:cNvSpPr>
                <a:spLocks noChangeAspect="1"/>
              </p:cNvSpPr>
              <p:nvPr/>
            </p:nvSpPr>
            <p:spPr bwMode="auto">
              <a:xfrm>
                <a:off x="3950" y="2981"/>
                <a:ext cx="6" cy="24"/>
              </a:xfrm>
              <a:custGeom>
                <a:avLst/>
                <a:gdLst>
                  <a:gd name="T0" fmla="*/ 0 w 29"/>
                  <a:gd name="T1" fmla="*/ 80 h 120"/>
                  <a:gd name="T2" fmla="*/ 29 w 29"/>
                  <a:gd name="T3" fmla="*/ 120 h 120"/>
                  <a:gd name="T4" fmla="*/ 20 w 29"/>
                  <a:gd name="T5" fmla="*/ 120 h 120"/>
                  <a:gd name="T6" fmla="*/ 20 w 29"/>
                  <a:gd name="T7" fmla="*/ 110 h 120"/>
                  <a:gd name="T8" fmla="*/ 0 w 29"/>
                  <a:gd name="T9" fmla="*/ 101 h 120"/>
                  <a:gd name="T10" fmla="*/ 0 w 29"/>
                  <a:gd name="T11" fmla="*/ 60 h 120"/>
                  <a:gd name="T12" fmla="*/ 20 w 29"/>
                  <a:gd name="T13" fmla="*/ 60 h 120"/>
                  <a:gd name="T14" fmla="*/ 29 w 29"/>
                  <a:gd name="T15" fmla="*/ 40 h 120"/>
                  <a:gd name="T16" fmla="*/ 29 w 29"/>
                  <a:gd name="T17" fmla="*/ 0 h 120"/>
                  <a:gd name="T18" fmla="*/ 29 w 29"/>
                  <a:gd name="T19" fmla="*/ 50 h 120"/>
                  <a:gd name="T20" fmla="*/ 29 w 29"/>
                  <a:gd name="T21" fmla="*/ 70 h 120"/>
                  <a:gd name="T22" fmla="*/ 20 w 29"/>
                  <a:gd name="T23" fmla="*/ 80 h 120"/>
                  <a:gd name="T24" fmla="*/ 0 w 29"/>
                  <a:gd name="T25" fmla="*/ 8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20"/>
                  <a:gd name="T41" fmla="*/ 29 w 29"/>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20">
                    <a:moveTo>
                      <a:pt x="0" y="80"/>
                    </a:moveTo>
                    <a:lnTo>
                      <a:pt x="29" y="120"/>
                    </a:lnTo>
                    <a:lnTo>
                      <a:pt x="20" y="120"/>
                    </a:lnTo>
                    <a:lnTo>
                      <a:pt x="20" y="110"/>
                    </a:lnTo>
                    <a:lnTo>
                      <a:pt x="0" y="101"/>
                    </a:lnTo>
                    <a:lnTo>
                      <a:pt x="0" y="60"/>
                    </a:lnTo>
                    <a:lnTo>
                      <a:pt x="20" y="60"/>
                    </a:lnTo>
                    <a:lnTo>
                      <a:pt x="29" y="40"/>
                    </a:lnTo>
                    <a:lnTo>
                      <a:pt x="29" y="0"/>
                    </a:lnTo>
                    <a:lnTo>
                      <a:pt x="29" y="50"/>
                    </a:lnTo>
                    <a:lnTo>
                      <a:pt x="29" y="70"/>
                    </a:lnTo>
                    <a:lnTo>
                      <a:pt x="20" y="80"/>
                    </a:lnTo>
                    <a:lnTo>
                      <a:pt x="0" y="80"/>
                    </a:lnTo>
                    <a:close/>
                  </a:path>
                </a:pathLst>
              </a:custGeom>
              <a:solidFill>
                <a:srgbClr val="000000"/>
              </a:solidFill>
              <a:ln w="9525">
                <a:noFill/>
                <a:round/>
                <a:headEnd/>
                <a:tailEnd/>
              </a:ln>
            </p:spPr>
            <p:txBody>
              <a:bodyPr>
                <a:prstTxWarp prst="textNoShape">
                  <a:avLst/>
                </a:prstTxWarp>
              </a:bodyPr>
              <a:lstStyle/>
              <a:p>
                <a:endParaRPr lang="en-US"/>
              </a:p>
            </p:txBody>
          </p:sp>
          <p:sp>
            <p:nvSpPr>
              <p:cNvPr id="37071" name="Freeform 182"/>
              <p:cNvSpPr>
                <a:spLocks noChangeAspect="1"/>
              </p:cNvSpPr>
              <p:nvPr/>
            </p:nvSpPr>
            <p:spPr bwMode="auto">
              <a:xfrm>
                <a:off x="1844" y="2985"/>
                <a:ext cx="4" cy="24"/>
              </a:xfrm>
              <a:custGeom>
                <a:avLst/>
                <a:gdLst>
                  <a:gd name="T0" fmla="*/ 10 w 21"/>
                  <a:gd name="T1" fmla="*/ 0 h 120"/>
                  <a:gd name="T2" fmla="*/ 21 w 21"/>
                  <a:gd name="T3" fmla="*/ 30 h 120"/>
                  <a:gd name="T4" fmla="*/ 21 w 21"/>
                  <a:gd name="T5" fmla="*/ 60 h 120"/>
                  <a:gd name="T6" fmla="*/ 21 w 21"/>
                  <a:gd name="T7" fmla="*/ 120 h 120"/>
                  <a:gd name="T8" fmla="*/ 10 w 21"/>
                  <a:gd name="T9" fmla="*/ 110 h 120"/>
                  <a:gd name="T10" fmla="*/ 10 w 21"/>
                  <a:gd name="T11" fmla="*/ 100 h 120"/>
                  <a:gd name="T12" fmla="*/ 10 w 21"/>
                  <a:gd name="T13" fmla="*/ 70 h 120"/>
                  <a:gd name="T14" fmla="*/ 10 w 21"/>
                  <a:gd name="T15" fmla="*/ 40 h 120"/>
                  <a:gd name="T16" fmla="*/ 0 w 21"/>
                  <a:gd name="T17" fmla="*/ 0 h 120"/>
                  <a:gd name="T18" fmla="*/ 10 w 21"/>
                  <a:gd name="T19" fmla="*/ 0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120"/>
                  <a:gd name="T32" fmla="*/ 21 w 21"/>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120">
                    <a:moveTo>
                      <a:pt x="10" y="0"/>
                    </a:moveTo>
                    <a:lnTo>
                      <a:pt x="21" y="30"/>
                    </a:lnTo>
                    <a:lnTo>
                      <a:pt x="21" y="60"/>
                    </a:lnTo>
                    <a:lnTo>
                      <a:pt x="21" y="120"/>
                    </a:lnTo>
                    <a:lnTo>
                      <a:pt x="10" y="110"/>
                    </a:lnTo>
                    <a:lnTo>
                      <a:pt x="10" y="100"/>
                    </a:lnTo>
                    <a:lnTo>
                      <a:pt x="10" y="70"/>
                    </a:lnTo>
                    <a:lnTo>
                      <a:pt x="10" y="40"/>
                    </a:lnTo>
                    <a:lnTo>
                      <a:pt x="0" y="0"/>
                    </a:lnTo>
                    <a:lnTo>
                      <a:pt x="1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72" name="Freeform 183"/>
              <p:cNvSpPr>
                <a:spLocks noChangeAspect="1"/>
              </p:cNvSpPr>
              <p:nvPr/>
            </p:nvSpPr>
            <p:spPr bwMode="auto">
              <a:xfrm>
                <a:off x="1490" y="2989"/>
                <a:ext cx="6" cy="32"/>
              </a:xfrm>
              <a:custGeom>
                <a:avLst/>
                <a:gdLst>
                  <a:gd name="T0" fmla="*/ 10 w 30"/>
                  <a:gd name="T1" fmla="*/ 0 h 160"/>
                  <a:gd name="T2" fmla="*/ 19 w 30"/>
                  <a:gd name="T3" fmla="*/ 40 h 160"/>
                  <a:gd name="T4" fmla="*/ 30 w 30"/>
                  <a:gd name="T5" fmla="*/ 80 h 160"/>
                  <a:gd name="T6" fmla="*/ 30 w 30"/>
                  <a:gd name="T7" fmla="*/ 160 h 160"/>
                  <a:gd name="T8" fmla="*/ 0 w 30"/>
                  <a:gd name="T9" fmla="*/ 70 h 160"/>
                  <a:gd name="T10" fmla="*/ 0 w 30"/>
                  <a:gd name="T11" fmla="*/ 30 h 160"/>
                  <a:gd name="T12" fmla="*/ 0 w 30"/>
                  <a:gd name="T13" fmla="*/ 20 h 160"/>
                  <a:gd name="T14" fmla="*/ 10 w 30"/>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60"/>
                  <a:gd name="T26" fmla="*/ 30 w 30"/>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60">
                    <a:moveTo>
                      <a:pt x="10" y="0"/>
                    </a:moveTo>
                    <a:lnTo>
                      <a:pt x="19" y="40"/>
                    </a:lnTo>
                    <a:lnTo>
                      <a:pt x="30" y="80"/>
                    </a:lnTo>
                    <a:lnTo>
                      <a:pt x="30" y="160"/>
                    </a:lnTo>
                    <a:lnTo>
                      <a:pt x="0" y="70"/>
                    </a:lnTo>
                    <a:lnTo>
                      <a:pt x="0" y="30"/>
                    </a:lnTo>
                    <a:lnTo>
                      <a:pt x="0" y="20"/>
                    </a:lnTo>
                    <a:lnTo>
                      <a:pt x="1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73" name="Freeform 184"/>
              <p:cNvSpPr>
                <a:spLocks noChangeAspect="1"/>
              </p:cNvSpPr>
              <p:nvPr/>
            </p:nvSpPr>
            <p:spPr bwMode="auto">
              <a:xfrm>
                <a:off x="2640" y="2997"/>
                <a:ext cx="2" cy="8"/>
              </a:xfrm>
              <a:custGeom>
                <a:avLst/>
                <a:gdLst>
                  <a:gd name="T0" fmla="*/ 10 w 10"/>
                  <a:gd name="T1" fmla="*/ 0 h 40"/>
                  <a:gd name="T2" fmla="*/ 0 w 10"/>
                  <a:gd name="T3" fmla="*/ 40 h 40"/>
                  <a:gd name="T4" fmla="*/ 10 w 10"/>
                  <a:gd name="T5" fmla="*/ 0 h 40"/>
                  <a:gd name="T6" fmla="*/ 0 60000 65536"/>
                  <a:gd name="T7" fmla="*/ 0 60000 65536"/>
                  <a:gd name="T8" fmla="*/ 0 60000 65536"/>
                  <a:gd name="T9" fmla="*/ 0 w 10"/>
                  <a:gd name="T10" fmla="*/ 0 h 40"/>
                  <a:gd name="T11" fmla="*/ 10 w 10"/>
                  <a:gd name="T12" fmla="*/ 40 h 40"/>
                </a:gdLst>
                <a:ahLst/>
                <a:cxnLst>
                  <a:cxn ang="T6">
                    <a:pos x="T0" y="T1"/>
                  </a:cxn>
                  <a:cxn ang="T7">
                    <a:pos x="T2" y="T3"/>
                  </a:cxn>
                  <a:cxn ang="T8">
                    <a:pos x="T4" y="T5"/>
                  </a:cxn>
                </a:cxnLst>
                <a:rect l="T9" t="T10" r="T11" b="T12"/>
                <a:pathLst>
                  <a:path w="10" h="40">
                    <a:moveTo>
                      <a:pt x="10" y="0"/>
                    </a:moveTo>
                    <a:lnTo>
                      <a:pt x="0" y="40"/>
                    </a:lnTo>
                    <a:lnTo>
                      <a:pt x="1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74" name="Freeform 185"/>
              <p:cNvSpPr>
                <a:spLocks noChangeAspect="1"/>
              </p:cNvSpPr>
              <p:nvPr/>
            </p:nvSpPr>
            <p:spPr bwMode="auto">
              <a:xfrm>
                <a:off x="3914" y="3001"/>
                <a:ext cx="6" cy="28"/>
              </a:xfrm>
              <a:custGeom>
                <a:avLst/>
                <a:gdLst>
                  <a:gd name="T0" fmla="*/ 0 w 30"/>
                  <a:gd name="T1" fmla="*/ 119 h 139"/>
                  <a:gd name="T2" fmla="*/ 20 w 30"/>
                  <a:gd name="T3" fmla="*/ 110 h 139"/>
                  <a:gd name="T4" fmla="*/ 30 w 30"/>
                  <a:gd name="T5" fmla="*/ 99 h 139"/>
                  <a:gd name="T6" fmla="*/ 30 w 30"/>
                  <a:gd name="T7" fmla="*/ 69 h 139"/>
                  <a:gd name="T8" fmla="*/ 20 w 30"/>
                  <a:gd name="T9" fmla="*/ 29 h 139"/>
                  <a:gd name="T10" fmla="*/ 20 w 30"/>
                  <a:gd name="T11" fmla="*/ 19 h 139"/>
                  <a:gd name="T12" fmla="*/ 30 w 30"/>
                  <a:gd name="T13" fmla="*/ 0 h 139"/>
                  <a:gd name="T14" fmla="*/ 30 w 30"/>
                  <a:gd name="T15" fmla="*/ 139 h 139"/>
                  <a:gd name="T16" fmla="*/ 0 w 30"/>
                  <a:gd name="T17" fmla="*/ 119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39"/>
                  <a:gd name="T29" fmla="*/ 30 w 30"/>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39">
                    <a:moveTo>
                      <a:pt x="0" y="119"/>
                    </a:moveTo>
                    <a:lnTo>
                      <a:pt x="20" y="110"/>
                    </a:lnTo>
                    <a:lnTo>
                      <a:pt x="30" y="99"/>
                    </a:lnTo>
                    <a:lnTo>
                      <a:pt x="30" y="69"/>
                    </a:lnTo>
                    <a:lnTo>
                      <a:pt x="20" y="29"/>
                    </a:lnTo>
                    <a:lnTo>
                      <a:pt x="20" y="19"/>
                    </a:lnTo>
                    <a:lnTo>
                      <a:pt x="30" y="0"/>
                    </a:lnTo>
                    <a:lnTo>
                      <a:pt x="30" y="139"/>
                    </a:lnTo>
                    <a:lnTo>
                      <a:pt x="0" y="119"/>
                    </a:lnTo>
                    <a:close/>
                  </a:path>
                </a:pathLst>
              </a:custGeom>
              <a:solidFill>
                <a:srgbClr val="000000"/>
              </a:solidFill>
              <a:ln w="9525">
                <a:noFill/>
                <a:round/>
                <a:headEnd/>
                <a:tailEnd/>
              </a:ln>
            </p:spPr>
            <p:txBody>
              <a:bodyPr>
                <a:prstTxWarp prst="textNoShape">
                  <a:avLst/>
                </a:prstTxWarp>
              </a:bodyPr>
              <a:lstStyle/>
              <a:p>
                <a:endParaRPr lang="en-US"/>
              </a:p>
            </p:txBody>
          </p:sp>
          <p:sp>
            <p:nvSpPr>
              <p:cNvPr id="37075" name="Freeform 186"/>
              <p:cNvSpPr>
                <a:spLocks noChangeAspect="1"/>
              </p:cNvSpPr>
              <p:nvPr/>
            </p:nvSpPr>
            <p:spPr bwMode="auto">
              <a:xfrm>
                <a:off x="1794" y="3003"/>
                <a:ext cx="8" cy="26"/>
              </a:xfrm>
              <a:custGeom>
                <a:avLst/>
                <a:gdLst>
                  <a:gd name="T0" fmla="*/ 40 w 40"/>
                  <a:gd name="T1" fmla="*/ 90 h 130"/>
                  <a:gd name="T2" fmla="*/ 40 w 40"/>
                  <a:gd name="T3" fmla="*/ 110 h 130"/>
                  <a:gd name="T4" fmla="*/ 40 w 40"/>
                  <a:gd name="T5" fmla="*/ 130 h 130"/>
                  <a:gd name="T6" fmla="*/ 30 w 40"/>
                  <a:gd name="T7" fmla="*/ 130 h 130"/>
                  <a:gd name="T8" fmla="*/ 20 w 40"/>
                  <a:gd name="T9" fmla="*/ 90 h 130"/>
                  <a:gd name="T10" fmla="*/ 0 w 40"/>
                  <a:gd name="T11" fmla="*/ 60 h 130"/>
                  <a:gd name="T12" fmla="*/ 0 w 40"/>
                  <a:gd name="T13" fmla="*/ 30 h 130"/>
                  <a:gd name="T14" fmla="*/ 10 w 40"/>
                  <a:gd name="T15" fmla="*/ 10 h 130"/>
                  <a:gd name="T16" fmla="*/ 20 w 40"/>
                  <a:gd name="T17" fmla="*/ 0 h 130"/>
                  <a:gd name="T18" fmla="*/ 40 w 40"/>
                  <a:gd name="T19" fmla="*/ 90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130"/>
                  <a:gd name="T32" fmla="*/ 40 w 40"/>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130">
                    <a:moveTo>
                      <a:pt x="40" y="90"/>
                    </a:moveTo>
                    <a:lnTo>
                      <a:pt x="40" y="110"/>
                    </a:lnTo>
                    <a:lnTo>
                      <a:pt x="40" y="130"/>
                    </a:lnTo>
                    <a:lnTo>
                      <a:pt x="30" y="130"/>
                    </a:lnTo>
                    <a:lnTo>
                      <a:pt x="20" y="90"/>
                    </a:lnTo>
                    <a:lnTo>
                      <a:pt x="0" y="60"/>
                    </a:lnTo>
                    <a:lnTo>
                      <a:pt x="0" y="30"/>
                    </a:lnTo>
                    <a:lnTo>
                      <a:pt x="10" y="10"/>
                    </a:lnTo>
                    <a:lnTo>
                      <a:pt x="20" y="0"/>
                    </a:lnTo>
                    <a:lnTo>
                      <a:pt x="40" y="90"/>
                    </a:lnTo>
                    <a:close/>
                  </a:path>
                </a:pathLst>
              </a:custGeom>
              <a:solidFill>
                <a:srgbClr val="000000"/>
              </a:solidFill>
              <a:ln w="9525">
                <a:noFill/>
                <a:round/>
                <a:headEnd/>
                <a:tailEnd/>
              </a:ln>
            </p:spPr>
            <p:txBody>
              <a:bodyPr>
                <a:prstTxWarp prst="textNoShape">
                  <a:avLst/>
                </a:prstTxWarp>
              </a:bodyPr>
              <a:lstStyle/>
              <a:p>
                <a:endParaRPr lang="en-US"/>
              </a:p>
            </p:txBody>
          </p:sp>
          <p:sp>
            <p:nvSpPr>
              <p:cNvPr id="37076" name="Freeform 187"/>
              <p:cNvSpPr>
                <a:spLocks noChangeAspect="1"/>
              </p:cNvSpPr>
              <p:nvPr/>
            </p:nvSpPr>
            <p:spPr bwMode="auto">
              <a:xfrm>
                <a:off x="1846" y="3013"/>
                <a:ext cx="2" cy="10"/>
              </a:xfrm>
              <a:custGeom>
                <a:avLst/>
                <a:gdLst>
                  <a:gd name="T0" fmla="*/ 11 w 11"/>
                  <a:gd name="T1" fmla="*/ 51 h 51"/>
                  <a:gd name="T2" fmla="*/ 0 w 11"/>
                  <a:gd name="T3" fmla="*/ 0 h 51"/>
                  <a:gd name="T4" fmla="*/ 11 w 11"/>
                  <a:gd name="T5" fmla="*/ 20 h 51"/>
                  <a:gd name="T6" fmla="*/ 11 w 11"/>
                  <a:gd name="T7" fmla="*/ 51 h 51"/>
                  <a:gd name="T8" fmla="*/ 0 60000 65536"/>
                  <a:gd name="T9" fmla="*/ 0 60000 65536"/>
                  <a:gd name="T10" fmla="*/ 0 60000 65536"/>
                  <a:gd name="T11" fmla="*/ 0 60000 65536"/>
                  <a:gd name="T12" fmla="*/ 0 w 11"/>
                  <a:gd name="T13" fmla="*/ 0 h 51"/>
                  <a:gd name="T14" fmla="*/ 11 w 11"/>
                  <a:gd name="T15" fmla="*/ 51 h 51"/>
                </a:gdLst>
                <a:ahLst/>
                <a:cxnLst>
                  <a:cxn ang="T8">
                    <a:pos x="T0" y="T1"/>
                  </a:cxn>
                  <a:cxn ang="T9">
                    <a:pos x="T2" y="T3"/>
                  </a:cxn>
                  <a:cxn ang="T10">
                    <a:pos x="T4" y="T5"/>
                  </a:cxn>
                  <a:cxn ang="T11">
                    <a:pos x="T6" y="T7"/>
                  </a:cxn>
                </a:cxnLst>
                <a:rect l="T12" t="T13" r="T14" b="T15"/>
                <a:pathLst>
                  <a:path w="11" h="51">
                    <a:moveTo>
                      <a:pt x="11" y="51"/>
                    </a:moveTo>
                    <a:lnTo>
                      <a:pt x="0" y="0"/>
                    </a:lnTo>
                    <a:lnTo>
                      <a:pt x="11" y="20"/>
                    </a:lnTo>
                    <a:lnTo>
                      <a:pt x="11" y="51"/>
                    </a:lnTo>
                    <a:close/>
                  </a:path>
                </a:pathLst>
              </a:custGeom>
              <a:solidFill>
                <a:srgbClr val="000000"/>
              </a:solidFill>
              <a:ln w="9525">
                <a:noFill/>
                <a:round/>
                <a:headEnd/>
                <a:tailEnd/>
              </a:ln>
            </p:spPr>
            <p:txBody>
              <a:bodyPr>
                <a:prstTxWarp prst="textNoShape">
                  <a:avLst/>
                </a:prstTxWarp>
              </a:bodyPr>
              <a:lstStyle/>
              <a:p>
                <a:endParaRPr lang="en-US"/>
              </a:p>
            </p:txBody>
          </p:sp>
          <p:sp>
            <p:nvSpPr>
              <p:cNvPr id="37077" name="Freeform 188"/>
              <p:cNvSpPr>
                <a:spLocks noChangeAspect="1"/>
              </p:cNvSpPr>
              <p:nvPr/>
            </p:nvSpPr>
            <p:spPr bwMode="auto">
              <a:xfrm>
                <a:off x="3950" y="3013"/>
                <a:ext cx="6" cy="10"/>
              </a:xfrm>
              <a:custGeom>
                <a:avLst/>
                <a:gdLst>
                  <a:gd name="T0" fmla="*/ 29 w 29"/>
                  <a:gd name="T1" fmla="*/ 51 h 51"/>
                  <a:gd name="T2" fmla="*/ 20 w 29"/>
                  <a:gd name="T3" fmla="*/ 40 h 51"/>
                  <a:gd name="T4" fmla="*/ 10 w 29"/>
                  <a:gd name="T5" fmla="*/ 30 h 51"/>
                  <a:gd name="T6" fmla="*/ 0 w 29"/>
                  <a:gd name="T7" fmla="*/ 10 h 51"/>
                  <a:gd name="T8" fmla="*/ 10 w 29"/>
                  <a:gd name="T9" fmla="*/ 0 h 51"/>
                  <a:gd name="T10" fmla="*/ 29 w 29"/>
                  <a:gd name="T11" fmla="*/ 20 h 51"/>
                  <a:gd name="T12" fmla="*/ 29 w 29"/>
                  <a:gd name="T13" fmla="*/ 30 h 51"/>
                  <a:gd name="T14" fmla="*/ 29 w 29"/>
                  <a:gd name="T15" fmla="*/ 51 h 5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51"/>
                  <a:gd name="T26" fmla="*/ 29 w 29"/>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51">
                    <a:moveTo>
                      <a:pt x="29" y="51"/>
                    </a:moveTo>
                    <a:lnTo>
                      <a:pt x="20" y="40"/>
                    </a:lnTo>
                    <a:lnTo>
                      <a:pt x="10" y="30"/>
                    </a:lnTo>
                    <a:lnTo>
                      <a:pt x="0" y="10"/>
                    </a:lnTo>
                    <a:lnTo>
                      <a:pt x="10" y="0"/>
                    </a:lnTo>
                    <a:lnTo>
                      <a:pt x="29" y="20"/>
                    </a:lnTo>
                    <a:lnTo>
                      <a:pt x="29" y="30"/>
                    </a:lnTo>
                    <a:lnTo>
                      <a:pt x="29" y="51"/>
                    </a:lnTo>
                    <a:close/>
                  </a:path>
                </a:pathLst>
              </a:custGeom>
              <a:solidFill>
                <a:srgbClr val="000000"/>
              </a:solidFill>
              <a:ln w="9525">
                <a:noFill/>
                <a:round/>
                <a:headEnd/>
                <a:tailEnd/>
              </a:ln>
            </p:spPr>
            <p:txBody>
              <a:bodyPr>
                <a:prstTxWarp prst="textNoShape">
                  <a:avLst/>
                </a:prstTxWarp>
              </a:bodyPr>
              <a:lstStyle/>
              <a:p>
                <a:endParaRPr lang="en-US"/>
              </a:p>
            </p:txBody>
          </p:sp>
          <p:sp>
            <p:nvSpPr>
              <p:cNvPr id="37078" name="Freeform 189"/>
              <p:cNvSpPr>
                <a:spLocks noChangeAspect="1"/>
              </p:cNvSpPr>
              <p:nvPr/>
            </p:nvSpPr>
            <p:spPr bwMode="auto">
              <a:xfrm>
                <a:off x="2740" y="3029"/>
                <a:ext cx="4" cy="20"/>
              </a:xfrm>
              <a:custGeom>
                <a:avLst/>
                <a:gdLst>
                  <a:gd name="T0" fmla="*/ 0 w 20"/>
                  <a:gd name="T1" fmla="*/ 100 h 100"/>
                  <a:gd name="T2" fmla="*/ 0 w 20"/>
                  <a:gd name="T3" fmla="*/ 0 h 100"/>
                  <a:gd name="T4" fmla="*/ 20 w 20"/>
                  <a:gd name="T5" fmla="*/ 100 h 100"/>
                  <a:gd name="T6" fmla="*/ 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100"/>
                    </a:moveTo>
                    <a:lnTo>
                      <a:pt x="0" y="0"/>
                    </a:lnTo>
                    <a:lnTo>
                      <a:pt x="20" y="100"/>
                    </a:lnTo>
                    <a:lnTo>
                      <a:pt x="0" y="100"/>
                    </a:lnTo>
                    <a:close/>
                  </a:path>
                </a:pathLst>
              </a:custGeom>
              <a:solidFill>
                <a:srgbClr val="000000"/>
              </a:solidFill>
              <a:ln w="9525">
                <a:noFill/>
                <a:round/>
                <a:headEnd/>
                <a:tailEnd/>
              </a:ln>
            </p:spPr>
            <p:txBody>
              <a:bodyPr>
                <a:prstTxWarp prst="textNoShape">
                  <a:avLst/>
                </a:prstTxWarp>
              </a:bodyPr>
              <a:lstStyle/>
              <a:p>
                <a:endParaRPr lang="en-US"/>
              </a:p>
            </p:txBody>
          </p:sp>
          <p:sp>
            <p:nvSpPr>
              <p:cNvPr id="37079" name="Freeform 190"/>
              <p:cNvSpPr>
                <a:spLocks noChangeAspect="1"/>
              </p:cNvSpPr>
              <p:nvPr/>
            </p:nvSpPr>
            <p:spPr bwMode="auto">
              <a:xfrm>
                <a:off x="3130" y="3037"/>
                <a:ext cx="10" cy="236"/>
              </a:xfrm>
              <a:custGeom>
                <a:avLst/>
                <a:gdLst>
                  <a:gd name="T0" fmla="*/ 50 w 50"/>
                  <a:gd name="T1" fmla="*/ 20 h 1180"/>
                  <a:gd name="T2" fmla="*/ 20 w 50"/>
                  <a:gd name="T3" fmla="*/ 800 h 1180"/>
                  <a:gd name="T4" fmla="*/ 20 w 50"/>
                  <a:gd name="T5" fmla="*/ 890 h 1180"/>
                  <a:gd name="T6" fmla="*/ 20 w 50"/>
                  <a:gd name="T7" fmla="*/ 990 h 1180"/>
                  <a:gd name="T8" fmla="*/ 10 w 50"/>
                  <a:gd name="T9" fmla="*/ 1180 h 1180"/>
                  <a:gd name="T10" fmla="*/ 0 w 50"/>
                  <a:gd name="T11" fmla="*/ 610 h 1180"/>
                  <a:gd name="T12" fmla="*/ 0 w 50"/>
                  <a:gd name="T13" fmla="*/ 319 h 1180"/>
                  <a:gd name="T14" fmla="*/ 20 w 50"/>
                  <a:gd name="T15" fmla="*/ 0 h 1180"/>
                  <a:gd name="T16" fmla="*/ 30 w 50"/>
                  <a:gd name="T17" fmla="*/ 0 h 1180"/>
                  <a:gd name="T18" fmla="*/ 40 w 50"/>
                  <a:gd name="T19" fmla="*/ 10 h 1180"/>
                  <a:gd name="T20" fmla="*/ 50 w 50"/>
                  <a:gd name="T21" fmla="*/ 20 h 1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1180"/>
                  <a:gd name="T35" fmla="*/ 50 w 50"/>
                  <a:gd name="T36" fmla="*/ 1180 h 1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1180">
                    <a:moveTo>
                      <a:pt x="50" y="20"/>
                    </a:moveTo>
                    <a:lnTo>
                      <a:pt x="20" y="800"/>
                    </a:lnTo>
                    <a:lnTo>
                      <a:pt x="20" y="890"/>
                    </a:lnTo>
                    <a:lnTo>
                      <a:pt x="20" y="990"/>
                    </a:lnTo>
                    <a:lnTo>
                      <a:pt x="10" y="1180"/>
                    </a:lnTo>
                    <a:lnTo>
                      <a:pt x="0" y="610"/>
                    </a:lnTo>
                    <a:lnTo>
                      <a:pt x="0" y="319"/>
                    </a:lnTo>
                    <a:lnTo>
                      <a:pt x="20" y="0"/>
                    </a:lnTo>
                    <a:lnTo>
                      <a:pt x="30" y="0"/>
                    </a:lnTo>
                    <a:lnTo>
                      <a:pt x="40" y="10"/>
                    </a:lnTo>
                    <a:lnTo>
                      <a:pt x="50" y="20"/>
                    </a:lnTo>
                    <a:close/>
                  </a:path>
                </a:pathLst>
              </a:custGeom>
              <a:solidFill>
                <a:srgbClr val="000000"/>
              </a:solidFill>
              <a:ln w="9525">
                <a:noFill/>
                <a:round/>
                <a:headEnd/>
                <a:tailEnd/>
              </a:ln>
            </p:spPr>
            <p:txBody>
              <a:bodyPr>
                <a:prstTxWarp prst="textNoShape">
                  <a:avLst/>
                </a:prstTxWarp>
              </a:bodyPr>
              <a:lstStyle/>
              <a:p>
                <a:endParaRPr lang="en-US"/>
              </a:p>
            </p:txBody>
          </p:sp>
          <p:sp>
            <p:nvSpPr>
              <p:cNvPr id="37080" name="Freeform 191"/>
              <p:cNvSpPr>
                <a:spLocks noChangeAspect="1"/>
              </p:cNvSpPr>
              <p:nvPr/>
            </p:nvSpPr>
            <p:spPr bwMode="auto">
              <a:xfrm>
                <a:off x="3950" y="3037"/>
                <a:ext cx="6" cy="18"/>
              </a:xfrm>
              <a:custGeom>
                <a:avLst/>
                <a:gdLst>
                  <a:gd name="T0" fmla="*/ 20 w 29"/>
                  <a:gd name="T1" fmla="*/ 0 h 90"/>
                  <a:gd name="T2" fmla="*/ 20 w 29"/>
                  <a:gd name="T3" fmla="*/ 20 h 90"/>
                  <a:gd name="T4" fmla="*/ 20 w 29"/>
                  <a:gd name="T5" fmla="*/ 50 h 90"/>
                  <a:gd name="T6" fmla="*/ 20 w 29"/>
                  <a:gd name="T7" fmla="*/ 70 h 90"/>
                  <a:gd name="T8" fmla="*/ 20 w 29"/>
                  <a:gd name="T9" fmla="*/ 80 h 90"/>
                  <a:gd name="T10" fmla="*/ 29 w 29"/>
                  <a:gd name="T11" fmla="*/ 90 h 90"/>
                  <a:gd name="T12" fmla="*/ 20 w 29"/>
                  <a:gd name="T13" fmla="*/ 90 h 90"/>
                  <a:gd name="T14" fmla="*/ 20 w 29"/>
                  <a:gd name="T15" fmla="*/ 80 h 90"/>
                  <a:gd name="T16" fmla="*/ 0 w 29"/>
                  <a:gd name="T17" fmla="*/ 70 h 90"/>
                  <a:gd name="T18" fmla="*/ 20 w 29"/>
                  <a:gd name="T19" fmla="*/ 30 h 90"/>
                  <a:gd name="T20" fmla="*/ 20 w 29"/>
                  <a:gd name="T21" fmla="*/ 20 h 90"/>
                  <a:gd name="T22" fmla="*/ 0 w 29"/>
                  <a:gd name="T23" fmla="*/ 0 h 90"/>
                  <a:gd name="T24" fmla="*/ 20 w 29"/>
                  <a:gd name="T25" fmla="*/ 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90"/>
                  <a:gd name="T41" fmla="*/ 29 w 29"/>
                  <a:gd name="T42" fmla="*/ 90 h 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90">
                    <a:moveTo>
                      <a:pt x="20" y="0"/>
                    </a:moveTo>
                    <a:lnTo>
                      <a:pt x="20" y="20"/>
                    </a:lnTo>
                    <a:lnTo>
                      <a:pt x="20" y="50"/>
                    </a:lnTo>
                    <a:lnTo>
                      <a:pt x="20" y="70"/>
                    </a:lnTo>
                    <a:lnTo>
                      <a:pt x="20" y="80"/>
                    </a:lnTo>
                    <a:lnTo>
                      <a:pt x="29" y="90"/>
                    </a:lnTo>
                    <a:lnTo>
                      <a:pt x="20" y="90"/>
                    </a:lnTo>
                    <a:lnTo>
                      <a:pt x="20" y="80"/>
                    </a:lnTo>
                    <a:lnTo>
                      <a:pt x="0" y="70"/>
                    </a:lnTo>
                    <a:lnTo>
                      <a:pt x="20" y="30"/>
                    </a:lnTo>
                    <a:lnTo>
                      <a:pt x="20" y="20"/>
                    </a:lnTo>
                    <a:lnTo>
                      <a:pt x="0" y="0"/>
                    </a:lnTo>
                    <a:lnTo>
                      <a:pt x="2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81" name="Freeform 192"/>
              <p:cNvSpPr>
                <a:spLocks noChangeAspect="1"/>
              </p:cNvSpPr>
              <p:nvPr/>
            </p:nvSpPr>
            <p:spPr bwMode="auto">
              <a:xfrm>
                <a:off x="3916" y="3039"/>
                <a:ext cx="6" cy="8"/>
              </a:xfrm>
              <a:custGeom>
                <a:avLst/>
                <a:gdLst>
                  <a:gd name="T0" fmla="*/ 31 w 31"/>
                  <a:gd name="T1" fmla="*/ 10 h 40"/>
                  <a:gd name="T2" fmla="*/ 20 w 31"/>
                  <a:gd name="T3" fmla="*/ 20 h 40"/>
                  <a:gd name="T4" fmla="*/ 20 w 31"/>
                  <a:gd name="T5" fmla="*/ 31 h 40"/>
                  <a:gd name="T6" fmla="*/ 20 w 31"/>
                  <a:gd name="T7" fmla="*/ 40 h 40"/>
                  <a:gd name="T8" fmla="*/ 0 w 31"/>
                  <a:gd name="T9" fmla="*/ 40 h 40"/>
                  <a:gd name="T10" fmla="*/ 0 w 31"/>
                  <a:gd name="T11" fmla="*/ 0 h 40"/>
                  <a:gd name="T12" fmla="*/ 20 w 31"/>
                  <a:gd name="T13" fmla="*/ 20 h 40"/>
                  <a:gd name="T14" fmla="*/ 31 w 31"/>
                  <a:gd name="T15" fmla="*/ 10 h 4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40"/>
                  <a:gd name="T26" fmla="*/ 31 w 31"/>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40">
                    <a:moveTo>
                      <a:pt x="31" y="10"/>
                    </a:moveTo>
                    <a:lnTo>
                      <a:pt x="20" y="20"/>
                    </a:lnTo>
                    <a:lnTo>
                      <a:pt x="20" y="31"/>
                    </a:lnTo>
                    <a:lnTo>
                      <a:pt x="20" y="40"/>
                    </a:lnTo>
                    <a:lnTo>
                      <a:pt x="0" y="40"/>
                    </a:lnTo>
                    <a:lnTo>
                      <a:pt x="0" y="0"/>
                    </a:lnTo>
                    <a:lnTo>
                      <a:pt x="20" y="20"/>
                    </a:lnTo>
                    <a:lnTo>
                      <a:pt x="31" y="10"/>
                    </a:lnTo>
                    <a:close/>
                  </a:path>
                </a:pathLst>
              </a:custGeom>
              <a:solidFill>
                <a:srgbClr val="000000"/>
              </a:solidFill>
              <a:ln w="9525">
                <a:noFill/>
                <a:round/>
                <a:headEnd/>
                <a:tailEnd/>
              </a:ln>
            </p:spPr>
            <p:txBody>
              <a:bodyPr>
                <a:prstTxWarp prst="textNoShape">
                  <a:avLst/>
                </a:prstTxWarp>
              </a:bodyPr>
              <a:lstStyle/>
              <a:p>
                <a:endParaRPr lang="en-US"/>
              </a:p>
            </p:txBody>
          </p:sp>
          <p:sp>
            <p:nvSpPr>
              <p:cNvPr id="37082" name="Freeform 193"/>
              <p:cNvSpPr>
                <a:spLocks noChangeAspect="1"/>
              </p:cNvSpPr>
              <p:nvPr/>
            </p:nvSpPr>
            <p:spPr bwMode="auto">
              <a:xfrm>
                <a:off x="1918" y="3059"/>
                <a:ext cx="8" cy="192"/>
              </a:xfrm>
              <a:custGeom>
                <a:avLst/>
                <a:gdLst>
                  <a:gd name="T0" fmla="*/ 20 w 41"/>
                  <a:gd name="T1" fmla="*/ 30 h 960"/>
                  <a:gd name="T2" fmla="*/ 10 w 41"/>
                  <a:gd name="T3" fmla="*/ 260 h 960"/>
                  <a:gd name="T4" fmla="*/ 30 w 41"/>
                  <a:gd name="T5" fmla="*/ 490 h 960"/>
                  <a:gd name="T6" fmla="*/ 41 w 41"/>
                  <a:gd name="T7" fmla="*/ 720 h 960"/>
                  <a:gd name="T8" fmla="*/ 30 w 41"/>
                  <a:gd name="T9" fmla="*/ 960 h 960"/>
                  <a:gd name="T10" fmla="*/ 20 w 41"/>
                  <a:gd name="T11" fmla="*/ 730 h 960"/>
                  <a:gd name="T12" fmla="*/ 10 w 41"/>
                  <a:gd name="T13" fmla="*/ 480 h 960"/>
                  <a:gd name="T14" fmla="*/ 0 w 41"/>
                  <a:gd name="T15" fmla="*/ 0 h 960"/>
                  <a:gd name="T16" fmla="*/ 20 w 41"/>
                  <a:gd name="T17" fmla="*/ 30 h 9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960"/>
                  <a:gd name="T29" fmla="*/ 41 w 41"/>
                  <a:gd name="T30" fmla="*/ 960 h 9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960">
                    <a:moveTo>
                      <a:pt x="20" y="30"/>
                    </a:moveTo>
                    <a:lnTo>
                      <a:pt x="10" y="260"/>
                    </a:lnTo>
                    <a:lnTo>
                      <a:pt x="30" y="490"/>
                    </a:lnTo>
                    <a:lnTo>
                      <a:pt x="41" y="720"/>
                    </a:lnTo>
                    <a:lnTo>
                      <a:pt x="30" y="960"/>
                    </a:lnTo>
                    <a:lnTo>
                      <a:pt x="20" y="730"/>
                    </a:lnTo>
                    <a:lnTo>
                      <a:pt x="10" y="480"/>
                    </a:lnTo>
                    <a:lnTo>
                      <a:pt x="0" y="0"/>
                    </a:lnTo>
                    <a:lnTo>
                      <a:pt x="20" y="30"/>
                    </a:lnTo>
                    <a:close/>
                  </a:path>
                </a:pathLst>
              </a:custGeom>
              <a:solidFill>
                <a:srgbClr val="000000"/>
              </a:solidFill>
              <a:ln w="9525">
                <a:noFill/>
                <a:round/>
                <a:headEnd/>
                <a:tailEnd/>
              </a:ln>
            </p:spPr>
            <p:txBody>
              <a:bodyPr>
                <a:prstTxWarp prst="textNoShape">
                  <a:avLst/>
                </a:prstTxWarp>
              </a:bodyPr>
              <a:lstStyle/>
              <a:p>
                <a:endParaRPr lang="en-US"/>
              </a:p>
            </p:txBody>
          </p:sp>
          <p:sp>
            <p:nvSpPr>
              <p:cNvPr id="37083" name="Freeform 194"/>
              <p:cNvSpPr>
                <a:spLocks noChangeAspect="1"/>
              </p:cNvSpPr>
              <p:nvPr/>
            </p:nvSpPr>
            <p:spPr bwMode="auto">
              <a:xfrm>
                <a:off x="2482" y="3061"/>
                <a:ext cx="2" cy="6"/>
              </a:xfrm>
              <a:custGeom>
                <a:avLst/>
                <a:gdLst>
                  <a:gd name="T0" fmla="*/ 0 w 10"/>
                  <a:gd name="T1" fmla="*/ 0 h 31"/>
                  <a:gd name="T2" fmla="*/ 10 w 10"/>
                  <a:gd name="T3" fmla="*/ 31 h 31"/>
                  <a:gd name="T4" fmla="*/ 0 w 10"/>
                  <a:gd name="T5" fmla="*/ 0 h 31"/>
                  <a:gd name="T6" fmla="*/ 0 60000 65536"/>
                  <a:gd name="T7" fmla="*/ 0 60000 65536"/>
                  <a:gd name="T8" fmla="*/ 0 60000 65536"/>
                  <a:gd name="T9" fmla="*/ 0 w 10"/>
                  <a:gd name="T10" fmla="*/ 0 h 31"/>
                  <a:gd name="T11" fmla="*/ 10 w 10"/>
                  <a:gd name="T12" fmla="*/ 31 h 31"/>
                </a:gdLst>
                <a:ahLst/>
                <a:cxnLst>
                  <a:cxn ang="T6">
                    <a:pos x="T0" y="T1"/>
                  </a:cxn>
                  <a:cxn ang="T7">
                    <a:pos x="T2" y="T3"/>
                  </a:cxn>
                  <a:cxn ang="T8">
                    <a:pos x="T4" y="T5"/>
                  </a:cxn>
                </a:cxnLst>
                <a:rect l="T9" t="T10" r="T11" b="T12"/>
                <a:pathLst>
                  <a:path w="10" h="31">
                    <a:moveTo>
                      <a:pt x="0" y="0"/>
                    </a:moveTo>
                    <a:lnTo>
                      <a:pt x="10" y="31"/>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7084" name="Freeform 195"/>
              <p:cNvSpPr>
                <a:spLocks noChangeAspect="1"/>
              </p:cNvSpPr>
              <p:nvPr/>
            </p:nvSpPr>
            <p:spPr bwMode="auto">
              <a:xfrm>
                <a:off x="3166" y="3067"/>
                <a:ext cx="4" cy="14"/>
              </a:xfrm>
              <a:custGeom>
                <a:avLst/>
                <a:gdLst>
                  <a:gd name="T0" fmla="*/ 20 w 20"/>
                  <a:gd name="T1" fmla="*/ 29 h 69"/>
                  <a:gd name="T2" fmla="*/ 20 w 20"/>
                  <a:gd name="T3" fmla="*/ 69 h 69"/>
                  <a:gd name="T4" fmla="*/ 0 w 20"/>
                  <a:gd name="T5" fmla="*/ 0 h 69"/>
                  <a:gd name="T6" fmla="*/ 11 w 20"/>
                  <a:gd name="T7" fmla="*/ 0 h 69"/>
                  <a:gd name="T8" fmla="*/ 20 w 20"/>
                  <a:gd name="T9" fmla="*/ 9 h 69"/>
                  <a:gd name="T10" fmla="*/ 20 w 20"/>
                  <a:gd name="T11" fmla="*/ 29 h 69"/>
                  <a:gd name="T12" fmla="*/ 0 60000 65536"/>
                  <a:gd name="T13" fmla="*/ 0 60000 65536"/>
                  <a:gd name="T14" fmla="*/ 0 60000 65536"/>
                  <a:gd name="T15" fmla="*/ 0 60000 65536"/>
                  <a:gd name="T16" fmla="*/ 0 60000 65536"/>
                  <a:gd name="T17" fmla="*/ 0 60000 65536"/>
                  <a:gd name="T18" fmla="*/ 0 w 20"/>
                  <a:gd name="T19" fmla="*/ 0 h 69"/>
                  <a:gd name="T20" fmla="*/ 20 w 20"/>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20" h="69">
                    <a:moveTo>
                      <a:pt x="20" y="29"/>
                    </a:moveTo>
                    <a:lnTo>
                      <a:pt x="20" y="69"/>
                    </a:lnTo>
                    <a:lnTo>
                      <a:pt x="0" y="0"/>
                    </a:lnTo>
                    <a:lnTo>
                      <a:pt x="11" y="0"/>
                    </a:lnTo>
                    <a:lnTo>
                      <a:pt x="20" y="9"/>
                    </a:lnTo>
                    <a:lnTo>
                      <a:pt x="20" y="29"/>
                    </a:lnTo>
                    <a:close/>
                  </a:path>
                </a:pathLst>
              </a:custGeom>
              <a:solidFill>
                <a:srgbClr val="000000"/>
              </a:solidFill>
              <a:ln w="9525">
                <a:noFill/>
                <a:round/>
                <a:headEnd/>
                <a:tailEnd/>
              </a:ln>
            </p:spPr>
            <p:txBody>
              <a:bodyPr>
                <a:prstTxWarp prst="textNoShape">
                  <a:avLst/>
                </a:prstTxWarp>
              </a:bodyPr>
              <a:lstStyle/>
              <a:p>
                <a:endParaRPr lang="en-US"/>
              </a:p>
            </p:txBody>
          </p:sp>
          <p:sp>
            <p:nvSpPr>
              <p:cNvPr id="37085" name="Freeform 196"/>
              <p:cNvSpPr>
                <a:spLocks noChangeAspect="1"/>
              </p:cNvSpPr>
              <p:nvPr/>
            </p:nvSpPr>
            <p:spPr bwMode="auto">
              <a:xfrm>
                <a:off x="2480" y="3073"/>
                <a:ext cx="2" cy="28"/>
              </a:xfrm>
              <a:custGeom>
                <a:avLst/>
                <a:gdLst>
                  <a:gd name="T0" fmla="*/ 0 w 10"/>
                  <a:gd name="T1" fmla="*/ 139 h 139"/>
                  <a:gd name="T2" fmla="*/ 10 w 10"/>
                  <a:gd name="T3" fmla="*/ 0 h 139"/>
                  <a:gd name="T4" fmla="*/ 10 w 10"/>
                  <a:gd name="T5" fmla="*/ 70 h 139"/>
                  <a:gd name="T6" fmla="*/ 0 w 10"/>
                  <a:gd name="T7" fmla="*/ 139 h 139"/>
                  <a:gd name="T8" fmla="*/ 0 60000 65536"/>
                  <a:gd name="T9" fmla="*/ 0 60000 65536"/>
                  <a:gd name="T10" fmla="*/ 0 60000 65536"/>
                  <a:gd name="T11" fmla="*/ 0 60000 65536"/>
                  <a:gd name="T12" fmla="*/ 0 w 10"/>
                  <a:gd name="T13" fmla="*/ 0 h 139"/>
                  <a:gd name="T14" fmla="*/ 10 w 10"/>
                  <a:gd name="T15" fmla="*/ 139 h 139"/>
                </a:gdLst>
                <a:ahLst/>
                <a:cxnLst>
                  <a:cxn ang="T8">
                    <a:pos x="T0" y="T1"/>
                  </a:cxn>
                  <a:cxn ang="T9">
                    <a:pos x="T2" y="T3"/>
                  </a:cxn>
                  <a:cxn ang="T10">
                    <a:pos x="T4" y="T5"/>
                  </a:cxn>
                  <a:cxn ang="T11">
                    <a:pos x="T6" y="T7"/>
                  </a:cxn>
                </a:cxnLst>
                <a:rect l="T12" t="T13" r="T14" b="T15"/>
                <a:pathLst>
                  <a:path w="10" h="139">
                    <a:moveTo>
                      <a:pt x="0" y="139"/>
                    </a:moveTo>
                    <a:lnTo>
                      <a:pt x="10" y="0"/>
                    </a:lnTo>
                    <a:lnTo>
                      <a:pt x="10" y="70"/>
                    </a:lnTo>
                    <a:lnTo>
                      <a:pt x="0" y="139"/>
                    </a:lnTo>
                    <a:close/>
                  </a:path>
                </a:pathLst>
              </a:custGeom>
              <a:solidFill>
                <a:srgbClr val="000000"/>
              </a:solidFill>
              <a:ln w="9525">
                <a:noFill/>
                <a:round/>
                <a:headEnd/>
                <a:tailEnd/>
              </a:ln>
            </p:spPr>
            <p:txBody>
              <a:bodyPr>
                <a:prstTxWarp prst="textNoShape">
                  <a:avLst/>
                </a:prstTxWarp>
              </a:bodyPr>
              <a:lstStyle/>
              <a:p>
                <a:endParaRPr lang="en-US"/>
              </a:p>
            </p:txBody>
          </p:sp>
          <p:sp>
            <p:nvSpPr>
              <p:cNvPr id="37086" name="Freeform 197"/>
              <p:cNvSpPr>
                <a:spLocks noChangeAspect="1"/>
              </p:cNvSpPr>
              <p:nvPr/>
            </p:nvSpPr>
            <p:spPr bwMode="auto">
              <a:xfrm>
                <a:off x="3918" y="3085"/>
                <a:ext cx="4" cy="8"/>
              </a:xfrm>
              <a:custGeom>
                <a:avLst/>
                <a:gdLst>
                  <a:gd name="T0" fmla="*/ 21 w 21"/>
                  <a:gd name="T1" fmla="*/ 40 h 40"/>
                  <a:gd name="T2" fmla="*/ 0 w 21"/>
                  <a:gd name="T3" fmla="*/ 20 h 40"/>
                  <a:gd name="T4" fmla="*/ 10 w 21"/>
                  <a:gd name="T5" fmla="*/ 0 h 40"/>
                  <a:gd name="T6" fmla="*/ 21 w 21"/>
                  <a:gd name="T7" fmla="*/ 0 h 40"/>
                  <a:gd name="T8" fmla="*/ 21 w 21"/>
                  <a:gd name="T9" fmla="*/ 40 h 40"/>
                  <a:gd name="T10" fmla="*/ 0 60000 65536"/>
                  <a:gd name="T11" fmla="*/ 0 60000 65536"/>
                  <a:gd name="T12" fmla="*/ 0 60000 65536"/>
                  <a:gd name="T13" fmla="*/ 0 60000 65536"/>
                  <a:gd name="T14" fmla="*/ 0 60000 65536"/>
                  <a:gd name="T15" fmla="*/ 0 w 21"/>
                  <a:gd name="T16" fmla="*/ 0 h 40"/>
                  <a:gd name="T17" fmla="*/ 21 w 21"/>
                  <a:gd name="T18" fmla="*/ 40 h 40"/>
                </a:gdLst>
                <a:ahLst/>
                <a:cxnLst>
                  <a:cxn ang="T10">
                    <a:pos x="T0" y="T1"/>
                  </a:cxn>
                  <a:cxn ang="T11">
                    <a:pos x="T2" y="T3"/>
                  </a:cxn>
                  <a:cxn ang="T12">
                    <a:pos x="T4" y="T5"/>
                  </a:cxn>
                  <a:cxn ang="T13">
                    <a:pos x="T6" y="T7"/>
                  </a:cxn>
                  <a:cxn ang="T14">
                    <a:pos x="T8" y="T9"/>
                  </a:cxn>
                </a:cxnLst>
                <a:rect l="T15" t="T16" r="T17" b="T18"/>
                <a:pathLst>
                  <a:path w="21" h="40">
                    <a:moveTo>
                      <a:pt x="21" y="40"/>
                    </a:moveTo>
                    <a:lnTo>
                      <a:pt x="0" y="20"/>
                    </a:lnTo>
                    <a:lnTo>
                      <a:pt x="10" y="0"/>
                    </a:lnTo>
                    <a:lnTo>
                      <a:pt x="21" y="0"/>
                    </a:lnTo>
                    <a:lnTo>
                      <a:pt x="21" y="40"/>
                    </a:lnTo>
                    <a:close/>
                  </a:path>
                </a:pathLst>
              </a:custGeom>
              <a:solidFill>
                <a:srgbClr val="000000"/>
              </a:solidFill>
              <a:ln w="9525">
                <a:noFill/>
                <a:round/>
                <a:headEnd/>
                <a:tailEnd/>
              </a:ln>
            </p:spPr>
            <p:txBody>
              <a:bodyPr>
                <a:prstTxWarp prst="textNoShape">
                  <a:avLst/>
                </a:prstTxWarp>
              </a:bodyPr>
              <a:lstStyle/>
              <a:p>
                <a:endParaRPr lang="en-US"/>
              </a:p>
            </p:txBody>
          </p:sp>
          <p:sp>
            <p:nvSpPr>
              <p:cNvPr id="37087" name="Freeform 198"/>
              <p:cNvSpPr>
                <a:spLocks noChangeAspect="1"/>
              </p:cNvSpPr>
              <p:nvPr/>
            </p:nvSpPr>
            <p:spPr bwMode="auto">
              <a:xfrm>
                <a:off x="3378" y="3093"/>
                <a:ext cx="8" cy="58"/>
              </a:xfrm>
              <a:custGeom>
                <a:avLst/>
                <a:gdLst>
                  <a:gd name="T0" fmla="*/ 20 w 40"/>
                  <a:gd name="T1" fmla="*/ 290 h 290"/>
                  <a:gd name="T2" fmla="*/ 30 w 40"/>
                  <a:gd name="T3" fmla="*/ 250 h 290"/>
                  <a:gd name="T4" fmla="*/ 20 w 40"/>
                  <a:gd name="T5" fmla="*/ 220 h 290"/>
                  <a:gd name="T6" fmla="*/ 10 w 40"/>
                  <a:gd name="T7" fmla="*/ 140 h 290"/>
                  <a:gd name="T8" fmla="*/ 0 w 40"/>
                  <a:gd name="T9" fmla="*/ 70 h 290"/>
                  <a:gd name="T10" fmla="*/ 0 w 40"/>
                  <a:gd name="T11" fmla="*/ 39 h 290"/>
                  <a:gd name="T12" fmla="*/ 0 w 40"/>
                  <a:gd name="T13" fmla="*/ 0 h 290"/>
                  <a:gd name="T14" fmla="*/ 30 w 40"/>
                  <a:gd name="T15" fmla="*/ 30 h 290"/>
                  <a:gd name="T16" fmla="*/ 40 w 40"/>
                  <a:gd name="T17" fmla="*/ 70 h 290"/>
                  <a:gd name="T18" fmla="*/ 40 w 40"/>
                  <a:gd name="T19" fmla="*/ 100 h 290"/>
                  <a:gd name="T20" fmla="*/ 40 w 40"/>
                  <a:gd name="T21" fmla="*/ 140 h 290"/>
                  <a:gd name="T22" fmla="*/ 30 w 40"/>
                  <a:gd name="T23" fmla="*/ 210 h 290"/>
                  <a:gd name="T24" fmla="*/ 20 w 40"/>
                  <a:gd name="T25" fmla="*/ 290 h 2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290"/>
                  <a:gd name="T41" fmla="*/ 40 w 40"/>
                  <a:gd name="T42" fmla="*/ 290 h 2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290">
                    <a:moveTo>
                      <a:pt x="20" y="290"/>
                    </a:moveTo>
                    <a:lnTo>
                      <a:pt x="30" y="250"/>
                    </a:lnTo>
                    <a:lnTo>
                      <a:pt x="20" y="220"/>
                    </a:lnTo>
                    <a:lnTo>
                      <a:pt x="10" y="140"/>
                    </a:lnTo>
                    <a:lnTo>
                      <a:pt x="0" y="70"/>
                    </a:lnTo>
                    <a:lnTo>
                      <a:pt x="0" y="39"/>
                    </a:lnTo>
                    <a:lnTo>
                      <a:pt x="0" y="0"/>
                    </a:lnTo>
                    <a:lnTo>
                      <a:pt x="30" y="30"/>
                    </a:lnTo>
                    <a:lnTo>
                      <a:pt x="40" y="70"/>
                    </a:lnTo>
                    <a:lnTo>
                      <a:pt x="40" y="100"/>
                    </a:lnTo>
                    <a:lnTo>
                      <a:pt x="40" y="140"/>
                    </a:lnTo>
                    <a:lnTo>
                      <a:pt x="30" y="210"/>
                    </a:lnTo>
                    <a:lnTo>
                      <a:pt x="20" y="290"/>
                    </a:lnTo>
                    <a:close/>
                  </a:path>
                </a:pathLst>
              </a:custGeom>
              <a:solidFill>
                <a:srgbClr val="000000"/>
              </a:solidFill>
              <a:ln w="9525">
                <a:noFill/>
                <a:round/>
                <a:headEnd/>
                <a:tailEnd/>
              </a:ln>
            </p:spPr>
            <p:txBody>
              <a:bodyPr>
                <a:prstTxWarp prst="textNoShape">
                  <a:avLst/>
                </a:prstTxWarp>
              </a:bodyPr>
              <a:lstStyle/>
              <a:p>
                <a:endParaRPr lang="en-US"/>
              </a:p>
            </p:txBody>
          </p:sp>
          <p:sp>
            <p:nvSpPr>
              <p:cNvPr id="37088" name="Rectangle 199"/>
              <p:cNvSpPr>
                <a:spLocks noChangeAspect="1" noChangeArrowheads="1"/>
              </p:cNvSpPr>
              <p:nvPr/>
            </p:nvSpPr>
            <p:spPr bwMode="auto">
              <a:xfrm>
                <a:off x="1554" y="3097"/>
                <a:ext cx="2" cy="12"/>
              </a:xfrm>
              <a:prstGeom prst="rect">
                <a:avLst/>
              </a:prstGeom>
              <a:solidFill>
                <a:srgbClr val="000000"/>
              </a:solidFill>
              <a:ln w="9525">
                <a:noFill/>
                <a:miter lim="800000"/>
                <a:headEnd/>
                <a:tailEnd/>
              </a:ln>
            </p:spPr>
            <p:txBody>
              <a:bodyPr>
                <a:prstTxWarp prst="textNoShape">
                  <a:avLst/>
                </a:prstTxWarp>
              </a:bodyPr>
              <a:lstStyle/>
              <a:p>
                <a:endParaRPr lang="en-US"/>
              </a:p>
            </p:txBody>
          </p:sp>
          <p:sp>
            <p:nvSpPr>
              <p:cNvPr id="37089" name="Freeform 200"/>
              <p:cNvSpPr>
                <a:spLocks noChangeAspect="1"/>
              </p:cNvSpPr>
              <p:nvPr/>
            </p:nvSpPr>
            <p:spPr bwMode="auto">
              <a:xfrm>
                <a:off x="3280" y="3097"/>
                <a:ext cx="12" cy="4"/>
              </a:xfrm>
              <a:custGeom>
                <a:avLst/>
                <a:gdLst>
                  <a:gd name="T0" fmla="*/ 60 w 60"/>
                  <a:gd name="T1" fmla="*/ 19 h 19"/>
                  <a:gd name="T2" fmla="*/ 51 w 60"/>
                  <a:gd name="T3" fmla="*/ 10 h 19"/>
                  <a:gd name="T4" fmla="*/ 40 w 60"/>
                  <a:gd name="T5" fmla="*/ 10 h 19"/>
                  <a:gd name="T6" fmla="*/ 20 w 60"/>
                  <a:gd name="T7" fmla="*/ 19 h 19"/>
                  <a:gd name="T8" fmla="*/ 10 w 60"/>
                  <a:gd name="T9" fmla="*/ 19 h 19"/>
                  <a:gd name="T10" fmla="*/ 0 w 60"/>
                  <a:gd name="T11" fmla="*/ 0 h 19"/>
                  <a:gd name="T12" fmla="*/ 60 w 60"/>
                  <a:gd name="T13" fmla="*/ 0 h 19"/>
                  <a:gd name="T14" fmla="*/ 60 w 60"/>
                  <a:gd name="T15" fmla="*/ 19 h 19"/>
                  <a:gd name="T16" fmla="*/ 0 60000 65536"/>
                  <a:gd name="T17" fmla="*/ 0 60000 65536"/>
                  <a:gd name="T18" fmla="*/ 0 60000 65536"/>
                  <a:gd name="T19" fmla="*/ 0 60000 65536"/>
                  <a:gd name="T20" fmla="*/ 0 60000 65536"/>
                  <a:gd name="T21" fmla="*/ 0 60000 65536"/>
                  <a:gd name="T22" fmla="*/ 0 60000 65536"/>
                  <a:gd name="T23" fmla="*/ 0 60000 65536"/>
                  <a:gd name="T24" fmla="*/ 0 w 60"/>
                  <a:gd name="T25" fmla="*/ 0 h 19"/>
                  <a:gd name="T26" fmla="*/ 60 w 60"/>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0" h="19">
                    <a:moveTo>
                      <a:pt x="60" y="19"/>
                    </a:moveTo>
                    <a:lnTo>
                      <a:pt x="51" y="10"/>
                    </a:lnTo>
                    <a:lnTo>
                      <a:pt x="40" y="10"/>
                    </a:lnTo>
                    <a:lnTo>
                      <a:pt x="20" y="19"/>
                    </a:lnTo>
                    <a:lnTo>
                      <a:pt x="10" y="19"/>
                    </a:lnTo>
                    <a:lnTo>
                      <a:pt x="0" y="0"/>
                    </a:lnTo>
                    <a:lnTo>
                      <a:pt x="60" y="0"/>
                    </a:lnTo>
                    <a:lnTo>
                      <a:pt x="60" y="19"/>
                    </a:lnTo>
                    <a:close/>
                  </a:path>
                </a:pathLst>
              </a:custGeom>
              <a:solidFill>
                <a:srgbClr val="000000"/>
              </a:solidFill>
              <a:ln w="9525">
                <a:noFill/>
                <a:round/>
                <a:headEnd/>
                <a:tailEnd/>
              </a:ln>
            </p:spPr>
            <p:txBody>
              <a:bodyPr>
                <a:prstTxWarp prst="textNoShape">
                  <a:avLst/>
                </a:prstTxWarp>
              </a:bodyPr>
              <a:lstStyle/>
              <a:p>
                <a:endParaRPr lang="en-US"/>
              </a:p>
            </p:txBody>
          </p:sp>
          <p:sp>
            <p:nvSpPr>
              <p:cNvPr id="37090" name="Freeform 201"/>
              <p:cNvSpPr>
                <a:spLocks noChangeAspect="1"/>
              </p:cNvSpPr>
              <p:nvPr/>
            </p:nvSpPr>
            <p:spPr bwMode="auto">
              <a:xfrm>
                <a:off x="1832" y="3135"/>
                <a:ext cx="4" cy="8"/>
              </a:xfrm>
              <a:custGeom>
                <a:avLst/>
                <a:gdLst>
                  <a:gd name="T0" fmla="*/ 20 w 20"/>
                  <a:gd name="T1" fmla="*/ 40 h 40"/>
                  <a:gd name="T2" fmla="*/ 0 w 20"/>
                  <a:gd name="T3" fmla="*/ 0 h 40"/>
                  <a:gd name="T4" fmla="*/ 20 w 20"/>
                  <a:gd name="T5" fmla="*/ 0 h 40"/>
                  <a:gd name="T6" fmla="*/ 20 w 20"/>
                  <a:gd name="T7" fmla="*/ 40 h 40"/>
                  <a:gd name="T8" fmla="*/ 0 60000 65536"/>
                  <a:gd name="T9" fmla="*/ 0 60000 65536"/>
                  <a:gd name="T10" fmla="*/ 0 60000 65536"/>
                  <a:gd name="T11" fmla="*/ 0 60000 65536"/>
                  <a:gd name="T12" fmla="*/ 0 w 20"/>
                  <a:gd name="T13" fmla="*/ 0 h 40"/>
                  <a:gd name="T14" fmla="*/ 20 w 20"/>
                  <a:gd name="T15" fmla="*/ 40 h 40"/>
                </a:gdLst>
                <a:ahLst/>
                <a:cxnLst>
                  <a:cxn ang="T8">
                    <a:pos x="T0" y="T1"/>
                  </a:cxn>
                  <a:cxn ang="T9">
                    <a:pos x="T2" y="T3"/>
                  </a:cxn>
                  <a:cxn ang="T10">
                    <a:pos x="T4" y="T5"/>
                  </a:cxn>
                  <a:cxn ang="T11">
                    <a:pos x="T6" y="T7"/>
                  </a:cxn>
                </a:cxnLst>
                <a:rect l="T12" t="T13" r="T14" b="T15"/>
                <a:pathLst>
                  <a:path w="20" h="40">
                    <a:moveTo>
                      <a:pt x="20" y="40"/>
                    </a:moveTo>
                    <a:lnTo>
                      <a:pt x="0" y="0"/>
                    </a:lnTo>
                    <a:lnTo>
                      <a:pt x="20" y="0"/>
                    </a:lnTo>
                    <a:lnTo>
                      <a:pt x="20" y="40"/>
                    </a:lnTo>
                    <a:close/>
                  </a:path>
                </a:pathLst>
              </a:custGeom>
              <a:solidFill>
                <a:srgbClr val="000000"/>
              </a:solidFill>
              <a:ln w="9525">
                <a:noFill/>
                <a:round/>
                <a:headEnd/>
                <a:tailEnd/>
              </a:ln>
            </p:spPr>
            <p:txBody>
              <a:bodyPr>
                <a:prstTxWarp prst="textNoShape">
                  <a:avLst/>
                </a:prstTxWarp>
              </a:bodyPr>
              <a:lstStyle/>
              <a:p>
                <a:endParaRPr lang="en-US"/>
              </a:p>
            </p:txBody>
          </p:sp>
          <p:sp>
            <p:nvSpPr>
              <p:cNvPr id="37091" name="Freeform 202"/>
              <p:cNvSpPr>
                <a:spLocks noChangeAspect="1"/>
              </p:cNvSpPr>
              <p:nvPr/>
            </p:nvSpPr>
            <p:spPr bwMode="auto">
              <a:xfrm>
                <a:off x="3382" y="3155"/>
                <a:ext cx="2" cy="8"/>
              </a:xfrm>
              <a:custGeom>
                <a:avLst/>
                <a:gdLst>
                  <a:gd name="T0" fmla="*/ 10 w 10"/>
                  <a:gd name="T1" fmla="*/ 40 h 40"/>
                  <a:gd name="T2" fmla="*/ 0 w 10"/>
                  <a:gd name="T3" fmla="*/ 0 h 40"/>
                  <a:gd name="T4" fmla="*/ 10 w 10"/>
                  <a:gd name="T5" fmla="*/ 10 h 40"/>
                  <a:gd name="T6" fmla="*/ 10 w 10"/>
                  <a:gd name="T7" fmla="*/ 40 h 40"/>
                  <a:gd name="T8" fmla="*/ 0 60000 65536"/>
                  <a:gd name="T9" fmla="*/ 0 60000 65536"/>
                  <a:gd name="T10" fmla="*/ 0 60000 65536"/>
                  <a:gd name="T11" fmla="*/ 0 60000 65536"/>
                  <a:gd name="T12" fmla="*/ 0 w 10"/>
                  <a:gd name="T13" fmla="*/ 0 h 40"/>
                  <a:gd name="T14" fmla="*/ 10 w 10"/>
                  <a:gd name="T15" fmla="*/ 40 h 40"/>
                </a:gdLst>
                <a:ahLst/>
                <a:cxnLst>
                  <a:cxn ang="T8">
                    <a:pos x="T0" y="T1"/>
                  </a:cxn>
                  <a:cxn ang="T9">
                    <a:pos x="T2" y="T3"/>
                  </a:cxn>
                  <a:cxn ang="T10">
                    <a:pos x="T4" y="T5"/>
                  </a:cxn>
                  <a:cxn ang="T11">
                    <a:pos x="T6" y="T7"/>
                  </a:cxn>
                </a:cxnLst>
                <a:rect l="T12" t="T13" r="T14" b="T15"/>
                <a:pathLst>
                  <a:path w="10" h="40">
                    <a:moveTo>
                      <a:pt x="10" y="40"/>
                    </a:moveTo>
                    <a:lnTo>
                      <a:pt x="0" y="0"/>
                    </a:lnTo>
                    <a:lnTo>
                      <a:pt x="10" y="10"/>
                    </a:lnTo>
                    <a:lnTo>
                      <a:pt x="10" y="40"/>
                    </a:lnTo>
                    <a:close/>
                  </a:path>
                </a:pathLst>
              </a:custGeom>
              <a:solidFill>
                <a:srgbClr val="000000"/>
              </a:solidFill>
              <a:ln w="9525">
                <a:noFill/>
                <a:round/>
                <a:headEnd/>
                <a:tailEnd/>
              </a:ln>
            </p:spPr>
            <p:txBody>
              <a:bodyPr>
                <a:prstTxWarp prst="textNoShape">
                  <a:avLst/>
                </a:prstTxWarp>
              </a:bodyPr>
              <a:lstStyle/>
              <a:p>
                <a:endParaRPr lang="en-US"/>
              </a:p>
            </p:txBody>
          </p:sp>
          <p:sp>
            <p:nvSpPr>
              <p:cNvPr id="37092" name="Freeform 203"/>
              <p:cNvSpPr>
                <a:spLocks noChangeAspect="1"/>
              </p:cNvSpPr>
              <p:nvPr/>
            </p:nvSpPr>
            <p:spPr bwMode="auto">
              <a:xfrm>
                <a:off x="2658" y="3253"/>
                <a:ext cx="2" cy="40"/>
              </a:xfrm>
              <a:custGeom>
                <a:avLst/>
                <a:gdLst>
                  <a:gd name="T0" fmla="*/ 0 w 9"/>
                  <a:gd name="T1" fmla="*/ 200 h 200"/>
                  <a:gd name="T2" fmla="*/ 9 w 9"/>
                  <a:gd name="T3" fmla="*/ 0 h 200"/>
                  <a:gd name="T4" fmla="*/ 9 w 9"/>
                  <a:gd name="T5" fmla="*/ 190 h 200"/>
                  <a:gd name="T6" fmla="*/ 0 w 9"/>
                  <a:gd name="T7" fmla="*/ 200 h 200"/>
                  <a:gd name="T8" fmla="*/ 0 60000 65536"/>
                  <a:gd name="T9" fmla="*/ 0 60000 65536"/>
                  <a:gd name="T10" fmla="*/ 0 60000 65536"/>
                  <a:gd name="T11" fmla="*/ 0 60000 65536"/>
                  <a:gd name="T12" fmla="*/ 0 w 9"/>
                  <a:gd name="T13" fmla="*/ 0 h 200"/>
                  <a:gd name="T14" fmla="*/ 9 w 9"/>
                  <a:gd name="T15" fmla="*/ 200 h 200"/>
                </a:gdLst>
                <a:ahLst/>
                <a:cxnLst>
                  <a:cxn ang="T8">
                    <a:pos x="T0" y="T1"/>
                  </a:cxn>
                  <a:cxn ang="T9">
                    <a:pos x="T2" y="T3"/>
                  </a:cxn>
                  <a:cxn ang="T10">
                    <a:pos x="T4" y="T5"/>
                  </a:cxn>
                  <a:cxn ang="T11">
                    <a:pos x="T6" y="T7"/>
                  </a:cxn>
                </a:cxnLst>
                <a:rect l="T12" t="T13" r="T14" b="T15"/>
                <a:pathLst>
                  <a:path w="9" h="200">
                    <a:moveTo>
                      <a:pt x="0" y="200"/>
                    </a:moveTo>
                    <a:lnTo>
                      <a:pt x="9" y="0"/>
                    </a:lnTo>
                    <a:lnTo>
                      <a:pt x="9" y="190"/>
                    </a:lnTo>
                    <a:lnTo>
                      <a:pt x="0" y="200"/>
                    </a:lnTo>
                    <a:close/>
                  </a:path>
                </a:pathLst>
              </a:custGeom>
              <a:solidFill>
                <a:srgbClr val="000000"/>
              </a:solidFill>
              <a:ln w="9525">
                <a:noFill/>
                <a:round/>
                <a:headEnd/>
                <a:tailEnd/>
              </a:ln>
            </p:spPr>
            <p:txBody>
              <a:bodyPr>
                <a:prstTxWarp prst="textNoShape">
                  <a:avLst/>
                </a:prstTxWarp>
              </a:bodyPr>
              <a:lstStyle/>
              <a:p>
                <a:endParaRPr lang="en-US"/>
              </a:p>
            </p:txBody>
          </p:sp>
          <p:sp>
            <p:nvSpPr>
              <p:cNvPr id="37093" name="Freeform 204"/>
              <p:cNvSpPr>
                <a:spLocks noChangeAspect="1"/>
              </p:cNvSpPr>
              <p:nvPr/>
            </p:nvSpPr>
            <p:spPr bwMode="auto">
              <a:xfrm>
                <a:off x="1922" y="3255"/>
                <a:ext cx="4" cy="34"/>
              </a:xfrm>
              <a:custGeom>
                <a:avLst/>
                <a:gdLst>
                  <a:gd name="T0" fmla="*/ 10 w 21"/>
                  <a:gd name="T1" fmla="*/ 171 h 171"/>
                  <a:gd name="T2" fmla="*/ 21 w 21"/>
                  <a:gd name="T3" fmla="*/ 130 h 171"/>
                  <a:gd name="T4" fmla="*/ 10 w 21"/>
                  <a:gd name="T5" fmla="*/ 90 h 171"/>
                  <a:gd name="T6" fmla="*/ 0 w 21"/>
                  <a:gd name="T7" fmla="*/ 50 h 171"/>
                  <a:gd name="T8" fmla="*/ 10 w 21"/>
                  <a:gd name="T9" fmla="*/ 0 h 171"/>
                  <a:gd name="T10" fmla="*/ 10 w 21"/>
                  <a:gd name="T11" fmla="*/ 80 h 171"/>
                  <a:gd name="T12" fmla="*/ 10 w 21"/>
                  <a:gd name="T13" fmla="*/ 171 h 171"/>
                  <a:gd name="T14" fmla="*/ 0 60000 65536"/>
                  <a:gd name="T15" fmla="*/ 0 60000 65536"/>
                  <a:gd name="T16" fmla="*/ 0 60000 65536"/>
                  <a:gd name="T17" fmla="*/ 0 60000 65536"/>
                  <a:gd name="T18" fmla="*/ 0 60000 65536"/>
                  <a:gd name="T19" fmla="*/ 0 60000 65536"/>
                  <a:gd name="T20" fmla="*/ 0 60000 65536"/>
                  <a:gd name="T21" fmla="*/ 0 w 21"/>
                  <a:gd name="T22" fmla="*/ 0 h 171"/>
                  <a:gd name="T23" fmla="*/ 21 w 21"/>
                  <a:gd name="T24" fmla="*/ 171 h 1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71">
                    <a:moveTo>
                      <a:pt x="10" y="171"/>
                    </a:moveTo>
                    <a:lnTo>
                      <a:pt x="21" y="130"/>
                    </a:lnTo>
                    <a:lnTo>
                      <a:pt x="10" y="90"/>
                    </a:lnTo>
                    <a:lnTo>
                      <a:pt x="0" y="50"/>
                    </a:lnTo>
                    <a:lnTo>
                      <a:pt x="10" y="0"/>
                    </a:lnTo>
                    <a:lnTo>
                      <a:pt x="10" y="80"/>
                    </a:lnTo>
                    <a:lnTo>
                      <a:pt x="10" y="171"/>
                    </a:lnTo>
                    <a:close/>
                  </a:path>
                </a:pathLst>
              </a:custGeom>
              <a:solidFill>
                <a:srgbClr val="000000"/>
              </a:solidFill>
              <a:ln w="9525">
                <a:noFill/>
                <a:round/>
                <a:headEnd/>
                <a:tailEnd/>
              </a:ln>
            </p:spPr>
            <p:txBody>
              <a:bodyPr>
                <a:prstTxWarp prst="textNoShape">
                  <a:avLst/>
                </a:prstTxWarp>
              </a:bodyPr>
              <a:lstStyle/>
              <a:p>
                <a:endParaRPr lang="en-US"/>
              </a:p>
            </p:txBody>
          </p:sp>
          <p:sp>
            <p:nvSpPr>
              <p:cNvPr id="37094" name="Freeform 205"/>
              <p:cNvSpPr>
                <a:spLocks noChangeAspect="1"/>
              </p:cNvSpPr>
              <p:nvPr/>
            </p:nvSpPr>
            <p:spPr bwMode="auto">
              <a:xfrm>
                <a:off x="3128" y="3277"/>
                <a:ext cx="4" cy="8"/>
              </a:xfrm>
              <a:custGeom>
                <a:avLst/>
                <a:gdLst>
                  <a:gd name="T0" fmla="*/ 20 w 20"/>
                  <a:gd name="T1" fmla="*/ 40 h 40"/>
                  <a:gd name="T2" fmla="*/ 0 w 20"/>
                  <a:gd name="T3" fmla="*/ 0 h 40"/>
                  <a:gd name="T4" fmla="*/ 20 w 20"/>
                  <a:gd name="T5" fmla="*/ 20 h 40"/>
                  <a:gd name="T6" fmla="*/ 20 w 20"/>
                  <a:gd name="T7" fmla="*/ 40 h 40"/>
                  <a:gd name="T8" fmla="*/ 0 60000 65536"/>
                  <a:gd name="T9" fmla="*/ 0 60000 65536"/>
                  <a:gd name="T10" fmla="*/ 0 60000 65536"/>
                  <a:gd name="T11" fmla="*/ 0 60000 65536"/>
                  <a:gd name="T12" fmla="*/ 0 w 20"/>
                  <a:gd name="T13" fmla="*/ 0 h 40"/>
                  <a:gd name="T14" fmla="*/ 20 w 20"/>
                  <a:gd name="T15" fmla="*/ 40 h 40"/>
                </a:gdLst>
                <a:ahLst/>
                <a:cxnLst>
                  <a:cxn ang="T8">
                    <a:pos x="T0" y="T1"/>
                  </a:cxn>
                  <a:cxn ang="T9">
                    <a:pos x="T2" y="T3"/>
                  </a:cxn>
                  <a:cxn ang="T10">
                    <a:pos x="T4" y="T5"/>
                  </a:cxn>
                  <a:cxn ang="T11">
                    <a:pos x="T6" y="T7"/>
                  </a:cxn>
                </a:cxnLst>
                <a:rect l="T12" t="T13" r="T14" b="T15"/>
                <a:pathLst>
                  <a:path w="20" h="40">
                    <a:moveTo>
                      <a:pt x="20" y="40"/>
                    </a:moveTo>
                    <a:lnTo>
                      <a:pt x="0" y="0"/>
                    </a:lnTo>
                    <a:lnTo>
                      <a:pt x="20" y="20"/>
                    </a:lnTo>
                    <a:lnTo>
                      <a:pt x="20" y="40"/>
                    </a:lnTo>
                    <a:close/>
                  </a:path>
                </a:pathLst>
              </a:custGeom>
              <a:solidFill>
                <a:srgbClr val="000000"/>
              </a:solidFill>
              <a:ln w="9525">
                <a:noFill/>
                <a:round/>
                <a:headEnd/>
                <a:tailEnd/>
              </a:ln>
            </p:spPr>
            <p:txBody>
              <a:bodyPr>
                <a:prstTxWarp prst="textNoShape">
                  <a:avLst/>
                </a:prstTxWarp>
              </a:bodyPr>
              <a:lstStyle/>
              <a:p>
                <a:endParaRPr lang="en-US"/>
              </a:p>
            </p:txBody>
          </p:sp>
          <p:sp>
            <p:nvSpPr>
              <p:cNvPr id="37095" name="Freeform 206"/>
              <p:cNvSpPr>
                <a:spLocks noChangeAspect="1"/>
              </p:cNvSpPr>
              <p:nvPr/>
            </p:nvSpPr>
            <p:spPr bwMode="auto">
              <a:xfrm>
                <a:off x="3128" y="3291"/>
                <a:ext cx="4" cy="30"/>
              </a:xfrm>
              <a:custGeom>
                <a:avLst/>
                <a:gdLst>
                  <a:gd name="T0" fmla="*/ 0 w 20"/>
                  <a:gd name="T1" fmla="*/ 150 h 150"/>
                  <a:gd name="T2" fmla="*/ 0 w 20"/>
                  <a:gd name="T3" fmla="*/ 60 h 150"/>
                  <a:gd name="T4" fmla="*/ 20 w 20"/>
                  <a:gd name="T5" fmla="*/ 60 h 150"/>
                  <a:gd name="T6" fmla="*/ 20 w 20"/>
                  <a:gd name="T7" fmla="*/ 50 h 150"/>
                  <a:gd name="T8" fmla="*/ 20 w 20"/>
                  <a:gd name="T9" fmla="*/ 40 h 150"/>
                  <a:gd name="T10" fmla="*/ 0 w 20"/>
                  <a:gd name="T11" fmla="*/ 30 h 150"/>
                  <a:gd name="T12" fmla="*/ 0 w 20"/>
                  <a:gd name="T13" fmla="*/ 10 h 150"/>
                  <a:gd name="T14" fmla="*/ 20 w 20"/>
                  <a:gd name="T15" fmla="*/ 0 h 150"/>
                  <a:gd name="T16" fmla="*/ 20 w 20"/>
                  <a:gd name="T17" fmla="*/ 150 h 150"/>
                  <a:gd name="T18" fmla="*/ 0 w 20"/>
                  <a:gd name="T19" fmla="*/ 150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50"/>
                  <a:gd name="T32" fmla="*/ 20 w 20"/>
                  <a:gd name="T33" fmla="*/ 150 h 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50">
                    <a:moveTo>
                      <a:pt x="0" y="150"/>
                    </a:moveTo>
                    <a:lnTo>
                      <a:pt x="0" y="60"/>
                    </a:lnTo>
                    <a:lnTo>
                      <a:pt x="20" y="60"/>
                    </a:lnTo>
                    <a:lnTo>
                      <a:pt x="20" y="50"/>
                    </a:lnTo>
                    <a:lnTo>
                      <a:pt x="20" y="40"/>
                    </a:lnTo>
                    <a:lnTo>
                      <a:pt x="0" y="30"/>
                    </a:lnTo>
                    <a:lnTo>
                      <a:pt x="0" y="10"/>
                    </a:lnTo>
                    <a:lnTo>
                      <a:pt x="20" y="0"/>
                    </a:lnTo>
                    <a:lnTo>
                      <a:pt x="20" y="150"/>
                    </a:lnTo>
                    <a:lnTo>
                      <a:pt x="0" y="150"/>
                    </a:lnTo>
                    <a:close/>
                  </a:path>
                </a:pathLst>
              </a:custGeom>
              <a:solidFill>
                <a:srgbClr val="000000"/>
              </a:solidFill>
              <a:ln w="9525">
                <a:noFill/>
                <a:round/>
                <a:headEnd/>
                <a:tailEnd/>
              </a:ln>
            </p:spPr>
            <p:txBody>
              <a:bodyPr>
                <a:prstTxWarp prst="textNoShape">
                  <a:avLst/>
                </a:prstTxWarp>
              </a:bodyPr>
              <a:lstStyle/>
              <a:p>
                <a:endParaRPr lang="en-US"/>
              </a:p>
            </p:txBody>
          </p:sp>
          <p:sp>
            <p:nvSpPr>
              <p:cNvPr id="37096" name="Rectangle 207"/>
              <p:cNvSpPr>
                <a:spLocks noChangeAspect="1" noChangeArrowheads="1"/>
              </p:cNvSpPr>
              <p:nvPr/>
            </p:nvSpPr>
            <p:spPr bwMode="auto">
              <a:xfrm>
                <a:off x="1924" y="3301"/>
                <a:ext cx="4" cy="8"/>
              </a:xfrm>
              <a:prstGeom prst="rect">
                <a:avLst/>
              </a:prstGeom>
              <a:solidFill>
                <a:srgbClr val="000000"/>
              </a:solidFill>
              <a:ln w="9525">
                <a:noFill/>
                <a:miter lim="800000"/>
                <a:headEnd/>
                <a:tailEnd/>
              </a:ln>
            </p:spPr>
            <p:txBody>
              <a:bodyPr>
                <a:prstTxWarp prst="textNoShape">
                  <a:avLst/>
                </a:prstTxWarp>
              </a:bodyPr>
              <a:lstStyle/>
              <a:p>
                <a:endParaRPr lang="en-US"/>
              </a:p>
            </p:txBody>
          </p:sp>
          <p:sp>
            <p:nvSpPr>
              <p:cNvPr id="37097" name="Freeform 208"/>
              <p:cNvSpPr>
                <a:spLocks noChangeAspect="1"/>
              </p:cNvSpPr>
              <p:nvPr/>
            </p:nvSpPr>
            <p:spPr bwMode="auto">
              <a:xfrm>
                <a:off x="2862" y="3361"/>
                <a:ext cx="4" cy="14"/>
              </a:xfrm>
              <a:custGeom>
                <a:avLst/>
                <a:gdLst>
                  <a:gd name="T0" fmla="*/ 20 w 20"/>
                  <a:gd name="T1" fmla="*/ 70 h 70"/>
                  <a:gd name="T2" fmla="*/ 0 w 20"/>
                  <a:gd name="T3" fmla="*/ 60 h 70"/>
                  <a:gd name="T4" fmla="*/ 0 w 20"/>
                  <a:gd name="T5" fmla="*/ 40 h 70"/>
                  <a:gd name="T6" fmla="*/ 0 w 20"/>
                  <a:gd name="T7" fmla="*/ 0 h 70"/>
                  <a:gd name="T8" fmla="*/ 20 w 20"/>
                  <a:gd name="T9" fmla="*/ 10 h 70"/>
                  <a:gd name="T10" fmla="*/ 20 w 20"/>
                  <a:gd name="T11" fmla="*/ 29 h 70"/>
                  <a:gd name="T12" fmla="*/ 20 w 20"/>
                  <a:gd name="T13" fmla="*/ 70 h 70"/>
                  <a:gd name="T14" fmla="*/ 0 60000 65536"/>
                  <a:gd name="T15" fmla="*/ 0 60000 65536"/>
                  <a:gd name="T16" fmla="*/ 0 60000 65536"/>
                  <a:gd name="T17" fmla="*/ 0 60000 65536"/>
                  <a:gd name="T18" fmla="*/ 0 60000 65536"/>
                  <a:gd name="T19" fmla="*/ 0 60000 65536"/>
                  <a:gd name="T20" fmla="*/ 0 60000 65536"/>
                  <a:gd name="T21" fmla="*/ 0 w 20"/>
                  <a:gd name="T22" fmla="*/ 0 h 70"/>
                  <a:gd name="T23" fmla="*/ 20 w 20"/>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70">
                    <a:moveTo>
                      <a:pt x="20" y="70"/>
                    </a:moveTo>
                    <a:lnTo>
                      <a:pt x="0" y="60"/>
                    </a:lnTo>
                    <a:lnTo>
                      <a:pt x="0" y="40"/>
                    </a:lnTo>
                    <a:lnTo>
                      <a:pt x="0" y="0"/>
                    </a:lnTo>
                    <a:lnTo>
                      <a:pt x="20" y="10"/>
                    </a:lnTo>
                    <a:lnTo>
                      <a:pt x="20" y="29"/>
                    </a:lnTo>
                    <a:lnTo>
                      <a:pt x="20" y="70"/>
                    </a:lnTo>
                    <a:close/>
                  </a:path>
                </a:pathLst>
              </a:custGeom>
              <a:solidFill>
                <a:srgbClr val="000000"/>
              </a:solidFill>
              <a:ln w="9525">
                <a:noFill/>
                <a:round/>
                <a:headEnd/>
                <a:tailEnd/>
              </a:ln>
            </p:spPr>
            <p:txBody>
              <a:bodyPr>
                <a:prstTxWarp prst="textNoShape">
                  <a:avLst/>
                </a:prstTxWarp>
              </a:bodyPr>
              <a:lstStyle/>
              <a:p>
                <a:endParaRPr lang="en-US"/>
              </a:p>
            </p:txBody>
          </p:sp>
          <p:sp>
            <p:nvSpPr>
              <p:cNvPr id="37098" name="Freeform 209"/>
              <p:cNvSpPr>
                <a:spLocks noChangeAspect="1"/>
              </p:cNvSpPr>
              <p:nvPr/>
            </p:nvSpPr>
            <p:spPr bwMode="auto">
              <a:xfrm>
                <a:off x="1570" y="3387"/>
                <a:ext cx="4" cy="84"/>
              </a:xfrm>
              <a:custGeom>
                <a:avLst/>
                <a:gdLst>
                  <a:gd name="T0" fmla="*/ 20 w 20"/>
                  <a:gd name="T1" fmla="*/ 420 h 420"/>
                  <a:gd name="T2" fmla="*/ 0 w 20"/>
                  <a:gd name="T3" fmla="*/ 320 h 420"/>
                  <a:gd name="T4" fmla="*/ 0 w 20"/>
                  <a:gd name="T5" fmla="*/ 220 h 420"/>
                  <a:gd name="T6" fmla="*/ 0 w 20"/>
                  <a:gd name="T7" fmla="*/ 110 h 420"/>
                  <a:gd name="T8" fmla="*/ 0 w 20"/>
                  <a:gd name="T9" fmla="*/ 0 h 420"/>
                  <a:gd name="T10" fmla="*/ 20 w 20"/>
                  <a:gd name="T11" fmla="*/ 420 h 420"/>
                  <a:gd name="T12" fmla="*/ 0 60000 65536"/>
                  <a:gd name="T13" fmla="*/ 0 60000 65536"/>
                  <a:gd name="T14" fmla="*/ 0 60000 65536"/>
                  <a:gd name="T15" fmla="*/ 0 60000 65536"/>
                  <a:gd name="T16" fmla="*/ 0 60000 65536"/>
                  <a:gd name="T17" fmla="*/ 0 60000 65536"/>
                  <a:gd name="T18" fmla="*/ 0 w 20"/>
                  <a:gd name="T19" fmla="*/ 0 h 420"/>
                  <a:gd name="T20" fmla="*/ 20 w 20"/>
                  <a:gd name="T21" fmla="*/ 420 h 420"/>
                </a:gdLst>
                <a:ahLst/>
                <a:cxnLst>
                  <a:cxn ang="T12">
                    <a:pos x="T0" y="T1"/>
                  </a:cxn>
                  <a:cxn ang="T13">
                    <a:pos x="T2" y="T3"/>
                  </a:cxn>
                  <a:cxn ang="T14">
                    <a:pos x="T4" y="T5"/>
                  </a:cxn>
                  <a:cxn ang="T15">
                    <a:pos x="T6" y="T7"/>
                  </a:cxn>
                  <a:cxn ang="T16">
                    <a:pos x="T8" y="T9"/>
                  </a:cxn>
                  <a:cxn ang="T17">
                    <a:pos x="T10" y="T11"/>
                  </a:cxn>
                </a:cxnLst>
                <a:rect l="T18" t="T19" r="T20" b="T21"/>
                <a:pathLst>
                  <a:path w="20" h="420">
                    <a:moveTo>
                      <a:pt x="20" y="420"/>
                    </a:moveTo>
                    <a:lnTo>
                      <a:pt x="0" y="320"/>
                    </a:lnTo>
                    <a:lnTo>
                      <a:pt x="0" y="220"/>
                    </a:lnTo>
                    <a:lnTo>
                      <a:pt x="0" y="110"/>
                    </a:lnTo>
                    <a:lnTo>
                      <a:pt x="0" y="0"/>
                    </a:lnTo>
                    <a:lnTo>
                      <a:pt x="20" y="420"/>
                    </a:lnTo>
                    <a:close/>
                  </a:path>
                </a:pathLst>
              </a:custGeom>
              <a:solidFill>
                <a:srgbClr val="000000"/>
              </a:solidFill>
              <a:ln w="9525">
                <a:noFill/>
                <a:round/>
                <a:headEnd/>
                <a:tailEnd/>
              </a:ln>
            </p:spPr>
            <p:txBody>
              <a:bodyPr>
                <a:prstTxWarp prst="textNoShape">
                  <a:avLst/>
                </a:prstTxWarp>
              </a:bodyPr>
              <a:lstStyle/>
              <a:p>
                <a:endParaRPr lang="en-US"/>
              </a:p>
            </p:txBody>
          </p:sp>
          <p:sp>
            <p:nvSpPr>
              <p:cNvPr id="37099" name="Freeform 210"/>
              <p:cNvSpPr>
                <a:spLocks noChangeAspect="1"/>
              </p:cNvSpPr>
              <p:nvPr/>
            </p:nvSpPr>
            <p:spPr bwMode="auto">
              <a:xfrm>
                <a:off x="3852" y="3387"/>
                <a:ext cx="6" cy="26"/>
              </a:xfrm>
              <a:custGeom>
                <a:avLst/>
                <a:gdLst>
                  <a:gd name="T0" fmla="*/ 21 w 30"/>
                  <a:gd name="T1" fmla="*/ 80 h 130"/>
                  <a:gd name="T2" fmla="*/ 10 w 30"/>
                  <a:gd name="T3" fmla="*/ 80 h 130"/>
                  <a:gd name="T4" fmla="*/ 0 w 30"/>
                  <a:gd name="T5" fmla="*/ 100 h 130"/>
                  <a:gd name="T6" fmla="*/ 10 w 30"/>
                  <a:gd name="T7" fmla="*/ 130 h 130"/>
                  <a:gd name="T8" fmla="*/ 0 w 30"/>
                  <a:gd name="T9" fmla="*/ 110 h 130"/>
                  <a:gd name="T10" fmla="*/ 0 w 30"/>
                  <a:gd name="T11" fmla="*/ 100 h 130"/>
                  <a:gd name="T12" fmla="*/ 0 w 30"/>
                  <a:gd name="T13" fmla="*/ 70 h 130"/>
                  <a:gd name="T14" fmla="*/ 10 w 30"/>
                  <a:gd name="T15" fmla="*/ 70 h 130"/>
                  <a:gd name="T16" fmla="*/ 21 w 30"/>
                  <a:gd name="T17" fmla="*/ 60 h 130"/>
                  <a:gd name="T18" fmla="*/ 21 w 30"/>
                  <a:gd name="T19" fmla="*/ 40 h 130"/>
                  <a:gd name="T20" fmla="*/ 21 w 30"/>
                  <a:gd name="T21" fmla="*/ 20 h 130"/>
                  <a:gd name="T22" fmla="*/ 30 w 30"/>
                  <a:gd name="T23" fmla="*/ 0 h 130"/>
                  <a:gd name="T24" fmla="*/ 21 w 30"/>
                  <a:gd name="T25" fmla="*/ 8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130"/>
                  <a:gd name="T41" fmla="*/ 30 w 30"/>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130">
                    <a:moveTo>
                      <a:pt x="21" y="80"/>
                    </a:moveTo>
                    <a:lnTo>
                      <a:pt x="10" y="80"/>
                    </a:lnTo>
                    <a:lnTo>
                      <a:pt x="0" y="100"/>
                    </a:lnTo>
                    <a:lnTo>
                      <a:pt x="10" y="130"/>
                    </a:lnTo>
                    <a:lnTo>
                      <a:pt x="0" y="110"/>
                    </a:lnTo>
                    <a:lnTo>
                      <a:pt x="0" y="100"/>
                    </a:lnTo>
                    <a:lnTo>
                      <a:pt x="0" y="70"/>
                    </a:lnTo>
                    <a:lnTo>
                      <a:pt x="10" y="70"/>
                    </a:lnTo>
                    <a:lnTo>
                      <a:pt x="21" y="60"/>
                    </a:lnTo>
                    <a:lnTo>
                      <a:pt x="21" y="40"/>
                    </a:lnTo>
                    <a:lnTo>
                      <a:pt x="21" y="20"/>
                    </a:lnTo>
                    <a:lnTo>
                      <a:pt x="30" y="0"/>
                    </a:lnTo>
                    <a:lnTo>
                      <a:pt x="21" y="80"/>
                    </a:lnTo>
                    <a:close/>
                  </a:path>
                </a:pathLst>
              </a:custGeom>
              <a:solidFill>
                <a:srgbClr val="000000"/>
              </a:solidFill>
              <a:ln w="9525">
                <a:noFill/>
                <a:round/>
                <a:headEnd/>
                <a:tailEnd/>
              </a:ln>
            </p:spPr>
            <p:txBody>
              <a:bodyPr>
                <a:prstTxWarp prst="textNoShape">
                  <a:avLst/>
                </a:prstTxWarp>
              </a:bodyPr>
              <a:lstStyle/>
              <a:p>
                <a:endParaRPr lang="en-US"/>
              </a:p>
            </p:txBody>
          </p:sp>
          <p:sp>
            <p:nvSpPr>
              <p:cNvPr id="37100" name="Freeform 211"/>
              <p:cNvSpPr>
                <a:spLocks noChangeAspect="1"/>
              </p:cNvSpPr>
              <p:nvPr/>
            </p:nvSpPr>
            <p:spPr bwMode="auto">
              <a:xfrm>
                <a:off x="3852" y="3417"/>
                <a:ext cx="4" cy="6"/>
              </a:xfrm>
              <a:custGeom>
                <a:avLst/>
                <a:gdLst>
                  <a:gd name="T0" fmla="*/ 21 w 21"/>
                  <a:gd name="T1" fmla="*/ 10 h 30"/>
                  <a:gd name="T2" fmla="*/ 10 w 21"/>
                  <a:gd name="T3" fmla="*/ 0 h 30"/>
                  <a:gd name="T4" fmla="*/ 0 w 21"/>
                  <a:gd name="T5" fmla="*/ 10 h 30"/>
                  <a:gd name="T6" fmla="*/ 0 w 21"/>
                  <a:gd name="T7" fmla="*/ 30 h 30"/>
                  <a:gd name="T8" fmla="*/ 0 w 21"/>
                  <a:gd name="T9" fmla="*/ 0 h 30"/>
                  <a:gd name="T10" fmla="*/ 21 w 21"/>
                  <a:gd name="T11" fmla="*/ 10 h 30"/>
                  <a:gd name="T12" fmla="*/ 0 60000 65536"/>
                  <a:gd name="T13" fmla="*/ 0 60000 65536"/>
                  <a:gd name="T14" fmla="*/ 0 60000 65536"/>
                  <a:gd name="T15" fmla="*/ 0 60000 65536"/>
                  <a:gd name="T16" fmla="*/ 0 60000 65536"/>
                  <a:gd name="T17" fmla="*/ 0 60000 65536"/>
                  <a:gd name="T18" fmla="*/ 0 w 21"/>
                  <a:gd name="T19" fmla="*/ 0 h 30"/>
                  <a:gd name="T20" fmla="*/ 21 w 21"/>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1" h="30">
                    <a:moveTo>
                      <a:pt x="21" y="10"/>
                    </a:moveTo>
                    <a:lnTo>
                      <a:pt x="10" y="0"/>
                    </a:lnTo>
                    <a:lnTo>
                      <a:pt x="0" y="10"/>
                    </a:lnTo>
                    <a:lnTo>
                      <a:pt x="0" y="30"/>
                    </a:lnTo>
                    <a:lnTo>
                      <a:pt x="0" y="0"/>
                    </a:lnTo>
                    <a:lnTo>
                      <a:pt x="21" y="10"/>
                    </a:lnTo>
                    <a:close/>
                  </a:path>
                </a:pathLst>
              </a:custGeom>
              <a:solidFill>
                <a:srgbClr val="000000"/>
              </a:solidFill>
              <a:ln w="9525">
                <a:noFill/>
                <a:round/>
                <a:headEnd/>
                <a:tailEnd/>
              </a:ln>
            </p:spPr>
            <p:txBody>
              <a:bodyPr>
                <a:prstTxWarp prst="textNoShape">
                  <a:avLst/>
                </a:prstTxWarp>
              </a:bodyPr>
              <a:lstStyle/>
              <a:p>
                <a:endParaRPr lang="en-US"/>
              </a:p>
            </p:txBody>
          </p:sp>
          <p:sp>
            <p:nvSpPr>
              <p:cNvPr id="37101" name="Freeform 212" descr="1332252"/>
              <p:cNvSpPr>
                <a:spLocks noChangeAspect="1"/>
              </p:cNvSpPr>
              <p:nvPr/>
            </p:nvSpPr>
            <p:spPr bwMode="auto">
              <a:xfrm>
                <a:off x="313" y="2579"/>
                <a:ext cx="4638" cy="1076"/>
              </a:xfrm>
              <a:custGeom>
                <a:avLst/>
                <a:gdLst>
                  <a:gd name="T0" fmla="*/ 568 w 4638"/>
                  <a:gd name="T1" fmla="*/ 123 h 1076"/>
                  <a:gd name="T2" fmla="*/ 1440 w 4638"/>
                  <a:gd name="T3" fmla="*/ 140 h 1076"/>
                  <a:gd name="T4" fmla="*/ 1678 w 4638"/>
                  <a:gd name="T5" fmla="*/ 369 h 1076"/>
                  <a:gd name="T6" fmla="*/ 3058 w 4638"/>
                  <a:gd name="T7" fmla="*/ 369 h 1076"/>
                  <a:gd name="T8" fmla="*/ 3058 w 4638"/>
                  <a:gd name="T9" fmla="*/ 174 h 1076"/>
                  <a:gd name="T10" fmla="*/ 4058 w 4638"/>
                  <a:gd name="T11" fmla="*/ 140 h 1076"/>
                  <a:gd name="T12" fmla="*/ 4058 w 4638"/>
                  <a:gd name="T13" fmla="*/ 953 h 1076"/>
                  <a:gd name="T14" fmla="*/ 576 w 4638"/>
                  <a:gd name="T15" fmla="*/ 877 h 1076"/>
                  <a:gd name="T16" fmla="*/ 568 w 4638"/>
                  <a:gd name="T17" fmla="*/ 123 h 10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38"/>
                  <a:gd name="T28" fmla="*/ 0 h 1076"/>
                  <a:gd name="T29" fmla="*/ 4638 w 4638"/>
                  <a:gd name="T30" fmla="*/ 1076 h 10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38" h="1076">
                    <a:moveTo>
                      <a:pt x="568" y="123"/>
                    </a:moveTo>
                    <a:cubicBezTo>
                      <a:pt x="712" y="0"/>
                      <a:pt x="1255" y="99"/>
                      <a:pt x="1440" y="140"/>
                    </a:cubicBezTo>
                    <a:cubicBezTo>
                      <a:pt x="1625" y="181"/>
                      <a:pt x="1408" y="331"/>
                      <a:pt x="1678" y="369"/>
                    </a:cubicBezTo>
                    <a:cubicBezTo>
                      <a:pt x="1948" y="407"/>
                      <a:pt x="2828" y="401"/>
                      <a:pt x="3058" y="369"/>
                    </a:cubicBezTo>
                    <a:cubicBezTo>
                      <a:pt x="3288" y="337"/>
                      <a:pt x="2891" y="212"/>
                      <a:pt x="3058" y="174"/>
                    </a:cubicBezTo>
                    <a:cubicBezTo>
                      <a:pt x="3225" y="136"/>
                      <a:pt x="3891" y="10"/>
                      <a:pt x="4058" y="140"/>
                    </a:cubicBezTo>
                    <a:cubicBezTo>
                      <a:pt x="4225" y="270"/>
                      <a:pt x="4638" y="830"/>
                      <a:pt x="4058" y="953"/>
                    </a:cubicBezTo>
                    <a:cubicBezTo>
                      <a:pt x="3478" y="1076"/>
                      <a:pt x="1152" y="1014"/>
                      <a:pt x="576" y="877"/>
                    </a:cubicBezTo>
                    <a:cubicBezTo>
                      <a:pt x="0" y="740"/>
                      <a:pt x="424" y="246"/>
                      <a:pt x="568" y="123"/>
                    </a:cubicBezTo>
                    <a:close/>
                  </a:path>
                </a:pathLst>
              </a:custGeom>
              <a:blipFill dpi="0" rotWithShape="1">
                <a:blip r:embed="rId7"/>
                <a:srcRect/>
                <a:tile tx="0" ty="0" sx="100000" sy="100000" flip="none" algn="tl"/>
              </a:blipFill>
              <a:ln w="9525">
                <a:noFill/>
                <a:round/>
                <a:headEnd/>
                <a:tailEnd/>
              </a:ln>
            </p:spPr>
            <p:txBody>
              <a:bodyPr>
                <a:prstTxWarp prst="textNoShape">
                  <a:avLst/>
                </a:prstTxWarp>
              </a:bodyPr>
              <a:lstStyle/>
              <a:p>
                <a:endParaRPr lang="en-US"/>
              </a:p>
            </p:txBody>
          </p:sp>
        </p:grpSp>
        <p:grpSp>
          <p:nvGrpSpPr>
            <p:cNvPr id="36958" name="Group 213"/>
            <p:cNvGrpSpPr>
              <a:grpSpLocks/>
            </p:cNvGrpSpPr>
            <p:nvPr/>
          </p:nvGrpSpPr>
          <p:grpSpPr bwMode="auto">
            <a:xfrm>
              <a:off x="4542" y="846"/>
              <a:ext cx="539" cy="1116"/>
              <a:chOff x="3773" y="1061"/>
              <a:chExt cx="1530" cy="2717"/>
            </a:xfrm>
          </p:grpSpPr>
          <p:sp>
            <p:nvSpPr>
              <p:cNvPr id="36959" name="AutoShape 214"/>
              <p:cNvSpPr>
                <a:spLocks noChangeAspect="1" noChangeArrowheads="1" noTextEdit="1"/>
              </p:cNvSpPr>
              <p:nvPr/>
            </p:nvSpPr>
            <p:spPr bwMode="auto">
              <a:xfrm>
                <a:off x="3773" y="1061"/>
                <a:ext cx="1530" cy="2717"/>
              </a:xfrm>
              <a:prstGeom prst="rect">
                <a:avLst/>
              </a:prstGeom>
              <a:noFill/>
              <a:ln w="9525">
                <a:noFill/>
                <a:miter lim="800000"/>
                <a:headEnd/>
                <a:tailEnd/>
              </a:ln>
            </p:spPr>
            <p:txBody>
              <a:bodyPr>
                <a:prstTxWarp prst="textNoShape">
                  <a:avLst/>
                </a:prstTxWarp>
              </a:bodyPr>
              <a:lstStyle/>
              <a:p>
                <a:endParaRPr lang="en-US"/>
              </a:p>
            </p:txBody>
          </p:sp>
          <p:sp>
            <p:nvSpPr>
              <p:cNvPr id="36960" name="Freeform 215"/>
              <p:cNvSpPr>
                <a:spLocks/>
              </p:cNvSpPr>
              <p:nvPr/>
            </p:nvSpPr>
            <p:spPr bwMode="auto">
              <a:xfrm>
                <a:off x="3785" y="1081"/>
                <a:ext cx="1500" cy="2688"/>
              </a:xfrm>
              <a:custGeom>
                <a:avLst/>
                <a:gdLst>
                  <a:gd name="T0" fmla="*/ 8993 w 13503"/>
                  <a:gd name="T1" fmla="*/ 2789 h 24199"/>
                  <a:gd name="T2" fmla="*/ 9541 w 13503"/>
                  <a:gd name="T3" fmla="*/ 3991 h 24199"/>
                  <a:gd name="T4" fmla="*/ 11642 w 13503"/>
                  <a:gd name="T5" fmla="*/ 5416 h 24199"/>
                  <a:gd name="T6" fmla="*/ 11906 w 13503"/>
                  <a:gd name="T7" fmla="*/ 7388 h 24199"/>
                  <a:gd name="T8" fmla="*/ 11262 w 13503"/>
                  <a:gd name="T9" fmla="*/ 7715 h 24199"/>
                  <a:gd name="T10" fmla="*/ 10277 w 13503"/>
                  <a:gd name="T11" fmla="*/ 7493 h 24199"/>
                  <a:gd name="T12" fmla="*/ 9015 w 13503"/>
                  <a:gd name="T13" fmla="*/ 6014 h 24199"/>
                  <a:gd name="T14" fmla="*/ 8843 w 13503"/>
                  <a:gd name="T15" fmla="*/ 7462 h 24199"/>
                  <a:gd name="T16" fmla="*/ 12386 w 13503"/>
                  <a:gd name="T17" fmla="*/ 13681 h 24199"/>
                  <a:gd name="T18" fmla="*/ 13281 w 13503"/>
                  <a:gd name="T19" fmla="*/ 14238 h 24199"/>
                  <a:gd name="T20" fmla="*/ 13435 w 13503"/>
                  <a:gd name="T21" fmla="*/ 15037 h 24199"/>
                  <a:gd name="T22" fmla="*/ 12441 w 13503"/>
                  <a:gd name="T23" fmla="*/ 15834 h 24199"/>
                  <a:gd name="T24" fmla="*/ 11525 w 13503"/>
                  <a:gd name="T25" fmla="*/ 15880 h 24199"/>
                  <a:gd name="T26" fmla="*/ 11066 w 13503"/>
                  <a:gd name="T27" fmla="*/ 14959 h 24199"/>
                  <a:gd name="T28" fmla="*/ 10454 w 13503"/>
                  <a:gd name="T29" fmla="*/ 13448 h 24199"/>
                  <a:gd name="T30" fmla="*/ 9174 w 13503"/>
                  <a:gd name="T31" fmla="*/ 18615 h 24199"/>
                  <a:gd name="T32" fmla="*/ 10522 w 13503"/>
                  <a:gd name="T33" fmla="*/ 22348 h 24199"/>
                  <a:gd name="T34" fmla="*/ 10739 w 13503"/>
                  <a:gd name="T35" fmla="*/ 22801 h 24199"/>
                  <a:gd name="T36" fmla="*/ 10131 w 13503"/>
                  <a:gd name="T37" fmla="*/ 23487 h 24199"/>
                  <a:gd name="T38" fmla="*/ 8626 w 13503"/>
                  <a:gd name="T39" fmla="*/ 22997 h 24199"/>
                  <a:gd name="T40" fmla="*/ 6734 w 13503"/>
                  <a:gd name="T41" fmla="*/ 20379 h 24199"/>
                  <a:gd name="T42" fmla="*/ 7260 w 13503"/>
                  <a:gd name="T43" fmla="*/ 18593 h 24199"/>
                  <a:gd name="T44" fmla="*/ 6366 w 13503"/>
                  <a:gd name="T45" fmla="*/ 18493 h 24199"/>
                  <a:gd name="T46" fmla="*/ 6443 w 13503"/>
                  <a:gd name="T47" fmla="*/ 20253 h 24199"/>
                  <a:gd name="T48" fmla="*/ 6003 w 13503"/>
                  <a:gd name="T49" fmla="*/ 21332 h 24199"/>
                  <a:gd name="T50" fmla="*/ 4429 w 13503"/>
                  <a:gd name="T51" fmla="*/ 23034 h 24199"/>
                  <a:gd name="T52" fmla="*/ 3680 w 13503"/>
                  <a:gd name="T53" fmla="*/ 24158 h 24199"/>
                  <a:gd name="T54" fmla="*/ 2777 w 13503"/>
                  <a:gd name="T55" fmla="*/ 23967 h 24199"/>
                  <a:gd name="T56" fmla="*/ 2287 w 13503"/>
                  <a:gd name="T57" fmla="*/ 23913 h 24199"/>
                  <a:gd name="T58" fmla="*/ 2246 w 13503"/>
                  <a:gd name="T59" fmla="*/ 23078 h 24199"/>
                  <a:gd name="T60" fmla="*/ 3626 w 13503"/>
                  <a:gd name="T61" fmla="*/ 22126 h 24199"/>
                  <a:gd name="T62" fmla="*/ 4179 w 13503"/>
                  <a:gd name="T63" fmla="*/ 19795 h 24199"/>
                  <a:gd name="T64" fmla="*/ 3640 w 13503"/>
                  <a:gd name="T65" fmla="*/ 20034 h 24199"/>
                  <a:gd name="T66" fmla="*/ 3598 w 13503"/>
                  <a:gd name="T67" fmla="*/ 19835 h 24199"/>
                  <a:gd name="T68" fmla="*/ 3058 w 13503"/>
                  <a:gd name="T69" fmla="*/ 19903 h 24199"/>
                  <a:gd name="T70" fmla="*/ 2564 w 13503"/>
                  <a:gd name="T71" fmla="*/ 20034 h 24199"/>
                  <a:gd name="T72" fmla="*/ 2392 w 13503"/>
                  <a:gd name="T73" fmla="*/ 19849 h 24199"/>
                  <a:gd name="T74" fmla="*/ 1661 w 13503"/>
                  <a:gd name="T75" fmla="*/ 19935 h 24199"/>
                  <a:gd name="T76" fmla="*/ 1847 w 13503"/>
                  <a:gd name="T77" fmla="*/ 19659 h 24199"/>
                  <a:gd name="T78" fmla="*/ 758 w 13503"/>
                  <a:gd name="T79" fmla="*/ 19490 h 24199"/>
                  <a:gd name="T80" fmla="*/ 427 w 13503"/>
                  <a:gd name="T81" fmla="*/ 19096 h 24199"/>
                  <a:gd name="T82" fmla="*/ 536 w 13503"/>
                  <a:gd name="T83" fmla="*/ 18828 h 24199"/>
                  <a:gd name="T84" fmla="*/ 4147 w 13503"/>
                  <a:gd name="T85" fmla="*/ 16103 h 24199"/>
                  <a:gd name="T86" fmla="*/ 3032 w 13503"/>
                  <a:gd name="T87" fmla="*/ 14343 h 24199"/>
                  <a:gd name="T88" fmla="*/ 2681 w 13503"/>
                  <a:gd name="T89" fmla="*/ 15721 h 24199"/>
                  <a:gd name="T90" fmla="*/ 1497 w 13503"/>
                  <a:gd name="T91" fmla="*/ 16220 h 24199"/>
                  <a:gd name="T92" fmla="*/ 735 w 13503"/>
                  <a:gd name="T93" fmla="*/ 15712 h 24199"/>
                  <a:gd name="T94" fmla="*/ 323 w 13503"/>
                  <a:gd name="T95" fmla="*/ 14937 h 24199"/>
                  <a:gd name="T96" fmla="*/ 735 w 13503"/>
                  <a:gd name="T97" fmla="*/ 13871 h 24199"/>
                  <a:gd name="T98" fmla="*/ 1684 w 13503"/>
                  <a:gd name="T99" fmla="*/ 13780 h 24199"/>
                  <a:gd name="T100" fmla="*/ 4302 w 13503"/>
                  <a:gd name="T101" fmla="*/ 9253 h 24199"/>
                  <a:gd name="T102" fmla="*/ 4946 w 13503"/>
                  <a:gd name="T103" fmla="*/ 7394 h 24199"/>
                  <a:gd name="T104" fmla="*/ 5095 w 13503"/>
                  <a:gd name="T105" fmla="*/ 6214 h 24199"/>
                  <a:gd name="T106" fmla="*/ 4174 w 13503"/>
                  <a:gd name="T107" fmla="*/ 6568 h 24199"/>
                  <a:gd name="T108" fmla="*/ 2518 w 13503"/>
                  <a:gd name="T109" fmla="*/ 7964 h 24199"/>
                  <a:gd name="T110" fmla="*/ 2400 w 13503"/>
                  <a:gd name="T111" fmla="*/ 5203 h 24199"/>
                  <a:gd name="T112" fmla="*/ 4397 w 13503"/>
                  <a:gd name="T113" fmla="*/ 4364 h 24199"/>
                  <a:gd name="T114" fmla="*/ 5431 w 13503"/>
                  <a:gd name="T115" fmla="*/ 2544 h 24199"/>
                  <a:gd name="T116" fmla="*/ 5849 w 13503"/>
                  <a:gd name="T117" fmla="*/ 1316 h 24199"/>
                  <a:gd name="T118" fmla="*/ 7065 w 13503"/>
                  <a:gd name="T119" fmla="*/ 40 h 24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503"/>
                  <a:gd name="T181" fmla="*/ 0 h 24199"/>
                  <a:gd name="T182" fmla="*/ 13503 w 13503"/>
                  <a:gd name="T183" fmla="*/ 24199 h 24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503" h="24199">
                    <a:moveTo>
                      <a:pt x="8331" y="549"/>
                    </a:moveTo>
                    <a:lnTo>
                      <a:pt x="8412" y="776"/>
                    </a:lnTo>
                    <a:lnTo>
                      <a:pt x="8498" y="1007"/>
                    </a:lnTo>
                    <a:lnTo>
                      <a:pt x="8576" y="1238"/>
                    </a:lnTo>
                    <a:lnTo>
                      <a:pt x="8652" y="1483"/>
                    </a:lnTo>
                    <a:lnTo>
                      <a:pt x="8707" y="1728"/>
                    </a:lnTo>
                    <a:lnTo>
                      <a:pt x="8752" y="1982"/>
                    </a:lnTo>
                    <a:lnTo>
                      <a:pt x="8775" y="2237"/>
                    </a:lnTo>
                    <a:lnTo>
                      <a:pt x="8770" y="2508"/>
                    </a:lnTo>
                    <a:lnTo>
                      <a:pt x="8852" y="2590"/>
                    </a:lnTo>
                    <a:lnTo>
                      <a:pt x="8925" y="2690"/>
                    </a:lnTo>
                    <a:lnTo>
                      <a:pt x="8993" y="2789"/>
                    </a:lnTo>
                    <a:lnTo>
                      <a:pt x="9057" y="2903"/>
                    </a:lnTo>
                    <a:lnTo>
                      <a:pt x="9115" y="3012"/>
                    </a:lnTo>
                    <a:lnTo>
                      <a:pt x="9174" y="3126"/>
                    </a:lnTo>
                    <a:lnTo>
                      <a:pt x="9238" y="3238"/>
                    </a:lnTo>
                    <a:lnTo>
                      <a:pt x="9306" y="3357"/>
                    </a:lnTo>
                    <a:lnTo>
                      <a:pt x="9342" y="3443"/>
                    </a:lnTo>
                    <a:lnTo>
                      <a:pt x="9370" y="3538"/>
                    </a:lnTo>
                    <a:lnTo>
                      <a:pt x="9388" y="3638"/>
                    </a:lnTo>
                    <a:lnTo>
                      <a:pt x="9410" y="3738"/>
                    </a:lnTo>
                    <a:lnTo>
                      <a:pt x="9433" y="3828"/>
                    </a:lnTo>
                    <a:lnTo>
                      <a:pt x="9478" y="3919"/>
                    </a:lnTo>
                    <a:lnTo>
                      <a:pt x="9541" y="3991"/>
                    </a:lnTo>
                    <a:lnTo>
                      <a:pt x="9641" y="4055"/>
                    </a:lnTo>
                    <a:lnTo>
                      <a:pt x="9918" y="4045"/>
                    </a:lnTo>
                    <a:lnTo>
                      <a:pt x="10195" y="4065"/>
                    </a:lnTo>
                    <a:lnTo>
                      <a:pt x="10468" y="4109"/>
                    </a:lnTo>
                    <a:lnTo>
                      <a:pt x="10726" y="4187"/>
                    </a:lnTo>
                    <a:lnTo>
                      <a:pt x="10962" y="4300"/>
                    </a:lnTo>
                    <a:lnTo>
                      <a:pt x="11176" y="4454"/>
                    </a:lnTo>
                    <a:lnTo>
                      <a:pt x="11347" y="4653"/>
                    </a:lnTo>
                    <a:lnTo>
                      <a:pt x="11489" y="4908"/>
                    </a:lnTo>
                    <a:lnTo>
                      <a:pt x="11543" y="5071"/>
                    </a:lnTo>
                    <a:lnTo>
                      <a:pt x="11593" y="5243"/>
                    </a:lnTo>
                    <a:lnTo>
                      <a:pt x="11642" y="5416"/>
                    </a:lnTo>
                    <a:lnTo>
                      <a:pt x="11702" y="5592"/>
                    </a:lnTo>
                    <a:lnTo>
                      <a:pt x="11760" y="5761"/>
                    </a:lnTo>
                    <a:lnTo>
                      <a:pt x="11842" y="5923"/>
                    </a:lnTo>
                    <a:lnTo>
                      <a:pt x="11937" y="6074"/>
                    </a:lnTo>
                    <a:lnTo>
                      <a:pt x="12059" y="6218"/>
                    </a:lnTo>
                    <a:lnTo>
                      <a:pt x="12101" y="6377"/>
                    </a:lnTo>
                    <a:lnTo>
                      <a:pt x="12123" y="6550"/>
                    </a:lnTo>
                    <a:lnTo>
                      <a:pt x="12119" y="6726"/>
                    </a:lnTo>
                    <a:lnTo>
                      <a:pt x="12101" y="6904"/>
                    </a:lnTo>
                    <a:lnTo>
                      <a:pt x="12055" y="7075"/>
                    </a:lnTo>
                    <a:lnTo>
                      <a:pt x="11992" y="7239"/>
                    </a:lnTo>
                    <a:lnTo>
                      <a:pt x="11906" y="7388"/>
                    </a:lnTo>
                    <a:lnTo>
                      <a:pt x="11802" y="7529"/>
                    </a:lnTo>
                    <a:lnTo>
                      <a:pt x="11756" y="7566"/>
                    </a:lnTo>
                    <a:lnTo>
                      <a:pt x="11715" y="7607"/>
                    </a:lnTo>
                    <a:lnTo>
                      <a:pt x="11674" y="7639"/>
                    </a:lnTo>
                    <a:lnTo>
                      <a:pt x="11638" y="7671"/>
                    </a:lnTo>
                    <a:lnTo>
                      <a:pt x="11593" y="7693"/>
                    </a:lnTo>
                    <a:lnTo>
                      <a:pt x="11547" y="7720"/>
                    </a:lnTo>
                    <a:lnTo>
                      <a:pt x="11497" y="7733"/>
                    </a:lnTo>
                    <a:lnTo>
                      <a:pt x="11447" y="7752"/>
                    </a:lnTo>
                    <a:lnTo>
                      <a:pt x="11379" y="7747"/>
                    </a:lnTo>
                    <a:lnTo>
                      <a:pt x="11320" y="7738"/>
                    </a:lnTo>
                    <a:lnTo>
                      <a:pt x="11262" y="7715"/>
                    </a:lnTo>
                    <a:lnTo>
                      <a:pt x="11212" y="7697"/>
                    </a:lnTo>
                    <a:lnTo>
                      <a:pt x="11156" y="7671"/>
                    </a:lnTo>
                    <a:lnTo>
                      <a:pt x="11102" y="7647"/>
                    </a:lnTo>
                    <a:lnTo>
                      <a:pt x="11044" y="7629"/>
                    </a:lnTo>
                    <a:lnTo>
                      <a:pt x="10989" y="7621"/>
                    </a:lnTo>
                    <a:lnTo>
                      <a:pt x="10875" y="7607"/>
                    </a:lnTo>
                    <a:lnTo>
                      <a:pt x="10767" y="7602"/>
                    </a:lnTo>
                    <a:lnTo>
                      <a:pt x="10662" y="7593"/>
                    </a:lnTo>
                    <a:lnTo>
                      <a:pt x="10562" y="7589"/>
                    </a:lnTo>
                    <a:lnTo>
                      <a:pt x="10463" y="7570"/>
                    </a:lnTo>
                    <a:lnTo>
                      <a:pt x="10368" y="7539"/>
                    </a:lnTo>
                    <a:lnTo>
                      <a:pt x="10277" y="7493"/>
                    </a:lnTo>
                    <a:lnTo>
                      <a:pt x="10195" y="7434"/>
                    </a:lnTo>
                    <a:lnTo>
                      <a:pt x="10041" y="7217"/>
                    </a:lnTo>
                    <a:lnTo>
                      <a:pt x="9932" y="6981"/>
                    </a:lnTo>
                    <a:lnTo>
                      <a:pt x="9850" y="6732"/>
                    </a:lnTo>
                    <a:lnTo>
                      <a:pt x="9782" y="6481"/>
                    </a:lnTo>
                    <a:lnTo>
                      <a:pt x="9701" y="6232"/>
                    </a:lnTo>
                    <a:lnTo>
                      <a:pt x="9597" y="6001"/>
                    </a:lnTo>
                    <a:lnTo>
                      <a:pt x="9442" y="5793"/>
                    </a:lnTo>
                    <a:lnTo>
                      <a:pt x="9234" y="5624"/>
                    </a:lnTo>
                    <a:lnTo>
                      <a:pt x="9165" y="5761"/>
                    </a:lnTo>
                    <a:lnTo>
                      <a:pt x="9097" y="5892"/>
                    </a:lnTo>
                    <a:lnTo>
                      <a:pt x="9015" y="6014"/>
                    </a:lnTo>
                    <a:lnTo>
                      <a:pt x="8933" y="6142"/>
                    </a:lnTo>
                    <a:lnTo>
                      <a:pt x="8852" y="6260"/>
                    </a:lnTo>
                    <a:lnTo>
                      <a:pt x="8775" y="6387"/>
                    </a:lnTo>
                    <a:lnTo>
                      <a:pt x="8702" y="6513"/>
                    </a:lnTo>
                    <a:lnTo>
                      <a:pt x="8644" y="6658"/>
                    </a:lnTo>
                    <a:lnTo>
                      <a:pt x="8720" y="6750"/>
                    </a:lnTo>
                    <a:lnTo>
                      <a:pt x="8775" y="6858"/>
                    </a:lnTo>
                    <a:lnTo>
                      <a:pt x="8807" y="6971"/>
                    </a:lnTo>
                    <a:lnTo>
                      <a:pt x="8829" y="7095"/>
                    </a:lnTo>
                    <a:lnTo>
                      <a:pt x="8834" y="7212"/>
                    </a:lnTo>
                    <a:lnTo>
                      <a:pt x="8839" y="7339"/>
                    </a:lnTo>
                    <a:lnTo>
                      <a:pt x="8843" y="7462"/>
                    </a:lnTo>
                    <a:lnTo>
                      <a:pt x="8866" y="7584"/>
                    </a:lnTo>
                    <a:lnTo>
                      <a:pt x="9210" y="8355"/>
                    </a:lnTo>
                    <a:lnTo>
                      <a:pt x="9560" y="9130"/>
                    </a:lnTo>
                    <a:lnTo>
                      <a:pt x="9900" y="9902"/>
                    </a:lnTo>
                    <a:lnTo>
                      <a:pt x="10259" y="10677"/>
                    </a:lnTo>
                    <a:lnTo>
                      <a:pt x="10631" y="11439"/>
                    </a:lnTo>
                    <a:lnTo>
                      <a:pt x="11034" y="12192"/>
                    </a:lnTo>
                    <a:lnTo>
                      <a:pt x="11475" y="12923"/>
                    </a:lnTo>
                    <a:lnTo>
                      <a:pt x="11965" y="13639"/>
                    </a:lnTo>
                    <a:lnTo>
                      <a:pt x="12101" y="13703"/>
                    </a:lnTo>
                    <a:lnTo>
                      <a:pt x="12246" y="13711"/>
                    </a:lnTo>
                    <a:lnTo>
                      <a:pt x="12386" y="13681"/>
                    </a:lnTo>
                    <a:lnTo>
                      <a:pt x="12536" y="13639"/>
                    </a:lnTo>
                    <a:lnTo>
                      <a:pt x="12677" y="13599"/>
                    </a:lnTo>
                    <a:lnTo>
                      <a:pt x="12817" y="13589"/>
                    </a:lnTo>
                    <a:lnTo>
                      <a:pt x="12954" y="13630"/>
                    </a:lnTo>
                    <a:lnTo>
                      <a:pt x="13094" y="13749"/>
                    </a:lnTo>
                    <a:lnTo>
                      <a:pt x="13117" y="13816"/>
                    </a:lnTo>
                    <a:lnTo>
                      <a:pt x="13162" y="13889"/>
                    </a:lnTo>
                    <a:lnTo>
                      <a:pt x="13208" y="13956"/>
                    </a:lnTo>
                    <a:lnTo>
                      <a:pt x="13257" y="14030"/>
                    </a:lnTo>
                    <a:lnTo>
                      <a:pt x="13289" y="14098"/>
                    </a:lnTo>
                    <a:lnTo>
                      <a:pt x="13303" y="14165"/>
                    </a:lnTo>
                    <a:lnTo>
                      <a:pt x="13281" y="14238"/>
                    </a:lnTo>
                    <a:lnTo>
                      <a:pt x="13221" y="14325"/>
                    </a:lnTo>
                    <a:lnTo>
                      <a:pt x="13267" y="14361"/>
                    </a:lnTo>
                    <a:lnTo>
                      <a:pt x="13312" y="14401"/>
                    </a:lnTo>
                    <a:lnTo>
                      <a:pt x="13343" y="14451"/>
                    </a:lnTo>
                    <a:lnTo>
                      <a:pt x="13381" y="14506"/>
                    </a:lnTo>
                    <a:lnTo>
                      <a:pt x="13407" y="14556"/>
                    </a:lnTo>
                    <a:lnTo>
                      <a:pt x="13435" y="14614"/>
                    </a:lnTo>
                    <a:lnTo>
                      <a:pt x="13462" y="14669"/>
                    </a:lnTo>
                    <a:lnTo>
                      <a:pt x="13498" y="14728"/>
                    </a:lnTo>
                    <a:lnTo>
                      <a:pt x="13503" y="14841"/>
                    </a:lnTo>
                    <a:lnTo>
                      <a:pt x="13485" y="14945"/>
                    </a:lnTo>
                    <a:lnTo>
                      <a:pt x="13435" y="15037"/>
                    </a:lnTo>
                    <a:lnTo>
                      <a:pt x="13375" y="15122"/>
                    </a:lnTo>
                    <a:lnTo>
                      <a:pt x="13307" y="15204"/>
                    </a:lnTo>
                    <a:lnTo>
                      <a:pt x="13239" y="15286"/>
                    </a:lnTo>
                    <a:lnTo>
                      <a:pt x="13185" y="15368"/>
                    </a:lnTo>
                    <a:lnTo>
                      <a:pt x="13149" y="15467"/>
                    </a:lnTo>
                    <a:lnTo>
                      <a:pt x="13058" y="15553"/>
                    </a:lnTo>
                    <a:lnTo>
                      <a:pt x="12962" y="15613"/>
                    </a:lnTo>
                    <a:lnTo>
                      <a:pt x="12854" y="15649"/>
                    </a:lnTo>
                    <a:lnTo>
                      <a:pt x="12745" y="15685"/>
                    </a:lnTo>
                    <a:lnTo>
                      <a:pt x="12636" y="15712"/>
                    </a:lnTo>
                    <a:lnTo>
                      <a:pt x="12532" y="15762"/>
                    </a:lnTo>
                    <a:lnTo>
                      <a:pt x="12441" y="15834"/>
                    </a:lnTo>
                    <a:lnTo>
                      <a:pt x="12373" y="15948"/>
                    </a:lnTo>
                    <a:lnTo>
                      <a:pt x="12300" y="15975"/>
                    </a:lnTo>
                    <a:lnTo>
                      <a:pt x="12232" y="16003"/>
                    </a:lnTo>
                    <a:lnTo>
                      <a:pt x="12159" y="16030"/>
                    </a:lnTo>
                    <a:lnTo>
                      <a:pt x="12091" y="16057"/>
                    </a:lnTo>
                    <a:lnTo>
                      <a:pt x="12019" y="16071"/>
                    </a:lnTo>
                    <a:lnTo>
                      <a:pt x="11946" y="16079"/>
                    </a:lnTo>
                    <a:lnTo>
                      <a:pt x="11874" y="16075"/>
                    </a:lnTo>
                    <a:lnTo>
                      <a:pt x="11802" y="16057"/>
                    </a:lnTo>
                    <a:lnTo>
                      <a:pt x="11702" y="16007"/>
                    </a:lnTo>
                    <a:lnTo>
                      <a:pt x="11611" y="15953"/>
                    </a:lnTo>
                    <a:lnTo>
                      <a:pt x="11525" y="15880"/>
                    </a:lnTo>
                    <a:lnTo>
                      <a:pt x="11457" y="15808"/>
                    </a:lnTo>
                    <a:lnTo>
                      <a:pt x="11393" y="15721"/>
                    </a:lnTo>
                    <a:lnTo>
                      <a:pt x="11347" y="15626"/>
                    </a:lnTo>
                    <a:lnTo>
                      <a:pt x="11320" y="15521"/>
                    </a:lnTo>
                    <a:lnTo>
                      <a:pt x="11320" y="15413"/>
                    </a:lnTo>
                    <a:lnTo>
                      <a:pt x="11352" y="15308"/>
                    </a:lnTo>
                    <a:lnTo>
                      <a:pt x="11347" y="15232"/>
                    </a:lnTo>
                    <a:lnTo>
                      <a:pt x="11307" y="15168"/>
                    </a:lnTo>
                    <a:lnTo>
                      <a:pt x="11248" y="15122"/>
                    </a:lnTo>
                    <a:lnTo>
                      <a:pt x="11176" y="15073"/>
                    </a:lnTo>
                    <a:lnTo>
                      <a:pt x="11116" y="15023"/>
                    </a:lnTo>
                    <a:lnTo>
                      <a:pt x="11066" y="14959"/>
                    </a:lnTo>
                    <a:lnTo>
                      <a:pt x="11044" y="14877"/>
                    </a:lnTo>
                    <a:lnTo>
                      <a:pt x="11016" y="14796"/>
                    </a:lnTo>
                    <a:lnTo>
                      <a:pt x="11003" y="14724"/>
                    </a:lnTo>
                    <a:lnTo>
                      <a:pt x="10994" y="14650"/>
                    </a:lnTo>
                    <a:lnTo>
                      <a:pt x="10994" y="14578"/>
                    </a:lnTo>
                    <a:lnTo>
                      <a:pt x="10994" y="14501"/>
                    </a:lnTo>
                    <a:lnTo>
                      <a:pt x="10994" y="14424"/>
                    </a:lnTo>
                    <a:lnTo>
                      <a:pt x="10989" y="14343"/>
                    </a:lnTo>
                    <a:lnTo>
                      <a:pt x="10989" y="14265"/>
                    </a:lnTo>
                    <a:lnTo>
                      <a:pt x="10807" y="13994"/>
                    </a:lnTo>
                    <a:lnTo>
                      <a:pt x="10631" y="13725"/>
                    </a:lnTo>
                    <a:lnTo>
                      <a:pt x="10454" y="13448"/>
                    </a:lnTo>
                    <a:lnTo>
                      <a:pt x="10277" y="13181"/>
                    </a:lnTo>
                    <a:lnTo>
                      <a:pt x="10086" y="12909"/>
                    </a:lnTo>
                    <a:lnTo>
                      <a:pt x="9892" y="12655"/>
                    </a:lnTo>
                    <a:lnTo>
                      <a:pt x="9678" y="12405"/>
                    </a:lnTo>
                    <a:lnTo>
                      <a:pt x="9456" y="12178"/>
                    </a:lnTo>
                    <a:lnTo>
                      <a:pt x="9401" y="12124"/>
                    </a:lnTo>
                    <a:lnTo>
                      <a:pt x="9437" y="13181"/>
                    </a:lnTo>
                    <a:lnTo>
                      <a:pt x="9483" y="14269"/>
                    </a:lnTo>
                    <a:lnTo>
                      <a:pt x="9505" y="15372"/>
                    </a:lnTo>
                    <a:lnTo>
                      <a:pt x="9483" y="16478"/>
                    </a:lnTo>
                    <a:lnTo>
                      <a:pt x="9378" y="17563"/>
                    </a:lnTo>
                    <a:lnTo>
                      <a:pt x="9174" y="18615"/>
                    </a:lnTo>
                    <a:lnTo>
                      <a:pt x="8839" y="19618"/>
                    </a:lnTo>
                    <a:lnTo>
                      <a:pt x="8349" y="20561"/>
                    </a:lnTo>
                    <a:lnTo>
                      <a:pt x="8494" y="20861"/>
                    </a:lnTo>
                    <a:lnTo>
                      <a:pt x="8684" y="21160"/>
                    </a:lnTo>
                    <a:lnTo>
                      <a:pt x="8907" y="21445"/>
                    </a:lnTo>
                    <a:lnTo>
                      <a:pt x="9165" y="21709"/>
                    </a:lnTo>
                    <a:lnTo>
                      <a:pt x="9447" y="21931"/>
                    </a:lnTo>
                    <a:lnTo>
                      <a:pt x="9760" y="22117"/>
                    </a:lnTo>
                    <a:lnTo>
                      <a:pt x="10086" y="22244"/>
                    </a:lnTo>
                    <a:lnTo>
                      <a:pt x="10436" y="22316"/>
                    </a:lnTo>
                    <a:lnTo>
                      <a:pt x="10476" y="22330"/>
                    </a:lnTo>
                    <a:lnTo>
                      <a:pt x="10522" y="22348"/>
                    </a:lnTo>
                    <a:lnTo>
                      <a:pt x="10568" y="22366"/>
                    </a:lnTo>
                    <a:lnTo>
                      <a:pt x="10617" y="22394"/>
                    </a:lnTo>
                    <a:lnTo>
                      <a:pt x="10654" y="22420"/>
                    </a:lnTo>
                    <a:lnTo>
                      <a:pt x="10690" y="22458"/>
                    </a:lnTo>
                    <a:lnTo>
                      <a:pt x="10712" y="22498"/>
                    </a:lnTo>
                    <a:lnTo>
                      <a:pt x="10731" y="22557"/>
                    </a:lnTo>
                    <a:lnTo>
                      <a:pt x="10735" y="22589"/>
                    </a:lnTo>
                    <a:lnTo>
                      <a:pt x="10739" y="22629"/>
                    </a:lnTo>
                    <a:lnTo>
                      <a:pt x="10744" y="22675"/>
                    </a:lnTo>
                    <a:lnTo>
                      <a:pt x="10749" y="22721"/>
                    </a:lnTo>
                    <a:lnTo>
                      <a:pt x="10744" y="22761"/>
                    </a:lnTo>
                    <a:lnTo>
                      <a:pt x="10739" y="22801"/>
                    </a:lnTo>
                    <a:lnTo>
                      <a:pt x="10726" y="22833"/>
                    </a:lnTo>
                    <a:lnTo>
                      <a:pt x="10712" y="22870"/>
                    </a:lnTo>
                    <a:lnTo>
                      <a:pt x="10662" y="22915"/>
                    </a:lnTo>
                    <a:lnTo>
                      <a:pt x="10612" y="22960"/>
                    </a:lnTo>
                    <a:lnTo>
                      <a:pt x="10550" y="23002"/>
                    </a:lnTo>
                    <a:lnTo>
                      <a:pt x="10494" y="23046"/>
                    </a:lnTo>
                    <a:lnTo>
                      <a:pt x="10440" y="23088"/>
                    </a:lnTo>
                    <a:lnTo>
                      <a:pt x="10399" y="23146"/>
                    </a:lnTo>
                    <a:lnTo>
                      <a:pt x="10372" y="23210"/>
                    </a:lnTo>
                    <a:lnTo>
                      <a:pt x="10377" y="23297"/>
                    </a:lnTo>
                    <a:lnTo>
                      <a:pt x="10255" y="23391"/>
                    </a:lnTo>
                    <a:lnTo>
                      <a:pt x="10131" y="23487"/>
                    </a:lnTo>
                    <a:lnTo>
                      <a:pt x="9996" y="23573"/>
                    </a:lnTo>
                    <a:lnTo>
                      <a:pt x="9860" y="23650"/>
                    </a:lnTo>
                    <a:lnTo>
                      <a:pt x="9705" y="23700"/>
                    </a:lnTo>
                    <a:lnTo>
                      <a:pt x="9555" y="23732"/>
                    </a:lnTo>
                    <a:lnTo>
                      <a:pt x="9392" y="23732"/>
                    </a:lnTo>
                    <a:lnTo>
                      <a:pt x="9234" y="23700"/>
                    </a:lnTo>
                    <a:lnTo>
                      <a:pt x="9093" y="23618"/>
                    </a:lnTo>
                    <a:lnTo>
                      <a:pt x="8979" y="23514"/>
                    </a:lnTo>
                    <a:lnTo>
                      <a:pt x="8879" y="23397"/>
                    </a:lnTo>
                    <a:lnTo>
                      <a:pt x="8798" y="23269"/>
                    </a:lnTo>
                    <a:lnTo>
                      <a:pt x="8712" y="23133"/>
                    </a:lnTo>
                    <a:lnTo>
                      <a:pt x="8626" y="22997"/>
                    </a:lnTo>
                    <a:lnTo>
                      <a:pt x="8530" y="22861"/>
                    </a:lnTo>
                    <a:lnTo>
                      <a:pt x="8421" y="22743"/>
                    </a:lnTo>
                    <a:lnTo>
                      <a:pt x="8199" y="22480"/>
                    </a:lnTo>
                    <a:lnTo>
                      <a:pt x="7972" y="22221"/>
                    </a:lnTo>
                    <a:lnTo>
                      <a:pt x="7745" y="21963"/>
                    </a:lnTo>
                    <a:lnTo>
                      <a:pt x="7523" y="21704"/>
                    </a:lnTo>
                    <a:lnTo>
                      <a:pt x="7300" y="21437"/>
                    </a:lnTo>
                    <a:lnTo>
                      <a:pt x="7097" y="21164"/>
                    </a:lnTo>
                    <a:lnTo>
                      <a:pt x="6906" y="20883"/>
                    </a:lnTo>
                    <a:lnTo>
                      <a:pt x="6742" y="20598"/>
                    </a:lnTo>
                    <a:lnTo>
                      <a:pt x="6716" y="20479"/>
                    </a:lnTo>
                    <a:lnTo>
                      <a:pt x="6734" y="20379"/>
                    </a:lnTo>
                    <a:lnTo>
                      <a:pt x="6774" y="20280"/>
                    </a:lnTo>
                    <a:lnTo>
                      <a:pt x="6842" y="20198"/>
                    </a:lnTo>
                    <a:lnTo>
                      <a:pt x="6915" y="20112"/>
                    </a:lnTo>
                    <a:lnTo>
                      <a:pt x="6997" y="20030"/>
                    </a:lnTo>
                    <a:lnTo>
                      <a:pt x="7069" y="19953"/>
                    </a:lnTo>
                    <a:lnTo>
                      <a:pt x="7129" y="19881"/>
                    </a:lnTo>
                    <a:lnTo>
                      <a:pt x="7191" y="19681"/>
                    </a:lnTo>
                    <a:lnTo>
                      <a:pt x="7241" y="19472"/>
                    </a:lnTo>
                    <a:lnTo>
                      <a:pt x="7278" y="19250"/>
                    </a:lnTo>
                    <a:lnTo>
                      <a:pt x="7300" y="19033"/>
                    </a:lnTo>
                    <a:lnTo>
                      <a:pt x="7292" y="18806"/>
                    </a:lnTo>
                    <a:lnTo>
                      <a:pt x="7260" y="18593"/>
                    </a:lnTo>
                    <a:lnTo>
                      <a:pt x="7191" y="18384"/>
                    </a:lnTo>
                    <a:lnTo>
                      <a:pt x="7091" y="18198"/>
                    </a:lnTo>
                    <a:lnTo>
                      <a:pt x="7051" y="18166"/>
                    </a:lnTo>
                    <a:lnTo>
                      <a:pt x="7005" y="18148"/>
                    </a:lnTo>
                    <a:lnTo>
                      <a:pt x="6956" y="18130"/>
                    </a:lnTo>
                    <a:lnTo>
                      <a:pt x="6910" y="18125"/>
                    </a:lnTo>
                    <a:lnTo>
                      <a:pt x="6860" y="18121"/>
                    </a:lnTo>
                    <a:lnTo>
                      <a:pt x="6810" y="18121"/>
                    </a:lnTo>
                    <a:lnTo>
                      <a:pt x="6760" y="18121"/>
                    </a:lnTo>
                    <a:lnTo>
                      <a:pt x="6720" y="18125"/>
                    </a:lnTo>
                    <a:lnTo>
                      <a:pt x="6515" y="18288"/>
                    </a:lnTo>
                    <a:lnTo>
                      <a:pt x="6366" y="18493"/>
                    </a:lnTo>
                    <a:lnTo>
                      <a:pt x="6262" y="18715"/>
                    </a:lnTo>
                    <a:lnTo>
                      <a:pt x="6194" y="18969"/>
                    </a:lnTo>
                    <a:lnTo>
                      <a:pt x="6148" y="19223"/>
                    </a:lnTo>
                    <a:lnTo>
                      <a:pt x="6126" y="19486"/>
                    </a:lnTo>
                    <a:lnTo>
                      <a:pt x="6116" y="19741"/>
                    </a:lnTo>
                    <a:lnTo>
                      <a:pt x="6112" y="19990"/>
                    </a:lnTo>
                    <a:lnTo>
                      <a:pt x="6152" y="20040"/>
                    </a:lnTo>
                    <a:lnTo>
                      <a:pt x="6207" y="20084"/>
                    </a:lnTo>
                    <a:lnTo>
                      <a:pt x="6266" y="20126"/>
                    </a:lnTo>
                    <a:lnTo>
                      <a:pt x="6334" y="20166"/>
                    </a:lnTo>
                    <a:lnTo>
                      <a:pt x="6389" y="20203"/>
                    </a:lnTo>
                    <a:lnTo>
                      <a:pt x="6443" y="20253"/>
                    </a:lnTo>
                    <a:lnTo>
                      <a:pt x="6479" y="20311"/>
                    </a:lnTo>
                    <a:lnTo>
                      <a:pt x="6502" y="20397"/>
                    </a:lnTo>
                    <a:lnTo>
                      <a:pt x="6475" y="20507"/>
                    </a:lnTo>
                    <a:lnTo>
                      <a:pt x="6447" y="20620"/>
                    </a:lnTo>
                    <a:lnTo>
                      <a:pt x="6407" y="20724"/>
                    </a:lnTo>
                    <a:lnTo>
                      <a:pt x="6361" y="20833"/>
                    </a:lnTo>
                    <a:lnTo>
                      <a:pt x="6302" y="20929"/>
                    </a:lnTo>
                    <a:lnTo>
                      <a:pt x="6248" y="21029"/>
                    </a:lnTo>
                    <a:lnTo>
                      <a:pt x="6189" y="21128"/>
                    </a:lnTo>
                    <a:lnTo>
                      <a:pt x="6130" y="21228"/>
                    </a:lnTo>
                    <a:lnTo>
                      <a:pt x="6062" y="21274"/>
                    </a:lnTo>
                    <a:lnTo>
                      <a:pt x="6003" y="21332"/>
                    </a:lnTo>
                    <a:lnTo>
                      <a:pt x="5944" y="21400"/>
                    </a:lnTo>
                    <a:lnTo>
                      <a:pt x="5889" y="21482"/>
                    </a:lnTo>
                    <a:lnTo>
                      <a:pt x="5835" y="21559"/>
                    </a:lnTo>
                    <a:lnTo>
                      <a:pt x="5781" y="21636"/>
                    </a:lnTo>
                    <a:lnTo>
                      <a:pt x="5721" y="21709"/>
                    </a:lnTo>
                    <a:lnTo>
                      <a:pt x="5667" y="21781"/>
                    </a:lnTo>
                    <a:lnTo>
                      <a:pt x="5436" y="21967"/>
                    </a:lnTo>
                    <a:lnTo>
                      <a:pt x="5213" y="22163"/>
                    </a:lnTo>
                    <a:lnTo>
                      <a:pt x="4991" y="22362"/>
                    </a:lnTo>
                    <a:lnTo>
                      <a:pt x="4787" y="22575"/>
                    </a:lnTo>
                    <a:lnTo>
                      <a:pt x="4597" y="22797"/>
                    </a:lnTo>
                    <a:lnTo>
                      <a:pt x="4429" y="23034"/>
                    </a:lnTo>
                    <a:lnTo>
                      <a:pt x="4284" y="23283"/>
                    </a:lnTo>
                    <a:lnTo>
                      <a:pt x="4174" y="23555"/>
                    </a:lnTo>
                    <a:lnTo>
                      <a:pt x="4156" y="23618"/>
                    </a:lnTo>
                    <a:lnTo>
                      <a:pt x="4134" y="23686"/>
                    </a:lnTo>
                    <a:lnTo>
                      <a:pt x="4106" y="23750"/>
                    </a:lnTo>
                    <a:lnTo>
                      <a:pt x="4079" y="23818"/>
                    </a:lnTo>
                    <a:lnTo>
                      <a:pt x="4039" y="23877"/>
                    </a:lnTo>
                    <a:lnTo>
                      <a:pt x="4002" y="23945"/>
                    </a:lnTo>
                    <a:lnTo>
                      <a:pt x="3957" y="24003"/>
                    </a:lnTo>
                    <a:lnTo>
                      <a:pt x="3915" y="24072"/>
                    </a:lnTo>
                    <a:lnTo>
                      <a:pt x="3802" y="24117"/>
                    </a:lnTo>
                    <a:lnTo>
                      <a:pt x="3680" y="24158"/>
                    </a:lnTo>
                    <a:lnTo>
                      <a:pt x="3553" y="24185"/>
                    </a:lnTo>
                    <a:lnTo>
                      <a:pt x="3426" y="24199"/>
                    </a:lnTo>
                    <a:lnTo>
                      <a:pt x="3289" y="24194"/>
                    </a:lnTo>
                    <a:lnTo>
                      <a:pt x="3163" y="24176"/>
                    </a:lnTo>
                    <a:lnTo>
                      <a:pt x="3040" y="24131"/>
                    </a:lnTo>
                    <a:lnTo>
                      <a:pt x="2936" y="24072"/>
                    </a:lnTo>
                    <a:lnTo>
                      <a:pt x="2918" y="24027"/>
                    </a:lnTo>
                    <a:lnTo>
                      <a:pt x="2895" y="23999"/>
                    </a:lnTo>
                    <a:lnTo>
                      <a:pt x="2868" y="23973"/>
                    </a:lnTo>
                    <a:lnTo>
                      <a:pt x="2845" y="23963"/>
                    </a:lnTo>
                    <a:lnTo>
                      <a:pt x="2809" y="23959"/>
                    </a:lnTo>
                    <a:lnTo>
                      <a:pt x="2777" y="23967"/>
                    </a:lnTo>
                    <a:lnTo>
                      <a:pt x="2745" y="23981"/>
                    </a:lnTo>
                    <a:lnTo>
                      <a:pt x="2713" y="24013"/>
                    </a:lnTo>
                    <a:lnTo>
                      <a:pt x="2691" y="24031"/>
                    </a:lnTo>
                    <a:lnTo>
                      <a:pt x="2663" y="24049"/>
                    </a:lnTo>
                    <a:lnTo>
                      <a:pt x="2632" y="24059"/>
                    </a:lnTo>
                    <a:lnTo>
                      <a:pt x="2600" y="24063"/>
                    </a:lnTo>
                    <a:lnTo>
                      <a:pt x="2559" y="24059"/>
                    </a:lnTo>
                    <a:lnTo>
                      <a:pt x="2528" y="24054"/>
                    </a:lnTo>
                    <a:lnTo>
                      <a:pt x="2496" y="24045"/>
                    </a:lnTo>
                    <a:lnTo>
                      <a:pt x="2473" y="24035"/>
                    </a:lnTo>
                    <a:lnTo>
                      <a:pt x="2360" y="23981"/>
                    </a:lnTo>
                    <a:lnTo>
                      <a:pt x="2287" y="23913"/>
                    </a:lnTo>
                    <a:lnTo>
                      <a:pt x="2233" y="23836"/>
                    </a:lnTo>
                    <a:lnTo>
                      <a:pt x="2196" y="23750"/>
                    </a:lnTo>
                    <a:lnTo>
                      <a:pt x="2160" y="23654"/>
                    </a:lnTo>
                    <a:lnTo>
                      <a:pt x="2129" y="23564"/>
                    </a:lnTo>
                    <a:lnTo>
                      <a:pt x="2087" y="23469"/>
                    </a:lnTo>
                    <a:lnTo>
                      <a:pt x="2033" y="23387"/>
                    </a:lnTo>
                    <a:lnTo>
                      <a:pt x="2024" y="23301"/>
                    </a:lnTo>
                    <a:lnTo>
                      <a:pt x="2047" y="23242"/>
                    </a:lnTo>
                    <a:lnTo>
                      <a:pt x="2083" y="23188"/>
                    </a:lnTo>
                    <a:lnTo>
                      <a:pt x="2133" y="23151"/>
                    </a:lnTo>
                    <a:lnTo>
                      <a:pt x="2187" y="23110"/>
                    </a:lnTo>
                    <a:lnTo>
                      <a:pt x="2246" y="23078"/>
                    </a:lnTo>
                    <a:lnTo>
                      <a:pt x="2305" y="23042"/>
                    </a:lnTo>
                    <a:lnTo>
                      <a:pt x="2364" y="23002"/>
                    </a:lnTo>
                    <a:lnTo>
                      <a:pt x="2473" y="22965"/>
                    </a:lnTo>
                    <a:lnTo>
                      <a:pt x="2577" y="22924"/>
                    </a:lnTo>
                    <a:lnTo>
                      <a:pt x="2673" y="22870"/>
                    </a:lnTo>
                    <a:lnTo>
                      <a:pt x="2768" y="22811"/>
                    </a:lnTo>
                    <a:lnTo>
                      <a:pt x="2854" y="22743"/>
                    </a:lnTo>
                    <a:lnTo>
                      <a:pt x="2945" y="22675"/>
                    </a:lnTo>
                    <a:lnTo>
                      <a:pt x="3026" y="22611"/>
                    </a:lnTo>
                    <a:lnTo>
                      <a:pt x="3122" y="22557"/>
                    </a:lnTo>
                    <a:lnTo>
                      <a:pt x="3367" y="22339"/>
                    </a:lnTo>
                    <a:lnTo>
                      <a:pt x="3626" y="22126"/>
                    </a:lnTo>
                    <a:lnTo>
                      <a:pt x="3879" y="21908"/>
                    </a:lnTo>
                    <a:lnTo>
                      <a:pt x="4138" y="21686"/>
                    </a:lnTo>
                    <a:lnTo>
                      <a:pt x="4374" y="21445"/>
                    </a:lnTo>
                    <a:lnTo>
                      <a:pt x="4597" y="21196"/>
                    </a:lnTo>
                    <a:lnTo>
                      <a:pt x="4787" y="20924"/>
                    </a:lnTo>
                    <a:lnTo>
                      <a:pt x="4950" y="20638"/>
                    </a:lnTo>
                    <a:lnTo>
                      <a:pt x="4397" y="19659"/>
                    </a:lnTo>
                    <a:lnTo>
                      <a:pt x="4352" y="19663"/>
                    </a:lnTo>
                    <a:lnTo>
                      <a:pt x="4310" y="19685"/>
                    </a:lnTo>
                    <a:lnTo>
                      <a:pt x="4266" y="19717"/>
                    </a:lnTo>
                    <a:lnTo>
                      <a:pt x="4224" y="19759"/>
                    </a:lnTo>
                    <a:lnTo>
                      <a:pt x="4179" y="19795"/>
                    </a:lnTo>
                    <a:lnTo>
                      <a:pt x="4134" y="19835"/>
                    </a:lnTo>
                    <a:lnTo>
                      <a:pt x="4088" y="19872"/>
                    </a:lnTo>
                    <a:lnTo>
                      <a:pt x="4043" y="19899"/>
                    </a:lnTo>
                    <a:lnTo>
                      <a:pt x="3993" y="19926"/>
                    </a:lnTo>
                    <a:lnTo>
                      <a:pt x="3947" y="19962"/>
                    </a:lnTo>
                    <a:lnTo>
                      <a:pt x="3897" y="19994"/>
                    </a:lnTo>
                    <a:lnTo>
                      <a:pt x="3857" y="20026"/>
                    </a:lnTo>
                    <a:lnTo>
                      <a:pt x="3807" y="20048"/>
                    </a:lnTo>
                    <a:lnTo>
                      <a:pt x="3757" y="20066"/>
                    </a:lnTo>
                    <a:lnTo>
                      <a:pt x="3708" y="20072"/>
                    </a:lnTo>
                    <a:lnTo>
                      <a:pt x="3658" y="20062"/>
                    </a:lnTo>
                    <a:lnTo>
                      <a:pt x="3640" y="20034"/>
                    </a:lnTo>
                    <a:lnTo>
                      <a:pt x="3626" y="20012"/>
                    </a:lnTo>
                    <a:lnTo>
                      <a:pt x="3620" y="19980"/>
                    </a:lnTo>
                    <a:lnTo>
                      <a:pt x="3620" y="19953"/>
                    </a:lnTo>
                    <a:lnTo>
                      <a:pt x="3620" y="19922"/>
                    </a:lnTo>
                    <a:lnTo>
                      <a:pt x="3630" y="19890"/>
                    </a:lnTo>
                    <a:lnTo>
                      <a:pt x="3644" y="19863"/>
                    </a:lnTo>
                    <a:lnTo>
                      <a:pt x="3658" y="19845"/>
                    </a:lnTo>
                    <a:lnTo>
                      <a:pt x="3666" y="19835"/>
                    </a:lnTo>
                    <a:lnTo>
                      <a:pt x="3670" y="19821"/>
                    </a:lnTo>
                    <a:lnTo>
                      <a:pt x="3670" y="19799"/>
                    </a:lnTo>
                    <a:lnTo>
                      <a:pt x="3676" y="19785"/>
                    </a:lnTo>
                    <a:lnTo>
                      <a:pt x="3598" y="19835"/>
                    </a:lnTo>
                    <a:lnTo>
                      <a:pt x="3526" y="19894"/>
                    </a:lnTo>
                    <a:lnTo>
                      <a:pt x="3444" y="19953"/>
                    </a:lnTo>
                    <a:lnTo>
                      <a:pt x="3367" y="20012"/>
                    </a:lnTo>
                    <a:lnTo>
                      <a:pt x="3276" y="20062"/>
                    </a:lnTo>
                    <a:lnTo>
                      <a:pt x="3185" y="20108"/>
                    </a:lnTo>
                    <a:lnTo>
                      <a:pt x="3086" y="20139"/>
                    </a:lnTo>
                    <a:lnTo>
                      <a:pt x="2990" y="20158"/>
                    </a:lnTo>
                    <a:lnTo>
                      <a:pt x="2976" y="20098"/>
                    </a:lnTo>
                    <a:lnTo>
                      <a:pt x="2982" y="20048"/>
                    </a:lnTo>
                    <a:lnTo>
                      <a:pt x="3000" y="19998"/>
                    </a:lnTo>
                    <a:lnTo>
                      <a:pt x="3032" y="19953"/>
                    </a:lnTo>
                    <a:lnTo>
                      <a:pt x="3058" y="19903"/>
                    </a:lnTo>
                    <a:lnTo>
                      <a:pt x="3090" y="19858"/>
                    </a:lnTo>
                    <a:lnTo>
                      <a:pt x="3118" y="19813"/>
                    </a:lnTo>
                    <a:lnTo>
                      <a:pt x="3140" y="19767"/>
                    </a:lnTo>
                    <a:lnTo>
                      <a:pt x="3068" y="19777"/>
                    </a:lnTo>
                    <a:lnTo>
                      <a:pt x="3004" y="19803"/>
                    </a:lnTo>
                    <a:lnTo>
                      <a:pt x="2936" y="19845"/>
                    </a:lnTo>
                    <a:lnTo>
                      <a:pt x="2877" y="19894"/>
                    </a:lnTo>
                    <a:lnTo>
                      <a:pt x="2804" y="19935"/>
                    </a:lnTo>
                    <a:lnTo>
                      <a:pt x="2737" y="19976"/>
                    </a:lnTo>
                    <a:lnTo>
                      <a:pt x="2663" y="19998"/>
                    </a:lnTo>
                    <a:lnTo>
                      <a:pt x="2587" y="20008"/>
                    </a:lnTo>
                    <a:lnTo>
                      <a:pt x="2564" y="20034"/>
                    </a:lnTo>
                    <a:lnTo>
                      <a:pt x="2537" y="20048"/>
                    </a:lnTo>
                    <a:lnTo>
                      <a:pt x="2500" y="20054"/>
                    </a:lnTo>
                    <a:lnTo>
                      <a:pt x="2468" y="20058"/>
                    </a:lnTo>
                    <a:lnTo>
                      <a:pt x="2428" y="20054"/>
                    </a:lnTo>
                    <a:lnTo>
                      <a:pt x="2392" y="20048"/>
                    </a:lnTo>
                    <a:lnTo>
                      <a:pt x="2355" y="20044"/>
                    </a:lnTo>
                    <a:lnTo>
                      <a:pt x="2328" y="20044"/>
                    </a:lnTo>
                    <a:lnTo>
                      <a:pt x="2300" y="19990"/>
                    </a:lnTo>
                    <a:lnTo>
                      <a:pt x="2300" y="19949"/>
                    </a:lnTo>
                    <a:lnTo>
                      <a:pt x="2319" y="19912"/>
                    </a:lnTo>
                    <a:lnTo>
                      <a:pt x="2355" y="19881"/>
                    </a:lnTo>
                    <a:lnTo>
                      <a:pt x="2392" y="19849"/>
                    </a:lnTo>
                    <a:lnTo>
                      <a:pt x="2432" y="19817"/>
                    </a:lnTo>
                    <a:lnTo>
                      <a:pt x="2473" y="19785"/>
                    </a:lnTo>
                    <a:lnTo>
                      <a:pt x="2510" y="19749"/>
                    </a:lnTo>
                    <a:lnTo>
                      <a:pt x="2478" y="19753"/>
                    </a:lnTo>
                    <a:lnTo>
                      <a:pt x="2446" y="19759"/>
                    </a:lnTo>
                    <a:lnTo>
                      <a:pt x="2410" y="19763"/>
                    </a:lnTo>
                    <a:lnTo>
                      <a:pt x="2378" y="19771"/>
                    </a:lnTo>
                    <a:lnTo>
                      <a:pt x="2342" y="19781"/>
                    </a:lnTo>
                    <a:lnTo>
                      <a:pt x="2310" y="19795"/>
                    </a:lnTo>
                    <a:lnTo>
                      <a:pt x="2278" y="19813"/>
                    </a:lnTo>
                    <a:lnTo>
                      <a:pt x="2251" y="19845"/>
                    </a:lnTo>
                    <a:lnTo>
                      <a:pt x="1661" y="19935"/>
                    </a:lnTo>
                    <a:lnTo>
                      <a:pt x="1629" y="19926"/>
                    </a:lnTo>
                    <a:lnTo>
                      <a:pt x="1611" y="19903"/>
                    </a:lnTo>
                    <a:lnTo>
                      <a:pt x="1607" y="19872"/>
                    </a:lnTo>
                    <a:lnTo>
                      <a:pt x="1607" y="19845"/>
                    </a:lnTo>
                    <a:lnTo>
                      <a:pt x="1638" y="19821"/>
                    </a:lnTo>
                    <a:lnTo>
                      <a:pt x="1670" y="19803"/>
                    </a:lnTo>
                    <a:lnTo>
                      <a:pt x="1702" y="19777"/>
                    </a:lnTo>
                    <a:lnTo>
                      <a:pt x="1738" y="19753"/>
                    </a:lnTo>
                    <a:lnTo>
                      <a:pt x="1766" y="19727"/>
                    </a:lnTo>
                    <a:lnTo>
                      <a:pt x="1798" y="19703"/>
                    </a:lnTo>
                    <a:lnTo>
                      <a:pt x="1820" y="19677"/>
                    </a:lnTo>
                    <a:lnTo>
                      <a:pt x="1847" y="19659"/>
                    </a:lnTo>
                    <a:lnTo>
                      <a:pt x="1716" y="19663"/>
                    </a:lnTo>
                    <a:lnTo>
                      <a:pt x="1588" y="19667"/>
                    </a:lnTo>
                    <a:lnTo>
                      <a:pt x="1457" y="19667"/>
                    </a:lnTo>
                    <a:lnTo>
                      <a:pt x="1330" y="19672"/>
                    </a:lnTo>
                    <a:lnTo>
                      <a:pt x="1194" y="19667"/>
                    </a:lnTo>
                    <a:lnTo>
                      <a:pt x="1062" y="19659"/>
                    </a:lnTo>
                    <a:lnTo>
                      <a:pt x="935" y="19640"/>
                    </a:lnTo>
                    <a:lnTo>
                      <a:pt x="813" y="19622"/>
                    </a:lnTo>
                    <a:lnTo>
                      <a:pt x="781" y="19581"/>
                    </a:lnTo>
                    <a:lnTo>
                      <a:pt x="749" y="19554"/>
                    </a:lnTo>
                    <a:lnTo>
                      <a:pt x="735" y="19522"/>
                    </a:lnTo>
                    <a:lnTo>
                      <a:pt x="758" y="19490"/>
                    </a:lnTo>
                    <a:lnTo>
                      <a:pt x="789" y="19482"/>
                    </a:lnTo>
                    <a:lnTo>
                      <a:pt x="827" y="19477"/>
                    </a:lnTo>
                    <a:lnTo>
                      <a:pt x="863" y="19472"/>
                    </a:lnTo>
                    <a:lnTo>
                      <a:pt x="903" y="19468"/>
                    </a:lnTo>
                    <a:lnTo>
                      <a:pt x="935" y="19458"/>
                    </a:lnTo>
                    <a:lnTo>
                      <a:pt x="971" y="19450"/>
                    </a:lnTo>
                    <a:lnTo>
                      <a:pt x="1003" y="19432"/>
                    </a:lnTo>
                    <a:lnTo>
                      <a:pt x="1035" y="19418"/>
                    </a:lnTo>
                    <a:lnTo>
                      <a:pt x="871" y="19364"/>
                    </a:lnTo>
                    <a:lnTo>
                      <a:pt x="717" y="19291"/>
                    </a:lnTo>
                    <a:lnTo>
                      <a:pt x="563" y="19201"/>
                    </a:lnTo>
                    <a:lnTo>
                      <a:pt x="427" y="19096"/>
                    </a:lnTo>
                    <a:lnTo>
                      <a:pt x="295" y="18978"/>
                    </a:lnTo>
                    <a:lnTo>
                      <a:pt x="177" y="18856"/>
                    </a:lnTo>
                    <a:lnTo>
                      <a:pt x="77" y="18720"/>
                    </a:lnTo>
                    <a:lnTo>
                      <a:pt x="0" y="18588"/>
                    </a:lnTo>
                    <a:lnTo>
                      <a:pt x="64" y="18593"/>
                    </a:lnTo>
                    <a:lnTo>
                      <a:pt x="132" y="18615"/>
                    </a:lnTo>
                    <a:lnTo>
                      <a:pt x="199" y="18647"/>
                    </a:lnTo>
                    <a:lnTo>
                      <a:pt x="268" y="18688"/>
                    </a:lnTo>
                    <a:lnTo>
                      <a:pt x="331" y="18724"/>
                    </a:lnTo>
                    <a:lnTo>
                      <a:pt x="395" y="18765"/>
                    </a:lnTo>
                    <a:lnTo>
                      <a:pt x="463" y="18802"/>
                    </a:lnTo>
                    <a:lnTo>
                      <a:pt x="536" y="18828"/>
                    </a:lnTo>
                    <a:lnTo>
                      <a:pt x="921" y="18937"/>
                    </a:lnTo>
                    <a:lnTo>
                      <a:pt x="1321" y="19005"/>
                    </a:lnTo>
                    <a:lnTo>
                      <a:pt x="1724" y="19033"/>
                    </a:lnTo>
                    <a:lnTo>
                      <a:pt x="2133" y="19019"/>
                    </a:lnTo>
                    <a:lnTo>
                      <a:pt x="2532" y="18964"/>
                    </a:lnTo>
                    <a:lnTo>
                      <a:pt x="2927" y="18878"/>
                    </a:lnTo>
                    <a:lnTo>
                      <a:pt x="3307" y="18756"/>
                    </a:lnTo>
                    <a:lnTo>
                      <a:pt x="3676" y="18606"/>
                    </a:lnTo>
                    <a:lnTo>
                      <a:pt x="4079" y="18294"/>
                    </a:lnTo>
                    <a:lnTo>
                      <a:pt x="4084" y="17558"/>
                    </a:lnTo>
                    <a:lnTo>
                      <a:pt x="4111" y="16828"/>
                    </a:lnTo>
                    <a:lnTo>
                      <a:pt x="4147" y="16103"/>
                    </a:lnTo>
                    <a:lnTo>
                      <a:pt x="4197" y="15381"/>
                    </a:lnTo>
                    <a:lnTo>
                      <a:pt x="4242" y="14660"/>
                    </a:lnTo>
                    <a:lnTo>
                      <a:pt x="4284" y="13938"/>
                    </a:lnTo>
                    <a:lnTo>
                      <a:pt x="4310" y="13222"/>
                    </a:lnTo>
                    <a:lnTo>
                      <a:pt x="4320" y="12515"/>
                    </a:lnTo>
                    <a:lnTo>
                      <a:pt x="4147" y="12782"/>
                    </a:lnTo>
                    <a:lnTo>
                      <a:pt x="3971" y="13045"/>
                    </a:lnTo>
                    <a:lnTo>
                      <a:pt x="3784" y="13304"/>
                    </a:lnTo>
                    <a:lnTo>
                      <a:pt x="3598" y="13562"/>
                    </a:lnTo>
                    <a:lnTo>
                      <a:pt x="3403" y="13816"/>
                    </a:lnTo>
                    <a:lnTo>
                      <a:pt x="3213" y="14080"/>
                    </a:lnTo>
                    <a:lnTo>
                      <a:pt x="3032" y="14343"/>
                    </a:lnTo>
                    <a:lnTo>
                      <a:pt x="2863" y="14620"/>
                    </a:lnTo>
                    <a:lnTo>
                      <a:pt x="2859" y="14710"/>
                    </a:lnTo>
                    <a:lnTo>
                      <a:pt x="2845" y="14796"/>
                    </a:lnTo>
                    <a:lnTo>
                      <a:pt x="2813" y="14883"/>
                    </a:lnTo>
                    <a:lnTo>
                      <a:pt x="2786" y="14969"/>
                    </a:lnTo>
                    <a:lnTo>
                      <a:pt x="2759" y="15050"/>
                    </a:lnTo>
                    <a:lnTo>
                      <a:pt x="2749" y="15140"/>
                    </a:lnTo>
                    <a:lnTo>
                      <a:pt x="2759" y="15232"/>
                    </a:lnTo>
                    <a:lnTo>
                      <a:pt x="2809" y="15336"/>
                    </a:lnTo>
                    <a:lnTo>
                      <a:pt x="2777" y="15467"/>
                    </a:lnTo>
                    <a:lnTo>
                      <a:pt x="2737" y="15599"/>
                    </a:lnTo>
                    <a:lnTo>
                      <a:pt x="2681" y="15721"/>
                    </a:lnTo>
                    <a:lnTo>
                      <a:pt x="2613" y="15848"/>
                    </a:lnTo>
                    <a:lnTo>
                      <a:pt x="2532" y="15957"/>
                    </a:lnTo>
                    <a:lnTo>
                      <a:pt x="2436" y="16061"/>
                    </a:lnTo>
                    <a:lnTo>
                      <a:pt x="2332" y="16147"/>
                    </a:lnTo>
                    <a:lnTo>
                      <a:pt x="2215" y="16225"/>
                    </a:lnTo>
                    <a:lnTo>
                      <a:pt x="2119" y="16252"/>
                    </a:lnTo>
                    <a:lnTo>
                      <a:pt x="2019" y="16275"/>
                    </a:lnTo>
                    <a:lnTo>
                      <a:pt x="1910" y="16288"/>
                    </a:lnTo>
                    <a:lnTo>
                      <a:pt x="1802" y="16293"/>
                    </a:lnTo>
                    <a:lnTo>
                      <a:pt x="1692" y="16279"/>
                    </a:lnTo>
                    <a:lnTo>
                      <a:pt x="1588" y="16257"/>
                    </a:lnTo>
                    <a:lnTo>
                      <a:pt x="1497" y="16220"/>
                    </a:lnTo>
                    <a:lnTo>
                      <a:pt x="1421" y="16171"/>
                    </a:lnTo>
                    <a:lnTo>
                      <a:pt x="1384" y="16057"/>
                    </a:lnTo>
                    <a:lnTo>
                      <a:pt x="1325" y="15998"/>
                    </a:lnTo>
                    <a:lnTo>
                      <a:pt x="1248" y="15975"/>
                    </a:lnTo>
                    <a:lnTo>
                      <a:pt x="1166" y="15975"/>
                    </a:lnTo>
                    <a:lnTo>
                      <a:pt x="1076" y="15975"/>
                    </a:lnTo>
                    <a:lnTo>
                      <a:pt x="989" y="15971"/>
                    </a:lnTo>
                    <a:lnTo>
                      <a:pt x="913" y="15939"/>
                    </a:lnTo>
                    <a:lnTo>
                      <a:pt x="849" y="15871"/>
                    </a:lnTo>
                    <a:lnTo>
                      <a:pt x="807" y="15816"/>
                    </a:lnTo>
                    <a:lnTo>
                      <a:pt x="771" y="15766"/>
                    </a:lnTo>
                    <a:lnTo>
                      <a:pt x="735" y="15712"/>
                    </a:lnTo>
                    <a:lnTo>
                      <a:pt x="708" y="15662"/>
                    </a:lnTo>
                    <a:lnTo>
                      <a:pt x="676" y="15599"/>
                    </a:lnTo>
                    <a:lnTo>
                      <a:pt x="663" y="15539"/>
                    </a:lnTo>
                    <a:lnTo>
                      <a:pt x="654" y="15477"/>
                    </a:lnTo>
                    <a:lnTo>
                      <a:pt x="663" y="15413"/>
                    </a:lnTo>
                    <a:lnTo>
                      <a:pt x="600" y="15358"/>
                    </a:lnTo>
                    <a:lnTo>
                      <a:pt x="536" y="15304"/>
                    </a:lnTo>
                    <a:lnTo>
                      <a:pt x="468" y="15246"/>
                    </a:lnTo>
                    <a:lnTo>
                      <a:pt x="409" y="15182"/>
                    </a:lnTo>
                    <a:lnTo>
                      <a:pt x="359" y="15104"/>
                    </a:lnTo>
                    <a:lnTo>
                      <a:pt x="331" y="15023"/>
                    </a:lnTo>
                    <a:lnTo>
                      <a:pt x="323" y="14937"/>
                    </a:lnTo>
                    <a:lnTo>
                      <a:pt x="350" y="14841"/>
                    </a:lnTo>
                    <a:lnTo>
                      <a:pt x="395" y="14742"/>
                    </a:lnTo>
                    <a:lnTo>
                      <a:pt x="458" y="14656"/>
                    </a:lnTo>
                    <a:lnTo>
                      <a:pt x="526" y="14570"/>
                    </a:lnTo>
                    <a:lnTo>
                      <a:pt x="594" y="14483"/>
                    </a:lnTo>
                    <a:lnTo>
                      <a:pt x="649" y="14387"/>
                    </a:lnTo>
                    <a:lnTo>
                      <a:pt x="685" y="14297"/>
                    </a:lnTo>
                    <a:lnTo>
                      <a:pt x="695" y="14193"/>
                    </a:lnTo>
                    <a:lnTo>
                      <a:pt x="663" y="14084"/>
                    </a:lnTo>
                    <a:lnTo>
                      <a:pt x="681" y="14012"/>
                    </a:lnTo>
                    <a:lnTo>
                      <a:pt x="708" y="13938"/>
                    </a:lnTo>
                    <a:lnTo>
                      <a:pt x="735" y="13871"/>
                    </a:lnTo>
                    <a:lnTo>
                      <a:pt x="777" y="13812"/>
                    </a:lnTo>
                    <a:lnTo>
                      <a:pt x="817" y="13753"/>
                    </a:lnTo>
                    <a:lnTo>
                      <a:pt x="871" y="13711"/>
                    </a:lnTo>
                    <a:lnTo>
                      <a:pt x="935" y="13675"/>
                    </a:lnTo>
                    <a:lnTo>
                      <a:pt x="1017" y="13657"/>
                    </a:lnTo>
                    <a:lnTo>
                      <a:pt x="1102" y="13667"/>
                    </a:lnTo>
                    <a:lnTo>
                      <a:pt x="1198" y="13689"/>
                    </a:lnTo>
                    <a:lnTo>
                      <a:pt x="1293" y="13717"/>
                    </a:lnTo>
                    <a:lnTo>
                      <a:pt x="1389" y="13749"/>
                    </a:lnTo>
                    <a:lnTo>
                      <a:pt x="1484" y="13771"/>
                    </a:lnTo>
                    <a:lnTo>
                      <a:pt x="1584" y="13785"/>
                    </a:lnTo>
                    <a:lnTo>
                      <a:pt x="1684" y="13780"/>
                    </a:lnTo>
                    <a:lnTo>
                      <a:pt x="1792" y="13749"/>
                    </a:lnTo>
                    <a:lnTo>
                      <a:pt x="2119" y="13354"/>
                    </a:lnTo>
                    <a:lnTo>
                      <a:pt x="2436" y="12945"/>
                    </a:lnTo>
                    <a:lnTo>
                      <a:pt x="2731" y="12515"/>
                    </a:lnTo>
                    <a:lnTo>
                      <a:pt x="3018" y="12074"/>
                    </a:lnTo>
                    <a:lnTo>
                      <a:pt x="3271" y="11616"/>
                    </a:lnTo>
                    <a:lnTo>
                      <a:pt x="3512" y="11154"/>
                    </a:lnTo>
                    <a:lnTo>
                      <a:pt x="3726" y="10677"/>
                    </a:lnTo>
                    <a:lnTo>
                      <a:pt x="3915" y="10206"/>
                    </a:lnTo>
                    <a:lnTo>
                      <a:pt x="4061" y="9897"/>
                    </a:lnTo>
                    <a:lnTo>
                      <a:pt x="4188" y="9580"/>
                    </a:lnTo>
                    <a:lnTo>
                      <a:pt x="4302" y="9253"/>
                    </a:lnTo>
                    <a:lnTo>
                      <a:pt x="4406" y="8931"/>
                    </a:lnTo>
                    <a:lnTo>
                      <a:pt x="4510" y="8604"/>
                    </a:lnTo>
                    <a:lnTo>
                      <a:pt x="4629" y="8283"/>
                    </a:lnTo>
                    <a:lnTo>
                      <a:pt x="4764" y="7970"/>
                    </a:lnTo>
                    <a:lnTo>
                      <a:pt x="4932" y="7675"/>
                    </a:lnTo>
                    <a:lnTo>
                      <a:pt x="4946" y="7675"/>
                    </a:lnTo>
                    <a:lnTo>
                      <a:pt x="4964" y="7675"/>
                    </a:lnTo>
                    <a:lnTo>
                      <a:pt x="4978" y="7679"/>
                    </a:lnTo>
                    <a:lnTo>
                      <a:pt x="4986" y="7693"/>
                    </a:lnTo>
                    <a:lnTo>
                      <a:pt x="4973" y="7593"/>
                    </a:lnTo>
                    <a:lnTo>
                      <a:pt x="4960" y="7498"/>
                    </a:lnTo>
                    <a:lnTo>
                      <a:pt x="4946" y="7394"/>
                    </a:lnTo>
                    <a:lnTo>
                      <a:pt x="4946" y="7294"/>
                    </a:lnTo>
                    <a:lnTo>
                      <a:pt x="4946" y="7189"/>
                    </a:lnTo>
                    <a:lnTo>
                      <a:pt x="4954" y="7089"/>
                    </a:lnTo>
                    <a:lnTo>
                      <a:pt x="4973" y="6989"/>
                    </a:lnTo>
                    <a:lnTo>
                      <a:pt x="5005" y="6899"/>
                    </a:lnTo>
                    <a:lnTo>
                      <a:pt x="4968" y="6863"/>
                    </a:lnTo>
                    <a:lnTo>
                      <a:pt x="5023" y="6863"/>
                    </a:lnTo>
                    <a:lnTo>
                      <a:pt x="5245" y="6419"/>
                    </a:lnTo>
                    <a:lnTo>
                      <a:pt x="5199" y="6364"/>
                    </a:lnTo>
                    <a:lnTo>
                      <a:pt x="5163" y="6309"/>
                    </a:lnTo>
                    <a:lnTo>
                      <a:pt x="5127" y="6260"/>
                    </a:lnTo>
                    <a:lnTo>
                      <a:pt x="5095" y="6214"/>
                    </a:lnTo>
                    <a:lnTo>
                      <a:pt x="5059" y="6164"/>
                    </a:lnTo>
                    <a:lnTo>
                      <a:pt x="5023" y="6114"/>
                    </a:lnTo>
                    <a:lnTo>
                      <a:pt x="4986" y="6064"/>
                    </a:lnTo>
                    <a:lnTo>
                      <a:pt x="4950" y="6014"/>
                    </a:lnTo>
                    <a:lnTo>
                      <a:pt x="4886" y="6136"/>
                    </a:lnTo>
                    <a:lnTo>
                      <a:pt x="4810" y="6228"/>
                    </a:lnTo>
                    <a:lnTo>
                      <a:pt x="4710" y="6287"/>
                    </a:lnTo>
                    <a:lnTo>
                      <a:pt x="4601" y="6332"/>
                    </a:lnTo>
                    <a:lnTo>
                      <a:pt x="4483" y="6364"/>
                    </a:lnTo>
                    <a:lnTo>
                      <a:pt x="4370" y="6409"/>
                    </a:lnTo>
                    <a:lnTo>
                      <a:pt x="4266" y="6473"/>
                    </a:lnTo>
                    <a:lnTo>
                      <a:pt x="4174" y="6568"/>
                    </a:lnTo>
                    <a:lnTo>
                      <a:pt x="4034" y="6762"/>
                    </a:lnTo>
                    <a:lnTo>
                      <a:pt x="3911" y="6971"/>
                    </a:lnTo>
                    <a:lnTo>
                      <a:pt x="3789" y="7180"/>
                    </a:lnTo>
                    <a:lnTo>
                      <a:pt x="3670" y="7394"/>
                    </a:lnTo>
                    <a:lnTo>
                      <a:pt x="3535" y="7589"/>
                    </a:lnTo>
                    <a:lnTo>
                      <a:pt x="3385" y="7775"/>
                    </a:lnTo>
                    <a:lnTo>
                      <a:pt x="3199" y="7924"/>
                    </a:lnTo>
                    <a:lnTo>
                      <a:pt x="2990" y="8046"/>
                    </a:lnTo>
                    <a:lnTo>
                      <a:pt x="2872" y="8046"/>
                    </a:lnTo>
                    <a:lnTo>
                      <a:pt x="2755" y="8033"/>
                    </a:lnTo>
                    <a:lnTo>
                      <a:pt x="2632" y="8006"/>
                    </a:lnTo>
                    <a:lnTo>
                      <a:pt x="2518" y="7964"/>
                    </a:lnTo>
                    <a:lnTo>
                      <a:pt x="2400" y="7906"/>
                    </a:lnTo>
                    <a:lnTo>
                      <a:pt x="2300" y="7833"/>
                    </a:lnTo>
                    <a:lnTo>
                      <a:pt x="2210" y="7743"/>
                    </a:lnTo>
                    <a:lnTo>
                      <a:pt x="2142" y="7639"/>
                    </a:lnTo>
                    <a:lnTo>
                      <a:pt x="2055" y="7344"/>
                    </a:lnTo>
                    <a:lnTo>
                      <a:pt x="1987" y="7031"/>
                    </a:lnTo>
                    <a:lnTo>
                      <a:pt x="1942" y="6704"/>
                    </a:lnTo>
                    <a:lnTo>
                      <a:pt x="1929" y="6377"/>
                    </a:lnTo>
                    <a:lnTo>
                      <a:pt x="1956" y="6051"/>
                    </a:lnTo>
                    <a:lnTo>
                      <a:pt x="2037" y="5742"/>
                    </a:lnTo>
                    <a:lnTo>
                      <a:pt x="2178" y="5452"/>
                    </a:lnTo>
                    <a:lnTo>
                      <a:pt x="2400" y="5203"/>
                    </a:lnTo>
                    <a:lnTo>
                      <a:pt x="2546" y="5089"/>
                    </a:lnTo>
                    <a:lnTo>
                      <a:pt x="2709" y="5012"/>
                    </a:lnTo>
                    <a:lnTo>
                      <a:pt x="2881" y="4948"/>
                    </a:lnTo>
                    <a:lnTo>
                      <a:pt x="3062" y="4904"/>
                    </a:lnTo>
                    <a:lnTo>
                      <a:pt x="3240" y="4853"/>
                    </a:lnTo>
                    <a:lnTo>
                      <a:pt x="3417" y="4808"/>
                    </a:lnTo>
                    <a:lnTo>
                      <a:pt x="3589" y="4753"/>
                    </a:lnTo>
                    <a:lnTo>
                      <a:pt x="3766" y="4685"/>
                    </a:lnTo>
                    <a:lnTo>
                      <a:pt x="3911" y="4609"/>
                    </a:lnTo>
                    <a:lnTo>
                      <a:pt x="4075" y="4536"/>
                    </a:lnTo>
                    <a:lnTo>
                      <a:pt x="4238" y="4454"/>
                    </a:lnTo>
                    <a:lnTo>
                      <a:pt x="4397" y="4364"/>
                    </a:lnTo>
                    <a:lnTo>
                      <a:pt x="4533" y="4250"/>
                    </a:lnTo>
                    <a:lnTo>
                      <a:pt x="4651" y="4123"/>
                    </a:lnTo>
                    <a:lnTo>
                      <a:pt x="4728" y="3973"/>
                    </a:lnTo>
                    <a:lnTo>
                      <a:pt x="4764" y="3796"/>
                    </a:lnTo>
                    <a:lnTo>
                      <a:pt x="4810" y="3624"/>
                    </a:lnTo>
                    <a:lnTo>
                      <a:pt x="4864" y="3457"/>
                    </a:lnTo>
                    <a:lnTo>
                      <a:pt x="4918" y="3284"/>
                    </a:lnTo>
                    <a:lnTo>
                      <a:pt x="4991" y="3120"/>
                    </a:lnTo>
                    <a:lnTo>
                      <a:pt x="5073" y="2957"/>
                    </a:lnTo>
                    <a:lnTo>
                      <a:pt x="5168" y="2807"/>
                    </a:lnTo>
                    <a:lnTo>
                      <a:pt x="5286" y="2667"/>
                    </a:lnTo>
                    <a:lnTo>
                      <a:pt x="5431" y="2544"/>
                    </a:lnTo>
                    <a:lnTo>
                      <a:pt x="5450" y="2562"/>
                    </a:lnTo>
                    <a:lnTo>
                      <a:pt x="5476" y="2476"/>
                    </a:lnTo>
                    <a:lnTo>
                      <a:pt x="5508" y="2390"/>
                    </a:lnTo>
                    <a:lnTo>
                      <a:pt x="5532" y="2304"/>
                    </a:lnTo>
                    <a:lnTo>
                      <a:pt x="5554" y="2217"/>
                    </a:lnTo>
                    <a:lnTo>
                      <a:pt x="5572" y="2127"/>
                    </a:lnTo>
                    <a:lnTo>
                      <a:pt x="5590" y="2036"/>
                    </a:lnTo>
                    <a:lnTo>
                      <a:pt x="5608" y="1946"/>
                    </a:lnTo>
                    <a:lnTo>
                      <a:pt x="5631" y="1860"/>
                    </a:lnTo>
                    <a:lnTo>
                      <a:pt x="5694" y="1673"/>
                    </a:lnTo>
                    <a:lnTo>
                      <a:pt x="5767" y="1497"/>
                    </a:lnTo>
                    <a:lnTo>
                      <a:pt x="5849" y="1316"/>
                    </a:lnTo>
                    <a:lnTo>
                      <a:pt x="5944" y="1143"/>
                    </a:lnTo>
                    <a:lnTo>
                      <a:pt x="6044" y="971"/>
                    </a:lnTo>
                    <a:lnTo>
                      <a:pt x="6158" y="816"/>
                    </a:lnTo>
                    <a:lnTo>
                      <a:pt x="6284" y="666"/>
                    </a:lnTo>
                    <a:lnTo>
                      <a:pt x="6425" y="531"/>
                    </a:lnTo>
                    <a:lnTo>
                      <a:pt x="6475" y="403"/>
                    </a:lnTo>
                    <a:lnTo>
                      <a:pt x="6547" y="308"/>
                    </a:lnTo>
                    <a:lnTo>
                      <a:pt x="6634" y="227"/>
                    </a:lnTo>
                    <a:lnTo>
                      <a:pt x="6734" y="168"/>
                    </a:lnTo>
                    <a:lnTo>
                      <a:pt x="6838" y="114"/>
                    </a:lnTo>
                    <a:lnTo>
                      <a:pt x="6951" y="72"/>
                    </a:lnTo>
                    <a:lnTo>
                      <a:pt x="7065" y="40"/>
                    </a:lnTo>
                    <a:lnTo>
                      <a:pt x="7183" y="14"/>
                    </a:lnTo>
                    <a:lnTo>
                      <a:pt x="7350" y="0"/>
                    </a:lnTo>
                    <a:lnTo>
                      <a:pt x="7523" y="18"/>
                    </a:lnTo>
                    <a:lnTo>
                      <a:pt x="7681" y="54"/>
                    </a:lnTo>
                    <a:lnTo>
                      <a:pt x="7836" y="114"/>
                    </a:lnTo>
                    <a:lnTo>
                      <a:pt x="7976" y="190"/>
                    </a:lnTo>
                    <a:lnTo>
                      <a:pt x="8108" y="290"/>
                    </a:lnTo>
                    <a:lnTo>
                      <a:pt x="8226" y="409"/>
                    </a:lnTo>
                    <a:lnTo>
                      <a:pt x="8331" y="549"/>
                    </a:lnTo>
                    <a:close/>
                  </a:path>
                </a:pathLst>
              </a:custGeom>
              <a:solidFill>
                <a:srgbClr val="000000"/>
              </a:solidFill>
              <a:ln w="9525">
                <a:noFill/>
                <a:round/>
                <a:headEnd/>
                <a:tailEnd/>
              </a:ln>
            </p:spPr>
            <p:txBody>
              <a:bodyPr>
                <a:prstTxWarp prst="textNoShape">
                  <a:avLst/>
                </a:prstTxWarp>
              </a:bodyPr>
              <a:lstStyle/>
              <a:p>
                <a:endParaRPr lang="en-US"/>
              </a:p>
            </p:txBody>
          </p:sp>
          <p:sp>
            <p:nvSpPr>
              <p:cNvPr id="36961" name="Freeform 216"/>
              <p:cNvSpPr>
                <a:spLocks/>
              </p:cNvSpPr>
              <p:nvPr/>
            </p:nvSpPr>
            <p:spPr bwMode="auto">
              <a:xfrm>
                <a:off x="4509" y="1099"/>
                <a:ext cx="176" cy="59"/>
              </a:xfrm>
              <a:custGeom>
                <a:avLst/>
                <a:gdLst>
                  <a:gd name="T0" fmla="*/ 1588 w 1588"/>
                  <a:gd name="T1" fmla="*/ 381 h 530"/>
                  <a:gd name="T2" fmla="*/ 1556 w 1588"/>
                  <a:gd name="T3" fmla="*/ 331 h 530"/>
                  <a:gd name="T4" fmla="*/ 1461 w 1588"/>
                  <a:gd name="T5" fmla="*/ 317 h 530"/>
                  <a:gd name="T6" fmla="*/ 1316 w 1588"/>
                  <a:gd name="T7" fmla="*/ 281 h 530"/>
                  <a:gd name="T8" fmla="*/ 1171 w 1588"/>
                  <a:gd name="T9" fmla="*/ 209 h 530"/>
                  <a:gd name="T10" fmla="*/ 1016 w 1588"/>
                  <a:gd name="T11" fmla="*/ 167 h 530"/>
                  <a:gd name="T12" fmla="*/ 912 w 1588"/>
                  <a:gd name="T13" fmla="*/ 159 h 530"/>
                  <a:gd name="T14" fmla="*/ 858 w 1588"/>
                  <a:gd name="T15" fmla="*/ 145 h 530"/>
                  <a:gd name="T16" fmla="*/ 798 w 1588"/>
                  <a:gd name="T17" fmla="*/ 145 h 530"/>
                  <a:gd name="T18" fmla="*/ 749 w 1588"/>
                  <a:gd name="T19" fmla="*/ 154 h 530"/>
                  <a:gd name="T20" fmla="*/ 740 w 1588"/>
                  <a:gd name="T21" fmla="*/ 136 h 530"/>
                  <a:gd name="T22" fmla="*/ 713 w 1588"/>
                  <a:gd name="T23" fmla="*/ 104 h 530"/>
                  <a:gd name="T24" fmla="*/ 571 w 1588"/>
                  <a:gd name="T25" fmla="*/ 159 h 530"/>
                  <a:gd name="T26" fmla="*/ 571 w 1588"/>
                  <a:gd name="T27" fmla="*/ 104 h 530"/>
                  <a:gd name="T28" fmla="*/ 513 w 1588"/>
                  <a:gd name="T29" fmla="*/ 104 h 530"/>
                  <a:gd name="T30" fmla="*/ 472 w 1588"/>
                  <a:gd name="T31" fmla="*/ 136 h 530"/>
                  <a:gd name="T32" fmla="*/ 404 w 1588"/>
                  <a:gd name="T33" fmla="*/ 213 h 530"/>
                  <a:gd name="T34" fmla="*/ 381 w 1588"/>
                  <a:gd name="T35" fmla="*/ 177 h 530"/>
                  <a:gd name="T36" fmla="*/ 350 w 1588"/>
                  <a:gd name="T37" fmla="*/ 140 h 530"/>
                  <a:gd name="T38" fmla="*/ 246 w 1588"/>
                  <a:gd name="T39" fmla="*/ 213 h 530"/>
                  <a:gd name="T40" fmla="*/ 154 w 1588"/>
                  <a:gd name="T41" fmla="*/ 299 h 530"/>
                  <a:gd name="T42" fmla="*/ 82 w 1588"/>
                  <a:gd name="T43" fmla="*/ 399 h 530"/>
                  <a:gd name="T44" fmla="*/ 55 w 1588"/>
                  <a:gd name="T45" fmla="*/ 530 h 530"/>
                  <a:gd name="T46" fmla="*/ 0 w 1588"/>
                  <a:gd name="T47" fmla="*/ 476 h 530"/>
                  <a:gd name="T48" fmla="*/ 27 w 1588"/>
                  <a:gd name="T49" fmla="*/ 422 h 530"/>
                  <a:gd name="T50" fmla="*/ 77 w 1588"/>
                  <a:gd name="T51" fmla="*/ 353 h 530"/>
                  <a:gd name="T52" fmla="*/ 91 w 1588"/>
                  <a:gd name="T53" fmla="*/ 290 h 530"/>
                  <a:gd name="T54" fmla="*/ 336 w 1588"/>
                  <a:gd name="T55" fmla="*/ 95 h 530"/>
                  <a:gd name="T56" fmla="*/ 627 w 1588"/>
                  <a:gd name="T57" fmla="*/ 14 h 530"/>
                  <a:gd name="T58" fmla="*/ 922 w 1588"/>
                  <a:gd name="T59" fmla="*/ 4 h 530"/>
                  <a:gd name="T60" fmla="*/ 1217 w 1588"/>
                  <a:gd name="T61" fmla="*/ 50 h 530"/>
                  <a:gd name="T62" fmla="*/ 1329 w 1588"/>
                  <a:gd name="T63" fmla="*/ 122 h 530"/>
                  <a:gd name="T64" fmla="*/ 1443 w 1588"/>
                  <a:gd name="T65" fmla="*/ 195 h 530"/>
                  <a:gd name="T66" fmla="*/ 1534 w 1588"/>
                  <a:gd name="T67" fmla="*/ 285 h 530"/>
                  <a:gd name="T68" fmla="*/ 1588 w 1588"/>
                  <a:gd name="T69" fmla="*/ 417 h 5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8"/>
                  <a:gd name="T106" fmla="*/ 0 h 530"/>
                  <a:gd name="T107" fmla="*/ 1588 w 1588"/>
                  <a:gd name="T108" fmla="*/ 530 h 5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8" h="530">
                    <a:moveTo>
                      <a:pt x="1588" y="417"/>
                    </a:moveTo>
                    <a:lnTo>
                      <a:pt x="1588" y="381"/>
                    </a:lnTo>
                    <a:lnTo>
                      <a:pt x="1579" y="353"/>
                    </a:lnTo>
                    <a:lnTo>
                      <a:pt x="1556" y="331"/>
                    </a:lnTo>
                    <a:lnTo>
                      <a:pt x="1534" y="309"/>
                    </a:lnTo>
                    <a:lnTo>
                      <a:pt x="1461" y="317"/>
                    </a:lnTo>
                    <a:lnTo>
                      <a:pt x="1388" y="309"/>
                    </a:lnTo>
                    <a:lnTo>
                      <a:pt x="1316" y="281"/>
                    </a:lnTo>
                    <a:lnTo>
                      <a:pt x="1247" y="249"/>
                    </a:lnTo>
                    <a:lnTo>
                      <a:pt x="1171" y="209"/>
                    </a:lnTo>
                    <a:lnTo>
                      <a:pt x="1098" y="181"/>
                    </a:lnTo>
                    <a:lnTo>
                      <a:pt x="1016" y="167"/>
                    </a:lnTo>
                    <a:lnTo>
                      <a:pt x="940" y="177"/>
                    </a:lnTo>
                    <a:lnTo>
                      <a:pt x="912" y="159"/>
                    </a:lnTo>
                    <a:lnTo>
                      <a:pt x="890" y="149"/>
                    </a:lnTo>
                    <a:lnTo>
                      <a:pt x="858" y="145"/>
                    </a:lnTo>
                    <a:lnTo>
                      <a:pt x="830" y="145"/>
                    </a:lnTo>
                    <a:lnTo>
                      <a:pt x="798" y="145"/>
                    </a:lnTo>
                    <a:lnTo>
                      <a:pt x="772" y="149"/>
                    </a:lnTo>
                    <a:lnTo>
                      <a:pt x="749" y="154"/>
                    </a:lnTo>
                    <a:lnTo>
                      <a:pt x="735" y="159"/>
                    </a:lnTo>
                    <a:lnTo>
                      <a:pt x="740" y="136"/>
                    </a:lnTo>
                    <a:lnTo>
                      <a:pt x="731" y="122"/>
                    </a:lnTo>
                    <a:lnTo>
                      <a:pt x="713" y="104"/>
                    </a:lnTo>
                    <a:lnTo>
                      <a:pt x="699" y="86"/>
                    </a:lnTo>
                    <a:lnTo>
                      <a:pt x="571" y="159"/>
                    </a:lnTo>
                    <a:lnTo>
                      <a:pt x="577" y="131"/>
                    </a:lnTo>
                    <a:lnTo>
                      <a:pt x="571" y="104"/>
                    </a:lnTo>
                    <a:lnTo>
                      <a:pt x="535" y="100"/>
                    </a:lnTo>
                    <a:lnTo>
                      <a:pt x="513" y="104"/>
                    </a:lnTo>
                    <a:lnTo>
                      <a:pt x="485" y="118"/>
                    </a:lnTo>
                    <a:lnTo>
                      <a:pt x="472" y="136"/>
                    </a:lnTo>
                    <a:lnTo>
                      <a:pt x="436" y="177"/>
                    </a:lnTo>
                    <a:lnTo>
                      <a:pt x="404" y="213"/>
                    </a:lnTo>
                    <a:lnTo>
                      <a:pt x="390" y="195"/>
                    </a:lnTo>
                    <a:lnTo>
                      <a:pt x="381" y="177"/>
                    </a:lnTo>
                    <a:lnTo>
                      <a:pt x="368" y="154"/>
                    </a:lnTo>
                    <a:lnTo>
                      <a:pt x="350" y="140"/>
                    </a:lnTo>
                    <a:lnTo>
                      <a:pt x="295" y="172"/>
                    </a:lnTo>
                    <a:lnTo>
                      <a:pt x="246" y="213"/>
                    </a:lnTo>
                    <a:lnTo>
                      <a:pt x="196" y="249"/>
                    </a:lnTo>
                    <a:lnTo>
                      <a:pt x="154" y="299"/>
                    </a:lnTo>
                    <a:lnTo>
                      <a:pt x="109" y="345"/>
                    </a:lnTo>
                    <a:lnTo>
                      <a:pt x="82" y="399"/>
                    </a:lnTo>
                    <a:lnTo>
                      <a:pt x="59" y="458"/>
                    </a:lnTo>
                    <a:lnTo>
                      <a:pt x="55" y="530"/>
                    </a:lnTo>
                    <a:lnTo>
                      <a:pt x="9" y="504"/>
                    </a:lnTo>
                    <a:lnTo>
                      <a:pt x="0" y="476"/>
                    </a:lnTo>
                    <a:lnTo>
                      <a:pt x="5" y="449"/>
                    </a:lnTo>
                    <a:lnTo>
                      <a:pt x="27" y="422"/>
                    </a:lnTo>
                    <a:lnTo>
                      <a:pt x="50" y="385"/>
                    </a:lnTo>
                    <a:lnTo>
                      <a:pt x="77" y="353"/>
                    </a:lnTo>
                    <a:lnTo>
                      <a:pt x="91" y="321"/>
                    </a:lnTo>
                    <a:lnTo>
                      <a:pt x="91" y="290"/>
                    </a:lnTo>
                    <a:lnTo>
                      <a:pt x="204" y="177"/>
                    </a:lnTo>
                    <a:lnTo>
                      <a:pt x="336" y="95"/>
                    </a:lnTo>
                    <a:lnTo>
                      <a:pt x="477" y="40"/>
                    </a:lnTo>
                    <a:lnTo>
                      <a:pt x="627" y="14"/>
                    </a:lnTo>
                    <a:lnTo>
                      <a:pt x="772" y="0"/>
                    </a:lnTo>
                    <a:lnTo>
                      <a:pt x="922" y="4"/>
                    </a:lnTo>
                    <a:lnTo>
                      <a:pt x="1066" y="22"/>
                    </a:lnTo>
                    <a:lnTo>
                      <a:pt x="1217" y="50"/>
                    </a:lnTo>
                    <a:lnTo>
                      <a:pt x="1271" y="86"/>
                    </a:lnTo>
                    <a:lnTo>
                      <a:pt x="1329" y="122"/>
                    </a:lnTo>
                    <a:lnTo>
                      <a:pt x="1384" y="154"/>
                    </a:lnTo>
                    <a:lnTo>
                      <a:pt x="1443" y="195"/>
                    </a:lnTo>
                    <a:lnTo>
                      <a:pt x="1488" y="235"/>
                    </a:lnTo>
                    <a:lnTo>
                      <a:pt x="1534" y="285"/>
                    </a:lnTo>
                    <a:lnTo>
                      <a:pt x="1566" y="345"/>
                    </a:lnTo>
                    <a:lnTo>
                      <a:pt x="1588" y="417"/>
                    </a:lnTo>
                    <a:close/>
                  </a:path>
                </a:pathLst>
              </a:custGeom>
              <a:solidFill>
                <a:srgbClr val="FF80BF"/>
              </a:solidFill>
              <a:ln w="9525">
                <a:noFill/>
                <a:round/>
                <a:headEnd/>
                <a:tailEnd/>
              </a:ln>
            </p:spPr>
            <p:txBody>
              <a:bodyPr>
                <a:prstTxWarp prst="textNoShape">
                  <a:avLst/>
                </a:prstTxWarp>
              </a:bodyPr>
              <a:lstStyle/>
              <a:p>
                <a:endParaRPr lang="en-US"/>
              </a:p>
            </p:txBody>
          </p:sp>
          <p:sp>
            <p:nvSpPr>
              <p:cNvPr id="36962" name="Freeform 217"/>
              <p:cNvSpPr>
                <a:spLocks/>
              </p:cNvSpPr>
              <p:nvPr/>
            </p:nvSpPr>
            <p:spPr bwMode="auto">
              <a:xfrm>
                <a:off x="4318" y="1168"/>
                <a:ext cx="503" cy="754"/>
              </a:xfrm>
              <a:custGeom>
                <a:avLst/>
                <a:gdLst>
                  <a:gd name="T0" fmla="*/ 2396 w 4528"/>
                  <a:gd name="T1" fmla="*/ 676 h 6781"/>
                  <a:gd name="T2" fmla="*/ 2387 w 4528"/>
                  <a:gd name="T3" fmla="*/ 1025 h 6781"/>
                  <a:gd name="T4" fmla="*/ 2347 w 4528"/>
                  <a:gd name="T5" fmla="*/ 1384 h 6781"/>
                  <a:gd name="T6" fmla="*/ 2305 w 4528"/>
                  <a:gd name="T7" fmla="*/ 1488 h 6781"/>
                  <a:gd name="T8" fmla="*/ 2315 w 4528"/>
                  <a:gd name="T9" fmla="*/ 1619 h 6781"/>
                  <a:gd name="T10" fmla="*/ 2237 w 4528"/>
                  <a:gd name="T11" fmla="*/ 1846 h 6781"/>
                  <a:gd name="T12" fmla="*/ 2052 w 4528"/>
                  <a:gd name="T13" fmla="*/ 2327 h 6781"/>
                  <a:gd name="T14" fmla="*/ 2038 w 4528"/>
                  <a:gd name="T15" fmla="*/ 2808 h 6781"/>
                  <a:gd name="T16" fmla="*/ 2178 w 4528"/>
                  <a:gd name="T17" fmla="*/ 3035 h 6781"/>
                  <a:gd name="T18" fmla="*/ 2297 w 4528"/>
                  <a:gd name="T19" fmla="*/ 3067 h 6781"/>
                  <a:gd name="T20" fmla="*/ 2419 w 4528"/>
                  <a:gd name="T21" fmla="*/ 3030 h 6781"/>
                  <a:gd name="T22" fmla="*/ 2654 w 4528"/>
                  <a:gd name="T23" fmla="*/ 2612 h 6781"/>
                  <a:gd name="T24" fmla="*/ 2614 w 4528"/>
                  <a:gd name="T25" fmla="*/ 2132 h 6781"/>
                  <a:gd name="T26" fmla="*/ 2428 w 4528"/>
                  <a:gd name="T27" fmla="*/ 1647 h 6781"/>
                  <a:gd name="T28" fmla="*/ 2433 w 4528"/>
                  <a:gd name="T29" fmla="*/ 1197 h 6781"/>
                  <a:gd name="T30" fmla="*/ 2546 w 4528"/>
                  <a:gd name="T31" fmla="*/ 730 h 6781"/>
                  <a:gd name="T32" fmla="*/ 2741 w 4528"/>
                  <a:gd name="T33" fmla="*/ 358 h 6781"/>
                  <a:gd name="T34" fmla="*/ 3099 w 4528"/>
                  <a:gd name="T35" fmla="*/ 150 h 6781"/>
                  <a:gd name="T36" fmla="*/ 3471 w 4528"/>
                  <a:gd name="T37" fmla="*/ 19 h 6781"/>
                  <a:gd name="T38" fmla="*/ 3784 w 4528"/>
                  <a:gd name="T39" fmla="*/ 1193 h 6781"/>
                  <a:gd name="T40" fmla="*/ 3748 w 4528"/>
                  <a:gd name="T41" fmla="*/ 2441 h 6781"/>
                  <a:gd name="T42" fmla="*/ 3549 w 4528"/>
                  <a:gd name="T43" fmla="*/ 3325 h 6781"/>
                  <a:gd name="T44" fmla="*/ 3712 w 4528"/>
                  <a:gd name="T45" fmla="*/ 3071 h 6781"/>
                  <a:gd name="T46" fmla="*/ 3848 w 4528"/>
                  <a:gd name="T47" fmla="*/ 2785 h 6781"/>
                  <a:gd name="T48" fmla="*/ 3925 w 4528"/>
                  <a:gd name="T49" fmla="*/ 2504 h 6781"/>
                  <a:gd name="T50" fmla="*/ 3952 w 4528"/>
                  <a:gd name="T51" fmla="*/ 2268 h 6781"/>
                  <a:gd name="T52" fmla="*/ 3975 w 4528"/>
                  <a:gd name="T53" fmla="*/ 2028 h 6781"/>
                  <a:gd name="T54" fmla="*/ 4302 w 4528"/>
                  <a:gd name="T55" fmla="*/ 2531 h 6781"/>
                  <a:gd name="T56" fmla="*/ 4528 w 4528"/>
                  <a:gd name="T57" fmla="*/ 3497 h 6781"/>
                  <a:gd name="T58" fmla="*/ 4379 w 4528"/>
                  <a:gd name="T59" fmla="*/ 4486 h 6781"/>
                  <a:gd name="T60" fmla="*/ 4052 w 4528"/>
                  <a:gd name="T61" fmla="*/ 5189 h 6781"/>
                  <a:gd name="T62" fmla="*/ 3657 w 4528"/>
                  <a:gd name="T63" fmla="*/ 5851 h 6781"/>
                  <a:gd name="T64" fmla="*/ 3230 w 4528"/>
                  <a:gd name="T65" fmla="*/ 6523 h 6781"/>
                  <a:gd name="T66" fmla="*/ 2192 w 4528"/>
                  <a:gd name="T67" fmla="*/ 6781 h 6781"/>
                  <a:gd name="T68" fmla="*/ 1131 w 4528"/>
                  <a:gd name="T69" fmla="*/ 6599 h 6781"/>
                  <a:gd name="T70" fmla="*/ 799 w 4528"/>
                  <a:gd name="T71" fmla="*/ 6083 h 6781"/>
                  <a:gd name="T72" fmla="*/ 595 w 4528"/>
                  <a:gd name="T73" fmla="*/ 5606 h 6781"/>
                  <a:gd name="T74" fmla="*/ 373 w 4528"/>
                  <a:gd name="T75" fmla="*/ 5153 h 6781"/>
                  <a:gd name="T76" fmla="*/ 37 w 4528"/>
                  <a:gd name="T77" fmla="*/ 4359 h 6781"/>
                  <a:gd name="T78" fmla="*/ 82 w 4528"/>
                  <a:gd name="T79" fmla="*/ 3094 h 6781"/>
                  <a:gd name="T80" fmla="*/ 590 w 4528"/>
                  <a:gd name="T81" fmla="*/ 1996 h 6781"/>
                  <a:gd name="T82" fmla="*/ 654 w 4528"/>
                  <a:gd name="T83" fmla="*/ 2472 h 6781"/>
                  <a:gd name="T84" fmla="*/ 790 w 4528"/>
                  <a:gd name="T85" fmla="*/ 2935 h 6781"/>
                  <a:gd name="T86" fmla="*/ 963 w 4528"/>
                  <a:gd name="T87" fmla="*/ 3230 h 6781"/>
                  <a:gd name="T88" fmla="*/ 844 w 4528"/>
                  <a:gd name="T89" fmla="*/ 2399 h 6781"/>
                  <a:gd name="T90" fmla="*/ 849 w 4528"/>
                  <a:gd name="T91" fmla="*/ 1583 h 6781"/>
                  <a:gd name="T92" fmla="*/ 1039 w 4528"/>
                  <a:gd name="T93" fmla="*/ 908 h 6781"/>
                  <a:gd name="T94" fmla="*/ 1230 w 4528"/>
                  <a:gd name="T95" fmla="*/ 490 h 6781"/>
                  <a:gd name="T96" fmla="*/ 1470 w 4528"/>
                  <a:gd name="T97" fmla="*/ 104 h 6781"/>
                  <a:gd name="T98" fmla="*/ 1802 w 4528"/>
                  <a:gd name="T99" fmla="*/ 55 h 6781"/>
                  <a:gd name="T100" fmla="*/ 2128 w 4528"/>
                  <a:gd name="T101" fmla="*/ 186 h 6781"/>
                  <a:gd name="T102" fmla="*/ 2383 w 4528"/>
                  <a:gd name="T103" fmla="*/ 427 h 67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528"/>
                  <a:gd name="T157" fmla="*/ 0 h 6781"/>
                  <a:gd name="T158" fmla="*/ 4528 w 4528"/>
                  <a:gd name="T159" fmla="*/ 6781 h 67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528" h="6781">
                    <a:moveTo>
                      <a:pt x="2383" y="427"/>
                    </a:moveTo>
                    <a:lnTo>
                      <a:pt x="2391" y="549"/>
                    </a:lnTo>
                    <a:lnTo>
                      <a:pt x="2396" y="676"/>
                    </a:lnTo>
                    <a:lnTo>
                      <a:pt x="2396" y="794"/>
                    </a:lnTo>
                    <a:lnTo>
                      <a:pt x="2396" y="912"/>
                    </a:lnTo>
                    <a:lnTo>
                      <a:pt x="2387" y="1025"/>
                    </a:lnTo>
                    <a:lnTo>
                      <a:pt x="2378" y="1139"/>
                    </a:lnTo>
                    <a:lnTo>
                      <a:pt x="2360" y="1257"/>
                    </a:lnTo>
                    <a:lnTo>
                      <a:pt x="2347" y="1384"/>
                    </a:lnTo>
                    <a:lnTo>
                      <a:pt x="2319" y="1410"/>
                    </a:lnTo>
                    <a:lnTo>
                      <a:pt x="2305" y="1448"/>
                    </a:lnTo>
                    <a:lnTo>
                      <a:pt x="2305" y="1488"/>
                    </a:lnTo>
                    <a:lnTo>
                      <a:pt x="2309" y="1534"/>
                    </a:lnTo>
                    <a:lnTo>
                      <a:pt x="2315" y="1574"/>
                    </a:lnTo>
                    <a:lnTo>
                      <a:pt x="2315" y="1619"/>
                    </a:lnTo>
                    <a:lnTo>
                      <a:pt x="2309" y="1656"/>
                    </a:lnTo>
                    <a:lnTo>
                      <a:pt x="2291" y="1697"/>
                    </a:lnTo>
                    <a:lnTo>
                      <a:pt x="2237" y="1846"/>
                    </a:lnTo>
                    <a:lnTo>
                      <a:pt x="2174" y="2005"/>
                    </a:lnTo>
                    <a:lnTo>
                      <a:pt x="2106" y="2164"/>
                    </a:lnTo>
                    <a:lnTo>
                      <a:pt x="2052" y="2327"/>
                    </a:lnTo>
                    <a:lnTo>
                      <a:pt x="2010" y="2486"/>
                    </a:lnTo>
                    <a:lnTo>
                      <a:pt x="2006" y="2650"/>
                    </a:lnTo>
                    <a:lnTo>
                      <a:pt x="2038" y="2808"/>
                    </a:lnTo>
                    <a:lnTo>
                      <a:pt x="2124" y="2971"/>
                    </a:lnTo>
                    <a:lnTo>
                      <a:pt x="2147" y="3003"/>
                    </a:lnTo>
                    <a:lnTo>
                      <a:pt x="2178" y="3035"/>
                    </a:lnTo>
                    <a:lnTo>
                      <a:pt x="2215" y="3053"/>
                    </a:lnTo>
                    <a:lnTo>
                      <a:pt x="2255" y="3067"/>
                    </a:lnTo>
                    <a:lnTo>
                      <a:pt x="2297" y="3067"/>
                    </a:lnTo>
                    <a:lnTo>
                      <a:pt x="2337" y="3067"/>
                    </a:lnTo>
                    <a:lnTo>
                      <a:pt x="2378" y="3048"/>
                    </a:lnTo>
                    <a:lnTo>
                      <a:pt x="2419" y="3030"/>
                    </a:lnTo>
                    <a:lnTo>
                      <a:pt x="2536" y="2899"/>
                    </a:lnTo>
                    <a:lnTo>
                      <a:pt x="2614" y="2762"/>
                    </a:lnTo>
                    <a:lnTo>
                      <a:pt x="2654" y="2612"/>
                    </a:lnTo>
                    <a:lnTo>
                      <a:pt x="2664" y="2459"/>
                    </a:lnTo>
                    <a:lnTo>
                      <a:pt x="2646" y="2295"/>
                    </a:lnTo>
                    <a:lnTo>
                      <a:pt x="2614" y="2132"/>
                    </a:lnTo>
                    <a:lnTo>
                      <a:pt x="2564" y="1968"/>
                    </a:lnTo>
                    <a:lnTo>
                      <a:pt x="2514" y="1810"/>
                    </a:lnTo>
                    <a:lnTo>
                      <a:pt x="2428" y="1647"/>
                    </a:lnTo>
                    <a:lnTo>
                      <a:pt x="2396" y="1497"/>
                    </a:lnTo>
                    <a:lnTo>
                      <a:pt x="2401" y="1347"/>
                    </a:lnTo>
                    <a:lnTo>
                      <a:pt x="2433" y="1197"/>
                    </a:lnTo>
                    <a:lnTo>
                      <a:pt x="2473" y="1043"/>
                    </a:lnTo>
                    <a:lnTo>
                      <a:pt x="2514" y="890"/>
                    </a:lnTo>
                    <a:lnTo>
                      <a:pt x="2546" y="730"/>
                    </a:lnTo>
                    <a:lnTo>
                      <a:pt x="2550" y="571"/>
                    </a:lnTo>
                    <a:lnTo>
                      <a:pt x="2636" y="454"/>
                    </a:lnTo>
                    <a:lnTo>
                      <a:pt x="2741" y="358"/>
                    </a:lnTo>
                    <a:lnTo>
                      <a:pt x="2855" y="276"/>
                    </a:lnTo>
                    <a:lnTo>
                      <a:pt x="2977" y="214"/>
                    </a:lnTo>
                    <a:lnTo>
                      <a:pt x="3099" y="150"/>
                    </a:lnTo>
                    <a:lnTo>
                      <a:pt x="3222" y="100"/>
                    </a:lnTo>
                    <a:lnTo>
                      <a:pt x="3344" y="59"/>
                    </a:lnTo>
                    <a:lnTo>
                      <a:pt x="3471" y="19"/>
                    </a:lnTo>
                    <a:lnTo>
                      <a:pt x="3612" y="390"/>
                    </a:lnTo>
                    <a:lnTo>
                      <a:pt x="3721" y="785"/>
                    </a:lnTo>
                    <a:lnTo>
                      <a:pt x="3784" y="1193"/>
                    </a:lnTo>
                    <a:lnTo>
                      <a:pt x="3812" y="1615"/>
                    </a:lnTo>
                    <a:lnTo>
                      <a:pt x="3798" y="2028"/>
                    </a:lnTo>
                    <a:lnTo>
                      <a:pt x="3748" y="2441"/>
                    </a:lnTo>
                    <a:lnTo>
                      <a:pt x="3667" y="2835"/>
                    </a:lnTo>
                    <a:lnTo>
                      <a:pt x="3549" y="3212"/>
                    </a:lnTo>
                    <a:lnTo>
                      <a:pt x="3549" y="3325"/>
                    </a:lnTo>
                    <a:lnTo>
                      <a:pt x="3603" y="3238"/>
                    </a:lnTo>
                    <a:lnTo>
                      <a:pt x="3662" y="3157"/>
                    </a:lnTo>
                    <a:lnTo>
                      <a:pt x="3712" y="3071"/>
                    </a:lnTo>
                    <a:lnTo>
                      <a:pt x="3766" y="2981"/>
                    </a:lnTo>
                    <a:lnTo>
                      <a:pt x="3808" y="2881"/>
                    </a:lnTo>
                    <a:lnTo>
                      <a:pt x="3848" y="2785"/>
                    </a:lnTo>
                    <a:lnTo>
                      <a:pt x="3884" y="2686"/>
                    </a:lnTo>
                    <a:lnTo>
                      <a:pt x="3916" y="2586"/>
                    </a:lnTo>
                    <a:lnTo>
                      <a:pt x="3925" y="2504"/>
                    </a:lnTo>
                    <a:lnTo>
                      <a:pt x="3934" y="2427"/>
                    </a:lnTo>
                    <a:lnTo>
                      <a:pt x="3944" y="2345"/>
                    </a:lnTo>
                    <a:lnTo>
                      <a:pt x="3952" y="2268"/>
                    </a:lnTo>
                    <a:lnTo>
                      <a:pt x="3957" y="2186"/>
                    </a:lnTo>
                    <a:lnTo>
                      <a:pt x="3966" y="2110"/>
                    </a:lnTo>
                    <a:lnTo>
                      <a:pt x="3975" y="2028"/>
                    </a:lnTo>
                    <a:lnTo>
                      <a:pt x="3989" y="1955"/>
                    </a:lnTo>
                    <a:lnTo>
                      <a:pt x="4157" y="2232"/>
                    </a:lnTo>
                    <a:lnTo>
                      <a:pt x="4302" y="2531"/>
                    </a:lnTo>
                    <a:lnTo>
                      <a:pt x="4410" y="2844"/>
                    </a:lnTo>
                    <a:lnTo>
                      <a:pt x="4492" y="3171"/>
                    </a:lnTo>
                    <a:lnTo>
                      <a:pt x="4528" y="3497"/>
                    </a:lnTo>
                    <a:lnTo>
                      <a:pt x="4524" y="3828"/>
                    </a:lnTo>
                    <a:lnTo>
                      <a:pt x="4474" y="4159"/>
                    </a:lnTo>
                    <a:lnTo>
                      <a:pt x="4379" y="4486"/>
                    </a:lnTo>
                    <a:lnTo>
                      <a:pt x="4302" y="4731"/>
                    </a:lnTo>
                    <a:lnTo>
                      <a:pt x="4189" y="4967"/>
                    </a:lnTo>
                    <a:lnTo>
                      <a:pt x="4052" y="5189"/>
                    </a:lnTo>
                    <a:lnTo>
                      <a:pt x="3912" y="5411"/>
                    </a:lnTo>
                    <a:lnTo>
                      <a:pt x="3771" y="5624"/>
                    </a:lnTo>
                    <a:lnTo>
                      <a:pt x="3657" y="5851"/>
                    </a:lnTo>
                    <a:lnTo>
                      <a:pt x="3575" y="6087"/>
                    </a:lnTo>
                    <a:lnTo>
                      <a:pt x="3549" y="6350"/>
                    </a:lnTo>
                    <a:lnTo>
                      <a:pt x="3230" y="6523"/>
                    </a:lnTo>
                    <a:lnTo>
                      <a:pt x="2899" y="6659"/>
                    </a:lnTo>
                    <a:lnTo>
                      <a:pt x="2546" y="6740"/>
                    </a:lnTo>
                    <a:lnTo>
                      <a:pt x="2192" y="6781"/>
                    </a:lnTo>
                    <a:lnTo>
                      <a:pt x="1829" y="6768"/>
                    </a:lnTo>
                    <a:lnTo>
                      <a:pt x="1475" y="6709"/>
                    </a:lnTo>
                    <a:lnTo>
                      <a:pt x="1131" y="6599"/>
                    </a:lnTo>
                    <a:lnTo>
                      <a:pt x="812" y="6446"/>
                    </a:lnTo>
                    <a:lnTo>
                      <a:pt x="822" y="6256"/>
                    </a:lnTo>
                    <a:lnTo>
                      <a:pt x="799" y="6083"/>
                    </a:lnTo>
                    <a:lnTo>
                      <a:pt x="750" y="5915"/>
                    </a:lnTo>
                    <a:lnTo>
                      <a:pt x="681" y="5761"/>
                    </a:lnTo>
                    <a:lnTo>
                      <a:pt x="595" y="5606"/>
                    </a:lnTo>
                    <a:lnTo>
                      <a:pt x="513" y="5457"/>
                    </a:lnTo>
                    <a:lnTo>
                      <a:pt x="437" y="5303"/>
                    </a:lnTo>
                    <a:lnTo>
                      <a:pt x="373" y="5153"/>
                    </a:lnTo>
                    <a:lnTo>
                      <a:pt x="277" y="5134"/>
                    </a:lnTo>
                    <a:lnTo>
                      <a:pt x="128" y="4759"/>
                    </a:lnTo>
                    <a:lnTo>
                      <a:pt x="37" y="4359"/>
                    </a:lnTo>
                    <a:lnTo>
                      <a:pt x="0" y="3938"/>
                    </a:lnTo>
                    <a:lnTo>
                      <a:pt x="18" y="3515"/>
                    </a:lnTo>
                    <a:lnTo>
                      <a:pt x="82" y="3094"/>
                    </a:lnTo>
                    <a:lnTo>
                      <a:pt x="200" y="2694"/>
                    </a:lnTo>
                    <a:lnTo>
                      <a:pt x="368" y="2323"/>
                    </a:lnTo>
                    <a:lnTo>
                      <a:pt x="590" y="1996"/>
                    </a:lnTo>
                    <a:lnTo>
                      <a:pt x="604" y="2150"/>
                    </a:lnTo>
                    <a:lnTo>
                      <a:pt x="626" y="2313"/>
                    </a:lnTo>
                    <a:lnTo>
                      <a:pt x="654" y="2472"/>
                    </a:lnTo>
                    <a:lnTo>
                      <a:pt x="694" y="2630"/>
                    </a:lnTo>
                    <a:lnTo>
                      <a:pt x="736" y="2781"/>
                    </a:lnTo>
                    <a:lnTo>
                      <a:pt x="790" y="2935"/>
                    </a:lnTo>
                    <a:lnTo>
                      <a:pt x="849" y="3085"/>
                    </a:lnTo>
                    <a:lnTo>
                      <a:pt x="926" y="3230"/>
                    </a:lnTo>
                    <a:lnTo>
                      <a:pt x="963" y="3230"/>
                    </a:lnTo>
                    <a:lnTo>
                      <a:pt x="917" y="2949"/>
                    </a:lnTo>
                    <a:lnTo>
                      <a:pt x="876" y="2676"/>
                    </a:lnTo>
                    <a:lnTo>
                      <a:pt x="844" y="2399"/>
                    </a:lnTo>
                    <a:lnTo>
                      <a:pt x="831" y="2128"/>
                    </a:lnTo>
                    <a:lnTo>
                      <a:pt x="826" y="1855"/>
                    </a:lnTo>
                    <a:lnTo>
                      <a:pt x="849" y="1583"/>
                    </a:lnTo>
                    <a:lnTo>
                      <a:pt x="894" y="1311"/>
                    </a:lnTo>
                    <a:lnTo>
                      <a:pt x="981" y="1053"/>
                    </a:lnTo>
                    <a:lnTo>
                      <a:pt x="1039" y="908"/>
                    </a:lnTo>
                    <a:lnTo>
                      <a:pt x="1103" y="766"/>
                    </a:lnTo>
                    <a:lnTo>
                      <a:pt x="1162" y="626"/>
                    </a:lnTo>
                    <a:lnTo>
                      <a:pt x="1230" y="490"/>
                    </a:lnTo>
                    <a:lnTo>
                      <a:pt x="1294" y="354"/>
                    </a:lnTo>
                    <a:lnTo>
                      <a:pt x="1376" y="226"/>
                    </a:lnTo>
                    <a:lnTo>
                      <a:pt x="1470" y="104"/>
                    </a:lnTo>
                    <a:lnTo>
                      <a:pt x="1589" y="0"/>
                    </a:lnTo>
                    <a:lnTo>
                      <a:pt x="1693" y="27"/>
                    </a:lnTo>
                    <a:lnTo>
                      <a:pt x="1802" y="55"/>
                    </a:lnTo>
                    <a:lnTo>
                      <a:pt x="1910" y="91"/>
                    </a:lnTo>
                    <a:lnTo>
                      <a:pt x="2024" y="136"/>
                    </a:lnTo>
                    <a:lnTo>
                      <a:pt x="2128" y="186"/>
                    </a:lnTo>
                    <a:lnTo>
                      <a:pt x="2223" y="250"/>
                    </a:lnTo>
                    <a:lnTo>
                      <a:pt x="2309" y="327"/>
                    </a:lnTo>
                    <a:lnTo>
                      <a:pt x="2383" y="427"/>
                    </a:lnTo>
                    <a:close/>
                  </a:path>
                </a:pathLst>
              </a:custGeom>
              <a:solidFill>
                <a:srgbClr val="F0AE6B"/>
              </a:solidFill>
              <a:ln w="9525">
                <a:noFill/>
                <a:round/>
                <a:headEnd/>
                <a:tailEnd/>
              </a:ln>
            </p:spPr>
            <p:txBody>
              <a:bodyPr>
                <a:prstTxWarp prst="textNoShape">
                  <a:avLst/>
                </a:prstTxWarp>
              </a:bodyPr>
              <a:lstStyle/>
              <a:p>
                <a:endParaRPr lang="en-US"/>
              </a:p>
            </p:txBody>
          </p:sp>
          <p:sp>
            <p:nvSpPr>
              <p:cNvPr id="36963" name="Freeform 218"/>
              <p:cNvSpPr>
                <a:spLocks/>
              </p:cNvSpPr>
              <p:nvPr/>
            </p:nvSpPr>
            <p:spPr bwMode="auto">
              <a:xfrm>
                <a:off x="4558" y="1376"/>
                <a:ext cx="39" cy="115"/>
              </a:xfrm>
              <a:custGeom>
                <a:avLst/>
                <a:gdLst>
                  <a:gd name="T0" fmla="*/ 254 w 345"/>
                  <a:gd name="T1" fmla="*/ 961 h 1042"/>
                  <a:gd name="T2" fmla="*/ 222 w 345"/>
                  <a:gd name="T3" fmla="*/ 993 h 1042"/>
                  <a:gd name="T4" fmla="*/ 186 w 345"/>
                  <a:gd name="T5" fmla="*/ 1024 h 1042"/>
                  <a:gd name="T6" fmla="*/ 164 w 345"/>
                  <a:gd name="T7" fmla="*/ 1034 h 1042"/>
                  <a:gd name="T8" fmla="*/ 140 w 345"/>
                  <a:gd name="T9" fmla="*/ 1042 h 1042"/>
                  <a:gd name="T10" fmla="*/ 114 w 345"/>
                  <a:gd name="T11" fmla="*/ 1038 h 1042"/>
                  <a:gd name="T12" fmla="*/ 90 w 345"/>
                  <a:gd name="T13" fmla="*/ 1034 h 1042"/>
                  <a:gd name="T14" fmla="*/ 22 w 345"/>
                  <a:gd name="T15" fmla="*/ 902 h 1042"/>
                  <a:gd name="T16" fmla="*/ 0 w 345"/>
                  <a:gd name="T17" fmla="*/ 771 h 1042"/>
                  <a:gd name="T18" fmla="*/ 4 w 345"/>
                  <a:gd name="T19" fmla="*/ 639 h 1042"/>
                  <a:gd name="T20" fmla="*/ 36 w 345"/>
                  <a:gd name="T21" fmla="*/ 508 h 1042"/>
                  <a:gd name="T22" fmla="*/ 77 w 345"/>
                  <a:gd name="T23" fmla="*/ 371 h 1042"/>
                  <a:gd name="T24" fmla="*/ 132 w 345"/>
                  <a:gd name="T25" fmla="*/ 245 h 1042"/>
                  <a:gd name="T26" fmla="*/ 186 w 345"/>
                  <a:gd name="T27" fmla="*/ 117 h 1042"/>
                  <a:gd name="T28" fmla="*/ 236 w 345"/>
                  <a:gd name="T29" fmla="*/ 0 h 1042"/>
                  <a:gd name="T30" fmla="*/ 258 w 345"/>
                  <a:gd name="T31" fmla="*/ 113 h 1042"/>
                  <a:gd name="T32" fmla="*/ 286 w 345"/>
                  <a:gd name="T33" fmla="*/ 235 h 1042"/>
                  <a:gd name="T34" fmla="*/ 313 w 345"/>
                  <a:gd name="T35" fmla="*/ 358 h 1042"/>
                  <a:gd name="T36" fmla="*/ 340 w 345"/>
                  <a:gd name="T37" fmla="*/ 480 h 1042"/>
                  <a:gd name="T38" fmla="*/ 345 w 345"/>
                  <a:gd name="T39" fmla="*/ 598 h 1042"/>
                  <a:gd name="T40" fmla="*/ 340 w 345"/>
                  <a:gd name="T41" fmla="*/ 721 h 1042"/>
                  <a:gd name="T42" fmla="*/ 308 w 345"/>
                  <a:gd name="T43" fmla="*/ 839 h 1042"/>
                  <a:gd name="T44" fmla="*/ 254 w 345"/>
                  <a:gd name="T45" fmla="*/ 961 h 10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5"/>
                  <a:gd name="T70" fmla="*/ 0 h 1042"/>
                  <a:gd name="T71" fmla="*/ 345 w 345"/>
                  <a:gd name="T72" fmla="*/ 1042 h 10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5" h="1042">
                    <a:moveTo>
                      <a:pt x="254" y="961"/>
                    </a:moveTo>
                    <a:lnTo>
                      <a:pt x="222" y="993"/>
                    </a:lnTo>
                    <a:lnTo>
                      <a:pt x="186" y="1024"/>
                    </a:lnTo>
                    <a:lnTo>
                      <a:pt x="164" y="1034"/>
                    </a:lnTo>
                    <a:lnTo>
                      <a:pt x="140" y="1042"/>
                    </a:lnTo>
                    <a:lnTo>
                      <a:pt x="114" y="1038"/>
                    </a:lnTo>
                    <a:lnTo>
                      <a:pt x="90" y="1034"/>
                    </a:lnTo>
                    <a:lnTo>
                      <a:pt x="22" y="902"/>
                    </a:lnTo>
                    <a:lnTo>
                      <a:pt x="0" y="771"/>
                    </a:lnTo>
                    <a:lnTo>
                      <a:pt x="4" y="639"/>
                    </a:lnTo>
                    <a:lnTo>
                      <a:pt x="36" y="508"/>
                    </a:lnTo>
                    <a:lnTo>
                      <a:pt x="77" y="371"/>
                    </a:lnTo>
                    <a:lnTo>
                      <a:pt x="132" y="245"/>
                    </a:lnTo>
                    <a:lnTo>
                      <a:pt x="186" y="117"/>
                    </a:lnTo>
                    <a:lnTo>
                      <a:pt x="236" y="0"/>
                    </a:lnTo>
                    <a:lnTo>
                      <a:pt x="258" y="113"/>
                    </a:lnTo>
                    <a:lnTo>
                      <a:pt x="286" y="235"/>
                    </a:lnTo>
                    <a:lnTo>
                      <a:pt x="313" y="358"/>
                    </a:lnTo>
                    <a:lnTo>
                      <a:pt x="340" y="480"/>
                    </a:lnTo>
                    <a:lnTo>
                      <a:pt x="345" y="598"/>
                    </a:lnTo>
                    <a:lnTo>
                      <a:pt x="340" y="721"/>
                    </a:lnTo>
                    <a:lnTo>
                      <a:pt x="308" y="839"/>
                    </a:lnTo>
                    <a:lnTo>
                      <a:pt x="254" y="961"/>
                    </a:lnTo>
                    <a:close/>
                  </a:path>
                </a:pathLst>
              </a:custGeom>
              <a:solidFill>
                <a:srgbClr val="FFFFFF"/>
              </a:solidFill>
              <a:ln w="9525">
                <a:noFill/>
                <a:round/>
                <a:headEnd/>
                <a:tailEnd/>
              </a:ln>
            </p:spPr>
            <p:txBody>
              <a:bodyPr>
                <a:prstTxWarp prst="textNoShape">
                  <a:avLst/>
                </a:prstTxWarp>
              </a:bodyPr>
              <a:lstStyle/>
              <a:p>
                <a:endParaRPr lang="en-US"/>
              </a:p>
            </p:txBody>
          </p:sp>
          <p:sp>
            <p:nvSpPr>
              <p:cNvPr id="36964" name="Freeform 219"/>
              <p:cNvSpPr>
                <a:spLocks/>
              </p:cNvSpPr>
              <p:nvPr/>
            </p:nvSpPr>
            <p:spPr bwMode="auto">
              <a:xfrm>
                <a:off x="4519" y="1517"/>
                <a:ext cx="105" cy="87"/>
              </a:xfrm>
              <a:custGeom>
                <a:avLst/>
                <a:gdLst>
                  <a:gd name="T0" fmla="*/ 185 w 948"/>
                  <a:gd name="T1" fmla="*/ 331 h 781"/>
                  <a:gd name="T2" fmla="*/ 217 w 948"/>
                  <a:gd name="T3" fmla="*/ 372 h 781"/>
                  <a:gd name="T4" fmla="*/ 259 w 948"/>
                  <a:gd name="T5" fmla="*/ 408 h 781"/>
                  <a:gd name="T6" fmla="*/ 299 w 948"/>
                  <a:gd name="T7" fmla="*/ 436 h 781"/>
                  <a:gd name="T8" fmla="*/ 345 w 948"/>
                  <a:gd name="T9" fmla="*/ 468 h 781"/>
                  <a:gd name="T10" fmla="*/ 386 w 948"/>
                  <a:gd name="T11" fmla="*/ 486 h 781"/>
                  <a:gd name="T12" fmla="*/ 436 w 948"/>
                  <a:gd name="T13" fmla="*/ 504 h 781"/>
                  <a:gd name="T14" fmla="*/ 486 w 948"/>
                  <a:gd name="T15" fmla="*/ 517 h 781"/>
                  <a:gd name="T16" fmla="*/ 536 w 948"/>
                  <a:gd name="T17" fmla="*/ 535 h 781"/>
                  <a:gd name="T18" fmla="*/ 622 w 948"/>
                  <a:gd name="T19" fmla="*/ 517 h 781"/>
                  <a:gd name="T20" fmla="*/ 694 w 948"/>
                  <a:gd name="T21" fmla="*/ 480 h 781"/>
                  <a:gd name="T22" fmla="*/ 744 w 948"/>
                  <a:gd name="T23" fmla="*/ 422 h 781"/>
                  <a:gd name="T24" fmla="*/ 789 w 948"/>
                  <a:gd name="T25" fmla="*/ 354 h 781"/>
                  <a:gd name="T26" fmla="*/ 821 w 948"/>
                  <a:gd name="T27" fmla="*/ 272 h 781"/>
                  <a:gd name="T28" fmla="*/ 853 w 948"/>
                  <a:gd name="T29" fmla="*/ 195 h 781"/>
                  <a:gd name="T30" fmla="*/ 880 w 948"/>
                  <a:gd name="T31" fmla="*/ 117 h 781"/>
                  <a:gd name="T32" fmla="*/ 925 w 948"/>
                  <a:gd name="T33" fmla="*/ 55 h 781"/>
                  <a:gd name="T34" fmla="*/ 944 w 948"/>
                  <a:gd name="T35" fmla="*/ 99 h 781"/>
                  <a:gd name="T36" fmla="*/ 948 w 948"/>
                  <a:gd name="T37" fmla="*/ 159 h 781"/>
                  <a:gd name="T38" fmla="*/ 944 w 948"/>
                  <a:gd name="T39" fmla="*/ 213 h 781"/>
                  <a:gd name="T40" fmla="*/ 935 w 948"/>
                  <a:gd name="T41" fmla="*/ 277 h 781"/>
                  <a:gd name="T42" fmla="*/ 912 w 948"/>
                  <a:gd name="T43" fmla="*/ 336 h 781"/>
                  <a:gd name="T44" fmla="*/ 889 w 948"/>
                  <a:gd name="T45" fmla="*/ 394 h 781"/>
                  <a:gd name="T46" fmla="*/ 867 w 948"/>
                  <a:gd name="T47" fmla="*/ 454 h 781"/>
                  <a:gd name="T48" fmla="*/ 849 w 948"/>
                  <a:gd name="T49" fmla="*/ 517 h 781"/>
                  <a:gd name="T50" fmla="*/ 799 w 948"/>
                  <a:gd name="T51" fmla="*/ 567 h 781"/>
                  <a:gd name="T52" fmla="*/ 749 w 948"/>
                  <a:gd name="T53" fmla="*/ 621 h 781"/>
                  <a:gd name="T54" fmla="*/ 694 w 948"/>
                  <a:gd name="T55" fmla="*/ 671 h 781"/>
                  <a:gd name="T56" fmla="*/ 644 w 948"/>
                  <a:gd name="T57" fmla="*/ 725 h 781"/>
                  <a:gd name="T58" fmla="*/ 585 w 948"/>
                  <a:gd name="T59" fmla="*/ 757 h 781"/>
                  <a:gd name="T60" fmla="*/ 526 w 948"/>
                  <a:gd name="T61" fmla="*/ 781 h 781"/>
                  <a:gd name="T62" fmla="*/ 458 w 948"/>
                  <a:gd name="T63" fmla="*/ 781 h 781"/>
                  <a:gd name="T64" fmla="*/ 390 w 948"/>
                  <a:gd name="T65" fmla="*/ 757 h 781"/>
                  <a:gd name="T66" fmla="*/ 317 w 948"/>
                  <a:gd name="T67" fmla="*/ 671 h 781"/>
                  <a:gd name="T68" fmla="*/ 249 w 948"/>
                  <a:gd name="T69" fmla="*/ 590 h 781"/>
                  <a:gd name="T70" fmla="*/ 181 w 948"/>
                  <a:gd name="T71" fmla="*/ 504 h 781"/>
                  <a:gd name="T72" fmla="*/ 123 w 948"/>
                  <a:gd name="T73" fmla="*/ 412 h 781"/>
                  <a:gd name="T74" fmla="*/ 68 w 948"/>
                  <a:gd name="T75" fmla="*/ 313 h 781"/>
                  <a:gd name="T76" fmla="*/ 32 w 948"/>
                  <a:gd name="T77" fmla="*/ 213 h 781"/>
                  <a:gd name="T78" fmla="*/ 4 w 948"/>
                  <a:gd name="T79" fmla="*/ 105 h 781"/>
                  <a:gd name="T80" fmla="*/ 0 w 948"/>
                  <a:gd name="T81" fmla="*/ 0 h 781"/>
                  <a:gd name="T82" fmla="*/ 41 w 948"/>
                  <a:gd name="T83" fmla="*/ 23 h 781"/>
                  <a:gd name="T84" fmla="*/ 77 w 948"/>
                  <a:gd name="T85" fmla="*/ 59 h 781"/>
                  <a:gd name="T86" fmla="*/ 99 w 948"/>
                  <a:gd name="T87" fmla="*/ 95 h 781"/>
                  <a:gd name="T88" fmla="*/ 127 w 948"/>
                  <a:gd name="T89" fmla="*/ 145 h 781"/>
                  <a:gd name="T90" fmla="*/ 141 w 948"/>
                  <a:gd name="T91" fmla="*/ 186 h 781"/>
                  <a:gd name="T92" fmla="*/ 159 w 948"/>
                  <a:gd name="T93" fmla="*/ 236 h 781"/>
                  <a:gd name="T94" fmla="*/ 173 w 948"/>
                  <a:gd name="T95" fmla="*/ 286 h 781"/>
                  <a:gd name="T96" fmla="*/ 185 w 948"/>
                  <a:gd name="T97" fmla="*/ 331 h 7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48"/>
                  <a:gd name="T148" fmla="*/ 0 h 781"/>
                  <a:gd name="T149" fmla="*/ 948 w 948"/>
                  <a:gd name="T150" fmla="*/ 781 h 7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48" h="781">
                    <a:moveTo>
                      <a:pt x="185" y="331"/>
                    </a:moveTo>
                    <a:lnTo>
                      <a:pt x="217" y="372"/>
                    </a:lnTo>
                    <a:lnTo>
                      <a:pt x="259" y="408"/>
                    </a:lnTo>
                    <a:lnTo>
                      <a:pt x="299" y="436"/>
                    </a:lnTo>
                    <a:lnTo>
                      <a:pt x="345" y="468"/>
                    </a:lnTo>
                    <a:lnTo>
                      <a:pt x="386" y="486"/>
                    </a:lnTo>
                    <a:lnTo>
                      <a:pt x="436" y="504"/>
                    </a:lnTo>
                    <a:lnTo>
                      <a:pt x="486" y="517"/>
                    </a:lnTo>
                    <a:lnTo>
                      <a:pt x="536" y="535"/>
                    </a:lnTo>
                    <a:lnTo>
                      <a:pt x="622" y="517"/>
                    </a:lnTo>
                    <a:lnTo>
                      <a:pt x="694" y="480"/>
                    </a:lnTo>
                    <a:lnTo>
                      <a:pt x="744" y="422"/>
                    </a:lnTo>
                    <a:lnTo>
                      <a:pt x="789" y="354"/>
                    </a:lnTo>
                    <a:lnTo>
                      <a:pt x="821" y="272"/>
                    </a:lnTo>
                    <a:lnTo>
                      <a:pt x="853" y="195"/>
                    </a:lnTo>
                    <a:lnTo>
                      <a:pt x="880" y="117"/>
                    </a:lnTo>
                    <a:lnTo>
                      <a:pt x="925" y="55"/>
                    </a:lnTo>
                    <a:lnTo>
                      <a:pt x="944" y="99"/>
                    </a:lnTo>
                    <a:lnTo>
                      <a:pt x="948" y="159"/>
                    </a:lnTo>
                    <a:lnTo>
                      <a:pt x="944" y="213"/>
                    </a:lnTo>
                    <a:lnTo>
                      <a:pt x="935" y="277"/>
                    </a:lnTo>
                    <a:lnTo>
                      <a:pt x="912" y="336"/>
                    </a:lnTo>
                    <a:lnTo>
                      <a:pt x="889" y="394"/>
                    </a:lnTo>
                    <a:lnTo>
                      <a:pt x="867" y="454"/>
                    </a:lnTo>
                    <a:lnTo>
                      <a:pt x="849" y="517"/>
                    </a:lnTo>
                    <a:lnTo>
                      <a:pt x="799" y="567"/>
                    </a:lnTo>
                    <a:lnTo>
                      <a:pt x="749" y="621"/>
                    </a:lnTo>
                    <a:lnTo>
                      <a:pt x="694" y="671"/>
                    </a:lnTo>
                    <a:lnTo>
                      <a:pt x="644" y="725"/>
                    </a:lnTo>
                    <a:lnTo>
                      <a:pt x="585" y="757"/>
                    </a:lnTo>
                    <a:lnTo>
                      <a:pt x="526" y="781"/>
                    </a:lnTo>
                    <a:lnTo>
                      <a:pt x="458" y="781"/>
                    </a:lnTo>
                    <a:lnTo>
                      <a:pt x="390" y="757"/>
                    </a:lnTo>
                    <a:lnTo>
                      <a:pt x="317" y="671"/>
                    </a:lnTo>
                    <a:lnTo>
                      <a:pt x="249" y="590"/>
                    </a:lnTo>
                    <a:lnTo>
                      <a:pt x="181" y="504"/>
                    </a:lnTo>
                    <a:lnTo>
                      <a:pt x="123" y="412"/>
                    </a:lnTo>
                    <a:lnTo>
                      <a:pt x="68" y="313"/>
                    </a:lnTo>
                    <a:lnTo>
                      <a:pt x="32" y="213"/>
                    </a:lnTo>
                    <a:lnTo>
                      <a:pt x="4" y="105"/>
                    </a:lnTo>
                    <a:lnTo>
                      <a:pt x="0" y="0"/>
                    </a:lnTo>
                    <a:lnTo>
                      <a:pt x="41" y="23"/>
                    </a:lnTo>
                    <a:lnTo>
                      <a:pt x="77" y="59"/>
                    </a:lnTo>
                    <a:lnTo>
                      <a:pt x="99" y="95"/>
                    </a:lnTo>
                    <a:lnTo>
                      <a:pt x="127" y="145"/>
                    </a:lnTo>
                    <a:lnTo>
                      <a:pt x="141" y="186"/>
                    </a:lnTo>
                    <a:lnTo>
                      <a:pt x="159" y="236"/>
                    </a:lnTo>
                    <a:lnTo>
                      <a:pt x="173" y="286"/>
                    </a:lnTo>
                    <a:lnTo>
                      <a:pt x="185" y="331"/>
                    </a:lnTo>
                    <a:close/>
                  </a:path>
                </a:pathLst>
              </a:custGeom>
              <a:solidFill>
                <a:srgbClr val="000000"/>
              </a:solidFill>
              <a:ln w="9525">
                <a:noFill/>
                <a:round/>
                <a:headEnd/>
                <a:tailEnd/>
              </a:ln>
            </p:spPr>
            <p:txBody>
              <a:bodyPr>
                <a:prstTxWarp prst="textNoShape">
                  <a:avLst/>
                </a:prstTxWarp>
              </a:bodyPr>
              <a:lstStyle/>
              <a:p>
                <a:endParaRPr lang="en-US"/>
              </a:p>
            </p:txBody>
          </p:sp>
          <p:sp>
            <p:nvSpPr>
              <p:cNvPr id="36965" name="Freeform 220"/>
              <p:cNvSpPr>
                <a:spLocks/>
              </p:cNvSpPr>
              <p:nvPr/>
            </p:nvSpPr>
            <p:spPr bwMode="auto">
              <a:xfrm>
                <a:off x="4817" y="1544"/>
                <a:ext cx="301" cy="378"/>
              </a:xfrm>
              <a:custGeom>
                <a:avLst/>
                <a:gdLst>
                  <a:gd name="T0" fmla="*/ 2159 w 2709"/>
                  <a:gd name="T1" fmla="*/ 1147 h 3401"/>
                  <a:gd name="T2" fmla="*/ 2472 w 2709"/>
                  <a:gd name="T3" fmla="*/ 1841 h 3401"/>
                  <a:gd name="T4" fmla="*/ 2709 w 2709"/>
                  <a:gd name="T5" fmla="*/ 2422 h 3401"/>
                  <a:gd name="T6" fmla="*/ 2492 w 2709"/>
                  <a:gd name="T7" fmla="*/ 3111 h 3401"/>
                  <a:gd name="T8" fmla="*/ 2078 w 2709"/>
                  <a:gd name="T9" fmla="*/ 3392 h 3401"/>
                  <a:gd name="T10" fmla="*/ 1797 w 2709"/>
                  <a:gd name="T11" fmla="*/ 3320 h 3401"/>
                  <a:gd name="T12" fmla="*/ 1461 w 2709"/>
                  <a:gd name="T13" fmla="*/ 3265 h 3401"/>
                  <a:gd name="T14" fmla="*/ 1089 w 2709"/>
                  <a:gd name="T15" fmla="*/ 3225 h 3401"/>
                  <a:gd name="T16" fmla="*/ 712 w 2709"/>
                  <a:gd name="T17" fmla="*/ 2649 h 3401"/>
                  <a:gd name="T18" fmla="*/ 381 w 2709"/>
                  <a:gd name="T19" fmla="*/ 1704 h 3401"/>
                  <a:gd name="T20" fmla="*/ 10 w 2709"/>
                  <a:gd name="T21" fmla="*/ 1242 h 3401"/>
                  <a:gd name="T22" fmla="*/ 32 w 2709"/>
                  <a:gd name="T23" fmla="*/ 1142 h 3401"/>
                  <a:gd name="T24" fmla="*/ 114 w 2709"/>
                  <a:gd name="T25" fmla="*/ 1265 h 3401"/>
                  <a:gd name="T26" fmla="*/ 236 w 2709"/>
                  <a:gd name="T27" fmla="*/ 1365 h 3401"/>
                  <a:gd name="T28" fmla="*/ 213 w 2709"/>
                  <a:gd name="T29" fmla="*/ 1202 h 3401"/>
                  <a:gd name="T30" fmla="*/ 127 w 2709"/>
                  <a:gd name="T31" fmla="*/ 1052 h 3401"/>
                  <a:gd name="T32" fmla="*/ 323 w 2709"/>
                  <a:gd name="T33" fmla="*/ 1210 h 3401"/>
                  <a:gd name="T34" fmla="*/ 650 w 2709"/>
                  <a:gd name="T35" fmla="*/ 1796 h 3401"/>
                  <a:gd name="T36" fmla="*/ 799 w 2709"/>
                  <a:gd name="T37" fmla="*/ 1923 h 3401"/>
                  <a:gd name="T38" fmla="*/ 550 w 2709"/>
                  <a:gd name="T39" fmla="*/ 1415 h 3401"/>
                  <a:gd name="T40" fmla="*/ 495 w 2709"/>
                  <a:gd name="T41" fmla="*/ 1152 h 3401"/>
                  <a:gd name="T42" fmla="*/ 849 w 2709"/>
                  <a:gd name="T43" fmla="*/ 1692 h 3401"/>
                  <a:gd name="T44" fmla="*/ 1126 w 2709"/>
                  <a:gd name="T45" fmla="*/ 2086 h 3401"/>
                  <a:gd name="T46" fmla="*/ 835 w 2709"/>
                  <a:gd name="T47" fmla="*/ 1505 h 3401"/>
                  <a:gd name="T48" fmla="*/ 495 w 2709"/>
                  <a:gd name="T49" fmla="*/ 961 h 3401"/>
                  <a:gd name="T50" fmla="*/ 885 w 2709"/>
                  <a:gd name="T51" fmla="*/ 1387 h 3401"/>
                  <a:gd name="T52" fmla="*/ 1234 w 2709"/>
                  <a:gd name="T53" fmla="*/ 1864 h 3401"/>
                  <a:gd name="T54" fmla="*/ 1025 w 2709"/>
                  <a:gd name="T55" fmla="*/ 1460 h 3401"/>
                  <a:gd name="T56" fmla="*/ 753 w 2709"/>
                  <a:gd name="T57" fmla="*/ 1070 h 3401"/>
                  <a:gd name="T58" fmla="*/ 636 w 2709"/>
                  <a:gd name="T59" fmla="*/ 925 h 3401"/>
                  <a:gd name="T60" fmla="*/ 463 w 2709"/>
                  <a:gd name="T61" fmla="*/ 753 h 3401"/>
                  <a:gd name="T62" fmla="*/ 935 w 2709"/>
                  <a:gd name="T63" fmla="*/ 1052 h 3401"/>
                  <a:gd name="T64" fmla="*/ 1479 w 2709"/>
                  <a:gd name="T65" fmla="*/ 1710 h 3401"/>
                  <a:gd name="T66" fmla="*/ 1393 w 2709"/>
                  <a:gd name="T67" fmla="*/ 1501 h 3401"/>
                  <a:gd name="T68" fmla="*/ 925 w 2709"/>
                  <a:gd name="T69" fmla="*/ 929 h 3401"/>
                  <a:gd name="T70" fmla="*/ 989 w 2709"/>
                  <a:gd name="T71" fmla="*/ 815 h 3401"/>
                  <a:gd name="T72" fmla="*/ 1539 w 2709"/>
                  <a:gd name="T73" fmla="*/ 1292 h 3401"/>
                  <a:gd name="T74" fmla="*/ 1729 w 2709"/>
                  <a:gd name="T75" fmla="*/ 1419 h 3401"/>
                  <a:gd name="T76" fmla="*/ 1525 w 2709"/>
                  <a:gd name="T77" fmla="*/ 1179 h 3401"/>
                  <a:gd name="T78" fmla="*/ 1348 w 2709"/>
                  <a:gd name="T79" fmla="*/ 993 h 3401"/>
                  <a:gd name="T80" fmla="*/ 1220 w 2709"/>
                  <a:gd name="T81" fmla="*/ 829 h 3401"/>
                  <a:gd name="T82" fmla="*/ 1307 w 2709"/>
                  <a:gd name="T83" fmla="*/ 779 h 3401"/>
                  <a:gd name="T84" fmla="*/ 1601 w 2709"/>
                  <a:gd name="T85" fmla="*/ 884 h 3401"/>
                  <a:gd name="T86" fmla="*/ 1720 w 2709"/>
                  <a:gd name="T87" fmla="*/ 938 h 3401"/>
                  <a:gd name="T88" fmla="*/ 1638 w 2709"/>
                  <a:gd name="T89" fmla="*/ 807 h 3401"/>
                  <a:gd name="T90" fmla="*/ 1252 w 2709"/>
                  <a:gd name="T91" fmla="*/ 634 h 3401"/>
                  <a:gd name="T92" fmla="*/ 572 w 2709"/>
                  <a:gd name="T93" fmla="*/ 462 h 3401"/>
                  <a:gd name="T94" fmla="*/ 454 w 2709"/>
                  <a:gd name="T95" fmla="*/ 27 h 3401"/>
                  <a:gd name="T96" fmla="*/ 1398 w 2709"/>
                  <a:gd name="T97" fmla="*/ 153 h 34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09"/>
                  <a:gd name="T148" fmla="*/ 0 h 3401"/>
                  <a:gd name="T149" fmla="*/ 2709 w 2709"/>
                  <a:gd name="T150" fmla="*/ 3401 h 34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09" h="3401">
                    <a:moveTo>
                      <a:pt x="1938" y="607"/>
                    </a:moveTo>
                    <a:lnTo>
                      <a:pt x="2033" y="775"/>
                    </a:lnTo>
                    <a:lnTo>
                      <a:pt x="2105" y="956"/>
                    </a:lnTo>
                    <a:lnTo>
                      <a:pt x="2159" y="1147"/>
                    </a:lnTo>
                    <a:lnTo>
                      <a:pt x="2215" y="1337"/>
                    </a:lnTo>
                    <a:lnTo>
                      <a:pt x="2273" y="1519"/>
                    </a:lnTo>
                    <a:lnTo>
                      <a:pt x="2355" y="1692"/>
                    </a:lnTo>
                    <a:lnTo>
                      <a:pt x="2472" y="1841"/>
                    </a:lnTo>
                    <a:lnTo>
                      <a:pt x="2636" y="1973"/>
                    </a:lnTo>
                    <a:lnTo>
                      <a:pt x="2673" y="2049"/>
                    </a:lnTo>
                    <a:lnTo>
                      <a:pt x="2700" y="2236"/>
                    </a:lnTo>
                    <a:lnTo>
                      <a:pt x="2709" y="2422"/>
                    </a:lnTo>
                    <a:lnTo>
                      <a:pt x="2691" y="2603"/>
                    </a:lnTo>
                    <a:lnTo>
                      <a:pt x="2650" y="2784"/>
                    </a:lnTo>
                    <a:lnTo>
                      <a:pt x="2582" y="2952"/>
                    </a:lnTo>
                    <a:lnTo>
                      <a:pt x="2492" y="3111"/>
                    </a:lnTo>
                    <a:lnTo>
                      <a:pt x="2373" y="3261"/>
                    </a:lnTo>
                    <a:lnTo>
                      <a:pt x="2233" y="3397"/>
                    </a:lnTo>
                    <a:lnTo>
                      <a:pt x="2151" y="3401"/>
                    </a:lnTo>
                    <a:lnTo>
                      <a:pt x="2078" y="3392"/>
                    </a:lnTo>
                    <a:lnTo>
                      <a:pt x="2006" y="3379"/>
                    </a:lnTo>
                    <a:lnTo>
                      <a:pt x="1938" y="3360"/>
                    </a:lnTo>
                    <a:lnTo>
                      <a:pt x="1864" y="3338"/>
                    </a:lnTo>
                    <a:lnTo>
                      <a:pt x="1797" y="3320"/>
                    </a:lnTo>
                    <a:lnTo>
                      <a:pt x="1729" y="3301"/>
                    </a:lnTo>
                    <a:lnTo>
                      <a:pt x="1661" y="3301"/>
                    </a:lnTo>
                    <a:lnTo>
                      <a:pt x="1561" y="3275"/>
                    </a:lnTo>
                    <a:lnTo>
                      <a:pt x="1461" y="3265"/>
                    </a:lnTo>
                    <a:lnTo>
                      <a:pt x="1366" y="3261"/>
                    </a:lnTo>
                    <a:lnTo>
                      <a:pt x="1270" y="3261"/>
                    </a:lnTo>
                    <a:lnTo>
                      <a:pt x="1176" y="3247"/>
                    </a:lnTo>
                    <a:lnTo>
                      <a:pt x="1089" y="3225"/>
                    </a:lnTo>
                    <a:lnTo>
                      <a:pt x="1007" y="3175"/>
                    </a:lnTo>
                    <a:lnTo>
                      <a:pt x="939" y="3102"/>
                    </a:lnTo>
                    <a:lnTo>
                      <a:pt x="803" y="2880"/>
                    </a:lnTo>
                    <a:lnTo>
                      <a:pt x="712" y="2649"/>
                    </a:lnTo>
                    <a:lnTo>
                      <a:pt x="636" y="2408"/>
                    </a:lnTo>
                    <a:lnTo>
                      <a:pt x="572" y="2168"/>
                    </a:lnTo>
                    <a:lnTo>
                      <a:pt x="490" y="1927"/>
                    </a:lnTo>
                    <a:lnTo>
                      <a:pt x="381" y="1704"/>
                    </a:lnTo>
                    <a:lnTo>
                      <a:pt x="223" y="1501"/>
                    </a:lnTo>
                    <a:lnTo>
                      <a:pt x="14" y="1329"/>
                    </a:lnTo>
                    <a:lnTo>
                      <a:pt x="0" y="1283"/>
                    </a:lnTo>
                    <a:lnTo>
                      <a:pt x="10" y="1242"/>
                    </a:lnTo>
                    <a:lnTo>
                      <a:pt x="14" y="1215"/>
                    </a:lnTo>
                    <a:lnTo>
                      <a:pt x="23" y="1192"/>
                    </a:lnTo>
                    <a:lnTo>
                      <a:pt x="28" y="1165"/>
                    </a:lnTo>
                    <a:lnTo>
                      <a:pt x="32" y="1142"/>
                    </a:lnTo>
                    <a:lnTo>
                      <a:pt x="50" y="1170"/>
                    </a:lnTo>
                    <a:lnTo>
                      <a:pt x="68" y="1202"/>
                    </a:lnTo>
                    <a:lnTo>
                      <a:pt x="86" y="1229"/>
                    </a:lnTo>
                    <a:lnTo>
                      <a:pt x="114" y="1265"/>
                    </a:lnTo>
                    <a:lnTo>
                      <a:pt x="136" y="1292"/>
                    </a:lnTo>
                    <a:lnTo>
                      <a:pt x="164" y="1324"/>
                    </a:lnTo>
                    <a:lnTo>
                      <a:pt x="195" y="1347"/>
                    </a:lnTo>
                    <a:lnTo>
                      <a:pt x="236" y="1365"/>
                    </a:lnTo>
                    <a:lnTo>
                      <a:pt x="236" y="1319"/>
                    </a:lnTo>
                    <a:lnTo>
                      <a:pt x="236" y="1279"/>
                    </a:lnTo>
                    <a:lnTo>
                      <a:pt x="223" y="1238"/>
                    </a:lnTo>
                    <a:lnTo>
                      <a:pt x="213" y="1202"/>
                    </a:lnTo>
                    <a:lnTo>
                      <a:pt x="195" y="1160"/>
                    </a:lnTo>
                    <a:lnTo>
                      <a:pt x="177" y="1120"/>
                    </a:lnTo>
                    <a:lnTo>
                      <a:pt x="150" y="1084"/>
                    </a:lnTo>
                    <a:lnTo>
                      <a:pt x="127" y="1052"/>
                    </a:lnTo>
                    <a:lnTo>
                      <a:pt x="73" y="1052"/>
                    </a:lnTo>
                    <a:lnTo>
                      <a:pt x="91" y="997"/>
                    </a:lnTo>
                    <a:lnTo>
                      <a:pt x="213" y="1088"/>
                    </a:lnTo>
                    <a:lnTo>
                      <a:pt x="323" y="1210"/>
                    </a:lnTo>
                    <a:lnTo>
                      <a:pt x="413" y="1342"/>
                    </a:lnTo>
                    <a:lnTo>
                      <a:pt x="499" y="1492"/>
                    </a:lnTo>
                    <a:lnTo>
                      <a:pt x="572" y="1642"/>
                    </a:lnTo>
                    <a:lnTo>
                      <a:pt x="650" y="1796"/>
                    </a:lnTo>
                    <a:lnTo>
                      <a:pt x="731" y="1941"/>
                    </a:lnTo>
                    <a:lnTo>
                      <a:pt x="826" y="2086"/>
                    </a:lnTo>
                    <a:lnTo>
                      <a:pt x="826" y="2067"/>
                    </a:lnTo>
                    <a:lnTo>
                      <a:pt x="799" y="1923"/>
                    </a:lnTo>
                    <a:lnTo>
                      <a:pt x="753" y="1791"/>
                    </a:lnTo>
                    <a:lnTo>
                      <a:pt x="690" y="1664"/>
                    </a:lnTo>
                    <a:lnTo>
                      <a:pt x="626" y="1542"/>
                    </a:lnTo>
                    <a:lnTo>
                      <a:pt x="550" y="1415"/>
                    </a:lnTo>
                    <a:lnTo>
                      <a:pt x="486" y="1292"/>
                    </a:lnTo>
                    <a:lnTo>
                      <a:pt x="427" y="1165"/>
                    </a:lnTo>
                    <a:lnTo>
                      <a:pt x="386" y="1034"/>
                    </a:lnTo>
                    <a:lnTo>
                      <a:pt x="495" y="1152"/>
                    </a:lnTo>
                    <a:lnTo>
                      <a:pt x="594" y="1279"/>
                    </a:lnTo>
                    <a:lnTo>
                      <a:pt x="686" y="1415"/>
                    </a:lnTo>
                    <a:lnTo>
                      <a:pt x="772" y="1555"/>
                    </a:lnTo>
                    <a:lnTo>
                      <a:pt x="849" y="1692"/>
                    </a:lnTo>
                    <a:lnTo>
                      <a:pt x="931" y="1827"/>
                    </a:lnTo>
                    <a:lnTo>
                      <a:pt x="1012" y="1963"/>
                    </a:lnTo>
                    <a:lnTo>
                      <a:pt x="1103" y="2104"/>
                    </a:lnTo>
                    <a:lnTo>
                      <a:pt x="1126" y="2086"/>
                    </a:lnTo>
                    <a:lnTo>
                      <a:pt x="1053" y="1937"/>
                    </a:lnTo>
                    <a:lnTo>
                      <a:pt x="981" y="1791"/>
                    </a:lnTo>
                    <a:lnTo>
                      <a:pt x="907" y="1646"/>
                    </a:lnTo>
                    <a:lnTo>
                      <a:pt x="835" y="1505"/>
                    </a:lnTo>
                    <a:lnTo>
                      <a:pt x="753" y="1365"/>
                    </a:lnTo>
                    <a:lnTo>
                      <a:pt x="672" y="1224"/>
                    </a:lnTo>
                    <a:lnTo>
                      <a:pt x="586" y="1088"/>
                    </a:lnTo>
                    <a:lnTo>
                      <a:pt x="495" y="961"/>
                    </a:lnTo>
                    <a:lnTo>
                      <a:pt x="604" y="1052"/>
                    </a:lnTo>
                    <a:lnTo>
                      <a:pt x="704" y="1156"/>
                    </a:lnTo>
                    <a:lnTo>
                      <a:pt x="794" y="1265"/>
                    </a:lnTo>
                    <a:lnTo>
                      <a:pt x="885" y="1387"/>
                    </a:lnTo>
                    <a:lnTo>
                      <a:pt x="967" y="1505"/>
                    </a:lnTo>
                    <a:lnTo>
                      <a:pt x="1053" y="1628"/>
                    </a:lnTo>
                    <a:lnTo>
                      <a:pt x="1134" y="1746"/>
                    </a:lnTo>
                    <a:lnTo>
                      <a:pt x="1234" y="1864"/>
                    </a:lnTo>
                    <a:lnTo>
                      <a:pt x="1198" y="1754"/>
                    </a:lnTo>
                    <a:lnTo>
                      <a:pt x="1148" y="1655"/>
                    </a:lnTo>
                    <a:lnTo>
                      <a:pt x="1089" y="1555"/>
                    </a:lnTo>
                    <a:lnTo>
                      <a:pt x="1025" y="1460"/>
                    </a:lnTo>
                    <a:lnTo>
                      <a:pt x="953" y="1361"/>
                    </a:lnTo>
                    <a:lnTo>
                      <a:pt x="885" y="1260"/>
                    </a:lnTo>
                    <a:lnTo>
                      <a:pt x="817" y="1165"/>
                    </a:lnTo>
                    <a:lnTo>
                      <a:pt x="753" y="1070"/>
                    </a:lnTo>
                    <a:lnTo>
                      <a:pt x="772" y="1052"/>
                    </a:lnTo>
                    <a:lnTo>
                      <a:pt x="726" y="1011"/>
                    </a:lnTo>
                    <a:lnTo>
                      <a:pt x="681" y="970"/>
                    </a:lnTo>
                    <a:lnTo>
                      <a:pt x="636" y="925"/>
                    </a:lnTo>
                    <a:lnTo>
                      <a:pt x="594" y="884"/>
                    </a:lnTo>
                    <a:lnTo>
                      <a:pt x="550" y="839"/>
                    </a:lnTo>
                    <a:lnTo>
                      <a:pt x="504" y="793"/>
                    </a:lnTo>
                    <a:lnTo>
                      <a:pt x="463" y="753"/>
                    </a:lnTo>
                    <a:lnTo>
                      <a:pt x="422" y="721"/>
                    </a:lnTo>
                    <a:lnTo>
                      <a:pt x="604" y="807"/>
                    </a:lnTo>
                    <a:lnTo>
                      <a:pt x="776" y="920"/>
                    </a:lnTo>
                    <a:lnTo>
                      <a:pt x="935" y="1052"/>
                    </a:lnTo>
                    <a:lnTo>
                      <a:pt x="1085" y="1206"/>
                    </a:lnTo>
                    <a:lnTo>
                      <a:pt x="1220" y="1365"/>
                    </a:lnTo>
                    <a:lnTo>
                      <a:pt x="1357" y="1537"/>
                    </a:lnTo>
                    <a:lnTo>
                      <a:pt x="1479" y="1710"/>
                    </a:lnTo>
                    <a:lnTo>
                      <a:pt x="1601" y="1882"/>
                    </a:lnTo>
                    <a:lnTo>
                      <a:pt x="1601" y="1809"/>
                    </a:lnTo>
                    <a:lnTo>
                      <a:pt x="1497" y="1655"/>
                    </a:lnTo>
                    <a:lnTo>
                      <a:pt x="1393" y="1501"/>
                    </a:lnTo>
                    <a:lnTo>
                      <a:pt x="1284" y="1351"/>
                    </a:lnTo>
                    <a:lnTo>
                      <a:pt x="1171" y="1210"/>
                    </a:lnTo>
                    <a:lnTo>
                      <a:pt x="1048" y="1066"/>
                    </a:lnTo>
                    <a:lnTo>
                      <a:pt x="925" y="929"/>
                    </a:lnTo>
                    <a:lnTo>
                      <a:pt x="794" y="797"/>
                    </a:lnTo>
                    <a:lnTo>
                      <a:pt x="662" y="680"/>
                    </a:lnTo>
                    <a:lnTo>
                      <a:pt x="831" y="735"/>
                    </a:lnTo>
                    <a:lnTo>
                      <a:pt x="989" y="815"/>
                    </a:lnTo>
                    <a:lnTo>
                      <a:pt x="1139" y="920"/>
                    </a:lnTo>
                    <a:lnTo>
                      <a:pt x="1280" y="1038"/>
                    </a:lnTo>
                    <a:lnTo>
                      <a:pt x="1407" y="1160"/>
                    </a:lnTo>
                    <a:lnTo>
                      <a:pt x="1539" y="1292"/>
                    </a:lnTo>
                    <a:lnTo>
                      <a:pt x="1661" y="1423"/>
                    </a:lnTo>
                    <a:lnTo>
                      <a:pt x="1788" y="1551"/>
                    </a:lnTo>
                    <a:lnTo>
                      <a:pt x="1765" y="1478"/>
                    </a:lnTo>
                    <a:lnTo>
                      <a:pt x="1729" y="1419"/>
                    </a:lnTo>
                    <a:lnTo>
                      <a:pt x="1679" y="1355"/>
                    </a:lnTo>
                    <a:lnTo>
                      <a:pt x="1633" y="1301"/>
                    </a:lnTo>
                    <a:lnTo>
                      <a:pt x="1575" y="1238"/>
                    </a:lnTo>
                    <a:lnTo>
                      <a:pt x="1525" y="1179"/>
                    </a:lnTo>
                    <a:lnTo>
                      <a:pt x="1475" y="1116"/>
                    </a:lnTo>
                    <a:lnTo>
                      <a:pt x="1439" y="1052"/>
                    </a:lnTo>
                    <a:lnTo>
                      <a:pt x="1389" y="1024"/>
                    </a:lnTo>
                    <a:lnTo>
                      <a:pt x="1348" y="993"/>
                    </a:lnTo>
                    <a:lnTo>
                      <a:pt x="1312" y="952"/>
                    </a:lnTo>
                    <a:lnTo>
                      <a:pt x="1284" y="916"/>
                    </a:lnTo>
                    <a:lnTo>
                      <a:pt x="1252" y="871"/>
                    </a:lnTo>
                    <a:lnTo>
                      <a:pt x="1220" y="829"/>
                    </a:lnTo>
                    <a:lnTo>
                      <a:pt x="1189" y="789"/>
                    </a:lnTo>
                    <a:lnTo>
                      <a:pt x="1162" y="757"/>
                    </a:lnTo>
                    <a:lnTo>
                      <a:pt x="1230" y="765"/>
                    </a:lnTo>
                    <a:lnTo>
                      <a:pt x="1307" y="779"/>
                    </a:lnTo>
                    <a:lnTo>
                      <a:pt x="1384" y="793"/>
                    </a:lnTo>
                    <a:lnTo>
                      <a:pt x="1461" y="815"/>
                    </a:lnTo>
                    <a:lnTo>
                      <a:pt x="1533" y="843"/>
                    </a:lnTo>
                    <a:lnTo>
                      <a:pt x="1601" y="884"/>
                    </a:lnTo>
                    <a:lnTo>
                      <a:pt x="1661" y="938"/>
                    </a:lnTo>
                    <a:lnTo>
                      <a:pt x="1715" y="1016"/>
                    </a:lnTo>
                    <a:lnTo>
                      <a:pt x="1720" y="974"/>
                    </a:lnTo>
                    <a:lnTo>
                      <a:pt x="1720" y="938"/>
                    </a:lnTo>
                    <a:lnTo>
                      <a:pt x="1706" y="902"/>
                    </a:lnTo>
                    <a:lnTo>
                      <a:pt x="1688" y="871"/>
                    </a:lnTo>
                    <a:lnTo>
                      <a:pt x="1661" y="834"/>
                    </a:lnTo>
                    <a:lnTo>
                      <a:pt x="1638" y="807"/>
                    </a:lnTo>
                    <a:lnTo>
                      <a:pt x="1611" y="775"/>
                    </a:lnTo>
                    <a:lnTo>
                      <a:pt x="1583" y="757"/>
                    </a:lnTo>
                    <a:lnTo>
                      <a:pt x="1416" y="689"/>
                    </a:lnTo>
                    <a:lnTo>
                      <a:pt x="1252" y="634"/>
                    </a:lnTo>
                    <a:lnTo>
                      <a:pt x="1085" y="584"/>
                    </a:lnTo>
                    <a:lnTo>
                      <a:pt x="917" y="544"/>
                    </a:lnTo>
                    <a:lnTo>
                      <a:pt x="744" y="498"/>
                    </a:lnTo>
                    <a:lnTo>
                      <a:pt x="572" y="462"/>
                    </a:lnTo>
                    <a:lnTo>
                      <a:pt x="399" y="422"/>
                    </a:lnTo>
                    <a:lnTo>
                      <a:pt x="236" y="385"/>
                    </a:lnTo>
                    <a:lnTo>
                      <a:pt x="218" y="0"/>
                    </a:lnTo>
                    <a:lnTo>
                      <a:pt x="454" y="27"/>
                    </a:lnTo>
                    <a:lnTo>
                      <a:pt x="699" y="49"/>
                    </a:lnTo>
                    <a:lnTo>
                      <a:pt x="939" y="67"/>
                    </a:lnTo>
                    <a:lnTo>
                      <a:pt x="1180" y="99"/>
                    </a:lnTo>
                    <a:lnTo>
                      <a:pt x="1398" y="153"/>
                    </a:lnTo>
                    <a:lnTo>
                      <a:pt x="1607" y="253"/>
                    </a:lnTo>
                    <a:lnTo>
                      <a:pt x="1784" y="394"/>
                    </a:lnTo>
                    <a:lnTo>
                      <a:pt x="1938" y="607"/>
                    </a:lnTo>
                    <a:close/>
                  </a:path>
                </a:pathLst>
              </a:custGeom>
              <a:solidFill>
                <a:srgbClr val="E07038"/>
              </a:solidFill>
              <a:ln w="9525">
                <a:noFill/>
                <a:round/>
                <a:headEnd/>
                <a:tailEnd/>
              </a:ln>
            </p:spPr>
            <p:txBody>
              <a:bodyPr>
                <a:prstTxWarp prst="textNoShape">
                  <a:avLst/>
                </a:prstTxWarp>
              </a:bodyPr>
              <a:lstStyle/>
              <a:p>
                <a:endParaRPr lang="en-US"/>
              </a:p>
            </p:txBody>
          </p:sp>
          <p:sp>
            <p:nvSpPr>
              <p:cNvPr id="36966" name="Freeform 221"/>
              <p:cNvSpPr>
                <a:spLocks/>
              </p:cNvSpPr>
              <p:nvPr/>
            </p:nvSpPr>
            <p:spPr bwMode="auto">
              <a:xfrm>
                <a:off x="4014" y="1564"/>
                <a:ext cx="312" cy="395"/>
              </a:xfrm>
              <a:custGeom>
                <a:avLst/>
                <a:gdLst>
                  <a:gd name="T0" fmla="*/ 2227 w 2813"/>
                  <a:gd name="T1" fmla="*/ 630 h 3548"/>
                  <a:gd name="T2" fmla="*/ 1701 w 2813"/>
                  <a:gd name="T3" fmla="*/ 875 h 3548"/>
                  <a:gd name="T4" fmla="*/ 1206 w 2813"/>
                  <a:gd name="T5" fmla="*/ 1180 h 3548"/>
                  <a:gd name="T6" fmla="*/ 965 w 2813"/>
                  <a:gd name="T7" fmla="*/ 1397 h 3548"/>
                  <a:gd name="T8" fmla="*/ 775 w 2813"/>
                  <a:gd name="T9" fmla="*/ 1647 h 3548"/>
                  <a:gd name="T10" fmla="*/ 770 w 2813"/>
                  <a:gd name="T11" fmla="*/ 1802 h 3548"/>
                  <a:gd name="T12" fmla="*/ 1011 w 2813"/>
                  <a:gd name="T13" fmla="*/ 1593 h 3548"/>
                  <a:gd name="T14" fmla="*/ 1246 w 2813"/>
                  <a:gd name="T15" fmla="*/ 1334 h 3548"/>
                  <a:gd name="T16" fmla="*/ 1474 w 2813"/>
                  <a:gd name="T17" fmla="*/ 1194 h 3548"/>
                  <a:gd name="T18" fmla="*/ 1070 w 2813"/>
                  <a:gd name="T19" fmla="*/ 1629 h 3548"/>
                  <a:gd name="T20" fmla="*/ 762 w 2813"/>
                  <a:gd name="T21" fmla="*/ 2169 h 3548"/>
                  <a:gd name="T22" fmla="*/ 839 w 2813"/>
                  <a:gd name="T23" fmla="*/ 2191 h 3548"/>
                  <a:gd name="T24" fmla="*/ 1270 w 2813"/>
                  <a:gd name="T25" fmla="*/ 1597 h 3548"/>
                  <a:gd name="T26" fmla="*/ 1818 w 2813"/>
                  <a:gd name="T27" fmla="*/ 1130 h 3548"/>
                  <a:gd name="T28" fmla="*/ 1860 w 2813"/>
                  <a:gd name="T29" fmla="*/ 1176 h 3548"/>
                  <a:gd name="T30" fmla="*/ 1591 w 2813"/>
                  <a:gd name="T31" fmla="*/ 1415 h 3548"/>
                  <a:gd name="T32" fmla="*/ 1392 w 2813"/>
                  <a:gd name="T33" fmla="*/ 1679 h 3548"/>
                  <a:gd name="T34" fmla="*/ 1497 w 2813"/>
                  <a:gd name="T35" fmla="*/ 1642 h 3548"/>
                  <a:gd name="T36" fmla="*/ 1579 w 2813"/>
                  <a:gd name="T37" fmla="*/ 1588 h 3548"/>
                  <a:gd name="T38" fmla="*/ 1750 w 2813"/>
                  <a:gd name="T39" fmla="*/ 1411 h 3548"/>
                  <a:gd name="T40" fmla="*/ 2064 w 2813"/>
                  <a:gd name="T41" fmla="*/ 1180 h 3548"/>
                  <a:gd name="T42" fmla="*/ 2390 w 2813"/>
                  <a:gd name="T43" fmla="*/ 957 h 3548"/>
                  <a:gd name="T44" fmla="*/ 2073 w 2813"/>
                  <a:gd name="T45" fmla="*/ 1288 h 3548"/>
                  <a:gd name="T46" fmla="*/ 1755 w 2813"/>
                  <a:gd name="T47" fmla="*/ 1615 h 3548"/>
                  <a:gd name="T48" fmla="*/ 1579 w 2813"/>
                  <a:gd name="T49" fmla="*/ 1864 h 3548"/>
                  <a:gd name="T50" fmla="*/ 1960 w 2813"/>
                  <a:gd name="T51" fmla="*/ 1547 h 3548"/>
                  <a:gd name="T52" fmla="*/ 2354 w 2813"/>
                  <a:gd name="T53" fmla="*/ 1206 h 3548"/>
                  <a:gd name="T54" fmla="*/ 2568 w 2813"/>
                  <a:gd name="T55" fmla="*/ 1057 h 3548"/>
                  <a:gd name="T56" fmla="*/ 2399 w 2813"/>
                  <a:gd name="T57" fmla="*/ 1307 h 3548"/>
                  <a:gd name="T58" fmla="*/ 2249 w 2813"/>
                  <a:gd name="T59" fmla="*/ 1538 h 3548"/>
                  <a:gd name="T60" fmla="*/ 2331 w 2813"/>
                  <a:gd name="T61" fmla="*/ 1511 h 3548"/>
                  <a:gd name="T62" fmla="*/ 2481 w 2813"/>
                  <a:gd name="T63" fmla="*/ 1348 h 3548"/>
                  <a:gd name="T64" fmla="*/ 2649 w 2813"/>
                  <a:gd name="T65" fmla="*/ 1180 h 3548"/>
                  <a:gd name="T66" fmla="*/ 2622 w 2813"/>
                  <a:gd name="T67" fmla="*/ 1280 h 3548"/>
                  <a:gd name="T68" fmla="*/ 2612 w 2813"/>
                  <a:gd name="T69" fmla="*/ 1375 h 3548"/>
                  <a:gd name="T70" fmla="*/ 2739 w 2813"/>
                  <a:gd name="T71" fmla="*/ 1329 h 3548"/>
                  <a:gd name="T72" fmla="*/ 2776 w 2813"/>
                  <a:gd name="T73" fmla="*/ 1397 h 3548"/>
                  <a:gd name="T74" fmla="*/ 2803 w 2813"/>
                  <a:gd name="T75" fmla="*/ 1479 h 3548"/>
                  <a:gd name="T76" fmla="*/ 2781 w 2813"/>
                  <a:gd name="T77" fmla="*/ 1588 h 3548"/>
                  <a:gd name="T78" fmla="*/ 2676 w 2813"/>
                  <a:gd name="T79" fmla="*/ 1738 h 3548"/>
                  <a:gd name="T80" fmla="*/ 2522 w 2813"/>
                  <a:gd name="T81" fmla="*/ 1838 h 3548"/>
                  <a:gd name="T82" fmla="*/ 1964 w 2813"/>
                  <a:gd name="T83" fmla="*/ 2145 h 3548"/>
                  <a:gd name="T84" fmla="*/ 1537 w 2813"/>
                  <a:gd name="T85" fmla="*/ 2881 h 3548"/>
                  <a:gd name="T86" fmla="*/ 965 w 2813"/>
                  <a:gd name="T87" fmla="*/ 3525 h 3548"/>
                  <a:gd name="T88" fmla="*/ 725 w 2813"/>
                  <a:gd name="T89" fmla="*/ 3543 h 3548"/>
                  <a:gd name="T90" fmla="*/ 521 w 2813"/>
                  <a:gd name="T91" fmla="*/ 3470 h 3548"/>
                  <a:gd name="T92" fmla="*/ 299 w 2813"/>
                  <a:gd name="T93" fmla="*/ 3317 h 3548"/>
                  <a:gd name="T94" fmla="*/ 167 w 2813"/>
                  <a:gd name="T95" fmla="*/ 3034 h 3548"/>
                  <a:gd name="T96" fmla="*/ 108 w 2813"/>
                  <a:gd name="T97" fmla="*/ 2709 h 3548"/>
                  <a:gd name="T98" fmla="*/ 0 w 2813"/>
                  <a:gd name="T99" fmla="*/ 2187 h 3548"/>
                  <a:gd name="T100" fmla="*/ 86 w 2813"/>
                  <a:gd name="T101" fmla="*/ 1538 h 3548"/>
                  <a:gd name="T102" fmla="*/ 430 w 2813"/>
                  <a:gd name="T103" fmla="*/ 975 h 3548"/>
                  <a:gd name="T104" fmla="*/ 1242 w 2813"/>
                  <a:gd name="T105" fmla="*/ 630 h 3548"/>
                  <a:gd name="T106" fmla="*/ 2068 w 2813"/>
                  <a:gd name="T107" fmla="*/ 327 h 3548"/>
                  <a:gd name="T108" fmla="*/ 2568 w 2813"/>
                  <a:gd name="T109" fmla="*/ 42 h 3548"/>
                  <a:gd name="T110" fmla="*/ 2576 w 2813"/>
                  <a:gd name="T111" fmla="*/ 195 h 3548"/>
                  <a:gd name="T112" fmla="*/ 2536 w 2813"/>
                  <a:gd name="T113" fmla="*/ 323 h 3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13"/>
                  <a:gd name="T172" fmla="*/ 0 h 3548"/>
                  <a:gd name="T173" fmla="*/ 2813 w 2813"/>
                  <a:gd name="T174" fmla="*/ 3548 h 3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13" h="3548">
                    <a:moveTo>
                      <a:pt x="2500" y="349"/>
                    </a:moveTo>
                    <a:lnTo>
                      <a:pt x="2377" y="508"/>
                    </a:lnTo>
                    <a:lnTo>
                      <a:pt x="2227" y="630"/>
                    </a:lnTo>
                    <a:lnTo>
                      <a:pt x="2059" y="722"/>
                    </a:lnTo>
                    <a:lnTo>
                      <a:pt x="1886" y="803"/>
                    </a:lnTo>
                    <a:lnTo>
                      <a:pt x="1701" y="875"/>
                    </a:lnTo>
                    <a:lnTo>
                      <a:pt x="1523" y="953"/>
                    </a:lnTo>
                    <a:lnTo>
                      <a:pt x="1352" y="1048"/>
                    </a:lnTo>
                    <a:lnTo>
                      <a:pt x="1206" y="1180"/>
                    </a:lnTo>
                    <a:lnTo>
                      <a:pt x="1120" y="1248"/>
                    </a:lnTo>
                    <a:lnTo>
                      <a:pt x="1043" y="1320"/>
                    </a:lnTo>
                    <a:lnTo>
                      <a:pt x="965" y="1397"/>
                    </a:lnTo>
                    <a:lnTo>
                      <a:pt x="897" y="1479"/>
                    </a:lnTo>
                    <a:lnTo>
                      <a:pt x="829" y="1561"/>
                    </a:lnTo>
                    <a:lnTo>
                      <a:pt x="775" y="1647"/>
                    </a:lnTo>
                    <a:lnTo>
                      <a:pt x="725" y="1742"/>
                    </a:lnTo>
                    <a:lnTo>
                      <a:pt x="688" y="1846"/>
                    </a:lnTo>
                    <a:lnTo>
                      <a:pt x="770" y="1802"/>
                    </a:lnTo>
                    <a:lnTo>
                      <a:pt x="857" y="1746"/>
                    </a:lnTo>
                    <a:lnTo>
                      <a:pt x="933" y="1670"/>
                    </a:lnTo>
                    <a:lnTo>
                      <a:pt x="1011" y="1593"/>
                    </a:lnTo>
                    <a:lnTo>
                      <a:pt x="1083" y="1501"/>
                    </a:lnTo>
                    <a:lnTo>
                      <a:pt x="1165" y="1415"/>
                    </a:lnTo>
                    <a:lnTo>
                      <a:pt x="1246" y="1334"/>
                    </a:lnTo>
                    <a:lnTo>
                      <a:pt x="1338" y="1270"/>
                    </a:lnTo>
                    <a:lnTo>
                      <a:pt x="1633" y="1089"/>
                    </a:lnTo>
                    <a:lnTo>
                      <a:pt x="1474" y="1194"/>
                    </a:lnTo>
                    <a:lnTo>
                      <a:pt x="1328" y="1320"/>
                    </a:lnTo>
                    <a:lnTo>
                      <a:pt x="1192" y="1465"/>
                    </a:lnTo>
                    <a:lnTo>
                      <a:pt x="1070" y="1629"/>
                    </a:lnTo>
                    <a:lnTo>
                      <a:pt x="951" y="1796"/>
                    </a:lnTo>
                    <a:lnTo>
                      <a:pt x="852" y="1983"/>
                    </a:lnTo>
                    <a:lnTo>
                      <a:pt x="762" y="2169"/>
                    </a:lnTo>
                    <a:lnTo>
                      <a:pt x="688" y="2364"/>
                    </a:lnTo>
                    <a:lnTo>
                      <a:pt x="725" y="2400"/>
                    </a:lnTo>
                    <a:lnTo>
                      <a:pt x="839" y="2191"/>
                    </a:lnTo>
                    <a:lnTo>
                      <a:pt x="971" y="1987"/>
                    </a:lnTo>
                    <a:lnTo>
                      <a:pt x="1111" y="1782"/>
                    </a:lnTo>
                    <a:lnTo>
                      <a:pt x="1270" y="1597"/>
                    </a:lnTo>
                    <a:lnTo>
                      <a:pt x="1437" y="1415"/>
                    </a:lnTo>
                    <a:lnTo>
                      <a:pt x="1623" y="1262"/>
                    </a:lnTo>
                    <a:lnTo>
                      <a:pt x="1818" y="1130"/>
                    </a:lnTo>
                    <a:lnTo>
                      <a:pt x="2036" y="1035"/>
                    </a:lnTo>
                    <a:lnTo>
                      <a:pt x="1946" y="1102"/>
                    </a:lnTo>
                    <a:lnTo>
                      <a:pt x="1860" y="1176"/>
                    </a:lnTo>
                    <a:lnTo>
                      <a:pt x="1764" y="1252"/>
                    </a:lnTo>
                    <a:lnTo>
                      <a:pt x="1678" y="1334"/>
                    </a:lnTo>
                    <a:lnTo>
                      <a:pt x="1591" y="1415"/>
                    </a:lnTo>
                    <a:lnTo>
                      <a:pt x="1515" y="1497"/>
                    </a:lnTo>
                    <a:lnTo>
                      <a:pt x="1447" y="1583"/>
                    </a:lnTo>
                    <a:lnTo>
                      <a:pt x="1392" y="1679"/>
                    </a:lnTo>
                    <a:lnTo>
                      <a:pt x="1433" y="1674"/>
                    </a:lnTo>
                    <a:lnTo>
                      <a:pt x="1474" y="1660"/>
                    </a:lnTo>
                    <a:lnTo>
                      <a:pt x="1497" y="1642"/>
                    </a:lnTo>
                    <a:lnTo>
                      <a:pt x="1519" y="1629"/>
                    </a:lnTo>
                    <a:lnTo>
                      <a:pt x="1547" y="1611"/>
                    </a:lnTo>
                    <a:lnTo>
                      <a:pt x="1579" y="1588"/>
                    </a:lnTo>
                    <a:lnTo>
                      <a:pt x="1559" y="1551"/>
                    </a:lnTo>
                    <a:lnTo>
                      <a:pt x="1651" y="1479"/>
                    </a:lnTo>
                    <a:lnTo>
                      <a:pt x="1750" y="1411"/>
                    </a:lnTo>
                    <a:lnTo>
                      <a:pt x="1850" y="1334"/>
                    </a:lnTo>
                    <a:lnTo>
                      <a:pt x="1960" y="1262"/>
                    </a:lnTo>
                    <a:lnTo>
                      <a:pt x="2064" y="1180"/>
                    </a:lnTo>
                    <a:lnTo>
                      <a:pt x="2173" y="1102"/>
                    </a:lnTo>
                    <a:lnTo>
                      <a:pt x="2281" y="1025"/>
                    </a:lnTo>
                    <a:lnTo>
                      <a:pt x="2390" y="957"/>
                    </a:lnTo>
                    <a:lnTo>
                      <a:pt x="2281" y="1066"/>
                    </a:lnTo>
                    <a:lnTo>
                      <a:pt x="2177" y="1180"/>
                    </a:lnTo>
                    <a:lnTo>
                      <a:pt x="2073" y="1288"/>
                    </a:lnTo>
                    <a:lnTo>
                      <a:pt x="1968" y="1397"/>
                    </a:lnTo>
                    <a:lnTo>
                      <a:pt x="1860" y="1507"/>
                    </a:lnTo>
                    <a:lnTo>
                      <a:pt x="1755" y="1615"/>
                    </a:lnTo>
                    <a:lnTo>
                      <a:pt x="1655" y="1724"/>
                    </a:lnTo>
                    <a:lnTo>
                      <a:pt x="1559" y="1846"/>
                    </a:lnTo>
                    <a:lnTo>
                      <a:pt x="1579" y="1864"/>
                    </a:lnTo>
                    <a:lnTo>
                      <a:pt x="1701" y="1760"/>
                    </a:lnTo>
                    <a:lnTo>
                      <a:pt x="1828" y="1656"/>
                    </a:lnTo>
                    <a:lnTo>
                      <a:pt x="1960" y="1547"/>
                    </a:lnTo>
                    <a:lnTo>
                      <a:pt x="2091" y="1439"/>
                    </a:lnTo>
                    <a:lnTo>
                      <a:pt x="2223" y="1320"/>
                    </a:lnTo>
                    <a:lnTo>
                      <a:pt x="2354" y="1206"/>
                    </a:lnTo>
                    <a:lnTo>
                      <a:pt x="2481" y="1089"/>
                    </a:lnTo>
                    <a:lnTo>
                      <a:pt x="2612" y="975"/>
                    </a:lnTo>
                    <a:lnTo>
                      <a:pt x="2568" y="1057"/>
                    </a:lnTo>
                    <a:lnTo>
                      <a:pt x="2518" y="1144"/>
                    </a:lnTo>
                    <a:lnTo>
                      <a:pt x="2458" y="1226"/>
                    </a:lnTo>
                    <a:lnTo>
                      <a:pt x="2399" y="1307"/>
                    </a:lnTo>
                    <a:lnTo>
                      <a:pt x="2340" y="1379"/>
                    </a:lnTo>
                    <a:lnTo>
                      <a:pt x="2291" y="1461"/>
                    </a:lnTo>
                    <a:lnTo>
                      <a:pt x="2249" y="1538"/>
                    </a:lnTo>
                    <a:lnTo>
                      <a:pt x="2223" y="1624"/>
                    </a:lnTo>
                    <a:lnTo>
                      <a:pt x="2277" y="1565"/>
                    </a:lnTo>
                    <a:lnTo>
                      <a:pt x="2331" y="1511"/>
                    </a:lnTo>
                    <a:lnTo>
                      <a:pt x="2381" y="1457"/>
                    </a:lnTo>
                    <a:lnTo>
                      <a:pt x="2436" y="1407"/>
                    </a:lnTo>
                    <a:lnTo>
                      <a:pt x="2481" y="1348"/>
                    </a:lnTo>
                    <a:lnTo>
                      <a:pt x="2530" y="1293"/>
                    </a:lnTo>
                    <a:lnTo>
                      <a:pt x="2586" y="1234"/>
                    </a:lnTo>
                    <a:lnTo>
                      <a:pt x="2649" y="1180"/>
                    </a:lnTo>
                    <a:lnTo>
                      <a:pt x="2640" y="1212"/>
                    </a:lnTo>
                    <a:lnTo>
                      <a:pt x="2631" y="1248"/>
                    </a:lnTo>
                    <a:lnTo>
                      <a:pt x="2622" y="1280"/>
                    </a:lnTo>
                    <a:lnTo>
                      <a:pt x="2612" y="1316"/>
                    </a:lnTo>
                    <a:lnTo>
                      <a:pt x="2604" y="1343"/>
                    </a:lnTo>
                    <a:lnTo>
                      <a:pt x="2612" y="1375"/>
                    </a:lnTo>
                    <a:lnTo>
                      <a:pt x="2631" y="1407"/>
                    </a:lnTo>
                    <a:lnTo>
                      <a:pt x="2667" y="1439"/>
                    </a:lnTo>
                    <a:lnTo>
                      <a:pt x="2739" y="1329"/>
                    </a:lnTo>
                    <a:lnTo>
                      <a:pt x="2749" y="1348"/>
                    </a:lnTo>
                    <a:lnTo>
                      <a:pt x="2762" y="1370"/>
                    </a:lnTo>
                    <a:lnTo>
                      <a:pt x="2776" y="1397"/>
                    </a:lnTo>
                    <a:lnTo>
                      <a:pt x="2789" y="1425"/>
                    </a:lnTo>
                    <a:lnTo>
                      <a:pt x="2794" y="1451"/>
                    </a:lnTo>
                    <a:lnTo>
                      <a:pt x="2803" y="1479"/>
                    </a:lnTo>
                    <a:lnTo>
                      <a:pt x="2807" y="1511"/>
                    </a:lnTo>
                    <a:lnTo>
                      <a:pt x="2813" y="1551"/>
                    </a:lnTo>
                    <a:lnTo>
                      <a:pt x="2781" y="1588"/>
                    </a:lnTo>
                    <a:lnTo>
                      <a:pt x="2749" y="1638"/>
                    </a:lnTo>
                    <a:lnTo>
                      <a:pt x="2712" y="1688"/>
                    </a:lnTo>
                    <a:lnTo>
                      <a:pt x="2676" y="1738"/>
                    </a:lnTo>
                    <a:lnTo>
                      <a:pt x="2631" y="1778"/>
                    </a:lnTo>
                    <a:lnTo>
                      <a:pt x="2580" y="1820"/>
                    </a:lnTo>
                    <a:lnTo>
                      <a:pt x="2522" y="1838"/>
                    </a:lnTo>
                    <a:lnTo>
                      <a:pt x="2462" y="1846"/>
                    </a:lnTo>
                    <a:lnTo>
                      <a:pt x="2177" y="1960"/>
                    </a:lnTo>
                    <a:lnTo>
                      <a:pt x="1964" y="2145"/>
                    </a:lnTo>
                    <a:lnTo>
                      <a:pt x="1805" y="2368"/>
                    </a:lnTo>
                    <a:lnTo>
                      <a:pt x="1673" y="2622"/>
                    </a:lnTo>
                    <a:lnTo>
                      <a:pt x="1537" y="2881"/>
                    </a:lnTo>
                    <a:lnTo>
                      <a:pt x="1392" y="3126"/>
                    </a:lnTo>
                    <a:lnTo>
                      <a:pt x="1206" y="3343"/>
                    </a:lnTo>
                    <a:lnTo>
                      <a:pt x="965" y="3525"/>
                    </a:lnTo>
                    <a:lnTo>
                      <a:pt x="884" y="3543"/>
                    </a:lnTo>
                    <a:lnTo>
                      <a:pt x="802" y="3548"/>
                    </a:lnTo>
                    <a:lnTo>
                      <a:pt x="725" y="3543"/>
                    </a:lnTo>
                    <a:lnTo>
                      <a:pt x="658" y="3529"/>
                    </a:lnTo>
                    <a:lnTo>
                      <a:pt x="589" y="3502"/>
                    </a:lnTo>
                    <a:lnTo>
                      <a:pt x="521" y="3470"/>
                    </a:lnTo>
                    <a:lnTo>
                      <a:pt x="453" y="3434"/>
                    </a:lnTo>
                    <a:lnTo>
                      <a:pt x="394" y="3398"/>
                    </a:lnTo>
                    <a:lnTo>
                      <a:pt x="299" y="3317"/>
                    </a:lnTo>
                    <a:lnTo>
                      <a:pt x="239" y="3230"/>
                    </a:lnTo>
                    <a:lnTo>
                      <a:pt x="194" y="3135"/>
                    </a:lnTo>
                    <a:lnTo>
                      <a:pt x="167" y="3034"/>
                    </a:lnTo>
                    <a:lnTo>
                      <a:pt x="144" y="2926"/>
                    </a:lnTo>
                    <a:lnTo>
                      <a:pt x="126" y="2817"/>
                    </a:lnTo>
                    <a:lnTo>
                      <a:pt x="108" y="2709"/>
                    </a:lnTo>
                    <a:lnTo>
                      <a:pt x="81" y="2604"/>
                    </a:lnTo>
                    <a:lnTo>
                      <a:pt x="26" y="2400"/>
                    </a:lnTo>
                    <a:lnTo>
                      <a:pt x="0" y="2187"/>
                    </a:lnTo>
                    <a:lnTo>
                      <a:pt x="0" y="1969"/>
                    </a:lnTo>
                    <a:lnTo>
                      <a:pt x="30" y="1756"/>
                    </a:lnTo>
                    <a:lnTo>
                      <a:pt x="86" y="1538"/>
                    </a:lnTo>
                    <a:lnTo>
                      <a:pt x="172" y="1334"/>
                    </a:lnTo>
                    <a:lnTo>
                      <a:pt x="281" y="1144"/>
                    </a:lnTo>
                    <a:lnTo>
                      <a:pt x="430" y="975"/>
                    </a:lnTo>
                    <a:lnTo>
                      <a:pt x="688" y="835"/>
                    </a:lnTo>
                    <a:lnTo>
                      <a:pt x="961" y="726"/>
                    </a:lnTo>
                    <a:lnTo>
                      <a:pt x="1242" y="630"/>
                    </a:lnTo>
                    <a:lnTo>
                      <a:pt x="1523" y="540"/>
                    </a:lnTo>
                    <a:lnTo>
                      <a:pt x="1796" y="440"/>
                    </a:lnTo>
                    <a:lnTo>
                      <a:pt x="2068" y="327"/>
                    </a:lnTo>
                    <a:lnTo>
                      <a:pt x="2327" y="182"/>
                    </a:lnTo>
                    <a:lnTo>
                      <a:pt x="2576" y="0"/>
                    </a:lnTo>
                    <a:lnTo>
                      <a:pt x="2568" y="42"/>
                    </a:lnTo>
                    <a:lnTo>
                      <a:pt x="2568" y="91"/>
                    </a:lnTo>
                    <a:lnTo>
                      <a:pt x="2572" y="141"/>
                    </a:lnTo>
                    <a:lnTo>
                      <a:pt x="2576" y="195"/>
                    </a:lnTo>
                    <a:lnTo>
                      <a:pt x="2572" y="241"/>
                    </a:lnTo>
                    <a:lnTo>
                      <a:pt x="2558" y="287"/>
                    </a:lnTo>
                    <a:lnTo>
                      <a:pt x="2536" y="323"/>
                    </a:lnTo>
                    <a:lnTo>
                      <a:pt x="2500" y="349"/>
                    </a:lnTo>
                    <a:close/>
                  </a:path>
                </a:pathLst>
              </a:custGeom>
              <a:solidFill>
                <a:srgbClr val="E07038"/>
              </a:solidFill>
              <a:ln w="9525">
                <a:noFill/>
                <a:round/>
                <a:headEnd/>
                <a:tailEnd/>
              </a:ln>
            </p:spPr>
            <p:txBody>
              <a:bodyPr>
                <a:prstTxWarp prst="textNoShape">
                  <a:avLst/>
                </a:prstTxWarp>
              </a:bodyPr>
              <a:lstStyle/>
              <a:p>
                <a:endParaRPr lang="en-US"/>
              </a:p>
            </p:txBody>
          </p:sp>
          <p:sp>
            <p:nvSpPr>
              <p:cNvPr id="36967" name="Freeform 222"/>
              <p:cNvSpPr>
                <a:spLocks/>
              </p:cNvSpPr>
              <p:nvPr/>
            </p:nvSpPr>
            <p:spPr bwMode="auto">
              <a:xfrm>
                <a:off x="5018" y="1716"/>
                <a:ext cx="6" cy="8"/>
              </a:xfrm>
              <a:custGeom>
                <a:avLst/>
                <a:gdLst>
                  <a:gd name="T0" fmla="*/ 54 w 54"/>
                  <a:gd name="T1" fmla="*/ 73 h 73"/>
                  <a:gd name="T2" fmla="*/ 0 w 54"/>
                  <a:gd name="T3" fmla="*/ 0 h 73"/>
                  <a:gd name="T4" fmla="*/ 36 w 54"/>
                  <a:gd name="T5" fmla="*/ 54 h 73"/>
                  <a:gd name="T6" fmla="*/ 54 w 54"/>
                  <a:gd name="T7" fmla="*/ 73 h 73"/>
                  <a:gd name="T8" fmla="*/ 0 60000 65536"/>
                  <a:gd name="T9" fmla="*/ 0 60000 65536"/>
                  <a:gd name="T10" fmla="*/ 0 60000 65536"/>
                  <a:gd name="T11" fmla="*/ 0 60000 65536"/>
                  <a:gd name="T12" fmla="*/ 0 w 54"/>
                  <a:gd name="T13" fmla="*/ 0 h 73"/>
                  <a:gd name="T14" fmla="*/ 54 w 54"/>
                  <a:gd name="T15" fmla="*/ 73 h 73"/>
                </a:gdLst>
                <a:ahLst/>
                <a:cxnLst>
                  <a:cxn ang="T8">
                    <a:pos x="T0" y="T1"/>
                  </a:cxn>
                  <a:cxn ang="T9">
                    <a:pos x="T2" y="T3"/>
                  </a:cxn>
                  <a:cxn ang="T10">
                    <a:pos x="T4" y="T5"/>
                  </a:cxn>
                  <a:cxn ang="T11">
                    <a:pos x="T6" y="T7"/>
                  </a:cxn>
                </a:cxnLst>
                <a:rect l="T12" t="T13" r="T14" b="T15"/>
                <a:pathLst>
                  <a:path w="54" h="73">
                    <a:moveTo>
                      <a:pt x="54" y="73"/>
                    </a:moveTo>
                    <a:lnTo>
                      <a:pt x="0" y="0"/>
                    </a:lnTo>
                    <a:lnTo>
                      <a:pt x="36" y="54"/>
                    </a:lnTo>
                    <a:lnTo>
                      <a:pt x="54" y="73"/>
                    </a:lnTo>
                    <a:close/>
                  </a:path>
                </a:pathLst>
              </a:custGeom>
              <a:solidFill>
                <a:srgbClr val="000000"/>
              </a:solidFill>
              <a:ln w="9525">
                <a:noFill/>
                <a:round/>
                <a:headEnd/>
                <a:tailEnd/>
              </a:ln>
            </p:spPr>
            <p:txBody>
              <a:bodyPr>
                <a:prstTxWarp prst="textNoShape">
                  <a:avLst/>
                </a:prstTxWarp>
              </a:bodyPr>
              <a:lstStyle/>
              <a:p>
                <a:endParaRPr lang="en-US"/>
              </a:p>
            </p:txBody>
          </p:sp>
          <p:sp>
            <p:nvSpPr>
              <p:cNvPr id="36968" name="Freeform 223"/>
              <p:cNvSpPr>
                <a:spLocks/>
              </p:cNvSpPr>
              <p:nvPr/>
            </p:nvSpPr>
            <p:spPr bwMode="auto">
              <a:xfrm>
                <a:off x="4160" y="1753"/>
                <a:ext cx="8" cy="15"/>
              </a:xfrm>
              <a:custGeom>
                <a:avLst/>
                <a:gdLst>
                  <a:gd name="T0" fmla="*/ 0 w 72"/>
                  <a:gd name="T1" fmla="*/ 131 h 131"/>
                  <a:gd name="T2" fmla="*/ 72 w 72"/>
                  <a:gd name="T3" fmla="*/ 0 h 131"/>
                  <a:gd name="T4" fmla="*/ 36 w 72"/>
                  <a:gd name="T5" fmla="*/ 91 h 131"/>
                  <a:gd name="T6" fmla="*/ 0 w 72"/>
                  <a:gd name="T7" fmla="*/ 131 h 131"/>
                  <a:gd name="T8" fmla="*/ 0 60000 65536"/>
                  <a:gd name="T9" fmla="*/ 0 60000 65536"/>
                  <a:gd name="T10" fmla="*/ 0 60000 65536"/>
                  <a:gd name="T11" fmla="*/ 0 60000 65536"/>
                  <a:gd name="T12" fmla="*/ 0 w 72"/>
                  <a:gd name="T13" fmla="*/ 0 h 131"/>
                  <a:gd name="T14" fmla="*/ 72 w 72"/>
                  <a:gd name="T15" fmla="*/ 131 h 131"/>
                </a:gdLst>
                <a:ahLst/>
                <a:cxnLst>
                  <a:cxn ang="T8">
                    <a:pos x="T0" y="T1"/>
                  </a:cxn>
                  <a:cxn ang="T9">
                    <a:pos x="T2" y="T3"/>
                  </a:cxn>
                  <a:cxn ang="T10">
                    <a:pos x="T4" y="T5"/>
                  </a:cxn>
                  <a:cxn ang="T11">
                    <a:pos x="T6" y="T7"/>
                  </a:cxn>
                </a:cxnLst>
                <a:rect l="T12" t="T13" r="T14" b="T15"/>
                <a:pathLst>
                  <a:path w="72" h="131">
                    <a:moveTo>
                      <a:pt x="0" y="131"/>
                    </a:moveTo>
                    <a:lnTo>
                      <a:pt x="72" y="0"/>
                    </a:lnTo>
                    <a:lnTo>
                      <a:pt x="36" y="91"/>
                    </a:lnTo>
                    <a:lnTo>
                      <a:pt x="0" y="131"/>
                    </a:lnTo>
                    <a:close/>
                  </a:path>
                </a:pathLst>
              </a:custGeom>
              <a:solidFill>
                <a:srgbClr val="000000"/>
              </a:solidFill>
              <a:ln w="9525">
                <a:noFill/>
                <a:round/>
                <a:headEnd/>
                <a:tailEnd/>
              </a:ln>
            </p:spPr>
            <p:txBody>
              <a:bodyPr>
                <a:prstTxWarp prst="textNoShape">
                  <a:avLst/>
                </a:prstTxWarp>
              </a:bodyPr>
              <a:lstStyle/>
              <a:p>
                <a:endParaRPr lang="en-US"/>
              </a:p>
            </p:txBody>
          </p:sp>
          <p:sp>
            <p:nvSpPr>
              <p:cNvPr id="36969" name="Freeform 224"/>
              <p:cNvSpPr>
                <a:spLocks/>
              </p:cNvSpPr>
              <p:nvPr/>
            </p:nvSpPr>
            <p:spPr bwMode="auto">
              <a:xfrm>
                <a:off x="4956" y="1753"/>
                <a:ext cx="6" cy="15"/>
              </a:xfrm>
              <a:custGeom>
                <a:avLst/>
                <a:gdLst>
                  <a:gd name="T0" fmla="*/ 0 w 55"/>
                  <a:gd name="T1" fmla="*/ 0 h 131"/>
                  <a:gd name="T2" fmla="*/ 55 w 55"/>
                  <a:gd name="T3" fmla="*/ 131 h 131"/>
                  <a:gd name="T4" fmla="*/ 0 w 55"/>
                  <a:gd name="T5" fmla="*/ 0 h 131"/>
                  <a:gd name="T6" fmla="*/ 0 60000 65536"/>
                  <a:gd name="T7" fmla="*/ 0 60000 65536"/>
                  <a:gd name="T8" fmla="*/ 0 60000 65536"/>
                  <a:gd name="T9" fmla="*/ 0 w 55"/>
                  <a:gd name="T10" fmla="*/ 0 h 131"/>
                  <a:gd name="T11" fmla="*/ 55 w 55"/>
                  <a:gd name="T12" fmla="*/ 131 h 131"/>
                </a:gdLst>
                <a:ahLst/>
                <a:cxnLst>
                  <a:cxn ang="T6">
                    <a:pos x="T0" y="T1"/>
                  </a:cxn>
                  <a:cxn ang="T7">
                    <a:pos x="T2" y="T3"/>
                  </a:cxn>
                  <a:cxn ang="T8">
                    <a:pos x="T4" y="T5"/>
                  </a:cxn>
                </a:cxnLst>
                <a:rect l="T9" t="T10" r="T11" b="T12"/>
                <a:pathLst>
                  <a:path w="55" h="131">
                    <a:moveTo>
                      <a:pt x="0" y="0"/>
                    </a:moveTo>
                    <a:lnTo>
                      <a:pt x="55" y="131"/>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6970" name="Freeform 225"/>
              <p:cNvSpPr>
                <a:spLocks/>
              </p:cNvSpPr>
              <p:nvPr/>
            </p:nvSpPr>
            <p:spPr bwMode="auto">
              <a:xfrm>
                <a:off x="4084" y="1772"/>
                <a:ext cx="6" cy="16"/>
              </a:xfrm>
              <a:custGeom>
                <a:avLst/>
                <a:gdLst>
                  <a:gd name="T0" fmla="*/ 0 w 54"/>
                  <a:gd name="T1" fmla="*/ 146 h 146"/>
                  <a:gd name="T2" fmla="*/ 54 w 54"/>
                  <a:gd name="T3" fmla="*/ 0 h 146"/>
                  <a:gd name="T4" fmla="*/ 36 w 54"/>
                  <a:gd name="T5" fmla="*/ 109 h 146"/>
                  <a:gd name="T6" fmla="*/ 0 w 54"/>
                  <a:gd name="T7" fmla="*/ 146 h 146"/>
                  <a:gd name="T8" fmla="*/ 0 60000 65536"/>
                  <a:gd name="T9" fmla="*/ 0 60000 65536"/>
                  <a:gd name="T10" fmla="*/ 0 60000 65536"/>
                  <a:gd name="T11" fmla="*/ 0 60000 65536"/>
                  <a:gd name="T12" fmla="*/ 0 w 54"/>
                  <a:gd name="T13" fmla="*/ 0 h 146"/>
                  <a:gd name="T14" fmla="*/ 54 w 54"/>
                  <a:gd name="T15" fmla="*/ 146 h 146"/>
                </a:gdLst>
                <a:ahLst/>
                <a:cxnLst>
                  <a:cxn ang="T8">
                    <a:pos x="T0" y="T1"/>
                  </a:cxn>
                  <a:cxn ang="T9">
                    <a:pos x="T2" y="T3"/>
                  </a:cxn>
                  <a:cxn ang="T10">
                    <a:pos x="T4" y="T5"/>
                  </a:cxn>
                  <a:cxn ang="T11">
                    <a:pos x="T6" y="T7"/>
                  </a:cxn>
                </a:cxnLst>
                <a:rect l="T12" t="T13" r="T14" b="T15"/>
                <a:pathLst>
                  <a:path w="54" h="146">
                    <a:moveTo>
                      <a:pt x="0" y="146"/>
                    </a:moveTo>
                    <a:lnTo>
                      <a:pt x="54" y="0"/>
                    </a:lnTo>
                    <a:lnTo>
                      <a:pt x="36" y="109"/>
                    </a:lnTo>
                    <a:lnTo>
                      <a:pt x="0" y="146"/>
                    </a:lnTo>
                    <a:close/>
                  </a:path>
                </a:pathLst>
              </a:custGeom>
              <a:solidFill>
                <a:srgbClr val="000000"/>
              </a:solidFill>
              <a:ln w="9525">
                <a:noFill/>
                <a:round/>
                <a:headEnd/>
                <a:tailEnd/>
              </a:ln>
            </p:spPr>
            <p:txBody>
              <a:bodyPr>
                <a:prstTxWarp prst="textNoShape">
                  <a:avLst/>
                </a:prstTxWarp>
              </a:bodyPr>
              <a:lstStyle/>
              <a:p>
                <a:endParaRPr lang="en-US"/>
              </a:p>
            </p:txBody>
          </p:sp>
          <p:sp>
            <p:nvSpPr>
              <p:cNvPr id="36971" name="Freeform 226"/>
              <p:cNvSpPr>
                <a:spLocks/>
              </p:cNvSpPr>
              <p:nvPr/>
            </p:nvSpPr>
            <p:spPr bwMode="auto">
              <a:xfrm>
                <a:off x="4962" y="1772"/>
                <a:ext cx="6" cy="16"/>
              </a:xfrm>
              <a:custGeom>
                <a:avLst/>
                <a:gdLst>
                  <a:gd name="T0" fmla="*/ 0 w 55"/>
                  <a:gd name="T1" fmla="*/ 0 h 146"/>
                  <a:gd name="T2" fmla="*/ 55 w 55"/>
                  <a:gd name="T3" fmla="*/ 146 h 146"/>
                  <a:gd name="T4" fmla="*/ 0 w 55"/>
                  <a:gd name="T5" fmla="*/ 0 h 146"/>
                  <a:gd name="T6" fmla="*/ 0 60000 65536"/>
                  <a:gd name="T7" fmla="*/ 0 60000 65536"/>
                  <a:gd name="T8" fmla="*/ 0 60000 65536"/>
                  <a:gd name="T9" fmla="*/ 0 w 55"/>
                  <a:gd name="T10" fmla="*/ 0 h 146"/>
                  <a:gd name="T11" fmla="*/ 55 w 55"/>
                  <a:gd name="T12" fmla="*/ 146 h 146"/>
                </a:gdLst>
                <a:ahLst/>
                <a:cxnLst>
                  <a:cxn ang="T6">
                    <a:pos x="T0" y="T1"/>
                  </a:cxn>
                  <a:cxn ang="T7">
                    <a:pos x="T2" y="T3"/>
                  </a:cxn>
                  <a:cxn ang="T8">
                    <a:pos x="T4" y="T5"/>
                  </a:cxn>
                </a:cxnLst>
                <a:rect l="T9" t="T10" r="T11" b="T12"/>
                <a:pathLst>
                  <a:path w="55" h="146">
                    <a:moveTo>
                      <a:pt x="0" y="0"/>
                    </a:moveTo>
                    <a:lnTo>
                      <a:pt x="55" y="146"/>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6972" name="Freeform 227"/>
              <p:cNvSpPr>
                <a:spLocks/>
              </p:cNvSpPr>
              <p:nvPr/>
            </p:nvSpPr>
            <p:spPr bwMode="auto">
              <a:xfrm>
                <a:off x="4909" y="1776"/>
                <a:ext cx="8" cy="26"/>
              </a:xfrm>
              <a:custGeom>
                <a:avLst/>
                <a:gdLst>
                  <a:gd name="T0" fmla="*/ 77 w 77"/>
                  <a:gd name="T1" fmla="*/ 240 h 240"/>
                  <a:gd name="T2" fmla="*/ 0 w 77"/>
                  <a:gd name="T3" fmla="*/ 0 h 240"/>
                  <a:gd name="T4" fmla="*/ 77 w 77"/>
                  <a:gd name="T5" fmla="*/ 204 h 240"/>
                  <a:gd name="T6" fmla="*/ 77 w 77"/>
                  <a:gd name="T7" fmla="*/ 240 h 240"/>
                  <a:gd name="T8" fmla="*/ 0 60000 65536"/>
                  <a:gd name="T9" fmla="*/ 0 60000 65536"/>
                  <a:gd name="T10" fmla="*/ 0 60000 65536"/>
                  <a:gd name="T11" fmla="*/ 0 60000 65536"/>
                  <a:gd name="T12" fmla="*/ 0 w 77"/>
                  <a:gd name="T13" fmla="*/ 0 h 240"/>
                  <a:gd name="T14" fmla="*/ 77 w 77"/>
                  <a:gd name="T15" fmla="*/ 240 h 240"/>
                </a:gdLst>
                <a:ahLst/>
                <a:cxnLst>
                  <a:cxn ang="T8">
                    <a:pos x="T0" y="T1"/>
                  </a:cxn>
                  <a:cxn ang="T9">
                    <a:pos x="T2" y="T3"/>
                  </a:cxn>
                  <a:cxn ang="T10">
                    <a:pos x="T4" y="T5"/>
                  </a:cxn>
                  <a:cxn ang="T11">
                    <a:pos x="T6" y="T7"/>
                  </a:cxn>
                </a:cxnLst>
                <a:rect l="T12" t="T13" r="T14" b="T15"/>
                <a:pathLst>
                  <a:path w="77" h="240">
                    <a:moveTo>
                      <a:pt x="77" y="240"/>
                    </a:moveTo>
                    <a:lnTo>
                      <a:pt x="0" y="0"/>
                    </a:lnTo>
                    <a:lnTo>
                      <a:pt x="77" y="204"/>
                    </a:lnTo>
                    <a:lnTo>
                      <a:pt x="77" y="240"/>
                    </a:lnTo>
                    <a:close/>
                  </a:path>
                </a:pathLst>
              </a:custGeom>
              <a:solidFill>
                <a:srgbClr val="000000"/>
              </a:solidFill>
              <a:ln w="9525">
                <a:noFill/>
                <a:round/>
                <a:headEnd/>
                <a:tailEnd/>
              </a:ln>
            </p:spPr>
            <p:txBody>
              <a:bodyPr>
                <a:prstTxWarp prst="textNoShape">
                  <a:avLst/>
                </a:prstTxWarp>
              </a:bodyPr>
              <a:lstStyle/>
              <a:p>
                <a:endParaRPr lang="en-US"/>
              </a:p>
            </p:txBody>
          </p:sp>
          <p:sp>
            <p:nvSpPr>
              <p:cNvPr id="36973" name="Freeform 228"/>
              <p:cNvSpPr>
                <a:spLocks/>
              </p:cNvSpPr>
              <p:nvPr/>
            </p:nvSpPr>
            <p:spPr bwMode="auto">
              <a:xfrm>
                <a:off x="4940" y="1780"/>
                <a:ext cx="10" cy="14"/>
              </a:xfrm>
              <a:custGeom>
                <a:avLst/>
                <a:gdLst>
                  <a:gd name="T0" fmla="*/ 95 w 95"/>
                  <a:gd name="T1" fmla="*/ 128 h 128"/>
                  <a:gd name="T2" fmla="*/ 0 w 95"/>
                  <a:gd name="T3" fmla="*/ 0 h 128"/>
                  <a:gd name="T4" fmla="*/ 41 w 95"/>
                  <a:gd name="T5" fmla="*/ 0 h 128"/>
                  <a:gd name="T6" fmla="*/ 95 w 95"/>
                  <a:gd name="T7" fmla="*/ 128 h 128"/>
                  <a:gd name="T8" fmla="*/ 0 60000 65536"/>
                  <a:gd name="T9" fmla="*/ 0 60000 65536"/>
                  <a:gd name="T10" fmla="*/ 0 60000 65536"/>
                  <a:gd name="T11" fmla="*/ 0 60000 65536"/>
                  <a:gd name="T12" fmla="*/ 0 w 95"/>
                  <a:gd name="T13" fmla="*/ 0 h 128"/>
                  <a:gd name="T14" fmla="*/ 95 w 95"/>
                  <a:gd name="T15" fmla="*/ 128 h 128"/>
                </a:gdLst>
                <a:ahLst/>
                <a:cxnLst>
                  <a:cxn ang="T8">
                    <a:pos x="T0" y="T1"/>
                  </a:cxn>
                  <a:cxn ang="T9">
                    <a:pos x="T2" y="T3"/>
                  </a:cxn>
                  <a:cxn ang="T10">
                    <a:pos x="T4" y="T5"/>
                  </a:cxn>
                  <a:cxn ang="T11">
                    <a:pos x="T6" y="T7"/>
                  </a:cxn>
                </a:cxnLst>
                <a:rect l="T12" t="T13" r="T14" b="T15"/>
                <a:pathLst>
                  <a:path w="95" h="128">
                    <a:moveTo>
                      <a:pt x="95" y="128"/>
                    </a:moveTo>
                    <a:lnTo>
                      <a:pt x="0" y="0"/>
                    </a:lnTo>
                    <a:lnTo>
                      <a:pt x="41" y="0"/>
                    </a:lnTo>
                    <a:lnTo>
                      <a:pt x="95" y="128"/>
                    </a:lnTo>
                    <a:close/>
                  </a:path>
                </a:pathLst>
              </a:custGeom>
              <a:solidFill>
                <a:srgbClr val="000000"/>
              </a:solidFill>
              <a:ln w="9525">
                <a:noFill/>
                <a:round/>
                <a:headEnd/>
                <a:tailEnd/>
              </a:ln>
            </p:spPr>
            <p:txBody>
              <a:bodyPr>
                <a:prstTxWarp prst="textNoShape">
                  <a:avLst/>
                </a:prstTxWarp>
              </a:bodyPr>
              <a:lstStyle/>
              <a:p>
                <a:endParaRPr lang="en-US"/>
              </a:p>
            </p:txBody>
          </p:sp>
          <p:sp>
            <p:nvSpPr>
              <p:cNvPr id="36974" name="Freeform 229"/>
              <p:cNvSpPr>
                <a:spLocks/>
              </p:cNvSpPr>
              <p:nvPr/>
            </p:nvSpPr>
            <p:spPr bwMode="auto">
              <a:xfrm>
                <a:off x="3873" y="1937"/>
                <a:ext cx="1373" cy="1817"/>
              </a:xfrm>
              <a:custGeom>
                <a:avLst/>
                <a:gdLst>
                  <a:gd name="T0" fmla="*/ 10630 w 12354"/>
                  <a:gd name="T1" fmla="*/ 5406 h 16352"/>
                  <a:gd name="T2" fmla="*/ 12249 w 12354"/>
                  <a:gd name="T3" fmla="*/ 6164 h 16352"/>
                  <a:gd name="T4" fmla="*/ 11683 w 12354"/>
                  <a:gd name="T5" fmla="*/ 7094 h 16352"/>
                  <a:gd name="T6" fmla="*/ 11850 w 12354"/>
                  <a:gd name="T7" fmla="*/ 6359 h 16352"/>
                  <a:gd name="T8" fmla="*/ 11496 w 12354"/>
                  <a:gd name="T9" fmla="*/ 6572 h 16352"/>
                  <a:gd name="T10" fmla="*/ 11079 w 12354"/>
                  <a:gd name="T11" fmla="*/ 6672 h 16352"/>
                  <a:gd name="T12" fmla="*/ 10743 w 12354"/>
                  <a:gd name="T13" fmla="*/ 6355 h 16352"/>
                  <a:gd name="T14" fmla="*/ 11088 w 12354"/>
                  <a:gd name="T15" fmla="*/ 6863 h 16352"/>
                  <a:gd name="T16" fmla="*/ 10802 w 12354"/>
                  <a:gd name="T17" fmla="*/ 7202 h 16352"/>
                  <a:gd name="T18" fmla="*/ 10321 w 12354"/>
                  <a:gd name="T19" fmla="*/ 6604 h 16352"/>
                  <a:gd name="T20" fmla="*/ 8525 w 12354"/>
                  <a:gd name="T21" fmla="*/ 3265 h 16352"/>
                  <a:gd name="T22" fmla="*/ 8302 w 12354"/>
                  <a:gd name="T23" fmla="*/ 2127 h 16352"/>
                  <a:gd name="T24" fmla="*/ 8411 w 12354"/>
                  <a:gd name="T25" fmla="*/ 10079 h 16352"/>
                  <a:gd name="T26" fmla="*/ 7255 w 12354"/>
                  <a:gd name="T27" fmla="*/ 12900 h 16352"/>
                  <a:gd name="T28" fmla="*/ 7281 w 12354"/>
                  <a:gd name="T29" fmla="*/ 13050 h 16352"/>
                  <a:gd name="T30" fmla="*/ 9360 w 12354"/>
                  <a:gd name="T31" fmla="*/ 14715 h 16352"/>
                  <a:gd name="T32" fmla="*/ 9745 w 12354"/>
                  <a:gd name="T33" fmla="*/ 15132 h 16352"/>
                  <a:gd name="T34" fmla="*/ 8752 w 12354"/>
                  <a:gd name="T35" fmla="*/ 14773 h 16352"/>
                  <a:gd name="T36" fmla="*/ 9368 w 12354"/>
                  <a:gd name="T37" fmla="*/ 15122 h 16352"/>
                  <a:gd name="T38" fmla="*/ 9364 w 12354"/>
                  <a:gd name="T39" fmla="*/ 15549 h 16352"/>
                  <a:gd name="T40" fmla="*/ 8928 w 12354"/>
                  <a:gd name="T41" fmla="*/ 15313 h 16352"/>
                  <a:gd name="T42" fmla="*/ 8992 w 12354"/>
                  <a:gd name="T43" fmla="*/ 15826 h 16352"/>
                  <a:gd name="T44" fmla="*/ 7273 w 12354"/>
                  <a:gd name="T45" fmla="*/ 14406 h 16352"/>
                  <a:gd name="T46" fmla="*/ 6129 w 12354"/>
                  <a:gd name="T47" fmla="*/ 12628 h 16352"/>
                  <a:gd name="T48" fmla="*/ 6487 w 12354"/>
                  <a:gd name="T49" fmla="*/ 10473 h 16352"/>
                  <a:gd name="T50" fmla="*/ 5780 w 12354"/>
                  <a:gd name="T51" fmla="*/ 10324 h 16352"/>
                  <a:gd name="T52" fmla="*/ 5258 w 12354"/>
                  <a:gd name="T53" fmla="*/ 12442 h 16352"/>
                  <a:gd name="T54" fmla="*/ 5371 w 12354"/>
                  <a:gd name="T55" fmla="*/ 13222 h 16352"/>
                  <a:gd name="T56" fmla="*/ 2980 w 12354"/>
                  <a:gd name="T57" fmla="*/ 16248 h 16352"/>
                  <a:gd name="T58" fmla="*/ 2231 w 12354"/>
                  <a:gd name="T59" fmla="*/ 16248 h 16352"/>
                  <a:gd name="T60" fmla="*/ 2454 w 12354"/>
                  <a:gd name="T61" fmla="*/ 15740 h 16352"/>
                  <a:gd name="T62" fmla="*/ 2309 w 12354"/>
                  <a:gd name="T63" fmla="*/ 15658 h 16352"/>
                  <a:gd name="T64" fmla="*/ 1823 w 12354"/>
                  <a:gd name="T65" fmla="*/ 16198 h 16352"/>
                  <a:gd name="T66" fmla="*/ 2068 w 12354"/>
                  <a:gd name="T67" fmla="*/ 15513 h 16352"/>
                  <a:gd name="T68" fmla="*/ 1510 w 12354"/>
                  <a:gd name="T69" fmla="*/ 15730 h 16352"/>
                  <a:gd name="T70" fmla="*/ 2500 w 12354"/>
                  <a:gd name="T71" fmla="*/ 14878 h 16352"/>
                  <a:gd name="T72" fmla="*/ 4342 w 12354"/>
                  <a:gd name="T73" fmla="*/ 13009 h 16352"/>
                  <a:gd name="T74" fmla="*/ 3475 w 12354"/>
                  <a:gd name="T75" fmla="*/ 10796 h 16352"/>
                  <a:gd name="T76" fmla="*/ 3756 w 12354"/>
                  <a:gd name="T77" fmla="*/ 3325 h 16352"/>
                  <a:gd name="T78" fmla="*/ 3634 w 12354"/>
                  <a:gd name="T79" fmla="*/ 2803 h 16352"/>
                  <a:gd name="T80" fmla="*/ 2422 w 12354"/>
                  <a:gd name="T81" fmla="*/ 6119 h 16352"/>
                  <a:gd name="T82" fmla="*/ 1914 w 12354"/>
                  <a:gd name="T83" fmla="*/ 6423 h 16352"/>
                  <a:gd name="T84" fmla="*/ 1860 w 12354"/>
                  <a:gd name="T85" fmla="*/ 6994 h 16352"/>
                  <a:gd name="T86" fmla="*/ 1347 w 12354"/>
                  <a:gd name="T87" fmla="*/ 7176 h 16352"/>
                  <a:gd name="T88" fmla="*/ 1524 w 12354"/>
                  <a:gd name="T89" fmla="*/ 6921 h 16352"/>
                  <a:gd name="T90" fmla="*/ 1447 w 12354"/>
                  <a:gd name="T91" fmla="*/ 6295 h 16352"/>
                  <a:gd name="T92" fmla="*/ 1306 w 12354"/>
                  <a:gd name="T93" fmla="*/ 6935 h 16352"/>
                  <a:gd name="T94" fmla="*/ 902 w 12354"/>
                  <a:gd name="T95" fmla="*/ 6777 h 16352"/>
                  <a:gd name="T96" fmla="*/ 825 w 12354"/>
                  <a:gd name="T97" fmla="*/ 6990 h 16352"/>
                  <a:gd name="T98" fmla="*/ 213 w 12354"/>
                  <a:gd name="T99" fmla="*/ 7035 h 16352"/>
                  <a:gd name="T100" fmla="*/ 258 w 12354"/>
                  <a:gd name="T101" fmla="*/ 6114 h 16352"/>
                  <a:gd name="T102" fmla="*/ 1410 w 12354"/>
                  <a:gd name="T103" fmla="*/ 5756 h 16352"/>
                  <a:gd name="T104" fmla="*/ 3778 w 12354"/>
                  <a:gd name="T105" fmla="*/ 1098 h 16352"/>
                  <a:gd name="T106" fmla="*/ 4436 w 12354"/>
                  <a:gd name="T107" fmla="*/ 1216 h 16352"/>
                  <a:gd name="T108" fmla="*/ 4119 w 12354"/>
                  <a:gd name="T109" fmla="*/ 6867 h 16352"/>
                  <a:gd name="T110" fmla="*/ 5357 w 12354"/>
                  <a:gd name="T111" fmla="*/ 9235 h 16352"/>
                  <a:gd name="T112" fmla="*/ 7762 w 12354"/>
                  <a:gd name="T113" fmla="*/ 8192 h 16352"/>
                  <a:gd name="T114" fmla="*/ 8170 w 12354"/>
                  <a:gd name="T115" fmla="*/ 5711 h 16352"/>
                  <a:gd name="T116" fmla="*/ 8016 w 12354"/>
                  <a:gd name="T117" fmla="*/ 1905 h 16352"/>
                  <a:gd name="T118" fmla="*/ 7703 w 12354"/>
                  <a:gd name="T119" fmla="*/ 349 h 163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54"/>
                  <a:gd name="T181" fmla="*/ 0 h 16352"/>
                  <a:gd name="T182" fmla="*/ 12354 w 12354"/>
                  <a:gd name="T183" fmla="*/ 16352 h 163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54" h="16352">
                    <a:moveTo>
                      <a:pt x="7994" y="0"/>
                    </a:moveTo>
                    <a:lnTo>
                      <a:pt x="8275" y="635"/>
                    </a:lnTo>
                    <a:lnTo>
                      <a:pt x="8551" y="1284"/>
                    </a:lnTo>
                    <a:lnTo>
                      <a:pt x="8824" y="1928"/>
                    </a:lnTo>
                    <a:lnTo>
                      <a:pt x="9105" y="2572"/>
                    </a:lnTo>
                    <a:lnTo>
                      <a:pt x="9391" y="3207"/>
                    </a:lnTo>
                    <a:lnTo>
                      <a:pt x="9699" y="3847"/>
                    </a:lnTo>
                    <a:lnTo>
                      <a:pt x="10026" y="4467"/>
                    </a:lnTo>
                    <a:lnTo>
                      <a:pt x="10393" y="5081"/>
                    </a:lnTo>
                    <a:lnTo>
                      <a:pt x="10462" y="5189"/>
                    </a:lnTo>
                    <a:lnTo>
                      <a:pt x="10544" y="5302"/>
                    </a:lnTo>
                    <a:lnTo>
                      <a:pt x="10630" y="5406"/>
                    </a:lnTo>
                    <a:lnTo>
                      <a:pt x="10720" y="5516"/>
                    </a:lnTo>
                    <a:lnTo>
                      <a:pt x="10802" y="5620"/>
                    </a:lnTo>
                    <a:lnTo>
                      <a:pt x="10884" y="5729"/>
                    </a:lnTo>
                    <a:lnTo>
                      <a:pt x="10951" y="5838"/>
                    </a:lnTo>
                    <a:lnTo>
                      <a:pt x="11007" y="5964"/>
                    </a:lnTo>
                    <a:lnTo>
                      <a:pt x="11151" y="6128"/>
                    </a:lnTo>
                    <a:lnTo>
                      <a:pt x="11333" y="6178"/>
                    </a:lnTo>
                    <a:lnTo>
                      <a:pt x="11533" y="6146"/>
                    </a:lnTo>
                    <a:lnTo>
                      <a:pt x="11741" y="6092"/>
                    </a:lnTo>
                    <a:lnTo>
                      <a:pt x="11932" y="6042"/>
                    </a:lnTo>
                    <a:lnTo>
                      <a:pt x="12109" y="6056"/>
                    </a:lnTo>
                    <a:lnTo>
                      <a:pt x="12249" y="6164"/>
                    </a:lnTo>
                    <a:lnTo>
                      <a:pt x="12354" y="6427"/>
                    </a:lnTo>
                    <a:lnTo>
                      <a:pt x="12291" y="6522"/>
                    </a:lnTo>
                    <a:lnTo>
                      <a:pt x="12231" y="6618"/>
                    </a:lnTo>
                    <a:lnTo>
                      <a:pt x="12167" y="6708"/>
                    </a:lnTo>
                    <a:lnTo>
                      <a:pt x="12104" y="6804"/>
                    </a:lnTo>
                    <a:lnTo>
                      <a:pt x="12027" y="6889"/>
                    </a:lnTo>
                    <a:lnTo>
                      <a:pt x="11954" y="6976"/>
                    </a:lnTo>
                    <a:lnTo>
                      <a:pt x="11878" y="7053"/>
                    </a:lnTo>
                    <a:lnTo>
                      <a:pt x="11800" y="7130"/>
                    </a:lnTo>
                    <a:lnTo>
                      <a:pt x="11759" y="7117"/>
                    </a:lnTo>
                    <a:lnTo>
                      <a:pt x="11723" y="7108"/>
                    </a:lnTo>
                    <a:lnTo>
                      <a:pt x="11683" y="7094"/>
                    </a:lnTo>
                    <a:lnTo>
                      <a:pt x="11651" y="7085"/>
                    </a:lnTo>
                    <a:lnTo>
                      <a:pt x="11619" y="7067"/>
                    </a:lnTo>
                    <a:lnTo>
                      <a:pt x="11597" y="7044"/>
                    </a:lnTo>
                    <a:lnTo>
                      <a:pt x="11578" y="7013"/>
                    </a:lnTo>
                    <a:lnTo>
                      <a:pt x="11578" y="6981"/>
                    </a:lnTo>
                    <a:lnTo>
                      <a:pt x="11565" y="6871"/>
                    </a:lnTo>
                    <a:lnTo>
                      <a:pt x="11578" y="6777"/>
                    </a:lnTo>
                    <a:lnTo>
                      <a:pt x="11605" y="6682"/>
                    </a:lnTo>
                    <a:lnTo>
                      <a:pt x="11655" y="6596"/>
                    </a:lnTo>
                    <a:lnTo>
                      <a:pt x="11709" y="6509"/>
                    </a:lnTo>
                    <a:lnTo>
                      <a:pt x="11778" y="6432"/>
                    </a:lnTo>
                    <a:lnTo>
                      <a:pt x="11850" y="6359"/>
                    </a:lnTo>
                    <a:lnTo>
                      <a:pt x="11928" y="6295"/>
                    </a:lnTo>
                    <a:lnTo>
                      <a:pt x="11878" y="6273"/>
                    </a:lnTo>
                    <a:lnTo>
                      <a:pt x="11828" y="6273"/>
                    </a:lnTo>
                    <a:lnTo>
                      <a:pt x="11778" y="6291"/>
                    </a:lnTo>
                    <a:lnTo>
                      <a:pt x="11737" y="6323"/>
                    </a:lnTo>
                    <a:lnTo>
                      <a:pt x="11691" y="6359"/>
                    </a:lnTo>
                    <a:lnTo>
                      <a:pt x="11651" y="6400"/>
                    </a:lnTo>
                    <a:lnTo>
                      <a:pt x="11609" y="6432"/>
                    </a:lnTo>
                    <a:lnTo>
                      <a:pt x="11578" y="6464"/>
                    </a:lnTo>
                    <a:lnTo>
                      <a:pt x="11551" y="6500"/>
                    </a:lnTo>
                    <a:lnTo>
                      <a:pt x="11523" y="6536"/>
                    </a:lnTo>
                    <a:lnTo>
                      <a:pt x="11496" y="6572"/>
                    </a:lnTo>
                    <a:lnTo>
                      <a:pt x="11474" y="6608"/>
                    </a:lnTo>
                    <a:lnTo>
                      <a:pt x="11446" y="6640"/>
                    </a:lnTo>
                    <a:lnTo>
                      <a:pt x="11433" y="6676"/>
                    </a:lnTo>
                    <a:lnTo>
                      <a:pt x="11424" y="6718"/>
                    </a:lnTo>
                    <a:lnTo>
                      <a:pt x="11428" y="6758"/>
                    </a:lnTo>
                    <a:lnTo>
                      <a:pt x="11374" y="6763"/>
                    </a:lnTo>
                    <a:lnTo>
                      <a:pt x="11324" y="6763"/>
                    </a:lnTo>
                    <a:lnTo>
                      <a:pt x="11270" y="6754"/>
                    </a:lnTo>
                    <a:lnTo>
                      <a:pt x="11220" y="6745"/>
                    </a:lnTo>
                    <a:lnTo>
                      <a:pt x="11165" y="6722"/>
                    </a:lnTo>
                    <a:lnTo>
                      <a:pt x="11120" y="6700"/>
                    </a:lnTo>
                    <a:lnTo>
                      <a:pt x="11079" y="6672"/>
                    </a:lnTo>
                    <a:lnTo>
                      <a:pt x="11043" y="6650"/>
                    </a:lnTo>
                    <a:lnTo>
                      <a:pt x="10983" y="6604"/>
                    </a:lnTo>
                    <a:lnTo>
                      <a:pt x="10947" y="6554"/>
                    </a:lnTo>
                    <a:lnTo>
                      <a:pt x="10920" y="6500"/>
                    </a:lnTo>
                    <a:lnTo>
                      <a:pt x="10907" y="6445"/>
                    </a:lnTo>
                    <a:lnTo>
                      <a:pt x="10884" y="6382"/>
                    </a:lnTo>
                    <a:lnTo>
                      <a:pt x="10861" y="6327"/>
                    </a:lnTo>
                    <a:lnTo>
                      <a:pt x="10829" y="6277"/>
                    </a:lnTo>
                    <a:lnTo>
                      <a:pt x="10784" y="6241"/>
                    </a:lnTo>
                    <a:lnTo>
                      <a:pt x="10756" y="6273"/>
                    </a:lnTo>
                    <a:lnTo>
                      <a:pt x="10748" y="6313"/>
                    </a:lnTo>
                    <a:lnTo>
                      <a:pt x="10743" y="6355"/>
                    </a:lnTo>
                    <a:lnTo>
                      <a:pt x="10756" y="6400"/>
                    </a:lnTo>
                    <a:lnTo>
                      <a:pt x="10770" y="6445"/>
                    </a:lnTo>
                    <a:lnTo>
                      <a:pt x="10784" y="6495"/>
                    </a:lnTo>
                    <a:lnTo>
                      <a:pt x="10793" y="6540"/>
                    </a:lnTo>
                    <a:lnTo>
                      <a:pt x="10802" y="6590"/>
                    </a:lnTo>
                    <a:lnTo>
                      <a:pt x="10829" y="6640"/>
                    </a:lnTo>
                    <a:lnTo>
                      <a:pt x="10866" y="6686"/>
                    </a:lnTo>
                    <a:lnTo>
                      <a:pt x="10907" y="6727"/>
                    </a:lnTo>
                    <a:lnTo>
                      <a:pt x="10951" y="6772"/>
                    </a:lnTo>
                    <a:lnTo>
                      <a:pt x="10993" y="6804"/>
                    </a:lnTo>
                    <a:lnTo>
                      <a:pt x="11043" y="6835"/>
                    </a:lnTo>
                    <a:lnTo>
                      <a:pt x="11088" y="6863"/>
                    </a:lnTo>
                    <a:lnTo>
                      <a:pt x="11133" y="6889"/>
                    </a:lnTo>
                    <a:lnTo>
                      <a:pt x="11111" y="6921"/>
                    </a:lnTo>
                    <a:lnTo>
                      <a:pt x="11088" y="6953"/>
                    </a:lnTo>
                    <a:lnTo>
                      <a:pt x="11061" y="6985"/>
                    </a:lnTo>
                    <a:lnTo>
                      <a:pt x="11033" y="7021"/>
                    </a:lnTo>
                    <a:lnTo>
                      <a:pt x="11007" y="7053"/>
                    </a:lnTo>
                    <a:lnTo>
                      <a:pt x="10989" y="7094"/>
                    </a:lnTo>
                    <a:lnTo>
                      <a:pt x="10979" y="7135"/>
                    </a:lnTo>
                    <a:lnTo>
                      <a:pt x="10989" y="7184"/>
                    </a:lnTo>
                    <a:lnTo>
                      <a:pt x="10920" y="7184"/>
                    </a:lnTo>
                    <a:lnTo>
                      <a:pt x="10861" y="7194"/>
                    </a:lnTo>
                    <a:lnTo>
                      <a:pt x="10802" y="7202"/>
                    </a:lnTo>
                    <a:lnTo>
                      <a:pt x="10748" y="7226"/>
                    </a:lnTo>
                    <a:lnTo>
                      <a:pt x="10694" y="7248"/>
                    </a:lnTo>
                    <a:lnTo>
                      <a:pt x="10648" y="7280"/>
                    </a:lnTo>
                    <a:lnTo>
                      <a:pt x="10607" y="7321"/>
                    </a:lnTo>
                    <a:lnTo>
                      <a:pt x="10580" y="7366"/>
                    </a:lnTo>
                    <a:lnTo>
                      <a:pt x="10489" y="7280"/>
                    </a:lnTo>
                    <a:lnTo>
                      <a:pt x="10425" y="7180"/>
                    </a:lnTo>
                    <a:lnTo>
                      <a:pt x="10385" y="7071"/>
                    </a:lnTo>
                    <a:lnTo>
                      <a:pt x="10361" y="6958"/>
                    </a:lnTo>
                    <a:lnTo>
                      <a:pt x="10343" y="6840"/>
                    </a:lnTo>
                    <a:lnTo>
                      <a:pt x="10335" y="6722"/>
                    </a:lnTo>
                    <a:lnTo>
                      <a:pt x="10321" y="6604"/>
                    </a:lnTo>
                    <a:lnTo>
                      <a:pt x="10303" y="6500"/>
                    </a:lnTo>
                    <a:lnTo>
                      <a:pt x="10094" y="6201"/>
                    </a:lnTo>
                    <a:lnTo>
                      <a:pt x="9904" y="5906"/>
                    </a:lnTo>
                    <a:lnTo>
                      <a:pt x="9709" y="5606"/>
                    </a:lnTo>
                    <a:lnTo>
                      <a:pt x="9514" y="5307"/>
                    </a:lnTo>
                    <a:lnTo>
                      <a:pt x="9305" y="5007"/>
                    </a:lnTo>
                    <a:lnTo>
                      <a:pt x="9087" y="4722"/>
                    </a:lnTo>
                    <a:lnTo>
                      <a:pt x="8846" y="4441"/>
                    </a:lnTo>
                    <a:lnTo>
                      <a:pt x="8588" y="4172"/>
                    </a:lnTo>
                    <a:lnTo>
                      <a:pt x="8557" y="3873"/>
                    </a:lnTo>
                    <a:lnTo>
                      <a:pt x="8543" y="3574"/>
                    </a:lnTo>
                    <a:lnTo>
                      <a:pt x="8525" y="3265"/>
                    </a:lnTo>
                    <a:lnTo>
                      <a:pt x="8507" y="2962"/>
                    </a:lnTo>
                    <a:lnTo>
                      <a:pt x="8475" y="2657"/>
                    </a:lnTo>
                    <a:lnTo>
                      <a:pt x="8429" y="2364"/>
                    </a:lnTo>
                    <a:lnTo>
                      <a:pt x="8370" y="2077"/>
                    </a:lnTo>
                    <a:lnTo>
                      <a:pt x="8288" y="1810"/>
                    </a:lnTo>
                    <a:lnTo>
                      <a:pt x="8238" y="1837"/>
                    </a:lnTo>
                    <a:lnTo>
                      <a:pt x="8220" y="1878"/>
                    </a:lnTo>
                    <a:lnTo>
                      <a:pt x="8220" y="1919"/>
                    </a:lnTo>
                    <a:lnTo>
                      <a:pt x="8238" y="1973"/>
                    </a:lnTo>
                    <a:lnTo>
                      <a:pt x="8257" y="2023"/>
                    </a:lnTo>
                    <a:lnTo>
                      <a:pt x="8280" y="2077"/>
                    </a:lnTo>
                    <a:lnTo>
                      <a:pt x="8302" y="2127"/>
                    </a:lnTo>
                    <a:lnTo>
                      <a:pt x="8311" y="2182"/>
                    </a:lnTo>
                    <a:lnTo>
                      <a:pt x="8357" y="3016"/>
                    </a:lnTo>
                    <a:lnTo>
                      <a:pt x="8411" y="3851"/>
                    </a:lnTo>
                    <a:lnTo>
                      <a:pt x="8457" y="4676"/>
                    </a:lnTo>
                    <a:lnTo>
                      <a:pt x="8507" y="5502"/>
                    </a:lnTo>
                    <a:lnTo>
                      <a:pt x="8543" y="6323"/>
                    </a:lnTo>
                    <a:lnTo>
                      <a:pt x="8565" y="7144"/>
                    </a:lnTo>
                    <a:lnTo>
                      <a:pt x="8575" y="7960"/>
                    </a:lnTo>
                    <a:lnTo>
                      <a:pt x="8570" y="8791"/>
                    </a:lnTo>
                    <a:lnTo>
                      <a:pt x="8515" y="9221"/>
                    </a:lnTo>
                    <a:lnTo>
                      <a:pt x="8465" y="9652"/>
                    </a:lnTo>
                    <a:lnTo>
                      <a:pt x="8411" y="10079"/>
                    </a:lnTo>
                    <a:lnTo>
                      <a:pt x="8347" y="10501"/>
                    </a:lnTo>
                    <a:lnTo>
                      <a:pt x="8252" y="10909"/>
                    </a:lnTo>
                    <a:lnTo>
                      <a:pt x="8130" y="11317"/>
                    </a:lnTo>
                    <a:lnTo>
                      <a:pt x="7962" y="11711"/>
                    </a:lnTo>
                    <a:lnTo>
                      <a:pt x="7753" y="12092"/>
                    </a:lnTo>
                    <a:lnTo>
                      <a:pt x="7703" y="12215"/>
                    </a:lnTo>
                    <a:lnTo>
                      <a:pt x="7658" y="12347"/>
                    </a:lnTo>
                    <a:lnTo>
                      <a:pt x="7608" y="12478"/>
                    </a:lnTo>
                    <a:lnTo>
                      <a:pt x="7550" y="12614"/>
                    </a:lnTo>
                    <a:lnTo>
                      <a:pt x="7472" y="12728"/>
                    </a:lnTo>
                    <a:lnTo>
                      <a:pt x="7377" y="12827"/>
                    </a:lnTo>
                    <a:lnTo>
                      <a:pt x="7255" y="12900"/>
                    </a:lnTo>
                    <a:lnTo>
                      <a:pt x="7109" y="12945"/>
                    </a:lnTo>
                    <a:lnTo>
                      <a:pt x="7086" y="12963"/>
                    </a:lnTo>
                    <a:lnTo>
                      <a:pt x="7082" y="12987"/>
                    </a:lnTo>
                    <a:lnTo>
                      <a:pt x="7082" y="13009"/>
                    </a:lnTo>
                    <a:lnTo>
                      <a:pt x="7095" y="13031"/>
                    </a:lnTo>
                    <a:lnTo>
                      <a:pt x="7109" y="13050"/>
                    </a:lnTo>
                    <a:lnTo>
                      <a:pt x="7136" y="13068"/>
                    </a:lnTo>
                    <a:lnTo>
                      <a:pt x="7159" y="13077"/>
                    </a:lnTo>
                    <a:lnTo>
                      <a:pt x="7181" y="13091"/>
                    </a:lnTo>
                    <a:lnTo>
                      <a:pt x="7213" y="13077"/>
                    </a:lnTo>
                    <a:lnTo>
                      <a:pt x="7249" y="13068"/>
                    </a:lnTo>
                    <a:lnTo>
                      <a:pt x="7281" y="13050"/>
                    </a:lnTo>
                    <a:lnTo>
                      <a:pt x="7322" y="13031"/>
                    </a:lnTo>
                    <a:lnTo>
                      <a:pt x="7359" y="13009"/>
                    </a:lnTo>
                    <a:lnTo>
                      <a:pt x="7395" y="12995"/>
                    </a:lnTo>
                    <a:lnTo>
                      <a:pt x="7436" y="12977"/>
                    </a:lnTo>
                    <a:lnTo>
                      <a:pt x="7476" y="12963"/>
                    </a:lnTo>
                    <a:lnTo>
                      <a:pt x="7640" y="13294"/>
                    </a:lnTo>
                    <a:lnTo>
                      <a:pt x="7849" y="13617"/>
                    </a:lnTo>
                    <a:lnTo>
                      <a:pt x="8094" y="13912"/>
                    </a:lnTo>
                    <a:lnTo>
                      <a:pt x="8375" y="14179"/>
                    </a:lnTo>
                    <a:lnTo>
                      <a:pt x="8679" y="14402"/>
                    </a:lnTo>
                    <a:lnTo>
                      <a:pt x="9010" y="14583"/>
                    </a:lnTo>
                    <a:lnTo>
                      <a:pt x="9360" y="14715"/>
                    </a:lnTo>
                    <a:lnTo>
                      <a:pt x="9731" y="14791"/>
                    </a:lnTo>
                    <a:lnTo>
                      <a:pt x="9749" y="14823"/>
                    </a:lnTo>
                    <a:lnTo>
                      <a:pt x="9767" y="14859"/>
                    </a:lnTo>
                    <a:lnTo>
                      <a:pt x="9781" y="14896"/>
                    </a:lnTo>
                    <a:lnTo>
                      <a:pt x="9795" y="14932"/>
                    </a:lnTo>
                    <a:lnTo>
                      <a:pt x="9799" y="14964"/>
                    </a:lnTo>
                    <a:lnTo>
                      <a:pt x="9804" y="15000"/>
                    </a:lnTo>
                    <a:lnTo>
                      <a:pt x="9804" y="15032"/>
                    </a:lnTo>
                    <a:lnTo>
                      <a:pt x="9804" y="15068"/>
                    </a:lnTo>
                    <a:lnTo>
                      <a:pt x="9781" y="15090"/>
                    </a:lnTo>
                    <a:lnTo>
                      <a:pt x="9763" y="15114"/>
                    </a:lnTo>
                    <a:lnTo>
                      <a:pt x="9745" y="15132"/>
                    </a:lnTo>
                    <a:lnTo>
                      <a:pt x="9731" y="15154"/>
                    </a:lnTo>
                    <a:lnTo>
                      <a:pt x="9695" y="15191"/>
                    </a:lnTo>
                    <a:lnTo>
                      <a:pt x="9659" y="15231"/>
                    </a:lnTo>
                    <a:lnTo>
                      <a:pt x="9609" y="15136"/>
                    </a:lnTo>
                    <a:lnTo>
                      <a:pt x="9554" y="15060"/>
                    </a:lnTo>
                    <a:lnTo>
                      <a:pt x="9482" y="14991"/>
                    </a:lnTo>
                    <a:lnTo>
                      <a:pt x="9404" y="14936"/>
                    </a:lnTo>
                    <a:lnTo>
                      <a:pt x="9314" y="14887"/>
                    </a:lnTo>
                    <a:lnTo>
                      <a:pt x="9228" y="14846"/>
                    </a:lnTo>
                    <a:lnTo>
                      <a:pt x="9133" y="14805"/>
                    </a:lnTo>
                    <a:lnTo>
                      <a:pt x="9047" y="14773"/>
                    </a:lnTo>
                    <a:lnTo>
                      <a:pt x="8752" y="14773"/>
                    </a:lnTo>
                    <a:lnTo>
                      <a:pt x="8765" y="14823"/>
                    </a:lnTo>
                    <a:lnTo>
                      <a:pt x="8806" y="14864"/>
                    </a:lnTo>
                    <a:lnTo>
                      <a:pt x="8856" y="14891"/>
                    </a:lnTo>
                    <a:lnTo>
                      <a:pt x="8924" y="14914"/>
                    </a:lnTo>
                    <a:lnTo>
                      <a:pt x="8992" y="14928"/>
                    </a:lnTo>
                    <a:lnTo>
                      <a:pt x="9065" y="14946"/>
                    </a:lnTo>
                    <a:lnTo>
                      <a:pt x="9127" y="14964"/>
                    </a:lnTo>
                    <a:lnTo>
                      <a:pt x="9196" y="14991"/>
                    </a:lnTo>
                    <a:lnTo>
                      <a:pt x="9250" y="15004"/>
                    </a:lnTo>
                    <a:lnTo>
                      <a:pt x="9296" y="15036"/>
                    </a:lnTo>
                    <a:lnTo>
                      <a:pt x="9332" y="15072"/>
                    </a:lnTo>
                    <a:lnTo>
                      <a:pt x="9368" y="15122"/>
                    </a:lnTo>
                    <a:lnTo>
                      <a:pt x="9396" y="15164"/>
                    </a:lnTo>
                    <a:lnTo>
                      <a:pt x="9428" y="15213"/>
                    </a:lnTo>
                    <a:lnTo>
                      <a:pt x="9454" y="15259"/>
                    </a:lnTo>
                    <a:lnTo>
                      <a:pt x="9491" y="15309"/>
                    </a:lnTo>
                    <a:lnTo>
                      <a:pt x="9464" y="15341"/>
                    </a:lnTo>
                    <a:lnTo>
                      <a:pt x="9454" y="15381"/>
                    </a:lnTo>
                    <a:lnTo>
                      <a:pt x="9454" y="15422"/>
                    </a:lnTo>
                    <a:lnTo>
                      <a:pt x="9460" y="15463"/>
                    </a:lnTo>
                    <a:lnTo>
                      <a:pt x="9454" y="15490"/>
                    </a:lnTo>
                    <a:lnTo>
                      <a:pt x="9446" y="15522"/>
                    </a:lnTo>
                    <a:lnTo>
                      <a:pt x="9414" y="15540"/>
                    </a:lnTo>
                    <a:lnTo>
                      <a:pt x="9364" y="15549"/>
                    </a:lnTo>
                    <a:lnTo>
                      <a:pt x="9291" y="15472"/>
                    </a:lnTo>
                    <a:lnTo>
                      <a:pt x="9223" y="15395"/>
                    </a:lnTo>
                    <a:lnTo>
                      <a:pt x="9137" y="15313"/>
                    </a:lnTo>
                    <a:lnTo>
                      <a:pt x="9055" y="15245"/>
                    </a:lnTo>
                    <a:lnTo>
                      <a:pt x="8960" y="15182"/>
                    </a:lnTo>
                    <a:lnTo>
                      <a:pt x="8860" y="15145"/>
                    </a:lnTo>
                    <a:lnTo>
                      <a:pt x="8752" y="15127"/>
                    </a:lnTo>
                    <a:lnTo>
                      <a:pt x="8642" y="15141"/>
                    </a:lnTo>
                    <a:lnTo>
                      <a:pt x="8720" y="15168"/>
                    </a:lnTo>
                    <a:lnTo>
                      <a:pt x="8792" y="15213"/>
                    </a:lnTo>
                    <a:lnTo>
                      <a:pt x="8860" y="15259"/>
                    </a:lnTo>
                    <a:lnTo>
                      <a:pt x="8928" y="15313"/>
                    </a:lnTo>
                    <a:lnTo>
                      <a:pt x="8987" y="15367"/>
                    </a:lnTo>
                    <a:lnTo>
                      <a:pt x="9051" y="15431"/>
                    </a:lnTo>
                    <a:lnTo>
                      <a:pt x="9109" y="15485"/>
                    </a:lnTo>
                    <a:lnTo>
                      <a:pt x="9178" y="15549"/>
                    </a:lnTo>
                    <a:lnTo>
                      <a:pt x="9191" y="15599"/>
                    </a:lnTo>
                    <a:lnTo>
                      <a:pt x="9187" y="15644"/>
                    </a:lnTo>
                    <a:lnTo>
                      <a:pt x="9169" y="15680"/>
                    </a:lnTo>
                    <a:lnTo>
                      <a:pt x="9147" y="15716"/>
                    </a:lnTo>
                    <a:lnTo>
                      <a:pt x="9105" y="15744"/>
                    </a:lnTo>
                    <a:lnTo>
                      <a:pt x="9069" y="15776"/>
                    </a:lnTo>
                    <a:lnTo>
                      <a:pt x="9028" y="15798"/>
                    </a:lnTo>
                    <a:lnTo>
                      <a:pt x="8992" y="15826"/>
                    </a:lnTo>
                    <a:lnTo>
                      <a:pt x="8896" y="15853"/>
                    </a:lnTo>
                    <a:lnTo>
                      <a:pt x="8802" y="15871"/>
                    </a:lnTo>
                    <a:lnTo>
                      <a:pt x="8706" y="15880"/>
                    </a:lnTo>
                    <a:lnTo>
                      <a:pt x="8611" y="15875"/>
                    </a:lnTo>
                    <a:lnTo>
                      <a:pt x="8515" y="15853"/>
                    </a:lnTo>
                    <a:lnTo>
                      <a:pt x="8425" y="15817"/>
                    </a:lnTo>
                    <a:lnTo>
                      <a:pt x="8338" y="15762"/>
                    </a:lnTo>
                    <a:lnTo>
                      <a:pt x="8270" y="15694"/>
                    </a:lnTo>
                    <a:lnTo>
                      <a:pt x="8062" y="15341"/>
                    </a:lnTo>
                    <a:lnTo>
                      <a:pt x="7821" y="15014"/>
                    </a:lnTo>
                    <a:lnTo>
                      <a:pt x="7554" y="14705"/>
                    </a:lnTo>
                    <a:lnTo>
                      <a:pt x="7273" y="14406"/>
                    </a:lnTo>
                    <a:lnTo>
                      <a:pt x="6986" y="14102"/>
                    </a:lnTo>
                    <a:lnTo>
                      <a:pt x="6714" y="13794"/>
                    </a:lnTo>
                    <a:lnTo>
                      <a:pt x="6465" y="13463"/>
                    </a:lnTo>
                    <a:lnTo>
                      <a:pt x="6260" y="13109"/>
                    </a:lnTo>
                    <a:lnTo>
                      <a:pt x="6228" y="13050"/>
                    </a:lnTo>
                    <a:lnTo>
                      <a:pt x="6197" y="12995"/>
                    </a:lnTo>
                    <a:lnTo>
                      <a:pt x="6156" y="12937"/>
                    </a:lnTo>
                    <a:lnTo>
                      <a:pt x="6124" y="12882"/>
                    </a:lnTo>
                    <a:lnTo>
                      <a:pt x="6097" y="12818"/>
                    </a:lnTo>
                    <a:lnTo>
                      <a:pt x="6083" y="12760"/>
                    </a:lnTo>
                    <a:lnTo>
                      <a:pt x="6093" y="12692"/>
                    </a:lnTo>
                    <a:lnTo>
                      <a:pt x="6129" y="12628"/>
                    </a:lnTo>
                    <a:lnTo>
                      <a:pt x="6320" y="12437"/>
                    </a:lnTo>
                    <a:lnTo>
                      <a:pt x="6456" y="12229"/>
                    </a:lnTo>
                    <a:lnTo>
                      <a:pt x="6551" y="12002"/>
                    </a:lnTo>
                    <a:lnTo>
                      <a:pt x="6609" y="11761"/>
                    </a:lnTo>
                    <a:lnTo>
                      <a:pt x="6633" y="11503"/>
                    </a:lnTo>
                    <a:lnTo>
                      <a:pt x="6637" y="11245"/>
                    </a:lnTo>
                    <a:lnTo>
                      <a:pt x="6629" y="10981"/>
                    </a:lnTo>
                    <a:lnTo>
                      <a:pt x="6609" y="10727"/>
                    </a:lnTo>
                    <a:lnTo>
                      <a:pt x="6583" y="10659"/>
                    </a:lnTo>
                    <a:lnTo>
                      <a:pt x="6555" y="10595"/>
                    </a:lnTo>
                    <a:lnTo>
                      <a:pt x="6523" y="10533"/>
                    </a:lnTo>
                    <a:lnTo>
                      <a:pt x="6487" y="10473"/>
                    </a:lnTo>
                    <a:lnTo>
                      <a:pt x="6442" y="10410"/>
                    </a:lnTo>
                    <a:lnTo>
                      <a:pt x="6388" y="10360"/>
                    </a:lnTo>
                    <a:lnTo>
                      <a:pt x="6328" y="10314"/>
                    </a:lnTo>
                    <a:lnTo>
                      <a:pt x="6260" y="10288"/>
                    </a:lnTo>
                    <a:lnTo>
                      <a:pt x="6197" y="10274"/>
                    </a:lnTo>
                    <a:lnTo>
                      <a:pt x="6138" y="10270"/>
                    </a:lnTo>
                    <a:lnTo>
                      <a:pt x="6075" y="10264"/>
                    </a:lnTo>
                    <a:lnTo>
                      <a:pt x="6015" y="10264"/>
                    </a:lnTo>
                    <a:lnTo>
                      <a:pt x="5952" y="10264"/>
                    </a:lnTo>
                    <a:lnTo>
                      <a:pt x="5893" y="10278"/>
                    </a:lnTo>
                    <a:lnTo>
                      <a:pt x="5834" y="10292"/>
                    </a:lnTo>
                    <a:lnTo>
                      <a:pt x="5780" y="10324"/>
                    </a:lnTo>
                    <a:lnTo>
                      <a:pt x="5576" y="10496"/>
                    </a:lnTo>
                    <a:lnTo>
                      <a:pt x="5431" y="10700"/>
                    </a:lnTo>
                    <a:lnTo>
                      <a:pt x="5325" y="10922"/>
                    </a:lnTo>
                    <a:lnTo>
                      <a:pt x="5267" y="11171"/>
                    </a:lnTo>
                    <a:lnTo>
                      <a:pt x="5221" y="11426"/>
                    </a:lnTo>
                    <a:lnTo>
                      <a:pt x="5194" y="11689"/>
                    </a:lnTo>
                    <a:lnTo>
                      <a:pt x="5167" y="11948"/>
                    </a:lnTo>
                    <a:lnTo>
                      <a:pt x="5131" y="12206"/>
                    </a:lnTo>
                    <a:lnTo>
                      <a:pt x="5144" y="12265"/>
                    </a:lnTo>
                    <a:lnTo>
                      <a:pt x="5176" y="12329"/>
                    </a:lnTo>
                    <a:lnTo>
                      <a:pt x="5212" y="12383"/>
                    </a:lnTo>
                    <a:lnTo>
                      <a:pt x="5258" y="12442"/>
                    </a:lnTo>
                    <a:lnTo>
                      <a:pt x="5303" y="12487"/>
                    </a:lnTo>
                    <a:lnTo>
                      <a:pt x="5363" y="12528"/>
                    </a:lnTo>
                    <a:lnTo>
                      <a:pt x="5417" y="12555"/>
                    </a:lnTo>
                    <a:lnTo>
                      <a:pt x="5485" y="12574"/>
                    </a:lnTo>
                    <a:lnTo>
                      <a:pt x="5516" y="12656"/>
                    </a:lnTo>
                    <a:lnTo>
                      <a:pt x="5534" y="12737"/>
                    </a:lnTo>
                    <a:lnTo>
                      <a:pt x="5530" y="12818"/>
                    </a:lnTo>
                    <a:lnTo>
                      <a:pt x="5516" y="12905"/>
                    </a:lnTo>
                    <a:lnTo>
                      <a:pt x="5485" y="12981"/>
                    </a:lnTo>
                    <a:lnTo>
                      <a:pt x="5449" y="13063"/>
                    </a:lnTo>
                    <a:lnTo>
                      <a:pt x="5407" y="13140"/>
                    </a:lnTo>
                    <a:lnTo>
                      <a:pt x="5371" y="13222"/>
                    </a:lnTo>
                    <a:lnTo>
                      <a:pt x="5080" y="13575"/>
                    </a:lnTo>
                    <a:lnTo>
                      <a:pt x="4763" y="13912"/>
                    </a:lnTo>
                    <a:lnTo>
                      <a:pt x="4422" y="14233"/>
                    </a:lnTo>
                    <a:lnTo>
                      <a:pt x="4087" y="14560"/>
                    </a:lnTo>
                    <a:lnTo>
                      <a:pt x="3766" y="14887"/>
                    </a:lnTo>
                    <a:lnTo>
                      <a:pt x="3489" y="15245"/>
                    </a:lnTo>
                    <a:lnTo>
                      <a:pt x="3266" y="15630"/>
                    </a:lnTo>
                    <a:lnTo>
                      <a:pt x="3120" y="16066"/>
                    </a:lnTo>
                    <a:lnTo>
                      <a:pt x="3102" y="16130"/>
                    </a:lnTo>
                    <a:lnTo>
                      <a:pt x="3071" y="16180"/>
                    </a:lnTo>
                    <a:lnTo>
                      <a:pt x="3030" y="16216"/>
                    </a:lnTo>
                    <a:lnTo>
                      <a:pt x="2980" y="16248"/>
                    </a:lnTo>
                    <a:lnTo>
                      <a:pt x="2921" y="16270"/>
                    </a:lnTo>
                    <a:lnTo>
                      <a:pt x="2863" y="16292"/>
                    </a:lnTo>
                    <a:lnTo>
                      <a:pt x="2803" y="16311"/>
                    </a:lnTo>
                    <a:lnTo>
                      <a:pt x="2749" y="16343"/>
                    </a:lnTo>
                    <a:lnTo>
                      <a:pt x="2681" y="16348"/>
                    </a:lnTo>
                    <a:lnTo>
                      <a:pt x="2612" y="16352"/>
                    </a:lnTo>
                    <a:lnTo>
                      <a:pt x="2544" y="16343"/>
                    </a:lnTo>
                    <a:lnTo>
                      <a:pt x="2481" y="16334"/>
                    </a:lnTo>
                    <a:lnTo>
                      <a:pt x="2418" y="16316"/>
                    </a:lnTo>
                    <a:lnTo>
                      <a:pt x="2354" y="16298"/>
                    </a:lnTo>
                    <a:lnTo>
                      <a:pt x="2291" y="16270"/>
                    </a:lnTo>
                    <a:lnTo>
                      <a:pt x="2231" y="16248"/>
                    </a:lnTo>
                    <a:lnTo>
                      <a:pt x="2213" y="16206"/>
                    </a:lnTo>
                    <a:lnTo>
                      <a:pt x="2195" y="16170"/>
                    </a:lnTo>
                    <a:lnTo>
                      <a:pt x="2173" y="16130"/>
                    </a:lnTo>
                    <a:lnTo>
                      <a:pt x="2159" y="16093"/>
                    </a:lnTo>
                    <a:lnTo>
                      <a:pt x="2150" y="16053"/>
                    </a:lnTo>
                    <a:lnTo>
                      <a:pt x="2155" y="16017"/>
                    </a:lnTo>
                    <a:lnTo>
                      <a:pt x="2173" y="15979"/>
                    </a:lnTo>
                    <a:lnTo>
                      <a:pt x="2213" y="15953"/>
                    </a:lnTo>
                    <a:lnTo>
                      <a:pt x="2259" y="15893"/>
                    </a:lnTo>
                    <a:lnTo>
                      <a:pt x="2323" y="15839"/>
                    </a:lnTo>
                    <a:lnTo>
                      <a:pt x="2386" y="15785"/>
                    </a:lnTo>
                    <a:lnTo>
                      <a:pt x="2454" y="15740"/>
                    </a:lnTo>
                    <a:lnTo>
                      <a:pt x="2508" y="15686"/>
                    </a:lnTo>
                    <a:lnTo>
                      <a:pt x="2550" y="15630"/>
                    </a:lnTo>
                    <a:lnTo>
                      <a:pt x="2562" y="15562"/>
                    </a:lnTo>
                    <a:lnTo>
                      <a:pt x="2550" y="15490"/>
                    </a:lnTo>
                    <a:lnTo>
                      <a:pt x="2504" y="15477"/>
                    </a:lnTo>
                    <a:lnTo>
                      <a:pt x="2472" y="15485"/>
                    </a:lnTo>
                    <a:lnTo>
                      <a:pt x="2445" y="15504"/>
                    </a:lnTo>
                    <a:lnTo>
                      <a:pt x="2427" y="15540"/>
                    </a:lnTo>
                    <a:lnTo>
                      <a:pt x="2404" y="15572"/>
                    </a:lnTo>
                    <a:lnTo>
                      <a:pt x="2381" y="15604"/>
                    </a:lnTo>
                    <a:lnTo>
                      <a:pt x="2349" y="15636"/>
                    </a:lnTo>
                    <a:lnTo>
                      <a:pt x="2309" y="15658"/>
                    </a:lnTo>
                    <a:lnTo>
                      <a:pt x="2255" y="15708"/>
                    </a:lnTo>
                    <a:lnTo>
                      <a:pt x="2205" y="15762"/>
                    </a:lnTo>
                    <a:lnTo>
                      <a:pt x="2145" y="15812"/>
                    </a:lnTo>
                    <a:lnTo>
                      <a:pt x="2091" y="15871"/>
                    </a:lnTo>
                    <a:lnTo>
                      <a:pt x="2041" y="15925"/>
                    </a:lnTo>
                    <a:lnTo>
                      <a:pt x="2005" y="15989"/>
                    </a:lnTo>
                    <a:lnTo>
                      <a:pt x="1986" y="16057"/>
                    </a:lnTo>
                    <a:lnTo>
                      <a:pt x="1991" y="16139"/>
                    </a:lnTo>
                    <a:lnTo>
                      <a:pt x="1950" y="16161"/>
                    </a:lnTo>
                    <a:lnTo>
                      <a:pt x="1914" y="16180"/>
                    </a:lnTo>
                    <a:lnTo>
                      <a:pt x="1868" y="16188"/>
                    </a:lnTo>
                    <a:lnTo>
                      <a:pt x="1823" y="16198"/>
                    </a:lnTo>
                    <a:lnTo>
                      <a:pt x="1778" y="16188"/>
                    </a:lnTo>
                    <a:lnTo>
                      <a:pt x="1733" y="16180"/>
                    </a:lnTo>
                    <a:lnTo>
                      <a:pt x="1691" y="16152"/>
                    </a:lnTo>
                    <a:lnTo>
                      <a:pt x="1660" y="16120"/>
                    </a:lnTo>
                    <a:lnTo>
                      <a:pt x="1515" y="15989"/>
                    </a:lnTo>
                    <a:lnTo>
                      <a:pt x="1579" y="15899"/>
                    </a:lnTo>
                    <a:lnTo>
                      <a:pt x="1651" y="15826"/>
                    </a:lnTo>
                    <a:lnTo>
                      <a:pt x="1728" y="15753"/>
                    </a:lnTo>
                    <a:lnTo>
                      <a:pt x="1814" y="15694"/>
                    </a:lnTo>
                    <a:lnTo>
                      <a:pt x="1896" y="15626"/>
                    </a:lnTo>
                    <a:lnTo>
                      <a:pt x="1986" y="15572"/>
                    </a:lnTo>
                    <a:lnTo>
                      <a:pt x="2068" y="15513"/>
                    </a:lnTo>
                    <a:lnTo>
                      <a:pt x="2159" y="15454"/>
                    </a:lnTo>
                    <a:lnTo>
                      <a:pt x="2155" y="15427"/>
                    </a:lnTo>
                    <a:lnTo>
                      <a:pt x="2155" y="15399"/>
                    </a:lnTo>
                    <a:lnTo>
                      <a:pt x="2141" y="15377"/>
                    </a:lnTo>
                    <a:lnTo>
                      <a:pt x="2123" y="15363"/>
                    </a:lnTo>
                    <a:lnTo>
                      <a:pt x="2028" y="15403"/>
                    </a:lnTo>
                    <a:lnTo>
                      <a:pt x="1942" y="15449"/>
                    </a:lnTo>
                    <a:lnTo>
                      <a:pt x="1850" y="15495"/>
                    </a:lnTo>
                    <a:lnTo>
                      <a:pt x="1764" y="15549"/>
                    </a:lnTo>
                    <a:lnTo>
                      <a:pt x="1678" y="15604"/>
                    </a:lnTo>
                    <a:lnTo>
                      <a:pt x="1591" y="15662"/>
                    </a:lnTo>
                    <a:lnTo>
                      <a:pt x="1510" y="15730"/>
                    </a:lnTo>
                    <a:lnTo>
                      <a:pt x="1438" y="15808"/>
                    </a:lnTo>
                    <a:lnTo>
                      <a:pt x="1415" y="15785"/>
                    </a:lnTo>
                    <a:lnTo>
                      <a:pt x="1397" y="15758"/>
                    </a:lnTo>
                    <a:lnTo>
                      <a:pt x="1383" y="15726"/>
                    </a:lnTo>
                    <a:lnTo>
                      <a:pt x="1374" y="15694"/>
                    </a:lnTo>
                    <a:lnTo>
                      <a:pt x="1365" y="15658"/>
                    </a:lnTo>
                    <a:lnTo>
                      <a:pt x="1365" y="15622"/>
                    </a:lnTo>
                    <a:lnTo>
                      <a:pt x="1370" y="15580"/>
                    </a:lnTo>
                    <a:lnTo>
                      <a:pt x="1383" y="15549"/>
                    </a:lnTo>
                    <a:lnTo>
                      <a:pt x="1769" y="15341"/>
                    </a:lnTo>
                    <a:lnTo>
                      <a:pt x="2141" y="15122"/>
                    </a:lnTo>
                    <a:lnTo>
                      <a:pt x="2500" y="14878"/>
                    </a:lnTo>
                    <a:lnTo>
                      <a:pt x="2849" y="14619"/>
                    </a:lnTo>
                    <a:lnTo>
                      <a:pt x="3180" y="14329"/>
                    </a:lnTo>
                    <a:lnTo>
                      <a:pt x="3497" y="14020"/>
                    </a:lnTo>
                    <a:lnTo>
                      <a:pt x="3802" y="13689"/>
                    </a:lnTo>
                    <a:lnTo>
                      <a:pt x="4097" y="13331"/>
                    </a:lnTo>
                    <a:lnTo>
                      <a:pt x="4137" y="13286"/>
                    </a:lnTo>
                    <a:lnTo>
                      <a:pt x="4169" y="13232"/>
                    </a:lnTo>
                    <a:lnTo>
                      <a:pt x="4196" y="13172"/>
                    </a:lnTo>
                    <a:lnTo>
                      <a:pt x="4228" y="13118"/>
                    </a:lnTo>
                    <a:lnTo>
                      <a:pt x="4255" y="13063"/>
                    </a:lnTo>
                    <a:lnTo>
                      <a:pt x="4291" y="13027"/>
                    </a:lnTo>
                    <a:lnTo>
                      <a:pt x="4342" y="13009"/>
                    </a:lnTo>
                    <a:lnTo>
                      <a:pt x="4414" y="13018"/>
                    </a:lnTo>
                    <a:lnTo>
                      <a:pt x="4400" y="12949"/>
                    </a:lnTo>
                    <a:lnTo>
                      <a:pt x="4364" y="12895"/>
                    </a:lnTo>
                    <a:lnTo>
                      <a:pt x="4314" y="12837"/>
                    </a:lnTo>
                    <a:lnTo>
                      <a:pt x="4264" y="12782"/>
                    </a:lnTo>
                    <a:lnTo>
                      <a:pt x="4205" y="12718"/>
                    </a:lnTo>
                    <a:lnTo>
                      <a:pt x="4151" y="12656"/>
                    </a:lnTo>
                    <a:lnTo>
                      <a:pt x="4105" y="12587"/>
                    </a:lnTo>
                    <a:lnTo>
                      <a:pt x="4079" y="12519"/>
                    </a:lnTo>
                    <a:lnTo>
                      <a:pt x="3766" y="11980"/>
                    </a:lnTo>
                    <a:lnTo>
                      <a:pt x="3575" y="11404"/>
                    </a:lnTo>
                    <a:lnTo>
                      <a:pt x="3475" y="10796"/>
                    </a:lnTo>
                    <a:lnTo>
                      <a:pt x="3443" y="10174"/>
                    </a:lnTo>
                    <a:lnTo>
                      <a:pt x="3452" y="9539"/>
                    </a:lnTo>
                    <a:lnTo>
                      <a:pt x="3493" y="8908"/>
                    </a:lnTo>
                    <a:lnTo>
                      <a:pt x="3529" y="8282"/>
                    </a:lnTo>
                    <a:lnTo>
                      <a:pt x="3543" y="7684"/>
                    </a:lnTo>
                    <a:lnTo>
                      <a:pt x="3579" y="7080"/>
                    </a:lnTo>
                    <a:lnTo>
                      <a:pt x="3615" y="6468"/>
                    </a:lnTo>
                    <a:lnTo>
                      <a:pt x="3643" y="5847"/>
                    </a:lnTo>
                    <a:lnTo>
                      <a:pt x="3674" y="5225"/>
                    </a:lnTo>
                    <a:lnTo>
                      <a:pt x="3702" y="4590"/>
                    </a:lnTo>
                    <a:lnTo>
                      <a:pt x="3728" y="3959"/>
                    </a:lnTo>
                    <a:lnTo>
                      <a:pt x="3756" y="3325"/>
                    </a:lnTo>
                    <a:lnTo>
                      <a:pt x="3784" y="2699"/>
                    </a:lnTo>
                    <a:lnTo>
                      <a:pt x="3792" y="2635"/>
                    </a:lnTo>
                    <a:lnTo>
                      <a:pt x="3806" y="2572"/>
                    </a:lnTo>
                    <a:lnTo>
                      <a:pt x="3820" y="2504"/>
                    </a:lnTo>
                    <a:lnTo>
                      <a:pt x="3838" y="2440"/>
                    </a:lnTo>
                    <a:lnTo>
                      <a:pt x="3846" y="2372"/>
                    </a:lnTo>
                    <a:lnTo>
                      <a:pt x="3856" y="2314"/>
                    </a:lnTo>
                    <a:lnTo>
                      <a:pt x="3852" y="2259"/>
                    </a:lnTo>
                    <a:lnTo>
                      <a:pt x="3842" y="2218"/>
                    </a:lnTo>
                    <a:lnTo>
                      <a:pt x="3784" y="2218"/>
                    </a:lnTo>
                    <a:lnTo>
                      <a:pt x="3692" y="2504"/>
                    </a:lnTo>
                    <a:lnTo>
                      <a:pt x="3634" y="2803"/>
                    </a:lnTo>
                    <a:lnTo>
                      <a:pt x="3597" y="3102"/>
                    </a:lnTo>
                    <a:lnTo>
                      <a:pt x="3583" y="3406"/>
                    </a:lnTo>
                    <a:lnTo>
                      <a:pt x="3570" y="3706"/>
                    </a:lnTo>
                    <a:lnTo>
                      <a:pt x="3570" y="4014"/>
                    </a:lnTo>
                    <a:lnTo>
                      <a:pt x="3565" y="4323"/>
                    </a:lnTo>
                    <a:lnTo>
                      <a:pt x="3561" y="4636"/>
                    </a:lnTo>
                    <a:lnTo>
                      <a:pt x="3352" y="4858"/>
                    </a:lnTo>
                    <a:lnTo>
                      <a:pt x="3158" y="5099"/>
                    </a:lnTo>
                    <a:lnTo>
                      <a:pt x="2962" y="5338"/>
                    </a:lnTo>
                    <a:lnTo>
                      <a:pt x="2781" y="5597"/>
                    </a:lnTo>
                    <a:lnTo>
                      <a:pt x="2599" y="5856"/>
                    </a:lnTo>
                    <a:lnTo>
                      <a:pt x="2422" y="6119"/>
                    </a:lnTo>
                    <a:lnTo>
                      <a:pt x="2249" y="6382"/>
                    </a:lnTo>
                    <a:lnTo>
                      <a:pt x="2086" y="6650"/>
                    </a:lnTo>
                    <a:lnTo>
                      <a:pt x="2050" y="6626"/>
                    </a:lnTo>
                    <a:lnTo>
                      <a:pt x="2032" y="6600"/>
                    </a:lnTo>
                    <a:lnTo>
                      <a:pt x="2018" y="6564"/>
                    </a:lnTo>
                    <a:lnTo>
                      <a:pt x="2018" y="6532"/>
                    </a:lnTo>
                    <a:lnTo>
                      <a:pt x="2009" y="6491"/>
                    </a:lnTo>
                    <a:lnTo>
                      <a:pt x="2005" y="6454"/>
                    </a:lnTo>
                    <a:lnTo>
                      <a:pt x="2000" y="6418"/>
                    </a:lnTo>
                    <a:lnTo>
                      <a:pt x="1991" y="6391"/>
                    </a:lnTo>
                    <a:lnTo>
                      <a:pt x="1950" y="6405"/>
                    </a:lnTo>
                    <a:lnTo>
                      <a:pt x="1914" y="6423"/>
                    </a:lnTo>
                    <a:lnTo>
                      <a:pt x="1882" y="6445"/>
                    </a:lnTo>
                    <a:lnTo>
                      <a:pt x="1864" y="6482"/>
                    </a:lnTo>
                    <a:lnTo>
                      <a:pt x="1860" y="6540"/>
                    </a:lnTo>
                    <a:lnTo>
                      <a:pt x="1874" y="6604"/>
                    </a:lnTo>
                    <a:lnTo>
                      <a:pt x="1892" y="6663"/>
                    </a:lnTo>
                    <a:lnTo>
                      <a:pt x="1910" y="6727"/>
                    </a:lnTo>
                    <a:lnTo>
                      <a:pt x="1918" y="6781"/>
                    </a:lnTo>
                    <a:lnTo>
                      <a:pt x="1918" y="6835"/>
                    </a:lnTo>
                    <a:lnTo>
                      <a:pt x="1900" y="6889"/>
                    </a:lnTo>
                    <a:lnTo>
                      <a:pt x="1864" y="6945"/>
                    </a:lnTo>
                    <a:lnTo>
                      <a:pt x="1855" y="6967"/>
                    </a:lnTo>
                    <a:lnTo>
                      <a:pt x="1860" y="6994"/>
                    </a:lnTo>
                    <a:lnTo>
                      <a:pt x="1874" y="7017"/>
                    </a:lnTo>
                    <a:lnTo>
                      <a:pt x="1900" y="7035"/>
                    </a:lnTo>
                    <a:lnTo>
                      <a:pt x="1828" y="7240"/>
                    </a:lnTo>
                    <a:lnTo>
                      <a:pt x="1773" y="7212"/>
                    </a:lnTo>
                    <a:lnTo>
                      <a:pt x="1719" y="7190"/>
                    </a:lnTo>
                    <a:lnTo>
                      <a:pt x="1665" y="7172"/>
                    </a:lnTo>
                    <a:lnTo>
                      <a:pt x="1611" y="7162"/>
                    </a:lnTo>
                    <a:lnTo>
                      <a:pt x="1551" y="7148"/>
                    </a:lnTo>
                    <a:lnTo>
                      <a:pt x="1492" y="7148"/>
                    </a:lnTo>
                    <a:lnTo>
                      <a:pt x="1438" y="7153"/>
                    </a:lnTo>
                    <a:lnTo>
                      <a:pt x="1383" y="7166"/>
                    </a:lnTo>
                    <a:lnTo>
                      <a:pt x="1347" y="7176"/>
                    </a:lnTo>
                    <a:lnTo>
                      <a:pt x="1316" y="7198"/>
                    </a:lnTo>
                    <a:lnTo>
                      <a:pt x="1284" y="7222"/>
                    </a:lnTo>
                    <a:lnTo>
                      <a:pt x="1256" y="7244"/>
                    </a:lnTo>
                    <a:lnTo>
                      <a:pt x="1229" y="7252"/>
                    </a:lnTo>
                    <a:lnTo>
                      <a:pt x="1202" y="7252"/>
                    </a:lnTo>
                    <a:lnTo>
                      <a:pt x="1179" y="7230"/>
                    </a:lnTo>
                    <a:lnTo>
                      <a:pt x="1161" y="7184"/>
                    </a:lnTo>
                    <a:lnTo>
                      <a:pt x="1242" y="7153"/>
                    </a:lnTo>
                    <a:lnTo>
                      <a:pt x="1328" y="7112"/>
                    </a:lnTo>
                    <a:lnTo>
                      <a:pt x="1401" y="7058"/>
                    </a:lnTo>
                    <a:lnTo>
                      <a:pt x="1469" y="6994"/>
                    </a:lnTo>
                    <a:lnTo>
                      <a:pt x="1524" y="6921"/>
                    </a:lnTo>
                    <a:lnTo>
                      <a:pt x="1573" y="6845"/>
                    </a:lnTo>
                    <a:lnTo>
                      <a:pt x="1615" y="6763"/>
                    </a:lnTo>
                    <a:lnTo>
                      <a:pt x="1641" y="6686"/>
                    </a:lnTo>
                    <a:lnTo>
                      <a:pt x="1637" y="6622"/>
                    </a:lnTo>
                    <a:lnTo>
                      <a:pt x="1633" y="6558"/>
                    </a:lnTo>
                    <a:lnTo>
                      <a:pt x="1615" y="6495"/>
                    </a:lnTo>
                    <a:lnTo>
                      <a:pt x="1601" y="6432"/>
                    </a:lnTo>
                    <a:lnTo>
                      <a:pt x="1573" y="6369"/>
                    </a:lnTo>
                    <a:lnTo>
                      <a:pt x="1542" y="6319"/>
                    </a:lnTo>
                    <a:lnTo>
                      <a:pt x="1501" y="6273"/>
                    </a:lnTo>
                    <a:lnTo>
                      <a:pt x="1456" y="6241"/>
                    </a:lnTo>
                    <a:lnTo>
                      <a:pt x="1447" y="6295"/>
                    </a:lnTo>
                    <a:lnTo>
                      <a:pt x="1447" y="6355"/>
                    </a:lnTo>
                    <a:lnTo>
                      <a:pt x="1456" y="6414"/>
                    </a:lnTo>
                    <a:lnTo>
                      <a:pt x="1469" y="6482"/>
                    </a:lnTo>
                    <a:lnTo>
                      <a:pt x="1474" y="6546"/>
                    </a:lnTo>
                    <a:lnTo>
                      <a:pt x="1479" y="6608"/>
                    </a:lnTo>
                    <a:lnTo>
                      <a:pt x="1474" y="6672"/>
                    </a:lnTo>
                    <a:lnTo>
                      <a:pt x="1456" y="6740"/>
                    </a:lnTo>
                    <a:lnTo>
                      <a:pt x="1428" y="6781"/>
                    </a:lnTo>
                    <a:lnTo>
                      <a:pt x="1401" y="6827"/>
                    </a:lnTo>
                    <a:lnTo>
                      <a:pt x="1370" y="6863"/>
                    </a:lnTo>
                    <a:lnTo>
                      <a:pt x="1342" y="6903"/>
                    </a:lnTo>
                    <a:lnTo>
                      <a:pt x="1306" y="6935"/>
                    </a:lnTo>
                    <a:lnTo>
                      <a:pt x="1270" y="6967"/>
                    </a:lnTo>
                    <a:lnTo>
                      <a:pt x="1224" y="6990"/>
                    </a:lnTo>
                    <a:lnTo>
                      <a:pt x="1179" y="7017"/>
                    </a:lnTo>
                    <a:lnTo>
                      <a:pt x="1120" y="7035"/>
                    </a:lnTo>
                    <a:lnTo>
                      <a:pt x="1079" y="7031"/>
                    </a:lnTo>
                    <a:lnTo>
                      <a:pt x="1047" y="7008"/>
                    </a:lnTo>
                    <a:lnTo>
                      <a:pt x="1029" y="6976"/>
                    </a:lnTo>
                    <a:lnTo>
                      <a:pt x="1011" y="6931"/>
                    </a:lnTo>
                    <a:lnTo>
                      <a:pt x="993" y="6885"/>
                    </a:lnTo>
                    <a:lnTo>
                      <a:pt x="971" y="6845"/>
                    </a:lnTo>
                    <a:lnTo>
                      <a:pt x="939" y="6813"/>
                    </a:lnTo>
                    <a:lnTo>
                      <a:pt x="902" y="6777"/>
                    </a:lnTo>
                    <a:lnTo>
                      <a:pt x="875" y="6740"/>
                    </a:lnTo>
                    <a:lnTo>
                      <a:pt x="843" y="6704"/>
                    </a:lnTo>
                    <a:lnTo>
                      <a:pt x="812" y="6672"/>
                    </a:lnTo>
                    <a:lnTo>
                      <a:pt x="775" y="6640"/>
                    </a:lnTo>
                    <a:lnTo>
                      <a:pt x="744" y="6618"/>
                    </a:lnTo>
                    <a:lnTo>
                      <a:pt x="702" y="6600"/>
                    </a:lnTo>
                    <a:lnTo>
                      <a:pt x="662" y="6590"/>
                    </a:lnTo>
                    <a:lnTo>
                      <a:pt x="666" y="6663"/>
                    </a:lnTo>
                    <a:lnTo>
                      <a:pt x="702" y="6745"/>
                    </a:lnTo>
                    <a:lnTo>
                      <a:pt x="748" y="6827"/>
                    </a:lnTo>
                    <a:lnTo>
                      <a:pt x="793" y="6909"/>
                    </a:lnTo>
                    <a:lnTo>
                      <a:pt x="825" y="6990"/>
                    </a:lnTo>
                    <a:lnTo>
                      <a:pt x="839" y="7071"/>
                    </a:lnTo>
                    <a:lnTo>
                      <a:pt x="812" y="7153"/>
                    </a:lnTo>
                    <a:lnTo>
                      <a:pt x="739" y="7240"/>
                    </a:lnTo>
                    <a:lnTo>
                      <a:pt x="670" y="7252"/>
                    </a:lnTo>
                    <a:lnTo>
                      <a:pt x="612" y="7258"/>
                    </a:lnTo>
                    <a:lnTo>
                      <a:pt x="558" y="7252"/>
                    </a:lnTo>
                    <a:lnTo>
                      <a:pt x="503" y="7244"/>
                    </a:lnTo>
                    <a:lnTo>
                      <a:pt x="444" y="7222"/>
                    </a:lnTo>
                    <a:lnTo>
                      <a:pt x="389" y="7198"/>
                    </a:lnTo>
                    <a:lnTo>
                      <a:pt x="339" y="7166"/>
                    </a:lnTo>
                    <a:lnTo>
                      <a:pt x="295" y="7130"/>
                    </a:lnTo>
                    <a:lnTo>
                      <a:pt x="213" y="7035"/>
                    </a:lnTo>
                    <a:lnTo>
                      <a:pt x="144" y="6939"/>
                    </a:lnTo>
                    <a:lnTo>
                      <a:pt x="86" y="6835"/>
                    </a:lnTo>
                    <a:lnTo>
                      <a:pt x="40" y="6731"/>
                    </a:lnTo>
                    <a:lnTo>
                      <a:pt x="8" y="6614"/>
                    </a:lnTo>
                    <a:lnTo>
                      <a:pt x="0" y="6500"/>
                    </a:lnTo>
                    <a:lnTo>
                      <a:pt x="12" y="6387"/>
                    </a:lnTo>
                    <a:lnTo>
                      <a:pt x="54" y="6277"/>
                    </a:lnTo>
                    <a:lnTo>
                      <a:pt x="81" y="6227"/>
                    </a:lnTo>
                    <a:lnTo>
                      <a:pt x="118" y="6191"/>
                    </a:lnTo>
                    <a:lnTo>
                      <a:pt x="158" y="6155"/>
                    </a:lnTo>
                    <a:lnTo>
                      <a:pt x="208" y="6132"/>
                    </a:lnTo>
                    <a:lnTo>
                      <a:pt x="258" y="6114"/>
                    </a:lnTo>
                    <a:lnTo>
                      <a:pt x="313" y="6105"/>
                    </a:lnTo>
                    <a:lnTo>
                      <a:pt x="367" y="6101"/>
                    </a:lnTo>
                    <a:lnTo>
                      <a:pt x="426" y="6114"/>
                    </a:lnTo>
                    <a:lnTo>
                      <a:pt x="494" y="6142"/>
                    </a:lnTo>
                    <a:lnTo>
                      <a:pt x="576" y="6169"/>
                    </a:lnTo>
                    <a:lnTo>
                      <a:pt x="662" y="6191"/>
                    </a:lnTo>
                    <a:lnTo>
                      <a:pt x="752" y="6209"/>
                    </a:lnTo>
                    <a:lnTo>
                      <a:pt x="839" y="6214"/>
                    </a:lnTo>
                    <a:lnTo>
                      <a:pt x="929" y="6205"/>
                    </a:lnTo>
                    <a:lnTo>
                      <a:pt x="1007" y="6178"/>
                    </a:lnTo>
                    <a:lnTo>
                      <a:pt x="1088" y="6132"/>
                    </a:lnTo>
                    <a:lnTo>
                      <a:pt x="1410" y="5756"/>
                    </a:lnTo>
                    <a:lnTo>
                      <a:pt x="1719" y="5370"/>
                    </a:lnTo>
                    <a:lnTo>
                      <a:pt x="2000" y="4976"/>
                    </a:lnTo>
                    <a:lnTo>
                      <a:pt x="2263" y="4572"/>
                    </a:lnTo>
                    <a:lnTo>
                      <a:pt x="2504" y="4150"/>
                    </a:lnTo>
                    <a:lnTo>
                      <a:pt x="2722" y="3728"/>
                    </a:lnTo>
                    <a:lnTo>
                      <a:pt x="2921" y="3297"/>
                    </a:lnTo>
                    <a:lnTo>
                      <a:pt x="3102" y="2862"/>
                    </a:lnTo>
                    <a:lnTo>
                      <a:pt x="3275" y="2526"/>
                    </a:lnTo>
                    <a:lnTo>
                      <a:pt x="3421" y="2177"/>
                    </a:lnTo>
                    <a:lnTo>
                      <a:pt x="3547" y="1818"/>
                    </a:lnTo>
                    <a:lnTo>
                      <a:pt x="3665" y="1461"/>
                    </a:lnTo>
                    <a:lnTo>
                      <a:pt x="3778" y="1098"/>
                    </a:lnTo>
                    <a:lnTo>
                      <a:pt x="3910" y="744"/>
                    </a:lnTo>
                    <a:lnTo>
                      <a:pt x="4060" y="399"/>
                    </a:lnTo>
                    <a:lnTo>
                      <a:pt x="4246" y="77"/>
                    </a:lnTo>
                    <a:lnTo>
                      <a:pt x="4269" y="149"/>
                    </a:lnTo>
                    <a:lnTo>
                      <a:pt x="4323" y="217"/>
                    </a:lnTo>
                    <a:lnTo>
                      <a:pt x="4396" y="281"/>
                    </a:lnTo>
                    <a:lnTo>
                      <a:pt x="4468" y="349"/>
                    </a:lnTo>
                    <a:lnTo>
                      <a:pt x="4528" y="408"/>
                    </a:lnTo>
                    <a:lnTo>
                      <a:pt x="4559" y="476"/>
                    </a:lnTo>
                    <a:lnTo>
                      <a:pt x="4550" y="554"/>
                    </a:lnTo>
                    <a:lnTo>
                      <a:pt x="4486" y="648"/>
                    </a:lnTo>
                    <a:lnTo>
                      <a:pt x="4436" y="1216"/>
                    </a:lnTo>
                    <a:lnTo>
                      <a:pt x="4373" y="1778"/>
                    </a:lnTo>
                    <a:lnTo>
                      <a:pt x="4305" y="2336"/>
                    </a:lnTo>
                    <a:lnTo>
                      <a:pt x="4241" y="2894"/>
                    </a:lnTo>
                    <a:lnTo>
                      <a:pt x="4173" y="3443"/>
                    </a:lnTo>
                    <a:lnTo>
                      <a:pt x="4123" y="4001"/>
                    </a:lnTo>
                    <a:lnTo>
                      <a:pt x="4087" y="4554"/>
                    </a:lnTo>
                    <a:lnTo>
                      <a:pt x="4079" y="5117"/>
                    </a:lnTo>
                    <a:lnTo>
                      <a:pt x="4083" y="5438"/>
                    </a:lnTo>
                    <a:lnTo>
                      <a:pt x="4087" y="5783"/>
                    </a:lnTo>
                    <a:lnTo>
                      <a:pt x="4087" y="6137"/>
                    </a:lnTo>
                    <a:lnTo>
                      <a:pt x="4101" y="6504"/>
                    </a:lnTo>
                    <a:lnTo>
                      <a:pt x="4119" y="6867"/>
                    </a:lnTo>
                    <a:lnTo>
                      <a:pt x="4165" y="7234"/>
                    </a:lnTo>
                    <a:lnTo>
                      <a:pt x="4237" y="7593"/>
                    </a:lnTo>
                    <a:lnTo>
                      <a:pt x="4355" y="7942"/>
                    </a:lnTo>
                    <a:lnTo>
                      <a:pt x="4410" y="8115"/>
                    </a:lnTo>
                    <a:lnTo>
                      <a:pt x="4478" y="8282"/>
                    </a:lnTo>
                    <a:lnTo>
                      <a:pt x="4559" y="8442"/>
                    </a:lnTo>
                    <a:lnTo>
                      <a:pt x="4655" y="8600"/>
                    </a:lnTo>
                    <a:lnTo>
                      <a:pt x="4759" y="8741"/>
                    </a:lnTo>
                    <a:lnTo>
                      <a:pt x="4881" y="8877"/>
                    </a:lnTo>
                    <a:lnTo>
                      <a:pt x="5008" y="9000"/>
                    </a:lnTo>
                    <a:lnTo>
                      <a:pt x="5154" y="9122"/>
                    </a:lnTo>
                    <a:lnTo>
                      <a:pt x="5357" y="9235"/>
                    </a:lnTo>
                    <a:lnTo>
                      <a:pt x="5589" y="9339"/>
                    </a:lnTo>
                    <a:lnTo>
                      <a:pt x="5834" y="9421"/>
                    </a:lnTo>
                    <a:lnTo>
                      <a:pt x="6097" y="9475"/>
                    </a:lnTo>
                    <a:lnTo>
                      <a:pt x="6352" y="9489"/>
                    </a:lnTo>
                    <a:lnTo>
                      <a:pt x="6609" y="9466"/>
                    </a:lnTo>
                    <a:lnTo>
                      <a:pt x="6846" y="9393"/>
                    </a:lnTo>
                    <a:lnTo>
                      <a:pt x="7073" y="9271"/>
                    </a:lnTo>
                    <a:lnTo>
                      <a:pt x="7281" y="9104"/>
                    </a:lnTo>
                    <a:lnTo>
                      <a:pt x="7449" y="8904"/>
                    </a:lnTo>
                    <a:lnTo>
                      <a:pt x="7576" y="8681"/>
                    </a:lnTo>
                    <a:lnTo>
                      <a:pt x="7681" y="8446"/>
                    </a:lnTo>
                    <a:lnTo>
                      <a:pt x="7762" y="8192"/>
                    </a:lnTo>
                    <a:lnTo>
                      <a:pt x="7835" y="7942"/>
                    </a:lnTo>
                    <a:lnTo>
                      <a:pt x="7907" y="7693"/>
                    </a:lnTo>
                    <a:lnTo>
                      <a:pt x="7994" y="7461"/>
                    </a:lnTo>
                    <a:lnTo>
                      <a:pt x="8025" y="7284"/>
                    </a:lnTo>
                    <a:lnTo>
                      <a:pt x="8053" y="7108"/>
                    </a:lnTo>
                    <a:lnTo>
                      <a:pt x="8071" y="6927"/>
                    </a:lnTo>
                    <a:lnTo>
                      <a:pt x="8089" y="6745"/>
                    </a:lnTo>
                    <a:lnTo>
                      <a:pt x="8102" y="6558"/>
                    </a:lnTo>
                    <a:lnTo>
                      <a:pt x="8116" y="6382"/>
                    </a:lnTo>
                    <a:lnTo>
                      <a:pt x="8134" y="6196"/>
                    </a:lnTo>
                    <a:lnTo>
                      <a:pt x="8162" y="6020"/>
                    </a:lnTo>
                    <a:lnTo>
                      <a:pt x="8170" y="5711"/>
                    </a:lnTo>
                    <a:lnTo>
                      <a:pt x="8176" y="5394"/>
                    </a:lnTo>
                    <a:lnTo>
                      <a:pt x="8176" y="5067"/>
                    </a:lnTo>
                    <a:lnTo>
                      <a:pt x="8180" y="4736"/>
                    </a:lnTo>
                    <a:lnTo>
                      <a:pt x="8176" y="4400"/>
                    </a:lnTo>
                    <a:lnTo>
                      <a:pt x="8170" y="4068"/>
                    </a:lnTo>
                    <a:lnTo>
                      <a:pt x="8166" y="3737"/>
                    </a:lnTo>
                    <a:lnTo>
                      <a:pt x="8162" y="3415"/>
                    </a:lnTo>
                    <a:lnTo>
                      <a:pt x="8148" y="3112"/>
                    </a:lnTo>
                    <a:lnTo>
                      <a:pt x="8126" y="2812"/>
                    </a:lnTo>
                    <a:lnTo>
                      <a:pt x="8094" y="2508"/>
                    </a:lnTo>
                    <a:lnTo>
                      <a:pt x="8062" y="2209"/>
                    </a:lnTo>
                    <a:lnTo>
                      <a:pt x="8016" y="1905"/>
                    </a:lnTo>
                    <a:lnTo>
                      <a:pt x="7971" y="1606"/>
                    </a:lnTo>
                    <a:lnTo>
                      <a:pt x="7917" y="1306"/>
                    </a:lnTo>
                    <a:lnTo>
                      <a:pt x="7867" y="1016"/>
                    </a:lnTo>
                    <a:lnTo>
                      <a:pt x="7843" y="935"/>
                    </a:lnTo>
                    <a:lnTo>
                      <a:pt x="7821" y="857"/>
                    </a:lnTo>
                    <a:lnTo>
                      <a:pt x="7799" y="780"/>
                    </a:lnTo>
                    <a:lnTo>
                      <a:pt x="7776" y="703"/>
                    </a:lnTo>
                    <a:lnTo>
                      <a:pt x="7749" y="622"/>
                    </a:lnTo>
                    <a:lnTo>
                      <a:pt x="7721" y="548"/>
                    </a:lnTo>
                    <a:lnTo>
                      <a:pt x="7690" y="476"/>
                    </a:lnTo>
                    <a:lnTo>
                      <a:pt x="7662" y="408"/>
                    </a:lnTo>
                    <a:lnTo>
                      <a:pt x="7703" y="349"/>
                    </a:lnTo>
                    <a:lnTo>
                      <a:pt x="7744" y="299"/>
                    </a:lnTo>
                    <a:lnTo>
                      <a:pt x="7785" y="253"/>
                    </a:lnTo>
                    <a:lnTo>
                      <a:pt x="7831" y="209"/>
                    </a:lnTo>
                    <a:lnTo>
                      <a:pt x="7863" y="159"/>
                    </a:lnTo>
                    <a:lnTo>
                      <a:pt x="7899" y="109"/>
                    </a:lnTo>
                    <a:lnTo>
                      <a:pt x="7930" y="54"/>
                    </a:lnTo>
                    <a:lnTo>
                      <a:pt x="7957" y="0"/>
                    </a:lnTo>
                    <a:lnTo>
                      <a:pt x="7994" y="0"/>
                    </a:lnTo>
                    <a:close/>
                  </a:path>
                </a:pathLst>
              </a:custGeom>
              <a:solidFill>
                <a:srgbClr val="CC6633"/>
              </a:solidFill>
              <a:ln w="9525">
                <a:noFill/>
                <a:round/>
                <a:headEnd/>
                <a:tailEnd/>
              </a:ln>
            </p:spPr>
            <p:txBody>
              <a:bodyPr>
                <a:prstTxWarp prst="textNoShape">
                  <a:avLst/>
                </a:prstTxWarp>
              </a:bodyPr>
              <a:lstStyle/>
              <a:p>
                <a:endParaRPr lang="en-US"/>
              </a:p>
            </p:txBody>
          </p:sp>
          <p:sp>
            <p:nvSpPr>
              <p:cNvPr id="36975" name="Freeform 230"/>
              <p:cNvSpPr>
                <a:spLocks/>
              </p:cNvSpPr>
              <p:nvPr/>
            </p:nvSpPr>
            <p:spPr bwMode="auto">
              <a:xfrm>
                <a:off x="4340" y="1987"/>
                <a:ext cx="430" cy="992"/>
              </a:xfrm>
              <a:custGeom>
                <a:avLst/>
                <a:gdLst>
                  <a:gd name="T0" fmla="*/ 3793 w 3866"/>
                  <a:gd name="T1" fmla="*/ 2237 h 8931"/>
                  <a:gd name="T2" fmla="*/ 3816 w 3866"/>
                  <a:gd name="T3" fmla="*/ 2536 h 8931"/>
                  <a:gd name="T4" fmla="*/ 3811 w 3866"/>
                  <a:gd name="T5" fmla="*/ 2849 h 8931"/>
                  <a:gd name="T6" fmla="*/ 3829 w 3866"/>
                  <a:gd name="T7" fmla="*/ 3158 h 8931"/>
                  <a:gd name="T8" fmla="*/ 3825 w 3866"/>
                  <a:gd name="T9" fmla="*/ 4799 h 8931"/>
                  <a:gd name="T10" fmla="*/ 3848 w 3866"/>
                  <a:gd name="T11" fmla="*/ 5049 h 8931"/>
                  <a:gd name="T12" fmla="*/ 3839 w 3866"/>
                  <a:gd name="T13" fmla="*/ 5303 h 8931"/>
                  <a:gd name="T14" fmla="*/ 3816 w 3866"/>
                  <a:gd name="T15" fmla="*/ 5562 h 8931"/>
                  <a:gd name="T16" fmla="*/ 3825 w 3866"/>
                  <a:gd name="T17" fmla="*/ 5833 h 8931"/>
                  <a:gd name="T18" fmla="*/ 3702 w 3866"/>
                  <a:gd name="T19" fmla="*/ 6618 h 8931"/>
                  <a:gd name="T20" fmla="*/ 3562 w 3866"/>
                  <a:gd name="T21" fmla="*/ 7398 h 8931"/>
                  <a:gd name="T22" fmla="*/ 3289 w 3866"/>
                  <a:gd name="T23" fmla="*/ 8120 h 8931"/>
                  <a:gd name="T24" fmla="*/ 2773 w 3866"/>
                  <a:gd name="T25" fmla="*/ 8732 h 8931"/>
                  <a:gd name="T26" fmla="*/ 2442 w 3866"/>
                  <a:gd name="T27" fmla="*/ 8873 h 8931"/>
                  <a:gd name="T28" fmla="*/ 2073 w 3866"/>
                  <a:gd name="T29" fmla="*/ 8931 h 8931"/>
                  <a:gd name="T30" fmla="*/ 1697 w 3866"/>
                  <a:gd name="T31" fmla="*/ 8909 h 8931"/>
                  <a:gd name="T32" fmla="*/ 1352 w 3866"/>
                  <a:gd name="T33" fmla="*/ 8809 h 8931"/>
                  <a:gd name="T34" fmla="*/ 436 w 3866"/>
                  <a:gd name="T35" fmla="*/ 7924 h 8931"/>
                  <a:gd name="T36" fmla="*/ 68 w 3866"/>
                  <a:gd name="T37" fmla="*/ 6750 h 8931"/>
                  <a:gd name="T38" fmla="*/ 0 w 3866"/>
                  <a:gd name="T39" fmla="*/ 5439 h 8931"/>
                  <a:gd name="T40" fmla="*/ 5 w 3866"/>
                  <a:gd name="T41" fmla="*/ 4155 h 8931"/>
                  <a:gd name="T42" fmla="*/ 59 w 3866"/>
                  <a:gd name="T43" fmla="*/ 3439 h 8931"/>
                  <a:gd name="T44" fmla="*/ 105 w 3866"/>
                  <a:gd name="T45" fmla="*/ 2681 h 8931"/>
                  <a:gd name="T46" fmla="*/ 168 w 3866"/>
                  <a:gd name="T47" fmla="*/ 1914 h 8931"/>
                  <a:gd name="T48" fmla="*/ 281 w 3866"/>
                  <a:gd name="T49" fmla="*/ 1184 h 8931"/>
                  <a:gd name="T50" fmla="*/ 318 w 3866"/>
                  <a:gd name="T51" fmla="*/ 903 h 8931"/>
                  <a:gd name="T52" fmla="*/ 359 w 3866"/>
                  <a:gd name="T53" fmla="*/ 622 h 8931"/>
                  <a:gd name="T54" fmla="*/ 395 w 3866"/>
                  <a:gd name="T55" fmla="*/ 349 h 8931"/>
                  <a:gd name="T56" fmla="*/ 431 w 3866"/>
                  <a:gd name="T57" fmla="*/ 92 h 8931"/>
                  <a:gd name="T58" fmla="*/ 554 w 3866"/>
                  <a:gd name="T59" fmla="*/ 122 h 8931"/>
                  <a:gd name="T60" fmla="*/ 676 w 3866"/>
                  <a:gd name="T61" fmla="*/ 191 h 8931"/>
                  <a:gd name="T62" fmla="*/ 789 w 3866"/>
                  <a:gd name="T63" fmla="*/ 264 h 8931"/>
                  <a:gd name="T64" fmla="*/ 907 w 3866"/>
                  <a:gd name="T65" fmla="*/ 331 h 8931"/>
                  <a:gd name="T66" fmla="*/ 1058 w 3866"/>
                  <a:gd name="T67" fmla="*/ 373 h 8931"/>
                  <a:gd name="T68" fmla="*/ 1212 w 3866"/>
                  <a:gd name="T69" fmla="*/ 423 h 8931"/>
                  <a:gd name="T70" fmla="*/ 1357 w 3866"/>
                  <a:gd name="T71" fmla="*/ 445 h 8931"/>
                  <a:gd name="T72" fmla="*/ 1502 w 3866"/>
                  <a:gd name="T73" fmla="*/ 409 h 8931"/>
                  <a:gd name="T74" fmla="*/ 1461 w 3866"/>
                  <a:gd name="T75" fmla="*/ 604 h 8931"/>
                  <a:gd name="T76" fmla="*/ 1479 w 3866"/>
                  <a:gd name="T77" fmla="*/ 798 h 8931"/>
                  <a:gd name="T78" fmla="*/ 1529 w 3866"/>
                  <a:gd name="T79" fmla="*/ 989 h 8931"/>
                  <a:gd name="T80" fmla="*/ 1611 w 3866"/>
                  <a:gd name="T81" fmla="*/ 1166 h 8931"/>
                  <a:gd name="T82" fmla="*/ 1720 w 3866"/>
                  <a:gd name="T83" fmla="*/ 1252 h 8931"/>
                  <a:gd name="T84" fmla="*/ 1838 w 3866"/>
                  <a:gd name="T85" fmla="*/ 1320 h 8931"/>
                  <a:gd name="T86" fmla="*/ 1956 w 3866"/>
                  <a:gd name="T87" fmla="*/ 1352 h 8931"/>
                  <a:gd name="T88" fmla="*/ 2091 w 3866"/>
                  <a:gd name="T89" fmla="*/ 1330 h 8931"/>
                  <a:gd name="T90" fmla="*/ 2278 w 3866"/>
                  <a:gd name="T91" fmla="*/ 1234 h 8931"/>
                  <a:gd name="T92" fmla="*/ 2410 w 3866"/>
                  <a:gd name="T93" fmla="*/ 1085 h 8931"/>
                  <a:gd name="T94" fmla="*/ 2486 w 3866"/>
                  <a:gd name="T95" fmla="*/ 899 h 8931"/>
                  <a:gd name="T96" fmla="*/ 2536 w 3866"/>
                  <a:gd name="T97" fmla="*/ 704 h 8931"/>
                  <a:gd name="T98" fmla="*/ 2613 w 3866"/>
                  <a:gd name="T99" fmla="*/ 363 h 8931"/>
                  <a:gd name="T100" fmla="*/ 2841 w 3866"/>
                  <a:gd name="T101" fmla="*/ 291 h 8931"/>
                  <a:gd name="T102" fmla="*/ 3050 w 3866"/>
                  <a:gd name="T103" fmla="*/ 182 h 8931"/>
                  <a:gd name="T104" fmla="*/ 3249 w 3866"/>
                  <a:gd name="T105" fmla="*/ 60 h 8931"/>
                  <a:gd name="T106" fmla="*/ 3425 w 3866"/>
                  <a:gd name="T107" fmla="*/ 245 h 8931"/>
                  <a:gd name="T108" fmla="*/ 3557 w 3866"/>
                  <a:gd name="T109" fmla="*/ 758 h 8931"/>
                  <a:gd name="T110" fmla="*/ 3662 w 3866"/>
                  <a:gd name="T111" fmla="*/ 1284 h 8931"/>
                  <a:gd name="T112" fmla="*/ 3730 w 3866"/>
                  <a:gd name="T113" fmla="*/ 1824 h 89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66"/>
                  <a:gd name="T172" fmla="*/ 0 h 8931"/>
                  <a:gd name="T173" fmla="*/ 3866 w 3866"/>
                  <a:gd name="T174" fmla="*/ 8931 h 89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66" h="8931">
                    <a:moveTo>
                      <a:pt x="3752" y="2105"/>
                    </a:moveTo>
                    <a:lnTo>
                      <a:pt x="3793" y="2237"/>
                    </a:lnTo>
                    <a:lnTo>
                      <a:pt x="3811" y="2386"/>
                    </a:lnTo>
                    <a:lnTo>
                      <a:pt x="3816" y="2536"/>
                    </a:lnTo>
                    <a:lnTo>
                      <a:pt x="3820" y="2695"/>
                    </a:lnTo>
                    <a:lnTo>
                      <a:pt x="3811" y="2849"/>
                    </a:lnTo>
                    <a:lnTo>
                      <a:pt x="3816" y="3008"/>
                    </a:lnTo>
                    <a:lnTo>
                      <a:pt x="3829" y="3158"/>
                    </a:lnTo>
                    <a:lnTo>
                      <a:pt x="3866" y="3307"/>
                    </a:lnTo>
                    <a:lnTo>
                      <a:pt x="3825" y="4799"/>
                    </a:lnTo>
                    <a:lnTo>
                      <a:pt x="3843" y="4922"/>
                    </a:lnTo>
                    <a:lnTo>
                      <a:pt x="3848" y="5049"/>
                    </a:lnTo>
                    <a:lnTo>
                      <a:pt x="3843" y="5171"/>
                    </a:lnTo>
                    <a:lnTo>
                      <a:pt x="3839" y="5303"/>
                    </a:lnTo>
                    <a:lnTo>
                      <a:pt x="3825" y="5430"/>
                    </a:lnTo>
                    <a:lnTo>
                      <a:pt x="3816" y="5562"/>
                    </a:lnTo>
                    <a:lnTo>
                      <a:pt x="3816" y="5693"/>
                    </a:lnTo>
                    <a:lnTo>
                      <a:pt x="3825" y="5833"/>
                    </a:lnTo>
                    <a:lnTo>
                      <a:pt x="3757" y="6224"/>
                    </a:lnTo>
                    <a:lnTo>
                      <a:pt x="3702" y="6618"/>
                    </a:lnTo>
                    <a:lnTo>
                      <a:pt x="3638" y="7009"/>
                    </a:lnTo>
                    <a:lnTo>
                      <a:pt x="3562" y="7398"/>
                    </a:lnTo>
                    <a:lnTo>
                      <a:pt x="3449" y="7766"/>
                    </a:lnTo>
                    <a:lnTo>
                      <a:pt x="3289" y="8120"/>
                    </a:lnTo>
                    <a:lnTo>
                      <a:pt x="3068" y="8442"/>
                    </a:lnTo>
                    <a:lnTo>
                      <a:pt x="2773" y="8732"/>
                    </a:lnTo>
                    <a:lnTo>
                      <a:pt x="2613" y="8813"/>
                    </a:lnTo>
                    <a:lnTo>
                      <a:pt x="2442" y="8873"/>
                    </a:lnTo>
                    <a:lnTo>
                      <a:pt x="2260" y="8913"/>
                    </a:lnTo>
                    <a:lnTo>
                      <a:pt x="2073" y="8931"/>
                    </a:lnTo>
                    <a:lnTo>
                      <a:pt x="1883" y="8927"/>
                    </a:lnTo>
                    <a:lnTo>
                      <a:pt x="1697" y="8909"/>
                    </a:lnTo>
                    <a:lnTo>
                      <a:pt x="1515" y="8863"/>
                    </a:lnTo>
                    <a:lnTo>
                      <a:pt x="1352" y="8809"/>
                    </a:lnTo>
                    <a:lnTo>
                      <a:pt x="813" y="8415"/>
                    </a:lnTo>
                    <a:lnTo>
                      <a:pt x="436" y="7924"/>
                    </a:lnTo>
                    <a:lnTo>
                      <a:pt x="195" y="7362"/>
                    </a:lnTo>
                    <a:lnTo>
                      <a:pt x="68" y="6750"/>
                    </a:lnTo>
                    <a:lnTo>
                      <a:pt x="5" y="6096"/>
                    </a:lnTo>
                    <a:lnTo>
                      <a:pt x="0" y="5439"/>
                    </a:lnTo>
                    <a:lnTo>
                      <a:pt x="5" y="4781"/>
                    </a:lnTo>
                    <a:lnTo>
                      <a:pt x="5" y="4155"/>
                    </a:lnTo>
                    <a:lnTo>
                      <a:pt x="32" y="3802"/>
                    </a:lnTo>
                    <a:lnTo>
                      <a:pt x="59" y="3439"/>
                    </a:lnTo>
                    <a:lnTo>
                      <a:pt x="77" y="3058"/>
                    </a:lnTo>
                    <a:lnTo>
                      <a:pt x="105" y="2681"/>
                    </a:lnTo>
                    <a:lnTo>
                      <a:pt x="132" y="2291"/>
                    </a:lnTo>
                    <a:lnTo>
                      <a:pt x="168" y="1914"/>
                    </a:lnTo>
                    <a:lnTo>
                      <a:pt x="213" y="1538"/>
                    </a:lnTo>
                    <a:lnTo>
                      <a:pt x="281" y="1184"/>
                    </a:lnTo>
                    <a:lnTo>
                      <a:pt x="299" y="1039"/>
                    </a:lnTo>
                    <a:lnTo>
                      <a:pt x="318" y="903"/>
                    </a:lnTo>
                    <a:lnTo>
                      <a:pt x="336" y="758"/>
                    </a:lnTo>
                    <a:lnTo>
                      <a:pt x="359" y="622"/>
                    </a:lnTo>
                    <a:lnTo>
                      <a:pt x="377" y="481"/>
                    </a:lnTo>
                    <a:lnTo>
                      <a:pt x="395" y="349"/>
                    </a:lnTo>
                    <a:lnTo>
                      <a:pt x="413" y="214"/>
                    </a:lnTo>
                    <a:lnTo>
                      <a:pt x="431" y="92"/>
                    </a:lnTo>
                    <a:lnTo>
                      <a:pt x="490" y="100"/>
                    </a:lnTo>
                    <a:lnTo>
                      <a:pt x="554" y="122"/>
                    </a:lnTo>
                    <a:lnTo>
                      <a:pt x="612" y="150"/>
                    </a:lnTo>
                    <a:lnTo>
                      <a:pt x="676" y="191"/>
                    </a:lnTo>
                    <a:lnTo>
                      <a:pt x="731" y="227"/>
                    </a:lnTo>
                    <a:lnTo>
                      <a:pt x="789" y="264"/>
                    </a:lnTo>
                    <a:lnTo>
                      <a:pt x="849" y="300"/>
                    </a:lnTo>
                    <a:lnTo>
                      <a:pt x="907" y="331"/>
                    </a:lnTo>
                    <a:lnTo>
                      <a:pt x="980" y="345"/>
                    </a:lnTo>
                    <a:lnTo>
                      <a:pt x="1058" y="373"/>
                    </a:lnTo>
                    <a:lnTo>
                      <a:pt x="1134" y="395"/>
                    </a:lnTo>
                    <a:lnTo>
                      <a:pt x="1212" y="423"/>
                    </a:lnTo>
                    <a:lnTo>
                      <a:pt x="1284" y="435"/>
                    </a:lnTo>
                    <a:lnTo>
                      <a:pt x="1357" y="445"/>
                    </a:lnTo>
                    <a:lnTo>
                      <a:pt x="1429" y="435"/>
                    </a:lnTo>
                    <a:lnTo>
                      <a:pt x="1502" y="409"/>
                    </a:lnTo>
                    <a:lnTo>
                      <a:pt x="1471" y="504"/>
                    </a:lnTo>
                    <a:lnTo>
                      <a:pt x="1461" y="604"/>
                    </a:lnTo>
                    <a:lnTo>
                      <a:pt x="1461" y="698"/>
                    </a:lnTo>
                    <a:lnTo>
                      <a:pt x="1479" y="798"/>
                    </a:lnTo>
                    <a:lnTo>
                      <a:pt x="1497" y="894"/>
                    </a:lnTo>
                    <a:lnTo>
                      <a:pt x="1529" y="989"/>
                    </a:lnTo>
                    <a:lnTo>
                      <a:pt x="1570" y="1075"/>
                    </a:lnTo>
                    <a:lnTo>
                      <a:pt x="1611" y="1166"/>
                    </a:lnTo>
                    <a:lnTo>
                      <a:pt x="1665" y="1207"/>
                    </a:lnTo>
                    <a:lnTo>
                      <a:pt x="1720" y="1252"/>
                    </a:lnTo>
                    <a:lnTo>
                      <a:pt x="1774" y="1288"/>
                    </a:lnTo>
                    <a:lnTo>
                      <a:pt x="1838" y="1320"/>
                    </a:lnTo>
                    <a:lnTo>
                      <a:pt x="1892" y="1338"/>
                    </a:lnTo>
                    <a:lnTo>
                      <a:pt x="1956" y="1352"/>
                    </a:lnTo>
                    <a:lnTo>
                      <a:pt x="2019" y="1348"/>
                    </a:lnTo>
                    <a:lnTo>
                      <a:pt x="2091" y="1330"/>
                    </a:lnTo>
                    <a:lnTo>
                      <a:pt x="2191" y="1288"/>
                    </a:lnTo>
                    <a:lnTo>
                      <a:pt x="2278" y="1234"/>
                    </a:lnTo>
                    <a:lnTo>
                      <a:pt x="2346" y="1162"/>
                    </a:lnTo>
                    <a:lnTo>
                      <a:pt x="2410" y="1085"/>
                    </a:lnTo>
                    <a:lnTo>
                      <a:pt x="2450" y="989"/>
                    </a:lnTo>
                    <a:lnTo>
                      <a:pt x="2486" y="899"/>
                    </a:lnTo>
                    <a:lnTo>
                      <a:pt x="2514" y="798"/>
                    </a:lnTo>
                    <a:lnTo>
                      <a:pt x="2536" y="704"/>
                    </a:lnTo>
                    <a:lnTo>
                      <a:pt x="2496" y="391"/>
                    </a:lnTo>
                    <a:lnTo>
                      <a:pt x="2613" y="363"/>
                    </a:lnTo>
                    <a:lnTo>
                      <a:pt x="2731" y="331"/>
                    </a:lnTo>
                    <a:lnTo>
                      <a:pt x="2841" y="291"/>
                    </a:lnTo>
                    <a:lnTo>
                      <a:pt x="2950" y="241"/>
                    </a:lnTo>
                    <a:lnTo>
                      <a:pt x="3050" y="182"/>
                    </a:lnTo>
                    <a:lnTo>
                      <a:pt x="3149" y="122"/>
                    </a:lnTo>
                    <a:lnTo>
                      <a:pt x="3249" y="60"/>
                    </a:lnTo>
                    <a:lnTo>
                      <a:pt x="3349" y="0"/>
                    </a:lnTo>
                    <a:lnTo>
                      <a:pt x="3425" y="245"/>
                    </a:lnTo>
                    <a:lnTo>
                      <a:pt x="3494" y="504"/>
                    </a:lnTo>
                    <a:lnTo>
                      <a:pt x="3557" y="758"/>
                    </a:lnTo>
                    <a:lnTo>
                      <a:pt x="3616" y="1025"/>
                    </a:lnTo>
                    <a:lnTo>
                      <a:pt x="3662" y="1284"/>
                    </a:lnTo>
                    <a:lnTo>
                      <a:pt x="3702" y="1557"/>
                    </a:lnTo>
                    <a:lnTo>
                      <a:pt x="3730" y="1824"/>
                    </a:lnTo>
                    <a:lnTo>
                      <a:pt x="3752" y="2105"/>
                    </a:lnTo>
                    <a:close/>
                  </a:path>
                </a:pathLst>
              </a:custGeom>
              <a:solidFill>
                <a:srgbClr val="EBBB92"/>
              </a:solidFill>
              <a:ln w="9525">
                <a:noFill/>
                <a:round/>
                <a:headEnd/>
                <a:tailEnd/>
              </a:ln>
            </p:spPr>
            <p:txBody>
              <a:bodyPr>
                <a:prstTxWarp prst="textNoShape">
                  <a:avLst/>
                </a:prstTxWarp>
              </a:bodyPr>
              <a:lstStyle/>
              <a:p>
                <a:endParaRPr lang="en-US"/>
              </a:p>
            </p:txBody>
          </p:sp>
          <p:sp>
            <p:nvSpPr>
              <p:cNvPr id="36976" name="Freeform 231"/>
              <p:cNvSpPr>
                <a:spLocks/>
              </p:cNvSpPr>
              <p:nvPr/>
            </p:nvSpPr>
            <p:spPr bwMode="auto">
              <a:xfrm>
                <a:off x="5198" y="2684"/>
                <a:ext cx="70" cy="83"/>
              </a:xfrm>
              <a:custGeom>
                <a:avLst/>
                <a:gdLst>
                  <a:gd name="T0" fmla="*/ 594 w 630"/>
                  <a:gd name="T1" fmla="*/ 462 h 744"/>
                  <a:gd name="T2" fmla="*/ 598 w 630"/>
                  <a:gd name="T3" fmla="*/ 518 h 744"/>
                  <a:gd name="T4" fmla="*/ 594 w 630"/>
                  <a:gd name="T5" fmla="*/ 562 h 744"/>
                  <a:gd name="T6" fmla="*/ 566 w 630"/>
                  <a:gd name="T7" fmla="*/ 599 h 744"/>
                  <a:gd name="T8" fmla="*/ 539 w 630"/>
                  <a:gd name="T9" fmla="*/ 635 h 744"/>
                  <a:gd name="T10" fmla="*/ 498 w 630"/>
                  <a:gd name="T11" fmla="*/ 658 h 744"/>
                  <a:gd name="T12" fmla="*/ 457 w 630"/>
                  <a:gd name="T13" fmla="*/ 685 h 744"/>
                  <a:gd name="T14" fmla="*/ 417 w 630"/>
                  <a:gd name="T15" fmla="*/ 713 h 744"/>
                  <a:gd name="T16" fmla="*/ 389 w 630"/>
                  <a:gd name="T17" fmla="*/ 739 h 744"/>
                  <a:gd name="T18" fmla="*/ 317 w 630"/>
                  <a:gd name="T19" fmla="*/ 744 h 744"/>
                  <a:gd name="T20" fmla="*/ 258 w 630"/>
                  <a:gd name="T21" fmla="*/ 739 h 744"/>
                  <a:gd name="T22" fmla="*/ 199 w 630"/>
                  <a:gd name="T23" fmla="*/ 717 h 744"/>
                  <a:gd name="T24" fmla="*/ 154 w 630"/>
                  <a:gd name="T25" fmla="*/ 685 h 744"/>
                  <a:gd name="T26" fmla="*/ 104 w 630"/>
                  <a:gd name="T27" fmla="*/ 640 h 744"/>
                  <a:gd name="T28" fmla="*/ 62 w 630"/>
                  <a:gd name="T29" fmla="*/ 594 h 744"/>
                  <a:gd name="T30" fmla="*/ 26 w 630"/>
                  <a:gd name="T31" fmla="*/ 544 h 744"/>
                  <a:gd name="T32" fmla="*/ 0 w 630"/>
                  <a:gd name="T33" fmla="*/ 500 h 744"/>
                  <a:gd name="T34" fmla="*/ 58 w 630"/>
                  <a:gd name="T35" fmla="*/ 454 h 744"/>
                  <a:gd name="T36" fmla="*/ 117 w 630"/>
                  <a:gd name="T37" fmla="*/ 399 h 744"/>
                  <a:gd name="T38" fmla="*/ 172 w 630"/>
                  <a:gd name="T39" fmla="*/ 331 h 744"/>
                  <a:gd name="T40" fmla="*/ 226 w 630"/>
                  <a:gd name="T41" fmla="*/ 268 h 744"/>
                  <a:gd name="T42" fmla="*/ 271 w 630"/>
                  <a:gd name="T43" fmla="*/ 195 h 744"/>
                  <a:gd name="T44" fmla="*/ 325 w 630"/>
                  <a:gd name="T45" fmla="*/ 127 h 744"/>
                  <a:gd name="T46" fmla="*/ 381 w 630"/>
                  <a:gd name="T47" fmla="*/ 55 h 744"/>
                  <a:gd name="T48" fmla="*/ 444 w 630"/>
                  <a:gd name="T49" fmla="*/ 0 h 744"/>
                  <a:gd name="T50" fmla="*/ 471 w 630"/>
                  <a:gd name="T51" fmla="*/ 41 h 744"/>
                  <a:gd name="T52" fmla="*/ 512 w 630"/>
                  <a:gd name="T53" fmla="*/ 91 h 744"/>
                  <a:gd name="T54" fmla="*/ 553 w 630"/>
                  <a:gd name="T55" fmla="*/ 141 h 744"/>
                  <a:gd name="T56" fmla="*/ 594 w 630"/>
                  <a:gd name="T57" fmla="*/ 199 h 744"/>
                  <a:gd name="T58" fmla="*/ 616 w 630"/>
                  <a:gd name="T59" fmla="*/ 259 h 744"/>
                  <a:gd name="T60" fmla="*/ 630 w 630"/>
                  <a:gd name="T61" fmla="*/ 322 h 744"/>
                  <a:gd name="T62" fmla="*/ 626 w 630"/>
                  <a:gd name="T63" fmla="*/ 390 h 744"/>
                  <a:gd name="T64" fmla="*/ 594 w 630"/>
                  <a:gd name="T65" fmla="*/ 462 h 7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0"/>
                  <a:gd name="T100" fmla="*/ 0 h 744"/>
                  <a:gd name="T101" fmla="*/ 630 w 630"/>
                  <a:gd name="T102" fmla="*/ 744 h 7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0" h="744">
                    <a:moveTo>
                      <a:pt x="594" y="462"/>
                    </a:moveTo>
                    <a:lnTo>
                      <a:pt x="598" y="518"/>
                    </a:lnTo>
                    <a:lnTo>
                      <a:pt x="594" y="562"/>
                    </a:lnTo>
                    <a:lnTo>
                      <a:pt x="566" y="599"/>
                    </a:lnTo>
                    <a:lnTo>
                      <a:pt x="539" y="635"/>
                    </a:lnTo>
                    <a:lnTo>
                      <a:pt x="498" y="658"/>
                    </a:lnTo>
                    <a:lnTo>
                      <a:pt x="457" y="685"/>
                    </a:lnTo>
                    <a:lnTo>
                      <a:pt x="417" y="713"/>
                    </a:lnTo>
                    <a:lnTo>
                      <a:pt x="389" y="739"/>
                    </a:lnTo>
                    <a:lnTo>
                      <a:pt x="317" y="744"/>
                    </a:lnTo>
                    <a:lnTo>
                      <a:pt x="258" y="739"/>
                    </a:lnTo>
                    <a:lnTo>
                      <a:pt x="199" y="717"/>
                    </a:lnTo>
                    <a:lnTo>
                      <a:pt x="154" y="685"/>
                    </a:lnTo>
                    <a:lnTo>
                      <a:pt x="104" y="640"/>
                    </a:lnTo>
                    <a:lnTo>
                      <a:pt x="62" y="594"/>
                    </a:lnTo>
                    <a:lnTo>
                      <a:pt x="26" y="544"/>
                    </a:lnTo>
                    <a:lnTo>
                      <a:pt x="0" y="500"/>
                    </a:lnTo>
                    <a:lnTo>
                      <a:pt x="58" y="454"/>
                    </a:lnTo>
                    <a:lnTo>
                      <a:pt x="117" y="399"/>
                    </a:lnTo>
                    <a:lnTo>
                      <a:pt x="172" y="331"/>
                    </a:lnTo>
                    <a:lnTo>
                      <a:pt x="226" y="268"/>
                    </a:lnTo>
                    <a:lnTo>
                      <a:pt x="271" y="195"/>
                    </a:lnTo>
                    <a:lnTo>
                      <a:pt x="325" y="127"/>
                    </a:lnTo>
                    <a:lnTo>
                      <a:pt x="381" y="55"/>
                    </a:lnTo>
                    <a:lnTo>
                      <a:pt x="444" y="0"/>
                    </a:lnTo>
                    <a:lnTo>
                      <a:pt x="471" y="41"/>
                    </a:lnTo>
                    <a:lnTo>
                      <a:pt x="512" y="91"/>
                    </a:lnTo>
                    <a:lnTo>
                      <a:pt x="553" y="141"/>
                    </a:lnTo>
                    <a:lnTo>
                      <a:pt x="594" y="199"/>
                    </a:lnTo>
                    <a:lnTo>
                      <a:pt x="616" y="259"/>
                    </a:lnTo>
                    <a:lnTo>
                      <a:pt x="630" y="322"/>
                    </a:lnTo>
                    <a:lnTo>
                      <a:pt x="626" y="390"/>
                    </a:lnTo>
                    <a:lnTo>
                      <a:pt x="594" y="462"/>
                    </a:lnTo>
                    <a:close/>
                  </a:path>
                </a:pathLst>
              </a:custGeom>
              <a:solidFill>
                <a:srgbClr val="9E4F2B"/>
              </a:solidFill>
              <a:ln w="9525">
                <a:noFill/>
                <a:round/>
                <a:headEnd/>
                <a:tailEnd/>
              </a:ln>
            </p:spPr>
            <p:txBody>
              <a:bodyPr>
                <a:prstTxWarp prst="textNoShape">
                  <a:avLst/>
                </a:prstTxWarp>
              </a:bodyPr>
              <a:lstStyle/>
              <a:p>
                <a:endParaRPr lang="en-US"/>
              </a:p>
            </p:txBody>
          </p:sp>
          <p:sp>
            <p:nvSpPr>
              <p:cNvPr id="36977" name="Freeform 232"/>
              <p:cNvSpPr>
                <a:spLocks/>
              </p:cNvSpPr>
              <p:nvPr/>
            </p:nvSpPr>
            <p:spPr bwMode="auto">
              <a:xfrm>
                <a:off x="3837" y="2701"/>
                <a:ext cx="73" cy="78"/>
              </a:xfrm>
              <a:custGeom>
                <a:avLst/>
                <a:gdLst>
                  <a:gd name="T0" fmla="*/ 650 w 650"/>
                  <a:gd name="T1" fmla="*/ 495 h 700"/>
                  <a:gd name="T2" fmla="*/ 632 w 650"/>
                  <a:gd name="T3" fmla="*/ 527 h 700"/>
                  <a:gd name="T4" fmla="*/ 608 w 650"/>
                  <a:gd name="T5" fmla="*/ 558 h 700"/>
                  <a:gd name="T6" fmla="*/ 582 w 650"/>
                  <a:gd name="T7" fmla="*/ 586 h 700"/>
                  <a:gd name="T8" fmla="*/ 554 w 650"/>
                  <a:gd name="T9" fmla="*/ 618 h 700"/>
                  <a:gd name="T10" fmla="*/ 518 w 650"/>
                  <a:gd name="T11" fmla="*/ 640 h 700"/>
                  <a:gd name="T12" fmla="*/ 486 w 650"/>
                  <a:gd name="T13" fmla="*/ 664 h 700"/>
                  <a:gd name="T14" fmla="*/ 445 w 650"/>
                  <a:gd name="T15" fmla="*/ 682 h 700"/>
                  <a:gd name="T16" fmla="*/ 409 w 650"/>
                  <a:gd name="T17" fmla="*/ 700 h 700"/>
                  <a:gd name="T18" fmla="*/ 341 w 650"/>
                  <a:gd name="T19" fmla="*/ 700 h 700"/>
                  <a:gd name="T20" fmla="*/ 277 w 650"/>
                  <a:gd name="T21" fmla="*/ 686 h 700"/>
                  <a:gd name="T22" fmla="*/ 214 w 650"/>
                  <a:gd name="T23" fmla="*/ 658 h 700"/>
                  <a:gd name="T24" fmla="*/ 164 w 650"/>
                  <a:gd name="T25" fmla="*/ 632 h 700"/>
                  <a:gd name="T26" fmla="*/ 110 w 650"/>
                  <a:gd name="T27" fmla="*/ 586 h 700"/>
                  <a:gd name="T28" fmla="*/ 68 w 650"/>
                  <a:gd name="T29" fmla="*/ 540 h 700"/>
                  <a:gd name="T30" fmla="*/ 32 w 650"/>
                  <a:gd name="T31" fmla="*/ 491 h 700"/>
                  <a:gd name="T32" fmla="*/ 6 w 650"/>
                  <a:gd name="T33" fmla="*/ 441 h 700"/>
                  <a:gd name="T34" fmla="*/ 0 w 650"/>
                  <a:gd name="T35" fmla="*/ 373 h 700"/>
                  <a:gd name="T36" fmla="*/ 14 w 650"/>
                  <a:gd name="T37" fmla="*/ 309 h 700"/>
                  <a:gd name="T38" fmla="*/ 32 w 650"/>
                  <a:gd name="T39" fmla="*/ 250 h 700"/>
                  <a:gd name="T40" fmla="*/ 64 w 650"/>
                  <a:gd name="T41" fmla="*/ 200 h 700"/>
                  <a:gd name="T42" fmla="*/ 96 w 650"/>
                  <a:gd name="T43" fmla="*/ 146 h 700"/>
                  <a:gd name="T44" fmla="*/ 137 w 650"/>
                  <a:gd name="T45" fmla="*/ 96 h 700"/>
                  <a:gd name="T46" fmla="*/ 182 w 650"/>
                  <a:gd name="T47" fmla="*/ 46 h 700"/>
                  <a:gd name="T48" fmla="*/ 228 w 650"/>
                  <a:gd name="T49" fmla="*/ 0 h 700"/>
                  <a:gd name="T50" fmla="*/ 269 w 650"/>
                  <a:gd name="T51" fmla="*/ 64 h 700"/>
                  <a:gd name="T52" fmla="*/ 309 w 650"/>
                  <a:gd name="T53" fmla="*/ 132 h 700"/>
                  <a:gd name="T54" fmla="*/ 355 w 650"/>
                  <a:gd name="T55" fmla="*/ 200 h 700"/>
                  <a:gd name="T56" fmla="*/ 409 w 650"/>
                  <a:gd name="T57" fmla="*/ 269 h 700"/>
                  <a:gd name="T58" fmla="*/ 459 w 650"/>
                  <a:gd name="T59" fmla="*/ 327 h 700"/>
                  <a:gd name="T60" fmla="*/ 518 w 650"/>
                  <a:gd name="T61" fmla="*/ 387 h 700"/>
                  <a:gd name="T62" fmla="*/ 577 w 650"/>
                  <a:gd name="T63" fmla="*/ 441 h 700"/>
                  <a:gd name="T64" fmla="*/ 650 w 650"/>
                  <a:gd name="T65" fmla="*/ 495 h 7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0"/>
                  <a:gd name="T100" fmla="*/ 0 h 700"/>
                  <a:gd name="T101" fmla="*/ 650 w 650"/>
                  <a:gd name="T102" fmla="*/ 700 h 7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0" h="700">
                    <a:moveTo>
                      <a:pt x="650" y="495"/>
                    </a:moveTo>
                    <a:lnTo>
                      <a:pt x="632" y="527"/>
                    </a:lnTo>
                    <a:lnTo>
                      <a:pt x="608" y="558"/>
                    </a:lnTo>
                    <a:lnTo>
                      <a:pt x="582" y="586"/>
                    </a:lnTo>
                    <a:lnTo>
                      <a:pt x="554" y="618"/>
                    </a:lnTo>
                    <a:lnTo>
                      <a:pt x="518" y="640"/>
                    </a:lnTo>
                    <a:lnTo>
                      <a:pt x="486" y="664"/>
                    </a:lnTo>
                    <a:lnTo>
                      <a:pt x="445" y="682"/>
                    </a:lnTo>
                    <a:lnTo>
                      <a:pt x="409" y="700"/>
                    </a:lnTo>
                    <a:lnTo>
                      <a:pt x="341" y="700"/>
                    </a:lnTo>
                    <a:lnTo>
                      <a:pt x="277" y="686"/>
                    </a:lnTo>
                    <a:lnTo>
                      <a:pt x="214" y="658"/>
                    </a:lnTo>
                    <a:lnTo>
                      <a:pt x="164" y="632"/>
                    </a:lnTo>
                    <a:lnTo>
                      <a:pt x="110" y="586"/>
                    </a:lnTo>
                    <a:lnTo>
                      <a:pt x="68" y="540"/>
                    </a:lnTo>
                    <a:lnTo>
                      <a:pt x="32" y="491"/>
                    </a:lnTo>
                    <a:lnTo>
                      <a:pt x="6" y="441"/>
                    </a:lnTo>
                    <a:lnTo>
                      <a:pt x="0" y="373"/>
                    </a:lnTo>
                    <a:lnTo>
                      <a:pt x="14" y="309"/>
                    </a:lnTo>
                    <a:lnTo>
                      <a:pt x="32" y="250"/>
                    </a:lnTo>
                    <a:lnTo>
                      <a:pt x="64" y="200"/>
                    </a:lnTo>
                    <a:lnTo>
                      <a:pt x="96" y="146"/>
                    </a:lnTo>
                    <a:lnTo>
                      <a:pt x="137" y="96"/>
                    </a:lnTo>
                    <a:lnTo>
                      <a:pt x="182" y="46"/>
                    </a:lnTo>
                    <a:lnTo>
                      <a:pt x="228" y="0"/>
                    </a:lnTo>
                    <a:lnTo>
                      <a:pt x="269" y="64"/>
                    </a:lnTo>
                    <a:lnTo>
                      <a:pt x="309" y="132"/>
                    </a:lnTo>
                    <a:lnTo>
                      <a:pt x="355" y="200"/>
                    </a:lnTo>
                    <a:lnTo>
                      <a:pt x="409" y="269"/>
                    </a:lnTo>
                    <a:lnTo>
                      <a:pt x="459" y="327"/>
                    </a:lnTo>
                    <a:lnTo>
                      <a:pt x="518" y="387"/>
                    </a:lnTo>
                    <a:lnTo>
                      <a:pt x="577" y="441"/>
                    </a:lnTo>
                    <a:lnTo>
                      <a:pt x="650" y="495"/>
                    </a:lnTo>
                    <a:close/>
                  </a:path>
                </a:pathLst>
              </a:custGeom>
              <a:solidFill>
                <a:srgbClr val="9E4F2B"/>
              </a:solidFill>
              <a:ln w="9525">
                <a:noFill/>
                <a:round/>
                <a:headEnd/>
                <a:tailEnd/>
              </a:ln>
            </p:spPr>
            <p:txBody>
              <a:bodyPr>
                <a:prstTxWarp prst="textNoShape">
                  <a:avLst/>
                </a:prstTxWarp>
              </a:bodyPr>
              <a:lstStyle/>
              <a:p>
                <a:endParaRPr lang="en-US"/>
              </a:p>
            </p:txBody>
          </p:sp>
          <p:sp>
            <p:nvSpPr>
              <p:cNvPr id="36978" name="Freeform 233"/>
              <p:cNvSpPr>
                <a:spLocks/>
              </p:cNvSpPr>
              <p:nvPr/>
            </p:nvSpPr>
            <p:spPr bwMode="auto">
              <a:xfrm>
                <a:off x="5112" y="2713"/>
                <a:ext cx="121" cy="100"/>
              </a:xfrm>
              <a:custGeom>
                <a:avLst/>
                <a:gdLst>
                  <a:gd name="T0" fmla="*/ 427 w 1094"/>
                  <a:gd name="T1" fmla="*/ 259 h 903"/>
                  <a:gd name="T2" fmla="*/ 649 w 1094"/>
                  <a:gd name="T3" fmla="*/ 295 h 903"/>
                  <a:gd name="T4" fmla="*/ 677 w 1094"/>
                  <a:gd name="T5" fmla="*/ 363 h 903"/>
                  <a:gd name="T6" fmla="*/ 717 w 1094"/>
                  <a:gd name="T7" fmla="*/ 430 h 903"/>
                  <a:gd name="T8" fmla="*/ 763 w 1094"/>
                  <a:gd name="T9" fmla="*/ 485 h 903"/>
                  <a:gd name="T10" fmla="*/ 827 w 1094"/>
                  <a:gd name="T11" fmla="*/ 540 h 903"/>
                  <a:gd name="T12" fmla="*/ 890 w 1094"/>
                  <a:gd name="T13" fmla="*/ 580 h 903"/>
                  <a:gd name="T14" fmla="*/ 958 w 1094"/>
                  <a:gd name="T15" fmla="*/ 616 h 903"/>
                  <a:gd name="T16" fmla="*/ 1026 w 1094"/>
                  <a:gd name="T17" fmla="*/ 644 h 903"/>
                  <a:gd name="T18" fmla="*/ 1094 w 1094"/>
                  <a:gd name="T19" fmla="*/ 666 h 903"/>
                  <a:gd name="T20" fmla="*/ 1044 w 1094"/>
                  <a:gd name="T21" fmla="*/ 721 h 903"/>
                  <a:gd name="T22" fmla="*/ 990 w 1094"/>
                  <a:gd name="T23" fmla="*/ 767 h 903"/>
                  <a:gd name="T24" fmla="*/ 931 w 1094"/>
                  <a:gd name="T25" fmla="*/ 807 h 903"/>
                  <a:gd name="T26" fmla="*/ 867 w 1094"/>
                  <a:gd name="T27" fmla="*/ 839 h 903"/>
                  <a:gd name="T28" fmla="*/ 795 w 1094"/>
                  <a:gd name="T29" fmla="*/ 861 h 903"/>
                  <a:gd name="T30" fmla="*/ 721 w 1094"/>
                  <a:gd name="T31" fmla="*/ 879 h 903"/>
                  <a:gd name="T32" fmla="*/ 649 w 1094"/>
                  <a:gd name="T33" fmla="*/ 889 h 903"/>
                  <a:gd name="T34" fmla="*/ 577 w 1094"/>
                  <a:gd name="T35" fmla="*/ 903 h 903"/>
                  <a:gd name="T36" fmla="*/ 482 w 1094"/>
                  <a:gd name="T37" fmla="*/ 879 h 903"/>
                  <a:gd name="T38" fmla="*/ 400 w 1094"/>
                  <a:gd name="T39" fmla="*/ 843 h 903"/>
                  <a:gd name="T40" fmla="*/ 318 w 1094"/>
                  <a:gd name="T41" fmla="*/ 793 h 903"/>
                  <a:gd name="T42" fmla="*/ 250 w 1094"/>
                  <a:gd name="T43" fmla="*/ 730 h 903"/>
                  <a:gd name="T44" fmla="*/ 177 w 1094"/>
                  <a:gd name="T45" fmla="*/ 653 h 903"/>
                  <a:gd name="T46" fmla="*/ 119 w 1094"/>
                  <a:gd name="T47" fmla="*/ 580 h 903"/>
                  <a:gd name="T48" fmla="*/ 59 w 1094"/>
                  <a:gd name="T49" fmla="*/ 498 h 903"/>
                  <a:gd name="T50" fmla="*/ 19 w 1094"/>
                  <a:gd name="T51" fmla="*/ 426 h 903"/>
                  <a:gd name="T52" fmla="*/ 19 w 1094"/>
                  <a:gd name="T53" fmla="*/ 376 h 903"/>
                  <a:gd name="T54" fmla="*/ 19 w 1094"/>
                  <a:gd name="T55" fmla="*/ 335 h 903"/>
                  <a:gd name="T56" fmla="*/ 9 w 1094"/>
                  <a:gd name="T57" fmla="*/ 295 h 903"/>
                  <a:gd name="T58" fmla="*/ 5 w 1094"/>
                  <a:gd name="T59" fmla="*/ 259 h 903"/>
                  <a:gd name="T60" fmla="*/ 0 w 1094"/>
                  <a:gd name="T61" fmla="*/ 217 h 903"/>
                  <a:gd name="T62" fmla="*/ 5 w 1094"/>
                  <a:gd name="T63" fmla="*/ 177 h 903"/>
                  <a:gd name="T64" fmla="*/ 14 w 1094"/>
                  <a:gd name="T65" fmla="*/ 131 h 903"/>
                  <a:gd name="T66" fmla="*/ 37 w 1094"/>
                  <a:gd name="T67" fmla="*/ 90 h 903"/>
                  <a:gd name="T68" fmla="*/ 64 w 1094"/>
                  <a:gd name="T69" fmla="*/ 72 h 903"/>
                  <a:gd name="T70" fmla="*/ 91 w 1094"/>
                  <a:gd name="T71" fmla="*/ 59 h 903"/>
                  <a:gd name="T72" fmla="*/ 123 w 1094"/>
                  <a:gd name="T73" fmla="*/ 50 h 903"/>
                  <a:gd name="T74" fmla="*/ 155 w 1094"/>
                  <a:gd name="T75" fmla="*/ 45 h 903"/>
                  <a:gd name="T76" fmla="*/ 182 w 1094"/>
                  <a:gd name="T77" fmla="*/ 36 h 903"/>
                  <a:gd name="T78" fmla="*/ 209 w 1094"/>
                  <a:gd name="T79" fmla="*/ 27 h 903"/>
                  <a:gd name="T80" fmla="*/ 232 w 1094"/>
                  <a:gd name="T81" fmla="*/ 13 h 903"/>
                  <a:gd name="T82" fmla="*/ 259 w 1094"/>
                  <a:gd name="T83" fmla="*/ 0 h 903"/>
                  <a:gd name="T84" fmla="*/ 263 w 1094"/>
                  <a:gd name="T85" fmla="*/ 36 h 903"/>
                  <a:gd name="T86" fmla="*/ 277 w 1094"/>
                  <a:gd name="T87" fmla="*/ 77 h 903"/>
                  <a:gd name="T88" fmla="*/ 291 w 1094"/>
                  <a:gd name="T89" fmla="*/ 113 h 903"/>
                  <a:gd name="T90" fmla="*/ 314 w 1094"/>
                  <a:gd name="T91" fmla="*/ 149 h 903"/>
                  <a:gd name="T92" fmla="*/ 332 w 1094"/>
                  <a:gd name="T93" fmla="*/ 177 h 903"/>
                  <a:gd name="T94" fmla="*/ 364 w 1094"/>
                  <a:gd name="T95" fmla="*/ 209 h 903"/>
                  <a:gd name="T96" fmla="*/ 390 w 1094"/>
                  <a:gd name="T97" fmla="*/ 231 h 903"/>
                  <a:gd name="T98" fmla="*/ 427 w 1094"/>
                  <a:gd name="T99" fmla="*/ 259 h 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94"/>
                  <a:gd name="T151" fmla="*/ 0 h 903"/>
                  <a:gd name="T152" fmla="*/ 1094 w 1094"/>
                  <a:gd name="T153" fmla="*/ 903 h 9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94" h="903">
                    <a:moveTo>
                      <a:pt x="427" y="259"/>
                    </a:moveTo>
                    <a:lnTo>
                      <a:pt x="649" y="295"/>
                    </a:lnTo>
                    <a:lnTo>
                      <a:pt x="677" y="363"/>
                    </a:lnTo>
                    <a:lnTo>
                      <a:pt x="717" y="430"/>
                    </a:lnTo>
                    <a:lnTo>
                      <a:pt x="763" y="485"/>
                    </a:lnTo>
                    <a:lnTo>
                      <a:pt x="827" y="540"/>
                    </a:lnTo>
                    <a:lnTo>
                      <a:pt x="890" y="580"/>
                    </a:lnTo>
                    <a:lnTo>
                      <a:pt x="958" y="616"/>
                    </a:lnTo>
                    <a:lnTo>
                      <a:pt x="1026" y="644"/>
                    </a:lnTo>
                    <a:lnTo>
                      <a:pt x="1094" y="666"/>
                    </a:lnTo>
                    <a:lnTo>
                      <a:pt x="1044" y="721"/>
                    </a:lnTo>
                    <a:lnTo>
                      <a:pt x="990" y="767"/>
                    </a:lnTo>
                    <a:lnTo>
                      <a:pt x="931" y="807"/>
                    </a:lnTo>
                    <a:lnTo>
                      <a:pt x="867" y="839"/>
                    </a:lnTo>
                    <a:lnTo>
                      <a:pt x="795" y="861"/>
                    </a:lnTo>
                    <a:lnTo>
                      <a:pt x="721" y="879"/>
                    </a:lnTo>
                    <a:lnTo>
                      <a:pt x="649" y="889"/>
                    </a:lnTo>
                    <a:lnTo>
                      <a:pt x="577" y="903"/>
                    </a:lnTo>
                    <a:lnTo>
                      <a:pt x="482" y="879"/>
                    </a:lnTo>
                    <a:lnTo>
                      <a:pt x="400" y="843"/>
                    </a:lnTo>
                    <a:lnTo>
                      <a:pt x="318" y="793"/>
                    </a:lnTo>
                    <a:lnTo>
                      <a:pt x="250" y="730"/>
                    </a:lnTo>
                    <a:lnTo>
                      <a:pt x="177" y="653"/>
                    </a:lnTo>
                    <a:lnTo>
                      <a:pt x="119" y="580"/>
                    </a:lnTo>
                    <a:lnTo>
                      <a:pt x="59" y="498"/>
                    </a:lnTo>
                    <a:lnTo>
                      <a:pt x="19" y="426"/>
                    </a:lnTo>
                    <a:lnTo>
                      <a:pt x="19" y="376"/>
                    </a:lnTo>
                    <a:lnTo>
                      <a:pt x="19" y="335"/>
                    </a:lnTo>
                    <a:lnTo>
                      <a:pt x="9" y="295"/>
                    </a:lnTo>
                    <a:lnTo>
                      <a:pt x="5" y="259"/>
                    </a:lnTo>
                    <a:lnTo>
                      <a:pt x="0" y="217"/>
                    </a:lnTo>
                    <a:lnTo>
                      <a:pt x="5" y="177"/>
                    </a:lnTo>
                    <a:lnTo>
                      <a:pt x="14" y="131"/>
                    </a:lnTo>
                    <a:lnTo>
                      <a:pt x="37" y="90"/>
                    </a:lnTo>
                    <a:lnTo>
                      <a:pt x="64" y="72"/>
                    </a:lnTo>
                    <a:lnTo>
                      <a:pt x="91" y="59"/>
                    </a:lnTo>
                    <a:lnTo>
                      <a:pt x="123" y="50"/>
                    </a:lnTo>
                    <a:lnTo>
                      <a:pt x="155" y="45"/>
                    </a:lnTo>
                    <a:lnTo>
                      <a:pt x="182" y="36"/>
                    </a:lnTo>
                    <a:lnTo>
                      <a:pt x="209" y="27"/>
                    </a:lnTo>
                    <a:lnTo>
                      <a:pt x="232" y="13"/>
                    </a:lnTo>
                    <a:lnTo>
                      <a:pt x="259" y="0"/>
                    </a:lnTo>
                    <a:lnTo>
                      <a:pt x="263" y="36"/>
                    </a:lnTo>
                    <a:lnTo>
                      <a:pt x="277" y="77"/>
                    </a:lnTo>
                    <a:lnTo>
                      <a:pt x="291" y="113"/>
                    </a:lnTo>
                    <a:lnTo>
                      <a:pt x="314" y="149"/>
                    </a:lnTo>
                    <a:lnTo>
                      <a:pt x="332" y="177"/>
                    </a:lnTo>
                    <a:lnTo>
                      <a:pt x="364" y="209"/>
                    </a:lnTo>
                    <a:lnTo>
                      <a:pt x="390" y="231"/>
                    </a:lnTo>
                    <a:lnTo>
                      <a:pt x="427" y="259"/>
                    </a:lnTo>
                    <a:close/>
                  </a:path>
                </a:pathLst>
              </a:custGeom>
              <a:solidFill>
                <a:srgbClr val="9E4F2B"/>
              </a:solidFill>
              <a:ln w="9525">
                <a:noFill/>
                <a:round/>
                <a:headEnd/>
                <a:tailEnd/>
              </a:ln>
            </p:spPr>
            <p:txBody>
              <a:bodyPr>
                <a:prstTxWarp prst="textNoShape">
                  <a:avLst/>
                </a:prstTxWarp>
              </a:bodyPr>
              <a:lstStyle/>
              <a:p>
                <a:endParaRPr lang="en-US"/>
              </a:p>
            </p:txBody>
          </p:sp>
          <p:sp>
            <p:nvSpPr>
              <p:cNvPr id="36979" name="Freeform 234"/>
              <p:cNvSpPr>
                <a:spLocks/>
              </p:cNvSpPr>
              <p:nvPr/>
            </p:nvSpPr>
            <p:spPr bwMode="auto">
              <a:xfrm>
                <a:off x="3873" y="2742"/>
                <a:ext cx="127" cy="98"/>
              </a:xfrm>
              <a:custGeom>
                <a:avLst/>
                <a:gdLst>
                  <a:gd name="T0" fmla="*/ 1125 w 1143"/>
                  <a:gd name="T1" fmla="*/ 108 h 879"/>
                  <a:gd name="T2" fmla="*/ 1134 w 1143"/>
                  <a:gd name="T3" fmla="*/ 149 h 879"/>
                  <a:gd name="T4" fmla="*/ 1143 w 1143"/>
                  <a:gd name="T5" fmla="*/ 189 h 879"/>
                  <a:gd name="T6" fmla="*/ 1143 w 1143"/>
                  <a:gd name="T7" fmla="*/ 235 h 879"/>
                  <a:gd name="T8" fmla="*/ 1143 w 1143"/>
                  <a:gd name="T9" fmla="*/ 281 h 879"/>
                  <a:gd name="T10" fmla="*/ 1134 w 1143"/>
                  <a:gd name="T11" fmla="*/ 317 h 879"/>
                  <a:gd name="T12" fmla="*/ 1120 w 1143"/>
                  <a:gd name="T13" fmla="*/ 357 h 879"/>
                  <a:gd name="T14" fmla="*/ 1097 w 1143"/>
                  <a:gd name="T15" fmla="*/ 389 h 879"/>
                  <a:gd name="T16" fmla="*/ 1070 w 1143"/>
                  <a:gd name="T17" fmla="*/ 426 h 879"/>
                  <a:gd name="T18" fmla="*/ 1088 w 1143"/>
                  <a:gd name="T19" fmla="*/ 444 h 879"/>
                  <a:gd name="T20" fmla="*/ 1052 w 1143"/>
                  <a:gd name="T21" fmla="*/ 502 h 879"/>
                  <a:gd name="T22" fmla="*/ 1015 w 1143"/>
                  <a:gd name="T23" fmla="*/ 566 h 879"/>
                  <a:gd name="T24" fmla="*/ 979 w 1143"/>
                  <a:gd name="T25" fmla="*/ 626 h 879"/>
                  <a:gd name="T26" fmla="*/ 943 w 1143"/>
                  <a:gd name="T27" fmla="*/ 684 h 879"/>
                  <a:gd name="T28" fmla="*/ 897 w 1143"/>
                  <a:gd name="T29" fmla="*/ 734 h 879"/>
                  <a:gd name="T30" fmla="*/ 848 w 1143"/>
                  <a:gd name="T31" fmla="*/ 779 h 879"/>
                  <a:gd name="T32" fmla="*/ 789 w 1143"/>
                  <a:gd name="T33" fmla="*/ 821 h 879"/>
                  <a:gd name="T34" fmla="*/ 720 w 1143"/>
                  <a:gd name="T35" fmla="*/ 847 h 879"/>
                  <a:gd name="T36" fmla="*/ 652 w 1143"/>
                  <a:gd name="T37" fmla="*/ 847 h 879"/>
                  <a:gd name="T38" fmla="*/ 584 w 1143"/>
                  <a:gd name="T39" fmla="*/ 857 h 879"/>
                  <a:gd name="T40" fmla="*/ 517 w 1143"/>
                  <a:gd name="T41" fmla="*/ 865 h 879"/>
                  <a:gd name="T42" fmla="*/ 449 w 1143"/>
                  <a:gd name="T43" fmla="*/ 879 h 879"/>
                  <a:gd name="T44" fmla="*/ 381 w 1143"/>
                  <a:gd name="T45" fmla="*/ 879 h 879"/>
                  <a:gd name="T46" fmla="*/ 313 w 1143"/>
                  <a:gd name="T47" fmla="*/ 875 h 879"/>
                  <a:gd name="T48" fmla="*/ 244 w 1143"/>
                  <a:gd name="T49" fmla="*/ 857 h 879"/>
                  <a:gd name="T50" fmla="*/ 185 w 1143"/>
                  <a:gd name="T51" fmla="*/ 829 h 879"/>
                  <a:gd name="T52" fmla="*/ 154 w 1143"/>
                  <a:gd name="T53" fmla="*/ 793 h 879"/>
                  <a:gd name="T54" fmla="*/ 122 w 1143"/>
                  <a:gd name="T55" fmla="*/ 761 h 879"/>
                  <a:gd name="T56" fmla="*/ 81 w 1143"/>
                  <a:gd name="T57" fmla="*/ 725 h 879"/>
                  <a:gd name="T58" fmla="*/ 50 w 1143"/>
                  <a:gd name="T59" fmla="*/ 693 h 879"/>
                  <a:gd name="T60" fmla="*/ 18 w 1143"/>
                  <a:gd name="T61" fmla="*/ 652 h 879"/>
                  <a:gd name="T62" fmla="*/ 4 w 1143"/>
                  <a:gd name="T63" fmla="*/ 612 h 879"/>
                  <a:gd name="T64" fmla="*/ 0 w 1143"/>
                  <a:gd name="T65" fmla="*/ 566 h 879"/>
                  <a:gd name="T66" fmla="*/ 18 w 1143"/>
                  <a:gd name="T67" fmla="*/ 516 h 879"/>
                  <a:gd name="T68" fmla="*/ 131 w 1143"/>
                  <a:gd name="T69" fmla="*/ 494 h 879"/>
                  <a:gd name="T70" fmla="*/ 226 w 1143"/>
                  <a:gd name="T71" fmla="*/ 439 h 879"/>
                  <a:gd name="T72" fmla="*/ 307 w 1143"/>
                  <a:gd name="T73" fmla="*/ 367 h 879"/>
                  <a:gd name="T74" fmla="*/ 389 w 1143"/>
                  <a:gd name="T75" fmla="*/ 289 h 879"/>
                  <a:gd name="T76" fmla="*/ 467 w 1143"/>
                  <a:gd name="T77" fmla="*/ 213 h 879"/>
                  <a:gd name="T78" fmla="*/ 562 w 1143"/>
                  <a:gd name="T79" fmla="*/ 163 h 879"/>
                  <a:gd name="T80" fmla="*/ 670 w 1143"/>
                  <a:gd name="T81" fmla="*/ 140 h 879"/>
                  <a:gd name="T82" fmla="*/ 812 w 1143"/>
                  <a:gd name="T83" fmla="*/ 167 h 879"/>
                  <a:gd name="T84" fmla="*/ 843 w 1143"/>
                  <a:gd name="T85" fmla="*/ 149 h 879"/>
                  <a:gd name="T86" fmla="*/ 875 w 1143"/>
                  <a:gd name="T87" fmla="*/ 117 h 879"/>
                  <a:gd name="T88" fmla="*/ 902 w 1143"/>
                  <a:gd name="T89" fmla="*/ 76 h 879"/>
                  <a:gd name="T90" fmla="*/ 929 w 1143"/>
                  <a:gd name="T91" fmla="*/ 40 h 879"/>
                  <a:gd name="T92" fmla="*/ 957 w 1143"/>
                  <a:gd name="T93" fmla="*/ 8 h 879"/>
                  <a:gd name="T94" fmla="*/ 983 w 1143"/>
                  <a:gd name="T95" fmla="*/ 0 h 879"/>
                  <a:gd name="T96" fmla="*/ 1021 w 1143"/>
                  <a:gd name="T97" fmla="*/ 8 h 879"/>
                  <a:gd name="T98" fmla="*/ 1070 w 1143"/>
                  <a:gd name="T99" fmla="*/ 54 h 879"/>
                  <a:gd name="T100" fmla="*/ 1125 w 1143"/>
                  <a:gd name="T101" fmla="*/ 108 h 8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43"/>
                  <a:gd name="T154" fmla="*/ 0 h 879"/>
                  <a:gd name="T155" fmla="*/ 1143 w 1143"/>
                  <a:gd name="T156" fmla="*/ 879 h 8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43" h="879">
                    <a:moveTo>
                      <a:pt x="1125" y="108"/>
                    </a:moveTo>
                    <a:lnTo>
                      <a:pt x="1134" y="149"/>
                    </a:lnTo>
                    <a:lnTo>
                      <a:pt x="1143" y="189"/>
                    </a:lnTo>
                    <a:lnTo>
                      <a:pt x="1143" y="235"/>
                    </a:lnTo>
                    <a:lnTo>
                      <a:pt x="1143" y="281"/>
                    </a:lnTo>
                    <a:lnTo>
                      <a:pt x="1134" y="317"/>
                    </a:lnTo>
                    <a:lnTo>
                      <a:pt x="1120" y="357"/>
                    </a:lnTo>
                    <a:lnTo>
                      <a:pt x="1097" y="389"/>
                    </a:lnTo>
                    <a:lnTo>
                      <a:pt x="1070" y="426"/>
                    </a:lnTo>
                    <a:lnTo>
                      <a:pt x="1088" y="444"/>
                    </a:lnTo>
                    <a:lnTo>
                      <a:pt x="1052" y="502"/>
                    </a:lnTo>
                    <a:lnTo>
                      <a:pt x="1015" y="566"/>
                    </a:lnTo>
                    <a:lnTo>
                      <a:pt x="979" y="626"/>
                    </a:lnTo>
                    <a:lnTo>
                      <a:pt x="943" y="684"/>
                    </a:lnTo>
                    <a:lnTo>
                      <a:pt x="897" y="734"/>
                    </a:lnTo>
                    <a:lnTo>
                      <a:pt x="848" y="779"/>
                    </a:lnTo>
                    <a:lnTo>
                      <a:pt x="789" y="821"/>
                    </a:lnTo>
                    <a:lnTo>
                      <a:pt x="720" y="847"/>
                    </a:lnTo>
                    <a:lnTo>
                      <a:pt x="652" y="847"/>
                    </a:lnTo>
                    <a:lnTo>
                      <a:pt x="584" y="857"/>
                    </a:lnTo>
                    <a:lnTo>
                      <a:pt x="517" y="865"/>
                    </a:lnTo>
                    <a:lnTo>
                      <a:pt x="449" y="879"/>
                    </a:lnTo>
                    <a:lnTo>
                      <a:pt x="381" y="879"/>
                    </a:lnTo>
                    <a:lnTo>
                      <a:pt x="313" y="875"/>
                    </a:lnTo>
                    <a:lnTo>
                      <a:pt x="244" y="857"/>
                    </a:lnTo>
                    <a:lnTo>
                      <a:pt x="185" y="829"/>
                    </a:lnTo>
                    <a:lnTo>
                      <a:pt x="154" y="793"/>
                    </a:lnTo>
                    <a:lnTo>
                      <a:pt x="122" y="761"/>
                    </a:lnTo>
                    <a:lnTo>
                      <a:pt x="81" y="725"/>
                    </a:lnTo>
                    <a:lnTo>
                      <a:pt x="50" y="693"/>
                    </a:lnTo>
                    <a:lnTo>
                      <a:pt x="18" y="652"/>
                    </a:lnTo>
                    <a:lnTo>
                      <a:pt x="4" y="612"/>
                    </a:lnTo>
                    <a:lnTo>
                      <a:pt x="0" y="566"/>
                    </a:lnTo>
                    <a:lnTo>
                      <a:pt x="18" y="516"/>
                    </a:lnTo>
                    <a:lnTo>
                      <a:pt x="131" y="494"/>
                    </a:lnTo>
                    <a:lnTo>
                      <a:pt x="226" y="439"/>
                    </a:lnTo>
                    <a:lnTo>
                      <a:pt x="307" y="367"/>
                    </a:lnTo>
                    <a:lnTo>
                      <a:pt x="389" y="289"/>
                    </a:lnTo>
                    <a:lnTo>
                      <a:pt x="467" y="213"/>
                    </a:lnTo>
                    <a:lnTo>
                      <a:pt x="562" y="163"/>
                    </a:lnTo>
                    <a:lnTo>
                      <a:pt x="670" y="140"/>
                    </a:lnTo>
                    <a:lnTo>
                      <a:pt x="812" y="167"/>
                    </a:lnTo>
                    <a:lnTo>
                      <a:pt x="843" y="149"/>
                    </a:lnTo>
                    <a:lnTo>
                      <a:pt x="875" y="117"/>
                    </a:lnTo>
                    <a:lnTo>
                      <a:pt x="902" y="76"/>
                    </a:lnTo>
                    <a:lnTo>
                      <a:pt x="929" y="40"/>
                    </a:lnTo>
                    <a:lnTo>
                      <a:pt x="957" y="8"/>
                    </a:lnTo>
                    <a:lnTo>
                      <a:pt x="983" y="0"/>
                    </a:lnTo>
                    <a:lnTo>
                      <a:pt x="1021" y="8"/>
                    </a:lnTo>
                    <a:lnTo>
                      <a:pt x="1070" y="54"/>
                    </a:lnTo>
                    <a:lnTo>
                      <a:pt x="1125" y="108"/>
                    </a:lnTo>
                    <a:close/>
                  </a:path>
                </a:pathLst>
              </a:custGeom>
              <a:solidFill>
                <a:srgbClr val="9E4F2B"/>
              </a:solidFill>
              <a:ln w="9525">
                <a:noFill/>
                <a:round/>
                <a:headEnd/>
                <a:tailEnd/>
              </a:ln>
            </p:spPr>
            <p:txBody>
              <a:bodyPr>
                <a:prstTxWarp prst="textNoShape">
                  <a:avLst/>
                </a:prstTxWarp>
              </a:bodyPr>
              <a:lstStyle/>
              <a:p>
                <a:endParaRPr lang="en-US"/>
              </a:p>
            </p:txBody>
          </p:sp>
          <p:sp>
            <p:nvSpPr>
              <p:cNvPr id="36980" name="Freeform 235"/>
              <p:cNvSpPr>
                <a:spLocks/>
              </p:cNvSpPr>
              <p:nvPr/>
            </p:nvSpPr>
            <p:spPr bwMode="auto">
              <a:xfrm>
                <a:off x="3948" y="2750"/>
                <a:ext cx="128" cy="123"/>
              </a:xfrm>
              <a:custGeom>
                <a:avLst/>
                <a:gdLst>
                  <a:gd name="T0" fmla="*/ 1148 w 1148"/>
                  <a:gd name="T1" fmla="*/ 203 h 1112"/>
                  <a:gd name="T2" fmla="*/ 1138 w 1148"/>
                  <a:gd name="T3" fmla="*/ 326 h 1112"/>
                  <a:gd name="T4" fmla="*/ 1116 w 1148"/>
                  <a:gd name="T5" fmla="*/ 458 h 1112"/>
                  <a:gd name="T6" fmla="*/ 1080 w 1148"/>
                  <a:gd name="T7" fmla="*/ 585 h 1112"/>
                  <a:gd name="T8" fmla="*/ 1035 w 1148"/>
                  <a:gd name="T9" fmla="*/ 712 h 1112"/>
                  <a:gd name="T10" fmla="*/ 967 w 1148"/>
                  <a:gd name="T11" fmla="*/ 825 h 1112"/>
                  <a:gd name="T12" fmla="*/ 885 w 1148"/>
                  <a:gd name="T13" fmla="*/ 934 h 1112"/>
                  <a:gd name="T14" fmla="*/ 785 w 1148"/>
                  <a:gd name="T15" fmla="*/ 1020 h 1112"/>
                  <a:gd name="T16" fmla="*/ 667 w 1148"/>
                  <a:gd name="T17" fmla="*/ 1088 h 1112"/>
                  <a:gd name="T18" fmla="*/ 576 w 1148"/>
                  <a:gd name="T19" fmla="*/ 1102 h 1112"/>
                  <a:gd name="T20" fmla="*/ 485 w 1148"/>
                  <a:gd name="T21" fmla="*/ 1112 h 1112"/>
                  <a:gd name="T22" fmla="*/ 395 w 1148"/>
                  <a:gd name="T23" fmla="*/ 1112 h 1112"/>
                  <a:gd name="T24" fmla="*/ 303 w 1148"/>
                  <a:gd name="T25" fmla="*/ 1106 h 1112"/>
                  <a:gd name="T26" fmla="*/ 213 w 1148"/>
                  <a:gd name="T27" fmla="*/ 1084 h 1112"/>
                  <a:gd name="T28" fmla="*/ 132 w 1148"/>
                  <a:gd name="T29" fmla="*/ 1056 h 1112"/>
                  <a:gd name="T30" fmla="*/ 59 w 1148"/>
                  <a:gd name="T31" fmla="*/ 1016 h 1112"/>
                  <a:gd name="T32" fmla="*/ 0 w 1148"/>
                  <a:gd name="T33" fmla="*/ 961 h 1112"/>
                  <a:gd name="T34" fmla="*/ 100 w 1148"/>
                  <a:gd name="T35" fmla="*/ 939 h 1112"/>
                  <a:gd name="T36" fmla="*/ 191 w 1148"/>
                  <a:gd name="T37" fmla="*/ 903 h 1112"/>
                  <a:gd name="T38" fmla="*/ 267 w 1148"/>
                  <a:gd name="T39" fmla="*/ 843 h 1112"/>
                  <a:gd name="T40" fmla="*/ 341 w 1148"/>
                  <a:gd name="T41" fmla="*/ 779 h 1112"/>
                  <a:gd name="T42" fmla="*/ 399 w 1148"/>
                  <a:gd name="T43" fmla="*/ 698 h 1112"/>
                  <a:gd name="T44" fmla="*/ 463 w 1148"/>
                  <a:gd name="T45" fmla="*/ 621 h 1112"/>
                  <a:gd name="T46" fmla="*/ 517 w 1148"/>
                  <a:gd name="T47" fmla="*/ 540 h 1112"/>
                  <a:gd name="T48" fmla="*/ 576 w 1148"/>
                  <a:gd name="T49" fmla="*/ 462 h 1112"/>
                  <a:gd name="T50" fmla="*/ 616 w 1148"/>
                  <a:gd name="T51" fmla="*/ 390 h 1112"/>
                  <a:gd name="T52" fmla="*/ 630 w 1148"/>
                  <a:gd name="T53" fmla="*/ 313 h 1112"/>
                  <a:gd name="T54" fmla="*/ 630 w 1148"/>
                  <a:gd name="T55" fmla="*/ 235 h 1112"/>
                  <a:gd name="T56" fmla="*/ 630 w 1148"/>
                  <a:gd name="T57" fmla="*/ 159 h 1112"/>
                  <a:gd name="T58" fmla="*/ 636 w 1148"/>
                  <a:gd name="T59" fmla="*/ 91 h 1112"/>
                  <a:gd name="T60" fmla="*/ 662 w 1148"/>
                  <a:gd name="T61" fmla="*/ 36 h 1112"/>
                  <a:gd name="T62" fmla="*/ 726 w 1148"/>
                  <a:gd name="T63" fmla="*/ 4 h 1112"/>
                  <a:gd name="T64" fmla="*/ 835 w 1148"/>
                  <a:gd name="T65" fmla="*/ 0 h 1112"/>
                  <a:gd name="T66" fmla="*/ 880 w 1148"/>
                  <a:gd name="T67" fmla="*/ 4 h 1112"/>
                  <a:gd name="T68" fmla="*/ 931 w 1148"/>
                  <a:gd name="T69" fmla="*/ 18 h 1112"/>
                  <a:gd name="T70" fmla="*/ 975 w 1148"/>
                  <a:gd name="T71" fmla="*/ 32 h 1112"/>
                  <a:gd name="T72" fmla="*/ 1025 w 1148"/>
                  <a:gd name="T73" fmla="*/ 59 h 1112"/>
                  <a:gd name="T74" fmla="*/ 1062 w 1148"/>
                  <a:gd name="T75" fmla="*/ 81 h 1112"/>
                  <a:gd name="T76" fmla="*/ 1098 w 1148"/>
                  <a:gd name="T77" fmla="*/ 117 h 1112"/>
                  <a:gd name="T78" fmla="*/ 1125 w 1148"/>
                  <a:gd name="T79" fmla="*/ 154 h 1112"/>
                  <a:gd name="T80" fmla="*/ 1148 w 1148"/>
                  <a:gd name="T81" fmla="*/ 203 h 1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8"/>
                  <a:gd name="T124" fmla="*/ 0 h 1112"/>
                  <a:gd name="T125" fmla="*/ 1148 w 1148"/>
                  <a:gd name="T126" fmla="*/ 1112 h 1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8" h="1112">
                    <a:moveTo>
                      <a:pt x="1148" y="203"/>
                    </a:moveTo>
                    <a:lnTo>
                      <a:pt x="1138" y="326"/>
                    </a:lnTo>
                    <a:lnTo>
                      <a:pt x="1116" y="458"/>
                    </a:lnTo>
                    <a:lnTo>
                      <a:pt x="1080" y="585"/>
                    </a:lnTo>
                    <a:lnTo>
                      <a:pt x="1035" y="712"/>
                    </a:lnTo>
                    <a:lnTo>
                      <a:pt x="967" y="825"/>
                    </a:lnTo>
                    <a:lnTo>
                      <a:pt x="885" y="934"/>
                    </a:lnTo>
                    <a:lnTo>
                      <a:pt x="785" y="1020"/>
                    </a:lnTo>
                    <a:lnTo>
                      <a:pt x="667" y="1088"/>
                    </a:lnTo>
                    <a:lnTo>
                      <a:pt x="576" y="1102"/>
                    </a:lnTo>
                    <a:lnTo>
                      <a:pt x="485" y="1112"/>
                    </a:lnTo>
                    <a:lnTo>
                      <a:pt x="395" y="1112"/>
                    </a:lnTo>
                    <a:lnTo>
                      <a:pt x="303" y="1106"/>
                    </a:lnTo>
                    <a:lnTo>
                      <a:pt x="213" y="1084"/>
                    </a:lnTo>
                    <a:lnTo>
                      <a:pt x="132" y="1056"/>
                    </a:lnTo>
                    <a:lnTo>
                      <a:pt x="59" y="1016"/>
                    </a:lnTo>
                    <a:lnTo>
                      <a:pt x="0" y="961"/>
                    </a:lnTo>
                    <a:lnTo>
                      <a:pt x="100" y="939"/>
                    </a:lnTo>
                    <a:lnTo>
                      <a:pt x="191" y="903"/>
                    </a:lnTo>
                    <a:lnTo>
                      <a:pt x="267" y="843"/>
                    </a:lnTo>
                    <a:lnTo>
                      <a:pt x="341" y="779"/>
                    </a:lnTo>
                    <a:lnTo>
                      <a:pt x="399" y="698"/>
                    </a:lnTo>
                    <a:lnTo>
                      <a:pt x="463" y="621"/>
                    </a:lnTo>
                    <a:lnTo>
                      <a:pt x="517" y="540"/>
                    </a:lnTo>
                    <a:lnTo>
                      <a:pt x="576" y="462"/>
                    </a:lnTo>
                    <a:lnTo>
                      <a:pt x="616" y="390"/>
                    </a:lnTo>
                    <a:lnTo>
                      <a:pt x="630" y="313"/>
                    </a:lnTo>
                    <a:lnTo>
                      <a:pt x="630" y="235"/>
                    </a:lnTo>
                    <a:lnTo>
                      <a:pt x="630" y="159"/>
                    </a:lnTo>
                    <a:lnTo>
                      <a:pt x="636" y="91"/>
                    </a:lnTo>
                    <a:lnTo>
                      <a:pt x="662" y="36"/>
                    </a:lnTo>
                    <a:lnTo>
                      <a:pt x="726" y="4"/>
                    </a:lnTo>
                    <a:lnTo>
                      <a:pt x="835" y="0"/>
                    </a:lnTo>
                    <a:lnTo>
                      <a:pt x="880" y="4"/>
                    </a:lnTo>
                    <a:lnTo>
                      <a:pt x="931" y="18"/>
                    </a:lnTo>
                    <a:lnTo>
                      <a:pt x="975" y="32"/>
                    </a:lnTo>
                    <a:lnTo>
                      <a:pt x="1025" y="59"/>
                    </a:lnTo>
                    <a:lnTo>
                      <a:pt x="1062" y="81"/>
                    </a:lnTo>
                    <a:lnTo>
                      <a:pt x="1098" y="117"/>
                    </a:lnTo>
                    <a:lnTo>
                      <a:pt x="1125" y="154"/>
                    </a:lnTo>
                    <a:lnTo>
                      <a:pt x="1148" y="203"/>
                    </a:lnTo>
                    <a:close/>
                  </a:path>
                </a:pathLst>
              </a:custGeom>
              <a:solidFill>
                <a:srgbClr val="9E4F2B"/>
              </a:solidFill>
              <a:ln w="9525">
                <a:noFill/>
                <a:round/>
                <a:headEnd/>
                <a:tailEnd/>
              </a:ln>
            </p:spPr>
            <p:txBody>
              <a:bodyPr>
                <a:prstTxWarp prst="textNoShape">
                  <a:avLst/>
                </a:prstTxWarp>
              </a:bodyPr>
              <a:lstStyle/>
              <a:p>
                <a:endParaRPr lang="en-US"/>
              </a:p>
            </p:txBody>
          </p:sp>
          <p:sp>
            <p:nvSpPr>
              <p:cNvPr id="36981" name="Freeform 236"/>
              <p:cNvSpPr>
                <a:spLocks/>
              </p:cNvSpPr>
              <p:nvPr/>
            </p:nvSpPr>
            <p:spPr bwMode="auto">
              <a:xfrm>
                <a:off x="5056" y="2753"/>
                <a:ext cx="107" cy="98"/>
              </a:xfrm>
              <a:custGeom>
                <a:avLst/>
                <a:gdLst>
                  <a:gd name="T0" fmla="*/ 445 w 963"/>
                  <a:gd name="T1" fmla="*/ 263 h 879"/>
                  <a:gd name="T2" fmla="*/ 490 w 963"/>
                  <a:gd name="T3" fmla="*/ 322 h 879"/>
                  <a:gd name="T4" fmla="*/ 550 w 963"/>
                  <a:gd name="T5" fmla="*/ 380 h 879"/>
                  <a:gd name="T6" fmla="*/ 608 w 963"/>
                  <a:gd name="T7" fmla="*/ 435 h 879"/>
                  <a:gd name="T8" fmla="*/ 676 w 963"/>
                  <a:gd name="T9" fmla="*/ 494 h 879"/>
                  <a:gd name="T10" fmla="*/ 740 w 963"/>
                  <a:gd name="T11" fmla="*/ 540 h 879"/>
                  <a:gd name="T12" fmla="*/ 813 w 963"/>
                  <a:gd name="T13" fmla="*/ 589 h 879"/>
                  <a:gd name="T14" fmla="*/ 881 w 963"/>
                  <a:gd name="T15" fmla="*/ 630 h 879"/>
                  <a:gd name="T16" fmla="*/ 963 w 963"/>
                  <a:gd name="T17" fmla="*/ 671 h 879"/>
                  <a:gd name="T18" fmla="*/ 889 w 963"/>
                  <a:gd name="T19" fmla="*/ 711 h 879"/>
                  <a:gd name="T20" fmla="*/ 817 w 963"/>
                  <a:gd name="T21" fmla="*/ 757 h 879"/>
                  <a:gd name="T22" fmla="*/ 740 w 963"/>
                  <a:gd name="T23" fmla="*/ 803 h 879"/>
                  <a:gd name="T24" fmla="*/ 668 w 963"/>
                  <a:gd name="T25" fmla="*/ 843 h 879"/>
                  <a:gd name="T26" fmla="*/ 586 w 963"/>
                  <a:gd name="T27" fmla="*/ 866 h 879"/>
                  <a:gd name="T28" fmla="*/ 504 w 963"/>
                  <a:gd name="T29" fmla="*/ 879 h 879"/>
                  <a:gd name="T30" fmla="*/ 418 w 963"/>
                  <a:gd name="T31" fmla="*/ 871 h 879"/>
                  <a:gd name="T32" fmla="*/ 337 w 963"/>
                  <a:gd name="T33" fmla="*/ 839 h 879"/>
                  <a:gd name="T34" fmla="*/ 277 w 963"/>
                  <a:gd name="T35" fmla="*/ 803 h 879"/>
                  <a:gd name="T36" fmla="*/ 227 w 963"/>
                  <a:gd name="T37" fmla="*/ 761 h 879"/>
                  <a:gd name="T38" fmla="*/ 173 w 963"/>
                  <a:gd name="T39" fmla="*/ 717 h 879"/>
                  <a:gd name="T40" fmla="*/ 132 w 963"/>
                  <a:gd name="T41" fmla="*/ 671 h 879"/>
                  <a:gd name="T42" fmla="*/ 86 w 963"/>
                  <a:gd name="T43" fmla="*/ 612 h 879"/>
                  <a:gd name="T44" fmla="*/ 50 w 963"/>
                  <a:gd name="T45" fmla="*/ 558 h 879"/>
                  <a:gd name="T46" fmla="*/ 24 w 963"/>
                  <a:gd name="T47" fmla="*/ 503 h 879"/>
                  <a:gd name="T48" fmla="*/ 0 w 963"/>
                  <a:gd name="T49" fmla="*/ 448 h 879"/>
                  <a:gd name="T50" fmla="*/ 0 w 963"/>
                  <a:gd name="T51" fmla="*/ 394 h 879"/>
                  <a:gd name="T52" fmla="*/ 4 w 963"/>
                  <a:gd name="T53" fmla="*/ 340 h 879"/>
                  <a:gd name="T54" fmla="*/ 10 w 963"/>
                  <a:gd name="T55" fmla="*/ 285 h 879"/>
                  <a:gd name="T56" fmla="*/ 24 w 963"/>
                  <a:gd name="T57" fmla="*/ 245 h 879"/>
                  <a:gd name="T58" fmla="*/ 32 w 963"/>
                  <a:gd name="T59" fmla="*/ 195 h 879"/>
                  <a:gd name="T60" fmla="*/ 54 w 963"/>
                  <a:gd name="T61" fmla="*/ 153 h 879"/>
                  <a:gd name="T62" fmla="*/ 78 w 963"/>
                  <a:gd name="T63" fmla="*/ 113 h 879"/>
                  <a:gd name="T64" fmla="*/ 114 w 963"/>
                  <a:gd name="T65" fmla="*/ 81 h 879"/>
                  <a:gd name="T66" fmla="*/ 132 w 963"/>
                  <a:gd name="T67" fmla="*/ 63 h 879"/>
                  <a:gd name="T68" fmla="*/ 155 w 963"/>
                  <a:gd name="T69" fmla="*/ 49 h 879"/>
                  <a:gd name="T70" fmla="*/ 182 w 963"/>
                  <a:gd name="T71" fmla="*/ 31 h 879"/>
                  <a:gd name="T72" fmla="*/ 209 w 963"/>
                  <a:gd name="T73" fmla="*/ 22 h 879"/>
                  <a:gd name="T74" fmla="*/ 236 w 963"/>
                  <a:gd name="T75" fmla="*/ 9 h 879"/>
                  <a:gd name="T76" fmla="*/ 263 w 963"/>
                  <a:gd name="T77" fmla="*/ 0 h 879"/>
                  <a:gd name="T78" fmla="*/ 295 w 963"/>
                  <a:gd name="T79" fmla="*/ 0 h 879"/>
                  <a:gd name="T80" fmla="*/ 337 w 963"/>
                  <a:gd name="T81" fmla="*/ 4 h 879"/>
                  <a:gd name="T82" fmla="*/ 445 w 963"/>
                  <a:gd name="T83" fmla="*/ 263 h 8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63"/>
                  <a:gd name="T127" fmla="*/ 0 h 879"/>
                  <a:gd name="T128" fmla="*/ 963 w 963"/>
                  <a:gd name="T129" fmla="*/ 879 h 87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63" h="879">
                    <a:moveTo>
                      <a:pt x="445" y="263"/>
                    </a:moveTo>
                    <a:lnTo>
                      <a:pt x="490" y="322"/>
                    </a:lnTo>
                    <a:lnTo>
                      <a:pt x="550" y="380"/>
                    </a:lnTo>
                    <a:lnTo>
                      <a:pt x="608" y="435"/>
                    </a:lnTo>
                    <a:lnTo>
                      <a:pt x="676" y="494"/>
                    </a:lnTo>
                    <a:lnTo>
                      <a:pt x="740" y="540"/>
                    </a:lnTo>
                    <a:lnTo>
                      <a:pt x="813" y="589"/>
                    </a:lnTo>
                    <a:lnTo>
                      <a:pt x="881" y="630"/>
                    </a:lnTo>
                    <a:lnTo>
                      <a:pt x="963" y="671"/>
                    </a:lnTo>
                    <a:lnTo>
                      <a:pt x="889" y="711"/>
                    </a:lnTo>
                    <a:lnTo>
                      <a:pt x="817" y="757"/>
                    </a:lnTo>
                    <a:lnTo>
                      <a:pt x="740" y="803"/>
                    </a:lnTo>
                    <a:lnTo>
                      <a:pt x="668" y="843"/>
                    </a:lnTo>
                    <a:lnTo>
                      <a:pt x="586" y="866"/>
                    </a:lnTo>
                    <a:lnTo>
                      <a:pt x="504" y="879"/>
                    </a:lnTo>
                    <a:lnTo>
                      <a:pt x="418" y="871"/>
                    </a:lnTo>
                    <a:lnTo>
                      <a:pt x="337" y="839"/>
                    </a:lnTo>
                    <a:lnTo>
                      <a:pt x="277" y="803"/>
                    </a:lnTo>
                    <a:lnTo>
                      <a:pt x="227" y="761"/>
                    </a:lnTo>
                    <a:lnTo>
                      <a:pt x="173" y="717"/>
                    </a:lnTo>
                    <a:lnTo>
                      <a:pt x="132" y="671"/>
                    </a:lnTo>
                    <a:lnTo>
                      <a:pt x="86" y="612"/>
                    </a:lnTo>
                    <a:lnTo>
                      <a:pt x="50" y="558"/>
                    </a:lnTo>
                    <a:lnTo>
                      <a:pt x="24" y="503"/>
                    </a:lnTo>
                    <a:lnTo>
                      <a:pt x="0" y="448"/>
                    </a:lnTo>
                    <a:lnTo>
                      <a:pt x="0" y="394"/>
                    </a:lnTo>
                    <a:lnTo>
                      <a:pt x="4" y="340"/>
                    </a:lnTo>
                    <a:lnTo>
                      <a:pt x="10" y="285"/>
                    </a:lnTo>
                    <a:lnTo>
                      <a:pt x="24" y="245"/>
                    </a:lnTo>
                    <a:lnTo>
                      <a:pt x="32" y="195"/>
                    </a:lnTo>
                    <a:lnTo>
                      <a:pt x="54" y="153"/>
                    </a:lnTo>
                    <a:lnTo>
                      <a:pt x="78" y="113"/>
                    </a:lnTo>
                    <a:lnTo>
                      <a:pt x="114" y="81"/>
                    </a:lnTo>
                    <a:lnTo>
                      <a:pt x="132" y="63"/>
                    </a:lnTo>
                    <a:lnTo>
                      <a:pt x="155" y="49"/>
                    </a:lnTo>
                    <a:lnTo>
                      <a:pt x="182" y="31"/>
                    </a:lnTo>
                    <a:lnTo>
                      <a:pt x="209" y="22"/>
                    </a:lnTo>
                    <a:lnTo>
                      <a:pt x="236" y="9"/>
                    </a:lnTo>
                    <a:lnTo>
                      <a:pt x="263" y="0"/>
                    </a:lnTo>
                    <a:lnTo>
                      <a:pt x="295" y="0"/>
                    </a:lnTo>
                    <a:lnTo>
                      <a:pt x="337" y="4"/>
                    </a:lnTo>
                    <a:lnTo>
                      <a:pt x="445" y="263"/>
                    </a:lnTo>
                    <a:close/>
                  </a:path>
                </a:pathLst>
              </a:custGeom>
              <a:solidFill>
                <a:srgbClr val="9E4F2B"/>
              </a:solidFill>
              <a:ln w="9525">
                <a:noFill/>
                <a:round/>
                <a:headEnd/>
                <a:tailEnd/>
              </a:ln>
            </p:spPr>
            <p:txBody>
              <a:bodyPr>
                <a:prstTxWarp prst="textNoShape">
                  <a:avLst/>
                </a:prstTxWarp>
              </a:bodyPr>
              <a:lstStyle/>
              <a:p>
                <a:endParaRPr lang="en-US"/>
              </a:p>
            </p:txBody>
          </p:sp>
          <p:sp>
            <p:nvSpPr>
              <p:cNvPr id="36982" name="Freeform 237"/>
              <p:cNvSpPr>
                <a:spLocks/>
              </p:cNvSpPr>
              <p:nvPr/>
            </p:nvSpPr>
            <p:spPr bwMode="auto">
              <a:xfrm>
                <a:off x="4043" y="3129"/>
                <a:ext cx="218" cy="175"/>
              </a:xfrm>
              <a:custGeom>
                <a:avLst/>
                <a:gdLst>
                  <a:gd name="T0" fmla="*/ 1579 w 1960"/>
                  <a:gd name="T1" fmla="*/ 1407 h 1570"/>
                  <a:gd name="T2" fmla="*/ 1511 w 1960"/>
                  <a:gd name="T3" fmla="*/ 1452 h 1570"/>
                  <a:gd name="T4" fmla="*/ 1461 w 1960"/>
                  <a:gd name="T5" fmla="*/ 1474 h 1570"/>
                  <a:gd name="T6" fmla="*/ 1447 w 1960"/>
                  <a:gd name="T7" fmla="*/ 1425 h 1570"/>
                  <a:gd name="T8" fmla="*/ 1483 w 1960"/>
                  <a:gd name="T9" fmla="*/ 1329 h 1570"/>
                  <a:gd name="T10" fmla="*/ 1520 w 1960"/>
                  <a:gd name="T11" fmla="*/ 1229 h 1570"/>
                  <a:gd name="T12" fmla="*/ 1524 w 1960"/>
                  <a:gd name="T13" fmla="*/ 1134 h 1570"/>
                  <a:gd name="T14" fmla="*/ 1456 w 1960"/>
                  <a:gd name="T15" fmla="*/ 1089 h 1570"/>
                  <a:gd name="T16" fmla="*/ 1312 w 1960"/>
                  <a:gd name="T17" fmla="*/ 1243 h 1570"/>
                  <a:gd name="T18" fmla="*/ 1152 w 1960"/>
                  <a:gd name="T19" fmla="*/ 1370 h 1570"/>
                  <a:gd name="T20" fmla="*/ 979 w 1960"/>
                  <a:gd name="T21" fmla="*/ 1470 h 1570"/>
                  <a:gd name="T22" fmla="*/ 794 w 1960"/>
                  <a:gd name="T23" fmla="*/ 1570 h 1570"/>
                  <a:gd name="T24" fmla="*/ 866 w 1960"/>
                  <a:gd name="T25" fmla="*/ 1456 h 1570"/>
                  <a:gd name="T26" fmla="*/ 943 w 1960"/>
                  <a:gd name="T27" fmla="*/ 1343 h 1570"/>
                  <a:gd name="T28" fmla="*/ 979 w 1960"/>
                  <a:gd name="T29" fmla="*/ 1221 h 1570"/>
                  <a:gd name="T30" fmla="*/ 957 w 1960"/>
                  <a:gd name="T31" fmla="*/ 1089 h 1570"/>
                  <a:gd name="T32" fmla="*/ 776 w 1960"/>
                  <a:gd name="T33" fmla="*/ 1211 h 1570"/>
                  <a:gd name="T34" fmla="*/ 576 w 1960"/>
                  <a:gd name="T35" fmla="*/ 1333 h 1570"/>
                  <a:gd name="T36" fmla="*/ 363 w 1960"/>
                  <a:gd name="T37" fmla="*/ 1438 h 1570"/>
                  <a:gd name="T38" fmla="*/ 145 w 1960"/>
                  <a:gd name="T39" fmla="*/ 1515 h 1570"/>
                  <a:gd name="T40" fmla="*/ 186 w 1960"/>
                  <a:gd name="T41" fmla="*/ 1425 h 1570"/>
                  <a:gd name="T42" fmla="*/ 259 w 1960"/>
                  <a:gd name="T43" fmla="*/ 1361 h 1570"/>
                  <a:gd name="T44" fmla="*/ 322 w 1960"/>
                  <a:gd name="T45" fmla="*/ 1297 h 1570"/>
                  <a:gd name="T46" fmla="*/ 349 w 1960"/>
                  <a:gd name="T47" fmla="*/ 1202 h 1570"/>
                  <a:gd name="T48" fmla="*/ 259 w 1960"/>
                  <a:gd name="T49" fmla="*/ 1189 h 1570"/>
                  <a:gd name="T50" fmla="*/ 172 w 1960"/>
                  <a:gd name="T51" fmla="*/ 1198 h 1570"/>
                  <a:gd name="T52" fmla="*/ 82 w 1960"/>
                  <a:gd name="T53" fmla="*/ 1216 h 1570"/>
                  <a:gd name="T54" fmla="*/ 0 w 1960"/>
                  <a:gd name="T55" fmla="*/ 1239 h 1570"/>
                  <a:gd name="T56" fmla="*/ 82 w 1960"/>
                  <a:gd name="T57" fmla="*/ 1189 h 1570"/>
                  <a:gd name="T58" fmla="*/ 182 w 1960"/>
                  <a:gd name="T59" fmla="*/ 1143 h 1570"/>
                  <a:gd name="T60" fmla="*/ 249 w 1960"/>
                  <a:gd name="T61" fmla="*/ 1076 h 1570"/>
                  <a:gd name="T62" fmla="*/ 259 w 1960"/>
                  <a:gd name="T63" fmla="*/ 980 h 1570"/>
                  <a:gd name="T64" fmla="*/ 267 w 1960"/>
                  <a:gd name="T65" fmla="*/ 930 h 1570"/>
                  <a:gd name="T66" fmla="*/ 349 w 1960"/>
                  <a:gd name="T67" fmla="*/ 903 h 1570"/>
                  <a:gd name="T68" fmla="*/ 431 w 1960"/>
                  <a:gd name="T69" fmla="*/ 876 h 1570"/>
                  <a:gd name="T70" fmla="*/ 490 w 1960"/>
                  <a:gd name="T71" fmla="*/ 821 h 1570"/>
                  <a:gd name="T72" fmla="*/ 467 w 1960"/>
                  <a:gd name="T73" fmla="*/ 739 h 1570"/>
                  <a:gd name="T74" fmla="*/ 395 w 1960"/>
                  <a:gd name="T75" fmla="*/ 717 h 1570"/>
                  <a:gd name="T76" fmla="*/ 309 w 1960"/>
                  <a:gd name="T77" fmla="*/ 713 h 1570"/>
                  <a:gd name="T78" fmla="*/ 227 w 1960"/>
                  <a:gd name="T79" fmla="*/ 703 h 1570"/>
                  <a:gd name="T80" fmla="*/ 231 w 1960"/>
                  <a:gd name="T81" fmla="*/ 649 h 1570"/>
                  <a:gd name="T82" fmla="*/ 309 w 1960"/>
                  <a:gd name="T83" fmla="*/ 621 h 1570"/>
                  <a:gd name="T84" fmla="*/ 395 w 1960"/>
                  <a:gd name="T85" fmla="*/ 617 h 1570"/>
                  <a:gd name="T86" fmla="*/ 481 w 1960"/>
                  <a:gd name="T87" fmla="*/ 608 h 1570"/>
                  <a:gd name="T88" fmla="*/ 694 w 1960"/>
                  <a:gd name="T89" fmla="*/ 531 h 1570"/>
                  <a:gd name="T90" fmla="*/ 1021 w 1960"/>
                  <a:gd name="T91" fmla="*/ 414 h 1570"/>
                  <a:gd name="T92" fmla="*/ 1334 w 1960"/>
                  <a:gd name="T93" fmla="*/ 286 h 1570"/>
                  <a:gd name="T94" fmla="*/ 1619 w 1960"/>
                  <a:gd name="T95" fmla="*/ 109 h 1570"/>
                  <a:gd name="T96" fmla="*/ 1747 w 1960"/>
                  <a:gd name="T97" fmla="*/ 187 h 1570"/>
                  <a:gd name="T98" fmla="*/ 1860 w 1960"/>
                  <a:gd name="T99" fmla="*/ 576 h 1570"/>
                  <a:gd name="T100" fmla="*/ 1960 w 1960"/>
                  <a:gd name="T101" fmla="*/ 944 h 1570"/>
                  <a:gd name="T102" fmla="*/ 1833 w 1960"/>
                  <a:gd name="T103" fmla="*/ 1261 h 15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60"/>
                  <a:gd name="T157" fmla="*/ 0 h 1570"/>
                  <a:gd name="T158" fmla="*/ 1960 w 1960"/>
                  <a:gd name="T159" fmla="*/ 1570 h 15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60" h="1570">
                    <a:moveTo>
                      <a:pt x="1625" y="1389"/>
                    </a:moveTo>
                    <a:lnTo>
                      <a:pt x="1579" y="1407"/>
                    </a:lnTo>
                    <a:lnTo>
                      <a:pt x="1538" y="1438"/>
                    </a:lnTo>
                    <a:lnTo>
                      <a:pt x="1511" y="1452"/>
                    </a:lnTo>
                    <a:lnTo>
                      <a:pt x="1488" y="1465"/>
                    </a:lnTo>
                    <a:lnTo>
                      <a:pt x="1461" y="1474"/>
                    </a:lnTo>
                    <a:lnTo>
                      <a:pt x="1438" y="1479"/>
                    </a:lnTo>
                    <a:lnTo>
                      <a:pt x="1447" y="1425"/>
                    </a:lnTo>
                    <a:lnTo>
                      <a:pt x="1465" y="1379"/>
                    </a:lnTo>
                    <a:lnTo>
                      <a:pt x="1483" y="1329"/>
                    </a:lnTo>
                    <a:lnTo>
                      <a:pt x="1506" y="1283"/>
                    </a:lnTo>
                    <a:lnTo>
                      <a:pt x="1520" y="1229"/>
                    </a:lnTo>
                    <a:lnTo>
                      <a:pt x="1529" y="1184"/>
                    </a:lnTo>
                    <a:lnTo>
                      <a:pt x="1524" y="1134"/>
                    </a:lnTo>
                    <a:lnTo>
                      <a:pt x="1511" y="1089"/>
                    </a:lnTo>
                    <a:lnTo>
                      <a:pt x="1456" y="1089"/>
                    </a:lnTo>
                    <a:lnTo>
                      <a:pt x="1384" y="1171"/>
                    </a:lnTo>
                    <a:lnTo>
                      <a:pt x="1312" y="1243"/>
                    </a:lnTo>
                    <a:lnTo>
                      <a:pt x="1230" y="1311"/>
                    </a:lnTo>
                    <a:lnTo>
                      <a:pt x="1152" y="1370"/>
                    </a:lnTo>
                    <a:lnTo>
                      <a:pt x="1066" y="1420"/>
                    </a:lnTo>
                    <a:lnTo>
                      <a:pt x="979" y="1470"/>
                    </a:lnTo>
                    <a:lnTo>
                      <a:pt x="885" y="1520"/>
                    </a:lnTo>
                    <a:lnTo>
                      <a:pt x="794" y="1570"/>
                    </a:lnTo>
                    <a:lnTo>
                      <a:pt x="830" y="1511"/>
                    </a:lnTo>
                    <a:lnTo>
                      <a:pt x="866" y="1456"/>
                    </a:lnTo>
                    <a:lnTo>
                      <a:pt x="903" y="1397"/>
                    </a:lnTo>
                    <a:lnTo>
                      <a:pt x="943" y="1343"/>
                    </a:lnTo>
                    <a:lnTo>
                      <a:pt x="967" y="1279"/>
                    </a:lnTo>
                    <a:lnTo>
                      <a:pt x="979" y="1221"/>
                    </a:lnTo>
                    <a:lnTo>
                      <a:pt x="975" y="1152"/>
                    </a:lnTo>
                    <a:lnTo>
                      <a:pt x="957" y="1089"/>
                    </a:lnTo>
                    <a:lnTo>
                      <a:pt x="866" y="1148"/>
                    </a:lnTo>
                    <a:lnTo>
                      <a:pt x="776" y="1211"/>
                    </a:lnTo>
                    <a:lnTo>
                      <a:pt x="676" y="1275"/>
                    </a:lnTo>
                    <a:lnTo>
                      <a:pt x="576" y="1333"/>
                    </a:lnTo>
                    <a:lnTo>
                      <a:pt x="467" y="1383"/>
                    </a:lnTo>
                    <a:lnTo>
                      <a:pt x="363" y="1438"/>
                    </a:lnTo>
                    <a:lnTo>
                      <a:pt x="254" y="1479"/>
                    </a:lnTo>
                    <a:lnTo>
                      <a:pt x="145" y="1515"/>
                    </a:lnTo>
                    <a:lnTo>
                      <a:pt x="158" y="1461"/>
                    </a:lnTo>
                    <a:lnTo>
                      <a:pt x="186" y="1425"/>
                    </a:lnTo>
                    <a:lnTo>
                      <a:pt x="218" y="1389"/>
                    </a:lnTo>
                    <a:lnTo>
                      <a:pt x="259" y="1361"/>
                    </a:lnTo>
                    <a:lnTo>
                      <a:pt x="290" y="1329"/>
                    </a:lnTo>
                    <a:lnTo>
                      <a:pt x="322" y="1297"/>
                    </a:lnTo>
                    <a:lnTo>
                      <a:pt x="341" y="1253"/>
                    </a:lnTo>
                    <a:lnTo>
                      <a:pt x="349" y="1202"/>
                    </a:lnTo>
                    <a:lnTo>
                      <a:pt x="304" y="1189"/>
                    </a:lnTo>
                    <a:lnTo>
                      <a:pt x="259" y="1189"/>
                    </a:lnTo>
                    <a:lnTo>
                      <a:pt x="213" y="1189"/>
                    </a:lnTo>
                    <a:lnTo>
                      <a:pt x="172" y="1198"/>
                    </a:lnTo>
                    <a:lnTo>
                      <a:pt x="127" y="1207"/>
                    </a:lnTo>
                    <a:lnTo>
                      <a:pt x="82" y="1216"/>
                    </a:lnTo>
                    <a:lnTo>
                      <a:pt x="40" y="1225"/>
                    </a:lnTo>
                    <a:lnTo>
                      <a:pt x="0" y="1239"/>
                    </a:lnTo>
                    <a:lnTo>
                      <a:pt x="36" y="1211"/>
                    </a:lnTo>
                    <a:lnTo>
                      <a:pt x="82" y="1189"/>
                    </a:lnTo>
                    <a:lnTo>
                      <a:pt x="132" y="1166"/>
                    </a:lnTo>
                    <a:lnTo>
                      <a:pt x="182" y="1143"/>
                    </a:lnTo>
                    <a:lnTo>
                      <a:pt x="218" y="1112"/>
                    </a:lnTo>
                    <a:lnTo>
                      <a:pt x="249" y="1076"/>
                    </a:lnTo>
                    <a:lnTo>
                      <a:pt x="263" y="1034"/>
                    </a:lnTo>
                    <a:lnTo>
                      <a:pt x="259" y="980"/>
                    </a:lnTo>
                    <a:lnTo>
                      <a:pt x="240" y="962"/>
                    </a:lnTo>
                    <a:lnTo>
                      <a:pt x="267" y="930"/>
                    </a:lnTo>
                    <a:lnTo>
                      <a:pt x="309" y="916"/>
                    </a:lnTo>
                    <a:lnTo>
                      <a:pt x="349" y="903"/>
                    </a:lnTo>
                    <a:lnTo>
                      <a:pt x="395" y="894"/>
                    </a:lnTo>
                    <a:lnTo>
                      <a:pt x="431" y="876"/>
                    </a:lnTo>
                    <a:lnTo>
                      <a:pt x="467" y="858"/>
                    </a:lnTo>
                    <a:lnTo>
                      <a:pt x="490" y="821"/>
                    </a:lnTo>
                    <a:lnTo>
                      <a:pt x="499" y="776"/>
                    </a:lnTo>
                    <a:lnTo>
                      <a:pt x="467" y="739"/>
                    </a:lnTo>
                    <a:lnTo>
                      <a:pt x="435" y="727"/>
                    </a:lnTo>
                    <a:lnTo>
                      <a:pt x="395" y="717"/>
                    </a:lnTo>
                    <a:lnTo>
                      <a:pt x="353" y="717"/>
                    </a:lnTo>
                    <a:lnTo>
                      <a:pt x="309" y="713"/>
                    </a:lnTo>
                    <a:lnTo>
                      <a:pt x="267" y="713"/>
                    </a:lnTo>
                    <a:lnTo>
                      <a:pt x="227" y="703"/>
                    </a:lnTo>
                    <a:lnTo>
                      <a:pt x="200" y="685"/>
                    </a:lnTo>
                    <a:lnTo>
                      <a:pt x="231" y="649"/>
                    </a:lnTo>
                    <a:lnTo>
                      <a:pt x="267" y="631"/>
                    </a:lnTo>
                    <a:lnTo>
                      <a:pt x="309" y="621"/>
                    </a:lnTo>
                    <a:lnTo>
                      <a:pt x="353" y="621"/>
                    </a:lnTo>
                    <a:lnTo>
                      <a:pt x="395" y="617"/>
                    </a:lnTo>
                    <a:lnTo>
                      <a:pt x="435" y="617"/>
                    </a:lnTo>
                    <a:lnTo>
                      <a:pt x="481" y="608"/>
                    </a:lnTo>
                    <a:lnTo>
                      <a:pt x="535" y="590"/>
                    </a:lnTo>
                    <a:lnTo>
                      <a:pt x="694" y="531"/>
                    </a:lnTo>
                    <a:lnTo>
                      <a:pt x="857" y="472"/>
                    </a:lnTo>
                    <a:lnTo>
                      <a:pt x="1021" y="414"/>
                    </a:lnTo>
                    <a:lnTo>
                      <a:pt x="1184" y="358"/>
                    </a:lnTo>
                    <a:lnTo>
                      <a:pt x="1334" y="286"/>
                    </a:lnTo>
                    <a:lnTo>
                      <a:pt x="1483" y="209"/>
                    </a:lnTo>
                    <a:lnTo>
                      <a:pt x="1619" y="109"/>
                    </a:lnTo>
                    <a:lnTo>
                      <a:pt x="1751" y="0"/>
                    </a:lnTo>
                    <a:lnTo>
                      <a:pt x="1747" y="187"/>
                    </a:lnTo>
                    <a:lnTo>
                      <a:pt x="1792" y="382"/>
                    </a:lnTo>
                    <a:lnTo>
                      <a:pt x="1860" y="576"/>
                    </a:lnTo>
                    <a:lnTo>
                      <a:pt x="1928" y="767"/>
                    </a:lnTo>
                    <a:lnTo>
                      <a:pt x="1960" y="944"/>
                    </a:lnTo>
                    <a:lnTo>
                      <a:pt x="1938" y="1112"/>
                    </a:lnTo>
                    <a:lnTo>
                      <a:pt x="1833" y="1261"/>
                    </a:lnTo>
                    <a:lnTo>
                      <a:pt x="1625" y="1389"/>
                    </a:lnTo>
                    <a:close/>
                  </a:path>
                </a:pathLst>
              </a:custGeom>
              <a:solidFill>
                <a:srgbClr val="CC3300"/>
              </a:solidFill>
              <a:ln w="9525">
                <a:noFill/>
                <a:round/>
                <a:headEnd/>
                <a:tailEnd/>
              </a:ln>
            </p:spPr>
            <p:txBody>
              <a:bodyPr>
                <a:prstTxWarp prst="textNoShape">
                  <a:avLst/>
                </a:prstTxWarp>
              </a:bodyPr>
              <a:lstStyle/>
              <a:p>
                <a:endParaRPr lang="en-US"/>
              </a:p>
            </p:txBody>
          </p:sp>
          <p:sp>
            <p:nvSpPr>
              <p:cNvPr id="36983" name="Freeform 238"/>
              <p:cNvSpPr>
                <a:spLocks/>
              </p:cNvSpPr>
              <p:nvPr/>
            </p:nvSpPr>
            <p:spPr bwMode="auto">
              <a:xfrm>
                <a:off x="3834" y="3183"/>
                <a:ext cx="238" cy="94"/>
              </a:xfrm>
              <a:custGeom>
                <a:avLst/>
                <a:gdLst>
                  <a:gd name="T0" fmla="*/ 1180 w 2142"/>
                  <a:gd name="T1" fmla="*/ 246 h 852"/>
                  <a:gd name="T2" fmla="*/ 1371 w 2142"/>
                  <a:gd name="T3" fmla="*/ 236 h 852"/>
                  <a:gd name="T4" fmla="*/ 1574 w 2142"/>
                  <a:gd name="T5" fmla="*/ 232 h 852"/>
                  <a:gd name="T6" fmla="*/ 1770 w 2142"/>
                  <a:gd name="T7" fmla="*/ 218 h 852"/>
                  <a:gd name="T8" fmla="*/ 1865 w 2142"/>
                  <a:gd name="T9" fmla="*/ 226 h 852"/>
                  <a:gd name="T10" fmla="*/ 1892 w 2142"/>
                  <a:gd name="T11" fmla="*/ 258 h 852"/>
                  <a:gd name="T12" fmla="*/ 1955 w 2142"/>
                  <a:gd name="T13" fmla="*/ 290 h 852"/>
                  <a:gd name="T14" fmla="*/ 2142 w 2142"/>
                  <a:gd name="T15" fmla="*/ 313 h 852"/>
                  <a:gd name="T16" fmla="*/ 2073 w 2142"/>
                  <a:gd name="T17" fmla="*/ 372 h 852"/>
                  <a:gd name="T18" fmla="*/ 1973 w 2142"/>
                  <a:gd name="T19" fmla="*/ 404 h 852"/>
                  <a:gd name="T20" fmla="*/ 1897 w 2142"/>
                  <a:gd name="T21" fmla="*/ 435 h 852"/>
                  <a:gd name="T22" fmla="*/ 1919 w 2142"/>
                  <a:gd name="T23" fmla="*/ 535 h 852"/>
                  <a:gd name="T24" fmla="*/ 1961 w 2142"/>
                  <a:gd name="T25" fmla="*/ 545 h 852"/>
                  <a:gd name="T26" fmla="*/ 1991 w 2142"/>
                  <a:gd name="T27" fmla="*/ 571 h 852"/>
                  <a:gd name="T28" fmla="*/ 1851 w 2142"/>
                  <a:gd name="T29" fmla="*/ 631 h 852"/>
                  <a:gd name="T30" fmla="*/ 1756 w 2142"/>
                  <a:gd name="T31" fmla="*/ 744 h 852"/>
                  <a:gd name="T32" fmla="*/ 1642 w 2142"/>
                  <a:gd name="T33" fmla="*/ 834 h 852"/>
                  <a:gd name="T34" fmla="*/ 1493 w 2142"/>
                  <a:gd name="T35" fmla="*/ 848 h 852"/>
                  <a:gd name="T36" fmla="*/ 1560 w 2142"/>
                  <a:gd name="T37" fmla="*/ 772 h 852"/>
                  <a:gd name="T38" fmla="*/ 1652 w 2142"/>
                  <a:gd name="T39" fmla="*/ 703 h 852"/>
                  <a:gd name="T40" fmla="*/ 1728 w 2142"/>
                  <a:gd name="T41" fmla="*/ 626 h 852"/>
                  <a:gd name="T42" fmla="*/ 1770 w 2142"/>
                  <a:gd name="T43" fmla="*/ 535 h 852"/>
                  <a:gd name="T44" fmla="*/ 1602 w 2142"/>
                  <a:gd name="T45" fmla="*/ 535 h 852"/>
                  <a:gd name="T46" fmla="*/ 1343 w 2142"/>
                  <a:gd name="T47" fmla="*/ 608 h 852"/>
                  <a:gd name="T48" fmla="*/ 1076 w 2142"/>
                  <a:gd name="T49" fmla="*/ 631 h 852"/>
                  <a:gd name="T50" fmla="*/ 807 w 2142"/>
                  <a:gd name="T51" fmla="*/ 631 h 852"/>
                  <a:gd name="T52" fmla="*/ 703 w 2142"/>
                  <a:gd name="T53" fmla="*/ 599 h 852"/>
                  <a:gd name="T54" fmla="*/ 785 w 2142"/>
                  <a:gd name="T55" fmla="*/ 563 h 852"/>
                  <a:gd name="T56" fmla="*/ 862 w 2142"/>
                  <a:gd name="T57" fmla="*/ 517 h 852"/>
                  <a:gd name="T58" fmla="*/ 894 w 2142"/>
                  <a:gd name="T59" fmla="*/ 453 h 852"/>
                  <a:gd name="T60" fmla="*/ 857 w 2142"/>
                  <a:gd name="T61" fmla="*/ 377 h 852"/>
                  <a:gd name="T62" fmla="*/ 789 w 2142"/>
                  <a:gd name="T63" fmla="*/ 363 h 852"/>
                  <a:gd name="T64" fmla="*/ 717 w 2142"/>
                  <a:gd name="T65" fmla="*/ 372 h 852"/>
                  <a:gd name="T66" fmla="*/ 639 w 2142"/>
                  <a:gd name="T67" fmla="*/ 368 h 852"/>
                  <a:gd name="T68" fmla="*/ 522 w 2142"/>
                  <a:gd name="T69" fmla="*/ 322 h 852"/>
                  <a:gd name="T70" fmla="*/ 362 w 2142"/>
                  <a:gd name="T71" fmla="*/ 254 h 852"/>
                  <a:gd name="T72" fmla="*/ 209 w 2142"/>
                  <a:gd name="T73" fmla="*/ 164 h 852"/>
                  <a:gd name="T74" fmla="*/ 69 w 2142"/>
                  <a:gd name="T75" fmla="*/ 55 h 852"/>
                  <a:gd name="T76" fmla="*/ 123 w 2142"/>
                  <a:gd name="T77" fmla="*/ 50 h 852"/>
                  <a:gd name="T78" fmla="*/ 394 w 2142"/>
                  <a:gd name="T79" fmla="*/ 122 h 852"/>
                  <a:gd name="T80" fmla="*/ 671 w 2142"/>
                  <a:gd name="T81" fmla="*/ 177 h 852"/>
                  <a:gd name="T82" fmla="*/ 948 w 2142"/>
                  <a:gd name="T83" fmla="*/ 226 h 8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2"/>
                  <a:gd name="T127" fmla="*/ 0 h 852"/>
                  <a:gd name="T128" fmla="*/ 2142 w 2142"/>
                  <a:gd name="T129" fmla="*/ 852 h 8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2" h="852">
                    <a:moveTo>
                      <a:pt x="1089" y="258"/>
                    </a:moveTo>
                    <a:lnTo>
                      <a:pt x="1180" y="246"/>
                    </a:lnTo>
                    <a:lnTo>
                      <a:pt x="1275" y="240"/>
                    </a:lnTo>
                    <a:lnTo>
                      <a:pt x="1371" y="236"/>
                    </a:lnTo>
                    <a:lnTo>
                      <a:pt x="1475" y="236"/>
                    </a:lnTo>
                    <a:lnTo>
                      <a:pt x="1574" y="232"/>
                    </a:lnTo>
                    <a:lnTo>
                      <a:pt x="1674" y="226"/>
                    </a:lnTo>
                    <a:lnTo>
                      <a:pt x="1770" y="218"/>
                    </a:lnTo>
                    <a:lnTo>
                      <a:pt x="1865" y="204"/>
                    </a:lnTo>
                    <a:lnTo>
                      <a:pt x="1865" y="226"/>
                    </a:lnTo>
                    <a:lnTo>
                      <a:pt x="1879" y="246"/>
                    </a:lnTo>
                    <a:lnTo>
                      <a:pt x="1892" y="258"/>
                    </a:lnTo>
                    <a:lnTo>
                      <a:pt x="1915" y="272"/>
                    </a:lnTo>
                    <a:lnTo>
                      <a:pt x="1955" y="290"/>
                    </a:lnTo>
                    <a:lnTo>
                      <a:pt x="1991" y="313"/>
                    </a:lnTo>
                    <a:lnTo>
                      <a:pt x="2142" y="313"/>
                    </a:lnTo>
                    <a:lnTo>
                      <a:pt x="2114" y="349"/>
                    </a:lnTo>
                    <a:lnTo>
                      <a:pt x="2073" y="372"/>
                    </a:lnTo>
                    <a:lnTo>
                      <a:pt x="2023" y="386"/>
                    </a:lnTo>
                    <a:lnTo>
                      <a:pt x="1973" y="404"/>
                    </a:lnTo>
                    <a:lnTo>
                      <a:pt x="1923" y="413"/>
                    </a:lnTo>
                    <a:lnTo>
                      <a:pt x="1897" y="435"/>
                    </a:lnTo>
                    <a:lnTo>
                      <a:pt x="1887" y="471"/>
                    </a:lnTo>
                    <a:lnTo>
                      <a:pt x="1919" y="535"/>
                    </a:lnTo>
                    <a:lnTo>
                      <a:pt x="1941" y="535"/>
                    </a:lnTo>
                    <a:lnTo>
                      <a:pt x="1961" y="545"/>
                    </a:lnTo>
                    <a:lnTo>
                      <a:pt x="1973" y="558"/>
                    </a:lnTo>
                    <a:lnTo>
                      <a:pt x="1991" y="571"/>
                    </a:lnTo>
                    <a:lnTo>
                      <a:pt x="1915" y="589"/>
                    </a:lnTo>
                    <a:lnTo>
                      <a:pt x="1851" y="631"/>
                    </a:lnTo>
                    <a:lnTo>
                      <a:pt x="1801" y="680"/>
                    </a:lnTo>
                    <a:lnTo>
                      <a:pt x="1756" y="744"/>
                    </a:lnTo>
                    <a:lnTo>
                      <a:pt x="1702" y="794"/>
                    </a:lnTo>
                    <a:lnTo>
                      <a:pt x="1642" y="834"/>
                    </a:lnTo>
                    <a:lnTo>
                      <a:pt x="1574" y="852"/>
                    </a:lnTo>
                    <a:lnTo>
                      <a:pt x="1493" y="848"/>
                    </a:lnTo>
                    <a:lnTo>
                      <a:pt x="1520" y="808"/>
                    </a:lnTo>
                    <a:lnTo>
                      <a:pt x="1560" y="772"/>
                    </a:lnTo>
                    <a:lnTo>
                      <a:pt x="1602" y="735"/>
                    </a:lnTo>
                    <a:lnTo>
                      <a:pt x="1652" y="703"/>
                    </a:lnTo>
                    <a:lnTo>
                      <a:pt x="1688" y="662"/>
                    </a:lnTo>
                    <a:lnTo>
                      <a:pt x="1728" y="626"/>
                    </a:lnTo>
                    <a:lnTo>
                      <a:pt x="1751" y="581"/>
                    </a:lnTo>
                    <a:lnTo>
                      <a:pt x="1770" y="535"/>
                    </a:lnTo>
                    <a:lnTo>
                      <a:pt x="1733" y="481"/>
                    </a:lnTo>
                    <a:lnTo>
                      <a:pt x="1602" y="535"/>
                    </a:lnTo>
                    <a:lnTo>
                      <a:pt x="1475" y="581"/>
                    </a:lnTo>
                    <a:lnTo>
                      <a:pt x="1343" y="608"/>
                    </a:lnTo>
                    <a:lnTo>
                      <a:pt x="1211" y="631"/>
                    </a:lnTo>
                    <a:lnTo>
                      <a:pt x="1076" y="631"/>
                    </a:lnTo>
                    <a:lnTo>
                      <a:pt x="944" y="635"/>
                    </a:lnTo>
                    <a:lnTo>
                      <a:pt x="807" y="631"/>
                    </a:lnTo>
                    <a:lnTo>
                      <a:pt x="681" y="626"/>
                    </a:lnTo>
                    <a:lnTo>
                      <a:pt x="703" y="599"/>
                    </a:lnTo>
                    <a:lnTo>
                      <a:pt x="744" y="581"/>
                    </a:lnTo>
                    <a:lnTo>
                      <a:pt x="785" y="563"/>
                    </a:lnTo>
                    <a:lnTo>
                      <a:pt x="830" y="545"/>
                    </a:lnTo>
                    <a:lnTo>
                      <a:pt x="862" y="517"/>
                    </a:lnTo>
                    <a:lnTo>
                      <a:pt x="889" y="490"/>
                    </a:lnTo>
                    <a:lnTo>
                      <a:pt x="894" y="453"/>
                    </a:lnTo>
                    <a:lnTo>
                      <a:pt x="885" y="408"/>
                    </a:lnTo>
                    <a:lnTo>
                      <a:pt x="857" y="377"/>
                    </a:lnTo>
                    <a:lnTo>
                      <a:pt x="826" y="368"/>
                    </a:lnTo>
                    <a:lnTo>
                      <a:pt x="789" y="363"/>
                    </a:lnTo>
                    <a:lnTo>
                      <a:pt x="757" y="372"/>
                    </a:lnTo>
                    <a:lnTo>
                      <a:pt x="717" y="372"/>
                    </a:lnTo>
                    <a:lnTo>
                      <a:pt x="681" y="372"/>
                    </a:lnTo>
                    <a:lnTo>
                      <a:pt x="639" y="368"/>
                    </a:lnTo>
                    <a:lnTo>
                      <a:pt x="608" y="349"/>
                    </a:lnTo>
                    <a:lnTo>
                      <a:pt x="522" y="322"/>
                    </a:lnTo>
                    <a:lnTo>
                      <a:pt x="440" y="295"/>
                    </a:lnTo>
                    <a:lnTo>
                      <a:pt x="362" y="254"/>
                    </a:lnTo>
                    <a:lnTo>
                      <a:pt x="286" y="214"/>
                    </a:lnTo>
                    <a:lnTo>
                      <a:pt x="209" y="164"/>
                    </a:lnTo>
                    <a:lnTo>
                      <a:pt x="136" y="114"/>
                    </a:lnTo>
                    <a:lnTo>
                      <a:pt x="69" y="55"/>
                    </a:lnTo>
                    <a:lnTo>
                      <a:pt x="0" y="0"/>
                    </a:lnTo>
                    <a:lnTo>
                      <a:pt x="123" y="50"/>
                    </a:lnTo>
                    <a:lnTo>
                      <a:pt x="259" y="95"/>
                    </a:lnTo>
                    <a:lnTo>
                      <a:pt x="394" y="122"/>
                    </a:lnTo>
                    <a:lnTo>
                      <a:pt x="535" y="154"/>
                    </a:lnTo>
                    <a:lnTo>
                      <a:pt x="671" y="177"/>
                    </a:lnTo>
                    <a:lnTo>
                      <a:pt x="812" y="200"/>
                    </a:lnTo>
                    <a:lnTo>
                      <a:pt x="948" y="226"/>
                    </a:lnTo>
                    <a:lnTo>
                      <a:pt x="1089" y="258"/>
                    </a:lnTo>
                    <a:close/>
                  </a:path>
                </a:pathLst>
              </a:custGeom>
              <a:solidFill>
                <a:srgbClr val="CC3300"/>
              </a:solidFill>
              <a:ln w="9525">
                <a:noFill/>
                <a:round/>
                <a:headEnd/>
                <a:tailEnd/>
              </a:ln>
            </p:spPr>
            <p:txBody>
              <a:bodyPr>
                <a:prstTxWarp prst="textNoShape">
                  <a:avLst/>
                </a:prstTxWarp>
              </a:bodyPr>
              <a:lstStyle/>
              <a:p>
                <a:endParaRPr lang="en-US"/>
              </a:p>
            </p:txBody>
          </p:sp>
          <p:sp>
            <p:nvSpPr>
              <p:cNvPr id="36984" name="Freeform 239"/>
              <p:cNvSpPr>
                <a:spLocks/>
              </p:cNvSpPr>
              <p:nvPr/>
            </p:nvSpPr>
            <p:spPr bwMode="auto">
              <a:xfrm>
                <a:off x="4336" y="1758"/>
                <a:ext cx="78" cy="274"/>
              </a:xfrm>
              <a:custGeom>
                <a:avLst/>
                <a:gdLst>
                  <a:gd name="T0" fmla="*/ 44 w 78"/>
                  <a:gd name="T1" fmla="*/ 6 h 274"/>
                  <a:gd name="T2" fmla="*/ 36 w 78"/>
                  <a:gd name="T3" fmla="*/ 102 h 274"/>
                  <a:gd name="T4" fmla="*/ 0 w 78"/>
                  <a:gd name="T5" fmla="*/ 206 h 274"/>
                  <a:gd name="T6" fmla="*/ 36 w 78"/>
                  <a:gd name="T7" fmla="*/ 270 h 274"/>
                  <a:gd name="T8" fmla="*/ 56 w 78"/>
                  <a:gd name="T9" fmla="*/ 182 h 274"/>
                  <a:gd name="T10" fmla="*/ 76 w 78"/>
                  <a:gd name="T11" fmla="*/ 106 h 274"/>
                  <a:gd name="T12" fmla="*/ 44 w 78"/>
                  <a:gd name="T13" fmla="*/ 6 h 274"/>
                  <a:gd name="T14" fmla="*/ 0 60000 65536"/>
                  <a:gd name="T15" fmla="*/ 0 60000 65536"/>
                  <a:gd name="T16" fmla="*/ 0 60000 65536"/>
                  <a:gd name="T17" fmla="*/ 0 60000 65536"/>
                  <a:gd name="T18" fmla="*/ 0 60000 65536"/>
                  <a:gd name="T19" fmla="*/ 0 60000 65536"/>
                  <a:gd name="T20" fmla="*/ 0 60000 65536"/>
                  <a:gd name="T21" fmla="*/ 0 w 78"/>
                  <a:gd name="T22" fmla="*/ 0 h 274"/>
                  <a:gd name="T23" fmla="*/ 78 w 78"/>
                  <a:gd name="T24" fmla="*/ 274 h 2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74">
                    <a:moveTo>
                      <a:pt x="44" y="6"/>
                    </a:moveTo>
                    <a:cubicBezTo>
                      <a:pt x="37" y="0"/>
                      <a:pt x="43" y="69"/>
                      <a:pt x="36" y="102"/>
                    </a:cubicBezTo>
                    <a:cubicBezTo>
                      <a:pt x="29" y="135"/>
                      <a:pt x="0" y="178"/>
                      <a:pt x="0" y="206"/>
                    </a:cubicBezTo>
                    <a:cubicBezTo>
                      <a:pt x="0" y="234"/>
                      <a:pt x="27" y="274"/>
                      <a:pt x="36" y="270"/>
                    </a:cubicBezTo>
                    <a:cubicBezTo>
                      <a:pt x="45" y="266"/>
                      <a:pt x="49" y="209"/>
                      <a:pt x="56" y="182"/>
                    </a:cubicBezTo>
                    <a:cubicBezTo>
                      <a:pt x="63" y="155"/>
                      <a:pt x="78" y="135"/>
                      <a:pt x="76" y="106"/>
                    </a:cubicBezTo>
                    <a:cubicBezTo>
                      <a:pt x="74" y="77"/>
                      <a:pt x="51" y="27"/>
                      <a:pt x="44" y="6"/>
                    </a:cubicBezTo>
                    <a:close/>
                  </a:path>
                </a:pathLst>
              </a:custGeom>
              <a:solidFill>
                <a:srgbClr val="F0AE6B"/>
              </a:solidFill>
              <a:ln w="9525">
                <a:noFill/>
                <a:round/>
                <a:headEnd/>
                <a:tailEnd/>
              </a:ln>
            </p:spPr>
            <p:txBody>
              <a:bodyPr>
                <a:prstTxWarp prst="textNoShape">
                  <a:avLst/>
                </a:prstTxWarp>
              </a:bodyPr>
              <a:lstStyle/>
              <a:p>
                <a:endParaRPr lang="en-US"/>
              </a:p>
            </p:txBody>
          </p:sp>
          <p:sp>
            <p:nvSpPr>
              <p:cNvPr id="36985" name="Freeform 240" descr="1332252"/>
              <p:cNvSpPr>
                <a:spLocks/>
              </p:cNvSpPr>
              <p:nvPr/>
            </p:nvSpPr>
            <p:spPr bwMode="auto">
              <a:xfrm>
                <a:off x="4275" y="1771"/>
                <a:ext cx="96" cy="194"/>
              </a:xfrm>
              <a:custGeom>
                <a:avLst/>
                <a:gdLst>
                  <a:gd name="T0" fmla="*/ 33 w 96"/>
                  <a:gd name="T1" fmla="*/ 17 h 194"/>
                  <a:gd name="T2" fmla="*/ 89 w 96"/>
                  <a:gd name="T3" fmla="*/ 25 h 194"/>
                  <a:gd name="T4" fmla="*/ 73 w 96"/>
                  <a:gd name="T5" fmla="*/ 125 h 194"/>
                  <a:gd name="T6" fmla="*/ 33 w 96"/>
                  <a:gd name="T7" fmla="*/ 177 h 194"/>
                  <a:gd name="T8" fmla="*/ 1 w 96"/>
                  <a:gd name="T9" fmla="*/ 25 h 194"/>
                  <a:gd name="T10" fmla="*/ 33 w 96"/>
                  <a:gd name="T11" fmla="*/ 17 h 194"/>
                  <a:gd name="T12" fmla="*/ 0 60000 65536"/>
                  <a:gd name="T13" fmla="*/ 0 60000 65536"/>
                  <a:gd name="T14" fmla="*/ 0 60000 65536"/>
                  <a:gd name="T15" fmla="*/ 0 60000 65536"/>
                  <a:gd name="T16" fmla="*/ 0 60000 65536"/>
                  <a:gd name="T17" fmla="*/ 0 60000 65536"/>
                  <a:gd name="T18" fmla="*/ 0 w 96"/>
                  <a:gd name="T19" fmla="*/ 0 h 194"/>
                  <a:gd name="T20" fmla="*/ 96 w 96"/>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96" h="194">
                    <a:moveTo>
                      <a:pt x="33" y="17"/>
                    </a:moveTo>
                    <a:cubicBezTo>
                      <a:pt x="48" y="17"/>
                      <a:pt x="82" y="7"/>
                      <a:pt x="89" y="25"/>
                    </a:cubicBezTo>
                    <a:cubicBezTo>
                      <a:pt x="96" y="43"/>
                      <a:pt x="82" y="100"/>
                      <a:pt x="73" y="125"/>
                    </a:cubicBezTo>
                    <a:cubicBezTo>
                      <a:pt x="64" y="150"/>
                      <a:pt x="45" y="194"/>
                      <a:pt x="33" y="177"/>
                    </a:cubicBezTo>
                    <a:cubicBezTo>
                      <a:pt x="21" y="160"/>
                      <a:pt x="0" y="50"/>
                      <a:pt x="1" y="25"/>
                    </a:cubicBezTo>
                    <a:cubicBezTo>
                      <a:pt x="2" y="0"/>
                      <a:pt x="18" y="17"/>
                      <a:pt x="33" y="17"/>
                    </a:cubicBezTo>
                    <a:close/>
                  </a:path>
                </a:pathLst>
              </a:custGeom>
              <a:blipFill dpi="0" rotWithShape="1">
                <a:blip r:embed="rId7"/>
                <a:srcRect/>
                <a:tile tx="0" ty="0" sx="100000" sy="100000" flip="none" algn="tl"/>
              </a:blipFill>
              <a:ln w="9525">
                <a:noFill/>
                <a:round/>
                <a:headEnd/>
                <a:tailEnd/>
              </a:ln>
            </p:spPr>
            <p:txBody>
              <a:bodyPr>
                <a:prstTxWarp prst="textNoShape">
                  <a:avLst/>
                </a:prstTxWarp>
              </a:bodyPr>
              <a:lstStyle/>
              <a:p>
                <a:endParaRPr lang="en-US"/>
              </a:p>
            </p:txBody>
          </p:sp>
          <p:sp>
            <p:nvSpPr>
              <p:cNvPr id="36986" name="Freeform 241"/>
              <p:cNvSpPr>
                <a:spLocks/>
              </p:cNvSpPr>
              <p:nvPr/>
            </p:nvSpPr>
            <p:spPr bwMode="auto">
              <a:xfrm>
                <a:off x="4344" y="1835"/>
                <a:ext cx="420" cy="183"/>
              </a:xfrm>
              <a:custGeom>
                <a:avLst/>
                <a:gdLst>
                  <a:gd name="T0" fmla="*/ 56 w 420"/>
                  <a:gd name="T1" fmla="*/ 29 h 183"/>
                  <a:gd name="T2" fmla="*/ 20 w 420"/>
                  <a:gd name="T3" fmla="*/ 145 h 183"/>
                  <a:gd name="T4" fmla="*/ 176 w 420"/>
                  <a:gd name="T5" fmla="*/ 181 h 183"/>
                  <a:gd name="T6" fmla="*/ 368 w 420"/>
                  <a:gd name="T7" fmla="*/ 157 h 183"/>
                  <a:gd name="T8" fmla="*/ 420 w 420"/>
                  <a:gd name="T9" fmla="*/ 93 h 183"/>
                  <a:gd name="T10" fmla="*/ 368 w 420"/>
                  <a:gd name="T11" fmla="*/ 9 h 183"/>
                  <a:gd name="T12" fmla="*/ 224 w 420"/>
                  <a:gd name="T13" fmla="*/ 37 h 183"/>
                  <a:gd name="T14" fmla="*/ 92 w 420"/>
                  <a:gd name="T15" fmla="*/ 33 h 183"/>
                  <a:gd name="T16" fmla="*/ 56 w 420"/>
                  <a:gd name="T17" fmla="*/ 29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183"/>
                  <a:gd name="T29" fmla="*/ 420 w 420"/>
                  <a:gd name="T30" fmla="*/ 183 h 1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183">
                    <a:moveTo>
                      <a:pt x="56" y="29"/>
                    </a:moveTo>
                    <a:cubicBezTo>
                      <a:pt x="44" y="48"/>
                      <a:pt x="0" y="120"/>
                      <a:pt x="20" y="145"/>
                    </a:cubicBezTo>
                    <a:cubicBezTo>
                      <a:pt x="40" y="170"/>
                      <a:pt x="118" y="179"/>
                      <a:pt x="176" y="181"/>
                    </a:cubicBezTo>
                    <a:cubicBezTo>
                      <a:pt x="234" y="183"/>
                      <a:pt x="327" y="172"/>
                      <a:pt x="368" y="157"/>
                    </a:cubicBezTo>
                    <a:cubicBezTo>
                      <a:pt x="409" y="142"/>
                      <a:pt x="420" y="118"/>
                      <a:pt x="420" y="93"/>
                    </a:cubicBezTo>
                    <a:cubicBezTo>
                      <a:pt x="420" y="68"/>
                      <a:pt x="401" y="18"/>
                      <a:pt x="368" y="9"/>
                    </a:cubicBezTo>
                    <a:cubicBezTo>
                      <a:pt x="335" y="0"/>
                      <a:pt x="270" y="33"/>
                      <a:pt x="224" y="37"/>
                    </a:cubicBezTo>
                    <a:cubicBezTo>
                      <a:pt x="178" y="41"/>
                      <a:pt x="119" y="36"/>
                      <a:pt x="92" y="33"/>
                    </a:cubicBezTo>
                    <a:cubicBezTo>
                      <a:pt x="65" y="30"/>
                      <a:pt x="68" y="10"/>
                      <a:pt x="56" y="29"/>
                    </a:cubicBezTo>
                    <a:close/>
                  </a:path>
                </a:pathLst>
              </a:custGeom>
              <a:solidFill>
                <a:srgbClr val="F0AE6B"/>
              </a:solidFill>
              <a:ln w="9525">
                <a:noFill/>
                <a:round/>
                <a:headEnd/>
                <a:tailEnd/>
              </a:ln>
            </p:spPr>
            <p:txBody>
              <a:bodyPr>
                <a:prstTxWarp prst="textNoShape">
                  <a:avLst/>
                </a:prstTxWarp>
              </a:bodyPr>
              <a:lstStyle/>
              <a:p>
                <a:endParaRPr lang="en-US"/>
              </a:p>
            </p:txBody>
          </p:sp>
          <p:sp>
            <p:nvSpPr>
              <p:cNvPr id="36987" name="Freeform 242"/>
              <p:cNvSpPr>
                <a:spLocks/>
              </p:cNvSpPr>
              <p:nvPr/>
            </p:nvSpPr>
            <p:spPr bwMode="auto">
              <a:xfrm>
                <a:off x="4364" y="1953"/>
                <a:ext cx="341" cy="280"/>
              </a:xfrm>
              <a:custGeom>
                <a:avLst/>
                <a:gdLst>
                  <a:gd name="T0" fmla="*/ 44 w 341"/>
                  <a:gd name="T1" fmla="*/ 15 h 280"/>
                  <a:gd name="T2" fmla="*/ 8 w 341"/>
                  <a:gd name="T3" fmla="*/ 139 h 280"/>
                  <a:gd name="T4" fmla="*/ 92 w 341"/>
                  <a:gd name="T5" fmla="*/ 183 h 280"/>
                  <a:gd name="T6" fmla="*/ 124 w 341"/>
                  <a:gd name="T7" fmla="*/ 239 h 280"/>
                  <a:gd name="T8" fmla="*/ 180 w 341"/>
                  <a:gd name="T9" fmla="*/ 279 h 280"/>
                  <a:gd name="T10" fmla="*/ 240 w 341"/>
                  <a:gd name="T11" fmla="*/ 243 h 280"/>
                  <a:gd name="T12" fmla="*/ 252 w 341"/>
                  <a:gd name="T13" fmla="*/ 191 h 280"/>
                  <a:gd name="T14" fmla="*/ 296 w 341"/>
                  <a:gd name="T15" fmla="*/ 155 h 280"/>
                  <a:gd name="T16" fmla="*/ 340 w 341"/>
                  <a:gd name="T17" fmla="*/ 123 h 280"/>
                  <a:gd name="T18" fmla="*/ 300 w 341"/>
                  <a:gd name="T19" fmla="*/ 19 h 280"/>
                  <a:gd name="T20" fmla="*/ 136 w 341"/>
                  <a:gd name="T21" fmla="*/ 39 h 280"/>
                  <a:gd name="T22" fmla="*/ 44 w 341"/>
                  <a:gd name="T23" fmla="*/ 15 h 2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1"/>
                  <a:gd name="T37" fmla="*/ 0 h 280"/>
                  <a:gd name="T38" fmla="*/ 341 w 341"/>
                  <a:gd name="T39" fmla="*/ 280 h 2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1" h="280">
                    <a:moveTo>
                      <a:pt x="44" y="15"/>
                    </a:moveTo>
                    <a:cubicBezTo>
                      <a:pt x="23" y="32"/>
                      <a:pt x="0" y="111"/>
                      <a:pt x="8" y="139"/>
                    </a:cubicBezTo>
                    <a:cubicBezTo>
                      <a:pt x="16" y="167"/>
                      <a:pt x="73" y="166"/>
                      <a:pt x="92" y="183"/>
                    </a:cubicBezTo>
                    <a:cubicBezTo>
                      <a:pt x="111" y="200"/>
                      <a:pt x="109" y="223"/>
                      <a:pt x="124" y="239"/>
                    </a:cubicBezTo>
                    <a:cubicBezTo>
                      <a:pt x="139" y="255"/>
                      <a:pt x="161" y="278"/>
                      <a:pt x="180" y="279"/>
                    </a:cubicBezTo>
                    <a:cubicBezTo>
                      <a:pt x="199" y="280"/>
                      <a:pt x="228" y="258"/>
                      <a:pt x="240" y="243"/>
                    </a:cubicBezTo>
                    <a:cubicBezTo>
                      <a:pt x="252" y="228"/>
                      <a:pt x="243" y="206"/>
                      <a:pt x="252" y="191"/>
                    </a:cubicBezTo>
                    <a:cubicBezTo>
                      <a:pt x="261" y="176"/>
                      <a:pt x="281" y="166"/>
                      <a:pt x="296" y="155"/>
                    </a:cubicBezTo>
                    <a:cubicBezTo>
                      <a:pt x="311" y="144"/>
                      <a:pt x="339" y="146"/>
                      <a:pt x="340" y="123"/>
                    </a:cubicBezTo>
                    <a:cubicBezTo>
                      <a:pt x="341" y="100"/>
                      <a:pt x="334" y="33"/>
                      <a:pt x="300" y="19"/>
                    </a:cubicBezTo>
                    <a:cubicBezTo>
                      <a:pt x="266" y="5"/>
                      <a:pt x="179" y="40"/>
                      <a:pt x="136" y="39"/>
                    </a:cubicBezTo>
                    <a:cubicBezTo>
                      <a:pt x="93" y="38"/>
                      <a:pt x="67" y="0"/>
                      <a:pt x="44" y="15"/>
                    </a:cubicBezTo>
                    <a:close/>
                  </a:path>
                </a:pathLst>
              </a:custGeom>
              <a:solidFill>
                <a:srgbClr val="EBBB92"/>
              </a:solidFill>
              <a:ln w="9525">
                <a:noFill/>
                <a:round/>
                <a:headEnd/>
                <a:tailEnd/>
              </a:ln>
            </p:spPr>
            <p:txBody>
              <a:bodyPr>
                <a:prstTxWarp prst="textNoShape">
                  <a:avLst/>
                </a:prstTxWarp>
              </a:bodyPr>
              <a:lstStyle/>
              <a:p>
                <a:endParaRPr lang="en-US"/>
              </a:p>
            </p:txBody>
          </p:sp>
          <p:sp>
            <p:nvSpPr>
              <p:cNvPr id="36988" name="AutoShape 243"/>
              <p:cNvSpPr>
                <a:spLocks noChangeArrowheads="1"/>
              </p:cNvSpPr>
              <p:nvPr/>
            </p:nvSpPr>
            <p:spPr bwMode="auto">
              <a:xfrm>
                <a:off x="4376" y="1968"/>
                <a:ext cx="360" cy="100"/>
              </a:xfrm>
              <a:custGeom>
                <a:avLst/>
                <a:gdLst>
                  <a:gd name="T0" fmla="*/ 180 w 21600"/>
                  <a:gd name="T1" fmla="*/ 0 h 21600"/>
                  <a:gd name="T2" fmla="*/ 17 w 21600"/>
                  <a:gd name="T3" fmla="*/ 39 h 21600"/>
                  <a:gd name="T4" fmla="*/ 180 w 21600"/>
                  <a:gd name="T5" fmla="*/ 7 h 21600"/>
                  <a:gd name="T6" fmla="*/ 343 w 21600"/>
                  <a:gd name="T7" fmla="*/ 39 h 21600"/>
                  <a:gd name="T8" fmla="*/ 0 60000 65536"/>
                  <a:gd name="T9" fmla="*/ 0 60000 65536"/>
                  <a:gd name="T10" fmla="*/ 0 60000 65536"/>
                  <a:gd name="T11" fmla="*/ 0 60000 65536"/>
                  <a:gd name="T12" fmla="*/ 0 w 21600"/>
                  <a:gd name="T13" fmla="*/ 0 h 21600"/>
                  <a:gd name="T14" fmla="*/ 21600 w 21600"/>
                  <a:gd name="T15" fmla="*/ 11016 h 21600"/>
                </a:gdLst>
                <a:ahLst/>
                <a:cxnLst>
                  <a:cxn ang="T8">
                    <a:pos x="T0" y="T1"/>
                  </a:cxn>
                  <a:cxn ang="T9">
                    <a:pos x="T2" y="T3"/>
                  </a:cxn>
                  <a:cxn ang="T10">
                    <a:pos x="T4" y="T5"/>
                  </a:cxn>
                  <a:cxn ang="T11">
                    <a:pos x="T6" y="T7"/>
                  </a:cxn>
                </a:cxnLst>
                <a:rect l="T12" t="T13" r="T14" b="T15"/>
                <a:pathLst>
                  <a:path w="21600" h="21600">
                    <a:moveTo>
                      <a:pt x="1800" y="8640"/>
                    </a:moveTo>
                    <a:cubicBezTo>
                      <a:pt x="2799" y="4478"/>
                      <a:pt x="6520" y="1544"/>
                      <a:pt x="10800" y="1544"/>
                    </a:cubicBezTo>
                    <a:cubicBezTo>
                      <a:pt x="15079" y="1544"/>
                      <a:pt x="18800" y="4478"/>
                      <a:pt x="19799" y="8640"/>
                    </a:cubicBezTo>
                    <a:lnTo>
                      <a:pt x="21301" y="8279"/>
                    </a:lnTo>
                    <a:cubicBezTo>
                      <a:pt x="20136" y="3423"/>
                      <a:pt x="15793" y="0"/>
                      <a:pt x="10799" y="0"/>
                    </a:cubicBezTo>
                    <a:cubicBezTo>
                      <a:pt x="5806" y="0"/>
                      <a:pt x="1463" y="3423"/>
                      <a:pt x="298" y="8279"/>
                    </a:cubicBezTo>
                    <a:close/>
                  </a:path>
                </a:pathLst>
              </a:custGeom>
              <a:solidFill>
                <a:schemeClr val="tx1"/>
              </a:solidFill>
              <a:ln w="9525">
                <a:solidFill>
                  <a:schemeClr val="tx1"/>
                </a:solidFill>
                <a:miter lim="800000"/>
                <a:headEnd/>
                <a:tailEnd/>
              </a:ln>
            </p:spPr>
            <p:txBody>
              <a:bodyPr wrap="none" anchor="ctr">
                <a:prstTxWarp prst="textNoShape">
                  <a:avLst/>
                </a:prstTxWarp>
              </a:bodyPr>
              <a:lstStyle/>
              <a:p>
                <a:endParaRPr lang="en-US"/>
              </a:p>
            </p:txBody>
          </p:sp>
          <p:sp>
            <p:nvSpPr>
              <p:cNvPr id="36989" name="Freeform 244" descr="1332252"/>
              <p:cNvSpPr>
                <a:spLocks/>
              </p:cNvSpPr>
              <p:nvPr/>
            </p:nvSpPr>
            <p:spPr bwMode="auto">
              <a:xfrm>
                <a:off x="4738" y="1787"/>
                <a:ext cx="93" cy="151"/>
              </a:xfrm>
              <a:custGeom>
                <a:avLst/>
                <a:gdLst>
                  <a:gd name="T0" fmla="*/ 2 w 93"/>
                  <a:gd name="T1" fmla="*/ 45 h 151"/>
                  <a:gd name="T2" fmla="*/ 38 w 93"/>
                  <a:gd name="T3" fmla="*/ 133 h 151"/>
                  <a:gd name="T4" fmla="*/ 86 w 93"/>
                  <a:gd name="T5" fmla="*/ 133 h 151"/>
                  <a:gd name="T6" fmla="*/ 78 w 93"/>
                  <a:gd name="T7" fmla="*/ 21 h 151"/>
                  <a:gd name="T8" fmla="*/ 26 w 93"/>
                  <a:gd name="T9" fmla="*/ 5 h 151"/>
                  <a:gd name="T10" fmla="*/ 2 w 93"/>
                  <a:gd name="T11" fmla="*/ 45 h 151"/>
                  <a:gd name="T12" fmla="*/ 0 60000 65536"/>
                  <a:gd name="T13" fmla="*/ 0 60000 65536"/>
                  <a:gd name="T14" fmla="*/ 0 60000 65536"/>
                  <a:gd name="T15" fmla="*/ 0 60000 65536"/>
                  <a:gd name="T16" fmla="*/ 0 60000 65536"/>
                  <a:gd name="T17" fmla="*/ 0 60000 65536"/>
                  <a:gd name="T18" fmla="*/ 0 w 93"/>
                  <a:gd name="T19" fmla="*/ 0 h 151"/>
                  <a:gd name="T20" fmla="*/ 93 w 93"/>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93" h="151">
                    <a:moveTo>
                      <a:pt x="2" y="45"/>
                    </a:moveTo>
                    <a:cubicBezTo>
                      <a:pt x="4" y="66"/>
                      <a:pt x="24" y="118"/>
                      <a:pt x="38" y="133"/>
                    </a:cubicBezTo>
                    <a:cubicBezTo>
                      <a:pt x="52" y="148"/>
                      <a:pt x="79" y="151"/>
                      <a:pt x="86" y="133"/>
                    </a:cubicBezTo>
                    <a:cubicBezTo>
                      <a:pt x="93" y="115"/>
                      <a:pt x="88" y="42"/>
                      <a:pt x="78" y="21"/>
                    </a:cubicBezTo>
                    <a:cubicBezTo>
                      <a:pt x="68" y="0"/>
                      <a:pt x="39" y="0"/>
                      <a:pt x="26" y="5"/>
                    </a:cubicBezTo>
                    <a:cubicBezTo>
                      <a:pt x="13" y="10"/>
                      <a:pt x="0" y="24"/>
                      <a:pt x="2" y="45"/>
                    </a:cubicBezTo>
                    <a:close/>
                  </a:path>
                </a:pathLst>
              </a:custGeom>
              <a:blipFill dpi="0" rotWithShape="1">
                <a:blip r:embed="rId7"/>
                <a:srcRect/>
                <a:tile tx="0" ty="0" sx="100000" sy="100000" flip="none" algn="tl"/>
              </a:blipFill>
              <a:ln w="9525">
                <a:noFill/>
                <a:round/>
                <a:headEnd/>
                <a:tailEnd/>
              </a:ln>
            </p:spPr>
            <p:txBody>
              <a:bodyPr>
                <a:prstTxWarp prst="textNoShape">
                  <a:avLst/>
                </a:prstTxWarp>
              </a:bodyPr>
              <a:lstStyle/>
              <a:p>
                <a:endParaRPr lang="en-US"/>
              </a:p>
            </p:txBody>
          </p:sp>
        </p:grpSp>
      </p:grpSp>
      <p:grpSp>
        <p:nvGrpSpPr>
          <p:cNvPr id="6" name="Group 245"/>
          <p:cNvGrpSpPr>
            <a:grpSpLocks/>
          </p:cNvGrpSpPr>
          <p:nvPr/>
        </p:nvGrpSpPr>
        <p:grpSpPr bwMode="auto">
          <a:xfrm>
            <a:off x="2927350" y="4703763"/>
            <a:ext cx="1282700" cy="1524000"/>
            <a:chOff x="977" y="2352"/>
            <a:chExt cx="952" cy="1146"/>
          </a:xfrm>
        </p:grpSpPr>
        <p:sp>
          <p:nvSpPr>
            <p:cNvPr id="36916" name="AutoShape 246"/>
            <p:cNvSpPr>
              <a:spLocks noChangeAspect="1" noChangeArrowheads="1" noTextEdit="1"/>
            </p:cNvSpPr>
            <p:nvPr/>
          </p:nvSpPr>
          <p:spPr bwMode="auto">
            <a:xfrm>
              <a:off x="977" y="2352"/>
              <a:ext cx="952" cy="1146"/>
            </a:xfrm>
            <a:prstGeom prst="rect">
              <a:avLst/>
            </a:prstGeom>
            <a:noFill/>
            <a:ln w="9525">
              <a:noFill/>
              <a:miter lim="800000"/>
              <a:headEnd/>
              <a:tailEnd/>
            </a:ln>
          </p:spPr>
          <p:txBody>
            <a:bodyPr>
              <a:prstTxWarp prst="textNoShape">
                <a:avLst/>
              </a:prstTxWarp>
            </a:bodyPr>
            <a:lstStyle/>
            <a:p>
              <a:endParaRPr lang="en-US"/>
            </a:p>
          </p:txBody>
        </p:sp>
        <p:sp>
          <p:nvSpPr>
            <p:cNvPr id="36917" name="Freeform 247"/>
            <p:cNvSpPr>
              <a:spLocks noEditPoints="1"/>
            </p:cNvSpPr>
            <p:nvPr/>
          </p:nvSpPr>
          <p:spPr bwMode="auto">
            <a:xfrm>
              <a:off x="981" y="2358"/>
              <a:ext cx="880" cy="1062"/>
            </a:xfrm>
            <a:custGeom>
              <a:avLst/>
              <a:gdLst>
                <a:gd name="T0" fmla="*/ 836 w 880"/>
                <a:gd name="T1" fmla="*/ 386 h 1062"/>
                <a:gd name="T2" fmla="*/ 788 w 880"/>
                <a:gd name="T3" fmla="*/ 310 h 1062"/>
                <a:gd name="T4" fmla="*/ 720 w 880"/>
                <a:gd name="T5" fmla="*/ 220 h 1062"/>
                <a:gd name="T6" fmla="*/ 760 w 880"/>
                <a:gd name="T7" fmla="*/ 158 h 1062"/>
                <a:gd name="T8" fmla="*/ 750 w 880"/>
                <a:gd name="T9" fmla="*/ 122 h 1062"/>
                <a:gd name="T10" fmla="*/ 724 w 880"/>
                <a:gd name="T11" fmla="*/ 100 h 1062"/>
                <a:gd name="T12" fmla="*/ 716 w 880"/>
                <a:gd name="T13" fmla="*/ 56 h 1062"/>
                <a:gd name="T14" fmla="*/ 690 w 880"/>
                <a:gd name="T15" fmla="*/ 36 h 1062"/>
                <a:gd name="T16" fmla="*/ 642 w 880"/>
                <a:gd name="T17" fmla="*/ 0 h 1062"/>
                <a:gd name="T18" fmla="*/ 584 w 880"/>
                <a:gd name="T19" fmla="*/ 8 h 1062"/>
                <a:gd name="T20" fmla="*/ 538 w 880"/>
                <a:gd name="T21" fmla="*/ 40 h 1062"/>
                <a:gd name="T22" fmla="*/ 470 w 880"/>
                <a:gd name="T23" fmla="*/ 74 h 1062"/>
                <a:gd name="T24" fmla="*/ 470 w 880"/>
                <a:gd name="T25" fmla="*/ 106 h 1062"/>
                <a:gd name="T26" fmla="*/ 478 w 880"/>
                <a:gd name="T27" fmla="*/ 148 h 1062"/>
                <a:gd name="T28" fmla="*/ 552 w 880"/>
                <a:gd name="T29" fmla="*/ 148 h 1062"/>
                <a:gd name="T30" fmla="*/ 514 w 880"/>
                <a:gd name="T31" fmla="*/ 238 h 1062"/>
                <a:gd name="T32" fmla="*/ 514 w 880"/>
                <a:gd name="T33" fmla="*/ 334 h 1062"/>
                <a:gd name="T34" fmla="*/ 536 w 880"/>
                <a:gd name="T35" fmla="*/ 386 h 1062"/>
                <a:gd name="T36" fmla="*/ 550 w 880"/>
                <a:gd name="T37" fmla="*/ 416 h 1062"/>
                <a:gd name="T38" fmla="*/ 520 w 880"/>
                <a:gd name="T39" fmla="*/ 480 h 1062"/>
                <a:gd name="T40" fmla="*/ 416 w 880"/>
                <a:gd name="T41" fmla="*/ 534 h 1062"/>
                <a:gd name="T42" fmla="*/ 264 w 880"/>
                <a:gd name="T43" fmla="*/ 528 h 1062"/>
                <a:gd name="T44" fmla="*/ 218 w 880"/>
                <a:gd name="T45" fmla="*/ 550 h 1062"/>
                <a:gd name="T46" fmla="*/ 30 w 880"/>
                <a:gd name="T47" fmla="*/ 734 h 1062"/>
                <a:gd name="T48" fmla="*/ 44 w 880"/>
                <a:gd name="T49" fmla="*/ 792 h 1062"/>
                <a:gd name="T50" fmla="*/ 84 w 880"/>
                <a:gd name="T51" fmla="*/ 878 h 1062"/>
                <a:gd name="T52" fmla="*/ 112 w 880"/>
                <a:gd name="T53" fmla="*/ 914 h 1062"/>
                <a:gd name="T54" fmla="*/ 152 w 880"/>
                <a:gd name="T55" fmla="*/ 872 h 1062"/>
                <a:gd name="T56" fmla="*/ 202 w 880"/>
                <a:gd name="T57" fmla="*/ 896 h 1062"/>
                <a:gd name="T58" fmla="*/ 260 w 880"/>
                <a:gd name="T59" fmla="*/ 870 h 1062"/>
                <a:gd name="T60" fmla="*/ 290 w 880"/>
                <a:gd name="T61" fmla="*/ 838 h 1062"/>
                <a:gd name="T62" fmla="*/ 350 w 880"/>
                <a:gd name="T63" fmla="*/ 862 h 1062"/>
                <a:gd name="T64" fmla="*/ 356 w 880"/>
                <a:gd name="T65" fmla="*/ 838 h 1062"/>
                <a:gd name="T66" fmla="*/ 404 w 880"/>
                <a:gd name="T67" fmla="*/ 844 h 1062"/>
                <a:gd name="T68" fmla="*/ 398 w 880"/>
                <a:gd name="T69" fmla="*/ 802 h 1062"/>
                <a:gd name="T70" fmla="*/ 404 w 880"/>
                <a:gd name="T71" fmla="*/ 780 h 1062"/>
                <a:gd name="T72" fmla="*/ 448 w 880"/>
                <a:gd name="T73" fmla="*/ 774 h 1062"/>
                <a:gd name="T74" fmla="*/ 456 w 880"/>
                <a:gd name="T75" fmla="*/ 844 h 1062"/>
                <a:gd name="T76" fmla="*/ 452 w 880"/>
                <a:gd name="T77" fmla="*/ 890 h 1062"/>
                <a:gd name="T78" fmla="*/ 470 w 880"/>
                <a:gd name="T79" fmla="*/ 900 h 1062"/>
                <a:gd name="T80" fmla="*/ 520 w 880"/>
                <a:gd name="T81" fmla="*/ 924 h 1062"/>
                <a:gd name="T82" fmla="*/ 592 w 880"/>
                <a:gd name="T83" fmla="*/ 888 h 1062"/>
                <a:gd name="T84" fmla="*/ 598 w 880"/>
                <a:gd name="T85" fmla="*/ 902 h 1062"/>
                <a:gd name="T86" fmla="*/ 610 w 880"/>
                <a:gd name="T87" fmla="*/ 916 h 1062"/>
                <a:gd name="T88" fmla="*/ 604 w 880"/>
                <a:gd name="T89" fmla="*/ 982 h 1062"/>
                <a:gd name="T90" fmla="*/ 526 w 880"/>
                <a:gd name="T91" fmla="*/ 998 h 1062"/>
                <a:gd name="T92" fmla="*/ 466 w 880"/>
                <a:gd name="T93" fmla="*/ 984 h 1062"/>
                <a:gd name="T94" fmla="*/ 442 w 880"/>
                <a:gd name="T95" fmla="*/ 1036 h 1062"/>
                <a:gd name="T96" fmla="*/ 546 w 880"/>
                <a:gd name="T97" fmla="*/ 1042 h 1062"/>
                <a:gd name="T98" fmla="*/ 650 w 880"/>
                <a:gd name="T99" fmla="*/ 1058 h 1062"/>
                <a:gd name="T100" fmla="*/ 688 w 880"/>
                <a:gd name="T101" fmla="*/ 1046 h 1062"/>
                <a:gd name="T102" fmla="*/ 776 w 880"/>
                <a:gd name="T103" fmla="*/ 1038 h 1062"/>
                <a:gd name="T104" fmla="*/ 840 w 880"/>
                <a:gd name="T105" fmla="*/ 1018 h 1062"/>
                <a:gd name="T106" fmla="*/ 730 w 880"/>
                <a:gd name="T107" fmla="*/ 998 h 1062"/>
                <a:gd name="T108" fmla="*/ 654 w 880"/>
                <a:gd name="T109" fmla="*/ 918 h 1062"/>
                <a:gd name="T110" fmla="*/ 692 w 880"/>
                <a:gd name="T111" fmla="*/ 904 h 1062"/>
                <a:gd name="T112" fmla="*/ 778 w 880"/>
                <a:gd name="T113" fmla="*/ 790 h 1062"/>
                <a:gd name="T114" fmla="*/ 824 w 880"/>
                <a:gd name="T115" fmla="*/ 726 h 1062"/>
                <a:gd name="T116" fmla="*/ 880 w 880"/>
                <a:gd name="T117" fmla="*/ 568 h 1062"/>
                <a:gd name="T118" fmla="*/ 432 w 880"/>
                <a:gd name="T119" fmla="*/ 730 h 1062"/>
                <a:gd name="T120" fmla="*/ 458 w 880"/>
                <a:gd name="T121" fmla="*/ 722 h 10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0"/>
                <a:gd name="T184" fmla="*/ 0 h 1062"/>
                <a:gd name="T185" fmla="*/ 880 w 880"/>
                <a:gd name="T186" fmla="*/ 1062 h 10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0" h="1062">
                  <a:moveTo>
                    <a:pt x="878" y="542"/>
                  </a:moveTo>
                  <a:lnTo>
                    <a:pt x="876" y="516"/>
                  </a:lnTo>
                  <a:lnTo>
                    <a:pt x="876" y="502"/>
                  </a:lnTo>
                  <a:lnTo>
                    <a:pt x="874" y="486"/>
                  </a:lnTo>
                  <a:lnTo>
                    <a:pt x="872" y="472"/>
                  </a:lnTo>
                  <a:lnTo>
                    <a:pt x="868" y="460"/>
                  </a:lnTo>
                  <a:lnTo>
                    <a:pt x="864" y="446"/>
                  </a:lnTo>
                  <a:lnTo>
                    <a:pt x="858" y="434"/>
                  </a:lnTo>
                  <a:lnTo>
                    <a:pt x="852" y="422"/>
                  </a:lnTo>
                  <a:lnTo>
                    <a:pt x="846" y="410"/>
                  </a:lnTo>
                  <a:lnTo>
                    <a:pt x="844" y="404"/>
                  </a:lnTo>
                  <a:lnTo>
                    <a:pt x="842" y="396"/>
                  </a:lnTo>
                  <a:lnTo>
                    <a:pt x="838" y="392"/>
                  </a:lnTo>
                  <a:lnTo>
                    <a:pt x="836" y="386"/>
                  </a:lnTo>
                  <a:lnTo>
                    <a:pt x="834" y="380"/>
                  </a:lnTo>
                  <a:lnTo>
                    <a:pt x="830" y="374"/>
                  </a:lnTo>
                  <a:lnTo>
                    <a:pt x="826" y="368"/>
                  </a:lnTo>
                  <a:lnTo>
                    <a:pt x="822" y="364"/>
                  </a:lnTo>
                  <a:lnTo>
                    <a:pt x="820" y="358"/>
                  </a:lnTo>
                  <a:lnTo>
                    <a:pt x="818" y="354"/>
                  </a:lnTo>
                  <a:lnTo>
                    <a:pt x="818" y="348"/>
                  </a:lnTo>
                  <a:lnTo>
                    <a:pt x="814" y="344"/>
                  </a:lnTo>
                  <a:lnTo>
                    <a:pt x="810" y="338"/>
                  </a:lnTo>
                  <a:lnTo>
                    <a:pt x="808" y="332"/>
                  </a:lnTo>
                  <a:lnTo>
                    <a:pt x="804" y="326"/>
                  </a:lnTo>
                  <a:lnTo>
                    <a:pt x="798" y="320"/>
                  </a:lnTo>
                  <a:lnTo>
                    <a:pt x="792" y="314"/>
                  </a:lnTo>
                  <a:lnTo>
                    <a:pt x="788" y="310"/>
                  </a:lnTo>
                  <a:lnTo>
                    <a:pt x="782" y="304"/>
                  </a:lnTo>
                  <a:lnTo>
                    <a:pt x="776" y="300"/>
                  </a:lnTo>
                  <a:lnTo>
                    <a:pt x="770" y="288"/>
                  </a:lnTo>
                  <a:lnTo>
                    <a:pt x="762" y="278"/>
                  </a:lnTo>
                  <a:lnTo>
                    <a:pt x="750" y="268"/>
                  </a:lnTo>
                  <a:lnTo>
                    <a:pt x="740" y="260"/>
                  </a:lnTo>
                  <a:lnTo>
                    <a:pt x="728" y="250"/>
                  </a:lnTo>
                  <a:lnTo>
                    <a:pt x="720" y="240"/>
                  </a:lnTo>
                  <a:lnTo>
                    <a:pt x="714" y="230"/>
                  </a:lnTo>
                  <a:lnTo>
                    <a:pt x="710" y="216"/>
                  </a:lnTo>
                  <a:lnTo>
                    <a:pt x="712" y="218"/>
                  </a:lnTo>
                  <a:lnTo>
                    <a:pt x="714" y="218"/>
                  </a:lnTo>
                  <a:lnTo>
                    <a:pt x="718" y="218"/>
                  </a:lnTo>
                  <a:lnTo>
                    <a:pt x="720" y="220"/>
                  </a:lnTo>
                  <a:lnTo>
                    <a:pt x="722" y="220"/>
                  </a:lnTo>
                  <a:lnTo>
                    <a:pt x="724" y="220"/>
                  </a:lnTo>
                  <a:lnTo>
                    <a:pt x="728" y="220"/>
                  </a:lnTo>
                  <a:lnTo>
                    <a:pt x="730" y="220"/>
                  </a:lnTo>
                  <a:lnTo>
                    <a:pt x="736" y="216"/>
                  </a:lnTo>
                  <a:lnTo>
                    <a:pt x="742" y="210"/>
                  </a:lnTo>
                  <a:lnTo>
                    <a:pt x="748" y="206"/>
                  </a:lnTo>
                  <a:lnTo>
                    <a:pt x="752" y="200"/>
                  </a:lnTo>
                  <a:lnTo>
                    <a:pt x="756" y="194"/>
                  </a:lnTo>
                  <a:lnTo>
                    <a:pt x="758" y="186"/>
                  </a:lnTo>
                  <a:lnTo>
                    <a:pt x="760" y="180"/>
                  </a:lnTo>
                  <a:lnTo>
                    <a:pt x="762" y="172"/>
                  </a:lnTo>
                  <a:lnTo>
                    <a:pt x="762" y="166"/>
                  </a:lnTo>
                  <a:lnTo>
                    <a:pt x="760" y="158"/>
                  </a:lnTo>
                  <a:lnTo>
                    <a:pt x="756" y="152"/>
                  </a:lnTo>
                  <a:lnTo>
                    <a:pt x="754" y="146"/>
                  </a:lnTo>
                  <a:lnTo>
                    <a:pt x="748" y="140"/>
                  </a:lnTo>
                  <a:lnTo>
                    <a:pt x="744" y="136"/>
                  </a:lnTo>
                  <a:lnTo>
                    <a:pt x="738" y="132"/>
                  </a:lnTo>
                  <a:lnTo>
                    <a:pt x="732" y="128"/>
                  </a:lnTo>
                  <a:lnTo>
                    <a:pt x="732" y="126"/>
                  </a:lnTo>
                  <a:lnTo>
                    <a:pt x="734" y="126"/>
                  </a:lnTo>
                  <a:lnTo>
                    <a:pt x="736" y="124"/>
                  </a:lnTo>
                  <a:lnTo>
                    <a:pt x="738" y="124"/>
                  </a:lnTo>
                  <a:lnTo>
                    <a:pt x="740" y="122"/>
                  </a:lnTo>
                  <a:lnTo>
                    <a:pt x="744" y="122"/>
                  </a:lnTo>
                  <a:lnTo>
                    <a:pt x="746" y="122"/>
                  </a:lnTo>
                  <a:lnTo>
                    <a:pt x="750" y="122"/>
                  </a:lnTo>
                  <a:lnTo>
                    <a:pt x="752" y="122"/>
                  </a:lnTo>
                  <a:lnTo>
                    <a:pt x="754" y="122"/>
                  </a:lnTo>
                  <a:lnTo>
                    <a:pt x="756" y="120"/>
                  </a:lnTo>
                  <a:lnTo>
                    <a:pt x="758" y="118"/>
                  </a:lnTo>
                  <a:lnTo>
                    <a:pt x="756" y="112"/>
                  </a:lnTo>
                  <a:lnTo>
                    <a:pt x="752" y="110"/>
                  </a:lnTo>
                  <a:lnTo>
                    <a:pt x="748" y="108"/>
                  </a:lnTo>
                  <a:lnTo>
                    <a:pt x="742" y="106"/>
                  </a:lnTo>
                  <a:lnTo>
                    <a:pt x="736" y="106"/>
                  </a:lnTo>
                  <a:lnTo>
                    <a:pt x="730" y="106"/>
                  </a:lnTo>
                  <a:lnTo>
                    <a:pt x="724" y="106"/>
                  </a:lnTo>
                  <a:lnTo>
                    <a:pt x="720" y="104"/>
                  </a:lnTo>
                  <a:lnTo>
                    <a:pt x="722" y="102"/>
                  </a:lnTo>
                  <a:lnTo>
                    <a:pt x="724" y="100"/>
                  </a:lnTo>
                  <a:lnTo>
                    <a:pt x="728" y="96"/>
                  </a:lnTo>
                  <a:lnTo>
                    <a:pt x="726" y="92"/>
                  </a:lnTo>
                  <a:lnTo>
                    <a:pt x="694" y="92"/>
                  </a:lnTo>
                  <a:lnTo>
                    <a:pt x="698" y="86"/>
                  </a:lnTo>
                  <a:lnTo>
                    <a:pt x="700" y="80"/>
                  </a:lnTo>
                  <a:lnTo>
                    <a:pt x="704" y="76"/>
                  </a:lnTo>
                  <a:lnTo>
                    <a:pt x="710" y="72"/>
                  </a:lnTo>
                  <a:lnTo>
                    <a:pt x="714" y="70"/>
                  </a:lnTo>
                  <a:lnTo>
                    <a:pt x="720" y="66"/>
                  </a:lnTo>
                  <a:lnTo>
                    <a:pt x="726" y="66"/>
                  </a:lnTo>
                  <a:lnTo>
                    <a:pt x="732" y="64"/>
                  </a:lnTo>
                  <a:lnTo>
                    <a:pt x="732" y="62"/>
                  </a:lnTo>
                  <a:lnTo>
                    <a:pt x="724" y="58"/>
                  </a:lnTo>
                  <a:lnTo>
                    <a:pt x="716" y="56"/>
                  </a:lnTo>
                  <a:lnTo>
                    <a:pt x="710" y="56"/>
                  </a:lnTo>
                  <a:lnTo>
                    <a:pt x="702" y="56"/>
                  </a:lnTo>
                  <a:lnTo>
                    <a:pt x="694" y="58"/>
                  </a:lnTo>
                  <a:lnTo>
                    <a:pt x="686" y="60"/>
                  </a:lnTo>
                  <a:lnTo>
                    <a:pt x="680" y="62"/>
                  </a:lnTo>
                  <a:lnTo>
                    <a:pt x="672" y="66"/>
                  </a:lnTo>
                  <a:lnTo>
                    <a:pt x="670" y="64"/>
                  </a:lnTo>
                  <a:lnTo>
                    <a:pt x="674" y="60"/>
                  </a:lnTo>
                  <a:lnTo>
                    <a:pt x="678" y="58"/>
                  </a:lnTo>
                  <a:lnTo>
                    <a:pt x="682" y="54"/>
                  </a:lnTo>
                  <a:lnTo>
                    <a:pt x="684" y="50"/>
                  </a:lnTo>
                  <a:lnTo>
                    <a:pt x="686" y="46"/>
                  </a:lnTo>
                  <a:lnTo>
                    <a:pt x="688" y="40"/>
                  </a:lnTo>
                  <a:lnTo>
                    <a:pt x="690" y="36"/>
                  </a:lnTo>
                  <a:lnTo>
                    <a:pt x="690" y="32"/>
                  </a:lnTo>
                  <a:lnTo>
                    <a:pt x="690" y="28"/>
                  </a:lnTo>
                  <a:lnTo>
                    <a:pt x="688" y="22"/>
                  </a:lnTo>
                  <a:lnTo>
                    <a:pt x="686" y="20"/>
                  </a:lnTo>
                  <a:lnTo>
                    <a:pt x="682" y="16"/>
                  </a:lnTo>
                  <a:lnTo>
                    <a:pt x="678" y="12"/>
                  </a:lnTo>
                  <a:lnTo>
                    <a:pt x="676" y="10"/>
                  </a:lnTo>
                  <a:lnTo>
                    <a:pt x="672" y="6"/>
                  </a:lnTo>
                  <a:lnTo>
                    <a:pt x="668" y="6"/>
                  </a:lnTo>
                  <a:lnTo>
                    <a:pt x="664" y="4"/>
                  </a:lnTo>
                  <a:lnTo>
                    <a:pt x="658" y="2"/>
                  </a:lnTo>
                  <a:lnTo>
                    <a:pt x="652" y="2"/>
                  </a:lnTo>
                  <a:lnTo>
                    <a:pt x="648" y="0"/>
                  </a:lnTo>
                  <a:lnTo>
                    <a:pt x="642" y="0"/>
                  </a:lnTo>
                  <a:lnTo>
                    <a:pt x="638" y="0"/>
                  </a:lnTo>
                  <a:lnTo>
                    <a:pt x="632" y="0"/>
                  </a:lnTo>
                  <a:lnTo>
                    <a:pt x="628" y="0"/>
                  </a:lnTo>
                  <a:lnTo>
                    <a:pt x="624" y="2"/>
                  </a:lnTo>
                  <a:lnTo>
                    <a:pt x="620" y="6"/>
                  </a:lnTo>
                  <a:lnTo>
                    <a:pt x="618" y="10"/>
                  </a:lnTo>
                  <a:lnTo>
                    <a:pt x="620" y="14"/>
                  </a:lnTo>
                  <a:lnTo>
                    <a:pt x="614" y="14"/>
                  </a:lnTo>
                  <a:lnTo>
                    <a:pt x="610" y="12"/>
                  </a:lnTo>
                  <a:lnTo>
                    <a:pt x="604" y="12"/>
                  </a:lnTo>
                  <a:lnTo>
                    <a:pt x="600" y="12"/>
                  </a:lnTo>
                  <a:lnTo>
                    <a:pt x="594" y="10"/>
                  </a:lnTo>
                  <a:lnTo>
                    <a:pt x="590" y="8"/>
                  </a:lnTo>
                  <a:lnTo>
                    <a:pt x="584" y="8"/>
                  </a:lnTo>
                  <a:lnTo>
                    <a:pt x="580" y="6"/>
                  </a:lnTo>
                  <a:lnTo>
                    <a:pt x="572" y="6"/>
                  </a:lnTo>
                  <a:lnTo>
                    <a:pt x="566" y="6"/>
                  </a:lnTo>
                  <a:lnTo>
                    <a:pt x="560" y="8"/>
                  </a:lnTo>
                  <a:lnTo>
                    <a:pt x="554" y="10"/>
                  </a:lnTo>
                  <a:lnTo>
                    <a:pt x="548" y="12"/>
                  </a:lnTo>
                  <a:lnTo>
                    <a:pt x="542" y="16"/>
                  </a:lnTo>
                  <a:lnTo>
                    <a:pt x="538" y="20"/>
                  </a:lnTo>
                  <a:lnTo>
                    <a:pt x="534" y="26"/>
                  </a:lnTo>
                  <a:lnTo>
                    <a:pt x="532" y="30"/>
                  </a:lnTo>
                  <a:lnTo>
                    <a:pt x="534" y="32"/>
                  </a:lnTo>
                  <a:lnTo>
                    <a:pt x="538" y="36"/>
                  </a:lnTo>
                  <a:lnTo>
                    <a:pt x="540" y="38"/>
                  </a:lnTo>
                  <a:lnTo>
                    <a:pt x="538" y="40"/>
                  </a:lnTo>
                  <a:lnTo>
                    <a:pt x="534" y="40"/>
                  </a:lnTo>
                  <a:lnTo>
                    <a:pt x="532" y="42"/>
                  </a:lnTo>
                  <a:lnTo>
                    <a:pt x="528" y="42"/>
                  </a:lnTo>
                  <a:lnTo>
                    <a:pt x="526" y="42"/>
                  </a:lnTo>
                  <a:lnTo>
                    <a:pt x="522" y="44"/>
                  </a:lnTo>
                  <a:lnTo>
                    <a:pt x="520" y="44"/>
                  </a:lnTo>
                  <a:lnTo>
                    <a:pt x="516" y="46"/>
                  </a:lnTo>
                  <a:lnTo>
                    <a:pt x="510" y="48"/>
                  </a:lnTo>
                  <a:lnTo>
                    <a:pt x="502" y="52"/>
                  </a:lnTo>
                  <a:lnTo>
                    <a:pt x="496" y="54"/>
                  </a:lnTo>
                  <a:lnTo>
                    <a:pt x="488" y="58"/>
                  </a:lnTo>
                  <a:lnTo>
                    <a:pt x="482" y="62"/>
                  </a:lnTo>
                  <a:lnTo>
                    <a:pt x="476" y="68"/>
                  </a:lnTo>
                  <a:lnTo>
                    <a:pt x="470" y="74"/>
                  </a:lnTo>
                  <a:lnTo>
                    <a:pt x="466" y="82"/>
                  </a:lnTo>
                  <a:lnTo>
                    <a:pt x="468" y="84"/>
                  </a:lnTo>
                  <a:lnTo>
                    <a:pt x="470" y="86"/>
                  </a:lnTo>
                  <a:lnTo>
                    <a:pt x="472" y="86"/>
                  </a:lnTo>
                  <a:lnTo>
                    <a:pt x="474" y="88"/>
                  </a:lnTo>
                  <a:lnTo>
                    <a:pt x="478" y="88"/>
                  </a:lnTo>
                  <a:lnTo>
                    <a:pt x="480" y="88"/>
                  </a:lnTo>
                  <a:lnTo>
                    <a:pt x="482" y="88"/>
                  </a:lnTo>
                  <a:lnTo>
                    <a:pt x="484" y="88"/>
                  </a:lnTo>
                  <a:lnTo>
                    <a:pt x="482" y="92"/>
                  </a:lnTo>
                  <a:lnTo>
                    <a:pt x="478" y="96"/>
                  </a:lnTo>
                  <a:lnTo>
                    <a:pt x="474" y="100"/>
                  </a:lnTo>
                  <a:lnTo>
                    <a:pt x="472" y="102"/>
                  </a:lnTo>
                  <a:lnTo>
                    <a:pt x="470" y="106"/>
                  </a:lnTo>
                  <a:lnTo>
                    <a:pt x="466" y="110"/>
                  </a:lnTo>
                  <a:lnTo>
                    <a:pt x="464" y="116"/>
                  </a:lnTo>
                  <a:lnTo>
                    <a:pt x="462" y="120"/>
                  </a:lnTo>
                  <a:lnTo>
                    <a:pt x="460" y="128"/>
                  </a:lnTo>
                  <a:lnTo>
                    <a:pt x="458" y="134"/>
                  </a:lnTo>
                  <a:lnTo>
                    <a:pt x="456" y="142"/>
                  </a:lnTo>
                  <a:lnTo>
                    <a:pt x="460" y="150"/>
                  </a:lnTo>
                  <a:lnTo>
                    <a:pt x="466" y="150"/>
                  </a:lnTo>
                  <a:lnTo>
                    <a:pt x="470" y="148"/>
                  </a:lnTo>
                  <a:lnTo>
                    <a:pt x="474" y="146"/>
                  </a:lnTo>
                  <a:lnTo>
                    <a:pt x="478" y="142"/>
                  </a:lnTo>
                  <a:lnTo>
                    <a:pt x="478" y="144"/>
                  </a:lnTo>
                  <a:lnTo>
                    <a:pt x="478" y="146"/>
                  </a:lnTo>
                  <a:lnTo>
                    <a:pt x="478" y="148"/>
                  </a:lnTo>
                  <a:lnTo>
                    <a:pt x="476" y="150"/>
                  </a:lnTo>
                  <a:lnTo>
                    <a:pt x="476" y="160"/>
                  </a:lnTo>
                  <a:lnTo>
                    <a:pt x="476" y="170"/>
                  </a:lnTo>
                  <a:lnTo>
                    <a:pt x="478" y="180"/>
                  </a:lnTo>
                  <a:lnTo>
                    <a:pt x="486" y="188"/>
                  </a:lnTo>
                  <a:lnTo>
                    <a:pt x="498" y="188"/>
                  </a:lnTo>
                  <a:lnTo>
                    <a:pt x="508" y="184"/>
                  </a:lnTo>
                  <a:lnTo>
                    <a:pt x="516" y="176"/>
                  </a:lnTo>
                  <a:lnTo>
                    <a:pt x="524" y="168"/>
                  </a:lnTo>
                  <a:lnTo>
                    <a:pt x="530" y="160"/>
                  </a:lnTo>
                  <a:lnTo>
                    <a:pt x="538" y="150"/>
                  </a:lnTo>
                  <a:lnTo>
                    <a:pt x="548" y="144"/>
                  </a:lnTo>
                  <a:lnTo>
                    <a:pt x="558" y="142"/>
                  </a:lnTo>
                  <a:lnTo>
                    <a:pt x="552" y="148"/>
                  </a:lnTo>
                  <a:lnTo>
                    <a:pt x="548" y="154"/>
                  </a:lnTo>
                  <a:lnTo>
                    <a:pt x="542" y="160"/>
                  </a:lnTo>
                  <a:lnTo>
                    <a:pt x="538" y="166"/>
                  </a:lnTo>
                  <a:lnTo>
                    <a:pt x="534" y="174"/>
                  </a:lnTo>
                  <a:lnTo>
                    <a:pt x="530" y="180"/>
                  </a:lnTo>
                  <a:lnTo>
                    <a:pt x="526" y="186"/>
                  </a:lnTo>
                  <a:lnTo>
                    <a:pt x="522" y="194"/>
                  </a:lnTo>
                  <a:lnTo>
                    <a:pt x="520" y="198"/>
                  </a:lnTo>
                  <a:lnTo>
                    <a:pt x="520" y="204"/>
                  </a:lnTo>
                  <a:lnTo>
                    <a:pt x="520" y="210"/>
                  </a:lnTo>
                  <a:lnTo>
                    <a:pt x="524" y="212"/>
                  </a:lnTo>
                  <a:lnTo>
                    <a:pt x="520" y="220"/>
                  </a:lnTo>
                  <a:lnTo>
                    <a:pt x="516" y="230"/>
                  </a:lnTo>
                  <a:lnTo>
                    <a:pt x="514" y="238"/>
                  </a:lnTo>
                  <a:lnTo>
                    <a:pt x="512" y="246"/>
                  </a:lnTo>
                  <a:lnTo>
                    <a:pt x="514" y="244"/>
                  </a:lnTo>
                  <a:lnTo>
                    <a:pt x="516" y="244"/>
                  </a:lnTo>
                  <a:lnTo>
                    <a:pt x="516" y="242"/>
                  </a:lnTo>
                  <a:lnTo>
                    <a:pt x="518" y="240"/>
                  </a:lnTo>
                  <a:lnTo>
                    <a:pt x="516" y="252"/>
                  </a:lnTo>
                  <a:lnTo>
                    <a:pt x="514" y="264"/>
                  </a:lnTo>
                  <a:lnTo>
                    <a:pt x="512" y="276"/>
                  </a:lnTo>
                  <a:lnTo>
                    <a:pt x="512" y="290"/>
                  </a:lnTo>
                  <a:lnTo>
                    <a:pt x="514" y="290"/>
                  </a:lnTo>
                  <a:lnTo>
                    <a:pt x="514" y="300"/>
                  </a:lnTo>
                  <a:lnTo>
                    <a:pt x="514" y="312"/>
                  </a:lnTo>
                  <a:lnTo>
                    <a:pt x="514" y="322"/>
                  </a:lnTo>
                  <a:lnTo>
                    <a:pt x="514" y="334"/>
                  </a:lnTo>
                  <a:lnTo>
                    <a:pt x="516" y="334"/>
                  </a:lnTo>
                  <a:lnTo>
                    <a:pt x="518" y="334"/>
                  </a:lnTo>
                  <a:lnTo>
                    <a:pt x="520" y="338"/>
                  </a:lnTo>
                  <a:lnTo>
                    <a:pt x="520" y="346"/>
                  </a:lnTo>
                  <a:lnTo>
                    <a:pt x="520" y="350"/>
                  </a:lnTo>
                  <a:lnTo>
                    <a:pt x="520" y="356"/>
                  </a:lnTo>
                  <a:lnTo>
                    <a:pt x="524" y="358"/>
                  </a:lnTo>
                  <a:lnTo>
                    <a:pt x="526" y="362"/>
                  </a:lnTo>
                  <a:lnTo>
                    <a:pt x="528" y="366"/>
                  </a:lnTo>
                  <a:lnTo>
                    <a:pt x="528" y="372"/>
                  </a:lnTo>
                  <a:lnTo>
                    <a:pt x="530" y="372"/>
                  </a:lnTo>
                  <a:lnTo>
                    <a:pt x="534" y="376"/>
                  </a:lnTo>
                  <a:lnTo>
                    <a:pt x="534" y="380"/>
                  </a:lnTo>
                  <a:lnTo>
                    <a:pt x="536" y="386"/>
                  </a:lnTo>
                  <a:lnTo>
                    <a:pt x="538" y="390"/>
                  </a:lnTo>
                  <a:lnTo>
                    <a:pt x="540" y="390"/>
                  </a:lnTo>
                  <a:lnTo>
                    <a:pt x="540" y="388"/>
                  </a:lnTo>
                  <a:lnTo>
                    <a:pt x="542" y="388"/>
                  </a:lnTo>
                  <a:lnTo>
                    <a:pt x="544" y="392"/>
                  </a:lnTo>
                  <a:lnTo>
                    <a:pt x="544" y="398"/>
                  </a:lnTo>
                  <a:lnTo>
                    <a:pt x="544" y="404"/>
                  </a:lnTo>
                  <a:lnTo>
                    <a:pt x="544" y="410"/>
                  </a:lnTo>
                  <a:lnTo>
                    <a:pt x="546" y="410"/>
                  </a:lnTo>
                  <a:lnTo>
                    <a:pt x="548" y="410"/>
                  </a:lnTo>
                  <a:lnTo>
                    <a:pt x="548" y="408"/>
                  </a:lnTo>
                  <a:lnTo>
                    <a:pt x="548" y="406"/>
                  </a:lnTo>
                  <a:lnTo>
                    <a:pt x="550" y="416"/>
                  </a:lnTo>
                  <a:lnTo>
                    <a:pt x="548" y="424"/>
                  </a:lnTo>
                  <a:lnTo>
                    <a:pt x="544" y="432"/>
                  </a:lnTo>
                  <a:lnTo>
                    <a:pt x="542" y="440"/>
                  </a:lnTo>
                  <a:lnTo>
                    <a:pt x="544" y="440"/>
                  </a:lnTo>
                  <a:lnTo>
                    <a:pt x="546" y="438"/>
                  </a:lnTo>
                  <a:lnTo>
                    <a:pt x="548" y="436"/>
                  </a:lnTo>
                  <a:lnTo>
                    <a:pt x="548" y="440"/>
                  </a:lnTo>
                  <a:lnTo>
                    <a:pt x="548" y="444"/>
                  </a:lnTo>
                  <a:lnTo>
                    <a:pt x="546" y="446"/>
                  </a:lnTo>
                  <a:lnTo>
                    <a:pt x="544" y="450"/>
                  </a:lnTo>
                  <a:lnTo>
                    <a:pt x="536" y="460"/>
                  </a:lnTo>
                  <a:lnTo>
                    <a:pt x="530" y="470"/>
                  </a:lnTo>
                  <a:lnTo>
                    <a:pt x="520" y="480"/>
                  </a:lnTo>
                  <a:lnTo>
                    <a:pt x="512" y="490"/>
                  </a:lnTo>
                  <a:lnTo>
                    <a:pt x="504" y="500"/>
                  </a:lnTo>
                  <a:lnTo>
                    <a:pt x="494" y="510"/>
                  </a:lnTo>
                  <a:lnTo>
                    <a:pt x="484" y="518"/>
                  </a:lnTo>
                  <a:lnTo>
                    <a:pt x="474" y="526"/>
                  </a:lnTo>
                  <a:lnTo>
                    <a:pt x="472" y="528"/>
                  </a:lnTo>
                  <a:lnTo>
                    <a:pt x="468" y="528"/>
                  </a:lnTo>
                  <a:lnTo>
                    <a:pt x="466" y="530"/>
                  </a:lnTo>
                  <a:lnTo>
                    <a:pt x="464" y="532"/>
                  </a:lnTo>
                  <a:lnTo>
                    <a:pt x="454" y="532"/>
                  </a:lnTo>
                  <a:lnTo>
                    <a:pt x="446" y="532"/>
                  </a:lnTo>
                  <a:lnTo>
                    <a:pt x="436" y="534"/>
                  </a:lnTo>
                  <a:lnTo>
                    <a:pt x="426" y="534"/>
                  </a:lnTo>
                  <a:lnTo>
                    <a:pt x="416" y="534"/>
                  </a:lnTo>
                  <a:lnTo>
                    <a:pt x="406" y="534"/>
                  </a:lnTo>
                  <a:lnTo>
                    <a:pt x="394" y="536"/>
                  </a:lnTo>
                  <a:lnTo>
                    <a:pt x="384" y="536"/>
                  </a:lnTo>
                  <a:lnTo>
                    <a:pt x="372" y="536"/>
                  </a:lnTo>
                  <a:lnTo>
                    <a:pt x="362" y="536"/>
                  </a:lnTo>
                  <a:lnTo>
                    <a:pt x="352" y="536"/>
                  </a:lnTo>
                  <a:lnTo>
                    <a:pt x="340" y="536"/>
                  </a:lnTo>
                  <a:lnTo>
                    <a:pt x="330" y="536"/>
                  </a:lnTo>
                  <a:lnTo>
                    <a:pt x="318" y="534"/>
                  </a:lnTo>
                  <a:lnTo>
                    <a:pt x="308" y="534"/>
                  </a:lnTo>
                  <a:lnTo>
                    <a:pt x="298" y="532"/>
                  </a:lnTo>
                  <a:lnTo>
                    <a:pt x="288" y="532"/>
                  </a:lnTo>
                  <a:lnTo>
                    <a:pt x="276" y="530"/>
                  </a:lnTo>
                  <a:lnTo>
                    <a:pt x="264" y="528"/>
                  </a:lnTo>
                  <a:lnTo>
                    <a:pt x="252" y="526"/>
                  </a:lnTo>
                  <a:lnTo>
                    <a:pt x="242" y="526"/>
                  </a:lnTo>
                  <a:lnTo>
                    <a:pt x="230" y="528"/>
                  </a:lnTo>
                  <a:lnTo>
                    <a:pt x="220" y="530"/>
                  </a:lnTo>
                  <a:lnTo>
                    <a:pt x="210" y="536"/>
                  </a:lnTo>
                  <a:lnTo>
                    <a:pt x="210" y="538"/>
                  </a:lnTo>
                  <a:lnTo>
                    <a:pt x="210" y="540"/>
                  </a:lnTo>
                  <a:lnTo>
                    <a:pt x="212" y="540"/>
                  </a:lnTo>
                  <a:lnTo>
                    <a:pt x="214" y="540"/>
                  </a:lnTo>
                  <a:lnTo>
                    <a:pt x="212" y="542"/>
                  </a:lnTo>
                  <a:lnTo>
                    <a:pt x="210" y="544"/>
                  </a:lnTo>
                  <a:lnTo>
                    <a:pt x="210" y="546"/>
                  </a:lnTo>
                  <a:lnTo>
                    <a:pt x="208" y="548"/>
                  </a:lnTo>
                  <a:lnTo>
                    <a:pt x="218" y="550"/>
                  </a:lnTo>
                  <a:lnTo>
                    <a:pt x="204" y="560"/>
                  </a:lnTo>
                  <a:lnTo>
                    <a:pt x="188" y="570"/>
                  </a:lnTo>
                  <a:lnTo>
                    <a:pt x="172" y="580"/>
                  </a:lnTo>
                  <a:lnTo>
                    <a:pt x="156" y="592"/>
                  </a:lnTo>
                  <a:lnTo>
                    <a:pt x="142" y="604"/>
                  </a:lnTo>
                  <a:lnTo>
                    <a:pt x="126" y="616"/>
                  </a:lnTo>
                  <a:lnTo>
                    <a:pt x="112" y="630"/>
                  </a:lnTo>
                  <a:lnTo>
                    <a:pt x="98" y="644"/>
                  </a:lnTo>
                  <a:lnTo>
                    <a:pt x="86" y="658"/>
                  </a:lnTo>
                  <a:lnTo>
                    <a:pt x="74" y="672"/>
                  </a:lnTo>
                  <a:lnTo>
                    <a:pt x="62" y="688"/>
                  </a:lnTo>
                  <a:lnTo>
                    <a:pt x="50" y="702"/>
                  </a:lnTo>
                  <a:lnTo>
                    <a:pt x="40" y="718"/>
                  </a:lnTo>
                  <a:lnTo>
                    <a:pt x="30" y="734"/>
                  </a:lnTo>
                  <a:lnTo>
                    <a:pt x="22" y="750"/>
                  </a:lnTo>
                  <a:lnTo>
                    <a:pt x="14" y="768"/>
                  </a:lnTo>
                  <a:lnTo>
                    <a:pt x="8" y="784"/>
                  </a:lnTo>
                  <a:lnTo>
                    <a:pt x="4" y="798"/>
                  </a:lnTo>
                  <a:lnTo>
                    <a:pt x="2" y="814"/>
                  </a:lnTo>
                  <a:lnTo>
                    <a:pt x="0" y="828"/>
                  </a:lnTo>
                  <a:lnTo>
                    <a:pt x="4" y="844"/>
                  </a:lnTo>
                  <a:lnTo>
                    <a:pt x="8" y="844"/>
                  </a:lnTo>
                  <a:lnTo>
                    <a:pt x="12" y="844"/>
                  </a:lnTo>
                  <a:lnTo>
                    <a:pt x="16" y="840"/>
                  </a:lnTo>
                  <a:lnTo>
                    <a:pt x="18" y="838"/>
                  </a:lnTo>
                  <a:lnTo>
                    <a:pt x="26" y="822"/>
                  </a:lnTo>
                  <a:lnTo>
                    <a:pt x="36" y="806"/>
                  </a:lnTo>
                  <a:lnTo>
                    <a:pt x="44" y="792"/>
                  </a:lnTo>
                  <a:lnTo>
                    <a:pt x="54" y="776"/>
                  </a:lnTo>
                  <a:lnTo>
                    <a:pt x="66" y="762"/>
                  </a:lnTo>
                  <a:lnTo>
                    <a:pt x="78" y="748"/>
                  </a:lnTo>
                  <a:lnTo>
                    <a:pt x="90" y="734"/>
                  </a:lnTo>
                  <a:lnTo>
                    <a:pt x="102" y="722"/>
                  </a:lnTo>
                  <a:lnTo>
                    <a:pt x="98" y="740"/>
                  </a:lnTo>
                  <a:lnTo>
                    <a:pt x="92" y="758"/>
                  </a:lnTo>
                  <a:lnTo>
                    <a:pt x="88" y="776"/>
                  </a:lnTo>
                  <a:lnTo>
                    <a:pt x="84" y="794"/>
                  </a:lnTo>
                  <a:lnTo>
                    <a:pt x="82" y="814"/>
                  </a:lnTo>
                  <a:lnTo>
                    <a:pt x="80" y="834"/>
                  </a:lnTo>
                  <a:lnTo>
                    <a:pt x="80" y="854"/>
                  </a:lnTo>
                  <a:lnTo>
                    <a:pt x="82" y="874"/>
                  </a:lnTo>
                  <a:lnTo>
                    <a:pt x="84" y="878"/>
                  </a:lnTo>
                  <a:lnTo>
                    <a:pt x="84" y="880"/>
                  </a:lnTo>
                  <a:lnTo>
                    <a:pt x="86" y="882"/>
                  </a:lnTo>
                  <a:lnTo>
                    <a:pt x="88" y="882"/>
                  </a:lnTo>
                  <a:lnTo>
                    <a:pt x="92" y="880"/>
                  </a:lnTo>
                  <a:lnTo>
                    <a:pt x="94" y="878"/>
                  </a:lnTo>
                  <a:lnTo>
                    <a:pt x="94" y="874"/>
                  </a:lnTo>
                  <a:lnTo>
                    <a:pt x="96" y="870"/>
                  </a:lnTo>
                  <a:lnTo>
                    <a:pt x="98" y="876"/>
                  </a:lnTo>
                  <a:lnTo>
                    <a:pt x="100" y="884"/>
                  </a:lnTo>
                  <a:lnTo>
                    <a:pt x="102" y="890"/>
                  </a:lnTo>
                  <a:lnTo>
                    <a:pt x="104" y="896"/>
                  </a:lnTo>
                  <a:lnTo>
                    <a:pt x="106" y="902"/>
                  </a:lnTo>
                  <a:lnTo>
                    <a:pt x="110" y="908"/>
                  </a:lnTo>
                  <a:lnTo>
                    <a:pt x="112" y="914"/>
                  </a:lnTo>
                  <a:lnTo>
                    <a:pt x="116" y="918"/>
                  </a:lnTo>
                  <a:lnTo>
                    <a:pt x="118" y="920"/>
                  </a:lnTo>
                  <a:lnTo>
                    <a:pt x="122" y="920"/>
                  </a:lnTo>
                  <a:lnTo>
                    <a:pt x="124" y="920"/>
                  </a:lnTo>
                  <a:lnTo>
                    <a:pt x="126" y="918"/>
                  </a:lnTo>
                  <a:lnTo>
                    <a:pt x="130" y="894"/>
                  </a:lnTo>
                  <a:lnTo>
                    <a:pt x="132" y="868"/>
                  </a:lnTo>
                  <a:lnTo>
                    <a:pt x="136" y="844"/>
                  </a:lnTo>
                  <a:lnTo>
                    <a:pt x="140" y="820"/>
                  </a:lnTo>
                  <a:lnTo>
                    <a:pt x="142" y="816"/>
                  </a:lnTo>
                  <a:lnTo>
                    <a:pt x="144" y="830"/>
                  </a:lnTo>
                  <a:lnTo>
                    <a:pt x="146" y="844"/>
                  </a:lnTo>
                  <a:lnTo>
                    <a:pt x="148" y="858"/>
                  </a:lnTo>
                  <a:lnTo>
                    <a:pt x="152" y="872"/>
                  </a:lnTo>
                  <a:lnTo>
                    <a:pt x="156" y="884"/>
                  </a:lnTo>
                  <a:lnTo>
                    <a:pt x="162" y="898"/>
                  </a:lnTo>
                  <a:lnTo>
                    <a:pt x="168" y="910"/>
                  </a:lnTo>
                  <a:lnTo>
                    <a:pt x="176" y="922"/>
                  </a:lnTo>
                  <a:lnTo>
                    <a:pt x="180" y="924"/>
                  </a:lnTo>
                  <a:lnTo>
                    <a:pt x="182" y="928"/>
                  </a:lnTo>
                  <a:lnTo>
                    <a:pt x="186" y="932"/>
                  </a:lnTo>
                  <a:lnTo>
                    <a:pt x="190" y="936"/>
                  </a:lnTo>
                  <a:lnTo>
                    <a:pt x="194" y="940"/>
                  </a:lnTo>
                  <a:lnTo>
                    <a:pt x="198" y="942"/>
                  </a:lnTo>
                  <a:lnTo>
                    <a:pt x="202" y="942"/>
                  </a:lnTo>
                  <a:lnTo>
                    <a:pt x="206" y="942"/>
                  </a:lnTo>
                  <a:lnTo>
                    <a:pt x="204" y="920"/>
                  </a:lnTo>
                  <a:lnTo>
                    <a:pt x="202" y="896"/>
                  </a:lnTo>
                  <a:lnTo>
                    <a:pt x="200" y="874"/>
                  </a:lnTo>
                  <a:lnTo>
                    <a:pt x="200" y="850"/>
                  </a:lnTo>
                  <a:lnTo>
                    <a:pt x="200" y="836"/>
                  </a:lnTo>
                  <a:lnTo>
                    <a:pt x="202" y="818"/>
                  </a:lnTo>
                  <a:lnTo>
                    <a:pt x="204" y="804"/>
                  </a:lnTo>
                  <a:lnTo>
                    <a:pt x="210" y="788"/>
                  </a:lnTo>
                  <a:lnTo>
                    <a:pt x="212" y="796"/>
                  </a:lnTo>
                  <a:lnTo>
                    <a:pt x="216" y="804"/>
                  </a:lnTo>
                  <a:lnTo>
                    <a:pt x="220" y="812"/>
                  </a:lnTo>
                  <a:lnTo>
                    <a:pt x="224" y="820"/>
                  </a:lnTo>
                  <a:lnTo>
                    <a:pt x="232" y="832"/>
                  </a:lnTo>
                  <a:lnTo>
                    <a:pt x="242" y="846"/>
                  </a:lnTo>
                  <a:lnTo>
                    <a:pt x="250" y="858"/>
                  </a:lnTo>
                  <a:lnTo>
                    <a:pt x="260" y="870"/>
                  </a:lnTo>
                  <a:lnTo>
                    <a:pt x="270" y="880"/>
                  </a:lnTo>
                  <a:lnTo>
                    <a:pt x="282" y="890"/>
                  </a:lnTo>
                  <a:lnTo>
                    <a:pt x="294" y="900"/>
                  </a:lnTo>
                  <a:lnTo>
                    <a:pt x="308" y="906"/>
                  </a:lnTo>
                  <a:lnTo>
                    <a:pt x="312" y="906"/>
                  </a:lnTo>
                  <a:lnTo>
                    <a:pt x="316" y="906"/>
                  </a:lnTo>
                  <a:lnTo>
                    <a:pt x="320" y="904"/>
                  </a:lnTo>
                  <a:lnTo>
                    <a:pt x="322" y="900"/>
                  </a:lnTo>
                  <a:lnTo>
                    <a:pt x="316" y="890"/>
                  </a:lnTo>
                  <a:lnTo>
                    <a:pt x="310" y="880"/>
                  </a:lnTo>
                  <a:lnTo>
                    <a:pt x="304" y="870"/>
                  </a:lnTo>
                  <a:lnTo>
                    <a:pt x="300" y="858"/>
                  </a:lnTo>
                  <a:lnTo>
                    <a:pt x="294" y="848"/>
                  </a:lnTo>
                  <a:lnTo>
                    <a:pt x="290" y="838"/>
                  </a:lnTo>
                  <a:lnTo>
                    <a:pt x="288" y="826"/>
                  </a:lnTo>
                  <a:lnTo>
                    <a:pt x="284" y="814"/>
                  </a:lnTo>
                  <a:lnTo>
                    <a:pt x="284" y="806"/>
                  </a:lnTo>
                  <a:lnTo>
                    <a:pt x="284" y="798"/>
                  </a:lnTo>
                  <a:lnTo>
                    <a:pt x="284" y="790"/>
                  </a:lnTo>
                  <a:lnTo>
                    <a:pt x="284" y="782"/>
                  </a:lnTo>
                  <a:lnTo>
                    <a:pt x="290" y="794"/>
                  </a:lnTo>
                  <a:lnTo>
                    <a:pt x="296" y="804"/>
                  </a:lnTo>
                  <a:lnTo>
                    <a:pt x="302" y="816"/>
                  </a:lnTo>
                  <a:lnTo>
                    <a:pt x="310" y="828"/>
                  </a:lnTo>
                  <a:lnTo>
                    <a:pt x="318" y="838"/>
                  </a:lnTo>
                  <a:lnTo>
                    <a:pt x="328" y="846"/>
                  </a:lnTo>
                  <a:lnTo>
                    <a:pt x="338" y="856"/>
                  </a:lnTo>
                  <a:lnTo>
                    <a:pt x="350" y="862"/>
                  </a:lnTo>
                  <a:lnTo>
                    <a:pt x="354" y="864"/>
                  </a:lnTo>
                  <a:lnTo>
                    <a:pt x="358" y="866"/>
                  </a:lnTo>
                  <a:lnTo>
                    <a:pt x="362" y="868"/>
                  </a:lnTo>
                  <a:lnTo>
                    <a:pt x="366" y="870"/>
                  </a:lnTo>
                  <a:lnTo>
                    <a:pt x="370" y="870"/>
                  </a:lnTo>
                  <a:lnTo>
                    <a:pt x="374" y="870"/>
                  </a:lnTo>
                  <a:lnTo>
                    <a:pt x="378" y="870"/>
                  </a:lnTo>
                  <a:lnTo>
                    <a:pt x="380" y="866"/>
                  </a:lnTo>
                  <a:lnTo>
                    <a:pt x="376" y="862"/>
                  </a:lnTo>
                  <a:lnTo>
                    <a:pt x="372" y="858"/>
                  </a:lnTo>
                  <a:lnTo>
                    <a:pt x="368" y="852"/>
                  </a:lnTo>
                  <a:lnTo>
                    <a:pt x="364" y="846"/>
                  </a:lnTo>
                  <a:lnTo>
                    <a:pt x="360" y="842"/>
                  </a:lnTo>
                  <a:lnTo>
                    <a:pt x="356" y="838"/>
                  </a:lnTo>
                  <a:lnTo>
                    <a:pt x="352" y="832"/>
                  </a:lnTo>
                  <a:lnTo>
                    <a:pt x="350" y="826"/>
                  </a:lnTo>
                  <a:lnTo>
                    <a:pt x="350" y="824"/>
                  </a:lnTo>
                  <a:lnTo>
                    <a:pt x="354" y="828"/>
                  </a:lnTo>
                  <a:lnTo>
                    <a:pt x="360" y="832"/>
                  </a:lnTo>
                  <a:lnTo>
                    <a:pt x="368" y="836"/>
                  </a:lnTo>
                  <a:lnTo>
                    <a:pt x="374" y="838"/>
                  </a:lnTo>
                  <a:lnTo>
                    <a:pt x="380" y="840"/>
                  </a:lnTo>
                  <a:lnTo>
                    <a:pt x="388" y="842"/>
                  </a:lnTo>
                  <a:lnTo>
                    <a:pt x="394" y="846"/>
                  </a:lnTo>
                  <a:lnTo>
                    <a:pt x="400" y="848"/>
                  </a:lnTo>
                  <a:lnTo>
                    <a:pt x="402" y="846"/>
                  </a:lnTo>
                  <a:lnTo>
                    <a:pt x="404" y="846"/>
                  </a:lnTo>
                  <a:lnTo>
                    <a:pt x="404" y="844"/>
                  </a:lnTo>
                  <a:lnTo>
                    <a:pt x="404" y="842"/>
                  </a:lnTo>
                  <a:lnTo>
                    <a:pt x="398" y="834"/>
                  </a:lnTo>
                  <a:lnTo>
                    <a:pt x="394" y="828"/>
                  </a:lnTo>
                  <a:lnTo>
                    <a:pt x="390" y="822"/>
                  </a:lnTo>
                  <a:lnTo>
                    <a:pt x="384" y="814"/>
                  </a:lnTo>
                  <a:lnTo>
                    <a:pt x="380" y="808"/>
                  </a:lnTo>
                  <a:lnTo>
                    <a:pt x="374" y="800"/>
                  </a:lnTo>
                  <a:lnTo>
                    <a:pt x="370" y="794"/>
                  </a:lnTo>
                  <a:lnTo>
                    <a:pt x="364" y="786"/>
                  </a:lnTo>
                  <a:lnTo>
                    <a:pt x="366" y="786"/>
                  </a:lnTo>
                  <a:lnTo>
                    <a:pt x="374" y="790"/>
                  </a:lnTo>
                  <a:lnTo>
                    <a:pt x="382" y="794"/>
                  </a:lnTo>
                  <a:lnTo>
                    <a:pt x="390" y="798"/>
                  </a:lnTo>
                  <a:lnTo>
                    <a:pt x="398" y="802"/>
                  </a:lnTo>
                  <a:lnTo>
                    <a:pt x="406" y="804"/>
                  </a:lnTo>
                  <a:lnTo>
                    <a:pt x="414" y="808"/>
                  </a:lnTo>
                  <a:lnTo>
                    <a:pt x="424" y="808"/>
                  </a:lnTo>
                  <a:lnTo>
                    <a:pt x="432" y="810"/>
                  </a:lnTo>
                  <a:lnTo>
                    <a:pt x="434" y="810"/>
                  </a:lnTo>
                  <a:lnTo>
                    <a:pt x="436" y="808"/>
                  </a:lnTo>
                  <a:lnTo>
                    <a:pt x="436" y="806"/>
                  </a:lnTo>
                  <a:lnTo>
                    <a:pt x="436" y="804"/>
                  </a:lnTo>
                  <a:lnTo>
                    <a:pt x="432" y="802"/>
                  </a:lnTo>
                  <a:lnTo>
                    <a:pt x="426" y="798"/>
                  </a:lnTo>
                  <a:lnTo>
                    <a:pt x="420" y="794"/>
                  </a:lnTo>
                  <a:lnTo>
                    <a:pt x="414" y="788"/>
                  </a:lnTo>
                  <a:lnTo>
                    <a:pt x="410" y="784"/>
                  </a:lnTo>
                  <a:lnTo>
                    <a:pt x="404" y="780"/>
                  </a:lnTo>
                  <a:lnTo>
                    <a:pt x="398" y="774"/>
                  </a:lnTo>
                  <a:lnTo>
                    <a:pt x="394" y="770"/>
                  </a:lnTo>
                  <a:lnTo>
                    <a:pt x="398" y="770"/>
                  </a:lnTo>
                  <a:lnTo>
                    <a:pt x="402" y="772"/>
                  </a:lnTo>
                  <a:lnTo>
                    <a:pt x="406" y="774"/>
                  </a:lnTo>
                  <a:lnTo>
                    <a:pt x="410" y="774"/>
                  </a:lnTo>
                  <a:lnTo>
                    <a:pt x="416" y="776"/>
                  </a:lnTo>
                  <a:lnTo>
                    <a:pt x="420" y="776"/>
                  </a:lnTo>
                  <a:lnTo>
                    <a:pt x="424" y="776"/>
                  </a:lnTo>
                  <a:lnTo>
                    <a:pt x="430" y="776"/>
                  </a:lnTo>
                  <a:lnTo>
                    <a:pt x="434" y="776"/>
                  </a:lnTo>
                  <a:lnTo>
                    <a:pt x="440" y="774"/>
                  </a:lnTo>
                  <a:lnTo>
                    <a:pt x="444" y="774"/>
                  </a:lnTo>
                  <a:lnTo>
                    <a:pt x="448" y="774"/>
                  </a:lnTo>
                  <a:lnTo>
                    <a:pt x="454" y="774"/>
                  </a:lnTo>
                  <a:lnTo>
                    <a:pt x="458" y="772"/>
                  </a:lnTo>
                  <a:lnTo>
                    <a:pt x="462" y="770"/>
                  </a:lnTo>
                  <a:lnTo>
                    <a:pt x="466" y="768"/>
                  </a:lnTo>
                  <a:lnTo>
                    <a:pt x="466" y="776"/>
                  </a:lnTo>
                  <a:lnTo>
                    <a:pt x="470" y="782"/>
                  </a:lnTo>
                  <a:lnTo>
                    <a:pt x="472" y="790"/>
                  </a:lnTo>
                  <a:lnTo>
                    <a:pt x="474" y="798"/>
                  </a:lnTo>
                  <a:lnTo>
                    <a:pt x="470" y="806"/>
                  </a:lnTo>
                  <a:lnTo>
                    <a:pt x="466" y="814"/>
                  </a:lnTo>
                  <a:lnTo>
                    <a:pt x="464" y="822"/>
                  </a:lnTo>
                  <a:lnTo>
                    <a:pt x="462" y="828"/>
                  </a:lnTo>
                  <a:lnTo>
                    <a:pt x="458" y="838"/>
                  </a:lnTo>
                  <a:lnTo>
                    <a:pt x="456" y="844"/>
                  </a:lnTo>
                  <a:lnTo>
                    <a:pt x="454" y="852"/>
                  </a:lnTo>
                  <a:lnTo>
                    <a:pt x="450" y="860"/>
                  </a:lnTo>
                  <a:lnTo>
                    <a:pt x="450" y="864"/>
                  </a:lnTo>
                  <a:lnTo>
                    <a:pt x="448" y="868"/>
                  </a:lnTo>
                  <a:lnTo>
                    <a:pt x="444" y="872"/>
                  </a:lnTo>
                  <a:lnTo>
                    <a:pt x="442" y="876"/>
                  </a:lnTo>
                  <a:lnTo>
                    <a:pt x="438" y="882"/>
                  </a:lnTo>
                  <a:lnTo>
                    <a:pt x="440" y="886"/>
                  </a:lnTo>
                  <a:lnTo>
                    <a:pt x="444" y="892"/>
                  </a:lnTo>
                  <a:lnTo>
                    <a:pt x="444" y="896"/>
                  </a:lnTo>
                  <a:lnTo>
                    <a:pt x="448" y="896"/>
                  </a:lnTo>
                  <a:lnTo>
                    <a:pt x="448" y="894"/>
                  </a:lnTo>
                  <a:lnTo>
                    <a:pt x="450" y="892"/>
                  </a:lnTo>
                  <a:lnTo>
                    <a:pt x="452" y="890"/>
                  </a:lnTo>
                  <a:lnTo>
                    <a:pt x="454" y="892"/>
                  </a:lnTo>
                  <a:lnTo>
                    <a:pt x="452" y="896"/>
                  </a:lnTo>
                  <a:lnTo>
                    <a:pt x="450" y="900"/>
                  </a:lnTo>
                  <a:lnTo>
                    <a:pt x="450" y="902"/>
                  </a:lnTo>
                  <a:lnTo>
                    <a:pt x="452" y="904"/>
                  </a:lnTo>
                  <a:lnTo>
                    <a:pt x="454" y="902"/>
                  </a:lnTo>
                  <a:lnTo>
                    <a:pt x="456" y="902"/>
                  </a:lnTo>
                  <a:lnTo>
                    <a:pt x="458" y="900"/>
                  </a:lnTo>
                  <a:lnTo>
                    <a:pt x="460" y="902"/>
                  </a:lnTo>
                  <a:lnTo>
                    <a:pt x="462" y="902"/>
                  </a:lnTo>
                  <a:lnTo>
                    <a:pt x="464" y="902"/>
                  </a:lnTo>
                  <a:lnTo>
                    <a:pt x="466" y="902"/>
                  </a:lnTo>
                  <a:lnTo>
                    <a:pt x="468" y="900"/>
                  </a:lnTo>
                  <a:lnTo>
                    <a:pt x="470" y="900"/>
                  </a:lnTo>
                  <a:lnTo>
                    <a:pt x="474" y="900"/>
                  </a:lnTo>
                  <a:lnTo>
                    <a:pt x="476" y="900"/>
                  </a:lnTo>
                  <a:lnTo>
                    <a:pt x="478" y="902"/>
                  </a:lnTo>
                  <a:lnTo>
                    <a:pt x="482" y="902"/>
                  </a:lnTo>
                  <a:lnTo>
                    <a:pt x="486" y="902"/>
                  </a:lnTo>
                  <a:lnTo>
                    <a:pt x="488" y="904"/>
                  </a:lnTo>
                  <a:lnTo>
                    <a:pt x="486" y="914"/>
                  </a:lnTo>
                  <a:lnTo>
                    <a:pt x="484" y="922"/>
                  </a:lnTo>
                  <a:lnTo>
                    <a:pt x="482" y="930"/>
                  </a:lnTo>
                  <a:lnTo>
                    <a:pt x="480" y="940"/>
                  </a:lnTo>
                  <a:lnTo>
                    <a:pt x="514" y="940"/>
                  </a:lnTo>
                  <a:lnTo>
                    <a:pt x="516" y="934"/>
                  </a:lnTo>
                  <a:lnTo>
                    <a:pt x="518" y="930"/>
                  </a:lnTo>
                  <a:lnTo>
                    <a:pt x="520" y="924"/>
                  </a:lnTo>
                  <a:lnTo>
                    <a:pt x="524" y="918"/>
                  </a:lnTo>
                  <a:lnTo>
                    <a:pt x="526" y="914"/>
                  </a:lnTo>
                  <a:lnTo>
                    <a:pt x="528" y="908"/>
                  </a:lnTo>
                  <a:lnTo>
                    <a:pt x="532" y="902"/>
                  </a:lnTo>
                  <a:lnTo>
                    <a:pt x="536" y="898"/>
                  </a:lnTo>
                  <a:lnTo>
                    <a:pt x="542" y="896"/>
                  </a:lnTo>
                  <a:lnTo>
                    <a:pt x="548" y="894"/>
                  </a:lnTo>
                  <a:lnTo>
                    <a:pt x="554" y="892"/>
                  </a:lnTo>
                  <a:lnTo>
                    <a:pt x="562" y="890"/>
                  </a:lnTo>
                  <a:lnTo>
                    <a:pt x="568" y="888"/>
                  </a:lnTo>
                  <a:lnTo>
                    <a:pt x="574" y="888"/>
                  </a:lnTo>
                  <a:lnTo>
                    <a:pt x="582" y="888"/>
                  </a:lnTo>
                  <a:lnTo>
                    <a:pt x="588" y="886"/>
                  </a:lnTo>
                  <a:lnTo>
                    <a:pt x="592" y="888"/>
                  </a:lnTo>
                  <a:lnTo>
                    <a:pt x="596" y="888"/>
                  </a:lnTo>
                  <a:lnTo>
                    <a:pt x="600" y="888"/>
                  </a:lnTo>
                  <a:lnTo>
                    <a:pt x="602" y="888"/>
                  </a:lnTo>
                  <a:lnTo>
                    <a:pt x="598" y="888"/>
                  </a:lnTo>
                  <a:lnTo>
                    <a:pt x="594" y="890"/>
                  </a:lnTo>
                  <a:lnTo>
                    <a:pt x="590" y="892"/>
                  </a:lnTo>
                  <a:lnTo>
                    <a:pt x="588" y="896"/>
                  </a:lnTo>
                  <a:lnTo>
                    <a:pt x="592" y="896"/>
                  </a:lnTo>
                  <a:lnTo>
                    <a:pt x="596" y="898"/>
                  </a:lnTo>
                  <a:lnTo>
                    <a:pt x="600" y="898"/>
                  </a:lnTo>
                  <a:lnTo>
                    <a:pt x="604" y="900"/>
                  </a:lnTo>
                  <a:lnTo>
                    <a:pt x="602" y="902"/>
                  </a:lnTo>
                  <a:lnTo>
                    <a:pt x="600" y="902"/>
                  </a:lnTo>
                  <a:lnTo>
                    <a:pt x="598" y="902"/>
                  </a:lnTo>
                  <a:lnTo>
                    <a:pt x="596" y="904"/>
                  </a:lnTo>
                  <a:lnTo>
                    <a:pt x="592" y="904"/>
                  </a:lnTo>
                  <a:lnTo>
                    <a:pt x="590" y="906"/>
                  </a:lnTo>
                  <a:lnTo>
                    <a:pt x="588" y="906"/>
                  </a:lnTo>
                  <a:lnTo>
                    <a:pt x="586" y="908"/>
                  </a:lnTo>
                  <a:lnTo>
                    <a:pt x="588" y="910"/>
                  </a:lnTo>
                  <a:lnTo>
                    <a:pt x="622" y="908"/>
                  </a:lnTo>
                  <a:lnTo>
                    <a:pt x="620" y="910"/>
                  </a:lnTo>
                  <a:lnTo>
                    <a:pt x="618" y="910"/>
                  </a:lnTo>
                  <a:lnTo>
                    <a:pt x="616" y="910"/>
                  </a:lnTo>
                  <a:lnTo>
                    <a:pt x="612" y="912"/>
                  </a:lnTo>
                  <a:lnTo>
                    <a:pt x="610" y="912"/>
                  </a:lnTo>
                  <a:lnTo>
                    <a:pt x="608" y="914"/>
                  </a:lnTo>
                  <a:lnTo>
                    <a:pt x="610" y="916"/>
                  </a:lnTo>
                  <a:lnTo>
                    <a:pt x="612" y="918"/>
                  </a:lnTo>
                  <a:lnTo>
                    <a:pt x="614" y="918"/>
                  </a:lnTo>
                  <a:lnTo>
                    <a:pt x="616" y="918"/>
                  </a:lnTo>
                  <a:lnTo>
                    <a:pt x="618" y="918"/>
                  </a:lnTo>
                  <a:lnTo>
                    <a:pt x="620" y="916"/>
                  </a:lnTo>
                  <a:lnTo>
                    <a:pt x="620" y="926"/>
                  </a:lnTo>
                  <a:lnTo>
                    <a:pt x="618" y="936"/>
                  </a:lnTo>
                  <a:lnTo>
                    <a:pt x="616" y="946"/>
                  </a:lnTo>
                  <a:lnTo>
                    <a:pt x="614" y="956"/>
                  </a:lnTo>
                  <a:lnTo>
                    <a:pt x="612" y="962"/>
                  </a:lnTo>
                  <a:lnTo>
                    <a:pt x="610" y="966"/>
                  </a:lnTo>
                  <a:lnTo>
                    <a:pt x="608" y="972"/>
                  </a:lnTo>
                  <a:lnTo>
                    <a:pt x="606" y="976"/>
                  </a:lnTo>
                  <a:lnTo>
                    <a:pt x="604" y="982"/>
                  </a:lnTo>
                  <a:lnTo>
                    <a:pt x="602" y="986"/>
                  </a:lnTo>
                  <a:lnTo>
                    <a:pt x="600" y="992"/>
                  </a:lnTo>
                  <a:lnTo>
                    <a:pt x="598" y="996"/>
                  </a:lnTo>
                  <a:lnTo>
                    <a:pt x="594" y="1004"/>
                  </a:lnTo>
                  <a:lnTo>
                    <a:pt x="588" y="1008"/>
                  </a:lnTo>
                  <a:lnTo>
                    <a:pt x="582" y="1010"/>
                  </a:lnTo>
                  <a:lnTo>
                    <a:pt x="576" y="1008"/>
                  </a:lnTo>
                  <a:lnTo>
                    <a:pt x="568" y="1006"/>
                  </a:lnTo>
                  <a:lnTo>
                    <a:pt x="560" y="1006"/>
                  </a:lnTo>
                  <a:lnTo>
                    <a:pt x="552" y="1004"/>
                  </a:lnTo>
                  <a:lnTo>
                    <a:pt x="546" y="1004"/>
                  </a:lnTo>
                  <a:lnTo>
                    <a:pt x="540" y="1002"/>
                  </a:lnTo>
                  <a:lnTo>
                    <a:pt x="534" y="1000"/>
                  </a:lnTo>
                  <a:lnTo>
                    <a:pt x="526" y="998"/>
                  </a:lnTo>
                  <a:lnTo>
                    <a:pt x="520" y="996"/>
                  </a:lnTo>
                  <a:lnTo>
                    <a:pt x="514" y="994"/>
                  </a:lnTo>
                  <a:lnTo>
                    <a:pt x="510" y="990"/>
                  </a:lnTo>
                  <a:lnTo>
                    <a:pt x="504" y="986"/>
                  </a:lnTo>
                  <a:lnTo>
                    <a:pt x="502" y="980"/>
                  </a:lnTo>
                  <a:lnTo>
                    <a:pt x="504" y="972"/>
                  </a:lnTo>
                  <a:lnTo>
                    <a:pt x="508" y="962"/>
                  </a:lnTo>
                  <a:lnTo>
                    <a:pt x="510" y="954"/>
                  </a:lnTo>
                  <a:lnTo>
                    <a:pt x="512" y="946"/>
                  </a:lnTo>
                  <a:lnTo>
                    <a:pt x="478" y="946"/>
                  </a:lnTo>
                  <a:lnTo>
                    <a:pt x="476" y="956"/>
                  </a:lnTo>
                  <a:lnTo>
                    <a:pt x="472" y="964"/>
                  </a:lnTo>
                  <a:lnTo>
                    <a:pt x="470" y="974"/>
                  </a:lnTo>
                  <a:lnTo>
                    <a:pt x="466" y="984"/>
                  </a:lnTo>
                  <a:lnTo>
                    <a:pt x="466" y="992"/>
                  </a:lnTo>
                  <a:lnTo>
                    <a:pt x="462" y="998"/>
                  </a:lnTo>
                  <a:lnTo>
                    <a:pt x="458" y="1002"/>
                  </a:lnTo>
                  <a:lnTo>
                    <a:pt x="452" y="1006"/>
                  </a:lnTo>
                  <a:lnTo>
                    <a:pt x="446" y="1010"/>
                  </a:lnTo>
                  <a:lnTo>
                    <a:pt x="440" y="1016"/>
                  </a:lnTo>
                  <a:lnTo>
                    <a:pt x="436" y="1020"/>
                  </a:lnTo>
                  <a:lnTo>
                    <a:pt x="432" y="1026"/>
                  </a:lnTo>
                  <a:lnTo>
                    <a:pt x="430" y="1028"/>
                  </a:lnTo>
                  <a:lnTo>
                    <a:pt x="430" y="1032"/>
                  </a:lnTo>
                  <a:lnTo>
                    <a:pt x="432" y="1036"/>
                  </a:lnTo>
                  <a:lnTo>
                    <a:pt x="434" y="1036"/>
                  </a:lnTo>
                  <a:lnTo>
                    <a:pt x="438" y="1036"/>
                  </a:lnTo>
                  <a:lnTo>
                    <a:pt x="442" y="1036"/>
                  </a:lnTo>
                  <a:lnTo>
                    <a:pt x="448" y="1036"/>
                  </a:lnTo>
                  <a:lnTo>
                    <a:pt x="452" y="1036"/>
                  </a:lnTo>
                  <a:lnTo>
                    <a:pt x="456" y="1036"/>
                  </a:lnTo>
                  <a:lnTo>
                    <a:pt x="460" y="1036"/>
                  </a:lnTo>
                  <a:lnTo>
                    <a:pt x="466" y="1036"/>
                  </a:lnTo>
                  <a:lnTo>
                    <a:pt x="470" y="1034"/>
                  </a:lnTo>
                  <a:lnTo>
                    <a:pt x="480" y="1034"/>
                  </a:lnTo>
                  <a:lnTo>
                    <a:pt x="490" y="1036"/>
                  </a:lnTo>
                  <a:lnTo>
                    <a:pt x="500" y="1036"/>
                  </a:lnTo>
                  <a:lnTo>
                    <a:pt x="508" y="1036"/>
                  </a:lnTo>
                  <a:lnTo>
                    <a:pt x="518" y="1038"/>
                  </a:lnTo>
                  <a:lnTo>
                    <a:pt x="528" y="1040"/>
                  </a:lnTo>
                  <a:lnTo>
                    <a:pt x="538" y="1040"/>
                  </a:lnTo>
                  <a:lnTo>
                    <a:pt x="546" y="1042"/>
                  </a:lnTo>
                  <a:lnTo>
                    <a:pt x="556" y="1044"/>
                  </a:lnTo>
                  <a:lnTo>
                    <a:pt x="566" y="1046"/>
                  </a:lnTo>
                  <a:lnTo>
                    <a:pt x="576" y="1046"/>
                  </a:lnTo>
                  <a:lnTo>
                    <a:pt x="584" y="1048"/>
                  </a:lnTo>
                  <a:lnTo>
                    <a:pt x="594" y="1050"/>
                  </a:lnTo>
                  <a:lnTo>
                    <a:pt x="604" y="1052"/>
                  </a:lnTo>
                  <a:lnTo>
                    <a:pt x="614" y="1054"/>
                  </a:lnTo>
                  <a:lnTo>
                    <a:pt x="622" y="1054"/>
                  </a:lnTo>
                  <a:lnTo>
                    <a:pt x="626" y="1056"/>
                  </a:lnTo>
                  <a:lnTo>
                    <a:pt x="630" y="1056"/>
                  </a:lnTo>
                  <a:lnTo>
                    <a:pt x="636" y="1056"/>
                  </a:lnTo>
                  <a:lnTo>
                    <a:pt x="638" y="1058"/>
                  </a:lnTo>
                  <a:lnTo>
                    <a:pt x="644" y="1058"/>
                  </a:lnTo>
                  <a:lnTo>
                    <a:pt x="650" y="1058"/>
                  </a:lnTo>
                  <a:lnTo>
                    <a:pt x="654" y="1060"/>
                  </a:lnTo>
                  <a:lnTo>
                    <a:pt x="660" y="1060"/>
                  </a:lnTo>
                  <a:lnTo>
                    <a:pt x="664" y="1062"/>
                  </a:lnTo>
                  <a:lnTo>
                    <a:pt x="670" y="1060"/>
                  </a:lnTo>
                  <a:lnTo>
                    <a:pt x="674" y="1058"/>
                  </a:lnTo>
                  <a:lnTo>
                    <a:pt x="678" y="1054"/>
                  </a:lnTo>
                  <a:lnTo>
                    <a:pt x="678" y="1052"/>
                  </a:lnTo>
                  <a:lnTo>
                    <a:pt x="676" y="1050"/>
                  </a:lnTo>
                  <a:lnTo>
                    <a:pt x="674" y="1048"/>
                  </a:lnTo>
                  <a:lnTo>
                    <a:pt x="672" y="1048"/>
                  </a:lnTo>
                  <a:lnTo>
                    <a:pt x="676" y="1046"/>
                  </a:lnTo>
                  <a:lnTo>
                    <a:pt x="680" y="1046"/>
                  </a:lnTo>
                  <a:lnTo>
                    <a:pt x="684" y="1046"/>
                  </a:lnTo>
                  <a:lnTo>
                    <a:pt x="688" y="1046"/>
                  </a:lnTo>
                  <a:lnTo>
                    <a:pt x="692" y="1046"/>
                  </a:lnTo>
                  <a:lnTo>
                    <a:pt x="696" y="1044"/>
                  </a:lnTo>
                  <a:lnTo>
                    <a:pt x="700" y="1044"/>
                  </a:lnTo>
                  <a:lnTo>
                    <a:pt x="704" y="1042"/>
                  </a:lnTo>
                  <a:lnTo>
                    <a:pt x="710" y="1042"/>
                  </a:lnTo>
                  <a:lnTo>
                    <a:pt x="718" y="1042"/>
                  </a:lnTo>
                  <a:lnTo>
                    <a:pt x="724" y="1042"/>
                  </a:lnTo>
                  <a:lnTo>
                    <a:pt x="732" y="1042"/>
                  </a:lnTo>
                  <a:lnTo>
                    <a:pt x="738" y="1040"/>
                  </a:lnTo>
                  <a:lnTo>
                    <a:pt x="746" y="1040"/>
                  </a:lnTo>
                  <a:lnTo>
                    <a:pt x="754" y="1040"/>
                  </a:lnTo>
                  <a:lnTo>
                    <a:pt x="762" y="1040"/>
                  </a:lnTo>
                  <a:lnTo>
                    <a:pt x="768" y="1040"/>
                  </a:lnTo>
                  <a:lnTo>
                    <a:pt x="776" y="1038"/>
                  </a:lnTo>
                  <a:lnTo>
                    <a:pt x="784" y="1038"/>
                  </a:lnTo>
                  <a:lnTo>
                    <a:pt x="790" y="1036"/>
                  </a:lnTo>
                  <a:lnTo>
                    <a:pt x="798" y="1036"/>
                  </a:lnTo>
                  <a:lnTo>
                    <a:pt x="804" y="1034"/>
                  </a:lnTo>
                  <a:lnTo>
                    <a:pt x="812" y="1032"/>
                  </a:lnTo>
                  <a:lnTo>
                    <a:pt x="818" y="1032"/>
                  </a:lnTo>
                  <a:lnTo>
                    <a:pt x="820" y="1028"/>
                  </a:lnTo>
                  <a:lnTo>
                    <a:pt x="822" y="1026"/>
                  </a:lnTo>
                  <a:lnTo>
                    <a:pt x="824" y="1024"/>
                  </a:lnTo>
                  <a:lnTo>
                    <a:pt x="826" y="1022"/>
                  </a:lnTo>
                  <a:lnTo>
                    <a:pt x="830" y="1022"/>
                  </a:lnTo>
                  <a:lnTo>
                    <a:pt x="834" y="1020"/>
                  </a:lnTo>
                  <a:lnTo>
                    <a:pt x="838" y="1020"/>
                  </a:lnTo>
                  <a:lnTo>
                    <a:pt x="840" y="1018"/>
                  </a:lnTo>
                  <a:lnTo>
                    <a:pt x="842" y="1016"/>
                  </a:lnTo>
                  <a:lnTo>
                    <a:pt x="846" y="1014"/>
                  </a:lnTo>
                  <a:lnTo>
                    <a:pt x="848" y="1012"/>
                  </a:lnTo>
                  <a:lnTo>
                    <a:pt x="846" y="1010"/>
                  </a:lnTo>
                  <a:lnTo>
                    <a:pt x="834" y="1006"/>
                  </a:lnTo>
                  <a:lnTo>
                    <a:pt x="822" y="1004"/>
                  </a:lnTo>
                  <a:lnTo>
                    <a:pt x="812" y="1002"/>
                  </a:lnTo>
                  <a:lnTo>
                    <a:pt x="800" y="1000"/>
                  </a:lnTo>
                  <a:lnTo>
                    <a:pt x="788" y="1000"/>
                  </a:lnTo>
                  <a:lnTo>
                    <a:pt x="776" y="1000"/>
                  </a:lnTo>
                  <a:lnTo>
                    <a:pt x="764" y="998"/>
                  </a:lnTo>
                  <a:lnTo>
                    <a:pt x="752" y="998"/>
                  </a:lnTo>
                  <a:lnTo>
                    <a:pt x="742" y="998"/>
                  </a:lnTo>
                  <a:lnTo>
                    <a:pt x="730" y="998"/>
                  </a:lnTo>
                  <a:lnTo>
                    <a:pt x="718" y="998"/>
                  </a:lnTo>
                  <a:lnTo>
                    <a:pt x="706" y="998"/>
                  </a:lnTo>
                  <a:lnTo>
                    <a:pt x="694" y="998"/>
                  </a:lnTo>
                  <a:lnTo>
                    <a:pt x="682" y="996"/>
                  </a:lnTo>
                  <a:lnTo>
                    <a:pt x="670" y="994"/>
                  </a:lnTo>
                  <a:lnTo>
                    <a:pt x="660" y="990"/>
                  </a:lnTo>
                  <a:lnTo>
                    <a:pt x="654" y="990"/>
                  </a:lnTo>
                  <a:lnTo>
                    <a:pt x="650" y="990"/>
                  </a:lnTo>
                  <a:lnTo>
                    <a:pt x="646" y="988"/>
                  </a:lnTo>
                  <a:lnTo>
                    <a:pt x="644" y="984"/>
                  </a:lnTo>
                  <a:lnTo>
                    <a:pt x="646" y="968"/>
                  </a:lnTo>
                  <a:lnTo>
                    <a:pt x="648" y="950"/>
                  </a:lnTo>
                  <a:lnTo>
                    <a:pt x="652" y="934"/>
                  </a:lnTo>
                  <a:lnTo>
                    <a:pt x="654" y="918"/>
                  </a:lnTo>
                  <a:lnTo>
                    <a:pt x="654" y="914"/>
                  </a:lnTo>
                  <a:lnTo>
                    <a:pt x="656" y="910"/>
                  </a:lnTo>
                  <a:lnTo>
                    <a:pt x="658" y="908"/>
                  </a:lnTo>
                  <a:lnTo>
                    <a:pt x="660" y="908"/>
                  </a:lnTo>
                  <a:lnTo>
                    <a:pt x="660" y="910"/>
                  </a:lnTo>
                  <a:lnTo>
                    <a:pt x="664" y="912"/>
                  </a:lnTo>
                  <a:lnTo>
                    <a:pt x="668" y="910"/>
                  </a:lnTo>
                  <a:lnTo>
                    <a:pt x="672" y="910"/>
                  </a:lnTo>
                  <a:lnTo>
                    <a:pt x="676" y="906"/>
                  </a:lnTo>
                  <a:lnTo>
                    <a:pt x="680" y="904"/>
                  </a:lnTo>
                  <a:lnTo>
                    <a:pt x="684" y="902"/>
                  </a:lnTo>
                  <a:lnTo>
                    <a:pt x="688" y="900"/>
                  </a:lnTo>
                  <a:lnTo>
                    <a:pt x="692" y="900"/>
                  </a:lnTo>
                  <a:lnTo>
                    <a:pt x="692" y="904"/>
                  </a:lnTo>
                  <a:lnTo>
                    <a:pt x="698" y="902"/>
                  </a:lnTo>
                  <a:lnTo>
                    <a:pt x="702" y="900"/>
                  </a:lnTo>
                  <a:lnTo>
                    <a:pt x="706" y="896"/>
                  </a:lnTo>
                  <a:lnTo>
                    <a:pt x="710" y="892"/>
                  </a:lnTo>
                  <a:lnTo>
                    <a:pt x="714" y="888"/>
                  </a:lnTo>
                  <a:lnTo>
                    <a:pt x="716" y="884"/>
                  </a:lnTo>
                  <a:lnTo>
                    <a:pt x="720" y="878"/>
                  </a:lnTo>
                  <a:lnTo>
                    <a:pt x="722" y="874"/>
                  </a:lnTo>
                  <a:lnTo>
                    <a:pt x="730" y="860"/>
                  </a:lnTo>
                  <a:lnTo>
                    <a:pt x="738" y="846"/>
                  </a:lnTo>
                  <a:lnTo>
                    <a:pt x="748" y="832"/>
                  </a:lnTo>
                  <a:lnTo>
                    <a:pt x="758" y="818"/>
                  </a:lnTo>
                  <a:lnTo>
                    <a:pt x="768" y="804"/>
                  </a:lnTo>
                  <a:lnTo>
                    <a:pt x="778" y="790"/>
                  </a:lnTo>
                  <a:lnTo>
                    <a:pt x="786" y="776"/>
                  </a:lnTo>
                  <a:lnTo>
                    <a:pt x="792" y="760"/>
                  </a:lnTo>
                  <a:lnTo>
                    <a:pt x="796" y="758"/>
                  </a:lnTo>
                  <a:lnTo>
                    <a:pt x="798" y="756"/>
                  </a:lnTo>
                  <a:lnTo>
                    <a:pt x="800" y="752"/>
                  </a:lnTo>
                  <a:lnTo>
                    <a:pt x="802" y="750"/>
                  </a:lnTo>
                  <a:lnTo>
                    <a:pt x="804" y="748"/>
                  </a:lnTo>
                  <a:lnTo>
                    <a:pt x="808" y="744"/>
                  </a:lnTo>
                  <a:lnTo>
                    <a:pt x="808" y="740"/>
                  </a:lnTo>
                  <a:lnTo>
                    <a:pt x="812" y="738"/>
                  </a:lnTo>
                  <a:lnTo>
                    <a:pt x="814" y="736"/>
                  </a:lnTo>
                  <a:lnTo>
                    <a:pt x="818" y="732"/>
                  </a:lnTo>
                  <a:lnTo>
                    <a:pt x="820" y="728"/>
                  </a:lnTo>
                  <a:lnTo>
                    <a:pt x="824" y="726"/>
                  </a:lnTo>
                  <a:lnTo>
                    <a:pt x="826" y="722"/>
                  </a:lnTo>
                  <a:lnTo>
                    <a:pt x="830" y="718"/>
                  </a:lnTo>
                  <a:lnTo>
                    <a:pt x="834" y="716"/>
                  </a:lnTo>
                  <a:lnTo>
                    <a:pt x="836" y="714"/>
                  </a:lnTo>
                  <a:lnTo>
                    <a:pt x="842" y="704"/>
                  </a:lnTo>
                  <a:lnTo>
                    <a:pt x="846" y="690"/>
                  </a:lnTo>
                  <a:lnTo>
                    <a:pt x="848" y="678"/>
                  </a:lnTo>
                  <a:lnTo>
                    <a:pt x="852" y="666"/>
                  </a:lnTo>
                  <a:lnTo>
                    <a:pt x="856" y="654"/>
                  </a:lnTo>
                  <a:lnTo>
                    <a:pt x="860" y="642"/>
                  </a:lnTo>
                  <a:lnTo>
                    <a:pt x="864" y="630"/>
                  </a:lnTo>
                  <a:lnTo>
                    <a:pt x="868" y="618"/>
                  </a:lnTo>
                  <a:lnTo>
                    <a:pt x="876" y="594"/>
                  </a:lnTo>
                  <a:lnTo>
                    <a:pt x="880" y="568"/>
                  </a:lnTo>
                  <a:lnTo>
                    <a:pt x="878" y="542"/>
                  </a:lnTo>
                  <a:close/>
                  <a:moveTo>
                    <a:pt x="470" y="724"/>
                  </a:moveTo>
                  <a:lnTo>
                    <a:pt x="468" y="738"/>
                  </a:lnTo>
                  <a:lnTo>
                    <a:pt x="466" y="752"/>
                  </a:lnTo>
                  <a:lnTo>
                    <a:pt x="464" y="766"/>
                  </a:lnTo>
                  <a:lnTo>
                    <a:pt x="460" y="762"/>
                  </a:lnTo>
                  <a:lnTo>
                    <a:pt x="456" y="760"/>
                  </a:lnTo>
                  <a:lnTo>
                    <a:pt x="452" y="758"/>
                  </a:lnTo>
                  <a:lnTo>
                    <a:pt x="448" y="756"/>
                  </a:lnTo>
                  <a:lnTo>
                    <a:pt x="444" y="754"/>
                  </a:lnTo>
                  <a:lnTo>
                    <a:pt x="440" y="752"/>
                  </a:lnTo>
                  <a:lnTo>
                    <a:pt x="436" y="748"/>
                  </a:lnTo>
                  <a:lnTo>
                    <a:pt x="436" y="742"/>
                  </a:lnTo>
                  <a:lnTo>
                    <a:pt x="432" y="730"/>
                  </a:lnTo>
                  <a:lnTo>
                    <a:pt x="436" y="732"/>
                  </a:lnTo>
                  <a:lnTo>
                    <a:pt x="440" y="736"/>
                  </a:lnTo>
                  <a:lnTo>
                    <a:pt x="442" y="740"/>
                  </a:lnTo>
                  <a:lnTo>
                    <a:pt x="446" y="744"/>
                  </a:lnTo>
                  <a:lnTo>
                    <a:pt x="448" y="744"/>
                  </a:lnTo>
                  <a:lnTo>
                    <a:pt x="450" y="744"/>
                  </a:lnTo>
                  <a:lnTo>
                    <a:pt x="452" y="744"/>
                  </a:lnTo>
                  <a:lnTo>
                    <a:pt x="452" y="742"/>
                  </a:lnTo>
                  <a:lnTo>
                    <a:pt x="450" y="738"/>
                  </a:lnTo>
                  <a:lnTo>
                    <a:pt x="450" y="734"/>
                  </a:lnTo>
                  <a:lnTo>
                    <a:pt x="450" y="730"/>
                  </a:lnTo>
                  <a:lnTo>
                    <a:pt x="452" y="726"/>
                  </a:lnTo>
                  <a:lnTo>
                    <a:pt x="454" y="724"/>
                  </a:lnTo>
                  <a:lnTo>
                    <a:pt x="458" y="722"/>
                  </a:lnTo>
                  <a:lnTo>
                    <a:pt x="462" y="718"/>
                  </a:lnTo>
                  <a:lnTo>
                    <a:pt x="464" y="716"/>
                  </a:lnTo>
                  <a:lnTo>
                    <a:pt x="474" y="710"/>
                  </a:lnTo>
                  <a:lnTo>
                    <a:pt x="470" y="724"/>
                  </a:lnTo>
                  <a:close/>
                </a:path>
              </a:pathLst>
            </a:custGeom>
            <a:solidFill>
              <a:srgbClr val="000000"/>
            </a:solidFill>
            <a:ln w="9525">
              <a:noFill/>
              <a:round/>
              <a:headEnd/>
              <a:tailEnd/>
            </a:ln>
          </p:spPr>
          <p:txBody>
            <a:bodyPr>
              <a:prstTxWarp prst="textNoShape">
                <a:avLst/>
              </a:prstTxWarp>
            </a:bodyPr>
            <a:lstStyle/>
            <a:p>
              <a:endParaRPr lang="en-US"/>
            </a:p>
          </p:txBody>
        </p:sp>
        <p:sp>
          <p:nvSpPr>
            <p:cNvPr id="36918" name="Freeform 248"/>
            <p:cNvSpPr>
              <a:spLocks/>
            </p:cNvSpPr>
            <p:nvPr/>
          </p:nvSpPr>
          <p:spPr bwMode="auto">
            <a:xfrm>
              <a:off x="1459" y="3298"/>
              <a:ext cx="36" cy="6"/>
            </a:xfrm>
            <a:custGeom>
              <a:avLst/>
              <a:gdLst>
                <a:gd name="T0" fmla="*/ 36 w 36"/>
                <a:gd name="T1" fmla="*/ 0 h 6"/>
                <a:gd name="T2" fmla="*/ 2 w 36"/>
                <a:gd name="T3" fmla="*/ 0 h 6"/>
                <a:gd name="T4" fmla="*/ 2 w 36"/>
                <a:gd name="T5" fmla="*/ 2 h 6"/>
                <a:gd name="T6" fmla="*/ 0 w 36"/>
                <a:gd name="T7" fmla="*/ 2 h 6"/>
                <a:gd name="T8" fmla="*/ 0 w 36"/>
                <a:gd name="T9" fmla="*/ 4 h 6"/>
                <a:gd name="T10" fmla="*/ 0 w 36"/>
                <a:gd name="T11" fmla="*/ 6 h 6"/>
                <a:gd name="T12" fmla="*/ 34 w 36"/>
                <a:gd name="T13" fmla="*/ 6 h 6"/>
                <a:gd name="T14" fmla="*/ 34 w 36"/>
                <a:gd name="T15" fmla="*/ 4 h 6"/>
                <a:gd name="T16" fmla="*/ 36 w 36"/>
                <a:gd name="T17" fmla="*/ 2 h 6"/>
                <a:gd name="T18" fmla="*/ 36 w 36"/>
                <a:gd name="T19" fmla="*/ 2 h 6"/>
                <a:gd name="T20" fmla="*/ 36 w 36"/>
                <a:gd name="T21" fmla="*/ 0 h 6"/>
                <a:gd name="T22" fmla="*/ 36 w 3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
                <a:gd name="T38" fmla="*/ 36 w 3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
                  <a:moveTo>
                    <a:pt x="36" y="0"/>
                  </a:moveTo>
                  <a:lnTo>
                    <a:pt x="2" y="0"/>
                  </a:lnTo>
                  <a:lnTo>
                    <a:pt x="2" y="2"/>
                  </a:lnTo>
                  <a:lnTo>
                    <a:pt x="0" y="2"/>
                  </a:lnTo>
                  <a:lnTo>
                    <a:pt x="0" y="4"/>
                  </a:lnTo>
                  <a:lnTo>
                    <a:pt x="0" y="6"/>
                  </a:lnTo>
                  <a:lnTo>
                    <a:pt x="34" y="6"/>
                  </a:lnTo>
                  <a:lnTo>
                    <a:pt x="34" y="4"/>
                  </a:lnTo>
                  <a:lnTo>
                    <a:pt x="36" y="2"/>
                  </a:lnTo>
                  <a:lnTo>
                    <a:pt x="36" y="0"/>
                  </a:lnTo>
                  <a:close/>
                </a:path>
              </a:pathLst>
            </a:custGeom>
            <a:solidFill>
              <a:srgbClr val="000000"/>
            </a:solidFill>
            <a:ln w="9525">
              <a:noFill/>
              <a:round/>
              <a:headEnd/>
              <a:tailEnd/>
            </a:ln>
          </p:spPr>
          <p:txBody>
            <a:bodyPr>
              <a:prstTxWarp prst="textNoShape">
                <a:avLst/>
              </a:prstTxWarp>
            </a:bodyPr>
            <a:lstStyle/>
            <a:p>
              <a:endParaRPr lang="en-US"/>
            </a:p>
          </p:txBody>
        </p:sp>
        <p:sp>
          <p:nvSpPr>
            <p:cNvPr id="36919" name="Freeform 249"/>
            <p:cNvSpPr>
              <a:spLocks/>
            </p:cNvSpPr>
            <p:nvPr/>
          </p:nvSpPr>
          <p:spPr bwMode="auto">
            <a:xfrm>
              <a:off x="1447" y="2364"/>
              <a:ext cx="216" cy="174"/>
            </a:xfrm>
            <a:custGeom>
              <a:avLst/>
              <a:gdLst>
                <a:gd name="T0" fmla="*/ 216 w 216"/>
                <a:gd name="T1" fmla="*/ 22 h 174"/>
                <a:gd name="T2" fmla="*/ 214 w 216"/>
                <a:gd name="T3" fmla="*/ 32 h 174"/>
                <a:gd name="T4" fmla="*/ 208 w 216"/>
                <a:gd name="T5" fmla="*/ 40 h 174"/>
                <a:gd name="T6" fmla="*/ 202 w 216"/>
                <a:gd name="T7" fmla="*/ 48 h 174"/>
                <a:gd name="T8" fmla="*/ 186 w 216"/>
                <a:gd name="T9" fmla="*/ 52 h 174"/>
                <a:gd name="T10" fmla="*/ 164 w 216"/>
                <a:gd name="T11" fmla="*/ 56 h 174"/>
                <a:gd name="T12" fmla="*/ 144 w 216"/>
                <a:gd name="T13" fmla="*/ 64 h 174"/>
                <a:gd name="T14" fmla="*/ 124 w 216"/>
                <a:gd name="T15" fmla="*/ 74 h 174"/>
                <a:gd name="T16" fmla="*/ 112 w 216"/>
                <a:gd name="T17" fmla="*/ 84 h 174"/>
                <a:gd name="T18" fmla="*/ 108 w 216"/>
                <a:gd name="T19" fmla="*/ 96 h 174"/>
                <a:gd name="T20" fmla="*/ 106 w 216"/>
                <a:gd name="T21" fmla="*/ 106 h 174"/>
                <a:gd name="T22" fmla="*/ 100 w 216"/>
                <a:gd name="T23" fmla="*/ 118 h 174"/>
                <a:gd name="T24" fmla="*/ 86 w 216"/>
                <a:gd name="T25" fmla="*/ 126 h 174"/>
                <a:gd name="T26" fmla="*/ 68 w 216"/>
                <a:gd name="T27" fmla="*/ 136 h 174"/>
                <a:gd name="T28" fmla="*/ 52 w 216"/>
                <a:gd name="T29" fmla="*/ 154 h 174"/>
                <a:gd name="T30" fmla="*/ 36 w 216"/>
                <a:gd name="T31" fmla="*/ 168 h 174"/>
                <a:gd name="T32" fmla="*/ 26 w 216"/>
                <a:gd name="T33" fmla="*/ 174 h 174"/>
                <a:gd name="T34" fmla="*/ 20 w 216"/>
                <a:gd name="T35" fmla="*/ 170 h 174"/>
                <a:gd name="T36" fmla="*/ 18 w 216"/>
                <a:gd name="T37" fmla="*/ 156 h 174"/>
                <a:gd name="T38" fmla="*/ 22 w 216"/>
                <a:gd name="T39" fmla="*/ 136 h 174"/>
                <a:gd name="T40" fmla="*/ 26 w 216"/>
                <a:gd name="T41" fmla="*/ 124 h 174"/>
                <a:gd name="T42" fmla="*/ 24 w 216"/>
                <a:gd name="T43" fmla="*/ 122 h 174"/>
                <a:gd name="T44" fmla="*/ 20 w 216"/>
                <a:gd name="T45" fmla="*/ 120 h 174"/>
                <a:gd name="T46" fmla="*/ 12 w 216"/>
                <a:gd name="T47" fmla="*/ 124 h 174"/>
                <a:gd name="T48" fmla="*/ 8 w 216"/>
                <a:gd name="T49" fmla="*/ 128 h 174"/>
                <a:gd name="T50" fmla="*/ 2 w 216"/>
                <a:gd name="T51" fmla="*/ 134 h 174"/>
                <a:gd name="T52" fmla="*/ 0 w 216"/>
                <a:gd name="T53" fmla="*/ 128 h 174"/>
                <a:gd name="T54" fmla="*/ 4 w 216"/>
                <a:gd name="T55" fmla="*/ 116 h 174"/>
                <a:gd name="T56" fmla="*/ 12 w 216"/>
                <a:gd name="T57" fmla="*/ 106 h 174"/>
                <a:gd name="T58" fmla="*/ 20 w 216"/>
                <a:gd name="T59" fmla="*/ 94 h 174"/>
                <a:gd name="T60" fmla="*/ 36 w 216"/>
                <a:gd name="T61" fmla="*/ 76 h 174"/>
                <a:gd name="T62" fmla="*/ 32 w 216"/>
                <a:gd name="T63" fmla="*/ 72 h 174"/>
                <a:gd name="T64" fmla="*/ 26 w 216"/>
                <a:gd name="T65" fmla="*/ 70 h 174"/>
                <a:gd name="T66" fmla="*/ 22 w 216"/>
                <a:gd name="T67" fmla="*/ 72 h 174"/>
                <a:gd name="T68" fmla="*/ 16 w 216"/>
                <a:gd name="T69" fmla="*/ 72 h 174"/>
                <a:gd name="T70" fmla="*/ 14 w 216"/>
                <a:gd name="T71" fmla="*/ 74 h 174"/>
                <a:gd name="T72" fmla="*/ 12 w 216"/>
                <a:gd name="T73" fmla="*/ 74 h 174"/>
                <a:gd name="T74" fmla="*/ 26 w 216"/>
                <a:gd name="T75" fmla="*/ 60 h 174"/>
                <a:gd name="T76" fmla="*/ 42 w 216"/>
                <a:gd name="T77" fmla="*/ 52 h 174"/>
                <a:gd name="T78" fmla="*/ 60 w 216"/>
                <a:gd name="T79" fmla="*/ 44 h 174"/>
                <a:gd name="T80" fmla="*/ 78 w 216"/>
                <a:gd name="T81" fmla="*/ 40 h 174"/>
                <a:gd name="T82" fmla="*/ 82 w 216"/>
                <a:gd name="T83" fmla="*/ 38 h 174"/>
                <a:gd name="T84" fmla="*/ 86 w 216"/>
                <a:gd name="T85" fmla="*/ 34 h 174"/>
                <a:gd name="T86" fmla="*/ 82 w 216"/>
                <a:gd name="T87" fmla="*/ 26 h 174"/>
                <a:gd name="T88" fmla="*/ 76 w 216"/>
                <a:gd name="T89" fmla="*/ 20 h 174"/>
                <a:gd name="T90" fmla="*/ 98 w 216"/>
                <a:gd name="T91" fmla="*/ 10 h 174"/>
                <a:gd name="T92" fmla="*/ 120 w 216"/>
                <a:gd name="T93" fmla="*/ 10 h 174"/>
                <a:gd name="T94" fmla="*/ 142 w 216"/>
                <a:gd name="T95" fmla="*/ 16 h 174"/>
                <a:gd name="T96" fmla="*/ 164 w 216"/>
                <a:gd name="T97" fmla="*/ 14 h 174"/>
                <a:gd name="T98" fmla="*/ 168 w 216"/>
                <a:gd name="T99" fmla="*/ 10 h 174"/>
                <a:gd name="T100" fmla="*/ 164 w 216"/>
                <a:gd name="T101" fmla="*/ 6 h 174"/>
                <a:gd name="T102" fmla="*/ 164 w 216"/>
                <a:gd name="T103" fmla="*/ 4 h 174"/>
                <a:gd name="T104" fmla="*/ 164 w 216"/>
                <a:gd name="T105" fmla="*/ 2 h 174"/>
                <a:gd name="T106" fmla="*/ 174 w 216"/>
                <a:gd name="T107" fmla="*/ 0 h 174"/>
                <a:gd name="T108" fmla="*/ 182 w 216"/>
                <a:gd name="T109" fmla="*/ 0 h 174"/>
                <a:gd name="T110" fmla="*/ 192 w 216"/>
                <a:gd name="T111" fmla="*/ 4 h 174"/>
                <a:gd name="T112" fmla="*/ 202 w 216"/>
                <a:gd name="T113" fmla="*/ 6 h 174"/>
                <a:gd name="T114" fmla="*/ 214 w 216"/>
                <a:gd name="T115" fmla="*/ 18 h 1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174"/>
                <a:gd name="T176" fmla="*/ 216 w 216"/>
                <a:gd name="T177" fmla="*/ 174 h 17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174">
                  <a:moveTo>
                    <a:pt x="214" y="18"/>
                  </a:moveTo>
                  <a:lnTo>
                    <a:pt x="216" y="22"/>
                  </a:lnTo>
                  <a:lnTo>
                    <a:pt x="214" y="28"/>
                  </a:lnTo>
                  <a:lnTo>
                    <a:pt x="214" y="32"/>
                  </a:lnTo>
                  <a:lnTo>
                    <a:pt x="212" y="36"/>
                  </a:lnTo>
                  <a:lnTo>
                    <a:pt x="208" y="40"/>
                  </a:lnTo>
                  <a:lnTo>
                    <a:pt x="206" y="44"/>
                  </a:lnTo>
                  <a:lnTo>
                    <a:pt x="202" y="48"/>
                  </a:lnTo>
                  <a:lnTo>
                    <a:pt x="198" y="52"/>
                  </a:lnTo>
                  <a:lnTo>
                    <a:pt x="186" y="52"/>
                  </a:lnTo>
                  <a:lnTo>
                    <a:pt x="176" y="52"/>
                  </a:lnTo>
                  <a:lnTo>
                    <a:pt x="164" y="56"/>
                  </a:lnTo>
                  <a:lnTo>
                    <a:pt x="154" y="58"/>
                  </a:lnTo>
                  <a:lnTo>
                    <a:pt x="144" y="64"/>
                  </a:lnTo>
                  <a:lnTo>
                    <a:pt x="134" y="68"/>
                  </a:lnTo>
                  <a:lnTo>
                    <a:pt x="124" y="74"/>
                  </a:lnTo>
                  <a:lnTo>
                    <a:pt x="114" y="78"/>
                  </a:lnTo>
                  <a:lnTo>
                    <a:pt x="112" y="84"/>
                  </a:lnTo>
                  <a:lnTo>
                    <a:pt x="110" y="90"/>
                  </a:lnTo>
                  <a:lnTo>
                    <a:pt x="108" y="96"/>
                  </a:lnTo>
                  <a:lnTo>
                    <a:pt x="106" y="102"/>
                  </a:lnTo>
                  <a:lnTo>
                    <a:pt x="106" y="106"/>
                  </a:lnTo>
                  <a:lnTo>
                    <a:pt x="104" y="112"/>
                  </a:lnTo>
                  <a:lnTo>
                    <a:pt x="100" y="118"/>
                  </a:lnTo>
                  <a:lnTo>
                    <a:pt x="98" y="122"/>
                  </a:lnTo>
                  <a:lnTo>
                    <a:pt x="86" y="126"/>
                  </a:lnTo>
                  <a:lnTo>
                    <a:pt x="76" y="130"/>
                  </a:lnTo>
                  <a:lnTo>
                    <a:pt x="68" y="136"/>
                  </a:lnTo>
                  <a:lnTo>
                    <a:pt x="60" y="144"/>
                  </a:lnTo>
                  <a:lnTo>
                    <a:pt x="52" y="154"/>
                  </a:lnTo>
                  <a:lnTo>
                    <a:pt x="44" y="162"/>
                  </a:lnTo>
                  <a:lnTo>
                    <a:pt x="36" y="168"/>
                  </a:lnTo>
                  <a:lnTo>
                    <a:pt x="28" y="174"/>
                  </a:lnTo>
                  <a:lnTo>
                    <a:pt x="26" y="174"/>
                  </a:lnTo>
                  <a:lnTo>
                    <a:pt x="24" y="172"/>
                  </a:lnTo>
                  <a:lnTo>
                    <a:pt x="20" y="170"/>
                  </a:lnTo>
                  <a:lnTo>
                    <a:pt x="20" y="168"/>
                  </a:lnTo>
                  <a:lnTo>
                    <a:pt x="18" y="156"/>
                  </a:lnTo>
                  <a:lnTo>
                    <a:pt x="20" y="146"/>
                  </a:lnTo>
                  <a:lnTo>
                    <a:pt x="22" y="136"/>
                  </a:lnTo>
                  <a:lnTo>
                    <a:pt x="26" y="126"/>
                  </a:lnTo>
                  <a:lnTo>
                    <a:pt x="26" y="124"/>
                  </a:lnTo>
                  <a:lnTo>
                    <a:pt x="24" y="122"/>
                  </a:lnTo>
                  <a:lnTo>
                    <a:pt x="22" y="120"/>
                  </a:lnTo>
                  <a:lnTo>
                    <a:pt x="20" y="120"/>
                  </a:lnTo>
                  <a:lnTo>
                    <a:pt x="16" y="122"/>
                  </a:lnTo>
                  <a:lnTo>
                    <a:pt x="12" y="124"/>
                  </a:lnTo>
                  <a:lnTo>
                    <a:pt x="10" y="126"/>
                  </a:lnTo>
                  <a:lnTo>
                    <a:pt x="8" y="128"/>
                  </a:lnTo>
                  <a:lnTo>
                    <a:pt x="4" y="132"/>
                  </a:lnTo>
                  <a:lnTo>
                    <a:pt x="2" y="134"/>
                  </a:lnTo>
                  <a:lnTo>
                    <a:pt x="0" y="136"/>
                  </a:lnTo>
                  <a:lnTo>
                    <a:pt x="0" y="128"/>
                  </a:lnTo>
                  <a:lnTo>
                    <a:pt x="2" y="124"/>
                  </a:lnTo>
                  <a:lnTo>
                    <a:pt x="4" y="116"/>
                  </a:lnTo>
                  <a:lnTo>
                    <a:pt x="8" y="112"/>
                  </a:lnTo>
                  <a:lnTo>
                    <a:pt x="12" y="106"/>
                  </a:lnTo>
                  <a:lnTo>
                    <a:pt x="16" y="100"/>
                  </a:lnTo>
                  <a:lnTo>
                    <a:pt x="20" y="94"/>
                  </a:lnTo>
                  <a:lnTo>
                    <a:pt x="24" y="90"/>
                  </a:lnTo>
                  <a:lnTo>
                    <a:pt x="36" y="76"/>
                  </a:lnTo>
                  <a:lnTo>
                    <a:pt x="34" y="74"/>
                  </a:lnTo>
                  <a:lnTo>
                    <a:pt x="32" y="72"/>
                  </a:lnTo>
                  <a:lnTo>
                    <a:pt x="30" y="72"/>
                  </a:lnTo>
                  <a:lnTo>
                    <a:pt x="26" y="70"/>
                  </a:lnTo>
                  <a:lnTo>
                    <a:pt x="24" y="70"/>
                  </a:lnTo>
                  <a:lnTo>
                    <a:pt x="22" y="72"/>
                  </a:lnTo>
                  <a:lnTo>
                    <a:pt x="18" y="72"/>
                  </a:lnTo>
                  <a:lnTo>
                    <a:pt x="16" y="72"/>
                  </a:lnTo>
                  <a:lnTo>
                    <a:pt x="14" y="74"/>
                  </a:lnTo>
                  <a:lnTo>
                    <a:pt x="12" y="74"/>
                  </a:lnTo>
                  <a:lnTo>
                    <a:pt x="18" y="66"/>
                  </a:lnTo>
                  <a:lnTo>
                    <a:pt x="26" y="60"/>
                  </a:lnTo>
                  <a:lnTo>
                    <a:pt x="34" y="56"/>
                  </a:lnTo>
                  <a:lnTo>
                    <a:pt x="42" y="52"/>
                  </a:lnTo>
                  <a:lnTo>
                    <a:pt x="52" y="48"/>
                  </a:lnTo>
                  <a:lnTo>
                    <a:pt x="60" y="44"/>
                  </a:lnTo>
                  <a:lnTo>
                    <a:pt x="70" y="42"/>
                  </a:lnTo>
                  <a:lnTo>
                    <a:pt x="78" y="40"/>
                  </a:lnTo>
                  <a:lnTo>
                    <a:pt x="80" y="40"/>
                  </a:lnTo>
                  <a:lnTo>
                    <a:pt x="82" y="38"/>
                  </a:lnTo>
                  <a:lnTo>
                    <a:pt x="84" y="36"/>
                  </a:lnTo>
                  <a:lnTo>
                    <a:pt x="86" y="34"/>
                  </a:lnTo>
                  <a:lnTo>
                    <a:pt x="86" y="30"/>
                  </a:lnTo>
                  <a:lnTo>
                    <a:pt x="82" y="26"/>
                  </a:lnTo>
                  <a:lnTo>
                    <a:pt x="80" y="24"/>
                  </a:lnTo>
                  <a:lnTo>
                    <a:pt x="76" y="20"/>
                  </a:lnTo>
                  <a:lnTo>
                    <a:pt x="88" y="14"/>
                  </a:lnTo>
                  <a:lnTo>
                    <a:pt x="98" y="10"/>
                  </a:lnTo>
                  <a:lnTo>
                    <a:pt x="108" y="10"/>
                  </a:lnTo>
                  <a:lnTo>
                    <a:pt x="120" y="10"/>
                  </a:lnTo>
                  <a:lnTo>
                    <a:pt x="132" y="14"/>
                  </a:lnTo>
                  <a:lnTo>
                    <a:pt x="142" y="16"/>
                  </a:lnTo>
                  <a:lnTo>
                    <a:pt x="154" y="16"/>
                  </a:lnTo>
                  <a:lnTo>
                    <a:pt x="164" y="14"/>
                  </a:lnTo>
                  <a:lnTo>
                    <a:pt x="166" y="12"/>
                  </a:lnTo>
                  <a:lnTo>
                    <a:pt x="168" y="10"/>
                  </a:lnTo>
                  <a:lnTo>
                    <a:pt x="166" y="8"/>
                  </a:lnTo>
                  <a:lnTo>
                    <a:pt x="164" y="6"/>
                  </a:lnTo>
                  <a:lnTo>
                    <a:pt x="164" y="4"/>
                  </a:lnTo>
                  <a:lnTo>
                    <a:pt x="164" y="2"/>
                  </a:lnTo>
                  <a:lnTo>
                    <a:pt x="168" y="0"/>
                  </a:lnTo>
                  <a:lnTo>
                    <a:pt x="174" y="0"/>
                  </a:lnTo>
                  <a:lnTo>
                    <a:pt x="178" y="0"/>
                  </a:lnTo>
                  <a:lnTo>
                    <a:pt x="182" y="0"/>
                  </a:lnTo>
                  <a:lnTo>
                    <a:pt x="188" y="2"/>
                  </a:lnTo>
                  <a:lnTo>
                    <a:pt x="192" y="4"/>
                  </a:lnTo>
                  <a:lnTo>
                    <a:pt x="198" y="6"/>
                  </a:lnTo>
                  <a:lnTo>
                    <a:pt x="202" y="6"/>
                  </a:lnTo>
                  <a:lnTo>
                    <a:pt x="214" y="18"/>
                  </a:lnTo>
                  <a:close/>
                </a:path>
              </a:pathLst>
            </a:custGeom>
            <a:solidFill>
              <a:srgbClr val="FF0000"/>
            </a:solidFill>
            <a:ln w="9525">
              <a:noFill/>
              <a:round/>
              <a:headEnd/>
              <a:tailEnd/>
            </a:ln>
          </p:spPr>
          <p:txBody>
            <a:bodyPr>
              <a:prstTxWarp prst="textNoShape">
                <a:avLst/>
              </a:prstTxWarp>
            </a:bodyPr>
            <a:lstStyle/>
            <a:p>
              <a:endParaRPr lang="en-US"/>
            </a:p>
          </p:txBody>
        </p:sp>
        <p:sp>
          <p:nvSpPr>
            <p:cNvPr id="36920" name="Freeform 250"/>
            <p:cNvSpPr>
              <a:spLocks/>
            </p:cNvSpPr>
            <p:nvPr/>
          </p:nvSpPr>
          <p:spPr bwMode="auto">
            <a:xfrm>
              <a:off x="1657" y="2422"/>
              <a:ext cx="64" cy="58"/>
            </a:xfrm>
            <a:custGeom>
              <a:avLst/>
              <a:gdLst>
                <a:gd name="T0" fmla="*/ 34 w 64"/>
                <a:gd name="T1" fmla="*/ 0 h 58"/>
                <a:gd name="T2" fmla="*/ 30 w 64"/>
                <a:gd name="T3" fmla="*/ 2 h 58"/>
                <a:gd name="T4" fmla="*/ 26 w 64"/>
                <a:gd name="T5" fmla="*/ 4 h 58"/>
                <a:gd name="T6" fmla="*/ 22 w 64"/>
                <a:gd name="T7" fmla="*/ 6 h 58"/>
                <a:gd name="T8" fmla="*/ 18 w 64"/>
                <a:gd name="T9" fmla="*/ 10 h 58"/>
                <a:gd name="T10" fmla="*/ 16 w 64"/>
                <a:gd name="T11" fmla="*/ 12 h 58"/>
                <a:gd name="T12" fmla="*/ 14 w 64"/>
                <a:gd name="T13" fmla="*/ 16 h 58"/>
                <a:gd name="T14" fmla="*/ 10 w 64"/>
                <a:gd name="T15" fmla="*/ 20 h 58"/>
                <a:gd name="T16" fmla="*/ 10 w 64"/>
                <a:gd name="T17" fmla="*/ 24 h 58"/>
                <a:gd name="T18" fmla="*/ 10 w 64"/>
                <a:gd name="T19" fmla="*/ 34 h 58"/>
                <a:gd name="T20" fmla="*/ 12 w 64"/>
                <a:gd name="T21" fmla="*/ 40 h 58"/>
                <a:gd name="T22" fmla="*/ 16 w 64"/>
                <a:gd name="T23" fmla="*/ 46 h 58"/>
                <a:gd name="T24" fmla="*/ 22 w 64"/>
                <a:gd name="T25" fmla="*/ 50 h 58"/>
                <a:gd name="T26" fmla="*/ 28 w 64"/>
                <a:gd name="T27" fmla="*/ 50 h 58"/>
                <a:gd name="T28" fmla="*/ 34 w 64"/>
                <a:gd name="T29" fmla="*/ 50 h 58"/>
                <a:gd name="T30" fmla="*/ 38 w 64"/>
                <a:gd name="T31" fmla="*/ 50 h 58"/>
                <a:gd name="T32" fmla="*/ 44 w 64"/>
                <a:gd name="T33" fmla="*/ 50 h 58"/>
                <a:gd name="T34" fmla="*/ 48 w 64"/>
                <a:gd name="T35" fmla="*/ 50 h 58"/>
                <a:gd name="T36" fmla="*/ 54 w 64"/>
                <a:gd name="T37" fmla="*/ 50 h 58"/>
                <a:gd name="T38" fmla="*/ 60 w 64"/>
                <a:gd name="T39" fmla="*/ 50 h 58"/>
                <a:gd name="T40" fmla="*/ 64 w 64"/>
                <a:gd name="T41" fmla="*/ 52 h 58"/>
                <a:gd name="T42" fmla="*/ 64 w 64"/>
                <a:gd name="T43" fmla="*/ 52 h 58"/>
                <a:gd name="T44" fmla="*/ 62 w 64"/>
                <a:gd name="T45" fmla="*/ 52 h 58"/>
                <a:gd name="T46" fmla="*/ 60 w 64"/>
                <a:gd name="T47" fmla="*/ 54 h 58"/>
                <a:gd name="T48" fmla="*/ 58 w 64"/>
                <a:gd name="T49" fmla="*/ 54 h 58"/>
                <a:gd name="T50" fmla="*/ 54 w 64"/>
                <a:gd name="T51" fmla="*/ 54 h 58"/>
                <a:gd name="T52" fmla="*/ 52 w 64"/>
                <a:gd name="T53" fmla="*/ 56 h 58"/>
                <a:gd name="T54" fmla="*/ 48 w 64"/>
                <a:gd name="T55" fmla="*/ 58 h 58"/>
                <a:gd name="T56" fmla="*/ 46 w 64"/>
                <a:gd name="T57" fmla="*/ 58 h 58"/>
                <a:gd name="T58" fmla="*/ 44 w 64"/>
                <a:gd name="T59" fmla="*/ 58 h 58"/>
                <a:gd name="T60" fmla="*/ 40 w 64"/>
                <a:gd name="T61" fmla="*/ 58 h 58"/>
                <a:gd name="T62" fmla="*/ 36 w 64"/>
                <a:gd name="T63" fmla="*/ 58 h 58"/>
                <a:gd name="T64" fmla="*/ 32 w 64"/>
                <a:gd name="T65" fmla="*/ 58 h 58"/>
                <a:gd name="T66" fmla="*/ 30 w 64"/>
                <a:gd name="T67" fmla="*/ 58 h 58"/>
                <a:gd name="T68" fmla="*/ 26 w 64"/>
                <a:gd name="T69" fmla="*/ 58 h 58"/>
                <a:gd name="T70" fmla="*/ 22 w 64"/>
                <a:gd name="T71" fmla="*/ 58 h 58"/>
                <a:gd name="T72" fmla="*/ 20 w 64"/>
                <a:gd name="T73" fmla="*/ 56 h 58"/>
                <a:gd name="T74" fmla="*/ 16 w 64"/>
                <a:gd name="T75" fmla="*/ 56 h 58"/>
                <a:gd name="T76" fmla="*/ 12 w 64"/>
                <a:gd name="T77" fmla="*/ 54 h 58"/>
                <a:gd name="T78" fmla="*/ 8 w 64"/>
                <a:gd name="T79" fmla="*/ 50 h 58"/>
                <a:gd name="T80" fmla="*/ 6 w 64"/>
                <a:gd name="T81" fmla="*/ 48 h 58"/>
                <a:gd name="T82" fmla="*/ 6 w 64"/>
                <a:gd name="T83" fmla="*/ 40 h 58"/>
                <a:gd name="T84" fmla="*/ 6 w 64"/>
                <a:gd name="T85" fmla="*/ 32 h 58"/>
                <a:gd name="T86" fmla="*/ 4 w 64"/>
                <a:gd name="T87" fmla="*/ 26 h 58"/>
                <a:gd name="T88" fmla="*/ 0 w 64"/>
                <a:gd name="T89" fmla="*/ 20 h 58"/>
                <a:gd name="T90" fmla="*/ 2 w 64"/>
                <a:gd name="T91" fmla="*/ 16 h 58"/>
                <a:gd name="T92" fmla="*/ 2 w 64"/>
                <a:gd name="T93" fmla="*/ 12 h 58"/>
                <a:gd name="T94" fmla="*/ 4 w 64"/>
                <a:gd name="T95" fmla="*/ 8 h 58"/>
                <a:gd name="T96" fmla="*/ 6 w 64"/>
                <a:gd name="T97" fmla="*/ 6 h 58"/>
                <a:gd name="T98" fmla="*/ 10 w 64"/>
                <a:gd name="T99" fmla="*/ 4 h 58"/>
                <a:gd name="T100" fmla="*/ 14 w 64"/>
                <a:gd name="T101" fmla="*/ 4 h 58"/>
                <a:gd name="T102" fmla="*/ 16 w 64"/>
                <a:gd name="T103" fmla="*/ 2 h 58"/>
                <a:gd name="T104" fmla="*/ 20 w 64"/>
                <a:gd name="T105" fmla="*/ 2 h 58"/>
                <a:gd name="T106" fmla="*/ 24 w 64"/>
                <a:gd name="T107" fmla="*/ 0 h 58"/>
                <a:gd name="T108" fmla="*/ 26 w 64"/>
                <a:gd name="T109" fmla="*/ 0 h 58"/>
                <a:gd name="T110" fmla="*/ 30 w 64"/>
                <a:gd name="T111" fmla="*/ 0 h 58"/>
                <a:gd name="T112" fmla="*/ 34 w 64"/>
                <a:gd name="T113" fmla="*/ 0 h 58"/>
                <a:gd name="T114" fmla="*/ 34 w 64"/>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
                <a:gd name="T175" fmla="*/ 0 h 58"/>
                <a:gd name="T176" fmla="*/ 64 w 64"/>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 h="58">
                  <a:moveTo>
                    <a:pt x="34" y="0"/>
                  </a:moveTo>
                  <a:lnTo>
                    <a:pt x="30" y="2"/>
                  </a:lnTo>
                  <a:lnTo>
                    <a:pt x="26" y="4"/>
                  </a:lnTo>
                  <a:lnTo>
                    <a:pt x="22" y="6"/>
                  </a:lnTo>
                  <a:lnTo>
                    <a:pt x="18" y="10"/>
                  </a:lnTo>
                  <a:lnTo>
                    <a:pt x="16" y="12"/>
                  </a:lnTo>
                  <a:lnTo>
                    <a:pt x="14" y="16"/>
                  </a:lnTo>
                  <a:lnTo>
                    <a:pt x="10" y="20"/>
                  </a:lnTo>
                  <a:lnTo>
                    <a:pt x="10" y="24"/>
                  </a:lnTo>
                  <a:lnTo>
                    <a:pt x="10" y="34"/>
                  </a:lnTo>
                  <a:lnTo>
                    <a:pt x="12" y="40"/>
                  </a:lnTo>
                  <a:lnTo>
                    <a:pt x="16" y="46"/>
                  </a:lnTo>
                  <a:lnTo>
                    <a:pt x="22" y="50"/>
                  </a:lnTo>
                  <a:lnTo>
                    <a:pt x="28" y="50"/>
                  </a:lnTo>
                  <a:lnTo>
                    <a:pt x="34" y="50"/>
                  </a:lnTo>
                  <a:lnTo>
                    <a:pt x="38" y="50"/>
                  </a:lnTo>
                  <a:lnTo>
                    <a:pt x="44" y="50"/>
                  </a:lnTo>
                  <a:lnTo>
                    <a:pt x="48" y="50"/>
                  </a:lnTo>
                  <a:lnTo>
                    <a:pt x="54" y="50"/>
                  </a:lnTo>
                  <a:lnTo>
                    <a:pt x="60" y="50"/>
                  </a:lnTo>
                  <a:lnTo>
                    <a:pt x="64" y="52"/>
                  </a:lnTo>
                  <a:lnTo>
                    <a:pt x="62" y="52"/>
                  </a:lnTo>
                  <a:lnTo>
                    <a:pt x="60" y="54"/>
                  </a:lnTo>
                  <a:lnTo>
                    <a:pt x="58" y="54"/>
                  </a:lnTo>
                  <a:lnTo>
                    <a:pt x="54" y="54"/>
                  </a:lnTo>
                  <a:lnTo>
                    <a:pt x="52" y="56"/>
                  </a:lnTo>
                  <a:lnTo>
                    <a:pt x="48" y="58"/>
                  </a:lnTo>
                  <a:lnTo>
                    <a:pt x="46" y="58"/>
                  </a:lnTo>
                  <a:lnTo>
                    <a:pt x="44" y="58"/>
                  </a:lnTo>
                  <a:lnTo>
                    <a:pt x="40" y="58"/>
                  </a:lnTo>
                  <a:lnTo>
                    <a:pt x="36" y="58"/>
                  </a:lnTo>
                  <a:lnTo>
                    <a:pt x="32" y="58"/>
                  </a:lnTo>
                  <a:lnTo>
                    <a:pt x="30" y="58"/>
                  </a:lnTo>
                  <a:lnTo>
                    <a:pt x="26" y="58"/>
                  </a:lnTo>
                  <a:lnTo>
                    <a:pt x="22" y="58"/>
                  </a:lnTo>
                  <a:lnTo>
                    <a:pt x="20" y="56"/>
                  </a:lnTo>
                  <a:lnTo>
                    <a:pt x="16" y="56"/>
                  </a:lnTo>
                  <a:lnTo>
                    <a:pt x="12" y="54"/>
                  </a:lnTo>
                  <a:lnTo>
                    <a:pt x="8" y="50"/>
                  </a:lnTo>
                  <a:lnTo>
                    <a:pt x="6" y="48"/>
                  </a:lnTo>
                  <a:lnTo>
                    <a:pt x="6" y="40"/>
                  </a:lnTo>
                  <a:lnTo>
                    <a:pt x="6" y="32"/>
                  </a:lnTo>
                  <a:lnTo>
                    <a:pt x="4" y="26"/>
                  </a:lnTo>
                  <a:lnTo>
                    <a:pt x="0" y="20"/>
                  </a:lnTo>
                  <a:lnTo>
                    <a:pt x="2" y="16"/>
                  </a:lnTo>
                  <a:lnTo>
                    <a:pt x="2" y="12"/>
                  </a:lnTo>
                  <a:lnTo>
                    <a:pt x="4" y="8"/>
                  </a:lnTo>
                  <a:lnTo>
                    <a:pt x="6" y="6"/>
                  </a:lnTo>
                  <a:lnTo>
                    <a:pt x="10" y="4"/>
                  </a:lnTo>
                  <a:lnTo>
                    <a:pt x="14" y="4"/>
                  </a:lnTo>
                  <a:lnTo>
                    <a:pt x="16" y="2"/>
                  </a:lnTo>
                  <a:lnTo>
                    <a:pt x="20" y="2"/>
                  </a:lnTo>
                  <a:lnTo>
                    <a:pt x="24" y="0"/>
                  </a:lnTo>
                  <a:lnTo>
                    <a:pt x="26" y="0"/>
                  </a:lnTo>
                  <a:lnTo>
                    <a:pt x="30" y="0"/>
                  </a:lnTo>
                  <a:lnTo>
                    <a:pt x="34" y="0"/>
                  </a:lnTo>
                  <a:close/>
                </a:path>
              </a:pathLst>
            </a:custGeom>
            <a:solidFill>
              <a:srgbClr val="FF7F00"/>
            </a:solidFill>
            <a:ln w="9525">
              <a:noFill/>
              <a:round/>
              <a:headEnd/>
              <a:tailEnd/>
            </a:ln>
          </p:spPr>
          <p:txBody>
            <a:bodyPr>
              <a:prstTxWarp prst="textNoShape">
                <a:avLst/>
              </a:prstTxWarp>
            </a:bodyPr>
            <a:lstStyle/>
            <a:p>
              <a:endParaRPr lang="en-US"/>
            </a:p>
          </p:txBody>
        </p:sp>
        <p:sp>
          <p:nvSpPr>
            <p:cNvPr id="36921" name="Freeform 251"/>
            <p:cNvSpPr>
              <a:spLocks/>
            </p:cNvSpPr>
            <p:nvPr/>
          </p:nvSpPr>
          <p:spPr bwMode="auto">
            <a:xfrm>
              <a:off x="991" y="2426"/>
              <a:ext cx="862" cy="860"/>
            </a:xfrm>
            <a:custGeom>
              <a:avLst/>
              <a:gdLst>
                <a:gd name="T0" fmla="*/ 856 w 862"/>
                <a:gd name="T1" fmla="*/ 404 h 860"/>
                <a:gd name="T2" fmla="*/ 824 w 862"/>
                <a:gd name="T3" fmla="*/ 332 h 860"/>
                <a:gd name="T4" fmla="*/ 774 w 862"/>
                <a:gd name="T5" fmla="*/ 272 h 860"/>
                <a:gd name="T6" fmla="*/ 788 w 862"/>
                <a:gd name="T7" fmla="*/ 272 h 860"/>
                <a:gd name="T8" fmla="*/ 718 w 862"/>
                <a:gd name="T9" fmla="*/ 198 h 860"/>
                <a:gd name="T10" fmla="*/ 726 w 862"/>
                <a:gd name="T11" fmla="*/ 198 h 860"/>
                <a:gd name="T12" fmla="*/ 668 w 862"/>
                <a:gd name="T13" fmla="*/ 120 h 860"/>
                <a:gd name="T14" fmla="*/ 628 w 862"/>
                <a:gd name="T15" fmla="*/ 82 h 860"/>
                <a:gd name="T16" fmla="*/ 614 w 862"/>
                <a:gd name="T17" fmla="*/ 10 h 860"/>
                <a:gd name="T18" fmla="*/ 572 w 862"/>
                <a:gd name="T19" fmla="*/ 44 h 860"/>
                <a:gd name="T20" fmla="*/ 526 w 862"/>
                <a:gd name="T21" fmla="*/ 126 h 860"/>
                <a:gd name="T22" fmla="*/ 510 w 862"/>
                <a:gd name="T23" fmla="*/ 206 h 860"/>
                <a:gd name="T24" fmla="*/ 520 w 862"/>
                <a:gd name="T25" fmla="*/ 232 h 860"/>
                <a:gd name="T26" fmla="*/ 526 w 862"/>
                <a:gd name="T27" fmla="*/ 274 h 860"/>
                <a:gd name="T28" fmla="*/ 536 w 862"/>
                <a:gd name="T29" fmla="*/ 310 h 860"/>
                <a:gd name="T30" fmla="*/ 548 w 862"/>
                <a:gd name="T31" fmla="*/ 326 h 860"/>
                <a:gd name="T32" fmla="*/ 516 w 862"/>
                <a:gd name="T33" fmla="*/ 420 h 860"/>
                <a:gd name="T34" fmla="*/ 332 w 862"/>
                <a:gd name="T35" fmla="*/ 474 h 860"/>
                <a:gd name="T36" fmla="*/ 240 w 862"/>
                <a:gd name="T37" fmla="*/ 478 h 860"/>
                <a:gd name="T38" fmla="*/ 188 w 862"/>
                <a:gd name="T39" fmla="*/ 504 h 860"/>
                <a:gd name="T40" fmla="*/ 100 w 862"/>
                <a:gd name="T41" fmla="*/ 574 h 860"/>
                <a:gd name="T42" fmla="*/ 6 w 862"/>
                <a:gd name="T43" fmla="*/ 714 h 860"/>
                <a:gd name="T44" fmla="*/ 62 w 862"/>
                <a:gd name="T45" fmla="*/ 674 h 860"/>
                <a:gd name="T46" fmla="*/ 108 w 862"/>
                <a:gd name="T47" fmla="*/ 644 h 860"/>
                <a:gd name="T48" fmla="*/ 82 w 862"/>
                <a:gd name="T49" fmla="*/ 792 h 860"/>
                <a:gd name="T50" fmla="*/ 130 w 862"/>
                <a:gd name="T51" fmla="*/ 720 h 860"/>
                <a:gd name="T52" fmla="*/ 156 w 862"/>
                <a:gd name="T53" fmla="*/ 816 h 860"/>
                <a:gd name="T54" fmla="*/ 194 w 862"/>
                <a:gd name="T55" fmla="*/ 710 h 860"/>
                <a:gd name="T56" fmla="*/ 286 w 862"/>
                <a:gd name="T57" fmla="*/ 822 h 860"/>
                <a:gd name="T58" fmla="*/ 268 w 862"/>
                <a:gd name="T59" fmla="*/ 706 h 860"/>
                <a:gd name="T60" fmla="*/ 338 w 862"/>
                <a:gd name="T61" fmla="*/ 784 h 860"/>
                <a:gd name="T62" fmla="*/ 326 w 862"/>
                <a:gd name="T63" fmla="*/ 728 h 860"/>
                <a:gd name="T64" fmla="*/ 336 w 862"/>
                <a:gd name="T65" fmla="*/ 704 h 860"/>
                <a:gd name="T66" fmla="*/ 392 w 862"/>
                <a:gd name="T67" fmla="*/ 724 h 860"/>
                <a:gd name="T68" fmla="*/ 382 w 862"/>
                <a:gd name="T69" fmla="*/ 692 h 860"/>
                <a:gd name="T70" fmla="*/ 406 w 862"/>
                <a:gd name="T71" fmla="*/ 682 h 860"/>
                <a:gd name="T72" fmla="*/ 380 w 862"/>
                <a:gd name="T73" fmla="*/ 628 h 860"/>
                <a:gd name="T74" fmla="*/ 428 w 862"/>
                <a:gd name="T75" fmla="*/ 654 h 860"/>
                <a:gd name="T76" fmla="*/ 444 w 862"/>
                <a:gd name="T77" fmla="*/ 582 h 860"/>
                <a:gd name="T78" fmla="*/ 470 w 862"/>
                <a:gd name="T79" fmla="*/ 632 h 860"/>
                <a:gd name="T80" fmla="*/ 468 w 862"/>
                <a:gd name="T81" fmla="*/ 664 h 860"/>
                <a:gd name="T82" fmla="*/ 534 w 862"/>
                <a:gd name="T83" fmla="*/ 678 h 860"/>
                <a:gd name="T84" fmla="*/ 688 w 862"/>
                <a:gd name="T85" fmla="*/ 570 h 860"/>
                <a:gd name="T86" fmla="*/ 656 w 862"/>
                <a:gd name="T87" fmla="*/ 412 h 860"/>
                <a:gd name="T88" fmla="*/ 642 w 862"/>
                <a:gd name="T89" fmla="*/ 402 h 860"/>
                <a:gd name="T90" fmla="*/ 722 w 862"/>
                <a:gd name="T91" fmla="*/ 448 h 860"/>
                <a:gd name="T92" fmla="*/ 684 w 862"/>
                <a:gd name="T93" fmla="*/ 610 h 860"/>
                <a:gd name="T94" fmla="*/ 678 w 862"/>
                <a:gd name="T95" fmla="*/ 706 h 860"/>
                <a:gd name="T96" fmla="*/ 602 w 862"/>
                <a:gd name="T97" fmla="*/ 802 h 860"/>
                <a:gd name="T98" fmla="*/ 622 w 862"/>
                <a:gd name="T99" fmla="*/ 806 h 860"/>
                <a:gd name="T100" fmla="*/ 634 w 862"/>
                <a:gd name="T101" fmla="*/ 814 h 860"/>
                <a:gd name="T102" fmla="*/ 616 w 862"/>
                <a:gd name="T103" fmla="*/ 826 h 860"/>
                <a:gd name="T104" fmla="*/ 640 w 862"/>
                <a:gd name="T105" fmla="*/ 828 h 860"/>
                <a:gd name="T106" fmla="*/ 672 w 862"/>
                <a:gd name="T107" fmla="*/ 824 h 860"/>
                <a:gd name="T108" fmla="*/ 692 w 862"/>
                <a:gd name="T109" fmla="*/ 816 h 860"/>
                <a:gd name="T110" fmla="*/ 766 w 862"/>
                <a:gd name="T111" fmla="*/ 676 h 860"/>
                <a:gd name="T112" fmla="*/ 790 w 862"/>
                <a:gd name="T113" fmla="*/ 634 h 860"/>
                <a:gd name="T114" fmla="*/ 794 w 862"/>
                <a:gd name="T115" fmla="*/ 640 h 860"/>
                <a:gd name="T116" fmla="*/ 810 w 862"/>
                <a:gd name="T117" fmla="*/ 628 h 860"/>
                <a:gd name="T118" fmla="*/ 830 w 862"/>
                <a:gd name="T119" fmla="*/ 566 h 860"/>
                <a:gd name="T120" fmla="*/ 840 w 862"/>
                <a:gd name="T121" fmla="*/ 524 h 860"/>
                <a:gd name="T122" fmla="*/ 846 w 862"/>
                <a:gd name="T123" fmla="*/ 472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60"/>
                <a:gd name="T188" fmla="*/ 862 w 862"/>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60">
                  <a:moveTo>
                    <a:pt x="862" y="466"/>
                  </a:moveTo>
                  <a:lnTo>
                    <a:pt x="858" y="450"/>
                  </a:lnTo>
                  <a:lnTo>
                    <a:pt x="856" y="434"/>
                  </a:lnTo>
                  <a:lnTo>
                    <a:pt x="850" y="420"/>
                  </a:lnTo>
                  <a:lnTo>
                    <a:pt x="844" y="406"/>
                  </a:lnTo>
                  <a:lnTo>
                    <a:pt x="846" y="406"/>
                  </a:lnTo>
                  <a:lnTo>
                    <a:pt x="846" y="404"/>
                  </a:lnTo>
                  <a:lnTo>
                    <a:pt x="848" y="404"/>
                  </a:lnTo>
                  <a:lnTo>
                    <a:pt x="850" y="404"/>
                  </a:lnTo>
                  <a:lnTo>
                    <a:pt x="854" y="406"/>
                  </a:lnTo>
                  <a:lnTo>
                    <a:pt x="856" y="410"/>
                  </a:lnTo>
                  <a:lnTo>
                    <a:pt x="856" y="414"/>
                  </a:lnTo>
                  <a:lnTo>
                    <a:pt x="858" y="418"/>
                  </a:lnTo>
                  <a:lnTo>
                    <a:pt x="856" y="404"/>
                  </a:lnTo>
                  <a:lnTo>
                    <a:pt x="852" y="392"/>
                  </a:lnTo>
                  <a:lnTo>
                    <a:pt x="846" y="380"/>
                  </a:lnTo>
                  <a:lnTo>
                    <a:pt x="840" y="368"/>
                  </a:lnTo>
                  <a:lnTo>
                    <a:pt x="834" y="358"/>
                  </a:lnTo>
                  <a:lnTo>
                    <a:pt x="826" y="346"/>
                  </a:lnTo>
                  <a:lnTo>
                    <a:pt x="816" y="336"/>
                  </a:lnTo>
                  <a:lnTo>
                    <a:pt x="806" y="326"/>
                  </a:lnTo>
                  <a:lnTo>
                    <a:pt x="806" y="322"/>
                  </a:lnTo>
                  <a:lnTo>
                    <a:pt x="810" y="322"/>
                  </a:lnTo>
                  <a:lnTo>
                    <a:pt x="812" y="324"/>
                  </a:lnTo>
                  <a:lnTo>
                    <a:pt x="816" y="324"/>
                  </a:lnTo>
                  <a:lnTo>
                    <a:pt x="818" y="326"/>
                  </a:lnTo>
                  <a:lnTo>
                    <a:pt x="820" y="328"/>
                  </a:lnTo>
                  <a:lnTo>
                    <a:pt x="824" y="332"/>
                  </a:lnTo>
                  <a:lnTo>
                    <a:pt x="826" y="334"/>
                  </a:lnTo>
                  <a:lnTo>
                    <a:pt x="828" y="338"/>
                  </a:lnTo>
                  <a:lnTo>
                    <a:pt x="826" y="332"/>
                  </a:lnTo>
                  <a:lnTo>
                    <a:pt x="822" y="326"/>
                  </a:lnTo>
                  <a:lnTo>
                    <a:pt x="818" y="318"/>
                  </a:lnTo>
                  <a:lnTo>
                    <a:pt x="814" y="310"/>
                  </a:lnTo>
                  <a:lnTo>
                    <a:pt x="808" y="302"/>
                  </a:lnTo>
                  <a:lnTo>
                    <a:pt x="804" y="296"/>
                  </a:lnTo>
                  <a:lnTo>
                    <a:pt x="798" y="288"/>
                  </a:lnTo>
                  <a:lnTo>
                    <a:pt x="790" y="284"/>
                  </a:lnTo>
                  <a:lnTo>
                    <a:pt x="782" y="278"/>
                  </a:lnTo>
                  <a:lnTo>
                    <a:pt x="780" y="278"/>
                  </a:lnTo>
                  <a:lnTo>
                    <a:pt x="778" y="274"/>
                  </a:lnTo>
                  <a:lnTo>
                    <a:pt x="774" y="272"/>
                  </a:lnTo>
                  <a:lnTo>
                    <a:pt x="772" y="270"/>
                  </a:lnTo>
                  <a:lnTo>
                    <a:pt x="770" y="268"/>
                  </a:lnTo>
                  <a:lnTo>
                    <a:pt x="768" y="266"/>
                  </a:lnTo>
                  <a:lnTo>
                    <a:pt x="766" y="262"/>
                  </a:lnTo>
                  <a:lnTo>
                    <a:pt x="764" y="260"/>
                  </a:lnTo>
                  <a:lnTo>
                    <a:pt x="764" y="258"/>
                  </a:lnTo>
                  <a:lnTo>
                    <a:pt x="766" y="256"/>
                  </a:lnTo>
                  <a:lnTo>
                    <a:pt x="768" y="256"/>
                  </a:lnTo>
                  <a:lnTo>
                    <a:pt x="770" y="258"/>
                  </a:lnTo>
                  <a:lnTo>
                    <a:pt x="774" y="260"/>
                  </a:lnTo>
                  <a:lnTo>
                    <a:pt x="778" y="264"/>
                  </a:lnTo>
                  <a:lnTo>
                    <a:pt x="780" y="266"/>
                  </a:lnTo>
                  <a:lnTo>
                    <a:pt x="784" y="270"/>
                  </a:lnTo>
                  <a:lnTo>
                    <a:pt x="788" y="272"/>
                  </a:lnTo>
                  <a:lnTo>
                    <a:pt x="792" y="274"/>
                  </a:lnTo>
                  <a:lnTo>
                    <a:pt x="796" y="278"/>
                  </a:lnTo>
                  <a:lnTo>
                    <a:pt x="798" y="280"/>
                  </a:lnTo>
                  <a:lnTo>
                    <a:pt x="792" y="268"/>
                  </a:lnTo>
                  <a:lnTo>
                    <a:pt x="782" y="256"/>
                  </a:lnTo>
                  <a:lnTo>
                    <a:pt x="772" y="248"/>
                  </a:lnTo>
                  <a:lnTo>
                    <a:pt x="760" y="240"/>
                  </a:lnTo>
                  <a:lnTo>
                    <a:pt x="750" y="232"/>
                  </a:lnTo>
                  <a:lnTo>
                    <a:pt x="738" y="224"/>
                  </a:lnTo>
                  <a:lnTo>
                    <a:pt x="728" y="216"/>
                  </a:lnTo>
                  <a:lnTo>
                    <a:pt x="718" y="206"/>
                  </a:lnTo>
                  <a:lnTo>
                    <a:pt x="718" y="204"/>
                  </a:lnTo>
                  <a:lnTo>
                    <a:pt x="718" y="202"/>
                  </a:lnTo>
                  <a:lnTo>
                    <a:pt x="718" y="198"/>
                  </a:lnTo>
                  <a:lnTo>
                    <a:pt x="720" y="198"/>
                  </a:lnTo>
                  <a:lnTo>
                    <a:pt x="724" y="200"/>
                  </a:lnTo>
                  <a:lnTo>
                    <a:pt x="728" y="202"/>
                  </a:lnTo>
                  <a:lnTo>
                    <a:pt x="732" y="206"/>
                  </a:lnTo>
                  <a:lnTo>
                    <a:pt x="736" y="210"/>
                  </a:lnTo>
                  <a:lnTo>
                    <a:pt x="738" y="214"/>
                  </a:lnTo>
                  <a:lnTo>
                    <a:pt x="742" y="216"/>
                  </a:lnTo>
                  <a:lnTo>
                    <a:pt x="744" y="220"/>
                  </a:lnTo>
                  <a:lnTo>
                    <a:pt x="750" y="222"/>
                  </a:lnTo>
                  <a:lnTo>
                    <a:pt x="746" y="218"/>
                  </a:lnTo>
                  <a:lnTo>
                    <a:pt x="742" y="212"/>
                  </a:lnTo>
                  <a:lnTo>
                    <a:pt x="738" y="208"/>
                  </a:lnTo>
                  <a:lnTo>
                    <a:pt x="734" y="204"/>
                  </a:lnTo>
                  <a:lnTo>
                    <a:pt x="726" y="198"/>
                  </a:lnTo>
                  <a:lnTo>
                    <a:pt x="718" y="192"/>
                  </a:lnTo>
                  <a:lnTo>
                    <a:pt x="710" y="186"/>
                  </a:lnTo>
                  <a:lnTo>
                    <a:pt x="704" y="178"/>
                  </a:lnTo>
                  <a:lnTo>
                    <a:pt x="698" y="170"/>
                  </a:lnTo>
                  <a:lnTo>
                    <a:pt x="692" y="162"/>
                  </a:lnTo>
                  <a:lnTo>
                    <a:pt x="690" y="152"/>
                  </a:lnTo>
                  <a:lnTo>
                    <a:pt x="690" y="142"/>
                  </a:lnTo>
                  <a:lnTo>
                    <a:pt x="686" y="140"/>
                  </a:lnTo>
                  <a:lnTo>
                    <a:pt x="682" y="138"/>
                  </a:lnTo>
                  <a:lnTo>
                    <a:pt x="680" y="134"/>
                  </a:lnTo>
                  <a:lnTo>
                    <a:pt x="676" y="132"/>
                  </a:lnTo>
                  <a:lnTo>
                    <a:pt x="674" y="128"/>
                  </a:lnTo>
                  <a:lnTo>
                    <a:pt x="672" y="124"/>
                  </a:lnTo>
                  <a:lnTo>
                    <a:pt x="668" y="120"/>
                  </a:lnTo>
                  <a:lnTo>
                    <a:pt x="668" y="116"/>
                  </a:lnTo>
                  <a:lnTo>
                    <a:pt x="664" y="116"/>
                  </a:lnTo>
                  <a:lnTo>
                    <a:pt x="660" y="118"/>
                  </a:lnTo>
                  <a:lnTo>
                    <a:pt x="658" y="118"/>
                  </a:lnTo>
                  <a:lnTo>
                    <a:pt x="654" y="116"/>
                  </a:lnTo>
                  <a:lnTo>
                    <a:pt x="650" y="116"/>
                  </a:lnTo>
                  <a:lnTo>
                    <a:pt x="648" y="116"/>
                  </a:lnTo>
                  <a:lnTo>
                    <a:pt x="644" y="116"/>
                  </a:lnTo>
                  <a:lnTo>
                    <a:pt x="642" y="114"/>
                  </a:lnTo>
                  <a:lnTo>
                    <a:pt x="634" y="110"/>
                  </a:lnTo>
                  <a:lnTo>
                    <a:pt x="630" y="102"/>
                  </a:lnTo>
                  <a:lnTo>
                    <a:pt x="630" y="92"/>
                  </a:lnTo>
                  <a:lnTo>
                    <a:pt x="630" y="82"/>
                  </a:lnTo>
                  <a:lnTo>
                    <a:pt x="628" y="82"/>
                  </a:lnTo>
                  <a:lnTo>
                    <a:pt x="626" y="82"/>
                  </a:lnTo>
                  <a:lnTo>
                    <a:pt x="624" y="82"/>
                  </a:lnTo>
                  <a:lnTo>
                    <a:pt x="622" y="82"/>
                  </a:lnTo>
                  <a:lnTo>
                    <a:pt x="614" y="78"/>
                  </a:lnTo>
                  <a:lnTo>
                    <a:pt x="608" y="70"/>
                  </a:lnTo>
                  <a:lnTo>
                    <a:pt x="604" y="64"/>
                  </a:lnTo>
                  <a:lnTo>
                    <a:pt x="602" y="56"/>
                  </a:lnTo>
                  <a:lnTo>
                    <a:pt x="600" y="46"/>
                  </a:lnTo>
                  <a:lnTo>
                    <a:pt x="600" y="38"/>
                  </a:lnTo>
                  <a:lnTo>
                    <a:pt x="598" y="28"/>
                  </a:lnTo>
                  <a:lnTo>
                    <a:pt x="598" y="20"/>
                  </a:lnTo>
                  <a:lnTo>
                    <a:pt x="604" y="16"/>
                  </a:lnTo>
                  <a:lnTo>
                    <a:pt x="608" y="12"/>
                  </a:lnTo>
                  <a:lnTo>
                    <a:pt x="614" y="10"/>
                  </a:lnTo>
                  <a:lnTo>
                    <a:pt x="620" y="8"/>
                  </a:lnTo>
                  <a:lnTo>
                    <a:pt x="626" y="8"/>
                  </a:lnTo>
                  <a:lnTo>
                    <a:pt x="632" y="6"/>
                  </a:lnTo>
                  <a:lnTo>
                    <a:pt x="638" y="4"/>
                  </a:lnTo>
                  <a:lnTo>
                    <a:pt x="644" y="2"/>
                  </a:lnTo>
                  <a:lnTo>
                    <a:pt x="634" y="0"/>
                  </a:lnTo>
                  <a:lnTo>
                    <a:pt x="624" y="4"/>
                  </a:lnTo>
                  <a:lnTo>
                    <a:pt x="614" y="8"/>
                  </a:lnTo>
                  <a:lnTo>
                    <a:pt x="604" y="10"/>
                  </a:lnTo>
                  <a:lnTo>
                    <a:pt x="594" y="14"/>
                  </a:lnTo>
                  <a:lnTo>
                    <a:pt x="586" y="20"/>
                  </a:lnTo>
                  <a:lnTo>
                    <a:pt x="578" y="26"/>
                  </a:lnTo>
                  <a:lnTo>
                    <a:pt x="574" y="34"/>
                  </a:lnTo>
                  <a:lnTo>
                    <a:pt x="572" y="44"/>
                  </a:lnTo>
                  <a:lnTo>
                    <a:pt x="570" y="50"/>
                  </a:lnTo>
                  <a:lnTo>
                    <a:pt x="568" y="54"/>
                  </a:lnTo>
                  <a:lnTo>
                    <a:pt x="566" y="58"/>
                  </a:lnTo>
                  <a:lnTo>
                    <a:pt x="566" y="62"/>
                  </a:lnTo>
                  <a:lnTo>
                    <a:pt x="562" y="70"/>
                  </a:lnTo>
                  <a:lnTo>
                    <a:pt x="556" y="78"/>
                  </a:lnTo>
                  <a:lnTo>
                    <a:pt x="548" y="86"/>
                  </a:lnTo>
                  <a:lnTo>
                    <a:pt x="544" y="94"/>
                  </a:lnTo>
                  <a:lnTo>
                    <a:pt x="536" y="102"/>
                  </a:lnTo>
                  <a:lnTo>
                    <a:pt x="532" y="110"/>
                  </a:lnTo>
                  <a:lnTo>
                    <a:pt x="526" y="118"/>
                  </a:lnTo>
                  <a:lnTo>
                    <a:pt x="522" y="126"/>
                  </a:lnTo>
                  <a:lnTo>
                    <a:pt x="524" y="126"/>
                  </a:lnTo>
                  <a:lnTo>
                    <a:pt x="526" y="126"/>
                  </a:lnTo>
                  <a:lnTo>
                    <a:pt x="528" y="126"/>
                  </a:lnTo>
                  <a:lnTo>
                    <a:pt x="528" y="128"/>
                  </a:lnTo>
                  <a:lnTo>
                    <a:pt x="528" y="134"/>
                  </a:lnTo>
                  <a:lnTo>
                    <a:pt x="524" y="140"/>
                  </a:lnTo>
                  <a:lnTo>
                    <a:pt x="522" y="144"/>
                  </a:lnTo>
                  <a:lnTo>
                    <a:pt x="518" y="150"/>
                  </a:lnTo>
                  <a:lnTo>
                    <a:pt x="518" y="154"/>
                  </a:lnTo>
                  <a:lnTo>
                    <a:pt x="516" y="158"/>
                  </a:lnTo>
                  <a:lnTo>
                    <a:pt x="518" y="162"/>
                  </a:lnTo>
                  <a:lnTo>
                    <a:pt x="522" y="162"/>
                  </a:lnTo>
                  <a:lnTo>
                    <a:pt x="518" y="174"/>
                  </a:lnTo>
                  <a:lnTo>
                    <a:pt x="514" y="184"/>
                  </a:lnTo>
                  <a:lnTo>
                    <a:pt x="510" y="196"/>
                  </a:lnTo>
                  <a:lnTo>
                    <a:pt x="510" y="206"/>
                  </a:lnTo>
                  <a:lnTo>
                    <a:pt x="510" y="202"/>
                  </a:lnTo>
                  <a:lnTo>
                    <a:pt x="512" y="200"/>
                  </a:lnTo>
                  <a:lnTo>
                    <a:pt x="514" y="196"/>
                  </a:lnTo>
                  <a:lnTo>
                    <a:pt x="518" y="194"/>
                  </a:lnTo>
                  <a:lnTo>
                    <a:pt x="520" y="196"/>
                  </a:lnTo>
                  <a:lnTo>
                    <a:pt x="516" y="210"/>
                  </a:lnTo>
                  <a:lnTo>
                    <a:pt x="512" y="222"/>
                  </a:lnTo>
                  <a:lnTo>
                    <a:pt x="510" y="236"/>
                  </a:lnTo>
                  <a:lnTo>
                    <a:pt x="510" y="252"/>
                  </a:lnTo>
                  <a:lnTo>
                    <a:pt x="512" y="246"/>
                  </a:lnTo>
                  <a:lnTo>
                    <a:pt x="514" y="242"/>
                  </a:lnTo>
                  <a:lnTo>
                    <a:pt x="516" y="236"/>
                  </a:lnTo>
                  <a:lnTo>
                    <a:pt x="518" y="232"/>
                  </a:lnTo>
                  <a:lnTo>
                    <a:pt x="520" y="232"/>
                  </a:lnTo>
                  <a:lnTo>
                    <a:pt x="522" y="232"/>
                  </a:lnTo>
                  <a:lnTo>
                    <a:pt x="522" y="234"/>
                  </a:lnTo>
                  <a:lnTo>
                    <a:pt x="520" y="244"/>
                  </a:lnTo>
                  <a:lnTo>
                    <a:pt x="518" y="252"/>
                  </a:lnTo>
                  <a:lnTo>
                    <a:pt x="516" y="262"/>
                  </a:lnTo>
                  <a:lnTo>
                    <a:pt x="516" y="272"/>
                  </a:lnTo>
                  <a:lnTo>
                    <a:pt x="518" y="266"/>
                  </a:lnTo>
                  <a:lnTo>
                    <a:pt x="520" y="264"/>
                  </a:lnTo>
                  <a:lnTo>
                    <a:pt x="520" y="260"/>
                  </a:lnTo>
                  <a:lnTo>
                    <a:pt x="522" y="258"/>
                  </a:lnTo>
                  <a:lnTo>
                    <a:pt x="526" y="258"/>
                  </a:lnTo>
                  <a:lnTo>
                    <a:pt x="526" y="266"/>
                  </a:lnTo>
                  <a:lnTo>
                    <a:pt x="526" y="274"/>
                  </a:lnTo>
                  <a:lnTo>
                    <a:pt x="524" y="282"/>
                  </a:lnTo>
                  <a:lnTo>
                    <a:pt x="524" y="290"/>
                  </a:lnTo>
                  <a:lnTo>
                    <a:pt x="524" y="286"/>
                  </a:lnTo>
                  <a:lnTo>
                    <a:pt x="526" y="282"/>
                  </a:lnTo>
                  <a:lnTo>
                    <a:pt x="528" y="278"/>
                  </a:lnTo>
                  <a:lnTo>
                    <a:pt x="528" y="276"/>
                  </a:lnTo>
                  <a:lnTo>
                    <a:pt x="532" y="278"/>
                  </a:lnTo>
                  <a:lnTo>
                    <a:pt x="532" y="284"/>
                  </a:lnTo>
                  <a:lnTo>
                    <a:pt x="532" y="290"/>
                  </a:lnTo>
                  <a:lnTo>
                    <a:pt x="532" y="296"/>
                  </a:lnTo>
                  <a:lnTo>
                    <a:pt x="534" y="298"/>
                  </a:lnTo>
                  <a:lnTo>
                    <a:pt x="536" y="304"/>
                  </a:lnTo>
                  <a:lnTo>
                    <a:pt x="536" y="308"/>
                  </a:lnTo>
                  <a:lnTo>
                    <a:pt x="536" y="310"/>
                  </a:lnTo>
                  <a:lnTo>
                    <a:pt x="540" y="304"/>
                  </a:lnTo>
                  <a:lnTo>
                    <a:pt x="544" y="308"/>
                  </a:lnTo>
                  <a:lnTo>
                    <a:pt x="544" y="316"/>
                  </a:lnTo>
                  <a:lnTo>
                    <a:pt x="542" y="322"/>
                  </a:lnTo>
                  <a:lnTo>
                    <a:pt x="542" y="328"/>
                  </a:lnTo>
                  <a:lnTo>
                    <a:pt x="544" y="328"/>
                  </a:lnTo>
                  <a:lnTo>
                    <a:pt x="544" y="330"/>
                  </a:lnTo>
                  <a:lnTo>
                    <a:pt x="544" y="332"/>
                  </a:lnTo>
                  <a:lnTo>
                    <a:pt x="544" y="334"/>
                  </a:lnTo>
                  <a:lnTo>
                    <a:pt x="544" y="332"/>
                  </a:lnTo>
                  <a:lnTo>
                    <a:pt x="544" y="330"/>
                  </a:lnTo>
                  <a:lnTo>
                    <a:pt x="546" y="328"/>
                  </a:lnTo>
                  <a:lnTo>
                    <a:pt x="548" y="326"/>
                  </a:lnTo>
                  <a:lnTo>
                    <a:pt x="550" y="326"/>
                  </a:lnTo>
                  <a:lnTo>
                    <a:pt x="552" y="328"/>
                  </a:lnTo>
                  <a:lnTo>
                    <a:pt x="554" y="330"/>
                  </a:lnTo>
                  <a:lnTo>
                    <a:pt x="552" y="338"/>
                  </a:lnTo>
                  <a:lnTo>
                    <a:pt x="550" y="346"/>
                  </a:lnTo>
                  <a:lnTo>
                    <a:pt x="548" y="354"/>
                  </a:lnTo>
                  <a:lnTo>
                    <a:pt x="548" y="362"/>
                  </a:lnTo>
                  <a:lnTo>
                    <a:pt x="550" y="366"/>
                  </a:lnTo>
                  <a:lnTo>
                    <a:pt x="548" y="370"/>
                  </a:lnTo>
                  <a:lnTo>
                    <a:pt x="546" y="376"/>
                  </a:lnTo>
                  <a:lnTo>
                    <a:pt x="544" y="382"/>
                  </a:lnTo>
                  <a:lnTo>
                    <a:pt x="534" y="394"/>
                  </a:lnTo>
                  <a:lnTo>
                    <a:pt x="526" y="408"/>
                  </a:lnTo>
                  <a:lnTo>
                    <a:pt x="516" y="420"/>
                  </a:lnTo>
                  <a:lnTo>
                    <a:pt x="504" y="434"/>
                  </a:lnTo>
                  <a:lnTo>
                    <a:pt x="494" y="446"/>
                  </a:lnTo>
                  <a:lnTo>
                    <a:pt x="482" y="456"/>
                  </a:lnTo>
                  <a:lnTo>
                    <a:pt x="468" y="466"/>
                  </a:lnTo>
                  <a:lnTo>
                    <a:pt x="454" y="472"/>
                  </a:lnTo>
                  <a:lnTo>
                    <a:pt x="440" y="474"/>
                  </a:lnTo>
                  <a:lnTo>
                    <a:pt x="428" y="474"/>
                  </a:lnTo>
                  <a:lnTo>
                    <a:pt x="414" y="474"/>
                  </a:lnTo>
                  <a:lnTo>
                    <a:pt x="400" y="474"/>
                  </a:lnTo>
                  <a:lnTo>
                    <a:pt x="388" y="474"/>
                  </a:lnTo>
                  <a:lnTo>
                    <a:pt x="374" y="476"/>
                  </a:lnTo>
                  <a:lnTo>
                    <a:pt x="360" y="476"/>
                  </a:lnTo>
                  <a:lnTo>
                    <a:pt x="346" y="476"/>
                  </a:lnTo>
                  <a:lnTo>
                    <a:pt x="332" y="474"/>
                  </a:lnTo>
                  <a:lnTo>
                    <a:pt x="320" y="474"/>
                  </a:lnTo>
                  <a:lnTo>
                    <a:pt x="306" y="474"/>
                  </a:lnTo>
                  <a:lnTo>
                    <a:pt x="294" y="472"/>
                  </a:lnTo>
                  <a:lnTo>
                    <a:pt x="280" y="472"/>
                  </a:lnTo>
                  <a:lnTo>
                    <a:pt x="266" y="470"/>
                  </a:lnTo>
                  <a:lnTo>
                    <a:pt x="254" y="468"/>
                  </a:lnTo>
                  <a:lnTo>
                    <a:pt x="240" y="468"/>
                  </a:lnTo>
                  <a:lnTo>
                    <a:pt x="232" y="470"/>
                  </a:lnTo>
                  <a:lnTo>
                    <a:pt x="236" y="470"/>
                  </a:lnTo>
                  <a:lnTo>
                    <a:pt x="240" y="470"/>
                  </a:lnTo>
                  <a:lnTo>
                    <a:pt x="242" y="472"/>
                  </a:lnTo>
                  <a:lnTo>
                    <a:pt x="244" y="474"/>
                  </a:lnTo>
                  <a:lnTo>
                    <a:pt x="242" y="476"/>
                  </a:lnTo>
                  <a:lnTo>
                    <a:pt x="240" y="478"/>
                  </a:lnTo>
                  <a:lnTo>
                    <a:pt x="238" y="478"/>
                  </a:lnTo>
                  <a:lnTo>
                    <a:pt x="234" y="478"/>
                  </a:lnTo>
                  <a:lnTo>
                    <a:pt x="232" y="478"/>
                  </a:lnTo>
                  <a:lnTo>
                    <a:pt x="230" y="480"/>
                  </a:lnTo>
                  <a:lnTo>
                    <a:pt x="226" y="480"/>
                  </a:lnTo>
                  <a:lnTo>
                    <a:pt x="224" y="482"/>
                  </a:lnTo>
                  <a:lnTo>
                    <a:pt x="222" y="484"/>
                  </a:lnTo>
                  <a:lnTo>
                    <a:pt x="218" y="486"/>
                  </a:lnTo>
                  <a:lnTo>
                    <a:pt x="216" y="488"/>
                  </a:lnTo>
                  <a:lnTo>
                    <a:pt x="214" y="490"/>
                  </a:lnTo>
                  <a:lnTo>
                    <a:pt x="206" y="494"/>
                  </a:lnTo>
                  <a:lnTo>
                    <a:pt x="202" y="496"/>
                  </a:lnTo>
                  <a:lnTo>
                    <a:pt x="194" y="500"/>
                  </a:lnTo>
                  <a:lnTo>
                    <a:pt x="188" y="504"/>
                  </a:lnTo>
                  <a:lnTo>
                    <a:pt x="182" y="508"/>
                  </a:lnTo>
                  <a:lnTo>
                    <a:pt x="176" y="512"/>
                  </a:lnTo>
                  <a:lnTo>
                    <a:pt x="170" y="516"/>
                  </a:lnTo>
                  <a:lnTo>
                    <a:pt x="164" y="520"/>
                  </a:lnTo>
                  <a:lnTo>
                    <a:pt x="160" y="524"/>
                  </a:lnTo>
                  <a:lnTo>
                    <a:pt x="154" y="530"/>
                  </a:lnTo>
                  <a:lnTo>
                    <a:pt x="148" y="534"/>
                  </a:lnTo>
                  <a:lnTo>
                    <a:pt x="142" y="538"/>
                  </a:lnTo>
                  <a:lnTo>
                    <a:pt x="136" y="542"/>
                  </a:lnTo>
                  <a:lnTo>
                    <a:pt x="130" y="548"/>
                  </a:lnTo>
                  <a:lnTo>
                    <a:pt x="124" y="552"/>
                  </a:lnTo>
                  <a:lnTo>
                    <a:pt x="118" y="558"/>
                  </a:lnTo>
                  <a:lnTo>
                    <a:pt x="108" y="566"/>
                  </a:lnTo>
                  <a:lnTo>
                    <a:pt x="100" y="574"/>
                  </a:lnTo>
                  <a:lnTo>
                    <a:pt x="92" y="582"/>
                  </a:lnTo>
                  <a:lnTo>
                    <a:pt x="82" y="592"/>
                  </a:lnTo>
                  <a:lnTo>
                    <a:pt x="74" y="600"/>
                  </a:lnTo>
                  <a:lnTo>
                    <a:pt x="66" y="610"/>
                  </a:lnTo>
                  <a:lnTo>
                    <a:pt x="60" y="620"/>
                  </a:lnTo>
                  <a:lnTo>
                    <a:pt x="52" y="630"/>
                  </a:lnTo>
                  <a:lnTo>
                    <a:pt x="46" y="640"/>
                  </a:lnTo>
                  <a:lnTo>
                    <a:pt x="40" y="650"/>
                  </a:lnTo>
                  <a:lnTo>
                    <a:pt x="32" y="660"/>
                  </a:lnTo>
                  <a:lnTo>
                    <a:pt x="28" y="672"/>
                  </a:lnTo>
                  <a:lnTo>
                    <a:pt x="22" y="682"/>
                  </a:lnTo>
                  <a:lnTo>
                    <a:pt x="16" y="692"/>
                  </a:lnTo>
                  <a:lnTo>
                    <a:pt x="12" y="704"/>
                  </a:lnTo>
                  <a:lnTo>
                    <a:pt x="6" y="714"/>
                  </a:lnTo>
                  <a:lnTo>
                    <a:pt x="4" y="726"/>
                  </a:lnTo>
                  <a:lnTo>
                    <a:pt x="0" y="740"/>
                  </a:lnTo>
                  <a:lnTo>
                    <a:pt x="0" y="754"/>
                  </a:lnTo>
                  <a:lnTo>
                    <a:pt x="2" y="766"/>
                  </a:lnTo>
                  <a:lnTo>
                    <a:pt x="6" y="756"/>
                  </a:lnTo>
                  <a:lnTo>
                    <a:pt x="12" y="746"/>
                  </a:lnTo>
                  <a:lnTo>
                    <a:pt x="16" y="738"/>
                  </a:lnTo>
                  <a:lnTo>
                    <a:pt x="22" y="728"/>
                  </a:lnTo>
                  <a:lnTo>
                    <a:pt x="28" y="718"/>
                  </a:lnTo>
                  <a:lnTo>
                    <a:pt x="34" y="710"/>
                  </a:lnTo>
                  <a:lnTo>
                    <a:pt x="40" y="702"/>
                  </a:lnTo>
                  <a:lnTo>
                    <a:pt x="48" y="692"/>
                  </a:lnTo>
                  <a:lnTo>
                    <a:pt x="54" y="684"/>
                  </a:lnTo>
                  <a:lnTo>
                    <a:pt x="62" y="674"/>
                  </a:lnTo>
                  <a:lnTo>
                    <a:pt x="70" y="666"/>
                  </a:lnTo>
                  <a:lnTo>
                    <a:pt x="76" y="658"/>
                  </a:lnTo>
                  <a:lnTo>
                    <a:pt x="84" y="650"/>
                  </a:lnTo>
                  <a:lnTo>
                    <a:pt x="92" y="642"/>
                  </a:lnTo>
                  <a:lnTo>
                    <a:pt x="100" y="634"/>
                  </a:lnTo>
                  <a:lnTo>
                    <a:pt x="108" y="626"/>
                  </a:lnTo>
                  <a:lnTo>
                    <a:pt x="112" y="626"/>
                  </a:lnTo>
                  <a:lnTo>
                    <a:pt x="114" y="626"/>
                  </a:lnTo>
                  <a:lnTo>
                    <a:pt x="116" y="628"/>
                  </a:lnTo>
                  <a:lnTo>
                    <a:pt x="118" y="630"/>
                  </a:lnTo>
                  <a:lnTo>
                    <a:pt x="118" y="632"/>
                  </a:lnTo>
                  <a:lnTo>
                    <a:pt x="114" y="636"/>
                  </a:lnTo>
                  <a:lnTo>
                    <a:pt x="112" y="640"/>
                  </a:lnTo>
                  <a:lnTo>
                    <a:pt x="108" y="644"/>
                  </a:lnTo>
                  <a:lnTo>
                    <a:pt x="106" y="648"/>
                  </a:lnTo>
                  <a:lnTo>
                    <a:pt x="104" y="652"/>
                  </a:lnTo>
                  <a:lnTo>
                    <a:pt x="102" y="656"/>
                  </a:lnTo>
                  <a:lnTo>
                    <a:pt x="100" y="662"/>
                  </a:lnTo>
                  <a:lnTo>
                    <a:pt x="98" y="666"/>
                  </a:lnTo>
                  <a:lnTo>
                    <a:pt x="94" y="682"/>
                  </a:lnTo>
                  <a:lnTo>
                    <a:pt x="90" y="698"/>
                  </a:lnTo>
                  <a:lnTo>
                    <a:pt x="86" y="714"/>
                  </a:lnTo>
                  <a:lnTo>
                    <a:pt x="84" y="730"/>
                  </a:lnTo>
                  <a:lnTo>
                    <a:pt x="80" y="746"/>
                  </a:lnTo>
                  <a:lnTo>
                    <a:pt x="80" y="764"/>
                  </a:lnTo>
                  <a:lnTo>
                    <a:pt x="78" y="780"/>
                  </a:lnTo>
                  <a:lnTo>
                    <a:pt x="80" y="796"/>
                  </a:lnTo>
                  <a:lnTo>
                    <a:pt x="82" y="792"/>
                  </a:lnTo>
                  <a:lnTo>
                    <a:pt x="84" y="788"/>
                  </a:lnTo>
                  <a:lnTo>
                    <a:pt x="86" y="786"/>
                  </a:lnTo>
                  <a:lnTo>
                    <a:pt x="88" y="782"/>
                  </a:lnTo>
                  <a:lnTo>
                    <a:pt x="94" y="788"/>
                  </a:lnTo>
                  <a:lnTo>
                    <a:pt x="94" y="802"/>
                  </a:lnTo>
                  <a:lnTo>
                    <a:pt x="98" y="814"/>
                  </a:lnTo>
                  <a:lnTo>
                    <a:pt x="104" y="828"/>
                  </a:lnTo>
                  <a:lnTo>
                    <a:pt x="110" y="840"/>
                  </a:lnTo>
                  <a:lnTo>
                    <a:pt x="112" y="812"/>
                  </a:lnTo>
                  <a:lnTo>
                    <a:pt x="116" y="786"/>
                  </a:lnTo>
                  <a:lnTo>
                    <a:pt x="120" y="758"/>
                  </a:lnTo>
                  <a:lnTo>
                    <a:pt x="124" y="734"/>
                  </a:lnTo>
                  <a:lnTo>
                    <a:pt x="128" y="726"/>
                  </a:lnTo>
                  <a:lnTo>
                    <a:pt x="130" y="720"/>
                  </a:lnTo>
                  <a:lnTo>
                    <a:pt x="132" y="712"/>
                  </a:lnTo>
                  <a:lnTo>
                    <a:pt x="134" y="706"/>
                  </a:lnTo>
                  <a:lnTo>
                    <a:pt x="136" y="704"/>
                  </a:lnTo>
                  <a:lnTo>
                    <a:pt x="138" y="704"/>
                  </a:lnTo>
                  <a:lnTo>
                    <a:pt x="142" y="706"/>
                  </a:lnTo>
                  <a:lnTo>
                    <a:pt x="144" y="708"/>
                  </a:lnTo>
                  <a:lnTo>
                    <a:pt x="142" y="722"/>
                  </a:lnTo>
                  <a:lnTo>
                    <a:pt x="142" y="736"/>
                  </a:lnTo>
                  <a:lnTo>
                    <a:pt x="142" y="750"/>
                  </a:lnTo>
                  <a:lnTo>
                    <a:pt x="144" y="764"/>
                  </a:lnTo>
                  <a:lnTo>
                    <a:pt x="146" y="778"/>
                  </a:lnTo>
                  <a:lnTo>
                    <a:pt x="148" y="790"/>
                  </a:lnTo>
                  <a:lnTo>
                    <a:pt x="152" y="804"/>
                  </a:lnTo>
                  <a:lnTo>
                    <a:pt x="156" y="816"/>
                  </a:lnTo>
                  <a:lnTo>
                    <a:pt x="162" y="828"/>
                  </a:lnTo>
                  <a:lnTo>
                    <a:pt x="168" y="838"/>
                  </a:lnTo>
                  <a:lnTo>
                    <a:pt x="176" y="850"/>
                  </a:lnTo>
                  <a:lnTo>
                    <a:pt x="184" y="860"/>
                  </a:lnTo>
                  <a:lnTo>
                    <a:pt x="186" y="860"/>
                  </a:lnTo>
                  <a:lnTo>
                    <a:pt x="182" y="836"/>
                  </a:lnTo>
                  <a:lnTo>
                    <a:pt x="180" y="812"/>
                  </a:lnTo>
                  <a:lnTo>
                    <a:pt x="180" y="786"/>
                  </a:lnTo>
                  <a:lnTo>
                    <a:pt x="182" y="762"/>
                  </a:lnTo>
                  <a:lnTo>
                    <a:pt x="184" y="750"/>
                  </a:lnTo>
                  <a:lnTo>
                    <a:pt x="184" y="736"/>
                  </a:lnTo>
                  <a:lnTo>
                    <a:pt x="186" y="722"/>
                  </a:lnTo>
                  <a:lnTo>
                    <a:pt x="192" y="712"/>
                  </a:lnTo>
                  <a:lnTo>
                    <a:pt x="194" y="710"/>
                  </a:lnTo>
                  <a:lnTo>
                    <a:pt x="198" y="710"/>
                  </a:lnTo>
                  <a:lnTo>
                    <a:pt x="200" y="708"/>
                  </a:lnTo>
                  <a:lnTo>
                    <a:pt x="202" y="710"/>
                  </a:lnTo>
                  <a:lnTo>
                    <a:pt x="210" y="724"/>
                  </a:lnTo>
                  <a:lnTo>
                    <a:pt x="218" y="740"/>
                  </a:lnTo>
                  <a:lnTo>
                    <a:pt x="226" y="754"/>
                  </a:lnTo>
                  <a:lnTo>
                    <a:pt x="234" y="768"/>
                  </a:lnTo>
                  <a:lnTo>
                    <a:pt x="242" y="782"/>
                  </a:lnTo>
                  <a:lnTo>
                    <a:pt x="252" y="794"/>
                  </a:lnTo>
                  <a:lnTo>
                    <a:pt x="264" y="806"/>
                  </a:lnTo>
                  <a:lnTo>
                    <a:pt x="278" y="818"/>
                  </a:lnTo>
                  <a:lnTo>
                    <a:pt x="280" y="820"/>
                  </a:lnTo>
                  <a:lnTo>
                    <a:pt x="282" y="820"/>
                  </a:lnTo>
                  <a:lnTo>
                    <a:pt x="286" y="822"/>
                  </a:lnTo>
                  <a:lnTo>
                    <a:pt x="288" y="824"/>
                  </a:lnTo>
                  <a:lnTo>
                    <a:pt x="290" y="826"/>
                  </a:lnTo>
                  <a:lnTo>
                    <a:pt x="294" y="828"/>
                  </a:lnTo>
                  <a:lnTo>
                    <a:pt x="296" y="828"/>
                  </a:lnTo>
                  <a:lnTo>
                    <a:pt x="298" y="828"/>
                  </a:lnTo>
                  <a:lnTo>
                    <a:pt x="290" y="816"/>
                  </a:lnTo>
                  <a:lnTo>
                    <a:pt x="284" y="800"/>
                  </a:lnTo>
                  <a:lnTo>
                    <a:pt x="278" y="786"/>
                  </a:lnTo>
                  <a:lnTo>
                    <a:pt x="274" y="772"/>
                  </a:lnTo>
                  <a:lnTo>
                    <a:pt x="270" y="758"/>
                  </a:lnTo>
                  <a:lnTo>
                    <a:pt x="266" y="742"/>
                  </a:lnTo>
                  <a:lnTo>
                    <a:pt x="266" y="726"/>
                  </a:lnTo>
                  <a:lnTo>
                    <a:pt x="266" y="710"/>
                  </a:lnTo>
                  <a:lnTo>
                    <a:pt x="268" y="706"/>
                  </a:lnTo>
                  <a:lnTo>
                    <a:pt x="268" y="700"/>
                  </a:lnTo>
                  <a:lnTo>
                    <a:pt x="268" y="696"/>
                  </a:lnTo>
                  <a:lnTo>
                    <a:pt x="270" y="692"/>
                  </a:lnTo>
                  <a:lnTo>
                    <a:pt x="272" y="690"/>
                  </a:lnTo>
                  <a:lnTo>
                    <a:pt x="274" y="690"/>
                  </a:lnTo>
                  <a:lnTo>
                    <a:pt x="276" y="692"/>
                  </a:lnTo>
                  <a:lnTo>
                    <a:pt x="278" y="692"/>
                  </a:lnTo>
                  <a:lnTo>
                    <a:pt x="282" y="708"/>
                  </a:lnTo>
                  <a:lnTo>
                    <a:pt x="288" y="722"/>
                  </a:lnTo>
                  <a:lnTo>
                    <a:pt x="296" y="736"/>
                  </a:lnTo>
                  <a:lnTo>
                    <a:pt x="304" y="750"/>
                  </a:lnTo>
                  <a:lnTo>
                    <a:pt x="314" y="762"/>
                  </a:lnTo>
                  <a:lnTo>
                    <a:pt x="326" y="774"/>
                  </a:lnTo>
                  <a:lnTo>
                    <a:pt x="338" y="784"/>
                  </a:lnTo>
                  <a:lnTo>
                    <a:pt x="352" y="790"/>
                  </a:lnTo>
                  <a:lnTo>
                    <a:pt x="346" y="784"/>
                  </a:lnTo>
                  <a:lnTo>
                    <a:pt x="342" y="776"/>
                  </a:lnTo>
                  <a:lnTo>
                    <a:pt x="336" y="768"/>
                  </a:lnTo>
                  <a:lnTo>
                    <a:pt x="330" y="760"/>
                  </a:lnTo>
                  <a:lnTo>
                    <a:pt x="326" y="752"/>
                  </a:lnTo>
                  <a:lnTo>
                    <a:pt x="320" y="744"/>
                  </a:lnTo>
                  <a:lnTo>
                    <a:pt x="316" y="734"/>
                  </a:lnTo>
                  <a:lnTo>
                    <a:pt x="312" y="726"/>
                  </a:lnTo>
                  <a:lnTo>
                    <a:pt x="314" y="724"/>
                  </a:lnTo>
                  <a:lnTo>
                    <a:pt x="316" y="724"/>
                  </a:lnTo>
                  <a:lnTo>
                    <a:pt x="318" y="722"/>
                  </a:lnTo>
                  <a:lnTo>
                    <a:pt x="320" y="722"/>
                  </a:lnTo>
                  <a:lnTo>
                    <a:pt x="326" y="728"/>
                  </a:lnTo>
                  <a:lnTo>
                    <a:pt x="332" y="734"/>
                  </a:lnTo>
                  <a:lnTo>
                    <a:pt x="338" y="742"/>
                  </a:lnTo>
                  <a:lnTo>
                    <a:pt x="346" y="748"/>
                  </a:lnTo>
                  <a:lnTo>
                    <a:pt x="352" y="754"/>
                  </a:lnTo>
                  <a:lnTo>
                    <a:pt x="360" y="760"/>
                  </a:lnTo>
                  <a:lnTo>
                    <a:pt x="366" y="762"/>
                  </a:lnTo>
                  <a:lnTo>
                    <a:pt x="376" y="764"/>
                  </a:lnTo>
                  <a:lnTo>
                    <a:pt x="370" y="756"/>
                  </a:lnTo>
                  <a:lnTo>
                    <a:pt x="364" y="748"/>
                  </a:lnTo>
                  <a:lnTo>
                    <a:pt x="358" y="738"/>
                  </a:lnTo>
                  <a:lnTo>
                    <a:pt x="352" y="730"/>
                  </a:lnTo>
                  <a:lnTo>
                    <a:pt x="346" y="722"/>
                  </a:lnTo>
                  <a:lnTo>
                    <a:pt x="340" y="714"/>
                  </a:lnTo>
                  <a:lnTo>
                    <a:pt x="336" y="704"/>
                  </a:lnTo>
                  <a:lnTo>
                    <a:pt x="332" y="696"/>
                  </a:lnTo>
                  <a:lnTo>
                    <a:pt x="334" y="694"/>
                  </a:lnTo>
                  <a:lnTo>
                    <a:pt x="336" y="692"/>
                  </a:lnTo>
                  <a:lnTo>
                    <a:pt x="338" y="692"/>
                  </a:lnTo>
                  <a:lnTo>
                    <a:pt x="340" y="692"/>
                  </a:lnTo>
                  <a:lnTo>
                    <a:pt x="346" y="698"/>
                  </a:lnTo>
                  <a:lnTo>
                    <a:pt x="352" y="704"/>
                  </a:lnTo>
                  <a:lnTo>
                    <a:pt x="358" y="710"/>
                  </a:lnTo>
                  <a:lnTo>
                    <a:pt x="366" y="714"/>
                  </a:lnTo>
                  <a:lnTo>
                    <a:pt x="374" y="718"/>
                  </a:lnTo>
                  <a:lnTo>
                    <a:pt x="382" y="722"/>
                  </a:lnTo>
                  <a:lnTo>
                    <a:pt x="390" y="724"/>
                  </a:lnTo>
                  <a:lnTo>
                    <a:pt x="398" y="728"/>
                  </a:lnTo>
                  <a:lnTo>
                    <a:pt x="392" y="724"/>
                  </a:lnTo>
                  <a:lnTo>
                    <a:pt x="388" y="718"/>
                  </a:lnTo>
                  <a:lnTo>
                    <a:pt x="384" y="714"/>
                  </a:lnTo>
                  <a:lnTo>
                    <a:pt x="378" y="710"/>
                  </a:lnTo>
                  <a:lnTo>
                    <a:pt x="374" y="704"/>
                  </a:lnTo>
                  <a:lnTo>
                    <a:pt x="370" y="698"/>
                  </a:lnTo>
                  <a:lnTo>
                    <a:pt x="364" y="694"/>
                  </a:lnTo>
                  <a:lnTo>
                    <a:pt x="360" y="688"/>
                  </a:lnTo>
                  <a:lnTo>
                    <a:pt x="360" y="686"/>
                  </a:lnTo>
                  <a:lnTo>
                    <a:pt x="362" y="684"/>
                  </a:lnTo>
                  <a:lnTo>
                    <a:pt x="364" y="684"/>
                  </a:lnTo>
                  <a:lnTo>
                    <a:pt x="366" y="682"/>
                  </a:lnTo>
                  <a:lnTo>
                    <a:pt x="374" y="688"/>
                  </a:lnTo>
                  <a:lnTo>
                    <a:pt x="382" y="692"/>
                  </a:lnTo>
                  <a:lnTo>
                    <a:pt x="390" y="694"/>
                  </a:lnTo>
                  <a:lnTo>
                    <a:pt x="400" y="698"/>
                  </a:lnTo>
                  <a:lnTo>
                    <a:pt x="408" y="698"/>
                  </a:lnTo>
                  <a:lnTo>
                    <a:pt x="416" y="698"/>
                  </a:lnTo>
                  <a:lnTo>
                    <a:pt x="426" y="698"/>
                  </a:lnTo>
                  <a:lnTo>
                    <a:pt x="434" y="698"/>
                  </a:lnTo>
                  <a:lnTo>
                    <a:pt x="432" y="696"/>
                  </a:lnTo>
                  <a:lnTo>
                    <a:pt x="428" y="694"/>
                  </a:lnTo>
                  <a:lnTo>
                    <a:pt x="424" y="692"/>
                  </a:lnTo>
                  <a:lnTo>
                    <a:pt x="420" y="690"/>
                  </a:lnTo>
                  <a:lnTo>
                    <a:pt x="418" y="688"/>
                  </a:lnTo>
                  <a:lnTo>
                    <a:pt x="414" y="686"/>
                  </a:lnTo>
                  <a:lnTo>
                    <a:pt x="410" y="684"/>
                  </a:lnTo>
                  <a:lnTo>
                    <a:pt x="406" y="682"/>
                  </a:lnTo>
                  <a:lnTo>
                    <a:pt x="398" y="674"/>
                  </a:lnTo>
                  <a:lnTo>
                    <a:pt x="390" y="666"/>
                  </a:lnTo>
                  <a:lnTo>
                    <a:pt x="384" y="656"/>
                  </a:lnTo>
                  <a:lnTo>
                    <a:pt x="378" y="646"/>
                  </a:lnTo>
                  <a:lnTo>
                    <a:pt x="374" y="636"/>
                  </a:lnTo>
                  <a:lnTo>
                    <a:pt x="372" y="626"/>
                  </a:lnTo>
                  <a:lnTo>
                    <a:pt x="372" y="614"/>
                  </a:lnTo>
                  <a:lnTo>
                    <a:pt x="372" y="602"/>
                  </a:lnTo>
                  <a:lnTo>
                    <a:pt x="374" y="602"/>
                  </a:lnTo>
                  <a:lnTo>
                    <a:pt x="376" y="604"/>
                  </a:lnTo>
                  <a:lnTo>
                    <a:pt x="378" y="606"/>
                  </a:lnTo>
                  <a:lnTo>
                    <a:pt x="378" y="618"/>
                  </a:lnTo>
                  <a:lnTo>
                    <a:pt x="380" y="628"/>
                  </a:lnTo>
                  <a:lnTo>
                    <a:pt x="384" y="640"/>
                  </a:lnTo>
                  <a:lnTo>
                    <a:pt x="390" y="650"/>
                  </a:lnTo>
                  <a:lnTo>
                    <a:pt x="396" y="658"/>
                  </a:lnTo>
                  <a:lnTo>
                    <a:pt x="404" y="668"/>
                  </a:lnTo>
                  <a:lnTo>
                    <a:pt x="412" y="674"/>
                  </a:lnTo>
                  <a:lnTo>
                    <a:pt x="420" y="680"/>
                  </a:lnTo>
                  <a:lnTo>
                    <a:pt x="418" y="672"/>
                  </a:lnTo>
                  <a:lnTo>
                    <a:pt x="414" y="664"/>
                  </a:lnTo>
                  <a:lnTo>
                    <a:pt x="412" y="654"/>
                  </a:lnTo>
                  <a:lnTo>
                    <a:pt x="416" y="646"/>
                  </a:lnTo>
                  <a:lnTo>
                    <a:pt x="418" y="646"/>
                  </a:lnTo>
                  <a:lnTo>
                    <a:pt x="422" y="648"/>
                  </a:lnTo>
                  <a:lnTo>
                    <a:pt x="426" y="650"/>
                  </a:lnTo>
                  <a:lnTo>
                    <a:pt x="428" y="654"/>
                  </a:lnTo>
                  <a:lnTo>
                    <a:pt x="424" y="640"/>
                  </a:lnTo>
                  <a:lnTo>
                    <a:pt x="422" y="628"/>
                  </a:lnTo>
                  <a:lnTo>
                    <a:pt x="424" y="616"/>
                  </a:lnTo>
                  <a:lnTo>
                    <a:pt x="426" y="604"/>
                  </a:lnTo>
                  <a:lnTo>
                    <a:pt x="430" y="592"/>
                  </a:lnTo>
                  <a:lnTo>
                    <a:pt x="436" y="580"/>
                  </a:lnTo>
                  <a:lnTo>
                    <a:pt x="442" y="570"/>
                  </a:lnTo>
                  <a:lnTo>
                    <a:pt x="450" y="560"/>
                  </a:lnTo>
                  <a:lnTo>
                    <a:pt x="452" y="560"/>
                  </a:lnTo>
                  <a:lnTo>
                    <a:pt x="452" y="562"/>
                  </a:lnTo>
                  <a:lnTo>
                    <a:pt x="454" y="562"/>
                  </a:lnTo>
                  <a:lnTo>
                    <a:pt x="448" y="572"/>
                  </a:lnTo>
                  <a:lnTo>
                    <a:pt x="444" y="582"/>
                  </a:lnTo>
                  <a:lnTo>
                    <a:pt x="438" y="594"/>
                  </a:lnTo>
                  <a:lnTo>
                    <a:pt x="434" y="606"/>
                  </a:lnTo>
                  <a:lnTo>
                    <a:pt x="432" y="618"/>
                  </a:lnTo>
                  <a:lnTo>
                    <a:pt x="432" y="630"/>
                  </a:lnTo>
                  <a:lnTo>
                    <a:pt x="434" y="642"/>
                  </a:lnTo>
                  <a:lnTo>
                    <a:pt x="438" y="654"/>
                  </a:lnTo>
                  <a:lnTo>
                    <a:pt x="442" y="650"/>
                  </a:lnTo>
                  <a:lnTo>
                    <a:pt x="446" y="646"/>
                  </a:lnTo>
                  <a:lnTo>
                    <a:pt x="450" y="644"/>
                  </a:lnTo>
                  <a:lnTo>
                    <a:pt x="454" y="642"/>
                  </a:lnTo>
                  <a:lnTo>
                    <a:pt x="458" y="638"/>
                  </a:lnTo>
                  <a:lnTo>
                    <a:pt x="462" y="636"/>
                  </a:lnTo>
                  <a:lnTo>
                    <a:pt x="466" y="634"/>
                  </a:lnTo>
                  <a:lnTo>
                    <a:pt x="470" y="632"/>
                  </a:lnTo>
                  <a:lnTo>
                    <a:pt x="472" y="630"/>
                  </a:lnTo>
                  <a:lnTo>
                    <a:pt x="474" y="630"/>
                  </a:lnTo>
                  <a:lnTo>
                    <a:pt x="476" y="632"/>
                  </a:lnTo>
                  <a:lnTo>
                    <a:pt x="478" y="632"/>
                  </a:lnTo>
                  <a:lnTo>
                    <a:pt x="476" y="634"/>
                  </a:lnTo>
                  <a:lnTo>
                    <a:pt x="478" y="634"/>
                  </a:lnTo>
                  <a:lnTo>
                    <a:pt x="478" y="636"/>
                  </a:lnTo>
                  <a:lnTo>
                    <a:pt x="478" y="638"/>
                  </a:lnTo>
                  <a:lnTo>
                    <a:pt x="476" y="640"/>
                  </a:lnTo>
                  <a:lnTo>
                    <a:pt x="474" y="640"/>
                  </a:lnTo>
                  <a:lnTo>
                    <a:pt x="472" y="652"/>
                  </a:lnTo>
                  <a:lnTo>
                    <a:pt x="468" y="664"/>
                  </a:lnTo>
                  <a:lnTo>
                    <a:pt x="466" y="674"/>
                  </a:lnTo>
                  <a:lnTo>
                    <a:pt x="466" y="686"/>
                  </a:lnTo>
                  <a:lnTo>
                    <a:pt x="468" y="688"/>
                  </a:lnTo>
                  <a:lnTo>
                    <a:pt x="470" y="688"/>
                  </a:lnTo>
                  <a:lnTo>
                    <a:pt x="472" y="688"/>
                  </a:lnTo>
                  <a:lnTo>
                    <a:pt x="474" y="688"/>
                  </a:lnTo>
                  <a:lnTo>
                    <a:pt x="476" y="690"/>
                  </a:lnTo>
                  <a:lnTo>
                    <a:pt x="478" y="690"/>
                  </a:lnTo>
                  <a:lnTo>
                    <a:pt x="480" y="690"/>
                  </a:lnTo>
                  <a:lnTo>
                    <a:pt x="482" y="690"/>
                  </a:lnTo>
                  <a:lnTo>
                    <a:pt x="496" y="686"/>
                  </a:lnTo>
                  <a:lnTo>
                    <a:pt x="508" y="684"/>
                  </a:lnTo>
                  <a:lnTo>
                    <a:pt x="522" y="680"/>
                  </a:lnTo>
                  <a:lnTo>
                    <a:pt x="534" y="678"/>
                  </a:lnTo>
                  <a:lnTo>
                    <a:pt x="546" y="674"/>
                  </a:lnTo>
                  <a:lnTo>
                    <a:pt x="558" y="670"/>
                  </a:lnTo>
                  <a:lnTo>
                    <a:pt x="572" y="666"/>
                  </a:lnTo>
                  <a:lnTo>
                    <a:pt x="584" y="660"/>
                  </a:lnTo>
                  <a:lnTo>
                    <a:pt x="596" y="656"/>
                  </a:lnTo>
                  <a:lnTo>
                    <a:pt x="606" y="650"/>
                  </a:lnTo>
                  <a:lnTo>
                    <a:pt x="618" y="644"/>
                  </a:lnTo>
                  <a:lnTo>
                    <a:pt x="630" y="638"/>
                  </a:lnTo>
                  <a:lnTo>
                    <a:pt x="640" y="630"/>
                  </a:lnTo>
                  <a:lnTo>
                    <a:pt x="650" y="622"/>
                  </a:lnTo>
                  <a:lnTo>
                    <a:pt x="660" y="612"/>
                  </a:lnTo>
                  <a:lnTo>
                    <a:pt x="670" y="604"/>
                  </a:lnTo>
                  <a:lnTo>
                    <a:pt x="680" y="586"/>
                  </a:lnTo>
                  <a:lnTo>
                    <a:pt x="688" y="570"/>
                  </a:lnTo>
                  <a:lnTo>
                    <a:pt x="696" y="550"/>
                  </a:lnTo>
                  <a:lnTo>
                    <a:pt x="702" y="532"/>
                  </a:lnTo>
                  <a:lnTo>
                    <a:pt x="706" y="514"/>
                  </a:lnTo>
                  <a:lnTo>
                    <a:pt x="710" y="494"/>
                  </a:lnTo>
                  <a:lnTo>
                    <a:pt x="710" y="474"/>
                  </a:lnTo>
                  <a:lnTo>
                    <a:pt x="710" y="454"/>
                  </a:lnTo>
                  <a:lnTo>
                    <a:pt x="706" y="448"/>
                  </a:lnTo>
                  <a:lnTo>
                    <a:pt x="698" y="440"/>
                  </a:lnTo>
                  <a:lnTo>
                    <a:pt x="692" y="436"/>
                  </a:lnTo>
                  <a:lnTo>
                    <a:pt x="686" y="430"/>
                  </a:lnTo>
                  <a:lnTo>
                    <a:pt x="678" y="426"/>
                  </a:lnTo>
                  <a:lnTo>
                    <a:pt x="670" y="422"/>
                  </a:lnTo>
                  <a:lnTo>
                    <a:pt x="662" y="418"/>
                  </a:lnTo>
                  <a:lnTo>
                    <a:pt x="656" y="412"/>
                  </a:lnTo>
                  <a:lnTo>
                    <a:pt x="652" y="410"/>
                  </a:lnTo>
                  <a:lnTo>
                    <a:pt x="648" y="410"/>
                  </a:lnTo>
                  <a:lnTo>
                    <a:pt x="646" y="412"/>
                  </a:lnTo>
                  <a:lnTo>
                    <a:pt x="642" y="412"/>
                  </a:lnTo>
                  <a:lnTo>
                    <a:pt x="638" y="414"/>
                  </a:lnTo>
                  <a:lnTo>
                    <a:pt x="634" y="414"/>
                  </a:lnTo>
                  <a:lnTo>
                    <a:pt x="632" y="414"/>
                  </a:lnTo>
                  <a:lnTo>
                    <a:pt x="628" y="412"/>
                  </a:lnTo>
                  <a:lnTo>
                    <a:pt x="628" y="410"/>
                  </a:lnTo>
                  <a:lnTo>
                    <a:pt x="630" y="408"/>
                  </a:lnTo>
                  <a:lnTo>
                    <a:pt x="630" y="406"/>
                  </a:lnTo>
                  <a:lnTo>
                    <a:pt x="636" y="404"/>
                  </a:lnTo>
                  <a:lnTo>
                    <a:pt x="642" y="402"/>
                  </a:lnTo>
                  <a:lnTo>
                    <a:pt x="648" y="402"/>
                  </a:lnTo>
                  <a:lnTo>
                    <a:pt x="654" y="402"/>
                  </a:lnTo>
                  <a:lnTo>
                    <a:pt x="660" y="404"/>
                  </a:lnTo>
                  <a:lnTo>
                    <a:pt x="664" y="406"/>
                  </a:lnTo>
                  <a:lnTo>
                    <a:pt x="670" y="410"/>
                  </a:lnTo>
                  <a:lnTo>
                    <a:pt x="676" y="412"/>
                  </a:lnTo>
                  <a:lnTo>
                    <a:pt x="682" y="416"/>
                  </a:lnTo>
                  <a:lnTo>
                    <a:pt x="688" y="420"/>
                  </a:lnTo>
                  <a:lnTo>
                    <a:pt x="694" y="424"/>
                  </a:lnTo>
                  <a:lnTo>
                    <a:pt x="702" y="428"/>
                  </a:lnTo>
                  <a:lnTo>
                    <a:pt x="708" y="432"/>
                  </a:lnTo>
                  <a:lnTo>
                    <a:pt x="714" y="436"/>
                  </a:lnTo>
                  <a:lnTo>
                    <a:pt x="718" y="442"/>
                  </a:lnTo>
                  <a:lnTo>
                    <a:pt x="722" y="448"/>
                  </a:lnTo>
                  <a:lnTo>
                    <a:pt x="722" y="464"/>
                  </a:lnTo>
                  <a:lnTo>
                    <a:pt x="722" y="482"/>
                  </a:lnTo>
                  <a:lnTo>
                    <a:pt x="720" y="498"/>
                  </a:lnTo>
                  <a:lnTo>
                    <a:pt x="718" y="516"/>
                  </a:lnTo>
                  <a:lnTo>
                    <a:pt x="714" y="532"/>
                  </a:lnTo>
                  <a:lnTo>
                    <a:pt x="710" y="548"/>
                  </a:lnTo>
                  <a:lnTo>
                    <a:pt x="704" y="564"/>
                  </a:lnTo>
                  <a:lnTo>
                    <a:pt x="698" y="580"/>
                  </a:lnTo>
                  <a:lnTo>
                    <a:pt x="696" y="584"/>
                  </a:lnTo>
                  <a:lnTo>
                    <a:pt x="694" y="590"/>
                  </a:lnTo>
                  <a:lnTo>
                    <a:pt x="690" y="594"/>
                  </a:lnTo>
                  <a:lnTo>
                    <a:pt x="688" y="600"/>
                  </a:lnTo>
                  <a:lnTo>
                    <a:pt x="686" y="604"/>
                  </a:lnTo>
                  <a:lnTo>
                    <a:pt x="684" y="610"/>
                  </a:lnTo>
                  <a:lnTo>
                    <a:pt x="680" y="616"/>
                  </a:lnTo>
                  <a:lnTo>
                    <a:pt x="678" y="620"/>
                  </a:lnTo>
                  <a:lnTo>
                    <a:pt x="680" y="626"/>
                  </a:lnTo>
                  <a:lnTo>
                    <a:pt x="682" y="634"/>
                  </a:lnTo>
                  <a:lnTo>
                    <a:pt x="682" y="640"/>
                  </a:lnTo>
                  <a:lnTo>
                    <a:pt x="682" y="646"/>
                  </a:lnTo>
                  <a:lnTo>
                    <a:pt x="686" y="652"/>
                  </a:lnTo>
                  <a:lnTo>
                    <a:pt x="686" y="660"/>
                  </a:lnTo>
                  <a:lnTo>
                    <a:pt x="684" y="666"/>
                  </a:lnTo>
                  <a:lnTo>
                    <a:pt x="684" y="672"/>
                  </a:lnTo>
                  <a:lnTo>
                    <a:pt x="688" y="680"/>
                  </a:lnTo>
                  <a:lnTo>
                    <a:pt x="686" y="690"/>
                  </a:lnTo>
                  <a:lnTo>
                    <a:pt x="682" y="698"/>
                  </a:lnTo>
                  <a:lnTo>
                    <a:pt x="678" y="706"/>
                  </a:lnTo>
                  <a:lnTo>
                    <a:pt x="676" y="714"/>
                  </a:lnTo>
                  <a:lnTo>
                    <a:pt x="674" y="724"/>
                  </a:lnTo>
                  <a:lnTo>
                    <a:pt x="672" y="732"/>
                  </a:lnTo>
                  <a:lnTo>
                    <a:pt x="668" y="740"/>
                  </a:lnTo>
                  <a:lnTo>
                    <a:pt x="664" y="748"/>
                  </a:lnTo>
                  <a:lnTo>
                    <a:pt x="658" y="756"/>
                  </a:lnTo>
                  <a:lnTo>
                    <a:pt x="652" y="762"/>
                  </a:lnTo>
                  <a:lnTo>
                    <a:pt x="646" y="770"/>
                  </a:lnTo>
                  <a:lnTo>
                    <a:pt x="640" y="776"/>
                  </a:lnTo>
                  <a:lnTo>
                    <a:pt x="632" y="782"/>
                  </a:lnTo>
                  <a:lnTo>
                    <a:pt x="624" y="788"/>
                  </a:lnTo>
                  <a:lnTo>
                    <a:pt x="616" y="794"/>
                  </a:lnTo>
                  <a:lnTo>
                    <a:pt x="608" y="798"/>
                  </a:lnTo>
                  <a:lnTo>
                    <a:pt x="602" y="802"/>
                  </a:lnTo>
                  <a:lnTo>
                    <a:pt x="594" y="806"/>
                  </a:lnTo>
                  <a:lnTo>
                    <a:pt x="586" y="810"/>
                  </a:lnTo>
                  <a:lnTo>
                    <a:pt x="592" y="808"/>
                  </a:lnTo>
                  <a:lnTo>
                    <a:pt x="596" y="806"/>
                  </a:lnTo>
                  <a:lnTo>
                    <a:pt x="602" y="804"/>
                  </a:lnTo>
                  <a:lnTo>
                    <a:pt x="608" y="802"/>
                  </a:lnTo>
                  <a:lnTo>
                    <a:pt x="614" y="802"/>
                  </a:lnTo>
                  <a:lnTo>
                    <a:pt x="620" y="800"/>
                  </a:lnTo>
                  <a:lnTo>
                    <a:pt x="626" y="798"/>
                  </a:lnTo>
                  <a:lnTo>
                    <a:pt x="630" y="794"/>
                  </a:lnTo>
                  <a:lnTo>
                    <a:pt x="634" y="798"/>
                  </a:lnTo>
                  <a:lnTo>
                    <a:pt x="630" y="800"/>
                  </a:lnTo>
                  <a:lnTo>
                    <a:pt x="626" y="802"/>
                  </a:lnTo>
                  <a:lnTo>
                    <a:pt x="622" y="806"/>
                  </a:lnTo>
                  <a:lnTo>
                    <a:pt x="618" y="808"/>
                  </a:lnTo>
                  <a:lnTo>
                    <a:pt x="614" y="808"/>
                  </a:lnTo>
                  <a:lnTo>
                    <a:pt x="610" y="810"/>
                  </a:lnTo>
                  <a:lnTo>
                    <a:pt x="606" y="812"/>
                  </a:lnTo>
                  <a:lnTo>
                    <a:pt x="602" y="812"/>
                  </a:lnTo>
                  <a:lnTo>
                    <a:pt x="606" y="812"/>
                  </a:lnTo>
                  <a:lnTo>
                    <a:pt x="610" y="812"/>
                  </a:lnTo>
                  <a:lnTo>
                    <a:pt x="614" y="812"/>
                  </a:lnTo>
                  <a:lnTo>
                    <a:pt x="620" y="812"/>
                  </a:lnTo>
                  <a:lnTo>
                    <a:pt x="624" y="810"/>
                  </a:lnTo>
                  <a:lnTo>
                    <a:pt x="628" y="810"/>
                  </a:lnTo>
                  <a:lnTo>
                    <a:pt x="634" y="810"/>
                  </a:lnTo>
                  <a:lnTo>
                    <a:pt x="638" y="810"/>
                  </a:lnTo>
                  <a:lnTo>
                    <a:pt x="634" y="814"/>
                  </a:lnTo>
                  <a:lnTo>
                    <a:pt x="630" y="816"/>
                  </a:lnTo>
                  <a:lnTo>
                    <a:pt x="624" y="818"/>
                  </a:lnTo>
                  <a:lnTo>
                    <a:pt x="620" y="820"/>
                  </a:lnTo>
                  <a:lnTo>
                    <a:pt x="614" y="822"/>
                  </a:lnTo>
                  <a:lnTo>
                    <a:pt x="608" y="822"/>
                  </a:lnTo>
                  <a:lnTo>
                    <a:pt x="604" y="824"/>
                  </a:lnTo>
                  <a:lnTo>
                    <a:pt x="598" y="826"/>
                  </a:lnTo>
                  <a:lnTo>
                    <a:pt x="600" y="826"/>
                  </a:lnTo>
                  <a:lnTo>
                    <a:pt x="604" y="826"/>
                  </a:lnTo>
                  <a:lnTo>
                    <a:pt x="606" y="826"/>
                  </a:lnTo>
                  <a:lnTo>
                    <a:pt x="608" y="826"/>
                  </a:lnTo>
                  <a:lnTo>
                    <a:pt x="610" y="826"/>
                  </a:lnTo>
                  <a:lnTo>
                    <a:pt x="614" y="826"/>
                  </a:lnTo>
                  <a:lnTo>
                    <a:pt x="616" y="826"/>
                  </a:lnTo>
                  <a:lnTo>
                    <a:pt x="620" y="824"/>
                  </a:lnTo>
                  <a:lnTo>
                    <a:pt x="624" y="824"/>
                  </a:lnTo>
                  <a:lnTo>
                    <a:pt x="626" y="824"/>
                  </a:lnTo>
                  <a:lnTo>
                    <a:pt x="630" y="822"/>
                  </a:lnTo>
                  <a:lnTo>
                    <a:pt x="632" y="822"/>
                  </a:lnTo>
                  <a:lnTo>
                    <a:pt x="636" y="820"/>
                  </a:lnTo>
                  <a:lnTo>
                    <a:pt x="642" y="816"/>
                  </a:lnTo>
                  <a:lnTo>
                    <a:pt x="644" y="816"/>
                  </a:lnTo>
                  <a:lnTo>
                    <a:pt x="648" y="818"/>
                  </a:lnTo>
                  <a:lnTo>
                    <a:pt x="646" y="820"/>
                  </a:lnTo>
                  <a:lnTo>
                    <a:pt x="646" y="822"/>
                  </a:lnTo>
                  <a:lnTo>
                    <a:pt x="644" y="822"/>
                  </a:lnTo>
                  <a:lnTo>
                    <a:pt x="642" y="824"/>
                  </a:lnTo>
                  <a:lnTo>
                    <a:pt x="640" y="828"/>
                  </a:lnTo>
                  <a:lnTo>
                    <a:pt x="636" y="828"/>
                  </a:lnTo>
                  <a:lnTo>
                    <a:pt x="632" y="830"/>
                  </a:lnTo>
                  <a:lnTo>
                    <a:pt x="630" y="832"/>
                  </a:lnTo>
                  <a:lnTo>
                    <a:pt x="638" y="832"/>
                  </a:lnTo>
                  <a:lnTo>
                    <a:pt x="642" y="832"/>
                  </a:lnTo>
                  <a:lnTo>
                    <a:pt x="646" y="830"/>
                  </a:lnTo>
                  <a:lnTo>
                    <a:pt x="650" y="828"/>
                  </a:lnTo>
                  <a:lnTo>
                    <a:pt x="654" y="826"/>
                  </a:lnTo>
                  <a:lnTo>
                    <a:pt x="658" y="822"/>
                  </a:lnTo>
                  <a:lnTo>
                    <a:pt x="662" y="820"/>
                  </a:lnTo>
                  <a:lnTo>
                    <a:pt x="666" y="818"/>
                  </a:lnTo>
                  <a:lnTo>
                    <a:pt x="672" y="816"/>
                  </a:lnTo>
                  <a:lnTo>
                    <a:pt x="674" y="820"/>
                  </a:lnTo>
                  <a:lnTo>
                    <a:pt x="672" y="824"/>
                  </a:lnTo>
                  <a:lnTo>
                    <a:pt x="668" y="826"/>
                  </a:lnTo>
                  <a:lnTo>
                    <a:pt x="666" y="828"/>
                  </a:lnTo>
                  <a:lnTo>
                    <a:pt x="668" y="828"/>
                  </a:lnTo>
                  <a:lnTo>
                    <a:pt x="672" y="826"/>
                  </a:lnTo>
                  <a:lnTo>
                    <a:pt x="674" y="824"/>
                  </a:lnTo>
                  <a:lnTo>
                    <a:pt x="676" y="822"/>
                  </a:lnTo>
                  <a:lnTo>
                    <a:pt x="680" y="820"/>
                  </a:lnTo>
                  <a:lnTo>
                    <a:pt x="682" y="818"/>
                  </a:lnTo>
                  <a:lnTo>
                    <a:pt x="684" y="816"/>
                  </a:lnTo>
                  <a:lnTo>
                    <a:pt x="684" y="812"/>
                  </a:lnTo>
                  <a:lnTo>
                    <a:pt x="688" y="810"/>
                  </a:lnTo>
                  <a:lnTo>
                    <a:pt x="690" y="812"/>
                  </a:lnTo>
                  <a:lnTo>
                    <a:pt x="692" y="812"/>
                  </a:lnTo>
                  <a:lnTo>
                    <a:pt x="692" y="816"/>
                  </a:lnTo>
                  <a:lnTo>
                    <a:pt x="704" y="806"/>
                  </a:lnTo>
                  <a:lnTo>
                    <a:pt x="712" y="792"/>
                  </a:lnTo>
                  <a:lnTo>
                    <a:pt x="720" y="778"/>
                  </a:lnTo>
                  <a:lnTo>
                    <a:pt x="728" y="764"/>
                  </a:lnTo>
                  <a:lnTo>
                    <a:pt x="738" y="752"/>
                  </a:lnTo>
                  <a:lnTo>
                    <a:pt x="748" y="738"/>
                  </a:lnTo>
                  <a:lnTo>
                    <a:pt x="756" y="724"/>
                  </a:lnTo>
                  <a:lnTo>
                    <a:pt x="766" y="710"/>
                  </a:lnTo>
                  <a:lnTo>
                    <a:pt x="774" y="698"/>
                  </a:lnTo>
                  <a:lnTo>
                    <a:pt x="774" y="690"/>
                  </a:lnTo>
                  <a:lnTo>
                    <a:pt x="774" y="684"/>
                  </a:lnTo>
                  <a:lnTo>
                    <a:pt x="772" y="678"/>
                  </a:lnTo>
                  <a:lnTo>
                    <a:pt x="768" y="674"/>
                  </a:lnTo>
                  <a:lnTo>
                    <a:pt x="766" y="676"/>
                  </a:lnTo>
                  <a:lnTo>
                    <a:pt x="762" y="678"/>
                  </a:lnTo>
                  <a:lnTo>
                    <a:pt x="760" y="680"/>
                  </a:lnTo>
                  <a:lnTo>
                    <a:pt x="758" y="684"/>
                  </a:lnTo>
                  <a:lnTo>
                    <a:pt x="756" y="684"/>
                  </a:lnTo>
                  <a:lnTo>
                    <a:pt x="752" y="686"/>
                  </a:lnTo>
                  <a:lnTo>
                    <a:pt x="750" y="686"/>
                  </a:lnTo>
                  <a:lnTo>
                    <a:pt x="748" y="684"/>
                  </a:lnTo>
                  <a:lnTo>
                    <a:pt x="754" y="678"/>
                  </a:lnTo>
                  <a:lnTo>
                    <a:pt x="762" y="672"/>
                  </a:lnTo>
                  <a:lnTo>
                    <a:pt x="768" y="664"/>
                  </a:lnTo>
                  <a:lnTo>
                    <a:pt x="774" y="658"/>
                  </a:lnTo>
                  <a:lnTo>
                    <a:pt x="780" y="650"/>
                  </a:lnTo>
                  <a:lnTo>
                    <a:pt x="784" y="642"/>
                  </a:lnTo>
                  <a:lnTo>
                    <a:pt x="790" y="634"/>
                  </a:lnTo>
                  <a:lnTo>
                    <a:pt x="794" y="626"/>
                  </a:lnTo>
                  <a:lnTo>
                    <a:pt x="798" y="614"/>
                  </a:lnTo>
                  <a:lnTo>
                    <a:pt x="800" y="602"/>
                  </a:lnTo>
                  <a:lnTo>
                    <a:pt x="802" y="590"/>
                  </a:lnTo>
                  <a:lnTo>
                    <a:pt x="804" y="578"/>
                  </a:lnTo>
                  <a:lnTo>
                    <a:pt x="808" y="580"/>
                  </a:lnTo>
                  <a:lnTo>
                    <a:pt x="808" y="582"/>
                  </a:lnTo>
                  <a:lnTo>
                    <a:pt x="810" y="584"/>
                  </a:lnTo>
                  <a:lnTo>
                    <a:pt x="810" y="586"/>
                  </a:lnTo>
                  <a:lnTo>
                    <a:pt x="810" y="598"/>
                  </a:lnTo>
                  <a:lnTo>
                    <a:pt x="808" y="610"/>
                  </a:lnTo>
                  <a:lnTo>
                    <a:pt x="804" y="620"/>
                  </a:lnTo>
                  <a:lnTo>
                    <a:pt x="800" y="630"/>
                  </a:lnTo>
                  <a:lnTo>
                    <a:pt x="794" y="640"/>
                  </a:lnTo>
                  <a:lnTo>
                    <a:pt x="788" y="650"/>
                  </a:lnTo>
                  <a:lnTo>
                    <a:pt x="782" y="660"/>
                  </a:lnTo>
                  <a:lnTo>
                    <a:pt x="774" y="668"/>
                  </a:lnTo>
                  <a:lnTo>
                    <a:pt x="778" y="672"/>
                  </a:lnTo>
                  <a:lnTo>
                    <a:pt x="780" y="676"/>
                  </a:lnTo>
                  <a:lnTo>
                    <a:pt x="780" y="680"/>
                  </a:lnTo>
                  <a:lnTo>
                    <a:pt x="782" y="684"/>
                  </a:lnTo>
                  <a:lnTo>
                    <a:pt x="786" y="680"/>
                  </a:lnTo>
                  <a:lnTo>
                    <a:pt x="788" y="678"/>
                  </a:lnTo>
                  <a:lnTo>
                    <a:pt x="792" y="674"/>
                  </a:lnTo>
                  <a:lnTo>
                    <a:pt x="794" y="670"/>
                  </a:lnTo>
                  <a:lnTo>
                    <a:pt x="800" y="656"/>
                  </a:lnTo>
                  <a:lnTo>
                    <a:pt x="804" y="642"/>
                  </a:lnTo>
                  <a:lnTo>
                    <a:pt x="810" y="628"/>
                  </a:lnTo>
                  <a:lnTo>
                    <a:pt x="814" y="614"/>
                  </a:lnTo>
                  <a:lnTo>
                    <a:pt x="816" y="600"/>
                  </a:lnTo>
                  <a:lnTo>
                    <a:pt x="820" y="584"/>
                  </a:lnTo>
                  <a:lnTo>
                    <a:pt x="822" y="570"/>
                  </a:lnTo>
                  <a:lnTo>
                    <a:pt x="824" y="554"/>
                  </a:lnTo>
                  <a:lnTo>
                    <a:pt x="824" y="552"/>
                  </a:lnTo>
                  <a:lnTo>
                    <a:pt x="826" y="550"/>
                  </a:lnTo>
                  <a:lnTo>
                    <a:pt x="826" y="548"/>
                  </a:lnTo>
                  <a:lnTo>
                    <a:pt x="828" y="548"/>
                  </a:lnTo>
                  <a:lnTo>
                    <a:pt x="830" y="550"/>
                  </a:lnTo>
                  <a:lnTo>
                    <a:pt x="830" y="552"/>
                  </a:lnTo>
                  <a:lnTo>
                    <a:pt x="832" y="552"/>
                  </a:lnTo>
                  <a:lnTo>
                    <a:pt x="832" y="554"/>
                  </a:lnTo>
                  <a:lnTo>
                    <a:pt x="830" y="566"/>
                  </a:lnTo>
                  <a:lnTo>
                    <a:pt x="828" y="578"/>
                  </a:lnTo>
                  <a:lnTo>
                    <a:pt x="826" y="592"/>
                  </a:lnTo>
                  <a:lnTo>
                    <a:pt x="824" y="604"/>
                  </a:lnTo>
                  <a:lnTo>
                    <a:pt x="820" y="616"/>
                  </a:lnTo>
                  <a:lnTo>
                    <a:pt x="818" y="628"/>
                  </a:lnTo>
                  <a:lnTo>
                    <a:pt x="814" y="640"/>
                  </a:lnTo>
                  <a:lnTo>
                    <a:pt x="810" y="652"/>
                  </a:lnTo>
                  <a:lnTo>
                    <a:pt x="820" y="636"/>
                  </a:lnTo>
                  <a:lnTo>
                    <a:pt x="828" y="620"/>
                  </a:lnTo>
                  <a:lnTo>
                    <a:pt x="832" y="600"/>
                  </a:lnTo>
                  <a:lnTo>
                    <a:pt x="836" y="582"/>
                  </a:lnTo>
                  <a:lnTo>
                    <a:pt x="840" y="562"/>
                  </a:lnTo>
                  <a:lnTo>
                    <a:pt x="840" y="544"/>
                  </a:lnTo>
                  <a:lnTo>
                    <a:pt x="840" y="524"/>
                  </a:lnTo>
                  <a:lnTo>
                    <a:pt x="840" y="506"/>
                  </a:lnTo>
                  <a:lnTo>
                    <a:pt x="842" y="504"/>
                  </a:lnTo>
                  <a:lnTo>
                    <a:pt x="844" y="504"/>
                  </a:lnTo>
                  <a:lnTo>
                    <a:pt x="846" y="506"/>
                  </a:lnTo>
                  <a:lnTo>
                    <a:pt x="846" y="508"/>
                  </a:lnTo>
                  <a:lnTo>
                    <a:pt x="848" y="510"/>
                  </a:lnTo>
                  <a:lnTo>
                    <a:pt x="848" y="524"/>
                  </a:lnTo>
                  <a:lnTo>
                    <a:pt x="848" y="538"/>
                  </a:lnTo>
                  <a:lnTo>
                    <a:pt x="848" y="552"/>
                  </a:lnTo>
                  <a:lnTo>
                    <a:pt x="846" y="566"/>
                  </a:lnTo>
                  <a:lnTo>
                    <a:pt x="850" y="552"/>
                  </a:lnTo>
                  <a:lnTo>
                    <a:pt x="850" y="524"/>
                  </a:lnTo>
                  <a:lnTo>
                    <a:pt x="848" y="498"/>
                  </a:lnTo>
                  <a:lnTo>
                    <a:pt x="846" y="472"/>
                  </a:lnTo>
                  <a:lnTo>
                    <a:pt x="842" y="446"/>
                  </a:lnTo>
                  <a:lnTo>
                    <a:pt x="844" y="444"/>
                  </a:lnTo>
                  <a:lnTo>
                    <a:pt x="848" y="448"/>
                  </a:lnTo>
                  <a:lnTo>
                    <a:pt x="852" y="468"/>
                  </a:lnTo>
                  <a:lnTo>
                    <a:pt x="856" y="488"/>
                  </a:lnTo>
                  <a:lnTo>
                    <a:pt x="858" y="508"/>
                  </a:lnTo>
                  <a:lnTo>
                    <a:pt x="858" y="528"/>
                  </a:lnTo>
                  <a:lnTo>
                    <a:pt x="860" y="514"/>
                  </a:lnTo>
                  <a:lnTo>
                    <a:pt x="862" y="498"/>
                  </a:lnTo>
                  <a:lnTo>
                    <a:pt x="862" y="482"/>
                  </a:lnTo>
                  <a:lnTo>
                    <a:pt x="862" y="466"/>
                  </a:lnTo>
                  <a:close/>
                </a:path>
              </a:pathLst>
            </a:custGeom>
            <a:solidFill>
              <a:srgbClr val="7F2600"/>
            </a:solidFill>
            <a:ln w="9525">
              <a:noFill/>
              <a:round/>
              <a:headEnd/>
              <a:tailEnd/>
            </a:ln>
          </p:spPr>
          <p:txBody>
            <a:bodyPr>
              <a:prstTxWarp prst="textNoShape">
                <a:avLst/>
              </a:prstTxWarp>
            </a:bodyPr>
            <a:lstStyle/>
            <a:p>
              <a:endParaRPr lang="en-US"/>
            </a:p>
          </p:txBody>
        </p:sp>
        <p:sp>
          <p:nvSpPr>
            <p:cNvPr id="36922" name="Freeform 252"/>
            <p:cNvSpPr>
              <a:spLocks/>
            </p:cNvSpPr>
            <p:nvPr/>
          </p:nvSpPr>
          <p:spPr bwMode="auto">
            <a:xfrm>
              <a:off x="1597" y="2434"/>
              <a:ext cx="58" cy="66"/>
            </a:xfrm>
            <a:custGeom>
              <a:avLst/>
              <a:gdLst>
                <a:gd name="T0" fmla="*/ 50 w 58"/>
                <a:gd name="T1" fmla="*/ 0 h 66"/>
                <a:gd name="T2" fmla="*/ 50 w 58"/>
                <a:gd name="T3" fmla="*/ 6 h 66"/>
                <a:gd name="T4" fmla="*/ 50 w 58"/>
                <a:gd name="T5" fmla="*/ 12 h 66"/>
                <a:gd name="T6" fmla="*/ 54 w 58"/>
                <a:gd name="T7" fmla="*/ 16 h 66"/>
                <a:gd name="T8" fmla="*/ 56 w 58"/>
                <a:gd name="T9" fmla="*/ 20 h 66"/>
                <a:gd name="T10" fmla="*/ 54 w 58"/>
                <a:gd name="T11" fmla="*/ 28 h 66"/>
                <a:gd name="T12" fmla="*/ 54 w 58"/>
                <a:gd name="T13" fmla="*/ 34 h 66"/>
                <a:gd name="T14" fmla="*/ 54 w 58"/>
                <a:gd name="T15" fmla="*/ 40 h 66"/>
                <a:gd name="T16" fmla="*/ 58 w 58"/>
                <a:gd name="T17" fmla="*/ 46 h 66"/>
                <a:gd name="T18" fmla="*/ 54 w 58"/>
                <a:gd name="T19" fmla="*/ 50 h 66"/>
                <a:gd name="T20" fmla="*/ 50 w 58"/>
                <a:gd name="T21" fmla="*/ 52 h 66"/>
                <a:gd name="T22" fmla="*/ 44 w 58"/>
                <a:gd name="T23" fmla="*/ 54 h 66"/>
                <a:gd name="T24" fmla="*/ 40 w 58"/>
                <a:gd name="T25" fmla="*/ 58 h 66"/>
                <a:gd name="T26" fmla="*/ 34 w 58"/>
                <a:gd name="T27" fmla="*/ 58 h 66"/>
                <a:gd name="T28" fmla="*/ 30 w 58"/>
                <a:gd name="T29" fmla="*/ 60 h 66"/>
                <a:gd name="T30" fmla="*/ 24 w 58"/>
                <a:gd name="T31" fmla="*/ 62 h 66"/>
                <a:gd name="T32" fmla="*/ 20 w 58"/>
                <a:gd name="T33" fmla="*/ 66 h 66"/>
                <a:gd name="T34" fmla="*/ 14 w 58"/>
                <a:gd name="T35" fmla="*/ 62 h 66"/>
                <a:gd name="T36" fmla="*/ 10 w 58"/>
                <a:gd name="T37" fmla="*/ 60 h 66"/>
                <a:gd name="T38" fmla="*/ 6 w 58"/>
                <a:gd name="T39" fmla="*/ 56 h 66"/>
                <a:gd name="T40" fmla="*/ 4 w 58"/>
                <a:gd name="T41" fmla="*/ 50 h 66"/>
                <a:gd name="T42" fmla="*/ 2 w 58"/>
                <a:gd name="T43" fmla="*/ 42 h 66"/>
                <a:gd name="T44" fmla="*/ 2 w 58"/>
                <a:gd name="T45" fmla="*/ 32 h 66"/>
                <a:gd name="T46" fmla="*/ 0 w 58"/>
                <a:gd name="T47" fmla="*/ 24 h 66"/>
                <a:gd name="T48" fmla="*/ 0 w 58"/>
                <a:gd name="T49" fmla="*/ 14 h 66"/>
                <a:gd name="T50" fmla="*/ 6 w 58"/>
                <a:gd name="T51" fmla="*/ 12 h 66"/>
                <a:gd name="T52" fmla="*/ 10 w 58"/>
                <a:gd name="T53" fmla="*/ 10 h 66"/>
                <a:gd name="T54" fmla="*/ 16 w 58"/>
                <a:gd name="T55" fmla="*/ 8 h 66"/>
                <a:gd name="T56" fmla="*/ 20 w 58"/>
                <a:gd name="T57" fmla="*/ 8 h 66"/>
                <a:gd name="T58" fmla="*/ 26 w 58"/>
                <a:gd name="T59" fmla="*/ 6 h 66"/>
                <a:gd name="T60" fmla="*/ 32 w 58"/>
                <a:gd name="T61" fmla="*/ 6 h 66"/>
                <a:gd name="T62" fmla="*/ 36 w 58"/>
                <a:gd name="T63" fmla="*/ 4 h 66"/>
                <a:gd name="T64" fmla="*/ 40 w 58"/>
                <a:gd name="T65" fmla="*/ 0 h 66"/>
                <a:gd name="T66" fmla="*/ 50 w 58"/>
                <a:gd name="T67" fmla="*/ 0 h 66"/>
                <a:gd name="T68" fmla="*/ 50 w 58"/>
                <a:gd name="T69" fmla="*/ 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66"/>
                <a:gd name="T107" fmla="*/ 58 w 5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66">
                  <a:moveTo>
                    <a:pt x="50" y="0"/>
                  </a:moveTo>
                  <a:lnTo>
                    <a:pt x="50" y="6"/>
                  </a:lnTo>
                  <a:lnTo>
                    <a:pt x="50" y="12"/>
                  </a:lnTo>
                  <a:lnTo>
                    <a:pt x="54" y="16"/>
                  </a:lnTo>
                  <a:lnTo>
                    <a:pt x="56" y="20"/>
                  </a:lnTo>
                  <a:lnTo>
                    <a:pt x="54" y="28"/>
                  </a:lnTo>
                  <a:lnTo>
                    <a:pt x="54" y="34"/>
                  </a:lnTo>
                  <a:lnTo>
                    <a:pt x="54" y="40"/>
                  </a:lnTo>
                  <a:lnTo>
                    <a:pt x="58" y="46"/>
                  </a:lnTo>
                  <a:lnTo>
                    <a:pt x="54" y="50"/>
                  </a:lnTo>
                  <a:lnTo>
                    <a:pt x="50" y="52"/>
                  </a:lnTo>
                  <a:lnTo>
                    <a:pt x="44" y="54"/>
                  </a:lnTo>
                  <a:lnTo>
                    <a:pt x="40" y="58"/>
                  </a:lnTo>
                  <a:lnTo>
                    <a:pt x="34" y="58"/>
                  </a:lnTo>
                  <a:lnTo>
                    <a:pt x="30" y="60"/>
                  </a:lnTo>
                  <a:lnTo>
                    <a:pt x="24" y="62"/>
                  </a:lnTo>
                  <a:lnTo>
                    <a:pt x="20" y="66"/>
                  </a:lnTo>
                  <a:lnTo>
                    <a:pt x="14" y="62"/>
                  </a:lnTo>
                  <a:lnTo>
                    <a:pt x="10" y="60"/>
                  </a:lnTo>
                  <a:lnTo>
                    <a:pt x="6" y="56"/>
                  </a:lnTo>
                  <a:lnTo>
                    <a:pt x="4" y="50"/>
                  </a:lnTo>
                  <a:lnTo>
                    <a:pt x="2" y="42"/>
                  </a:lnTo>
                  <a:lnTo>
                    <a:pt x="2" y="32"/>
                  </a:lnTo>
                  <a:lnTo>
                    <a:pt x="0" y="24"/>
                  </a:lnTo>
                  <a:lnTo>
                    <a:pt x="0" y="14"/>
                  </a:lnTo>
                  <a:lnTo>
                    <a:pt x="6" y="12"/>
                  </a:lnTo>
                  <a:lnTo>
                    <a:pt x="10" y="10"/>
                  </a:lnTo>
                  <a:lnTo>
                    <a:pt x="16" y="8"/>
                  </a:lnTo>
                  <a:lnTo>
                    <a:pt x="20" y="8"/>
                  </a:lnTo>
                  <a:lnTo>
                    <a:pt x="26" y="6"/>
                  </a:lnTo>
                  <a:lnTo>
                    <a:pt x="32" y="6"/>
                  </a:lnTo>
                  <a:lnTo>
                    <a:pt x="36" y="4"/>
                  </a:lnTo>
                  <a:lnTo>
                    <a:pt x="40" y="0"/>
                  </a:lnTo>
                  <a:lnTo>
                    <a:pt x="50" y="0"/>
                  </a:lnTo>
                  <a:close/>
                </a:path>
              </a:pathLst>
            </a:custGeom>
            <a:solidFill>
              <a:srgbClr val="FFFFBF"/>
            </a:solidFill>
            <a:ln w="9525">
              <a:noFill/>
              <a:round/>
              <a:headEnd/>
              <a:tailEnd/>
            </a:ln>
          </p:spPr>
          <p:txBody>
            <a:bodyPr>
              <a:prstTxWarp prst="textNoShape">
                <a:avLst/>
              </a:prstTxWarp>
            </a:bodyPr>
            <a:lstStyle/>
            <a:p>
              <a:endParaRPr lang="en-US"/>
            </a:p>
          </p:txBody>
        </p:sp>
        <p:sp>
          <p:nvSpPr>
            <p:cNvPr id="36923" name="Freeform 253"/>
            <p:cNvSpPr>
              <a:spLocks/>
            </p:cNvSpPr>
            <p:nvPr/>
          </p:nvSpPr>
          <p:spPr bwMode="auto">
            <a:xfrm>
              <a:off x="1677" y="2456"/>
              <a:ext cx="20" cy="8"/>
            </a:xfrm>
            <a:custGeom>
              <a:avLst/>
              <a:gdLst>
                <a:gd name="T0" fmla="*/ 20 w 20"/>
                <a:gd name="T1" fmla="*/ 0 h 8"/>
                <a:gd name="T2" fmla="*/ 16 w 20"/>
                <a:gd name="T3" fmla="*/ 2 h 8"/>
                <a:gd name="T4" fmla="*/ 14 w 20"/>
                <a:gd name="T5" fmla="*/ 6 h 8"/>
                <a:gd name="T6" fmla="*/ 10 w 20"/>
                <a:gd name="T7" fmla="*/ 8 h 8"/>
                <a:gd name="T8" fmla="*/ 4 w 20"/>
                <a:gd name="T9" fmla="*/ 6 h 8"/>
                <a:gd name="T10" fmla="*/ 4 w 20"/>
                <a:gd name="T11" fmla="*/ 6 h 8"/>
                <a:gd name="T12" fmla="*/ 2 w 20"/>
                <a:gd name="T13" fmla="*/ 4 h 8"/>
                <a:gd name="T14" fmla="*/ 2 w 20"/>
                <a:gd name="T15" fmla="*/ 4 h 8"/>
                <a:gd name="T16" fmla="*/ 0 w 20"/>
                <a:gd name="T17" fmla="*/ 4 h 8"/>
                <a:gd name="T18" fmla="*/ 0 w 20"/>
                <a:gd name="T19" fmla="*/ 2 h 8"/>
                <a:gd name="T20" fmla="*/ 2 w 20"/>
                <a:gd name="T21" fmla="*/ 0 h 8"/>
                <a:gd name="T22" fmla="*/ 6 w 20"/>
                <a:gd name="T23" fmla="*/ 0 h 8"/>
                <a:gd name="T24" fmla="*/ 8 w 20"/>
                <a:gd name="T25" fmla="*/ 0 h 8"/>
                <a:gd name="T26" fmla="*/ 10 w 20"/>
                <a:gd name="T27" fmla="*/ 0 h 8"/>
                <a:gd name="T28" fmla="*/ 12 w 20"/>
                <a:gd name="T29" fmla="*/ 0 h 8"/>
                <a:gd name="T30" fmla="*/ 16 w 20"/>
                <a:gd name="T31" fmla="*/ 0 h 8"/>
                <a:gd name="T32" fmla="*/ 18 w 20"/>
                <a:gd name="T33" fmla="*/ 0 h 8"/>
                <a:gd name="T34" fmla="*/ 20 w 20"/>
                <a:gd name="T35" fmla="*/ 0 h 8"/>
                <a:gd name="T36" fmla="*/ 20 w 20"/>
                <a:gd name="T37" fmla="*/ 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8"/>
                <a:gd name="T59" fmla="*/ 20 w 20"/>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8">
                  <a:moveTo>
                    <a:pt x="20" y="0"/>
                  </a:moveTo>
                  <a:lnTo>
                    <a:pt x="16" y="2"/>
                  </a:lnTo>
                  <a:lnTo>
                    <a:pt x="14" y="6"/>
                  </a:lnTo>
                  <a:lnTo>
                    <a:pt x="10" y="8"/>
                  </a:lnTo>
                  <a:lnTo>
                    <a:pt x="4" y="6"/>
                  </a:lnTo>
                  <a:lnTo>
                    <a:pt x="2" y="4"/>
                  </a:lnTo>
                  <a:lnTo>
                    <a:pt x="0" y="4"/>
                  </a:lnTo>
                  <a:lnTo>
                    <a:pt x="0" y="2"/>
                  </a:lnTo>
                  <a:lnTo>
                    <a:pt x="2" y="0"/>
                  </a:lnTo>
                  <a:lnTo>
                    <a:pt x="6" y="0"/>
                  </a:lnTo>
                  <a:lnTo>
                    <a:pt x="8" y="0"/>
                  </a:lnTo>
                  <a:lnTo>
                    <a:pt x="10" y="0"/>
                  </a:lnTo>
                  <a:lnTo>
                    <a:pt x="12" y="0"/>
                  </a:lnTo>
                  <a:lnTo>
                    <a:pt x="16" y="0"/>
                  </a:lnTo>
                  <a:lnTo>
                    <a:pt x="18" y="0"/>
                  </a:lnTo>
                  <a:lnTo>
                    <a:pt x="20" y="0"/>
                  </a:lnTo>
                  <a:close/>
                </a:path>
              </a:pathLst>
            </a:custGeom>
            <a:solidFill>
              <a:srgbClr val="FF7F7F"/>
            </a:solidFill>
            <a:ln w="9525">
              <a:noFill/>
              <a:round/>
              <a:headEnd/>
              <a:tailEnd/>
            </a:ln>
          </p:spPr>
          <p:txBody>
            <a:bodyPr>
              <a:prstTxWarp prst="textNoShape">
                <a:avLst/>
              </a:prstTxWarp>
            </a:bodyPr>
            <a:lstStyle/>
            <a:p>
              <a:endParaRPr lang="en-US"/>
            </a:p>
          </p:txBody>
        </p:sp>
        <p:sp>
          <p:nvSpPr>
            <p:cNvPr id="36924" name="Freeform 254"/>
            <p:cNvSpPr>
              <a:spLocks/>
            </p:cNvSpPr>
            <p:nvPr/>
          </p:nvSpPr>
          <p:spPr bwMode="auto">
            <a:xfrm>
              <a:off x="1651" y="2484"/>
              <a:ext cx="84" cy="86"/>
            </a:xfrm>
            <a:custGeom>
              <a:avLst/>
              <a:gdLst>
                <a:gd name="T0" fmla="*/ 68 w 84"/>
                <a:gd name="T1" fmla="*/ 16 h 86"/>
                <a:gd name="T2" fmla="*/ 74 w 84"/>
                <a:gd name="T3" fmla="*/ 22 h 86"/>
                <a:gd name="T4" fmla="*/ 78 w 84"/>
                <a:gd name="T5" fmla="*/ 28 h 86"/>
                <a:gd name="T6" fmla="*/ 82 w 84"/>
                <a:gd name="T7" fmla="*/ 36 h 86"/>
                <a:gd name="T8" fmla="*/ 84 w 84"/>
                <a:gd name="T9" fmla="*/ 44 h 86"/>
                <a:gd name="T10" fmla="*/ 82 w 84"/>
                <a:gd name="T11" fmla="*/ 50 h 86"/>
                <a:gd name="T12" fmla="*/ 80 w 84"/>
                <a:gd name="T13" fmla="*/ 56 h 86"/>
                <a:gd name="T14" fmla="*/ 78 w 84"/>
                <a:gd name="T15" fmla="*/ 62 h 86"/>
                <a:gd name="T16" fmla="*/ 76 w 84"/>
                <a:gd name="T17" fmla="*/ 68 h 86"/>
                <a:gd name="T18" fmla="*/ 72 w 84"/>
                <a:gd name="T19" fmla="*/ 72 h 86"/>
                <a:gd name="T20" fmla="*/ 68 w 84"/>
                <a:gd name="T21" fmla="*/ 78 h 86"/>
                <a:gd name="T22" fmla="*/ 64 w 84"/>
                <a:gd name="T23" fmla="*/ 82 h 86"/>
                <a:gd name="T24" fmla="*/ 58 w 84"/>
                <a:gd name="T25" fmla="*/ 86 h 86"/>
                <a:gd name="T26" fmla="*/ 52 w 84"/>
                <a:gd name="T27" fmla="*/ 84 h 86"/>
                <a:gd name="T28" fmla="*/ 46 w 84"/>
                <a:gd name="T29" fmla="*/ 82 h 86"/>
                <a:gd name="T30" fmla="*/ 40 w 84"/>
                <a:gd name="T31" fmla="*/ 80 h 86"/>
                <a:gd name="T32" fmla="*/ 34 w 84"/>
                <a:gd name="T33" fmla="*/ 76 h 86"/>
                <a:gd name="T34" fmla="*/ 28 w 84"/>
                <a:gd name="T35" fmla="*/ 72 h 86"/>
                <a:gd name="T36" fmla="*/ 24 w 84"/>
                <a:gd name="T37" fmla="*/ 68 h 86"/>
                <a:gd name="T38" fmla="*/ 20 w 84"/>
                <a:gd name="T39" fmla="*/ 62 h 86"/>
                <a:gd name="T40" fmla="*/ 16 w 84"/>
                <a:gd name="T41" fmla="*/ 56 h 86"/>
                <a:gd name="T42" fmla="*/ 14 w 84"/>
                <a:gd name="T43" fmla="*/ 50 h 86"/>
                <a:gd name="T44" fmla="*/ 12 w 84"/>
                <a:gd name="T45" fmla="*/ 44 h 86"/>
                <a:gd name="T46" fmla="*/ 12 w 84"/>
                <a:gd name="T47" fmla="*/ 38 h 86"/>
                <a:gd name="T48" fmla="*/ 10 w 84"/>
                <a:gd name="T49" fmla="*/ 32 h 86"/>
                <a:gd name="T50" fmla="*/ 8 w 84"/>
                <a:gd name="T51" fmla="*/ 26 h 86"/>
                <a:gd name="T52" fmla="*/ 6 w 84"/>
                <a:gd name="T53" fmla="*/ 20 h 86"/>
                <a:gd name="T54" fmla="*/ 4 w 84"/>
                <a:gd name="T55" fmla="*/ 16 h 86"/>
                <a:gd name="T56" fmla="*/ 0 w 84"/>
                <a:gd name="T57" fmla="*/ 10 h 86"/>
                <a:gd name="T58" fmla="*/ 4 w 84"/>
                <a:gd name="T59" fmla="*/ 4 h 86"/>
                <a:gd name="T60" fmla="*/ 10 w 84"/>
                <a:gd name="T61" fmla="*/ 2 h 86"/>
                <a:gd name="T62" fmla="*/ 16 w 84"/>
                <a:gd name="T63" fmla="*/ 0 h 86"/>
                <a:gd name="T64" fmla="*/ 22 w 84"/>
                <a:gd name="T65" fmla="*/ 2 h 86"/>
                <a:gd name="T66" fmla="*/ 30 w 84"/>
                <a:gd name="T67" fmla="*/ 4 h 86"/>
                <a:gd name="T68" fmla="*/ 36 w 84"/>
                <a:gd name="T69" fmla="*/ 4 h 86"/>
                <a:gd name="T70" fmla="*/ 44 w 84"/>
                <a:gd name="T71" fmla="*/ 6 h 86"/>
                <a:gd name="T72" fmla="*/ 50 w 84"/>
                <a:gd name="T73" fmla="*/ 4 h 86"/>
                <a:gd name="T74" fmla="*/ 68 w 84"/>
                <a:gd name="T75" fmla="*/ 16 h 86"/>
                <a:gd name="T76" fmla="*/ 68 w 84"/>
                <a:gd name="T77" fmla="*/ 1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86"/>
                <a:gd name="T119" fmla="*/ 84 w 84"/>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86">
                  <a:moveTo>
                    <a:pt x="68" y="16"/>
                  </a:moveTo>
                  <a:lnTo>
                    <a:pt x="74" y="22"/>
                  </a:lnTo>
                  <a:lnTo>
                    <a:pt x="78" y="28"/>
                  </a:lnTo>
                  <a:lnTo>
                    <a:pt x="82" y="36"/>
                  </a:lnTo>
                  <a:lnTo>
                    <a:pt x="84" y="44"/>
                  </a:lnTo>
                  <a:lnTo>
                    <a:pt x="82" y="50"/>
                  </a:lnTo>
                  <a:lnTo>
                    <a:pt x="80" y="56"/>
                  </a:lnTo>
                  <a:lnTo>
                    <a:pt x="78" y="62"/>
                  </a:lnTo>
                  <a:lnTo>
                    <a:pt x="76" y="68"/>
                  </a:lnTo>
                  <a:lnTo>
                    <a:pt x="72" y="72"/>
                  </a:lnTo>
                  <a:lnTo>
                    <a:pt x="68" y="78"/>
                  </a:lnTo>
                  <a:lnTo>
                    <a:pt x="64" y="82"/>
                  </a:lnTo>
                  <a:lnTo>
                    <a:pt x="58" y="86"/>
                  </a:lnTo>
                  <a:lnTo>
                    <a:pt x="52" y="84"/>
                  </a:lnTo>
                  <a:lnTo>
                    <a:pt x="46" y="82"/>
                  </a:lnTo>
                  <a:lnTo>
                    <a:pt x="40" y="80"/>
                  </a:lnTo>
                  <a:lnTo>
                    <a:pt x="34" y="76"/>
                  </a:lnTo>
                  <a:lnTo>
                    <a:pt x="28" y="72"/>
                  </a:lnTo>
                  <a:lnTo>
                    <a:pt x="24" y="68"/>
                  </a:lnTo>
                  <a:lnTo>
                    <a:pt x="20" y="62"/>
                  </a:lnTo>
                  <a:lnTo>
                    <a:pt x="16" y="56"/>
                  </a:lnTo>
                  <a:lnTo>
                    <a:pt x="14" y="50"/>
                  </a:lnTo>
                  <a:lnTo>
                    <a:pt x="12" y="44"/>
                  </a:lnTo>
                  <a:lnTo>
                    <a:pt x="12" y="38"/>
                  </a:lnTo>
                  <a:lnTo>
                    <a:pt x="10" y="32"/>
                  </a:lnTo>
                  <a:lnTo>
                    <a:pt x="8" y="26"/>
                  </a:lnTo>
                  <a:lnTo>
                    <a:pt x="6" y="20"/>
                  </a:lnTo>
                  <a:lnTo>
                    <a:pt x="4" y="16"/>
                  </a:lnTo>
                  <a:lnTo>
                    <a:pt x="0" y="10"/>
                  </a:lnTo>
                  <a:lnTo>
                    <a:pt x="4" y="4"/>
                  </a:lnTo>
                  <a:lnTo>
                    <a:pt x="10" y="2"/>
                  </a:lnTo>
                  <a:lnTo>
                    <a:pt x="16" y="0"/>
                  </a:lnTo>
                  <a:lnTo>
                    <a:pt x="22" y="2"/>
                  </a:lnTo>
                  <a:lnTo>
                    <a:pt x="30" y="4"/>
                  </a:lnTo>
                  <a:lnTo>
                    <a:pt x="36" y="4"/>
                  </a:lnTo>
                  <a:lnTo>
                    <a:pt x="44" y="6"/>
                  </a:lnTo>
                  <a:lnTo>
                    <a:pt x="50" y="4"/>
                  </a:lnTo>
                  <a:lnTo>
                    <a:pt x="68" y="16"/>
                  </a:lnTo>
                  <a:close/>
                </a:path>
              </a:pathLst>
            </a:custGeom>
            <a:solidFill>
              <a:srgbClr val="7F0000"/>
            </a:solidFill>
            <a:ln w="9525">
              <a:noFill/>
              <a:round/>
              <a:headEnd/>
              <a:tailEnd/>
            </a:ln>
          </p:spPr>
          <p:txBody>
            <a:bodyPr>
              <a:prstTxWarp prst="textNoShape">
                <a:avLst/>
              </a:prstTxWarp>
            </a:bodyPr>
            <a:lstStyle/>
            <a:p>
              <a:endParaRPr lang="en-US"/>
            </a:p>
          </p:txBody>
        </p:sp>
        <p:sp>
          <p:nvSpPr>
            <p:cNvPr id="36925" name="Freeform 255"/>
            <p:cNvSpPr>
              <a:spLocks/>
            </p:cNvSpPr>
            <p:nvPr/>
          </p:nvSpPr>
          <p:spPr bwMode="auto">
            <a:xfrm>
              <a:off x="1629" y="2500"/>
              <a:ext cx="26" cy="34"/>
            </a:xfrm>
            <a:custGeom>
              <a:avLst/>
              <a:gdLst>
                <a:gd name="T0" fmla="*/ 26 w 26"/>
                <a:gd name="T1" fmla="*/ 32 h 34"/>
                <a:gd name="T2" fmla="*/ 24 w 26"/>
                <a:gd name="T3" fmla="*/ 34 h 34"/>
                <a:gd name="T4" fmla="*/ 22 w 26"/>
                <a:gd name="T5" fmla="*/ 34 h 34"/>
                <a:gd name="T6" fmla="*/ 18 w 26"/>
                <a:gd name="T7" fmla="*/ 34 h 34"/>
                <a:gd name="T8" fmla="*/ 16 w 26"/>
                <a:gd name="T9" fmla="*/ 34 h 34"/>
                <a:gd name="T10" fmla="*/ 14 w 26"/>
                <a:gd name="T11" fmla="*/ 34 h 34"/>
                <a:gd name="T12" fmla="*/ 10 w 26"/>
                <a:gd name="T13" fmla="*/ 34 h 34"/>
                <a:gd name="T14" fmla="*/ 8 w 26"/>
                <a:gd name="T15" fmla="*/ 32 h 34"/>
                <a:gd name="T16" fmla="*/ 6 w 26"/>
                <a:gd name="T17" fmla="*/ 32 h 34"/>
                <a:gd name="T18" fmla="*/ 2 w 26"/>
                <a:gd name="T19" fmla="*/ 26 h 34"/>
                <a:gd name="T20" fmla="*/ 2 w 26"/>
                <a:gd name="T21" fmla="*/ 18 h 34"/>
                <a:gd name="T22" fmla="*/ 0 w 26"/>
                <a:gd name="T23" fmla="*/ 10 h 34"/>
                <a:gd name="T24" fmla="*/ 0 w 26"/>
                <a:gd name="T25" fmla="*/ 4 h 34"/>
                <a:gd name="T26" fmla="*/ 2 w 26"/>
                <a:gd name="T27" fmla="*/ 2 h 34"/>
                <a:gd name="T28" fmla="*/ 6 w 26"/>
                <a:gd name="T29" fmla="*/ 0 h 34"/>
                <a:gd name="T30" fmla="*/ 10 w 26"/>
                <a:gd name="T31" fmla="*/ 0 h 34"/>
                <a:gd name="T32" fmla="*/ 14 w 26"/>
                <a:gd name="T33" fmla="*/ 0 h 34"/>
                <a:gd name="T34" fmla="*/ 18 w 26"/>
                <a:gd name="T35" fmla="*/ 6 h 34"/>
                <a:gd name="T36" fmla="*/ 22 w 26"/>
                <a:gd name="T37" fmla="*/ 14 h 34"/>
                <a:gd name="T38" fmla="*/ 24 w 26"/>
                <a:gd name="T39" fmla="*/ 22 h 34"/>
                <a:gd name="T40" fmla="*/ 26 w 26"/>
                <a:gd name="T41" fmla="*/ 32 h 34"/>
                <a:gd name="T42" fmla="*/ 26 w 26"/>
                <a:gd name="T43" fmla="*/ 32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34"/>
                <a:gd name="T68" fmla="*/ 26 w 2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34">
                  <a:moveTo>
                    <a:pt x="26" y="32"/>
                  </a:moveTo>
                  <a:lnTo>
                    <a:pt x="24" y="34"/>
                  </a:lnTo>
                  <a:lnTo>
                    <a:pt x="22" y="34"/>
                  </a:lnTo>
                  <a:lnTo>
                    <a:pt x="18" y="34"/>
                  </a:lnTo>
                  <a:lnTo>
                    <a:pt x="16" y="34"/>
                  </a:lnTo>
                  <a:lnTo>
                    <a:pt x="14" y="34"/>
                  </a:lnTo>
                  <a:lnTo>
                    <a:pt x="10" y="34"/>
                  </a:lnTo>
                  <a:lnTo>
                    <a:pt x="8" y="32"/>
                  </a:lnTo>
                  <a:lnTo>
                    <a:pt x="6" y="32"/>
                  </a:lnTo>
                  <a:lnTo>
                    <a:pt x="2" y="26"/>
                  </a:lnTo>
                  <a:lnTo>
                    <a:pt x="2" y="18"/>
                  </a:lnTo>
                  <a:lnTo>
                    <a:pt x="0" y="10"/>
                  </a:lnTo>
                  <a:lnTo>
                    <a:pt x="0" y="4"/>
                  </a:lnTo>
                  <a:lnTo>
                    <a:pt x="2" y="2"/>
                  </a:lnTo>
                  <a:lnTo>
                    <a:pt x="6" y="0"/>
                  </a:lnTo>
                  <a:lnTo>
                    <a:pt x="10" y="0"/>
                  </a:lnTo>
                  <a:lnTo>
                    <a:pt x="14" y="0"/>
                  </a:lnTo>
                  <a:lnTo>
                    <a:pt x="18" y="6"/>
                  </a:lnTo>
                  <a:lnTo>
                    <a:pt x="22" y="14"/>
                  </a:lnTo>
                  <a:lnTo>
                    <a:pt x="24" y="22"/>
                  </a:lnTo>
                  <a:lnTo>
                    <a:pt x="26" y="32"/>
                  </a:lnTo>
                  <a:close/>
                </a:path>
              </a:pathLst>
            </a:custGeom>
            <a:solidFill>
              <a:srgbClr val="FF7F7F"/>
            </a:solidFill>
            <a:ln w="9525">
              <a:noFill/>
              <a:round/>
              <a:headEnd/>
              <a:tailEnd/>
            </a:ln>
          </p:spPr>
          <p:txBody>
            <a:bodyPr>
              <a:prstTxWarp prst="textNoShape">
                <a:avLst/>
              </a:prstTxWarp>
            </a:bodyPr>
            <a:lstStyle/>
            <a:p>
              <a:endParaRPr lang="en-US"/>
            </a:p>
          </p:txBody>
        </p:sp>
        <p:sp>
          <p:nvSpPr>
            <p:cNvPr id="36926" name="Freeform 256"/>
            <p:cNvSpPr>
              <a:spLocks/>
            </p:cNvSpPr>
            <p:nvPr/>
          </p:nvSpPr>
          <p:spPr bwMode="auto">
            <a:xfrm>
              <a:off x="1685" y="3020"/>
              <a:ext cx="100" cy="122"/>
            </a:xfrm>
            <a:custGeom>
              <a:avLst/>
              <a:gdLst>
                <a:gd name="T0" fmla="*/ 82 w 100"/>
                <a:gd name="T1" fmla="*/ 34 h 122"/>
                <a:gd name="T2" fmla="*/ 72 w 100"/>
                <a:gd name="T3" fmla="*/ 46 h 122"/>
                <a:gd name="T4" fmla="*/ 64 w 100"/>
                <a:gd name="T5" fmla="*/ 58 h 122"/>
                <a:gd name="T6" fmla="*/ 54 w 100"/>
                <a:gd name="T7" fmla="*/ 70 h 122"/>
                <a:gd name="T8" fmla="*/ 44 w 100"/>
                <a:gd name="T9" fmla="*/ 82 h 122"/>
                <a:gd name="T10" fmla="*/ 34 w 100"/>
                <a:gd name="T11" fmla="*/ 92 h 122"/>
                <a:gd name="T12" fmla="*/ 22 w 100"/>
                <a:gd name="T13" fmla="*/ 102 h 122"/>
                <a:gd name="T14" fmla="*/ 12 w 100"/>
                <a:gd name="T15" fmla="*/ 112 h 122"/>
                <a:gd name="T16" fmla="*/ 0 w 100"/>
                <a:gd name="T17" fmla="*/ 122 h 122"/>
                <a:gd name="T18" fmla="*/ 6 w 100"/>
                <a:gd name="T19" fmla="*/ 114 h 122"/>
                <a:gd name="T20" fmla="*/ 12 w 100"/>
                <a:gd name="T21" fmla="*/ 108 h 122"/>
                <a:gd name="T22" fmla="*/ 20 w 100"/>
                <a:gd name="T23" fmla="*/ 100 h 122"/>
                <a:gd name="T24" fmla="*/ 26 w 100"/>
                <a:gd name="T25" fmla="*/ 92 h 122"/>
                <a:gd name="T26" fmla="*/ 32 w 100"/>
                <a:gd name="T27" fmla="*/ 84 h 122"/>
                <a:gd name="T28" fmla="*/ 40 w 100"/>
                <a:gd name="T29" fmla="*/ 78 h 122"/>
                <a:gd name="T30" fmla="*/ 46 w 100"/>
                <a:gd name="T31" fmla="*/ 70 h 122"/>
                <a:gd name="T32" fmla="*/ 52 w 100"/>
                <a:gd name="T33" fmla="*/ 62 h 122"/>
                <a:gd name="T34" fmla="*/ 58 w 100"/>
                <a:gd name="T35" fmla="*/ 54 h 122"/>
                <a:gd name="T36" fmla="*/ 64 w 100"/>
                <a:gd name="T37" fmla="*/ 46 h 122"/>
                <a:gd name="T38" fmla="*/ 70 w 100"/>
                <a:gd name="T39" fmla="*/ 40 h 122"/>
                <a:gd name="T40" fmla="*/ 76 w 100"/>
                <a:gd name="T41" fmla="*/ 32 h 122"/>
                <a:gd name="T42" fmla="*/ 82 w 100"/>
                <a:gd name="T43" fmla="*/ 24 h 122"/>
                <a:gd name="T44" fmla="*/ 88 w 100"/>
                <a:gd name="T45" fmla="*/ 16 h 122"/>
                <a:gd name="T46" fmla="*/ 94 w 100"/>
                <a:gd name="T47" fmla="*/ 8 h 122"/>
                <a:gd name="T48" fmla="*/ 100 w 100"/>
                <a:gd name="T49" fmla="*/ 0 h 122"/>
                <a:gd name="T50" fmla="*/ 98 w 100"/>
                <a:gd name="T51" fmla="*/ 4 h 122"/>
                <a:gd name="T52" fmla="*/ 96 w 100"/>
                <a:gd name="T53" fmla="*/ 10 h 122"/>
                <a:gd name="T54" fmla="*/ 94 w 100"/>
                <a:gd name="T55" fmla="*/ 14 h 122"/>
                <a:gd name="T56" fmla="*/ 92 w 100"/>
                <a:gd name="T57" fmla="*/ 18 h 122"/>
                <a:gd name="T58" fmla="*/ 90 w 100"/>
                <a:gd name="T59" fmla="*/ 22 h 122"/>
                <a:gd name="T60" fmla="*/ 88 w 100"/>
                <a:gd name="T61" fmla="*/ 26 h 122"/>
                <a:gd name="T62" fmla="*/ 84 w 100"/>
                <a:gd name="T63" fmla="*/ 30 h 122"/>
                <a:gd name="T64" fmla="*/ 82 w 100"/>
                <a:gd name="T65" fmla="*/ 34 h 122"/>
                <a:gd name="T66" fmla="*/ 82 w 100"/>
                <a:gd name="T67" fmla="*/ 34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22"/>
                <a:gd name="T104" fmla="*/ 100 w 10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22">
                  <a:moveTo>
                    <a:pt x="82" y="34"/>
                  </a:moveTo>
                  <a:lnTo>
                    <a:pt x="72" y="46"/>
                  </a:lnTo>
                  <a:lnTo>
                    <a:pt x="64" y="58"/>
                  </a:lnTo>
                  <a:lnTo>
                    <a:pt x="54" y="70"/>
                  </a:lnTo>
                  <a:lnTo>
                    <a:pt x="44" y="82"/>
                  </a:lnTo>
                  <a:lnTo>
                    <a:pt x="34" y="92"/>
                  </a:lnTo>
                  <a:lnTo>
                    <a:pt x="22" y="102"/>
                  </a:lnTo>
                  <a:lnTo>
                    <a:pt x="12" y="112"/>
                  </a:lnTo>
                  <a:lnTo>
                    <a:pt x="0" y="122"/>
                  </a:lnTo>
                  <a:lnTo>
                    <a:pt x="6" y="114"/>
                  </a:lnTo>
                  <a:lnTo>
                    <a:pt x="12" y="108"/>
                  </a:lnTo>
                  <a:lnTo>
                    <a:pt x="20" y="100"/>
                  </a:lnTo>
                  <a:lnTo>
                    <a:pt x="26" y="92"/>
                  </a:lnTo>
                  <a:lnTo>
                    <a:pt x="32" y="84"/>
                  </a:lnTo>
                  <a:lnTo>
                    <a:pt x="40" y="78"/>
                  </a:lnTo>
                  <a:lnTo>
                    <a:pt x="46" y="70"/>
                  </a:lnTo>
                  <a:lnTo>
                    <a:pt x="52" y="62"/>
                  </a:lnTo>
                  <a:lnTo>
                    <a:pt x="58" y="54"/>
                  </a:lnTo>
                  <a:lnTo>
                    <a:pt x="64" y="46"/>
                  </a:lnTo>
                  <a:lnTo>
                    <a:pt x="70" y="40"/>
                  </a:lnTo>
                  <a:lnTo>
                    <a:pt x="76" y="32"/>
                  </a:lnTo>
                  <a:lnTo>
                    <a:pt x="82" y="24"/>
                  </a:lnTo>
                  <a:lnTo>
                    <a:pt x="88" y="16"/>
                  </a:lnTo>
                  <a:lnTo>
                    <a:pt x="94" y="8"/>
                  </a:lnTo>
                  <a:lnTo>
                    <a:pt x="100" y="0"/>
                  </a:lnTo>
                  <a:lnTo>
                    <a:pt x="98" y="4"/>
                  </a:lnTo>
                  <a:lnTo>
                    <a:pt x="96" y="10"/>
                  </a:lnTo>
                  <a:lnTo>
                    <a:pt x="94" y="14"/>
                  </a:lnTo>
                  <a:lnTo>
                    <a:pt x="92" y="18"/>
                  </a:lnTo>
                  <a:lnTo>
                    <a:pt x="90" y="22"/>
                  </a:lnTo>
                  <a:lnTo>
                    <a:pt x="88" y="26"/>
                  </a:lnTo>
                  <a:lnTo>
                    <a:pt x="84" y="30"/>
                  </a:lnTo>
                  <a:lnTo>
                    <a:pt x="82" y="34"/>
                  </a:lnTo>
                  <a:close/>
                </a:path>
              </a:pathLst>
            </a:custGeom>
            <a:solidFill>
              <a:srgbClr val="000000"/>
            </a:solidFill>
            <a:ln w="9525">
              <a:noFill/>
              <a:round/>
              <a:headEnd/>
              <a:tailEnd/>
            </a:ln>
          </p:spPr>
          <p:txBody>
            <a:bodyPr>
              <a:prstTxWarp prst="textNoShape">
                <a:avLst/>
              </a:prstTxWarp>
            </a:bodyPr>
            <a:lstStyle/>
            <a:p>
              <a:endParaRPr lang="en-US"/>
            </a:p>
          </p:txBody>
        </p:sp>
        <p:sp>
          <p:nvSpPr>
            <p:cNvPr id="36927" name="Freeform 257"/>
            <p:cNvSpPr>
              <a:spLocks/>
            </p:cNvSpPr>
            <p:nvPr/>
          </p:nvSpPr>
          <p:spPr bwMode="auto">
            <a:xfrm>
              <a:off x="1427" y="3052"/>
              <a:ext cx="242" cy="202"/>
            </a:xfrm>
            <a:custGeom>
              <a:avLst/>
              <a:gdLst>
                <a:gd name="T0" fmla="*/ 236 w 242"/>
                <a:gd name="T1" fmla="*/ 48 h 202"/>
                <a:gd name="T2" fmla="*/ 230 w 242"/>
                <a:gd name="T3" fmla="*/ 38 h 202"/>
                <a:gd name="T4" fmla="*/ 236 w 242"/>
                <a:gd name="T5" fmla="*/ 20 h 202"/>
                <a:gd name="T6" fmla="*/ 232 w 242"/>
                <a:gd name="T7" fmla="*/ 0 h 202"/>
                <a:gd name="T8" fmla="*/ 206 w 242"/>
                <a:gd name="T9" fmla="*/ 18 h 202"/>
                <a:gd name="T10" fmla="*/ 178 w 242"/>
                <a:gd name="T11" fmla="*/ 32 h 202"/>
                <a:gd name="T12" fmla="*/ 150 w 242"/>
                <a:gd name="T13" fmla="*/ 44 h 202"/>
                <a:gd name="T14" fmla="*/ 122 w 242"/>
                <a:gd name="T15" fmla="*/ 54 h 202"/>
                <a:gd name="T16" fmla="*/ 92 w 242"/>
                <a:gd name="T17" fmla="*/ 62 h 202"/>
                <a:gd name="T18" fmla="*/ 68 w 242"/>
                <a:gd name="T19" fmla="*/ 68 h 202"/>
                <a:gd name="T20" fmla="*/ 50 w 242"/>
                <a:gd name="T21" fmla="*/ 74 h 202"/>
                <a:gd name="T22" fmla="*/ 30 w 242"/>
                <a:gd name="T23" fmla="*/ 74 h 202"/>
                <a:gd name="T24" fmla="*/ 34 w 242"/>
                <a:gd name="T25" fmla="*/ 94 h 202"/>
                <a:gd name="T26" fmla="*/ 30 w 242"/>
                <a:gd name="T27" fmla="*/ 116 h 202"/>
                <a:gd name="T28" fmla="*/ 20 w 242"/>
                <a:gd name="T29" fmla="*/ 140 h 202"/>
                <a:gd name="T30" fmla="*/ 12 w 242"/>
                <a:gd name="T31" fmla="*/ 162 h 202"/>
                <a:gd name="T32" fmla="*/ 24 w 242"/>
                <a:gd name="T33" fmla="*/ 152 h 202"/>
                <a:gd name="T34" fmla="*/ 28 w 242"/>
                <a:gd name="T35" fmla="*/ 158 h 202"/>
                <a:gd name="T36" fmla="*/ 20 w 242"/>
                <a:gd name="T37" fmla="*/ 164 h 202"/>
                <a:gd name="T38" fmla="*/ 12 w 242"/>
                <a:gd name="T39" fmla="*/ 174 h 202"/>
                <a:gd name="T40" fmla="*/ 2 w 242"/>
                <a:gd name="T41" fmla="*/ 184 h 202"/>
                <a:gd name="T42" fmla="*/ 4 w 242"/>
                <a:gd name="T43" fmla="*/ 188 h 202"/>
                <a:gd name="T44" fmla="*/ 16 w 242"/>
                <a:gd name="T45" fmla="*/ 176 h 202"/>
                <a:gd name="T46" fmla="*/ 30 w 242"/>
                <a:gd name="T47" fmla="*/ 168 h 202"/>
                <a:gd name="T48" fmla="*/ 38 w 242"/>
                <a:gd name="T49" fmla="*/ 170 h 202"/>
                <a:gd name="T50" fmla="*/ 38 w 242"/>
                <a:gd name="T51" fmla="*/ 174 h 202"/>
                <a:gd name="T52" fmla="*/ 30 w 242"/>
                <a:gd name="T53" fmla="*/ 176 h 202"/>
                <a:gd name="T54" fmla="*/ 18 w 242"/>
                <a:gd name="T55" fmla="*/ 190 h 202"/>
                <a:gd name="T56" fmla="*/ 52 w 242"/>
                <a:gd name="T57" fmla="*/ 184 h 202"/>
                <a:gd name="T58" fmla="*/ 50 w 242"/>
                <a:gd name="T59" fmla="*/ 188 h 202"/>
                <a:gd name="T60" fmla="*/ 40 w 242"/>
                <a:gd name="T61" fmla="*/ 192 h 202"/>
                <a:gd name="T62" fmla="*/ 30 w 242"/>
                <a:gd name="T63" fmla="*/ 196 h 202"/>
                <a:gd name="T64" fmla="*/ 20 w 242"/>
                <a:gd name="T65" fmla="*/ 202 h 202"/>
                <a:gd name="T66" fmla="*/ 36 w 242"/>
                <a:gd name="T67" fmla="*/ 196 h 202"/>
                <a:gd name="T68" fmla="*/ 50 w 242"/>
                <a:gd name="T69" fmla="*/ 192 h 202"/>
                <a:gd name="T70" fmla="*/ 64 w 242"/>
                <a:gd name="T71" fmla="*/ 186 h 202"/>
                <a:gd name="T72" fmla="*/ 72 w 242"/>
                <a:gd name="T73" fmla="*/ 190 h 202"/>
                <a:gd name="T74" fmla="*/ 96 w 242"/>
                <a:gd name="T75" fmla="*/ 182 h 202"/>
                <a:gd name="T76" fmla="*/ 104 w 242"/>
                <a:gd name="T77" fmla="*/ 184 h 202"/>
                <a:gd name="T78" fmla="*/ 108 w 242"/>
                <a:gd name="T79" fmla="*/ 188 h 202"/>
                <a:gd name="T80" fmla="*/ 114 w 242"/>
                <a:gd name="T81" fmla="*/ 190 h 202"/>
                <a:gd name="T82" fmla="*/ 128 w 242"/>
                <a:gd name="T83" fmla="*/ 184 h 202"/>
                <a:gd name="T84" fmla="*/ 152 w 242"/>
                <a:gd name="T85" fmla="*/ 172 h 202"/>
                <a:gd name="T86" fmla="*/ 176 w 242"/>
                <a:gd name="T87" fmla="*/ 160 h 202"/>
                <a:gd name="T88" fmla="*/ 196 w 242"/>
                <a:gd name="T89" fmla="*/ 146 h 202"/>
                <a:gd name="T90" fmla="*/ 214 w 242"/>
                <a:gd name="T91" fmla="*/ 126 h 202"/>
                <a:gd name="T92" fmla="*/ 228 w 242"/>
                <a:gd name="T93" fmla="*/ 104 h 202"/>
                <a:gd name="T94" fmla="*/ 232 w 242"/>
                <a:gd name="T95" fmla="*/ 92 h 202"/>
                <a:gd name="T96" fmla="*/ 212 w 242"/>
                <a:gd name="T97" fmla="*/ 102 h 202"/>
                <a:gd name="T98" fmla="*/ 224 w 242"/>
                <a:gd name="T99" fmla="*/ 90 h 202"/>
                <a:gd name="T100" fmla="*/ 224 w 242"/>
                <a:gd name="T101" fmla="*/ 82 h 202"/>
                <a:gd name="T102" fmla="*/ 232 w 242"/>
                <a:gd name="T103" fmla="*/ 62 h 202"/>
                <a:gd name="T104" fmla="*/ 240 w 242"/>
                <a:gd name="T105" fmla="*/ 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2"/>
                <a:gd name="T160" fmla="*/ 0 h 202"/>
                <a:gd name="T161" fmla="*/ 242 w 242"/>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2" h="202">
                  <a:moveTo>
                    <a:pt x="240" y="38"/>
                  </a:moveTo>
                  <a:lnTo>
                    <a:pt x="238" y="42"/>
                  </a:lnTo>
                  <a:lnTo>
                    <a:pt x="236" y="48"/>
                  </a:lnTo>
                  <a:lnTo>
                    <a:pt x="232" y="52"/>
                  </a:lnTo>
                  <a:lnTo>
                    <a:pt x="228" y="46"/>
                  </a:lnTo>
                  <a:lnTo>
                    <a:pt x="230" y="38"/>
                  </a:lnTo>
                  <a:lnTo>
                    <a:pt x="232" y="32"/>
                  </a:lnTo>
                  <a:lnTo>
                    <a:pt x="236" y="26"/>
                  </a:lnTo>
                  <a:lnTo>
                    <a:pt x="236" y="20"/>
                  </a:lnTo>
                  <a:lnTo>
                    <a:pt x="236" y="14"/>
                  </a:lnTo>
                  <a:lnTo>
                    <a:pt x="236" y="6"/>
                  </a:lnTo>
                  <a:lnTo>
                    <a:pt x="232" y="0"/>
                  </a:lnTo>
                  <a:lnTo>
                    <a:pt x="224" y="6"/>
                  </a:lnTo>
                  <a:lnTo>
                    <a:pt x="216" y="12"/>
                  </a:lnTo>
                  <a:lnTo>
                    <a:pt x="206" y="18"/>
                  </a:lnTo>
                  <a:lnTo>
                    <a:pt x="198" y="22"/>
                  </a:lnTo>
                  <a:lnTo>
                    <a:pt x="188" y="26"/>
                  </a:lnTo>
                  <a:lnTo>
                    <a:pt x="178" y="32"/>
                  </a:lnTo>
                  <a:lnTo>
                    <a:pt x="170" y="36"/>
                  </a:lnTo>
                  <a:lnTo>
                    <a:pt x="160" y="40"/>
                  </a:lnTo>
                  <a:lnTo>
                    <a:pt x="150" y="44"/>
                  </a:lnTo>
                  <a:lnTo>
                    <a:pt x="140" y="46"/>
                  </a:lnTo>
                  <a:lnTo>
                    <a:pt x="130" y="50"/>
                  </a:lnTo>
                  <a:lnTo>
                    <a:pt x="122" y="54"/>
                  </a:lnTo>
                  <a:lnTo>
                    <a:pt x="110" y="56"/>
                  </a:lnTo>
                  <a:lnTo>
                    <a:pt x="100" y="60"/>
                  </a:lnTo>
                  <a:lnTo>
                    <a:pt x="92" y="62"/>
                  </a:lnTo>
                  <a:lnTo>
                    <a:pt x="80" y="66"/>
                  </a:lnTo>
                  <a:lnTo>
                    <a:pt x="74" y="66"/>
                  </a:lnTo>
                  <a:lnTo>
                    <a:pt x="68" y="68"/>
                  </a:lnTo>
                  <a:lnTo>
                    <a:pt x="62" y="70"/>
                  </a:lnTo>
                  <a:lnTo>
                    <a:pt x="56" y="72"/>
                  </a:lnTo>
                  <a:lnTo>
                    <a:pt x="50" y="74"/>
                  </a:lnTo>
                  <a:lnTo>
                    <a:pt x="44" y="74"/>
                  </a:lnTo>
                  <a:lnTo>
                    <a:pt x="36" y="74"/>
                  </a:lnTo>
                  <a:lnTo>
                    <a:pt x="30" y="74"/>
                  </a:lnTo>
                  <a:lnTo>
                    <a:pt x="30" y="80"/>
                  </a:lnTo>
                  <a:lnTo>
                    <a:pt x="32" y="88"/>
                  </a:lnTo>
                  <a:lnTo>
                    <a:pt x="34" y="94"/>
                  </a:lnTo>
                  <a:lnTo>
                    <a:pt x="36" y="102"/>
                  </a:lnTo>
                  <a:lnTo>
                    <a:pt x="34" y="110"/>
                  </a:lnTo>
                  <a:lnTo>
                    <a:pt x="30" y="116"/>
                  </a:lnTo>
                  <a:lnTo>
                    <a:pt x="26" y="124"/>
                  </a:lnTo>
                  <a:lnTo>
                    <a:pt x="24" y="132"/>
                  </a:lnTo>
                  <a:lnTo>
                    <a:pt x="20" y="140"/>
                  </a:lnTo>
                  <a:lnTo>
                    <a:pt x="18" y="148"/>
                  </a:lnTo>
                  <a:lnTo>
                    <a:pt x="16" y="156"/>
                  </a:lnTo>
                  <a:lnTo>
                    <a:pt x="12" y="162"/>
                  </a:lnTo>
                  <a:lnTo>
                    <a:pt x="20" y="152"/>
                  </a:lnTo>
                  <a:lnTo>
                    <a:pt x="24" y="152"/>
                  </a:lnTo>
                  <a:lnTo>
                    <a:pt x="28" y="154"/>
                  </a:lnTo>
                  <a:lnTo>
                    <a:pt x="28" y="156"/>
                  </a:lnTo>
                  <a:lnTo>
                    <a:pt x="28" y="158"/>
                  </a:lnTo>
                  <a:lnTo>
                    <a:pt x="24" y="160"/>
                  </a:lnTo>
                  <a:lnTo>
                    <a:pt x="22" y="162"/>
                  </a:lnTo>
                  <a:lnTo>
                    <a:pt x="20" y="164"/>
                  </a:lnTo>
                  <a:lnTo>
                    <a:pt x="16" y="166"/>
                  </a:lnTo>
                  <a:lnTo>
                    <a:pt x="14" y="170"/>
                  </a:lnTo>
                  <a:lnTo>
                    <a:pt x="12" y="174"/>
                  </a:lnTo>
                  <a:lnTo>
                    <a:pt x="8" y="176"/>
                  </a:lnTo>
                  <a:lnTo>
                    <a:pt x="6" y="180"/>
                  </a:lnTo>
                  <a:lnTo>
                    <a:pt x="2" y="184"/>
                  </a:lnTo>
                  <a:lnTo>
                    <a:pt x="2" y="188"/>
                  </a:lnTo>
                  <a:lnTo>
                    <a:pt x="0" y="190"/>
                  </a:lnTo>
                  <a:lnTo>
                    <a:pt x="4" y="188"/>
                  </a:lnTo>
                  <a:lnTo>
                    <a:pt x="8" y="184"/>
                  </a:lnTo>
                  <a:lnTo>
                    <a:pt x="12" y="180"/>
                  </a:lnTo>
                  <a:lnTo>
                    <a:pt x="16" y="176"/>
                  </a:lnTo>
                  <a:lnTo>
                    <a:pt x="20" y="174"/>
                  </a:lnTo>
                  <a:lnTo>
                    <a:pt x="26" y="170"/>
                  </a:lnTo>
                  <a:lnTo>
                    <a:pt x="30" y="168"/>
                  </a:lnTo>
                  <a:lnTo>
                    <a:pt x="36" y="168"/>
                  </a:lnTo>
                  <a:lnTo>
                    <a:pt x="38" y="170"/>
                  </a:lnTo>
                  <a:lnTo>
                    <a:pt x="38" y="172"/>
                  </a:lnTo>
                  <a:lnTo>
                    <a:pt x="38" y="174"/>
                  </a:lnTo>
                  <a:lnTo>
                    <a:pt x="36" y="176"/>
                  </a:lnTo>
                  <a:lnTo>
                    <a:pt x="32" y="176"/>
                  </a:lnTo>
                  <a:lnTo>
                    <a:pt x="30" y="176"/>
                  </a:lnTo>
                  <a:lnTo>
                    <a:pt x="26" y="180"/>
                  </a:lnTo>
                  <a:lnTo>
                    <a:pt x="20" y="184"/>
                  </a:lnTo>
                  <a:lnTo>
                    <a:pt x="18" y="190"/>
                  </a:lnTo>
                  <a:lnTo>
                    <a:pt x="16" y="196"/>
                  </a:lnTo>
                  <a:lnTo>
                    <a:pt x="48" y="180"/>
                  </a:lnTo>
                  <a:lnTo>
                    <a:pt x="52" y="184"/>
                  </a:lnTo>
                  <a:lnTo>
                    <a:pt x="52" y="186"/>
                  </a:lnTo>
                  <a:lnTo>
                    <a:pt x="50" y="186"/>
                  </a:lnTo>
                  <a:lnTo>
                    <a:pt x="50" y="188"/>
                  </a:lnTo>
                  <a:lnTo>
                    <a:pt x="48" y="190"/>
                  </a:lnTo>
                  <a:lnTo>
                    <a:pt x="44" y="190"/>
                  </a:lnTo>
                  <a:lnTo>
                    <a:pt x="40" y="192"/>
                  </a:lnTo>
                  <a:lnTo>
                    <a:pt x="36" y="194"/>
                  </a:lnTo>
                  <a:lnTo>
                    <a:pt x="32" y="194"/>
                  </a:lnTo>
                  <a:lnTo>
                    <a:pt x="30" y="196"/>
                  </a:lnTo>
                  <a:lnTo>
                    <a:pt x="26" y="198"/>
                  </a:lnTo>
                  <a:lnTo>
                    <a:pt x="22" y="200"/>
                  </a:lnTo>
                  <a:lnTo>
                    <a:pt x="20" y="202"/>
                  </a:lnTo>
                  <a:lnTo>
                    <a:pt x="24" y="200"/>
                  </a:lnTo>
                  <a:lnTo>
                    <a:pt x="30" y="198"/>
                  </a:lnTo>
                  <a:lnTo>
                    <a:pt x="36" y="196"/>
                  </a:lnTo>
                  <a:lnTo>
                    <a:pt x="40" y="194"/>
                  </a:lnTo>
                  <a:lnTo>
                    <a:pt x="46" y="194"/>
                  </a:lnTo>
                  <a:lnTo>
                    <a:pt x="50" y="192"/>
                  </a:lnTo>
                  <a:lnTo>
                    <a:pt x="56" y="190"/>
                  </a:lnTo>
                  <a:lnTo>
                    <a:pt x="60" y="186"/>
                  </a:lnTo>
                  <a:lnTo>
                    <a:pt x="64" y="186"/>
                  </a:lnTo>
                  <a:lnTo>
                    <a:pt x="68" y="186"/>
                  </a:lnTo>
                  <a:lnTo>
                    <a:pt x="70" y="186"/>
                  </a:lnTo>
                  <a:lnTo>
                    <a:pt x="72" y="190"/>
                  </a:lnTo>
                  <a:lnTo>
                    <a:pt x="92" y="180"/>
                  </a:lnTo>
                  <a:lnTo>
                    <a:pt x="94" y="180"/>
                  </a:lnTo>
                  <a:lnTo>
                    <a:pt x="96" y="182"/>
                  </a:lnTo>
                  <a:lnTo>
                    <a:pt x="96" y="184"/>
                  </a:lnTo>
                  <a:lnTo>
                    <a:pt x="104" y="184"/>
                  </a:lnTo>
                  <a:lnTo>
                    <a:pt x="106" y="184"/>
                  </a:lnTo>
                  <a:lnTo>
                    <a:pt x="106" y="186"/>
                  </a:lnTo>
                  <a:lnTo>
                    <a:pt x="108" y="188"/>
                  </a:lnTo>
                  <a:lnTo>
                    <a:pt x="106" y="190"/>
                  </a:lnTo>
                  <a:lnTo>
                    <a:pt x="110" y="190"/>
                  </a:lnTo>
                  <a:lnTo>
                    <a:pt x="114" y="190"/>
                  </a:lnTo>
                  <a:lnTo>
                    <a:pt x="118" y="188"/>
                  </a:lnTo>
                  <a:lnTo>
                    <a:pt x="120" y="186"/>
                  </a:lnTo>
                  <a:lnTo>
                    <a:pt x="128" y="184"/>
                  </a:lnTo>
                  <a:lnTo>
                    <a:pt x="136" y="180"/>
                  </a:lnTo>
                  <a:lnTo>
                    <a:pt x="144" y="176"/>
                  </a:lnTo>
                  <a:lnTo>
                    <a:pt x="152" y="172"/>
                  </a:lnTo>
                  <a:lnTo>
                    <a:pt x="160" y="168"/>
                  </a:lnTo>
                  <a:lnTo>
                    <a:pt x="168" y="164"/>
                  </a:lnTo>
                  <a:lnTo>
                    <a:pt x="176" y="160"/>
                  </a:lnTo>
                  <a:lnTo>
                    <a:pt x="182" y="156"/>
                  </a:lnTo>
                  <a:lnTo>
                    <a:pt x="190" y="150"/>
                  </a:lnTo>
                  <a:lnTo>
                    <a:pt x="196" y="146"/>
                  </a:lnTo>
                  <a:lnTo>
                    <a:pt x="204" y="140"/>
                  </a:lnTo>
                  <a:lnTo>
                    <a:pt x="210" y="134"/>
                  </a:lnTo>
                  <a:lnTo>
                    <a:pt x="214" y="126"/>
                  </a:lnTo>
                  <a:lnTo>
                    <a:pt x="220" y="120"/>
                  </a:lnTo>
                  <a:lnTo>
                    <a:pt x="224" y="112"/>
                  </a:lnTo>
                  <a:lnTo>
                    <a:pt x="228" y="104"/>
                  </a:lnTo>
                  <a:lnTo>
                    <a:pt x="228" y="100"/>
                  </a:lnTo>
                  <a:lnTo>
                    <a:pt x="230" y="96"/>
                  </a:lnTo>
                  <a:lnTo>
                    <a:pt x="232" y="92"/>
                  </a:lnTo>
                  <a:lnTo>
                    <a:pt x="232" y="90"/>
                  </a:lnTo>
                  <a:lnTo>
                    <a:pt x="214" y="108"/>
                  </a:lnTo>
                  <a:lnTo>
                    <a:pt x="212" y="102"/>
                  </a:lnTo>
                  <a:lnTo>
                    <a:pt x="216" y="98"/>
                  </a:lnTo>
                  <a:lnTo>
                    <a:pt x="220" y="92"/>
                  </a:lnTo>
                  <a:lnTo>
                    <a:pt x="224" y="90"/>
                  </a:lnTo>
                  <a:lnTo>
                    <a:pt x="222" y="90"/>
                  </a:lnTo>
                  <a:lnTo>
                    <a:pt x="220" y="88"/>
                  </a:lnTo>
                  <a:lnTo>
                    <a:pt x="224" y="82"/>
                  </a:lnTo>
                  <a:lnTo>
                    <a:pt x="226" y="74"/>
                  </a:lnTo>
                  <a:lnTo>
                    <a:pt x="228" y="68"/>
                  </a:lnTo>
                  <a:lnTo>
                    <a:pt x="232" y="62"/>
                  </a:lnTo>
                  <a:lnTo>
                    <a:pt x="236" y="54"/>
                  </a:lnTo>
                  <a:lnTo>
                    <a:pt x="238" y="48"/>
                  </a:lnTo>
                  <a:lnTo>
                    <a:pt x="240" y="40"/>
                  </a:lnTo>
                  <a:lnTo>
                    <a:pt x="242" y="32"/>
                  </a:lnTo>
                  <a:lnTo>
                    <a:pt x="240" y="38"/>
                  </a:lnTo>
                  <a:close/>
                </a:path>
              </a:pathLst>
            </a:custGeom>
            <a:solidFill>
              <a:srgbClr val="7F2600"/>
            </a:solidFill>
            <a:ln w="9525">
              <a:noFill/>
              <a:round/>
              <a:headEnd/>
              <a:tailEnd/>
            </a:ln>
          </p:spPr>
          <p:txBody>
            <a:bodyPr>
              <a:prstTxWarp prst="textNoShape">
                <a:avLst/>
              </a:prstTxWarp>
            </a:bodyPr>
            <a:lstStyle/>
            <a:p>
              <a:endParaRPr lang="en-US"/>
            </a:p>
          </p:txBody>
        </p:sp>
        <p:sp>
          <p:nvSpPr>
            <p:cNvPr id="36928" name="Freeform 258"/>
            <p:cNvSpPr>
              <a:spLocks/>
            </p:cNvSpPr>
            <p:nvPr/>
          </p:nvSpPr>
          <p:spPr bwMode="auto">
            <a:xfrm>
              <a:off x="1653" y="3108"/>
              <a:ext cx="16" cy="32"/>
            </a:xfrm>
            <a:custGeom>
              <a:avLst/>
              <a:gdLst>
                <a:gd name="T0" fmla="*/ 0 w 16"/>
                <a:gd name="T1" fmla="*/ 32 h 32"/>
                <a:gd name="T2" fmla="*/ 16 w 16"/>
                <a:gd name="T3" fmla="*/ 0 h 32"/>
                <a:gd name="T4" fmla="*/ 16 w 16"/>
                <a:gd name="T5" fmla="*/ 4 h 32"/>
                <a:gd name="T6" fmla="*/ 14 w 16"/>
                <a:gd name="T7" fmla="*/ 10 h 32"/>
                <a:gd name="T8" fmla="*/ 14 w 16"/>
                <a:gd name="T9" fmla="*/ 14 h 32"/>
                <a:gd name="T10" fmla="*/ 12 w 16"/>
                <a:gd name="T11" fmla="*/ 18 h 32"/>
                <a:gd name="T12" fmla="*/ 10 w 16"/>
                <a:gd name="T13" fmla="*/ 22 h 32"/>
                <a:gd name="T14" fmla="*/ 6 w 16"/>
                <a:gd name="T15" fmla="*/ 26 h 32"/>
                <a:gd name="T16" fmla="*/ 2 w 16"/>
                <a:gd name="T17" fmla="*/ 28 h 32"/>
                <a:gd name="T18" fmla="*/ 0 w 16"/>
                <a:gd name="T19" fmla="*/ 32 h 32"/>
                <a:gd name="T20" fmla="*/ 0 w 16"/>
                <a:gd name="T21" fmla="*/ 3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2"/>
                <a:gd name="T35" fmla="*/ 16 w 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2">
                  <a:moveTo>
                    <a:pt x="0" y="32"/>
                  </a:moveTo>
                  <a:lnTo>
                    <a:pt x="16" y="0"/>
                  </a:lnTo>
                  <a:lnTo>
                    <a:pt x="16" y="4"/>
                  </a:lnTo>
                  <a:lnTo>
                    <a:pt x="14" y="10"/>
                  </a:lnTo>
                  <a:lnTo>
                    <a:pt x="14" y="14"/>
                  </a:lnTo>
                  <a:lnTo>
                    <a:pt x="12" y="18"/>
                  </a:lnTo>
                  <a:lnTo>
                    <a:pt x="10" y="22"/>
                  </a:lnTo>
                  <a:lnTo>
                    <a:pt x="6" y="26"/>
                  </a:lnTo>
                  <a:lnTo>
                    <a:pt x="2" y="28"/>
                  </a:lnTo>
                  <a:lnTo>
                    <a:pt x="0" y="32"/>
                  </a:lnTo>
                  <a:close/>
                </a:path>
              </a:pathLst>
            </a:custGeom>
            <a:solidFill>
              <a:srgbClr val="7F2600"/>
            </a:solidFill>
            <a:ln w="9525">
              <a:noFill/>
              <a:round/>
              <a:headEnd/>
              <a:tailEnd/>
            </a:ln>
          </p:spPr>
          <p:txBody>
            <a:bodyPr>
              <a:prstTxWarp prst="textNoShape">
                <a:avLst/>
              </a:prstTxWarp>
            </a:bodyPr>
            <a:lstStyle/>
            <a:p>
              <a:endParaRPr lang="en-US"/>
            </a:p>
          </p:txBody>
        </p:sp>
        <p:sp>
          <p:nvSpPr>
            <p:cNvPr id="36929" name="Freeform 259"/>
            <p:cNvSpPr>
              <a:spLocks/>
            </p:cNvSpPr>
            <p:nvPr/>
          </p:nvSpPr>
          <p:spPr bwMode="auto">
            <a:xfrm>
              <a:off x="1519" y="3244"/>
              <a:ext cx="8" cy="2"/>
            </a:xfrm>
            <a:custGeom>
              <a:avLst/>
              <a:gdLst>
                <a:gd name="T0" fmla="*/ 0 w 8"/>
                <a:gd name="T1" fmla="*/ 2 h 2"/>
                <a:gd name="T2" fmla="*/ 4 w 8"/>
                <a:gd name="T3" fmla="*/ 0 h 2"/>
                <a:gd name="T4" fmla="*/ 8 w 8"/>
                <a:gd name="T5" fmla="*/ 0 h 2"/>
                <a:gd name="T6" fmla="*/ 0 w 8"/>
                <a:gd name="T7" fmla="*/ 2 h 2"/>
                <a:gd name="T8" fmla="*/ 0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4" y="0"/>
                  </a:lnTo>
                  <a:lnTo>
                    <a:pt x="8" y="0"/>
                  </a:lnTo>
                  <a:lnTo>
                    <a:pt x="0" y="2"/>
                  </a:lnTo>
                  <a:close/>
                </a:path>
              </a:pathLst>
            </a:custGeom>
            <a:solidFill>
              <a:srgbClr val="7F2600"/>
            </a:solidFill>
            <a:ln w="9525">
              <a:noFill/>
              <a:round/>
              <a:headEnd/>
              <a:tailEnd/>
            </a:ln>
          </p:spPr>
          <p:txBody>
            <a:bodyPr>
              <a:prstTxWarp prst="textNoShape">
                <a:avLst/>
              </a:prstTxWarp>
            </a:bodyPr>
            <a:lstStyle/>
            <a:p>
              <a:endParaRPr lang="en-US"/>
            </a:p>
          </p:txBody>
        </p:sp>
        <p:sp>
          <p:nvSpPr>
            <p:cNvPr id="36930" name="Freeform 260"/>
            <p:cNvSpPr>
              <a:spLocks/>
            </p:cNvSpPr>
            <p:nvPr/>
          </p:nvSpPr>
          <p:spPr bwMode="auto">
            <a:xfrm>
              <a:off x="1485" y="3246"/>
              <a:ext cx="4" cy="2"/>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4" y="0"/>
                  </a:moveTo>
                  <a:lnTo>
                    <a:pt x="0" y="2"/>
                  </a:lnTo>
                  <a:lnTo>
                    <a:pt x="4" y="0"/>
                  </a:lnTo>
                  <a:close/>
                </a:path>
              </a:pathLst>
            </a:custGeom>
            <a:solidFill>
              <a:srgbClr val="7F2600"/>
            </a:solidFill>
            <a:ln w="9525">
              <a:noFill/>
              <a:round/>
              <a:headEnd/>
              <a:tailEnd/>
            </a:ln>
          </p:spPr>
          <p:txBody>
            <a:bodyPr>
              <a:prstTxWarp prst="textNoShape">
                <a:avLst/>
              </a:prstTxWarp>
            </a:bodyPr>
            <a:lstStyle/>
            <a:p>
              <a:endParaRPr lang="en-US"/>
            </a:p>
          </p:txBody>
        </p:sp>
        <p:sp>
          <p:nvSpPr>
            <p:cNvPr id="36931" name="Freeform 261"/>
            <p:cNvSpPr>
              <a:spLocks/>
            </p:cNvSpPr>
            <p:nvPr/>
          </p:nvSpPr>
          <p:spPr bwMode="auto">
            <a:xfrm>
              <a:off x="1423" y="3250"/>
              <a:ext cx="208" cy="158"/>
            </a:xfrm>
            <a:custGeom>
              <a:avLst/>
              <a:gdLst>
                <a:gd name="T0" fmla="*/ 68 w 208"/>
                <a:gd name="T1" fmla="*/ 8 h 158"/>
                <a:gd name="T2" fmla="*/ 76 w 208"/>
                <a:gd name="T3" fmla="*/ 6 h 158"/>
                <a:gd name="T4" fmla="*/ 78 w 208"/>
                <a:gd name="T5" fmla="*/ 8 h 158"/>
                <a:gd name="T6" fmla="*/ 76 w 208"/>
                <a:gd name="T7" fmla="*/ 14 h 158"/>
                <a:gd name="T8" fmla="*/ 70 w 208"/>
                <a:gd name="T9" fmla="*/ 28 h 158"/>
                <a:gd name="T10" fmla="*/ 62 w 208"/>
                <a:gd name="T11" fmla="*/ 48 h 158"/>
                <a:gd name="T12" fmla="*/ 56 w 208"/>
                <a:gd name="T13" fmla="*/ 68 h 158"/>
                <a:gd name="T14" fmla="*/ 50 w 208"/>
                <a:gd name="T15" fmla="*/ 88 h 158"/>
                <a:gd name="T16" fmla="*/ 48 w 208"/>
                <a:gd name="T17" fmla="*/ 106 h 158"/>
                <a:gd name="T18" fmla="*/ 54 w 208"/>
                <a:gd name="T19" fmla="*/ 118 h 158"/>
                <a:gd name="T20" fmla="*/ 64 w 208"/>
                <a:gd name="T21" fmla="*/ 122 h 158"/>
                <a:gd name="T22" fmla="*/ 70 w 208"/>
                <a:gd name="T23" fmla="*/ 124 h 158"/>
                <a:gd name="T24" fmla="*/ 74 w 208"/>
                <a:gd name="T25" fmla="*/ 128 h 158"/>
                <a:gd name="T26" fmla="*/ 80 w 208"/>
                <a:gd name="T27" fmla="*/ 130 h 158"/>
                <a:gd name="T28" fmla="*/ 92 w 208"/>
                <a:gd name="T29" fmla="*/ 132 h 158"/>
                <a:gd name="T30" fmla="*/ 106 w 208"/>
                <a:gd name="T31" fmla="*/ 134 h 158"/>
                <a:gd name="T32" fmla="*/ 122 w 208"/>
                <a:gd name="T33" fmla="*/ 136 h 158"/>
                <a:gd name="T34" fmla="*/ 138 w 208"/>
                <a:gd name="T35" fmla="*/ 140 h 158"/>
                <a:gd name="T36" fmla="*/ 156 w 208"/>
                <a:gd name="T37" fmla="*/ 142 h 158"/>
                <a:gd name="T38" fmla="*/ 170 w 208"/>
                <a:gd name="T39" fmla="*/ 146 h 158"/>
                <a:gd name="T40" fmla="*/ 186 w 208"/>
                <a:gd name="T41" fmla="*/ 150 h 158"/>
                <a:gd name="T42" fmla="*/ 200 w 208"/>
                <a:gd name="T43" fmla="*/ 154 h 158"/>
                <a:gd name="T44" fmla="*/ 198 w 208"/>
                <a:gd name="T45" fmla="*/ 156 h 158"/>
                <a:gd name="T46" fmla="*/ 176 w 208"/>
                <a:gd name="T47" fmla="*/ 154 h 158"/>
                <a:gd name="T48" fmla="*/ 154 w 208"/>
                <a:gd name="T49" fmla="*/ 150 h 158"/>
                <a:gd name="T50" fmla="*/ 132 w 208"/>
                <a:gd name="T51" fmla="*/ 146 h 158"/>
                <a:gd name="T52" fmla="*/ 108 w 208"/>
                <a:gd name="T53" fmla="*/ 144 h 158"/>
                <a:gd name="T54" fmla="*/ 88 w 208"/>
                <a:gd name="T55" fmla="*/ 140 h 158"/>
                <a:gd name="T56" fmla="*/ 64 w 208"/>
                <a:gd name="T57" fmla="*/ 138 h 158"/>
                <a:gd name="T58" fmla="*/ 42 w 208"/>
                <a:gd name="T59" fmla="*/ 136 h 158"/>
                <a:gd name="T60" fmla="*/ 26 w 208"/>
                <a:gd name="T61" fmla="*/ 136 h 158"/>
                <a:gd name="T62" fmla="*/ 20 w 208"/>
                <a:gd name="T63" fmla="*/ 136 h 158"/>
                <a:gd name="T64" fmla="*/ 12 w 208"/>
                <a:gd name="T65" fmla="*/ 138 h 158"/>
                <a:gd name="T66" fmla="*/ 4 w 208"/>
                <a:gd name="T67" fmla="*/ 136 h 158"/>
                <a:gd name="T68" fmla="*/ 4 w 208"/>
                <a:gd name="T69" fmla="*/ 132 h 158"/>
                <a:gd name="T70" fmla="*/ 16 w 208"/>
                <a:gd name="T71" fmla="*/ 122 h 158"/>
                <a:gd name="T72" fmla="*/ 26 w 208"/>
                <a:gd name="T73" fmla="*/ 114 h 158"/>
                <a:gd name="T74" fmla="*/ 34 w 208"/>
                <a:gd name="T75" fmla="*/ 102 h 158"/>
                <a:gd name="T76" fmla="*/ 38 w 208"/>
                <a:gd name="T77" fmla="*/ 84 h 158"/>
                <a:gd name="T78" fmla="*/ 44 w 208"/>
                <a:gd name="T79" fmla="*/ 62 h 158"/>
                <a:gd name="T80" fmla="*/ 50 w 208"/>
                <a:gd name="T81" fmla="*/ 42 h 158"/>
                <a:gd name="T82" fmla="*/ 56 w 208"/>
                <a:gd name="T83" fmla="*/ 20 h 158"/>
                <a:gd name="T84" fmla="*/ 60 w 208"/>
                <a:gd name="T85" fmla="*/ 6 h 158"/>
                <a:gd name="T86" fmla="*/ 64 w 208"/>
                <a:gd name="T87" fmla="*/ 4 h 158"/>
                <a:gd name="T88" fmla="*/ 68 w 208"/>
                <a:gd name="T89" fmla="*/ 2 h 158"/>
                <a:gd name="T90" fmla="*/ 74 w 208"/>
                <a:gd name="T91" fmla="*/ 0 h 158"/>
                <a:gd name="T92" fmla="*/ 74 w 208"/>
                <a:gd name="T93" fmla="*/ 0 h 158"/>
                <a:gd name="T94" fmla="*/ 66 w 208"/>
                <a:gd name="T95" fmla="*/ 4 h 158"/>
                <a:gd name="T96" fmla="*/ 64 w 208"/>
                <a:gd name="T97" fmla="*/ 8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8"/>
                <a:gd name="T148" fmla="*/ 0 h 158"/>
                <a:gd name="T149" fmla="*/ 208 w 208"/>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8" h="158">
                  <a:moveTo>
                    <a:pt x="64" y="8"/>
                  </a:moveTo>
                  <a:lnTo>
                    <a:pt x="68" y="8"/>
                  </a:lnTo>
                  <a:lnTo>
                    <a:pt x="72" y="8"/>
                  </a:lnTo>
                  <a:lnTo>
                    <a:pt x="76" y="6"/>
                  </a:lnTo>
                  <a:lnTo>
                    <a:pt x="80" y="4"/>
                  </a:lnTo>
                  <a:lnTo>
                    <a:pt x="78" y="8"/>
                  </a:lnTo>
                  <a:lnTo>
                    <a:pt x="78" y="12"/>
                  </a:lnTo>
                  <a:lnTo>
                    <a:pt x="76" y="14"/>
                  </a:lnTo>
                  <a:lnTo>
                    <a:pt x="76" y="18"/>
                  </a:lnTo>
                  <a:lnTo>
                    <a:pt x="70" y="28"/>
                  </a:lnTo>
                  <a:lnTo>
                    <a:pt x="66" y="38"/>
                  </a:lnTo>
                  <a:lnTo>
                    <a:pt x="62" y="48"/>
                  </a:lnTo>
                  <a:lnTo>
                    <a:pt x="60" y="58"/>
                  </a:lnTo>
                  <a:lnTo>
                    <a:pt x="56" y="68"/>
                  </a:lnTo>
                  <a:lnTo>
                    <a:pt x="52" y="78"/>
                  </a:lnTo>
                  <a:lnTo>
                    <a:pt x="50" y="88"/>
                  </a:lnTo>
                  <a:lnTo>
                    <a:pt x="46" y="98"/>
                  </a:lnTo>
                  <a:lnTo>
                    <a:pt x="48" y="106"/>
                  </a:lnTo>
                  <a:lnTo>
                    <a:pt x="50" y="112"/>
                  </a:lnTo>
                  <a:lnTo>
                    <a:pt x="54" y="118"/>
                  </a:lnTo>
                  <a:lnTo>
                    <a:pt x="62" y="122"/>
                  </a:lnTo>
                  <a:lnTo>
                    <a:pt x="64" y="122"/>
                  </a:lnTo>
                  <a:lnTo>
                    <a:pt x="66" y="124"/>
                  </a:lnTo>
                  <a:lnTo>
                    <a:pt x="70" y="124"/>
                  </a:lnTo>
                  <a:lnTo>
                    <a:pt x="72" y="126"/>
                  </a:lnTo>
                  <a:lnTo>
                    <a:pt x="74" y="128"/>
                  </a:lnTo>
                  <a:lnTo>
                    <a:pt x="78" y="128"/>
                  </a:lnTo>
                  <a:lnTo>
                    <a:pt x="80" y="130"/>
                  </a:lnTo>
                  <a:lnTo>
                    <a:pt x="84" y="130"/>
                  </a:lnTo>
                  <a:lnTo>
                    <a:pt x="92" y="132"/>
                  </a:lnTo>
                  <a:lnTo>
                    <a:pt x="100" y="134"/>
                  </a:lnTo>
                  <a:lnTo>
                    <a:pt x="106" y="134"/>
                  </a:lnTo>
                  <a:lnTo>
                    <a:pt x="114" y="136"/>
                  </a:lnTo>
                  <a:lnTo>
                    <a:pt x="122" y="136"/>
                  </a:lnTo>
                  <a:lnTo>
                    <a:pt x="130" y="138"/>
                  </a:lnTo>
                  <a:lnTo>
                    <a:pt x="138" y="140"/>
                  </a:lnTo>
                  <a:lnTo>
                    <a:pt x="146" y="140"/>
                  </a:lnTo>
                  <a:lnTo>
                    <a:pt x="156" y="142"/>
                  </a:lnTo>
                  <a:lnTo>
                    <a:pt x="164" y="144"/>
                  </a:lnTo>
                  <a:lnTo>
                    <a:pt x="170" y="146"/>
                  </a:lnTo>
                  <a:lnTo>
                    <a:pt x="178" y="148"/>
                  </a:lnTo>
                  <a:lnTo>
                    <a:pt x="186" y="150"/>
                  </a:lnTo>
                  <a:lnTo>
                    <a:pt x="194" y="152"/>
                  </a:lnTo>
                  <a:lnTo>
                    <a:pt x="200" y="154"/>
                  </a:lnTo>
                  <a:lnTo>
                    <a:pt x="208" y="158"/>
                  </a:lnTo>
                  <a:lnTo>
                    <a:pt x="198" y="156"/>
                  </a:lnTo>
                  <a:lnTo>
                    <a:pt x="186" y="156"/>
                  </a:lnTo>
                  <a:lnTo>
                    <a:pt x="176" y="154"/>
                  </a:lnTo>
                  <a:lnTo>
                    <a:pt x="164" y="152"/>
                  </a:lnTo>
                  <a:lnTo>
                    <a:pt x="154" y="150"/>
                  </a:lnTo>
                  <a:lnTo>
                    <a:pt x="142" y="148"/>
                  </a:lnTo>
                  <a:lnTo>
                    <a:pt x="132" y="146"/>
                  </a:lnTo>
                  <a:lnTo>
                    <a:pt x="120" y="144"/>
                  </a:lnTo>
                  <a:lnTo>
                    <a:pt x="108" y="144"/>
                  </a:lnTo>
                  <a:lnTo>
                    <a:pt x="98" y="142"/>
                  </a:lnTo>
                  <a:lnTo>
                    <a:pt x="88" y="140"/>
                  </a:lnTo>
                  <a:lnTo>
                    <a:pt x="76" y="140"/>
                  </a:lnTo>
                  <a:lnTo>
                    <a:pt x="64" y="138"/>
                  </a:lnTo>
                  <a:lnTo>
                    <a:pt x="54" y="136"/>
                  </a:lnTo>
                  <a:lnTo>
                    <a:pt x="42" y="136"/>
                  </a:lnTo>
                  <a:lnTo>
                    <a:pt x="30" y="136"/>
                  </a:lnTo>
                  <a:lnTo>
                    <a:pt x="26" y="136"/>
                  </a:lnTo>
                  <a:lnTo>
                    <a:pt x="22" y="136"/>
                  </a:lnTo>
                  <a:lnTo>
                    <a:pt x="20" y="136"/>
                  </a:lnTo>
                  <a:lnTo>
                    <a:pt x="16" y="138"/>
                  </a:lnTo>
                  <a:lnTo>
                    <a:pt x="12" y="138"/>
                  </a:lnTo>
                  <a:lnTo>
                    <a:pt x="8" y="136"/>
                  </a:lnTo>
                  <a:lnTo>
                    <a:pt x="4" y="136"/>
                  </a:lnTo>
                  <a:lnTo>
                    <a:pt x="0" y="136"/>
                  </a:lnTo>
                  <a:lnTo>
                    <a:pt x="4" y="132"/>
                  </a:lnTo>
                  <a:lnTo>
                    <a:pt x="10" y="128"/>
                  </a:lnTo>
                  <a:lnTo>
                    <a:pt x="16" y="122"/>
                  </a:lnTo>
                  <a:lnTo>
                    <a:pt x="22" y="118"/>
                  </a:lnTo>
                  <a:lnTo>
                    <a:pt x="26" y="114"/>
                  </a:lnTo>
                  <a:lnTo>
                    <a:pt x="30" y="108"/>
                  </a:lnTo>
                  <a:lnTo>
                    <a:pt x="34" y="102"/>
                  </a:lnTo>
                  <a:lnTo>
                    <a:pt x="34" y="94"/>
                  </a:lnTo>
                  <a:lnTo>
                    <a:pt x="38" y="84"/>
                  </a:lnTo>
                  <a:lnTo>
                    <a:pt x="40" y="72"/>
                  </a:lnTo>
                  <a:lnTo>
                    <a:pt x="44" y="62"/>
                  </a:lnTo>
                  <a:lnTo>
                    <a:pt x="46" y="52"/>
                  </a:lnTo>
                  <a:lnTo>
                    <a:pt x="50" y="42"/>
                  </a:lnTo>
                  <a:lnTo>
                    <a:pt x="52" y="30"/>
                  </a:lnTo>
                  <a:lnTo>
                    <a:pt x="56" y="20"/>
                  </a:lnTo>
                  <a:lnTo>
                    <a:pt x="58" y="8"/>
                  </a:lnTo>
                  <a:lnTo>
                    <a:pt x="60" y="6"/>
                  </a:lnTo>
                  <a:lnTo>
                    <a:pt x="62" y="4"/>
                  </a:lnTo>
                  <a:lnTo>
                    <a:pt x="64" y="4"/>
                  </a:lnTo>
                  <a:lnTo>
                    <a:pt x="66" y="4"/>
                  </a:lnTo>
                  <a:lnTo>
                    <a:pt x="68" y="2"/>
                  </a:lnTo>
                  <a:lnTo>
                    <a:pt x="70" y="2"/>
                  </a:lnTo>
                  <a:lnTo>
                    <a:pt x="74" y="0"/>
                  </a:lnTo>
                  <a:lnTo>
                    <a:pt x="76" y="0"/>
                  </a:lnTo>
                  <a:lnTo>
                    <a:pt x="74" y="0"/>
                  </a:lnTo>
                  <a:lnTo>
                    <a:pt x="70" y="2"/>
                  </a:lnTo>
                  <a:lnTo>
                    <a:pt x="66" y="4"/>
                  </a:lnTo>
                  <a:lnTo>
                    <a:pt x="64" y="8"/>
                  </a:lnTo>
                  <a:close/>
                </a:path>
              </a:pathLst>
            </a:custGeom>
            <a:solidFill>
              <a:srgbClr val="FF7F00"/>
            </a:solidFill>
            <a:ln w="9525">
              <a:noFill/>
              <a:round/>
              <a:headEnd/>
              <a:tailEnd/>
            </a:ln>
          </p:spPr>
          <p:txBody>
            <a:bodyPr>
              <a:prstTxWarp prst="textNoShape">
                <a:avLst/>
              </a:prstTxWarp>
            </a:bodyPr>
            <a:lstStyle/>
            <a:p>
              <a:endParaRPr lang="en-US"/>
            </a:p>
          </p:txBody>
        </p:sp>
        <p:sp>
          <p:nvSpPr>
            <p:cNvPr id="36932" name="Freeform 262"/>
            <p:cNvSpPr>
              <a:spLocks/>
            </p:cNvSpPr>
            <p:nvPr/>
          </p:nvSpPr>
          <p:spPr bwMode="auto">
            <a:xfrm>
              <a:off x="1583" y="3268"/>
              <a:ext cx="190" cy="122"/>
            </a:xfrm>
            <a:custGeom>
              <a:avLst/>
              <a:gdLst>
                <a:gd name="T0" fmla="*/ 42 w 190"/>
                <a:gd name="T1" fmla="*/ 20 h 122"/>
                <a:gd name="T2" fmla="*/ 34 w 190"/>
                <a:gd name="T3" fmla="*/ 58 h 122"/>
                <a:gd name="T4" fmla="*/ 32 w 190"/>
                <a:gd name="T5" fmla="*/ 80 h 122"/>
                <a:gd name="T6" fmla="*/ 38 w 190"/>
                <a:gd name="T7" fmla="*/ 84 h 122"/>
                <a:gd name="T8" fmla="*/ 46 w 190"/>
                <a:gd name="T9" fmla="*/ 88 h 122"/>
                <a:gd name="T10" fmla="*/ 54 w 190"/>
                <a:gd name="T11" fmla="*/ 90 h 122"/>
                <a:gd name="T12" fmla="*/ 64 w 190"/>
                <a:gd name="T13" fmla="*/ 96 h 122"/>
                <a:gd name="T14" fmla="*/ 80 w 190"/>
                <a:gd name="T15" fmla="*/ 104 h 122"/>
                <a:gd name="T16" fmla="*/ 96 w 190"/>
                <a:gd name="T17" fmla="*/ 108 h 122"/>
                <a:gd name="T18" fmla="*/ 112 w 190"/>
                <a:gd name="T19" fmla="*/ 112 h 122"/>
                <a:gd name="T20" fmla="*/ 130 w 190"/>
                <a:gd name="T21" fmla="*/ 114 h 122"/>
                <a:gd name="T22" fmla="*/ 146 w 190"/>
                <a:gd name="T23" fmla="*/ 114 h 122"/>
                <a:gd name="T24" fmla="*/ 164 w 190"/>
                <a:gd name="T25" fmla="*/ 116 h 122"/>
                <a:gd name="T26" fmla="*/ 180 w 190"/>
                <a:gd name="T27" fmla="*/ 118 h 122"/>
                <a:gd name="T28" fmla="*/ 180 w 190"/>
                <a:gd name="T29" fmla="*/ 118 h 122"/>
                <a:gd name="T30" fmla="*/ 162 w 190"/>
                <a:gd name="T31" fmla="*/ 122 h 122"/>
                <a:gd name="T32" fmla="*/ 142 w 190"/>
                <a:gd name="T33" fmla="*/ 122 h 122"/>
                <a:gd name="T34" fmla="*/ 120 w 190"/>
                <a:gd name="T35" fmla="*/ 122 h 122"/>
                <a:gd name="T36" fmla="*/ 106 w 190"/>
                <a:gd name="T37" fmla="*/ 120 h 122"/>
                <a:gd name="T38" fmla="*/ 98 w 190"/>
                <a:gd name="T39" fmla="*/ 120 h 122"/>
                <a:gd name="T40" fmla="*/ 88 w 190"/>
                <a:gd name="T41" fmla="*/ 118 h 122"/>
                <a:gd name="T42" fmla="*/ 76 w 190"/>
                <a:gd name="T43" fmla="*/ 118 h 122"/>
                <a:gd name="T44" fmla="*/ 64 w 190"/>
                <a:gd name="T45" fmla="*/ 114 h 122"/>
                <a:gd name="T46" fmla="*/ 54 w 190"/>
                <a:gd name="T47" fmla="*/ 112 h 122"/>
                <a:gd name="T48" fmla="*/ 42 w 190"/>
                <a:gd name="T49" fmla="*/ 110 h 122"/>
                <a:gd name="T50" fmla="*/ 30 w 190"/>
                <a:gd name="T51" fmla="*/ 108 h 122"/>
                <a:gd name="T52" fmla="*/ 18 w 190"/>
                <a:gd name="T53" fmla="*/ 104 h 122"/>
                <a:gd name="T54" fmla="*/ 6 w 190"/>
                <a:gd name="T55" fmla="*/ 102 h 122"/>
                <a:gd name="T56" fmla="*/ 4 w 190"/>
                <a:gd name="T57" fmla="*/ 92 h 122"/>
                <a:gd name="T58" fmla="*/ 12 w 190"/>
                <a:gd name="T59" fmla="*/ 74 h 122"/>
                <a:gd name="T60" fmla="*/ 20 w 190"/>
                <a:gd name="T61" fmla="*/ 58 h 122"/>
                <a:gd name="T62" fmla="*/ 24 w 190"/>
                <a:gd name="T63" fmla="*/ 38 h 122"/>
                <a:gd name="T64" fmla="*/ 26 w 190"/>
                <a:gd name="T65" fmla="*/ 24 h 122"/>
                <a:gd name="T66" fmla="*/ 28 w 190"/>
                <a:gd name="T67" fmla="*/ 12 h 122"/>
                <a:gd name="T68" fmla="*/ 32 w 190"/>
                <a:gd name="T69" fmla="*/ 4 h 122"/>
                <a:gd name="T70" fmla="*/ 42 w 190"/>
                <a:gd name="T71" fmla="*/ 0 h 122"/>
                <a:gd name="T72" fmla="*/ 46 w 190"/>
                <a:gd name="T73" fmla="*/ 0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
                <a:gd name="T112" fmla="*/ 0 h 122"/>
                <a:gd name="T113" fmla="*/ 190 w 190"/>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 h="122">
                  <a:moveTo>
                    <a:pt x="46" y="0"/>
                  </a:moveTo>
                  <a:lnTo>
                    <a:pt x="42" y="20"/>
                  </a:lnTo>
                  <a:lnTo>
                    <a:pt x="38" y="38"/>
                  </a:lnTo>
                  <a:lnTo>
                    <a:pt x="34" y="58"/>
                  </a:lnTo>
                  <a:lnTo>
                    <a:pt x="30" y="76"/>
                  </a:lnTo>
                  <a:lnTo>
                    <a:pt x="32" y="80"/>
                  </a:lnTo>
                  <a:lnTo>
                    <a:pt x="36" y="82"/>
                  </a:lnTo>
                  <a:lnTo>
                    <a:pt x="38" y="84"/>
                  </a:lnTo>
                  <a:lnTo>
                    <a:pt x="42" y="86"/>
                  </a:lnTo>
                  <a:lnTo>
                    <a:pt x="46" y="88"/>
                  </a:lnTo>
                  <a:lnTo>
                    <a:pt x="50" y="90"/>
                  </a:lnTo>
                  <a:lnTo>
                    <a:pt x="54" y="90"/>
                  </a:lnTo>
                  <a:lnTo>
                    <a:pt x="58" y="92"/>
                  </a:lnTo>
                  <a:lnTo>
                    <a:pt x="64" y="96"/>
                  </a:lnTo>
                  <a:lnTo>
                    <a:pt x="72" y="100"/>
                  </a:lnTo>
                  <a:lnTo>
                    <a:pt x="80" y="104"/>
                  </a:lnTo>
                  <a:lnTo>
                    <a:pt x="88" y="106"/>
                  </a:lnTo>
                  <a:lnTo>
                    <a:pt x="96" y="108"/>
                  </a:lnTo>
                  <a:lnTo>
                    <a:pt x="104" y="110"/>
                  </a:lnTo>
                  <a:lnTo>
                    <a:pt x="112" y="112"/>
                  </a:lnTo>
                  <a:lnTo>
                    <a:pt x="120" y="112"/>
                  </a:lnTo>
                  <a:lnTo>
                    <a:pt x="130" y="114"/>
                  </a:lnTo>
                  <a:lnTo>
                    <a:pt x="138" y="114"/>
                  </a:lnTo>
                  <a:lnTo>
                    <a:pt x="146" y="114"/>
                  </a:lnTo>
                  <a:lnTo>
                    <a:pt x="154" y="116"/>
                  </a:lnTo>
                  <a:lnTo>
                    <a:pt x="164" y="116"/>
                  </a:lnTo>
                  <a:lnTo>
                    <a:pt x="172" y="116"/>
                  </a:lnTo>
                  <a:lnTo>
                    <a:pt x="180" y="118"/>
                  </a:lnTo>
                  <a:lnTo>
                    <a:pt x="190" y="118"/>
                  </a:lnTo>
                  <a:lnTo>
                    <a:pt x="180" y="118"/>
                  </a:lnTo>
                  <a:lnTo>
                    <a:pt x="172" y="120"/>
                  </a:lnTo>
                  <a:lnTo>
                    <a:pt x="162" y="122"/>
                  </a:lnTo>
                  <a:lnTo>
                    <a:pt x="152" y="122"/>
                  </a:lnTo>
                  <a:lnTo>
                    <a:pt x="142" y="122"/>
                  </a:lnTo>
                  <a:lnTo>
                    <a:pt x="130" y="122"/>
                  </a:lnTo>
                  <a:lnTo>
                    <a:pt x="120" y="122"/>
                  </a:lnTo>
                  <a:lnTo>
                    <a:pt x="110" y="120"/>
                  </a:lnTo>
                  <a:lnTo>
                    <a:pt x="106" y="120"/>
                  </a:lnTo>
                  <a:lnTo>
                    <a:pt x="102" y="120"/>
                  </a:lnTo>
                  <a:lnTo>
                    <a:pt x="98" y="120"/>
                  </a:lnTo>
                  <a:lnTo>
                    <a:pt x="94" y="120"/>
                  </a:lnTo>
                  <a:lnTo>
                    <a:pt x="88" y="118"/>
                  </a:lnTo>
                  <a:lnTo>
                    <a:pt x="82" y="118"/>
                  </a:lnTo>
                  <a:lnTo>
                    <a:pt x="76" y="118"/>
                  </a:lnTo>
                  <a:lnTo>
                    <a:pt x="70" y="116"/>
                  </a:lnTo>
                  <a:lnTo>
                    <a:pt x="64" y="114"/>
                  </a:lnTo>
                  <a:lnTo>
                    <a:pt x="58" y="114"/>
                  </a:lnTo>
                  <a:lnTo>
                    <a:pt x="54" y="112"/>
                  </a:lnTo>
                  <a:lnTo>
                    <a:pt x="48" y="110"/>
                  </a:lnTo>
                  <a:lnTo>
                    <a:pt x="42" y="110"/>
                  </a:lnTo>
                  <a:lnTo>
                    <a:pt x="36" y="108"/>
                  </a:lnTo>
                  <a:lnTo>
                    <a:pt x="30" y="108"/>
                  </a:lnTo>
                  <a:lnTo>
                    <a:pt x="24" y="106"/>
                  </a:lnTo>
                  <a:lnTo>
                    <a:pt x="18" y="104"/>
                  </a:lnTo>
                  <a:lnTo>
                    <a:pt x="12" y="102"/>
                  </a:lnTo>
                  <a:lnTo>
                    <a:pt x="6" y="102"/>
                  </a:lnTo>
                  <a:lnTo>
                    <a:pt x="0" y="100"/>
                  </a:lnTo>
                  <a:lnTo>
                    <a:pt x="4" y="92"/>
                  </a:lnTo>
                  <a:lnTo>
                    <a:pt x="8" y="84"/>
                  </a:lnTo>
                  <a:lnTo>
                    <a:pt x="12" y="74"/>
                  </a:lnTo>
                  <a:lnTo>
                    <a:pt x="16" y="66"/>
                  </a:lnTo>
                  <a:lnTo>
                    <a:pt x="20" y="58"/>
                  </a:lnTo>
                  <a:lnTo>
                    <a:pt x="22" y="48"/>
                  </a:lnTo>
                  <a:lnTo>
                    <a:pt x="24" y="38"/>
                  </a:lnTo>
                  <a:lnTo>
                    <a:pt x="24" y="28"/>
                  </a:lnTo>
                  <a:lnTo>
                    <a:pt x="26" y="24"/>
                  </a:lnTo>
                  <a:lnTo>
                    <a:pt x="28" y="18"/>
                  </a:lnTo>
                  <a:lnTo>
                    <a:pt x="28" y="12"/>
                  </a:lnTo>
                  <a:lnTo>
                    <a:pt x="28" y="6"/>
                  </a:lnTo>
                  <a:lnTo>
                    <a:pt x="32" y="4"/>
                  </a:lnTo>
                  <a:lnTo>
                    <a:pt x="38" y="2"/>
                  </a:lnTo>
                  <a:lnTo>
                    <a:pt x="42" y="0"/>
                  </a:lnTo>
                  <a:lnTo>
                    <a:pt x="46" y="0"/>
                  </a:lnTo>
                  <a:close/>
                </a:path>
              </a:pathLst>
            </a:custGeom>
            <a:solidFill>
              <a:srgbClr val="FF7F00"/>
            </a:solidFill>
            <a:ln w="9525">
              <a:noFill/>
              <a:round/>
              <a:headEnd/>
              <a:tailEnd/>
            </a:ln>
          </p:spPr>
          <p:txBody>
            <a:bodyPr>
              <a:prstTxWarp prst="textNoShape">
                <a:avLst/>
              </a:prstTxWarp>
            </a:bodyPr>
            <a:lstStyle/>
            <a:p>
              <a:endParaRPr lang="en-US"/>
            </a:p>
          </p:txBody>
        </p:sp>
        <p:sp>
          <p:nvSpPr>
            <p:cNvPr id="36933" name="Freeform 263"/>
            <p:cNvSpPr>
              <a:spLocks/>
            </p:cNvSpPr>
            <p:nvPr/>
          </p:nvSpPr>
          <p:spPr bwMode="auto">
            <a:xfrm>
              <a:off x="1479" y="3348"/>
              <a:ext cx="186" cy="50"/>
            </a:xfrm>
            <a:custGeom>
              <a:avLst/>
              <a:gdLst>
                <a:gd name="T0" fmla="*/ 110 w 186"/>
                <a:gd name="T1" fmla="*/ 32 h 50"/>
                <a:gd name="T2" fmla="*/ 120 w 186"/>
                <a:gd name="T3" fmla="*/ 34 h 50"/>
                <a:gd name="T4" fmla="*/ 128 w 186"/>
                <a:gd name="T5" fmla="*/ 36 h 50"/>
                <a:gd name="T6" fmla="*/ 138 w 186"/>
                <a:gd name="T7" fmla="*/ 38 h 50"/>
                <a:gd name="T8" fmla="*/ 148 w 186"/>
                <a:gd name="T9" fmla="*/ 40 h 50"/>
                <a:gd name="T10" fmla="*/ 158 w 186"/>
                <a:gd name="T11" fmla="*/ 42 h 50"/>
                <a:gd name="T12" fmla="*/ 166 w 186"/>
                <a:gd name="T13" fmla="*/ 42 h 50"/>
                <a:gd name="T14" fmla="*/ 176 w 186"/>
                <a:gd name="T15" fmla="*/ 44 h 50"/>
                <a:gd name="T16" fmla="*/ 186 w 186"/>
                <a:gd name="T17" fmla="*/ 46 h 50"/>
                <a:gd name="T18" fmla="*/ 182 w 186"/>
                <a:gd name="T19" fmla="*/ 46 h 50"/>
                <a:gd name="T20" fmla="*/ 176 w 186"/>
                <a:gd name="T21" fmla="*/ 46 h 50"/>
                <a:gd name="T22" fmla="*/ 172 w 186"/>
                <a:gd name="T23" fmla="*/ 46 h 50"/>
                <a:gd name="T24" fmla="*/ 168 w 186"/>
                <a:gd name="T25" fmla="*/ 46 h 50"/>
                <a:gd name="T26" fmla="*/ 164 w 186"/>
                <a:gd name="T27" fmla="*/ 46 h 50"/>
                <a:gd name="T28" fmla="*/ 160 w 186"/>
                <a:gd name="T29" fmla="*/ 48 h 50"/>
                <a:gd name="T30" fmla="*/ 156 w 186"/>
                <a:gd name="T31" fmla="*/ 48 h 50"/>
                <a:gd name="T32" fmla="*/ 154 w 186"/>
                <a:gd name="T33" fmla="*/ 50 h 50"/>
                <a:gd name="T34" fmla="*/ 146 w 186"/>
                <a:gd name="T35" fmla="*/ 46 h 50"/>
                <a:gd name="T36" fmla="*/ 138 w 186"/>
                <a:gd name="T37" fmla="*/ 44 h 50"/>
                <a:gd name="T38" fmla="*/ 132 w 186"/>
                <a:gd name="T39" fmla="*/ 42 h 50"/>
                <a:gd name="T40" fmla="*/ 124 w 186"/>
                <a:gd name="T41" fmla="*/ 40 h 50"/>
                <a:gd name="T42" fmla="*/ 116 w 186"/>
                <a:gd name="T43" fmla="*/ 38 h 50"/>
                <a:gd name="T44" fmla="*/ 110 w 186"/>
                <a:gd name="T45" fmla="*/ 36 h 50"/>
                <a:gd name="T46" fmla="*/ 102 w 186"/>
                <a:gd name="T47" fmla="*/ 34 h 50"/>
                <a:gd name="T48" fmla="*/ 94 w 186"/>
                <a:gd name="T49" fmla="*/ 34 h 50"/>
                <a:gd name="T50" fmla="*/ 86 w 186"/>
                <a:gd name="T51" fmla="*/ 32 h 50"/>
                <a:gd name="T52" fmla="*/ 78 w 186"/>
                <a:gd name="T53" fmla="*/ 32 h 50"/>
                <a:gd name="T54" fmla="*/ 70 w 186"/>
                <a:gd name="T55" fmla="*/ 30 h 50"/>
                <a:gd name="T56" fmla="*/ 62 w 186"/>
                <a:gd name="T57" fmla="*/ 30 h 50"/>
                <a:gd name="T58" fmla="*/ 56 w 186"/>
                <a:gd name="T59" fmla="*/ 28 h 50"/>
                <a:gd name="T60" fmla="*/ 48 w 186"/>
                <a:gd name="T61" fmla="*/ 28 h 50"/>
                <a:gd name="T62" fmla="*/ 40 w 186"/>
                <a:gd name="T63" fmla="*/ 26 h 50"/>
                <a:gd name="T64" fmla="*/ 32 w 186"/>
                <a:gd name="T65" fmla="*/ 24 h 50"/>
                <a:gd name="T66" fmla="*/ 28 w 186"/>
                <a:gd name="T67" fmla="*/ 22 h 50"/>
                <a:gd name="T68" fmla="*/ 22 w 186"/>
                <a:gd name="T69" fmla="*/ 20 h 50"/>
                <a:gd name="T70" fmla="*/ 18 w 186"/>
                <a:gd name="T71" fmla="*/ 20 h 50"/>
                <a:gd name="T72" fmla="*/ 12 w 186"/>
                <a:gd name="T73" fmla="*/ 16 h 50"/>
                <a:gd name="T74" fmla="*/ 6 w 186"/>
                <a:gd name="T75" fmla="*/ 14 h 50"/>
                <a:gd name="T76" fmla="*/ 4 w 186"/>
                <a:gd name="T77" fmla="*/ 10 h 50"/>
                <a:gd name="T78" fmla="*/ 2 w 186"/>
                <a:gd name="T79" fmla="*/ 4 h 50"/>
                <a:gd name="T80" fmla="*/ 0 w 186"/>
                <a:gd name="T81" fmla="*/ 0 h 50"/>
                <a:gd name="T82" fmla="*/ 6 w 186"/>
                <a:gd name="T83" fmla="*/ 4 h 50"/>
                <a:gd name="T84" fmla="*/ 12 w 186"/>
                <a:gd name="T85" fmla="*/ 8 h 50"/>
                <a:gd name="T86" fmla="*/ 18 w 186"/>
                <a:gd name="T87" fmla="*/ 12 h 50"/>
                <a:gd name="T88" fmla="*/ 24 w 186"/>
                <a:gd name="T89" fmla="*/ 16 h 50"/>
                <a:gd name="T90" fmla="*/ 30 w 186"/>
                <a:gd name="T91" fmla="*/ 18 h 50"/>
                <a:gd name="T92" fmla="*/ 38 w 186"/>
                <a:gd name="T93" fmla="*/ 20 h 50"/>
                <a:gd name="T94" fmla="*/ 44 w 186"/>
                <a:gd name="T95" fmla="*/ 22 h 50"/>
                <a:gd name="T96" fmla="*/ 52 w 186"/>
                <a:gd name="T97" fmla="*/ 24 h 50"/>
                <a:gd name="T98" fmla="*/ 60 w 186"/>
                <a:gd name="T99" fmla="*/ 24 h 50"/>
                <a:gd name="T100" fmla="*/ 66 w 186"/>
                <a:gd name="T101" fmla="*/ 24 h 50"/>
                <a:gd name="T102" fmla="*/ 74 w 186"/>
                <a:gd name="T103" fmla="*/ 26 h 50"/>
                <a:gd name="T104" fmla="*/ 82 w 186"/>
                <a:gd name="T105" fmla="*/ 26 h 50"/>
                <a:gd name="T106" fmla="*/ 88 w 186"/>
                <a:gd name="T107" fmla="*/ 28 h 50"/>
                <a:gd name="T108" fmla="*/ 96 w 186"/>
                <a:gd name="T109" fmla="*/ 28 h 50"/>
                <a:gd name="T110" fmla="*/ 104 w 186"/>
                <a:gd name="T111" fmla="*/ 30 h 50"/>
                <a:gd name="T112" fmla="*/ 110 w 186"/>
                <a:gd name="T113" fmla="*/ 32 h 50"/>
                <a:gd name="T114" fmla="*/ 110 w 186"/>
                <a:gd name="T115" fmla="*/ 32 h 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50"/>
                <a:gd name="T176" fmla="*/ 186 w 186"/>
                <a:gd name="T177" fmla="*/ 50 h 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50">
                  <a:moveTo>
                    <a:pt x="110" y="32"/>
                  </a:moveTo>
                  <a:lnTo>
                    <a:pt x="120" y="34"/>
                  </a:lnTo>
                  <a:lnTo>
                    <a:pt x="128" y="36"/>
                  </a:lnTo>
                  <a:lnTo>
                    <a:pt x="138" y="38"/>
                  </a:lnTo>
                  <a:lnTo>
                    <a:pt x="148" y="40"/>
                  </a:lnTo>
                  <a:lnTo>
                    <a:pt x="158" y="42"/>
                  </a:lnTo>
                  <a:lnTo>
                    <a:pt x="166" y="42"/>
                  </a:lnTo>
                  <a:lnTo>
                    <a:pt x="176" y="44"/>
                  </a:lnTo>
                  <a:lnTo>
                    <a:pt x="186" y="46"/>
                  </a:lnTo>
                  <a:lnTo>
                    <a:pt x="182" y="46"/>
                  </a:lnTo>
                  <a:lnTo>
                    <a:pt x="176" y="46"/>
                  </a:lnTo>
                  <a:lnTo>
                    <a:pt x="172" y="46"/>
                  </a:lnTo>
                  <a:lnTo>
                    <a:pt x="168" y="46"/>
                  </a:lnTo>
                  <a:lnTo>
                    <a:pt x="164" y="46"/>
                  </a:lnTo>
                  <a:lnTo>
                    <a:pt x="160" y="48"/>
                  </a:lnTo>
                  <a:lnTo>
                    <a:pt x="156" y="48"/>
                  </a:lnTo>
                  <a:lnTo>
                    <a:pt x="154" y="50"/>
                  </a:lnTo>
                  <a:lnTo>
                    <a:pt x="146" y="46"/>
                  </a:lnTo>
                  <a:lnTo>
                    <a:pt x="138" y="44"/>
                  </a:lnTo>
                  <a:lnTo>
                    <a:pt x="132" y="42"/>
                  </a:lnTo>
                  <a:lnTo>
                    <a:pt x="124" y="40"/>
                  </a:lnTo>
                  <a:lnTo>
                    <a:pt x="116" y="38"/>
                  </a:lnTo>
                  <a:lnTo>
                    <a:pt x="110" y="36"/>
                  </a:lnTo>
                  <a:lnTo>
                    <a:pt x="102" y="34"/>
                  </a:lnTo>
                  <a:lnTo>
                    <a:pt x="94" y="34"/>
                  </a:lnTo>
                  <a:lnTo>
                    <a:pt x="86" y="32"/>
                  </a:lnTo>
                  <a:lnTo>
                    <a:pt x="78" y="32"/>
                  </a:lnTo>
                  <a:lnTo>
                    <a:pt x="70" y="30"/>
                  </a:lnTo>
                  <a:lnTo>
                    <a:pt x="62" y="30"/>
                  </a:lnTo>
                  <a:lnTo>
                    <a:pt x="56" y="28"/>
                  </a:lnTo>
                  <a:lnTo>
                    <a:pt x="48" y="28"/>
                  </a:lnTo>
                  <a:lnTo>
                    <a:pt x="40" y="26"/>
                  </a:lnTo>
                  <a:lnTo>
                    <a:pt x="32" y="24"/>
                  </a:lnTo>
                  <a:lnTo>
                    <a:pt x="28" y="22"/>
                  </a:lnTo>
                  <a:lnTo>
                    <a:pt x="22" y="20"/>
                  </a:lnTo>
                  <a:lnTo>
                    <a:pt x="18" y="20"/>
                  </a:lnTo>
                  <a:lnTo>
                    <a:pt x="12" y="16"/>
                  </a:lnTo>
                  <a:lnTo>
                    <a:pt x="6" y="14"/>
                  </a:lnTo>
                  <a:lnTo>
                    <a:pt x="4" y="10"/>
                  </a:lnTo>
                  <a:lnTo>
                    <a:pt x="2" y="4"/>
                  </a:lnTo>
                  <a:lnTo>
                    <a:pt x="0" y="0"/>
                  </a:lnTo>
                  <a:lnTo>
                    <a:pt x="6" y="4"/>
                  </a:lnTo>
                  <a:lnTo>
                    <a:pt x="12" y="8"/>
                  </a:lnTo>
                  <a:lnTo>
                    <a:pt x="18" y="12"/>
                  </a:lnTo>
                  <a:lnTo>
                    <a:pt x="24" y="16"/>
                  </a:lnTo>
                  <a:lnTo>
                    <a:pt x="30" y="18"/>
                  </a:lnTo>
                  <a:lnTo>
                    <a:pt x="38" y="20"/>
                  </a:lnTo>
                  <a:lnTo>
                    <a:pt x="44" y="22"/>
                  </a:lnTo>
                  <a:lnTo>
                    <a:pt x="52" y="24"/>
                  </a:lnTo>
                  <a:lnTo>
                    <a:pt x="60" y="24"/>
                  </a:lnTo>
                  <a:lnTo>
                    <a:pt x="66" y="24"/>
                  </a:lnTo>
                  <a:lnTo>
                    <a:pt x="74" y="26"/>
                  </a:lnTo>
                  <a:lnTo>
                    <a:pt x="82" y="26"/>
                  </a:lnTo>
                  <a:lnTo>
                    <a:pt x="88" y="28"/>
                  </a:lnTo>
                  <a:lnTo>
                    <a:pt x="96" y="28"/>
                  </a:lnTo>
                  <a:lnTo>
                    <a:pt x="104" y="30"/>
                  </a:lnTo>
                  <a:lnTo>
                    <a:pt x="110" y="32"/>
                  </a:lnTo>
                  <a:close/>
                </a:path>
              </a:pathLst>
            </a:custGeom>
            <a:solidFill>
              <a:srgbClr val="C44400"/>
            </a:solidFill>
            <a:ln w="9525">
              <a:noFill/>
              <a:round/>
              <a:headEnd/>
              <a:tailEnd/>
            </a:ln>
          </p:spPr>
          <p:txBody>
            <a:bodyPr>
              <a:prstTxWarp prst="textNoShape">
                <a:avLst/>
              </a:prstTxWarp>
            </a:bodyPr>
            <a:lstStyle/>
            <a:p>
              <a:endParaRPr lang="en-US"/>
            </a:p>
          </p:txBody>
        </p:sp>
        <p:sp>
          <p:nvSpPr>
            <p:cNvPr id="36934" name="Freeform 264"/>
            <p:cNvSpPr>
              <a:spLocks/>
            </p:cNvSpPr>
            <p:nvPr/>
          </p:nvSpPr>
          <p:spPr bwMode="auto">
            <a:xfrm>
              <a:off x="1665" y="3360"/>
              <a:ext cx="140" cy="18"/>
            </a:xfrm>
            <a:custGeom>
              <a:avLst/>
              <a:gdLst>
                <a:gd name="T0" fmla="*/ 140 w 140"/>
                <a:gd name="T1" fmla="*/ 10 h 18"/>
                <a:gd name="T2" fmla="*/ 134 w 140"/>
                <a:gd name="T3" fmla="*/ 14 h 18"/>
                <a:gd name="T4" fmla="*/ 128 w 140"/>
                <a:gd name="T5" fmla="*/ 16 h 18"/>
                <a:gd name="T6" fmla="*/ 120 w 140"/>
                <a:gd name="T7" fmla="*/ 18 h 18"/>
                <a:gd name="T8" fmla="*/ 112 w 140"/>
                <a:gd name="T9" fmla="*/ 18 h 18"/>
                <a:gd name="T10" fmla="*/ 104 w 140"/>
                <a:gd name="T11" fmla="*/ 18 h 18"/>
                <a:gd name="T12" fmla="*/ 96 w 140"/>
                <a:gd name="T13" fmla="*/ 16 h 18"/>
                <a:gd name="T14" fmla="*/ 88 w 140"/>
                <a:gd name="T15" fmla="*/ 14 h 18"/>
                <a:gd name="T16" fmla="*/ 82 w 140"/>
                <a:gd name="T17" fmla="*/ 14 h 18"/>
                <a:gd name="T18" fmla="*/ 70 w 140"/>
                <a:gd name="T19" fmla="*/ 12 h 18"/>
                <a:gd name="T20" fmla="*/ 60 w 140"/>
                <a:gd name="T21" fmla="*/ 12 h 18"/>
                <a:gd name="T22" fmla="*/ 50 w 140"/>
                <a:gd name="T23" fmla="*/ 12 h 18"/>
                <a:gd name="T24" fmla="*/ 40 w 140"/>
                <a:gd name="T25" fmla="*/ 10 h 18"/>
                <a:gd name="T26" fmla="*/ 28 w 140"/>
                <a:gd name="T27" fmla="*/ 10 h 18"/>
                <a:gd name="T28" fmla="*/ 18 w 140"/>
                <a:gd name="T29" fmla="*/ 8 h 18"/>
                <a:gd name="T30" fmla="*/ 8 w 140"/>
                <a:gd name="T31" fmla="*/ 4 h 18"/>
                <a:gd name="T32" fmla="*/ 0 w 140"/>
                <a:gd name="T33" fmla="*/ 0 h 18"/>
                <a:gd name="T34" fmla="*/ 8 w 140"/>
                <a:gd name="T35" fmla="*/ 2 h 18"/>
                <a:gd name="T36" fmla="*/ 18 w 140"/>
                <a:gd name="T37" fmla="*/ 2 h 18"/>
                <a:gd name="T38" fmla="*/ 26 w 140"/>
                <a:gd name="T39" fmla="*/ 4 h 18"/>
                <a:gd name="T40" fmla="*/ 34 w 140"/>
                <a:gd name="T41" fmla="*/ 4 h 18"/>
                <a:gd name="T42" fmla="*/ 44 w 140"/>
                <a:gd name="T43" fmla="*/ 4 h 18"/>
                <a:gd name="T44" fmla="*/ 52 w 140"/>
                <a:gd name="T45" fmla="*/ 4 h 18"/>
                <a:gd name="T46" fmla="*/ 62 w 140"/>
                <a:gd name="T47" fmla="*/ 4 h 18"/>
                <a:gd name="T48" fmla="*/ 70 w 140"/>
                <a:gd name="T49" fmla="*/ 4 h 18"/>
                <a:gd name="T50" fmla="*/ 80 w 140"/>
                <a:gd name="T51" fmla="*/ 4 h 18"/>
                <a:gd name="T52" fmla="*/ 88 w 140"/>
                <a:gd name="T53" fmla="*/ 4 h 18"/>
                <a:gd name="T54" fmla="*/ 96 w 140"/>
                <a:gd name="T55" fmla="*/ 6 h 18"/>
                <a:gd name="T56" fmla="*/ 106 w 140"/>
                <a:gd name="T57" fmla="*/ 6 h 18"/>
                <a:gd name="T58" fmla="*/ 114 w 140"/>
                <a:gd name="T59" fmla="*/ 6 h 18"/>
                <a:gd name="T60" fmla="*/ 124 w 140"/>
                <a:gd name="T61" fmla="*/ 8 h 18"/>
                <a:gd name="T62" fmla="*/ 132 w 140"/>
                <a:gd name="T63" fmla="*/ 8 h 18"/>
                <a:gd name="T64" fmla="*/ 140 w 140"/>
                <a:gd name="T65" fmla="*/ 10 h 18"/>
                <a:gd name="T66" fmla="*/ 140 w 140"/>
                <a:gd name="T67" fmla="*/ 10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18"/>
                <a:gd name="T104" fmla="*/ 140 w 140"/>
                <a:gd name="T105" fmla="*/ 18 h 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18">
                  <a:moveTo>
                    <a:pt x="140" y="10"/>
                  </a:moveTo>
                  <a:lnTo>
                    <a:pt x="134" y="14"/>
                  </a:lnTo>
                  <a:lnTo>
                    <a:pt x="128" y="16"/>
                  </a:lnTo>
                  <a:lnTo>
                    <a:pt x="120" y="18"/>
                  </a:lnTo>
                  <a:lnTo>
                    <a:pt x="112" y="18"/>
                  </a:lnTo>
                  <a:lnTo>
                    <a:pt x="104" y="18"/>
                  </a:lnTo>
                  <a:lnTo>
                    <a:pt x="96" y="16"/>
                  </a:lnTo>
                  <a:lnTo>
                    <a:pt x="88" y="14"/>
                  </a:lnTo>
                  <a:lnTo>
                    <a:pt x="82" y="14"/>
                  </a:lnTo>
                  <a:lnTo>
                    <a:pt x="70" y="12"/>
                  </a:lnTo>
                  <a:lnTo>
                    <a:pt x="60" y="12"/>
                  </a:lnTo>
                  <a:lnTo>
                    <a:pt x="50" y="12"/>
                  </a:lnTo>
                  <a:lnTo>
                    <a:pt x="40" y="10"/>
                  </a:lnTo>
                  <a:lnTo>
                    <a:pt x="28" y="10"/>
                  </a:lnTo>
                  <a:lnTo>
                    <a:pt x="18" y="8"/>
                  </a:lnTo>
                  <a:lnTo>
                    <a:pt x="8" y="4"/>
                  </a:lnTo>
                  <a:lnTo>
                    <a:pt x="0" y="0"/>
                  </a:lnTo>
                  <a:lnTo>
                    <a:pt x="8" y="2"/>
                  </a:lnTo>
                  <a:lnTo>
                    <a:pt x="18" y="2"/>
                  </a:lnTo>
                  <a:lnTo>
                    <a:pt x="26" y="4"/>
                  </a:lnTo>
                  <a:lnTo>
                    <a:pt x="34" y="4"/>
                  </a:lnTo>
                  <a:lnTo>
                    <a:pt x="44" y="4"/>
                  </a:lnTo>
                  <a:lnTo>
                    <a:pt x="52" y="4"/>
                  </a:lnTo>
                  <a:lnTo>
                    <a:pt x="62" y="4"/>
                  </a:lnTo>
                  <a:lnTo>
                    <a:pt x="70" y="4"/>
                  </a:lnTo>
                  <a:lnTo>
                    <a:pt x="80" y="4"/>
                  </a:lnTo>
                  <a:lnTo>
                    <a:pt x="88" y="4"/>
                  </a:lnTo>
                  <a:lnTo>
                    <a:pt x="96" y="6"/>
                  </a:lnTo>
                  <a:lnTo>
                    <a:pt x="106" y="6"/>
                  </a:lnTo>
                  <a:lnTo>
                    <a:pt x="114" y="6"/>
                  </a:lnTo>
                  <a:lnTo>
                    <a:pt x="124" y="8"/>
                  </a:lnTo>
                  <a:lnTo>
                    <a:pt x="132" y="8"/>
                  </a:lnTo>
                  <a:lnTo>
                    <a:pt x="140" y="10"/>
                  </a:lnTo>
                  <a:close/>
                </a:path>
              </a:pathLst>
            </a:custGeom>
            <a:solidFill>
              <a:srgbClr val="CE4F00"/>
            </a:solidFill>
            <a:ln w="9525">
              <a:noFill/>
              <a:round/>
              <a:headEnd/>
              <a:tailEnd/>
            </a:ln>
          </p:spPr>
          <p:txBody>
            <a:bodyPr>
              <a:prstTxWarp prst="textNoShape">
                <a:avLst/>
              </a:prstTxWarp>
            </a:bodyPr>
            <a:lstStyle/>
            <a:p>
              <a:endParaRPr lang="en-US"/>
            </a:p>
          </p:txBody>
        </p:sp>
        <p:sp>
          <p:nvSpPr>
            <p:cNvPr id="36935" name="Freeform 265"/>
            <p:cNvSpPr>
              <a:spLocks/>
            </p:cNvSpPr>
            <p:nvPr/>
          </p:nvSpPr>
          <p:spPr bwMode="auto">
            <a:xfrm>
              <a:off x="1609" y="2448"/>
              <a:ext cx="32" cy="30"/>
            </a:xfrm>
            <a:custGeom>
              <a:avLst/>
              <a:gdLst>
                <a:gd name="T0" fmla="*/ 16 w 32"/>
                <a:gd name="T1" fmla="*/ 30 h 30"/>
                <a:gd name="T2" fmla="*/ 22 w 32"/>
                <a:gd name="T3" fmla="*/ 28 h 30"/>
                <a:gd name="T4" fmla="*/ 28 w 32"/>
                <a:gd name="T5" fmla="*/ 26 h 30"/>
                <a:gd name="T6" fmla="*/ 30 w 32"/>
                <a:gd name="T7" fmla="*/ 20 h 30"/>
                <a:gd name="T8" fmla="*/ 32 w 32"/>
                <a:gd name="T9" fmla="*/ 14 h 30"/>
                <a:gd name="T10" fmla="*/ 30 w 32"/>
                <a:gd name="T11" fmla="*/ 8 h 30"/>
                <a:gd name="T12" fmla="*/ 28 w 32"/>
                <a:gd name="T13" fmla="*/ 4 h 30"/>
                <a:gd name="T14" fmla="*/ 22 w 32"/>
                <a:gd name="T15" fmla="*/ 0 h 30"/>
                <a:gd name="T16" fmla="*/ 16 w 32"/>
                <a:gd name="T17" fmla="*/ 0 h 30"/>
                <a:gd name="T18" fmla="*/ 10 w 32"/>
                <a:gd name="T19" fmla="*/ 0 h 30"/>
                <a:gd name="T20" fmla="*/ 6 w 32"/>
                <a:gd name="T21" fmla="*/ 4 h 30"/>
                <a:gd name="T22" fmla="*/ 2 w 32"/>
                <a:gd name="T23" fmla="*/ 8 h 30"/>
                <a:gd name="T24" fmla="*/ 0 w 32"/>
                <a:gd name="T25" fmla="*/ 14 h 30"/>
                <a:gd name="T26" fmla="*/ 2 w 32"/>
                <a:gd name="T27" fmla="*/ 20 h 30"/>
                <a:gd name="T28" fmla="*/ 6 w 32"/>
                <a:gd name="T29" fmla="*/ 26 h 30"/>
                <a:gd name="T30" fmla="*/ 10 w 32"/>
                <a:gd name="T31" fmla="*/ 28 h 30"/>
                <a:gd name="T32" fmla="*/ 16 w 32"/>
                <a:gd name="T33" fmla="*/ 30 h 30"/>
                <a:gd name="T34" fmla="*/ 16 w 32"/>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30"/>
                <a:gd name="T56" fmla="*/ 32 w 32"/>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30">
                  <a:moveTo>
                    <a:pt x="16" y="30"/>
                  </a:moveTo>
                  <a:lnTo>
                    <a:pt x="22" y="28"/>
                  </a:lnTo>
                  <a:lnTo>
                    <a:pt x="28" y="26"/>
                  </a:lnTo>
                  <a:lnTo>
                    <a:pt x="30" y="20"/>
                  </a:lnTo>
                  <a:lnTo>
                    <a:pt x="32" y="14"/>
                  </a:lnTo>
                  <a:lnTo>
                    <a:pt x="30" y="8"/>
                  </a:lnTo>
                  <a:lnTo>
                    <a:pt x="28" y="4"/>
                  </a:lnTo>
                  <a:lnTo>
                    <a:pt x="22" y="0"/>
                  </a:lnTo>
                  <a:lnTo>
                    <a:pt x="16" y="0"/>
                  </a:lnTo>
                  <a:lnTo>
                    <a:pt x="10" y="0"/>
                  </a:lnTo>
                  <a:lnTo>
                    <a:pt x="6" y="4"/>
                  </a:lnTo>
                  <a:lnTo>
                    <a:pt x="2" y="8"/>
                  </a:lnTo>
                  <a:lnTo>
                    <a:pt x="0" y="14"/>
                  </a:lnTo>
                  <a:lnTo>
                    <a:pt x="2" y="20"/>
                  </a:lnTo>
                  <a:lnTo>
                    <a:pt x="6" y="26"/>
                  </a:lnTo>
                  <a:lnTo>
                    <a:pt x="10" y="28"/>
                  </a:lnTo>
                  <a:lnTo>
                    <a:pt x="16" y="30"/>
                  </a:lnTo>
                  <a:close/>
                </a:path>
              </a:pathLst>
            </a:custGeom>
            <a:solidFill>
              <a:srgbClr val="FFFF00"/>
            </a:solidFill>
            <a:ln w="9525">
              <a:noFill/>
              <a:round/>
              <a:headEnd/>
              <a:tailEnd/>
            </a:ln>
          </p:spPr>
          <p:txBody>
            <a:bodyPr>
              <a:prstTxWarp prst="textNoShape">
                <a:avLst/>
              </a:prstTxWarp>
            </a:bodyPr>
            <a:lstStyle/>
            <a:p>
              <a:endParaRPr lang="en-US"/>
            </a:p>
          </p:txBody>
        </p:sp>
        <p:sp>
          <p:nvSpPr>
            <p:cNvPr id="36936" name="Freeform 266"/>
            <p:cNvSpPr>
              <a:spLocks/>
            </p:cNvSpPr>
            <p:nvPr/>
          </p:nvSpPr>
          <p:spPr bwMode="auto">
            <a:xfrm>
              <a:off x="1621" y="2456"/>
              <a:ext cx="12" cy="14"/>
            </a:xfrm>
            <a:custGeom>
              <a:avLst/>
              <a:gdLst>
                <a:gd name="T0" fmla="*/ 6 w 12"/>
                <a:gd name="T1" fmla="*/ 14 h 14"/>
                <a:gd name="T2" fmla="*/ 8 w 12"/>
                <a:gd name="T3" fmla="*/ 14 h 14"/>
                <a:gd name="T4" fmla="*/ 12 w 12"/>
                <a:gd name="T5" fmla="*/ 12 h 14"/>
                <a:gd name="T6" fmla="*/ 12 w 12"/>
                <a:gd name="T7" fmla="*/ 10 h 14"/>
                <a:gd name="T8" fmla="*/ 12 w 12"/>
                <a:gd name="T9" fmla="*/ 6 h 14"/>
                <a:gd name="T10" fmla="*/ 12 w 12"/>
                <a:gd name="T11" fmla="*/ 4 h 14"/>
                <a:gd name="T12" fmla="*/ 12 w 12"/>
                <a:gd name="T13" fmla="*/ 2 h 14"/>
                <a:gd name="T14" fmla="*/ 8 w 12"/>
                <a:gd name="T15" fmla="*/ 0 h 14"/>
                <a:gd name="T16" fmla="*/ 6 w 12"/>
                <a:gd name="T17" fmla="*/ 0 h 14"/>
                <a:gd name="T18" fmla="*/ 4 w 12"/>
                <a:gd name="T19" fmla="*/ 0 h 14"/>
                <a:gd name="T20" fmla="*/ 2 w 12"/>
                <a:gd name="T21" fmla="*/ 2 h 14"/>
                <a:gd name="T22" fmla="*/ 0 w 12"/>
                <a:gd name="T23" fmla="*/ 4 h 14"/>
                <a:gd name="T24" fmla="*/ 0 w 12"/>
                <a:gd name="T25" fmla="*/ 6 h 14"/>
                <a:gd name="T26" fmla="*/ 0 w 12"/>
                <a:gd name="T27" fmla="*/ 10 h 14"/>
                <a:gd name="T28" fmla="*/ 2 w 12"/>
                <a:gd name="T29" fmla="*/ 12 h 14"/>
                <a:gd name="T30" fmla="*/ 4 w 12"/>
                <a:gd name="T31" fmla="*/ 14 h 14"/>
                <a:gd name="T32" fmla="*/ 6 w 12"/>
                <a:gd name="T33" fmla="*/ 14 h 14"/>
                <a:gd name="T34" fmla="*/ 6 w 12"/>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4"/>
                <a:gd name="T56" fmla="*/ 12 w 1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4">
                  <a:moveTo>
                    <a:pt x="6" y="14"/>
                  </a:moveTo>
                  <a:lnTo>
                    <a:pt x="8" y="14"/>
                  </a:lnTo>
                  <a:lnTo>
                    <a:pt x="12" y="12"/>
                  </a:lnTo>
                  <a:lnTo>
                    <a:pt x="12" y="10"/>
                  </a:lnTo>
                  <a:lnTo>
                    <a:pt x="12" y="6"/>
                  </a:lnTo>
                  <a:lnTo>
                    <a:pt x="12" y="4"/>
                  </a:lnTo>
                  <a:lnTo>
                    <a:pt x="12" y="2"/>
                  </a:lnTo>
                  <a:lnTo>
                    <a:pt x="8" y="0"/>
                  </a:lnTo>
                  <a:lnTo>
                    <a:pt x="6" y="0"/>
                  </a:lnTo>
                  <a:lnTo>
                    <a:pt x="4" y="0"/>
                  </a:lnTo>
                  <a:lnTo>
                    <a:pt x="2" y="2"/>
                  </a:lnTo>
                  <a:lnTo>
                    <a:pt x="0" y="4"/>
                  </a:lnTo>
                  <a:lnTo>
                    <a:pt x="0" y="6"/>
                  </a:lnTo>
                  <a:lnTo>
                    <a:pt x="0" y="10"/>
                  </a:lnTo>
                  <a:lnTo>
                    <a:pt x="2" y="12"/>
                  </a:lnTo>
                  <a:lnTo>
                    <a:pt x="4" y="14"/>
                  </a:lnTo>
                  <a:lnTo>
                    <a:pt x="6" y="14"/>
                  </a:lnTo>
                  <a:close/>
                </a:path>
              </a:pathLst>
            </a:custGeom>
            <a:solidFill>
              <a:srgbClr val="000000"/>
            </a:solidFill>
            <a:ln w="9525">
              <a:noFill/>
              <a:round/>
              <a:headEnd/>
              <a:tailEnd/>
            </a:ln>
          </p:spPr>
          <p:txBody>
            <a:bodyPr>
              <a:prstTxWarp prst="textNoShape">
                <a:avLst/>
              </a:prstTxWarp>
            </a:bodyPr>
            <a:lstStyle/>
            <a:p>
              <a:endParaRPr lang="en-US"/>
            </a:p>
          </p:txBody>
        </p:sp>
        <p:sp>
          <p:nvSpPr>
            <p:cNvPr id="36937" name="Freeform 267"/>
            <p:cNvSpPr>
              <a:spLocks/>
            </p:cNvSpPr>
            <p:nvPr/>
          </p:nvSpPr>
          <p:spPr bwMode="auto">
            <a:xfrm>
              <a:off x="1501" y="2390"/>
              <a:ext cx="144" cy="114"/>
            </a:xfrm>
            <a:custGeom>
              <a:avLst/>
              <a:gdLst>
                <a:gd name="T0" fmla="*/ 142 w 144"/>
                <a:gd name="T1" fmla="*/ 26 h 114"/>
                <a:gd name="T2" fmla="*/ 134 w 144"/>
                <a:gd name="T3" fmla="*/ 26 h 114"/>
                <a:gd name="T4" fmla="*/ 122 w 144"/>
                <a:gd name="T5" fmla="*/ 28 h 114"/>
                <a:gd name="T6" fmla="*/ 106 w 144"/>
                <a:gd name="T7" fmla="*/ 30 h 114"/>
                <a:gd name="T8" fmla="*/ 62 w 144"/>
                <a:gd name="T9" fmla="*/ 54 h 114"/>
                <a:gd name="T10" fmla="*/ 60 w 144"/>
                <a:gd name="T11" fmla="*/ 60 h 114"/>
                <a:gd name="T12" fmla="*/ 56 w 144"/>
                <a:gd name="T13" fmla="*/ 74 h 114"/>
                <a:gd name="T14" fmla="*/ 48 w 144"/>
                <a:gd name="T15" fmla="*/ 88 h 114"/>
                <a:gd name="T16" fmla="*/ 44 w 144"/>
                <a:gd name="T17" fmla="*/ 96 h 114"/>
                <a:gd name="T18" fmla="*/ 40 w 144"/>
                <a:gd name="T19" fmla="*/ 98 h 114"/>
                <a:gd name="T20" fmla="*/ 34 w 144"/>
                <a:gd name="T21" fmla="*/ 100 h 114"/>
                <a:gd name="T22" fmla="*/ 24 w 144"/>
                <a:gd name="T23" fmla="*/ 104 h 114"/>
                <a:gd name="T24" fmla="*/ 14 w 144"/>
                <a:gd name="T25" fmla="*/ 110 h 114"/>
                <a:gd name="T26" fmla="*/ 10 w 144"/>
                <a:gd name="T27" fmla="*/ 112 h 114"/>
                <a:gd name="T28" fmla="*/ 4 w 144"/>
                <a:gd name="T29" fmla="*/ 114 h 114"/>
                <a:gd name="T30" fmla="*/ 0 w 144"/>
                <a:gd name="T31" fmla="*/ 110 h 114"/>
                <a:gd name="T32" fmla="*/ 8 w 144"/>
                <a:gd name="T33" fmla="*/ 96 h 114"/>
                <a:gd name="T34" fmla="*/ 12 w 144"/>
                <a:gd name="T35" fmla="*/ 92 h 114"/>
                <a:gd name="T36" fmla="*/ 20 w 144"/>
                <a:gd name="T37" fmla="*/ 80 h 114"/>
                <a:gd name="T38" fmla="*/ 26 w 144"/>
                <a:gd name="T39" fmla="*/ 70 h 114"/>
                <a:gd name="T40" fmla="*/ 22 w 144"/>
                <a:gd name="T41" fmla="*/ 66 h 114"/>
                <a:gd name="T42" fmla="*/ 18 w 144"/>
                <a:gd name="T43" fmla="*/ 66 h 114"/>
                <a:gd name="T44" fmla="*/ 10 w 144"/>
                <a:gd name="T45" fmla="*/ 66 h 114"/>
                <a:gd name="T46" fmla="*/ 10 w 144"/>
                <a:gd name="T47" fmla="*/ 64 h 114"/>
                <a:gd name="T48" fmla="*/ 20 w 144"/>
                <a:gd name="T49" fmla="*/ 52 h 114"/>
                <a:gd name="T50" fmla="*/ 28 w 144"/>
                <a:gd name="T51" fmla="*/ 50 h 114"/>
                <a:gd name="T52" fmla="*/ 44 w 144"/>
                <a:gd name="T53" fmla="*/ 44 h 114"/>
                <a:gd name="T54" fmla="*/ 56 w 144"/>
                <a:gd name="T55" fmla="*/ 38 h 114"/>
                <a:gd name="T56" fmla="*/ 52 w 144"/>
                <a:gd name="T57" fmla="*/ 32 h 114"/>
                <a:gd name="T58" fmla="*/ 52 w 144"/>
                <a:gd name="T59" fmla="*/ 30 h 114"/>
                <a:gd name="T60" fmla="*/ 50 w 144"/>
                <a:gd name="T61" fmla="*/ 28 h 114"/>
                <a:gd name="T62" fmla="*/ 54 w 144"/>
                <a:gd name="T63" fmla="*/ 26 h 114"/>
                <a:gd name="T64" fmla="*/ 72 w 144"/>
                <a:gd name="T65" fmla="*/ 26 h 114"/>
                <a:gd name="T66" fmla="*/ 76 w 144"/>
                <a:gd name="T67" fmla="*/ 24 h 114"/>
                <a:gd name="T68" fmla="*/ 86 w 144"/>
                <a:gd name="T69" fmla="*/ 18 h 114"/>
                <a:gd name="T70" fmla="*/ 92 w 144"/>
                <a:gd name="T71" fmla="*/ 14 h 114"/>
                <a:gd name="T72" fmla="*/ 84 w 144"/>
                <a:gd name="T73" fmla="*/ 10 h 114"/>
                <a:gd name="T74" fmla="*/ 84 w 144"/>
                <a:gd name="T75" fmla="*/ 8 h 114"/>
                <a:gd name="T76" fmla="*/ 86 w 144"/>
                <a:gd name="T77" fmla="*/ 6 h 114"/>
                <a:gd name="T78" fmla="*/ 92 w 144"/>
                <a:gd name="T79" fmla="*/ 6 h 114"/>
                <a:gd name="T80" fmla="*/ 106 w 144"/>
                <a:gd name="T81" fmla="*/ 10 h 114"/>
                <a:gd name="T82" fmla="*/ 112 w 144"/>
                <a:gd name="T83" fmla="*/ 10 h 114"/>
                <a:gd name="T84" fmla="*/ 120 w 144"/>
                <a:gd name="T85" fmla="*/ 12 h 114"/>
                <a:gd name="T86" fmla="*/ 130 w 144"/>
                <a:gd name="T87" fmla="*/ 10 h 114"/>
                <a:gd name="T88" fmla="*/ 134 w 144"/>
                <a:gd name="T89" fmla="*/ 4 h 114"/>
                <a:gd name="T90" fmla="*/ 140 w 144"/>
                <a:gd name="T91" fmla="*/ 0 h 114"/>
                <a:gd name="T92" fmla="*/ 144 w 144"/>
                <a:gd name="T93" fmla="*/ 26 h 114"/>
                <a:gd name="T94" fmla="*/ 144 w 144"/>
                <a:gd name="T95" fmla="*/ 26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4"/>
                <a:gd name="T145" fmla="*/ 0 h 114"/>
                <a:gd name="T146" fmla="*/ 144 w 14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4" h="114">
                  <a:moveTo>
                    <a:pt x="144" y="26"/>
                  </a:moveTo>
                  <a:lnTo>
                    <a:pt x="142" y="26"/>
                  </a:lnTo>
                  <a:lnTo>
                    <a:pt x="140" y="26"/>
                  </a:lnTo>
                  <a:lnTo>
                    <a:pt x="134" y="26"/>
                  </a:lnTo>
                  <a:lnTo>
                    <a:pt x="128" y="26"/>
                  </a:lnTo>
                  <a:lnTo>
                    <a:pt x="122" y="28"/>
                  </a:lnTo>
                  <a:lnTo>
                    <a:pt x="114" y="28"/>
                  </a:lnTo>
                  <a:lnTo>
                    <a:pt x="106" y="30"/>
                  </a:lnTo>
                  <a:lnTo>
                    <a:pt x="98" y="34"/>
                  </a:lnTo>
                  <a:lnTo>
                    <a:pt x="62" y="54"/>
                  </a:lnTo>
                  <a:lnTo>
                    <a:pt x="60" y="56"/>
                  </a:lnTo>
                  <a:lnTo>
                    <a:pt x="60" y="60"/>
                  </a:lnTo>
                  <a:lnTo>
                    <a:pt x="58" y="66"/>
                  </a:lnTo>
                  <a:lnTo>
                    <a:pt x="56" y="74"/>
                  </a:lnTo>
                  <a:lnTo>
                    <a:pt x="52" y="82"/>
                  </a:lnTo>
                  <a:lnTo>
                    <a:pt x="48" y="88"/>
                  </a:lnTo>
                  <a:lnTo>
                    <a:pt x="46" y="94"/>
                  </a:lnTo>
                  <a:lnTo>
                    <a:pt x="44" y="96"/>
                  </a:lnTo>
                  <a:lnTo>
                    <a:pt x="42" y="96"/>
                  </a:lnTo>
                  <a:lnTo>
                    <a:pt x="40" y="98"/>
                  </a:lnTo>
                  <a:lnTo>
                    <a:pt x="38" y="98"/>
                  </a:lnTo>
                  <a:lnTo>
                    <a:pt x="34" y="100"/>
                  </a:lnTo>
                  <a:lnTo>
                    <a:pt x="28" y="102"/>
                  </a:lnTo>
                  <a:lnTo>
                    <a:pt x="24" y="104"/>
                  </a:lnTo>
                  <a:lnTo>
                    <a:pt x="18" y="106"/>
                  </a:lnTo>
                  <a:lnTo>
                    <a:pt x="14" y="110"/>
                  </a:lnTo>
                  <a:lnTo>
                    <a:pt x="12" y="112"/>
                  </a:lnTo>
                  <a:lnTo>
                    <a:pt x="10" y="112"/>
                  </a:lnTo>
                  <a:lnTo>
                    <a:pt x="6" y="114"/>
                  </a:lnTo>
                  <a:lnTo>
                    <a:pt x="4" y="114"/>
                  </a:lnTo>
                  <a:lnTo>
                    <a:pt x="0" y="112"/>
                  </a:lnTo>
                  <a:lnTo>
                    <a:pt x="0" y="110"/>
                  </a:lnTo>
                  <a:lnTo>
                    <a:pt x="2" y="104"/>
                  </a:lnTo>
                  <a:lnTo>
                    <a:pt x="8" y="96"/>
                  </a:lnTo>
                  <a:lnTo>
                    <a:pt x="12" y="92"/>
                  </a:lnTo>
                  <a:lnTo>
                    <a:pt x="16" y="86"/>
                  </a:lnTo>
                  <a:lnTo>
                    <a:pt x="20" y="80"/>
                  </a:lnTo>
                  <a:lnTo>
                    <a:pt x="24" y="74"/>
                  </a:lnTo>
                  <a:lnTo>
                    <a:pt x="26" y="70"/>
                  </a:lnTo>
                  <a:lnTo>
                    <a:pt x="26" y="66"/>
                  </a:lnTo>
                  <a:lnTo>
                    <a:pt x="22" y="66"/>
                  </a:lnTo>
                  <a:lnTo>
                    <a:pt x="20" y="66"/>
                  </a:lnTo>
                  <a:lnTo>
                    <a:pt x="18" y="66"/>
                  </a:lnTo>
                  <a:lnTo>
                    <a:pt x="14" y="68"/>
                  </a:lnTo>
                  <a:lnTo>
                    <a:pt x="10" y="66"/>
                  </a:lnTo>
                  <a:lnTo>
                    <a:pt x="8" y="66"/>
                  </a:lnTo>
                  <a:lnTo>
                    <a:pt x="10" y="64"/>
                  </a:lnTo>
                  <a:lnTo>
                    <a:pt x="12" y="60"/>
                  </a:lnTo>
                  <a:lnTo>
                    <a:pt x="20" y="52"/>
                  </a:lnTo>
                  <a:lnTo>
                    <a:pt x="22" y="52"/>
                  </a:lnTo>
                  <a:lnTo>
                    <a:pt x="28" y="50"/>
                  </a:lnTo>
                  <a:lnTo>
                    <a:pt x="34" y="48"/>
                  </a:lnTo>
                  <a:lnTo>
                    <a:pt x="44" y="44"/>
                  </a:lnTo>
                  <a:lnTo>
                    <a:pt x="50" y="40"/>
                  </a:lnTo>
                  <a:lnTo>
                    <a:pt x="56" y="38"/>
                  </a:lnTo>
                  <a:lnTo>
                    <a:pt x="56" y="34"/>
                  </a:lnTo>
                  <a:lnTo>
                    <a:pt x="52" y="32"/>
                  </a:lnTo>
                  <a:lnTo>
                    <a:pt x="52" y="30"/>
                  </a:lnTo>
                  <a:lnTo>
                    <a:pt x="50" y="30"/>
                  </a:lnTo>
                  <a:lnTo>
                    <a:pt x="50" y="28"/>
                  </a:lnTo>
                  <a:lnTo>
                    <a:pt x="52" y="28"/>
                  </a:lnTo>
                  <a:lnTo>
                    <a:pt x="54" y="26"/>
                  </a:lnTo>
                  <a:lnTo>
                    <a:pt x="60" y="26"/>
                  </a:lnTo>
                  <a:lnTo>
                    <a:pt x="72" y="26"/>
                  </a:lnTo>
                  <a:lnTo>
                    <a:pt x="76" y="24"/>
                  </a:lnTo>
                  <a:lnTo>
                    <a:pt x="82" y="22"/>
                  </a:lnTo>
                  <a:lnTo>
                    <a:pt x="86" y="18"/>
                  </a:lnTo>
                  <a:lnTo>
                    <a:pt x="90" y="16"/>
                  </a:lnTo>
                  <a:lnTo>
                    <a:pt x="92" y="14"/>
                  </a:lnTo>
                  <a:lnTo>
                    <a:pt x="90" y="10"/>
                  </a:lnTo>
                  <a:lnTo>
                    <a:pt x="84" y="10"/>
                  </a:lnTo>
                  <a:lnTo>
                    <a:pt x="84" y="8"/>
                  </a:lnTo>
                  <a:lnTo>
                    <a:pt x="86" y="6"/>
                  </a:lnTo>
                  <a:lnTo>
                    <a:pt x="88" y="6"/>
                  </a:lnTo>
                  <a:lnTo>
                    <a:pt x="92" y="6"/>
                  </a:lnTo>
                  <a:lnTo>
                    <a:pt x="98" y="6"/>
                  </a:lnTo>
                  <a:lnTo>
                    <a:pt x="106" y="10"/>
                  </a:lnTo>
                  <a:lnTo>
                    <a:pt x="108" y="10"/>
                  </a:lnTo>
                  <a:lnTo>
                    <a:pt x="112" y="10"/>
                  </a:lnTo>
                  <a:lnTo>
                    <a:pt x="116" y="12"/>
                  </a:lnTo>
                  <a:lnTo>
                    <a:pt x="120" y="12"/>
                  </a:lnTo>
                  <a:lnTo>
                    <a:pt x="126" y="12"/>
                  </a:lnTo>
                  <a:lnTo>
                    <a:pt x="130" y="10"/>
                  </a:lnTo>
                  <a:lnTo>
                    <a:pt x="134" y="8"/>
                  </a:lnTo>
                  <a:lnTo>
                    <a:pt x="134" y="4"/>
                  </a:lnTo>
                  <a:lnTo>
                    <a:pt x="136" y="2"/>
                  </a:lnTo>
                  <a:lnTo>
                    <a:pt x="140" y="0"/>
                  </a:lnTo>
                  <a:lnTo>
                    <a:pt x="144" y="6"/>
                  </a:lnTo>
                  <a:lnTo>
                    <a:pt x="144" y="26"/>
                  </a:lnTo>
                  <a:close/>
                </a:path>
              </a:pathLst>
            </a:custGeom>
            <a:solidFill>
              <a:srgbClr val="7F0000"/>
            </a:solidFill>
            <a:ln w="9525">
              <a:noFill/>
              <a:round/>
              <a:headEnd/>
              <a:tailEnd/>
            </a:ln>
          </p:spPr>
          <p:txBody>
            <a:bodyPr>
              <a:prstTxWarp prst="textNoShape">
                <a:avLst/>
              </a:prstTxWarp>
            </a:bodyPr>
            <a:lstStyle/>
            <a:p>
              <a:endParaRPr lang="en-US"/>
            </a:p>
          </p:txBody>
        </p:sp>
        <p:sp>
          <p:nvSpPr>
            <p:cNvPr id="36938" name="Freeform 268"/>
            <p:cNvSpPr>
              <a:spLocks/>
            </p:cNvSpPr>
            <p:nvPr/>
          </p:nvSpPr>
          <p:spPr bwMode="auto">
            <a:xfrm>
              <a:off x="1671" y="2490"/>
              <a:ext cx="52" cy="56"/>
            </a:xfrm>
            <a:custGeom>
              <a:avLst/>
              <a:gdLst>
                <a:gd name="T0" fmla="*/ 48 w 52"/>
                <a:gd name="T1" fmla="*/ 52 h 56"/>
                <a:gd name="T2" fmla="*/ 52 w 52"/>
                <a:gd name="T3" fmla="*/ 44 h 56"/>
                <a:gd name="T4" fmla="*/ 52 w 52"/>
                <a:gd name="T5" fmla="*/ 36 h 56"/>
                <a:gd name="T6" fmla="*/ 50 w 52"/>
                <a:gd name="T7" fmla="*/ 24 h 56"/>
                <a:gd name="T8" fmla="*/ 42 w 52"/>
                <a:gd name="T9" fmla="*/ 14 h 56"/>
                <a:gd name="T10" fmla="*/ 38 w 52"/>
                <a:gd name="T11" fmla="*/ 10 h 56"/>
                <a:gd name="T12" fmla="*/ 34 w 52"/>
                <a:gd name="T13" fmla="*/ 6 h 56"/>
                <a:gd name="T14" fmla="*/ 28 w 52"/>
                <a:gd name="T15" fmla="*/ 4 h 56"/>
                <a:gd name="T16" fmla="*/ 24 w 52"/>
                <a:gd name="T17" fmla="*/ 2 h 56"/>
                <a:gd name="T18" fmla="*/ 18 w 52"/>
                <a:gd name="T19" fmla="*/ 0 h 56"/>
                <a:gd name="T20" fmla="*/ 14 w 52"/>
                <a:gd name="T21" fmla="*/ 2 h 56"/>
                <a:gd name="T22" fmla="*/ 10 w 52"/>
                <a:gd name="T23" fmla="*/ 2 h 56"/>
                <a:gd name="T24" fmla="*/ 6 w 52"/>
                <a:gd name="T25" fmla="*/ 4 h 56"/>
                <a:gd name="T26" fmla="*/ 0 w 52"/>
                <a:gd name="T27" fmla="*/ 12 h 56"/>
                <a:gd name="T28" fmla="*/ 0 w 52"/>
                <a:gd name="T29" fmla="*/ 22 h 56"/>
                <a:gd name="T30" fmla="*/ 4 w 52"/>
                <a:gd name="T31" fmla="*/ 32 h 56"/>
                <a:gd name="T32" fmla="*/ 10 w 52"/>
                <a:gd name="T33" fmla="*/ 42 h 56"/>
                <a:gd name="T34" fmla="*/ 16 w 52"/>
                <a:gd name="T35" fmla="*/ 48 h 56"/>
                <a:gd name="T36" fmla="*/ 20 w 52"/>
                <a:gd name="T37" fmla="*/ 50 h 56"/>
                <a:gd name="T38" fmla="*/ 26 w 52"/>
                <a:gd name="T39" fmla="*/ 54 h 56"/>
                <a:gd name="T40" fmla="*/ 30 w 52"/>
                <a:gd name="T41" fmla="*/ 56 h 56"/>
                <a:gd name="T42" fmla="*/ 34 w 52"/>
                <a:gd name="T43" fmla="*/ 56 h 56"/>
                <a:gd name="T44" fmla="*/ 40 w 52"/>
                <a:gd name="T45" fmla="*/ 56 h 56"/>
                <a:gd name="T46" fmla="*/ 44 w 52"/>
                <a:gd name="T47" fmla="*/ 54 h 56"/>
                <a:gd name="T48" fmla="*/ 48 w 52"/>
                <a:gd name="T49" fmla="*/ 52 h 56"/>
                <a:gd name="T50" fmla="*/ 48 w 52"/>
                <a:gd name="T51" fmla="*/ 52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56"/>
                <a:gd name="T80" fmla="*/ 52 w 52"/>
                <a:gd name="T81" fmla="*/ 56 h 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56">
                  <a:moveTo>
                    <a:pt x="48" y="52"/>
                  </a:moveTo>
                  <a:lnTo>
                    <a:pt x="52" y="44"/>
                  </a:lnTo>
                  <a:lnTo>
                    <a:pt x="52" y="36"/>
                  </a:lnTo>
                  <a:lnTo>
                    <a:pt x="50" y="24"/>
                  </a:lnTo>
                  <a:lnTo>
                    <a:pt x="42" y="14"/>
                  </a:lnTo>
                  <a:lnTo>
                    <a:pt x="38" y="10"/>
                  </a:lnTo>
                  <a:lnTo>
                    <a:pt x="34" y="6"/>
                  </a:lnTo>
                  <a:lnTo>
                    <a:pt x="28" y="4"/>
                  </a:lnTo>
                  <a:lnTo>
                    <a:pt x="24" y="2"/>
                  </a:lnTo>
                  <a:lnTo>
                    <a:pt x="18" y="0"/>
                  </a:lnTo>
                  <a:lnTo>
                    <a:pt x="14" y="2"/>
                  </a:lnTo>
                  <a:lnTo>
                    <a:pt x="10" y="2"/>
                  </a:lnTo>
                  <a:lnTo>
                    <a:pt x="6" y="4"/>
                  </a:lnTo>
                  <a:lnTo>
                    <a:pt x="0" y="12"/>
                  </a:lnTo>
                  <a:lnTo>
                    <a:pt x="0" y="22"/>
                  </a:lnTo>
                  <a:lnTo>
                    <a:pt x="4" y="32"/>
                  </a:lnTo>
                  <a:lnTo>
                    <a:pt x="10" y="42"/>
                  </a:lnTo>
                  <a:lnTo>
                    <a:pt x="16" y="48"/>
                  </a:lnTo>
                  <a:lnTo>
                    <a:pt x="20" y="50"/>
                  </a:lnTo>
                  <a:lnTo>
                    <a:pt x="26" y="54"/>
                  </a:lnTo>
                  <a:lnTo>
                    <a:pt x="30" y="56"/>
                  </a:lnTo>
                  <a:lnTo>
                    <a:pt x="34" y="56"/>
                  </a:lnTo>
                  <a:lnTo>
                    <a:pt x="40" y="56"/>
                  </a:lnTo>
                  <a:lnTo>
                    <a:pt x="44" y="54"/>
                  </a:lnTo>
                  <a:lnTo>
                    <a:pt x="48" y="52"/>
                  </a:lnTo>
                  <a:close/>
                </a:path>
              </a:pathLst>
            </a:custGeom>
            <a:solidFill>
              <a:srgbClr val="7F0000"/>
            </a:solidFill>
            <a:ln w="9525">
              <a:noFill/>
              <a:round/>
              <a:headEnd/>
              <a:tailEnd/>
            </a:ln>
          </p:spPr>
          <p:txBody>
            <a:bodyPr>
              <a:prstTxWarp prst="textNoShape">
                <a:avLst/>
              </a:prstTxWarp>
            </a:bodyPr>
            <a:lstStyle/>
            <a:p>
              <a:endParaRPr lang="en-US"/>
            </a:p>
          </p:txBody>
        </p:sp>
        <p:sp>
          <p:nvSpPr>
            <p:cNvPr id="36939" name="Freeform 269"/>
            <p:cNvSpPr>
              <a:spLocks/>
            </p:cNvSpPr>
            <p:nvPr/>
          </p:nvSpPr>
          <p:spPr bwMode="auto">
            <a:xfrm>
              <a:off x="1673" y="2492"/>
              <a:ext cx="50" cy="52"/>
            </a:xfrm>
            <a:custGeom>
              <a:avLst/>
              <a:gdLst>
                <a:gd name="T0" fmla="*/ 44 w 50"/>
                <a:gd name="T1" fmla="*/ 48 h 52"/>
                <a:gd name="T2" fmla="*/ 50 w 50"/>
                <a:gd name="T3" fmla="*/ 42 h 52"/>
                <a:gd name="T4" fmla="*/ 50 w 50"/>
                <a:gd name="T5" fmla="*/ 34 h 52"/>
                <a:gd name="T6" fmla="*/ 46 w 50"/>
                <a:gd name="T7" fmla="*/ 22 h 52"/>
                <a:gd name="T8" fmla="*/ 40 w 50"/>
                <a:gd name="T9" fmla="*/ 12 h 52"/>
                <a:gd name="T10" fmla="*/ 36 w 50"/>
                <a:gd name="T11" fmla="*/ 8 h 52"/>
                <a:gd name="T12" fmla="*/ 32 w 50"/>
                <a:gd name="T13" fmla="*/ 4 h 52"/>
                <a:gd name="T14" fmla="*/ 26 w 50"/>
                <a:gd name="T15" fmla="*/ 2 h 52"/>
                <a:gd name="T16" fmla="*/ 22 w 50"/>
                <a:gd name="T17" fmla="*/ 0 h 52"/>
                <a:gd name="T18" fmla="*/ 16 w 50"/>
                <a:gd name="T19" fmla="*/ 0 h 52"/>
                <a:gd name="T20" fmla="*/ 12 w 50"/>
                <a:gd name="T21" fmla="*/ 0 h 52"/>
                <a:gd name="T22" fmla="*/ 8 w 50"/>
                <a:gd name="T23" fmla="*/ 2 h 52"/>
                <a:gd name="T24" fmla="*/ 4 w 50"/>
                <a:gd name="T25" fmla="*/ 4 h 52"/>
                <a:gd name="T26" fmla="*/ 0 w 50"/>
                <a:gd name="T27" fmla="*/ 10 h 52"/>
                <a:gd name="T28" fmla="*/ 0 w 50"/>
                <a:gd name="T29" fmla="*/ 20 h 52"/>
                <a:gd name="T30" fmla="*/ 2 w 50"/>
                <a:gd name="T31" fmla="*/ 30 h 52"/>
                <a:gd name="T32" fmla="*/ 10 w 50"/>
                <a:gd name="T33" fmla="*/ 40 h 52"/>
                <a:gd name="T34" fmla="*/ 14 w 50"/>
                <a:gd name="T35" fmla="*/ 44 h 52"/>
                <a:gd name="T36" fmla="*/ 18 w 50"/>
                <a:gd name="T37" fmla="*/ 48 h 52"/>
                <a:gd name="T38" fmla="*/ 24 w 50"/>
                <a:gd name="T39" fmla="*/ 50 h 52"/>
                <a:gd name="T40" fmla="*/ 28 w 50"/>
                <a:gd name="T41" fmla="*/ 52 h 52"/>
                <a:gd name="T42" fmla="*/ 32 w 50"/>
                <a:gd name="T43" fmla="*/ 52 h 52"/>
                <a:gd name="T44" fmla="*/ 36 w 50"/>
                <a:gd name="T45" fmla="*/ 52 h 52"/>
                <a:gd name="T46" fmla="*/ 40 w 50"/>
                <a:gd name="T47" fmla="*/ 50 h 52"/>
                <a:gd name="T48" fmla="*/ 44 w 50"/>
                <a:gd name="T49" fmla="*/ 48 h 52"/>
                <a:gd name="T50" fmla="*/ 44 w 50"/>
                <a:gd name="T51" fmla="*/ 4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52"/>
                <a:gd name="T80" fmla="*/ 50 w 50"/>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52">
                  <a:moveTo>
                    <a:pt x="44" y="48"/>
                  </a:moveTo>
                  <a:lnTo>
                    <a:pt x="50" y="42"/>
                  </a:lnTo>
                  <a:lnTo>
                    <a:pt x="50" y="34"/>
                  </a:lnTo>
                  <a:lnTo>
                    <a:pt x="46" y="22"/>
                  </a:lnTo>
                  <a:lnTo>
                    <a:pt x="40" y="12"/>
                  </a:lnTo>
                  <a:lnTo>
                    <a:pt x="36" y="8"/>
                  </a:lnTo>
                  <a:lnTo>
                    <a:pt x="32" y="4"/>
                  </a:lnTo>
                  <a:lnTo>
                    <a:pt x="26" y="2"/>
                  </a:lnTo>
                  <a:lnTo>
                    <a:pt x="22" y="0"/>
                  </a:lnTo>
                  <a:lnTo>
                    <a:pt x="16" y="0"/>
                  </a:lnTo>
                  <a:lnTo>
                    <a:pt x="12" y="0"/>
                  </a:lnTo>
                  <a:lnTo>
                    <a:pt x="8" y="2"/>
                  </a:lnTo>
                  <a:lnTo>
                    <a:pt x="4" y="4"/>
                  </a:lnTo>
                  <a:lnTo>
                    <a:pt x="0" y="10"/>
                  </a:lnTo>
                  <a:lnTo>
                    <a:pt x="0" y="20"/>
                  </a:lnTo>
                  <a:lnTo>
                    <a:pt x="2" y="30"/>
                  </a:lnTo>
                  <a:lnTo>
                    <a:pt x="10" y="40"/>
                  </a:lnTo>
                  <a:lnTo>
                    <a:pt x="14" y="44"/>
                  </a:lnTo>
                  <a:lnTo>
                    <a:pt x="18" y="48"/>
                  </a:lnTo>
                  <a:lnTo>
                    <a:pt x="24" y="50"/>
                  </a:lnTo>
                  <a:lnTo>
                    <a:pt x="28" y="52"/>
                  </a:lnTo>
                  <a:lnTo>
                    <a:pt x="32" y="52"/>
                  </a:lnTo>
                  <a:lnTo>
                    <a:pt x="36" y="52"/>
                  </a:lnTo>
                  <a:lnTo>
                    <a:pt x="40" y="50"/>
                  </a:lnTo>
                  <a:lnTo>
                    <a:pt x="44" y="48"/>
                  </a:lnTo>
                  <a:close/>
                </a:path>
              </a:pathLst>
            </a:custGeom>
            <a:solidFill>
              <a:srgbClr val="890505"/>
            </a:solidFill>
            <a:ln w="9525">
              <a:noFill/>
              <a:round/>
              <a:headEnd/>
              <a:tailEnd/>
            </a:ln>
          </p:spPr>
          <p:txBody>
            <a:bodyPr>
              <a:prstTxWarp prst="textNoShape">
                <a:avLst/>
              </a:prstTxWarp>
            </a:bodyPr>
            <a:lstStyle/>
            <a:p>
              <a:endParaRPr lang="en-US"/>
            </a:p>
          </p:txBody>
        </p:sp>
        <p:sp>
          <p:nvSpPr>
            <p:cNvPr id="36940" name="Freeform 270"/>
            <p:cNvSpPr>
              <a:spLocks/>
            </p:cNvSpPr>
            <p:nvPr/>
          </p:nvSpPr>
          <p:spPr bwMode="auto">
            <a:xfrm>
              <a:off x="1675" y="2494"/>
              <a:ext cx="46" cy="48"/>
            </a:xfrm>
            <a:custGeom>
              <a:avLst/>
              <a:gdLst>
                <a:gd name="T0" fmla="*/ 42 w 46"/>
                <a:gd name="T1" fmla="*/ 46 h 48"/>
                <a:gd name="T2" fmla="*/ 46 w 46"/>
                <a:gd name="T3" fmla="*/ 40 h 48"/>
                <a:gd name="T4" fmla="*/ 46 w 46"/>
                <a:gd name="T5" fmla="*/ 30 h 48"/>
                <a:gd name="T6" fmla="*/ 42 w 46"/>
                <a:gd name="T7" fmla="*/ 20 h 48"/>
                <a:gd name="T8" fmla="*/ 38 w 46"/>
                <a:gd name="T9" fmla="*/ 12 h 48"/>
                <a:gd name="T10" fmla="*/ 34 w 46"/>
                <a:gd name="T11" fmla="*/ 8 h 48"/>
                <a:gd name="T12" fmla="*/ 28 w 46"/>
                <a:gd name="T13" fmla="*/ 4 h 48"/>
                <a:gd name="T14" fmla="*/ 24 w 46"/>
                <a:gd name="T15" fmla="*/ 2 h 48"/>
                <a:gd name="T16" fmla="*/ 20 w 46"/>
                <a:gd name="T17" fmla="*/ 0 h 48"/>
                <a:gd name="T18" fmla="*/ 16 w 46"/>
                <a:gd name="T19" fmla="*/ 0 h 48"/>
                <a:gd name="T20" fmla="*/ 10 w 46"/>
                <a:gd name="T21" fmla="*/ 0 h 48"/>
                <a:gd name="T22" fmla="*/ 8 w 46"/>
                <a:gd name="T23" fmla="*/ 0 h 48"/>
                <a:gd name="T24" fmla="*/ 4 w 46"/>
                <a:gd name="T25" fmla="*/ 2 h 48"/>
                <a:gd name="T26" fmla="*/ 0 w 46"/>
                <a:gd name="T27" fmla="*/ 10 h 48"/>
                <a:gd name="T28" fmla="*/ 0 w 46"/>
                <a:gd name="T29" fmla="*/ 18 h 48"/>
                <a:gd name="T30" fmla="*/ 2 w 46"/>
                <a:gd name="T31" fmla="*/ 28 h 48"/>
                <a:gd name="T32" fmla="*/ 8 w 46"/>
                <a:gd name="T33" fmla="*/ 36 h 48"/>
                <a:gd name="T34" fmla="*/ 12 w 46"/>
                <a:gd name="T35" fmla="*/ 40 h 48"/>
                <a:gd name="T36" fmla="*/ 16 w 46"/>
                <a:gd name="T37" fmla="*/ 44 h 48"/>
                <a:gd name="T38" fmla="*/ 22 w 46"/>
                <a:gd name="T39" fmla="*/ 46 h 48"/>
                <a:gd name="T40" fmla="*/ 26 w 46"/>
                <a:gd name="T41" fmla="*/ 48 h 48"/>
                <a:gd name="T42" fmla="*/ 30 w 46"/>
                <a:gd name="T43" fmla="*/ 48 h 48"/>
                <a:gd name="T44" fmla="*/ 34 w 46"/>
                <a:gd name="T45" fmla="*/ 48 h 48"/>
                <a:gd name="T46" fmla="*/ 38 w 46"/>
                <a:gd name="T47" fmla="*/ 48 h 48"/>
                <a:gd name="T48" fmla="*/ 42 w 46"/>
                <a:gd name="T49" fmla="*/ 46 h 48"/>
                <a:gd name="T50" fmla="*/ 42 w 46"/>
                <a:gd name="T51" fmla="*/ 46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48"/>
                <a:gd name="T80" fmla="*/ 46 w 4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48">
                  <a:moveTo>
                    <a:pt x="42" y="46"/>
                  </a:moveTo>
                  <a:lnTo>
                    <a:pt x="46" y="40"/>
                  </a:lnTo>
                  <a:lnTo>
                    <a:pt x="46" y="30"/>
                  </a:lnTo>
                  <a:lnTo>
                    <a:pt x="42" y="20"/>
                  </a:lnTo>
                  <a:lnTo>
                    <a:pt x="38" y="12"/>
                  </a:lnTo>
                  <a:lnTo>
                    <a:pt x="34" y="8"/>
                  </a:lnTo>
                  <a:lnTo>
                    <a:pt x="28" y="4"/>
                  </a:lnTo>
                  <a:lnTo>
                    <a:pt x="24" y="2"/>
                  </a:lnTo>
                  <a:lnTo>
                    <a:pt x="20" y="0"/>
                  </a:lnTo>
                  <a:lnTo>
                    <a:pt x="16" y="0"/>
                  </a:lnTo>
                  <a:lnTo>
                    <a:pt x="10" y="0"/>
                  </a:lnTo>
                  <a:lnTo>
                    <a:pt x="8" y="0"/>
                  </a:lnTo>
                  <a:lnTo>
                    <a:pt x="4" y="2"/>
                  </a:lnTo>
                  <a:lnTo>
                    <a:pt x="0" y="10"/>
                  </a:lnTo>
                  <a:lnTo>
                    <a:pt x="0" y="18"/>
                  </a:lnTo>
                  <a:lnTo>
                    <a:pt x="2" y="28"/>
                  </a:lnTo>
                  <a:lnTo>
                    <a:pt x="8" y="36"/>
                  </a:lnTo>
                  <a:lnTo>
                    <a:pt x="12" y="40"/>
                  </a:lnTo>
                  <a:lnTo>
                    <a:pt x="16" y="44"/>
                  </a:lnTo>
                  <a:lnTo>
                    <a:pt x="22" y="46"/>
                  </a:lnTo>
                  <a:lnTo>
                    <a:pt x="26" y="48"/>
                  </a:lnTo>
                  <a:lnTo>
                    <a:pt x="30" y="48"/>
                  </a:lnTo>
                  <a:lnTo>
                    <a:pt x="34" y="48"/>
                  </a:lnTo>
                  <a:lnTo>
                    <a:pt x="38" y="48"/>
                  </a:lnTo>
                  <a:lnTo>
                    <a:pt x="42" y="46"/>
                  </a:lnTo>
                  <a:close/>
                </a:path>
              </a:pathLst>
            </a:custGeom>
            <a:solidFill>
              <a:srgbClr val="930A0A"/>
            </a:solidFill>
            <a:ln w="9525">
              <a:noFill/>
              <a:round/>
              <a:headEnd/>
              <a:tailEnd/>
            </a:ln>
          </p:spPr>
          <p:txBody>
            <a:bodyPr>
              <a:prstTxWarp prst="textNoShape">
                <a:avLst/>
              </a:prstTxWarp>
            </a:bodyPr>
            <a:lstStyle/>
            <a:p>
              <a:endParaRPr lang="en-US"/>
            </a:p>
          </p:txBody>
        </p:sp>
        <p:sp>
          <p:nvSpPr>
            <p:cNvPr id="36941" name="Freeform 271"/>
            <p:cNvSpPr>
              <a:spLocks/>
            </p:cNvSpPr>
            <p:nvPr/>
          </p:nvSpPr>
          <p:spPr bwMode="auto">
            <a:xfrm>
              <a:off x="1675" y="2496"/>
              <a:ext cx="44" cy="46"/>
            </a:xfrm>
            <a:custGeom>
              <a:avLst/>
              <a:gdLst>
                <a:gd name="T0" fmla="*/ 40 w 44"/>
                <a:gd name="T1" fmla="*/ 42 h 46"/>
                <a:gd name="T2" fmla="*/ 44 w 44"/>
                <a:gd name="T3" fmla="*/ 36 h 46"/>
                <a:gd name="T4" fmla="*/ 44 w 44"/>
                <a:gd name="T5" fmla="*/ 28 h 46"/>
                <a:gd name="T6" fmla="*/ 42 w 44"/>
                <a:gd name="T7" fmla="*/ 20 h 46"/>
                <a:gd name="T8" fmla="*/ 36 w 44"/>
                <a:gd name="T9" fmla="*/ 10 h 46"/>
                <a:gd name="T10" fmla="*/ 32 w 44"/>
                <a:gd name="T11" fmla="*/ 6 h 46"/>
                <a:gd name="T12" fmla="*/ 28 w 44"/>
                <a:gd name="T13" fmla="*/ 4 h 46"/>
                <a:gd name="T14" fmla="*/ 24 w 44"/>
                <a:gd name="T15" fmla="*/ 2 h 46"/>
                <a:gd name="T16" fmla="*/ 20 w 44"/>
                <a:gd name="T17" fmla="*/ 0 h 46"/>
                <a:gd name="T18" fmla="*/ 16 w 44"/>
                <a:gd name="T19" fmla="*/ 0 h 46"/>
                <a:gd name="T20" fmla="*/ 12 w 44"/>
                <a:gd name="T21" fmla="*/ 0 h 46"/>
                <a:gd name="T22" fmla="*/ 8 w 44"/>
                <a:gd name="T23" fmla="*/ 0 h 46"/>
                <a:gd name="T24" fmla="*/ 4 w 44"/>
                <a:gd name="T25" fmla="*/ 2 h 46"/>
                <a:gd name="T26" fmla="*/ 0 w 44"/>
                <a:gd name="T27" fmla="*/ 8 h 46"/>
                <a:gd name="T28" fmla="*/ 0 w 44"/>
                <a:gd name="T29" fmla="*/ 16 h 46"/>
                <a:gd name="T30" fmla="*/ 4 w 44"/>
                <a:gd name="T31" fmla="*/ 26 h 46"/>
                <a:gd name="T32" fmla="*/ 8 w 44"/>
                <a:gd name="T33" fmla="*/ 34 h 46"/>
                <a:gd name="T34" fmla="*/ 14 w 44"/>
                <a:gd name="T35" fmla="*/ 38 h 46"/>
                <a:gd name="T36" fmla="*/ 18 w 44"/>
                <a:gd name="T37" fmla="*/ 42 h 46"/>
                <a:gd name="T38" fmla="*/ 22 w 44"/>
                <a:gd name="T39" fmla="*/ 44 h 46"/>
                <a:gd name="T40" fmla="*/ 26 w 44"/>
                <a:gd name="T41" fmla="*/ 44 h 46"/>
                <a:gd name="T42" fmla="*/ 30 w 44"/>
                <a:gd name="T43" fmla="*/ 46 h 46"/>
                <a:gd name="T44" fmla="*/ 34 w 44"/>
                <a:gd name="T45" fmla="*/ 46 h 46"/>
                <a:gd name="T46" fmla="*/ 38 w 44"/>
                <a:gd name="T47" fmla="*/ 44 h 46"/>
                <a:gd name="T48" fmla="*/ 40 w 44"/>
                <a:gd name="T49" fmla="*/ 42 h 46"/>
                <a:gd name="T50" fmla="*/ 40 w 44"/>
                <a:gd name="T51" fmla="*/ 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
                <a:gd name="T79" fmla="*/ 0 h 46"/>
                <a:gd name="T80" fmla="*/ 44 w 44"/>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 h="46">
                  <a:moveTo>
                    <a:pt x="40" y="42"/>
                  </a:moveTo>
                  <a:lnTo>
                    <a:pt x="44" y="36"/>
                  </a:lnTo>
                  <a:lnTo>
                    <a:pt x="44" y="28"/>
                  </a:lnTo>
                  <a:lnTo>
                    <a:pt x="42" y="20"/>
                  </a:lnTo>
                  <a:lnTo>
                    <a:pt x="36" y="10"/>
                  </a:lnTo>
                  <a:lnTo>
                    <a:pt x="32" y="6"/>
                  </a:lnTo>
                  <a:lnTo>
                    <a:pt x="28" y="4"/>
                  </a:lnTo>
                  <a:lnTo>
                    <a:pt x="24" y="2"/>
                  </a:lnTo>
                  <a:lnTo>
                    <a:pt x="20" y="0"/>
                  </a:lnTo>
                  <a:lnTo>
                    <a:pt x="16" y="0"/>
                  </a:lnTo>
                  <a:lnTo>
                    <a:pt x="12" y="0"/>
                  </a:lnTo>
                  <a:lnTo>
                    <a:pt x="8" y="0"/>
                  </a:lnTo>
                  <a:lnTo>
                    <a:pt x="4" y="2"/>
                  </a:lnTo>
                  <a:lnTo>
                    <a:pt x="0" y="8"/>
                  </a:lnTo>
                  <a:lnTo>
                    <a:pt x="0" y="16"/>
                  </a:lnTo>
                  <a:lnTo>
                    <a:pt x="4" y="26"/>
                  </a:lnTo>
                  <a:lnTo>
                    <a:pt x="8" y="34"/>
                  </a:lnTo>
                  <a:lnTo>
                    <a:pt x="14" y="38"/>
                  </a:lnTo>
                  <a:lnTo>
                    <a:pt x="18" y="42"/>
                  </a:lnTo>
                  <a:lnTo>
                    <a:pt x="22" y="44"/>
                  </a:lnTo>
                  <a:lnTo>
                    <a:pt x="26" y="44"/>
                  </a:lnTo>
                  <a:lnTo>
                    <a:pt x="30" y="46"/>
                  </a:lnTo>
                  <a:lnTo>
                    <a:pt x="34" y="46"/>
                  </a:lnTo>
                  <a:lnTo>
                    <a:pt x="38" y="44"/>
                  </a:lnTo>
                  <a:lnTo>
                    <a:pt x="40" y="42"/>
                  </a:lnTo>
                  <a:close/>
                </a:path>
              </a:pathLst>
            </a:custGeom>
            <a:solidFill>
              <a:srgbClr val="9E0F0F"/>
            </a:solidFill>
            <a:ln w="9525">
              <a:noFill/>
              <a:round/>
              <a:headEnd/>
              <a:tailEnd/>
            </a:ln>
          </p:spPr>
          <p:txBody>
            <a:bodyPr>
              <a:prstTxWarp prst="textNoShape">
                <a:avLst/>
              </a:prstTxWarp>
            </a:bodyPr>
            <a:lstStyle/>
            <a:p>
              <a:endParaRPr lang="en-US"/>
            </a:p>
          </p:txBody>
        </p:sp>
        <p:sp>
          <p:nvSpPr>
            <p:cNvPr id="36942" name="Freeform 272"/>
            <p:cNvSpPr>
              <a:spLocks/>
            </p:cNvSpPr>
            <p:nvPr/>
          </p:nvSpPr>
          <p:spPr bwMode="auto">
            <a:xfrm>
              <a:off x="1677" y="2496"/>
              <a:ext cx="40" cy="44"/>
            </a:xfrm>
            <a:custGeom>
              <a:avLst/>
              <a:gdLst>
                <a:gd name="T0" fmla="*/ 36 w 40"/>
                <a:gd name="T1" fmla="*/ 42 h 44"/>
                <a:gd name="T2" fmla="*/ 40 w 40"/>
                <a:gd name="T3" fmla="*/ 36 h 44"/>
                <a:gd name="T4" fmla="*/ 40 w 40"/>
                <a:gd name="T5" fmla="*/ 28 h 44"/>
                <a:gd name="T6" fmla="*/ 38 w 40"/>
                <a:gd name="T7" fmla="*/ 20 h 44"/>
                <a:gd name="T8" fmla="*/ 34 w 40"/>
                <a:gd name="T9" fmla="*/ 12 h 44"/>
                <a:gd name="T10" fmla="*/ 30 w 40"/>
                <a:gd name="T11" fmla="*/ 8 h 44"/>
                <a:gd name="T12" fmla="*/ 26 w 40"/>
                <a:gd name="T13" fmla="*/ 4 h 44"/>
                <a:gd name="T14" fmla="*/ 22 w 40"/>
                <a:gd name="T15" fmla="*/ 2 h 44"/>
                <a:gd name="T16" fmla="*/ 18 w 40"/>
                <a:gd name="T17" fmla="*/ 2 h 44"/>
                <a:gd name="T18" fmla="*/ 14 w 40"/>
                <a:gd name="T19" fmla="*/ 0 h 44"/>
                <a:gd name="T20" fmla="*/ 10 w 40"/>
                <a:gd name="T21" fmla="*/ 0 h 44"/>
                <a:gd name="T22" fmla="*/ 6 w 40"/>
                <a:gd name="T23" fmla="*/ 2 h 44"/>
                <a:gd name="T24" fmla="*/ 4 w 40"/>
                <a:gd name="T25" fmla="*/ 4 h 44"/>
                <a:gd name="T26" fmla="*/ 0 w 40"/>
                <a:gd name="T27" fmla="*/ 10 h 44"/>
                <a:gd name="T28" fmla="*/ 0 w 40"/>
                <a:gd name="T29" fmla="*/ 18 h 44"/>
                <a:gd name="T30" fmla="*/ 2 w 40"/>
                <a:gd name="T31" fmla="*/ 26 h 44"/>
                <a:gd name="T32" fmla="*/ 8 w 40"/>
                <a:gd name="T33" fmla="*/ 34 h 44"/>
                <a:gd name="T34" fmla="*/ 12 w 40"/>
                <a:gd name="T35" fmla="*/ 36 h 44"/>
                <a:gd name="T36" fmla="*/ 16 w 40"/>
                <a:gd name="T37" fmla="*/ 40 h 44"/>
                <a:gd name="T38" fmla="*/ 20 w 40"/>
                <a:gd name="T39" fmla="*/ 42 h 44"/>
                <a:gd name="T40" fmla="*/ 24 w 40"/>
                <a:gd name="T41" fmla="*/ 42 h 44"/>
                <a:gd name="T42" fmla="*/ 28 w 40"/>
                <a:gd name="T43" fmla="*/ 44 h 44"/>
                <a:gd name="T44" fmla="*/ 30 w 40"/>
                <a:gd name="T45" fmla="*/ 44 h 44"/>
                <a:gd name="T46" fmla="*/ 34 w 40"/>
                <a:gd name="T47" fmla="*/ 42 h 44"/>
                <a:gd name="T48" fmla="*/ 36 w 40"/>
                <a:gd name="T49" fmla="*/ 42 h 44"/>
                <a:gd name="T50" fmla="*/ 36 w 40"/>
                <a:gd name="T51" fmla="*/ 42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36" y="42"/>
                  </a:moveTo>
                  <a:lnTo>
                    <a:pt x="40" y="36"/>
                  </a:lnTo>
                  <a:lnTo>
                    <a:pt x="40" y="28"/>
                  </a:lnTo>
                  <a:lnTo>
                    <a:pt x="38" y="20"/>
                  </a:lnTo>
                  <a:lnTo>
                    <a:pt x="34" y="12"/>
                  </a:lnTo>
                  <a:lnTo>
                    <a:pt x="30" y="8"/>
                  </a:lnTo>
                  <a:lnTo>
                    <a:pt x="26" y="4"/>
                  </a:lnTo>
                  <a:lnTo>
                    <a:pt x="22" y="2"/>
                  </a:lnTo>
                  <a:lnTo>
                    <a:pt x="18" y="2"/>
                  </a:lnTo>
                  <a:lnTo>
                    <a:pt x="14" y="0"/>
                  </a:lnTo>
                  <a:lnTo>
                    <a:pt x="10" y="0"/>
                  </a:lnTo>
                  <a:lnTo>
                    <a:pt x="6" y="2"/>
                  </a:lnTo>
                  <a:lnTo>
                    <a:pt x="4" y="4"/>
                  </a:lnTo>
                  <a:lnTo>
                    <a:pt x="0" y="10"/>
                  </a:lnTo>
                  <a:lnTo>
                    <a:pt x="0" y="18"/>
                  </a:lnTo>
                  <a:lnTo>
                    <a:pt x="2" y="26"/>
                  </a:lnTo>
                  <a:lnTo>
                    <a:pt x="8" y="34"/>
                  </a:lnTo>
                  <a:lnTo>
                    <a:pt x="12" y="36"/>
                  </a:lnTo>
                  <a:lnTo>
                    <a:pt x="16" y="40"/>
                  </a:lnTo>
                  <a:lnTo>
                    <a:pt x="20" y="42"/>
                  </a:lnTo>
                  <a:lnTo>
                    <a:pt x="24" y="42"/>
                  </a:lnTo>
                  <a:lnTo>
                    <a:pt x="28" y="44"/>
                  </a:lnTo>
                  <a:lnTo>
                    <a:pt x="30" y="44"/>
                  </a:lnTo>
                  <a:lnTo>
                    <a:pt x="34" y="42"/>
                  </a:lnTo>
                  <a:lnTo>
                    <a:pt x="36" y="42"/>
                  </a:lnTo>
                  <a:close/>
                </a:path>
              </a:pathLst>
            </a:custGeom>
            <a:solidFill>
              <a:srgbClr val="A51414"/>
            </a:solidFill>
            <a:ln w="9525">
              <a:noFill/>
              <a:round/>
              <a:headEnd/>
              <a:tailEnd/>
            </a:ln>
          </p:spPr>
          <p:txBody>
            <a:bodyPr>
              <a:prstTxWarp prst="textNoShape">
                <a:avLst/>
              </a:prstTxWarp>
            </a:bodyPr>
            <a:lstStyle/>
            <a:p>
              <a:endParaRPr lang="en-US"/>
            </a:p>
          </p:txBody>
        </p:sp>
        <p:sp>
          <p:nvSpPr>
            <p:cNvPr id="36943" name="Freeform 273"/>
            <p:cNvSpPr>
              <a:spLocks/>
            </p:cNvSpPr>
            <p:nvPr/>
          </p:nvSpPr>
          <p:spPr bwMode="auto">
            <a:xfrm>
              <a:off x="1679" y="2498"/>
              <a:ext cx="38" cy="40"/>
            </a:xfrm>
            <a:custGeom>
              <a:avLst/>
              <a:gdLst>
                <a:gd name="T0" fmla="*/ 34 w 38"/>
                <a:gd name="T1" fmla="*/ 38 h 40"/>
                <a:gd name="T2" fmla="*/ 38 w 38"/>
                <a:gd name="T3" fmla="*/ 32 h 40"/>
                <a:gd name="T4" fmla="*/ 38 w 38"/>
                <a:gd name="T5" fmla="*/ 26 h 40"/>
                <a:gd name="T6" fmla="*/ 36 w 38"/>
                <a:gd name="T7" fmla="*/ 18 h 40"/>
                <a:gd name="T8" fmla="*/ 30 w 38"/>
                <a:gd name="T9" fmla="*/ 10 h 40"/>
                <a:gd name="T10" fmla="*/ 26 w 38"/>
                <a:gd name="T11" fmla="*/ 6 h 40"/>
                <a:gd name="T12" fmla="*/ 24 w 38"/>
                <a:gd name="T13" fmla="*/ 4 h 40"/>
                <a:gd name="T14" fmla="*/ 20 w 38"/>
                <a:gd name="T15" fmla="*/ 2 h 40"/>
                <a:gd name="T16" fmla="*/ 16 w 38"/>
                <a:gd name="T17" fmla="*/ 0 h 40"/>
                <a:gd name="T18" fmla="*/ 12 w 38"/>
                <a:gd name="T19" fmla="*/ 0 h 40"/>
                <a:gd name="T20" fmla="*/ 10 w 38"/>
                <a:gd name="T21" fmla="*/ 0 h 40"/>
                <a:gd name="T22" fmla="*/ 6 w 38"/>
                <a:gd name="T23" fmla="*/ 2 h 40"/>
                <a:gd name="T24" fmla="*/ 4 w 38"/>
                <a:gd name="T25" fmla="*/ 2 h 40"/>
                <a:gd name="T26" fmla="*/ 0 w 38"/>
                <a:gd name="T27" fmla="*/ 8 h 40"/>
                <a:gd name="T28" fmla="*/ 0 w 38"/>
                <a:gd name="T29" fmla="*/ 16 h 40"/>
                <a:gd name="T30" fmla="*/ 2 w 38"/>
                <a:gd name="T31" fmla="*/ 24 h 40"/>
                <a:gd name="T32" fmla="*/ 6 w 38"/>
                <a:gd name="T33" fmla="*/ 30 h 40"/>
                <a:gd name="T34" fmla="*/ 10 w 38"/>
                <a:gd name="T35" fmla="*/ 34 h 40"/>
                <a:gd name="T36" fmla="*/ 14 w 38"/>
                <a:gd name="T37" fmla="*/ 36 h 40"/>
                <a:gd name="T38" fmla="*/ 18 w 38"/>
                <a:gd name="T39" fmla="*/ 38 h 40"/>
                <a:gd name="T40" fmla="*/ 22 w 38"/>
                <a:gd name="T41" fmla="*/ 40 h 40"/>
                <a:gd name="T42" fmla="*/ 24 w 38"/>
                <a:gd name="T43" fmla="*/ 40 h 40"/>
                <a:gd name="T44" fmla="*/ 28 w 38"/>
                <a:gd name="T45" fmla="*/ 40 h 40"/>
                <a:gd name="T46" fmla="*/ 30 w 38"/>
                <a:gd name="T47" fmla="*/ 40 h 40"/>
                <a:gd name="T48" fmla="*/ 34 w 38"/>
                <a:gd name="T49" fmla="*/ 38 h 40"/>
                <a:gd name="T50" fmla="*/ 34 w 38"/>
                <a:gd name="T51" fmla="*/ 3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0"/>
                <a:gd name="T80" fmla="*/ 38 w 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0">
                  <a:moveTo>
                    <a:pt x="34" y="38"/>
                  </a:moveTo>
                  <a:lnTo>
                    <a:pt x="38" y="32"/>
                  </a:lnTo>
                  <a:lnTo>
                    <a:pt x="38" y="26"/>
                  </a:lnTo>
                  <a:lnTo>
                    <a:pt x="36" y="18"/>
                  </a:lnTo>
                  <a:lnTo>
                    <a:pt x="30" y="10"/>
                  </a:lnTo>
                  <a:lnTo>
                    <a:pt x="26" y="6"/>
                  </a:lnTo>
                  <a:lnTo>
                    <a:pt x="24" y="4"/>
                  </a:lnTo>
                  <a:lnTo>
                    <a:pt x="20" y="2"/>
                  </a:lnTo>
                  <a:lnTo>
                    <a:pt x="16" y="0"/>
                  </a:lnTo>
                  <a:lnTo>
                    <a:pt x="12" y="0"/>
                  </a:lnTo>
                  <a:lnTo>
                    <a:pt x="10" y="0"/>
                  </a:lnTo>
                  <a:lnTo>
                    <a:pt x="6" y="2"/>
                  </a:lnTo>
                  <a:lnTo>
                    <a:pt x="4" y="2"/>
                  </a:lnTo>
                  <a:lnTo>
                    <a:pt x="0" y="8"/>
                  </a:lnTo>
                  <a:lnTo>
                    <a:pt x="0" y="16"/>
                  </a:lnTo>
                  <a:lnTo>
                    <a:pt x="2" y="24"/>
                  </a:lnTo>
                  <a:lnTo>
                    <a:pt x="6" y="30"/>
                  </a:lnTo>
                  <a:lnTo>
                    <a:pt x="10" y="34"/>
                  </a:lnTo>
                  <a:lnTo>
                    <a:pt x="14" y="36"/>
                  </a:lnTo>
                  <a:lnTo>
                    <a:pt x="18" y="38"/>
                  </a:lnTo>
                  <a:lnTo>
                    <a:pt x="22" y="40"/>
                  </a:lnTo>
                  <a:lnTo>
                    <a:pt x="24" y="40"/>
                  </a:lnTo>
                  <a:lnTo>
                    <a:pt x="28" y="40"/>
                  </a:lnTo>
                  <a:lnTo>
                    <a:pt x="30" y="40"/>
                  </a:lnTo>
                  <a:lnTo>
                    <a:pt x="34" y="38"/>
                  </a:lnTo>
                  <a:close/>
                </a:path>
              </a:pathLst>
            </a:custGeom>
            <a:solidFill>
              <a:srgbClr val="AF1919"/>
            </a:solidFill>
            <a:ln w="9525">
              <a:noFill/>
              <a:round/>
              <a:headEnd/>
              <a:tailEnd/>
            </a:ln>
          </p:spPr>
          <p:txBody>
            <a:bodyPr>
              <a:prstTxWarp prst="textNoShape">
                <a:avLst/>
              </a:prstTxWarp>
            </a:bodyPr>
            <a:lstStyle/>
            <a:p>
              <a:endParaRPr lang="en-US"/>
            </a:p>
          </p:txBody>
        </p:sp>
        <p:sp>
          <p:nvSpPr>
            <p:cNvPr id="36944" name="Freeform 274"/>
            <p:cNvSpPr>
              <a:spLocks/>
            </p:cNvSpPr>
            <p:nvPr/>
          </p:nvSpPr>
          <p:spPr bwMode="auto">
            <a:xfrm>
              <a:off x="1679" y="2500"/>
              <a:ext cx="36" cy="36"/>
            </a:xfrm>
            <a:custGeom>
              <a:avLst/>
              <a:gdLst>
                <a:gd name="T0" fmla="*/ 32 w 36"/>
                <a:gd name="T1" fmla="*/ 34 h 36"/>
                <a:gd name="T2" fmla="*/ 36 w 36"/>
                <a:gd name="T3" fmla="*/ 30 h 36"/>
                <a:gd name="T4" fmla="*/ 36 w 36"/>
                <a:gd name="T5" fmla="*/ 22 h 36"/>
                <a:gd name="T6" fmla="*/ 34 w 36"/>
                <a:gd name="T7" fmla="*/ 16 h 36"/>
                <a:gd name="T8" fmla="*/ 30 w 36"/>
                <a:gd name="T9" fmla="*/ 8 h 36"/>
                <a:gd name="T10" fmla="*/ 26 w 36"/>
                <a:gd name="T11" fmla="*/ 6 h 36"/>
                <a:gd name="T12" fmla="*/ 24 w 36"/>
                <a:gd name="T13" fmla="*/ 4 h 36"/>
                <a:gd name="T14" fmla="*/ 20 w 36"/>
                <a:gd name="T15" fmla="*/ 2 h 36"/>
                <a:gd name="T16" fmla="*/ 16 w 36"/>
                <a:gd name="T17" fmla="*/ 0 h 36"/>
                <a:gd name="T18" fmla="*/ 14 w 36"/>
                <a:gd name="T19" fmla="*/ 0 h 36"/>
                <a:gd name="T20" fmla="*/ 10 w 36"/>
                <a:gd name="T21" fmla="*/ 0 h 36"/>
                <a:gd name="T22" fmla="*/ 6 w 36"/>
                <a:gd name="T23" fmla="*/ 0 h 36"/>
                <a:gd name="T24" fmla="*/ 4 w 36"/>
                <a:gd name="T25" fmla="*/ 2 h 36"/>
                <a:gd name="T26" fmla="*/ 2 w 36"/>
                <a:gd name="T27" fmla="*/ 8 h 36"/>
                <a:gd name="T28" fmla="*/ 0 w 36"/>
                <a:gd name="T29" fmla="*/ 14 h 36"/>
                <a:gd name="T30" fmla="*/ 4 w 36"/>
                <a:gd name="T31" fmla="*/ 20 h 36"/>
                <a:gd name="T32" fmla="*/ 8 w 36"/>
                <a:gd name="T33" fmla="*/ 28 h 36"/>
                <a:gd name="T34" fmla="*/ 10 w 36"/>
                <a:gd name="T35" fmla="*/ 30 h 36"/>
                <a:gd name="T36" fmla="*/ 14 w 36"/>
                <a:gd name="T37" fmla="*/ 34 h 36"/>
                <a:gd name="T38" fmla="*/ 18 w 36"/>
                <a:gd name="T39" fmla="*/ 34 h 36"/>
                <a:gd name="T40" fmla="*/ 22 w 36"/>
                <a:gd name="T41" fmla="*/ 36 h 36"/>
                <a:gd name="T42" fmla="*/ 24 w 36"/>
                <a:gd name="T43" fmla="*/ 36 h 36"/>
                <a:gd name="T44" fmla="*/ 28 w 36"/>
                <a:gd name="T45" fmla="*/ 36 h 36"/>
                <a:gd name="T46" fmla="*/ 30 w 36"/>
                <a:gd name="T47" fmla="*/ 36 h 36"/>
                <a:gd name="T48" fmla="*/ 32 w 36"/>
                <a:gd name="T49" fmla="*/ 34 h 36"/>
                <a:gd name="T50" fmla="*/ 32 w 36"/>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6"/>
                <a:gd name="T80" fmla="*/ 36 w 36"/>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6">
                  <a:moveTo>
                    <a:pt x="32" y="34"/>
                  </a:moveTo>
                  <a:lnTo>
                    <a:pt x="36" y="30"/>
                  </a:lnTo>
                  <a:lnTo>
                    <a:pt x="36" y="22"/>
                  </a:lnTo>
                  <a:lnTo>
                    <a:pt x="34" y="16"/>
                  </a:lnTo>
                  <a:lnTo>
                    <a:pt x="30" y="8"/>
                  </a:lnTo>
                  <a:lnTo>
                    <a:pt x="26" y="6"/>
                  </a:lnTo>
                  <a:lnTo>
                    <a:pt x="24" y="4"/>
                  </a:lnTo>
                  <a:lnTo>
                    <a:pt x="20" y="2"/>
                  </a:lnTo>
                  <a:lnTo>
                    <a:pt x="16" y="0"/>
                  </a:lnTo>
                  <a:lnTo>
                    <a:pt x="14" y="0"/>
                  </a:lnTo>
                  <a:lnTo>
                    <a:pt x="10" y="0"/>
                  </a:lnTo>
                  <a:lnTo>
                    <a:pt x="6" y="0"/>
                  </a:lnTo>
                  <a:lnTo>
                    <a:pt x="4" y="2"/>
                  </a:lnTo>
                  <a:lnTo>
                    <a:pt x="2" y="8"/>
                  </a:lnTo>
                  <a:lnTo>
                    <a:pt x="0" y="14"/>
                  </a:lnTo>
                  <a:lnTo>
                    <a:pt x="4" y="20"/>
                  </a:lnTo>
                  <a:lnTo>
                    <a:pt x="8" y="28"/>
                  </a:lnTo>
                  <a:lnTo>
                    <a:pt x="10" y="30"/>
                  </a:lnTo>
                  <a:lnTo>
                    <a:pt x="14" y="34"/>
                  </a:lnTo>
                  <a:lnTo>
                    <a:pt x="18" y="34"/>
                  </a:lnTo>
                  <a:lnTo>
                    <a:pt x="22" y="36"/>
                  </a:lnTo>
                  <a:lnTo>
                    <a:pt x="24" y="36"/>
                  </a:lnTo>
                  <a:lnTo>
                    <a:pt x="28" y="36"/>
                  </a:lnTo>
                  <a:lnTo>
                    <a:pt x="30" y="36"/>
                  </a:lnTo>
                  <a:lnTo>
                    <a:pt x="32" y="34"/>
                  </a:lnTo>
                  <a:close/>
                </a:path>
              </a:pathLst>
            </a:custGeom>
            <a:solidFill>
              <a:srgbClr val="BA1C1C"/>
            </a:solidFill>
            <a:ln w="9525">
              <a:noFill/>
              <a:round/>
              <a:headEnd/>
              <a:tailEnd/>
            </a:ln>
          </p:spPr>
          <p:txBody>
            <a:bodyPr>
              <a:prstTxWarp prst="textNoShape">
                <a:avLst/>
              </a:prstTxWarp>
            </a:bodyPr>
            <a:lstStyle/>
            <a:p>
              <a:endParaRPr lang="en-US"/>
            </a:p>
          </p:txBody>
        </p:sp>
        <p:sp>
          <p:nvSpPr>
            <p:cNvPr id="36945" name="Freeform 275"/>
            <p:cNvSpPr>
              <a:spLocks/>
            </p:cNvSpPr>
            <p:nvPr/>
          </p:nvSpPr>
          <p:spPr bwMode="auto">
            <a:xfrm>
              <a:off x="1681" y="2500"/>
              <a:ext cx="32" cy="36"/>
            </a:xfrm>
            <a:custGeom>
              <a:avLst/>
              <a:gdLst>
                <a:gd name="T0" fmla="*/ 30 w 32"/>
                <a:gd name="T1" fmla="*/ 34 h 36"/>
                <a:gd name="T2" fmla="*/ 32 w 32"/>
                <a:gd name="T3" fmla="*/ 28 h 36"/>
                <a:gd name="T4" fmla="*/ 32 w 32"/>
                <a:gd name="T5" fmla="*/ 22 h 36"/>
                <a:gd name="T6" fmla="*/ 32 w 32"/>
                <a:gd name="T7" fmla="*/ 16 h 36"/>
                <a:gd name="T8" fmla="*/ 26 w 32"/>
                <a:gd name="T9" fmla="*/ 10 h 36"/>
                <a:gd name="T10" fmla="*/ 24 w 32"/>
                <a:gd name="T11" fmla="*/ 6 h 36"/>
                <a:gd name="T12" fmla="*/ 20 w 32"/>
                <a:gd name="T13" fmla="*/ 4 h 36"/>
                <a:gd name="T14" fmla="*/ 18 w 32"/>
                <a:gd name="T15" fmla="*/ 2 h 36"/>
                <a:gd name="T16" fmla="*/ 14 w 32"/>
                <a:gd name="T17" fmla="*/ 2 h 36"/>
                <a:gd name="T18" fmla="*/ 12 w 32"/>
                <a:gd name="T19" fmla="*/ 0 h 36"/>
                <a:gd name="T20" fmla="*/ 8 w 32"/>
                <a:gd name="T21" fmla="*/ 0 h 36"/>
                <a:gd name="T22" fmla="*/ 6 w 32"/>
                <a:gd name="T23" fmla="*/ 2 h 36"/>
                <a:gd name="T24" fmla="*/ 4 w 32"/>
                <a:gd name="T25" fmla="*/ 4 h 36"/>
                <a:gd name="T26" fmla="*/ 0 w 32"/>
                <a:gd name="T27" fmla="*/ 8 h 36"/>
                <a:gd name="T28" fmla="*/ 0 w 32"/>
                <a:gd name="T29" fmla="*/ 14 h 36"/>
                <a:gd name="T30" fmla="*/ 2 w 32"/>
                <a:gd name="T31" fmla="*/ 20 h 36"/>
                <a:gd name="T32" fmla="*/ 6 w 32"/>
                <a:gd name="T33" fmla="*/ 28 h 36"/>
                <a:gd name="T34" fmla="*/ 10 w 32"/>
                <a:gd name="T35" fmla="*/ 30 h 36"/>
                <a:gd name="T36" fmla="*/ 12 w 32"/>
                <a:gd name="T37" fmla="*/ 32 h 36"/>
                <a:gd name="T38" fmla="*/ 16 w 32"/>
                <a:gd name="T39" fmla="*/ 34 h 36"/>
                <a:gd name="T40" fmla="*/ 20 w 32"/>
                <a:gd name="T41" fmla="*/ 34 h 36"/>
                <a:gd name="T42" fmla="*/ 22 w 32"/>
                <a:gd name="T43" fmla="*/ 36 h 36"/>
                <a:gd name="T44" fmla="*/ 24 w 32"/>
                <a:gd name="T45" fmla="*/ 36 h 36"/>
                <a:gd name="T46" fmla="*/ 28 w 32"/>
                <a:gd name="T47" fmla="*/ 34 h 36"/>
                <a:gd name="T48" fmla="*/ 30 w 32"/>
                <a:gd name="T49" fmla="*/ 34 h 36"/>
                <a:gd name="T50" fmla="*/ 30 w 32"/>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6"/>
                <a:gd name="T80" fmla="*/ 32 w 32"/>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6">
                  <a:moveTo>
                    <a:pt x="30" y="34"/>
                  </a:moveTo>
                  <a:lnTo>
                    <a:pt x="32" y="28"/>
                  </a:lnTo>
                  <a:lnTo>
                    <a:pt x="32" y="22"/>
                  </a:lnTo>
                  <a:lnTo>
                    <a:pt x="32" y="16"/>
                  </a:lnTo>
                  <a:lnTo>
                    <a:pt x="26" y="10"/>
                  </a:lnTo>
                  <a:lnTo>
                    <a:pt x="24" y="6"/>
                  </a:lnTo>
                  <a:lnTo>
                    <a:pt x="20" y="4"/>
                  </a:lnTo>
                  <a:lnTo>
                    <a:pt x="18" y="2"/>
                  </a:lnTo>
                  <a:lnTo>
                    <a:pt x="14" y="2"/>
                  </a:lnTo>
                  <a:lnTo>
                    <a:pt x="12" y="0"/>
                  </a:lnTo>
                  <a:lnTo>
                    <a:pt x="8" y="0"/>
                  </a:lnTo>
                  <a:lnTo>
                    <a:pt x="6" y="2"/>
                  </a:lnTo>
                  <a:lnTo>
                    <a:pt x="4" y="4"/>
                  </a:lnTo>
                  <a:lnTo>
                    <a:pt x="0" y="8"/>
                  </a:lnTo>
                  <a:lnTo>
                    <a:pt x="0" y="14"/>
                  </a:lnTo>
                  <a:lnTo>
                    <a:pt x="2" y="20"/>
                  </a:lnTo>
                  <a:lnTo>
                    <a:pt x="6" y="28"/>
                  </a:lnTo>
                  <a:lnTo>
                    <a:pt x="10" y="30"/>
                  </a:lnTo>
                  <a:lnTo>
                    <a:pt x="12" y="32"/>
                  </a:lnTo>
                  <a:lnTo>
                    <a:pt x="16" y="34"/>
                  </a:lnTo>
                  <a:lnTo>
                    <a:pt x="20" y="34"/>
                  </a:lnTo>
                  <a:lnTo>
                    <a:pt x="22" y="36"/>
                  </a:lnTo>
                  <a:lnTo>
                    <a:pt x="24" y="36"/>
                  </a:lnTo>
                  <a:lnTo>
                    <a:pt x="28" y="34"/>
                  </a:lnTo>
                  <a:lnTo>
                    <a:pt x="30" y="34"/>
                  </a:lnTo>
                  <a:close/>
                </a:path>
              </a:pathLst>
            </a:custGeom>
            <a:solidFill>
              <a:srgbClr val="C42121"/>
            </a:solidFill>
            <a:ln w="9525">
              <a:noFill/>
              <a:round/>
              <a:headEnd/>
              <a:tailEnd/>
            </a:ln>
          </p:spPr>
          <p:txBody>
            <a:bodyPr>
              <a:prstTxWarp prst="textNoShape">
                <a:avLst/>
              </a:prstTxWarp>
            </a:bodyPr>
            <a:lstStyle/>
            <a:p>
              <a:endParaRPr lang="en-US"/>
            </a:p>
          </p:txBody>
        </p:sp>
        <p:sp>
          <p:nvSpPr>
            <p:cNvPr id="36946" name="Freeform 276"/>
            <p:cNvSpPr>
              <a:spLocks/>
            </p:cNvSpPr>
            <p:nvPr/>
          </p:nvSpPr>
          <p:spPr bwMode="auto">
            <a:xfrm>
              <a:off x="1683" y="2502"/>
              <a:ext cx="30" cy="32"/>
            </a:xfrm>
            <a:custGeom>
              <a:avLst/>
              <a:gdLst>
                <a:gd name="T0" fmla="*/ 26 w 30"/>
                <a:gd name="T1" fmla="*/ 30 h 32"/>
                <a:gd name="T2" fmla="*/ 30 w 30"/>
                <a:gd name="T3" fmla="*/ 26 h 32"/>
                <a:gd name="T4" fmla="*/ 30 w 30"/>
                <a:gd name="T5" fmla="*/ 20 h 32"/>
                <a:gd name="T6" fmla="*/ 28 w 30"/>
                <a:gd name="T7" fmla="*/ 14 h 32"/>
                <a:gd name="T8" fmla="*/ 24 w 30"/>
                <a:gd name="T9" fmla="*/ 8 h 32"/>
                <a:gd name="T10" fmla="*/ 22 w 30"/>
                <a:gd name="T11" fmla="*/ 6 h 32"/>
                <a:gd name="T12" fmla="*/ 18 w 30"/>
                <a:gd name="T13" fmla="*/ 4 h 32"/>
                <a:gd name="T14" fmla="*/ 16 w 30"/>
                <a:gd name="T15" fmla="*/ 2 h 32"/>
                <a:gd name="T16" fmla="*/ 12 w 30"/>
                <a:gd name="T17" fmla="*/ 2 h 32"/>
                <a:gd name="T18" fmla="*/ 10 w 30"/>
                <a:gd name="T19" fmla="*/ 0 h 32"/>
                <a:gd name="T20" fmla="*/ 8 w 30"/>
                <a:gd name="T21" fmla="*/ 0 h 32"/>
                <a:gd name="T22" fmla="*/ 6 w 30"/>
                <a:gd name="T23" fmla="*/ 2 h 32"/>
                <a:gd name="T24" fmla="*/ 2 w 30"/>
                <a:gd name="T25" fmla="*/ 2 h 32"/>
                <a:gd name="T26" fmla="*/ 0 w 30"/>
                <a:gd name="T27" fmla="*/ 6 h 32"/>
                <a:gd name="T28" fmla="*/ 0 w 30"/>
                <a:gd name="T29" fmla="*/ 12 h 32"/>
                <a:gd name="T30" fmla="*/ 2 w 30"/>
                <a:gd name="T31" fmla="*/ 18 h 32"/>
                <a:gd name="T32" fmla="*/ 6 w 30"/>
                <a:gd name="T33" fmla="*/ 24 h 32"/>
                <a:gd name="T34" fmla="*/ 8 w 30"/>
                <a:gd name="T35" fmla="*/ 26 h 32"/>
                <a:gd name="T36" fmla="*/ 10 w 30"/>
                <a:gd name="T37" fmla="*/ 28 h 32"/>
                <a:gd name="T38" fmla="*/ 14 w 30"/>
                <a:gd name="T39" fmla="*/ 30 h 32"/>
                <a:gd name="T40" fmla="*/ 16 w 30"/>
                <a:gd name="T41" fmla="*/ 32 h 32"/>
                <a:gd name="T42" fmla="*/ 20 w 30"/>
                <a:gd name="T43" fmla="*/ 32 h 32"/>
                <a:gd name="T44" fmla="*/ 22 w 30"/>
                <a:gd name="T45" fmla="*/ 32 h 32"/>
                <a:gd name="T46" fmla="*/ 24 w 30"/>
                <a:gd name="T47" fmla="*/ 32 h 32"/>
                <a:gd name="T48" fmla="*/ 26 w 30"/>
                <a:gd name="T49" fmla="*/ 30 h 32"/>
                <a:gd name="T50" fmla="*/ 26 w 30"/>
                <a:gd name="T51" fmla="*/ 3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2"/>
                <a:gd name="T80" fmla="*/ 30 w 3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2">
                  <a:moveTo>
                    <a:pt x="26" y="30"/>
                  </a:moveTo>
                  <a:lnTo>
                    <a:pt x="30" y="26"/>
                  </a:lnTo>
                  <a:lnTo>
                    <a:pt x="30" y="20"/>
                  </a:lnTo>
                  <a:lnTo>
                    <a:pt x="28" y="14"/>
                  </a:lnTo>
                  <a:lnTo>
                    <a:pt x="24" y="8"/>
                  </a:lnTo>
                  <a:lnTo>
                    <a:pt x="22" y="6"/>
                  </a:lnTo>
                  <a:lnTo>
                    <a:pt x="18" y="4"/>
                  </a:lnTo>
                  <a:lnTo>
                    <a:pt x="16" y="2"/>
                  </a:lnTo>
                  <a:lnTo>
                    <a:pt x="12" y="2"/>
                  </a:lnTo>
                  <a:lnTo>
                    <a:pt x="10" y="0"/>
                  </a:lnTo>
                  <a:lnTo>
                    <a:pt x="8" y="0"/>
                  </a:lnTo>
                  <a:lnTo>
                    <a:pt x="6" y="2"/>
                  </a:lnTo>
                  <a:lnTo>
                    <a:pt x="2" y="2"/>
                  </a:lnTo>
                  <a:lnTo>
                    <a:pt x="0" y="6"/>
                  </a:lnTo>
                  <a:lnTo>
                    <a:pt x="0" y="12"/>
                  </a:lnTo>
                  <a:lnTo>
                    <a:pt x="2" y="18"/>
                  </a:lnTo>
                  <a:lnTo>
                    <a:pt x="6" y="24"/>
                  </a:lnTo>
                  <a:lnTo>
                    <a:pt x="8" y="26"/>
                  </a:lnTo>
                  <a:lnTo>
                    <a:pt x="10" y="28"/>
                  </a:lnTo>
                  <a:lnTo>
                    <a:pt x="14" y="30"/>
                  </a:lnTo>
                  <a:lnTo>
                    <a:pt x="16" y="32"/>
                  </a:lnTo>
                  <a:lnTo>
                    <a:pt x="20" y="32"/>
                  </a:lnTo>
                  <a:lnTo>
                    <a:pt x="22" y="32"/>
                  </a:lnTo>
                  <a:lnTo>
                    <a:pt x="24" y="32"/>
                  </a:lnTo>
                  <a:lnTo>
                    <a:pt x="26" y="30"/>
                  </a:lnTo>
                  <a:close/>
                </a:path>
              </a:pathLst>
            </a:custGeom>
            <a:solidFill>
              <a:srgbClr val="CE2626"/>
            </a:solidFill>
            <a:ln w="9525">
              <a:noFill/>
              <a:round/>
              <a:headEnd/>
              <a:tailEnd/>
            </a:ln>
          </p:spPr>
          <p:txBody>
            <a:bodyPr>
              <a:prstTxWarp prst="textNoShape">
                <a:avLst/>
              </a:prstTxWarp>
            </a:bodyPr>
            <a:lstStyle/>
            <a:p>
              <a:endParaRPr lang="en-US"/>
            </a:p>
          </p:txBody>
        </p:sp>
        <p:sp>
          <p:nvSpPr>
            <p:cNvPr id="36947" name="Freeform 277"/>
            <p:cNvSpPr>
              <a:spLocks/>
            </p:cNvSpPr>
            <p:nvPr/>
          </p:nvSpPr>
          <p:spPr bwMode="auto">
            <a:xfrm>
              <a:off x="1683" y="2504"/>
              <a:ext cx="28" cy="28"/>
            </a:xfrm>
            <a:custGeom>
              <a:avLst/>
              <a:gdLst>
                <a:gd name="T0" fmla="*/ 26 w 28"/>
                <a:gd name="T1" fmla="*/ 26 h 28"/>
                <a:gd name="T2" fmla="*/ 28 w 28"/>
                <a:gd name="T3" fmla="*/ 22 h 28"/>
                <a:gd name="T4" fmla="*/ 28 w 28"/>
                <a:gd name="T5" fmla="*/ 18 h 28"/>
                <a:gd name="T6" fmla="*/ 26 w 28"/>
                <a:gd name="T7" fmla="*/ 12 h 28"/>
                <a:gd name="T8" fmla="*/ 22 w 28"/>
                <a:gd name="T9" fmla="*/ 8 h 28"/>
                <a:gd name="T10" fmla="*/ 20 w 28"/>
                <a:gd name="T11" fmla="*/ 4 h 28"/>
                <a:gd name="T12" fmla="*/ 18 w 28"/>
                <a:gd name="T13" fmla="*/ 4 h 28"/>
                <a:gd name="T14" fmla="*/ 16 w 28"/>
                <a:gd name="T15" fmla="*/ 2 h 28"/>
                <a:gd name="T16" fmla="*/ 14 w 28"/>
                <a:gd name="T17" fmla="*/ 0 h 28"/>
                <a:gd name="T18" fmla="*/ 10 w 28"/>
                <a:gd name="T19" fmla="*/ 0 h 28"/>
                <a:gd name="T20" fmla="*/ 8 w 28"/>
                <a:gd name="T21" fmla="*/ 0 h 28"/>
                <a:gd name="T22" fmla="*/ 6 w 28"/>
                <a:gd name="T23" fmla="*/ 0 h 28"/>
                <a:gd name="T24" fmla="*/ 4 w 28"/>
                <a:gd name="T25" fmla="*/ 2 h 28"/>
                <a:gd name="T26" fmla="*/ 2 w 28"/>
                <a:gd name="T27" fmla="*/ 6 h 28"/>
                <a:gd name="T28" fmla="*/ 0 w 28"/>
                <a:gd name="T29" fmla="*/ 10 h 28"/>
                <a:gd name="T30" fmla="*/ 2 w 28"/>
                <a:gd name="T31" fmla="*/ 16 h 28"/>
                <a:gd name="T32" fmla="*/ 6 w 28"/>
                <a:gd name="T33" fmla="*/ 22 h 28"/>
                <a:gd name="T34" fmla="*/ 8 w 28"/>
                <a:gd name="T35" fmla="*/ 24 h 28"/>
                <a:gd name="T36" fmla="*/ 10 w 28"/>
                <a:gd name="T37" fmla="*/ 26 h 28"/>
                <a:gd name="T38" fmla="*/ 14 w 28"/>
                <a:gd name="T39" fmla="*/ 28 h 28"/>
                <a:gd name="T40" fmla="*/ 16 w 28"/>
                <a:gd name="T41" fmla="*/ 28 h 28"/>
                <a:gd name="T42" fmla="*/ 18 w 28"/>
                <a:gd name="T43" fmla="*/ 28 h 28"/>
                <a:gd name="T44" fmla="*/ 22 w 28"/>
                <a:gd name="T45" fmla="*/ 28 h 28"/>
                <a:gd name="T46" fmla="*/ 24 w 28"/>
                <a:gd name="T47" fmla="*/ 28 h 28"/>
                <a:gd name="T48" fmla="*/ 26 w 28"/>
                <a:gd name="T49" fmla="*/ 26 h 28"/>
                <a:gd name="T50" fmla="*/ 26 w 28"/>
                <a:gd name="T51" fmla="*/ 2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28"/>
                <a:gd name="T80" fmla="*/ 28 w 2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28">
                  <a:moveTo>
                    <a:pt x="26" y="26"/>
                  </a:moveTo>
                  <a:lnTo>
                    <a:pt x="28" y="22"/>
                  </a:lnTo>
                  <a:lnTo>
                    <a:pt x="28" y="18"/>
                  </a:lnTo>
                  <a:lnTo>
                    <a:pt x="26" y="12"/>
                  </a:lnTo>
                  <a:lnTo>
                    <a:pt x="22" y="8"/>
                  </a:lnTo>
                  <a:lnTo>
                    <a:pt x="20" y="4"/>
                  </a:lnTo>
                  <a:lnTo>
                    <a:pt x="18" y="4"/>
                  </a:lnTo>
                  <a:lnTo>
                    <a:pt x="16" y="2"/>
                  </a:lnTo>
                  <a:lnTo>
                    <a:pt x="14" y="0"/>
                  </a:lnTo>
                  <a:lnTo>
                    <a:pt x="10" y="0"/>
                  </a:lnTo>
                  <a:lnTo>
                    <a:pt x="8" y="0"/>
                  </a:lnTo>
                  <a:lnTo>
                    <a:pt x="6" y="0"/>
                  </a:lnTo>
                  <a:lnTo>
                    <a:pt x="4" y="2"/>
                  </a:lnTo>
                  <a:lnTo>
                    <a:pt x="2" y="6"/>
                  </a:lnTo>
                  <a:lnTo>
                    <a:pt x="0" y="10"/>
                  </a:lnTo>
                  <a:lnTo>
                    <a:pt x="2" y="16"/>
                  </a:lnTo>
                  <a:lnTo>
                    <a:pt x="6" y="22"/>
                  </a:lnTo>
                  <a:lnTo>
                    <a:pt x="8" y="24"/>
                  </a:lnTo>
                  <a:lnTo>
                    <a:pt x="10" y="26"/>
                  </a:lnTo>
                  <a:lnTo>
                    <a:pt x="14" y="28"/>
                  </a:lnTo>
                  <a:lnTo>
                    <a:pt x="16" y="28"/>
                  </a:lnTo>
                  <a:lnTo>
                    <a:pt x="18" y="28"/>
                  </a:lnTo>
                  <a:lnTo>
                    <a:pt x="22" y="28"/>
                  </a:lnTo>
                  <a:lnTo>
                    <a:pt x="24" y="28"/>
                  </a:lnTo>
                  <a:lnTo>
                    <a:pt x="26" y="26"/>
                  </a:lnTo>
                  <a:close/>
                </a:path>
              </a:pathLst>
            </a:custGeom>
            <a:solidFill>
              <a:srgbClr val="D82B2B"/>
            </a:solidFill>
            <a:ln w="9525">
              <a:noFill/>
              <a:round/>
              <a:headEnd/>
              <a:tailEnd/>
            </a:ln>
          </p:spPr>
          <p:txBody>
            <a:bodyPr>
              <a:prstTxWarp prst="textNoShape">
                <a:avLst/>
              </a:prstTxWarp>
            </a:bodyPr>
            <a:lstStyle/>
            <a:p>
              <a:endParaRPr lang="en-US"/>
            </a:p>
          </p:txBody>
        </p:sp>
        <p:sp>
          <p:nvSpPr>
            <p:cNvPr id="36948" name="Freeform 278"/>
            <p:cNvSpPr>
              <a:spLocks/>
            </p:cNvSpPr>
            <p:nvPr/>
          </p:nvSpPr>
          <p:spPr bwMode="auto">
            <a:xfrm>
              <a:off x="1685" y="2506"/>
              <a:ext cx="24" cy="24"/>
            </a:xfrm>
            <a:custGeom>
              <a:avLst/>
              <a:gdLst>
                <a:gd name="T0" fmla="*/ 22 w 24"/>
                <a:gd name="T1" fmla="*/ 24 h 24"/>
                <a:gd name="T2" fmla="*/ 24 w 24"/>
                <a:gd name="T3" fmla="*/ 20 h 24"/>
                <a:gd name="T4" fmla="*/ 24 w 24"/>
                <a:gd name="T5" fmla="*/ 16 h 24"/>
                <a:gd name="T6" fmla="*/ 24 w 24"/>
                <a:gd name="T7" fmla="*/ 10 h 24"/>
                <a:gd name="T8" fmla="*/ 20 w 24"/>
                <a:gd name="T9" fmla="*/ 6 h 24"/>
                <a:gd name="T10" fmla="*/ 16 w 24"/>
                <a:gd name="T11" fmla="*/ 2 h 24"/>
                <a:gd name="T12" fmla="*/ 12 w 24"/>
                <a:gd name="T13" fmla="*/ 0 h 24"/>
                <a:gd name="T14" fmla="*/ 6 w 24"/>
                <a:gd name="T15" fmla="*/ 0 h 24"/>
                <a:gd name="T16" fmla="*/ 4 w 24"/>
                <a:gd name="T17" fmla="*/ 2 h 24"/>
                <a:gd name="T18" fmla="*/ 0 w 24"/>
                <a:gd name="T19" fmla="*/ 4 h 24"/>
                <a:gd name="T20" fmla="*/ 0 w 24"/>
                <a:gd name="T21" fmla="*/ 10 h 24"/>
                <a:gd name="T22" fmla="*/ 2 w 24"/>
                <a:gd name="T23" fmla="*/ 14 h 24"/>
                <a:gd name="T24" fmla="*/ 6 w 24"/>
                <a:gd name="T25" fmla="*/ 20 h 24"/>
                <a:gd name="T26" fmla="*/ 10 w 24"/>
                <a:gd name="T27" fmla="*/ 22 h 24"/>
                <a:gd name="T28" fmla="*/ 14 w 24"/>
                <a:gd name="T29" fmla="*/ 24 h 24"/>
                <a:gd name="T30" fmla="*/ 18 w 24"/>
                <a:gd name="T31" fmla="*/ 24 h 24"/>
                <a:gd name="T32" fmla="*/ 22 w 24"/>
                <a:gd name="T33" fmla="*/ 24 h 24"/>
                <a:gd name="T34" fmla="*/ 22 w 24"/>
                <a:gd name="T35" fmla="*/ 24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4"/>
                <a:gd name="T56" fmla="*/ 24 w 24"/>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4">
                  <a:moveTo>
                    <a:pt x="22" y="24"/>
                  </a:moveTo>
                  <a:lnTo>
                    <a:pt x="24" y="20"/>
                  </a:lnTo>
                  <a:lnTo>
                    <a:pt x="24" y="16"/>
                  </a:lnTo>
                  <a:lnTo>
                    <a:pt x="24" y="10"/>
                  </a:lnTo>
                  <a:lnTo>
                    <a:pt x="20" y="6"/>
                  </a:lnTo>
                  <a:lnTo>
                    <a:pt x="16" y="2"/>
                  </a:lnTo>
                  <a:lnTo>
                    <a:pt x="12" y="0"/>
                  </a:lnTo>
                  <a:lnTo>
                    <a:pt x="6" y="0"/>
                  </a:lnTo>
                  <a:lnTo>
                    <a:pt x="4" y="2"/>
                  </a:lnTo>
                  <a:lnTo>
                    <a:pt x="0" y="4"/>
                  </a:lnTo>
                  <a:lnTo>
                    <a:pt x="0" y="10"/>
                  </a:lnTo>
                  <a:lnTo>
                    <a:pt x="2" y="14"/>
                  </a:lnTo>
                  <a:lnTo>
                    <a:pt x="6" y="20"/>
                  </a:lnTo>
                  <a:lnTo>
                    <a:pt x="10" y="22"/>
                  </a:lnTo>
                  <a:lnTo>
                    <a:pt x="14" y="24"/>
                  </a:lnTo>
                  <a:lnTo>
                    <a:pt x="18" y="24"/>
                  </a:lnTo>
                  <a:lnTo>
                    <a:pt x="22" y="24"/>
                  </a:lnTo>
                  <a:close/>
                </a:path>
              </a:pathLst>
            </a:custGeom>
            <a:solidFill>
              <a:srgbClr val="E23030"/>
            </a:solidFill>
            <a:ln w="9525">
              <a:noFill/>
              <a:round/>
              <a:headEnd/>
              <a:tailEnd/>
            </a:ln>
          </p:spPr>
          <p:txBody>
            <a:bodyPr>
              <a:prstTxWarp prst="textNoShape">
                <a:avLst/>
              </a:prstTxWarp>
            </a:bodyPr>
            <a:lstStyle/>
            <a:p>
              <a:endParaRPr lang="en-US"/>
            </a:p>
          </p:txBody>
        </p:sp>
        <p:sp>
          <p:nvSpPr>
            <p:cNvPr id="36949" name="Freeform 279"/>
            <p:cNvSpPr>
              <a:spLocks/>
            </p:cNvSpPr>
            <p:nvPr/>
          </p:nvSpPr>
          <p:spPr bwMode="auto">
            <a:xfrm>
              <a:off x="1687" y="2508"/>
              <a:ext cx="22" cy="22"/>
            </a:xfrm>
            <a:custGeom>
              <a:avLst/>
              <a:gdLst>
                <a:gd name="T0" fmla="*/ 18 w 22"/>
                <a:gd name="T1" fmla="*/ 20 h 22"/>
                <a:gd name="T2" fmla="*/ 22 w 22"/>
                <a:gd name="T3" fmla="*/ 18 h 22"/>
                <a:gd name="T4" fmla="*/ 22 w 22"/>
                <a:gd name="T5" fmla="*/ 14 h 22"/>
                <a:gd name="T6" fmla="*/ 20 w 22"/>
                <a:gd name="T7" fmla="*/ 10 h 22"/>
                <a:gd name="T8" fmla="*/ 18 w 22"/>
                <a:gd name="T9" fmla="*/ 4 h 22"/>
                <a:gd name="T10" fmla="*/ 14 w 22"/>
                <a:gd name="T11" fmla="*/ 0 h 22"/>
                <a:gd name="T12" fmla="*/ 10 w 22"/>
                <a:gd name="T13" fmla="*/ 0 h 22"/>
                <a:gd name="T14" fmla="*/ 6 w 22"/>
                <a:gd name="T15" fmla="*/ 0 h 22"/>
                <a:gd name="T16" fmla="*/ 2 w 22"/>
                <a:gd name="T17" fmla="*/ 0 h 22"/>
                <a:gd name="T18" fmla="*/ 0 w 22"/>
                <a:gd name="T19" fmla="*/ 4 h 22"/>
                <a:gd name="T20" fmla="*/ 0 w 22"/>
                <a:gd name="T21" fmla="*/ 8 h 22"/>
                <a:gd name="T22" fmla="*/ 2 w 22"/>
                <a:gd name="T23" fmla="*/ 12 h 22"/>
                <a:gd name="T24" fmla="*/ 4 w 22"/>
                <a:gd name="T25" fmla="*/ 16 h 22"/>
                <a:gd name="T26" fmla="*/ 8 w 22"/>
                <a:gd name="T27" fmla="*/ 20 h 22"/>
                <a:gd name="T28" fmla="*/ 12 w 22"/>
                <a:gd name="T29" fmla="*/ 22 h 22"/>
                <a:gd name="T30" fmla="*/ 16 w 22"/>
                <a:gd name="T31" fmla="*/ 22 h 22"/>
                <a:gd name="T32" fmla="*/ 18 w 22"/>
                <a:gd name="T33" fmla="*/ 20 h 22"/>
                <a:gd name="T34" fmla="*/ 18 w 22"/>
                <a:gd name="T35" fmla="*/ 2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2"/>
                <a:gd name="T56" fmla="*/ 22 w 22"/>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2">
                  <a:moveTo>
                    <a:pt x="18" y="20"/>
                  </a:moveTo>
                  <a:lnTo>
                    <a:pt x="22" y="18"/>
                  </a:lnTo>
                  <a:lnTo>
                    <a:pt x="22" y="14"/>
                  </a:lnTo>
                  <a:lnTo>
                    <a:pt x="20" y="10"/>
                  </a:lnTo>
                  <a:lnTo>
                    <a:pt x="18" y="4"/>
                  </a:lnTo>
                  <a:lnTo>
                    <a:pt x="14" y="0"/>
                  </a:lnTo>
                  <a:lnTo>
                    <a:pt x="10" y="0"/>
                  </a:lnTo>
                  <a:lnTo>
                    <a:pt x="6" y="0"/>
                  </a:lnTo>
                  <a:lnTo>
                    <a:pt x="2" y="0"/>
                  </a:lnTo>
                  <a:lnTo>
                    <a:pt x="0" y="4"/>
                  </a:lnTo>
                  <a:lnTo>
                    <a:pt x="0" y="8"/>
                  </a:lnTo>
                  <a:lnTo>
                    <a:pt x="2" y="12"/>
                  </a:lnTo>
                  <a:lnTo>
                    <a:pt x="4" y="16"/>
                  </a:lnTo>
                  <a:lnTo>
                    <a:pt x="8" y="20"/>
                  </a:lnTo>
                  <a:lnTo>
                    <a:pt x="12" y="22"/>
                  </a:lnTo>
                  <a:lnTo>
                    <a:pt x="16" y="22"/>
                  </a:lnTo>
                  <a:lnTo>
                    <a:pt x="18" y="20"/>
                  </a:lnTo>
                  <a:close/>
                </a:path>
              </a:pathLst>
            </a:custGeom>
            <a:solidFill>
              <a:srgbClr val="EA3535"/>
            </a:solidFill>
            <a:ln w="9525">
              <a:noFill/>
              <a:round/>
              <a:headEnd/>
              <a:tailEnd/>
            </a:ln>
          </p:spPr>
          <p:txBody>
            <a:bodyPr>
              <a:prstTxWarp prst="textNoShape">
                <a:avLst/>
              </a:prstTxWarp>
            </a:bodyPr>
            <a:lstStyle/>
            <a:p>
              <a:endParaRPr lang="en-US"/>
            </a:p>
          </p:txBody>
        </p:sp>
        <p:sp>
          <p:nvSpPr>
            <p:cNvPr id="36950" name="Freeform 280"/>
            <p:cNvSpPr>
              <a:spLocks/>
            </p:cNvSpPr>
            <p:nvPr/>
          </p:nvSpPr>
          <p:spPr bwMode="auto">
            <a:xfrm>
              <a:off x="1689" y="2508"/>
              <a:ext cx="18" cy="20"/>
            </a:xfrm>
            <a:custGeom>
              <a:avLst/>
              <a:gdLst>
                <a:gd name="T0" fmla="*/ 16 w 18"/>
                <a:gd name="T1" fmla="*/ 18 h 20"/>
                <a:gd name="T2" fmla="*/ 18 w 18"/>
                <a:gd name="T3" fmla="*/ 16 h 20"/>
                <a:gd name="T4" fmla="*/ 18 w 18"/>
                <a:gd name="T5" fmla="*/ 14 h 20"/>
                <a:gd name="T6" fmla="*/ 16 w 18"/>
                <a:gd name="T7" fmla="*/ 10 h 20"/>
                <a:gd name="T8" fmla="*/ 14 w 18"/>
                <a:gd name="T9" fmla="*/ 6 h 20"/>
                <a:gd name="T10" fmla="*/ 10 w 18"/>
                <a:gd name="T11" fmla="*/ 2 h 20"/>
                <a:gd name="T12" fmla="*/ 8 w 18"/>
                <a:gd name="T13" fmla="*/ 0 h 20"/>
                <a:gd name="T14" fmla="*/ 4 w 18"/>
                <a:gd name="T15" fmla="*/ 0 h 20"/>
                <a:gd name="T16" fmla="*/ 2 w 18"/>
                <a:gd name="T17" fmla="*/ 2 h 20"/>
                <a:gd name="T18" fmla="*/ 0 w 18"/>
                <a:gd name="T19" fmla="*/ 4 h 20"/>
                <a:gd name="T20" fmla="*/ 0 w 18"/>
                <a:gd name="T21" fmla="*/ 8 h 20"/>
                <a:gd name="T22" fmla="*/ 0 w 18"/>
                <a:gd name="T23" fmla="*/ 12 h 20"/>
                <a:gd name="T24" fmla="*/ 4 w 18"/>
                <a:gd name="T25" fmla="*/ 16 h 20"/>
                <a:gd name="T26" fmla="*/ 6 w 18"/>
                <a:gd name="T27" fmla="*/ 18 h 20"/>
                <a:gd name="T28" fmla="*/ 10 w 18"/>
                <a:gd name="T29" fmla="*/ 20 h 20"/>
                <a:gd name="T30" fmla="*/ 12 w 18"/>
                <a:gd name="T31" fmla="*/ 20 h 20"/>
                <a:gd name="T32" fmla="*/ 16 w 18"/>
                <a:gd name="T33" fmla="*/ 18 h 20"/>
                <a:gd name="T34" fmla="*/ 16 w 18"/>
                <a:gd name="T35" fmla="*/ 18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20"/>
                <a:gd name="T56" fmla="*/ 18 w 1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20">
                  <a:moveTo>
                    <a:pt x="16" y="18"/>
                  </a:moveTo>
                  <a:lnTo>
                    <a:pt x="18" y="16"/>
                  </a:lnTo>
                  <a:lnTo>
                    <a:pt x="18" y="14"/>
                  </a:lnTo>
                  <a:lnTo>
                    <a:pt x="16" y="10"/>
                  </a:lnTo>
                  <a:lnTo>
                    <a:pt x="14" y="6"/>
                  </a:lnTo>
                  <a:lnTo>
                    <a:pt x="10" y="2"/>
                  </a:lnTo>
                  <a:lnTo>
                    <a:pt x="8" y="0"/>
                  </a:lnTo>
                  <a:lnTo>
                    <a:pt x="4" y="0"/>
                  </a:lnTo>
                  <a:lnTo>
                    <a:pt x="2" y="2"/>
                  </a:lnTo>
                  <a:lnTo>
                    <a:pt x="0" y="4"/>
                  </a:lnTo>
                  <a:lnTo>
                    <a:pt x="0" y="8"/>
                  </a:lnTo>
                  <a:lnTo>
                    <a:pt x="0" y="12"/>
                  </a:lnTo>
                  <a:lnTo>
                    <a:pt x="4" y="16"/>
                  </a:lnTo>
                  <a:lnTo>
                    <a:pt x="6" y="18"/>
                  </a:lnTo>
                  <a:lnTo>
                    <a:pt x="10" y="20"/>
                  </a:lnTo>
                  <a:lnTo>
                    <a:pt x="12" y="20"/>
                  </a:lnTo>
                  <a:lnTo>
                    <a:pt x="16" y="18"/>
                  </a:lnTo>
                  <a:close/>
                </a:path>
              </a:pathLst>
            </a:custGeom>
            <a:solidFill>
              <a:srgbClr val="F43A3A"/>
            </a:solidFill>
            <a:ln w="9525">
              <a:noFill/>
              <a:round/>
              <a:headEnd/>
              <a:tailEnd/>
            </a:ln>
          </p:spPr>
          <p:txBody>
            <a:bodyPr>
              <a:prstTxWarp prst="textNoShape">
                <a:avLst/>
              </a:prstTxWarp>
            </a:bodyPr>
            <a:lstStyle/>
            <a:p>
              <a:endParaRPr lang="en-US"/>
            </a:p>
          </p:txBody>
        </p:sp>
        <p:sp>
          <p:nvSpPr>
            <p:cNvPr id="36951" name="Freeform 281"/>
            <p:cNvSpPr>
              <a:spLocks/>
            </p:cNvSpPr>
            <p:nvPr/>
          </p:nvSpPr>
          <p:spPr bwMode="auto">
            <a:xfrm>
              <a:off x="1689" y="2510"/>
              <a:ext cx="16" cy="16"/>
            </a:xfrm>
            <a:custGeom>
              <a:avLst/>
              <a:gdLst>
                <a:gd name="T0" fmla="*/ 14 w 16"/>
                <a:gd name="T1" fmla="*/ 16 h 16"/>
                <a:gd name="T2" fmla="*/ 16 w 16"/>
                <a:gd name="T3" fmla="*/ 14 h 16"/>
                <a:gd name="T4" fmla="*/ 16 w 16"/>
                <a:gd name="T5" fmla="*/ 10 h 16"/>
                <a:gd name="T6" fmla="*/ 16 w 16"/>
                <a:gd name="T7" fmla="*/ 8 h 16"/>
                <a:gd name="T8" fmla="*/ 14 w 16"/>
                <a:gd name="T9" fmla="*/ 4 h 16"/>
                <a:gd name="T10" fmla="*/ 10 w 16"/>
                <a:gd name="T11" fmla="*/ 2 h 16"/>
                <a:gd name="T12" fmla="*/ 8 w 16"/>
                <a:gd name="T13" fmla="*/ 0 h 16"/>
                <a:gd name="T14" fmla="*/ 4 w 16"/>
                <a:gd name="T15" fmla="*/ 0 h 16"/>
                <a:gd name="T16" fmla="*/ 2 w 16"/>
                <a:gd name="T17" fmla="*/ 2 h 16"/>
                <a:gd name="T18" fmla="*/ 0 w 16"/>
                <a:gd name="T19" fmla="*/ 4 h 16"/>
                <a:gd name="T20" fmla="*/ 0 w 16"/>
                <a:gd name="T21" fmla="*/ 6 h 16"/>
                <a:gd name="T22" fmla="*/ 2 w 16"/>
                <a:gd name="T23" fmla="*/ 10 h 16"/>
                <a:gd name="T24" fmla="*/ 4 w 16"/>
                <a:gd name="T25" fmla="*/ 12 h 16"/>
                <a:gd name="T26" fmla="*/ 6 w 16"/>
                <a:gd name="T27" fmla="*/ 16 h 16"/>
                <a:gd name="T28" fmla="*/ 10 w 16"/>
                <a:gd name="T29" fmla="*/ 16 h 16"/>
                <a:gd name="T30" fmla="*/ 12 w 16"/>
                <a:gd name="T31" fmla="*/ 16 h 16"/>
                <a:gd name="T32" fmla="*/ 14 w 16"/>
                <a:gd name="T33" fmla="*/ 16 h 16"/>
                <a:gd name="T34" fmla="*/ 14 w 16"/>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6"/>
                <a:gd name="T56" fmla="*/ 16 w 1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6">
                  <a:moveTo>
                    <a:pt x="14" y="16"/>
                  </a:moveTo>
                  <a:lnTo>
                    <a:pt x="16" y="14"/>
                  </a:lnTo>
                  <a:lnTo>
                    <a:pt x="16" y="10"/>
                  </a:lnTo>
                  <a:lnTo>
                    <a:pt x="16" y="8"/>
                  </a:lnTo>
                  <a:lnTo>
                    <a:pt x="14" y="4"/>
                  </a:lnTo>
                  <a:lnTo>
                    <a:pt x="10" y="2"/>
                  </a:lnTo>
                  <a:lnTo>
                    <a:pt x="8" y="0"/>
                  </a:lnTo>
                  <a:lnTo>
                    <a:pt x="4" y="0"/>
                  </a:lnTo>
                  <a:lnTo>
                    <a:pt x="2" y="2"/>
                  </a:lnTo>
                  <a:lnTo>
                    <a:pt x="0" y="4"/>
                  </a:lnTo>
                  <a:lnTo>
                    <a:pt x="0" y="6"/>
                  </a:lnTo>
                  <a:lnTo>
                    <a:pt x="2" y="10"/>
                  </a:lnTo>
                  <a:lnTo>
                    <a:pt x="4" y="12"/>
                  </a:lnTo>
                  <a:lnTo>
                    <a:pt x="6" y="16"/>
                  </a:lnTo>
                  <a:lnTo>
                    <a:pt x="10" y="16"/>
                  </a:lnTo>
                  <a:lnTo>
                    <a:pt x="12" y="16"/>
                  </a:lnTo>
                  <a:lnTo>
                    <a:pt x="14" y="16"/>
                  </a:lnTo>
                  <a:close/>
                </a:path>
              </a:pathLst>
            </a:custGeom>
            <a:solidFill>
              <a:srgbClr val="FF3F3F"/>
            </a:solidFill>
            <a:ln w="9525">
              <a:noFill/>
              <a:round/>
              <a:headEnd/>
              <a:tailEnd/>
            </a:ln>
          </p:spPr>
          <p:txBody>
            <a:bodyPr>
              <a:prstTxWarp prst="textNoShape">
                <a:avLst/>
              </a:prstTxWarp>
            </a:bodyPr>
            <a:lstStyle/>
            <a:p>
              <a:endParaRPr lang="en-US"/>
            </a:p>
          </p:txBody>
        </p:sp>
        <p:sp>
          <p:nvSpPr>
            <p:cNvPr id="36952" name="Freeform 282"/>
            <p:cNvSpPr>
              <a:spLocks/>
            </p:cNvSpPr>
            <p:nvPr/>
          </p:nvSpPr>
          <p:spPr bwMode="auto">
            <a:xfrm>
              <a:off x="1663" y="2430"/>
              <a:ext cx="10" cy="4"/>
            </a:xfrm>
            <a:custGeom>
              <a:avLst/>
              <a:gdLst>
                <a:gd name="T0" fmla="*/ 4 w 10"/>
                <a:gd name="T1" fmla="*/ 4 h 4"/>
                <a:gd name="T2" fmla="*/ 6 w 10"/>
                <a:gd name="T3" fmla="*/ 4 h 4"/>
                <a:gd name="T4" fmla="*/ 8 w 10"/>
                <a:gd name="T5" fmla="*/ 4 h 4"/>
                <a:gd name="T6" fmla="*/ 8 w 10"/>
                <a:gd name="T7" fmla="*/ 2 h 4"/>
                <a:gd name="T8" fmla="*/ 10 w 10"/>
                <a:gd name="T9" fmla="*/ 2 h 4"/>
                <a:gd name="T10" fmla="*/ 8 w 10"/>
                <a:gd name="T11" fmla="*/ 0 h 4"/>
                <a:gd name="T12" fmla="*/ 8 w 10"/>
                <a:gd name="T13" fmla="*/ 0 h 4"/>
                <a:gd name="T14" fmla="*/ 6 w 10"/>
                <a:gd name="T15" fmla="*/ 0 h 4"/>
                <a:gd name="T16" fmla="*/ 4 w 10"/>
                <a:gd name="T17" fmla="*/ 0 h 4"/>
                <a:gd name="T18" fmla="*/ 4 w 10"/>
                <a:gd name="T19" fmla="*/ 0 h 4"/>
                <a:gd name="T20" fmla="*/ 2 w 10"/>
                <a:gd name="T21" fmla="*/ 0 h 4"/>
                <a:gd name="T22" fmla="*/ 0 w 10"/>
                <a:gd name="T23" fmla="*/ 0 h 4"/>
                <a:gd name="T24" fmla="*/ 0 w 10"/>
                <a:gd name="T25" fmla="*/ 2 h 4"/>
                <a:gd name="T26" fmla="*/ 0 w 10"/>
                <a:gd name="T27" fmla="*/ 2 h 4"/>
                <a:gd name="T28" fmla="*/ 2 w 10"/>
                <a:gd name="T29" fmla="*/ 4 h 4"/>
                <a:gd name="T30" fmla="*/ 4 w 10"/>
                <a:gd name="T31" fmla="*/ 4 h 4"/>
                <a:gd name="T32" fmla="*/ 4 w 10"/>
                <a:gd name="T33" fmla="*/ 4 h 4"/>
                <a:gd name="T34" fmla="*/ 4 w 10"/>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4"/>
                <a:gd name="T56" fmla="*/ 10 w 10"/>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4">
                  <a:moveTo>
                    <a:pt x="4" y="4"/>
                  </a:moveTo>
                  <a:lnTo>
                    <a:pt x="6" y="4"/>
                  </a:lnTo>
                  <a:lnTo>
                    <a:pt x="8" y="4"/>
                  </a:lnTo>
                  <a:lnTo>
                    <a:pt x="8" y="2"/>
                  </a:lnTo>
                  <a:lnTo>
                    <a:pt x="10" y="2"/>
                  </a:lnTo>
                  <a:lnTo>
                    <a:pt x="8" y="0"/>
                  </a:lnTo>
                  <a:lnTo>
                    <a:pt x="6" y="0"/>
                  </a:lnTo>
                  <a:lnTo>
                    <a:pt x="4" y="0"/>
                  </a:lnTo>
                  <a:lnTo>
                    <a:pt x="2" y="0"/>
                  </a:lnTo>
                  <a:lnTo>
                    <a:pt x="0" y="0"/>
                  </a:lnTo>
                  <a:lnTo>
                    <a:pt x="0" y="2"/>
                  </a:lnTo>
                  <a:lnTo>
                    <a:pt x="2" y="4"/>
                  </a:lnTo>
                  <a:lnTo>
                    <a:pt x="4" y="4"/>
                  </a:lnTo>
                  <a:close/>
                </a:path>
              </a:pathLst>
            </a:custGeom>
            <a:solidFill>
              <a:srgbClr val="FF5900"/>
            </a:solidFill>
            <a:ln w="9525">
              <a:noFill/>
              <a:round/>
              <a:headEnd/>
              <a:tailEnd/>
            </a:ln>
          </p:spPr>
          <p:txBody>
            <a:bodyPr>
              <a:prstTxWarp prst="textNoShape">
                <a:avLst/>
              </a:prstTxWarp>
            </a:bodyPr>
            <a:lstStyle/>
            <a:p>
              <a:endParaRPr lang="en-US"/>
            </a:p>
          </p:txBody>
        </p:sp>
        <p:sp>
          <p:nvSpPr>
            <p:cNvPr id="36953" name="Freeform 283"/>
            <p:cNvSpPr>
              <a:spLocks/>
            </p:cNvSpPr>
            <p:nvPr/>
          </p:nvSpPr>
          <p:spPr bwMode="auto">
            <a:xfrm>
              <a:off x="1115" y="2904"/>
              <a:ext cx="304" cy="184"/>
            </a:xfrm>
            <a:custGeom>
              <a:avLst/>
              <a:gdLst>
                <a:gd name="T0" fmla="*/ 304 w 304"/>
                <a:gd name="T1" fmla="*/ 14 h 184"/>
                <a:gd name="T2" fmla="*/ 286 w 304"/>
                <a:gd name="T3" fmla="*/ 20 h 184"/>
                <a:gd name="T4" fmla="*/ 244 w 304"/>
                <a:gd name="T5" fmla="*/ 26 h 184"/>
                <a:gd name="T6" fmla="*/ 214 w 304"/>
                <a:gd name="T7" fmla="*/ 16 h 184"/>
                <a:gd name="T8" fmla="*/ 186 w 304"/>
                <a:gd name="T9" fmla="*/ 8 h 184"/>
                <a:gd name="T10" fmla="*/ 154 w 304"/>
                <a:gd name="T11" fmla="*/ 0 h 184"/>
                <a:gd name="T12" fmla="*/ 150 w 304"/>
                <a:gd name="T13" fmla="*/ 10 h 184"/>
                <a:gd name="T14" fmla="*/ 102 w 304"/>
                <a:gd name="T15" fmla="*/ 48 h 184"/>
                <a:gd name="T16" fmla="*/ 92 w 304"/>
                <a:gd name="T17" fmla="*/ 50 h 184"/>
                <a:gd name="T18" fmla="*/ 70 w 304"/>
                <a:gd name="T19" fmla="*/ 60 h 184"/>
                <a:gd name="T20" fmla="*/ 44 w 304"/>
                <a:gd name="T21" fmla="*/ 72 h 184"/>
                <a:gd name="T22" fmla="*/ 18 w 304"/>
                <a:gd name="T23" fmla="*/ 86 h 184"/>
                <a:gd name="T24" fmla="*/ 2 w 304"/>
                <a:gd name="T25" fmla="*/ 98 h 184"/>
                <a:gd name="T26" fmla="*/ 8 w 304"/>
                <a:gd name="T27" fmla="*/ 100 h 184"/>
                <a:gd name="T28" fmla="*/ 38 w 304"/>
                <a:gd name="T29" fmla="*/ 92 h 184"/>
                <a:gd name="T30" fmla="*/ 66 w 304"/>
                <a:gd name="T31" fmla="*/ 92 h 184"/>
                <a:gd name="T32" fmla="*/ 56 w 304"/>
                <a:gd name="T33" fmla="*/ 108 h 184"/>
                <a:gd name="T34" fmla="*/ 40 w 304"/>
                <a:gd name="T35" fmla="*/ 142 h 184"/>
                <a:gd name="T36" fmla="*/ 38 w 304"/>
                <a:gd name="T37" fmla="*/ 160 h 184"/>
                <a:gd name="T38" fmla="*/ 56 w 304"/>
                <a:gd name="T39" fmla="*/ 128 h 184"/>
                <a:gd name="T40" fmla="*/ 80 w 304"/>
                <a:gd name="T41" fmla="*/ 96 h 184"/>
                <a:gd name="T42" fmla="*/ 86 w 304"/>
                <a:gd name="T43" fmla="*/ 102 h 184"/>
                <a:gd name="T44" fmla="*/ 86 w 304"/>
                <a:gd name="T45" fmla="*/ 142 h 184"/>
                <a:gd name="T46" fmla="*/ 98 w 304"/>
                <a:gd name="T47" fmla="*/ 184 h 184"/>
                <a:gd name="T48" fmla="*/ 98 w 304"/>
                <a:gd name="T49" fmla="*/ 154 h 184"/>
                <a:gd name="T50" fmla="*/ 102 w 304"/>
                <a:gd name="T51" fmla="*/ 104 h 184"/>
                <a:gd name="T52" fmla="*/ 116 w 304"/>
                <a:gd name="T53" fmla="*/ 90 h 184"/>
                <a:gd name="T54" fmla="*/ 128 w 304"/>
                <a:gd name="T55" fmla="*/ 120 h 184"/>
                <a:gd name="T56" fmla="*/ 150 w 304"/>
                <a:gd name="T57" fmla="*/ 156 h 184"/>
                <a:gd name="T58" fmla="*/ 150 w 304"/>
                <a:gd name="T59" fmla="*/ 144 h 184"/>
                <a:gd name="T60" fmla="*/ 150 w 304"/>
                <a:gd name="T61" fmla="*/ 114 h 184"/>
                <a:gd name="T62" fmla="*/ 172 w 304"/>
                <a:gd name="T63" fmla="*/ 128 h 184"/>
                <a:gd name="T64" fmla="*/ 200 w 304"/>
                <a:gd name="T65" fmla="*/ 144 h 184"/>
                <a:gd name="T66" fmla="*/ 202 w 304"/>
                <a:gd name="T67" fmla="*/ 140 h 184"/>
                <a:gd name="T68" fmla="*/ 184 w 304"/>
                <a:gd name="T69" fmla="*/ 114 h 184"/>
                <a:gd name="T70" fmla="*/ 184 w 304"/>
                <a:gd name="T71" fmla="*/ 76 h 184"/>
                <a:gd name="T72" fmla="*/ 190 w 304"/>
                <a:gd name="T73" fmla="*/ 80 h 184"/>
                <a:gd name="T74" fmla="*/ 204 w 304"/>
                <a:gd name="T75" fmla="*/ 90 h 184"/>
                <a:gd name="T76" fmla="*/ 214 w 304"/>
                <a:gd name="T77" fmla="*/ 94 h 184"/>
                <a:gd name="T78" fmla="*/ 218 w 304"/>
                <a:gd name="T79" fmla="*/ 76 h 184"/>
                <a:gd name="T80" fmla="*/ 234 w 304"/>
                <a:gd name="T81" fmla="*/ 58 h 184"/>
                <a:gd name="T82" fmla="*/ 248 w 304"/>
                <a:gd name="T83" fmla="*/ 62 h 184"/>
                <a:gd name="T84" fmla="*/ 258 w 304"/>
                <a:gd name="T85" fmla="*/ 76 h 184"/>
                <a:gd name="T86" fmla="*/ 264 w 304"/>
                <a:gd name="T87" fmla="*/ 60 h 184"/>
                <a:gd name="T88" fmla="*/ 276 w 304"/>
                <a:gd name="T89" fmla="*/ 44 h 184"/>
                <a:gd name="T90" fmla="*/ 286 w 304"/>
                <a:gd name="T91" fmla="*/ 40 h 184"/>
                <a:gd name="T92" fmla="*/ 298 w 304"/>
                <a:gd name="T93" fmla="*/ 2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4"/>
                <a:gd name="T142" fmla="*/ 0 h 184"/>
                <a:gd name="T143" fmla="*/ 304 w 3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4" h="184">
                  <a:moveTo>
                    <a:pt x="302" y="24"/>
                  </a:moveTo>
                  <a:lnTo>
                    <a:pt x="304" y="20"/>
                  </a:lnTo>
                  <a:lnTo>
                    <a:pt x="304" y="14"/>
                  </a:lnTo>
                  <a:lnTo>
                    <a:pt x="302" y="16"/>
                  </a:lnTo>
                  <a:lnTo>
                    <a:pt x="296" y="18"/>
                  </a:lnTo>
                  <a:lnTo>
                    <a:pt x="286" y="20"/>
                  </a:lnTo>
                  <a:lnTo>
                    <a:pt x="272" y="24"/>
                  </a:lnTo>
                  <a:lnTo>
                    <a:pt x="260" y="24"/>
                  </a:lnTo>
                  <a:lnTo>
                    <a:pt x="244" y="26"/>
                  </a:lnTo>
                  <a:lnTo>
                    <a:pt x="230" y="24"/>
                  </a:lnTo>
                  <a:lnTo>
                    <a:pt x="216" y="18"/>
                  </a:lnTo>
                  <a:lnTo>
                    <a:pt x="214" y="16"/>
                  </a:lnTo>
                  <a:lnTo>
                    <a:pt x="206" y="14"/>
                  </a:lnTo>
                  <a:lnTo>
                    <a:pt x="196" y="12"/>
                  </a:lnTo>
                  <a:lnTo>
                    <a:pt x="186" y="8"/>
                  </a:lnTo>
                  <a:lnTo>
                    <a:pt x="174" y="4"/>
                  </a:lnTo>
                  <a:lnTo>
                    <a:pt x="162" y="2"/>
                  </a:lnTo>
                  <a:lnTo>
                    <a:pt x="154" y="0"/>
                  </a:lnTo>
                  <a:lnTo>
                    <a:pt x="148" y="2"/>
                  </a:lnTo>
                  <a:lnTo>
                    <a:pt x="148" y="4"/>
                  </a:lnTo>
                  <a:lnTo>
                    <a:pt x="150" y="10"/>
                  </a:lnTo>
                  <a:lnTo>
                    <a:pt x="150" y="16"/>
                  </a:lnTo>
                  <a:lnTo>
                    <a:pt x="146" y="22"/>
                  </a:lnTo>
                  <a:lnTo>
                    <a:pt x="102" y="48"/>
                  </a:lnTo>
                  <a:lnTo>
                    <a:pt x="100" y="48"/>
                  </a:lnTo>
                  <a:lnTo>
                    <a:pt x="98" y="50"/>
                  </a:lnTo>
                  <a:lnTo>
                    <a:pt x="92" y="50"/>
                  </a:lnTo>
                  <a:lnTo>
                    <a:pt x="86" y="54"/>
                  </a:lnTo>
                  <a:lnTo>
                    <a:pt x="78" y="56"/>
                  </a:lnTo>
                  <a:lnTo>
                    <a:pt x="70" y="60"/>
                  </a:lnTo>
                  <a:lnTo>
                    <a:pt x="62" y="64"/>
                  </a:lnTo>
                  <a:lnTo>
                    <a:pt x="52" y="68"/>
                  </a:lnTo>
                  <a:lnTo>
                    <a:pt x="44" y="72"/>
                  </a:lnTo>
                  <a:lnTo>
                    <a:pt x="34" y="76"/>
                  </a:lnTo>
                  <a:lnTo>
                    <a:pt x="26" y="80"/>
                  </a:lnTo>
                  <a:lnTo>
                    <a:pt x="18" y="86"/>
                  </a:lnTo>
                  <a:lnTo>
                    <a:pt x="12" y="90"/>
                  </a:lnTo>
                  <a:lnTo>
                    <a:pt x="6" y="94"/>
                  </a:lnTo>
                  <a:lnTo>
                    <a:pt x="2" y="98"/>
                  </a:lnTo>
                  <a:lnTo>
                    <a:pt x="0" y="102"/>
                  </a:lnTo>
                  <a:lnTo>
                    <a:pt x="2" y="100"/>
                  </a:lnTo>
                  <a:lnTo>
                    <a:pt x="8" y="100"/>
                  </a:lnTo>
                  <a:lnTo>
                    <a:pt x="16" y="98"/>
                  </a:lnTo>
                  <a:lnTo>
                    <a:pt x="26" y="96"/>
                  </a:lnTo>
                  <a:lnTo>
                    <a:pt x="38" y="92"/>
                  </a:lnTo>
                  <a:lnTo>
                    <a:pt x="50" y="92"/>
                  </a:lnTo>
                  <a:lnTo>
                    <a:pt x="60" y="90"/>
                  </a:lnTo>
                  <a:lnTo>
                    <a:pt x="66" y="92"/>
                  </a:lnTo>
                  <a:lnTo>
                    <a:pt x="66" y="94"/>
                  </a:lnTo>
                  <a:lnTo>
                    <a:pt x="62" y="100"/>
                  </a:lnTo>
                  <a:lnTo>
                    <a:pt x="56" y="108"/>
                  </a:lnTo>
                  <a:lnTo>
                    <a:pt x="52" y="118"/>
                  </a:lnTo>
                  <a:lnTo>
                    <a:pt x="46" y="130"/>
                  </a:lnTo>
                  <a:lnTo>
                    <a:pt x="40" y="142"/>
                  </a:lnTo>
                  <a:lnTo>
                    <a:pt x="36" y="152"/>
                  </a:lnTo>
                  <a:lnTo>
                    <a:pt x="36" y="162"/>
                  </a:lnTo>
                  <a:lnTo>
                    <a:pt x="38" y="160"/>
                  </a:lnTo>
                  <a:lnTo>
                    <a:pt x="42" y="152"/>
                  </a:lnTo>
                  <a:lnTo>
                    <a:pt x="48" y="140"/>
                  </a:lnTo>
                  <a:lnTo>
                    <a:pt x="56" y="128"/>
                  </a:lnTo>
                  <a:lnTo>
                    <a:pt x="64" y="116"/>
                  </a:lnTo>
                  <a:lnTo>
                    <a:pt x="72" y="104"/>
                  </a:lnTo>
                  <a:lnTo>
                    <a:pt x="80" y="96"/>
                  </a:lnTo>
                  <a:lnTo>
                    <a:pt x="88" y="92"/>
                  </a:lnTo>
                  <a:lnTo>
                    <a:pt x="88" y="96"/>
                  </a:lnTo>
                  <a:lnTo>
                    <a:pt x="86" y="102"/>
                  </a:lnTo>
                  <a:lnTo>
                    <a:pt x="86" y="114"/>
                  </a:lnTo>
                  <a:lnTo>
                    <a:pt x="86" y="128"/>
                  </a:lnTo>
                  <a:lnTo>
                    <a:pt x="86" y="142"/>
                  </a:lnTo>
                  <a:lnTo>
                    <a:pt x="88" y="158"/>
                  </a:lnTo>
                  <a:lnTo>
                    <a:pt x="92" y="172"/>
                  </a:lnTo>
                  <a:lnTo>
                    <a:pt x="98" y="184"/>
                  </a:lnTo>
                  <a:lnTo>
                    <a:pt x="98" y="180"/>
                  </a:lnTo>
                  <a:lnTo>
                    <a:pt x="98" y="168"/>
                  </a:lnTo>
                  <a:lnTo>
                    <a:pt x="98" y="154"/>
                  </a:lnTo>
                  <a:lnTo>
                    <a:pt x="98" y="136"/>
                  </a:lnTo>
                  <a:lnTo>
                    <a:pt x="100" y="120"/>
                  </a:lnTo>
                  <a:lnTo>
                    <a:pt x="102" y="104"/>
                  </a:lnTo>
                  <a:lnTo>
                    <a:pt x="108" y="92"/>
                  </a:lnTo>
                  <a:lnTo>
                    <a:pt x="114" y="88"/>
                  </a:lnTo>
                  <a:lnTo>
                    <a:pt x="116" y="90"/>
                  </a:lnTo>
                  <a:lnTo>
                    <a:pt x="118" y="96"/>
                  </a:lnTo>
                  <a:lnTo>
                    <a:pt x="122" y="108"/>
                  </a:lnTo>
                  <a:lnTo>
                    <a:pt x="128" y="120"/>
                  </a:lnTo>
                  <a:lnTo>
                    <a:pt x="134" y="134"/>
                  </a:lnTo>
                  <a:lnTo>
                    <a:pt x="142" y="146"/>
                  </a:lnTo>
                  <a:lnTo>
                    <a:pt x="150" y="156"/>
                  </a:lnTo>
                  <a:lnTo>
                    <a:pt x="158" y="164"/>
                  </a:lnTo>
                  <a:lnTo>
                    <a:pt x="156" y="158"/>
                  </a:lnTo>
                  <a:lnTo>
                    <a:pt x="150" y="144"/>
                  </a:lnTo>
                  <a:lnTo>
                    <a:pt x="148" y="128"/>
                  </a:lnTo>
                  <a:lnTo>
                    <a:pt x="148" y="114"/>
                  </a:lnTo>
                  <a:lnTo>
                    <a:pt x="150" y="114"/>
                  </a:lnTo>
                  <a:lnTo>
                    <a:pt x="156" y="118"/>
                  </a:lnTo>
                  <a:lnTo>
                    <a:pt x="162" y="124"/>
                  </a:lnTo>
                  <a:lnTo>
                    <a:pt x="172" y="128"/>
                  </a:lnTo>
                  <a:lnTo>
                    <a:pt x="182" y="134"/>
                  </a:lnTo>
                  <a:lnTo>
                    <a:pt x="192" y="140"/>
                  </a:lnTo>
                  <a:lnTo>
                    <a:pt x="200" y="144"/>
                  </a:lnTo>
                  <a:lnTo>
                    <a:pt x="208" y="146"/>
                  </a:lnTo>
                  <a:lnTo>
                    <a:pt x="206" y="144"/>
                  </a:lnTo>
                  <a:lnTo>
                    <a:pt x="202" y="140"/>
                  </a:lnTo>
                  <a:lnTo>
                    <a:pt x="196" y="132"/>
                  </a:lnTo>
                  <a:lnTo>
                    <a:pt x="190" y="124"/>
                  </a:lnTo>
                  <a:lnTo>
                    <a:pt x="184" y="114"/>
                  </a:lnTo>
                  <a:lnTo>
                    <a:pt x="180" y="102"/>
                  </a:lnTo>
                  <a:lnTo>
                    <a:pt x="180" y="88"/>
                  </a:lnTo>
                  <a:lnTo>
                    <a:pt x="184" y="76"/>
                  </a:lnTo>
                  <a:lnTo>
                    <a:pt x="186" y="78"/>
                  </a:lnTo>
                  <a:lnTo>
                    <a:pt x="190" y="80"/>
                  </a:lnTo>
                  <a:lnTo>
                    <a:pt x="194" y="84"/>
                  </a:lnTo>
                  <a:lnTo>
                    <a:pt x="200" y="86"/>
                  </a:lnTo>
                  <a:lnTo>
                    <a:pt x="204" y="90"/>
                  </a:lnTo>
                  <a:lnTo>
                    <a:pt x="208" y="92"/>
                  </a:lnTo>
                  <a:lnTo>
                    <a:pt x="214" y="96"/>
                  </a:lnTo>
                  <a:lnTo>
                    <a:pt x="214" y="94"/>
                  </a:lnTo>
                  <a:lnTo>
                    <a:pt x="214" y="90"/>
                  </a:lnTo>
                  <a:lnTo>
                    <a:pt x="214" y="84"/>
                  </a:lnTo>
                  <a:lnTo>
                    <a:pt x="218" y="76"/>
                  </a:lnTo>
                  <a:lnTo>
                    <a:pt x="220" y="70"/>
                  </a:lnTo>
                  <a:lnTo>
                    <a:pt x="226" y="62"/>
                  </a:lnTo>
                  <a:lnTo>
                    <a:pt x="234" y="58"/>
                  </a:lnTo>
                  <a:lnTo>
                    <a:pt x="244" y="56"/>
                  </a:lnTo>
                  <a:lnTo>
                    <a:pt x="246" y="58"/>
                  </a:lnTo>
                  <a:lnTo>
                    <a:pt x="248" y="62"/>
                  </a:lnTo>
                  <a:lnTo>
                    <a:pt x="252" y="68"/>
                  </a:lnTo>
                  <a:lnTo>
                    <a:pt x="258" y="76"/>
                  </a:lnTo>
                  <a:lnTo>
                    <a:pt x="260" y="72"/>
                  </a:lnTo>
                  <a:lnTo>
                    <a:pt x="262" y="66"/>
                  </a:lnTo>
                  <a:lnTo>
                    <a:pt x="264" y="60"/>
                  </a:lnTo>
                  <a:lnTo>
                    <a:pt x="268" y="54"/>
                  </a:lnTo>
                  <a:lnTo>
                    <a:pt x="272" y="48"/>
                  </a:lnTo>
                  <a:lnTo>
                    <a:pt x="276" y="44"/>
                  </a:lnTo>
                  <a:lnTo>
                    <a:pt x="282" y="42"/>
                  </a:lnTo>
                  <a:lnTo>
                    <a:pt x="284" y="42"/>
                  </a:lnTo>
                  <a:lnTo>
                    <a:pt x="286" y="40"/>
                  </a:lnTo>
                  <a:lnTo>
                    <a:pt x="290" y="36"/>
                  </a:lnTo>
                  <a:lnTo>
                    <a:pt x="294" y="34"/>
                  </a:lnTo>
                  <a:lnTo>
                    <a:pt x="298" y="28"/>
                  </a:lnTo>
                  <a:lnTo>
                    <a:pt x="302" y="24"/>
                  </a:lnTo>
                  <a:close/>
                </a:path>
              </a:pathLst>
            </a:custGeom>
            <a:solidFill>
              <a:srgbClr val="BF7F7F"/>
            </a:solidFill>
            <a:ln w="9525">
              <a:noFill/>
              <a:round/>
              <a:headEnd/>
              <a:tailEnd/>
            </a:ln>
          </p:spPr>
          <p:txBody>
            <a:bodyPr>
              <a:prstTxWarp prst="textNoShape">
                <a:avLst/>
              </a:prstTxWarp>
            </a:bodyPr>
            <a:lstStyle/>
            <a:p>
              <a:endParaRPr lang="en-US"/>
            </a:p>
          </p:txBody>
        </p:sp>
        <p:sp>
          <p:nvSpPr>
            <p:cNvPr id="36954" name="Freeform 284"/>
            <p:cNvSpPr>
              <a:spLocks/>
            </p:cNvSpPr>
            <p:nvPr/>
          </p:nvSpPr>
          <p:spPr bwMode="auto">
            <a:xfrm>
              <a:off x="1653" y="3090"/>
              <a:ext cx="112" cy="164"/>
            </a:xfrm>
            <a:custGeom>
              <a:avLst/>
              <a:gdLst>
                <a:gd name="T0" fmla="*/ 106 w 112"/>
                <a:gd name="T1" fmla="*/ 12 h 164"/>
                <a:gd name="T2" fmla="*/ 110 w 112"/>
                <a:gd name="T3" fmla="*/ 16 h 164"/>
                <a:gd name="T4" fmla="*/ 112 w 112"/>
                <a:gd name="T5" fmla="*/ 24 h 164"/>
                <a:gd name="T6" fmla="*/ 110 w 112"/>
                <a:gd name="T7" fmla="*/ 38 h 164"/>
                <a:gd name="T8" fmla="*/ 102 w 112"/>
                <a:gd name="T9" fmla="*/ 50 h 164"/>
                <a:gd name="T10" fmla="*/ 86 w 112"/>
                <a:gd name="T11" fmla="*/ 72 h 164"/>
                <a:gd name="T12" fmla="*/ 66 w 112"/>
                <a:gd name="T13" fmla="*/ 102 h 164"/>
                <a:gd name="T14" fmla="*/ 50 w 112"/>
                <a:gd name="T15" fmla="*/ 124 h 164"/>
                <a:gd name="T16" fmla="*/ 48 w 112"/>
                <a:gd name="T17" fmla="*/ 130 h 164"/>
                <a:gd name="T18" fmla="*/ 46 w 112"/>
                <a:gd name="T19" fmla="*/ 136 h 164"/>
                <a:gd name="T20" fmla="*/ 42 w 112"/>
                <a:gd name="T21" fmla="*/ 144 h 164"/>
                <a:gd name="T22" fmla="*/ 34 w 112"/>
                <a:gd name="T23" fmla="*/ 150 h 164"/>
                <a:gd name="T24" fmla="*/ 26 w 112"/>
                <a:gd name="T25" fmla="*/ 148 h 164"/>
                <a:gd name="T26" fmla="*/ 24 w 112"/>
                <a:gd name="T27" fmla="*/ 150 h 164"/>
                <a:gd name="T28" fmla="*/ 18 w 112"/>
                <a:gd name="T29" fmla="*/ 156 h 164"/>
                <a:gd name="T30" fmla="*/ 10 w 112"/>
                <a:gd name="T31" fmla="*/ 162 h 164"/>
                <a:gd name="T32" fmla="*/ 4 w 112"/>
                <a:gd name="T33" fmla="*/ 164 h 164"/>
                <a:gd name="T34" fmla="*/ 0 w 112"/>
                <a:gd name="T35" fmla="*/ 162 h 164"/>
                <a:gd name="T36" fmla="*/ 2 w 112"/>
                <a:gd name="T37" fmla="*/ 162 h 164"/>
                <a:gd name="T38" fmla="*/ 8 w 112"/>
                <a:gd name="T39" fmla="*/ 158 h 164"/>
                <a:gd name="T40" fmla="*/ 10 w 112"/>
                <a:gd name="T41" fmla="*/ 152 h 164"/>
                <a:gd name="T42" fmla="*/ 6 w 112"/>
                <a:gd name="T43" fmla="*/ 150 h 164"/>
                <a:gd name="T44" fmla="*/ 6 w 112"/>
                <a:gd name="T45" fmla="*/ 150 h 164"/>
                <a:gd name="T46" fmla="*/ 14 w 112"/>
                <a:gd name="T47" fmla="*/ 140 h 164"/>
                <a:gd name="T48" fmla="*/ 34 w 112"/>
                <a:gd name="T49" fmla="*/ 118 h 164"/>
                <a:gd name="T50" fmla="*/ 52 w 112"/>
                <a:gd name="T51" fmla="*/ 90 h 164"/>
                <a:gd name="T52" fmla="*/ 64 w 112"/>
                <a:gd name="T53" fmla="*/ 72 h 164"/>
                <a:gd name="T54" fmla="*/ 58 w 112"/>
                <a:gd name="T55" fmla="*/ 78 h 164"/>
                <a:gd name="T56" fmla="*/ 46 w 112"/>
                <a:gd name="T57" fmla="*/ 90 h 164"/>
                <a:gd name="T58" fmla="*/ 32 w 112"/>
                <a:gd name="T59" fmla="*/ 102 h 164"/>
                <a:gd name="T60" fmla="*/ 24 w 112"/>
                <a:gd name="T61" fmla="*/ 108 h 164"/>
                <a:gd name="T62" fmla="*/ 28 w 112"/>
                <a:gd name="T63" fmla="*/ 100 h 164"/>
                <a:gd name="T64" fmla="*/ 38 w 112"/>
                <a:gd name="T65" fmla="*/ 84 h 164"/>
                <a:gd name="T66" fmla="*/ 48 w 112"/>
                <a:gd name="T67" fmla="*/ 66 h 164"/>
                <a:gd name="T68" fmla="*/ 50 w 112"/>
                <a:gd name="T69" fmla="*/ 50 h 164"/>
                <a:gd name="T70" fmla="*/ 38 w 112"/>
                <a:gd name="T71" fmla="*/ 58 h 164"/>
                <a:gd name="T72" fmla="*/ 48 w 112"/>
                <a:gd name="T73" fmla="*/ 42 h 164"/>
                <a:gd name="T74" fmla="*/ 52 w 112"/>
                <a:gd name="T75" fmla="*/ 36 h 164"/>
                <a:gd name="T76" fmla="*/ 60 w 112"/>
                <a:gd name="T77" fmla="*/ 26 h 164"/>
                <a:gd name="T78" fmla="*/ 72 w 112"/>
                <a:gd name="T79" fmla="*/ 14 h 164"/>
                <a:gd name="T80" fmla="*/ 82 w 112"/>
                <a:gd name="T81" fmla="*/ 4 h 164"/>
                <a:gd name="T82" fmla="*/ 84 w 112"/>
                <a:gd name="T83" fmla="*/ 4 h 164"/>
                <a:gd name="T84" fmla="*/ 84 w 112"/>
                <a:gd name="T85" fmla="*/ 18 h 164"/>
                <a:gd name="T86" fmla="*/ 86 w 112"/>
                <a:gd name="T87" fmla="*/ 24 h 164"/>
                <a:gd name="T88" fmla="*/ 86 w 112"/>
                <a:gd name="T89" fmla="*/ 24 h 164"/>
                <a:gd name="T90" fmla="*/ 90 w 112"/>
                <a:gd name="T91" fmla="*/ 22 h 164"/>
                <a:gd name="T92" fmla="*/ 100 w 112"/>
                <a:gd name="T93" fmla="*/ 16 h 164"/>
                <a:gd name="T94" fmla="*/ 106 w 112"/>
                <a:gd name="T95" fmla="*/ 1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
                <a:gd name="T145" fmla="*/ 0 h 164"/>
                <a:gd name="T146" fmla="*/ 112 w 112"/>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 h="164">
                  <a:moveTo>
                    <a:pt x="106" y="10"/>
                  </a:moveTo>
                  <a:lnTo>
                    <a:pt x="106" y="12"/>
                  </a:lnTo>
                  <a:lnTo>
                    <a:pt x="108" y="12"/>
                  </a:lnTo>
                  <a:lnTo>
                    <a:pt x="110" y="16"/>
                  </a:lnTo>
                  <a:lnTo>
                    <a:pt x="112" y="18"/>
                  </a:lnTo>
                  <a:lnTo>
                    <a:pt x="112" y="24"/>
                  </a:lnTo>
                  <a:lnTo>
                    <a:pt x="112" y="30"/>
                  </a:lnTo>
                  <a:lnTo>
                    <a:pt x="110" y="38"/>
                  </a:lnTo>
                  <a:lnTo>
                    <a:pt x="104" y="46"/>
                  </a:lnTo>
                  <a:lnTo>
                    <a:pt x="102" y="50"/>
                  </a:lnTo>
                  <a:lnTo>
                    <a:pt x="96" y="58"/>
                  </a:lnTo>
                  <a:lnTo>
                    <a:pt x="86" y="72"/>
                  </a:lnTo>
                  <a:lnTo>
                    <a:pt x="76" y="86"/>
                  </a:lnTo>
                  <a:lnTo>
                    <a:pt x="66" y="102"/>
                  </a:lnTo>
                  <a:lnTo>
                    <a:pt x="56" y="114"/>
                  </a:lnTo>
                  <a:lnTo>
                    <a:pt x="50" y="124"/>
                  </a:lnTo>
                  <a:lnTo>
                    <a:pt x="48" y="130"/>
                  </a:lnTo>
                  <a:lnTo>
                    <a:pt x="48" y="132"/>
                  </a:lnTo>
                  <a:lnTo>
                    <a:pt x="46" y="136"/>
                  </a:lnTo>
                  <a:lnTo>
                    <a:pt x="44" y="138"/>
                  </a:lnTo>
                  <a:lnTo>
                    <a:pt x="42" y="144"/>
                  </a:lnTo>
                  <a:lnTo>
                    <a:pt x="38" y="146"/>
                  </a:lnTo>
                  <a:lnTo>
                    <a:pt x="34" y="150"/>
                  </a:lnTo>
                  <a:lnTo>
                    <a:pt x="30" y="152"/>
                  </a:lnTo>
                  <a:lnTo>
                    <a:pt x="26" y="148"/>
                  </a:lnTo>
                  <a:lnTo>
                    <a:pt x="24" y="150"/>
                  </a:lnTo>
                  <a:lnTo>
                    <a:pt x="22" y="152"/>
                  </a:lnTo>
                  <a:lnTo>
                    <a:pt x="18" y="156"/>
                  </a:lnTo>
                  <a:lnTo>
                    <a:pt x="14" y="160"/>
                  </a:lnTo>
                  <a:lnTo>
                    <a:pt x="10" y="162"/>
                  </a:lnTo>
                  <a:lnTo>
                    <a:pt x="6" y="164"/>
                  </a:lnTo>
                  <a:lnTo>
                    <a:pt x="4" y="164"/>
                  </a:lnTo>
                  <a:lnTo>
                    <a:pt x="0" y="164"/>
                  </a:lnTo>
                  <a:lnTo>
                    <a:pt x="0" y="162"/>
                  </a:lnTo>
                  <a:lnTo>
                    <a:pt x="2" y="162"/>
                  </a:lnTo>
                  <a:lnTo>
                    <a:pt x="4" y="162"/>
                  </a:lnTo>
                  <a:lnTo>
                    <a:pt x="8" y="158"/>
                  </a:lnTo>
                  <a:lnTo>
                    <a:pt x="10" y="154"/>
                  </a:lnTo>
                  <a:lnTo>
                    <a:pt x="10" y="152"/>
                  </a:lnTo>
                  <a:lnTo>
                    <a:pt x="6" y="150"/>
                  </a:lnTo>
                  <a:lnTo>
                    <a:pt x="10" y="148"/>
                  </a:lnTo>
                  <a:lnTo>
                    <a:pt x="14" y="140"/>
                  </a:lnTo>
                  <a:lnTo>
                    <a:pt x="24" y="130"/>
                  </a:lnTo>
                  <a:lnTo>
                    <a:pt x="34" y="118"/>
                  </a:lnTo>
                  <a:lnTo>
                    <a:pt x="44" y="104"/>
                  </a:lnTo>
                  <a:lnTo>
                    <a:pt x="52" y="90"/>
                  </a:lnTo>
                  <a:lnTo>
                    <a:pt x="60" y="80"/>
                  </a:lnTo>
                  <a:lnTo>
                    <a:pt x="64" y="72"/>
                  </a:lnTo>
                  <a:lnTo>
                    <a:pt x="62" y="74"/>
                  </a:lnTo>
                  <a:lnTo>
                    <a:pt x="58" y="78"/>
                  </a:lnTo>
                  <a:lnTo>
                    <a:pt x="52" y="84"/>
                  </a:lnTo>
                  <a:lnTo>
                    <a:pt x="46" y="90"/>
                  </a:lnTo>
                  <a:lnTo>
                    <a:pt x="38" y="96"/>
                  </a:lnTo>
                  <a:lnTo>
                    <a:pt x="32" y="102"/>
                  </a:lnTo>
                  <a:lnTo>
                    <a:pt x="26" y="106"/>
                  </a:lnTo>
                  <a:lnTo>
                    <a:pt x="24" y="108"/>
                  </a:lnTo>
                  <a:lnTo>
                    <a:pt x="24" y="106"/>
                  </a:lnTo>
                  <a:lnTo>
                    <a:pt x="28" y="100"/>
                  </a:lnTo>
                  <a:lnTo>
                    <a:pt x="34" y="94"/>
                  </a:lnTo>
                  <a:lnTo>
                    <a:pt x="38" y="84"/>
                  </a:lnTo>
                  <a:lnTo>
                    <a:pt x="44" y="74"/>
                  </a:lnTo>
                  <a:lnTo>
                    <a:pt x="48" y="66"/>
                  </a:lnTo>
                  <a:lnTo>
                    <a:pt x="50" y="58"/>
                  </a:lnTo>
                  <a:lnTo>
                    <a:pt x="50" y="50"/>
                  </a:lnTo>
                  <a:lnTo>
                    <a:pt x="36" y="62"/>
                  </a:lnTo>
                  <a:lnTo>
                    <a:pt x="38" y="58"/>
                  </a:lnTo>
                  <a:lnTo>
                    <a:pt x="44" y="50"/>
                  </a:lnTo>
                  <a:lnTo>
                    <a:pt x="48" y="42"/>
                  </a:lnTo>
                  <a:lnTo>
                    <a:pt x="50" y="38"/>
                  </a:lnTo>
                  <a:lnTo>
                    <a:pt x="52" y="36"/>
                  </a:lnTo>
                  <a:lnTo>
                    <a:pt x="54" y="32"/>
                  </a:lnTo>
                  <a:lnTo>
                    <a:pt x="60" y="26"/>
                  </a:lnTo>
                  <a:lnTo>
                    <a:pt x="66" y="20"/>
                  </a:lnTo>
                  <a:lnTo>
                    <a:pt x="72" y="14"/>
                  </a:lnTo>
                  <a:lnTo>
                    <a:pt x="78" y="8"/>
                  </a:lnTo>
                  <a:lnTo>
                    <a:pt x="82" y="4"/>
                  </a:lnTo>
                  <a:lnTo>
                    <a:pt x="84" y="0"/>
                  </a:lnTo>
                  <a:lnTo>
                    <a:pt x="84" y="4"/>
                  </a:lnTo>
                  <a:lnTo>
                    <a:pt x="82" y="12"/>
                  </a:lnTo>
                  <a:lnTo>
                    <a:pt x="84" y="18"/>
                  </a:lnTo>
                  <a:lnTo>
                    <a:pt x="86" y="24"/>
                  </a:lnTo>
                  <a:lnTo>
                    <a:pt x="88" y="22"/>
                  </a:lnTo>
                  <a:lnTo>
                    <a:pt x="90" y="22"/>
                  </a:lnTo>
                  <a:lnTo>
                    <a:pt x="94" y="20"/>
                  </a:lnTo>
                  <a:lnTo>
                    <a:pt x="100" y="16"/>
                  </a:lnTo>
                  <a:lnTo>
                    <a:pt x="106" y="10"/>
                  </a:lnTo>
                  <a:close/>
                </a:path>
              </a:pathLst>
            </a:custGeom>
            <a:solidFill>
              <a:srgbClr val="1E0000"/>
            </a:solidFill>
            <a:ln w="9525">
              <a:noFill/>
              <a:round/>
              <a:headEnd/>
              <a:tailEnd/>
            </a:ln>
          </p:spPr>
          <p:txBody>
            <a:bodyPr>
              <a:prstTxWarp prst="textNoShape">
                <a:avLst/>
              </a:prstTxWarp>
            </a:bodyPr>
            <a:lstStyle/>
            <a:p>
              <a:endParaRPr lang="en-US"/>
            </a:p>
          </p:txBody>
        </p:sp>
      </p:grpSp>
      <p:pic>
        <p:nvPicPr>
          <p:cNvPr id="142621" name="Picture 285" descr="cat walking2"/>
          <p:cNvPicPr>
            <a:picLocks noChangeAspect="1" noChangeArrowheads="1"/>
          </p:cNvPicPr>
          <p:nvPr/>
        </p:nvPicPr>
        <mc:AlternateContent>
          <mc:Choice xmlns:ma="http://schemas.microsoft.com/office/mac/drawingml/2008/main" Requires="ma">
            <p:blipFill>
              <a:blip r:embed="rId8"/>
              <a:srcRect/>
              <a:stretch>
                <a:fillRect/>
              </a:stretch>
            </p:blipFill>
          </mc:Choice>
          <mc:Fallback>
            <p:blipFill>
              <a:blip r:embed="rId9"/>
              <a:srcRect/>
              <a:stretch>
                <a:fillRect/>
              </a:stretch>
            </p:blipFill>
          </mc:Fallback>
        </mc:AlternateContent>
        <p:spPr bwMode="auto">
          <a:xfrm>
            <a:off x="5148263" y="4772025"/>
            <a:ext cx="2108200" cy="1465263"/>
          </a:xfrm>
          <a:prstGeom prst="rect">
            <a:avLst/>
          </a:prstGeom>
          <a:noFill/>
          <a:ln w="9525">
            <a:noFill/>
            <a:miter lim="800000"/>
            <a:headEnd/>
            <a:tailEnd/>
          </a:ln>
        </p:spPr>
      </p:pic>
      <p:grpSp>
        <p:nvGrpSpPr>
          <p:cNvPr id="7" name="Group 286"/>
          <p:cNvGrpSpPr>
            <a:grpSpLocks/>
          </p:cNvGrpSpPr>
          <p:nvPr/>
        </p:nvGrpSpPr>
        <p:grpSpPr bwMode="auto">
          <a:xfrm flipH="1">
            <a:off x="3184525" y="4703763"/>
            <a:ext cx="1282700" cy="1524000"/>
            <a:chOff x="977" y="2352"/>
            <a:chExt cx="952" cy="1146"/>
          </a:xfrm>
        </p:grpSpPr>
        <p:sp>
          <p:nvSpPr>
            <p:cNvPr id="36877" name="AutoShape 287"/>
            <p:cNvSpPr>
              <a:spLocks noChangeAspect="1" noChangeArrowheads="1" noTextEdit="1"/>
            </p:cNvSpPr>
            <p:nvPr/>
          </p:nvSpPr>
          <p:spPr bwMode="auto">
            <a:xfrm>
              <a:off x="977" y="2352"/>
              <a:ext cx="952" cy="1146"/>
            </a:xfrm>
            <a:prstGeom prst="rect">
              <a:avLst/>
            </a:prstGeom>
            <a:noFill/>
            <a:ln w="9525">
              <a:noFill/>
              <a:miter lim="800000"/>
              <a:headEnd/>
              <a:tailEnd/>
            </a:ln>
          </p:spPr>
          <p:txBody>
            <a:bodyPr>
              <a:prstTxWarp prst="textNoShape">
                <a:avLst/>
              </a:prstTxWarp>
            </a:bodyPr>
            <a:lstStyle/>
            <a:p>
              <a:endParaRPr lang="en-US"/>
            </a:p>
          </p:txBody>
        </p:sp>
        <p:sp>
          <p:nvSpPr>
            <p:cNvPr id="36878" name="Freeform 288"/>
            <p:cNvSpPr>
              <a:spLocks noEditPoints="1"/>
            </p:cNvSpPr>
            <p:nvPr/>
          </p:nvSpPr>
          <p:spPr bwMode="auto">
            <a:xfrm>
              <a:off x="981" y="2358"/>
              <a:ext cx="880" cy="1062"/>
            </a:xfrm>
            <a:custGeom>
              <a:avLst/>
              <a:gdLst>
                <a:gd name="T0" fmla="*/ 836 w 880"/>
                <a:gd name="T1" fmla="*/ 386 h 1062"/>
                <a:gd name="T2" fmla="*/ 788 w 880"/>
                <a:gd name="T3" fmla="*/ 310 h 1062"/>
                <a:gd name="T4" fmla="*/ 720 w 880"/>
                <a:gd name="T5" fmla="*/ 220 h 1062"/>
                <a:gd name="T6" fmla="*/ 760 w 880"/>
                <a:gd name="T7" fmla="*/ 158 h 1062"/>
                <a:gd name="T8" fmla="*/ 750 w 880"/>
                <a:gd name="T9" fmla="*/ 122 h 1062"/>
                <a:gd name="T10" fmla="*/ 724 w 880"/>
                <a:gd name="T11" fmla="*/ 100 h 1062"/>
                <a:gd name="T12" fmla="*/ 716 w 880"/>
                <a:gd name="T13" fmla="*/ 56 h 1062"/>
                <a:gd name="T14" fmla="*/ 690 w 880"/>
                <a:gd name="T15" fmla="*/ 36 h 1062"/>
                <a:gd name="T16" fmla="*/ 642 w 880"/>
                <a:gd name="T17" fmla="*/ 0 h 1062"/>
                <a:gd name="T18" fmla="*/ 584 w 880"/>
                <a:gd name="T19" fmla="*/ 8 h 1062"/>
                <a:gd name="T20" fmla="*/ 538 w 880"/>
                <a:gd name="T21" fmla="*/ 40 h 1062"/>
                <a:gd name="T22" fmla="*/ 470 w 880"/>
                <a:gd name="T23" fmla="*/ 74 h 1062"/>
                <a:gd name="T24" fmla="*/ 470 w 880"/>
                <a:gd name="T25" fmla="*/ 106 h 1062"/>
                <a:gd name="T26" fmla="*/ 478 w 880"/>
                <a:gd name="T27" fmla="*/ 148 h 1062"/>
                <a:gd name="T28" fmla="*/ 552 w 880"/>
                <a:gd name="T29" fmla="*/ 148 h 1062"/>
                <a:gd name="T30" fmla="*/ 514 w 880"/>
                <a:gd name="T31" fmla="*/ 238 h 1062"/>
                <a:gd name="T32" fmla="*/ 514 w 880"/>
                <a:gd name="T33" fmla="*/ 334 h 1062"/>
                <a:gd name="T34" fmla="*/ 536 w 880"/>
                <a:gd name="T35" fmla="*/ 386 h 1062"/>
                <a:gd name="T36" fmla="*/ 550 w 880"/>
                <a:gd name="T37" fmla="*/ 416 h 1062"/>
                <a:gd name="T38" fmla="*/ 520 w 880"/>
                <a:gd name="T39" fmla="*/ 480 h 1062"/>
                <a:gd name="T40" fmla="*/ 416 w 880"/>
                <a:gd name="T41" fmla="*/ 534 h 1062"/>
                <a:gd name="T42" fmla="*/ 264 w 880"/>
                <a:gd name="T43" fmla="*/ 528 h 1062"/>
                <a:gd name="T44" fmla="*/ 218 w 880"/>
                <a:gd name="T45" fmla="*/ 550 h 1062"/>
                <a:gd name="T46" fmla="*/ 30 w 880"/>
                <a:gd name="T47" fmla="*/ 734 h 1062"/>
                <a:gd name="T48" fmla="*/ 44 w 880"/>
                <a:gd name="T49" fmla="*/ 792 h 1062"/>
                <a:gd name="T50" fmla="*/ 84 w 880"/>
                <a:gd name="T51" fmla="*/ 878 h 1062"/>
                <a:gd name="T52" fmla="*/ 112 w 880"/>
                <a:gd name="T53" fmla="*/ 914 h 1062"/>
                <a:gd name="T54" fmla="*/ 152 w 880"/>
                <a:gd name="T55" fmla="*/ 872 h 1062"/>
                <a:gd name="T56" fmla="*/ 202 w 880"/>
                <a:gd name="T57" fmla="*/ 896 h 1062"/>
                <a:gd name="T58" fmla="*/ 260 w 880"/>
                <a:gd name="T59" fmla="*/ 870 h 1062"/>
                <a:gd name="T60" fmla="*/ 290 w 880"/>
                <a:gd name="T61" fmla="*/ 838 h 1062"/>
                <a:gd name="T62" fmla="*/ 350 w 880"/>
                <a:gd name="T63" fmla="*/ 862 h 1062"/>
                <a:gd name="T64" fmla="*/ 356 w 880"/>
                <a:gd name="T65" fmla="*/ 838 h 1062"/>
                <a:gd name="T66" fmla="*/ 404 w 880"/>
                <a:gd name="T67" fmla="*/ 844 h 1062"/>
                <a:gd name="T68" fmla="*/ 398 w 880"/>
                <a:gd name="T69" fmla="*/ 802 h 1062"/>
                <a:gd name="T70" fmla="*/ 404 w 880"/>
                <a:gd name="T71" fmla="*/ 780 h 1062"/>
                <a:gd name="T72" fmla="*/ 448 w 880"/>
                <a:gd name="T73" fmla="*/ 774 h 1062"/>
                <a:gd name="T74" fmla="*/ 456 w 880"/>
                <a:gd name="T75" fmla="*/ 844 h 1062"/>
                <a:gd name="T76" fmla="*/ 452 w 880"/>
                <a:gd name="T77" fmla="*/ 890 h 1062"/>
                <a:gd name="T78" fmla="*/ 470 w 880"/>
                <a:gd name="T79" fmla="*/ 900 h 1062"/>
                <a:gd name="T80" fmla="*/ 520 w 880"/>
                <a:gd name="T81" fmla="*/ 924 h 1062"/>
                <a:gd name="T82" fmla="*/ 592 w 880"/>
                <a:gd name="T83" fmla="*/ 888 h 1062"/>
                <a:gd name="T84" fmla="*/ 598 w 880"/>
                <a:gd name="T85" fmla="*/ 902 h 1062"/>
                <a:gd name="T86" fmla="*/ 610 w 880"/>
                <a:gd name="T87" fmla="*/ 916 h 1062"/>
                <a:gd name="T88" fmla="*/ 604 w 880"/>
                <a:gd name="T89" fmla="*/ 982 h 1062"/>
                <a:gd name="T90" fmla="*/ 526 w 880"/>
                <a:gd name="T91" fmla="*/ 998 h 1062"/>
                <a:gd name="T92" fmla="*/ 466 w 880"/>
                <a:gd name="T93" fmla="*/ 984 h 1062"/>
                <a:gd name="T94" fmla="*/ 442 w 880"/>
                <a:gd name="T95" fmla="*/ 1036 h 1062"/>
                <a:gd name="T96" fmla="*/ 546 w 880"/>
                <a:gd name="T97" fmla="*/ 1042 h 1062"/>
                <a:gd name="T98" fmla="*/ 650 w 880"/>
                <a:gd name="T99" fmla="*/ 1058 h 1062"/>
                <a:gd name="T100" fmla="*/ 688 w 880"/>
                <a:gd name="T101" fmla="*/ 1046 h 1062"/>
                <a:gd name="T102" fmla="*/ 776 w 880"/>
                <a:gd name="T103" fmla="*/ 1038 h 1062"/>
                <a:gd name="T104" fmla="*/ 840 w 880"/>
                <a:gd name="T105" fmla="*/ 1018 h 1062"/>
                <a:gd name="T106" fmla="*/ 730 w 880"/>
                <a:gd name="T107" fmla="*/ 998 h 1062"/>
                <a:gd name="T108" fmla="*/ 654 w 880"/>
                <a:gd name="T109" fmla="*/ 918 h 1062"/>
                <a:gd name="T110" fmla="*/ 692 w 880"/>
                <a:gd name="T111" fmla="*/ 904 h 1062"/>
                <a:gd name="T112" fmla="*/ 778 w 880"/>
                <a:gd name="T113" fmla="*/ 790 h 1062"/>
                <a:gd name="T114" fmla="*/ 824 w 880"/>
                <a:gd name="T115" fmla="*/ 726 h 1062"/>
                <a:gd name="T116" fmla="*/ 880 w 880"/>
                <a:gd name="T117" fmla="*/ 568 h 1062"/>
                <a:gd name="T118" fmla="*/ 432 w 880"/>
                <a:gd name="T119" fmla="*/ 730 h 1062"/>
                <a:gd name="T120" fmla="*/ 458 w 880"/>
                <a:gd name="T121" fmla="*/ 722 h 10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0"/>
                <a:gd name="T184" fmla="*/ 0 h 1062"/>
                <a:gd name="T185" fmla="*/ 880 w 880"/>
                <a:gd name="T186" fmla="*/ 1062 h 10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0" h="1062">
                  <a:moveTo>
                    <a:pt x="878" y="542"/>
                  </a:moveTo>
                  <a:lnTo>
                    <a:pt x="876" y="516"/>
                  </a:lnTo>
                  <a:lnTo>
                    <a:pt x="876" y="502"/>
                  </a:lnTo>
                  <a:lnTo>
                    <a:pt x="874" y="486"/>
                  </a:lnTo>
                  <a:lnTo>
                    <a:pt x="872" y="472"/>
                  </a:lnTo>
                  <a:lnTo>
                    <a:pt x="868" y="460"/>
                  </a:lnTo>
                  <a:lnTo>
                    <a:pt x="864" y="446"/>
                  </a:lnTo>
                  <a:lnTo>
                    <a:pt x="858" y="434"/>
                  </a:lnTo>
                  <a:lnTo>
                    <a:pt x="852" y="422"/>
                  </a:lnTo>
                  <a:lnTo>
                    <a:pt x="846" y="410"/>
                  </a:lnTo>
                  <a:lnTo>
                    <a:pt x="844" y="404"/>
                  </a:lnTo>
                  <a:lnTo>
                    <a:pt x="842" y="396"/>
                  </a:lnTo>
                  <a:lnTo>
                    <a:pt x="838" y="392"/>
                  </a:lnTo>
                  <a:lnTo>
                    <a:pt x="836" y="386"/>
                  </a:lnTo>
                  <a:lnTo>
                    <a:pt x="834" y="380"/>
                  </a:lnTo>
                  <a:lnTo>
                    <a:pt x="830" y="374"/>
                  </a:lnTo>
                  <a:lnTo>
                    <a:pt x="826" y="368"/>
                  </a:lnTo>
                  <a:lnTo>
                    <a:pt x="822" y="364"/>
                  </a:lnTo>
                  <a:lnTo>
                    <a:pt x="820" y="358"/>
                  </a:lnTo>
                  <a:lnTo>
                    <a:pt x="818" y="354"/>
                  </a:lnTo>
                  <a:lnTo>
                    <a:pt x="818" y="348"/>
                  </a:lnTo>
                  <a:lnTo>
                    <a:pt x="814" y="344"/>
                  </a:lnTo>
                  <a:lnTo>
                    <a:pt x="810" y="338"/>
                  </a:lnTo>
                  <a:lnTo>
                    <a:pt x="808" y="332"/>
                  </a:lnTo>
                  <a:lnTo>
                    <a:pt x="804" y="326"/>
                  </a:lnTo>
                  <a:lnTo>
                    <a:pt x="798" y="320"/>
                  </a:lnTo>
                  <a:lnTo>
                    <a:pt x="792" y="314"/>
                  </a:lnTo>
                  <a:lnTo>
                    <a:pt x="788" y="310"/>
                  </a:lnTo>
                  <a:lnTo>
                    <a:pt x="782" y="304"/>
                  </a:lnTo>
                  <a:lnTo>
                    <a:pt x="776" y="300"/>
                  </a:lnTo>
                  <a:lnTo>
                    <a:pt x="770" y="288"/>
                  </a:lnTo>
                  <a:lnTo>
                    <a:pt x="762" y="278"/>
                  </a:lnTo>
                  <a:lnTo>
                    <a:pt x="750" y="268"/>
                  </a:lnTo>
                  <a:lnTo>
                    <a:pt x="740" y="260"/>
                  </a:lnTo>
                  <a:lnTo>
                    <a:pt x="728" y="250"/>
                  </a:lnTo>
                  <a:lnTo>
                    <a:pt x="720" y="240"/>
                  </a:lnTo>
                  <a:lnTo>
                    <a:pt x="714" y="230"/>
                  </a:lnTo>
                  <a:lnTo>
                    <a:pt x="710" y="216"/>
                  </a:lnTo>
                  <a:lnTo>
                    <a:pt x="712" y="218"/>
                  </a:lnTo>
                  <a:lnTo>
                    <a:pt x="714" y="218"/>
                  </a:lnTo>
                  <a:lnTo>
                    <a:pt x="718" y="218"/>
                  </a:lnTo>
                  <a:lnTo>
                    <a:pt x="720" y="220"/>
                  </a:lnTo>
                  <a:lnTo>
                    <a:pt x="722" y="220"/>
                  </a:lnTo>
                  <a:lnTo>
                    <a:pt x="724" y="220"/>
                  </a:lnTo>
                  <a:lnTo>
                    <a:pt x="728" y="220"/>
                  </a:lnTo>
                  <a:lnTo>
                    <a:pt x="730" y="220"/>
                  </a:lnTo>
                  <a:lnTo>
                    <a:pt x="736" y="216"/>
                  </a:lnTo>
                  <a:lnTo>
                    <a:pt x="742" y="210"/>
                  </a:lnTo>
                  <a:lnTo>
                    <a:pt x="748" y="206"/>
                  </a:lnTo>
                  <a:lnTo>
                    <a:pt x="752" y="200"/>
                  </a:lnTo>
                  <a:lnTo>
                    <a:pt x="756" y="194"/>
                  </a:lnTo>
                  <a:lnTo>
                    <a:pt x="758" y="186"/>
                  </a:lnTo>
                  <a:lnTo>
                    <a:pt x="760" y="180"/>
                  </a:lnTo>
                  <a:lnTo>
                    <a:pt x="762" y="172"/>
                  </a:lnTo>
                  <a:lnTo>
                    <a:pt x="762" y="166"/>
                  </a:lnTo>
                  <a:lnTo>
                    <a:pt x="760" y="158"/>
                  </a:lnTo>
                  <a:lnTo>
                    <a:pt x="756" y="152"/>
                  </a:lnTo>
                  <a:lnTo>
                    <a:pt x="754" y="146"/>
                  </a:lnTo>
                  <a:lnTo>
                    <a:pt x="748" y="140"/>
                  </a:lnTo>
                  <a:lnTo>
                    <a:pt x="744" y="136"/>
                  </a:lnTo>
                  <a:lnTo>
                    <a:pt x="738" y="132"/>
                  </a:lnTo>
                  <a:lnTo>
                    <a:pt x="732" y="128"/>
                  </a:lnTo>
                  <a:lnTo>
                    <a:pt x="732" y="126"/>
                  </a:lnTo>
                  <a:lnTo>
                    <a:pt x="734" y="126"/>
                  </a:lnTo>
                  <a:lnTo>
                    <a:pt x="736" y="124"/>
                  </a:lnTo>
                  <a:lnTo>
                    <a:pt x="738" y="124"/>
                  </a:lnTo>
                  <a:lnTo>
                    <a:pt x="740" y="122"/>
                  </a:lnTo>
                  <a:lnTo>
                    <a:pt x="744" y="122"/>
                  </a:lnTo>
                  <a:lnTo>
                    <a:pt x="746" y="122"/>
                  </a:lnTo>
                  <a:lnTo>
                    <a:pt x="750" y="122"/>
                  </a:lnTo>
                  <a:lnTo>
                    <a:pt x="752" y="122"/>
                  </a:lnTo>
                  <a:lnTo>
                    <a:pt x="754" y="122"/>
                  </a:lnTo>
                  <a:lnTo>
                    <a:pt x="756" y="120"/>
                  </a:lnTo>
                  <a:lnTo>
                    <a:pt x="758" y="118"/>
                  </a:lnTo>
                  <a:lnTo>
                    <a:pt x="756" y="112"/>
                  </a:lnTo>
                  <a:lnTo>
                    <a:pt x="752" y="110"/>
                  </a:lnTo>
                  <a:lnTo>
                    <a:pt x="748" y="108"/>
                  </a:lnTo>
                  <a:lnTo>
                    <a:pt x="742" y="106"/>
                  </a:lnTo>
                  <a:lnTo>
                    <a:pt x="736" y="106"/>
                  </a:lnTo>
                  <a:lnTo>
                    <a:pt x="730" y="106"/>
                  </a:lnTo>
                  <a:lnTo>
                    <a:pt x="724" y="106"/>
                  </a:lnTo>
                  <a:lnTo>
                    <a:pt x="720" y="104"/>
                  </a:lnTo>
                  <a:lnTo>
                    <a:pt x="722" y="102"/>
                  </a:lnTo>
                  <a:lnTo>
                    <a:pt x="724" y="100"/>
                  </a:lnTo>
                  <a:lnTo>
                    <a:pt x="728" y="96"/>
                  </a:lnTo>
                  <a:lnTo>
                    <a:pt x="726" y="92"/>
                  </a:lnTo>
                  <a:lnTo>
                    <a:pt x="694" y="92"/>
                  </a:lnTo>
                  <a:lnTo>
                    <a:pt x="698" y="86"/>
                  </a:lnTo>
                  <a:lnTo>
                    <a:pt x="700" y="80"/>
                  </a:lnTo>
                  <a:lnTo>
                    <a:pt x="704" y="76"/>
                  </a:lnTo>
                  <a:lnTo>
                    <a:pt x="710" y="72"/>
                  </a:lnTo>
                  <a:lnTo>
                    <a:pt x="714" y="70"/>
                  </a:lnTo>
                  <a:lnTo>
                    <a:pt x="720" y="66"/>
                  </a:lnTo>
                  <a:lnTo>
                    <a:pt x="726" y="66"/>
                  </a:lnTo>
                  <a:lnTo>
                    <a:pt x="732" y="64"/>
                  </a:lnTo>
                  <a:lnTo>
                    <a:pt x="732" y="62"/>
                  </a:lnTo>
                  <a:lnTo>
                    <a:pt x="724" y="58"/>
                  </a:lnTo>
                  <a:lnTo>
                    <a:pt x="716" y="56"/>
                  </a:lnTo>
                  <a:lnTo>
                    <a:pt x="710" y="56"/>
                  </a:lnTo>
                  <a:lnTo>
                    <a:pt x="702" y="56"/>
                  </a:lnTo>
                  <a:lnTo>
                    <a:pt x="694" y="58"/>
                  </a:lnTo>
                  <a:lnTo>
                    <a:pt x="686" y="60"/>
                  </a:lnTo>
                  <a:lnTo>
                    <a:pt x="680" y="62"/>
                  </a:lnTo>
                  <a:lnTo>
                    <a:pt x="672" y="66"/>
                  </a:lnTo>
                  <a:lnTo>
                    <a:pt x="670" y="64"/>
                  </a:lnTo>
                  <a:lnTo>
                    <a:pt x="674" y="60"/>
                  </a:lnTo>
                  <a:lnTo>
                    <a:pt x="678" y="58"/>
                  </a:lnTo>
                  <a:lnTo>
                    <a:pt x="682" y="54"/>
                  </a:lnTo>
                  <a:lnTo>
                    <a:pt x="684" y="50"/>
                  </a:lnTo>
                  <a:lnTo>
                    <a:pt x="686" y="46"/>
                  </a:lnTo>
                  <a:lnTo>
                    <a:pt x="688" y="40"/>
                  </a:lnTo>
                  <a:lnTo>
                    <a:pt x="690" y="36"/>
                  </a:lnTo>
                  <a:lnTo>
                    <a:pt x="690" y="32"/>
                  </a:lnTo>
                  <a:lnTo>
                    <a:pt x="690" y="28"/>
                  </a:lnTo>
                  <a:lnTo>
                    <a:pt x="688" y="22"/>
                  </a:lnTo>
                  <a:lnTo>
                    <a:pt x="686" y="20"/>
                  </a:lnTo>
                  <a:lnTo>
                    <a:pt x="682" y="16"/>
                  </a:lnTo>
                  <a:lnTo>
                    <a:pt x="678" y="12"/>
                  </a:lnTo>
                  <a:lnTo>
                    <a:pt x="676" y="10"/>
                  </a:lnTo>
                  <a:lnTo>
                    <a:pt x="672" y="6"/>
                  </a:lnTo>
                  <a:lnTo>
                    <a:pt x="668" y="6"/>
                  </a:lnTo>
                  <a:lnTo>
                    <a:pt x="664" y="4"/>
                  </a:lnTo>
                  <a:lnTo>
                    <a:pt x="658" y="2"/>
                  </a:lnTo>
                  <a:lnTo>
                    <a:pt x="652" y="2"/>
                  </a:lnTo>
                  <a:lnTo>
                    <a:pt x="648" y="0"/>
                  </a:lnTo>
                  <a:lnTo>
                    <a:pt x="642" y="0"/>
                  </a:lnTo>
                  <a:lnTo>
                    <a:pt x="638" y="0"/>
                  </a:lnTo>
                  <a:lnTo>
                    <a:pt x="632" y="0"/>
                  </a:lnTo>
                  <a:lnTo>
                    <a:pt x="628" y="0"/>
                  </a:lnTo>
                  <a:lnTo>
                    <a:pt x="624" y="2"/>
                  </a:lnTo>
                  <a:lnTo>
                    <a:pt x="620" y="6"/>
                  </a:lnTo>
                  <a:lnTo>
                    <a:pt x="618" y="10"/>
                  </a:lnTo>
                  <a:lnTo>
                    <a:pt x="620" y="14"/>
                  </a:lnTo>
                  <a:lnTo>
                    <a:pt x="614" y="14"/>
                  </a:lnTo>
                  <a:lnTo>
                    <a:pt x="610" y="12"/>
                  </a:lnTo>
                  <a:lnTo>
                    <a:pt x="604" y="12"/>
                  </a:lnTo>
                  <a:lnTo>
                    <a:pt x="600" y="12"/>
                  </a:lnTo>
                  <a:lnTo>
                    <a:pt x="594" y="10"/>
                  </a:lnTo>
                  <a:lnTo>
                    <a:pt x="590" y="8"/>
                  </a:lnTo>
                  <a:lnTo>
                    <a:pt x="584" y="8"/>
                  </a:lnTo>
                  <a:lnTo>
                    <a:pt x="580" y="6"/>
                  </a:lnTo>
                  <a:lnTo>
                    <a:pt x="572" y="6"/>
                  </a:lnTo>
                  <a:lnTo>
                    <a:pt x="566" y="6"/>
                  </a:lnTo>
                  <a:lnTo>
                    <a:pt x="560" y="8"/>
                  </a:lnTo>
                  <a:lnTo>
                    <a:pt x="554" y="10"/>
                  </a:lnTo>
                  <a:lnTo>
                    <a:pt x="548" y="12"/>
                  </a:lnTo>
                  <a:lnTo>
                    <a:pt x="542" y="16"/>
                  </a:lnTo>
                  <a:lnTo>
                    <a:pt x="538" y="20"/>
                  </a:lnTo>
                  <a:lnTo>
                    <a:pt x="534" y="26"/>
                  </a:lnTo>
                  <a:lnTo>
                    <a:pt x="532" y="30"/>
                  </a:lnTo>
                  <a:lnTo>
                    <a:pt x="534" y="32"/>
                  </a:lnTo>
                  <a:lnTo>
                    <a:pt x="538" y="36"/>
                  </a:lnTo>
                  <a:lnTo>
                    <a:pt x="540" y="38"/>
                  </a:lnTo>
                  <a:lnTo>
                    <a:pt x="538" y="40"/>
                  </a:lnTo>
                  <a:lnTo>
                    <a:pt x="534" y="40"/>
                  </a:lnTo>
                  <a:lnTo>
                    <a:pt x="532" y="42"/>
                  </a:lnTo>
                  <a:lnTo>
                    <a:pt x="528" y="42"/>
                  </a:lnTo>
                  <a:lnTo>
                    <a:pt x="526" y="42"/>
                  </a:lnTo>
                  <a:lnTo>
                    <a:pt x="522" y="44"/>
                  </a:lnTo>
                  <a:lnTo>
                    <a:pt x="520" y="44"/>
                  </a:lnTo>
                  <a:lnTo>
                    <a:pt x="516" y="46"/>
                  </a:lnTo>
                  <a:lnTo>
                    <a:pt x="510" y="48"/>
                  </a:lnTo>
                  <a:lnTo>
                    <a:pt x="502" y="52"/>
                  </a:lnTo>
                  <a:lnTo>
                    <a:pt x="496" y="54"/>
                  </a:lnTo>
                  <a:lnTo>
                    <a:pt x="488" y="58"/>
                  </a:lnTo>
                  <a:lnTo>
                    <a:pt x="482" y="62"/>
                  </a:lnTo>
                  <a:lnTo>
                    <a:pt x="476" y="68"/>
                  </a:lnTo>
                  <a:lnTo>
                    <a:pt x="470" y="74"/>
                  </a:lnTo>
                  <a:lnTo>
                    <a:pt x="466" y="82"/>
                  </a:lnTo>
                  <a:lnTo>
                    <a:pt x="468" y="84"/>
                  </a:lnTo>
                  <a:lnTo>
                    <a:pt x="470" y="86"/>
                  </a:lnTo>
                  <a:lnTo>
                    <a:pt x="472" y="86"/>
                  </a:lnTo>
                  <a:lnTo>
                    <a:pt x="474" y="88"/>
                  </a:lnTo>
                  <a:lnTo>
                    <a:pt x="478" y="88"/>
                  </a:lnTo>
                  <a:lnTo>
                    <a:pt x="480" y="88"/>
                  </a:lnTo>
                  <a:lnTo>
                    <a:pt x="482" y="88"/>
                  </a:lnTo>
                  <a:lnTo>
                    <a:pt x="484" y="88"/>
                  </a:lnTo>
                  <a:lnTo>
                    <a:pt x="482" y="92"/>
                  </a:lnTo>
                  <a:lnTo>
                    <a:pt x="478" y="96"/>
                  </a:lnTo>
                  <a:lnTo>
                    <a:pt x="474" y="100"/>
                  </a:lnTo>
                  <a:lnTo>
                    <a:pt x="472" y="102"/>
                  </a:lnTo>
                  <a:lnTo>
                    <a:pt x="470" y="106"/>
                  </a:lnTo>
                  <a:lnTo>
                    <a:pt x="466" y="110"/>
                  </a:lnTo>
                  <a:lnTo>
                    <a:pt x="464" y="116"/>
                  </a:lnTo>
                  <a:lnTo>
                    <a:pt x="462" y="120"/>
                  </a:lnTo>
                  <a:lnTo>
                    <a:pt x="460" y="128"/>
                  </a:lnTo>
                  <a:lnTo>
                    <a:pt x="458" y="134"/>
                  </a:lnTo>
                  <a:lnTo>
                    <a:pt x="456" y="142"/>
                  </a:lnTo>
                  <a:lnTo>
                    <a:pt x="460" y="150"/>
                  </a:lnTo>
                  <a:lnTo>
                    <a:pt x="466" y="150"/>
                  </a:lnTo>
                  <a:lnTo>
                    <a:pt x="470" y="148"/>
                  </a:lnTo>
                  <a:lnTo>
                    <a:pt x="474" y="146"/>
                  </a:lnTo>
                  <a:lnTo>
                    <a:pt x="478" y="142"/>
                  </a:lnTo>
                  <a:lnTo>
                    <a:pt x="478" y="144"/>
                  </a:lnTo>
                  <a:lnTo>
                    <a:pt x="478" y="146"/>
                  </a:lnTo>
                  <a:lnTo>
                    <a:pt x="478" y="148"/>
                  </a:lnTo>
                  <a:lnTo>
                    <a:pt x="476" y="150"/>
                  </a:lnTo>
                  <a:lnTo>
                    <a:pt x="476" y="160"/>
                  </a:lnTo>
                  <a:lnTo>
                    <a:pt x="476" y="170"/>
                  </a:lnTo>
                  <a:lnTo>
                    <a:pt x="478" y="180"/>
                  </a:lnTo>
                  <a:lnTo>
                    <a:pt x="486" y="188"/>
                  </a:lnTo>
                  <a:lnTo>
                    <a:pt x="498" y="188"/>
                  </a:lnTo>
                  <a:lnTo>
                    <a:pt x="508" y="184"/>
                  </a:lnTo>
                  <a:lnTo>
                    <a:pt x="516" y="176"/>
                  </a:lnTo>
                  <a:lnTo>
                    <a:pt x="524" y="168"/>
                  </a:lnTo>
                  <a:lnTo>
                    <a:pt x="530" y="160"/>
                  </a:lnTo>
                  <a:lnTo>
                    <a:pt x="538" y="150"/>
                  </a:lnTo>
                  <a:lnTo>
                    <a:pt x="548" y="144"/>
                  </a:lnTo>
                  <a:lnTo>
                    <a:pt x="558" y="142"/>
                  </a:lnTo>
                  <a:lnTo>
                    <a:pt x="552" y="148"/>
                  </a:lnTo>
                  <a:lnTo>
                    <a:pt x="548" y="154"/>
                  </a:lnTo>
                  <a:lnTo>
                    <a:pt x="542" y="160"/>
                  </a:lnTo>
                  <a:lnTo>
                    <a:pt x="538" y="166"/>
                  </a:lnTo>
                  <a:lnTo>
                    <a:pt x="534" y="174"/>
                  </a:lnTo>
                  <a:lnTo>
                    <a:pt x="530" y="180"/>
                  </a:lnTo>
                  <a:lnTo>
                    <a:pt x="526" y="186"/>
                  </a:lnTo>
                  <a:lnTo>
                    <a:pt x="522" y="194"/>
                  </a:lnTo>
                  <a:lnTo>
                    <a:pt x="520" y="198"/>
                  </a:lnTo>
                  <a:lnTo>
                    <a:pt x="520" y="204"/>
                  </a:lnTo>
                  <a:lnTo>
                    <a:pt x="520" y="210"/>
                  </a:lnTo>
                  <a:lnTo>
                    <a:pt x="524" y="212"/>
                  </a:lnTo>
                  <a:lnTo>
                    <a:pt x="520" y="220"/>
                  </a:lnTo>
                  <a:lnTo>
                    <a:pt x="516" y="230"/>
                  </a:lnTo>
                  <a:lnTo>
                    <a:pt x="514" y="238"/>
                  </a:lnTo>
                  <a:lnTo>
                    <a:pt x="512" y="246"/>
                  </a:lnTo>
                  <a:lnTo>
                    <a:pt x="514" y="244"/>
                  </a:lnTo>
                  <a:lnTo>
                    <a:pt x="516" y="244"/>
                  </a:lnTo>
                  <a:lnTo>
                    <a:pt x="516" y="242"/>
                  </a:lnTo>
                  <a:lnTo>
                    <a:pt x="518" y="240"/>
                  </a:lnTo>
                  <a:lnTo>
                    <a:pt x="516" y="252"/>
                  </a:lnTo>
                  <a:lnTo>
                    <a:pt x="514" y="264"/>
                  </a:lnTo>
                  <a:lnTo>
                    <a:pt x="512" y="276"/>
                  </a:lnTo>
                  <a:lnTo>
                    <a:pt x="512" y="290"/>
                  </a:lnTo>
                  <a:lnTo>
                    <a:pt x="514" y="290"/>
                  </a:lnTo>
                  <a:lnTo>
                    <a:pt x="514" y="300"/>
                  </a:lnTo>
                  <a:lnTo>
                    <a:pt x="514" y="312"/>
                  </a:lnTo>
                  <a:lnTo>
                    <a:pt x="514" y="322"/>
                  </a:lnTo>
                  <a:lnTo>
                    <a:pt x="514" y="334"/>
                  </a:lnTo>
                  <a:lnTo>
                    <a:pt x="516" y="334"/>
                  </a:lnTo>
                  <a:lnTo>
                    <a:pt x="518" y="334"/>
                  </a:lnTo>
                  <a:lnTo>
                    <a:pt x="520" y="338"/>
                  </a:lnTo>
                  <a:lnTo>
                    <a:pt x="520" y="346"/>
                  </a:lnTo>
                  <a:lnTo>
                    <a:pt x="520" y="350"/>
                  </a:lnTo>
                  <a:lnTo>
                    <a:pt x="520" y="356"/>
                  </a:lnTo>
                  <a:lnTo>
                    <a:pt x="524" y="358"/>
                  </a:lnTo>
                  <a:lnTo>
                    <a:pt x="526" y="362"/>
                  </a:lnTo>
                  <a:lnTo>
                    <a:pt x="528" y="366"/>
                  </a:lnTo>
                  <a:lnTo>
                    <a:pt x="528" y="372"/>
                  </a:lnTo>
                  <a:lnTo>
                    <a:pt x="530" y="372"/>
                  </a:lnTo>
                  <a:lnTo>
                    <a:pt x="534" y="376"/>
                  </a:lnTo>
                  <a:lnTo>
                    <a:pt x="534" y="380"/>
                  </a:lnTo>
                  <a:lnTo>
                    <a:pt x="536" y="386"/>
                  </a:lnTo>
                  <a:lnTo>
                    <a:pt x="538" y="390"/>
                  </a:lnTo>
                  <a:lnTo>
                    <a:pt x="540" y="390"/>
                  </a:lnTo>
                  <a:lnTo>
                    <a:pt x="540" y="388"/>
                  </a:lnTo>
                  <a:lnTo>
                    <a:pt x="542" y="388"/>
                  </a:lnTo>
                  <a:lnTo>
                    <a:pt x="544" y="392"/>
                  </a:lnTo>
                  <a:lnTo>
                    <a:pt x="544" y="398"/>
                  </a:lnTo>
                  <a:lnTo>
                    <a:pt x="544" y="404"/>
                  </a:lnTo>
                  <a:lnTo>
                    <a:pt x="544" y="410"/>
                  </a:lnTo>
                  <a:lnTo>
                    <a:pt x="546" y="410"/>
                  </a:lnTo>
                  <a:lnTo>
                    <a:pt x="548" y="410"/>
                  </a:lnTo>
                  <a:lnTo>
                    <a:pt x="548" y="408"/>
                  </a:lnTo>
                  <a:lnTo>
                    <a:pt x="548" y="406"/>
                  </a:lnTo>
                  <a:lnTo>
                    <a:pt x="550" y="416"/>
                  </a:lnTo>
                  <a:lnTo>
                    <a:pt x="548" y="424"/>
                  </a:lnTo>
                  <a:lnTo>
                    <a:pt x="544" y="432"/>
                  </a:lnTo>
                  <a:lnTo>
                    <a:pt x="542" y="440"/>
                  </a:lnTo>
                  <a:lnTo>
                    <a:pt x="544" y="440"/>
                  </a:lnTo>
                  <a:lnTo>
                    <a:pt x="546" y="438"/>
                  </a:lnTo>
                  <a:lnTo>
                    <a:pt x="548" y="436"/>
                  </a:lnTo>
                  <a:lnTo>
                    <a:pt x="548" y="440"/>
                  </a:lnTo>
                  <a:lnTo>
                    <a:pt x="548" y="444"/>
                  </a:lnTo>
                  <a:lnTo>
                    <a:pt x="546" y="446"/>
                  </a:lnTo>
                  <a:lnTo>
                    <a:pt x="544" y="450"/>
                  </a:lnTo>
                  <a:lnTo>
                    <a:pt x="536" y="460"/>
                  </a:lnTo>
                  <a:lnTo>
                    <a:pt x="530" y="470"/>
                  </a:lnTo>
                  <a:lnTo>
                    <a:pt x="520" y="480"/>
                  </a:lnTo>
                  <a:lnTo>
                    <a:pt x="512" y="490"/>
                  </a:lnTo>
                  <a:lnTo>
                    <a:pt x="504" y="500"/>
                  </a:lnTo>
                  <a:lnTo>
                    <a:pt x="494" y="510"/>
                  </a:lnTo>
                  <a:lnTo>
                    <a:pt x="484" y="518"/>
                  </a:lnTo>
                  <a:lnTo>
                    <a:pt x="474" y="526"/>
                  </a:lnTo>
                  <a:lnTo>
                    <a:pt x="472" y="528"/>
                  </a:lnTo>
                  <a:lnTo>
                    <a:pt x="468" y="528"/>
                  </a:lnTo>
                  <a:lnTo>
                    <a:pt x="466" y="530"/>
                  </a:lnTo>
                  <a:lnTo>
                    <a:pt x="464" y="532"/>
                  </a:lnTo>
                  <a:lnTo>
                    <a:pt x="454" y="532"/>
                  </a:lnTo>
                  <a:lnTo>
                    <a:pt x="446" y="532"/>
                  </a:lnTo>
                  <a:lnTo>
                    <a:pt x="436" y="534"/>
                  </a:lnTo>
                  <a:lnTo>
                    <a:pt x="426" y="534"/>
                  </a:lnTo>
                  <a:lnTo>
                    <a:pt x="416" y="534"/>
                  </a:lnTo>
                  <a:lnTo>
                    <a:pt x="406" y="534"/>
                  </a:lnTo>
                  <a:lnTo>
                    <a:pt x="394" y="536"/>
                  </a:lnTo>
                  <a:lnTo>
                    <a:pt x="384" y="536"/>
                  </a:lnTo>
                  <a:lnTo>
                    <a:pt x="372" y="536"/>
                  </a:lnTo>
                  <a:lnTo>
                    <a:pt x="362" y="536"/>
                  </a:lnTo>
                  <a:lnTo>
                    <a:pt x="352" y="536"/>
                  </a:lnTo>
                  <a:lnTo>
                    <a:pt x="340" y="536"/>
                  </a:lnTo>
                  <a:lnTo>
                    <a:pt x="330" y="536"/>
                  </a:lnTo>
                  <a:lnTo>
                    <a:pt x="318" y="534"/>
                  </a:lnTo>
                  <a:lnTo>
                    <a:pt x="308" y="534"/>
                  </a:lnTo>
                  <a:lnTo>
                    <a:pt x="298" y="532"/>
                  </a:lnTo>
                  <a:lnTo>
                    <a:pt x="288" y="532"/>
                  </a:lnTo>
                  <a:lnTo>
                    <a:pt x="276" y="530"/>
                  </a:lnTo>
                  <a:lnTo>
                    <a:pt x="264" y="528"/>
                  </a:lnTo>
                  <a:lnTo>
                    <a:pt x="252" y="526"/>
                  </a:lnTo>
                  <a:lnTo>
                    <a:pt x="242" y="526"/>
                  </a:lnTo>
                  <a:lnTo>
                    <a:pt x="230" y="528"/>
                  </a:lnTo>
                  <a:lnTo>
                    <a:pt x="220" y="530"/>
                  </a:lnTo>
                  <a:lnTo>
                    <a:pt x="210" y="536"/>
                  </a:lnTo>
                  <a:lnTo>
                    <a:pt x="210" y="538"/>
                  </a:lnTo>
                  <a:lnTo>
                    <a:pt x="210" y="540"/>
                  </a:lnTo>
                  <a:lnTo>
                    <a:pt x="212" y="540"/>
                  </a:lnTo>
                  <a:lnTo>
                    <a:pt x="214" y="540"/>
                  </a:lnTo>
                  <a:lnTo>
                    <a:pt x="212" y="542"/>
                  </a:lnTo>
                  <a:lnTo>
                    <a:pt x="210" y="544"/>
                  </a:lnTo>
                  <a:lnTo>
                    <a:pt x="210" y="546"/>
                  </a:lnTo>
                  <a:lnTo>
                    <a:pt x="208" y="548"/>
                  </a:lnTo>
                  <a:lnTo>
                    <a:pt x="218" y="550"/>
                  </a:lnTo>
                  <a:lnTo>
                    <a:pt x="204" y="560"/>
                  </a:lnTo>
                  <a:lnTo>
                    <a:pt x="188" y="570"/>
                  </a:lnTo>
                  <a:lnTo>
                    <a:pt x="172" y="580"/>
                  </a:lnTo>
                  <a:lnTo>
                    <a:pt x="156" y="592"/>
                  </a:lnTo>
                  <a:lnTo>
                    <a:pt x="142" y="604"/>
                  </a:lnTo>
                  <a:lnTo>
                    <a:pt x="126" y="616"/>
                  </a:lnTo>
                  <a:lnTo>
                    <a:pt x="112" y="630"/>
                  </a:lnTo>
                  <a:lnTo>
                    <a:pt x="98" y="644"/>
                  </a:lnTo>
                  <a:lnTo>
                    <a:pt x="86" y="658"/>
                  </a:lnTo>
                  <a:lnTo>
                    <a:pt x="74" y="672"/>
                  </a:lnTo>
                  <a:lnTo>
                    <a:pt x="62" y="688"/>
                  </a:lnTo>
                  <a:lnTo>
                    <a:pt x="50" y="702"/>
                  </a:lnTo>
                  <a:lnTo>
                    <a:pt x="40" y="718"/>
                  </a:lnTo>
                  <a:lnTo>
                    <a:pt x="30" y="734"/>
                  </a:lnTo>
                  <a:lnTo>
                    <a:pt x="22" y="750"/>
                  </a:lnTo>
                  <a:lnTo>
                    <a:pt x="14" y="768"/>
                  </a:lnTo>
                  <a:lnTo>
                    <a:pt x="8" y="784"/>
                  </a:lnTo>
                  <a:lnTo>
                    <a:pt x="4" y="798"/>
                  </a:lnTo>
                  <a:lnTo>
                    <a:pt x="2" y="814"/>
                  </a:lnTo>
                  <a:lnTo>
                    <a:pt x="0" y="828"/>
                  </a:lnTo>
                  <a:lnTo>
                    <a:pt x="4" y="844"/>
                  </a:lnTo>
                  <a:lnTo>
                    <a:pt x="8" y="844"/>
                  </a:lnTo>
                  <a:lnTo>
                    <a:pt x="12" y="844"/>
                  </a:lnTo>
                  <a:lnTo>
                    <a:pt x="16" y="840"/>
                  </a:lnTo>
                  <a:lnTo>
                    <a:pt x="18" y="838"/>
                  </a:lnTo>
                  <a:lnTo>
                    <a:pt x="26" y="822"/>
                  </a:lnTo>
                  <a:lnTo>
                    <a:pt x="36" y="806"/>
                  </a:lnTo>
                  <a:lnTo>
                    <a:pt x="44" y="792"/>
                  </a:lnTo>
                  <a:lnTo>
                    <a:pt x="54" y="776"/>
                  </a:lnTo>
                  <a:lnTo>
                    <a:pt x="66" y="762"/>
                  </a:lnTo>
                  <a:lnTo>
                    <a:pt x="78" y="748"/>
                  </a:lnTo>
                  <a:lnTo>
                    <a:pt x="90" y="734"/>
                  </a:lnTo>
                  <a:lnTo>
                    <a:pt x="102" y="722"/>
                  </a:lnTo>
                  <a:lnTo>
                    <a:pt x="98" y="740"/>
                  </a:lnTo>
                  <a:lnTo>
                    <a:pt x="92" y="758"/>
                  </a:lnTo>
                  <a:lnTo>
                    <a:pt x="88" y="776"/>
                  </a:lnTo>
                  <a:lnTo>
                    <a:pt x="84" y="794"/>
                  </a:lnTo>
                  <a:lnTo>
                    <a:pt x="82" y="814"/>
                  </a:lnTo>
                  <a:lnTo>
                    <a:pt x="80" y="834"/>
                  </a:lnTo>
                  <a:lnTo>
                    <a:pt x="80" y="854"/>
                  </a:lnTo>
                  <a:lnTo>
                    <a:pt x="82" y="874"/>
                  </a:lnTo>
                  <a:lnTo>
                    <a:pt x="84" y="878"/>
                  </a:lnTo>
                  <a:lnTo>
                    <a:pt x="84" y="880"/>
                  </a:lnTo>
                  <a:lnTo>
                    <a:pt x="86" y="882"/>
                  </a:lnTo>
                  <a:lnTo>
                    <a:pt x="88" y="882"/>
                  </a:lnTo>
                  <a:lnTo>
                    <a:pt x="92" y="880"/>
                  </a:lnTo>
                  <a:lnTo>
                    <a:pt x="94" y="878"/>
                  </a:lnTo>
                  <a:lnTo>
                    <a:pt x="94" y="874"/>
                  </a:lnTo>
                  <a:lnTo>
                    <a:pt x="96" y="870"/>
                  </a:lnTo>
                  <a:lnTo>
                    <a:pt x="98" y="876"/>
                  </a:lnTo>
                  <a:lnTo>
                    <a:pt x="100" y="884"/>
                  </a:lnTo>
                  <a:lnTo>
                    <a:pt x="102" y="890"/>
                  </a:lnTo>
                  <a:lnTo>
                    <a:pt x="104" y="896"/>
                  </a:lnTo>
                  <a:lnTo>
                    <a:pt x="106" y="902"/>
                  </a:lnTo>
                  <a:lnTo>
                    <a:pt x="110" y="908"/>
                  </a:lnTo>
                  <a:lnTo>
                    <a:pt x="112" y="914"/>
                  </a:lnTo>
                  <a:lnTo>
                    <a:pt x="116" y="918"/>
                  </a:lnTo>
                  <a:lnTo>
                    <a:pt x="118" y="920"/>
                  </a:lnTo>
                  <a:lnTo>
                    <a:pt x="122" y="920"/>
                  </a:lnTo>
                  <a:lnTo>
                    <a:pt x="124" y="920"/>
                  </a:lnTo>
                  <a:lnTo>
                    <a:pt x="126" y="918"/>
                  </a:lnTo>
                  <a:lnTo>
                    <a:pt x="130" y="894"/>
                  </a:lnTo>
                  <a:lnTo>
                    <a:pt x="132" y="868"/>
                  </a:lnTo>
                  <a:lnTo>
                    <a:pt x="136" y="844"/>
                  </a:lnTo>
                  <a:lnTo>
                    <a:pt x="140" y="820"/>
                  </a:lnTo>
                  <a:lnTo>
                    <a:pt x="142" y="816"/>
                  </a:lnTo>
                  <a:lnTo>
                    <a:pt x="144" y="830"/>
                  </a:lnTo>
                  <a:lnTo>
                    <a:pt x="146" y="844"/>
                  </a:lnTo>
                  <a:lnTo>
                    <a:pt x="148" y="858"/>
                  </a:lnTo>
                  <a:lnTo>
                    <a:pt x="152" y="872"/>
                  </a:lnTo>
                  <a:lnTo>
                    <a:pt x="156" y="884"/>
                  </a:lnTo>
                  <a:lnTo>
                    <a:pt x="162" y="898"/>
                  </a:lnTo>
                  <a:lnTo>
                    <a:pt x="168" y="910"/>
                  </a:lnTo>
                  <a:lnTo>
                    <a:pt x="176" y="922"/>
                  </a:lnTo>
                  <a:lnTo>
                    <a:pt x="180" y="924"/>
                  </a:lnTo>
                  <a:lnTo>
                    <a:pt x="182" y="928"/>
                  </a:lnTo>
                  <a:lnTo>
                    <a:pt x="186" y="932"/>
                  </a:lnTo>
                  <a:lnTo>
                    <a:pt x="190" y="936"/>
                  </a:lnTo>
                  <a:lnTo>
                    <a:pt x="194" y="940"/>
                  </a:lnTo>
                  <a:lnTo>
                    <a:pt x="198" y="942"/>
                  </a:lnTo>
                  <a:lnTo>
                    <a:pt x="202" y="942"/>
                  </a:lnTo>
                  <a:lnTo>
                    <a:pt x="206" y="942"/>
                  </a:lnTo>
                  <a:lnTo>
                    <a:pt x="204" y="920"/>
                  </a:lnTo>
                  <a:lnTo>
                    <a:pt x="202" y="896"/>
                  </a:lnTo>
                  <a:lnTo>
                    <a:pt x="200" y="874"/>
                  </a:lnTo>
                  <a:lnTo>
                    <a:pt x="200" y="850"/>
                  </a:lnTo>
                  <a:lnTo>
                    <a:pt x="200" y="836"/>
                  </a:lnTo>
                  <a:lnTo>
                    <a:pt x="202" y="818"/>
                  </a:lnTo>
                  <a:lnTo>
                    <a:pt x="204" y="804"/>
                  </a:lnTo>
                  <a:lnTo>
                    <a:pt x="210" y="788"/>
                  </a:lnTo>
                  <a:lnTo>
                    <a:pt x="212" y="796"/>
                  </a:lnTo>
                  <a:lnTo>
                    <a:pt x="216" y="804"/>
                  </a:lnTo>
                  <a:lnTo>
                    <a:pt x="220" y="812"/>
                  </a:lnTo>
                  <a:lnTo>
                    <a:pt x="224" y="820"/>
                  </a:lnTo>
                  <a:lnTo>
                    <a:pt x="232" y="832"/>
                  </a:lnTo>
                  <a:lnTo>
                    <a:pt x="242" y="846"/>
                  </a:lnTo>
                  <a:lnTo>
                    <a:pt x="250" y="858"/>
                  </a:lnTo>
                  <a:lnTo>
                    <a:pt x="260" y="870"/>
                  </a:lnTo>
                  <a:lnTo>
                    <a:pt x="270" y="880"/>
                  </a:lnTo>
                  <a:lnTo>
                    <a:pt x="282" y="890"/>
                  </a:lnTo>
                  <a:lnTo>
                    <a:pt x="294" y="900"/>
                  </a:lnTo>
                  <a:lnTo>
                    <a:pt x="308" y="906"/>
                  </a:lnTo>
                  <a:lnTo>
                    <a:pt x="312" y="906"/>
                  </a:lnTo>
                  <a:lnTo>
                    <a:pt x="316" y="906"/>
                  </a:lnTo>
                  <a:lnTo>
                    <a:pt x="320" y="904"/>
                  </a:lnTo>
                  <a:lnTo>
                    <a:pt x="322" y="900"/>
                  </a:lnTo>
                  <a:lnTo>
                    <a:pt x="316" y="890"/>
                  </a:lnTo>
                  <a:lnTo>
                    <a:pt x="310" y="880"/>
                  </a:lnTo>
                  <a:lnTo>
                    <a:pt x="304" y="870"/>
                  </a:lnTo>
                  <a:lnTo>
                    <a:pt x="300" y="858"/>
                  </a:lnTo>
                  <a:lnTo>
                    <a:pt x="294" y="848"/>
                  </a:lnTo>
                  <a:lnTo>
                    <a:pt x="290" y="838"/>
                  </a:lnTo>
                  <a:lnTo>
                    <a:pt x="288" y="826"/>
                  </a:lnTo>
                  <a:lnTo>
                    <a:pt x="284" y="814"/>
                  </a:lnTo>
                  <a:lnTo>
                    <a:pt x="284" y="806"/>
                  </a:lnTo>
                  <a:lnTo>
                    <a:pt x="284" y="798"/>
                  </a:lnTo>
                  <a:lnTo>
                    <a:pt x="284" y="790"/>
                  </a:lnTo>
                  <a:lnTo>
                    <a:pt x="284" y="782"/>
                  </a:lnTo>
                  <a:lnTo>
                    <a:pt x="290" y="794"/>
                  </a:lnTo>
                  <a:lnTo>
                    <a:pt x="296" y="804"/>
                  </a:lnTo>
                  <a:lnTo>
                    <a:pt x="302" y="816"/>
                  </a:lnTo>
                  <a:lnTo>
                    <a:pt x="310" y="828"/>
                  </a:lnTo>
                  <a:lnTo>
                    <a:pt x="318" y="838"/>
                  </a:lnTo>
                  <a:lnTo>
                    <a:pt x="328" y="846"/>
                  </a:lnTo>
                  <a:lnTo>
                    <a:pt x="338" y="856"/>
                  </a:lnTo>
                  <a:lnTo>
                    <a:pt x="350" y="862"/>
                  </a:lnTo>
                  <a:lnTo>
                    <a:pt x="354" y="864"/>
                  </a:lnTo>
                  <a:lnTo>
                    <a:pt x="358" y="866"/>
                  </a:lnTo>
                  <a:lnTo>
                    <a:pt x="362" y="868"/>
                  </a:lnTo>
                  <a:lnTo>
                    <a:pt x="366" y="870"/>
                  </a:lnTo>
                  <a:lnTo>
                    <a:pt x="370" y="870"/>
                  </a:lnTo>
                  <a:lnTo>
                    <a:pt x="374" y="870"/>
                  </a:lnTo>
                  <a:lnTo>
                    <a:pt x="378" y="870"/>
                  </a:lnTo>
                  <a:lnTo>
                    <a:pt x="380" y="866"/>
                  </a:lnTo>
                  <a:lnTo>
                    <a:pt x="376" y="862"/>
                  </a:lnTo>
                  <a:lnTo>
                    <a:pt x="372" y="858"/>
                  </a:lnTo>
                  <a:lnTo>
                    <a:pt x="368" y="852"/>
                  </a:lnTo>
                  <a:lnTo>
                    <a:pt x="364" y="846"/>
                  </a:lnTo>
                  <a:lnTo>
                    <a:pt x="360" y="842"/>
                  </a:lnTo>
                  <a:lnTo>
                    <a:pt x="356" y="838"/>
                  </a:lnTo>
                  <a:lnTo>
                    <a:pt x="352" y="832"/>
                  </a:lnTo>
                  <a:lnTo>
                    <a:pt x="350" y="826"/>
                  </a:lnTo>
                  <a:lnTo>
                    <a:pt x="350" y="824"/>
                  </a:lnTo>
                  <a:lnTo>
                    <a:pt x="354" y="828"/>
                  </a:lnTo>
                  <a:lnTo>
                    <a:pt x="360" y="832"/>
                  </a:lnTo>
                  <a:lnTo>
                    <a:pt x="368" y="836"/>
                  </a:lnTo>
                  <a:lnTo>
                    <a:pt x="374" y="838"/>
                  </a:lnTo>
                  <a:lnTo>
                    <a:pt x="380" y="840"/>
                  </a:lnTo>
                  <a:lnTo>
                    <a:pt x="388" y="842"/>
                  </a:lnTo>
                  <a:lnTo>
                    <a:pt x="394" y="846"/>
                  </a:lnTo>
                  <a:lnTo>
                    <a:pt x="400" y="848"/>
                  </a:lnTo>
                  <a:lnTo>
                    <a:pt x="402" y="846"/>
                  </a:lnTo>
                  <a:lnTo>
                    <a:pt x="404" y="846"/>
                  </a:lnTo>
                  <a:lnTo>
                    <a:pt x="404" y="844"/>
                  </a:lnTo>
                  <a:lnTo>
                    <a:pt x="404" y="842"/>
                  </a:lnTo>
                  <a:lnTo>
                    <a:pt x="398" y="834"/>
                  </a:lnTo>
                  <a:lnTo>
                    <a:pt x="394" y="828"/>
                  </a:lnTo>
                  <a:lnTo>
                    <a:pt x="390" y="822"/>
                  </a:lnTo>
                  <a:lnTo>
                    <a:pt x="384" y="814"/>
                  </a:lnTo>
                  <a:lnTo>
                    <a:pt x="380" y="808"/>
                  </a:lnTo>
                  <a:lnTo>
                    <a:pt x="374" y="800"/>
                  </a:lnTo>
                  <a:lnTo>
                    <a:pt x="370" y="794"/>
                  </a:lnTo>
                  <a:lnTo>
                    <a:pt x="364" y="786"/>
                  </a:lnTo>
                  <a:lnTo>
                    <a:pt x="366" y="786"/>
                  </a:lnTo>
                  <a:lnTo>
                    <a:pt x="374" y="790"/>
                  </a:lnTo>
                  <a:lnTo>
                    <a:pt x="382" y="794"/>
                  </a:lnTo>
                  <a:lnTo>
                    <a:pt x="390" y="798"/>
                  </a:lnTo>
                  <a:lnTo>
                    <a:pt x="398" y="802"/>
                  </a:lnTo>
                  <a:lnTo>
                    <a:pt x="406" y="804"/>
                  </a:lnTo>
                  <a:lnTo>
                    <a:pt x="414" y="808"/>
                  </a:lnTo>
                  <a:lnTo>
                    <a:pt x="424" y="808"/>
                  </a:lnTo>
                  <a:lnTo>
                    <a:pt x="432" y="810"/>
                  </a:lnTo>
                  <a:lnTo>
                    <a:pt x="434" y="810"/>
                  </a:lnTo>
                  <a:lnTo>
                    <a:pt x="436" y="808"/>
                  </a:lnTo>
                  <a:lnTo>
                    <a:pt x="436" y="806"/>
                  </a:lnTo>
                  <a:lnTo>
                    <a:pt x="436" y="804"/>
                  </a:lnTo>
                  <a:lnTo>
                    <a:pt x="432" y="802"/>
                  </a:lnTo>
                  <a:lnTo>
                    <a:pt x="426" y="798"/>
                  </a:lnTo>
                  <a:lnTo>
                    <a:pt x="420" y="794"/>
                  </a:lnTo>
                  <a:lnTo>
                    <a:pt x="414" y="788"/>
                  </a:lnTo>
                  <a:lnTo>
                    <a:pt x="410" y="784"/>
                  </a:lnTo>
                  <a:lnTo>
                    <a:pt x="404" y="780"/>
                  </a:lnTo>
                  <a:lnTo>
                    <a:pt x="398" y="774"/>
                  </a:lnTo>
                  <a:lnTo>
                    <a:pt x="394" y="770"/>
                  </a:lnTo>
                  <a:lnTo>
                    <a:pt x="398" y="770"/>
                  </a:lnTo>
                  <a:lnTo>
                    <a:pt x="402" y="772"/>
                  </a:lnTo>
                  <a:lnTo>
                    <a:pt x="406" y="774"/>
                  </a:lnTo>
                  <a:lnTo>
                    <a:pt x="410" y="774"/>
                  </a:lnTo>
                  <a:lnTo>
                    <a:pt x="416" y="776"/>
                  </a:lnTo>
                  <a:lnTo>
                    <a:pt x="420" y="776"/>
                  </a:lnTo>
                  <a:lnTo>
                    <a:pt x="424" y="776"/>
                  </a:lnTo>
                  <a:lnTo>
                    <a:pt x="430" y="776"/>
                  </a:lnTo>
                  <a:lnTo>
                    <a:pt x="434" y="776"/>
                  </a:lnTo>
                  <a:lnTo>
                    <a:pt x="440" y="774"/>
                  </a:lnTo>
                  <a:lnTo>
                    <a:pt x="444" y="774"/>
                  </a:lnTo>
                  <a:lnTo>
                    <a:pt x="448" y="774"/>
                  </a:lnTo>
                  <a:lnTo>
                    <a:pt x="454" y="774"/>
                  </a:lnTo>
                  <a:lnTo>
                    <a:pt x="458" y="772"/>
                  </a:lnTo>
                  <a:lnTo>
                    <a:pt x="462" y="770"/>
                  </a:lnTo>
                  <a:lnTo>
                    <a:pt x="466" y="768"/>
                  </a:lnTo>
                  <a:lnTo>
                    <a:pt x="466" y="776"/>
                  </a:lnTo>
                  <a:lnTo>
                    <a:pt x="470" y="782"/>
                  </a:lnTo>
                  <a:lnTo>
                    <a:pt x="472" y="790"/>
                  </a:lnTo>
                  <a:lnTo>
                    <a:pt x="474" y="798"/>
                  </a:lnTo>
                  <a:lnTo>
                    <a:pt x="470" y="806"/>
                  </a:lnTo>
                  <a:lnTo>
                    <a:pt x="466" y="814"/>
                  </a:lnTo>
                  <a:lnTo>
                    <a:pt x="464" y="822"/>
                  </a:lnTo>
                  <a:lnTo>
                    <a:pt x="462" y="828"/>
                  </a:lnTo>
                  <a:lnTo>
                    <a:pt x="458" y="838"/>
                  </a:lnTo>
                  <a:lnTo>
                    <a:pt x="456" y="844"/>
                  </a:lnTo>
                  <a:lnTo>
                    <a:pt x="454" y="852"/>
                  </a:lnTo>
                  <a:lnTo>
                    <a:pt x="450" y="860"/>
                  </a:lnTo>
                  <a:lnTo>
                    <a:pt x="450" y="864"/>
                  </a:lnTo>
                  <a:lnTo>
                    <a:pt x="448" y="868"/>
                  </a:lnTo>
                  <a:lnTo>
                    <a:pt x="444" y="872"/>
                  </a:lnTo>
                  <a:lnTo>
                    <a:pt x="442" y="876"/>
                  </a:lnTo>
                  <a:lnTo>
                    <a:pt x="438" y="882"/>
                  </a:lnTo>
                  <a:lnTo>
                    <a:pt x="440" y="886"/>
                  </a:lnTo>
                  <a:lnTo>
                    <a:pt x="444" y="892"/>
                  </a:lnTo>
                  <a:lnTo>
                    <a:pt x="444" y="896"/>
                  </a:lnTo>
                  <a:lnTo>
                    <a:pt x="448" y="896"/>
                  </a:lnTo>
                  <a:lnTo>
                    <a:pt x="448" y="894"/>
                  </a:lnTo>
                  <a:lnTo>
                    <a:pt x="450" y="892"/>
                  </a:lnTo>
                  <a:lnTo>
                    <a:pt x="452" y="890"/>
                  </a:lnTo>
                  <a:lnTo>
                    <a:pt x="454" y="892"/>
                  </a:lnTo>
                  <a:lnTo>
                    <a:pt x="452" y="896"/>
                  </a:lnTo>
                  <a:lnTo>
                    <a:pt x="450" y="900"/>
                  </a:lnTo>
                  <a:lnTo>
                    <a:pt x="450" y="902"/>
                  </a:lnTo>
                  <a:lnTo>
                    <a:pt x="452" y="904"/>
                  </a:lnTo>
                  <a:lnTo>
                    <a:pt x="454" y="902"/>
                  </a:lnTo>
                  <a:lnTo>
                    <a:pt x="456" y="902"/>
                  </a:lnTo>
                  <a:lnTo>
                    <a:pt x="458" y="900"/>
                  </a:lnTo>
                  <a:lnTo>
                    <a:pt x="460" y="902"/>
                  </a:lnTo>
                  <a:lnTo>
                    <a:pt x="462" y="902"/>
                  </a:lnTo>
                  <a:lnTo>
                    <a:pt x="464" y="902"/>
                  </a:lnTo>
                  <a:lnTo>
                    <a:pt x="466" y="902"/>
                  </a:lnTo>
                  <a:lnTo>
                    <a:pt x="468" y="900"/>
                  </a:lnTo>
                  <a:lnTo>
                    <a:pt x="470" y="900"/>
                  </a:lnTo>
                  <a:lnTo>
                    <a:pt x="474" y="900"/>
                  </a:lnTo>
                  <a:lnTo>
                    <a:pt x="476" y="900"/>
                  </a:lnTo>
                  <a:lnTo>
                    <a:pt x="478" y="902"/>
                  </a:lnTo>
                  <a:lnTo>
                    <a:pt x="482" y="902"/>
                  </a:lnTo>
                  <a:lnTo>
                    <a:pt x="486" y="902"/>
                  </a:lnTo>
                  <a:lnTo>
                    <a:pt x="488" y="904"/>
                  </a:lnTo>
                  <a:lnTo>
                    <a:pt x="486" y="914"/>
                  </a:lnTo>
                  <a:lnTo>
                    <a:pt x="484" y="922"/>
                  </a:lnTo>
                  <a:lnTo>
                    <a:pt x="482" y="930"/>
                  </a:lnTo>
                  <a:lnTo>
                    <a:pt x="480" y="940"/>
                  </a:lnTo>
                  <a:lnTo>
                    <a:pt x="514" y="940"/>
                  </a:lnTo>
                  <a:lnTo>
                    <a:pt x="516" y="934"/>
                  </a:lnTo>
                  <a:lnTo>
                    <a:pt x="518" y="930"/>
                  </a:lnTo>
                  <a:lnTo>
                    <a:pt x="520" y="924"/>
                  </a:lnTo>
                  <a:lnTo>
                    <a:pt x="524" y="918"/>
                  </a:lnTo>
                  <a:lnTo>
                    <a:pt x="526" y="914"/>
                  </a:lnTo>
                  <a:lnTo>
                    <a:pt x="528" y="908"/>
                  </a:lnTo>
                  <a:lnTo>
                    <a:pt x="532" y="902"/>
                  </a:lnTo>
                  <a:lnTo>
                    <a:pt x="536" y="898"/>
                  </a:lnTo>
                  <a:lnTo>
                    <a:pt x="542" y="896"/>
                  </a:lnTo>
                  <a:lnTo>
                    <a:pt x="548" y="894"/>
                  </a:lnTo>
                  <a:lnTo>
                    <a:pt x="554" y="892"/>
                  </a:lnTo>
                  <a:lnTo>
                    <a:pt x="562" y="890"/>
                  </a:lnTo>
                  <a:lnTo>
                    <a:pt x="568" y="888"/>
                  </a:lnTo>
                  <a:lnTo>
                    <a:pt x="574" y="888"/>
                  </a:lnTo>
                  <a:lnTo>
                    <a:pt x="582" y="888"/>
                  </a:lnTo>
                  <a:lnTo>
                    <a:pt x="588" y="886"/>
                  </a:lnTo>
                  <a:lnTo>
                    <a:pt x="592" y="888"/>
                  </a:lnTo>
                  <a:lnTo>
                    <a:pt x="596" y="888"/>
                  </a:lnTo>
                  <a:lnTo>
                    <a:pt x="600" y="888"/>
                  </a:lnTo>
                  <a:lnTo>
                    <a:pt x="602" y="888"/>
                  </a:lnTo>
                  <a:lnTo>
                    <a:pt x="598" y="888"/>
                  </a:lnTo>
                  <a:lnTo>
                    <a:pt x="594" y="890"/>
                  </a:lnTo>
                  <a:lnTo>
                    <a:pt x="590" y="892"/>
                  </a:lnTo>
                  <a:lnTo>
                    <a:pt x="588" y="896"/>
                  </a:lnTo>
                  <a:lnTo>
                    <a:pt x="592" y="896"/>
                  </a:lnTo>
                  <a:lnTo>
                    <a:pt x="596" y="898"/>
                  </a:lnTo>
                  <a:lnTo>
                    <a:pt x="600" y="898"/>
                  </a:lnTo>
                  <a:lnTo>
                    <a:pt x="604" y="900"/>
                  </a:lnTo>
                  <a:lnTo>
                    <a:pt x="602" y="902"/>
                  </a:lnTo>
                  <a:lnTo>
                    <a:pt x="600" y="902"/>
                  </a:lnTo>
                  <a:lnTo>
                    <a:pt x="598" y="902"/>
                  </a:lnTo>
                  <a:lnTo>
                    <a:pt x="596" y="904"/>
                  </a:lnTo>
                  <a:lnTo>
                    <a:pt x="592" y="904"/>
                  </a:lnTo>
                  <a:lnTo>
                    <a:pt x="590" y="906"/>
                  </a:lnTo>
                  <a:lnTo>
                    <a:pt x="588" y="906"/>
                  </a:lnTo>
                  <a:lnTo>
                    <a:pt x="586" y="908"/>
                  </a:lnTo>
                  <a:lnTo>
                    <a:pt x="588" y="910"/>
                  </a:lnTo>
                  <a:lnTo>
                    <a:pt x="622" y="908"/>
                  </a:lnTo>
                  <a:lnTo>
                    <a:pt x="620" y="910"/>
                  </a:lnTo>
                  <a:lnTo>
                    <a:pt x="618" y="910"/>
                  </a:lnTo>
                  <a:lnTo>
                    <a:pt x="616" y="910"/>
                  </a:lnTo>
                  <a:lnTo>
                    <a:pt x="612" y="912"/>
                  </a:lnTo>
                  <a:lnTo>
                    <a:pt x="610" y="912"/>
                  </a:lnTo>
                  <a:lnTo>
                    <a:pt x="608" y="914"/>
                  </a:lnTo>
                  <a:lnTo>
                    <a:pt x="610" y="916"/>
                  </a:lnTo>
                  <a:lnTo>
                    <a:pt x="612" y="918"/>
                  </a:lnTo>
                  <a:lnTo>
                    <a:pt x="614" y="918"/>
                  </a:lnTo>
                  <a:lnTo>
                    <a:pt x="616" y="918"/>
                  </a:lnTo>
                  <a:lnTo>
                    <a:pt x="618" y="918"/>
                  </a:lnTo>
                  <a:lnTo>
                    <a:pt x="620" y="916"/>
                  </a:lnTo>
                  <a:lnTo>
                    <a:pt x="620" y="926"/>
                  </a:lnTo>
                  <a:lnTo>
                    <a:pt x="618" y="936"/>
                  </a:lnTo>
                  <a:lnTo>
                    <a:pt x="616" y="946"/>
                  </a:lnTo>
                  <a:lnTo>
                    <a:pt x="614" y="956"/>
                  </a:lnTo>
                  <a:lnTo>
                    <a:pt x="612" y="962"/>
                  </a:lnTo>
                  <a:lnTo>
                    <a:pt x="610" y="966"/>
                  </a:lnTo>
                  <a:lnTo>
                    <a:pt x="608" y="972"/>
                  </a:lnTo>
                  <a:lnTo>
                    <a:pt x="606" y="976"/>
                  </a:lnTo>
                  <a:lnTo>
                    <a:pt x="604" y="982"/>
                  </a:lnTo>
                  <a:lnTo>
                    <a:pt x="602" y="986"/>
                  </a:lnTo>
                  <a:lnTo>
                    <a:pt x="600" y="992"/>
                  </a:lnTo>
                  <a:lnTo>
                    <a:pt x="598" y="996"/>
                  </a:lnTo>
                  <a:lnTo>
                    <a:pt x="594" y="1004"/>
                  </a:lnTo>
                  <a:lnTo>
                    <a:pt x="588" y="1008"/>
                  </a:lnTo>
                  <a:lnTo>
                    <a:pt x="582" y="1010"/>
                  </a:lnTo>
                  <a:lnTo>
                    <a:pt x="576" y="1008"/>
                  </a:lnTo>
                  <a:lnTo>
                    <a:pt x="568" y="1006"/>
                  </a:lnTo>
                  <a:lnTo>
                    <a:pt x="560" y="1006"/>
                  </a:lnTo>
                  <a:lnTo>
                    <a:pt x="552" y="1004"/>
                  </a:lnTo>
                  <a:lnTo>
                    <a:pt x="546" y="1004"/>
                  </a:lnTo>
                  <a:lnTo>
                    <a:pt x="540" y="1002"/>
                  </a:lnTo>
                  <a:lnTo>
                    <a:pt x="534" y="1000"/>
                  </a:lnTo>
                  <a:lnTo>
                    <a:pt x="526" y="998"/>
                  </a:lnTo>
                  <a:lnTo>
                    <a:pt x="520" y="996"/>
                  </a:lnTo>
                  <a:lnTo>
                    <a:pt x="514" y="994"/>
                  </a:lnTo>
                  <a:lnTo>
                    <a:pt x="510" y="990"/>
                  </a:lnTo>
                  <a:lnTo>
                    <a:pt x="504" y="986"/>
                  </a:lnTo>
                  <a:lnTo>
                    <a:pt x="502" y="980"/>
                  </a:lnTo>
                  <a:lnTo>
                    <a:pt x="504" y="972"/>
                  </a:lnTo>
                  <a:lnTo>
                    <a:pt x="508" y="962"/>
                  </a:lnTo>
                  <a:lnTo>
                    <a:pt x="510" y="954"/>
                  </a:lnTo>
                  <a:lnTo>
                    <a:pt x="512" y="946"/>
                  </a:lnTo>
                  <a:lnTo>
                    <a:pt x="478" y="946"/>
                  </a:lnTo>
                  <a:lnTo>
                    <a:pt x="476" y="956"/>
                  </a:lnTo>
                  <a:lnTo>
                    <a:pt x="472" y="964"/>
                  </a:lnTo>
                  <a:lnTo>
                    <a:pt x="470" y="974"/>
                  </a:lnTo>
                  <a:lnTo>
                    <a:pt x="466" y="984"/>
                  </a:lnTo>
                  <a:lnTo>
                    <a:pt x="466" y="992"/>
                  </a:lnTo>
                  <a:lnTo>
                    <a:pt x="462" y="998"/>
                  </a:lnTo>
                  <a:lnTo>
                    <a:pt x="458" y="1002"/>
                  </a:lnTo>
                  <a:lnTo>
                    <a:pt x="452" y="1006"/>
                  </a:lnTo>
                  <a:lnTo>
                    <a:pt x="446" y="1010"/>
                  </a:lnTo>
                  <a:lnTo>
                    <a:pt x="440" y="1016"/>
                  </a:lnTo>
                  <a:lnTo>
                    <a:pt x="436" y="1020"/>
                  </a:lnTo>
                  <a:lnTo>
                    <a:pt x="432" y="1026"/>
                  </a:lnTo>
                  <a:lnTo>
                    <a:pt x="430" y="1028"/>
                  </a:lnTo>
                  <a:lnTo>
                    <a:pt x="430" y="1032"/>
                  </a:lnTo>
                  <a:lnTo>
                    <a:pt x="432" y="1036"/>
                  </a:lnTo>
                  <a:lnTo>
                    <a:pt x="434" y="1036"/>
                  </a:lnTo>
                  <a:lnTo>
                    <a:pt x="438" y="1036"/>
                  </a:lnTo>
                  <a:lnTo>
                    <a:pt x="442" y="1036"/>
                  </a:lnTo>
                  <a:lnTo>
                    <a:pt x="448" y="1036"/>
                  </a:lnTo>
                  <a:lnTo>
                    <a:pt x="452" y="1036"/>
                  </a:lnTo>
                  <a:lnTo>
                    <a:pt x="456" y="1036"/>
                  </a:lnTo>
                  <a:lnTo>
                    <a:pt x="460" y="1036"/>
                  </a:lnTo>
                  <a:lnTo>
                    <a:pt x="466" y="1036"/>
                  </a:lnTo>
                  <a:lnTo>
                    <a:pt x="470" y="1034"/>
                  </a:lnTo>
                  <a:lnTo>
                    <a:pt x="480" y="1034"/>
                  </a:lnTo>
                  <a:lnTo>
                    <a:pt x="490" y="1036"/>
                  </a:lnTo>
                  <a:lnTo>
                    <a:pt x="500" y="1036"/>
                  </a:lnTo>
                  <a:lnTo>
                    <a:pt x="508" y="1036"/>
                  </a:lnTo>
                  <a:lnTo>
                    <a:pt x="518" y="1038"/>
                  </a:lnTo>
                  <a:lnTo>
                    <a:pt x="528" y="1040"/>
                  </a:lnTo>
                  <a:lnTo>
                    <a:pt x="538" y="1040"/>
                  </a:lnTo>
                  <a:lnTo>
                    <a:pt x="546" y="1042"/>
                  </a:lnTo>
                  <a:lnTo>
                    <a:pt x="556" y="1044"/>
                  </a:lnTo>
                  <a:lnTo>
                    <a:pt x="566" y="1046"/>
                  </a:lnTo>
                  <a:lnTo>
                    <a:pt x="576" y="1046"/>
                  </a:lnTo>
                  <a:lnTo>
                    <a:pt x="584" y="1048"/>
                  </a:lnTo>
                  <a:lnTo>
                    <a:pt x="594" y="1050"/>
                  </a:lnTo>
                  <a:lnTo>
                    <a:pt x="604" y="1052"/>
                  </a:lnTo>
                  <a:lnTo>
                    <a:pt x="614" y="1054"/>
                  </a:lnTo>
                  <a:lnTo>
                    <a:pt x="622" y="1054"/>
                  </a:lnTo>
                  <a:lnTo>
                    <a:pt x="626" y="1056"/>
                  </a:lnTo>
                  <a:lnTo>
                    <a:pt x="630" y="1056"/>
                  </a:lnTo>
                  <a:lnTo>
                    <a:pt x="636" y="1056"/>
                  </a:lnTo>
                  <a:lnTo>
                    <a:pt x="638" y="1058"/>
                  </a:lnTo>
                  <a:lnTo>
                    <a:pt x="644" y="1058"/>
                  </a:lnTo>
                  <a:lnTo>
                    <a:pt x="650" y="1058"/>
                  </a:lnTo>
                  <a:lnTo>
                    <a:pt x="654" y="1060"/>
                  </a:lnTo>
                  <a:lnTo>
                    <a:pt x="660" y="1060"/>
                  </a:lnTo>
                  <a:lnTo>
                    <a:pt x="664" y="1062"/>
                  </a:lnTo>
                  <a:lnTo>
                    <a:pt x="670" y="1060"/>
                  </a:lnTo>
                  <a:lnTo>
                    <a:pt x="674" y="1058"/>
                  </a:lnTo>
                  <a:lnTo>
                    <a:pt x="678" y="1054"/>
                  </a:lnTo>
                  <a:lnTo>
                    <a:pt x="678" y="1052"/>
                  </a:lnTo>
                  <a:lnTo>
                    <a:pt x="676" y="1050"/>
                  </a:lnTo>
                  <a:lnTo>
                    <a:pt x="674" y="1048"/>
                  </a:lnTo>
                  <a:lnTo>
                    <a:pt x="672" y="1048"/>
                  </a:lnTo>
                  <a:lnTo>
                    <a:pt x="676" y="1046"/>
                  </a:lnTo>
                  <a:lnTo>
                    <a:pt x="680" y="1046"/>
                  </a:lnTo>
                  <a:lnTo>
                    <a:pt x="684" y="1046"/>
                  </a:lnTo>
                  <a:lnTo>
                    <a:pt x="688" y="1046"/>
                  </a:lnTo>
                  <a:lnTo>
                    <a:pt x="692" y="1046"/>
                  </a:lnTo>
                  <a:lnTo>
                    <a:pt x="696" y="1044"/>
                  </a:lnTo>
                  <a:lnTo>
                    <a:pt x="700" y="1044"/>
                  </a:lnTo>
                  <a:lnTo>
                    <a:pt x="704" y="1042"/>
                  </a:lnTo>
                  <a:lnTo>
                    <a:pt x="710" y="1042"/>
                  </a:lnTo>
                  <a:lnTo>
                    <a:pt x="718" y="1042"/>
                  </a:lnTo>
                  <a:lnTo>
                    <a:pt x="724" y="1042"/>
                  </a:lnTo>
                  <a:lnTo>
                    <a:pt x="732" y="1042"/>
                  </a:lnTo>
                  <a:lnTo>
                    <a:pt x="738" y="1040"/>
                  </a:lnTo>
                  <a:lnTo>
                    <a:pt x="746" y="1040"/>
                  </a:lnTo>
                  <a:lnTo>
                    <a:pt x="754" y="1040"/>
                  </a:lnTo>
                  <a:lnTo>
                    <a:pt x="762" y="1040"/>
                  </a:lnTo>
                  <a:lnTo>
                    <a:pt x="768" y="1040"/>
                  </a:lnTo>
                  <a:lnTo>
                    <a:pt x="776" y="1038"/>
                  </a:lnTo>
                  <a:lnTo>
                    <a:pt x="784" y="1038"/>
                  </a:lnTo>
                  <a:lnTo>
                    <a:pt x="790" y="1036"/>
                  </a:lnTo>
                  <a:lnTo>
                    <a:pt x="798" y="1036"/>
                  </a:lnTo>
                  <a:lnTo>
                    <a:pt x="804" y="1034"/>
                  </a:lnTo>
                  <a:lnTo>
                    <a:pt x="812" y="1032"/>
                  </a:lnTo>
                  <a:lnTo>
                    <a:pt x="818" y="1032"/>
                  </a:lnTo>
                  <a:lnTo>
                    <a:pt x="820" y="1028"/>
                  </a:lnTo>
                  <a:lnTo>
                    <a:pt x="822" y="1026"/>
                  </a:lnTo>
                  <a:lnTo>
                    <a:pt x="824" y="1024"/>
                  </a:lnTo>
                  <a:lnTo>
                    <a:pt x="826" y="1022"/>
                  </a:lnTo>
                  <a:lnTo>
                    <a:pt x="830" y="1022"/>
                  </a:lnTo>
                  <a:lnTo>
                    <a:pt x="834" y="1020"/>
                  </a:lnTo>
                  <a:lnTo>
                    <a:pt x="838" y="1020"/>
                  </a:lnTo>
                  <a:lnTo>
                    <a:pt x="840" y="1018"/>
                  </a:lnTo>
                  <a:lnTo>
                    <a:pt x="842" y="1016"/>
                  </a:lnTo>
                  <a:lnTo>
                    <a:pt x="846" y="1014"/>
                  </a:lnTo>
                  <a:lnTo>
                    <a:pt x="848" y="1012"/>
                  </a:lnTo>
                  <a:lnTo>
                    <a:pt x="846" y="1010"/>
                  </a:lnTo>
                  <a:lnTo>
                    <a:pt x="834" y="1006"/>
                  </a:lnTo>
                  <a:lnTo>
                    <a:pt x="822" y="1004"/>
                  </a:lnTo>
                  <a:lnTo>
                    <a:pt x="812" y="1002"/>
                  </a:lnTo>
                  <a:lnTo>
                    <a:pt x="800" y="1000"/>
                  </a:lnTo>
                  <a:lnTo>
                    <a:pt x="788" y="1000"/>
                  </a:lnTo>
                  <a:lnTo>
                    <a:pt x="776" y="1000"/>
                  </a:lnTo>
                  <a:lnTo>
                    <a:pt x="764" y="998"/>
                  </a:lnTo>
                  <a:lnTo>
                    <a:pt x="752" y="998"/>
                  </a:lnTo>
                  <a:lnTo>
                    <a:pt x="742" y="998"/>
                  </a:lnTo>
                  <a:lnTo>
                    <a:pt x="730" y="998"/>
                  </a:lnTo>
                  <a:lnTo>
                    <a:pt x="718" y="998"/>
                  </a:lnTo>
                  <a:lnTo>
                    <a:pt x="706" y="998"/>
                  </a:lnTo>
                  <a:lnTo>
                    <a:pt x="694" y="998"/>
                  </a:lnTo>
                  <a:lnTo>
                    <a:pt x="682" y="996"/>
                  </a:lnTo>
                  <a:lnTo>
                    <a:pt x="670" y="994"/>
                  </a:lnTo>
                  <a:lnTo>
                    <a:pt x="660" y="990"/>
                  </a:lnTo>
                  <a:lnTo>
                    <a:pt x="654" y="990"/>
                  </a:lnTo>
                  <a:lnTo>
                    <a:pt x="650" y="990"/>
                  </a:lnTo>
                  <a:lnTo>
                    <a:pt x="646" y="988"/>
                  </a:lnTo>
                  <a:lnTo>
                    <a:pt x="644" y="984"/>
                  </a:lnTo>
                  <a:lnTo>
                    <a:pt x="646" y="968"/>
                  </a:lnTo>
                  <a:lnTo>
                    <a:pt x="648" y="950"/>
                  </a:lnTo>
                  <a:lnTo>
                    <a:pt x="652" y="934"/>
                  </a:lnTo>
                  <a:lnTo>
                    <a:pt x="654" y="918"/>
                  </a:lnTo>
                  <a:lnTo>
                    <a:pt x="654" y="914"/>
                  </a:lnTo>
                  <a:lnTo>
                    <a:pt x="656" y="910"/>
                  </a:lnTo>
                  <a:lnTo>
                    <a:pt x="658" y="908"/>
                  </a:lnTo>
                  <a:lnTo>
                    <a:pt x="660" y="908"/>
                  </a:lnTo>
                  <a:lnTo>
                    <a:pt x="660" y="910"/>
                  </a:lnTo>
                  <a:lnTo>
                    <a:pt x="664" y="912"/>
                  </a:lnTo>
                  <a:lnTo>
                    <a:pt x="668" y="910"/>
                  </a:lnTo>
                  <a:lnTo>
                    <a:pt x="672" y="910"/>
                  </a:lnTo>
                  <a:lnTo>
                    <a:pt x="676" y="906"/>
                  </a:lnTo>
                  <a:lnTo>
                    <a:pt x="680" y="904"/>
                  </a:lnTo>
                  <a:lnTo>
                    <a:pt x="684" y="902"/>
                  </a:lnTo>
                  <a:lnTo>
                    <a:pt x="688" y="900"/>
                  </a:lnTo>
                  <a:lnTo>
                    <a:pt x="692" y="900"/>
                  </a:lnTo>
                  <a:lnTo>
                    <a:pt x="692" y="904"/>
                  </a:lnTo>
                  <a:lnTo>
                    <a:pt x="698" y="902"/>
                  </a:lnTo>
                  <a:lnTo>
                    <a:pt x="702" y="900"/>
                  </a:lnTo>
                  <a:lnTo>
                    <a:pt x="706" y="896"/>
                  </a:lnTo>
                  <a:lnTo>
                    <a:pt x="710" y="892"/>
                  </a:lnTo>
                  <a:lnTo>
                    <a:pt x="714" y="888"/>
                  </a:lnTo>
                  <a:lnTo>
                    <a:pt x="716" y="884"/>
                  </a:lnTo>
                  <a:lnTo>
                    <a:pt x="720" y="878"/>
                  </a:lnTo>
                  <a:lnTo>
                    <a:pt x="722" y="874"/>
                  </a:lnTo>
                  <a:lnTo>
                    <a:pt x="730" y="860"/>
                  </a:lnTo>
                  <a:lnTo>
                    <a:pt x="738" y="846"/>
                  </a:lnTo>
                  <a:lnTo>
                    <a:pt x="748" y="832"/>
                  </a:lnTo>
                  <a:lnTo>
                    <a:pt x="758" y="818"/>
                  </a:lnTo>
                  <a:lnTo>
                    <a:pt x="768" y="804"/>
                  </a:lnTo>
                  <a:lnTo>
                    <a:pt x="778" y="790"/>
                  </a:lnTo>
                  <a:lnTo>
                    <a:pt x="786" y="776"/>
                  </a:lnTo>
                  <a:lnTo>
                    <a:pt x="792" y="760"/>
                  </a:lnTo>
                  <a:lnTo>
                    <a:pt x="796" y="758"/>
                  </a:lnTo>
                  <a:lnTo>
                    <a:pt x="798" y="756"/>
                  </a:lnTo>
                  <a:lnTo>
                    <a:pt x="800" y="752"/>
                  </a:lnTo>
                  <a:lnTo>
                    <a:pt x="802" y="750"/>
                  </a:lnTo>
                  <a:lnTo>
                    <a:pt x="804" y="748"/>
                  </a:lnTo>
                  <a:lnTo>
                    <a:pt x="808" y="744"/>
                  </a:lnTo>
                  <a:lnTo>
                    <a:pt x="808" y="740"/>
                  </a:lnTo>
                  <a:lnTo>
                    <a:pt x="812" y="738"/>
                  </a:lnTo>
                  <a:lnTo>
                    <a:pt x="814" y="736"/>
                  </a:lnTo>
                  <a:lnTo>
                    <a:pt x="818" y="732"/>
                  </a:lnTo>
                  <a:lnTo>
                    <a:pt x="820" y="728"/>
                  </a:lnTo>
                  <a:lnTo>
                    <a:pt x="824" y="726"/>
                  </a:lnTo>
                  <a:lnTo>
                    <a:pt x="826" y="722"/>
                  </a:lnTo>
                  <a:lnTo>
                    <a:pt x="830" y="718"/>
                  </a:lnTo>
                  <a:lnTo>
                    <a:pt x="834" y="716"/>
                  </a:lnTo>
                  <a:lnTo>
                    <a:pt x="836" y="714"/>
                  </a:lnTo>
                  <a:lnTo>
                    <a:pt x="842" y="704"/>
                  </a:lnTo>
                  <a:lnTo>
                    <a:pt x="846" y="690"/>
                  </a:lnTo>
                  <a:lnTo>
                    <a:pt x="848" y="678"/>
                  </a:lnTo>
                  <a:lnTo>
                    <a:pt x="852" y="666"/>
                  </a:lnTo>
                  <a:lnTo>
                    <a:pt x="856" y="654"/>
                  </a:lnTo>
                  <a:lnTo>
                    <a:pt x="860" y="642"/>
                  </a:lnTo>
                  <a:lnTo>
                    <a:pt x="864" y="630"/>
                  </a:lnTo>
                  <a:lnTo>
                    <a:pt x="868" y="618"/>
                  </a:lnTo>
                  <a:lnTo>
                    <a:pt x="876" y="594"/>
                  </a:lnTo>
                  <a:lnTo>
                    <a:pt x="880" y="568"/>
                  </a:lnTo>
                  <a:lnTo>
                    <a:pt x="878" y="542"/>
                  </a:lnTo>
                  <a:close/>
                  <a:moveTo>
                    <a:pt x="470" y="724"/>
                  </a:moveTo>
                  <a:lnTo>
                    <a:pt x="468" y="738"/>
                  </a:lnTo>
                  <a:lnTo>
                    <a:pt x="466" y="752"/>
                  </a:lnTo>
                  <a:lnTo>
                    <a:pt x="464" y="766"/>
                  </a:lnTo>
                  <a:lnTo>
                    <a:pt x="460" y="762"/>
                  </a:lnTo>
                  <a:lnTo>
                    <a:pt x="456" y="760"/>
                  </a:lnTo>
                  <a:lnTo>
                    <a:pt x="452" y="758"/>
                  </a:lnTo>
                  <a:lnTo>
                    <a:pt x="448" y="756"/>
                  </a:lnTo>
                  <a:lnTo>
                    <a:pt x="444" y="754"/>
                  </a:lnTo>
                  <a:lnTo>
                    <a:pt x="440" y="752"/>
                  </a:lnTo>
                  <a:lnTo>
                    <a:pt x="436" y="748"/>
                  </a:lnTo>
                  <a:lnTo>
                    <a:pt x="436" y="742"/>
                  </a:lnTo>
                  <a:lnTo>
                    <a:pt x="432" y="730"/>
                  </a:lnTo>
                  <a:lnTo>
                    <a:pt x="436" y="732"/>
                  </a:lnTo>
                  <a:lnTo>
                    <a:pt x="440" y="736"/>
                  </a:lnTo>
                  <a:lnTo>
                    <a:pt x="442" y="740"/>
                  </a:lnTo>
                  <a:lnTo>
                    <a:pt x="446" y="744"/>
                  </a:lnTo>
                  <a:lnTo>
                    <a:pt x="448" y="744"/>
                  </a:lnTo>
                  <a:lnTo>
                    <a:pt x="450" y="744"/>
                  </a:lnTo>
                  <a:lnTo>
                    <a:pt x="452" y="744"/>
                  </a:lnTo>
                  <a:lnTo>
                    <a:pt x="452" y="742"/>
                  </a:lnTo>
                  <a:lnTo>
                    <a:pt x="450" y="738"/>
                  </a:lnTo>
                  <a:lnTo>
                    <a:pt x="450" y="734"/>
                  </a:lnTo>
                  <a:lnTo>
                    <a:pt x="450" y="730"/>
                  </a:lnTo>
                  <a:lnTo>
                    <a:pt x="452" y="726"/>
                  </a:lnTo>
                  <a:lnTo>
                    <a:pt x="454" y="724"/>
                  </a:lnTo>
                  <a:lnTo>
                    <a:pt x="458" y="722"/>
                  </a:lnTo>
                  <a:lnTo>
                    <a:pt x="462" y="718"/>
                  </a:lnTo>
                  <a:lnTo>
                    <a:pt x="464" y="716"/>
                  </a:lnTo>
                  <a:lnTo>
                    <a:pt x="474" y="710"/>
                  </a:lnTo>
                  <a:lnTo>
                    <a:pt x="470" y="724"/>
                  </a:lnTo>
                  <a:close/>
                </a:path>
              </a:pathLst>
            </a:custGeom>
            <a:solidFill>
              <a:srgbClr val="000000"/>
            </a:solidFill>
            <a:ln w="9525">
              <a:noFill/>
              <a:round/>
              <a:headEnd/>
              <a:tailEnd/>
            </a:ln>
          </p:spPr>
          <p:txBody>
            <a:bodyPr>
              <a:prstTxWarp prst="textNoShape">
                <a:avLst/>
              </a:prstTxWarp>
            </a:bodyPr>
            <a:lstStyle/>
            <a:p>
              <a:endParaRPr lang="en-US"/>
            </a:p>
          </p:txBody>
        </p:sp>
        <p:sp>
          <p:nvSpPr>
            <p:cNvPr id="36879" name="Freeform 289"/>
            <p:cNvSpPr>
              <a:spLocks/>
            </p:cNvSpPr>
            <p:nvPr/>
          </p:nvSpPr>
          <p:spPr bwMode="auto">
            <a:xfrm>
              <a:off x="1459" y="3298"/>
              <a:ext cx="36" cy="6"/>
            </a:xfrm>
            <a:custGeom>
              <a:avLst/>
              <a:gdLst>
                <a:gd name="T0" fmla="*/ 36 w 36"/>
                <a:gd name="T1" fmla="*/ 0 h 6"/>
                <a:gd name="T2" fmla="*/ 2 w 36"/>
                <a:gd name="T3" fmla="*/ 0 h 6"/>
                <a:gd name="T4" fmla="*/ 2 w 36"/>
                <a:gd name="T5" fmla="*/ 2 h 6"/>
                <a:gd name="T6" fmla="*/ 0 w 36"/>
                <a:gd name="T7" fmla="*/ 2 h 6"/>
                <a:gd name="T8" fmla="*/ 0 w 36"/>
                <a:gd name="T9" fmla="*/ 4 h 6"/>
                <a:gd name="T10" fmla="*/ 0 w 36"/>
                <a:gd name="T11" fmla="*/ 6 h 6"/>
                <a:gd name="T12" fmla="*/ 34 w 36"/>
                <a:gd name="T13" fmla="*/ 6 h 6"/>
                <a:gd name="T14" fmla="*/ 34 w 36"/>
                <a:gd name="T15" fmla="*/ 4 h 6"/>
                <a:gd name="T16" fmla="*/ 36 w 36"/>
                <a:gd name="T17" fmla="*/ 2 h 6"/>
                <a:gd name="T18" fmla="*/ 36 w 36"/>
                <a:gd name="T19" fmla="*/ 2 h 6"/>
                <a:gd name="T20" fmla="*/ 36 w 36"/>
                <a:gd name="T21" fmla="*/ 0 h 6"/>
                <a:gd name="T22" fmla="*/ 36 w 3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
                <a:gd name="T38" fmla="*/ 36 w 3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
                  <a:moveTo>
                    <a:pt x="36" y="0"/>
                  </a:moveTo>
                  <a:lnTo>
                    <a:pt x="2" y="0"/>
                  </a:lnTo>
                  <a:lnTo>
                    <a:pt x="2" y="2"/>
                  </a:lnTo>
                  <a:lnTo>
                    <a:pt x="0" y="2"/>
                  </a:lnTo>
                  <a:lnTo>
                    <a:pt x="0" y="4"/>
                  </a:lnTo>
                  <a:lnTo>
                    <a:pt x="0" y="6"/>
                  </a:lnTo>
                  <a:lnTo>
                    <a:pt x="34" y="6"/>
                  </a:lnTo>
                  <a:lnTo>
                    <a:pt x="34" y="4"/>
                  </a:lnTo>
                  <a:lnTo>
                    <a:pt x="36" y="2"/>
                  </a:lnTo>
                  <a:lnTo>
                    <a:pt x="36" y="0"/>
                  </a:lnTo>
                  <a:close/>
                </a:path>
              </a:pathLst>
            </a:custGeom>
            <a:solidFill>
              <a:srgbClr val="000000"/>
            </a:solidFill>
            <a:ln w="9525">
              <a:noFill/>
              <a:round/>
              <a:headEnd/>
              <a:tailEnd/>
            </a:ln>
          </p:spPr>
          <p:txBody>
            <a:bodyPr>
              <a:prstTxWarp prst="textNoShape">
                <a:avLst/>
              </a:prstTxWarp>
            </a:bodyPr>
            <a:lstStyle/>
            <a:p>
              <a:endParaRPr lang="en-US"/>
            </a:p>
          </p:txBody>
        </p:sp>
        <p:sp>
          <p:nvSpPr>
            <p:cNvPr id="36880" name="Freeform 290"/>
            <p:cNvSpPr>
              <a:spLocks/>
            </p:cNvSpPr>
            <p:nvPr/>
          </p:nvSpPr>
          <p:spPr bwMode="auto">
            <a:xfrm>
              <a:off x="1447" y="2364"/>
              <a:ext cx="216" cy="174"/>
            </a:xfrm>
            <a:custGeom>
              <a:avLst/>
              <a:gdLst>
                <a:gd name="T0" fmla="*/ 216 w 216"/>
                <a:gd name="T1" fmla="*/ 22 h 174"/>
                <a:gd name="T2" fmla="*/ 214 w 216"/>
                <a:gd name="T3" fmla="*/ 32 h 174"/>
                <a:gd name="T4" fmla="*/ 208 w 216"/>
                <a:gd name="T5" fmla="*/ 40 h 174"/>
                <a:gd name="T6" fmla="*/ 202 w 216"/>
                <a:gd name="T7" fmla="*/ 48 h 174"/>
                <a:gd name="T8" fmla="*/ 186 w 216"/>
                <a:gd name="T9" fmla="*/ 52 h 174"/>
                <a:gd name="T10" fmla="*/ 164 w 216"/>
                <a:gd name="T11" fmla="*/ 56 h 174"/>
                <a:gd name="T12" fmla="*/ 144 w 216"/>
                <a:gd name="T13" fmla="*/ 64 h 174"/>
                <a:gd name="T14" fmla="*/ 124 w 216"/>
                <a:gd name="T15" fmla="*/ 74 h 174"/>
                <a:gd name="T16" fmla="*/ 112 w 216"/>
                <a:gd name="T17" fmla="*/ 84 h 174"/>
                <a:gd name="T18" fmla="*/ 108 w 216"/>
                <a:gd name="T19" fmla="*/ 96 h 174"/>
                <a:gd name="T20" fmla="*/ 106 w 216"/>
                <a:gd name="T21" fmla="*/ 106 h 174"/>
                <a:gd name="T22" fmla="*/ 100 w 216"/>
                <a:gd name="T23" fmla="*/ 118 h 174"/>
                <a:gd name="T24" fmla="*/ 86 w 216"/>
                <a:gd name="T25" fmla="*/ 126 h 174"/>
                <a:gd name="T26" fmla="*/ 68 w 216"/>
                <a:gd name="T27" fmla="*/ 136 h 174"/>
                <a:gd name="T28" fmla="*/ 52 w 216"/>
                <a:gd name="T29" fmla="*/ 154 h 174"/>
                <a:gd name="T30" fmla="*/ 36 w 216"/>
                <a:gd name="T31" fmla="*/ 168 h 174"/>
                <a:gd name="T32" fmla="*/ 26 w 216"/>
                <a:gd name="T33" fmla="*/ 174 h 174"/>
                <a:gd name="T34" fmla="*/ 20 w 216"/>
                <a:gd name="T35" fmla="*/ 170 h 174"/>
                <a:gd name="T36" fmla="*/ 18 w 216"/>
                <a:gd name="T37" fmla="*/ 156 h 174"/>
                <a:gd name="T38" fmla="*/ 22 w 216"/>
                <a:gd name="T39" fmla="*/ 136 h 174"/>
                <a:gd name="T40" fmla="*/ 26 w 216"/>
                <a:gd name="T41" fmla="*/ 124 h 174"/>
                <a:gd name="T42" fmla="*/ 24 w 216"/>
                <a:gd name="T43" fmla="*/ 122 h 174"/>
                <a:gd name="T44" fmla="*/ 20 w 216"/>
                <a:gd name="T45" fmla="*/ 120 h 174"/>
                <a:gd name="T46" fmla="*/ 12 w 216"/>
                <a:gd name="T47" fmla="*/ 124 h 174"/>
                <a:gd name="T48" fmla="*/ 8 w 216"/>
                <a:gd name="T49" fmla="*/ 128 h 174"/>
                <a:gd name="T50" fmla="*/ 2 w 216"/>
                <a:gd name="T51" fmla="*/ 134 h 174"/>
                <a:gd name="T52" fmla="*/ 0 w 216"/>
                <a:gd name="T53" fmla="*/ 128 h 174"/>
                <a:gd name="T54" fmla="*/ 4 w 216"/>
                <a:gd name="T55" fmla="*/ 116 h 174"/>
                <a:gd name="T56" fmla="*/ 12 w 216"/>
                <a:gd name="T57" fmla="*/ 106 h 174"/>
                <a:gd name="T58" fmla="*/ 20 w 216"/>
                <a:gd name="T59" fmla="*/ 94 h 174"/>
                <a:gd name="T60" fmla="*/ 36 w 216"/>
                <a:gd name="T61" fmla="*/ 76 h 174"/>
                <a:gd name="T62" fmla="*/ 32 w 216"/>
                <a:gd name="T63" fmla="*/ 72 h 174"/>
                <a:gd name="T64" fmla="*/ 26 w 216"/>
                <a:gd name="T65" fmla="*/ 70 h 174"/>
                <a:gd name="T66" fmla="*/ 22 w 216"/>
                <a:gd name="T67" fmla="*/ 72 h 174"/>
                <a:gd name="T68" fmla="*/ 16 w 216"/>
                <a:gd name="T69" fmla="*/ 72 h 174"/>
                <a:gd name="T70" fmla="*/ 14 w 216"/>
                <a:gd name="T71" fmla="*/ 74 h 174"/>
                <a:gd name="T72" fmla="*/ 12 w 216"/>
                <a:gd name="T73" fmla="*/ 74 h 174"/>
                <a:gd name="T74" fmla="*/ 26 w 216"/>
                <a:gd name="T75" fmla="*/ 60 h 174"/>
                <a:gd name="T76" fmla="*/ 42 w 216"/>
                <a:gd name="T77" fmla="*/ 52 h 174"/>
                <a:gd name="T78" fmla="*/ 60 w 216"/>
                <a:gd name="T79" fmla="*/ 44 h 174"/>
                <a:gd name="T80" fmla="*/ 78 w 216"/>
                <a:gd name="T81" fmla="*/ 40 h 174"/>
                <a:gd name="T82" fmla="*/ 82 w 216"/>
                <a:gd name="T83" fmla="*/ 38 h 174"/>
                <a:gd name="T84" fmla="*/ 86 w 216"/>
                <a:gd name="T85" fmla="*/ 34 h 174"/>
                <a:gd name="T86" fmla="*/ 82 w 216"/>
                <a:gd name="T87" fmla="*/ 26 h 174"/>
                <a:gd name="T88" fmla="*/ 76 w 216"/>
                <a:gd name="T89" fmla="*/ 20 h 174"/>
                <a:gd name="T90" fmla="*/ 98 w 216"/>
                <a:gd name="T91" fmla="*/ 10 h 174"/>
                <a:gd name="T92" fmla="*/ 120 w 216"/>
                <a:gd name="T93" fmla="*/ 10 h 174"/>
                <a:gd name="T94" fmla="*/ 142 w 216"/>
                <a:gd name="T95" fmla="*/ 16 h 174"/>
                <a:gd name="T96" fmla="*/ 164 w 216"/>
                <a:gd name="T97" fmla="*/ 14 h 174"/>
                <a:gd name="T98" fmla="*/ 168 w 216"/>
                <a:gd name="T99" fmla="*/ 10 h 174"/>
                <a:gd name="T100" fmla="*/ 164 w 216"/>
                <a:gd name="T101" fmla="*/ 6 h 174"/>
                <a:gd name="T102" fmla="*/ 164 w 216"/>
                <a:gd name="T103" fmla="*/ 4 h 174"/>
                <a:gd name="T104" fmla="*/ 164 w 216"/>
                <a:gd name="T105" fmla="*/ 2 h 174"/>
                <a:gd name="T106" fmla="*/ 174 w 216"/>
                <a:gd name="T107" fmla="*/ 0 h 174"/>
                <a:gd name="T108" fmla="*/ 182 w 216"/>
                <a:gd name="T109" fmla="*/ 0 h 174"/>
                <a:gd name="T110" fmla="*/ 192 w 216"/>
                <a:gd name="T111" fmla="*/ 4 h 174"/>
                <a:gd name="T112" fmla="*/ 202 w 216"/>
                <a:gd name="T113" fmla="*/ 6 h 174"/>
                <a:gd name="T114" fmla="*/ 214 w 216"/>
                <a:gd name="T115" fmla="*/ 18 h 1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174"/>
                <a:gd name="T176" fmla="*/ 216 w 216"/>
                <a:gd name="T177" fmla="*/ 174 h 17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174">
                  <a:moveTo>
                    <a:pt x="214" y="18"/>
                  </a:moveTo>
                  <a:lnTo>
                    <a:pt x="216" y="22"/>
                  </a:lnTo>
                  <a:lnTo>
                    <a:pt x="214" y="28"/>
                  </a:lnTo>
                  <a:lnTo>
                    <a:pt x="214" y="32"/>
                  </a:lnTo>
                  <a:lnTo>
                    <a:pt x="212" y="36"/>
                  </a:lnTo>
                  <a:lnTo>
                    <a:pt x="208" y="40"/>
                  </a:lnTo>
                  <a:lnTo>
                    <a:pt x="206" y="44"/>
                  </a:lnTo>
                  <a:lnTo>
                    <a:pt x="202" y="48"/>
                  </a:lnTo>
                  <a:lnTo>
                    <a:pt x="198" y="52"/>
                  </a:lnTo>
                  <a:lnTo>
                    <a:pt x="186" y="52"/>
                  </a:lnTo>
                  <a:lnTo>
                    <a:pt x="176" y="52"/>
                  </a:lnTo>
                  <a:lnTo>
                    <a:pt x="164" y="56"/>
                  </a:lnTo>
                  <a:lnTo>
                    <a:pt x="154" y="58"/>
                  </a:lnTo>
                  <a:lnTo>
                    <a:pt x="144" y="64"/>
                  </a:lnTo>
                  <a:lnTo>
                    <a:pt x="134" y="68"/>
                  </a:lnTo>
                  <a:lnTo>
                    <a:pt x="124" y="74"/>
                  </a:lnTo>
                  <a:lnTo>
                    <a:pt x="114" y="78"/>
                  </a:lnTo>
                  <a:lnTo>
                    <a:pt x="112" y="84"/>
                  </a:lnTo>
                  <a:lnTo>
                    <a:pt x="110" y="90"/>
                  </a:lnTo>
                  <a:lnTo>
                    <a:pt x="108" y="96"/>
                  </a:lnTo>
                  <a:lnTo>
                    <a:pt x="106" y="102"/>
                  </a:lnTo>
                  <a:lnTo>
                    <a:pt x="106" y="106"/>
                  </a:lnTo>
                  <a:lnTo>
                    <a:pt x="104" y="112"/>
                  </a:lnTo>
                  <a:lnTo>
                    <a:pt x="100" y="118"/>
                  </a:lnTo>
                  <a:lnTo>
                    <a:pt x="98" y="122"/>
                  </a:lnTo>
                  <a:lnTo>
                    <a:pt x="86" y="126"/>
                  </a:lnTo>
                  <a:lnTo>
                    <a:pt x="76" y="130"/>
                  </a:lnTo>
                  <a:lnTo>
                    <a:pt x="68" y="136"/>
                  </a:lnTo>
                  <a:lnTo>
                    <a:pt x="60" y="144"/>
                  </a:lnTo>
                  <a:lnTo>
                    <a:pt x="52" y="154"/>
                  </a:lnTo>
                  <a:lnTo>
                    <a:pt x="44" y="162"/>
                  </a:lnTo>
                  <a:lnTo>
                    <a:pt x="36" y="168"/>
                  </a:lnTo>
                  <a:lnTo>
                    <a:pt x="28" y="174"/>
                  </a:lnTo>
                  <a:lnTo>
                    <a:pt x="26" y="174"/>
                  </a:lnTo>
                  <a:lnTo>
                    <a:pt x="24" y="172"/>
                  </a:lnTo>
                  <a:lnTo>
                    <a:pt x="20" y="170"/>
                  </a:lnTo>
                  <a:lnTo>
                    <a:pt x="20" y="168"/>
                  </a:lnTo>
                  <a:lnTo>
                    <a:pt x="18" y="156"/>
                  </a:lnTo>
                  <a:lnTo>
                    <a:pt x="20" y="146"/>
                  </a:lnTo>
                  <a:lnTo>
                    <a:pt x="22" y="136"/>
                  </a:lnTo>
                  <a:lnTo>
                    <a:pt x="26" y="126"/>
                  </a:lnTo>
                  <a:lnTo>
                    <a:pt x="26" y="124"/>
                  </a:lnTo>
                  <a:lnTo>
                    <a:pt x="24" y="122"/>
                  </a:lnTo>
                  <a:lnTo>
                    <a:pt x="22" y="120"/>
                  </a:lnTo>
                  <a:lnTo>
                    <a:pt x="20" y="120"/>
                  </a:lnTo>
                  <a:lnTo>
                    <a:pt x="16" y="122"/>
                  </a:lnTo>
                  <a:lnTo>
                    <a:pt x="12" y="124"/>
                  </a:lnTo>
                  <a:lnTo>
                    <a:pt x="10" y="126"/>
                  </a:lnTo>
                  <a:lnTo>
                    <a:pt x="8" y="128"/>
                  </a:lnTo>
                  <a:lnTo>
                    <a:pt x="4" y="132"/>
                  </a:lnTo>
                  <a:lnTo>
                    <a:pt x="2" y="134"/>
                  </a:lnTo>
                  <a:lnTo>
                    <a:pt x="0" y="136"/>
                  </a:lnTo>
                  <a:lnTo>
                    <a:pt x="0" y="128"/>
                  </a:lnTo>
                  <a:lnTo>
                    <a:pt x="2" y="124"/>
                  </a:lnTo>
                  <a:lnTo>
                    <a:pt x="4" y="116"/>
                  </a:lnTo>
                  <a:lnTo>
                    <a:pt x="8" y="112"/>
                  </a:lnTo>
                  <a:lnTo>
                    <a:pt x="12" y="106"/>
                  </a:lnTo>
                  <a:lnTo>
                    <a:pt x="16" y="100"/>
                  </a:lnTo>
                  <a:lnTo>
                    <a:pt x="20" y="94"/>
                  </a:lnTo>
                  <a:lnTo>
                    <a:pt x="24" y="90"/>
                  </a:lnTo>
                  <a:lnTo>
                    <a:pt x="36" y="76"/>
                  </a:lnTo>
                  <a:lnTo>
                    <a:pt x="34" y="74"/>
                  </a:lnTo>
                  <a:lnTo>
                    <a:pt x="32" y="72"/>
                  </a:lnTo>
                  <a:lnTo>
                    <a:pt x="30" y="72"/>
                  </a:lnTo>
                  <a:lnTo>
                    <a:pt x="26" y="70"/>
                  </a:lnTo>
                  <a:lnTo>
                    <a:pt x="24" y="70"/>
                  </a:lnTo>
                  <a:lnTo>
                    <a:pt x="22" y="72"/>
                  </a:lnTo>
                  <a:lnTo>
                    <a:pt x="18" y="72"/>
                  </a:lnTo>
                  <a:lnTo>
                    <a:pt x="16" y="72"/>
                  </a:lnTo>
                  <a:lnTo>
                    <a:pt x="14" y="74"/>
                  </a:lnTo>
                  <a:lnTo>
                    <a:pt x="12" y="74"/>
                  </a:lnTo>
                  <a:lnTo>
                    <a:pt x="18" y="66"/>
                  </a:lnTo>
                  <a:lnTo>
                    <a:pt x="26" y="60"/>
                  </a:lnTo>
                  <a:lnTo>
                    <a:pt x="34" y="56"/>
                  </a:lnTo>
                  <a:lnTo>
                    <a:pt x="42" y="52"/>
                  </a:lnTo>
                  <a:lnTo>
                    <a:pt x="52" y="48"/>
                  </a:lnTo>
                  <a:lnTo>
                    <a:pt x="60" y="44"/>
                  </a:lnTo>
                  <a:lnTo>
                    <a:pt x="70" y="42"/>
                  </a:lnTo>
                  <a:lnTo>
                    <a:pt x="78" y="40"/>
                  </a:lnTo>
                  <a:lnTo>
                    <a:pt x="80" y="40"/>
                  </a:lnTo>
                  <a:lnTo>
                    <a:pt x="82" y="38"/>
                  </a:lnTo>
                  <a:lnTo>
                    <a:pt x="84" y="36"/>
                  </a:lnTo>
                  <a:lnTo>
                    <a:pt x="86" y="34"/>
                  </a:lnTo>
                  <a:lnTo>
                    <a:pt x="86" y="30"/>
                  </a:lnTo>
                  <a:lnTo>
                    <a:pt x="82" y="26"/>
                  </a:lnTo>
                  <a:lnTo>
                    <a:pt x="80" y="24"/>
                  </a:lnTo>
                  <a:lnTo>
                    <a:pt x="76" y="20"/>
                  </a:lnTo>
                  <a:lnTo>
                    <a:pt x="88" y="14"/>
                  </a:lnTo>
                  <a:lnTo>
                    <a:pt x="98" y="10"/>
                  </a:lnTo>
                  <a:lnTo>
                    <a:pt x="108" y="10"/>
                  </a:lnTo>
                  <a:lnTo>
                    <a:pt x="120" y="10"/>
                  </a:lnTo>
                  <a:lnTo>
                    <a:pt x="132" y="14"/>
                  </a:lnTo>
                  <a:lnTo>
                    <a:pt x="142" y="16"/>
                  </a:lnTo>
                  <a:lnTo>
                    <a:pt x="154" y="16"/>
                  </a:lnTo>
                  <a:lnTo>
                    <a:pt x="164" y="14"/>
                  </a:lnTo>
                  <a:lnTo>
                    <a:pt x="166" y="12"/>
                  </a:lnTo>
                  <a:lnTo>
                    <a:pt x="168" y="10"/>
                  </a:lnTo>
                  <a:lnTo>
                    <a:pt x="166" y="8"/>
                  </a:lnTo>
                  <a:lnTo>
                    <a:pt x="164" y="6"/>
                  </a:lnTo>
                  <a:lnTo>
                    <a:pt x="164" y="4"/>
                  </a:lnTo>
                  <a:lnTo>
                    <a:pt x="164" y="2"/>
                  </a:lnTo>
                  <a:lnTo>
                    <a:pt x="168" y="0"/>
                  </a:lnTo>
                  <a:lnTo>
                    <a:pt x="174" y="0"/>
                  </a:lnTo>
                  <a:lnTo>
                    <a:pt x="178" y="0"/>
                  </a:lnTo>
                  <a:lnTo>
                    <a:pt x="182" y="0"/>
                  </a:lnTo>
                  <a:lnTo>
                    <a:pt x="188" y="2"/>
                  </a:lnTo>
                  <a:lnTo>
                    <a:pt x="192" y="4"/>
                  </a:lnTo>
                  <a:lnTo>
                    <a:pt x="198" y="6"/>
                  </a:lnTo>
                  <a:lnTo>
                    <a:pt x="202" y="6"/>
                  </a:lnTo>
                  <a:lnTo>
                    <a:pt x="214" y="18"/>
                  </a:lnTo>
                  <a:close/>
                </a:path>
              </a:pathLst>
            </a:custGeom>
            <a:solidFill>
              <a:srgbClr val="FF0000"/>
            </a:solidFill>
            <a:ln w="9525">
              <a:noFill/>
              <a:round/>
              <a:headEnd/>
              <a:tailEnd/>
            </a:ln>
          </p:spPr>
          <p:txBody>
            <a:bodyPr>
              <a:prstTxWarp prst="textNoShape">
                <a:avLst/>
              </a:prstTxWarp>
            </a:bodyPr>
            <a:lstStyle/>
            <a:p>
              <a:endParaRPr lang="en-US"/>
            </a:p>
          </p:txBody>
        </p:sp>
        <p:sp>
          <p:nvSpPr>
            <p:cNvPr id="36881" name="Freeform 291"/>
            <p:cNvSpPr>
              <a:spLocks/>
            </p:cNvSpPr>
            <p:nvPr/>
          </p:nvSpPr>
          <p:spPr bwMode="auto">
            <a:xfrm>
              <a:off x="1657" y="2422"/>
              <a:ext cx="64" cy="58"/>
            </a:xfrm>
            <a:custGeom>
              <a:avLst/>
              <a:gdLst>
                <a:gd name="T0" fmla="*/ 34 w 64"/>
                <a:gd name="T1" fmla="*/ 0 h 58"/>
                <a:gd name="T2" fmla="*/ 30 w 64"/>
                <a:gd name="T3" fmla="*/ 2 h 58"/>
                <a:gd name="T4" fmla="*/ 26 w 64"/>
                <a:gd name="T5" fmla="*/ 4 h 58"/>
                <a:gd name="T6" fmla="*/ 22 w 64"/>
                <a:gd name="T7" fmla="*/ 6 h 58"/>
                <a:gd name="T8" fmla="*/ 18 w 64"/>
                <a:gd name="T9" fmla="*/ 10 h 58"/>
                <a:gd name="T10" fmla="*/ 16 w 64"/>
                <a:gd name="T11" fmla="*/ 12 h 58"/>
                <a:gd name="T12" fmla="*/ 14 w 64"/>
                <a:gd name="T13" fmla="*/ 16 h 58"/>
                <a:gd name="T14" fmla="*/ 10 w 64"/>
                <a:gd name="T15" fmla="*/ 20 h 58"/>
                <a:gd name="T16" fmla="*/ 10 w 64"/>
                <a:gd name="T17" fmla="*/ 24 h 58"/>
                <a:gd name="T18" fmla="*/ 10 w 64"/>
                <a:gd name="T19" fmla="*/ 34 h 58"/>
                <a:gd name="T20" fmla="*/ 12 w 64"/>
                <a:gd name="T21" fmla="*/ 40 h 58"/>
                <a:gd name="T22" fmla="*/ 16 w 64"/>
                <a:gd name="T23" fmla="*/ 46 h 58"/>
                <a:gd name="T24" fmla="*/ 22 w 64"/>
                <a:gd name="T25" fmla="*/ 50 h 58"/>
                <a:gd name="T26" fmla="*/ 28 w 64"/>
                <a:gd name="T27" fmla="*/ 50 h 58"/>
                <a:gd name="T28" fmla="*/ 34 w 64"/>
                <a:gd name="T29" fmla="*/ 50 h 58"/>
                <a:gd name="T30" fmla="*/ 38 w 64"/>
                <a:gd name="T31" fmla="*/ 50 h 58"/>
                <a:gd name="T32" fmla="*/ 44 w 64"/>
                <a:gd name="T33" fmla="*/ 50 h 58"/>
                <a:gd name="T34" fmla="*/ 48 w 64"/>
                <a:gd name="T35" fmla="*/ 50 h 58"/>
                <a:gd name="T36" fmla="*/ 54 w 64"/>
                <a:gd name="T37" fmla="*/ 50 h 58"/>
                <a:gd name="T38" fmla="*/ 60 w 64"/>
                <a:gd name="T39" fmla="*/ 50 h 58"/>
                <a:gd name="T40" fmla="*/ 64 w 64"/>
                <a:gd name="T41" fmla="*/ 52 h 58"/>
                <a:gd name="T42" fmla="*/ 64 w 64"/>
                <a:gd name="T43" fmla="*/ 52 h 58"/>
                <a:gd name="T44" fmla="*/ 62 w 64"/>
                <a:gd name="T45" fmla="*/ 52 h 58"/>
                <a:gd name="T46" fmla="*/ 60 w 64"/>
                <a:gd name="T47" fmla="*/ 54 h 58"/>
                <a:gd name="T48" fmla="*/ 58 w 64"/>
                <a:gd name="T49" fmla="*/ 54 h 58"/>
                <a:gd name="T50" fmla="*/ 54 w 64"/>
                <a:gd name="T51" fmla="*/ 54 h 58"/>
                <a:gd name="T52" fmla="*/ 52 w 64"/>
                <a:gd name="T53" fmla="*/ 56 h 58"/>
                <a:gd name="T54" fmla="*/ 48 w 64"/>
                <a:gd name="T55" fmla="*/ 58 h 58"/>
                <a:gd name="T56" fmla="*/ 46 w 64"/>
                <a:gd name="T57" fmla="*/ 58 h 58"/>
                <a:gd name="T58" fmla="*/ 44 w 64"/>
                <a:gd name="T59" fmla="*/ 58 h 58"/>
                <a:gd name="T60" fmla="*/ 40 w 64"/>
                <a:gd name="T61" fmla="*/ 58 h 58"/>
                <a:gd name="T62" fmla="*/ 36 w 64"/>
                <a:gd name="T63" fmla="*/ 58 h 58"/>
                <a:gd name="T64" fmla="*/ 32 w 64"/>
                <a:gd name="T65" fmla="*/ 58 h 58"/>
                <a:gd name="T66" fmla="*/ 30 w 64"/>
                <a:gd name="T67" fmla="*/ 58 h 58"/>
                <a:gd name="T68" fmla="*/ 26 w 64"/>
                <a:gd name="T69" fmla="*/ 58 h 58"/>
                <a:gd name="T70" fmla="*/ 22 w 64"/>
                <a:gd name="T71" fmla="*/ 58 h 58"/>
                <a:gd name="T72" fmla="*/ 20 w 64"/>
                <a:gd name="T73" fmla="*/ 56 h 58"/>
                <a:gd name="T74" fmla="*/ 16 w 64"/>
                <a:gd name="T75" fmla="*/ 56 h 58"/>
                <a:gd name="T76" fmla="*/ 12 w 64"/>
                <a:gd name="T77" fmla="*/ 54 h 58"/>
                <a:gd name="T78" fmla="*/ 8 w 64"/>
                <a:gd name="T79" fmla="*/ 50 h 58"/>
                <a:gd name="T80" fmla="*/ 6 w 64"/>
                <a:gd name="T81" fmla="*/ 48 h 58"/>
                <a:gd name="T82" fmla="*/ 6 w 64"/>
                <a:gd name="T83" fmla="*/ 40 h 58"/>
                <a:gd name="T84" fmla="*/ 6 w 64"/>
                <a:gd name="T85" fmla="*/ 32 h 58"/>
                <a:gd name="T86" fmla="*/ 4 w 64"/>
                <a:gd name="T87" fmla="*/ 26 h 58"/>
                <a:gd name="T88" fmla="*/ 0 w 64"/>
                <a:gd name="T89" fmla="*/ 20 h 58"/>
                <a:gd name="T90" fmla="*/ 2 w 64"/>
                <a:gd name="T91" fmla="*/ 16 h 58"/>
                <a:gd name="T92" fmla="*/ 2 w 64"/>
                <a:gd name="T93" fmla="*/ 12 h 58"/>
                <a:gd name="T94" fmla="*/ 4 w 64"/>
                <a:gd name="T95" fmla="*/ 8 h 58"/>
                <a:gd name="T96" fmla="*/ 6 w 64"/>
                <a:gd name="T97" fmla="*/ 6 h 58"/>
                <a:gd name="T98" fmla="*/ 10 w 64"/>
                <a:gd name="T99" fmla="*/ 4 h 58"/>
                <a:gd name="T100" fmla="*/ 14 w 64"/>
                <a:gd name="T101" fmla="*/ 4 h 58"/>
                <a:gd name="T102" fmla="*/ 16 w 64"/>
                <a:gd name="T103" fmla="*/ 2 h 58"/>
                <a:gd name="T104" fmla="*/ 20 w 64"/>
                <a:gd name="T105" fmla="*/ 2 h 58"/>
                <a:gd name="T106" fmla="*/ 24 w 64"/>
                <a:gd name="T107" fmla="*/ 0 h 58"/>
                <a:gd name="T108" fmla="*/ 26 w 64"/>
                <a:gd name="T109" fmla="*/ 0 h 58"/>
                <a:gd name="T110" fmla="*/ 30 w 64"/>
                <a:gd name="T111" fmla="*/ 0 h 58"/>
                <a:gd name="T112" fmla="*/ 34 w 64"/>
                <a:gd name="T113" fmla="*/ 0 h 58"/>
                <a:gd name="T114" fmla="*/ 34 w 64"/>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
                <a:gd name="T175" fmla="*/ 0 h 58"/>
                <a:gd name="T176" fmla="*/ 64 w 64"/>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 h="58">
                  <a:moveTo>
                    <a:pt x="34" y="0"/>
                  </a:moveTo>
                  <a:lnTo>
                    <a:pt x="30" y="2"/>
                  </a:lnTo>
                  <a:lnTo>
                    <a:pt x="26" y="4"/>
                  </a:lnTo>
                  <a:lnTo>
                    <a:pt x="22" y="6"/>
                  </a:lnTo>
                  <a:lnTo>
                    <a:pt x="18" y="10"/>
                  </a:lnTo>
                  <a:lnTo>
                    <a:pt x="16" y="12"/>
                  </a:lnTo>
                  <a:lnTo>
                    <a:pt x="14" y="16"/>
                  </a:lnTo>
                  <a:lnTo>
                    <a:pt x="10" y="20"/>
                  </a:lnTo>
                  <a:lnTo>
                    <a:pt x="10" y="24"/>
                  </a:lnTo>
                  <a:lnTo>
                    <a:pt x="10" y="34"/>
                  </a:lnTo>
                  <a:lnTo>
                    <a:pt x="12" y="40"/>
                  </a:lnTo>
                  <a:lnTo>
                    <a:pt x="16" y="46"/>
                  </a:lnTo>
                  <a:lnTo>
                    <a:pt x="22" y="50"/>
                  </a:lnTo>
                  <a:lnTo>
                    <a:pt x="28" y="50"/>
                  </a:lnTo>
                  <a:lnTo>
                    <a:pt x="34" y="50"/>
                  </a:lnTo>
                  <a:lnTo>
                    <a:pt x="38" y="50"/>
                  </a:lnTo>
                  <a:lnTo>
                    <a:pt x="44" y="50"/>
                  </a:lnTo>
                  <a:lnTo>
                    <a:pt x="48" y="50"/>
                  </a:lnTo>
                  <a:lnTo>
                    <a:pt x="54" y="50"/>
                  </a:lnTo>
                  <a:lnTo>
                    <a:pt x="60" y="50"/>
                  </a:lnTo>
                  <a:lnTo>
                    <a:pt x="64" y="52"/>
                  </a:lnTo>
                  <a:lnTo>
                    <a:pt x="62" y="52"/>
                  </a:lnTo>
                  <a:lnTo>
                    <a:pt x="60" y="54"/>
                  </a:lnTo>
                  <a:lnTo>
                    <a:pt x="58" y="54"/>
                  </a:lnTo>
                  <a:lnTo>
                    <a:pt x="54" y="54"/>
                  </a:lnTo>
                  <a:lnTo>
                    <a:pt x="52" y="56"/>
                  </a:lnTo>
                  <a:lnTo>
                    <a:pt x="48" y="58"/>
                  </a:lnTo>
                  <a:lnTo>
                    <a:pt x="46" y="58"/>
                  </a:lnTo>
                  <a:lnTo>
                    <a:pt x="44" y="58"/>
                  </a:lnTo>
                  <a:lnTo>
                    <a:pt x="40" y="58"/>
                  </a:lnTo>
                  <a:lnTo>
                    <a:pt x="36" y="58"/>
                  </a:lnTo>
                  <a:lnTo>
                    <a:pt x="32" y="58"/>
                  </a:lnTo>
                  <a:lnTo>
                    <a:pt x="30" y="58"/>
                  </a:lnTo>
                  <a:lnTo>
                    <a:pt x="26" y="58"/>
                  </a:lnTo>
                  <a:lnTo>
                    <a:pt x="22" y="58"/>
                  </a:lnTo>
                  <a:lnTo>
                    <a:pt x="20" y="56"/>
                  </a:lnTo>
                  <a:lnTo>
                    <a:pt x="16" y="56"/>
                  </a:lnTo>
                  <a:lnTo>
                    <a:pt x="12" y="54"/>
                  </a:lnTo>
                  <a:lnTo>
                    <a:pt x="8" y="50"/>
                  </a:lnTo>
                  <a:lnTo>
                    <a:pt x="6" y="48"/>
                  </a:lnTo>
                  <a:lnTo>
                    <a:pt x="6" y="40"/>
                  </a:lnTo>
                  <a:lnTo>
                    <a:pt x="6" y="32"/>
                  </a:lnTo>
                  <a:lnTo>
                    <a:pt x="4" y="26"/>
                  </a:lnTo>
                  <a:lnTo>
                    <a:pt x="0" y="20"/>
                  </a:lnTo>
                  <a:lnTo>
                    <a:pt x="2" y="16"/>
                  </a:lnTo>
                  <a:lnTo>
                    <a:pt x="2" y="12"/>
                  </a:lnTo>
                  <a:lnTo>
                    <a:pt x="4" y="8"/>
                  </a:lnTo>
                  <a:lnTo>
                    <a:pt x="6" y="6"/>
                  </a:lnTo>
                  <a:lnTo>
                    <a:pt x="10" y="4"/>
                  </a:lnTo>
                  <a:lnTo>
                    <a:pt x="14" y="4"/>
                  </a:lnTo>
                  <a:lnTo>
                    <a:pt x="16" y="2"/>
                  </a:lnTo>
                  <a:lnTo>
                    <a:pt x="20" y="2"/>
                  </a:lnTo>
                  <a:lnTo>
                    <a:pt x="24" y="0"/>
                  </a:lnTo>
                  <a:lnTo>
                    <a:pt x="26" y="0"/>
                  </a:lnTo>
                  <a:lnTo>
                    <a:pt x="30" y="0"/>
                  </a:lnTo>
                  <a:lnTo>
                    <a:pt x="34" y="0"/>
                  </a:lnTo>
                  <a:close/>
                </a:path>
              </a:pathLst>
            </a:custGeom>
            <a:solidFill>
              <a:srgbClr val="FF7F00"/>
            </a:solidFill>
            <a:ln w="9525">
              <a:noFill/>
              <a:round/>
              <a:headEnd/>
              <a:tailEnd/>
            </a:ln>
          </p:spPr>
          <p:txBody>
            <a:bodyPr>
              <a:prstTxWarp prst="textNoShape">
                <a:avLst/>
              </a:prstTxWarp>
            </a:bodyPr>
            <a:lstStyle/>
            <a:p>
              <a:endParaRPr lang="en-US"/>
            </a:p>
          </p:txBody>
        </p:sp>
        <p:sp>
          <p:nvSpPr>
            <p:cNvPr id="36882" name="Freeform 292"/>
            <p:cNvSpPr>
              <a:spLocks/>
            </p:cNvSpPr>
            <p:nvPr/>
          </p:nvSpPr>
          <p:spPr bwMode="auto">
            <a:xfrm>
              <a:off x="991" y="2426"/>
              <a:ext cx="862" cy="860"/>
            </a:xfrm>
            <a:custGeom>
              <a:avLst/>
              <a:gdLst>
                <a:gd name="T0" fmla="*/ 856 w 862"/>
                <a:gd name="T1" fmla="*/ 404 h 860"/>
                <a:gd name="T2" fmla="*/ 824 w 862"/>
                <a:gd name="T3" fmla="*/ 332 h 860"/>
                <a:gd name="T4" fmla="*/ 774 w 862"/>
                <a:gd name="T5" fmla="*/ 272 h 860"/>
                <a:gd name="T6" fmla="*/ 788 w 862"/>
                <a:gd name="T7" fmla="*/ 272 h 860"/>
                <a:gd name="T8" fmla="*/ 718 w 862"/>
                <a:gd name="T9" fmla="*/ 198 h 860"/>
                <a:gd name="T10" fmla="*/ 726 w 862"/>
                <a:gd name="T11" fmla="*/ 198 h 860"/>
                <a:gd name="T12" fmla="*/ 668 w 862"/>
                <a:gd name="T13" fmla="*/ 120 h 860"/>
                <a:gd name="T14" fmla="*/ 628 w 862"/>
                <a:gd name="T15" fmla="*/ 82 h 860"/>
                <a:gd name="T16" fmla="*/ 614 w 862"/>
                <a:gd name="T17" fmla="*/ 10 h 860"/>
                <a:gd name="T18" fmla="*/ 572 w 862"/>
                <a:gd name="T19" fmla="*/ 44 h 860"/>
                <a:gd name="T20" fmla="*/ 526 w 862"/>
                <a:gd name="T21" fmla="*/ 126 h 860"/>
                <a:gd name="T22" fmla="*/ 510 w 862"/>
                <a:gd name="T23" fmla="*/ 206 h 860"/>
                <a:gd name="T24" fmla="*/ 520 w 862"/>
                <a:gd name="T25" fmla="*/ 232 h 860"/>
                <a:gd name="T26" fmla="*/ 526 w 862"/>
                <a:gd name="T27" fmla="*/ 274 h 860"/>
                <a:gd name="T28" fmla="*/ 536 w 862"/>
                <a:gd name="T29" fmla="*/ 310 h 860"/>
                <a:gd name="T30" fmla="*/ 548 w 862"/>
                <a:gd name="T31" fmla="*/ 326 h 860"/>
                <a:gd name="T32" fmla="*/ 516 w 862"/>
                <a:gd name="T33" fmla="*/ 420 h 860"/>
                <a:gd name="T34" fmla="*/ 332 w 862"/>
                <a:gd name="T35" fmla="*/ 474 h 860"/>
                <a:gd name="T36" fmla="*/ 240 w 862"/>
                <a:gd name="T37" fmla="*/ 478 h 860"/>
                <a:gd name="T38" fmla="*/ 188 w 862"/>
                <a:gd name="T39" fmla="*/ 504 h 860"/>
                <a:gd name="T40" fmla="*/ 100 w 862"/>
                <a:gd name="T41" fmla="*/ 574 h 860"/>
                <a:gd name="T42" fmla="*/ 6 w 862"/>
                <a:gd name="T43" fmla="*/ 714 h 860"/>
                <a:gd name="T44" fmla="*/ 62 w 862"/>
                <a:gd name="T45" fmla="*/ 674 h 860"/>
                <a:gd name="T46" fmla="*/ 108 w 862"/>
                <a:gd name="T47" fmla="*/ 644 h 860"/>
                <a:gd name="T48" fmla="*/ 82 w 862"/>
                <a:gd name="T49" fmla="*/ 792 h 860"/>
                <a:gd name="T50" fmla="*/ 130 w 862"/>
                <a:gd name="T51" fmla="*/ 720 h 860"/>
                <a:gd name="T52" fmla="*/ 156 w 862"/>
                <a:gd name="T53" fmla="*/ 816 h 860"/>
                <a:gd name="T54" fmla="*/ 194 w 862"/>
                <a:gd name="T55" fmla="*/ 710 h 860"/>
                <a:gd name="T56" fmla="*/ 286 w 862"/>
                <a:gd name="T57" fmla="*/ 822 h 860"/>
                <a:gd name="T58" fmla="*/ 268 w 862"/>
                <a:gd name="T59" fmla="*/ 706 h 860"/>
                <a:gd name="T60" fmla="*/ 338 w 862"/>
                <a:gd name="T61" fmla="*/ 784 h 860"/>
                <a:gd name="T62" fmla="*/ 326 w 862"/>
                <a:gd name="T63" fmla="*/ 728 h 860"/>
                <a:gd name="T64" fmla="*/ 336 w 862"/>
                <a:gd name="T65" fmla="*/ 704 h 860"/>
                <a:gd name="T66" fmla="*/ 392 w 862"/>
                <a:gd name="T67" fmla="*/ 724 h 860"/>
                <a:gd name="T68" fmla="*/ 382 w 862"/>
                <a:gd name="T69" fmla="*/ 692 h 860"/>
                <a:gd name="T70" fmla="*/ 406 w 862"/>
                <a:gd name="T71" fmla="*/ 682 h 860"/>
                <a:gd name="T72" fmla="*/ 380 w 862"/>
                <a:gd name="T73" fmla="*/ 628 h 860"/>
                <a:gd name="T74" fmla="*/ 428 w 862"/>
                <a:gd name="T75" fmla="*/ 654 h 860"/>
                <a:gd name="T76" fmla="*/ 444 w 862"/>
                <a:gd name="T77" fmla="*/ 582 h 860"/>
                <a:gd name="T78" fmla="*/ 470 w 862"/>
                <a:gd name="T79" fmla="*/ 632 h 860"/>
                <a:gd name="T80" fmla="*/ 468 w 862"/>
                <a:gd name="T81" fmla="*/ 664 h 860"/>
                <a:gd name="T82" fmla="*/ 534 w 862"/>
                <a:gd name="T83" fmla="*/ 678 h 860"/>
                <a:gd name="T84" fmla="*/ 688 w 862"/>
                <a:gd name="T85" fmla="*/ 570 h 860"/>
                <a:gd name="T86" fmla="*/ 656 w 862"/>
                <a:gd name="T87" fmla="*/ 412 h 860"/>
                <a:gd name="T88" fmla="*/ 642 w 862"/>
                <a:gd name="T89" fmla="*/ 402 h 860"/>
                <a:gd name="T90" fmla="*/ 722 w 862"/>
                <a:gd name="T91" fmla="*/ 448 h 860"/>
                <a:gd name="T92" fmla="*/ 684 w 862"/>
                <a:gd name="T93" fmla="*/ 610 h 860"/>
                <a:gd name="T94" fmla="*/ 678 w 862"/>
                <a:gd name="T95" fmla="*/ 706 h 860"/>
                <a:gd name="T96" fmla="*/ 602 w 862"/>
                <a:gd name="T97" fmla="*/ 802 h 860"/>
                <a:gd name="T98" fmla="*/ 622 w 862"/>
                <a:gd name="T99" fmla="*/ 806 h 860"/>
                <a:gd name="T100" fmla="*/ 634 w 862"/>
                <a:gd name="T101" fmla="*/ 814 h 860"/>
                <a:gd name="T102" fmla="*/ 616 w 862"/>
                <a:gd name="T103" fmla="*/ 826 h 860"/>
                <a:gd name="T104" fmla="*/ 640 w 862"/>
                <a:gd name="T105" fmla="*/ 828 h 860"/>
                <a:gd name="T106" fmla="*/ 672 w 862"/>
                <a:gd name="T107" fmla="*/ 824 h 860"/>
                <a:gd name="T108" fmla="*/ 692 w 862"/>
                <a:gd name="T109" fmla="*/ 816 h 860"/>
                <a:gd name="T110" fmla="*/ 766 w 862"/>
                <a:gd name="T111" fmla="*/ 676 h 860"/>
                <a:gd name="T112" fmla="*/ 790 w 862"/>
                <a:gd name="T113" fmla="*/ 634 h 860"/>
                <a:gd name="T114" fmla="*/ 794 w 862"/>
                <a:gd name="T115" fmla="*/ 640 h 860"/>
                <a:gd name="T116" fmla="*/ 810 w 862"/>
                <a:gd name="T117" fmla="*/ 628 h 860"/>
                <a:gd name="T118" fmla="*/ 830 w 862"/>
                <a:gd name="T119" fmla="*/ 566 h 860"/>
                <a:gd name="T120" fmla="*/ 840 w 862"/>
                <a:gd name="T121" fmla="*/ 524 h 860"/>
                <a:gd name="T122" fmla="*/ 846 w 862"/>
                <a:gd name="T123" fmla="*/ 472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60"/>
                <a:gd name="T188" fmla="*/ 862 w 862"/>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60">
                  <a:moveTo>
                    <a:pt x="862" y="466"/>
                  </a:moveTo>
                  <a:lnTo>
                    <a:pt x="858" y="450"/>
                  </a:lnTo>
                  <a:lnTo>
                    <a:pt x="856" y="434"/>
                  </a:lnTo>
                  <a:lnTo>
                    <a:pt x="850" y="420"/>
                  </a:lnTo>
                  <a:lnTo>
                    <a:pt x="844" y="406"/>
                  </a:lnTo>
                  <a:lnTo>
                    <a:pt x="846" y="406"/>
                  </a:lnTo>
                  <a:lnTo>
                    <a:pt x="846" y="404"/>
                  </a:lnTo>
                  <a:lnTo>
                    <a:pt x="848" y="404"/>
                  </a:lnTo>
                  <a:lnTo>
                    <a:pt x="850" y="404"/>
                  </a:lnTo>
                  <a:lnTo>
                    <a:pt x="854" y="406"/>
                  </a:lnTo>
                  <a:lnTo>
                    <a:pt x="856" y="410"/>
                  </a:lnTo>
                  <a:lnTo>
                    <a:pt x="856" y="414"/>
                  </a:lnTo>
                  <a:lnTo>
                    <a:pt x="858" y="418"/>
                  </a:lnTo>
                  <a:lnTo>
                    <a:pt x="856" y="404"/>
                  </a:lnTo>
                  <a:lnTo>
                    <a:pt x="852" y="392"/>
                  </a:lnTo>
                  <a:lnTo>
                    <a:pt x="846" y="380"/>
                  </a:lnTo>
                  <a:lnTo>
                    <a:pt x="840" y="368"/>
                  </a:lnTo>
                  <a:lnTo>
                    <a:pt x="834" y="358"/>
                  </a:lnTo>
                  <a:lnTo>
                    <a:pt x="826" y="346"/>
                  </a:lnTo>
                  <a:lnTo>
                    <a:pt x="816" y="336"/>
                  </a:lnTo>
                  <a:lnTo>
                    <a:pt x="806" y="326"/>
                  </a:lnTo>
                  <a:lnTo>
                    <a:pt x="806" y="322"/>
                  </a:lnTo>
                  <a:lnTo>
                    <a:pt x="810" y="322"/>
                  </a:lnTo>
                  <a:lnTo>
                    <a:pt x="812" y="324"/>
                  </a:lnTo>
                  <a:lnTo>
                    <a:pt x="816" y="324"/>
                  </a:lnTo>
                  <a:lnTo>
                    <a:pt x="818" y="326"/>
                  </a:lnTo>
                  <a:lnTo>
                    <a:pt x="820" y="328"/>
                  </a:lnTo>
                  <a:lnTo>
                    <a:pt x="824" y="332"/>
                  </a:lnTo>
                  <a:lnTo>
                    <a:pt x="826" y="334"/>
                  </a:lnTo>
                  <a:lnTo>
                    <a:pt x="828" y="338"/>
                  </a:lnTo>
                  <a:lnTo>
                    <a:pt x="826" y="332"/>
                  </a:lnTo>
                  <a:lnTo>
                    <a:pt x="822" y="326"/>
                  </a:lnTo>
                  <a:lnTo>
                    <a:pt x="818" y="318"/>
                  </a:lnTo>
                  <a:lnTo>
                    <a:pt x="814" y="310"/>
                  </a:lnTo>
                  <a:lnTo>
                    <a:pt x="808" y="302"/>
                  </a:lnTo>
                  <a:lnTo>
                    <a:pt x="804" y="296"/>
                  </a:lnTo>
                  <a:lnTo>
                    <a:pt x="798" y="288"/>
                  </a:lnTo>
                  <a:lnTo>
                    <a:pt x="790" y="284"/>
                  </a:lnTo>
                  <a:lnTo>
                    <a:pt x="782" y="278"/>
                  </a:lnTo>
                  <a:lnTo>
                    <a:pt x="780" y="278"/>
                  </a:lnTo>
                  <a:lnTo>
                    <a:pt x="778" y="274"/>
                  </a:lnTo>
                  <a:lnTo>
                    <a:pt x="774" y="272"/>
                  </a:lnTo>
                  <a:lnTo>
                    <a:pt x="772" y="270"/>
                  </a:lnTo>
                  <a:lnTo>
                    <a:pt x="770" y="268"/>
                  </a:lnTo>
                  <a:lnTo>
                    <a:pt x="768" y="266"/>
                  </a:lnTo>
                  <a:lnTo>
                    <a:pt x="766" y="262"/>
                  </a:lnTo>
                  <a:lnTo>
                    <a:pt x="764" y="260"/>
                  </a:lnTo>
                  <a:lnTo>
                    <a:pt x="764" y="258"/>
                  </a:lnTo>
                  <a:lnTo>
                    <a:pt x="766" y="256"/>
                  </a:lnTo>
                  <a:lnTo>
                    <a:pt x="768" y="256"/>
                  </a:lnTo>
                  <a:lnTo>
                    <a:pt x="770" y="258"/>
                  </a:lnTo>
                  <a:lnTo>
                    <a:pt x="774" y="260"/>
                  </a:lnTo>
                  <a:lnTo>
                    <a:pt x="778" y="264"/>
                  </a:lnTo>
                  <a:lnTo>
                    <a:pt x="780" y="266"/>
                  </a:lnTo>
                  <a:lnTo>
                    <a:pt x="784" y="270"/>
                  </a:lnTo>
                  <a:lnTo>
                    <a:pt x="788" y="272"/>
                  </a:lnTo>
                  <a:lnTo>
                    <a:pt x="792" y="274"/>
                  </a:lnTo>
                  <a:lnTo>
                    <a:pt x="796" y="278"/>
                  </a:lnTo>
                  <a:lnTo>
                    <a:pt x="798" y="280"/>
                  </a:lnTo>
                  <a:lnTo>
                    <a:pt x="792" y="268"/>
                  </a:lnTo>
                  <a:lnTo>
                    <a:pt x="782" y="256"/>
                  </a:lnTo>
                  <a:lnTo>
                    <a:pt x="772" y="248"/>
                  </a:lnTo>
                  <a:lnTo>
                    <a:pt x="760" y="240"/>
                  </a:lnTo>
                  <a:lnTo>
                    <a:pt x="750" y="232"/>
                  </a:lnTo>
                  <a:lnTo>
                    <a:pt x="738" y="224"/>
                  </a:lnTo>
                  <a:lnTo>
                    <a:pt x="728" y="216"/>
                  </a:lnTo>
                  <a:lnTo>
                    <a:pt x="718" y="206"/>
                  </a:lnTo>
                  <a:lnTo>
                    <a:pt x="718" y="204"/>
                  </a:lnTo>
                  <a:lnTo>
                    <a:pt x="718" y="202"/>
                  </a:lnTo>
                  <a:lnTo>
                    <a:pt x="718" y="198"/>
                  </a:lnTo>
                  <a:lnTo>
                    <a:pt x="720" y="198"/>
                  </a:lnTo>
                  <a:lnTo>
                    <a:pt x="724" y="200"/>
                  </a:lnTo>
                  <a:lnTo>
                    <a:pt x="728" y="202"/>
                  </a:lnTo>
                  <a:lnTo>
                    <a:pt x="732" y="206"/>
                  </a:lnTo>
                  <a:lnTo>
                    <a:pt x="736" y="210"/>
                  </a:lnTo>
                  <a:lnTo>
                    <a:pt x="738" y="214"/>
                  </a:lnTo>
                  <a:lnTo>
                    <a:pt x="742" y="216"/>
                  </a:lnTo>
                  <a:lnTo>
                    <a:pt x="744" y="220"/>
                  </a:lnTo>
                  <a:lnTo>
                    <a:pt x="750" y="222"/>
                  </a:lnTo>
                  <a:lnTo>
                    <a:pt x="746" y="218"/>
                  </a:lnTo>
                  <a:lnTo>
                    <a:pt x="742" y="212"/>
                  </a:lnTo>
                  <a:lnTo>
                    <a:pt x="738" y="208"/>
                  </a:lnTo>
                  <a:lnTo>
                    <a:pt x="734" y="204"/>
                  </a:lnTo>
                  <a:lnTo>
                    <a:pt x="726" y="198"/>
                  </a:lnTo>
                  <a:lnTo>
                    <a:pt x="718" y="192"/>
                  </a:lnTo>
                  <a:lnTo>
                    <a:pt x="710" y="186"/>
                  </a:lnTo>
                  <a:lnTo>
                    <a:pt x="704" y="178"/>
                  </a:lnTo>
                  <a:lnTo>
                    <a:pt x="698" y="170"/>
                  </a:lnTo>
                  <a:lnTo>
                    <a:pt x="692" y="162"/>
                  </a:lnTo>
                  <a:lnTo>
                    <a:pt x="690" y="152"/>
                  </a:lnTo>
                  <a:lnTo>
                    <a:pt x="690" y="142"/>
                  </a:lnTo>
                  <a:lnTo>
                    <a:pt x="686" y="140"/>
                  </a:lnTo>
                  <a:lnTo>
                    <a:pt x="682" y="138"/>
                  </a:lnTo>
                  <a:lnTo>
                    <a:pt x="680" y="134"/>
                  </a:lnTo>
                  <a:lnTo>
                    <a:pt x="676" y="132"/>
                  </a:lnTo>
                  <a:lnTo>
                    <a:pt x="674" y="128"/>
                  </a:lnTo>
                  <a:lnTo>
                    <a:pt x="672" y="124"/>
                  </a:lnTo>
                  <a:lnTo>
                    <a:pt x="668" y="120"/>
                  </a:lnTo>
                  <a:lnTo>
                    <a:pt x="668" y="116"/>
                  </a:lnTo>
                  <a:lnTo>
                    <a:pt x="664" y="116"/>
                  </a:lnTo>
                  <a:lnTo>
                    <a:pt x="660" y="118"/>
                  </a:lnTo>
                  <a:lnTo>
                    <a:pt x="658" y="118"/>
                  </a:lnTo>
                  <a:lnTo>
                    <a:pt x="654" y="116"/>
                  </a:lnTo>
                  <a:lnTo>
                    <a:pt x="650" y="116"/>
                  </a:lnTo>
                  <a:lnTo>
                    <a:pt x="648" y="116"/>
                  </a:lnTo>
                  <a:lnTo>
                    <a:pt x="644" y="116"/>
                  </a:lnTo>
                  <a:lnTo>
                    <a:pt x="642" y="114"/>
                  </a:lnTo>
                  <a:lnTo>
                    <a:pt x="634" y="110"/>
                  </a:lnTo>
                  <a:lnTo>
                    <a:pt x="630" y="102"/>
                  </a:lnTo>
                  <a:lnTo>
                    <a:pt x="630" y="92"/>
                  </a:lnTo>
                  <a:lnTo>
                    <a:pt x="630" y="82"/>
                  </a:lnTo>
                  <a:lnTo>
                    <a:pt x="628" y="82"/>
                  </a:lnTo>
                  <a:lnTo>
                    <a:pt x="626" y="82"/>
                  </a:lnTo>
                  <a:lnTo>
                    <a:pt x="624" y="82"/>
                  </a:lnTo>
                  <a:lnTo>
                    <a:pt x="622" y="82"/>
                  </a:lnTo>
                  <a:lnTo>
                    <a:pt x="614" y="78"/>
                  </a:lnTo>
                  <a:lnTo>
                    <a:pt x="608" y="70"/>
                  </a:lnTo>
                  <a:lnTo>
                    <a:pt x="604" y="64"/>
                  </a:lnTo>
                  <a:lnTo>
                    <a:pt x="602" y="56"/>
                  </a:lnTo>
                  <a:lnTo>
                    <a:pt x="600" y="46"/>
                  </a:lnTo>
                  <a:lnTo>
                    <a:pt x="600" y="38"/>
                  </a:lnTo>
                  <a:lnTo>
                    <a:pt x="598" y="28"/>
                  </a:lnTo>
                  <a:lnTo>
                    <a:pt x="598" y="20"/>
                  </a:lnTo>
                  <a:lnTo>
                    <a:pt x="604" y="16"/>
                  </a:lnTo>
                  <a:lnTo>
                    <a:pt x="608" y="12"/>
                  </a:lnTo>
                  <a:lnTo>
                    <a:pt x="614" y="10"/>
                  </a:lnTo>
                  <a:lnTo>
                    <a:pt x="620" y="8"/>
                  </a:lnTo>
                  <a:lnTo>
                    <a:pt x="626" y="8"/>
                  </a:lnTo>
                  <a:lnTo>
                    <a:pt x="632" y="6"/>
                  </a:lnTo>
                  <a:lnTo>
                    <a:pt x="638" y="4"/>
                  </a:lnTo>
                  <a:lnTo>
                    <a:pt x="644" y="2"/>
                  </a:lnTo>
                  <a:lnTo>
                    <a:pt x="634" y="0"/>
                  </a:lnTo>
                  <a:lnTo>
                    <a:pt x="624" y="4"/>
                  </a:lnTo>
                  <a:lnTo>
                    <a:pt x="614" y="8"/>
                  </a:lnTo>
                  <a:lnTo>
                    <a:pt x="604" y="10"/>
                  </a:lnTo>
                  <a:lnTo>
                    <a:pt x="594" y="14"/>
                  </a:lnTo>
                  <a:lnTo>
                    <a:pt x="586" y="20"/>
                  </a:lnTo>
                  <a:lnTo>
                    <a:pt x="578" y="26"/>
                  </a:lnTo>
                  <a:lnTo>
                    <a:pt x="574" y="34"/>
                  </a:lnTo>
                  <a:lnTo>
                    <a:pt x="572" y="44"/>
                  </a:lnTo>
                  <a:lnTo>
                    <a:pt x="570" y="50"/>
                  </a:lnTo>
                  <a:lnTo>
                    <a:pt x="568" y="54"/>
                  </a:lnTo>
                  <a:lnTo>
                    <a:pt x="566" y="58"/>
                  </a:lnTo>
                  <a:lnTo>
                    <a:pt x="566" y="62"/>
                  </a:lnTo>
                  <a:lnTo>
                    <a:pt x="562" y="70"/>
                  </a:lnTo>
                  <a:lnTo>
                    <a:pt x="556" y="78"/>
                  </a:lnTo>
                  <a:lnTo>
                    <a:pt x="548" y="86"/>
                  </a:lnTo>
                  <a:lnTo>
                    <a:pt x="544" y="94"/>
                  </a:lnTo>
                  <a:lnTo>
                    <a:pt x="536" y="102"/>
                  </a:lnTo>
                  <a:lnTo>
                    <a:pt x="532" y="110"/>
                  </a:lnTo>
                  <a:lnTo>
                    <a:pt x="526" y="118"/>
                  </a:lnTo>
                  <a:lnTo>
                    <a:pt x="522" y="126"/>
                  </a:lnTo>
                  <a:lnTo>
                    <a:pt x="524" y="126"/>
                  </a:lnTo>
                  <a:lnTo>
                    <a:pt x="526" y="126"/>
                  </a:lnTo>
                  <a:lnTo>
                    <a:pt x="528" y="126"/>
                  </a:lnTo>
                  <a:lnTo>
                    <a:pt x="528" y="128"/>
                  </a:lnTo>
                  <a:lnTo>
                    <a:pt x="528" y="134"/>
                  </a:lnTo>
                  <a:lnTo>
                    <a:pt x="524" y="140"/>
                  </a:lnTo>
                  <a:lnTo>
                    <a:pt x="522" y="144"/>
                  </a:lnTo>
                  <a:lnTo>
                    <a:pt x="518" y="150"/>
                  </a:lnTo>
                  <a:lnTo>
                    <a:pt x="518" y="154"/>
                  </a:lnTo>
                  <a:lnTo>
                    <a:pt x="516" y="158"/>
                  </a:lnTo>
                  <a:lnTo>
                    <a:pt x="518" y="162"/>
                  </a:lnTo>
                  <a:lnTo>
                    <a:pt x="522" y="162"/>
                  </a:lnTo>
                  <a:lnTo>
                    <a:pt x="518" y="174"/>
                  </a:lnTo>
                  <a:lnTo>
                    <a:pt x="514" y="184"/>
                  </a:lnTo>
                  <a:lnTo>
                    <a:pt x="510" y="196"/>
                  </a:lnTo>
                  <a:lnTo>
                    <a:pt x="510" y="206"/>
                  </a:lnTo>
                  <a:lnTo>
                    <a:pt x="510" y="202"/>
                  </a:lnTo>
                  <a:lnTo>
                    <a:pt x="512" y="200"/>
                  </a:lnTo>
                  <a:lnTo>
                    <a:pt x="514" y="196"/>
                  </a:lnTo>
                  <a:lnTo>
                    <a:pt x="518" y="194"/>
                  </a:lnTo>
                  <a:lnTo>
                    <a:pt x="520" y="196"/>
                  </a:lnTo>
                  <a:lnTo>
                    <a:pt x="516" y="210"/>
                  </a:lnTo>
                  <a:lnTo>
                    <a:pt x="512" y="222"/>
                  </a:lnTo>
                  <a:lnTo>
                    <a:pt x="510" y="236"/>
                  </a:lnTo>
                  <a:lnTo>
                    <a:pt x="510" y="252"/>
                  </a:lnTo>
                  <a:lnTo>
                    <a:pt x="512" y="246"/>
                  </a:lnTo>
                  <a:lnTo>
                    <a:pt x="514" y="242"/>
                  </a:lnTo>
                  <a:lnTo>
                    <a:pt x="516" y="236"/>
                  </a:lnTo>
                  <a:lnTo>
                    <a:pt x="518" y="232"/>
                  </a:lnTo>
                  <a:lnTo>
                    <a:pt x="520" y="232"/>
                  </a:lnTo>
                  <a:lnTo>
                    <a:pt x="522" y="232"/>
                  </a:lnTo>
                  <a:lnTo>
                    <a:pt x="522" y="234"/>
                  </a:lnTo>
                  <a:lnTo>
                    <a:pt x="520" y="244"/>
                  </a:lnTo>
                  <a:lnTo>
                    <a:pt x="518" y="252"/>
                  </a:lnTo>
                  <a:lnTo>
                    <a:pt x="516" y="262"/>
                  </a:lnTo>
                  <a:lnTo>
                    <a:pt x="516" y="272"/>
                  </a:lnTo>
                  <a:lnTo>
                    <a:pt x="518" y="266"/>
                  </a:lnTo>
                  <a:lnTo>
                    <a:pt x="520" y="264"/>
                  </a:lnTo>
                  <a:lnTo>
                    <a:pt x="520" y="260"/>
                  </a:lnTo>
                  <a:lnTo>
                    <a:pt x="522" y="258"/>
                  </a:lnTo>
                  <a:lnTo>
                    <a:pt x="526" y="258"/>
                  </a:lnTo>
                  <a:lnTo>
                    <a:pt x="526" y="266"/>
                  </a:lnTo>
                  <a:lnTo>
                    <a:pt x="526" y="274"/>
                  </a:lnTo>
                  <a:lnTo>
                    <a:pt x="524" y="282"/>
                  </a:lnTo>
                  <a:lnTo>
                    <a:pt x="524" y="290"/>
                  </a:lnTo>
                  <a:lnTo>
                    <a:pt x="524" y="286"/>
                  </a:lnTo>
                  <a:lnTo>
                    <a:pt x="526" y="282"/>
                  </a:lnTo>
                  <a:lnTo>
                    <a:pt x="528" y="278"/>
                  </a:lnTo>
                  <a:lnTo>
                    <a:pt x="528" y="276"/>
                  </a:lnTo>
                  <a:lnTo>
                    <a:pt x="532" y="278"/>
                  </a:lnTo>
                  <a:lnTo>
                    <a:pt x="532" y="284"/>
                  </a:lnTo>
                  <a:lnTo>
                    <a:pt x="532" y="290"/>
                  </a:lnTo>
                  <a:lnTo>
                    <a:pt x="532" y="296"/>
                  </a:lnTo>
                  <a:lnTo>
                    <a:pt x="534" y="298"/>
                  </a:lnTo>
                  <a:lnTo>
                    <a:pt x="536" y="304"/>
                  </a:lnTo>
                  <a:lnTo>
                    <a:pt x="536" y="308"/>
                  </a:lnTo>
                  <a:lnTo>
                    <a:pt x="536" y="310"/>
                  </a:lnTo>
                  <a:lnTo>
                    <a:pt x="540" y="304"/>
                  </a:lnTo>
                  <a:lnTo>
                    <a:pt x="544" y="308"/>
                  </a:lnTo>
                  <a:lnTo>
                    <a:pt x="544" y="316"/>
                  </a:lnTo>
                  <a:lnTo>
                    <a:pt x="542" y="322"/>
                  </a:lnTo>
                  <a:lnTo>
                    <a:pt x="542" y="328"/>
                  </a:lnTo>
                  <a:lnTo>
                    <a:pt x="544" y="328"/>
                  </a:lnTo>
                  <a:lnTo>
                    <a:pt x="544" y="330"/>
                  </a:lnTo>
                  <a:lnTo>
                    <a:pt x="544" y="332"/>
                  </a:lnTo>
                  <a:lnTo>
                    <a:pt x="544" y="334"/>
                  </a:lnTo>
                  <a:lnTo>
                    <a:pt x="544" y="332"/>
                  </a:lnTo>
                  <a:lnTo>
                    <a:pt x="544" y="330"/>
                  </a:lnTo>
                  <a:lnTo>
                    <a:pt x="546" y="328"/>
                  </a:lnTo>
                  <a:lnTo>
                    <a:pt x="548" y="326"/>
                  </a:lnTo>
                  <a:lnTo>
                    <a:pt x="550" y="326"/>
                  </a:lnTo>
                  <a:lnTo>
                    <a:pt x="552" y="328"/>
                  </a:lnTo>
                  <a:lnTo>
                    <a:pt x="554" y="330"/>
                  </a:lnTo>
                  <a:lnTo>
                    <a:pt x="552" y="338"/>
                  </a:lnTo>
                  <a:lnTo>
                    <a:pt x="550" y="346"/>
                  </a:lnTo>
                  <a:lnTo>
                    <a:pt x="548" y="354"/>
                  </a:lnTo>
                  <a:lnTo>
                    <a:pt x="548" y="362"/>
                  </a:lnTo>
                  <a:lnTo>
                    <a:pt x="550" y="366"/>
                  </a:lnTo>
                  <a:lnTo>
                    <a:pt x="548" y="370"/>
                  </a:lnTo>
                  <a:lnTo>
                    <a:pt x="546" y="376"/>
                  </a:lnTo>
                  <a:lnTo>
                    <a:pt x="544" y="382"/>
                  </a:lnTo>
                  <a:lnTo>
                    <a:pt x="534" y="394"/>
                  </a:lnTo>
                  <a:lnTo>
                    <a:pt x="526" y="408"/>
                  </a:lnTo>
                  <a:lnTo>
                    <a:pt x="516" y="420"/>
                  </a:lnTo>
                  <a:lnTo>
                    <a:pt x="504" y="434"/>
                  </a:lnTo>
                  <a:lnTo>
                    <a:pt x="494" y="446"/>
                  </a:lnTo>
                  <a:lnTo>
                    <a:pt x="482" y="456"/>
                  </a:lnTo>
                  <a:lnTo>
                    <a:pt x="468" y="466"/>
                  </a:lnTo>
                  <a:lnTo>
                    <a:pt x="454" y="472"/>
                  </a:lnTo>
                  <a:lnTo>
                    <a:pt x="440" y="474"/>
                  </a:lnTo>
                  <a:lnTo>
                    <a:pt x="428" y="474"/>
                  </a:lnTo>
                  <a:lnTo>
                    <a:pt x="414" y="474"/>
                  </a:lnTo>
                  <a:lnTo>
                    <a:pt x="400" y="474"/>
                  </a:lnTo>
                  <a:lnTo>
                    <a:pt x="388" y="474"/>
                  </a:lnTo>
                  <a:lnTo>
                    <a:pt x="374" y="476"/>
                  </a:lnTo>
                  <a:lnTo>
                    <a:pt x="360" y="476"/>
                  </a:lnTo>
                  <a:lnTo>
                    <a:pt x="346" y="476"/>
                  </a:lnTo>
                  <a:lnTo>
                    <a:pt x="332" y="474"/>
                  </a:lnTo>
                  <a:lnTo>
                    <a:pt x="320" y="474"/>
                  </a:lnTo>
                  <a:lnTo>
                    <a:pt x="306" y="474"/>
                  </a:lnTo>
                  <a:lnTo>
                    <a:pt x="294" y="472"/>
                  </a:lnTo>
                  <a:lnTo>
                    <a:pt x="280" y="472"/>
                  </a:lnTo>
                  <a:lnTo>
                    <a:pt x="266" y="470"/>
                  </a:lnTo>
                  <a:lnTo>
                    <a:pt x="254" y="468"/>
                  </a:lnTo>
                  <a:lnTo>
                    <a:pt x="240" y="468"/>
                  </a:lnTo>
                  <a:lnTo>
                    <a:pt x="232" y="470"/>
                  </a:lnTo>
                  <a:lnTo>
                    <a:pt x="236" y="470"/>
                  </a:lnTo>
                  <a:lnTo>
                    <a:pt x="240" y="470"/>
                  </a:lnTo>
                  <a:lnTo>
                    <a:pt x="242" y="472"/>
                  </a:lnTo>
                  <a:lnTo>
                    <a:pt x="244" y="474"/>
                  </a:lnTo>
                  <a:lnTo>
                    <a:pt x="242" y="476"/>
                  </a:lnTo>
                  <a:lnTo>
                    <a:pt x="240" y="478"/>
                  </a:lnTo>
                  <a:lnTo>
                    <a:pt x="238" y="478"/>
                  </a:lnTo>
                  <a:lnTo>
                    <a:pt x="234" y="478"/>
                  </a:lnTo>
                  <a:lnTo>
                    <a:pt x="232" y="478"/>
                  </a:lnTo>
                  <a:lnTo>
                    <a:pt x="230" y="480"/>
                  </a:lnTo>
                  <a:lnTo>
                    <a:pt x="226" y="480"/>
                  </a:lnTo>
                  <a:lnTo>
                    <a:pt x="224" y="482"/>
                  </a:lnTo>
                  <a:lnTo>
                    <a:pt x="222" y="484"/>
                  </a:lnTo>
                  <a:lnTo>
                    <a:pt x="218" y="486"/>
                  </a:lnTo>
                  <a:lnTo>
                    <a:pt x="216" y="488"/>
                  </a:lnTo>
                  <a:lnTo>
                    <a:pt x="214" y="490"/>
                  </a:lnTo>
                  <a:lnTo>
                    <a:pt x="206" y="494"/>
                  </a:lnTo>
                  <a:lnTo>
                    <a:pt x="202" y="496"/>
                  </a:lnTo>
                  <a:lnTo>
                    <a:pt x="194" y="500"/>
                  </a:lnTo>
                  <a:lnTo>
                    <a:pt x="188" y="504"/>
                  </a:lnTo>
                  <a:lnTo>
                    <a:pt x="182" y="508"/>
                  </a:lnTo>
                  <a:lnTo>
                    <a:pt x="176" y="512"/>
                  </a:lnTo>
                  <a:lnTo>
                    <a:pt x="170" y="516"/>
                  </a:lnTo>
                  <a:lnTo>
                    <a:pt x="164" y="520"/>
                  </a:lnTo>
                  <a:lnTo>
                    <a:pt x="160" y="524"/>
                  </a:lnTo>
                  <a:lnTo>
                    <a:pt x="154" y="530"/>
                  </a:lnTo>
                  <a:lnTo>
                    <a:pt x="148" y="534"/>
                  </a:lnTo>
                  <a:lnTo>
                    <a:pt x="142" y="538"/>
                  </a:lnTo>
                  <a:lnTo>
                    <a:pt x="136" y="542"/>
                  </a:lnTo>
                  <a:lnTo>
                    <a:pt x="130" y="548"/>
                  </a:lnTo>
                  <a:lnTo>
                    <a:pt x="124" y="552"/>
                  </a:lnTo>
                  <a:lnTo>
                    <a:pt x="118" y="558"/>
                  </a:lnTo>
                  <a:lnTo>
                    <a:pt x="108" y="566"/>
                  </a:lnTo>
                  <a:lnTo>
                    <a:pt x="100" y="574"/>
                  </a:lnTo>
                  <a:lnTo>
                    <a:pt x="92" y="582"/>
                  </a:lnTo>
                  <a:lnTo>
                    <a:pt x="82" y="592"/>
                  </a:lnTo>
                  <a:lnTo>
                    <a:pt x="74" y="600"/>
                  </a:lnTo>
                  <a:lnTo>
                    <a:pt x="66" y="610"/>
                  </a:lnTo>
                  <a:lnTo>
                    <a:pt x="60" y="620"/>
                  </a:lnTo>
                  <a:lnTo>
                    <a:pt x="52" y="630"/>
                  </a:lnTo>
                  <a:lnTo>
                    <a:pt x="46" y="640"/>
                  </a:lnTo>
                  <a:lnTo>
                    <a:pt x="40" y="650"/>
                  </a:lnTo>
                  <a:lnTo>
                    <a:pt x="32" y="660"/>
                  </a:lnTo>
                  <a:lnTo>
                    <a:pt x="28" y="672"/>
                  </a:lnTo>
                  <a:lnTo>
                    <a:pt x="22" y="682"/>
                  </a:lnTo>
                  <a:lnTo>
                    <a:pt x="16" y="692"/>
                  </a:lnTo>
                  <a:lnTo>
                    <a:pt x="12" y="704"/>
                  </a:lnTo>
                  <a:lnTo>
                    <a:pt x="6" y="714"/>
                  </a:lnTo>
                  <a:lnTo>
                    <a:pt x="4" y="726"/>
                  </a:lnTo>
                  <a:lnTo>
                    <a:pt x="0" y="740"/>
                  </a:lnTo>
                  <a:lnTo>
                    <a:pt x="0" y="754"/>
                  </a:lnTo>
                  <a:lnTo>
                    <a:pt x="2" y="766"/>
                  </a:lnTo>
                  <a:lnTo>
                    <a:pt x="6" y="756"/>
                  </a:lnTo>
                  <a:lnTo>
                    <a:pt x="12" y="746"/>
                  </a:lnTo>
                  <a:lnTo>
                    <a:pt x="16" y="738"/>
                  </a:lnTo>
                  <a:lnTo>
                    <a:pt x="22" y="728"/>
                  </a:lnTo>
                  <a:lnTo>
                    <a:pt x="28" y="718"/>
                  </a:lnTo>
                  <a:lnTo>
                    <a:pt x="34" y="710"/>
                  </a:lnTo>
                  <a:lnTo>
                    <a:pt x="40" y="702"/>
                  </a:lnTo>
                  <a:lnTo>
                    <a:pt x="48" y="692"/>
                  </a:lnTo>
                  <a:lnTo>
                    <a:pt x="54" y="684"/>
                  </a:lnTo>
                  <a:lnTo>
                    <a:pt x="62" y="674"/>
                  </a:lnTo>
                  <a:lnTo>
                    <a:pt x="70" y="666"/>
                  </a:lnTo>
                  <a:lnTo>
                    <a:pt x="76" y="658"/>
                  </a:lnTo>
                  <a:lnTo>
                    <a:pt x="84" y="650"/>
                  </a:lnTo>
                  <a:lnTo>
                    <a:pt x="92" y="642"/>
                  </a:lnTo>
                  <a:lnTo>
                    <a:pt x="100" y="634"/>
                  </a:lnTo>
                  <a:lnTo>
                    <a:pt x="108" y="626"/>
                  </a:lnTo>
                  <a:lnTo>
                    <a:pt x="112" y="626"/>
                  </a:lnTo>
                  <a:lnTo>
                    <a:pt x="114" y="626"/>
                  </a:lnTo>
                  <a:lnTo>
                    <a:pt x="116" y="628"/>
                  </a:lnTo>
                  <a:lnTo>
                    <a:pt x="118" y="630"/>
                  </a:lnTo>
                  <a:lnTo>
                    <a:pt x="118" y="632"/>
                  </a:lnTo>
                  <a:lnTo>
                    <a:pt x="114" y="636"/>
                  </a:lnTo>
                  <a:lnTo>
                    <a:pt x="112" y="640"/>
                  </a:lnTo>
                  <a:lnTo>
                    <a:pt x="108" y="644"/>
                  </a:lnTo>
                  <a:lnTo>
                    <a:pt x="106" y="648"/>
                  </a:lnTo>
                  <a:lnTo>
                    <a:pt x="104" y="652"/>
                  </a:lnTo>
                  <a:lnTo>
                    <a:pt x="102" y="656"/>
                  </a:lnTo>
                  <a:lnTo>
                    <a:pt x="100" y="662"/>
                  </a:lnTo>
                  <a:lnTo>
                    <a:pt x="98" y="666"/>
                  </a:lnTo>
                  <a:lnTo>
                    <a:pt x="94" y="682"/>
                  </a:lnTo>
                  <a:lnTo>
                    <a:pt x="90" y="698"/>
                  </a:lnTo>
                  <a:lnTo>
                    <a:pt x="86" y="714"/>
                  </a:lnTo>
                  <a:lnTo>
                    <a:pt x="84" y="730"/>
                  </a:lnTo>
                  <a:lnTo>
                    <a:pt x="80" y="746"/>
                  </a:lnTo>
                  <a:lnTo>
                    <a:pt x="80" y="764"/>
                  </a:lnTo>
                  <a:lnTo>
                    <a:pt x="78" y="780"/>
                  </a:lnTo>
                  <a:lnTo>
                    <a:pt x="80" y="796"/>
                  </a:lnTo>
                  <a:lnTo>
                    <a:pt x="82" y="792"/>
                  </a:lnTo>
                  <a:lnTo>
                    <a:pt x="84" y="788"/>
                  </a:lnTo>
                  <a:lnTo>
                    <a:pt x="86" y="786"/>
                  </a:lnTo>
                  <a:lnTo>
                    <a:pt x="88" y="782"/>
                  </a:lnTo>
                  <a:lnTo>
                    <a:pt x="94" y="788"/>
                  </a:lnTo>
                  <a:lnTo>
                    <a:pt x="94" y="802"/>
                  </a:lnTo>
                  <a:lnTo>
                    <a:pt x="98" y="814"/>
                  </a:lnTo>
                  <a:lnTo>
                    <a:pt x="104" y="828"/>
                  </a:lnTo>
                  <a:lnTo>
                    <a:pt x="110" y="840"/>
                  </a:lnTo>
                  <a:lnTo>
                    <a:pt x="112" y="812"/>
                  </a:lnTo>
                  <a:lnTo>
                    <a:pt x="116" y="786"/>
                  </a:lnTo>
                  <a:lnTo>
                    <a:pt x="120" y="758"/>
                  </a:lnTo>
                  <a:lnTo>
                    <a:pt x="124" y="734"/>
                  </a:lnTo>
                  <a:lnTo>
                    <a:pt x="128" y="726"/>
                  </a:lnTo>
                  <a:lnTo>
                    <a:pt x="130" y="720"/>
                  </a:lnTo>
                  <a:lnTo>
                    <a:pt x="132" y="712"/>
                  </a:lnTo>
                  <a:lnTo>
                    <a:pt x="134" y="706"/>
                  </a:lnTo>
                  <a:lnTo>
                    <a:pt x="136" y="704"/>
                  </a:lnTo>
                  <a:lnTo>
                    <a:pt x="138" y="704"/>
                  </a:lnTo>
                  <a:lnTo>
                    <a:pt x="142" y="706"/>
                  </a:lnTo>
                  <a:lnTo>
                    <a:pt x="144" y="708"/>
                  </a:lnTo>
                  <a:lnTo>
                    <a:pt x="142" y="722"/>
                  </a:lnTo>
                  <a:lnTo>
                    <a:pt x="142" y="736"/>
                  </a:lnTo>
                  <a:lnTo>
                    <a:pt x="142" y="750"/>
                  </a:lnTo>
                  <a:lnTo>
                    <a:pt x="144" y="764"/>
                  </a:lnTo>
                  <a:lnTo>
                    <a:pt x="146" y="778"/>
                  </a:lnTo>
                  <a:lnTo>
                    <a:pt x="148" y="790"/>
                  </a:lnTo>
                  <a:lnTo>
                    <a:pt x="152" y="804"/>
                  </a:lnTo>
                  <a:lnTo>
                    <a:pt x="156" y="816"/>
                  </a:lnTo>
                  <a:lnTo>
                    <a:pt x="162" y="828"/>
                  </a:lnTo>
                  <a:lnTo>
                    <a:pt x="168" y="838"/>
                  </a:lnTo>
                  <a:lnTo>
                    <a:pt x="176" y="850"/>
                  </a:lnTo>
                  <a:lnTo>
                    <a:pt x="184" y="860"/>
                  </a:lnTo>
                  <a:lnTo>
                    <a:pt x="186" y="860"/>
                  </a:lnTo>
                  <a:lnTo>
                    <a:pt x="182" y="836"/>
                  </a:lnTo>
                  <a:lnTo>
                    <a:pt x="180" y="812"/>
                  </a:lnTo>
                  <a:lnTo>
                    <a:pt x="180" y="786"/>
                  </a:lnTo>
                  <a:lnTo>
                    <a:pt x="182" y="762"/>
                  </a:lnTo>
                  <a:lnTo>
                    <a:pt x="184" y="750"/>
                  </a:lnTo>
                  <a:lnTo>
                    <a:pt x="184" y="736"/>
                  </a:lnTo>
                  <a:lnTo>
                    <a:pt x="186" y="722"/>
                  </a:lnTo>
                  <a:lnTo>
                    <a:pt x="192" y="712"/>
                  </a:lnTo>
                  <a:lnTo>
                    <a:pt x="194" y="710"/>
                  </a:lnTo>
                  <a:lnTo>
                    <a:pt x="198" y="710"/>
                  </a:lnTo>
                  <a:lnTo>
                    <a:pt x="200" y="708"/>
                  </a:lnTo>
                  <a:lnTo>
                    <a:pt x="202" y="710"/>
                  </a:lnTo>
                  <a:lnTo>
                    <a:pt x="210" y="724"/>
                  </a:lnTo>
                  <a:lnTo>
                    <a:pt x="218" y="740"/>
                  </a:lnTo>
                  <a:lnTo>
                    <a:pt x="226" y="754"/>
                  </a:lnTo>
                  <a:lnTo>
                    <a:pt x="234" y="768"/>
                  </a:lnTo>
                  <a:lnTo>
                    <a:pt x="242" y="782"/>
                  </a:lnTo>
                  <a:lnTo>
                    <a:pt x="252" y="794"/>
                  </a:lnTo>
                  <a:lnTo>
                    <a:pt x="264" y="806"/>
                  </a:lnTo>
                  <a:lnTo>
                    <a:pt x="278" y="818"/>
                  </a:lnTo>
                  <a:lnTo>
                    <a:pt x="280" y="820"/>
                  </a:lnTo>
                  <a:lnTo>
                    <a:pt x="282" y="820"/>
                  </a:lnTo>
                  <a:lnTo>
                    <a:pt x="286" y="822"/>
                  </a:lnTo>
                  <a:lnTo>
                    <a:pt x="288" y="824"/>
                  </a:lnTo>
                  <a:lnTo>
                    <a:pt x="290" y="826"/>
                  </a:lnTo>
                  <a:lnTo>
                    <a:pt x="294" y="828"/>
                  </a:lnTo>
                  <a:lnTo>
                    <a:pt x="296" y="828"/>
                  </a:lnTo>
                  <a:lnTo>
                    <a:pt x="298" y="828"/>
                  </a:lnTo>
                  <a:lnTo>
                    <a:pt x="290" y="816"/>
                  </a:lnTo>
                  <a:lnTo>
                    <a:pt x="284" y="800"/>
                  </a:lnTo>
                  <a:lnTo>
                    <a:pt x="278" y="786"/>
                  </a:lnTo>
                  <a:lnTo>
                    <a:pt x="274" y="772"/>
                  </a:lnTo>
                  <a:lnTo>
                    <a:pt x="270" y="758"/>
                  </a:lnTo>
                  <a:lnTo>
                    <a:pt x="266" y="742"/>
                  </a:lnTo>
                  <a:lnTo>
                    <a:pt x="266" y="726"/>
                  </a:lnTo>
                  <a:lnTo>
                    <a:pt x="266" y="710"/>
                  </a:lnTo>
                  <a:lnTo>
                    <a:pt x="268" y="706"/>
                  </a:lnTo>
                  <a:lnTo>
                    <a:pt x="268" y="700"/>
                  </a:lnTo>
                  <a:lnTo>
                    <a:pt x="268" y="696"/>
                  </a:lnTo>
                  <a:lnTo>
                    <a:pt x="270" y="692"/>
                  </a:lnTo>
                  <a:lnTo>
                    <a:pt x="272" y="690"/>
                  </a:lnTo>
                  <a:lnTo>
                    <a:pt x="274" y="690"/>
                  </a:lnTo>
                  <a:lnTo>
                    <a:pt x="276" y="692"/>
                  </a:lnTo>
                  <a:lnTo>
                    <a:pt x="278" y="692"/>
                  </a:lnTo>
                  <a:lnTo>
                    <a:pt x="282" y="708"/>
                  </a:lnTo>
                  <a:lnTo>
                    <a:pt x="288" y="722"/>
                  </a:lnTo>
                  <a:lnTo>
                    <a:pt x="296" y="736"/>
                  </a:lnTo>
                  <a:lnTo>
                    <a:pt x="304" y="750"/>
                  </a:lnTo>
                  <a:lnTo>
                    <a:pt x="314" y="762"/>
                  </a:lnTo>
                  <a:lnTo>
                    <a:pt x="326" y="774"/>
                  </a:lnTo>
                  <a:lnTo>
                    <a:pt x="338" y="784"/>
                  </a:lnTo>
                  <a:lnTo>
                    <a:pt x="352" y="790"/>
                  </a:lnTo>
                  <a:lnTo>
                    <a:pt x="346" y="784"/>
                  </a:lnTo>
                  <a:lnTo>
                    <a:pt x="342" y="776"/>
                  </a:lnTo>
                  <a:lnTo>
                    <a:pt x="336" y="768"/>
                  </a:lnTo>
                  <a:lnTo>
                    <a:pt x="330" y="760"/>
                  </a:lnTo>
                  <a:lnTo>
                    <a:pt x="326" y="752"/>
                  </a:lnTo>
                  <a:lnTo>
                    <a:pt x="320" y="744"/>
                  </a:lnTo>
                  <a:lnTo>
                    <a:pt x="316" y="734"/>
                  </a:lnTo>
                  <a:lnTo>
                    <a:pt x="312" y="726"/>
                  </a:lnTo>
                  <a:lnTo>
                    <a:pt x="314" y="724"/>
                  </a:lnTo>
                  <a:lnTo>
                    <a:pt x="316" y="724"/>
                  </a:lnTo>
                  <a:lnTo>
                    <a:pt x="318" y="722"/>
                  </a:lnTo>
                  <a:lnTo>
                    <a:pt x="320" y="722"/>
                  </a:lnTo>
                  <a:lnTo>
                    <a:pt x="326" y="728"/>
                  </a:lnTo>
                  <a:lnTo>
                    <a:pt x="332" y="734"/>
                  </a:lnTo>
                  <a:lnTo>
                    <a:pt x="338" y="742"/>
                  </a:lnTo>
                  <a:lnTo>
                    <a:pt x="346" y="748"/>
                  </a:lnTo>
                  <a:lnTo>
                    <a:pt x="352" y="754"/>
                  </a:lnTo>
                  <a:lnTo>
                    <a:pt x="360" y="760"/>
                  </a:lnTo>
                  <a:lnTo>
                    <a:pt x="366" y="762"/>
                  </a:lnTo>
                  <a:lnTo>
                    <a:pt x="376" y="764"/>
                  </a:lnTo>
                  <a:lnTo>
                    <a:pt x="370" y="756"/>
                  </a:lnTo>
                  <a:lnTo>
                    <a:pt x="364" y="748"/>
                  </a:lnTo>
                  <a:lnTo>
                    <a:pt x="358" y="738"/>
                  </a:lnTo>
                  <a:lnTo>
                    <a:pt x="352" y="730"/>
                  </a:lnTo>
                  <a:lnTo>
                    <a:pt x="346" y="722"/>
                  </a:lnTo>
                  <a:lnTo>
                    <a:pt x="340" y="714"/>
                  </a:lnTo>
                  <a:lnTo>
                    <a:pt x="336" y="704"/>
                  </a:lnTo>
                  <a:lnTo>
                    <a:pt x="332" y="696"/>
                  </a:lnTo>
                  <a:lnTo>
                    <a:pt x="334" y="694"/>
                  </a:lnTo>
                  <a:lnTo>
                    <a:pt x="336" y="692"/>
                  </a:lnTo>
                  <a:lnTo>
                    <a:pt x="338" y="692"/>
                  </a:lnTo>
                  <a:lnTo>
                    <a:pt x="340" y="692"/>
                  </a:lnTo>
                  <a:lnTo>
                    <a:pt x="346" y="698"/>
                  </a:lnTo>
                  <a:lnTo>
                    <a:pt x="352" y="704"/>
                  </a:lnTo>
                  <a:lnTo>
                    <a:pt x="358" y="710"/>
                  </a:lnTo>
                  <a:lnTo>
                    <a:pt x="366" y="714"/>
                  </a:lnTo>
                  <a:lnTo>
                    <a:pt x="374" y="718"/>
                  </a:lnTo>
                  <a:lnTo>
                    <a:pt x="382" y="722"/>
                  </a:lnTo>
                  <a:lnTo>
                    <a:pt x="390" y="724"/>
                  </a:lnTo>
                  <a:lnTo>
                    <a:pt x="398" y="728"/>
                  </a:lnTo>
                  <a:lnTo>
                    <a:pt x="392" y="724"/>
                  </a:lnTo>
                  <a:lnTo>
                    <a:pt x="388" y="718"/>
                  </a:lnTo>
                  <a:lnTo>
                    <a:pt x="384" y="714"/>
                  </a:lnTo>
                  <a:lnTo>
                    <a:pt x="378" y="710"/>
                  </a:lnTo>
                  <a:lnTo>
                    <a:pt x="374" y="704"/>
                  </a:lnTo>
                  <a:lnTo>
                    <a:pt x="370" y="698"/>
                  </a:lnTo>
                  <a:lnTo>
                    <a:pt x="364" y="694"/>
                  </a:lnTo>
                  <a:lnTo>
                    <a:pt x="360" y="688"/>
                  </a:lnTo>
                  <a:lnTo>
                    <a:pt x="360" y="686"/>
                  </a:lnTo>
                  <a:lnTo>
                    <a:pt x="362" y="684"/>
                  </a:lnTo>
                  <a:lnTo>
                    <a:pt x="364" y="684"/>
                  </a:lnTo>
                  <a:lnTo>
                    <a:pt x="366" y="682"/>
                  </a:lnTo>
                  <a:lnTo>
                    <a:pt x="374" y="688"/>
                  </a:lnTo>
                  <a:lnTo>
                    <a:pt x="382" y="692"/>
                  </a:lnTo>
                  <a:lnTo>
                    <a:pt x="390" y="694"/>
                  </a:lnTo>
                  <a:lnTo>
                    <a:pt x="400" y="698"/>
                  </a:lnTo>
                  <a:lnTo>
                    <a:pt x="408" y="698"/>
                  </a:lnTo>
                  <a:lnTo>
                    <a:pt x="416" y="698"/>
                  </a:lnTo>
                  <a:lnTo>
                    <a:pt x="426" y="698"/>
                  </a:lnTo>
                  <a:lnTo>
                    <a:pt x="434" y="698"/>
                  </a:lnTo>
                  <a:lnTo>
                    <a:pt x="432" y="696"/>
                  </a:lnTo>
                  <a:lnTo>
                    <a:pt x="428" y="694"/>
                  </a:lnTo>
                  <a:lnTo>
                    <a:pt x="424" y="692"/>
                  </a:lnTo>
                  <a:lnTo>
                    <a:pt x="420" y="690"/>
                  </a:lnTo>
                  <a:lnTo>
                    <a:pt x="418" y="688"/>
                  </a:lnTo>
                  <a:lnTo>
                    <a:pt x="414" y="686"/>
                  </a:lnTo>
                  <a:lnTo>
                    <a:pt x="410" y="684"/>
                  </a:lnTo>
                  <a:lnTo>
                    <a:pt x="406" y="682"/>
                  </a:lnTo>
                  <a:lnTo>
                    <a:pt x="398" y="674"/>
                  </a:lnTo>
                  <a:lnTo>
                    <a:pt x="390" y="666"/>
                  </a:lnTo>
                  <a:lnTo>
                    <a:pt x="384" y="656"/>
                  </a:lnTo>
                  <a:lnTo>
                    <a:pt x="378" y="646"/>
                  </a:lnTo>
                  <a:lnTo>
                    <a:pt x="374" y="636"/>
                  </a:lnTo>
                  <a:lnTo>
                    <a:pt x="372" y="626"/>
                  </a:lnTo>
                  <a:lnTo>
                    <a:pt x="372" y="614"/>
                  </a:lnTo>
                  <a:lnTo>
                    <a:pt x="372" y="602"/>
                  </a:lnTo>
                  <a:lnTo>
                    <a:pt x="374" y="602"/>
                  </a:lnTo>
                  <a:lnTo>
                    <a:pt x="376" y="604"/>
                  </a:lnTo>
                  <a:lnTo>
                    <a:pt x="378" y="606"/>
                  </a:lnTo>
                  <a:lnTo>
                    <a:pt x="378" y="618"/>
                  </a:lnTo>
                  <a:lnTo>
                    <a:pt x="380" y="628"/>
                  </a:lnTo>
                  <a:lnTo>
                    <a:pt x="384" y="640"/>
                  </a:lnTo>
                  <a:lnTo>
                    <a:pt x="390" y="650"/>
                  </a:lnTo>
                  <a:lnTo>
                    <a:pt x="396" y="658"/>
                  </a:lnTo>
                  <a:lnTo>
                    <a:pt x="404" y="668"/>
                  </a:lnTo>
                  <a:lnTo>
                    <a:pt x="412" y="674"/>
                  </a:lnTo>
                  <a:lnTo>
                    <a:pt x="420" y="680"/>
                  </a:lnTo>
                  <a:lnTo>
                    <a:pt x="418" y="672"/>
                  </a:lnTo>
                  <a:lnTo>
                    <a:pt x="414" y="664"/>
                  </a:lnTo>
                  <a:lnTo>
                    <a:pt x="412" y="654"/>
                  </a:lnTo>
                  <a:lnTo>
                    <a:pt x="416" y="646"/>
                  </a:lnTo>
                  <a:lnTo>
                    <a:pt x="418" y="646"/>
                  </a:lnTo>
                  <a:lnTo>
                    <a:pt x="422" y="648"/>
                  </a:lnTo>
                  <a:lnTo>
                    <a:pt x="426" y="650"/>
                  </a:lnTo>
                  <a:lnTo>
                    <a:pt x="428" y="654"/>
                  </a:lnTo>
                  <a:lnTo>
                    <a:pt x="424" y="640"/>
                  </a:lnTo>
                  <a:lnTo>
                    <a:pt x="422" y="628"/>
                  </a:lnTo>
                  <a:lnTo>
                    <a:pt x="424" y="616"/>
                  </a:lnTo>
                  <a:lnTo>
                    <a:pt x="426" y="604"/>
                  </a:lnTo>
                  <a:lnTo>
                    <a:pt x="430" y="592"/>
                  </a:lnTo>
                  <a:lnTo>
                    <a:pt x="436" y="580"/>
                  </a:lnTo>
                  <a:lnTo>
                    <a:pt x="442" y="570"/>
                  </a:lnTo>
                  <a:lnTo>
                    <a:pt x="450" y="560"/>
                  </a:lnTo>
                  <a:lnTo>
                    <a:pt x="452" y="560"/>
                  </a:lnTo>
                  <a:lnTo>
                    <a:pt x="452" y="562"/>
                  </a:lnTo>
                  <a:lnTo>
                    <a:pt x="454" y="562"/>
                  </a:lnTo>
                  <a:lnTo>
                    <a:pt x="448" y="572"/>
                  </a:lnTo>
                  <a:lnTo>
                    <a:pt x="444" y="582"/>
                  </a:lnTo>
                  <a:lnTo>
                    <a:pt x="438" y="594"/>
                  </a:lnTo>
                  <a:lnTo>
                    <a:pt x="434" y="606"/>
                  </a:lnTo>
                  <a:lnTo>
                    <a:pt x="432" y="618"/>
                  </a:lnTo>
                  <a:lnTo>
                    <a:pt x="432" y="630"/>
                  </a:lnTo>
                  <a:lnTo>
                    <a:pt x="434" y="642"/>
                  </a:lnTo>
                  <a:lnTo>
                    <a:pt x="438" y="654"/>
                  </a:lnTo>
                  <a:lnTo>
                    <a:pt x="442" y="650"/>
                  </a:lnTo>
                  <a:lnTo>
                    <a:pt x="446" y="646"/>
                  </a:lnTo>
                  <a:lnTo>
                    <a:pt x="450" y="644"/>
                  </a:lnTo>
                  <a:lnTo>
                    <a:pt x="454" y="642"/>
                  </a:lnTo>
                  <a:lnTo>
                    <a:pt x="458" y="638"/>
                  </a:lnTo>
                  <a:lnTo>
                    <a:pt x="462" y="636"/>
                  </a:lnTo>
                  <a:lnTo>
                    <a:pt x="466" y="634"/>
                  </a:lnTo>
                  <a:lnTo>
                    <a:pt x="470" y="632"/>
                  </a:lnTo>
                  <a:lnTo>
                    <a:pt x="472" y="630"/>
                  </a:lnTo>
                  <a:lnTo>
                    <a:pt x="474" y="630"/>
                  </a:lnTo>
                  <a:lnTo>
                    <a:pt x="476" y="632"/>
                  </a:lnTo>
                  <a:lnTo>
                    <a:pt x="478" y="632"/>
                  </a:lnTo>
                  <a:lnTo>
                    <a:pt x="476" y="634"/>
                  </a:lnTo>
                  <a:lnTo>
                    <a:pt x="478" y="634"/>
                  </a:lnTo>
                  <a:lnTo>
                    <a:pt x="478" y="636"/>
                  </a:lnTo>
                  <a:lnTo>
                    <a:pt x="478" y="638"/>
                  </a:lnTo>
                  <a:lnTo>
                    <a:pt x="476" y="640"/>
                  </a:lnTo>
                  <a:lnTo>
                    <a:pt x="474" y="640"/>
                  </a:lnTo>
                  <a:lnTo>
                    <a:pt x="472" y="652"/>
                  </a:lnTo>
                  <a:lnTo>
                    <a:pt x="468" y="664"/>
                  </a:lnTo>
                  <a:lnTo>
                    <a:pt x="466" y="674"/>
                  </a:lnTo>
                  <a:lnTo>
                    <a:pt x="466" y="686"/>
                  </a:lnTo>
                  <a:lnTo>
                    <a:pt x="468" y="688"/>
                  </a:lnTo>
                  <a:lnTo>
                    <a:pt x="470" y="688"/>
                  </a:lnTo>
                  <a:lnTo>
                    <a:pt x="472" y="688"/>
                  </a:lnTo>
                  <a:lnTo>
                    <a:pt x="474" y="688"/>
                  </a:lnTo>
                  <a:lnTo>
                    <a:pt x="476" y="690"/>
                  </a:lnTo>
                  <a:lnTo>
                    <a:pt x="478" y="690"/>
                  </a:lnTo>
                  <a:lnTo>
                    <a:pt x="480" y="690"/>
                  </a:lnTo>
                  <a:lnTo>
                    <a:pt x="482" y="690"/>
                  </a:lnTo>
                  <a:lnTo>
                    <a:pt x="496" y="686"/>
                  </a:lnTo>
                  <a:lnTo>
                    <a:pt x="508" y="684"/>
                  </a:lnTo>
                  <a:lnTo>
                    <a:pt x="522" y="680"/>
                  </a:lnTo>
                  <a:lnTo>
                    <a:pt x="534" y="678"/>
                  </a:lnTo>
                  <a:lnTo>
                    <a:pt x="546" y="674"/>
                  </a:lnTo>
                  <a:lnTo>
                    <a:pt x="558" y="670"/>
                  </a:lnTo>
                  <a:lnTo>
                    <a:pt x="572" y="666"/>
                  </a:lnTo>
                  <a:lnTo>
                    <a:pt x="584" y="660"/>
                  </a:lnTo>
                  <a:lnTo>
                    <a:pt x="596" y="656"/>
                  </a:lnTo>
                  <a:lnTo>
                    <a:pt x="606" y="650"/>
                  </a:lnTo>
                  <a:lnTo>
                    <a:pt x="618" y="644"/>
                  </a:lnTo>
                  <a:lnTo>
                    <a:pt x="630" y="638"/>
                  </a:lnTo>
                  <a:lnTo>
                    <a:pt x="640" y="630"/>
                  </a:lnTo>
                  <a:lnTo>
                    <a:pt x="650" y="622"/>
                  </a:lnTo>
                  <a:lnTo>
                    <a:pt x="660" y="612"/>
                  </a:lnTo>
                  <a:lnTo>
                    <a:pt x="670" y="604"/>
                  </a:lnTo>
                  <a:lnTo>
                    <a:pt x="680" y="586"/>
                  </a:lnTo>
                  <a:lnTo>
                    <a:pt x="688" y="570"/>
                  </a:lnTo>
                  <a:lnTo>
                    <a:pt x="696" y="550"/>
                  </a:lnTo>
                  <a:lnTo>
                    <a:pt x="702" y="532"/>
                  </a:lnTo>
                  <a:lnTo>
                    <a:pt x="706" y="514"/>
                  </a:lnTo>
                  <a:lnTo>
                    <a:pt x="710" y="494"/>
                  </a:lnTo>
                  <a:lnTo>
                    <a:pt x="710" y="474"/>
                  </a:lnTo>
                  <a:lnTo>
                    <a:pt x="710" y="454"/>
                  </a:lnTo>
                  <a:lnTo>
                    <a:pt x="706" y="448"/>
                  </a:lnTo>
                  <a:lnTo>
                    <a:pt x="698" y="440"/>
                  </a:lnTo>
                  <a:lnTo>
                    <a:pt x="692" y="436"/>
                  </a:lnTo>
                  <a:lnTo>
                    <a:pt x="686" y="430"/>
                  </a:lnTo>
                  <a:lnTo>
                    <a:pt x="678" y="426"/>
                  </a:lnTo>
                  <a:lnTo>
                    <a:pt x="670" y="422"/>
                  </a:lnTo>
                  <a:lnTo>
                    <a:pt x="662" y="418"/>
                  </a:lnTo>
                  <a:lnTo>
                    <a:pt x="656" y="412"/>
                  </a:lnTo>
                  <a:lnTo>
                    <a:pt x="652" y="410"/>
                  </a:lnTo>
                  <a:lnTo>
                    <a:pt x="648" y="410"/>
                  </a:lnTo>
                  <a:lnTo>
                    <a:pt x="646" y="412"/>
                  </a:lnTo>
                  <a:lnTo>
                    <a:pt x="642" y="412"/>
                  </a:lnTo>
                  <a:lnTo>
                    <a:pt x="638" y="414"/>
                  </a:lnTo>
                  <a:lnTo>
                    <a:pt x="634" y="414"/>
                  </a:lnTo>
                  <a:lnTo>
                    <a:pt x="632" y="414"/>
                  </a:lnTo>
                  <a:lnTo>
                    <a:pt x="628" y="412"/>
                  </a:lnTo>
                  <a:lnTo>
                    <a:pt x="628" y="410"/>
                  </a:lnTo>
                  <a:lnTo>
                    <a:pt x="630" y="408"/>
                  </a:lnTo>
                  <a:lnTo>
                    <a:pt x="630" y="406"/>
                  </a:lnTo>
                  <a:lnTo>
                    <a:pt x="636" y="404"/>
                  </a:lnTo>
                  <a:lnTo>
                    <a:pt x="642" y="402"/>
                  </a:lnTo>
                  <a:lnTo>
                    <a:pt x="648" y="402"/>
                  </a:lnTo>
                  <a:lnTo>
                    <a:pt x="654" y="402"/>
                  </a:lnTo>
                  <a:lnTo>
                    <a:pt x="660" y="404"/>
                  </a:lnTo>
                  <a:lnTo>
                    <a:pt x="664" y="406"/>
                  </a:lnTo>
                  <a:lnTo>
                    <a:pt x="670" y="410"/>
                  </a:lnTo>
                  <a:lnTo>
                    <a:pt x="676" y="412"/>
                  </a:lnTo>
                  <a:lnTo>
                    <a:pt x="682" y="416"/>
                  </a:lnTo>
                  <a:lnTo>
                    <a:pt x="688" y="420"/>
                  </a:lnTo>
                  <a:lnTo>
                    <a:pt x="694" y="424"/>
                  </a:lnTo>
                  <a:lnTo>
                    <a:pt x="702" y="428"/>
                  </a:lnTo>
                  <a:lnTo>
                    <a:pt x="708" y="432"/>
                  </a:lnTo>
                  <a:lnTo>
                    <a:pt x="714" y="436"/>
                  </a:lnTo>
                  <a:lnTo>
                    <a:pt x="718" y="442"/>
                  </a:lnTo>
                  <a:lnTo>
                    <a:pt x="722" y="448"/>
                  </a:lnTo>
                  <a:lnTo>
                    <a:pt x="722" y="464"/>
                  </a:lnTo>
                  <a:lnTo>
                    <a:pt x="722" y="482"/>
                  </a:lnTo>
                  <a:lnTo>
                    <a:pt x="720" y="498"/>
                  </a:lnTo>
                  <a:lnTo>
                    <a:pt x="718" y="516"/>
                  </a:lnTo>
                  <a:lnTo>
                    <a:pt x="714" y="532"/>
                  </a:lnTo>
                  <a:lnTo>
                    <a:pt x="710" y="548"/>
                  </a:lnTo>
                  <a:lnTo>
                    <a:pt x="704" y="564"/>
                  </a:lnTo>
                  <a:lnTo>
                    <a:pt x="698" y="580"/>
                  </a:lnTo>
                  <a:lnTo>
                    <a:pt x="696" y="584"/>
                  </a:lnTo>
                  <a:lnTo>
                    <a:pt x="694" y="590"/>
                  </a:lnTo>
                  <a:lnTo>
                    <a:pt x="690" y="594"/>
                  </a:lnTo>
                  <a:lnTo>
                    <a:pt x="688" y="600"/>
                  </a:lnTo>
                  <a:lnTo>
                    <a:pt x="686" y="604"/>
                  </a:lnTo>
                  <a:lnTo>
                    <a:pt x="684" y="610"/>
                  </a:lnTo>
                  <a:lnTo>
                    <a:pt x="680" y="616"/>
                  </a:lnTo>
                  <a:lnTo>
                    <a:pt x="678" y="620"/>
                  </a:lnTo>
                  <a:lnTo>
                    <a:pt x="680" y="626"/>
                  </a:lnTo>
                  <a:lnTo>
                    <a:pt x="682" y="634"/>
                  </a:lnTo>
                  <a:lnTo>
                    <a:pt x="682" y="640"/>
                  </a:lnTo>
                  <a:lnTo>
                    <a:pt x="682" y="646"/>
                  </a:lnTo>
                  <a:lnTo>
                    <a:pt x="686" y="652"/>
                  </a:lnTo>
                  <a:lnTo>
                    <a:pt x="686" y="660"/>
                  </a:lnTo>
                  <a:lnTo>
                    <a:pt x="684" y="666"/>
                  </a:lnTo>
                  <a:lnTo>
                    <a:pt x="684" y="672"/>
                  </a:lnTo>
                  <a:lnTo>
                    <a:pt x="688" y="680"/>
                  </a:lnTo>
                  <a:lnTo>
                    <a:pt x="686" y="690"/>
                  </a:lnTo>
                  <a:lnTo>
                    <a:pt x="682" y="698"/>
                  </a:lnTo>
                  <a:lnTo>
                    <a:pt x="678" y="706"/>
                  </a:lnTo>
                  <a:lnTo>
                    <a:pt x="676" y="714"/>
                  </a:lnTo>
                  <a:lnTo>
                    <a:pt x="674" y="724"/>
                  </a:lnTo>
                  <a:lnTo>
                    <a:pt x="672" y="732"/>
                  </a:lnTo>
                  <a:lnTo>
                    <a:pt x="668" y="740"/>
                  </a:lnTo>
                  <a:lnTo>
                    <a:pt x="664" y="748"/>
                  </a:lnTo>
                  <a:lnTo>
                    <a:pt x="658" y="756"/>
                  </a:lnTo>
                  <a:lnTo>
                    <a:pt x="652" y="762"/>
                  </a:lnTo>
                  <a:lnTo>
                    <a:pt x="646" y="770"/>
                  </a:lnTo>
                  <a:lnTo>
                    <a:pt x="640" y="776"/>
                  </a:lnTo>
                  <a:lnTo>
                    <a:pt x="632" y="782"/>
                  </a:lnTo>
                  <a:lnTo>
                    <a:pt x="624" y="788"/>
                  </a:lnTo>
                  <a:lnTo>
                    <a:pt x="616" y="794"/>
                  </a:lnTo>
                  <a:lnTo>
                    <a:pt x="608" y="798"/>
                  </a:lnTo>
                  <a:lnTo>
                    <a:pt x="602" y="802"/>
                  </a:lnTo>
                  <a:lnTo>
                    <a:pt x="594" y="806"/>
                  </a:lnTo>
                  <a:lnTo>
                    <a:pt x="586" y="810"/>
                  </a:lnTo>
                  <a:lnTo>
                    <a:pt x="592" y="808"/>
                  </a:lnTo>
                  <a:lnTo>
                    <a:pt x="596" y="806"/>
                  </a:lnTo>
                  <a:lnTo>
                    <a:pt x="602" y="804"/>
                  </a:lnTo>
                  <a:lnTo>
                    <a:pt x="608" y="802"/>
                  </a:lnTo>
                  <a:lnTo>
                    <a:pt x="614" y="802"/>
                  </a:lnTo>
                  <a:lnTo>
                    <a:pt x="620" y="800"/>
                  </a:lnTo>
                  <a:lnTo>
                    <a:pt x="626" y="798"/>
                  </a:lnTo>
                  <a:lnTo>
                    <a:pt x="630" y="794"/>
                  </a:lnTo>
                  <a:lnTo>
                    <a:pt x="634" y="798"/>
                  </a:lnTo>
                  <a:lnTo>
                    <a:pt x="630" y="800"/>
                  </a:lnTo>
                  <a:lnTo>
                    <a:pt x="626" y="802"/>
                  </a:lnTo>
                  <a:lnTo>
                    <a:pt x="622" y="806"/>
                  </a:lnTo>
                  <a:lnTo>
                    <a:pt x="618" y="808"/>
                  </a:lnTo>
                  <a:lnTo>
                    <a:pt x="614" y="808"/>
                  </a:lnTo>
                  <a:lnTo>
                    <a:pt x="610" y="810"/>
                  </a:lnTo>
                  <a:lnTo>
                    <a:pt x="606" y="812"/>
                  </a:lnTo>
                  <a:lnTo>
                    <a:pt x="602" y="812"/>
                  </a:lnTo>
                  <a:lnTo>
                    <a:pt x="606" y="812"/>
                  </a:lnTo>
                  <a:lnTo>
                    <a:pt x="610" y="812"/>
                  </a:lnTo>
                  <a:lnTo>
                    <a:pt x="614" y="812"/>
                  </a:lnTo>
                  <a:lnTo>
                    <a:pt x="620" y="812"/>
                  </a:lnTo>
                  <a:lnTo>
                    <a:pt x="624" y="810"/>
                  </a:lnTo>
                  <a:lnTo>
                    <a:pt x="628" y="810"/>
                  </a:lnTo>
                  <a:lnTo>
                    <a:pt x="634" y="810"/>
                  </a:lnTo>
                  <a:lnTo>
                    <a:pt x="638" y="810"/>
                  </a:lnTo>
                  <a:lnTo>
                    <a:pt x="634" y="814"/>
                  </a:lnTo>
                  <a:lnTo>
                    <a:pt x="630" y="816"/>
                  </a:lnTo>
                  <a:lnTo>
                    <a:pt x="624" y="818"/>
                  </a:lnTo>
                  <a:lnTo>
                    <a:pt x="620" y="820"/>
                  </a:lnTo>
                  <a:lnTo>
                    <a:pt x="614" y="822"/>
                  </a:lnTo>
                  <a:lnTo>
                    <a:pt x="608" y="822"/>
                  </a:lnTo>
                  <a:lnTo>
                    <a:pt x="604" y="824"/>
                  </a:lnTo>
                  <a:lnTo>
                    <a:pt x="598" y="826"/>
                  </a:lnTo>
                  <a:lnTo>
                    <a:pt x="600" y="826"/>
                  </a:lnTo>
                  <a:lnTo>
                    <a:pt x="604" y="826"/>
                  </a:lnTo>
                  <a:lnTo>
                    <a:pt x="606" y="826"/>
                  </a:lnTo>
                  <a:lnTo>
                    <a:pt x="608" y="826"/>
                  </a:lnTo>
                  <a:lnTo>
                    <a:pt x="610" y="826"/>
                  </a:lnTo>
                  <a:lnTo>
                    <a:pt x="614" y="826"/>
                  </a:lnTo>
                  <a:lnTo>
                    <a:pt x="616" y="826"/>
                  </a:lnTo>
                  <a:lnTo>
                    <a:pt x="620" y="824"/>
                  </a:lnTo>
                  <a:lnTo>
                    <a:pt x="624" y="824"/>
                  </a:lnTo>
                  <a:lnTo>
                    <a:pt x="626" y="824"/>
                  </a:lnTo>
                  <a:lnTo>
                    <a:pt x="630" y="822"/>
                  </a:lnTo>
                  <a:lnTo>
                    <a:pt x="632" y="822"/>
                  </a:lnTo>
                  <a:lnTo>
                    <a:pt x="636" y="820"/>
                  </a:lnTo>
                  <a:lnTo>
                    <a:pt x="642" y="816"/>
                  </a:lnTo>
                  <a:lnTo>
                    <a:pt x="644" y="816"/>
                  </a:lnTo>
                  <a:lnTo>
                    <a:pt x="648" y="818"/>
                  </a:lnTo>
                  <a:lnTo>
                    <a:pt x="646" y="820"/>
                  </a:lnTo>
                  <a:lnTo>
                    <a:pt x="646" y="822"/>
                  </a:lnTo>
                  <a:lnTo>
                    <a:pt x="644" y="822"/>
                  </a:lnTo>
                  <a:lnTo>
                    <a:pt x="642" y="824"/>
                  </a:lnTo>
                  <a:lnTo>
                    <a:pt x="640" y="828"/>
                  </a:lnTo>
                  <a:lnTo>
                    <a:pt x="636" y="828"/>
                  </a:lnTo>
                  <a:lnTo>
                    <a:pt x="632" y="830"/>
                  </a:lnTo>
                  <a:lnTo>
                    <a:pt x="630" y="832"/>
                  </a:lnTo>
                  <a:lnTo>
                    <a:pt x="638" y="832"/>
                  </a:lnTo>
                  <a:lnTo>
                    <a:pt x="642" y="832"/>
                  </a:lnTo>
                  <a:lnTo>
                    <a:pt x="646" y="830"/>
                  </a:lnTo>
                  <a:lnTo>
                    <a:pt x="650" y="828"/>
                  </a:lnTo>
                  <a:lnTo>
                    <a:pt x="654" y="826"/>
                  </a:lnTo>
                  <a:lnTo>
                    <a:pt x="658" y="822"/>
                  </a:lnTo>
                  <a:lnTo>
                    <a:pt x="662" y="820"/>
                  </a:lnTo>
                  <a:lnTo>
                    <a:pt x="666" y="818"/>
                  </a:lnTo>
                  <a:lnTo>
                    <a:pt x="672" y="816"/>
                  </a:lnTo>
                  <a:lnTo>
                    <a:pt x="674" y="820"/>
                  </a:lnTo>
                  <a:lnTo>
                    <a:pt x="672" y="824"/>
                  </a:lnTo>
                  <a:lnTo>
                    <a:pt x="668" y="826"/>
                  </a:lnTo>
                  <a:lnTo>
                    <a:pt x="666" y="828"/>
                  </a:lnTo>
                  <a:lnTo>
                    <a:pt x="668" y="828"/>
                  </a:lnTo>
                  <a:lnTo>
                    <a:pt x="672" y="826"/>
                  </a:lnTo>
                  <a:lnTo>
                    <a:pt x="674" y="824"/>
                  </a:lnTo>
                  <a:lnTo>
                    <a:pt x="676" y="822"/>
                  </a:lnTo>
                  <a:lnTo>
                    <a:pt x="680" y="820"/>
                  </a:lnTo>
                  <a:lnTo>
                    <a:pt x="682" y="818"/>
                  </a:lnTo>
                  <a:lnTo>
                    <a:pt x="684" y="816"/>
                  </a:lnTo>
                  <a:lnTo>
                    <a:pt x="684" y="812"/>
                  </a:lnTo>
                  <a:lnTo>
                    <a:pt x="688" y="810"/>
                  </a:lnTo>
                  <a:lnTo>
                    <a:pt x="690" y="812"/>
                  </a:lnTo>
                  <a:lnTo>
                    <a:pt x="692" y="812"/>
                  </a:lnTo>
                  <a:lnTo>
                    <a:pt x="692" y="816"/>
                  </a:lnTo>
                  <a:lnTo>
                    <a:pt x="704" y="806"/>
                  </a:lnTo>
                  <a:lnTo>
                    <a:pt x="712" y="792"/>
                  </a:lnTo>
                  <a:lnTo>
                    <a:pt x="720" y="778"/>
                  </a:lnTo>
                  <a:lnTo>
                    <a:pt x="728" y="764"/>
                  </a:lnTo>
                  <a:lnTo>
                    <a:pt x="738" y="752"/>
                  </a:lnTo>
                  <a:lnTo>
                    <a:pt x="748" y="738"/>
                  </a:lnTo>
                  <a:lnTo>
                    <a:pt x="756" y="724"/>
                  </a:lnTo>
                  <a:lnTo>
                    <a:pt x="766" y="710"/>
                  </a:lnTo>
                  <a:lnTo>
                    <a:pt x="774" y="698"/>
                  </a:lnTo>
                  <a:lnTo>
                    <a:pt x="774" y="690"/>
                  </a:lnTo>
                  <a:lnTo>
                    <a:pt x="774" y="684"/>
                  </a:lnTo>
                  <a:lnTo>
                    <a:pt x="772" y="678"/>
                  </a:lnTo>
                  <a:lnTo>
                    <a:pt x="768" y="674"/>
                  </a:lnTo>
                  <a:lnTo>
                    <a:pt x="766" y="676"/>
                  </a:lnTo>
                  <a:lnTo>
                    <a:pt x="762" y="678"/>
                  </a:lnTo>
                  <a:lnTo>
                    <a:pt x="760" y="680"/>
                  </a:lnTo>
                  <a:lnTo>
                    <a:pt x="758" y="684"/>
                  </a:lnTo>
                  <a:lnTo>
                    <a:pt x="756" y="684"/>
                  </a:lnTo>
                  <a:lnTo>
                    <a:pt x="752" y="686"/>
                  </a:lnTo>
                  <a:lnTo>
                    <a:pt x="750" y="686"/>
                  </a:lnTo>
                  <a:lnTo>
                    <a:pt x="748" y="684"/>
                  </a:lnTo>
                  <a:lnTo>
                    <a:pt x="754" y="678"/>
                  </a:lnTo>
                  <a:lnTo>
                    <a:pt x="762" y="672"/>
                  </a:lnTo>
                  <a:lnTo>
                    <a:pt x="768" y="664"/>
                  </a:lnTo>
                  <a:lnTo>
                    <a:pt x="774" y="658"/>
                  </a:lnTo>
                  <a:lnTo>
                    <a:pt x="780" y="650"/>
                  </a:lnTo>
                  <a:lnTo>
                    <a:pt x="784" y="642"/>
                  </a:lnTo>
                  <a:lnTo>
                    <a:pt x="790" y="634"/>
                  </a:lnTo>
                  <a:lnTo>
                    <a:pt x="794" y="626"/>
                  </a:lnTo>
                  <a:lnTo>
                    <a:pt x="798" y="614"/>
                  </a:lnTo>
                  <a:lnTo>
                    <a:pt x="800" y="602"/>
                  </a:lnTo>
                  <a:lnTo>
                    <a:pt x="802" y="590"/>
                  </a:lnTo>
                  <a:lnTo>
                    <a:pt x="804" y="578"/>
                  </a:lnTo>
                  <a:lnTo>
                    <a:pt x="808" y="580"/>
                  </a:lnTo>
                  <a:lnTo>
                    <a:pt x="808" y="582"/>
                  </a:lnTo>
                  <a:lnTo>
                    <a:pt x="810" y="584"/>
                  </a:lnTo>
                  <a:lnTo>
                    <a:pt x="810" y="586"/>
                  </a:lnTo>
                  <a:lnTo>
                    <a:pt x="810" y="598"/>
                  </a:lnTo>
                  <a:lnTo>
                    <a:pt x="808" y="610"/>
                  </a:lnTo>
                  <a:lnTo>
                    <a:pt x="804" y="620"/>
                  </a:lnTo>
                  <a:lnTo>
                    <a:pt x="800" y="630"/>
                  </a:lnTo>
                  <a:lnTo>
                    <a:pt x="794" y="640"/>
                  </a:lnTo>
                  <a:lnTo>
                    <a:pt x="788" y="650"/>
                  </a:lnTo>
                  <a:lnTo>
                    <a:pt x="782" y="660"/>
                  </a:lnTo>
                  <a:lnTo>
                    <a:pt x="774" y="668"/>
                  </a:lnTo>
                  <a:lnTo>
                    <a:pt x="778" y="672"/>
                  </a:lnTo>
                  <a:lnTo>
                    <a:pt x="780" y="676"/>
                  </a:lnTo>
                  <a:lnTo>
                    <a:pt x="780" y="680"/>
                  </a:lnTo>
                  <a:lnTo>
                    <a:pt x="782" y="684"/>
                  </a:lnTo>
                  <a:lnTo>
                    <a:pt x="786" y="680"/>
                  </a:lnTo>
                  <a:lnTo>
                    <a:pt x="788" y="678"/>
                  </a:lnTo>
                  <a:lnTo>
                    <a:pt x="792" y="674"/>
                  </a:lnTo>
                  <a:lnTo>
                    <a:pt x="794" y="670"/>
                  </a:lnTo>
                  <a:lnTo>
                    <a:pt x="800" y="656"/>
                  </a:lnTo>
                  <a:lnTo>
                    <a:pt x="804" y="642"/>
                  </a:lnTo>
                  <a:lnTo>
                    <a:pt x="810" y="628"/>
                  </a:lnTo>
                  <a:lnTo>
                    <a:pt x="814" y="614"/>
                  </a:lnTo>
                  <a:lnTo>
                    <a:pt x="816" y="600"/>
                  </a:lnTo>
                  <a:lnTo>
                    <a:pt x="820" y="584"/>
                  </a:lnTo>
                  <a:lnTo>
                    <a:pt x="822" y="570"/>
                  </a:lnTo>
                  <a:lnTo>
                    <a:pt x="824" y="554"/>
                  </a:lnTo>
                  <a:lnTo>
                    <a:pt x="824" y="552"/>
                  </a:lnTo>
                  <a:lnTo>
                    <a:pt x="826" y="550"/>
                  </a:lnTo>
                  <a:lnTo>
                    <a:pt x="826" y="548"/>
                  </a:lnTo>
                  <a:lnTo>
                    <a:pt x="828" y="548"/>
                  </a:lnTo>
                  <a:lnTo>
                    <a:pt x="830" y="550"/>
                  </a:lnTo>
                  <a:lnTo>
                    <a:pt x="830" y="552"/>
                  </a:lnTo>
                  <a:lnTo>
                    <a:pt x="832" y="552"/>
                  </a:lnTo>
                  <a:lnTo>
                    <a:pt x="832" y="554"/>
                  </a:lnTo>
                  <a:lnTo>
                    <a:pt x="830" y="566"/>
                  </a:lnTo>
                  <a:lnTo>
                    <a:pt x="828" y="578"/>
                  </a:lnTo>
                  <a:lnTo>
                    <a:pt x="826" y="592"/>
                  </a:lnTo>
                  <a:lnTo>
                    <a:pt x="824" y="604"/>
                  </a:lnTo>
                  <a:lnTo>
                    <a:pt x="820" y="616"/>
                  </a:lnTo>
                  <a:lnTo>
                    <a:pt x="818" y="628"/>
                  </a:lnTo>
                  <a:lnTo>
                    <a:pt x="814" y="640"/>
                  </a:lnTo>
                  <a:lnTo>
                    <a:pt x="810" y="652"/>
                  </a:lnTo>
                  <a:lnTo>
                    <a:pt x="820" y="636"/>
                  </a:lnTo>
                  <a:lnTo>
                    <a:pt x="828" y="620"/>
                  </a:lnTo>
                  <a:lnTo>
                    <a:pt x="832" y="600"/>
                  </a:lnTo>
                  <a:lnTo>
                    <a:pt x="836" y="582"/>
                  </a:lnTo>
                  <a:lnTo>
                    <a:pt x="840" y="562"/>
                  </a:lnTo>
                  <a:lnTo>
                    <a:pt x="840" y="544"/>
                  </a:lnTo>
                  <a:lnTo>
                    <a:pt x="840" y="524"/>
                  </a:lnTo>
                  <a:lnTo>
                    <a:pt x="840" y="506"/>
                  </a:lnTo>
                  <a:lnTo>
                    <a:pt x="842" y="504"/>
                  </a:lnTo>
                  <a:lnTo>
                    <a:pt x="844" y="504"/>
                  </a:lnTo>
                  <a:lnTo>
                    <a:pt x="846" y="506"/>
                  </a:lnTo>
                  <a:lnTo>
                    <a:pt x="846" y="508"/>
                  </a:lnTo>
                  <a:lnTo>
                    <a:pt x="848" y="510"/>
                  </a:lnTo>
                  <a:lnTo>
                    <a:pt x="848" y="524"/>
                  </a:lnTo>
                  <a:lnTo>
                    <a:pt x="848" y="538"/>
                  </a:lnTo>
                  <a:lnTo>
                    <a:pt x="848" y="552"/>
                  </a:lnTo>
                  <a:lnTo>
                    <a:pt x="846" y="566"/>
                  </a:lnTo>
                  <a:lnTo>
                    <a:pt x="850" y="552"/>
                  </a:lnTo>
                  <a:lnTo>
                    <a:pt x="850" y="524"/>
                  </a:lnTo>
                  <a:lnTo>
                    <a:pt x="848" y="498"/>
                  </a:lnTo>
                  <a:lnTo>
                    <a:pt x="846" y="472"/>
                  </a:lnTo>
                  <a:lnTo>
                    <a:pt x="842" y="446"/>
                  </a:lnTo>
                  <a:lnTo>
                    <a:pt x="844" y="444"/>
                  </a:lnTo>
                  <a:lnTo>
                    <a:pt x="848" y="448"/>
                  </a:lnTo>
                  <a:lnTo>
                    <a:pt x="852" y="468"/>
                  </a:lnTo>
                  <a:lnTo>
                    <a:pt x="856" y="488"/>
                  </a:lnTo>
                  <a:lnTo>
                    <a:pt x="858" y="508"/>
                  </a:lnTo>
                  <a:lnTo>
                    <a:pt x="858" y="528"/>
                  </a:lnTo>
                  <a:lnTo>
                    <a:pt x="860" y="514"/>
                  </a:lnTo>
                  <a:lnTo>
                    <a:pt x="862" y="498"/>
                  </a:lnTo>
                  <a:lnTo>
                    <a:pt x="862" y="482"/>
                  </a:lnTo>
                  <a:lnTo>
                    <a:pt x="862" y="466"/>
                  </a:lnTo>
                  <a:close/>
                </a:path>
              </a:pathLst>
            </a:custGeom>
            <a:solidFill>
              <a:srgbClr val="7F2600"/>
            </a:solidFill>
            <a:ln w="9525">
              <a:noFill/>
              <a:round/>
              <a:headEnd/>
              <a:tailEnd/>
            </a:ln>
          </p:spPr>
          <p:txBody>
            <a:bodyPr>
              <a:prstTxWarp prst="textNoShape">
                <a:avLst/>
              </a:prstTxWarp>
            </a:bodyPr>
            <a:lstStyle/>
            <a:p>
              <a:endParaRPr lang="en-US"/>
            </a:p>
          </p:txBody>
        </p:sp>
        <p:sp>
          <p:nvSpPr>
            <p:cNvPr id="36883" name="Freeform 293"/>
            <p:cNvSpPr>
              <a:spLocks/>
            </p:cNvSpPr>
            <p:nvPr/>
          </p:nvSpPr>
          <p:spPr bwMode="auto">
            <a:xfrm>
              <a:off x="1597" y="2434"/>
              <a:ext cx="58" cy="66"/>
            </a:xfrm>
            <a:custGeom>
              <a:avLst/>
              <a:gdLst>
                <a:gd name="T0" fmla="*/ 50 w 58"/>
                <a:gd name="T1" fmla="*/ 0 h 66"/>
                <a:gd name="T2" fmla="*/ 50 w 58"/>
                <a:gd name="T3" fmla="*/ 6 h 66"/>
                <a:gd name="T4" fmla="*/ 50 w 58"/>
                <a:gd name="T5" fmla="*/ 12 h 66"/>
                <a:gd name="T6" fmla="*/ 54 w 58"/>
                <a:gd name="T7" fmla="*/ 16 h 66"/>
                <a:gd name="T8" fmla="*/ 56 w 58"/>
                <a:gd name="T9" fmla="*/ 20 h 66"/>
                <a:gd name="T10" fmla="*/ 54 w 58"/>
                <a:gd name="T11" fmla="*/ 28 h 66"/>
                <a:gd name="T12" fmla="*/ 54 w 58"/>
                <a:gd name="T13" fmla="*/ 34 h 66"/>
                <a:gd name="T14" fmla="*/ 54 w 58"/>
                <a:gd name="T15" fmla="*/ 40 h 66"/>
                <a:gd name="T16" fmla="*/ 58 w 58"/>
                <a:gd name="T17" fmla="*/ 46 h 66"/>
                <a:gd name="T18" fmla="*/ 54 w 58"/>
                <a:gd name="T19" fmla="*/ 50 h 66"/>
                <a:gd name="T20" fmla="*/ 50 w 58"/>
                <a:gd name="T21" fmla="*/ 52 h 66"/>
                <a:gd name="T22" fmla="*/ 44 w 58"/>
                <a:gd name="T23" fmla="*/ 54 h 66"/>
                <a:gd name="T24" fmla="*/ 40 w 58"/>
                <a:gd name="T25" fmla="*/ 58 h 66"/>
                <a:gd name="T26" fmla="*/ 34 w 58"/>
                <a:gd name="T27" fmla="*/ 58 h 66"/>
                <a:gd name="T28" fmla="*/ 30 w 58"/>
                <a:gd name="T29" fmla="*/ 60 h 66"/>
                <a:gd name="T30" fmla="*/ 24 w 58"/>
                <a:gd name="T31" fmla="*/ 62 h 66"/>
                <a:gd name="T32" fmla="*/ 20 w 58"/>
                <a:gd name="T33" fmla="*/ 66 h 66"/>
                <a:gd name="T34" fmla="*/ 14 w 58"/>
                <a:gd name="T35" fmla="*/ 62 h 66"/>
                <a:gd name="T36" fmla="*/ 10 w 58"/>
                <a:gd name="T37" fmla="*/ 60 h 66"/>
                <a:gd name="T38" fmla="*/ 6 w 58"/>
                <a:gd name="T39" fmla="*/ 56 h 66"/>
                <a:gd name="T40" fmla="*/ 4 w 58"/>
                <a:gd name="T41" fmla="*/ 50 h 66"/>
                <a:gd name="T42" fmla="*/ 2 w 58"/>
                <a:gd name="T43" fmla="*/ 42 h 66"/>
                <a:gd name="T44" fmla="*/ 2 w 58"/>
                <a:gd name="T45" fmla="*/ 32 h 66"/>
                <a:gd name="T46" fmla="*/ 0 w 58"/>
                <a:gd name="T47" fmla="*/ 24 h 66"/>
                <a:gd name="T48" fmla="*/ 0 w 58"/>
                <a:gd name="T49" fmla="*/ 14 h 66"/>
                <a:gd name="T50" fmla="*/ 6 w 58"/>
                <a:gd name="T51" fmla="*/ 12 h 66"/>
                <a:gd name="T52" fmla="*/ 10 w 58"/>
                <a:gd name="T53" fmla="*/ 10 h 66"/>
                <a:gd name="T54" fmla="*/ 16 w 58"/>
                <a:gd name="T55" fmla="*/ 8 h 66"/>
                <a:gd name="T56" fmla="*/ 20 w 58"/>
                <a:gd name="T57" fmla="*/ 8 h 66"/>
                <a:gd name="T58" fmla="*/ 26 w 58"/>
                <a:gd name="T59" fmla="*/ 6 h 66"/>
                <a:gd name="T60" fmla="*/ 32 w 58"/>
                <a:gd name="T61" fmla="*/ 6 h 66"/>
                <a:gd name="T62" fmla="*/ 36 w 58"/>
                <a:gd name="T63" fmla="*/ 4 h 66"/>
                <a:gd name="T64" fmla="*/ 40 w 58"/>
                <a:gd name="T65" fmla="*/ 0 h 66"/>
                <a:gd name="T66" fmla="*/ 50 w 58"/>
                <a:gd name="T67" fmla="*/ 0 h 66"/>
                <a:gd name="T68" fmla="*/ 50 w 58"/>
                <a:gd name="T69" fmla="*/ 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66"/>
                <a:gd name="T107" fmla="*/ 58 w 5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66">
                  <a:moveTo>
                    <a:pt x="50" y="0"/>
                  </a:moveTo>
                  <a:lnTo>
                    <a:pt x="50" y="6"/>
                  </a:lnTo>
                  <a:lnTo>
                    <a:pt x="50" y="12"/>
                  </a:lnTo>
                  <a:lnTo>
                    <a:pt x="54" y="16"/>
                  </a:lnTo>
                  <a:lnTo>
                    <a:pt x="56" y="20"/>
                  </a:lnTo>
                  <a:lnTo>
                    <a:pt x="54" y="28"/>
                  </a:lnTo>
                  <a:lnTo>
                    <a:pt x="54" y="34"/>
                  </a:lnTo>
                  <a:lnTo>
                    <a:pt x="54" y="40"/>
                  </a:lnTo>
                  <a:lnTo>
                    <a:pt x="58" y="46"/>
                  </a:lnTo>
                  <a:lnTo>
                    <a:pt x="54" y="50"/>
                  </a:lnTo>
                  <a:lnTo>
                    <a:pt x="50" y="52"/>
                  </a:lnTo>
                  <a:lnTo>
                    <a:pt x="44" y="54"/>
                  </a:lnTo>
                  <a:lnTo>
                    <a:pt x="40" y="58"/>
                  </a:lnTo>
                  <a:lnTo>
                    <a:pt x="34" y="58"/>
                  </a:lnTo>
                  <a:lnTo>
                    <a:pt x="30" y="60"/>
                  </a:lnTo>
                  <a:lnTo>
                    <a:pt x="24" y="62"/>
                  </a:lnTo>
                  <a:lnTo>
                    <a:pt x="20" y="66"/>
                  </a:lnTo>
                  <a:lnTo>
                    <a:pt x="14" y="62"/>
                  </a:lnTo>
                  <a:lnTo>
                    <a:pt x="10" y="60"/>
                  </a:lnTo>
                  <a:lnTo>
                    <a:pt x="6" y="56"/>
                  </a:lnTo>
                  <a:lnTo>
                    <a:pt x="4" y="50"/>
                  </a:lnTo>
                  <a:lnTo>
                    <a:pt x="2" y="42"/>
                  </a:lnTo>
                  <a:lnTo>
                    <a:pt x="2" y="32"/>
                  </a:lnTo>
                  <a:lnTo>
                    <a:pt x="0" y="24"/>
                  </a:lnTo>
                  <a:lnTo>
                    <a:pt x="0" y="14"/>
                  </a:lnTo>
                  <a:lnTo>
                    <a:pt x="6" y="12"/>
                  </a:lnTo>
                  <a:lnTo>
                    <a:pt x="10" y="10"/>
                  </a:lnTo>
                  <a:lnTo>
                    <a:pt x="16" y="8"/>
                  </a:lnTo>
                  <a:lnTo>
                    <a:pt x="20" y="8"/>
                  </a:lnTo>
                  <a:lnTo>
                    <a:pt x="26" y="6"/>
                  </a:lnTo>
                  <a:lnTo>
                    <a:pt x="32" y="6"/>
                  </a:lnTo>
                  <a:lnTo>
                    <a:pt x="36" y="4"/>
                  </a:lnTo>
                  <a:lnTo>
                    <a:pt x="40" y="0"/>
                  </a:lnTo>
                  <a:lnTo>
                    <a:pt x="50" y="0"/>
                  </a:lnTo>
                  <a:close/>
                </a:path>
              </a:pathLst>
            </a:custGeom>
            <a:solidFill>
              <a:srgbClr val="FFFFBF"/>
            </a:solidFill>
            <a:ln w="9525">
              <a:noFill/>
              <a:round/>
              <a:headEnd/>
              <a:tailEnd/>
            </a:ln>
          </p:spPr>
          <p:txBody>
            <a:bodyPr>
              <a:prstTxWarp prst="textNoShape">
                <a:avLst/>
              </a:prstTxWarp>
            </a:bodyPr>
            <a:lstStyle/>
            <a:p>
              <a:endParaRPr lang="en-US"/>
            </a:p>
          </p:txBody>
        </p:sp>
        <p:sp>
          <p:nvSpPr>
            <p:cNvPr id="36884" name="Freeform 294"/>
            <p:cNvSpPr>
              <a:spLocks/>
            </p:cNvSpPr>
            <p:nvPr/>
          </p:nvSpPr>
          <p:spPr bwMode="auto">
            <a:xfrm>
              <a:off x="1677" y="2456"/>
              <a:ext cx="20" cy="8"/>
            </a:xfrm>
            <a:custGeom>
              <a:avLst/>
              <a:gdLst>
                <a:gd name="T0" fmla="*/ 20 w 20"/>
                <a:gd name="T1" fmla="*/ 0 h 8"/>
                <a:gd name="T2" fmla="*/ 16 w 20"/>
                <a:gd name="T3" fmla="*/ 2 h 8"/>
                <a:gd name="T4" fmla="*/ 14 w 20"/>
                <a:gd name="T5" fmla="*/ 6 h 8"/>
                <a:gd name="T6" fmla="*/ 10 w 20"/>
                <a:gd name="T7" fmla="*/ 8 h 8"/>
                <a:gd name="T8" fmla="*/ 4 w 20"/>
                <a:gd name="T9" fmla="*/ 6 h 8"/>
                <a:gd name="T10" fmla="*/ 4 w 20"/>
                <a:gd name="T11" fmla="*/ 6 h 8"/>
                <a:gd name="T12" fmla="*/ 2 w 20"/>
                <a:gd name="T13" fmla="*/ 4 h 8"/>
                <a:gd name="T14" fmla="*/ 2 w 20"/>
                <a:gd name="T15" fmla="*/ 4 h 8"/>
                <a:gd name="T16" fmla="*/ 0 w 20"/>
                <a:gd name="T17" fmla="*/ 4 h 8"/>
                <a:gd name="T18" fmla="*/ 0 w 20"/>
                <a:gd name="T19" fmla="*/ 2 h 8"/>
                <a:gd name="T20" fmla="*/ 2 w 20"/>
                <a:gd name="T21" fmla="*/ 0 h 8"/>
                <a:gd name="T22" fmla="*/ 6 w 20"/>
                <a:gd name="T23" fmla="*/ 0 h 8"/>
                <a:gd name="T24" fmla="*/ 8 w 20"/>
                <a:gd name="T25" fmla="*/ 0 h 8"/>
                <a:gd name="T26" fmla="*/ 10 w 20"/>
                <a:gd name="T27" fmla="*/ 0 h 8"/>
                <a:gd name="T28" fmla="*/ 12 w 20"/>
                <a:gd name="T29" fmla="*/ 0 h 8"/>
                <a:gd name="T30" fmla="*/ 16 w 20"/>
                <a:gd name="T31" fmla="*/ 0 h 8"/>
                <a:gd name="T32" fmla="*/ 18 w 20"/>
                <a:gd name="T33" fmla="*/ 0 h 8"/>
                <a:gd name="T34" fmla="*/ 20 w 20"/>
                <a:gd name="T35" fmla="*/ 0 h 8"/>
                <a:gd name="T36" fmla="*/ 20 w 20"/>
                <a:gd name="T37" fmla="*/ 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8"/>
                <a:gd name="T59" fmla="*/ 20 w 20"/>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8">
                  <a:moveTo>
                    <a:pt x="20" y="0"/>
                  </a:moveTo>
                  <a:lnTo>
                    <a:pt x="16" y="2"/>
                  </a:lnTo>
                  <a:lnTo>
                    <a:pt x="14" y="6"/>
                  </a:lnTo>
                  <a:lnTo>
                    <a:pt x="10" y="8"/>
                  </a:lnTo>
                  <a:lnTo>
                    <a:pt x="4" y="6"/>
                  </a:lnTo>
                  <a:lnTo>
                    <a:pt x="2" y="4"/>
                  </a:lnTo>
                  <a:lnTo>
                    <a:pt x="0" y="4"/>
                  </a:lnTo>
                  <a:lnTo>
                    <a:pt x="0" y="2"/>
                  </a:lnTo>
                  <a:lnTo>
                    <a:pt x="2" y="0"/>
                  </a:lnTo>
                  <a:lnTo>
                    <a:pt x="6" y="0"/>
                  </a:lnTo>
                  <a:lnTo>
                    <a:pt x="8" y="0"/>
                  </a:lnTo>
                  <a:lnTo>
                    <a:pt x="10" y="0"/>
                  </a:lnTo>
                  <a:lnTo>
                    <a:pt x="12" y="0"/>
                  </a:lnTo>
                  <a:lnTo>
                    <a:pt x="16" y="0"/>
                  </a:lnTo>
                  <a:lnTo>
                    <a:pt x="18" y="0"/>
                  </a:lnTo>
                  <a:lnTo>
                    <a:pt x="20" y="0"/>
                  </a:lnTo>
                  <a:close/>
                </a:path>
              </a:pathLst>
            </a:custGeom>
            <a:solidFill>
              <a:srgbClr val="FF7F7F"/>
            </a:solidFill>
            <a:ln w="9525">
              <a:noFill/>
              <a:round/>
              <a:headEnd/>
              <a:tailEnd/>
            </a:ln>
          </p:spPr>
          <p:txBody>
            <a:bodyPr>
              <a:prstTxWarp prst="textNoShape">
                <a:avLst/>
              </a:prstTxWarp>
            </a:bodyPr>
            <a:lstStyle/>
            <a:p>
              <a:endParaRPr lang="en-US"/>
            </a:p>
          </p:txBody>
        </p:sp>
        <p:sp>
          <p:nvSpPr>
            <p:cNvPr id="36885" name="Freeform 295"/>
            <p:cNvSpPr>
              <a:spLocks/>
            </p:cNvSpPr>
            <p:nvPr/>
          </p:nvSpPr>
          <p:spPr bwMode="auto">
            <a:xfrm>
              <a:off x="1651" y="2484"/>
              <a:ext cx="84" cy="86"/>
            </a:xfrm>
            <a:custGeom>
              <a:avLst/>
              <a:gdLst>
                <a:gd name="T0" fmla="*/ 68 w 84"/>
                <a:gd name="T1" fmla="*/ 16 h 86"/>
                <a:gd name="T2" fmla="*/ 74 w 84"/>
                <a:gd name="T3" fmla="*/ 22 h 86"/>
                <a:gd name="T4" fmla="*/ 78 w 84"/>
                <a:gd name="T5" fmla="*/ 28 h 86"/>
                <a:gd name="T6" fmla="*/ 82 w 84"/>
                <a:gd name="T7" fmla="*/ 36 h 86"/>
                <a:gd name="T8" fmla="*/ 84 w 84"/>
                <a:gd name="T9" fmla="*/ 44 h 86"/>
                <a:gd name="T10" fmla="*/ 82 w 84"/>
                <a:gd name="T11" fmla="*/ 50 h 86"/>
                <a:gd name="T12" fmla="*/ 80 w 84"/>
                <a:gd name="T13" fmla="*/ 56 h 86"/>
                <a:gd name="T14" fmla="*/ 78 w 84"/>
                <a:gd name="T15" fmla="*/ 62 h 86"/>
                <a:gd name="T16" fmla="*/ 76 w 84"/>
                <a:gd name="T17" fmla="*/ 68 h 86"/>
                <a:gd name="T18" fmla="*/ 72 w 84"/>
                <a:gd name="T19" fmla="*/ 72 h 86"/>
                <a:gd name="T20" fmla="*/ 68 w 84"/>
                <a:gd name="T21" fmla="*/ 78 h 86"/>
                <a:gd name="T22" fmla="*/ 64 w 84"/>
                <a:gd name="T23" fmla="*/ 82 h 86"/>
                <a:gd name="T24" fmla="*/ 58 w 84"/>
                <a:gd name="T25" fmla="*/ 86 h 86"/>
                <a:gd name="T26" fmla="*/ 52 w 84"/>
                <a:gd name="T27" fmla="*/ 84 h 86"/>
                <a:gd name="T28" fmla="*/ 46 w 84"/>
                <a:gd name="T29" fmla="*/ 82 h 86"/>
                <a:gd name="T30" fmla="*/ 40 w 84"/>
                <a:gd name="T31" fmla="*/ 80 h 86"/>
                <a:gd name="T32" fmla="*/ 34 w 84"/>
                <a:gd name="T33" fmla="*/ 76 h 86"/>
                <a:gd name="T34" fmla="*/ 28 w 84"/>
                <a:gd name="T35" fmla="*/ 72 h 86"/>
                <a:gd name="T36" fmla="*/ 24 w 84"/>
                <a:gd name="T37" fmla="*/ 68 h 86"/>
                <a:gd name="T38" fmla="*/ 20 w 84"/>
                <a:gd name="T39" fmla="*/ 62 h 86"/>
                <a:gd name="T40" fmla="*/ 16 w 84"/>
                <a:gd name="T41" fmla="*/ 56 h 86"/>
                <a:gd name="T42" fmla="*/ 14 w 84"/>
                <a:gd name="T43" fmla="*/ 50 h 86"/>
                <a:gd name="T44" fmla="*/ 12 w 84"/>
                <a:gd name="T45" fmla="*/ 44 h 86"/>
                <a:gd name="T46" fmla="*/ 12 w 84"/>
                <a:gd name="T47" fmla="*/ 38 h 86"/>
                <a:gd name="T48" fmla="*/ 10 w 84"/>
                <a:gd name="T49" fmla="*/ 32 h 86"/>
                <a:gd name="T50" fmla="*/ 8 w 84"/>
                <a:gd name="T51" fmla="*/ 26 h 86"/>
                <a:gd name="T52" fmla="*/ 6 w 84"/>
                <a:gd name="T53" fmla="*/ 20 h 86"/>
                <a:gd name="T54" fmla="*/ 4 w 84"/>
                <a:gd name="T55" fmla="*/ 16 h 86"/>
                <a:gd name="T56" fmla="*/ 0 w 84"/>
                <a:gd name="T57" fmla="*/ 10 h 86"/>
                <a:gd name="T58" fmla="*/ 4 w 84"/>
                <a:gd name="T59" fmla="*/ 4 h 86"/>
                <a:gd name="T60" fmla="*/ 10 w 84"/>
                <a:gd name="T61" fmla="*/ 2 h 86"/>
                <a:gd name="T62" fmla="*/ 16 w 84"/>
                <a:gd name="T63" fmla="*/ 0 h 86"/>
                <a:gd name="T64" fmla="*/ 22 w 84"/>
                <a:gd name="T65" fmla="*/ 2 h 86"/>
                <a:gd name="T66" fmla="*/ 30 w 84"/>
                <a:gd name="T67" fmla="*/ 4 h 86"/>
                <a:gd name="T68" fmla="*/ 36 w 84"/>
                <a:gd name="T69" fmla="*/ 4 h 86"/>
                <a:gd name="T70" fmla="*/ 44 w 84"/>
                <a:gd name="T71" fmla="*/ 6 h 86"/>
                <a:gd name="T72" fmla="*/ 50 w 84"/>
                <a:gd name="T73" fmla="*/ 4 h 86"/>
                <a:gd name="T74" fmla="*/ 68 w 84"/>
                <a:gd name="T75" fmla="*/ 16 h 86"/>
                <a:gd name="T76" fmla="*/ 68 w 84"/>
                <a:gd name="T77" fmla="*/ 1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86"/>
                <a:gd name="T119" fmla="*/ 84 w 84"/>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86">
                  <a:moveTo>
                    <a:pt x="68" y="16"/>
                  </a:moveTo>
                  <a:lnTo>
                    <a:pt x="74" y="22"/>
                  </a:lnTo>
                  <a:lnTo>
                    <a:pt x="78" y="28"/>
                  </a:lnTo>
                  <a:lnTo>
                    <a:pt x="82" y="36"/>
                  </a:lnTo>
                  <a:lnTo>
                    <a:pt x="84" y="44"/>
                  </a:lnTo>
                  <a:lnTo>
                    <a:pt x="82" y="50"/>
                  </a:lnTo>
                  <a:lnTo>
                    <a:pt x="80" y="56"/>
                  </a:lnTo>
                  <a:lnTo>
                    <a:pt x="78" y="62"/>
                  </a:lnTo>
                  <a:lnTo>
                    <a:pt x="76" y="68"/>
                  </a:lnTo>
                  <a:lnTo>
                    <a:pt x="72" y="72"/>
                  </a:lnTo>
                  <a:lnTo>
                    <a:pt x="68" y="78"/>
                  </a:lnTo>
                  <a:lnTo>
                    <a:pt x="64" y="82"/>
                  </a:lnTo>
                  <a:lnTo>
                    <a:pt x="58" y="86"/>
                  </a:lnTo>
                  <a:lnTo>
                    <a:pt x="52" y="84"/>
                  </a:lnTo>
                  <a:lnTo>
                    <a:pt x="46" y="82"/>
                  </a:lnTo>
                  <a:lnTo>
                    <a:pt x="40" y="80"/>
                  </a:lnTo>
                  <a:lnTo>
                    <a:pt x="34" y="76"/>
                  </a:lnTo>
                  <a:lnTo>
                    <a:pt x="28" y="72"/>
                  </a:lnTo>
                  <a:lnTo>
                    <a:pt x="24" y="68"/>
                  </a:lnTo>
                  <a:lnTo>
                    <a:pt x="20" y="62"/>
                  </a:lnTo>
                  <a:lnTo>
                    <a:pt x="16" y="56"/>
                  </a:lnTo>
                  <a:lnTo>
                    <a:pt x="14" y="50"/>
                  </a:lnTo>
                  <a:lnTo>
                    <a:pt x="12" y="44"/>
                  </a:lnTo>
                  <a:lnTo>
                    <a:pt x="12" y="38"/>
                  </a:lnTo>
                  <a:lnTo>
                    <a:pt x="10" y="32"/>
                  </a:lnTo>
                  <a:lnTo>
                    <a:pt x="8" y="26"/>
                  </a:lnTo>
                  <a:lnTo>
                    <a:pt x="6" y="20"/>
                  </a:lnTo>
                  <a:lnTo>
                    <a:pt x="4" y="16"/>
                  </a:lnTo>
                  <a:lnTo>
                    <a:pt x="0" y="10"/>
                  </a:lnTo>
                  <a:lnTo>
                    <a:pt x="4" y="4"/>
                  </a:lnTo>
                  <a:lnTo>
                    <a:pt x="10" y="2"/>
                  </a:lnTo>
                  <a:lnTo>
                    <a:pt x="16" y="0"/>
                  </a:lnTo>
                  <a:lnTo>
                    <a:pt x="22" y="2"/>
                  </a:lnTo>
                  <a:lnTo>
                    <a:pt x="30" y="4"/>
                  </a:lnTo>
                  <a:lnTo>
                    <a:pt x="36" y="4"/>
                  </a:lnTo>
                  <a:lnTo>
                    <a:pt x="44" y="6"/>
                  </a:lnTo>
                  <a:lnTo>
                    <a:pt x="50" y="4"/>
                  </a:lnTo>
                  <a:lnTo>
                    <a:pt x="68" y="16"/>
                  </a:lnTo>
                  <a:close/>
                </a:path>
              </a:pathLst>
            </a:custGeom>
            <a:solidFill>
              <a:srgbClr val="7F0000"/>
            </a:solidFill>
            <a:ln w="9525">
              <a:noFill/>
              <a:round/>
              <a:headEnd/>
              <a:tailEnd/>
            </a:ln>
          </p:spPr>
          <p:txBody>
            <a:bodyPr>
              <a:prstTxWarp prst="textNoShape">
                <a:avLst/>
              </a:prstTxWarp>
            </a:bodyPr>
            <a:lstStyle/>
            <a:p>
              <a:endParaRPr lang="en-US"/>
            </a:p>
          </p:txBody>
        </p:sp>
        <p:sp>
          <p:nvSpPr>
            <p:cNvPr id="36886" name="Freeform 296"/>
            <p:cNvSpPr>
              <a:spLocks/>
            </p:cNvSpPr>
            <p:nvPr/>
          </p:nvSpPr>
          <p:spPr bwMode="auto">
            <a:xfrm>
              <a:off x="1629" y="2500"/>
              <a:ext cx="26" cy="34"/>
            </a:xfrm>
            <a:custGeom>
              <a:avLst/>
              <a:gdLst>
                <a:gd name="T0" fmla="*/ 26 w 26"/>
                <a:gd name="T1" fmla="*/ 32 h 34"/>
                <a:gd name="T2" fmla="*/ 24 w 26"/>
                <a:gd name="T3" fmla="*/ 34 h 34"/>
                <a:gd name="T4" fmla="*/ 22 w 26"/>
                <a:gd name="T5" fmla="*/ 34 h 34"/>
                <a:gd name="T6" fmla="*/ 18 w 26"/>
                <a:gd name="T7" fmla="*/ 34 h 34"/>
                <a:gd name="T8" fmla="*/ 16 w 26"/>
                <a:gd name="T9" fmla="*/ 34 h 34"/>
                <a:gd name="T10" fmla="*/ 14 w 26"/>
                <a:gd name="T11" fmla="*/ 34 h 34"/>
                <a:gd name="T12" fmla="*/ 10 w 26"/>
                <a:gd name="T13" fmla="*/ 34 h 34"/>
                <a:gd name="T14" fmla="*/ 8 w 26"/>
                <a:gd name="T15" fmla="*/ 32 h 34"/>
                <a:gd name="T16" fmla="*/ 6 w 26"/>
                <a:gd name="T17" fmla="*/ 32 h 34"/>
                <a:gd name="T18" fmla="*/ 2 w 26"/>
                <a:gd name="T19" fmla="*/ 26 h 34"/>
                <a:gd name="T20" fmla="*/ 2 w 26"/>
                <a:gd name="T21" fmla="*/ 18 h 34"/>
                <a:gd name="T22" fmla="*/ 0 w 26"/>
                <a:gd name="T23" fmla="*/ 10 h 34"/>
                <a:gd name="T24" fmla="*/ 0 w 26"/>
                <a:gd name="T25" fmla="*/ 4 h 34"/>
                <a:gd name="T26" fmla="*/ 2 w 26"/>
                <a:gd name="T27" fmla="*/ 2 h 34"/>
                <a:gd name="T28" fmla="*/ 6 w 26"/>
                <a:gd name="T29" fmla="*/ 0 h 34"/>
                <a:gd name="T30" fmla="*/ 10 w 26"/>
                <a:gd name="T31" fmla="*/ 0 h 34"/>
                <a:gd name="T32" fmla="*/ 14 w 26"/>
                <a:gd name="T33" fmla="*/ 0 h 34"/>
                <a:gd name="T34" fmla="*/ 18 w 26"/>
                <a:gd name="T35" fmla="*/ 6 h 34"/>
                <a:gd name="T36" fmla="*/ 22 w 26"/>
                <a:gd name="T37" fmla="*/ 14 h 34"/>
                <a:gd name="T38" fmla="*/ 24 w 26"/>
                <a:gd name="T39" fmla="*/ 22 h 34"/>
                <a:gd name="T40" fmla="*/ 26 w 26"/>
                <a:gd name="T41" fmla="*/ 32 h 34"/>
                <a:gd name="T42" fmla="*/ 26 w 26"/>
                <a:gd name="T43" fmla="*/ 32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34"/>
                <a:gd name="T68" fmla="*/ 26 w 2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34">
                  <a:moveTo>
                    <a:pt x="26" y="32"/>
                  </a:moveTo>
                  <a:lnTo>
                    <a:pt x="24" y="34"/>
                  </a:lnTo>
                  <a:lnTo>
                    <a:pt x="22" y="34"/>
                  </a:lnTo>
                  <a:lnTo>
                    <a:pt x="18" y="34"/>
                  </a:lnTo>
                  <a:lnTo>
                    <a:pt x="16" y="34"/>
                  </a:lnTo>
                  <a:lnTo>
                    <a:pt x="14" y="34"/>
                  </a:lnTo>
                  <a:lnTo>
                    <a:pt x="10" y="34"/>
                  </a:lnTo>
                  <a:lnTo>
                    <a:pt x="8" y="32"/>
                  </a:lnTo>
                  <a:lnTo>
                    <a:pt x="6" y="32"/>
                  </a:lnTo>
                  <a:lnTo>
                    <a:pt x="2" y="26"/>
                  </a:lnTo>
                  <a:lnTo>
                    <a:pt x="2" y="18"/>
                  </a:lnTo>
                  <a:lnTo>
                    <a:pt x="0" y="10"/>
                  </a:lnTo>
                  <a:lnTo>
                    <a:pt x="0" y="4"/>
                  </a:lnTo>
                  <a:lnTo>
                    <a:pt x="2" y="2"/>
                  </a:lnTo>
                  <a:lnTo>
                    <a:pt x="6" y="0"/>
                  </a:lnTo>
                  <a:lnTo>
                    <a:pt x="10" y="0"/>
                  </a:lnTo>
                  <a:lnTo>
                    <a:pt x="14" y="0"/>
                  </a:lnTo>
                  <a:lnTo>
                    <a:pt x="18" y="6"/>
                  </a:lnTo>
                  <a:lnTo>
                    <a:pt x="22" y="14"/>
                  </a:lnTo>
                  <a:lnTo>
                    <a:pt x="24" y="22"/>
                  </a:lnTo>
                  <a:lnTo>
                    <a:pt x="26" y="32"/>
                  </a:lnTo>
                  <a:close/>
                </a:path>
              </a:pathLst>
            </a:custGeom>
            <a:solidFill>
              <a:srgbClr val="FF7F7F"/>
            </a:solidFill>
            <a:ln w="9525">
              <a:noFill/>
              <a:round/>
              <a:headEnd/>
              <a:tailEnd/>
            </a:ln>
          </p:spPr>
          <p:txBody>
            <a:bodyPr>
              <a:prstTxWarp prst="textNoShape">
                <a:avLst/>
              </a:prstTxWarp>
            </a:bodyPr>
            <a:lstStyle/>
            <a:p>
              <a:endParaRPr lang="en-US"/>
            </a:p>
          </p:txBody>
        </p:sp>
        <p:sp>
          <p:nvSpPr>
            <p:cNvPr id="36887" name="Freeform 297"/>
            <p:cNvSpPr>
              <a:spLocks/>
            </p:cNvSpPr>
            <p:nvPr/>
          </p:nvSpPr>
          <p:spPr bwMode="auto">
            <a:xfrm>
              <a:off x="1685" y="3020"/>
              <a:ext cx="100" cy="122"/>
            </a:xfrm>
            <a:custGeom>
              <a:avLst/>
              <a:gdLst>
                <a:gd name="T0" fmla="*/ 82 w 100"/>
                <a:gd name="T1" fmla="*/ 34 h 122"/>
                <a:gd name="T2" fmla="*/ 72 w 100"/>
                <a:gd name="T3" fmla="*/ 46 h 122"/>
                <a:gd name="T4" fmla="*/ 64 w 100"/>
                <a:gd name="T5" fmla="*/ 58 h 122"/>
                <a:gd name="T6" fmla="*/ 54 w 100"/>
                <a:gd name="T7" fmla="*/ 70 h 122"/>
                <a:gd name="T8" fmla="*/ 44 w 100"/>
                <a:gd name="T9" fmla="*/ 82 h 122"/>
                <a:gd name="T10" fmla="*/ 34 w 100"/>
                <a:gd name="T11" fmla="*/ 92 h 122"/>
                <a:gd name="T12" fmla="*/ 22 w 100"/>
                <a:gd name="T13" fmla="*/ 102 h 122"/>
                <a:gd name="T14" fmla="*/ 12 w 100"/>
                <a:gd name="T15" fmla="*/ 112 h 122"/>
                <a:gd name="T16" fmla="*/ 0 w 100"/>
                <a:gd name="T17" fmla="*/ 122 h 122"/>
                <a:gd name="T18" fmla="*/ 6 w 100"/>
                <a:gd name="T19" fmla="*/ 114 h 122"/>
                <a:gd name="T20" fmla="*/ 12 w 100"/>
                <a:gd name="T21" fmla="*/ 108 h 122"/>
                <a:gd name="T22" fmla="*/ 20 w 100"/>
                <a:gd name="T23" fmla="*/ 100 h 122"/>
                <a:gd name="T24" fmla="*/ 26 w 100"/>
                <a:gd name="T25" fmla="*/ 92 h 122"/>
                <a:gd name="T26" fmla="*/ 32 w 100"/>
                <a:gd name="T27" fmla="*/ 84 h 122"/>
                <a:gd name="T28" fmla="*/ 40 w 100"/>
                <a:gd name="T29" fmla="*/ 78 h 122"/>
                <a:gd name="T30" fmla="*/ 46 w 100"/>
                <a:gd name="T31" fmla="*/ 70 h 122"/>
                <a:gd name="T32" fmla="*/ 52 w 100"/>
                <a:gd name="T33" fmla="*/ 62 h 122"/>
                <a:gd name="T34" fmla="*/ 58 w 100"/>
                <a:gd name="T35" fmla="*/ 54 h 122"/>
                <a:gd name="T36" fmla="*/ 64 w 100"/>
                <a:gd name="T37" fmla="*/ 46 h 122"/>
                <a:gd name="T38" fmla="*/ 70 w 100"/>
                <a:gd name="T39" fmla="*/ 40 h 122"/>
                <a:gd name="T40" fmla="*/ 76 w 100"/>
                <a:gd name="T41" fmla="*/ 32 h 122"/>
                <a:gd name="T42" fmla="*/ 82 w 100"/>
                <a:gd name="T43" fmla="*/ 24 h 122"/>
                <a:gd name="T44" fmla="*/ 88 w 100"/>
                <a:gd name="T45" fmla="*/ 16 h 122"/>
                <a:gd name="T46" fmla="*/ 94 w 100"/>
                <a:gd name="T47" fmla="*/ 8 h 122"/>
                <a:gd name="T48" fmla="*/ 100 w 100"/>
                <a:gd name="T49" fmla="*/ 0 h 122"/>
                <a:gd name="T50" fmla="*/ 98 w 100"/>
                <a:gd name="T51" fmla="*/ 4 h 122"/>
                <a:gd name="T52" fmla="*/ 96 w 100"/>
                <a:gd name="T53" fmla="*/ 10 h 122"/>
                <a:gd name="T54" fmla="*/ 94 w 100"/>
                <a:gd name="T55" fmla="*/ 14 h 122"/>
                <a:gd name="T56" fmla="*/ 92 w 100"/>
                <a:gd name="T57" fmla="*/ 18 h 122"/>
                <a:gd name="T58" fmla="*/ 90 w 100"/>
                <a:gd name="T59" fmla="*/ 22 h 122"/>
                <a:gd name="T60" fmla="*/ 88 w 100"/>
                <a:gd name="T61" fmla="*/ 26 h 122"/>
                <a:gd name="T62" fmla="*/ 84 w 100"/>
                <a:gd name="T63" fmla="*/ 30 h 122"/>
                <a:gd name="T64" fmla="*/ 82 w 100"/>
                <a:gd name="T65" fmla="*/ 34 h 122"/>
                <a:gd name="T66" fmla="*/ 82 w 100"/>
                <a:gd name="T67" fmla="*/ 34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22"/>
                <a:gd name="T104" fmla="*/ 100 w 10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22">
                  <a:moveTo>
                    <a:pt x="82" y="34"/>
                  </a:moveTo>
                  <a:lnTo>
                    <a:pt x="72" y="46"/>
                  </a:lnTo>
                  <a:lnTo>
                    <a:pt x="64" y="58"/>
                  </a:lnTo>
                  <a:lnTo>
                    <a:pt x="54" y="70"/>
                  </a:lnTo>
                  <a:lnTo>
                    <a:pt x="44" y="82"/>
                  </a:lnTo>
                  <a:lnTo>
                    <a:pt x="34" y="92"/>
                  </a:lnTo>
                  <a:lnTo>
                    <a:pt x="22" y="102"/>
                  </a:lnTo>
                  <a:lnTo>
                    <a:pt x="12" y="112"/>
                  </a:lnTo>
                  <a:lnTo>
                    <a:pt x="0" y="122"/>
                  </a:lnTo>
                  <a:lnTo>
                    <a:pt x="6" y="114"/>
                  </a:lnTo>
                  <a:lnTo>
                    <a:pt x="12" y="108"/>
                  </a:lnTo>
                  <a:lnTo>
                    <a:pt x="20" y="100"/>
                  </a:lnTo>
                  <a:lnTo>
                    <a:pt x="26" y="92"/>
                  </a:lnTo>
                  <a:lnTo>
                    <a:pt x="32" y="84"/>
                  </a:lnTo>
                  <a:lnTo>
                    <a:pt x="40" y="78"/>
                  </a:lnTo>
                  <a:lnTo>
                    <a:pt x="46" y="70"/>
                  </a:lnTo>
                  <a:lnTo>
                    <a:pt x="52" y="62"/>
                  </a:lnTo>
                  <a:lnTo>
                    <a:pt x="58" y="54"/>
                  </a:lnTo>
                  <a:lnTo>
                    <a:pt x="64" y="46"/>
                  </a:lnTo>
                  <a:lnTo>
                    <a:pt x="70" y="40"/>
                  </a:lnTo>
                  <a:lnTo>
                    <a:pt x="76" y="32"/>
                  </a:lnTo>
                  <a:lnTo>
                    <a:pt x="82" y="24"/>
                  </a:lnTo>
                  <a:lnTo>
                    <a:pt x="88" y="16"/>
                  </a:lnTo>
                  <a:lnTo>
                    <a:pt x="94" y="8"/>
                  </a:lnTo>
                  <a:lnTo>
                    <a:pt x="100" y="0"/>
                  </a:lnTo>
                  <a:lnTo>
                    <a:pt x="98" y="4"/>
                  </a:lnTo>
                  <a:lnTo>
                    <a:pt x="96" y="10"/>
                  </a:lnTo>
                  <a:lnTo>
                    <a:pt x="94" y="14"/>
                  </a:lnTo>
                  <a:lnTo>
                    <a:pt x="92" y="18"/>
                  </a:lnTo>
                  <a:lnTo>
                    <a:pt x="90" y="22"/>
                  </a:lnTo>
                  <a:lnTo>
                    <a:pt x="88" y="26"/>
                  </a:lnTo>
                  <a:lnTo>
                    <a:pt x="84" y="30"/>
                  </a:lnTo>
                  <a:lnTo>
                    <a:pt x="82" y="34"/>
                  </a:lnTo>
                  <a:close/>
                </a:path>
              </a:pathLst>
            </a:custGeom>
            <a:solidFill>
              <a:srgbClr val="000000"/>
            </a:solidFill>
            <a:ln w="9525">
              <a:noFill/>
              <a:round/>
              <a:headEnd/>
              <a:tailEnd/>
            </a:ln>
          </p:spPr>
          <p:txBody>
            <a:bodyPr>
              <a:prstTxWarp prst="textNoShape">
                <a:avLst/>
              </a:prstTxWarp>
            </a:bodyPr>
            <a:lstStyle/>
            <a:p>
              <a:endParaRPr lang="en-US"/>
            </a:p>
          </p:txBody>
        </p:sp>
        <p:sp>
          <p:nvSpPr>
            <p:cNvPr id="36888" name="Freeform 298"/>
            <p:cNvSpPr>
              <a:spLocks/>
            </p:cNvSpPr>
            <p:nvPr/>
          </p:nvSpPr>
          <p:spPr bwMode="auto">
            <a:xfrm>
              <a:off x="1427" y="3052"/>
              <a:ext cx="242" cy="202"/>
            </a:xfrm>
            <a:custGeom>
              <a:avLst/>
              <a:gdLst>
                <a:gd name="T0" fmla="*/ 236 w 242"/>
                <a:gd name="T1" fmla="*/ 48 h 202"/>
                <a:gd name="T2" fmla="*/ 230 w 242"/>
                <a:gd name="T3" fmla="*/ 38 h 202"/>
                <a:gd name="T4" fmla="*/ 236 w 242"/>
                <a:gd name="T5" fmla="*/ 20 h 202"/>
                <a:gd name="T6" fmla="*/ 232 w 242"/>
                <a:gd name="T7" fmla="*/ 0 h 202"/>
                <a:gd name="T8" fmla="*/ 206 w 242"/>
                <a:gd name="T9" fmla="*/ 18 h 202"/>
                <a:gd name="T10" fmla="*/ 178 w 242"/>
                <a:gd name="T11" fmla="*/ 32 h 202"/>
                <a:gd name="T12" fmla="*/ 150 w 242"/>
                <a:gd name="T13" fmla="*/ 44 h 202"/>
                <a:gd name="T14" fmla="*/ 122 w 242"/>
                <a:gd name="T15" fmla="*/ 54 h 202"/>
                <a:gd name="T16" fmla="*/ 92 w 242"/>
                <a:gd name="T17" fmla="*/ 62 h 202"/>
                <a:gd name="T18" fmla="*/ 68 w 242"/>
                <a:gd name="T19" fmla="*/ 68 h 202"/>
                <a:gd name="T20" fmla="*/ 50 w 242"/>
                <a:gd name="T21" fmla="*/ 74 h 202"/>
                <a:gd name="T22" fmla="*/ 30 w 242"/>
                <a:gd name="T23" fmla="*/ 74 h 202"/>
                <a:gd name="T24" fmla="*/ 34 w 242"/>
                <a:gd name="T25" fmla="*/ 94 h 202"/>
                <a:gd name="T26" fmla="*/ 30 w 242"/>
                <a:gd name="T27" fmla="*/ 116 h 202"/>
                <a:gd name="T28" fmla="*/ 20 w 242"/>
                <a:gd name="T29" fmla="*/ 140 h 202"/>
                <a:gd name="T30" fmla="*/ 12 w 242"/>
                <a:gd name="T31" fmla="*/ 162 h 202"/>
                <a:gd name="T32" fmla="*/ 24 w 242"/>
                <a:gd name="T33" fmla="*/ 152 h 202"/>
                <a:gd name="T34" fmla="*/ 28 w 242"/>
                <a:gd name="T35" fmla="*/ 158 h 202"/>
                <a:gd name="T36" fmla="*/ 20 w 242"/>
                <a:gd name="T37" fmla="*/ 164 h 202"/>
                <a:gd name="T38" fmla="*/ 12 w 242"/>
                <a:gd name="T39" fmla="*/ 174 h 202"/>
                <a:gd name="T40" fmla="*/ 2 w 242"/>
                <a:gd name="T41" fmla="*/ 184 h 202"/>
                <a:gd name="T42" fmla="*/ 4 w 242"/>
                <a:gd name="T43" fmla="*/ 188 h 202"/>
                <a:gd name="T44" fmla="*/ 16 w 242"/>
                <a:gd name="T45" fmla="*/ 176 h 202"/>
                <a:gd name="T46" fmla="*/ 30 w 242"/>
                <a:gd name="T47" fmla="*/ 168 h 202"/>
                <a:gd name="T48" fmla="*/ 38 w 242"/>
                <a:gd name="T49" fmla="*/ 170 h 202"/>
                <a:gd name="T50" fmla="*/ 38 w 242"/>
                <a:gd name="T51" fmla="*/ 174 h 202"/>
                <a:gd name="T52" fmla="*/ 30 w 242"/>
                <a:gd name="T53" fmla="*/ 176 h 202"/>
                <a:gd name="T54" fmla="*/ 18 w 242"/>
                <a:gd name="T55" fmla="*/ 190 h 202"/>
                <a:gd name="T56" fmla="*/ 52 w 242"/>
                <a:gd name="T57" fmla="*/ 184 h 202"/>
                <a:gd name="T58" fmla="*/ 50 w 242"/>
                <a:gd name="T59" fmla="*/ 188 h 202"/>
                <a:gd name="T60" fmla="*/ 40 w 242"/>
                <a:gd name="T61" fmla="*/ 192 h 202"/>
                <a:gd name="T62" fmla="*/ 30 w 242"/>
                <a:gd name="T63" fmla="*/ 196 h 202"/>
                <a:gd name="T64" fmla="*/ 20 w 242"/>
                <a:gd name="T65" fmla="*/ 202 h 202"/>
                <a:gd name="T66" fmla="*/ 36 w 242"/>
                <a:gd name="T67" fmla="*/ 196 h 202"/>
                <a:gd name="T68" fmla="*/ 50 w 242"/>
                <a:gd name="T69" fmla="*/ 192 h 202"/>
                <a:gd name="T70" fmla="*/ 64 w 242"/>
                <a:gd name="T71" fmla="*/ 186 h 202"/>
                <a:gd name="T72" fmla="*/ 72 w 242"/>
                <a:gd name="T73" fmla="*/ 190 h 202"/>
                <a:gd name="T74" fmla="*/ 96 w 242"/>
                <a:gd name="T75" fmla="*/ 182 h 202"/>
                <a:gd name="T76" fmla="*/ 104 w 242"/>
                <a:gd name="T77" fmla="*/ 184 h 202"/>
                <a:gd name="T78" fmla="*/ 108 w 242"/>
                <a:gd name="T79" fmla="*/ 188 h 202"/>
                <a:gd name="T80" fmla="*/ 114 w 242"/>
                <a:gd name="T81" fmla="*/ 190 h 202"/>
                <a:gd name="T82" fmla="*/ 128 w 242"/>
                <a:gd name="T83" fmla="*/ 184 h 202"/>
                <a:gd name="T84" fmla="*/ 152 w 242"/>
                <a:gd name="T85" fmla="*/ 172 h 202"/>
                <a:gd name="T86" fmla="*/ 176 w 242"/>
                <a:gd name="T87" fmla="*/ 160 h 202"/>
                <a:gd name="T88" fmla="*/ 196 w 242"/>
                <a:gd name="T89" fmla="*/ 146 h 202"/>
                <a:gd name="T90" fmla="*/ 214 w 242"/>
                <a:gd name="T91" fmla="*/ 126 h 202"/>
                <a:gd name="T92" fmla="*/ 228 w 242"/>
                <a:gd name="T93" fmla="*/ 104 h 202"/>
                <a:gd name="T94" fmla="*/ 232 w 242"/>
                <a:gd name="T95" fmla="*/ 92 h 202"/>
                <a:gd name="T96" fmla="*/ 212 w 242"/>
                <a:gd name="T97" fmla="*/ 102 h 202"/>
                <a:gd name="T98" fmla="*/ 224 w 242"/>
                <a:gd name="T99" fmla="*/ 90 h 202"/>
                <a:gd name="T100" fmla="*/ 224 w 242"/>
                <a:gd name="T101" fmla="*/ 82 h 202"/>
                <a:gd name="T102" fmla="*/ 232 w 242"/>
                <a:gd name="T103" fmla="*/ 62 h 202"/>
                <a:gd name="T104" fmla="*/ 240 w 242"/>
                <a:gd name="T105" fmla="*/ 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2"/>
                <a:gd name="T160" fmla="*/ 0 h 202"/>
                <a:gd name="T161" fmla="*/ 242 w 242"/>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2" h="202">
                  <a:moveTo>
                    <a:pt x="240" y="38"/>
                  </a:moveTo>
                  <a:lnTo>
                    <a:pt x="238" y="42"/>
                  </a:lnTo>
                  <a:lnTo>
                    <a:pt x="236" y="48"/>
                  </a:lnTo>
                  <a:lnTo>
                    <a:pt x="232" y="52"/>
                  </a:lnTo>
                  <a:lnTo>
                    <a:pt x="228" y="46"/>
                  </a:lnTo>
                  <a:lnTo>
                    <a:pt x="230" y="38"/>
                  </a:lnTo>
                  <a:lnTo>
                    <a:pt x="232" y="32"/>
                  </a:lnTo>
                  <a:lnTo>
                    <a:pt x="236" y="26"/>
                  </a:lnTo>
                  <a:lnTo>
                    <a:pt x="236" y="20"/>
                  </a:lnTo>
                  <a:lnTo>
                    <a:pt x="236" y="14"/>
                  </a:lnTo>
                  <a:lnTo>
                    <a:pt x="236" y="6"/>
                  </a:lnTo>
                  <a:lnTo>
                    <a:pt x="232" y="0"/>
                  </a:lnTo>
                  <a:lnTo>
                    <a:pt x="224" y="6"/>
                  </a:lnTo>
                  <a:lnTo>
                    <a:pt x="216" y="12"/>
                  </a:lnTo>
                  <a:lnTo>
                    <a:pt x="206" y="18"/>
                  </a:lnTo>
                  <a:lnTo>
                    <a:pt x="198" y="22"/>
                  </a:lnTo>
                  <a:lnTo>
                    <a:pt x="188" y="26"/>
                  </a:lnTo>
                  <a:lnTo>
                    <a:pt x="178" y="32"/>
                  </a:lnTo>
                  <a:lnTo>
                    <a:pt x="170" y="36"/>
                  </a:lnTo>
                  <a:lnTo>
                    <a:pt x="160" y="40"/>
                  </a:lnTo>
                  <a:lnTo>
                    <a:pt x="150" y="44"/>
                  </a:lnTo>
                  <a:lnTo>
                    <a:pt x="140" y="46"/>
                  </a:lnTo>
                  <a:lnTo>
                    <a:pt x="130" y="50"/>
                  </a:lnTo>
                  <a:lnTo>
                    <a:pt x="122" y="54"/>
                  </a:lnTo>
                  <a:lnTo>
                    <a:pt x="110" y="56"/>
                  </a:lnTo>
                  <a:lnTo>
                    <a:pt x="100" y="60"/>
                  </a:lnTo>
                  <a:lnTo>
                    <a:pt x="92" y="62"/>
                  </a:lnTo>
                  <a:lnTo>
                    <a:pt x="80" y="66"/>
                  </a:lnTo>
                  <a:lnTo>
                    <a:pt x="74" y="66"/>
                  </a:lnTo>
                  <a:lnTo>
                    <a:pt x="68" y="68"/>
                  </a:lnTo>
                  <a:lnTo>
                    <a:pt x="62" y="70"/>
                  </a:lnTo>
                  <a:lnTo>
                    <a:pt x="56" y="72"/>
                  </a:lnTo>
                  <a:lnTo>
                    <a:pt x="50" y="74"/>
                  </a:lnTo>
                  <a:lnTo>
                    <a:pt x="44" y="74"/>
                  </a:lnTo>
                  <a:lnTo>
                    <a:pt x="36" y="74"/>
                  </a:lnTo>
                  <a:lnTo>
                    <a:pt x="30" y="74"/>
                  </a:lnTo>
                  <a:lnTo>
                    <a:pt x="30" y="80"/>
                  </a:lnTo>
                  <a:lnTo>
                    <a:pt x="32" y="88"/>
                  </a:lnTo>
                  <a:lnTo>
                    <a:pt x="34" y="94"/>
                  </a:lnTo>
                  <a:lnTo>
                    <a:pt x="36" y="102"/>
                  </a:lnTo>
                  <a:lnTo>
                    <a:pt x="34" y="110"/>
                  </a:lnTo>
                  <a:lnTo>
                    <a:pt x="30" y="116"/>
                  </a:lnTo>
                  <a:lnTo>
                    <a:pt x="26" y="124"/>
                  </a:lnTo>
                  <a:lnTo>
                    <a:pt x="24" y="132"/>
                  </a:lnTo>
                  <a:lnTo>
                    <a:pt x="20" y="140"/>
                  </a:lnTo>
                  <a:lnTo>
                    <a:pt x="18" y="148"/>
                  </a:lnTo>
                  <a:lnTo>
                    <a:pt x="16" y="156"/>
                  </a:lnTo>
                  <a:lnTo>
                    <a:pt x="12" y="162"/>
                  </a:lnTo>
                  <a:lnTo>
                    <a:pt x="20" y="152"/>
                  </a:lnTo>
                  <a:lnTo>
                    <a:pt x="24" y="152"/>
                  </a:lnTo>
                  <a:lnTo>
                    <a:pt x="28" y="154"/>
                  </a:lnTo>
                  <a:lnTo>
                    <a:pt x="28" y="156"/>
                  </a:lnTo>
                  <a:lnTo>
                    <a:pt x="28" y="158"/>
                  </a:lnTo>
                  <a:lnTo>
                    <a:pt x="24" y="160"/>
                  </a:lnTo>
                  <a:lnTo>
                    <a:pt x="22" y="162"/>
                  </a:lnTo>
                  <a:lnTo>
                    <a:pt x="20" y="164"/>
                  </a:lnTo>
                  <a:lnTo>
                    <a:pt x="16" y="166"/>
                  </a:lnTo>
                  <a:lnTo>
                    <a:pt x="14" y="170"/>
                  </a:lnTo>
                  <a:lnTo>
                    <a:pt x="12" y="174"/>
                  </a:lnTo>
                  <a:lnTo>
                    <a:pt x="8" y="176"/>
                  </a:lnTo>
                  <a:lnTo>
                    <a:pt x="6" y="180"/>
                  </a:lnTo>
                  <a:lnTo>
                    <a:pt x="2" y="184"/>
                  </a:lnTo>
                  <a:lnTo>
                    <a:pt x="2" y="188"/>
                  </a:lnTo>
                  <a:lnTo>
                    <a:pt x="0" y="190"/>
                  </a:lnTo>
                  <a:lnTo>
                    <a:pt x="4" y="188"/>
                  </a:lnTo>
                  <a:lnTo>
                    <a:pt x="8" y="184"/>
                  </a:lnTo>
                  <a:lnTo>
                    <a:pt x="12" y="180"/>
                  </a:lnTo>
                  <a:lnTo>
                    <a:pt x="16" y="176"/>
                  </a:lnTo>
                  <a:lnTo>
                    <a:pt x="20" y="174"/>
                  </a:lnTo>
                  <a:lnTo>
                    <a:pt x="26" y="170"/>
                  </a:lnTo>
                  <a:lnTo>
                    <a:pt x="30" y="168"/>
                  </a:lnTo>
                  <a:lnTo>
                    <a:pt x="36" y="168"/>
                  </a:lnTo>
                  <a:lnTo>
                    <a:pt x="38" y="170"/>
                  </a:lnTo>
                  <a:lnTo>
                    <a:pt x="38" y="172"/>
                  </a:lnTo>
                  <a:lnTo>
                    <a:pt x="38" y="174"/>
                  </a:lnTo>
                  <a:lnTo>
                    <a:pt x="36" y="176"/>
                  </a:lnTo>
                  <a:lnTo>
                    <a:pt x="32" y="176"/>
                  </a:lnTo>
                  <a:lnTo>
                    <a:pt x="30" y="176"/>
                  </a:lnTo>
                  <a:lnTo>
                    <a:pt x="26" y="180"/>
                  </a:lnTo>
                  <a:lnTo>
                    <a:pt x="20" y="184"/>
                  </a:lnTo>
                  <a:lnTo>
                    <a:pt x="18" y="190"/>
                  </a:lnTo>
                  <a:lnTo>
                    <a:pt x="16" y="196"/>
                  </a:lnTo>
                  <a:lnTo>
                    <a:pt x="48" y="180"/>
                  </a:lnTo>
                  <a:lnTo>
                    <a:pt x="52" y="184"/>
                  </a:lnTo>
                  <a:lnTo>
                    <a:pt x="52" y="186"/>
                  </a:lnTo>
                  <a:lnTo>
                    <a:pt x="50" y="186"/>
                  </a:lnTo>
                  <a:lnTo>
                    <a:pt x="50" y="188"/>
                  </a:lnTo>
                  <a:lnTo>
                    <a:pt x="48" y="190"/>
                  </a:lnTo>
                  <a:lnTo>
                    <a:pt x="44" y="190"/>
                  </a:lnTo>
                  <a:lnTo>
                    <a:pt x="40" y="192"/>
                  </a:lnTo>
                  <a:lnTo>
                    <a:pt x="36" y="194"/>
                  </a:lnTo>
                  <a:lnTo>
                    <a:pt x="32" y="194"/>
                  </a:lnTo>
                  <a:lnTo>
                    <a:pt x="30" y="196"/>
                  </a:lnTo>
                  <a:lnTo>
                    <a:pt x="26" y="198"/>
                  </a:lnTo>
                  <a:lnTo>
                    <a:pt x="22" y="200"/>
                  </a:lnTo>
                  <a:lnTo>
                    <a:pt x="20" y="202"/>
                  </a:lnTo>
                  <a:lnTo>
                    <a:pt x="24" y="200"/>
                  </a:lnTo>
                  <a:lnTo>
                    <a:pt x="30" y="198"/>
                  </a:lnTo>
                  <a:lnTo>
                    <a:pt x="36" y="196"/>
                  </a:lnTo>
                  <a:lnTo>
                    <a:pt x="40" y="194"/>
                  </a:lnTo>
                  <a:lnTo>
                    <a:pt x="46" y="194"/>
                  </a:lnTo>
                  <a:lnTo>
                    <a:pt x="50" y="192"/>
                  </a:lnTo>
                  <a:lnTo>
                    <a:pt x="56" y="190"/>
                  </a:lnTo>
                  <a:lnTo>
                    <a:pt x="60" y="186"/>
                  </a:lnTo>
                  <a:lnTo>
                    <a:pt x="64" y="186"/>
                  </a:lnTo>
                  <a:lnTo>
                    <a:pt x="68" y="186"/>
                  </a:lnTo>
                  <a:lnTo>
                    <a:pt x="70" y="186"/>
                  </a:lnTo>
                  <a:lnTo>
                    <a:pt x="72" y="190"/>
                  </a:lnTo>
                  <a:lnTo>
                    <a:pt x="92" y="180"/>
                  </a:lnTo>
                  <a:lnTo>
                    <a:pt x="94" y="180"/>
                  </a:lnTo>
                  <a:lnTo>
                    <a:pt x="96" y="182"/>
                  </a:lnTo>
                  <a:lnTo>
                    <a:pt x="96" y="184"/>
                  </a:lnTo>
                  <a:lnTo>
                    <a:pt x="104" y="184"/>
                  </a:lnTo>
                  <a:lnTo>
                    <a:pt x="106" y="184"/>
                  </a:lnTo>
                  <a:lnTo>
                    <a:pt x="106" y="186"/>
                  </a:lnTo>
                  <a:lnTo>
                    <a:pt x="108" y="188"/>
                  </a:lnTo>
                  <a:lnTo>
                    <a:pt x="106" y="190"/>
                  </a:lnTo>
                  <a:lnTo>
                    <a:pt x="110" y="190"/>
                  </a:lnTo>
                  <a:lnTo>
                    <a:pt x="114" y="190"/>
                  </a:lnTo>
                  <a:lnTo>
                    <a:pt x="118" y="188"/>
                  </a:lnTo>
                  <a:lnTo>
                    <a:pt x="120" y="186"/>
                  </a:lnTo>
                  <a:lnTo>
                    <a:pt x="128" y="184"/>
                  </a:lnTo>
                  <a:lnTo>
                    <a:pt x="136" y="180"/>
                  </a:lnTo>
                  <a:lnTo>
                    <a:pt x="144" y="176"/>
                  </a:lnTo>
                  <a:lnTo>
                    <a:pt x="152" y="172"/>
                  </a:lnTo>
                  <a:lnTo>
                    <a:pt x="160" y="168"/>
                  </a:lnTo>
                  <a:lnTo>
                    <a:pt x="168" y="164"/>
                  </a:lnTo>
                  <a:lnTo>
                    <a:pt x="176" y="160"/>
                  </a:lnTo>
                  <a:lnTo>
                    <a:pt x="182" y="156"/>
                  </a:lnTo>
                  <a:lnTo>
                    <a:pt x="190" y="150"/>
                  </a:lnTo>
                  <a:lnTo>
                    <a:pt x="196" y="146"/>
                  </a:lnTo>
                  <a:lnTo>
                    <a:pt x="204" y="140"/>
                  </a:lnTo>
                  <a:lnTo>
                    <a:pt x="210" y="134"/>
                  </a:lnTo>
                  <a:lnTo>
                    <a:pt x="214" y="126"/>
                  </a:lnTo>
                  <a:lnTo>
                    <a:pt x="220" y="120"/>
                  </a:lnTo>
                  <a:lnTo>
                    <a:pt x="224" y="112"/>
                  </a:lnTo>
                  <a:lnTo>
                    <a:pt x="228" y="104"/>
                  </a:lnTo>
                  <a:lnTo>
                    <a:pt x="228" y="100"/>
                  </a:lnTo>
                  <a:lnTo>
                    <a:pt x="230" y="96"/>
                  </a:lnTo>
                  <a:lnTo>
                    <a:pt x="232" y="92"/>
                  </a:lnTo>
                  <a:lnTo>
                    <a:pt x="232" y="90"/>
                  </a:lnTo>
                  <a:lnTo>
                    <a:pt x="214" y="108"/>
                  </a:lnTo>
                  <a:lnTo>
                    <a:pt x="212" y="102"/>
                  </a:lnTo>
                  <a:lnTo>
                    <a:pt x="216" y="98"/>
                  </a:lnTo>
                  <a:lnTo>
                    <a:pt x="220" y="92"/>
                  </a:lnTo>
                  <a:lnTo>
                    <a:pt x="224" y="90"/>
                  </a:lnTo>
                  <a:lnTo>
                    <a:pt x="222" y="90"/>
                  </a:lnTo>
                  <a:lnTo>
                    <a:pt x="220" y="88"/>
                  </a:lnTo>
                  <a:lnTo>
                    <a:pt x="224" y="82"/>
                  </a:lnTo>
                  <a:lnTo>
                    <a:pt x="226" y="74"/>
                  </a:lnTo>
                  <a:lnTo>
                    <a:pt x="228" y="68"/>
                  </a:lnTo>
                  <a:lnTo>
                    <a:pt x="232" y="62"/>
                  </a:lnTo>
                  <a:lnTo>
                    <a:pt x="236" y="54"/>
                  </a:lnTo>
                  <a:lnTo>
                    <a:pt x="238" y="48"/>
                  </a:lnTo>
                  <a:lnTo>
                    <a:pt x="240" y="40"/>
                  </a:lnTo>
                  <a:lnTo>
                    <a:pt x="242" y="32"/>
                  </a:lnTo>
                  <a:lnTo>
                    <a:pt x="240" y="38"/>
                  </a:lnTo>
                  <a:close/>
                </a:path>
              </a:pathLst>
            </a:custGeom>
            <a:solidFill>
              <a:srgbClr val="7F2600"/>
            </a:solidFill>
            <a:ln w="9525">
              <a:noFill/>
              <a:round/>
              <a:headEnd/>
              <a:tailEnd/>
            </a:ln>
          </p:spPr>
          <p:txBody>
            <a:bodyPr>
              <a:prstTxWarp prst="textNoShape">
                <a:avLst/>
              </a:prstTxWarp>
            </a:bodyPr>
            <a:lstStyle/>
            <a:p>
              <a:endParaRPr lang="en-US"/>
            </a:p>
          </p:txBody>
        </p:sp>
        <p:sp>
          <p:nvSpPr>
            <p:cNvPr id="36889" name="Freeform 299"/>
            <p:cNvSpPr>
              <a:spLocks/>
            </p:cNvSpPr>
            <p:nvPr/>
          </p:nvSpPr>
          <p:spPr bwMode="auto">
            <a:xfrm>
              <a:off x="1653" y="3108"/>
              <a:ext cx="16" cy="32"/>
            </a:xfrm>
            <a:custGeom>
              <a:avLst/>
              <a:gdLst>
                <a:gd name="T0" fmla="*/ 0 w 16"/>
                <a:gd name="T1" fmla="*/ 32 h 32"/>
                <a:gd name="T2" fmla="*/ 16 w 16"/>
                <a:gd name="T3" fmla="*/ 0 h 32"/>
                <a:gd name="T4" fmla="*/ 16 w 16"/>
                <a:gd name="T5" fmla="*/ 4 h 32"/>
                <a:gd name="T6" fmla="*/ 14 w 16"/>
                <a:gd name="T7" fmla="*/ 10 h 32"/>
                <a:gd name="T8" fmla="*/ 14 w 16"/>
                <a:gd name="T9" fmla="*/ 14 h 32"/>
                <a:gd name="T10" fmla="*/ 12 w 16"/>
                <a:gd name="T11" fmla="*/ 18 h 32"/>
                <a:gd name="T12" fmla="*/ 10 w 16"/>
                <a:gd name="T13" fmla="*/ 22 h 32"/>
                <a:gd name="T14" fmla="*/ 6 w 16"/>
                <a:gd name="T15" fmla="*/ 26 h 32"/>
                <a:gd name="T16" fmla="*/ 2 w 16"/>
                <a:gd name="T17" fmla="*/ 28 h 32"/>
                <a:gd name="T18" fmla="*/ 0 w 16"/>
                <a:gd name="T19" fmla="*/ 32 h 32"/>
                <a:gd name="T20" fmla="*/ 0 w 16"/>
                <a:gd name="T21" fmla="*/ 3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2"/>
                <a:gd name="T35" fmla="*/ 16 w 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2">
                  <a:moveTo>
                    <a:pt x="0" y="32"/>
                  </a:moveTo>
                  <a:lnTo>
                    <a:pt x="16" y="0"/>
                  </a:lnTo>
                  <a:lnTo>
                    <a:pt x="16" y="4"/>
                  </a:lnTo>
                  <a:lnTo>
                    <a:pt x="14" y="10"/>
                  </a:lnTo>
                  <a:lnTo>
                    <a:pt x="14" y="14"/>
                  </a:lnTo>
                  <a:lnTo>
                    <a:pt x="12" y="18"/>
                  </a:lnTo>
                  <a:lnTo>
                    <a:pt x="10" y="22"/>
                  </a:lnTo>
                  <a:lnTo>
                    <a:pt x="6" y="26"/>
                  </a:lnTo>
                  <a:lnTo>
                    <a:pt x="2" y="28"/>
                  </a:lnTo>
                  <a:lnTo>
                    <a:pt x="0" y="32"/>
                  </a:lnTo>
                  <a:close/>
                </a:path>
              </a:pathLst>
            </a:custGeom>
            <a:solidFill>
              <a:srgbClr val="7F2600"/>
            </a:solidFill>
            <a:ln w="9525">
              <a:noFill/>
              <a:round/>
              <a:headEnd/>
              <a:tailEnd/>
            </a:ln>
          </p:spPr>
          <p:txBody>
            <a:bodyPr>
              <a:prstTxWarp prst="textNoShape">
                <a:avLst/>
              </a:prstTxWarp>
            </a:bodyPr>
            <a:lstStyle/>
            <a:p>
              <a:endParaRPr lang="en-US"/>
            </a:p>
          </p:txBody>
        </p:sp>
        <p:sp>
          <p:nvSpPr>
            <p:cNvPr id="36890" name="Freeform 300"/>
            <p:cNvSpPr>
              <a:spLocks/>
            </p:cNvSpPr>
            <p:nvPr/>
          </p:nvSpPr>
          <p:spPr bwMode="auto">
            <a:xfrm>
              <a:off x="1519" y="3244"/>
              <a:ext cx="8" cy="2"/>
            </a:xfrm>
            <a:custGeom>
              <a:avLst/>
              <a:gdLst>
                <a:gd name="T0" fmla="*/ 0 w 8"/>
                <a:gd name="T1" fmla="*/ 2 h 2"/>
                <a:gd name="T2" fmla="*/ 4 w 8"/>
                <a:gd name="T3" fmla="*/ 0 h 2"/>
                <a:gd name="T4" fmla="*/ 8 w 8"/>
                <a:gd name="T5" fmla="*/ 0 h 2"/>
                <a:gd name="T6" fmla="*/ 0 w 8"/>
                <a:gd name="T7" fmla="*/ 2 h 2"/>
                <a:gd name="T8" fmla="*/ 0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4" y="0"/>
                  </a:lnTo>
                  <a:lnTo>
                    <a:pt x="8" y="0"/>
                  </a:lnTo>
                  <a:lnTo>
                    <a:pt x="0" y="2"/>
                  </a:lnTo>
                  <a:close/>
                </a:path>
              </a:pathLst>
            </a:custGeom>
            <a:solidFill>
              <a:srgbClr val="7F2600"/>
            </a:solidFill>
            <a:ln w="9525">
              <a:noFill/>
              <a:round/>
              <a:headEnd/>
              <a:tailEnd/>
            </a:ln>
          </p:spPr>
          <p:txBody>
            <a:bodyPr>
              <a:prstTxWarp prst="textNoShape">
                <a:avLst/>
              </a:prstTxWarp>
            </a:bodyPr>
            <a:lstStyle/>
            <a:p>
              <a:endParaRPr lang="en-US"/>
            </a:p>
          </p:txBody>
        </p:sp>
        <p:sp>
          <p:nvSpPr>
            <p:cNvPr id="36891" name="Freeform 301"/>
            <p:cNvSpPr>
              <a:spLocks/>
            </p:cNvSpPr>
            <p:nvPr/>
          </p:nvSpPr>
          <p:spPr bwMode="auto">
            <a:xfrm>
              <a:off x="1485" y="3246"/>
              <a:ext cx="4" cy="2"/>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4" y="0"/>
                  </a:moveTo>
                  <a:lnTo>
                    <a:pt x="0" y="2"/>
                  </a:lnTo>
                  <a:lnTo>
                    <a:pt x="4" y="0"/>
                  </a:lnTo>
                  <a:close/>
                </a:path>
              </a:pathLst>
            </a:custGeom>
            <a:solidFill>
              <a:srgbClr val="7F2600"/>
            </a:solidFill>
            <a:ln w="9525">
              <a:noFill/>
              <a:round/>
              <a:headEnd/>
              <a:tailEnd/>
            </a:ln>
          </p:spPr>
          <p:txBody>
            <a:bodyPr>
              <a:prstTxWarp prst="textNoShape">
                <a:avLst/>
              </a:prstTxWarp>
            </a:bodyPr>
            <a:lstStyle/>
            <a:p>
              <a:endParaRPr lang="en-US"/>
            </a:p>
          </p:txBody>
        </p:sp>
        <p:sp>
          <p:nvSpPr>
            <p:cNvPr id="36892" name="Freeform 302"/>
            <p:cNvSpPr>
              <a:spLocks/>
            </p:cNvSpPr>
            <p:nvPr/>
          </p:nvSpPr>
          <p:spPr bwMode="auto">
            <a:xfrm>
              <a:off x="1423" y="3250"/>
              <a:ext cx="208" cy="158"/>
            </a:xfrm>
            <a:custGeom>
              <a:avLst/>
              <a:gdLst>
                <a:gd name="T0" fmla="*/ 68 w 208"/>
                <a:gd name="T1" fmla="*/ 8 h 158"/>
                <a:gd name="T2" fmla="*/ 76 w 208"/>
                <a:gd name="T3" fmla="*/ 6 h 158"/>
                <a:gd name="T4" fmla="*/ 78 w 208"/>
                <a:gd name="T5" fmla="*/ 8 h 158"/>
                <a:gd name="T6" fmla="*/ 76 w 208"/>
                <a:gd name="T7" fmla="*/ 14 h 158"/>
                <a:gd name="T8" fmla="*/ 70 w 208"/>
                <a:gd name="T9" fmla="*/ 28 h 158"/>
                <a:gd name="T10" fmla="*/ 62 w 208"/>
                <a:gd name="T11" fmla="*/ 48 h 158"/>
                <a:gd name="T12" fmla="*/ 56 w 208"/>
                <a:gd name="T13" fmla="*/ 68 h 158"/>
                <a:gd name="T14" fmla="*/ 50 w 208"/>
                <a:gd name="T15" fmla="*/ 88 h 158"/>
                <a:gd name="T16" fmla="*/ 48 w 208"/>
                <a:gd name="T17" fmla="*/ 106 h 158"/>
                <a:gd name="T18" fmla="*/ 54 w 208"/>
                <a:gd name="T19" fmla="*/ 118 h 158"/>
                <a:gd name="T20" fmla="*/ 64 w 208"/>
                <a:gd name="T21" fmla="*/ 122 h 158"/>
                <a:gd name="T22" fmla="*/ 70 w 208"/>
                <a:gd name="T23" fmla="*/ 124 h 158"/>
                <a:gd name="T24" fmla="*/ 74 w 208"/>
                <a:gd name="T25" fmla="*/ 128 h 158"/>
                <a:gd name="T26" fmla="*/ 80 w 208"/>
                <a:gd name="T27" fmla="*/ 130 h 158"/>
                <a:gd name="T28" fmla="*/ 92 w 208"/>
                <a:gd name="T29" fmla="*/ 132 h 158"/>
                <a:gd name="T30" fmla="*/ 106 w 208"/>
                <a:gd name="T31" fmla="*/ 134 h 158"/>
                <a:gd name="T32" fmla="*/ 122 w 208"/>
                <a:gd name="T33" fmla="*/ 136 h 158"/>
                <a:gd name="T34" fmla="*/ 138 w 208"/>
                <a:gd name="T35" fmla="*/ 140 h 158"/>
                <a:gd name="T36" fmla="*/ 156 w 208"/>
                <a:gd name="T37" fmla="*/ 142 h 158"/>
                <a:gd name="T38" fmla="*/ 170 w 208"/>
                <a:gd name="T39" fmla="*/ 146 h 158"/>
                <a:gd name="T40" fmla="*/ 186 w 208"/>
                <a:gd name="T41" fmla="*/ 150 h 158"/>
                <a:gd name="T42" fmla="*/ 200 w 208"/>
                <a:gd name="T43" fmla="*/ 154 h 158"/>
                <a:gd name="T44" fmla="*/ 198 w 208"/>
                <a:gd name="T45" fmla="*/ 156 h 158"/>
                <a:gd name="T46" fmla="*/ 176 w 208"/>
                <a:gd name="T47" fmla="*/ 154 h 158"/>
                <a:gd name="T48" fmla="*/ 154 w 208"/>
                <a:gd name="T49" fmla="*/ 150 h 158"/>
                <a:gd name="T50" fmla="*/ 132 w 208"/>
                <a:gd name="T51" fmla="*/ 146 h 158"/>
                <a:gd name="T52" fmla="*/ 108 w 208"/>
                <a:gd name="T53" fmla="*/ 144 h 158"/>
                <a:gd name="T54" fmla="*/ 88 w 208"/>
                <a:gd name="T55" fmla="*/ 140 h 158"/>
                <a:gd name="T56" fmla="*/ 64 w 208"/>
                <a:gd name="T57" fmla="*/ 138 h 158"/>
                <a:gd name="T58" fmla="*/ 42 w 208"/>
                <a:gd name="T59" fmla="*/ 136 h 158"/>
                <a:gd name="T60" fmla="*/ 26 w 208"/>
                <a:gd name="T61" fmla="*/ 136 h 158"/>
                <a:gd name="T62" fmla="*/ 20 w 208"/>
                <a:gd name="T63" fmla="*/ 136 h 158"/>
                <a:gd name="T64" fmla="*/ 12 w 208"/>
                <a:gd name="T65" fmla="*/ 138 h 158"/>
                <a:gd name="T66" fmla="*/ 4 w 208"/>
                <a:gd name="T67" fmla="*/ 136 h 158"/>
                <a:gd name="T68" fmla="*/ 4 w 208"/>
                <a:gd name="T69" fmla="*/ 132 h 158"/>
                <a:gd name="T70" fmla="*/ 16 w 208"/>
                <a:gd name="T71" fmla="*/ 122 h 158"/>
                <a:gd name="T72" fmla="*/ 26 w 208"/>
                <a:gd name="T73" fmla="*/ 114 h 158"/>
                <a:gd name="T74" fmla="*/ 34 w 208"/>
                <a:gd name="T75" fmla="*/ 102 h 158"/>
                <a:gd name="T76" fmla="*/ 38 w 208"/>
                <a:gd name="T77" fmla="*/ 84 h 158"/>
                <a:gd name="T78" fmla="*/ 44 w 208"/>
                <a:gd name="T79" fmla="*/ 62 h 158"/>
                <a:gd name="T80" fmla="*/ 50 w 208"/>
                <a:gd name="T81" fmla="*/ 42 h 158"/>
                <a:gd name="T82" fmla="*/ 56 w 208"/>
                <a:gd name="T83" fmla="*/ 20 h 158"/>
                <a:gd name="T84" fmla="*/ 60 w 208"/>
                <a:gd name="T85" fmla="*/ 6 h 158"/>
                <a:gd name="T86" fmla="*/ 64 w 208"/>
                <a:gd name="T87" fmla="*/ 4 h 158"/>
                <a:gd name="T88" fmla="*/ 68 w 208"/>
                <a:gd name="T89" fmla="*/ 2 h 158"/>
                <a:gd name="T90" fmla="*/ 74 w 208"/>
                <a:gd name="T91" fmla="*/ 0 h 158"/>
                <a:gd name="T92" fmla="*/ 74 w 208"/>
                <a:gd name="T93" fmla="*/ 0 h 158"/>
                <a:gd name="T94" fmla="*/ 66 w 208"/>
                <a:gd name="T95" fmla="*/ 4 h 158"/>
                <a:gd name="T96" fmla="*/ 64 w 208"/>
                <a:gd name="T97" fmla="*/ 8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8"/>
                <a:gd name="T148" fmla="*/ 0 h 158"/>
                <a:gd name="T149" fmla="*/ 208 w 208"/>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8" h="158">
                  <a:moveTo>
                    <a:pt x="64" y="8"/>
                  </a:moveTo>
                  <a:lnTo>
                    <a:pt x="68" y="8"/>
                  </a:lnTo>
                  <a:lnTo>
                    <a:pt x="72" y="8"/>
                  </a:lnTo>
                  <a:lnTo>
                    <a:pt x="76" y="6"/>
                  </a:lnTo>
                  <a:lnTo>
                    <a:pt x="80" y="4"/>
                  </a:lnTo>
                  <a:lnTo>
                    <a:pt x="78" y="8"/>
                  </a:lnTo>
                  <a:lnTo>
                    <a:pt x="78" y="12"/>
                  </a:lnTo>
                  <a:lnTo>
                    <a:pt x="76" y="14"/>
                  </a:lnTo>
                  <a:lnTo>
                    <a:pt x="76" y="18"/>
                  </a:lnTo>
                  <a:lnTo>
                    <a:pt x="70" y="28"/>
                  </a:lnTo>
                  <a:lnTo>
                    <a:pt x="66" y="38"/>
                  </a:lnTo>
                  <a:lnTo>
                    <a:pt x="62" y="48"/>
                  </a:lnTo>
                  <a:lnTo>
                    <a:pt x="60" y="58"/>
                  </a:lnTo>
                  <a:lnTo>
                    <a:pt x="56" y="68"/>
                  </a:lnTo>
                  <a:lnTo>
                    <a:pt x="52" y="78"/>
                  </a:lnTo>
                  <a:lnTo>
                    <a:pt x="50" y="88"/>
                  </a:lnTo>
                  <a:lnTo>
                    <a:pt x="46" y="98"/>
                  </a:lnTo>
                  <a:lnTo>
                    <a:pt x="48" y="106"/>
                  </a:lnTo>
                  <a:lnTo>
                    <a:pt x="50" y="112"/>
                  </a:lnTo>
                  <a:lnTo>
                    <a:pt x="54" y="118"/>
                  </a:lnTo>
                  <a:lnTo>
                    <a:pt x="62" y="122"/>
                  </a:lnTo>
                  <a:lnTo>
                    <a:pt x="64" y="122"/>
                  </a:lnTo>
                  <a:lnTo>
                    <a:pt x="66" y="124"/>
                  </a:lnTo>
                  <a:lnTo>
                    <a:pt x="70" y="124"/>
                  </a:lnTo>
                  <a:lnTo>
                    <a:pt x="72" y="126"/>
                  </a:lnTo>
                  <a:lnTo>
                    <a:pt x="74" y="128"/>
                  </a:lnTo>
                  <a:lnTo>
                    <a:pt x="78" y="128"/>
                  </a:lnTo>
                  <a:lnTo>
                    <a:pt x="80" y="130"/>
                  </a:lnTo>
                  <a:lnTo>
                    <a:pt x="84" y="130"/>
                  </a:lnTo>
                  <a:lnTo>
                    <a:pt x="92" y="132"/>
                  </a:lnTo>
                  <a:lnTo>
                    <a:pt x="100" y="134"/>
                  </a:lnTo>
                  <a:lnTo>
                    <a:pt x="106" y="134"/>
                  </a:lnTo>
                  <a:lnTo>
                    <a:pt x="114" y="136"/>
                  </a:lnTo>
                  <a:lnTo>
                    <a:pt x="122" y="136"/>
                  </a:lnTo>
                  <a:lnTo>
                    <a:pt x="130" y="138"/>
                  </a:lnTo>
                  <a:lnTo>
                    <a:pt x="138" y="140"/>
                  </a:lnTo>
                  <a:lnTo>
                    <a:pt x="146" y="140"/>
                  </a:lnTo>
                  <a:lnTo>
                    <a:pt x="156" y="142"/>
                  </a:lnTo>
                  <a:lnTo>
                    <a:pt x="164" y="144"/>
                  </a:lnTo>
                  <a:lnTo>
                    <a:pt x="170" y="146"/>
                  </a:lnTo>
                  <a:lnTo>
                    <a:pt x="178" y="148"/>
                  </a:lnTo>
                  <a:lnTo>
                    <a:pt x="186" y="150"/>
                  </a:lnTo>
                  <a:lnTo>
                    <a:pt x="194" y="152"/>
                  </a:lnTo>
                  <a:lnTo>
                    <a:pt x="200" y="154"/>
                  </a:lnTo>
                  <a:lnTo>
                    <a:pt x="208" y="158"/>
                  </a:lnTo>
                  <a:lnTo>
                    <a:pt x="198" y="156"/>
                  </a:lnTo>
                  <a:lnTo>
                    <a:pt x="186" y="156"/>
                  </a:lnTo>
                  <a:lnTo>
                    <a:pt x="176" y="154"/>
                  </a:lnTo>
                  <a:lnTo>
                    <a:pt x="164" y="152"/>
                  </a:lnTo>
                  <a:lnTo>
                    <a:pt x="154" y="150"/>
                  </a:lnTo>
                  <a:lnTo>
                    <a:pt x="142" y="148"/>
                  </a:lnTo>
                  <a:lnTo>
                    <a:pt x="132" y="146"/>
                  </a:lnTo>
                  <a:lnTo>
                    <a:pt x="120" y="144"/>
                  </a:lnTo>
                  <a:lnTo>
                    <a:pt x="108" y="144"/>
                  </a:lnTo>
                  <a:lnTo>
                    <a:pt x="98" y="142"/>
                  </a:lnTo>
                  <a:lnTo>
                    <a:pt x="88" y="140"/>
                  </a:lnTo>
                  <a:lnTo>
                    <a:pt x="76" y="140"/>
                  </a:lnTo>
                  <a:lnTo>
                    <a:pt x="64" y="138"/>
                  </a:lnTo>
                  <a:lnTo>
                    <a:pt x="54" y="136"/>
                  </a:lnTo>
                  <a:lnTo>
                    <a:pt x="42" y="136"/>
                  </a:lnTo>
                  <a:lnTo>
                    <a:pt x="30" y="136"/>
                  </a:lnTo>
                  <a:lnTo>
                    <a:pt x="26" y="136"/>
                  </a:lnTo>
                  <a:lnTo>
                    <a:pt x="22" y="136"/>
                  </a:lnTo>
                  <a:lnTo>
                    <a:pt x="20" y="136"/>
                  </a:lnTo>
                  <a:lnTo>
                    <a:pt x="16" y="138"/>
                  </a:lnTo>
                  <a:lnTo>
                    <a:pt x="12" y="138"/>
                  </a:lnTo>
                  <a:lnTo>
                    <a:pt x="8" y="136"/>
                  </a:lnTo>
                  <a:lnTo>
                    <a:pt x="4" y="136"/>
                  </a:lnTo>
                  <a:lnTo>
                    <a:pt x="0" y="136"/>
                  </a:lnTo>
                  <a:lnTo>
                    <a:pt x="4" y="132"/>
                  </a:lnTo>
                  <a:lnTo>
                    <a:pt x="10" y="128"/>
                  </a:lnTo>
                  <a:lnTo>
                    <a:pt x="16" y="122"/>
                  </a:lnTo>
                  <a:lnTo>
                    <a:pt x="22" y="118"/>
                  </a:lnTo>
                  <a:lnTo>
                    <a:pt x="26" y="114"/>
                  </a:lnTo>
                  <a:lnTo>
                    <a:pt x="30" y="108"/>
                  </a:lnTo>
                  <a:lnTo>
                    <a:pt x="34" y="102"/>
                  </a:lnTo>
                  <a:lnTo>
                    <a:pt x="34" y="94"/>
                  </a:lnTo>
                  <a:lnTo>
                    <a:pt x="38" y="84"/>
                  </a:lnTo>
                  <a:lnTo>
                    <a:pt x="40" y="72"/>
                  </a:lnTo>
                  <a:lnTo>
                    <a:pt x="44" y="62"/>
                  </a:lnTo>
                  <a:lnTo>
                    <a:pt x="46" y="52"/>
                  </a:lnTo>
                  <a:lnTo>
                    <a:pt x="50" y="42"/>
                  </a:lnTo>
                  <a:lnTo>
                    <a:pt x="52" y="30"/>
                  </a:lnTo>
                  <a:lnTo>
                    <a:pt x="56" y="20"/>
                  </a:lnTo>
                  <a:lnTo>
                    <a:pt x="58" y="8"/>
                  </a:lnTo>
                  <a:lnTo>
                    <a:pt x="60" y="6"/>
                  </a:lnTo>
                  <a:lnTo>
                    <a:pt x="62" y="4"/>
                  </a:lnTo>
                  <a:lnTo>
                    <a:pt x="64" y="4"/>
                  </a:lnTo>
                  <a:lnTo>
                    <a:pt x="66" y="4"/>
                  </a:lnTo>
                  <a:lnTo>
                    <a:pt x="68" y="2"/>
                  </a:lnTo>
                  <a:lnTo>
                    <a:pt x="70" y="2"/>
                  </a:lnTo>
                  <a:lnTo>
                    <a:pt x="74" y="0"/>
                  </a:lnTo>
                  <a:lnTo>
                    <a:pt x="76" y="0"/>
                  </a:lnTo>
                  <a:lnTo>
                    <a:pt x="74" y="0"/>
                  </a:lnTo>
                  <a:lnTo>
                    <a:pt x="70" y="2"/>
                  </a:lnTo>
                  <a:lnTo>
                    <a:pt x="66" y="4"/>
                  </a:lnTo>
                  <a:lnTo>
                    <a:pt x="64" y="8"/>
                  </a:lnTo>
                  <a:close/>
                </a:path>
              </a:pathLst>
            </a:custGeom>
            <a:solidFill>
              <a:srgbClr val="FF7F00"/>
            </a:solidFill>
            <a:ln w="9525">
              <a:noFill/>
              <a:round/>
              <a:headEnd/>
              <a:tailEnd/>
            </a:ln>
          </p:spPr>
          <p:txBody>
            <a:bodyPr>
              <a:prstTxWarp prst="textNoShape">
                <a:avLst/>
              </a:prstTxWarp>
            </a:bodyPr>
            <a:lstStyle/>
            <a:p>
              <a:endParaRPr lang="en-US"/>
            </a:p>
          </p:txBody>
        </p:sp>
        <p:sp>
          <p:nvSpPr>
            <p:cNvPr id="36893" name="Freeform 303"/>
            <p:cNvSpPr>
              <a:spLocks/>
            </p:cNvSpPr>
            <p:nvPr/>
          </p:nvSpPr>
          <p:spPr bwMode="auto">
            <a:xfrm>
              <a:off x="1583" y="3268"/>
              <a:ext cx="190" cy="122"/>
            </a:xfrm>
            <a:custGeom>
              <a:avLst/>
              <a:gdLst>
                <a:gd name="T0" fmla="*/ 42 w 190"/>
                <a:gd name="T1" fmla="*/ 20 h 122"/>
                <a:gd name="T2" fmla="*/ 34 w 190"/>
                <a:gd name="T3" fmla="*/ 58 h 122"/>
                <a:gd name="T4" fmla="*/ 32 w 190"/>
                <a:gd name="T5" fmla="*/ 80 h 122"/>
                <a:gd name="T6" fmla="*/ 38 w 190"/>
                <a:gd name="T7" fmla="*/ 84 h 122"/>
                <a:gd name="T8" fmla="*/ 46 w 190"/>
                <a:gd name="T9" fmla="*/ 88 h 122"/>
                <a:gd name="T10" fmla="*/ 54 w 190"/>
                <a:gd name="T11" fmla="*/ 90 h 122"/>
                <a:gd name="T12" fmla="*/ 64 w 190"/>
                <a:gd name="T13" fmla="*/ 96 h 122"/>
                <a:gd name="T14" fmla="*/ 80 w 190"/>
                <a:gd name="T15" fmla="*/ 104 h 122"/>
                <a:gd name="T16" fmla="*/ 96 w 190"/>
                <a:gd name="T17" fmla="*/ 108 h 122"/>
                <a:gd name="T18" fmla="*/ 112 w 190"/>
                <a:gd name="T19" fmla="*/ 112 h 122"/>
                <a:gd name="T20" fmla="*/ 130 w 190"/>
                <a:gd name="T21" fmla="*/ 114 h 122"/>
                <a:gd name="T22" fmla="*/ 146 w 190"/>
                <a:gd name="T23" fmla="*/ 114 h 122"/>
                <a:gd name="T24" fmla="*/ 164 w 190"/>
                <a:gd name="T25" fmla="*/ 116 h 122"/>
                <a:gd name="T26" fmla="*/ 180 w 190"/>
                <a:gd name="T27" fmla="*/ 118 h 122"/>
                <a:gd name="T28" fmla="*/ 180 w 190"/>
                <a:gd name="T29" fmla="*/ 118 h 122"/>
                <a:gd name="T30" fmla="*/ 162 w 190"/>
                <a:gd name="T31" fmla="*/ 122 h 122"/>
                <a:gd name="T32" fmla="*/ 142 w 190"/>
                <a:gd name="T33" fmla="*/ 122 h 122"/>
                <a:gd name="T34" fmla="*/ 120 w 190"/>
                <a:gd name="T35" fmla="*/ 122 h 122"/>
                <a:gd name="T36" fmla="*/ 106 w 190"/>
                <a:gd name="T37" fmla="*/ 120 h 122"/>
                <a:gd name="T38" fmla="*/ 98 w 190"/>
                <a:gd name="T39" fmla="*/ 120 h 122"/>
                <a:gd name="T40" fmla="*/ 88 w 190"/>
                <a:gd name="T41" fmla="*/ 118 h 122"/>
                <a:gd name="T42" fmla="*/ 76 w 190"/>
                <a:gd name="T43" fmla="*/ 118 h 122"/>
                <a:gd name="T44" fmla="*/ 64 w 190"/>
                <a:gd name="T45" fmla="*/ 114 h 122"/>
                <a:gd name="T46" fmla="*/ 54 w 190"/>
                <a:gd name="T47" fmla="*/ 112 h 122"/>
                <a:gd name="T48" fmla="*/ 42 w 190"/>
                <a:gd name="T49" fmla="*/ 110 h 122"/>
                <a:gd name="T50" fmla="*/ 30 w 190"/>
                <a:gd name="T51" fmla="*/ 108 h 122"/>
                <a:gd name="T52" fmla="*/ 18 w 190"/>
                <a:gd name="T53" fmla="*/ 104 h 122"/>
                <a:gd name="T54" fmla="*/ 6 w 190"/>
                <a:gd name="T55" fmla="*/ 102 h 122"/>
                <a:gd name="T56" fmla="*/ 4 w 190"/>
                <a:gd name="T57" fmla="*/ 92 h 122"/>
                <a:gd name="T58" fmla="*/ 12 w 190"/>
                <a:gd name="T59" fmla="*/ 74 h 122"/>
                <a:gd name="T60" fmla="*/ 20 w 190"/>
                <a:gd name="T61" fmla="*/ 58 h 122"/>
                <a:gd name="T62" fmla="*/ 24 w 190"/>
                <a:gd name="T63" fmla="*/ 38 h 122"/>
                <a:gd name="T64" fmla="*/ 26 w 190"/>
                <a:gd name="T65" fmla="*/ 24 h 122"/>
                <a:gd name="T66" fmla="*/ 28 w 190"/>
                <a:gd name="T67" fmla="*/ 12 h 122"/>
                <a:gd name="T68" fmla="*/ 32 w 190"/>
                <a:gd name="T69" fmla="*/ 4 h 122"/>
                <a:gd name="T70" fmla="*/ 42 w 190"/>
                <a:gd name="T71" fmla="*/ 0 h 122"/>
                <a:gd name="T72" fmla="*/ 46 w 190"/>
                <a:gd name="T73" fmla="*/ 0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
                <a:gd name="T112" fmla="*/ 0 h 122"/>
                <a:gd name="T113" fmla="*/ 190 w 190"/>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 h="122">
                  <a:moveTo>
                    <a:pt x="46" y="0"/>
                  </a:moveTo>
                  <a:lnTo>
                    <a:pt x="42" y="20"/>
                  </a:lnTo>
                  <a:lnTo>
                    <a:pt x="38" y="38"/>
                  </a:lnTo>
                  <a:lnTo>
                    <a:pt x="34" y="58"/>
                  </a:lnTo>
                  <a:lnTo>
                    <a:pt x="30" y="76"/>
                  </a:lnTo>
                  <a:lnTo>
                    <a:pt x="32" y="80"/>
                  </a:lnTo>
                  <a:lnTo>
                    <a:pt x="36" y="82"/>
                  </a:lnTo>
                  <a:lnTo>
                    <a:pt x="38" y="84"/>
                  </a:lnTo>
                  <a:lnTo>
                    <a:pt x="42" y="86"/>
                  </a:lnTo>
                  <a:lnTo>
                    <a:pt x="46" y="88"/>
                  </a:lnTo>
                  <a:lnTo>
                    <a:pt x="50" y="90"/>
                  </a:lnTo>
                  <a:lnTo>
                    <a:pt x="54" y="90"/>
                  </a:lnTo>
                  <a:lnTo>
                    <a:pt x="58" y="92"/>
                  </a:lnTo>
                  <a:lnTo>
                    <a:pt x="64" y="96"/>
                  </a:lnTo>
                  <a:lnTo>
                    <a:pt x="72" y="100"/>
                  </a:lnTo>
                  <a:lnTo>
                    <a:pt x="80" y="104"/>
                  </a:lnTo>
                  <a:lnTo>
                    <a:pt x="88" y="106"/>
                  </a:lnTo>
                  <a:lnTo>
                    <a:pt x="96" y="108"/>
                  </a:lnTo>
                  <a:lnTo>
                    <a:pt x="104" y="110"/>
                  </a:lnTo>
                  <a:lnTo>
                    <a:pt x="112" y="112"/>
                  </a:lnTo>
                  <a:lnTo>
                    <a:pt x="120" y="112"/>
                  </a:lnTo>
                  <a:lnTo>
                    <a:pt x="130" y="114"/>
                  </a:lnTo>
                  <a:lnTo>
                    <a:pt x="138" y="114"/>
                  </a:lnTo>
                  <a:lnTo>
                    <a:pt x="146" y="114"/>
                  </a:lnTo>
                  <a:lnTo>
                    <a:pt x="154" y="116"/>
                  </a:lnTo>
                  <a:lnTo>
                    <a:pt x="164" y="116"/>
                  </a:lnTo>
                  <a:lnTo>
                    <a:pt x="172" y="116"/>
                  </a:lnTo>
                  <a:lnTo>
                    <a:pt x="180" y="118"/>
                  </a:lnTo>
                  <a:lnTo>
                    <a:pt x="190" y="118"/>
                  </a:lnTo>
                  <a:lnTo>
                    <a:pt x="180" y="118"/>
                  </a:lnTo>
                  <a:lnTo>
                    <a:pt x="172" y="120"/>
                  </a:lnTo>
                  <a:lnTo>
                    <a:pt x="162" y="122"/>
                  </a:lnTo>
                  <a:lnTo>
                    <a:pt x="152" y="122"/>
                  </a:lnTo>
                  <a:lnTo>
                    <a:pt x="142" y="122"/>
                  </a:lnTo>
                  <a:lnTo>
                    <a:pt x="130" y="122"/>
                  </a:lnTo>
                  <a:lnTo>
                    <a:pt x="120" y="122"/>
                  </a:lnTo>
                  <a:lnTo>
                    <a:pt x="110" y="120"/>
                  </a:lnTo>
                  <a:lnTo>
                    <a:pt x="106" y="120"/>
                  </a:lnTo>
                  <a:lnTo>
                    <a:pt x="102" y="120"/>
                  </a:lnTo>
                  <a:lnTo>
                    <a:pt x="98" y="120"/>
                  </a:lnTo>
                  <a:lnTo>
                    <a:pt x="94" y="120"/>
                  </a:lnTo>
                  <a:lnTo>
                    <a:pt x="88" y="118"/>
                  </a:lnTo>
                  <a:lnTo>
                    <a:pt x="82" y="118"/>
                  </a:lnTo>
                  <a:lnTo>
                    <a:pt x="76" y="118"/>
                  </a:lnTo>
                  <a:lnTo>
                    <a:pt x="70" y="116"/>
                  </a:lnTo>
                  <a:lnTo>
                    <a:pt x="64" y="114"/>
                  </a:lnTo>
                  <a:lnTo>
                    <a:pt x="58" y="114"/>
                  </a:lnTo>
                  <a:lnTo>
                    <a:pt x="54" y="112"/>
                  </a:lnTo>
                  <a:lnTo>
                    <a:pt x="48" y="110"/>
                  </a:lnTo>
                  <a:lnTo>
                    <a:pt x="42" y="110"/>
                  </a:lnTo>
                  <a:lnTo>
                    <a:pt x="36" y="108"/>
                  </a:lnTo>
                  <a:lnTo>
                    <a:pt x="30" y="108"/>
                  </a:lnTo>
                  <a:lnTo>
                    <a:pt x="24" y="106"/>
                  </a:lnTo>
                  <a:lnTo>
                    <a:pt x="18" y="104"/>
                  </a:lnTo>
                  <a:lnTo>
                    <a:pt x="12" y="102"/>
                  </a:lnTo>
                  <a:lnTo>
                    <a:pt x="6" y="102"/>
                  </a:lnTo>
                  <a:lnTo>
                    <a:pt x="0" y="100"/>
                  </a:lnTo>
                  <a:lnTo>
                    <a:pt x="4" y="92"/>
                  </a:lnTo>
                  <a:lnTo>
                    <a:pt x="8" y="84"/>
                  </a:lnTo>
                  <a:lnTo>
                    <a:pt x="12" y="74"/>
                  </a:lnTo>
                  <a:lnTo>
                    <a:pt x="16" y="66"/>
                  </a:lnTo>
                  <a:lnTo>
                    <a:pt x="20" y="58"/>
                  </a:lnTo>
                  <a:lnTo>
                    <a:pt x="22" y="48"/>
                  </a:lnTo>
                  <a:lnTo>
                    <a:pt x="24" y="38"/>
                  </a:lnTo>
                  <a:lnTo>
                    <a:pt x="24" y="28"/>
                  </a:lnTo>
                  <a:lnTo>
                    <a:pt x="26" y="24"/>
                  </a:lnTo>
                  <a:lnTo>
                    <a:pt x="28" y="18"/>
                  </a:lnTo>
                  <a:lnTo>
                    <a:pt x="28" y="12"/>
                  </a:lnTo>
                  <a:lnTo>
                    <a:pt x="28" y="6"/>
                  </a:lnTo>
                  <a:lnTo>
                    <a:pt x="32" y="4"/>
                  </a:lnTo>
                  <a:lnTo>
                    <a:pt x="38" y="2"/>
                  </a:lnTo>
                  <a:lnTo>
                    <a:pt x="42" y="0"/>
                  </a:lnTo>
                  <a:lnTo>
                    <a:pt x="46" y="0"/>
                  </a:lnTo>
                  <a:close/>
                </a:path>
              </a:pathLst>
            </a:custGeom>
            <a:solidFill>
              <a:srgbClr val="FF7F00"/>
            </a:solidFill>
            <a:ln w="9525">
              <a:noFill/>
              <a:round/>
              <a:headEnd/>
              <a:tailEnd/>
            </a:ln>
          </p:spPr>
          <p:txBody>
            <a:bodyPr>
              <a:prstTxWarp prst="textNoShape">
                <a:avLst/>
              </a:prstTxWarp>
            </a:bodyPr>
            <a:lstStyle/>
            <a:p>
              <a:endParaRPr lang="en-US"/>
            </a:p>
          </p:txBody>
        </p:sp>
        <p:sp>
          <p:nvSpPr>
            <p:cNvPr id="36894" name="Freeform 304"/>
            <p:cNvSpPr>
              <a:spLocks/>
            </p:cNvSpPr>
            <p:nvPr/>
          </p:nvSpPr>
          <p:spPr bwMode="auto">
            <a:xfrm>
              <a:off x="1479" y="3348"/>
              <a:ext cx="186" cy="50"/>
            </a:xfrm>
            <a:custGeom>
              <a:avLst/>
              <a:gdLst>
                <a:gd name="T0" fmla="*/ 110 w 186"/>
                <a:gd name="T1" fmla="*/ 32 h 50"/>
                <a:gd name="T2" fmla="*/ 120 w 186"/>
                <a:gd name="T3" fmla="*/ 34 h 50"/>
                <a:gd name="T4" fmla="*/ 128 w 186"/>
                <a:gd name="T5" fmla="*/ 36 h 50"/>
                <a:gd name="T6" fmla="*/ 138 w 186"/>
                <a:gd name="T7" fmla="*/ 38 h 50"/>
                <a:gd name="T8" fmla="*/ 148 w 186"/>
                <a:gd name="T9" fmla="*/ 40 h 50"/>
                <a:gd name="T10" fmla="*/ 158 w 186"/>
                <a:gd name="T11" fmla="*/ 42 h 50"/>
                <a:gd name="T12" fmla="*/ 166 w 186"/>
                <a:gd name="T13" fmla="*/ 42 h 50"/>
                <a:gd name="T14" fmla="*/ 176 w 186"/>
                <a:gd name="T15" fmla="*/ 44 h 50"/>
                <a:gd name="T16" fmla="*/ 186 w 186"/>
                <a:gd name="T17" fmla="*/ 46 h 50"/>
                <a:gd name="T18" fmla="*/ 182 w 186"/>
                <a:gd name="T19" fmla="*/ 46 h 50"/>
                <a:gd name="T20" fmla="*/ 176 w 186"/>
                <a:gd name="T21" fmla="*/ 46 h 50"/>
                <a:gd name="T22" fmla="*/ 172 w 186"/>
                <a:gd name="T23" fmla="*/ 46 h 50"/>
                <a:gd name="T24" fmla="*/ 168 w 186"/>
                <a:gd name="T25" fmla="*/ 46 h 50"/>
                <a:gd name="T26" fmla="*/ 164 w 186"/>
                <a:gd name="T27" fmla="*/ 46 h 50"/>
                <a:gd name="T28" fmla="*/ 160 w 186"/>
                <a:gd name="T29" fmla="*/ 48 h 50"/>
                <a:gd name="T30" fmla="*/ 156 w 186"/>
                <a:gd name="T31" fmla="*/ 48 h 50"/>
                <a:gd name="T32" fmla="*/ 154 w 186"/>
                <a:gd name="T33" fmla="*/ 50 h 50"/>
                <a:gd name="T34" fmla="*/ 146 w 186"/>
                <a:gd name="T35" fmla="*/ 46 h 50"/>
                <a:gd name="T36" fmla="*/ 138 w 186"/>
                <a:gd name="T37" fmla="*/ 44 h 50"/>
                <a:gd name="T38" fmla="*/ 132 w 186"/>
                <a:gd name="T39" fmla="*/ 42 h 50"/>
                <a:gd name="T40" fmla="*/ 124 w 186"/>
                <a:gd name="T41" fmla="*/ 40 h 50"/>
                <a:gd name="T42" fmla="*/ 116 w 186"/>
                <a:gd name="T43" fmla="*/ 38 h 50"/>
                <a:gd name="T44" fmla="*/ 110 w 186"/>
                <a:gd name="T45" fmla="*/ 36 h 50"/>
                <a:gd name="T46" fmla="*/ 102 w 186"/>
                <a:gd name="T47" fmla="*/ 34 h 50"/>
                <a:gd name="T48" fmla="*/ 94 w 186"/>
                <a:gd name="T49" fmla="*/ 34 h 50"/>
                <a:gd name="T50" fmla="*/ 86 w 186"/>
                <a:gd name="T51" fmla="*/ 32 h 50"/>
                <a:gd name="T52" fmla="*/ 78 w 186"/>
                <a:gd name="T53" fmla="*/ 32 h 50"/>
                <a:gd name="T54" fmla="*/ 70 w 186"/>
                <a:gd name="T55" fmla="*/ 30 h 50"/>
                <a:gd name="T56" fmla="*/ 62 w 186"/>
                <a:gd name="T57" fmla="*/ 30 h 50"/>
                <a:gd name="T58" fmla="*/ 56 w 186"/>
                <a:gd name="T59" fmla="*/ 28 h 50"/>
                <a:gd name="T60" fmla="*/ 48 w 186"/>
                <a:gd name="T61" fmla="*/ 28 h 50"/>
                <a:gd name="T62" fmla="*/ 40 w 186"/>
                <a:gd name="T63" fmla="*/ 26 h 50"/>
                <a:gd name="T64" fmla="*/ 32 w 186"/>
                <a:gd name="T65" fmla="*/ 24 h 50"/>
                <a:gd name="T66" fmla="*/ 28 w 186"/>
                <a:gd name="T67" fmla="*/ 22 h 50"/>
                <a:gd name="T68" fmla="*/ 22 w 186"/>
                <a:gd name="T69" fmla="*/ 20 h 50"/>
                <a:gd name="T70" fmla="*/ 18 w 186"/>
                <a:gd name="T71" fmla="*/ 20 h 50"/>
                <a:gd name="T72" fmla="*/ 12 w 186"/>
                <a:gd name="T73" fmla="*/ 16 h 50"/>
                <a:gd name="T74" fmla="*/ 6 w 186"/>
                <a:gd name="T75" fmla="*/ 14 h 50"/>
                <a:gd name="T76" fmla="*/ 4 w 186"/>
                <a:gd name="T77" fmla="*/ 10 h 50"/>
                <a:gd name="T78" fmla="*/ 2 w 186"/>
                <a:gd name="T79" fmla="*/ 4 h 50"/>
                <a:gd name="T80" fmla="*/ 0 w 186"/>
                <a:gd name="T81" fmla="*/ 0 h 50"/>
                <a:gd name="T82" fmla="*/ 6 w 186"/>
                <a:gd name="T83" fmla="*/ 4 h 50"/>
                <a:gd name="T84" fmla="*/ 12 w 186"/>
                <a:gd name="T85" fmla="*/ 8 h 50"/>
                <a:gd name="T86" fmla="*/ 18 w 186"/>
                <a:gd name="T87" fmla="*/ 12 h 50"/>
                <a:gd name="T88" fmla="*/ 24 w 186"/>
                <a:gd name="T89" fmla="*/ 16 h 50"/>
                <a:gd name="T90" fmla="*/ 30 w 186"/>
                <a:gd name="T91" fmla="*/ 18 h 50"/>
                <a:gd name="T92" fmla="*/ 38 w 186"/>
                <a:gd name="T93" fmla="*/ 20 h 50"/>
                <a:gd name="T94" fmla="*/ 44 w 186"/>
                <a:gd name="T95" fmla="*/ 22 h 50"/>
                <a:gd name="T96" fmla="*/ 52 w 186"/>
                <a:gd name="T97" fmla="*/ 24 h 50"/>
                <a:gd name="T98" fmla="*/ 60 w 186"/>
                <a:gd name="T99" fmla="*/ 24 h 50"/>
                <a:gd name="T100" fmla="*/ 66 w 186"/>
                <a:gd name="T101" fmla="*/ 24 h 50"/>
                <a:gd name="T102" fmla="*/ 74 w 186"/>
                <a:gd name="T103" fmla="*/ 26 h 50"/>
                <a:gd name="T104" fmla="*/ 82 w 186"/>
                <a:gd name="T105" fmla="*/ 26 h 50"/>
                <a:gd name="T106" fmla="*/ 88 w 186"/>
                <a:gd name="T107" fmla="*/ 28 h 50"/>
                <a:gd name="T108" fmla="*/ 96 w 186"/>
                <a:gd name="T109" fmla="*/ 28 h 50"/>
                <a:gd name="T110" fmla="*/ 104 w 186"/>
                <a:gd name="T111" fmla="*/ 30 h 50"/>
                <a:gd name="T112" fmla="*/ 110 w 186"/>
                <a:gd name="T113" fmla="*/ 32 h 50"/>
                <a:gd name="T114" fmla="*/ 110 w 186"/>
                <a:gd name="T115" fmla="*/ 32 h 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50"/>
                <a:gd name="T176" fmla="*/ 186 w 186"/>
                <a:gd name="T177" fmla="*/ 50 h 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50">
                  <a:moveTo>
                    <a:pt x="110" y="32"/>
                  </a:moveTo>
                  <a:lnTo>
                    <a:pt x="120" y="34"/>
                  </a:lnTo>
                  <a:lnTo>
                    <a:pt x="128" y="36"/>
                  </a:lnTo>
                  <a:lnTo>
                    <a:pt x="138" y="38"/>
                  </a:lnTo>
                  <a:lnTo>
                    <a:pt x="148" y="40"/>
                  </a:lnTo>
                  <a:lnTo>
                    <a:pt x="158" y="42"/>
                  </a:lnTo>
                  <a:lnTo>
                    <a:pt x="166" y="42"/>
                  </a:lnTo>
                  <a:lnTo>
                    <a:pt x="176" y="44"/>
                  </a:lnTo>
                  <a:lnTo>
                    <a:pt x="186" y="46"/>
                  </a:lnTo>
                  <a:lnTo>
                    <a:pt x="182" y="46"/>
                  </a:lnTo>
                  <a:lnTo>
                    <a:pt x="176" y="46"/>
                  </a:lnTo>
                  <a:lnTo>
                    <a:pt x="172" y="46"/>
                  </a:lnTo>
                  <a:lnTo>
                    <a:pt x="168" y="46"/>
                  </a:lnTo>
                  <a:lnTo>
                    <a:pt x="164" y="46"/>
                  </a:lnTo>
                  <a:lnTo>
                    <a:pt x="160" y="48"/>
                  </a:lnTo>
                  <a:lnTo>
                    <a:pt x="156" y="48"/>
                  </a:lnTo>
                  <a:lnTo>
                    <a:pt x="154" y="50"/>
                  </a:lnTo>
                  <a:lnTo>
                    <a:pt x="146" y="46"/>
                  </a:lnTo>
                  <a:lnTo>
                    <a:pt x="138" y="44"/>
                  </a:lnTo>
                  <a:lnTo>
                    <a:pt x="132" y="42"/>
                  </a:lnTo>
                  <a:lnTo>
                    <a:pt x="124" y="40"/>
                  </a:lnTo>
                  <a:lnTo>
                    <a:pt x="116" y="38"/>
                  </a:lnTo>
                  <a:lnTo>
                    <a:pt x="110" y="36"/>
                  </a:lnTo>
                  <a:lnTo>
                    <a:pt x="102" y="34"/>
                  </a:lnTo>
                  <a:lnTo>
                    <a:pt x="94" y="34"/>
                  </a:lnTo>
                  <a:lnTo>
                    <a:pt x="86" y="32"/>
                  </a:lnTo>
                  <a:lnTo>
                    <a:pt x="78" y="32"/>
                  </a:lnTo>
                  <a:lnTo>
                    <a:pt x="70" y="30"/>
                  </a:lnTo>
                  <a:lnTo>
                    <a:pt x="62" y="30"/>
                  </a:lnTo>
                  <a:lnTo>
                    <a:pt x="56" y="28"/>
                  </a:lnTo>
                  <a:lnTo>
                    <a:pt x="48" y="28"/>
                  </a:lnTo>
                  <a:lnTo>
                    <a:pt x="40" y="26"/>
                  </a:lnTo>
                  <a:lnTo>
                    <a:pt x="32" y="24"/>
                  </a:lnTo>
                  <a:lnTo>
                    <a:pt x="28" y="22"/>
                  </a:lnTo>
                  <a:lnTo>
                    <a:pt x="22" y="20"/>
                  </a:lnTo>
                  <a:lnTo>
                    <a:pt x="18" y="20"/>
                  </a:lnTo>
                  <a:lnTo>
                    <a:pt x="12" y="16"/>
                  </a:lnTo>
                  <a:lnTo>
                    <a:pt x="6" y="14"/>
                  </a:lnTo>
                  <a:lnTo>
                    <a:pt x="4" y="10"/>
                  </a:lnTo>
                  <a:lnTo>
                    <a:pt x="2" y="4"/>
                  </a:lnTo>
                  <a:lnTo>
                    <a:pt x="0" y="0"/>
                  </a:lnTo>
                  <a:lnTo>
                    <a:pt x="6" y="4"/>
                  </a:lnTo>
                  <a:lnTo>
                    <a:pt x="12" y="8"/>
                  </a:lnTo>
                  <a:lnTo>
                    <a:pt x="18" y="12"/>
                  </a:lnTo>
                  <a:lnTo>
                    <a:pt x="24" y="16"/>
                  </a:lnTo>
                  <a:lnTo>
                    <a:pt x="30" y="18"/>
                  </a:lnTo>
                  <a:lnTo>
                    <a:pt x="38" y="20"/>
                  </a:lnTo>
                  <a:lnTo>
                    <a:pt x="44" y="22"/>
                  </a:lnTo>
                  <a:lnTo>
                    <a:pt x="52" y="24"/>
                  </a:lnTo>
                  <a:lnTo>
                    <a:pt x="60" y="24"/>
                  </a:lnTo>
                  <a:lnTo>
                    <a:pt x="66" y="24"/>
                  </a:lnTo>
                  <a:lnTo>
                    <a:pt x="74" y="26"/>
                  </a:lnTo>
                  <a:lnTo>
                    <a:pt x="82" y="26"/>
                  </a:lnTo>
                  <a:lnTo>
                    <a:pt x="88" y="28"/>
                  </a:lnTo>
                  <a:lnTo>
                    <a:pt x="96" y="28"/>
                  </a:lnTo>
                  <a:lnTo>
                    <a:pt x="104" y="30"/>
                  </a:lnTo>
                  <a:lnTo>
                    <a:pt x="110" y="32"/>
                  </a:lnTo>
                  <a:close/>
                </a:path>
              </a:pathLst>
            </a:custGeom>
            <a:solidFill>
              <a:srgbClr val="C44400"/>
            </a:solidFill>
            <a:ln w="9525">
              <a:noFill/>
              <a:round/>
              <a:headEnd/>
              <a:tailEnd/>
            </a:ln>
          </p:spPr>
          <p:txBody>
            <a:bodyPr>
              <a:prstTxWarp prst="textNoShape">
                <a:avLst/>
              </a:prstTxWarp>
            </a:bodyPr>
            <a:lstStyle/>
            <a:p>
              <a:endParaRPr lang="en-US"/>
            </a:p>
          </p:txBody>
        </p:sp>
        <p:sp>
          <p:nvSpPr>
            <p:cNvPr id="36895" name="Freeform 305"/>
            <p:cNvSpPr>
              <a:spLocks/>
            </p:cNvSpPr>
            <p:nvPr/>
          </p:nvSpPr>
          <p:spPr bwMode="auto">
            <a:xfrm>
              <a:off x="1665" y="3360"/>
              <a:ext cx="140" cy="18"/>
            </a:xfrm>
            <a:custGeom>
              <a:avLst/>
              <a:gdLst>
                <a:gd name="T0" fmla="*/ 140 w 140"/>
                <a:gd name="T1" fmla="*/ 10 h 18"/>
                <a:gd name="T2" fmla="*/ 134 w 140"/>
                <a:gd name="T3" fmla="*/ 14 h 18"/>
                <a:gd name="T4" fmla="*/ 128 w 140"/>
                <a:gd name="T5" fmla="*/ 16 h 18"/>
                <a:gd name="T6" fmla="*/ 120 w 140"/>
                <a:gd name="T7" fmla="*/ 18 h 18"/>
                <a:gd name="T8" fmla="*/ 112 w 140"/>
                <a:gd name="T9" fmla="*/ 18 h 18"/>
                <a:gd name="T10" fmla="*/ 104 w 140"/>
                <a:gd name="T11" fmla="*/ 18 h 18"/>
                <a:gd name="T12" fmla="*/ 96 w 140"/>
                <a:gd name="T13" fmla="*/ 16 h 18"/>
                <a:gd name="T14" fmla="*/ 88 w 140"/>
                <a:gd name="T15" fmla="*/ 14 h 18"/>
                <a:gd name="T16" fmla="*/ 82 w 140"/>
                <a:gd name="T17" fmla="*/ 14 h 18"/>
                <a:gd name="T18" fmla="*/ 70 w 140"/>
                <a:gd name="T19" fmla="*/ 12 h 18"/>
                <a:gd name="T20" fmla="*/ 60 w 140"/>
                <a:gd name="T21" fmla="*/ 12 h 18"/>
                <a:gd name="T22" fmla="*/ 50 w 140"/>
                <a:gd name="T23" fmla="*/ 12 h 18"/>
                <a:gd name="T24" fmla="*/ 40 w 140"/>
                <a:gd name="T25" fmla="*/ 10 h 18"/>
                <a:gd name="T26" fmla="*/ 28 w 140"/>
                <a:gd name="T27" fmla="*/ 10 h 18"/>
                <a:gd name="T28" fmla="*/ 18 w 140"/>
                <a:gd name="T29" fmla="*/ 8 h 18"/>
                <a:gd name="T30" fmla="*/ 8 w 140"/>
                <a:gd name="T31" fmla="*/ 4 h 18"/>
                <a:gd name="T32" fmla="*/ 0 w 140"/>
                <a:gd name="T33" fmla="*/ 0 h 18"/>
                <a:gd name="T34" fmla="*/ 8 w 140"/>
                <a:gd name="T35" fmla="*/ 2 h 18"/>
                <a:gd name="T36" fmla="*/ 18 w 140"/>
                <a:gd name="T37" fmla="*/ 2 h 18"/>
                <a:gd name="T38" fmla="*/ 26 w 140"/>
                <a:gd name="T39" fmla="*/ 4 h 18"/>
                <a:gd name="T40" fmla="*/ 34 w 140"/>
                <a:gd name="T41" fmla="*/ 4 h 18"/>
                <a:gd name="T42" fmla="*/ 44 w 140"/>
                <a:gd name="T43" fmla="*/ 4 h 18"/>
                <a:gd name="T44" fmla="*/ 52 w 140"/>
                <a:gd name="T45" fmla="*/ 4 h 18"/>
                <a:gd name="T46" fmla="*/ 62 w 140"/>
                <a:gd name="T47" fmla="*/ 4 h 18"/>
                <a:gd name="T48" fmla="*/ 70 w 140"/>
                <a:gd name="T49" fmla="*/ 4 h 18"/>
                <a:gd name="T50" fmla="*/ 80 w 140"/>
                <a:gd name="T51" fmla="*/ 4 h 18"/>
                <a:gd name="T52" fmla="*/ 88 w 140"/>
                <a:gd name="T53" fmla="*/ 4 h 18"/>
                <a:gd name="T54" fmla="*/ 96 w 140"/>
                <a:gd name="T55" fmla="*/ 6 h 18"/>
                <a:gd name="T56" fmla="*/ 106 w 140"/>
                <a:gd name="T57" fmla="*/ 6 h 18"/>
                <a:gd name="T58" fmla="*/ 114 w 140"/>
                <a:gd name="T59" fmla="*/ 6 h 18"/>
                <a:gd name="T60" fmla="*/ 124 w 140"/>
                <a:gd name="T61" fmla="*/ 8 h 18"/>
                <a:gd name="T62" fmla="*/ 132 w 140"/>
                <a:gd name="T63" fmla="*/ 8 h 18"/>
                <a:gd name="T64" fmla="*/ 140 w 140"/>
                <a:gd name="T65" fmla="*/ 10 h 18"/>
                <a:gd name="T66" fmla="*/ 140 w 140"/>
                <a:gd name="T67" fmla="*/ 10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18"/>
                <a:gd name="T104" fmla="*/ 140 w 140"/>
                <a:gd name="T105" fmla="*/ 18 h 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18">
                  <a:moveTo>
                    <a:pt x="140" y="10"/>
                  </a:moveTo>
                  <a:lnTo>
                    <a:pt x="134" y="14"/>
                  </a:lnTo>
                  <a:lnTo>
                    <a:pt x="128" y="16"/>
                  </a:lnTo>
                  <a:lnTo>
                    <a:pt x="120" y="18"/>
                  </a:lnTo>
                  <a:lnTo>
                    <a:pt x="112" y="18"/>
                  </a:lnTo>
                  <a:lnTo>
                    <a:pt x="104" y="18"/>
                  </a:lnTo>
                  <a:lnTo>
                    <a:pt x="96" y="16"/>
                  </a:lnTo>
                  <a:lnTo>
                    <a:pt x="88" y="14"/>
                  </a:lnTo>
                  <a:lnTo>
                    <a:pt x="82" y="14"/>
                  </a:lnTo>
                  <a:lnTo>
                    <a:pt x="70" y="12"/>
                  </a:lnTo>
                  <a:lnTo>
                    <a:pt x="60" y="12"/>
                  </a:lnTo>
                  <a:lnTo>
                    <a:pt x="50" y="12"/>
                  </a:lnTo>
                  <a:lnTo>
                    <a:pt x="40" y="10"/>
                  </a:lnTo>
                  <a:lnTo>
                    <a:pt x="28" y="10"/>
                  </a:lnTo>
                  <a:lnTo>
                    <a:pt x="18" y="8"/>
                  </a:lnTo>
                  <a:lnTo>
                    <a:pt x="8" y="4"/>
                  </a:lnTo>
                  <a:lnTo>
                    <a:pt x="0" y="0"/>
                  </a:lnTo>
                  <a:lnTo>
                    <a:pt x="8" y="2"/>
                  </a:lnTo>
                  <a:lnTo>
                    <a:pt x="18" y="2"/>
                  </a:lnTo>
                  <a:lnTo>
                    <a:pt x="26" y="4"/>
                  </a:lnTo>
                  <a:lnTo>
                    <a:pt x="34" y="4"/>
                  </a:lnTo>
                  <a:lnTo>
                    <a:pt x="44" y="4"/>
                  </a:lnTo>
                  <a:lnTo>
                    <a:pt x="52" y="4"/>
                  </a:lnTo>
                  <a:lnTo>
                    <a:pt x="62" y="4"/>
                  </a:lnTo>
                  <a:lnTo>
                    <a:pt x="70" y="4"/>
                  </a:lnTo>
                  <a:lnTo>
                    <a:pt x="80" y="4"/>
                  </a:lnTo>
                  <a:lnTo>
                    <a:pt x="88" y="4"/>
                  </a:lnTo>
                  <a:lnTo>
                    <a:pt x="96" y="6"/>
                  </a:lnTo>
                  <a:lnTo>
                    <a:pt x="106" y="6"/>
                  </a:lnTo>
                  <a:lnTo>
                    <a:pt x="114" y="6"/>
                  </a:lnTo>
                  <a:lnTo>
                    <a:pt x="124" y="8"/>
                  </a:lnTo>
                  <a:lnTo>
                    <a:pt x="132" y="8"/>
                  </a:lnTo>
                  <a:lnTo>
                    <a:pt x="140" y="10"/>
                  </a:lnTo>
                  <a:close/>
                </a:path>
              </a:pathLst>
            </a:custGeom>
            <a:solidFill>
              <a:srgbClr val="CE4F00"/>
            </a:solidFill>
            <a:ln w="9525">
              <a:noFill/>
              <a:round/>
              <a:headEnd/>
              <a:tailEnd/>
            </a:ln>
          </p:spPr>
          <p:txBody>
            <a:bodyPr>
              <a:prstTxWarp prst="textNoShape">
                <a:avLst/>
              </a:prstTxWarp>
            </a:bodyPr>
            <a:lstStyle/>
            <a:p>
              <a:endParaRPr lang="en-US"/>
            </a:p>
          </p:txBody>
        </p:sp>
        <p:sp>
          <p:nvSpPr>
            <p:cNvPr id="36896" name="Freeform 306"/>
            <p:cNvSpPr>
              <a:spLocks/>
            </p:cNvSpPr>
            <p:nvPr/>
          </p:nvSpPr>
          <p:spPr bwMode="auto">
            <a:xfrm>
              <a:off x="1609" y="2448"/>
              <a:ext cx="32" cy="30"/>
            </a:xfrm>
            <a:custGeom>
              <a:avLst/>
              <a:gdLst>
                <a:gd name="T0" fmla="*/ 16 w 32"/>
                <a:gd name="T1" fmla="*/ 30 h 30"/>
                <a:gd name="T2" fmla="*/ 22 w 32"/>
                <a:gd name="T3" fmla="*/ 28 h 30"/>
                <a:gd name="T4" fmla="*/ 28 w 32"/>
                <a:gd name="T5" fmla="*/ 26 h 30"/>
                <a:gd name="T6" fmla="*/ 30 w 32"/>
                <a:gd name="T7" fmla="*/ 20 h 30"/>
                <a:gd name="T8" fmla="*/ 32 w 32"/>
                <a:gd name="T9" fmla="*/ 14 h 30"/>
                <a:gd name="T10" fmla="*/ 30 w 32"/>
                <a:gd name="T11" fmla="*/ 8 h 30"/>
                <a:gd name="T12" fmla="*/ 28 w 32"/>
                <a:gd name="T13" fmla="*/ 4 h 30"/>
                <a:gd name="T14" fmla="*/ 22 w 32"/>
                <a:gd name="T15" fmla="*/ 0 h 30"/>
                <a:gd name="T16" fmla="*/ 16 w 32"/>
                <a:gd name="T17" fmla="*/ 0 h 30"/>
                <a:gd name="T18" fmla="*/ 10 w 32"/>
                <a:gd name="T19" fmla="*/ 0 h 30"/>
                <a:gd name="T20" fmla="*/ 6 w 32"/>
                <a:gd name="T21" fmla="*/ 4 h 30"/>
                <a:gd name="T22" fmla="*/ 2 w 32"/>
                <a:gd name="T23" fmla="*/ 8 h 30"/>
                <a:gd name="T24" fmla="*/ 0 w 32"/>
                <a:gd name="T25" fmla="*/ 14 h 30"/>
                <a:gd name="T26" fmla="*/ 2 w 32"/>
                <a:gd name="T27" fmla="*/ 20 h 30"/>
                <a:gd name="T28" fmla="*/ 6 w 32"/>
                <a:gd name="T29" fmla="*/ 26 h 30"/>
                <a:gd name="T30" fmla="*/ 10 w 32"/>
                <a:gd name="T31" fmla="*/ 28 h 30"/>
                <a:gd name="T32" fmla="*/ 16 w 32"/>
                <a:gd name="T33" fmla="*/ 30 h 30"/>
                <a:gd name="T34" fmla="*/ 16 w 32"/>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30"/>
                <a:gd name="T56" fmla="*/ 32 w 32"/>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30">
                  <a:moveTo>
                    <a:pt x="16" y="30"/>
                  </a:moveTo>
                  <a:lnTo>
                    <a:pt x="22" y="28"/>
                  </a:lnTo>
                  <a:lnTo>
                    <a:pt x="28" y="26"/>
                  </a:lnTo>
                  <a:lnTo>
                    <a:pt x="30" y="20"/>
                  </a:lnTo>
                  <a:lnTo>
                    <a:pt x="32" y="14"/>
                  </a:lnTo>
                  <a:lnTo>
                    <a:pt x="30" y="8"/>
                  </a:lnTo>
                  <a:lnTo>
                    <a:pt x="28" y="4"/>
                  </a:lnTo>
                  <a:lnTo>
                    <a:pt x="22" y="0"/>
                  </a:lnTo>
                  <a:lnTo>
                    <a:pt x="16" y="0"/>
                  </a:lnTo>
                  <a:lnTo>
                    <a:pt x="10" y="0"/>
                  </a:lnTo>
                  <a:lnTo>
                    <a:pt x="6" y="4"/>
                  </a:lnTo>
                  <a:lnTo>
                    <a:pt x="2" y="8"/>
                  </a:lnTo>
                  <a:lnTo>
                    <a:pt x="0" y="14"/>
                  </a:lnTo>
                  <a:lnTo>
                    <a:pt x="2" y="20"/>
                  </a:lnTo>
                  <a:lnTo>
                    <a:pt x="6" y="26"/>
                  </a:lnTo>
                  <a:lnTo>
                    <a:pt x="10" y="28"/>
                  </a:lnTo>
                  <a:lnTo>
                    <a:pt x="16" y="30"/>
                  </a:lnTo>
                  <a:close/>
                </a:path>
              </a:pathLst>
            </a:custGeom>
            <a:solidFill>
              <a:srgbClr val="FFFF00"/>
            </a:solidFill>
            <a:ln w="9525">
              <a:noFill/>
              <a:round/>
              <a:headEnd/>
              <a:tailEnd/>
            </a:ln>
          </p:spPr>
          <p:txBody>
            <a:bodyPr>
              <a:prstTxWarp prst="textNoShape">
                <a:avLst/>
              </a:prstTxWarp>
            </a:bodyPr>
            <a:lstStyle/>
            <a:p>
              <a:endParaRPr lang="en-US"/>
            </a:p>
          </p:txBody>
        </p:sp>
        <p:sp>
          <p:nvSpPr>
            <p:cNvPr id="36897" name="Freeform 307"/>
            <p:cNvSpPr>
              <a:spLocks/>
            </p:cNvSpPr>
            <p:nvPr/>
          </p:nvSpPr>
          <p:spPr bwMode="auto">
            <a:xfrm>
              <a:off x="1621" y="2456"/>
              <a:ext cx="12" cy="14"/>
            </a:xfrm>
            <a:custGeom>
              <a:avLst/>
              <a:gdLst>
                <a:gd name="T0" fmla="*/ 6 w 12"/>
                <a:gd name="T1" fmla="*/ 14 h 14"/>
                <a:gd name="T2" fmla="*/ 8 w 12"/>
                <a:gd name="T3" fmla="*/ 14 h 14"/>
                <a:gd name="T4" fmla="*/ 12 w 12"/>
                <a:gd name="T5" fmla="*/ 12 h 14"/>
                <a:gd name="T6" fmla="*/ 12 w 12"/>
                <a:gd name="T7" fmla="*/ 10 h 14"/>
                <a:gd name="T8" fmla="*/ 12 w 12"/>
                <a:gd name="T9" fmla="*/ 6 h 14"/>
                <a:gd name="T10" fmla="*/ 12 w 12"/>
                <a:gd name="T11" fmla="*/ 4 h 14"/>
                <a:gd name="T12" fmla="*/ 12 w 12"/>
                <a:gd name="T13" fmla="*/ 2 h 14"/>
                <a:gd name="T14" fmla="*/ 8 w 12"/>
                <a:gd name="T15" fmla="*/ 0 h 14"/>
                <a:gd name="T16" fmla="*/ 6 w 12"/>
                <a:gd name="T17" fmla="*/ 0 h 14"/>
                <a:gd name="T18" fmla="*/ 4 w 12"/>
                <a:gd name="T19" fmla="*/ 0 h 14"/>
                <a:gd name="T20" fmla="*/ 2 w 12"/>
                <a:gd name="T21" fmla="*/ 2 h 14"/>
                <a:gd name="T22" fmla="*/ 0 w 12"/>
                <a:gd name="T23" fmla="*/ 4 h 14"/>
                <a:gd name="T24" fmla="*/ 0 w 12"/>
                <a:gd name="T25" fmla="*/ 6 h 14"/>
                <a:gd name="T26" fmla="*/ 0 w 12"/>
                <a:gd name="T27" fmla="*/ 10 h 14"/>
                <a:gd name="T28" fmla="*/ 2 w 12"/>
                <a:gd name="T29" fmla="*/ 12 h 14"/>
                <a:gd name="T30" fmla="*/ 4 w 12"/>
                <a:gd name="T31" fmla="*/ 14 h 14"/>
                <a:gd name="T32" fmla="*/ 6 w 12"/>
                <a:gd name="T33" fmla="*/ 14 h 14"/>
                <a:gd name="T34" fmla="*/ 6 w 12"/>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4"/>
                <a:gd name="T56" fmla="*/ 12 w 1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4">
                  <a:moveTo>
                    <a:pt x="6" y="14"/>
                  </a:moveTo>
                  <a:lnTo>
                    <a:pt x="8" y="14"/>
                  </a:lnTo>
                  <a:lnTo>
                    <a:pt x="12" y="12"/>
                  </a:lnTo>
                  <a:lnTo>
                    <a:pt x="12" y="10"/>
                  </a:lnTo>
                  <a:lnTo>
                    <a:pt x="12" y="6"/>
                  </a:lnTo>
                  <a:lnTo>
                    <a:pt x="12" y="4"/>
                  </a:lnTo>
                  <a:lnTo>
                    <a:pt x="12" y="2"/>
                  </a:lnTo>
                  <a:lnTo>
                    <a:pt x="8" y="0"/>
                  </a:lnTo>
                  <a:lnTo>
                    <a:pt x="6" y="0"/>
                  </a:lnTo>
                  <a:lnTo>
                    <a:pt x="4" y="0"/>
                  </a:lnTo>
                  <a:lnTo>
                    <a:pt x="2" y="2"/>
                  </a:lnTo>
                  <a:lnTo>
                    <a:pt x="0" y="4"/>
                  </a:lnTo>
                  <a:lnTo>
                    <a:pt x="0" y="6"/>
                  </a:lnTo>
                  <a:lnTo>
                    <a:pt x="0" y="10"/>
                  </a:lnTo>
                  <a:lnTo>
                    <a:pt x="2" y="12"/>
                  </a:lnTo>
                  <a:lnTo>
                    <a:pt x="4" y="14"/>
                  </a:lnTo>
                  <a:lnTo>
                    <a:pt x="6" y="14"/>
                  </a:lnTo>
                  <a:close/>
                </a:path>
              </a:pathLst>
            </a:custGeom>
            <a:solidFill>
              <a:srgbClr val="000000"/>
            </a:solidFill>
            <a:ln w="9525">
              <a:noFill/>
              <a:round/>
              <a:headEnd/>
              <a:tailEnd/>
            </a:ln>
          </p:spPr>
          <p:txBody>
            <a:bodyPr>
              <a:prstTxWarp prst="textNoShape">
                <a:avLst/>
              </a:prstTxWarp>
            </a:bodyPr>
            <a:lstStyle/>
            <a:p>
              <a:endParaRPr lang="en-US"/>
            </a:p>
          </p:txBody>
        </p:sp>
        <p:sp>
          <p:nvSpPr>
            <p:cNvPr id="36898" name="Freeform 308"/>
            <p:cNvSpPr>
              <a:spLocks/>
            </p:cNvSpPr>
            <p:nvPr/>
          </p:nvSpPr>
          <p:spPr bwMode="auto">
            <a:xfrm>
              <a:off x="1501" y="2390"/>
              <a:ext cx="144" cy="114"/>
            </a:xfrm>
            <a:custGeom>
              <a:avLst/>
              <a:gdLst>
                <a:gd name="T0" fmla="*/ 142 w 144"/>
                <a:gd name="T1" fmla="*/ 26 h 114"/>
                <a:gd name="T2" fmla="*/ 134 w 144"/>
                <a:gd name="T3" fmla="*/ 26 h 114"/>
                <a:gd name="T4" fmla="*/ 122 w 144"/>
                <a:gd name="T5" fmla="*/ 28 h 114"/>
                <a:gd name="T6" fmla="*/ 106 w 144"/>
                <a:gd name="T7" fmla="*/ 30 h 114"/>
                <a:gd name="T8" fmla="*/ 62 w 144"/>
                <a:gd name="T9" fmla="*/ 54 h 114"/>
                <a:gd name="T10" fmla="*/ 60 w 144"/>
                <a:gd name="T11" fmla="*/ 60 h 114"/>
                <a:gd name="T12" fmla="*/ 56 w 144"/>
                <a:gd name="T13" fmla="*/ 74 h 114"/>
                <a:gd name="T14" fmla="*/ 48 w 144"/>
                <a:gd name="T15" fmla="*/ 88 h 114"/>
                <a:gd name="T16" fmla="*/ 44 w 144"/>
                <a:gd name="T17" fmla="*/ 96 h 114"/>
                <a:gd name="T18" fmla="*/ 40 w 144"/>
                <a:gd name="T19" fmla="*/ 98 h 114"/>
                <a:gd name="T20" fmla="*/ 34 w 144"/>
                <a:gd name="T21" fmla="*/ 100 h 114"/>
                <a:gd name="T22" fmla="*/ 24 w 144"/>
                <a:gd name="T23" fmla="*/ 104 h 114"/>
                <a:gd name="T24" fmla="*/ 14 w 144"/>
                <a:gd name="T25" fmla="*/ 110 h 114"/>
                <a:gd name="T26" fmla="*/ 10 w 144"/>
                <a:gd name="T27" fmla="*/ 112 h 114"/>
                <a:gd name="T28" fmla="*/ 4 w 144"/>
                <a:gd name="T29" fmla="*/ 114 h 114"/>
                <a:gd name="T30" fmla="*/ 0 w 144"/>
                <a:gd name="T31" fmla="*/ 110 h 114"/>
                <a:gd name="T32" fmla="*/ 8 w 144"/>
                <a:gd name="T33" fmla="*/ 96 h 114"/>
                <a:gd name="T34" fmla="*/ 12 w 144"/>
                <a:gd name="T35" fmla="*/ 92 h 114"/>
                <a:gd name="T36" fmla="*/ 20 w 144"/>
                <a:gd name="T37" fmla="*/ 80 h 114"/>
                <a:gd name="T38" fmla="*/ 26 w 144"/>
                <a:gd name="T39" fmla="*/ 70 h 114"/>
                <a:gd name="T40" fmla="*/ 22 w 144"/>
                <a:gd name="T41" fmla="*/ 66 h 114"/>
                <a:gd name="T42" fmla="*/ 18 w 144"/>
                <a:gd name="T43" fmla="*/ 66 h 114"/>
                <a:gd name="T44" fmla="*/ 10 w 144"/>
                <a:gd name="T45" fmla="*/ 66 h 114"/>
                <a:gd name="T46" fmla="*/ 10 w 144"/>
                <a:gd name="T47" fmla="*/ 64 h 114"/>
                <a:gd name="T48" fmla="*/ 20 w 144"/>
                <a:gd name="T49" fmla="*/ 52 h 114"/>
                <a:gd name="T50" fmla="*/ 28 w 144"/>
                <a:gd name="T51" fmla="*/ 50 h 114"/>
                <a:gd name="T52" fmla="*/ 44 w 144"/>
                <a:gd name="T53" fmla="*/ 44 h 114"/>
                <a:gd name="T54" fmla="*/ 56 w 144"/>
                <a:gd name="T55" fmla="*/ 38 h 114"/>
                <a:gd name="T56" fmla="*/ 52 w 144"/>
                <a:gd name="T57" fmla="*/ 32 h 114"/>
                <a:gd name="T58" fmla="*/ 52 w 144"/>
                <a:gd name="T59" fmla="*/ 30 h 114"/>
                <a:gd name="T60" fmla="*/ 50 w 144"/>
                <a:gd name="T61" fmla="*/ 28 h 114"/>
                <a:gd name="T62" fmla="*/ 54 w 144"/>
                <a:gd name="T63" fmla="*/ 26 h 114"/>
                <a:gd name="T64" fmla="*/ 72 w 144"/>
                <a:gd name="T65" fmla="*/ 26 h 114"/>
                <a:gd name="T66" fmla="*/ 76 w 144"/>
                <a:gd name="T67" fmla="*/ 24 h 114"/>
                <a:gd name="T68" fmla="*/ 86 w 144"/>
                <a:gd name="T69" fmla="*/ 18 h 114"/>
                <a:gd name="T70" fmla="*/ 92 w 144"/>
                <a:gd name="T71" fmla="*/ 14 h 114"/>
                <a:gd name="T72" fmla="*/ 84 w 144"/>
                <a:gd name="T73" fmla="*/ 10 h 114"/>
                <a:gd name="T74" fmla="*/ 84 w 144"/>
                <a:gd name="T75" fmla="*/ 8 h 114"/>
                <a:gd name="T76" fmla="*/ 86 w 144"/>
                <a:gd name="T77" fmla="*/ 6 h 114"/>
                <a:gd name="T78" fmla="*/ 92 w 144"/>
                <a:gd name="T79" fmla="*/ 6 h 114"/>
                <a:gd name="T80" fmla="*/ 106 w 144"/>
                <a:gd name="T81" fmla="*/ 10 h 114"/>
                <a:gd name="T82" fmla="*/ 112 w 144"/>
                <a:gd name="T83" fmla="*/ 10 h 114"/>
                <a:gd name="T84" fmla="*/ 120 w 144"/>
                <a:gd name="T85" fmla="*/ 12 h 114"/>
                <a:gd name="T86" fmla="*/ 130 w 144"/>
                <a:gd name="T87" fmla="*/ 10 h 114"/>
                <a:gd name="T88" fmla="*/ 134 w 144"/>
                <a:gd name="T89" fmla="*/ 4 h 114"/>
                <a:gd name="T90" fmla="*/ 140 w 144"/>
                <a:gd name="T91" fmla="*/ 0 h 114"/>
                <a:gd name="T92" fmla="*/ 144 w 144"/>
                <a:gd name="T93" fmla="*/ 26 h 114"/>
                <a:gd name="T94" fmla="*/ 144 w 144"/>
                <a:gd name="T95" fmla="*/ 26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4"/>
                <a:gd name="T145" fmla="*/ 0 h 114"/>
                <a:gd name="T146" fmla="*/ 144 w 14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4" h="114">
                  <a:moveTo>
                    <a:pt x="144" y="26"/>
                  </a:moveTo>
                  <a:lnTo>
                    <a:pt x="142" y="26"/>
                  </a:lnTo>
                  <a:lnTo>
                    <a:pt x="140" y="26"/>
                  </a:lnTo>
                  <a:lnTo>
                    <a:pt x="134" y="26"/>
                  </a:lnTo>
                  <a:lnTo>
                    <a:pt x="128" y="26"/>
                  </a:lnTo>
                  <a:lnTo>
                    <a:pt x="122" y="28"/>
                  </a:lnTo>
                  <a:lnTo>
                    <a:pt x="114" y="28"/>
                  </a:lnTo>
                  <a:lnTo>
                    <a:pt x="106" y="30"/>
                  </a:lnTo>
                  <a:lnTo>
                    <a:pt x="98" y="34"/>
                  </a:lnTo>
                  <a:lnTo>
                    <a:pt x="62" y="54"/>
                  </a:lnTo>
                  <a:lnTo>
                    <a:pt x="60" y="56"/>
                  </a:lnTo>
                  <a:lnTo>
                    <a:pt x="60" y="60"/>
                  </a:lnTo>
                  <a:lnTo>
                    <a:pt x="58" y="66"/>
                  </a:lnTo>
                  <a:lnTo>
                    <a:pt x="56" y="74"/>
                  </a:lnTo>
                  <a:lnTo>
                    <a:pt x="52" y="82"/>
                  </a:lnTo>
                  <a:lnTo>
                    <a:pt x="48" y="88"/>
                  </a:lnTo>
                  <a:lnTo>
                    <a:pt x="46" y="94"/>
                  </a:lnTo>
                  <a:lnTo>
                    <a:pt x="44" y="96"/>
                  </a:lnTo>
                  <a:lnTo>
                    <a:pt x="42" y="96"/>
                  </a:lnTo>
                  <a:lnTo>
                    <a:pt x="40" y="98"/>
                  </a:lnTo>
                  <a:lnTo>
                    <a:pt x="38" y="98"/>
                  </a:lnTo>
                  <a:lnTo>
                    <a:pt x="34" y="100"/>
                  </a:lnTo>
                  <a:lnTo>
                    <a:pt x="28" y="102"/>
                  </a:lnTo>
                  <a:lnTo>
                    <a:pt x="24" y="104"/>
                  </a:lnTo>
                  <a:lnTo>
                    <a:pt x="18" y="106"/>
                  </a:lnTo>
                  <a:lnTo>
                    <a:pt x="14" y="110"/>
                  </a:lnTo>
                  <a:lnTo>
                    <a:pt x="12" y="112"/>
                  </a:lnTo>
                  <a:lnTo>
                    <a:pt x="10" y="112"/>
                  </a:lnTo>
                  <a:lnTo>
                    <a:pt x="6" y="114"/>
                  </a:lnTo>
                  <a:lnTo>
                    <a:pt x="4" y="114"/>
                  </a:lnTo>
                  <a:lnTo>
                    <a:pt x="0" y="112"/>
                  </a:lnTo>
                  <a:lnTo>
                    <a:pt x="0" y="110"/>
                  </a:lnTo>
                  <a:lnTo>
                    <a:pt x="2" y="104"/>
                  </a:lnTo>
                  <a:lnTo>
                    <a:pt x="8" y="96"/>
                  </a:lnTo>
                  <a:lnTo>
                    <a:pt x="12" y="92"/>
                  </a:lnTo>
                  <a:lnTo>
                    <a:pt x="16" y="86"/>
                  </a:lnTo>
                  <a:lnTo>
                    <a:pt x="20" y="80"/>
                  </a:lnTo>
                  <a:lnTo>
                    <a:pt x="24" y="74"/>
                  </a:lnTo>
                  <a:lnTo>
                    <a:pt x="26" y="70"/>
                  </a:lnTo>
                  <a:lnTo>
                    <a:pt x="26" y="66"/>
                  </a:lnTo>
                  <a:lnTo>
                    <a:pt x="22" y="66"/>
                  </a:lnTo>
                  <a:lnTo>
                    <a:pt x="20" y="66"/>
                  </a:lnTo>
                  <a:lnTo>
                    <a:pt x="18" y="66"/>
                  </a:lnTo>
                  <a:lnTo>
                    <a:pt x="14" y="68"/>
                  </a:lnTo>
                  <a:lnTo>
                    <a:pt x="10" y="66"/>
                  </a:lnTo>
                  <a:lnTo>
                    <a:pt x="8" y="66"/>
                  </a:lnTo>
                  <a:lnTo>
                    <a:pt x="10" y="64"/>
                  </a:lnTo>
                  <a:lnTo>
                    <a:pt x="12" y="60"/>
                  </a:lnTo>
                  <a:lnTo>
                    <a:pt x="20" y="52"/>
                  </a:lnTo>
                  <a:lnTo>
                    <a:pt x="22" y="52"/>
                  </a:lnTo>
                  <a:lnTo>
                    <a:pt x="28" y="50"/>
                  </a:lnTo>
                  <a:lnTo>
                    <a:pt x="34" y="48"/>
                  </a:lnTo>
                  <a:lnTo>
                    <a:pt x="44" y="44"/>
                  </a:lnTo>
                  <a:lnTo>
                    <a:pt x="50" y="40"/>
                  </a:lnTo>
                  <a:lnTo>
                    <a:pt x="56" y="38"/>
                  </a:lnTo>
                  <a:lnTo>
                    <a:pt x="56" y="34"/>
                  </a:lnTo>
                  <a:lnTo>
                    <a:pt x="52" y="32"/>
                  </a:lnTo>
                  <a:lnTo>
                    <a:pt x="52" y="30"/>
                  </a:lnTo>
                  <a:lnTo>
                    <a:pt x="50" y="30"/>
                  </a:lnTo>
                  <a:lnTo>
                    <a:pt x="50" y="28"/>
                  </a:lnTo>
                  <a:lnTo>
                    <a:pt x="52" y="28"/>
                  </a:lnTo>
                  <a:lnTo>
                    <a:pt x="54" y="26"/>
                  </a:lnTo>
                  <a:lnTo>
                    <a:pt x="60" y="26"/>
                  </a:lnTo>
                  <a:lnTo>
                    <a:pt x="72" y="26"/>
                  </a:lnTo>
                  <a:lnTo>
                    <a:pt x="76" y="24"/>
                  </a:lnTo>
                  <a:lnTo>
                    <a:pt x="82" y="22"/>
                  </a:lnTo>
                  <a:lnTo>
                    <a:pt x="86" y="18"/>
                  </a:lnTo>
                  <a:lnTo>
                    <a:pt x="90" y="16"/>
                  </a:lnTo>
                  <a:lnTo>
                    <a:pt x="92" y="14"/>
                  </a:lnTo>
                  <a:lnTo>
                    <a:pt x="90" y="10"/>
                  </a:lnTo>
                  <a:lnTo>
                    <a:pt x="84" y="10"/>
                  </a:lnTo>
                  <a:lnTo>
                    <a:pt x="84" y="8"/>
                  </a:lnTo>
                  <a:lnTo>
                    <a:pt x="86" y="6"/>
                  </a:lnTo>
                  <a:lnTo>
                    <a:pt x="88" y="6"/>
                  </a:lnTo>
                  <a:lnTo>
                    <a:pt x="92" y="6"/>
                  </a:lnTo>
                  <a:lnTo>
                    <a:pt x="98" y="6"/>
                  </a:lnTo>
                  <a:lnTo>
                    <a:pt x="106" y="10"/>
                  </a:lnTo>
                  <a:lnTo>
                    <a:pt x="108" y="10"/>
                  </a:lnTo>
                  <a:lnTo>
                    <a:pt x="112" y="10"/>
                  </a:lnTo>
                  <a:lnTo>
                    <a:pt x="116" y="12"/>
                  </a:lnTo>
                  <a:lnTo>
                    <a:pt x="120" y="12"/>
                  </a:lnTo>
                  <a:lnTo>
                    <a:pt x="126" y="12"/>
                  </a:lnTo>
                  <a:lnTo>
                    <a:pt x="130" y="10"/>
                  </a:lnTo>
                  <a:lnTo>
                    <a:pt x="134" y="8"/>
                  </a:lnTo>
                  <a:lnTo>
                    <a:pt x="134" y="4"/>
                  </a:lnTo>
                  <a:lnTo>
                    <a:pt x="136" y="2"/>
                  </a:lnTo>
                  <a:lnTo>
                    <a:pt x="140" y="0"/>
                  </a:lnTo>
                  <a:lnTo>
                    <a:pt x="144" y="6"/>
                  </a:lnTo>
                  <a:lnTo>
                    <a:pt x="144" y="26"/>
                  </a:lnTo>
                  <a:close/>
                </a:path>
              </a:pathLst>
            </a:custGeom>
            <a:solidFill>
              <a:srgbClr val="7F0000"/>
            </a:solidFill>
            <a:ln w="9525">
              <a:noFill/>
              <a:round/>
              <a:headEnd/>
              <a:tailEnd/>
            </a:ln>
          </p:spPr>
          <p:txBody>
            <a:bodyPr>
              <a:prstTxWarp prst="textNoShape">
                <a:avLst/>
              </a:prstTxWarp>
            </a:bodyPr>
            <a:lstStyle/>
            <a:p>
              <a:endParaRPr lang="en-US"/>
            </a:p>
          </p:txBody>
        </p:sp>
        <p:sp>
          <p:nvSpPr>
            <p:cNvPr id="36899" name="Freeform 309"/>
            <p:cNvSpPr>
              <a:spLocks/>
            </p:cNvSpPr>
            <p:nvPr/>
          </p:nvSpPr>
          <p:spPr bwMode="auto">
            <a:xfrm>
              <a:off x="1671" y="2490"/>
              <a:ext cx="52" cy="56"/>
            </a:xfrm>
            <a:custGeom>
              <a:avLst/>
              <a:gdLst>
                <a:gd name="T0" fmla="*/ 48 w 52"/>
                <a:gd name="T1" fmla="*/ 52 h 56"/>
                <a:gd name="T2" fmla="*/ 52 w 52"/>
                <a:gd name="T3" fmla="*/ 44 h 56"/>
                <a:gd name="T4" fmla="*/ 52 w 52"/>
                <a:gd name="T5" fmla="*/ 36 h 56"/>
                <a:gd name="T6" fmla="*/ 50 w 52"/>
                <a:gd name="T7" fmla="*/ 24 h 56"/>
                <a:gd name="T8" fmla="*/ 42 w 52"/>
                <a:gd name="T9" fmla="*/ 14 h 56"/>
                <a:gd name="T10" fmla="*/ 38 w 52"/>
                <a:gd name="T11" fmla="*/ 10 h 56"/>
                <a:gd name="T12" fmla="*/ 34 w 52"/>
                <a:gd name="T13" fmla="*/ 6 h 56"/>
                <a:gd name="T14" fmla="*/ 28 w 52"/>
                <a:gd name="T15" fmla="*/ 4 h 56"/>
                <a:gd name="T16" fmla="*/ 24 w 52"/>
                <a:gd name="T17" fmla="*/ 2 h 56"/>
                <a:gd name="T18" fmla="*/ 18 w 52"/>
                <a:gd name="T19" fmla="*/ 0 h 56"/>
                <a:gd name="T20" fmla="*/ 14 w 52"/>
                <a:gd name="T21" fmla="*/ 2 h 56"/>
                <a:gd name="T22" fmla="*/ 10 w 52"/>
                <a:gd name="T23" fmla="*/ 2 h 56"/>
                <a:gd name="T24" fmla="*/ 6 w 52"/>
                <a:gd name="T25" fmla="*/ 4 h 56"/>
                <a:gd name="T26" fmla="*/ 0 w 52"/>
                <a:gd name="T27" fmla="*/ 12 h 56"/>
                <a:gd name="T28" fmla="*/ 0 w 52"/>
                <a:gd name="T29" fmla="*/ 22 h 56"/>
                <a:gd name="T30" fmla="*/ 4 w 52"/>
                <a:gd name="T31" fmla="*/ 32 h 56"/>
                <a:gd name="T32" fmla="*/ 10 w 52"/>
                <a:gd name="T33" fmla="*/ 42 h 56"/>
                <a:gd name="T34" fmla="*/ 16 w 52"/>
                <a:gd name="T35" fmla="*/ 48 h 56"/>
                <a:gd name="T36" fmla="*/ 20 w 52"/>
                <a:gd name="T37" fmla="*/ 50 h 56"/>
                <a:gd name="T38" fmla="*/ 26 w 52"/>
                <a:gd name="T39" fmla="*/ 54 h 56"/>
                <a:gd name="T40" fmla="*/ 30 w 52"/>
                <a:gd name="T41" fmla="*/ 56 h 56"/>
                <a:gd name="T42" fmla="*/ 34 w 52"/>
                <a:gd name="T43" fmla="*/ 56 h 56"/>
                <a:gd name="T44" fmla="*/ 40 w 52"/>
                <a:gd name="T45" fmla="*/ 56 h 56"/>
                <a:gd name="T46" fmla="*/ 44 w 52"/>
                <a:gd name="T47" fmla="*/ 54 h 56"/>
                <a:gd name="T48" fmla="*/ 48 w 52"/>
                <a:gd name="T49" fmla="*/ 52 h 56"/>
                <a:gd name="T50" fmla="*/ 48 w 52"/>
                <a:gd name="T51" fmla="*/ 52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56"/>
                <a:gd name="T80" fmla="*/ 52 w 52"/>
                <a:gd name="T81" fmla="*/ 56 h 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56">
                  <a:moveTo>
                    <a:pt x="48" y="52"/>
                  </a:moveTo>
                  <a:lnTo>
                    <a:pt x="52" y="44"/>
                  </a:lnTo>
                  <a:lnTo>
                    <a:pt x="52" y="36"/>
                  </a:lnTo>
                  <a:lnTo>
                    <a:pt x="50" y="24"/>
                  </a:lnTo>
                  <a:lnTo>
                    <a:pt x="42" y="14"/>
                  </a:lnTo>
                  <a:lnTo>
                    <a:pt x="38" y="10"/>
                  </a:lnTo>
                  <a:lnTo>
                    <a:pt x="34" y="6"/>
                  </a:lnTo>
                  <a:lnTo>
                    <a:pt x="28" y="4"/>
                  </a:lnTo>
                  <a:lnTo>
                    <a:pt x="24" y="2"/>
                  </a:lnTo>
                  <a:lnTo>
                    <a:pt x="18" y="0"/>
                  </a:lnTo>
                  <a:lnTo>
                    <a:pt x="14" y="2"/>
                  </a:lnTo>
                  <a:lnTo>
                    <a:pt x="10" y="2"/>
                  </a:lnTo>
                  <a:lnTo>
                    <a:pt x="6" y="4"/>
                  </a:lnTo>
                  <a:lnTo>
                    <a:pt x="0" y="12"/>
                  </a:lnTo>
                  <a:lnTo>
                    <a:pt x="0" y="22"/>
                  </a:lnTo>
                  <a:lnTo>
                    <a:pt x="4" y="32"/>
                  </a:lnTo>
                  <a:lnTo>
                    <a:pt x="10" y="42"/>
                  </a:lnTo>
                  <a:lnTo>
                    <a:pt x="16" y="48"/>
                  </a:lnTo>
                  <a:lnTo>
                    <a:pt x="20" y="50"/>
                  </a:lnTo>
                  <a:lnTo>
                    <a:pt x="26" y="54"/>
                  </a:lnTo>
                  <a:lnTo>
                    <a:pt x="30" y="56"/>
                  </a:lnTo>
                  <a:lnTo>
                    <a:pt x="34" y="56"/>
                  </a:lnTo>
                  <a:lnTo>
                    <a:pt x="40" y="56"/>
                  </a:lnTo>
                  <a:lnTo>
                    <a:pt x="44" y="54"/>
                  </a:lnTo>
                  <a:lnTo>
                    <a:pt x="48" y="52"/>
                  </a:lnTo>
                  <a:close/>
                </a:path>
              </a:pathLst>
            </a:custGeom>
            <a:solidFill>
              <a:srgbClr val="7F0000"/>
            </a:solidFill>
            <a:ln w="9525">
              <a:noFill/>
              <a:round/>
              <a:headEnd/>
              <a:tailEnd/>
            </a:ln>
          </p:spPr>
          <p:txBody>
            <a:bodyPr>
              <a:prstTxWarp prst="textNoShape">
                <a:avLst/>
              </a:prstTxWarp>
            </a:bodyPr>
            <a:lstStyle/>
            <a:p>
              <a:endParaRPr lang="en-US"/>
            </a:p>
          </p:txBody>
        </p:sp>
        <p:sp>
          <p:nvSpPr>
            <p:cNvPr id="36900" name="Freeform 310"/>
            <p:cNvSpPr>
              <a:spLocks/>
            </p:cNvSpPr>
            <p:nvPr/>
          </p:nvSpPr>
          <p:spPr bwMode="auto">
            <a:xfrm>
              <a:off x="1673" y="2492"/>
              <a:ext cx="50" cy="52"/>
            </a:xfrm>
            <a:custGeom>
              <a:avLst/>
              <a:gdLst>
                <a:gd name="T0" fmla="*/ 44 w 50"/>
                <a:gd name="T1" fmla="*/ 48 h 52"/>
                <a:gd name="T2" fmla="*/ 50 w 50"/>
                <a:gd name="T3" fmla="*/ 42 h 52"/>
                <a:gd name="T4" fmla="*/ 50 w 50"/>
                <a:gd name="T5" fmla="*/ 34 h 52"/>
                <a:gd name="T6" fmla="*/ 46 w 50"/>
                <a:gd name="T7" fmla="*/ 22 h 52"/>
                <a:gd name="T8" fmla="*/ 40 w 50"/>
                <a:gd name="T9" fmla="*/ 12 h 52"/>
                <a:gd name="T10" fmla="*/ 36 w 50"/>
                <a:gd name="T11" fmla="*/ 8 h 52"/>
                <a:gd name="T12" fmla="*/ 32 w 50"/>
                <a:gd name="T13" fmla="*/ 4 h 52"/>
                <a:gd name="T14" fmla="*/ 26 w 50"/>
                <a:gd name="T15" fmla="*/ 2 h 52"/>
                <a:gd name="T16" fmla="*/ 22 w 50"/>
                <a:gd name="T17" fmla="*/ 0 h 52"/>
                <a:gd name="T18" fmla="*/ 16 w 50"/>
                <a:gd name="T19" fmla="*/ 0 h 52"/>
                <a:gd name="T20" fmla="*/ 12 w 50"/>
                <a:gd name="T21" fmla="*/ 0 h 52"/>
                <a:gd name="T22" fmla="*/ 8 w 50"/>
                <a:gd name="T23" fmla="*/ 2 h 52"/>
                <a:gd name="T24" fmla="*/ 4 w 50"/>
                <a:gd name="T25" fmla="*/ 4 h 52"/>
                <a:gd name="T26" fmla="*/ 0 w 50"/>
                <a:gd name="T27" fmla="*/ 10 h 52"/>
                <a:gd name="T28" fmla="*/ 0 w 50"/>
                <a:gd name="T29" fmla="*/ 20 h 52"/>
                <a:gd name="T30" fmla="*/ 2 w 50"/>
                <a:gd name="T31" fmla="*/ 30 h 52"/>
                <a:gd name="T32" fmla="*/ 10 w 50"/>
                <a:gd name="T33" fmla="*/ 40 h 52"/>
                <a:gd name="T34" fmla="*/ 14 w 50"/>
                <a:gd name="T35" fmla="*/ 44 h 52"/>
                <a:gd name="T36" fmla="*/ 18 w 50"/>
                <a:gd name="T37" fmla="*/ 48 h 52"/>
                <a:gd name="T38" fmla="*/ 24 w 50"/>
                <a:gd name="T39" fmla="*/ 50 h 52"/>
                <a:gd name="T40" fmla="*/ 28 w 50"/>
                <a:gd name="T41" fmla="*/ 52 h 52"/>
                <a:gd name="T42" fmla="*/ 32 w 50"/>
                <a:gd name="T43" fmla="*/ 52 h 52"/>
                <a:gd name="T44" fmla="*/ 36 w 50"/>
                <a:gd name="T45" fmla="*/ 52 h 52"/>
                <a:gd name="T46" fmla="*/ 40 w 50"/>
                <a:gd name="T47" fmla="*/ 50 h 52"/>
                <a:gd name="T48" fmla="*/ 44 w 50"/>
                <a:gd name="T49" fmla="*/ 48 h 52"/>
                <a:gd name="T50" fmla="*/ 44 w 50"/>
                <a:gd name="T51" fmla="*/ 4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52"/>
                <a:gd name="T80" fmla="*/ 50 w 50"/>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52">
                  <a:moveTo>
                    <a:pt x="44" y="48"/>
                  </a:moveTo>
                  <a:lnTo>
                    <a:pt x="50" y="42"/>
                  </a:lnTo>
                  <a:lnTo>
                    <a:pt x="50" y="34"/>
                  </a:lnTo>
                  <a:lnTo>
                    <a:pt x="46" y="22"/>
                  </a:lnTo>
                  <a:lnTo>
                    <a:pt x="40" y="12"/>
                  </a:lnTo>
                  <a:lnTo>
                    <a:pt x="36" y="8"/>
                  </a:lnTo>
                  <a:lnTo>
                    <a:pt x="32" y="4"/>
                  </a:lnTo>
                  <a:lnTo>
                    <a:pt x="26" y="2"/>
                  </a:lnTo>
                  <a:lnTo>
                    <a:pt x="22" y="0"/>
                  </a:lnTo>
                  <a:lnTo>
                    <a:pt x="16" y="0"/>
                  </a:lnTo>
                  <a:lnTo>
                    <a:pt x="12" y="0"/>
                  </a:lnTo>
                  <a:lnTo>
                    <a:pt x="8" y="2"/>
                  </a:lnTo>
                  <a:lnTo>
                    <a:pt x="4" y="4"/>
                  </a:lnTo>
                  <a:lnTo>
                    <a:pt x="0" y="10"/>
                  </a:lnTo>
                  <a:lnTo>
                    <a:pt x="0" y="20"/>
                  </a:lnTo>
                  <a:lnTo>
                    <a:pt x="2" y="30"/>
                  </a:lnTo>
                  <a:lnTo>
                    <a:pt x="10" y="40"/>
                  </a:lnTo>
                  <a:lnTo>
                    <a:pt x="14" y="44"/>
                  </a:lnTo>
                  <a:lnTo>
                    <a:pt x="18" y="48"/>
                  </a:lnTo>
                  <a:lnTo>
                    <a:pt x="24" y="50"/>
                  </a:lnTo>
                  <a:lnTo>
                    <a:pt x="28" y="52"/>
                  </a:lnTo>
                  <a:lnTo>
                    <a:pt x="32" y="52"/>
                  </a:lnTo>
                  <a:lnTo>
                    <a:pt x="36" y="52"/>
                  </a:lnTo>
                  <a:lnTo>
                    <a:pt x="40" y="50"/>
                  </a:lnTo>
                  <a:lnTo>
                    <a:pt x="44" y="48"/>
                  </a:lnTo>
                  <a:close/>
                </a:path>
              </a:pathLst>
            </a:custGeom>
            <a:solidFill>
              <a:srgbClr val="890505"/>
            </a:solidFill>
            <a:ln w="9525">
              <a:noFill/>
              <a:round/>
              <a:headEnd/>
              <a:tailEnd/>
            </a:ln>
          </p:spPr>
          <p:txBody>
            <a:bodyPr>
              <a:prstTxWarp prst="textNoShape">
                <a:avLst/>
              </a:prstTxWarp>
            </a:bodyPr>
            <a:lstStyle/>
            <a:p>
              <a:endParaRPr lang="en-US"/>
            </a:p>
          </p:txBody>
        </p:sp>
        <p:sp>
          <p:nvSpPr>
            <p:cNvPr id="36901" name="Freeform 311"/>
            <p:cNvSpPr>
              <a:spLocks/>
            </p:cNvSpPr>
            <p:nvPr/>
          </p:nvSpPr>
          <p:spPr bwMode="auto">
            <a:xfrm>
              <a:off x="1675" y="2494"/>
              <a:ext cx="46" cy="48"/>
            </a:xfrm>
            <a:custGeom>
              <a:avLst/>
              <a:gdLst>
                <a:gd name="T0" fmla="*/ 42 w 46"/>
                <a:gd name="T1" fmla="*/ 46 h 48"/>
                <a:gd name="T2" fmla="*/ 46 w 46"/>
                <a:gd name="T3" fmla="*/ 40 h 48"/>
                <a:gd name="T4" fmla="*/ 46 w 46"/>
                <a:gd name="T5" fmla="*/ 30 h 48"/>
                <a:gd name="T6" fmla="*/ 42 w 46"/>
                <a:gd name="T7" fmla="*/ 20 h 48"/>
                <a:gd name="T8" fmla="*/ 38 w 46"/>
                <a:gd name="T9" fmla="*/ 12 h 48"/>
                <a:gd name="T10" fmla="*/ 34 w 46"/>
                <a:gd name="T11" fmla="*/ 8 h 48"/>
                <a:gd name="T12" fmla="*/ 28 w 46"/>
                <a:gd name="T13" fmla="*/ 4 h 48"/>
                <a:gd name="T14" fmla="*/ 24 w 46"/>
                <a:gd name="T15" fmla="*/ 2 h 48"/>
                <a:gd name="T16" fmla="*/ 20 w 46"/>
                <a:gd name="T17" fmla="*/ 0 h 48"/>
                <a:gd name="T18" fmla="*/ 16 w 46"/>
                <a:gd name="T19" fmla="*/ 0 h 48"/>
                <a:gd name="T20" fmla="*/ 10 w 46"/>
                <a:gd name="T21" fmla="*/ 0 h 48"/>
                <a:gd name="T22" fmla="*/ 8 w 46"/>
                <a:gd name="T23" fmla="*/ 0 h 48"/>
                <a:gd name="T24" fmla="*/ 4 w 46"/>
                <a:gd name="T25" fmla="*/ 2 h 48"/>
                <a:gd name="T26" fmla="*/ 0 w 46"/>
                <a:gd name="T27" fmla="*/ 10 h 48"/>
                <a:gd name="T28" fmla="*/ 0 w 46"/>
                <a:gd name="T29" fmla="*/ 18 h 48"/>
                <a:gd name="T30" fmla="*/ 2 w 46"/>
                <a:gd name="T31" fmla="*/ 28 h 48"/>
                <a:gd name="T32" fmla="*/ 8 w 46"/>
                <a:gd name="T33" fmla="*/ 36 h 48"/>
                <a:gd name="T34" fmla="*/ 12 w 46"/>
                <a:gd name="T35" fmla="*/ 40 h 48"/>
                <a:gd name="T36" fmla="*/ 16 w 46"/>
                <a:gd name="T37" fmla="*/ 44 h 48"/>
                <a:gd name="T38" fmla="*/ 22 w 46"/>
                <a:gd name="T39" fmla="*/ 46 h 48"/>
                <a:gd name="T40" fmla="*/ 26 w 46"/>
                <a:gd name="T41" fmla="*/ 48 h 48"/>
                <a:gd name="T42" fmla="*/ 30 w 46"/>
                <a:gd name="T43" fmla="*/ 48 h 48"/>
                <a:gd name="T44" fmla="*/ 34 w 46"/>
                <a:gd name="T45" fmla="*/ 48 h 48"/>
                <a:gd name="T46" fmla="*/ 38 w 46"/>
                <a:gd name="T47" fmla="*/ 48 h 48"/>
                <a:gd name="T48" fmla="*/ 42 w 46"/>
                <a:gd name="T49" fmla="*/ 46 h 48"/>
                <a:gd name="T50" fmla="*/ 42 w 46"/>
                <a:gd name="T51" fmla="*/ 46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48"/>
                <a:gd name="T80" fmla="*/ 46 w 4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48">
                  <a:moveTo>
                    <a:pt x="42" y="46"/>
                  </a:moveTo>
                  <a:lnTo>
                    <a:pt x="46" y="40"/>
                  </a:lnTo>
                  <a:lnTo>
                    <a:pt x="46" y="30"/>
                  </a:lnTo>
                  <a:lnTo>
                    <a:pt x="42" y="20"/>
                  </a:lnTo>
                  <a:lnTo>
                    <a:pt x="38" y="12"/>
                  </a:lnTo>
                  <a:lnTo>
                    <a:pt x="34" y="8"/>
                  </a:lnTo>
                  <a:lnTo>
                    <a:pt x="28" y="4"/>
                  </a:lnTo>
                  <a:lnTo>
                    <a:pt x="24" y="2"/>
                  </a:lnTo>
                  <a:lnTo>
                    <a:pt x="20" y="0"/>
                  </a:lnTo>
                  <a:lnTo>
                    <a:pt x="16" y="0"/>
                  </a:lnTo>
                  <a:lnTo>
                    <a:pt x="10" y="0"/>
                  </a:lnTo>
                  <a:lnTo>
                    <a:pt x="8" y="0"/>
                  </a:lnTo>
                  <a:lnTo>
                    <a:pt x="4" y="2"/>
                  </a:lnTo>
                  <a:lnTo>
                    <a:pt x="0" y="10"/>
                  </a:lnTo>
                  <a:lnTo>
                    <a:pt x="0" y="18"/>
                  </a:lnTo>
                  <a:lnTo>
                    <a:pt x="2" y="28"/>
                  </a:lnTo>
                  <a:lnTo>
                    <a:pt x="8" y="36"/>
                  </a:lnTo>
                  <a:lnTo>
                    <a:pt x="12" y="40"/>
                  </a:lnTo>
                  <a:lnTo>
                    <a:pt x="16" y="44"/>
                  </a:lnTo>
                  <a:lnTo>
                    <a:pt x="22" y="46"/>
                  </a:lnTo>
                  <a:lnTo>
                    <a:pt x="26" y="48"/>
                  </a:lnTo>
                  <a:lnTo>
                    <a:pt x="30" y="48"/>
                  </a:lnTo>
                  <a:lnTo>
                    <a:pt x="34" y="48"/>
                  </a:lnTo>
                  <a:lnTo>
                    <a:pt x="38" y="48"/>
                  </a:lnTo>
                  <a:lnTo>
                    <a:pt x="42" y="46"/>
                  </a:lnTo>
                  <a:close/>
                </a:path>
              </a:pathLst>
            </a:custGeom>
            <a:solidFill>
              <a:srgbClr val="930A0A"/>
            </a:solidFill>
            <a:ln w="9525">
              <a:noFill/>
              <a:round/>
              <a:headEnd/>
              <a:tailEnd/>
            </a:ln>
          </p:spPr>
          <p:txBody>
            <a:bodyPr>
              <a:prstTxWarp prst="textNoShape">
                <a:avLst/>
              </a:prstTxWarp>
            </a:bodyPr>
            <a:lstStyle/>
            <a:p>
              <a:endParaRPr lang="en-US"/>
            </a:p>
          </p:txBody>
        </p:sp>
        <p:sp>
          <p:nvSpPr>
            <p:cNvPr id="36902" name="Freeform 312"/>
            <p:cNvSpPr>
              <a:spLocks/>
            </p:cNvSpPr>
            <p:nvPr/>
          </p:nvSpPr>
          <p:spPr bwMode="auto">
            <a:xfrm>
              <a:off x="1675" y="2496"/>
              <a:ext cx="44" cy="46"/>
            </a:xfrm>
            <a:custGeom>
              <a:avLst/>
              <a:gdLst>
                <a:gd name="T0" fmla="*/ 40 w 44"/>
                <a:gd name="T1" fmla="*/ 42 h 46"/>
                <a:gd name="T2" fmla="*/ 44 w 44"/>
                <a:gd name="T3" fmla="*/ 36 h 46"/>
                <a:gd name="T4" fmla="*/ 44 w 44"/>
                <a:gd name="T5" fmla="*/ 28 h 46"/>
                <a:gd name="T6" fmla="*/ 42 w 44"/>
                <a:gd name="T7" fmla="*/ 20 h 46"/>
                <a:gd name="T8" fmla="*/ 36 w 44"/>
                <a:gd name="T9" fmla="*/ 10 h 46"/>
                <a:gd name="T10" fmla="*/ 32 w 44"/>
                <a:gd name="T11" fmla="*/ 6 h 46"/>
                <a:gd name="T12" fmla="*/ 28 w 44"/>
                <a:gd name="T13" fmla="*/ 4 h 46"/>
                <a:gd name="T14" fmla="*/ 24 w 44"/>
                <a:gd name="T15" fmla="*/ 2 h 46"/>
                <a:gd name="T16" fmla="*/ 20 w 44"/>
                <a:gd name="T17" fmla="*/ 0 h 46"/>
                <a:gd name="T18" fmla="*/ 16 w 44"/>
                <a:gd name="T19" fmla="*/ 0 h 46"/>
                <a:gd name="T20" fmla="*/ 12 w 44"/>
                <a:gd name="T21" fmla="*/ 0 h 46"/>
                <a:gd name="T22" fmla="*/ 8 w 44"/>
                <a:gd name="T23" fmla="*/ 0 h 46"/>
                <a:gd name="T24" fmla="*/ 4 w 44"/>
                <a:gd name="T25" fmla="*/ 2 h 46"/>
                <a:gd name="T26" fmla="*/ 0 w 44"/>
                <a:gd name="T27" fmla="*/ 8 h 46"/>
                <a:gd name="T28" fmla="*/ 0 w 44"/>
                <a:gd name="T29" fmla="*/ 16 h 46"/>
                <a:gd name="T30" fmla="*/ 4 w 44"/>
                <a:gd name="T31" fmla="*/ 26 h 46"/>
                <a:gd name="T32" fmla="*/ 8 w 44"/>
                <a:gd name="T33" fmla="*/ 34 h 46"/>
                <a:gd name="T34" fmla="*/ 14 w 44"/>
                <a:gd name="T35" fmla="*/ 38 h 46"/>
                <a:gd name="T36" fmla="*/ 18 w 44"/>
                <a:gd name="T37" fmla="*/ 42 h 46"/>
                <a:gd name="T38" fmla="*/ 22 w 44"/>
                <a:gd name="T39" fmla="*/ 44 h 46"/>
                <a:gd name="T40" fmla="*/ 26 w 44"/>
                <a:gd name="T41" fmla="*/ 44 h 46"/>
                <a:gd name="T42" fmla="*/ 30 w 44"/>
                <a:gd name="T43" fmla="*/ 46 h 46"/>
                <a:gd name="T44" fmla="*/ 34 w 44"/>
                <a:gd name="T45" fmla="*/ 46 h 46"/>
                <a:gd name="T46" fmla="*/ 38 w 44"/>
                <a:gd name="T47" fmla="*/ 44 h 46"/>
                <a:gd name="T48" fmla="*/ 40 w 44"/>
                <a:gd name="T49" fmla="*/ 42 h 46"/>
                <a:gd name="T50" fmla="*/ 40 w 44"/>
                <a:gd name="T51" fmla="*/ 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
                <a:gd name="T79" fmla="*/ 0 h 46"/>
                <a:gd name="T80" fmla="*/ 44 w 44"/>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 h="46">
                  <a:moveTo>
                    <a:pt x="40" y="42"/>
                  </a:moveTo>
                  <a:lnTo>
                    <a:pt x="44" y="36"/>
                  </a:lnTo>
                  <a:lnTo>
                    <a:pt x="44" y="28"/>
                  </a:lnTo>
                  <a:lnTo>
                    <a:pt x="42" y="20"/>
                  </a:lnTo>
                  <a:lnTo>
                    <a:pt x="36" y="10"/>
                  </a:lnTo>
                  <a:lnTo>
                    <a:pt x="32" y="6"/>
                  </a:lnTo>
                  <a:lnTo>
                    <a:pt x="28" y="4"/>
                  </a:lnTo>
                  <a:lnTo>
                    <a:pt x="24" y="2"/>
                  </a:lnTo>
                  <a:lnTo>
                    <a:pt x="20" y="0"/>
                  </a:lnTo>
                  <a:lnTo>
                    <a:pt x="16" y="0"/>
                  </a:lnTo>
                  <a:lnTo>
                    <a:pt x="12" y="0"/>
                  </a:lnTo>
                  <a:lnTo>
                    <a:pt x="8" y="0"/>
                  </a:lnTo>
                  <a:lnTo>
                    <a:pt x="4" y="2"/>
                  </a:lnTo>
                  <a:lnTo>
                    <a:pt x="0" y="8"/>
                  </a:lnTo>
                  <a:lnTo>
                    <a:pt x="0" y="16"/>
                  </a:lnTo>
                  <a:lnTo>
                    <a:pt x="4" y="26"/>
                  </a:lnTo>
                  <a:lnTo>
                    <a:pt x="8" y="34"/>
                  </a:lnTo>
                  <a:lnTo>
                    <a:pt x="14" y="38"/>
                  </a:lnTo>
                  <a:lnTo>
                    <a:pt x="18" y="42"/>
                  </a:lnTo>
                  <a:lnTo>
                    <a:pt x="22" y="44"/>
                  </a:lnTo>
                  <a:lnTo>
                    <a:pt x="26" y="44"/>
                  </a:lnTo>
                  <a:lnTo>
                    <a:pt x="30" y="46"/>
                  </a:lnTo>
                  <a:lnTo>
                    <a:pt x="34" y="46"/>
                  </a:lnTo>
                  <a:lnTo>
                    <a:pt x="38" y="44"/>
                  </a:lnTo>
                  <a:lnTo>
                    <a:pt x="40" y="42"/>
                  </a:lnTo>
                  <a:close/>
                </a:path>
              </a:pathLst>
            </a:custGeom>
            <a:solidFill>
              <a:srgbClr val="9E0F0F"/>
            </a:solidFill>
            <a:ln w="9525">
              <a:noFill/>
              <a:round/>
              <a:headEnd/>
              <a:tailEnd/>
            </a:ln>
          </p:spPr>
          <p:txBody>
            <a:bodyPr>
              <a:prstTxWarp prst="textNoShape">
                <a:avLst/>
              </a:prstTxWarp>
            </a:bodyPr>
            <a:lstStyle/>
            <a:p>
              <a:endParaRPr lang="en-US"/>
            </a:p>
          </p:txBody>
        </p:sp>
        <p:sp>
          <p:nvSpPr>
            <p:cNvPr id="36903" name="Freeform 313"/>
            <p:cNvSpPr>
              <a:spLocks/>
            </p:cNvSpPr>
            <p:nvPr/>
          </p:nvSpPr>
          <p:spPr bwMode="auto">
            <a:xfrm>
              <a:off x="1677" y="2496"/>
              <a:ext cx="40" cy="44"/>
            </a:xfrm>
            <a:custGeom>
              <a:avLst/>
              <a:gdLst>
                <a:gd name="T0" fmla="*/ 36 w 40"/>
                <a:gd name="T1" fmla="*/ 42 h 44"/>
                <a:gd name="T2" fmla="*/ 40 w 40"/>
                <a:gd name="T3" fmla="*/ 36 h 44"/>
                <a:gd name="T4" fmla="*/ 40 w 40"/>
                <a:gd name="T5" fmla="*/ 28 h 44"/>
                <a:gd name="T6" fmla="*/ 38 w 40"/>
                <a:gd name="T7" fmla="*/ 20 h 44"/>
                <a:gd name="T8" fmla="*/ 34 w 40"/>
                <a:gd name="T9" fmla="*/ 12 h 44"/>
                <a:gd name="T10" fmla="*/ 30 w 40"/>
                <a:gd name="T11" fmla="*/ 8 h 44"/>
                <a:gd name="T12" fmla="*/ 26 w 40"/>
                <a:gd name="T13" fmla="*/ 4 h 44"/>
                <a:gd name="T14" fmla="*/ 22 w 40"/>
                <a:gd name="T15" fmla="*/ 2 h 44"/>
                <a:gd name="T16" fmla="*/ 18 w 40"/>
                <a:gd name="T17" fmla="*/ 2 h 44"/>
                <a:gd name="T18" fmla="*/ 14 w 40"/>
                <a:gd name="T19" fmla="*/ 0 h 44"/>
                <a:gd name="T20" fmla="*/ 10 w 40"/>
                <a:gd name="T21" fmla="*/ 0 h 44"/>
                <a:gd name="T22" fmla="*/ 6 w 40"/>
                <a:gd name="T23" fmla="*/ 2 h 44"/>
                <a:gd name="T24" fmla="*/ 4 w 40"/>
                <a:gd name="T25" fmla="*/ 4 h 44"/>
                <a:gd name="T26" fmla="*/ 0 w 40"/>
                <a:gd name="T27" fmla="*/ 10 h 44"/>
                <a:gd name="T28" fmla="*/ 0 w 40"/>
                <a:gd name="T29" fmla="*/ 18 h 44"/>
                <a:gd name="T30" fmla="*/ 2 w 40"/>
                <a:gd name="T31" fmla="*/ 26 h 44"/>
                <a:gd name="T32" fmla="*/ 8 w 40"/>
                <a:gd name="T33" fmla="*/ 34 h 44"/>
                <a:gd name="T34" fmla="*/ 12 w 40"/>
                <a:gd name="T35" fmla="*/ 36 h 44"/>
                <a:gd name="T36" fmla="*/ 16 w 40"/>
                <a:gd name="T37" fmla="*/ 40 h 44"/>
                <a:gd name="T38" fmla="*/ 20 w 40"/>
                <a:gd name="T39" fmla="*/ 42 h 44"/>
                <a:gd name="T40" fmla="*/ 24 w 40"/>
                <a:gd name="T41" fmla="*/ 42 h 44"/>
                <a:gd name="T42" fmla="*/ 28 w 40"/>
                <a:gd name="T43" fmla="*/ 44 h 44"/>
                <a:gd name="T44" fmla="*/ 30 w 40"/>
                <a:gd name="T45" fmla="*/ 44 h 44"/>
                <a:gd name="T46" fmla="*/ 34 w 40"/>
                <a:gd name="T47" fmla="*/ 42 h 44"/>
                <a:gd name="T48" fmla="*/ 36 w 40"/>
                <a:gd name="T49" fmla="*/ 42 h 44"/>
                <a:gd name="T50" fmla="*/ 36 w 40"/>
                <a:gd name="T51" fmla="*/ 42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36" y="42"/>
                  </a:moveTo>
                  <a:lnTo>
                    <a:pt x="40" y="36"/>
                  </a:lnTo>
                  <a:lnTo>
                    <a:pt x="40" y="28"/>
                  </a:lnTo>
                  <a:lnTo>
                    <a:pt x="38" y="20"/>
                  </a:lnTo>
                  <a:lnTo>
                    <a:pt x="34" y="12"/>
                  </a:lnTo>
                  <a:lnTo>
                    <a:pt x="30" y="8"/>
                  </a:lnTo>
                  <a:lnTo>
                    <a:pt x="26" y="4"/>
                  </a:lnTo>
                  <a:lnTo>
                    <a:pt x="22" y="2"/>
                  </a:lnTo>
                  <a:lnTo>
                    <a:pt x="18" y="2"/>
                  </a:lnTo>
                  <a:lnTo>
                    <a:pt x="14" y="0"/>
                  </a:lnTo>
                  <a:lnTo>
                    <a:pt x="10" y="0"/>
                  </a:lnTo>
                  <a:lnTo>
                    <a:pt x="6" y="2"/>
                  </a:lnTo>
                  <a:lnTo>
                    <a:pt x="4" y="4"/>
                  </a:lnTo>
                  <a:lnTo>
                    <a:pt x="0" y="10"/>
                  </a:lnTo>
                  <a:lnTo>
                    <a:pt x="0" y="18"/>
                  </a:lnTo>
                  <a:lnTo>
                    <a:pt x="2" y="26"/>
                  </a:lnTo>
                  <a:lnTo>
                    <a:pt x="8" y="34"/>
                  </a:lnTo>
                  <a:lnTo>
                    <a:pt x="12" y="36"/>
                  </a:lnTo>
                  <a:lnTo>
                    <a:pt x="16" y="40"/>
                  </a:lnTo>
                  <a:lnTo>
                    <a:pt x="20" y="42"/>
                  </a:lnTo>
                  <a:lnTo>
                    <a:pt x="24" y="42"/>
                  </a:lnTo>
                  <a:lnTo>
                    <a:pt x="28" y="44"/>
                  </a:lnTo>
                  <a:lnTo>
                    <a:pt x="30" y="44"/>
                  </a:lnTo>
                  <a:lnTo>
                    <a:pt x="34" y="42"/>
                  </a:lnTo>
                  <a:lnTo>
                    <a:pt x="36" y="42"/>
                  </a:lnTo>
                  <a:close/>
                </a:path>
              </a:pathLst>
            </a:custGeom>
            <a:solidFill>
              <a:srgbClr val="A51414"/>
            </a:solidFill>
            <a:ln w="9525">
              <a:noFill/>
              <a:round/>
              <a:headEnd/>
              <a:tailEnd/>
            </a:ln>
          </p:spPr>
          <p:txBody>
            <a:bodyPr>
              <a:prstTxWarp prst="textNoShape">
                <a:avLst/>
              </a:prstTxWarp>
            </a:bodyPr>
            <a:lstStyle/>
            <a:p>
              <a:endParaRPr lang="en-US"/>
            </a:p>
          </p:txBody>
        </p:sp>
        <p:sp>
          <p:nvSpPr>
            <p:cNvPr id="36904" name="Freeform 314"/>
            <p:cNvSpPr>
              <a:spLocks/>
            </p:cNvSpPr>
            <p:nvPr/>
          </p:nvSpPr>
          <p:spPr bwMode="auto">
            <a:xfrm>
              <a:off x="1679" y="2498"/>
              <a:ext cx="38" cy="40"/>
            </a:xfrm>
            <a:custGeom>
              <a:avLst/>
              <a:gdLst>
                <a:gd name="T0" fmla="*/ 34 w 38"/>
                <a:gd name="T1" fmla="*/ 38 h 40"/>
                <a:gd name="T2" fmla="*/ 38 w 38"/>
                <a:gd name="T3" fmla="*/ 32 h 40"/>
                <a:gd name="T4" fmla="*/ 38 w 38"/>
                <a:gd name="T5" fmla="*/ 26 h 40"/>
                <a:gd name="T6" fmla="*/ 36 w 38"/>
                <a:gd name="T7" fmla="*/ 18 h 40"/>
                <a:gd name="T8" fmla="*/ 30 w 38"/>
                <a:gd name="T9" fmla="*/ 10 h 40"/>
                <a:gd name="T10" fmla="*/ 26 w 38"/>
                <a:gd name="T11" fmla="*/ 6 h 40"/>
                <a:gd name="T12" fmla="*/ 24 w 38"/>
                <a:gd name="T13" fmla="*/ 4 h 40"/>
                <a:gd name="T14" fmla="*/ 20 w 38"/>
                <a:gd name="T15" fmla="*/ 2 h 40"/>
                <a:gd name="T16" fmla="*/ 16 w 38"/>
                <a:gd name="T17" fmla="*/ 0 h 40"/>
                <a:gd name="T18" fmla="*/ 12 w 38"/>
                <a:gd name="T19" fmla="*/ 0 h 40"/>
                <a:gd name="T20" fmla="*/ 10 w 38"/>
                <a:gd name="T21" fmla="*/ 0 h 40"/>
                <a:gd name="T22" fmla="*/ 6 w 38"/>
                <a:gd name="T23" fmla="*/ 2 h 40"/>
                <a:gd name="T24" fmla="*/ 4 w 38"/>
                <a:gd name="T25" fmla="*/ 2 h 40"/>
                <a:gd name="T26" fmla="*/ 0 w 38"/>
                <a:gd name="T27" fmla="*/ 8 h 40"/>
                <a:gd name="T28" fmla="*/ 0 w 38"/>
                <a:gd name="T29" fmla="*/ 16 h 40"/>
                <a:gd name="T30" fmla="*/ 2 w 38"/>
                <a:gd name="T31" fmla="*/ 24 h 40"/>
                <a:gd name="T32" fmla="*/ 6 w 38"/>
                <a:gd name="T33" fmla="*/ 30 h 40"/>
                <a:gd name="T34" fmla="*/ 10 w 38"/>
                <a:gd name="T35" fmla="*/ 34 h 40"/>
                <a:gd name="T36" fmla="*/ 14 w 38"/>
                <a:gd name="T37" fmla="*/ 36 h 40"/>
                <a:gd name="T38" fmla="*/ 18 w 38"/>
                <a:gd name="T39" fmla="*/ 38 h 40"/>
                <a:gd name="T40" fmla="*/ 22 w 38"/>
                <a:gd name="T41" fmla="*/ 40 h 40"/>
                <a:gd name="T42" fmla="*/ 24 w 38"/>
                <a:gd name="T43" fmla="*/ 40 h 40"/>
                <a:gd name="T44" fmla="*/ 28 w 38"/>
                <a:gd name="T45" fmla="*/ 40 h 40"/>
                <a:gd name="T46" fmla="*/ 30 w 38"/>
                <a:gd name="T47" fmla="*/ 40 h 40"/>
                <a:gd name="T48" fmla="*/ 34 w 38"/>
                <a:gd name="T49" fmla="*/ 38 h 40"/>
                <a:gd name="T50" fmla="*/ 34 w 38"/>
                <a:gd name="T51" fmla="*/ 3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0"/>
                <a:gd name="T80" fmla="*/ 38 w 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0">
                  <a:moveTo>
                    <a:pt x="34" y="38"/>
                  </a:moveTo>
                  <a:lnTo>
                    <a:pt x="38" y="32"/>
                  </a:lnTo>
                  <a:lnTo>
                    <a:pt x="38" y="26"/>
                  </a:lnTo>
                  <a:lnTo>
                    <a:pt x="36" y="18"/>
                  </a:lnTo>
                  <a:lnTo>
                    <a:pt x="30" y="10"/>
                  </a:lnTo>
                  <a:lnTo>
                    <a:pt x="26" y="6"/>
                  </a:lnTo>
                  <a:lnTo>
                    <a:pt x="24" y="4"/>
                  </a:lnTo>
                  <a:lnTo>
                    <a:pt x="20" y="2"/>
                  </a:lnTo>
                  <a:lnTo>
                    <a:pt x="16" y="0"/>
                  </a:lnTo>
                  <a:lnTo>
                    <a:pt x="12" y="0"/>
                  </a:lnTo>
                  <a:lnTo>
                    <a:pt x="10" y="0"/>
                  </a:lnTo>
                  <a:lnTo>
                    <a:pt x="6" y="2"/>
                  </a:lnTo>
                  <a:lnTo>
                    <a:pt x="4" y="2"/>
                  </a:lnTo>
                  <a:lnTo>
                    <a:pt x="0" y="8"/>
                  </a:lnTo>
                  <a:lnTo>
                    <a:pt x="0" y="16"/>
                  </a:lnTo>
                  <a:lnTo>
                    <a:pt x="2" y="24"/>
                  </a:lnTo>
                  <a:lnTo>
                    <a:pt x="6" y="30"/>
                  </a:lnTo>
                  <a:lnTo>
                    <a:pt x="10" y="34"/>
                  </a:lnTo>
                  <a:lnTo>
                    <a:pt x="14" y="36"/>
                  </a:lnTo>
                  <a:lnTo>
                    <a:pt x="18" y="38"/>
                  </a:lnTo>
                  <a:lnTo>
                    <a:pt x="22" y="40"/>
                  </a:lnTo>
                  <a:lnTo>
                    <a:pt x="24" y="40"/>
                  </a:lnTo>
                  <a:lnTo>
                    <a:pt x="28" y="40"/>
                  </a:lnTo>
                  <a:lnTo>
                    <a:pt x="30" y="40"/>
                  </a:lnTo>
                  <a:lnTo>
                    <a:pt x="34" y="38"/>
                  </a:lnTo>
                  <a:close/>
                </a:path>
              </a:pathLst>
            </a:custGeom>
            <a:solidFill>
              <a:srgbClr val="AF1919"/>
            </a:solidFill>
            <a:ln w="9525">
              <a:noFill/>
              <a:round/>
              <a:headEnd/>
              <a:tailEnd/>
            </a:ln>
          </p:spPr>
          <p:txBody>
            <a:bodyPr>
              <a:prstTxWarp prst="textNoShape">
                <a:avLst/>
              </a:prstTxWarp>
            </a:bodyPr>
            <a:lstStyle/>
            <a:p>
              <a:endParaRPr lang="en-US"/>
            </a:p>
          </p:txBody>
        </p:sp>
        <p:sp>
          <p:nvSpPr>
            <p:cNvPr id="36905" name="Freeform 315"/>
            <p:cNvSpPr>
              <a:spLocks/>
            </p:cNvSpPr>
            <p:nvPr/>
          </p:nvSpPr>
          <p:spPr bwMode="auto">
            <a:xfrm>
              <a:off x="1679" y="2500"/>
              <a:ext cx="36" cy="36"/>
            </a:xfrm>
            <a:custGeom>
              <a:avLst/>
              <a:gdLst>
                <a:gd name="T0" fmla="*/ 32 w 36"/>
                <a:gd name="T1" fmla="*/ 34 h 36"/>
                <a:gd name="T2" fmla="*/ 36 w 36"/>
                <a:gd name="T3" fmla="*/ 30 h 36"/>
                <a:gd name="T4" fmla="*/ 36 w 36"/>
                <a:gd name="T5" fmla="*/ 22 h 36"/>
                <a:gd name="T6" fmla="*/ 34 w 36"/>
                <a:gd name="T7" fmla="*/ 16 h 36"/>
                <a:gd name="T8" fmla="*/ 30 w 36"/>
                <a:gd name="T9" fmla="*/ 8 h 36"/>
                <a:gd name="T10" fmla="*/ 26 w 36"/>
                <a:gd name="T11" fmla="*/ 6 h 36"/>
                <a:gd name="T12" fmla="*/ 24 w 36"/>
                <a:gd name="T13" fmla="*/ 4 h 36"/>
                <a:gd name="T14" fmla="*/ 20 w 36"/>
                <a:gd name="T15" fmla="*/ 2 h 36"/>
                <a:gd name="T16" fmla="*/ 16 w 36"/>
                <a:gd name="T17" fmla="*/ 0 h 36"/>
                <a:gd name="T18" fmla="*/ 14 w 36"/>
                <a:gd name="T19" fmla="*/ 0 h 36"/>
                <a:gd name="T20" fmla="*/ 10 w 36"/>
                <a:gd name="T21" fmla="*/ 0 h 36"/>
                <a:gd name="T22" fmla="*/ 6 w 36"/>
                <a:gd name="T23" fmla="*/ 0 h 36"/>
                <a:gd name="T24" fmla="*/ 4 w 36"/>
                <a:gd name="T25" fmla="*/ 2 h 36"/>
                <a:gd name="T26" fmla="*/ 2 w 36"/>
                <a:gd name="T27" fmla="*/ 8 h 36"/>
                <a:gd name="T28" fmla="*/ 0 w 36"/>
                <a:gd name="T29" fmla="*/ 14 h 36"/>
                <a:gd name="T30" fmla="*/ 4 w 36"/>
                <a:gd name="T31" fmla="*/ 20 h 36"/>
                <a:gd name="T32" fmla="*/ 8 w 36"/>
                <a:gd name="T33" fmla="*/ 28 h 36"/>
                <a:gd name="T34" fmla="*/ 10 w 36"/>
                <a:gd name="T35" fmla="*/ 30 h 36"/>
                <a:gd name="T36" fmla="*/ 14 w 36"/>
                <a:gd name="T37" fmla="*/ 34 h 36"/>
                <a:gd name="T38" fmla="*/ 18 w 36"/>
                <a:gd name="T39" fmla="*/ 34 h 36"/>
                <a:gd name="T40" fmla="*/ 22 w 36"/>
                <a:gd name="T41" fmla="*/ 36 h 36"/>
                <a:gd name="T42" fmla="*/ 24 w 36"/>
                <a:gd name="T43" fmla="*/ 36 h 36"/>
                <a:gd name="T44" fmla="*/ 28 w 36"/>
                <a:gd name="T45" fmla="*/ 36 h 36"/>
                <a:gd name="T46" fmla="*/ 30 w 36"/>
                <a:gd name="T47" fmla="*/ 36 h 36"/>
                <a:gd name="T48" fmla="*/ 32 w 36"/>
                <a:gd name="T49" fmla="*/ 34 h 36"/>
                <a:gd name="T50" fmla="*/ 32 w 36"/>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6"/>
                <a:gd name="T80" fmla="*/ 36 w 36"/>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6">
                  <a:moveTo>
                    <a:pt x="32" y="34"/>
                  </a:moveTo>
                  <a:lnTo>
                    <a:pt x="36" y="30"/>
                  </a:lnTo>
                  <a:lnTo>
                    <a:pt x="36" y="22"/>
                  </a:lnTo>
                  <a:lnTo>
                    <a:pt x="34" y="16"/>
                  </a:lnTo>
                  <a:lnTo>
                    <a:pt x="30" y="8"/>
                  </a:lnTo>
                  <a:lnTo>
                    <a:pt x="26" y="6"/>
                  </a:lnTo>
                  <a:lnTo>
                    <a:pt x="24" y="4"/>
                  </a:lnTo>
                  <a:lnTo>
                    <a:pt x="20" y="2"/>
                  </a:lnTo>
                  <a:lnTo>
                    <a:pt x="16" y="0"/>
                  </a:lnTo>
                  <a:lnTo>
                    <a:pt x="14" y="0"/>
                  </a:lnTo>
                  <a:lnTo>
                    <a:pt x="10" y="0"/>
                  </a:lnTo>
                  <a:lnTo>
                    <a:pt x="6" y="0"/>
                  </a:lnTo>
                  <a:lnTo>
                    <a:pt x="4" y="2"/>
                  </a:lnTo>
                  <a:lnTo>
                    <a:pt x="2" y="8"/>
                  </a:lnTo>
                  <a:lnTo>
                    <a:pt x="0" y="14"/>
                  </a:lnTo>
                  <a:lnTo>
                    <a:pt x="4" y="20"/>
                  </a:lnTo>
                  <a:lnTo>
                    <a:pt x="8" y="28"/>
                  </a:lnTo>
                  <a:lnTo>
                    <a:pt x="10" y="30"/>
                  </a:lnTo>
                  <a:lnTo>
                    <a:pt x="14" y="34"/>
                  </a:lnTo>
                  <a:lnTo>
                    <a:pt x="18" y="34"/>
                  </a:lnTo>
                  <a:lnTo>
                    <a:pt x="22" y="36"/>
                  </a:lnTo>
                  <a:lnTo>
                    <a:pt x="24" y="36"/>
                  </a:lnTo>
                  <a:lnTo>
                    <a:pt x="28" y="36"/>
                  </a:lnTo>
                  <a:lnTo>
                    <a:pt x="30" y="36"/>
                  </a:lnTo>
                  <a:lnTo>
                    <a:pt x="32" y="34"/>
                  </a:lnTo>
                  <a:close/>
                </a:path>
              </a:pathLst>
            </a:custGeom>
            <a:solidFill>
              <a:srgbClr val="BA1C1C"/>
            </a:solidFill>
            <a:ln w="9525">
              <a:noFill/>
              <a:round/>
              <a:headEnd/>
              <a:tailEnd/>
            </a:ln>
          </p:spPr>
          <p:txBody>
            <a:bodyPr>
              <a:prstTxWarp prst="textNoShape">
                <a:avLst/>
              </a:prstTxWarp>
            </a:bodyPr>
            <a:lstStyle/>
            <a:p>
              <a:endParaRPr lang="en-US"/>
            </a:p>
          </p:txBody>
        </p:sp>
        <p:sp>
          <p:nvSpPr>
            <p:cNvPr id="36906" name="Freeform 316"/>
            <p:cNvSpPr>
              <a:spLocks/>
            </p:cNvSpPr>
            <p:nvPr/>
          </p:nvSpPr>
          <p:spPr bwMode="auto">
            <a:xfrm>
              <a:off x="1681" y="2500"/>
              <a:ext cx="32" cy="36"/>
            </a:xfrm>
            <a:custGeom>
              <a:avLst/>
              <a:gdLst>
                <a:gd name="T0" fmla="*/ 30 w 32"/>
                <a:gd name="T1" fmla="*/ 34 h 36"/>
                <a:gd name="T2" fmla="*/ 32 w 32"/>
                <a:gd name="T3" fmla="*/ 28 h 36"/>
                <a:gd name="T4" fmla="*/ 32 w 32"/>
                <a:gd name="T5" fmla="*/ 22 h 36"/>
                <a:gd name="T6" fmla="*/ 32 w 32"/>
                <a:gd name="T7" fmla="*/ 16 h 36"/>
                <a:gd name="T8" fmla="*/ 26 w 32"/>
                <a:gd name="T9" fmla="*/ 10 h 36"/>
                <a:gd name="T10" fmla="*/ 24 w 32"/>
                <a:gd name="T11" fmla="*/ 6 h 36"/>
                <a:gd name="T12" fmla="*/ 20 w 32"/>
                <a:gd name="T13" fmla="*/ 4 h 36"/>
                <a:gd name="T14" fmla="*/ 18 w 32"/>
                <a:gd name="T15" fmla="*/ 2 h 36"/>
                <a:gd name="T16" fmla="*/ 14 w 32"/>
                <a:gd name="T17" fmla="*/ 2 h 36"/>
                <a:gd name="T18" fmla="*/ 12 w 32"/>
                <a:gd name="T19" fmla="*/ 0 h 36"/>
                <a:gd name="T20" fmla="*/ 8 w 32"/>
                <a:gd name="T21" fmla="*/ 0 h 36"/>
                <a:gd name="T22" fmla="*/ 6 w 32"/>
                <a:gd name="T23" fmla="*/ 2 h 36"/>
                <a:gd name="T24" fmla="*/ 4 w 32"/>
                <a:gd name="T25" fmla="*/ 4 h 36"/>
                <a:gd name="T26" fmla="*/ 0 w 32"/>
                <a:gd name="T27" fmla="*/ 8 h 36"/>
                <a:gd name="T28" fmla="*/ 0 w 32"/>
                <a:gd name="T29" fmla="*/ 14 h 36"/>
                <a:gd name="T30" fmla="*/ 2 w 32"/>
                <a:gd name="T31" fmla="*/ 20 h 36"/>
                <a:gd name="T32" fmla="*/ 6 w 32"/>
                <a:gd name="T33" fmla="*/ 28 h 36"/>
                <a:gd name="T34" fmla="*/ 10 w 32"/>
                <a:gd name="T35" fmla="*/ 30 h 36"/>
                <a:gd name="T36" fmla="*/ 12 w 32"/>
                <a:gd name="T37" fmla="*/ 32 h 36"/>
                <a:gd name="T38" fmla="*/ 16 w 32"/>
                <a:gd name="T39" fmla="*/ 34 h 36"/>
                <a:gd name="T40" fmla="*/ 20 w 32"/>
                <a:gd name="T41" fmla="*/ 34 h 36"/>
                <a:gd name="T42" fmla="*/ 22 w 32"/>
                <a:gd name="T43" fmla="*/ 36 h 36"/>
                <a:gd name="T44" fmla="*/ 24 w 32"/>
                <a:gd name="T45" fmla="*/ 36 h 36"/>
                <a:gd name="T46" fmla="*/ 28 w 32"/>
                <a:gd name="T47" fmla="*/ 34 h 36"/>
                <a:gd name="T48" fmla="*/ 30 w 32"/>
                <a:gd name="T49" fmla="*/ 34 h 36"/>
                <a:gd name="T50" fmla="*/ 30 w 32"/>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6"/>
                <a:gd name="T80" fmla="*/ 32 w 32"/>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6">
                  <a:moveTo>
                    <a:pt x="30" y="34"/>
                  </a:moveTo>
                  <a:lnTo>
                    <a:pt x="32" y="28"/>
                  </a:lnTo>
                  <a:lnTo>
                    <a:pt x="32" y="22"/>
                  </a:lnTo>
                  <a:lnTo>
                    <a:pt x="32" y="16"/>
                  </a:lnTo>
                  <a:lnTo>
                    <a:pt x="26" y="10"/>
                  </a:lnTo>
                  <a:lnTo>
                    <a:pt x="24" y="6"/>
                  </a:lnTo>
                  <a:lnTo>
                    <a:pt x="20" y="4"/>
                  </a:lnTo>
                  <a:lnTo>
                    <a:pt x="18" y="2"/>
                  </a:lnTo>
                  <a:lnTo>
                    <a:pt x="14" y="2"/>
                  </a:lnTo>
                  <a:lnTo>
                    <a:pt x="12" y="0"/>
                  </a:lnTo>
                  <a:lnTo>
                    <a:pt x="8" y="0"/>
                  </a:lnTo>
                  <a:lnTo>
                    <a:pt x="6" y="2"/>
                  </a:lnTo>
                  <a:lnTo>
                    <a:pt x="4" y="4"/>
                  </a:lnTo>
                  <a:lnTo>
                    <a:pt x="0" y="8"/>
                  </a:lnTo>
                  <a:lnTo>
                    <a:pt x="0" y="14"/>
                  </a:lnTo>
                  <a:lnTo>
                    <a:pt x="2" y="20"/>
                  </a:lnTo>
                  <a:lnTo>
                    <a:pt x="6" y="28"/>
                  </a:lnTo>
                  <a:lnTo>
                    <a:pt x="10" y="30"/>
                  </a:lnTo>
                  <a:lnTo>
                    <a:pt x="12" y="32"/>
                  </a:lnTo>
                  <a:lnTo>
                    <a:pt x="16" y="34"/>
                  </a:lnTo>
                  <a:lnTo>
                    <a:pt x="20" y="34"/>
                  </a:lnTo>
                  <a:lnTo>
                    <a:pt x="22" y="36"/>
                  </a:lnTo>
                  <a:lnTo>
                    <a:pt x="24" y="36"/>
                  </a:lnTo>
                  <a:lnTo>
                    <a:pt x="28" y="34"/>
                  </a:lnTo>
                  <a:lnTo>
                    <a:pt x="30" y="34"/>
                  </a:lnTo>
                  <a:close/>
                </a:path>
              </a:pathLst>
            </a:custGeom>
            <a:solidFill>
              <a:srgbClr val="C42121"/>
            </a:solidFill>
            <a:ln w="9525">
              <a:noFill/>
              <a:round/>
              <a:headEnd/>
              <a:tailEnd/>
            </a:ln>
          </p:spPr>
          <p:txBody>
            <a:bodyPr>
              <a:prstTxWarp prst="textNoShape">
                <a:avLst/>
              </a:prstTxWarp>
            </a:bodyPr>
            <a:lstStyle/>
            <a:p>
              <a:endParaRPr lang="en-US"/>
            </a:p>
          </p:txBody>
        </p:sp>
        <p:sp>
          <p:nvSpPr>
            <p:cNvPr id="36907" name="Freeform 317"/>
            <p:cNvSpPr>
              <a:spLocks/>
            </p:cNvSpPr>
            <p:nvPr/>
          </p:nvSpPr>
          <p:spPr bwMode="auto">
            <a:xfrm>
              <a:off x="1683" y="2502"/>
              <a:ext cx="30" cy="32"/>
            </a:xfrm>
            <a:custGeom>
              <a:avLst/>
              <a:gdLst>
                <a:gd name="T0" fmla="*/ 26 w 30"/>
                <a:gd name="T1" fmla="*/ 30 h 32"/>
                <a:gd name="T2" fmla="*/ 30 w 30"/>
                <a:gd name="T3" fmla="*/ 26 h 32"/>
                <a:gd name="T4" fmla="*/ 30 w 30"/>
                <a:gd name="T5" fmla="*/ 20 h 32"/>
                <a:gd name="T6" fmla="*/ 28 w 30"/>
                <a:gd name="T7" fmla="*/ 14 h 32"/>
                <a:gd name="T8" fmla="*/ 24 w 30"/>
                <a:gd name="T9" fmla="*/ 8 h 32"/>
                <a:gd name="T10" fmla="*/ 22 w 30"/>
                <a:gd name="T11" fmla="*/ 6 h 32"/>
                <a:gd name="T12" fmla="*/ 18 w 30"/>
                <a:gd name="T13" fmla="*/ 4 h 32"/>
                <a:gd name="T14" fmla="*/ 16 w 30"/>
                <a:gd name="T15" fmla="*/ 2 h 32"/>
                <a:gd name="T16" fmla="*/ 12 w 30"/>
                <a:gd name="T17" fmla="*/ 2 h 32"/>
                <a:gd name="T18" fmla="*/ 10 w 30"/>
                <a:gd name="T19" fmla="*/ 0 h 32"/>
                <a:gd name="T20" fmla="*/ 8 w 30"/>
                <a:gd name="T21" fmla="*/ 0 h 32"/>
                <a:gd name="T22" fmla="*/ 6 w 30"/>
                <a:gd name="T23" fmla="*/ 2 h 32"/>
                <a:gd name="T24" fmla="*/ 2 w 30"/>
                <a:gd name="T25" fmla="*/ 2 h 32"/>
                <a:gd name="T26" fmla="*/ 0 w 30"/>
                <a:gd name="T27" fmla="*/ 6 h 32"/>
                <a:gd name="T28" fmla="*/ 0 w 30"/>
                <a:gd name="T29" fmla="*/ 12 h 32"/>
                <a:gd name="T30" fmla="*/ 2 w 30"/>
                <a:gd name="T31" fmla="*/ 18 h 32"/>
                <a:gd name="T32" fmla="*/ 6 w 30"/>
                <a:gd name="T33" fmla="*/ 24 h 32"/>
                <a:gd name="T34" fmla="*/ 8 w 30"/>
                <a:gd name="T35" fmla="*/ 26 h 32"/>
                <a:gd name="T36" fmla="*/ 10 w 30"/>
                <a:gd name="T37" fmla="*/ 28 h 32"/>
                <a:gd name="T38" fmla="*/ 14 w 30"/>
                <a:gd name="T39" fmla="*/ 30 h 32"/>
                <a:gd name="T40" fmla="*/ 16 w 30"/>
                <a:gd name="T41" fmla="*/ 32 h 32"/>
                <a:gd name="T42" fmla="*/ 20 w 30"/>
                <a:gd name="T43" fmla="*/ 32 h 32"/>
                <a:gd name="T44" fmla="*/ 22 w 30"/>
                <a:gd name="T45" fmla="*/ 32 h 32"/>
                <a:gd name="T46" fmla="*/ 24 w 30"/>
                <a:gd name="T47" fmla="*/ 32 h 32"/>
                <a:gd name="T48" fmla="*/ 26 w 30"/>
                <a:gd name="T49" fmla="*/ 30 h 32"/>
                <a:gd name="T50" fmla="*/ 26 w 30"/>
                <a:gd name="T51" fmla="*/ 3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2"/>
                <a:gd name="T80" fmla="*/ 30 w 3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2">
                  <a:moveTo>
                    <a:pt x="26" y="30"/>
                  </a:moveTo>
                  <a:lnTo>
                    <a:pt x="30" y="26"/>
                  </a:lnTo>
                  <a:lnTo>
                    <a:pt x="30" y="20"/>
                  </a:lnTo>
                  <a:lnTo>
                    <a:pt x="28" y="14"/>
                  </a:lnTo>
                  <a:lnTo>
                    <a:pt x="24" y="8"/>
                  </a:lnTo>
                  <a:lnTo>
                    <a:pt x="22" y="6"/>
                  </a:lnTo>
                  <a:lnTo>
                    <a:pt x="18" y="4"/>
                  </a:lnTo>
                  <a:lnTo>
                    <a:pt x="16" y="2"/>
                  </a:lnTo>
                  <a:lnTo>
                    <a:pt x="12" y="2"/>
                  </a:lnTo>
                  <a:lnTo>
                    <a:pt x="10" y="0"/>
                  </a:lnTo>
                  <a:lnTo>
                    <a:pt x="8" y="0"/>
                  </a:lnTo>
                  <a:lnTo>
                    <a:pt x="6" y="2"/>
                  </a:lnTo>
                  <a:lnTo>
                    <a:pt x="2" y="2"/>
                  </a:lnTo>
                  <a:lnTo>
                    <a:pt x="0" y="6"/>
                  </a:lnTo>
                  <a:lnTo>
                    <a:pt x="0" y="12"/>
                  </a:lnTo>
                  <a:lnTo>
                    <a:pt x="2" y="18"/>
                  </a:lnTo>
                  <a:lnTo>
                    <a:pt x="6" y="24"/>
                  </a:lnTo>
                  <a:lnTo>
                    <a:pt x="8" y="26"/>
                  </a:lnTo>
                  <a:lnTo>
                    <a:pt x="10" y="28"/>
                  </a:lnTo>
                  <a:lnTo>
                    <a:pt x="14" y="30"/>
                  </a:lnTo>
                  <a:lnTo>
                    <a:pt x="16" y="32"/>
                  </a:lnTo>
                  <a:lnTo>
                    <a:pt x="20" y="32"/>
                  </a:lnTo>
                  <a:lnTo>
                    <a:pt x="22" y="32"/>
                  </a:lnTo>
                  <a:lnTo>
                    <a:pt x="24" y="32"/>
                  </a:lnTo>
                  <a:lnTo>
                    <a:pt x="26" y="30"/>
                  </a:lnTo>
                  <a:close/>
                </a:path>
              </a:pathLst>
            </a:custGeom>
            <a:solidFill>
              <a:srgbClr val="CE2626"/>
            </a:solidFill>
            <a:ln w="9525">
              <a:noFill/>
              <a:round/>
              <a:headEnd/>
              <a:tailEnd/>
            </a:ln>
          </p:spPr>
          <p:txBody>
            <a:bodyPr>
              <a:prstTxWarp prst="textNoShape">
                <a:avLst/>
              </a:prstTxWarp>
            </a:bodyPr>
            <a:lstStyle/>
            <a:p>
              <a:endParaRPr lang="en-US"/>
            </a:p>
          </p:txBody>
        </p:sp>
        <p:sp>
          <p:nvSpPr>
            <p:cNvPr id="36908" name="Freeform 318"/>
            <p:cNvSpPr>
              <a:spLocks/>
            </p:cNvSpPr>
            <p:nvPr/>
          </p:nvSpPr>
          <p:spPr bwMode="auto">
            <a:xfrm>
              <a:off x="1683" y="2504"/>
              <a:ext cx="28" cy="28"/>
            </a:xfrm>
            <a:custGeom>
              <a:avLst/>
              <a:gdLst>
                <a:gd name="T0" fmla="*/ 26 w 28"/>
                <a:gd name="T1" fmla="*/ 26 h 28"/>
                <a:gd name="T2" fmla="*/ 28 w 28"/>
                <a:gd name="T3" fmla="*/ 22 h 28"/>
                <a:gd name="T4" fmla="*/ 28 w 28"/>
                <a:gd name="T5" fmla="*/ 18 h 28"/>
                <a:gd name="T6" fmla="*/ 26 w 28"/>
                <a:gd name="T7" fmla="*/ 12 h 28"/>
                <a:gd name="T8" fmla="*/ 22 w 28"/>
                <a:gd name="T9" fmla="*/ 8 h 28"/>
                <a:gd name="T10" fmla="*/ 20 w 28"/>
                <a:gd name="T11" fmla="*/ 4 h 28"/>
                <a:gd name="T12" fmla="*/ 18 w 28"/>
                <a:gd name="T13" fmla="*/ 4 h 28"/>
                <a:gd name="T14" fmla="*/ 16 w 28"/>
                <a:gd name="T15" fmla="*/ 2 h 28"/>
                <a:gd name="T16" fmla="*/ 14 w 28"/>
                <a:gd name="T17" fmla="*/ 0 h 28"/>
                <a:gd name="T18" fmla="*/ 10 w 28"/>
                <a:gd name="T19" fmla="*/ 0 h 28"/>
                <a:gd name="T20" fmla="*/ 8 w 28"/>
                <a:gd name="T21" fmla="*/ 0 h 28"/>
                <a:gd name="T22" fmla="*/ 6 w 28"/>
                <a:gd name="T23" fmla="*/ 0 h 28"/>
                <a:gd name="T24" fmla="*/ 4 w 28"/>
                <a:gd name="T25" fmla="*/ 2 h 28"/>
                <a:gd name="T26" fmla="*/ 2 w 28"/>
                <a:gd name="T27" fmla="*/ 6 h 28"/>
                <a:gd name="T28" fmla="*/ 0 w 28"/>
                <a:gd name="T29" fmla="*/ 10 h 28"/>
                <a:gd name="T30" fmla="*/ 2 w 28"/>
                <a:gd name="T31" fmla="*/ 16 h 28"/>
                <a:gd name="T32" fmla="*/ 6 w 28"/>
                <a:gd name="T33" fmla="*/ 22 h 28"/>
                <a:gd name="T34" fmla="*/ 8 w 28"/>
                <a:gd name="T35" fmla="*/ 24 h 28"/>
                <a:gd name="T36" fmla="*/ 10 w 28"/>
                <a:gd name="T37" fmla="*/ 26 h 28"/>
                <a:gd name="T38" fmla="*/ 14 w 28"/>
                <a:gd name="T39" fmla="*/ 28 h 28"/>
                <a:gd name="T40" fmla="*/ 16 w 28"/>
                <a:gd name="T41" fmla="*/ 28 h 28"/>
                <a:gd name="T42" fmla="*/ 18 w 28"/>
                <a:gd name="T43" fmla="*/ 28 h 28"/>
                <a:gd name="T44" fmla="*/ 22 w 28"/>
                <a:gd name="T45" fmla="*/ 28 h 28"/>
                <a:gd name="T46" fmla="*/ 24 w 28"/>
                <a:gd name="T47" fmla="*/ 28 h 28"/>
                <a:gd name="T48" fmla="*/ 26 w 28"/>
                <a:gd name="T49" fmla="*/ 26 h 28"/>
                <a:gd name="T50" fmla="*/ 26 w 28"/>
                <a:gd name="T51" fmla="*/ 2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28"/>
                <a:gd name="T80" fmla="*/ 28 w 2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28">
                  <a:moveTo>
                    <a:pt x="26" y="26"/>
                  </a:moveTo>
                  <a:lnTo>
                    <a:pt x="28" y="22"/>
                  </a:lnTo>
                  <a:lnTo>
                    <a:pt x="28" y="18"/>
                  </a:lnTo>
                  <a:lnTo>
                    <a:pt x="26" y="12"/>
                  </a:lnTo>
                  <a:lnTo>
                    <a:pt x="22" y="8"/>
                  </a:lnTo>
                  <a:lnTo>
                    <a:pt x="20" y="4"/>
                  </a:lnTo>
                  <a:lnTo>
                    <a:pt x="18" y="4"/>
                  </a:lnTo>
                  <a:lnTo>
                    <a:pt x="16" y="2"/>
                  </a:lnTo>
                  <a:lnTo>
                    <a:pt x="14" y="0"/>
                  </a:lnTo>
                  <a:lnTo>
                    <a:pt x="10" y="0"/>
                  </a:lnTo>
                  <a:lnTo>
                    <a:pt x="8" y="0"/>
                  </a:lnTo>
                  <a:lnTo>
                    <a:pt x="6" y="0"/>
                  </a:lnTo>
                  <a:lnTo>
                    <a:pt x="4" y="2"/>
                  </a:lnTo>
                  <a:lnTo>
                    <a:pt x="2" y="6"/>
                  </a:lnTo>
                  <a:lnTo>
                    <a:pt x="0" y="10"/>
                  </a:lnTo>
                  <a:lnTo>
                    <a:pt x="2" y="16"/>
                  </a:lnTo>
                  <a:lnTo>
                    <a:pt x="6" y="22"/>
                  </a:lnTo>
                  <a:lnTo>
                    <a:pt x="8" y="24"/>
                  </a:lnTo>
                  <a:lnTo>
                    <a:pt x="10" y="26"/>
                  </a:lnTo>
                  <a:lnTo>
                    <a:pt x="14" y="28"/>
                  </a:lnTo>
                  <a:lnTo>
                    <a:pt x="16" y="28"/>
                  </a:lnTo>
                  <a:lnTo>
                    <a:pt x="18" y="28"/>
                  </a:lnTo>
                  <a:lnTo>
                    <a:pt x="22" y="28"/>
                  </a:lnTo>
                  <a:lnTo>
                    <a:pt x="24" y="28"/>
                  </a:lnTo>
                  <a:lnTo>
                    <a:pt x="26" y="26"/>
                  </a:lnTo>
                  <a:close/>
                </a:path>
              </a:pathLst>
            </a:custGeom>
            <a:solidFill>
              <a:srgbClr val="D82B2B"/>
            </a:solidFill>
            <a:ln w="9525">
              <a:noFill/>
              <a:round/>
              <a:headEnd/>
              <a:tailEnd/>
            </a:ln>
          </p:spPr>
          <p:txBody>
            <a:bodyPr>
              <a:prstTxWarp prst="textNoShape">
                <a:avLst/>
              </a:prstTxWarp>
            </a:bodyPr>
            <a:lstStyle/>
            <a:p>
              <a:endParaRPr lang="en-US"/>
            </a:p>
          </p:txBody>
        </p:sp>
        <p:sp>
          <p:nvSpPr>
            <p:cNvPr id="36909" name="Freeform 319"/>
            <p:cNvSpPr>
              <a:spLocks/>
            </p:cNvSpPr>
            <p:nvPr/>
          </p:nvSpPr>
          <p:spPr bwMode="auto">
            <a:xfrm>
              <a:off x="1685" y="2506"/>
              <a:ext cx="24" cy="24"/>
            </a:xfrm>
            <a:custGeom>
              <a:avLst/>
              <a:gdLst>
                <a:gd name="T0" fmla="*/ 22 w 24"/>
                <a:gd name="T1" fmla="*/ 24 h 24"/>
                <a:gd name="T2" fmla="*/ 24 w 24"/>
                <a:gd name="T3" fmla="*/ 20 h 24"/>
                <a:gd name="T4" fmla="*/ 24 w 24"/>
                <a:gd name="T5" fmla="*/ 16 h 24"/>
                <a:gd name="T6" fmla="*/ 24 w 24"/>
                <a:gd name="T7" fmla="*/ 10 h 24"/>
                <a:gd name="T8" fmla="*/ 20 w 24"/>
                <a:gd name="T9" fmla="*/ 6 h 24"/>
                <a:gd name="T10" fmla="*/ 16 w 24"/>
                <a:gd name="T11" fmla="*/ 2 h 24"/>
                <a:gd name="T12" fmla="*/ 12 w 24"/>
                <a:gd name="T13" fmla="*/ 0 h 24"/>
                <a:gd name="T14" fmla="*/ 6 w 24"/>
                <a:gd name="T15" fmla="*/ 0 h 24"/>
                <a:gd name="T16" fmla="*/ 4 w 24"/>
                <a:gd name="T17" fmla="*/ 2 h 24"/>
                <a:gd name="T18" fmla="*/ 0 w 24"/>
                <a:gd name="T19" fmla="*/ 4 h 24"/>
                <a:gd name="T20" fmla="*/ 0 w 24"/>
                <a:gd name="T21" fmla="*/ 10 h 24"/>
                <a:gd name="T22" fmla="*/ 2 w 24"/>
                <a:gd name="T23" fmla="*/ 14 h 24"/>
                <a:gd name="T24" fmla="*/ 6 w 24"/>
                <a:gd name="T25" fmla="*/ 20 h 24"/>
                <a:gd name="T26" fmla="*/ 10 w 24"/>
                <a:gd name="T27" fmla="*/ 22 h 24"/>
                <a:gd name="T28" fmla="*/ 14 w 24"/>
                <a:gd name="T29" fmla="*/ 24 h 24"/>
                <a:gd name="T30" fmla="*/ 18 w 24"/>
                <a:gd name="T31" fmla="*/ 24 h 24"/>
                <a:gd name="T32" fmla="*/ 22 w 24"/>
                <a:gd name="T33" fmla="*/ 24 h 24"/>
                <a:gd name="T34" fmla="*/ 22 w 24"/>
                <a:gd name="T35" fmla="*/ 24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4"/>
                <a:gd name="T56" fmla="*/ 24 w 24"/>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4">
                  <a:moveTo>
                    <a:pt x="22" y="24"/>
                  </a:moveTo>
                  <a:lnTo>
                    <a:pt x="24" y="20"/>
                  </a:lnTo>
                  <a:lnTo>
                    <a:pt x="24" y="16"/>
                  </a:lnTo>
                  <a:lnTo>
                    <a:pt x="24" y="10"/>
                  </a:lnTo>
                  <a:lnTo>
                    <a:pt x="20" y="6"/>
                  </a:lnTo>
                  <a:lnTo>
                    <a:pt x="16" y="2"/>
                  </a:lnTo>
                  <a:lnTo>
                    <a:pt x="12" y="0"/>
                  </a:lnTo>
                  <a:lnTo>
                    <a:pt x="6" y="0"/>
                  </a:lnTo>
                  <a:lnTo>
                    <a:pt x="4" y="2"/>
                  </a:lnTo>
                  <a:lnTo>
                    <a:pt x="0" y="4"/>
                  </a:lnTo>
                  <a:lnTo>
                    <a:pt x="0" y="10"/>
                  </a:lnTo>
                  <a:lnTo>
                    <a:pt x="2" y="14"/>
                  </a:lnTo>
                  <a:lnTo>
                    <a:pt x="6" y="20"/>
                  </a:lnTo>
                  <a:lnTo>
                    <a:pt x="10" y="22"/>
                  </a:lnTo>
                  <a:lnTo>
                    <a:pt x="14" y="24"/>
                  </a:lnTo>
                  <a:lnTo>
                    <a:pt x="18" y="24"/>
                  </a:lnTo>
                  <a:lnTo>
                    <a:pt x="22" y="24"/>
                  </a:lnTo>
                  <a:close/>
                </a:path>
              </a:pathLst>
            </a:custGeom>
            <a:solidFill>
              <a:srgbClr val="E23030"/>
            </a:solidFill>
            <a:ln w="9525">
              <a:noFill/>
              <a:round/>
              <a:headEnd/>
              <a:tailEnd/>
            </a:ln>
          </p:spPr>
          <p:txBody>
            <a:bodyPr>
              <a:prstTxWarp prst="textNoShape">
                <a:avLst/>
              </a:prstTxWarp>
            </a:bodyPr>
            <a:lstStyle/>
            <a:p>
              <a:endParaRPr lang="en-US"/>
            </a:p>
          </p:txBody>
        </p:sp>
        <p:sp>
          <p:nvSpPr>
            <p:cNvPr id="36910" name="Freeform 320"/>
            <p:cNvSpPr>
              <a:spLocks/>
            </p:cNvSpPr>
            <p:nvPr/>
          </p:nvSpPr>
          <p:spPr bwMode="auto">
            <a:xfrm>
              <a:off x="1687" y="2508"/>
              <a:ext cx="22" cy="22"/>
            </a:xfrm>
            <a:custGeom>
              <a:avLst/>
              <a:gdLst>
                <a:gd name="T0" fmla="*/ 18 w 22"/>
                <a:gd name="T1" fmla="*/ 20 h 22"/>
                <a:gd name="T2" fmla="*/ 22 w 22"/>
                <a:gd name="T3" fmla="*/ 18 h 22"/>
                <a:gd name="T4" fmla="*/ 22 w 22"/>
                <a:gd name="T5" fmla="*/ 14 h 22"/>
                <a:gd name="T6" fmla="*/ 20 w 22"/>
                <a:gd name="T7" fmla="*/ 10 h 22"/>
                <a:gd name="T8" fmla="*/ 18 w 22"/>
                <a:gd name="T9" fmla="*/ 4 h 22"/>
                <a:gd name="T10" fmla="*/ 14 w 22"/>
                <a:gd name="T11" fmla="*/ 0 h 22"/>
                <a:gd name="T12" fmla="*/ 10 w 22"/>
                <a:gd name="T13" fmla="*/ 0 h 22"/>
                <a:gd name="T14" fmla="*/ 6 w 22"/>
                <a:gd name="T15" fmla="*/ 0 h 22"/>
                <a:gd name="T16" fmla="*/ 2 w 22"/>
                <a:gd name="T17" fmla="*/ 0 h 22"/>
                <a:gd name="T18" fmla="*/ 0 w 22"/>
                <a:gd name="T19" fmla="*/ 4 h 22"/>
                <a:gd name="T20" fmla="*/ 0 w 22"/>
                <a:gd name="T21" fmla="*/ 8 h 22"/>
                <a:gd name="T22" fmla="*/ 2 w 22"/>
                <a:gd name="T23" fmla="*/ 12 h 22"/>
                <a:gd name="T24" fmla="*/ 4 w 22"/>
                <a:gd name="T25" fmla="*/ 16 h 22"/>
                <a:gd name="T26" fmla="*/ 8 w 22"/>
                <a:gd name="T27" fmla="*/ 20 h 22"/>
                <a:gd name="T28" fmla="*/ 12 w 22"/>
                <a:gd name="T29" fmla="*/ 22 h 22"/>
                <a:gd name="T30" fmla="*/ 16 w 22"/>
                <a:gd name="T31" fmla="*/ 22 h 22"/>
                <a:gd name="T32" fmla="*/ 18 w 22"/>
                <a:gd name="T33" fmla="*/ 20 h 22"/>
                <a:gd name="T34" fmla="*/ 18 w 22"/>
                <a:gd name="T35" fmla="*/ 2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2"/>
                <a:gd name="T56" fmla="*/ 22 w 22"/>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2">
                  <a:moveTo>
                    <a:pt x="18" y="20"/>
                  </a:moveTo>
                  <a:lnTo>
                    <a:pt x="22" y="18"/>
                  </a:lnTo>
                  <a:lnTo>
                    <a:pt x="22" y="14"/>
                  </a:lnTo>
                  <a:lnTo>
                    <a:pt x="20" y="10"/>
                  </a:lnTo>
                  <a:lnTo>
                    <a:pt x="18" y="4"/>
                  </a:lnTo>
                  <a:lnTo>
                    <a:pt x="14" y="0"/>
                  </a:lnTo>
                  <a:lnTo>
                    <a:pt x="10" y="0"/>
                  </a:lnTo>
                  <a:lnTo>
                    <a:pt x="6" y="0"/>
                  </a:lnTo>
                  <a:lnTo>
                    <a:pt x="2" y="0"/>
                  </a:lnTo>
                  <a:lnTo>
                    <a:pt x="0" y="4"/>
                  </a:lnTo>
                  <a:lnTo>
                    <a:pt x="0" y="8"/>
                  </a:lnTo>
                  <a:lnTo>
                    <a:pt x="2" y="12"/>
                  </a:lnTo>
                  <a:lnTo>
                    <a:pt x="4" y="16"/>
                  </a:lnTo>
                  <a:lnTo>
                    <a:pt x="8" y="20"/>
                  </a:lnTo>
                  <a:lnTo>
                    <a:pt x="12" y="22"/>
                  </a:lnTo>
                  <a:lnTo>
                    <a:pt x="16" y="22"/>
                  </a:lnTo>
                  <a:lnTo>
                    <a:pt x="18" y="20"/>
                  </a:lnTo>
                  <a:close/>
                </a:path>
              </a:pathLst>
            </a:custGeom>
            <a:solidFill>
              <a:srgbClr val="EA3535"/>
            </a:solidFill>
            <a:ln w="9525">
              <a:noFill/>
              <a:round/>
              <a:headEnd/>
              <a:tailEnd/>
            </a:ln>
          </p:spPr>
          <p:txBody>
            <a:bodyPr>
              <a:prstTxWarp prst="textNoShape">
                <a:avLst/>
              </a:prstTxWarp>
            </a:bodyPr>
            <a:lstStyle/>
            <a:p>
              <a:endParaRPr lang="en-US"/>
            </a:p>
          </p:txBody>
        </p:sp>
        <p:sp>
          <p:nvSpPr>
            <p:cNvPr id="36911" name="Freeform 321"/>
            <p:cNvSpPr>
              <a:spLocks/>
            </p:cNvSpPr>
            <p:nvPr/>
          </p:nvSpPr>
          <p:spPr bwMode="auto">
            <a:xfrm>
              <a:off x="1689" y="2508"/>
              <a:ext cx="18" cy="20"/>
            </a:xfrm>
            <a:custGeom>
              <a:avLst/>
              <a:gdLst>
                <a:gd name="T0" fmla="*/ 16 w 18"/>
                <a:gd name="T1" fmla="*/ 18 h 20"/>
                <a:gd name="T2" fmla="*/ 18 w 18"/>
                <a:gd name="T3" fmla="*/ 16 h 20"/>
                <a:gd name="T4" fmla="*/ 18 w 18"/>
                <a:gd name="T5" fmla="*/ 14 h 20"/>
                <a:gd name="T6" fmla="*/ 16 w 18"/>
                <a:gd name="T7" fmla="*/ 10 h 20"/>
                <a:gd name="T8" fmla="*/ 14 w 18"/>
                <a:gd name="T9" fmla="*/ 6 h 20"/>
                <a:gd name="T10" fmla="*/ 10 w 18"/>
                <a:gd name="T11" fmla="*/ 2 h 20"/>
                <a:gd name="T12" fmla="*/ 8 w 18"/>
                <a:gd name="T13" fmla="*/ 0 h 20"/>
                <a:gd name="T14" fmla="*/ 4 w 18"/>
                <a:gd name="T15" fmla="*/ 0 h 20"/>
                <a:gd name="T16" fmla="*/ 2 w 18"/>
                <a:gd name="T17" fmla="*/ 2 h 20"/>
                <a:gd name="T18" fmla="*/ 0 w 18"/>
                <a:gd name="T19" fmla="*/ 4 h 20"/>
                <a:gd name="T20" fmla="*/ 0 w 18"/>
                <a:gd name="T21" fmla="*/ 8 h 20"/>
                <a:gd name="T22" fmla="*/ 0 w 18"/>
                <a:gd name="T23" fmla="*/ 12 h 20"/>
                <a:gd name="T24" fmla="*/ 4 w 18"/>
                <a:gd name="T25" fmla="*/ 16 h 20"/>
                <a:gd name="T26" fmla="*/ 6 w 18"/>
                <a:gd name="T27" fmla="*/ 18 h 20"/>
                <a:gd name="T28" fmla="*/ 10 w 18"/>
                <a:gd name="T29" fmla="*/ 20 h 20"/>
                <a:gd name="T30" fmla="*/ 12 w 18"/>
                <a:gd name="T31" fmla="*/ 20 h 20"/>
                <a:gd name="T32" fmla="*/ 16 w 18"/>
                <a:gd name="T33" fmla="*/ 18 h 20"/>
                <a:gd name="T34" fmla="*/ 16 w 18"/>
                <a:gd name="T35" fmla="*/ 18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20"/>
                <a:gd name="T56" fmla="*/ 18 w 1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20">
                  <a:moveTo>
                    <a:pt x="16" y="18"/>
                  </a:moveTo>
                  <a:lnTo>
                    <a:pt x="18" y="16"/>
                  </a:lnTo>
                  <a:lnTo>
                    <a:pt x="18" y="14"/>
                  </a:lnTo>
                  <a:lnTo>
                    <a:pt x="16" y="10"/>
                  </a:lnTo>
                  <a:lnTo>
                    <a:pt x="14" y="6"/>
                  </a:lnTo>
                  <a:lnTo>
                    <a:pt x="10" y="2"/>
                  </a:lnTo>
                  <a:lnTo>
                    <a:pt x="8" y="0"/>
                  </a:lnTo>
                  <a:lnTo>
                    <a:pt x="4" y="0"/>
                  </a:lnTo>
                  <a:lnTo>
                    <a:pt x="2" y="2"/>
                  </a:lnTo>
                  <a:lnTo>
                    <a:pt x="0" y="4"/>
                  </a:lnTo>
                  <a:lnTo>
                    <a:pt x="0" y="8"/>
                  </a:lnTo>
                  <a:lnTo>
                    <a:pt x="0" y="12"/>
                  </a:lnTo>
                  <a:lnTo>
                    <a:pt x="4" y="16"/>
                  </a:lnTo>
                  <a:lnTo>
                    <a:pt x="6" y="18"/>
                  </a:lnTo>
                  <a:lnTo>
                    <a:pt x="10" y="20"/>
                  </a:lnTo>
                  <a:lnTo>
                    <a:pt x="12" y="20"/>
                  </a:lnTo>
                  <a:lnTo>
                    <a:pt x="16" y="18"/>
                  </a:lnTo>
                  <a:close/>
                </a:path>
              </a:pathLst>
            </a:custGeom>
            <a:solidFill>
              <a:srgbClr val="F43A3A"/>
            </a:solidFill>
            <a:ln w="9525">
              <a:noFill/>
              <a:round/>
              <a:headEnd/>
              <a:tailEnd/>
            </a:ln>
          </p:spPr>
          <p:txBody>
            <a:bodyPr>
              <a:prstTxWarp prst="textNoShape">
                <a:avLst/>
              </a:prstTxWarp>
            </a:bodyPr>
            <a:lstStyle/>
            <a:p>
              <a:endParaRPr lang="en-US"/>
            </a:p>
          </p:txBody>
        </p:sp>
        <p:sp>
          <p:nvSpPr>
            <p:cNvPr id="36912" name="Freeform 322"/>
            <p:cNvSpPr>
              <a:spLocks/>
            </p:cNvSpPr>
            <p:nvPr/>
          </p:nvSpPr>
          <p:spPr bwMode="auto">
            <a:xfrm>
              <a:off x="1689" y="2510"/>
              <a:ext cx="16" cy="16"/>
            </a:xfrm>
            <a:custGeom>
              <a:avLst/>
              <a:gdLst>
                <a:gd name="T0" fmla="*/ 14 w 16"/>
                <a:gd name="T1" fmla="*/ 16 h 16"/>
                <a:gd name="T2" fmla="*/ 16 w 16"/>
                <a:gd name="T3" fmla="*/ 14 h 16"/>
                <a:gd name="T4" fmla="*/ 16 w 16"/>
                <a:gd name="T5" fmla="*/ 10 h 16"/>
                <a:gd name="T6" fmla="*/ 16 w 16"/>
                <a:gd name="T7" fmla="*/ 8 h 16"/>
                <a:gd name="T8" fmla="*/ 14 w 16"/>
                <a:gd name="T9" fmla="*/ 4 h 16"/>
                <a:gd name="T10" fmla="*/ 10 w 16"/>
                <a:gd name="T11" fmla="*/ 2 h 16"/>
                <a:gd name="T12" fmla="*/ 8 w 16"/>
                <a:gd name="T13" fmla="*/ 0 h 16"/>
                <a:gd name="T14" fmla="*/ 4 w 16"/>
                <a:gd name="T15" fmla="*/ 0 h 16"/>
                <a:gd name="T16" fmla="*/ 2 w 16"/>
                <a:gd name="T17" fmla="*/ 2 h 16"/>
                <a:gd name="T18" fmla="*/ 0 w 16"/>
                <a:gd name="T19" fmla="*/ 4 h 16"/>
                <a:gd name="T20" fmla="*/ 0 w 16"/>
                <a:gd name="T21" fmla="*/ 6 h 16"/>
                <a:gd name="T22" fmla="*/ 2 w 16"/>
                <a:gd name="T23" fmla="*/ 10 h 16"/>
                <a:gd name="T24" fmla="*/ 4 w 16"/>
                <a:gd name="T25" fmla="*/ 12 h 16"/>
                <a:gd name="T26" fmla="*/ 6 w 16"/>
                <a:gd name="T27" fmla="*/ 16 h 16"/>
                <a:gd name="T28" fmla="*/ 10 w 16"/>
                <a:gd name="T29" fmla="*/ 16 h 16"/>
                <a:gd name="T30" fmla="*/ 12 w 16"/>
                <a:gd name="T31" fmla="*/ 16 h 16"/>
                <a:gd name="T32" fmla="*/ 14 w 16"/>
                <a:gd name="T33" fmla="*/ 16 h 16"/>
                <a:gd name="T34" fmla="*/ 14 w 16"/>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6"/>
                <a:gd name="T56" fmla="*/ 16 w 1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6">
                  <a:moveTo>
                    <a:pt x="14" y="16"/>
                  </a:moveTo>
                  <a:lnTo>
                    <a:pt x="16" y="14"/>
                  </a:lnTo>
                  <a:lnTo>
                    <a:pt x="16" y="10"/>
                  </a:lnTo>
                  <a:lnTo>
                    <a:pt x="16" y="8"/>
                  </a:lnTo>
                  <a:lnTo>
                    <a:pt x="14" y="4"/>
                  </a:lnTo>
                  <a:lnTo>
                    <a:pt x="10" y="2"/>
                  </a:lnTo>
                  <a:lnTo>
                    <a:pt x="8" y="0"/>
                  </a:lnTo>
                  <a:lnTo>
                    <a:pt x="4" y="0"/>
                  </a:lnTo>
                  <a:lnTo>
                    <a:pt x="2" y="2"/>
                  </a:lnTo>
                  <a:lnTo>
                    <a:pt x="0" y="4"/>
                  </a:lnTo>
                  <a:lnTo>
                    <a:pt x="0" y="6"/>
                  </a:lnTo>
                  <a:lnTo>
                    <a:pt x="2" y="10"/>
                  </a:lnTo>
                  <a:lnTo>
                    <a:pt x="4" y="12"/>
                  </a:lnTo>
                  <a:lnTo>
                    <a:pt x="6" y="16"/>
                  </a:lnTo>
                  <a:lnTo>
                    <a:pt x="10" y="16"/>
                  </a:lnTo>
                  <a:lnTo>
                    <a:pt x="12" y="16"/>
                  </a:lnTo>
                  <a:lnTo>
                    <a:pt x="14" y="16"/>
                  </a:lnTo>
                  <a:close/>
                </a:path>
              </a:pathLst>
            </a:custGeom>
            <a:solidFill>
              <a:srgbClr val="FF3F3F"/>
            </a:solidFill>
            <a:ln w="9525">
              <a:noFill/>
              <a:round/>
              <a:headEnd/>
              <a:tailEnd/>
            </a:ln>
          </p:spPr>
          <p:txBody>
            <a:bodyPr>
              <a:prstTxWarp prst="textNoShape">
                <a:avLst/>
              </a:prstTxWarp>
            </a:bodyPr>
            <a:lstStyle/>
            <a:p>
              <a:endParaRPr lang="en-US"/>
            </a:p>
          </p:txBody>
        </p:sp>
        <p:sp>
          <p:nvSpPr>
            <p:cNvPr id="36913" name="Freeform 323"/>
            <p:cNvSpPr>
              <a:spLocks/>
            </p:cNvSpPr>
            <p:nvPr/>
          </p:nvSpPr>
          <p:spPr bwMode="auto">
            <a:xfrm>
              <a:off x="1663" y="2430"/>
              <a:ext cx="10" cy="4"/>
            </a:xfrm>
            <a:custGeom>
              <a:avLst/>
              <a:gdLst>
                <a:gd name="T0" fmla="*/ 4 w 10"/>
                <a:gd name="T1" fmla="*/ 4 h 4"/>
                <a:gd name="T2" fmla="*/ 6 w 10"/>
                <a:gd name="T3" fmla="*/ 4 h 4"/>
                <a:gd name="T4" fmla="*/ 8 w 10"/>
                <a:gd name="T5" fmla="*/ 4 h 4"/>
                <a:gd name="T6" fmla="*/ 8 w 10"/>
                <a:gd name="T7" fmla="*/ 2 h 4"/>
                <a:gd name="T8" fmla="*/ 10 w 10"/>
                <a:gd name="T9" fmla="*/ 2 h 4"/>
                <a:gd name="T10" fmla="*/ 8 w 10"/>
                <a:gd name="T11" fmla="*/ 0 h 4"/>
                <a:gd name="T12" fmla="*/ 8 w 10"/>
                <a:gd name="T13" fmla="*/ 0 h 4"/>
                <a:gd name="T14" fmla="*/ 6 w 10"/>
                <a:gd name="T15" fmla="*/ 0 h 4"/>
                <a:gd name="T16" fmla="*/ 4 w 10"/>
                <a:gd name="T17" fmla="*/ 0 h 4"/>
                <a:gd name="T18" fmla="*/ 4 w 10"/>
                <a:gd name="T19" fmla="*/ 0 h 4"/>
                <a:gd name="T20" fmla="*/ 2 w 10"/>
                <a:gd name="T21" fmla="*/ 0 h 4"/>
                <a:gd name="T22" fmla="*/ 0 w 10"/>
                <a:gd name="T23" fmla="*/ 0 h 4"/>
                <a:gd name="T24" fmla="*/ 0 w 10"/>
                <a:gd name="T25" fmla="*/ 2 h 4"/>
                <a:gd name="T26" fmla="*/ 0 w 10"/>
                <a:gd name="T27" fmla="*/ 2 h 4"/>
                <a:gd name="T28" fmla="*/ 2 w 10"/>
                <a:gd name="T29" fmla="*/ 4 h 4"/>
                <a:gd name="T30" fmla="*/ 4 w 10"/>
                <a:gd name="T31" fmla="*/ 4 h 4"/>
                <a:gd name="T32" fmla="*/ 4 w 10"/>
                <a:gd name="T33" fmla="*/ 4 h 4"/>
                <a:gd name="T34" fmla="*/ 4 w 10"/>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4"/>
                <a:gd name="T56" fmla="*/ 10 w 10"/>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4">
                  <a:moveTo>
                    <a:pt x="4" y="4"/>
                  </a:moveTo>
                  <a:lnTo>
                    <a:pt x="6" y="4"/>
                  </a:lnTo>
                  <a:lnTo>
                    <a:pt x="8" y="4"/>
                  </a:lnTo>
                  <a:lnTo>
                    <a:pt x="8" y="2"/>
                  </a:lnTo>
                  <a:lnTo>
                    <a:pt x="10" y="2"/>
                  </a:lnTo>
                  <a:lnTo>
                    <a:pt x="8" y="0"/>
                  </a:lnTo>
                  <a:lnTo>
                    <a:pt x="6" y="0"/>
                  </a:lnTo>
                  <a:lnTo>
                    <a:pt x="4" y="0"/>
                  </a:lnTo>
                  <a:lnTo>
                    <a:pt x="2" y="0"/>
                  </a:lnTo>
                  <a:lnTo>
                    <a:pt x="0" y="0"/>
                  </a:lnTo>
                  <a:lnTo>
                    <a:pt x="0" y="2"/>
                  </a:lnTo>
                  <a:lnTo>
                    <a:pt x="2" y="4"/>
                  </a:lnTo>
                  <a:lnTo>
                    <a:pt x="4" y="4"/>
                  </a:lnTo>
                  <a:close/>
                </a:path>
              </a:pathLst>
            </a:custGeom>
            <a:solidFill>
              <a:srgbClr val="FF5900"/>
            </a:solidFill>
            <a:ln w="9525">
              <a:noFill/>
              <a:round/>
              <a:headEnd/>
              <a:tailEnd/>
            </a:ln>
          </p:spPr>
          <p:txBody>
            <a:bodyPr>
              <a:prstTxWarp prst="textNoShape">
                <a:avLst/>
              </a:prstTxWarp>
            </a:bodyPr>
            <a:lstStyle/>
            <a:p>
              <a:endParaRPr lang="en-US"/>
            </a:p>
          </p:txBody>
        </p:sp>
        <p:sp>
          <p:nvSpPr>
            <p:cNvPr id="36914" name="Freeform 324"/>
            <p:cNvSpPr>
              <a:spLocks/>
            </p:cNvSpPr>
            <p:nvPr/>
          </p:nvSpPr>
          <p:spPr bwMode="auto">
            <a:xfrm>
              <a:off x="1115" y="2904"/>
              <a:ext cx="304" cy="184"/>
            </a:xfrm>
            <a:custGeom>
              <a:avLst/>
              <a:gdLst>
                <a:gd name="T0" fmla="*/ 304 w 304"/>
                <a:gd name="T1" fmla="*/ 14 h 184"/>
                <a:gd name="T2" fmla="*/ 286 w 304"/>
                <a:gd name="T3" fmla="*/ 20 h 184"/>
                <a:gd name="T4" fmla="*/ 244 w 304"/>
                <a:gd name="T5" fmla="*/ 26 h 184"/>
                <a:gd name="T6" fmla="*/ 214 w 304"/>
                <a:gd name="T7" fmla="*/ 16 h 184"/>
                <a:gd name="T8" fmla="*/ 186 w 304"/>
                <a:gd name="T9" fmla="*/ 8 h 184"/>
                <a:gd name="T10" fmla="*/ 154 w 304"/>
                <a:gd name="T11" fmla="*/ 0 h 184"/>
                <a:gd name="T12" fmla="*/ 150 w 304"/>
                <a:gd name="T13" fmla="*/ 10 h 184"/>
                <a:gd name="T14" fmla="*/ 102 w 304"/>
                <a:gd name="T15" fmla="*/ 48 h 184"/>
                <a:gd name="T16" fmla="*/ 92 w 304"/>
                <a:gd name="T17" fmla="*/ 50 h 184"/>
                <a:gd name="T18" fmla="*/ 70 w 304"/>
                <a:gd name="T19" fmla="*/ 60 h 184"/>
                <a:gd name="T20" fmla="*/ 44 w 304"/>
                <a:gd name="T21" fmla="*/ 72 h 184"/>
                <a:gd name="T22" fmla="*/ 18 w 304"/>
                <a:gd name="T23" fmla="*/ 86 h 184"/>
                <a:gd name="T24" fmla="*/ 2 w 304"/>
                <a:gd name="T25" fmla="*/ 98 h 184"/>
                <a:gd name="T26" fmla="*/ 8 w 304"/>
                <a:gd name="T27" fmla="*/ 100 h 184"/>
                <a:gd name="T28" fmla="*/ 38 w 304"/>
                <a:gd name="T29" fmla="*/ 92 h 184"/>
                <a:gd name="T30" fmla="*/ 66 w 304"/>
                <a:gd name="T31" fmla="*/ 92 h 184"/>
                <a:gd name="T32" fmla="*/ 56 w 304"/>
                <a:gd name="T33" fmla="*/ 108 h 184"/>
                <a:gd name="T34" fmla="*/ 40 w 304"/>
                <a:gd name="T35" fmla="*/ 142 h 184"/>
                <a:gd name="T36" fmla="*/ 38 w 304"/>
                <a:gd name="T37" fmla="*/ 160 h 184"/>
                <a:gd name="T38" fmla="*/ 56 w 304"/>
                <a:gd name="T39" fmla="*/ 128 h 184"/>
                <a:gd name="T40" fmla="*/ 80 w 304"/>
                <a:gd name="T41" fmla="*/ 96 h 184"/>
                <a:gd name="T42" fmla="*/ 86 w 304"/>
                <a:gd name="T43" fmla="*/ 102 h 184"/>
                <a:gd name="T44" fmla="*/ 86 w 304"/>
                <a:gd name="T45" fmla="*/ 142 h 184"/>
                <a:gd name="T46" fmla="*/ 98 w 304"/>
                <a:gd name="T47" fmla="*/ 184 h 184"/>
                <a:gd name="T48" fmla="*/ 98 w 304"/>
                <a:gd name="T49" fmla="*/ 154 h 184"/>
                <a:gd name="T50" fmla="*/ 102 w 304"/>
                <a:gd name="T51" fmla="*/ 104 h 184"/>
                <a:gd name="T52" fmla="*/ 116 w 304"/>
                <a:gd name="T53" fmla="*/ 90 h 184"/>
                <a:gd name="T54" fmla="*/ 128 w 304"/>
                <a:gd name="T55" fmla="*/ 120 h 184"/>
                <a:gd name="T56" fmla="*/ 150 w 304"/>
                <a:gd name="T57" fmla="*/ 156 h 184"/>
                <a:gd name="T58" fmla="*/ 150 w 304"/>
                <a:gd name="T59" fmla="*/ 144 h 184"/>
                <a:gd name="T60" fmla="*/ 150 w 304"/>
                <a:gd name="T61" fmla="*/ 114 h 184"/>
                <a:gd name="T62" fmla="*/ 172 w 304"/>
                <a:gd name="T63" fmla="*/ 128 h 184"/>
                <a:gd name="T64" fmla="*/ 200 w 304"/>
                <a:gd name="T65" fmla="*/ 144 h 184"/>
                <a:gd name="T66" fmla="*/ 202 w 304"/>
                <a:gd name="T67" fmla="*/ 140 h 184"/>
                <a:gd name="T68" fmla="*/ 184 w 304"/>
                <a:gd name="T69" fmla="*/ 114 h 184"/>
                <a:gd name="T70" fmla="*/ 184 w 304"/>
                <a:gd name="T71" fmla="*/ 76 h 184"/>
                <a:gd name="T72" fmla="*/ 190 w 304"/>
                <a:gd name="T73" fmla="*/ 80 h 184"/>
                <a:gd name="T74" fmla="*/ 204 w 304"/>
                <a:gd name="T75" fmla="*/ 90 h 184"/>
                <a:gd name="T76" fmla="*/ 214 w 304"/>
                <a:gd name="T77" fmla="*/ 94 h 184"/>
                <a:gd name="T78" fmla="*/ 218 w 304"/>
                <a:gd name="T79" fmla="*/ 76 h 184"/>
                <a:gd name="T80" fmla="*/ 234 w 304"/>
                <a:gd name="T81" fmla="*/ 58 h 184"/>
                <a:gd name="T82" fmla="*/ 248 w 304"/>
                <a:gd name="T83" fmla="*/ 62 h 184"/>
                <a:gd name="T84" fmla="*/ 258 w 304"/>
                <a:gd name="T85" fmla="*/ 76 h 184"/>
                <a:gd name="T86" fmla="*/ 264 w 304"/>
                <a:gd name="T87" fmla="*/ 60 h 184"/>
                <a:gd name="T88" fmla="*/ 276 w 304"/>
                <a:gd name="T89" fmla="*/ 44 h 184"/>
                <a:gd name="T90" fmla="*/ 286 w 304"/>
                <a:gd name="T91" fmla="*/ 40 h 184"/>
                <a:gd name="T92" fmla="*/ 298 w 304"/>
                <a:gd name="T93" fmla="*/ 2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4"/>
                <a:gd name="T142" fmla="*/ 0 h 184"/>
                <a:gd name="T143" fmla="*/ 304 w 3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4" h="184">
                  <a:moveTo>
                    <a:pt x="302" y="24"/>
                  </a:moveTo>
                  <a:lnTo>
                    <a:pt x="304" y="20"/>
                  </a:lnTo>
                  <a:lnTo>
                    <a:pt x="304" y="14"/>
                  </a:lnTo>
                  <a:lnTo>
                    <a:pt x="302" y="16"/>
                  </a:lnTo>
                  <a:lnTo>
                    <a:pt x="296" y="18"/>
                  </a:lnTo>
                  <a:lnTo>
                    <a:pt x="286" y="20"/>
                  </a:lnTo>
                  <a:lnTo>
                    <a:pt x="272" y="24"/>
                  </a:lnTo>
                  <a:lnTo>
                    <a:pt x="260" y="24"/>
                  </a:lnTo>
                  <a:lnTo>
                    <a:pt x="244" y="26"/>
                  </a:lnTo>
                  <a:lnTo>
                    <a:pt x="230" y="24"/>
                  </a:lnTo>
                  <a:lnTo>
                    <a:pt x="216" y="18"/>
                  </a:lnTo>
                  <a:lnTo>
                    <a:pt x="214" y="16"/>
                  </a:lnTo>
                  <a:lnTo>
                    <a:pt x="206" y="14"/>
                  </a:lnTo>
                  <a:lnTo>
                    <a:pt x="196" y="12"/>
                  </a:lnTo>
                  <a:lnTo>
                    <a:pt x="186" y="8"/>
                  </a:lnTo>
                  <a:lnTo>
                    <a:pt x="174" y="4"/>
                  </a:lnTo>
                  <a:lnTo>
                    <a:pt x="162" y="2"/>
                  </a:lnTo>
                  <a:lnTo>
                    <a:pt x="154" y="0"/>
                  </a:lnTo>
                  <a:lnTo>
                    <a:pt x="148" y="2"/>
                  </a:lnTo>
                  <a:lnTo>
                    <a:pt x="148" y="4"/>
                  </a:lnTo>
                  <a:lnTo>
                    <a:pt x="150" y="10"/>
                  </a:lnTo>
                  <a:lnTo>
                    <a:pt x="150" y="16"/>
                  </a:lnTo>
                  <a:lnTo>
                    <a:pt x="146" y="22"/>
                  </a:lnTo>
                  <a:lnTo>
                    <a:pt x="102" y="48"/>
                  </a:lnTo>
                  <a:lnTo>
                    <a:pt x="100" y="48"/>
                  </a:lnTo>
                  <a:lnTo>
                    <a:pt x="98" y="50"/>
                  </a:lnTo>
                  <a:lnTo>
                    <a:pt x="92" y="50"/>
                  </a:lnTo>
                  <a:lnTo>
                    <a:pt x="86" y="54"/>
                  </a:lnTo>
                  <a:lnTo>
                    <a:pt x="78" y="56"/>
                  </a:lnTo>
                  <a:lnTo>
                    <a:pt x="70" y="60"/>
                  </a:lnTo>
                  <a:lnTo>
                    <a:pt x="62" y="64"/>
                  </a:lnTo>
                  <a:lnTo>
                    <a:pt x="52" y="68"/>
                  </a:lnTo>
                  <a:lnTo>
                    <a:pt x="44" y="72"/>
                  </a:lnTo>
                  <a:lnTo>
                    <a:pt x="34" y="76"/>
                  </a:lnTo>
                  <a:lnTo>
                    <a:pt x="26" y="80"/>
                  </a:lnTo>
                  <a:lnTo>
                    <a:pt x="18" y="86"/>
                  </a:lnTo>
                  <a:lnTo>
                    <a:pt x="12" y="90"/>
                  </a:lnTo>
                  <a:lnTo>
                    <a:pt x="6" y="94"/>
                  </a:lnTo>
                  <a:lnTo>
                    <a:pt x="2" y="98"/>
                  </a:lnTo>
                  <a:lnTo>
                    <a:pt x="0" y="102"/>
                  </a:lnTo>
                  <a:lnTo>
                    <a:pt x="2" y="100"/>
                  </a:lnTo>
                  <a:lnTo>
                    <a:pt x="8" y="100"/>
                  </a:lnTo>
                  <a:lnTo>
                    <a:pt x="16" y="98"/>
                  </a:lnTo>
                  <a:lnTo>
                    <a:pt x="26" y="96"/>
                  </a:lnTo>
                  <a:lnTo>
                    <a:pt x="38" y="92"/>
                  </a:lnTo>
                  <a:lnTo>
                    <a:pt x="50" y="92"/>
                  </a:lnTo>
                  <a:lnTo>
                    <a:pt x="60" y="90"/>
                  </a:lnTo>
                  <a:lnTo>
                    <a:pt x="66" y="92"/>
                  </a:lnTo>
                  <a:lnTo>
                    <a:pt x="66" y="94"/>
                  </a:lnTo>
                  <a:lnTo>
                    <a:pt x="62" y="100"/>
                  </a:lnTo>
                  <a:lnTo>
                    <a:pt x="56" y="108"/>
                  </a:lnTo>
                  <a:lnTo>
                    <a:pt x="52" y="118"/>
                  </a:lnTo>
                  <a:lnTo>
                    <a:pt x="46" y="130"/>
                  </a:lnTo>
                  <a:lnTo>
                    <a:pt x="40" y="142"/>
                  </a:lnTo>
                  <a:lnTo>
                    <a:pt x="36" y="152"/>
                  </a:lnTo>
                  <a:lnTo>
                    <a:pt x="36" y="162"/>
                  </a:lnTo>
                  <a:lnTo>
                    <a:pt x="38" y="160"/>
                  </a:lnTo>
                  <a:lnTo>
                    <a:pt x="42" y="152"/>
                  </a:lnTo>
                  <a:lnTo>
                    <a:pt x="48" y="140"/>
                  </a:lnTo>
                  <a:lnTo>
                    <a:pt x="56" y="128"/>
                  </a:lnTo>
                  <a:lnTo>
                    <a:pt x="64" y="116"/>
                  </a:lnTo>
                  <a:lnTo>
                    <a:pt x="72" y="104"/>
                  </a:lnTo>
                  <a:lnTo>
                    <a:pt x="80" y="96"/>
                  </a:lnTo>
                  <a:lnTo>
                    <a:pt x="88" y="92"/>
                  </a:lnTo>
                  <a:lnTo>
                    <a:pt x="88" y="96"/>
                  </a:lnTo>
                  <a:lnTo>
                    <a:pt x="86" y="102"/>
                  </a:lnTo>
                  <a:lnTo>
                    <a:pt x="86" y="114"/>
                  </a:lnTo>
                  <a:lnTo>
                    <a:pt x="86" y="128"/>
                  </a:lnTo>
                  <a:lnTo>
                    <a:pt x="86" y="142"/>
                  </a:lnTo>
                  <a:lnTo>
                    <a:pt x="88" y="158"/>
                  </a:lnTo>
                  <a:lnTo>
                    <a:pt x="92" y="172"/>
                  </a:lnTo>
                  <a:lnTo>
                    <a:pt x="98" y="184"/>
                  </a:lnTo>
                  <a:lnTo>
                    <a:pt x="98" y="180"/>
                  </a:lnTo>
                  <a:lnTo>
                    <a:pt x="98" y="168"/>
                  </a:lnTo>
                  <a:lnTo>
                    <a:pt x="98" y="154"/>
                  </a:lnTo>
                  <a:lnTo>
                    <a:pt x="98" y="136"/>
                  </a:lnTo>
                  <a:lnTo>
                    <a:pt x="100" y="120"/>
                  </a:lnTo>
                  <a:lnTo>
                    <a:pt x="102" y="104"/>
                  </a:lnTo>
                  <a:lnTo>
                    <a:pt x="108" y="92"/>
                  </a:lnTo>
                  <a:lnTo>
                    <a:pt x="114" y="88"/>
                  </a:lnTo>
                  <a:lnTo>
                    <a:pt x="116" y="90"/>
                  </a:lnTo>
                  <a:lnTo>
                    <a:pt x="118" y="96"/>
                  </a:lnTo>
                  <a:lnTo>
                    <a:pt x="122" y="108"/>
                  </a:lnTo>
                  <a:lnTo>
                    <a:pt x="128" y="120"/>
                  </a:lnTo>
                  <a:lnTo>
                    <a:pt x="134" y="134"/>
                  </a:lnTo>
                  <a:lnTo>
                    <a:pt x="142" y="146"/>
                  </a:lnTo>
                  <a:lnTo>
                    <a:pt x="150" y="156"/>
                  </a:lnTo>
                  <a:lnTo>
                    <a:pt x="158" y="164"/>
                  </a:lnTo>
                  <a:lnTo>
                    <a:pt x="156" y="158"/>
                  </a:lnTo>
                  <a:lnTo>
                    <a:pt x="150" y="144"/>
                  </a:lnTo>
                  <a:lnTo>
                    <a:pt x="148" y="128"/>
                  </a:lnTo>
                  <a:lnTo>
                    <a:pt x="148" y="114"/>
                  </a:lnTo>
                  <a:lnTo>
                    <a:pt x="150" y="114"/>
                  </a:lnTo>
                  <a:lnTo>
                    <a:pt x="156" y="118"/>
                  </a:lnTo>
                  <a:lnTo>
                    <a:pt x="162" y="124"/>
                  </a:lnTo>
                  <a:lnTo>
                    <a:pt x="172" y="128"/>
                  </a:lnTo>
                  <a:lnTo>
                    <a:pt x="182" y="134"/>
                  </a:lnTo>
                  <a:lnTo>
                    <a:pt x="192" y="140"/>
                  </a:lnTo>
                  <a:lnTo>
                    <a:pt x="200" y="144"/>
                  </a:lnTo>
                  <a:lnTo>
                    <a:pt x="208" y="146"/>
                  </a:lnTo>
                  <a:lnTo>
                    <a:pt x="206" y="144"/>
                  </a:lnTo>
                  <a:lnTo>
                    <a:pt x="202" y="140"/>
                  </a:lnTo>
                  <a:lnTo>
                    <a:pt x="196" y="132"/>
                  </a:lnTo>
                  <a:lnTo>
                    <a:pt x="190" y="124"/>
                  </a:lnTo>
                  <a:lnTo>
                    <a:pt x="184" y="114"/>
                  </a:lnTo>
                  <a:lnTo>
                    <a:pt x="180" y="102"/>
                  </a:lnTo>
                  <a:lnTo>
                    <a:pt x="180" y="88"/>
                  </a:lnTo>
                  <a:lnTo>
                    <a:pt x="184" y="76"/>
                  </a:lnTo>
                  <a:lnTo>
                    <a:pt x="186" y="78"/>
                  </a:lnTo>
                  <a:lnTo>
                    <a:pt x="190" y="80"/>
                  </a:lnTo>
                  <a:lnTo>
                    <a:pt x="194" y="84"/>
                  </a:lnTo>
                  <a:lnTo>
                    <a:pt x="200" y="86"/>
                  </a:lnTo>
                  <a:lnTo>
                    <a:pt x="204" y="90"/>
                  </a:lnTo>
                  <a:lnTo>
                    <a:pt x="208" y="92"/>
                  </a:lnTo>
                  <a:lnTo>
                    <a:pt x="214" y="96"/>
                  </a:lnTo>
                  <a:lnTo>
                    <a:pt x="214" y="94"/>
                  </a:lnTo>
                  <a:lnTo>
                    <a:pt x="214" y="90"/>
                  </a:lnTo>
                  <a:lnTo>
                    <a:pt x="214" y="84"/>
                  </a:lnTo>
                  <a:lnTo>
                    <a:pt x="218" y="76"/>
                  </a:lnTo>
                  <a:lnTo>
                    <a:pt x="220" y="70"/>
                  </a:lnTo>
                  <a:lnTo>
                    <a:pt x="226" y="62"/>
                  </a:lnTo>
                  <a:lnTo>
                    <a:pt x="234" y="58"/>
                  </a:lnTo>
                  <a:lnTo>
                    <a:pt x="244" y="56"/>
                  </a:lnTo>
                  <a:lnTo>
                    <a:pt x="246" y="58"/>
                  </a:lnTo>
                  <a:lnTo>
                    <a:pt x="248" y="62"/>
                  </a:lnTo>
                  <a:lnTo>
                    <a:pt x="252" y="68"/>
                  </a:lnTo>
                  <a:lnTo>
                    <a:pt x="258" y="76"/>
                  </a:lnTo>
                  <a:lnTo>
                    <a:pt x="260" y="72"/>
                  </a:lnTo>
                  <a:lnTo>
                    <a:pt x="262" y="66"/>
                  </a:lnTo>
                  <a:lnTo>
                    <a:pt x="264" y="60"/>
                  </a:lnTo>
                  <a:lnTo>
                    <a:pt x="268" y="54"/>
                  </a:lnTo>
                  <a:lnTo>
                    <a:pt x="272" y="48"/>
                  </a:lnTo>
                  <a:lnTo>
                    <a:pt x="276" y="44"/>
                  </a:lnTo>
                  <a:lnTo>
                    <a:pt x="282" y="42"/>
                  </a:lnTo>
                  <a:lnTo>
                    <a:pt x="284" y="42"/>
                  </a:lnTo>
                  <a:lnTo>
                    <a:pt x="286" y="40"/>
                  </a:lnTo>
                  <a:lnTo>
                    <a:pt x="290" y="36"/>
                  </a:lnTo>
                  <a:lnTo>
                    <a:pt x="294" y="34"/>
                  </a:lnTo>
                  <a:lnTo>
                    <a:pt x="298" y="28"/>
                  </a:lnTo>
                  <a:lnTo>
                    <a:pt x="302" y="24"/>
                  </a:lnTo>
                  <a:close/>
                </a:path>
              </a:pathLst>
            </a:custGeom>
            <a:solidFill>
              <a:srgbClr val="BF7F7F"/>
            </a:solidFill>
            <a:ln w="9525">
              <a:noFill/>
              <a:round/>
              <a:headEnd/>
              <a:tailEnd/>
            </a:ln>
          </p:spPr>
          <p:txBody>
            <a:bodyPr>
              <a:prstTxWarp prst="textNoShape">
                <a:avLst/>
              </a:prstTxWarp>
            </a:bodyPr>
            <a:lstStyle/>
            <a:p>
              <a:endParaRPr lang="en-US"/>
            </a:p>
          </p:txBody>
        </p:sp>
        <p:sp>
          <p:nvSpPr>
            <p:cNvPr id="36915" name="Freeform 325"/>
            <p:cNvSpPr>
              <a:spLocks/>
            </p:cNvSpPr>
            <p:nvPr/>
          </p:nvSpPr>
          <p:spPr bwMode="auto">
            <a:xfrm>
              <a:off x="1653" y="3090"/>
              <a:ext cx="112" cy="164"/>
            </a:xfrm>
            <a:custGeom>
              <a:avLst/>
              <a:gdLst>
                <a:gd name="T0" fmla="*/ 106 w 112"/>
                <a:gd name="T1" fmla="*/ 12 h 164"/>
                <a:gd name="T2" fmla="*/ 110 w 112"/>
                <a:gd name="T3" fmla="*/ 16 h 164"/>
                <a:gd name="T4" fmla="*/ 112 w 112"/>
                <a:gd name="T5" fmla="*/ 24 h 164"/>
                <a:gd name="T6" fmla="*/ 110 w 112"/>
                <a:gd name="T7" fmla="*/ 38 h 164"/>
                <a:gd name="T8" fmla="*/ 102 w 112"/>
                <a:gd name="T9" fmla="*/ 50 h 164"/>
                <a:gd name="T10" fmla="*/ 86 w 112"/>
                <a:gd name="T11" fmla="*/ 72 h 164"/>
                <a:gd name="T12" fmla="*/ 66 w 112"/>
                <a:gd name="T13" fmla="*/ 102 h 164"/>
                <a:gd name="T14" fmla="*/ 50 w 112"/>
                <a:gd name="T15" fmla="*/ 124 h 164"/>
                <a:gd name="T16" fmla="*/ 48 w 112"/>
                <a:gd name="T17" fmla="*/ 130 h 164"/>
                <a:gd name="T18" fmla="*/ 46 w 112"/>
                <a:gd name="T19" fmla="*/ 136 h 164"/>
                <a:gd name="T20" fmla="*/ 42 w 112"/>
                <a:gd name="T21" fmla="*/ 144 h 164"/>
                <a:gd name="T22" fmla="*/ 34 w 112"/>
                <a:gd name="T23" fmla="*/ 150 h 164"/>
                <a:gd name="T24" fmla="*/ 26 w 112"/>
                <a:gd name="T25" fmla="*/ 148 h 164"/>
                <a:gd name="T26" fmla="*/ 24 w 112"/>
                <a:gd name="T27" fmla="*/ 150 h 164"/>
                <a:gd name="T28" fmla="*/ 18 w 112"/>
                <a:gd name="T29" fmla="*/ 156 h 164"/>
                <a:gd name="T30" fmla="*/ 10 w 112"/>
                <a:gd name="T31" fmla="*/ 162 h 164"/>
                <a:gd name="T32" fmla="*/ 4 w 112"/>
                <a:gd name="T33" fmla="*/ 164 h 164"/>
                <a:gd name="T34" fmla="*/ 0 w 112"/>
                <a:gd name="T35" fmla="*/ 162 h 164"/>
                <a:gd name="T36" fmla="*/ 2 w 112"/>
                <a:gd name="T37" fmla="*/ 162 h 164"/>
                <a:gd name="T38" fmla="*/ 8 w 112"/>
                <a:gd name="T39" fmla="*/ 158 h 164"/>
                <a:gd name="T40" fmla="*/ 10 w 112"/>
                <a:gd name="T41" fmla="*/ 152 h 164"/>
                <a:gd name="T42" fmla="*/ 6 w 112"/>
                <a:gd name="T43" fmla="*/ 150 h 164"/>
                <a:gd name="T44" fmla="*/ 6 w 112"/>
                <a:gd name="T45" fmla="*/ 150 h 164"/>
                <a:gd name="T46" fmla="*/ 14 w 112"/>
                <a:gd name="T47" fmla="*/ 140 h 164"/>
                <a:gd name="T48" fmla="*/ 34 w 112"/>
                <a:gd name="T49" fmla="*/ 118 h 164"/>
                <a:gd name="T50" fmla="*/ 52 w 112"/>
                <a:gd name="T51" fmla="*/ 90 h 164"/>
                <a:gd name="T52" fmla="*/ 64 w 112"/>
                <a:gd name="T53" fmla="*/ 72 h 164"/>
                <a:gd name="T54" fmla="*/ 58 w 112"/>
                <a:gd name="T55" fmla="*/ 78 h 164"/>
                <a:gd name="T56" fmla="*/ 46 w 112"/>
                <a:gd name="T57" fmla="*/ 90 h 164"/>
                <a:gd name="T58" fmla="*/ 32 w 112"/>
                <a:gd name="T59" fmla="*/ 102 h 164"/>
                <a:gd name="T60" fmla="*/ 24 w 112"/>
                <a:gd name="T61" fmla="*/ 108 h 164"/>
                <a:gd name="T62" fmla="*/ 28 w 112"/>
                <a:gd name="T63" fmla="*/ 100 h 164"/>
                <a:gd name="T64" fmla="*/ 38 w 112"/>
                <a:gd name="T65" fmla="*/ 84 h 164"/>
                <a:gd name="T66" fmla="*/ 48 w 112"/>
                <a:gd name="T67" fmla="*/ 66 h 164"/>
                <a:gd name="T68" fmla="*/ 50 w 112"/>
                <a:gd name="T69" fmla="*/ 50 h 164"/>
                <a:gd name="T70" fmla="*/ 38 w 112"/>
                <a:gd name="T71" fmla="*/ 58 h 164"/>
                <a:gd name="T72" fmla="*/ 48 w 112"/>
                <a:gd name="T73" fmla="*/ 42 h 164"/>
                <a:gd name="T74" fmla="*/ 52 w 112"/>
                <a:gd name="T75" fmla="*/ 36 h 164"/>
                <a:gd name="T76" fmla="*/ 60 w 112"/>
                <a:gd name="T77" fmla="*/ 26 h 164"/>
                <a:gd name="T78" fmla="*/ 72 w 112"/>
                <a:gd name="T79" fmla="*/ 14 h 164"/>
                <a:gd name="T80" fmla="*/ 82 w 112"/>
                <a:gd name="T81" fmla="*/ 4 h 164"/>
                <a:gd name="T82" fmla="*/ 84 w 112"/>
                <a:gd name="T83" fmla="*/ 4 h 164"/>
                <a:gd name="T84" fmla="*/ 84 w 112"/>
                <a:gd name="T85" fmla="*/ 18 h 164"/>
                <a:gd name="T86" fmla="*/ 86 w 112"/>
                <a:gd name="T87" fmla="*/ 24 h 164"/>
                <a:gd name="T88" fmla="*/ 86 w 112"/>
                <a:gd name="T89" fmla="*/ 24 h 164"/>
                <a:gd name="T90" fmla="*/ 90 w 112"/>
                <a:gd name="T91" fmla="*/ 22 h 164"/>
                <a:gd name="T92" fmla="*/ 100 w 112"/>
                <a:gd name="T93" fmla="*/ 16 h 164"/>
                <a:gd name="T94" fmla="*/ 106 w 112"/>
                <a:gd name="T95" fmla="*/ 1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
                <a:gd name="T145" fmla="*/ 0 h 164"/>
                <a:gd name="T146" fmla="*/ 112 w 112"/>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 h="164">
                  <a:moveTo>
                    <a:pt x="106" y="10"/>
                  </a:moveTo>
                  <a:lnTo>
                    <a:pt x="106" y="12"/>
                  </a:lnTo>
                  <a:lnTo>
                    <a:pt x="108" y="12"/>
                  </a:lnTo>
                  <a:lnTo>
                    <a:pt x="110" y="16"/>
                  </a:lnTo>
                  <a:lnTo>
                    <a:pt x="112" y="18"/>
                  </a:lnTo>
                  <a:lnTo>
                    <a:pt x="112" y="24"/>
                  </a:lnTo>
                  <a:lnTo>
                    <a:pt x="112" y="30"/>
                  </a:lnTo>
                  <a:lnTo>
                    <a:pt x="110" y="38"/>
                  </a:lnTo>
                  <a:lnTo>
                    <a:pt x="104" y="46"/>
                  </a:lnTo>
                  <a:lnTo>
                    <a:pt x="102" y="50"/>
                  </a:lnTo>
                  <a:lnTo>
                    <a:pt x="96" y="58"/>
                  </a:lnTo>
                  <a:lnTo>
                    <a:pt x="86" y="72"/>
                  </a:lnTo>
                  <a:lnTo>
                    <a:pt x="76" y="86"/>
                  </a:lnTo>
                  <a:lnTo>
                    <a:pt x="66" y="102"/>
                  </a:lnTo>
                  <a:lnTo>
                    <a:pt x="56" y="114"/>
                  </a:lnTo>
                  <a:lnTo>
                    <a:pt x="50" y="124"/>
                  </a:lnTo>
                  <a:lnTo>
                    <a:pt x="48" y="130"/>
                  </a:lnTo>
                  <a:lnTo>
                    <a:pt x="48" y="132"/>
                  </a:lnTo>
                  <a:lnTo>
                    <a:pt x="46" y="136"/>
                  </a:lnTo>
                  <a:lnTo>
                    <a:pt x="44" y="138"/>
                  </a:lnTo>
                  <a:lnTo>
                    <a:pt x="42" y="144"/>
                  </a:lnTo>
                  <a:lnTo>
                    <a:pt x="38" y="146"/>
                  </a:lnTo>
                  <a:lnTo>
                    <a:pt x="34" y="150"/>
                  </a:lnTo>
                  <a:lnTo>
                    <a:pt x="30" y="152"/>
                  </a:lnTo>
                  <a:lnTo>
                    <a:pt x="26" y="148"/>
                  </a:lnTo>
                  <a:lnTo>
                    <a:pt x="24" y="150"/>
                  </a:lnTo>
                  <a:lnTo>
                    <a:pt x="22" y="152"/>
                  </a:lnTo>
                  <a:lnTo>
                    <a:pt x="18" y="156"/>
                  </a:lnTo>
                  <a:lnTo>
                    <a:pt x="14" y="160"/>
                  </a:lnTo>
                  <a:lnTo>
                    <a:pt x="10" y="162"/>
                  </a:lnTo>
                  <a:lnTo>
                    <a:pt x="6" y="164"/>
                  </a:lnTo>
                  <a:lnTo>
                    <a:pt x="4" y="164"/>
                  </a:lnTo>
                  <a:lnTo>
                    <a:pt x="0" y="164"/>
                  </a:lnTo>
                  <a:lnTo>
                    <a:pt x="0" y="162"/>
                  </a:lnTo>
                  <a:lnTo>
                    <a:pt x="2" y="162"/>
                  </a:lnTo>
                  <a:lnTo>
                    <a:pt x="4" y="162"/>
                  </a:lnTo>
                  <a:lnTo>
                    <a:pt x="8" y="158"/>
                  </a:lnTo>
                  <a:lnTo>
                    <a:pt x="10" y="154"/>
                  </a:lnTo>
                  <a:lnTo>
                    <a:pt x="10" y="152"/>
                  </a:lnTo>
                  <a:lnTo>
                    <a:pt x="6" y="150"/>
                  </a:lnTo>
                  <a:lnTo>
                    <a:pt x="10" y="148"/>
                  </a:lnTo>
                  <a:lnTo>
                    <a:pt x="14" y="140"/>
                  </a:lnTo>
                  <a:lnTo>
                    <a:pt x="24" y="130"/>
                  </a:lnTo>
                  <a:lnTo>
                    <a:pt x="34" y="118"/>
                  </a:lnTo>
                  <a:lnTo>
                    <a:pt x="44" y="104"/>
                  </a:lnTo>
                  <a:lnTo>
                    <a:pt x="52" y="90"/>
                  </a:lnTo>
                  <a:lnTo>
                    <a:pt x="60" y="80"/>
                  </a:lnTo>
                  <a:lnTo>
                    <a:pt x="64" y="72"/>
                  </a:lnTo>
                  <a:lnTo>
                    <a:pt x="62" y="74"/>
                  </a:lnTo>
                  <a:lnTo>
                    <a:pt x="58" y="78"/>
                  </a:lnTo>
                  <a:lnTo>
                    <a:pt x="52" y="84"/>
                  </a:lnTo>
                  <a:lnTo>
                    <a:pt x="46" y="90"/>
                  </a:lnTo>
                  <a:lnTo>
                    <a:pt x="38" y="96"/>
                  </a:lnTo>
                  <a:lnTo>
                    <a:pt x="32" y="102"/>
                  </a:lnTo>
                  <a:lnTo>
                    <a:pt x="26" y="106"/>
                  </a:lnTo>
                  <a:lnTo>
                    <a:pt x="24" y="108"/>
                  </a:lnTo>
                  <a:lnTo>
                    <a:pt x="24" y="106"/>
                  </a:lnTo>
                  <a:lnTo>
                    <a:pt x="28" y="100"/>
                  </a:lnTo>
                  <a:lnTo>
                    <a:pt x="34" y="94"/>
                  </a:lnTo>
                  <a:lnTo>
                    <a:pt x="38" y="84"/>
                  </a:lnTo>
                  <a:lnTo>
                    <a:pt x="44" y="74"/>
                  </a:lnTo>
                  <a:lnTo>
                    <a:pt x="48" y="66"/>
                  </a:lnTo>
                  <a:lnTo>
                    <a:pt x="50" y="58"/>
                  </a:lnTo>
                  <a:lnTo>
                    <a:pt x="50" y="50"/>
                  </a:lnTo>
                  <a:lnTo>
                    <a:pt x="36" y="62"/>
                  </a:lnTo>
                  <a:lnTo>
                    <a:pt x="38" y="58"/>
                  </a:lnTo>
                  <a:lnTo>
                    <a:pt x="44" y="50"/>
                  </a:lnTo>
                  <a:lnTo>
                    <a:pt x="48" y="42"/>
                  </a:lnTo>
                  <a:lnTo>
                    <a:pt x="50" y="38"/>
                  </a:lnTo>
                  <a:lnTo>
                    <a:pt x="52" y="36"/>
                  </a:lnTo>
                  <a:lnTo>
                    <a:pt x="54" y="32"/>
                  </a:lnTo>
                  <a:lnTo>
                    <a:pt x="60" y="26"/>
                  </a:lnTo>
                  <a:lnTo>
                    <a:pt x="66" y="20"/>
                  </a:lnTo>
                  <a:lnTo>
                    <a:pt x="72" y="14"/>
                  </a:lnTo>
                  <a:lnTo>
                    <a:pt x="78" y="8"/>
                  </a:lnTo>
                  <a:lnTo>
                    <a:pt x="82" y="4"/>
                  </a:lnTo>
                  <a:lnTo>
                    <a:pt x="84" y="0"/>
                  </a:lnTo>
                  <a:lnTo>
                    <a:pt x="84" y="4"/>
                  </a:lnTo>
                  <a:lnTo>
                    <a:pt x="82" y="12"/>
                  </a:lnTo>
                  <a:lnTo>
                    <a:pt x="84" y="18"/>
                  </a:lnTo>
                  <a:lnTo>
                    <a:pt x="86" y="24"/>
                  </a:lnTo>
                  <a:lnTo>
                    <a:pt x="88" y="22"/>
                  </a:lnTo>
                  <a:lnTo>
                    <a:pt x="90" y="22"/>
                  </a:lnTo>
                  <a:lnTo>
                    <a:pt x="94" y="20"/>
                  </a:lnTo>
                  <a:lnTo>
                    <a:pt x="100" y="16"/>
                  </a:lnTo>
                  <a:lnTo>
                    <a:pt x="106" y="10"/>
                  </a:lnTo>
                  <a:close/>
                </a:path>
              </a:pathLst>
            </a:custGeom>
            <a:solidFill>
              <a:srgbClr val="1E0000"/>
            </a:solidFill>
            <a:ln w="9525">
              <a:noFill/>
              <a:round/>
              <a:headEnd/>
              <a:tailEnd/>
            </a:ln>
          </p:spPr>
          <p:txBody>
            <a:bodyPr>
              <a:prstTxWarp prst="textNoShape">
                <a:avLst/>
              </a:prstTxWarp>
            </a:bodyPr>
            <a:lstStyle/>
            <a:p>
              <a:endParaRPr lang="en-U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42338"/>
                                        </p:tgtEl>
                                        <p:attrNameLst>
                                          <p:attrName>style.visibility</p:attrName>
                                        </p:attrNameLst>
                                      </p:cBhvr>
                                      <p:to>
                                        <p:strVal val="visible"/>
                                      </p:to>
                                    </p:set>
                                    <p:animEffect transition="in" filter="blinds(horizontal)">
                                      <p:cBhvr>
                                        <p:cTn id="7" dur="500"/>
                                        <p:tgtEl>
                                          <p:spTgt spid="142338"/>
                                        </p:tgtEl>
                                      </p:cBhvr>
                                    </p:animEffect>
                                  </p:childTnLst>
                                </p:cTn>
                              </p:par>
                            </p:childTnLst>
                          </p:cTn>
                        </p:par>
                        <p:par>
                          <p:cTn id="8" fill="hold">
                            <p:stCondLst>
                              <p:cond delay="500"/>
                            </p:stCondLst>
                            <p:childTnLst>
                              <p:par>
                                <p:cTn id="9" presetID="4" presetClass="entr" presetSubtype="32" fill="hold" nodeType="afterEffect">
                                  <p:stCondLst>
                                    <p:cond delay="1000"/>
                                  </p:stCondLst>
                                  <p:childTnLst>
                                    <p:set>
                                      <p:cBhvr>
                                        <p:cTn id="10" dur="1" fill="hold">
                                          <p:stCondLst>
                                            <p:cond delay="0"/>
                                          </p:stCondLst>
                                        </p:cTn>
                                        <p:tgtEl>
                                          <p:spTgt spid="2"/>
                                        </p:tgtEl>
                                        <p:attrNameLst>
                                          <p:attrName>style.visibility</p:attrName>
                                        </p:attrNameLst>
                                      </p:cBhvr>
                                      <p:to>
                                        <p:strVal val="visible"/>
                                      </p:to>
                                    </p:set>
                                    <p:animEffect transition="in" filter="box(out)">
                                      <p:cBhvr>
                                        <p:cTn id="11" dur="500"/>
                                        <p:tgtEl>
                                          <p:spTgt spid="2"/>
                                        </p:tgtEl>
                                      </p:cBhvr>
                                    </p:animEffect>
                                  </p:childTnLst>
                                </p:cTn>
                              </p:par>
                            </p:childTnLst>
                          </p:cTn>
                        </p:par>
                        <p:par>
                          <p:cTn id="12" fill="hold">
                            <p:stCondLst>
                              <p:cond delay="2000"/>
                            </p:stCondLst>
                            <p:childTnLst>
                              <p:par>
                                <p:cTn id="13" presetID="3" presetClass="entr" presetSubtype="10" fill="hold" grpId="0" nodeType="afterEffect">
                                  <p:stCondLst>
                                    <p:cond delay="2000"/>
                                  </p:stCondLst>
                                  <p:childTnLst>
                                    <p:set>
                                      <p:cBhvr>
                                        <p:cTn id="14" dur="1" fill="hold">
                                          <p:stCondLst>
                                            <p:cond delay="0"/>
                                          </p:stCondLst>
                                        </p:cTn>
                                        <p:tgtEl>
                                          <p:spTgt spid="142343"/>
                                        </p:tgtEl>
                                        <p:attrNameLst>
                                          <p:attrName>style.visibility</p:attrName>
                                        </p:attrNameLst>
                                      </p:cBhvr>
                                      <p:to>
                                        <p:strVal val="visible"/>
                                      </p:to>
                                    </p:set>
                                    <p:animEffect transition="in" filter="blinds(horizontal)">
                                      <p:cBhvr>
                                        <p:cTn id="15" dur="500"/>
                                        <p:tgtEl>
                                          <p:spTgt spid="142343"/>
                                        </p:tgtEl>
                                      </p:cBhvr>
                                    </p:animEffect>
                                  </p:childTnLst>
                                </p:cTn>
                              </p:par>
                            </p:childTnLst>
                          </p:cTn>
                        </p:par>
                        <p:par>
                          <p:cTn id="16" fill="hold">
                            <p:stCondLst>
                              <p:cond delay="4500"/>
                            </p:stCondLst>
                            <p:childTnLst>
                              <p:par>
                                <p:cTn id="17" presetID="4" presetClass="entr" presetSubtype="32" fill="hold" grpId="0" nodeType="afterEffect">
                                  <p:stCondLst>
                                    <p:cond delay="2000"/>
                                  </p:stCondLst>
                                  <p:childTnLst>
                                    <p:set>
                                      <p:cBhvr>
                                        <p:cTn id="18" dur="1" fill="hold">
                                          <p:stCondLst>
                                            <p:cond delay="0"/>
                                          </p:stCondLst>
                                        </p:cTn>
                                        <p:tgtEl>
                                          <p:spTgt spid="142342"/>
                                        </p:tgtEl>
                                        <p:attrNameLst>
                                          <p:attrName>style.visibility</p:attrName>
                                        </p:attrNameLst>
                                      </p:cBhvr>
                                      <p:to>
                                        <p:strVal val="visible"/>
                                      </p:to>
                                    </p:set>
                                    <p:animEffect transition="in" filter="box(out)">
                                      <p:cBhvr>
                                        <p:cTn id="19" dur="500"/>
                                        <p:tgtEl>
                                          <p:spTgt spid="142342"/>
                                        </p:tgtEl>
                                      </p:cBhvr>
                                    </p:animEffect>
                                  </p:childTnLst>
                                </p:cTn>
                              </p:par>
                            </p:childTnLst>
                          </p:cTn>
                        </p:par>
                        <p:par>
                          <p:cTn id="20" fill="hold">
                            <p:stCondLst>
                              <p:cond delay="7000"/>
                            </p:stCondLst>
                            <p:childTnLst>
                              <p:par>
                                <p:cTn id="21" presetID="3" presetClass="entr" presetSubtype="10" fill="hold" grpId="0" nodeType="afterEffect">
                                  <p:stCondLst>
                                    <p:cond delay="1000"/>
                                  </p:stCondLst>
                                  <p:childTnLst>
                                    <p:set>
                                      <p:cBhvr>
                                        <p:cTn id="22" dur="1" fill="hold">
                                          <p:stCondLst>
                                            <p:cond delay="0"/>
                                          </p:stCondLst>
                                        </p:cTn>
                                        <p:tgtEl>
                                          <p:spTgt spid="142344"/>
                                        </p:tgtEl>
                                        <p:attrNameLst>
                                          <p:attrName>style.visibility</p:attrName>
                                        </p:attrNameLst>
                                      </p:cBhvr>
                                      <p:to>
                                        <p:strVal val="visible"/>
                                      </p:to>
                                    </p:set>
                                    <p:animEffect transition="in" filter="blinds(horizontal)">
                                      <p:cBhvr>
                                        <p:cTn id="23" dur="500"/>
                                        <p:tgtEl>
                                          <p:spTgt spid="142344"/>
                                        </p:tgtEl>
                                      </p:cBhvr>
                                    </p:animEffect>
                                  </p:childTnLst>
                                </p:cTn>
                              </p:par>
                            </p:childTnLst>
                          </p:cTn>
                        </p:par>
                        <p:par>
                          <p:cTn id="24" fill="hold">
                            <p:stCondLst>
                              <p:cond delay="8500"/>
                            </p:stCondLst>
                            <p:childTnLst>
                              <p:par>
                                <p:cTn id="25" presetID="1" presetClass="exit" presetSubtype="0" fill="hold" grpId="1" nodeType="afterEffect">
                                  <p:stCondLst>
                                    <p:cond delay="1000"/>
                                  </p:stCondLst>
                                  <p:childTnLst>
                                    <p:set>
                                      <p:cBhvr>
                                        <p:cTn id="26" dur="1" fill="hold">
                                          <p:stCondLst>
                                            <p:cond delay="0"/>
                                          </p:stCondLst>
                                        </p:cTn>
                                        <p:tgtEl>
                                          <p:spTgt spid="142342"/>
                                        </p:tgtEl>
                                        <p:attrNameLst>
                                          <p:attrName>style.visibility</p:attrName>
                                        </p:attrNameLst>
                                      </p:cBhvr>
                                      <p:to>
                                        <p:strVal val="hidden"/>
                                      </p:to>
                                    </p:set>
                                  </p:childTnLst>
                                </p:cTn>
                              </p:par>
                              <p:par>
                                <p:cTn id="27" presetID="7" presetClass="exit" presetSubtype="8" fill="hold" nodeType="withEffect">
                                  <p:stCondLst>
                                    <p:cond delay="1000"/>
                                  </p:stCondLst>
                                  <p:childTnLst>
                                    <p:anim calcmode="lin" valueType="num">
                                      <p:cBhvr additive="base">
                                        <p:cTn id="28" dur="5000"/>
                                        <p:tgtEl>
                                          <p:spTgt spid="142341"/>
                                        </p:tgtEl>
                                        <p:attrNameLst>
                                          <p:attrName>ppt_x</p:attrName>
                                        </p:attrNameLst>
                                      </p:cBhvr>
                                      <p:tavLst>
                                        <p:tav tm="0">
                                          <p:val>
                                            <p:strVal val="ppt_x"/>
                                          </p:val>
                                        </p:tav>
                                        <p:tav tm="100000">
                                          <p:val>
                                            <p:strVal val="0-ppt_w/2"/>
                                          </p:val>
                                        </p:tav>
                                      </p:tavLst>
                                    </p:anim>
                                    <p:anim calcmode="lin" valueType="num">
                                      <p:cBhvr additive="base">
                                        <p:cTn id="29" dur="5000"/>
                                        <p:tgtEl>
                                          <p:spTgt spid="142341"/>
                                        </p:tgtEl>
                                        <p:attrNameLst>
                                          <p:attrName>ppt_y</p:attrName>
                                        </p:attrNameLst>
                                      </p:cBhvr>
                                      <p:tavLst>
                                        <p:tav tm="0">
                                          <p:val>
                                            <p:strVal val="ppt_y"/>
                                          </p:val>
                                        </p:tav>
                                        <p:tav tm="100000">
                                          <p:val>
                                            <p:strVal val="ppt_y"/>
                                          </p:val>
                                        </p:tav>
                                      </p:tavLst>
                                    </p:anim>
                                    <p:set>
                                      <p:cBhvr>
                                        <p:cTn id="30" dur="1" fill="hold">
                                          <p:stCondLst>
                                            <p:cond delay="4999"/>
                                          </p:stCondLst>
                                        </p:cTn>
                                        <p:tgtEl>
                                          <p:spTgt spid="142341"/>
                                        </p:tgtEl>
                                        <p:attrNameLst>
                                          <p:attrName>style.visibility</p:attrName>
                                        </p:attrNameLst>
                                      </p:cBhvr>
                                      <p:to>
                                        <p:strVal val="hidden"/>
                                      </p:to>
                                    </p:set>
                                  </p:childTnLst>
                                </p:cTn>
                              </p:par>
                              <p:par>
                                <p:cTn id="31" presetID="1" presetClass="exit" presetSubtype="0" fill="hold" nodeType="withEffect">
                                  <p:stCondLst>
                                    <p:cond delay="1000"/>
                                  </p:stCondLst>
                                  <p:childTnLst>
                                    <p:set>
                                      <p:cBhvr>
                                        <p:cTn id="32" dur="1" fill="hold">
                                          <p:stCondLst>
                                            <p:cond delay="0"/>
                                          </p:stCondLst>
                                        </p:cTn>
                                        <p:tgtEl>
                                          <p:spTgt spid="2"/>
                                        </p:tgtEl>
                                        <p:attrNameLst>
                                          <p:attrName>style.visibility</p:attrName>
                                        </p:attrNameLst>
                                      </p:cBhvr>
                                      <p:to>
                                        <p:strVal val="hidden"/>
                                      </p:to>
                                    </p:set>
                                  </p:childTnLst>
                                </p:cTn>
                              </p:par>
                              <p:par>
                                <p:cTn id="33" presetID="7" presetClass="exit" presetSubtype="8" fill="hold" nodeType="withEffect">
                                  <p:stCondLst>
                                    <p:cond delay="500"/>
                                  </p:stCondLst>
                                  <p:childTnLst>
                                    <p:anim calcmode="lin" valueType="num">
                                      <p:cBhvr additive="base">
                                        <p:cTn id="34" dur="5000"/>
                                        <p:tgtEl>
                                          <p:spTgt spid="142340"/>
                                        </p:tgtEl>
                                        <p:attrNameLst>
                                          <p:attrName>ppt_x</p:attrName>
                                        </p:attrNameLst>
                                      </p:cBhvr>
                                      <p:tavLst>
                                        <p:tav tm="0">
                                          <p:val>
                                            <p:strVal val="ppt_x"/>
                                          </p:val>
                                        </p:tav>
                                        <p:tav tm="100000">
                                          <p:val>
                                            <p:strVal val="0-ppt_w/2"/>
                                          </p:val>
                                        </p:tav>
                                      </p:tavLst>
                                    </p:anim>
                                    <p:anim calcmode="lin" valueType="num">
                                      <p:cBhvr additive="base">
                                        <p:cTn id="35" dur="5000"/>
                                        <p:tgtEl>
                                          <p:spTgt spid="142340"/>
                                        </p:tgtEl>
                                        <p:attrNameLst>
                                          <p:attrName>ppt_y</p:attrName>
                                        </p:attrNameLst>
                                      </p:cBhvr>
                                      <p:tavLst>
                                        <p:tav tm="0">
                                          <p:val>
                                            <p:strVal val="ppt_y"/>
                                          </p:val>
                                        </p:tav>
                                        <p:tav tm="100000">
                                          <p:val>
                                            <p:strVal val="ppt_y"/>
                                          </p:val>
                                        </p:tav>
                                      </p:tavLst>
                                    </p:anim>
                                    <p:set>
                                      <p:cBhvr>
                                        <p:cTn id="36" dur="1" fill="hold">
                                          <p:stCondLst>
                                            <p:cond delay="4999"/>
                                          </p:stCondLst>
                                        </p:cTn>
                                        <p:tgtEl>
                                          <p:spTgt spid="142340"/>
                                        </p:tgtEl>
                                        <p:attrNameLst>
                                          <p:attrName>style.visibility</p:attrName>
                                        </p:attrNameLst>
                                      </p:cBhvr>
                                      <p:to>
                                        <p:strVal val="hidden"/>
                                      </p:to>
                                    </p:set>
                                  </p:childTnLst>
                                </p:cTn>
                              </p:par>
                              <p:par>
                                <p:cTn id="37" presetID="7" presetClass="exit" presetSubtype="8" fill="hold" nodeType="withEffect">
                                  <p:stCondLst>
                                    <p:cond delay="500"/>
                                  </p:stCondLst>
                                  <p:childTnLst>
                                    <p:anim calcmode="lin" valueType="num">
                                      <p:cBhvr additive="base">
                                        <p:cTn id="38" dur="5000"/>
                                        <p:tgtEl>
                                          <p:spTgt spid="142621"/>
                                        </p:tgtEl>
                                        <p:attrNameLst>
                                          <p:attrName>ppt_x</p:attrName>
                                        </p:attrNameLst>
                                      </p:cBhvr>
                                      <p:tavLst>
                                        <p:tav tm="0">
                                          <p:val>
                                            <p:strVal val="ppt_x"/>
                                          </p:val>
                                        </p:tav>
                                        <p:tav tm="100000">
                                          <p:val>
                                            <p:strVal val="0-ppt_w/2"/>
                                          </p:val>
                                        </p:tav>
                                      </p:tavLst>
                                    </p:anim>
                                    <p:anim calcmode="lin" valueType="num">
                                      <p:cBhvr additive="base">
                                        <p:cTn id="39" dur="5000"/>
                                        <p:tgtEl>
                                          <p:spTgt spid="142621"/>
                                        </p:tgtEl>
                                        <p:attrNameLst>
                                          <p:attrName>ppt_y</p:attrName>
                                        </p:attrNameLst>
                                      </p:cBhvr>
                                      <p:tavLst>
                                        <p:tav tm="0">
                                          <p:val>
                                            <p:strVal val="ppt_y"/>
                                          </p:val>
                                        </p:tav>
                                        <p:tav tm="100000">
                                          <p:val>
                                            <p:strVal val="ppt_y"/>
                                          </p:val>
                                        </p:tav>
                                      </p:tavLst>
                                    </p:anim>
                                    <p:set>
                                      <p:cBhvr>
                                        <p:cTn id="40" dur="1" fill="hold">
                                          <p:stCondLst>
                                            <p:cond delay="4999"/>
                                          </p:stCondLst>
                                        </p:cTn>
                                        <p:tgtEl>
                                          <p:spTgt spid="142621"/>
                                        </p:tgtEl>
                                        <p:attrNameLst>
                                          <p:attrName>style.visibility</p:attrName>
                                        </p:attrNameLst>
                                      </p:cBhvr>
                                      <p:to>
                                        <p:strVal val="hidden"/>
                                      </p:to>
                                    </p:set>
                                  </p:childTnLst>
                                </p:cTn>
                              </p:par>
                            </p:childTnLst>
                          </p:cTn>
                        </p:par>
                        <p:par>
                          <p:cTn id="41" fill="hold">
                            <p:stCondLst>
                              <p:cond delay="14500"/>
                            </p:stCondLst>
                            <p:childTnLst>
                              <p:par>
                                <p:cTn id="42" presetID="1" presetClass="exit" presetSubtype="0" fill="hold" nodeType="afterEffect">
                                  <p:stCondLst>
                                    <p:cond delay="0"/>
                                  </p:stCondLst>
                                  <p:childTnLst>
                                    <p:set>
                                      <p:cBhvr>
                                        <p:cTn id="43" dur="1" fill="hold">
                                          <p:stCondLst>
                                            <p:cond delay="0"/>
                                          </p:stCondLst>
                                        </p:cTn>
                                        <p:tgtEl>
                                          <p:spTgt spid="6"/>
                                        </p:tgtEl>
                                        <p:attrNameLst>
                                          <p:attrName>style.visibility</p:attrName>
                                        </p:attrNameLst>
                                      </p:cBhvr>
                                      <p:to>
                                        <p:strVal val="hidden"/>
                                      </p:to>
                                    </p:set>
                                  </p:childTnLst>
                                </p:cTn>
                              </p:par>
                              <p:par>
                                <p:cTn id="44" presetID="1" presetClass="entr" presetSubtype="0" fill="hold" nodeType="withEffect">
                                  <p:stCondLst>
                                    <p:cond delay="0"/>
                                  </p:stCondLst>
                                  <p:childTnLst>
                                    <p:set>
                                      <p:cBhvr>
                                        <p:cTn id="45" dur="1" fill="hold">
                                          <p:stCondLst>
                                            <p:cond delay="0"/>
                                          </p:stCondLst>
                                        </p:cTn>
                                        <p:tgtEl>
                                          <p:spTgt spid="7"/>
                                        </p:tgtEl>
                                        <p:attrNameLst>
                                          <p:attrName>style.visibility</p:attrName>
                                        </p:attrNameLst>
                                      </p:cBhvr>
                                      <p:to>
                                        <p:strVal val="visible"/>
                                      </p:to>
                                    </p:set>
                                  </p:childTnLst>
                                </p:cTn>
                              </p:par>
                              <p:par>
                                <p:cTn id="46" presetID="7" presetClass="exit" presetSubtype="8" fill="hold" nodeType="withEffect">
                                  <p:stCondLst>
                                    <p:cond delay="0"/>
                                  </p:stCondLst>
                                  <p:childTnLst>
                                    <p:anim calcmode="lin" valueType="num">
                                      <p:cBhvr additive="base">
                                        <p:cTn id="47" dur="5000"/>
                                        <p:tgtEl>
                                          <p:spTgt spid="7"/>
                                        </p:tgtEl>
                                        <p:attrNameLst>
                                          <p:attrName>ppt_x</p:attrName>
                                        </p:attrNameLst>
                                      </p:cBhvr>
                                      <p:tavLst>
                                        <p:tav tm="0">
                                          <p:val>
                                            <p:strVal val="ppt_x"/>
                                          </p:val>
                                        </p:tav>
                                        <p:tav tm="100000">
                                          <p:val>
                                            <p:strVal val="0-ppt_w/2"/>
                                          </p:val>
                                        </p:tav>
                                      </p:tavLst>
                                    </p:anim>
                                    <p:anim calcmode="lin" valueType="num">
                                      <p:cBhvr additive="base">
                                        <p:cTn id="48" dur="5000"/>
                                        <p:tgtEl>
                                          <p:spTgt spid="7"/>
                                        </p:tgtEl>
                                        <p:attrNameLst>
                                          <p:attrName>ppt_y</p:attrName>
                                        </p:attrNameLst>
                                      </p:cBhvr>
                                      <p:tavLst>
                                        <p:tav tm="0">
                                          <p:val>
                                            <p:strVal val="ppt_y"/>
                                          </p:val>
                                        </p:tav>
                                        <p:tav tm="100000">
                                          <p:val>
                                            <p:strVal val="ppt_y"/>
                                          </p:val>
                                        </p:tav>
                                      </p:tavLst>
                                    </p:anim>
                                    <p:set>
                                      <p:cBhvr>
                                        <p:cTn id="49" dur="1" fill="hold">
                                          <p:stCondLst>
                                            <p:cond delay="49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8" grpId="0"/>
      <p:bldP spid="142342" grpId="0" animBg="1"/>
      <p:bldP spid="142342" grpId="1" animBg="1"/>
      <p:bldP spid="142343" grpId="0"/>
      <p:bldP spid="142344" grpId="0"/>
    </p:bld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4386" name="Text Box 2"/>
          <p:cNvSpPr txBox="1">
            <a:spLocks noChangeArrowheads="1"/>
          </p:cNvSpPr>
          <p:nvPr/>
        </p:nvSpPr>
        <p:spPr bwMode="auto">
          <a:xfrm>
            <a:off x="1530350" y="665163"/>
            <a:ext cx="6037263" cy="519112"/>
          </a:xfrm>
          <a:prstGeom prst="rect">
            <a:avLst/>
          </a:prstGeom>
          <a:noFill/>
          <a:ln w="9525">
            <a:noFill/>
            <a:miter lim="800000"/>
            <a:headEnd/>
            <a:tailEnd/>
          </a:ln>
        </p:spPr>
        <p:txBody>
          <a:bodyPr>
            <a:prstTxWarp prst="textNoShape">
              <a:avLst/>
            </a:prstTxWarp>
            <a:spAutoFit/>
          </a:bodyPr>
          <a:lstStyle/>
          <a:p>
            <a:pPr>
              <a:spcBef>
                <a:spcPct val="50000"/>
              </a:spcBef>
            </a:pPr>
            <a:r>
              <a:rPr lang="de-DE">
                <a:solidFill>
                  <a:srgbClr val="663300"/>
                </a:solidFill>
              </a:rPr>
              <a:t>Am Abend waren sie in einem Wald.</a:t>
            </a:r>
            <a:endParaRPr lang="en-US">
              <a:solidFill>
                <a:srgbClr val="663300"/>
              </a:solidFill>
            </a:endParaRPr>
          </a:p>
        </p:txBody>
      </p:sp>
      <p:grpSp>
        <p:nvGrpSpPr>
          <p:cNvPr id="2" name="Group 3"/>
          <p:cNvGrpSpPr>
            <a:grpSpLocks/>
          </p:cNvGrpSpPr>
          <p:nvPr/>
        </p:nvGrpSpPr>
        <p:grpSpPr bwMode="auto">
          <a:xfrm>
            <a:off x="1428750" y="1350963"/>
            <a:ext cx="6261100" cy="5484812"/>
            <a:chOff x="900" y="851"/>
            <a:chExt cx="3944" cy="3455"/>
          </a:xfrm>
        </p:grpSpPr>
        <p:pic>
          <p:nvPicPr>
            <p:cNvPr id="38916" name="Picture 4" descr="forest2"/>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a:off x="900" y="851"/>
              <a:ext cx="3944" cy="3455"/>
            </a:xfrm>
            <a:prstGeom prst="rect">
              <a:avLst/>
            </a:prstGeom>
            <a:noFill/>
            <a:ln w="9525">
              <a:noFill/>
              <a:miter lim="800000"/>
              <a:headEnd/>
              <a:tailEnd/>
            </a:ln>
          </p:spPr>
        </p:pic>
        <p:grpSp>
          <p:nvGrpSpPr>
            <p:cNvPr id="38917" name="Group 5"/>
            <p:cNvGrpSpPr>
              <a:grpSpLocks/>
            </p:cNvGrpSpPr>
            <p:nvPr/>
          </p:nvGrpSpPr>
          <p:grpSpPr bwMode="auto">
            <a:xfrm>
              <a:off x="1056" y="2999"/>
              <a:ext cx="1558" cy="1265"/>
              <a:chOff x="1056" y="2695"/>
              <a:chExt cx="1558" cy="1265"/>
            </a:xfrm>
          </p:grpSpPr>
          <p:pic>
            <p:nvPicPr>
              <p:cNvPr id="38918" name="Picture 6" descr="donkey"/>
              <p:cNvPicPr preferRelativeResize="0">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1098" y="2695"/>
                <a:ext cx="1359" cy="1182"/>
              </a:xfrm>
              <a:prstGeom prst="rect">
                <a:avLst/>
              </a:prstGeom>
              <a:noFill/>
              <a:ln w="9525">
                <a:noFill/>
                <a:miter lim="800000"/>
                <a:headEnd/>
                <a:tailEnd/>
              </a:ln>
            </p:spPr>
          </p:pic>
          <p:grpSp>
            <p:nvGrpSpPr>
              <p:cNvPr id="38919" name="Group 7"/>
              <p:cNvGrpSpPr>
                <a:grpSpLocks noChangeAspect="1"/>
              </p:cNvGrpSpPr>
              <p:nvPr/>
            </p:nvGrpSpPr>
            <p:grpSpPr bwMode="auto">
              <a:xfrm flipH="1">
                <a:off x="1571" y="3203"/>
                <a:ext cx="829" cy="673"/>
                <a:chOff x="954" y="2360"/>
                <a:chExt cx="1656" cy="1345"/>
              </a:xfrm>
            </p:grpSpPr>
            <p:sp>
              <p:nvSpPr>
                <p:cNvPr id="38961" name="Freeform 8"/>
                <p:cNvSpPr>
                  <a:spLocks noChangeAspect="1"/>
                </p:cNvSpPr>
                <p:nvPr/>
              </p:nvSpPr>
              <p:spPr bwMode="auto">
                <a:xfrm>
                  <a:off x="954" y="2360"/>
                  <a:ext cx="1656" cy="1345"/>
                </a:xfrm>
                <a:custGeom>
                  <a:avLst/>
                  <a:gdLst>
                    <a:gd name="T0" fmla="*/ 5210 w 16560"/>
                    <a:gd name="T1" fmla="*/ 3507 h 13451"/>
                    <a:gd name="T2" fmla="*/ 5345 w 16560"/>
                    <a:gd name="T3" fmla="*/ 4113 h 13451"/>
                    <a:gd name="T4" fmla="*/ 5319 w 16560"/>
                    <a:gd name="T5" fmla="*/ 4457 h 13451"/>
                    <a:gd name="T6" fmla="*/ 6546 w 16560"/>
                    <a:gd name="T7" fmla="*/ 5658 h 13451"/>
                    <a:gd name="T8" fmla="*/ 7133 w 16560"/>
                    <a:gd name="T9" fmla="*/ 6011 h 13451"/>
                    <a:gd name="T10" fmla="*/ 8713 w 16560"/>
                    <a:gd name="T11" fmla="*/ 6490 h 13451"/>
                    <a:gd name="T12" fmla="*/ 11873 w 16560"/>
                    <a:gd name="T13" fmla="*/ 5885 h 13451"/>
                    <a:gd name="T14" fmla="*/ 13147 w 16560"/>
                    <a:gd name="T15" fmla="*/ 4574 h 13451"/>
                    <a:gd name="T16" fmla="*/ 13580 w 16560"/>
                    <a:gd name="T17" fmla="*/ 3959 h 13451"/>
                    <a:gd name="T18" fmla="*/ 14014 w 16560"/>
                    <a:gd name="T19" fmla="*/ 3526 h 13451"/>
                    <a:gd name="T20" fmla="*/ 14818 w 16560"/>
                    <a:gd name="T21" fmla="*/ 3001 h 13451"/>
                    <a:gd name="T22" fmla="*/ 15531 w 16560"/>
                    <a:gd name="T23" fmla="*/ 2884 h 13451"/>
                    <a:gd name="T24" fmla="*/ 15269 w 16560"/>
                    <a:gd name="T25" fmla="*/ 3417 h 13451"/>
                    <a:gd name="T26" fmla="*/ 15991 w 16560"/>
                    <a:gd name="T27" fmla="*/ 3534 h 13451"/>
                    <a:gd name="T28" fmla="*/ 15720 w 16560"/>
                    <a:gd name="T29" fmla="*/ 3959 h 13451"/>
                    <a:gd name="T30" fmla="*/ 15387 w 16560"/>
                    <a:gd name="T31" fmla="*/ 4303 h 13451"/>
                    <a:gd name="T32" fmla="*/ 15025 w 16560"/>
                    <a:gd name="T33" fmla="*/ 4737 h 13451"/>
                    <a:gd name="T34" fmla="*/ 14528 w 16560"/>
                    <a:gd name="T35" fmla="*/ 5225 h 13451"/>
                    <a:gd name="T36" fmla="*/ 14040 w 16560"/>
                    <a:gd name="T37" fmla="*/ 5776 h 13451"/>
                    <a:gd name="T38" fmla="*/ 13571 w 16560"/>
                    <a:gd name="T39" fmla="*/ 6780 h 13451"/>
                    <a:gd name="T40" fmla="*/ 13951 w 16560"/>
                    <a:gd name="T41" fmla="*/ 7936 h 13451"/>
                    <a:gd name="T42" fmla="*/ 14402 w 16560"/>
                    <a:gd name="T43" fmla="*/ 9093 h 13451"/>
                    <a:gd name="T44" fmla="*/ 15837 w 16560"/>
                    <a:gd name="T45" fmla="*/ 11164 h 13451"/>
                    <a:gd name="T46" fmla="*/ 15883 w 16560"/>
                    <a:gd name="T47" fmla="*/ 12908 h 13451"/>
                    <a:gd name="T48" fmla="*/ 14844 w 16560"/>
                    <a:gd name="T49" fmla="*/ 11995 h 13451"/>
                    <a:gd name="T50" fmla="*/ 12659 w 16560"/>
                    <a:gd name="T51" fmla="*/ 9735 h 13451"/>
                    <a:gd name="T52" fmla="*/ 12018 w 16560"/>
                    <a:gd name="T53" fmla="*/ 10458 h 13451"/>
                    <a:gd name="T54" fmla="*/ 12397 w 16560"/>
                    <a:gd name="T55" fmla="*/ 12094 h 13451"/>
                    <a:gd name="T56" fmla="*/ 11034 w 16560"/>
                    <a:gd name="T57" fmla="*/ 13007 h 13451"/>
                    <a:gd name="T58" fmla="*/ 10149 w 16560"/>
                    <a:gd name="T59" fmla="*/ 13297 h 13451"/>
                    <a:gd name="T60" fmla="*/ 9445 w 16560"/>
                    <a:gd name="T61" fmla="*/ 12475 h 13451"/>
                    <a:gd name="T62" fmla="*/ 11016 w 16560"/>
                    <a:gd name="T63" fmla="*/ 11851 h 13451"/>
                    <a:gd name="T64" fmla="*/ 9986 w 16560"/>
                    <a:gd name="T65" fmla="*/ 9998 h 13451"/>
                    <a:gd name="T66" fmla="*/ 8460 w 16560"/>
                    <a:gd name="T67" fmla="*/ 10431 h 13451"/>
                    <a:gd name="T68" fmla="*/ 7215 w 16560"/>
                    <a:gd name="T69" fmla="*/ 10251 h 13451"/>
                    <a:gd name="T70" fmla="*/ 6880 w 16560"/>
                    <a:gd name="T71" fmla="*/ 10938 h 13451"/>
                    <a:gd name="T72" fmla="*/ 7079 w 16560"/>
                    <a:gd name="T73" fmla="*/ 12329 h 13451"/>
                    <a:gd name="T74" fmla="*/ 6384 w 16560"/>
                    <a:gd name="T75" fmla="*/ 13396 h 13451"/>
                    <a:gd name="T76" fmla="*/ 4632 w 16560"/>
                    <a:gd name="T77" fmla="*/ 13433 h 13451"/>
                    <a:gd name="T78" fmla="*/ 4632 w 16560"/>
                    <a:gd name="T79" fmla="*/ 12402 h 13451"/>
                    <a:gd name="T80" fmla="*/ 5752 w 16560"/>
                    <a:gd name="T81" fmla="*/ 12393 h 13451"/>
                    <a:gd name="T82" fmla="*/ 5616 w 16560"/>
                    <a:gd name="T83" fmla="*/ 11154 h 13451"/>
                    <a:gd name="T84" fmla="*/ 5254 w 16560"/>
                    <a:gd name="T85" fmla="*/ 10458 h 13451"/>
                    <a:gd name="T86" fmla="*/ 4171 w 16560"/>
                    <a:gd name="T87" fmla="*/ 9907 h 13451"/>
                    <a:gd name="T88" fmla="*/ 2961 w 16560"/>
                    <a:gd name="T89" fmla="*/ 10241 h 13451"/>
                    <a:gd name="T90" fmla="*/ 2158 w 16560"/>
                    <a:gd name="T91" fmla="*/ 10946 h 13451"/>
                    <a:gd name="T92" fmla="*/ 1327 w 16560"/>
                    <a:gd name="T93" fmla="*/ 9871 h 13451"/>
                    <a:gd name="T94" fmla="*/ 3756 w 16560"/>
                    <a:gd name="T95" fmla="*/ 8985 h 13451"/>
                    <a:gd name="T96" fmla="*/ 4406 w 16560"/>
                    <a:gd name="T97" fmla="*/ 8597 h 13451"/>
                    <a:gd name="T98" fmla="*/ 4108 w 16560"/>
                    <a:gd name="T99" fmla="*/ 8552 h 13451"/>
                    <a:gd name="T100" fmla="*/ 3106 w 16560"/>
                    <a:gd name="T101" fmla="*/ 7530 h 13451"/>
                    <a:gd name="T102" fmla="*/ 1463 w 16560"/>
                    <a:gd name="T103" fmla="*/ 7783 h 13451"/>
                    <a:gd name="T104" fmla="*/ 217 w 16560"/>
                    <a:gd name="T105" fmla="*/ 6363 h 13451"/>
                    <a:gd name="T106" fmla="*/ 1183 w 16560"/>
                    <a:gd name="T107" fmla="*/ 5180 h 13451"/>
                    <a:gd name="T108" fmla="*/ 1815 w 16560"/>
                    <a:gd name="T109" fmla="*/ 3815 h 13451"/>
                    <a:gd name="T110" fmla="*/ 2185 w 16560"/>
                    <a:gd name="T111" fmla="*/ 3228 h 13451"/>
                    <a:gd name="T112" fmla="*/ 2447 w 16560"/>
                    <a:gd name="T113" fmla="*/ 1139 h 13451"/>
                    <a:gd name="T114" fmla="*/ 1400 w 16560"/>
                    <a:gd name="T115" fmla="*/ 885 h 13451"/>
                    <a:gd name="T116" fmla="*/ 3170 w 16560"/>
                    <a:gd name="T117" fmla="*/ 425 h 13451"/>
                    <a:gd name="T118" fmla="*/ 3549 w 16560"/>
                    <a:gd name="T119" fmla="*/ 2323 h 13451"/>
                    <a:gd name="T120" fmla="*/ 4162 w 16560"/>
                    <a:gd name="T121" fmla="*/ 1085 h 13451"/>
                    <a:gd name="T122" fmla="*/ 3512 w 16560"/>
                    <a:gd name="T123" fmla="*/ 632 h 134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60"/>
                    <a:gd name="T187" fmla="*/ 0 h 13451"/>
                    <a:gd name="T188" fmla="*/ 16560 w 16560"/>
                    <a:gd name="T189" fmla="*/ 13451 h 134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60" h="13451">
                      <a:moveTo>
                        <a:pt x="4894" y="0"/>
                      </a:moveTo>
                      <a:lnTo>
                        <a:pt x="4966" y="91"/>
                      </a:lnTo>
                      <a:lnTo>
                        <a:pt x="5029" y="180"/>
                      </a:lnTo>
                      <a:lnTo>
                        <a:pt x="5074" y="271"/>
                      </a:lnTo>
                      <a:lnTo>
                        <a:pt x="5120" y="371"/>
                      </a:lnTo>
                      <a:lnTo>
                        <a:pt x="5155" y="470"/>
                      </a:lnTo>
                      <a:lnTo>
                        <a:pt x="5183" y="579"/>
                      </a:lnTo>
                      <a:lnTo>
                        <a:pt x="5210" y="678"/>
                      </a:lnTo>
                      <a:lnTo>
                        <a:pt x="5219" y="786"/>
                      </a:lnTo>
                      <a:lnTo>
                        <a:pt x="5236" y="922"/>
                      </a:lnTo>
                      <a:lnTo>
                        <a:pt x="5246" y="1067"/>
                      </a:lnTo>
                      <a:lnTo>
                        <a:pt x="5246" y="1203"/>
                      </a:lnTo>
                      <a:lnTo>
                        <a:pt x="5246" y="1338"/>
                      </a:lnTo>
                      <a:lnTo>
                        <a:pt x="5236" y="1610"/>
                      </a:lnTo>
                      <a:lnTo>
                        <a:pt x="5201" y="1880"/>
                      </a:lnTo>
                      <a:lnTo>
                        <a:pt x="5155" y="2142"/>
                      </a:lnTo>
                      <a:lnTo>
                        <a:pt x="5092" y="2404"/>
                      </a:lnTo>
                      <a:lnTo>
                        <a:pt x="5011" y="2657"/>
                      </a:lnTo>
                      <a:lnTo>
                        <a:pt x="4920" y="2902"/>
                      </a:lnTo>
                      <a:lnTo>
                        <a:pt x="4894" y="3092"/>
                      </a:lnTo>
                      <a:lnTo>
                        <a:pt x="4939" y="3127"/>
                      </a:lnTo>
                      <a:lnTo>
                        <a:pt x="4984" y="3163"/>
                      </a:lnTo>
                      <a:lnTo>
                        <a:pt x="5020" y="3209"/>
                      </a:lnTo>
                      <a:lnTo>
                        <a:pt x="5056" y="3254"/>
                      </a:lnTo>
                      <a:lnTo>
                        <a:pt x="5092" y="3299"/>
                      </a:lnTo>
                      <a:lnTo>
                        <a:pt x="5129" y="3345"/>
                      </a:lnTo>
                      <a:lnTo>
                        <a:pt x="5155" y="3390"/>
                      </a:lnTo>
                      <a:lnTo>
                        <a:pt x="5183" y="3435"/>
                      </a:lnTo>
                      <a:lnTo>
                        <a:pt x="5201" y="3453"/>
                      </a:lnTo>
                      <a:lnTo>
                        <a:pt x="5210" y="3471"/>
                      </a:lnTo>
                      <a:lnTo>
                        <a:pt x="5219" y="3489"/>
                      </a:lnTo>
                      <a:lnTo>
                        <a:pt x="5210" y="3507"/>
                      </a:lnTo>
                      <a:lnTo>
                        <a:pt x="5210" y="3526"/>
                      </a:lnTo>
                      <a:lnTo>
                        <a:pt x="5210" y="3544"/>
                      </a:lnTo>
                      <a:lnTo>
                        <a:pt x="5219" y="3562"/>
                      </a:lnTo>
                      <a:lnTo>
                        <a:pt x="5236" y="3580"/>
                      </a:lnTo>
                      <a:lnTo>
                        <a:pt x="5236" y="3598"/>
                      </a:lnTo>
                      <a:lnTo>
                        <a:pt x="5219" y="3607"/>
                      </a:lnTo>
                      <a:lnTo>
                        <a:pt x="5192" y="3607"/>
                      </a:lnTo>
                      <a:lnTo>
                        <a:pt x="5173" y="3589"/>
                      </a:lnTo>
                      <a:lnTo>
                        <a:pt x="5155" y="3580"/>
                      </a:lnTo>
                      <a:lnTo>
                        <a:pt x="5137" y="3562"/>
                      </a:lnTo>
                      <a:lnTo>
                        <a:pt x="5120" y="3544"/>
                      </a:lnTo>
                      <a:lnTo>
                        <a:pt x="5102" y="3526"/>
                      </a:lnTo>
                      <a:lnTo>
                        <a:pt x="5084" y="3516"/>
                      </a:lnTo>
                      <a:lnTo>
                        <a:pt x="5066" y="3516"/>
                      </a:lnTo>
                      <a:lnTo>
                        <a:pt x="5056" y="3507"/>
                      </a:lnTo>
                      <a:lnTo>
                        <a:pt x="5038" y="3507"/>
                      </a:lnTo>
                      <a:lnTo>
                        <a:pt x="5029" y="3498"/>
                      </a:lnTo>
                      <a:lnTo>
                        <a:pt x="5011" y="3498"/>
                      </a:lnTo>
                      <a:lnTo>
                        <a:pt x="5003" y="3498"/>
                      </a:lnTo>
                      <a:lnTo>
                        <a:pt x="4984" y="3489"/>
                      </a:lnTo>
                      <a:lnTo>
                        <a:pt x="4975" y="3489"/>
                      </a:lnTo>
                      <a:lnTo>
                        <a:pt x="5038" y="3552"/>
                      </a:lnTo>
                      <a:lnTo>
                        <a:pt x="5102" y="3615"/>
                      </a:lnTo>
                      <a:lnTo>
                        <a:pt x="5155" y="3679"/>
                      </a:lnTo>
                      <a:lnTo>
                        <a:pt x="5201" y="3751"/>
                      </a:lnTo>
                      <a:lnTo>
                        <a:pt x="5246" y="3815"/>
                      </a:lnTo>
                      <a:lnTo>
                        <a:pt x="5291" y="3887"/>
                      </a:lnTo>
                      <a:lnTo>
                        <a:pt x="5327" y="3959"/>
                      </a:lnTo>
                      <a:lnTo>
                        <a:pt x="5354" y="4040"/>
                      </a:lnTo>
                      <a:lnTo>
                        <a:pt x="5345" y="4058"/>
                      </a:lnTo>
                      <a:lnTo>
                        <a:pt x="5345" y="4086"/>
                      </a:lnTo>
                      <a:lnTo>
                        <a:pt x="5345" y="4113"/>
                      </a:lnTo>
                      <a:lnTo>
                        <a:pt x="5354" y="4140"/>
                      </a:lnTo>
                      <a:lnTo>
                        <a:pt x="5363" y="4158"/>
                      </a:lnTo>
                      <a:lnTo>
                        <a:pt x="5354" y="4176"/>
                      </a:lnTo>
                      <a:lnTo>
                        <a:pt x="5337" y="4176"/>
                      </a:lnTo>
                      <a:lnTo>
                        <a:pt x="5300" y="4176"/>
                      </a:lnTo>
                      <a:lnTo>
                        <a:pt x="5291" y="4158"/>
                      </a:lnTo>
                      <a:lnTo>
                        <a:pt x="5273" y="4131"/>
                      </a:lnTo>
                      <a:lnTo>
                        <a:pt x="5264" y="4113"/>
                      </a:lnTo>
                      <a:lnTo>
                        <a:pt x="5246" y="4095"/>
                      </a:lnTo>
                      <a:lnTo>
                        <a:pt x="5228" y="4077"/>
                      </a:lnTo>
                      <a:lnTo>
                        <a:pt x="5210" y="4058"/>
                      </a:lnTo>
                      <a:lnTo>
                        <a:pt x="5192" y="4050"/>
                      </a:lnTo>
                      <a:lnTo>
                        <a:pt x="5173" y="4050"/>
                      </a:lnTo>
                      <a:lnTo>
                        <a:pt x="5219" y="4095"/>
                      </a:lnTo>
                      <a:lnTo>
                        <a:pt x="5246" y="4140"/>
                      </a:lnTo>
                      <a:lnTo>
                        <a:pt x="5282" y="4194"/>
                      </a:lnTo>
                      <a:lnTo>
                        <a:pt x="5309" y="4249"/>
                      </a:lnTo>
                      <a:lnTo>
                        <a:pt x="5337" y="4303"/>
                      </a:lnTo>
                      <a:lnTo>
                        <a:pt x="5363" y="4356"/>
                      </a:lnTo>
                      <a:lnTo>
                        <a:pt x="5390" y="4411"/>
                      </a:lnTo>
                      <a:lnTo>
                        <a:pt x="5418" y="4457"/>
                      </a:lnTo>
                      <a:lnTo>
                        <a:pt x="5418" y="4475"/>
                      </a:lnTo>
                      <a:lnTo>
                        <a:pt x="5408" y="4475"/>
                      </a:lnTo>
                      <a:lnTo>
                        <a:pt x="5400" y="4484"/>
                      </a:lnTo>
                      <a:lnTo>
                        <a:pt x="5390" y="4484"/>
                      </a:lnTo>
                      <a:lnTo>
                        <a:pt x="5382" y="4484"/>
                      </a:lnTo>
                      <a:lnTo>
                        <a:pt x="5372" y="4484"/>
                      </a:lnTo>
                      <a:lnTo>
                        <a:pt x="5363" y="4475"/>
                      </a:lnTo>
                      <a:lnTo>
                        <a:pt x="5354" y="4475"/>
                      </a:lnTo>
                      <a:lnTo>
                        <a:pt x="5345" y="4465"/>
                      </a:lnTo>
                      <a:lnTo>
                        <a:pt x="5337" y="4457"/>
                      </a:lnTo>
                      <a:lnTo>
                        <a:pt x="5319" y="4457"/>
                      </a:lnTo>
                      <a:lnTo>
                        <a:pt x="5300" y="4447"/>
                      </a:lnTo>
                      <a:lnTo>
                        <a:pt x="5282" y="4447"/>
                      </a:lnTo>
                      <a:lnTo>
                        <a:pt x="5273" y="4439"/>
                      </a:lnTo>
                      <a:lnTo>
                        <a:pt x="5254" y="4439"/>
                      </a:lnTo>
                      <a:lnTo>
                        <a:pt x="5236" y="4429"/>
                      </a:lnTo>
                      <a:lnTo>
                        <a:pt x="5291" y="4465"/>
                      </a:lnTo>
                      <a:lnTo>
                        <a:pt x="5327" y="4510"/>
                      </a:lnTo>
                      <a:lnTo>
                        <a:pt x="5363" y="4565"/>
                      </a:lnTo>
                      <a:lnTo>
                        <a:pt x="5400" y="4619"/>
                      </a:lnTo>
                      <a:lnTo>
                        <a:pt x="5426" y="4674"/>
                      </a:lnTo>
                      <a:lnTo>
                        <a:pt x="5445" y="4727"/>
                      </a:lnTo>
                      <a:lnTo>
                        <a:pt x="5463" y="4782"/>
                      </a:lnTo>
                      <a:lnTo>
                        <a:pt x="5471" y="4846"/>
                      </a:lnTo>
                      <a:lnTo>
                        <a:pt x="5526" y="4909"/>
                      </a:lnTo>
                      <a:lnTo>
                        <a:pt x="5589" y="4972"/>
                      </a:lnTo>
                      <a:lnTo>
                        <a:pt x="5653" y="5035"/>
                      </a:lnTo>
                      <a:lnTo>
                        <a:pt x="5716" y="5089"/>
                      </a:lnTo>
                      <a:lnTo>
                        <a:pt x="5787" y="5152"/>
                      </a:lnTo>
                      <a:lnTo>
                        <a:pt x="5851" y="5216"/>
                      </a:lnTo>
                      <a:lnTo>
                        <a:pt x="5914" y="5270"/>
                      </a:lnTo>
                      <a:lnTo>
                        <a:pt x="5977" y="5324"/>
                      </a:lnTo>
                      <a:lnTo>
                        <a:pt x="6050" y="5369"/>
                      </a:lnTo>
                      <a:lnTo>
                        <a:pt x="6113" y="5415"/>
                      </a:lnTo>
                      <a:lnTo>
                        <a:pt x="6176" y="5460"/>
                      </a:lnTo>
                      <a:lnTo>
                        <a:pt x="6248" y="5505"/>
                      </a:lnTo>
                      <a:lnTo>
                        <a:pt x="6311" y="5541"/>
                      </a:lnTo>
                      <a:lnTo>
                        <a:pt x="6374" y="5587"/>
                      </a:lnTo>
                      <a:lnTo>
                        <a:pt x="6447" y="5614"/>
                      </a:lnTo>
                      <a:lnTo>
                        <a:pt x="6528" y="5640"/>
                      </a:lnTo>
                      <a:lnTo>
                        <a:pt x="6537" y="5640"/>
                      </a:lnTo>
                      <a:lnTo>
                        <a:pt x="6546" y="5650"/>
                      </a:lnTo>
                      <a:lnTo>
                        <a:pt x="6546" y="5658"/>
                      </a:lnTo>
                      <a:lnTo>
                        <a:pt x="6546" y="5668"/>
                      </a:lnTo>
                      <a:lnTo>
                        <a:pt x="6546" y="5677"/>
                      </a:lnTo>
                      <a:lnTo>
                        <a:pt x="6546" y="5686"/>
                      </a:lnTo>
                      <a:lnTo>
                        <a:pt x="6546" y="5695"/>
                      </a:lnTo>
                      <a:lnTo>
                        <a:pt x="6537" y="5704"/>
                      </a:lnTo>
                      <a:lnTo>
                        <a:pt x="6528" y="5721"/>
                      </a:lnTo>
                      <a:lnTo>
                        <a:pt x="6520" y="5731"/>
                      </a:lnTo>
                      <a:lnTo>
                        <a:pt x="6501" y="5740"/>
                      </a:lnTo>
                      <a:lnTo>
                        <a:pt x="6492" y="5740"/>
                      </a:lnTo>
                      <a:lnTo>
                        <a:pt x="6474" y="5740"/>
                      </a:lnTo>
                      <a:lnTo>
                        <a:pt x="6455" y="5740"/>
                      </a:lnTo>
                      <a:lnTo>
                        <a:pt x="6447" y="5749"/>
                      </a:lnTo>
                      <a:lnTo>
                        <a:pt x="6429" y="5758"/>
                      </a:lnTo>
                      <a:lnTo>
                        <a:pt x="6465" y="5804"/>
                      </a:lnTo>
                      <a:lnTo>
                        <a:pt x="6520" y="5840"/>
                      </a:lnTo>
                      <a:lnTo>
                        <a:pt x="6573" y="5867"/>
                      </a:lnTo>
                      <a:lnTo>
                        <a:pt x="6627" y="5885"/>
                      </a:lnTo>
                      <a:lnTo>
                        <a:pt x="6690" y="5903"/>
                      </a:lnTo>
                      <a:lnTo>
                        <a:pt x="6745" y="5921"/>
                      </a:lnTo>
                      <a:lnTo>
                        <a:pt x="6808" y="5948"/>
                      </a:lnTo>
                      <a:lnTo>
                        <a:pt x="6853" y="5975"/>
                      </a:lnTo>
                      <a:lnTo>
                        <a:pt x="6871" y="5975"/>
                      </a:lnTo>
                      <a:lnTo>
                        <a:pt x="6889" y="5975"/>
                      </a:lnTo>
                      <a:lnTo>
                        <a:pt x="6907" y="5975"/>
                      </a:lnTo>
                      <a:lnTo>
                        <a:pt x="6925" y="5984"/>
                      </a:lnTo>
                      <a:lnTo>
                        <a:pt x="6943" y="5993"/>
                      </a:lnTo>
                      <a:lnTo>
                        <a:pt x="6962" y="5993"/>
                      </a:lnTo>
                      <a:lnTo>
                        <a:pt x="6980" y="6002"/>
                      </a:lnTo>
                      <a:lnTo>
                        <a:pt x="6998" y="6002"/>
                      </a:lnTo>
                      <a:lnTo>
                        <a:pt x="7043" y="6011"/>
                      </a:lnTo>
                      <a:lnTo>
                        <a:pt x="7087" y="6020"/>
                      </a:lnTo>
                      <a:lnTo>
                        <a:pt x="7133" y="6011"/>
                      </a:lnTo>
                      <a:lnTo>
                        <a:pt x="7178" y="6002"/>
                      </a:lnTo>
                      <a:lnTo>
                        <a:pt x="7223" y="5993"/>
                      </a:lnTo>
                      <a:lnTo>
                        <a:pt x="7269" y="5993"/>
                      </a:lnTo>
                      <a:lnTo>
                        <a:pt x="7314" y="5993"/>
                      </a:lnTo>
                      <a:lnTo>
                        <a:pt x="7359" y="6011"/>
                      </a:lnTo>
                      <a:lnTo>
                        <a:pt x="7386" y="6020"/>
                      </a:lnTo>
                      <a:lnTo>
                        <a:pt x="7403" y="6039"/>
                      </a:lnTo>
                      <a:lnTo>
                        <a:pt x="7413" y="6057"/>
                      </a:lnTo>
                      <a:lnTo>
                        <a:pt x="7413" y="6083"/>
                      </a:lnTo>
                      <a:lnTo>
                        <a:pt x="7403" y="6102"/>
                      </a:lnTo>
                      <a:lnTo>
                        <a:pt x="7403" y="6128"/>
                      </a:lnTo>
                      <a:lnTo>
                        <a:pt x="7395" y="6156"/>
                      </a:lnTo>
                      <a:lnTo>
                        <a:pt x="7395" y="6174"/>
                      </a:lnTo>
                      <a:lnTo>
                        <a:pt x="7468" y="6192"/>
                      </a:lnTo>
                      <a:lnTo>
                        <a:pt x="7549" y="6201"/>
                      </a:lnTo>
                      <a:lnTo>
                        <a:pt x="7620" y="6219"/>
                      </a:lnTo>
                      <a:lnTo>
                        <a:pt x="7693" y="6237"/>
                      </a:lnTo>
                      <a:lnTo>
                        <a:pt x="7765" y="6255"/>
                      </a:lnTo>
                      <a:lnTo>
                        <a:pt x="7837" y="6274"/>
                      </a:lnTo>
                      <a:lnTo>
                        <a:pt x="7909" y="6292"/>
                      </a:lnTo>
                      <a:lnTo>
                        <a:pt x="7982" y="6300"/>
                      </a:lnTo>
                      <a:lnTo>
                        <a:pt x="8037" y="6337"/>
                      </a:lnTo>
                      <a:lnTo>
                        <a:pt x="8118" y="6345"/>
                      </a:lnTo>
                      <a:lnTo>
                        <a:pt x="8189" y="6355"/>
                      </a:lnTo>
                      <a:lnTo>
                        <a:pt x="8270" y="6373"/>
                      </a:lnTo>
                      <a:lnTo>
                        <a:pt x="8343" y="6381"/>
                      </a:lnTo>
                      <a:lnTo>
                        <a:pt x="8416" y="6409"/>
                      </a:lnTo>
                      <a:lnTo>
                        <a:pt x="8497" y="6427"/>
                      </a:lnTo>
                      <a:lnTo>
                        <a:pt x="8569" y="6454"/>
                      </a:lnTo>
                      <a:lnTo>
                        <a:pt x="8641" y="6481"/>
                      </a:lnTo>
                      <a:lnTo>
                        <a:pt x="8677" y="6481"/>
                      </a:lnTo>
                      <a:lnTo>
                        <a:pt x="8713" y="6490"/>
                      </a:lnTo>
                      <a:lnTo>
                        <a:pt x="8758" y="6509"/>
                      </a:lnTo>
                      <a:lnTo>
                        <a:pt x="8794" y="6517"/>
                      </a:lnTo>
                      <a:lnTo>
                        <a:pt x="8839" y="6535"/>
                      </a:lnTo>
                      <a:lnTo>
                        <a:pt x="8885" y="6545"/>
                      </a:lnTo>
                      <a:lnTo>
                        <a:pt x="8930" y="6545"/>
                      </a:lnTo>
                      <a:lnTo>
                        <a:pt x="8966" y="6545"/>
                      </a:lnTo>
                      <a:lnTo>
                        <a:pt x="9029" y="6553"/>
                      </a:lnTo>
                      <a:lnTo>
                        <a:pt x="9084" y="6553"/>
                      </a:lnTo>
                      <a:lnTo>
                        <a:pt x="9137" y="6553"/>
                      </a:lnTo>
                      <a:lnTo>
                        <a:pt x="9183" y="6553"/>
                      </a:lnTo>
                      <a:lnTo>
                        <a:pt x="9236" y="6535"/>
                      </a:lnTo>
                      <a:lnTo>
                        <a:pt x="9291" y="6527"/>
                      </a:lnTo>
                      <a:lnTo>
                        <a:pt x="9345" y="6517"/>
                      </a:lnTo>
                      <a:lnTo>
                        <a:pt x="9400" y="6499"/>
                      </a:lnTo>
                      <a:lnTo>
                        <a:pt x="9607" y="6427"/>
                      </a:lnTo>
                      <a:lnTo>
                        <a:pt x="9815" y="6345"/>
                      </a:lnTo>
                      <a:lnTo>
                        <a:pt x="10022" y="6255"/>
                      </a:lnTo>
                      <a:lnTo>
                        <a:pt x="10221" y="6165"/>
                      </a:lnTo>
                      <a:lnTo>
                        <a:pt x="10429" y="6075"/>
                      </a:lnTo>
                      <a:lnTo>
                        <a:pt x="10636" y="6002"/>
                      </a:lnTo>
                      <a:lnTo>
                        <a:pt x="10745" y="5975"/>
                      </a:lnTo>
                      <a:lnTo>
                        <a:pt x="10862" y="5948"/>
                      </a:lnTo>
                      <a:lnTo>
                        <a:pt x="10970" y="5930"/>
                      </a:lnTo>
                      <a:lnTo>
                        <a:pt x="11088" y="5921"/>
                      </a:lnTo>
                      <a:lnTo>
                        <a:pt x="11187" y="5912"/>
                      </a:lnTo>
                      <a:lnTo>
                        <a:pt x="11286" y="5903"/>
                      </a:lnTo>
                      <a:lnTo>
                        <a:pt x="11387" y="5893"/>
                      </a:lnTo>
                      <a:lnTo>
                        <a:pt x="11486" y="5893"/>
                      </a:lnTo>
                      <a:lnTo>
                        <a:pt x="11585" y="5893"/>
                      </a:lnTo>
                      <a:lnTo>
                        <a:pt x="11675" y="5893"/>
                      </a:lnTo>
                      <a:lnTo>
                        <a:pt x="11774" y="5885"/>
                      </a:lnTo>
                      <a:lnTo>
                        <a:pt x="11873" y="5885"/>
                      </a:lnTo>
                      <a:lnTo>
                        <a:pt x="11991" y="5903"/>
                      </a:lnTo>
                      <a:lnTo>
                        <a:pt x="12100" y="5921"/>
                      </a:lnTo>
                      <a:lnTo>
                        <a:pt x="12217" y="5948"/>
                      </a:lnTo>
                      <a:lnTo>
                        <a:pt x="12325" y="5984"/>
                      </a:lnTo>
                      <a:lnTo>
                        <a:pt x="12434" y="6020"/>
                      </a:lnTo>
                      <a:lnTo>
                        <a:pt x="12542" y="6065"/>
                      </a:lnTo>
                      <a:lnTo>
                        <a:pt x="12641" y="6110"/>
                      </a:lnTo>
                      <a:lnTo>
                        <a:pt x="12740" y="6174"/>
                      </a:lnTo>
                      <a:lnTo>
                        <a:pt x="12776" y="6174"/>
                      </a:lnTo>
                      <a:lnTo>
                        <a:pt x="12803" y="6192"/>
                      </a:lnTo>
                      <a:lnTo>
                        <a:pt x="12831" y="6201"/>
                      </a:lnTo>
                      <a:lnTo>
                        <a:pt x="12858" y="6219"/>
                      </a:lnTo>
                      <a:lnTo>
                        <a:pt x="12885" y="6228"/>
                      </a:lnTo>
                      <a:lnTo>
                        <a:pt x="12921" y="6246"/>
                      </a:lnTo>
                      <a:lnTo>
                        <a:pt x="12948" y="6255"/>
                      </a:lnTo>
                      <a:lnTo>
                        <a:pt x="12975" y="6274"/>
                      </a:lnTo>
                      <a:lnTo>
                        <a:pt x="12993" y="6246"/>
                      </a:lnTo>
                      <a:lnTo>
                        <a:pt x="12966" y="6039"/>
                      </a:lnTo>
                      <a:lnTo>
                        <a:pt x="12948" y="5830"/>
                      </a:lnTo>
                      <a:lnTo>
                        <a:pt x="12939" y="5614"/>
                      </a:lnTo>
                      <a:lnTo>
                        <a:pt x="12939" y="5397"/>
                      </a:lnTo>
                      <a:lnTo>
                        <a:pt x="12948" y="5297"/>
                      </a:lnTo>
                      <a:lnTo>
                        <a:pt x="12966" y="5188"/>
                      </a:lnTo>
                      <a:lnTo>
                        <a:pt x="12985" y="5089"/>
                      </a:lnTo>
                      <a:lnTo>
                        <a:pt x="13003" y="4980"/>
                      </a:lnTo>
                      <a:lnTo>
                        <a:pt x="13029" y="4890"/>
                      </a:lnTo>
                      <a:lnTo>
                        <a:pt x="13066" y="4791"/>
                      </a:lnTo>
                      <a:lnTo>
                        <a:pt x="13102" y="4700"/>
                      </a:lnTo>
                      <a:lnTo>
                        <a:pt x="13155" y="4610"/>
                      </a:lnTo>
                      <a:lnTo>
                        <a:pt x="13147" y="4601"/>
                      </a:lnTo>
                      <a:lnTo>
                        <a:pt x="13147" y="4583"/>
                      </a:lnTo>
                      <a:lnTo>
                        <a:pt x="13147" y="4574"/>
                      </a:lnTo>
                      <a:lnTo>
                        <a:pt x="13155" y="4574"/>
                      </a:lnTo>
                      <a:lnTo>
                        <a:pt x="13165" y="4565"/>
                      </a:lnTo>
                      <a:lnTo>
                        <a:pt x="13174" y="4556"/>
                      </a:lnTo>
                      <a:lnTo>
                        <a:pt x="13183" y="4547"/>
                      </a:lnTo>
                      <a:lnTo>
                        <a:pt x="13192" y="4547"/>
                      </a:lnTo>
                      <a:lnTo>
                        <a:pt x="13228" y="4520"/>
                      </a:lnTo>
                      <a:lnTo>
                        <a:pt x="13228" y="4510"/>
                      </a:lnTo>
                      <a:lnTo>
                        <a:pt x="13246" y="4538"/>
                      </a:lnTo>
                      <a:lnTo>
                        <a:pt x="13255" y="4565"/>
                      </a:lnTo>
                      <a:lnTo>
                        <a:pt x="13255" y="4592"/>
                      </a:lnTo>
                      <a:lnTo>
                        <a:pt x="13255" y="4628"/>
                      </a:lnTo>
                      <a:lnTo>
                        <a:pt x="13246" y="4674"/>
                      </a:lnTo>
                      <a:lnTo>
                        <a:pt x="13246" y="4710"/>
                      </a:lnTo>
                      <a:lnTo>
                        <a:pt x="13255" y="4745"/>
                      </a:lnTo>
                      <a:lnTo>
                        <a:pt x="13273" y="4782"/>
                      </a:lnTo>
                      <a:lnTo>
                        <a:pt x="13291" y="4763"/>
                      </a:lnTo>
                      <a:lnTo>
                        <a:pt x="13301" y="4737"/>
                      </a:lnTo>
                      <a:lnTo>
                        <a:pt x="13309" y="4710"/>
                      </a:lnTo>
                      <a:lnTo>
                        <a:pt x="13319" y="4674"/>
                      </a:lnTo>
                      <a:lnTo>
                        <a:pt x="13319" y="4637"/>
                      </a:lnTo>
                      <a:lnTo>
                        <a:pt x="13327" y="4610"/>
                      </a:lnTo>
                      <a:lnTo>
                        <a:pt x="13327" y="4574"/>
                      </a:lnTo>
                      <a:lnTo>
                        <a:pt x="13336" y="4547"/>
                      </a:lnTo>
                      <a:lnTo>
                        <a:pt x="13354" y="4484"/>
                      </a:lnTo>
                      <a:lnTo>
                        <a:pt x="13382" y="4421"/>
                      </a:lnTo>
                      <a:lnTo>
                        <a:pt x="13400" y="4356"/>
                      </a:lnTo>
                      <a:lnTo>
                        <a:pt x="13427" y="4293"/>
                      </a:lnTo>
                      <a:lnTo>
                        <a:pt x="13453" y="4230"/>
                      </a:lnTo>
                      <a:lnTo>
                        <a:pt x="13481" y="4167"/>
                      </a:lnTo>
                      <a:lnTo>
                        <a:pt x="13508" y="4103"/>
                      </a:lnTo>
                      <a:lnTo>
                        <a:pt x="13535" y="4040"/>
                      </a:lnTo>
                      <a:lnTo>
                        <a:pt x="13580" y="3959"/>
                      </a:lnTo>
                      <a:lnTo>
                        <a:pt x="13625" y="3868"/>
                      </a:lnTo>
                      <a:lnTo>
                        <a:pt x="13680" y="3787"/>
                      </a:lnTo>
                      <a:lnTo>
                        <a:pt x="13734" y="3697"/>
                      </a:lnTo>
                      <a:lnTo>
                        <a:pt x="13797" y="3615"/>
                      </a:lnTo>
                      <a:lnTo>
                        <a:pt x="13860" y="3544"/>
                      </a:lnTo>
                      <a:lnTo>
                        <a:pt x="13933" y="3471"/>
                      </a:lnTo>
                      <a:lnTo>
                        <a:pt x="14004" y="3398"/>
                      </a:lnTo>
                      <a:lnTo>
                        <a:pt x="14014" y="3408"/>
                      </a:lnTo>
                      <a:lnTo>
                        <a:pt x="14022" y="3408"/>
                      </a:lnTo>
                      <a:lnTo>
                        <a:pt x="14032" y="3408"/>
                      </a:lnTo>
                      <a:lnTo>
                        <a:pt x="14050" y="3408"/>
                      </a:lnTo>
                      <a:lnTo>
                        <a:pt x="14059" y="3408"/>
                      </a:lnTo>
                      <a:lnTo>
                        <a:pt x="14068" y="3408"/>
                      </a:lnTo>
                      <a:lnTo>
                        <a:pt x="14077" y="3398"/>
                      </a:lnTo>
                      <a:lnTo>
                        <a:pt x="14077" y="3380"/>
                      </a:lnTo>
                      <a:lnTo>
                        <a:pt x="14077" y="3372"/>
                      </a:lnTo>
                      <a:lnTo>
                        <a:pt x="14086" y="3380"/>
                      </a:lnTo>
                      <a:lnTo>
                        <a:pt x="14086" y="3390"/>
                      </a:lnTo>
                      <a:lnTo>
                        <a:pt x="14086" y="3398"/>
                      </a:lnTo>
                      <a:lnTo>
                        <a:pt x="14077" y="3398"/>
                      </a:lnTo>
                      <a:lnTo>
                        <a:pt x="14077" y="3408"/>
                      </a:lnTo>
                      <a:lnTo>
                        <a:pt x="14068" y="3417"/>
                      </a:lnTo>
                      <a:lnTo>
                        <a:pt x="14068" y="3426"/>
                      </a:lnTo>
                      <a:lnTo>
                        <a:pt x="14068" y="3435"/>
                      </a:lnTo>
                      <a:lnTo>
                        <a:pt x="14059" y="3426"/>
                      </a:lnTo>
                      <a:lnTo>
                        <a:pt x="14040" y="3453"/>
                      </a:lnTo>
                      <a:lnTo>
                        <a:pt x="14040" y="3463"/>
                      </a:lnTo>
                      <a:lnTo>
                        <a:pt x="14040" y="3471"/>
                      </a:lnTo>
                      <a:lnTo>
                        <a:pt x="14040" y="3489"/>
                      </a:lnTo>
                      <a:lnTo>
                        <a:pt x="14032" y="3498"/>
                      </a:lnTo>
                      <a:lnTo>
                        <a:pt x="14022" y="3507"/>
                      </a:lnTo>
                      <a:lnTo>
                        <a:pt x="14014" y="3526"/>
                      </a:lnTo>
                      <a:lnTo>
                        <a:pt x="14004" y="3534"/>
                      </a:lnTo>
                      <a:lnTo>
                        <a:pt x="14004" y="3552"/>
                      </a:lnTo>
                      <a:lnTo>
                        <a:pt x="13996" y="3615"/>
                      </a:lnTo>
                      <a:lnTo>
                        <a:pt x="14032" y="3562"/>
                      </a:lnTo>
                      <a:lnTo>
                        <a:pt x="14068" y="3507"/>
                      </a:lnTo>
                      <a:lnTo>
                        <a:pt x="14113" y="3463"/>
                      </a:lnTo>
                      <a:lnTo>
                        <a:pt x="14158" y="3417"/>
                      </a:lnTo>
                      <a:lnTo>
                        <a:pt x="14203" y="3362"/>
                      </a:lnTo>
                      <a:lnTo>
                        <a:pt x="14249" y="3317"/>
                      </a:lnTo>
                      <a:lnTo>
                        <a:pt x="14303" y="3272"/>
                      </a:lnTo>
                      <a:lnTo>
                        <a:pt x="14356" y="3236"/>
                      </a:lnTo>
                      <a:lnTo>
                        <a:pt x="14393" y="3200"/>
                      </a:lnTo>
                      <a:lnTo>
                        <a:pt x="14438" y="3173"/>
                      </a:lnTo>
                      <a:lnTo>
                        <a:pt x="14474" y="3137"/>
                      </a:lnTo>
                      <a:lnTo>
                        <a:pt x="14520" y="3109"/>
                      </a:lnTo>
                      <a:lnTo>
                        <a:pt x="14555" y="3082"/>
                      </a:lnTo>
                      <a:lnTo>
                        <a:pt x="14601" y="3056"/>
                      </a:lnTo>
                      <a:lnTo>
                        <a:pt x="14646" y="3028"/>
                      </a:lnTo>
                      <a:lnTo>
                        <a:pt x="14691" y="3010"/>
                      </a:lnTo>
                      <a:lnTo>
                        <a:pt x="14709" y="3001"/>
                      </a:lnTo>
                      <a:lnTo>
                        <a:pt x="14727" y="2992"/>
                      </a:lnTo>
                      <a:lnTo>
                        <a:pt x="14736" y="2974"/>
                      </a:lnTo>
                      <a:lnTo>
                        <a:pt x="14754" y="2965"/>
                      </a:lnTo>
                      <a:lnTo>
                        <a:pt x="14763" y="2947"/>
                      </a:lnTo>
                      <a:lnTo>
                        <a:pt x="14781" y="2947"/>
                      </a:lnTo>
                      <a:lnTo>
                        <a:pt x="14799" y="2947"/>
                      </a:lnTo>
                      <a:lnTo>
                        <a:pt x="14818" y="2965"/>
                      </a:lnTo>
                      <a:lnTo>
                        <a:pt x="14808" y="2974"/>
                      </a:lnTo>
                      <a:lnTo>
                        <a:pt x="14808" y="2983"/>
                      </a:lnTo>
                      <a:lnTo>
                        <a:pt x="14808" y="2992"/>
                      </a:lnTo>
                      <a:lnTo>
                        <a:pt x="14818" y="2992"/>
                      </a:lnTo>
                      <a:lnTo>
                        <a:pt x="14818" y="3001"/>
                      </a:lnTo>
                      <a:lnTo>
                        <a:pt x="14808" y="2992"/>
                      </a:lnTo>
                      <a:lnTo>
                        <a:pt x="14799" y="2992"/>
                      </a:lnTo>
                      <a:lnTo>
                        <a:pt x="14799" y="3001"/>
                      </a:lnTo>
                      <a:lnTo>
                        <a:pt x="14790" y="3001"/>
                      </a:lnTo>
                      <a:lnTo>
                        <a:pt x="14781" y="3010"/>
                      </a:lnTo>
                      <a:lnTo>
                        <a:pt x="14781" y="3019"/>
                      </a:lnTo>
                      <a:lnTo>
                        <a:pt x="14781" y="3028"/>
                      </a:lnTo>
                      <a:lnTo>
                        <a:pt x="14781" y="3037"/>
                      </a:lnTo>
                      <a:lnTo>
                        <a:pt x="14736" y="3064"/>
                      </a:lnTo>
                      <a:lnTo>
                        <a:pt x="14700" y="3100"/>
                      </a:lnTo>
                      <a:lnTo>
                        <a:pt x="14664" y="3137"/>
                      </a:lnTo>
                      <a:lnTo>
                        <a:pt x="14628" y="3182"/>
                      </a:lnTo>
                      <a:lnTo>
                        <a:pt x="14601" y="3228"/>
                      </a:lnTo>
                      <a:lnTo>
                        <a:pt x="14565" y="3272"/>
                      </a:lnTo>
                      <a:lnTo>
                        <a:pt x="14546" y="3317"/>
                      </a:lnTo>
                      <a:lnTo>
                        <a:pt x="14520" y="3362"/>
                      </a:lnTo>
                      <a:lnTo>
                        <a:pt x="14619" y="3309"/>
                      </a:lnTo>
                      <a:lnTo>
                        <a:pt x="14727" y="3254"/>
                      </a:lnTo>
                      <a:lnTo>
                        <a:pt x="14826" y="3191"/>
                      </a:lnTo>
                      <a:lnTo>
                        <a:pt x="14935" y="3137"/>
                      </a:lnTo>
                      <a:lnTo>
                        <a:pt x="15043" y="3082"/>
                      </a:lnTo>
                      <a:lnTo>
                        <a:pt x="15142" y="3028"/>
                      </a:lnTo>
                      <a:lnTo>
                        <a:pt x="15251" y="2983"/>
                      </a:lnTo>
                      <a:lnTo>
                        <a:pt x="15368" y="2947"/>
                      </a:lnTo>
                      <a:lnTo>
                        <a:pt x="15387" y="2938"/>
                      </a:lnTo>
                      <a:lnTo>
                        <a:pt x="15404" y="2920"/>
                      </a:lnTo>
                      <a:lnTo>
                        <a:pt x="15422" y="2910"/>
                      </a:lnTo>
                      <a:lnTo>
                        <a:pt x="15440" y="2902"/>
                      </a:lnTo>
                      <a:lnTo>
                        <a:pt x="15468" y="2892"/>
                      </a:lnTo>
                      <a:lnTo>
                        <a:pt x="15486" y="2884"/>
                      </a:lnTo>
                      <a:lnTo>
                        <a:pt x="15513" y="2884"/>
                      </a:lnTo>
                      <a:lnTo>
                        <a:pt x="15531" y="2884"/>
                      </a:lnTo>
                      <a:lnTo>
                        <a:pt x="15539" y="2902"/>
                      </a:lnTo>
                      <a:lnTo>
                        <a:pt x="15539" y="2920"/>
                      </a:lnTo>
                      <a:lnTo>
                        <a:pt x="15531" y="2938"/>
                      </a:lnTo>
                      <a:lnTo>
                        <a:pt x="15521" y="2947"/>
                      </a:lnTo>
                      <a:lnTo>
                        <a:pt x="15503" y="2965"/>
                      </a:lnTo>
                      <a:lnTo>
                        <a:pt x="15486" y="2974"/>
                      </a:lnTo>
                      <a:lnTo>
                        <a:pt x="15468" y="2983"/>
                      </a:lnTo>
                      <a:lnTo>
                        <a:pt x="15458" y="2992"/>
                      </a:lnTo>
                      <a:lnTo>
                        <a:pt x="15387" y="3037"/>
                      </a:lnTo>
                      <a:lnTo>
                        <a:pt x="15323" y="3082"/>
                      </a:lnTo>
                      <a:lnTo>
                        <a:pt x="15269" y="3137"/>
                      </a:lnTo>
                      <a:lnTo>
                        <a:pt x="15205" y="3191"/>
                      </a:lnTo>
                      <a:lnTo>
                        <a:pt x="15152" y="3245"/>
                      </a:lnTo>
                      <a:lnTo>
                        <a:pt x="15097" y="3309"/>
                      </a:lnTo>
                      <a:lnTo>
                        <a:pt x="15052" y="3372"/>
                      </a:lnTo>
                      <a:lnTo>
                        <a:pt x="14998" y="3435"/>
                      </a:lnTo>
                      <a:lnTo>
                        <a:pt x="14988" y="3444"/>
                      </a:lnTo>
                      <a:lnTo>
                        <a:pt x="14980" y="3453"/>
                      </a:lnTo>
                      <a:lnTo>
                        <a:pt x="14980" y="3471"/>
                      </a:lnTo>
                      <a:lnTo>
                        <a:pt x="14970" y="3481"/>
                      </a:lnTo>
                      <a:lnTo>
                        <a:pt x="14962" y="3489"/>
                      </a:lnTo>
                      <a:lnTo>
                        <a:pt x="14953" y="3507"/>
                      </a:lnTo>
                      <a:lnTo>
                        <a:pt x="14953" y="3516"/>
                      </a:lnTo>
                      <a:lnTo>
                        <a:pt x="14953" y="3526"/>
                      </a:lnTo>
                      <a:lnTo>
                        <a:pt x="14998" y="3516"/>
                      </a:lnTo>
                      <a:lnTo>
                        <a:pt x="15034" y="3507"/>
                      </a:lnTo>
                      <a:lnTo>
                        <a:pt x="15079" y="3489"/>
                      </a:lnTo>
                      <a:lnTo>
                        <a:pt x="15115" y="3481"/>
                      </a:lnTo>
                      <a:lnTo>
                        <a:pt x="15152" y="3463"/>
                      </a:lnTo>
                      <a:lnTo>
                        <a:pt x="15197" y="3444"/>
                      </a:lnTo>
                      <a:lnTo>
                        <a:pt x="15233" y="3435"/>
                      </a:lnTo>
                      <a:lnTo>
                        <a:pt x="15269" y="3417"/>
                      </a:lnTo>
                      <a:lnTo>
                        <a:pt x="15296" y="3417"/>
                      </a:lnTo>
                      <a:lnTo>
                        <a:pt x="15314" y="3417"/>
                      </a:lnTo>
                      <a:lnTo>
                        <a:pt x="15332" y="3417"/>
                      </a:lnTo>
                      <a:lnTo>
                        <a:pt x="15350" y="3408"/>
                      </a:lnTo>
                      <a:lnTo>
                        <a:pt x="15368" y="3398"/>
                      </a:lnTo>
                      <a:lnTo>
                        <a:pt x="15387" y="3390"/>
                      </a:lnTo>
                      <a:lnTo>
                        <a:pt x="15404" y="3380"/>
                      </a:lnTo>
                      <a:lnTo>
                        <a:pt x="15422" y="3372"/>
                      </a:lnTo>
                      <a:lnTo>
                        <a:pt x="15521" y="3354"/>
                      </a:lnTo>
                      <a:lnTo>
                        <a:pt x="15630" y="3335"/>
                      </a:lnTo>
                      <a:lnTo>
                        <a:pt x="15729" y="3335"/>
                      </a:lnTo>
                      <a:lnTo>
                        <a:pt x="15837" y="3335"/>
                      </a:lnTo>
                      <a:lnTo>
                        <a:pt x="15946" y="3354"/>
                      </a:lnTo>
                      <a:lnTo>
                        <a:pt x="16045" y="3362"/>
                      </a:lnTo>
                      <a:lnTo>
                        <a:pt x="16153" y="3390"/>
                      </a:lnTo>
                      <a:lnTo>
                        <a:pt x="16244" y="3408"/>
                      </a:lnTo>
                      <a:lnTo>
                        <a:pt x="16253" y="3417"/>
                      </a:lnTo>
                      <a:lnTo>
                        <a:pt x="16262" y="3426"/>
                      </a:lnTo>
                      <a:lnTo>
                        <a:pt x="16271" y="3435"/>
                      </a:lnTo>
                      <a:lnTo>
                        <a:pt x="16271" y="3444"/>
                      </a:lnTo>
                      <a:lnTo>
                        <a:pt x="16280" y="3453"/>
                      </a:lnTo>
                      <a:lnTo>
                        <a:pt x="16280" y="3463"/>
                      </a:lnTo>
                      <a:lnTo>
                        <a:pt x="16280" y="3471"/>
                      </a:lnTo>
                      <a:lnTo>
                        <a:pt x="16280" y="3481"/>
                      </a:lnTo>
                      <a:lnTo>
                        <a:pt x="16244" y="3498"/>
                      </a:lnTo>
                      <a:lnTo>
                        <a:pt x="16208" y="3498"/>
                      </a:lnTo>
                      <a:lnTo>
                        <a:pt x="16171" y="3507"/>
                      </a:lnTo>
                      <a:lnTo>
                        <a:pt x="16136" y="3507"/>
                      </a:lnTo>
                      <a:lnTo>
                        <a:pt x="16100" y="3507"/>
                      </a:lnTo>
                      <a:lnTo>
                        <a:pt x="16054" y="3516"/>
                      </a:lnTo>
                      <a:lnTo>
                        <a:pt x="16027" y="3526"/>
                      </a:lnTo>
                      <a:lnTo>
                        <a:pt x="15991" y="3534"/>
                      </a:lnTo>
                      <a:lnTo>
                        <a:pt x="16027" y="3562"/>
                      </a:lnTo>
                      <a:lnTo>
                        <a:pt x="16063" y="3589"/>
                      </a:lnTo>
                      <a:lnTo>
                        <a:pt x="16108" y="3615"/>
                      </a:lnTo>
                      <a:lnTo>
                        <a:pt x="16153" y="3643"/>
                      </a:lnTo>
                      <a:lnTo>
                        <a:pt x="16199" y="3661"/>
                      </a:lnTo>
                      <a:lnTo>
                        <a:pt x="16244" y="3688"/>
                      </a:lnTo>
                      <a:lnTo>
                        <a:pt x="16280" y="3724"/>
                      </a:lnTo>
                      <a:lnTo>
                        <a:pt x="16325" y="3751"/>
                      </a:lnTo>
                      <a:lnTo>
                        <a:pt x="16353" y="3779"/>
                      </a:lnTo>
                      <a:lnTo>
                        <a:pt x="16388" y="3805"/>
                      </a:lnTo>
                      <a:lnTo>
                        <a:pt x="16424" y="3842"/>
                      </a:lnTo>
                      <a:lnTo>
                        <a:pt x="16461" y="3868"/>
                      </a:lnTo>
                      <a:lnTo>
                        <a:pt x="16497" y="3896"/>
                      </a:lnTo>
                      <a:lnTo>
                        <a:pt x="16524" y="3932"/>
                      </a:lnTo>
                      <a:lnTo>
                        <a:pt x="16542" y="3969"/>
                      </a:lnTo>
                      <a:lnTo>
                        <a:pt x="16560" y="4014"/>
                      </a:lnTo>
                      <a:lnTo>
                        <a:pt x="16533" y="4022"/>
                      </a:lnTo>
                      <a:lnTo>
                        <a:pt x="16505" y="4022"/>
                      </a:lnTo>
                      <a:lnTo>
                        <a:pt x="16487" y="4014"/>
                      </a:lnTo>
                      <a:lnTo>
                        <a:pt x="16461" y="3995"/>
                      </a:lnTo>
                      <a:lnTo>
                        <a:pt x="16442" y="3977"/>
                      </a:lnTo>
                      <a:lnTo>
                        <a:pt x="16416" y="3959"/>
                      </a:lnTo>
                      <a:lnTo>
                        <a:pt x="16388" y="3951"/>
                      </a:lnTo>
                      <a:lnTo>
                        <a:pt x="16361" y="3941"/>
                      </a:lnTo>
                      <a:lnTo>
                        <a:pt x="16289" y="3932"/>
                      </a:lnTo>
                      <a:lnTo>
                        <a:pt x="16208" y="3914"/>
                      </a:lnTo>
                      <a:lnTo>
                        <a:pt x="16126" y="3896"/>
                      </a:lnTo>
                      <a:lnTo>
                        <a:pt x="16045" y="3887"/>
                      </a:lnTo>
                      <a:lnTo>
                        <a:pt x="15964" y="3887"/>
                      </a:lnTo>
                      <a:lnTo>
                        <a:pt x="15873" y="3896"/>
                      </a:lnTo>
                      <a:lnTo>
                        <a:pt x="15792" y="3923"/>
                      </a:lnTo>
                      <a:lnTo>
                        <a:pt x="15720" y="3959"/>
                      </a:lnTo>
                      <a:lnTo>
                        <a:pt x="15784" y="3995"/>
                      </a:lnTo>
                      <a:lnTo>
                        <a:pt x="15847" y="4032"/>
                      </a:lnTo>
                      <a:lnTo>
                        <a:pt x="15910" y="4068"/>
                      </a:lnTo>
                      <a:lnTo>
                        <a:pt x="15973" y="4103"/>
                      </a:lnTo>
                      <a:lnTo>
                        <a:pt x="16037" y="4140"/>
                      </a:lnTo>
                      <a:lnTo>
                        <a:pt x="16090" y="4186"/>
                      </a:lnTo>
                      <a:lnTo>
                        <a:pt x="16145" y="4230"/>
                      </a:lnTo>
                      <a:lnTo>
                        <a:pt x="16189" y="4293"/>
                      </a:lnTo>
                      <a:lnTo>
                        <a:pt x="16199" y="4303"/>
                      </a:lnTo>
                      <a:lnTo>
                        <a:pt x="16199" y="4312"/>
                      </a:lnTo>
                      <a:lnTo>
                        <a:pt x="16199" y="4321"/>
                      </a:lnTo>
                      <a:lnTo>
                        <a:pt x="16199" y="4330"/>
                      </a:lnTo>
                      <a:lnTo>
                        <a:pt x="16189" y="4339"/>
                      </a:lnTo>
                      <a:lnTo>
                        <a:pt x="16181" y="4348"/>
                      </a:lnTo>
                      <a:lnTo>
                        <a:pt x="16171" y="4348"/>
                      </a:lnTo>
                      <a:lnTo>
                        <a:pt x="16126" y="4321"/>
                      </a:lnTo>
                      <a:lnTo>
                        <a:pt x="16072" y="4293"/>
                      </a:lnTo>
                      <a:lnTo>
                        <a:pt x="16019" y="4267"/>
                      </a:lnTo>
                      <a:lnTo>
                        <a:pt x="15955" y="4249"/>
                      </a:lnTo>
                      <a:lnTo>
                        <a:pt x="15901" y="4230"/>
                      </a:lnTo>
                      <a:lnTo>
                        <a:pt x="15847" y="4222"/>
                      </a:lnTo>
                      <a:lnTo>
                        <a:pt x="15784" y="4212"/>
                      </a:lnTo>
                      <a:lnTo>
                        <a:pt x="15729" y="4212"/>
                      </a:lnTo>
                      <a:lnTo>
                        <a:pt x="15693" y="4204"/>
                      </a:lnTo>
                      <a:lnTo>
                        <a:pt x="15657" y="4194"/>
                      </a:lnTo>
                      <a:lnTo>
                        <a:pt x="15630" y="4194"/>
                      </a:lnTo>
                      <a:lnTo>
                        <a:pt x="15594" y="4204"/>
                      </a:lnTo>
                      <a:lnTo>
                        <a:pt x="15557" y="4212"/>
                      </a:lnTo>
                      <a:lnTo>
                        <a:pt x="15521" y="4222"/>
                      </a:lnTo>
                      <a:lnTo>
                        <a:pt x="15494" y="4230"/>
                      </a:lnTo>
                      <a:lnTo>
                        <a:pt x="15458" y="4230"/>
                      </a:lnTo>
                      <a:lnTo>
                        <a:pt x="15387" y="4303"/>
                      </a:lnTo>
                      <a:lnTo>
                        <a:pt x="15468" y="4321"/>
                      </a:lnTo>
                      <a:lnTo>
                        <a:pt x="15539" y="4356"/>
                      </a:lnTo>
                      <a:lnTo>
                        <a:pt x="15603" y="4393"/>
                      </a:lnTo>
                      <a:lnTo>
                        <a:pt x="15675" y="4439"/>
                      </a:lnTo>
                      <a:lnTo>
                        <a:pt x="15738" y="4484"/>
                      </a:lnTo>
                      <a:lnTo>
                        <a:pt x="15792" y="4538"/>
                      </a:lnTo>
                      <a:lnTo>
                        <a:pt x="15855" y="4601"/>
                      </a:lnTo>
                      <a:lnTo>
                        <a:pt x="15910" y="4656"/>
                      </a:lnTo>
                      <a:lnTo>
                        <a:pt x="15910" y="4664"/>
                      </a:lnTo>
                      <a:lnTo>
                        <a:pt x="15901" y="4674"/>
                      </a:lnTo>
                      <a:lnTo>
                        <a:pt x="15892" y="4682"/>
                      </a:lnTo>
                      <a:lnTo>
                        <a:pt x="15883" y="4682"/>
                      </a:lnTo>
                      <a:lnTo>
                        <a:pt x="15873" y="4682"/>
                      </a:lnTo>
                      <a:lnTo>
                        <a:pt x="15865" y="4682"/>
                      </a:lnTo>
                      <a:lnTo>
                        <a:pt x="15855" y="4682"/>
                      </a:lnTo>
                      <a:lnTo>
                        <a:pt x="15847" y="4682"/>
                      </a:lnTo>
                      <a:lnTo>
                        <a:pt x="15774" y="4656"/>
                      </a:lnTo>
                      <a:lnTo>
                        <a:pt x="15684" y="4628"/>
                      </a:lnTo>
                      <a:lnTo>
                        <a:pt x="15603" y="4619"/>
                      </a:lnTo>
                      <a:lnTo>
                        <a:pt x="15513" y="4619"/>
                      </a:lnTo>
                      <a:lnTo>
                        <a:pt x="15431" y="4619"/>
                      </a:lnTo>
                      <a:lnTo>
                        <a:pt x="15341" y="4619"/>
                      </a:lnTo>
                      <a:lnTo>
                        <a:pt x="15260" y="4628"/>
                      </a:lnTo>
                      <a:lnTo>
                        <a:pt x="15178" y="4646"/>
                      </a:lnTo>
                      <a:lnTo>
                        <a:pt x="15160" y="4656"/>
                      </a:lnTo>
                      <a:lnTo>
                        <a:pt x="15134" y="4664"/>
                      </a:lnTo>
                      <a:lnTo>
                        <a:pt x="15115" y="4674"/>
                      </a:lnTo>
                      <a:lnTo>
                        <a:pt x="15097" y="4682"/>
                      </a:lnTo>
                      <a:lnTo>
                        <a:pt x="15079" y="4692"/>
                      </a:lnTo>
                      <a:lnTo>
                        <a:pt x="15061" y="4710"/>
                      </a:lnTo>
                      <a:lnTo>
                        <a:pt x="15043" y="4719"/>
                      </a:lnTo>
                      <a:lnTo>
                        <a:pt x="15025" y="4737"/>
                      </a:lnTo>
                      <a:lnTo>
                        <a:pt x="15079" y="4755"/>
                      </a:lnTo>
                      <a:lnTo>
                        <a:pt x="15134" y="4763"/>
                      </a:lnTo>
                      <a:lnTo>
                        <a:pt x="15178" y="4782"/>
                      </a:lnTo>
                      <a:lnTo>
                        <a:pt x="15233" y="4809"/>
                      </a:lnTo>
                      <a:lnTo>
                        <a:pt x="15286" y="4827"/>
                      </a:lnTo>
                      <a:lnTo>
                        <a:pt x="15332" y="4854"/>
                      </a:lnTo>
                      <a:lnTo>
                        <a:pt x="15387" y="4881"/>
                      </a:lnTo>
                      <a:lnTo>
                        <a:pt x="15431" y="4917"/>
                      </a:lnTo>
                      <a:lnTo>
                        <a:pt x="15431" y="4927"/>
                      </a:lnTo>
                      <a:lnTo>
                        <a:pt x="15422" y="4935"/>
                      </a:lnTo>
                      <a:lnTo>
                        <a:pt x="15413" y="4935"/>
                      </a:lnTo>
                      <a:lnTo>
                        <a:pt x="15404" y="4945"/>
                      </a:lnTo>
                      <a:lnTo>
                        <a:pt x="15395" y="4945"/>
                      </a:lnTo>
                      <a:lnTo>
                        <a:pt x="15387" y="4945"/>
                      </a:lnTo>
                      <a:lnTo>
                        <a:pt x="15377" y="4953"/>
                      </a:lnTo>
                      <a:lnTo>
                        <a:pt x="15368" y="4953"/>
                      </a:lnTo>
                      <a:lnTo>
                        <a:pt x="15314" y="4945"/>
                      </a:lnTo>
                      <a:lnTo>
                        <a:pt x="15260" y="4945"/>
                      </a:lnTo>
                      <a:lnTo>
                        <a:pt x="15205" y="4945"/>
                      </a:lnTo>
                      <a:lnTo>
                        <a:pt x="15142" y="4953"/>
                      </a:lnTo>
                      <a:lnTo>
                        <a:pt x="15088" y="4953"/>
                      </a:lnTo>
                      <a:lnTo>
                        <a:pt x="15034" y="4963"/>
                      </a:lnTo>
                      <a:lnTo>
                        <a:pt x="14980" y="4972"/>
                      </a:lnTo>
                      <a:lnTo>
                        <a:pt x="14925" y="4980"/>
                      </a:lnTo>
                      <a:lnTo>
                        <a:pt x="14862" y="4998"/>
                      </a:lnTo>
                      <a:lnTo>
                        <a:pt x="14808" y="5017"/>
                      </a:lnTo>
                      <a:lnTo>
                        <a:pt x="14754" y="5044"/>
                      </a:lnTo>
                      <a:lnTo>
                        <a:pt x="14709" y="5071"/>
                      </a:lnTo>
                      <a:lnTo>
                        <a:pt x="14664" y="5107"/>
                      </a:lnTo>
                      <a:lnTo>
                        <a:pt x="14619" y="5144"/>
                      </a:lnTo>
                      <a:lnTo>
                        <a:pt x="14573" y="5180"/>
                      </a:lnTo>
                      <a:lnTo>
                        <a:pt x="14528" y="5225"/>
                      </a:lnTo>
                      <a:lnTo>
                        <a:pt x="14591" y="5233"/>
                      </a:lnTo>
                      <a:lnTo>
                        <a:pt x="14654" y="5233"/>
                      </a:lnTo>
                      <a:lnTo>
                        <a:pt x="14718" y="5243"/>
                      </a:lnTo>
                      <a:lnTo>
                        <a:pt x="14790" y="5243"/>
                      </a:lnTo>
                      <a:lnTo>
                        <a:pt x="14853" y="5251"/>
                      </a:lnTo>
                      <a:lnTo>
                        <a:pt x="14925" y="5270"/>
                      </a:lnTo>
                      <a:lnTo>
                        <a:pt x="14988" y="5279"/>
                      </a:lnTo>
                      <a:lnTo>
                        <a:pt x="15052" y="5297"/>
                      </a:lnTo>
                      <a:lnTo>
                        <a:pt x="15043" y="5324"/>
                      </a:lnTo>
                      <a:lnTo>
                        <a:pt x="15034" y="5342"/>
                      </a:lnTo>
                      <a:lnTo>
                        <a:pt x="15016" y="5351"/>
                      </a:lnTo>
                      <a:lnTo>
                        <a:pt x="14998" y="5351"/>
                      </a:lnTo>
                      <a:lnTo>
                        <a:pt x="14970" y="5351"/>
                      </a:lnTo>
                      <a:lnTo>
                        <a:pt x="14953" y="5351"/>
                      </a:lnTo>
                      <a:lnTo>
                        <a:pt x="14925" y="5351"/>
                      </a:lnTo>
                      <a:lnTo>
                        <a:pt x="14907" y="5360"/>
                      </a:lnTo>
                      <a:lnTo>
                        <a:pt x="14853" y="5369"/>
                      </a:lnTo>
                      <a:lnTo>
                        <a:pt x="14808" y="5387"/>
                      </a:lnTo>
                      <a:lnTo>
                        <a:pt x="14754" y="5415"/>
                      </a:lnTo>
                      <a:lnTo>
                        <a:pt x="14709" y="5433"/>
                      </a:lnTo>
                      <a:lnTo>
                        <a:pt x="14664" y="5460"/>
                      </a:lnTo>
                      <a:lnTo>
                        <a:pt x="14619" y="5478"/>
                      </a:lnTo>
                      <a:lnTo>
                        <a:pt x="14565" y="5496"/>
                      </a:lnTo>
                      <a:lnTo>
                        <a:pt x="14510" y="5514"/>
                      </a:lnTo>
                      <a:lnTo>
                        <a:pt x="14456" y="5541"/>
                      </a:lnTo>
                      <a:lnTo>
                        <a:pt x="14393" y="5577"/>
                      </a:lnTo>
                      <a:lnTo>
                        <a:pt x="14330" y="5614"/>
                      </a:lnTo>
                      <a:lnTo>
                        <a:pt x="14275" y="5640"/>
                      </a:lnTo>
                      <a:lnTo>
                        <a:pt x="14212" y="5677"/>
                      </a:lnTo>
                      <a:lnTo>
                        <a:pt x="14158" y="5704"/>
                      </a:lnTo>
                      <a:lnTo>
                        <a:pt x="14095" y="5740"/>
                      </a:lnTo>
                      <a:lnTo>
                        <a:pt x="14040" y="5776"/>
                      </a:lnTo>
                      <a:lnTo>
                        <a:pt x="14040" y="5785"/>
                      </a:lnTo>
                      <a:lnTo>
                        <a:pt x="14032" y="5794"/>
                      </a:lnTo>
                      <a:lnTo>
                        <a:pt x="14022" y="5804"/>
                      </a:lnTo>
                      <a:lnTo>
                        <a:pt x="14014" y="5804"/>
                      </a:lnTo>
                      <a:lnTo>
                        <a:pt x="14014" y="5812"/>
                      </a:lnTo>
                      <a:lnTo>
                        <a:pt x="14014" y="5822"/>
                      </a:lnTo>
                      <a:lnTo>
                        <a:pt x="14032" y="5822"/>
                      </a:lnTo>
                      <a:lnTo>
                        <a:pt x="14050" y="5822"/>
                      </a:lnTo>
                      <a:lnTo>
                        <a:pt x="14068" y="5822"/>
                      </a:lnTo>
                      <a:lnTo>
                        <a:pt x="14086" y="5822"/>
                      </a:lnTo>
                      <a:lnTo>
                        <a:pt x="14103" y="5830"/>
                      </a:lnTo>
                      <a:lnTo>
                        <a:pt x="14122" y="5830"/>
                      </a:lnTo>
                      <a:lnTo>
                        <a:pt x="14131" y="5848"/>
                      </a:lnTo>
                      <a:lnTo>
                        <a:pt x="14131" y="5867"/>
                      </a:lnTo>
                      <a:lnTo>
                        <a:pt x="14131" y="5903"/>
                      </a:lnTo>
                      <a:lnTo>
                        <a:pt x="14040" y="5966"/>
                      </a:lnTo>
                      <a:lnTo>
                        <a:pt x="13951" y="6047"/>
                      </a:lnTo>
                      <a:lnTo>
                        <a:pt x="13870" y="6128"/>
                      </a:lnTo>
                      <a:lnTo>
                        <a:pt x="13797" y="6219"/>
                      </a:lnTo>
                      <a:lnTo>
                        <a:pt x="13734" y="6318"/>
                      </a:lnTo>
                      <a:lnTo>
                        <a:pt x="13680" y="6418"/>
                      </a:lnTo>
                      <a:lnTo>
                        <a:pt x="13643" y="6527"/>
                      </a:lnTo>
                      <a:lnTo>
                        <a:pt x="13617" y="6635"/>
                      </a:lnTo>
                      <a:lnTo>
                        <a:pt x="13598" y="6644"/>
                      </a:lnTo>
                      <a:lnTo>
                        <a:pt x="13589" y="6653"/>
                      </a:lnTo>
                      <a:lnTo>
                        <a:pt x="13589" y="6671"/>
                      </a:lnTo>
                      <a:lnTo>
                        <a:pt x="13589" y="6680"/>
                      </a:lnTo>
                      <a:lnTo>
                        <a:pt x="13589" y="6699"/>
                      </a:lnTo>
                      <a:lnTo>
                        <a:pt x="13589" y="6707"/>
                      </a:lnTo>
                      <a:lnTo>
                        <a:pt x="13580" y="6725"/>
                      </a:lnTo>
                      <a:lnTo>
                        <a:pt x="13562" y="6734"/>
                      </a:lnTo>
                      <a:lnTo>
                        <a:pt x="13571" y="6780"/>
                      </a:lnTo>
                      <a:lnTo>
                        <a:pt x="13589" y="6816"/>
                      </a:lnTo>
                      <a:lnTo>
                        <a:pt x="13607" y="6861"/>
                      </a:lnTo>
                      <a:lnTo>
                        <a:pt x="13625" y="6897"/>
                      </a:lnTo>
                      <a:lnTo>
                        <a:pt x="13653" y="6934"/>
                      </a:lnTo>
                      <a:lnTo>
                        <a:pt x="13670" y="6978"/>
                      </a:lnTo>
                      <a:lnTo>
                        <a:pt x="13688" y="7015"/>
                      </a:lnTo>
                      <a:lnTo>
                        <a:pt x="13698" y="7060"/>
                      </a:lnTo>
                      <a:lnTo>
                        <a:pt x="13716" y="7086"/>
                      </a:lnTo>
                      <a:lnTo>
                        <a:pt x="13724" y="7114"/>
                      </a:lnTo>
                      <a:lnTo>
                        <a:pt x="13734" y="7141"/>
                      </a:lnTo>
                      <a:lnTo>
                        <a:pt x="13734" y="7169"/>
                      </a:lnTo>
                      <a:lnTo>
                        <a:pt x="13743" y="7195"/>
                      </a:lnTo>
                      <a:lnTo>
                        <a:pt x="13743" y="7222"/>
                      </a:lnTo>
                      <a:lnTo>
                        <a:pt x="13743" y="7250"/>
                      </a:lnTo>
                      <a:lnTo>
                        <a:pt x="13743" y="7276"/>
                      </a:lnTo>
                      <a:lnTo>
                        <a:pt x="13743" y="7286"/>
                      </a:lnTo>
                      <a:lnTo>
                        <a:pt x="13734" y="7295"/>
                      </a:lnTo>
                      <a:lnTo>
                        <a:pt x="13734" y="7313"/>
                      </a:lnTo>
                      <a:lnTo>
                        <a:pt x="13734" y="7322"/>
                      </a:lnTo>
                      <a:lnTo>
                        <a:pt x="13734" y="7339"/>
                      </a:lnTo>
                      <a:lnTo>
                        <a:pt x="13734" y="7358"/>
                      </a:lnTo>
                      <a:lnTo>
                        <a:pt x="13743" y="7367"/>
                      </a:lnTo>
                      <a:lnTo>
                        <a:pt x="13743" y="7385"/>
                      </a:lnTo>
                      <a:lnTo>
                        <a:pt x="13761" y="7448"/>
                      </a:lnTo>
                      <a:lnTo>
                        <a:pt x="13769" y="7511"/>
                      </a:lnTo>
                      <a:lnTo>
                        <a:pt x="13787" y="7575"/>
                      </a:lnTo>
                      <a:lnTo>
                        <a:pt x="13797" y="7629"/>
                      </a:lnTo>
                      <a:lnTo>
                        <a:pt x="13824" y="7693"/>
                      </a:lnTo>
                      <a:lnTo>
                        <a:pt x="13842" y="7756"/>
                      </a:lnTo>
                      <a:lnTo>
                        <a:pt x="13870" y="7810"/>
                      </a:lnTo>
                      <a:lnTo>
                        <a:pt x="13905" y="7873"/>
                      </a:lnTo>
                      <a:lnTo>
                        <a:pt x="13951" y="7936"/>
                      </a:lnTo>
                      <a:lnTo>
                        <a:pt x="13986" y="7999"/>
                      </a:lnTo>
                      <a:lnTo>
                        <a:pt x="14022" y="8064"/>
                      </a:lnTo>
                      <a:lnTo>
                        <a:pt x="14059" y="8127"/>
                      </a:lnTo>
                      <a:lnTo>
                        <a:pt x="14095" y="8190"/>
                      </a:lnTo>
                      <a:lnTo>
                        <a:pt x="14131" y="8253"/>
                      </a:lnTo>
                      <a:lnTo>
                        <a:pt x="14158" y="8325"/>
                      </a:lnTo>
                      <a:lnTo>
                        <a:pt x="14186" y="8388"/>
                      </a:lnTo>
                      <a:lnTo>
                        <a:pt x="14203" y="8406"/>
                      </a:lnTo>
                      <a:lnTo>
                        <a:pt x="14212" y="8416"/>
                      </a:lnTo>
                      <a:lnTo>
                        <a:pt x="14221" y="8434"/>
                      </a:lnTo>
                      <a:lnTo>
                        <a:pt x="14230" y="8452"/>
                      </a:lnTo>
                      <a:lnTo>
                        <a:pt x="14230" y="8469"/>
                      </a:lnTo>
                      <a:lnTo>
                        <a:pt x="14239" y="8488"/>
                      </a:lnTo>
                      <a:lnTo>
                        <a:pt x="14239" y="8506"/>
                      </a:lnTo>
                      <a:lnTo>
                        <a:pt x="14249" y="8524"/>
                      </a:lnTo>
                      <a:lnTo>
                        <a:pt x="14239" y="8533"/>
                      </a:lnTo>
                      <a:lnTo>
                        <a:pt x="14230" y="8542"/>
                      </a:lnTo>
                      <a:lnTo>
                        <a:pt x="14221" y="8542"/>
                      </a:lnTo>
                      <a:lnTo>
                        <a:pt x="14212" y="8542"/>
                      </a:lnTo>
                      <a:lnTo>
                        <a:pt x="14203" y="8542"/>
                      </a:lnTo>
                      <a:lnTo>
                        <a:pt x="14194" y="8542"/>
                      </a:lnTo>
                      <a:lnTo>
                        <a:pt x="14186" y="8533"/>
                      </a:lnTo>
                      <a:lnTo>
                        <a:pt x="14176" y="8524"/>
                      </a:lnTo>
                      <a:lnTo>
                        <a:pt x="14176" y="8570"/>
                      </a:lnTo>
                      <a:lnTo>
                        <a:pt x="14212" y="8633"/>
                      </a:lnTo>
                      <a:lnTo>
                        <a:pt x="14239" y="8696"/>
                      </a:lnTo>
                      <a:lnTo>
                        <a:pt x="14267" y="8759"/>
                      </a:lnTo>
                      <a:lnTo>
                        <a:pt x="14293" y="8831"/>
                      </a:lnTo>
                      <a:lnTo>
                        <a:pt x="14312" y="8894"/>
                      </a:lnTo>
                      <a:lnTo>
                        <a:pt x="14338" y="8967"/>
                      </a:lnTo>
                      <a:lnTo>
                        <a:pt x="14375" y="9030"/>
                      </a:lnTo>
                      <a:lnTo>
                        <a:pt x="14402" y="9093"/>
                      </a:lnTo>
                      <a:lnTo>
                        <a:pt x="14429" y="9139"/>
                      </a:lnTo>
                      <a:lnTo>
                        <a:pt x="14447" y="9184"/>
                      </a:lnTo>
                      <a:lnTo>
                        <a:pt x="14474" y="9238"/>
                      </a:lnTo>
                      <a:lnTo>
                        <a:pt x="14502" y="9283"/>
                      </a:lnTo>
                      <a:lnTo>
                        <a:pt x="14537" y="9328"/>
                      </a:lnTo>
                      <a:lnTo>
                        <a:pt x="14573" y="9374"/>
                      </a:lnTo>
                      <a:lnTo>
                        <a:pt x="14609" y="9419"/>
                      </a:lnTo>
                      <a:lnTo>
                        <a:pt x="14646" y="9455"/>
                      </a:lnTo>
                      <a:lnTo>
                        <a:pt x="14664" y="9482"/>
                      </a:lnTo>
                      <a:lnTo>
                        <a:pt x="14691" y="9500"/>
                      </a:lnTo>
                      <a:lnTo>
                        <a:pt x="14718" y="9518"/>
                      </a:lnTo>
                      <a:lnTo>
                        <a:pt x="14745" y="9536"/>
                      </a:lnTo>
                      <a:lnTo>
                        <a:pt x="14763" y="9555"/>
                      </a:lnTo>
                      <a:lnTo>
                        <a:pt x="14772" y="9573"/>
                      </a:lnTo>
                      <a:lnTo>
                        <a:pt x="14772" y="9599"/>
                      </a:lnTo>
                      <a:lnTo>
                        <a:pt x="14754" y="9636"/>
                      </a:lnTo>
                      <a:lnTo>
                        <a:pt x="14754" y="9672"/>
                      </a:lnTo>
                      <a:lnTo>
                        <a:pt x="14871" y="9745"/>
                      </a:lnTo>
                      <a:lnTo>
                        <a:pt x="14988" y="9817"/>
                      </a:lnTo>
                      <a:lnTo>
                        <a:pt x="15106" y="9889"/>
                      </a:lnTo>
                      <a:lnTo>
                        <a:pt x="15223" y="9961"/>
                      </a:lnTo>
                      <a:lnTo>
                        <a:pt x="15332" y="10034"/>
                      </a:lnTo>
                      <a:lnTo>
                        <a:pt x="15440" y="10115"/>
                      </a:lnTo>
                      <a:lnTo>
                        <a:pt x="15539" y="10215"/>
                      </a:lnTo>
                      <a:lnTo>
                        <a:pt x="15620" y="10314"/>
                      </a:lnTo>
                      <a:lnTo>
                        <a:pt x="15675" y="10431"/>
                      </a:lnTo>
                      <a:lnTo>
                        <a:pt x="15720" y="10549"/>
                      </a:lnTo>
                      <a:lnTo>
                        <a:pt x="15756" y="10666"/>
                      </a:lnTo>
                      <a:lnTo>
                        <a:pt x="15784" y="10784"/>
                      </a:lnTo>
                      <a:lnTo>
                        <a:pt x="15810" y="10911"/>
                      </a:lnTo>
                      <a:lnTo>
                        <a:pt x="15820" y="11037"/>
                      </a:lnTo>
                      <a:lnTo>
                        <a:pt x="15837" y="11164"/>
                      </a:lnTo>
                      <a:lnTo>
                        <a:pt x="15837" y="11290"/>
                      </a:lnTo>
                      <a:lnTo>
                        <a:pt x="15855" y="11345"/>
                      </a:lnTo>
                      <a:lnTo>
                        <a:pt x="15865" y="11399"/>
                      </a:lnTo>
                      <a:lnTo>
                        <a:pt x="15873" y="11452"/>
                      </a:lnTo>
                      <a:lnTo>
                        <a:pt x="15883" y="11507"/>
                      </a:lnTo>
                      <a:lnTo>
                        <a:pt x="15901" y="11561"/>
                      </a:lnTo>
                      <a:lnTo>
                        <a:pt x="15928" y="11606"/>
                      </a:lnTo>
                      <a:lnTo>
                        <a:pt x="15955" y="11661"/>
                      </a:lnTo>
                      <a:lnTo>
                        <a:pt x="15991" y="11697"/>
                      </a:lnTo>
                      <a:lnTo>
                        <a:pt x="16037" y="11788"/>
                      </a:lnTo>
                      <a:lnTo>
                        <a:pt x="16090" y="11877"/>
                      </a:lnTo>
                      <a:lnTo>
                        <a:pt x="16136" y="11977"/>
                      </a:lnTo>
                      <a:lnTo>
                        <a:pt x="16171" y="12068"/>
                      </a:lnTo>
                      <a:lnTo>
                        <a:pt x="16208" y="12167"/>
                      </a:lnTo>
                      <a:lnTo>
                        <a:pt x="16226" y="12266"/>
                      </a:lnTo>
                      <a:lnTo>
                        <a:pt x="16226" y="12311"/>
                      </a:lnTo>
                      <a:lnTo>
                        <a:pt x="16217" y="12366"/>
                      </a:lnTo>
                      <a:lnTo>
                        <a:pt x="16208" y="12420"/>
                      </a:lnTo>
                      <a:lnTo>
                        <a:pt x="16189" y="12475"/>
                      </a:lnTo>
                      <a:lnTo>
                        <a:pt x="16163" y="12511"/>
                      </a:lnTo>
                      <a:lnTo>
                        <a:pt x="16136" y="12547"/>
                      </a:lnTo>
                      <a:lnTo>
                        <a:pt x="16100" y="12582"/>
                      </a:lnTo>
                      <a:lnTo>
                        <a:pt x="16072" y="12610"/>
                      </a:lnTo>
                      <a:lnTo>
                        <a:pt x="16037" y="12646"/>
                      </a:lnTo>
                      <a:lnTo>
                        <a:pt x="16009" y="12682"/>
                      </a:lnTo>
                      <a:lnTo>
                        <a:pt x="16000" y="12728"/>
                      </a:lnTo>
                      <a:lnTo>
                        <a:pt x="15991" y="12772"/>
                      </a:lnTo>
                      <a:lnTo>
                        <a:pt x="15973" y="12809"/>
                      </a:lnTo>
                      <a:lnTo>
                        <a:pt x="15955" y="12835"/>
                      </a:lnTo>
                      <a:lnTo>
                        <a:pt x="15936" y="12863"/>
                      </a:lnTo>
                      <a:lnTo>
                        <a:pt x="15910" y="12890"/>
                      </a:lnTo>
                      <a:lnTo>
                        <a:pt x="15883" y="12908"/>
                      </a:lnTo>
                      <a:lnTo>
                        <a:pt x="15855" y="12926"/>
                      </a:lnTo>
                      <a:lnTo>
                        <a:pt x="15829" y="12935"/>
                      </a:lnTo>
                      <a:lnTo>
                        <a:pt x="15792" y="12944"/>
                      </a:lnTo>
                      <a:lnTo>
                        <a:pt x="15766" y="12944"/>
                      </a:lnTo>
                      <a:lnTo>
                        <a:pt x="15729" y="12953"/>
                      </a:lnTo>
                      <a:lnTo>
                        <a:pt x="15703" y="12963"/>
                      </a:lnTo>
                      <a:lnTo>
                        <a:pt x="15666" y="12971"/>
                      </a:lnTo>
                      <a:lnTo>
                        <a:pt x="15639" y="12981"/>
                      </a:lnTo>
                      <a:lnTo>
                        <a:pt x="15603" y="12989"/>
                      </a:lnTo>
                      <a:lnTo>
                        <a:pt x="15567" y="12989"/>
                      </a:lnTo>
                      <a:lnTo>
                        <a:pt x="15531" y="12989"/>
                      </a:lnTo>
                      <a:lnTo>
                        <a:pt x="15395" y="12999"/>
                      </a:lnTo>
                      <a:lnTo>
                        <a:pt x="15359" y="12981"/>
                      </a:lnTo>
                      <a:lnTo>
                        <a:pt x="15314" y="12963"/>
                      </a:lnTo>
                      <a:lnTo>
                        <a:pt x="15278" y="12944"/>
                      </a:lnTo>
                      <a:lnTo>
                        <a:pt x="15241" y="12918"/>
                      </a:lnTo>
                      <a:lnTo>
                        <a:pt x="15205" y="12900"/>
                      </a:lnTo>
                      <a:lnTo>
                        <a:pt x="15170" y="12872"/>
                      </a:lnTo>
                      <a:lnTo>
                        <a:pt x="15134" y="12854"/>
                      </a:lnTo>
                      <a:lnTo>
                        <a:pt x="15097" y="12827"/>
                      </a:lnTo>
                      <a:lnTo>
                        <a:pt x="15052" y="12772"/>
                      </a:lnTo>
                      <a:lnTo>
                        <a:pt x="15025" y="12718"/>
                      </a:lnTo>
                      <a:lnTo>
                        <a:pt x="14988" y="12665"/>
                      </a:lnTo>
                      <a:lnTo>
                        <a:pt x="14970" y="12610"/>
                      </a:lnTo>
                      <a:lnTo>
                        <a:pt x="14944" y="12547"/>
                      </a:lnTo>
                      <a:lnTo>
                        <a:pt x="14925" y="12483"/>
                      </a:lnTo>
                      <a:lnTo>
                        <a:pt x="14917" y="12420"/>
                      </a:lnTo>
                      <a:lnTo>
                        <a:pt x="14907" y="12357"/>
                      </a:lnTo>
                      <a:lnTo>
                        <a:pt x="14889" y="12366"/>
                      </a:lnTo>
                      <a:lnTo>
                        <a:pt x="14881" y="12240"/>
                      </a:lnTo>
                      <a:lnTo>
                        <a:pt x="14871" y="12122"/>
                      </a:lnTo>
                      <a:lnTo>
                        <a:pt x="14844" y="11995"/>
                      </a:lnTo>
                      <a:lnTo>
                        <a:pt x="14826" y="11877"/>
                      </a:lnTo>
                      <a:lnTo>
                        <a:pt x="14790" y="11760"/>
                      </a:lnTo>
                      <a:lnTo>
                        <a:pt x="14754" y="11643"/>
                      </a:lnTo>
                      <a:lnTo>
                        <a:pt x="14709" y="11525"/>
                      </a:lnTo>
                      <a:lnTo>
                        <a:pt x="14664" y="11408"/>
                      </a:lnTo>
                      <a:lnTo>
                        <a:pt x="14609" y="11300"/>
                      </a:lnTo>
                      <a:lnTo>
                        <a:pt x="14546" y="11191"/>
                      </a:lnTo>
                      <a:lnTo>
                        <a:pt x="14483" y="11082"/>
                      </a:lnTo>
                      <a:lnTo>
                        <a:pt x="14419" y="10982"/>
                      </a:lnTo>
                      <a:lnTo>
                        <a:pt x="14338" y="10883"/>
                      </a:lnTo>
                      <a:lnTo>
                        <a:pt x="14267" y="10784"/>
                      </a:lnTo>
                      <a:lnTo>
                        <a:pt x="14176" y="10684"/>
                      </a:lnTo>
                      <a:lnTo>
                        <a:pt x="14095" y="10585"/>
                      </a:lnTo>
                      <a:lnTo>
                        <a:pt x="13688" y="10233"/>
                      </a:lnTo>
                      <a:lnTo>
                        <a:pt x="13661" y="10233"/>
                      </a:lnTo>
                      <a:lnTo>
                        <a:pt x="13562" y="10152"/>
                      </a:lnTo>
                      <a:lnTo>
                        <a:pt x="13463" y="10069"/>
                      </a:lnTo>
                      <a:lnTo>
                        <a:pt x="13354" y="9998"/>
                      </a:lnTo>
                      <a:lnTo>
                        <a:pt x="13255" y="9935"/>
                      </a:lnTo>
                      <a:lnTo>
                        <a:pt x="13147" y="9871"/>
                      </a:lnTo>
                      <a:lnTo>
                        <a:pt x="13038" y="9808"/>
                      </a:lnTo>
                      <a:lnTo>
                        <a:pt x="12930" y="9753"/>
                      </a:lnTo>
                      <a:lnTo>
                        <a:pt x="12821" y="9699"/>
                      </a:lnTo>
                      <a:lnTo>
                        <a:pt x="12786" y="9645"/>
                      </a:lnTo>
                      <a:lnTo>
                        <a:pt x="12768" y="9663"/>
                      </a:lnTo>
                      <a:lnTo>
                        <a:pt x="12758" y="9672"/>
                      </a:lnTo>
                      <a:lnTo>
                        <a:pt x="12740" y="9690"/>
                      </a:lnTo>
                      <a:lnTo>
                        <a:pt x="12732" y="9708"/>
                      </a:lnTo>
                      <a:lnTo>
                        <a:pt x="12713" y="9717"/>
                      </a:lnTo>
                      <a:lnTo>
                        <a:pt x="12704" y="9735"/>
                      </a:lnTo>
                      <a:lnTo>
                        <a:pt x="12687" y="9735"/>
                      </a:lnTo>
                      <a:lnTo>
                        <a:pt x="12659" y="9735"/>
                      </a:lnTo>
                      <a:lnTo>
                        <a:pt x="12578" y="9717"/>
                      </a:lnTo>
                      <a:lnTo>
                        <a:pt x="12497" y="9690"/>
                      </a:lnTo>
                      <a:lnTo>
                        <a:pt x="12424" y="9645"/>
                      </a:lnTo>
                      <a:lnTo>
                        <a:pt x="12353" y="9599"/>
                      </a:lnTo>
                      <a:lnTo>
                        <a:pt x="12280" y="9546"/>
                      </a:lnTo>
                      <a:lnTo>
                        <a:pt x="12207" y="9492"/>
                      </a:lnTo>
                      <a:lnTo>
                        <a:pt x="12136" y="9437"/>
                      </a:lnTo>
                      <a:lnTo>
                        <a:pt x="12063" y="9392"/>
                      </a:lnTo>
                      <a:lnTo>
                        <a:pt x="12045" y="9455"/>
                      </a:lnTo>
                      <a:lnTo>
                        <a:pt x="12027" y="9518"/>
                      </a:lnTo>
                      <a:lnTo>
                        <a:pt x="12018" y="9581"/>
                      </a:lnTo>
                      <a:lnTo>
                        <a:pt x="12009" y="9654"/>
                      </a:lnTo>
                      <a:lnTo>
                        <a:pt x="12009" y="9726"/>
                      </a:lnTo>
                      <a:lnTo>
                        <a:pt x="12009" y="9799"/>
                      </a:lnTo>
                      <a:lnTo>
                        <a:pt x="12009" y="9871"/>
                      </a:lnTo>
                      <a:lnTo>
                        <a:pt x="12009" y="9935"/>
                      </a:lnTo>
                      <a:lnTo>
                        <a:pt x="12009" y="9988"/>
                      </a:lnTo>
                      <a:lnTo>
                        <a:pt x="12018" y="10052"/>
                      </a:lnTo>
                      <a:lnTo>
                        <a:pt x="12018" y="10106"/>
                      </a:lnTo>
                      <a:lnTo>
                        <a:pt x="12027" y="10160"/>
                      </a:lnTo>
                      <a:lnTo>
                        <a:pt x="12027" y="10215"/>
                      </a:lnTo>
                      <a:lnTo>
                        <a:pt x="12037" y="10269"/>
                      </a:lnTo>
                      <a:lnTo>
                        <a:pt x="12054" y="10322"/>
                      </a:lnTo>
                      <a:lnTo>
                        <a:pt x="12072" y="10377"/>
                      </a:lnTo>
                      <a:lnTo>
                        <a:pt x="12054" y="10387"/>
                      </a:lnTo>
                      <a:lnTo>
                        <a:pt x="12054" y="10405"/>
                      </a:lnTo>
                      <a:lnTo>
                        <a:pt x="12054" y="10423"/>
                      </a:lnTo>
                      <a:lnTo>
                        <a:pt x="12063" y="10441"/>
                      </a:lnTo>
                      <a:lnTo>
                        <a:pt x="12063" y="10450"/>
                      </a:lnTo>
                      <a:lnTo>
                        <a:pt x="12063" y="10458"/>
                      </a:lnTo>
                      <a:lnTo>
                        <a:pt x="12045" y="10468"/>
                      </a:lnTo>
                      <a:lnTo>
                        <a:pt x="12018" y="10458"/>
                      </a:lnTo>
                      <a:lnTo>
                        <a:pt x="11910" y="10322"/>
                      </a:lnTo>
                      <a:lnTo>
                        <a:pt x="11901" y="10395"/>
                      </a:lnTo>
                      <a:lnTo>
                        <a:pt x="11901" y="10468"/>
                      </a:lnTo>
                      <a:lnTo>
                        <a:pt x="11919" y="10540"/>
                      </a:lnTo>
                      <a:lnTo>
                        <a:pt x="11936" y="10603"/>
                      </a:lnTo>
                      <a:lnTo>
                        <a:pt x="11964" y="10676"/>
                      </a:lnTo>
                      <a:lnTo>
                        <a:pt x="11991" y="10739"/>
                      </a:lnTo>
                      <a:lnTo>
                        <a:pt x="12018" y="10812"/>
                      </a:lnTo>
                      <a:lnTo>
                        <a:pt x="12037" y="10875"/>
                      </a:lnTo>
                      <a:lnTo>
                        <a:pt x="12009" y="10883"/>
                      </a:lnTo>
                      <a:lnTo>
                        <a:pt x="11991" y="10883"/>
                      </a:lnTo>
                      <a:lnTo>
                        <a:pt x="11964" y="10893"/>
                      </a:lnTo>
                      <a:lnTo>
                        <a:pt x="11946" y="10883"/>
                      </a:lnTo>
                      <a:lnTo>
                        <a:pt x="11919" y="10883"/>
                      </a:lnTo>
                      <a:lnTo>
                        <a:pt x="11901" y="10875"/>
                      </a:lnTo>
                      <a:lnTo>
                        <a:pt x="11883" y="10865"/>
                      </a:lnTo>
                      <a:lnTo>
                        <a:pt x="11865" y="10856"/>
                      </a:lnTo>
                      <a:lnTo>
                        <a:pt x="11873" y="10929"/>
                      </a:lnTo>
                      <a:lnTo>
                        <a:pt x="11891" y="10992"/>
                      </a:lnTo>
                      <a:lnTo>
                        <a:pt x="11910" y="11055"/>
                      </a:lnTo>
                      <a:lnTo>
                        <a:pt x="11936" y="11118"/>
                      </a:lnTo>
                      <a:lnTo>
                        <a:pt x="12009" y="11236"/>
                      </a:lnTo>
                      <a:lnTo>
                        <a:pt x="12090" y="11353"/>
                      </a:lnTo>
                      <a:lnTo>
                        <a:pt x="12171" y="11462"/>
                      </a:lnTo>
                      <a:lnTo>
                        <a:pt x="12253" y="11570"/>
                      </a:lnTo>
                      <a:lnTo>
                        <a:pt x="12334" y="11687"/>
                      </a:lnTo>
                      <a:lnTo>
                        <a:pt x="12397" y="11806"/>
                      </a:lnTo>
                      <a:lnTo>
                        <a:pt x="12416" y="11869"/>
                      </a:lnTo>
                      <a:lnTo>
                        <a:pt x="12416" y="11923"/>
                      </a:lnTo>
                      <a:lnTo>
                        <a:pt x="12416" y="11986"/>
                      </a:lnTo>
                      <a:lnTo>
                        <a:pt x="12406" y="12041"/>
                      </a:lnTo>
                      <a:lnTo>
                        <a:pt x="12397" y="12094"/>
                      </a:lnTo>
                      <a:lnTo>
                        <a:pt x="12379" y="12149"/>
                      </a:lnTo>
                      <a:lnTo>
                        <a:pt x="12361" y="12203"/>
                      </a:lnTo>
                      <a:lnTo>
                        <a:pt x="12343" y="12258"/>
                      </a:lnTo>
                      <a:lnTo>
                        <a:pt x="12334" y="12258"/>
                      </a:lnTo>
                      <a:lnTo>
                        <a:pt x="12325" y="12266"/>
                      </a:lnTo>
                      <a:lnTo>
                        <a:pt x="12325" y="12276"/>
                      </a:lnTo>
                      <a:lnTo>
                        <a:pt x="12325" y="12284"/>
                      </a:lnTo>
                      <a:lnTo>
                        <a:pt x="12325" y="12294"/>
                      </a:lnTo>
                      <a:lnTo>
                        <a:pt x="12325" y="12303"/>
                      </a:lnTo>
                      <a:lnTo>
                        <a:pt x="12316" y="12311"/>
                      </a:lnTo>
                      <a:lnTo>
                        <a:pt x="12316" y="12321"/>
                      </a:lnTo>
                      <a:lnTo>
                        <a:pt x="12244" y="12384"/>
                      </a:lnTo>
                      <a:lnTo>
                        <a:pt x="12171" y="12465"/>
                      </a:lnTo>
                      <a:lnTo>
                        <a:pt x="12108" y="12538"/>
                      </a:lnTo>
                      <a:lnTo>
                        <a:pt x="12037" y="12610"/>
                      </a:lnTo>
                      <a:lnTo>
                        <a:pt x="11964" y="12673"/>
                      </a:lnTo>
                      <a:lnTo>
                        <a:pt x="11883" y="12728"/>
                      </a:lnTo>
                      <a:lnTo>
                        <a:pt x="11837" y="12754"/>
                      </a:lnTo>
                      <a:lnTo>
                        <a:pt x="11792" y="12772"/>
                      </a:lnTo>
                      <a:lnTo>
                        <a:pt x="11747" y="12782"/>
                      </a:lnTo>
                      <a:lnTo>
                        <a:pt x="11702" y="12791"/>
                      </a:lnTo>
                      <a:lnTo>
                        <a:pt x="11630" y="12817"/>
                      </a:lnTo>
                      <a:lnTo>
                        <a:pt x="11557" y="12835"/>
                      </a:lnTo>
                      <a:lnTo>
                        <a:pt x="11486" y="12863"/>
                      </a:lnTo>
                      <a:lnTo>
                        <a:pt x="11413" y="12890"/>
                      </a:lnTo>
                      <a:lnTo>
                        <a:pt x="11341" y="12918"/>
                      </a:lnTo>
                      <a:lnTo>
                        <a:pt x="11269" y="12935"/>
                      </a:lnTo>
                      <a:lnTo>
                        <a:pt x="11196" y="12953"/>
                      </a:lnTo>
                      <a:lnTo>
                        <a:pt x="11124" y="12971"/>
                      </a:lnTo>
                      <a:lnTo>
                        <a:pt x="11097" y="12981"/>
                      </a:lnTo>
                      <a:lnTo>
                        <a:pt x="11069" y="12999"/>
                      </a:lnTo>
                      <a:lnTo>
                        <a:pt x="11034" y="13007"/>
                      </a:lnTo>
                      <a:lnTo>
                        <a:pt x="11006" y="13026"/>
                      </a:lnTo>
                      <a:lnTo>
                        <a:pt x="10980" y="13035"/>
                      </a:lnTo>
                      <a:lnTo>
                        <a:pt x="10953" y="13052"/>
                      </a:lnTo>
                      <a:lnTo>
                        <a:pt x="10925" y="13062"/>
                      </a:lnTo>
                      <a:lnTo>
                        <a:pt x="10889" y="13070"/>
                      </a:lnTo>
                      <a:lnTo>
                        <a:pt x="10880" y="13080"/>
                      </a:lnTo>
                      <a:lnTo>
                        <a:pt x="10862" y="13098"/>
                      </a:lnTo>
                      <a:lnTo>
                        <a:pt x="10844" y="13116"/>
                      </a:lnTo>
                      <a:lnTo>
                        <a:pt x="10826" y="13125"/>
                      </a:lnTo>
                      <a:lnTo>
                        <a:pt x="10808" y="13143"/>
                      </a:lnTo>
                      <a:lnTo>
                        <a:pt x="10790" y="13153"/>
                      </a:lnTo>
                      <a:lnTo>
                        <a:pt x="10772" y="13161"/>
                      </a:lnTo>
                      <a:lnTo>
                        <a:pt x="10753" y="13161"/>
                      </a:lnTo>
                      <a:lnTo>
                        <a:pt x="10709" y="13198"/>
                      </a:lnTo>
                      <a:lnTo>
                        <a:pt x="10664" y="13224"/>
                      </a:lnTo>
                      <a:lnTo>
                        <a:pt x="10619" y="13261"/>
                      </a:lnTo>
                      <a:lnTo>
                        <a:pt x="10564" y="13288"/>
                      </a:lnTo>
                      <a:lnTo>
                        <a:pt x="10510" y="13305"/>
                      </a:lnTo>
                      <a:lnTo>
                        <a:pt x="10456" y="13333"/>
                      </a:lnTo>
                      <a:lnTo>
                        <a:pt x="10402" y="13351"/>
                      </a:lnTo>
                      <a:lnTo>
                        <a:pt x="10348" y="13360"/>
                      </a:lnTo>
                      <a:lnTo>
                        <a:pt x="10330" y="13342"/>
                      </a:lnTo>
                      <a:lnTo>
                        <a:pt x="10311" y="13333"/>
                      </a:lnTo>
                      <a:lnTo>
                        <a:pt x="10293" y="13333"/>
                      </a:lnTo>
                      <a:lnTo>
                        <a:pt x="10275" y="13342"/>
                      </a:lnTo>
                      <a:lnTo>
                        <a:pt x="10248" y="13342"/>
                      </a:lnTo>
                      <a:lnTo>
                        <a:pt x="10230" y="13342"/>
                      </a:lnTo>
                      <a:lnTo>
                        <a:pt x="10212" y="13342"/>
                      </a:lnTo>
                      <a:lnTo>
                        <a:pt x="10186" y="13324"/>
                      </a:lnTo>
                      <a:lnTo>
                        <a:pt x="10176" y="13315"/>
                      </a:lnTo>
                      <a:lnTo>
                        <a:pt x="10158" y="13305"/>
                      </a:lnTo>
                      <a:lnTo>
                        <a:pt x="10149" y="13297"/>
                      </a:lnTo>
                      <a:lnTo>
                        <a:pt x="10140" y="13288"/>
                      </a:lnTo>
                      <a:lnTo>
                        <a:pt x="10131" y="13270"/>
                      </a:lnTo>
                      <a:lnTo>
                        <a:pt x="10121" y="13261"/>
                      </a:lnTo>
                      <a:lnTo>
                        <a:pt x="10113" y="13252"/>
                      </a:lnTo>
                      <a:lnTo>
                        <a:pt x="10095" y="13242"/>
                      </a:lnTo>
                      <a:lnTo>
                        <a:pt x="10058" y="13261"/>
                      </a:lnTo>
                      <a:lnTo>
                        <a:pt x="10022" y="13270"/>
                      </a:lnTo>
                      <a:lnTo>
                        <a:pt x="9986" y="13279"/>
                      </a:lnTo>
                      <a:lnTo>
                        <a:pt x="9959" y="13279"/>
                      </a:lnTo>
                      <a:lnTo>
                        <a:pt x="9923" y="13279"/>
                      </a:lnTo>
                      <a:lnTo>
                        <a:pt x="9887" y="13270"/>
                      </a:lnTo>
                      <a:lnTo>
                        <a:pt x="9851" y="13261"/>
                      </a:lnTo>
                      <a:lnTo>
                        <a:pt x="9815" y="13252"/>
                      </a:lnTo>
                      <a:lnTo>
                        <a:pt x="9761" y="13234"/>
                      </a:lnTo>
                      <a:lnTo>
                        <a:pt x="9706" y="13198"/>
                      </a:lnTo>
                      <a:lnTo>
                        <a:pt x="9653" y="13153"/>
                      </a:lnTo>
                      <a:lnTo>
                        <a:pt x="9598" y="13107"/>
                      </a:lnTo>
                      <a:lnTo>
                        <a:pt x="9554" y="13052"/>
                      </a:lnTo>
                      <a:lnTo>
                        <a:pt x="9499" y="13007"/>
                      </a:lnTo>
                      <a:lnTo>
                        <a:pt x="9453" y="12963"/>
                      </a:lnTo>
                      <a:lnTo>
                        <a:pt x="9400" y="12918"/>
                      </a:lnTo>
                      <a:lnTo>
                        <a:pt x="9372" y="12881"/>
                      </a:lnTo>
                      <a:lnTo>
                        <a:pt x="9354" y="12845"/>
                      </a:lnTo>
                      <a:lnTo>
                        <a:pt x="9337" y="12800"/>
                      </a:lnTo>
                      <a:lnTo>
                        <a:pt x="9319" y="12764"/>
                      </a:lnTo>
                      <a:lnTo>
                        <a:pt x="9309" y="12718"/>
                      </a:lnTo>
                      <a:lnTo>
                        <a:pt x="9309" y="12673"/>
                      </a:lnTo>
                      <a:lnTo>
                        <a:pt x="9319" y="12628"/>
                      </a:lnTo>
                      <a:lnTo>
                        <a:pt x="9345" y="12592"/>
                      </a:lnTo>
                      <a:lnTo>
                        <a:pt x="9372" y="12547"/>
                      </a:lnTo>
                      <a:lnTo>
                        <a:pt x="9408" y="12511"/>
                      </a:lnTo>
                      <a:lnTo>
                        <a:pt x="9445" y="12475"/>
                      </a:lnTo>
                      <a:lnTo>
                        <a:pt x="9489" y="12447"/>
                      </a:lnTo>
                      <a:lnTo>
                        <a:pt x="9580" y="12411"/>
                      </a:lnTo>
                      <a:lnTo>
                        <a:pt x="9670" y="12384"/>
                      </a:lnTo>
                      <a:lnTo>
                        <a:pt x="9779" y="12357"/>
                      </a:lnTo>
                      <a:lnTo>
                        <a:pt x="9878" y="12339"/>
                      </a:lnTo>
                      <a:lnTo>
                        <a:pt x="9977" y="12321"/>
                      </a:lnTo>
                      <a:lnTo>
                        <a:pt x="10077" y="12294"/>
                      </a:lnTo>
                      <a:lnTo>
                        <a:pt x="10103" y="12284"/>
                      </a:lnTo>
                      <a:lnTo>
                        <a:pt x="10131" y="12276"/>
                      </a:lnTo>
                      <a:lnTo>
                        <a:pt x="10158" y="12266"/>
                      </a:lnTo>
                      <a:lnTo>
                        <a:pt x="10186" y="12248"/>
                      </a:lnTo>
                      <a:lnTo>
                        <a:pt x="10212" y="12240"/>
                      </a:lnTo>
                      <a:lnTo>
                        <a:pt x="10239" y="12230"/>
                      </a:lnTo>
                      <a:lnTo>
                        <a:pt x="10267" y="12212"/>
                      </a:lnTo>
                      <a:lnTo>
                        <a:pt x="10293" y="12212"/>
                      </a:lnTo>
                      <a:lnTo>
                        <a:pt x="10330" y="12194"/>
                      </a:lnTo>
                      <a:lnTo>
                        <a:pt x="10356" y="12194"/>
                      </a:lnTo>
                      <a:lnTo>
                        <a:pt x="10393" y="12185"/>
                      </a:lnTo>
                      <a:lnTo>
                        <a:pt x="10419" y="12177"/>
                      </a:lnTo>
                      <a:lnTo>
                        <a:pt x="10447" y="12167"/>
                      </a:lnTo>
                      <a:lnTo>
                        <a:pt x="10474" y="12158"/>
                      </a:lnTo>
                      <a:lnTo>
                        <a:pt x="10502" y="12140"/>
                      </a:lnTo>
                      <a:lnTo>
                        <a:pt x="10528" y="12122"/>
                      </a:lnTo>
                      <a:lnTo>
                        <a:pt x="10564" y="12122"/>
                      </a:lnTo>
                      <a:lnTo>
                        <a:pt x="10619" y="12086"/>
                      </a:lnTo>
                      <a:lnTo>
                        <a:pt x="10672" y="12049"/>
                      </a:lnTo>
                      <a:lnTo>
                        <a:pt x="10736" y="12023"/>
                      </a:lnTo>
                      <a:lnTo>
                        <a:pt x="10790" y="11995"/>
                      </a:lnTo>
                      <a:lnTo>
                        <a:pt x="10853" y="11959"/>
                      </a:lnTo>
                      <a:lnTo>
                        <a:pt x="10907" y="11932"/>
                      </a:lnTo>
                      <a:lnTo>
                        <a:pt x="10962" y="11896"/>
                      </a:lnTo>
                      <a:lnTo>
                        <a:pt x="11016" y="11851"/>
                      </a:lnTo>
                      <a:lnTo>
                        <a:pt x="11025" y="11859"/>
                      </a:lnTo>
                      <a:lnTo>
                        <a:pt x="11034" y="11851"/>
                      </a:lnTo>
                      <a:lnTo>
                        <a:pt x="11052" y="11833"/>
                      </a:lnTo>
                      <a:lnTo>
                        <a:pt x="11061" y="11814"/>
                      </a:lnTo>
                      <a:lnTo>
                        <a:pt x="11069" y="11806"/>
                      </a:lnTo>
                      <a:lnTo>
                        <a:pt x="11079" y="11788"/>
                      </a:lnTo>
                      <a:lnTo>
                        <a:pt x="11088" y="11770"/>
                      </a:lnTo>
                      <a:lnTo>
                        <a:pt x="11079" y="11751"/>
                      </a:lnTo>
                      <a:lnTo>
                        <a:pt x="11069" y="11733"/>
                      </a:lnTo>
                      <a:lnTo>
                        <a:pt x="11025" y="11624"/>
                      </a:lnTo>
                      <a:lnTo>
                        <a:pt x="10970" y="11516"/>
                      </a:lnTo>
                      <a:lnTo>
                        <a:pt x="10917" y="11417"/>
                      </a:lnTo>
                      <a:lnTo>
                        <a:pt x="10853" y="11308"/>
                      </a:lnTo>
                      <a:lnTo>
                        <a:pt x="10790" y="11209"/>
                      </a:lnTo>
                      <a:lnTo>
                        <a:pt x="10718" y="11100"/>
                      </a:lnTo>
                      <a:lnTo>
                        <a:pt x="10664" y="10992"/>
                      </a:lnTo>
                      <a:lnTo>
                        <a:pt x="10609" y="10883"/>
                      </a:lnTo>
                      <a:lnTo>
                        <a:pt x="10528" y="10775"/>
                      </a:lnTo>
                      <a:lnTo>
                        <a:pt x="10465" y="10658"/>
                      </a:lnTo>
                      <a:lnTo>
                        <a:pt x="10411" y="10531"/>
                      </a:lnTo>
                      <a:lnTo>
                        <a:pt x="10374" y="10405"/>
                      </a:lnTo>
                      <a:lnTo>
                        <a:pt x="10348" y="10269"/>
                      </a:lnTo>
                      <a:lnTo>
                        <a:pt x="10330" y="10133"/>
                      </a:lnTo>
                      <a:lnTo>
                        <a:pt x="10320" y="9998"/>
                      </a:lnTo>
                      <a:lnTo>
                        <a:pt x="10320" y="9862"/>
                      </a:lnTo>
                      <a:lnTo>
                        <a:pt x="10267" y="9871"/>
                      </a:lnTo>
                      <a:lnTo>
                        <a:pt x="10221" y="9889"/>
                      </a:lnTo>
                      <a:lnTo>
                        <a:pt x="10176" y="9907"/>
                      </a:lnTo>
                      <a:lnTo>
                        <a:pt x="10131" y="9925"/>
                      </a:lnTo>
                      <a:lnTo>
                        <a:pt x="10077" y="9952"/>
                      </a:lnTo>
                      <a:lnTo>
                        <a:pt x="10032" y="9970"/>
                      </a:lnTo>
                      <a:lnTo>
                        <a:pt x="9986" y="9998"/>
                      </a:lnTo>
                      <a:lnTo>
                        <a:pt x="9941" y="10024"/>
                      </a:lnTo>
                      <a:lnTo>
                        <a:pt x="9833" y="10069"/>
                      </a:lnTo>
                      <a:lnTo>
                        <a:pt x="9734" y="10115"/>
                      </a:lnTo>
                      <a:lnTo>
                        <a:pt x="9635" y="10160"/>
                      </a:lnTo>
                      <a:lnTo>
                        <a:pt x="9526" y="10205"/>
                      </a:lnTo>
                      <a:lnTo>
                        <a:pt x="9426" y="10251"/>
                      </a:lnTo>
                      <a:lnTo>
                        <a:pt x="9319" y="10287"/>
                      </a:lnTo>
                      <a:lnTo>
                        <a:pt x="9201" y="10322"/>
                      </a:lnTo>
                      <a:lnTo>
                        <a:pt x="9092" y="10341"/>
                      </a:lnTo>
                      <a:lnTo>
                        <a:pt x="9074" y="10359"/>
                      </a:lnTo>
                      <a:lnTo>
                        <a:pt x="9056" y="10359"/>
                      </a:lnTo>
                      <a:lnTo>
                        <a:pt x="9029" y="10368"/>
                      </a:lnTo>
                      <a:lnTo>
                        <a:pt x="9011" y="10377"/>
                      </a:lnTo>
                      <a:lnTo>
                        <a:pt x="8985" y="10377"/>
                      </a:lnTo>
                      <a:lnTo>
                        <a:pt x="8966" y="10377"/>
                      </a:lnTo>
                      <a:lnTo>
                        <a:pt x="8939" y="10377"/>
                      </a:lnTo>
                      <a:lnTo>
                        <a:pt x="8912" y="10377"/>
                      </a:lnTo>
                      <a:lnTo>
                        <a:pt x="8894" y="10368"/>
                      </a:lnTo>
                      <a:lnTo>
                        <a:pt x="8876" y="10368"/>
                      </a:lnTo>
                      <a:lnTo>
                        <a:pt x="8857" y="10368"/>
                      </a:lnTo>
                      <a:lnTo>
                        <a:pt x="8839" y="10368"/>
                      </a:lnTo>
                      <a:lnTo>
                        <a:pt x="8831" y="10377"/>
                      </a:lnTo>
                      <a:lnTo>
                        <a:pt x="8813" y="10377"/>
                      </a:lnTo>
                      <a:lnTo>
                        <a:pt x="8794" y="10387"/>
                      </a:lnTo>
                      <a:lnTo>
                        <a:pt x="8776" y="10395"/>
                      </a:lnTo>
                      <a:lnTo>
                        <a:pt x="8786" y="10395"/>
                      </a:lnTo>
                      <a:lnTo>
                        <a:pt x="8786" y="10405"/>
                      </a:lnTo>
                      <a:lnTo>
                        <a:pt x="8794" y="10395"/>
                      </a:lnTo>
                      <a:lnTo>
                        <a:pt x="8803" y="10405"/>
                      </a:lnTo>
                      <a:lnTo>
                        <a:pt x="8695" y="10413"/>
                      </a:lnTo>
                      <a:lnTo>
                        <a:pt x="8578" y="10423"/>
                      </a:lnTo>
                      <a:lnTo>
                        <a:pt x="8460" y="10431"/>
                      </a:lnTo>
                      <a:lnTo>
                        <a:pt x="8343" y="10441"/>
                      </a:lnTo>
                      <a:lnTo>
                        <a:pt x="8225" y="10450"/>
                      </a:lnTo>
                      <a:lnTo>
                        <a:pt x="8108" y="10450"/>
                      </a:lnTo>
                      <a:lnTo>
                        <a:pt x="7991" y="10450"/>
                      </a:lnTo>
                      <a:lnTo>
                        <a:pt x="7873" y="10450"/>
                      </a:lnTo>
                      <a:lnTo>
                        <a:pt x="7847" y="10423"/>
                      </a:lnTo>
                      <a:lnTo>
                        <a:pt x="7820" y="10413"/>
                      </a:lnTo>
                      <a:lnTo>
                        <a:pt x="7784" y="10413"/>
                      </a:lnTo>
                      <a:lnTo>
                        <a:pt x="7756" y="10413"/>
                      </a:lnTo>
                      <a:lnTo>
                        <a:pt x="7719" y="10413"/>
                      </a:lnTo>
                      <a:lnTo>
                        <a:pt x="7693" y="10405"/>
                      </a:lnTo>
                      <a:lnTo>
                        <a:pt x="7666" y="10387"/>
                      </a:lnTo>
                      <a:lnTo>
                        <a:pt x="7648" y="10359"/>
                      </a:lnTo>
                      <a:lnTo>
                        <a:pt x="7612" y="10359"/>
                      </a:lnTo>
                      <a:lnTo>
                        <a:pt x="7585" y="10359"/>
                      </a:lnTo>
                      <a:lnTo>
                        <a:pt x="7549" y="10350"/>
                      </a:lnTo>
                      <a:lnTo>
                        <a:pt x="7512" y="10350"/>
                      </a:lnTo>
                      <a:lnTo>
                        <a:pt x="7486" y="10341"/>
                      </a:lnTo>
                      <a:lnTo>
                        <a:pt x="7449" y="10332"/>
                      </a:lnTo>
                      <a:lnTo>
                        <a:pt x="7422" y="10322"/>
                      </a:lnTo>
                      <a:lnTo>
                        <a:pt x="7395" y="10314"/>
                      </a:lnTo>
                      <a:lnTo>
                        <a:pt x="7368" y="10322"/>
                      </a:lnTo>
                      <a:lnTo>
                        <a:pt x="7368" y="10314"/>
                      </a:lnTo>
                      <a:lnTo>
                        <a:pt x="7359" y="10314"/>
                      </a:lnTo>
                      <a:lnTo>
                        <a:pt x="7359" y="10305"/>
                      </a:lnTo>
                      <a:lnTo>
                        <a:pt x="7340" y="10305"/>
                      </a:lnTo>
                      <a:lnTo>
                        <a:pt x="7322" y="10305"/>
                      </a:lnTo>
                      <a:lnTo>
                        <a:pt x="7304" y="10296"/>
                      </a:lnTo>
                      <a:lnTo>
                        <a:pt x="7278" y="10287"/>
                      </a:lnTo>
                      <a:lnTo>
                        <a:pt x="7259" y="10278"/>
                      </a:lnTo>
                      <a:lnTo>
                        <a:pt x="7241" y="10259"/>
                      </a:lnTo>
                      <a:lnTo>
                        <a:pt x="7215" y="10251"/>
                      </a:lnTo>
                      <a:lnTo>
                        <a:pt x="7196" y="10241"/>
                      </a:lnTo>
                      <a:lnTo>
                        <a:pt x="7160" y="10223"/>
                      </a:lnTo>
                      <a:lnTo>
                        <a:pt x="7124" y="10215"/>
                      </a:lnTo>
                      <a:lnTo>
                        <a:pt x="7087" y="10196"/>
                      </a:lnTo>
                      <a:lnTo>
                        <a:pt x="7043" y="10188"/>
                      </a:lnTo>
                      <a:lnTo>
                        <a:pt x="7006" y="10170"/>
                      </a:lnTo>
                      <a:lnTo>
                        <a:pt x="6970" y="10160"/>
                      </a:lnTo>
                      <a:lnTo>
                        <a:pt x="6935" y="10152"/>
                      </a:lnTo>
                      <a:lnTo>
                        <a:pt x="6889" y="10152"/>
                      </a:lnTo>
                      <a:lnTo>
                        <a:pt x="6880" y="10133"/>
                      </a:lnTo>
                      <a:lnTo>
                        <a:pt x="6871" y="10142"/>
                      </a:lnTo>
                      <a:lnTo>
                        <a:pt x="6862" y="10152"/>
                      </a:lnTo>
                      <a:lnTo>
                        <a:pt x="6844" y="10160"/>
                      </a:lnTo>
                      <a:lnTo>
                        <a:pt x="6836" y="10170"/>
                      </a:lnTo>
                      <a:lnTo>
                        <a:pt x="6817" y="10178"/>
                      </a:lnTo>
                      <a:lnTo>
                        <a:pt x="6799" y="10178"/>
                      </a:lnTo>
                      <a:lnTo>
                        <a:pt x="6790" y="10178"/>
                      </a:lnTo>
                      <a:lnTo>
                        <a:pt x="6771" y="10178"/>
                      </a:lnTo>
                      <a:lnTo>
                        <a:pt x="6790" y="10259"/>
                      </a:lnTo>
                      <a:lnTo>
                        <a:pt x="6808" y="10332"/>
                      </a:lnTo>
                      <a:lnTo>
                        <a:pt x="6826" y="10413"/>
                      </a:lnTo>
                      <a:lnTo>
                        <a:pt x="6836" y="10486"/>
                      </a:lnTo>
                      <a:lnTo>
                        <a:pt x="6844" y="10567"/>
                      </a:lnTo>
                      <a:lnTo>
                        <a:pt x="6853" y="10640"/>
                      </a:lnTo>
                      <a:lnTo>
                        <a:pt x="6871" y="10721"/>
                      </a:lnTo>
                      <a:lnTo>
                        <a:pt x="6880" y="10793"/>
                      </a:lnTo>
                      <a:lnTo>
                        <a:pt x="6880" y="10820"/>
                      </a:lnTo>
                      <a:lnTo>
                        <a:pt x="6871" y="10847"/>
                      </a:lnTo>
                      <a:lnTo>
                        <a:pt x="6871" y="10865"/>
                      </a:lnTo>
                      <a:lnTo>
                        <a:pt x="6880" y="10893"/>
                      </a:lnTo>
                      <a:lnTo>
                        <a:pt x="6880" y="10911"/>
                      </a:lnTo>
                      <a:lnTo>
                        <a:pt x="6880" y="10938"/>
                      </a:lnTo>
                      <a:lnTo>
                        <a:pt x="6880" y="10956"/>
                      </a:lnTo>
                      <a:lnTo>
                        <a:pt x="6880" y="10982"/>
                      </a:lnTo>
                      <a:lnTo>
                        <a:pt x="6871" y="10982"/>
                      </a:lnTo>
                      <a:lnTo>
                        <a:pt x="6853" y="10982"/>
                      </a:lnTo>
                      <a:lnTo>
                        <a:pt x="6844" y="10982"/>
                      </a:lnTo>
                      <a:lnTo>
                        <a:pt x="6836" y="10974"/>
                      </a:lnTo>
                      <a:lnTo>
                        <a:pt x="6826" y="10974"/>
                      </a:lnTo>
                      <a:lnTo>
                        <a:pt x="6817" y="10964"/>
                      </a:lnTo>
                      <a:lnTo>
                        <a:pt x="6817" y="10956"/>
                      </a:lnTo>
                      <a:lnTo>
                        <a:pt x="6808" y="10946"/>
                      </a:lnTo>
                      <a:lnTo>
                        <a:pt x="6799" y="10992"/>
                      </a:lnTo>
                      <a:lnTo>
                        <a:pt x="6799" y="11047"/>
                      </a:lnTo>
                      <a:lnTo>
                        <a:pt x="6799" y="11091"/>
                      </a:lnTo>
                      <a:lnTo>
                        <a:pt x="6808" y="11136"/>
                      </a:lnTo>
                      <a:lnTo>
                        <a:pt x="6826" y="11227"/>
                      </a:lnTo>
                      <a:lnTo>
                        <a:pt x="6862" y="11317"/>
                      </a:lnTo>
                      <a:lnTo>
                        <a:pt x="6899" y="11408"/>
                      </a:lnTo>
                      <a:lnTo>
                        <a:pt x="6943" y="11498"/>
                      </a:lnTo>
                      <a:lnTo>
                        <a:pt x="6980" y="11579"/>
                      </a:lnTo>
                      <a:lnTo>
                        <a:pt x="7006" y="11670"/>
                      </a:lnTo>
                      <a:lnTo>
                        <a:pt x="6962" y="11733"/>
                      </a:lnTo>
                      <a:lnTo>
                        <a:pt x="6980" y="11796"/>
                      </a:lnTo>
                      <a:lnTo>
                        <a:pt x="6998" y="11869"/>
                      </a:lnTo>
                      <a:lnTo>
                        <a:pt x="7006" y="11940"/>
                      </a:lnTo>
                      <a:lnTo>
                        <a:pt x="7016" y="12013"/>
                      </a:lnTo>
                      <a:lnTo>
                        <a:pt x="7024" y="12086"/>
                      </a:lnTo>
                      <a:lnTo>
                        <a:pt x="7043" y="12158"/>
                      </a:lnTo>
                      <a:lnTo>
                        <a:pt x="7052" y="12221"/>
                      </a:lnTo>
                      <a:lnTo>
                        <a:pt x="7079" y="12294"/>
                      </a:lnTo>
                      <a:lnTo>
                        <a:pt x="7079" y="12303"/>
                      </a:lnTo>
                      <a:lnTo>
                        <a:pt x="7079" y="12311"/>
                      </a:lnTo>
                      <a:lnTo>
                        <a:pt x="7079" y="12329"/>
                      </a:lnTo>
                      <a:lnTo>
                        <a:pt x="7069" y="12339"/>
                      </a:lnTo>
                      <a:lnTo>
                        <a:pt x="7069" y="12347"/>
                      </a:lnTo>
                      <a:lnTo>
                        <a:pt x="7069" y="12357"/>
                      </a:lnTo>
                      <a:lnTo>
                        <a:pt x="7069" y="12366"/>
                      </a:lnTo>
                      <a:lnTo>
                        <a:pt x="7052" y="12366"/>
                      </a:lnTo>
                      <a:lnTo>
                        <a:pt x="7034" y="12375"/>
                      </a:lnTo>
                      <a:lnTo>
                        <a:pt x="7016" y="12384"/>
                      </a:lnTo>
                      <a:lnTo>
                        <a:pt x="7006" y="12393"/>
                      </a:lnTo>
                      <a:lnTo>
                        <a:pt x="6998" y="12411"/>
                      </a:lnTo>
                      <a:lnTo>
                        <a:pt x="6988" y="12430"/>
                      </a:lnTo>
                      <a:lnTo>
                        <a:pt x="6988" y="12447"/>
                      </a:lnTo>
                      <a:lnTo>
                        <a:pt x="6988" y="12465"/>
                      </a:lnTo>
                      <a:lnTo>
                        <a:pt x="6988" y="12592"/>
                      </a:lnTo>
                      <a:lnTo>
                        <a:pt x="6980" y="12709"/>
                      </a:lnTo>
                      <a:lnTo>
                        <a:pt x="6962" y="12835"/>
                      </a:lnTo>
                      <a:lnTo>
                        <a:pt x="6935" y="12953"/>
                      </a:lnTo>
                      <a:lnTo>
                        <a:pt x="6917" y="13007"/>
                      </a:lnTo>
                      <a:lnTo>
                        <a:pt x="6889" y="13062"/>
                      </a:lnTo>
                      <a:lnTo>
                        <a:pt x="6862" y="13116"/>
                      </a:lnTo>
                      <a:lnTo>
                        <a:pt x="6836" y="13171"/>
                      </a:lnTo>
                      <a:lnTo>
                        <a:pt x="6790" y="13216"/>
                      </a:lnTo>
                      <a:lnTo>
                        <a:pt x="6753" y="13252"/>
                      </a:lnTo>
                      <a:lnTo>
                        <a:pt x="6700" y="13288"/>
                      </a:lnTo>
                      <a:lnTo>
                        <a:pt x="6646" y="13324"/>
                      </a:lnTo>
                      <a:lnTo>
                        <a:pt x="6609" y="13333"/>
                      </a:lnTo>
                      <a:lnTo>
                        <a:pt x="6573" y="13342"/>
                      </a:lnTo>
                      <a:lnTo>
                        <a:pt x="6537" y="13342"/>
                      </a:lnTo>
                      <a:lnTo>
                        <a:pt x="6510" y="13351"/>
                      </a:lnTo>
                      <a:lnTo>
                        <a:pt x="6474" y="13360"/>
                      </a:lnTo>
                      <a:lnTo>
                        <a:pt x="6447" y="13370"/>
                      </a:lnTo>
                      <a:lnTo>
                        <a:pt x="6411" y="13378"/>
                      </a:lnTo>
                      <a:lnTo>
                        <a:pt x="6384" y="13396"/>
                      </a:lnTo>
                      <a:lnTo>
                        <a:pt x="6338" y="13378"/>
                      </a:lnTo>
                      <a:lnTo>
                        <a:pt x="6285" y="13370"/>
                      </a:lnTo>
                      <a:lnTo>
                        <a:pt x="6239" y="13370"/>
                      </a:lnTo>
                      <a:lnTo>
                        <a:pt x="6185" y="13370"/>
                      </a:lnTo>
                      <a:lnTo>
                        <a:pt x="6139" y="13360"/>
                      </a:lnTo>
                      <a:lnTo>
                        <a:pt x="6086" y="13360"/>
                      </a:lnTo>
                      <a:lnTo>
                        <a:pt x="6040" y="13342"/>
                      </a:lnTo>
                      <a:lnTo>
                        <a:pt x="5995" y="13315"/>
                      </a:lnTo>
                      <a:lnTo>
                        <a:pt x="5951" y="13305"/>
                      </a:lnTo>
                      <a:lnTo>
                        <a:pt x="5914" y="13305"/>
                      </a:lnTo>
                      <a:lnTo>
                        <a:pt x="5869" y="13305"/>
                      </a:lnTo>
                      <a:lnTo>
                        <a:pt x="5833" y="13315"/>
                      </a:lnTo>
                      <a:lnTo>
                        <a:pt x="5787" y="13315"/>
                      </a:lnTo>
                      <a:lnTo>
                        <a:pt x="5752" y="13305"/>
                      </a:lnTo>
                      <a:lnTo>
                        <a:pt x="5706" y="13297"/>
                      </a:lnTo>
                      <a:lnTo>
                        <a:pt x="5670" y="13279"/>
                      </a:lnTo>
                      <a:lnTo>
                        <a:pt x="5616" y="13288"/>
                      </a:lnTo>
                      <a:lnTo>
                        <a:pt x="5562" y="13288"/>
                      </a:lnTo>
                      <a:lnTo>
                        <a:pt x="5508" y="13288"/>
                      </a:lnTo>
                      <a:lnTo>
                        <a:pt x="5453" y="13288"/>
                      </a:lnTo>
                      <a:lnTo>
                        <a:pt x="5400" y="13288"/>
                      </a:lnTo>
                      <a:lnTo>
                        <a:pt x="5337" y="13297"/>
                      </a:lnTo>
                      <a:lnTo>
                        <a:pt x="5282" y="13305"/>
                      </a:lnTo>
                      <a:lnTo>
                        <a:pt x="5228" y="13324"/>
                      </a:lnTo>
                      <a:lnTo>
                        <a:pt x="5147" y="13342"/>
                      </a:lnTo>
                      <a:lnTo>
                        <a:pt x="5056" y="13378"/>
                      </a:lnTo>
                      <a:lnTo>
                        <a:pt x="4975" y="13406"/>
                      </a:lnTo>
                      <a:lnTo>
                        <a:pt x="4885" y="13433"/>
                      </a:lnTo>
                      <a:lnTo>
                        <a:pt x="4803" y="13451"/>
                      </a:lnTo>
                      <a:lnTo>
                        <a:pt x="4713" y="13451"/>
                      </a:lnTo>
                      <a:lnTo>
                        <a:pt x="4677" y="13441"/>
                      </a:lnTo>
                      <a:lnTo>
                        <a:pt x="4632" y="13433"/>
                      </a:lnTo>
                      <a:lnTo>
                        <a:pt x="4586" y="13414"/>
                      </a:lnTo>
                      <a:lnTo>
                        <a:pt x="4541" y="13388"/>
                      </a:lnTo>
                      <a:lnTo>
                        <a:pt x="4487" y="13378"/>
                      </a:lnTo>
                      <a:lnTo>
                        <a:pt x="4442" y="13370"/>
                      </a:lnTo>
                      <a:lnTo>
                        <a:pt x="4397" y="13342"/>
                      </a:lnTo>
                      <a:lnTo>
                        <a:pt x="4361" y="13305"/>
                      </a:lnTo>
                      <a:lnTo>
                        <a:pt x="4325" y="13270"/>
                      </a:lnTo>
                      <a:lnTo>
                        <a:pt x="4288" y="13234"/>
                      </a:lnTo>
                      <a:lnTo>
                        <a:pt x="4244" y="13206"/>
                      </a:lnTo>
                      <a:lnTo>
                        <a:pt x="4207" y="13171"/>
                      </a:lnTo>
                      <a:lnTo>
                        <a:pt x="4181" y="13153"/>
                      </a:lnTo>
                      <a:lnTo>
                        <a:pt x="4162" y="13135"/>
                      </a:lnTo>
                      <a:lnTo>
                        <a:pt x="4144" y="13107"/>
                      </a:lnTo>
                      <a:lnTo>
                        <a:pt x="4118" y="13089"/>
                      </a:lnTo>
                      <a:lnTo>
                        <a:pt x="4108" y="13062"/>
                      </a:lnTo>
                      <a:lnTo>
                        <a:pt x="4090" y="13035"/>
                      </a:lnTo>
                      <a:lnTo>
                        <a:pt x="4081" y="13007"/>
                      </a:lnTo>
                      <a:lnTo>
                        <a:pt x="4081" y="12981"/>
                      </a:lnTo>
                      <a:lnTo>
                        <a:pt x="4090" y="12890"/>
                      </a:lnTo>
                      <a:lnTo>
                        <a:pt x="4108" y="12809"/>
                      </a:lnTo>
                      <a:lnTo>
                        <a:pt x="4153" y="12728"/>
                      </a:lnTo>
                      <a:lnTo>
                        <a:pt x="4207" y="12655"/>
                      </a:lnTo>
                      <a:lnTo>
                        <a:pt x="4262" y="12582"/>
                      </a:lnTo>
                      <a:lnTo>
                        <a:pt x="4334" y="12529"/>
                      </a:lnTo>
                      <a:lnTo>
                        <a:pt x="4406" y="12483"/>
                      </a:lnTo>
                      <a:lnTo>
                        <a:pt x="4487" y="12447"/>
                      </a:lnTo>
                      <a:lnTo>
                        <a:pt x="4505" y="12438"/>
                      </a:lnTo>
                      <a:lnTo>
                        <a:pt x="4533" y="12430"/>
                      </a:lnTo>
                      <a:lnTo>
                        <a:pt x="4560" y="12420"/>
                      </a:lnTo>
                      <a:lnTo>
                        <a:pt x="4586" y="12411"/>
                      </a:lnTo>
                      <a:lnTo>
                        <a:pt x="4614" y="12411"/>
                      </a:lnTo>
                      <a:lnTo>
                        <a:pt x="4632" y="12402"/>
                      </a:lnTo>
                      <a:lnTo>
                        <a:pt x="4659" y="12393"/>
                      </a:lnTo>
                      <a:lnTo>
                        <a:pt x="4668" y="12384"/>
                      </a:lnTo>
                      <a:lnTo>
                        <a:pt x="4695" y="12375"/>
                      </a:lnTo>
                      <a:lnTo>
                        <a:pt x="4722" y="12375"/>
                      </a:lnTo>
                      <a:lnTo>
                        <a:pt x="4750" y="12384"/>
                      </a:lnTo>
                      <a:lnTo>
                        <a:pt x="4786" y="12384"/>
                      </a:lnTo>
                      <a:lnTo>
                        <a:pt x="4813" y="12384"/>
                      </a:lnTo>
                      <a:lnTo>
                        <a:pt x="4839" y="12384"/>
                      </a:lnTo>
                      <a:lnTo>
                        <a:pt x="4867" y="12375"/>
                      </a:lnTo>
                      <a:lnTo>
                        <a:pt x="4894" y="12357"/>
                      </a:lnTo>
                      <a:lnTo>
                        <a:pt x="4939" y="12366"/>
                      </a:lnTo>
                      <a:lnTo>
                        <a:pt x="4975" y="12375"/>
                      </a:lnTo>
                      <a:lnTo>
                        <a:pt x="5020" y="12375"/>
                      </a:lnTo>
                      <a:lnTo>
                        <a:pt x="5066" y="12375"/>
                      </a:lnTo>
                      <a:lnTo>
                        <a:pt x="5110" y="12375"/>
                      </a:lnTo>
                      <a:lnTo>
                        <a:pt x="5147" y="12366"/>
                      </a:lnTo>
                      <a:lnTo>
                        <a:pt x="5192" y="12366"/>
                      </a:lnTo>
                      <a:lnTo>
                        <a:pt x="5236" y="12347"/>
                      </a:lnTo>
                      <a:lnTo>
                        <a:pt x="5273" y="12375"/>
                      </a:lnTo>
                      <a:lnTo>
                        <a:pt x="5319" y="12384"/>
                      </a:lnTo>
                      <a:lnTo>
                        <a:pt x="5354" y="12384"/>
                      </a:lnTo>
                      <a:lnTo>
                        <a:pt x="5400" y="12384"/>
                      </a:lnTo>
                      <a:lnTo>
                        <a:pt x="5445" y="12384"/>
                      </a:lnTo>
                      <a:lnTo>
                        <a:pt x="5481" y="12384"/>
                      </a:lnTo>
                      <a:lnTo>
                        <a:pt x="5526" y="12393"/>
                      </a:lnTo>
                      <a:lnTo>
                        <a:pt x="5562" y="12402"/>
                      </a:lnTo>
                      <a:lnTo>
                        <a:pt x="5589" y="12402"/>
                      </a:lnTo>
                      <a:lnTo>
                        <a:pt x="5625" y="12411"/>
                      </a:lnTo>
                      <a:lnTo>
                        <a:pt x="5661" y="12411"/>
                      </a:lnTo>
                      <a:lnTo>
                        <a:pt x="5688" y="12402"/>
                      </a:lnTo>
                      <a:lnTo>
                        <a:pt x="5724" y="12402"/>
                      </a:lnTo>
                      <a:lnTo>
                        <a:pt x="5752" y="12393"/>
                      </a:lnTo>
                      <a:lnTo>
                        <a:pt x="5779" y="12384"/>
                      </a:lnTo>
                      <a:lnTo>
                        <a:pt x="5805" y="12375"/>
                      </a:lnTo>
                      <a:lnTo>
                        <a:pt x="5860" y="12276"/>
                      </a:lnTo>
                      <a:lnTo>
                        <a:pt x="5896" y="12158"/>
                      </a:lnTo>
                      <a:lnTo>
                        <a:pt x="5923" y="12041"/>
                      </a:lnTo>
                      <a:lnTo>
                        <a:pt x="5941" y="11914"/>
                      </a:lnTo>
                      <a:lnTo>
                        <a:pt x="5932" y="11788"/>
                      </a:lnTo>
                      <a:lnTo>
                        <a:pt x="5923" y="11670"/>
                      </a:lnTo>
                      <a:lnTo>
                        <a:pt x="5896" y="11543"/>
                      </a:lnTo>
                      <a:lnTo>
                        <a:pt x="5860" y="11435"/>
                      </a:lnTo>
                      <a:lnTo>
                        <a:pt x="5842" y="11435"/>
                      </a:lnTo>
                      <a:lnTo>
                        <a:pt x="5833" y="11444"/>
                      </a:lnTo>
                      <a:lnTo>
                        <a:pt x="5815" y="11444"/>
                      </a:lnTo>
                      <a:lnTo>
                        <a:pt x="5797" y="11452"/>
                      </a:lnTo>
                      <a:lnTo>
                        <a:pt x="5779" y="11462"/>
                      </a:lnTo>
                      <a:lnTo>
                        <a:pt x="5770" y="11462"/>
                      </a:lnTo>
                      <a:lnTo>
                        <a:pt x="5752" y="11452"/>
                      </a:lnTo>
                      <a:lnTo>
                        <a:pt x="5734" y="11435"/>
                      </a:lnTo>
                      <a:lnTo>
                        <a:pt x="5742" y="11389"/>
                      </a:lnTo>
                      <a:lnTo>
                        <a:pt x="5742" y="11345"/>
                      </a:lnTo>
                      <a:lnTo>
                        <a:pt x="5752" y="11300"/>
                      </a:lnTo>
                      <a:lnTo>
                        <a:pt x="5752" y="11254"/>
                      </a:lnTo>
                      <a:lnTo>
                        <a:pt x="5752" y="11209"/>
                      </a:lnTo>
                      <a:lnTo>
                        <a:pt x="5742" y="11173"/>
                      </a:lnTo>
                      <a:lnTo>
                        <a:pt x="5734" y="11128"/>
                      </a:lnTo>
                      <a:lnTo>
                        <a:pt x="5716" y="11082"/>
                      </a:lnTo>
                      <a:lnTo>
                        <a:pt x="5698" y="11091"/>
                      </a:lnTo>
                      <a:lnTo>
                        <a:pt x="5679" y="11110"/>
                      </a:lnTo>
                      <a:lnTo>
                        <a:pt x="5670" y="11118"/>
                      </a:lnTo>
                      <a:lnTo>
                        <a:pt x="5653" y="11136"/>
                      </a:lnTo>
                      <a:lnTo>
                        <a:pt x="5635" y="11146"/>
                      </a:lnTo>
                      <a:lnTo>
                        <a:pt x="5616" y="11154"/>
                      </a:lnTo>
                      <a:lnTo>
                        <a:pt x="5598" y="11154"/>
                      </a:lnTo>
                      <a:lnTo>
                        <a:pt x="5570" y="11154"/>
                      </a:lnTo>
                      <a:lnTo>
                        <a:pt x="5570" y="11128"/>
                      </a:lnTo>
                      <a:lnTo>
                        <a:pt x="5562" y="11091"/>
                      </a:lnTo>
                      <a:lnTo>
                        <a:pt x="5570" y="11064"/>
                      </a:lnTo>
                      <a:lnTo>
                        <a:pt x="5570" y="11028"/>
                      </a:lnTo>
                      <a:lnTo>
                        <a:pt x="5570" y="10992"/>
                      </a:lnTo>
                      <a:lnTo>
                        <a:pt x="5570" y="10956"/>
                      </a:lnTo>
                      <a:lnTo>
                        <a:pt x="5570" y="10919"/>
                      </a:lnTo>
                      <a:lnTo>
                        <a:pt x="5570" y="10883"/>
                      </a:lnTo>
                      <a:lnTo>
                        <a:pt x="5562" y="10838"/>
                      </a:lnTo>
                      <a:lnTo>
                        <a:pt x="5553" y="10784"/>
                      </a:lnTo>
                      <a:lnTo>
                        <a:pt x="5544" y="10739"/>
                      </a:lnTo>
                      <a:lnTo>
                        <a:pt x="5526" y="10693"/>
                      </a:lnTo>
                      <a:lnTo>
                        <a:pt x="5508" y="10648"/>
                      </a:lnTo>
                      <a:lnTo>
                        <a:pt x="5489" y="10603"/>
                      </a:lnTo>
                      <a:lnTo>
                        <a:pt x="5463" y="10558"/>
                      </a:lnTo>
                      <a:lnTo>
                        <a:pt x="5445" y="10513"/>
                      </a:lnTo>
                      <a:lnTo>
                        <a:pt x="5426" y="10522"/>
                      </a:lnTo>
                      <a:lnTo>
                        <a:pt x="5418" y="10522"/>
                      </a:lnTo>
                      <a:lnTo>
                        <a:pt x="5400" y="10531"/>
                      </a:lnTo>
                      <a:lnTo>
                        <a:pt x="5382" y="10540"/>
                      </a:lnTo>
                      <a:lnTo>
                        <a:pt x="5363" y="10549"/>
                      </a:lnTo>
                      <a:lnTo>
                        <a:pt x="5345" y="10549"/>
                      </a:lnTo>
                      <a:lnTo>
                        <a:pt x="5327" y="10549"/>
                      </a:lnTo>
                      <a:lnTo>
                        <a:pt x="5309" y="10549"/>
                      </a:lnTo>
                      <a:lnTo>
                        <a:pt x="5300" y="10531"/>
                      </a:lnTo>
                      <a:lnTo>
                        <a:pt x="5291" y="10513"/>
                      </a:lnTo>
                      <a:lnTo>
                        <a:pt x="5282" y="10494"/>
                      </a:lnTo>
                      <a:lnTo>
                        <a:pt x="5273" y="10486"/>
                      </a:lnTo>
                      <a:lnTo>
                        <a:pt x="5264" y="10468"/>
                      </a:lnTo>
                      <a:lnTo>
                        <a:pt x="5254" y="10458"/>
                      </a:lnTo>
                      <a:lnTo>
                        <a:pt x="5246" y="10441"/>
                      </a:lnTo>
                      <a:lnTo>
                        <a:pt x="5236" y="10423"/>
                      </a:lnTo>
                      <a:lnTo>
                        <a:pt x="5219" y="10322"/>
                      </a:lnTo>
                      <a:lnTo>
                        <a:pt x="5192" y="10233"/>
                      </a:lnTo>
                      <a:lnTo>
                        <a:pt x="5165" y="10133"/>
                      </a:lnTo>
                      <a:lnTo>
                        <a:pt x="5129" y="10043"/>
                      </a:lnTo>
                      <a:lnTo>
                        <a:pt x="5084" y="9952"/>
                      </a:lnTo>
                      <a:lnTo>
                        <a:pt x="5047" y="9871"/>
                      </a:lnTo>
                      <a:lnTo>
                        <a:pt x="5011" y="9781"/>
                      </a:lnTo>
                      <a:lnTo>
                        <a:pt x="4966" y="9690"/>
                      </a:lnTo>
                      <a:lnTo>
                        <a:pt x="4912" y="9717"/>
                      </a:lnTo>
                      <a:lnTo>
                        <a:pt x="4857" y="9735"/>
                      </a:lnTo>
                      <a:lnTo>
                        <a:pt x="4803" y="9753"/>
                      </a:lnTo>
                      <a:lnTo>
                        <a:pt x="4750" y="9771"/>
                      </a:lnTo>
                      <a:lnTo>
                        <a:pt x="4695" y="9781"/>
                      </a:lnTo>
                      <a:lnTo>
                        <a:pt x="4641" y="9799"/>
                      </a:lnTo>
                      <a:lnTo>
                        <a:pt x="4578" y="9808"/>
                      </a:lnTo>
                      <a:lnTo>
                        <a:pt x="4523" y="9826"/>
                      </a:lnTo>
                      <a:lnTo>
                        <a:pt x="4515" y="9834"/>
                      </a:lnTo>
                      <a:lnTo>
                        <a:pt x="4505" y="9834"/>
                      </a:lnTo>
                      <a:lnTo>
                        <a:pt x="4505" y="9844"/>
                      </a:lnTo>
                      <a:lnTo>
                        <a:pt x="4497" y="9844"/>
                      </a:lnTo>
                      <a:lnTo>
                        <a:pt x="4487" y="9834"/>
                      </a:lnTo>
                      <a:lnTo>
                        <a:pt x="4442" y="9834"/>
                      </a:lnTo>
                      <a:lnTo>
                        <a:pt x="4406" y="9844"/>
                      </a:lnTo>
                      <a:lnTo>
                        <a:pt x="4361" y="9853"/>
                      </a:lnTo>
                      <a:lnTo>
                        <a:pt x="4325" y="9862"/>
                      </a:lnTo>
                      <a:lnTo>
                        <a:pt x="4288" y="9871"/>
                      </a:lnTo>
                      <a:lnTo>
                        <a:pt x="4253" y="9889"/>
                      </a:lnTo>
                      <a:lnTo>
                        <a:pt x="4217" y="9907"/>
                      </a:lnTo>
                      <a:lnTo>
                        <a:pt x="4181" y="9925"/>
                      </a:lnTo>
                      <a:lnTo>
                        <a:pt x="4171" y="9907"/>
                      </a:lnTo>
                      <a:lnTo>
                        <a:pt x="4027" y="9970"/>
                      </a:lnTo>
                      <a:lnTo>
                        <a:pt x="4036" y="9970"/>
                      </a:lnTo>
                      <a:lnTo>
                        <a:pt x="4045" y="9970"/>
                      </a:lnTo>
                      <a:lnTo>
                        <a:pt x="4036" y="9980"/>
                      </a:lnTo>
                      <a:lnTo>
                        <a:pt x="4027" y="9980"/>
                      </a:lnTo>
                      <a:lnTo>
                        <a:pt x="4018" y="9980"/>
                      </a:lnTo>
                      <a:lnTo>
                        <a:pt x="4009" y="9980"/>
                      </a:lnTo>
                      <a:lnTo>
                        <a:pt x="4000" y="9970"/>
                      </a:lnTo>
                      <a:lnTo>
                        <a:pt x="3919" y="9988"/>
                      </a:lnTo>
                      <a:lnTo>
                        <a:pt x="3837" y="10006"/>
                      </a:lnTo>
                      <a:lnTo>
                        <a:pt x="3756" y="10024"/>
                      </a:lnTo>
                      <a:lnTo>
                        <a:pt x="3675" y="10043"/>
                      </a:lnTo>
                      <a:lnTo>
                        <a:pt x="3593" y="10069"/>
                      </a:lnTo>
                      <a:lnTo>
                        <a:pt x="3521" y="10087"/>
                      </a:lnTo>
                      <a:lnTo>
                        <a:pt x="3440" y="10115"/>
                      </a:lnTo>
                      <a:lnTo>
                        <a:pt x="3368" y="10133"/>
                      </a:lnTo>
                      <a:lnTo>
                        <a:pt x="3322" y="10152"/>
                      </a:lnTo>
                      <a:lnTo>
                        <a:pt x="3277" y="10160"/>
                      </a:lnTo>
                      <a:lnTo>
                        <a:pt x="3241" y="10170"/>
                      </a:lnTo>
                      <a:lnTo>
                        <a:pt x="3196" y="10170"/>
                      </a:lnTo>
                      <a:lnTo>
                        <a:pt x="3151" y="10178"/>
                      </a:lnTo>
                      <a:lnTo>
                        <a:pt x="3115" y="10178"/>
                      </a:lnTo>
                      <a:lnTo>
                        <a:pt x="3069" y="10196"/>
                      </a:lnTo>
                      <a:lnTo>
                        <a:pt x="3024" y="10205"/>
                      </a:lnTo>
                      <a:lnTo>
                        <a:pt x="3024" y="10215"/>
                      </a:lnTo>
                      <a:lnTo>
                        <a:pt x="3016" y="10223"/>
                      </a:lnTo>
                      <a:lnTo>
                        <a:pt x="3006" y="10233"/>
                      </a:lnTo>
                      <a:lnTo>
                        <a:pt x="2998" y="10233"/>
                      </a:lnTo>
                      <a:lnTo>
                        <a:pt x="2988" y="10241"/>
                      </a:lnTo>
                      <a:lnTo>
                        <a:pt x="2980" y="10241"/>
                      </a:lnTo>
                      <a:lnTo>
                        <a:pt x="2970" y="10241"/>
                      </a:lnTo>
                      <a:lnTo>
                        <a:pt x="2961" y="10241"/>
                      </a:lnTo>
                      <a:lnTo>
                        <a:pt x="2907" y="10269"/>
                      </a:lnTo>
                      <a:lnTo>
                        <a:pt x="2862" y="10296"/>
                      </a:lnTo>
                      <a:lnTo>
                        <a:pt x="2817" y="10341"/>
                      </a:lnTo>
                      <a:lnTo>
                        <a:pt x="2771" y="10377"/>
                      </a:lnTo>
                      <a:lnTo>
                        <a:pt x="2736" y="10431"/>
                      </a:lnTo>
                      <a:lnTo>
                        <a:pt x="2708" y="10486"/>
                      </a:lnTo>
                      <a:lnTo>
                        <a:pt x="2690" y="10531"/>
                      </a:lnTo>
                      <a:lnTo>
                        <a:pt x="2672" y="10585"/>
                      </a:lnTo>
                      <a:lnTo>
                        <a:pt x="2664" y="10603"/>
                      </a:lnTo>
                      <a:lnTo>
                        <a:pt x="2654" y="10612"/>
                      </a:lnTo>
                      <a:lnTo>
                        <a:pt x="2645" y="10630"/>
                      </a:lnTo>
                      <a:lnTo>
                        <a:pt x="2645" y="10648"/>
                      </a:lnTo>
                      <a:lnTo>
                        <a:pt x="2637" y="10658"/>
                      </a:lnTo>
                      <a:lnTo>
                        <a:pt x="2637" y="10676"/>
                      </a:lnTo>
                      <a:lnTo>
                        <a:pt x="2627" y="10693"/>
                      </a:lnTo>
                      <a:lnTo>
                        <a:pt x="2627" y="10703"/>
                      </a:lnTo>
                      <a:lnTo>
                        <a:pt x="2609" y="10739"/>
                      </a:lnTo>
                      <a:lnTo>
                        <a:pt x="2591" y="10775"/>
                      </a:lnTo>
                      <a:lnTo>
                        <a:pt x="2564" y="10802"/>
                      </a:lnTo>
                      <a:lnTo>
                        <a:pt x="2546" y="10829"/>
                      </a:lnTo>
                      <a:lnTo>
                        <a:pt x="2519" y="10856"/>
                      </a:lnTo>
                      <a:lnTo>
                        <a:pt x="2483" y="10883"/>
                      </a:lnTo>
                      <a:lnTo>
                        <a:pt x="2455" y="10911"/>
                      </a:lnTo>
                      <a:lnTo>
                        <a:pt x="2429" y="10938"/>
                      </a:lnTo>
                      <a:lnTo>
                        <a:pt x="2392" y="10938"/>
                      </a:lnTo>
                      <a:lnTo>
                        <a:pt x="2366" y="10946"/>
                      </a:lnTo>
                      <a:lnTo>
                        <a:pt x="2329" y="10956"/>
                      </a:lnTo>
                      <a:lnTo>
                        <a:pt x="2293" y="10956"/>
                      </a:lnTo>
                      <a:lnTo>
                        <a:pt x="2257" y="10964"/>
                      </a:lnTo>
                      <a:lnTo>
                        <a:pt x="2230" y="10964"/>
                      </a:lnTo>
                      <a:lnTo>
                        <a:pt x="2194" y="10956"/>
                      </a:lnTo>
                      <a:lnTo>
                        <a:pt x="2158" y="10946"/>
                      </a:lnTo>
                      <a:lnTo>
                        <a:pt x="1995" y="10875"/>
                      </a:lnTo>
                      <a:lnTo>
                        <a:pt x="1851" y="10956"/>
                      </a:lnTo>
                      <a:lnTo>
                        <a:pt x="1815" y="10946"/>
                      </a:lnTo>
                      <a:lnTo>
                        <a:pt x="1770" y="10938"/>
                      </a:lnTo>
                      <a:lnTo>
                        <a:pt x="1734" y="10919"/>
                      </a:lnTo>
                      <a:lnTo>
                        <a:pt x="1697" y="10901"/>
                      </a:lnTo>
                      <a:lnTo>
                        <a:pt x="1661" y="10883"/>
                      </a:lnTo>
                      <a:lnTo>
                        <a:pt x="1625" y="10856"/>
                      </a:lnTo>
                      <a:lnTo>
                        <a:pt x="1589" y="10829"/>
                      </a:lnTo>
                      <a:lnTo>
                        <a:pt x="1553" y="10802"/>
                      </a:lnTo>
                      <a:lnTo>
                        <a:pt x="1507" y="10793"/>
                      </a:lnTo>
                      <a:lnTo>
                        <a:pt x="1463" y="10784"/>
                      </a:lnTo>
                      <a:lnTo>
                        <a:pt x="1418" y="10766"/>
                      </a:lnTo>
                      <a:lnTo>
                        <a:pt x="1381" y="10739"/>
                      </a:lnTo>
                      <a:lnTo>
                        <a:pt x="1337" y="10711"/>
                      </a:lnTo>
                      <a:lnTo>
                        <a:pt x="1300" y="10684"/>
                      </a:lnTo>
                      <a:lnTo>
                        <a:pt x="1264" y="10648"/>
                      </a:lnTo>
                      <a:lnTo>
                        <a:pt x="1236" y="10612"/>
                      </a:lnTo>
                      <a:lnTo>
                        <a:pt x="1210" y="10576"/>
                      </a:lnTo>
                      <a:lnTo>
                        <a:pt x="1191" y="10531"/>
                      </a:lnTo>
                      <a:lnTo>
                        <a:pt x="1173" y="10494"/>
                      </a:lnTo>
                      <a:lnTo>
                        <a:pt x="1165" y="10450"/>
                      </a:lnTo>
                      <a:lnTo>
                        <a:pt x="1155" y="10359"/>
                      </a:lnTo>
                      <a:lnTo>
                        <a:pt x="1165" y="10269"/>
                      </a:lnTo>
                      <a:lnTo>
                        <a:pt x="1183" y="10178"/>
                      </a:lnTo>
                      <a:lnTo>
                        <a:pt x="1210" y="10097"/>
                      </a:lnTo>
                      <a:lnTo>
                        <a:pt x="1236" y="10016"/>
                      </a:lnTo>
                      <a:lnTo>
                        <a:pt x="1273" y="9935"/>
                      </a:lnTo>
                      <a:lnTo>
                        <a:pt x="1291" y="9925"/>
                      </a:lnTo>
                      <a:lnTo>
                        <a:pt x="1309" y="9907"/>
                      </a:lnTo>
                      <a:lnTo>
                        <a:pt x="1318" y="9889"/>
                      </a:lnTo>
                      <a:lnTo>
                        <a:pt x="1327" y="9871"/>
                      </a:lnTo>
                      <a:lnTo>
                        <a:pt x="1337" y="9853"/>
                      </a:lnTo>
                      <a:lnTo>
                        <a:pt x="1345" y="9826"/>
                      </a:lnTo>
                      <a:lnTo>
                        <a:pt x="1354" y="9808"/>
                      </a:lnTo>
                      <a:lnTo>
                        <a:pt x="1372" y="9789"/>
                      </a:lnTo>
                      <a:lnTo>
                        <a:pt x="1643" y="9528"/>
                      </a:lnTo>
                      <a:lnTo>
                        <a:pt x="1742" y="9464"/>
                      </a:lnTo>
                      <a:lnTo>
                        <a:pt x="1851" y="9401"/>
                      </a:lnTo>
                      <a:lnTo>
                        <a:pt x="1959" y="9346"/>
                      </a:lnTo>
                      <a:lnTo>
                        <a:pt x="2068" y="9301"/>
                      </a:lnTo>
                      <a:lnTo>
                        <a:pt x="2176" y="9257"/>
                      </a:lnTo>
                      <a:lnTo>
                        <a:pt x="2293" y="9220"/>
                      </a:lnTo>
                      <a:lnTo>
                        <a:pt x="2402" y="9184"/>
                      </a:lnTo>
                      <a:lnTo>
                        <a:pt x="2519" y="9166"/>
                      </a:lnTo>
                      <a:lnTo>
                        <a:pt x="2763" y="9121"/>
                      </a:lnTo>
                      <a:lnTo>
                        <a:pt x="3006" y="9093"/>
                      </a:lnTo>
                      <a:lnTo>
                        <a:pt x="3251" y="9085"/>
                      </a:lnTo>
                      <a:lnTo>
                        <a:pt x="3503" y="9093"/>
                      </a:lnTo>
                      <a:lnTo>
                        <a:pt x="3539" y="9093"/>
                      </a:lnTo>
                      <a:lnTo>
                        <a:pt x="3575" y="9093"/>
                      </a:lnTo>
                      <a:lnTo>
                        <a:pt x="3612" y="9093"/>
                      </a:lnTo>
                      <a:lnTo>
                        <a:pt x="3648" y="9093"/>
                      </a:lnTo>
                      <a:lnTo>
                        <a:pt x="3684" y="9085"/>
                      </a:lnTo>
                      <a:lnTo>
                        <a:pt x="3719" y="9085"/>
                      </a:lnTo>
                      <a:lnTo>
                        <a:pt x="3756" y="9066"/>
                      </a:lnTo>
                      <a:lnTo>
                        <a:pt x="3792" y="9058"/>
                      </a:lnTo>
                      <a:lnTo>
                        <a:pt x="3792" y="9040"/>
                      </a:lnTo>
                      <a:lnTo>
                        <a:pt x="3792" y="9030"/>
                      </a:lnTo>
                      <a:lnTo>
                        <a:pt x="3774" y="9022"/>
                      </a:lnTo>
                      <a:lnTo>
                        <a:pt x="3765" y="9022"/>
                      </a:lnTo>
                      <a:lnTo>
                        <a:pt x="3756" y="9012"/>
                      </a:lnTo>
                      <a:lnTo>
                        <a:pt x="3747" y="8994"/>
                      </a:lnTo>
                      <a:lnTo>
                        <a:pt x="3756" y="8985"/>
                      </a:lnTo>
                      <a:lnTo>
                        <a:pt x="3774" y="8967"/>
                      </a:lnTo>
                      <a:lnTo>
                        <a:pt x="3883" y="8949"/>
                      </a:lnTo>
                      <a:lnTo>
                        <a:pt x="3991" y="8940"/>
                      </a:lnTo>
                      <a:lnTo>
                        <a:pt x="4099" y="8940"/>
                      </a:lnTo>
                      <a:lnTo>
                        <a:pt x="4207" y="8949"/>
                      </a:lnTo>
                      <a:lnTo>
                        <a:pt x="4316" y="8958"/>
                      </a:lnTo>
                      <a:lnTo>
                        <a:pt x="4424" y="8958"/>
                      </a:lnTo>
                      <a:lnTo>
                        <a:pt x="4533" y="8958"/>
                      </a:lnTo>
                      <a:lnTo>
                        <a:pt x="4650" y="8940"/>
                      </a:lnTo>
                      <a:lnTo>
                        <a:pt x="4641" y="8931"/>
                      </a:lnTo>
                      <a:lnTo>
                        <a:pt x="4641" y="8913"/>
                      </a:lnTo>
                      <a:lnTo>
                        <a:pt x="4623" y="8894"/>
                      </a:lnTo>
                      <a:lnTo>
                        <a:pt x="4614" y="8876"/>
                      </a:lnTo>
                      <a:lnTo>
                        <a:pt x="4604" y="8868"/>
                      </a:lnTo>
                      <a:lnTo>
                        <a:pt x="4586" y="8850"/>
                      </a:lnTo>
                      <a:lnTo>
                        <a:pt x="4578" y="8831"/>
                      </a:lnTo>
                      <a:lnTo>
                        <a:pt x="4569" y="8813"/>
                      </a:lnTo>
                      <a:lnTo>
                        <a:pt x="4551" y="8777"/>
                      </a:lnTo>
                      <a:lnTo>
                        <a:pt x="4541" y="8741"/>
                      </a:lnTo>
                      <a:lnTo>
                        <a:pt x="4523" y="8696"/>
                      </a:lnTo>
                      <a:lnTo>
                        <a:pt x="4515" y="8660"/>
                      </a:lnTo>
                      <a:lnTo>
                        <a:pt x="4505" y="8615"/>
                      </a:lnTo>
                      <a:lnTo>
                        <a:pt x="4497" y="8578"/>
                      </a:lnTo>
                      <a:lnTo>
                        <a:pt x="4487" y="8542"/>
                      </a:lnTo>
                      <a:lnTo>
                        <a:pt x="4478" y="8506"/>
                      </a:lnTo>
                      <a:lnTo>
                        <a:pt x="4460" y="8515"/>
                      </a:lnTo>
                      <a:lnTo>
                        <a:pt x="4452" y="8533"/>
                      </a:lnTo>
                      <a:lnTo>
                        <a:pt x="4442" y="8552"/>
                      </a:lnTo>
                      <a:lnTo>
                        <a:pt x="4434" y="8560"/>
                      </a:lnTo>
                      <a:lnTo>
                        <a:pt x="4424" y="8578"/>
                      </a:lnTo>
                      <a:lnTo>
                        <a:pt x="4415" y="8587"/>
                      </a:lnTo>
                      <a:lnTo>
                        <a:pt x="4406" y="8597"/>
                      </a:lnTo>
                      <a:lnTo>
                        <a:pt x="4388" y="8615"/>
                      </a:lnTo>
                      <a:lnTo>
                        <a:pt x="4352" y="8605"/>
                      </a:lnTo>
                      <a:lnTo>
                        <a:pt x="4334" y="8587"/>
                      </a:lnTo>
                      <a:lnTo>
                        <a:pt x="4316" y="8560"/>
                      </a:lnTo>
                      <a:lnTo>
                        <a:pt x="4298" y="8533"/>
                      </a:lnTo>
                      <a:lnTo>
                        <a:pt x="4288" y="8506"/>
                      </a:lnTo>
                      <a:lnTo>
                        <a:pt x="4280" y="8469"/>
                      </a:lnTo>
                      <a:lnTo>
                        <a:pt x="4270" y="8443"/>
                      </a:lnTo>
                      <a:lnTo>
                        <a:pt x="4262" y="8416"/>
                      </a:lnTo>
                      <a:lnTo>
                        <a:pt x="4253" y="8370"/>
                      </a:lnTo>
                      <a:lnTo>
                        <a:pt x="4244" y="8334"/>
                      </a:lnTo>
                      <a:lnTo>
                        <a:pt x="4244" y="8289"/>
                      </a:lnTo>
                      <a:lnTo>
                        <a:pt x="4244" y="8253"/>
                      </a:lnTo>
                      <a:lnTo>
                        <a:pt x="4235" y="8208"/>
                      </a:lnTo>
                      <a:lnTo>
                        <a:pt x="4235" y="8171"/>
                      </a:lnTo>
                      <a:lnTo>
                        <a:pt x="4235" y="8135"/>
                      </a:lnTo>
                      <a:lnTo>
                        <a:pt x="4225" y="8099"/>
                      </a:lnTo>
                      <a:lnTo>
                        <a:pt x="4207" y="8145"/>
                      </a:lnTo>
                      <a:lnTo>
                        <a:pt x="4199" y="8199"/>
                      </a:lnTo>
                      <a:lnTo>
                        <a:pt x="4189" y="8253"/>
                      </a:lnTo>
                      <a:lnTo>
                        <a:pt x="4189" y="8307"/>
                      </a:lnTo>
                      <a:lnTo>
                        <a:pt x="4189" y="8352"/>
                      </a:lnTo>
                      <a:lnTo>
                        <a:pt x="4199" y="8406"/>
                      </a:lnTo>
                      <a:lnTo>
                        <a:pt x="4207" y="8461"/>
                      </a:lnTo>
                      <a:lnTo>
                        <a:pt x="4217" y="8515"/>
                      </a:lnTo>
                      <a:lnTo>
                        <a:pt x="4207" y="8533"/>
                      </a:lnTo>
                      <a:lnTo>
                        <a:pt x="4199" y="8542"/>
                      </a:lnTo>
                      <a:lnTo>
                        <a:pt x="4181" y="8552"/>
                      </a:lnTo>
                      <a:lnTo>
                        <a:pt x="4162" y="8560"/>
                      </a:lnTo>
                      <a:lnTo>
                        <a:pt x="4144" y="8560"/>
                      </a:lnTo>
                      <a:lnTo>
                        <a:pt x="4126" y="8552"/>
                      </a:lnTo>
                      <a:lnTo>
                        <a:pt x="4108" y="8552"/>
                      </a:lnTo>
                      <a:lnTo>
                        <a:pt x="4099" y="8533"/>
                      </a:lnTo>
                      <a:lnTo>
                        <a:pt x="4063" y="8469"/>
                      </a:lnTo>
                      <a:lnTo>
                        <a:pt x="4036" y="8406"/>
                      </a:lnTo>
                      <a:lnTo>
                        <a:pt x="4009" y="8334"/>
                      </a:lnTo>
                      <a:lnTo>
                        <a:pt x="3982" y="8271"/>
                      </a:lnTo>
                      <a:lnTo>
                        <a:pt x="3964" y="8199"/>
                      </a:lnTo>
                      <a:lnTo>
                        <a:pt x="3946" y="8135"/>
                      </a:lnTo>
                      <a:lnTo>
                        <a:pt x="3936" y="8064"/>
                      </a:lnTo>
                      <a:lnTo>
                        <a:pt x="3936" y="7981"/>
                      </a:lnTo>
                      <a:lnTo>
                        <a:pt x="3846" y="7991"/>
                      </a:lnTo>
                      <a:lnTo>
                        <a:pt x="3810" y="7882"/>
                      </a:lnTo>
                      <a:lnTo>
                        <a:pt x="3783" y="7774"/>
                      </a:lnTo>
                      <a:lnTo>
                        <a:pt x="3765" y="7657"/>
                      </a:lnTo>
                      <a:lnTo>
                        <a:pt x="3756" y="7539"/>
                      </a:lnTo>
                      <a:lnTo>
                        <a:pt x="3747" y="7422"/>
                      </a:lnTo>
                      <a:lnTo>
                        <a:pt x="3747" y="7304"/>
                      </a:lnTo>
                      <a:lnTo>
                        <a:pt x="3756" y="7195"/>
                      </a:lnTo>
                      <a:lnTo>
                        <a:pt x="3756" y="7078"/>
                      </a:lnTo>
                      <a:lnTo>
                        <a:pt x="3729" y="7078"/>
                      </a:lnTo>
                      <a:lnTo>
                        <a:pt x="3711" y="7086"/>
                      </a:lnTo>
                      <a:lnTo>
                        <a:pt x="3693" y="7104"/>
                      </a:lnTo>
                      <a:lnTo>
                        <a:pt x="3684" y="7123"/>
                      </a:lnTo>
                      <a:lnTo>
                        <a:pt x="3666" y="7141"/>
                      </a:lnTo>
                      <a:lnTo>
                        <a:pt x="3656" y="7159"/>
                      </a:lnTo>
                      <a:lnTo>
                        <a:pt x="3638" y="7169"/>
                      </a:lnTo>
                      <a:lnTo>
                        <a:pt x="3612" y="7177"/>
                      </a:lnTo>
                      <a:lnTo>
                        <a:pt x="3178" y="7503"/>
                      </a:lnTo>
                      <a:lnTo>
                        <a:pt x="3160" y="7503"/>
                      </a:lnTo>
                      <a:lnTo>
                        <a:pt x="3151" y="7503"/>
                      </a:lnTo>
                      <a:lnTo>
                        <a:pt x="3133" y="7511"/>
                      </a:lnTo>
                      <a:lnTo>
                        <a:pt x="3115" y="7521"/>
                      </a:lnTo>
                      <a:lnTo>
                        <a:pt x="3106" y="7530"/>
                      </a:lnTo>
                      <a:lnTo>
                        <a:pt x="3087" y="7539"/>
                      </a:lnTo>
                      <a:lnTo>
                        <a:pt x="3079" y="7548"/>
                      </a:lnTo>
                      <a:lnTo>
                        <a:pt x="3061" y="7557"/>
                      </a:lnTo>
                      <a:lnTo>
                        <a:pt x="3024" y="7575"/>
                      </a:lnTo>
                      <a:lnTo>
                        <a:pt x="2980" y="7593"/>
                      </a:lnTo>
                      <a:lnTo>
                        <a:pt x="2943" y="7602"/>
                      </a:lnTo>
                      <a:lnTo>
                        <a:pt x="2898" y="7611"/>
                      </a:lnTo>
                      <a:lnTo>
                        <a:pt x="2862" y="7620"/>
                      </a:lnTo>
                      <a:lnTo>
                        <a:pt x="2817" y="7638"/>
                      </a:lnTo>
                      <a:lnTo>
                        <a:pt x="2781" y="7647"/>
                      </a:lnTo>
                      <a:lnTo>
                        <a:pt x="2745" y="7675"/>
                      </a:lnTo>
                      <a:lnTo>
                        <a:pt x="2672" y="7693"/>
                      </a:lnTo>
                      <a:lnTo>
                        <a:pt x="2601" y="7720"/>
                      </a:lnTo>
                      <a:lnTo>
                        <a:pt x="2528" y="7738"/>
                      </a:lnTo>
                      <a:lnTo>
                        <a:pt x="2455" y="7746"/>
                      </a:lnTo>
                      <a:lnTo>
                        <a:pt x="2384" y="7756"/>
                      </a:lnTo>
                      <a:lnTo>
                        <a:pt x="2303" y="7765"/>
                      </a:lnTo>
                      <a:lnTo>
                        <a:pt x="2230" y="7765"/>
                      </a:lnTo>
                      <a:lnTo>
                        <a:pt x="2149" y="7765"/>
                      </a:lnTo>
                      <a:lnTo>
                        <a:pt x="2086" y="7756"/>
                      </a:lnTo>
                      <a:lnTo>
                        <a:pt x="2032" y="7746"/>
                      </a:lnTo>
                      <a:lnTo>
                        <a:pt x="1977" y="7738"/>
                      </a:lnTo>
                      <a:lnTo>
                        <a:pt x="1914" y="7738"/>
                      </a:lnTo>
                      <a:lnTo>
                        <a:pt x="1860" y="7738"/>
                      </a:lnTo>
                      <a:lnTo>
                        <a:pt x="1805" y="7738"/>
                      </a:lnTo>
                      <a:lnTo>
                        <a:pt x="1752" y="7756"/>
                      </a:lnTo>
                      <a:lnTo>
                        <a:pt x="1706" y="7792"/>
                      </a:lnTo>
                      <a:lnTo>
                        <a:pt x="1653" y="7801"/>
                      </a:lnTo>
                      <a:lnTo>
                        <a:pt x="1607" y="7810"/>
                      </a:lnTo>
                      <a:lnTo>
                        <a:pt x="1553" y="7810"/>
                      </a:lnTo>
                      <a:lnTo>
                        <a:pt x="1507" y="7801"/>
                      </a:lnTo>
                      <a:lnTo>
                        <a:pt x="1463" y="7783"/>
                      </a:lnTo>
                      <a:lnTo>
                        <a:pt x="1418" y="7765"/>
                      </a:lnTo>
                      <a:lnTo>
                        <a:pt x="1372" y="7728"/>
                      </a:lnTo>
                      <a:lnTo>
                        <a:pt x="1337" y="7693"/>
                      </a:lnTo>
                      <a:lnTo>
                        <a:pt x="1309" y="7665"/>
                      </a:lnTo>
                      <a:lnTo>
                        <a:pt x="1300" y="7629"/>
                      </a:lnTo>
                      <a:lnTo>
                        <a:pt x="1300" y="7584"/>
                      </a:lnTo>
                      <a:lnTo>
                        <a:pt x="1300" y="7548"/>
                      </a:lnTo>
                      <a:lnTo>
                        <a:pt x="1300" y="7503"/>
                      </a:lnTo>
                      <a:lnTo>
                        <a:pt x="1300" y="7467"/>
                      </a:lnTo>
                      <a:lnTo>
                        <a:pt x="1282" y="7430"/>
                      </a:lnTo>
                      <a:lnTo>
                        <a:pt x="1254" y="7394"/>
                      </a:lnTo>
                      <a:lnTo>
                        <a:pt x="1228" y="7358"/>
                      </a:lnTo>
                      <a:lnTo>
                        <a:pt x="1191" y="7331"/>
                      </a:lnTo>
                      <a:lnTo>
                        <a:pt x="1155" y="7313"/>
                      </a:lnTo>
                      <a:lnTo>
                        <a:pt x="1120" y="7286"/>
                      </a:lnTo>
                      <a:lnTo>
                        <a:pt x="1038" y="7258"/>
                      </a:lnTo>
                      <a:lnTo>
                        <a:pt x="957" y="7232"/>
                      </a:lnTo>
                      <a:lnTo>
                        <a:pt x="875" y="7205"/>
                      </a:lnTo>
                      <a:lnTo>
                        <a:pt x="794" y="7177"/>
                      </a:lnTo>
                      <a:lnTo>
                        <a:pt x="758" y="7159"/>
                      </a:lnTo>
                      <a:lnTo>
                        <a:pt x="722" y="7132"/>
                      </a:lnTo>
                      <a:lnTo>
                        <a:pt x="686" y="7104"/>
                      </a:lnTo>
                      <a:lnTo>
                        <a:pt x="659" y="7069"/>
                      </a:lnTo>
                      <a:lnTo>
                        <a:pt x="586" y="6997"/>
                      </a:lnTo>
                      <a:lnTo>
                        <a:pt x="515" y="6924"/>
                      </a:lnTo>
                      <a:lnTo>
                        <a:pt x="452" y="6843"/>
                      </a:lnTo>
                      <a:lnTo>
                        <a:pt x="388" y="6762"/>
                      </a:lnTo>
                      <a:lnTo>
                        <a:pt x="343" y="6680"/>
                      </a:lnTo>
                      <a:lnTo>
                        <a:pt x="298" y="6590"/>
                      </a:lnTo>
                      <a:lnTo>
                        <a:pt x="270" y="6490"/>
                      </a:lnTo>
                      <a:lnTo>
                        <a:pt x="253" y="6391"/>
                      </a:lnTo>
                      <a:lnTo>
                        <a:pt x="217" y="6363"/>
                      </a:lnTo>
                      <a:lnTo>
                        <a:pt x="180" y="6345"/>
                      </a:lnTo>
                      <a:lnTo>
                        <a:pt x="144" y="6318"/>
                      </a:lnTo>
                      <a:lnTo>
                        <a:pt x="108" y="6292"/>
                      </a:lnTo>
                      <a:lnTo>
                        <a:pt x="72" y="6264"/>
                      </a:lnTo>
                      <a:lnTo>
                        <a:pt x="45" y="6237"/>
                      </a:lnTo>
                      <a:lnTo>
                        <a:pt x="18" y="6201"/>
                      </a:lnTo>
                      <a:lnTo>
                        <a:pt x="0" y="6165"/>
                      </a:lnTo>
                      <a:lnTo>
                        <a:pt x="0" y="6083"/>
                      </a:lnTo>
                      <a:lnTo>
                        <a:pt x="9" y="6011"/>
                      </a:lnTo>
                      <a:lnTo>
                        <a:pt x="27" y="5948"/>
                      </a:lnTo>
                      <a:lnTo>
                        <a:pt x="45" y="5875"/>
                      </a:lnTo>
                      <a:lnTo>
                        <a:pt x="81" y="5812"/>
                      </a:lnTo>
                      <a:lnTo>
                        <a:pt x="117" y="5758"/>
                      </a:lnTo>
                      <a:lnTo>
                        <a:pt x="171" y="5713"/>
                      </a:lnTo>
                      <a:lnTo>
                        <a:pt x="235" y="5668"/>
                      </a:lnTo>
                      <a:lnTo>
                        <a:pt x="288" y="5640"/>
                      </a:lnTo>
                      <a:lnTo>
                        <a:pt x="343" y="5622"/>
                      </a:lnTo>
                      <a:lnTo>
                        <a:pt x="397" y="5595"/>
                      </a:lnTo>
                      <a:lnTo>
                        <a:pt x="452" y="5569"/>
                      </a:lnTo>
                      <a:lnTo>
                        <a:pt x="505" y="5551"/>
                      </a:lnTo>
                      <a:lnTo>
                        <a:pt x="559" y="5532"/>
                      </a:lnTo>
                      <a:lnTo>
                        <a:pt x="622" y="5532"/>
                      </a:lnTo>
                      <a:lnTo>
                        <a:pt x="677" y="5532"/>
                      </a:lnTo>
                      <a:lnTo>
                        <a:pt x="722" y="5486"/>
                      </a:lnTo>
                      <a:lnTo>
                        <a:pt x="768" y="5442"/>
                      </a:lnTo>
                      <a:lnTo>
                        <a:pt x="812" y="5405"/>
                      </a:lnTo>
                      <a:lnTo>
                        <a:pt x="857" y="5369"/>
                      </a:lnTo>
                      <a:lnTo>
                        <a:pt x="912" y="5342"/>
                      </a:lnTo>
                      <a:lnTo>
                        <a:pt x="966" y="5316"/>
                      </a:lnTo>
                      <a:lnTo>
                        <a:pt x="1011" y="5288"/>
                      </a:lnTo>
                      <a:lnTo>
                        <a:pt x="1065" y="5261"/>
                      </a:lnTo>
                      <a:lnTo>
                        <a:pt x="1183" y="5180"/>
                      </a:lnTo>
                      <a:lnTo>
                        <a:pt x="1309" y="5098"/>
                      </a:lnTo>
                      <a:lnTo>
                        <a:pt x="1426" y="5017"/>
                      </a:lnTo>
                      <a:lnTo>
                        <a:pt x="1544" y="4927"/>
                      </a:lnTo>
                      <a:lnTo>
                        <a:pt x="1661" y="4846"/>
                      </a:lnTo>
                      <a:lnTo>
                        <a:pt x="1779" y="4755"/>
                      </a:lnTo>
                      <a:lnTo>
                        <a:pt x="1886" y="4664"/>
                      </a:lnTo>
                      <a:lnTo>
                        <a:pt x="2004" y="4574"/>
                      </a:lnTo>
                      <a:lnTo>
                        <a:pt x="2013" y="4510"/>
                      </a:lnTo>
                      <a:lnTo>
                        <a:pt x="2032" y="4457"/>
                      </a:lnTo>
                      <a:lnTo>
                        <a:pt x="2032" y="4402"/>
                      </a:lnTo>
                      <a:lnTo>
                        <a:pt x="2040" y="4348"/>
                      </a:lnTo>
                      <a:lnTo>
                        <a:pt x="2050" y="4293"/>
                      </a:lnTo>
                      <a:lnTo>
                        <a:pt x="2050" y="4239"/>
                      </a:lnTo>
                      <a:lnTo>
                        <a:pt x="2058" y="4176"/>
                      </a:lnTo>
                      <a:lnTo>
                        <a:pt x="2058" y="4121"/>
                      </a:lnTo>
                      <a:lnTo>
                        <a:pt x="2068" y="4086"/>
                      </a:lnTo>
                      <a:lnTo>
                        <a:pt x="2058" y="4050"/>
                      </a:lnTo>
                      <a:lnTo>
                        <a:pt x="2050" y="4022"/>
                      </a:lnTo>
                      <a:lnTo>
                        <a:pt x="2050" y="3986"/>
                      </a:lnTo>
                      <a:lnTo>
                        <a:pt x="2040" y="3959"/>
                      </a:lnTo>
                      <a:lnTo>
                        <a:pt x="2032" y="3923"/>
                      </a:lnTo>
                      <a:lnTo>
                        <a:pt x="2032" y="3887"/>
                      </a:lnTo>
                      <a:lnTo>
                        <a:pt x="2040" y="3860"/>
                      </a:lnTo>
                      <a:lnTo>
                        <a:pt x="2013" y="3851"/>
                      </a:lnTo>
                      <a:lnTo>
                        <a:pt x="1987" y="3851"/>
                      </a:lnTo>
                      <a:lnTo>
                        <a:pt x="1969" y="3842"/>
                      </a:lnTo>
                      <a:lnTo>
                        <a:pt x="1941" y="3833"/>
                      </a:lnTo>
                      <a:lnTo>
                        <a:pt x="1914" y="3833"/>
                      </a:lnTo>
                      <a:lnTo>
                        <a:pt x="1886" y="3824"/>
                      </a:lnTo>
                      <a:lnTo>
                        <a:pt x="1860" y="3824"/>
                      </a:lnTo>
                      <a:lnTo>
                        <a:pt x="1842" y="3824"/>
                      </a:lnTo>
                      <a:lnTo>
                        <a:pt x="1815" y="3815"/>
                      </a:lnTo>
                      <a:lnTo>
                        <a:pt x="1797" y="3797"/>
                      </a:lnTo>
                      <a:lnTo>
                        <a:pt x="1779" y="3779"/>
                      </a:lnTo>
                      <a:lnTo>
                        <a:pt x="1760" y="3751"/>
                      </a:lnTo>
                      <a:lnTo>
                        <a:pt x="1752" y="3724"/>
                      </a:lnTo>
                      <a:lnTo>
                        <a:pt x="1742" y="3706"/>
                      </a:lnTo>
                      <a:lnTo>
                        <a:pt x="1742" y="3679"/>
                      </a:lnTo>
                      <a:lnTo>
                        <a:pt x="1742" y="3643"/>
                      </a:lnTo>
                      <a:lnTo>
                        <a:pt x="1752" y="3615"/>
                      </a:lnTo>
                      <a:lnTo>
                        <a:pt x="1760" y="3598"/>
                      </a:lnTo>
                      <a:lnTo>
                        <a:pt x="1770" y="3570"/>
                      </a:lnTo>
                      <a:lnTo>
                        <a:pt x="1779" y="3544"/>
                      </a:lnTo>
                      <a:lnTo>
                        <a:pt x="1797" y="3516"/>
                      </a:lnTo>
                      <a:lnTo>
                        <a:pt x="1805" y="3498"/>
                      </a:lnTo>
                      <a:lnTo>
                        <a:pt x="1823" y="3471"/>
                      </a:lnTo>
                      <a:lnTo>
                        <a:pt x="1842" y="3453"/>
                      </a:lnTo>
                      <a:lnTo>
                        <a:pt x="1878" y="3426"/>
                      </a:lnTo>
                      <a:lnTo>
                        <a:pt x="1914" y="3408"/>
                      </a:lnTo>
                      <a:lnTo>
                        <a:pt x="1950" y="3380"/>
                      </a:lnTo>
                      <a:lnTo>
                        <a:pt x="1987" y="3354"/>
                      </a:lnTo>
                      <a:lnTo>
                        <a:pt x="2013" y="3327"/>
                      </a:lnTo>
                      <a:lnTo>
                        <a:pt x="2050" y="3309"/>
                      </a:lnTo>
                      <a:lnTo>
                        <a:pt x="2086" y="3281"/>
                      </a:lnTo>
                      <a:lnTo>
                        <a:pt x="2113" y="3254"/>
                      </a:lnTo>
                      <a:lnTo>
                        <a:pt x="2131" y="3263"/>
                      </a:lnTo>
                      <a:lnTo>
                        <a:pt x="2139" y="3263"/>
                      </a:lnTo>
                      <a:lnTo>
                        <a:pt x="2149" y="3263"/>
                      </a:lnTo>
                      <a:lnTo>
                        <a:pt x="2158" y="3263"/>
                      </a:lnTo>
                      <a:lnTo>
                        <a:pt x="2167" y="3263"/>
                      </a:lnTo>
                      <a:lnTo>
                        <a:pt x="2176" y="3263"/>
                      </a:lnTo>
                      <a:lnTo>
                        <a:pt x="2194" y="3254"/>
                      </a:lnTo>
                      <a:lnTo>
                        <a:pt x="2203" y="3254"/>
                      </a:lnTo>
                      <a:lnTo>
                        <a:pt x="2185" y="3228"/>
                      </a:lnTo>
                      <a:lnTo>
                        <a:pt x="2158" y="3209"/>
                      </a:lnTo>
                      <a:lnTo>
                        <a:pt x="2139" y="3200"/>
                      </a:lnTo>
                      <a:lnTo>
                        <a:pt x="2113" y="3182"/>
                      </a:lnTo>
                      <a:lnTo>
                        <a:pt x="2095" y="3173"/>
                      </a:lnTo>
                      <a:lnTo>
                        <a:pt x="2068" y="3155"/>
                      </a:lnTo>
                      <a:lnTo>
                        <a:pt x="2050" y="3137"/>
                      </a:lnTo>
                      <a:lnTo>
                        <a:pt x="2032" y="3119"/>
                      </a:lnTo>
                      <a:lnTo>
                        <a:pt x="2032" y="3100"/>
                      </a:lnTo>
                      <a:lnTo>
                        <a:pt x="2032" y="3092"/>
                      </a:lnTo>
                      <a:lnTo>
                        <a:pt x="2050" y="3082"/>
                      </a:lnTo>
                      <a:lnTo>
                        <a:pt x="2058" y="3082"/>
                      </a:lnTo>
                      <a:lnTo>
                        <a:pt x="2076" y="3074"/>
                      </a:lnTo>
                      <a:lnTo>
                        <a:pt x="2095" y="3074"/>
                      </a:lnTo>
                      <a:lnTo>
                        <a:pt x="2113" y="3082"/>
                      </a:lnTo>
                      <a:lnTo>
                        <a:pt x="2121" y="3074"/>
                      </a:lnTo>
                      <a:lnTo>
                        <a:pt x="2139" y="3074"/>
                      </a:lnTo>
                      <a:lnTo>
                        <a:pt x="2149" y="3056"/>
                      </a:lnTo>
                      <a:lnTo>
                        <a:pt x="2149" y="3037"/>
                      </a:lnTo>
                      <a:lnTo>
                        <a:pt x="2149" y="3019"/>
                      </a:lnTo>
                      <a:lnTo>
                        <a:pt x="2149" y="2992"/>
                      </a:lnTo>
                      <a:lnTo>
                        <a:pt x="2149" y="2965"/>
                      </a:lnTo>
                      <a:lnTo>
                        <a:pt x="2149" y="2947"/>
                      </a:lnTo>
                      <a:lnTo>
                        <a:pt x="2158" y="2929"/>
                      </a:lnTo>
                      <a:lnTo>
                        <a:pt x="2221" y="2721"/>
                      </a:lnTo>
                      <a:lnTo>
                        <a:pt x="2285" y="2503"/>
                      </a:lnTo>
                      <a:lnTo>
                        <a:pt x="2329" y="2287"/>
                      </a:lnTo>
                      <a:lnTo>
                        <a:pt x="2374" y="2070"/>
                      </a:lnTo>
                      <a:lnTo>
                        <a:pt x="2402" y="1844"/>
                      </a:lnTo>
                      <a:lnTo>
                        <a:pt x="2429" y="1618"/>
                      </a:lnTo>
                      <a:lnTo>
                        <a:pt x="2447" y="1383"/>
                      </a:lnTo>
                      <a:lnTo>
                        <a:pt x="2465" y="1157"/>
                      </a:lnTo>
                      <a:lnTo>
                        <a:pt x="2447" y="1139"/>
                      </a:lnTo>
                      <a:lnTo>
                        <a:pt x="2374" y="1139"/>
                      </a:lnTo>
                      <a:lnTo>
                        <a:pt x="2293" y="1139"/>
                      </a:lnTo>
                      <a:lnTo>
                        <a:pt x="2221" y="1130"/>
                      </a:lnTo>
                      <a:lnTo>
                        <a:pt x="2139" y="1120"/>
                      </a:lnTo>
                      <a:lnTo>
                        <a:pt x="2068" y="1112"/>
                      </a:lnTo>
                      <a:lnTo>
                        <a:pt x="1987" y="1103"/>
                      </a:lnTo>
                      <a:lnTo>
                        <a:pt x="1914" y="1103"/>
                      </a:lnTo>
                      <a:lnTo>
                        <a:pt x="1833" y="1103"/>
                      </a:lnTo>
                      <a:lnTo>
                        <a:pt x="1805" y="1094"/>
                      </a:lnTo>
                      <a:lnTo>
                        <a:pt x="1779" y="1085"/>
                      </a:lnTo>
                      <a:lnTo>
                        <a:pt x="1752" y="1075"/>
                      </a:lnTo>
                      <a:lnTo>
                        <a:pt x="1724" y="1067"/>
                      </a:lnTo>
                      <a:lnTo>
                        <a:pt x="1697" y="1057"/>
                      </a:lnTo>
                      <a:lnTo>
                        <a:pt x="1670" y="1049"/>
                      </a:lnTo>
                      <a:lnTo>
                        <a:pt x="1643" y="1039"/>
                      </a:lnTo>
                      <a:lnTo>
                        <a:pt x="1625" y="1031"/>
                      </a:lnTo>
                      <a:lnTo>
                        <a:pt x="1598" y="1031"/>
                      </a:lnTo>
                      <a:lnTo>
                        <a:pt x="1580" y="1031"/>
                      </a:lnTo>
                      <a:lnTo>
                        <a:pt x="1553" y="1031"/>
                      </a:lnTo>
                      <a:lnTo>
                        <a:pt x="1535" y="1021"/>
                      </a:lnTo>
                      <a:lnTo>
                        <a:pt x="1517" y="1012"/>
                      </a:lnTo>
                      <a:lnTo>
                        <a:pt x="1499" y="1003"/>
                      </a:lnTo>
                      <a:lnTo>
                        <a:pt x="1481" y="994"/>
                      </a:lnTo>
                      <a:lnTo>
                        <a:pt x="1471" y="986"/>
                      </a:lnTo>
                      <a:lnTo>
                        <a:pt x="1499" y="885"/>
                      </a:lnTo>
                      <a:lnTo>
                        <a:pt x="1489" y="885"/>
                      </a:lnTo>
                      <a:lnTo>
                        <a:pt x="1471" y="885"/>
                      </a:lnTo>
                      <a:lnTo>
                        <a:pt x="1453" y="895"/>
                      </a:lnTo>
                      <a:lnTo>
                        <a:pt x="1444" y="895"/>
                      </a:lnTo>
                      <a:lnTo>
                        <a:pt x="1426" y="895"/>
                      </a:lnTo>
                      <a:lnTo>
                        <a:pt x="1408" y="885"/>
                      </a:lnTo>
                      <a:lnTo>
                        <a:pt x="1400" y="885"/>
                      </a:lnTo>
                      <a:lnTo>
                        <a:pt x="1381" y="877"/>
                      </a:lnTo>
                      <a:lnTo>
                        <a:pt x="1390" y="859"/>
                      </a:lnTo>
                      <a:lnTo>
                        <a:pt x="1390" y="850"/>
                      </a:lnTo>
                      <a:lnTo>
                        <a:pt x="1390" y="841"/>
                      </a:lnTo>
                      <a:lnTo>
                        <a:pt x="1390" y="822"/>
                      </a:lnTo>
                      <a:lnTo>
                        <a:pt x="1390" y="814"/>
                      </a:lnTo>
                      <a:lnTo>
                        <a:pt x="1390" y="804"/>
                      </a:lnTo>
                      <a:lnTo>
                        <a:pt x="1381" y="796"/>
                      </a:lnTo>
                      <a:lnTo>
                        <a:pt x="1381" y="786"/>
                      </a:lnTo>
                      <a:lnTo>
                        <a:pt x="1453" y="723"/>
                      </a:lnTo>
                      <a:lnTo>
                        <a:pt x="1526" y="669"/>
                      </a:lnTo>
                      <a:lnTo>
                        <a:pt x="1607" y="624"/>
                      </a:lnTo>
                      <a:lnTo>
                        <a:pt x="1688" y="579"/>
                      </a:lnTo>
                      <a:lnTo>
                        <a:pt x="1760" y="533"/>
                      </a:lnTo>
                      <a:lnTo>
                        <a:pt x="1842" y="488"/>
                      </a:lnTo>
                      <a:lnTo>
                        <a:pt x="1923" y="443"/>
                      </a:lnTo>
                      <a:lnTo>
                        <a:pt x="2004" y="389"/>
                      </a:lnTo>
                      <a:lnTo>
                        <a:pt x="2131" y="344"/>
                      </a:lnTo>
                      <a:lnTo>
                        <a:pt x="2266" y="298"/>
                      </a:lnTo>
                      <a:lnTo>
                        <a:pt x="2411" y="262"/>
                      </a:lnTo>
                      <a:lnTo>
                        <a:pt x="2546" y="235"/>
                      </a:lnTo>
                      <a:lnTo>
                        <a:pt x="2682" y="199"/>
                      </a:lnTo>
                      <a:lnTo>
                        <a:pt x="2826" y="180"/>
                      </a:lnTo>
                      <a:lnTo>
                        <a:pt x="2970" y="162"/>
                      </a:lnTo>
                      <a:lnTo>
                        <a:pt x="3124" y="144"/>
                      </a:lnTo>
                      <a:lnTo>
                        <a:pt x="3142" y="180"/>
                      </a:lnTo>
                      <a:lnTo>
                        <a:pt x="3151" y="217"/>
                      </a:lnTo>
                      <a:lnTo>
                        <a:pt x="3151" y="262"/>
                      </a:lnTo>
                      <a:lnTo>
                        <a:pt x="3151" y="308"/>
                      </a:lnTo>
                      <a:lnTo>
                        <a:pt x="3151" y="344"/>
                      </a:lnTo>
                      <a:lnTo>
                        <a:pt x="3160" y="389"/>
                      </a:lnTo>
                      <a:lnTo>
                        <a:pt x="3170" y="425"/>
                      </a:lnTo>
                      <a:lnTo>
                        <a:pt x="3196" y="461"/>
                      </a:lnTo>
                      <a:lnTo>
                        <a:pt x="3205" y="650"/>
                      </a:lnTo>
                      <a:lnTo>
                        <a:pt x="3205" y="850"/>
                      </a:lnTo>
                      <a:lnTo>
                        <a:pt x="3214" y="1039"/>
                      </a:lnTo>
                      <a:lnTo>
                        <a:pt x="3214" y="1239"/>
                      </a:lnTo>
                      <a:lnTo>
                        <a:pt x="3205" y="1438"/>
                      </a:lnTo>
                      <a:lnTo>
                        <a:pt x="3196" y="1627"/>
                      </a:lnTo>
                      <a:lnTo>
                        <a:pt x="3187" y="1826"/>
                      </a:lnTo>
                      <a:lnTo>
                        <a:pt x="3170" y="2015"/>
                      </a:lnTo>
                      <a:lnTo>
                        <a:pt x="3160" y="2043"/>
                      </a:lnTo>
                      <a:lnTo>
                        <a:pt x="3160" y="2061"/>
                      </a:lnTo>
                      <a:lnTo>
                        <a:pt x="3151" y="2088"/>
                      </a:lnTo>
                      <a:lnTo>
                        <a:pt x="3142" y="2106"/>
                      </a:lnTo>
                      <a:lnTo>
                        <a:pt x="3133" y="2133"/>
                      </a:lnTo>
                      <a:lnTo>
                        <a:pt x="3133" y="2151"/>
                      </a:lnTo>
                      <a:lnTo>
                        <a:pt x="3124" y="2179"/>
                      </a:lnTo>
                      <a:lnTo>
                        <a:pt x="3133" y="2205"/>
                      </a:lnTo>
                      <a:lnTo>
                        <a:pt x="3187" y="2224"/>
                      </a:lnTo>
                      <a:lnTo>
                        <a:pt x="3251" y="2250"/>
                      </a:lnTo>
                      <a:lnTo>
                        <a:pt x="3304" y="2278"/>
                      </a:lnTo>
                      <a:lnTo>
                        <a:pt x="3359" y="2305"/>
                      </a:lnTo>
                      <a:lnTo>
                        <a:pt x="3403" y="2341"/>
                      </a:lnTo>
                      <a:lnTo>
                        <a:pt x="3458" y="2377"/>
                      </a:lnTo>
                      <a:lnTo>
                        <a:pt x="3503" y="2414"/>
                      </a:lnTo>
                      <a:lnTo>
                        <a:pt x="3557" y="2459"/>
                      </a:lnTo>
                      <a:lnTo>
                        <a:pt x="3567" y="2440"/>
                      </a:lnTo>
                      <a:lnTo>
                        <a:pt x="3567" y="2422"/>
                      </a:lnTo>
                      <a:lnTo>
                        <a:pt x="3567" y="2404"/>
                      </a:lnTo>
                      <a:lnTo>
                        <a:pt x="3567" y="2386"/>
                      </a:lnTo>
                      <a:lnTo>
                        <a:pt x="3557" y="2359"/>
                      </a:lnTo>
                      <a:lnTo>
                        <a:pt x="3557" y="2341"/>
                      </a:lnTo>
                      <a:lnTo>
                        <a:pt x="3549" y="2323"/>
                      </a:lnTo>
                      <a:lnTo>
                        <a:pt x="3539" y="2305"/>
                      </a:lnTo>
                      <a:lnTo>
                        <a:pt x="3557" y="2278"/>
                      </a:lnTo>
                      <a:lnTo>
                        <a:pt x="3593" y="2260"/>
                      </a:lnTo>
                      <a:lnTo>
                        <a:pt x="3630" y="2260"/>
                      </a:lnTo>
                      <a:lnTo>
                        <a:pt x="3666" y="2260"/>
                      </a:lnTo>
                      <a:lnTo>
                        <a:pt x="3702" y="2278"/>
                      </a:lnTo>
                      <a:lnTo>
                        <a:pt x="3738" y="2296"/>
                      </a:lnTo>
                      <a:lnTo>
                        <a:pt x="3783" y="2305"/>
                      </a:lnTo>
                      <a:lnTo>
                        <a:pt x="3820" y="2305"/>
                      </a:lnTo>
                      <a:lnTo>
                        <a:pt x="3873" y="2333"/>
                      </a:lnTo>
                      <a:lnTo>
                        <a:pt x="3919" y="2359"/>
                      </a:lnTo>
                      <a:lnTo>
                        <a:pt x="3964" y="2396"/>
                      </a:lnTo>
                      <a:lnTo>
                        <a:pt x="4009" y="2432"/>
                      </a:lnTo>
                      <a:lnTo>
                        <a:pt x="4045" y="2477"/>
                      </a:lnTo>
                      <a:lnTo>
                        <a:pt x="4090" y="2513"/>
                      </a:lnTo>
                      <a:lnTo>
                        <a:pt x="4126" y="2558"/>
                      </a:lnTo>
                      <a:lnTo>
                        <a:pt x="4162" y="2594"/>
                      </a:lnTo>
                      <a:lnTo>
                        <a:pt x="4235" y="2414"/>
                      </a:lnTo>
                      <a:lnTo>
                        <a:pt x="4298" y="2233"/>
                      </a:lnTo>
                      <a:lnTo>
                        <a:pt x="4361" y="2043"/>
                      </a:lnTo>
                      <a:lnTo>
                        <a:pt x="4406" y="1853"/>
                      </a:lnTo>
                      <a:lnTo>
                        <a:pt x="4452" y="1654"/>
                      </a:lnTo>
                      <a:lnTo>
                        <a:pt x="4487" y="1464"/>
                      </a:lnTo>
                      <a:lnTo>
                        <a:pt x="4505" y="1256"/>
                      </a:lnTo>
                      <a:lnTo>
                        <a:pt x="4515" y="1057"/>
                      </a:lnTo>
                      <a:lnTo>
                        <a:pt x="4505" y="1039"/>
                      </a:lnTo>
                      <a:lnTo>
                        <a:pt x="4452" y="1057"/>
                      </a:lnTo>
                      <a:lnTo>
                        <a:pt x="4397" y="1067"/>
                      </a:lnTo>
                      <a:lnTo>
                        <a:pt x="4334" y="1075"/>
                      </a:lnTo>
                      <a:lnTo>
                        <a:pt x="4280" y="1075"/>
                      </a:lnTo>
                      <a:lnTo>
                        <a:pt x="4225" y="1085"/>
                      </a:lnTo>
                      <a:lnTo>
                        <a:pt x="4162" y="1085"/>
                      </a:lnTo>
                      <a:lnTo>
                        <a:pt x="4108" y="1075"/>
                      </a:lnTo>
                      <a:lnTo>
                        <a:pt x="4054" y="1067"/>
                      </a:lnTo>
                      <a:lnTo>
                        <a:pt x="3972" y="1067"/>
                      </a:lnTo>
                      <a:lnTo>
                        <a:pt x="3901" y="1057"/>
                      </a:lnTo>
                      <a:lnTo>
                        <a:pt x="3828" y="1039"/>
                      </a:lnTo>
                      <a:lnTo>
                        <a:pt x="3765" y="1021"/>
                      </a:lnTo>
                      <a:lnTo>
                        <a:pt x="3693" y="994"/>
                      </a:lnTo>
                      <a:lnTo>
                        <a:pt x="3630" y="968"/>
                      </a:lnTo>
                      <a:lnTo>
                        <a:pt x="3567" y="931"/>
                      </a:lnTo>
                      <a:lnTo>
                        <a:pt x="3503" y="895"/>
                      </a:lnTo>
                      <a:lnTo>
                        <a:pt x="3503" y="868"/>
                      </a:lnTo>
                      <a:lnTo>
                        <a:pt x="3512" y="859"/>
                      </a:lnTo>
                      <a:lnTo>
                        <a:pt x="3530" y="841"/>
                      </a:lnTo>
                      <a:lnTo>
                        <a:pt x="3549" y="822"/>
                      </a:lnTo>
                      <a:lnTo>
                        <a:pt x="3557" y="814"/>
                      </a:lnTo>
                      <a:lnTo>
                        <a:pt x="3575" y="796"/>
                      </a:lnTo>
                      <a:lnTo>
                        <a:pt x="3585" y="778"/>
                      </a:lnTo>
                      <a:lnTo>
                        <a:pt x="3585" y="759"/>
                      </a:lnTo>
                      <a:lnTo>
                        <a:pt x="3567" y="759"/>
                      </a:lnTo>
                      <a:lnTo>
                        <a:pt x="3549" y="759"/>
                      </a:lnTo>
                      <a:lnTo>
                        <a:pt x="3521" y="759"/>
                      </a:lnTo>
                      <a:lnTo>
                        <a:pt x="3503" y="750"/>
                      </a:lnTo>
                      <a:lnTo>
                        <a:pt x="3476" y="750"/>
                      </a:lnTo>
                      <a:lnTo>
                        <a:pt x="3449" y="741"/>
                      </a:lnTo>
                      <a:lnTo>
                        <a:pt x="3431" y="723"/>
                      </a:lnTo>
                      <a:lnTo>
                        <a:pt x="3413" y="715"/>
                      </a:lnTo>
                      <a:lnTo>
                        <a:pt x="3422" y="696"/>
                      </a:lnTo>
                      <a:lnTo>
                        <a:pt x="3440" y="687"/>
                      </a:lnTo>
                      <a:lnTo>
                        <a:pt x="3458" y="669"/>
                      </a:lnTo>
                      <a:lnTo>
                        <a:pt x="3476" y="660"/>
                      </a:lnTo>
                      <a:lnTo>
                        <a:pt x="3494" y="642"/>
                      </a:lnTo>
                      <a:lnTo>
                        <a:pt x="3512" y="632"/>
                      </a:lnTo>
                      <a:lnTo>
                        <a:pt x="3539" y="624"/>
                      </a:lnTo>
                      <a:lnTo>
                        <a:pt x="3557" y="624"/>
                      </a:lnTo>
                      <a:lnTo>
                        <a:pt x="3593" y="587"/>
                      </a:lnTo>
                      <a:lnTo>
                        <a:pt x="3638" y="551"/>
                      </a:lnTo>
                      <a:lnTo>
                        <a:pt x="3675" y="524"/>
                      </a:lnTo>
                      <a:lnTo>
                        <a:pt x="3719" y="498"/>
                      </a:lnTo>
                      <a:lnTo>
                        <a:pt x="3765" y="461"/>
                      </a:lnTo>
                      <a:lnTo>
                        <a:pt x="3810" y="434"/>
                      </a:lnTo>
                      <a:lnTo>
                        <a:pt x="3855" y="397"/>
                      </a:lnTo>
                      <a:lnTo>
                        <a:pt x="3891" y="362"/>
                      </a:lnTo>
                      <a:lnTo>
                        <a:pt x="3991" y="316"/>
                      </a:lnTo>
                      <a:lnTo>
                        <a:pt x="4081" y="262"/>
                      </a:lnTo>
                      <a:lnTo>
                        <a:pt x="4171" y="208"/>
                      </a:lnTo>
                      <a:lnTo>
                        <a:pt x="4270" y="154"/>
                      </a:lnTo>
                      <a:lnTo>
                        <a:pt x="4369" y="109"/>
                      </a:lnTo>
                      <a:lnTo>
                        <a:pt x="4470" y="81"/>
                      </a:lnTo>
                      <a:lnTo>
                        <a:pt x="4578" y="54"/>
                      </a:lnTo>
                      <a:lnTo>
                        <a:pt x="4687" y="36"/>
                      </a:lnTo>
                      <a:lnTo>
                        <a:pt x="4713" y="36"/>
                      </a:lnTo>
                      <a:lnTo>
                        <a:pt x="4740" y="27"/>
                      </a:lnTo>
                      <a:lnTo>
                        <a:pt x="4768" y="27"/>
                      </a:lnTo>
                      <a:lnTo>
                        <a:pt x="4794" y="18"/>
                      </a:lnTo>
                      <a:lnTo>
                        <a:pt x="4813" y="18"/>
                      </a:lnTo>
                      <a:lnTo>
                        <a:pt x="4839" y="9"/>
                      </a:lnTo>
                      <a:lnTo>
                        <a:pt x="4867" y="0"/>
                      </a:lnTo>
                      <a:lnTo>
                        <a:pt x="4894" y="0"/>
                      </a:lnTo>
                      <a:close/>
                    </a:path>
                  </a:pathLst>
                </a:custGeom>
                <a:solidFill>
                  <a:srgbClr val="000000"/>
                </a:solidFill>
                <a:ln w="9525">
                  <a:noFill/>
                  <a:round/>
                  <a:headEnd/>
                  <a:tailEnd/>
                </a:ln>
              </p:spPr>
              <p:txBody>
                <a:bodyPr>
                  <a:prstTxWarp prst="textNoShape">
                    <a:avLst/>
                  </a:prstTxWarp>
                </a:bodyPr>
                <a:lstStyle/>
                <a:p>
                  <a:endParaRPr lang="en-US"/>
                </a:p>
              </p:txBody>
            </p:sp>
            <p:sp>
              <p:nvSpPr>
                <p:cNvPr id="38962" name="Freeform 9"/>
                <p:cNvSpPr>
                  <a:spLocks noChangeAspect="1" noEditPoints="1"/>
                </p:cNvSpPr>
                <p:nvPr/>
              </p:nvSpPr>
              <p:spPr bwMode="auto">
                <a:xfrm>
                  <a:off x="1079" y="2366"/>
                  <a:ext cx="1488" cy="1288"/>
                </a:xfrm>
                <a:custGeom>
                  <a:avLst/>
                  <a:gdLst>
                    <a:gd name="T0" fmla="*/ 3611 w 14880"/>
                    <a:gd name="T1" fmla="*/ 3100 h 12881"/>
                    <a:gd name="T2" fmla="*/ 3864 w 14880"/>
                    <a:gd name="T3" fmla="*/ 3842 h 12881"/>
                    <a:gd name="T4" fmla="*/ 4036 w 14880"/>
                    <a:gd name="T5" fmla="*/ 4312 h 12881"/>
                    <a:gd name="T6" fmla="*/ 3964 w 14880"/>
                    <a:gd name="T7" fmla="*/ 4439 h 12881"/>
                    <a:gd name="T8" fmla="*/ 4162 w 14880"/>
                    <a:gd name="T9" fmla="*/ 4827 h 12881"/>
                    <a:gd name="T10" fmla="*/ 5092 w 14880"/>
                    <a:gd name="T11" fmla="*/ 5749 h 12881"/>
                    <a:gd name="T12" fmla="*/ 6050 w 14880"/>
                    <a:gd name="T13" fmla="*/ 6065 h 12881"/>
                    <a:gd name="T14" fmla="*/ 7305 w 14880"/>
                    <a:gd name="T15" fmla="*/ 6454 h 12881"/>
                    <a:gd name="T16" fmla="*/ 8415 w 14880"/>
                    <a:gd name="T17" fmla="*/ 6707 h 12881"/>
                    <a:gd name="T18" fmla="*/ 8695 w 14880"/>
                    <a:gd name="T19" fmla="*/ 6282 h 12881"/>
                    <a:gd name="T20" fmla="*/ 10601 w 14880"/>
                    <a:gd name="T21" fmla="*/ 5885 h 12881"/>
                    <a:gd name="T22" fmla="*/ 10943 w 14880"/>
                    <a:gd name="T23" fmla="*/ 5957 h 12881"/>
                    <a:gd name="T24" fmla="*/ 11820 w 14880"/>
                    <a:gd name="T25" fmla="*/ 6391 h 12881"/>
                    <a:gd name="T26" fmla="*/ 12379 w 14880"/>
                    <a:gd name="T27" fmla="*/ 7241 h 12881"/>
                    <a:gd name="T28" fmla="*/ 12857 w 14880"/>
                    <a:gd name="T29" fmla="*/ 8380 h 12881"/>
                    <a:gd name="T30" fmla="*/ 13426 w 14880"/>
                    <a:gd name="T31" fmla="*/ 9600 h 12881"/>
                    <a:gd name="T32" fmla="*/ 14700 w 14880"/>
                    <a:gd name="T33" fmla="*/ 11715 h 12881"/>
                    <a:gd name="T34" fmla="*/ 14393 w 14880"/>
                    <a:gd name="T35" fmla="*/ 12213 h 12881"/>
                    <a:gd name="T36" fmla="*/ 14474 w 14880"/>
                    <a:gd name="T37" fmla="*/ 12529 h 12881"/>
                    <a:gd name="T38" fmla="*/ 14411 w 14880"/>
                    <a:gd name="T39" fmla="*/ 12791 h 12881"/>
                    <a:gd name="T40" fmla="*/ 14077 w 14880"/>
                    <a:gd name="T41" fmla="*/ 12122 h 12881"/>
                    <a:gd name="T42" fmla="*/ 13779 w 14880"/>
                    <a:gd name="T43" fmla="*/ 12493 h 12881"/>
                    <a:gd name="T44" fmla="*/ 11657 w 14880"/>
                    <a:gd name="T45" fmla="*/ 9564 h 12881"/>
                    <a:gd name="T46" fmla="*/ 10645 w 14880"/>
                    <a:gd name="T47" fmla="*/ 8913 h 12881"/>
                    <a:gd name="T48" fmla="*/ 10122 w 14880"/>
                    <a:gd name="T49" fmla="*/ 8597 h 12881"/>
                    <a:gd name="T50" fmla="*/ 9977 w 14880"/>
                    <a:gd name="T51" fmla="*/ 7702 h 12881"/>
                    <a:gd name="T52" fmla="*/ 9454 w 14880"/>
                    <a:gd name="T53" fmla="*/ 8714 h 12881"/>
                    <a:gd name="T54" fmla="*/ 8867 w 14880"/>
                    <a:gd name="T55" fmla="*/ 8660 h 12881"/>
                    <a:gd name="T56" fmla="*/ 8308 w 14880"/>
                    <a:gd name="T57" fmla="*/ 8660 h 12881"/>
                    <a:gd name="T58" fmla="*/ 7864 w 14880"/>
                    <a:gd name="T59" fmla="*/ 8724 h 12881"/>
                    <a:gd name="T60" fmla="*/ 5851 w 14880"/>
                    <a:gd name="T61" fmla="*/ 8136 h 12881"/>
                    <a:gd name="T62" fmla="*/ 5363 w 14880"/>
                    <a:gd name="T63" fmla="*/ 9320 h 12881"/>
                    <a:gd name="T64" fmla="*/ 4713 w 14880"/>
                    <a:gd name="T65" fmla="*/ 9492 h 12881"/>
                    <a:gd name="T66" fmla="*/ 4099 w 14880"/>
                    <a:gd name="T67" fmla="*/ 9483 h 12881"/>
                    <a:gd name="T68" fmla="*/ 1381 w 14880"/>
                    <a:gd name="T69" fmla="*/ 10477 h 12881"/>
                    <a:gd name="T70" fmla="*/ 767 w 14880"/>
                    <a:gd name="T71" fmla="*/ 10658 h 12881"/>
                    <a:gd name="T72" fmla="*/ 640 w 14880"/>
                    <a:gd name="T73" fmla="*/ 10567 h 12881"/>
                    <a:gd name="T74" fmla="*/ 343 w 14880"/>
                    <a:gd name="T75" fmla="*/ 10613 h 12881"/>
                    <a:gd name="T76" fmla="*/ 379 w 14880"/>
                    <a:gd name="T77" fmla="*/ 10142 h 12881"/>
                    <a:gd name="T78" fmla="*/ 162 w 14880"/>
                    <a:gd name="T79" fmla="*/ 9799 h 12881"/>
                    <a:gd name="T80" fmla="*/ 1002 w 14880"/>
                    <a:gd name="T81" fmla="*/ 9238 h 12881"/>
                    <a:gd name="T82" fmla="*/ 2772 w 14880"/>
                    <a:gd name="T83" fmla="*/ 8940 h 12881"/>
                    <a:gd name="T84" fmla="*/ 4045 w 14880"/>
                    <a:gd name="T85" fmla="*/ 8054 h 12881"/>
                    <a:gd name="T86" fmla="*/ 3169 w 14880"/>
                    <a:gd name="T87" fmla="*/ 7150 h 12881"/>
                    <a:gd name="T88" fmla="*/ 2673 w 14880"/>
                    <a:gd name="T89" fmla="*/ 6807 h 12881"/>
                    <a:gd name="T90" fmla="*/ 1950 w 14880"/>
                    <a:gd name="T91" fmla="*/ 4773 h 12881"/>
                    <a:gd name="T92" fmla="*/ 1318 w 14880"/>
                    <a:gd name="T93" fmla="*/ 3363 h 12881"/>
                    <a:gd name="T94" fmla="*/ 1020 w 14880"/>
                    <a:gd name="T95" fmla="*/ 2857 h 12881"/>
                    <a:gd name="T96" fmla="*/ 1454 w 14880"/>
                    <a:gd name="T97" fmla="*/ 2667 h 12881"/>
                    <a:gd name="T98" fmla="*/ 1788 w 14880"/>
                    <a:gd name="T99" fmla="*/ 2414 h 12881"/>
                    <a:gd name="T100" fmla="*/ 1878 w 14880"/>
                    <a:gd name="T101" fmla="*/ 2215 h 12881"/>
                    <a:gd name="T102" fmla="*/ 2609 w 14880"/>
                    <a:gd name="T103" fmla="*/ 2333 h 12881"/>
                    <a:gd name="T104" fmla="*/ 3016 w 14880"/>
                    <a:gd name="T105" fmla="*/ 2875 h 12881"/>
                    <a:gd name="T106" fmla="*/ 3530 w 14880"/>
                    <a:gd name="T107" fmla="*/ 1871 h 12881"/>
                    <a:gd name="T108" fmla="*/ 3603 w 14880"/>
                    <a:gd name="T109" fmla="*/ 822 h 12881"/>
                    <a:gd name="T110" fmla="*/ 2420 w 14880"/>
                    <a:gd name="T111" fmla="*/ 652 h 12881"/>
                    <a:gd name="T112" fmla="*/ 3548 w 14880"/>
                    <a:gd name="T113" fmla="*/ 0 h 12881"/>
                    <a:gd name="T114" fmla="*/ 1815 w 14880"/>
                    <a:gd name="T115" fmla="*/ 2025 h 12881"/>
                    <a:gd name="T116" fmla="*/ 1499 w 14880"/>
                    <a:gd name="T117" fmla="*/ 2333 h 12881"/>
                    <a:gd name="T118" fmla="*/ 1553 w 14880"/>
                    <a:gd name="T119" fmla="*/ 986 h 12881"/>
                    <a:gd name="T120" fmla="*/ 324 w 14880"/>
                    <a:gd name="T121" fmla="*/ 895 h 12881"/>
                    <a:gd name="T122" fmla="*/ 840 w 14880"/>
                    <a:gd name="T123" fmla="*/ 398 h 128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80"/>
                    <a:gd name="T187" fmla="*/ 0 h 12881"/>
                    <a:gd name="T188" fmla="*/ 14880 w 14880"/>
                    <a:gd name="T189" fmla="*/ 12881 h 128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80" h="12881">
                      <a:moveTo>
                        <a:pt x="3720" y="163"/>
                      </a:moveTo>
                      <a:lnTo>
                        <a:pt x="3774" y="271"/>
                      </a:lnTo>
                      <a:lnTo>
                        <a:pt x="3810" y="380"/>
                      </a:lnTo>
                      <a:lnTo>
                        <a:pt x="3846" y="498"/>
                      </a:lnTo>
                      <a:lnTo>
                        <a:pt x="3874" y="615"/>
                      </a:lnTo>
                      <a:lnTo>
                        <a:pt x="3891" y="733"/>
                      </a:lnTo>
                      <a:lnTo>
                        <a:pt x="3909" y="859"/>
                      </a:lnTo>
                      <a:lnTo>
                        <a:pt x="3919" y="976"/>
                      </a:lnTo>
                      <a:lnTo>
                        <a:pt x="3927" y="1103"/>
                      </a:lnTo>
                      <a:lnTo>
                        <a:pt x="3927" y="1347"/>
                      </a:lnTo>
                      <a:lnTo>
                        <a:pt x="3909" y="1591"/>
                      </a:lnTo>
                      <a:lnTo>
                        <a:pt x="3883" y="1826"/>
                      </a:lnTo>
                      <a:lnTo>
                        <a:pt x="3838" y="2052"/>
                      </a:lnTo>
                      <a:lnTo>
                        <a:pt x="3810" y="2179"/>
                      </a:lnTo>
                      <a:lnTo>
                        <a:pt x="3774" y="2296"/>
                      </a:lnTo>
                      <a:lnTo>
                        <a:pt x="3738" y="2423"/>
                      </a:lnTo>
                      <a:lnTo>
                        <a:pt x="3693" y="2541"/>
                      </a:lnTo>
                      <a:lnTo>
                        <a:pt x="3657" y="2658"/>
                      </a:lnTo>
                      <a:lnTo>
                        <a:pt x="3621" y="2776"/>
                      </a:lnTo>
                      <a:lnTo>
                        <a:pt x="3585" y="2893"/>
                      </a:lnTo>
                      <a:lnTo>
                        <a:pt x="3557" y="3011"/>
                      </a:lnTo>
                      <a:lnTo>
                        <a:pt x="3557" y="3037"/>
                      </a:lnTo>
                      <a:lnTo>
                        <a:pt x="3567" y="3056"/>
                      </a:lnTo>
                      <a:lnTo>
                        <a:pt x="3575" y="3064"/>
                      </a:lnTo>
                      <a:lnTo>
                        <a:pt x="3585" y="3082"/>
                      </a:lnTo>
                      <a:lnTo>
                        <a:pt x="3603" y="3092"/>
                      </a:lnTo>
                      <a:lnTo>
                        <a:pt x="3611" y="3100"/>
                      </a:lnTo>
                      <a:lnTo>
                        <a:pt x="3630" y="3110"/>
                      </a:lnTo>
                      <a:lnTo>
                        <a:pt x="3648" y="3128"/>
                      </a:lnTo>
                      <a:lnTo>
                        <a:pt x="3674" y="3155"/>
                      </a:lnTo>
                      <a:lnTo>
                        <a:pt x="3702" y="3182"/>
                      </a:lnTo>
                      <a:lnTo>
                        <a:pt x="3738" y="3218"/>
                      </a:lnTo>
                      <a:lnTo>
                        <a:pt x="3765" y="3246"/>
                      </a:lnTo>
                      <a:lnTo>
                        <a:pt x="3792" y="3282"/>
                      </a:lnTo>
                      <a:lnTo>
                        <a:pt x="3820" y="3309"/>
                      </a:lnTo>
                      <a:lnTo>
                        <a:pt x="3838" y="3345"/>
                      </a:lnTo>
                      <a:lnTo>
                        <a:pt x="3856" y="3390"/>
                      </a:lnTo>
                      <a:lnTo>
                        <a:pt x="3512" y="3282"/>
                      </a:lnTo>
                      <a:lnTo>
                        <a:pt x="3504" y="3282"/>
                      </a:lnTo>
                      <a:lnTo>
                        <a:pt x="3494" y="3282"/>
                      </a:lnTo>
                      <a:lnTo>
                        <a:pt x="3494" y="3291"/>
                      </a:lnTo>
                      <a:lnTo>
                        <a:pt x="3485" y="3299"/>
                      </a:lnTo>
                      <a:lnTo>
                        <a:pt x="3485" y="3309"/>
                      </a:lnTo>
                      <a:lnTo>
                        <a:pt x="3557" y="3372"/>
                      </a:lnTo>
                      <a:lnTo>
                        <a:pt x="3630" y="3435"/>
                      </a:lnTo>
                      <a:lnTo>
                        <a:pt x="3702" y="3507"/>
                      </a:lnTo>
                      <a:lnTo>
                        <a:pt x="3765" y="3580"/>
                      </a:lnTo>
                      <a:lnTo>
                        <a:pt x="3828" y="3653"/>
                      </a:lnTo>
                      <a:lnTo>
                        <a:pt x="3883" y="3734"/>
                      </a:lnTo>
                      <a:lnTo>
                        <a:pt x="3927" y="3815"/>
                      </a:lnTo>
                      <a:lnTo>
                        <a:pt x="3973" y="3906"/>
                      </a:lnTo>
                      <a:lnTo>
                        <a:pt x="3937" y="3878"/>
                      </a:lnTo>
                      <a:lnTo>
                        <a:pt x="3901" y="3860"/>
                      </a:lnTo>
                      <a:lnTo>
                        <a:pt x="3864" y="3842"/>
                      </a:lnTo>
                      <a:lnTo>
                        <a:pt x="3828" y="3833"/>
                      </a:lnTo>
                      <a:lnTo>
                        <a:pt x="3792" y="3815"/>
                      </a:lnTo>
                      <a:lnTo>
                        <a:pt x="3747" y="3805"/>
                      </a:lnTo>
                      <a:lnTo>
                        <a:pt x="3711" y="3797"/>
                      </a:lnTo>
                      <a:lnTo>
                        <a:pt x="3674" y="3788"/>
                      </a:lnTo>
                      <a:lnTo>
                        <a:pt x="3666" y="3788"/>
                      </a:lnTo>
                      <a:lnTo>
                        <a:pt x="3657" y="3797"/>
                      </a:lnTo>
                      <a:lnTo>
                        <a:pt x="3657" y="3805"/>
                      </a:lnTo>
                      <a:lnTo>
                        <a:pt x="3657" y="3815"/>
                      </a:lnTo>
                      <a:lnTo>
                        <a:pt x="3657" y="3824"/>
                      </a:lnTo>
                      <a:lnTo>
                        <a:pt x="3666" y="3824"/>
                      </a:lnTo>
                      <a:lnTo>
                        <a:pt x="3674" y="3833"/>
                      </a:lnTo>
                      <a:lnTo>
                        <a:pt x="3684" y="3842"/>
                      </a:lnTo>
                      <a:lnTo>
                        <a:pt x="3693" y="3851"/>
                      </a:lnTo>
                      <a:lnTo>
                        <a:pt x="3702" y="3860"/>
                      </a:lnTo>
                      <a:lnTo>
                        <a:pt x="3711" y="3869"/>
                      </a:lnTo>
                      <a:lnTo>
                        <a:pt x="3711" y="3878"/>
                      </a:lnTo>
                      <a:lnTo>
                        <a:pt x="3720" y="3896"/>
                      </a:lnTo>
                      <a:lnTo>
                        <a:pt x="3711" y="3906"/>
                      </a:lnTo>
                      <a:lnTo>
                        <a:pt x="3765" y="3941"/>
                      </a:lnTo>
                      <a:lnTo>
                        <a:pt x="3820" y="3987"/>
                      </a:lnTo>
                      <a:lnTo>
                        <a:pt x="3864" y="4032"/>
                      </a:lnTo>
                      <a:lnTo>
                        <a:pt x="3901" y="4086"/>
                      </a:lnTo>
                      <a:lnTo>
                        <a:pt x="3946" y="4141"/>
                      </a:lnTo>
                      <a:lnTo>
                        <a:pt x="3982" y="4194"/>
                      </a:lnTo>
                      <a:lnTo>
                        <a:pt x="4008" y="4249"/>
                      </a:lnTo>
                      <a:lnTo>
                        <a:pt x="4036" y="4312"/>
                      </a:lnTo>
                      <a:lnTo>
                        <a:pt x="4008" y="4293"/>
                      </a:lnTo>
                      <a:lnTo>
                        <a:pt x="3982" y="4285"/>
                      </a:lnTo>
                      <a:lnTo>
                        <a:pt x="3955" y="4276"/>
                      </a:lnTo>
                      <a:lnTo>
                        <a:pt x="3927" y="4258"/>
                      </a:lnTo>
                      <a:lnTo>
                        <a:pt x="3891" y="4249"/>
                      </a:lnTo>
                      <a:lnTo>
                        <a:pt x="3864" y="4240"/>
                      </a:lnTo>
                      <a:lnTo>
                        <a:pt x="3838" y="4230"/>
                      </a:lnTo>
                      <a:lnTo>
                        <a:pt x="3810" y="4230"/>
                      </a:lnTo>
                      <a:lnTo>
                        <a:pt x="3801" y="4230"/>
                      </a:lnTo>
                      <a:lnTo>
                        <a:pt x="3792" y="4230"/>
                      </a:lnTo>
                      <a:lnTo>
                        <a:pt x="3792" y="4240"/>
                      </a:lnTo>
                      <a:lnTo>
                        <a:pt x="3783" y="4240"/>
                      </a:lnTo>
                      <a:lnTo>
                        <a:pt x="3774" y="4249"/>
                      </a:lnTo>
                      <a:lnTo>
                        <a:pt x="3765" y="4249"/>
                      </a:lnTo>
                      <a:lnTo>
                        <a:pt x="3765" y="4258"/>
                      </a:lnTo>
                      <a:lnTo>
                        <a:pt x="3774" y="4258"/>
                      </a:lnTo>
                      <a:lnTo>
                        <a:pt x="3783" y="4267"/>
                      </a:lnTo>
                      <a:lnTo>
                        <a:pt x="3792" y="4276"/>
                      </a:lnTo>
                      <a:lnTo>
                        <a:pt x="3810" y="4285"/>
                      </a:lnTo>
                      <a:lnTo>
                        <a:pt x="3820" y="4293"/>
                      </a:lnTo>
                      <a:lnTo>
                        <a:pt x="3828" y="4312"/>
                      </a:lnTo>
                      <a:lnTo>
                        <a:pt x="3828" y="4321"/>
                      </a:lnTo>
                      <a:lnTo>
                        <a:pt x="3828" y="4339"/>
                      </a:lnTo>
                      <a:lnTo>
                        <a:pt x="3856" y="4358"/>
                      </a:lnTo>
                      <a:lnTo>
                        <a:pt x="3891" y="4384"/>
                      </a:lnTo>
                      <a:lnTo>
                        <a:pt x="3927" y="4412"/>
                      </a:lnTo>
                      <a:lnTo>
                        <a:pt x="3964" y="4439"/>
                      </a:lnTo>
                      <a:lnTo>
                        <a:pt x="3990" y="4465"/>
                      </a:lnTo>
                      <a:lnTo>
                        <a:pt x="4018" y="4502"/>
                      </a:lnTo>
                      <a:lnTo>
                        <a:pt x="4045" y="4529"/>
                      </a:lnTo>
                      <a:lnTo>
                        <a:pt x="4073" y="4565"/>
                      </a:lnTo>
                      <a:lnTo>
                        <a:pt x="4054" y="4565"/>
                      </a:lnTo>
                      <a:lnTo>
                        <a:pt x="4036" y="4556"/>
                      </a:lnTo>
                      <a:lnTo>
                        <a:pt x="4018" y="4547"/>
                      </a:lnTo>
                      <a:lnTo>
                        <a:pt x="3990" y="4547"/>
                      </a:lnTo>
                      <a:lnTo>
                        <a:pt x="3973" y="4538"/>
                      </a:lnTo>
                      <a:lnTo>
                        <a:pt x="3955" y="4538"/>
                      </a:lnTo>
                      <a:lnTo>
                        <a:pt x="3927" y="4538"/>
                      </a:lnTo>
                      <a:lnTo>
                        <a:pt x="3909" y="4547"/>
                      </a:lnTo>
                      <a:lnTo>
                        <a:pt x="3909" y="4565"/>
                      </a:lnTo>
                      <a:lnTo>
                        <a:pt x="3919" y="4583"/>
                      </a:lnTo>
                      <a:lnTo>
                        <a:pt x="3927" y="4593"/>
                      </a:lnTo>
                      <a:lnTo>
                        <a:pt x="3946" y="4593"/>
                      </a:lnTo>
                      <a:lnTo>
                        <a:pt x="3973" y="4593"/>
                      </a:lnTo>
                      <a:lnTo>
                        <a:pt x="3982" y="4601"/>
                      </a:lnTo>
                      <a:lnTo>
                        <a:pt x="4000" y="4611"/>
                      </a:lnTo>
                      <a:lnTo>
                        <a:pt x="3990" y="4637"/>
                      </a:lnTo>
                      <a:lnTo>
                        <a:pt x="4018" y="4656"/>
                      </a:lnTo>
                      <a:lnTo>
                        <a:pt x="4045" y="4682"/>
                      </a:lnTo>
                      <a:lnTo>
                        <a:pt x="4073" y="4710"/>
                      </a:lnTo>
                      <a:lnTo>
                        <a:pt x="4091" y="4737"/>
                      </a:lnTo>
                      <a:lnTo>
                        <a:pt x="4108" y="4773"/>
                      </a:lnTo>
                      <a:lnTo>
                        <a:pt x="4136" y="4800"/>
                      </a:lnTo>
                      <a:lnTo>
                        <a:pt x="4162" y="4827"/>
                      </a:lnTo>
                      <a:lnTo>
                        <a:pt x="4190" y="4854"/>
                      </a:lnTo>
                      <a:lnTo>
                        <a:pt x="4253" y="4927"/>
                      </a:lnTo>
                      <a:lnTo>
                        <a:pt x="4316" y="4990"/>
                      </a:lnTo>
                      <a:lnTo>
                        <a:pt x="4379" y="5053"/>
                      </a:lnTo>
                      <a:lnTo>
                        <a:pt x="4452" y="5107"/>
                      </a:lnTo>
                      <a:lnTo>
                        <a:pt x="4515" y="5170"/>
                      </a:lnTo>
                      <a:lnTo>
                        <a:pt x="4587" y="5225"/>
                      </a:lnTo>
                      <a:lnTo>
                        <a:pt x="4659" y="5288"/>
                      </a:lnTo>
                      <a:lnTo>
                        <a:pt x="4731" y="5352"/>
                      </a:lnTo>
                      <a:lnTo>
                        <a:pt x="4786" y="5388"/>
                      </a:lnTo>
                      <a:lnTo>
                        <a:pt x="4840" y="5423"/>
                      </a:lnTo>
                      <a:lnTo>
                        <a:pt x="4893" y="5460"/>
                      </a:lnTo>
                      <a:lnTo>
                        <a:pt x="4948" y="5496"/>
                      </a:lnTo>
                      <a:lnTo>
                        <a:pt x="5002" y="5532"/>
                      </a:lnTo>
                      <a:lnTo>
                        <a:pt x="5057" y="5569"/>
                      </a:lnTo>
                      <a:lnTo>
                        <a:pt x="5110" y="5595"/>
                      </a:lnTo>
                      <a:lnTo>
                        <a:pt x="5173" y="5614"/>
                      </a:lnTo>
                      <a:lnTo>
                        <a:pt x="5147" y="5632"/>
                      </a:lnTo>
                      <a:lnTo>
                        <a:pt x="5128" y="5632"/>
                      </a:lnTo>
                      <a:lnTo>
                        <a:pt x="5102" y="5632"/>
                      </a:lnTo>
                      <a:lnTo>
                        <a:pt x="5074" y="5632"/>
                      </a:lnTo>
                      <a:lnTo>
                        <a:pt x="5047" y="5632"/>
                      </a:lnTo>
                      <a:lnTo>
                        <a:pt x="5029" y="5632"/>
                      </a:lnTo>
                      <a:lnTo>
                        <a:pt x="5002" y="5650"/>
                      </a:lnTo>
                      <a:lnTo>
                        <a:pt x="4984" y="5668"/>
                      </a:lnTo>
                      <a:lnTo>
                        <a:pt x="5039" y="5713"/>
                      </a:lnTo>
                      <a:lnTo>
                        <a:pt x="5092" y="5749"/>
                      </a:lnTo>
                      <a:lnTo>
                        <a:pt x="5147" y="5785"/>
                      </a:lnTo>
                      <a:lnTo>
                        <a:pt x="5209" y="5822"/>
                      </a:lnTo>
                      <a:lnTo>
                        <a:pt x="5274" y="5849"/>
                      </a:lnTo>
                      <a:lnTo>
                        <a:pt x="5337" y="5876"/>
                      </a:lnTo>
                      <a:lnTo>
                        <a:pt x="5400" y="5903"/>
                      </a:lnTo>
                      <a:lnTo>
                        <a:pt x="5462" y="5921"/>
                      </a:lnTo>
                      <a:lnTo>
                        <a:pt x="5517" y="5957"/>
                      </a:lnTo>
                      <a:lnTo>
                        <a:pt x="5571" y="5976"/>
                      </a:lnTo>
                      <a:lnTo>
                        <a:pt x="5625" y="5984"/>
                      </a:lnTo>
                      <a:lnTo>
                        <a:pt x="5689" y="5994"/>
                      </a:lnTo>
                      <a:lnTo>
                        <a:pt x="5742" y="5994"/>
                      </a:lnTo>
                      <a:lnTo>
                        <a:pt x="5797" y="6002"/>
                      </a:lnTo>
                      <a:lnTo>
                        <a:pt x="5860" y="6012"/>
                      </a:lnTo>
                      <a:lnTo>
                        <a:pt x="5914" y="6020"/>
                      </a:lnTo>
                      <a:lnTo>
                        <a:pt x="5932" y="6020"/>
                      </a:lnTo>
                      <a:lnTo>
                        <a:pt x="5950" y="6012"/>
                      </a:lnTo>
                      <a:lnTo>
                        <a:pt x="5969" y="6002"/>
                      </a:lnTo>
                      <a:lnTo>
                        <a:pt x="5987" y="5994"/>
                      </a:lnTo>
                      <a:lnTo>
                        <a:pt x="6005" y="5984"/>
                      </a:lnTo>
                      <a:lnTo>
                        <a:pt x="6023" y="5984"/>
                      </a:lnTo>
                      <a:lnTo>
                        <a:pt x="6040" y="5994"/>
                      </a:lnTo>
                      <a:lnTo>
                        <a:pt x="6058" y="6012"/>
                      </a:lnTo>
                      <a:lnTo>
                        <a:pt x="6068" y="6029"/>
                      </a:lnTo>
                      <a:lnTo>
                        <a:pt x="6076" y="6039"/>
                      </a:lnTo>
                      <a:lnTo>
                        <a:pt x="6068" y="6047"/>
                      </a:lnTo>
                      <a:lnTo>
                        <a:pt x="6058" y="6057"/>
                      </a:lnTo>
                      <a:lnTo>
                        <a:pt x="6050" y="6065"/>
                      </a:lnTo>
                      <a:lnTo>
                        <a:pt x="6040" y="6075"/>
                      </a:lnTo>
                      <a:lnTo>
                        <a:pt x="6023" y="6083"/>
                      </a:lnTo>
                      <a:lnTo>
                        <a:pt x="6013" y="6102"/>
                      </a:lnTo>
                      <a:lnTo>
                        <a:pt x="6068" y="6138"/>
                      </a:lnTo>
                      <a:lnTo>
                        <a:pt x="6113" y="6165"/>
                      </a:lnTo>
                      <a:lnTo>
                        <a:pt x="6167" y="6183"/>
                      </a:lnTo>
                      <a:lnTo>
                        <a:pt x="6222" y="6201"/>
                      </a:lnTo>
                      <a:lnTo>
                        <a:pt x="6275" y="6211"/>
                      </a:lnTo>
                      <a:lnTo>
                        <a:pt x="6339" y="6219"/>
                      </a:lnTo>
                      <a:lnTo>
                        <a:pt x="6392" y="6229"/>
                      </a:lnTo>
                      <a:lnTo>
                        <a:pt x="6456" y="6247"/>
                      </a:lnTo>
                      <a:lnTo>
                        <a:pt x="6492" y="6255"/>
                      </a:lnTo>
                      <a:lnTo>
                        <a:pt x="6538" y="6265"/>
                      </a:lnTo>
                      <a:lnTo>
                        <a:pt x="6574" y="6265"/>
                      </a:lnTo>
                      <a:lnTo>
                        <a:pt x="6609" y="6274"/>
                      </a:lnTo>
                      <a:lnTo>
                        <a:pt x="6645" y="6282"/>
                      </a:lnTo>
                      <a:lnTo>
                        <a:pt x="6682" y="6292"/>
                      </a:lnTo>
                      <a:lnTo>
                        <a:pt x="6718" y="6300"/>
                      </a:lnTo>
                      <a:lnTo>
                        <a:pt x="6745" y="6328"/>
                      </a:lnTo>
                      <a:lnTo>
                        <a:pt x="6817" y="6337"/>
                      </a:lnTo>
                      <a:lnTo>
                        <a:pt x="6890" y="6346"/>
                      </a:lnTo>
                      <a:lnTo>
                        <a:pt x="6953" y="6364"/>
                      </a:lnTo>
                      <a:lnTo>
                        <a:pt x="7024" y="6383"/>
                      </a:lnTo>
                      <a:lnTo>
                        <a:pt x="7088" y="6401"/>
                      </a:lnTo>
                      <a:lnTo>
                        <a:pt x="7160" y="6418"/>
                      </a:lnTo>
                      <a:lnTo>
                        <a:pt x="7232" y="6436"/>
                      </a:lnTo>
                      <a:lnTo>
                        <a:pt x="7305" y="6454"/>
                      </a:lnTo>
                      <a:lnTo>
                        <a:pt x="7323" y="6464"/>
                      </a:lnTo>
                      <a:lnTo>
                        <a:pt x="7332" y="6472"/>
                      </a:lnTo>
                      <a:lnTo>
                        <a:pt x="7350" y="6482"/>
                      </a:lnTo>
                      <a:lnTo>
                        <a:pt x="7377" y="6482"/>
                      </a:lnTo>
                      <a:lnTo>
                        <a:pt x="7395" y="6482"/>
                      </a:lnTo>
                      <a:lnTo>
                        <a:pt x="7413" y="6490"/>
                      </a:lnTo>
                      <a:lnTo>
                        <a:pt x="7431" y="6490"/>
                      </a:lnTo>
                      <a:lnTo>
                        <a:pt x="7441" y="6490"/>
                      </a:lnTo>
                      <a:lnTo>
                        <a:pt x="7548" y="6527"/>
                      </a:lnTo>
                      <a:lnTo>
                        <a:pt x="7657" y="6563"/>
                      </a:lnTo>
                      <a:lnTo>
                        <a:pt x="7765" y="6599"/>
                      </a:lnTo>
                      <a:lnTo>
                        <a:pt x="7883" y="6644"/>
                      </a:lnTo>
                      <a:lnTo>
                        <a:pt x="7990" y="6680"/>
                      </a:lnTo>
                      <a:lnTo>
                        <a:pt x="8099" y="6707"/>
                      </a:lnTo>
                      <a:lnTo>
                        <a:pt x="8207" y="6744"/>
                      </a:lnTo>
                      <a:lnTo>
                        <a:pt x="8325" y="6771"/>
                      </a:lnTo>
                      <a:lnTo>
                        <a:pt x="8334" y="6771"/>
                      </a:lnTo>
                      <a:lnTo>
                        <a:pt x="8352" y="6762"/>
                      </a:lnTo>
                      <a:lnTo>
                        <a:pt x="8361" y="6762"/>
                      </a:lnTo>
                      <a:lnTo>
                        <a:pt x="8379" y="6762"/>
                      </a:lnTo>
                      <a:lnTo>
                        <a:pt x="8397" y="6753"/>
                      </a:lnTo>
                      <a:lnTo>
                        <a:pt x="8407" y="6744"/>
                      </a:lnTo>
                      <a:lnTo>
                        <a:pt x="8415" y="6735"/>
                      </a:lnTo>
                      <a:lnTo>
                        <a:pt x="8424" y="6725"/>
                      </a:lnTo>
                      <a:lnTo>
                        <a:pt x="8424" y="6717"/>
                      </a:lnTo>
                      <a:lnTo>
                        <a:pt x="8424" y="6707"/>
                      </a:lnTo>
                      <a:lnTo>
                        <a:pt x="8415" y="6707"/>
                      </a:lnTo>
                      <a:lnTo>
                        <a:pt x="8415" y="6699"/>
                      </a:lnTo>
                      <a:lnTo>
                        <a:pt x="8407" y="6699"/>
                      </a:lnTo>
                      <a:lnTo>
                        <a:pt x="8397" y="6699"/>
                      </a:lnTo>
                      <a:lnTo>
                        <a:pt x="8389" y="6699"/>
                      </a:lnTo>
                      <a:lnTo>
                        <a:pt x="8325" y="6707"/>
                      </a:lnTo>
                      <a:lnTo>
                        <a:pt x="8271" y="6699"/>
                      </a:lnTo>
                      <a:lnTo>
                        <a:pt x="8217" y="6671"/>
                      </a:lnTo>
                      <a:lnTo>
                        <a:pt x="8162" y="6653"/>
                      </a:lnTo>
                      <a:lnTo>
                        <a:pt x="8117" y="6636"/>
                      </a:lnTo>
                      <a:lnTo>
                        <a:pt x="8063" y="6617"/>
                      </a:lnTo>
                      <a:lnTo>
                        <a:pt x="8009" y="6599"/>
                      </a:lnTo>
                      <a:lnTo>
                        <a:pt x="7955" y="6581"/>
                      </a:lnTo>
                      <a:lnTo>
                        <a:pt x="7901" y="6563"/>
                      </a:lnTo>
                      <a:lnTo>
                        <a:pt x="7982" y="6545"/>
                      </a:lnTo>
                      <a:lnTo>
                        <a:pt x="8073" y="6518"/>
                      </a:lnTo>
                      <a:lnTo>
                        <a:pt x="8162" y="6490"/>
                      </a:lnTo>
                      <a:lnTo>
                        <a:pt x="8253" y="6472"/>
                      </a:lnTo>
                      <a:lnTo>
                        <a:pt x="8352" y="6446"/>
                      </a:lnTo>
                      <a:lnTo>
                        <a:pt x="8442" y="6409"/>
                      </a:lnTo>
                      <a:lnTo>
                        <a:pt x="8523" y="6373"/>
                      </a:lnTo>
                      <a:lnTo>
                        <a:pt x="8614" y="6318"/>
                      </a:lnTo>
                      <a:lnTo>
                        <a:pt x="8624" y="6318"/>
                      </a:lnTo>
                      <a:lnTo>
                        <a:pt x="8641" y="6310"/>
                      </a:lnTo>
                      <a:lnTo>
                        <a:pt x="8659" y="6310"/>
                      </a:lnTo>
                      <a:lnTo>
                        <a:pt x="8668" y="6300"/>
                      </a:lnTo>
                      <a:lnTo>
                        <a:pt x="8687" y="6292"/>
                      </a:lnTo>
                      <a:lnTo>
                        <a:pt x="8695" y="6282"/>
                      </a:lnTo>
                      <a:lnTo>
                        <a:pt x="8713" y="6282"/>
                      </a:lnTo>
                      <a:lnTo>
                        <a:pt x="8731" y="6274"/>
                      </a:lnTo>
                      <a:lnTo>
                        <a:pt x="8831" y="6237"/>
                      </a:lnTo>
                      <a:lnTo>
                        <a:pt x="8930" y="6192"/>
                      </a:lnTo>
                      <a:lnTo>
                        <a:pt x="9029" y="6148"/>
                      </a:lnTo>
                      <a:lnTo>
                        <a:pt x="9128" y="6102"/>
                      </a:lnTo>
                      <a:lnTo>
                        <a:pt x="9237" y="6057"/>
                      </a:lnTo>
                      <a:lnTo>
                        <a:pt x="9337" y="6012"/>
                      </a:lnTo>
                      <a:lnTo>
                        <a:pt x="9436" y="5976"/>
                      </a:lnTo>
                      <a:lnTo>
                        <a:pt x="9544" y="5939"/>
                      </a:lnTo>
                      <a:lnTo>
                        <a:pt x="9634" y="5921"/>
                      </a:lnTo>
                      <a:lnTo>
                        <a:pt x="9724" y="5912"/>
                      </a:lnTo>
                      <a:lnTo>
                        <a:pt x="9815" y="5912"/>
                      </a:lnTo>
                      <a:lnTo>
                        <a:pt x="9906" y="5903"/>
                      </a:lnTo>
                      <a:lnTo>
                        <a:pt x="10005" y="5894"/>
                      </a:lnTo>
                      <a:lnTo>
                        <a:pt x="10095" y="5894"/>
                      </a:lnTo>
                      <a:lnTo>
                        <a:pt x="10194" y="5885"/>
                      </a:lnTo>
                      <a:lnTo>
                        <a:pt x="10285" y="5867"/>
                      </a:lnTo>
                      <a:lnTo>
                        <a:pt x="10321" y="5876"/>
                      </a:lnTo>
                      <a:lnTo>
                        <a:pt x="10357" y="5885"/>
                      </a:lnTo>
                      <a:lnTo>
                        <a:pt x="10402" y="5885"/>
                      </a:lnTo>
                      <a:lnTo>
                        <a:pt x="10438" y="5885"/>
                      </a:lnTo>
                      <a:lnTo>
                        <a:pt x="10483" y="5885"/>
                      </a:lnTo>
                      <a:lnTo>
                        <a:pt x="10519" y="5876"/>
                      </a:lnTo>
                      <a:lnTo>
                        <a:pt x="10556" y="5876"/>
                      </a:lnTo>
                      <a:lnTo>
                        <a:pt x="10591" y="5876"/>
                      </a:lnTo>
                      <a:lnTo>
                        <a:pt x="10601" y="5885"/>
                      </a:lnTo>
                      <a:lnTo>
                        <a:pt x="10609" y="5894"/>
                      </a:lnTo>
                      <a:lnTo>
                        <a:pt x="10619" y="5894"/>
                      </a:lnTo>
                      <a:lnTo>
                        <a:pt x="10627" y="5894"/>
                      </a:lnTo>
                      <a:lnTo>
                        <a:pt x="10637" y="5894"/>
                      </a:lnTo>
                      <a:lnTo>
                        <a:pt x="10655" y="5894"/>
                      </a:lnTo>
                      <a:lnTo>
                        <a:pt x="10664" y="5894"/>
                      </a:lnTo>
                      <a:lnTo>
                        <a:pt x="10673" y="5885"/>
                      </a:lnTo>
                      <a:lnTo>
                        <a:pt x="10673" y="5894"/>
                      </a:lnTo>
                      <a:lnTo>
                        <a:pt x="10673" y="5903"/>
                      </a:lnTo>
                      <a:lnTo>
                        <a:pt x="10682" y="5912"/>
                      </a:lnTo>
                      <a:lnTo>
                        <a:pt x="10708" y="5885"/>
                      </a:lnTo>
                      <a:lnTo>
                        <a:pt x="10708" y="5894"/>
                      </a:lnTo>
                      <a:lnTo>
                        <a:pt x="10708" y="5903"/>
                      </a:lnTo>
                      <a:lnTo>
                        <a:pt x="10718" y="5903"/>
                      </a:lnTo>
                      <a:lnTo>
                        <a:pt x="10718" y="5912"/>
                      </a:lnTo>
                      <a:lnTo>
                        <a:pt x="10727" y="5912"/>
                      </a:lnTo>
                      <a:lnTo>
                        <a:pt x="10745" y="5912"/>
                      </a:lnTo>
                      <a:lnTo>
                        <a:pt x="10763" y="5912"/>
                      </a:lnTo>
                      <a:lnTo>
                        <a:pt x="10781" y="5912"/>
                      </a:lnTo>
                      <a:lnTo>
                        <a:pt x="10799" y="5912"/>
                      </a:lnTo>
                      <a:lnTo>
                        <a:pt x="10817" y="5921"/>
                      </a:lnTo>
                      <a:lnTo>
                        <a:pt x="10835" y="5930"/>
                      </a:lnTo>
                      <a:lnTo>
                        <a:pt x="10854" y="5930"/>
                      </a:lnTo>
                      <a:lnTo>
                        <a:pt x="10862" y="5939"/>
                      </a:lnTo>
                      <a:lnTo>
                        <a:pt x="10890" y="5948"/>
                      </a:lnTo>
                      <a:lnTo>
                        <a:pt x="10917" y="5948"/>
                      </a:lnTo>
                      <a:lnTo>
                        <a:pt x="10943" y="5957"/>
                      </a:lnTo>
                      <a:lnTo>
                        <a:pt x="10971" y="5966"/>
                      </a:lnTo>
                      <a:lnTo>
                        <a:pt x="10998" y="5966"/>
                      </a:lnTo>
                      <a:lnTo>
                        <a:pt x="11024" y="5976"/>
                      </a:lnTo>
                      <a:lnTo>
                        <a:pt x="11052" y="5976"/>
                      </a:lnTo>
                      <a:lnTo>
                        <a:pt x="11079" y="5984"/>
                      </a:lnTo>
                      <a:lnTo>
                        <a:pt x="11133" y="6002"/>
                      </a:lnTo>
                      <a:lnTo>
                        <a:pt x="11196" y="6029"/>
                      </a:lnTo>
                      <a:lnTo>
                        <a:pt x="11259" y="6057"/>
                      </a:lnTo>
                      <a:lnTo>
                        <a:pt x="11314" y="6083"/>
                      </a:lnTo>
                      <a:lnTo>
                        <a:pt x="11377" y="6120"/>
                      </a:lnTo>
                      <a:lnTo>
                        <a:pt x="11431" y="6148"/>
                      </a:lnTo>
                      <a:lnTo>
                        <a:pt x="11486" y="6183"/>
                      </a:lnTo>
                      <a:lnTo>
                        <a:pt x="11549" y="6211"/>
                      </a:lnTo>
                      <a:lnTo>
                        <a:pt x="11557" y="6211"/>
                      </a:lnTo>
                      <a:lnTo>
                        <a:pt x="11575" y="6219"/>
                      </a:lnTo>
                      <a:lnTo>
                        <a:pt x="11585" y="6229"/>
                      </a:lnTo>
                      <a:lnTo>
                        <a:pt x="11593" y="6237"/>
                      </a:lnTo>
                      <a:lnTo>
                        <a:pt x="11612" y="6255"/>
                      </a:lnTo>
                      <a:lnTo>
                        <a:pt x="11630" y="6265"/>
                      </a:lnTo>
                      <a:lnTo>
                        <a:pt x="11639" y="6265"/>
                      </a:lnTo>
                      <a:lnTo>
                        <a:pt x="11657" y="6265"/>
                      </a:lnTo>
                      <a:lnTo>
                        <a:pt x="11684" y="6274"/>
                      </a:lnTo>
                      <a:lnTo>
                        <a:pt x="11711" y="6292"/>
                      </a:lnTo>
                      <a:lnTo>
                        <a:pt x="11739" y="6310"/>
                      </a:lnTo>
                      <a:lnTo>
                        <a:pt x="11765" y="6337"/>
                      </a:lnTo>
                      <a:lnTo>
                        <a:pt x="11792" y="6364"/>
                      </a:lnTo>
                      <a:lnTo>
                        <a:pt x="11820" y="6391"/>
                      </a:lnTo>
                      <a:lnTo>
                        <a:pt x="11846" y="6418"/>
                      </a:lnTo>
                      <a:lnTo>
                        <a:pt x="11873" y="6436"/>
                      </a:lnTo>
                      <a:lnTo>
                        <a:pt x="11891" y="6409"/>
                      </a:lnTo>
                      <a:lnTo>
                        <a:pt x="11909" y="6427"/>
                      </a:lnTo>
                      <a:lnTo>
                        <a:pt x="11928" y="6446"/>
                      </a:lnTo>
                      <a:lnTo>
                        <a:pt x="11946" y="6454"/>
                      </a:lnTo>
                      <a:lnTo>
                        <a:pt x="11964" y="6464"/>
                      </a:lnTo>
                      <a:lnTo>
                        <a:pt x="11982" y="6472"/>
                      </a:lnTo>
                      <a:lnTo>
                        <a:pt x="12009" y="6490"/>
                      </a:lnTo>
                      <a:lnTo>
                        <a:pt x="12027" y="6500"/>
                      </a:lnTo>
                      <a:lnTo>
                        <a:pt x="12045" y="6518"/>
                      </a:lnTo>
                      <a:lnTo>
                        <a:pt x="12118" y="6590"/>
                      </a:lnTo>
                      <a:lnTo>
                        <a:pt x="12172" y="6662"/>
                      </a:lnTo>
                      <a:lnTo>
                        <a:pt x="12225" y="6735"/>
                      </a:lnTo>
                      <a:lnTo>
                        <a:pt x="12280" y="6816"/>
                      </a:lnTo>
                      <a:lnTo>
                        <a:pt x="12316" y="6889"/>
                      </a:lnTo>
                      <a:lnTo>
                        <a:pt x="12352" y="6978"/>
                      </a:lnTo>
                      <a:lnTo>
                        <a:pt x="12379" y="7060"/>
                      </a:lnTo>
                      <a:lnTo>
                        <a:pt x="12407" y="7150"/>
                      </a:lnTo>
                      <a:lnTo>
                        <a:pt x="12397" y="7159"/>
                      </a:lnTo>
                      <a:lnTo>
                        <a:pt x="12389" y="7159"/>
                      </a:lnTo>
                      <a:lnTo>
                        <a:pt x="12389" y="7169"/>
                      </a:lnTo>
                      <a:lnTo>
                        <a:pt x="12379" y="7169"/>
                      </a:lnTo>
                      <a:lnTo>
                        <a:pt x="12371" y="7177"/>
                      </a:lnTo>
                      <a:lnTo>
                        <a:pt x="12361" y="7187"/>
                      </a:lnTo>
                      <a:lnTo>
                        <a:pt x="12361" y="7195"/>
                      </a:lnTo>
                      <a:lnTo>
                        <a:pt x="12379" y="7241"/>
                      </a:lnTo>
                      <a:lnTo>
                        <a:pt x="12407" y="7276"/>
                      </a:lnTo>
                      <a:lnTo>
                        <a:pt x="12424" y="7322"/>
                      </a:lnTo>
                      <a:lnTo>
                        <a:pt x="12442" y="7377"/>
                      </a:lnTo>
                      <a:lnTo>
                        <a:pt x="12452" y="7422"/>
                      </a:lnTo>
                      <a:lnTo>
                        <a:pt x="12460" y="7476"/>
                      </a:lnTo>
                      <a:lnTo>
                        <a:pt x="12460" y="7521"/>
                      </a:lnTo>
                      <a:lnTo>
                        <a:pt x="12470" y="7575"/>
                      </a:lnTo>
                      <a:lnTo>
                        <a:pt x="12506" y="7657"/>
                      </a:lnTo>
                      <a:lnTo>
                        <a:pt x="12551" y="7738"/>
                      </a:lnTo>
                      <a:lnTo>
                        <a:pt x="12587" y="7819"/>
                      </a:lnTo>
                      <a:lnTo>
                        <a:pt x="12632" y="7900"/>
                      </a:lnTo>
                      <a:lnTo>
                        <a:pt x="12668" y="7982"/>
                      </a:lnTo>
                      <a:lnTo>
                        <a:pt x="12713" y="8064"/>
                      </a:lnTo>
                      <a:lnTo>
                        <a:pt x="12758" y="8145"/>
                      </a:lnTo>
                      <a:lnTo>
                        <a:pt x="12804" y="8217"/>
                      </a:lnTo>
                      <a:lnTo>
                        <a:pt x="12813" y="8236"/>
                      </a:lnTo>
                      <a:lnTo>
                        <a:pt x="12822" y="8254"/>
                      </a:lnTo>
                      <a:lnTo>
                        <a:pt x="12831" y="8271"/>
                      </a:lnTo>
                      <a:lnTo>
                        <a:pt x="12840" y="8289"/>
                      </a:lnTo>
                      <a:lnTo>
                        <a:pt x="12849" y="8307"/>
                      </a:lnTo>
                      <a:lnTo>
                        <a:pt x="12849" y="8317"/>
                      </a:lnTo>
                      <a:lnTo>
                        <a:pt x="12840" y="8335"/>
                      </a:lnTo>
                      <a:lnTo>
                        <a:pt x="12831" y="8343"/>
                      </a:lnTo>
                      <a:lnTo>
                        <a:pt x="12831" y="8362"/>
                      </a:lnTo>
                      <a:lnTo>
                        <a:pt x="12831" y="8371"/>
                      </a:lnTo>
                      <a:lnTo>
                        <a:pt x="12840" y="8380"/>
                      </a:lnTo>
                      <a:lnTo>
                        <a:pt x="12857" y="8380"/>
                      </a:lnTo>
                      <a:lnTo>
                        <a:pt x="12867" y="8380"/>
                      </a:lnTo>
                      <a:lnTo>
                        <a:pt x="12885" y="8380"/>
                      </a:lnTo>
                      <a:lnTo>
                        <a:pt x="12894" y="8389"/>
                      </a:lnTo>
                      <a:lnTo>
                        <a:pt x="12903" y="8398"/>
                      </a:lnTo>
                      <a:lnTo>
                        <a:pt x="12894" y="8406"/>
                      </a:lnTo>
                      <a:lnTo>
                        <a:pt x="12885" y="8416"/>
                      </a:lnTo>
                      <a:lnTo>
                        <a:pt x="12876" y="8425"/>
                      </a:lnTo>
                      <a:lnTo>
                        <a:pt x="12867" y="8425"/>
                      </a:lnTo>
                      <a:lnTo>
                        <a:pt x="12857" y="8434"/>
                      </a:lnTo>
                      <a:lnTo>
                        <a:pt x="12849" y="8443"/>
                      </a:lnTo>
                      <a:lnTo>
                        <a:pt x="12840" y="8452"/>
                      </a:lnTo>
                      <a:lnTo>
                        <a:pt x="12840" y="8461"/>
                      </a:lnTo>
                      <a:lnTo>
                        <a:pt x="12912" y="8597"/>
                      </a:lnTo>
                      <a:lnTo>
                        <a:pt x="12975" y="8742"/>
                      </a:lnTo>
                      <a:lnTo>
                        <a:pt x="13029" y="8886"/>
                      </a:lnTo>
                      <a:lnTo>
                        <a:pt x="13092" y="9030"/>
                      </a:lnTo>
                      <a:lnTo>
                        <a:pt x="13156" y="9175"/>
                      </a:lnTo>
                      <a:lnTo>
                        <a:pt x="13228" y="9301"/>
                      </a:lnTo>
                      <a:lnTo>
                        <a:pt x="13274" y="9366"/>
                      </a:lnTo>
                      <a:lnTo>
                        <a:pt x="13327" y="9429"/>
                      </a:lnTo>
                      <a:lnTo>
                        <a:pt x="13390" y="9483"/>
                      </a:lnTo>
                      <a:lnTo>
                        <a:pt x="13454" y="9528"/>
                      </a:lnTo>
                      <a:lnTo>
                        <a:pt x="13454" y="9546"/>
                      </a:lnTo>
                      <a:lnTo>
                        <a:pt x="13445" y="9555"/>
                      </a:lnTo>
                      <a:lnTo>
                        <a:pt x="13445" y="9573"/>
                      </a:lnTo>
                      <a:lnTo>
                        <a:pt x="13436" y="9582"/>
                      </a:lnTo>
                      <a:lnTo>
                        <a:pt x="13426" y="9600"/>
                      </a:lnTo>
                      <a:lnTo>
                        <a:pt x="13426" y="9609"/>
                      </a:lnTo>
                      <a:lnTo>
                        <a:pt x="13436" y="9619"/>
                      </a:lnTo>
                      <a:lnTo>
                        <a:pt x="13445" y="9636"/>
                      </a:lnTo>
                      <a:lnTo>
                        <a:pt x="13562" y="9718"/>
                      </a:lnTo>
                      <a:lnTo>
                        <a:pt x="13679" y="9790"/>
                      </a:lnTo>
                      <a:lnTo>
                        <a:pt x="13797" y="9872"/>
                      </a:lnTo>
                      <a:lnTo>
                        <a:pt x="13914" y="9943"/>
                      </a:lnTo>
                      <a:lnTo>
                        <a:pt x="14032" y="10034"/>
                      </a:lnTo>
                      <a:lnTo>
                        <a:pt x="14131" y="10125"/>
                      </a:lnTo>
                      <a:lnTo>
                        <a:pt x="14185" y="10170"/>
                      </a:lnTo>
                      <a:lnTo>
                        <a:pt x="14230" y="10224"/>
                      </a:lnTo>
                      <a:lnTo>
                        <a:pt x="14267" y="10287"/>
                      </a:lnTo>
                      <a:lnTo>
                        <a:pt x="14303" y="10342"/>
                      </a:lnTo>
                      <a:lnTo>
                        <a:pt x="14357" y="10441"/>
                      </a:lnTo>
                      <a:lnTo>
                        <a:pt x="14402" y="10540"/>
                      </a:lnTo>
                      <a:lnTo>
                        <a:pt x="14438" y="10640"/>
                      </a:lnTo>
                      <a:lnTo>
                        <a:pt x="14465" y="10749"/>
                      </a:lnTo>
                      <a:lnTo>
                        <a:pt x="14492" y="10856"/>
                      </a:lnTo>
                      <a:lnTo>
                        <a:pt x="14501" y="10965"/>
                      </a:lnTo>
                      <a:lnTo>
                        <a:pt x="14510" y="11083"/>
                      </a:lnTo>
                      <a:lnTo>
                        <a:pt x="14520" y="11191"/>
                      </a:lnTo>
                      <a:lnTo>
                        <a:pt x="14528" y="11290"/>
                      </a:lnTo>
                      <a:lnTo>
                        <a:pt x="14546" y="11381"/>
                      </a:lnTo>
                      <a:lnTo>
                        <a:pt x="14574" y="11472"/>
                      </a:lnTo>
                      <a:lnTo>
                        <a:pt x="14609" y="11553"/>
                      </a:lnTo>
                      <a:lnTo>
                        <a:pt x="14655" y="11634"/>
                      </a:lnTo>
                      <a:lnTo>
                        <a:pt x="14700" y="11715"/>
                      </a:lnTo>
                      <a:lnTo>
                        <a:pt x="14745" y="11796"/>
                      </a:lnTo>
                      <a:lnTo>
                        <a:pt x="14791" y="11877"/>
                      </a:lnTo>
                      <a:lnTo>
                        <a:pt x="14817" y="11942"/>
                      </a:lnTo>
                      <a:lnTo>
                        <a:pt x="14836" y="12005"/>
                      </a:lnTo>
                      <a:lnTo>
                        <a:pt x="14854" y="12068"/>
                      </a:lnTo>
                      <a:lnTo>
                        <a:pt x="14872" y="12131"/>
                      </a:lnTo>
                      <a:lnTo>
                        <a:pt x="14880" y="12195"/>
                      </a:lnTo>
                      <a:lnTo>
                        <a:pt x="14880" y="12258"/>
                      </a:lnTo>
                      <a:lnTo>
                        <a:pt x="14880" y="12330"/>
                      </a:lnTo>
                      <a:lnTo>
                        <a:pt x="14862" y="12393"/>
                      </a:lnTo>
                      <a:lnTo>
                        <a:pt x="14854" y="12430"/>
                      </a:lnTo>
                      <a:lnTo>
                        <a:pt x="14826" y="12456"/>
                      </a:lnTo>
                      <a:lnTo>
                        <a:pt x="14799" y="12475"/>
                      </a:lnTo>
                      <a:lnTo>
                        <a:pt x="14773" y="12484"/>
                      </a:lnTo>
                      <a:lnTo>
                        <a:pt x="14745" y="12493"/>
                      </a:lnTo>
                      <a:lnTo>
                        <a:pt x="14709" y="12501"/>
                      </a:lnTo>
                      <a:lnTo>
                        <a:pt x="14673" y="12501"/>
                      </a:lnTo>
                      <a:lnTo>
                        <a:pt x="14646" y="12511"/>
                      </a:lnTo>
                      <a:lnTo>
                        <a:pt x="14591" y="12501"/>
                      </a:lnTo>
                      <a:lnTo>
                        <a:pt x="14546" y="12484"/>
                      </a:lnTo>
                      <a:lnTo>
                        <a:pt x="14510" y="12456"/>
                      </a:lnTo>
                      <a:lnTo>
                        <a:pt x="14483" y="12420"/>
                      </a:lnTo>
                      <a:lnTo>
                        <a:pt x="14457" y="12375"/>
                      </a:lnTo>
                      <a:lnTo>
                        <a:pt x="14438" y="12330"/>
                      </a:lnTo>
                      <a:lnTo>
                        <a:pt x="14411" y="12284"/>
                      </a:lnTo>
                      <a:lnTo>
                        <a:pt x="14393" y="12248"/>
                      </a:lnTo>
                      <a:lnTo>
                        <a:pt x="14393" y="12213"/>
                      </a:lnTo>
                      <a:lnTo>
                        <a:pt x="14393" y="12167"/>
                      </a:lnTo>
                      <a:lnTo>
                        <a:pt x="14393" y="12131"/>
                      </a:lnTo>
                      <a:lnTo>
                        <a:pt x="14393" y="12086"/>
                      </a:lnTo>
                      <a:lnTo>
                        <a:pt x="14402" y="12041"/>
                      </a:lnTo>
                      <a:lnTo>
                        <a:pt x="14402" y="12005"/>
                      </a:lnTo>
                      <a:lnTo>
                        <a:pt x="14411" y="11960"/>
                      </a:lnTo>
                      <a:lnTo>
                        <a:pt x="14420" y="11914"/>
                      </a:lnTo>
                      <a:lnTo>
                        <a:pt x="14411" y="11914"/>
                      </a:lnTo>
                      <a:lnTo>
                        <a:pt x="14411" y="11905"/>
                      </a:lnTo>
                      <a:lnTo>
                        <a:pt x="14402" y="11905"/>
                      </a:lnTo>
                      <a:lnTo>
                        <a:pt x="14393" y="11896"/>
                      </a:lnTo>
                      <a:lnTo>
                        <a:pt x="14384" y="11896"/>
                      </a:lnTo>
                      <a:lnTo>
                        <a:pt x="14374" y="11896"/>
                      </a:lnTo>
                      <a:lnTo>
                        <a:pt x="14366" y="11896"/>
                      </a:lnTo>
                      <a:lnTo>
                        <a:pt x="14348" y="11914"/>
                      </a:lnTo>
                      <a:lnTo>
                        <a:pt x="14330" y="11986"/>
                      </a:lnTo>
                      <a:lnTo>
                        <a:pt x="14321" y="12059"/>
                      </a:lnTo>
                      <a:lnTo>
                        <a:pt x="14311" y="12131"/>
                      </a:lnTo>
                      <a:lnTo>
                        <a:pt x="14311" y="12213"/>
                      </a:lnTo>
                      <a:lnTo>
                        <a:pt x="14321" y="12284"/>
                      </a:lnTo>
                      <a:lnTo>
                        <a:pt x="14339" y="12357"/>
                      </a:lnTo>
                      <a:lnTo>
                        <a:pt x="14357" y="12384"/>
                      </a:lnTo>
                      <a:lnTo>
                        <a:pt x="14374" y="12420"/>
                      </a:lnTo>
                      <a:lnTo>
                        <a:pt x="14393" y="12448"/>
                      </a:lnTo>
                      <a:lnTo>
                        <a:pt x="14420" y="12475"/>
                      </a:lnTo>
                      <a:lnTo>
                        <a:pt x="14447" y="12511"/>
                      </a:lnTo>
                      <a:lnTo>
                        <a:pt x="14474" y="12529"/>
                      </a:lnTo>
                      <a:lnTo>
                        <a:pt x="14501" y="12556"/>
                      </a:lnTo>
                      <a:lnTo>
                        <a:pt x="14538" y="12565"/>
                      </a:lnTo>
                      <a:lnTo>
                        <a:pt x="14574" y="12583"/>
                      </a:lnTo>
                      <a:lnTo>
                        <a:pt x="14609" y="12592"/>
                      </a:lnTo>
                      <a:lnTo>
                        <a:pt x="14655" y="12592"/>
                      </a:lnTo>
                      <a:lnTo>
                        <a:pt x="14690" y="12602"/>
                      </a:lnTo>
                      <a:lnTo>
                        <a:pt x="14700" y="12619"/>
                      </a:lnTo>
                      <a:lnTo>
                        <a:pt x="14700" y="12637"/>
                      </a:lnTo>
                      <a:lnTo>
                        <a:pt x="14690" y="12655"/>
                      </a:lnTo>
                      <a:lnTo>
                        <a:pt x="14682" y="12665"/>
                      </a:lnTo>
                      <a:lnTo>
                        <a:pt x="14673" y="12673"/>
                      </a:lnTo>
                      <a:lnTo>
                        <a:pt x="14664" y="12691"/>
                      </a:lnTo>
                      <a:lnTo>
                        <a:pt x="14655" y="12701"/>
                      </a:lnTo>
                      <a:lnTo>
                        <a:pt x="14673" y="12719"/>
                      </a:lnTo>
                      <a:lnTo>
                        <a:pt x="14664" y="12737"/>
                      </a:lnTo>
                      <a:lnTo>
                        <a:pt x="14655" y="12737"/>
                      </a:lnTo>
                      <a:lnTo>
                        <a:pt x="14646" y="12746"/>
                      </a:lnTo>
                      <a:lnTo>
                        <a:pt x="14637" y="12746"/>
                      </a:lnTo>
                      <a:lnTo>
                        <a:pt x="14627" y="12746"/>
                      </a:lnTo>
                      <a:lnTo>
                        <a:pt x="14619" y="12754"/>
                      </a:lnTo>
                      <a:lnTo>
                        <a:pt x="14619" y="12764"/>
                      </a:lnTo>
                      <a:lnTo>
                        <a:pt x="14619" y="12782"/>
                      </a:lnTo>
                      <a:lnTo>
                        <a:pt x="14583" y="12791"/>
                      </a:lnTo>
                      <a:lnTo>
                        <a:pt x="14546" y="12800"/>
                      </a:lnTo>
                      <a:lnTo>
                        <a:pt x="14501" y="12800"/>
                      </a:lnTo>
                      <a:lnTo>
                        <a:pt x="14457" y="12800"/>
                      </a:lnTo>
                      <a:lnTo>
                        <a:pt x="14411" y="12791"/>
                      </a:lnTo>
                      <a:lnTo>
                        <a:pt x="14366" y="12772"/>
                      </a:lnTo>
                      <a:lnTo>
                        <a:pt x="14330" y="12754"/>
                      </a:lnTo>
                      <a:lnTo>
                        <a:pt x="14293" y="12737"/>
                      </a:lnTo>
                      <a:lnTo>
                        <a:pt x="14267" y="12709"/>
                      </a:lnTo>
                      <a:lnTo>
                        <a:pt x="14240" y="12683"/>
                      </a:lnTo>
                      <a:lnTo>
                        <a:pt x="14222" y="12646"/>
                      </a:lnTo>
                      <a:lnTo>
                        <a:pt x="14204" y="12619"/>
                      </a:lnTo>
                      <a:lnTo>
                        <a:pt x="14185" y="12583"/>
                      </a:lnTo>
                      <a:lnTo>
                        <a:pt x="14167" y="12547"/>
                      </a:lnTo>
                      <a:lnTo>
                        <a:pt x="14149" y="12519"/>
                      </a:lnTo>
                      <a:lnTo>
                        <a:pt x="14131" y="12484"/>
                      </a:lnTo>
                      <a:lnTo>
                        <a:pt x="14122" y="12438"/>
                      </a:lnTo>
                      <a:lnTo>
                        <a:pt x="14113" y="12402"/>
                      </a:lnTo>
                      <a:lnTo>
                        <a:pt x="14104" y="12357"/>
                      </a:lnTo>
                      <a:lnTo>
                        <a:pt x="14104" y="12312"/>
                      </a:lnTo>
                      <a:lnTo>
                        <a:pt x="14095" y="12258"/>
                      </a:lnTo>
                      <a:lnTo>
                        <a:pt x="14104" y="12213"/>
                      </a:lnTo>
                      <a:lnTo>
                        <a:pt x="14113" y="12167"/>
                      </a:lnTo>
                      <a:lnTo>
                        <a:pt x="14131" y="12131"/>
                      </a:lnTo>
                      <a:lnTo>
                        <a:pt x="14122" y="12122"/>
                      </a:lnTo>
                      <a:lnTo>
                        <a:pt x="14113" y="12122"/>
                      </a:lnTo>
                      <a:lnTo>
                        <a:pt x="14113" y="12114"/>
                      </a:lnTo>
                      <a:lnTo>
                        <a:pt x="14104" y="12114"/>
                      </a:lnTo>
                      <a:lnTo>
                        <a:pt x="14095" y="12114"/>
                      </a:lnTo>
                      <a:lnTo>
                        <a:pt x="14086" y="12114"/>
                      </a:lnTo>
                      <a:lnTo>
                        <a:pt x="14077" y="12114"/>
                      </a:lnTo>
                      <a:lnTo>
                        <a:pt x="14077" y="12122"/>
                      </a:lnTo>
                      <a:lnTo>
                        <a:pt x="14040" y="12167"/>
                      </a:lnTo>
                      <a:lnTo>
                        <a:pt x="14023" y="12221"/>
                      </a:lnTo>
                      <a:lnTo>
                        <a:pt x="14014" y="12284"/>
                      </a:lnTo>
                      <a:lnTo>
                        <a:pt x="14014" y="12348"/>
                      </a:lnTo>
                      <a:lnTo>
                        <a:pt x="14023" y="12402"/>
                      </a:lnTo>
                      <a:lnTo>
                        <a:pt x="14032" y="12466"/>
                      </a:lnTo>
                      <a:lnTo>
                        <a:pt x="14050" y="12519"/>
                      </a:lnTo>
                      <a:lnTo>
                        <a:pt x="14068" y="12565"/>
                      </a:lnTo>
                      <a:lnTo>
                        <a:pt x="14086" y="12619"/>
                      </a:lnTo>
                      <a:lnTo>
                        <a:pt x="14113" y="12665"/>
                      </a:lnTo>
                      <a:lnTo>
                        <a:pt x="14149" y="12709"/>
                      </a:lnTo>
                      <a:lnTo>
                        <a:pt x="14185" y="12754"/>
                      </a:lnTo>
                      <a:lnTo>
                        <a:pt x="14230" y="12791"/>
                      </a:lnTo>
                      <a:lnTo>
                        <a:pt x="14275" y="12827"/>
                      </a:lnTo>
                      <a:lnTo>
                        <a:pt x="14321" y="12845"/>
                      </a:lnTo>
                      <a:lnTo>
                        <a:pt x="14374" y="12863"/>
                      </a:lnTo>
                      <a:lnTo>
                        <a:pt x="14303" y="12881"/>
                      </a:lnTo>
                      <a:lnTo>
                        <a:pt x="14240" y="12872"/>
                      </a:lnTo>
                      <a:lnTo>
                        <a:pt x="14176" y="12863"/>
                      </a:lnTo>
                      <a:lnTo>
                        <a:pt x="14122" y="12837"/>
                      </a:lnTo>
                      <a:lnTo>
                        <a:pt x="14068" y="12800"/>
                      </a:lnTo>
                      <a:lnTo>
                        <a:pt x="14014" y="12764"/>
                      </a:lnTo>
                      <a:lnTo>
                        <a:pt x="13969" y="12728"/>
                      </a:lnTo>
                      <a:lnTo>
                        <a:pt x="13914" y="12691"/>
                      </a:lnTo>
                      <a:lnTo>
                        <a:pt x="13851" y="12637"/>
                      </a:lnTo>
                      <a:lnTo>
                        <a:pt x="13815" y="12565"/>
                      </a:lnTo>
                      <a:lnTo>
                        <a:pt x="13779" y="12493"/>
                      </a:lnTo>
                      <a:lnTo>
                        <a:pt x="13761" y="12412"/>
                      </a:lnTo>
                      <a:lnTo>
                        <a:pt x="13742" y="12330"/>
                      </a:lnTo>
                      <a:lnTo>
                        <a:pt x="13734" y="12248"/>
                      </a:lnTo>
                      <a:lnTo>
                        <a:pt x="13724" y="12167"/>
                      </a:lnTo>
                      <a:lnTo>
                        <a:pt x="13707" y="12095"/>
                      </a:lnTo>
                      <a:lnTo>
                        <a:pt x="13689" y="11942"/>
                      </a:lnTo>
                      <a:lnTo>
                        <a:pt x="13661" y="11788"/>
                      </a:lnTo>
                      <a:lnTo>
                        <a:pt x="13616" y="11634"/>
                      </a:lnTo>
                      <a:lnTo>
                        <a:pt x="13562" y="11490"/>
                      </a:lnTo>
                      <a:lnTo>
                        <a:pt x="13508" y="11345"/>
                      </a:lnTo>
                      <a:lnTo>
                        <a:pt x="13436" y="11209"/>
                      </a:lnTo>
                      <a:lnTo>
                        <a:pt x="13363" y="11073"/>
                      </a:lnTo>
                      <a:lnTo>
                        <a:pt x="13291" y="10929"/>
                      </a:lnTo>
                      <a:lnTo>
                        <a:pt x="13156" y="10749"/>
                      </a:lnTo>
                      <a:lnTo>
                        <a:pt x="13011" y="10577"/>
                      </a:lnTo>
                      <a:lnTo>
                        <a:pt x="12849" y="10405"/>
                      </a:lnTo>
                      <a:lnTo>
                        <a:pt x="12677" y="10251"/>
                      </a:lnTo>
                      <a:lnTo>
                        <a:pt x="12497" y="10107"/>
                      </a:lnTo>
                      <a:lnTo>
                        <a:pt x="12307" y="9971"/>
                      </a:lnTo>
                      <a:lnTo>
                        <a:pt x="12118" y="9844"/>
                      </a:lnTo>
                      <a:lnTo>
                        <a:pt x="11928" y="9726"/>
                      </a:lnTo>
                      <a:lnTo>
                        <a:pt x="11873" y="9718"/>
                      </a:lnTo>
                      <a:lnTo>
                        <a:pt x="11828" y="9700"/>
                      </a:lnTo>
                      <a:lnTo>
                        <a:pt x="11783" y="9672"/>
                      </a:lnTo>
                      <a:lnTo>
                        <a:pt x="11739" y="9636"/>
                      </a:lnTo>
                      <a:lnTo>
                        <a:pt x="11693" y="9600"/>
                      </a:lnTo>
                      <a:lnTo>
                        <a:pt x="11657" y="9564"/>
                      </a:lnTo>
                      <a:lnTo>
                        <a:pt x="11621" y="9528"/>
                      </a:lnTo>
                      <a:lnTo>
                        <a:pt x="11575" y="9501"/>
                      </a:lnTo>
                      <a:lnTo>
                        <a:pt x="11549" y="9510"/>
                      </a:lnTo>
                      <a:lnTo>
                        <a:pt x="11512" y="9528"/>
                      </a:lnTo>
                      <a:lnTo>
                        <a:pt x="11494" y="9555"/>
                      </a:lnTo>
                      <a:lnTo>
                        <a:pt x="11467" y="9591"/>
                      </a:lnTo>
                      <a:lnTo>
                        <a:pt x="11441" y="9609"/>
                      </a:lnTo>
                      <a:lnTo>
                        <a:pt x="11423" y="9627"/>
                      </a:lnTo>
                      <a:lnTo>
                        <a:pt x="11404" y="9619"/>
                      </a:lnTo>
                      <a:lnTo>
                        <a:pt x="11395" y="9619"/>
                      </a:lnTo>
                      <a:lnTo>
                        <a:pt x="11377" y="9600"/>
                      </a:lnTo>
                      <a:lnTo>
                        <a:pt x="11359" y="9573"/>
                      </a:lnTo>
                      <a:lnTo>
                        <a:pt x="11296" y="9555"/>
                      </a:lnTo>
                      <a:lnTo>
                        <a:pt x="11233" y="9518"/>
                      </a:lnTo>
                      <a:lnTo>
                        <a:pt x="11170" y="9492"/>
                      </a:lnTo>
                      <a:lnTo>
                        <a:pt x="11115" y="9455"/>
                      </a:lnTo>
                      <a:lnTo>
                        <a:pt x="11052" y="9410"/>
                      </a:lnTo>
                      <a:lnTo>
                        <a:pt x="10998" y="9374"/>
                      </a:lnTo>
                      <a:lnTo>
                        <a:pt x="10935" y="9329"/>
                      </a:lnTo>
                      <a:lnTo>
                        <a:pt x="10880" y="9283"/>
                      </a:lnTo>
                      <a:lnTo>
                        <a:pt x="10835" y="9230"/>
                      </a:lnTo>
                      <a:lnTo>
                        <a:pt x="10791" y="9184"/>
                      </a:lnTo>
                      <a:lnTo>
                        <a:pt x="10754" y="9139"/>
                      </a:lnTo>
                      <a:lnTo>
                        <a:pt x="10718" y="9085"/>
                      </a:lnTo>
                      <a:lnTo>
                        <a:pt x="10682" y="9030"/>
                      </a:lnTo>
                      <a:lnTo>
                        <a:pt x="10664" y="8967"/>
                      </a:lnTo>
                      <a:lnTo>
                        <a:pt x="10645" y="8913"/>
                      </a:lnTo>
                      <a:lnTo>
                        <a:pt x="10637" y="8850"/>
                      </a:lnTo>
                      <a:lnTo>
                        <a:pt x="10627" y="8813"/>
                      </a:lnTo>
                      <a:lnTo>
                        <a:pt x="10619" y="8777"/>
                      </a:lnTo>
                      <a:lnTo>
                        <a:pt x="10609" y="8742"/>
                      </a:lnTo>
                      <a:lnTo>
                        <a:pt x="10601" y="8705"/>
                      </a:lnTo>
                      <a:lnTo>
                        <a:pt x="10601" y="8669"/>
                      </a:lnTo>
                      <a:lnTo>
                        <a:pt x="10591" y="8633"/>
                      </a:lnTo>
                      <a:lnTo>
                        <a:pt x="10591" y="8597"/>
                      </a:lnTo>
                      <a:lnTo>
                        <a:pt x="10591" y="8560"/>
                      </a:lnTo>
                      <a:lnTo>
                        <a:pt x="10591" y="8552"/>
                      </a:lnTo>
                      <a:lnTo>
                        <a:pt x="10574" y="8542"/>
                      </a:lnTo>
                      <a:lnTo>
                        <a:pt x="10564" y="8542"/>
                      </a:lnTo>
                      <a:lnTo>
                        <a:pt x="10556" y="8534"/>
                      </a:lnTo>
                      <a:lnTo>
                        <a:pt x="10546" y="8534"/>
                      </a:lnTo>
                      <a:lnTo>
                        <a:pt x="10528" y="8534"/>
                      </a:lnTo>
                      <a:lnTo>
                        <a:pt x="10519" y="8542"/>
                      </a:lnTo>
                      <a:lnTo>
                        <a:pt x="10510" y="8552"/>
                      </a:lnTo>
                      <a:lnTo>
                        <a:pt x="10483" y="8570"/>
                      </a:lnTo>
                      <a:lnTo>
                        <a:pt x="10465" y="8588"/>
                      </a:lnTo>
                      <a:lnTo>
                        <a:pt x="10438" y="8606"/>
                      </a:lnTo>
                      <a:lnTo>
                        <a:pt x="10429" y="8633"/>
                      </a:lnTo>
                      <a:lnTo>
                        <a:pt x="10411" y="8660"/>
                      </a:lnTo>
                      <a:lnTo>
                        <a:pt x="10402" y="8687"/>
                      </a:lnTo>
                      <a:lnTo>
                        <a:pt x="10392" y="8714"/>
                      </a:lnTo>
                      <a:lnTo>
                        <a:pt x="10384" y="8732"/>
                      </a:lnTo>
                      <a:lnTo>
                        <a:pt x="10339" y="8823"/>
                      </a:lnTo>
                      <a:lnTo>
                        <a:pt x="10122" y="8597"/>
                      </a:lnTo>
                      <a:lnTo>
                        <a:pt x="10095" y="8552"/>
                      </a:lnTo>
                      <a:lnTo>
                        <a:pt x="10076" y="8497"/>
                      </a:lnTo>
                      <a:lnTo>
                        <a:pt x="10058" y="8443"/>
                      </a:lnTo>
                      <a:lnTo>
                        <a:pt x="10040" y="8389"/>
                      </a:lnTo>
                      <a:lnTo>
                        <a:pt x="10023" y="8335"/>
                      </a:lnTo>
                      <a:lnTo>
                        <a:pt x="10013" y="8280"/>
                      </a:lnTo>
                      <a:lnTo>
                        <a:pt x="10005" y="8226"/>
                      </a:lnTo>
                      <a:lnTo>
                        <a:pt x="9995" y="8171"/>
                      </a:lnTo>
                      <a:lnTo>
                        <a:pt x="10005" y="8090"/>
                      </a:lnTo>
                      <a:lnTo>
                        <a:pt x="10013" y="8018"/>
                      </a:lnTo>
                      <a:lnTo>
                        <a:pt x="10013" y="7946"/>
                      </a:lnTo>
                      <a:lnTo>
                        <a:pt x="10023" y="7873"/>
                      </a:lnTo>
                      <a:lnTo>
                        <a:pt x="10032" y="7801"/>
                      </a:lnTo>
                      <a:lnTo>
                        <a:pt x="10040" y="7729"/>
                      </a:lnTo>
                      <a:lnTo>
                        <a:pt x="10058" y="7665"/>
                      </a:lnTo>
                      <a:lnTo>
                        <a:pt x="10086" y="7602"/>
                      </a:lnTo>
                      <a:lnTo>
                        <a:pt x="10086" y="7594"/>
                      </a:lnTo>
                      <a:lnTo>
                        <a:pt x="10076" y="7594"/>
                      </a:lnTo>
                      <a:lnTo>
                        <a:pt x="10068" y="7594"/>
                      </a:lnTo>
                      <a:lnTo>
                        <a:pt x="10058" y="7594"/>
                      </a:lnTo>
                      <a:lnTo>
                        <a:pt x="10050" y="7594"/>
                      </a:lnTo>
                      <a:lnTo>
                        <a:pt x="10040" y="7594"/>
                      </a:lnTo>
                      <a:lnTo>
                        <a:pt x="10032" y="7594"/>
                      </a:lnTo>
                      <a:lnTo>
                        <a:pt x="10023" y="7594"/>
                      </a:lnTo>
                      <a:lnTo>
                        <a:pt x="10005" y="7630"/>
                      </a:lnTo>
                      <a:lnTo>
                        <a:pt x="9987" y="7665"/>
                      </a:lnTo>
                      <a:lnTo>
                        <a:pt x="9977" y="7702"/>
                      </a:lnTo>
                      <a:lnTo>
                        <a:pt x="9969" y="7747"/>
                      </a:lnTo>
                      <a:lnTo>
                        <a:pt x="9959" y="7783"/>
                      </a:lnTo>
                      <a:lnTo>
                        <a:pt x="9959" y="7829"/>
                      </a:lnTo>
                      <a:lnTo>
                        <a:pt x="9950" y="7865"/>
                      </a:lnTo>
                      <a:lnTo>
                        <a:pt x="9950" y="7910"/>
                      </a:lnTo>
                      <a:lnTo>
                        <a:pt x="9941" y="7973"/>
                      </a:lnTo>
                      <a:lnTo>
                        <a:pt x="9932" y="8036"/>
                      </a:lnTo>
                      <a:lnTo>
                        <a:pt x="9932" y="8108"/>
                      </a:lnTo>
                      <a:lnTo>
                        <a:pt x="9932" y="8171"/>
                      </a:lnTo>
                      <a:lnTo>
                        <a:pt x="9932" y="8244"/>
                      </a:lnTo>
                      <a:lnTo>
                        <a:pt x="9941" y="8307"/>
                      </a:lnTo>
                      <a:lnTo>
                        <a:pt x="9950" y="8380"/>
                      </a:lnTo>
                      <a:lnTo>
                        <a:pt x="9969" y="8443"/>
                      </a:lnTo>
                      <a:lnTo>
                        <a:pt x="9914" y="8461"/>
                      </a:lnTo>
                      <a:lnTo>
                        <a:pt x="9869" y="8489"/>
                      </a:lnTo>
                      <a:lnTo>
                        <a:pt x="9823" y="8507"/>
                      </a:lnTo>
                      <a:lnTo>
                        <a:pt x="9779" y="8524"/>
                      </a:lnTo>
                      <a:lnTo>
                        <a:pt x="9734" y="8552"/>
                      </a:lnTo>
                      <a:lnTo>
                        <a:pt x="9689" y="8578"/>
                      </a:lnTo>
                      <a:lnTo>
                        <a:pt x="9643" y="8606"/>
                      </a:lnTo>
                      <a:lnTo>
                        <a:pt x="9598" y="8641"/>
                      </a:lnTo>
                      <a:lnTo>
                        <a:pt x="9580" y="8651"/>
                      </a:lnTo>
                      <a:lnTo>
                        <a:pt x="9553" y="8669"/>
                      </a:lnTo>
                      <a:lnTo>
                        <a:pt x="9526" y="8678"/>
                      </a:lnTo>
                      <a:lnTo>
                        <a:pt x="9499" y="8696"/>
                      </a:lnTo>
                      <a:lnTo>
                        <a:pt x="9472" y="8705"/>
                      </a:lnTo>
                      <a:lnTo>
                        <a:pt x="9454" y="8714"/>
                      </a:lnTo>
                      <a:lnTo>
                        <a:pt x="9426" y="8724"/>
                      </a:lnTo>
                      <a:lnTo>
                        <a:pt x="9400" y="8732"/>
                      </a:lnTo>
                      <a:lnTo>
                        <a:pt x="9390" y="8724"/>
                      </a:lnTo>
                      <a:lnTo>
                        <a:pt x="9381" y="8705"/>
                      </a:lnTo>
                      <a:lnTo>
                        <a:pt x="9381" y="8687"/>
                      </a:lnTo>
                      <a:lnTo>
                        <a:pt x="9381" y="8669"/>
                      </a:lnTo>
                      <a:lnTo>
                        <a:pt x="9381" y="8651"/>
                      </a:lnTo>
                      <a:lnTo>
                        <a:pt x="9381" y="8633"/>
                      </a:lnTo>
                      <a:lnTo>
                        <a:pt x="9381" y="8615"/>
                      </a:lnTo>
                      <a:lnTo>
                        <a:pt x="9373" y="8597"/>
                      </a:lnTo>
                      <a:lnTo>
                        <a:pt x="9318" y="8597"/>
                      </a:lnTo>
                      <a:lnTo>
                        <a:pt x="9256" y="8633"/>
                      </a:lnTo>
                      <a:lnTo>
                        <a:pt x="9183" y="8678"/>
                      </a:lnTo>
                      <a:lnTo>
                        <a:pt x="9120" y="8714"/>
                      </a:lnTo>
                      <a:lnTo>
                        <a:pt x="9047" y="8760"/>
                      </a:lnTo>
                      <a:lnTo>
                        <a:pt x="8984" y="8795"/>
                      </a:lnTo>
                      <a:lnTo>
                        <a:pt x="8912" y="8831"/>
                      </a:lnTo>
                      <a:lnTo>
                        <a:pt x="8840" y="8859"/>
                      </a:lnTo>
                      <a:lnTo>
                        <a:pt x="8768" y="8877"/>
                      </a:lnTo>
                      <a:lnTo>
                        <a:pt x="8776" y="8850"/>
                      </a:lnTo>
                      <a:lnTo>
                        <a:pt x="8794" y="8823"/>
                      </a:lnTo>
                      <a:lnTo>
                        <a:pt x="8804" y="8795"/>
                      </a:lnTo>
                      <a:lnTo>
                        <a:pt x="8822" y="8768"/>
                      </a:lnTo>
                      <a:lnTo>
                        <a:pt x="8840" y="8742"/>
                      </a:lnTo>
                      <a:lnTo>
                        <a:pt x="8849" y="8714"/>
                      </a:lnTo>
                      <a:lnTo>
                        <a:pt x="8857" y="8687"/>
                      </a:lnTo>
                      <a:lnTo>
                        <a:pt x="8867" y="8660"/>
                      </a:lnTo>
                      <a:lnTo>
                        <a:pt x="8875" y="8651"/>
                      </a:lnTo>
                      <a:lnTo>
                        <a:pt x="8885" y="8651"/>
                      </a:lnTo>
                      <a:lnTo>
                        <a:pt x="8894" y="8641"/>
                      </a:lnTo>
                      <a:lnTo>
                        <a:pt x="8894" y="8633"/>
                      </a:lnTo>
                      <a:lnTo>
                        <a:pt x="8903" y="8633"/>
                      </a:lnTo>
                      <a:lnTo>
                        <a:pt x="8903" y="8624"/>
                      </a:lnTo>
                      <a:lnTo>
                        <a:pt x="8903" y="8615"/>
                      </a:lnTo>
                      <a:lnTo>
                        <a:pt x="8903" y="8597"/>
                      </a:lnTo>
                      <a:lnTo>
                        <a:pt x="8857" y="8570"/>
                      </a:lnTo>
                      <a:lnTo>
                        <a:pt x="8786" y="8606"/>
                      </a:lnTo>
                      <a:lnTo>
                        <a:pt x="8723" y="8651"/>
                      </a:lnTo>
                      <a:lnTo>
                        <a:pt x="8659" y="8687"/>
                      </a:lnTo>
                      <a:lnTo>
                        <a:pt x="8587" y="8732"/>
                      </a:lnTo>
                      <a:lnTo>
                        <a:pt x="8523" y="8768"/>
                      </a:lnTo>
                      <a:lnTo>
                        <a:pt x="8452" y="8795"/>
                      </a:lnTo>
                      <a:lnTo>
                        <a:pt x="8379" y="8831"/>
                      </a:lnTo>
                      <a:lnTo>
                        <a:pt x="8308" y="8850"/>
                      </a:lnTo>
                      <a:lnTo>
                        <a:pt x="8325" y="8714"/>
                      </a:lnTo>
                      <a:lnTo>
                        <a:pt x="8334" y="8714"/>
                      </a:lnTo>
                      <a:lnTo>
                        <a:pt x="8334" y="8705"/>
                      </a:lnTo>
                      <a:lnTo>
                        <a:pt x="8343" y="8696"/>
                      </a:lnTo>
                      <a:lnTo>
                        <a:pt x="8334" y="8696"/>
                      </a:lnTo>
                      <a:lnTo>
                        <a:pt x="8334" y="8687"/>
                      </a:lnTo>
                      <a:lnTo>
                        <a:pt x="8325" y="8678"/>
                      </a:lnTo>
                      <a:lnTo>
                        <a:pt x="8325" y="8669"/>
                      </a:lnTo>
                      <a:lnTo>
                        <a:pt x="8316" y="8669"/>
                      </a:lnTo>
                      <a:lnTo>
                        <a:pt x="8308" y="8660"/>
                      </a:lnTo>
                      <a:lnTo>
                        <a:pt x="8271" y="8669"/>
                      </a:lnTo>
                      <a:lnTo>
                        <a:pt x="8243" y="8678"/>
                      </a:lnTo>
                      <a:lnTo>
                        <a:pt x="8207" y="8696"/>
                      </a:lnTo>
                      <a:lnTo>
                        <a:pt x="8180" y="8705"/>
                      </a:lnTo>
                      <a:lnTo>
                        <a:pt x="8154" y="8724"/>
                      </a:lnTo>
                      <a:lnTo>
                        <a:pt x="8117" y="8742"/>
                      </a:lnTo>
                      <a:lnTo>
                        <a:pt x="8091" y="8760"/>
                      </a:lnTo>
                      <a:lnTo>
                        <a:pt x="8063" y="8768"/>
                      </a:lnTo>
                      <a:lnTo>
                        <a:pt x="8027" y="8787"/>
                      </a:lnTo>
                      <a:lnTo>
                        <a:pt x="7990" y="8805"/>
                      </a:lnTo>
                      <a:lnTo>
                        <a:pt x="7946" y="8813"/>
                      </a:lnTo>
                      <a:lnTo>
                        <a:pt x="7909" y="8823"/>
                      </a:lnTo>
                      <a:lnTo>
                        <a:pt x="7874" y="8831"/>
                      </a:lnTo>
                      <a:lnTo>
                        <a:pt x="7828" y="8841"/>
                      </a:lnTo>
                      <a:lnTo>
                        <a:pt x="7792" y="8850"/>
                      </a:lnTo>
                      <a:lnTo>
                        <a:pt x="7747" y="8859"/>
                      </a:lnTo>
                      <a:lnTo>
                        <a:pt x="7757" y="8850"/>
                      </a:lnTo>
                      <a:lnTo>
                        <a:pt x="7765" y="8841"/>
                      </a:lnTo>
                      <a:lnTo>
                        <a:pt x="7774" y="8841"/>
                      </a:lnTo>
                      <a:lnTo>
                        <a:pt x="7783" y="8841"/>
                      </a:lnTo>
                      <a:lnTo>
                        <a:pt x="7792" y="8841"/>
                      </a:lnTo>
                      <a:lnTo>
                        <a:pt x="7802" y="8831"/>
                      </a:lnTo>
                      <a:lnTo>
                        <a:pt x="7810" y="8813"/>
                      </a:lnTo>
                      <a:lnTo>
                        <a:pt x="7828" y="8787"/>
                      </a:lnTo>
                      <a:lnTo>
                        <a:pt x="7838" y="8768"/>
                      </a:lnTo>
                      <a:lnTo>
                        <a:pt x="7856" y="8742"/>
                      </a:lnTo>
                      <a:lnTo>
                        <a:pt x="7864" y="8724"/>
                      </a:lnTo>
                      <a:lnTo>
                        <a:pt x="7864" y="8696"/>
                      </a:lnTo>
                      <a:lnTo>
                        <a:pt x="7864" y="8678"/>
                      </a:lnTo>
                      <a:lnTo>
                        <a:pt x="7856" y="8651"/>
                      </a:lnTo>
                      <a:lnTo>
                        <a:pt x="7657" y="8705"/>
                      </a:lnTo>
                      <a:lnTo>
                        <a:pt x="7441" y="8750"/>
                      </a:lnTo>
                      <a:lnTo>
                        <a:pt x="7224" y="8787"/>
                      </a:lnTo>
                      <a:lnTo>
                        <a:pt x="6998" y="8813"/>
                      </a:lnTo>
                      <a:lnTo>
                        <a:pt x="6772" y="8831"/>
                      </a:lnTo>
                      <a:lnTo>
                        <a:pt x="6546" y="8831"/>
                      </a:lnTo>
                      <a:lnTo>
                        <a:pt x="6329" y="8823"/>
                      </a:lnTo>
                      <a:lnTo>
                        <a:pt x="6113" y="8795"/>
                      </a:lnTo>
                      <a:lnTo>
                        <a:pt x="6058" y="8795"/>
                      </a:lnTo>
                      <a:lnTo>
                        <a:pt x="6005" y="8787"/>
                      </a:lnTo>
                      <a:lnTo>
                        <a:pt x="5959" y="8777"/>
                      </a:lnTo>
                      <a:lnTo>
                        <a:pt x="5906" y="8760"/>
                      </a:lnTo>
                      <a:lnTo>
                        <a:pt x="5851" y="8742"/>
                      </a:lnTo>
                      <a:lnTo>
                        <a:pt x="5806" y="8724"/>
                      </a:lnTo>
                      <a:lnTo>
                        <a:pt x="5760" y="8705"/>
                      </a:lnTo>
                      <a:lnTo>
                        <a:pt x="5716" y="8678"/>
                      </a:lnTo>
                      <a:lnTo>
                        <a:pt x="5716" y="8606"/>
                      </a:lnTo>
                      <a:lnTo>
                        <a:pt x="5724" y="8534"/>
                      </a:lnTo>
                      <a:lnTo>
                        <a:pt x="5742" y="8461"/>
                      </a:lnTo>
                      <a:lnTo>
                        <a:pt x="5760" y="8398"/>
                      </a:lnTo>
                      <a:lnTo>
                        <a:pt x="5778" y="8325"/>
                      </a:lnTo>
                      <a:lnTo>
                        <a:pt x="5806" y="8262"/>
                      </a:lnTo>
                      <a:lnTo>
                        <a:pt x="5823" y="8199"/>
                      </a:lnTo>
                      <a:lnTo>
                        <a:pt x="5851" y="8136"/>
                      </a:lnTo>
                      <a:lnTo>
                        <a:pt x="5851" y="8127"/>
                      </a:lnTo>
                      <a:lnTo>
                        <a:pt x="5841" y="8118"/>
                      </a:lnTo>
                      <a:lnTo>
                        <a:pt x="5841" y="8108"/>
                      </a:lnTo>
                      <a:lnTo>
                        <a:pt x="5833" y="8100"/>
                      </a:lnTo>
                      <a:lnTo>
                        <a:pt x="5823" y="8100"/>
                      </a:lnTo>
                      <a:lnTo>
                        <a:pt x="5806" y="8100"/>
                      </a:lnTo>
                      <a:lnTo>
                        <a:pt x="5797" y="8108"/>
                      </a:lnTo>
                      <a:lnTo>
                        <a:pt x="5760" y="8171"/>
                      </a:lnTo>
                      <a:lnTo>
                        <a:pt x="5724" y="8244"/>
                      </a:lnTo>
                      <a:lnTo>
                        <a:pt x="5697" y="8317"/>
                      </a:lnTo>
                      <a:lnTo>
                        <a:pt x="5671" y="8389"/>
                      </a:lnTo>
                      <a:lnTo>
                        <a:pt x="5653" y="8470"/>
                      </a:lnTo>
                      <a:lnTo>
                        <a:pt x="5634" y="8542"/>
                      </a:lnTo>
                      <a:lnTo>
                        <a:pt x="5616" y="8624"/>
                      </a:lnTo>
                      <a:lnTo>
                        <a:pt x="5598" y="8705"/>
                      </a:lnTo>
                      <a:lnTo>
                        <a:pt x="5625" y="8724"/>
                      </a:lnTo>
                      <a:lnTo>
                        <a:pt x="5625" y="8805"/>
                      </a:lnTo>
                      <a:lnTo>
                        <a:pt x="5616" y="8895"/>
                      </a:lnTo>
                      <a:lnTo>
                        <a:pt x="5607" y="8977"/>
                      </a:lnTo>
                      <a:lnTo>
                        <a:pt x="5590" y="9058"/>
                      </a:lnTo>
                      <a:lnTo>
                        <a:pt x="5571" y="9131"/>
                      </a:lnTo>
                      <a:lnTo>
                        <a:pt x="5525" y="9202"/>
                      </a:lnTo>
                      <a:lnTo>
                        <a:pt x="5499" y="9230"/>
                      </a:lnTo>
                      <a:lnTo>
                        <a:pt x="5472" y="9257"/>
                      </a:lnTo>
                      <a:lnTo>
                        <a:pt x="5436" y="9275"/>
                      </a:lnTo>
                      <a:lnTo>
                        <a:pt x="5400" y="9293"/>
                      </a:lnTo>
                      <a:lnTo>
                        <a:pt x="5363" y="9320"/>
                      </a:lnTo>
                      <a:lnTo>
                        <a:pt x="5318" y="9347"/>
                      </a:lnTo>
                      <a:lnTo>
                        <a:pt x="5274" y="9366"/>
                      </a:lnTo>
                      <a:lnTo>
                        <a:pt x="5237" y="9392"/>
                      </a:lnTo>
                      <a:lnTo>
                        <a:pt x="5191" y="9410"/>
                      </a:lnTo>
                      <a:lnTo>
                        <a:pt x="5147" y="9437"/>
                      </a:lnTo>
                      <a:lnTo>
                        <a:pt x="5102" y="9455"/>
                      </a:lnTo>
                      <a:lnTo>
                        <a:pt x="5057" y="9483"/>
                      </a:lnTo>
                      <a:lnTo>
                        <a:pt x="5047" y="9483"/>
                      </a:lnTo>
                      <a:lnTo>
                        <a:pt x="5039" y="9483"/>
                      </a:lnTo>
                      <a:lnTo>
                        <a:pt x="5029" y="9483"/>
                      </a:lnTo>
                      <a:lnTo>
                        <a:pt x="5021" y="9483"/>
                      </a:lnTo>
                      <a:lnTo>
                        <a:pt x="5011" y="9483"/>
                      </a:lnTo>
                      <a:lnTo>
                        <a:pt x="5011" y="9492"/>
                      </a:lnTo>
                      <a:lnTo>
                        <a:pt x="5002" y="9501"/>
                      </a:lnTo>
                      <a:lnTo>
                        <a:pt x="5002" y="9518"/>
                      </a:lnTo>
                      <a:lnTo>
                        <a:pt x="4993" y="9492"/>
                      </a:lnTo>
                      <a:lnTo>
                        <a:pt x="4984" y="9465"/>
                      </a:lnTo>
                      <a:lnTo>
                        <a:pt x="4984" y="9419"/>
                      </a:lnTo>
                      <a:lnTo>
                        <a:pt x="4984" y="9384"/>
                      </a:lnTo>
                      <a:lnTo>
                        <a:pt x="4984" y="9356"/>
                      </a:lnTo>
                      <a:lnTo>
                        <a:pt x="4966" y="9338"/>
                      </a:lnTo>
                      <a:lnTo>
                        <a:pt x="4939" y="9338"/>
                      </a:lnTo>
                      <a:lnTo>
                        <a:pt x="4903" y="9356"/>
                      </a:lnTo>
                      <a:lnTo>
                        <a:pt x="4857" y="9392"/>
                      </a:lnTo>
                      <a:lnTo>
                        <a:pt x="4812" y="9429"/>
                      </a:lnTo>
                      <a:lnTo>
                        <a:pt x="4758" y="9465"/>
                      </a:lnTo>
                      <a:lnTo>
                        <a:pt x="4713" y="9492"/>
                      </a:lnTo>
                      <a:lnTo>
                        <a:pt x="4668" y="9518"/>
                      </a:lnTo>
                      <a:lnTo>
                        <a:pt x="4614" y="9546"/>
                      </a:lnTo>
                      <a:lnTo>
                        <a:pt x="4559" y="9573"/>
                      </a:lnTo>
                      <a:lnTo>
                        <a:pt x="4515" y="9591"/>
                      </a:lnTo>
                      <a:lnTo>
                        <a:pt x="4506" y="9573"/>
                      </a:lnTo>
                      <a:lnTo>
                        <a:pt x="4506" y="9546"/>
                      </a:lnTo>
                      <a:lnTo>
                        <a:pt x="4506" y="9518"/>
                      </a:lnTo>
                      <a:lnTo>
                        <a:pt x="4506" y="9501"/>
                      </a:lnTo>
                      <a:lnTo>
                        <a:pt x="4506" y="9473"/>
                      </a:lnTo>
                      <a:lnTo>
                        <a:pt x="4496" y="9455"/>
                      </a:lnTo>
                      <a:lnTo>
                        <a:pt x="4488" y="9437"/>
                      </a:lnTo>
                      <a:lnTo>
                        <a:pt x="4470" y="9419"/>
                      </a:lnTo>
                      <a:lnTo>
                        <a:pt x="4433" y="9419"/>
                      </a:lnTo>
                      <a:lnTo>
                        <a:pt x="4397" y="9437"/>
                      </a:lnTo>
                      <a:lnTo>
                        <a:pt x="4361" y="9447"/>
                      </a:lnTo>
                      <a:lnTo>
                        <a:pt x="4324" y="9465"/>
                      </a:lnTo>
                      <a:lnTo>
                        <a:pt x="4298" y="9483"/>
                      </a:lnTo>
                      <a:lnTo>
                        <a:pt x="4262" y="9501"/>
                      </a:lnTo>
                      <a:lnTo>
                        <a:pt x="4225" y="9510"/>
                      </a:lnTo>
                      <a:lnTo>
                        <a:pt x="4190" y="9518"/>
                      </a:lnTo>
                      <a:lnTo>
                        <a:pt x="4180" y="9501"/>
                      </a:lnTo>
                      <a:lnTo>
                        <a:pt x="4172" y="9492"/>
                      </a:lnTo>
                      <a:lnTo>
                        <a:pt x="4162" y="9492"/>
                      </a:lnTo>
                      <a:lnTo>
                        <a:pt x="4144" y="9483"/>
                      </a:lnTo>
                      <a:lnTo>
                        <a:pt x="4136" y="9483"/>
                      </a:lnTo>
                      <a:lnTo>
                        <a:pt x="4117" y="9483"/>
                      </a:lnTo>
                      <a:lnTo>
                        <a:pt x="4099" y="9483"/>
                      </a:lnTo>
                      <a:lnTo>
                        <a:pt x="4091" y="9483"/>
                      </a:lnTo>
                      <a:lnTo>
                        <a:pt x="3964" y="9501"/>
                      </a:lnTo>
                      <a:lnTo>
                        <a:pt x="3846" y="9528"/>
                      </a:lnTo>
                      <a:lnTo>
                        <a:pt x="3738" y="9564"/>
                      </a:lnTo>
                      <a:lnTo>
                        <a:pt x="3621" y="9600"/>
                      </a:lnTo>
                      <a:lnTo>
                        <a:pt x="3512" y="9645"/>
                      </a:lnTo>
                      <a:lnTo>
                        <a:pt x="3395" y="9682"/>
                      </a:lnTo>
                      <a:lnTo>
                        <a:pt x="3277" y="9708"/>
                      </a:lnTo>
                      <a:lnTo>
                        <a:pt x="3151" y="9718"/>
                      </a:lnTo>
                      <a:lnTo>
                        <a:pt x="3007" y="9771"/>
                      </a:lnTo>
                      <a:lnTo>
                        <a:pt x="2862" y="9826"/>
                      </a:lnTo>
                      <a:lnTo>
                        <a:pt x="2718" y="9862"/>
                      </a:lnTo>
                      <a:lnTo>
                        <a:pt x="2564" y="9898"/>
                      </a:lnTo>
                      <a:lnTo>
                        <a:pt x="2420" y="9925"/>
                      </a:lnTo>
                      <a:lnTo>
                        <a:pt x="2275" y="9961"/>
                      </a:lnTo>
                      <a:lnTo>
                        <a:pt x="2122" y="9989"/>
                      </a:lnTo>
                      <a:lnTo>
                        <a:pt x="1977" y="10024"/>
                      </a:lnTo>
                      <a:lnTo>
                        <a:pt x="1887" y="10052"/>
                      </a:lnTo>
                      <a:lnTo>
                        <a:pt x="1797" y="10089"/>
                      </a:lnTo>
                      <a:lnTo>
                        <a:pt x="1707" y="10125"/>
                      </a:lnTo>
                      <a:lnTo>
                        <a:pt x="1616" y="10170"/>
                      </a:lnTo>
                      <a:lnTo>
                        <a:pt x="1535" y="10233"/>
                      </a:lnTo>
                      <a:lnTo>
                        <a:pt x="1472" y="10296"/>
                      </a:lnTo>
                      <a:lnTo>
                        <a:pt x="1444" y="10342"/>
                      </a:lnTo>
                      <a:lnTo>
                        <a:pt x="1418" y="10378"/>
                      </a:lnTo>
                      <a:lnTo>
                        <a:pt x="1399" y="10423"/>
                      </a:lnTo>
                      <a:lnTo>
                        <a:pt x="1381" y="10477"/>
                      </a:lnTo>
                      <a:lnTo>
                        <a:pt x="1373" y="10504"/>
                      </a:lnTo>
                      <a:lnTo>
                        <a:pt x="1363" y="10531"/>
                      </a:lnTo>
                      <a:lnTo>
                        <a:pt x="1345" y="10558"/>
                      </a:lnTo>
                      <a:lnTo>
                        <a:pt x="1336" y="10595"/>
                      </a:lnTo>
                      <a:lnTo>
                        <a:pt x="1318" y="10621"/>
                      </a:lnTo>
                      <a:lnTo>
                        <a:pt x="1300" y="10648"/>
                      </a:lnTo>
                      <a:lnTo>
                        <a:pt x="1282" y="10676"/>
                      </a:lnTo>
                      <a:lnTo>
                        <a:pt x="1255" y="10703"/>
                      </a:lnTo>
                      <a:lnTo>
                        <a:pt x="1228" y="10730"/>
                      </a:lnTo>
                      <a:lnTo>
                        <a:pt x="1201" y="10766"/>
                      </a:lnTo>
                      <a:lnTo>
                        <a:pt x="1174" y="10784"/>
                      </a:lnTo>
                      <a:lnTo>
                        <a:pt x="1146" y="10812"/>
                      </a:lnTo>
                      <a:lnTo>
                        <a:pt x="1110" y="10820"/>
                      </a:lnTo>
                      <a:lnTo>
                        <a:pt x="1074" y="10830"/>
                      </a:lnTo>
                      <a:lnTo>
                        <a:pt x="1029" y="10830"/>
                      </a:lnTo>
                      <a:lnTo>
                        <a:pt x="984" y="10820"/>
                      </a:lnTo>
                      <a:lnTo>
                        <a:pt x="966" y="10820"/>
                      </a:lnTo>
                      <a:lnTo>
                        <a:pt x="939" y="10812"/>
                      </a:lnTo>
                      <a:lnTo>
                        <a:pt x="921" y="10802"/>
                      </a:lnTo>
                      <a:lnTo>
                        <a:pt x="893" y="10793"/>
                      </a:lnTo>
                      <a:lnTo>
                        <a:pt x="875" y="10784"/>
                      </a:lnTo>
                      <a:lnTo>
                        <a:pt x="857" y="10775"/>
                      </a:lnTo>
                      <a:lnTo>
                        <a:pt x="849" y="10757"/>
                      </a:lnTo>
                      <a:lnTo>
                        <a:pt x="840" y="10739"/>
                      </a:lnTo>
                      <a:lnTo>
                        <a:pt x="804" y="10721"/>
                      </a:lnTo>
                      <a:lnTo>
                        <a:pt x="786" y="10694"/>
                      </a:lnTo>
                      <a:lnTo>
                        <a:pt x="767" y="10658"/>
                      </a:lnTo>
                      <a:lnTo>
                        <a:pt x="749" y="10621"/>
                      </a:lnTo>
                      <a:lnTo>
                        <a:pt x="749" y="10585"/>
                      </a:lnTo>
                      <a:lnTo>
                        <a:pt x="741" y="10540"/>
                      </a:lnTo>
                      <a:lnTo>
                        <a:pt x="731" y="10504"/>
                      </a:lnTo>
                      <a:lnTo>
                        <a:pt x="731" y="10468"/>
                      </a:lnTo>
                      <a:lnTo>
                        <a:pt x="741" y="10431"/>
                      </a:lnTo>
                      <a:lnTo>
                        <a:pt x="749" y="10387"/>
                      </a:lnTo>
                      <a:lnTo>
                        <a:pt x="758" y="10350"/>
                      </a:lnTo>
                      <a:lnTo>
                        <a:pt x="776" y="10314"/>
                      </a:lnTo>
                      <a:lnTo>
                        <a:pt x="794" y="10278"/>
                      </a:lnTo>
                      <a:lnTo>
                        <a:pt x="812" y="10251"/>
                      </a:lnTo>
                      <a:lnTo>
                        <a:pt x="849" y="10233"/>
                      </a:lnTo>
                      <a:lnTo>
                        <a:pt x="885" y="10215"/>
                      </a:lnTo>
                      <a:lnTo>
                        <a:pt x="885" y="10206"/>
                      </a:lnTo>
                      <a:lnTo>
                        <a:pt x="885" y="10196"/>
                      </a:lnTo>
                      <a:lnTo>
                        <a:pt x="885" y="10188"/>
                      </a:lnTo>
                      <a:lnTo>
                        <a:pt x="875" y="10188"/>
                      </a:lnTo>
                      <a:lnTo>
                        <a:pt x="867" y="10178"/>
                      </a:lnTo>
                      <a:lnTo>
                        <a:pt x="804" y="10196"/>
                      </a:lnTo>
                      <a:lnTo>
                        <a:pt x="758" y="10233"/>
                      </a:lnTo>
                      <a:lnTo>
                        <a:pt x="723" y="10269"/>
                      </a:lnTo>
                      <a:lnTo>
                        <a:pt x="695" y="10324"/>
                      </a:lnTo>
                      <a:lnTo>
                        <a:pt x="677" y="10378"/>
                      </a:lnTo>
                      <a:lnTo>
                        <a:pt x="668" y="10431"/>
                      </a:lnTo>
                      <a:lnTo>
                        <a:pt x="659" y="10495"/>
                      </a:lnTo>
                      <a:lnTo>
                        <a:pt x="650" y="10549"/>
                      </a:lnTo>
                      <a:lnTo>
                        <a:pt x="640" y="10567"/>
                      </a:lnTo>
                      <a:lnTo>
                        <a:pt x="640" y="10595"/>
                      </a:lnTo>
                      <a:lnTo>
                        <a:pt x="640" y="10613"/>
                      </a:lnTo>
                      <a:lnTo>
                        <a:pt x="650" y="10630"/>
                      </a:lnTo>
                      <a:lnTo>
                        <a:pt x="668" y="10676"/>
                      </a:lnTo>
                      <a:lnTo>
                        <a:pt x="686" y="10721"/>
                      </a:lnTo>
                      <a:lnTo>
                        <a:pt x="704" y="10757"/>
                      </a:lnTo>
                      <a:lnTo>
                        <a:pt x="695" y="10793"/>
                      </a:lnTo>
                      <a:lnTo>
                        <a:pt x="686" y="10802"/>
                      </a:lnTo>
                      <a:lnTo>
                        <a:pt x="668" y="10812"/>
                      </a:lnTo>
                      <a:lnTo>
                        <a:pt x="632" y="10820"/>
                      </a:lnTo>
                      <a:lnTo>
                        <a:pt x="596" y="10820"/>
                      </a:lnTo>
                      <a:lnTo>
                        <a:pt x="569" y="10812"/>
                      </a:lnTo>
                      <a:lnTo>
                        <a:pt x="541" y="10793"/>
                      </a:lnTo>
                      <a:lnTo>
                        <a:pt x="514" y="10784"/>
                      </a:lnTo>
                      <a:lnTo>
                        <a:pt x="496" y="10766"/>
                      </a:lnTo>
                      <a:lnTo>
                        <a:pt x="470" y="10749"/>
                      </a:lnTo>
                      <a:lnTo>
                        <a:pt x="451" y="10721"/>
                      </a:lnTo>
                      <a:lnTo>
                        <a:pt x="442" y="10694"/>
                      </a:lnTo>
                      <a:lnTo>
                        <a:pt x="433" y="10666"/>
                      </a:lnTo>
                      <a:lnTo>
                        <a:pt x="433" y="10658"/>
                      </a:lnTo>
                      <a:lnTo>
                        <a:pt x="424" y="10648"/>
                      </a:lnTo>
                      <a:lnTo>
                        <a:pt x="415" y="10640"/>
                      </a:lnTo>
                      <a:lnTo>
                        <a:pt x="397" y="10658"/>
                      </a:lnTo>
                      <a:lnTo>
                        <a:pt x="379" y="10658"/>
                      </a:lnTo>
                      <a:lnTo>
                        <a:pt x="361" y="10648"/>
                      </a:lnTo>
                      <a:lnTo>
                        <a:pt x="352" y="10630"/>
                      </a:lnTo>
                      <a:lnTo>
                        <a:pt x="343" y="10613"/>
                      </a:lnTo>
                      <a:lnTo>
                        <a:pt x="334" y="10595"/>
                      </a:lnTo>
                      <a:lnTo>
                        <a:pt x="324" y="10577"/>
                      </a:lnTo>
                      <a:lnTo>
                        <a:pt x="316" y="10558"/>
                      </a:lnTo>
                      <a:lnTo>
                        <a:pt x="307" y="10504"/>
                      </a:lnTo>
                      <a:lnTo>
                        <a:pt x="307" y="10450"/>
                      </a:lnTo>
                      <a:lnTo>
                        <a:pt x="307" y="10405"/>
                      </a:lnTo>
                      <a:lnTo>
                        <a:pt x="324" y="10360"/>
                      </a:lnTo>
                      <a:lnTo>
                        <a:pt x="343" y="10305"/>
                      </a:lnTo>
                      <a:lnTo>
                        <a:pt x="361" y="10259"/>
                      </a:lnTo>
                      <a:lnTo>
                        <a:pt x="388" y="10224"/>
                      </a:lnTo>
                      <a:lnTo>
                        <a:pt x="407" y="10178"/>
                      </a:lnTo>
                      <a:lnTo>
                        <a:pt x="424" y="10178"/>
                      </a:lnTo>
                      <a:lnTo>
                        <a:pt x="433" y="10178"/>
                      </a:lnTo>
                      <a:lnTo>
                        <a:pt x="451" y="10170"/>
                      </a:lnTo>
                      <a:lnTo>
                        <a:pt x="460" y="10170"/>
                      </a:lnTo>
                      <a:lnTo>
                        <a:pt x="470" y="10160"/>
                      </a:lnTo>
                      <a:lnTo>
                        <a:pt x="488" y="10160"/>
                      </a:lnTo>
                      <a:lnTo>
                        <a:pt x="488" y="10142"/>
                      </a:lnTo>
                      <a:lnTo>
                        <a:pt x="496" y="10133"/>
                      </a:lnTo>
                      <a:lnTo>
                        <a:pt x="478" y="10125"/>
                      </a:lnTo>
                      <a:lnTo>
                        <a:pt x="470" y="10125"/>
                      </a:lnTo>
                      <a:lnTo>
                        <a:pt x="451" y="10125"/>
                      </a:lnTo>
                      <a:lnTo>
                        <a:pt x="442" y="10125"/>
                      </a:lnTo>
                      <a:lnTo>
                        <a:pt x="424" y="10133"/>
                      </a:lnTo>
                      <a:lnTo>
                        <a:pt x="407" y="10133"/>
                      </a:lnTo>
                      <a:lnTo>
                        <a:pt x="397" y="10142"/>
                      </a:lnTo>
                      <a:lnTo>
                        <a:pt x="379" y="10142"/>
                      </a:lnTo>
                      <a:lnTo>
                        <a:pt x="334" y="10196"/>
                      </a:lnTo>
                      <a:lnTo>
                        <a:pt x="298" y="10251"/>
                      </a:lnTo>
                      <a:lnTo>
                        <a:pt x="271" y="10305"/>
                      </a:lnTo>
                      <a:lnTo>
                        <a:pt x="235" y="10368"/>
                      </a:lnTo>
                      <a:lnTo>
                        <a:pt x="217" y="10431"/>
                      </a:lnTo>
                      <a:lnTo>
                        <a:pt x="207" y="10495"/>
                      </a:lnTo>
                      <a:lnTo>
                        <a:pt x="207" y="10558"/>
                      </a:lnTo>
                      <a:lnTo>
                        <a:pt x="225" y="10630"/>
                      </a:lnTo>
                      <a:lnTo>
                        <a:pt x="180" y="10603"/>
                      </a:lnTo>
                      <a:lnTo>
                        <a:pt x="135" y="10577"/>
                      </a:lnTo>
                      <a:lnTo>
                        <a:pt x="99" y="10549"/>
                      </a:lnTo>
                      <a:lnTo>
                        <a:pt x="72" y="10513"/>
                      </a:lnTo>
                      <a:lnTo>
                        <a:pt x="45" y="10468"/>
                      </a:lnTo>
                      <a:lnTo>
                        <a:pt x="27" y="10423"/>
                      </a:lnTo>
                      <a:lnTo>
                        <a:pt x="8" y="10387"/>
                      </a:lnTo>
                      <a:lnTo>
                        <a:pt x="0" y="10342"/>
                      </a:lnTo>
                      <a:lnTo>
                        <a:pt x="0" y="10278"/>
                      </a:lnTo>
                      <a:lnTo>
                        <a:pt x="8" y="10206"/>
                      </a:lnTo>
                      <a:lnTo>
                        <a:pt x="18" y="10142"/>
                      </a:lnTo>
                      <a:lnTo>
                        <a:pt x="27" y="10079"/>
                      </a:lnTo>
                      <a:lnTo>
                        <a:pt x="45" y="10006"/>
                      </a:lnTo>
                      <a:lnTo>
                        <a:pt x="72" y="9943"/>
                      </a:lnTo>
                      <a:lnTo>
                        <a:pt x="99" y="9889"/>
                      </a:lnTo>
                      <a:lnTo>
                        <a:pt x="144" y="9844"/>
                      </a:lnTo>
                      <a:lnTo>
                        <a:pt x="144" y="9826"/>
                      </a:lnTo>
                      <a:lnTo>
                        <a:pt x="144" y="9808"/>
                      </a:lnTo>
                      <a:lnTo>
                        <a:pt x="162" y="9799"/>
                      </a:lnTo>
                      <a:lnTo>
                        <a:pt x="172" y="9790"/>
                      </a:lnTo>
                      <a:lnTo>
                        <a:pt x="190" y="9781"/>
                      </a:lnTo>
                      <a:lnTo>
                        <a:pt x="198" y="9771"/>
                      </a:lnTo>
                      <a:lnTo>
                        <a:pt x="207" y="9754"/>
                      </a:lnTo>
                      <a:lnTo>
                        <a:pt x="198" y="9736"/>
                      </a:lnTo>
                      <a:lnTo>
                        <a:pt x="253" y="9682"/>
                      </a:lnTo>
                      <a:lnTo>
                        <a:pt x="316" y="9627"/>
                      </a:lnTo>
                      <a:lnTo>
                        <a:pt x="370" y="9573"/>
                      </a:lnTo>
                      <a:lnTo>
                        <a:pt x="433" y="9528"/>
                      </a:lnTo>
                      <a:lnTo>
                        <a:pt x="496" y="9483"/>
                      </a:lnTo>
                      <a:lnTo>
                        <a:pt x="559" y="9447"/>
                      </a:lnTo>
                      <a:lnTo>
                        <a:pt x="632" y="9410"/>
                      </a:lnTo>
                      <a:lnTo>
                        <a:pt x="704" y="9392"/>
                      </a:lnTo>
                      <a:lnTo>
                        <a:pt x="713" y="9374"/>
                      </a:lnTo>
                      <a:lnTo>
                        <a:pt x="723" y="9356"/>
                      </a:lnTo>
                      <a:lnTo>
                        <a:pt x="741" y="9347"/>
                      </a:lnTo>
                      <a:lnTo>
                        <a:pt x="758" y="9329"/>
                      </a:lnTo>
                      <a:lnTo>
                        <a:pt x="776" y="9320"/>
                      </a:lnTo>
                      <a:lnTo>
                        <a:pt x="804" y="9311"/>
                      </a:lnTo>
                      <a:lnTo>
                        <a:pt x="822" y="9301"/>
                      </a:lnTo>
                      <a:lnTo>
                        <a:pt x="840" y="9283"/>
                      </a:lnTo>
                      <a:lnTo>
                        <a:pt x="867" y="9275"/>
                      </a:lnTo>
                      <a:lnTo>
                        <a:pt x="893" y="9275"/>
                      </a:lnTo>
                      <a:lnTo>
                        <a:pt x="921" y="9265"/>
                      </a:lnTo>
                      <a:lnTo>
                        <a:pt x="948" y="9257"/>
                      </a:lnTo>
                      <a:lnTo>
                        <a:pt x="975" y="9248"/>
                      </a:lnTo>
                      <a:lnTo>
                        <a:pt x="1002" y="9238"/>
                      </a:lnTo>
                      <a:lnTo>
                        <a:pt x="1029" y="9220"/>
                      </a:lnTo>
                      <a:lnTo>
                        <a:pt x="1057" y="9202"/>
                      </a:lnTo>
                      <a:lnTo>
                        <a:pt x="1156" y="9175"/>
                      </a:lnTo>
                      <a:lnTo>
                        <a:pt x="1255" y="9157"/>
                      </a:lnTo>
                      <a:lnTo>
                        <a:pt x="1363" y="9148"/>
                      </a:lnTo>
                      <a:lnTo>
                        <a:pt x="1462" y="9131"/>
                      </a:lnTo>
                      <a:lnTo>
                        <a:pt x="1671" y="9121"/>
                      </a:lnTo>
                      <a:lnTo>
                        <a:pt x="1887" y="9112"/>
                      </a:lnTo>
                      <a:lnTo>
                        <a:pt x="2094" y="9103"/>
                      </a:lnTo>
                      <a:lnTo>
                        <a:pt x="2303" y="9094"/>
                      </a:lnTo>
                      <a:lnTo>
                        <a:pt x="2410" y="9085"/>
                      </a:lnTo>
                      <a:lnTo>
                        <a:pt x="2510" y="9066"/>
                      </a:lnTo>
                      <a:lnTo>
                        <a:pt x="2609" y="9048"/>
                      </a:lnTo>
                      <a:lnTo>
                        <a:pt x="2708" y="9022"/>
                      </a:lnTo>
                      <a:lnTo>
                        <a:pt x="2708" y="9012"/>
                      </a:lnTo>
                      <a:lnTo>
                        <a:pt x="2718" y="9003"/>
                      </a:lnTo>
                      <a:lnTo>
                        <a:pt x="2718" y="8995"/>
                      </a:lnTo>
                      <a:lnTo>
                        <a:pt x="2708" y="8985"/>
                      </a:lnTo>
                      <a:lnTo>
                        <a:pt x="2708" y="8977"/>
                      </a:lnTo>
                      <a:lnTo>
                        <a:pt x="2700" y="8967"/>
                      </a:lnTo>
                      <a:lnTo>
                        <a:pt x="2700" y="8959"/>
                      </a:lnTo>
                      <a:lnTo>
                        <a:pt x="2708" y="8949"/>
                      </a:lnTo>
                      <a:lnTo>
                        <a:pt x="2718" y="8949"/>
                      </a:lnTo>
                      <a:lnTo>
                        <a:pt x="2736" y="8940"/>
                      </a:lnTo>
                      <a:lnTo>
                        <a:pt x="2745" y="8940"/>
                      </a:lnTo>
                      <a:lnTo>
                        <a:pt x="2754" y="8940"/>
                      </a:lnTo>
                      <a:lnTo>
                        <a:pt x="2772" y="8940"/>
                      </a:lnTo>
                      <a:lnTo>
                        <a:pt x="2781" y="8940"/>
                      </a:lnTo>
                      <a:lnTo>
                        <a:pt x="2799" y="8949"/>
                      </a:lnTo>
                      <a:lnTo>
                        <a:pt x="2890" y="8949"/>
                      </a:lnTo>
                      <a:lnTo>
                        <a:pt x="2979" y="8949"/>
                      </a:lnTo>
                      <a:lnTo>
                        <a:pt x="3070" y="8959"/>
                      </a:lnTo>
                      <a:lnTo>
                        <a:pt x="3169" y="8959"/>
                      </a:lnTo>
                      <a:lnTo>
                        <a:pt x="3259" y="8949"/>
                      </a:lnTo>
                      <a:lnTo>
                        <a:pt x="3358" y="8949"/>
                      </a:lnTo>
                      <a:lnTo>
                        <a:pt x="3449" y="8940"/>
                      </a:lnTo>
                      <a:lnTo>
                        <a:pt x="3540" y="8922"/>
                      </a:lnTo>
                      <a:lnTo>
                        <a:pt x="3783" y="8859"/>
                      </a:lnTo>
                      <a:lnTo>
                        <a:pt x="3810" y="8823"/>
                      </a:lnTo>
                      <a:lnTo>
                        <a:pt x="3846" y="8787"/>
                      </a:lnTo>
                      <a:lnTo>
                        <a:pt x="3883" y="8760"/>
                      </a:lnTo>
                      <a:lnTo>
                        <a:pt x="3919" y="8732"/>
                      </a:lnTo>
                      <a:lnTo>
                        <a:pt x="3955" y="8705"/>
                      </a:lnTo>
                      <a:lnTo>
                        <a:pt x="3990" y="8678"/>
                      </a:lnTo>
                      <a:lnTo>
                        <a:pt x="4027" y="8641"/>
                      </a:lnTo>
                      <a:lnTo>
                        <a:pt x="4054" y="8606"/>
                      </a:lnTo>
                      <a:lnTo>
                        <a:pt x="4091" y="8542"/>
                      </a:lnTo>
                      <a:lnTo>
                        <a:pt x="4108" y="8470"/>
                      </a:lnTo>
                      <a:lnTo>
                        <a:pt x="4117" y="8398"/>
                      </a:lnTo>
                      <a:lnTo>
                        <a:pt x="4117" y="8325"/>
                      </a:lnTo>
                      <a:lnTo>
                        <a:pt x="4117" y="8254"/>
                      </a:lnTo>
                      <a:lnTo>
                        <a:pt x="4099" y="8190"/>
                      </a:lnTo>
                      <a:lnTo>
                        <a:pt x="4073" y="8118"/>
                      </a:lnTo>
                      <a:lnTo>
                        <a:pt x="4045" y="8054"/>
                      </a:lnTo>
                      <a:lnTo>
                        <a:pt x="4036" y="7991"/>
                      </a:lnTo>
                      <a:lnTo>
                        <a:pt x="4018" y="7936"/>
                      </a:lnTo>
                      <a:lnTo>
                        <a:pt x="4000" y="7873"/>
                      </a:lnTo>
                      <a:lnTo>
                        <a:pt x="3982" y="7819"/>
                      </a:lnTo>
                      <a:lnTo>
                        <a:pt x="3946" y="7766"/>
                      </a:lnTo>
                      <a:lnTo>
                        <a:pt x="3909" y="7729"/>
                      </a:lnTo>
                      <a:lnTo>
                        <a:pt x="3856" y="7693"/>
                      </a:lnTo>
                      <a:lnTo>
                        <a:pt x="3801" y="7675"/>
                      </a:lnTo>
                      <a:lnTo>
                        <a:pt x="3774" y="7657"/>
                      </a:lnTo>
                      <a:lnTo>
                        <a:pt x="3747" y="7657"/>
                      </a:lnTo>
                      <a:lnTo>
                        <a:pt x="3720" y="7657"/>
                      </a:lnTo>
                      <a:lnTo>
                        <a:pt x="3693" y="7657"/>
                      </a:lnTo>
                      <a:lnTo>
                        <a:pt x="3666" y="7657"/>
                      </a:lnTo>
                      <a:lnTo>
                        <a:pt x="3639" y="7665"/>
                      </a:lnTo>
                      <a:lnTo>
                        <a:pt x="3603" y="7665"/>
                      </a:lnTo>
                      <a:lnTo>
                        <a:pt x="3585" y="7675"/>
                      </a:lnTo>
                      <a:lnTo>
                        <a:pt x="3530" y="7602"/>
                      </a:lnTo>
                      <a:lnTo>
                        <a:pt x="3485" y="7530"/>
                      </a:lnTo>
                      <a:lnTo>
                        <a:pt x="3441" y="7458"/>
                      </a:lnTo>
                      <a:lnTo>
                        <a:pt x="3404" y="7385"/>
                      </a:lnTo>
                      <a:lnTo>
                        <a:pt x="3358" y="7313"/>
                      </a:lnTo>
                      <a:lnTo>
                        <a:pt x="3314" y="7250"/>
                      </a:lnTo>
                      <a:lnTo>
                        <a:pt x="3277" y="7223"/>
                      </a:lnTo>
                      <a:lnTo>
                        <a:pt x="3251" y="7195"/>
                      </a:lnTo>
                      <a:lnTo>
                        <a:pt x="3214" y="7177"/>
                      </a:lnTo>
                      <a:lnTo>
                        <a:pt x="3169" y="7159"/>
                      </a:lnTo>
                      <a:lnTo>
                        <a:pt x="3169" y="7150"/>
                      </a:lnTo>
                      <a:lnTo>
                        <a:pt x="3178" y="7142"/>
                      </a:lnTo>
                      <a:lnTo>
                        <a:pt x="3178" y="7132"/>
                      </a:lnTo>
                      <a:lnTo>
                        <a:pt x="3188" y="7132"/>
                      </a:lnTo>
                      <a:lnTo>
                        <a:pt x="3188" y="7124"/>
                      </a:lnTo>
                      <a:lnTo>
                        <a:pt x="3178" y="7114"/>
                      </a:lnTo>
                      <a:lnTo>
                        <a:pt x="3169" y="7106"/>
                      </a:lnTo>
                      <a:lnTo>
                        <a:pt x="3070" y="7159"/>
                      </a:lnTo>
                      <a:lnTo>
                        <a:pt x="3070" y="7150"/>
                      </a:lnTo>
                      <a:lnTo>
                        <a:pt x="3061" y="7142"/>
                      </a:lnTo>
                      <a:lnTo>
                        <a:pt x="3061" y="7124"/>
                      </a:lnTo>
                      <a:lnTo>
                        <a:pt x="3052" y="7114"/>
                      </a:lnTo>
                      <a:lnTo>
                        <a:pt x="3042" y="7114"/>
                      </a:lnTo>
                      <a:lnTo>
                        <a:pt x="3034" y="7106"/>
                      </a:lnTo>
                      <a:lnTo>
                        <a:pt x="3016" y="7106"/>
                      </a:lnTo>
                      <a:lnTo>
                        <a:pt x="3007" y="7114"/>
                      </a:lnTo>
                      <a:lnTo>
                        <a:pt x="2862" y="7223"/>
                      </a:lnTo>
                      <a:lnTo>
                        <a:pt x="2835" y="7177"/>
                      </a:lnTo>
                      <a:lnTo>
                        <a:pt x="2808" y="7132"/>
                      </a:lnTo>
                      <a:lnTo>
                        <a:pt x="2781" y="7087"/>
                      </a:lnTo>
                      <a:lnTo>
                        <a:pt x="2754" y="7041"/>
                      </a:lnTo>
                      <a:lnTo>
                        <a:pt x="2726" y="6997"/>
                      </a:lnTo>
                      <a:lnTo>
                        <a:pt x="2690" y="6952"/>
                      </a:lnTo>
                      <a:lnTo>
                        <a:pt x="2663" y="6906"/>
                      </a:lnTo>
                      <a:lnTo>
                        <a:pt x="2637" y="6861"/>
                      </a:lnTo>
                      <a:lnTo>
                        <a:pt x="2655" y="6843"/>
                      </a:lnTo>
                      <a:lnTo>
                        <a:pt x="2673" y="6825"/>
                      </a:lnTo>
                      <a:lnTo>
                        <a:pt x="2673" y="6807"/>
                      </a:lnTo>
                      <a:lnTo>
                        <a:pt x="2673" y="6780"/>
                      </a:lnTo>
                      <a:lnTo>
                        <a:pt x="2673" y="6753"/>
                      </a:lnTo>
                      <a:lnTo>
                        <a:pt x="2673" y="6725"/>
                      </a:lnTo>
                      <a:lnTo>
                        <a:pt x="2673" y="6699"/>
                      </a:lnTo>
                      <a:lnTo>
                        <a:pt x="2682" y="6680"/>
                      </a:lnTo>
                      <a:lnTo>
                        <a:pt x="2708" y="6608"/>
                      </a:lnTo>
                      <a:lnTo>
                        <a:pt x="2736" y="6535"/>
                      </a:lnTo>
                      <a:lnTo>
                        <a:pt x="2754" y="6454"/>
                      </a:lnTo>
                      <a:lnTo>
                        <a:pt x="2763" y="6383"/>
                      </a:lnTo>
                      <a:lnTo>
                        <a:pt x="2772" y="6300"/>
                      </a:lnTo>
                      <a:lnTo>
                        <a:pt x="2772" y="6229"/>
                      </a:lnTo>
                      <a:lnTo>
                        <a:pt x="2763" y="6148"/>
                      </a:lnTo>
                      <a:lnTo>
                        <a:pt x="2754" y="6065"/>
                      </a:lnTo>
                      <a:lnTo>
                        <a:pt x="2718" y="5876"/>
                      </a:lnTo>
                      <a:lnTo>
                        <a:pt x="2655" y="5686"/>
                      </a:lnTo>
                      <a:lnTo>
                        <a:pt x="2619" y="5595"/>
                      </a:lnTo>
                      <a:lnTo>
                        <a:pt x="2582" y="5506"/>
                      </a:lnTo>
                      <a:lnTo>
                        <a:pt x="2537" y="5423"/>
                      </a:lnTo>
                      <a:lnTo>
                        <a:pt x="2492" y="5334"/>
                      </a:lnTo>
                      <a:lnTo>
                        <a:pt x="2447" y="5253"/>
                      </a:lnTo>
                      <a:lnTo>
                        <a:pt x="2392" y="5170"/>
                      </a:lnTo>
                      <a:lnTo>
                        <a:pt x="2329" y="5099"/>
                      </a:lnTo>
                      <a:lnTo>
                        <a:pt x="2266" y="5026"/>
                      </a:lnTo>
                      <a:lnTo>
                        <a:pt x="2194" y="4954"/>
                      </a:lnTo>
                      <a:lnTo>
                        <a:pt x="2122" y="4890"/>
                      </a:lnTo>
                      <a:lnTo>
                        <a:pt x="2040" y="4827"/>
                      </a:lnTo>
                      <a:lnTo>
                        <a:pt x="1950" y="4773"/>
                      </a:lnTo>
                      <a:lnTo>
                        <a:pt x="1869" y="4728"/>
                      </a:lnTo>
                      <a:lnTo>
                        <a:pt x="1778" y="4674"/>
                      </a:lnTo>
                      <a:lnTo>
                        <a:pt x="1689" y="4619"/>
                      </a:lnTo>
                      <a:lnTo>
                        <a:pt x="1607" y="4556"/>
                      </a:lnTo>
                      <a:lnTo>
                        <a:pt x="1525" y="4484"/>
                      </a:lnTo>
                      <a:lnTo>
                        <a:pt x="1472" y="4402"/>
                      </a:lnTo>
                      <a:lnTo>
                        <a:pt x="1444" y="4358"/>
                      </a:lnTo>
                      <a:lnTo>
                        <a:pt x="1426" y="4312"/>
                      </a:lnTo>
                      <a:lnTo>
                        <a:pt x="1418" y="4258"/>
                      </a:lnTo>
                      <a:lnTo>
                        <a:pt x="1408" y="4212"/>
                      </a:lnTo>
                      <a:lnTo>
                        <a:pt x="1381" y="4176"/>
                      </a:lnTo>
                      <a:lnTo>
                        <a:pt x="1363" y="4113"/>
                      </a:lnTo>
                      <a:lnTo>
                        <a:pt x="1345" y="4040"/>
                      </a:lnTo>
                      <a:lnTo>
                        <a:pt x="1336" y="3977"/>
                      </a:lnTo>
                      <a:lnTo>
                        <a:pt x="1327" y="3906"/>
                      </a:lnTo>
                      <a:lnTo>
                        <a:pt x="1318" y="3842"/>
                      </a:lnTo>
                      <a:lnTo>
                        <a:pt x="1318" y="3770"/>
                      </a:lnTo>
                      <a:lnTo>
                        <a:pt x="1318" y="3706"/>
                      </a:lnTo>
                      <a:lnTo>
                        <a:pt x="1327" y="3643"/>
                      </a:lnTo>
                      <a:lnTo>
                        <a:pt x="1336" y="3616"/>
                      </a:lnTo>
                      <a:lnTo>
                        <a:pt x="1345" y="3580"/>
                      </a:lnTo>
                      <a:lnTo>
                        <a:pt x="1345" y="3544"/>
                      </a:lnTo>
                      <a:lnTo>
                        <a:pt x="1345" y="3507"/>
                      </a:lnTo>
                      <a:lnTo>
                        <a:pt x="1336" y="3471"/>
                      </a:lnTo>
                      <a:lnTo>
                        <a:pt x="1336" y="3435"/>
                      </a:lnTo>
                      <a:lnTo>
                        <a:pt x="1327" y="3400"/>
                      </a:lnTo>
                      <a:lnTo>
                        <a:pt x="1318" y="3363"/>
                      </a:lnTo>
                      <a:lnTo>
                        <a:pt x="1291" y="3327"/>
                      </a:lnTo>
                      <a:lnTo>
                        <a:pt x="1255" y="3291"/>
                      </a:lnTo>
                      <a:lnTo>
                        <a:pt x="1219" y="3272"/>
                      </a:lnTo>
                      <a:lnTo>
                        <a:pt x="1183" y="3246"/>
                      </a:lnTo>
                      <a:lnTo>
                        <a:pt x="1146" y="3228"/>
                      </a:lnTo>
                      <a:lnTo>
                        <a:pt x="1110" y="3218"/>
                      </a:lnTo>
                      <a:lnTo>
                        <a:pt x="1065" y="3200"/>
                      </a:lnTo>
                      <a:lnTo>
                        <a:pt x="1029" y="3191"/>
                      </a:lnTo>
                      <a:lnTo>
                        <a:pt x="912" y="3056"/>
                      </a:lnTo>
                      <a:lnTo>
                        <a:pt x="939" y="3056"/>
                      </a:lnTo>
                      <a:lnTo>
                        <a:pt x="966" y="3056"/>
                      </a:lnTo>
                      <a:lnTo>
                        <a:pt x="993" y="3046"/>
                      </a:lnTo>
                      <a:lnTo>
                        <a:pt x="1020" y="3046"/>
                      </a:lnTo>
                      <a:lnTo>
                        <a:pt x="1047" y="3046"/>
                      </a:lnTo>
                      <a:lnTo>
                        <a:pt x="1065" y="3056"/>
                      </a:lnTo>
                      <a:lnTo>
                        <a:pt x="1092" y="3064"/>
                      </a:lnTo>
                      <a:lnTo>
                        <a:pt x="1110" y="3074"/>
                      </a:lnTo>
                      <a:lnTo>
                        <a:pt x="1120" y="3074"/>
                      </a:lnTo>
                      <a:lnTo>
                        <a:pt x="1128" y="3074"/>
                      </a:lnTo>
                      <a:lnTo>
                        <a:pt x="1138" y="3074"/>
                      </a:lnTo>
                      <a:lnTo>
                        <a:pt x="1146" y="3064"/>
                      </a:lnTo>
                      <a:lnTo>
                        <a:pt x="1156" y="3064"/>
                      </a:lnTo>
                      <a:lnTo>
                        <a:pt x="1156" y="3056"/>
                      </a:lnTo>
                      <a:lnTo>
                        <a:pt x="1165" y="3056"/>
                      </a:lnTo>
                      <a:lnTo>
                        <a:pt x="1174" y="3046"/>
                      </a:lnTo>
                      <a:lnTo>
                        <a:pt x="1174" y="3029"/>
                      </a:lnTo>
                      <a:lnTo>
                        <a:pt x="1020" y="2857"/>
                      </a:lnTo>
                      <a:lnTo>
                        <a:pt x="1057" y="2847"/>
                      </a:lnTo>
                      <a:lnTo>
                        <a:pt x="1092" y="2847"/>
                      </a:lnTo>
                      <a:lnTo>
                        <a:pt x="1128" y="2857"/>
                      </a:lnTo>
                      <a:lnTo>
                        <a:pt x="1165" y="2875"/>
                      </a:lnTo>
                      <a:lnTo>
                        <a:pt x="1201" y="2884"/>
                      </a:lnTo>
                      <a:lnTo>
                        <a:pt x="1237" y="2884"/>
                      </a:lnTo>
                      <a:lnTo>
                        <a:pt x="1273" y="2884"/>
                      </a:lnTo>
                      <a:lnTo>
                        <a:pt x="1309" y="2875"/>
                      </a:lnTo>
                      <a:lnTo>
                        <a:pt x="1300" y="2829"/>
                      </a:lnTo>
                      <a:lnTo>
                        <a:pt x="1291" y="2794"/>
                      </a:lnTo>
                      <a:lnTo>
                        <a:pt x="1282" y="2758"/>
                      </a:lnTo>
                      <a:lnTo>
                        <a:pt x="1264" y="2721"/>
                      </a:lnTo>
                      <a:lnTo>
                        <a:pt x="1246" y="2685"/>
                      </a:lnTo>
                      <a:lnTo>
                        <a:pt x="1219" y="2649"/>
                      </a:lnTo>
                      <a:lnTo>
                        <a:pt x="1201" y="2622"/>
                      </a:lnTo>
                      <a:lnTo>
                        <a:pt x="1174" y="2586"/>
                      </a:lnTo>
                      <a:lnTo>
                        <a:pt x="1355" y="2612"/>
                      </a:lnTo>
                      <a:lnTo>
                        <a:pt x="1355" y="2631"/>
                      </a:lnTo>
                      <a:lnTo>
                        <a:pt x="1355" y="2640"/>
                      </a:lnTo>
                      <a:lnTo>
                        <a:pt x="1363" y="2640"/>
                      </a:lnTo>
                      <a:lnTo>
                        <a:pt x="1373" y="2640"/>
                      </a:lnTo>
                      <a:lnTo>
                        <a:pt x="1381" y="2649"/>
                      </a:lnTo>
                      <a:lnTo>
                        <a:pt x="1391" y="2649"/>
                      </a:lnTo>
                      <a:lnTo>
                        <a:pt x="1399" y="2649"/>
                      </a:lnTo>
                      <a:lnTo>
                        <a:pt x="1408" y="2649"/>
                      </a:lnTo>
                      <a:lnTo>
                        <a:pt x="1426" y="2658"/>
                      </a:lnTo>
                      <a:lnTo>
                        <a:pt x="1454" y="2667"/>
                      </a:lnTo>
                      <a:lnTo>
                        <a:pt x="1472" y="2675"/>
                      </a:lnTo>
                      <a:lnTo>
                        <a:pt x="1499" y="2685"/>
                      </a:lnTo>
                      <a:lnTo>
                        <a:pt x="1525" y="2694"/>
                      </a:lnTo>
                      <a:lnTo>
                        <a:pt x="1544" y="2694"/>
                      </a:lnTo>
                      <a:lnTo>
                        <a:pt x="1571" y="2694"/>
                      </a:lnTo>
                      <a:lnTo>
                        <a:pt x="1589" y="2694"/>
                      </a:lnTo>
                      <a:lnTo>
                        <a:pt x="1589" y="2667"/>
                      </a:lnTo>
                      <a:lnTo>
                        <a:pt x="1580" y="2640"/>
                      </a:lnTo>
                      <a:lnTo>
                        <a:pt x="1571" y="2622"/>
                      </a:lnTo>
                      <a:lnTo>
                        <a:pt x="1562" y="2594"/>
                      </a:lnTo>
                      <a:lnTo>
                        <a:pt x="1553" y="2568"/>
                      </a:lnTo>
                      <a:lnTo>
                        <a:pt x="1544" y="2541"/>
                      </a:lnTo>
                      <a:lnTo>
                        <a:pt x="1535" y="2513"/>
                      </a:lnTo>
                      <a:lnTo>
                        <a:pt x="1517" y="2495"/>
                      </a:lnTo>
                      <a:lnTo>
                        <a:pt x="1525" y="2477"/>
                      </a:lnTo>
                      <a:lnTo>
                        <a:pt x="1517" y="2459"/>
                      </a:lnTo>
                      <a:lnTo>
                        <a:pt x="1507" y="2440"/>
                      </a:lnTo>
                      <a:lnTo>
                        <a:pt x="1507" y="2432"/>
                      </a:lnTo>
                      <a:lnTo>
                        <a:pt x="1499" y="2414"/>
                      </a:lnTo>
                      <a:lnTo>
                        <a:pt x="1499" y="2396"/>
                      </a:lnTo>
                      <a:lnTo>
                        <a:pt x="1507" y="2387"/>
                      </a:lnTo>
                      <a:lnTo>
                        <a:pt x="1517" y="2377"/>
                      </a:lnTo>
                      <a:lnTo>
                        <a:pt x="1571" y="2387"/>
                      </a:lnTo>
                      <a:lnTo>
                        <a:pt x="1625" y="2396"/>
                      </a:lnTo>
                      <a:lnTo>
                        <a:pt x="1679" y="2396"/>
                      </a:lnTo>
                      <a:lnTo>
                        <a:pt x="1734" y="2396"/>
                      </a:lnTo>
                      <a:lnTo>
                        <a:pt x="1788" y="2414"/>
                      </a:lnTo>
                      <a:lnTo>
                        <a:pt x="1823" y="2432"/>
                      </a:lnTo>
                      <a:lnTo>
                        <a:pt x="1841" y="2450"/>
                      </a:lnTo>
                      <a:lnTo>
                        <a:pt x="1860" y="2468"/>
                      </a:lnTo>
                      <a:lnTo>
                        <a:pt x="1878" y="2486"/>
                      </a:lnTo>
                      <a:lnTo>
                        <a:pt x="1887" y="2513"/>
                      </a:lnTo>
                      <a:lnTo>
                        <a:pt x="1887" y="2523"/>
                      </a:lnTo>
                      <a:lnTo>
                        <a:pt x="1896" y="2523"/>
                      </a:lnTo>
                      <a:lnTo>
                        <a:pt x="1896" y="2531"/>
                      </a:lnTo>
                      <a:lnTo>
                        <a:pt x="1905" y="2523"/>
                      </a:lnTo>
                      <a:lnTo>
                        <a:pt x="1914" y="2523"/>
                      </a:lnTo>
                      <a:lnTo>
                        <a:pt x="1924" y="2523"/>
                      </a:lnTo>
                      <a:lnTo>
                        <a:pt x="1924" y="2513"/>
                      </a:lnTo>
                      <a:lnTo>
                        <a:pt x="1932" y="2505"/>
                      </a:lnTo>
                      <a:lnTo>
                        <a:pt x="1941" y="2495"/>
                      </a:lnTo>
                      <a:lnTo>
                        <a:pt x="1950" y="2495"/>
                      </a:lnTo>
                      <a:lnTo>
                        <a:pt x="1959" y="2495"/>
                      </a:lnTo>
                      <a:lnTo>
                        <a:pt x="1977" y="2486"/>
                      </a:lnTo>
                      <a:lnTo>
                        <a:pt x="1987" y="2486"/>
                      </a:lnTo>
                      <a:lnTo>
                        <a:pt x="1987" y="2468"/>
                      </a:lnTo>
                      <a:lnTo>
                        <a:pt x="1959" y="2450"/>
                      </a:lnTo>
                      <a:lnTo>
                        <a:pt x="1932" y="2423"/>
                      </a:lnTo>
                      <a:lnTo>
                        <a:pt x="1914" y="2396"/>
                      </a:lnTo>
                      <a:lnTo>
                        <a:pt x="1905" y="2359"/>
                      </a:lnTo>
                      <a:lnTo>
                        <a:pt x="1896" y="2323"/>
                      </a:lnTo>
                      <a:lnTo>
                        <a:pt x="1887" y="2288"/>
                      </a:lnTo>
                      <a:lnTo>
                        <a:pt x="1887" y="2251"/>
                      </a:lnTo>
                      <a:lnTo>
                        <a:pt x="1878" y="2215"/>
                      </a:lnTo>
                      <a:lnTo>
                        <a:pt x="1914" y="2224"/>
                      </a:lnTo>
                      <a:lnTo>
                        <a:pt x="1950" y="2233"/>
                      </a:lnTo>
                      <a:lnTo>
                        <a:pt x="1995" y="2251"/>
                      </a:lnTo>
                      <a:lnTo>
                        <a:pt x="2031" y="2270"/>
                      </a:lnTo>
                      <a:lnTo>
                        <a:pt x="2076" y="2296"/>
                      </a:lnTo>
                      <a:lnTo>
                        <a:pt x="2113" y="2323"/>
                      </a:lnTo>
                      <a:lnTo>
                        <a:pt x="2149" y="2351"/>
                      </a:lnTo>
                      <a:lnTo>
                        <a:pt x="2185" y="2377"/>
                      </a:lnTo>
                      <a:lnTo>
                        <a:pt x="2203" y="2396"/>
                      </a:lnTo>
                      <a:lnTo>
                        <a:pt x="2221" y="2414"/>
                      </a:lnTo>
                      <a:lnTo>
                        <a:pt x="2240" y="2432"/>
                      </a:lnTo>
                      <a:lnTo>
                        <a:pt x="2257" y="2450"/>
                      </a:lnTo>
                      <a:lnTo>
                        <a:pt x="2275" y="2468"/>
                      </a:lnTo>
                      <a:lnTo>
                        <a:pt x="2293" y="2486"/>
                      </a:lnTo>
                      <a:lnTo>
                        <a:pt x="2311" y="2495"/>
                      </a:lnTo>
                      <a:lnTo>
                        <a:pt x="2339" y="2495"/>
                      </a:lnTo>
                      <a:lnTo>
                        <a:pt x="2366" y="2477"/>
                      </a:lnTo>
                      <a:lnTo>
                        <a:pt x="2384" y="2450"/>
                      </a:lnTo>
                      <a:lnTo>
                        <a:pt x="2392" y="2423"/>
                      </a:lnTo>
                      <a:lnTo>
                        <a:pt x="2392" y="2387"/>
                      </a:lnTo>
                      <a:lnTo>
                        <a:pt x="2392" y="2359"/>
                      </a:lnTo>
                      <a:lnTo>
                        <a:pt x="2392" y="2323"/>
                      </a:lnTo>
                      <a:lnTo>
                        <a:pt x="2392" y="2288"/>
                      </a:lnTo>
                      <a:lnTo>
                        <a:pt x="2392" y="2260"/>
                      </a:lnTo>
                      <a:lnTo>
                        <a:pt x="2473" y="2270"/>
                      </a:lnTo>
                      <a:lnTo>
                        <a:pt x="2546" y="2296"/>
                      </a:lnTo>
                      <a:lnTo>
                        <a:pt x="2609" y="2333"/>
                      </a:lnTo>
                      <a:lnTo>
                        <a:pt x="2663" y="2387"/>
                      </a:lnTo>
                      <a:lnTo>
                        <a:pt x="2718" y="2440"/>
                      </a:lnTo>
                      <a:lnTo>
                        <a:pt x="2772" y="2495"/>
                      </a:lnTo>
                      <a:lnTo>
                        <a:pt x="2817" y="2558"/>
                      </a:lnTo>
                      <a:lnTo>
                        <a:pt x="2862" y="2622"/>
                      </a:lnTo>
                      <a:lnTo>
                        <a:pt x="2844" y="2640"/>
                      </a:lnTo>
                      <a:lnTo>
                        <a:pt x="2835" y="2658"/>
                      </a:lnTo>
                      <a:lnTo>
                        <a:pt x="2835" y="2685"/>
                      </a:lnTo>
                      <a:lnTo>
                        <a:pt x="2835" y="2703"/>
                      </a:lnTo>
                      <a:lnTo>
                        <a:pt x="2844" y="2721"/>
                      </a:lnTo>
                      <a:lnTo>
                        <a:pt x="2844" y="2748"/>
                      </a:lnTo>
                      <a:lnTo>
                        <a:pt x="2844" y="2766"/>
                      </a:lnTo>
                      <a:lnTo>
                        <a:pt x="2844" y="2784"/>
                      </a:lnTo>
                      <a:lnTo>
                        <a:pt x="2862" y="2794"/>
                      </a:lnTo>
                      <a:lnTo>
                        <a:pt x="2880" y="2794"/>
                      </a:lnTo>
                      <a:lnTo>
                        <a:pt x="2898" y="2794"/>
                      </a:lnTo>
                      <a:lnTo>
                        <a:pt x="2916" y="2794"/>
                      </a:lnTo>
                      <a:lnTo>
                        <a:pt x="2943" y="2794"/>
                      </a:lnTo>
                      <a:lnTo>
                        <a:pt x="2961" y="2784"/>
                      </a:lnTo>
                      <a:lnTo>
                        <a:pt x="2979" y="2776"/>
                      </a:lnTo>
                      <a:lnTo>
                        <a:pt x="2998" y="2766"/>
                      </a:lnTo>
                      <a:lnTo>
                        <a:pt x="2998" y="2784"/>
                      </a:lnTo>
                      <a:lnTo>
                        <a:pt x="2998" y="2803"/>
                      </a:lnTo>
                      <a:lnTo>
                        <a:pt x="2998" y="2821"/>
                      </a:lnTo>
                      <a:lnTo>
                        <a:pt x="2998" y="2839"/>
                      </a:lnTo>
                      <a:lnTo>
                        <a:pt x="3007" y="2857"/>
                      </a:lnTo>
                      <a:lnTo>
                        <a:pt x="3016" y="2875"/>
                      </a:lnTo>
                      <a:lnTo>
                        <a:pt x="3024" y="2884"/>
                      </a:lnTo>
                      <a:lnTo>
                        <a:pt x="3042" y="2902"/>
                      </a:lnTo>
                      <a:lnTo>
                        <a:pt x="3052" y="2902"/>
                      </a:lnTo>
                      <a:lnTo>
                        <a:pt x="3070" y="2902"/>
                      </a:lnTo>
                      <a:lnTo>
                        <a:pt x="3088" y="2893"/>
                      </a:lnTo>
                      <a:lnTo>
                        <a:pt x="3097" y="2893"/>
                      </a:lnTo>
                      <a:lnTo>
                        <a:pt x="3115" y="2893"/>
                      </a:lnTo>
                      <a:lnTo>
                        <a:pt x="3133" y="2893"/>
                      </a:lnTo>
                      <a:lnTo>
                        <a:pt x="3142" y="2893"/>
                      </a:lnTo>
                      <a:lnTo>
                        <a:pt x="3151" y="2902"/>
                      </a:lnTo>
                      <a:lnTo>
                        <a:pt x="3169" y="2902"/>
                      </a:lnTo>
                      <a:lnTo>
                        <a:pt x="3188" y="2902"/>
                      </a:lnTo>
                      <a:lnTo>
                        <a:pt x="3196" y="2902"/>
                      </a:lnTo>
                      <a:lnTo>
                        <a:pt x="3206" y="2911"/>
                      </a:lnTo>
                      <a:lnTo>
                        <a:pt x="3224" y="2920"/>
                      </a:lnTo>
                      <a:lnTo>
                        <a:pt x="3232" y="2920"/>
                      </a:lnTo>
                      <a:lnTo>
                        <a:pt x="3251" y="2929"/>
                      </a:lnTo>
                      <a:lnTo>
                        <a:pt x="3269" y="2920"/>
                      </a:lnTo>
                      <a:lnTo>
                        <a:pt x="3305" y="2811"/>
                      </a:lnTo>
                      <a:lnTo>
                        <a:pt x="3350" y="2694"/>
                      </a:lnTo>
                      <a:lnTo>
                        <a:pt x="3395" y="2576"/>
                      </a:lnTo>
                      <a:lnTo>
                        <a:pt x="3441" y="2459"/>
                      </a:lnTo>
                      <a:lnTo>
                        <a:pt x="3467" y="2333"/>
                      </a:lnTo>
                      <a:lnTo>
                        <a:pt x="3504" y="2215"/>
                      </a:lnTo>
                      <a:lnTo>
                        <a:pt x="3512" y="2088"/>
                      </a:lnTo>
                      <a:lnTo>
                        <a:pt x="3522" y="1952"/>
                      </a:lnTo>
                      <a:lnTo>
                        <a:pt x="3530" y="1871"/>
                      </a:lnTo>
                      <a:lnTo>
                        <a:pt x="3548" y="1781"/>
                      </a:lnTo>
                      <a:lnTo>
                        <a:pt x="3548" y="1691"/>
                      </a:lnTo>
                      <a:lnTo>
                        <a:pt x="3548" y="1600"/>
                      </a:lnTo>
                      <a:lnTo>
                        <a:pt x="3557" y="1510"/>
                      </a:lnTo>
                      <a:lnTo>
                        <a:pt x="3557" y="1419"/>
                      </a:lnTo>
                      <a:lnTo>
                        <a:pt x="3557" y="1329"/>
                      </a:lnTo>
                      <a:lnTo>
                        <a:pt x="3557" y="1247"/>
                      </a:lnTo>
                      <a:lnTo>
                        <a:pt x="3548" y="1203"/>
                      </a:lnTo>
                      <a:lnTo>
                        <a:pt x="3540" y="1166"/>
                      </a:lnTo>
                      <a:lnTo>
                        <a:pt x="3540" y="1121"/>
                      </a:lnTo>
                      <a:lnTo>
                        <a:pt x="3540" y="1085"/>
                      </a:lnTo>
                      <a:lnTo>
                        <a:pt x="3540" y="1040"/>
                      </a:lnTo>
                      <a:lnTo>
                        <a:pt x="3540" y="1004"/>
                      </a:lnTo>
                      <a:lnTo>
                        <a:pt x="3540" y="958"/>
                      </a:lnTo>
                      <a:lnTo>
                        <a:pt x="3530" y="923"/>
                      </a:lnTo>
                      <a:lnTo>
                        <a:pt x="3548" y="923"/>
                      </a:lnTo>
                      <a:lnTo>
                        <a:pt x="3567" y="923"/>
                      </a:lnTo>
                      <a:lnTo>
                        <a:pt x="3585" y="913"/>
                      </a:lnTo>
                      <a:lnTo>
                        <a:pt x="3593" y="913"/>
                      </a:lnTo>
                      <a:lnTo>
                        <a:pt x="3603" y="895"/>
                      </a:lnTo>
                      <a:lnTo>
                        <a:pt x="3611" y="886"/>
                      </a:lnTo>
                      <a:lnTo>
                        <a:pt x="3621" y="868"/>
                      </a:lnTo>
                      <a:lnTo>
                        <a:pt x="3621" y="850"/>
                      </a:lnTo>
                      <a:lnTo>
                        <a:pt x="3621" y="841"/>
                      </a:lnTo>
                      <a:lnTo>
                        <a:pt x="3621" y="832"/>
                      </a:lnTo>
                      <a:lnTo>
                        <a:pt x="3611" y="822"/>
                      </a:lnTo>
                      <a:lnTo>
                        <a:pt x="3603" y="822"/>
                      </a:lnTo>
                      <a:lnTo>
                        <a:pt x="3593" y="814"/>
                      </a:lnTo>
                      <a:lnTo>
                        <a:pt x="3585" y="822"/>
                      </a:lnTo>
                      <a:lnTo>
                        <a:pt x="3548" y="832"/>
                      </a:lnTo>
                      <a:lnTo>
                        <a:pt x="3504" y="850"/>
                      </a:lnTo>
                      <a:lnTo>
                        <a:pt x="3458" y="868"/>
                      </a:lnTo>
                      <a:lnTo>
                        <a:pt x="3422" y="886"/>
                      </a:lnTo>
                      <a:lnTo>
                        <a:pt x="3377" y="905"/>
                      </a:lnTo>
                      <a:lnTo>
                        <a:pt x="3332" y="923"/>
                      </a:lnTo>
                      <a:lnTo>
                        <a:pt x="3277" y="923"/>
                      </a:lnTo>
                      <a:lnTo>
                        <a:pt x="3232" y="923"/>
                      </a:lnTo>
                      <a:lnTo>
                        <a:pt x="3115" y="940"/>
                      </a:lnTo>
                      <a:lnTo>
                        <a:pt x="3007" y="949"/>
                      </a:lnTo>
                      <a:lnTo>
                        <a:pt x="2890" y="949"/>
                      </a:lnTo>
                      <a:lnTo>
                        <a:pt x="2781" y="940"/>
                      </a:lnTo>
                      <a:lnTo>
                        <a:pt x="2673" y="931"/>
                      </a:lnTo>
                      <a:lnTo>
                        <a:pt x="2564" y="895"/>
                      </a:lnTo>
                      <a:lnTo>
                        <a:pt x="2465" y="859"/>
                      </a:lnTo>
                      <a:lnTo>
                        <a:pt x="2357" y="814"/>
                      </a:lnTo>
                      <a:lnTo>
                        <a:pt x="2374" y="796"/>
                      </a:lnTo>
                      <a:lnTo>
                        <a:pt x="2392" y="778"/>
                      </a:lnTo>
                      <a:lnTo>
                        <a:pt x="2402" y="759"/>
                      </a:lnTo>
                      <a:lnTo>
                        <a:pt x="2420" y="741"/>
                      </a:lnTo>
                      <a:lnTo>
                        <a:pt x="2429" y="723"/>
                      </a:lnTo>
                      <a:lnTo>
                        <a:pt x="2438" y="705"/>
                      </a:lnTo>
                      <a:lnTo>
                        <a:pt x="2438" y="678"/>
                      </a:lnTo>
                      <a:lnTo>
                        <a:pt x="2438" y="660"/>
                      </a:lnTo>
                      <a:lnTo>
                        <a:pt x="2420" y="652"/>
                      </a:lnTo>
                      <a:lnTo>
                        <a:pt x="2402" y="642"/>
                      </a:lnTo>
                      <a:lnTo>
                        <a:pt x="2384" y="642"/>
                      </a:lnTo>
                      <a:lnTo>
                        <a:pt x="2374" y="642"/>
                      </a:lnTo>
                      <a:lnTo>
                        <a:pt x="2357" y="642"/>
                      </a:lnTo>
                      <a:lnTo>
                        <a:pt x="2339" y="642"/>
                      </a:lnTo>
                      <a:lnTo>
                        <a:pt x="2321" y="642"/>
                      </a:lnTo>
                      <a:lnTo>
                        <a:pt x="2303" y="633"/>
                      </a:lnTo>
                      <a:lnTo>
                        <a:pt x="2329" y="633"/>
                      </a:lnTo>
                      <a:lnTo>
                        <a:pt x="2357" y="615"/>
                      </a:lnTo>
                      <a:lnTo>
                        <a:pt x="2374" y="597"/>
                      </a:lnTo>
                      <a:lnTo>
                        <a:pt x="2392" y="579"/>
                      </a:lnTo>
                      <a:lnTo>
                        <a:pt x="2410" y="552"/>
                      </a:lnTo>
                      <a:lnTo>
                        <a:pt x="2429" y="524"/>
                      </a:lnTo>
                      <a:lnTo>
                        <a:pt x="2447" y="506"/>
                      </a:lnTo>
                      <a:lnTo>
                        <a:pt x="2456" y="480"/>
                      </a:lnTo>
                      <a:lnTo>
                        <a:pt x="2582" y="407"/>
                      </a:lnTo>
                      <a:lnTo>
                        <a:pt x="2700" y="326"/>
                      </a:lnTo>
                      <a:lnTo>
                        <a:pt x="2826" y="245"/>
                      </a:lnTo>
                      <a:lnTo>
                        <a:pt x="2953" y="182"/>
                      </a:lnTo>
                      <a:lnTo>
                        <a:pt x="3079" y="117"/>
                      </a:lnTo>
                      <a:lnTo>
                        <a:pt x="3214" y="63"/>
                      </a:lnTo>
                      <a:lnTo>
                        <a:pt x="3358" y="28"/>
                      </a:lnTo>
                      <a:lnTo>
                        <a:pt x="3512" y="10"/>
                      </a:lnTo>
                      <a:lnTo>
                        <a:pt x="3522" y="0"/>
                      </a:lnTo>
                      <a:lnTo>
                        <a:pt x="3530" y="0"/>
                      </a:lnTo>
                      <a:lnTo>
                        <a:pt x="3540" y="0"/>
                      </a:lnTo>
                      <a:lnTo>
                        <a:pt x="3548" y="0"/>
                      </a:lnTo>
                      <a:lnTo>
                        <a:pt x="3567" y="0"/>
                      </a:lnTo>
                      <a:lnTo>
                        <a:pt x="3575" y="0"/>
                      </a:lnTo>
                      <a:lnTo>
                        <a:pt x="3593" y="0"/>
                      </a:lnTo>
                      <a:lnTo>
                        <a:pt x="3603" y="0"/>
                      </a:lnTo>
                      <a:lnTo>
                        <a:pt x="3720" y="163"/>
                      </a:lnTo>
                      <a:close/>
                      <a:moveTo>
                        <a:pt x="1815" y="163"/>
                      </a:moveTo>
                      <a:lnTo>
                        <a:pt x="1833" y="217"/>
                      </a:lnTo>
                      <a:lnTo>
                        <a:pt x="1841" y="281"/>
                      </a:lnTo>
                      <a:lnTo>
                        <a:pt x="1851" y="344"/>
                      </a:lnTo>
                      <a:lnTo>
                        <a:pt x="1860" y="407"/>
                      </a:lnTo>
                      <a:lnTo>
                        <a:pt x="1869" y="461"/>
                      </a:lnTo>
                      <a:lnTo>
                        <a:pt x="1869" y="524"/>
                      </a:lnTo>
                      <a:lnTo>
                        <a:pt x="1869" y="597"/>
                      </a:lnTo>
                      <a:lnTo>
                        <a:pt x="1878" y="660"/>
                      </a:lnTo>
                      <a:lnTo>
                        <a:pt x="1887" y="814"/>
                      </a:lnTo>
                      <a:lnTo>
                        <a:pt x="1887" y="968"/>
                      </a:lnTo>
                      <a:lnTo>
                        <a:pt x="1887" y="1121"/>
                      </a:lnTo>
                      <a:lnTo>
                        <a:pt x="1887" y="1266"/>
                      </a:lnTo>
                      <a:lnTo>
                        <a:pt x="1878" y="1419"/>
                      </a:lnTo>
                      <a:lnTo>
                        <a:pt x="1869" y="1573"/>
                      </a:lnTo>
                      <a:lnTo>
                        <a:pt x="1860" y="1717"/>
                      </a:lnTo>
                      <a:lnTo>
                        <a:pt x="1851" y="1853"/>
                      </a:lnTo>
                      <a:lnTo>
                        <a:pt x="1851" y="1889"/>
                      </a:lnTo>
                      <a:lnTo>
                        <a:pt x="1841" y="1926"/>
                      </a:lnTo>
                      <a:lnTo>
                        <a:pt x="1833" y="1962"/>
                      </a:lnTo>
                      <a:lnTo>
                        <a:pt x="1823" y="1989"/>
                      </a:lnTo>
                      <a:lnTo>
                        <a:pt x="1815" y="2025"/>
                      </a:lnTo>
                      <a:lnTo>
                        <a:pt x="1806" y="2061"/>
                      </a:lnTo>
                      <a:lnTo>
                        <a:pt x="1806" y="2098"/>
                      </a:lnTo>
                      <a:lnTo>
                        <a:pt x="1806" y="2134"/>
                      </a:lnTo>
                      <a:lnTo>
                        <a:pt x="1788" y="2142"/>
                      </a:lnTo>
                      <a:lnTo>
                        <a:pt x="1778" y="2161"/>
                      </a:lnTo>
                      <a:lnTo>
                        <a:pt x="1770" y="2170"/>
                      </a:lnTo>
                      <a:lnTo>
                        <a:pt x="1760" y="2187"/>
                      </a:lnTo>
                      <a:lnTo>
                        <a:pt x="1760" y="2205"/>
                      </a:lnTo>
                      <a:lnTo>
                        <a:pt x="1760" y="2224"/>
                      </a:lnTo>
                      <a:lnTo>
                        <a:pt x="1760" y="2242"/>
                      </a:lnTo>
                      <a:lnTo>
                        <a:pt x="1760" y="2260"/>
                      </a:lnTo>
                      <a:lnTo>
                        <a:pt x="1778" y="2260"/>
                      </a:lnTo>
                      <a:lnTo>
                        <a:pt x="1797" y="2270"/>
                      </a:lnTo>
                      <a:lnTo>
                        <a:pt x="1806" y="2278"/>
                      </a:lnTo>
                      <a:lnTo>
                        <a:pt x="1815" y="2296"/>
                      </a:lnTo>
                      <a:lnTo>
                        <a:pt x="1823" y="2305"/>
                      </a:lnTo>
                      <a:lnTo>
                        <a:pt x="1833" y="2323"/>
                      </a:lnTo>
                      <a:lnTo>
                        <a:pt x="1833" y="2341"/>
                      </a:lnTo>
                      <a:lnTo>
                        <a:pt x="1841" y="2359"/>
                      </a:lnTo>
                      <a:lnTo>
                        <a:pt x="1797" y="2351"/>
                      </a:lnTo>
                      <a:lnTo>
                        <a:pt x="1760" y="2351"/>
                      </a:lnTo>
                      <a:lnTo>
                        <a:pt x="1715" y="2341"/>
                      </a:lnTo>
                      <a:lnTo>
                        <a:pt x="1679" y="2333"/>
                      </a:lnTo>
                      <a:lnTo>
                        <a:pt x="1634" y="2333"/>
                      </a:lnTo>
                      <a:lnTo>
                        <a:pt x="1589" y="2333"/>
                      </a:lnTo>
                      <a:lnTo>
                        <a:pt x="1544" y="2333"/>
                      </a:lnTo>
                      <a:lnTo>
                        <a:pt x="1499" y="2333"/>
                      </a:lnTo>
                      <a:lnTo>
                        <a:pt x="1517" y="2187"/>
                      </a:lnTo>
                      <a:lnTo>
                        <a:pt x="1525" y="2043"/>
                      </a:lnTo>
                      <a:lnTo>
                        <a:pt x="1517" y="1899"/>
                      </a:lnTo>
                      <a:lnTo>
                        <a:pt x="1517" y="1754"/>
                      </a:lnTo>
                      <a:lnTo>
                        <a:pt x="1499" y="1610"/>
                      </a:lnTo>
                      <a:lnTo>
                        <a:pt x="1481" y="1464"/>
                      </a:lnTo>
                      <a:lnTo>
                        <a:pt x="1462" y="1329"/>
                      </a:lnTo>
                      <a:lnTo>
                        <a:pt x="1444" y="1193"/>
                      </a:lnTo>
                      <a:lnTo>
                        <a:pt x="1436" y="1184"/>
                      </a:lnTo>
                      <a:lnTo>
                        <a:pt x="1436" y="1166"/>
                      </a:lnTo>
                      <a:lnTo>
                        <a:pt x="1426" y="1148"/>
                      </a:lnTo>
                      <a:lnTo>
                        <a:pt x="1418" y="1140"/>
                      </a:lnTo>
                      <a:lnTo>
                        <a:pt x="1408" y="1121"/>
                      </a:lnTo>
                      <a:lnTo>
                        <a:pt x="1408" y="1112"/>
                      </a:lnTo>
                      <a:lnTo>
                        <a:pt x="1408" y="1094"/>
                      </a:lnTo>
                      <a:lnTo>
                        <a:pt x="1408" y="1076"/>
                      </a:lnTo>
                      <a:lnTo>
                        <a:pt x="1426" y="1057"/>
                      </a:lnTo>
                      <a:lnTo>
                        <a:pt x="1454" y="1057"/>
                      </a:lnTo>
                      <a:lnTo>
                        <a:pt x="1481" y="1049"/>
                      </a:lnTo>
                      <a:lnTo>
                        <a:pt x="1499" y="1049"/>
                      </a:lnTo>
                      <a:lnTo>
                        <a:pt x="1525" y="1049"/>
                      </a:lnTo>
                      <a:lnTo>
                        <a:pt x="1544" y="1040"/>
                      </a:lnTo>
                      <a:lnTo>
                        <a:pt x="1562" y="1031"/>
                      </a:lnTo>
                      <a:lnTo>
                        <a:pt x="1580" y="1004"/>
                      </a:lnTo>
                      <a:lnTo>
                        <a:pt x="1571" y="994"/>
                      </a:lnTo>
                      <a:lnTo>
                        <a:pt x="1562" y="986"/>
                      </a:lnTo>
                      <a:lnTo>
                        <a:pt x="1553" y="986"/>
                      </a:lnTo>
                      <a:lnTo>
                        <a:pt x="1544" y="976"/>
                      </a:lnTo>
                      <a:lnTo>
                        <a:pt x="1525" y="976"/>
                      </a:lnTo>
                      <a:lnTo>
                        <a:pt x="1507" y="976"/>
                      </a:lnTo>
                      <a:lnTo>
                        <a:pt x="1499" y="976"/>
                      </a:lnTo>
                      <a:lnTo>
                        <a:pt x="1490" y="976"/>
                      </a:lnTo>
                      <a:lnTo>
                        <a:pt x="1426" y="1004"/>
                      </a:lnTo>
                      <a:lnTo>
                        <a:pt x="1373" y="1012"/>
                      </a:lnTo>
                      <a:lnTo>
                        <a:pt x="1300" y="1022"/>
                      </a:lnTo>
                      <a:lnTo>
                        <a:pt x="1237" y="1022"/>
                      </a:lnTo>
                      <a:lnTo>
                        <a:pt x="1174" y="1012"/>
                      </a:lnTo>
                      <a:lnTo>
                        <a:pt x="1102" y="1012"/>
                      </a:lnTo>
                      <a:lnTo>
                        <a:pt x="1039" y="1004"/>
                      </a:lnTo>
                      <a:lnTo>
                        <a:pt x="975" y="1004"/>
                      </a:lnTo>
                      <a:lnTo>
                        <a:pt x="903" y="994"/>
                      </a:lnTo>
                      <a:lnTo>
                        <a:pt x="830" y="986"/>
                      </a:lnTo>
                      <a:lnTo>
                        <a:pt x="749" y="976"/>
                      </a:lnTo>
                      <a:lnTo>
                        <a:pt x="677" y="968"/>
                      </a:lnTo>
                      <a:lnTo>
                        <a:pt x="596" y="958"/>
                      </a:lnTo>
                      <a:lnTo>
                        <a:pt x="524" y="949"/>
                      </a:lnTo>
                      <a:lnTo>
                        <a:pt x="442" y="931"/>
                      </a:lnTo>
                      <a:lnTo>
                        <a:pt x="379" y="905"/>
                      </a:lnTo>
                      <a:lnTo>
                        <a:pt x="370" y="905"/>
                      </a:lnTo>
                      <a:lnTo>
                        <a:pt x="361" y="905"/>
                      </a:lnTo>
                      <a:lnTo>
                        <a:pt x="352" y="905"/>
                      </a:lnTo>
                      <a:lnTo>
                        <a:pt x="343" y="905"/>
                      </a:lnTo>
                      <a:lnTo>
                        <a:pt x="334" y="895"/>
                      </a:lnTo>
                      <a:lnTo>
                        <a:pt x="324" y="895"/>
                      </a:lnTo>
                      <a:lnTo>
                        <a:pt x="316" y="895"/>
                      </a:lnTo>
                      <a:lnTo>
                        <a:pt x="307" y="886"/>
                      </a:lnTo>
                      <a:lnTo>
                        <a:pt x="316" y="877"/>
                      </a:lnTo>
                      <a:lnTo>
                        <a:pt x="324" y="859"/>
                      </a:lnTo>
                      <a:lnTo>
                        <a:pt x="334" y="841"/>
                      </a:lnTo>
                      <a:lnTo>
                        <a:pt x="352" y="822"/>
                      </a:lnTo>
                      <a:lnTo>
                        <a:pt x="361" y="805"/>
                      </a:lnTo>
                      <a:lnTo>
                        <a:pt x="379" y="796"/>
                      </a:lnTo>
                      <a:lnTo>
                        <a:pt x="397" y="778"/>
                      </a:lnTo>
                      <a:lnTo>
                        <a:pt x="407" y="769"/>
                      </a:lnTo>
                      <a:lnTo>
                        <a:pt x="397" y="751"/>
                      </a:lnTo>
                      <a:lnTo>
                        <a:pt x="379" y="741"/>
                      </a:lnTo>
                      <a:lnTo>
                        <a:pt x="361" y="741"/>
                      </a:lnTo>
                      <a:lnTo>
                        <a:pt x="334" y="741"/>
                      </a:lnTo>
                      <a:lnTo>
                        <a:pt x="316" y="741"/>
                      </a:lnTo>
                      <a:lnTo>
                        <a:pt x="289" y="741"/>
                      </a:lnTo>
                      <a:lnTo>
                        <a:pt x="271" y="741"/>
                      </a:lnTo>
                      <a:lnTo>
                        <a:pt x="253" y="741"/>
                      </a:lnTo>
                      <a:lnTo>
                        <a:pt x="253" y="705"/>
                      </a:lnTo>
                      <a:lnTo>
                        <a:pt x="316" y="660"/>
                      </a:lnTo>
                      <a:lnTo>
                        <a:pt x="388" y="615"/>
                      </a:lnTo>
                      <a:lnTo>
                        <a:pt x="460" y="579"/>
                      </a:lnTo>
                      <a:lnTo>
                        <a:pt x="541" y="534"/>
                      </a:lnTo>
                      <a:lnTo>
                        <a:pt x="614" y="498"/>
                      </a:lnTo>
                      <a:lnTo>
                        <a:pt x="686" y="461"/>
                      </a:lnTo>
                      <a:lnTo>
                        <a:pt x="767" y="425"/>
                      </a:lnTo>
                      <a:lnTo>
                        <a:pt x="840" y="398"/>
                      </a:lnTo>
                      <a:lnTo>
                        <a:pt x="885" y="371"/>
                      </a:lnTo>
                      <a:lnTo>
                        <a:pt x="921" y="352"/>
                      </a:lnTo>
                      <a:lnTo>
                        <a:pt x="957" y="344"/>
                      </a:lnTo>
                      <a:lnTo>
                        <a:pt x="1002" y="334"/>
                      </a:lnTo>
                      <a:lnTo>
                        <a:pt x="1039" y="316"/>
                      </a:lnTo>
                      <a:lnTo>
                        <a:pt x="1074" y="308"/>
                      </a:lnTo>
                      <a:lnTo>
                        <a:pt x="1120" y="299"/>
                      </a:lnTo>
                      <a:lnTo>
                        <a:pt x="1156" y="281"/>
                      </a:lnTo>
                      <a:lnTo>
                        <a:pt x="1237" y="253"/>
                      </a:lnTo>
                      <a:lnTo>
                        <a:pt x="1318" y="235"/>
                      </a:lnTo>
                      <a:lnTo>
                        <a:pt x="1399" y="217"/>
                      </a:lnTo>
                      <a:lnTo>
                        <a:pt x="1481" y="199"/>
                      </a:lnTo>
                      <a:lnTo>
                        <a:pt x="1562" y="190"/>
                      </a:lnTo>
                      <a:lnTo>
                        <a:pt x="1643" y="182"/>
                      </a:lnTo>
                      <a:lnTo>
                        <a:pt x="1734" y="172"/>
                      </a:lnTo>
                      <a:lnTo>
                        <a:pt x="1815" y="163"/>
                      </a:lnTo>
                      <a:close/>
                    </a:path>
                  </a:pathLst>
                </a:custGeom>
                <a:solidFill>
                  <a:srgbClr val="CC6633"/>
                </a:solidFill>
                <a:ln w="9525">
                  <a:noFill/>
                  <a:round/>
                  <a:headEnd/>
                  <a:tailEnd/>
                </a:ln>
              </p:spPr>
              <p:txBody>
                <a:bodyPr>
                  <a:prstTxWarp prst="textNoShape">
                    <a:avLst/>
                  </a:prstTxWarp>
                </a:bodyPr>
                <a:lstStyle/>
                <a:p>
                  <a:endParaRPr lang="en-US"/>
                </a:p>
              </p:txBody>
            </p:sp>
            <p:sp>
              <p:nvSpPr>
                <p:cNvPr id="38963" name="Freeform 10"/>
                <p:cNvSpPr>
                  <a:spLocks noChangeAspect="1"/>
                </p:cNvSpPr>
                <p:nvPr/>
              </p:nvSpPr>
              <p:spPr bwMode="auto">
                <a:xfrm>
                  <a:off x="1372" y="2462"/>
                  <a:ext cx="54" cy="190"/>
                </a:xfrm>
                <a:custGeom>
                  <a:avLst/>
                  <a:gdLst>
                    <a:gd name="T0" fmla="*/ 541 w 541"/>
                    <a:gd name="T1" fmla="*/ 253 h 1899"/>
                    <a:gd name="T2" fmla="*/ 541 w 541"/>
                    <a:gd name="T3" fmla="*/ 534 h 1899"/>
                    <a:gd name="T4" fmla="*/ 523 w 541"/>
                    <a:gd name="T5" fmla="*/ 814 h 1899"/>
                    <a:gd name="T6" fmla="*/ 496 w 541"/>
                    <a:gd name="T7" fmla="*/ 1094 h 1899"/>
                    <a:gd name="T8" fmla="*/ 451 w 541"/>
                    <a:gd name="T9" fmla="*/ 1312 h 1899"/>
                    <a:gd name="T10" fmla="*/ 405 w 541"/>
                    <a:gd name="T11" fmla="*/ 1482 h 1899"/>
                    <a:gd name="T12" fmla="*/ 360 w 541"/>
                    <a:gd name="T13" fmla="*/ 1646 h 1899"/>
                    <a:gd name="T14" fmla="*/ 306 w 541"/>
                    <a:gd name="T15" fmla="*/ 1808 h 1899"/>
                    <a:gd name="T16" fmla="*/ 261 w 541"/>
                    <a:gd name="T17" fmla="*/ 1889 h 1899"/>
                    <a:gd name="T18" fmla="*/ 234 w 541"/>
                    <a:gd name="T19" fmla="*/ 1881 h 1899"/>
                    <a:gd name="T20" fmla="*/ 198 w 541"/>
                    <a:gd name="T21" fmla="*/ 1871 h 1899"/>
                    <a:gd name="T22" fmla="*/ 162 w 541"/>
                    <a:gd name="T23" fmla="*/ 1871 h 1899"/>
                    <a:gd name="T24" fmla="*/ 135 w 541"/>
                    <a:gd name="T25" fmla="*/ 1863 h 1899"/>
                    <a:gd name="T26" fmla="*/ 135 w 541"/>
                    <a:gd name="T27" fmla="*/ 1818 h 1899"/>
                    <a:gd name="T28" fmla="*/ 144 w 541"/>
                    <a:gd name="T29" fmla="*/ 1772 h 1899"/>
                    <a:gd name="T30" fmla="*/ 126 w 541"/>
                    <a:gd name="T31" fmla="*/ 1736 h 1899"/>
                    <a:gd name="T32" fmla="*/ 81 w 541"/>
                    <a:gd name="T33" fmla="*/ 1727 h 1899"/>
                    <a:gd name="T34" fmla="*/ 54 w 541"/>
                    <a:gd name="T35" fmla="*/ 1727 h 1899"/>
                    <a:gd name="T36" fmla="*/ 36 w 541"/>
                    <a:gd name="T37" fmla="*/ 1745 h 1899"/>
                    <a:gd name="T38" fmla="*/ 8 w 541"/>
                    <a:gd name="T39" fmla="*/ 1754 h 1899"/>
                    <a:gd name="T40" fmla="*/ 0 w 541"/>
                    <a:gd name="T41" fmla="*/ 1727 h 1899"/>
                    <a:gd name="T42" fmla="*/ 18 w 541"/>
                    <a:gd name="T43" fmla="*/ 1664 h 1899"/>
                    <a:gd name="T44" fmla="*/ 54 w 541"/>
                    <a:gd name="T45" fmla="*/ 1600 h 1899"/>
                    <a:gd name="T46" fmla="*/ 89 w 541"/>
                    <a:gd name="T47" fmla="*/ 1537 h 1899"/>
                    <a:gd name="T48" fmla="*/ 153 w 541"/>
                    <a:gd name="T49" fmla="*/ 1365 h 1899"/>
                    <a:gd name="T50" fmla="*/ 243 w 541"/>
                    <a:gd name="T51" fmla="*/ 1077 h 1899"/>
                    <a:gd name="T52" fmla="*/ 316 w 541"/>
                    <a:gd name="T53" fmla="*/ 787 h 1899"/>
                    <a:gd name="T54" fmla="*/ 370 w 541"/>
                    <a:gd name="T55" fmla="*/ 498 h 1899"/>
                    <a:gd name="T56" fmla="*/ 405 w 541"/>
                    <a:gd name="T57" fmla="*/ 299 h 1899"/>
                    <a:gd name="T58" fmla="*/ 405 w 541"/>
                    <a:gd name="T59" fmla="*/ 200 h 1899"/>
                    <a:gd name="T60" fmla="*/ 397 w 541"/>
                    <a:gd name="T61" fmla="*/ 99 h 1899"/>
                    <a:gd name="T62" fmla="*/ 423 w 541"/>
                    <a:gd name="T63" fmla="*/ 36 h 1899"/>
                    <a:gd name="T64" fmla="*/ 451 w 541"/>
                    <a:gd name="T65" fmla="*/ 10 h 1899"/>
                    <a:gd name="T66" fmla="*/ 496 w 541"/>
                    <a:gd name="T67" fmla="*/ 0 h 1899"/>
                    <a:gd name="T68" fmla="*/ 523 w 541"/>
                    <a:gd name="T69" fmla="*/ 18 h 1899"/>
                    <a:gd name="T70" fmla="*/ 523 w 541"/>
                    <a:gd name="T71" fmla="*/ 54 h 1899"/>
                    <a:gd name="T72" fmla="*/ 532 w 541"/>
                    <a:gd name="T73" fmla="*/ 91 h 18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41"/>
                    <a:gd name="T112" fmla="*/ 0 h 1899"/>
                    <a:gd name="T113" fmla="*/ 541 w 541"/>
                    <a:gd name="T114" fmla="*/ 1899 h 18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41" h="1899">
                      <a:moveTo>
                        <a:pt x="532" y="109"/>
                      </a:moveTo>
                      <a:lnTo>
                        <a:pt x="541" y="253"/>
                      </a:lnTo>
                      <a:lnTo>
                        <a:pt x="541" y="389"/>
                      </a:lnTo>
                      <a:lnTo>
                        <a:pt x="541" y="534"/>
                      </a:lnTo>
                      <a:lnTo>
                        <a:pt x="532" y="678"/>
                      </a:lnTo>
                      <a:lnTo>
                        <a:pt x="523" y="814"/>
                      </a:lnTo>
                      <a:lnTo>
                        <a:pt x="514" y="950"/>
                      </a:lnTo>
                      <a:lnTo>
                        <a:pt x="496" y="1094"/>
                      </a:lnTo>
                      <a:lnTo>
                        <a:pt x="478" y="1229"/>
                      </a:lnTo>
                      <a:lnTo>
                        <a:pt x="451" y="1312"/>
                      </a:lnTo>
                      <a:lnTo>
                        <a:pt x="433" y="1393"/>
                      </a:lnTo>
                      <a:lnTo>
                        <a:pt x="405" y="1482"/>
                      </a:lnTo>
                      <a:lnTo>
                        <a:pt x="379" y="1565"/>
                      </a:lnTo>
                      <a:lnTo>
                        <a:pt x="360" y="1646"/>
                      </a:lnTo>
                      <a:lnTo>
                        <a:pt x="334" y="1727"/>
                      </a:lnTo>
                      <a:lnTo>
                        <a:pt x="306" y="1808"/>
                      </a:lnTo>
                      <a:lnTo>
                        <a:pt x="271" y="1899"/>
                      </a:lnTo>
                      <a:lnTo>
                        <a:pt x="261" y="1889"/>
                      </a:lnTo>
                      <a:lnTo>
                        <a:pt x="243" y="1881"/>
                      </a:lnTo>
                      <a:lnTo>
                        <a:pt x="234" y="1881"/>
                      </a:lnTo>
                      <a:lnTo>
                        <a:pt x="216" y="1871"/>
                      </a:lnTo>
                      <a:lnTo>
                        <a:pt x="198" y="1871"/>
                      </a:lnTo>
                      <a:lnTo>
                        <a:pt x="180" y="1871"/>
                      </a:lnTo>
                      <a:lnTo>
                        <a:pt x="162" y="1871"/>
                      </a:lnTo>
                      <a:lnTo>
                        <a:pt x="144" y="1881"/>
                      </a:lnTo>
                      <a:lnTo>
                        <a:pt x="135" y="1863"/>
                      </a:lnTo>
                      <a:lnTo>
                        <a:pt x="135" y="1836"/>
                      </a:lnTo>
                      <a:lnTo>
                        <a:pt x="135" y="1818"/>
                      </a:lnTo>
                      <a:lnTo>
                        <a:pt x="144" y="1790"/>
                      </a:lnTo>
                      <a:lnTo>
                        <a:pt x="144" y="1772"/>
                      </a:lnTo>
                      <a:lnTo>
                        <a:pt x="135" y="1754"/>
                      </a:lnTo>
                      <a:lnTo>
                        <a:pt x="126" y="1736"/>
                      </a:lnTo>
                      <a:lnTo>
                        <a:pt x="99" y="1727"/>
                      </a:lnTo>
                      <a:lnTo>
                        <a:pt x="81" y="1727"/>
                      </a:lnTo>
                      <a:lnTo>
                        <a:pt x="72" y="1727"/>
                      </a:lnTo>
                      <a:lnTo>
                        <a:pt x="54" y="1727"/>
                      </a:lnTo>
                      <a:lnTo>
                        <a:pt x="44" y="1736"/>
                      </a:lnTo>
                      <a:lnTo>
                        <a:pt x="36" y="1745"/>
                      </a:lnTo>
                      <a:lnTo>
                        <a:pt x="18" y="1745"/>
                      </a:lnTo>
                      <a:lnTo>
                        <a:pt x="8" y="1754"/>
                      </a:lnTo>
                      <a:lnTo>
                        <a:pt x="0" y="1763"/>
                      </a:lnTo>
                      <a:lnTo>
                        <a:pt x="0" y="1727"/>
                      </a:lnTo>
                      <a:lnTo>
                        <a:pt x="0" y="1691"/>
                      </a:lnTo>
                      <a:lnTo>
                        <a:pt x="18" y="1664"/>
                      </a:lnTo>
                      <a:lnTo>
                        <a:pt x="36" y="1628"/>
                      </a:lnTo>
                      <a:lnTo>
                        <a:pt x="54" y="1600"/>
                      </a:lnTo>
                      <a:lnTo>
                        <a:pt x="72" y="1565"/>
                      </a:lnTo>
                      <a:lnTo>
                        <a:pt x="89" y="1537"/>
                      </a:lnTo>
                      <a:lnTo>
                        <a:pt x="99" y="1501"/>
                      </a:lnTo>
                      <a:lnTo>
                        <a:pt x="153" y="1365"/>
                      </a:lnTo>
                      <a:lnTo>
                        <a:pt x="198" y="1221"/>
                      </a:lnTo>
                      <a:lnTo>
                        <a:pt x="243" y="1077"/>
                      </a:lnTo>
                      <a:lnTo>
                        <a:pt x="279" y="931"/>
                      </a:lnTo>
                      <a:lnTo>
                        <a:pt x="316" y="787"/>
                      </a:lnTo>
                      <a:lnTo>
                        <a:pt x="342" y="642"/>
                      </a:lnTo>
                      <a:lnTo>
                        <a:pt x="370" y="498"/>
                      </a:lnTo>
                      <a:lnTo>
                        <a:pt x="397" y="344"/>
                      </a:lnTo>
                      <a:lnTo>
                        <a:pt x="405" y="299"/>
                      </a:lnTo>
                      <a:lnTo>
                        <a:pt x="405" y="253"/>
                      </a:lnTo>
                      <a:lnTo>
                        <a:pt x="405" y="200"/>
                      </a:lnTo>
                      <a:lnTo>
                        <a:pt x="397" y="145"/>
                      </a:lnTo>
                      <a:lnTo>
                        <a:pt x="397" y="99"/>
                      </a:lnTo>
                      <a:lnTo>
                        <a:pt x="415" y="54"/>
                      </a:lnTo>
                      <a:lnTo>
                        <a:pt x="423" y="36"/>
                      </a:lnTo>
                      <a:lnTo>
                        <a:pt x="433" y="18"/>
                      </a:lnTo>
                      <a:lnTo>
                        <a:pt x="451" y="10"/>
                      </a:lnTo>
                      <a:lnTo>
                        <a:pt x="478" y="0"/>
                      </a:lnTo>
                      <a:lnTo>
                        <a:pt x="496" y="0"/>
                      </a:lnTo>
                      <a:lnTo>
                        <a:pt x="514" y="10"/>
                      </a:lnTo>
                      <a:lnTo>
                        <a:pt x="523" y="18"/>
                      </a:lnTo>
                      <a:lnTo>
                        <a:pt x="523" y="36"/>
                      </a:lnTo>
                      <a:lnTo>
                        <a:pt x="523" y="54"/>
                      </a:lnTo>
                      <a:lnTo>
                        <a:pt x="523" y="73"/>
                      </a:lnTo>
                      <a:lnTo>
                        <a:pt x="532" y="91"/>
                      </a:lnTo>
                      <a:lnTo>
                        <a:pt x="532" y="109"/>
                      </a:lnTo>
                      <a:close/>
                    </a:path>
                  </a:pathLst>
                </a:custGeom>
                <a:solidFill>
                  <a:srgbClr val="EBBB92"/>
                </a:solidFill>
                <a:ln w="9525">
                  <a:noFill/>
                  <a:round/>
                  <a:headEnd/>
                  <a:tailEnd/>
                </a:ln>
              </p:spPr>
              <p:txBody>
                <a:bodyPr>
                  <a:prstTxWarp prst="textNoShape">
                    <a:avLst/>
                  </a:prstTxWarp>
                </a:bodyPr>
                <a:lstStyle/>
                <a:p>
                  <a:endParaRPr lang="en-US"/>
                </a:p>
              </p:txBody>
            </p:sp>
            <p:sp>
              <p:nvSpPr>
                <p:cNvPr id="38964" name="Freeform 11"/>
                <p:cNvSpPr>
                  <a:spLocks noChangeAspect="1"/>
                </p:cNvSpPr>
                <p:nvPr/>
              </p:nvSpPr>
              <p:spPr bwMode="auto">
                <a:xfrm>
                  <a:off x="1180" y="2477"/>
                  <a:ext cx="42" cy="171"/>
                </a:xfrm>
                <a:custGeom>
                  <a:avLst/>
                  <a:gdLst>
                    <a:gd name="T0" fmla="*/ 380 w 425"/>
                    <a:gd name="T1" fmla="*/ 352 h 1709"/>
                    <a:gd name="T2" fmla="*/ 397 w 425"/>
                    <a:gd name="T3" fmla="*/ 470 h 1709"/>
                    <a:gd name="T4" fmla="*/ 407 w 425"/>
                    <a:gd name="T5" fmla="*/ 579 h 1709"/>
                    <a:gd name="T6" fmla="*/ 415 w 425"/>
                    <a:gd name="T7" fmla="*/ 696 h 1709"/>
                    <a:gd name="T8" fmla="*/ 425 w 425"/>
                    <a:gd name="T9" fmla="*/ 814 h 1709"/>
                    <a:gd name="T10" fmla="*/ 425 w 425"/>
                    <a:gd name="T11" fmla="*/ 931 h 1709"/>
                    <a:gd name="T12" fmla="*/ 415 w 425"/>
                    <a:gd name="T13" fmla="*/ 1049 h 1709"/>
                    <a:gd name="T14" fmla="*/ 407 w 425"/>
                    <a:gd name="T15" fmla="*/ 1166 h 1709"/>
                    <a:gd name="T16" fmla="*/ 388 w 425"/>
                    <a:gd name="T17" fmla="*/ 1284 h 1709"/>
                    <a:gd name="T18" fmla="*/ 388 w 425"/>
                    <a:gd name="T19" fmla="*/ 1302 h 1709"/>
                    <a:gd name="T20" fmla="*/ 380 w 425"/>
                    <a:gd name="T21" fmla="*/ 1328 h 1709"/>
                    <a:gd name="T22" fmla="*/ 370 w 425"/>
                    <a:gd name="T23" fmla="*/ 1347 h 1709"/>
                    <a:gd name="T24" fmla="*/ 370 w 425"/>
                    <a:gd name="T25" fmla="*/ 1365 h 1709"/>
                    <a:gd name="T26" fmla="*/ 362 w 425"/>
                    <a:gd name="T27" fmla="*/ 1393 h 1709"/>
                    <a:gd name="T28" fmla="*/ 362 w 425"/>
                    <a:gd name="T29" fmla="*/ 1411 h 1709"/>
                    <a:gd name="T30" fmla="*/ 352 w 425"/>
                    <a:gd name="T31" fmla="*/ 1429 h 1709"/>
                    <a:gd name="T32" fmla="*/ 352 w 425"/>
                    <a:gd name="T33" fmla="*/ 1456 h 1709"/>
                    <a:gd name="T34" fmla="*/ 316 w 425"/>
                    <a:gd name="T35" fmla="*/ 1456 h 1709"/>
                    <a:gd name="T36" fmla="*/ 280 w 425"/>
                    <a:gd name="T37" fmla="*/ 1446 h 1709"/>
                    <a:gd name="T38" fmla="*/ 235 w 425"/>
                    <a:gd name="T39" fmla="*/ 1429 h 1709"/>
                    <a:gd name="T40" fmla="*/ 198 w 425"/>
                    <a:gd name="T41" fmla="*/ 1419 h 1709"/>
                    <a:gd name="T42" fmla="*/ 154 w 425"/>
                    <a:gd name="T43" fmla="*/ 1411 h 1709"/>
                    <a:gd name="T44" fmla="*/ 117 w 425"/>
                    <a:gd name="T45" fmla="*/ 1419 h 1709"/>
                    <a:gd name="T46" fmla="*/ 91 w 425"/>
                    <a:gd name="T47" fmla="*/ 1437 h 1709"/>
                    <a:gd name="T48" fmla="*/ 63 w 425"/>
                    <a:gd name="T49" fmla="*/ 1474 h 1709"/>
                    <a:gd name="T50" fmla="*/ 235 w 425"/>
                    <a:gd name="T51" fmla="*/ 1709 h 1709"/>
                    <a:gd name="T52" fmla="*/ 0 w 425"/>
                    <a:gd name="T53" fmla="*/ 1682 h 1709"/>
                    <a:gd name="T54" fmla="*/ 63 w 425"/>
                    <a:gd name="T55" fmla="*/ 1482 h 1709"/>
                    <a:gd name="T56" fmla="*/ 109 w 425"/>
                    <a:gd name="T57" fmla="*/ 1275 h 1709"/>
                    <a:gd name="T58" fmla="*/ 154 w 425"/>
                    <a:gd name="T59" fmla="*/ 1058 h 1709"/>
                    <a:gd name="T60" fmla="*/ 198 w 425"/>
                    <a:gd name="T61" fmla="*/ 850 h 1709"/>
                    <a:gd name="T62" fmla="*/ 226 w 425"/>
                    <a:gd name="T63" fmla="*/ 633 h 1709"/>
                    <a:gd name="T64" fmla="*/ 253 w 425"/>
                    <a:gd name="T65" fmla="*/ 416 h 1709"/>
                    <a:gd name="T66" fmla="*/ 271 w 425"/>
                    <a:gd name="T67" fmla="*/ 208 h 1709"/>
                    <a:gd name="T68" fmla="*/ 289 w 425"/>
                    <a:gd name="T69" fmla="*/ 0 h 1709"/>
                    <a:gd name="T70" fmla="*/ 316 w 425"/>
                    <a:gd name="T71" fmla="*/ 28 h 1709"/>
                    <a:gd name="T72" fmla="*/ 334 w 425"/>
                    <a:gd name="T73" fmla="*/ 72 h 1709"/>
                    <a:gd name="T74" fmla="*/ 352 w 425"/>
                    <a:gd name="T75" fmla="*/ 109 h 1709"/>
                    <a:gd name="T76" fmla="*/ 362 w 425"/>
                    <a:gd name="T77" fmla="*/ 154 h 1709"/>
                    <a:gd name="T78" fmla="*/ 370 w 425"/>
                    <a:gd name="T79" fmla="*/ 208 h 1709"/>
                    <a:gd name="T80" fmla="*/ 370 w 425"/>
                    <a:gd name="T81" fmla="*/ 253 h 1709"/>
                    <a:gd name="T82" fmla="*/ 380 w 425"/>
                    <a:gd name="T83" fmla="*/ 299 h 1709"/>
                    <a:gd name="T84" fmla="*/ 380 w 425"/>
                    <a:gd name="T85" fmla="*/ 352 h 17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25"/>
                    <a:gd name="T130" fmla="*/ 0 h 1709"/>
                    <a:gd name="T131" fmla="*/ 425 w 425"/>
                    <a:gd name="T132" fmla="*/ 1709 h 17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25" h="1709">
                      <a:moveTo>
                        <a:pt x="380" y="352"/>
                      </a:moveTo>
                      <a:lnTo>
                        <a:pt x="397" y="470"/>
                      </a:lnTo>
                      <a:lnTo>
                        <a:pt x="407" y="579"/>
                      </a:lnTo>
                      <a:lnTo>
                        <a:pt x="415" y="696"/>
                      </a:lnTo>
                      <a:lnTo>
                        <a:pt x="425" y="814"/>
                      </a:lnTo>
                      <a:lnTo>
                        <a:pt x="425" y="931"/>
                      </a:lnTo>
                      <a:lnTo>
                        <a:pt x="415" y="1049"/>
                      </a:lnTo>
                      <a:lnTo>
                        <a:pt x="407" y="1166"/>
                      </a:lnTo>
                      <a:lnTo>
                        <a:pt x="388" y="1284"/>
                      </a:lnTo>
                      <a:lnTo>
                        <a:pt x="388" y="1302"/>
                      </a:lnTo>
                      <a:lnTo>
                        <a:pt x="380" y="1328"/>
                      </a:lnTo>
                      <a:lnTo>
                        <a:pt x="370" y="1347"/>
                      </a:lnTo>
                      <a:lnTo>
                        <a:pt x="370" y="1365"/>
                      </a:lnTo>
                      <a:lnTo>
                        <a:pt x="362" y="1393"/>
                      </a:lnTo>
                      <a:lnTo>
                        <a:pt x="362" y="1411"/>
                      </a:lnTo>
                      <a:lnTo>
                        <a:pt x="352" y="1429"/>
                      </a:lnTo>
                      <a:lnTo>
                        <a:pt x="352" y="1456"/>
                      </a:lnTo>
                      <a:lnTo>
                        <a:pt x="316" y="1456"/>
                      </a:lnTo>
                      <a:lnTo>
                        <a:pt x="280" y="1446"/>
                      </a:lnTo>
                      <a:lnTo>
                        <a:pt x="235" y="1429"/>
                      </a:lnTo>
                      <a:lnTo>
                        <a:pt x="198" y="1419"/>
                      </a:lnTo>
                      <a:lnTo>
                        <a:pt x="154" y="1411"/>
                      </a:lnTo>
                      <a:lnTo>
                        <a:pt x="117" y="1419"/>
                      </a:lnTo>
                      <a:lnTo>
                        <a:pt x="91" y="1437"/>
                      </a:lnTo>
                      <a:lnTo>
                        <a:pt x="63" y="1474"/>
                      </a:lnTo>
                      <a:lnTo>
                        <a:pt x="235" y="1709"/>
                      </a:lnTo>
                      <a:lnTo>
                        <a:pt x="0" y="1682"/>
                      </a:lnTo>
                      <a:lnTo>
                        <a:pt x="63" y="1482"/>
                      </a:lnTo>
                      <a:lnTo>
                        <a:pt x="109" y="1275"/>
                      </a:lnTo>
                      <a:lnTo>
                        <a:pt x="154" y="1058"/>
                      </a:lnTo>
                      <a:lnTo>
                        <a:pt x="198" y="850"/>
                      </a:lnTo>
                      <a:lnTo>
                        <a:pt x="226" y="633"/>
                      </a:lnTo>
                      <a:lnTo>
                        <a:pt x="253" y="416"/>
                      </a:lnTo>
                      <a:lnTo>
                        <a:pt x="271" y="208"/>
                      </a:lnTo>
                      <a:lnTo>
                        <a:pt x="289" y="0"/>
                      </a:lnTo>
                      <a:lnTo>
                        <a:pt x="316" y="28"/>
                      </a:lnTo>
                      <a:lnTo>
                        <a:pt x="334" y="72"/>
                      </a:lnTo>
                      <a:lnTo>
                        <a:pt x="352" y="109"/>
                      </a:lnTo>
                      <a:lnTo>
                        <a:pt x="362" y="154"/>
                      </a:lnTo>
                      <a:lnTo>
                        <a:pt x="370" y="208"/>
                      </a:lnTo>
                      <a:lnTo>
                        <a:pt x="370" y="253"/>
                      </a:lnTo>
                      <a:lnTo>
                        <a:pt x="380" y="299"/>
                      </a:lnTo>
                      <a:lnTo>
                        <a:pt x="380" y="352"/>
                      </a:lnTo>
                      <a:close/>
                    </a:path>
                  </a:pathLst>
                </a:custGeom>
                <a:solidFill>
                  <a:srgbClr val="EBBB92"/>
                </a:solidFill>
                <a:ln w="9525">
                  <a:noFill/>
                  <a:round/>
                  <a:headEnd/>
                  <a:tailEnd/>
                </a:ln>
              </p:spPr>
              <p:txBody>
                <a:bodyPr>
                  <a:prstTxWarp prst="textNoShape">
                    <a:avLst/>
                  </a:prstTxWarp>
                </a:bodyPr>
                <a:lstStyle/>
                <a:p>
                  <a:endParaRPr lang="en-US"/>
                </a:p>
              </p:txBody>
            </p:sp>
            <p:sp>
              <p:nvSpPr>
                <p:cNvPr id="38965" name="Freeform 12"/>
                <p:cNvSpPr>
                  <a:spLocks noChangeAspect="1"/>
                </p:cNvSpPr>
                <p:nvPr/>
              </p:nvSpPr>
              <p:spPr bwMode="auto">
                <a:xfrm>
                  <a:off x="1224" y="2621"/>
                  <a:ext cx="2" cy="4"/>
                </a:xfrm>
                <a:custGeom>
                  <a:avLst/>
                  <a:gdLst>
                    <a:gd name="T0" fmla="*/ 18 w 18"/>
                    <a:gd name="T1" fmla="*/ 37 h 37"/>
                    <a:gd name="T2" fmla="*/ 8 w 18"/>
                    <a:gd name="T3" fmla="*/ 27 h 37"/>
                    <a:gd name="T4" fmla="*/ 0 w 18"/>
                    <a:gd name="T5" fmla="*/ 27 h 37"/>
                    <a:gd name="T6" fmla="*/ 0 w 18"/>
                    <a:gd name="T7" fmla="*/ 19 h 37"/>
                    <a:gd name="T8" fmla="*/ 0 w 18"/>
                    <a:gd name="T9" fmla="*/ 9 h 37"/>
                    <a:gd name="T10" fmla="*/ 0 w 18"/>
                    <a:gd name="T11" fmla="*/ 0 h 37"/>
                    <a:gd name="T12" fmla="*/ 18 w 18"/>
                    <a:gd name="T13" fmla="*/ 37 h 37"/>
                    <a:gd name="T14" fmla="*/ 0 60000 65536"/>
                    <a:gd name="T15" fmla="*/ 0 60000 65536"/>
                    <a:gd name="T16" fmla="*/ 0 60000 65536"/>
                    <a:gd name="T17" fmla="*/ 0 60000 65536"/>
                    <a:gd name="T18" fmla="*/ 0 60000 65536"/>
                    <a:gd name="T19" fmla="*/ 0 60000 65536"/>
                    <a:gd name="T20" fmla="*/ 0 60000 65536"/>
                    <a:gd name="T21" fmla="*/ 0 w 18"/>
                    <a:gd name="T22" fmla="*/ 0 h 37"/>
                    <a:gd name="T23" fmla="*/ 18 w 18"/>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37">
                      <a:moveTo>
                        <a:pt x="18" y="37"/>
                      </a:moveTo>
                      <a:lnTo>
                        <a:pt x="8" y="27"/>
                      </a:lnTo>
                      <a:lnTo>
                        <a:pt x="0" y="27"/>
                      </a:lnTo>
                      <a:lnTo>
                        <a:pt x="0" y="19"/>
                      </a:lnTo>
                      <a:lnTo>
                        <a:pt x="0" y="9"/>
                      </a:lnTo>
                      <a:lnTo>
                        <a:pt x="0" y="0"/>
                      </a:lnTo>
                      <a:lnTo>
                        <a:pt x="18" y="37"/>
                      </a:lnTo>
                      <a:close/>
                    </a:path>
                  </a:pathLst>
                </a:custGeom>
                <a:solidFill>
                  <a:srgbClr val="FFFFFF"/>
                </a:solidFill>
                <a:ln w="9525">
                  <a:noFill/>
                  <a:round/>
                  <a:headEnd/>
                  <a:tailEnd/>
                </a:ln>
              </p:spPr>
              <p:txBody>
                <a:bodyPr>
                  <a:prstTxWarp prst="textNoShape">
                    <a:avLst/>
                  </a:prstTxWarp>
                </a:bodyPr>
                <a:lstStyle/>
                <a:p>
                  <a:endParaRPr lang="en-US"/>
                </a:p>
              </p:txBody>
            </p:sp>
            <p:sp>
              <p:nvSpPr>
                <p:cNvPr id="38966" name="Freeform 13"/>
                <p:cNvSpPr>
                  <a:spLocks noChangeAspect="1"/>
                </p:cNvSpPr>
                <p:nvPr/>
              </p:nvSpPr>
              <p:spPr bwMode="auto">
                <a:xfrm>
                  <a:off x="1176" y="2661"/>
                  <a:ext cx="7" cy="5"/>
                </a:xfrm>
                <a:custGeom>
                  <a:avLst/>
                  <a:gdLst>
                    <a:gd name="T0" fmla="*/ 64 w 64"/>
                    <a:gd name="T1" fmla="*/ 46 h 54"/>
                    <a:gd name="T2" fmla="*/ 54 w 64"/>
                    <a:gd name="T3" fmla="*/ 46 h 54"/>
                    <a:gd name="T4" fmla="*/ 54 w 64"/>
                    <a:gd name="T5" fmla="*/ 54 h 54"/>
                    <a:gd name="T6" fmla="*/ 45 w 64"/>
                    <a:gd name="T7" fmla="*/ 54 h 54"/>
                    <a:gd name="T8" fmla="*/ 36 w 64"/>
                    <a:gd name="T9" fmla="*/ 54 h 54"/>
                    <a:gd name="T10" fmla="*/ 27 w 64"/>
                    <a:gd name="T11" fmla="*/ 54 h 54"/>
                    <a:gd name="T12" fmla="*/ 18 w 64"/>
                    <a:gd name="T13" fmla="*/ 54 h 54"/>
                    <a:gd name="T14" fmla="*/ 9 w 64"/>
                    <a:gd name="T15" fmla="*/ 54 h 54"/>
                    <a:gd name="T16" fmla="*/ 0 w 64"/>
                    <a:gd name="T17" fmla="*/ 54 h 54"/>
                    <a:gd name="T18" fmla="*/ 0 w 64"/>
                    <a:gd name="T19" fmla="*/ 0 h 54"/>
                    <a:gd name="T20" fmla="*/ 9 w 64"/>
                    <a:gd name="T21" fmla="*/ 0 h 54"/>
                    <a:gd name="T22" fmla="*/ 18 w 64"/>
                    <a:gd name="T23" fmla="*/ 9 h 54"/>
                    <a:gd name="T24" fmla="*/ 27 w 64"/>
                    <a:gd name="T25" fmla="*/ 9 h 54"/>
                    <a:gd name="T26" fmla="*/ 27 w 64"/>
                    <a:gd name="T27" fmla="*/ 18 h 54"/>
                    <a:gd name="T28" fmla="*/ 36 w 64"/>
                    <a:gd name="T29" fmla="*/ 27 h 54"/>
                    <a:gd name="T30" fmla="*/ 45 w 64"/>
                    <a:gd name="T31" fmla="*/ 27 h 54"/>
                    <a:gd name="T32" fmla="*/ 54 w 64"/>
                    <a:gd name="T33" fmla="*/ 36 h 54"/>
                    <a:gd name="T34" fmla="*/ 64 w 64"/>
                    <a:gd name="T35" fmla="*/ 46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54"/>
                    <a:gd name="T56" fmla="*/ 64 w 64"/>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54">
                      <a:moveTo>
                        <a:pt x="64" y="46"/>
                      </a:moveTo>
                      <a:lnTo>
                        <a:pt x="54" y="46"/>
                      </a:lnTo>
                      <a:lnTo>
                        <a:pt x="54" y="54"/>
                      </a:lnTo>
                      <a:lnTo>
                        <a:pt x="45" y="54"/>
                      </a:lnTo>
                      <a:lnTo>
                        <a:pt x="36" y="54"/>
                      </a:lnTo>
                      <a:lnTo>
                        <a:pt x="27" y="54"/>
                      </a:lnTo>
                      <a:lnTo>
                        <a:pt x="18" y="54"/>
                      </a:lnTo>
                      <a:lnTo>
                        <a:pt x="9" y="54"/>
                      </a:lnTo>
                      <a:lnTo>
                        <a:pt x="0" y="54"/>
                      </a:lnTo>
                      <a:lnTo>
                        <a:pt x="0" y="0"/>
                      </a:lnTo>
                      <a:lnTo>
                        <a:pt x="9" y="0"/>
                      </a:lnTo>
                      <a:lnTo>
                        <a:pt x="18" y="9"/>
                      </a:lnTo>
                      <a:lnTo>
                        <a:pt x="27" y="9"/>
                      </a:lnTo>
                      <a:lnTo>
                        <a:pt x="27" y="18"/>
                      </a:lnTo>
                      <a:lnTo>
                        <a:pt x="36" y="27"/>
                      </a:lnTo>
                      <a:lnTo>
                        <a:pt x="45" y="27"/>
                      </a:lnTo>
                      <a:lnTo>
                        <a:pt x="54" y="36"/>
                      </a:lnTo>
                      <a:lnTo>
                        <a:pt x="64" y="46"/>
                      </a:lnTo>
                      <a:close/>
                    </a:path>
                  </a:pathLst>
                </a:custGeom>
                <a:solidFill>
                  <a:srgbClr val="FFFFFF"/>
                </a:solidFill>
                <a:ln w="9525">
                  <a:noFill/>
                  <a:round/>
                  <a:headEnd/>
                  <a:tailEnd/>
                </a:ln>
              </p:spPr>
              <p:txBody>
                <a:bodyPr>
                  <a:prstTxWarp prst="textNoShape">
                    <a:avLst/>
                  </a:prstTxWarp>
                </a:bodyPr>
                <a:lstStyle/>
                <a:p>
                  <a:endParaRPr lang="en-US"/>
                </a:p>
              </p:txBody>
            </p:sp>
            <p:sp>
              <p:nvSpPr>
                <p:cNvPr id="38967" name="Freeform 14"/>
                <p:cNvSpPr>
                  <a:spLocks noChangeAspect="1"/>
                </p:cNvSpPr>
                <p:nvPr/>
              </p:nvSpPr>
              <p:spPr bwMode="auto">
                <a:xfrm>
                  <a:off x="2256" y="2662"/>
                  <a:ext cx="333" cy="366"/>
                </a:xfrm>
                <a:custGeom>
                  <a:avLst/>
                  <a:gdLst>
                    <a:gd name="T0" fmla="*/ 1960 w 3333"/>
                    <a:gd name="T1" fmla="*/ 353 h 3661"/>
                    <a:gd name="T2" fmla="*/ 1861 w 3333"/>
                    <a:gd name="T3" fmla="*/ 606 h 3661"/>
                    <a:gd name="T4" fmla="*/ 1960 w 3333"/>
                    <a:gd name="T5" fmla="*/ 596 h 3661"/>
                    <a:gd name="T6" fmla="*/ 2132 w 3333"/>
                    <a:gd name="T7" fmla="*/ 533 h 3661"/>
                    <a:gd name="T8" fmla="*/ 2339 w 3333"/>
                    <a:gd name="T9" fmla="*/ 462 h 3661"/>
                    <a:gd name="T10" fmla="*/ 2673 w 3333"/>
                    <a:gd name="T11" fmla="*/ 379 h 3661"/>
                    <a:gd name="T12" fmla="*/ 2782 w 3333"/>
                    <a:gd name="T13" fmla="*/ 507 h 3661"/>
                    <a:gd name="T14" fmla="*/ 2772 w 3333"/>
                    <a:gd name="T15" fmla="*/ 561 h 3661"/>
                    <a:gd name="T16" fmla="*/ 3070 w 3333"/>
                    <a:gd name="T17" fmla="*/ 642 h 3661"/>
                    <a:gd name="T18" fmla="*/ 3323 w 3333"/>
                    <a:gd name="T19" fmla="*/ 832 h 3661"/>
                    <a:gd name="T20" fmla="*/ 3305 w 3333"/>
                    <a:gd name="T21" fmla="*/ 849 h 3661"/>
                    <a:gd name="T22" fmla="*/ 3188 w 3333"/>
                    <a:gd name="T23" fmla="*/ 823 h 3661"/>
                    <a:gd name="T24" fmla="*/ 2673 w 3333"/>
                    <a:gd name="T25" fmla="*/ 868 h 3661"/>
                    <a:gd name="T26" fmla="*/ 2610 w 3333"/>
                    <a:gd name="T27" fmla="*/ 976 h 3661"/>
                    <a:gd name="T28" fmla="*/ 2916 w 3333"/>
                    <a:gd name="T29" fmla="*/ 1148 h 3661"/>
                    <a:gd name="T30" fmla="*/ 2746 w 3333"/>
                    <a:gd name="T31" fmla="*/ 1139 h 3661"/>
                    <a:gd name="T32" fmla="*/ 2466 w 3333"/>
                    <a:gd name="T33" fmla="*/ 1139 h 3661"/>
                    <a:gd name="T34" fmla="*/ 2266 w 3333"/>
                    <a:gd name="T35" fmla="*/ 1248 h 3661"/>
                    <a:gd name="T36" fmla="*/ 2213 w 3333"/>
                    <a:gd name="T37" fmla="*/ 1284 h 3661"/>
                    <a:gd name="T38" fmla="*/ 2384 w 3333"/>
                    <a:gd name="T39" fmla="*/ 1356 h 3661"/>
                    <a:gd name="T40" fmla="*/ 2565 w 3333"/>
                    <a:gd name="T41" fmla="*/ 1438 h 3661"/>
                    <a:gd name="T42" fmla="*/ 2574 w 3333"/>
                    <a:gd name="T43" fmla="*/ 1537 h 3661"/>
                    <a:gd name="T44" fmla="*/ 1960 w 3333"/>
                    <a:gd name="T45" fmla="*/ 1655 h 3661"/>
                    <a:gd name="T46" fmla="*/ 1833 w 3333"/>
                    <a:gd name="T47" fmla="*/ 1772 h 3661"/>
                    <a:gd name="T48" fmla="*/ 1968 w 3333"/>
                    <a:gd name="T49" fmla="*/ 1790 h 3661"/>
                    <a:gd name="T50" fmla="*/ 2185 w 3333"/>
                    <a:gd name="T51" fmla="*/ 1844 h 3661"/>
                    <a:gd name="T52" fmla="*/ 2221 w 3333"/>
                    <a:gd name="T53" fmla="*/ 1862 h 3661"/>
                    <a:gd name="T54" fmla="*/ 1526 w 3333"/>
                    <a:gd name="T55" fmla="*/ 2088 h 3661"/>
                    <a:gd name="T56" fmla="*/ 1409 w 3333"/>
                    <a:gd name="T57" fmla="*/ 2287 h 3661"/>
                    <a:gd name="T58" fmla="*/ 1581 w 3333"/>
                    <a:gd name="T59" fmla="*/ 2242 h 3661"/>
                    <a:gd name="T60" fmla="*/ 1833 w 3333"/>
                    <a:gd name="T61" fmla="*/ 2287 h 3661"/>
                    <a:gd name="T62" fmla="*/ 1083 w 3333"/>
                    <a:gd name="T63" fmla="*/ 2667 h 3661"/>
                    <a:gd name="T64" fmla="*/ 686 w 3333"/>
                    <a:gd name="T65" fmla="*/ 3001 h 3661"/>
                    <a:gd name="T66" fmla="*/ 813 w 3333"/>
                    <a:gd name="T67" fmla="*/ 2965 h 3661"/>
                    <a:gd name="T68" fmla="*/ 931 w 3333"/>
                    <a:gd name="T69" fmla="*/ 2947 h 3661"/>
                    <a:gd name="T70" fmla="*/ 551 w 3333"/>
                    <a:gd name="T71" fmla="*/ 3490 h 3661"/>
                    <a:gd name="T72" fmla="*/ 488 w 3333"/>
                    <a:gd name="T73" fmla="*/ 3643 h 3661"/>
                    <a:gd name="T74" fmla="*/ 433 w 3333"/>
                    <a:gd name="T75" fmla="*/ 3597 h 3661"/>
                    <a:gd name="T76" fmla="*/ 307 w 3333"/>
                    <a:gd name="T77" fmla="*/ 3471 h 3661"/>
                    <a:gd name="T78" fmla="*/ 91 w 3333"/>
                    <a:gd name="T79" fmla="*/ 3336 h 3661"/>
                    <a:gd name="T80" fmla="*/ 9 w 3333"/>
                    <a:gd name="T81" fmla="*/ 2911 h 3661"/>
                    <a:gd name="T82" fmla="*/ 9 w 3333"/>
                    <a:gd name="T83" fmla="*/ 2287 h 3661"/>
                    <a:gd name="T84" fmla="*/ 109 w 3333"/>
                    <a:gd name="T85" fmla="*/ 1790 h 3661"/>
                    <a:gd name="T86" fmla="*/ 154 w 3333"/>
                    <a:gd name="T87" fmla="*/ 1708 h 3661"/>
                    <a:gd name="T88" fmla="*/ 226 w 3333"/>
                    <a:gd name="T89" fmla="*/ 1998 h 3661"/>
                    <a:gd name="T90" fmla="*/ 344 w 3333"/>
                    <a:gd name="T91" fmla="*/ 1763 h 3661"/>
                    <a:gd name="T92" fmla="*/ 587 w 3333"/>
                    <a:gd name="T93" fmla="*/ 1021 h 3661"/>
                    <a:gd name="T94" fmla="*/ 804 w 3333"/>
                    <a:gd name="T95" fmla="*/ 678 h 3661"/>
                    <a:gd name="T96" fmla="*/ 867 w 3333"/>
                    <a:gd name="T97" fmla="*/ 669 h 3661"/>
                    <a:gd name="T98" fmla="*/ 858 w 3333"/>
                    <a:gd name="T99" fmla="*/ 814 h 3661"/>
                    <a:gd name="T100" fmla="*/ 921 w 3333"/>
                    <a:gd name="T101" fmla="*/ 814 h 3661"/>
                    <a:gd name="T102" fmla="*/ 1382 w 3333"/>
                    <a:gd name="T103" fmla="*/ 244 h 3661"/>
                    <a:gd name="T104" fmla="*/ 1373 w 3333"/>
                    <a:gd name="T105" fmla="*/ 470 h 3661"/>
                    <a:gd name="T106" fmla="*/ 1427 w 3333"/>
                    <a:gd name="T107" fmla="*/ 515 h 3661"/>
                    <a:gd name="T108" fmla="*/ 1490 w 3333"/>
                    <a:gd name="T109" fmla="*/ 425 h 3661"/>
                    <a:gd name="T110" fmla="*/ 1716 w 3333"/>
                    <a:gd name="T111" fmla="*/ 280 h 3661"/>
                    <a:gd name="T112" fmla="*/ 1996 w 3333"/>
                    <a:gd name="T113" fmla="*/ 126 h 3661"/>
                    <a:gd name="T114" fmla="*/ 2284 w 3333"/>
                    <a:gd name="T115" fmla="*/ 0 h 36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33"/>
                    <a:gd name="T175" fmla="*/ 0 h 3661"/>
                    <a:gd name="T176" fmla="*/ 3333 w 3333"/>
                    <a:gd name="T177" fmla="*/ 3661 h 36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33" h="3661">
                      <a:moveTo>
                        <a:pt x="2284" y="0"/>
                      </a:moveTo>
                      <a:lnTo>
                        <a:pt x="2213" y="73"/>
                      </a:lnTo>
                      <a:lnTo>
                        <a:pt x="2150" y="136"/>
                      </a:lnTo>
                      <a:lnTo>
                        <a:pt x="2077" y="209"/>
                      </a:lnTo>
                      <a:lnTo>
                        <a:pt x="2014" y="280"/>
                      </a:lnTo>
                      <a:lnTo>
                        <a:pt x="1960" y="353"/>
                      </a:lnTo>
                      <a:lnTo>
                        <a:pt x="1905" y="425"/>
                      </a:lnTo>
                      <a:lnTo>
                        <a:pt x="1861" y="507"/>
                      </a:lnTo>
                      <a:lnTo>
                        <a:pt x="1816" y="596"/>
                      </a:lnTo>
                      <a:lnTo>
                        <a:pt x="1833" y="596"/>
                      </a:lnTo>
                      <a:lnTo>
                        <a:pt x="1842" y="606"/>
                      </a:lnTo>
                      <a:lnTo>
                        <a:pt x="1861" y="606"/>
                      </a:lnTo>
                      <a:lnTo>
                        <a:pt x="1869" y="614"/>
                      </a:lnTo>
                      <a:lnTo>
                        <a:pt x="1887" y="614"/>
                      </a:lnTo>
                      <a:lnTo>
                        <a:pt x="1905" y="614"/>
                      </a:lnTo>
                      <a:lnTo>
                        <a:pt x="1924" y="614"/>
                      </a:lnTo>
                      <a:lnTo>
                        <a:pt x="1933" y="606"/>
                      </a:lnTo>
                      <a:lnTo>
                        <a:pt x="1960" y="596"/>
                      </a:lnTo>
                      <a:lnTo>
                        <a:pt x="1996" y="588"/>
                      </a:lnTo>
                      <a:lnTo>
                        <a:pt x="2023" y="579"/>
                      </a:lnTo>
                      <a:lnTo>
                        <a:pt x="2050" y="561"/>
                      </a:lnTo>
                      <a:lnTo>
                        <a:pt x="2077" y="551"/>
                      </a:lnTo>
                      <a:lnTo>
                        <a:pt x="2104" y="543"/>
                      </a:lnTo>
                      <a:lnTo>
                        <a:pt x="2132" y="533"/>
                      </a:lnTo>
                      <a:lnTo>
                        <a:pt x="2167" y="525"/>
                      </a:lnTo>
                      <a:lnTo>
                        <a:pt x="2195" y="497"/>
                      </a:lnTo>
                      <a:lnTo>
                        <a:pt x="2221" y="479"/>
                      </a:lnTo>
                      <a:lnTo>
                        <a:pt x="2258" y="470"/>
                      </a:lnTo>
                      <a:lnTo>
                        <a:pt x="2303" y="462"/>
                      </a:lnTo>
                      <a:lnTo>
                        <a:pt x="2339" y="462"/>
                      </a:lnTo>
                      <a:lnTo>
                        <a:pt x="2375" y="452"/>
                      </a:lnTo>
                      <a:lnTo>
                        <a:pt x="2411" y="444"/>
                      </a:lnTo>
                      <a:lnTo>
                        <a:pt x="2448" y="425"/>
                      </a:lnTo>
                      <a:lnTo>
                        <a:pt x="2519" y="407"/>
                      </a:lnTo>
                      <a:lnTo>
                        <a:pt x="2592" y="389"/>
                      </a:lnTo>
                      <a:lnTo>
                        <a:pt x="2673" y="379"/>
                      </a:lnTo>
                      <a:lnTo>
                        <a:pt x="2754" y="379"/>
                      </a:lnTo>
                      <a:lnTo>
                        <a:pt x="2835" y="379"/>
                      </a:lnTo>
                      <a:lnTo>
                        <a:pt x="2908" y="389"/>
                      </a:lnTo>
                      <a:lnTo>
                        <a:pt x="2989" y="398"/>
                      </a:lnTo>
                      <a:lnTo>
                        <a:pt x="3062" y="416"/>
                      </a:lnTo>
                      <a:lnTo>
                        <a:pt x="2782" y="507"/>
                      </a:lnTo>
                      <a:lnTo>
                        <a:pt x="2772" y="515"/>
                      </a:lnTo>
                      <a:lnTo>
                        <a:pt x="2772" y="525"/>
                      </a:lnTo>
                      <a:lnTo>
                        <a:pt x="2764" y="533"/>
                      </a:lnTo>
                      <a:lnTo>
                        <a:pt x="2764" y="543"/>
                      </a:lnTo>
                      <a:lnTo>
                        <a:pt x="2764" y="551"/>
                      </a:lnTo>
                      <a:lnTo>
                        <a:pt x="2772" y="561"/>
                      </a:lnTo>
                      <a:lnTo>
                        <a:pt x="2772" y="570"/>
                      </a:lnTo>
                      <a:lnTo>
                        <a:pt x="2790" y="579"/>
                      </a:lnTo>
                      <a:lnTo>
                        <a:pt x="2872" y="570"/>
                      </a:lnTo>
                      <a:lnTo>
                        <a:pt x="2944" y="588"/>
                      </a:lnTo>
                      <a:lnTo>
                        <a:pt x="3007" y="614"/>
                      </a:lnTo>
                      <a:lnTo>
                        <a:pt x="3070" y="642"/>
                      </a:lnTo>
                      <a:lnTo>
                        <a:pt x="3133" y="687"/>
                      </a:lnTo>
                      <a:lnTo>
                        <a:pt x="3197" y="732"/>
                      </a:lnTo>
                      <a:lnTo>
                        <a:pt x="3251" y="778"/>
                      </a:lnTo>
                      <a:lnTo>
                        <a:pt x="3315" y="823"/>
                      </a:lnTo>
                      <a:lnTo>
                        <a:pt x="3315" y="832"/>
                      </a:lnTo>
                      <a:lnTo>
                        <a:pt x="3323" y="832"/>
                      </a:lnTo>
                      <a:lnTo>
                        <a:pt x="3323" y="841"/>
                      </a:lnTo>
                      <a:lnTo>
                        <a:pt x="3333" y="841"/>
                      </a:lnTo>
                      <a:lnTo>
                        <a:pt x="3333" y="849"/>
                      </a:lnTo>
                      <a:lnTo>
                        <a:pt x="3333" y="859"/>
                      </a:lnTo>
                      <a:lnTo>
                        <a:pt x="3323" y="859"/>
                      </a:lnTo>
                      <a:lnTo>
                        <a:pt x="3305" y="849"/>
                      </a:lnTo>
                      <a:lnTo>
                        <a:pt x="3287" y="841"/>
                      </a:lnTo>
                      <a:lnTo>
                        <a:pt x="3269" y="832"/>
                      </a:lnTo>
                      <a:lnTo>
                        <a:pt x="3251" y="832"/>
                      </a:lnTo>
                      <a:lnTo>
                        <a:pt x="3224" y="823"/>
                      </a:lnTo>
                      <a:lnTo>
                        <a:pt x="3206" y="823"/>
                      </a:lnTo>
                      <a:lnTo>
                        <a:pt x="3188" y="823"/>
                      </a:lnTo>
                      <a:lnTo>
                        <a:pt x="3169" y="823"/>
                      </a:lnTo>
                      <a:lnTo>
                        <a:pt x="2809" y="814"/>
                      </a:lnTo>
                      <a:lnTo>
                        <a:pt x="2772" y="832"/>
                      </a:lnTo>
                      <a:lnTo>
                        <a:pt x="2746" y="841"/>
                      </a:lnTo>
                      <a:lnTo>
                        <a:pt x="2709" y="859"/>
                      </a:lnTo>
                      <a:lnTo>
                        <a:pt x="2673" y="868"/>
                      </a:lnTo>
                      <a:lnTo>
                        <a:pt x="2637" y="877"/>
                      </a:lnTo>
                      <a:lnTo>
                        <a:pt x="2610" y="895"/>
                      </a:lnTo>
                      <a:lnTo>
                        <a:pt x="2574" y="913"/>
                      </a:lnTo>
                      <a:lnTo>
                        <a:pt x="2547" y="932"/>
                      </a:lnTo>
                      <a:lnTo>
                        <a:pt x="2547" y="967"/>
                      </a:lnTo>
                      <a:lnTo>
                        <a:pt x="2610" y="976"/>
                      </a:lnTo>
                      <a:lnTo>
                        <a:pt x="2673" y="995"/>
                      </a:lnTo>
                      <a:lnTo>
                        <a:pt x="2718" y="1021"/>
                      </a:lnTo>
                      <a:lnTo>
                        <a:pt x="2772" y="1049"/>
                      </a:lnTo>
                      <a:lnTo>
                        <a:pt x="2817" y="1084"/>
                      </a:lnTo>
                      <a:lnTo>
                        <a:pt x="2872" y="1121"/>
                      </a:lnTo>
                      <a:lnTo>
                        <a:pt x="2916" y="1148"/>
                      </a:lnTo>
                      <a:lnTo>
                        <a:pt x="2980" y="1167"/>
                      </a:lnTo>
                      <a:lnTo>
                        <a:pt x="2935" y="1157"/>
                      </a:lnTo>
                      <a:lnTo>
                        <a:pt x="2890" y="1148"/>
                      </a:lnTo>
                      <a:lnTo>
                        <a:pt x="2845" y="1139"/>
                      </a:lnTo>
                      <a:lnTo>
                        <a:pt x="2790" y="1139"/>
                      </a:lnTo>
                      <a:lnTo>
                        <a:pt x="2746" y="1139"/>
                      </a:lnTo>
                      <a:lnTo>
                        <a:pt x="2691" y="1130"/>
                      </a:lnTo>
                      <a:lnTo>
                        <a:pt x="2646" y="1130"/>
                      </a:lnTo>
                      <a:lnTo>
                        <a:pt x="2600" y="1121"/>
                      </a:lnTo>
                      <a:lnTo>
                        <a:pt x="2556" y="1130"/>
                      </a:lnTo>
                      <a:lnTo>
                        <a:pt x="2511" y="1130"/>
                      </a:lnTo>
                      <a:lnTo>
                        <a:pt x="2466" y="1139"/>
                      </a:lnTo>
                      <a:lnTo>
                        <a:pt x="2420" y="1148"/>
                      </a:lnTo>
                      <a:lnTo>
                        <a:pt x="2375" y="1157"/>
                      </a:lnTo>
                      <a:lnTo>
                        <a:pt x="2339" y="1175"/>
                      </a:lnTo>
                      <a:lnTo>
                        <a:pt x="2303" y="1203"/>
                      </a:lnTo>
                      <a:lnTo>
                        <a:pt x="2276" y="1248"/>
                      </a:lnTo>
                      <a:lnTo>
                        <a:pt x="2266" y="1248"/>
                      </a:lnTo>
                      <a:lnTo>
                        <a:pt x="2258" y="1256"/>
                      </a:lnTo>
                      <a:lnTo>
                        <a:pt x="2249" y="1266"/>
                      </a:lnTo>
                      <a:lnTo>
                        <a:pt x="2240" y="1266"/>
                      </a:lnTo>
                      <a:lnTo>
                        <a:pt x="2231" y="1274"/>
                      </a:lnTo>
                      <a:lnTo>
                        <a:pt x="2221" y="1274"/>
                      </a:lnTo>
                      <a:lnTo>
                        <a:pt x="2213" y="1284"/>
                      </a:lnTo>
                      <a:lnTo>
                        <a:pt x="2203" y="1302"/>
                      </a:lnTo>
                      <a:lnTo>
                        <a:pt x="2240" y="1320"/>
                      </a:lnTo>
                      <a:lnTo>
                        <a:pt x="2266" y="1337"/>
                      </a:lnTo>
                      <a:lnTo>
                        <a:pt x="2303" y="1337"/>
                      </a:lnTo>
                      <a:lnTo>
                        <a:pt x="2339" y="1347"/>
                      </a:lnTo>
                      <a:lnTo>
                        <a:pt x="2384" y="1356"/>
                      </a:lnTo>
                      <a:lnTo>
                        <a:pt x="2420" y="1356"/>
                      </a:lnTo>
                      <a:lnTo>
                        <a:pt x="2456" y="1374"/>
                      </a:lnTo>
                      <a:lnTo>
                        <a:pt x="2493" y="1392"/>
                      </a:lnTo>
                      <a:lnTo>
                        <a:pt x="2519" y="1402"/>
                      </a:lnTo>
                      <a:lnTo>
                        <a:pt x="2537" y="1420"/>
                      </a:lnTo>
                      <a:lnTo>
                        <a:pt x="2565" y="1438"/>
                      </a:lnTo>
                      <a:lnTo>
                        <a:pt x="2592" y="1456"/>
                      </a:lnTo>
                      <a:lnTo>
                        <a:pt x="2610" y="1473"/>
                      </a:lnTo>
                      <a:lnTo>
                        <a:pt x="2637" y="1501"/>
                      </a:lnTo>
                      <a:lnTo>
                        <a:pt x="2664" y="1519"/>
                      </a:lnTo>
                      <a:lnTo>
                        <a:pt x="2683" y="1546"/>
                      </a:lnTo>
                      <a:lnTo>
                        <a:pt x="2574" y="1537"/>
                      </a:lnTo>
                      <a:lnTo>
                        <a:pt x="2456" y="1546"/>
                      </a:lnTo>
                      <a:lnTo>
                        <a:pt x="2348" y="1555"/>
                      </a:lnTo>
                      <a:lnTo>
                        <a:pt x="2231" y="1564"/>
                      </a:lnTo>
                      <a:lnTo>
                        <a:pt x="2122" y="1591"/>
                      </a:lnTo>
                      <a:lnTo>
                        <a:pt x="2014" y="1627"/>
                      </a:lnTo>
                      <a:lnTo>
                        <a:pt x="1960" y="1655"/>
                      </a:lnTo>
                      <a:lnTo>
                        <a:pt x="1915" y="1681"/>
                      </a:lnTo>
                      <a:lnTo>
                        <a:pt x="1869" y="1718"/>
                      </a:lnTo>
                      <a:lnTo>
                        <a:pt x="1824" y="1754"/>
                      </a:lnTo>
                      <a:lnTo>
                        <a:pt x="1824" y="1763"/>
                      </a:lnTo>
                      <a:lnTo>
                        <a:pt x="1833" y="1763"/>
                      </a:lnTo>
                      <a:lnTo>
                        <a:pt x="1833" y="1772"/>
                      </a:lnTo>
                      <a:lnTo>
                        <a:pt x="1833" y="1781"/>
                      </a:lnTo>
                      <a:lnTo>
                        <a:pt x="1842" y="1790"/>
                      </a:lnTo>
                      <a:lnTo>
                        <a:pt x="1851" y="1799"/>
                      </a:lnTo>
                      <a:lnTo>
                        <a:pt x="1897" y="1790"/>
                      </a:lnTo>
                      <a:lnTo>
                        <a:pt x="1933" y="1781"/>
                      </a:lnTo>
                      <a:lnTo>
                        <a:pt x="1968" y="1790"/>
                      </a:lnTo>
                      <a:lnTo>
                        <a:pt x="2014" y="1790"/>
                      </a:lnTo>
                      <a:lnTo>
                        <a:pt x="2050" y="1799"/>
                      </a:lnTo>
                      <a:lnTo>
                        <a:pt x="2095" y="1817"/>
                      </a:lnTo>
                      <a:lnTo>
                        <a:pt x="2132" y="1827"/>
                      </a:lnTo>
                      <a:lnTo>
                        <a:pt x="2177" y="1835"/>
                      </a:lnTo>
                      <a:lnTo>
                        <a:pt x="2185" y="1844"/>
                      </a:lnTo>
                      <a:lnTo>
                        <a:pt x="2185" y="1853"/>
                      </a:lnTo>
                      <a:lnTo>
                        <a:pt x="2195" y="1853"/>
                      </a:lnTo>
                      <a:lnTo>
                        <a:pt x="2195" y="1862"/>
                      </a:lnTo>
                      <a:lnTo>
                        <a:pt x="2203" y="1862"/>
                      </a:lnTo>
                      <a:lnTo>
                        <a:pt x="2213" y="1862"/>
                      </a:lnTo>
                      <a:lnTo>
                        <a:pt x="2221" y="1862"/>
                      </a:lnTo>
                      <a:lnTo>
                        <a:pt x="2095" y="1871"/>
                      </a:lnTo>
                      <a:lnTo>
                        <a:pt x="1968" y="1890"/>
                      </a:lnTo>
                      <a:lnTo>
                        <a:pt x="1851" y="1926"/>
                      </a:lnTo>
                      <a:lnTo>
                        <a:pt x="1734" y="1971"/>
                      </a:lnTo>
                      <a:lnTo>
                        <a:pt x="1626" y="2025"/>
                      </a:lnTo>
                      <a:lnTo>
                        <a:pt x="1526" y="2088"/>
                      </a:lnTo>
                      <a:lnTo>
                        <a:pt x="1427" y="2169"/>
                      </a:lnTo>
                      <a:lnTo>
                        <a:pt x="1346" y="2260"/>
                      </a:lnTo>
                      <a:lnTo>
                        <a:pt x="1355" y="2287"/>
                      </a:lnTo>
                      <a:lnTo>
                        <a:pt x="1373" y="2297"/>
                      </a:lnTo>
                      <a:lnTo>
                        <a:pt x="1391" y="2297"/>
                      </a:lnTo>
                      <a:lnTo>
                        <a:pt x="1409" y="2287"/>
                      </a:lnTo>
                      <a:lnTo>
                        <a:pt x="1436" y="2269"/>
                      </a:lnTo>
                      <a:lnTo>
                        <a:pt x="1454" y="2260"/>
                      </a:lnTo>
                      <a:lnTo>
                        <a:pt x="1482" y="2251"/>
                      </a:lnTo>
                      <a:lnTo>
                        <a:pt x="1500" y="2251"/>
                      </a:lnTo>
                      <a:lnTo>
                        <a:pt x="1545" y="2242"/>
                      </a:lnTo>
                      <a:lnTo>
                        <a:pt x="1581" y="2242"/>
                      </a:lnTo>
                      <a:lnTo>
                        <a:pt x="1626" y="2251"/>
                      </a:lnTo>
                      <a:lnTo>
                        <a:pt x="1671" y="2260"/>
                      </a:lnTo>
                      <a:lnTo>
                        <a:pt x="1707" y="2269"/>
                      </a:lnTo>
                      <a:lnTo>
                        <a:pt x="1752" y="2278"/>
                      </a:lnTo>
                      <a:lnTo>
                        <a:pt x="1798" y="2278"/>
                      </a:lnTo>
                      <a:lnTo>
                        <a:pt x="1833" y="2287"/>
                      </a:lnTo>
                      <a:lnTo>
                        <a:pt x="1851" y="2305"/>
                      </a:lnTo>
                      <a:lnTo>
                        <a:pt x="1698" y="2378"/>
                      </a:lnTo>
                      <a:lnTo>
                        <a:pt x="1545" y="2441"/>
                      </a:lnTo>
                      <a:lnTo>
                        <a:pt x="1391" y="2513"/>
                      </a:lnTo>
                      <a:lnTo>
                        <a:pt x="1237" y="2585"/>
                      </a:lnTo>
                      <a:lnTo>
                        <a:pt x="1083" y="2667"/>
                      </a:lnTo>
                      <a:lnTo>
                        <a:pt x="949" y="2757"/>
                      </a:lnTo>
                      <a:lnTo>
                        <a:pt x="876" y="2811"/>
                      </a:lnTo>
                      <a:lnTo>
                        <a:pt x="813" y="2866"/>
                      </a:lnTo>
                      <a:lnTo>
                        <a:pt x="741" y="2929"/>
                      </a:lnTo>
                      <a:lnTo>
                        <a:pt x="678" y="2992"/>
                      </a:lnTo>
                      <a:lnTo>
                        <a:pt x="686" y="3001"/>
                      </a:lnTo>
                      <a:lnTo>
                        <a:pt x="686" y="3010"/>
                      </a:lnTo>
                      <a:lnTo>
                        <a:pt x="696" y="3020"/>
                      </a:lnTo>
                      <a:lnTo>
                        <a:pt x="704" y="3028"/>
                      </a:lnTo>
                      <a:lnTo>
                        <a:pt x="741" y="3010"/>
                      </a:lnTo>
                      <a:lnTo>
                        <a:pt x="777" y="2992"/>
                      </a:lnTo>
                      <a:lnTo>
                        <a:pt x="813" y="2965"/>
                      </a:lnTo>
                      <a:lnTo>
                        <a:pt x="850" y="2938"/>
                      </a:lnTo>
                      <a:lnTo>
                        <a:pt x="885" y="2911"/>
                      </a:lnTo>
                      <a:lnTo>
                        <a:pt x="921" y="2893"/>
                      </a:lnTo>
                      <a:lnTo>
                        <a:pt x="966" y="2874"/>
                      </a:lnTo>
                      <a:lnTo>
                        <a:pt x="1002" y="2866"/>
                      </a:lnTo>
                      <a:lnTo>
                        <a:pt x="931" y="2947"/>
                      </a:lnTo>
                      <a:lnTo>
                        <a:pt x="850" y="3028"/>
                      </a:lnTo>
                      <a:lnTo>
                        <a:pt x="777" y="3109"/>
                      </a:lnTo>
                      <a:lnTo>
                        <a:pt x="714" y="3200"/>
                      </a:lnTo>
                      <a:lnTo>
                        <a:pt x="650" y="3291"/>
                      </a:lnTo>
                      <a:lnTo>
                        <a:pt x="597" y="3390"/>
                      </a:lnTo>
                      <a:lnTo>
                        <a:pt x="551" y="3490"/>
                      </a:lnTo>
                      <a:lnTo>
                        <a:pt x="515" y="3589"/>
                      </a:lnTo>
                      <a:lnTo>
                        <a:pt x="506" y="3597"/>
                      </a:lnTo>
                      <a:lnTo>
                        <a:pt x="497" y="3607"/>
                      </a:lnTo>
                      <a:lnTo>
                        <a:pt x="497" y="3616"/>
                      </a:lnTo>
                      <a:lnTo>
                        <a:pt x="488" y="3634"/>
                      </a:lnTo>
                      <a:lnTo>
                        <a:pt x="488" y="3643"/>
                      </a:lnTo>
                      <a:lnTo>
                        <a:pt x="488" y="3652"/>
                      </a:lnTo>
                      <a:lnTo>
                        <a:pt x="479" y="3661"/>
                      </a:lnTo>
                      <a:lnTo>
                        <a:pt x="470" y="3643"/>
                      </a:lnTo>
                      <a:lnTo>
                        <a:pt x="451" y="3634"/>
                      </a:lnTo>
                      <a:lnTo>
                        <a:pt x="443" y="3616"/>
                      </a:lnTo>
                      <a:lnTo>
                        <a:pt x="433" y="3597"/>
                      </a:lnTo>
                      <a:lnTo>
                        <a:pt x="416" y="3579"/>
                      </a:lnTo>
                      <a:lnTo>
                        <a:pt x="407" y="3562"/>
                      </a:lnTo>
                      <a:lnTo>
                        <a:pt x="388" y="3544"/>
                      </a:lnTo>
                      <a:lnTo>
                        <a:pt x="380" y="3526"/>
                      </a:lnTo>
                      <a:lnTo>
                        <a:pt x="344" y="3498"/>
                      </a:lnTo>
                      <a:lnTo>
                        <a:pt x="307" y="3471"/>
                      </a:lnTo>
                      <a:lnTo>
                        <a:pt x="271" y="3445"/>
                      </a:lnTo>
                      <a:lnTo>
                        <a:pt x="235" y="3417"/>
                      </a:lnTo>
                      <a:lnTo>
                        <a:pt x="208" y="3399"/>
                      </a:lnTo>
                      <a:lnTo>
                        <a:pt x="172" y="3372"/>
                      </a:lnTo>
                      <a:lnTo>
                        <a:pt x="135" y="3354"/>
                      </a:lnTo>
                      <a:lnTo>
                        <a:pt x="91" y="3336"/>
                      </a:lnTo>
                      <a:lnTo>
                        <a:pt x="72" y="3273"/>
                      </a:lnTo>
                      <a:lnTo>
                        <a:pt x="54" y="3200"/>
                      </a:lnTo>
                      <a:lnTo>
                        <a:pt x="36" y="3127"/>
                      </a:lnTo>
                      <a:lnTo>
                        <a:pt x="28" y="3064"/>
                      </a:lnTo>
                      <a:lnTo>
                        <a:pt x="18" y="2983"/>
                      </a:lnTo>
                      <a:lnTo>
                        <a:pt x="9" y="2911"/>
                      </a:lnTo>
                      <a:lnTo>
                        <a:pt x="0" y="2838"/>
                      </a:lnTo>
                      <a:lnTo>
                        <a:pt x="0" y="2766"/>
                      </a:lnTo>
                      <a:lnTo>
                        <a:pt x="0" y="2649"/>
                      </a:lnTo>
                      <a:lnTo>
                        <a:pt x="0" y="2532"/>
                      </a:lnTo>
                      <a:lnTo>
                        <a:pt x="0" y="2414"/>
                      </a:lnTo>
                      <a:lnTo>
                        <a:pt x="9" y="2287"/>
                      </a:lnTo>
                      <a:lnTo>
                        <a:pt x="18" y="2169"/>
                      </a:lnTo>
                      <a:lnTo>
                        <a:pt x="28" y="2052"/>
                      </a:lnTo>
                      <a:lnTo>
                        <a:pt x="54" y="1926"/>
                      </a:lnTo>
                      <a:lnTo>
                        <a:pt x="91" y="1817"/>
                      </a:lnTo>
                      <a:lnTo>
                        <a:pt x="99" y="1799"/>
                      </a:lnTo>
                      <a:lnTo>
                        <a:pt x="109" y="1790"/>
                      </a:lnTo>
                      <a:lnTo>
                        <a:pt x="117" y="1772"/>
                      </a:lnTo>
                      <a:lnTo>
                        <a:pt x="127" y="1763"/>
                      </a:lnTo>
                      <a:lnTo>
                        <a:pt x="135" y="1754"/>
                      </a:lnTo>
                      <a:lnTo>
                        <a:pt x="145" y="1736"/>
                      </a:lnTo>
                      <a:lnTo>
                        <a:pt x="145" y="1718"/>
                      </a:lnTo>
                      <a:lnTo>
                        <a:pt x="154" y="1708"/>
                      </a:lnTo>
                      <a:lnTo>
                        <a:pt x="163" y="1754"/>
                      </a:lnTo>
                      <a:lnTo>
                        <a:pt x="172" y="1808"/>
                      </a:lnTo>
                      <a:lnTo>
                        <a:pt x="181" y="1862"/>
                      </a:lnTo>
                      <a:lnTo>
                        <a:pt x="190" y="1916"/>
                      </a:lnTo>
                      <a:lnTo>
                        <a:pt x="199" y="1961"/>
                      </a:lnTo>
                      <a:lnTo>
                        <a:pt x="226" y="1998"/>
                      </a:lnTo>
                      <a:lnTo>
                        <a:pt x="235" y="2016"/>
                      </a:lnTo>
                      <a:lnTo>
                        <a:pt x="262" y="2025"/>
                      </a:lnTo>
                      <a:lnTo>
                        <a:pt x="281" y="2025"/>
                      </a:lnTo>
                      <a:lnTo>
                        <a:pt x="316" y="2025"/>
                      </a:lnTo>
                      <a:lnTo>
                        <a:pt x="325" y="1890"/>
                      </a:lnTo>
                      <a:lnTo>
                        <a:pt x="344" y="1763"/>
                      </a:lnTo>
                      <a:lnTo>
                        <a:pt x="370" y="1627"/>
                      </a:lnTo>
                      <a:lnTo>
                        <a:pt x="407" y="1501"/>
                      </a:lnTo>
                      <a:lnTo>
                        <a:pt x="443" y="1383"/>
                      </a:lnTo>
                      <a:lnTo>
                        <a:pt x="488" y="1256"/>
                      </a:lnTo>
                      <a:lnTo>
                        <a:pt x="533" y="1139"/>
                      </a:lnTo>
                      <a:lnTo>
                        <a:pt x="587" y="1021"/>
                      </a:lnTo>
                      <a:lnTo>
                        <a:pt x="633" y="967"/>
                      </a:lnTo>
                      <a:lnTo>
                        <a:pt x="660" y="904"/>
                      </a:lnTo>
                      <a:lnTo>
                        <a:pt x="696" y="849"/>
                      </a:lnTo>
                      <a:lnTo>
                        <a:pt x="732" y="796"/>
                      </a:lnTo>
                      <a:lnTo>
                        <a:pt x="767" y="732"/>
                      </a:lnTo>
                      <a:lnTo>
                        <a:pt x="804" y="678"/>
                      </a:lnTo>
                      <a:lnTo>
                        <a:pt x="850" y="624"/>
                      </a:lnTo>
                      <a:lnTo>
                        <a:pt x="885" y="579"/>
                      </a:lnTo>
                      <a:lnTo>
                        <a:pt x="885" y="596"/>
                      </a:lnTo>
                      <a:lnTo>
                        <a:pt x="885" y="624"/>
                      </a:lnTo>
                      <a:lnTo>
                        <a:pt x="876" y="642"/>
                      </a:lnTo>
                      <a:lnTo>
                        <a:pt x="867" y="669"/>
                      </a:lnTo>
                      <a:lnTo>
                        <a:pt x="850" y="705"/>
                      </a:lnTo>
                      <a:lnTo>
                        <a:pt x="850" y="732"/>
                      </a:lnTo>
                      <a:lnTo>
                        <a:pt x="840" y="768"/>
                      </a:lnTo>
                      <a:lnTo>
                        <a:pt x="840" y="796"/>
                      </a:lnTo>
                      <a:lnTo>
                        <a:pt x="850" y="805"/>
                      </a:lnTo>
                      <a:lnTo>
                        <a:pt x="858" y="814"/>
                      </a:lnTo>
                      <a:lnTo>
                        <a:pt x="867" y="823"/>
                      </a:lnTo>
                      <a:lnTo>
                        <a:pt x="876" y="823"/>
                      </a:lnTo>
                      <a:lnTo>
                        <a:pt x="885" y="823"/>
                      </a:lnTo>
                      <a:lnTo>
                        <a:pt x="903" y="823"/>
                      </a:lnTo>
                      <a:lnTo>
                        <a:pt x="913" y="823"/>
                      </a:lnTo>
                      <a:lnTo>
                        <a:pt x="921" y="814"/>
                      </a:lnTo>
                      <a:lnTo>
                        <a:pt x="984" y="705"/>
                      </a:lnTo>
                      <a:lnTo>
                        <a:pt x="1048" y="606"/>
                      </a:lnTo>
                      <a:lnTo>
                        <a:pt x="1120" y="507"/>
                      </a:lnTo>
                      <a:lnTo>
                        <a:pt x="1201" y="407"/>
                      </a:lnTo>
                      <a:lnTo>
                        <a:pt x="1292" y="326"/>
                      </a:lnTo>
                      <a:lnTo>
                        <a:pt x="1382" y="244"/>
                      </a:lnTo>
                      <a:lnTo>
                        <a:pt x="1482" y="163"/>
                      </a:lnTo>
                      <a:lnTo>
                        <a:pt x="1589" y="100"/>
                      </a:lnTo>
                      <a:lnTo>
                        <a:pt x="1382" y="444"/>
                      </a:lnTo>
                      <a:lnTo>
                        <a:pt x="1373" y="452"/>
                      </a:lnTo>
                      <a:lnTo>
                        <a:pt x="1373" y="462"/>
                      </a:lnTo>
                      <a:lnTo>
                        <a:pt x="1373" y="470"/>
                      </a:lnTo>
                      <a:lnTo>
                        <a:pt x="1373" y="479"/>
                      </a:lnTo>
                      <a:lnTo>
                        <a:pt x="1373" y="488"/>
                      </a:lnTo>
                      <a:lnTo>
                        <a:pt x="1382" y="497"/>
                      </a:lnTo>
                      <a:lnTo>
                        <a:pt x="1391" y="507"/>
                      </a:lnTo>
                      <a:lnTo>
                        <a:pt x="1399" y="507"/>
                      </a:lnTo>
                      <a:lnTo>
                        <a:pt x="1427" y="515"/>
                      </a:lnTo>
                      <a:lnTo>
                        <a:pt x="1445" y="507"/>
                      </a:lnTo>
                      <a:lnTo>
                        <a:pt x="1454" y="497"/>
                      </a:lnTo>
                      <a:lnTo>
                        <a:pt x="1454" y="479"/>
                      </a:lnTo>
                      <a:lnTo>
                        <a:pt x="1463" y="462"/>
                      </a:lnTo>
                      <a:lnTo>
                        <a:pt x="1472" y="444"/>
                      </a:lnTo>
                      <a:lnTo>
                        <a:pt x="1490" y="425"/>
                      </a:lnTo>
                      <a:lnTo>
                        <a:pt x="1517" y="425"/>
                      </a:lnTo>
                      <a:lnTo>
                        <a:pt x="1545" y="379"/>
                      </a:lnTo>
                      <a:lnTo>
                        <a:pt x="1581" y="343"/>
                      </a:lnTo>
                      <a:lnTo>
                        <a:pt x="1626" y="316"/>
                      </a:lnTo>
                      <a:lnTo>
                        <a:pt x="1671" y="298"/>
                      </a:lnTo>
                      <a:lnTo>
                        <a:pt x="1716" y="280"/>
                      </a:lnTo>
                      <a:lnTo>
                        <a:pt x="1761" y="253"/>
                      </a:lnTo>
                      <a:lnTo>
                        <a:pt x="1806" y="235"/>
                      </a:lnTo>
                      <a:lnTo>
                        <a:pt x="1851" y="209"/>
                      </a:lnTo>
                      <a:lnTo>
                        <a:pt x="1897" y="172"/>
                      </a:lnTo>
                      <a:lnTo>
                        <a:pt x="1950" y="144"/>
                      </a:lnTo>
                      <a:lnTo>
                        <a:pt x="1996" y="126"/>
                      </a:lnTo>
                      <a:lnTo>
                        <a:pt x="2050" y="100"/>
                      </a:lnTo>
                      <a:lnTo>
                        <a:pt x="2104" y="73"/>
                      </a:lnTo>
                      <a:lnTo>
                        <a:pt x="2150" y="55"/>
                      </a:lnTo>
                      <a:lnTo>
                        <a:pt x="2203" y="27"/>
                      </a:lnTo>
                      <a:lnTo>
                        <a:pt x="2249" y="0"/>
                      </a:lnTo>
                      <a:lnTo>
                        <a:pt x="2284" y="0"/>
                      </a:lnTo>
                      <a:close/>
                    </a:path>
                  </a:pathLst>
                </a:custGeom>
                <a:solidFill>
                  <a:srgbClr val="CC3300"/>
                </a:solidFill>
                <a:ln w="9525">
                  <a:noFill/>
                  <a:round/>
                  <a:headEnd/>
                  <a:tailEnd/>
                </a:ln>
              </p:spPr>
              <p:txBody>
                <a:bodyPr>
                  <a:prstTxWarp prst="textNoShape">
                    <a:avLst/>
                  </a:prstTxWarp>
                </a:bodyPr>
                <a:lstStyle/>
                <a:p>
                  <a:endParaRPr lang="en-US"/>
                </a:p>
              </p:txBody>
            </p:sp>
            <p:sp>
              <p:nvSpPr>
                <p:cNvPr id="38968" name="Freeform 15"/>
                <p:cNvSpPr>
                  <a:spLocks noChangeAspect="1"/>
                </p:cNvSpPr>
                <p:nvPr/>
              </p:nvSpPr>
              <p:spPr bwMode="auto">
                <a:xfrm>
                  <a:off x="1247" y="2674"/>
                  <a:ext cx="144" cy="70"/>
                </a:xfrm>
                <a:custGeom>
                  <a:avLst/>
                  <a:gdLst>
                    <a:gd name="T0" fmla="*/ 1444 w 1444"/>
                    <a:gd name="T1" fmla="*/ 344 h 705"/>
                    <a:gd name="T2" fmla="*/ 1444 w 1444"/>
                    <a:gd name="T3" fmla="*/ 389 h 705"/>
                    <a:gd name="T4" fmla="*/ 1444 w 1444"/>
                    <a:gd name="T5" fmla="*/ 443 h 705"/>
                    <a:gd name="T6" fmla="*/ 1436 w 1444"/>
                    <a:gd name="T7" fmla="*/ 496 h 705"/>
                    <a:gd name="T8" fmla="*/ 1400 w 1444"/>
                    <a:gd name="T9" fmla="*/ 551 h 705"/>
                    <a:gd name="T10" fmla="*/ 1328 w 1444"/>
                    <a:gd name="T11" fmla="*/ 587 h 705"/>
                    <a:gd name="T12" fmla="*/ 1246 w 1444"/>
                    <a:gd name="T13" fmla="*/ 605 h 705"/>
                    <a:gd name="T14" fmla="*/ 1165 w 1444"/>
                    <a:gd name="T15" fmla="*/ 614 h 705"/>
                    <a:gd name="T16" fmla="*/ 1057 w 1444"/>
                    <a:gd name="T17" fmla="*/ 632 h 705"/>
                    <a:gd name="T18" fmla="*/ 921 w 1444"/>
                    <a:gd name="T19" fmla="*/ 614 h 705"/>
                    <a:gd name="T20" fmla="*/ 794 w 1444"/>
                    <a:gd name="T21" fmla="*/ 579 h 705"/>
                    <a:gd name="T22" fmla="*/ 660 w 1444"/>
                    <a:gd name="T23" fmla="*/ 542 h 705"/>
                    <a:gd name="T24" fmla="*/ 524 w 1444"/>
                    <a:gd name="T25" fmla="*/ 524 h 705"/>
                    <a:gd name="T26" fmla="*/ 397 w 1444"/>
                    <a:gd name="T27" fmla="*/ 551 h 705"/>
                    <a:gd name="T28" fmla="*/ 271 w 1444"/>
                    <a:gd name="T29" fmla="*/ 605 h 705"/>
                    <a:gd name="T30" fmla="*/ 144 w 1444"/>
                    <a:gd name="T31" fmla="*/ 668 h 705"/>
                    <a:gd name="T32" fmla="*/ 55 w 1444"/>
                    <a:gd name="T33" fmla="*/ 705 h 705"/>
                    <a:gd name="T34" fmla="*/ 18 w 1444"/>
                    <a:gd name="T35" fmla="*/ 687 h 705"/>
                    <a:gd name="T36" fmla="*/ 10 w 1444"/>
                    <a:gd name="T37" fmla="*/ 650 h 705"/>
                    <a:gd name="T38" fmla="*/ 0 w 1444"/>
                    <a:gd name="T39" fmla="*/ 614 h 705"/>
                    <a:gd name="T40" fmla="*/ 28 w 1444"/>
                    <a:gd name="T41" fmla="*/ 533 h 705"/>
                    <a:gd name="T42" fmla="*/ 99 w 1444"/>
                    <a:gd name="T43" fmla="*/ 407 h 705"/>
                    <a:gd name="T44" fmla="*/ 181 w 1444"/>
                    <a:gd name="T45" fmla="*/ 289 h 705"/>
                    <a:gd name="T46" fmla="*/ 280 w 1444"/>
                    <a:gd name="T47" fmla="*/ 180 h 705"/>
                    <a:gd name="T48" fmla="*/ 452 w 1444"/>
                    <a:gd name="T49" fmla="*/ 91 h 705"/>
                    <a:gd name="T50" fmla="*/ 687 w 1444"/>
                    <a:gd name="T51" fmla="*/ 18 h 705"/>
                    <a:gd name="T52" fmla="*/ 877 w 1444"/>
                    <a:gd name="T53" fmla="*/ 0 h 705"/>
                    <a:gd name="T54" fmla="*/ 1003 w 1444"/>
                    <a:gd name="T55" fmla="*/ 0 h 705"/>
                    <a:gd name="T56" fmla="*/ 1120 w 1444"/>
                    <a:gd name="T57" fmla="*/ 26 h 705"/>
                    <a:gd name="T58" fmla="*/ 1237 w 1444"/>
                    <a:gd name="T59" fmla="*/ 81 h 705"/>
                    <a:gd name="T60" fmla="*/ 1319 w 1444"/>
                    <a:gd name="T61" fmla="*/ 126 h 705"/>
                    <a:gd name="T62" fmla="*/ 1363 w 1444"/>
                    <a:gd name="T63" fmla="*/ 172 h 705"/>
                    <a:gd name="T64" fmla="*/ 1400 w 1444"/>
                    <a:gd name="T65" fmla="*/ 225 h 705"/>
                    <a:gd name="T66" fmla="*/ 1427 w 1444"/>
                    <a:gd name="T67" fmla="*/ 280 h 7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4"/>
                    <a:gd name="T103" fmla="*/ 0 h 705"/>
                    <a:gd name="T104" fmla="*/ 1444 w 1444"/>
                    <a:gd name="T105" fmla="*/ 705 h 7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4" h="705">
                      <a:moveTo>
                        <a:pt x="1444" y="316"/>
                      </a:moveTo>
                      <a:lnTo>
                        <a:pt x="1444" y="344"/>
                      </a:lnTo>
                      <a:lnTo>
                        <a:pt x="1444" y="370"/>
                      </a:lnTo>
                      <a:lnTo>
                        <a:pt x="1444" y="389"/>
                      </a:lnTo>
                      <a:lnTo>
                        <a:pt x="1444" y="415"/>
                      </a:lnTo>
                      <a:lnTo>
                        <a:pt x="1444" y="443"/>
                      </a:lnTo>
                      <a:lnTo>
                        <a:pt x="1436" y="470"/>
                      </a:lnTo>
                      <a:lnTo>
                        <a:pt x="1436" y="496"/>
                      </a:lnTo>
                      <a:lnTo>
                        <a:pt x="1427" y="515"/>
                      </a:lnTo>
                      <a:lnTo>
                        <a:pt x="1400" y="551"/>
                      </a:lnTo>
                      <a:lnTo>
                        <a:pt x="1373" y="579"/>
                      </a:lnTo>
                      <a:lnTo>
                        <a:pt x="1328" y="587"/>
                      </a:lnTo>
                      <a:lnTo>
                        <a:pt x="1292" y="596"/>
                      </a:lnTo>
                      <a:lnTo>
                        <a:pt x="1246" y="605"/>
                      </a:lnTo>
                      <a:lnTo>
                        <a:pt x="1211" y="605"/>
                      </a:lnTo>
                      <a:lnTo>
                        <a:pt x="1165" y="614"/>
                      </a:lnTo>
                      <a:lnTo>
                        <a:pt x="1129" y="632"/>
                      </a:lnTo>
                      <a:lnTo>
                        <a:pt x="1057" y="632"/>
                      </a:lnTo>
                      <a:lnTo>
                        <a:pt x="994" y="632"/>
                      </a:lnTo>
                      <a:lnTo>
                        <a:pt x="921" y="614"/>
                      </a:lnTo>
                      <a:lnTo>
                        <a:pt x="858" y="596"/>
                      </a:lnTo>
                      <a:lnTo>
                        <a:pt x="794" y="579"/>
                      </a:lnTo>
                      <a:lnTo>
                        <a:pt x="731" y="560"/>
                      </a:lnTo>
                      <a:lnTo>
                        <a:pt x="660" y="542"/>
                      </a:lnTo>
                      <a:lnTo>
                        <a:pt x="596" y="524"/>
                      </a:lnTo>
                      <a:lnTo>
                        <a:pt x="524" y="524"/>
                      </a:lnTo>
                      <a:lnTo>
                        <a:pt x="461" y="533"/>
                      </a:lnTo>
                      <a:lnTo>
                        <a:pt x="397" y="551"/>
                      </a:lnTo>
                      <a:lnTo>
                        <a:pt x="334" y="569"/>
                      </a:lnTo>
                      <a:lnTo>
                        <a:pt x="271" y="605"/>
                      </a:lnTo>
                      <a:lnTo>
                        <a:pt x="208" y="632"/>
                      </a:lnTo>
                      <a:lnTo>
                        <a:pt x="144" y="668"/>
                      </a:lnTo>
                      <a:lnTo>
                        <a:pt x="91" y="696"/>
                      </a:lnTo>
                      <a:lnTo>
                        <a:pt x="55" y="705"/>
                      </a:lnTo>
                      <a:lnTo>
                        <a:pt x="36" y="696"/>
                      </a:lnTo>
                      <a:lnTo>
                        <a:pt x="18" y="687"/>
                      </a:lnTo>
                      <a:lnTo>
                        <a:pt x="10" y="668"/>
                      </a:lnTo>
                      <a:lnTo>
                        <a:pt x="10" y="650"/>
                      </a:lnTo>
                      <a:lnTo>
                        <a:pt x="0" y="632"/>
                      </a:lnTo>
                      <a:lnTo>
                        <a:pt x="0" y="614"/>
                      </a:lnTo>
                      <a:lnTo>
                        <a:pt x="0" y="596"/>
                      </a:lnTo>
                      <a:lnTo>
                        <a:pt x="28" y="533"/>
                      </a:lnTo>
                      <a:lnTo>
                        <a:pt x="63" y="470"/>
                      </a:lnTo>
                      <a:lnTo>
                        <a:pt x="99" y="407"/>
                      </a:lnTo>
                      <a:lnTo>
                        <a:pt x="136" y="344"/>
                      </a:lnTo>
                      <a:lnTo>
                        <a:pt x="181" y="289"/>
                      </a:lnTo>
                      <a:lnTo>
                        <a:pt x="226" y="235"/>
                      </a:lnTo>
                      <a:lnTo>
                        <a:pt x="280" y="180"/>
                      </a:lnTo>
                      <a:lnTo>
                        <a:pt x="344" y="135"/>
                      </a:lnTo>
                      <a:lnTo>
                        <a:pt x="452" y="91"/>
                      </a:lnTo>
                      <a:lnTo>
                        <a:pt x="569" y="45"/>
                      </a:lnTo>
                      <a:lnTo>
                        <a:pt x="687" y="18"/>
                      </a:lnTo>
                      <a:lnTo>
                        <a:pt x="813" y="0"/>
                      </a:lnTo>
                      <a:lnTo>
                        <a:pt x="877" y="0"/>
                      </a:lnTo>
                      <a:lnTo>
                        <a:pt x="940" y="0"/>
                      </a:lnTo>
                      <a:lnTo>
                        <a:pt x="1003" y="0"/>
                      </a:lnTo>
                      <a:lnTo>
                        <a:pt x="1066" y="8"/>
                      </a:lnTo>
                      <a:lnTo>
                        <a:pt x="1120" y="26"/>
                      </a:lnTo>
                      <a:lnTo>
                        <a:pt x="1183" y="54"/>
                      </a:lnTo>
                      <a:lnTo>
                        <a:pt x="1237" y="81"/>
                      </a:lnTo>
                      <a:lnTo>
                        <a:pt x="1292" y="108"/>
                      </a:lnTo>
                      <a:lnTo>
                        <a:pt x="1319" y="126"/>
                      </a:lnTo>
                      <a:lnTo>
                        <a:pt x="1337" y="154"/>
                      </a:lnTo>
                      <a:lnTo>
                        <a:pt x="1363" y="172"/>
                      </a:lnTo>
                      <a:lnTo>
                        <a:pt x="1382" y="198"/>
                      </a:lnTo>
                      <a:lnTo>
                        <a:pt x="1400" y="225"/>
                      </a:lnTo>
                      <a:lnTo>
                        <a:pt x="1418" y="253"/>
                      </a:lnTo>
                      <a:lnTo>
                        <a:pt x="1427" y="280"/>
                      </a:lnTo>
                      <a:lnTo>
                        <a:pt x="1444" y="316"/>
                      </a:lnTo>
                      <a:close/>
                    </a:path>
                  </a:pathLst>
                </a:custGeom>
                <a:solidFill>
                  <a:srgbClr val="000000"/>
                </a:solidFill>
                <a:ln w="9525">
                  <a:noFill/>
                  <a:round/>
                  <a:headEnd/>
                  <a:tailEnd/>
                </a:ln>
              </p:spPr>
              <p:txBody>
                <a:bodyPr>
                  <a:prstTxWarp prst="textNoShape">
                    <a:avLst/>
                  </a:prstTxWarp>
                </a:bodyPr>
                <a:lstStyle/>
                <a:p>
                  <a:endParaRPr lang="en-US"/>
                </a:p>
              </p:txBody>
            </p:sp>
            <p:sp>
              <p:nvSpPr>
                <p:cNvPr id="38969" name="Freeform 16"/>
                <p:cNvSpPr>
                  <a:spLocks noChangeAspect="1"/>
                </p:cNvSpPr>
                <p:nvPr/>
              </p:nvSpPr>
              <p:spPr bwMode="auto">
                <a:xfrm>
                  <a:off x="1254" y="2680"/>
                  <a:ext cx="129" cy="56"/>
                </a:xfrm>
                <a:custGeom>
                  <a:avLst/>
                  <a:gdLst>
                    <a:gd name="T0" fmla="*/ 1056 w 1290"/>
                    <a:gd name="T1" fmla="*/ 72 h 561"/>
                    <a:gd name="T2" fmla="*/ 1146 w 1290"/>
                    <a:gd name="T3" fmla="*/ 109 h 561"/>
                    <a:gd name="T4" fmla="*/ 1227 w 1290"/>
                    <a:gd name="T5" fmla="*/ 180 h 561"/>
                    <a:gd name="T6" fmla="*/ 1264 w 1290"/>
                    <a:gd name="T7" fmla="*/ 271 h 561"/>
                    <a:gd name="T8" fmla="*/ 1290 w 1290"/>
                    <a:gd name="T9" fmla="*/ 362 h 561"/>
                    <a:gd name="T10" fmla="*/ 1246 w 1290"/>
                    <a:gd name="T11" fmla="*/ 425 h 561"/>
                    <a:gd name="T12" fmla="*/ 1201 w 1290"/>
                    <a:gd name="T13" fmla="*/ 452 h 561"/>
                    <a:gd name="T14" fmla="*/ 1146 w 1290"/>
                    <a:gd name="T15" fmla="*/ 488 h 561"/>
                    <a:gd name="T16" fmla="*/ 1065 w 1290"/>
                    <a:gd name="T17" fmla="*/ 516 h 561"/>
                    <a:gd name="T18" fmla="*/ 948 w 1290"/>
                    <a:gd name="T19" fmla="*/ 506 h 561"/>
                    <a:gd name="T20" fmla="*/ 839 w 1290"/>
                    <a:gd name="T21" fmla="*/ 479 h 561"/>
                    <a:gd name="T22" fmla="*/ 875 w 1290"/>
                    <a:gd name="T23" fmla="*/ 433 h 561"/>
                    <a:gd name="T24" fmla="*/ 938 w 1290"/>
                    <a:gd name="T25" fmla="*/ 425 h 561"/>
                    <a:gd name="T26" fmla="*/ 956 w 1290"/>
                    <a:gd name="T27" fmla="*/ 389 h 561"/>
                    <a:gd name="T28" fmla="*/ 911 w 1290"/>
                    <a:gd name="T29" fmla="*/ 380 h 561"/>
                    <a:gd name="T30" fmla="*/ 848 w 1290"/>
                    <a:gd name="T31" fmla="*/ 398 h 561"/>
                    <a:gd name="T32" fmla="*/ 794 w 1290"/>
                    <a:gd name="T33" fmla="*/ 452 h 561"/>
                    <a:gd name="T34" fmla="*/ 713 w 1290"/>
                    <a:gd name="T35" fmla="*/ 452 h 561"/>
                    <a:gd name="T36" fmla="*/ 632 w 1290"/>
                    <a:gd name="T37" fmla="*/ 415 h 561"/>
                    <a:gd name="T38" fmla="*/ 677 w 1290"/>
                    <a:gd name="T39" fmla="*/ 398 h 561"/>
                    <a:gd name="T40" fmla="*/ 721 w 1290"/>
                    <a:gd name="T41" fmla="*/ 380 h 561"/>
                    <a:gd name="T42" fmla="*/ 704 w 1290"/>
                    <a:gd name="T43" fmla="*/ 334 h 561"/>
                    <a:gd name="T44" fmla="*/ 614 w 1290"/>
                    <a:gd name="T45" fmla="*/ 370 h 561"/>
                    <a:gd name="T46" fmla="*/ 514 w 1290"/>
                    <a:gd name="T47" fmla="*/ 407 h 561"/>
                    <a:gd name="T48" fmla="*/ 496 w 1290"/>
                    <a:gd name="T49" fmla="*/ 380 h 561"/>
                    <a:gd name="T50" fmla="*/ 541 w 1290"/>
                    <a:gd name="T51" fmla="*/ 362 h 561"/>
                    <a:gd name="T52" fmla="*/ 569 w 1290"/>
                    <a:gd name="T53" fmla="*/ 326 h 561"/>
                    <a:gd name="T54" fmla="*/ 496 w 1290"/>
                    <a:gd name="T55" fmla="*/ 316 h 561"/>
                    <a:gd name="T56" fmla="*/ 415 w 1290"/>
                    <a:gd name="T57" fmla="*/ 370 h 561"/>
                    <a:gd name="T58" fmla="*/ 324 w 1290"/>
                    <a:gd name="T59" fmla="*/ 415 h 561"/>
                    <a:gd name="T60" fmla="*/ 189 w 1290"/>
                    <a:gd name="T61" fmla="*/ 479 h 561"/>
                    <a:gd name="T62" fmla="*/ 54 w 1290"/>
                    <a:gd name="T63" fmla="*/ 542 h 561"/>
                    <a:gd name="T64" fmla="*/ 8 w 1290"/>
                    <a:gd name="T65" fmla="*/ 516 h 561"/>
                    <a:gd name="T66" fmla="*/ 45 w 1290"/>
                    <a:gd name="T67" fmla="*/ 452 h 561"/>
                    <a:gd name="T68" fmla="*/ 71 w 1290"/>
                    <a:gd name="T69" fmla="*/ 380 h 561"/>
                    <a:gd name="T70" fmla="*/ 198 w 1290"/>
                    <a:gd name="T71" fmla="*/ 235 h 561"/>
                    <a:gd name="T72" fmla="*/ 361 w 1290"/>
                    <a:gd name="T73" fmla="*/ 117 h 561"/>
                    <a:gd name="T74" fmla="*/ 496 w 1290"/>
                    <a:gd name="T75" fmla="*/ 72 h 561"/>
                    <a:gd name="T76" fmla="*/ 541 w 1290"/>
                    <a:gd name="T77" fmla="*/ 54 h 561"/>
                    <a:gd name="T78" fmla="*/ 587 w 1290"/>
                    <a:gd name="T79" fmla="*/ 36 h 561"/>
                    <a:gd name="T80" fmla="*/ 640 w 1290"/>
                    <a:gd name="T81" fmla="*/ 36 h 561"/>
                    <a:gd name="T82" fmla="*/ 731 w 1290"/>
                    <a:gd name="T83" fmla="*/ 0 h 561"/>
                    <a:gd name="T84" fmla="*/ 822 w 1290"/>
                    <a:gd name="T85" fmla="*/ 0 h 561"/>
                    <a:gd name="T86" fmla="*/ 885 w 1290"/>
                    <a:gd name="T87" fmla="*/ 9 h 561"/>
                    <a:gd name="T88" fmla="*/ 948 w 1290"/>
                    <a:gd name="T89" fmla="*/ 9 h 561"/>
                    <a:gd name="T90" fmla="*/ 993 w 1290"/>
                    <a:gd name="T91" fmla="*/ 36 h 56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90"/>
                    <a:gd name="T139" fmla="*/ 0 h 561"/>
                    <a:gd name="T140" fmla="*/ 1290 w 1290"/>
                    <a:gd name="T141" fmla="*/ 561 h 56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90" h="561">
                      <a:moveTo>
                        <a:pt x="993" y="36"/>
                      </a:moveTo>
                      <a:lnTo>
                        <a:pt x="1029" y="54"/>
                      </a:lnTo>
                      <a:lnTo>
                        <a:pt x="1056" y="72"/>
                      </a:lnTo>
                      <a:lnTo>
                        <a:pt x="1092" y="81"/>
                      </a:lnTo>
                      <a:lnTo>
                        <a:pt x="1120" y="91"/>
                      </a:lnTo>
                      <a:lnTo>
                        <a:pt x="1146" y="109"/>
                      </a:lnTo>
                      <a:lnTo>
                        <a:pt x="1173" y="127"/>
                      </a:lnTo>
                      <a:lnTo>
                        <a:pt x="1201" y="154"/>
                      </a:lnTo>
                      <a:lnTo>
                        <a:pt x="1227" y="180"/>
                      </a:lnTo>
                      <a:lnTo>
                        <a:pt x="1237" y="208"/>
                      </a:lnTo>
                      <a:lnTo>
                        <a:pt x="1255" y="235"/>
                      </a:lnTo>
                      <a:lnTo>
                        <a:pt x="1264" y="271"/>
                      </a:lnTo>
                      <a:lnTo>
                        <a:pt x="1272" y="298"/>
                      </a:lnTo>
                      <a:lnTo>
                        <a:pt x="1282" y="326"/>
                      </a:lnTo>
                      <a:lnTo>
                        <a:pt x="1290" y="362"/>
                      </a:lnTo>
                      <a:lnTo>
                        <a:pt x="1282" y="389"/>
                      </a:lnTo>
                      <a:lnTo>
                        <a:pt x="1264" y="415"/>
                      </a:lnTo>
                      <a:lnTo>
                        <a:pt x="1246" y="425"/>
                      </a:lnTo>
                      <a:lnTo>
                        <a:pt x="1227" y="425"/>
                      </a:lnTo>
                      <a:lnTo>
                        <a:pt x="1209" y="433"/>
                      </a:lnTo>
                      <a:lnTo>
                        <a:pt x="1201" y="452"/>
                      </a:lnTo>
                      <a:lnTo>
                        <a:pt x="1183" y="461"/>
                      </a:lnTo>
                      <a:lnTo>
                        <a:pt x="1164" y="479"/>
                      </a:lnTo>
                      <a:lnTo>
                        <a:pt x="1146" y="488"/>
                      </a:lnTo>
                      <a:lnTo>
                        <a:pt x="1128" y="488"/>
                      </a:lnTo>
                      <a:lnTo>
                        <a:pt x="1101" y="506"/>
                      </a:lnTo>
                      <a:lnTo>
                        <a:pt x="1065" y="516"/>
                      </a:lnTo>
                      <a:lnTo>
                        <a:pt x="1029" y="516"/>
                      </a:lnTo>
                      <a:lnTo>
                        <a:pt x="993" y="516"/>
                      </a:lnTo>
                      <a:lnTo>
                        <a:pt x="948" y="506"/>
                      </a:lnTo>
                      <a:lnTo>
                        <a:pt x="911" y="497"/>
                      </a:lnTo>
                      <a:lnTo>
                        <a:pt x="875" y="488"/>
                      </a:lnTo>
                      <a:lnTo>
                        <a:pt x="839" y="479"/>
                      </a:lnTo>
                      <a:lnTo>
                        <a:pt x="848" y="461"/>
                      </a:lnTo>
                      <a:lnTo>
                        <a:pt x="857" y="443"/>
                      </a:lnTo>
                      <a:lnTo>
                        <a:pt x="875" y="433"/>
                      </a:lnTo>
                      <a:lnTo>
                        <a:pt x="893" y="433"/>
                      </a:lnTo>
                      <a:lnTo>
                        <a:pt x="911" y="425"/>
                      </a:lnTo>
                      <a:lnTo>
                        <a:pt x="938" y="425"/>
                      </a:lnTo>
                      <a:lnTo>
                        <a:pt x="956" y="415"/>
                      </a:lnTo>
                      <a:lnTo>
                        <a:pt x="966" y="415"/>
                      </a:lnTo>
                      <a:lnTo>
                        <a:pt x="956" y="389"/>
                      </a:lnTo>
                      <a:lnTo>
                        <a:pt x="948" y="380"/>
                      </a:lnTo>
                      <a:lnTo>
                        <a:pt x="930" y="380"/>
                      </a:lnTo>
                      <a:lnTo>
                        <a:pt x="911" y="380"/>
                      </a:lnTo>
                      <a:lnTo>
                        <a:pt x="885" y="380"/>
                      </a:lnTo>
                      <a:lnTo>
                        <a:pt x="867" y="389"/>
                      </a:lnTo>
                      <a:lnTo>
                        <a:pt x="848" y="398"/>
                      </a:lnTo>
                      <a:lnTo>
                        <a:pt x="830" y="407"/>
                      </a:lnTo>
                      <a:lnTo>
                        <a:pt x="822" y="433"/>
                      </a:lnTo>
                      <a:lnTo>
                        <a:pt x="794" y="452"/>
                      </a:lnTo>
                      <a:lnTo>
                        <a:pt x="767" y="461"/>
                      </a:lnTo>
                      <a:lnTo>
                        <a:pt x="740" y="461"/>
                      </a:lnTo>
                      <a:lnTo>
                        <a:pt x="713" y="452"/>
                      </a:lnTo>
                      <a:lnTo>
                        <a:pt x="686" y="433"/>
                      </a:lnTo>
                      <a:lnTo>
                        <a:pt x="658" y="425"/>
                      </a:lnTo>
                      <a:lnTo>
                        <a:pt x="632" y="415"/>
                      </a:lnTo>
                      <a:lnTo>
                        <a:pt x="640" y="407"/>
                      </a:lnTo>
                      <a:lnTo>
                        <a:pt x="658" y="398"/>
                      </a:lnTo>
                      <a:lnTo>
                        <a:pt x="677" y="398"/>
                      </a:lnTo>
                      <a:lnTo>
                        <a:pt x="695" y="389"/>
                      </a:lnTo>
                      <a:lnTo>
                        <a:pt x="704" y="389"/>
                      </a:lnTo>
                      <a:lnTo>
                        <a:pt x="721" y="380"/>
                      </a:lnTo>
                      <a:lnTo>
                        <a:pt x="731" y="370"/>
                      </a:lnTo>
                      <a:lnTo>
                        <a:pt x="740" y="352"/>
                      </a:lnTo>
                      <a:lnTo>
                        <a:pt x="704" y="334"/>
                      </a:lnTo>
                      <a:lnTo>
                        <a:pt x="677" y="344"/>
                      </a:lnTo>
                      <a:lnTo>
                        <a:pt x="640" y="352"/>
                      </a:lnTo>
                      <a:lnTo>
                        <a:pt x="614" y="370"/>
                      </a:lnTo>
                      <a:lnTo>
                        <a:pt x="577" y="389"/>
                      </a:lnTo>
                      <a:lnTo>
                        <a:pt x="551" y="407"/>
                      </a:lnTo>
                      <a:lnTo>
                        <a:pt x="514" y="407"/>
                      </a:lnTo>
                      <a:lnTo>
                        <a:pt x="469" y="398"/>
                      </a:lnTo>
                      <a:lnTo>
                        <a:pt x="488" y="389"/>
                      </a:lnTo>
                      <a:lnTo>
                        <a:pt x="496" y="380"/>
                      </a:lnTo>
                      <a:lnTo>
                        <a:pt x="514" y="370"/>
                      </a:lnTo>
                      <a:lnTo>
                        <a:pt x="523" y="362"/>
                      </a:lnTo>
                      <a:lnTo>
                        <a:pt x="541" y="362"/>
                      </a:lnTo>
                      <a:lnTo>
                        <a:pt x="551" y="352"/>
                      </a:lnTo>
                      <a:lnTo>
                        <a:pt x="559" y="344"/>
                      </a:lnTo>
                      <a:lnTo>
                        <a:pt x="569" y="326"/>
                      </a:lnTo>
                      <a:lnTo>
                        <a:pt x="541" y="307"/>
                      </a:lnTo>
                      <a:lnTo>
                        <a:pt x="514" y="307"/>
                      </a:lnTo>
                      <a:lnTo>
                        <a:pt x="496" y="316"/>
                      </a:lnTo>
                      <a:lnTo>
                        <a:pt x="469" y="334"/>
                      </a:lnTo>
                      <a:lnTo>
                        <a:pt x="442" y="352"/>
                      </a:lnTo>
                      <a:lnTo>
                        <a:pt x="415" y="370"/>
                      </a:lnTo>
                      <a:lnTo>
                        <a:pt x="397" y="389"/>
                      </a:lnTo>
                      <a:lnTo>
                        <a:pt x="370" y="407"/>
                      </a:lnTo>
                      <a:lnTo>
                        <a:pt x="324" y="415"/>
                      </a:lnTo>
                      <a:lnTo>
                        <a:pt x="279" y="433"/>
                      </a:lnTo>
                      <a:lnTo>
                        <a:pt x="235" y="452"/>
                      </a:lnTo>
                      <a:lnTo>
                        <a:pt x="189" y="479"/>
                      </a:lnTo>
                      <a:lnTo>
                        <a:pt x="144" y="497"/>
                      </a:lnTo>
                      <a:lnTo>
                        <a:pt x="99" y="516"/>
                      </a:lnTo>
                      <a:lnTo>
                        <a:pt x="54" y="542"/>
                      </a:lnTo>
                      <a:lnTo>
                        <a:pt x="8" y="561"/>
                      </a:lnTo>
                      <a:lnTo>
                        <a:pt x="0" y="542"/>
                      </a:lnTo>
                      <a:lnTo>
                        <a:pt x="8" y="516"/>
                      </a:lnTo>
                      <a:lnTo>
                        <a:pt x="18" y="497"/>
                      </a:lnTo>
                      <a:lnTo>
                        <a:pt x="36" y="479"/>
                      </a:lnTo>
                      <a:lnTo>
                        <a:pt x="45" y="452"/>
                      </a:lnTo>
                      <a:lnTo>
                        <a:pt x="63" y="433"/>
                      </a:lnTo>
                      <a:lnTo>
                        <a:pt x="71" y="407"/>
                      </a:lnTo>
                      <a:lnTo>
                        <a:pt x="71" y="380"/>
                      </a:lnTo>
                      <a:lnTo>
                        <a:pt x="117" y="326"/>
                      </a:lnTo>
                      <a:lnTo>
                        <a:pt x="153" y="281"/>
                      </a:lnTo>
                      <a:lnTo>
                        <a:pt x="198" y="235"/>
                      </a:lnTo>
                      <a:lnTo>
                        <a:pt x="253" y="190"/>
                      </a:lnTo>
                      <a:lnTo>
                        <a:pt x="298" y="154"/>
                      </a:lnTo>
                      <a:lnTo>
                        <a:pt x="361" y="117"/>
                      </a:lnTo>
                      <a:lnTo>
                        <a:pt x="415" y="91"/>
                      </a:lnTo>
                      <a:lnTo>
                        <a:pt x="478" y="63"/>
                      </a:lnTo>
                      <a:lnTo>
                        <a:pt x="496" y="72"/>
                      </a:lnTo>
                      <a:lnTo>
                        <a:pt x="514" y="63"/>
                      </a:lnTo>
                      <a:lnTo>
                        <a:pt x="532" y="63"/>
                      </a:lnTo>
                      <a:lnTo>
                        <a:pt x="541" y="54"/>
                      </a:lnTo>
                      <a:lnTo>
                        <a:pt x="559" y="54"/>
                      </a:lnTo>
                      <a:lnTo>
                        <a:pt x="569" y="45"/>
                      </a:lnTo>
                      <a:lnTo>
                        <a:pt x="587" y="36"/>
                      </a:lnTo>
                      <a:lnTo>
                        <a:pt x="605" y="36"/>
                      </a:lnTo>
                      <a:lnTo>
                        <a:pt x="614" y="45"/>
                      </a:lnTo>
                      <a:lnTo>
                        <a:pt x="640" y="36"/>
                      </a:lnTo>
                      <a:lnTo>
                        <a:pt x="668" y="18"/>
                      </a:lnTo>
                      <a:lnTo>
                        <a:pt x="704" y="9"/>
                      </a:lnTo>
                      <a:lnTo>
                        <a:pt x="731" y="0"/>
                      </a:lnTo>
                      <a:lnTo>
                        <a:pt x="758" y="0"/>
                      </a:lnTo>
                      <a:lnTo>
                        <a:pt x="785" y="0"/>
                      </a:lnTo>
                      <a:lnTo>
                        <a:pt x="822" y="0"/>
                      </a:lnTo>
                      <a:lnTo>
                        <a:pt x="848" y="9"/>
                      </a:lnTo>
                      <a:lnTo>
                        <a:pt x="867" y="9"/>
                      </a:lnTo>
                      <a:lnTo>
                        <a:pt x="885" y="9"/>
                      </a:lnTo>
                      <a:lnTo>
                        <a:pt x="903" y="9"/>
                      </a:lnTo>
                      <a:lnTo>
                        <a:pt x="930" y="9"/>
                      </a:lnTo>
                      <a:lnTo>
                        <a:pt x="948" y="9"/>
                      </a:lnTo>
                      <a:lnTo>
                        <a:pt x="966" y="18"/>
                      </a:lnTo>
                      <a:lnTo>
                        <a:pt x="984" y="28"/>
                      </a:lnTo>
                      <a:lnTo>
                        <a:pt x="993" y="36"/>
                      </a:lnTo>
                      <a:close/>
                    </a:path>
                  </a:pathLst>
                </a:custGeom>
                <a:solidFill>
                  <a:srgbClr val="FF6633"/>
                </a:solidFill>
                <a:ln w="9525">
                  <a:noFill/>
                  <a:round/>
                  <a:headEnd/>
                  <a:tailEnd/>
                </a:ln>
              </p:spPr>
              <p:txBody>
                <a:bodyPr>
                  <a:prstTxWarp prst="textNoShape">
                    <a:avLst/>
                  </a:prstTxWarp>
                </a:bodyPr>
                <a:lstStyle/>
                <a:p>
                  <a:endParaRPr lang="en-US"/>
                </a:p>
              </p:txBody>
            </p:sp>
            <p:sp>
              <p:nvSpPr>
                <p:cNvPr id="38970" name="Freeform 17"/>
                <p:cNvSpPr>
                  <a:spLocks noChangeAspect="1"/>
                </p:cNvSpPr>
                <p:nvPr/>
              </p:nvSpPr>
              <p:spPr bwMode="auto">
                <a:xfrm>
                  <a:off x="1137" y="2691"/>
                  <a:ext cx="67" cy="48"/>
                </a:xfrm>
                <a:custGeom>
                  <a:avLst/>
                  <a:gdLst>
                    <a:gd name="T0" fmla="*/ 678 w 678"/>
                    <a:gd name="T1" fmla="*/ 189 h 478"/>
                    <a:gd name="T2" fmla="*/ 678 w 678"/>
                    <a:gd name="T3" fmla="*/ 243 h 478"/>
                    <a:gd name="T4" fmla="*/ 678 w 678"/>
                    <a:gd name="T5" fmla="*/ 298 h 478"/>
                    <a:gd name="T6" fmla="*/ 669 w 678"/>
                    <a:gd name="T7" fmla="*/ 352 h 478"/>
                    <a:gd name="T8" fmla="*/ 624 w 678"/>
                    <a:gd name="T9" fmla="*/ 361 h 478"/>
                    <a:gd name="T10" fmla="*/ 543 w 678"/>
                    <a:gd name="T11" fmla="*/ 361 h 478"/>
                    <a:gd name="T12" fmla="*/ 470 w 678"/>
                    <a:gd name="T13" fmla="*/ 379 h 478"/>
                    <a:gd name="T14" fmla="*/ 398 w 678"/>
                    <a:gd name="T15" fmla="*/ 407 h 478"/>
                    <a:gd name="T16" fmla="*/ 335 w 678"/>
                    <a:gd name="T17" fmla="*/ 397 h 478"/>
                    <a:gd name="T18" fmla="*/ 290 w 678"/>
                    <a:gd name="T19" fmla="*/ 370 h 478"/>
                    <a:gd name="T20" fmla="*/ 245 w 678"/>
                    <a:gd name="T21" fmla="*/ 334 h 478"/>
                    <a:gd name="T22" fmla="*/ 209 w 678"/>
                    <a:gd name="T23" fmla="*/ 306 h 478"/>
                    <a:gd name="T24" fmla="*/ 172 w 678"/>
                    <a:gd name="T25" fmla="*/ 316 h 478"/>
                    <a:gd name="T26" fmla="*/ 190 w 678"/>
                    <a:gd name="T27" fmla="*/ 352 h 478"/>
                    <a:gd name="T28" fmla="*/ 235 w 678"/>
                    <a:gd name="T29" fmla="*/ 388 h 478"/>
                    <a:gd name="T30" fmla="*/ 280 w 678"/>
                    <a:gd name="T31" fmla="*/ 415 h 478"/>
                    <a:gd name="T32" fmla="*/ 272 w 678"/>
                    <a:gd name="T33" fmla="*/ 442 h 478"/>
                    <a:gd name="T34" fmla="*/ 209 w 678"/>
                    <a:gd name="T35" fmla="*/ 470 h 478"/>
                    <a:gd name="T36" fmla="*/ 154 w 678"/>
                    <a:gd name="T37" fmla="*/ 478 h 478"/>
                    <a:gd name="T38" fmla="*/ 91 w 678"/>
                    <a:gd name="T39" fmla="*/ 478 h 478"/>
                    <a:gd name="T40" fmla="*/ 37 w 678"/>
                    <a:gd name="T41" fmla="*/ 452 h 478"/>
                    <a:gd name="T42" fmla="*/ 10 w 678"/>
                    <a:gd name="T43" fmla="*/ 407 h 478"/>
                    <a:gd name="T44" fmla="*/ 0 w 678"/>
                    <a:gd name="T45" fmla="*/ 352 h 478"/>
                    <a:gd name="T46" fmla="*/ 10 w 678"/>
                    <a:gd name="T47" fmla="*/ 298 h 478"/>
                    <a:gd name="T48" fmla="*/ 28 w 678"/>
                    <a:gd name="T49" fmla="*/ 253 h 478"/>
                    <a:gd name="T50" fmla="*/ 46 w 678"/>
                    <a:gd name="T51" fmla="*/ 198 h 478"/>
                    <a:gd name="T52" fmla="*/ 73 w 678"/>
                    <a:gd name="T53" fmla="*/ 154 h 478"/>
                    <a:gd name="T54" fmla="*/ 109 w 678"/>
                    <a:gd name="T55" fmla="*/ 126 h 478"/>
                    <a:gd name="T56" fmla="*/ 181 w 678"/>
                    <a:gd name="T57" fmla="*/ 89 h 478"/>
                    <a:gd name="T58" fmla="*/ 272 w 678"/>
                    <a:gd name="T59" fmla="*/ 36 h 478"/>
                    <a:gd name="T60" fmla="*/ 371 w 678"/>
                    <a:gd name="T61" fmla="*/ 0 h 478"/>
                    <a:gd name="T62" fmla="*/ 470 w 678"/>
                    <a:gd name="T63" fmla="*/ 0 h 478"/>
                    <a:gd name="T64" fmla="*/ 543 w 678"/>
                    <a:gd name="T65" fmla="*/ 26 h 478"/>
                    <a:gd name="T66" fmla="*/ 588 w 678"/>
                    <a:gd name="T67" fmla="*/ 53 h 478"/>
                    <a:gd name="T68" fmla="*/ 632 w 678"/>
                    <a:gd name="T69" fmla="*/ 89 h 478"/>
                    <a:gd name="T70" fmla="*/ 660 w 678"/>
                    <a:gd name="T71" fmla="*/ 135 h 47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8"/>
                    <a:gd name="T109" fmla="*/ 0 h 478"/>
                    <a:gd name="T110" fmla="*/ 678 w 678"/>
                    <a:gd name="T111" fmla="*/ 478 h 47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8" h="478">
                      <a:moveTo>
                        <a:pt x="669" y="162"/>
                      </a:moveTo>
                      <a:lnTo>
                        <a:pt x="678" y="189"/>
                      </a:lnTo>
                      <a:lnTo>
                        <a:pt x="678" y="217"/>
                      </a:lnTo>
                      <a:lnTo>
                        <a:pt x="678" y="243"/>
                      </a:lnTo>
                      <a:lnTo>
                        <a:pt x="678" y="271"/>
                      </a:lnTo>
                      <a:lnTo>
                        <a:pt x="678" y="298"/>
                      </a:lnTo>
                      <a:lnTo>
                        <a:pt x="678" y="324"/>
                      </a:lnTo>
                      <a:lnTo>
                        <a:pt x="669" y="352"/>
                      </a:lnTo>
                      <a:lnTo>
                        <a:pt x="660" y="370"/>
                      </a:lnTo>
                      <a:lnTo>
                        <a:pt x="624" y="361"/>
                      </a:lnTo>
                      <a:lnTo>
                        <a:pt x="579" y="352"/>
                      </a:lnTo>
                      <a:lnTo>
                        <a:pt x="543" y="361"/>
                      </a:lnTo>
                      <a:lnTo>
                        <a:pt x="506" y="370"/>
                      </a:lnTo>
                      <a:lnTo>
                        <a:pt x="470" y="379"/>
                      </a:lnTo>
                      <a:lnTo>
                        <a:pt x="434" y="397"/>
                      </a:lnTo>
                      <a:lnTo>
                        <a:pt x="398" y="407"/>
                      </a:lnTo>
                      <a:lnTo>
                        <a:pt x="362" y="415"/>
                      </a:lnTo>
                      <a:lnTo>
                        <a:pt x="335" y="397"/>
                      </a:lnTo>
                      <a:lnTo>
                        <a:pt x="316" y="379"/>
                      </a:lnTo>
                      <a:lnTo>
                        <a:pt x="290" y="370"/>
                      </a:lnTo>
                      <a:lnTo>
                        <a:pt x="272" y="352"/>
                      </a:lnTo>
                      <a:lnTo>
                        <a:pt x="245" y="334"/>
                      </a:lnTo>
                      <a:lnTo>
                        <a:pt x="227" y="316"/>
                      </a:lnTo>
                      <a:lnTo>
                        <a:pt x="209" y="306"/>
                      </a:lnTo>
                      <a:lnTo>
                        <a:pt x="181" y="289"/>
                      </a:lnTo>
                      <a:lnTo>
                        <a:pt x="172" y="316"/>
                      </a:lnTo>
                      <a:lnTo>
                        <a:pt x="172" y="334"/>
                      </a:lnTo>
                      <a:lnTo>
                        <a:pt x="190" y="352"/>
                      </a:lnTo>
                      <a:lnTo>
                        <a:pt x="209" y="370"/>
                      </a:lnTo>
                      <a:lnTo>
                        <a:pt x="235" y="388"/>
                      </a:lnTo>
                      <a:lnTo>
                        <a:pt x="253" y="407"/>
                      </a:lnTo>
                      <a:lnTo>
                        <a:pt x="280" y="415"/>
                      </a:lnTo>
                      <a:lnTo>
                        <a:pt x="290" y="433"/>
                      </a:lnTo>
                      <a:lnTo>
                        <a:pt x="272" y="442"/>
                      </a:lnTo>
                      <a:lnTo>
                        <a:pt x="245" y="452"/>
                      </a:lnTo>
                      <a:lnTo>
                        <a:pt x="209" y="470"/>
                      </a:lnTo>
                      <a:lnTo>
                        <a:pt x="181" y="478"/>
                      </a:lnTo>
                      <a:lnTo>
                        <a:pt x="154" y="478"/>
                      </a:lnTo>
                      <a:lnTo>
                        <a:pt x="127" y="478"/>
                      </a:lnTo>
                      <a:lnTo>
                        <a:pt x="91" y="478"/>
                      </a:lnTo>
                      <a:lnTo>
                        <a:pt x="63" y="470"/>
                      </a:lnTo>
                      <a:lnTo>
                        <a:pt x="37" y="452"/>
                      </a:lnTo>
                      <a:lnTo>
                        <a:pt x="28" y="424"/>
                      </a:lnTo>
                      <a:lnTo>
                        <a:pt x="10" y="407"/>
                      </a:lnTo>
                      <a:lnTo>
                        <a:pt x="10" y="379"/>
                      </a:lnTo>
                      <a:lnTo>
                        <a:pt x="0" y="352"/>
                      </a:lnTo>
                      <a:lnTo>
                        <a:pt x="0" y="324"/>
                      </a:lnTo>
                      <a:lnTo>
                        <a:pt x="10" y="298"/>
                      </a:lnTo>
                      <a:lnTo>
                        <a:pt x="10" y="271"/>
                      </a:lnTo>
                      <a:lnTo>
                        <a:pt x="28" y="253"/>
                      </a:lnTo>
                      <a:lnTo>
                        <a:pt x="37" y="225"/>
                      </a:lnTo>
                      <a:lnTo>
                        <a:pt x="46" y="198"/>
                      </a:lnTo>
                      <a:lnTo>
                        <a:pt x="55" y="180"/>
                      </a:lnTo>
                      <a:lnTo>
                        <a:pt x="73" y="154"/>
                      </a:lnTo>
                      <a:lnTo>
                        <a:pt x="91" y="135"/>
                      </a:lnTo>
                      <a:lnTo>
                        <a:pt x="109" y="126"/>
                      </a:lnTo>
                      <a:lnTo>
                        <a:pt x="136" y="117"/>
                      </a:lnTo>
                      <a:lnTo>
                        <a:pt x="181" y="89"/>
                      </a:lnTo>
                      <a:lnTo>
                        <a:pt x="227" y="53"/>
                      </a:lnTo>
                      <a:lnTo>
                        <a:pt x="272" y="36"/>
                      </a:lnTo>
                      <a:lnTo>
                        <a:pt x="316" y="18"/>
                      </a:lnTo>
                      <a:lnTo>
                        <a:pt x="371" y="0"/>
                      </a:lnTo>
                      <a:lnTo>
                        <a:pt x="416" y="0"/>
                      </a:lnTo>
                      <a:lnTo>
                        <a:pt x="470" y="0"/>
                      </a:lnTo>
                      <a:lnTo>
                        <a:pt x="515" y="18"/>
                      </a:lnTo>
                      <a:lnTo>
                        <a:pt x="543" y="26"/>
                      </a:lnTo>
                      <a:lnTo>
                        <a:pt x="569" y="45"/>
                      </a:lnTo>
                      <a:lnTo>
                        <a:pt x="588" y="53"/>
                      </a:lnTo>
                      <a:lnTo>
                        <a:pt x="614" y="71"/>
                      </a:lnTo>
                      <a:lnTo>
                        <a:pt x="632" y="89"/>
                      </a:lnTo>
                      <a:lnTo>
                        <a:pt x="651" y="108"/>
                      </a:lnTo>
                      <a:lnTo>
                        <a:pt x="660" y="135"/>
                      </a:lnTo>
                      <a:lnTo>
                        <a:pt x="669" y="162"/>
                      </a:lnTo>
                      <a:close/>
                    </a:path>
                  </a:pathLst>
                </a:custGeom>
                <a:solidFill>
                  <a:srgbClr val="FF6633"/>
                </a:solidFill>
                <a:ln w="9525">
                  <a:noFill/>
                  <a:round/>
                  <a:headEnd/>
                  <a:tailEnd/>
                </a:ln>
              </p:spPr>
              <p:txBody>
                <a:bodyPr>
                  <a:prstTxWarp prst="textNoShape">
                    <a:avLst/>
                  </a:prstTxWarp>
                </a:bodyPr>
                <a:lstStyle/>
                <a:p>
                  <a:endParaRPr lang="en-US"/>
                </a:p>
              </p:txBody>
            </p:sp>
            <p:sp>
              <p:nvSpPr>
                <p:cNvPr id="38971" name="Freeform 18"/>
                <p:cNvSpPr>
                  <a:spLocks noChangeAspect="1"/>
                </p:cNvSpPr>
                <p:nvPr/>
              </p:nvSpPr>
              <p:spPr bwMode="auto">
                <a:xfrm>
                  <a:off x="1174" y="2717"/>
                  <a:ext cx="18" cy="8"/>
                </a:xfrm>
                <a:custGeom>
                  <a:avLst/>
                  <a:gdLst>
                    <a:gd name="T0" fmla="*/ 180 w 180"/>
                    <a:gd name="T1" fmla="*/ 55 h 82"/>
                    <a:gd name="T2" fmla="*/ 162 w 180"/>
                    <a:gd name="T3" fmla="*/ 73 h 82"/>
                    <a:gd name="T4" fmla="*/ 144 w 180"/>
                    <a:gd name="T5" fmla="*/ 82 h 82"/>
                    <a:gd name="T6" fmla="*/ 126 w 180"/>
                    <a:gd name="T7" fmla="*/ 82 h 82"/>
                    <a:gd name="T8" fmla="*/ 109 w 180"/>
                    <a:gd name="T9" fmla="*/ 73 h 82"/>
                    <a:gd name="T10" fmla="*/ 81 w 180"/>
                    <a:gd name="T11" fmla="*/ 63 h 82"/>
                    <a:gd name="T12" fmla="*/ 63 w 180"/>
                    <a:gd name="T13" fmla="*/ 55 h 82"/>
                    <a:gd name="T14" fmla="*/ 36 w 180"/>
                    <a:gd name="T15" fmla="*/ 55 h 82"/>
                    <a:gd name="T16" fmla="*/ 18 w 180"/>
                    <a:gd name="T17" fmla="*/ 45 h 82"/>
                    <a:gd name="T18" fmla="*/ 9 w 180"/>
                    <a:gd name="T19" fmla="*/ 37 h 82"/>
                    <a:gd name="T20" fmla="*/ 0 w 180"/>
                    <a:gd name="T21" fmla="*/ 37 h 82"/>
                    <a:gd name="T22" fmla="*/ 0 w 180"/>
                    <a:gd name="T23" fmla="*/ 28 h 82"/>
                    <a:gd name="T24" fmla="*/ 0 w 180"/>
                    <a:gd name="T25" fmla="*/ 19 h 82"/>
                    <a:gd name="T26" fmla="*/ 0 w 180"/>
                    <a:gd name="T27" fmla="*/ 10 h 82"/>
                    <a:gd name="T28" fmla="*/ 9 w 180"/>
                    <a:gd name="T29" fmla="*/ 0 h 82"/>
                    <a:gd name="T30" fmla="*/ 27 w 180"/>
                    <a:gd name="T31" fmla="*/ 10 h 82"/>
                    <a:gd name="T32" fmla="*/ 45 w 180"/>
                    <a:gd name="T33" fmla="*/ 19 h 82"/>
                    <a:gd name="T34" fmla="*/ 72 w 180"/>
                    <a:gd name="T35" fmla="*/ 19 h 82"/>
                    <a:gd name="T36" fmla="*/ 91 w 180"/>
                    <a:gd name="T37" fmla="*/ 28 h 82"/>
                    <a:gd name="T38" fmla="*/ 117 w 180"/>
                    <a:gd name="T39" fmla="*/ 37 h 82"/>
                    <a:gd name="T40" fmla="*/ 135 w 180"/>
                    <a:gd name="T41" fmla="*/ 45 h 82"/>
                    <a:gd name="T42" fmla="*/ 162 w 180"/>
                    <a:gd name="T43" fmla="*/ 55 h 82"/>
                    <a:gd name="T44" fmla="*/ 180 w 180"/>
                    <a:gd name="T45" fmla="*/ 55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0"/>
                    <a:gd name="T70" fmla="*/ 0 h 82"/>
                    <a:gd name="T71" fmla="*/ 180 w 180"/>
                    <a:gd name="T72" fmla="*/ 82 h 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0" h="82">
                      <a:moveTo>
                        <a:pt x="180" y="55"/>
                      </a:moveTo>
                      <a:lnTo>
                        <a:pt x="162" y="73"/>
                      </a:lnTo>
                      <a:lnTo>
                        <a:pt x="144" y="82"/>
                      </a:lnTo>
                      <a:lnTo>
                        <a:pt x="126" y="82"/>
                      </a:lnTo>
                      <a:lnTo>
                        <a:pt x="109" y="73"/>
                      </a:lnTo>
                      <a:lnTo>
                        <a:pt x="81" y="63"/>
                      </a:lnTo>
                      <a:lnTo>
                        <a:pt x="63" y="55"/>
                      </a:lnTo>
                      <a:lnTo>
                        <a:pt x="36" y="55"/>
                      </a:lnTo>
                      <a:lnTo>
                        <a:pt x="18" y="45"/>
                      </a:lnTo>
                      <a:lnTo>
                        <a:pt x="9" y="37"/>
                      </a:lnTo>
                      <a:lnTo>
                        <a:pt x="0" y="37"/>
                      </a:lnTo>
                      <a:lnTo>
                        <a:pt x="0" y="28"/>
                      </a:lnTo>
                      <a:lnTo>
                        <a:pt x="0" y="19"/>
                      </a:lnTo>
                      <a:lnTo>
                        <a:pt x="0" y="10"/>
                      </a:lnTo>
                      <a:lnTo>
                        <a:pt x="9" y="0"/>
                      </a:lnTo>
                      <a:lnTo>
                        <a:pt x="27" y="10"/>
                      </a:lnTo>
                      <a:lnTo>
                        <a:pt x="45" y="19"/>
                      </a:lnTo>
                      <a:lnTo>
                        <a:pt x="72" y="19"/>
                      </a:lnTo>
                      <a:lnTo>
                        <a:pt x="91" y="28"/>
                      </a:lnTo>
                      <a:lnTo>
                        <a:pt x="117" y="37"/>
                      </a:lnTo>
                      <a:lnTo>
                        <a:pt x="135" y="45"/>
                      </a:lnTo>
                      <a:lnTo>
                        <a:pt x="162" y="55"/>
                      </a:lnTo>
                      <a:lnTo>
                        <a:pt x="180" y="55"/>
                      </a:lnTo>
                      <a:close/>
                    </a:path>
                  </a:pathLst>
                </a:custGeom>
                <a:solidFill>
                  <a:srgbClr val="000000"/>
                </a:solidFill>
                <a:ln w="9525">
                  <a:noFill/>
                  <a:round/>
                  <a:headEnd/>
                  <a:tailEnd/>
                </a:ln>
              </p:spPr>
              <p:txBody>
                <a:bodyPr>
                  <a:prstTxWarp prst="textNoShape">
                    <a:avLst/>
                  </a:prstTxWarp>
                </a:bodyPr>
                <a:lstStyle/>
                <a:p>
                  <a:endParaRPr lang="en-US"/>
                </a:p>
              </p:txBody>
            </p:sp>
            <p:sp>
              <p:nvSpPr>
                <p:cNvPr id="38972" name="Freeform 19"/>
                <p:cNvSpPr>
                  <a:spLocks noChangeAspect="1"/>
                </p:cNvSpPr>
                <p:nvPr/>
              </p:nvSpPr>
              <p:spPr bwMode="auto">
                <a:xfrm>
                  <a:off x="1193" y="2733"/>
                  <a:ext cx="6" cy="2"/>
                </a:xfrm>
                <a:custGeom>
                  <a:avLst/>
                  <a:gdLst>
                    <a:gd name="T0" fmla="*/ 55 w 55"/>
                    <a:gd name="T1" fmla="*/ 18 h 18"/>
                    <a:gd name="T2" fmla="*/ 28 w 55"/>
                    <a:gd name="T3" fmla="*/ 9 h 18"/>
                    <a:gd name="T4" fmla="*/ 0 w 55"/>
                    <a:gd name="T5" fmla="*/ 0 h 18"/>
                    <a:gd name="T6" fmla="*/ 10 w 55"/>
                    <a:gd name="T7" fmla="*/ 0 h 18"/>
                    <a:gd name="T8" fmla="*/ 19 w 55"/>
                    <a:gd name="T9" fmla="*/ 0 h 18"/>
                    <a:gd name="T10" fmla="*/ 28 w 55"/>
                    <a:gd name="T11" fmla="*/ 0 h 18"/>
                    <a:gd name="T12" fmla="*/ 37 w 55"/>
                    <a:gd name="T13" fmla="*/ 0 h 18"/>
                    <a:gd name="T14" fmla="*/ 37 w 55"/>
                    <a:gd name="T15" fmla="*/ 9 h 18"/>
                    <a:gd name="T16" fmla="*/ 45 w 55"/>
                    <a:gd name="T17" fmla="*/ 9 h 18"/>
                    <a:gd name="T18" fmla="*/ 45 w 55"/>
                    <a:gd name="T19" fmla="*/ 18 h 18"/>
                    <a:gd name="T20" fmla="*/ 55 w 55"/>
                    <a:gd name="T21" fmla="*/ 18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
                    <a:gd name="T34" fmla="*/ 0 h 18"/>
                    <a:gd name="T35" fmla="*/ 55 w 55"/>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 h="18">
                      <a:moveTo>
                        <a:pt x="55" y="18"/>
                      </a:moveTo>
                      <a:lnTo>
                        <a:pt x="28" y="9"/>
                      </a:lnTo>
                      <a:lnTo>
                        <a:pt x="0" y="0"/>
                      </a:lnTo>
                      <a:lnTo>
                        <a:pt x="10" y="0"/>
                      </a:lnTo>
                      <a:lnTo>
                        <a:pt x="19" y="0"/>
                      </a:lnTo>
                      <a:lnTo>
                        <a:pt x="28" y="0"/>
                      </a:lnTo>
                      <a:lnTo>
                        <a:pt x="37" y="0"/>
                      </a:lnTo>
                      <a:lnTo>
                        <a:pt x="37" y="9"/>
                      </a:lnTo>
                      <a:lnTo>
                        <a:pt x="45" y="9"/>
                      </a:lnTo>
                      <a:lnTo>
                        <a:pt x="45" y="18"/>
                      </a:lnTo>
                      <a:lnTo>
                        <a:pt x="55" y="18"/>
                      </a:lnTo>
                      <a:close/>
                    </a:path>
                  </a:pathLst>
                </a:custGeom>
                <a:solidFill>
                  <a:srgbClr val="29FFFF"/>
                </a:solidFill>
                <a:ln w="9525">
                  <a:noFill/>
                  <a:round/>
                  <a:headEnd/>
                  <a:tailEnd/>
                </a:ln>
              </p:spPr>
              <p:txBody>
                <a:bodyPr>
                  <a:prstTxWarp prst="textNoShape">
                    <a:avLst/>
                  </a:prstTxWarp>
                </a:bodyPr>
                <a:lstStyle/>
                <a:p>
                  <a:endParaRPr lang="en-US"/>
                </a:p>
              </p:txBody>
            </p:sp>
            <p:sp>
              <p:nvSpPr>
                <p:cNvPr id="38973" name="Freeform 20"/>
                <p:cNvSpPr>
                  <a:spLocks noChangeAspect="1"/>
                </p:cNvSpPr>
                <p:nvPr/>
              </p:nvSpPr>
              <p:spPr bwMode="auto">
                <a:xfrm>
                  <a:off x="1192" y="2733"/>
                  <a:ext cx="8" cy="4"/>
                </a:xfrm>
                <a:custGeom>
                  <a:avLst/>
                  <a:gdLst>
                    <a:gd name="T0" fmla="*/ 73 w 81"/>
                    <a:gd name="T1" fmla="*/ 18 h 36"/>
                    <a:gd name="T2" fmla="*/ 46 w 81"/>
                    <a:gd name="T3" fmla="*/ 9 h 36"/>
                    <a:gd name="T4" fmla="*/ 18 w 81"/>
                    <a:gd name="T5" fmla="*/ 0 h 36"/>
                    <a:gd name="T6" fmla="*/ 10 w 81"/>
                    <a:gd name="T7" fmla="*/ 0 h 36"/>
                    <a:gd name="T8" fmla="*/ 0 w 81"/>
                    <a:gd name="T9" fmla="*/ 0 h 36"/>
                    <a:gd name="T10" fmla="*/ 37 w 81"/>
                    <a:gd name="T11" fmla="*/ 9 h 36"/>
                    <a:gd name="T12" fmla="*/ 81 w 81"/>
                    <a:gd name="T13" fmla="*/ 36 h 36"/>
                    <a:gd name="T14" fmla="*/ 81 w 81"/>
                    <a:gd name="T15" fmla="*/ 28 h 36"/>
                    <a:gd name="T16" fmla="*/ 73 w 81"/>
                    <a:gd name="T17" fmla="*/ 28 h 36"/>
                    <a:gd name="T18" fmla="*/ 73 w 81"/>
                    <a:gd name="T19" fmla="*/ 18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36"/>
                    <a:gd name="T32" fmla="*/ 81 w 81"/>
                    <a:gd name="T33" fmla="*/ 36 h 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36">
                      <a:moveTo>
                        <a:pt x="73" y="18"/>
                      </a:moveTo>
                      <a:lnTo>
                        <a:pt x="46" y="9"/>
                      </a:lnTo>
                      <a:lnTo>
                        <a:pt x="18" y="0"/>
                      </a:lnTo>
                      <a:lnTo>
                        <a:pt x="10" y="0"/>
                      </a:lnTo>
                      <a:lnTo>
                        <a:pt x="0" y="0"/>
                      </a:lnTo>
                      <a:lnTo>
                        <a:pt x="37" y="9"/>
                      </a:lnTo>
                      <a:lnTo>
                        <a:pt x="81" y="36"/>
                      </a:lnTo>
                      <a:lnTo>
                        <a:pt x="81" y="28"/>
                      </a:lnTo>
                      <a:lnTo>
                        <a:pt x="73" y="28"/>
                      </a:lnTo>
                      <a:lnTo>
                        <a:pt x="73" y="18"/>
                      </a:lnTo>
                      <a:close/>
                    </a:path>
                  </a:pathLst>
                </a:custGeom>
                <a:solidFill>
                  <a:srgbClr val="2EFFFF"/>
                </a:solidFill>
                <a:ln w="9525">
                  <a:noFill/>
                  <a:round/>
                  <a:headEnd/>
                  <a:tailEnd/>
                </a:ln>
              </p:spPr>
              <p:txBody>
                <a:bodyPr>
                  <a:prstTxWarp prst="textNoShape">
                    <a:avLst/>
                  </a:prstTxWarp>
                </a:bodyPr>
                <a:lstStyle/>
                <a:p>
                  <a:endParaRPr lang="en-US"/>
                </a:p>
              </p:txBody>
            </p:sp>
            <p:sp>
              <p:nvSpPr>
                <p:cNvPr id="38974" name="Freeform 21"/>
                <p:cNvSpPr>
                  <a:spLocks noChangeAspect="1"/>
                </p:cNvSpPr>
                <p:nvPr/>
              </p:nvSpPr>
              <p:spPr bwMode="auto">
                <a:xfrm>
                  <a:off x="1190" y="2733"/>
                  <a:ext cx="11" cy="6"/>
                </a:xfrm>
                <a:custGeom>
                  <a:avLst/>
                  <a:gdLst>
                    <a:gd name="T0" fmla="*/ 99 w 109"/>
                    <a:gd name="T1" fmla="*/ 36 h 54"/>
                    <a:gd name="T2" fmla="*/ 55 w 109"/>
                    <a:gd name="T3" fmla="*/ 9 h 54"/>
                    <a:gd name="T4" fmla="*/ 18 w 109"/>
                    <a:gd name="T5" fmla="*/ 0 h 54"/>
                    <a:gd name="T6" fmla="*/ 10 w 109"/>
                    <a:gd name="T7" fmla="*/ 0 h 54"/>
                    <a:gd name="T8" fmla="*/ 0 w 109"/>
                    <a:gd name="T9" fmla="*/ 0 h 54"/>
                    <a:gd name="T10" fmla="*/ 55 w 109"/>
                    <a:gd name="T11" fmla="*/ 18 h 54"/>
                    <a:gd name="T12" fmla="*/ 99 w 109"/>
                    <a:gd name="T13" fmla="*/ 46 h 54"/>
                    <a:gd name="T14" fmla="*/ 109 w 109"/>
                    <a:gd name="T15" fmla="*/ 54 h 54"/>
                    <a:gd name="T16" fmla="*/ 109 w 109"/>
                    <a:gd name="T17" fmla="*/ 46 h 54"/>
                    <a:gd name="T18" fmla="*/ 99 w 109"/>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
                    <a:gd name="T31" fmla="*/ 0 h 54"/>
                    <a:gd name="T32" fmla="*/ 109 w 109"/>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 h="54">
                      <a:moveTo>
                        <a:pt x="99" y="36"/>
                      </a:moveTo>
                      <a:lnTo>
                        <a:pt x="55" y="9"/>
                      </a:lnTo>
                      <a:lnTo>
                        <a:pt x="18" y="0"/>
                      </a:lnTo>
                      <a:lnTo>
                        <a:pt x="10" y="0"/>
                      </a:lnTo>
                      <a:lnTo>
                        <a:pt x="0" y="0"/>
                      </a:lnTo>
                      <a:lnTo>
                        <a:pt x="55" y="18"/>
                      </a:lnTo>
                      <a:lnTo>
                        <a:pt x="99" y="46"/>
                      </a:lnTo>
                      <a:lnTo>
                        <a:pt x="109" y="54"/>
                      </a:lnTo>
                      <a:lnTo>
                        <a:pt x="109" y="46"/>
                      </a:lnTo>
                      <a:lnTo>
                        <a:pt x="99" y="36"/>
                      </a:lnTo>
                      <a:close/>
                    </a:path>
                  </a:pathLst>
                </a:custGeom>
                <a:solidFill>
                  <a:srgbClr val="34FFFF"/>
                </a:solidFill>
                <a:ln w="9525">
                  <a:noFill/>
                  <a:round/>
                  <a:headEnd/>
                  <a:tailEnd/>
                </a:ln>
              </p:spPr>
              <p:txBody>
                <a:bodyPr>
                  <a:prstTxWarp prst="textNoShape">
                    <a:avLst/>
                  </a:prstTxWarp>
                </a:bodyPr>
                <a:lstStyle/>
                <a:p>
                  <a:endParaRPr lang="en-US"/>
                </a:p>
              </p:txBody>
            </p:sp>
            <p:sp>
              <p:nvSpPr>
                <p:cNvPr id="38975" name="Freeform 22"/>
                <p:cNvSpPr>
                  <a:spLocks noChangeAspect="1" noEditPoints="1"/>
                </p:cNvSpPr>
                <p:nvPr/>
              </p:nvSpPr>
              <p:spPr bwMode="auto">
                <a:xfrm>
                  <a:off x="1176" y="2733"/>
                  <a:ext cx="26" cy="57"/>
                </a:xfrm>
                <a:custGeom>
                  <a:avLst/>
                  <a:gdLst>
                    <a:gd name="T0" fmla="*/ 244 w 253"/>
                    <a:gd name="T1" fmla="*/ 54 h 570"/>
                    <a:gd name="T2" fmla="*/ 234 w 253"/>
                    <a:gd name="T3" fmla="*/ 46 h 570"/>
                    <a:gd name="T4" fmla="*/ 190 w 253"/>
                    <a:gd name="T5" fmla="*/ 18 h 570"/>
                    <a:gd name="T6" fmla="*/ 135 w 253"/>
                    <a:gd name="T7" fmla="*/ 0 h 570"/>
                    <a:gd name="T8" fmla="*/ 127 w 253"/>
                    <a:gd name="T9" fmla="*/ 9 h 570"/>
                    <a:gd name="T10" fmla="*/ 117 w 253"/>
                    <a:gd name="T11" fmla="*/ 9 h 570"/>
                    <a:gd name="T12" fmla="*/ 135 w 253"/>
                    <a:gd name="T13" fmla="*/ 9 h 570"/>
                    <a:gd name="T14" fmla="*/ 190 w 253"/>
                    <a:gd name="T15" fmla="*/ 28 h 570"/>
                    <a:gd name="T16" fmla="*/ 234 w 253"/>
                    <a:gd name="T17" fmla="*/ 54 h 570"/>
                    <a:gd name="T18" fmla="*/ 253 w 253"/>
                    <a:gd name="T19" fmla="*/ 64 h 570"/>
                    <a:gd name="T20" fmla="*/ 253 w 253"/>
                    <a:gd name="T21" fmla="*/ 54 h 570"/>
                    <a:gd name="T22" fmla="*/ 244 w 253"/>
                    <a:gd name="T23" fmla="*/ 54 h 570"/>
                    <a:gd name="T24" fmla="*/ 0 w 253"/>
                    <a:gd name="T25" fmla="*/ 552 h 570"/>
                    <a:gd name="T26" fmla="*/ 27 w 253"/>
                    <a:gd name="T27" fmla="*/ 552 h 570"/>
                    <a:gd name="T28" fmla="*/ 72 w 253"/>
                    <a:gd name="T29" fmla="*/ 560 h 570"/>
                    <a:gd name="T30" fmla="*/ 64 w 253"/>
                    <a:gd name="T31" fmla="*/ 560 h 570"/>
                    <a:gd name="T32" fmla="*/ 54 w 253"/>
                    <a:gd name="T33" fmla="*/ 570 h 570"/>
                    <a:gd name="T34" fmla="*/ 45 w 253"/>
                    <a:gd name="T35" fmla="*/ 560 h 570"/>
                    <a:gd name="T36" fmla="*/ 36 w 253"/>
                    <a:gd name="T37" fmla="*/ 560 h 570"/>
                    <a:gd name="T38" fmla="*/ 27 w 253"/>
                    <a:gd name="T39" fmla="*/ 560 h 570"/>
                    <a:gd name="T40" fmla="*/ 18 w 253"/>
                    <a:gd name="T41" fmla="*/ 560 h 570"/>
                    <a:gd name="T42" fmla="*/ 9 w 253"/>
                    <a:gd name="T43" fmla="*/ 552 h 570"/>
                    <a:gd name="T44" fmla="*/ 0 w 253"/>
                    <a:gd name="T45" fmla="*/ 552 h 57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3"/>
                    <a:gd name="T70" fmla="*/ 0 h 570"/>
                    <a:gd name="T71" fmla="*/ 253 w 253"/>
                    <a:gd name="T72" fmla="*/ 570 h 57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3" h="570">
                      <a:moveTo>
                        <a:pt x="244" y="54"/>
                      </a:moveTo>
                      <a:lnTo>
                        <a:pt x="234" y="46"/>
                      </a:lnTo>
                      <a:lnTo>
                        <a:pt x="190" y="18"/>
                      </a:lnTo>
                      <a:lnTo>
                        <a:pt x="135" y="0"/>
                      </a:lnTo>
                      <a:lnTo>
                        <a:pt x="127" y="9"/>
                      </a:lnTo>
                      <a:lnTo>
                        <a:pt x="117" y="9"/>
                      </a:lnTo>
                      <a:lnTo>
                        <a:pt x="135" y="9"/>
                      </a:lnTo>
                      <a:lnTo>
                        <a:pt x="190" y="28"/>
                      </a:lnTo>
                      <a:lnTo>
                        <a:pt x="234" y="54"/>
                      </a:lnTo>
                      <a:lnTo>
                        <a:pt x="253" y="64"/>
                      </a:lnTo>
                      <a:lnTo>
                        <a:pt x="253" y="54"/>
                      </a:lnTo>
                      <a:lnTo>
                        <a:pt x="244" y="54"/>
                      </a:lnTo>
                      <a:close/>
                      <a:moveTo>
                        <a:pt x="0" y="552"/>
                      </a:moveTo>
                      <a:lnTo>
                        <a:pt x="27" y="552"/>
                      </a:lnTo>
                      <a:lnTo>
                        <a:pt x="72" y="560"/>
                      </a:lnTo>
                      <a:lnTo>
                        <a:pt x="64" y="560"/>
                      </a:lnTo>
                      <a:lnTo>
                        <a:pt x="54" y="570"/>
                      </a:lnTo>
                      <a:lnTo>
                        <a:pt x="45" y="560"/>
                      </a:lnTo>
                      <a:lnTo>
                        <a:pt x="36" y="560"/>
                      </a:lnTo>
                      <a:lnTo>
                        <a:pt x="27" y="560"/>
                      </a:lnTo>
                      <a:lnTo>
                        <a:pt x="18" y="560"/>
                      </a:lnTo>
                      <a:lnTo>
                        <a:pt x="9" y="552"/>
                      </a:lnTo>
                      <a:lnTo>
                        <a:pt x="0" y="552"/>
                      </a:lnTo>
                      <a:close/>
                    </a:path>
                  </a:pathLst>
                </a:custGeom>
                <a:solidFill>
                  <a:srgbClr val="39FFFF"/>
                </a:solidFill>
                <a:ln w="9525">
                  <a:noFill/>
                  <a:round/>
                  <a:headEnd/>
                  <a:tailEnd/>
                </a:ln>
              </p:spPr>
              <p:txBody>
                <a:bodyPr>
                  <a:prstTxWarp prst="textNoShape">
                    <a:avLst/>
                  </a:prstTxWarp>
                </a:bodyPr>
                <a:lstStyle/>
                <a:p>
                  <a:endParaRPr lang="en-US"/>
                </a:p>
              </p:txBody>
            </p:sp>
            <p:sp>
              <p:nvSpPr>
                <p:cNvPr id="38976" name="Freeform 23"/>
                <p:cNvSpPr>
                  <a:spLocks noChangeAspect="1" noEditPoints="1"/>
                </p:cNvSpPr>
                <p:nvPr/>
              </p:nvSpPr>
              <p:spPr bwMode="auto">
                <a:xfrm>
                  <a:off x="1166" y="2734"/>
                  <a:ext cx="36" cy="55"/>
                </a:xfrm>
                <a:custGeom>
                  <a:avLst/>
                  <a:gdLst>
                    <a:gd name="T0" fmla="*/ 353 w 353"/>
                    <a:gd name="T1" fmla="*/ 55 h 551"/>
                    <a:gd name="T2" fmla="*/ 334 w 353"/>
                    <a:gd name="T3" fmla="*/ 45 h 551"/>
                    <a:gd name="T4" fmla="*/ 290 w 353"/>
                    <a:gd name="T5" fmla="*/ 19 h 551"/>
                    <a:gd name="T6" fmla="*/ 235 w 353"/>
                    <a:gd name="T7" fmla="*/ 0 h 551"/>
                    <a:gd name="T8" fmla="*/ 217 w 353"/>
                    <a:gd name="T9" fmla="*/ 0 h 551"/>
                    <a:gd name="T10" fmla="*/ 208 w 353"/>
                    <a:gd name="T11" fmla="*/ 0 h 551"/>
                    <a:gd name="T12" fmla="*/ 199 w 353"/>
                    <a:gd name="T13" fmla="*/ 0 h 551"/>
                    <a:gd name="T14" fmla="*/ 235 w 353"/>
                    <a:gd name="T15" fmla="*/ 9 h 551"/>
                    <a:gd name="T16" fmla="*/ 281 w 353"/>
                    <a:gd name="T17" fmla="*/ 27 h 551"/>
                    <a:gd name="T18" fmla="*/ 334 w 353"/>
                    <a:gd name="T19" fmla="*/ 45 h 551"/>
                    <a:gd name="T20" fmla="*/ 353 w 353"/>
                    <a:gd name="T21" fmla="*/ 73 h 551"/>
                    <a:gd name="T22" fmla="*/ 353 w 353"/>
                    <a:gd name="T23" fmla="*/ 63 h 551"/>
                    <a:gd name="T24" fmla="*/ 353 w 353"/>
                    <a:gd name="T25" fmla="*/ 55 h 551"/>
                    <a:gd name="T26" fmla="*/ 100 w 353"/>
                    <a:gd name="T27" fmla="*/ 543 h 551"/>
                    <a:gd name="T28" fmla="*/ 127 w 353"/>
                    <a:gd name="T29" fmla="*/ 543 h 551"/>
                    <a:gd name="T30" fmla="*/ 172 w 353"/>
                    <a:gd name="T31" fmla="*/ 551 h 551"/>
                    <a:gd name="T32" fmla="*/ 172 w 353"/>
                    <a:gd name="T33" fmla="*/ 543 h 551"/>
                    <a:gd name="T34" fmla="*/ 182 w 353"/>
                    <a:gd name="T35" fmla="*/ 543 h 551"/>
                    <a:gd name="T36" fmla="*/ 127 w 353"/>
                    <a:gd name="T37" fmla="*/ 543 h 551"/>
                    <a:gd name="T38" fmla="*/ 82 w 353"/>
                    <a:gd name="T39" fmla="*/ 525 h 551"/>
                    <a:gd name="T40" fmla="*/ 82 w 353"/>
                    <a:gd name="T41" fmla="*/ 533 h 551"/>
                    <a:gd name="T42" fmla="*/ 91 w 353"/>
                    <a:gd name="T43" fmla="*/ 533 h 551"/>
                    <a:gd name="T44" fmla="*/ 100 w 353"/>
                    <a:gd name="T45" fmla="*/ 543 h 551"/>
                    <a:gd name="T46" fmla="*/ 46 w 353"/>
                    <a:gd name="T47" fmla="*/ 37 h 551"/>
                    <a:gd name="T48" fmla="*/ 28 w 353"/>
                    <a:gd name="T49" fmla="*/ 45 h 551"/>
                    <a:gd name="T50" fmla="*/ 0 w 353"/>
                    <a:gd name="T51" fmla="*/ 73 h 551"/>
                    <a:gd name="T52" fmla="*/ 10 w 353"/>
                    <a:gd name="T53" fmla="*/ 63 h 551"/>
                    <a:gd name="T54" fmla="*/ 10 w 353"/>
                    <a:gd name="T55" fmla="*/ 55 h 551"/>
                    <a:gd name="T56" fmla="*/ 18 w 353"/>
                    <a:gd name="T57" fmla="*/ 55 h 551"/>
                    <a:gd name="T58" fmla="*/ 28 w 353"/>
                    <a:gd name="T59" fmla="*/ 45 h 551"/>
                    <a:gd name="T60" fmla="*/ 37 w 353"/>
                    <a:gd name="T61" fmla="*/ 37 h 551"/>
                    <a:gd name="T62" fmla="*/ 46 w 353"/>
                    <a:gd name="T63" fmla="*/ 37 h 5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3"/>
                    <a:gd name="T97" fmla="*/ 0 h 551"/>
                    <a:gd name="T98" fmla="*/ 353 w 353"/>
                    <a:gd name="T99" fmla="*/ 551 h 5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3" h="551">
                      <a:moveTo>
                        <a:pt x="353" y="55"/>
                      </a:moveTo>
                      <a:lnTo>
                        <a:pt x="334" y="45"/>
                      </a:lnTo>
                      <a:lnTo>
                        <a:pt x="290" y="19"/>
                      </a:lnTo>
                      <a:lnTo>
                        <a:pt x="235" y="0"/>
                      </a:lnTo>
                      <a:lnTo>
                        <a:pt x="217" y="0"/>
                      </a:lnTo>
                      <a:lnTo>
                        <a:pt x="208" y="0"/>
                      </a:lnTo>
                      <a:lnTo>
                        <a:pt x="199" y="0"/>
                      </a:lnTo>
                      <a:lnTo>
                        <a:pt x="235" y="9"/>
                      </a:lnTo>
                      <a:lnTo>
                        <a:pt x="281" y="27"/>
                      </a:lnTo>
                      <a:lnTo>
                        <a:pt x="334" y="45"/>
                      </a:lnTo>
                      <a:lnTo>
                        <a:pt x="353" y="73"/>
                      </a:lnTo>
                      <a:lnTo>
                        <a:pt x="353" y="63"/>
                      </a:lnTo>
                      <a:lnTo>
                        <a:pt x="353" y="55"/>
                      </a:lnTo>
                      <a:close/>
                      <a:moveTo>
                        <a:pt x="100" y="543"/>
                      </a:moveTo>
                      <a:lnTo>
                        <a:pt x="127" y="543"/>
                      </a:lnTo>
                      <a:lnTo>
                        <a:pt x="172" y="551"/>
                      </a:lnTo>
                      <a:lnTo>
                        <a:pt x="172" y="543"/>
                      </a:lnTo>
                      <a:lnTo>
                        <a:pt x="182" y="543"/>
                      </a:lnTo>
                      <a:lnTo>
                        <a:pt x="127" y="543"/>
                      </a:lnTo>
                      <a:lnTo>
                        <a:pt x="82" y="525"/>
                      </a:lnTo>
                      <a:lnTo>
                        <a:pt x="82" y="533"/>
                      </a:lnTo>
                      <a:lnTo>
                        <a:pt x="91" y="533"/>
                      </a:lnTo>
                      <a:lnTo>
                        <a:pt x="100" y="543"/>
                      </a:lnTo>
                      <a:close/>
                      <a:moveTo>
                        <a:pt x="46" y="37"/>
                      </a:moveTo>
                      <a:lnTo>
                        <a:pt x="28" y="45"/>
                      </a:lnTo>
                      <a:lnTo>
                        <a:pt x="0" y="73"/>
                      </a:lnTo>
                      <a:lnTo>
                        <a:pt x="10" y="63"/>
                      </a:lnTo>
                      <a:lnTo>
                        <a:pt x="10" y="55"/>
                      </a:lnTo>
                      <a:lnTo>
                        <a:pt x="18" y="55"/>
                      </a:lnTo>
                      <a:lnTo>
                        <a:pt x="28" y="45"/>
                      </a:lnTo>
                      <a:lnTo>
                        <a:pt x="37" y="37"/>
                      </a:lnTo>
                      <a:lnTo>
                        <a:pt x="46" y="37"/>
                      </a:lnTo>
                      <a:close/>
                    </a:path>
                  </a:pathLst>
                </a:custGeom>
                <a:solidFill>
                  <a:srgbClr val="3EFFFF"/>
                </a:solidFill>
                <a:ln w="9525">
                  <a:noFill/>
                  <a:round/>
                  <a:headEnd/>
                  <a:tailEnd/>
                </a:ln>
              </p:spPr>
              <p:txBody>
                <a:bodyPr>
                  <a:prstTxWarp prst="textNoShape">
                    <a:avLst/>
                  </a:prstTxWarp>
                </a:bodyPr>
                <a:lstStyle/>
                <a:p>
                  <a:endParaRPr lang="en-US"/>
                </a:p>
              </p:txBody>
            </p:sp>
            <p:sp>
              <p:nvSpPr>
                <p:cNvPr id="38977" name="Freeform 24"/>
                <p:cNvSpPr>
                  <a:spLocks noChangeAspect="1" noEditPoints="1"/>
                </p:cNvSpPr>
                <p:nvPr/>
              </p:nvSpPr>
              <p:spPr bwMode="auto">
                <a:xfrm>
                  <a:off x="1166" y="2734"/>
                  <a:ext cx="37" cy="54"/>
                </a:xfrm>
                <a:custGeom>
                  <a:avLst/>
                  <a:gdLst>
                    <a:gd name="T0" fmla="*/ 353 w 362"/>
                    <a:gd name="T1" fmla="*/ 73 h 543"/>
                    <a:gd name="T2" fmla="*/ 334 w 362"/>
                    <a:gd name="T3" fmla="*/ 45 h 543"/>
                    <a:gd name="T4" fmla="*/ 281 w 362"/>
                    <a:gd name="T5" fmla="*/ 27 h 543"/>
                    <a:gd name="T6" fmla="*/ 235 w 362"/>
                    <a:gd name="T7" fmla="*/ 9 h 543"/>
                    <a:gd name="T8" fmla="*/ 199 w 362"/>
                    <a:gd name="T9" fmla="*/ 0 h 543"/>
                    <a:gd name="T10" fmla="*/ 190 w 362"/>
                    <a:gd name="T11" fmla="*/ 9 h 543"/>
                    <a:gd name="T12" fmla="*/ 182 w 362"/>
                    <a:gd name="T13" fmla="*/ 9 h 543"/>
                    <a:gd name="T14" fmla="*/ 235 w 362"/>
                    <a:gd name="T15" fmla="*/ 19 h 543"/>
                    <a:gd name="T16" fmla="*/ 281 w 362"/>
                    <a:gd name="T17" fmla="*/ 27 h 543"/>
                    <a:gd name="T18" fmla="*/ 326 w 362"/>
                    <a:gd name="T19" fmla="*/ 55 h 543"/>
                    <a:gd name="T20" fmla="*/ 362 w 362"/>
                    <a:gd name="T21" fmla="*/ 82 h 543"/>
                    <a:gd name="T22" fmla="*/ 362 w 362"/>
                    <a:gd name="T23" fmla="*/ 73 h 543"/>
                    <a:gd name="T24" fmla="*/ 353 w 362"/>
                    <a:gd name="T25" fmla="*/ 73 h 543"/>
                    <a:gd name="T26" fmla="*/ 46 w 362"/>
                    <a:gd name="T27" fmla="*/ 37 h 543"/>
                    <a:gd name="T28" fmla="*/ 28 w 362"/>
                    <a:gd name="T29" fmla="*/ 45 h 543"/>
                    <a:gd name="T30" fmla="*/ 0 w 362"/>
                    <a:gd name="T31" fmla="*/ 73 h 543"/>
                    <a:gd name="T32" fmla="*/ 0 w 362"/>
                    <a:gd name="T33" fmla="*/ 82 h 543"/>
                    <a:gd name="T34" fmla="*/ 28 w 362"/>
                    <a:gd name="T35" fmla="*/ 55 h 543"/>
                    <a:gd name="T36" fmla="*/ 73 w 362"/>
                    <a:gd name="T37" fmla="*/ 37 h 543"/>
                    <a:gd name="T38" fmla="*/ 64 w 362"/>
                    <a:gd name="T39" fmla="*/ 37 h 543"/>
                    <a:gd name="T40" fmla="*/ 55 w 362"/>
                    <a:gd name="T41" fmla="*/ 37 h 543"/>
                    <a:gd name="T42" fmla="*/ 46 w 362"/>
                    <a:gd name="T43" fmla="*/ 37 h 543"/>
                    <a:gd name="T44" fmla="*/ 82 w 362"/>
                    <a:gd name="T45" fmla="*/ 525 h 543"/>
                    <a:gd name="T46" fmla="*/ 127 w 362"/>
                    <a:gd name="T47" fmla="*/ 543 h 543"/>
                    <a:gd name="T48" fmla="*/ 182 w 362"/>
                    <a:gd name="T49" fmla="*/ 543 h 543"/>
                    <a:gd name="T50" fmla="*/ 182 w 362"/>
                    <a:gd name="T51" fmla="*/ 533 h 543"/>
                    <a:gd name="T52" fmla="*/ 127 w 362"/>
                    <a:gd name="T53" fmla="*/ 533 h 543"/>
                    <a:gd name="T54" fmla="*/ 73 w 362"/>
                    <a:gd name="T55" fmla="*/ 515 h 543"/>
                    <a:gd name="T56" fmla="*/ 55 w 362"/>
                    <a:gd name="T57" fmla="*/ 507 h 543"/>
                    <a:gd name="T58" fmla="*/ 64 w 362"/>
                    <a:gd name="T59" fmla="*/ 515 h 543"/>
                    <a:gd name="T60" fmla="*/ 73 w 362"/>
                    <a:gd name="T61" fmla="*/ 515 h 543"/>
                    <a:gd name="T62" fmla="*/ 73 w 362"/>
                    <a:gd name="T63" fmla="*/ 525 h 543"/>
                    <a:gd name="T64" fmla="*/ 82 w 362"/>
                    <a:gd name="T65" fmla="*/ 525 h 5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2"/>
                    <a:gd name="T100" fmla="*/ 0 h 543"/>
                    <a:gd name="T101" fmla="*/ 362 w 362"/>
                    <a:gd name="T102" fmla="*/ 543 h 5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2" h="543">
                      <a:moveTo>
                        <a:pt x="353" y="73"/>
                      </a:moveTo>
                      <a:lnTo>
                        <a:pt x="334" y="45"/>
                      </a:lnTo>
                      <a:lnTo>
                        <a:pt x="281" y="27"/>
                      </a:lnTo>
                      <a:lnTo>
                        <a:pt x="235" y="9"/>
                      </a:lnTo>
                      <a:lnTo>
                        <a:pt x="199" y="0"/>
                      </a:lnTo>
                      <a:lnTo>
                        <a:pt x="190" y="9"/>
                      </a:lnTo>
                      <a:lnTo>
                        <a:pt x="182" y="9"/>
                      </a:lnTo>
                      <a:lnTo>
                        <a:pt x="235" y="19"/>
                      </a:lnTo>
                      <a:lnTo>
                        <a:pt x="281" y="27"/>
                      </a:lnTo>
                      <a:lnTo>
                        <a:pt x="326" y="55"/>
                      </a:lnTo>
                      <a:lnTo>
                        <a:pt x="362" y="82"/>
                      </a:lnTo>
                      <a:lnTo>
                        <a:pt x="362" y="73"/>
                      </a:lnTo>
                      <a:lnTo>
                        <a:pt x="353" y="73"/>
                      </a:lnTo>
                      <a:close/>
                      <a:moveTo>
                        <a:pt x="46" y="37"/>
                      </a:moveTo>
                      <a:lnTo>
                        <a:pt x="28" y="45"/>
                      </a:lnTo>
                      <a:lnTo>
                        <a:pt x="0" y="73"/>
                      </a:lnTo>
                      <a:lnTo>
                        <a:pt x="0" y="82"/>
                      </a:lnTo>
                      <a:lnTo>
                        <a:pt x="28" y="55"/>
                      </a:lnTo>
                      <a:lnTo>
                        <a:pt x="73" y="37"/>
                      </a:lnTo>
                      <a:lnTo>
                        <a:pt x="64" y="37"/>
                      </a:lnTo>
                      <a:lnTo>
                        <a:pt x="55" y="37"/>
                      </a:lnTo>
                      <a:lnTo>
                        <a:pt x="46" y="37"/>
                      </a:lnTo>
                      <a:close/>
                      <a:moveTo>
                        <a:pt x="82" y="525"/>
                      </a:moveTo>
                      <a:lnTo>
                        <a:pt x="127" y="543"/>
                      </a:lnTo>
                      <a:lnTo>
                        <a:pt x="182" y="543"/>
                      </a:lnTo>
                      <a:lnTo>
                        <a:pt x="182" y="533"/>
                      </a:lnTo>
                      <a:lnTo>
                        <a:pt x="127" y="533"/>
                      </a:lnTo>
                      <a:lnTo>
                        <a:pt x="73" y="515"/>
                      </a:lnTo>
                      <a:lnTo>
                        <a:pt x="55" y="507"/>
                      </a:lnTo>
                      <a:lnTo>
                        <a:pt x="64" y="515"/>
                      </a:lnTo>
                      <a:lnTo>
                        <a:pt x="73" y="515"/>
                      </a:lnTo>
                      <a:lnTo>
                        <a:pt x="73" y="525"/>
                      </a:lnTo>
                      <a:lnTo>
                        <a:pt x="82" y="525"/>
                      </a:lnTo>
                      <a:close/>
                    </a:path>
                  </a:pathLst>
                </a:custGeom>
                <a:solidFill>
                  <a:srgbClr val="43FFFF"/>
                </a:solidFill>
                <a:ln w="9525">
                  <a:noFill/>
                  <a:round/>
                  <a:headEnd/>
                  <a:tailEnd/>
                </a:ln>
              </p:spPr>
              <p:txBody>
                <a:bodyPr>
                  <a:prstTxWarp prst="textNoShape">
                    <a:avLst/>
                  </a:prstTxWarp>
                </a:bodyPr>
                <a:lstStyle/>
                <a:p>
                  <a:endParaRPr lang="en-US"/>
                </a:p>
              </p:txBody>
            </p:sp>
            <p:sp>
              <p:nvSpPr>
                <p:cNvPr id="38978" name="Freeform 25"/>
                <p:cNvSpPr>
                  <a:spLocks noChangeAspect="1" noEditPoints="1"/>
                </p:cNvSpPr>
                <p:nvPr/>
              </p:nvSpPr>
              <p:spPr bwMode="auto">
                <a:xfrm>
                  <a:off x="1165" y="2735"/>
                  <a:ext cx="38" cy="53"/>
                </a:xfrm>
                <a:custGeom>
                  <a:avLst/>
                  <a:gdLst>
                    <a:gd name="T0" fmla="*/ 370 w 370"/>
                    <a:gd name="T1" fmla="*/ 73 h 524"/>
                    <a:gd name="T2" fmla="*/ 334 w 370"/>
                    <a:gd name="T3" fmla="*/ 46 h 524"/>
                    <a:gd name="T4" fmla="*/ 289 w 370"/>
                    <a:gd name="T5" fmla="*/ 18 h 524"/>
                    <a:gd name="T6" fmla="*/ 243 w 370"/>
                    <a:gd name="T7" fmla="*/ 10 h 524"/>
                    <a:gd name="T8" fmla="*/ 190 w 370"/>
                    <a:gd name="T9" fmla="*/ 0 h 524"/>
                    <a:gd name="T10" fmla="*/ 180 w 370"/>
                    <a:gd name="T11" fmla="*/ 0 h 524"/>
                    <a:gd name="T12" fmla="*/ 172 w 370"/>
                    <a:gd name="T13" fmla="*/ 0 h 524"/>
                    <a:gd name="T14" fmla="*/ 172 w 370"/>
                    <a:gd name="T15" fmla="*/ 10 h 524"/>
                    <a:gd name="T16" fmla="*/ 162 w 370"/>
                    <a:gd name="T17" fmla="*/ 10 h 524"/>
                    <a:gd name="T18" fmla="*/ 153 w 370"/>
                    <a:gd name="T19" fmla="*/ 10 h 524"/>
                    <a:gd name="T20" fmla="*/ 144 w 370"/>
                    <a:gd name="T21" fmla="*/ 10 h 524"/>
                    <a:gd name="T22" fmla="*/ 190 w 370"/>
                    <a:gd name="T23" fmla="*/ 10 h 524"/>
                    <a:gd name="T24" fmla="*/ 235 w 370"/>
                    <a:gd name="T25" fmla="*/ 10 h 524"/>
                    <a:gd name="T26" fmla="*/ 289 w 370"/>
                    <a:gd name="T27" fmla="*/ 28 h 524"/>
                    <a:gd name="T28" fmla="*/ 334 w 370"/>
                    <a:gd name="T29" fmla="*/ 54 h 524"/>
                    <a:gd name="T30" fmla="*/ 370 w 370"/>
                    <a:gd name="T31" fmla="*/ 82 h 524"/>
                    <a:gd name="T32" fmla="*/ 370 w 370"/>
                    <a:gd name="T33" fmla="*/ 73 h 524"/>
                    <a:gd name="T34" fmla="*/ 81 w 370"/>
                    <a:gd name="T35" fmla="*/ 28 h 524"/>
                    <a:gd name="T36" fmla="*/ 36 w 370"/>
                    <a:gd name="T37" fmla="*/ 46 h 524"/>
                    <a:gd name="T38" fmla="*/ 8 w 370"/>
                    <a:gd name="T39" fmla="*/ 73 h 524"/>
                    <a:gd name="T40" fmla="*/ 0 w 370"/>
                    <a:gd name="T41" fmla="*/ 82 h 524"/>
                    <a:gd name="T42" fmla="*/ 0 w 370"/>
                    <a:gd name="T43" fmla="*/ 91 h 524"/>
                    <a:gd name="T44" fmla="*/ 8 w 370"/>
                    <a:gd name="T45" fmla="*/ 82 h 524"/>
                    <a:gd name="T46" fmla="*/ 45 w 370"/>
                    <a:gd name="T47" fmla="*/ 54 h 524"/>
                    <a:gd name="T48" fmla="*/ 90 w 370"/>
                    <a:gd name="T49" fmla="*/ 28 h 524"/>
                    <a:gd name="T50" fmla="*/ 117 w 370"/>
                    <a:gd name="T51" fmla="*/ 18 h 524"/>
                    <a:gd name="T52" fmla="*/ 108 w 370"/>
                    <a:gd name="T53" fmla="*/ 18 h 524"/>
                    <a:gd name="T54" fmla="*/ 99 w 370"/>
                    <a:gd name="T55" fmla="*/ 18 h 524"/>
                    <a:gd name="T56" fmla="*/ 90 w 370"/>
                    <a:gd name="T57" fmla="*/ 18 h 524"/>
                    <a:gd name="T58" fmla="*/ 81 w 370"/>
                    <a:gd name="T59" fmla="*/ 28 h 524"/>
                    <a:gd name="T60" fmla="*/ 63 w 370"/>
                    <a:gd name="T61" fmla="*/ 498 h 524"/>
                    <a:gd name="T62" fmla="*/ 81 w 370"/>
                    <a:gd name="T63" fmla="*/ 506 h 524"/>
                    <a:gd name="T64" fmla="*/ 135 w 370"/>
                    <a:gd name="T65" fmla="*/ 524 h 524"/>
                    <a:gd name="T66" fmla="*/ 190 w 370"/>
                    <a:gd name="T67" fmla="*/ 524 h 524"/>
                    <a:gd name="T68" fmla="*/ 198 w 370"/>
                    <a:gd name="T69" fmla="*/ 524 h 524"/>
                    <a:gd name="T70" fmla="*/ 190 w 370"/>
                    <a:gd name="T71" fmla="*/ 524 h 524"/>
                    <a:gd name="T72" fmla="*/ 135 w 370"/>
                    <a:gd name="T73" fmla="*/ 516 h 524"/>
                    <a:gd name="T74" fmla="*/ 90 w 370"/>
                    <a:gd name="T75" fmla="*/ 498 h 524"/>
                    <a:gd name="T76" fmla="*/ 45 w 370"/>
                    <a:gd name="T77" fmla="*/ 479 h 524"/>
                    <a:gd name="T78" fmla="*/ 54 w 370"/>
                    <a:gd name="T79" fmla="*/ 488 h 524"/>
                    <a:gd name="T80" fmla="*/ 63 w 370"/>
                    <a:gd name="T81" fmla="*/ 488 h 524"/>
                    <a:gd name="T82" fmla="*/ 63 w 370"/>
                    <a:gd name="T83" fmla="*/ 498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0"/>
                    <a:gd name="T127" fmla="*/ 0 h 524"/>
                    <a:gd name="T128" fmla="*/ 370 w 370"/>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0" h="524">
                      <a:moveTo>
                        <a:pt x="370" y="73"/>
                      </a:moveTo>
                      <a:lnTo>
                        <a:pt x="334" y="46"/>
                      </a:lnTo>
                      <a:lnTo>
                        <a:pt x="289" y="18"/>
                      </a:lnTo>
                      <a:lnTo>
                        <a:pt x="243" y="10"/>
                      </a:lnTo>
                      <a:lnTo>
                        <a:pt x="190" y="0"/>
                      </a:lnTo>
                      <a:lnTo>
                        <a:pt x="180" y="0"/>
                      </a:lnTo>
                      <a:lnTo>
                        <a:pt x="172" y="0"/>
                      </a:lnTo>
                      <a:lnTo>
                        <a:pt x="172" y="10"/>
                      </a:lnTo>
                      <a:lnTo>
                        <a:pt x="162" y="10"/>
                      </a:lnTo>
                      <a:lnTo>
                        <a:pt x="153" y="10"/>
                      </a:lnTo>
                      <a:lnTo>
                        <a:pt x="144" y="10"/>
                      </a:lnTo>
                      <a:lnTo>
                        <a:pt x="190" y="10"/>
                      </a:lnTo>
                      <a:lnTo>
                        <a:pt x="235" y="10"/>
                      </a:lnTo>
                      <a:lnTo>
                        <a:pt x="289" y="28"/>
                      </a:lnTo>
                      <a:lnTo>
                        <a:pt x="334" y="54"/>
                      </a:lnTo>
                      <a:lnTo>
                        <a:pt x="370" y="82"/>
                      </a:lnTo>
                      <a:lnTo>
                        <a:pt x="370" y="73"/>
                      </a:lnTo>
                      <a:close/>
                      <a:moveTo>
                        <a:pt x="81" y="28"/>
                      </a:moveTo>
                      <a:lnTo>
                        <a:pt x="36" y="46"/>
                      </a:lnTo>
                      <a:lnTo>
                        <a:pt x="8" y="73"/>
                      </a:lnTo>
                      <a:lnTo>
                        <a:pt x="0" y="82"/>
                      </a:lnTo>
                      <a:lnTo>
                        <a:pt x="0" y="91"/>
                      </a:lnTo>
                      <a:lnTo>
                        <a:pt x="8" y="82"/>
                      </a:lnTo>
                      <a:lnTo>
                        <a:pt x="45" y="54"/>
                      </a:lnTo>
                      <a:lnTo>
                        <a:pt x="90" y="28"/>
                      </a:lnTo>
                      <a:lnTo>
                        <a:pt x="117" y="18"/>
                      </a:lnTo>
                      <a:lnTo>
                        <a:pt x="108" y="18"/>
                      </a:lnTo>
                      <a:lnTo>
                        <a:pt x="99" y="18"/>
                      </a:lnTo>
                      <a:lnTo>
                        <a:pt x="90" y="18"/>
                      </a:lnTo>
                      <a:lnTo>
                        <a:pt x="81" y="28"/>
                      </a:lnTo>
                      <a:close/>
                      <a:moveTo>
                        <a:pt x="63" y="498"/>
                      </a:moveTo>
                      <a:lnTo>
                        <a:pt x="81" y="506"/>
                      </a:lnTo>
                      <a:lnTo>
                        <a:pt x="135" y="524"/>
                      </a:lnTo>
                      <a:lnTo>
                        <a:pt x="190" y="524"/>
                      </a:lnTo>
                      <a:lnTo>
                        <a:pt x="198" y="524"/>
                      </a:lnTo>
                      <a:lnTo>
                        <a:pt x="190" y="524"/>
                      </a:lnTo>
                      <a:lnTo>
                        <a:pt x="135" y="516"/>
                      </a:lnTo>
                      <a:lnTo>
                        <a:pt x="90" y="498"/>
                      </a:lnTo>
                      <a:lnTo>
                        <a:pt x="45" y="479"/>
                      </a:lnTo>
                      <a:lnTo>
                        <a:pt x="54" y="488"/>
                      </a:lnTo>
                      <a:lnTo>
                        <a:pt x="63" y="488"/>
                      </a:lnTo>
                      <a:lnTo>
                        <a:pt x="63" y="498"/>
                      </a:lnTo>
                      <a:close/>
                    </a:path>
                  </a:pathLst>
                </a:custGeom>
                <a:solidFill>
                  <a:srgbClr val="48FFFF"/>
                </a:solidFill>
                <a:ln w="9525">
                  <a:noFill/>
                  <a:round/>
                  <a:headEnd/>
                  <a:tailEnd/>
                </a:ln>
              </p:spPr>
              <p:txBody>
                <a:bodyPr>
                  <a:prstTxWarp prst="textNoShape">
                    <a:avLst/>
                  </a:prstTxWarp>
                </a:bodyPr>
                <a:lstStyle/>
                <a:p>
                  <a:endParaRPr lang="en-US"/>
                </a:p>
              </p:txBody>
            </p:sp>
            <p:sp>
              <p:nvSpPr>
                <p:cNvPr id="38979" name="Freeform 26"/>
                <p:cNvSpPr>
                  <a:spLocks noChangeAspect="1" noEditPoints="1"/>
                </p:cNvSpPr>
                <p:nvPr/>
              </p:nvSpPr>
              <p:spPr bwMode="auto">
                <a:xfrm>
                  <a:off x="1165" y="2736"/>
                  <a:ext cx="38" cy="52"/>
                </a:xfrm>
                <a:custGeom>
                  <a:avLst/>
                  <a:gdLst>
                    <a:gd name="T0" fmla="*/ 370 w 370"/>
                    <a:gd name="T1" fmla="*/ 72 h 514"/>
                    <a:gd name="T2" fmla="*/ 334 w 370"/>
                    <a:gd name="T3" fmla="*/ 44 h 514"/>
                    <a:gd name="T4" fmla="*/ 289 w 370"/>
                    <a:gd name="T5" fmla="*/ 18 h 514"/>
                    <a:gd name="T6" fmla="*/ 235 w 370"/>
                    <a:gd name="T7" fmla="*/ 0 h 514"/>
                    <a:gd name="T8" fmla="*/ 190 w 370"/>
                    <a:gd name="T9" fmla="*/ 0 h 514"/>
                    <a:gd name="T10" fmla="*/ 144 w 370"/>
                    <a:gd name="T11" fmla="*/ 0 h 514"/>
                    <a:gd name="T12" fmla="*/ 135 w 370"/>
                    <a:gd name="T13" fmla="*/ 8 h 514"/>
                    <a:gd name="T14" fmla="*/ 126 w 370"/>
                    <a:gd name="T15" fmla="*/ 8 h 514"/>
                    <a:gd name="T16" fmla="*/ 117 w 370"/>
                    <a:gd name="T17" fmla="*/ 8 h 514"/>
                    <a:gd name="T18" fmla="*/ 90 w 370"/>
                    <a:gd name="T19" fmla="*/ 18 h 514"/>
                    <a:gd name="T20" fmla="*/ 45 w 370"/>
                    <a:gd name="T21" fmla="*/ 44 h 514"/>
                    <a:gd name="T22" fmla="*/ 8 w 370"/>
                    <a:gd name="T23" fmla="*/ 72 h 514"/>
                    <a:gd name="T24" fmla="*/ 0 w 370"/>
                    <a:gd name="T25" fmla="*/ 81 h 514"/>
                    <a:gd name="T26" fmla="*/ 0 w 370"/>
                    <a:gd name="T27" fmla="*/ 90 h 514"/>
                    <a:gd name="T28" fmla="*/ 8 w 370"/>
                    <a:gd name="T29" fmla="*/ 81 h 514"/>
                    <a:gd name="T30" fmla="*/ 45 w 370"/>
                    <a:gd name="T31" fmla="*/ 44 h 514"/>
                    <a:gd name="T32" fmla="*/ 90 w 370"/>
                    <a:gd name="T33" fmla="*/ 26 h 514"/>
                    <a:gd name="T34" fmla="*/ 135 w 370"/>
                    <a:gd name="T35" fmla="*/ 8 h 514"/>
                    <a:gd name="T36" fmla="*/ 190 w 370"/>
                    <a:gd name="T37" fmla="*/ 8 h 514"/>
                    <a:gd name="T38" fmla="*/ 235 w 370"/>
                    <a:gd name="T39" fmla="*/ 8 h 514"/>
                    <a:gd name="T40" fmla="*/ 289 w 370"/>
                    <a:gd name="T41" fmla="*/ 26 h 514"/>
                    <a:gd name="T42" fmla="*/ 324 w 370"/>
                    <a:gd name="T43" fmla="*/ 44 h 514"/>
                    <a:gd name="T44" fmla="*/ 361 w 370"/>
                    <a:gd name="T45" fmla="*/ 81 h 514"/>
                    <a:gd name="T46" fmla="*/ 370 w 370"/>
                    <a:gd name="T47" fmla="*/ 90 h 514"/>
                    <a:gd name="T48" fmla="*/ 370 w 370"/>
                    <a:gd name="T49" fmla="*/ 81 h 514"/>
                    <a:gd name="T50" fmla="*/ 370 w 370"/>
                    <a:gd name="T51" fmla="*/ 72 h 514"/>
                    <a:gd name="T52" fmla="*/ 45 w 370"/>
                    <a:gd name="T53" fmla="*/ 469 h 514"/>
                    <a:gd name="T54" fmla="*/ 90 w 370"/>
                    <a:gd name="T55" fmla="*/ 488 h 514"/>
                    <a:gd name="T56" fmla="*/ 135 w 370"/>
                    <a:gd name="T57" fmla="*/ 506 h 514"/>
                    <a:gd name="T58" fmla="*/ 190 w 370"/>
                    <a:gd name="T59" fmla="*/ 514 h 514"/>
                    <a:gd name="T60" fmla="*/ 198 w 370"/>
                    <a:gd name="T61" fmla="*/ 514 h 514"/>
                    <a:gd name="T62" fmla="*/ 198 w 370"/>
                    <a:gd name="T63" fmla="*/ 506 h 514"/>
                    <a:gd name="T64" fmla="*/ 207 w 370"/>
                    <a:gd name="T65" fmla="*/ 506 h 514"/>
                    <a:gd name="T66" fmla="*/ 190 w 370"/>
                    <a:gd name="T67" fmla="*/ 506 h 514"/>
                    <a:gd name="T68" fmla="*/ 135 w 370"/>
                    <a:gd name="T69" fmla="*/ 496 h 514"/>
                    <a:gd name="T70" fmla="*/ 90 w 370"/>
                    <a:gd name="T71" fmla="*/ 488 h 514"/>
                    <a:gd name="T72" fmla="*/ 45 w 370"/>
                    <a:gd name="T73" fmla="*/ 461 h 514"/>
                    <a:gd name="T74" fmla="*/ 45 w 370"/>
                    <a:gd name="T75" fmla="*/ 469 h 5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0"/>
                    <a:gd name="T115" fmla="*/ 0 h 514"/>
                    <a:gd name="T116" fmla="*/ 370 w 370"/>
                    <a:gd name="T117" fmla="*/ 514 h 5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0" h="514">
                      <a:moveTo>
                        <a:pt x="370" y="72"/>
                      </a:moveTo>
                      <a:lnTo>
                        <a:pt x="334" y="44"/>
                      </a:lnTo>
                      <a:lnTo>
                        <a:pt x="289" y="18"/>
                      </a:lnTo>
                      <a:lnTo>
                        <a:pt x="235" y="0"/>
                      </a:lnTo>
                      <a:lnTo>
                        <a:pt x="190" y="0"/>
                      </a:lnTo>
                      <a:lnTo>
                        <a:pt x="144" y="0"/>
                      </a:lnTo>
                      <a:lnTo>
                        <a:pt x="135" y="8"/>
                      </a:lnTo>
                      <a:lnTo>
                        <a:pt x="126" y="8"/>
                      </a:lnTo>
                      <a:lnTo>
                        <a:pt x="117" y="8"/>
                      </a:lnTo>
                      <a:lnTo>
                        <a:pt x="90" y="18"/>
                      </a:lnTo>
                      <a:lnTo>
                        <a:pt x="45" y="44"/>
                      </a:lnTo>
                      <a:lnTo>
                        <a:pt x="8" y="72"/>
                      </a:lnTo>
                      <a:lnTo>
                        <a:pt x="0" y="81"/>
                      </a:lnTo>
                      <a:lnTo>
                        <a:pt x="0" y="90"/>
                      </a:lnTo>
                      <a:lnTo>
                        <a:pt x="8" y="81"/>
                      </a:lnTo>
                      <a:lnTo>
                        <a:pt x="45" y="44"/>
                      </a:lnTo>
                      <a:lnTo>
                        <a:pt x="90" y="26"/>
                      </a:lnTo>
                      <a:lnTo>
                        <a:pt x="135" y="8"/>
                      </a:lnTo>
                      <a:lnTo>
                        <a:pt x="190" y="8"/>
                      </a:lnTo>
                      <a:lnTo>
                        <a:pt x="235" y="8"/>
                      </a:lnTo>
                      <a:lnTo>
                        <a:pt x="289" y="26"/>
                      </a:lnTo>
                      <a:lnTo>
                        <a:pt x="324" y="44"/>
                      </a:lnTo>
                      <a:lnTo>
                        <a:pt x="361" y="81"/>
                      </a:lnTo>
                      <a:lnTo>
                        <a:pt x="370" y="90"/>
                      </a:lnTo>
                      <a:lnTo>
                        <a:pt x="370" y="81"/>
                      </a:lnTo>
                      <a:lnTo>
                        <a:pt x="370" y="72"/>
                      </a:lnTo>
                      <a:close/>
                      <a:moveTo>
                        <a:pt x="45" y="469"/>
                      </a:moveTo>
                      <a:lnTo>
                        <a:pt x="90" y="488"/>
                      </a:lnTo>
                      <a:lnTo>
                        <a:pt x="135" y="506"/>
                      </a:lnTo>
                      <a:lnTo>
                        <a:pt x="190" y="514"/>
                      </a:lnTo>
                      <a:lnTo>
                        <a:pt x="198" y="514"/>
                      </a:lnTo>
                      <a:lnTo>
                        <a:pt x="198" y="506"/>
                      </a:lnTo>
                      <a:lnTo>
                        <a:pt x="207" y="506"/>
                      </a:lnTo>
                      <a:lnTo>
                        <a:pt x="190" y="506"/>
                      </a:lnTo>
                      <a:lnTo>
                        <a:pt x="135" y="496"/>
                      </a:lnTo>
                      <a:lnTo>
                        <a:pt x="90" y="488"/>
                      </a:lnTo>
                      <a:lnTo>
                        <a:pt x="45" y="461"/>
                      </a:lnTo>
                      <a:lnTo>
                        <a:pt x="45" y="469"/>
                      </a:lnTo>
                      <a:close/>
                    </a:path>
                  </a:pathLst>
                </a:custGeom>
                <a:solidFill>
                  <a:srgbClr val="4EFFFF"/>
                </a:solidFill>
                <a:ln w="9525">
                  <a:noFill/>
                  <a:round/>
                  <a:headEnd/>
                  <a:tailEnd/>
                </a:ln>
              </p:spPr>
              <p:txBody>
                <a:bodyPr>
                  <a:prstTxWarp prst="textNoShape">
                    <a:avLst/>
                  </a:prstTxWarp>
                </a:bodyPr>
                <a:lstStyle/>
                <a:p>
                  <a:endParaRPr lang="en-US"/>
                </a:p>
              </p:txBody>
            </p:sp>
            <p:sp>
              <p:nvSpPr>
                <p:cNvPr id="38980" name="Freeform 27"/>
                <p:cNvSpPr>
                  <a:spLocks noChangeAspect="1" noEditPoints="1"/>
                </p:cNvSpPr>
                <p:nvPr/>
              </p:nvSpPr>
              <p:spPr bwMode="auto">
                <a:xfrm>
                  <a:off x="1165" y="2737"/>
                  <a:ext cx="38" cy="50"/>
                </a:xfrm>
                <a:custGeom>
                  <a:avLst/>
                  <a:gdLst>
                    <a:gd name="T0" fmla="*/ 370 w 370"/>
                    <a:gd name="T1" fmla="*/ 82 h 498"/>
                    <a:gd name="T2" fmla="*/ 361 w 370"/>
                    <a:gd name="T3" fmla="*/ 73 h 498"/>
                    <a:gd name="T4" fmla="*/ 324 w 370"/>
                    <a:gd name="T5" fmla="*/ 36 h 498"/>
                    <a:gd name="T6" fmla="*/ 289 w 370"/>
                    <a:gd name="T7" fmla="*/ 18 h 498"/>
                    <a:gd name="T8" fmla="*/ 235 w 370"/>
                    <a:gd name="T9" fmla="*/ 0 h 498"/>
                    <a:gd name="T10" fmla="*/ 190 w 370"/>
                    <a:gd name="T11" fmla="*/ 0 h 498"/>
                    <a:gd name="T12" fmla="*/ 135 w 370"/>
                    <a:gd name="T13" fmla="*/ 0 h 498"/>
                    <a:gd name="T14" fmla="*/ 90 w 370"/>
                    <a:gd name="T15" fmla="*/ 18 h 498"/>
                    <a:gd name="T16" fmla="*/ 45 w 370"/>
                    <a:gd name="T17" fmla="*/ 36 h 498"/>
                    <a:gd name="T18" fmla="*/ 8 w 370"/>
                    <a:gd name="T19" fmla="*/ 73 h 498"/>
                    <a:gd name="T20" fmla="*/ 0 w 370"/>
                    <a:gd name="T21" fmla="*/ 82 h 498"/>
                    <a:gd name="T22" fmla="*/ 0 w 370"/>
                    <a:gd name="T23" fmla="*/ 91 h 498"/>
                    <a:gd name="T24" fmla="*/ 18 w 370"/>
                    <a:gd name="T25" fmla="*/ 73 h 498"/>
                    <a:gd name="T26" fmla="*/ 54 w 370"/>
                    <a:gd name="T27" fmla="*/ 46 h 498"/>
                    <a:gd name="T28" fmla="*/ 90 w 370"/>
                    <a:gd name="T29" fmla="*/ 28 h 498"/>
                    <a:gd name="T30" fmla="*/ 135 w 370"/>
                    <a:gd name="T31" fmla="*/ 10 h 498"/>
                    <a:gd name="T32" fmla="*/ 190 w 370"/>
                    <a:gd name="T33" fmla="*/ 0 h 498"/>
                    <a:gd name="T34" fmla="*/ 235 w 370"/>
                    <a:gd name="T35" fmla="*/ 10 h 498"/>
                    <a:gd name="T36" fmla="*/ 279 w 370"/>
                    <a:gd name="T37" fmla="*/ 28 h 498"/>
                    <a:gd name="T38" fmla="*/ 324 w 370"/>
                    <a:gd name="T39" fmla="*/ 46 h 498"/>
                    <a:gd name="T40" fmla="*/ 361 w 370"/>
                    <a:gd name="T41" fmla="*/ 73 h 498"/>
                    <a:gd name="T42" fmla="*/ 370 w 370"/>
                    <a:gd name="T43" fmla="*/ 91 h 498"/>
                    <a:gd name="T44" fmla="*/ 370 w 370"/>
                    <a:gd name="T45" fmla="*/ 82 h 498"/>
                    <a:gd name="T46" fmla="*/ 45 w 370"/>
                    <a:gd name="T47" fmla="*/ 453 h 498"/>
                    <a:gd name="T48" fmla="*/ 90 w 370"/>
                    <a:gd name="T49" fmla="*/ 480 h 498"/>
                    <a:gd name="T50" fmla="*/ 135 w 370"/>
                    <a:gd name="T51" fmla="*/ 488 h 498"/>
                    <a:gd name="T52" fmla="*/ 190 w 370"/>
                    <a:gd name="T53" fmla="*/ 498 h 498"/>
                    <a:gd name="T54" fmla="*/ 207 w 370"/>
                    <a:gd name="T55" fmla="*/ 498 h 498"/>
                    <a:gd name="T56" fmla="*/ 207 w 370"/>
                    <a:gd name="T57" fmla="*/ 488 h 498"/>
                    <a:gd name="T58" fmla="*/ 216 w 370"/>
                    <a:gd name="T59" fmla="*/ 488 h 498"/>
                    <a:gd name="T60" fmla="*/ 190 w 370"/>
                    <a:gd name="T61" fmla="*/ 488 h 498"/>
                    <a:gd name="T62" fmla="*/ 135 w 370"/>
                    <a:gd name="T63" fmla="*/ 488 h 498"/>
                    <a:gd name="T64" fmla="*/ 90 w 370"/>
                    <a:gd name="T65" fmla="*/ 470 h 498"/>
                    <a:gd name="T66" fmla="*/ 54 w 370"/>
                    <a:gd name="T67" fmla="*/ 443 h 498"/>
                    <a:gd name="T68" fmla="*/ 54 w 370"/>
                    <a:gd name="T69" fmla="*/ 453 h 498"/>
                    <a:gd name="T70" fmla="*/ 45 w 370"/>
                    <a:gd name="T71" fmla="*/ 453 h 4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0"/>
                    <a:gd name="T109" fmla="*/ 0 h 498"/>
                    <a:gd name="T110" fmla="*/ 370 w 370"/>
                    <a:gd name="T111" fmla="*/ 498 h 4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0" h="498">
                      <a:moveTo>
                        <a:pt x="370" y="82"/>
                      </a:moveTo>
                      <a:lnTo>
                        <a:pt x="361" y="73"/>
                      </a:lnTo>
                      <a:lnTo>
                        <a:pt x="324" y="36"/>
                      </a:lnTo>
                      <a:lnTo>
                        <a:pt x="289" y="18"/>
                      </a:lnTo>
                      <a:lnTo>
                        <a:pt x="235" y="0"/>
                      </a:lnTo>
                      <a:lnTo>
                        <a:pt x="190" y="0"/>
                      </a:lnTo>
                      <a:lnTo>
                        <a:pt x="135" y="0"/>
                      </a:lnTo>
                      <a:lnTo>
                        <a:pt x="90" y="18"/>
                      </a:lnTo>
                      <a:lnTo>
                        <a:pt x="45" y="36"/>
                      </a:lnTo>
                      <a:lnTo>
                        <a:pt x="8" y="73"/>
                      </a:lnTo>
                      <a:lnTo>
                        <a:pt x="0" y="82"/>
                      </a:lnTo>
                      <a:lnTo>
                        <a:pt x="0" y="91"/>
                      </a:lnTo>
                      <a:lnTo>
                        <a:pt x="18" y="73"/>
                      </a:lnTo>
                      <a:lnTo>
                        <a:pt x="54" y="46"/>
                      </a:lnTo>
                      <a:lnTo>
                        <a:pt x="90" y="28"/>
                      </a:lnTo>
                      <a:lnTo>
                        <a:pt x="135" y="10"/>
                      </a:lnTo>
                      <a:lnTo>
                        <a:pt x="190" y="0"/>
                      </a:lnTo>
                      <a:lnTo>
                        <a:pt x="235" y="10"/>
                      </a:lnTo>
                      <a:lnTo>
                        <a:pt x="279" y="28"/>
                      </a:lnTo>
                      <a:lnTo>
                        <a:pt x="324" y="46"/>
                      </a:lnTo>
                      <a:lnTo>
                        <a:pt x="361" y="73"/>
                      </a:lnTo>
                      <a:lnTo>
                        <a:pt x="370" y="91"/>
                      </a:lnTo>
                      <a:lnTo>
                        <a:pt x="370" y="82"/>
                      </a:lnTo>
                      <a:close/>
                      <a:moveTo>
                        <a:pt x="45" y="453"/>
                      </a:moveTo>
                      <a:lnTo>
                        <a:pt x="90" y="480"/>
                      </a:lnTo>
                      <a:lnTo>
                        <a:pt x="135" y="488"/>
                      </a:lnTo>
                      <a:lnTo>
                        <a:pt x="190" y="498"/>
                      </a:lnTo>
                      <a:lnTo>
                        <a:pt x="207" y="498"/>
                      </a:lnTo>
                      <a:lnTo>
                        <a:pt x="207" y="488"/>
                      </a:lnTo>
                      <a:lnTo>
                        <a:pt x="216" y="488"/>
                      </a:lnTo>
                      <a:lnTo>
                        <a:pt x="190" y="488"/>
                      </a:lnTo>
                      <a:lnTo>
                        <a:pt x="135" y="488"/>
                      </a:lnTo>
                      <a:lnTo>
                        <a:pt x="90" y="470"/>
                      </a:lnTo>
                      <a:lnTo>
                        <a:pt x="54" y="443"/>
                      </a:lnTo>
                      <a:lnTo>
                        <a:pt x="54" y="453"/>
                      </a:lnTo>
                      <a:lnTo>
                        <a:pt x="45" y="453"/>
                      </a:lnTo>
                      <a:close/>
                    </a:path>
                  </a:pathLst>
                </a:custGeom>
                <a:solidFill>
                  <a:srgbClr val="53FFFF"/>
                </a:solidFill>
                <a:ln w="9525">
                  <a:noFill/>
                  <a:round/>
                  <a:headEnd/>
                  <a:tailEnd/>
                </a:ln>
              </p:spPr>
              <p:txBody>
                <a:bodyPr>
                  <a:prstTxWarp prst="textNoShape">
                    <a:avLst/>
                  </a:prstTxWarp>
                </a:bodyPr>
                <a:lstStyle/>
                <a:p>
                  <a:endParaRPr lang="en-US"/>
                </a:p>
              </p:txBody>
            </p:sp>
            <p:sp>
              <p:nvSpPr>
                <p:cNvPr id="38981" name="Freeform 28"/>
                <p:cNvSpPr>
                  <a:spLocks noChangeAspect="1" noEditPoints="1"/>
                </p:cNvSpPr>
                <p:nvPr/>
              </p:nvSpPr>
              <p:spPr bwMode="auto">
                <a:xfrm>
                  <a:off x="1165" y="2737"/>
                  <a:ext cx="38" cy="49"/>
                </a:xfrm>
                <a:custGeom>
                  <a:avLst/>
                  <a:gdLst>
                    <a:gd name="T0" fmla="*/ 370 w 370"/>
                    <a:gd name="T1" fmla="*/ 91 h 488"/>
                    <a:gd name="T2" fmla="*/ 361 w 370"/>
                    <a:gd name="T3" fmla="*/ 73 h 488"/>
                    <a:gd name="T4" fmla="*/ 324 w 370"/>
                    <a:gd name="T5" fmla="*/ 46 h 488"/>
                    <a:gd name="T6" fmla="*/ 279 w 370"/>
                    <a:gd name="T7" fmla="*/ 28 h 488"/>
                    <a:gd name="T8" fmla="*/ 235 w 370"/>
                    <a:gd name="T9" fmla="*/ 10 h 488"/>
                    <a:gd name="T10" fmla="*/ 190 w 370"/>
                    <a:gd name="T11" fmla="*/ 0 h 488"/>
                    <a:gd name="T12" fmla="*/ 135 w 370"/>
                    <a:gd name="T13" fmla="*/ 10 h 488"/>
                    <a:gd name="T14" fmla="*/ 90 w 370"/>
                    <a:gd name="T15" fmla="*/ 28 h 488"/>
                    <a:gd name="T16" fmla="*/ 54 w 370"/>
                    <a:gd name="T17" fmla="*/ 46 h 488"/>
                    <a:gd name="T18" fmla="*/ 18 w 370"/>
                    <a:gd name="T19" fmla="*/ 73 h 488"/>
                    <a:gd name="T20" fmla="*/ 0 w 370"/>
                    <a:gd name="T21" fmla="*/ 91 h 488"/>
                    <a:gd name="T22" fmla="*/ 0 w 370"/>
                    <a:gd name="T23" fmla="*/ 99 h 488"/>
                    <a:gd name="T24" fmla="*/ 18 w 370"/>
                    <a:gd name="T25" fmla="*/ 82 h 488"/>
                    <a:gd name="T26" fmla="*/ 54 w 370"/>
                    <a:gd name="T27" fmla="*/ 55 h 488"/>
                    <a:gd name="T28" fmla="*/ 99 w 370"/>
                    <a:gd name="T29" fmla="*/ 28 h 488"/>
                    <a:gd name="T30" fmla="*/ 144 w 370"/>
                    <a:gd name="T31" fmla="*/ 18 h 488"/>
                    <a:gd name="T32" fmla="*/ 190 w 370"/>
                    <a:gd name="T33" fmla="*/ 10 h 488"/>
                    <a:gd name="T34" fmla="*/ 235 w 370"/>
                    <a:gd name="T35" fmla="*/ 18 h 488"/>
                    <a:gd name="T36" fmla="*/ 279 w 370"/>
                    <a:gd name="T37" fmla="*/ 28 h 488"/>
                    <a:gd name="T38" fmla="*/ 316 w 370"/>
                    <a:gd name="T39" fmla="*/ 55 h 488"/>
                    <a:gd name="T40" fmla="*/ 352 w 370"/>
                    <a:gd name="T41" fmla="*/ 82 h 488"/>
                    <a:gd name="T42" fmla="*/ 370 w 370"/>
                    <a:gd name="T43" fmla="*/ 99 h 488"/>
                    <a:gd name="T44" fmla="*/ 370 w 370"/>
                    <a:gd name="T45" fmla="*/ 91 h 488"/>
                    <a:gd name="T46" fmla="*/ 54 w 370"/>
                    <a:gd name="T47" fmla="*/ 443 h 488"/>
                    <a:gd name="T48" fmla="*/ 90 w 370"/>
                    <a:gd name="T49" fmla="*/ 470 h 488"/>
                    <a:gd name="T50" fmla="*/ 135 w 370"/>
                    <a:gd name="T51" fmla="*/ 488 h 488"/>
                    <a:gd name="T52" fmla="*/ 190 w 370"/>
                    <a:gd name="T53" fmla="*/ 488 h 488"/>
                    <a:gd name="T54" fmla="*/ 216 w 370"/>
                    <a:gd name="T55" fmla="*/ 488 h 488"/>
                    <a:gd name="T56" fmla="*/ 216 w 370"/>
                    <a:gd name="T57" fmla="*/ 480 h 488"/>
                    <a:gd name="T58" fmla="*/ 225 w 370"/>
                    <a:gd name="T59" fmla="*/ 480 h 488"/>
                    <a:gd name="T60" fmla="*/ 190 w 370"/>
                    <a:gd name="T61" fmla="*/ 480 h 488"/>
                    <a:gd name="T62" fmla="*/ 144 w 370"/>
                    <a:gd name="T63" fmla="*/ 480 h 488"/>
                    <a:gd name="T64" fmla="*/ 99 w 370"/>
                    <a:gd name="T65" fmla="*/ 461 h 488"/>
                    <a:gd name="T66" fmla="*/ 54 w 370"/>
                    <a:gd name="T67" fmla="*/ 443 h 488"/>
                    <a:gd name="T68" fmla="*/ 54 w 370"/>
                    <a:gd name="T69" fmla="*/ 435 h 488"/>
                    <a:gd name="T70" fmla="*/ 54 w 370"/>
                    <a:gd name="T71" fmla="*/ 443 h 4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0"/>
                    <a:gd name="T109" fmla="*/ 0 h 488"/>
                    <a:gd name="T110" fmla="*/ 370 w 370"/>
                    <a:gd name="T111" fmla="*/ 488 h 4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0" h="488">
                      <a:moveTo>
                        <a:pt x="370" y="91"/>
                      </a:moveTo>
                      <a:lnTo>
                        <a:pt x="361" y="73"/>
                      </a:lnTo>
                      <a:lnTo>
                        <a:pt x="324" y="46"/>
                      </a:lnTo>
                      <a:lnTo>
                        <a:pt x="279" y="28"/>
                      </a:lnTo>
                      <a:lnTo>
                        <a:pt x="235" y="10"/>
                      </a:lnTo>
                      <a:lnTo>
                        <a:pt x="190" y="0"/>
                      </a:lnTo>
                      <a:lnTo>
                        <a:pt x="135" y="10"/>
                      </a:lnTo>
                      <a:lnTo>
                        <a:pt x="90" y="28"/>
                      </a:lnTo>
                      <a:lnTo>
                        <a:pt x="54" y="46"/>
                      </a:lnTo>
                      <a:lnTo>
                        <a:pt x="18" y="73"/>
                      </a:lnTo>
                      <a:lnTo>
                        <a:pt x="0" y="91"/>
                      </a:lnTo>
                      <a:lnTo>
                        <a:pt x="0" y="99"/>
                      </a:lnTo>
                      <a:lnTo>
                        <a:pt x="18" y="82"/>
                      </a:lnTo>
                      <a:lnTo>
                        <a:pt x="54" y="55"/>
                      </a:lnTo>
                      <a:lnTo>
                        <a:pt x="99" y="28"/>
                      </a:lnTo>
                      <a:lnTo>
                        <a:pt x="144" y="18"/>
                      </a:lnTo>
                      <a:lnTo>
                        <a:pt x="190" y="10"/>
                      </a:lnTo>
                      <a:lnTo>
                        <a:pt x="235" y="18"/>
                      </a:lnTo>
                      <a:lnTo>
                        <a:pt x="279" y="28"/>
                      </a:lnTo>
                      <a:lnTo>
                        <a:pt x="316" y="55"/>
                      </a:lnTo>
                      <a:lnTo>
                        <a:pt x="352" y="82"/>
                      </a:lnTo>
                      <a:lnTo>
                        <a:pt x="370" y="99"/>
                      </a:lnTo>
                      <a:lnTo>
                        <a:pt x="370" y="91"/>
                      </a:lnTo>
                      <a:close/>
                      <a:moveTo>
                        <a:pt x="54" y="443"/>
                      </a:moveTo>
                      <a:lnTo>
                        <a:pt x="90" y="470"/>
                      </a:lnTo>
                      <a:lnTo>
                        <a:pt x="135" y="488"/>
                      </a:lnTo>
                      <a:lnTo>
                        <a:pt x="190" y="488"/>
                      </a:lnTo>
                      <a:lnTo>
                        <a:pt x="216" y="488"/>
                      </a:lnTo>
                      <a:lnTo>
                        <a:pt x="216" y="480"/>
                      </a:lnTo>
                      <a:lnTo>
                        <a:pt x="225" y="480"/>
                      </a:lnTo>
                      <a:lnTo>
                        <a:pt x="190" y="480"/>
                      </a:lnTo>
                      <a:lnTo>
                        <a:pt x="144" y="480"/>
                      </a:lnTo>
                      <a:lnTo>
                        <a:pt x="99" y="461"/>
                      </a:lnTo>
                      <a:lnTo>
                        <a:pt x="54" y="443"/>
                      </a:lnTo>
                      <a:lnTo>
                        <a:pt x="54" y="435"/>
                      </a:lnTo>
                      <a:lnTo>
                        <a:pt x="54" y="443"/>
                      </a:lnTo>
                      <a:close/>
                    </a:path>
                  </a:pathLst>
                </a:custGeom>
                <a:solidFill>
                  <a:srgbClr val="58FFFF"/>
                </a:solidFill>
                <a:ln w="9525">
                  <a:noFill/>
                  <a:round/>
                  <a:headEnd/>
                  <a:tailEnd/>
                </a:ln>
              </p:spPr>
              <p:txBody>
                <a:bodyPr>
                  <a:prstTxWarp prst="textNoShape">
                    <a:avLst/>
                  </a:prstTxWarp>
                </a:bodyPr>
                <a:lstStyle/>
                <a:p>
                  <a:endParaRPr lang="en-US"/>
                </a:p>
              </p:txBody>
            </p:sp>
            <p:sp>
              <p:nvSpPr>
                <p:cNvPr id="38982" name="Freeform 29"/>
                <p:cNvSpPr>
                  <a:spLocks noChangeAspect="1" noEditPoints="1"/>
                </p:cNvSpPr>
                <p:nvPr/>
              </p:nvSpPr>
              <p:spPr bwMode="auto">
                <a:xfrm>
                  <a:off x="1165" y="2738"/>
                  <a:ext cx="38" cy="47"/>
                </a:xfrm>
                <a:custGeom>
                  <a:avLst/>
                  <a:gdLst>
                    <a:gd name="T0" fmla="*/ 370 w 370"/>
                    <a:gd name="T1" fmla="*/ 89 h 470"/>
                    <a:gd name="T2" fmla="*/ 352 w 370"/>
                    <a:gd name="T3" fmla="*/ 72 h 470"/>
                    <a:gd name="T4" fmla="*/ 316 w 370"/>
                    <a:gd name="T5" fmla="*/ 45 h 470"/>
                    <a:gd name="T6" fmla="*/ 279 w 370"/>
                    <a:gd name="T7" fmla="*/ 18 h 470"/>
                    <a:gd name="T8" fmla="*/ 235 w 370"/>
                    <a:gd name="T9" fmla="*/ 8 h 470"/>
                    <a:gd name="T10" fmla="*/ 190 w 370"/>
                    <a:gd name="T11" fmla="*/ 0 h 470"/>
                    <a:gd name="T12" fmla="*/ 144 w 370"/>
                    <a:gd name="T13" fmla="*/ 8 h 470"/>
                    <a:gd name="T14" fmla="*/ 99 w 370"/>
                    <a:gd name="T15" fmla="*/ 18 h 470"/>
                    <a:gd name="T16" fmla="*/ 54 w 370"/>
                    <a:gd name="T17" fmla="*/ 45 h 470"/>
                    <a:gd name="T18" fmla="*/ 18 w 370"/>
                    <a:gd name="T19" fmla="*/ 72 h 470"/>
                    <a:gd name="T20" fmla="*/ 0 w 370"/>
                    <a:gd name="T21" fmla="*/ 89 h 470"/>
                    <a:gd name="T22" fmla="*/ 0 w 370"/>
                    <a:gd name="T23" fmla="*/ 99 h 470"/>
                    <a:gd name="T24" fmla="*/ 26 w 370"/>
                    <a:gd name="T25" fmla="*/ 72 h 470"/>
                    <a:gd name="T26" fmla="*/ 63 w 370"/>
                    <a:gd name="T27" fmla="*/ 45 h 470"/>
                    <a:gd name="T28" fmla="*/ 99 w 370"/>
                    <a:gd name="T29" fmla="*/ 26 h 470"/>
                    <a:gd name="T30" fmla="*/ 144 w 370"/>
                    <a:gd name="T31" fmla="*/ 18 h 470"/>
                    <a:gd name="T32" fmla="*/ 190 w 370"/>
                    <a:gd name="T33" fmla="*/ 8 h 470"/>
                    <a:gd name="T34" fmla="*/ 235 w 370"/>
                    <a:gd name="T35" fmla="*/ 18 h 470"/>
                    <a:gd name="T36" fmla="*/ 279 w 370"/>
                    <a:gd name="T37" fmla="*/ 26 h 470"/>
                    <a:gd name="T38" fmla="*/ 316 w 370"/>
                    <a:gd name="T39" fmla="*/ 45 h 470"/>
                    <a:gd name="T40" fmla="*/ 352 w 370"/>
                    <a:gd name="T41" fmla="*/ 72 h 470"/>
                    <a:gd name="T42" fmla="*/ 370 w 370"/>
                    <a:gd name="T43" fmla="*/ 108 h 470"/>
                    <a:gd name="T44" fmla="*/ 370 w 370"/>
                    <a:gd name="T45" fmla="*/ 99 h 470"/>
                    <a:gd name="T46" fmla="*/ 370 w 370"/>
                    <a:gd name="T47" fmla="*/ 89 h 470"/>
                    <a:gd name="T48" fmla="*/ 54 w 370"/>
                    <a:gd name="T49" fmla="*/ 425 h 470"/>
                    <a:gd name="T50" fmla="*/ 54 w 370"/>
                    <a:gd name="T51" fmla="*/ 433 h 470"/>
                    <a:gd name="T52" fmla="*/ 99 w 370"/>
                    <a:gd name="T53" fmla="*/ 451 h 470"/>
                    <a:gd name="T54" fmla="*/ 144 w 370"/>
                    <a:gd name="T55" fmla="*/ 470 h 470"/>
                    <a:gd name="T56" fmla="*/ 190 w 370"/>
                    <a:gd name="T57" fmla="*/ 470 h 470"/>
                    <a:gd name="T58" fmla="*/ 225 w 370"/>
                    <a:gd name="T59" fmla="*/ 470 h 470"/>
                    <a:gd name="T60" fmla="*/ 225 w 370"/>
                    <a:gd name="T61" fmla="*/ 460 h 470"/>
                    <a:gd name="T62" fmla="*/ 235 w 370"/>
                    <a:gd name="T63" fmla="*/ 460 h 470"/>
                    <a:gd name="T64" fmla="*/ 190 w 370"/>
                    <a:gd name="T65" fmla="*/ 460 h 470"/>
                    <a:gd name="T66" fmla="*/ 144 w 370"/>
                    <a:gd name="T67" fmla="*/ 460 h 470"/>
                    <a:gd name="T68" fmla="*/ 99 w 370"/>
                    <a:gd name="T69" fmla="*/ 443 h 470"/>
                    <a:gd name="T70" fmla="*/ 63 w 370"/>
                    <a:gd name="T71" fmla="*/ 425 h 470"/>
                    <a:gd name="T72" fmla="*/ 54 w 370"/>
                    <a:gd name="T73" fmla="*/ 415 h 470"/>
                    <a:gd name="T74" fmla="*/ 54 w 370"/>
                    <a:gd name="T75" fmla="*/ 425 h 4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0"/>
                    <a:gd name="T115" fmla="*/ 0 h 470"/>
                    <a:gd name="T116" fmla="*/ 370 w 370"/>
                    <a:gd name="T117" fmla="*/ 470 h 47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0" h="470">
                      <a:moveTo>
                        <a:pt x="370" y="89"/>
                      </a:moveTo>
                      <a:lnTo>
                        <a:pt x="352" y="72"/>
                      </a:lnTo>
                      <a:lnTo>
                        <a:pt x="316" y="45"/>
                      </a:lnTo>
                      <a:lnTo>
                        <a:pt x="279" y="18"/>
                      </a:lnTo>
                      <a:lnTo>
                        <a:pt x="235" y="8"/>
                      </a:lnTo>
                      <a:lnTo>
                        <a:pt x="190" y="0"/>
                      </a:lnTo>
                      <a:lnTo>
                        <a:pt x="144" y="8"/>
                      </a:lnTo>
                      <a:lnTo>
                        <a:pt x="99" y="18"/>
                      </a:lnTo>
                      <a:lnTo>
                        <a:pt x="54" y="45"/>
                      </a:lnTo>
                      <a:lnTo>
                        <a:pt x="18" y="72"/>
                      </a:lnTo>
                      <a:lnTo>
                        <a:pt x="0" y="89"/>
                      </a:lnTo>
                      <a:lnTo>
                        <a:pt x="0" y="99"/>
                      </a:lnTo>
                      <a:lnTo>
                        <a:pt x="26" y="72"/>
                      </a:lnTo>
                      <a:lnTo>
                        <a:pt x="63" y="45"/>
                      </a:lnTo>
                      <a:lnTo>
                        <a:pt x="99" y="26"/>
                      </a:lnTo>
                      <a:lnTo>
                        <a:pt x="144" y="18"/>
                      </a:lnTo>
                      <a:lnTo>
                        <a:pt x="190" y="8"/>
                      </a:lnTo>
                      <a:lnTo>
                        <a:pt x="235" y="18"/>
                      </a:lnTo>
                      <a:lnTo>
                        <a:pt x="279" y="26"/>
                      </a:lnTo>
                      <a:lnTo>
                        <a:pt x="316" y="45"/>
                      </a:lnTo>
                      <a:lnTo>
                        <a:pt x="352" y="72"/>
                      </a:lnTo>
                      <a:lnTo>
                        <a:pt x="370" y="108"/>
                      </a:lnTo>
                      <a:lnTo>
                        <a:pt x="370" y="99"/>
                      </a:lnTo>
                      <a:lnTo>
                        <a:pt x="370" y="89"/>
                      </a:lnTo>
                      <a:close/>
                      <a:moveTo>
                        <a:pt x="54" y="425"/>
                      </a:moveTo>
                      <a:lnTo>
                        <a:pt x="54" y="433"/>
                      </a:lnTo>
                      <a:lnTo>
                        <a:pt x="99" y="451"/>
                      </a:lnTo>
                      <a:lnTo>
                        <a:pt x="144" y="470"/>
                      </a:lnTo>
                      <a:lnTo>
                        <a:pt x="190" y="470"/>
                      </a:lnTo>
                      <a:lnTo>
                        <a:pt x="225" y="470"/>
                      </a:lnTo>
                      <a:lnTo>
                        <a:pt x="225" y="460"/>
                      </a:lnTo>
                      <a:lnTo>
                        <a:pt x="235" y="460"/>
                      </a:lnTo>
                      <a:lnTo>
                        <a:pt x="190" y="460"/>
                      </a:lnTo>
                      <a:lnTo>
                        <a:pt x="144" y="460"/>
                      </a:lnTo>
                      <a:lnTo>
                        <a:pt x="99" y="443"/>
                      </a:lnTo>
                      <a:lnTo>
                        <a:pt x="63" y="425"/>
                      </a:lnTo>
                      <a:lnTo>
                        <a:pt x="54" y="415"/>
                      </a:lnTo>
                      <a:lnTo>
                        <a:pt x="54" y="425"/>
                      </a:lnTo>
                      <a:close/>
                    </a:path>
                  </a:pathLst>
                </a:custGeom>
                <a:solidFill>
                  <a:srgbClr val="5DFFFF"/>
                </a:solidFill>
                <a:ln w="9525">
                  <a:noFill/>
                  <a:round/>
                  <a:headEnd/>
                  <a:tailEnd/>
                </a:ln>
              </p:spPr>
              <p:txBody>
                <a:bodyPr>
                  <a:prstTxWarp prst="textNoShape">
                    <a:avLst/>
                  </a:prstTxWarp>
                </a:bodyPr>
                <a:lstStyle/>
                <a:p>
                  <a:endParaRPr lang="en-US"/>
                </a:p>
              </p:txBody>
            </p:sp>
            <p:sp>
              <p:nvSpPr>
                <p:cNvPr id="38983" name="Freeform 30"/>
                <p:cNvSpPr>
                  <a:spLocks noChangeAspect="1" noEditPoints="1"/>
                </p:cNvSpPr>
                <p:nvPr/>
              </p:nvSpPr>
              <p:spPr bwMode="auto">
                <a:xfrm>
                  <a:off x="1165" y="2739"/>
                  <a:ext cx="38" cy="45"/>
                </a:xfrm>
                <a:custGeom>
                  <a:avLst/>
                  <a:gdLst>
                    <a:gd name="T0" fmla="*/ 370 w 370"/>
                    <a:gd name="T1" fmla="*/ 100 h 452"/>
                    <a:gd name="T2" fmla="*/ 352 w 370"/>
                    <a:gd name="T3" fmla="*/ 64 h 452"/>
                    <a:gd name="T4" fmla="*/ 316 w 370"/>
                    <a:gd name="T5" fmla="*/ 37 h 452"/>
                    <a:gd name="T6" fmla="*/ 279 w 370"/>
                    <a:gd name="T7" fmla="*/ 18 h 452"/>
                    <a:gd name="T8" fmla="*/ 235 w 370"/>
                    <a:gd name="T9" fmla="*/ 10 h 452"/>
                    <a:gd name="T10" fmla="*/ 190 w 370"/>
                    <a:gd name="T11" fmla="*/ 0 h 452"/>
                    <a:gd name="T12" fmla="*/ 144 w 370"/>
                    <a:gd name="T13" fmla="*/ 10 h 452"/>
                    <a:gd name="T14" fmla="*/ 99 w 370"/>
                    <a:gd name="T15" fmla="*/ 18 h 452"/>
                    <a:gd name="T16" fmla="*/ 63 w 370"/>
                    <a:gd name="T17" fmla="*/ 37 h 452"/>
                    <a:gd name="T18" fmla="*/ 26 w 370"/>
                    <a:gd name="T19" fmla="*/ 64 h 452"/>
                    <a:gd name="T20" fmla="*/ 0 w 370"/>
                    <a:gd name="T21" fmla="*/ 91 h 452"/>
                    <a:gd name="T22" fmla="*/ 0 w 370"/>
                    <a:gd name="T23" fmla="*/ 100 h 452"/>
                    <a:gd name="T24" fmla="*/ 8 w 370"/>
                    <a:gd name="T25" fmla="*/ 100 h 452"/>
                    <a:gd name="T26" fmla="*/ 8 w 370"/>
                    <a:gd name="T27" fmla="*/ 109 h 452"/>
                    <a:gd name="T28" fmla="*/ 36 w 370"/>
                    <a:gd name="T29" fmla="*/ 73 h 452"/>
                    <a:gd name="T30" fmla="*/ 63 w 370"/>
                    <a:gd name="T31" fmla="*/ 46 h 452"/>
                    <a:gd name="T32" fmla="*/ 99 w 370"/>
                    <a:gd name="T33" fmla="*/ 28 h 452"/>
                    <a:gd name="T34" fmla="*/ 144 w 370"/>
                    <a:gd name="T35" fmla="*/ 10 h 452"/>
                    <a:gd name="T36" fmla="*/ 190 w 370"/>
                    <a:gd name="T37" fmla="*/ 10 h 452"/>
                    <a:gd name="T38" fmla="*/ 235 w 370"/>
                    <a:gd name="T39" fmla="*/ 10 h 452"/>
                    <a:gd name="T40" fmla="*/ 271 w 370"/>
                    <a:gd name="T41" fmla="*/ 28 h 452"/>
                    <a:gd name="T42" fmla="*/ 307 w 370"/>
                    <a:gd name="T43" fmla="*/ 46 h 452"/>
                    <a:gd name="T44" fmla="*/ 342 w 370"/>
                    <a:gd name="T45" fmla="*/ 73 h 452"/>
                    <a:gd name="T46" fmla="*/ 370 w 370"/>
                    <a:gd name="T47" fmla="*/ 109 h 452"/>
                    <a:gd name="T48" fmla="*/ 370 w 370"/>
                    <a:gd name="T49" fmla="*/ 100 h 452"/>
                    <a:gd name="T50" fmla="*/ 54 w 370"/>
                    <a:gd name="T51" fmla="*/ 407 h 452"/>
                    <a:gd name="T52" fmla="*/ 63 w 370"/>
                    <a:gd name="T53" fmla="*/ 417 h 452"/>
                    <a:gd name="T54" fmla="*/ 99 w 370"/>
                    <a:gd name="T55" fmla="*/ 435 h 452"/>
                    <a:gd name="T56" fmla="*/ 144 w 370"/>
                    <a:gd name="T57" fmla="*/ 452 h 452"/>
                    <a:gd name="T58" fmla="*/ 190 w 370"/>
                    <a:gd name="T59" fmla="*/ 452 h 452"/>
                    <a:gd name="T60" fmla="*/ 235 w 370"/>
                    <a:gd name="T61" fmla="*/ 452 h 452"/>
                    <a:gd name="T62" fmla="*/ 235 w 370"/>
                    <a:gd name="T63" fmla="*/ 443 h 452"/>
                    <a:gd name="T64" fmla="*/ 190 w 370"/>
                    <a:gd name="T65" fmla="*/ 452 h 452"/>
                    <a:gd name="T66" fmla="*/ 144 w 370"/>
                    <a:gd name="T67" fmla="*/ 443 h 452"/>
                    <a:gd name="T68" fmla="*/ 99 w 370"/>
                    <a:gd name="T69" fmla="*/ 435 h 452"/>
                    <a:gd name="T70" fmla="*/ 63 w 370"/>
                    <a:gd name="T71" fmla="*/ 407 h 452"/>
                    <a:gd name="T72" fmla="*/ 54 w 370"/>
                    <a:gd name="T73" fmla="*/ 399 h 452"/>
                    <a:gd name="T74" fmla="*/ 54 w 370"/>
                    <a:gd name="T75" fmla="*/ 407 h 4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0"/>
                    <a:gd name="T115" fmla="*/ 0 h 452"/>
                    <a:gd name="T116" fmla="*/ 370 w 370"/>
                    <a:gd name="T117" fmla="*/ 452 h 45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0" h="452">
                      <a:moveTo>
                        <a:pt x="370" y="100"/>
                      </a:moveTo>
                      <a:lnTo>
                        <a:pt x="352" y="64"/>
                      </a:lnTo>
                      <a:lnTo>
                        <a:pt x="316" y="37"/>
                      </a:lnTo>
                      <a:lnTo>
                        <a:pt x="279" y="18"/>
                      </a:lnTo>
                      <a:lnTo>
                        <a:pt x="235" y="10"/>
                      </a:lnTo>
                      <a:lnTo>
                        <a:pt x="190" y="0"/>
                      </a:lnTo>
                      <a:lnTo>
                        <a:pt x="144" y="10"/>
                      </a:lnTo>
                      <a:lnTo>
                        <a:pt x="99" y="18"/>
                      </a:lnTo>
                      <a:lnTo>
                        <a:pt x="63" y="37"/>
                      </a:lnTo>
                      <a:lnTo>
                        <a:pt x="26" y="64"/>
                      </a:lnTo>
                      <a:lnTo>
                        <a:pt x="0" y="91"/>
                      </a:lnTo>
                      <a:lnTo>
                        <a:pt x="0" y="100"/>
                      </a:lnTo>
                      <a:lnTo>
                        <a:pt x="8" y="100"/>
                      </a:lnTo>
                      <a:lnTo>
                        <a:pt x="8" y="109"/>
                      </a:lnTo>
                      <a:lnTo>
                        <a:pt x="36" y="73"/>
                      </a:lnTo>
                      <a:lnTo>
                        <a:pt x="63" y="46"/>
                      </a:lnTo>
                      <a:lnTo>
                        <a:pt x="99" y="28"/>
                      </a:lnTo>
                      <a:lnTo>
                        <a:pt x="144" y="10"/>
                      </a:lnTo>
                      <a:lnTo>
                        <a:pt x="190" y="10"/>
                      </a:lnTo>
                      <a:lnTo>
                        <a:pt x="235" y="10"/>
                      </a:lnTo>
                      <a:lnTo>
                        <a:pt x="271" y="28"/>
                      </a:lnTo>
                      <a:lnTo>
                        <a:pt x="307" y="46"/>
                      </a:lnTo>
                      <a:lnTo>
                        <a:pt x="342" y="73"/>
                      </a:lnTo>
                      <a:lnTo>
                        <a:pt x="370" y="109"/>
                      </a:lnTo>
                      <a:lnTo>
                        <a:pt x="370" y="100"/>
                      </a:lnTo>
                      <a:close/>
                      <a:moveTo>
                        <a:pt x="54" y="407"/>
                      </a:moveTo>
                      <a:lnTo>
                        <a:pt x="63" y="417"/>
                      </a:lnTo>
                      <a:lnTo>
                        <a:pt x="99" y="435"/>
                      </a:lnTo>
                      <a:lnTo>
                        <a:pt x="144" y="452"/>
                      </a:lnTo>
                      <a:lnTo>
                        <a:pt x="190" y="452"/>
                      </a:lnTo>
                      <a:lnTo>
                        <a:pt x="235" y="452"/>
                      </a:lnTo>
                      <a:lnTo>
                        <a:pt x="235" y="443"/>
                      </a:lnTo>
                      <a:lnTo>
                        <a:pt x="190" y="452"/>
                      </a:lnTo>
                      <a:lnTo>
                        <a:pt x="144" y="443"/>
                      </a:lnTo>
                      <a:lnTo>
                        <a:pt x="99" y="435"/>
                      </a:lnTo>
                      <a:lnTo>
                        <a:pt x="63" y="407"/>
                      </a:lnTo>
                      <a:lnTo>
                        <a:pt x="54" y="399"/>
                      </a:lnTo>
                      <a:lnTo>
                        <a:pt x="54" y="407"/>
                      </a:lnTo>
                      <a:close/>
                    </a:path>
                  </a:pathLst>
                </a:custGeom>
                <a:solidFill>
                  <a:srgbClr val="62FFFF"/>
                </a:solidFill>
                <a:ln w="9525">
                  <a:noFill/>
                  <a:round/>
                  <a:headEnd/>
                  <a:tailEnd/>
                </a:ln>
              </p:spPr>
              <p:txBody>
                <a:bodyPr>
                  <a:prstTxWarp prst="textNoShape">
                    <a:avLst/>
                  </a:prstTxWarp>
                </a:bodyPr>
                <a:lstStyle/>
                <a:p>
                  <a:endParaRPr lang="en-US"/>
                </a:p>
              </p:txBody>
            </p:sp>
            <p:sp>
              <p:nvSpPr>
                <p:cNvPr id="38984" name="Freeform 31"/>
                <p:cNvSpPr>
                  <a:spLocks noChangeAspect="1" noEditPoints="1"/>
                </p:cNvSpPr>
                <p:nvPr/>
              </p:nvSpPr>
              <p:spPr bwMode="auto">
                <a:xfrm>
                  <a:off x="1166" y="2740"/>
                  <a:ext cx="37" cy="44"/>
                </a:xfrm>
                <a:custGeom>
                  <a:avLst/>
                  <a:gdLst>
                    <a:gd name="T0" fmla="*/ 362 w 362"/>
                    <a:gd name="T1" fmla="*/ 99 h 442"/>
                    <a:gd name="T2" fmla="*/ 334 w 362"/>
                    <a:gd name="T3" fmla="*/ 63 h 442"/>
                    <a:gd name="T4" fmla="*/ 299 w 362"/>
                    <a:gd name="T5" fmla="*/ 36 h 442"/>
                    <a:gd name="T6" fmla="*/ 263 w 362"/>
                    <a:gd name="T7" fmla="*/ 18 h 442"/>
                    <a:gd name="T8" fmla="*/ 227 w 362"/>
                    <a:gd name="T9" fmla="*/ 0 h 442"/>
                    <a:gd name="T10" fmla="*/ 182 w 362"/>
                    <a:gd name="T11" fmla="*/ 0 h 442"/>
                    <a:gd name="T12" fmla="*/ 136 w 362"/>
                    <a:gd name="T13" fmla="*/ 0 h 442"/>
                    <a:gd name="T14" fmla="*/ 91 w 362"/>
                    <a:gd name="T15" fmla="*/ 18 h 442"/>
                    <a:gd name="T16" fmla="*/ 55 w 362"/>
                    <a:gd name="T17" fmla="*/ 36 h 442"/>
                    <a:gd name="T18" fmla="*/ 28 w 362"/>
                    <a:gd name="T19" fmla="*/ 63 h 442"/>
                    <a:gd name="T20" fmla="*/ 0 w 362"/>
                    <a:gd name="T21" fmla="*/ 99 h 442"/>
                    <a:gd name="T22" fmla="*/ 0 w 362"/>
                    <a:gd name="T23" fmla="*/ 108 h 442"/>
                    <a:gd name="T24" fmla="*/ 0 w 362"/>
                    <a:gd name="T25" fmla="*/ 99 h 442"/>
                    <a:gd name="T26" fmla="*/ 28 w 362"/>
                    <a:gd name="T27" fmla="*/ 71 h 442"/>
                    <a:gd name="T28" fmla="*/ 64 w 362"/>
                    <a:gd name="T29" fmla="*/ 45 h 442"/>
                    <a:gd name="T30" fmla="*/ 100 w 362"/>
                    <a:gd name="T31" fmla="*/ 27 h 442"/>
                    <a:gd name="T32" fmla="*/ 136 w 362"/>
                    <a:gd name="T33" fmla="*/ 8 h 442"/>
                    <a:gd name="T34" fmla="*/ 182 w 362"/>
                    <a:gd name="T35" fmla="*/ 8 h 442"/>
                    <a:gd name="T36" fmla="*/ 227 w 362"/>
                    <a:gd name="T37" fmla="*/ 8 h 442"/>
                    <a:gd name="T38" fmla="*/ 263 w 362"/>
                    <a:gd name="T39" fmla="*/ 27 h 442"/>
                    <a:gd name="T40" fmla="*/ 299 w 362"/>
                    <a:gd name="T41" fmla="*/ 45 h 442"/>
                    <a:gd name="T42" fmla="*/ 326 w 362"/>
                    <a:gd name="T43" fmla="*/ 71 h 442"/>
                    <a:gd name="T44" fmla="*/ 353 w 362"/>
                    <a:gd name="T45" fmla="*/ 99 h 442"/>
                    <a:gd name="T46" fmla="*/ 362 w 362"/>
                    <a:gd name="T47" fmla="*/ 117 h 442"/>
                    <a:gd name="T48" fmla="*/ 362 w 362"/>
                    <a:gd name="T49" fmla="*/ 108 h 442"/>
                    <a:gd name="T50" fmla="*/ 362 w 362"/>
                    <a:gd name="T51" fmla="*/ 99 h 442"/>
                    <a:gd name="T52" fmla="*/ 46 w 362"/>
                    <a:gd name="T53" fmla="*/ 389 h 442"/>
                    <a:gd name="T54" fmla="*/ 55 w 362"/>
                    <a:gd name="T55" fmla="*/ 397 h 442"/>
                    <a:gd name="T56" fmla="*/ 91 w 362"/>
                    <a:gd name="T57" fmla="*/ 425 h 442"/>
                    <a:gd name="T58" fmla="*/ 136 w 362"/>
                    <a:gd name="T59" fmla="*/ 433 h 442"/>
                    <a:gd name="T60" fmla="*/ 182 w 362"/>
                    <a:gd name="T61" fmla="*/ 442 h 442"/>
                    <a:gd name="T62" fmla="*/ 227 w 362"/>
                    <a:gd name="T63" fmla="*/ 433 h 442"/>
                    <a:gd name="T64" fmla="*/ 235 w 362"/>
                    <a:gd name="T65" fmla="*/ 433 h 442"/>
                    <a:gd name="T66" fmla="*/ 235 w 362"/>
                    <a:gd name="T67" fmla="*/ 425 h 442"/>
                    <a:gd name="T68" fmla="*/ 227 w 362"/>
                    <a:gd name="T69" fmla="*/ 425 h 442"/>
                    <a:gd name="T70" fmla="*/ 182 w 362"/>
                    <a:gd name="T71" fmla="*/ 433 h 442"/>
                    <a:gd name="T72" fmla="*/ 136 w 362"/>
                    <a:gd name="T73" fmla="*/ 425 h 442"/>
                    <a:gd name="T74" fmla="*/ 100 w 362"/>
                    <a:gd name="T75" fmla="*/ 415 h 442"/>
                    <a:gd name="T76" fmla="*/ 64 w 362"/>
                    <a:gd name="T77" fmla="*/ 397 h 442"/>
                    <a:gd name="T78" fmla="*/ 46 w 362"/>
                    <a:gd name="T79" fmla="*/ 379 h 442"/>
                    <a:gd name="T80" fmla="*/ 46 w 362"/>
                    <a:gd name="T81" fmla="*/ 389 h 4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2"/>
                    <a:gd name="T124" fmla="*/ 0 h 442"/>
                    <a:gd name="T125" fmla="*/ 362 w 362"/>
                    <a:gd name="T126" fmla="*/ 442 h 4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2" h="442">
                      <a:moveTo>
                        <a:pt x="362" y="99"/>
                      </a:moveTo>
                      <a:lnTo>
                        <a:pt x="334" y="63"/>
                      </a:lnTo>
                      <a:lnTo>
                        <a:pt x="299" y="36"/>
                      </a:lnTo>
                      <a:lnTo>
                        <a:pt x="263" y="18"/>
                      </a:lnTo>
                      <a:lnTo>
                        <a:pt x="227" y="0"/>
                      </a:lnTo>
                      <a:lnTo>
                        <a:pt x="182" y="0"/>
                      </a:lnTo>
                      <a:lnTo>
                        <a:pt x="136" y="0"/>
                      </a:lnTo>
                      <a:lnTo>
                        <a:pt x="91" y="18"/>
                      </a:lnTo>
                      <a:lnTo>
                        <a:pt x="55" y="36"/>
                      </a:lnTo>
                      <a:lnTo>
                        <a:pt x="28" y="63"/>
                      </a:lnTo>
                      <a:lnTo>
                        <a:pt x="0" y="99"/>
                      </a:lnTo>
                      <a:lnTo>
                        <a:pt x="0" y="108"/>
                      </a:lnTo>
                      <a:lnTo>
                        <a:pt x="0" y="99"/>
                      </a:lnTo>
                      <a:lnTo>
                        <a:pt x="28" y="71"/>
                      </a:lnTo>
                      <a:lnTo>
                        <a:pt x="64" y="45"/>
                      </a:lnTo>
                      <a:lnTo>
                        <a:pt x="100" y="27"/>
                      </a:lnTo>
                      <a:lnTo>
                        <a:pt x="136" y="8"/>
                      </a:lnTo>
                      <a:lnTo>
                        <a:pt x="182" y="8"/>
                      </a:lnTo>
                      <a:lnTo>
                        <a:pt x="227" y="8"/>
                      </a:lnTo>
                      <a:lnTo>
                        <a:pt x="263" y="27"/>
                      </a:lnTo>
                      <a:lnTo>
                        <a:pt x="299" y="45"/>
                      </a:lnTo>
                      <a:lnTo>
                        <a:pt x="326" y="71"/>
                      </a:lnTo>
                      <a:lnTo>
                        <a:pt x="353" y="99"/>
                      </a:lnTo>
                      <a:lnTo>
                        <a:pt x="362" y="117"/>
                      </a:lnTo>
                      <a:lnTo>
                        <a:pt x="362" y="108"/>
                      </a:lnTo>
                      <a:lnTo>
                        <a:pt x="362" y="99"/>
                      </a:lnTo>
                      <a:close/>
                      <a:moveTo>
                        <a:pt x="46" y="389"/>
                      </a:moveTo>
                      <a:lnTo>
                        <a:pt x="55" y="397"/>
                      </a:lnTo>
                      <a:lnTo>
                        <a:pt x="91" y="425"/>
                      </a:lnTo>
                      <a:lnTo>
                        <a:pt x="136" y="433"/>
                      </a:lnTo>
                      <a:lnTo>
                        <a:pt x="182" y="442"/>
                      </a:lnTo>
                      <a:lnTo>
                        <a:pt x="227" y="433"/>
                      </a:lnTo>
                      <a:lnTo>
                        <a:pt x="235" y="433"/>
                      </a:lnTo>
                      <a:lnTo>
                        <a:pt x="235" y="425"/>
                      </a:lnTo>
                      <a:lnTo>
                        <a:pt x="227" y="425"/>
                      </a:lnTo>
                      <a:lnTo>
                        <a:pt x="182" y="433"/>
                      </a:lnTo>
                      <a:lnTo>
                        <a:pt x="136" y="425"/>
                      </a:lnTo>
                      <a:lnTo>
                        <a:pt x="100" y="415"/>
                      </a:lnTo>
                      <a:lnTo>
                        <a:pt x="64" y="397"/>
                      </a:lnTo>
                      <a:lnTo>
                        <a:pt x="46" y="379"/>
                      </a:lnTo>
                      <a:lnTo>
                        <a:pt x="46" y="389"/>
                      </a:lnTo>
                      <a:close/>
                    </a:path>
                  </a:pathLst>
                </a:custGeom>
                <a:solidFill>
                  <a:srgbClr val="68FFFF"/>
                </a:solidFill>
                <a:ln w="9525">
                  <a:noFill/>
                  <a:round/>
                  <a:headEnd/>
                  <a:tailEnd/>
                </a:ln>
              </p:spPr>
              <p:txBody>
                <a:bodyPr>
                  <a:prstTxWarp prst="textNoShape">
                    <a:avLst/>
                  </a:prstTxWarp>
                </a:bodyPr>
                <a:lstStyle/>
                <a:p>
                  <a:endParaRPr lang="en-US"/>
                </a:p>
              </p:txBody>
            </p:sp>
            <p:sp>
              <p:nvSpPr>
                <p:cNvPr id="38985" name="Freeform 32"/>
                <p:cNvSpPr>
                  <a:spLocks noChangeAspect="1" noEditPoints="1"/>
                </p:cNvSpPr>
                <p:nvPr/>
              </p:nvSpPr>
              <p:spPr bwMode="auto">
                <a:xfrm>
                  <a:off x="1166" y="2741"/>
                  <a:ext cx="37" cy="42"/>
                </a:xfrm>
                <a:custGeom>
                  <a:avLst/>
                  <a:gdLst>
                    <a:gd name="T0" fmla="*/ 362 w 362"/>
                    <a:gd name="T1" fmla="*/ 109 h 425"/>
                    <a:gd name="T2" fmla="*/ 353 w 362"/>
                    <a:gd name="T3" fmla="*/ 91 h 425"/>
                    <a:gd name="T4" fmla="*/ 326 w 362"/>
                    <a:gd name="T5" fmla="*/ 63 h 425"/>
                    <a:gd name="T6" fmla="*/ 299 w 362"/>
                    <a:gd name="T7" fmla="*/ 37 h 425"/>
                    <a:gd name="T8" fmla="*/ 263 w 362"/>
                    <a:gd name="T9" fmla="*/ 19 h 425"/>
                    <a:gd name="T10" fmla="*/ 227 w 362"/>
                    <a:gd name="T11" fmla="*/ 0 h 425"/>
                    <a:gd name="T12" fmla="*/ 182 w 362"/>
                    <a:gd name="T13" fmla="*/ 0 h 425"/>
                    <a:gd name="T14" fmla="*/ 136 w 362"/>
                    <a:gd name="T15" fmla="*/ 0 h 425"/>
                    <a:gd name="T16" fmla="*/ 100 w 362"/>
                    <a:gd name="T17" fmla="*/ 19 h 425"/>
                    <a:gd name="T18" fmla="*/ 64 w 362"/>
                    <a:gd name="T19" fmla="*/ 37 h 425"/>
                    <a:gd name="T20" fmla="*/ 28 w 362"/>
                    <a:gd name="T21" fmla="*/ 63 h 425"/>
                    <a:gd name="T22" fmla="*/ 0 w 362"/>
                    <a:gd name="T23" fmla="*/ 91 h 425"/>
                    <a:gd name="T24" fmla="*/ 0 w 362"/>
                    <a:gd name="T25" fmla="*/ 100 h 425"/>
                    <a:gd name="T26" fmla="*/ 0 w 362"/>
                    <a:gd name="T27" fmla="*/ 109 h 425"/>
                    <a:gd name="T28" fmla="*/ 10 w 362"/>
                    <a:gd name="T29" fmla="*/ 100 h 425"/>
                    <a:gd name="T30" fmla="*/ 37 w 362"/>
                    <a:gd name="T31" fmla="*/ 63 h 425"/>
                    <a:gd name="T32" fmla="*/ 64 w 362"/>
                    <a:gd name="T33" fmla="*/ 37 h 425"/>
                    <a:gd name="T34" fmla="*/ 100 w 362"/>
                    <a:gd name="T35" fmla="*/ 19 h 425"/>
                    <a:gd name="T36" fmla="*/ 136 w 362"/>
                    <a:gd name="T37" fmla="*/ 10 h 425"/>
                    <a:gd name="T38" fmla="*/ 182 w 362"/>
                    <a:gd name="T39" fmla="*/ 0 h 425"/>
                    <a:gd name="T40" fmla="*/ 217 w 362"/>
                    <a:gd name="T41" fmla="*/ 10 h 425"/>
                    <a:gd name="T42" fmla="*/ 263 w 362"/>
                    <a:gd name="T43" fmla="*/ 19 h 425"/>
                    <a:gd name="T44" fmla="*/ 290 w 362"/>
                    <a:gd name="T45" fmla="*/ 37 h 425"/>
                    <a:gd name="T46" fmla="*/ 326 w 362"/>
                    <a:gd name="T47" fmla="*/ 63 h 425"/>
                    <a:gd name="T48" fmla="*/ 353 w 362"/>
                    <a:gd name="T49" fmla="*/ 100 h 425"/>
                    <a:gd name="T50" fmla="*/ 362 w 362"/>
                    <a:gd name="T51" fmla="*/ 118 h 425"/>
                    <a:gd name="T52" fmla="*/ 362 w 362"/>
                    <a:gd name="T53" fmla="*/ 109 h 425"/>
                    <a:gd name="T54" fmla="*/ 46 w 362"/>
                    <a:gd name="T55" fmla="*/ 371 h 425"/>
                    <a:gd name="T56" fmla="*/ 64 w 362"/>
                    <a:gd name="T57" fmla="*/ 389 h 425"/>
                    <a:gd name="T58" fmla="*/ 100 w 362"/>
                    <a:gd name="T59" fmla="*/ 407 h 425"/>
                    <a:gd name="T60" fmla="*/ 136 w 362"/>
                    <a:gd name="T61" fmla="*/ 417 h 425"/>
                    <a:gd name="T62" fmla="*/ 182 w 362"/>
                    <a:gd name="T63" fmla="*/ 425 h 425"/>
                    <a:gd name="T64" fmla="*/ 227 w 362"/>
                    <a:gd name="T65" fmla="*/ 417 h 425"/>
                    <a:gd name="T66" fmla="*/ 235 w 362"/>
                    <a:gd name="T67" fmla="*/ 417 h 425"/>
                    <a:gd name="T68" fmla="*/ 235 w 362"/>
                    <a:gd name="T69" fmla="*/ 407 h 425"/>
                    <a:gd name="T70" fmla="*/ 245 w 362"/>
                    <a:gd name="T71" fmla="*/ 407 h 425"/>
                    <a:gd name="T72" fmla="*/ 217 w 362"/>
                    <a:gd name="T73" fmla="*/ 417 h 425"/>
                    <a:gd name="T74" fmla="*/ 182 w 362"/>
                    <a:gd name="T75" fmla="*/ 417 h 425"/>
                    <a:gd name="T76" fmla="*/ 136 w 362"/>
                    <a:gd name="T77" fmla="*/ 417 h 425"/>
                    <a:gd name="T78" fmla="*/ 100 w 362"/>
                    <a:gd name="T79" fmla="*/ 399 h 425"/>
                    <a:gd name="T80" fmla="*/ 64 w 362"/>
                    <a:gd name="T81" fmla="*/ 381 h 425"/>
                    <a:gd name="T82" fmla="*/ 46 w 362"/>
                    <a:gd name="T83" fmla="*/ 371 h 4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2"/>
                    <a:gd name="T127" fmla="*/ 0 h 425"/>
                    <a:gd name="T128" fmla="*/ 362 w 362"/>
                    <a:gd name="T129" fmla="*/ 425 h 4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2" h="425">
                      <a:moveTo>
                        <a:pt x="362" y="109"/>
                      </a:moveTo>
                      <a:lnTo>
                        <a:pt x="353" y="91"/>
                      </a:lnTo>
                      <a:lnTo>
                        <a:pt x="326" y="63"/>
                      </a:lnTo>
                      <a:lnTo>
                        <a:pt x="299" y="37"/>
                      </a:lnTo>
                      <a:lnTo>
                        <a:pt x="263" y="19"/>
                      </a:lnTo>
                      <a:lnTo>
                        <a:pt x="227" y="0"/>
                      </a:lnTo>
                      <a:lnTo>
                        <a:pt x="182" y="0"/>
                      </a:lnTo>
                      <a:lnTo>
                        <a:pt x="136" y="0"/>
                      </a:lnTo>
                      <a:lnTo>
                        <a:pt x="100" y="19"/>
                      </a:lnTo>
                      <a:lnTo>
                        <a:pt x="64" y="37"/>
                      </a:lnTo>
                      <a:lnTo>
                        <a:pt x="28" y="63"/>
                      </a:lnTo>
                      <a:lnTo>
                        <a:pt x="0" y="91"/>
                      </a:lnTo>
                      <a:lnTo>
                        <a:pt x="0" y="100"/>
                      </a:lnTo>
                      <a:lnTo>
                        <a:pt x="0" y="109"/>
                      </a:lnTo>
                      <a:lnTo>
                        <a:pt x="10" y="100"/>
                      </a:lnTo>
                      <a:lnTo>
                        <a:pt x="37" y="63"/>
                      </a:lnTo>
                      <a:lnTo>
                        <a:pt x="64" y="37"/>
                      </a:lnTo>
                      <a:lnTo>
                        <a:pt x="100" y="19"/>
                      </a:lnTo>
                      <a:lnTo>
                        <a:pt x="136" y="10"/>
                      </a:lnTo>
                      <a:lnTo>
                        <a:pt x="182" y="0"/>
                      </a:lnTo>
                      <a:lnTo>
                        <a:pt x="217" y="10"/>
                      </a:lnTo>
                      <a:lnTo>
                        <a:pt x="263" y="19"/>
                      </a:lnTo>
                      <a:lnTo>
                        <a:pt x="290" y="37"/>
                      </a:lnTo>
                      <a:lnTo>
                        <a:pt x="326" y="63"/>
                      </a:lnTo>
                      <a:lnTo>
                        <a:pt x="353" y="100"/>
                      </a:lnTo>
                      <a:lnTo>
                        <a:pt x="362" y="118"/>
                      </a:lnTo>
                      <a:lnTo>
                        <a:pt x="362" y="109"/>
                      </a:lnTo>
                      <a:close/>
                      <a:moveTo>
                        <a:pt x="46" y="371"/>
                      </a:moveTo>
                      <a:lnTo>
                        <a:pt x="64" y="389"/>
                      </a:lnTo>
                      <a:lnTo>
                        <a:pt x="100" y="407"/>
                      </a:lnTo>
                      <a:lnTo>
                        <a:pt x="136" y="417"/>
                      </a:lnTo>
                      <a:lnTo>
                        <a:pt x="182" y="425"/>
                      </a:lnTo>
                      <a:lnTo>
                        <a:pt x="227" y="417"/>
                      </a:lnTo>
                      <a:lnTo>
                        <a:pt x="235" y="417"/>
                      </a:lnTo>
                      <a:lnTo>
                        <a:pt x="235" y="407"/>
                      </a:lnTo>
                      <a:lnTo>
                        <a:pt x="245" y="407"/>
                      </a:lnTo>
                      <a:lnTo>
                        <a:pt x="217" y="417"/>
                      </a:lnTo>
                      <a:lnTo>
                        <a:pt x="182" y="417"/>
                      </a:lnTo>
                      <a:lnTo>
                        <a:pt x="136" y="417"/>
                      </a:lnTo>
                      <a:lnTo>
                        <a:pt x="100" y="399"/>
                      </a:lnTo>
                      <a:lnTo>
                        <a:pt x="64" y="381"/>
                      </a:lnTo>
                      <a:lnTo>
                        <a:pt x="46" y="371"/>
                      </a:lnTo>
                      <a:close/>
                    </a:path>
                  </a:pathLst>
                </a:custGeom>
                <a:solidFill>
                  <a:srgbClr val="6DFFFF"/>
                </a:solidFill>
                <a:ln w="9525">
                  <a:noFill/>
                  <a:round/>
                  <a:headEnd/>
                  <a:tailEnd/>
                </a:ln>
              </p:spPr>
              <p:txBody>
                <a:bodyPr>
                  <a:prstTxWarp prst="textNoShape">
                    <a:avLst/>
                  </a:prstTxWarp>
                </a:bodyPr>
                <a:lstStyle/>
                <a:p>
                  <a:endParaRPr lang="en-US"/>
                </a:p>
              </p:txBody>
            </p:sp>
            <p:sp>
              <p:nvSpPr>
                <p:cNvPr id="38986" name="Freeform 33"/>
                <p:cNvSpPr>
                  <a:spLocks noChangeAspect="1" noEditPoints="1"/>
                </p:cNvSpPr>
                <p:nvPr/>
              </p:nvSpPr>
              <p:spPr bwMode="auto">
                <a:xfrm>
                  <a:off x="1166" y="2741"/>
                  <a:ext cx="37" cy="41"/>
                </a:xfrm>
                <a:custGeom>
                  <a:avLst/>
                  <a:gdLst>
                    <a:gd name="T0" fmla="*/ 362 w 362"/>
                    <a:gd name="T1" fmla="*/ 118 h 417"/>
                    <a:gd name="T2" fmla="*/ 353 w 362"/>
                    <a:gd name="T3" fmla="*/ 100 h 417"/>
                    <a:gd name="T4" fmla="*/ 326 w 362"/>
                    <a:gd name="T5" fmla="*/ 63 h 417"/>
                    <a:gd name="T6" fmla="*/ 290 w 362"/>
                    <a:gd name="T7" fmla="*/ 37 h 417"/>
                    <a:gd name="T8" fmla="*/ 263 w 362"/>
                    <a:gd name="T9" fmla="*/ 19 h 417"/>
                    <a:gd name="T10" fmla="*/ 217 w 362"/>
                    <a:gd name="T11" fmla="*/ 10 h 417"/>
                    <a:gd name="T12" fmla="*/ 182 w 362"/>
                    <a:gd name="T13" fmla="*/ 0 h 417"/>
                    <a:gd name="T14" fmla="*/ 136 w 362"/>
                    <a:gd name="T15" fmla="*/ 10 h 417"/>
                    <a:gd name="T16" fmla="*/ 100 w 362"/>
                    <a:gd name="T17" fmla="*/ 19 h 417"/>
                    <a:gd name="T18" fmla="*/ 64 w 362"/>
                    <a:gd name="T19" fmla="*/ 37 h 417"/>
                    <a:gd name="T20" fmla="*/ 37 w 362"/>
                    <a:gd name="T21" fmla="*/ 63 h 417"/>
                    <a:gd name="T22" fmla="*/ 10 w 362"/>
                    <a:gd name="T23" fmla="*/ 100 h 417"/>
                    <a:gd name="T24" fmla="*/ 0 w 362"/>
                    <a:gd name="T25" fmla="*/ 109 h 417"/>
                    <a:gd name="T26" fmla="*/ 0 w 362"/>
                    <a:gd name="T27" fmla="*/ 118 h 417"/>
                    <a:gd name="T28" fmla="*/ 0 w 362"/>
                    <a:gd name="T29" fmla="*/ 127 h 417"/>
                    <a:gd name="T30" fmla="*/ 18 w 362"/>
                    <a:gd name="T31" fmla="*/ 100 h 417"/>
                    <a:gd name="T32" fmla="*/ 37 w 362"/>
                    <a:gd name="T33" fmla="*/ 73 h 417"/>
                    <a:gd name="T34" fmla="*/ 64 w 362"/>
                    <a:gd name="T35" fmla="*/ 46 h 417"/>
                    <a:gd name="T36" fmla="*/ 100 w 362"/>
                    <a:gd name="T37" fmla="*/ 28 h 417"/>
                    <a:gd name="T38" fmla="*/ 136 w 362"/>
                    <a:gd name="T39" fmla="*/ 19 h 417"/>
                    <a:gd name="T40" fmla="*/ 182 w 362"/>
                    <a:gd name="T41" fmla="*/ 10 h 417"/>
                    <a:gd name="T42" fmla="*/ 217 w 362"/>
                    <a:gd name="T43" fmla="*/ 19 h 417"/>
                    <a:gd name="T44" fmla="*/ 253 w 362"/>
                    <a:gd name="T45" fmla="*/ 28 h 417"/>
                    <a:gd name="T46" fmla="*/ 290 w 362"/>
                    <a:gd name="T47" fmla="*/ 46 h 417"/>
                    <a:gd name="T48" fmla="*/ 316 w 362"/>
                    <a:gd name="T49" fmla="*/ 73 h 417"/>
                    <a:gd name="T50" fmla="*/ 344 w 362"/>
                    <a:gd name="T51" fmla="*/ 100 h 417"/>
                    <a:gd name="T52" fmla="*/ 362 w 362"/>
                    <a:gd name="T53" fmla="*/ 136 h 417"/>
                    <a:gd name="T54" fmla="*/ 362 w 362"/>
                    <a:gd name="T55" fmla="*/ 127 h 417"/>
                    <a:gd name="T56" fmla="*/ 362 w 362"/>
                    <a:gd name="T57" fmla="*/ 118 h 417"/>
                    <a:gd name="T58" fmla="*/ 46 w 362"/>
                    <a:gd name="T59" fmla="*/ 371 h 417"/>
                    <a:gd name="T60" fmla="*/ 64 w 362"/>
                    <a:gd name="T61" fmla="*/ 381 h 417"/>
                    <a:gd name="T62" fmla="*/ 100 w 362"/>
                    <a:gd name="T63" fmla="*/ 399 h 417"/>
                    <a:gd name="T64" fmla="*/ 136 w 362"/>
                    <a:gd name="T65" fmla="*/ 417 h 417"/>
                    <a:gd name="T66" fmla="*/ 182 w 362"/>
                    <a:gd name="T67" fmla="*/ 417 h 417"/>
                    <a:gd name="T68" fmla="*/ 217 w 362"/>
                    <a:gd name="T69" fmla="*/ 417 h 417"/>
                    <a:gd name="T70" fmla="*/ 245 w 362"/>
                    <a:gd name="T71" fmla="*/ 407 h 417"/>
                    <a:gd name="T72" fmla="*/ 245 w 362"/>
                    <a:gd name="T73" fmla="*/ 399 h 417"/>
                    <a:gd name="T74" fmla="*/ 253 w 362"/>
                    <a:gd name="T75" fmla="*/ 399 h 417"/>
                    <a:gd name="T76" fmla="*/ 217 w 362"/>
                    <a:gd name="T77" fmla="*/ 407 h 417"/>
                    <a:gd name="T78" fmla="*/ 182 w 362"/>
                    <a:gd name="T79" fmla="*/ 407 h 417"/>
                    <a:gd name="T80" fmla="*/ 136 w 362"/>
                    <a:gd name="T81" fmla="*/ 407 h 417"/>
                    <a:gd name="T82" fmla="*/ 100 w 362"/>
                    <a:gd name="T83" fmla="*/ 389 h 417"/>
                    <a:gd name="T84" fmla="*/ 64 w 362"/>
                    <a:gd name="T85" fmla="*/ 371 h 417"/>
                    <a:gd name="T86" fmla="*/ 55 w 362"/>
                    <a:gd name="T87" fmla="*/ 362 h 417"/>
                    <a:gd name="T88" fmla="*/ 55 w 362"/>
                    <a:gd name="T89" fmla="*/ 371 h 417"/>
                    <a:gd name="T90" fmla="*/ 46 w 362"/>
                    <a:gd name="T91" fmla="*/ 371 h 4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2"/>
                    <a:gd name="T139" fmla="*/ 0 h 417"/>
                    <a:gd name="T140" fmla="*/ 362 w 362"/>
                    <a:gd name="T141" fmla="*/ 417 h 4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2" h="417">
                      <a:moveTo>
                        <a:pt x="362" y="118"/>
                      </a:moveTo>
                      <a:lnTo>
                        <a:pt x="353" y="100"/>
                      </a:lnTo>
                      <a:lnTo>
                        <a:pt x="326" y="63"/>
                      </a:lnTo>
                      <a:lnTo>
                        <a:pt x="290" y="37"/>
                      </a:lnTo>
                      <a:lnTo>
                        <a:pt x="263" y="19"/>
                      </a:lnTo>
                      <a:lnTo>
                        <a:pt x="217" y="10"/>
                      </a:lnTo>
                      <a:lnTo>
                        <a:pt x="182" y="0"/>
                      </a:lnTo>
                      <a:lnTo>
                        <a:pt x="136" y="10"/>
                      </a:lnTo>
                      <a:lnTo>
                        <a:pt x="100" y="19"/>
                      </a:lnTo>
                      <a:lnTo>
                        <a:pt x="64" y="37"/>
                      </a:lnTo>
                      <a:lnTo>
                        <a:pt x="37" y="63"/>
                      </a:lnTo>
                      <a:lnTo>
                        <a:pt x="10" y="100"/>
                      </a:lnTo>
                      <a:lnTo>
                        <a:pt x="0" y="109"/>
                      </a:lnTo>
                      <a:lnTo>
                        <a:pt x="0" y="118"/>
                      </a:lnTo>
                      <a:lnTo>
                        <a:pt x="0" y="127"/>
                      </a:lnTo>
                      <a:lnTo>
                        <a:pt x="18" y="100"/>
                      </a:lnTo>
                      <a:lnTo>
                        <a:pt x="37" y="73"/>
                      </a:lnTo>
                      <a:lnTo>
                        <a:pt x="64" y="46"/>
                      </a:lnTo>
                      <a:lnTo>
                        <a:pt x="100" y="28"/>
                      </a:lnTo>
                      <a:lnTo>
                        <a:pt x="136" y="19"/>
                      </a:lnTo>
                      <a:lnTo>
                        <a:pt x="182" y="10"/>
                      </a:lnTo>
                      <a:lnTo>
                        <a:pt x="217" y="19"/>
                      </a:lnTo>
                      <a:lnTo>
                        <a:pt x="253" y="28"/>
                      </a:lnTo>
                      <a:lnTo>
                        <a:pt x="290" y="46"/>
                      </a:lnTo>
                      <a:lnTo>
                        <a:pt x="316" y="73"/>
                      </a:lnTo>
                      <a:lnTo>
                        <a:pt x="344" y="100"/>
                      </a:lnTo>
                      <a:lnTo>
                        <a:pt x="362" y="136"/>
                      </a:lnTo>
                      <a:lnTo>
                        <a:pt x="362" y="127"/>
                      </a:lnTo>
                      <a:lnTo>
                        <a:pt x="362" y="118"/>
                      </a:lnTo>
                      <a:close/>
                      <a:moveTo>
                        <a:pt x="46" y="371"/>
                      </a:moveTo>
                      <a:lnTo>
                        <a:pt x="64" y="381"/>
                      </a:lnTo>
                      <a:lnTo>
                        <a:pt x="100" y="399"/>
                      </a:lnTo>
                      <a:lnTo>
                        <a:pt x="136" y="417"/>
                      </a:lnTo>
                      <a:lnTo>
                        <a:pt x="182" y="417"/>
                      </a:lnTo>
                      <a:lnTo>
                        <a:pt x="217" y="417"/>
                      </a:lnTo>
                      <a:lnTo>
                        <a:pt x="245" y="407"/>
                      </a:lnTo>
                      <a:lnTo>
                        <a:pt x="245" y="399"/>
                      </a:lnTo>
                      <a:lnTo>
                        <a:pt x="253" y="399"/>
                      </a:lnTo>
                      <a:lnTo>
                        <a:pt x="217" y="407"/>
                      </a:lnTo>
                      <a:lnTo>
                        <a:pt x="182" y="407"/>
                      </a:lnTo>
                      <a:lnTo>
                        <a:pt x="136" y="407"/>
                      </a:lnTo>
                      <a:lnTo>
                        <a:pt x="100" y="389"/>
                      </a:lnTo>
                      <a:lnTo>
                        <a:pt x="64" y="371"/>
                      </a:lnTo>
                      <a:lnTo>
                        <a:pt x="55" y="362"/>
                      </a:lnTo>
                      <a:lnTo>
                        <a:pt x="55" y="371"/>
                      </a:lnTo>
                      <a:lnTo>
                        <a:pt x="46" y="371"/>
                      </a:lnTo>
                      <a:close/>
                    </a:path>
                  </a:pathLst>
                </a:custGeom>
                <a:solidFill>
                  <a:srgbClr val="72FFFF"/>
                </a:solidFill>
                <a:ln w="9525">
                  <a:noFill/>
                  <a:round/>
                  <a:headEnd/>
                  <a:tailEnd/>
                </a:ln>
              </p:spPr>
              <p:txBody>
                <a:bodyPr>
                  <a:prstTxWarp prst="textNoShape">
                    <a:avLst/>
                  </a:prstTxWarp>
                </a:bodyPr>
                <a:lstStyle/>
                <a:p>
                  <a:endParaRPr lang="en-US"/>
                </a:p>
              </p:txBody>
            </p:sp>
            <p:sp>
              <p:nvSpPr>
                <p:cNvPr id="38987" name="Freeform 34"/>
                <p:cNvSpPr>
                  <a:spLocks noChangeAspect="1" noEditPoints="1"/>
                </p:cNvSpPr>
                <p:nvPr/>
              </p:nvSpPr>
              <p:spPr bwMode="auto">
                <a:xfrm>
                  <a:off x="1166" y="2741"/>
                  <a:ext cx="37" cy="40"/>
                </a:xfrm>
                <a:custGeom>
                  <a:avLst/>
                  <a:gdLst>
                    <a:gd name="T0" fmla="*/ 362 w 371"/>
                    <a:gd name="T1" fmla="*/ 126 h 397"/>
                    <a:gd name="T2" fmla="*/ 344 w 371"/>
                    <a:gd name="T3" fmla="*/ 90 h 397"/>
                    <a:gd name="T4" fmla="*/ 316 w 371"/>
                    <a:gd name="T5" fmla="*/ 63 h 397"/>
                    <a:gd name="T6" fmla="*/ 290 w 371"/>
                    <a:gd name="T7" fmla="*/ 36 h 397"/>
                    <a:gd name="T8" fmla="*/ 253 w 371"/>
                    <a:gd name="T9" fmla="*/ 18 h 397"/>
                    <a:gd name="T10" fmla="*/ 217 w 371"/>
                    <a:gd name="T11" fmla="*/ 9 h 397"/>
                    <a:gd name="T12" fmla="*/ 182 w 371"/>
                    <a:gd name="T13" fmla="*/ 0 h 397"/>
                    <a:gd name="T14" fmla="*/ 136 w 371"/>
                    <a:gd name="T15" fmla="*/ 9 h 397"/>
                    <a:gd name="T16" fmla="*/ 100 w 371"/>
                    <a:gd name="T17" fmla="*/ 18 h 397"/>
                    <a:gd name="T18" fmla="*/ 64 w 371"/>
                    <a:gd name="T19" fmla="*/ 36 h 397"/>
                    <a:gd name="T20" fmla="*/ 37 w 371"/>
                    <a:gd name="T21" fmla="*/ 63 h 397"/>
                    <a:gd name="T22" fmla="*/ 18 w 371"/>
                    <a:gd name="T23" fmla="*/ 90 h 397"/>
                    <a:gd name="T24" fmla="*/ 0 w 371"/>
                    <a:gd name="T25" fmla="*/ 117 h 397"/>
                    <a:gd name="T26" fmla="*/ 0 w 371"/>
                    <a:gd name="T27" fmla="*/ 126 h 397"/>
                    <a:gd name="T28" fmla="*/ 18 w 371"/>
                    <a:gd name="T29" fmla="*/ 90 h 397"/>
                    <a:gd name="T30" fmla="*/ 46 w 371"/>
                    <a:gd name="T31" fmla="*/ 63 h 397"/>
                    <a:gd name="T32" fmla="*/ 73 w 371"/>
                    <a:gd name="T33" fmla="*/ 45 h 397"/>
                    <a:gd name="T34" fmla="*/ 109 w 371"/>
                    <a:gd name="T35" fmla="*/ 27 h 397"/>
                    <a:gd name="T36" fmla="*/ 145 w 371"/>
                    <a:gd name="T37" fmla="*/ 18 h 397"/>
                    <a:gd name="T38" fmla="*/ 182 w 371"/>
                    <a:gd name="T39" fmla="*/ 9 h 397"/>
                    <a:gd name="T40" fmla="*/ 217 w 371"/>
                    <a:gd name="T41" fmla="*/ 18 h 397"/>
                    <a:gd name="T42" fmla="*/ 253 w 371"/>
                    <a:gd name="T43" fmla="*/ 27 h 397"/>
                    <a:gd name="T44" fmla="*/ 290 w 371"/>
                    <a:gd name="T45" fmla="*/ 45 h 397"/>
                    <a:gd name="T46" fmla="*/ 316 w 371"/>
                    <a:gd name="T47" fmla="*/ 63 h 397"/>
                    <a:gd name="T48" fmla="*/ 334 w 371"/>
                    <a:gd name="T49" fmla="*/ 90 h 397"/>
                    <a:gd name="T50" fmla="*/ 353 w 371"/>
                    <a:gd name="T51" fmla="*/ 126 h 397"/>
                    <a:gd name="T52" fmla="*/ 362 w 371"/>
                    <a:gd name="T53" fmla="*/ 154 h 397"/>
                    <a:gd name="T54" fmla="*/ 362 w 371"/>
                    <a:gd name="T55" fmla="*/ 144 h 397"/>
                    <a:gd name="T56" fmla="*/ 362 w 371"/>
                    <a:gd name="T57" fmla="*/ 136 h 397"/>
                    <a:gd name="T58" fmla="*/ 362 w 371"/>
                    <a:gd name="T59" fmla="*/ 126 h 397"/>
                    <a:gd name="T60" fmla="*/ 55 w 371"/>
                    <a:gd name="T61" fmla="*/ 352 h 397"/>
                    <a:gd name="T62" fmla="*/ 64 w 371"/>
                    <a:gd name="T63" fmla="*/ 361 h 397"/>
                    <a:gd name="T64" fmla="*/ 100 w 371"/>
                    <a:gd name="T65" fmla="*/ 379 h 397"/>
                    <a:gd name="T66" fmla="*/ 136 w 371"/>
                    <a:gd name="T67" fmla="*/ 397 h 397"/>
                    <a:gd name="T68" fmla="*/ 182 w 371"/>
                    <a:gd name="T69" fmla="*/ 397 h 397"/>
                    <a:gd name="T70" fmla="*/ 217 w 371"/>
                    <a:gd name="T71" fmla="*/ 397 h 397"/>
                    <a:gd name="T72" fmla="*/ 253 w 371"/>
                    <a:gd name="T73" fmla="*/ 389 h 397"/>
                    <a:gd name="T74" fmla="*/ 253 w 371"/>
                    <a:gd name="T75" fmla="*/ 379 h 397"/>
                    <a:gd name="T76" fmla="*/ 263 w 371"/>
                    <a:gd name="T77" fmla="*/ 379 h 397"/>
                    <a:gd name="T78" fmla="*/ 263 w 371"/>
                    <a:gd name="T79" fmla="*/ 371 h 397"/>
                    <a:gd name="T80" fmla="*/ 253 w 371"/>
                    <a:gd name="T81" fmla="*/ 379 h 397"/>
                    <a:gd name="T82" fmla="*/ 217 w 371"/>
                    <a:gd name="T83" fmla="*/ 389 h 397"/>
                    <a:gd name="T84" fmla="*/ 182 w 371"/>
                    <a:gd name="T85" fmla="*/ 389 h 397"/>
                    <a:gd name="T86" fmla="*/ 145 w 371"/>
                    <a:gd name="T87" fmla="*/ 389 h 397"/>
                    <a:gd name="T88" fmla="*/ 127 w 371"/>
                    <a:gd name="T89" fmla="*/ 389 h 397"/>
                    <a:gd name="T90" fmla="*/ 127 w 371"/>
                    <a:gd name="T91" fmla="*/ 379 h 397"/>
                    <a:gd name="T92" fmla="*/ 118 w 371"/>
                    <a:gd name="T93" fmla="*/ 379 h 397"/>
                    <a:gd name="T94" fmla="*/ 109 w 371"/>
                    <a:gd name="T95" fmla="*/ 379 h 397"/>
                    <a:gd name="T96" fmla="*/ 100 w 371"/>
                    <a:gd name="T97" fmla="*/ 379 h 397"/>
                    <a:gd name="T98" fmla="*/ 100 w 371"/>
                    <a:gd name="T99" fmla="*/ 371 h 397"/>
                    <a:gd name="T100" fmla="*/ 91 w 371"/>
                    <a:gd name="T101" fmla="*/ 371 h 397"/>
                    <a:gd name="T102" fmla="*/ 82 w 371"/>
                    <a:gd name="T103" fmla="*/ 371 h 397"/>
                    <a:gd name="T104" fmla="*/ 82 w 371"/>
                    <a:gd name="T105" fmla="*/ 361 h 397"/>
                    <a:gd name="T106" fmla="*/ 73 w 371"/>
                    <a:gd name="T107" fmla="*/ 361 h 397"/>
                    <a:gd name="T108" fmla="*/ 64 w 371"/>
                    <a:gd name="T109" fmla="*/ 352 h 397"/>
                    <a:gd name="T110" fmla="*/ 55 w 371"/>
                    <a:gd name="T111" fmla="*/ 352 h 397"/>
                    <a:gd name="T112" fmla="*/ 371 w 371"/>
                    <a:gd name="T113" fmla="*/ 225 h 397"/>
                    <a:gd name="T114" fmla="*/ 371 w 371"/>
                    <a:gd name="T115" fmla="*/ 199 h 397"/>
                    <a:gd name="T116" fmla="*/ 371 w 371"/>
                    <a:gd name="T117" fmla="*/ 207 h 397"/>
                    <a:gd name="T118" fmla="*/ 371 w 371"/>
                    <a:gd name="T119" fmla="*/ 217 h 397"/>
                    <a:gd name="T120" fmla="*/ 371 w 371"/>
                    <a:gd name="T121" fmla="*/ 225 h 3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71"/>
                    <a:gd name="T184" fmla="*/ 0 h 397"/>
                    <a:gd name="T185" fmla="*/ 371 w 371"/>
                    <a:gd name="T186" fmla="*/ 397 h 3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71" h="397">
                      <a:moveTo>
                        <a:pt x="362" y="126"/>
                      </a:moveTo>
                      <a:lnTo>
                        <a:pt x="344" y="90"/>
                      </a:lnTo>
                      <a:lnTo>
                        <a:pt x="316" y="63"/>
                      </a:lnTo>
                      <a:lnTo>
                        <a:pt x="290" y="36"/>
                      </a:lnTo>
                      <a:lnTo>
                        <a:pt x="253" y="18"/>
                      </a:lnTo>
                      <a:lnTo>
                        <a:pt x="217" y="9"/>
                      </a:lnTo>
                      <a:lnTo>
                        <a:pt x="182" y="0"/>
                      </a:lnTo>
                      <a:lnTo>
                        <a:pt x="136" y="9"/>
                      </a:lnTo>
                      <a:lnTo>
                        <a:pt x="100" y="18"/>
                      </a:lnTo>
                      <a:lnTo>
                        <a:pt x="64" y="36"/>
                      </a:lnTo>
                      <a:lnTo>
                        <a:pt x="37" y="63"/>
                      </a:lnTo>
                      <a:lnTo>
                        <a:pt x="18" y="90"/>
                      </a:lnTo>
                      <a:lnTo>
                        <a:pt x="0" y="117"/>
                      </a:lnTo>
                      <a:lnTo>
                        <a:pt x="0" y="126"/>
                      </a:lnTo>
                      <a:lnTo>
                        <a:pt x="18" y="90"/>
                      </a:lnTo>
                      <a:lnTo>
                        <a:pt x="46" y="63"/>
                      </a:lnTo>
                      <a:lnTo>
                        <a:pt x="73" y="45"/>
                      </a:lnTo>
                      <a:lnTo>
                        <a:pt x="109" y="27"/>
                      </a:lnTo>
                      <a:lnTo>
                        <a:pt x="145" y="18"/>
                      </a:lnTo>
                      <a:lnTo>
                        <a:pt x="182" y="9"/>
                      </a:lnTo>
                      <a:lnTo>
                        <a:pt x="217" y="18"/>
                      </a:lnTo>
                      <a:lnTo>
                        <a:pt x="253" y="27"/>
                      </a:lnTo>
                      <a:lnTo>
                        <a:pt x="290" y="45"/>
                      </a:lnTo>
                      <a:lnTo>
                        <a:pt x="316" y="63"/>
                      </a:lnTo>
                      <a:lnTo>
                        <a:pt x="334" y="90"/>
                      </a:lnTo>
                      <a:lnTo>
                        <a:pt x="353" y="126"/>
                      </a:lnTo>
                      <a:lnTo>
                        <a:pt x="362" y="154"/>
                      </a:lnTo>
                      <a:lnTo>
                        <a:pt x="362" y="144"/>
                      </a:lnTo>
                      <a:lnTo>
                        <a:pt x="362" y="136"/>
                      </a:lnTo>
                      <a:lnTo>
                        <a:pt x="362" y="126"/>
                      </a:lnTo>
                      <a:close/>
                      <a:moveTo>
                        <a:pt x="55" y="352"/>
                      </a:moveTo>
                      <a:lnTo>
                        <a:pt x="64" y="361"/>
                      </a:lnTo>
                      <a:lnTo>
                        <a:pt x="100" y="379"/>
                      </a:lnTo>
                      <a:lnTo>
                        <a:pt x="136" y="397"/>
                      </a:lnTo>
                      <a:lnTo>
                        <a:pt x="182" y="397"/>
                      </a:lnTo>
                      <a:lnTo>
                        <a:pt x="217" y="397"/>
                      </a:lnTo>
                      <a:lnTo>
                        <a:pt x="253" y="389"/>
                      </a:lnTo>
                      <a:lnTo>
                        <a:pt x="253" y="379"/>
                      </a:lnTo>
                      <a:lnTo>
                        <a:pt x="263" y="379"/>
                      </a:lnTo>
                      <a:lnTo>
                        <a:pt x="263" y="371"/>
                      </a:lnTo>
                      <a:lnTo>
                        <a:pt x="253" y="379"/>
                      </a:lnTo>
                      <a:lnTo>
                        <a:pt x="217" y="389"/>
                      </a:lnTo>
                      <a:lnTo>
                        <a:pt x="182" y="389"/>
                      </a:lnTo>
                      <a:lnTo>
                        <a:pt x="145" y="389"/>
                      </a:lnTo>
                      <a:lnTo>
                        <a:pt x="127" y="389"/>
                      </a:lnTo>
                      <a:lnTo>
                        <a:pt x="127" y="379"/>
                      </a:lnTo>
                      <a:lnTo>
                        <a:pt x="118" y="379"/>
                      </a:lnTo>
                      <a:lnTo>
                        <a:pt x="109" y="379"/>
                      </a:lnTo>
                      <a:lnTo>
                        <a:pt x="100" y="379"/>
                      </a:lnTo>
                      <a:lnTo>
                        <a:pt x="100" y="371"/>
                      </a:lnTo>
                      <a:lnTo>
                        <a:pt x="91" y="371"/>
                      </a:lnTo>
                      <a:lnTo>
                        <a:pt x="82" y="371"/>
                      </a:lnTo>
                      <a:lnTo>
                        <a:pt x="82" y="361"/>
                      </a:lnTo>
                      <a:lnTo>
                        <a:pt x="73" y="361"/>
                      </a:lnTo>
                      <a:lnTo>
                        <a:pt x="64" y="352"/>
                      </a:lnTo>
                      <a:lnTo>
                        <a:pt x="55" y="352"/>
                      </a:lnTo>
                      <a:close/>
                      <a:moveTo>
                        <a:pt x="371" y="225"/>
                      </a:moveTo>
                      <a:lnTo>
                        <a:pt x="371" y="199"/>
                      </a:lnTo>
                      <a:lnTo>
                        <a:pt x="371" y="207"/>
                      </a:lnTo>
                      <a:lnTo>
                        <a:pt x="371" y="217"/>
                      </a:lnTo>
                      <a:lnTo>
                        <a:pt x="371" y="225"/>
                      </a:lnTo>
                      <a:close/>
                    </a:path>
                  </a:pathLst>
                </a:custGeom>
                <a:solidFill>
                  <a:srgbClr val="77FFFF"/>
                </a:solidFill>
                <a:ln w="9525">
                  <a:noFill/>
                  <a:round/>
                  <a:headEnd/>
                  <a:tailEnd/>
                </a:ln>
              </p:spPr>
              <p:txBody>
                <a:bodyPr>
                  <a:prstTxWarp prst="textNoShape">
                    <a:avLst/>
                  </a:prstTxWarp>
                </a:bodyPr>
                <a:lstStyle/>
                <a:p>
                  <a:endParaRPr lang="en-US"/>
                </a:p>
              </p:txBody>
            </p:sp>
            <p:sp>
              <p:nvSpPr>
                <p:cNvPr id="38988" name="Freeform 35"/>
                <p:cNvSpPr>
                  <a:spLocks noChangeAspect="1" noEditPoints="1"/>
                </p:cNvSpPr>
                <p:nvPr/>
              </p:nvSpPr>
              <p:spPr bwMode="auto">
                <a:xfrm>
                  <a:off x="1166" y="2742"/>
                  <a:ext cx="37" cy="38"/>
                </a:xfrm>
                <a:custGeom>
                  <a:avLst/>
                  <a:gdLst>
                    <a:gd name="T0" fmla="*/ 353 w 371"/>
                    <a:gd name="T1" fmla="*/ 117 h 380"/>
                    <a:gd name="T2" fmla="*/ 316 w 371"/>
                    <a:gd name="T3" fmla="*/ 54 h 380"/>
                    <a:gd name="T4" fmla="*/ 253 w 371"/>
                    <a:gd name="T5" fmla="*/ 18 h 380"/>
                    <a:gd name="T6" fmla="*/ 182 w 371"/>
                    <a:gd name="T7" fmla="*/ 0 h 380"/>
                    <a:gd name="T8" fmla="*/ 109 w 371"/>
                    <a:gd name="T9" fmla="*/ 18 h 380"/>
                    <a:gd name="T10" fmla="*/ 46 w 371"/>
                    <a:gd name="T11" fmla="*/ 54 h 380"/>
                    <a:gd name="T12" fmla="*/ 0 w 371"/>
                    <a:gd name="T13" fmla="*/ 117 h 380"/>
                    <a:gd name="T14" fmla="*/ 0 w 371"/>
                    <a:gd name="T15" fmla="*/ 135 h 380"/>
                    <a:gd name="T16" fmla="*/ 10 w 371"/>
                    <a:gd name="T17" fmla="*/ 117 h 380"/>
                    <a:gd name="T18" fmla="*/ 46 w 371"/>
                    <a:gd name="T19" fmla="*/ 63 h 380"/>
                    <a:gd name="T20" fmla="*/ 109 w 371"/>
                    <a:gd name="T21" fmla="*/ 27 h 380"/>
                    <a:gd name="T22" fmla="*/ 182 w 371"/>
                    <a:gd name="T23" fmla="*/ 9 h 380"/>
                    <a:gd name="T24" fmla="*/ 253 w 371"/>
                    <a:gd name="T25" fmla="*/ 27 h 380"/>
                    <a:gd name="T26" fmla="*/ 308 w 371"/>
                    <a:gd name="T27" fmla="*/ 63 h 380"/>
                    <a:gd name="T28" fmla="*/ 344 w 371"/>
                    <a:gd name="T29" fmla="*/ 117 h 380"/>
                    <a:gd name="T30" fmla="*/ 362 w 371"/>
                    <a:gd name="T31" fmla="*/ 190 h 380"/>
                    <a:gd name="T32" fmla="*/ 371 w 371"/>
                    <a:gd name="T33" fmla="*/ 216 h 380"/>
                    <a:gd name="T34" fmla="*/ 362 w 371"/>
                    <a:gd name="T35" fmla="*/ 226 h 380"/>
                    <a:gd name="T36" fmla="*/ 371 w 371"/>
                    <a:gd name="T37" fmla="*/ 190 h 380"/>
                    <a:gd name="T38" fmla="*/ 362 w 371"/>
                    <a:gd name="T39" fmla="*/ 171 h 380"/>
                    <a:gd name="T40" fmla="*/ 362 w 371"/>
                    <a:gd name="T41" fmla="*/ 153 h 380"/>
                    <a:gd name="T42" fmla="*/ 64 w 371"/>
                    <a:gd name="T43" fmla="*/ 343 h 380"/>
                    <a:gd name="T44" fmla="*/ 82 w 371"/>
                    <a:gd name="T45" fmla="*/ 352 h 380"/>
                    <a:gd name="T46" fmla="*/ 73 w 371"/>
                    <a:gd name="T47" fmla="*/ 343 h 380"/>
                    <a:gd name="T48" fmla="*/ 109 w 371"/>
                    <a:gd name="T49" fmla="*/ 370 h 380"/>
                    <a:gd name="T50" fmla="*/ 145 w 371"/>
                    <a:gd name="T51" fmla="*/ 380 h 380"/>
                    <a:gd name="T52" fmla="*/ 217 w 371"/>
                    <a:gd name="T53" fmla="*/ 380 h 380"/>
                    <a:gd name="T54" fmla="*/ 263 w 371"/>
                    <a:gd name="T55" fmla="*/ 362 h 380"/>
                    <a:gd name="T56" fmla="*/ 271 w 371"/>
                    <a:gd name="T57" fmla="*/ 352 h 380"/>
                    <a:gd name="T58" fmla="*/ 217 w 371"/>
                    <a:gd name="T59" fmla="*/ 370 h 380"/>
                    <a:gd name="T60" fmla="*/ 172 w 371"/>
                    <a:gd name="T61" fmla="*/ 380 h 380"/>
                    <a:gd name="T62" fmla="*/ 154 w 371"/>
                    <a:gd name="T63" fmla="*/ 380 h 380"/>
                    <a:gd name="T64" fmla="*/ 136 w 371"/>
                    <a:gd name="T65" fmla="*/ 380 h 3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380"/>
                    <a:gd name="T101" fmla="*/ 371 w 371"/>
                    <a:gd name="T102" fmla="*/ 380 h 3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380">
                      <a:moveTo>
                        <a:pt x="362" y="145"/>
                      </a:moveTo>
                      <a:lnTo>
                        <a:pt x="353" y="117"/>
                      </a:lnTo>
                      <a:lnTo>
                        <a:pt x="334" y="81"/>
                      </a:lnTo>
                      <a:lnTo>
                        <a:pt x="316" y="54"/>
                      </a:lnTo>
                      <a:lnTo>
                        <a:pt x="290" y="36"/>
                      </a:lnTo>
                      <a:lnTo>
                        <a:pt x="253" y="18"/>
                      </a:lnTo>
                      <a:lnTo>
                        <a:pt x="217" y="9"/>
                      </a:lnTo>
                      <a:lnTo>
                        <a:pt x="182" y="0"/>
                      </a:lnTo>
                      <a:lnTo>
                        <a:pt x="145" y="9"/>
                      </a:lnTo>
                      <a:lnTo>
                        <a:pt x="109" y="18"/>
                      </a:lnTo>
                      <a:lnTo>
                        <a:pt x="73" y="36"/>
                      </a:lnTo>
                      <a:lnTo>
                        <a:pt x="46" y="54"/>
                      </a:lnTo>
                      <a:lnTo>
                        <a:pt x="18" y="81"/>
                      </a:lnTo>
                      <a:lnTo>
                        <a:pt x="0" y="117"/>
                      </a:lnTo>
                      <a:lnTo>
                        <a:pt x="0" y="127"/>
                      </a:lnTo>
                      <a:lnTo>
                        <a:pt x="0" y="135"/>
                      </a:lnTo>
                      <a:lnTo>
                        <a:pt x="0" y="145"/>
                      </a:lnTo>
                      <a:lnTo>
                        <a:pt x="10" y="117"/>
                      </a:lnTo>
                      <a:lnTo>
                        <a:pt x="28" y="90"/>
                      </a:lnTo>
                      <a:lnTo>
                        <a:pt x="46" y="63"/>
                      </a:lnTo>
                      <a:lnTo>
                        <a:pt x="73" y="36"/>
                      </a:lnTo>
                      <a:lnTo>
                        <a:pt x="109" y="27"/>
                      </a:lnTo>
                      <a:lnTo>
                        <a:pt x="145" y="9"/>
                      </a:lnTo>
                      <a:lnTo>
                        <a:pt x="182" y="9"/>
                      </a:lnTo>
                      <a:lnTo>
                        <a:pt x="217" y="9"/>
                      </a:lnTo>
                      <a:lnTo>
                        <a:pt x="253" y="27"/>
                      </a:lnTo>
                      <a:lnTo>
                        <a:pt x="281" y="36"/>
                      </a:lnTo>
                      <a:lnTo>
                        <a:pt x="308" y="63"/>
                      </a:lnTo>
                      <a:lnTo>
                        <a:pt x="334" y="90"/>
                      </a:lnTo>
                      <a:lnTo>
                        <a:pt x="344" y="117"/>
                      </a:lnTo>
                      <a:lnTo>
                        <a:pt x="362" y="153"/>
                      </a:lnTo>
                      <a:lnTo>
                        <a:pt x="362" y="190"/>
                      </a:lnTo>
                      <a:lnTo>
                        <a:pt x="371" y="190"/>
                      </a:lnTo>
                      <a:lnTo>
                        <a:pt x="371" y="216"/>
                      </a:lnTo>
                      <a:lnTo>
                        <a:pt x="362" y="216"/>
                      </a:lnTo>
                      <a:lnTo>
                        <a:pt x="362" y="226"/>
                      </a:lnTo>
                      <a:lnTo>
                        <a:pt x="362" y="190"/>
                      </a:lnTo>
                      <a:lnTo>
                        <a:pt x="371" y="190"/>
                      </a:lnTo>
                      <a:lnTo>
                        <a:pt x="371" y="180"/>
                      </a:lnTo>
                      <a:lnTo>
                        <a:pt x="362" y="171"/>
                      </a:lnTo>
                      <a:lnTo>
                        <a:pt x="362" y="162"/>
                      </a:lnTo>
                      <a:lnTo>
                        <a:pt x="362" y="153"/>
                      </a:lnTo>
                      <a:lnTo>
                        <a:pt x="362" y="145"/>
                      </a:lnTo>
                      <a:close/>
                      <a:moveTo>
                        <a:pt x="64" y="343"/>
                      </a:moveTo>
                      <a:lnTo>
                        <a:pt x="73" y="352"/>
                      </a:lnTo>
                      <a:lnTo>
                        <a:pt x="82" y="352"/>
                      </a:lnTo>
                      <a:lnTo>
                        <a:pt x="73" y="352"/>
                      </a:lnTo>
                      <a:lnTo>
                        <a:pt x="73" y="343"/>
                      </a:lnTo>
                      <a:lnTo>
                        <a:pt x="64" y="343"/>
                      </a:lnTo>
                      <a:close/>
                      <a:moveTo>
                        <a:pt x="109" y="370"/>
                      </a:moveTo>
                      <a:close/>
                      <a:moveTo>
                        <a:pt x="127" y="380"/>
                      </a:moveTo>
                      <a:lnTo>
                        <a:pt x="145" y="380"/>
                      </a:lnTo>
                      <a:lnTo>
                        <a:pt x="182" y="380"/>
                      </a:lnTo>
                      <a:lnTo>
                        <a:pt x="217" y="380"/>
                      </a:lnTo>
                      <a:lnTo>
                        <a:pt x="253" y="370"/>
                      </a:lnTo>
                      <a:lnTo>
                        <a:pt x="263" y="362"/>
                      </a:lnTo>
                      <a:lnTo>
                        <a:pt x="263" y="352"/>
                      </a:lnTo>
                      <a:lnTo>
                        <a:pt x="271" y="352"/>
                      </a:lnTo>
                      <a:lnTo>
                        <a:pt x="253" y="362"/>
                      </a:lnTo>
                      <a:lnTo>
                        <a:pt x="217" y="370"/>
                      </a:lnTo>
                      <a:lnTo>
                        <a:pt x="182" y="380"/>
                      </a:lnTo>
                      <a:lnTo>
                        <a:pt x="172" y="380"/>
                      </a:lnTo>
                      <a:lnTo>
                        <a:pt x="164" y="380"/>
                      </a:lnTo>
                      <a:lnTo>
                        <a:pt x="154" y="380"/>
                      </a:lnTo>
                      <a:lnTo>
                        <a:pt x="145" y="380"/>
                      </a:lnTo>
                      <a:lnTo>
                        <a:pt x="136" y="380"/>
                      </a:lnTo>
                      <a:lnTo>
                        <a:pt x="127" y="380"/>
                      </a:lnTo>
                      <a:close/>
                    </a:path>
                  </a:pathLst>
                </a:custGeom>
                <a:solidFill>
                  <a:srgbClr val="7CFFFF"/>
                </a:solidFill>
                <a:ln w="9525">
                  <a:noFill/>
                  <a:round/>
                  <a:headEnd/>
                  <a:tailEnd/>
                </a:ln>
              </p:spPr>
              <p:txBody>
                <a:bodyPr>
                  <a:prstTxWarp prst="textNoShape">
                    <a:avLst/>
                  </a:prstTxWarp>
                </a:bodyPr>
                <a:lstStyle/>
                <a:p>
                  <a:endParaRPr lang="en-US"/>
                </a:p>
              </p:txBody>
            </p:sp>
            <p:sp>
              <p:nvSpPr>
                <p:cNvPr id="38989" name="Freeform 36"/>
                <p:cNvSpPr>
                  <a:spLocks noChangeAspect="1" noEditPoints="1"/>
                </p:cNvSpPr>
                <p:nvPr/>
              </p:nvSpPr>
              <p:spPr bwMode="auto">
                <a:xfrm>
                  <a:off x="1166" y="2743"/>
                  <a:ext cx="37" cy="37"/>
                </a:xfrm>
                <a:custGeom>
                  <a:avLst/>
                  <a:gdLst>
                    <a:gd name="T0" fmla="*/ 362 w 362"/>
                    <a:gd name="T1" fmla="*/ 181 h 371"/>
                    <a:gd name="T2" fmla="*/ 362 w 362"/>
                    <a:gd name="T3" fmla="*/ 144 h 371"/>
                    <a:gd name="T4" fmla="*/ 344 w 362"/>
                    <a:gd name="T5" fmla="*/ 108 h 371"/>
                    <a:gd name="T6" fmla="*/ 334 w 362"/>
                    <a:gd name="T7" fmla="*/ 81 h 371"/>
                    <a:gd name="T8" fmla="*/ 308 w 362"/>
                    <a:gd name="T9" fmla="*/ 54 h 371"/>
                    <a:gd name="T10" fmla="*/ 281 w 362"/>
                    <a:gd name="T11" fmla="*/ 27 h 371"/>
                    <a:gd name="T12" fmla="*/ 253 w 362"/>
                    <a:gd name="T13" fmla="*/ 18 h 371"/>
                    <a:gd name="T14" fmla="*/ 217 w 362"/>
                    <a:gd name="T15" fmla="*/ 0 h 371"/>
                    <a:gd name="T16" fmla="*/ 182 w 362"/>
                    <a:gd name="T17" fmla="*/ 0 h 371"/>
                    <a:gd name="T18" fmla="*/ 145 w 362"/>
                    <a:gd name="T19" fmla="*/ 0 h 371"/>
                    <a:gd name="T20" fmla="*/ 109 w 362"/>
                    <a:gd name="T21" fmla="*/ 18 h 371"/>
                    <a:gd name="T22" fmla="*/ 73 w 362"/>
                    <a:gd name="T23" fmla="*/ 27 h 371"/>
                    <a:gd name="T24" fmla="*/ 46 w 362"/>
                    <a:gd name="T25" fmla="*/ 54 h 371"/>
                    <a:gd name="T26" fmla="*/ 28 w 362"/>
                    <a:gd name="T27" fmla="*/ 81 h 371"/>
                    <a:gd name="T28" fmla="*/ 10 w 362"/>
                    <a:gd name="T29" fmla="*/ 108 h 371"/>
                    <a:gd name="T30" fmla="*/ 0 w 362"/>
                    <a:gd name="T31" fmla="*/ 136 h 371"/>
                    <a:gd name="T32" fmla="*/ 10 w 362"/>
                    <a:gd name="T33" fmla="*/ 126 h 371"/>
                    <a:gd name="T34" fmla="*/ 10 w 362"/>
                    <a:gd name="T35" fmla="*/ 118 h 371"/>
                    <a:gd name="T36" fmla="*/ 18 w 362"/>
                    <a:gd name="T37" fmla="*/ 108 h 371"/>
                    <a:gd name="T38" fmla="*/ 18 w 362"/>
                    <a:gd name="T39" fmla="*/ 99 h 371"/>
                    <a:gd name="T40" fmla="*/ 28 w 362"/>
                    <a:gd name="T41" fmla="*/ 99 h 371"/>
                    <a:gd name="T42" fmla="*/ 37 w 362"/>
                    <a:gd name="T43" fmla="*/ 81 h 371"/>
                    <a:gd name="T44" fmla="*/ 55 w 362"/>
                    <a:gd name="T45" fmla="*/ 54 h 371"/>
                    <a:gd name="T46" fmla="*/ 82 w 362"/>
                    <a:gd name="T47" fmla="*/ 35 h 371"/>
                    <a:gd name="T48" fmla="*/ 109 w 362"/>
                    <a:gd name="T49" fmla="*/ 18 h 371"/>
                    <a:gd name="T50" fmla="*/ 145 w 362"/>
                    <a:gd name="T51" fmla="*/ 9 h 371"/>
                    <a:gd name="T52" fmla="*/ 182 w 362"/>
                    <a:gd name="T53" fmla="*/ 9 h 371"/>
                    <a:gd name="T54" fmla="*/ 217 w 362"/>
                    <a:gd name="T55" fmla="*/ 9 h 371"/>
                    <a:gd name="T56" fmla="*/ 245 w 362"/>
                    <a:gd name="T57" fmla="*/ 18 h 371"/>
                    <a:gd name="T58" fmla="*/ 281 w 362"/>
                    <a:gd name="T59" fmla="*/ 35 h 371"/>
                    <a:gd name="T60" fmla="*/ 308 w 362"/>
                    <a:gd name="T61" fmla="*/ 54 h 371"/>
                    <a:gd name="T62" fmla="*/ 326 w 362"/>
                    <a:gd name="T63" fmla="*/ 81 h 371"/>
                    <a:gd name="T64" fmla="*/ 344 w 362"/>
                    <a:gd name="T65" fmla="*/ 118 h 371"/>
                    <a:gd name="T66" fmla="*/ 353 w 362"/>
                    <a:gd name="T67" fmla="*/ 144 h 371"/>
                    <a:gd name="T68" fmla="*/ 353 w 362"/>
                    <a:gd name="T69" fmla="*/ 181 h 371"/>
                    <a:gd name="T70" fmla="*/ 362 w 362"/>
                    <a:gd name="T71" fmla="*/ 181 h 371"/>
                    <a:gd name="T72" fmla="*/ 362 w 362"/>
                    <a:gd name="T73" fmla="*/ 217 h 371"/>
                    <a:gd name="T74" fmla="*/ 353 w 362"/>
                    <a:gd name="T75" fmla="*/ 225 h 371"/>
                    <a:gd name="T76" fmla="*/ 353 w 362"/>
                    <a:gd name="T77" fmla="*/ 235 h 371"/>
                    <a:gd name="T78" fmla="*/ 344 w 362"/>
                    <a:gd name="T79" fmla="*/ 235 h 371"/>
                    <a:gd name="T80" fmla="*/ 353 w 362"/>
                    <a:gd name="T81" fmla="*/ 217 h 371"/>
                    <a:gd name="T82" fmla="*/ 353 w 362"/>
                    <a:gd name="T83" fmla="*/ 181 h 371"/>
                    <a:gd name="T84" fmla="*/ 362 w 362"/>
                    <a:gd name="T85" fmla="*/ 181 h 371"/>
                    <a:gd name="T86" fmla="*/ 182 w 362"/>
                    <a:gd name="T87" fmla="*/ 371 h 371"/>
                    <a:gd name="T88" fmla="*/ 217 w 362"/>
                    <a:gd name="T89" fmla="*/ 361 h 371"/>
                    <a:gd name="T90" fmla="*/ 253 w 362"/>
                    <a:gd name="T91" fmla="*/ 353 h 371"/>
                    <a:gd name="T92" fmla="*/ 271 w 362"/>
                    <a:gd name="T93" fmla="*/ 343 h 371"/>
                    <a:gd name="T94" fmla="*/ 271 w 362"/>
                    <a:gd name="T95" fmla="*/ 334 h 371"/>
                    <a:gd name="T96" fmla="*/ 281 w 362"/>
                    <a:gd name="T97" fmla="*/ 334 h 371"/>
                    <a:gd name="T98" fmla="*/ 281 w 362"/>
                    <a:gd name="T99" fmla="*/ 325 h 371"/>
                    <a:gd name="T100" fmla="*/ 245 w 362"/>
                    <a:gd name="T101" fmla="*/ 343 h 371"/>
                    <a:gd name="T102" fmla="*/ 217 w 362"/>
                    <a:gd name="T103" fmla="*/ 353 h 371"/>
                    <a:gd name="T104" fmla="*/ 199 w 362"/>
                    <a:gd name="T105" fmla="*/ 353 h 371"/>
                    <a:gd name="T106" fmla="*/ 199 w 362"/>
                    <a:gd name="T107" fmla="*/ 361 h 371"/>
                    <a:gd name="T108" fmla="*/ 190 w 362"/>
                    <a:gd name="T109" fmla="*/ 361 h 371"/>
                    <a:gd name="T110" fmla="*/ 182 w 362"/>
                    <a:gd name="T111" fmla="*/ 361 h 371"/>
                    <a:gd name="T112" fmla="*/ 182 w 362"/>
                    <a:gd name="T113" fmla="*/ 371 h 3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2"/>
                    <a:gd name="T172" fmla="*/ 0 h 371"/>
                    <a:gd name="T173" fmla="*/ 362 w 362"/>
                    <a:gd name="T174" fmla="*/ 371 h 3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2" h="371">
                      <a:moveTo>
                        <a:pt x="362" y="181"/>
                      </a:moveTo>
                      <a:lnTo>
                        <a:pt x="362" y="144"/>
                      </a:lnTo>
                      <a:lnTo>
                        <a:pt x="344" y="108"/>
                      </a:lnTo>
                      <a:lnTo>
                        <a:pt x="334" y="81"/>
                      </a:lnTo>
                      <a:lnTo>
                        <a:pt x="308" y="54"/>
                      </a:lnTo>
                      <a:lnTo>
                        <a:pt x="281" y="27"/>
                      </a:lnTo>
                      <a:lnTo>
                        <a:pt x="253" y="18"/>
                      </a:lnTo>
                      <a:lnTo>
                        <a:pt x="217" y="0"/>
                      </a:lnTo>
                      <a:lnTo>
                        <a:pt x="182" y="0"/>
                      </a:lnTo>
                      <a:lnTo>
                        <a:pt x="145" y="0"/>
                      </a:lnTo>
                      <a:lnTo>
                        <a:pt x="109" y="18"/>
                      </a:lnTo>
                      <a:lnTo>
                        <a:pt x="73" y="27"/>
                      </a:lnTo>
                      <a:lnTo>
                        <a:pt x="46" y="54"/>
                      </a:lnTo>
                      <a:lnTo>
                        <a:pt x="28" y="81"/>
                      </a:lnTo>
                      <a:lnTo>
                        <a:pt x="10" y="108"/>
                      </a:lnTo>
                      <a:lnTo>
                        <a:pt x="0" y="136"/>
                      </a:lnTo>
                      <a:lnTo>
                        <a:pt x="10" y="126"/>
                      </a:lnTo>
                      <a:lnTo>
                        <a:pt x="10" y="118"/>
                      </a:lnTo>
                      <a:lnTo>
                        <a:pt x="18" y="108"/>
                      </a:lnTo>
                      <a:lnTo>
                        <a:pt x="18" y="99"/>
                      </a:lnTo>
                      <a:lnTo>
                        <a:pt x="28" y="99"/>
                      </a:lnTo>
                      <a:lnTo>
                        <a:pt x="37" y="81"/>
                      </a:lnTo>
                      <a:lnTo>
                        <a:pt x="55" y="54"/>
                      </a:lnTo>
                      <a:lnTo>
                        <a:pt x="82" y="35"/>
                      </a:lnTo>
                      <a:lnTo>
                        <a:pt x="109" y="18"/>
                      </a:lnTo>
                      <a:lnTo>
                        <a:pt x="145" y="9"/>
                      </a:lnTo>
                      <a:lnTo>
                        <a:pt x="182" y="9"/>
                      </a:lnTo>
                      <a:lnTo>
                        <a:pt x="217" y="9"/>
                      </a:lnTo>
                      <a:lnTo>
                        <a:pt x="245" y="18"/>
                      </a:lnTo>
                      <a:lnTo>
                        <a:pt x="281" y="35"/>
                      </a:lnTo>
                      <a:lnTo>
                        <a:pt x="308" y="54"/>
                      </a:lnTo>
                      <a:lnTo>
                        <a:pt x="326" y="81"/>
                      </a:lnTo>
                      <a:lnTo>
                        <a:pt x="344" y="118"/>
                      </a:lnTo>
                      <a:lnTo>
                        <a:pt x="353" y="144"/>
                      </a:lnTo>
                      <a:lnTo>
                        <a:pt x="353" y="181"/>
                      </a:lnTo>
                      <a:lnTo>
                        <a:pt x="362" y="181"/>
                      </a:lnTo>
                      <a:lnTo>
                        <a:pt x="362" y="217"/>
                      </a:lnTo>
                      <a:lnTo>
                        <a:pt x="353" y="225"/>
                      </a:lnTo>
                      <a:lnTo>
                        <a:pt x="353" y="235"/>
                      </a:lnTo>
                      <a:lnTo>
                        <a:pt x="344" y="235"/>
                      </a:lnTo>
                      <a:lnTo>
                        <a:pt x="353" y="217"/>
                      </a:lnTo>
                      <a:lnTo>
                        <a:pt x="353" y="181"/>
                      </a:lnTo>
                      <a:lnTo>
                        <a:pt x="362" y="181"/>
                      </a:lnTo>
                      <a:close/>
                      <a:moveTo>
                        <a:pt x="182" y="371"/>
                      </a:moveTo>
                      <a:lnTo>
                        <a:pt x="217" y="361"/>
                      </a:lnTo>
                      <a:lnTo>
                        <a:pt x="253" y="353"/>
                      </a:lnTo>
                      <a:lnTo>
                        <a:pt x="271" y="343"/>
                      </a:lnTo>
                      <a:lnTo>
                        <a:pt x="271" y="334"/>
                      </a:lnTo>
                      <a:lnTo>
                        <a:pt x="281" y="334"/>
                      </a:lnTo>
                      <a:lnTo>
                        <a:pt x="281" y="325"/>
                      </a:lnTo>
                      <a:lnTo>
                        <a:pt x="245" y="343"/>
                      </a:lnTo>
                      <a:lnTo>
                        <a:pt x="217" y="353"/>
                      </a:lnTo>
                      <a:lnTo>
                        <a:pt x="199" y="353"/>
                      </a:lnTo>
                      <a:lnTo>
                        <a:pt x="199" y="361"/>
                      </a:lnTo>
                      <a:lnTo>
                        <a:pt x="190" y="361"/>
                      </a:lnTo>
                      <a:lnTo>
                        <a:pt x="182" y="361"/>
                      </a:lnTo>
                      <a:lnTo>
                        <a:pt x="182" y="371"/>
                      </a:lnTo>
                      <a:close/>
                    </a:path>
                  </a:pathLst>
                </a:custGeom>
                <a:solidFill>
                  <a:srgbClr val="82FFFF"/>
                </a:solidFill>
                <a:ln w="9525">
                  <a:noFill/>
                  <a:round/>
                  <a:headEnd/>
                  <a:tailEnd/>
                </a:ln>
              </p:spPr>
              <p:txBody>
                <a:bodyPr>
                  <a:prstTxWarp prst="textNoShape">
                    <a:avLst/>
                  </a:prstTxWarp>
                </a:bodyPr>
                <a:lstStyle/>
                <a:p>
                  <a:endParaRPr lang="en-US"/>
                </a:p>
              </p:txBody>
            </p:sp>
            <p:sp>
              <p:nvSpPr>
                <p:cNvPr id="38990" name="Freeform 37"/>
                <p:cNvSpPr>
                  <a:spLocks noChangeAspect="1" noEditPoints="1"/>
                </p:cNvSpPr>
                <p:nvPr/>
              </p:nvSpPr>
              <p:spPr bwMode="auto">
                <a:xfrm>
                  <a:off x="1169" y="2744"/>
                  <a:ext cx="33" cy="35"/>
                </a:xfrm>
                <a:custGeom>
                  <a:avLst/>
                  <a:gdLst>
                    <a:gd name="T0" fmla="*/ 325 w 325"/>
                    <a:gd name="T1" fmla="*/ 172 h 344"/>
                    <a:gd name="T2" fmla="*/ 325 w 325"/>
                    <a:gd name="T3" fmla="*/ 135 h 344"/>
                    <a:gd name="T4" fmla="*/ 316 w 325"/>
                    <a:gd name="T5" fmla="*/ 109 h 344"/>
                    <a:gd name="T6" fmla="*/ 298 w 325"/>
                    <a:gd name="T7" fmla="*/ 72 h 344"/>
                    <a:gd name="T8" fmla="*/ 280 w 325"/>
                    <a:gd name="T9" fmla="*/ 45 h 344"/>
                    <a:gd name="T10" fmla="*/ 253 w 325"/>
                    <a:gd name="T11" fmla="*/ 26 h 344"/>
                    <a:gd name="T12" fmla="*/ 217 w 325"/>
                    <a:gd name="T13" fmla="*/ 9 h 344"/>
                    <a:gd name="T14" fmla="*/ 189 w 325"/>
                    <a:gd name="T15" fmla="*/ 0 h 344"/>
                    <a:gd name="T16" fmla="*/ 154 w 325"/>
                    <a:gd name="T17" fmla="*/ 0 h 344"/>
                    <a:gd name="T18" fmla="*/ 117 w 325"/>
                    <a:gd name="T19" fmla="*/ 0 h 344"/>
                    <a:gd name="T20" fmla="*/ 81 w 325"/>
                    <a:gd name="T21" fmla="*/ 9 h 344"/>
                    <a:gd name="T22" fmla="*/ 54 w 325"/>
                    <a:gd name="T23" fmla="*/ 26 h 344"/>
                    <a:gd name="T24" fmla="*/ 27 w 325"/>
                    <a:gd name="T25" fmla="*/ 45 h 344"/>
                    <a:gd name="T26" fmla="*/ 9 w 325"/>
                    <a:gd name="T27" fmla="*/ 72 h 344"/>
                    <a:gd name="T28" fmla="*/ 0 w 325"/>
                    <a:gd name="T29" fmla="*/ 90 h 344"/>
                    <a:gd name="T30" fmla="*/ 0 w 325"/>
                    <a:gd name="T31" fmla="*/ 81 h 344"/>
                    <a:gd name="T32" fmla="*/ 9 w 325"/>
                    <a:gd name="T33" fmla="*/ 81 h 344"/>
                    <a:gd name="T34" fmla="*/ 18 w 325"/>
                    <a:gd name="T35" fmla="*/ 72 h 344"/>
                    <a:gd name="T36" fmla="*/ 36 w 325"/>
                    <a:gd name="T37" fmla="*/ 54 h 344"/>
                    <a:gd name="T38" fmla="*/ 54 w 325"/>
                    <a:gd name="T39" fmla="*/ 36 h 344"/>
                    <a:gd name="T40" fmla="*/ 81 w 325"/>
                    <a:gd name="T41" fmla="*/ 18 h 344"/>
                    <a:gd name="T42" fmla="*/ 117 w 325"/>
                    <a:gd name="T43" fmla="*/ 9 h 344"/>
                    <a:gd name="T44" fmla="*/ 154 w 325"/>
                    <a:gd name="T45" fmla="*/ 9 h 344"/>
                    <a:gd name="T46" fmla="*/ 189 w 325"/>
                    <a:gd name="T47" fmla="*/ 9 h 344"/>
                    <a:gd name="T48" fmla="*/ 217 w 325"/>
                    <a:gd name="T49" fmla="*/ 18 h 344"/>
                    <a:gd name="T50" fmla="*/ 243 w 325"/>
                    <a:gd name="T51" fmla="*/ 36 h 344"/>
                    <a:gd name="T52" fmla="*/ 271 w 325"/>
                    <a:gd name="T53" fmla="*/ 54 h 344"/>
                    <a:gd name="T54" fmla="*/ 288 w 325"/>
                    <a:gd name="T55" fmla="*/ 81 h 344"/>
                    <a:gd name="T56" fmla="*/ 306 w 325"/>
                    <a:gd name="T57" fmla="*/ 109 h 344"/>
                    <a:gd name="T58" fmla="*/ 316 w 325"/>
                    <a:gd name="T59" fmla="*/ 135 h 344"/>
                    <a:gd name="T60" fmla="*/ 316 w 325"/>
                    <a:gd name="T61" fmla="*/ 172 h 344"/>
                    <a:gd name="T62" fmla="*/ 325 w 325"/>
                    <a:gd name="T63" fmla="*/ 172 h 344"/>
                    <a:gd name="T64" fmla="*/ 325 w 325"/>
                    <a:gd name="T65" fmla="*/ 208 h 344"/>
                    <a:gd name="T66" fmla="*/ 316 w 325"/>
                    <a:gd name="T67" fmla="*/ 226 h 344"/>
                    <a:gd name="T68" fmla="*/ 316 w 325"/>
                    <a:gd name="T69" fmla="*/ 235 h 344"/>
                    <a:gd name="T70" fmla="*/ 306 w 325"/>
                    <a:gd name="T71" fmla="*/ 235 h 344"/>
                    <a:gd name="T72" fmla="*/ 306 w 325"/>
                    <a:gd name="T73" fmla="*/ 244 h 344"/>
                    <a:gd name="T74" fmla="*/ 316 w 325"/>
                    <a:gd name="T75" fmla="*/ 208 h 344"/>
                    <a:gd name="T76" fmla="*/ 316 w 325"/>
                    <a:gd name="T77" fmla="*/ 172 h 344"/>
                    <a:gd name="T78" fmla="*/ 325 w 325"/>
                    <a:gd name="T79" fmla="*/ 172 h 344"/>
                    <a:gd name="T80" fmla="*/ 171 w 325"/>
                    <a:gd name="T81" fmla="*/ 344 h 344"/>
                    <a:gd name="T82" fmla="*/ 189 w 325"/>
                    <a:gd name="T83" fmla="*/ 344 h 344"/>
                    <a:gd name="T84" fmla="*/ 217 w 325"/>
                    <a:gd name="T85" fmla="*/ 334 h 344"/>
                    <a:gd name="T86" fmla="*/ 253 w 325"/>
                    <a:gd name="T87" fmla="*/ 316 h 344"/>
                    <a:gd name="T88" fmla="*/ 262 w 325"/>
                    <a:gd name="T89" fmla="*/ 307 h 344"/>
                    <a:gd name="T90" fmla="*/ 262 w 325"/>
                    <a:gd name="T91" fmla="*/ 298 h 344"/>
                    <a:gd name="T92" fmla="*/ 271 w 325"/>
                    <a:gd name="T93" fmla="*/ 298 h 344"/>
                    <a:gd name="T94" fmla="*/ 243 w 325"/>
                    <a:gd name="T95" fmla="*/ 316 h 344"/>
                    <a:gd name="T96" fmla="*/ 217 w 325"/>
                    <a:gd name="T97" fmla="*/ 325 h 344"/>
                    <a:gd name="T98" fmla="*/ 189 w 325"/>
                    <a:gd name="T99" fmla="*/ 334 h 344"/>
                    <a:gd name="T100" fmla="*/ 189 w 325"/>
                    <a:gd name="T101" fmla="*/ 344 h 344"/>
                    <a:gd name="T102" fmla="*/ 180 w 325"/>
                    <a:gd name="T103" fmla="*/ 344 h 344"/>
                    <a:gd name="T104" fmla="*/ 171 w 325"/>
                    <a:gd name="T105" fmla="*/ 344 h 3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25"/>
                    <a:gd name="T160" fmla="*/ 0 h 344"/>
                    <a:gd name="T161" fmla="*/ 325 w 325"/>
                    <a:gd name="T162" fmla="*/ 344 h 34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25" h="344">
                      <a:moveTo>
                        <a:pt x="325" y="172"/>
                      </a:moveTo>
                      <a:lnTo>
                        <a:pt x="325" y="135"/>
                      </a:lnTo>
                      <a:lnTo>
                        <a:pt x="316" y="109"/>
                      </a:lnTo>
                      <a:lnTo>
                        <a:pt x="298" y="72"/>
                      </a:lnTo>
                      <a:lnTo>
                        <a:pt x="280" y="45"/>
                      </a:lnTo>
                      <a:lnTo>
                        <a:pt x="253" y="26"/>
                      </a:lnTo>
                      <a:lnTo>
                        <a:pt x="217" y="9"/>
                      </a:lnTo>
                      <a:lnTo>
                        <a:pt x="189" y="0"/>
                      </a:lnTo>
                      <a:lnTo>
                        <a:pt x="154" y="0"/>
                      </a:lnTo>
                      <a:lnTo>
                        <a:pt x="117" y="0"/>
                      </a:lnTo>
                      <a:lnTo>
                        <a:pt x="81" y="9"/>
                      </a:lnTo>
                      <a:lnTo>
                        <a:pt x="54" y="26"/>
                      </a:lnTo>
                      <a:lnTo>
                        <a:pt x="27" y="45"/>
                      </a:lnTo>
                      <a:lnTo>
                        <a:pt x="9" y="72"/>
                      </a:lnTo>
                      <a:lnTo>
                        <a:pt x="0" y="90"/>
                      </a:lnTo>
                      <a:lnTo>
                        <a:pt x="0" y="81"/>
                      </a:lnTo>
                      <a:lnTo>
                        <a:pt x="9" y="81"/>
                      </a:lnTo>
                      <a:lnTo>
                        <a:pt x="18" y="72"/>
                      </a:lnTo>
                      <a:lnTo>
                        <a:pt x="36" y="54"/>
                      </a:lnTo>
                      <a:lnTo>
                        <a:pt x="54" y="36"/>
                      </a:lnTo>
                      <a:lnTo>
                        <a:pt x="81" y="18"/>
                      </a:lnTo>
                      <a:lnTo>
                        <a:pt x="117" y="9"/>
                      </a:lnTo>
                      <a:lnTo>
                        <a:pt x="154" y="9"/>
                      </a:lnTo>
                      <a:lnTo>
                        <a:pt x="189" y="9"/>
                      </a:lnTo>
                      <a:lnTo>
                        <a:pt x="217" y="18"/>
                      </a:lnTo>
                      <a:lnTo>
                        <a:pt x="243" y="36"/>
                      </a:lnTo>
                      <a:lnTo>
                        <a:pt x="271" y="54"/>
                      </a:lnTo>
                      <a:lnTo>
                        <a:pt x="288" y="81"/>
                      </a:lnTo>
                      <a:lnTo>
                        <a:pt x="306" y="109"/>
                      </a:lnTo>
                      <a:lnTo>
                        <a:pt x="316" y="135"/>
                      </a:lnTo>
                      <a:lnTo>
                        <a:pt x="316" y="172"/>
                      </a:lnTo>
                      <a:lnTo>
                        <a:pt x="325" y="172"/>
                      </a:lnTo>
                      <a:lnTo>
                        <a:pt x="325" y="208"/>
                      </a:lnTo>
                      <a:lnTo>
                        <a:pt x="316" y="226"/>
                      </a:lnTo>
                      <a:lnTo>
                        <a:pt x="316" y="235"/>
                      </a:lnTo>
                      <a:lnTo>
                        <a:pt x="306" y="235"/>
                      </a:lnTo>
                      <a:lnTo>
                        <a:pt x="306" y="244"/>
                      </a:lnTo>
                      <a:lnTo>
                        <a:pt x="316" y="208"/>
                      </a:lnTo>
                      <a:lnTo>
                        <a:pt x="316" y="172"/>
                      </a:lnTo>
                      <a:lnTo>
                        <a:pt x="325" y="172"/>
                      </a:lnTo>
                      <a:close/>
                      <a:moveTo>
                        <a:pt x="171" y="344"/>
                      </a:moveTo>
                      <a:lnTo>
                        <a:pt x="189" y="344"/>
                      </a:lnTo>
                      <a:lnTo>
                        <a:pt x="217" y="334"/>
                      </a:lnTo>
                      <a:lnTo>
                        <a:pt x="253" y="316"/>
                      </a:lnTo>
                      <a:lnTo>
                        <a:pt x="262" y="307"/>
                      </a:lnTo>
                      <a:lnTo>
                        <a:pt x="262" y="298"/>
                      </a:lnTo>
                      <a:lnTo>
                        <a:pt x="271" y="298"/>
                      </a:lnTo>
                      <a:lnTo>
                        <a:pt x="243" y="316"/>
                      </a:lnTo>
                      <a:lnTo>
                        <a:pt x="217" y="325"/>
                      </a:lnTo>
                      <a:lnTo>
                        <a:pt x="189" y="334"/>
                      </a:lnTo>
                      <a:lnTo>
                        <a:pt x="189" y="344"/>
                      </a:lnTo>
                      <a:lnTo>
                        <a:pt x="180" y="344"/>
                      </a:lnTo>
                      <a:lnTo>
                        <a:pt x="171" y="344"/>
                      </a:lnTo>
                      <a:close/>
                    </a:path>
                  </a:pathLst>
                </a:custGeom>
                <a:solidFill>
                  <a:srgbClr val="87FFFF"/>
                </a:solidFill>
                <a:ln w="9525">
                  <a:noFill/>
                  <a:round/>
                  <a:headEnd/>
                  <a:tailEnd/>
                </a:ln>
              </p:spPr>
              <p:txBody>
                <a:bodyPr>
                  <a:prstTxWarp prst="textNoShape">
                    <a:avLst/>
                  </a:prstTxWarp>
                </a:bodyPr>
                <a:lstStyle/>
                <a:p>
                  <a:endParaRPr lang="en-US"/>
                </a:p>
              </p:txBody>
            </p:sp>
            <p:sp>
              <p:nvSpPr>
                <p:cNvPr id="38991" name="Freeform 38"/>
                <p:cNvSpPr>
                  <a:spLocks noChangeAspect="1"/>
                </p:cNvSpPr>
                <p:nvPr/>
              </p:nvSpPr>
              <p:spPr bwMode="auto">
                <a:xfrm>
                  <a:off x="1171" y="2745"/>
                  <a:ext cx="30" cy="33"/>
                </a:xfrm>
                <a:custGeom>
                  <a:avLst/>
                  <a:gdLst>
                    <a:gd name="T0" fmla="*/ 298 w 298"/>
                    <a:gd name="T1" fmla="*/ 163 h 325"/>
                    <a:gd name="T2" fmla="*/ 298 w 298"/>
                    <a:gd name="T3" fmla="*/ 126 h 325"/>
                    <a:gd name="T4" fmla="*/ 288 w 298"/>
                    <a:gd name="T5" fmla="*/ 100 h 325"/>
                    <a:gd name="T6" fmla="*/ 270 w 298"/>
                    <a:gd name="T7" fmla="*/ 72 h 325"/>
                    <a:gd name="T8" fmla="*/ 253 w 298"/>
                    <a:gd name="T9" fmla="*/ 45 h 325"/>
                    <a:gd name="T10" fmla="*/ 225 w 298"/>
                    <a:gd name="T11" fmla="*/ 27 h 325"/>
                    <a:gd name="T12" fmla="*/ 199 w 298"/>
                    <a:gd name="T13" fmla="*/ 9 h 325"/>
                    <a:gd name="T14" fmla="*/ 171 w 298"/>
                    <a:gd name="T15" fmla="*/ 0 h 325"/>
                    <a:gd name="T16" fmla="*/ 136 w 298"/>
                    <a:gd name="T17" fmla="*/ 0 h 325"/>
                    <a:gd name="T18" fmla="*/ 99 w 298"/>
                    <a:gd name="T19" fmla="*/ 0 h 325"/>
                    <a:gd name="T20" fmla="*/ 63 w 298"/>
                    <a:gd name="T21" fmla="*/ 9 h 325"/>
                    <a:gd name="T22" fmla="*/ 36 w 298"/>
                    <a:gd name="T23" fmla="*/ 27 h 325"/>
                    <a:gd name="T24" fmla="*/ 18 w 298"/>
                    <a:gd name="T25" fmla="*/ 45 h 325"/>
                    <a:gd name="T26" fmla="*/ 0 w 298"/>
                    <a:gd name="T27" fmla="*/ 63 h 325"/>
                    <a:gd name="T28" fmla="*/ 9 w 298"/>
                    <a:gd name="T29" fmla="*/ 63 h 325"/>
                    <a:gd name="T30" fmla="*/ 18 w 298"/>
                    <a:gd name="T31" fmla="*/ 54 h 325"/>
                    <a:gd name="T32" fmla="*/ 45 w 298"/>
                    <a:gd name="T33" fmla="*/ 27 h 325"/>
                    <a:gd name="T34" fmla="*/ 72 w 298"/>
                    <a:gd name="T35" fmla="*/ 17 h 325"/>
                    <a:gd name="T36" fmla="*/ 99 w 298"/>
                    <a:gd name="T37" fmla="*/ 9 h 325"/>
                    <a:gd name="T38" fmla="*/ 136 w 298"/>
                    <a:gd name="T39" fmla="*/ 0 h 325"/>
                    <a:gd name="T40" fmla="*/ 162 w 298"/>
                    <a:gd name="T41" fmla="*/ 9 h 325"/>
                    <a:gd name="T42" fmla="*/ 199 w 298"/>
                    <a:gd name="T43" fmla="*/ 17 h 325"/>
                    <a:gd name="T44" fmla="*/ 225 w 298"/>
                    <a:gd name="T45" fmla="*/ 27 h 325"/>
                    <a:gd name="T46" fmla="*/ 244 w 298"/>
                    <a:gd name="T47" fmla="*/ 54 h 325"/>
                    <a:gd name="T48" fmla="*/ 270 w 298"/>
                    <a:gd name="T49" fmla="*/ 72 h 325"/>
                    <a:gd name="T50" fmla="*/ 280 w 298"/>
                    <a:gd name="T51" fmla="*/ 100 h 325"/>
                    <a:gd name="T52" fmla="*/ 288 w 298"/>
                    <a:gd name="T53" fmla="*/ 135 h 325"/>
                    <a:gd name="T54" fmla="*/ 298 w 298"/>
                    <a:gd name="T55" fmla="*/ 163 h 325"/>
                    <a:gd name="T56" fmla="*/ 298 w 298"/>
                    <a:gd name="T57" fmla="*/ 199 h 325"/>
                    <a:gd name="T58" fmla="*/ 288 w 298"/>
                    <a:gd name="T59" fmla="*/ 235 h 325"/>
                    <a:gd name="T60" fmla="*/ 280 w 298"/>
                    <a:gd name="T61" fmla="*/ 244 h 325"/>
                    <a:gd name="T62" fmla="*/ 270 w 298"/>
                    <a:gd name="T63" fmla="*/ 252 h 325"/>
                    <a:gd name="T64" fmla="*/ 270 w 298"/>
                    <a:gd name="T65" fmla="*/ 262 h 325"/>
                    <a:gd name="T66" fmla="*/ 262 w 298"/>
                    <a:gd name="T67" fmla="*/ 270 h 325"/>
                    <a:gd name="T68" fmla="*/ 253 w 298"/>
                    <a:gd name="T69" fmla="*/ 280 h 325"/>
                    <a:gd name="T70" fmla="*/ 253 w 298"/>
                    <a:gd name="T71" fmla="*/ 289 h 325"/>
                    <a:gd name="T72" fmla="*/ 225 w 298"/>
                    <a:gd name="T73" fmla="*/ 307 h 325"/>
                    <a:gd name="T74" fmla="*/ 199 w 298"/>
                    <a:gd name="T75" fmla="*/ 316 h 325"/>
                    <a:gd name="T76" fmla="*/ 171 w 298"/>
                    <a:gd name="T77" fmla="*/ 325 h 325"/>
                    <a:gd name="T78" fmla="*/ 181 w 298"/>
                    <a:gd name="T79" fmla="*/ 325 h 325"/>
                    <a:gd name="T80" fmla="*/ 181 w 298"/>
                    <a:gd name="T81" fmla="*/ 316 h 325"/>
                    <a:gd name="T82" fmla="*/ 189 w 298"/>
                    <a:gd name="T83" fmla="*/ 316 h 325"/>
                    <a:gd name="T84" fmla="*/ 199 w 298"/>
                    <a:gd name="T85" fmla="*/ 316 h 325"/>
                    <a:gd name="T86" fmla="*/ 225 w 298"/>
                    <a:gd name="T87" fmla="*/ 298 h 325"/>
                    <a:gd name="T88" fmla="*/ 244 w 298"/>
                    <a:gd name="T89" fmla="*/ 280 h 325"/>
                    <a:gd name="T90" fmla="*/ 270 w 298"/>
                    <a:gd name="T91" fmla="*/ 252 h 325"/>
                    <a:gd name="T92" fmla="*/ 280 w 298"/>
                    <a:gd name="T93" fmla="*/ 226 h 325"/>
                    <a:gd name="T94" fmla="*/ 288 w 298"/>
                    <a:gd name="T95" fmla="*/ 199 h 325"/>
                    <a:gd name="T96" fmla="*/ 298 w 298"/>
                    <a:gd name="T97" fmla="*/ 163 h 3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8"/>
                    <a:gd name="T148" fmla="*/ 0 h 325"/>
                    <a:gd name="T149" fmla="*/ 298 w 298"/>
                    <a:gd name="T150" fmla="*/ 325 h 3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8" h="325">
                      <a:moveTo>
                        <a:pt x="298" y="163"/>
                      </a:moveTo>
                      <a:lnTo>
                        <a:pt x="298" y="126"/>
                      </a:lnTo>
                      <a:lnTo>
                        <a:pt x="288" y="100"/>
                      </a:lnTo>
                      <a:lnTo>
                        <a:pt x="270" y="72"/>
                      </a:lnTo>
                      <a:lnTo>
                        <a:pt x="253" y="45"/>
                      </a:lnTo>
                      <a:lnTo>
                        <a:pt x="225" y="27"/>
                      </a:lnTo>
                      <a:lnTo>
                        <a:pt x="199" y="9"/>
                      </a:lnTo>
                      <a:lnTo>
                        <a:pt x="171" y="0"/>
                      </a:lnTo>
                      <a:lnTo>
                        <a:pt x="136" y="0"/>
                      </a:lnTo>
                      <a:lnTo>
                        <a:pt x="99" y="0"/>
                      </a:lnTo>
                      <a:lnTo>
                        <a:pt x="63" y="9"/>
                      </a:lnTo>
                      <a:lnTo>
                        <a:pt x="36" y="27"/>
                      </a:lnTo>
                      <a:lnTo>
                        <a:pt x="18" y="45"/>
                      </a:lnTo>
                      <a:lnTo>
                        <a:pt x="0" y="63"/>
                      </a:lnTo>
                      <a:lnTo>
                        <a:pt x="9" y="63"/>
                      </a:lnTo>
                      <a:lnTo>
                        <a:pt x="18" y="54"/>
                      </a:lnTo>
                      <a:lnTo>
                        <a:pt x="45" y="27"/>
                      </a:lnTo>
                      <a:lnTo>
                        <a:pt x="72" y="17"/>
                      </a:lnTo>
                      <a:lnTo>
                        <a:pt x="99" y="9"/>
                      </a:lnTo>
                      <a:lnTo>
                        <a:pt x="136" y="0"/>
                      </a:lnTo>
                      <a:lnTo>
                        <a:pt x="162" y="9"/>
                      </a:lnTo>
                      <a:lnTo>
                        <a:pt x="199" y="17"/>
                      </a:lnTo>
                      <a:lnTo>
                        <a:pt x="225" y="27"/>
                      </a:lnTo>
                      <a:lnTo>
                        <a:pt x="244" y="54"/>
                      </a:lnTo>
                      <a:lnTo>
                        <a:pt x="270" y="72"/>
                      </a:lnTo>
                      <a:lnTo>
                        <a:pt x="280" y="100"/>
                      </a:lnTo>
                      <a:lnTo>
                        <a:pt x="288" y="135"/>
                      </a:lnTo>
                      <a:lnTo>
                        <a:pt x="298" y="163"/>
                      </a:lnTo>
                      <a:lnTo>
                        <a:pt x="298" y="199"/>
                      </a:lnTo>
                      <a:lnTo>
                        <a:pt x="288" y="235"/>
                      </a:lnTo>
                      <a:lnTo>
                        <a:pt x="280" y="244"/>
                      </a:lnTo>
                      <a:lnTo>
                        <a:pt x="270" y="252"/>
                      </a:lnTo>
                      <a:lnTo>
                        <a:pt x="270" y="262"/>
                      </a:lnTo>
                      <a:lnTo>
                        <a:pt x="262" y="270"/>
                      </a:lnTo>
                      <a:lnTo>
                        <a:pt x="253" y="280"/>
                      </a:lnTo>
                      <a:lnTo>
                        <a:pt x="253" y="289"/>
                      </a:lnTo>
                      <a:lnTo>
                        <a:pt x="225" y="307"/>
                      </a:lnTo>
                      <a:lnTo>
                        <a:pt x="199" y="316"/>
                      </a:lnTo>
                      <a:lnTo>
                        <a:pt x="171" y="325"/>
                      </a:lnTo>
                      <a:lnTo>
                        <a:pt x="181" y="325"/>
                      </a:lnTo>
                      <a:lnTo>
                        <a:pt x="181" y="316"/>
                      </a:lnTo>
                      <a:lnTo>
                        <a:pt x="189" y="316"/>
                      </a:lnTo>
                      <a:lnTo>
                        <a:pt x="199" y="316"/>
                      </a:lnTo>
                      <a:lnTo>
                        <a:pt x="225" y="298"/>
                      </a:lnTo>
                      <a:lnTo>
                        <a:pt x="244" y="280"/>
                      </a:lnTo>
                      <a:lnTo>
                        <a:pt x="270" y="252"/>
                      </a:lnTo>
                      <a:lnTo>
                        <a:pt x="280" y="226"/>
                      </a:lnTo>
                      <a:lnTo>
                        <a:pt x="288" y="199"/>
                      </a:lnTo>
                      <a:lnTo>
                        <a:pt x="298" y="163"/>
                      </a:lnTo>
                      <a:close/>
                    </a:path>
                  </a:pathLst>
                </a:custGeom>
                <a:solidFill>
                  <a:srgbClr val="8CFFFF"/>
                </a:solidFill>
                <a:ln w="9525">
                  <a:noFill/>
                  <a:round/>
                  <a:headEnd/>
                  <a:tailEnd/>
                </a:ln>
              </p:spPr>
              <p:txBody>
                <a:bodyPr>
                  <a:prstTxWarp prst="textNoShape">
                    <a:avLst/>
                  </a:prstTxWarp>
                </a:bodyPr>
                <a:lstStyle/>
                <a:p>
                  <a:endParaRPr lang="en-US"/>
                </a:p>
              </p:txBody>
            </p:sp>
            <p:sp>
              <p:nvSpPr>
                <p:cNvPr id="38992" name="Freeform 39"/>
                <p:cNvSpPr>
                  <a:spLocks noChangeAspect="1"/>
                </p:cNvSpPr>
                <p:nvPr/>
              </p:nvSpPr>
              <p:spPr bwMode="auto">
                <a:xfrm>
                  <a:off x="1172" y="2745"/>
                  <a:ext cx="29" cy="32"/>
                </a:xfrm>
                <a:custGeom>
                  <a:avLst/>
                  <a:gdLst>
                    <a:gd name="T0" fmla="*/ 289 w 289"/>
                    <a:gd name="T1" fmla="*/ 163 h 316"/>
                    <a:gd name="T2" fmla="*/ 279 w 289"/>
                    <a:gd name="T3" fmla="*/ 135 h 316"/>
                    <a:gd name="T4" fmla="*/ 271 w 289"/>
                    <a:gd name="T5" fmla="*/ 100 h 316"/>
                    <a:gd name="T6" fmla="*/ 261 w 289"/>
                    <a:gd name="T7" fmla="*/ 72 h 316"/>
                    <a:gd name="T8" fmla="*/ 235 w 289"/>
                    <a:gd name="T9" fmla="*/ 54 h 316"/>
                    <a:gd name="T10" fmla="*/ 216 w 289"/>
                    <a:gd name="T11" fmla="*/ 27 h 316"/>
                    <a:gd name="T12" fmla="*/ 190 w 289"/>
                    <a:gd name="T13" fmla="*/ 17 h 316"/>
                    <a:gd name="T14" fmla="*/ 153 w 289"/>
                    <a:gd name="T15" fmla="*/ 9 h 316"/>
                    <a:gd name="T16" fmla="*/ 127 w 289"/>
                    <a:gd name="T17" fmla="*/ 0 h 316"/>
                    <a:gd name="T18" fmla="*/ 90 w 289"/>
                    <a:gd name="T19" fmla="*/ 9 h 316"/>
                    <a:gd name="T20" fmla="*/ 63 w 289"/>
                    <a:gd name="T21" fmla="*/ 17 h 316"/>
                    <a:gd name="T22" fmla="*/ 36 w 289"/>
                    <a:gd name="T23" fmla="*/ 27 h 316"/>
                    <a:gd name="T24" fmla="*/ 9 w 289"/>
                    <a:gd name="T25" fmla="*/ 54 h 316"/>
                    <a:gd name="T26" fmla="*/ 0 w 289"/>
                    <a:gd name="T27" fmla="*/ 63 h 316"/>
                    <a:gd name="T28" fmla="*/ 9 w 289"/>
                    <a:gd name="T29" fmla="*/ 54 h 316"/>
                    <a:gd name="T30" fmla="*/ 18 w 289"/>
                    <a:gd name="T31" fmla="*/ 54 h 316"/>
                    <a:gd name="T32" fmla="*/ 36 w 289"/>
                    <a:gd name="T33" fmla="*/ 36 h 316"/>
                    <a:gd name="T34" fmla="*/ 63 w 289"/>
                    <a:gd name="T35" fmla="*/ 27 h 316"/>
                    <a:gd name="T36" fmla="*/ 90 w 289"/>
                    <a:gd name="T37" fmla="*/ 17 h 316"/>
                    <a:gd name="T38" fmla="*/ 127 w 289"/>
                    <a:gd name="T39" fmla="*/ 9 h 316"/>
                    <a:gd name="T40" fmla="*/ 153 w 289"/>
                    <a:gd name="T41" fmla="*/ 17 h 316"/>
                    <a:gd name="T42" fmla="*/ 180 w 289"/>
                    <a:gd name="T43" fmla="*/ 27 h 316"/>
                    <a:gd name="T44" fmla="*/ 208 w 289"/>
                    <a:gd name="T45" fmla="*/ 36 h 316"/>
                    <a:gd name="T46" fmla="*/ 235 w 289"/>
                    <a:gd name="T47" fmla="*/ 54 h 316"/>
                    <a:gd name="T48" fmla="*/ 253 w 289"/>
                    <a:gd name="T49" fmla="*/ 81 h 316"/>
                    <a:gd name="T50" fmla="*/ 261 w 289"/>
                    <a:gd name="T51" fmla="*/ 108 h 316"/>
                    <a:gd name="T52" fmla="*/ 271 w 289"/>
                    <a:gd name="T53" fmla="*/ 135 h 316"/>
                    <a:gd name="T54" fmla="*/ 279 w 289"/>
                    <a:gd name="T55" fmla="*/ 163 h 316"/>
                    <a:gd name="T56" fmla="*/ 289 w 289"/>
                    <a:gd name="T57" fmla="*/ 163 h 316"/>
                    <a:gd name="T58" fmla="*/ 279 w 289"/>
                    <a:gd name="T59" fmla="*/ 199 h 316"/>
                    <a:gd name="T60" fmla="*/ 271 w 289"/>
                    <a:gd name="T61" fmla="*/ 226 h 316"/>
                    <a:gd name="T62" fmla="*/ 261 w 289"/>
                    <a:gd name="T63" fmla="*/ 252 h 316"/>
                    <a:gd name="T64" fmla="*/ 235 w 289"/>
                    <a:gd name="T65" fmla="*/ 280 h 316"/>
                    <a:gd name="T66" fmla="*/ 216 w 289"/>
                    <a:gd name="T67" fmla="*/ 298 h 316"/>
                    <a:gd name="T68" fmla="*/ 190 w 289"/>
                    <a:gd name="T69" fmla="*/ 316 h 316"/>
                    <a:gd name="T70" fmla="*/ 180 w 289"/>
                    <a:gd name="T71" fmla="*/ 316 h 316"/>
                    <a:gd name="T72" fmla="*/ 180 w 289"/>
                    <a:gd name="T73" fmla="*/ 307 h 316"/>
                    <a:gd name="T74" fmla="*/ 190 w 289"/>
                    <a:gd name="T75" fmla="*/ 307 h 316"/>
                    <a:gd name="T76" fmla="*/ 208 w 289"/>
                    <a:gd name="T77" fmla="*/ 289 h 316"/>
                    <a:gd name="T78" fmla="*/ 235 w 289"/>
                    <a:gd name="T79" fmla="*/ 270 h 316"/>
                    <a:gd name="T80" fmla="*/ 253 w 289"/>
                    <a:gd name="T81" fmla="*/ 252 h 316"/>
                    <a:gd name="T82" fmla="*/ 261 w 289"/>
                    <a:gd name="T83" fmla="*/ 226 h 316"/>
                    <a:gd name="T84" fmla="*/ 271 w 289"/>
                    <a:gd name="T85" fmla="*/ 199 h 316"/>
                    <a:gd name="T86" fmla="*/ 279 w 289"/>
                    <a:gd name="T87" fmla="*/ 163 h 316"/>
                    <a:gd name="T88" fmla="*/ 289 w 289"/>
                    <a:gd name="T89" fmla="*/ 163 h 3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9"/>
                    <a:gd name="T136" fmla="*/ 0 h 316"/>
                    <a:gd name="T137" fmla="*/ 289 w 289"/>
                    <a:gd name="T138" fmla="*/ 316 h 3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9" h="316">
                      <a:moveTo>
                        <a:pt x="289" y="163"/>
                      </a:moveTo>
                      <a:lnTo>
                        <a:pt x="279" y="135"/>
                      </a:lnTo>
                      <a:lnTo>
                        <a:pt x="271" y="100"/>
                      </a:lnTo>
                      <a:lnTo>
                        <a:pt x="261" y="72"/>
                      </a:lnTo>
                      <a:lnTo>
                        <a:pt x="235" y="54"/>
                      </a:lnTo>
                      <a:lnTo>
                        <a:pt x="216" y="27"/>
                      </a:lnTo>
                      <a:lnTo>
                        <a:pt x="190" y="17"/>
                      </a:lnTo>
                      <a:lnTo>
                        <a:pt x="153" y="9"/>
                      </a:lnTo>
                      <a:lnTo>
                        <a:pt x="127" y="0"/>
                      </a:lnTo>
                      <a:lnTo>
                        <a:pt x="90" y="9"/>
                      </a:lnTo>
                      <a:lnTo>
                        <a:pt x="63" y="17"/>
                      </a:lnTo>
                      <a:lnTo>
                        <a:pt x="36" y="27"/>
                      </a:lnTo>
                      <a:lnTo>
                        <a:pt x="9" y="54"/>
                      </a:lnTo>
                      <a:lnTo>
                        <a:pt x="0" y="63"/>
                      </a:lnTo>
                      <a:lnTo>
                        <a:pt x="9" y="54"/>
                      </a:lnTo>
                      <a:lnTo>
                        <a:pt x="18" y="54"/>
                      </a:lnTo>
                      <a:lnTo>
                        <a:pt x="36" y="36"/>
                      </a:lnTo>
                      <a:lnTo>
                        <a:pt x="63" y="27"/>
                      </a:lnTo>
                      <a:lnTo>
                        <a:pt x="90" y="17"/>
                      </a:lnTo>
                      <a:lnTo>
                        <a:pt x="127" y="9"/>
                      </a:lnTo>
                      <a:lnTo>
                        <a:pt x="153" y="17"/>
                      </a:lnTo>
                      <a:lnTo>
                        <a:pt x="180" y="27"/>
                      </a:lnTo>
                      <a:lnTo>
                        <a:pt x="208" y="36"/>
                      </a:lnTo>
                      <a:lnTo>
                        <a:pt x="235" y="54"/>
                      </a:lnTo>
                      <a:lnTo>
                        <a:pt x="253" y="81"/>
                      </a:lnTo>
                      <a:lnTo>
                        <a:pt x="261" y="108"/>
                      </a:lnTo>
                      <a:lnTo>
                        <a:pt x="271" y="135"/>
                      </a:lnTo>
                      <a:lnTo>
                        <a:pt x="279" y="163"/>
                      </a:lnTo>
                      <a:lnTo>
                        <a:pt x="289" y="163"/>
                      </a:lnTo>
                      <a:lnTo>
                        <a:pt x="279" y="199"/>
                      </a:lnTo>
                      <a:lnTo>
                        <a:pt x="271" y="226"/>
                      </a:lnTo>
                      <a:lnTo>
                        <a:pt x="261" y="252"/>
                      </a:lnTo>
                      <a:lnTo>
                        <a:pt x="235" y="280"/>
                      </a:lnTo>
                      <a:lnTo>
                        <a:pt x="216" y="298"/>
                      </a:lnTo>
                      <a:lnTo>
                        <a:pt x="190" y="316"/>
                      </a:lnTo>
                      <a:lnTo>
                        <a:pt x="180" y="316"/>
                      </a:lnTo>
                      <a:lnTo>
                        <a:pt x="180" y="307"/>
                      </a:lnTo>
                      <a:lnTo>
                        <a:pt x="190" y="307"/>
                      </a:lnTo>
                      <a:lnTo>
                        <a:pt x="208" y="289"/>
                      </a:lnTo>
                      <a:lnTo>
                        <a:pt x="235" y="270"/>
                      </a:lnTo>
                      <a:lnTo>
                        <a:pt x="253" y="252"/>
                      </a:lnTo>
                      <a:lnTo>
                        <a:pt x="261" y="226"/>
                      </a:lnTo>
                      <a:lnTo>
                        <a:pt x="271" y="199"/>
                      </a:lnTo>
                      <a:lnTo>
                        <a:pt x="279" y="163"/>
                      </a:lnTo>
                      <a:lnTo>
                        <a:pt x="289" y="163"/>
                      </a:lnTo>
                      <a:close/>
                    </a:path>
                  </a:pathLst>
                </a:custGeom>
                <a:solidFill>
                  <a:srgbClr val="91FFFF"/>
                </a:solidFill>
                <a:ln w="9525">
                  <a:noFill/>
                  <a:round/>
                  <a:headEnd/>
                  <a:tailEnd/>
                </a:ln>
              </p:spPr>
              <p:txBody>
                <a:bodyPr>
                  <a:prstTxWarp prst="textNoShape">
                    <a:avLst/>
                  </a:prstTxWarp>
                </a:bodyPr>
                <a:lstStyle/>
                <a:p>
                  <a:endParaRPr lang="en-US"/>
                </a:p>
              </p:txBody>
            </p:sp>
            <p:sp>
              <p:nvSpPr>
                <p:cNvPr id="38993" name="Freeform 40"/>
                <p:cNvSpPr>
                  <a:spLocks noChangeAspect="1"/>
                </p:cNvSpPr>
                <p:nvPr/>
              </p:nvSpPr>
              <p:spPr bwMode="auto">
                <a:xfrm>
                  <a:off x="1174" y="2746"/>
                  <a:ext cx="26" cy="30"/>
                </a:xfrm>
                <a:custGeom>
                  <a:avLst/>
                  <a:gdLst>
                    <a:gd name="T0" fmla="*/ 261 w 261"/>
                    <a:gd name="T1" fmla="*/ 154 h 298"/>
                    <a:gd name="T2" fmla="*/ 253 w 261"/>
                    <a:gd name="T3" fmla="*/ 126 h 298"/>
                    <a:gd name="T4" fmla="*/ 243 w 261"/>
                    <a:gd name="T5" fmla="*/ 99 h 298"/>
                    <a:gd name="T6" fmla="*/ 235 w 261"/>
                    <a:gd name="T7" fmla="*/ 72 h 298"/>
                    <a:gd name="T8" fmla="*/ 217 w 261"/>
                    <a:gd name="T9" fmla="*/ 45 h 298"/>
                    <a:gd name="T10" fmla="*/ 190 w 261"/>
                    <a:gd name="T11" fmla="*/ 27 h 298"/>
                    <a:gd name="T12" fmla="*/ 162 w 261"/>
                    <a:gd name="T13" fmla="*/ 18 h 298"/>
                    <a:gd name="T14" fmla="*/ 135 w 261"/>
                    <a:gd name="T15" fmla="*/ 8 h 298"/>
                    <a:gd name="T16" fmla="*/ 109 w 261"/>
                    <a:gd name="T17" fmla="*/ 0 h 298"/>
                    <a:gd name="T18" fmla="*/ 72 w 261"/>
                    <a:gd name="T19" fmla="*/ 8 h 298"/>
                    <a:gd name="T20" fmla="*/ 45 w 261"/>
                    <a:gd name="T21" fmla="*/ 18 h 298"/>
                    <a:gd name="T22" fmla="*/ 18 w 261"/>
                    <a:gd name="T23" fmla="*/ 27 h 298"/>
                    <a:gd name="T24" fmla="*/ 0 w 261"/>
                    <a:gd name="T25" fmla="*/ 45 h 298"/>
                    <a:gd name="T26" fmla="*/ 9 w 261"/>
                    <a:gd name="T27" fmla="*/ 45 h 298"/>
                    <a:gd name="T28" fmla="*/ 18 w 261"/>
                    <a:gd name="T29" fmla="*/ 45 h 298"/>
                    <a:gd name="T30" fmla="*/ 27 w 261"/>
                    <a:gd name="T31" fmla="*/ 36 h 298"/>
                    <a:gd name="T32" fmla="*/ 45 w 261"/>
                    <a:gd name="T33" fmla="*/ 18 h 298"/>
                    <a:gd name="T34" fmla="*/ 72 w 261"/>
                    <a:gd name="T35" fmla="*/ 8 h 298"/>
                    <a:gd name="T36" fmla="*/ 109 w 261"/>
                    <a:gd name="T37" fmla="*/ 8 h 298"/>
                    <a:gd name="T38" fmla="*/ 135 w 261"/>
                    <a:gd name="T39" fmla="*/ 8 h 298"/>
                    <a:gd name="T40" fmla="*/ 162 w 261"/>
                    <a:gd name="T41" fmla="*/ 18 h 298"/>
                    <a:gd name="T42" fmla="*/ 190 w 261"/>
                    <a:gd name="T43" fmla="*/ 36 h 298"/>
                    <a:gd name="T44" fmla="*/ 208 w 261"/>
                    <a:gd name="T45" fmla="*/ 54 h 298"/>
                    <a:gd name="T46" fmla="*/ 226 w 261"/>
                    <a:gd name="T47" fmla="*/ 72 h 298"/>
                    <a:gd name="T48" fmla="*/ 243 w 261"/>
                    <a:gd name="T49" fmla="*/ 99 h 298"/>
                    <a:gd name="T50" fmla="*/ 253 w 261"/>
                    <a:gd name="T51" fmla="*/ 126 h 298"/>
                    <a:gd name="T52" fmla="*/ 253 w 261"/>
                    <a:gd name="T53" fmla="*/ 154 h 298"/>
                    <a:gd name="T54" fmla="*/ 261 w 261"/>
                    <a:gd name="T55" fmla="*/ 154 h 298"/>
                    <a:gd name="T56" fmla="*/ 253 w 261"/>
                    <a:gd name="T57" fmla="*/ 190 h 298"/>
                    <a:gd name="T58" fmla="*/ 243 w 261"/>
                    <a:gd name="T59" fmla="*/ 217 h 298"/>
                    <a:gd name="T60" fmla="*/ 235 w 261"/>
                    <a:gd name="T61" fmla="*/ 243 h 298"/>
                    <a:gd name="T62" fmla="*/ 217 w 261"/>
                    <a:gd name="T63" fmla="*/ 261 h 298"/>
                    <a:gd name="T64" fmla="*/ 190 w 261"/>
                    <a:gd name="T65" fmla="*/ 280 h 298"/>
                    <a:gd name="T66" fmla="*/ 172 w 261"/>
                    <a:gd name="T67" fmla="*/ 298 h 298"/>
                    <a:gd name="T68" fmla="*/ 172 w 261"/>
                    <a:gd name="T69" fmla="*/ 289 h 298"/>
                    <a:gd name="T70" fmla="*/ 190 w 261"/>
                    <a:gd name="T71" fmla="*/ 280 h 298"/>
                    <a:gd name="T72" fmla="*/ 208 w 261"/>
                    <a:gd name="T73" fmla="*/ 261 h 298"/>
                    <a:gd name="T74" fmla="*/ 226 w 261"/>
                    <a:gd name="T75" fmla="*/ 235 h 298"/>
                    <a:gd name="T76" fmla="*/ 243 w 261"/>
                    <a:gd name="T77" fmla="*/ 217 h 298"/>
                    <a:gd name="T78" fmla="*/ 253 w 261"/>
                    <a:gd name="T79" fmla="*/ 190 h 298"/>
                    <a:gd name="T80" fmla="*/ 253 w 261"/>
                    <a:gd name="T81" fmla="*/ 154 h 298"/>
                    <a:gd name="T82" fmla="*/ 261 w 261"/>
                    <a:gd name="T83" fmla="*/ 154 h 2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61"/>
                    <a:gd name="T127" fmla="*/ 0 h 298"/>
                    <a:gd name="T128" fmla="*/ 261 w 261"/>
                    <a:gd name="T129" fmla="*/ 298 h 2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61" h="298">
                      <a:moveTo>
                        <a:pt x="261" y="154"/>
                      </a:moveTo>
                      <a:lnTo>
                        <a:pt x="253" y="126"/>
                      </a:lnTo>
                      <a:lnTo>
                        <a:pt x="243" y="99"/>
                      </a:lnTo>
                      <a:lnTo>
                        <a:pt x="235" y="72"/>
                      </a:lnTo>
                      <a:lnTo>
                        <a:pt x="217" y="45"/>
                      </a:lnTo>
                      <a:lnTo>
                        <a:pt x="190" y="27"/>
                      </a:lnTo>
                      <a:lnTo>
                        <a:pt x="162" y="18"/>
                      </a:lnTo>
                      <a:lnTo>
                        <a:pt x="135" y="8"/>
                      </a:lnTo>
                      <a:lnTo>
                        <a:pt x="109" y="0"/>
                      </a:lnTo>
                      <a:lnTo>
                        <a:pt x="72" y="8"/>
                      </a:lnTo>
                      <a:lnTo>
                        <a:pt x="45" y="18"/>
                      </a:lnTo>
                      <a:lnTo>
                        <a:pt x="18" y="27"/>
                      </a:lnTo>
                      <a:lnTo>
                        <a:pt x="0" y="45"/>
                      </a:lnTo>
                      <a:lnTo>
                        <a:pt x="9" y="45"/>
                      </a:lnTo>
                      <a:lnTo>
                        <a:pt x="18" y="45"/>
                      </a:lnTo>
                      <a:lnTo>
                        <a:pt x="27" y="36"/>
                      </a:lnTo>
                      <a:lnTo>
                        <a:pt x="45" y="18"/>
                      </a:lnTo>
                      <a:lnTo>
                        <a:pt x="72" y="8"/>
                      </a:lnTo>
                      <a:lnTo>
                        <a:pt x="109" y="8"/>
                      </a:lnTo>
                      <a:lnTo>
                        <a:pt x="135" y="8"/>
                      </a:lnTo>
                      <a:lnTo>
                        <a:pt x="162" y="18"/>
                      </a:lnTo>
                      <a:lnTo>
                        <a:pt x="190" y="36"/>
                      </a:lnTo>
                      <a:lnTo>
                        <a:pt x="208" y="54"/>
                      </a:lnTo>
                      <a:lnTo>
                        <a:pt x="226" y="72"/>
                      </a:lnTo>
                      <a:lnTo>
                        <a:pt x="243" y="99"/>
                      </a:lnTo>
                      <a:lnTo>
                        <a:pt x="253" y="126"/>
                      </a:lnTo>
                      <a:lnTo>
                        <a:pt x="253" y="154"/>
                      </a:lnTo>
                      <a:lnTo>
                        <a:pt x="261" y="154"/>
                      </a:lnTo>
                      <a:lnTo>
                        <a:pt x="253" y="190"/>
                      </a:lnTo>
                      <a:lnTo>
                        <a:pt x="243" y="217"/>
                      </a:lnTo>
                      <a:lnTo>
                        <a:pt x="235" y="243"/>
                      </a:lnTo>
                      <a:lnTo>
                        <a:pt x="217" y="261"/>
                      </a:lnTo>
                      <a:lnTo>
                        <a:pt x="190" y="280"/>
                      </a:lnTo>
                      <a:lnTo>
                        <a:pt x="172" y="298"/>
                      </a:lnTo>
                      <a:lnTo>
                        <a:pt x="172" y="289"/>
                      </a:lnTo>
                      <a:lnTo>
                        <a:pt x="190" y="280"/>
                      </a:lnTo>
                      <a:lnTo>
                        <a:pt x="208" y="261"/>
                      </a:lnTo>
                      <a:lnTo>
                        <a:pt x="226" y="235"/>
                      </a:lnTo>
                      <a:lnTo>
                        <a:pt x="243" y="217"/>
                      </a:lnTo>
                      <a:lnTo>
                        <a:pt x="253" y="190"/>
                      </a:lnTo>
                      <a:lnTo>
                        <a:pt x="253" y="154"/>
                      </a:lnTo>
                      <a:lnTo>
                        <a:pt x="261" y="154"/>
                      </a:lnTo>
                      <a:close/>
                    </a:path>
                  </a:pathLst>
                </a:custGeom>
                <a:solidFill>
                  <a:srgbClr val="96FFFF"/>
                </a:solidFill>
                <a:ln w="9525">
                  <a:noFill/>
                  <a:round/>
                  <a:headEnd/>
                  <a:tailEnd/>
                </a:ln>
              </p:spPr>
              <p:txBody>
                <a:bodyPr>
                  <a:prstTxWarp prst="textNoShape">
                    <a:avLst/>
                  </a:prstTxWarp>
                </a:bodyPr>
                <a:lstStyle/>
                <a:p>
                  <a:endParaRPr lang="en-US"/>
                </a:p>
              </p:txBody>
            </p:sp>
            <p:sp>
              <p:nvSpPr>
                <p:cNvPr id="38994" name="Freeform 41"/>
                <p:cNvSpPr>
                  <a:spLocks noChangeAspect="1"/>
                </p:cNvSpPr>
                <p:nvPr/>
              </p:nvSpPr>
              <p:spPr bwMode="auto">
                <a:xfrm>
                  <a:off x="1175" y="2747"/>
                  <a:ext cx="24" cy="28"/>
                </a:xfrm>
                <a:custGeom>
                  <a:avLst/>
                  <a:gdLst>
                    <a:gd name="T0" fmla="*/ 235 w 235"/>
                    <a:gd name="T1" fmla="*/ 146 h 281"/>
                    <a:gd name="T2" fmla="*/ 235 w 235"/>
                    <a:gd name="T3" fmla="*/ 118 h 281"/>
                    <a:gd name="T4" fmla="*/ 225 w 235"/>
                    <a:gd name="T5" fmla="*/ 91 h 281"/>
                    <a:gd name="T6" fmla="*/ 208 w 235"/>
                    <a:gd name="T7" fmla="*/ 64 h 281"/>
                    <a:gd name="T8" fmla="*/ 190 w 235"/>
                    <a:gd name="T9" fmla="*/ 46 h 281"/>
                    <a:gd name="T10" fmla="*/ 172 w 235"/>
                    <a:gd name="T11" fmla="*/ 28 h 281"/>
                    <a:gd name="T12" fmla="*/ 144 w 235"/>
                    <a:gd name="T13" fmla="*/ 10 h 281"/>
                    <a:gd name="T14" fmla="*/ 117 w 235"/>
                    <a:gd name="T15" fmla="*/ 0 h 281"/>
                    <a:gd name="T16" fmla="*/ 91 w 235"/>
                    <a:gd name="T17" fmla="*/ 0 h 281"/>
                    <a:gd name="T18" fmla="*/ 54 w 235"/>
                    <a:gd name="T19" fmla="*/ 0 h 281"/>
                    <a:gd name="T20" fmla="*/ 27 w 235"/>
                    <a:gd name="T21" fmla="*/ 10 h 281"/>
                    <a:gd name="T22" fmla="*/ 9 w 235"/>
                    <a:gd name="T23" fmla="*/ 28 h 281"/>
                    <a:gd name="T24" fmla="*/ 0 w 235"/>
                    <a:gd name="T25" fmla="*/ 37 h 281"/>
                    <a:gd name="T26" fmla="*/ 9 w 235"/>
                    <a:gd name="T27" fmla="*/ 28 h 281"/>
                    <a:gd name="T28" fmla="*/ 36 w 235"/>
                    <a:gd name="T29" fmla="*/ 19 h 281"/>
                    <a:gd name="T30" fmla="*/ 63 w 235"/>
                    <a:gd name="T31" fmla="*/ 10 h 281"/>
                    <a:gd name="T32" fmla="*/ 91 w 235"/>
                    <a:gd name="T33" fmla="*/ 10 h 281"/>
                    <a:gd name="T34" fmla="*/ 117 w 235"/>
                    <a:gd name="T35" fmla="*/ 10 h 281"/>
                    <a:gd name="T36" fmla="*/ 144 w 235"/>
                    <a:gd name="T37" fmla="*/ 19 h 281"/>
                    <a:gd name="T38" fmla="*/ 162 w 235"/>
                    <a:gd name="T39" fmla="*/ 28 h 281"/>
                    <a:gd name="T40" fmla="*/ 190 w 235"/>
                    <a:gd name="T41" fmla="*/ 46 h 281"/>
                    <a:gd name="T42" fmla="*/ 208 w 235"/>
                    <a:gd name="T43" fmla="*/ 73 h 281"/>
                    <a:gd name="T44" fmla="*/ 217 w 235"/>
                    <a:gd name="T45" fmla="*/ 91 h 281"/>
                    <a:gd name="T46" fmla="*/ 225 w 235"/>
                    <a:gd name="T47" fmla="*/ 118 h 281"/>
                    <a:gd name="T48" fmla="*/ 225 w 235"/>
                    <a:gd name="T49" fmla="*/ 146 h 281"/>
                    <a:gd name="T50" fmla="*/ 235 w 235"/>
                    <a:gd name="T51" fmla="*/ 146 h 281"/>
                    <a:gd name="T52" fmla="*/ 235 w 235"/>
                    <a:gd name="T53" fmla="*/ 182 h 281"/>
                    <a:gd name="T54" fmla="*/ 225 w 235"/>
                    <a:gd name="T55" fmla="*/ 209 h 281"/>
                    <a:gd name="T56" fmla="*/ 208 w 235"/>
                    <a:gd name="T57" fmla="*/ 227 h 281"/>
                    <a:gd name="T58" fmla="*/ 190 w 235"/>
                    <a:gd name="T59" fmla="*/ 253 h 281"/>
                    <a:gd name="T60" fmla="*/ 172 w 235"/>
                    <a:gd name="T61" fmla="*/ 272 h 281"/>
                    <a:gd name="T62" fmla="*/ 154 w 235"/>
                    <a:gd name="T63" fmla="*/ 281 h 281"/>
                    <a:gd name="T64" fmla="*/ 154 w 235"/>
                    <a:gd name="T65" fmla="*/ 272 h 281"/>
                    <a:gd name="T66" fmla="*/ 162 w 235"/>
                    <a:gd name="T67" fmla="*/ 272 h 281"/>
                    <a:gd name="T68" fmla="*/ 162 w 235"/>
                    <a:gd name="T69" fmla="*/ 263 h 281"/>
                    <a:gd name="T70" fmla="*/ 190 w 235"/>
                    <a:gd name="T71" fmla="*/ 245 h 281"/>
                    <a:gd name="T72" fmla="*/ 208 w 235"/>
                    <a:gd name="T73" fmla="*/ 227 h 281"/>
                    <a:gd name="T74" fmla="*/ 217 w 235"/>
                    <a:gd name="T75" fmla="*/ 200 h 281"/>
                    <a:gd name="T76" fmla="*/ 225 w 235"/>
                    <a:gd name="T77" fmla="*/ 172 h 281"/>
                    <a:gd name="T78" fmla="*/ 225 w 235"/>
                    <a:gd name="T79" fmla="*/ 146 h 281"/>
                    <a:gd name="T80" fmla="*/ 235 w 235"/>
                    <a:gd name="T81" fmla="*/ 146 h 28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5"/>
                    <a:gd name="T124" fmla="*/ 0 h 281"/>
                    <a:gd name="T125" fmla="*/ 235 w 235"/>
                    <a:gd name="T126" fmla="*/ 281 h 28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5" h="281">
                      <a:moveTo>
                        <a:pt x="235" y="146"/>
                      </a:moveTo>
                      <a:lnTo>
                        <a:pt x="235" y="118"/>
                      </a:lnTo>
                      <a:lnTo>
                        <a:pt x="225" y="91"/>
                      </a:lnTo>
                      <a:lnTo>
                        <a:pt x="208" y="64"/>
                      </a:lnTo>
                      <a:lnTo>
                        <a:pt x="190" y="46"/>
                      </a:lnTo>
                      <a:lnTo>
                        <a:pt x="172" y="28"/>
                      </a:lnTo>
                      <a:lnTo>
                        <a:pt x="144" y="10"/>
                      </a:lnTo>
                      <a:lnTo>
                        <a:pt x="117" y="0"/>
                      </a:lnTo>
                      <a:lnTo>
                        <a:pt x="91" y="0"/>
                      </a:lnTo>
                      <a:lnTo>
                        <a:pt x="54" y="0"/>
                      </a:lnTo>
                      <a:lnTo>
                        <a:pt x="27" y="10"/>
                      </a:lnTo>
                      <a:lnTo>
                        <a:pt x="9" y="28"/>
                      </a:lnTo>
                      <a:lnTo>
                        <a:pt x="0" y="37"/>
                      </a:lnTo>
                      <a:lnTo>
                        <a:pt x="9" y="28"/>
                      </a:lnTo>
                      <a:lnTo>
                        <a:pt x="36" y="19"/>
                      </a:lnTo>
                      <a:lnTo>
                        <a:pt x="63" y="10"/>
                      </a:lnTo>
                      <a:lnTo>
                        <a:pt x="91" y="10"/>
                      </a:lnTo>
                      <a:lnTo>
                        <a:pt x="117" y="10"/>
                      </a:lnTo>
                      <a:lnTo>
                        <a:pt x="144" y="19"/>
                      </a:lnTo>
                      <a:lnTo>
                        <a:pt x="162" y="28"/>
                      </a:lnTo>
                      <a:lnTo>
                        <a:pt x="190" y="46"/>
                      </a:lnTo>
                      <a:lnTo>
                        <a:pt x="208" y="73"/>
                      </a:lnTo>
                      <a:lnTo>
                        <a:pt x="217" y="91"/>
                      </a:lnTo>
                      <a:lnTo>
                        <a:pt x="225" y="118"/>
                      </a:lnTo>
                      <a:lnTo>
                        <a:pt x="225" y="146"/>
                      </a:lnTo>
                      <a:lnTo>
                        <a:pt x="235" y="146"/>
                      </a:lnTo>
                      <a:lnTo>
                        <a:pt x="235" y="182"/>
                      </a:lnTo>
                      <a:lnTo>
                        <a:pt x="225" y="209"/>
                      </a:lnTo>
                      <a:lnTo>
                        <a:pt x="208" y="227"/>
                      </a:lnTo>
                      <a:lnTo>
                        <a:pt x="190" y="253"/>
                      </a:lnTo>
                      <a:lnTo>
                        <a:pt x="172" y="272"/>
                      </a:lnTo>
                      <a:lnTo>
                        <a:pt x="154" y="281"/>
                      </a:lnTo>
                      <a:lnTo>
                        <a:pt x="154" y="272"/>
                      </a:lnTo>
                      <a:lnTo>
                        <a:pt x="162" y="272"/>
                      </a:lnTo>
                      <a:lnTo>
                        <a:pt x="162" y="263"/>
                      </a:lnTo>
                      <a:lnTo>
                        <a:pt x="190" y="245"/>
                      </a:lnTo>
                      <a:lnTo>
                        <a:pt x="208" y="227"/>
                      </a:lnTo>
                      <a:lnTo>
                        <a:pt x="217" y="200"/>
                      </a:lnTo>
                      <a:lnTo>
                        <a:pt x="225" y="172"/>
                      </a:lnTo>
                      <a:lnTo>
                        <a:pt x="225" y="146"/>
                      </a:lnTo>
                      <a:lnTo>
                        <a:pt x="235" y="146"/>
                      </a:lnTo>
                      <a:close/>
                    </a:path>
                  </a:pathLst>
                </a:custGeom>
                <a:solidFill>
                  <a:srgbClr val="9CFFFF"/>
                </a:solidFill>
                <a:ln w="9525">
                  <a:noFill/>
                  <a:round/>
                  <a:headEnd/>
                  <a:tailEnd/>
                </a:ln>
              </p:spPr>
              <p:txBody>
                <a:bodyPr>
                  <a:prstTxWarp prst="textNoShape">
                    <a:avLst/>
                  </a:prstTxWarp>
                </a:bodyPr>
                <a:lstStyle/>
                <a:p>
                  <a:endParaRPr lang="en-US"/>
                </a:p>
              </p:txBody>
            </p:sp>
            <p:sp>
              <p:nvSpPr>
                <p:cNvPr id="38995" name="Freeform 42"/>
                <p:cNvSpPr>
                  <a:spLocks noChangeAspect="1"/>
                </p:cNvSpPr>
                <p:nvPr/>
              </p:nvSpPr>
              <p:spPr bwMode="auto">
                <a:xfrm>
                  <a:off x="1176" y="2748"/>
                  <a:ext cx="22" cy="25"/>
                </a:xfrm>
                <a:custGeom>
                  <a:avLst/>
                  <a:gdLst>
                    <a:gd name="T0" fmla="*/ 216 w 216"/>
                    <a:gd name="T1" fmla="*/ 136 h 253"/>
                    <a:gd name="T2" fmla="*/ 216 w 216"/>
                    <a:gd name="T3" fmla="*/ 108 h 253"/>
                    <a:gd name="T4" fmla="*/ 208 w 216"/>
                    <a:gd name="T5" fmla="*/ 81 h 253"/>
                    <a:gd name="T6" fmla="*/ 199 w 216"/>
                    <a:gd name="T7" fmla="*/ 63 h 253"/>
                    <a:gd name="T8" fmla="*/ 181 w 216"/>
                    <a:gd name="T9" fmla="*/ 36 h 253"/>
                    <a:gd name="T10" fmla="*/ 153 w 216"/>
                    <a:gd name="T11" fmla="*/ 18 h 253"/>
                    <a:gd name="T12" fmla="*/ 135 w 216"/>
                    <a:gd name="T13" fmla="*/ 9 h 253"/>
                    <a:gd name="T14" fmla="*/ 108 w 216"/>
                    <a:gd name="T15" fmla="*/ 0 h 253"/>
                    <a:gd name="T16" fmla="*/ 82 w 216"/>
                    <a:gd name="T17" fmla="*/ 0 h 253"/>
                    <a:gd name="T18" fmla="*/ 54 w 216"/>
                    <a:gd name="T19" fmla="*/ 0 h 253"/>
                    <a:gd name="T20" fmla="*/ 27 w 216"/>
                    <a:gd name="T21" fmla="*/ 9 h 253"/>
                    <a:gd name="T22" fmla="*/ 0 w 216"/>
                    <a:gd name="T23" fmla="*/ 18 h 253"/>
                    <a:gd name="T24" fmla="*/ 9 w 216"/>
                    <a:gd name="T25" fmla="*/ 18 h 253"/>
                    <a:gd name="T26" fmla="*/ 18 w 216"/>
                    <a:gd name="T27" fmla="*/ 18 h 253"/>
                    <a:gd name="T28" fmla="*/ 27 w 216"/>
                    <a:gd name="T29" fmla="*/ 18 h 253"/>
                    <a:gd name="T30" fmla="*/ 54 w 216"/>
                    <a:gd name="T31" fmla="*/ 9 h 253"/>
                    <a:gd name="T32" fmla="*/ 82 w 216"/>
                    <a:gd name="T33" fmla="*/ 9 h 253"/>
                    <a:gd name="T34" fmla="*/ 108 w 216"/>
                    <a:gd name="T35" fmla="*/ 9 h 253"/>
                    <a:gd name="T36" fmla="*/ 127 w 216"/>
                    <a:gd name="T37" fmla="*/ 18 h 253"/>
                    <a:gd name="T38" fmla="*/ 153 w 216"/>
                    <a:gd name="T39" fmla="*/ 27 h 253"/>
                    <a:gd name="T40" fmla="*/ 171 w 216"/>
                    <a:gd name="T41" fmla="*/ 45 h 253"/>
                    <a:gd name="T42" fmla="*/ 190 w 216"/>
                    <a:gd name="T43" fmla="*/ 63 h 253"/>
                    <a:gd name="T44" fmla="*/ 199 w 216"/>
                    <a:gd name="T45" fmla="*/ 91 h 253"/>
                    <a:gd name="T46" fmla="*/ 208 w 216"/>
                    <a:gd name="T47" fmla="*/ 108 h 253"/>
                    <a:gd name="T48" fmla="*/ 208 w 216"/>
                    <a:gd name="T49" fmla="*/ 136 h 253"/>
                    <a:gd name="T50" fmla="*/ 216 w 216"/>
                    <a:gd name="T51" fmla="*/ 136 h 253"/>
                    <a:gd name="T52" fmla="*/ 216 w 216"/>
                    <a:gd name="T53" fmla="*/ 162 h 253"/>
                    <a:gd name="T54" fmla="*/ 208 w 216"/>
                    <a:gd name="T55" fmla="*/ 190 h 253"/>
                    <a:gd name="T56" fmla="*/ 199 w 216"/>
                    <a:gd name="T57" fmla="*/ 217 h 253"/>
                    <a:gd name="T58" fmla="*/ 181 w 216"/>
                    <a:gd name="T59" fmla="*/ 235 h 253"/>
                    <a:gd name="T60" fmla="*/ 153 w 216"/>
                    <a:gd name="T61" fmla="*/ 253 h 253"/>
                    <a:gd name="T62" fmla="*/ 163 w 216"/>
                    <a:gd name="T63" fmla="*/ 243 h 253"/>
                    <a:gd name="T64" fmla="*/ 163 w 216"/>
                    <a:gd name="T65" fmla="*/ 235 h 253"/>
                    <a:gd name="T66" fmla="*/ 171 w 216"/>
                    <a:gd name="T67" fmla="*/ 235 h 253"/>
                    <a:gd name="T68" fmla="*/ 190 w 216"/>
                    <a:gd name="T69" fmla="*/ 208 h 253"/>
                    <a:gd name="T70" fmla="*/ 199 w 216"/>
                    <a:gd name="T71" fmla="*/ 190 h 253"/>
                    <a:gd name="T72" fmla="*/ 199 w 216"/>
                    <a:gd name="T73" fmla="*/ 180 h 253"/>
                    <a:gd name="T74" fmla="*/ 208 w 216"/>
                    <a:gd name="T75" fmla="*/ 180 h 253"/>
                    <a:gd name="T76" fmla="*/ 208 w 216"/>
                    <a:gd name="T77" fmla="*/ 172 h 253"/>
                    <a:gd name="T78" fmla="*/ 208 w 216"/>
                    <a:gd name="T79" fmla="*/ 162 h 253"/>
                    <a:gd name="T80" fmla="*/ 208 w 216"/>
                    <a:gd name="T81" fmla="*/ 136 h 253"/>
                    <a:gd name="T82" fmla="*/ 216 w 216"/>
                    <a:gd name="T83" fmla="*/ 136 h 2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253"/>
                    <a:gd name="T128" fmla="*/ 216 w 216"/>
                    <a:gd name="T129" fmla="*/ 253 h 2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253">
                      <a:moveTo>
                        <a:pt x="216" y="136"/>
                      </a:moveTo>
                      <a:lnTo>
                        <a:pt x="216" y="108"/>
                      </a:lnTo>
                      <a:lnTo>
                        <a:pt x="208" y="81"/>
                      </a:lnTo>
                      <a:lnTo>
                        <a:pt x="199" y="63"/>
                      </a:lnTo>
                      <a:lnTo>
                        <a:pt x="181" y="36"/>
                      </a:lnTo>
                      <a:lnTo>
                        <a:pt x="153" y="18"/>
                      </a:lnTo>
                      <a:lnTo>
                        <a:pt x="135" y="9"/>
                      </a:lnTo>
                      <a:lnTo>
                        <a:pt x="108" y="0"/>
                      </a:lnTo>
                      <a:lnTo>
                        <a:pt x="82" y="0"/>
                      </a:lnTo>
                      <a:lnTo>
                        <a:pt x="54" y="0"/>
                      </a:lnTo>
                      <a:lnTo>
                        <a:pt x="27" y="9"/>
                      </a:lnTo>
                      <a:lnTo>
                        <a:pt x="0" y="18"/>
                      </a:lnTo>
                      <a:lnTo>
                        <a:pt x="9" y="18"/>
                      </a:lnTo>
                      <a:lnTo>
                        <a:pt x="18" y="18"/>
                      </a:lnTo>
                      <a:lnTo>
                        <a:pt x="27" y="18"/>
                      </a:lnTo>
                      <a:lnTo>
                        <a:pt x="54" y="9"/>
                      </a:lnTo>
                      <a:lnTo>
                        <a:pt x="82" y="9"/>
                      </a:lnTo>
                      <a:lnTo>
                        <a:pt x="108" y="9"/>
                      </a:lnTo>
                      <a:lnTo>
                        <a:pt x="127" y="18"/>
                      </a:lnTo>
                      <a:lnTo>
                        <a:pt x="153" y="27"/>
                      </a:lnTo>
                      <a:lnTo>
                        <a:pt x="171" y="45"/>
                      </a:lnTo>
                      <a:lnTo>
                        <a:pt x="190" y="63"/>
                      </a:lnTo>
                      <a:lnTo>
                        <a:pt x="199" y="91"/>
                      </a:lnTo>
                      <a:lnTo>
                        <a:pt x="208" y="108"/>
                      </a:lnTo>
                      <a:lnTo>
                        <a:pt x="208" y="136"/>
                      </a:lnTo>
                      <a:lnTo>
                        <a:pt x="216" y="136"/>
                      </a:lnTo>
                      <a:lnTo>
                        <a:pt x="216" y="162"/>
                      </a:lnTo>
                      <a:lnTo>
                        <a:pt x="208" y="190"/>
                      </a:lnTo>
                      <a:lnTo>
                        <a:pt x="199" y="217"/>
                      </a:lnTo>
                      <a:lnTo>
                        <a:pt x="181" y="235"/>
                      </a:lnTo>
                      <a:lnTo>
                        <a:pt x="153" y="253"/>
                      </a:lnTo>
                      <a:lnTo>
                        <a:pt x="163" y="243"/>
                      </a:lnTo>
                      <a:lnTo>
                        <a:pt x="163" y="235"/>
                      </a:lnTo>
                      <a:lnTo>
                        <a:pt x="171" y="235"/>
                      </a:lnTo>
                      <a:lnTo>
                        <a:pt x="190" y="208"/>
                      </a:lnTo>
                      <a:lnTo>
                        <a:pt x="199" y="190"/>
                      </a:lnTo>
                      <a:lnTo>
                        <a:pt x="199" y="180"/>
                      </a:lnTo>
                      <a:lnTo>
                        <a:pt x="208" y="180"/>
                      </a:lnTo>
                      <a:lnTo>
                        <a:pt x="208" y="172"/>
                      </a:lnTo>
                      <a:lnTo>
                        <a:pt x="208" y="162"/>
                      </a:lnTo>
                      <a:lnTo>
                        <a:pt x="208" y="136"/>
                      </a:lnTo>
                      <a:lnTo>
                        <a:pt x="216" y="136"/>
                      </a:lnTo>
                      <a:close/>
                    </a:path>
                  </a:pathLst>
                </a:custGeom>
                <a:solidFill>
                  <a:srgbClr val="A1FFFF"/>
                </a:solidFill>
                <a:ln w="9525">
                  <a:noFill/>
                  <a:round/>
                  <a:headEnd/>
                  <a:tailEnd/>
                </a:ln>
              </p:spPr>
              <p:txBody>
                <a:bodyPr>
                  <a:prstTxWarp prst="textNoShape">
                    <a:avLst/>
                  </a:prstTxWarp>
                </a:bodyPr>
                <a:lstStyle/>
                <a:p>
                  <a:endParaRPr lang="en-US"/>
                </a:p>
              </p:txBody>
            </p:sp>
            <p:sp>
              <p:nvSpPr>
                <p:cNvPr id="38996" name="Freeform 43"/>
                <p:cNvSpPr>
                  <a:spLocks noChangeAspect="1" noEditPoints="1"/>
                </p:cNvSpPr>
                <p:nvPr/>
              </p:nvSpPr>
              <p:spPr bwMode="auto">
                <a:xfrm>
                  <a:off x="1178" y="2749"/>
                  <a:ext cx="19" cy="22"/>
                </a:xfrm>
                <a:custGeom>
                  <a:avLst/>
                  <a:gdLst>
                    <a:gd name="T0" fmla="*/ 190 w 190"/>
                    <a:gd name="T1" fmla="*/ 127 h 226"/>
                    <a:gd name="T2" fmla="*/ 190 w 190"/>
                    <a:gd name="T3" fmla="*/ 99 h 226"/>
                    <a:gd name="T4" fmla="*/ 181 w 190"/>
                    <a:gd name="T5" fmla="*/ 82 h 226"/>
                    <a:gd name="T6" fmla="*/ 172 w 190"/>
                    <a:gd name="T7" fmla="*/ 54 h 226"/>
                    <a:gd name="T8" fmla="*/ 153 w 190"/>
                    <a:gd name="T9" fmla="*/ 36 h 226"/>
                    <a:gd name="T10" fmla="*/ 135 w 190"/>
                    <a:gd name="T11" fmla="*/ 18 h 226"/>
                    <a:gd name="T12" fmla="*/ 109 w 190"/>
                    <a:gd name="T13" fmla="*/ 9 h 226"/>
                    <a:gd name="T14" fmla="*/ 90 w 190"/>
                    <a:gd name="T15" fmla="*/ 0 h 226"/>
                    <a:gd name="T16" fmla="*/ 64 w 190"/>
                    <a:gd name="T17" fmla="*/ 0 h 226"/>
                    <a:gd name="T18" fmla="*/ 36 w 190"/>
                    <a:gd name="T19" fmla="*/ 0 h 226"/>
                    <a:gd name="T20" fmla="*/ 9 w 190"/>
                    <a:gd name="T21" fmla="*/ 9 h 226"/>
                    <a:gd name="T22" fmla="*/ 0 w 190"/>
                    <a:gd name="T23" fmla="*/ 9 h 226"/>
                    <a:gd name="T24" fmla="*/ 9 w 190"/>
                    <a:gd name="T25" fmla="*/ 9 h 226"/>
                    <a:gd name="T26" fmla="*/ 18 w 190"/>
                    <a:gd name="T27" fmla="*/ 9 h 226"/>
                    <a:gd name="T28" fmla="*/ 27 w 190"/>
                    <a:gd name="T29" fmla="*/ 9 h 226"/>
                    <a:gd name="T30" fmla="*/ 36 w 190"/>
                    <a:gd name="T31" fmla="*/ 9 h 226"/>
                    <a:gd name="T32" fmla="*/ 64 w 190"/>
                    <a:gd name="T33" fmla="*/ 0 h 226"/>
                    <a:gd name="T34" fmla="*/ 90 w 190"/>
                    <a:gd name="T35" fmla="*/ 9 h 226"/>
                    <a:gd name="T36" fmla="*/ 109 w 190"/>
                    <a:gd name="T37" fmla="*/ 18 h 226"/>
                    <a:gd name="T38" fmla="*/ 127 w 190"/>
                    <a:gd name="T39" fmla="*/ 27 h 226"/>
                    <a:gd name="T40" fmla="*/ 153 w 190"/>
                    <a:gd name="T41" fmla="*/ 36 h 226"/>
                    <a:gd name="T42" fmla="*/ 163 w 190"/>
                    <a:gd name="T43" fmla="*/ 64 h 226"/>
                    <a:gd name="T44" fmla="*/ 172 w 190"/>
                    <a:gd name="T45" fmla="*/ 82 h 226"/>
                    <a:gd name="T46" fmla="*/ 181 w 190"/>
                    <a:gd name="T47" fmla="*/ 99 h 226"/>
                    <a:gd name="T48" fmla="*/ 190 w 190"/>
                    <a:gd name="T49" fmla="*/ 127 h 226"/>
                    <a:gd name="T50" fmla="*/ 190 w 190"/>
                    <a:gd name="T51" fmla="*/ 153 h 226"/>
                    <a:gd name="T52" fmla="*/ 190 w 190"/>
                    <a:gd name="T53" fmla="*/ 163 h 226"/>
                    <a:gd name="T54" fmla="*/ 190 w 190"/>
                    <a:gd name="T55" fmla="*/ 153 h 226"/>
                    <a:gd name="T56" fmla="*/ 190 w 190"/>
                    <a:gd name="T57" fmla="*/ 145 h 226"/>
                    <a:gd name="T58" fmla="*/ 190 w 190"/>
                    <a:gd name="T59" fmla="*/ 135 h 226"/>
                    <a:gd name="T60" fmla="*/ 190 w 190"/>
                    <a:gd name="T61" fmla="*/ 127 h 226"/>
                    <a:gd name="T62" fmla="*/ 153 w 190"/>
                    <a:gd name="T63" fmla="*/ 226 h 226"/>
                    <a:gd name="T64" fmla="*/ 172 w 190"/>
                    <a:gd name="T65" fmla="*/ 199 h 226"/>
                    <a:gd name="T66" fmla="*/ 181 w 190"/>
                    <a:gd name="T67" fmla="*/ 181 h 226"/>
                    <a:gd name="T68" fmla="*/ 181 w 190"/>
                    <a:gd name="T69" fmla="*/ 171 h 226"/>
                    <a:gd name="T70" fmla="*/ 181 w 190"/>
                    <a:gd name="T71" fmla="*/ 181 h 226"/>
                    <a:gd name="T72" fmla="*/ 181 w 190"/>
                    <a:gd name="T73" fmla="*/ 190 h 226"/>
                    <a:gd name="T74" fmla="*/ 172 w 190"/>
                    <a:gd name="T75" fmla="*/ 190 h 226"/>
                    <a:gd name="T76" fmla="*/ 172 w 190"/>
                    <a:gd name="T77" fmla="*/ 199 h 226"/>
                    <a:gd name="T78" fmla="*/ 163 w 190"/>
                    <a:gd name="T79" fmla="*/ 208 h 226"/>
                    <a:gd name="T80" fmla="*/ 153 w 190"/>
                    <a:gd name="T81" fmla="*/ 216 h 226"/>
                    <a:gd name="T82" fmla="*/ 153 w 190"/>
                    <a:gd name="T83" fmla="*/ 226 h 2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0"/>
                    <a:gd name="T127" fmla="*/ 0 h 226"/>
                    <a:gd name="T128" fmla="*/ 190 w 190"/>
                    <a:gd name="T129" fmla="*/ 226 h 2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0" h="226">
                      <a:moveTo>
                        <a:pt x="190" y="127"/>
                      </a:moveTo>
                      <a:lnTo>
                        <a:pt x="190" y="99"/>
                      </a:lnTo>
                      <a:lnTo>
                        <a:pt x="181" y="82"/>
                      </a:lnTo>
                      <a:lnTo>
                        <a:pt x="172" y="54"/>
                      </a:lnTo>
                      <a:lnTo>
                        <a:pt x="153" y="36"/>
                      </a:lnTo>
                      <a:lnTo>
                        <a:pt x="135" y="18"/>
                      </a:lnTo>
                      <a:lnTo>
                        <a:pt x="109" y="9"/>
                      </a:lnTo>
                      <a:lnTo>
                        <a:pt x="90" y="0"/>
                      </a:lnTo>
                      <a:lnTo>
                        <a:pt x="64" y="0"/>
                      </a:lnTo>
                      <a:lnTo>
                        <a:pt x="36" y="0"/>
                      </a:lnTo>
                      <a:lnTo>
                        <a:pt x="9" y="9"/>
                      </a:lnTo>
                      <a:lnTo>
                        <a:pt x="0" y="9"/>
                      </a:lnTo>
                      <a:lnTo>
                        <a:pt x="9" y="9"/>
                      </a:lnTo>
                      <a:lnTo>
                        <a:pt x="18" y="9"/>
                      </a:lnTo>
                      <a:lnTo>
                        <a:pt x="27" y="9"/>
                      </a:lnTo>
                      <a:lnTo>
                        <a:pt x="36" y="9"/>
                      </a:lnTo>
                      <a:lnTo>
                        <a:pt x="64" y="0"/>
                      </a:lnTo>
                      <a:lnTo>
                        <a:pt x="90" y="9"/>
                      </a:lnTo>
                      <a:lnTo>
                        <a:pt x="109" y="18"/>
                      </a:lnTo>
                      <a:lnTo>
                        <a:pt x="127" y="27"/>
                      </a:lnTo>
                      <a:lnTo>
                        <a:pt x="153" y="36"/>
                      </a:lnTo>
                      <a:lnTo>
                        <a:pt x="163" y="64"/>
                      </a:lnTo>
                      <a:lnTo>
                        <a:pt x="172" y="82"/>
                      </a:lnTo>
                      <a:lnTo>
                        <a:pt x="181" y="99"/>
                      </a:lnTo>
                      <a:lnTo>
                        <a:pt x="190" y="127"/>
                      </a:lnTo>
                      <a:lnTo>
                        <a:pt x="190" y="153"/>
                      </a:lnTo>
                      <a:lnTo>
                        <a:pt x="190" y="163"/>
                      </a:lnTo>
                      <a:lnTo>
                        <a:pt x="190" y="153"/>
                      </a:lnTo>
                      <a:lnTo>
                        <a:pt x="190" y="145"/>
                      </a:lnTo>
                      <a:lnTo>
                        <a:pt x="190" y="135"/>
                      </a:lnTo>
                      <a:lnTo>
                        <a:pt x="190" y="127"/>
                      </a:lnTo>
                      <a:close/>
                      <a:moveTo>
                        <a:pt x="153" y="226"/>
                      </a:moveTo>
                      <a:lnTo>
                        <a:pt x="172" y="199"/>
                      </a:lnTo>
                      <a:lnTo>
                        <a:pt x="181" y="181"/>
                      </a:lnTo>
                      <a:lnTo>
                        <a:pt x="181" y="171"/>
                      </a:lnTo>
                      <a:lnTo>
                        <a:pt x="181" y="181"/>
                      </a:lnTo>
                      <a:lnTo>
                        <a:pt x="181" y="190"/>
                      </a:lnTo>
                      <a:lnTo>
                        <a:pt x="172" y="190"/>
                      </a:lnTo>
                      <a:lnTo>
                        <a:pt x="172" y="199"/>
                      </a:lnTo>
                      <a:lnTo>
                        <a:pt x="163" y="208"/>
                      </a:lnTo>
                      <a:lnTo>
                        <a:pt x="153" y="216"/>
                      </a:lnTo>
                      <a:lnTo>
                        <a:pt x="153" y="226"/>
                      </a:lnTo>
                      <a:close/>
                    </a:path>
                  </a:pathLst>
                </a:custGeom>
                <a:solidFill>
                  <a:srgbClr val="A6FFFF"/>
                </a:solidFill>
                <a:ln w="9525">
                  <a:noFill/>
                  <a:round/>
                  <a:headEnd/>
                  <a:tailEnd/>
                </a:ln>
              </p:spPr>
              <p:txBody>
                <a:bodyPr>
                  <a:prstTxWarp prst="textNoShape">
                    <a:avLst/>
                  </a:prstTxWarp>
                </a:bodyPr>
                <a:lstStyle/>
                <a:p>
                  <a:endParaRPr lang="en-US"/>
                </a:p>
              </p:txBody>
            </p:sp>
            <p:sp>
              <p:nvSpPr>
                <p:cNvPr id="38997" name="Freeform 44"/>
                <p:cNvSpPr>
                  <a:spLocks noChangeAspect="1"/>
                </p:cNvSpPr>
                <p:nvPr/>
              </p:nvSpPr>
              <p:spPr bwMode="auto">
                <a:xfrm>
                  <a:off x="1181" y="2749"/>
                  <a:ext cx="16" cy="13"/>
                </a:xfrm>
                <a:custGeom>
                  <a:avLst/>
                  <a:gdLst>
                    <a:gd name="T0" fmla="*/ 163 w 163"/>
                    <a:gd name="T1" fmla="*/ 127 h 135"/>
                    <a:gd name="T2" fmla="*/ 154 w 163"/>
                    <a:gd name="T3" fmla="*/ 99 h 135"/>
                    <a:gd name="T4" fmla="*/ 145 w 163"/>
                    <a:gd name="T5" fmla="*/ 82 h 135"/>
                    <a:gd name="T6" fmla="*/ 136 w 163"/>
                    <a:gd name="T7" fmla="*/ 64 h 135"/>
                    <a:gd name="T8" fmla="*/ 126 w 163"/>
                    <a:gd name="T9" fmla="*/ 36 h 135"/>
                    <a:gd name="T10" fmla="*/ 100 w 163"/>
                    <a:gd name="T11" fmla="*/ 27 h 135"/>
                    <a:gd name="T12" fmla="*/ 82 w 163"/>
                    <a:gd name="T13" fmla="*/ 18 h 135"/>
                    <a:gd name="T14" fmla="*/ 63 w 163"/>
                    <a:gd name="T15" fmla="*/ 9 h 135"/>
                    <a:gd name="T16" fmla="*/ 37 w 163"/>
                    <a:gd name="T17" fmla="*/ 0 h 135"/>
                    <a:gd name="T18" fmla="*/ 9 w 163"/>
                    <a:gd name="T19" fmla="*/ 9 h 135"/>
                    <a:gd name="T20" fmla="*/ 0 w 163"/>
                    <a:gd name="T21" fmla="*/ 9 h 135"/>
                    <a:gd name="T22" fmla="*/ 9 w 163"/>
                    <a:gd name="T23" fmla="*/ 9 h 135"/>
                    <a:gd name="T24" fmla="*/ 19 w 163"/>
                    <a:gd name="T25" fmla="*/ 9 h 135"/>
                    <a:gd name="T26" fmla="*/ 27 w 163"/>
                    <a:gd name="T27" fmla="*/ 9 h 135"/>
                    <a:gd name="T28" fmla="*/ 37 w 163"/>
                    <a:gd name="T29" fmla="*/ 9 h 135"/>
                    <a:gd name="T30" fmla="*/ 45 w 163"/>
                    <a:gd name="T31" fmla="*/ 9 h 135"/>
                    <a:gd name="T32" fmla="*/ 54 w 163"/>
                    <a:gd name="T33" fmla="*/ 18 h 135"/>
                    <a:gd name="T34" fmla="*/ 82 w 163"/>
                    <a:gd name="T35" fmla="*/ 18 h 135"/>
                    <a:gd name="T36" fmla="*/ 100 w 163"/>
                    <a:gd name="T37" fmla="*/ 27 h 135"/>
                    <a:gd name="T38" fmla="*/ 118 w 163"/>
                    <a:gd name="T39" fmla="*/ 45 h 135"/>
                    <a:gd name="T40" fmla="*/ 136 w 163"/>
                    <a:gd name="T41" fmla="*/ 64 h 135"/>
                    <a:gd name="T42" fmla="*/ 145 w 163"/>
                    <a:gd name="T43" fmla="*/ 82 h 135"/>
                    <a:gd name="T44" fmla="*/ 154 w 163"/>
                    <a:gd name="T45" fmla="*/ 108 h 135"/>
                    <a:gd name="T46" fmla="*/ 154 w 163"/>
                    <a:gd name="T47" fmla="*/ 117 h 135"/>
                    <a:gd name="T48" fmla="*/ 154 w 163"/>
                    <a:gd name="T49" fmla="*/ 127 h 135"/>
                    <a:gd name="T50" fmla="*/ 163 w 163"/>
                    <a:gd name="T51" fmla="*/ 127 h 135"/>
                    <a:gd name="T52" fmla="*/ 163 w 163"/>
                    <a:gd name="T53" fmla="*/ 135 h 135"/>
                    <a:gd name="T54" fmla="*/ 154 w 163"/>
                    <a:gd name="T55" fmla="*/ 135 h 135"/>
                    <a:gd name="T56" fmla="*/ 154 w 163"/>
                    <a:gd name="T57" fmla="*/ 127 h 135"/>
                    <a:gd name="T58" fmla="*/ 163 w 163"/>
                    <a:gd name="T59" fmla="*/ 127 h 1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3"/>
                    <a:gd name="T91" fmla="*/ 0 h 135"/>
                    <a:gd name="T92" fmla="*/ 163 w 163"/>
                    <a:gd name="T93" fmla="*/ 135 h 1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3" h="135">
                      <a:moveTo>
                        <a:pt x="163" y="127"/>
                      </a:moveTo>
                      <a:lnTo>
                        <a:pt x="154" y="99"/>
                      </a:lnTo>
                      <a:lnTo>
                        <a:pt x="145" y="82"/>
                      </a:lnTo>
                      <a:lnTo>
                        <a:pt x="136" y="64"/>
                      </a:lnTo>
                      <a:lnTo>
                        <a:pt x="126" y="36"/>
                      </a:lnTo>
                      <a:lnTo>
                        <a:pt x="100" y="27"/>
                      </a:lnTo>
                      <a:lnTo>
                        <a:pt x="82" y="18"/>
                      </a:lnTo>
                      <a:lnTo>
                        <a:pt x="63" y="9"/>
                      </a:lnTo>
                      <a:lnTo>
                        <a:pt x="37" y="0"/>
                      </a:lnTo>
                      <a:lnTo>
                        <a:pt x="9" y="9"/>
                      </a:lnTo>
                      <a:lnTo>
                        <a:pt x="0" y="9"/>
                      </a:lnTo>
                      <a:lnTo>
                        <a:pt x="9" y="9"/>
                      </a:lnTo>
                      <a:lnTo>
                        <a:pt x="19" y="9"/>
                      </a:lnTo>
                      <a:lnTo>
                        <a:pt x="27" y="9"/>
                      </a:lnTo>
                      <a:lnTo>
                        <a:pt x="37" y="9"/>
                      </a:lnTo>
                      <a:lnTo>
                        <a:pt x="45" y="9"/>
                      </a:lnTo>
                      <a:lnTo>
                        <a:pt x="54" y="18"/>
                      </a:lnTo>
                      <a:lnTo>
                        <a:pt x="82" y="18"/>
                      </a:lnTo>
                      <a:lnTo>
                        <a:pt x="100" y="27"/>
                      </a:lnTo>
                      <a:lnTo>
                        <a:pt x="118" y="45"/>
                      </a:lnTo>
                      <a:lnTo>
                        <a:pt x="136" y="64"/>
                      </a:lnTo>
                      <a:lnTo>
                        <a:pt x="145" y="82"/>
                      </a:lnTo>
                      <a:lnTo>
                        <a:pt x="154" y="108"/>
                      </a:lnTo>
                      <a:lnTo>
                        <a:pt x="154" y="117"/>
                      </a:lnTo>
                      <a:lnTo>
                        <a:pt x="154" y="127"/>
                      </a:lnTo>
                      <a:lnTo>
                        <a:pt x="163" y="127"/>
                      </a:lnTo>
                      <a:lnTo>
                        <a:pt x="163" y="135"/>
                      </a:lnTo>
                      <a:lnTo>
                        <a:pt x="154" y="135"/>
                      </a:lnTo>
                      <a:lnTo>
                        <a:pt x="154" y="127"/>
                      </a:lnTo>
                      <a:lnTo>
                        <a:pt x="163" y="127"/>
                      </a:lnTo>
                      <a:close/>
                    </a:path>
                  </a:pathLst>
                </a:custGeom>
                <a:solidFill>
                  <a:srgbClr val="ABFFFF"/>
                </a:solidFill>
                <a:ln w="9525">
                  <a:noFill/>
                  <a:round/>
                  <a:headEnd/>
                  <a:tailEnd/>
                </a:ln>
              </p:spPr>
              <p:txBody>
                <a:bodyPr>
                  <a:prstTxWarp prst="textNoShape">
                    <a:avLst/>
                  </a:prstTxWarp>
                </a:bodyPr>
                <a:lstStyle/>
                <a:p>
                  <a:endParaRPr lang="en-US"/>
                </a:p>
              </p:txBody>
            </p:sp>
            <p:sp>
              <p:nvSpPr>
                <p:cNvPr id="38998" name="Freeform 45"/>
                <p:cNvSpPr>
                  <a:spLocks noChangeAspect="1" noEditPoints="1"/>
                </p:cNvSpPr>
                <p:nvPr/>
              </p:nvSpPr>
              <p:spPr bwMode="auto">
                <a:xfrm>
                  <a:off x="1184" y="2750"/>
                  <a:ext cx="12" cy="10"/>
                </a:xfrm>
                <a:custGeom>
                  <a:avLst/>
                  <a:gdLst>
                    <a:gd name="T0" fmla="*/ 117 w 117"/>
                    <a:gd name="T1" fmla="*/ 108 h 108"/>
                    <a:gd name="T2" fmla="*/ 117 w 117"/>
                    <a:gd name="T3" fmla="*/ 99 h 108"/>
                    <a:gd name="T4" fmla="*/ 108 w 117"/>
                    <a:gd name="T5" fmla="*/ 73 h 108"/>
                    <a:gd name="T6" fmla="*/ 99 w 117"/>
                    <a:gd name="T7" fmla="*/ 55 h 108"/>
                    <a:gd name="T8" fmla="*/ 81 w 117"/>
                    <a:gd name="T9" fmla="*/ 36 h 108"/>
                    <a:gd name="T10" fmla="*/ 63 w 117"/>
                    <a:gd name="T11" fmla="*/ 18 h 108"/>
                    <a:gd name="T12" fmla="*/ 45 w 117"/>
                    <a:gd name="T13" fmla="*/ 9 h 108"/>
                    <a:gd name="T14" fmla="*/ 17 w 117"/>
                    <a:gd name="T15" fmla="*/ 9 h 108"/>
                    <a:gd name="T16" fmla="*/ 8 w 117"/>
                    <a:gd name="T17" fmla="*/ 0 h 108"/>
                    <a:gd name="T18" fmla="*/ 17 w 117"/>
                    <a:gd name="T19" fmla="*/ 9 h 108"/>
                    <a:gd name="T20" fmla="*/ 26 w 117"/>
                    <a:gd name="T21" fmla="*/ 9 h 108"/>
                    <a:gd name="T22" fmla="*/ 35 w 117"/>
                    <a:gd name="T23" fmla="*/ 9 h 108"/>
                    <a:gd name="T24" fmla="*/ 45 w 117"/>
                    <a:gd name="T25" fmla="*/ 18 h 108"/>
                    <a:gd name="T26" fmla="*/ 53 w 117"/>
                    <a:gd name="T27" fmla="*/ 27 h 108"/>
                    <a:gd name="T28" fmla="*/ 63 w 117"/>
                    <a:gd name="T29" fmla="*/ 27 h 108"/>
                    <a:gd name="T30" fmla="*/ 71 w 117"/>
                    <a:gd name="T31" fmla="*/ 45 h 108"/>
                    <a:gd name="T32" fmla="*/ 89 w 117"/>
                    <a:gd name="T33" fmla="*/ 55 h 108"/>
                    <a:gd name="T34" fmla="*/ 99 w 117"/>
                    <a:gd name="T35" fmla="*/ 81 h 108"/>
                    <a:gd name="T36" fmla="*/ 99 w 117"/>
                    <a:gd name="T37" fmla="*/ 90 h 108"/>
                    <a:gd name="T38" fmla="*/ 108 w 117"/>
                    <a:gd name="T39" fmla="*/ 90 h 108"/>
                    <a:gd name="T40" fmla="*/ 108 w 117"/>
                    <a:gd name="T41" fmla="*/ 99 h 108"/>
                    <a:gd name="T42" fmla="*/ 108 w 117"/>
                    <a:gd name="T43" fmla="*/ 108 h 108"/>
                    <a:gd name="T44" fmla="*/ 117 w 117"/>
                    <a:gd name="T45" fmla="*/ 108 h 108"/>
                    <a:gd name="T46" fmla="*/ 0 w 117"/>
                    <a:gd name="T47" fmla="*/ 0 h 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7"/>
                    <a:gd name="T73" fmla="*/ 0 h 108"/>
                    <a:gd name="T74" fmla="*/ 117 w 117"/>
                    <a:gd name="T75" fmla="*/ 108 h 1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7" h="108">
                      <a:moveTo>
                        <a:pt x="117" y="108"/>
                      </a:moveTo>
                      <a:lnTo>
                        <a:pt x="117" y="99"/>
                      </a:lnTo>
                      <a:lnTo>
                        <a:pt x="108" y="73"/>
                      </a:lnTo>
                      <a:lnTo>
                        <a:pt x="99" y="55"/>
                      </a:lnTo>
                      <a:lnTo>
                        <a:pt x="81" y="36"/>
                      </a:lnTo>
                      <a:lnTo>
                        <a:pt x="63" y="18"/>
                      </a:lnTo>
                      <a:lnTo>
                        <a:pt x="45" y="9"/>
                      </a:lnTo>
                      <a:lnTo>
                        <a:pt x="17" y="9"/>
                      </a:lnTo>
                      <a:lnTo>
                        <a:pt x="8" y="0"/>
                      </a:lnTo>
                      <a:lnTo>
                        <a:pt x="17" y="9"/>
                      </a:lnTo>
                      <a:lnTo>
                        <a:pt x="26" y="9"/>
                      </a:lnTo>
                      <a:lnTo>
                        <a:pt x="35" y="9"/>
                      </a:lnTo>
                      <a:lnTo>
                        <a:pt x="45" y="18"/>
                      </a:lnTo>
                      <a:lnTo>
                        <a:pt x="53" y="27"/>
                      </a:lnTo>
                      <a:lnTo>
                        <a:pt x="63" y="27"/>
                      </a:lnTo>
                      <a:lnTo>
                        <a:pt x="71" y="45"/>
                      </a:lnTo>
                      <a:lnTo>
                        <a:pt x="89" y="55"/>
                      </a:lnTo>
                      <a:lnTo>
                        <a:pt x="99" y="81"/>
                      </a:lnTo>
                      <a:lnTo>
                        <a:pt x="99" y="90"/>
                      </a:lnTo>
                      <a:lnTo>
                        <a:pt x="108" y="90"/>
                      </a:lnTo>
                      <a:lnTo>
                        <a:pt x="108" y="99"/>
                      </a:lnTo>
                      <a:lnTo>
                        <a:pt x="108" y="108"/>
                      </a:lnTo>
                      <a:lnTo>
                        <a:pt x="117" y="108"/>
                      </a:lnTo>
                      <a:close/>
                      <a:moveTo>
                        <a:pt x="0" y="0"/>
                      </a:moveTo>
                      <a:close/>
                    </a:path>
                  </a:pathLst>
                </a:custGeom>
                <a:solidFill>
                  <a:srgbClr val="B0FFFF"/>
                </a:solidFill>
                <a:ln w="9525">
                  <a:noFill/>
                  <a:round/>
                  <a:headEnd/>
                  <a:tailEnd/>
                </a:ln>
              </p:spPr>
              <p:txBody>
                <a:bodyPr>
                  <a:prstTxWarp prst="textNoShape">
                    <a:avLst/>
                  </a:prstTxWarp>
                </a:bodyPr>
                <a:lstStyle/>
                <a:p>
                  <a:endParaRPr lang="en-US"/>
                </a:p>
              </p:txBody>
            </p:sp>
            <p:sp>
              <p:nvSpPr>
                <p:cNvPr id="38999" name="Freeform 46"/>
                <p:cNvSpPr>
                  <a:spLocks noChangeAspect="1"/>
                </p:cNvSpPr>
                <p:nvPr/>
              </p:nvSpPr>
              <p:spPr bwMode="auto">
                <a:xfrm>
                  <a:off x="1190" y="2752"/>
                  <a:ext cx="4" cy="7"/>
                </a:xfrm>
                <a:custGeom>
                  <a:avLst/>
                  <a:gdLst>
                    <a:gd name="T0" fmla="*/ 46 w 46"/>
                    <a:gd name="T1" fmla="*/ 63 h 63"/>
                    <a:gd name="T2" fmla="*/ 46 w 46"/>
                    <a:gd name="T3" fmla="*/ 54 h 63"/>
                    <a:gd name="T4" fmla="*/ 36 w 46"/>
                    <a:gd name="T5" fmla="*/ 28 h 63"/>
                    <a:gd name="T6" fmla="*/ 18 w 46"/>
                    <a:gd name="T7" fmla="*/ 18 h 63"/>
                    <a:gd name="T8" fmla="*/ 10 w 46"/>
                    <a:gd name="T9" fmla="*/ 0 h 63"/>
                    <a:gd name="T10" fmla="*/ 0 w 46"/>
                    <a:gd name="T11" fmla="*/ 0 h 63"/>
                    <a:gd name="T12" fmla="*/ 10 w 46"/>
                    <a:gd name="T13" fmla="*/ 9 h 63"/>
                    <a:gd name="T14" fmla="*/ 18 w 46"/>
                    <a:gd name="T15" fmla="*/ 18 h 63"/>
                    <a:gd name="T16" fmla="*/ 28 w 46"/>
                    <a:gd name="T17" fmla="*/ 18 h 63"/>
                    <a:gd name="T18" fmla="*/ 28 w 46"/>
                    <a:gd name="T19" fmla="*/ 28 h 63"/>
                    <a:gd name="T20" fmla="*/ 36 w 46"/>
                    <a:gd name="T21" fmla="*/ 36 h 63"/>
                    <a:gd name="T22" fmla="*/ 36 w 46"/>
                    <a:gd name="T23" fmla="*/ 46 h 63"/>
                    <a:gd name="T24" fmla="*/ 46 w 46"/>
                    <a:gd name="T25" fmla="*/ 54 h 63"/>
                    <a:gd name="T26" fmla="*/ 46 w 46"/>
                    <a:gd name="T27" fmla="*/ 63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
                    <a:gd name="T43" fmla="*/ 0 h 63"/>
                    <a:gd name="T44" fmla="*/ 46 w 46"/>
                    <a:gd name="T45" fmla="*/ 63 h 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 h="63">
                      <a:moveTo>
                        <a:pt x="46" y="63"/>
                      </a:moveTo>
                      <a:lnTo>
                        <a:pt x="46" y="54"/>
                      </a:lnTo>
                      <a:lnTo>
                        <a:pt x="36" y="28"/>
                      </a:lnTo>
                      <a:lnTo>
                        <a:pt x="18" y="18"/>
                      </a:lnTo>
                      <a:lnTo>
                        <a:pt x="10" y="0"/>
                      </a:lnTo>
                      <a:lnTo>
                        <a:pt x="0" y="0"/>
                      </a:lnTo>
                      <a:lnTo>
                        <a:pt x="10" y="9"/>
                      </a:lnTo>
                      <a:lnTo>
                        <a:pt x="18" y="18"/>
                      </a:lnTo>
                      <a:lnTo>
                        <a:pt x="28" y="18"/>
                      </a:lnTo>
                      <a:lnTo>
                        <a:pt x="28" y="28"/>
                      </a:lnTo>
                      <a:lnTo>
                        <a:pt x="36" y="36"/>
                      </a:lnTo>
                      <a:lnTo>
                        <a:pt x="36" y="46"/>
                      </a:lnTo>
                      <a:lnTo>
                        <a:pt x="46" y="54"/>
                      </a:lnTo>
                      <a:lnTo>
                        <a:pt x="46" y="63"/>
                      </a:lnTo>
                      <a:close/>
                    </a:path>
                  </a:pathLst>
                </a:custGeom>
                <a:solidFill>
                  <a:srgbClr val="B6FFFF"/>
                </a:solidFill>
                <a:ln w="9525">
                  <a:noFill/>
                  <a:round/>
                  <a:headEnd/>
                  <a:tailEnd/>
                </a:ln>
              </p:spPr>
              <p:txBody>
                <a:bodyPr>
                  <a:prstTxWarp prst="textNoShape">
                    <a:avLst/>
                  </a:prstTxWarp>
                </a:bodyPr>
                <a:lstStyle/>
                <a:p>
                  <a:endParaRPr lang="en-US"/>
                </a:p>
              </p:txBody>
            </p:sp>
            <p:sp>
              <p:nvSpPr>
                <p:cNvPr id="39000" name="Freeform 47"/>
                <p:cNvSpPr>
                  <a:spLocks noChangeAspect="1"/>
                </p:cNvSpPr>
                <p:nvPr/>
              </p:nvSpPr>
              <p:spPr bwMode="auto">
                <a:xfrm>
                  <a:off x="1269" y="2743"/>
                  <a:ext cx="99" cy="102"/>
                </a:xfrm>
                <a:custGeom>
                  <a:avLst/>
                  <a:gdLst>
                    <a:gd name="T0" fmla="*/ 930 w 985"/>
                    <a:gd name="T1" fmla="*/ 253 h 1013"/>
                    <a:gd name="T2" fmla="*/ 957 w 985"/>
                    <a:gd name="T3" fmla="*/ 325 h 1013"/>
                    <a:gd name="T4" fmla="*/ 975 w 985"/>
                    <a:gd name="T5" fmla="*/ 397 h 1013"/>
                    <a:gd name="T6" fmla="*/ 985 w 985"/>
                    <a:gd name="T7" fmla="*/ 470 h 1013"/>
                    <a:gd name="T8" fmla="*/ 985 w 985"/>
                    <a:gd name="T9" fmla="*/ 551 h 1013"/>
                    <a:gd name="T10" fmla="*/ 975 w 985"/>
                    <a:gd name="T11" fmla="*/ 624 h 1013"/>
                    <a:gd name="T12" fmla="*/ 957 w 985"/>
                    <a:gd name="T13" fmla="*/ 695 h 1013"/>
                    <a:gd name="T14" fmla="*/ 930 w 985"/>
                    <a:gd name="T15" fmla="*/ 768 h 1013"/>
                    <a:gd name="T16" fmla="*/ 894 w 985"/>
                    <a:gd name="T17" fmla="*/ 831 h 1013"/>
                    <a:gd name="T18" fmla="*/ 849 w 985"/>
                    <a:gd name="T19" fmla="*/ 867 h 1013"/>
                    <a:gd name="T20" fmla="*/ 803 w 985"/>
                    <a:gd name="T21" fmla="*/ 912 h 1013"/>
                    <a:gd name="T22" fmla="*/ 750 w 985"/>
                    <a:gd name="T23" fmla="*/ 949 h 1013"/>
                    <a:gd name="T24" fmla="*/ 695 w 985"/>
                    <a:gd name="T25" fmla="*/ 976 h 1013"/>
                    <a:gd name="T26" fmla="*/ 641 w 985"/>
                    <a:gd name="T27" fmla="*/ 1003 h 1013"/>
                    <a:gd name="T28" fmla="*/ 587 w 985"/>
                    <a:gd name="T29" fmla="*/ 1013 h 1013"/>
                    <a:gd name="T30" fmla="*/ 524 w 985"/>
                    <a:gd name="T31" fmla="*/ 1003 h 1013"/>
                    <a:gd name="T32" fmla="*/ 461 w 985"/>
                    <a:gd name="T33" fmla="*/ 985 h 1013"/>
                    <a:gd name="T34" fmla="*/ 388 w 985"/>
                    <a:gd name="T35" fmla="*/ 967 h 1013"/>
                    <a:gd name="T36" fmla="*/ 316 w 985"/>
                    <a:gd name="T37" fmla="*/ 930 h 1013"/>
                    <a:gd name="T38" fmla="*/ 244 w 985"/>
                    <a:gd name="T39" fmla="*/ 894 h 1013"/>
                    <a:gd name="T40" fmla="*/ 181 w 985"/>
                    <a:gd name="T41" fmla="*/ 849 h 1013"/>
                    <a:gd name="T42" fmla="*/ 118 w 985"/>
                    <a:gd name="T43" fmla="*/ 795 h 1013"/>
                    <a:gd name="T44" fmla="*/ 72 w 985"/>
                    <a:gd name="T45" fmla="*/ 741 h 1013"/>
                    <a:gd name="T46" fmla="*/ 27 w 985"/>
                    <a:gd name="T47" fmla="*/ 669 h 1013"/>
                    <a:gd name="T48" fmla="*/ 0 w 985"/>
                    <a:gd name="T49" fmla="*/ 596 h 1013"/>
                    <a:gd name="T50" fmla="*/ 0 w 985"/>
                    <a:gd name="T51" fmla="*/ 523 h 1013"/>
                    <a:gd name="T52" fmla="*/ 9 w 985"/>
                    <a:gd name="T53" fmla="*/ 452 h 1013"/>
                    <a:gd name="T54" fmla="*/ 27 w 985"/>
                    <a:gd name="T55" fmla="*/ 389 h 1013"/>
                    <a:gd name="T56" fmla="*/ 45 w 985"/>
                    <a:gd name="T57" fmla="*/ 325 h 1013"/>
                    <a:gd name="T58" fmla="*/ 82 w 985"/>
                    <a:gd name="T59" fmla="*/ 270 h 1013"/>
                    <a:gd name="T60" fmla="*/ 118 w 985"/>
                    <a:gd name="T61" fmla="*/ 207 h 1013"/>
                    <a:gd name="T62" fmla="*/ 163 w 985"/>
                    <a:gd name="T63" fmla="*/ 162 h 1013"/>
                    <a:gd name="T64" fmla="*/ 217 w 985"/>
                    <a:gd name="T65" fmla="*/ 108 h 1013"/>
                    <a:gd name="T66" fmla="*/ 262 w 985"/>
                    <a:gd name="T67" fmla="*/ 81 h 1013"/>
                    <a:gd name="T68" fmla="*/ 307 w 985"/>
                    <a:gd name="T69" fmla="*/ 63 h 1013"/>
                    <a:gd name="T70" fmla="*/ 352 w 985"/>
                    <a:gd name="T71" fmla="*/ 35 h 1013"/>
                    <a:gd name="T72" fmla="*/ 406 w 985"/>
                    <a:gd name="T73" fmla="*/ 18 h 1013"/>
                    <a:gd name="T74" fmla="*/ 461 w 985"/>
                    <a:gd name="T75" fmla="*/ 9 h 1013"/>
                    <a:gd name="T76" fmla="*/ 515 w 985"/>
                    <a:gd name="T77" fmla="*/ 0 h 1013"/>
                    <a:gd name="T78" fmla="*/ 568 w 985"/>
                    <a:gd name="T79" fmla="*/ 0 h 1013"/>
                    <a:gd name="T80" fmla="*/ 623 w 985"/>
                    <a:gd name="T81" fmla="*/ 9 h 1013"/>
                    <a:gd name="T82" fmla="*/ 677 w 985"/>
                    <a:gd name="T83" fmla="*/ 27 h 1013"/>
                    <a:gd name="T84" fmla="*/ 714 w 985"/>
                    <a:gd name="T85" fmla="*/ 54 h 1013"/>
                    <a:gd name="T86" fmla="*/ 758 w 985"/>
                    <a:gd name="T87" fmla="*/ 81 h 1013"/>
                    <a:gd name="T88" fmla="*/ 795 w 985"/>
                    <a:gd name="T89" fmla="*/ 108 h 1013"/>
                    <a:gd name="T90" fmla="*/ 831 w 985"/>
                    <a:gd name="T91" fmla="*/ 136 h 1013"/>
                    <a:gd name="T92" fmla="*/ 867 w 985"/>
                    <a:gd name="T93" fmla="*/ 171 h 1013"/>
                    <a:gd name="T94" fmla="*/ 903 w 985"/>
                    <a:gd name="T95" fmla="*/ 207 h 1013"/>
                    <a:gd name="T96" fmla="*/ 930 w 985"/>
                    <a:gd name="T97" fmla="*/ 253 h 10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85"/>
                    <a:gd name="T148" fmla="*/ 0 h 1013"/>
                    <a:gd name="T149" fmla="*/ 985 w 985"/>
                    <a:gd name="T150" fmla="*/ 1013 h 10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85" h="1013">
                      <a:moveTo>
                        <a:pt x="930" y="253"/>
                      </a:moveTo>
                      <a:lnTo>
                        <a:pt x="957" y="325"/>
                      </a:lnTo>
                      <a:lnTo>
                        <a:pt x="975" y="397"/>
                      </a:lnTo>
                      <a:lnTo>
                        <a:pt x="985" y="470"/>
                      </a:lnTo>
                      <a:lnTo>
                        <a:pt x="985" y="551"/>
                      </a:lnTo>
                      <a:lnTo>
                        <a:pt x="975" y="624"/>
                      </a:lnTo>
                      <a:lnTo>
                        <a:pt x="957" y="695"/>
                      </a:lnTo>
                      <a:lnTo>
                        <a:pt x="930" y="768"/>
                      </a:lnTo>
                      <a:lnTo>
                        <a:pt x="894" y="831"/>
                      </a:lnTo>
                      <a:lnTo>
                        <a:pt x="849" y="867"/>
                      </a:lnTo>
                      <a:lnTo>
                        <a:pt x="803" y="912"/>
                      </a:lnTo>
                      <a:lnTo>
                        <a:pt x="750" y="949"/>
                      </a:lnTo>
                      <a:lnTo>
                        <a:pt x="695" y="976"/>
                      </a:lnTo>
                      <a:lnTo>
                        <a:pt x="641" y="1003"/>
                      </a:lnTo>
                      <a:lnTo>
                        <a:pt x="587" y="1013"/>
                      </a:lnTo>
                      <a:lnTo>
                        <a:pt x="524" y="1003"/>
                      </a:lnTo>
                      <a:lnTo>
                        <a:pt x="461" y="985"/>
                      </a:lnTo>
                      <a:lnTo>
                        <a:pt x="388" y="967"/>
                      </a:lnTo>
                      <a:lnTo>
                        <a:pt x="316" y="930"/>
                      </a:lnTo>
                      <a:lnTo>
                        <a:pt x="244" y="894"/>
                      </a:lnTo>
                      <a:lnTo>
                        <a:pt x="181" y="849"/>
                      </a:lnTo>
                      <a:lnTo>
                        <a:pt x="118" y="795"/>
                      </a:lnTo>
                      <a:lnTo>
                        <a:pt x="72" y="741"/>
                      </a:lnTo>
                      <a:lnTo>
                        <a:pt x="27" y="669"/>
                      </a:lnTo>
                      <a:lnTo>
                        <a:pt x="0" y="596"/>
                      </a:lnTo>
                      <a:lnTo>
                        <a:pt x="0" y="523"/>
                      </a:lnTo>
                      <a:lnTo>
                        <a:pt x="9" y="452"/>
                      </a:lnTo>
                      <a:lnTo>
                        <a:pt x="27" y="389"/>
                      </a:lnTo>
                      <a:lnTo>
                        <a:pt x="45" y="325"/>
                      </a:lnTo>
                      <a:lnTo>
                        <a:pt x="82" y="270"/>
                      </a:lnTo>
                      <a:lnTo>
                        <a:pt x="118" y="207"/>
                      </a:lnTo>
                      <a:lnTo>
                        <a:pt x="163" y="162"/>
                      </a:lnTo>
                      <a:lnTo>
                        <a:pt x="217" y="108"/>
                      </a:lnTo>
                      <a:lnTo>
                        <a:pt x="262" y="81"/>
                      </a:lnTo>
                      <a:lnTo>
                        <a:pt x="307" y="63"/>
                      </a:lnTo>
                      <a:lnTo>
                        <a:pt x="352" y="35"/>
                      </a:lnTo>
                      <a:lnTo>
                        <a:pt x="406" y="18"/>
                      </a:lnTo>
                      <a:lnTo>
                        <a:pt x="461" y="9"/>
                      </a:lnTo>
                      <a:lnTo>
                        <a:pt x="515" y="0"/>
                      </a:lnTo>
                      <a:lnTo>
                        <a:pt x="568" y="0"/>
                      </a:lnTo>
                      <a:lnTo>
                        <a:pt x="623" y="9"/>
                      </a:lnTo>
                      <a:lnTo>
                        <a:pt x="677" y="27"/>
                      </a:lnTo>
                      <a:lnTo>
                        <a:pt x="714" y="54"/>
                      </a:lnTo>
                      <a:lnTo>
                        <a:pt x="758" y="81"/>
                      </a:lnTo>
                      <a:lnTo>
                        <a:pt x="795" y="108"/>
                      </a:lnTo>
                      <a:lnTo>
                        <a:pt x="831" y="136"/>
                      </a:lnTo>
                      <a:lnTo>
                        <a:pt x="867" y="171"/>
                      </a:lnTo>
                      <a:lnTo>
                        <a:pt x="903" y="207"/>
                      </a:lnTo>
                      <a:lnTo>
                        <a:pt x="930" y="253"/>
                      </a:lnTo>
                      <a:close/>
                    </a:path>
                  </a:pathLst>
                </a:custGeom>
                <a:solidFill>
                  <a:srgbClr val="000000"/>
                </a:solidFill>
                <a:ln w="9525">
                  <a:noFill/>
                  <a:round/>
                  <a:headEnd/>
                  <a:tailEnd/>
                </a:ln>
              </p:spPr>
              <p:txBody>
                <a:bodyPr>
                  <a:prstTxWarp prst="textNoShape">
                    <a:avLst/>
                  </a:prstTxWarp>
                </a:bodyPr>
                <a:lstStyle/>
                <a:p>
                  <a:endParaRPr lang="en-US"/>
                </a:p>
              </p:txBody>
            </p:sp>
            <p:sp>
              <p:nvSpPr>
                <p:cNvPr id="39001" name="Freeform 48"/>
                <p:cNvSpPr>
                  <a:spLocks noChangeAspect="1" noEditPoints="1"/>
                </p:cNvSpPr>
                <p:nvPr/>
              </p:nvSpPr>
              <p:spPr bwMode="auto">
                <a:xfrm>
                  <a:off x="1329" y="2749"/>
                  <a:ext cx="20" cy="88"/>
                </a:xfrm>
                <a:custGeom>
                  <a:avLst/>
                  <a:gdLst>
                    <a:gd name="T0" fmla="*/ 63 w 199"/>
                    <a:gd name="T1" fmla="*/ 27 h 886"/>
                    <a:gd name="T2" fmla="*/ 0 w 199"/>
                    <a:gd name="T3" fmla="*/ 9 h 886"/>
                    <a:gd name="T4" fmla="*/ 9 w 199"/>
                    <a:gd name="T5" fmla="*/ 9 h 886"/>
                    <a:gd name="T6" fmla="*/ 9 w 199"/>
                    <a:gd name="T7" fmla="*/ 0 h 886"/>
                    <a:gd name="T8" fmla="*/ 18 w 199"/>
                    <a:gd name="T9" fmla="*/ 9 h 886"/>
                    <a:gd name="T10" fmla="*/ 27 w 199"/>
                    <a:gd name="T11" fmla="*/ 9 h 886"/>
                    <a:gd name="T12" fmla="*/ 36 w 199"/>
                    <a:gd name="T13" fmla="*/ 9 h 886"/>
                    <a:gd name="T14" fmla="*/ 45 w 199"/>
                    <a:gd name="T15" fmla="*/ 18 h 886"/>
                    <a:gd name="T16" fmla="*/ 55 w 199"/>
                    <a:gd name="T17" fmla="*/ 18 h 886"/>
                    <a:gd name="T18" fmla="*/ 63 w 199"/>
                    <a:gd name="T19" fmla="*/ 27 h 886"/>
                    <a:gd name="T20" fmla="*/ 0 w 199"/>
                    <a:gd name="T21" fmla="*/ 886 h 886"/>
                    <a:gd name="T22" fmla="*/ 81 w 199"/>
                    <a:gd name="T23" fmla="*/ 858 h 886"/>
                    <a:gd name="T24" fmla="*/ 162 w 199"/>
                    <a:gd name="T25" fmla="*/ 823 h 886"/>
                    <a:gd name="T26" fmla="*/ 189 w 199"/>
                    <a:gd name="T27" fmla="*/ 787 h 886"/>
                    <a:gd name="T28" fmla="*/ 189 w 199"/>
                    <a:gd name="T29" fmla="*/ 795 h 886"/>
                    <a:gd name="T30" fmla="*/ 199 w 199"/>
                    <a:gd name="T31" fmla="*/ 795 h 886"/>
                    <a:gd name="T32" fmla="*/ 172 w 199"/>
                    <a:gd name="T33" fmla="*/ 813 h 886"/>
                    <a:gd name="T34" fmla="*/ 154 w 199"/>
                    <a:gd name="T35" fmla="*/ 823 h 886"/>
                    <a:gd name="T36" fmla="*/ 126 w 199"/>
                    <a:gd name="T37" fmla="*/ 840 h 886"/>
                    <a:gd name="T38" fmla="*/ 108 w 199"/>
                    <a:gd name="T39" fmla="*/ 858 h 886"/>
                    <a:gd name="T40" fmla="*/ 81 w 199"/>
                    <a:gd name="T41" fmla="*/ 868 h 886"/>
                    <a:gd name="T42" fmla="*/ 55 w 199"/>
                    <a:gd name="T43" fmla="*/ 876 h 886"/>
                    <a:gd name="T44" fmla="*/ 27 w 199"/>
                    <a:gd name="T45" fmla="*/ 876 h 886"/>
                    <a:gd name="T46" fmla="*/ 0 w 199"/>
                    <a:gd name="T47" fmla="*/ 886 h 8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9"/>
                    <a:gd name="T73" fmla="*/ 0 h 886"/>
                    <a:gd name="T74" fmla="*/ 199 w 199"/>
                    <a:gd name="T75" fmla="*/ 886 h 88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9" h="886">
                      <a:moveTo>
                        <a:pt x="63" y="27"/>
                      </a:moveTo>
                      <a:lnTo>
                        <a:pt x="0" y="9"/>
                      </a:lnTo>
                      <a:lnTo>
                        <a:pt x="9" y="9"/>
                      </a:lnTo>
                      <a:lnTo>
                        <a:pt x="9" y="0"/>
                      </a:lnTo>
                      <a:lnTo>
                        <a:pt x="18" y="9"/>
                      </a:lnTo>
                      <a:lnTo>
                        <a:pt x="27" y="9"/>
                      </a:lnTo>
                      <a:lnTo>
                        <a:pt x="36" y="9"/>
                      </a:lnTo>
                      <a:lnTo>
                        <a:pt x="45" y="18"/>
                      </a:lnTo>
                      <a:lnTo>
                        <a:pt x="55" y="18"/>
                      </a:lnTo>
                      <a:lnTo>
                        <a:pt x="63" y="27"/>
                      </a:lnTo>
                      <a:close/>
                      <a:moveTo>
                        <a:pt x="0" y="886"/>
                      </a:moveTo>
                      <a:lnTo>
                        <a:pt x="81" y="858"/>
                      </a:lnTo>
                      <a:lnTo>
                        <a:pt x="162" y="823"/>
                      </a:lnTo>
                      <a:lnTo>
                        <a:pt x="189" y="787"/>
                      </a:lnTo>
                      <a:lnTo>
                        <a:pt x="189" y="795"/>
                      </a:lnTo>
                      <a:lnTo>
                        <a:pt x="199" y="795"/>
                      </a:lnTo>
                      <a:lnTo>
                        <a:pt x="172" y="813"/>
                      </a:lnTo>
                      <a:lnTo>
                        <a:pt x="154" y="823"/>
                      </a:lnTo>
                      <a:lnTo>
                        <a:pt x="126" y="840"/>
                      </a:lnTo>
                      <a:lnTo>
                        <a:pt x="108" y="858"/>
                      </a:lnTo>
                      <a:lnTo>
                        <a:pt x="81" y="868"/>
                      </a:lnTo>
                      <a:lnTo>
                        <a:pt x="55" y="876"/>
                      </a:lnTo>
                      <a:lnTo>
                        <a:pt x="27" y="876"/>
                      </a:lnTo>
                      <a:lnTo>
                        <a:pt x="0" y="886"/>
                      </a:lnTo>
                      <a:close/>
                    </a:path>
                  </a:pathLst>
                </a:custGeom>
                <a:solidFill>
                  <a:srgbClr val="43FFFF"/>
                </a:solidFill>
                <a:ln w="9525">
                  <a:noFill/>
                  <a:round/>
                  <a:headEnd/>
                  <a:tailEnd/>
                </a:ln>
              </p:spPr>
              <p:txBody>
                <a:bodyPr>
                  <a:prstTxWarp prst="textNoShape">
                    <a:avLst/>
                  </a:prstTxWarp>
                </a:bodyPr>
                <a:lstStyle/>
                <a:p>
                  <a:endParaRPr lang="en-US"/>
                </a:p>
              </p:txBody>
            </p:sp>
            <p:sp>
              <p:nvSpPr>
                <p:cNvPr id="39002" name="Freeform 49"/>
                <p:cNvSpPr>
                  <a:spLocks noChangeAspect="1" noEditPoints="1"/>
                </p:cNvSpPr>
                <p:nvPr/>
              </p:nvSpPr>
              <p:spPr bwMode="auto">
                <a:xfrm>
                  <a:off x="1312" y="2750"/>
                  <a:ext cx="36" cy="87"/>
                </a:xfrm>
                <a:custGeom>
                  <a:avLst/>
                  <a:gdLst>
                    <a:gd name="T0" fmla="*/ 235 w 361"/>
                    <a:gd name="T1" fmla="*/ 18 h 877"/>
                    <a:gd name="T2" fmla="*/ 172 w 361"/>
                    <a:gd name="T3" fmla="*/ 0 h 877"/>
                    <a:gd name="T4" fmla="*/ 154 w 361"/>
                    <a:gd name="T5" fmla="*/ 0 h 877"/>
                    <a:gd name="T6" fmla="*/ 127 w 361"/>
                    <a:gd name="T7" fmla="*/ 0 h 877"/>
                    <a:gd name="T8" fmla="*/ 109 w 361"/>
                    <a:gd name="T9" fmla="*/ 0 h 877"/>
                    <a:gd name="T10" fmla="*/ 81 w 361"/>
                    <a:gd name="T11" fmla="*/ 0 h 877"/>
                    <a:gd name="T12" fmla="*/ 63 w 361"/>
                    <a:gd name="T13" fmla="*/ 0 h 877"/>
                    <a:gd name="T14" fmla="*/ 37 w 361"/>
                    <a:gd name="T15" fmla="*/ 0 h 877"/>
                    <a:gd name="T16" fmla="*/ 18 w 361"/>
                    <a:gd name="T17" fmla="*/ 0 h 877"/>
                    <a:gd name="T18" fmla="*/ 0 w 361"/>
                    <a:gd name="T19" fmla="*/ 9 h 877"/>
                    <a:gd name="T20" fmla="*/ 81 w 361"/>
                    <a:gd name="T21" fmla="*/ 0 h 877"/>
                    <a:gd name="T22" fmla="*/ 163 w 361"/>
                    <a:gd name="T23" fmla="*/ 9 h 877"/>
                    <a:gd name="T24" fmla="*/ 253 w 361"/>
                    <a:gd name="T25" fmla="*/ 36 h 877"/>
                    <a:gd name="T26" fmla="*/ 290 w 361"/>
                    <a:gd name="T27" fmla="*/ 55 h 877"/>
                    <a:gd name="T28" fmla="*/ 280 w 361"/>
                    <a:gd name="T29" fmla="*/ 45 h 877"/>
                    <a:gd name="T30" fmla="*/ 271 w 361"/>
                    <a:gd name="T31" fmla="*/ 45 h 877"/>
                    <a:gd name="T32" fmla="*/ 271 w 361"/>
                    <a:gd name="T33" fmla="*/ 36 h 877"/>
                    <a:gd name="T34" fmla="*/ 262 w 361"/>
                    <a:gd name="T35" fmla="*/ 36 h 877"/>
                    <a:gd name="T36" fmla="*/ 253 w 361"/>
                    <a:gd name="T37" fmla="*/ 27 h 877"/>
                    <a:gd name="T38" fmla="*/ 245 w 361"/>
                    <a:gd name="T39" fmla="*/ 18 h 877"/>
                    <a:gd name="T40" fmla="*/ 235 w 361"/>
                    <a:gd name="T41" fmla="*/ 18 h 877"/>
                    <a:gd name="T42" fmla="*/ 172 w 361"/>
                    <a:gd name="T43" fmla="*/ 877 h 877"/>
                    <a:gd name="T44" fmla="*/ 253 w 361"/>
                    <a:gd name="T45" fmla="*/ 849 h 877"/>
                    <a:gd name="T46" fmla="*/ 334 w 361"/>
                    <a:gd name="T47" fmla="*/ 814 h 877"/>
                    <a:gd name="T48" fmla="*/ 361 w 361"/>
                    <a:gd name="T49" fmla="*/ 778 h 877"/>
                    <a:gd name="T50" fmla="*/ 353 w 361"/>
                    <a:gd name="T51" fmla="*/ 778 h 877"/>
                    <a:gd name="T52" fmla="*/ 326 w 361"/>
                    <a:gd name="T53" fmla="*/ 796 h 877"/>
                    <a:gd name="T54" fmla="*/ 253 w 361"/>
                    <a:gd name="T55" fmla="*/ 841 h 877"/>
                    <a:gd name="T56" fmla="*/ 163 w 361"/>
                    <a:gd name="T57" fmla="*/ 867 h 877"/>
                    <a:gd name="T58" fmla="*/ 81 w 361"/>
                    <a:gd name="T59" fmla="*/ 877 h 877"/>
                    <a:gd name="T60" fmla="*/ 45 w 361"/>
                    <a:gd name="T61" fmla="*/ 867 h 877"/>
                    <a:gd name="T62" fmla="*/ 55 w 361"/>
                    <a:gd name="T63" fmla="*/ 877 h 877"/>
                    <a:gd name="T64" fmla="*/ 73 w 361"/>
                    <a:gd name="T65" fmla="*/ 877 h 877"/>
                    <a:gd name="T66" fmla="*/ 91 w 361"/>
                    <a:gd name="T67" fmla="*/ 877 h 877"/>
                    <a:gd name="T68" fmla="*/ 109 w 361"/>
                    <a:gd name="T69" fmla="*/ 877 h 877"/>
                    <a:gd name="T70" fmla="*/ 127 w 361"/>
                    <a:gd name="T71" fmla="*/ 877 h 877"/>
                    <a:gd name="T72" fmla="*/ 144 w 361"/>
                    <a:gd name="T73" fmla="*/ 877 h 877"/>
                    <a:gd name="T74" fmla="*/ 154 w 361"/>
                    <a:gd name="T75" fmla="*/ 877 h 877"/>
                    <a:gd name="T76" fmla="*/ 172 w 361"/>
                    <a:gd name="T77" fmla="*/ 877 h 87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1"/>
                    <a:gd name="T118" fmla="*/ 0 h 877"/>
                    <a:gd name="T119" fmla="*/ 361 w 361"/>
                    <a:gd name="T120" fmla="*/ 877 h 87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1" h="877">
                      <a:moveTo>
                        <a:pt x="235" y="18"/>
                      </a:moveTo>
                      <a:lnTo>
                        <a:pt x="172" y="0"/>
                      </a:lnTo>
                      <a:lnTo>
                        <a:pt x="154" y="0"/>
                      </a:lnTo>
                      <a:lnTo>
                        <a:pt x="127" y="0"/>
                      </a:lnTo>
                      <a:lnTo>
                        <a:pt x="109" y="0"/>
                      </a:lnTo>
                      <a:lnTo>
                        <a:pt x="81" y="0"/>
                      </a:lnTo>
                      <a:lnTo>
                        <a:pt x="63" y="0"/>
                      </a:lnTo>
                      <a:lnTo>
                        <a:pt x="37" y="0"/>
                      </a:lnTo>
                      <a:lnTo>
                        <a:pt x="18" y="0"/>
                      </a:lnTo>
                      <a:lnTo>
                        <a:pt x="0" y="9"/>
                      </a:lnTo>
                      <a:lnTo>
                        <a:pt x="81" y="0"/>
                      </a:lnTo>
                      <a:lnTo>
                        <a:pt x="163" y="9"/>
                      </a:lnTo>
                      <a:lnTo>
                        <a:pt x="253" y="36"/>
                      </a:lnTo>
                      <a:lnTo>
                        <a:pt x="290" y="55"/>
                      </a:lnTo>
                      <a:lnTo>
                        <a:pt x="280" y="45"/>
                      </a:lnTo>
                      <a:lnTo>
                        <a:pt x="271" y="45"/>
                      </a:lnTo>
                      <a:lnTo>
                        <a:pt x="271" y="36"/>
                      </a:lnTo>
                      <a:lnTo>
                        <a:pt x="262" y="36"/>
                      </a:lnTo>
                      <a:lnTo>
                        <a:pt x="253" y="27"/>
                      </a:lnTo>
                      <a:lnTo>
                        <a:pt x="245" y="18"/>
                      </a:lnTo>
                      <a:lnTo>
                        <a:pt x="235" y="18"/>
                      </a:lnTo>
                      <a:close/>
                      <a:moveTo>
                        <a:pt x="172" y="877"/>
                      </a:moveTo>
                      <a:lnTo>
                        <a:pt x="253" y="849"/>
                      </a:lnTo>
                      <a:lnTo>
                        <a:pt x="334" y="814"/>
                      </a:lnTo>
                      <a:lnTo>
                        <a:pt x="361" y="778"/>
                      </a:lnTo>
                      <a:lnTo>
                        <a:pt x="353" y="778"/>
                      </a:lnTo>
                      <a:lnTo>
                        <a:pt x="326" y="796"/>
                      </a:lnTo>
                      <a:lnTo>
                        <a:pt x="253" y="841"/>
                      </a:lnTo>
                      <a:lnTo>
                        <a:pt x="163" y="867"/>
                      </a:lnTo>
                      <a:lnTo>
                        <a:pt x="81" y="877"/>
                      </a:lnTo>
                      <a:lnTo>
                        <a:pt x="45" y="867"/>
                      </a:lnTo>
                      <a:lnTo>
                        <a:pt x="55" y="877"/>
                      </a:lnTo>
                      <a:lnTo>
                        <a:pt x="73" y="877"/>
                      </a:lnTo>
                      <a:lnTo>
                        <a:pt x="91" y="877"/>
                      </a:lnTo>
                      <a:lnTo>
                        <a:pt x="109" y="877"/>
                      </a:lnTo>
                      <a:lnTo>
                        <a:pt x="127" y="877"/>
                      </a:lnTo>
                      <a:lnTo>
                        <a:pt x="144" y="877"/>
                      </a:lnTo>
                      <a:lnTo>
                        <a:pt x="154" y="877"/>
                      </a:lnTo>
                      <a:lnTo>
                        <a:pt x="172" y="877"/>
                      </a:lnTo>
                      <a:close/>
                    </a:path>
                  </a:pathLst>
                </a:custGeom>
                <a:solidFill>
                  <a:srgbClr val="48FFFF"/>
                </a:solidFill>
                <a:ln w="9525">
                  <a:noFill/>
                  <a:round/>
                  <a:headEnd/>
                  <a:tailEnd/>
                </a:ln>
              </p:spPr>
              <p:txBody>
                <a:bodyPr>
                  <a:prstTxWarp prst="textNoShape">
                    <a:avLst/>
                  </a:prstTxWarp>
                </a:bodyPr>
                <a:lstStyle/>
                <a:p>
                  <a:endParaRPr lang="en-US"/>
                </a:p>
              </p:txBody>
            </p:sp>
            <p:sp>
              <p:nvSpPr>
                <p:cNvPr id="39003" name="Freeform 50"/>
                <p:cNvSpPr>
                  <a:spLocks noChangeAspect="1" noEditPoints="1"/>
                </p:cNvSpPr>
                <p:nvPr/>
              </p:nvSpPr>
              <p:spPr bwMode="auto">
                <a:xfrm>
                  <a:off x="1307" y="2750"/>
                  <a:ext cx="40" cy="87"/>
                </a:xfrm>
                <a:custGeom>
                  <a:avLst/>
                  <a:gdLst>
                    <a:gd name="T0" fmla="*/ 335 w 398"/>
                    <a:gd name="T1" fmla="*/ 55 h 877"/>
                    <a:gd name="T2" fmla="*/ 298 w 398"/>
                    <a:gd name="T3" fmla="*/ 36 h 877"/>
                    <a:gd name="T4" fmla="*/ 208 w 398"/>
                    <a:gd name="T5" fmla="*/ 9 h 877"/>
                    <a:gd name="T6" fmla="*/ 126 w 398"/>
                    <a:gd name="T7" fmla="*/ 0 h 877"/>
                    <a:gd name="T8" fmla="*/ 45 w 398"/>
                    <a:gd name="T9" fmla="*/ 9 h 877"/>
                    <a:gd name="T10" fmla="*/ 37 w 398"/>
                    <a:gd name="T11" fmla="*/ 9 h 877"/>
                    <a:gd name="T12" fmla="*/ 27 w 398"/>
                    <a:gd name="T13" fmla="*/ 9 h 877"/>
                    <a:gd name="T14" fmla="*/ 27 w 398"/>
                    <a:gd name="T15" fmla="*/ 18 h 877"/>
                    <a:gd name="T16" fmla="*/ 19 w 398"/>
                    <a:gd name="T17" fmla="*/ 18 h 877"/>
                    <a:gd name="T18" fmla="*/ 9 w 398"/>
                    <a:gd name="T19" fmla="*/ 27 h 877"/>
                    <a:gd name="T20" fmla="*/ 37 w 398"/>
                    <a:gd name="T21" fmla="*/ 18 h 877"/>
                    <a:gd name="T22" fmla="*/ 126 w 398"/>
                    <a:gd name="T23" fmla="*/ 9 h 877"/>
                    <a:gd name="T24" fmla="*/ 208 w 398"/>
                    <a:gd name="T25" fmla="*/ 18 h 877"/>
                    <a:gd name="T26" fmla="*/ 290 w 398"/>
                    <a:gd name="T27" fmla="*/ 45 h 877"/>
                    <a:gd name="T28" fmla="*/ 361 w 398"/>
                    <a:gd name="T29" fmla="*/ 81 h 877"/>
                    <a:gd name="T30" fmla="*/ 371 w 398"/>
                    <a:gd name="T31" fmla="*/ 90 h 877"/>
                    <a:gd name="T32" fmla="*/ 361 w 398"/>
                    <a:gd name="T33" fmla="*/ 81 h 877"/>
                    <a:gd name="T34" fmla="*/ 353 w 398"/>
                    <a:gd name="T35" fmla="*/ 73 h 877"/>
                    <a:gd name="T36" fmla="*/ 343 w 398"/>
                    <a:gd name="T37" fmla="*/ 63 h 877"/>
                    <a:gd name="T38" fmla="*/ 335 w 398"/>
                    <a:gd name="T39" fmla="*/ 55 h 877"/>
                    <a:gd name="T40" fmla="*/ 90 w 398"/>
                    <a:gd name="T41" fmla="*/ 867 h 877"/>
                    <a:gd name="T42" fmla="*/ 126 w 398"/>
                    <a:gd name="T43" fmla="*/ 877 h 877"/>
                    <a:gd name="T44" fmla="*/ 208 w 398"/>
                    <a:gd name="T45" fmla="*/ 867 h 877"/>
                    <a:gd name="T46" fmla="*/ 298 w 398"/>
                    <a:gd name="T47" fmla="*/ 841 h 877"/>
                    <a:gd name="T48" fmla="*/ 371 w 398"/>
                    <a:gd name="T49" fmla="*/ 796 h 877"/>
                    <a:gd name="T50" fmla="*/ 398 w 398"/>
                    <a:gd name="T51" fmla="*/ 778 h 877"/>
                    <a:gd name="T52" fmla="*/ 389 w 398"/>
                    <a:gd name="T53" fmla="*/ 778 h 877"/>
                    <a:gd name="T54" fmla="*/ 389 w 398"/>
                    <a:gd name="T55" fmla="*/ 768 h 877"/>
                    <a:gd name="T56" fmla="*/ 379 w 398"/>
                    <a:gd name="T57" fmla="*/ 768 h 877"/>
                    <a:gd name="T58" fmla="*/ 361 w 398"/>
                    <a:gd name="T59" fmla="*/ 786 h 877"/>
                    <a:gd name="T60" fmla="*/ 290 w 398"/>
                    <a:gd name="T61" fmla="*/ 831 h 877"/>
                    <a:gd name="T62" fmla="*/ 208 w 398"/>
                    <a:gd name="T63" fmla="*/ 849 h 877"/>
                    <a:gd name="T64" fmla="*/ 126 w 398"/>
                    <a:gd name="T65" fmla="*/ 859 h 877"/>
                    <a:gd name="T66" fmla="*/ 37 w 398"/>
                    <a:gd name="T67" fmla="*/ 849 h 877"/>
                    <a:gd name="T68" fmla="*/ 0 w 398"/>
                    <a:gd name="T69" fmla="*/ 841 h 877"/>
                    <a:gd name="T70" fmla="*/ 9 w 398"/>
                    <a:gd name="T71" fmla="*/ 841 h 877"/>
                    <a:gd name="T72" fmla="*/ 9 w 398"/>
                    <a:gd name="T73" fmla="*/ 849 h 877"/>
                    <a:gd name="T74" fmla="*/ 19 w 398"/>
                    <a:gd name="T75" fmla="*/ 849 h 877"/>
                    <a:gd name="T76" fmla="*/ 27 w 398"/>
                    <a:gd name="T77" fmla="*/ 849 h 877"/>
                    <a:gd name="T78" fmla="*/ 37 w 398"/>
                    <a:gd name="T79" fmla="*/ 859 h 877"/>
                    <a:gd name="T80" fmla="*/ 45 w 398"/>
                    <a:gd name="T81" fmla="*/ 859 h 877"/>
                    <a:gd name="T82" fmla="*/ 55 w 398"/>
                    <a:gd name="T83" fmla="*/ 859 h 877"/>
                    <a:gd name="T84" fmla="*/ 63 w 398"/>
                    <a:gd name="T85" fmla="*/ 867 h 877"/>
                    <a:gd name="T86" fmla="*/ 73 w 398"/>
                    <a:gd name="T87" fmla="*/ 867 h 877"/>
                    <a:gd name="T88" fmla="*/ 82 w 398"/>
                    <a:gd name="T89" fmla="*/ 867 h 877"/>
                    <a:gd name="T90" fmla="*/ 90 w 398"/>
                    <a:gd name="T91" fmla="*/ 867 h 8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8"/>
                    <a:gd name="T139" fmla="*/ 0 h 877"/>
                    <a:gd name="T140" fmla="*/ 398 w 398"/>
                    <a:gd name="T141" fmla="*/ 877 h 8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8" h="877">
                      <a:moveTo>
                        <a:pt x="335" y="55"/>
                      </a:moveTo>
                      <a:lnTo>
                        <a:pt x="298" y="36"/>
                      </a:lnTo>
                      <a:lnTo>
                        <a:pt x="208" y="9"/>
                      </a:lnTo>
                      <a:lnTo>
                        <a:pt x="126" y="0"/>
                      </a:lnTo>
                      <a:lnTo>
                        <a:pt x="45" y="9"/>
                      </a:lnTo>
                      <a:lnTo>
                        <a:pt x="37" y="9"/>
                      </a:lnTo>
                      <a:lnTo>
                        <a:pt x="27" y="9"/>
                      </a:lnTo>
                      <a:lnTo>
                        <a:pt x="27" y="18"/>
                      </a:lnTo>
                      <a:lnTo>
                        <a:pt x="19" y="18"/>
                      </a:lnTo>
                      <a:lnTo>
                        <a:pt x="9" y="27"/>
                      </a:lnTo>
                      <a:lnTo>
                        <a:pt x="37" y="18"/>
                      </a:lnTo>
                      <a:lnTo>
                        <a:pt x="126" y="9"/>
                      </a:lnTo>
                      <a:lnTo>
                        <a:pt x="208" y="18"/>
                      </a:lnTo>
                      <a:lnTo>
                        <a:pt x="290" y="45"/>
                      </a:lnTo>
                      <a:lnTo>
                        <a:pt x="361" y="81"/>
                      </a:lnTo>
                      <a:lnTo>
                        <a:pt x="371" y="90"/>
                      </a:lnTo>
                      <a:lnTo>
                        <a:pt x="361" y="81"/>
                      </a:lnTo>
                      <a:lnTo>
                        <a:pt x="353" y="73"/>
                      </a:lnTo>
                      <a:lnTo>
                        <a:pt x="343" y="63"/>
                      </a:lnTo>
                      <a:lnTo>
                        <a:pt x="335" y="55"/>
                      </a:lnTo>
                      <a:close/>
                      <a:moveTo>
                        <a:pt x="90" y="867"/>
                      </a:moveTo>
                      <a:lnTo>
                        <a:pt x="126" y="877"/>
                      </a:lnTo>
                      <a:lnTo>
                        <a:pt x="208" y="867"/>
                      </a:lnTo>
                      <a:lnTo>
                        <a:pt x="298" y="841"/>
                      </a:lnTo>
                      <a:lnTo>
                        <a:pt x="371" y="796"/>
                      </a:lnTo>
                      <a:lnTo>
                        <a:pt x="398" y="778"/>
                      </a:lnTo>
                      <a:lnTo>
                        <a:pt x="389" y="778"/>
                      </a:lnTo>
                      <a:lnTo>
                        <a:pt x="389" y="768"/>
                      </a:lnTo>
                      <a:lnTo>
                        <a:pt x="379" y="768"/>
                      </a:lnTo>
                      <a:lnTo>
                        <a:pt x="361" y="786"/>
                      </a:lnTo>
                      <a:lnTo>
                        <a:pt x="290" y="831"/>
                      </a:lnTo>
                      <a:lnTo>
                        <a:pt x="208" y="849"/>
                      </a:lnTo>
                      <a:lnTo>
                        <a:pt x="126" y="859"/>
                      </a:lnTo>
                      <a:lnTo>
                        <a:pt x="37" y="849"/>
                      </a:lnTo>
                      <a:lnTo>
                        <a:pt x="0" y="841"/>
                      </a:lnTo>
                      <a:lnTo>
                        <a:pt x="9" y="841"/>
                      </a:lnTo>
                      <a:lnTo>
                        <a:pt x="9" y="849"/>
                      </a:lnTo>
                      <a:lnTo>
                        <a:pt x="19" y="849"/>
                      </a:lnTo>
                      <a:lnTo>
                        <a:pt x="27" y="849"/>
                      </a:lnTo>
                      <a:lnTo>
                        <a:pt x="37" y="859"/>
                      </a:lnTo>
                      <a:lnTo>
                        <a:pt x="45" y="859"/>
                      </a:lnTo>
                      <a:lnTo>
                        <a:pt x="55" y="859"/>
                      </a:lnTo>
                      <a:lnTo>
                        <a:pt x="63" y="867"/>
                      </a:lnTo>
                      <a:lnTo>
                        <a:pt x="73" y="867"/>
                      </a:lnTo>
                      <a:lnTo>
                        <a:pt x="82" y="867"/>
                      </a:lnTo>
                      <a:lnTo>
                        <a:pt x="90" y="867"/>
                      </a:lnTo>
                      <a:close/>
                    </a:path>
                  </a:pathLst>
                </a:custGeom>
                <a:solidFill>
                  <a:srgbClr val="4EFFFF"/>
                </a:solidFill>
                <a:ln w="9525">
                  <a:noFill/>
                  <a:round/>
                  <a:headEnd/>
                  <a:tailEnd/>
                </a:ln>
              </p:spPr>
              <p:txBody>
                <a:bodyPr>
                  <a:prstTxWarp prst="textNoShape">
                    <a:avLst/>
                  </a:prstTxWarp>
                </a:bodyPr>
                <a:lstStyle/>
                <a:p>
                  <a:endParaRPr lang="en-US"/>
                </a:p>
              </p:txBody>
            </p:sp>
            <p:sp>
              <p:nvSpPr>
                <p:cNvPr id="39004" name="Freeform 51"/>
                <p:cNvSpPr>
                  <a:spLocks noChangeAspect="1" noEditPoints="1"/>
                </p:cNvSpPr>
                <p:nvPr/>
              </p:nvSpPr>
              <p:spPr bwMode="auto">
                <a:xfrm>
                  <a:off x="1278" y="2750"/>
                  <a:ext cx="75" cy="85"/>
                </a:xfrm>
                <a:custGeom>
                  <a:avLst/>
                  <a:gdLst>
                    <a:gd name="T0" fmla="*/ 650 w 750"/>
                    <a:gd name="T1" fmla="*/ 72 h 850"/>
                    <a:gd name="T2" fmla="*/ 497 w 750"/>
                    <a:gd name="T3" fmla="*/ 9 h 850"/>
                    <a:gd name="T4" fmla="*/ 326 w 750"/>
                    <a:gd name="T5" fmla="*/ 9 h 850"/>
                    <a:gd name="T6" fmla="*/ 298 w 750"/>
                    <a:gd name="T7" fmla="*/ 27 h 850"/>
                    <a:gd name="T8" fmla="*/ 289 w 750"/>
                    <a:gd name="T9" fmla="*/ 36 h 850"/>
                    <a:gd name="T10" fmla="*/ 415 w 750"/>
                    <a:gd name="T11" fmla="*/ 18 h 850"/>
                    <a:gd name="T12" fmla="*/ 569 w 750"/>
                    <a:gd name="T13" fmla="*/ 46 h 850"/>
                    <a:gd name="T14" fmla="*/ 695 w 750"/>
                    <a:gd name="T15" fmla="*/ 127 h 850"/>
                    <a:gd name="T16" fmla="*/ 678 w 750"/>
                    <a:gd name="T17" fmla="*/ 109 h 850"/>
                    <a:gd name="T18" fmla="*/ 668 w 750"/>
                    <a:gd name="T19" fmla="*/ 99 h 850"/>
                    <a:gd name="T20" fmla="*/ 660 w 750"/>
                    <a:gd name="T21" fmla="*/ 90 h 850"/>
                    <a:gd name="T22" fmla="*/ 289 w 750"/>
                    <a:gd name="T23" fmla="*/ 832 h 850"/>
                    <a:gd name="T24" fmla="*/ 415 w 750"/>
                    <a:gd name="T25" fmla="*/ 850 h 850"/>
                    <a:gd name="T26" fmla="*/ 579 w 750"/>
                    <a:gd name="T27" fmla="*/ 822 h 850"/>
                    <a:gd name="T28" fmla="*/ 668 w 750"/>
                    <a:gd name="T29" fmla="*/ 759 h 850"/>
                    <a:gd name="T30" fmla="*/ 642 w 750"/>
                    <a:gd name="T31" fmla="*/ 769 h 850"/>
                    <a:gd name="T32" fmla="*/ 497 w 750"/>
                    <a:gd name="T33" fmla="*/ 832 h 850"/>
                    <a:gd name="T34" fmla="*/ 326 w 750"/>
                    <a:gd name="T35" fmla="*/ 832 h 850"/>
                    <a:gd name="T36" fmla="*/ 226 w 750"/>
                    <a:gd name="T37" fmla="*/ 795 h 850"/>
                    <a:gd name="T38" fmla="*/ 245 w 750"/>
                    <a:gd name="T39" fmla="*/ 805 h 850"/>
                    <a:gd name="T40" fmla="*/ 262 w 750"/>
                    <a:gd name="T41" fmla="*/ 822 h 850"/>
                    <a:gd name="T42" fmla="*/ 280 w 750"/>
                    <a:gd name="T43" fmla="*/ 832 h 850"/>
                    <a:gd name="T44" fmla="*/ 245 w 750"/>
                    <a:gd name="T45" fmla="*/ 46 h 850"/>
                    <a:gd name="T46" fmla="*/ 136 w 750"/>
                    <a:gd name="T47" fmla="*/ 127 h 850"/>
                    <a:gd name="T48" fmla="*/ 154 w 750"/>
                    <a:gd name="T49" fmla="*/ 99 h 850"/>
                    <a:gd name="T50" fmla="*/ 181 w 750"/>
                    <a:gd name="T51" fmla="*/ 81 h 850"/>
                    <a:gd name="T52" fmla="*/ 217 w 750"/>
                    <a:gd name="T53" fmla="*/ 64 h 850"/>
                    <a:gd name="T54" fmla="*/ 245 w 750"/>
                    <a:gd name="T55" fmla="*/ 46 h 850"/>
                    <a:gd name="T56" fmla="*/ 73 w 750"/>
                    <a:gd name="T57" fmla="*/ 198 h 850"/>
                    <a:gd name="T58" fmla="*/ 10 w 750"/>
                    <a:gd name="T59" fmla="*/ 497 h 850"/>
                    <a:gd name="T60" fmla="*/ 36 w 750"/>
                    <a:gd name="T61" fmla="*/ 587 h 850"/>
                    <a:gd name="T62" fmla="*/ 91 w 750"/>
                    <a:gd name="T63" fmla="*/ 687 h 850"/>
                    <a:gd name="T64" fmla="*/ 73 w 750"/>
                    <a:gd name="T65" fmla="*/ 678 h 850"/>
                    <a:gd name="T66" fmla="*/ 55 w 750"/>
                    <a:gd name="T67" fmla="*/ 633 h 850"/>
                    <a:gd name="T68" fmla="*/ 28 w 750"/>
                    <a:gd name="T69" fmla="*/ 587 h 850"/>
                    <a:gd name="T70" fmla="*/ 10 w 750"/>
                    <a:gd name="T71" fmla="*/ 542 h 850"/>
                    <a:gd name="T72" fmla="*/ 0 w 750"/>
                    <a:gd name="T73" fmla="*/ 497 h 850"/>
                    <a:gd name="T74" fmla="*/ 705 w 750"/>
                    <a:gd name="T75" fmla="*/ 723 h 850"/>
                    <a:gd name="T76" fmla="*/ 741 w 750"/>
                    <a:gd name="T77" fmla="*/ 678 h 850"/>
                    <a:gd name="T78" fmla="*/ 731 w 750"/>
                    <a:gd name="T79" fmla="*/ 687 h 850"/>
                    <a:gd name="T80" fmla="*/ 723 w 750"/>
                    <a:gd name="T81" fmla="*/ 705 h 850"/>
                    <a:gd name="T82" fmla="*/ 713 w 750"/>
                    <a:gd name="T83" fmla="*/ 714 h 850"/>
                    <a:gd name="T84" fmla="*/ 705 w 750"/>
                    <a:gd name="T85" fmla="*/ 723 h 8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50"/>
                    <a:gd name="T130" fmla="*/ 0 h 850"/>
                    <a:gd name="T131" fmla="*/ 750 w 750"/>
                    <a:gd name="T132" fmla="*/ 850 h 8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50" h="850">
                      <a:moveTo>
                        <a:pt x="660" y="81"/>
                      </a:moveTo>
                      <a:lnTo>
                        <a:pt x="650" y="72"/>
                      </a:lnTo>
                      <a:lnTo>
                        <a:pt x="579" y="36"/>
                      </a:lnTo>
                      <a:lnTo>
                        <a:pt x="497" y="9"/>
                      </a:lnTo>
                      <a:lnTo>
                        <a:pt x="415" y="0"/>
                      </a:lnTo>
                      <a:lnTo>
                        <a:pt x="326" y="9"/>
                      </a:lnTo>
                      <a:lnTo>
                        <a:pt x="298" y="18"/>
                      </a:lnTo>
                      <a:lnTo>
                        <a:pt x="298" y="27"/>
                      </a:lnTo>
                      <a:lnTo>
                        <a:pt x="289" y="27"/>
                      </a:lnTo>
                      <a:lnTo>
                        <a:pt x="289" y="36"/>
                      </a:lnTo>
                      <a:lnTo>
                        <a:pt x="326" y="18"/>
                      </a:lnTo>
                      <a:lnTo>
                        <a:pt x="415" y="18"/>
                      </a:lnTo>
                      <a:lnTo>
                        <a:pt x="497" y="18"/>
                      </a:lnTo>
                      <a:lnTo>
                        <a:pt x="569" y="46"/>
                      </a:lnTo>
                      <a:lnTo>
                        <a:pt x="642" y="81"/>
                      </a:lnTo>
                      <a:lnTo>
                        <a:pt x="695" y="127"/>
                      </a:lnTo>
                      <a:lnTo>
                        <a:pt x="687" y="117"/>
                      </a:lnTo>
                      <a:lnTo>
                        <a:pt x="678" y="109"/>
                      </a:lnTo>
                      <a:lnTo>
                        <a:pt x="678" y="99"/>
                      </a:lnTo>
                      <a:lnTo>
                        <a:pt x="668" y="99"/>
                      </a:lnTo>
                      <a:lnTo>
                        <a:pt x="668" y="90"/>
                      </a:lnTo>
                      <a:lnTo>
                        <a:pt x="660" y="90"/>
                      </a:lnTo>
                      <a:lnTo>
                        <a:pt x="660" y="81"/>
                      </a:lnTo>
                      <a:close/>
                      <a:moveTo>
                        <a:pt x="289" y="832"/>
                      </a:moveTo>
                      <a:lnTo>
                        <a:pt x="326" y="840"/>
                      </a:lnTo>
                      <a:lnTo>
                        <a:pt x="415" y="850"/>
                      </a:lnTo>
                      <a:lnTo>
                        <a:pt x="497" y="840"/>
                      </a:lnTo>
                      <a:lnTo>
                        <a:pt x="579" y="822"/>
                      </a:lnTo>
                      <a:lnTo>
                        <a:pt x="650" y="777"/>
                      </a:lnTo>
                      <a:lnTo>
                        <a:pt x="668" y="759"/>
                      </a:lnTo>
                      <a:lnTo>
                        <a:pt x="660" y="759"/>
                      </a:lnTo>
                      <a:lnTo>
                        <a:pt x="642" y="769"/>
                      </a:lnTo>
                      <a:lnTo>
                        <a:pt x="569" y="805"/>
                      </a:lnTo>
                      <a:lnTo>
                        <a:pt x="497" y="832"/>
                      </a:lnTo>
                      <a:lnTo>
                        <a:pt x="415" y="840"/>
                      </a:lnTo>
                      <a:lnTo>
                        <a:pt x="326" y="832"/>
                      </a:lnTo>
                      <a:lnTo>
                        <a:pt x="253" y="805"/>
                      </a:lnTo>
                      <a:lnTo>
                        <a:pt x="226" y="795"/>
                      </a:lnTo>
                      <a:lnTo>
                        <a:pt x="235" y="805"/>
                      </a:lnTo>
                      <a:lnTo>
                        <a:pt x="245" y="805"/>
                      </a:lnTo>
                      <a:lnTo>
                        <a:pt x="253" y="814"/>
                      </a:lnTo>
                      <a:lnTo>
                        <a:pt x="262" y="822"/>
                      </a:lnTo>
                      <a:lnTo>
                        <a:pt x="271" y="822"/>
                      </a:lnTo>
                      <a:lnTo>
                        <a:pt x="280" y="832"/>
                      </a:lnTo>
                      <a:lnTo>
                        <a:pt x="289" y="832"/>
                      </a:lnTo>
                      <a:close/>
                      <a:moveTo>
                        <a:pt x="245" y="46"/>
                      </a:moveTo>
                      <a:lnTo>
                        <a:pt x="181" y="81"/>
                      </a:lnTo>
                      <a:lnTo>
                        <a:pt x="136" y="127"/>
                      </a:lnTo>
                      <a:lnTo>
                        <a:pt x="145" y="109"/>
                      </a:lnTo>
                      <a:lnTo>
                        <a:pt x="154" y="99"/>
                      </a:lnTo>
                      <a:lnTo>
                        <a:pt x="172" y="90"/>
                      </a:lnTo>
                      <a:lnTo>
                        <a:pt x="181" y="81"/>
                      </a:lnTo>
                      <a:lnTo>
                        <a:pt x="199" y="72"/>
                      </a:lnTo>
                      <a:lnTo>
                        <a:pt x="217" y="64"/>
                      </a:lnTo>
                      <a:lnTo>
                        <a:pt x="226" y="54"/>
                      </a:lnTo>
                      <a:lnTo>
                        <a:pt x="245" y="46"/>
                      </a:lnTo>
                      <a:close/>
                      <a:moveTo>
                        <a:pt x="73" y="190"/>
                      </a:moveTo>
                      <a:lnTo>
                        <a:pt x="73" y="198"/>
                      </a:lnTo>
                      <a:lnTo>
                        <a:pt x="73" y="190"/>
                      </a:lnTo>
                      <a:close/>
                      <a:moveTo>
                        <a:pt x="10" y="497"/>
                      </a:moveTo>
                      <a:lnTo>
                        <a:pt x="10" y="506"/>
                      </a:lnTo>
                      <a:lnTo>
                        <a:pt x="36" y="587"/>
                      </a:lnTo>
                      <a:lnTo>
                        <a:pt x="73" y="660"/>
                      </a:lnTo>
                      <a:lnTo>
                        <a:pt x="91" y="687"/>
                      </a:lnTo>
                      <a:lnTo>
                        <a:pt x="81" y="678"/>
                      </a:lnTo>
                      <a:lnTo>
                        <a:pt x="73" y="678"/>
                      </a:lnTo>
                      <a:lnTo>
                        <a:pt x="63" y="651"/>
                      </a:lnTo>
                      <a:lnTo>
                        <a:pt x="55" y="633"/>
                      </a:lnTo>
                      <a:lnTo>
                        <a:pt x="36" y="605"/>
                      </a:lnTo>
                      <a:lnTo>
                        <a:pt x="28" y="587"/>
                      </a:lnTo>
                      <a:lnTo>
                        <a:pt x="18" y="560"/>
                      </a:lnTo>
                      <a:lnTo>
                        <a:pt x="10" y="542"/>
                      </a:lnTo>
                      <a:lnTo>
                        <a:pt x="0" y="516"/>
                      </a:lnTo>
                      <a:lnTo>
                        <a:pt x="0" y="497"/>
                      </a:lnTo>
                      <a:lnTo>
                        <a:pt x="10" y="497"/>
                      </a:lnTo>
                      <a:close/>
                      <a:moveTo>
                        <a:pt x="705" y="723"/>
                      </a:moveTo>
                      <a:lnTo>
                        <a:pt x="750" y="669"/>
                      </a:lnTo>
                      <a:lnTo>
                        <a:pt x="741" y="678"/>
                      </a:lnTo>
                      <a:lnTo>
                        <a:pt x="741" y="687"/>
                      </a:lnTo>
                      <a:lnTo>
                        <a:pt x="731" y="687"/>
                      </a:lnTo>
                      <a:lnTo>
                        <a:pt x="731" y="696"/>
                      </a:lnTo>
                      <a:lnTo>
                        <a:pt x="723" y="705"/>
                      </a:lnTo>
                      <a:lnTo>
                        <a:pt x="723" y="714"/>
                      </a:lnTo>
                      <a:lnTo>
                        <a:pt x="713" y="714"/>
                      </a:lnTo>
                      <a:lnTo>
                        <a:pt x="713" y="723"/>
                      </a:lnTo>
                      <a:lnTo>
                        <a:pt x="705" y="723"/>
                      </a:lnTo>
                      <a:close/>
                    </a:path>
                  </a:pathLst>
                </a:custGeom>
                <a:solidFill>
                  <a:srgbClr val="53FFFF"/>
                </a:solidFill>
                <a:ln w="9525">
                  <a:noFill/>
                  <a:round/>
                  <a:headEnd/>
                  <a:tailEnd/>
                </a:ln>
              </p:spPr>
              <p:txBody>
                <a:bodyPr>
                  <a:prstTxWarp prst="textNoShape">
                    <a:avLst/>
                  </a:prstTxWarp>
                </a:bodyPr>
                <a:lstStyle/>
                <a:p>
                  <a:endParaRPr lang="en-US"/>
                </a:p>
              </p:txBody>
            </p:sp>
            <p:sp>
              <p:nvSpPr>
                <p:cNvPr id="39005" name="Freeform 52"/>
                <p:cNvSpPr>
                  <a:spLocks noChangeAspect="1" noEditPoints="1"/>
                </p:cNvSpPr>
                <p:nvPr/>
              </p:nvSpPr>
              <p:spPr bwMode="auto">
                <a:xfrm>
                  <a:off x="1279" y="2752"/>
                  <a:ext cx="81" cy="83"/>
                </a:xfrm>
                <a:custGeom>
                  <a:avLst/>
                  <a:gdLst>
                    <a:gd name="T0" fmla="*/ 632 w 803"/>
                    <a:gd name="T1" fmla="*/ 63 h 822"/>
                    <a:gd name="T2" fmla="*/ 487 w 803"/>
                    <a:gd name="T3" fmla="*/ 0 h 822"/>
                    <a:gd name="T4" fmla="*/ 316 w 803"/>
                    <a:gd name="T5" fmla="*/ 0 h 822"/>
                    <a:gd name="T6" fmla="*/ 270 w 803"/>
                    <a:gd name="T7" fmla="*/ 18 h 822"/>
                    <a:gd name="T8" fmla="*/ 261 w 803"/>
                    <a:gd name="T9" fmla="*/ 28 h 822"/>
                    <a:gd name="T10" fmla="*/ 243 w 803"/>
                    <a:gd name="T11" fmla="*/ 28 h 822"/>
                    <a:gd name="T12" fmla="*/ 171 w 803"/>
                    <a:gd name="T13" fmla="*/ 63 h 822"/>
                    <a:gd name="T14" fmla="*/ 117 w 803"/>
                    <a:gd name="T15" fmla="*/ 117 h 822"/>
                    <a:gd name="T16" fmla="*/ 99 w 803"/>
                    <a:gd name="T17" fmla="*/ 135 h 822"/>
                    <a:gd name="T18" fmla="*/ 81 w 803"/>
                    <a:gd name="T19" fmla="*/ 154 h 822"/>
                    <a:gd name="T20" fmla="*/ 63 w 803"/>
                    <a:gd name="T21" fmla="*/ 172 h 822"/>
                    <a:gd name="T22" fmla="*/ 71 w 803"/>
                    <a:gd name="T23" fmla="*/ 180 h 822"/>
                    <a:gd name="T24" fmla="*/ 180 w 803"/>
                    <a:gd name="T25" fmla="*/ 72 h 822"/>
                    <a:gd name="T26" fmla="*/ 324 w 803"/>
                    <a:gd name="T27" fmla="*/ 18 h 822"/>
                    <a:gd name="T28" fmla="*/ 487 w 803"/>
                    <a:gd name="T29" fmla="*/ 18 h 822"/>
                    <a:gd name="T30" fmla="*/ 622 w 803"/>
                    <a:gd name="T31" fmla="*/ 72 h 822"/>
                    <a:gd name="T32" fmla="*/ 713 w 803"/>
                    <a:gd name="T33" fmla="*/ 154 h 822"/>
                    <a:gd name="T34" fmla="*/ 703 w 803"/>
                    <a:gd name="T35" fmla="*/ 145 h 822"/>
                    <a:gd name="T36" fmla="*/ 695 w 803"/>
                    <a:gd name="T37" fmla="*/ 127 h 822"/>
                    <a:gd name="T38" fmla="*/ 685 w 803"/>
                    <a:gd name="T39" fmla="*/ 117 h 822"/>
                    <a:gd name="T40" fmla="*/ 0 w 803"/>
                    <a:gd name="T41" fmla="*/ 479 h 822"/>
                    <a:gd name="T42" fmla="*/ 26 w 803"/>
                    <a:gd name="T43" fmla="*/ 569 h 822"/>
                    <a:gd name="T44" fmla="*/ 81 w 803"/>
                    <a:gd name="T45" fmla="*/ 669 h 822"/>
                    <a:gd name="T46" fmla="*/ 117 w 803"/>
                    <a:gd name="T47" fmla="*/ 696 h 822"/>
                    <a:gd name="T48" fmla="*/ 152 w 803"/>
                    <a:gd name="T49" fmla="*/ 723 h 822"/>
                    <a:gd name="T50" fmla="*/ 180 w 803"/>
                    <a:gd name="T51" fmla="*/ 751 h 822"/>
                    <a:gd name="T52" fmla="*/ 216 w 803"/>
                    <a:gd name="T53" fmla="*/ 777 h 822"/>
                    <a:gd name="T54" fmla="*/ 316 w 803"/>
                    <a:gd name="T55" fmla="*/ 814 h 822"/>
                    <a:gd name="T56" fmla="*/ 487 w 803"/>
                    <a:gd name="T57" fmla="*/ 814 h 822"/>
                    <a:gd name="T58" fmla="*/ 632 w 803"/>
                    <a:gd name="T59" fmla="*/ 751 h 822"/>
                    <a:gd name="T60" fmla="*/ 640 w 803"/>
                    <a:gd name="T61" fmla="*/ 733 h 822"/>
                    <a:gd name="T62" fmla="*/ 559 w 803"/>
                    <a:gd name="T63" fmla="*/ 777 h 822"/>
                    <a:gd name="T64" fmla="*/ 405 w 803"/>
                    <a:gd name="T65" fmla="*/ 814 h 822"/>
                    <a:gd name="T66" fmla="*/ 243 w 803"/>
                    <a:gd name="T67" fmla="*/ 777 h 822"/>
                    <a:gd name="T68" fmla="*/ 117 w 803"/>
                    <a:gd name="T69" fmla="*/ 696 h 822"/>
                    <a:gd name="T70" fmla="*/ 35 w 803"/>
                    <a:gd name="T71" fmla="*/ 561 h 822"/>
                    <a:gd name="T72" fmla="*/ 8 w 803"/>
                    <a:gd name="T73" fmla="*/ 479 h 822"/>
                    <a:gd name="T74" fmla="*/ 695 w 803"/>
                    <a:gd name="T75" fmla="*/ 705 h 822"/>
                    <a:gd name="T76" fmla="*/ 749 w 803"/>
                    <a:gd name="T77" fmla="*/ 633 h 822"/>
                    <a:gd name="T78" fmla="*/ 776 w 803"/>
                    <a:gd name="T79" fmla="*/ 587 h 822"/>
                    <a:gd name="T80" fmla="*/ 794 w 803"/>
                    <a:gd name="T81" fmla="*/ 534 h 822"/>
                    <a:gd name="T82" fmla="*/ 803 w 803"/>
                    <a:gd name="T83" fmla="*/ 488 h 822"/>
                    <a:gd name="T84" fmla="*/ 794 w 803"/>
                    <a:gd name="T85" fmla="*/ 488 h 822"/>
                    <a:gd name="T86" fmla="*/ 731 w 803"/>
                    <a:gd name="T87" fmla="*/ 633 h 822"/>
                    <a:gd name="T88" fmla="*/ 677 w 803"/>
                    <a:gd name="T89" fmla="*/ 705 h 822"/>
                    <a:gd name="T90" fmla="*/ 695 w 803"/>
                    <a:gd name="T91" fmla="*/ 705 h 822"/>
                    <a:gd name="T92" fmla="*/ 803 w 803"/>
                    <a:gd name="T93" fmla="*/ 389 h 822"/>
                    <a:gd name="T94" fmla="*/ 803 w 803"/>
                    <a:gd name="T95" fmla="*/ 407 h 822"/>
                    <a:gd name="T96" fmla="*/ 803 w 803"/>
                    <a:gd name="T97" fmla="*/ 407 h 822"/>
                    <a:gd name="T98" fmla="*/ 803 w 803"/>
                    <a:gd name="T99" fmla="*/ 425 h 822"/>
                    <a:gd name="T100" fmla="*/ 803 w 803"/>
                    <a:gd name="T101" fmla="*/ 443 h 8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3"/>
                    <a:gd name="T154" fmla="*/ 0 h 822"/>
                    <a:gd name="T155" fmla="*/ 803 w 803"/>
                    <a:gd name="T156" fmla="*/ 822 h 8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3" h="822">
                      <a:moveTo>
                        <a:pt x="685" y="109"/>
                      </a:moveTo>
                      <a:lnTo>
                        <a:pt x="632" y="63"/>
                      </a:lnTo>
                      <a:lnTo>
                        <a:pt x="559" y="28"/>
                      </a:lnTo>
                      <a:lnTo>
                        <a:pt x="487" y="0"/>
                      </a:lnTo>
                      <a:lnTo>
                        <a:pt x="405" y="0"/>
                      </a:lnTo>
                      <a:lnTo>
                        <a:pt x="316" y="0"/>
                      </a:lnTo>
                      <a:lnTo>
                        <a:pt x="279" y="18"/>
                      </a:lnTo>
                      <a:lnTo>
                        <a:pt x="270" y="18"/>
                      </a:lnTo>
                      <a:lnTo>
                        <a:pt x="270" y="28"/>
                      </a:lnTo>
                      <a:lnTo>
                        <a:pt x="261" y="28"/>
                      </a:lnTo>
                      <a:lnTo>
                        <a:pt x="252" y="28"/>
                      </a:lnTo>
                      <a:lnTo>
                        <a:pt x="243" y="28"/>
                      </a:lnTo>
                      <a:lnTo>
                        <a:pt x="235" y="28"/>
                      </a:lnTo>
                      <a:lnTo>
                        <a:pt x="171" y="63"/>
                      </a:lnTo>
                      <a:lnTo>
                        <a:pt x="126" y="109"/>
                      </a:lnTo>
                      <a:lnTo>
                        <a:pt x="117" y="117"/>
                      </a:lnTo>
                      <a:lnTo>
                        <a:pt x="108" y="127"/>
                      </a:lnTo>
                      <a:lnTo>
                        <a:pt x="99" y="135"/>
                      </a:lnTo>
                      <a:lnTo>
                        <a:pt x="89" y="145"/>
                      </a:lnTo>
                      <a:lnTo>
                        <a:pt x="81" y="154"/>
                      </a:lnTo>
                      <a:lnTo>
                        <a:pt x="71" y="163"/>
                      </a:lnTo>
                      <a:lnTo>
                        <a:pt x="63" y="172"/>
                      </a:lnTo>
                      <a:lnTo>
                        <a:pt x="63" y="180"/>
                      </a:lnTo>
                      <a:lnTo>
                        <a:pt x="71" y="180"/>
                      </a:lnTo>
                      <a:lnTo>
                        <a:pt x="117" y="127"/>
                      </a:lnTo>
                      <a:lnTo>
                        <a:pt x="180" y="72"/>
                      </a:lnTo>
                      <a:lnTo>
                        <a:pt x="243" y="36"/>
                      </a:lnTo>
                      <a:lnTo>
                        <a:pt x="324" y="18"/>
                      </a:lnTo>
                      <a:lnTo>
                        <a:pt x="405" y="9"/>
                      </a:lnTo>
                      <a:lnTo>
                        <a:pt x="487" y="18"/>
                      </a:lnTo>
                      <a:lnTo>
                        <a:pt x="559" y="36"/>
                      </a:lnTo>
                      <a:lnTo>
                        <a:pt x="622" y="72"/>
                      </a:lnTo>
                      <a:lnTo>
                        <a:pt x="685" y="127"/>
                      </a:lnTo>
                      <a:lnTo>
                        <a:pt x="713" y="154"/>
                      </a:lnTo>
                      <a:lnTo>
                        <a:pt x="703" y="154"/>
                      </a:lnTo>
                      <a:lnTo>
                        <a:pt x="703" y="145"/>
                      </a:lnTo>
                      <a:lnTo>
                        <a:pt x="703" y="135"/>
                      </a:lnTo>
                      <a:lnTo>
                        <a:pt x="695" y="127"/>
                      </a:lnTo>
                      <a:lnTo>
                        <a:pt x="695" y="117"/>
                      </a:lnTo>
                      <a:lnTo>
                        <a:pt x="685" y="117"/>
                      </a:lnTo>
                      <a:lnTo>
                        <a:pt x="685" y="109"/>
                      </a:lnTo>
                      <a:close/>
                      <a:moveTo>
                        <a:pt x="0" y="479"/>
                      </a:moveTo>
                      <a:lnTo>
                        <a:pt x="0" y="488"/>
                      </a:lnTo>
                      <a:lnTo>
                        <a:pt x="26" y="569"/>
                      </a:lnTo>
                      <a:lnTo>
                        <a:pt x="63" y="642"/>
                      </a:lnTo>
                      <a:lnTo>
                        <a:pt x="81" y="669"/>
                      </a:lnTo>
                      <a:lnTo>
                        <a:pt x="99" y="678"/>
                      </a:lnTo>
                      <a:lnTo>
                        <a:pt x="117" y="696"/>
                      </a:lnTo>
                      <a:lnTo>
                        <a:pt x="135" y="705"/>
                      </a:lnTo>
                      <a:lnTo>
                        <a:pt x="152" y="723"/>
                      </a:lnTo>
                      <a:lnTo>
                        <a:pt x="162" y="733"/>
                      </a:lnTo>
                      <a:lnTo>
                        <a:pt x="180" y="751"/>
                      </a:lnTo>
                      <a:lnTo>
                        <a:pt x="198" y="759"/>
                      </a:lnTo>
                      <a:lnTo>
                        <a:pt x="216" y="777"/>
                      </a:lnTo>
                      <a:lnTo>
                        <a:pt x="243" y="787"/>
                      </a:lnTo>
                      <a:lnTo>
                        <a:pt x="316" y="814"/>
                      </a:lnTo>
                      <a:lnTo>
                        <a:pt x="405" y="822"/>
                      </a:lnTo>
                      <a:lnTo>
                        <a:pt x="487" y="814"/>
                      </a:lnTo>
                      <a:lnTo>
                        <a:pt x="559" y="787"/>
                      </a:lnTo>
                      <a:lnTo>
                        <a:pt x="632" y="751"/>
                      </a:lnTo>
                      <a:lnTo>
                        <a:pt x="650" y="741"/>
                      </a:lnTo>
                      <a:lnTo>
                        <a:pt x="640" y="733"/>
                      </a:lnTo>
                      <a:lnTo>
                        <a:pt x="622" y="741"/>
                      </a:lnTo>
                      <a:lnTo>
                        <a:pt x="559" y="777"/>
                      </a:lnTo>
                      <a:lnTo>
                        <a:pt x="487" y="804"/>
                      </a:lnTo>
                      <a:lnTo>
                        <a:pt x="405" y="814"/>
                      </a:lnTo>
                      <a:lnTo>
                        <a:pt x="324" y="804"/>
                      </a:lnTo>
                      <a:lnTo>
                        <a:pt x="243" y="777"/>
                      </a:lnTo>
                      <a:lnTo>
                        <a:pt x="180" y="741"/>
                      </a:lnTo>
                      <a:lnTo>
                        <a:pt x="117" y="696"/>
                      </a:lnTo>
                      <a:lnTo>
                        <a:pt x="71" y="633"/>
                      </a:lnTo>
                      <a:lnTo>
                        <a:pt x="35" y="561"/>
                      </a:lnTo>
                      <a:lnTo>
                        <a:pt x="8" y="488"/>
                      </a:lnTo>
                      <a:lnTo>
                        <a:pt x="8" y="479"/>
                      </a:lnTo>
                      <a:lnTo>
                        <a:pt x="0" y="479"/>
                      </a:lnTo>
                      <a:close/>
                      <a:moveTo>
                        <a:pt x="695" y="705"/>
                      </a:moveTo>
                      <a:lnTo>
                        <a:pt x="740" y="651"/>
                      </a:lnTo>
                      <a:lnTo>
                        <a:pt x="749" y="633"/>
                      </a:lnTo>
                      <a:lnTo>
                        <a:pt x="758" y="605"/>
                      </a:lnTo>
                      <a:lnTo>
                        <a:pt x="776" y="587"/>
                      </a:lnTo>
                      <a:lnTo>
                        <a:pt x="785" y="561"/>
                      </a:lnTo>
                      <a:lnTo>
                        <a:pt x="794" y="534"/>
                      </a:lnTo>
                      <a:lnTo>
                        <a:pt x="794" y="516"/>
                      </a:lnTo>
                      <a:lnTo>
                        <a:pt x="803" y="488"/>
                      </a:lnTo>
                      <a:lnTo>
                        <a:pt x="794" y="461"/>
                      </a:lnTo>
                      <a:lnTo>
                        <a:pt x="794" y="488"/>
                      </a:lnTo>
                      <a:lnTo>
                        <a:pt x="776" y="561"/>
                      </a:lnTo>
                      <a:lnTo>
                        <a:pt x="731" y="633"/>
                      </a:lnTo>
                      <a:lnTo>
                        <a:pt x="685" y="696"/>
                      </a:lnTo>
                      <a:lnTo>
                        <a:pt x="677" y="705"/>
                      </a:lnTo>
                      <a:lnTo>
                        <a:pt x="685" y="705"/>
                      </a:lnTo>
                      <a:lnTo>
                        <a:pt x="695" y="705"/>
                      </a:lnTo>
                      <a:close/>
                      <a:moveTo>
                        <a:pt x="803" y="407"/>
                      </a:moveTo>
                      <a:lnTo>
                        <a:pt x="803" y="389"/>
                      </a:lnTo>
                      <a:lnTo>
                        <a:pt x="803" y="398"/>
                      </a:lnTo>
                      <a:lnTo>
                        <a:pt x="803" y="407"/>
                      </a:lnTo>
                      <a:close/>
                      <a:moveTo>
                        <a:pt x="803" y="452"/>
                      </a:moveTo>
                      <a:lnTo>
                        <a:pt x="803" y="407"/>
                      </a:lnTo>
                      <a:lnTo>
                        <a:pt x="803" y="416"/>
                      </a:lnTo>
                      <a:lnTo>
                        <a:pt x="803" y="425"/>
                      </a:lnTo>
                      <a:lnTo>
                        <a:pt x="803" y="433"/>
                      </a:lnTo>
                      <a:lnTo>
                        <a:pt x="803" y="443"/>
                      </a:lnTo>
                      <a:lnTo>
                        <a:pt x="803" y="452"/>
                      </a:lnTo>
                      <a:close/>
                    </a:path>
                  </a:pathLst>
                </a:custGeom>
                <a:solidFill>
                  <a:srgbClr val="58FFFF"/>
                </a:solidFill>
                <a:ln w="9525">
                  <a:noFill/>
                  <a:round/>
                  <a:headEnd/>
                  <a:tailEnd/>
                </a:ln>
              </p:spPr>
              <p:txBody>
                <a:bodyPr>
                  <a:prstTxWarp prst="textNoShape">
                    <a:avLst/>
                  </a:prstTxWarp>
                </a:bodyPr>
                <a:lstStyle/>
                <a:p>
                  <a:endParaRPr lang="en-US"/>
                </a:p>
              </p:txBody>
            </p:sp>
            <p:sp>
              <p:nvSpPr>
                <p:cNvPr id="39006" name="Freeform 53"/>
                <p:cNvSpPr>
                  <a:spLocks noChangeAspect="1" noEditPoints="1"/>
                </p:cNvSpPr>
                <p:nvPr/>
              </p:nvSpPr>
              <p:spPr bwMode="auto">
                <a:xfrm>
                  <a:off x="1280" y="2753"/>
                  <a:ext cx="80" cy="81"/>
                </a:xfrm>
                <a:custGeom>
                  <a:avLst/>
                  <a:gdLst>
                    <a:gd name="T0" fmla="*/ 795 w 795"/>
                    <a:gd name="T1" fmla="*/ 380 h 805"/>
                    <a:gd name="T2" fmla="*/ 786 w 795"/>
                    <a:gd name="T3" fmla="*/ 353 h 805"/>
                    <a:gd name="T4" fmla="*/ 777 w 795"/>
                    <a:gd name="T5" fmla="*/ 317 h 805"/>
                    <a:gd name="T6" fmla="*/ 768 w 795"/>
                    <a:gd name="T7" fmla="*/ 290 h 805"/>
                    <a:gd name="T8" fmla="*/ 750 w 795"/>
                    <a:gd name="T9" fmla="*/ 254 h 805"/>
                    <a:gd name="T10" fmla="*/ 786 w 795"/>
                    <a:gd name="T11" fmla="*/ 398 h 805"/>
                    <a:gd name="T12" fmla="*/ 795 w 795"/>
                    <a:gd name="T13" fmla="*/ 443 h 805"/>
                    <a:gd name="T14" fmla="*/ 786 w 795"/>
                    <a:gd name="T15" fmla="*/ 452 h 805"/>
                    <a:gd name="T16" fmla="*/ 768 w 795"/>
                    <a:gd name="T17" fmla="*/ 552 h 805"/>
                    <a:gd name="T18" fmla="*/ 677 w 795"/>
                    <a:gd name="T19" fmla="*/ 687 h 805"/>
                    <a:gd name="T20" fmla="*/ 660 w 795"/>
                    <a:gd name="T21" fmla="*/ 696 h 805"/>
                    <a:gd name="T22" fmla="*/ 642 w 795"/>
                    <a:gd name="T23" fmla="*/ 696 h 805"/>
                    <a:gd name="T24" fmla="*/ 632 w 795"/>
                    <a:gd name="T25" fmla="*/ 705 h 805"/>
                    <a:gd name="T26" fmla="*/ 632 w 795"/>
                    <a:gd name="T27" fmla="*/ 714 h 805"/>
                    <a:gd name="T28" fmla="*/ 614 w 795"/>
                    <a:gd name="T29" fmla="*/ 732 h 805"/>
                    <a:gd name="T30" fmla="*/ 479 w 795"/>
                    <a:gd name="T31" fmla="*/ 795 h 805"/>
                    <a:gd name="T32" fmla="*/ 316 w 795"/>
                    <a:gd name="T33" fmla="*/ 795 h 805"/>
                    <a:gd name="T34" fmla="*/ 172 w 795"/>
                    <a:gd name="T35" fmla="*/ 732 h 805"/>
                    <a:gd name="T36" fmla="*/ 63 w 795"/>
                    <a:gd name="T37" fmla="*/ 624 h 805"/>
                    <a:gd name="T38" fmla="*/ 0 w 795"/>
                    <a:gd name="T39" fmla="*/ 479 h 805"/>
                    <a:gd name="T40" fmla="*/ 18 w 795"/>
                    <a:gd name="T41" fmla="*/ 479 h 805"/>
                    <a:gd name="T42" fmla="*/ 73 w 795"/>
                    <a:gd name="T43" fmla="*/ 615 h 805"/>
                    <a:gd name="T44" fmla="*/ 181 w 795"/>
                    <a:gd name="T45" fmla="*/ 724 h 805"/>
                    <a:gd name="T46" fmla="*/ 316 w 795"/>
                    <a:gd name="T47" fmla="*/ 778 h 805"/>
                    <a:gd name="T48" fmla="*/ 470 w 795"/>
                    <a:gd name="T49" fmla="*/ 778 h 805"/>
                    <a:gd name="T50" fmla="*/ 614 w 795"/>
                    <a:gd name="T51" fmla="*/ 724 h 805"/>
                    <a:gd name="T52" fmla="*/ 713 w 795"/>
                    <a:gd name="T53" fmla="*/ 615 h 805"/>
                    <a:gd name="T54" fmla="*/ 777 w 795"/>
                    <a:gd name="T55" fmla="*/ 479 h 805"/>
                    <a:gd name="T56" fmla="*/ 795 w 795"/>
                    <a:gd name="T57" fmla="*/ 398 h 805"/>
                    <a:gd name="T58" fmla="*/ 677 w 795"/>
                    <a:gd name="T59" fmla="*/ 118 h 805"/>
                    <a:gd name="T60" fmla="*/ 551 w 795"/>
                    <a:gd name="T61" fmla="*/ 27 h 805"/>
                    <a:gd name="T62" fmla="*/ 397 w 795"/>
                    <a:gd name="T63" fmla="*/ 0 h 805"/>
                    <a:gd name="T64" fmla="*/ 235 w 795"/>
                    <a:gd name="T65" fmla="*/ 27 h 805"/>
                    <a:gd name="T66" fmla="*/ 109 w 795"/>
                    <a:gd name="T67" fmla="*/ 118 h 805"/>
                    <a:gd name="T68" fmla="*/ 81 w 795"/>
                    <a:gd name="T69" fmla="*/ 181 h 805"/>
                    <a:gd name="T70" fmla="*/ 181 w 795"/>
                    <a:gd name="T71" fmla="*/ 82 h 805"/>
                    <a:gd name="T72" fmla="*/ 316 w 795"/>
                    <a:gd name="T73" fmla="*/ 19 h 805"/>
                    <a:gd name="T74" fmla="*/ 470 w 795"/>
                    <a:gd name="T75" fmla="*/ 19 h 805"/>
                    <a:gd name="T76" fmla="*/ 614 w 795"/>
                    <a:gd name="T77" fmla="*/ 82 h 805"/>
                    <a:gd name="T78" fmla="*/ 713 w 795"/>
                    <a:gd name="T79" fmla="*/ 181 h 805"/>
                    <a:gd name="T80" fmla="*/ 741 w 795"/>
                    <a:gd name="T81" fmla="*/ 226 h 805"/>
                    <a:gd name="T82" fmla="*/ 732 w 795"/>
                    <a:gd name="T83" fmla="*/ 208 h 805"/>
                    <a:gd name="T84" fmla="*/ 723 w 795"/>
                    <a:gd name="T85" fmla="*/ 181 h 805"/>
                    <a:gd name="T86" fmla="*/ 705 w 795"/>
                    <a:gd name="T87" fmla="*/ 154 h 8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5"/>
                    <a:gd name="T133" fmla="*/ 0 h 805"/>
                    <a:gd name="T134" fmla="*/ 795 w 795"/>
                    <a:gd name="T135" fmla="*/ 805 h 8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5" h="805">
                      <a:moveTo>
                        <a:pt x="795" y="398"/>
                      </a:moveTo>
                      <a:lnTo>
                        <a:pt x="795" y="380"/>
                      </a:lnTo>
                      <a:lnTo>
                        <a:pt x="795" y="371"/>
                      </a:lnTo>
                      <a:lnTo>
                        <a:pt x="786" y="353"/>
                      </a:lnTo>
                      <a:lnTo>
                        <a:pt x="786" y="335"/>
                      </a:lnTo>
                      <a:lnTo>
                        <a:pt x="777" y="317"/>
                      </a:lnTo>
                      <a:lnTo>
                        <a:pt x="777" y="298"/>
                      </a:lnTo>
                      <a:lnTo>
                        <a:pt x="768" y="290"/>
                      </a:lnTo>
                      <a:lnTo>
                        <a:pt x="759" y="272"/>
                      </a:lnTo>
                      <a:lnTo>
                        <a:pt x="750" y="254"/>
                      </a:lnTo>
                      <a:lnTo>
                        <a:pt x="777" y="325"/>
                      </a:lnTo>
                      <a:lnTo>
                        <a:pt x="786" y="398"/>
                      </a:lnTo>
                      <a:lnTo>
                        <a:pt x="795" y="398"/>
                      </a:lnTo>
                      <a:lnTo>
                        <a:pt x="795" y="443"/>
                      </a:lnTo>
                      <a:lnTo>
                        <a:pt x="786" y="443"/>
                      </a:lnTo>
                      <a:lnTo>
                        <a:pt x="786" y="452"/>
                      </a:lnTo>
                      <a:lnTo>
                        <a:pt x="786" y="479"/>
                      </a:lnTo>
                      <a:lnTo>
                        <a:pt x="768" y="552"/>
                      </a:lnTo>
                      <a:lnTo>
                        <a:pt x="723" y="624"/>
                      </a:lnTo>
                      <a:lnTo>
                        <a:pt x="677" y="687"/>
                      </a:lnTo>
                      <a:lnTo>
                        <a:pt x="669" y="696"/>
                      </a:lnTo>
                      <a:lnTo>
                        <a:pt x="660" y="696"/>
                      </a:lnTo>
                      <a:lnTo>
                        <a:pt x="650" y="696"/>
                      </a:lnTo>
                      <a:lnTo>
                        <a:pt x="642" y="696"/>
                      </a:lnTo>
                      <a:lnTo>
                        <a:pt x="642" y="705"/>
                      </a:lnTo>
                      <a:lnTo>
                        <a:pt x="632" y="705"/>
                      </a:lnTo>
                      <a:lnTo>
                        <a:pt x="624" y="714"/>
                      </a:lnTo>
                      <a:lnTo>
                        <a:pt x="632" y="714"/>
                      </a:lnTo>
                      <a:lnTo>
                        <a:pt x="632" y="724"/>
                      </a:lnTo>
                      <a:lnTo>
                        <a:pt x="614" y="732"/>
                      </a:lnTo>
                      <a:lnTo>
                        <a:pt x="551" y="768"/>
                      </a:lnTo>
                      <a:lnTo>
                        <a:pt x="479" y="795"/>
                      </a:lnTo>
                      <a:lnTo>
                        <a:pt x="397" y="805"/>
                      </a:lnTo>
                      <a:lnTo>
                        <a:pt x="316" y="795"/>
                      </a:lnTo>
                      <a:lnTo>
                        <a:pt x="235" y="768"/>
                      </a:lnTo>
                      <a:lnTo>
                        <a:pt x="172" y="732"/>
                      </a:lnTo>
                      <a:lnTo>
                        <a:pt x="109" y="687"/>
                      </a:lnTo>
                      <a:lnTo>
                        <a:pt x="63" y="624"/>
                      </a:lnTo>
                      <a:lnTo>
                        <a:pt x="27" y="552"/>
                      </a:lnTo>
                      <a:lnTo>
                        <a:pt x="0" y="479"/>
                      </a:lnTo>
                      <a:lnTo>
                        <a:pt x="0" y="470"/>
                      </a:lnTo>
                      <a:lnTo>
                        <a:pt x="18" y="479"/>
                      </a:lnTo>
                      <a:lnTo>
                        <a:pt x="37" y="552"/>
                      </a:lnTo>
                      <a:lnTo>
                        <a:pt x="73" y="615"/>
                      </a:lnTo>
                      <a:lnTo>
                        <a:pt x="118" y="678"/>
                      </a:lnTo>
                      <a:lnTo>
                        <a:pt x="181" y="724"/>
                      </a:lnTo>
                      <a:lnTo>
                        <a:pt x="244" y="760"/>
                      </a:lnTo>
                      <a:lnTo>
                        <a:pt x="316" y="778"/>
                      </a:lnTo>
                      <a:lnTo>
                        <a:pt x="397" y="787"/>
                      </a:lnTo>
                      <a:lnTo>
                        <a:pt x="470" y="778"/>
                      </a:lnTo>
                      <a:lnTo>
                        <a:pt x="543" y="760"/>
                      </a:lnTo>
                      <a:lnTo>
                        <a:pt x="614" y="724"/>
                      </a:lnTo>
                      <a:lnTo>
                        <a:pt x="669" y="678"/>
                      </a:lnTo>
                      <a:lnTo>
                        <a:pt x="713" y="615"/>
                      </a:lnTo>
                      <a:lnTo>
                        <a:pt x="750" y="552"/>
                      </a:lnTo>
                      <a:lnTo>
                        <a:pt x="777" y="479"/>
                      </a:lnTo>
                      <a:lnTo>
                        <a:pt x="786" y="398"/>
                      </a:lnTo>
                      <a:lnTo>
                        <a:pt x="795" y="398"/>
                      </a:lnTo>
                      <a:close/>
                      <a:moveTo>
                        <a:pt x="705" y="145"/>
                      </a:moveTo>
                      <a:lnTo>
                        <a:pt x="677" y="118"/>
                      </a:lnTo>
                      <a:lnTo>
                        <a:pt x="614" y="63"/>
                      </a:lnTo>
                      <a:lnTo>
                        <a:pt x="551" y="27"/>
                      </a:lnTo>
                      <a:lnTo>
                        <a:pt x="479" y="9"/>
                      </a:lnTo>
                      <a:lnTo>
                        <a:pt x="397" y="0"/>
                      </a:lnTo>
                      <a:lnTo>
                        <a:pt x="316" y="9"/>
                      </a:lnTo>
                      <a:lnTo>
                        <a:pt x="235" y="27"/>
                      </a:lnTo>
                      <a:lnTo>
                        <a:pt x="172" y="63"/>
                      </a:lnTo>
                      <a:lnTo>
                        <a:pt x="109" y="118"/>
                      </a:lnTo>
                      <a:lnTo>
                        <a:pt x="63" y="171"/>
                      </a:lnTo>
                      <a:lnTo>
                        <a:pt x="81" y="181"/>
                      </a:lnTo>
                      <a:lnTo>
                        <a:pt x="118" y="126"/>
                      </a:lnTo>
                      <a:lnTo>
                        <a:pt x="181" y="82"/>
                      </a:lnTo>
                      <a:lnTo>
                        <a:pt x="244" y="45"/>
                      </a:lnTo>
                      <a:lnTo>
                        <a:pt x="316" y="19"/>
                      </a:lnTo>
                      <a:lnTo>
                        <a:pt x="397" y="9"/>
                      </a:lnTo>
                      <a:lnTo>
                        <a:pt x="470" y="19"/>
                      </a:lnTo>
                      <a:lnTo>
                        <a:pt x="543" y="45"/>
                      </a:lnTo>
                      <a:lnTo>
                        <a:pt x="614" y="82"/>
                      </a:lnTo>
                      <a:lnTo>
                        <a:pt x="669" y="126"/>
                      </a:lnTo>
                      <a:lnTo>
                        <a:pt x="713" y="181"/>
                      </a:lnTo>
                      <a:lnTo>
                        <a:pt x="750" y="235"/>
                      </a:lnTo>
                      <a:lnTo>
                        <a:pt x="741" y="226"/>
                      </a:lnTo>
                      <a:lnTo>
                        <a:pt x="732" y="217"/>
                      </a:lnTo>
                      <a:lnTo>
                        <a:pt x="732" y="208"/>
                      </a:lnTo>
                      <a:lnTo>
                        <a:pt x="723" y="189"/>
                      </a:lnTo>
                      <a:lnTo>
                        <a:pt x="723" y="181"/>
                      </a:lnTo>
                      <a:lnTo>
                        <a:pt x="713" y="171"/>
                      </a:lnTo>
                      <a:lnTo>
                        <a:pt x="705" y="154"/>
                      </a:lnTo>
                      <a:lnTo>
                        <a:pt x="705" y="145"/>
                      </a:lnTo>
                      <a:close/>
                    </a:path>
                  </a:pathLst>
                </a:custGeom>
                <a:solidFill>
                  <a:srgbClr val="5DFFFF"/>
                </a:solidFill>
                <a:ln w="9525">
                  <a:noFill/>
                  <a:round/>
                  <a:headEnd/>
                  <a:tailEnd/>
                </a:ln>
              </p:spPr>
              <p:txBody>
                <a:bodyPr>
                  <a:prstTxWarp prst="textNoShape">
                    <a:avLst/>
                  </a:prstTxWarp>
                </a:bodyPr>
                <a:lstStyle/>
                <a:p>
                  <a:endParaRPr lang="en-US"/>
                </a:p>
              </p:txBody>
            </p:sp>
            <p:sp>
              <p:nvSpPr>
                <p:cNvPr id="39007" name="Freeform 54"/>
                <p:cNvSpPr>
                  <a:spLocks noChangeAspect="1"/>
                </p:cNvSpPr>
                <p:nvPr/>
              </p:nvSpPr>
              <p:spPr bwMode="auto">
                <a:xfrm>
                  <a:off x="1282" y="2754"/>
                  <a:ext cx="77" cy="78"/>
                </a:xfrm>
                <a:custGeom>
                  <a:avLst/>
                  <a:gdLst>
                    <a:gd name="T0" fmla="*/ 768 w 768"/>
                    <a:gd name="T1" fmla="*/ 389 h 778"/>
                    <a:gd name="T2" fmla="*/ 759 w 768"/>
                    <a:gd name="T3" fmla="*/ 316 h 778"/>
                    <a:gd name="T4" fmla="*/ 732 w 768"/>
                    <a:gd name="T5" fmla="*/ 245 h 778"/>
                    <a:gd name="T6" fmla="*/ 732 w 768"/>
                    <a:gd name="T7" fmla="*/ 235 h 778"/>
                    <a:gd name="T8" fmla="*/ 732 w 768"/>
                    <a:gd name="T9" fmla="*/ 226 h 778"/>
                    <a:gd name="T10" fmla="*/ 695 w 768"/>
                    <a:gd name="T11" fmla="*/ 172 h 778"/>
                    <a:gd name="T12" fmla="*/ 651 w 768"/>
                    <a:gd name="T13" fmla="*/ 117 h 778"/>
                    <a:gd name="T14" fmla="*/ 596 w 768"/>
                    <a:gd name="T15" fmla="*/ 73 h 778"/>
                    <a:gd name="T16" fmla="*/ 525 w 768"/>
                    <a:gd name="T17" fmla="*/ 36 h 778"/>
                    <a:gd name="T18" fmla="*/ 452 w 768"/>
                    <a:gd name="T19" fmla="*/ 10 h 778"/>
                    <a:gd name="T20" fmla="*/ 379 w 768"/>
                    <a:gd name="T21" fmla="*/ 0 h 778"/>
                    <a:gd name="T22" fmla="*/ 298 w 768"/>
                    <a:gd name="T23" fmla="*/ 10 h 778"/>
                    <a:gd name="T24" fmla="*/ 226 w 768"/>
                    <a:gd name="T25" fmla="*/ 36 h 778"/>
                    <a:gd name="T26" fmla="*/ 163 w 768"/>
                    <a:gd name="T27" fmla="*/ 73 h 778"/>
                    <a:gd name="T28" fmla="*/ 100 w 768"/>
                    <a:gd name="T29" fmla="*/ 117 h 778"/>
                    <a:gd name="T30" fmla="*/ 63 w 768"/>
                    <a:gd name="T31" fmla="*/ 172 h 778"/>
                    <a:gd name="T32" fmla="*/ 73 w 768"/>
                    <a:gd name="T33" fmla="*/ 172 h 778"/>
                    <a:gd name="T34" fmla="*/ 109 w 768"/>
                    <a:gd name="T35" fmla="*/ 127 h 778"/>
                    <a:gd name="T36" fmla="*/ 163 w 768"/>
                    <a:gd name="T37" fmla="*/ 81 h 778"/>
                    <a:gd name="T38" fmla="*/ 226 w 768"/>
                    <a:gd name="T39" fmla="*/ 45 h 778"/>
                    <a:gd name="T40" fmla="*/ 298 w 768"/>
                    <a:gd name="T41" fmla="*/ 28 h 778"/>
                    <a:gd name="T42" fmla="*/ 379 w 768"/>
                    <a:gd name="T43" fmla="*/ 18 h 778"/>
                    <a:gd name="T44" fmla="*/ 452 w 768"/>
                    <a:gd name="T45" fmla="*/ 28 h 778"/>
                    <a:gd name="T46" fmla="*/ 525 w 768"/>
                    <a:gd name="T47" fmla="*/ 45 h 778"/>
                    <a:gd name="T48" fmla="*/ 588 w 768"/>
                    <a:gd name="T49" fmla="*/ 81 h 778"/>
                    <a:gd name="T50" fmla="*/ 642 w 768"/>
                    <a:gd name="T51" fmla="*/ 127 h 778"/>
                    <a:gd name="T52" fmla="*/ 687 w 768"/>
                    <a:gd name="T53" fmla="*/ 180 h 778"/>
                    <a:gd name="T54" fmla="*/ 723 w 768"/>
                    <a:gd name="T55" fmla="*/ 245 h 778"/>
                    <a:gd name="T56" fmla="*/ 741 w 768"/>
                    <a:gd name="T57" fmla="*/ 316 h 778"/>
                    <a:gd name="T58" fmla="*/ 750 w 768"/>
                    <a:gd name="T59" fmla="*/ 389 h 778"/>
                    <a:gd name="T60" fmla="*/ 768 w 768"/>
                    <a:gd name="T61" fmla="*/ 389 h 778"/>
                    <a:gd name="T62" fmla="*/ 759 w 768"/>
                    <a:gd name="T63" fmla="*/ 470 h 778"/>
                    <a:gd name="T64" fmla="*/ 732 w 768"/>
                    <a:gd name="T65" fmla="*/ 543 h 778"/>
                    <a:gd name="T66" fmla="*/ 695 w 768"/>
                    <a:gd name="T67" fmla="*/ 606 h 778"/>
                    <a:gd name="T68" fmla="*/ 651 w 768"/>
                    <a:gd name="T69" fmla="*/ 669 h 778"/>
                    <a:gd name="T70" fmla="*/ 596 w 768"/>
                    <a:gd name="T71" fmla="*/ 715 h 778"/>
                    <a:gd name="T72" fmla="*/ 525 w 768"/>
                    <a:gd name="T73" fmla="*/ 751 h 778"/>
                    <a:gd name="T74" fmla="*/ 452 w 768"/>
                    <a:gd name="T75" fmla="*/ 769 h 778"/>
                    <a:gd name="T76" fmla="*/ 379 w 768"/>
                    <a:gd name="T77" fmla="*/ 778 h 778"/>
                    <a:gd name="T78" fmla="*/ 298 w 768"/>
                    <a:gd name="T79" fmla="*/ 769 h 778"/>
                    <a:gd name="T80" fmla="*/ 226 w 768"/>
                    <a:gd name="T81" fmla="*/ 751 h 778"/>
                    <a:gd name="T82" fmla="*/ 163 w 768"/>
                    <a:gd name="T83" fmla="*/ 715 h 778"/>
                    <a:gd name="T84" fmla="*/ 100 w 768"/>
                    <a:gd name="T85" fmla="*/ 669 h 778"/>
                    <a:gd name="T86" fmla="*/ 55 w 768"/>
                    <a:gd name="T87" fmla="*/ 606 h 778"/>
                    <a:gd name="T88" fmla="*/ 19 w 768"/>
                    <a:gd name="T89" fmla="*/ 543 h 778"/>
                    <a:gd name="T90" fmla="*/ 0 w 768"/>
                    <a:gd name="T91" fmla="*/ 470 h 778"/>
                    <a:gd name="T92" fmla="*/ 9 w 768"/>
                    <a:gd name="T93" fmla="*/ 470 h 778"/>
                    <a:gd name="T94" fmla="*/ 27 w 768"/>
                    <a:gd name="T95" fmla="*/ 534 h 778"/>
                    <a:gd name="T96" fmla="*/ 63 w 768"/>
                    <a:gd name="T97" fmla="*/ 597 h 778"/>
                    <a:gd name="T98" fmla="*/ 109 w 768"/>
                    <a:gd name="T99" fmla="*/ 660 h 778"/>
                    <a:gd name="T100" fmla="*/ 163 w 768"/>
                    <a:gd name="T101" fmla="*/ 705 h 778"/>
                    <a:gd name="T102" fmla="*/ 226 w 768"/>
                    <a:gd name="T103" fmla="*/ 741 h 778"/>
                    <a:gd name="T104" fmla="*/ 298 w 768"/>
                    <a:gd name="T105" fmla="*/ 759 h 778"/>
                    <a:gd name="T106" fmla="*/ 379 w 768"/>
                    <a:gd name="T107" fmla="*/ 769 h 778"/>
                    <a:gd name="T108" fmla="*/ 452 w 768"/>
                    <a:gd name="T109" fmla="*/ 759 h 778"/>
                    <a:gd name="T110" fmla="*/ 525 w 768"/>
                    <a:gd name="T111" fmla="*/ 741 h 778"/>
                    <a:gd name="T112" fmla="*/ 588 w 768"/>
                    <a:gd name="T113" fmla="*/ 705 h 778"/>
                    <a:gd name="T114" fmla="*/ 642 w 768"/>
                    <a:gd name="T115" fmla="*/ 660 h 778"/>
                    <a:gd name="T116" fmla="*/ 687 w 768"/>
                    <a:gd name="T117" fmla="*/ 597 h 778"/>
                    <a:gd name="T118" fmla="*/ 723 w 768"/>
                    <a:gd name="T119" fmla="*/ 534 h 778"/>
                    <a:gd name="T120" fmla="*/ 741 w 768"/>
                    <a:gd name="T121" fmla="*/ 470 h 778"/>
                    <a:gd name="T122" fmla="*/ 750 w 768"/>
                    <a:gd name="T123" fmla="*/ 389 h 778"/>
                    <a:gd name="T124" fmla="*/ 768 w 768"/>
                    <a:gd name="T125" fmla="*/ 389 h 7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8"/>
                    <a:gd name="T190" fmla="*/ 0 h 778"/>
                    <a:gd name="T191" fmla="*/ 768 w 768"/>
                    <a:gd name="T192" fmla="*/ 778 h 7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8" h="778">
                      <a:moveTo>
                        <a:pt x="768" y="389"/>
                      </a:moveTo>
                      <a:lnTo>
                        <a:pt x="759" y="316"/>
                      </a:lnTo>
                      <a:lnTo>
                        <a:pt x="732" y="245"/>
                      </a:lnTo>
                      <a:lnTo>
                        <a:pt x="732" y="235"/>
                      </a:lnTo>
                      <a:lnTo>
                        <a:pt x="732" y="226"/>
                      </a:lnTo>
                      <a:lnTo>
                        <a:pt x="695" y="172"/>
                      </a:lnTo>
                      <a:lnTo>
                        <a:pt x="651" y="117"/>
                      </a:lnTo>
                      <a:lnTo>
                        <a:pt x="596" y="73"/>
                      </a:lnTo>
                      <a:lnTo>
                        <a:pt x="525" y="36"/>
                      </a:lnTo>
                      <a:lnTo>
                        <a:pt x="452" y="10"/>
                      </a:lnTo>
                      <a:lnTo>
                        <a:pt x="379" y="0"/>
                      </a:lnTo>
                      <a:lnTo>
                        <a:pt x="298" y="10"/>
                      </a:lnTo>
                      <a:lnTo>
                        <a:pt x="226" y="36"/>
                      </a:lnTo>
                      <a:lnTo>
                        <a:pt x="163" y="73"/>
                      </a:lnTo>
                      <a:lnTo>
                        <a:pt x="100" y="117"/>
                      </a:lnTo>
                      <a:lnTo>
                        <a:pt x="63" y="172"/>
                      </a:lnTo>
                      <a:lnTo>
                        <a:pt x="73" y="172"/>
                      </a:lnTo>
                      <a:lnTo>
                        <a:pt x="109" y="127"/>
                      </a:lnTo>
                      <a:lnTo>
                        <a:pt x="163" y="81"/>
                      </a:lnTo>
                      <a:lnTo>
                        <a:pt x="226" y="45"/>
                      </a:lnTo>
                      <a:lnTo>
                        <a:pt x="298" y="28"/>
                      </a:lnTo>
                      <a:lnTo>
                        <a:pt x="379" y="18"/>
                      </a:lnTo>
                      <a:lnTo>
                        <a:pt x="452" y="28"/>
                      </a:lnTo>
                      <a:lnTo>
                        <a:pt x="525" y="45"/>
                      </a:lnTo>
                      <a:lnTo>
                        <a:pt x="588" y="81"/>
                      </a:lnTo>
                      <a:lnTo>
                        <a:pt x="642" y="127"/>
                      </a:lnTo>
                      <a:lnTo>
                        <a:pt x="687" y="180"/>
                      </a:lnTo>
                      <a:lnTo>
                        <a:pt x="723" y="245"/>
                      </a:lnTo>
                      <a:lnTo>
                        <a:pt x="741" y="316"/>
                      </a:lnTo>
                      <a:lnTo>
                        <a:pt x="750" y="389"/>
                      </a:lnTo>
                      <a:lnTo>
                        <a:pt x="768" y="389"/>
                      </a:lnTo>
                      <a:lnTo>
                        <a:pt x="759" y="470"/>
                      </a:lnTo>
                      <a:lnTo>
                        <a:pt x="732" y="543"/>
                      </a:lnTo>
                      <a:lnTo>
                        <a:pt x="695" y="606"/>
                      </a:lnTo>
                      <a:lnTo>
                        <a:pt x="651" y="669"/>
                      </a:lnTo>
                      <a:lnTo>
                        <a:pt x="596" y="715"/>
                      </a:lnTo>
                      <a:lnTo>
                        <a:pt x="525" y="751"/>
                      </a:lnTo>
                      <a:lnTo>
                        <a:pt x="452" y="769"/>
                      </a:lnTo>
                      <a:lnTo>
                        <a:pt x="379" y="778"/>
                      </a:lnTo>
                      <a:lnTo>
                        <a:pt x="298" y="769"/>
                      </a:lnTo>
                      <a:lnTo>
                        <a:pt x="226" y="751"/>
                      </a:lnTo>
                      <a:lnTo>
                        <a:pt x="163" y="715"/>
                      </a:lnTo>
                      <a:lnTo>
                        <a:pt x="100" y="669"/>
                      </a:lnTo>
                      <a:lnTo>
                        <a:pt x="55" y="606"/>
                      </a:lnTo>
                      <a:lnTo>
                        <a:pt x="19" y="543"/>
                      </a:lnTo>
                      <a:lnTo>
                        <a:pt x="0" y="470"/>
                      </a:lnTo>
                      <a:lnTo>
                        <a:pt x="9" y="470"/>
                      </a:lnTo>
                      <a:lnTo>
                        <a:pt x="27" y="534"/>
                      </a:lnTo>
                      <a:lnTo>
                        <a:pt x="63" y="597"/>
                      </a:lnTo>
                      <a:lnTo>
                        <a:pt x="109" y="660"/>
                      </a:lnTo>
                      <a:lnTo>
                        <a:pt x="163" y="705"/>
                      </a:lnTo>
                      <a:lnTo>
                        <a:pt x="226" y="741"/>
                      </a:lnTo>
                      <a:lnTo>
                        <a:pt x="298" y="759"/>
                      </a:lnTo>
                      <a:lnTo>
                        <a:pt x="379" y="769"/>
                      </a:lnTo>
                      <a:lnTo>
                        <a:pt x="452" y="759"/>
                      </a:lnTo>
                      <a:lnTo>
                        <a:pt x="525" y="741"/>
                      </a:lnTo>
                      <a:lnTo>
                        <a:pt x="588" y="705"/>
                      </a:lnTo>
                      <a:lnTo>
                        <a:pt x="642" y="660"/>
                      </a:lnTo>
                      <a:lnTo>
                        <a:pt x="687" y="597"/>
                      </a:lnTo>
                      <a:lnTo>
                        <a:pt x="723" y="534"/>
                      </a:lnTo>
                      <a:lnTo>
                        <a:pt x="741" y="470"/>
                      </a:lnTo>
                      <a:lnTo>
                        <a:pt x="750" y="389"/>
                      </a:lnTo>
                      <a:lnTo>
                        <a:pt x="768" y="389"/>
                      </a:lnTo>
                      <a:close/>
                    </a:path>
                  </a:pathLst>
                </a:custGeom>
                <a:solidFill>
                  <a:srgbClr val="62FFFF"/>
                </a:solidFill>
                <a:ln w="9525">
                  <a:noFill/>
                  <a:round/>
                  <a:headEnd/>
                  <a:tailEnd/>
                </a:ln>
              </p:spPr>
              <p:txBody>
                <a:bodyPr>
                  <a:prstTxWarp prst="textNoShape">
                    <a:avLst/>
                  </a:prstTxWarp>
                </a:bodyPr>
                <a:lstStyle/>
                <a:p>
                  <a:endParaRPr lang="en-US"/>
                </a:p>
              </p:txBody>
            </p:sp>
            <p:sp>
              <p:nvSpPr>
                <p:cNvPr id="39008" name="Freeform 55"/>
                <p:cNvSpPr>
                  <a:spLocks noChangeAspect="1"/>
                </p:cNvSpPr>
                <p:nvPr/>
              </p:nvSpPr>
              <p:spPr bwMode="auto">
                <a:xfrm>
                  <a:off x="1283" y="2756"/>
                  <a:ext cx="74" cy="75"/>
                </a:xfrm>
                <a:custGeom>
                  <a:avLst/>
                  <a:gdLst>
                    <a:gd name="T0" fmla="*/ 741 w 741"/>
                    <a:gd name="T1" fmla="*/ 371 h 751"/>
                    <a:gd name="T2" fmla="*/ 732 w 741"/>
                    <a:gd name="T3" fmla="*/ 298 h 751"/>
                    <a:gd name="T4" fmla="*/ 714 w 741"/>
                    <a:gd name="T5" fmla="*/ 227 h 751"/>
                    <a:gd name="T6" fmla="*/ 678 w 741"/>
                    <a:gd name="T7" fmla="*/ 162 h 751"/>
                    <a:gd name="T8" fmla="*/ 633 w 741"/>
                    <a:gd name="T9" fmla="*/ 109 h 751"/>
                    <a:gd name="T10" fmla="*/ 579 w 741"/>
                    <a:gd name="T11" fmla="*/ 63 h 751"/>
                    <a:gd name="T12" fmla="*/ 516 w 741"/>
                    <a:gd name="T13" fmla="*/ 27 h 751"/>
                    <a:gd name="T14" fmla="*/ 443 w 741"/>
                    <a:gd name="T15" fmla="*/ 10 h 751"/>
                    <a:gd name="T16" fmla="*/ 370 w 741"/>
                    <a:gd name="T17" fmla="*/ 0 h 751"/>
                    <a:gd name="T18" fmla="*/ 289 w 741"/>
                    <a:gd name="T19" fmla="*/ 10 h 751"/>
                    <a:gd name="T20" fmla="*/ 217 w 741"/>
                    <a:gd name="T21" fmla="*/ 27 h 751"/>
                    <a:gd name="T22" fmla="*/ 154 w 741"/>
                    <a:gd name="T23" fmla="*/ 63 h 751"/>
                    <a:gd name="T24" fmla="*/ 100 w 741"/>
                    <a:gd name="T25" fmla="*/ 109 h 751"/>
                    <a:gd name="T26" fmla="*/ 64 w 741"/>
                    <a:gd name="T27" fmla="*/ 154 h 751"/>
                    <a:gd name="T28" fmla="*/ 82 w 741"/>
                    <a:gd name="T29" fmla="*/ 154 h 751"/>
                    <a:gd name="T30" fmla="*/ 109 w 741"/>
                    <a:gd name="T31" fmla="*/ 118 h 751"/>
                    <a:gd name="T32" fmla="*/ 163 w 741"/>
                    <a:gd name="T33" fmla="*/ 73 h 751"/>
                    <a:gd name="T34" fmla="*/ 226 w 741"/>
                    <a:gd name="T35" fmla="*/ 36 h 751"/>
                    <a:gd name="T36" fmla="*/ 299 w 741"/>
                    <a:gd name="T37" fmla="*/ 18 h 751"/>
                    <a:gd name="T38" fmla="*/ 370 w 741"/>
                    <a:gd name="T39" fmla="*/ 10 h 751"/>
                    <a:gd name="T40" fmla="*/ 443 w 741"/>
                    <a:gd name="T41" fmla="*/ 18 h 751"/>
                    <a:gd name="T42" fmla="*/ 506 w 741"/>
                    <a:gd name="T43" fmla="*/ 36 h 751"/>
                    <a:gd name="T44" fmla="*/ 569 w 741"/>
                    <a:gd name="T45" fmla="*/ 73 h 751"/>
                    <a:gd name="T46" fmla="*/ 623 w 741"/>
                    <a:gd name="T47" fmla="*/ 118 h 751"/>
                    <a:gd name="T48" fmla="*/ 668 w 741"/>
                    <a:gd name="T49" fmla="*/ 172 h 751"/>
                    <a:gd name="T50" fmla="*/ 705 w 741"/>
                    <a:gd name="T51" fmla="*/ 235 h 751"/>
                    <a:gd name="T52" fmla="*/ 723 w 741"/>
                    <a:gd name="T53" fmla="*/ 298 h 751"/>
                    <a:gd name="T54" fmla="*/ 732 w 741"/>
                    <a:gd name="T55" fmla="*/ 371 h 751"/>
                    <a:gd name="T56" fmla="*/ 741 w 741"/>
                    <a:gd name="T57" fmla="*/ 371 h 751"/>
                    <a:gd name="T58" fmla="*/ 732 w 741"/>
                    <a:gd name="T59" fmla="*/ 452 h 751"/>
                    <a:gd name="T60" fmla="*/ 714 w 741"/>
                    <a:gd name="T61" fmla="*/ 516 h 751"/>
                    <a:gd name="T62" fmla="*/ 678 w 741"/>
                    <a:gd name="T63" fmla="*/ 579 h 751"/>
                    <a:gd name="T64" fmla="*/ 633 w 741"/>
                    <a:gd name="T65" fmla="*/ 642 h 751"/>
                    <a:gd name="T66" fmla="*/ 579 w 741"/>
                    <a:gd name="T67" fmla="*/ 687 h 751"/>
                    <a:gd name="T68" fmla="*/ 516 w 741"/>
                    <a:gd name="T69" fmla="*/ 723 h 751"/>
                    <a:gd name="T70" fmla="*/ 443 w 741"/>
                    <a:gd name="T71" fmla="*/ 741 h 751"/>
                    <a:gd name="T72" fmla="*/ 370 w 741"/>
                    <a:gd name="T73" fmla="*/ 751 h 751"/>
                    <a:gd name="T74" fmla="*/ 289 w 741"/>
                    <a:gd name="T75" fmla="*/ 741 h 751"/>
                    <a:gd name="T76" fmla="*/ 217 w 741"/>
                    <a:gd name="T77" fmla="*/ 723 h 751"/>
                    <a:gd name="T78" fmla="*/ 154 w 741"/>
                    <a:gd name="T79" fmla="*/ 687 h 751"/>
                    <a:gd name="T80" fmla="*/ 100 w 741"/>
                    <a:gd name="T81" fmla="*/ 642 h 751"/>
                    <a:gd name="T82" fmla="*/ 54 w 741"/>
                    <a:gd name="T83" fmla="*/ 579 h 751"/>
                    <a:gd name="T84" fmla="*/ 18 w 741"/>
                    <a:gd name="T85" fmla="*/ 516 h 751"/>
                    <a:gd name="T86" fmla="*/ 0 w 741"/>
                    <a:gd name="T87" fmla="*/ 452 h 751"/>
                    <a:gd name="T88" fmla="*/ 18 w 741"/>
                    <a:gd name="T89" fmla="*/ 452 h 751"/>
                    <a:gd name="T90" fmla="*/ 36 w 741"/>
                    <a:gd name="T91" fmla="*/ 516 h 751"/>
                    <a:gd name="T92" fmla="*/ 64 w 741"/>
                    <a:gd name="T93" fmla="*/ 579 h 751"/>
                    <a:gd name="T94" fmla="*/ 109 w 741"/>
                    <a:gd name="T95" fmla="*/ 633 h 751"/>
                    <a:gd name="T96" fmla="*/ 163 w 741"/>
                    <a:gd name="T97" fmla="*/ 678 h 751"/>
                    <a:gd name="T98" fmla="*/ 226 w 741"/>
                    <a:gd name="T99" fmla="*/ 705 h 751"/>
                    <a:gd name="T100" fmla="*/ 299 w 741"/>
                    <a:gd name="T101" fmla="*/ 733 h 751"/>
                    <a:gd name="T102" fmla="*/ 370 w 741"/>
                    <a:gd name="T103" fmla="*/ 733 h 751"/>
                    <a:gd name="T104" fmla="*/ 443 w 741"/>
                    <a:gd name="T105" fmla="*/ 733 h 751"/>
                    <a:gd name="T106" fmla="*/ 506 w 741"/>
                    <a:gd name="T107" fmla="*/ 705 h 751"/>
                    <a:gd name="T108" fmla="*/ 569 w 741"/>
                    <a:gd name="T109" fmla="*/ 678 h 751"/>
                    <a:gd name="T110" fmla="*/ 623 w 741"/>
                    <a:gd name="T111" fmla="*/ 633 h 751"/>
                    <a:gd name="T112" fmla="*/ 668 w 741"/>
                    <a:gd name="T113" fmla="*/ 579 h 751"/>
                    <a:gd name="T114" fmla="*/ 705 w 741"/>
                    <a:gd name="T115" fmla="*/ 516 h 751"/>
                    <a:gd name="T116" fmla="*/ 723 w 741"/>
                    <a:gd name="T117" fmla="*/ 443 h 751"/>
                    <a:gd name="T118" fmla="*/ 732 w 741"/>
                    <a:gd name="T119" fmla="*/ 371 h 751"/>
                    <a:gd name="T120" fmla="*/ 741 w 741"/>
                    <a:gd name="T121" fmla="*/ 371 h 7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1"/>
                    <a:gd name="T184" fmla="*/ 0 h 751"/>
                    <a:gd name="T185" fmla="*/ 741 w 741"/>
                    <a:gd name="T186" fmla="*/ 751 h 7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1" h="751">
                      <a:moveTo>
                        <a:pt x="741" y="371"/>
                      </a:moveTo>
                      <a:lnTo>
                        <a:pt x="732" y="298"/>
                      </a:lnTo>
                      <a:lnTo>
                        <a:pt x="714" y="227"/>
                      </a:lnTo>
                      <a:lnTo>
                        <a:pt x="678" y="162"/>
                      </a:lnTo>
                      <a:lnTo>
                        <a:pt x="633" y="109"/>
                      </a:lnTo>
                      <a:lnTo>
                        <a:pt x="579" y="63"/>
                      </a:lnTo>
                      <a:lnTo>
                        <a:pt x="516" y="27"/>
                      </a:lnTo>
                      <a:lnTo>
                        <a:pt x="443" y="10"/>
                      </a:lnTo>
                      <a:lnTo>
                        <a:pt x="370" y="0"/>
                      </a:lnTo>
                      <a:lnTo>
                        <a:pt x="289" y="10"/>
                      </a:lnTo>
                      <a:lnTo>
                        <a:pt x="217" y="27"/>
                      </a:lnTo>
                      <a:lnTo>
                        <a:pt x="154" y="63"/>
                      </a:lnTo>
                      <a:lnTo>
                        <a:pt x="100" y="109"/>
                      </a:lnTo>
                      <a:lnTo>
                        <a:pt x="64" y="154"/>
                      </a:lnTo>
                      <a:lnTo>
                        <a:pt x="82" y="154"/>
                      </a:lnTo>
                      <a:lnTo>
                        <a:pt x="109" y="118"/>
                      </a:lnTo>
                      <a:lnTo>
                        <a:pt x="163" y="73"/>
                      </a:lnTo>
                      <a:lnTo>
                        <a:pt x="226" y="36"/>
                      </a:lnTo>
                      <a:lnTo>
                        <a:pt x="299" y="18"/>
                      </a:lnTo>
                      <a:lnTo>
                        <a:pt x="370" y="10"/>
                      </a:lnTo>
                      <a:lnTo>
                        <a:pt x="443" y="18"/>
                      </a:lnTo>
                      <a:lnTo>
                        <a:pt x="506" y="36"/>
                      </a:lnTo>
                      <a:lnTo>
                        <a:pt x="569" y="73"/>
                      </a:lnTo>
                      <a:lnTo>
                        <a:pt x="623" y="118"/>
                      </a:lnTo>
                      <a:lnTo>
                        <a:pt x="668" y="172"/>
                      </a:lnTo>
                      <a:lnTo>
                        <a:pt x="705" y="235"/>
                      </a:lnTo>
                      <a:lnTo>
                        <a:pt x="723" y="298"/>
                      </a:lnTo>
                      <a:lnTo>
                        <a:pt x="732" y="371"/>
                      </a:lnTo>
                      <a:lnTo>
                        <a:pt x="741" y="371"/>
                      </a:lnTo>
                      <a:lnTo>
                        <a:pt x="732" y="452"/>
                      </a:lnTo>
                      <a:lnTo>
                        <a:pt x="714" y="516"/>
                      </a:lnTo>
                      <a:lnTo>
                        <a:pt x="678" y="579"/>
                      </a:lnTo>
                      <a:lnTo>
                        <a:pt x="633" y="642"/>
                      </a:lnTo>
                      <a:lnTo>
                        <a:pt x="579" y="687"/>
                      </a:lnTo>
                      <a:lnTo>
                        <a:pt x="516" y="723"/>
                      </a:lnTo>
                      <a:lnTo>
                        <a:pt x="443" y="741"/>
                      </a:lnTo>
                      <a:lnTo>
                        <a:pt x="370" y="751"/>
                      </a:lnTo>
                      <a:lnTo>
                        <a:pt x="289" y="741"/>
                      </a:lnTo>
                      <a:lnTo>
                        <a:pt x="217" y="723"/>
                      </a:lnTo>
                      <a:lnTo>
                        <a:pt x="154" y="687"/>
                      </a:lnTo>
                      <a:lnTo>
                        <a:pt x="100" y="642"/>
                      </a:lnTo>
                      <a:lnTo>
                        <a:pt x="54" y="579"/>
                      </a:lnTo>
                      <a:lnTo>
                        <a:pt x="18" y="516"/>
                      </a:lnTo>
                      <a:lnTo>
                        <a:pt x="0" y="452"/>
                      </a:lnTo>
                      <a:lnTo>
                        <a:pt x="18" y="452"/>
                      </a:lnTo>
                      <a:lnTo>
                        <a:pt x="36" y="516"/>
                      </a:lnTo>
                      <a:lnTo>
                        <a:pt x="64" y="579"/>
                      </a:lnTo>
                      <a:lnTo>
                        <a:pt x="109" y="633"/>
                      </a:lnTo>
                      <a:lnTo>
                        <a:pt x="163" y="678"/>
                      </a:lnTo>
                      <a:lnTo>
                        <a:pt x="226" y="705"/>
                      </a:lnTo>
                      <a:lnTo>
                        <a:pt x="299" y="733"/>
                      </a:lnTo>
                      <a:lnTo>
                        <a:pt x="370" y="733"/>
                      </a:lnTo>
                      <a:lnTo>
                        <a:pt x="443" y="733"/>
                      </a:lnTo>
                      <a:lnTo>
                        <a:pt x="506" y="705"/>
                      </a:lnTo>
                      <a:lnTo>
                        <a:pt x="569" y="678"/>
                      </a:lnTo>
                      <a:lnTo>
                        <a:pt x="623" y="633"/>
                      </a:lnTo>
                      <a:lnTo>
                        <a:pt x="668" y="579"/>
                      </a:lnTo>
                      <a:lnTo>
                        <a:pt x="705" y="516"/>
                      </a:lnTo>
                      <a:lnTo>
                        <a:pt x="723" y="443"/>
                      </a:lnTo>
                      <a:lnTo>
                        <a:pt x="732" y="371"/>
                      </a:lnTo>
                      <a:lnTo>
                        <a:pt x="741" y="371"/>
                      </a:lnTo>
                      <a:close/>
                    </a:path>
                  </a:pathLst>
                </a:custGeom>
                <a:solidFill>
                  <a:srgbClr val="68FFFF"/>
                </a:solidFill>
                <a:ln w="9525">
                  <a:noFill/>
                  <a:round/>
                  <a:headEnd/>
                  <a:tailEnd/>
                </a:ln>
              </p:spPr>
              <p:txBody>
                <a:bodyPr>
                  <a:prstTxWarp prst="textNoShape">
                    <a:avLst/>
                  </a:prstTxWarp>
                </a:bodyPr>
                <a:lstStyle/>
                <a:p>
                  <a:endParaRPr lang="en-US"/>
                </a:p>
              </p:txBody>
            </p:sp>
            <p:sp>
              <p:nvSpPr>
                <p:cNvPr id="39009" name="Freeform 56"/>
                <p:cNvSpPr>
                  <a:spLocks noChangeAspect="1"/>
                </p:cNvSpPr>
                <p:nvPr/>
              </p:nvSpPr>
              <p:spPr bwMode="auto">
                <a:xfrm>
                  <a:off x="1285" y="2757"/>
                  <a:ext cx="71" cy="72"/>
                </a:xfrm>
                <a:custGeom>
                  <a:avLst/>
                  <a:gdLst>
                    <a:gd name="T0" fmla="*/ 714 w 714"/>
                    <a:gd name="T1" fmla="*/ 361 h 723"/>
                    <a:gd name="T2" fmla="*/ 705 w 714"/>
                    <a:gd name="T3" fmla="*/ 288 h 723"/>
                    <a:gd name="T4" fmla="*/ 687 w 714"/>
                    <a:gd name="T5" fmla="*/ 225 h 723"/>
                    <a:gd name="T6" fmla="*/ 650 w 714"/>
                    <a:gd name="T7" fmla="*/ 162 h 723"/>
                    <a:gd name="T8" fmla="*/ 605 w 714"/>
                    <a:gd name="T9" fmla="*/ 108 h 723"/>
                    <a:gd name="T10" fmla="*/ 551 w 714"/>
                    <a:gd name="T11" fmla="*/ 63 h 723"/>
                    <a:gd name="T12" fmla="*/ 488 w 714"/>
                    <a:gd name="T13" fmla="*/ 26 h 723"/>
                    <a:gd name="T14" fmla="*/ 425 w 714"/>
                    <a:gd name="T15" fmla="*/ 8 h 723"/>
                    <a:gd name="T16" fmla="*/ 352 w 714"/>
                    <a:gd name="T17" fmla="*/ 0 h 723"/>
                    <a:gd name="T18" fmla="*/ 281 w 714"/>
                    <a:gd name="T19" fmla="*/ 8 h 723"/>
                    <a:gd name="T20" fmla="*/ 208 w 714"/>
                    <a:gd name="T21" fmla="*/ 26 h 723"/>
                    <a:gd name="T22" fmla="*/ 145 w 714"/>
                    <a:gd name="T23" fmla="*/ 63 h 723"/>
                    <a:gd name="T24" fmla="*/ 91 w 714"/>
                    <a:gd name="T25" fmla="*/ 108 h 723"/>
                    <a:gd name="T26" fmla="*/ 64 w 714"/>
                    <a:gd name="T27" fmla="*/ 144 h 723"/>
                    <a:gd name="T28" fmla="*/ 73 w 714"/>
                    <a:gd name="T29" fmla="*/ 152 h 723"/>
                    <a:gd name="T30" fmla="*/ 99 w 714"/>
                    <a:gd name="T31" fmla="*/ 117 h 723"/>
                    <a:gd name="T32" fmla="*/ 154 w 714"/>
                    <a:gd name="T33" fmla="*/ 71 h 723"/>
                    <a:gd name="T34" fmla="*/ 217 w 714"/>
                    <a:gd name="T35" fmla="*/ 45 h 723"/>
                    <a:gd name="T36" fmla="*/ 281 w 714"/>
                    <a:gd name="T37" fmla="*/ 17 h 723"/>
                    <a:gd name="T38" fmla="*/ 352 w 714"/>
                    <a:gd name="T39" fmla="*/ 8 h 723"/>
                    <a:gd name="T40" fmla="*/ 415 w 714"/>
                    <a:gd name="T41" fmla="*/ 17 h 723"/>
                    <a:gd name="T42" fmla="*/ 488 w 714"/>
                    <a:gd name="T43" fmla="*/ 45 h 723"/>
                    <a:gd name="T44" fmla="*/ 542 w 714"/>
                    <a:gd name="T45" fmla="*/ 71 h 723"/>
                    <a:gd name="T46" fmla="*/ 597 w 714"/>
                    <a:gd name="T47" fmla="*/ 117 h 723"/>
                    <a:gd name="T48" fmla="*/ 642 w 714"/>
                    <a:gd name="T49" fmla="*/ 171 h 723"/>
                    <a:gd name="T50" fmla="*/ 668 w 714"/>
                    <a:gd name="T51" fmla="*/ 225 h 723"/>
                    <a:gd name="T52" fmla="*/ 696 w 714"/>
                    <a:gd name="T53" fmla="*/ 288 h 723"/>
                    <a:gd name="T54" fmla="*/ 696 w 714"/>
                    <a:gd name="T55" fmla="*/ 361 h 723"/>
                    <a:gd name="T56" fmla="*/ 714 w 714"/>
                    <a:gd name="T57" fmla="*/ 361 h 723"/>
                    <a:gd name="T58" fmla="*/ 705 w 714"/>
                    <a:gd name="T59" fmla="*/ 433 h 723"/>
                    <a:gd name="T60" fmla="*/ 687 w 714"/>
                    <a:gd name="T61" fmla="*/ 506 h 723"/>
                    <a:gd name="T62" fmla="*/ 650 w 714"/>
                    <a:gd name="T63" fmla="*/ 569 h 723"/>
                    <a:gd name="T64" fmla="*/ 605 w 714"/>
                    <a:gd name="T65" fmla="*/ 623 h 723"/>
                    <a:gd name="T66" fmla="*/ 551 w 714"/>
                    <a:gd name="T67" fmla="*/ 668 h 723"/>
                    <a:gd name="T68" fmla="*/ 488 w 714"/>
                    <a:gd name="T69" fmla="*/ 695 h 723"/>
                    <a:gd name="T70" fmla="*/ 425 w 714"/>
                    <a:gd name="T71" fmla="*/ 723 h 723"/>
                    <a:gd name="T72" fmla="*/ 352 w 714"/>
                    <a:gd name="T73" fmla="*/ 723 h 723"/>
                    <a:gd name="T74" fmla="*/ 281 w 714"/>
                    <a:gd name="T75" fmla="*/ 723 h 723"/>
                    <a:gd name="T76" fmla="*/ 208 w 714"/>
                    <a:gd name="T77" fmla="*/ 695 h 723"/>
                    <a:gd name="T78" fmla="*/ 145 w 714"/>
                    <a:gd name="T79" fmla="*/ 668 h 723"/>
                    <a:gd name="T80" fmla="*/ 91 w 714"/>
                    <a:gd name="T81" fmla="*/ 623 h 723"/>
                    <a:gd name="T82" fmla="*/ 46 w 714"/>
                    <a:gd name="T83" fmla="*/ 569 h 723"/>
                    <a:gd name="T84" fmla="*/ 18 w 714"/>
                    <a:gd name="T85" fmla="*/ 506 h 723"/>
                    <a:gd name="T86" fmla="*/ 0 w 714"/>
                    <a:gd name="T87" fmla="*/ 442 h 723"/>
                    <a:gd name="T88" fmla="*/ 10 w 714"/>
                    <a:gd name="T89" fmla="*/ 452 h 723"/>
                    <a:gd name="T90" fmla="*/ 28 w 714"/>
                    <a:gd name="T91" fmla="*/ 496 h 723"/>
                    <a:gd name="T92" fmla="*/ 55 w 714"/>
                    <a:gd name="T93" fmla="*/ 559 h 723"/>
                    <a:gd name="T94" fmla="*/ 99 w 714"/>
                    <a:gd name="T95" fmla="*/ 614 h 723"/>
                    <a:gd name="T96" fmla="*/ 154 w 714"/>
                    <a:gd name="T97" fmla="*/ 650 h 723"/>
                    <a:gd name="T98" fmla="*/ 217 w 714"/>
                    <a:gd name="T99" fmla="*/ 687 h 723"/>
                    <a:gd name="T100" fmla="*/ 281 w 714"/>
                    <a:gd name="T101" fmla="*/ 705 h 723"/>
                    <a:gd name="T102" fmla="*/ 352 w 714"/>
                    <a:gd name="T103" fmla="*/ 713 h 723"/>
                    <a:gd name="T104" fmla="*/ 415 w 714"/>
                    <a:gd name="T105" fmla="*/ 705 h 723"/>
                    <a:gd name="T106" fmla="*/ 488 w 714"/>
                    <a:gd name="T107" fmla="*/ 687 h 723"/>
                    <a:gd name="T108" fmla="*/ 542 w 714"/>
                    <a:gd name="T109" fmla="*/ 650 h 723"/>
                    <a:gd name="T110" fmla="*/ 597 w 714"/>
                    <a:gd name="T111" fmla="*/ 614 h 723"/>
                    <a:gd name="T112" fmla="*/ 642 w 714"/>
                    <a:gd name="T113" fmla="*/ 559 h 723"/>
                    <a:gd name="T114" fmla="*/ 668 w 714"/>
                    <a:gd name="T115" fmla="*/ 496 h 723"/>
                    <a:gd name="T116" fmla="*/ 696 w 714"/>
                    <a:gd name="T117" fmla="*/ 433 h 723"/>
                    <a:gd name="T118" fmla="*/ 696 w 714"/>
                    <a:gd name="T119" fmla="*/ 361 h 723"/>
                    <a:gd name="T120" fmla="*/ 714 w 714"/>
                    <a:gd name="T121" fmla="*/ 361 h 7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4"/>
                    <a:gd name="T184" fmla="*/ 0 h 723"/>
                    <a:gd name="T185" fmla="*/ 714 w 714"/>
                    <a:gd name="T186" fmla="*/ 723 h 7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4" h="723">
                      <a:moveTo>
                        <a:pt x="714" y="361"/>
                      </a:moveTo>
                      <a:lnTo>
                        <a:pt x="705" y="288"/>
                      </a:lnTo>
                      <a:lnTo>
                        <a:pt x="687" y="225"/>
                      </a:lnTo>
                      <a:lnTo>
                        <a:pt x="650" y="162"/>
                      </a:lnTo>
                      <a:lnTo>
                        <a:pt x="605" y="108"/>
                      </a:lnTo>
                      <a:lnTo>
                        <a:pt x="551" y="63"/>
                      </a:lnTo>
                      <a:lnTo>
                        <a:pt x="488" y="26"/>
                      </a:lnTo>
                      <a:lnTo>
                        <a:pt x="425" y="8"/>
                      </a:lnTo>
                      <a:lnTo>
                        <a:pt x="352" y="0"/>
                      </a:lnTo>
                      <a:lnTo>
                        <a:pt x="281" y="8"/>
                      </a:lnTo>
                      <a:lnTo>
                        <a:pt x="208" y="26"/>
                      </a:lnTo>
                      <a:lnTo>
                        <a:pt x="145" y="63"/>
                      </a:lnTo>
                      <a:lnTo>
                        <a:pt x="91" y="108"/>
                      </a:lnTo>
                      <a:lnTo>
                        <a:pt x="64" y="144"/>
                      </a:lnTo>
                      <a:lnTo>
                        <a:pt x="73" y="152"/>
                      </a:lnTo>
                      <a:lnTo>
                        <a:pt x="99" y="117"/>
                      </a:lnTo>
                      <a:lnTo>
                        <a:pt x="154" y="71"/>
                      </a:lnTo>
                      <a:lnTo>
                        <a:pt x="217" y="45"/>
                      </a:lnTo>
                      <a:lnTo>
                        <a:pt x="281" y="17"/>
                      </a:lnTo>
                      <a:lnTo>
                        <a:pt x="352" y="8"/>
                      </a:lnTo>
                      <a:lnTo>
                        <a:pt x="415" y="17"/>
                      </a:lnTo>
                      <a:lnTo>
                        <a:pt x="488" y="45"/>
                      </a:lnTo>
                      <a:lnTo>
                        <a:pt x="542" y="71"/>
                      </a:lnTo>
                      <a:lnTo>
                        <a:pt x="597" y="117"/>
                      </a:lnTo>
                      <a:lnTo>
                        <a:pt x="642" y="171"/>
                      </a:lnTo>
                      <a:lnTo>
                        <a:pt x="668" y="225"/>
                      </a:lnTo>
                      <a:lnTo>
                        <a:pt x="696" y="288"/>
                      </a:lnTo>
                      <a:lnTo>
                        <a:pt x="696" y="361"/>
                      </a:lnTo>
                      <a:lnTo>
                        <a:pt x="714" y="361"/>
                      </a:lnTo>
                      <a:lnTo>
                        <a:pt x="705" y="433"/>
                      </a:lnTo>
                      <a:lnTo>
                        <a:pt x="687" y="506"/>
                      </a:lnTo>
                      <a:lnTo>
                        <a:pt x="650" y="569"/>
                      </a:lnTo>
                      <a:lnTo>
                        <a:pt x="605" y="623"/>
                      </a:lnTo>
                      <a:lnTo>
                        <a:pt x="551" y="668"/>
                      </a:lnTo>
                      <a:lnTo>
                        <a:pt x="488" y="695"/>
                      </a:lnTo>
                      <a:lnTo>
                        <a:pt x="425" y="723"/>
                      </a:lnTo>
                      <a:lnTo>
                        <a:pt x="352" y="723"/>
                      </a:lnTo>
                      <a:lnTo>
                        <a:pt x="281" y="723"/>
                      </a:lnTo>
                      <a:lnTo>
                        <a:pt x="208" y="695"/>
                      </a:lnTo>
                      <a:lnTo>
                        <a:pt x="145" y="668"/>
                      </a:lnTo>
                      <a:lnTo>
                        <a:pt x="91" y="623"/>
                      </a:lnTo>
                      <a:lnTo>
                        <a:pt x="46" y="569"/>
                      </a:lnTo>
                      <a:lnTo>
                        <a:pt x="18" y="506"/>
                      </a:lnTo>
                      <a:lnTo>
                        <a:pt x="0" y="442"/>
                      </a:lnTo>
                      <a:lnTo>
                        <a:pt x="10" y="452"/>
                      </a:lnTo>
                      <a:lnTo>
                        <a:pt x="28" y="496"/>
                      </a:lnTo>
                      <a:lnTo>
                        <a:pt x="55" y="559"/>
                      </a:lnTo>
                      <a:lnTo>
                        <a:pt x="99" y="614"/>
                      </a:lnTo>
                      <a:lnTo>
                        <a:pt x="154" y="650"/>
                      </a:lnTo>
                      <a:lnTo>
                        <a:pt x="217" y="687"/>
                      </a:lnTo>
                      <a:lnTo>
                        <a:pt x="281" y="705"/>
                      </a:lnTo>
                      <a:lnTo>
                        <a:pt x="352" y="713"/>
                      </a:lnTo>
                      <a:lnTo>
                        <a:pt x="415" y="705"/>
                      </a:lnTo>
                      <a:lnTo>
                        <a:pt x="488" y="687"/>
                      </a:lnTo>
                      <a:lnTo>
                        <a:pt x="542" y="650"/>
                      </a:lnTo>
                      <a:lnTo>
                        <a:pt x="597" y="614"/>
                      </a:lnTo>
                      <a:lnTo>
                        <a:pt x="642" y="559"/>
                      </a:lnTo>
                      <a:lnTo>
                        <a:pt x="668" y="496"/>
                      </a:lnTo>
                      <a:lnTo>
                        <a:pt x="696" y="433"/>
                      </a:lnTo>
                      <a:lnTo>
                        <a:pt x="696" y="361"/>
                      </a:lnTo>
                      <a:lnTo>
                        <a:pt x="714" y="361"/>
                      </a:lnTo>
                      <a:close/>
                    </a:path>
                  </a:pathLst>
                </a:custGeom>
                <a:solidFill>
                  <a:srgbClr val="6DFFFF"/>
                </a:solidFill>
                <a:ln w="9525">
                  <a:noFill/>
                  <a:round/>
                  <a:headEnd/>
                  <a:tailEnd/>
                </a:ln>
              </p:spPr>
              <p:txBody>
                <a:bodyPr>
                  <a:prstTxWarp prst="textNoShape">
                    <a:avLst/>
                  </a:prstTxWarp>
                </a:bodyPr>
                <a:lstStyle/>
                <a:p>
                  <a:endParaRPr lang="en-US"/>
                </a:p>
              </p:txBody>
            </p:sp>
            <p:sp>
              <p:nvSpPr>
                <p:cNvPr id="39010" name="Freeform 57"/>
                <p:cNvSpPr>
                  <a:spLocks noChangeAspect="1"/>
                </p:cNvSpPr>
                <p:nvPr/>
              </p:nvSpPr>
              <p:spPr bwMode="auto">
                <a:xfrm>
                  <a:off x="1286" y="2758"/>
                  <a:ext cx="68" cy="70"/>
                </a:xfrm>
                <a:custGeom>
                  <a:avLst/>
                  <a:gdLst>
                    <a:gd name="T0" fmla="*/ 686 w 686"/>
                    <a:gd name="T1" fmla="*/ 353 h 705"/>
                    <a:gd name="T2" fmla="*/ 686 w 686"/>
                    <a:gd name="T3" fmla="*/ 280 h 705"/>
                    <a:gd name="T4" fmla="*/ 658 w 686"/>
                    <a:gd name="T5" fmla="*/ 217 h 705"/>
                    <a:gd name="T6" fmla="*/ 632 w 686"/>
                    <a:gd name="T7" fmla="*/ 163 h 705"/>
                    <a:gd name="T8" fmla="*/ 587 w 686"/>
                    <a:gd name="T9" fmla="*/ 109 h 705"/>
                    <a:gd name="T10" fmla="*/ 532 w 686"/>
                    <a:gd name="T11" fmla="*/ 63 h 705"/>
                    <a:gd name="T12" fmla="*/ 478 w 686"/>
                    <a:gd name="T13" fmla="*/ 37 h 705"/>
                    <a:gd name="T14" fmla="*/ 405 w 686"/>
                    <a:gd name="T15" fmla="*/ 9 h 705"/>
                    <a:gd name="T16" fmla="*/ 342 w 686"/>
                    <a:gd name="T17" fmla="*/ 0 h 705"/>
                    <a:gd name="T18" fmla="*/ 271 w 686"/>
                    <a:gd name="T19" fmla="*/ 9 h 705"/>
                    <a:gd name="T20" fmla="*/ 207 w 686"/>
                    <a:gd name="T21" fmla="*/ 37 h 705"/>
                    <a:gd name="T22" fmla="*/ 144 w 686"/>
                    <a:gd name="T23" fmla="*/ 63 h 705"/>
                    <a:gd name="T24" fmla="*/ 89 w 686"/>
                    <a:gd name="T25" fmla="*/ 109 h 705"/>
                    <a:gd name="T26" fmla="*/ 63 w 686"/>
                    <a:gd name="T27" fmla="*/ 144 h 705"/>
                    <a:gd name="T28" fmla="*/ 72 w 686"/>
                    <a:gd name="T29" fmla="*/ 144 h 705"/>
                    <a:gd name="T30" fmla="*/ 99 w 686"/>
                    <a:gd name="T31" fmla="*/ 118 h 705"/>
                    <a:gd name="T32" fmla="*/ 153 w 686"/>
                    <a:gd name="T33" fmla="*/ 73 h 705"/>
                    <a:gd name="T34" fmla="*/ 207 w 686"/>
                    <a:gd name="T35" fmla="*/ 45 h 705"/>
                    <a:gd name="T36" fmla="*/ 271 w 686"/>
                    <a:gd name="T37" fmla="*/ 27 h 705"/>
                    <a:gd name="T38" fmla="*/ 342 w 686"/>
                    <a:gd name="T39" fmla="*/ 18 h 705"/>
                    <a:gd name="T40" fmla="*/ 405 w 686"/>
                    <a:gd name="T41" fmla="*/ 27 h 705"/>
                    <a:gd name="T42" fmla="*/ 469 w 686"/>
                    <a:gd name="T43" fmla="*/ 45 h 705"/>
                    <a:gd name="T44" fmla="*/ 532 w 686"/>
                    <a:gd name="T45" fmla="*/ 73 h 705"/>
                    <a:gd name="T46" fmla="*/ 577 w 686"/>
                    <a:gd name="T47" fmla="*/ 118 h 705"/>
                    <a:gd name="T48" fmla="*/ 622 w 686"/>
                    <a:gd name="T49" fmla="*/ 163 h 705"/>
                    <a:gd name="T50" fmla="*/ 650 w 686"/>
                    <a:gd name="T51" fmla="*/ 227 h 705"/>
                    <a:gd name="T52" fmla="*/ 668 w 686"/>
                    <a:gd name="T53" fmla="*/ 290 h 705"/>
                    <a:gd name="T54" fmla="*/ 677 w 686"/>
                    <a:gd name="T55" fmla="*/ 353 h 705"/>
                    <a:gd name="T56" fmla="*/ 686 w 686"/>
                    <a:gd name="T57" fmla="*/ 353 h 705"/>
                    <a:gd name="T58" fmla="*/ 686 w 686"/>
                    <a:gd name="T59" fmla="*/ 425 h 705"/>
                    <a:gd name="T60" fmla="*/ 658 w 686"/>
                    <a:gd name="T61" fmla="*/ 488 h 705"/>
                    <a:gd name="T62" fmla="*/ 632 w 686"/>
                    <a:gd name="T63" fmla="*/ 551 h 705"/>
                    <a:gd name="T64" fmla="*/ 587 w 686"/>
                    <a:gd name="T65" fmla="*/ 606 h 705"/>
                    <a:gd name="T66" fmla="*/ 532 w 686"/>
                    <a:gd name="T67" fmla="*/ 642 h 705"/>
                    <a:gd name="T68" fmla="*/ 478 w 686"/>
                    <a:gd name="T69" fmla="*/ 679 h 705"/>
                    <a:gd name="T70" fmla="*/ 405 w 686"/>
                    <a:gd name="T71" fmla="*/ 697 h 705"/>
                    <a:gd name="T72" fmla="*/ 342 w 686"/>
                    <a:gd name="T73" fmla="*/ 705 h 705"/>
                    <a:gd name="T74" fmla="*/ 271 w 686"/>
                    <a:gd name="T75" fmla="*/ 697 h 705"/>
                    <a:gd name="T76" fmla="*/ 207 w 686"/>
                    <a:gd name="T77" fmla="*/ 679 h 705"/>
                    <a:gd name="T78" fmla="*/ 144 w 686"/>
                    <a:gd name="T79" fmla="*/ 642 h 705"/>
                    <a:gd name="T80" fmla="*/ 89 w 686"/>
                    <a:gd name="T81" fmla="*/ 606 h 705"/>
                    <a:gd name="T82" fmla="*/ 45 w 686"/>
                    <a:gd name="T83" fmla="*/ 551 h 705"/>
                    <a:gd name="T84" fmla="*/ 18 w 686"/>
                    <a:gd name="T85" fmla="*/ 488 h 705"/>
                    <a:gd name="T86" fmla="*/ 0 w 686"/>
                    <a:gd name="T87" fmla="*/ 444 h 705"/>
                    <a:gd name="T88" fmla="*/ 18 w 686"/>
                    <a:gd name="T89" fmla="*/ 444 h 705"/>
                    <a:gd name="T90" fmla="*/ 26 w 686"/>
                    <a:gd name="T91" fmla="*/ 488 h 705"/>
                    <a:gd name="T92" fmla="*/ 63 w 686"/>
                    <a:gd name="T93" fmla="*/ 543 h 705"/>
                    <a:gd name="T94" fmla="*/ 99 w 686"/>
                    <a:gd name="T95" fmla="*/ 597 h 705"/>
                    <a:gd name="T96" fmla="*/ 153 w 686"/>
                    <a:gd name="T97" fmla="*/ 633 h 705"/>
                    <a:gd name="T98" fmla="*/ 207 w 686"/>
                    <a:gd name="T99" fmla="*/ 669 h 705"/>
                    <a:gd name="T100" fmla="*/ 271 w 686"/>
                    <a:gd name="T101" fmla="*/ 687 h 705"/>
                    <a:gd name="T102" fmla="*/ 342 w 686"/>
                    <a:gd name="T103" fmla="*/ 697 h 705"/>
                    <a:gd name="T104" fmla="*/ 405 w 686"/>
                    <a:gd name="T105" fmla="*/ 687 h 705"/>
                    <a:gd name="T106" fmla="*/ 469 w 686"/>
                    <a:gd name="T107" fmla="*/ 669 h 705"/>
                    <a:gd name="T108" fmla="*/ 532 w 686"/>
                    <a:gd name="T109" fmla="*/ 633 h 705"/>
                    <a:gd name="T110" fmla="*/ 577 w 686"/>
                    <a:gd name="T111" fmla="*/ 597 h 705"/>
                    <a:gd name="T112" fmla="*/ 622 w 686"/>
                    <a:gd name="T113" fmla="*/ 543 h 705"/>
                    <a:gd name="T114" fmla="*/ 650 w 686"/>
                    <a:gd name="T115" fmla="*/ 488 h 705"/>
                    <a:gd name="T116" fmla="*/ 668 w 686"/>
                    <a:gd name="T117" fmla="*/ 425 h 705"/>
                    <a:gd name="T118" fmla="*/ 677 w 686"/>
                    <a:gd name="T119" fmla="*/ 353 h 705"/>
                    <a:gd name="T120" fmla="*/ 686 w 686"/>
                    <a:gd name="T121" fmla="*/ 353 h 7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6"/>
                    <a:gd name="T184" fmla="*/ 0 h 705"/>
                    <a:gd name="T185" fmla="*/ 686 w 686"/>
                    <a:gd name="T186" fmla="*/ 705 h 7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6" h="705">
                      <a:moveTo>
                        <a:pt x="686" y="353"/>
                      </a:moveTo>
                      <a:lnTo>
                        <a:pt x="686" y="280"/>
                      </a:lnTo>
                      <a:lnTo>
                        <a:pt x="658" y="217"/>
                      </a:lnTo>
                      <a:lnTo>
                        <a:pt x="632" y="163"/>
                      </a:lnTo>
                      <a:lnTo>
                        <a:pt x="587" y="109"/>
                      </a:lnTo>
                      <a:lnTo>
                        <a:pt x="532" y="63"/>
                      </a:lnTo>
                      <a:lnTo>
                        <a:pt x="478" y="37"/>
                      </a:lnTo>
                      <a:lnTo>
                        <a:pt x="405" y="9"/>
                      </a:lnTo>
                      <a:lnTo>
                        <a:pt x="342" y="0"/>
                      </a:lnTo>
                      <a:lnTo>
                        <a:pt x="271" y="9"/>
                      </a:lnTo>
                      <a:lnTo>
                        <a:pt x="207" y="37"/>
                      </a:lnTo>
                      <a:lnTo>
                        <a:pt x="144" y="63"/>
                      </a:lnTo>
                      <a:lnTo>
                        <a:pt x="89" y="109"/>
                      </a:lnTo>
                      <a:lnTo>
                        <a:pt x="63" y="144"/>
                      </a:lnTo>
                      <a:lnTo>
                        <a:pt x="72" y="144"/>
                      </a:lnTo>
                      <a:lnTo>
                        <a:pt x="99" y="118"/>
                      </a:lnTo>
                      <a:lnTo>
                        <a:pt x="153" y="73"/>
                      </a:lnTo>
                      <a:lnTo>
                        <a:pt x="207" y="45"/>
                      </a:lnTo>
                      <a:lnTo>
                        <a:pt x="271" y="27"/>
                      </a:lnTo>
                      <a:lnTo>
                        <a:pt x="342" y="18"/>
                      </a:lnTo>
                      <a:lnTo>
                        <a:pt x="405" y="27"/>
                      </a:lnTo>
                      <a:lnTo>
                        <a:pt x="469" y="45"/>
                      </a:lnTo>
                      <a:lnTo>
                        <a:pt x="532" y="73"/>
                      </a:lnTo>
                      <a:lnTo>
                        <a:pt x="577" y="118"/>
                      </a:lnTo>
                      <a:lnTo>
                        <a:pt x="622" y="163"/>
                      </a:lnTo>
                      <a:lnTo>
                        <a:pt x="650" y="227"/>
                      </a:lnTo>
                      <a:lnTo>
                        <a:pt x="668" y="290"/>
                      </a:lnTo>
                      <a:lnTo>
                        <a:pt x="677" y="353"/>
                      </a:lnTo>
                      <a:lnTo>
                        <a:pt x="686" y="353"/>
                      </a:lnTo>
                      <a:lnTo>
                        <a:pt x="686" y="425"/>
                      </a:lnTo>
                      <a:lnTo>
                        <a:pt x="658" y="488"/>
                      </a:lnTo>
                      <a:lnTo>
                        <a:pt x="632" y="551"/>
                      </a:lnTo>
                      <a:lnTo>
                        <a:pt x="587" y="606"/>
                      </a:lnTo>
                      <a:lnTo>
                        <a:pt x="532" y="642"/>
                      </a:lnTo>
                      <a:lnTo>
                        <a:pt x="478" y="679"/>
                      </a:lnTo>
                      <a:lnTo>
                        <a:pt x="405" y="697"/>
                      </a:lnTo>
                      <a:lnTo>
                        <a:pt x="342" y="705"/>
                      </a:lnTo>
                      <a:lnTo>
                        <a:pt x="271" y="697"/>
                      </a:lnTo>
                      <a:lnTo>
                        <a:pt x="207" y="679"/>
                      </a:lnTo>
                      <a:lnTo>
                        <a:pt x="144" y="642"/>
                      </a:lnTo>
                      <a:lnTo>
                        <a:pt x="89" y="606"/>
                      </a:lnTo>
                      <a:lnTo>
                        <a:pt x="45" y="551"/>
                      </a:lnTo>
                      <a:lnTo>
                        <a:pt x="18" y="488"/>
                      </a:lnTo>
                      <a:lnTo>
                        <a:pt x="0" y="444"/>
                      </a:lnTo>
                      <a:lnTo>
                        <a:pt x="18" y="444"/>
                      </a:lnTo>
                      <a:lnTo>
                        <a:pt x="26" y="488"/>
                      </a:lnTo>
                      <a:lnTo>
                        <a:pt x="63" y="543"/>
                      </a:lnTo>
                      <a:lnTo>
                        <a:pt x="99" y="597"/>
                      </a:lnTo>
                      <a:lnTo>
                        <a:pt x="153" y="633"/>
                      </a:lnTo>
                      <a:lnTo>
                        <a:pt x="207" y="669"/>
                      </a:lnTo>
                      <a:lnTo>
                        <a:pt x="271" y="687"/>
                      </a:lnTo>
                      <a:lnTo>
                        <a:pt x="342" y="697"/>
                      </a:lnTo>
                      <a:lnTo>
                        <a:pt x="405" y="687"/>
                      </a:lnTo>
                      <a:lnTo>
                        <a:pt x="469" y="669"/>
                      </a:lnTo>
                      <a:lnTo>
                        <a:pt x="532" y="633"/>
                      </a:lnTo>
                      <a:lnTo>
                        <a:pt x="577" y="597"/>
                      </a:lnTo>
                      <a:lnTo>
                        <a:pt x="622" y="543"/>
                      </a:lnTo>
                      <a:lnTo>
                        <a:pt x="650" y="488"/>
                      </a:lnTo>
                      <a:lnTo>
                        <a:pt x="668" y="425"/>
                      </a:lnTo>
                      <a:lnTo>
                        <a:pt x="677" y="353"/>
                      </a:lnTo>
                      <a:lnTo>
                        <a:pt x="686" y="353"/>
                      </a:lnTo>
                      <a:close/>
                    </a:path>
                  </a:pathLst>
                </a:custGeom>
                <a:solidFill>
                  <a:srgbClr val="72FFFF"/>
                </a:solidFill>
                <a:ln w="9525">
                  <a:noFill/>
                  <a:round/>
                  <a:headEnd/>
                  <a:tailEnd/>
                </a:ln>
              </p:spPr>
              <p:txBody>
                <a:bodyPr>
                  <a:prstTxWarp prst="textNoShape">
                    <a:avLst/>
                  </a:prstTxWarp>
                </a:bodyPr>
                <a:lstStyle/>
                <a:p>
                  <a:endParaRPr lang="en-US"/>
                </a:p>
              </p:txBody>
            </p:sp>
            <p:sp>
              <p:nvSpPr>
                <p:cNvPr id="39011" name="Freeform 58"/>
                <p:cNvSpPr>
                  <a:spLocks noChangeAspect="1"/>
                </p:cNvSpPr>
                <p:nvPr/>
              </p:nvSpPr>
              <p:spPr bwMode="auto">
                <a:xfrm>
                  <a:off x="1287" y="2760"/>
                  <a:ext cx="66" cy="67"/>
                </a:xfrm>
                <a:custGeom>
                  <a:avLst/>
                  <a:gdLst>
                    <a:gd name="T0" fmla="*/ 659 w 659"/>
                    <a:gd name="T1" fmla="*/ 335 h 679"/>
                    <a:gd name="T2" fmla="*/ 650 w 659"/>
                    <a:gd name="T3" fmla="*/ 272 h 679"/>
                    <a:gd name="T4" fmla="*/ 632 w 659"/>
                    <a:gd name="T5" fmla="*/ 209 h 679"/>
                    <a:gd name="T6" fmla="*/ 604 w 659"/>
                    <a:gd name="T7" fmla="*/ 145 h 679"/>
                    <a:gd name="T8" fmla="*/ 559 w 659"/>
                    <a:gd name="T9" fmla="*/ 100 h 679"/>
                    <a:gd name="T10" fmla="*/ 514 w 659"/>
                    <a:gd name="T11" fmla="*/ 55 h 679"/>
                    <a:gd name="T12" fmla="*/ 451 w 659"/>
                    <a:gd name="T13" fmla="*/ 27 h 679"/>
                    <a:gd name="T14" fmla="*/ 387 w 659"/>
                    <a:gd name="T15" fmla="*/ 9 h 679"/>
                    <a:gd name="T16" fmla="*/ 324 w 659"/>
                    <a:gd name="T17" fmla="*/ 0 h 679"/>
                    <a:gd name="T18" fmla="*/ 253 w 659"/>
                    <a:gd name="T19" fmla="*/ 9 h 679"/>
                    <a:gd name="T20" fmla="*/ 189 w 659"/>
                    <a:gd name="T21" fmla="*/ 27 h 679"/>
                    <a:gd name="T22" fmla="*/ 135 w 659"/>
                    <a:gd name="T23" fmla="*/ 55 h 679"/>
                    <a:gd name="T24" fmla="*/ 81 w 659"/>
                    <a:gd name="T25" fmla="*/ 100 h 679"/>
                    <a:gd name="T26" fmla="*/ 54 w 659"/>
                    <a:gd name="T27" fmla="*/ 126 h 679"/>
                    <a:gd name="T28" fmla="*/ 71 w 659"/>
                    <a:gd name="T29" fmla="*/ 136 h 679"/>
                    <a:gd name="T30" fmla="*/ 90 w 659"/>
                    <a:gd name="T31" fmla="*/ 108 h 679"/>
                    <a:gd name="T32" fmla="*/ 144 w 659"/>
                    <a:gd name="T33" fmla="*/ 63 h 679"/>
                    <a:gd name="T34" fmla="*/ 198 w 659"/>
                    <a:gd name="T35" fmla="*/ 37 h 679"/>
                    <a:gd name="T36" fmla="*/ 253 w 659"/>
                    <a:gd name="T37" fmla="*/ 19 h 679"/>
                    <a:gd name="T38" fmla="*/ 324 w 659"/>
                    <a:gd name="T39" fmla="*/ 9 h 679"/>
                    <a:gd name="T40" fmla="*/ 387 w 659"/>
                    <a:gd name="T41" fmla="*/ 19 h 679"/>
                    <a:gd name="T42" fmla="*/ 451 w 659"/>
                    <a:gd name="T43" fmla="*/ 37 h 679"/>
                    <a:gd name="T44" fmla="*/ 505 w 659"/>
                    <a:gd name="T45" fmla="*/ 63 h 679"/>
                    <a:gd name="T46" fmla="*/ 551 w 659"/>
                    <a:gd name="T47" fmla="*/ 108 h 679"/>
                    <a:gd name="T48" fmla="*/ 596 w 659"/>
                    <a:gd name="T49" fmla="*/ 154 h 679"/>
                    <a:gd name="T50" fmla="*/ 622 w 659"/>
                    <a:gd name="T51" fmla="*/ 209 h 679"/>
                    <a:gd name="T52" fmla="*/ 640 w 659"/>
                    <a:gd name="T53" fmla="*/ 272 h 679"/>
                    <a:gd name="T54" fmla="*/ 650 w 659"/>
                    <a:gd name="T55" fmla="*/ 335 h 679"/>
                    <a:gd name="T56" fmla="*/ 659 w 659"/>
                    <a:gd name="T57" fmla="*/ 335 h 679"/>
                    <a:gd name="T58" fmla="*/ 650 w 659"/>
                    <a:gd name="T59" fmla="*/ 407 h 679"/>
                    <a:gd name="T60" fmla="*/ 632 w 659"/>
                    <a:gd name="T61" fmla="*/ 470 h 679"/>
                    <a:gd name="T62" fmla="*/ 604 w 659"/>
                    <a:gd name="T63" fmla="*/ 525 h 679"/>
                    <a:gd name="T64" fmla="*/ 559 w 659"/>
                    <a:gd name="T65" fmla="*/ 579 h 679"/>
                    <a:gd name="T66" fmla="*/ 514 w 659"/>
                    <a:gd name="T67" fmla="*/ 615 h 679"/>
                    <a:gd name="T68" fmla="*/ 451 w 659"/>
                    <a:gd name="T69" fmla="*/ 651 h 679"/>
                    <a:gd name="T70" fmla="*/ 387 w 659"/>
                    <a:gd name="T71" fmla="*/ 669 h 679"/>
                    <a:gd name="T72" fmla="*/ 324 w 659"/>
                    <a:gd name="T73" fmla="*/ 679 h 679"/>
                    <a:gd name="T74" fmla="*/ 253 w 659"/>
                    <a:gd name="T75" fmla="*/ 669 h 679"/>
                    <a:gd name="T76" fmla="*/ 189 w 659"/>
                    <a:gd name="T77" fmla="*/ 651 h 679"/>
                    <a:gd name="T78" fmla="*/ 135 w 659"/>
                    <a:gd name="T79" fmla="*/ 615 h 679"/>
                    <a:gd name="T80" fmla="*/ 81 w 659"/>
                    <a:gd name="T81" fmla="*/ 579 h 679"/>
                    <a:gd name="T82" fmla="*/ 45 w 659"/>
                    <a:gd name="T83" fmla="*/ 525 h 679"/>
                    <a:gd name="T84" fmla="*/ 8 w 659"/>
                    <a:gd name="T85" fmla="*/ 470 h 679"/>
                    <a:gd name="T86" fmla="*/ 0 w 659"/>
                    <a:gd name="T87" fmla="*/ 426 h 679"/>
                    <a:gd name="T88" fmla="*/ 8 w 659"/>
                    <a:gd name="T89" fmla="*/ 426 h 679"/>
                    <a:gd name="T90" fmla="*/ 18 w 659"/>
                    <a:gd name="T91" fmla="*/ 462 h 679"/>
                    <a:gd name="T92" fmla="*/ 54 w 659"/>
                    <a:gd name="T93" fmla="*/ 515 h 679"/>
                    <a:gd name="T94" fmla="*/ 90 w 659"/>
                    <a:gd name="T95" fmla="*/ 570 h 679"/>
                    <a:gd name="T96" fmla="*/ 144 w 659"/>
                    <a:gd name="T97" fmla="*/ 606 h 679"/>
                    <a:gd name="T98" fmla="*/ 198 w 659"/>
                    <a:gd name="T99" fmla="*/ 633 h 679"/>
                    <a:gd name="T100" fmla="*/ 253 w 659"/>
                    <a:gd name="T101" fmla="*/ 661 h 679"/>
                    <a:gd name="T102" fmla="*/ 324 w 659"/>
                    <a:gd name="T103" fmla="*/ 661 h 679"/>
                    <a:gd name="T104" fmla="*/ 387 w 659"/>
                    <a:gd name="T105" fmla="*/ 661 h 679"/>
                    <a:gd name="T106" fmla="*/ 451 w 659"/>
                    <a:gd name="T107" fmla="*/ 633 h 679"/>
                    <a:gd name="T108" fmla="*/ 505 w 659"/>
                    <a:gd name="T109" fmla="*/ 606 h 679"/>
                    <a:gd name="T110" fmla="*/ 551 w 659"/>
                    <a:gd name="T111" fmla="*/ 570 h 679"/>
                    <a:gd name="T112" fmla="*/ 596 w 659"/>
                    <a:gd name="T113" fmla="*/ 515 h 679"/>
                    <a:gd name="T114" fmla="*/ 622 w 659"/>
                    <a:gd name="T115" fmla="*/ 462 h 679"/>
                    <a:gd name="T116" fmla="*/ 640 w 659"/>
                    <a:gd name="T117" fmla="*/ 407 h 679"/>
                    <a:gd name="T118" fmla="*/ 650 w 659"/>
                    <a:gd name="T119" fmla="*/ 335 h 679"/>
                    <a:gd name="T120" fmla="*/ 659 w 659"/>
                    <a:gd name="T121" fmla="*/ 335 h 6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59"/>
                    <a:gd name="T184" fmla="*/ 0 h 679"/>
                    <a:gd name="T185" fmla="*/ 659 w 659"/>
                    <a:gd name="T186" fmla="*/ 679 h 6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59" h="679">
                      <a:moveTo>
                        <a:pt x="659" y="335"/>
                      </a:moveTo>
                      <a:lnTo>
                        <a:pt x="650" y="272"/>
                      </a:lnTo>
                      <a:lnTo>
                        <a:pt x="632" y="209"/>
                      </a:lnTo>
                      <a:lnTo>
                        <a:pt x="604" y="145"/>
                      </a:lnTo>
                      <a:lnTo>
                        <a:pt x="559" y="100"/>
                      </a:lnTo>
                      <a:lnTo>
                        <a:pt x="514" y="55"/>
                      </a:lnTo>
                      <a:lnTo>
                        <a:pt x="451" y="27"/>
                      </a:lnTo>
                      <a:lnTo>
                        <a:pt x="387" y="9"/>
                      </a:lnTo>
                      <a:lnTo>
                        <a:pt x="324" y="0"/>
                      </a:lnTo>
                      <a:lnTo>
                        <a:pt x="253" y="9"/>
                      </a:lnTo>
                      <a:lnTo>
                        <a:pt x="189" y="27"/>
                      </a:lnTo>
                      <a:lnTo>
                        <a:pt x="135" y="55"/>
                      </a:lnTo>
                      <a:lnTo>
                        <a:pt x="81" y="100"/>
                      </a:lnTo>
                      <a:lnTo>
                        <a:pt x="54" y="126"/>
                      </a:lnTo>
                      <a:lnTo>
                        <a:pt x="71" y="136"/>
                      </a:lnTo>
                      <a:lnTo>
                        <a:pt x="90" y="108"/>
                      </a:lnTo>
                      <a:lnTo>
                        <a:pt x="144" y="63"/>
                      </a:lnTo>
                      <a:lnTo>
                        <a:pt x="198" y="37"/>
                      </a:lnTo>
                      <a:lnTo>
                        <a:pt x="253" y="19"/>
                      </a:lnTo>
                      <a:lnTo>
                        <a:pt x="324" y="9"/>
                      </a:lnTo>
                      <a:lnTo>
                        <a:pt x="387" y="19"/>
                      </a:lnTo>
                      <a:lnTo>
                        <a:pt x="451" y="37"/>
                      </a:lnTo>
                      <a:lnTo>
                        <a:pt x="505" y="63"/>
                      </a:lnTo>
                      <a:lnTo>
                        <a:pt x="551" y="108"/>
                      </a:lnTo>
                      <a:lnTo>
                        <a:pt x="596" y="154"/>
                      </a:lnTo>
                      <a:lnTo>
                        <a:pt x="622" y="209"/>
                      </a:lnTo>
                      <a:lnTo>
                        <a:pt x="640" y="272"/>
                      </a:lnTo>
                      <a:lnTo>
                        <a:pt x="650" y="335"/>
                      </a:lnTo>
                      <a:lnTo>
                        <a:pt x="659" y="335"/>
                      </a:lnTo>
                      <a:lnTo>
                        <a:pt x="650" y="407"/>
                      </a:lnTo>
                      <a:lnTo>
                        <a:pt x="632" y="470"/>
                      </a:lnTo>
                      <a:lnTo>
                        <a:pt x="604" y="525"/>
                      </a:lnTo>
                      <a:lnTo>
                        <a:pt x="559" y="579"/>
                      </a:lnTo>
                      <a:lnTo>
                        <a:pt x="514" y="615"/>
                      </a:lnTo>
                      <a:lnTo>
                        <a:pt x="451" y="651"/>
                      </a:lnTo>
                      <a:lnTo>
                        <a:pt x="387" y="669"/>
                      </a:lnTo>
                      <a:lnTo>
                        <a:pt x="324" y="679"/>
                      </a:lnTo>
                      <a:lnTo>
                        <a:pt x="253" y="669"/>
                      </a:lnTo>
                      <a:lnTo>
                        <a:pt x="189" y="651"/>
                      </a:lnTo>
                      <a:lnTo>
                        <a:pt x="135" y="615"/>
                      </a:lnTo>
                      <a:lnTo>
                        <a:pt x="81" y="579"/>
                      </a:lnTo>
                      <a:lnTo>
                        <a:pt x="45" y="525"/>
                      </a:lnTo>
                      <a:lnTo>
                        <a:pt x="8" y="470"/>
                      </a:lnTo>
                      <a:lnTo>
                        <a:pt x="0" y="426"/>
                      </a:lnTo>
                      <a:lnTo>
                        <a:pt x="8" y="426"/>
                      </a:lnTo>
                      <a:lnTo>
                        <a:pt x="18" y="462"/>
                      </a:lnTo>
                      <a:lnTo>
                        <a:pt x="54" y="515"/>
                      </a:lnTo>
                      <a:lnTo>
                        <a:pt x="90" y="570"/>
                      </a:lnTo>
                      <a:lnTo>
                        <a:pt x="144" y="606"/>
                      </a:lnTo>
                      <a:lnTo>
                        <a:pt x="198" y="633"/>
                      </a:lnTo>
                      <a:lnTo>
                        <a:pt x="253" y="661"/>
                      </a:lnTo>
                      <a:lnTo>
                        <a:pt x="324" y="661"/>
                      </a:lnTo>
                      <a:lnTo>
                        <a:pt x="387" y="661"/>
                      </a:lnTo>
                      <a:lnTo>
                        <a:pt x="451" y="633"/>
                      </a:lnTo>
                      <a:lnTo>
                        <a:pt x="505" y="606"/>
                      </a:lnTo>
                      <a:lnTo>
                        <a:pt x="551" y="570"/>
                      </a:lnTo>
                      <a:lnTo>
                        <a:pt x="596" y="515"/>
                      </a:lnTo>
                      <a:lnTo>
                        <a:pt x="622" y="462"/>
                      </a:lnTo>
                      <a:lnTo>
                        <a:pt x="640" y="407"/>
                      </a:lnTo>
                      <a:lnTo>
                        <a:pt x="650" y="335"/>
                      </a:lnTo>
                      <a:lnTo>
                        <a:pt x="659" y="335"/>
                      </a:lnTo>
                      <a:close/>
                    </a:path>
                  </a:pathLst>
                </a:custGeom>
                <a:solidFill>
                  <a:srgbClr val="77FFFF"/>
                </a:solidFill>
                <a:ln w="9525">
                  <a:noFill/>
                  <a:round/>
                  <a:headEnd/>
                  <a:tailEnd/>
                </a:ln>
              </p:spPr>
              <p:txBody>
                <a:bodyPr>
                  <a:prstTxWarp prst="textNoShape">
                    <a:avLst/>
                  </a:prstTxWarp>
                </a:bodyPr>
                <a:lstStyle/>
                <a:p>
                  <a:endParaRPr lang="en-US"/>
                </a:p>
              </p:txBody>
            </p:sp>
            <p:sp>
              <p:nvSpPr>
                <p:cNvPr id="39012" name="Freeform 59"/>
                <p:cNvSpPr>
                  <a:spLocks noChangeAspect="1"/>
                </p:cNvSpPr>
                <p:nvPr/>
              </p:nvSpPr>
              <p:spPr bwMode="auto">
                <a:xfrm>
                  <a:off x="1288" y="2760"/>
                  <a:ext cx="64" cy="66"/>
                </a:xfrm>
                <a:custGeom>
                  <a:avLst/>
                  <a:gdLst>
                    <a:gd name="T0" fmla="*/ 642 w 642"/>
                    <a:gd name="T1" fmla="*/ 326 h 652"/>
                    <a:gd name="T2" fmla="*/ 632 w 642"/>
                    <a:gd name="T3" fmla="*/ 263 h 652"/>
                    <a:gd name="T4" fmla="*/ 614 w 642"/>
                    <a:gd name="T5" fmla="*/ 200 h 652"/>
                    <a:gd name="T6" fmla="*/ 588 w 642"/>
                    <a:gd name="T7" fmla="*/ 145 h 652"/>
                    <a:gd name="T8" fmla="*/ 543 w 642"/>
                    <a:gd name="T9" fmla="*/ 99 h 652"/>
                    <a:gd name="T10" fmla="*/ 497 w 642"/>
                    <a:gd name="T11" fmla="*/ 54 h 652"/>
                    <a:gd name="T12" fmla="*/ 443 w 642"/>
                    <a:gd name="T13" fmla="*/ 28 h 652"/>
                    <a:gd name="T14" fmla="*/ 379 w 642"/>
                    <a:gd name="T15" fmla="*/ 10 h 652"/>
                    <a:gd name="T16" fmla="*/ 316 w 642"/>
                    <a:gd name="T17" fmla="*/ 0 h 652"/>
                    <a:gd name="T18" fmla="*/ 245 w 642"/>
                    <a:gd name="T19" fmla="*/ 10 h 652"/>
                    <a:gd name="T20" fmla="*/ 190 w 642"/>
                    <a:gd name="T21" fmla="*/ 28 h 652"/>
                    <a:gd name="T22" fmla="*/ 136 w 642"/>
                    <a:gd name="T23" fmla="*/ 54 h 652"/>
                    <a:gd name="T24" fmla="*/ 82 w 642"/>
                    <a:gd name="T25" fmla="*/ 99 h 652"/>
                    <a:gd name="T26" fmla="*/ 63 w 642"/>
                    <a:gd name="T27" fmla="*/ 127 h 652"/>
                    <a:gd name="T28" fmla="*/ 73 w 642"/>
                    <a:gd name="T29" fmla="*/ 127 h 652"/>
                    <a:gd name="T30" fmla="*/ 91 w 642"/>
                    <a:gd name="T31" fmla="*/ 109 h 652"/>
                    <a:gd name="T32" fmla="*/ 136 w 642"/>
                    <a:gd name="T33" fmla="*/ 73 h 652"/>
                    <a:gd name="T34" fmla="*/ 190 w 642"/>
                    <a:gd name="T35" fmla="*/ 36 h 652"/>
                    <a:gd name="T36" fmla="*/ 253 w 642"/>
                    <a:gd name="T37" fmla="*/ 18 h 652"/>
                    <a:gd name="T38" fmla="*/ 316 w 642"/>
                    <a:gd name="T39" fmla="*/ 18 h 652"/>
                    <a:gd name="T40" fmla="*/ 379 w 642"/>
                    <a:gd name="T41" fmla="*/ 18 h 652"/>
                    <a:gd name="T42" fmla="*/ 434 w 642"/>
                    <a:gd name="T43" fmla="*/ 36 h 652"/>
                    <a:gd name="T44" fmla="*/ 488 w 642"/>
                    <a:gd name="T45" fmla="*/ 73 h 652"/>
                    <a:gd name="T46" fmla="*/ 533 w 642"/>
                    <a:gd name="T47" fmla="*/ 109 h 652"/>
                    <a:gd name="T48" fmla="*/ 569 w 642"/>
                    <a:gd name="T49" fmla="*/ 154 h 652"/>
                    <a:gd name="T50" fmla="*/ 606 w 642"/>
                    <a:gd name="T51" fmla="*/ 208 h 652"/>
                    <a:gd name="T52" fmla="*/ 624 w 642"/>
                    <a:gd name="T53" fmla="*/ 263 h 652"/>
                    <a:gd name="T54" fmla="*/ 624 w 642"/>
                    <a:gd name="T55" fmla="*/ 326 h 652"/>
                    <a:gd name="T56" fmla="*/ 642 w 642"/>
                    <a:gd name="T57" fmla="*/ 326 h 652"/>
                    <a:gd name="T58" fmla="*/ 632 w 642"/>
                    <a:gd name="T59" fmla="*/ 398 h 652"/>
                    <a:gd name="T60" fmla="*/ 614 w 642"/>
                    <a:gd name="T61" fmla="*/ 453 h 652"/>
                    <a:gd name="T62" fmla="*/ 588 w 642"/>
                    <a:gd name="T63" fmla="*/ 506 h 652"/>
                    <a:gd name="T64" fmla="*/ 543 w 642"/>
                    <a:gd name="T65" fmla="*/ 561 h 652"/>
                    <a:gd name="T66" fmla="*/ 497 w 642"/>
                    <a:gd name="T67" fmla="*/ 597 h 652"/>
                    <a:gd name="T68" fmla="*/ 443 w 642"/>
                    <a:gd name="T69" fmla="*/ 624 h 652"/>
                    <a:gd name="T70" fmla="*/ 379 w 642"/>
                    <a:gd name="T71" fmla="*/ 652 h 652"/>
                    <a:gd name="T72" fmla="*/ 316 w 642"/>
                    <a:gd name="T73" fmla="*/ 652 h 652"/>
                    <a:gd name="T74" fmla="*/ 245 w 642"/>
                    <a:gd name="T75" fmla="*/ 652 h 652"/>
                    <a:gd name="T76" fmla="*/ 190 w 642"/>
                    <a:gd name="T77" fmla="*/ 624 h 652"/>
                    <a:gd name="T78" fmla="*/ 136 w 642"/>
                    <a:gd name="T79" fmla="*/ 597 h 652"/>
                    <a:gd name="T80" fmla="*/ 82 w 642"/>
                    <a:gd name="T81" fmla="*/ 561 h 652"/>
                    <a:gd name="T82" fmla="*/ 46 w 642"/>
                    <a:gd name="T83" fmla="*/ 506 h 652"/>
                    <a:gd name="T84" fmla="*/ 10 w 642"/>
                    <a:gd name="T85" fmla="*/ 453 h 652"/>
                    <a:gd name="T86" fmla="*/ 0 w 642"/>
                    <a:gd name="T87" fmla="*/ 417 h 652"/>
                    <a:gd name="T88" fmla="*/ 19 w 642"/>
                    <a:gd name="T89" fmla="*/ 425 h 652"/>
                    <a:gd name="T90" fmla="*/ 28 w 642"/>
                    <a:gd name="T91" fmla="*/ 453 h 652"/>
                    <a:gd name="T92" fmla="*/ 55 w 642"/>
                    <a:gd name="T93" fmla="*/ 506 h 652"/>
                    <a:gd name="T94" fmla="*/ 91 w 642"/>
                    <a:gd name="T95" fmla="*/ 552 h 652"/>
                    <a:gd name="T96" fmla="*/ 136 w 642"/>
                    <a:gd name="T97" fmla="*/ 588 h 652"/>
                    <a:gd name="T98" fmla="*/ 190 w 642"/>
                    <a:gd name="T99" fmla="*/ 615 h 652"/>
                    <a:gd name="T100" fmla="*/ 253 w 642"/>
                    <a:gd name="T101" fmla="*/ 633 h 652"/>
                    <a:gd name="T102" fmla="*/ 316 w 642"/>
                    <a:gd name="T103" fmla="*/ 642 h 652"/>
                    <a:gd name="T104" fmla="*/ 379 w 642"/>
                    <a:gd name="T105" fmla="*/ 633 h 652"/>
                    <a:gd name="T106" fmla="*/ 434 w 642"/>
                    <a:gd name="T107" fmla="*/ 615 h 652"/>
                    <a:gd name="T108" fmla="*/ 488 w 642"/>
                    <a:gd name="T109" fmla="*/ 588 h 652"/>
                    <a:gd name="T110" fmla="*/ 533 w 642"/>
                    <a:gd name="T111" fmla="*/ 552 h 652"/>
                    <a:gd name="T112" fmla="*/ 569 w 642"/>
                    <a:gd name="T113" fmla="*/ 506 h 652"/>
                    <a:gd name="T114" fmla="*/ 606 w 642"/>
                    <a:gd name="T115" fmla="*/ 453 h 652"/>
                    <a:gd name="T116" fmla="*/ 624 w 642"/>
                    <a:gd name="T117" fmla="*/ 389 h 652"/>
                    <a:gd name="T118" fmla="*/ 624 w 642"/>
                    <a:gd name="T119" fmla="*/ 326 h 652"/>
                    <a:gd name="T120" fmla="*/ 642 w 642"/>
                    <a:gd name="T121" fmla="*/ 326 h 6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2"/>
                    <a:gd name="T184" fmla="*/ 0 h 652"/>
                    <a:gd name="T185" fmla="*/ 642 w 642"/>
                    <a:gd name="T186" fmla="*/ 652 h 6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2" h="652">
                      <a:moveTo>
                        <a:pt x="642" y="326"/>
                      </a:moveTo>
                      <a:lnTo>
                        <a:pt x="632" y="263"/>
                      </a:lnTo>
                      <a:lnTo>
                        <a:pt x="614" y="200"/>
                      </a:lnTo>
                      <a:lnTo>
                        <a:pt x="588" y="145"/>
                      </a:lnTo>
                      <a:lnTo>
                        <a:pt x="543" y="99"/>
                      </a:lnTo>
                      <a:lnTo>
                        <a:pt x="497" y="54"/>
                      </a:lnTo>
                      <a:lnTo>
                        <a:pt x="443" y="28"/>
                      </a:lnTo>
                      <a:lnTo>
                        <a:pt x="379" y="10"/>
                      </a:lnTo>
                      <a:lnTo>
                        <a:pt x="316" y="0"/>
                      </a:lnTo>
                      <a:lnTo>
                        <a:pt x="245" y="10"/>
                      </a:lnTo>
                      <a:lnTo>
                        <a:pt x="190" y="28"/>
                      </a:lnTo>
                      <a:lnTo>
                        <a:pt x="136" y="54"/>
                      </a:lnTo>
                      <a:lnTo>
                        <a:pt x="82" y="99"/>
                      </a:lnTo>
                      <a:lnTo>
                        <a:pt x="63" y="127"/>
                      </a:lnTo>
                      <a:lnTo>
                        <a:pt x="73" y="127"/>
                      </a:lnTo>
                      <a:lnTo>
                        <a:pt x="91" y="109"/>
                      </a:lnTo>
                      <a:lnTo>
                        <a:pt x="136" y="73"/>
                      </a:lnTo>
                      <a:lnTo>
                        <a:pt x="190" y="36"/>
                      </a:lnTo>
                      <a:lnTo>
                        <a:pt x="253" y="18"/>
                      </a:lnTo>
                      <a:lnTo>
                        <a:pt x="316" y="18"/>
                      </a:lnTo>
                      <a:lnTo>
                        <a:pt x="379" y="18"/>
                      </a:lnTo>
                      <a:lnTo>
                        <a:pt x="434" y="36"/>
                      </a:lnTo>
                      <a:lnTo>
                        <a:pt x="488" y="73"/>
                      </a:lnTo>
                      <a:lnTo>
                        <a:pt x="533" y="109"/>
                      </a:lnTo>
                      <a:lnTo>
                        <a:pt x="569" y="154"/>
                      </a:lnTo>
                      <a:lnTo>
                        <a:pt x="606" y="208"/>
                      </a:lnTo>
                      <a:lnTo>
                        <a:pt x="624" y="263"/>
                      </a:lnTo>
                      <a:lnTo>
                        <a:pt x="624" y="326"/>
                      </a:lnTo>
                      <a:lnTo>
                        <a:pt x="642" y="326"/>
                      </a:lnTo>
                      <a:lnTo>
                        <a:pt x="632" y="398"/>
                      </a:lnTo>
                      <a:lnTo>
                        <a:pt x="614" y="453"/>
                      </a:lnTo>
                      <a:lnTo>
                        <a:pt x="588" y="506"/>
                      </a:lnTo>
                      <a:lnTo>
                        <a:pt x="543" y="561"/>
                      </a:lnTo>
                      <a:lnTo>
                        <a:pt x="497" y="597"/>
                      </a:lnTo>
                      <a:lnTo>
                        <a:pt x="443" y="624"/>
                      </a:lnTo>
                      <a:lnTo>
                        <a:pt x="379" y="652"/>
                      </a:lnTo>
                      <a:lnTo>
                        <a:pt x="316" y="652"/>
                      </a:lnTo>
                      <a:lnTo>
                        <a:pt x="245" y="652"/>
                      </a:lnTo>
                      <a:lnTo>
                        <a:pt x="190" y="624"/>
                      </a:lnTo>
                      <a:lnTo>
                        <a:pt x="136" y="597"/>
                      </a:lnTo>
                      <a:lnTo>
                        <a:pt x="82" y="561"/>
                      </a:lnTo>
                      <a:lnTo>
                        <a:pt x="46" y="506"/>
                      </a:lnTo>
                      <a:lnTo>
                        <a:pt x="10" y="453"/>
                      </a:lnTo>
                      <a:lnTo>
                        <a:pt x="0" y="417"/>
                      </a:lnTo>
                      <a:lnTo>
                        <a:pt x="19" y="425"/>
                      </a:lnTo>
                      <a:lnTo>
                        <a:pt x="28" y="453"/>
                      </a:lnTo>
                      <a:lnTo>
                        <a:pt x="55" y="506"/>
                      </a:lnTo>
                      <a:lnTo>
                        <a:pt x="91" y="552"/>
                      </a:lnTo>
                      <a:lnTo>
                        <a:pt x="136" y="588"/>
                      </a:lnTo>
                      <a:lnTo>
                        <a:pt x="190" y="615"/>
                      </a:lnTo>
                      <a:lnTo>
                        <a:pt x="253" y="633"/>
                      </a:lnTo>
                      <a:lnTo>
                        <a:pt x="316" y="642"/>
                      </a:lnTo>
                      <a:lnTo>
                        <a:pt x="379" y="633"/>
                      </a:lnTo>
                      <a:lnTo>
                        <a:pt x="434" y="615"/>
                      </a:lnTo>
                      <a:lnTo>
                        <a:pt x="488" y="588"/>
                      </a:lnTo>
                      <a:lnTo>
                        <a:pt x="533" y="552"/>
                      </a:lnTo>
                      <a:lnTo>
                        <a:pt x="569" y="506"/>
                      </a:lnTo>
                      <a:lnTo>
                        <a:pt x="606" y="453"/>
                      </a:lnTo>
                      <a:lnTo>
                        <a:pt x="624" y="389"/>
                      </a:lnTo>
                      <a:lnTo>
                        <a:pt x="624" y="326"/>
                      </a:lnTo>
                      <a:lnTo>
                        <a:pt x="642" y="326"/>
                      </a:lnTo>
                      <a:close/>
                    </a:path>
                  </a:pathLst>
                </a:custGeom>
                <a:solidFill>
                  <a:srgbClr val="7CFFFF"/>
                </a:solidFill>
                <a:ln w="9525">
                  <a:noFill/>
                  <a:round/>
                  <a:headEnd/>
                  <a:tailEnd/>
                </a:ln>
              </p:spPr>
              <p:txBody>
                <a:bodyPr>
                  <a:prstTxWarp prst="textNoShape">
                    <a:avLst/>
                  </a:prstTxWarp>
                </a:bodyPr>
                <a:lstStyle/>
                <a:p>
                  <a:endParaRPr lang="en-US"/>
                </a:p>
              </p:txBody>
            </p:sp>
            <p:sp>
              <p:nvSpPr>
                <p:cNvPr id="39013" name="Freeform 60"/>
                <p:cNvSpPr>
                  <a:spLocks noChangeAspect="1"/>
                </p:cNvSpPr>
                <p:nvPr/>
              </p:nvSpPr>
              <p:spPr bwMode="auto">
                <a:xfrm>
                  <a:off x="1290" y="2762"/>
                  <a:ext cx="61" cy="63"/>
                </a:xfrm>
                <a:custGeom>
                  <a:avLst/>
                  <a:gdLst>
                    <a:gd name="T0" fmla="*/ 605 w 605"/>
                    <a:gd name="T1" fmla="*/ 308 h 624"/>
                    <a:gd name="T2" fmla="*/ 605 w 605"/>
                    <a:gd name="T3" fmla="*/ 245 h 624"/>
                    <a:gd name="T4" fmla="*/ 587 w 605"/>
                    <a:gd name="T5" fmla="*/ 190 h 624"/>
                    <a:gd name="T6" fmla="*/ 550 w 605"/>
                    <a:gd name="T7" fmla="*/ 136 h 624"/>
                    <a:gd name="T8" fmla="*/ 514 w 605"/>
                    <a:gd name="T9" fmla="*/ 91 h 624"/>
                    <a:gd name="T10" fmla="*/ 469 w 605"/>
                    <a:gd name="T11" fmla="*/ 55 h 624"/>
                    <a:gd name="T12" fmla="*/ 415 w 605"/>
                    <a:gd name="T13" fmla="*/ 18 h 624"/>
                    <a:gd name="T14" fmla="*/ 360 w 605"/>
                    <a:gd name="T15" fmla="*/ 0 h 624"/>
                    <a:gd name="T16" fmla="*/ 297 w 605"/>
                    <a:gd name="T17" fmla="*/ 0 h 624"/>
                    <a:gd name="T18" fmla="*/ 234 w 605"/>
                    <a:gd name="T19" fmla="*/ 0 h 624"/>
                    <a:gd name="T20" fmla="*/ 171 w 605"/>
                    <a:gd name="T21" fmla="*/ 18 h 624"/>
                    <a:gd name="T22" fmla="*/ 117 w 605"/>
                    <a:gd name="T23" fmla="*/ 55 h 624"/>
                    <a:gd name="T24" fmla="*/ 72 w 605"/>
                    <a:gd name="T25" fmla="*/ 91 h 624"/>
                    <a:gd name="T26" fmla="*/ 54 w 605"/>
                    <a:gd name="T27" fmla="*/ 109 h 624"/>
                    <a:gd name="T28" fmla="*/ 63 w 605"/>
                    <a:gd name="T29" fmla="*/ 109 h 624"/>
                    <a:gd name="T30" fmla="*/ 72 w 605"/>
                    <a:gd name="T31" fmla="*/ 109 h 624"/>
                    <a:gd name="T32" fmla="*/ 81 w 605"/>
                    <a:gd name="T33" fmla="*/ 99 h 624"/>
                    <a:gd name="T34" fmla="*/ 127 w 605"/>
                    <a:gd name="T35" fmla="*/ 64 h 624"/>
                    <a:gd name="T36" fmla="*/ 180 w 605"/>
                    <a:gd name="T37" fmla="*/ 36 h 624"/>
                    <a:gd name="T38" fmla="*/ 234 w 605"/>
                    <a:gd name="T39" fmla="*/ 18 h 624"/>
                    <a:gd name="T40" fmla="*/ 297 w 605"/>
                    <a:gd name="T41" fmla="*/ 10 h 624"/>
                    <a:gd name="T42" fmla="*/ 352 w 605"/>
                    <a:gd name="T43" fmla="*/ 18 h 624"/>
                    <a:gd name="T44" fmla="*/ 415 w 605"/>
                    <a:gd name="T45" fmla="*/ 36 h 624"/>
                    <a:gd name="T46" fmla="*/ 461 w 605"/>
                    <a:gd name="T47" fmla="*/ 64 h 624"/>
                    <a:gd name="T48" fmla="*/ 506 w 605"/>
                    <a:gd name="T49" fmla="*/ 99 h 624"/>
                    <a:gd name="T50" fmla="*/ 542 w 605"/>
                    <a:gd name="T51" fmla="*/ 145 h 624"/>
                    <a:gd name="T52" fmla="*/ 569 w 605"/>
                    <a:gd name="T53" fmla="*/ 190 h 624"/>
                    <a:gd name="T54" fmla="*/ 587 w 605"/>
                    <a:gd name="T55" fmla="*/ 253 h 624"/>
                    <a:gd name="T56" fmla="*/ 595 w 605"/>
                    <a:gd name="T57" fmla="*/ 308 h 624"/>
                    <a:gd name="T58" fmla="*/ 605 w 605"/>
                    <a:gd name="T59" fmla="*/ 308 h 624"/>
                    <a:gd name="T60" fmla="*/ 605 w 605"/>
                    <a:gd name="T61" fmla="*/ 371 h 624"/>
                    <a:gd name="T62" fmla="*/ 587 w 605"/>
                    <a:gd name="T63" fmla="*/ 435 h 624"/>
                    <a:gd name="T64" fmla="*/ 550 w 605"/>
                    <a:gd name="T65" fmla="*/ 488 h 624"/>
                    <a:gd name="T66" fmla="*/ 514 w 605"/>
                    <a:gd name="T67" fmla="*/ 534 h 624"/>
                    <a:gd name="T68" fmla="*/ 469 w 605"/>
                    <a:gd name="T69" fmla="*/ 570 h 624"/>
                    <a:gd name="T70" fmla="*/ 415 w 605"/>
                    <a:gd name="T71" fmla="*/ 597 h 624"/>
                    <a:gd name="T72" fmla="*/ 360 w 605"/>
                    <a:gd name="T73" fmla="*/ 615 h 624"/>
                    <a:gd name="T74" fmla="*/ 297 w 605"/>
                    <a:gd name="T75" fmla="*/ 624 h 624"/>
                    <a:gd name="T76" fmla="*/ 234 w 605"/>
                    <a:gd name="T77" fmla="*/ 615 h 624"/>
                    <a:gd name="T78" fmla="*/ 171 w 605"/>
                    <a:gd name="T79" fmla="*/ 597 h 624"/>
                    <a:gd name="T80" fmla="*/ 117 w 605"/>
                    <a:gd name="T81" fmla="*/ 570 h 624"/>
                    <a:gd name="T82" fmla="*/ 72 w 605"/>
                    <a:gd name="T83" fmla="*/ 534 h 624"/>
                    <a:gd name="T84" fmla="*/ 36 w 605"/>
                    <a:gd name="T85" fmla="*/ 488 h 624"/>
                    <a:gd name="T86" fmla="*/ 9 w 605"/>
                    <a:gd name="T87" fmla="*/ 435 h 624"/>
                    <a:gd name="T88" fmla="*/ 0 w 605"/>
                    <a:gd name="T89" fmla="*/ 407 h 624"/>
                    <a:gd name="T90" fmla="*/ 0 w 605"/>
                    <a:gd name="T91" fmla="*/ 399 h 624"/>
                    <a:gd name="T92" fmla="*/ 9 w 605"/>
                    <a:gd name="T93" fmla="*/ 399 h 624"/>
                    <a:gd name="T94" fmla="*/ 18 w 605"/>
                    <a:gd name="T95" fmla="*/ 425 h 624"/>
                    <a:gd name="T96" fmla="*/ 44 w 605"/>
                    <a:gd name="T97" fmla="*/ 480 h 624"/>
                    <a:gd name="T98" fmla="*/ 81 w 605"/>
                    <a:gd name="T99" fmla="*/ 525 h 624"/>
                    <a:gd name="T100" fmla="*/ 127 w 605"/>
                    <a:gd name="T101" fmla="*/ 561 h 624"/>
                    <a:gd name="T102" fmla="*/ 180 w 605"/>
                    <a:gd name="T103" fmla="*/ 588 h 624"/>
                    <a:gd name="T104" fmla="*/ 234 w 605"/>
                    <a:gd name="T105" fmla="*/ 606 h 624"/>
                    <a:gd name="T106" fmla="*/ 297 w 605"/>
                    <a:gd name="T107" fmla="*/ 606 h 624"/>
                    <a:gd name="T108" fmla="*/ 352 w 605"/>
                    <a:gd name="T109" fmla="*/ 606 h 624"/>
                    <a:gd name="T110" fmla="*/ 415 w 605"/>
                    <a:gd name="T111" fmla="*/ 588 h 624"/>
                    <a:gd name="T112" fmla="*/ 461 w 605"/>
                    <a:gd name="T113" fmla="*/ 561 h 624"/>
                    <a:gd name="T114" fmla="*/ 506 w 605"/>
                    <a:gd name="T115" fmla="*/ 525 h 624"/>
                    <a:gd name="T116" fmla="*/ 542 w 605"/>
                    <a:gd name="T117" fmla="*/ 480 h 624"/>
                    <a:gd name="T118" fmla="*/ 569 w 605"/>
                    <a:gd name="T119" fmla="*/ 425 h 624"/>
                    <a:gd name="T120" fmla="*/ 587 w 605"/>
                    <a:gd name="T121" fmla="*/ 371 h 624"/>
                    <a:gd name="T122" fmla="*/ 595 w 605"/>
                    <a:gd name="T123" fmla="*/ 308 h 624"/>
                    <a:gd name="T124" fmla="*/ 605 w 605"/>
                    <a:gd name="T125" fmla="*/ 308 h 6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05"/>
                    <a:gd name="T190" fmla="*/ 0 h 624"/>
                    <a:gd name="T191" fmla="*/ 605 w 605"/>
                    <a:gd name="T192" fmla="*/ 624 h 6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05" h="624">
                      <a:moveTo>
                        <a:pt x="605" y="308"/>
                      </a:moveTo>
                      <a:lnTo>
                        <a:pt x="605" y="245"/>
                      </a:lnTo>
                      <a:lnTo>
                        <a:pt x="587" y="190"/>
                      </a:lnTo>
                      <a:lnTo>
                        <a:pt x="550" y="136"/>
                      </a:lnTo>
                      <a:lnTo>
                        <a:pt x="514" y="91"/>
                      </a:lnTo>
                      <a:lnTo>
                        <a:pt x="469" y="55"/>
                      </a:lnTo>
                      <a:lnTo>
                        <a:pt x="415" y="18"/>
                      </a:lnTo>
                      <a:lnTo>
                        <a:pt x="360" y="0"/>
                      </a:lnTo>
                      <a:lnTo>
                        <a:pt x="297" y="0"/>
                      </a:lnTo>
                      <a:lnTo>
                        <a:pt x="234" y="0"/>
                      </a:lnTo>
                      <a:lnTo>
                        <a:pt x="171" y="18"/>
                      </a:lnTo>
                      <a:lnTo>
                        <a:pt x="117" y="55"/>
                      </a:lnTo>
                      <a:lnTo>
                        <a:pt x="72" y="91"/>
                      </a:lnTo>
                      <a:lnTo>
                        <a:pt x="54" y="109"/>
                      </a:lnTo>
                      <a:lnTo>
                        <a:pt x="63" y="109"/>
                      </a:lnTo>
                      <a:lnTo>
                        <a:pt x="72" y="109"/>
                      </a:lnTo>
                      <a:lnTo>
                        <a:pt x="81" y="99"/>
                      </a:lnTo>
                      <a:lnTo>
                        <a:pt x="127" y="64"/>
                      </a:lnTo>
                      <a:lnTo>
                        <a:pt x="180" y="36"/>
                      </a:lnTo>
                      <a:lnTo>
                        <a:pt x="234" y="18"/>
                      </a:lnTo>
                      <a:lnTo>
                        <a:pt x="297" y="10"/>
                      </a:lnTo>
                      <a:lnTo>
                        <a:pt x="352" y="18"/>
                      </a:lnTo>
                      <a:lnTo>
                        <a:pt x="415" y="36"/>
                      </a:lnTo>
                      <a:lnTo>
                        <a:pt x="461" y="64"/>
                      </a:lnTo>
                      <a:lnTo>
                        <a:pt x="506" y="99"/>
                      </a:lnTo>
                      <a:lnTo>
                        <a:pt x="542" y="145"/>
                      </a:lnTo>
                      <a:lnTo>
                        <a:pt x="569" y="190"/>
                      </a:lnTo>
                      <a:lnTo>
                        <a:pt x="587" y="253"/>
                      </a:lnTo>
                      <a:lnTo>
                        <a:pt x="595" y="308"/>
                      </a:lnTo>
                      <a:lnTo>
                        <a:pt x="605" y="308"/>
                      </a:lnTo>
                      <a:lnTo>
                        <a:pt x="605" y="371"/>
                      </a:lnTo>
                      <a:lnTo>
                        <a:pt x="587" y="435"/>
                      </a:lnTo>
                      <a:lnTo>
                        <a:pt x="550" y="488"/>
                      </a:lnTo>
                      <a:lnTo>
                        <a:pt x="514" y="534"/>
                      </a:lnTo>
                      <a:lnTo>
                        <a:pt x="469" y="570"/>
                      </a:lnTo>
                      <a:lnTo>
                        <a:pt x="415" y="597"/>
                      </a:lnTo>
                      <a:lnTo>
                        <a:pt x="360" y="615"/>
                      </a:lnTo>
                      <a:lnTo>
                        <a:pt x="297" y="624"/>
                      </a:lnTo>
                      <a:lnTo>
                        <a:pt x="234" y="615"/>
                      </a:lnTo>
                      <a:lnTo>
                        <a:pt x="171" y="597"/>
                      </a:lnTo>
                      <a:lnTo>
                        <a:pt x="117" y="570"/>
                      </a:lnTo>
                      <a:lnTo>
                        <a:pt x="72" y="534"/>
                      </a:lnTo>
                      <a:lnTo>
                        <a:pt x="36" y="488"/>
                      </a:lnTo>
                      <a:lnTo>
                        <a:pt x="9" y="435"/>
                      </a:lnTo>
                      <a:lnTo>
                        <a:pt x="0" y="407"/>
                      </a:lnTo>
                      <a:lnTo>
                        <a:pt x="0" y="399"/>
                      </a:lnTo>
                      <a:lnTo>
                        <a:pt x="9" y="399"/>
                      </a:lnTo>
                      <a:lnTo>
                        <a:pt x="18" y="425"/>
                      </a:lnTo>
                      <a:lnTo>
                        <a:pt x="44" y="480"/>
                      </a:lnTo>
                      <a:lnTo>
                        <a:pt x="81" y="525"/>
                      </a:lnTo>
                      <a:lnTo>
                        <a:pt x="127" y="561"/>
                      </a:lnTo>
                      <a:lnTo>
                        <a:pt x="180" y="588"/>
                      </a:lnTo>
                      <a:lnTo>
                        <a:pt x="234" y="606"/>
                      </a:lnTo>
                      <a:lnTo>
                        <a:pt x="297" y="606"/>
                      </a:lnTo>
                      <a:lnTo>
                        <a:pt x="352" y="606"/>
                      </a:lnTo>
                      <a:lnTo>
                        <a:pt x="415" y="588"/>
                      </a:lnTo>
                      <a:lnTo>
                        <a:pt x="461" y="561"/>
                      </a:lnTo>
                      <a:lnTo>
                        <a:pt x="506" y="525"/>
                      </a:lnTo>
                      <a:lnTo>
                        <a:pt x="542" y="480"/>
                      </a:lnTo>
                      <a:lnTo>
                        <a:pt x="569" y="425"/>
                      </a:lnTo>
                      <a:lnTo>
                        <a:pt x="587" y="371"/>
                      </a:lnTo>
                      <a:lnTo>
                        <a:pt x="595" y="308"/>
                      </a:lnTo>
                      <a:lnTo>
                        <a:pt x="605" y="308"/>
                      </a:lnTo>
                      <a:close/>
                    </a:path>
                  </a:pathLst>
                </a:custGeom>
                <a:solidFill>
                  <a:srgbClr val="82FFFF"/>
                </a:solidFill>
                <a:ln w="9525">
                  <a:noFill/>
                  <a:round/>
                  <a:headEnd/>
                  <a:tailEnd/>
                </a:ln>
              </p:spPr>
              <p:txBody>
                <a:bodyPr>
                  <a:prstTxWarp prst="textNoShape">
                    <a:avLst/>
                  </a:prstTxWarp>
                </a:bodyPr>
                <a:lstStyle/>
                <a:p>
                  <a:endParaRPr lang="en-US"/>
                </a:p>
              </p:txBody>
            </p:sp>
            <p:sp>
              <p:nvSpPr>
                <p:cNvPr id="39014" name="Freeform 61"/>
                <p:cNvSpPr>
                  <a:spLocks noChangeAspect="1"/>
                </p:cNvSpPr>
                <p:nvPr/>
              </p:nvSpPr>
              <p:spPr bwMode="auto">
                <a:xfrm>
                  <a:off x="1291" y="2763"/>
                  <a:ext cx="59" cy="60"/>
                </a:xfrm>
                <a:custGeom>
                  <a:avLst/>
                  <a:gdLst>
                    <a:gd name="T0" fmla="*/ 586 w 586"/>
                    <a:gd name="T1" fmla="*/ 298 h 596"/>
                    <a:gd name="T2" fmla="*/ 578 w 586"/>
                    <a:gd name="T3" fmla="*/ 243 h 596"/>
                    <a:gd name="T4" fmla="*/ 560 w 586"/>
                    <a:gd name="T5" fmla="*/ 180 h 596"/>
                    <a:gd name="T6" fmla="*/ 533 w 586"/>
                    <a:gd name="T7" fmla="*/ 135 h 596"/>
                    <a:gd name="T8" fmla="*/ 497 w 586"/>
                    <a:gd name="T9" fmla="*/ 89 h 596"/>
                    <a:gd name="T10" fmla="*/ 452 w 586"/>
                    <a:gd name="T11" fmla="*/ 54 h 596"/>
                    <a:gd name="T12" fmla="*/ 406 w 586"/>
                    <a:gd name="T13" fmla="*/ 26 h 596"/>
                    <a:gd name="T14" fmla="*/ 343 w 586"/>
                    <a:gd name="T15" fmla="*/ 8 h 596"/>
                    <a:gd name="T16" fmla="*/ 288 w 586"/>
                    <a:gd name="T17" fmla="*/ 0 h 596"/>
                    <a:gd name="T18" fmla="*/ 225 w 586"/>
                    <a:gd name="T19" fmla="*/ 8 h 596"/>
                    <a:gd name="T20" fmla="*/ 171 w 586"/>
                    <a:gd name="T21" fmla="*/ 26 h 596"/>
                    <a:gd name="T22" fmla="*/ 118 w 586"/>
                    <a:gd name="T23" fmla="*/ 54 h 596"/>
                    <a:gd name="T24" fmla="*/ 72 w 586"/>
                    <a:gd name="T25" fmla="*/ 89 h 596"/>
                    <a:gd name="T26" fmla="*/ 63 w 586"/>
                    <a:gd name="T27" fmla="*/ 99 h 596"/>
                    <a:gd name="T28" fmla="*/ 63 w 586"/>
                    <a:gd name="T29" fmla="*/ 108 h 596"/>
                    <a:gd name="T30" fmla="*/ 72 w 586"/>
                    <a:gd name="T31" fmla="*/ 108 h 596"/>
                    <a:gd name="T32" fmla="*/ 81 w 586"/>
                    <a:gd name="T33" fmla="*/ 99 h 596"/>
                    <a:gd name="T34" fmla="*/ 126 w 586"/>
                    <a:gd name="T35" fmla="*/ 63 h 596"/>
                    <a:gd name="T36" fmla="*/ 171 w 586"/>
                    <a:gd name="T37" fmla="*/ 36 h 596"/>
                    <a:gd name="T38" fmla="*/ 225 w 586"/>
                    <a:gd name="T39" fmla="*/ 18 h 596"/>
                    <a:gd name="T40" fmla="*/ 288 w 586"/>
                    <a:gd name="T41" fmla="*/ 8 h 596"/>
                    <a:gd name="T42" fmla="*/ 343 w 586"/>
                    <a:gd name="T43" fmla="*/ 18 h 596"/>
                    <a:gd name="T44" fmla="*/ 397 w 586"/>
                    <a:gd name="T45" fmla="*/ 36 h 596"/>
                    <a:gd name="T46" fmla="*/ 442 w 586"/>
                    <a:gd name="T47" fmla="*/ 63 h 596"/>
                    <a:gd name="T48" fmla="*/ 487 w 586"/>
                    <a:gd name="T49" fmla="*/ 99 h 596"/>
                    <a:gd name="T50" fmla="*/ 523 w 586"/>
                    <a:gd name="T51" fmla="*/ 135 h 596"/>
                    <a:gd name="T52" fmla="*/ 551 w 586"/>
                    <a:gd name="T53" fmla="*/ 190 h 596"/>
                    <a:gd name="T54" fmla="*/ 568 w 586"/>
                    <a:gd name="T55" fmla="*/ 243 h 596"/>
                    <a:gd name="T56" fmla="*/ 578 w 586"/>
                    <a:gd name="T57" fmla="*/ 298 h 596"/>
                    <a:gd name="T58" fmla="*/ 586 w 586"/>
                    <a:gd name="T59" fmla="*/ 298 h 596"/>
                    <a:gd name="T60" fmla="*/ 578 w 586"/>
                    <a:gd name="T61" fmla="*/ 361 h 596"/>
                    <a:gd name="T62" fmla="*/ 560 w 586"/>
                    <a:gd name="T63" fmla="*/ 415 h 596"/>
                    <a:gd name="T64" fmla="*/ 533 w 586"/>
                    <a:gd name="T65" fmla="*/ 470 h 596"/>
                    <a:gd name="T66" fmla="*/ 497 w 586"/>
                    <a:gd name="T67" fmla="*/ 515 h 596"/>
                    <a:gd name="T68" fmla="*/ 452 w 586"/>
                    <a:gd name="T69" fmla="*/ 551 h 596"/>
                    <a:gd name="T70" fmla="*/ 406 w 586"/>
                    <a:gd name="T71" fmla="*/ 578 h 596"/>
                    <a:gd name="T72" fmla="*/ 343 w 586"/>
                    <a:gd name="T73" fmla="*/ 596 h 596"/>
                    <a:gd name="T74" fmla="*/ 288 w 586"/>
                    <a:gd name="T75" fmla="*/ 596 h 596"/>
                    <a:gd name="T76" fmla="*/ 225 w 586"/>
                    <a:gd name="T77" fmla="*/ 596 h 596"/>
                    <a:gd name="T78" fmla="*/ 171 w 586"/>
                    <a:gd name="T79" fmla="*/ 578 h 596"/>
                    <a:gd name="T80" fmla="*/ 118 w 586"/>
                    <a:gd name="T81" fmla="*/ 551 h 596"/>
                    <a:gd name="T82" fmla="*/ 72 w 586"/>
                    <a:gd name="T83" fmla="*/ 515 h 596"/>
                    <a:gd name="T84" fmla="*/ 35 w 586"/>
                    <a:gd name="T85" fmla="*/ 470 h 596"/>
                    <a:gd name="T86" fmla="*/ 9 w 586"/>
                    <a:gd name="T87" fmla="*/ 415 h 596"/>
                    <a:gd name="T88" fmla="*/ 0 w 586"/>
                    <a:gd name="T89" fmla="*/ 389 h 596"/>
                    <a:gd name="T90" fmla="*/ 9 w 586"/>
                    <a:gd name="T91" fmla="*/ 379 h 596"/>
                    <a:gd name="T92" fmla="*/ 18 w 586"/>
                    <a:gd name="T93" fmla="*/ 415 h 596"/>
                    <a:gd name="T94" fmla="*/ 45 w 586"/>
                    <a:gd name="T95" fmla="*/ 460 h 596"/>
                    <a:gd name="T96" fmla="*/ 81 w 586"/>
                    <a:gd name="T97" fmla="*/ 506 h 596"/>
                    <a:gd name="T98" fmla="*/ 126 w 586"/>
                    <a:gd name="T99" fmla="*/ 542 h 596"/>
                    <a:gd name="T100" fmla="*/ 171 w 586"/>
                    <a:gd name="T101" fmla="*/ 569 h 596"/>
                    <a:gd name="T102" fmla="*/ 225 w 586"/>
                    <a:gd name="T103" fmla="*/ 578 h 596"/>
                    <a:gd name="T104" fmla="*/ 288 w 586"/>
                    <a:gd name="T105" fmla="*/ 587 h 596"/>
                    <a:gd name="T106" fmla="*/ 343 w 586"/>
                    <a:gd name="T107" fmla="*/ 578 h 596"/>
                    <a:gd name="T108" fmla="*/ 397 w 586"/>
                    <a:gd name="T109" fmla="*/ 569 h 596"/>
                    <a:gd name="T110" fmla="*/ 442 w 586"/>
                    <a:gd name="T111" fmla="*/ 542 h 596"/>
                    <a:gd name="T112" fmla="*/ 487 w 586"/>
                    <a:gd name="T113" fmla="*/ 506 h 596"/>
                    <a:gd name="T114" fmla="*/ 523 w 586"/>
                    <a:gd name="T115" fmla="*/ 460 h 596"/>
                    <a:gd name="T116" fmla="*/ 551 w 586"/>
                    <a:gd name="T117" fmla="*/ 415 h 596"/>
                    <a:gd name="T118" fmla="*/ 568 w 586"/>
                    <a:gd name="T119" fmla="*/ 361 h 596"/>
                    <a:gd name="T120" fmla="*/ 578 w 586"/>
                    <a:gd name="T121" fmla="*/ 298 h 596"/>
                    <a:gd name="T122" fmla="*/ 586 w 586"/>
                    <a:gd name="T123" fmla="*/ 298 h 5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86"/>
                    <a:gd name="T187" fmla="*/ 0 h 596"/>
                    <a:gd name="T188" fmla="*/ 586 w 586"/>
                    <a:gd name="T189" fmla="*/ 596 h 5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86" h="596">
                      <a:moveTo>
                        <a:pt x="586" y="298"/>
                      </a:moveTo>
                      <a:lnTo>
                        <a:pt x="578" y="243"/>
                      </a:lnTo>
                      <a:lnTo>
                        <a:pt x="560" y="180"/>
                      </a:lnTo>
                      <a:lnTo>
                        <a:pt x="533" y="135"/>
                      </a:lnTo>
                      <a:lnTo>
                        <a:pt x="497" y="89"/>
                      </a:lnTo>
                      <a:lnTo>
                        <a:pt x="452" y="54"/>
                      </a:lnTo>
                      <a:lnTo>
                        <a:pt x="406" y="26"/>
                      </a:lnTo>
                      <a:lnTo>
                        <a:pt x="343" y="8"/>
                      </a:lnTo>
                      <a:lnTo>
                        <a:pt x="288" y="0"/>
                      </a:lnTo>
                      <a:lnTo>
                        <a:pt x="225" y="8"/>
                      </a:lnTo>
                      <a:lnTo>
                        <a:pt x="171" y="26"/>
                      </a:lnTo>
                      <a:lnTo>
                        <a:pt x="118" y="54"/>
                      </a:lnTo>
                      <a:lnTo>
                        <a:pt x="72" y="89"/>
                      </a:lnTo>
                      <a:lnTo>
                        <a:pt x="63" y="99"/>
                      </a:lnTo>
                      <a:lnTo>
                        <a:pt x="63" y="108"/>
                      </a:lnTo>
                      <a:lnTo>
                        <a:pt x="72" y="108"/>
                      </a:lnTo>
                      <a:lnTo>
                        <a:pt x="81" y="99"/>
                      </a:lnTo>
                      <a:lnTo>
                        <a:pt x="126" y="63"/>
                      </a:lnTo>
                      <a:lnTo>
                        <a:pt x="171" y="36"/>
                      </a:lnTo>
                      <a:lnTo>
                        <a:pt x="225" y="18"/>
                      </a:lnTo>
                      <a:lnTo>
                        <a:pt x="288" y="8"/>
                      </a:lnTo>
                      <a:lnTo>
                        <a:pt x="343" y="18"/>
                      </a:lnTo>
                      <a:lnTo>
                        <a:pt x="397" y="36"/>
                      </a:lnTo>
                      <a:lnTo>
                        <a:pt x="442" y="63"/>
                      </a:lnTo>
                      <a:lnTo>
                        <a:pt x="487" y="99"/>
                      </a:lnTo>
                      <a:lnTo>
                        <a:pt x="523" y="135"/>
                      </a:lnTo>
                      <a:lnTo>
                        <a:pt x="551" y="190"/>
                      </a:lnTo>
                      <a:lnTo>
                        <a:pt x="568" y="243"/>
                      </a:lnTo>
                      <a:lnTo>
                        <a:pt x="578" y="298"/>
                      </a:lnTo>
                      <a:lnTo>
                        <a:pt x="586" y="298"/>
                      </a:lnTo>
                      <a:lnTo>
                        <a:pt x="578" y="361"/>
                      </a:lnTo>
                      <a:lnTo>
                        <a:pt x="560" y="415"/>
                      </a:lnTo>
                      <a:lnTo>
                        <a:pt x="533" y="470"/>
                      </a:lnTo>
                      <a:lnTo>
                        <a:pt x="497" y="515"/>
                      </a:lnTo>
                      <a:lnTo>
                        <a:pt x="452" y="551"/>
                      </a:lnTo>
                      <a:lnTo>
                        <a:pt x="406" y="578"/>
                      </a:lnTo>
                      <a:lnTo>
                        <a:pt x="343" y="596"/>
                      </a:lnTo>
                      <a:lnTo>
                        <a:pt x="288" y="596"/>
                      </a:lnTo>
                      <a:lnTo>
                        <a:pt x="225" y="596"/>
                      </a:lnTo>
                      <a:lnTo>
                        <a:pt x="171" y="578"/>
                      </a:lnTo>
                      <a:lnTo>
                        <a:pt x="118" y="551"/>
                      </a:lnTo>
                      <a:lnTo>
                        <a:pt x="72" y="515"/>
                      </a:lnTo>
                      <a:lnTo>
                        <a:pt x="35" y="470"/>
                      </a:lnTo>
                      <a:lnTo>
                        <a:pt x="9" y="415"/>
                      </a:lnTo>
                      <a:lnTo>
                        <a:pt x="0" y="389"/>
                      </a:lnTo>
                      <a:lnTo>
                        <a:pt x="9" y="379"/>
                      </a:lnTo>
                      <a:lnTo>
                        <a:pt x="18" y="415"/>
                      </a:lnTo>
                      <a:lnTo>
                        <a:pt x="45" y="460"/>
                      </a:lnTo>
                      <a:lnTo>
                        <a:pt x="81" y="506"/>
                      </a:lnTo>
                      <a:lnTo>
                        <a:pt x="126" y="542"/>
                      </a:lnTo>
                      <a:lnTo>
                        <a:pt x="171" y="569"/>
                      </a:lnTo>
                      <a:lnTo>
                        <a:pt x="225" y="578"/>
                      </a:lnTo>
                      <a:lnTo>
                        <a:pt x="288" y="587"/>
                      </a:lnTo>
                      <a:lnTo>
                        <a:pt x="343" y="578"/>
                      </a:lnTo>
                      <a:lnTo>
                        <a:pt x="397" y="569"/>
                      </a:lnTo>
                      <a:lnTo>
                        <a:pt x="442" y="542"/>
                      </a:lnTo>
                      <a:lnTo>
                        <a:pt x="487" y="506"/>
                      </a:lnTo>
                      <a:lnTo>
                        <a:pt x="523" y="460"/>
                      </a:lnTo>
                      <a:lnTo>
                        <a:pt x="551" y="415"/>
                      </a:lnTo>
                      <a:lnTo>
                        <a:pt x="568" y="361"/>
                      </a:lnTo>
                      <a:lnTo>
                        <a:pt x="578" y="298"/>
                      </a:lnTo>
                      <a:lnTo>
                        <a:pt x="586" y="298"/>
                      </a:lnTo>
                      <a:close/>
                    </a:path>
                  </a:pathLst>
                </a:custGeom>
                <a:solidFill>
                  <a:srgbClr val="87FFFF"/>
                </a:solidFill>
                <a:ln w="9525">
                  <a:noFill/>
                  <a:round/>
                  <a:headEnd/>
                  <a:tailEnd/>
                </a:ln>
              </p:spPr>
              <p:txBody>
                <a:bodyPr>
                  <a:prstTxWarp prst="textNoShape">
                    <a:avLst/>
                  </a:prstTxWarp>
                </a:bodyPr>
                <a:lstStyle/>
                <a:p>
                  <a:endParaRPr lang="en-US"/>
                </a:p>
              </p:txBody>
            </p:sp>
            <p:sp>
              <p:nvSpPr>
                <p:cNvPr id="39015" name="Freeform 62"/>
                <p:cNvSpPr>
                  <a:spLocks noChangeAspect="1"/>
                </p:cNvSpPr>
                <p:nvPr/>
              </p:nvSpPr>
              <p:spPr bwMode="auto">
                <a:xfrm>
                  <a:off x="1292" y="2764"/>
                  <a:ext cx="57" cy="58"/>
                </a:xfrm>
                <a:custGeom>
                  <a:avLst/>
                  <a:gdLst>
                    <a:gd name="T0" fmla="*/ 569 w 569"/>
                    <a:gd name="T1" fmla="*/ 290 h 579"/>
                    <a:gd name="T2" fmla="*/ 559 w 569"/>
                    <a:gd name="T3" fmla="*/ 235 h 579"/>
                    <a:gd name="T4" fmla="*/ 542 w 569"/>
                    <a:gd name="T5" fmla="*/ 182 h 579"/>
                    <a:gd name="T6" fmla="*/ 514 w 569"/>
                    <a:gd name="T7" fmla="*/ 127 h 579"/>
                    <a:gd name="T8" fmla="*/ 478 w 569"/>
                    <a:gd name="T9" fmla="*/ 91 h 579"/>
                    <a:gd name="T10" fmla="*/ 433 w 569"/>
                    <a:gd name="T11" fmla="*/ 55 h 579"/>
                    <a:gd name="T12" fmla="*/ 388 w 569"/>
                    <a:gd name="T13" fmla="*/ 28 h 579"/>
                    <a:gd name="T14" fmla="*/ 334 w 569"/>
                    <a:gd name="T15" fmla="*/ 10 h 579"/>
                    <a:gd name="T16" fmla="*/ 279 w 569"/>
                    <a:gd name="T17" fmla="*/ 0 h 579"/>
                    <a:gd name="T18" fmla="*/ 216 w 569"/>
                    <a:gd name="T19" fmla="*/ 10 h 579"/>
                    <a:gd name="T20" fmla="*/ 162 w 569"/>
                    <a:gd name="T21" fmla="*/ 28 h 579"/>
                    <a:gd name="T22" fmla="*/ 117 w 569"/>
                    <a:gd name="T23" fmla="*/ 55 h 579"/>
                    <a:gd name="T24" fmla="*/ 72 w 569"/>
                    <a:gd name="T25" fmla="*/ 91 h 579"/>
                    <a:gd name="T26" fmla="*/ 63 w 569"/>
                    <a:gd name="T27" fmla="*/ 100 h 579"/>
                    <a:gd name="T28" fmla="*/ 72 w 569"/>
                    <a:gd name="T29" fmla="*/ 100 h 579"/>
                    <a:gd name="T30" fmla="*/ 72 w 569"/>
                    <a:gd name="T31" fmla="*/ 109 h 579"/>
                    <a:gd name="T32" fmla="*/ 81 w 569"/>
                    <a:gd name="T33" fmla="*/ 100 h 579"/>
                    <a:gd name="T34" fmla="*/ 126 w 569"/>
                    <a:gd name="T35" fmla="*/ 63 h 579"/>
                    <a:gd name="T36" fmla="*/ 172 w 569"/>
                    <a:gd name="T37" fmla="*/ 37 h 579"/>
                    <a:gd name="T38" fmla="*/ 226 w 569"/>
                    <a:gd name="T39" fmla="*/ 18 h 579"/>
                    <a:gd name="T40" fmla="*/ 279 w 569"/>
                    <a:gd name="T41" fmla="*/ 18 h 579"/>
                    <a:gd name="T42" fmla="*/ 334 w 569"/>
                    <a:gd name="T43" fmla="*/ 18 h 579"/>
                    <a:gd name="T44" fmla="*/ 388 w 569"/>
                    <a:gd name="T45" fmla="*/ 37 h 579"/>
                    <a:gd name="T46" fmla="*/ 433 w 569"/>
                    <a:gd name="T47" fmla="*/ 63 h 579"/>
                    <a:gd name="T48" fmla="*/ 469 w 569"/>
                    <a:gd name="T49" fmla="*/ 100 h 579"/>
                    <a:gd name="T50" fmla="*/ 506 w 569"/>
                    <a:gd name="T51" fmla="*/ 136 h 579"/>
                    <a:gd name="T52" fmla="*/ 532 w 569"/>
                    <a:gd name="T53" fmla="*/ 182 h 579"/>
                    <a:gd name="T54" fmla="*/ 551 w 569"/>
                    <a:gd name="T55" fmla="*/ 235 h 579"/>
                    <a:gd name="T56" fmla="*/ 551 w 569"/>
                    <a:gd name="T57" fmla="*/ 290 h 579"/>
                    <a:gd name="T58" fmla="*/ 569 w 569"/>
                    <a:gd name="T59" fmla="*/ 290 h 579"/>
                    <a:gd name="T60" fmla="*/ 559 w 569"/>
                    <a:gd name="T61" fmla="*/ 353 h 579"/>
                    <a:gd name="T62" fmla="*/ 542 w 569"/>
                    <a:gd name="T63" fmla="*/ 407 h 579"/>
                    <a:gd name="T64" fmla="*/ 514 w 569"/>
                    <a:gd name="T65" fmla="*/ 452 h 579"/>
                    <a:gd name="T66" fmla="*/ 478 w 569"/>
                    <a:gd name="T67" fmla="*/ 498 h 579"/>
                    <a:gd name="T68" fmla="*/ 433 w 569"/>
                    <a:gd name="T69" fmla="*/ 534 h 579"/>
                    <a:gd name="T70" fmla="*/ 388 w 569"/>
                    <a:gd name="T71" fmla="*/ 561 h 579"/>
                    <a:gd name="T72" fmla="*/ 334 w 569"/>
                    <a:gd name="T73" fmla="*/ 570 h 579"/>
                    <a:gd name="T74" fmla="*/ 279 w 569"/>
                    <a:gd name="T75" fmla="*/ 579 h 579"/>
                    <a:gd name="T76" fmla="*/ 216 w 569"/>
                    <a:gd name="T77" fmla="*/ 570 h 579"/>
                    <a:gd name="T78" fmla="*/ 162 w 569"/>
                    <a:gd name="T79" fmla="*/ 561 h 579"/>
                    <a:gd name="T80" fmla="*/ 117 w 569"/>
                    <a:gd name="T81" fmla="*/ 534 h 579"/>
                    <a:gd name="T82" fmla="*/ 72 w 569"/>
                    <a:gd name="T83" fmla="*/ 498 h 579"/>
                    <a:gd name="T84" fmla="*/ 36 w 569"/>
                    <a:gd name="T85" fmla="*/ 452 h 579"/>
                    <a:gd name="T86" fmla="*/ 9 w 569"/>
                    <a:gd name="T87" fmla="*/ 407 h 579"/>
                    <a:gd name="T88" fmla="*/ 0 w 569"/>
                    <a:gd name="T89" fmla="*/ 371 h 579"/>
                    <a:gd name="T90" fmla="*/ 9 w 569"/>
                    <a:gd name="T91" fmla="*/ 371 h 579"/>
                    <a:gd name="T92" fmla="*/ 9 w 569"/>
                    <a:gd name="T93" fmla="*/ 362 h 579"/>
                    <a:gd name="T94" fmla="*/ 26 w 569"/>
                    <a:gd name="T95" fmla="*/ 399 h 579"/>
                    <a:gd name="T96" fmla="*/ 45 w 569"/>
                    <a:gd name="T97" fmla="*/ 444 h 579"/>
                    <a:gd name="T98" fmla="*/ 81 w 569"/>
                    <a:gd name="T99" fmla="*/ 488 h 579"/>
                    <a:gd name="T100" fmla="*/ 126 w 569"/>
                    <a:gd name="T101" fmla="*/ 525 h 579"/>
                    <a:gd name="T102" fmla="*/ 172 w 569"/>
                    <a:gd name="T103" fmla="*/ 543 h 579"/>
                    <a:gd name="T104" fmla="*/ 226 w 569"/>
                    <a:gd name="T105" fmla="*/ 561 h 579"/>
                    <a:gd name="T106" fmla="*/ 279 w 569"/>
                    <a:gd name="T107" fmla="*/ 570 h 579"/>
                    <a:gd name="T108" fmla="*/ 334 w 569"/>
                    <a:gd name="T109" fmla="*/ 561 h 579"/>
                    <a:gd name="T110" fmla="*/ 388 w 569"/>
                    <a:gd name="T111" fmla="*/ 543 h 579"/>
                    <a:gd name="T112" fmla="*/ 433 w 569"/>
                    <a:gd name="T113" fmla="*/ 525 h 579"/>
                    <a:gd name="T114" fmla="*/ 469 w 569"/>
                    <a:gd name="T115" fmla="*/ 488 h 579"/>
                    <a:gd name="T116" fmla="*/ 506 w 569"/>
                    <a:gd name="T117" fmla="*/ 444 h 579"/>
                    <a:gd name="T118" fmla="*/ 532 w 569"/>
                    <a:gd name="T119" fmla="*/ 399 h 579"/>
                    <a:gd name="T120" fmla="*/ 551 w 569"/>
                    <a:gd name="T121" fmla="*/ 344 h 579"/>
                    <a:gd name="T122" fmla="*/ 551 w 569"/>
                    <a:gd name="T123" fmla="*/ 290 h 579"/>
                    <a:gd name="T124" fmla="*/ 569 w 569"/>
                    <a:gd name="T125" fmla="*/ 290 h 5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9"/>
                    <a:gd name="T190" fmla="*/ 0 h 579"/>
                    <a:gd name="T191" fmla="*/ 569 w 569"/>
                    <a:gd name="T192" fmla="*/ 579 h 5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9" h="579">
                      <a:moveTo>
                        <a:pt x="569" y="290"/>
                      </a:moveTo>
                      <a:lnTo>
                        <a:pt x="559" y="235"/>
                      </a:lnTo>
                      <a:lnTo>
                        <a:pt x="542" y="182"/>
                      </a:lnTo>
                      <a:lnTo>
                        <a:pt x="514" y="127"/>
                      </a:lnTo>
                      <a:lnTo>
                        <a:pt x="478" y="91"/>
                      </a:lnTo>
                      <a:lnTo>
                        <a:pt x="433" y="55"/>
                      </a:lnTo>
                      <a:lnTo>
                        <a:pt x="388" y="28"/>
                      </a:lnTo>
                      <a:lnTo>
                        <a:pt x="334" y="10"/>
                      </a:lnTo>
                      <a:lnTo>
                        <a:pt x="279" y="0"/>
                      </a:lnTo>
                      <a:lnTo>
                        <a:pt x="216" y="10"/>
                      </a:lnTo>
                      <a:lnTo>
                        <a:pt x="162" y="28"/>
                      </a:lnTo>
                      <a:lnTo>
                        <a:pt x="117" y="55"/>
                      </a:lnTo>
                      <a:lnTo>
                        <a:pt x="72" y="91"/>
                      </a:lnTo>
                      <a:lnTo>
                        <a:pt x="63" y="100"/>
                      </a:lnTo>
                      <a:lnTo>
                        <a:pt x="72" y="100"/>
                      </a:lnTo>
                      <a:lnTo>
                        <a:pt x="72" y="109"/>
                      </a:lnTo>
                      <a:lnTo>
                        <a:pt x="81" y="100"/>
                      </a:lnTo>
                      <a:lnTo>
                        <a:pt x="126" y="63"/>
                      </a:lnTo>
                      <a:lnTo>
                        <a:pt x="172" y="37"/>
                      </a:lnTo>
                      <a:lnTo>
                        <a:pt x="226" y="18"/>
                      </a:lnTo>
                      <a:lnTo>
                        <a:pt x="279" y="18"/>
                      </a:lnTo>
                      <a:lnTo>
                        <a:pt x="334" y="18"/>
                      </a:lnTo>
                      <a:lnTo>
                        <a:pt x="388" y="37"/>
                      </a:lnTo>
                      <a:lnTo>
                        <a:pt x="433" y="63"/>
                      </a:lnTo>
                      <a:lnTo>
                        <a:pt x="469" y="100"/>
                      </a:lnTo>
                      <a:lnTo>
                        <a:pt x="506" y="136"/>
                      </a:lnTo>
                      <a:lnTo>
                        <a:pt x="532" y="182"/>
                      </a:lnTo>
                      <a:lnTo>
                        <a:pt x="551" y="235"/>
                      </a:lnTo>
                      <a:lnTo>
                        <a:pt x="551" y="290"/>
                      </a:lnTo>
                      <a:lnTo>
                        <a:pt x="569" y="290"/>
                      </a:lnTo>
                      <a:lnTo>
                        <a:pt x="559" y="353"/>
                      </a:lnTo>
                      <a:lnTo>
                        <a:pt x="542" y="407"/>
                      </a:lnTo>
                      <a:lnTo>
                        <a:pt x="514" y="452"/>
                      </a:lnTo>
                      <a:lnTo>
                        <a:pt x="478" y="498"/>
                      </a:lnTo>
                      <a:lnTo>
                        <a:pt x="433" y="534"/>
                      </a:lnTo>
                      <a:lnTo>
                        <a:pt x="388" y="561"/>
                      </a:lnTo>
                      <a:lnTo>
                        <a:pt x="334" y="570"/>
                      </a:lnTo>
                      <a:lnTo>
                        <a:pt x="279" y="579"/>
                      </a:lnTo>
                      <a:lnTo>
                        <a:pt x="216" y="570"/>
                      </a:lnTo>
                      <a:lnTo>
                        <a:pt x="162" y="561"/>
                      </a:lnTo>
                      <a:lnTo>
                        <a:pt x="117" y="534"/>
                      </a:lnTo>
                      <a:lnTo>
                        <a:pt x="72" y="498"/>
                      </a:lnTo>
                      <a:lnTo>
                        <a:pt x="36" y="452"/>
                      </a:lnTo>
                      <a:lnTo>
                        <a:pt x="9" y="407"/>
                      </a:lnTo>
                      <a:lnTo>
                        <a:pt x="0" y="371"/>
                      </a:lnTo>
                      <a:lnTo>
                        <a:pt x="9" y="371"/>
                      </a:lnTo>
                      <a:lnTo>
                        <a:pt x="9" y="362"/>
                      </a:lnTo>
                      <a:lnTo>
                        <a:pt x="26" y="399"/>
                      </a:lnTo>
                      <a:lnTo>
                        <a:pt x="45" y="444"/>
                      </a:lnTo>
                      <a:lnTo>
                        <a:pt x="81" y="488"/>
                      </a:lnTo>
                      <a:lnTo>
                        <a:pt x="126" y="525"/>
                      </a:lnTo>
                      <a:lnTo>
                        <a:pt x="172" y="543"/>
                      </a:lnTo>
                      <a:lnTo>
                        <a:pt x="226" y="561"/>
                      </a:lnTo>
                      <a:lnTo>
                        <a:pt x="279" y="570"/>
                      </a:lnTo>
                      <a:lnTo>
                        <a:pt x="334" y="561"/>
                      </a:lnTo>
                      <a:lnTo>
                        <a:pt x="388" y="543"/>
                      </a:lnTo>
                      <a:lnTo>
                        <a:pt x="433" y="525"/>
                      </a:lnTo>
                      <a:lnTo>
                        <a:pt x="469" y="488"/>
                      </a:lnTo>
                      <a:lnTo>
                        <a:pt x="506" y="444"/>
                      </a:lnTo>
                      <a:lnTo>
                        <a:pt x="532" y="399"/>
                      </a:lnTo>
                      <a:lnTo>
                        <a:pt x="551" y="344"/>
                      </a:lnTo>
                      <a:lnTo>
                        <a:pt x="551" y="290"/>
                      </a:lnTo>
                      <a:lnTo>
                        <a:pt x="569" y="290"/>
                      </a:lnTo>
                      <a:close/>
                    </a:path>
                  </a:pathLst>
                </a:custGeom>
                <a:solidFill>
                  <a:srgbClr val="8CFFFF"/>
                </a:solidFill>
                <a:ln w="9525">
                  <a:noFill/>
                  <a:round/>
                  <a:headEnd/>
                  <a:tailEnd/>
                </a:ln>
              </p:spPr>
              <p:txBody>
                <a:bodyPr>
                  <a:prstTxWarp prst="textNoShape">
                    <a:avLst/>
                  </a:prstTxWarp>
                </a:bodyPr>
                <a:lstStyle/>
                <a:p>
                  <a:endParaRPr lang="en-US"/>
                </a:p>
              </p:txBody>
            </p:sp>
            <p:sp>
              <p:nvSpPr>
                <p:cNvPr id="39016" name="Freeform 63"/>
                <p:cNvSpPr>
                  <a:spLocks noChangeAspect="1"/>
                </p:cNvSpPr>
                <p:nvPr/>
              </p:nvSpPr>
              <p:spPr bwMode="auto">
                <a:xfrm>
                  <a:off x="1293" y="2766"/>
                  <a:ext cx="54" cy="55"/>
                </a:xfrm>
                <a:custGeom>
                  <a:avLst/>
                  <a:gdLst>
                    <a:gd name="T0" fmla="*/ 542 w 542"/>
                    <a:gd name="T1" fmla="*/ 272 h 552"/>
                    <a:gd name="T2" fmla="*/ 542 w 542"/>
                    <a:gd name="T3" fmla="*/ 217 h 552"/>
                    <a:gd name="T4" fmla="*/ 523 w 542"/>
                    <a:gd name="T5" fmla="*/ 164 h 552"/>
                    <a:gd name="T6" fmla="*/ 497 w 542"/>
                    <a:gd name="T7" fmla="*/ 118 h 552"/>
                    <a:gd name="T8" fmla="*/ 460 w 542"/>
                    <a:gd name="T9" fmla="*/ 82 h 552"/>
                    <a:gd name="T10" fmla="*/ 424 w 542"/>
                    <a:gd name="T11" fmla="*/ 45 h 552"/>
                    <a:gd name="T12" fmla="*/ 379 w 542"/>
                    <a:gd name="T13" fmla="*/ 19 h 552"/>
                    <a:gd name="T14" fmla="*/ 325 w 542"/>
                    <a:gd name="T15" fmla="*/ 0 h 552"/>
                    <a:gd name="T16" fmla="*/ 270 w 542"/>
                    <a:gd name="T17" fmla="*/ 0 h 552"/>
                    <a:gd name="T18" fmla="*/ 217 w 542"/>
                    <a:gd name="T19" fmla="*/ 0 h 552"/>
                    <a:gd name="T20" fmla="*/ 163 w 542"/>
                    <a:gd name="T21" fmla="*/ 19 h 552"/>
                    <a:gd name="T22" fmla="*/ 117 w 542"/>
                    <a:gd name="T23" fmla="*/ 45 h 552"/>
                    <a:gd name="T24" fmla="*/ 72 w 542"/>
                    <a:gd name="T25" fmla="*/ 82 h 552"/>
                    <a:gd name="T26" fmla="*/ 63 w 542"/>
                    <a:gd name="T27" fmla="*/ 91 h 552"/>
                    <a:gd name="T28" fmla="*/ 72 w 542"/>
                    <a:gd name="T29" fmla="*/ 91 h 552"/>
                    <a:gd name="T30" fmla="*/ 72 w 542"/>
                    <a:gd name="T31" fmla="*/ 100 h 552"/>
                    <a:gd name="T32" fmla="*/ 81 w 542"/>
                    <a:gd name="T33" fmla="*/ 91 h 552"/>
                    <a:gd name="T34" fmla="*/ 117 w 542"/>
                    <a:gd name="T35" fmla="*/ 55 h 552"/>
                    <a:gd name="T36" fmla="*/ 163 w 542"/>
                    <a:gd name="T37" fmla="*/ 28 h 552"/>
                    <a:gd name="T38" fmla="*/ 217 w 542"/>
                    <a:gd name="T39" fmla="*/ 19 h 552"/>
                    <a:gd name="T40" fmla="*/ 270 w 542"/>
                    <a:gd name="T41" fmla="*/ 10 h 552"/>
                    <a:gd name="T42" fmla="*/ 325 w 542"/>
                    <a:gd name="T43" fmla="*/ 19 h 552"/>
                    <a:gd name="T44" fmla="*/ 370 w 542"/>
                    <a:gd name="T45" fmla="*/ 28 h 552"/>
                    <a:gd name="T46" fmla="*/ 416 w 542"/>
                    <a:gd name="T47" fmla="*/ 55 h 552"/>
                    <a:gd name="T48" fmla="*/ 451 w 542"/>
                    <a:gd name="T49" fmla="*/ 91 h 552"/>
                    <a:gd name="T50" fmla="*/ 487 w 542"/>
                    <a:gd name="T51" fmla="*/ 128 h 552"/>
                    <a:gd name="T52" fmla="*/ 505 w 542"/>
                    <a:gd name="T53" fmla="*/ 172 h 552"/>
                    <a:gd name="T54" fmla="*/ 523 w 542"/>
                    <a:gd name="T55" fmla="*/ 217 h 552"/>
                    <a:gd name="T56" fmla="*/ 533 w 542"/>
                    <a:gd name="T57" fmla="*/ 272 h 552"/>
                    <a:gd name="T58" fmla="*/ 542 w 542"/>
                    <a:gd name="T59" fmla="*/ 272 h 552"/>
                    <a:gd name="T60" fmla="*/ 542 w 542"/>
                    <a:gd name="T61" fmla="*/ 326 h 552"/>
                    <a:gd name="T62" fmla="*/ 523 w 542"/>
                    <a:gd name="T63" fmla="*/ 381 h 552"/>
                    <a:gd name="T64" fmla="*/ 497 w 542"/>
                    <a:gd name="T65" fmla="*/ 426 h 552"/>
                    <a:gd name="T66" fmla="*/ 460 w 542"/>
                    <a:gd name="T67" fmla="*/ 470 h 552"/>
                    <a:gd name="T68" fmla="*/ 424 w 542"/>
                    <a:gd name="T69" fmla="*/ 507 h 552"/>
                    <a:gd name="T70" fmla="*/ 379 w 542"/>
                    <a:gd name="T71" fmla="*/ 525 h 552"/>
                    <a:gd name="T72" fmla="*/ 325 w 542"/>
                    <a:gd name="T73" fmla="*/ 543 h 552"/>
                    <a:gd name="T74" fmla="*/ 270 w 542"/>
                    <a:gd name="T75" fmla="*/ 552 h 552"/>
                    <a:gd name="T76" fmla="*/ 217 w 542"/>
                    <a:gd name="T77" fmla="*/ 543 h 552"/>
                    <a:gd name="T78" fmla="*/ 163 w 542"/>
                    <a:gd name="T79" fmla="*/ 525 h 552"/>
                    <a:gd name="T80" fmla="*/ 117 w 542"/>
                    <a:gd name="T81" fmla="*/ 507 h 552"/>
                    <a:gd name="T82" fmla="*/ 72 w 542"/>
                    <a:gd name="T83" fmla="*/ 470 h 552"/>
                    <a:gd name="T84" fmla="*/ 36 w 542"/>
                    <a:gd name="T85" fmla="*/ 426 h 552"/>
                    <a:gd name="T86" fmla="*/ 17 w 542"/>
                    <a:gd name="T87" fmla="*/ 381 h 552"/>
                    <a:gd name="T88" fmla="*/ 0 w 542"/>
                    <a:gd name="T89" fmla="*/ 344 h 552"/>
                    <a:gd name="T90" fmla="*/ 9 w 542"/>
                    <a:gd name="T91" fmla="*/ 344 h 552"/>
                    <a:gd name="T92" fmla="*/ 17 w 542"/>
                    <a:gd name="T93" fmla="*/ 344 h 552"/>
                    <a:gd name="T94" fmla="*/ 27 w 542"/>
                    <a:gd name="T95" fmla="*/ 381 h 552"/>
                    <a:gd name="T96" fmla="*/ 54 w 542"/>
                    <a:gd name="T97" fmla="*/ 426 h 552"/>
                    <a:gd name="T98" fmla="*/ 81 w 542"/>
                    <a:gd name="T99" fmla="*/ 462 h 552"/>
                    <a:gd name="T100" fmla="*/ 117 w 542"/>
                    <a:gd name="T101" fmla="*/ 489 h 552"/>
                    <a:gd name="T102" fmla="*/ 163 w 542"/>
                    <a:gd name="T103" fmla="*/ 516 h 552"/>
                    <a:gd name="T104" fmla="*/ 217 w 542"/>
                    <a:gd name="T105" fmla="*/ 534 h 552"/>
                    <a:gd name="T106" fmla="*/ 270 w 542"/>
                    <a:gd name="T107" fmla="*/ 534 h 552"/>
                    <a:gd name="T108" fmla="*/ 325 w 542"/>
                    <a:gd name="T109" fmla="*/ 534 h 552"/>
                    <a:gd name="T110" fmla="*/ 370 w 542"/>
                    <a:gd name="T111" fmla="*/ 516 h 552"/>
                    <a:gd name="T112" fmla="*/ 416 w 542"/>
                    <a:gd name="T113" fmla="*/ 489 h 552"/>
                    <a:gd name="T114" fmla="*/ 451 w 542"/>
                    <a:gd name="T115" fmla="*/ 462 h 552"/>
                    <a:gd name="T116" fmla="*/ 487 w 542"/>
                    <a:gd name="T117" fmla="*/ 426 h 552"/>
                    <a:gd name="T118" fmla="*/ 505 w 542"/>
                    <a:gd name="T119" fmla="*/ 381 h 552"/>
                    <a:gd name="T120" fmla="*/ 523 w 542"/>
                    <a:gd name="T121" fmla="*/ 326 h 552"/>
                    <a:gd name="T122" fmla="*/ 533 w 542"/>
                    <a:gd name="T123" fmla="*/ 272 h 552"/>
                    <a:gd name="T124" fmla="*/ 542 w 542"/>
                    <a:gd name="T125" fmla="*/ 272 h 5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2"/>
                    <a:gd name="T190" fmla="*/ 0 h 552"/>
                    <a:gd name="T191" fmla="*/ 542 w 542"/>
                    <a:gd name="T192" fmla="*/ 552 h 5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2" h="552">
                      <a:moveTo>
                        <a:pt x="542" y="272"/>
                      </a:moveTo>
                      <a:lnTo>
                        <a:pt x="542" y="217"/>
                      </a:lnTo>
                      <a:lnTo>
                        <a:pt x="523" y="164"/>
                      </a:lnTo>
                      <a:lnTo>
                        <a:pt x="497" y="118"/>
                      </a:lnTo>
                      <a:lnTo>
                        <a:pt x="460" y="82"/>
                      </a:lnTo>
                      <a:lnTo>
                        <a:pt x="424" y="45"/>
                      </a:lnTo>
                      <a:lnTo>
                        <a:pt x="379" y="19"/>
                      </a:lnTo>
                      <a:lnTo>
                        <a:pt x="325" y="0"/>
                      </a:lnTo>
                      <a:lnTo>
                        <a:pt x="270" y="0"/>
                      </a:lnTo>
                      <a:lnTo>
                        <a:pt x="217" y="0"/>
                      </a:lnTo>
                      <a:lnTo>
                        <a:pt x="163" y="19"/>
                      </a:lnTo>
                      <a:lnTo>
                        <a:pt x="117" y="45"/>
                      </a:lnTo>
                      <a:lnTo>
                        <a:pt x="72" y="82"/>
                      </a:lnTo>
                      <a:lnTo>
                        <a:pt x="63" y="91"/>
                      </a:lnTo>
                      <a:lnTo>
                        <a:pt x="72" y="91"/>
                      </a:lnTo>
                      <a:lnTo>
                        <a:pt x="72" y="100"/>
                      </a:lnTo>
                      <a:lnTo>
                        <a:pt x="81" y="91"/>
                      </a:lnTo>
                      <a:lnTo>
                        <a:pt x="117" y="55"/>
                      </a:lnTo>
                      <a:lnTo>
                        <a:pt x="163" y="28"/>
                      </a:lnTo>
                      <a:lnTo>
                        <a:pt x="217" y="19"/>
                      </a:lnTo>
                      <a:lnTo>
                        <a:pt x="270" y="10"/>
                      </a:lnTo>
                      <a:lnTo>
                        <a:pt x="325" y="19"/>
                      </a:lnTo>
                      <a:lnTo>
                        <a:pt x="370" y="28"/>
                      </a:lnTo>
                      <a:lnTo>
                        <a:pt x="416" y="55"/>
                      </a:lnTo>
                      <a:lnTo>
                        <a:pt x="451" y="91"/>
                      </a:lnTo>
                      <a:lnTo>
                        <a:pt x="487" y="128"/>
                      </a:lnTo>
                      <a:lnTo>
                        <a:pt x="505" y="172"/>
                      </a:lnTo>
                      <a:lnTo>
                        <a:pt x="523" y="217"/>
                      </a:lnTo>
                      <a:lnTo>
                        <a:pt x="533" y="272"/>
                      </a:lnTo>
                      <a:lnTo>
                        <a:pt x="542" y="272"/>
                      </a:lnTo>
                      <a:lnTo>
                        <a:pt x="542" y="326"/>
                      </a:lnTo>
                      <a:lnTo>
                        <a:pt x="523" y="381"/>
                      </a:lnTo>
                      <a:lnTo>
                        <a:pt x="497" y="426"/>
                      </a:lnTo>
                      <a:lnTo>
                        <a:pt x="460" y="470"/>
                      </a:lnTo>
                      <a:lnTo>
                        <a:pt x="424" y="507"/>
                      </a:lnTo>
                      <a:lnTo>
                        <a:pt x="379" y="525"/>
                      </a:lnTo>
                      <a:lnTo>
                        <a:pt x="325" y="543"/>
                      </a:lnTo>
                      <a:lnTo>
                        <a:pt x="270" y="552"/>
                      </a:lnTo>
                      <a:lnTo>
                        <a:pt x="217" y="543"/>
                      </a:lnTo>
                      <a:lnTo>
                        <a:pt x="163" y="525"/>
                      </a:lnTo>
                      <a:lnTo>
                        <a:pt x="117" y="507"/>
                      </a:lnTo>
                      <a:lnTo>
                        <a:pt x="72" y="470"/>
                      </a:lnTo>
                      <a:lnTo>
                        <a:pt x="36" y="426"/>
                      </a:lnTo>
                      <a:lnTo>
                        <a:pt x="17" y="381"/>
                      </a:lnTo>
                      <a:lnTo>
                        <a:pt x="0" y="344"/>
                      </a:lnTo>
                      <a:lnTo>
                        <a:pt x="9" y="344"/>
                      </a:lnTo>
                      <a:lnTo>
                        <a:pt x="17" y="344"/>
                      </a:lnTo>
                      <a:lnTo>
                        <a:pt x="27" y="381"/>
                      </a:lnTo>
                      <a:lnTo>
                        <a:pt x="54" y="426"/>
                      </a:lnTo>
                      <a:lnTo>
                        <a:pt x="81" y="462"/>
                      </a:lnTo>
                      <a:lnTo>
                        <a:pt x="117" y="489"/>
                      </a:lnTo>
                      <a:lnTo>
                        <a:pt x="163" y="516"/>
                      </a:lnTo>
                      <a:lnTo>
                        <a:pt x="217" y="534"/>
                      </a:lnTo>
                      <a:lnTo>
                        <a:pt x="270" y="534"/>
                      </a:lnTo>
                      <a:lnTo>
                        <a:pt x="325" y="534"/>
                      </a:lnTo>
                      <a:lnTo>
                        <a:pt x="370" y="516"/>
                      </a:lnTo>
                      <a:lnTo>
                        <a:pt x="416" y="489"/>
                      </a:lnTo>
                      <a:lnTo>
                        <a:pt x="451" y="462"/>
                      </a:lnTo>
                      <a:lnTo>
                        <a:pt x="487" y="426"/>
                      </a:lnTo>
                      <a:lnTo>
                        <a:pt x="505" y="381"/>
                      </a:lnTo>
                      <a:lnTo>
                        <a:pt x="523" y="326"/>
                      </a:lnTo>
                      <a:lnTo>
                        <a:pt x="533" y="272"/>
                      </a:lnTo>
                      <a:lnTo>
                        <a:pt x="542" y="272"/>
                      </a:lnTo>
                      <a:close/>
                    </a:path>
                  </a:pathLst>
                </a:custGeom>
                <a:solidFill>
                  <a:srgbClr val="91FFFF"/>
                </a:solidFill>
                <a:ln w="9525">
                  <a:noFill/>
                  <a:round/>
                  <a:headEnd/>
                  <a:tailEnd/>
                </a:ln>
              </p:spPr>
              <p:txBody>
                <a:bodyPr>
                  <a:prstTxWarp prst="textNoShape">
                    <a:avLst/>
                  </a:prstTxWarp>
                </a:bodyPr>
                <a:lstStyle/>
                <a:p>
                  <a:endParaRPr lang="en-US"/>
                </a:p>
              </p:txBody>
            </p:sp>
            <p:sp>
              <p:nvSpPr>
                <p:cNvPr id="39017" name="Freeform 64"/>
                <p:cNvSpPr>
                  <a:spLocks noChangeAspect="1"/>
                </p:cNvSpPr>
                <p:nvPr/>
              </p:nvSpPr>
              <p:spPr bwMode="auto">
                <a:xfrm>
                  <a:off x="1295" y="2767"/>
                  <a:ext cx="51" cy="52"/>
                </a:xfrm>
                <a:custGeom>
                  <a:avLst/>
                  <a:gdLst>
                    <a:gd name="T0" fmla="*/ 516 w 516"/>
                    <a:gd name="T1" fmla="*/ 262 h 524"/>
                    <a:gd name="T2" fmla="*/ 506 w 516"/>
                    <a:gd name="T3" fmla="*/ 207 h 524"/>
                    <a:gd name="T4" fmla="*/ 488 w 516"/>
                    <a:gd name="T5" fmla="*/ 162 h 524"/>
                    <a:gd name="T6" fmla="*/ 470 w 516"/>
                    <a:gd name="T7" fmla="*/ 118 h 524"/>
                    <a:gd name="T8" fmla="*/ 434 w 516"/>
                    <a:gd name="T9" fmla="*/ 81 h 524"/>
                    <a:gd name="T10" fmla="*/ 399 w 516"/>
                    <a:gd name="T11" fmla="*/ 45 h 524"/>
                    <a:gd name="T12" fmla="*/ 353 w 516"/>
                    <a:gd name="T13" fmla="*/ 18 h 524"/>
                    <a:gd name="T14" fmla="*/ 308 w 516"/>
                    <a:gd name="T15" fmla="*/ 9 h 524"/>
                    <a:gd name="T16" fmla="*/ 253 w 516"/>
                    <a:gd name="T17" fmla="*/ 0 h 524"/>
                    <a:gd name="T18" fmla="*/ 200 w 516"/>
                    <a:gd name="T19" fmla="*/ 9 h 524"/>
                    <a:gd name="T20" fmla="*/ 146 w 516"/>
                    <a:gd name="T21" fmla="*/ 18 h 524"/>
                    <a:gd name="T22" fmla="*/ 100 w 516"/>
                    <a:gd name="T23" fmla="*/ 45 h 524"/>
                    <a:gd name="T24" fmla="*/ 64 w 516"/>
                    <a:gd name="T25" fmla="*/ 81 h 524"/>
                    <a:gd name="T26" fmla="*/ 55 w 516"/>
                    <a:gd name="T27" fmla="*/ 90 h 524"/>
                    <a:gd name="T28" fmla="*/ 64 w 516"/>
                    <a:gd name="T29" fmla="*/ 90 h 524"/>
                    <a:gd name="T30" fmla="*/ 64 w 516"/>
                    <a:gd name="T31" fmla="*/ 99 h 524"/>
                    <a:gd name="T32" fmla="*/ 73 w 516"/>
                    <a:gd name="T33" fmla="*/ 90 h 524"/>
                    <a:gd name="T34" fmla="*/ 109 w 516"/>
                    <a:gd name="T35" fmla="*/ 53 h 524"/>
                    <a:gd name="T36" fmla="*/ 154 w 516"/>
                    <a:gd name="T37" fmla="*/ 35 h 524"/>
                    <a:gd name="T38" fmla="*/ 200 w 516"/>
                    <a:gd name="T39" fmla="*/ 18 h 524"/>
                    <a:gd name="T40" fmla="*/ 253 w 516"/>
                    <a:gd name="T41" fmla="*/ 18 h 524"/>
                    <a:gd name="T42" fmla="*/ 299 w 516"/>
                    <a:gd name="T43" fmla="*/ 18 h 524"/>
                    <a:gd name="T44" fmla="*/ 344 w 516"/>
                    <a:gd name="T45" fmla="*/ 35 h 524"/>
                    <a:gd name="T46" fmla="*/ 389 w 516"/>
                    <a:gd name="T47" fmla="*/ 53 h 524"/>
                    <a:gd name="T48" fmla="*/ 425 w 516"/>
                    <a:gd name="T49" fmla="*/ 90 h 524"/>
                    <a:gd name="T50" fmla="*/ 462 w 516"/>
                    <a:gd name="T51" fmla="*/ 126 h 524"/>
                    <a:gd name="T52" fmla="*/ 480 w 516"/>
                    <a:gd name="T53" fmla="*/ 162 h 524"/>
                    <a:gd name="T54" fmla="*/ 498 w 516"/>
                    <a:gd name="T55" fmla="*/ 217 h 524"/>
                    <a:gd name="T56" fmla="*/ 498 w 516"/>
                    <a:gd name="T57" fmla="*/ 262 h 524"/>
                    <a:gd name="T58" fmla="*/ 516 w 516"/>
                    <a:gd name="T59" fmla="*/ 262 h 524"/>
                    <a:gd name="T60" fmla="*/ 506 w 516"/>
                    <a:gd name="T61" fmla="*/ 316 h 524"/>
                    <a:gd name="T62" fmla="*/ 488 w 516"/>
                    <a:gd name="T63" fmla="*/ 371 h 524"/>
                    <a:gd name="T64" fmla="*/ 470 w 516"/>
                    <a:gd name="T65" fmla="*/ 416 h 524"/>
                    <a:gd name="T66" fmla="*/ 434 w 516"/>
                    <a:gd name="T67" fmla="*/ 452 h 524"/>
                    <a:gd name="T68" fmla="*/ 399 w 516"/>
                    <a:gd name="T69" fmla="*/ 479 h 524"/>
                    <a:gd name="T70" fmla="*/ 353 w 516"/>
                    <a:gd name="T71" fmla="*/ 506 h 524"/>
                    <a:gd name="T72" fmla="*/ 308 w 516"/>
                    <a:gd name="T73" fmla="*/ 524 h 524"/>
                    <a:gd name="T74" fmla="*/ 253 w 516"/>
                    <a:gd name="T75" fmla="*/ 524 h 524"/>
                    <a:gd name="T76" fmla="*/ 200 w 516"/>
                    <a:gd name="T77" fmla="*/ 524 h 524"/>
                    <a:gd name="T78" fmla="*/ 146 w 516"/>
                    <a:gd name="T79" fmla="*/ 506 h 524"/>
                    <a:gd name="T80" fmla="*/ 100 w 516"/>
                    <a:gd name="T81" fmla="*/ 479 h 524"/>
                    <a:gd name="T82" fmla="*/ 64 w 516"/>
                    <a:gd name="T83" fmla="*/ 452 h 524"/>
                    <a:gd name="T84" fmla="*/ 37 w 516"/>
                    <a:gd name="T85" fmla="*/ 416 h 524"/>
                    <a:gd name="T86" fmla="*/ 10 w 516"/>
                    <a:gd name="T87" fmla="*/ 371 h 524"/>
                    <a:gd name="T88" fmla="*/ 0 w 516"/>
                    <a:gd name="T89" fmla="*/ 334 h 524"/>
                    <a:gd name="T90" fmla="*/ 0 w 516"/>
                    <a:gd name="T91" fmla="*/ 325 h 524"/>
                    <a:gd name="T92" fmla="*/ 10 w 516"/>
                    <a:gd name="T93" fmla="*/ 325 h 524"/>
                    <a:gd name="T94" fmla="*/ 19 w 516"/>
                    <a:gd name="T95" fmla="*/ 361 h 524"/>
                    <a:gd name="T96" fmla="*/ 46 w 516"/>
                    <a:gd name="T97" fmla="*/ 407 h 524"/>
                    <a:gd name="T98" fmla="*/ 73 w 516"/>
                    <a:gd name="T99" fmla="*/ 442 h 524"/>
                    <a:gd name="T100" fmla="*/ 109 w 516"/>
                    <a:gd name="T101" fmla="*/ 470 h 524"/>
                    <a:gd name="T102" fmla="*/ 154 w 516"/>
                    <a:gd name="T103" fmla="*/ 497 h 524"/>
                    <a:gd name="T104" fmla="*/ 200 w 516"/>
                    <a:gd name="T105" fmla="*/ 506 h 524"/>
                    <a:gd name="T106" fmla="*/ 253 w 516"/>
                    <a:gd name="T107" fmla="*/ 515 h 524"/>
                    <a:gd name="T108" fmla="*/ 299 w 516"/>
                    <a:gd name="T109" fmla="*/ 506 h 524"/>
                    <a:gd name="T110" fmla="*/ 344 w 516"/>
                    <a:gd name="T111" fmla="*/ 497 h 524"/>
                    <a:gd name="T112" fmla="*/ 389 w 516"/>
                    <a:gd name="T113" fmla="*/ 470 h 524"/>
                    <a:gd name="T114" fmla="*/ 425 w 516"/>
                    <a:gd name="T115" fmla="*/ 442 h 524"/>
                    <a:gd name="T116" fmla="*/ 462 w 516"/>
                    <a:gd name="T117" fmla="*/ 407 h 524"/>
                    <a:gd name="T118" fmla="*/ 480 w 516"/>
                    <a:gd name="T119" fmla="*/ 361 h 524"/>
                    <a:gd name="T120" fmla="*/ 498 w 516"/>
                    <a:gd name="T121" fmla="*/ 316 h 524"/>
                    <a:gd name="T122" fmla="*/ 498 w 516"/>
                    <a:gd name="T123" fmla="*/ 262 h 524"/>
                    <a:gd name="T124" fmla="*/ 516 w 516"/>
                    <a:gd name="T125" fmla="*/ 262 h 5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16"/>
                    <a:gd name="T190" fmla="*/ 0 h 524"/>
                    <a:gd name="T191" fmla="*/ 516 w 516"/>
                    <a:gd name="T192" fmla="*/ 524 h 5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16" h="524">
                      <a:moveTo>
                        <a:pt x="516" y="262"/>
                      </a:moveTo>
                      <a:lnTo>
                        <a:pt x="506" y="207"/>
                      </a:lnTo>
                      <a:lnTo>
                        <a:pt x="488" y="162"/>
                      </a:lnTo>
                      <a:lnTo>
                        <a:pt x="470" y="118"/>
                      </a:lnTo>
                      <a:lnTo>
                        <a:pt x="434" y="81"/>
                      </a:lnTo>
                      <a:lnTo>
                        <a:pt x="399" y="45"/>
                      </a:lnTo>
                      <a:lnTo>
                        <a:pt x="353" y="18"/>
                      </a:lnTo>
                      <a:lnTo>
                        <a:pt x="308" y="9"/>
                      </a:lnTo>
                      <a:lnTo>
                        <a:pt x="253" y="0"/>
                      </a:lnTo>
                      <a:lnTo>
                        <a:pt x="200" y="9"/>
                      </a:lnTo>
                      <a:lnTo>
                        <a:pt x="146" y="18"/>
                      </a:lnTo>
                      <a:lnTo>
                        <a:pt x="100" y="45"/>
                      </a:lnTo>
                      <a:lnTo>
                        <a:pt x="64" y="81"/>
                      </a:lnTo>
                      <a:lnTo>
                        <a:pt x="55" y="90"/>
                      </a:lnTo>
                      <a:lnTo>
                        <a:pt x="64" y="90"/>
                      </a:lnTo>
                      <a:lnTo>
                        <a:pt x="64" y="99"/>
                      </a:lnTo>
                      <a:lnTo>
                        <a:pt x="73" y="90"/>
                      </a:lnTo>
                      <a:lnTo>
                        <a:pt x="109" y="53"/>
                      </a:lnTo>
                      <a:lnTo>
                        <a:pt x="154" y="35"/>
                      </a:lnTo>
                      <a:lnTo>
                        <a:pt x="200" y="18"/>
                      </a:lnTo>
                      <a:lnTo>
                        <a:pt x="253" y="18"/>
                      </a:lnTo>
                      <a:lnTo>
                        <a:pt x="299" y="18"/>
                      </a:lnTo>
                      <a:lnTo>
                        <a:pt x="344" y="35"/>
                      </a:lnTo>
                      <a:lnTo>
                        <a:pt x="389" y="53"/>
                      </a:lnTo>
                      <a:lnTo>
                        <a:pt x="425" y="90"/>
                      </a:lnTo>
                      <a:lnTo>
                        <a:pt x="462" y="126"/>
                      </a:lnTo>
                      <a:lnTo>
                        <a:pt x="480" y="162"/>
                      </a:lnTo>
                      <a:lnTo>
                        <a:pt x="498" y="217"/>
                      </a:lnTo>
                      <a:lnTo>
                        <a:pt x="498" y="262"/>
                      </a:lnTo>
                      <a:lnTo>
                        <a:pt x="516" y="262"/>
                      </a:lnTo>
                      <a:lnTo>
                        <a:pt x="506" y="316"/>
                      </a:lnTo>
                      <a:lnTo>
                        <a:pt x="488" y="371"/>
                      </a:lnTo>
                      <a:lnTo>
                        <a:pt x="470" y="416"/>
                      </a:lnTo>
                      <a:lnTo>
                        <a:pt x="434" y="452"/>
                      </a:lnTo>
                      <a:lnTo>
                        <a:pt x="399" y="479"/>
                      </a:lnTo>
                      <a:lnTo>
                        <a:pt x="353" y="506"/>
                      </a:lnTo>
                      <a:lnTo>
                        <a:pt x="308" y="524"/>
                      </a:lnTo>
                      <a:lnTo>
                        <a:pt x="253" y="524"/>
                      </a:lnTo>
                      <a:lnTo>
                        <a:pt x="200" y="524"/>
                      </a:lnTo>
                      <a:lnTo>
                        <a:pt x="146" y="506"/>
                      </a:lnTo>
                      <a:lnTo>
                        <a:pt x="100" y="479"/>
                      </a:lnTo>
                      <a:lnTo>
                        <a:pt x="64" y="452"/>
                      </a:lnTo>
                      <a:lnTo>
                        <a:pt x="37" y="416"/>
                      </a:lnTo>
                      <a:lnTo>
                        <a:pt x="10" y="371"/>
                      </a:lnTo>
                      <a:lnTo>
                        <a:pt x="0" y="334"/>
                      </a:lnTo>
                      <a:lnTo>
                        <a:pt x="0" y="325"/>
                      </a:lnTo>
                      <a:lnTo>
                        <a:pt x="10" y="325"/>
                      </a:lnTo>
                      <a:lnTo>
                        <a:pt x="19" y="361"/>
                      </a:lnTo>
                      <a:lnTo>
                        <a:pt x="46" y="407"/>
                      </a:lnTo>
                      <a:lnTo>
                        <a:pt x="73" y="442"/>
                      </a:lnTo>
                      <a:lnTo>
                        <a:pt x="109" y="470"/>
                      </a:lnTo>
                      <a:lnTo>
                        <a:pt x="154" y="497"/>
                      </a:lnTo>
                      <a:lnTo>
                        <a:pt x="200" y="506"/>
                      </a:lnTo>
                      <a:lnTo>
                        <a:pt x="253" y="515"/>
                      </a:lnTo>
                      <a:lnTo>
                        <a:pt x="299" y="506"/>
                      </a:lnTo>
                      <a:lnTo>
                        <a:pt x="344" y="497"/>
                      </a:lnTo>
                      <a:lnTo>
                        <a:pt x="389" y="470"/>
                      </a:lnTo>
                      <a:lnTo>
                        <a:pt x="425" y="442"/>
                      </a:lnTo>
                      <a:lnTo>
                        <a:pt x="462" y="407"/>
                      </a:lnTo>
                      <a:lnTo>
                        <a:pt x="480" y="361"/>
                      </a:lnTo>
                      <a:lnTo>
                        <a:pt x="498" y="316"/>
                      </a:lnTo>
                      <a:lnTo>
                        <a:pt x="498" y="262"/>
                      </a:lnTo>
                      <a:lnTo>
                        <a:pt x="516" y="262"/>
                      </a:lnTo>
                      <a:close/>
                    </a:path>
                  </a:pathLst>
                </a:custGeom>
                <a:solidFill>
                  <a:srgbClr val="96FFFF"/>
                </a:solidFill>
                <a:ln w="9525">
                  <a:noFill/>
                  <a:round/>
                  <a:headEnd/>
                  <a:tailEnd/>
                </a:ln>
              </p:spPr>
              <p:txBody>
                <a:bodyPr>
                  <a:prstTxWarp prst="textNoShape">
                    <a:avLst/>
                  </a:prstTxWarp>
                </a:bodyPr>
                <a:lstStyle/>
                <a:p>
                  <a:endParaRPr lang="en-US"/>
                </a:p>
              </p:txBody>
            </p:sp>
            <p:sp>
              <p:nvSpPr>
                <p:cNvPr id="39018" name="Freeform 65"/>
                <p:cNvSpPr>
                  <a:spLocks noChangeAspect="1"/>
                </p:cNvSpPr>
                <p:nvPr/>
              </p:nvSpPr>
              <p:spPr bwMode="auto">
                <a:xfrm>
                  <a:off x="1295" y="2769"/>
                  <a:ext cx="49" cy="49"/>
                </a:xfrm>
                <a:custGeom>
                  <a:avLst/>
                  <a:gdLst>
                    <a:gd name="T0" fmla="*/ 488 w 488"/>
                    <a:gd name="T1" fmla="*/ 244 h 497"/>
                    <a:gd name="T2" fmla="*/ 488 w 488"/>
                    <a:gd name="T3" fmla="*/ 199 h 497"/>
                    <a:gd name="T4" fmla="*/ 470 w 488"/>
                    <a:gd name="T5" fmla="*/ 144 h 497"/>
                    <a:gd name="T6" fmla="*/ 452 w 488"/>
                    <a:gd name="T7" fmla="*/ 108 h 497"/>
                    <a:gd name="T8" fmla="*/ 415 w 488"/>
                    <a:gd name="T9" fmla="*/ 72 h 497"/>
                    <a:gd name="T10" fmla="*/ 379 w 488"/>
                    <a:gd name="T11" fmla="*/ 35 h 497"/>
                    <a:gd name="T12" fmla="*/ 334 w 488"/>
                    <a:gd name="T13" fmla="*/ 17 h 497"/>
                    <a:gd name="T14" fmla="*/ 289 w 488"/>
                    <a:gd name="T15" fmla="*/ 0 h 497"/>
                    <a:gd name="T16" fmla="*/ 243 w 488"/>
                    <a:gd name="T17" fmla="*/ 0 h 497"/>
                    <a:gd name="T18" fmla="*/ 190 w 488"/>
                    <a:gd name="T19" fmla="*/ 0 h 497"/>
                    <a:gd name="T20" fmla="*/ 144 w 488"/>
                    <a:gd name="T21" fmla="*/ 17 h 497"/>
                    <a:gd name="T22" fmla="*/ 99 w 488"/>
                    <a:gd name="T23" fmla="*/ 35 h 497"/>
                    <a:gd name="T24" fmla="*/ 63 w 488"/>
                    <a:gd name="T25" fmla="*/ 72 h 497"/>
                    <a:gd name="T26" fmla="*/ 54 w 488"/>
                    <a:gd name="T27" fmla="*/ 81 h 497"/>
                    <a:gd name="T28" fmla="*/ 63 w 488"/>
                    <a:gd name="T29" fmla="*/ 81 h 497"/>
                    <a:gd name="T30" fmla="*/ 63 w 488"/>
                    <a:gd name="T31" fmla="*/ 90 h 497"/>
                    <a:gd name="T32" fmla="*/ 73 w 488"/>
                    <a:gd name="T33" fmla="*/ 81 h 497"/>
                    <a:gd name="T34" fmla="*/ 108 w 488"/>
                    <a:gd name="T35" fmla="*/ 45 h 497"/>
                    <a:gd name="T36" fmla="*/ 144 w 488"/>
                    <a:gd name="T37" fmla="*/ 27 h 497"/>
                    <a:gd name="T38" fmla="*/ 190 w 488"/>
                    <a:gd name="T39" fmla="*/ 9 h 497"/>
                    <a:gd name="T40" fmla="*/ 243 w 488"/>
                    <a:gd name="T41" fmla="*/ 9 h 497"/>
                    <a:gd name="T42" fmla="*/ 289 w 488"/>
                    <a:gd name="T43" fmla="*/ 9 h 497"/>
                    <a:gd name="T44" fmla="*/ 334 w 488"/>
                    <a:gd name="T45" fmla="*/ 27 h 497"/>
                    <a:gd name="T46" fmla="*/ 370 w 488"/>
                    <a:gd name="T47" fmla="*/ 45 h 497"/>
                    <a:gd name="T48" fmla="*/ 407 w 488"/>
                    <a:gd name="T49" fmla="*/ 81 h 497"/>
                    <a:gd name="T50" fmla="*/ 442 w 488"/>
                    <a:gd name="T51" fmla="*/ 118 h 497"/>
                    <a:gd name="T52" fmla="*/ 460 w 488"/>
                    <a:gd name="T53" fmla="*/ 153 h 497"/>
                    <a:gd name="T54" fmla="*/ 470 w 488"/>
                    <a:gd name="T55" fmla="*/ 199 h 497"/>
                    <a:gd name="T56" fmla="*/ 478 w 488"/>
                    <a:gd name="T57" fmla="*/ 244 h 497"/>
                    <a:gd name="T58" fmla="*/ 488 w 488"/>
                    <a:gd name="T59" fmla="*/ 244 h 497"/>
                    <a:gd name="T60" fmla="*/ 488 w 488"/>
                    <a:gd name="T61" fmla="*/ 298 h 497"/>
                    <a:gd name="T62" fmla="*/ 470 w 488"/>
                    <a:gd name="T63" fmla="*/ 343 h 497"/>
                    <a:gd name="T64" fmla="*/ 452 w 488"/>
                    <a:gd name="T65" fmla="*/ 389 h 497"/>
                    <a:gd name="T66" fmla="*/ 415 w 488"/>
                    <a:gd name="T67" fmla="*/ 424 h 497"/>
                    <a:gd name="T68" fmla="*/ 379 w 488"/>
                    <a:gd name="T69" fmla="*/ 452 h 497"/>
                    <a:gd name="T70" fmla="*/ 334 w 488"/>
                    <a:gd name="T71" fmla="*/ 479 h 497"/>
                    <a:gd name="T72" fmla="*/ 289 w 488"/>
                    <a:gd name="T73" fmla="*/ 488 h 497"/>
                    <a:gd name="T74" fmla="*/ 243 w 488"/>
                    <a:gd name="T75" fmla="*/ 497 h 497"/>
                    <a:gd name="T76" fmla="*/ 190 w 488"/>
                    <a:gd name="T77" fmla="*/ 488 h 497"/>
                    <a:gd name="T78" fmla="*/ 144 w 488"/>
                    <a:gd name="T79" fmla="*/ 479 h 497"/>
                    <a:gd name="T80" fmla="*/ 99 w 488"/>
                    <a:gd name="T81" fmla="*/ 452 h 497"/>
                    <a:gd name="T82" fmla="*/ 63 w 488"/>
                    <a:gd name="T83" fmla="*/ 424 h 497"/>
                    <a:gd name="T84" fmla="*/ 36 w 488"/>
                    <a:gd name="T85" fmla="*/ 389 h 497"/>
                    <a:gd name="T86" fmla="*/ 9 w 488"/>
                    <a:gd name="T87" fmla="*/ 343 h 497"/>
                    <a:gd name="T88" fmla="*/ 0 w 488"/>
                    <a:gd name="T89" fmla="*/ 307 h 497"/>
                    <a:gd name="T90" fmla="*/ 0 w 488"/>
                    <a:gd name="T91" fmla="*/ 298 h 497"/>
                    <a:gd name="T92" fmla="*/ 9 w 488"/>
                    <a:gd name="T93" fmla="*/ 298 h 497"/>
                    <a:gd name="T94" fmla="*/ 18 w 488"/>
                    <a:gd name="T95" fmla="*/ 335 h 497"/>
                    <a:gd name="T96" fmla="*/ 45 w 488"/>
                    <a:gd name="T97" fmla="*/ 379 h 497"/>
                    <a:gd name="T98" fmla="*/ 73 w 488"/>
                    <a:gd name="T99" fmla="*/ 416 h 497"/>
                    <a:gd name="T100" fmla="*/ 108 w 488"/>
                    <a:gd name="T101" fmla="*/ 442 h 497"/>
                    <a:gd name="T102" fmla="*/ 144 w 488"/>
                    <a:gd name="T103" fmla="*/ 461 h 497"/>
                    <a:gd name="T104" fmla="*/ 190 w 488"/>
                    <a:gd name="T105" fmla="*/ 479 h 497"/>
                    <a:gd name="T106" fmla="*/ 243 w 488"/>
                    <a:gd name="T107" fmla="*/ 488 h 497"/>
                    <a:gd name="T108" fmla="*/ 289 w 488"/>
                    <a:gd name="T109" fmla="*/ 479 h 497"/>
                    <a:gd name="T110" fmla="*/ 334 w 488"/>
                    <a:gd name="T111" fmla="*/ 461 h 497"/>
                    <a:gd name="T112" fmla="*/ 370 w 488"/>
                    <a:gd name="T113" fmla="*/ 442 h 497"/>
                    <a:gd name="T114" fmla="*/ 407 w 488"/>
                    <a:gd name="T115" fmla="*/ 416 h 497"/>
                    <a:gd name="T116" fmla="*/ 442 w 488"/>
                    <a:gd name="T117" fmla="*/ 379 h 497"/>
                    <a:gd name="T118" fmla="*/ 460 w 488"/>
                    <a:gd name="T119" fmla="*/ 335 h 497"/>
                    <a:gd name="T120" fmla="*/ 470 w 488"/>
                    <a:gd name="T121" fmla="*/ 298 h 497"/>
                    <a:gd name="T122" fmla="*/ 478 w 488"/>
                    <a:gd name="T123" fmla="*/ 244 h 497"/>
                    <a:gd name="T124" fmla="*/ 488 w 488"/>
                    <a:gd name="T125" fmla="*/ 244 h 4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8"/>
                    <a:gd name="T190" fmla="*/ 0 h 497"/>
                    <a:gd name="T191" fmla="*/ 488 w 488"/>
                    <a:gd name="T192" fmla="*/ 497 h 4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8" h="497">
                      <a:moveTo>
                        <a:pt x="488" y="244"/>
                      </a:moveTo>
                      <a:lnTo>
                        <a:pt x="488" y="199"/>
                      </a:lnTo>
                      <a:lnTo>
                        <a:pt x="470" y="144"/>
                      </a:lnTo>
                      <a:lnTo>
                        <a:pt x="452" y="108"/>
                      </a:lnTo>
                      <a:lnTo>
                        <a:pt x="415" y="72"/>
                      </a:lnTo>
                      <a:lnTo>
                        <a:pt x="379" y="35"/>
                      </a:lnTo>
                      <a:lnTo>
                        <a:pt x="334" y="17"/>
                      </a:lnTo>
                      <a:lnTo>
                        <a:pt x="289" y="0"/>
                      </a:lnTo>
                      <a:lnTo>
                        <a:pt x="243" y="0"/>
                      </a:lnTo>
                      <a:lnTo>
                        <a:pt x="190" y="0"/>
                      </a:lnTo>
                      <a:lnTo>
                        <a:pt x="144" y="17"/>
                      </a:lnTo>
                      <a:lnTo>
                        <a:pt x="99" y="35"/>
                      </a:lnTo>
                      <a:lnTo>
                        <a:pt x="63" y="72"/>
                      </a:lnTo>
                      <a:lnTo>
                        <a:pt x="54" y="81"/>
                      </a:lnTo>
                      <a:lnTo>
                        <a:pt x="63" y="81"/>
                      </a:lnTo>
                      <a:lnTo>
                        <a:pt x="63" y="90"/>
                      </a:lnTo>
                      <a:lnTo>
                        <a:pt x="73" y="81"/>
                      </a:lnTo>
                      <a:lnTo>
                        <a:pt x="108" y="45"/>
                      </a:lnTo>
                      <a:lnTo>
                        <a:pt x="144" y="27"/>
                      </a:lnTo>
                      <a:lnTo>
                        <a:pt x="190" y="9"/>
                      </a:lnTo>
                      <a:lnTo>
                        <a:pt x="243" y="9"/>
                      </a:lnTo>
                      <a:lnTo>
                        <a:pt x="289" y="9"/>
                      </a:lnTo>
                      <a:lnTo>
                        <a:pt x="334" y="27"/>
                      </a:lnTo>
                      <a:lnTo>
                        <a:pt x="370" y="45"/>
                      </a:lnTo>
                      <a:lnTo>
                        <a:pt x="407" y="81"/>
                      </a:lnTo>
                      <a:lnTo>
                        <a:pt x="442" y="118"/>
                      </a:lnTo>
                      <a:lnTo>
                        <a:pt x="460" y="153"/>
                      </a:lnTo>
                      <a:lnTo>
                        <a:pt x="470" y="199"/>
                      </a:lnTo>
                      <a:lnTo>
                        <a:pt x="478" y="244"/>
                      </a:lnTo>
                      <a:lnTo>
                        <a:pt x="488" y="244"/>
                      </a:lnTo>
                      <a:lnTo>
                        <a:pt x="488" y="298"/>
                      </a:lnTo>
                      <a:lnTo>
                        <a:pt x="470" y="343"/>
                      </a:lnTo>
                      <a:lnTo>
                        <a:pt x="452" y="389"/>
                      </a:lnTo>
                      <a:lnTo>
                        <a:pt x="415" y="424"/>
                      </a:lnTo>
                      <a:lnTo>
                        <a:pt x="379" y="452"/>
                      </a:lnTo>
                      <a:lnTo>
                        <a:pt x="334" y="479"/>
                      </a:lnTo>
                      <a:lnTo>
                        <a:pt x="289" y="488"/>
                      </a:lnTo>
                      <a:lnTo>
                        <a:pt x="243" y="497"/>
                      </a:lnTo>
                      <a:lnTo>
                        <a:pt x="190" y="488"/>
                      </a:lnTo>
                      <a:lnTo>
                        <a:pt x="144" y="479"/>
                      </a:lnTo>
                      <a:lnTo>
                        <a:pt x="99" y="452"/>
                      </a:lnTo>
                      <a:lnTo>
                        <a:pt x="63" y="424"/>
                      </a:lnTo>
                      <a:lnTo>
                        <a:pt x="36" y="389"/>
                      </a:lnTo>
                      <a:lnTo>
                        <a:pt x="9" y="343"/>
                      </a:lnTo>
                      <a:lnTo>
                        <a:pt x="0" y="307"/>
                      </a:lnTo>
                      <a:lnTo>
                        <a:pt x="0" y="298"/>
                      </a:lnTo>
                      <a:lnTo>
                        <a:pt x="9" y="298"/>
                      </a:lnTo>
                      <a:lnTo>
                        <a:pt x="18" y="335"/>
                      </a:lnTo>
                      <a:lnTo>
                        <a:pt x="45" y="379"/>
                      </a:lnTo>
                      <a:lnTo>
                        <a:pt x="73" y="416"/>
                      </a:lnTo>
                      <a:lnTo>
                        <a:pt x="108" y="442"/>
                      </a:lnTo>
                      <a:lnTo>
                        <a:pt x="144" y="461"/>
                      </a:lnTo>
                      <a:lnTo>
                        <a:pt x="190" y="479"/>
                      </a:lnTo>
                      <a:lnTo>
                        <a:pt x="243" y="488"/>
                      </a:lnTo>
                      <a:lnTo>
                        <a:pt x="289" y="479"/>
                      </a:lnTo>
                      <a:lnTo>
                        <a:pt x="334" y="461"/>
                      </a:lnTo>
                      <a:lnTo>
                        <a:pt x="370" y="442"/>
                      </a:lnTo>
                      <a:lnTo>
                        <a:pt x="407" y="416"/>
                      </a:lnTo>
                      <a:lnTo>
                        <a:pt x="442" y="379"/>
                      </a:lnTo>
                      <a:lnTo>
                        <a:pt x="460" y="335"/>
                      </a:lnTo>
                      <a:lnTo>
                        <a:pt x="470" y="298"/>
                      </a:lnTo>
                      <a:lnTo>
                        <a:pt x="478" y="244"/>
                      </a:lnTo>
                      <a:lnTo>
                        <a:pt x="488" y="244"/>
                      </a:lnTo>
                      <a:close/>
                    </a:path>
                  </a:pathLst>
                </a:custGeom>
                <a:solidFill>
                  <a:srgbClr val="9CFFFF"/>
                </a:solidFill>
                <a:ln w="9525">
                  <a:noFill/>
                  <a:round/>
                  <a:headEnd/>
                  <a:tailEnd/>
                </a:ln>
              </p:spPr>
              <p:txBody>
                <a:bodyPr>
                  <a:prstTxWarp prst="textNoShape">
                    <a:avLst/>
                  </a:prstTxWarp>
                </a:bodyPr>
                <a:lstStyle/>
                <a:p>
                  <a:endParaRPr lang="en-US"/>
                </a:p>
              </p:txBody>
            </p:sp>
            <p:sp>
              <p:nvSpPr>
                <p:cNvPr id="39019" name="Freeform 66"/>
                <p:cNvSpPr>
                  <a:spLocks noChangeAspect="1"/>
                </p:cNvSpPr>
                <p:nvPr/>
              </p:nvSpPr>
              <p:spPr bwMode="auto">
                <a:xfrm>
                  <a:off x="1296" y="2769"/>
                  <a:ext cx="47" cy="48"/>
                </a:xfrm>
                <a:custGeom>
                  <a:avLst/>
                  <a:gdLst>
                    <a:gd name="T0" fmla="*/ 469 w 469"/>
                    <a:gd name="T1" fmla="*/ 235 h 479"/>
                    <a:gd name="T2" fmla="*/ 461 w 469"/>
                    <a:gd name="T3" fmla="*/ 190 h 479"/>
                    <a:gd name="T4" fmla="*/ 451 w 469"/>
                    <a:gd name="T5" fmla="*/ 144 h 479"/>
                    <a:gd name="T6" fmla="*/ 433 w 469"/>
                    <a:gd name="T7" fmla="*/ 109 h 479"/>
                    <a:gd name="T8" fmla="*/ 398 w 469"/>
                    <a:gd name="T9" fmla="*/ 72 h 479"/>
                    <a:gd name="T10" fmla="*/ 361 w 469"/>
                    <a:gd name="T11" fmla="*/ 36 h 479"/>
                    <a:gd name="T12" fmla="*/ 325 w 469"/>
                    <a:gd name="T13" fmla="*/ 18 h 479"/>
                    <a:gd name="T14" fmla="*/ 280 w 469"/>
                    <a:gd name="T15" fmla="*/ 0 h 479"/>
                    <a:gd name="T16" fmla="*/ 234 w 469"/>
                    <a:gd name="T17" fmla="*/ 0 h 479"/>
                    <a:gd name="T18" fmla="*/ 181 w 469"/>
                    <a:gd name="T19" fmla="*/ 0 h 479"/>
                    <a:gd name="T20" fmla="*/ 135 w 469"/>
                    <a:gd name="T21" fmla="*/ 18 h 479"/>
                    <a:gd name="T22" fmla="*/ 99 w 469"/>
                    <a:gd name="T23" fmla="*/ 36 h 479"/>
                    <a:gd name="T24" fmla="*/ 64 w 469"/>
                    <a:gd name="T25" fmla="*/ 72 h 479"/>
                    <a:gd name="T26" fmla="*/ 54 w 469"/>
                    <a:gd name="T27" fmla="*/ 81 h 479"/>
                    <a:gd name="T28" fmla="*/ 54 w 469"/>
                    <a:gd name="T29" fmla="*/ 91 h 479"/>
                    <a:gd name="T30" fmla="*/ 64 w 469"/>
                    <a:gd name="T31" fmla="*/ 91 h 479"/>
                    <a:gd name="T32" fmla="*/ 72 w 469"/>
                    <a:gd name="T33" fmla="*/ 81 h 479"/>
                    <a:gd name="T34" fmla="*/ 108 w 469"/>
                    <a:gd name="T35" fmla="*/ 54 h 479"/>
                    <a:gd name="T36" fmla="*/ 145 w 469"/>
                    <a:gd name="T37" fmla="*/ 26 h 479"/>
                    <a:gd name="T38" fmla="*/ 190 w 469"/>
                    <a:gd name="T39" fmla="*/ 18 h 479"/>
                    <a:gd name="T40" fmla="*/ 234 w 469"/>
                    <a:gd name="T41" fmla="*/ 8 h 479"/>
                    <a:gd name="T42" fmla="*/ 280 w 469"/>
                    <a:gd name="T43" fmla="*/ 18 h 479"/>
                    <a:gd name="T44" fmla="*/ 316 w 469"/>
                    <a:gd name="T45" fmla="*/ 26 h 479"/>
                    <a:gd name="T46" fmla="*/ 361 w 469"/>
                    <a:gd name="T47" fmla="*/ 54 h 479"/>
                    <a:gd name="T48" fmla="*/ 388 w 469"/>
                    <a:gd name="T49" fmla="*/ 81 h 479"/>
                    <a:gd name="T50" fmla="*/ 415 w 469"/>
                    <a:gd name="T51" fmla="*/ 109 h 479"/>
                    <a:gd name="T52" fmla="*/ 443 w 469"/>
                    <a:gd name="T53" fmla="*/ 154 h 479"/>
                    <a:gd name="T54" fmla="*/ 451 w 469"/>
                    <a:gd name="T55" fmla="*/ 190 h 479"/>
                    <a:gd name="T56" fmla="*/ 461 w 469"/>
                    <a:gd name="T57" fmla="*/ 235 h 479"/>
                    <a:gd name="T58" fmla="*/ 469 w 469"/>
                    <a:gd name="T59" fmla="*/ 235 h 479"/>
                    <a:gd name="T60" fmla="*/ 461 w 469"/>
                    <a:gd name="T61" fmla="*/ 289 h 479"/>
                    <a:gd name="T62" fmla="*/ 451 w 469"/>
                    <a:gd name="T63" fmla="*/ 326 h 479"/>
                    <a:gd name="T64" fmla="*/ 433 w 469"/>
                    <a:gd name="T65" fmla="*/ 370 h 479"/>
                    <a:gd name="T66" fmla="*/ 398 w 469"/>
                    <a:gd name="T67" fmla="*/ 407 h 479"/>
                    <a:gd name="T68" fmla="*/ 361 w 469"/>
                    <a:gd name="T69" fmla="*/ 433 h 479"/>
                    <a:gd name="T70" fmla="*/ 325 w 469"/>
                    <a:gd name="T71" fmla="*/ 452 h 479"/>
                    <a:gd name="T72" fmla="*/ 280 w 469"/>
                    <a:gd name="T73" fmla="*/ 470 h 479"/>
                    <a:gd name="T74" fmla="*/ 234 w 469"/>
                    <a:gd name="T75" fmla="*/ 479 h 479"/>
                    <a:gd name="T76" fmla="*/ 181 w 469"/>
                    <a:gd name="T77" fmla="*/ 470 h 479"/>
                    <a:gd name="T78" fmla="*/ 135 w 469"/>
                    <a:gd name="T79" fmla="*/ 452 h 479"/>
                    <a:gd name="T80" fmla="*/ 99 w 469"/>
                    <a:gd name="T81" fmla="*/ 433 h 479"/>
                    <a:gd name="T82" fmla="*/ 64 w 469"/>
                    <a:gd name="T83" fmla="*/ 407 h 479"/>
                    <a:gd name="T84" fmla="*/ 36 w 469"/>
                    <a:gd name="T85" fmla="*/ 370 h 479"/>
                    <a:gd name="T86" fmla="*/ 9 w 469"/>
                    <a:gd name="T87" fmla="*/ 326 h 479"/>
                    <a:gd name="T88" fmla="*/ 0 w 469"/>
                    <a:gd name="T89" fmla="*/ 289 h 479"/>
                    <a:gd name="T90" fmla="*/ 9 w 469"/>
                    <a:gd name="T91" fmla="*/ 289 h 479"/>
                    <a:gd name="T92" fmla="*/ 9 w 469"/>
                    <a:gd name="T93" fmla="*/ 280 h 479"/>
                    <a:gd name="T94" fmla="*/ 27 w 469"/>
                    <a:gd name="T95" fmla="*/ 326 h 479"/>
                    <a:gd name="T96" fmla="*/ 45 w 469"/>
                    <a:gd name="T97" fmla="*/ 362 h 479"/>
                    <a:gd name="T98" fmla="*/ 72 w 469"/>
                    <a:gd name="T99" fmla="*/ 397 h 479"/>
                    <a:gd name="T100" fmla="*/ 108 w 469"/>
                    <a:gd name="T101" fmla="*/ 425 h 479"/>
                    <a:gd name="T102" fmla="*/ 145 w 469"/>
                    <a:gd name="T103" fmla="*/ 443 h 479"/>
                    <a:gd name="T104" fmla="*/ 190 w 469"/>
                    <a:gd name="T105" fmla="*/ 461 h 479"/>
                    <a:gd name="T106" fmla="*/ 234 w 469"/>
                    <a:gd name="T107" fmla="*/ 461 h 479"/>
                    <a:gd name="T108" fmla="*/ 280 w 469"/>
                    <a:gd name="T109" fmla="*/ 461 h 479"/>
                    <a:gd name="T110" fmla="*/ 316 w 469"/>
                    <a:gd name="T111" fmla="*/ 443 h 479"/>
                    <a:gd name="T112" fmla="*/ 361 w 469"/>
                    <a:gd name="T113" fmla="*/ 425 h 479"/>
                    <a:gd name="T114" fmla="*/ 388 w 469"/>
                    <a:gd name="T115" fmla="*/ 397 h 479"/>
                    <a:gd name="T116" fmla="*/ 415 w 469"/>
                    <a:gd name="T117" fmla="*/ 362 h 479"/>
                    <a:gd name="T118" fmla="*/ 443 w 469"/>
                    <a:gd name="T119" fmla="*/ 326 h 479"/>
                    <a:gd name="T120" fmla="*/ 451 w 469"/>
                    <a:gd name="T121" fmla="*/ 280 h 479"/>
                    <a:gd name="T122" fmla="*/ 461 w 469"/>
                    <a:gd name="T123" fmla="*/ 235 h 479"/>
                    <a:gd name="T124" fmla="*/ 469 w 469"/>
                    <a:gd name="T125" fmla="*/ 235 h 4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9"/>
                    <a:gd name="T190" fmla="*/ 0 h 479"/>
                    <a:gd name="T191" fmla="*/ 469 w 469"/>
                    <a:gd name="T192" fmla="*/ 479 h 4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9" h="479">
                      <a:moveTo>
                        <a:pt x="469" y="235"/>
                      </a:moveTo>
                      <a:lnTo>
                        <a:pt x="461" y="190"/>
                      </a:lnTo>
                      <a:lnTo>
                        <a:pt x="451" y="144"/>
                      </a:lnTo>
                      <a:lnTo>
                        <a:pt x="433" y="109"/>
                      </a:lnTo>
                      <a:lnTo>
                        <a:pt x="398" y="72"/>
                      </a:lnTo>
                      <a:lnTo>
                        <a:pt x="361" y="36"/>
                      </a:lnTo>
                      <a:lnTo>
                        <a:pt x="325" y="18"/>
                      </a:lnTo>
                      <a:lnTo>
                        <a:pt x="280" y="0"/>
                      </a:lnTo>
                      <a:lnTo>
                        <a:pt x="234" y="0"/>
                      </a:lnTo>
                      <a:lnTo>
                        <a:pt x="181" y="0"/>
                      </a:lnTo>
                      <a:lnTo>
                        <a:pt x="135" y="18"/>
                      </a:lnTo>
                      <a:lnTo>
                        <a:pt x="99" y="36"/>
                      </a:lnTo>
                      <a:lnTo>
                        <a:pt x="64" y="72"/>
                      </a:lnTo>
                      <a:lnTo>
                        <a:pt x="54" y="81"/>
                      </a:lnTo>
                      <a:lnTo>
                        <a:pt x="54" y="91"/>
                      </a:lnTo>
                      <a:lnTo>
                        <a:pt x="64" y="91"/>
                      </a:lnTo>
                      <a:lnTo>
                        <a:pt x="72" y="81"/>
                      </a:lnTo>
                      <a:lnTo>
                        <a:pt x="108" y="54"/>
                      </a:lnTo>
                      <a:lnTo>
                        <a:pt x="145" y="26"/>
                      </a:lnTo>
                      <a:lnTo>
                        <a:pt x="190" y="18"/>
                      </a:lnTo>
                      <a:lnTo>
                        <a:pt x="234" y="8"/>
                      </a:lnTo>
                      <a:lnTo>
                        <a:pt x="280" y="18"/>
                      </a:lnTo>
                      <a:lnTo>
                        <a:pt x="316" y="26"/>
                      </a:lnTo>
                      <a:lnTo>
                        <a:pt x="361" y="54"/>
                      </a:lnTo>
                      <a:lnTo>
                        <a:pt x="388" y="81"/>
                      </a:lnTo>
                      <a:lnTo>
                        <a:pt x="415" y="109"/>
                      </a:lnTo>
                      <a:lnTo>
                        <a:pt x="443" y="154"/>
                      </a:lnTo>
                      <a:lnTo>
                        <a:pt x="451" y="190"/>
                      </a:lnTo>
                      <a:lnTo>
                        <a:pt x="461" y="235"/>
                      </a:lnTo>
                      <a:lnTo>
                        <a:pt x="469" y="235"/>
                      </a:lnTo>
                      <a:lnTo>
                        <a:pt x="461" y="289"/>
                      </a:lnTo>
                      <a:lnTo>
                        <a:pt x="451" y="326"/>
                      </a:lnTo>
                      <a:lnTo>
                        <a:pt x="433" y="370"/>
                      </a:lnTo>
                      <a:lnTo>
                        <a:pt x="398" y="407"/>
                      </a:lnTo>
                      <a:lnTo>
                        <a:pt x="361" y="433"/>
                      </a:lnTo>
                      <a:lnTo>
                        <a:pt x="325" y="452"/>
                      </a:lnTo>
                      <a:lnTo>
                        <a:pt x="280" y="470"/>
                      </a:lnTo>
                      <a:lnTo>
                        <a:pt x="234" y="479"/>
                      </a:lnTo>
                      <a:lnTo>
                        <a:pt x="181" y="470"/>
                      </a:lnTo>
                      <a:lnTo>
                        <a:pt x="135" y="452"/>
                      </a:lnTo>
                      <a:lnTo>
                        <a:pt x="99" y="433"/>
                      </a:lnTo>
                      <a:lnTo>
                        <a:pt x="64" y="407"/>
                      </a:lnTo>
                      <a:lnTo>
                        <a:pt x="36" y="370"/>
                      </a:lnTo>
                      <a:lnTo>
                        <a:pt x="9" y="326"/>
                      </a:lnTo>
                      <a:lnTo>
                        <a:pt x="0" y="289"/>
                      </a:lnTo>
                      <a:lnTo>
                        <a:pt x="9" y="289"/>
                      </a:lnTo>
                      <a:lnTo>
                        <a:pt x="9" y="280"/>
                      </a:lnTo>
                      <a:lnTo>
                        <a:pt x="27" y="326"/>
                      </a:lnTo>
                      <a:lnTo>
                        <a:pt x="45" y="362"/>
                      </a:lnTo>
                      <a:lnTo>
                        <a:pt x="72" y="397"/>
                      </a:lnTo>
                      <a:lnTo>
                        <a:pt x="108" y="425"/>
                      </a:lnTo>
                      <a:lnTo>
                        <a:pt x="145" y="443"/>
                      </a:lnTo>
                      <a:lnTo>
                        <a:pt x="190" y="461"/>
                      </a:lnTo>
                      <a:lnTo>
                        <a:pt x="234" y="461"/>
                      </a:lnTo>
                      <a:lnTo>
                        <a:pt x="280" y="461"/>
                      </a:lnTo>
                      <a:lnTo>
                        <a:pt x="316" y="443"/>
                      </a:lnTo>
                      <a:lnTo>
                        <a:pt x="361" y="425"/>
                      </a:lnTo>
                      <a:lnTo>
                        <a:pt x="388" y="397"/>
                      </a:lnTo>
                      <a:lnTo>
                        <a:pt x="415" y="362"/>
                      </a:lnTo>
                      <a:lnTo>
                        <a:pt x="443" y="326"/>
                      </a:lnTo>
                      <a:lnTo>
                        <a:pt x="451" y="280"/>
                      </a:lnTo>
                      <a:lnTo>
                        <a:pt x="461" y="235"/>
                      </a:lnTo>
                      <a:lnTo>
                        <a:pt x="469" y="235"/>
                      </a:lnTo>
                      <a:close/>
                    </a:path>
                  </a:pathLst>
                </a:custGeom>
                <a:solidFill>
                  <a:srgbClr val="A1FFFF"/>
                </a:solidFill>
                <a:ln w="9525">
                  <a:noFill/>
                  <a:round/>
                  <a:headEnd/>
                  <a:tailEnd/>
                </a:ln>
              </p:spPr>
              <p:txBody>
                <a:bodyPr>
                  <a:prstTxWarp prst="textNoShape">
                    <a:avLst/>
                  </a:prstTxWarp>
                </a:bodyPr>
                <a:lstStyle/>
                <a:p>
                  <a:endParaRPr lang="en-US"/>
                </a:p>
              </p:txBody>
            </p:sp>
            <p:sp>
              <p:nvSpPr>
                <p:cNvPr id="39020" name="Freeform 67"/>
                <p:cNvSpPr>
                  <a:spLocks noChangeAspect="1"/>
                </p:cNvSpPr>
                <p:nvPr/>
              </p:nvSpPr>
              <p:spPr bwMode="auto">
                <a:xfrm>
                  <a:off x="1297" y="2770"/>
                  <a:ext cx="45" cy="46"/>
                </a:xfrm>
                <a:custGeom>
                  <a:avLst/>
                  <a:gdLst>
                    <a:gd name="T0" fmla="*/ 442 w 452"/>
                    <a:gd name="T1" fmla="*/ 182 h 453"/>
                    <a:gd name="T2" fmla="*/ 406 w 452"/>
                    <a:gd name="T3" fmla="*/ 101 h 453"/>
                    <a:gd name="T4" fmla="*/ 352 w 452"/>
                    <a:gd name="T5" fmla="*/ 46 h 453"/>
                    <a:gd name="T6" fmla="*/ 271 w 452"/>
                    <a:gd name="T7" fmla="*/ 10 h 453"/>
                    <a:gd name="T8" fmla="*/ 181 w 452"/>
                    <a:gd name="T9" fmla="*/ 10 h 453"/>
                    <a:gd name="T10" fmla="*/ 99 w 452"/>
                    <a:gd name="T11" fmla="*/ 46 h 453"/>
                    <a:gd name="T12" fmla="*/ 55 w 452"/>
                    <a:gd name="T13" fmla="*/ 83 h 453"/>
                    <a:gd name="T14" fmla="*/ 55 w 452"/>
                    <a:gd name="T15" fmla="*/ 101 h 453"/>
                    <a:gd name="T16" fmla="*/ 99 w 452"/>
                    <a:gd name="T17" fmla="*/ 55 h 453"/>
                    <a:gd name="T18" fmla="*/ 181 w 452"/>
                    <a:gd name="T19" fmla="*/ 18 h 453"/>
                    <a:gd name="T20" fmla="*/ 262 w 452"/>
                    <a:gd name="T21" fmla="*/ 18 h 453"/>
                    <a:gd name="T22" fmla="*/ 343 w 452"/>
                    <a:gd name="T23" fmla="*/ 55 h 453"/>
                    <a:gd name="T24" fmla="*/ 397 w 452"/>
                    <a:gd name="T25" fmla="*/ 109 h 453"/>
                    <a:gd name="T26" fmla="*/ 434 w 452"/>
                    <a:gd name="T27" fmla="*/ 190 h 453"/>
                    <a:gd name="T28" fmla="*/ 452 w 452"/>
                    <a:gd name="T29" fmla="*/ 227 h 453"/>
                    <a:gd name="T30" fmla="*/ 434 w 452"/>
                    <a:gd name="T31" fmla="*/ 318 h 453"/>
                    <a:gd name="T32" fmla="*/ 379 w 452"/>
                    <a:gd name="T33" fmla="*/ 389 h 453"/>
                    <a:gd name="T34" fmla="*/ 307 w 452"/>
                    <a:gd name="T35" fmla="*/ 435 h 453"/>
                    <a:gd name="T36" fmla="*/ 225 w 452"/>
                    <a:gd name="T37" fmla="*/ 453 h 453"/>
                    <a:gd name="T38" fmla="*/ 136 w 452"/>
                    <a:gd name="T39" fmla="*/ 435 h 453"/>
                    <a:gd name="T40" fmla="*/ 63 w 452"/>
                    <a:gd name="T41" fmla="*/ 389 h 453"/>
                    <a:gd name="T42" fmla="*/ 18 w 452"/>
                    <a:gd name="T43" fmla="*/ 318 h 453"/>
                    <a:gd name="T44" fmla="*/ 9 w 452"/>
                    <a:gd name="T45" fmla="*/ 272 h 453"/>
                    <a:gd name="T46" fmla="*/ 18 w 452"/>
                    <a:gd name="T47" fmla="*/ 263 h 453"/>
                    <a:gd name="T48" fmla="*/ 27 w 452"/>
                    <a:gd name="T49" fmla="*/ 308 h 453"/>
                    <a:gd name="T50" fmla="*/ 72 w 452"/>
                    <a:gd name="T51" fmla="*/ 381 h 453"/>
                    <a:gd name="T52" fmla="*/ 144 w 452"/>
                    <a:gd name="T53" fmla="*/ 425 h 453"/>
                    <a:gd name="T54" fmla="*/ 225 w 452"/>
                    <a:gd name="T55" fmla="*/ 444 h 453"/>
                    <a:gd name="T56" fmla="*/ 307 w 452"/>
                    <a:gd name="T57" fmla="*/ 425 h 453"/>
                    <a:gd name="T58" fmla="*/ 371 w 452"/>
                    <a:gd name="T59" fmla="*/ 381 h 453"/>
                    <a:gd name="T60" fmla="*/ 415 w 452"/>
                    <a:gd name="T61" fmla="*/ 308 h 453"/>
                    <a:gd name="T62" fmla="*/ 434 w 452"/>
                    <a:gd name="T63" fmla="*/ 227 h 4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2"/>
                    <a:gd name="T97" fmla="*/ 0 h 453"/>
                    <a:gd name="T98" fmla="*/ 452 w 452"/>
                    <a:gd name="T99" fmla="*/ 453 h 4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2" h="453">
                      <a:moveTo>
                        <a:pt x="452" y="227"/>
                      </a:moveTo>
                      <a:lnTo>
                        <a:pt x="442" y="182"/>
                      </a:lnTo>
                      <a:lnTo>
                        <a:pt x="434" y="146"/>
                      </a:lnTo>
                      <a:lnTo>
                        <a:pt x="406" y="101"/>
                      </a:lnTo>
                      <a:lnTo>
                        <a:pt x="379" y="73"/>
                      </a:lnTo>
                      <a:lnTo>
                        <a:pt x="352" y="46"/>
                      </a:lnTo>
                      <a:lnTo>
                        <a:pt x="307" y="18"/>
                      </a:lnTo>
                      <a:lnTo>
                        <a:pt x="271" y="10"/>
                      </a:lnTo>
                      <a:lnTo>
                        <a:pt x="225" y="0"/>
                      </a:lnTo>
                      <a:lnTo>
                        <a:pt x="181" y="10"/>
                      </a:lnTo>
                      <a:lnTo>
                        <a:pt x="136" y="18"/>
                      </a:lnTo>
                      <a:lnTo>
                        <a:pt x="99" y="46"/>
                      </a:lnTo>
                      <a:lnTo>
                        <a:pt x="63" y="73"/>
                      </a:lnTo>
                      <a:lnTo>
                        <a:pt x="55" y="83"/>
                      </a:lnTo>
                      <a:lnTo>
                        <a:pt x="55" y="91"/>
                      </a:lnTo>
                      <a:lnTo>
                        <a:pt x="55" y="101"/>
                      </a:lnTo>
                      <a:lnTo>
                        <a:pt x="72" y="83"/>
                      </a:lnTo>
                      <a:lnTo>
                        <a:pt x="99" y="55"/>
                      </a:lnTo>
                      <a:lnTo>
                        <a:pt x="144" y="37"/>
                      </a:lnTo>
                      <a:lnTo>
                        <a:pt x="181" y="18"/>
                      </a:lnTo>
                      <a:lnTo>
                        <a:pt x="225" y="18"/>
                      </a:lnTo>
                      <a:lnTo>
                        <a:pt x="262" y="18"/>
                      </a:lnTo>
                      <a:lnTo>
                        <a:pt x="307" y="37"/>
                      </a:lnTo>
                      <a:lnTo>
                        <a:pt x="343" y="55"/>
                      </a:lnTo>
                      <a:lnTo>
                        <a:pt x="371" y="83"/>
                      </a:lnTo>
                      <a:lnTo>
                        <a:pt x="397" y="109"/>
                      </a:lnTo>
                      <a:lnTo>
                        <a:pt x="415" y="146"/>
                      </a:lnTo>
                      <a:lnTo>
                        <a:pt x="434" y="190"/>
                      </a:lnTo>
                      <a:lnTo>
                        <a:pt x="434" y="227"/>
                      </a:lnTo>
                      <a:lnTo>
                        <a:pt x="452" y="227"/>
                      </a:lnTo>
                      <a:lnTo>
                        <a:pt x="442" y="272"/>
                      </a:lnTo>
                      <a:lnTo>
                        <a:pt x="434" y="318"/>
                      </a:lnTo>
                      <a:lnTo>
                        <a:pt x="406" y="354"/>
                      </a:lnTo>
                      <a:lnTo>
                        <a:pt x="379" y="389"/>
                      </a:lnTo>
                      <a:lnTo>
                        <a:pt x="352" y="417"/>
                      </a:lnTo>
                      <a:lnTo>
                        <a:pt x="307" y="435"/>
                      </a:lnTo>
                      <a:lnTo>
                        <a:pt x="271" y="453"/>
                      </a:lnTo>
                      <a:lnTo>
                        <a:pt x="225" y="453"/>
                      </a:lnTo>
                      <a:lnTo>
                        <a:pt x="181" y="453"/>
                      </a:lnTo>
                      <a:lnTo>
                        <a:pt x="136" y="435"/>
                      </a:lnTo>
                      <a:lnTo>
                        <a:pt x="99" y="417"/>
                      </a:lnTo>
                      <a:lnTo>
                        <a:pt x="63" y="389"/>
                      </a:lnTo>
                      <a:lnTo>
                        <a:pt x="36" y="354"/>
                      </a:lnTo>
                      <a:lnTo>
                        <a:pt x="18" y="318"/>
                      </a:lnTo>
                      <a:lnTo>
                        <a:pt x="0" y="272"/>
                      </a:lnTo>
                      <a:lnTo>
                        <a:pt x="9" y="272"/>
                      </a:lnTo>
                      <a:lnTo>
                        <a:pt x="9" y="263"/>
                      </a:lnTo>
                      <a:lnTo>
                        <a:pt x="18" y="263"/>
                      </a:lnTo>
                      <a:lnTo>
                        <a:pt x="18" y="272"/>
                      </a:lnTo>
                      <a:lnTo>
                        <a:pt x="27" y="308"/>
                      </a:lnTo>
                      <a:lnTo>
                        <a:pt x="45" y="344"/>
                      </a:lnTo>
                      <a:lnTo>
                        <a:pt x="72" y="381"/>
                      </a:lnTo>
                      <a:lnTo>
                        <a:pt x="99" y="407"/>
                      </a:lnTo>
                      <a:lnTo>
                        <a:pt x="144" y="425"/>
                      </a:lnTo>
                      <a:lnTo>
                        <a:pt x="181" y="435"/>
                      </a:lnTo>
                      <a:lnTo>
                        <a:pt x="225" y="444"/>
                      </a:lnTo>
                      <a:lnTo>
                        <a:pt x="262" y="435"/>
                      </a:lnTo>
                      <a:lnTo>
                        <a:pt x="307" y="425"/>
                      </a:lnTo>
                      <a:lnTo>
                        <a:pt x="343" y="407"/>
                      </a:lnTo>
                      <a:lnTo>
                        <a:pt x="371" y="381"/>
                      </a:lnTo>
                      <a:lnTo>
                        <a:pt x="397" y="344"/>
                      </a:lnTo>
                      <a:lnTo>
                        <a:pt x="415" y="308"/>
                      </a:lnTo>
                      <a:lnTo>
                        <a:pt x="434" y="272"/>
                      </a:lnTo>
                      <a:lnTo>
                        <a:pt x="434" y="227"/>
                      </a:lnTo>
                      <a:lnTo>
                        <a:pt x="452" y="227"/>
                      </a:lnTo>
                      <a:close/>
                    </a:path>
                  </a:pathLst>
                </a:custGeom>
                <a:solidFill>
                  <a:srgbClr val="A6FFFF"/>
                </a:solidFill>
                <a:ln w="9525">
                  <a:noFill/>
                  <a:round/>
                  <a:headEnd/>
                  <a:tailEnd/>
                </a:ln>
              </p:spPr>
              <p:txBody>
                <a:bodyPr>
                  <a:prstTxWarp prst="textNoShape">
                    <a:avLst/>
                  </a:prstTxWarp>
                </a:bodyPr>
                <a:lstStyle/>
                <a:p>
                  <a:endParaRPr lang="en-US"/>
                </a:p>
              </p:txBody>
            </p:sp>
            <p:sp>
              <p:nvSpPr>
                <p:cNvPr id="39021" name="Freeform 68"/>
                <p:cNvSpPr>
                  <a:spLocks noChangeAspect="1"/>
                </p:cNvSpPr>
                <p:nvPr/>
              </p:nvSpPr>
              <p:spPr bwMode="auto">
                <a:xfrm>
                  <a:off x="1299" y="2772"/>
                  <a:ext cx="42" cy="43"/>
                </a:xfrm>
                <a:custGeom>
                  <a:avLst/>
                  <a:gdLst>
                    <a:gd name="T0" fmla="*/ 416 w 416"/>
                    <a:gd name="T1" fmla="*/ 172 h 426"/>
                    <a:gd name="T2" fmla="*/ 379 w 416"/>
                    <a:gd name="T3" fmla="*/ 91 h 426"/>
                    <a:gd name="T4" fmla="*/ 325 w 416"/>
                    <a:gd name="T5" fmla="*/ 37 h 426"/>
                    <a:gd name="T6" fmla="*/ 244 w 416"/>
                    <a:gd name="T7" fmla="*/ 0 h 426"/>
                    <a:gd name="T8" fmla="*/ 163 w 416"/>
                    <a:gd name="T9" fmla="*/ 0 h 426"/>
                    <a:gd name="T10" fmla="*/ 81 w 416"/>
                    <a:gd name="T11" fmla="*/ 37 h 426"/>
                    <a:gd name="T12" fmla="*/ 37 w 416"/>
                    <a:gd name="T13" fmla="*/ 83 h 426"/>
                    <a:gd name="T14" fmla="*/ 45 w 416"/>
                    <a:gd name="T15" fmla="*/ 91 h 426"/>
                    <a:gd name="T16" fmla="*/ 90 w 416"/>
                    <a:gd name="T17" fmla="*/ 46 h 426"/>
                    <a:gd name="T18" fmla="*/ 163 w 416"/>
                    <a:gd name="T19" fmla="*/ 19 h 426"/>
                    <a:gd name="T20" fmla="*/ 244 w 416"/>
                    <a:gd name="T21" fmla="*/ 19 h 426"/>
                    <a:gd name="T22" fmla="*/ 316 w 416"/>
                    <a:gd name="T23" fmla="*/ 46 h 426"/>
                    <a:gd name="T24" fmla="*/ 371 w 416"/>
                    <a:gd name="T25" fmla="*/ 101 h 426"/>
                    <a:gd name="T26" fmla="*/ 397 w 416"/>
                    <a:gd name="T27" fmla="*/ 172 h 426"/>
                    <a:gd name="T28" fmla="*/ 416 w 416"/>
                    <a:gd name="T29" fmla="*/ 209 h 426"/>
                    <a:gd name="T30" fmla="*/ 397 w 416"/>
                    <a:gd name="T31" fmla="*/ 290 h 426"/>
                    <a:gd name="T32" fmla="*/ 353 w 416"/>
                    <a:gd name="T33" fmla="*/ 363 h 426"/>
                    <a:gd name="T34" fmla="*/ 289 w 416"/>
                    <a:gd name="T35" fmla="*/ 407 h 426"/>
                    <a:gd name="T36" fmla="*/ 207 w 416"/>
                    <a:gd name="T37" fmla="*/ 426 h 426"/>
                    <a:gd name="T38" fmla="*/ 126 w 416"/>
                    <a:gd name="T39" fmla="*/ 407 h 426"/>
                    <a:gd name="T40" fmla="*/ 54 w 416"/>
                    <a:gd name="T41" fmla="*/ 363 h 426"/>
                    <a:gd name="T42" fmla="*/ 9 w 416"/>
                    <a:gd name="T43" fmla="*/ 290 h 426"/>
                    <a:gd name="T44" fmla="*/ 0 w 416"/>
                    <a:gd name="T45" fmla="*/ 245 h 426"/>
                    <a:gd name="T46" fmla="*/ 9 w 416"/>
                    <a:gd name="T47" fmla="*/ 254 h 426"/>
                    <a:gd name="T48" fmla="*/ 37 w 416"/>
                    <a:gd name="T49" fmla="*/ 326 h 426"/>
                    <a:gd name="T50" fmla="*/ 90 w 416"/>
                    <a:gd name="T51" fmla="*/ 381 h 426"/>
                    <a:gd name="T52" fmla="*/ 163 w 416"/>
                    <a:gd name="T53" fmla="*/ 407 h 426"/>
                    <a:gd name="T54" fmla="*/ 244 w 416"/>
                    <a:gd name="T55" fmla="*/ 407 h 426"/>
                    <a:gd name="T56" fmla="*/ 316 w 416"/>
                    <a:gd name="T57" fmla="*/ 381 h 426"/>
                    <a:gd name="T58" fmla="*/ 371 w 416"/>
                    <a:gd name="T59" fmla="*/ 326 h 426"/>
                    <a:gd name="T60" fmla="*/ 397 w 416"/>
                    <a:gd name="T61" fmla="*/ 254 h 426"/>
                    <a:gd name="T62" fmla="*/ 416 w 416"/>
                    <a:gd name="T63" fmla="*/ 209 h 4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6"/>
                    <a:gd name="T97" fmla="*/ 0 h 426"/>
                    <a:gd name="T98" fmla="*/ 416 w 416"/>
                    <a:gd name="T99" fmla="*/ 426 h 4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6" h="426">
                      <a:moveTo>
                        <a:pt x="416" y="209"/>
                      </a:moveTo>
                      <a:lnTo>
                        <a:pt x="416" y="172"/>
                      </a:lnTo>
                      <a:lnTo>
                        <a:pt x="397" y="128"/>
                      </a:lnTo>
                      <a:lnTo>
                        <a:pt x="379" y="91"/>
                      </a:lnTo>
                      <a:lnTo>
                        <a:pt x="353" y="65"/>
                      </a:lnTo>
                      <a:lnTo>
                        <a:pt x="325" y="37"/>
                      </a:lnTo>
                      <a:lnTo>
                        <a:pt x="289" y="19"/>
                      </a:lnTo>
                      <a:lnTo>
                        <a:pt x="244" y="0"/>
                      </a:lnTo>
                      <a:lnTo>
                        <a:pt x="207" y="0"/>
                      </a:lnTo>
                      <a:lnTo>
                        <a:pt x="163" y="0"/>
                      </a:lnTo>
                      <a:lnTo>
                        <a:pt x="126" y="19"/>
                      </a:lnTo>
                      <a:lnTo>
                        <a:pt x="81" y="37"/>
                      </a:lnTo>
                      <a:lnTo>
                        <a:pt x="54" y="65"/>
                      </a:lnTo>
                      <a:lnTo>
                        <a:pt x="37" y="83"/>
                      </a:lnTo>
                      <a:lnTo>
                        <a:pt x="45" y="83"/>
                      </a:lnTo>
                      <a:lnTo>
                        <a:pt x="45" y="91"/>
                      </a:lnTo>
                      <a:lnTo>
                        <a:pt x="63" y="73"/>
                      </a:lnTo>
                      <a:lnTo>
                        <a:pt x="90" y="46"/>
                      </a:lnTo>
                      <a:lnTo>
                        <a:pt x="126" y="28"/>
                      </a:lnTo>
                      <a:lnTo>
                        <a:pt x="163" y="19"/>
                      </a:lnTo>
                      <a:lnTo>
                        <a:pt x="207" y="10"/>
                      </a:lnTo>
                      <a:lnTo>
                        <a:pt x="244" y="19"/>
                      </a:lnTo>
                      <a:lnTo>
                        <a:pt x="280" y="28"/>
                      </a:lnTo>
                      <a:lnTo>
                        <a:pt x="316" y="46"/>
                      </a:lnTo>
                      <a:lnTo>
                        <a:pt x="343" y="73"/>
                      </a:lnTo>
                      <a:lnTo>
                        <a:pt x="371" y="101"/>
                      </a:lnTo>
                      <a:lnTo>
                        <a:pt x="388" y="136"/>
                      </a:lnTo>
                      <a:lnTo>
                        <a:pt x="397" y="172"/>
                      </a:lnTo>
                      <a:lnTo>
                        <a:pt x="406" y="209"/>
                      </a:lnTo>
                      <a:lnTo>
                        <a:pt x="416" y="209"/>
                      </a:lnTo>
                      <a:lnTo>
                        <a:pt x="416" y="254"/>
                      </a:lnTo>
                      <a:lnTo>
                        <a:pt x="397" y="290"/>
                      </a:lnTo>
                      <a:lnTo>
                        <a:pt x="379" y="326"/>
                      </a:lnTo>
                      <a:lnTo>
                        <a:pt x="353" y="363"/>
                      </a:lnTo>
                      <a:lnTo>
                        <a:pt x="325" y="389"/>
                      </a:lnTo>
                      <a:lnTo>
                        <a:pt x="289" y="407"/>
                      </a:lnTo>
                      <a:lnTo>
                        <a:pt x="244" y="417"/>
                      </a:lnTo>
                      <a:lnTo>
                        <a:pt x="207" y="426"/>
                      </a:lnTo>
                      <a:lnTo>
                        <a:pt x="163" y="417"/>
                      </a:lnTo>
                      <a:lnTo>
                        <a:pt x="126" y="407"/>
                      </a:lnTo>
                      <a:lnTo>
                        <a:pt x="81" y="389"/>
                      </a:lnTo>
                      <a:lnTo>
                        <a:pt x="54" y="363"/>
                      </a:lnTo>
                      <a:lnTo>
                        <a:pt x="27" y="326"/>
                      </a:lnTo>
                      <a:lnTo>
                        <a:pt x="9" y="290"/>
                      </a:lnTo>
                      <a:lnTo>
                        <a:pt x="0" y="254"/>
                      </a:lnTo>
                      <a:lnTo>
                        <a:pt x="0" y="245"/>
                      </a:lnTo>
                      <a:lnTo>
                        <a:pt x="9" y="235"/>
                      </a:lnTo>
                      <a:lnTo>
                        <a:pt x="9" y="254"/>
                      </a:lnTo>
                      <a:lnTo>
                        <a:pt x="18" y="290"/>
                      </a:lnTo>
                      <a:lnTo>
                        <a:pt x="37" y="326"/>
                      </a:lnTo>
                      <a:lnTo>
                        <a:pt x="63" y="354"/>
                      </a:lnTo>
                      <a:lnTo>
                        <a:pt x="90" y="381"/>
                      </a:lnTo>
                      <a:lnTo>
                        <a:pt x="126" y="399"/>
                      </a:lnTo>
                      <a:lnTo>
                        <a:pt x="163" y="407"/>
                      </a:lnTo>
                      <a:lnTo>
                        <a:pt x="207" y="407"/>
                      </a:lnTo>
                      <a:lnTo>
                        <a:pt x="244" y="407"/>
                      </a:lnTo>
                      <a:lnTo>
                        <a:pt x="280" y="399"/>
                      </a:lnTo>
                      <a:lnTo>
                        <a:pt x="316" y="381"/>
                      </a:lnTo>
                      <a:lnTo>
                        <a:pt x="343" y="354"/>
                      </a:lnTo>
                      <a:lnTo>
                        <a:pt x="371" y="326"/>
                      </a:lnTo>
                      <a:lnTo>
                        <a:pt x="388" y="290"/>
                      </a:lnTo>
                      <a:lnTo>
                        <a:pt x="397" y="254"/>
                      </a:lnTo>
                      <a:lnTo>
                        <a:pt x="406" y="209"/>
                      </a:lnTo>
                      <a:lnTo>
                        <a:pt x="416" y="209"/>
                      </a:lnTo>
                      <a:close/>
                    </a:path>
                  </a:pathLst>
                </a:custGeom>
                <a:solidFill>
                  <a:srgbClr val="ABFFFF"/>
                </a:solidFill>
                <a:ln w="9525">
                  <a:noFill/>
                  <a:round/>
                  <a:headEnd/>
                  <a:tailEnd/>
                </a:ln>
              </p:spPr>
              <p:txBody>
                <a:bodyPr>
                  <a:prstTxWarp prst="textNoShape">
                    <a:avLst/>
                  </a:prstTxWarp>
                </a:bodyPr>
                <a:lstStyle/>
                <a:p>
                  <a:endParaRPr lang="en-US"/>
                </a:p>
              </p:txBody>
            </p:sp>
            <p:sp>
              <p:nvSpPr>
                <p:cNvPr id="39022" name="Freeform 69"/>
                <p:cNvSpPr>
                  <a:spLocks noChangeAspect="1"/>
                </p:cNvSpPr>
                <p:nvPr/>
              </p:nvSpPr>
              <p:spPr bwMode="auto">
                <a:xfrm>
                  <a:off x="1300" y="2773"/>
                  <a:ext cx="40" cy="40"/>
                </a:xfrm>
                <a:custGeom>
                  <a:avLst/>
                  <a:gdLst>
                    <a:gd name="T0" fmla="*/ 388 w 397"/>
                    <a:gd name="T1" fmla="*/ 162 h 397"/>
                    <a:gd name="T2" fmla="*/ 362 w 397"/>
                    <a:gd name="T3" fmla="*/ 91 h 397"/>
                    <a:gd name="T4" fmla="*/ 307 w 397"/>
                    <a:gd name="T5" fmla="*/ 36 h 397"/>
                    <a:gd name="T6" fmla="*/ 235 w 397"/>
                    <a:gd name="T7" fmla="*/ 9 h 397"/>
                    <a:gd name="T8" fmla="*/ 154 w 397"/>
                    <a:gd name="T9" fmla="*/ 9 h 397"/>
                    <a:gd name="T10" fmla="*/ 81 w 397"/>
                    <a:gd name="T11" fmla="*/ 36 h 397"/>
                    <a:gd name="T12" fmla="*/ 36 w 397"/>
                    <a:gd name="T13" fmla="*/ 81 h 397"/>
                    <a:gd name="T14" fmla="*/ 36 w 397"/>
                    <a:gd name="T15" fmla="*/ 99 h 397"/>
                    <a:gd name="T16" fmla="*/ 91 w 397"/>
                    <a:gd name="T17" fmla="*/ 45 h 397"/>
                    <a:gd name="T18" fmla="*/ 154 w 397"/>
                    <a:gd name="T19" fmla="*/ 18 h 397"/>
                    <a:gd name="T20" fmla="*/ 235 w 397"/>
                    <a:gd name="T21" fmla="*/ 18 h 397"/>
                    <a:gd name="T22" fmla="*/ 298 w 397"/>
                    <a:gd name="T23" fmla="*/ 45 h 397"/>
                    <a:gd name="T24" fmla="*/ 352 w 397"/>
                    <a:gd name="T25" fmla="*/ 99 h 397"/>
                    <a:gd name="T26" fmla="*/ 379 w 397"/>
                    <a:gd name="T27" fmla="*/ 162 h 397"/>
                    <a:gd name="T28" fmla="*/ 397 w 397"/>
                    <a:gd name="T29" fmla="*/ 199 h 397"/>
                    <a:gd name="T30" fmla="*/ 379 w 397"/>
                    <a:gd name="T31" fmla="*/ 280 h 397"/>
                    <a:gd name="T32" fmla="*/ 334 w 397"/>
                    <a:gd name="T33" fmla="*/ 344 h 397"/>
                    <a:gd name="T34" fmla="*/ 271 w 397"/>
                    <a:gd name="T35" fmla="*/ 389 h 397"/>
                    <a:gd name="T36" fmla="*/ 198 w 397"/>
                    <a:gd name="T37" fmla="*/ 397 h 397"/>
                    <a:gd name="T38" fmla="*/ 117 w 397"/>
                    <a:gd name="T39" fmla="*/ 389 h 397"/>
                    <a:gd name="T40" fmla="*/ 54 w 397"/>
                    <a:gd name="T41" fmla="*/ 344 h 397"/>
                    <a:gd name="T42" fmla="*/ 9 w 397"/>
                    <a:gd name="T43" fmla="*/ 280 h 397"/>
                    <a:gd name="T44" fmla="*/ 0 w 397"/>
                    <a:gd name="T45" fmla="*/ 225 h 397"/>
                    <a:gd name="T46" fmla="*/ 9 w 397"/>
                    <a:gd name="T47" fmla="*/ 217 h 397"/>
                    <a:gd name="T48" fmla="*/ 28 w 397"/>
                    <a:gd name="T49" fmla="*/ 271 h 397"/>
                    <a:gd name="T50" fmla="*/ 63 w 397"/>
                    <a:gd name="T51" fmla="*/ 334 h 397"/>
                    <a:gd name="T52" fmla="*/ 127 w 397"/>
                    <a:gd name="T53" fmla="*/ 371 h 397"/>
                    <a:gd name="T54" fmla="*/ 198 w 397"/>
                    <a:gd name="T55" fmla="*/ 389 h 397"/>
                    <a:gd name="T56" fmla="*/ 271 w 397"/>
                    <a:gd name="T57" fmla="*/ 371 h 397"/>
                    <a:gd name="T58" fmla="*/ 325 w 397"/>
                    <a:gd name="T59" fmla="*/ 334 h 397"/>
                    <a:gd name="T60" fmla="*/ 370 w 397"/>
                    <a:gd name="T61" fmla="*/ 271 h 397"/>
                    <a:gd name="T62" fmla="*/ 379 w 397"/>
                    <a:gd name="T63" fmla="*/ 199 h 3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7"/>
                    <a:gd name="T97" fmla="*/ 0 h 397"/>
                    <a:gd name="T98" fmla="*/ 397 w 397"/>
                    <a:gd name="T99" fmla="*/ 397 h 3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7" h="397">
                      <a:moveTo>
                        <a:pt x="397" y="199"/>
                      </a:moveTo>
                      <a:lnTo>
                        <a:pt x="388" y="162"/>
                      </a:lnTo>
                      <a:lnTo>
                        <a:pt x="379" y="126"/>
                      </a:lnTo>
                      <a:lnTo>
                        <a:pt x="362" y="91"/>
                      </a:lnTo>
                      <a:lnTo>
                        <a:pt x="334" y="63"/>
                      </a:lnTo>
                      <a:lnTo>
                        <a:pt x="307" y="36"/>
                      </a:lnTo>
                      <a:lnTo>
                        <a:pt x="271" y="18"/>
                      </a:lnTo>
                      <a:lnTo>
                        <a:pt x="235" y="9"/>
                      </a:lnTo>
                      <a:lnTo>
                        <a:pt x="198" y="0"/>
                      </a:lnTo>
                      <a:lnTo>
                        <a:pt x="154" y="9"/>
                      </a:lnTo>
                      <a:lnTo>
                        <a:pt x="117" y="18"/>
                      </a:lnTo>
                      <a:lnTo>
                        <a:pt x="81" y="36"/>
                      </a:lnTo>
                      <a:lnTo>
                        <a:pt x="54" y="63"/>
                      </a:lnTo>
                      <a:lnTo>
                        <a:pt x="36" y="81"/>
                      </a:lnTo>
                      <a:lnTo>
                        <a:pt x="36" y="91"/>
                      </a:lnTo>
                      <a:lnTo>
                        <a:pt x="36" y="99"/>
                      </a:lnTo>
                      <a:lnTo>
                        <a:pt x="63" y="73"/>
                      </a:lnTo>
                      <a:lnTo>
                        <a:pt x="91" y="45"/>
                      </a:lnTo>
                      <a:lnTo>
                        <a:pt x="127" y="27"/>
                      </a:lnTo>
                      <a:lnTo>
                        <a:pt x="154" y="18"/>
                      </a:lnTo>
                      <a:lnTo>
                        <a:pt x="198" y="9"/>
                      </a:lnTo>
                      <a:lnTo>
                        <a:pt x="235" y="18"/>
                      </a:lnTo>
                      <a:lnTo>
                        <a:pt x="271" y="27"/>
                      </a:lnTo>
                      <a:lnTo>
                        <a:pt x="298" y="45"/>
                      </a:lnTo>
                      <a:lnTo>
                        <a:pt x="325" y="73"/>
                      </a:lnTo>
                      <a:lnTo>
                        <a:pt x="352" y="99"/>
                      </a:lnTo>
                      <a:lnTo>
                        <a:pt x="370" y="126"/>
                      </a:lnTo>
                      <a:lnTo>
                        <a:pt x="379" y="162"/>
                      </a:lnTo>
                      <a:lnTo>
                        <a:pt x="379" y="199"/>
                      </a:lnTo>
                      <a:lnTo>
                        <a:pt x="397" y="199"/>
                      </a:lnTo>
                      <a:lnTo>
                        <a:pt x="388" y="244"/>
                      </a:lnTo>
                      <a:lnTo>
                        <a:pt x="379" y="280"/>
                      </a:lnTo>
                      <a:lnTo>
                        <a:pt x="362" y="316"/>
                      </a:lnTo>
                      <a:lnTo>
                        <a:pt x="334" y="344"/>
                      </a:lnTo>
                      <a:lnTo>
                        <a:pt x="307" y="371"/>
                      </a:lnTo>
                      <a:lnTo>
                        <a:pt x="271" y="389"/>
                      </a:lnTo>
                      <a:lnTo>
                        <a:pt x="235" y="397"/>
                      </a:lnTo>
                      <a:lnTo>
                        <a:pt x="198" y="397"/>
                      </a:lnTo>
                      <a:lnTo>
                        <a:pt x="154" y="397"/>
                      </a:lnTo>
                      <a:lnTo>
                        <a:pt x="117" y="389"/>
                      </a:lnTo>
                      <a:lnTo>
                        <a:pt x="81" y="371"/>
                      </a:lnTo>
                      <a:lnTo>
                        <a:pt x="54" y="344"/>
                      </a:lnTo>
                      <a:lnTo>
                        <a:pt x="28" y="316"/>
                      </a:lnTo>
                      <a:lnTo>
                        <a:pt x="9" y="280"/>
                      </a:lnTo>
                      <a:lnTo>
                        <a:pt x="0" y="244"/>
                      </a:lnTo>
                      <a:lnTo>
                        <a:pt x="0" y="225"/>
                      </a:lnTo>
                      <a:lnTo>
                        <a:pt x="9" y="225"/>
                      </a:lnTo>
                      <a:lnTo>
                        <a:pt x="9" y="217"/>
                      </a:lnTo>
                      <a:lnTo>
                        <a:pt x="9" y="235"/>
                      </a:lnTo>
                      <a:lnTo>
                        <a:pt x="28" y="271"/>
                      </a:lnTo>
                      <a:lnTo>
                        <a:pt x="36" y="308"/>
                      </a:lnTo>
                      <a:lnTo>
                        <a:pt x="63" y="334"/>
                      </a:lnTo>
                      <a:lnTo>
                        <a:pt x="91" y="353"/>
                      </a:lnTo>
                      <a:lnTo>
                        <a:pt x="127" y="371"/>
                      </a:lnTo>
                      <a:lnTo>
                        <a:pt x="154" y="389"/>
                      </a:lnTo>
                      <a:lnTo>
                        <a:pt x="198" y="389"/>
                      </a:lnTo>
                      <a:lnTo>
                        <a:pt x="235" y="389"/>
                      </a:lnTo>
                      <a:lnTo>
                        <a:pt x="271" y="371"/>
                      </a:lnTo>
                      <a:lnTo>
                        <a:pt x="298" y="353"/>
                      </a:lnTo>
                      <a:lnTo>
                        <a:pt x="325" y="334"/>
                      </a:lnTo>
                      <a:lnTo>
                        <a:pt x="352" y="308"/>
                      </a:lnTo>
                      <a:lnTo>
                        <a:pt x="370" y="271"/>
                      </a:lnTo>
                      <a:lnTo>
                        <a:pt x="379" y="235"/>
                      </a:lnTo>
                      <a:lnTo>
                        <a:pt x="379" y="199"/>
                      </a:lnTo>
                      <a:lnTo>
                        <a:pt x="397" y="199"/>
                      </a:lnTo>
                      <a:close/>
                    </a:path>
                  </a:pathLst>
                </a:custGeom>
                <a:solidFill>
                  <a:srgbClr val="B0FFFF"/>
                </a:solidFill>
                <a:ln w="9525">
                  <a:noFill/>
                  <a:round/>
                  <a:headEnd/>
                  <a:tailEnd/>
                </a:ln>
              </p:spPr>
              <p:txBody>
                <a:bodyPr>
                  <a:prstTxWarp prst="textNoShape">
                    <a:avLst/>
                  </a:prstTxWarp>
                </a:bodyPr>
                <a:lstStyle/>
                <a:p>
                  <a:endParaRPr lang="en-US"/>
                </a:p>
              </p:txBody>
            </p:sp>
            <p:sp>
              <p:nvSpPr>
                <p:cNvPr id="39023" name="Freeform 70"/>
                <p:cNvSpPr>
                  <a:spLocks noChangeAspect="1"/>
                </p:cNvSpPr>
                <p:nvPr/>
              </p:nvSpPr>
              <p:spPr bwMode="auto">
                <a:xfrm>
                  <a:off x="1301" y="2774"/>
                  <a:ext cx="37" cy="38"/>
                </a:xfrm>
                <a:custGeom>
                  <a:avLst/>
                  <a:gdLst>
                    <a:gd name="T0" fmla="*/ 370 w 370"/>
                    <a:gd name="T1" fmla="*/ 153 h 380"/>
                    <a:gd name="T2" fmla="*/ 343 w 370"/>
                    <a:gd name="T3" fmla="*/ 90 h 380"/>
                    <a:gd name="T4" fmla="*/ 289 w 370"/>
                    <a:gd name="T5" fmla="*/ 36 h 380"/>
                    <a:gd name="T6" fmla="*/ 226 w 370"/>
                    <a:gd name="T7" fmla="*/ 9 h 380"/>
                    <a:gd name="T8" fmla="*/ 145 w 370"/>
                    <a:gd name="T9" fmla="*/ 9 h 380"/>
                    <a:gd name="T10" fmla="*/ 82 w 370"/>
                    <a:gd name="T11" fmla="*/ 36 h 380"/>
                    <a:gd name="T12" fmla="*/ 27 w 370"/>
                    <a:gd name="T13" fmla="*/ 90 h 380"/>
                    <a:gd name="T14" fmla="*/ 36 w 370"/>
                    <a:gd name="T15" fmla="*/ 99 h 380"/>
                    <a:gd name="T16" fmla="*/ 45 w 370"/>
                    <a:gd name="T17" fmla="*/ 90 h 380"/>
                    <a:gd name="T18" fmla="*/ 90 w 370"/>
                    <a:gd name="T19" fmla="*/ 46 h 380"/>
                    <a:gd name="T20" fmla="*/ 153 w 370"/>
                    <a:gd name="T21" fmla="*/ 18 h 380"/>
                    <a:gd name="T22" fmla="*/ 226 w 370"/>
                    <a:gd name="T23" fmla="*/ 18 h 380"/>
                    <a:gd name="T24" fmla="*/ 289 w 370"/>
                    <a:gd name="T25" fmla="*/ 46 h 380"/>
                    <a:gd name="T26" fmla="*/ 335 w 370"/>
                    <a:gd name="T27" fmla="*/ 90 h 380"/>
                    <a:gd name="T28" fmla="*/ 361 w 370"/>
                    <a:gd name="T29" fmla="*/ 153 h 380"/>
                    <a:gd name="T30" fmla="*/ 370 w 370"/>
                    <a:gd name="T31" fmla="*/ 190 h 380"/>
                    <a:gd name="T32" fmla="*/ 361 w 370"/>
                    <a:gd name="T33" fmla="*/ 262 h 380"/>
                    <a:gd name="T34" fmla="*/ 316 w 370"/>
                    <a:gd name="T35" fmla="*/ 325 h 380"/>
                    <a:gd name="T36" fmla="*/ 262 w 370"/>
                    <a:gd name="T37" fmla="*/ 362 h 380"/>
                    <a:gd name="T38" fmla="*/ 189 w 370"/>
                    <a:gd name="T39" fmla="*/ 380 h 380"/>
                    <a:gd name="T40" fmla="*/ 118 w 370"/>
                    <a:gd name="T41" fmla="*/ 362 h 380"/>
                    <a:gd name="T42" fmla="*/ 54 w 370"/>
                    <a:gd name="T43" fmla="*/ 325 h 380"/>
                    <a:gd name="T44" fmla="*/ 19 w 370"/>
                    <a:gd name="T45" fmla="*/ 262 h 380"/>
                    <a:gd name="T46" fmla="*/ 0 w 370"/>
                    <a:gd name="T47" fmla="*/ 208 h 380"/>
                    <a:gd name="T48" fmla="*/ 9 w 370"/>
                    <a:gd name="T49" fmla="*/ 199 h 380"/>
                    <a:gd name="T50" fmla="*/ 27 w 370"/>
                    <a:gd name="T51" fmla="*/ 262 h 380"/>
                    <a:gd name="T52" fmla="*/ 63 w 370"/>
                    <a:gd name="T53" fmla="*/ 317 h 380"/>
                    <a:gd name="T54" fmla="*/ 118 w 370"/>
                    <a:gd name="T55" fmla="*/ 352 h 380"/>
                    <a:gd name="T56" fmla="*/ 189 w 370"/>
                    <a:gd name="T57" fmla="*/ 370 h 380"/>
                    <a:gd name="T58" fmla="*/ 252 w 370"/>
                    <a:gd name="T59" fmla="*/ 352 h 380"/>
                    <a:gd name="T60" fmla="*/ 307 w 370"/>
                    <a:gd name="T61" fmla="*/ 317 h 380"/>
                    <a:gd name="T62" fmla="*/ 353 w 370"/>
                    <a:gd name="T63" fmla="*/ 262 h 380"/>
                    <a:gd name="T64" fmla="*/ 361 w 370"/>
                    <a:gd name="T65" fmla="*/ 190 h 3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0"/>
                    <a:gd name="T100" fmla="*/ 0 h 380"/>
                    <a:gd name="T101" fmla="*/ 370 w 370"/>
                    <a:gd name="T102" fmla="*/ 380 h 3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0" h="380">
                      <a:moveTo>
                        <a:pt x="370" y="190"/>
                      </a:moveTo>
                      <a:lnTo>
                        <a:pt x="370" y="153"/>
                      </a:lnTo>
                      <a:lnTo>
                        <a:pt x="361" y="117"/>
                      </a:lnTo>
                      <a:lnTo>
                        <a:pt x="343" y="90"/>
                      </a:lnTo>
                      <a:lnTo>
                        <a:pt x="316" y="64"/>
                      </a:lnTo>
                      <a:lnTo>
                        <a:pt x="289" y="36"/>
                      </a:lnTo>
                      <a:lnTo>
                        <a:pt x="262" y="18"/>
                      </a:lnTo>
                      <a:lnTo>
                        <a:pt x="226" y="9"/>
                      </a:lnTo>
                      <a:lnTo>
                        <a:pt x="189" y="0"/>
                      </a:lnTo>
                      <a:lnTo>
                        <a:pt x="145" y="9"/>
                      </a:lnTo>
                      <a:lnTo>
                        <a:pt x="118" y="18"/>
                      </a:lnTo>
                      <a:lnTo>
                        <a:pt x="82" y="36"/>
                      </a:lnTo>
                      <a:lnTo>
                        <a:pt x="54" y="64"/>
                      </a:lnTo>
                      <a:lnTo>
                        <a:pt x="27" y="90"/>
                      </a:lnTo>
                      <a:lnTo>
                        <a:pt x="36" y="90"/>
                      </a:lnTo>
                      <a:lnTo>
                        <a:pt x="36" y="99"/>
                      </a:lnTo>
                      <a:lnTo>
                        <a:pt x="36" y="109"/>
                      </a:lnTo>
                      <a:lnTo>
                        <a:pt x="45" y="90"/>
                      </a:lnTo>
                      <a:lnTo>
                        <a:pt x="63" y="72"/>
                      </a:lnTo>
                      <a:lnTo>
                        <a:pt x="90" y="46"/>
                      </a:lnTo>
                      <a:lnTo>
                        <a:pt x="118" y="27"/>
                      </a:lnTo>
                      <a:lnTo>
                        <a:pt x="153" y="18"/>
                      </a:lnTo>
                      <a:lnTo>
                        <a:pt x="189" y="18"/>
                      </a:lnTo>
                      <a:lnTo>
                        <a:pt x="226" y="18"/>
                      </a:lnTo>
                      <a:lnTo>
                        <a:pt x="252" y="27"/>
                      </a:lnTo>
                      <a:lnTo>
                        <a:pt x="289" y="46"/>
                      </a:lnTo>
                      <a:lnTo>
                        <a:pt x="307" y="72"/>
                      </a:lnTo>
                      <a:lnTo>
                        <a:pt x="335" y="90"/>
                      </a:lnTo>
                      <a:lnTo>
                        <a:pt x="353" y="127"/>
                      </a:lnTo>
                      <a:lnTo>
                        <a:pt x="361" y="153"/>
                      </a:lnTo>
                      <a:lnTo>
                        <a:pt x="361" y="190"/>
                      </a:lnTo>
                      <a:lnTo>
                        <a:pt x="370" y="190"/>
                      </a:lnTo>
                      <a:lnTo>
                        <a:pt x="370" y="226"/>
                      </a:lnTo>
                      <a:lnTo>
                        <a:pt x="361" y="262"/>
                      </a:lnTo>
                      <a:lnTo>
                        <a:pt x="343" y="299"/>
                      </a:lnTo>
                      <a:lnTo>
                        <a:pt x="316" y="325"/>
                      </a:lnTo>
                      <a:lnTo>
                        <a:pt x="289" y="344"/>
                      </a:lnTo>
                      <a:lnTo>
                        <a:pt x="262" y="362"/>
                      </a:lnTo>
                      <a:lnTo>
                        <a:pt x="226" y="380"/>
                      </a:lnTo>
                      <a:lnTo>
                        <a:pt x="189" y="380"/>
                      </a:lnTo>
                      <a:lnTo>
                        <a:pt x="145" y="380"/>
                      </a:lnTo>
                      <a:lnTo>
                        <a:pt x="118" y="362"/>
                      </a:lnTo>
                      <a:lnTo>
                        <a:pt x="82" y="344"/>
                      </a:lnTo>
                      <a:lnTo>
                        <a:pt x="54" y="325"/>
                      </a:lnTo>
                      <a:lnTo>
                        <a:pt x="27" y="299"/>
                      </a:lnTo>
                      <a:lnTo>
                        <a:pt x="19" y="262"/>
                      </a:lnTo>
                      <a:lnTo>
                        <a:pt x="0" y="226"/>
                      </a:lnTo>
                      <a:lnTo>
                        <a:pt x="0" y="208"/>
                      </a:lnTo>
                      <a:lnTo>
                        <a:pt x="9" y="208"/>
                      </a:lnTo>
                      <a:lnTo>
                        <a:pt x="9" y="199"/>
                      </a:lnTo>
                      <a:lnTo>
                        <a:pt x="19" y="226"/>
                      </a:lnTo>
                      <a:lnTo>
                        <a:pt x="27" y="262"/>
                      </a:lnTo>
                      <a:lnTo>
                        <a:pt x="45" y="289"/>
                      </a:lnTo>
                      <a:lnTo>
                        <a:pt x="63" y="317"/>
                      </a:lnTo>
                      <a:lnTo>
                        <a:pt x="90" y="335"/>
                      </a:lnTo>
                      <a:lnTo>
                        <a:pt x="118" y="352"/>
                      </a:lnTo>
                      <a:lnTo>
                        <a:pt x="153" y="362"/>
                      </a:lnTo>
                      <a:lnTo>
                        <a:pt x="189" y="370"/>
                      </a:lnTo>
                      <a:lnTo>
                        <a:pt x="226" y="362"/>
                      </a:lnTo>
                      <a:lnTo>
                        <a:pt x="252" y="352"/>
                      </a:lnTo>
                      <a:lnTo>
                        <a:pt x="289" y="335"/>
                      </a:lnTo>
                      <a:lnTo>
                        <a:pt x="307" y="317"/>
                      </a:lnTo>
                      <a:lnTo>
                        <a:pt x="335" y="289"/>
                      </a:lnTo>
                      <a:lnTo>
                        <a:pt x="353" y="262"/>
                      </a:lnTo>
                      <a:lnTo>
                        <a:pt x="361" y="226"/>
                      </a:lnTo>
                      <a:lnTo>
                        <a:pt x="361" y="190"/>
                      </a:lnTo>
                      <a:lnTo>
                        <a:pt x="370" y="190"/>
                      </a:lnTo>
                      <a:close/>
                    </a:path>
                  </a:pathLst>
                </a:custGeom>
                <a:solidFill>
                  <a:srgbClr val="B6FFFF"/>
                </a:solidFill>
                <a:ln w="9525">
                  <a:noFill/>
                  <a:round/>
                  <a:headEnd/>
                  <a:tailEnd/>
                </a:ln>
              </p:spPr>
              <p:txBody>
                <a:bodyPr>
                  <a:prstTxWarp prst="textNoShape">
                    <a:avLst/>
                  </a:prstTxWarp>
                </a:bodyPr>
                <a:lstStyle/>
                <a:p>
                  <a:endParaRPr lang="en-US"/>
                </a:p>
              </p:txBody>
            </p:sp>
            <p:sp>
              <p:nvSpPr>
                <p:cNvPr id="39024" name="Freeform 71"/>
                <p:cNvSpPr>
                  <a:spLocks noChangeAspect="1"/>
                </p:cNvSpPr>
                <p:nvPr/>
              </p:nvSpPr>
              <p:spPr bwMode="auto">
                <a:xfrm>
                  <a:off x="1302" y="2776"/>
                  <a:ext cx="35" cy="35"/>
                </a:xfrm>
                <a:custGeom>
                  <a:avLst/>
                  <a:gdLst>
                    <a:gd name="T0" fmla="*/ 352 w 352"/>
                    <a:gd name="T1" fmla="*/ 135 h 352"/>
                    <a:gd name="T2" fmla="*/ 326 w 352"/>
                    <a:gd name="T3" fmla="*/ 72 h 352"/>
                    <a:gd name="T4" fmla="*/ 280 w 352"/>
                    <a:gd name="T5" fmla="*/ 28 h 352"/>
                    <a:gd name="T6" fmla="*/ 217 w 352"/>
                    <a:gd name="T7" fmla="*/ 0 h 352"/>
                    <a:gd name="T8" fmla="*/ 144 w 352"/>
                    <a:gd name="T9" fmla="*/ 0 h 352"/>
                    <a:gd name="T10" fmla="*/ 81 w 352"/>
                    <a:gd name="T11" fmla="*/ 28 h 352"/>
                    <a:gd name="T12" fmla="*/ 36 w 352"/>
                    <a:gd name="T13" fmla="*/ 72 h 352"/>
                    <a:gd name="T14" fmla="*/ 27 w 352"/>
                    <a:gd name="T15" fmla="*/ 99 h 352"/>
                    <a:gd name="T16" fmla="*/ 45 w 352"/>
                    <a:gd name="T17" fmla="*/ 81 h 352"/>
                    <a:gd name="T18" fmla="*/ 91 w 352"/>
                    <a:gd name="T19" fmla="*/ 36 h 352"/>
                    <a:gd name="T20" fmla="*/ 144 w 352"/>
                    <a:gd name="T21" fmla="*/ 18 h 352"/>
                    <a:gd name="T22" fmla="*/ 208 w 352"/>
                    <a:gd name="T23" fmla="*/ 18 h 352"/>
                    <a:gd name="T24" fmla="*/ 271 w 352"/>
                    <a:gd name="T25" fmla="*/ 36 h 352"/>
                    <a:gd name="T26" fmla="*/ 316 w 352"/>
                    <a:gd name="T27" fmla="*/ 81 h 352"/>
                    <a:gd name="T28" fmla="*/ 334 w 352"/>
                    <a:gd name="T29" fmla="*/ 145 h 352"/>
                    <a:gd name="T30" fmla="*/ 352 w 352"/>
                    <a:gd name="T31" fmla="*/ 172 h 352"/>
                    <a:gd name="T32" fmla="*/ 344 w 352"/>
                    <a:gd name="T33" fmla="*/ 244 h 352"/>
                    <a:gd name="T34" fmla="*/ 298 w 352"/>
                    <a:gd name="T35" fmla="*/ 299 h 352"/>
                    <a:gd name="T36" fmla="*/ 243 w 352"/>
                    <a:gd name="T37" fmla="*/ 334 h 352"/>
                    <a:gd name="T38" fmla="*/ 180 w 352"/>
                    <a:gd name="T39" fmla="*/ 352 h 352"/>
                    <a:gd name="T40" fmla="*/ 109 w 352"/>
                    <a:gd name="T41" fmla="*/ 334 h 352"/>
                    <a:gd name="T42" fmla="*/ 54 w 352"/>
                    <a:gd name="T43" fmla="*/ 299 h 352"/>
                    <a:gd name="T44" fmla="*/ 18 w 352"/>
                    <a:gd name="T45" fmla="*/ 244 h 352"/>
                    <a:gd name="T46" fmla="*/ 0 w 352"/>
                    <a:gd name="T47" fmla="*/ 181 h 352"/>
                    <a:gd name="T48" fmla="*/ 10 w 352"/>
                    <a:gd name="T49" fmla="*/ 172 h 352"/>
                    <a:gd name="T50" fmla="*/ 18 w 352"/>
                    <a:gd name="T51" fmla="*/ 163 h 352"/>
                    <a:gd name="T52" fmla="*/ 18 w 352"/>
                    <a:gd name="T53" fmla="*/ 208 h 352"/>
                    <a:gd name="T54" fmla="*/ 45 w 352"/>
                    <a:gd name="T55" fmla="*/ 263 h 352"/>
                    <a:gd name="T56" fmla="*/ 91 w 352"/>
                    <a:gd name="T57" fmla="*/ 307 h 352"/>
                    <a:gd name="T58" fmla="*/ 144 w 352"/>
                    <a:gd name="T59" fmla="*/ 334 h 352"/>
                    <a:gd name="T60" fmla="*/ 208 w 352"/>
                    <a:gd name="T61" fmla="*/ 334 h 352"/>
                    <a:gd name="T62" fmla="*/ 271 w 352"/>
                    <a:gd name="T63" fmla="*/ 307 h 352"/>
                    <a:gd name="T64" fmla="*/ 316 w 352"/>
                    <a:gd name="T65" fmla="*/ 263 h 352"/>
                    <a:gd name="T66" fmla="*/ 334 w 352"/>
                    <a:gd name="T67" fmla="*/ 208 h 352"/>
                    <a:gd name="T68" fmla="*/ 352 w 352"/>
                    <a:gd name="T69" fmla="*/ 172 h 3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2"/>
                    <a:gd name="T106" fmla="*/ 0 h 352"/>
                    <a:gd name="T107" fmla="*/ 352 w 352"/>
                    <a:gd name="T108" fmla="*/ 352 h 3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2" h="352">
                      <a:moveTo>
                        <a:pt x="352" y="172"/>
                      </a:moveTo>
                      <a:lnTo>
                        <a:pt x="352" y="135"/>
                      </a:lnTo>
                      <a:lnTo>
                        <a:pt x="344" y="109"/>
                      </a:lnTo>
                      <a:lnTo>
                        <a:pt x="326" y="72"/>
                      </a:lnTo>
                      <a:lnTo>
                        <a:pt x="298" y="54"/>
                      </a:lnTo>
                      <a:lnTo>
                        <a:pt x="280" y="28"/>
                      </a:lnTo>
                      <a:lnTo>
                        <a:pt x="243" y="9"/>
                      </a:lnTo>
                      <a:lnTo>
                        <a:pt x="217" y="0"/>
                      </a:lnTo>
                      <a:lnTo>
                        <a:pt x="180" y="0"/>
                      </a:lnTo>
                      <a:lnTo>
                        <a:pt x="144" y="0"/>
                      </a:lnTo>
                      <a:lnTo>
                        <a:pt x="109" y="9"/>
                      </a:lnTo>
                      <a:lnTo>
                        <a:pt x="81" y="28"/>
                      </a:lnTo>
                      <a:lnTo>
                        <a:pt x="54" y="54"/>
                      </a:lnTo>
                      <a:lnTo>
                        <a:pt x="36" y="72"/>
                      </a:lnTo>
                      <a:lnTo>
                        <a:pt x="27" y="91"/>
                      </a:lnTo>
                      <a:lnTo>
                        <a:pt x="27" y="99"/>
                      </a:lnTo>
                      <a:lnTo>
                        <a:pt x="27" y="109"/>
                      </a:lnTo>
                      <a:lnTo>
                        <a:pt x="45" y="81"/>
                      </a:lnTo>
                      <a:lnTo>
                        <a:pt x="63" y="64"/>
                      </a:lnTo>
                      <a:lnTo>
                        <a:pt x="91" y="36"/>
                      </a:lnTo>
                      <a:lnTo>
                        <a:pt x="117" y="28"/>
                      </a:lnTo>
                      <a:lnTo>
                        <a:pt x="144" y="18"/>
                      </a:lnTo>
                      <a:lnTo>
                        <a:pt x="180" y="9"/>
                      </a:lnTo>
                      <a:lnTo>
                        <a:pt x="208" y="18"/>
                      </a:lnTo>
                      <a:lnTo>
                        <a:pt x="243" y="28"/>
                      </a:lnTo>
                      <a:lnTo>
                        <a:pt x="271" y="36"/>
                      </a:lnTo>
                      <a:lnTo>
                        <a:pt x="289" y="64"/>
                      </a:lnTo>
                      <a:lnTo>
                        <a:pt x="316" y="81"/>
                      </a:lnTo>
                      <a:lnTo>
                        <a:pt x="326" y="109"/>
                      </a:lnTo>
                      <a:lnTo>
                        <a:pt x="334" y="145"/>
                      </a:lnTo>
                      <a:lnTo>
                        <a:pt x="344" y="172"/>
                      </a:lnTo>
                      <a:lnTo>
                        <a:pt x="352" y="172"/>
                      </a:lnTo>
                      <a:lnTo>
                        <a:pt x="352" y="208"/>
                      </a:lnTo>
                      <a:lnTo>
                        <a:pt x="344" y="244"/>
                      </a:lnTo>
                      <a:lnTo>
                        <a:pt x="326" y="271"/>
                      </a:lnTo>
                      <a:lnTo>
                        <a:pt x="298" y="299"/>
                      </a:lnTo>
                      <a:lnTo>
                        <a:pt x="280" y="317"/>
                      </a:lnTo>
                      <a:lnTo>
                        <a:pt x="243" y="334"/>
                      </a:lnTo>
                      <a:lnTo>
                        <a:pt x="217" y="344"/>
                      </a:lnTo>
                      <a:lnTo>
                        <a:pt x="180" y="352"/>
                      </a:lnTo>
                      <a:lnTo>
                        <a:pt x="144" y="344"/>
                      </a:lnTo>
                      <a:lnTo>
                        <a:pt x="109" y="334"/>
                      </a:lnTo>
                      <a:lnTo>
                        <a:pt x="81" y="317"/>
                      </a:lnTo>
                      <a:lnTo>
                        <a:pt x="54" y="299"/>
                      </a:lnTo>
                      <a:lnTo>
                        <a:pt x="36" y="271"/>
                      </a:lnTo>
                      <a:lnTo>
                        <a:pt x="18" y="244"/>
                      </a:lnTo>
                      <a:lnTo>
                        <a:pt x="10" y="208"/>
                      </a:lnTo>
                      <a:lnTo>
                        <a:pt x="0" y="181"/>
                      </a:lnTo>
                      <a:lnTo>
                        <a:pt x="10" y="181"/>
                      </a:lnTo>
                      <a:lnTo>
                        <a:pt x="10" y="172"/>
                      </a:lnTo>
                      <a:lnTo>
                        <a:pt x="10" y="163"/>
                      </a:lnTo>
                      <a:lnTo>
                        <a:pt x="18" y="163"/>
                      </a:lnTo>
                      <a:lnTo>
                        <a:pt x="18" y="172"/>
                      </a:lnTo>
                      <a:lnTo>
                        <a:pt x="18" y="208"/>
                      </a:lnTo>
                      <a:lnTo>
                        <a:pt x="27" y="235"/>
                      </a:lnTo>
                      <a:lnTo>
                        <a:pt x="45" y="263"/>
                      </a:lnTo>
                      <a:lnTo>
                        <a:pt x="63" y="289"/>
                      </a:lnTo>
                      <a:lnTo>
                        <a:pt x="91" y="307"/>
                      </a:lnTo>
                      <a:lnTo>
                        <a:pt x="117" y="326"/>
                      </a:lnTo>
                      <a:lnTo>
                        <a:pt x="144" y="334"/>
                      </a:lnTo>
                      <a:lnTo>
                        <a:pt x="180" y="334"/>
                      </a:lnTo>
                      <a:lnTo>
                        <a:pt x="208" y="334"/>
                      </a:lnTo>
                      <a:lnTo>
                        <a:pt x="243" y="326"/>
                      </a:lnTo>
                      <a:lnTo>
                        <a:pt x="271" y="307"/>
                      </a:lnTo>
                      <a:lnTo>
                        <a:pt x="289" y="289"/>
                      </a:lnTo>
                      <a:lnTo>
                        <a:pt x="316" y="263"/>
                      </a:lnTo>
                      <a:lnTo>
                        <a:pt x="326" y="235"/>
                      </a:lnTo>
                      <a:lnTo>
                        <a:pt x="334" y="208"/>
                      </a:lnTo>
                      <a:lnTo>
                        <a:pt x="344" y="172"/>
                      </a:lnTo>
                      <a:lnTo>
                        <a:pt x="352" y="172"/>
                      </a:lnTo>
                      <a:close/>
                    </a:path>
                  </a:pathLst>
                </a:custGeom>
                <a:solidFill>
                  <a:srgbClr val="BBFFFF"/>
                </a:solidFill>
                <a:ln w="9525">
                  <a:noFill/>
                  <a:round/>
                  <a:headEnd/>
                  <a:tailEnd/>
                </a:ln>
              </p:spPr>
              <p:txBody>
                <a:bodyPr>
                  <a:prstTxWarp prst="textNoShape">
                    <a:avLst/>
                  </a:prstTxWarp>
                </a:bodyPr>
                <a:lstStyle/>
                <a:p>
                  <a:endParaRPr lang="en-US"/>
                </a:p>
              </p:txBody>
            </p:sp>
            <p:sp>
              <p:nvSpPr>
                <p:cNvPr id="39025" name="Freeform 72"/>
                <p:cNvSpPr>
                  <a:spLocks noChangeAspect="1"/>
                </p:cNvSpPr>
                <p:nvPr/>
              </p:nvSpPr>
              <p:spPr bwMode="auto">
                <a:xfrm>
                  <a:off x="1304" y="2777"/>
                  <a:ext cx="32" cy="32"/>
                </a:xfrm>
                <a:custGeom>
                  <a:avLst/>
                  <a:gdLst>
                    <a:gd name="T0" fmla="*/ 316 w 326"/>
                    <a:gd name="T1" fmla="*/ 136 h 325"/>
                    <a:gd name="T2" fmla="*/ 298 w 326"/>
                    <a:gd name="T3" fmla="*/ 72 h 325"/>
                    <a:gd name="T4" fmla="*/ 253 w 326"/>
                    <a:gd name="T5" fmla="*/ 27 h 325"/>
                    <a:gd name="T6" fmla="*/ 190 w 326"/>
                    <a:gd name="T7" fmla="*/ 9 h 325"/>
                    <a:gd name="T8" fmla="*/ 126 w 326"/>
                    <a:gd name="T9" fmla="*/ 9 h 325"/>
                    <a:gd name="T10" fmla="*/ 73 w 326"/>
                    <a:gd name="T11" fmla="*/ 27 h 325"/>
                    <a:gd name="T12" fmla="*/ 27 w 326"/>
                    <a:gd name="T13" fmla="*/ 72 h 325"/>
                    <a:gd name="T14" fmla="*/ 9 w 326"/>
                    <a:gd name="T15" fmla="*/ 108 h 325"/>
                    <a:gd name="T16" fmla="*/ 9 w 326"/>
                    <a:gd name="T17" fmla="*/ 126 h 325"/>
                    <a:gd name="T18" fmla="*/ 0 w 326"/>
                    <a:gd name="T19" fmla="*/ 145 h 325"/>
                    <a:gd name="T20" fmla="*/ 0 w 326"/>
                    <a:gd name="T21" fmla="*/ 163 h 325"/>
                    <a:gd name="T22" fmla="*/ 9 w 326"/>
                    <a:gd name="T23" fmla="*/ 226 h 325"/>
                    <a:gd name="T24" fmla="*/ 45 w 326"/>
                    <a:gd name="T25" fmla="*/ 280 h 325"/>
                    <a:gd name="T26" fmla="*/ 99 w 326"/>
                    <a:gd name="T27" fmla="*/ 317 h 325"/>
                    <a:gd name="T28" fmla="*/ 162 w 326"/>
                    <a:gd name="T29" fmla="*/ 325 h 325"/>
                    <a:gd name="T30" fmla="*/ 225 w 326"/>
                    <a:gd name="T31" fmla="*/ 317 h 325"/>
                    <a:gd name="T32" fmla="*/ 271 w 326"/>
                    <a:gd name="T33" fmla="*/ 280 h 325"/>
                    <a:gd name="T34" fmla="*/ 308 w 326"/>
                    <a:gd name="T35" fmla="*/ 226 h 325"/>
                    <a:gd name="T36" fmla="*/ 326 w 326"/>
                    <a:gd name="T37" fmla="*/ 163 h 325"/>
                    <a:gd name="T38" fmla="*/ 308 w 326"/>
                    <a:gd name="T39" fmla="*/ 136 h 325"/>
                    <a:gd name="T40" fmla="*/ 280 w 326"/>
                    <a:gd name="T41" fmla="*/ 82 h 325"/>
                    <a:gd name="T42" fmla="*/ 244 w 326"/>
                    <a:gd name="T43" fmla="*/ 37 h 325"/>
                    <a:gd name="T44" fmla="*/ 190 w 326"/>
                    <a:gd name="T45" fmla="*/ 19 h 325"/>
                    <a:gd name="T46" fmla="*/ 126 w 326"/>
                    <a:gd name="T47" fmla="*/ 19 h 325"/>
                    <a:gd name="T48" fmla="*/ 73 w 326"/>
                    <a:gd name="T49" fmla="*/ 37 h 325"/>
                    <a:gd name="T50" fmla="*/ 36 w 326"/>
                    <a:gd name="T51" fmla="*/ 82 h 325"/>
                    <a:gd name="T52" fmla="*/ 9 w 326"/>
                    <a:gd name="T53" fmla="*/ 136 h 325"/>
                    <a:gd name="T54" fmla="*/ 9 w 326"/>
                    <a:gd name="T55" fmla="*/ 199 h 325"/>
                    <a:gd name="T56" fmla="*/ 36 w 326"/>
                    <a:gd name="T57" fmla="*/ 254 h 325"/>
                    <a:gd name="T58" fmla="*/ 73 w 326"/>
                    <a:gd name="T59" fmla="*/ 290 h 325"/>
                    <a:gd name="T60" fmla="*/ 126 w 326"/>
                    <a:gd name="T61" fmla="*/ 317 h 325"/>
                    <a:gd name="T62" fmla="*/ 190 w 326"/>
                    <a:gd name="T63" fmla="*/ 317 h 325"/>
                    <a:gd name="T64" fmla="*/ 244 w 326"/>
                    <a:gd name="T65" fmla="*/ 290 h 325"/>
                    <a:gd name="T66" fmla="*/ 280 w 326"/>
                    <a:gd name="T67" fmla="*/ 254 h 325"/>
                    <a:gd name="T68" fmla="*/ 308 w 326"/>
                    <a:gd name="T69" fmla="*/ 199 h 325"/>
                    <a:gd name="T70" fmla="*/ 326 w 326"/>
                    <a:gd name="T71" fmla="*/ 163 h 3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6"/>
                    <a:gd name="T109" fmla="*/ 0 h 325"/>
                    <a:gd name="T110" fmla="*/ 326 w 326"/>
                    <a:gd name="T111" fmla="*/ 325 h 3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6" h="325">
                      <a:moveTo>
                        <a:pt x="326" y="163"/>
                      </a:moveTo>
                      <a:lnTo>
                        <a:pt x="316" y="136"/>
                      </a:lnTo>
                      <a:lnTo>
                        <a:pt x="308" y="100"/>
                      </a:lnTo>
                      <a:lnTo>
                        <a:pt x="298" y="72"/>
                      </a:lnTo>
                      <a:lnTo>
                        <a:pt x="271" y="55"/>
                      </a:lnTo>
                      <a:lnTo>
                        <a:pt x="253" y="27"/>
                      </a:lnTo>
                      <a:lnTo>
                        <a:pt x="225" y="19"/>
                      </a:lnTo>
                      <a:lnTo>
                        <a:pt x="190" y="9"/>
                      </a:lnTo>
                      <a:lnTo>
                        <a:pt x="162" y="0"/>
                      </a:lnTo>
                      <a:lnTo>
                        <a:pt x="126" y="9"/>
                      </a:lnTo>
                      <a:lnTo>
                        <a:pt x="99" y="19"/>
                      </a:lnTo>
                      <a:lnTo>
                        <a:pt x="73" y="27"/>
                      </a:lnTo>
                      <a:lnTo>
                        <a:pt x="45" y="55"/>
                      </a:lnTo>
                      <a:lnTo>
                        <a:pt x="27" y="72"/>
                      </a:lnTo>
                      <a:lnTo>
                        <a:pt x="9" y="100"/>
                      </a:lnTo>
                      <a:lnTo>
                        <a:pt x="9" y="108"/>
                      </a:lnTo>
                      <a:lnTo>
                        <a:pt x="9" y="118"/>
                      </a:lnTo>
                      <a:lnTo>
                        <a:pt x="9" y="126"/>
                      </a:lnTo>
                      <a:lnTo>
                        <a:pt x="9" y="136"/>
                      </a:lnTo>
                      <a:lnTo>
                        <a:pt x="0" y="145"/>
                      </a:lnTo>
                      <a:lnTo>
                        <a:pt x="0" y="154"/>
                      </a:lnTo>
                      <a:lnTo>
                        <a:pt x="0" y="163"/>
                      </a:lnTo>
                      <a:lnTo>
                        <a:pt x="0" y="199"/>
                      </a:lnTo>
                      <a:lnTo>
                        <a:pt x="9" y="226"/>
                      </a:lnTo>
                      <a:lnTo>
                        <a:pt x="27" y="254"/>
                      </a:lnTo>
                      <a:lnTo>
                        <a:pt x="45" y="280"/>
                      </a:lnTo>
                      <a:lnTo>
                        <a:pt x="73" y="298"/>
                      </a:lnTo>
                      <a:lnTo>
                        <a:pt x="99" y="317"/>
                      </a:lnTo>
                      <a:lnTo>
                        <a:pt x="126" y="325"/>
                      </a:lnTo>
                      <a:lnTo>
                        <a:pt x="162" y="325"/>
                      </a:lnTo>
                      <a:lnTo>
                        <a:pt x="190" y="325"/>
                      </a:lnTo>
                      <a:lnTo>
                        <a:pt x="225" y="317"/>
                      </a:lnTo>
                      <a:lnTo>
                        <a:pt x="253" y="298"/>
                      </a:lnTo>
                      <a:lnTo>
                        <a:pt x="271" y="280"/>
                      </a:lnTo>
                      <a:lnTo>
                        <a:pt x="298" y="254"/>
                      </a:lnTo>
                      <a:lnTo>
                        <a:pt x="308" y="226"/>
                      </a:lnTo>
                      <a:lnTo>
                        <a:pt x="316" y="199"/>
                      </a:lnTo>
                      <a:lnTo>
                        <a:pt x="326" y="163"/>
                      </a:lnTo>
                      <a:lnTo>
                        <a:pt x="308" y="163"/>
                      </a:lnTo>
                      <a:lnTo>
                        <a:pt x="308" y="136"/>
                      </a:lnTo>
                      <a:lnTo>
                        <a:pt x="298" y="108"/>
                      </a:lnTo>
                      <a:lnTo>
                        <a:pt x="280" y="82"/>
                      </a:lnTo>
                      <a:lnTo>
                        <a:pt x="262" y="55"/>
                      </a:lnTo>
                      <a:lnTo>
                        <a:pt x="244" y="37"/>
                      </a:lnTo>
                      <a:lnTo>
                        <a:pt x="217" y="27"/>
                      </a:lnTo>
                      <a:lnTo>
                        <a:pt x="190" y="19"/>
                      </a:lnTo>
                      <a:lnTo>
                        <a:pt x="162" y="19"/>
                      </a:lnTo>
                      <a:lnTo>
                        <a:pt x="126" y="19"/>
                      </a:lnTo>
                      <a:lnTo>
                        <a:pt x="99" y="27"/>
                      </a:lnTo>
                      <a:lnTo>
                        <a:pt x="73" y="37"/>
                      </a:lnTo>
                      <a:lnTo>
                        <a:pt x="55" y="55"/>
                      </a:lnTo>
                      <a:lnTo>
                        <a:pt x="36" y="82"/>
                      </a:lnTo>
                      <a:lnTo>
                        <a:pt x="18" y="108"/>
                      </a:lnTo>
                      <a:lnTo>
                        <a:pt x="9" y="136"/>
                      </a:lnTo>
                      <a:lnTo>
                        <a:pt x="9" y="163"/>
                      </a:lnTo>
                      <a:lnTo>
                        <a:pt x="9" y="199"/>
                      </a:lnTo>
                      <a:lnTo>
                        <a:pt x="18" y="226"/>
                      </a:lnTo>
                      <a:lnTo>
                        <a:pt x="36" y="254"/>
                      </a:lnTo>
                      <a:lnTo>
                        <a:pt x="55" y="272"/>
                      </a:lnTo>
                      <a:lnTo>
                        <a:pt x="73" y="290"/>
                      </a:lnTo>
                      <a:lnTo>
                        <a:pt x="99" y="308"/>
                      </a:lnTo>
                      <a:lnTo>
                        <a:pt x="126" y="317"/>
                      </a:lnTo>
                      <a:lnTo>
                        <a:pt x="162" y="317"/>
                      </a:lnTo>
                      <a:lnTo>
                        <a:pt x="190" y="317"/>
                      </a:lnTo>
                      <a:lnTo>
                        <a:pt x="217" y="308"/>
                      </a:lnTo>
                      <a:lnTo>
                        <a:pt x="244" y="290"/>
                      </a:lnTo>
                      <a:lnTo>
                        <a:pt x="262" y="272"/>
                      </a:lnTo>
                      <a:lnTo>
                        <a:pt x="280" y="254"/>
                      </a:lnTo>
                      <a:lnTo>
                        <a:pt x="298" y="226"/>
                      </a:lnTo>
                      <a:lnTo>
                        <a:pt x="308" y="199"/>
                      </a:lnTo>
                      <a:lnTo>
                        <a:pt x="308" y="163"/>
                      </a:lnTo>
                      <a:lnTo>
                        <a:pt x="326" y="163"/>
                      </a:lnTo>
                      <a:close/>
                    </a:path>
                  </a:pathLst>
                </a:custGeom>
                <a:solidFill>
                  <a:srgbClr val="C0FFFF"/>
                </a:solidFill>
                <a:ln w="9525">
                  <a:noFill/>
                  <a:round/>
                  <a:headEnd/>
                  <a:tailEnd/>
                </a:ln>
              </p:spPr>
              <p:txBody>
                <a:bodyPr>
                  <a:prstTxWarp prst="textNoShape">
                    <a:avLst/>
                  </a:prstTxWarp>
                </a:bodyPr>
                <a:lstStyle/>
                <a:p>
                  <a:endParaRPr lang="en-US"/>
                </a:p>
              </p:txBody>
            </p:sp>
            <p:sp>
              <p:nvSpPr>
                <p:cNvPr id="39026" name="Freeform 73"/>
                <p:cNvSpPr>
                  <a:spLocks noChangeAspect="1"/>
                </p:cNvSpPr>
                <p:nvPr/>
              </p:nvSpPr>
              <p:spPr bwMode="auto">
                <a:xfrm>
                  <a:off x="1304" y="2779"/>
                  <a:ext cx="30" cy="29"/>
                </a:xfrm>
                <a:custGeom>
                  <a:avLst/>
                  <a:gdLst>
                    <a:gd name="T0" fmla="*/ 299 w 299"/>
                    <a:gd name="T1" fmla="*/ 117 h 298"/>
                    <a:gd name="T2" fmla="*/ 271 w 299"/>
                    <a:gd name="T3" fmla="*/ 63 h 298"/>
                    <a:gd name="T4" fmla="*/ 235 w 299"/>
                    <a:gd name="T5" fmla="*/ 18 h 298"/>
                    <a:gd name="T6" fmla="*/ 181 w 299"/>
                    <a:gd name="T7" fmla="*/ 0 h 298"/>
                    <a:gd name="T8" fmla="*/ 117 w 299"/>
                    <a:gd name="T9" fmla="*/ 0 h 298"/>
                    <a:gd name="T10" fmla="*/ 64 w 299"/>
                    <a:gd name="T11" fmla="*/ 18 h 298"/>
                    <a:gd name="T12" fmla="*/ 27 w 299"/>
                    <a:gd name="T13" fmla="*/ 63 h 298"/>
                    <a:gd name="T14" fmla="*/ 0 w 299"/>
                    <a:gd name="T15" fmla="*/ 117 h 298"/>
                    <a:gd name="T16" fmla="*/ 0 w 299"/>
                    <a:gd name="T17" fmla="*/ 180 h 298"/>
                    <a:gd name="T18" fmla="*/ 27 w 299"/>
                    <a:gd name="T19" fmla="*/ 235 h 298"/>
                    <a:gd name="T20" fmla="*/ 64 w 299"/>
                    <a:gd name="T21" fmla="*/ 271 h 298"/>
                    <a:gd name="T22" fmla="*/ 117 w 299"/>
                    <a:gd name="T23" fmla="*/ 298 h 298"/>
                    <a:gd name="T24" fmla="*/ 181 w 299"/>
                    <a:gd name="T25" fmla="*/ 298 h 298"/>
                    <a:gd name="T26" fmla="*/ 235 w 299"/>
                    <a:gd name="T27" fmla="*/ 271 h 298"/>
                    <a:gd name="T28" fmla="*/ 271 w 299"/>
                    <a:gd name="T29" fmla="*/ 235 h 298"/>
                    <a:gd name="T30" fmla="*/ 299 w 299"/>
                    <a:gd name="T31" fmla="*/ 180 h 298"/>
                    <a:gd name="T32" fmla="*/ 289 w 299"/>
                    <a:gd name="T33" fmla="*/ 144 h 298"/>
                    <a:gd name="T34" fmla="*/ 280 w 299"/>
                    <a:gd name="T35" fmla="*/ 89 h 298"/>
                    <a:gd name="T36" fmla="*/ 244 w 299"/>
                    <a:gd name="T37" fmla="*/ 44 h 298"/>
                    <a:gd name="T38" fmla="*/ 208 w 299"/>
                    <a:gd name="T39" fmla="*/ 18 h 298"/>
                    <a:gd name="T40" fmla="*/ 153 w 299"/>
                    <a:gd name="T41" fmla="*/ 8 h 298"/>
                    <a:gd name="T42" fmla="*/ 100 w 299"/>
                    <a:gd name="T43" fmla="*/ 18 h 298"/>
                    <a:gd name="T44" fmla="*/ 54 w 299"/>
                    <a:gd name="T45" fmla="*/ 44 h 298"/>
                    <a:gd name="T46" fmla="*/ 27 w 299"/>
                    <a:gd name="T47" fmla="*/ 89 h 298"/>
                    <a:gd name="T48" fmla="*/ 9 w 299"/>
                    <a:gd name="T49" fmla="*/ 144 h 298"/>
                    <a:gd name="T50" fmla="*/ 27 w 299"/>
                    <a:gd name="T51" fmla="*/ 198 h 298"/>
                    <a:gd name="T52" fmla="*/ 54 w 299"/>
                    <a:gd name="T53" fmla="*/ 243 h 298"/>
                    <a:gd name="T54" fmla="*/ 100 w 299"/>
                    <a:gd name="T55" fmla="*/ 271 h 298"/>
                    <a:gd name="T56" fmla="*/ 153 w 299"/>
                    <a:gd name="T57" fmla="*/ 279 h 298"/>
                    <a:gd name="T58" fmla="*/ 208 w 299"/>
                    <a:gd name="T59" fmla="*/ 271 h 298"/>
                    <a:gd name="T60" fmla="*/ 244 w 299"/>
                    <a:gd name="T61" fmla="*/ 243 h 298"/>
                    <a:gd name="T62" fmla="*/ 280 w 299"/>
                    <a:gd name="T63" fmla="*/ 198 h 298"/>
                    <a:gd name="T64" fmla="*/ 289 w 299"/>
                    <a:gd name="T65" fmla="*/ 144 h 2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9"/>
                    <a:gd name="T100" fmla="*/ 0 h 298"/>
                    <a:gd name="T101" fmla="*/ 299 w 299"/>
                    <a:gd name="T102" fmla="*/ 298 h 2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9" h="298">
                      <a:moveTo>
                        <a:pt x="299" y="144"/>
                      </a:moveTo>
                      <a:lnTo>
                        <a:pt x="299" y="117"/>
                      </a:lnTo>
                      <a:lnTo>
                        <a:pt x="289" y="89"/>
                      </a:lnTo>
                      <a:lnTo>
                        <a:pt x="271" y="63"/>
                      </a:lnTo>
                      <a:lnTo>
                        <a:pt x="253" y="36"/>
                      </a:lnTo>
                      <a:lnTo>
                        <a:pt x="235" y="18"/>
                      </a:lnTo>
                      <a:lnTo>
                        <a:pt x="208" y="8"/>
                      </a:lnTo>
                      <a:lnTo>
                        <a:pt x="181" y="0"/>
                      </a:lnTo>
                      <a:lnTo>
                        <a:pt x="153" y="0"/>
                      </a:lnTo>
                      <a:lnTo>
                        <a:pt x="117" y="0"/>
                      </a:lnTo>
                      <a:lnTo>
                        <a:pt x="90" y="8"/>
                      </a:lnTo>
                      <a:lnTo>
                        <a:pt x="64" y="18"/>
                      </a:lnTo>
                      <a:lnTo>
                        <a:pt x="46" y="36"/>
                      </a:lnTo>
                      <a:lnTo>
                        <a:pt x="27" y="63"/>
                      </a:lnTo>
                      <a:lnTo>
                        <a:pt x="9" y="89"/>
                      </a:lnTo>
                      <a:lnTo>
                        <a:pt x="0" y="117"/>
                      </a:lnTo>
                      <a:lnTo>
                        <a:pt x="0" y="144"/>
                      </a:lnTo>
                      <a:lnTo>
                        <a:pt x="0" y="180"/>
                      </a:lnTo>
                      <a:lnTo>
                        <a:pt x="9" y="207"/>
                      </a:lnTo>
                      <a:lnTo>
                        <a:pt x="27" y="235"/>
                      </a:lnTo>
                      <a:lnTo>
                        <a:pt x="46" y="253"/>
                      </a:lnTo>
                      <a:lnTo>
                        <a:pt x="64" y="271"/>
                      </a:lnTo>
                      <a:lnTo>
                        <a:pt x="90" y="289"/>
                      </a:lnTo>
                      <a:lnTo>
                        <a:pt x="117" y="298"/>
                      </a:lnTo>
                      <a:lnTo>
                        <a:pt x="153" y="298"/>
                      </a:lnTo>
                      <a:lnTo>
                        <a:pt x="181" y="298"/>
                      </a:lnTo>
                      <a:lnTo>
                        <a:pt x="208" y="289"/>
                      </a:lnTo>
                      <a:lnTo>
                        <a:pt x="235" y="271"/>
                      </a:lnTo>
                      <a:lnTo>
                        <a:pt x="253" y="253"/>
                      </a:lnTo>
                      <a:lnTo>
                        <a:pt x="271" y="235"/>
                      </a:lnTo>
                      <a:lnTo>
                        <a:pt x="289" y="207"/>
                      </a:lnTo>
                      <a:lnTo>
                        <a:pt x="299" y="180"/>
                      </a:lnTo>
                      <a:lnTo>
                        <a:pt x="299" y="144"/>
                      </a:lnTo>
                      <a:lnTo>
                        <a:pt x="289" y="144"/>
                      </a:lnTo>
                      <a:lnTo>
                        <a:pt x="289" y="117"/>
                      </a:lnTo>
                      <a:lnTo>
                        <a:pt x="280" y="89"/>
                      </a:lnTo>
                      <a:lnTo>
                        <a:pt x="262" y="71"/>
                      </a:lnTo>
                      <a:lnTo>
                        <a:pt x="244" y="44"/>
                      </a:lnTo>
                      <a:lnTo>
                        <a:pt x="226" y="36"/>
                      </a:lnTo>
                      <a:lnTo>
                        <a:pt x="208" y="18"/>
                      </a:lnTo>
                      <a:lnTo>
                        <a:pt x="181" y="8"/>
                      </a:lnTo>
                      <a:lnTo>
                        <a:pt x="153" y="8"/>
                      </a:lnTo>
                      <a:lnTo>
                        <a:pt x="127" y="8"/>
                      </a:lnTo>
                      <a:lnTo>
                        <a:pt x="100" y="18"/>
                      </a:lnTo>
                      <a:lnTo>
                        <a:pt x="72" y="36"/>
                      </a:lnTo>
                      <a:lnTo>
                        <a:pt x="54" y="44"/>
                      </a:lnTo>
                      <a:lnTo>
                        <a:pt x="36" y="71"/>
                      </a:lnTo>
                      <a:lnTo>
                        <a:pt x="27" y="89"/>
                      </a:lnTo>
                      <a:lnTo>
                        <a:pt x="18" y="117"/>
                      </a:lnTo>
                      <a:lnTo>
                        <a:pt x="9" y="144"/>
                      </a:lnTo>
                      <a:lnTo>
                        <a:pt x="18" y="170"/>
                      </a:lnTo>
                      <a:lnTo>
                        <a:pt x="27" y="198"/>
                      </a:lnTo>
                      <a:lnTo>
                        <a:pt x="36" y="225"/>
                      </a:lnTo>
                      <a:lnTo>
                        <a:pt x="54" y="243"/>
                      </a:lnTo>
                      <a:lnTo>
                        <a:pt x="72" y="261"/>
                      </a:lnTo>
                      <a:lnTo>
                        <a:pt x="100" y="271"/>
                      </a:lnTo>
                      <a:lnTo>
                        <a:pt x="127" y="279"/>
                      </a:lnTo>
                      <a:lnTo>
                        <a:pt x="153" y="279"/>
                      </a:lnTo>
                      <a:lnTo>
                        <a:pt x="181" y="279"/>
                      </a:lnTo>
                      <a:lnTo>
                        <a:pt x="208" y="271"/>
                      </a:lnTo>
                      <a:lnTo>
                        <a:pt x="226" y="261"/>
                      </a:lnTo>
                      <a:lnTo>
                        <a:pt x="244" y="243"/>
                      </a:lnTo>
                      <a:lnTo>
                        <a:pt x="262" y="225"/>
                      </a:lnTo>
                      <a:lnTo>
                        <a:pt x="280" y="198"/>
                      </a:lnTo>
                      <a:lnTo>
                        <a:pt x="289" y="170"/>
                      </a:lnTo>
                      <a:lnTo>
                        <a:pt x="289" y="144"/>
                      </a:lnTo>
                      <a:lnTo>
                        <a:pt x="299" y="144"/>
                      </a:lnTo>
                      <a:close/>
                    </a:path>
                  </a:pathLst>
                </a:custGeom>
                <a:solidFill>
                  <a:srgbClr val="C5FFFF"/>
                </a:solidFill>
                <a:ln w="9525">
                  <a:noFill/>
                  <a:round/>
                  <a:headEnd/>
                  <a:tailEnd/>
                </a:ln>
              </p:spPr>
              <p:txBody>
                <a:bodyPr>
                  <a:prstTxWarp prst="textNoShape">
                    <a:avLst/>
                  </a:prstTxWarp>
                </a:bodyPr>
                <a:lstStyle/>
                <a:p>
                  <a:endParaRPr lang="en-US"/>
                </a:p>
              </p:txBody>
            </p:sp>
            <p:sp>
              <p:nvSpPr>
                <p:cNvPr id="39027" name="Freeform 74"/>
                <p:cNvSpPr>
                  <a:spLocks noChangeAspect="1"/>
                </p:cNvSpPr>
                <p:nvPr/>
              </p:nvSpPr>
              <p:spPr bwMode="auto">
                <a:xfrm>
                  <a:off x="1305" y="2779"/>
                  <a:ext cx="28" cy="28"/>
                </a:xfrm>
                <a:custGeom>
                  <a:avLst/>
                  <a:gdLst>
                    <a:gd name="T0" fmla="*/ 280 w 280"/>
                    <a:gd name="T1" fmla="*/ 109 h 271"/>
                    <a:gd name="T2" fmla="*/ 253 w 280"/>
                    <a:gd name="T3" fmla="*/ 63 h 271"/>
                    <a:gd name="T4" fmla="*/ 217 w 280"/>
                    <a:gd name="T5" fmla="*/ 28 h 271"/>
                    <a:gd name="T6" fmla="*/ 172 w 280"/>
                    <a:gd name="T7" fmla="*/ 0 h 271"/>
                    <a:gd name="T8" fmla="*/ 118 w 280"/>
                    <a:gd name="T9" fmla="*/ 0 h 271"/>
                    <a:gd name="T10" fmla="*/ 63 w 280"/>
                    <a:gd name="T11" fmla="*/ 28 h 271"/>
                    <a:gd name="T12" fmla="*/ 27 w 280"/>
                    <a:gd name="T13" fmla="*/ 63 h 271"/>
                    <a:gd name="T14" fmla="*/ 9 w 280"/>
                    <a:gd name="T15" fmla="*/ 109 h 271"/>
                    <a:gd name="T16" fmla="*/ 9 w 280"/>
                    <a:gd name="T17" fmla="*/ 162 h 271"/>
                    <a:gd name="T18" fmla="*/ 27 w 280"/>
                    <a:gd name="T19" fmla="*/ 217 h 271"/>
                    <a:gd name="T20" fmla="*/ 63 w 280"/>
                    <a:gd name="T21" fmla="*/ 253 h 271"/>
                    <a:gd name="T22" fmla="*/ 118 w 280"/>
                    <a:gd name="T23" fmla="*/ 271 h 271"/>
                    <a:gd name="T24" fmla="*/ 172 w 280"/>
                    <a:gd name="T25" fmla="*/ 271 h 271"/>
                    <a:gd name="T26" fmla="*/ 217 w 280"/>
                    <a:gd name="T27" fmla="*/ 253 h 271"/>
                    <a:gd name="T28" fmla="*/ 253 w 280"/>
                    <a:gd name="T29" fmla="*/ 217 h 271"/>
                    <a:gd name="T30" fmla="*/ 280 w 280"/>
                    <a:gd name="T31" fmla="*/ 162 h 271"/>
                    <a:gd name="T32" fmla="*/ 271 w 280"/>
                    <a:gd name="T33" fmla="*/ 136 h 271"/>
                    <a:gd name="T34" fmla="*/ 253 w 280"/>
                    <a:gd name="T35" fmla="*/ 91 h 271"/>
                    <a:gd name="T36" fmla="*/ 226 w 280"/>
                    <a:gd name="T37" fmla="*/ 45 h 271"/>
                    <a:gd name="T38" fmla="*/ 190 w 280"/>
                    <a:gd name="T39" fmla="*/ 18 h 271"/>
                    <a:gd name="T40" fmla="*/ 144 w 280"/>
                    <a:gd name="T41" fmla="*/ 10 h 271"/>
                    <a:gd name="T42" fmla="*/ 91 w 280"/>
                    <a:gd name="T43" fmla="*/ 18 h 271"/>
                    <a:gd name="T44" fmla="*/ 55 w 280"/>
                    <a:gd name="T45" fmla="*/ 45 h 271"/>
                    <a:gd name="T46" fmla="*/ 27 w 280"/>
                    <a:gd name="T47" fmla="*/ 91 h 271"/>
                    <a:gd name="T48" fmla="*/ 18 w 280"/>
                    <a:gd name="T49" fmla="*/ 136 h 271"/>
                    <a:gd name="T50" fmla="*/ 27 w 280"/>
                    <a:gd name="T51" fmla="*/ 190 h 271"/>
                    <a:gd name="T52" fmla="*/ 55 w 280"/>
                    <a:gd name="T53" fmla="*/ 227 h 271"/>
                    <a:gd name="T54" fmla="*/ 91 w 280"/>
                    <a:gd name="T55" fmla="*/ 253 h 271"/>
                    <a:gd name="T56" fmla="*/ 144 w 280"/>
                    <a:gd name="T57" fmla="*/ 263 h 271"/>
                    <a:gd name="T58" fmla="*/ 190 w 280"/>
                    <a:gd name="T59" fmla="*/ 253 h 271"/>
                    <a:gd name="T60" fmla="*/ 226 w 280"/>
                    <a:gd name="T61" fmla="*/ 227 h 271"/>
                    <a:gd name="T62" fmla="*/ 253 w 280"/>
                    <a:gd name="T63" fmla="*/ 190 h 271"/>
                    <a:gd name="T64" fmla="*/ 271 w 280"/>
                    <a:gd name="T65" fmla="*/ 136 h 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271"/>
                    <a:gd name="T101" fmla="*/ 280 w 280"/>
                    <a:gd name="T102" fmla="*/ 271 h 2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271">
                      <a:moveTo>
                        <a:pt x="280" y="136"/>
                      </a:moveTo>
                      <a:lnTo>
                        <a:pt x="280" y="109"/>
                      </a:lnTo>
                      <a:lnTo>
                        <a:pt x="271" y="81"/>
                      </a:lnTo>
                      <a:lnTo>
                        <a:pt x="253" y="63"/>
                      </a:lnTo>
                      <a:lnTo>
                        <a:pt x="235" y="36"/>
                      </a:lnTo>
                      <a:lnTo>
                        <a:pt x="217" y="28"/>
                      </a:lnTo>
                      <a:lnTo>
                        <a:pt x="199" y="10"/>
                      </a:lnTo>
                      <a:lnTo>
                        <a:pt x="172" y="0"/>
                      </a:lnTo>
                      <a:lnTo>
                        <a:pt x="144" y="0"/>
                      </a:lnTo>
                      <a:lnTo>
                        <a:pt x="118" y="0"/>
                      </a:lnTo>
                      <a:lnTo>
                        <a:pt x="91" y="10"/>
                      </a:lnTo>
                      <a:lnTo>
                        <a:pt x="63" y="28"/>
                      </a:lnTo>
                      <a:lnTo>
                        <a:pt x="45" y="36"/>
                      </a:lnTo>
                      <a:lnTo>
                        <a:pt x="27" y="63"/>
                      </a:lnTo>
                      <a:lnTo>
                        <a:pt x="18" y="81"/>
                      </a:lnTo>
                      <a:lnTo>
                        <a:pt x="9" y="109"/>
                      </a:lnTo>
                      <a:lnTo>
                        <a:pt x="0" y="136"/>
                      </a:lnTo>
                      <a:lnTo>
                        <a:pt x="9" y="162"/>
                      </a:lnTo>
                      <a:lnTo>
                        <a:pt x="18" y="190"/>
                      </a:lnTo>
                      <a:lnTo>
                        <a:pt x="27" y="217"/>
                      </a:lnTo>
                      <a:lnTo>
                        <a:pt x="45" y="235"/>
                      </a:lnTo>
                      <a:lnTo>
                        <a:pt x="63" y="253"/>
                      </a:lnTo>
                      <a:lnTo>
                        <a:pt x="91" y="263"/>
                      </a:lnTo>
                      <a:lnTo>
                        <a:pt x="118" y="271"/>
                      </a:lnTo>
                      <a:lnTo>
                        <a:pt x="144" y="271"/>
                      </a:lnTo>
                      <a:lnTo>
                        <a:pt x="172" y="271"/>
                      </a:lnTo>
                      <a:lnTo>
                        <a:pt x="199" y="263"/>
                      </a:lnTo>
                      <a:lnTo>
                        <a:pt x="217" y="253"/>
                      </a:lnTo>
                      <a:lnTo>
                        <a:pt x="235" y="235"/>
                      </a:lnTo>
                      <a:lnTo>
                        <a:pt x="253" y="217"/>
                      </a:lnTo>
                      <a:lnTo>
                        <a:pt x="271" y="190"/>
                      </a:lnTo>
                      <a:lnTo>
                        <a:pt x="280" y="162"/>
                      </a:lnTo>
                      <a:lnTo>
                        <a:pt x="280" y="136"/>
                      </a:lnTo>
                      <a:lnTo>
                        <a:pt x="271" y="136"/>
                      </a:lnTo>
                      <a:lnTo>
                        <a:pt x="262" y="109"/>
                      </a:lnTo>
                      <a:lnTo>
                        <a:pt x="253" y="91"/>
                      </a:lnTo>
                      <a:lnTo>
                        <a:pt x="244" y="73"/>
                      </a:lnTo>
                      <a:lnTo>
                        <a:pt x="226" y="45"/>
                      </a:lnTo>
                      <a:lnTo>
                        <a:pt x="207" y="36"/>
                      </a:lnTo>
                      <a:lnTo>
                        <a:pt x="190" y="18"/>
                      </a:lnTo>
                      <a:lnTo>
                        <a:pt x="163" y="18"/>
                      </a:lnTo>
                      <a:lnTo>
                        <a:pt x="144" y="10"/>
                      </a:lnTo>
                      <a:lnTo>
                        <a:pt x="118" y="18"/>
                      </a:lnTo>
                      <a:lnTo>
                        <a:pt x="91" y="18"/>
                      </a:lnTo>
                      <a:lnTo>
                        <a:pt x="73" y="36"/>
                      </a:lnTo>
                      <a:lnTo>
                        <a:pt x="55" y="45"/>
                      </a:lnTo>
                      <a:lnTo>
                        <a:pt x="37" y="73"/>
                      </a:lnTo>
                      <a:lnTo>
                        <a:pt x="27" y="91"/>
                      </a:lnTo>
                      <a:lnTo>
                        <a:pt x="18" y="109"/>
                      </a:lnTo>
                      <a:lnTo>
                        <a:pt x="18" y="136"/>
                      </a:lnTo>
                      <a:lnTo>
                        <a:pt x="18" y="162"/>
                      </a:lnTo>
                      <a:lnTo>
                        <a:pt x="27" y="190"/>
                      </a:lnTo>
                      <a:lnTo>
                        <a:pt x="37" y="208"/>
                      </a:lnTo>
                      <a:lnTo>
                        <a:pt x="55" y="227"/>
                      </a:lnTo>
                      <a:lnTo>
                        <a:pt x="73" y="245"/>
                      </a:lnTo>
                      <a:lnTo>
                        <a:pt x="91" y="253"/>
                      </a:lnTo>
                      <a:lnTo>
                        <a:pt x="118" y="263"/>
                      </a:lnTo>
                      <a:lnTo>
                        <a:pt x="144" y="263"/>
                      </a:lnTo>
                      <a:lnTo>
                        <a:pt x="163" y="263"/>
                      </a:lnTo>
                      <a:lnTo>
                        <a:pt x="190" y="253"/>
                      </a:lnTo>
                      <a:lnTo>
                        <a:pt x="207" y="245"/>
                      </a:lnTo>
                      <a:lnTo>
                        <a:pt x="226" y="227"/>
                      </a:lnTo>
                      <a:lnTo>
                        <a:pt x="244" y="208"/>
                      </a:lnTo>
                      <a:lnTo>
                        <a:pt x="253" y="190"/>
                      </a:lnTo>
                      <a:lnTo>
                        <a:pt x="262" y="162"/>
                      </a:lnTo>
                      <a:lnTo>
                        <a:pt x="271" y="136"/>
                      </a:lnTo>
                      <a:lnTo>
                        <a:pt x="280" y="136"/>
                      </a:lnTo>
                      <a:close/>
                    </a:path>
                  </a:pathLst>
                </a:custGeom>
                <a:solidFill>
                  <a:srgbClr val="CAFFFF"/>
                </a:solidFill>
                <a:ln w="9525">
                  <a:noFill/>
                  <a:round/>
                  <a:headEnd/>
                  <a:tailEnd/>
                </a:ln>
              </p:spPr>
              <p:txBody>
                <a:bodyPr>
                  <a:prstTxWarp prst="textNoShape">
                    <a:avLst/>
                  </a:prstTxWarp>
                </a:bodyPr>
                <a:lstStyle/>
                <a:p>
                  <a:endParaRPr lang="en-US"/>
                </a:p>
              </p:txBody>
            </p:sp>
            <p:sp>
              <p:nvSpPr>
                <p:cNvPr id="39028" name="Freeform 75"/>
                <p:cNvSpPr>
                  <a:spLocks noChangeAspect="1"/>
                </p:cNvSpPr>
                <p:nvPr/>
              </p:nvSpPr>
              <p:spPr bwMode="auto">
                <a:xfrm>
                  <a:off x="1307" y="2780"/>
                  <a:ext cx="26" cy="26"/>
                </a:xfrm>
                <a:custGeom>
                  <a:avLst/>
                  <a:gdLst>
                    <a:gd name="T0" fmla="*/ 244 w 253"/>
                    <a:gd name="T1" fmla="*/ 99 h 253"/>
                    <a:gd name="T2" fmla="*/ 226 w 253"/>
                    <a:gd name="T3" fmla="*/ 63 h 253"/>
                    <a:gd name="T4" fmla="*/ 189 w 253"/>
                    <a:gd name="T5" fmla="*/ 26 h 253"/>
                    <a:gd name="T6" fmla="*/ 145 w 253"/>
                    <a:gd name="T7" fmla="*/ 8 h 253"/>
                    <a:gd name="T8" fmla="*/ 100 w 253"/>
                    <a:gd name="T9" fmla="*/ 8 h 253"/>
                    <a:gd name="T10" fmla="*/ 55 w 253"/>
                    <a:gd name="T11" fmla="*/ 26 h 253"/>
                    <a:gd name="T12" fmla="*/ 19 w 253"/>
                    <a:gd name="T13" fmla="*/ 63 h 253"/>
                    <a:gd name="T14" fmla="*/ 0 w 253"/>
                    <a:gd name="T15" fmla="*/ 99 h 253"/>
                    <a:gd name="T16" fmla="*/ 0 w 253"/>
                    <a:gd name="T17" fmla="*/ 152 h 253"/>
                    <a:gd name="T18" fmla="*/ 19 w 253"/>
                    <a:gd name="T19" fmla="*/ 198 h 253"/>
                    <a:gd name="T20" fmla="*/ 55 w 253"/>
                    <a:gd name="T21" fmla="*/ 235 h 253"/>
                    <a:gd name="T22" fmla="*/ 100 w 253"/>
                    <a:gd name="T23" fmla="*/ 253 h 253"/>
                    <a:gd name="T24" fmla="*/ 145 w 253"/>
                    <a:gd name="T25" fmla="*/ 253 h 253"/>
                    <a:gd name="T26" fmla="*/ 189 w 253"/>
                    <a:gd name="T27" fmla="*/ 235 h 253"/>
                    <a:gd name="T28" fmla="*/ 226 w 253"/>
                    <a:gd name="T29" fmla="*/ 198 h 253"/>
                    <a:gd name="T30" fmla="*/ 244 w 253"/>
                    <a:gd name="T31" fmla="*/ 152 h 253"/>
                    <a:gd name="T32" fmla="*/ 235 w 253"/>
                    <a:gd name="T33" fmla="*/ 126 h 253"/>
                    <a:gd name="T34" fmla="*/ 226 w 253"/>
                    <a:gd name="T35" fmla="*/ 81 h 253"/>
                    <a:gd name="T36" fmla="*/ 199 w 253"/>
                    <a:gd name="T37" fmla="*/ 45 h 253"/>
                    <a:gd name="T38" fmla="*/ 172 w 253"/>
                    <a:gd name="T39" fmla="*/ 26 h 253"/>
                    <a:gd name="T40" fmla="*/ 126 w 253"/>
                    <a:gd name="T41" fmla="*/ 18 h 253"/>
                    <a:gd name="T42" fmla="*/ 82 w 253"/>
                    <a:gd name="T43" fmla="*/ 26 h 253"/>
                    <a:gd name="T44" fmla="*/ 45 w 253"/>
                    <a:gd name="T45" fmla="*/ 45 h 253"/>
                    <a:gd name="T46" fmla="*/ 19 w 253"/>
                    <a:gd name="T47" fmla="*/ 81 h 253"/>
                    <a:gd name="T48" fmla="*/ 9 w 253"/>
                    <a:gd name="T49" fmla="*/ 126 h 253"/>
                    <a:gd name="T50" fmla="*/ 19 w 253"/>
                    <a:gd name="T51" fmla="*/ 171 h 253"/>
                    <a:gd name="T52" fmla="*/ 45 w 253"/>
                    <a:gd name="T53" fmla="*/ 207 h 253"/>
                    <a:gd name="T54" fmla="*/ 82 w 253"/>
                    <a:gd name="T55" fmla="*/ 235 h 253"/>
                    <a:gd name="T56" fmla="*/ 126 w 253"/>
                    <a:gd name="T57" fmla="*/ 243 h 253"/>
                    <a:gd name="T58" fmla="*/ 172 w 253"/>
                    <a:gd name="T59" fmla="*/ 235 h 253"/>
                    <a:gd name="T60" fmla="*/ 199 w 253"/>
                    <a:gd name="T61" fmla="*/ 207 h 253"/>
                    <a:gd name="T62" fmla="*/ 226 w 253"/>
                    <a:gd name="T63" fmla="*/ 171 h 253"/>
                    <a:gd name="T64" fmla="*/ 235 w 253"/>
                    <a:gd name="T65" fmla="*/ 126 h 2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3"/>
                    <a:gd name="T100" fmla="*/ 0 h 253"/>
                    <a:gd name="T101" fmla="*/ 253 w 253"/>
                    <a:gd name="T102" fmla="*/ 253 h 2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3" h="253">
                      <a:moveTo>
                        <a:pt x="253" y="126"/>
                      </a:moveTo>
                      <a:lnTo>
                        <a:pt x="244" y="99"/>
                      </a:lnTo>
                      <a:lnTo>
                        <a:pt x="235" y="81"/>
                      </a:lnTo>
                      <a:lnTo>
                        <a:pt x="226" y="63"/>
                      </a:lnTo>
                      <a:lnTo>
                        <a:pt x="208" y="35"/>
                      </a:lnTo>
                      <a:lnTo>
                        <a:pt x="189" y="26"/>
                      </a:lnTo>
                      <a:lnTo>
                        <a:pt x="172" y="8"/>
                      </a:lnTo>
                      <a:lnTo>
                        <a:pt x="145" y="8"/>
                      </a:lnTo>
                      <a:lnTo>
                        <a:pt x="126" y="0"/>
                      </a:lnTo>
                      <a:lnTo>
                        <a:pt x="100" y="8"/>
                      </a:lnTo>
                      <a:lnTo>
                        <a:pt x="73" y="8"/>
                      </a:lnTo>
                      <a:lnTo>
                        <a:pt x="55" y="26"/>
                      </a:lnTo>
                      <a:lnTo>
                        <a:pt x="37" y="35"/>
                      </a:lnTo>
                      <a:lnTo>
                        <a:pt x="19" y="63"/>
                      </a:lnTo>
                      <a:lnTo>
                        <a:pt x="9" y="81"/>
                      </a:lnTo>
                      <a:lnTo>
                        <a:pt x="0" y="99"/>
                      </a:lnTo>
                      <a:lnTo>
                        <a:pt x="0" y="126"/>
                      </a:lnTo>
                      <a:lnTo>
                        <a:pt x="0" y="152"/>
                      </a:lnTo>
                      <a:lnTo>
                        <a:pt x="9" y="180"/>
                      </a:lnTo>
                      <a:lnTo>
                        <a:pt x="19" y="198"/>
                      </a:lnTo>
                      <a:lnTo>
                        <a:pt x="37" y="217"/>
                      </a:lnTo>
                      <a:lnTo>
                        <a:pt x="55" y="235"/>
                      </a:lnTo>
                      <a:lnTo>
                        <a:pt x="73" y="243"/>
                      </a:lnTo>
                      <a:lnTo>
                        <a:pt x="100" y="253"/>
                      </a:lnTo>
                      <a:lnTo>
                        <a:pt x="126" y="253"/>
                      </a:lnTo>
                      <a:lnTo>
                        <a:pt x="145" y="253"/>
                      </a:lnTo>
                      <a:lnTo>
                        <a:pt x="172" y="243"/>
                      </a:lnTo>
                      <a:lnTo>
                        <a:pt x="189" y="235"/>
                      </a:lnTo>
                      <a:lnTo>
                        <a:pt x="208" y="217"/>
                      </a:lnTo>
                      <a:lnTo>
                        <a:pt x="226" y="198"/>
                      </a:lnTo>
                      <a:lnTo>
                        <a:pt x="235" y="180"/>
                      </a:lnTo>
                      <a:lnTo>
                        <a:pt x="244" y="152"/>
                      </a:lnTo>
                      <a:lnTo>
                        <a:pt x="253" y="126"/>
                      </a:lnTo>
                      <a:lnTo>
                        <a:pt x="235" y="126"/>
                      </a:lnTo>
                      <a:lnTo>
                        <a:pt x="235" y="108"/>
                      </a:lnTo>
                      <a:lnTo>
                        <a:pt x="226" y="81"/>
                      </a:lnTo>
                      <a:lnTo>
                        <a:pt x="217" y="63"/>
                      </a:lnTo>
                      <a:lnTo>
                        <a:pt x="199" y="45"/>
                      </a:lnTo>
                      <a:lnTo>
                        <a:pt x="189" y="35"/>
                      </a:lnTo>
                      <a:lnTo>
                        <a:pt x="172" y="26"/>
                      </a:lnTo>
                      <a:lnTo>
                        <a:pt x="145" y="18"/>
                      </a:lnTo>
                      <a:lnTo>
                        <a:pt x="126" y="18"/>
                      </a:lnTo>
                      <a:lnTo>
                        <a:pt x="100" y="18"/>
                      </a:lnTo>
                      <a:lnTo>
                        <a:pt x="82" y="26"/>
                      </a:lnTo>
                      <a:lnTo>
                        <a:pt x="63" y="35"/>
                      </a:lnTo>
                      <a:lnTo>
                        <a:pt x="45" y="45"/>
                      </a:lnTo>
                      <a:lnTo>
                        <a:pt x="27" y="63"/>
                      </a:lnTo>
                      <a:lnTo>
                        <a:pt x="19" y="81"/>
                      </a:lnTo>
                      <a:lnTo>
                        <a:pt x="9" y="108"/>
                      </a:lnTo>
                      <a:lnTo>
                        <a:pt x="9" y="126"/>
                      </a:lnTo>
                      <a:lnTo>
                        <a:pt x="9" y="152"/>
                      </a:lnTo>
                      <a:lnTo>
                        <a:pt x="19" y="171"/>
                      </a:lnTo>
                      <a:lnTo>
                        <a:pt x="27" y="189"/>
                      </a:lnTo>
                      <a:lnTo>
                        <a:pt x="45" y="207"/>
                      </a:lnTo>
                      <a:lnTo>
                        <a:pt x="63" y="225"/>
                      </a:lnTo>
                      <a:lnTo>
                        <a:pt x="82" y="235"/>
                      </a:lnTo>
                      <a:lnTo>
                        <a:pt x="100" y="235"/>
                      </a:lnTo>
                      <a:lnTo>
                        <a:pt x="126" y="243"/>
                      </a:lnTo>
                      <a:lnTo>
                        <a:pt x="145" y="235"/>
                      </a:lnTo>
                      <a:lnTo>
                        <a:pt x="172" y="235"/>
                      </a:lnTo>
                      <a:lnTo>
                        <a:pt x="189" y="225"/>
                      </a:lnTo>
                      <a:lnTo>
                        <a:pt x="199" y="207"/>
                      </a:lnTo>
                      <a:lnTo>
                        <a:pt x="217" y="189"/>
                      </a:lnTo>
                      <a:lnTo>
                        <a:pt x="226" y="171"/>
                      </a:lnTo>
                      <a:lnTo>
                        <a:pt x="235" y="152"/>
                      </a:lnTo>
                      <a:lnTo>
                        <a:pt x="235" y="126"/>
                      </a:lnTo>
                      <a:lnTo>
                        <a:pt x="253" y="126"/>
                      </a:lnTo>
                      <a:close/>
                    </a:path>
                  </a:pathLst>
                </a:custGeom>
                <a:solidFill>
                  <a:srgbClr val="D0FFFF"/>
                </a:solidFill>
                <a:ln w="9525">
                  <a:noFill/>
                  <a:round/>
                  <a:headEnd/>
                  <a:tailEnd/>
                </a:ln>
              </p:spPr>
              <p:txBody>
                <a:bodyPr>
                  <a:prstTxWarp prst="textNoShape">
                    <a:avLst/>
                  </a:prstTxWarp>
                </a:bodyPr>
                <a:lstStyle/>
                <a:p>
                  <a:endParaRPr lang="en-US"/>
                </a:p>
              </p:txBody>
            </p:sp>
            <p:sp>
              <p:nvSpPr>
                <p:cNvPr id="39029" name="Freeform 76"/>
                <p:cNvSpPr>
                  <a:spLocks noChangeAspect="1"/>
                </p:cNvSpPr>
                <p:nvPr/>
              </p:nvSpPr>
              <p:spPr bwMode="auto">
                <a:xfrm>
                  <a:off x="1308" y="2782"/>
                  <a:ext cx="23" cy="23"/>
                </a:xfrm>
                <a:custGeom>
                  <a:avLst/>
                  <a:gdLst>
                    <a:gd name="T0" fmla="*/ 226 w 226"/>
                    <a:gd name="T1" fmla="*/ 90 h 225"/>
                    <a:gd name="T2" fmla="*/ 208 w 226"/>
                    <a:gd name="T3" fmla="*/ 45 h 225"/>
                    <a:gd name="T4" fmla="*/ 180 w 226"/>
                    <a:gd name="T5" fmla="*/ 17 h 225"/>
                    <a:gd name="T6" fmla="*/ 136 w 226"/>
                    <a:gd name="T7" fmla="*/ 0 h 225"/>
                    <a:gd name="T8" fmla="*/ 91 w 226"/>
                    <a:gd name="T9" fmla="*/ 0 h 225"/>
                    <a:gd name="T10" fmla="*/ 54 w 226"/>
                    <a:gd name="T11" fmla="*/ 17 h 225"/>
                    <a:gd name="T12" fmla="*/ 18 w 226"/>
                    <a:gd name="T13" fmla="*/ 45 h 225"/>
                    <a:gd name="T14" fmla="*/ 0 w 226"/>
                    <a:gd name="T15" fmla="*/ 90 h 225"/>
                    <a:gd name="T16" fmla="*/ 0 w 226"/>
                    <a:gd name="T17" fmla="*/ 134 h 225"/>
                    <a:gd name="T18" fmla="*/ 18 w 226"/>
                    <a:gd name="T19" fmla="*/ 171 h 225"/>
                    <a:gd name="T20" fmla="*/ 54 w 226"/>
                    <a:gd name="T21" fmla="*/ 207 h 225"/>
                    <a:gd name="T22" fmla="*/ 91 w 226"/>
                    <a:gd name="T23" fmla="*/ 217 h 225"/>
                    <a:gd name="T24" fmla="*/ 136 w 226"/>
                    <a:gd name="T25" fmla="*/ 217 h 225"/>
                    <a:gd name="T26" fmla="*/ 180 w 226"/>
                    <a:gd name="T27" fmla="*/ 207 h 225"/>
                    <a:gd name="T28" fmla="*/ 208 w 226"/>
                    <a:gd name="T29" fmla="*/ 171 h 225"/>
                    <a:gd name="T30" fmla="*/ 226 w 226"/>
                    <a:gd name="T31" fmla="*/ 134 h 225"/>
                    <a:gd name="T32" fmla="*/ 217 w 226"/>
                    <a:gd name="T33" fmla="*/ 108 h 225"/>
                    <a:gd name="T34" fmla="*/ 208 w 226"/>
                    <a:gd name="T35" fmla="*/ 71 h 225"/>
                    <a:gd name="T36" fmla="*/ 190 w 226"/>
                    <a:gd name="T37" fmla="*/ 35 h 225"/>
                    <a:gd name="T38" fmla="*/ 154 w 226"/>
                    <a:gd name="T39" fmla="*/ 17 h 225"/>
                    <a:gd name="T40" fmla="*/ 117 w 226"/>
                    <a:gd name="T41" fmla="*/ 8 h 225"/>
                    <a:gd name="T42" fmla="*/ 73 w 226"/>
                    <a:gd name="T43" fmla="*/ 17 h 225"/>
                    <a:gd name="T44" fmla="*/ 46 w 226"/>
                    <a:gd name="T45" fmla="*/ 35 h 225"/>
                    <a:gd name="T46" fmla="*/ 18 w 226"/>
                    <a:gd name="T47" fmla="*/ 71 h 225"/>
                    <a:gd name="T48" fmla="*/ 18 w 226"/>
                    <a:gd name="T49" fmla="*/ 108 h 225"/>
                    <a:gd name="T50" fmla="*/ 18 w 226"/>
                    <a:gd name="T51" fmla="*/ 153 h 225"/>
                    <a:gd name="T52" fmla="*/ 46 w 226"/>
                    <a:gd name="T53" fmla="*/ 180 h 225"/>
                    <a:gd name="T54" fmla="*/ 73 w 226"/>
                    <a:gd name="T55" fmla="*/ 199 h 225"/>
                    <a:gd name="T56" fmla="*/ 117 w 226"/>
                    <a:gd name="T57" fmla="*/ 207 h 225"/>
                    <a:gd name="T58" fmla="*/ 154 w 226"/>
                    <a:gd name="T59" fmla="*/ 199 h 225"/>
                    <a:gd name="T60" fmla="*/ 190 w 226"/>
                    <a:gd name="T61" fmla="*/ 180 h 225"/>
                    <a:gd name="T62" fmla="*/ 208 w 226"/>
                    <a:gd name="T63" fmla="*/ 153 h 225"/>
                    <a:gd name="T64" fmla="*/ 217 w 226"/>
                    <a:gd name="T65" fmla="*/ 108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6"/>
                    <a:gd name="T100" fmla="*/ 0 h 225"/>
                    <a:gd name="T101" fmla="*/ 226 w 226"/>
                    <a:gd name="T102" fmla="*/ 225 h 2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6" h="225">
                      <a:moveTo>
                        <a:pt x="226" y="108"/>
                      </a:moveTo>
                      <a:lnTo>
                        <a:pt x="226" y="90"/>
                      </a:lnTo>
                      <a:lnTo>
                        <a:pt x="217" y="63"/>
                      </a:lnTo>
                      <a:lnTo>
                        <a:pt x="208" y="45"/>
                      </a:lnTo>
                      <a:lnTo>
                        <a:pt x="190" y="27"/>
                      </a:lnTo>
                      <a:lnTo>
                        <a:pt x="180" y="17"/>
                      </a:lnTo>
                      <a:lnTo>
                        <a:pt x="163" y="8"/>
                      </a:lnTo>
                      <a:lnTo>
                        <a:pt x="136" y="0"/>
                      </a:lnTo>
                      <a:lnTo>
                        <a:pt x="117" y="0"/>
                      </a:lnTo>
                      <a:lnTo>
                        <a:pt x="91" y="0"/>
                      </a:lnTo>
                      <a:lnTo>
                        <a:pt x="73" y="8"/>
                      </a:lnTo>
                      <a:lnTo>
                        <a:pt x="54" y="17"/>
                      </a:lnTo>
                      <a:lnTo>
                        <a:pt x="36" y="27"/>
                      </a:lnTo>
                      <a:lnTo>
                        <a:pt x="18" y="45"/>
                      </a:lnTo>
                      <a:lnTo>
                        <a:pt x="10" y="63"/>
                      </a:lnTo>
                      <a:lnTo>
                        <a:pt x="0" y="90"/>
                      </a:lnTo>
                      <a:lnTo>
                        <a:pt x="0" y="108"/>
                      </a:lnTo>
                      <a:lnTo>
                        <a:pt x="0" y="134"/>
                      </a:lnTo>
                      <a:lnTo>
                        <a:pt x="10" y="153"/>
                      </a:lnTo>
                      <a:lnTo>
                        <a:pt x="18" y="171"/>
                      </a:lnTo>
                      <a:lnTo>
                        <a:pt x="36" y="189"/>
                      </a:lnTo>
                      <a:lnTo>
                        <a:pt x="54" y="207"/>
                      </a:lnTo>
                      <a:lnTo>
                        <a:pt x="73" y="217"/>
                      </a:lnTo>
                      <a:lnTo>
                        <a:pt x="91" y="217"/>
                      </a:lnTo>
                      <a:lnTo>
                        <a:pt x="117" y="225"/>
                      </a:lnTo>
                      <a:lnTo>
                        <a:pt x="136" y="217"/>
                      </a:lnTo>
                      <a:lnTo>
                        <a:pt x="163" y="217"/>
                      </a:lnTo>
                      <a:lnTo>
                        <a:pt x="180" y="207"/>
                      </a:lnTo>
                      <a:lnTo>
                        <a:pt x="190" y="189"/>
                      </a:lnTo>
                      <a:lnTo>
                        <a:pt x="208" y="171"/>
                      </a:lnTo>
                      <a:lnTo>
                        <a:pt x="217" y="153"/>
                      </a:lnTo>
                      <a:lnTo>
                        <a:pt x="226" y="134"/>
                      </a:lnTo>
                      <a:lnTo>
                        <a:pt x="226" y="108"/>
                      </a:lnTo>
                      <a:lnTo>
                        <a:pt x="217" y="108"/>
                      </a:lnTo>
                      <a:lnTo>
                        <a:pt x="217" y="90"/>
                      </a:lnTo>
                      <a:lnTo>
                        <a:pt x="208" y="71"/>
                      </a:lnTo>
                      <a:lnTo>
                        <a:pt x="199" y="53"/>
                      </a:lnTo>
                      <a:lnTo>
                        <a:pt x="190" y="35"/>
                      </a:lnTo>
                      <a:lnTo>
                        <a:pt x="172" y="27"/>
                      </a:lnTo>
                      <a:lnTo>
                        <a:pt x="154" y="17"/>
                      </a:lnTo>
                      <a:lnTo>
                        <a:pt x="136" y="8"/>
                      </a:lnTo>
                      <a:lnTo>
                        <a:pt x="117" y="8"/>
                      </a:lnTo>
                      <a:lnTo>
                        <a:pt x="91" y="8"/>
                      </a:lnTo>
                      <a:lnTo>
                        <a:pt x="73" y="17"/>
                      </a:lnTo>
                      <a:lnTo>
                        <a:pt x="54" y="27"/>
                      </a:lnTo>
                      <a:lnTo>
                        <a:pt x="46" y="35"/>
                      </a:lnTo>
                      <a:lnTo>
                        <a:pt x="28" y="53"/>
                      </a:lnTo>
                      <a:lnTo>
                        <a:pt x="18" y="71"/>
                      </a:lnTo>
                      <a:lnTo>
                        <a:pt x="18" y="90"/>
                      </a:lnTo>
                      <a:lnTo>
                        <a:pt x="18" y="108"/>
                      </a:lnTo>
                      <a:lnTo>
                        <a:pt x="18" y="126"/>
                      </a:lnTo>
                      <a:lnTo>
                        <a:pt x="18" y="153"/>
                      </a:lnTo>
                      <a:lnTo>
                        <a:pt x="28" y="162"/>
                      </a:lnTo>
                      <a:lnTo>
                        <a:pt x="46" y="180"/>
                      </a:lnTo>
                      <a:lnTo>
                        <a:pt x="54" y="189"/>
                      </a:lnTo>
                      <a:lnTo>
                        <a:pt x="73" y="199"/>
                      </a:lnTo>
                      <a:lnTo>
                        <a:pt x="91" y="207"/>
                      </a:lnTo>
                      <a:lnTo>
                        <a:pt x="117" y="207"/>
                      </a:lnTo>
                      <a:lnTo>
                        <a:pt x="136" y="207"/>
                      </a:lnTo>
                      <a:lnTo>
                        <a:pt x="154" y="199"/>
                      </a:lnTo>
                      <a:lnTo>
                        <a:pt x="172" y="189"/>
                      </a:lnTo>
                      <a:lnTo>
                        <a:pt x="190" y="180"/>
                      </a:lnTo>
                      <a:lnTo>
                        <a:pt x="199" y="162"/>
                      </a:lnTo>
                      <a:lnTo>
                        <a:pt x="208" y="153"/>
                      </a:lnTo>
                      <a:lnTo>
                        <a:pt x="217" y="126"/>
                      </a:lnTo>
                      <a:lnTo>
                        <a:pt x="217" y="108"/>
                      </a:lnTo>
                      <a:lnTo>
                        <a:pt x="226" y="108"/>
                      </a:lnTo>
                      <a:close/>
                    </a:path>
                  </a:pathLst>
                </a:custGeom>
                <a:solidFill>
                  <a:srgbClr val="D5FFFF"/>
                </a:solidFill>
                <a:ln w="9525">
                  <a:noFill/>
                  <a:round/>
                  <a:headEnd/>
                  <a:tailEnd/>
                </a:ln>
              </p:spPr>
              <p:txBody>
                <a:bodyPr>
                  <a:prstTxWarp prst="textNoShape">
                    <a:avLst/>
                  </a:prstTxWarp>
                </a:bodyPr>
                <a:lstStyle/>
                <a:p>
                  <a:endParaRPr lang="en-US"/>
                </a:p>
              </p:txBody>
            </p:sp>
            <p:sp>
              <p:nvSpPr>
                <p:cNvPr id="39030" name="Freeform 77"/>
                <p:cNvSpPr>
                  <a:spLocks noChangeAspect="1"/>
                </p:cNvSpPr>
                <p:nvPr/>
              </p:nvSpPr>
              <p:spPr bwMode="auto">
                <a:xfrm>
                  <a:off x="1310" y="2783"/>
                  <a:ext cx="20" cy="20"/>
                </a:xfrm>
                <a:custGeom>
                  <a:avLst/>
                  <a:gdLst>
                    <a:gd name="T0" fmla="*/ 199 w 199"/>
                    <a:gd name="T1" fmla="*/ 82 h 199"/>
                    <a:gd name="T2" fmla="*/ 181 w 199"/>
                    <a:gd name="T3" fmla="*/ 45 h 199"/>
                    <a:gd name="T4" fmla="*/ 154 w 199"/>
                    <a:gd name="T5" fmla="*/ 19 h 199"/>
                    <a:gd name="T6" fmla="*/ 118 w 199"/>
                    <a:gd name="T7" fmla="*/ 0 h 199"/>
                    <a:gd name="T8" fmla="*/ 73 w 199"/>
                    <a:gd name="T9" fmla="*/ 0 h 199"/>
                    <a:gd name="T10" fmla="*/ 36 w 199"/>
                    <a:gd name="T11" fmla="*/ 19 h 199"/>
                    <a:gd name="T12" fmla="*/ 10 w 199"/>
                    <a:gd name="T13" fmla="*/ 45 h 199"/>
                    <a:gd name="T14" fmla="*/ 0 w 199"/>
                    <a:gd name="T15" fmla="*/ 82 h 199"/>
                    <a:gd name="T16" fmla="*/ 0 w 199"/>
                    <a:gd name="T17" fmla="*/ 118 h 199"/>
                    <a:gd name="T18" fmla="*/ 10 w 199"/>
                    <a:gd name="T19" fmla="*/ 154 h 199"/>
                    <a:gd name="T20" fmla="*/ 36 w 199"/>
                    <a:gd name="T21" fmla="*/ 181 h 199"/>
                    <a:gd name="T22" fmla="*/ 73 w 199"/>
                    <a:gd name="T23" fmla="*/ 199 h 199"/>
                    <a:gd name="T24" fmla="*/ 118 w 199"/>
                    <a:gd name="T25" fmla="*/ 199 h 199"/>
                    <a:gd name="T26" fmla="*/ 154 w 199"/>
                    <a:gd name="T27" fmla="*/ 181 h 199"/>
                    <a:gd name="T28" fmla="*/ 181 w 199"/>
                    <a:gd name="T29" fmla="*/ 154 h 199"/>
                    <a:gd name="T30" fmla="*/ 199 w 199"/>
                    <a:gd name="T31" fmla="*/ 118 h 199"/>
                    <a:gd name="T32" fmla="*/ 181 w 199"/>
                    <a:gd name="T33" fmla="*/ 100 h 199"/>
                    <a:gd name="T34" fmla="*/ 181 w 199"/>
                    <a:gd name="T35" fmla="*/ 63 h 199"/>
                    <a:gd name="T36" fmla="*/ 162 w 199"/>
                    <a:gd name="T37" fmla="*/ 37 h 199"/>
                    <a:gd name="T38" fmla="*/ 127 w 199"/>
                    <a:gd name="T39" fmla="*/ 19 h 199"/>
                    <a:gd name="T40" fmla="*/ 99 w 199"/>
                    <a:gd name="T41" fmla="*/ 19 h 199"/>
                    <a:gd name="T42" fmla="*/ 63 w 199"/>
                    <a:gd name="T43" fmla="*/ 19 h 199"/>
                    <a:gd name="T44" fmla="*/ 36 w 199"/>
                    <a:gd name="T45" fmla="*/ 37 h 199"/>
                    <a:gd name="T46" fmla="*/ 18 w 199"/>
                    <a:gd name="T47" fmla="*/ 63 h 199"/>
                    <a:gd name="T48" fmla="*/ 10 w 199"/>
                    <a:gd name="T49" fmla="*/ 100 h 199"/>
                    <a:gd name="T50" fmla="*/ 18 w 199"/>
                    <a:gd name="T51" fmla="*/ 136 h 199"/>
                    <a:gd name="T52" fmla="*/ 36 w 199"/>
                    <a:gd name="T53" fmla="*/ 163 h 199"/>
                    <a:gd name="T54" fmla="*/ 63 w 199"/>
                    <a:gd name="T55" fmla="*/ 181 h 199"/>
                    <a:gd name="T56" fmla="*/ 99 w 199"/>
                    <a:gd name="T57" fmla="*/ 191 h 199"/>
                    <a:gd name="T58" fmla="*/ 127 w 199"/>
                    <a:gd name="T59" fmla="*/ 181 h 199"/>
                    <a:gd name="T60" fmla="*/ 162 w 199"/>
                    <a:gd name="T61" fmla="*/ 163 h 199"/>
                    <a:gd name="T62" fmla="*/ 181 w 199"/>
                    <a:gd name="T63" fmla="*/ 136 h 199"/>
                    <a:gd name="T64" fmla="*/ 181 w 199"/>
                    <a:gd name="T65" fmla="*/ 100 h 1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199"/>
                    <a:gd name="T101" fmla="*/ 199 w 199"/>
                    <a:gd name="T102" fmla="*/ 199 h 1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199">
                      <a:moveTo>
                        <a:pt x="199" y="100"/>
                      </a:moveTo>
                      <a:lnTo>
                        <a:pt x="199" y="82"/>
                      </a:lnTo>
                      <a:lnTo>
                        <a:pt x="190" y="63"/>
                      </a:lnTo>
                      <a:lnTo>
                        <a:pt x="181" y="45"/>
                      </a:lnTo>
                      <a:lnTo>
                        <a:pt x="172" y="27"/>
                      </a:lnTo>
                      <a:lnTo>
                        <a:pt x="154" y="19"/>
                      </a:lnTo>
                      <a:lnTo>
                        <a:pt x="136" y="9"/>
                      </a:lnTo>
                      <a:lnTo>
                        <a:pt x="118" y="0"/>
                      </a:lnTo>
                      <a:lnTo>
                        <a:pt x="99" y="0"/>
                      </a:lnTo>
                      <a:lnTo>
                        <a:pt x="73" y="0"/>
                      </a:lnTo>
                      <a:lnTo>
                        <a:pt x="55" y="9"/>
                      </a:lnTo>
                      <a:lnTo>
                        <a:pt x="36" y="19"/>
                      </a:lnTo>
                      <a:lnTo>
                        <a:pt x="28" y="27"/>
                      </a:lnTo>
                      <a:lnTo>
                        <a:pt x="10" y="45"/>
                      </a:lnTo>
                      <a:lnTo>
                        <a:pt x="0" y="63"/>
                      </a:lnTo>
                      <a:lnTo>
                        <a:pt x="0" y="82"/>
                      </a:lnTo>
                      <a:lnTo>
                        <a:pt x="0" y="100"/>
                      </a:lnTo>
                      <a:lnTo>
                        <a:pt x="0" y="118"/>
                      </a:lnTo>
                      <a:lnTo>
                        <a:pt x="0" y="145"/>
                      </a:lnTo>
                      <a:lnTo>
                        <a:pt x="10" y="154"/>
                      </a:lnTo>
                      <a:lnTo>
                        <a:pt x="28" y="172"/>
                      </a:lnTo>
                      <a:lnTo>
                        <a:pt x="36" y="181"/>
                      </a:lnTo>
                      <a:lnTo>
                        <a:pt x="55" y="191"/>
                      </a:lnTo>
                      <a:lnTo>
                        <a:pt x="73" y="199"/>
                      </a:lnTo>
                      <a:lnTo>
                        <a:pt x="99" y="199"/>
                      </a:lnTo>
                      <a:lnTo>
                        <a:pt x="118" y="199"/>
                      </a:lnTo>
                      <a:lnTo>
                        <a:pt x="136" y="191"/>
                      </a:lnTo>
                      <a:lnTo>
                        <a:pt x="154" y="181"/>
                      </a:lnTo>
                      <a:lnTo>
                        <a:pt x="172" y="172"/>
                      </a:lnTo>
                      <a:lnTo>
                        <a:pt x="181" y="154"/>
                      </a:lnTo>
                      <a:lnTo>
                        <a:pt x="190" y="145"/>
                      </a:lnTo>
                      <a:lnTo>
                        <a:pt x="199" y="118"/>
                      </a:lnTo>
                      <a:lnTo>
                        <a:pt x="199" y="100"/>
                      </a:lnTo>
                      <a:lnTo>
                        <a:pt x="181" y="100"/>
                      </a:lnTo>
                      <a:lnTo>
                        <a:pt x="181" y="82"/>
                      </a:lnTo>
                      <a:lnTo>
                        <a:pt x="181" y="63"/>
                      </a:lnTo>
                      <a:lnTo>
                        <a:pt x="172" y="55"/>
                      </a:lnTo>
                      <a:lnTo>
                        <a:pt x="162" y="37"/>
                      </a:lnTo>
                      <a:lnTo>
                        <a:pt x="145" y="27"/>
                      </a:lnTo>
                      <a:lnTo>
                        <a:pt x="127" y="19"/>
                      </a:lnTo>
                      <a:lnTo>
                        <a:pt x="118" y="19"/>
                      </a:lnTo>
                      <a:lnTo>
                        <a:pt x="99" y="19"/>
                      </a:lnTo>
                      <a:lnTo>
                        <a:pt x="81" y="19"/>
                      </a:lnTo>
                      <a:lnTo>
                        <a:pt x="63" y="19"/>
                      </a:lnTo>
                      <a:lnTo>
                        <a:pt x="46" y="27"/>
                      </a:lnTo>
                      <a:lnTo>
                        <a:pt x="36" y="37"/>
                      </a:lnTo>
                      <a:lnTo>
                        <a:pt x="28" y="55"/>
                      </a:lnTo>
                      <a:lnTo>
                        <a:pt x="18" y="63"/>
                      </a:lnTo>
                      <a:lnTo>
                        <a:pt x="10" y="82"/>
                      </a:lnTo>
                      <a:lnTo>
                        <a:pt x="10" y="100"/>
                      </a:lnTo>
                      <a:lnTo>
                        <a:pt x="10" y="118"/>
                      </a:lnTo>
                      <a:lnTo>
                        <a:pt x="18" y="136"/>
                      </a:lnTo>
                      <a:lnTo>
                        <a:pt x="28" y="154"/>
                      </a:lnTo>
                      <a:lnTo>
                        <a:pt x="36" y="163"/>
                      </a:lnTo>
                      <a:lnTo>
                        <a:pt x="46" y="172"/>
                      </a:lnTo>
                      <a:lnTo>
                        <a:pt x="63" y="181"/>
                      </a:lnTo>
                      <a:lnTo>
                        <a:pt x="81" y="191"/>
                      </a:lnTo>
                      <a:lnTo>
                        <a:pt x="99" y="191"/>
                      </a:lnTo>
                      <a:lnTo>
                        <a:pt x="118" y="191"/>
                      </a:lnTo>
                      <a:lnTo>
                        <a:pt x="127" y="181"/>
                      </a:lnTo>
                      <a:lnTo>
                        <a:pt x="145" y="172"/>
                      </a:lnTo>
                      <a:lnTo>
                        <a:pt x="162" y="163"/>
                      </a:lnTo>
                      <a:lnTo>
                        <a:pt x="172" y="154"/>
                      </a:lnTo>
                      <a:lnTo>
                        <a:pt x="181" y="136"/>
                      </a:lnTo>
                      <a:lnTo>
                        <a:pt x="181" y="118"/>
                      </a:lnTo>
                      <a:lnTo>
                        <a:pt x="181" y="100"/>
                      </a:lnTo>
                      <a:lnTo>
                        <a:pt x="199" y="100"/>
                      </a:lnTo>
                      <a:close/>
                    </a:path>
                  </a:pathLst>
                </a:custGeom>
                <a:solidFill>
                  <a:srgbClr val="DAFFFF"/>
                </a:solidFill>
                <a:ln w="9525">
                  <a:noFill/>
                  <a:round/>
                  <a:headEnd/>
                  <a:tailEnd/>
                </a:ln>
              </p:spPr>
              <p:txBody>
                <a:bodyPr>
                  <a:prstTxWarp prst="textNoShape">
                    <a:avLst/>
                  </a:prstTxWarp>
                </a:bodyPr>
                <a:lstStyle/>
                <a:p>
                  <a:endParaRPr lang="en-US"/>
                </a:p>
              </p:txBody>
            </p:sp>
            <p:sp>
              <p:nvSpPr>
                <p:cNvPr id="39031" name="Freeform 78"/>
                <p:cNvSpPr>
                  <a:spLocks noChangeAspect="1"/>
                </p:cNvSpPr>
                <p:nvPr/>
              </p:nvSpPr>
              <p:spPr bwMode="auto">
                <a:xfrm>
                  <a:off x="1311" y="2785"/>
                  <a:ext cx="17" cy="17"/>
                </a:xfrm>
                <a:custGeom>
                  <a:avLst/>
                  <a:gdLst>
                    <a:gd name="T0" fmla="*/ 171 w 171"/>
                    <a:gd name="T1" fmla="*/ 63 h 172"/>
                    <a:gd name="T2" fmla="*/ 162 w 171"/>
                    <a:gd name="T3" fmla="*/ 36 h 172"/>
                    <a:gd name="T4" fmla="*/ 135 w 171"/>
                    <a:gd name="T5" fmla="*/ 8 h 172"/>
                    <a:gd name="T6" fmla="*/ 108 w 171"/>
                    <a:gd name="T7" fmla="*/ 0 h 172"/>
                    <a:gd name="T8" fmla="*/ 71 w 171"/>
                    <a:gd name="T9" fmla="*/ 0 h 172"/>
                    <a:gd name="T10" fmla="*/ 36 w 171"/>
                    <a:gd name="T11" fmla="*/ 8 h 172"/>
                    <a:gd name="T12" fmla="*/ 18 w 171"/>
                    <a:gd name="T13" fmla="*/ 36 h 172"/>
                    <a:gd name="T14" fmla="*/ 0 w 171"/>
                    <a:gd name="T15" fmla="*/ 63 h 172"/>
                    <a:gd name="T16" fmla="*/ 0 w 171"/>
                    <a:gd name="T17" fmla="*/ 99 h 172"/>
                    <a:gd name="T18" fmla="*/ 18 w 171"/>
                    <a:gd name="T19" fmla="*/ 135 h 172"/>
                    <a:gd name="T20" fmla="*/ 36 w 171"/>
                    <a:gd name="T21" fmla="*/ 153 h 172"/>
                    <a:gd name="T22" fmla="*/ 71 w 171"/>
                    <a:gd name="T23" fmla="*/ 172 h 172"/>
                    <a:gd name="T24" fmla="*/ 108 w 171"/>
                    <a:gd name="T25" fmla="*/ 172 h 172"/>
                    <a:gd name="T26" fmla="*/ 135 w 171"/>
                    <a:gd name="T27" fmla="*/ 153 h 172"/>
                    <a:gd name="T28" fmla="*/ 162 w 171"/>
                    <a:gd name="T29" fmla="*/ 135 h 172"/>
                    <a:gd name="T30" fmla="*/ 171 w 171"/>
                    <a:gd name="T31" fmla="*/ 99 h 172"/>
                    <a:gd name="T32" fmla="*/ 162 w 171"/>
                    <a:gd name="T33" fmla="*/ 81 h 172"/>
                    <a:gd name="T34" fmla="*/ 152 w 171"/>
                    <a:gd name="T35" fmla="*/ 54 h 172"/>
                    <a:gd name="T36" fmla="*/ 144 w 171"/>
                    <a:gd name="T37" fmla="*/ 26 h 172"/>
                    <a:gd name="T38" fmla="*/ 117 w 171"/>
                    <a:gd name="T39" fmla="*/ 18 h 172"/>
                    <a:gd name="T40" fmla="*/ 89 w 171"/>
                    <a:gd name="T41" fmla="*/ 8 h 172"/>
                    <a:gd name="T42" fmla="*/ 53 w 171"/>
                    <a:gd name="T43" fmla="*/ 18 h 172"/>
                    <a:gd name="T44" fmla="*/ 36 w 171"/>
                    <a:gd name="T45" fmla="*/ 26 h 172"/>
                    <a:gd name="T46" fmla="*/ 18 w 171"/>
                    <a:gd name="T47" fmla="*/ 54 h 172"/>
                    <a:gd name="T48" fmla="*/ 8 w 171"/>
                    <a:gd name="T49" fmla="*/ 81 h 172"/>
                    <a:gd name="T50" fmla="*/ 18 w 171"/>
                    <a:gd name="T51" fmla="*/ 107 h 172"/>
                    <a:gd name="T52" fmla="*/ 36 w 171"/>
                    <a:gd name="T53" fmla="*/ 135 h 172"/>
                    <a:gd name="T54" fmla="*/ 53 w 171"/>
                    <a:gd name="T55" fmla="*/ 153 h 172"/>
                    <a:gd name="T56" fmla="*/ 89 w 171"/>
                    <a:gd name="T57" fmla="*/ 162 h 172"/>
                    <a:gd name="T58" fmla="*/ 117 w 171"/>
                    <a:gd name="T59" fmla="*/ 153 h 172"/>
                    <a:gd name="T60" fmla="*/ 144 w 171"/>
                    <a:gd name="T61" fmla="*/ 135 h 172"/>
                    <a:gd name="T62" fmla="*/ 152 w 171"/>
                    <a:gd name="T63" fmla="*/ 107 h 172"/>
                    <a:gd name="T64" fmla="*/ 162 w 171"/>
                    <a:gd name="T65" fmla="*/ 81 h 1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172"/>
                    <a:gd name="T101" fmla="*/ 171 w 171"/>
                    <a:gd name="T102" fmla="*/ 172 h 1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172">
                      <a:moveTo>
                        <a:pt x="171" y="81"/>
                      </a:moveTo>
                      <a:lnTo>
                        <a:pt x="171" y="63"/>
                      </a:lnTo>
                      <a:lnTo>
                        <a:pt x="171" y="44"/>
                      </a:lnTo>
                      <a:lnTo>
                        <a:pt x="162" y="36"/>
                      </a:lnTo>
                      <a:lnTo>
                        <a:pt x="152" y="18"/>
                      </a:lnTo>
                      <a:lnTo>
                        <a:pt x="135" y="8"/>
                      </a:lnTo>
                      <a:lnTo>
                        <a:pt x="117" y="0"/>
                      </a:lnTo>
                      <a:lnTo>
                        <a:pt x="108" y="0"/>
                      </a:lnTo>
                      <a:lnTo>
                        <a:pt x="89" y="0"/>
                      </a:lnTo>
                      <a:lnTo>
                        <a:pt x="71" y="0"/>
                      </a:lnTo>
                      <a:lnTo>
                        <a:pt x="53" y="0"/>
                      </a:lnTo>
                      <a:lnTo>
                        <a:pt x="36" y="8"/>
                      </a:lnTo>
                      <a:lnTo>
                        <a:pt x="26" y="18"/>
                      </a:lnTo>
                      <a:lnTo>
                        <a:pt x="18" y="36"/>
                      </a:lnTo>
                      <a:lnTo>
                        <a:pt x="8" y="44"/>
                      </a:lnTo>
                      <a:lnTo>
                        <a:pt x="0" y="63"/>
                      </a:lnTo>
                      <a:lnTo>
                        <a:pt x="0" y="81"/>
                      </a:lnTo>
                      <a:lnTo>
                        <a:pt x="0" y="99"/>
                      </a:lnTo>
                      <a:lnTo>
                        <a:pt x="8" y="117"/>
                      </a:lnTo>
                      <a:lnTo>
                        <a:pt x="18" y="135"/>
                      </a:lnTo>
                      <a:lnTo>
                        <a:pt x="26" y="144"/>
                      </a:lnTo>
                      <a:lnTo>
                        <a:pt x="36" y="153"/>
                      </a:lnTo>
                      <a:lnTo>
                        <a:pt x="53" y="162"/>
                      </a:lnTo>
                      <a:lnTo>
                        <a:pt x="71" y="172"/>
                      </a:lnTo>
                      <a:lnTo>
                        <a:pt x="89" y="172"/>
                      </a:lnTo>
                      <a:lnTo>
                        <a:pt x="108" y="172"/>
                      </a:lnTo>
                      <a:lnTo>
                        <a:pt x="117" y="162"/>
                      </a:lnTo>
                      <a:lnTo>
                        <a:pt x="135" y="153"/>
                      </a:lnTo>
                      <a:lnTo>
                        <a:pt x="152" y="144"/>
                      </a:lnTo>
                      <a:lnTo>
                        <a:pt x="162" y="135"/>
                      </a:lnTo>
                      <a:lnTo>
                        <a:pt x="171" y="117"/>
                      </a:lnTo>
                      <a:lnTo>
                        <a:pt x="171" y="99"/>
                      </a:lnTo>
                      <a:lnTo>
                        <a:pt x="171" y="81"/>
                      </a:lnTo>
                      <a:lnTo>
                        <a:pt x="162" y="81"/>
                      </a:lnTo>
                      <a:lnTo>
                        <a:pt x="162" y="72"/>
                      </a:lnTo>
                      <a:lnTo>
                        <a:pt x="152" y="54"/>
                      </a:lnTo>
                      <a:lnTo>
                        <a:pt x="152" y="44"/>
                      </a:lnTo>
                      <a:lnTo>
                        <a:pt x="144" y="26"/>
                      </a:lnTo>
                      <a:lnTo>
                        <a:pt x="126" y="18"/>
                      </a:lnTo>
                      <a:lnTo>
                        <a:pt x="117" y="18"/>
                      </a:lnTo>
                      <a:lnTo>
                        <a:pt x="99" y="8"/>
                      </a:lnTo>
                      <a:lnTo>
                        <a:pt x="89" y="8"/>
                      </a:lnTo>
                      <a:lnTo>
                        <a:pt x="71" y="8"/>
                      </a:lnTo>
                      <a:lnTo>
                        <a:pt x="53" y="18"/>
                      </a:lnTo>
                      <a:lnTo>
                        <a:pt x="45" y="18"/>
                      </a:lnTo>
                      <a:lnTo>
                        <a:pt x="36" y="26"/>
                      </a:lnTo>
                      <a:lnTo>
                        <a:pt x="26" y="44"/>
                      </a:lnTo>
                      <a:lnTo>
                        <a:pt x="18" y="54"/>
                      </a:lnTo>
                      <a:lnTo>
                        <a:pt x="18" y="72"/>
                      </a:lnTo>
                      <a:lnTo>
                        <a:pt x="8" y="81"/>
                      </a:lnTo>
                      <a:lnTo>
                        <a:pt x="18" y="99"/>
                      </a:lnTo>
                      <a:lnTo>
                        <a:pt x="18" y="107"/>
                      </a:lnTo>
                      <a:lnTo>
                        <a:pt x="26" y="126"/>
                      </a:lnTo>
                      <a:lnTo>
                        <a:pt x="36" y="135"/>
                      </a:lnTo>
                      <a:lnTo>
                        <a:pt x="45" y="144"/>
                      </a:lnTo>
                      <a:lnTo>
                        <a:pt x="53" y="153"/>
                      </a:lnTo>
                      <a:lnTo>
                        <a:pt x="71" y="153"/>
                      </a:lnTo>
                      <a:lnTo>
                        <a:pt x="89" y="162"/>
                      </a:lnTo>
                      <a:lnTo>
                        <a:pt x="99" y="153"/>
                      </a:lnTo>
                      <a:lnTo>
                        <a:pt x="117" y="153"/>
                      </a:lnTo>
                      <a:lnTo>
                        <a:pt x="126" y="144"/>
                      </a:lnTo>
                      <a:lnTo>
                        <a:pt x="144" y="135"/>
                      </a:lnTo>
                      <a:lnTo>
                        <a:pt x="152" y="126"/>
                      </a:lnTo>
                      <a:lnTo>
                        <a:pt x="152" y="107"/>
                      </a:lnTo>
                      <a:lnTo>
                        <a:pt x="162" y="99"/>
                      </a:lnTo>
                      <a:lnTo>
                        <a:pt x="162" y="81"/>
                      </a:lnTo>
                      <a:lnTo>
                        <a:pt x="171" y="81"/>
                      </a:lnTo>
                      <a:close/>
                    </a:path>
                  </a:pathLst>
                </a:custGeom>
                <a:solidFill>
                  <a:srgbClr val="DFFFFF"/>
                </a:solidFill>
                <a:ln w="9525">
                  <a:noFill/>
                  <a:round/>
                  <a:headEnd/>
                  <a:tailEnd/>
                </a:ln>
              </p:spPr>
              <p:txBody>
                <a:bodyPr>
                  <a:prstTxWarp prst="textNoShape">
                    <a:avLst/>
                  </a:prstTxWarp>
                </a:bodyPr>
                <a:lstStyle/>
                <a:p>
                  <a:endParaRPr lang="en-US"/>
                </a:p>
              </p:txBody>
            </p:sp>
            <p:sp>
              <p:nvSpPr>
                <p:cNvPr id="39032" name="Freeform 79"/>
                <p:cNvSpPr>
                  <a:spLocks noChangeAspect="1"/>
                </p:cNvSpPr>
                <p:nvPr/>
              </p:nvSpPr>
              <p:spPr bwMode="auto">
                <a:xfrm>
                  <a:off x="1312" y="2786"/>
                  <a:ext cx="15" cy="15"/>
                </a:xfrm>
                <a:custGeom>
                  <a:avLst/>
                  <a:gdLst>
                    <a:gd name="T0" fmla="*/ 154 w 154"/>
                    <a:gd name="T1" fmla="*/ 64 h 154"/>
                    <a:gd name="T2" fmla="*/ 144 w 154"/>
                    <a:gd name="T3" fmla="*/ 36 h 154"/>
                    <a:gd name="T4" fmla="*/ 118 w 154"/>
                    <a:gd name="T5" fmla="*/ 10 h 154"/>
                    <a:gd name="T6" fmla="*/ 91 w 154"/>
                    <a:gd name="T7" fmla="*/ 0 h 154"/>
                    <a:gd name="T8" fmla="*/ 63 w 154"/>
                    <a:gd name="T9" fmla="*/ 0 h 154"/>
                    <a:gd name="T10" fmla="*/ 37 w 154"/>
                    <a:gd name="T11" fmla="*/ 10 h 154"/>
                    <a:gd name="T12" fmla="*/ 18 w 154"/>
                    <a:gd name="T13" fmla="*/ 36 h 154"/>
                    <a:gd name="T14" fmla="*/ 10 w 154"/>
                    <a:gd name="T15" fmla="*/ 64 h 154"/>
                    <a:gd name="T16" fmla="*/ 10 w 154"/>
                    <a:gd name="T17" fmla="*/ 91 h 154"/>
                    <a:gd name="T18" fmla="*/ 18 w 154"/>
                    <a:gd name="T19" fmla="*/ 118 h 154"/>
                    <a:gd name="T20" fmla="*/ 37 w 154"/>
                    <a:gd name="T21" fmla="*/ 136 h 154"/>
                    <a:gd name="T22" fmla="*/ 63 w 154"/>
                    <a:gd name="T23" fmla="*/ 145 h 154"/>
                    <a:gd name="T24" fmla="*/ 91 w 154"/>
                    <a:gd name="T25" fmla="*/ 145 h 154"/>
                    <a:gd name="T26" fmla="*/ 118 w 154"/>
                    <a:gd name="T27" fmla="*/ 136 h 154"/>
                    <a:gd name="T28" fmla="*/ 144 w 154"/>
                    <a:gd name="T29" fmla="*/ 118 h 154"/>
                    <a:gd name="T30" fmla="*/ 154 w 154"/>
                    <a:gd name="T31" fmla="*/ 91 h 154"/>
                    <a:gd name="T32" fmla="*/ 144 w 154"/>
                    <a:gd name="T33" fmla="*/ 73 h 154"/>
                    <a:gd name="T34" fmla="*/ 136 w 154"/>
                    <a:gd name="T35" fmla="*/ 55 h 154"/>
                    <a:gd name="T36" fmla="*/ 127 w 154"/>
                    <a:gd name="T37" fmla="*/ 28 h 154"/>
                    <a:gd name="T38" fmla="*/ 100 w 154"/>
                    <a:gd name="T39" fmla="*/ 18 h 154"/>
                    <a:gd name="T40" fmla="*/ 81 w 154"/>
                    <a:gd name="T41" fmla="*/ 10 h 154"/>
                    <a:gd name="T42" fmla="*/ 55 w 154"/>
                    <a:gd name="T43" fmla="*/ 18 h 154"/>
                    <a:gd name="T44" fmla="*/ 37 w 154"/>
                    <a:gd name="T45" fmla="*/ 28 h 154"/>
                    <a:gd name="T46" fmla="*/ 18 w 154"/>
                    <a:gd name="T47" fmla="*/ 55 h 154"/>
                    <a:gd name="T48" fmla="*/ 18 w 154"/>
                    <a:gd name="T49" fmla="*/ 73 h 154"/>
                    <a:gd name="T50" fmla="*/ 18 w 154"/>
                    <a:gd name="T51" fmla="*/ 99 h 154"/>
                    <a:gd name="T52" fmla="*/ 37 w 154"/>
                    <a:gd name="T53" fmla="*/ 118 h 154"/>
                    <a:gd name="T54" fmla="*/ 55 w 154"/>
                    <a:gd name="T55" fmla="*/ 136 h 154"/>
                    <a:gd name="T56" fmla="*/ 81 w 154"/>
                    <a:gd name="T57" fmla="*/ 136 h 154"/>
                    <a:gd name="T58" fmla="*/ 100 w 154"/>
                    <a:gd name="T59" fmla="*/ 136 h 154"/>
                    <a:gd name="T60" fmla="*/ 127 w 154"/>
                    <a:gd name="T61" fmla="*/ 118 h 154"/>
                    <a:gd name="T62" fmla="*/ 136 w 154"/>
                    <a:gd name="T63" fmla="*/ 99 h 154"/>
                    <a:gd name="T64" fmla="*/ 144 w 154"/>
                    <a:gd name="T65" fmla="*/ 73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4"/>
                    <a:gd name="T100" fmla="*/ 0 h 154"/>
                    <a:gd name="T101" fmla="*/ 154 w 154"/>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4" h="154">
                      <a:moveTo>
                        <a:pt x="154" y="73"/>
                      </a:moveTo>
                      <a:lnTo>
                        <a:pt x="154" y="64"/>
                      </a:lnTo>
                      <a:lnTo>
                        <a:pt x="144" y="46"/>
                      </a:lnTo>
                      <a:lnTo>
                        <a:pt x="144" y="36"/>
                      </a:lnTo>
                      <a:lnTo>
                        <a:pt x="136" y="18"/>
                      </a:lnTo>
                      <a:lnTo>
                        <a:pt x="118" y="10"/>
                      </a:lnTo>
                      <a:lnTo>
                        <a:pt x="109" y="10"/>
                      </a:lnTo>
                      <a:lnTo>
                        <a:pt x="91" y="0"/>
                      </a:lnTo>
                      <a:lnTo>
                        <a:pt x="81" y="0"/>
                      </a:lnTo>
                      <a:lnTo>
                        <a:pt x="63" y="0"/>
                      </a:lnTo>
                      <a:lnTo>
                        <a:pt x="45" y="10"/>
                      </a:lnTo>
                      <a:lnTo>
                        <a:pt x="37" y="10"/>
                      </a:lnTo>
                      <a:lnTo>
                        <a:pt x="28" y="18"/>
                      </a:lnTo>
                      <a:lnTo>
                        <a:pt x="18" y="36"/>
                      </a:lnTo>
                      <a:lnTo>
                        <a:pt x="10" y="46"/>
                      </a:lnTo>
                      <a:lnTo>
                        <a:pt x="10" y="64"/>
                      </a:lnTo>
                      <a:lnTo>
                        <a:pt x="0" y="73"/>
                      </a:lnTo>
                      <a:lnTo>
                        <a:pt x="10" y="91"/>
                      </a:lnTo>
                      <a:lnTo>
                        <a:pt x="10" y="99"/>
                      </a:lnTo>
                      <a:lnTo>
                        <a:pt x="18" y="118"/>
                      </a:lnTo>
                      <a:lnTo>
                        <a:pt x="28" y="127"/>
                      </a:lnTo>
                      <a:lnTo>
                        <a:pt x="37" y="136"/>
                      </a:lnTo>
                      <a:lnTo>
                        <a:pt x="45" y="145"/>
                      </a:lnTo>
                      <a:lnTo>
                        <a:pt x="63" y="145"/>
                      </a:lnTo>
                      <a:lnTo>
                        <a:pt x="81" y="154"/>
                      </a:lnTo>
                      <a:lnTo>
                        <a:pt x="91" y="145"/>
                      </a:lnTo>
                      <a:lnTo>
                        <a:pt x="109" y="145"/>
                      </a:lnTo>
                      <a:lnTo>
                        <a:pt x="118" y="136"/>
                      </a:lnTo>
                      <a:lnTo>
                        <a:pt x="136" y="127"/>
                      </a:lnTo>
                      <a:lnTo>
                        <a:pt x="144" y="118"/>
                      </a:lnTo>
                      <a:lnTo>
                        <a:pt x="144" y="99"/>
                      </a:lnTo>
                      <a:lnTo>
                        <a:pt x="154" y="91"/>
                      </a:lnTo>
                      <a:lnTo>
                        <a:pt x="154" y="73"/>
                      </a:lnTo>
                      <a:lnTo>
                        <a:pt x="144" y="73"/>
                      </a:lnTo>
                      <a:lnTo>
                        <a:pt x="136" y="64"/>
                      </a:lnTo>
                      <a:lnTo>
                        <a:pt x="136" y="55"/>
                      </a:lnTo>
                      <a:lnTo>
                        <a:pt x="127" y="36"/>
                      </a:lnTo>
                      <a:lnTo>
                        <a:pt x="127" y="28"/>
                      </a:lnTo>
                      <a:lnTo>
                        <a:pt x="118" y="28"/>
                      </a:lnTo>
                      <a:lnTo>
                        <a:pt x="100" y="18"/>
                      </a:lnTo>
                      <a:lnTo>
                        <a:pt x="91" y="10"/>
                      </a:lnTo>
                      <a:lnTo>
                        <a:pt x="81" y="10"/>
                      </a:lnTo>
                      <a:lnTo>
                        <a:pt x="63" y="10"/>
                      </a:lnTo>
                      <a:lnTo>
                        <a:pt x="55" y="18"/>
                      </a:lnTo>
                      <a:lnTo>
                        <a:pt x="45" y="28"/>
                      </a:lnTo>
                      <a:lnTo>
                        <a:pt x="37" y="28"/>
                      </a:lnTo>
                      <a:lnTo>
                        <a:pt x="28" y="36"/>
                      </a:lnTo>
                      <a:lnTo>
                        <a:pt x="18" y="55"/>
                      </a:lnTo>
                      <a:lnTo>
                        <a:pt x="18" y="64"/>
                      </a:lnTo>
                      <a:lnTo>
                        <a:pt x="18" y="73"/>
                      </a:lnTo>
                      <a:lnTo>
                        <a:pt x="18" y="91"/>
                      </a:lnTo>
                      <a:lnTo>
                        <a:pt x="18" y="99"/>
                      </a:lnTo>
                      <a:lnTo>
                        <a:pt x="28" y="109"/>
                      </a:lnTo>
                      <a:lnTo>
                        <a:pt x="37" y="118"/>
                      </a:lnTo>
                      <a:lnTo>
                        <a:pt x="45" y="127"/>
                      </a:lnTo>
                      <a:lnTo>
                        <a:pt x="55" y="136"/>
                      </a:lnTo>
                      <a:lnTo>
                        <a:pt x="63" y="136"/>
                      </a:lnTo>
                      <a:lnTo>
                        <a:pt x="81" y="136"/>
                      </a:lnTo>
                      <a:lnTo>
                        <a:pt x="91" y="136"/>
                      </a:lnTo>
                      <a:lnTo>
                        <a:pt x="100" y="136"/>
                      </a:lnTo>
                      <a:lnTo>
                        <a:pt x="118" y="127"/>
                      </a:lnTo>
                      <a:lnTo>
                        <a:pt x="127" y="118"/>
                      </a:lnTo>
                      <a:lnTo>
                        <a:pt x="127" y="109"/>
                      </a:lnTo>
                      <a:lnTo>
                        <a:pt x="136" y="99"/>
                      </a:lnTo>
                      <a:lnTo>
                        <a:pt x="136" y="91"/>
                      </a:lnTo>
                      <a:lnTo>
                        <a:pt x="144" y="73"/>
                      </a:lnTo>
                      <a:lnTo>
                        <a:pt x="154" y="73"/>
                      </a:lnTo>
                      <a:close/>
                    </a:path>
                  </a:pathLst>
                </a:custGeom>
                <a:solidFill>
                  <a:srgbClr val="E4FFFF"/>
                </a:solidFill>
                <a:ln w="9525">
                  <a:noFill/>
                  <a:round/>
                  <a:headEnd/>
                  <a:tailEnd/>
                </a:ln>
              </p:spPr>
              <p:txBody>
                <a:bodyPr>
                  <a:prstTxWarp prst="textNoShape">
                    <a:avLst/>
                  </a:prstTxWarp>
                </a:bodyPr>
                <a:lstStyle/>
                <a:p>
                  <a:endParaRPr lang="en-US"/>
                </a:p>
              </p:txBody>
            </p:sp>
            <p:sp>
              <p:nvSpPr>
                <p:cNvPr id="39033" name="Freeform 80"/>
                <p:cNvSpPr>
                  <a:spLocks noChangeAspect="1"/>
                </p:cNvSpPr>
                <p:nvPr/>
              </p:nvSpPr>
              <p:spPr bwMode="auto">
                <a:xfrm>
                  <a:off x="1314" y="2787"/>
                  <a:ext cx="12" cy="12"/>
                </a:xfrm>
                <a:custGeom>
                  <a:avLst/>
                  <a:gdLst>
                    <a:gd name="T0" fmla="*/ 118 w 126"/>
                    <a:gd name="T1" fmla="*/ 54 h 126"/>
                    <a:gd name="T2" fmla="*/ 109 w 126"/>
                    <a:gd name="T3" fmla="*/ 26 h 126"/>
                    <a:gd name="T4" fmla="*/ 100 w 126"/>
                    <a:gd name="T5" fmla="*/ 18 h 126"/>
                    <a:gd name="T6" fmla="*/ 73 w 126"/>
                    <a:gd name="T7" fmla="*/ 0 h 126"/>
                    <a:gd name="T8" fmla="*/ 45 w 126"/>
                    <a:gd name="T9" fmla="*/ 0 h 126"/>
                    <a:gd name="T10" fmla="*/ 27 w 126"/>
                    <a:gd name="T11" fmla="*/ 18 h 126"/>
                    <a:gd name="T12" fmla="*/ 10 w 126"/>
                    <a:gd name="T13" fmla="*/ 26 h 126"/>
                    <a:gd name="T14" fmla="*/ 0 w 126"/>
                    <a:gd name="T15" fmla="*/ 54 h 126"/>
                    <a:gd name="T16" fmla="*/ 0 w 126"/>
                    <a:gd name="T17" fmla="*/ 81 h 126"/>
                    <a:gd name="T18" fmla="*/ 10 w 126"/>
                    <a:gd name="T19" fmla="*/ 99 h 126"/>
                    <a:gd name="T20" fmla="*/ 27 w 126"/>
                    <a:gd name="T21" fmla="*/ 117 h 126"/>
                    <a:gd name="T22" fmla="*/ 45 w 126"/>
                    <a:gd name="T23" fmla="*/ 126 h 126"/>
                    <a:gd name="T24" fmla="*/ 73 w 126"/>
                    <a:gd name="T25" fmla="*/ 126 h 126"/>
                    <a:gd name="T26" fmla="*/ 100 w 126"/>
                    <a:gd name="T27" fmla="*/ 117 h 126"/>
                    <a:gd name="T28" fmla="*/ 109 w 126"/>
                    <a:gd name="T29" fmla="*/ 99 h 126"/>
                    <a:gd name="T30" fmla="*/ 118 w 126"/>
                    <a:gd name="T31" fmla="*/ 81 h 126"/>
                    <a:gd name="T32" fmla="*/ 109 w 126"/>
                    <a:gd name="T33" fmla="*/ 63 h 126"/>
                    <a:gd name="T34" fmla="*/ 109 w 126"/>
                    <a:gd name="T35" fmla="*/ 45 h 126"/>
                    <a:gd name="T36" fmla="*/ 100 w 126"/>
                    <a:gd name="T37" fmla="*/ 26 h 126"/>
                    <a:gd name="T38" fmla="*/ 82 w 126"/>
                    <a:gd name="T39" fmla="*/ 18 h 126"/>
                    <a:gd name="T40" fmla="*/ 63 w 126"/>
                    <a:gd name="T41" fmla="*/ 18 h 126"/>
                    <a:gd name="T42" fmla="*/ 45 w 126"/>
                    <a:gd name="T43" fmla="*/ 18 h 126"/>
                    <a:gd name="T44" fmla="*/ 27 w 126"/>
                    <a:gd name="T45" fmla="*/ 26 h 126"/>
                    <a:gd name="T46" fmla="*/ 19 w 126"/>
                    <a:gd name="T47" fmla="*/ 45 h 126"/>
                    <a:gd name="T48" fmla="*/ 10 w 126"/>
                    <a:gd name="T49" fmla="*/ 63 h 126"/>
                    <a:gd name="T50" fmla="*/ 19 w 126"/>
                    <a:gd name="T51" fmla="*/ 81 h 126"/>
                    <a:gd name="T52" fmla="*/ 27 w 126"/>
                    <a:gd name="T53" fmla="*/ 99 h 126"/>
                    <a:gd name="T54" fmla="*/ 45 w 126"/>
                    <a:gd name="T55" fmla="*/ 108 h 126"/>
                    <a:gd name="T56" fmla="*/ 63 w 126"/>
                    <a:gd name="T57" fmla="*/ 117 h 126"/>
                    <a:gd name="T58" fmla="*/ 82 w 126"/>
                    <a:gd name="T59" fmla="*/ 108 h 126"/>
                    <a:gd name="T60" fmla="*/ 100 w 126"/>
                    <a:gd name="T61" fmla="*/ 99 h 126"/>
                    <a:gd name="T62" fmla="*/ 109 w 126"/>
                    <a:gd name="T63" fmla="*/ 81 h 126"/>
                    <a:gd name="T64" fmla="*/ 109 w 126"/>
                    <a:gd name="T65" fmla="*/ 63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126"/>
                    <a:gd name="T101" fmla="*/ 126 w 126"/>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126">
                      <a:moveTo>
                        <a:pt x="126" y="63"/>
                      </a:moveTo>
                      <a:lnTo>
                        <a:pt x="118" y="54"/>
                      </a:lnTo>
                      <a:lnTo>
                        <a:pt x="118" y="45"/>
                      </a:lnTo>
                      <a:lnTo>
                        <a:pt x="109" y="26"/>
                      </a:lnTo>
                      <a:lnTo>
                        <a:pt x="109" y="18"/>
                      </a:lnTo>
                      <a:lnTo>
                        <a:pt x="100" y="18"/>
                      </a:lnTo>
                      <a:lnTo>
                        <a:pt x="82" y="8"/>
                      </a:lnTo>
                      <a:lnTo>
                        <a:pt x="73" y="0"/>
                      </a:lnTo>
                      <a:lnTo>
                        <a:pt x="63" y="0"/>
                      </a:lnTo>
                      <a:lnTo>
                        <a:pt x="45" y="0"/>
                      </a:lnTo>
                      <a:lnTo>
                        <a:pt x="37" y="8"/>
                      </a:lnTo>
                      <a:lnTo>
                        <a:pt x="27" y="18"/>
                      </a:lnTo>
                      <a:lnTo>
                        <a:pt x="19" y="18"/>
                      </a:lnTo>
                      <a:lnTo>
                        <a:pt x="10" y="26"/>
                      </a:lnTo>
                      <a:lnTo>
                        <a:pt x="0" y="45"/>
                      </a:lnTo>
                      <a:lnTo>
                        <a:pt x="0" y="54"/>
                      </a:lnTo>
                      <a:lnTo>
                        <a:pt x="0" y="63"/>
                      </a:lnTo>
                      <a:lnTo>
                        <a:pt x="0" y="81"/>
                      </a:lnTo>
                      <a:lnTo>
                        <a:pt x="0" y="89"/>
                      </a:lnTo>
                      <a:lnTo>
                        <a:pt x="10" y="99"/>
                      </a:lnTo>
                      <a:lnTo>
                        <a:pt x="19" y="108"/>
                      </a:lnTo>
                      <a:lnTo>
                        <a:pt x="27" y="117"/>
                      </a:lnTo>
                      <a:lnTo>
                        <a:pt x="37" y="126"/>
                      </a:lnTo>
                      <a:lnTo>
                        <a:pt x="45" y="126"/>
                      </a:lnTo>
                      <a:lnTo>
                        <a:pt x="63" y="126"/>
                      </a:lnTo>
                      <a:lnTo>
                        <a:pt x="73" y="126"/>
                      </a:lnTo>
                      <a:lnTo>
                        <a:pt x="82" y="126"/>
                      </a:lnTo>
                      <a:lnTo>
                        <a:pt x="100" y="117"/>
                      </a:lnTo>
                      <a:lnTo>
                        <a:pt x="109" y="108"/>
                      </a:lnTo>
                      <a:lnTo>
                        <a:pt x="109" y="99"/>
                      </a:lnTo>
                      <a:lnTo>
                        <a:pt x="118" y="89"/>
                      </a:lnTo>
                      <a:lnTo>
                        <a:pt x="118" y="81"/>
                      </a:lnTo>
                      <a:lnTo>
                        <a:pt x="126" y="63"/>
                      </a:lnTo>
                      <a:lnTo>
                        <a:pt x="109" y="63"/>
                      </a:lnTo>
                      <a:lnTo>
                        <a:pt x="109" y="54"/>
                      </a:lnTo>
                      <a:lnTo>
                        <a:pt x="109" y="45"/>
                      </a:lnTo>
                      <a:lnTo>
                        <a:pt x="100" y="36"/>
                      </a:lnTo>
                      <a:lnTo>
                        <a:pt x="100" y="26"/>
                      </a:lnTo>
                      <a:lnTo>
                        <a:pt x="91" y="26"/>
                      </a:lnTo>
                      <a:lnTo>
                        <a:pt x="82" y="18"/>
                      </a:lnTo>
                      <a:lnTo>
                        <a:pt x="73" y="18"/>
                      </a:lnTo>
                      <a:lnTo>
                        <a:pt x="63" y="18"/>
                      </a:lnTo>
                      <a:lnTo>
                        <a:pt x="55" y="18"/>
                      </a:lnTo>
                      <a:lnTo>
                        <a:pt x="45" y="18"/>
                      </a:lnTo>
                      <a:lnTo>
                        <a:pt x="37" y="26"/>
                      </a:lnTo>
                      <a:lnTo>
                        <a:pt x="27" y="26"/>
                      </a:lnTo>
                      <a:lnTo>
                        <a:pt x="19" y="36"/>
                      </a:lnTo>
                      <a:lnTo>
                        <a:pt x="19" y="45"/>
                      </a:lnTo>
                      <a:lnTo>
                        <a:pt x="10" y="54"/>
                      </a:lnTo>
                      <a:lnTo>
                        <a:pt x="10" y="63"/>
                      </a:lnTo>
                      <a:lnTo>
                        <a:pt x="10" y="72"/>
                      </a:lnTo>
                      <a:lnTo>
                        <a:pt x="19" y="81"/>
                      </a:lnTo>
                      <a:lnTo>
                        <a:pt x="19" y="89"/>
                      </a:lnTo>
                      <a:lnTo>
                        <a:pt x="27" y="99"/>
                      </a:lnTo>
                      <a:lnTo>
                        <a:pt x="37" y="108"/>
                      </a:lnTo>
                      <a:lnTo>
                        <a:pt x="45" y="108"/>
                      </a:lnTo>
                      <a:lnTo>
                        <a:pt x="55" y="117"/>
                      </a:lnTo>
                      <a:lnTo>
                        <a:pt x="63" y="117"/>
                      </a:lnTo>
                      <a:lnTo>
                        <a:pt x="73" y="117"/>
                      </a:lnTo>
                      <a:lnTo>
                        <a:pt x="82" y="108"/>
                      </a:lnTo>
                      <a:lnTo>
                        <a:pt x="91" y="108"/>
                      </a:lnTo>
                      <a:lnTo>
                        <a:pt x="100" y="99"/>
                      </a:lnTo>
                      <a:lnTo>
                        <a:pt x="100" y="89"/>
                      </a:lnTo>
                      <a:lnTo>
                        <a:pt x="109" y="81"/>
                      </a:lnTo>
                      <a:lnTo>
                        <a:pt x="109" y="72"/>
                      </a:lnTo>
                      <a:lnTo>
                        <a:pt x="109" y="63"/>
                      </a:lnTo>
                      <a:lnTo>
                        <a:pt x="126" y="63"/>
                      </a:lnTo>
                      <a:close/>
                    </a:path>
                  </a:pathLst>
                </a:custGeom>
                <a:solidFill>
                  <a:srgbClr val="EAFFFF"/>
                </a:solidFill>
                <a:ln w="9525">
                  <a:noFill/>
                  <a:round/>
                  <a:headEnd/>
                  <a:tailEnd/>
                </a:ln>
              </p:spPr>
              <p:txBody>
                <a:bodyPr>
                  <a:prstTxWarp prst="textNoShape">
                    <a:avLst/>
                  </a:prstTxWarp>
                </a:bodyPr>
                <a:lstStyle/>
                <a:p>
                  <a:endParaRPr lang="en-US"/>
                </a:p>
              </p:txBody>
            </p:sp>
            <p:sp>
              <p:nvSpPr>
                <p:cNvPr id="39034" name="Freeform 81"/>
                <p:cNvSpPr>
                  <a:spLocks noChangeAspect="1"/>
                </p:cNvSpPr>
                <p:nvPr/>
              </p:nvSpPr>
              <p:spPr bwMode="auto">
                <a:xfrm>
                  <a:off x="1314" y="2788"/>
                  <a:ext cx="10" cy="10"/>
                </a:xfrm>
                <a:custGeom>
                  <a:avLst/>
                  <a:gdLst>
                    <a:gd name="T0" fmla="*/ 99 w 99"/>
                    <a:gd name="T1" fmla="*/ 45 h 99"/>
                    <a:gd name="T2" fmla="*/ 99 w 99"/>
                    <a:gd name="T3" fmla="*/ 36 h 99"/>
                    <a:gd name="T4" fmla="*/ 99 w 99"/>
                    <a:gd name="T5" fmla="*/ 27 h 99"/>
                    <a:gd name="T6" fmla="*/ 90 w 99"/>
                    <a:gd name="T7" fmla="*/ 18 h 99"/>
                    <a:gd name="T8" fmla="*/ 90 w 99"/>
                    <a:gd name="T9" fmla="*/ 8 h 99"/>
                    <a:gd name="T10" fmla="*/ 81 w 99"/>
                    <a:gd name="T11" fmla="*/ 8 h 99"/>
                    <a:gd name="T12" fmla="*/ 72 w 99"/>
                    <a:gd name="T13" fmla="*/ 0 h 99"/>
                    <a:gd name="T14" fmla="*/ 63 w 99"/>
                    <a:gd name="T15" fmla="*/ 0 h 99"/>
                    <a:gd name="T16" fmla="*/ 53 w 99"/>
                    <a:gd name="T17" fmla="*/ 0 h 99"/>
                    <a:gd name="T18" fmla="*/ 45 w 99"/>
                    <a:gd name="T19" fmla="*/ 0 h 99"/>
                    <a:gd name="T20" fmla="*/ 35 w 99"/>
                    <a:gd name="T21" fmla="*/ 0 h 99"/>
                    <a:gd name="T22" fmla="*/ 27 w 99"/>
                    <a:gd name="T23" fmla="*/ 8 h 99"/>
                    <a:gd name="T24" fmla="*/ 17 w 99"/>
                    <a:gd name="T25" fmla="*/ 8 h 99"/>
                    <a:gd name="T26" fmla="*/ 9 w 99"/>
                    <a:gd name="T27" fmla="*/ 18 h 99"/>
                    <a:gd name="T28" fmla="*/ 9 w 99"/>
                    <a:gd name="T29" fmla="*/ 27 h 99"/>
                    <a:gd name="T30" fmla="*/ 0 w 99"/>
                    <a:gd name="T31" fmla="*/ 36 h 99"/>
                    <a:gd name="T32" fmla="*/ 0 w 99"/>
                    <a:gd name="T33" fmla="*/ 45 h 99"/>
                    <a:gd name="T34" fmla="*/ 0 w 99"/>
                    <a:gd name="T35" fmla="*/ 54 h 99"/>
                    <a:gd name="T36" fmla="*/ 9 w 99"/>
                    <a:gd name="T37" fmla="*/ 63 h 99"/>
                    <a:gd name="T38" fmla="*/ 9 w 99"/>
                    <a:gd name="T39" fmla="*/ 71 h 99"/>
                    <a:gd name="T40" fmla="*/ 17 w 99"/>
                    <a:gd name="T41" fmla="*/ 81 h 99"/>
                    <a:gd name="T42" fmla="*/ 27 w 99"/>
                    <a:gd name="T43" fmla="*/ 90 h 99"/>
                    <a:gd name="T44" fmla="*/ 35 w 99"/>
                    <a:gd name="T45" fmla="*/ 90 h 99"/>
                    <a:gd name="T46" fmla="*/ 45 w 99"/>
                    <a:gd name="T47" fmla="*/ 99 h 99"/>
                    <a:gd name="T48" fmla="*/ 53 w 99"/>
                    <a:gd name="T49" fmla="*/ 99 h 99"/>
                    <a:gd name="T50" fmla="*/ 63 w 99"/>
                    <a:gd name="T51" fmla="*/ 99 h 99"/>
                    <a:gd name="T52" fmla="*/ 72 w 99"/>
                    <a:gd name="T53" fmla="*/ 90 h 99"/>
                    <a:gd name="T54" fmla="*/ 81 w 99"/>
                    <a:gd name="T55" fmla="*/ 90 h 99"/>
                    <a:gd name="T56" fmla="*/ 90 w 99"/>
                    <a:gd name="T57" fmla="*/ 81 h 99"/>
                    <a:gd name="T58" fmla="*/ 90 w 99"/>
                    <a:gd name="T59" fmla="*/ 71 h 99"/>
                    <a:gd name="T60" fmla="*/ 99 w 99"/>
                    <a:gd name="T61" fmla="*/ 63 h 99"/>
                    <a:gd name="T62" fmla="*/ 99 w 99"/>
                    <a:gd name="T63" fmla="*/ 54 h 99"/>
                    <a:gd name="T64" fmla="*/ 99 w 99"/>
                    <a:gd name="T65" fmla="*/ 45 h 99"/>
                    <a:gd name="T66" fmla="*/ 90 w 99"/>
                    <a:gd name="T67" fmla="*/ 45 h 99"/>
                    <a:gd name="T68" fmla="*/ 90 w 99"/>
                    <a:gd name="T69" fmla="*/ 36 h 99"/>
                    <a:gd name="T70" fmla="*/ 81 w 99"/>
                    <a:gd name="T71" fmla="*/ 27 h 99"/>
                    <a:gd name="T72" fmla="*/ 81 w 99"/>
                    <a:gd name="T73" fmla="*/ 18 h 99"/>
                    <a:gd name="T74" fmla="*/ 72 w 99"/>
                    <a:gd name="T75" fmla="*/ 18 h 99"/>
                    <a:gd name="T76" fmla="*/ 63 w 99"/>
                    <a:gd name="T77" fmla="*/ 8 h 99"/>
                    <a:gd name="T78" fmla="*/ 53 w 99"/>
                    <a:gd name="T79" fmla="*/ 8 h 99"/>
                    <a:gd name="T80" fmla="*/ 45 w 99"/>
                    <a:gd name="T81" fmla="*/ 8 h 99"/>
                    <a:gd name="T82" fmla="*/ 35 w 99"/>
                    <a:gd name="T83" fmla="*/ 8 h 99"/>
                    <a:gd name="T84" fmla="*/ 27 w 99"/>
                    <a:gd name="T85" fmla="*/ 18 h 99"/>
                    <a:gd name="T86" fmla="*/ 17 w 99"/>
                    <a:gd name="T87" fmla="*/ 27 h 99"/>
                    <a:gd name="T88" fmla="*/ 17 w 99"/>
                    <a:gd name="T89" fmla="*/ 36 h 99"/>
                    <a:gd name="T90" fmla="*/ 17 w 99"/>
                    <a:gd name="T91" fmla="*/ 45 h 99"/>
                    <a:gd name="T92" fmla="*/ 17 w 99"/>
                    <a:gd name="T93" fmla="*/ 54 h 99"/>
                    <a:gd name="T94" fmla="*/ 17 w 99"/>
                    <a:gd name="T95" fmla="*/ 63 h 99"/>
                    <a:gd name="T96" fmla="*/ 17 w 99"/>
                    <a:gd name="T97" fmla="*/ 71 h 99"/>
                    <a:gd name="T98" fmla="*/ 27 w 99"/>
                    <a:gd name="T99" fmla="*/ 71 h 99"/>
                    <a:gd name="T100" fmla="*/ 27 w 99"/>
                    <a:gd name="T101" fmla="*/ 81 h 99"/>
                    <a:gd name="T102" fmla="*/ 35 w 99"/>
                    <a:gd name="T103" fmla="*/ 81 h 99"/>
                    <a:gd name="T104" fmla="*/ 45 w 99"/>
                    <a:gd name="T105" fmla="*/ 81 h 99"/>
                    <a:gd name="T106" fmla="*/ 53 w 99"/>
                    <a:gd name="T107" fmla="*/ 81 h 99"/>
                    <a:gd name="T108" fmla="*/ 63 w 99"/>
                    <a:gd name="T109" fmla="*/ 81 h 99"/>
                    <a:gd name="T110" fmla="*/ 72 w 99"/>
                    <a:gd name="T111" fmla="*/ 81 h 99"/>
                    <a:gd name="T112" fmla="*/ 81 w 99"/>
                    <a:gd name="T113" fmla="*/ 71 h 99"/>
                    <a:gd name="T114" fmla="*/ 90 w 99"/>
                    <a:gd name="T115" fmla="*/ 63 h 99"/>
                    <a:gd name="T116" fmla="*/ 90 w 99"/>
                    <a:gd name="T117" fmla="*/ 54 h 99"/>
                    <a:gd name="T118" fmla="*/ 90 w 99"/>
                    <a:gd name="T119" fmla="*/ 45 h 99"/>
                    <a:gd name="T120" fmla="*/ 99 w 99"/>
                    <a:gd name="T121" fmla="*/ 45 h 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
                    <a:gd name="T184" fmla="*/ 0 h 99"/>
                    <a:gd name="T185" fmla="*/ 99 w 99"/>
                    <a:gd name="T186" fmla="*/ 99 h 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 h="99">
                      <a:moveTo>
                        <a:pt x="99" y="45"/>
                      </a:moveTo>
                      <a:lnTo>
                        <a:pt x="99" y="36"/>
                      </a:lnTo>
                      <a:lnTo>
                        <a:pt x="99" y="27"/>
                      </a:lnTo>
                      <a:lnTo>
                        <a:pt x="90" y="18"/>
                      </a:lnTo>
                      <a:lnTo>
                        <a:pt x="90" y="8"/>
                      </a:lnTo>
                      <a:lnTo>
                        <a:pt x="81" y="8"/>
                      </a:lnTo>
                      <a:lnTo>
                        <a:pt x="72" y="0"/>
                      </a:lnTo>
                      <a:lnTo>
                        <a:pt x="63" y="0"/>
                      </a:lnTo>
                      <a:lnTo>
                        <a:pt x="53" y="0"/>
                      </a:lnTo>
                      <a:lnTo>
                        <a:pt x="45" y="0"/>
                      </a:lnTo>
                      <a:lnTo>
                        <a:pt x="35" y="0"/>
                      </a:lnTo>
                      <a:lnTo>
                        <a:pt x="27" y="8"/>
                      </a:lnTo>
                      <a:lnTo>
                        <a:pt x="17" y="8"/>
                      </a:lnTo>
                      <a:lnTo>
                        <a:pt x="9" y="18"/>
                      </a:lnTo>
                      <a:lnTo>
                        <a:pt x="9" y="27"/>
                      </a:lnTo>
                      <a:lnTo>
                        <a:pt x="0" y="36"/>
                      </a:lnTo>
                      <a:lnTo>
                        <a:pt x="0" y="45"/>
                      </a:lnTo>
                      <a:lnTo>
                        <a:pt x="0" y="54"/>
                      </a:lnTo>
                      <a:lnTo>
                        <a:pt x="9" y="63"/>
                      </a:lnTo>
                      <a:lnTo>
                        <a:pt x="9" y="71"/>
                      </a:lnTo>
                      <a:lnTo>
                        <a:pt x="17" y="81"/>
                      </a:lnTo>
                      <a:lnTo>
                        <a:pt x="27" y="90"/>
                      </a:lnTo>
                      <a:lnTo>
                        <a:pt x="35" y="90"/>
                      </a:lnTo>
                      <a:lnTo>
                        <a:pt x="45" y="99"/>
                      </a:lnTo>
                      <a:lnTo>
                        <a:pt x="53" y="99"/>
                      </a:lnTo>
                      <a:lnTo>
                        <a:pt x="63" y="99"/>
                      </a:lnTo>
                      <a:lnTo>
                        <a:pt x="72" y="90"/>
                      </a:lnTo>
                      <a:lnTo>
                        <a:pt x="81" y="90"/>
                      </a:lnTo>
                      <a:lnTo>
                        <a:pt x="90" y="81"/>
                      </a:lnTo>
                      <a:lnTo>
                        <a:pt x="90" y="71"/>
                      </a:lnTo>
                      <a:lnTo>
                        <a:pt x="99" y="63"/>
                      </a:lnTo>
                      <a:lnTo>
                        <a:pt x="99" y="54"/>
                      </a:lnTo>
                      <a:lnTo>
                        <a:pt x="99" y="45"/>
                      </a:lnTo>
                      <a:lnTo>
                        <a:pt x="90" y="45"/>
                      </a:lnTo>
                      <a:lnTo>
                        <a:pt x="90" y="36"/>
                      </a:lnTo>
                      <a:lnTo>
                        <a:pt x="81" y="27"/>
                      </a:lnTo>
                      <a:lnTo>
                        <a:pt x="81" y="18"/>
                      </a:lnTo>
                      <a:lnTo>
                        <a:pt x="72" y="18"/>
                      </a:lnTo>
                      <a:lnTo>
                        <a:pt x="63" y="8"/>
                      </a:lnTo>
                      <a:lnTo>
                        <a:pt x="53" y="8"/>
                      </a:lnTo>
                      <a:lnTo>
                        <a:pt x="45" y="8"/>
                      </a:lnTo>
                      <a:lnTo>
                        <a:pt x="35" y="8"/>
                      </a:lnTo>
                      <a:lnTo>
                        <a:pt x="27" y="18"/>
                      </a:lnTo>
                      <a:lnTo>
                        <a:pt x="17" y="27"/>
                      </a:lnTo>
                      <a:lnTo>
                        <a:pt x="17" y="36"/>
                      </a:lnTo>
                      <a:lnTo>
                        <a:pt x="17" y="45"/>
                      </a:lnTo>
                      <a:lnTo>
                        <a:pt x="17" y="54"/>
                      </a:lnTo>
                      <a:lnTo>
                        <a:pt x="17" y="63"/>
                      </a:lnTo>
                      <a:lnTo>
                        <a:pt x="17" y="71"/>
                      </a:lnTo>
                      <a:lnTo>
                        <a:pt x="27" y="71"/>
                      </a:lnTo>
                      <a:lnTo>
                        <a:pt x="27" y="81"/>
                      </a:lnTo>
                      <a:lnTo>
                        <a:pt x="35" y="81"/>
                      </a:lnTo>
                      <a:lnTo>
                        <a:pt x="45" y="81"/>
                      </a:lnTo>
                      <a:lnTo>
                        <a:pt x="53" y="81"/>
                      </a:lnTo>
                      <a:lnTo>
                        <a:pt x="63" y="81"/>
                      </a:lnTo>
                      <a:lnTo>
                        <a:pt x="72" y="81"/>
                      </a:lnTo>
                      <a:lnTo>
                        <a:pt x="81" y="71"/>
                      </a:lnTo>
                      <a:lnTo>
                        <a:pt x="90" y="63"/>
                      </a:lnTo>
                      <a:lnTo>
                        <a:pt x="90" y="54"/>
                      </a:lnTo>
                      <a:lnTo>
                        <a:pt x="90" y="45"/>
                      </a:lnTo>
                      <a:lnTo>
                        <a:pt x="99" y="45"/>
                      </a:lnTo>
                      <a:close/>
                    </a:path>
                  </a:pathLst>
                </a:custGeom>
                <a:solidFill>
                  <a:srgbClr val="EFFFFF"/>
                </a:solidFill>
                <a:ln w="9525">
                  <a:noFill/>
                  <a:round/>
                  <a:headEnd/>
                  <a:tailEnd/>
                </a:ln>
              </p:spPr>
              <p:txBody>
                <a:bodyPr>
                  <a:prstTxWarp prst="textNoShape">
                    <a:avLst/>
                  </a:prstTxWarp>
                </a:bodyPr>
                <a:lstStyle/>
                <a:p>
                  <a:endParaRPr lang="en-US"/>
                </a:p>
              </p:txBody>
            </p:sp>
            <p:sp>
              <p:nvSpPr>
                <p:cNvPr id="39035" name="Freeform 82"/>
                <p:cNvSpPr>
                  <a:spLocks noChangeAspect="1"/>
                </p:cNvSpPr>
                <p:nvPr/>
              </p:nvSpPr>
              <p:spPr bwMode="auto">
                <a:xfrm>
                  <a:off x="1316" y="2789"/>
                  <a:ext cx="7" cy="8"/>
                </a:xfrm>
                <a:custGeom>
                  <a:avLst/>
                  <a:gdLst>
                    <a:gd name="T0" fmla="*/ 73 w 73"/>
                    <a:gd name="T1" fmla="*/ 37 h 73"/>
                    <a:gd name="T2" fmla="*/ 73 w 73"/>
                    <a:gd name="T3" fmla="*/ 28 h 73"/>
                    <a:gd name="T4" fmla="*/ 64 w 73"/>
                    <a:gd name="T5" fmla="*/ 19 h 73"/>
                    <a:gd name="T6" fmla="*/ 64 w 73"/>
                    <a:gd name="T7" fmla="*/ 10 h 73"/>
                    <a:gd name="T8" fmla="*/ 55 w 73"/>
                    <a:gd name="T9" fmla="*/ 10 h 73"/>
                    <a:gd name="T10" fmla="*/ 46 w 73"/>
                    <a:gd name="T11" fmla="*/ 0 h 73"/>
                    <a:gd name="T12" fmla="*/ 36 w 73"/>
                    <a:gd name="T13" fmla="*/ 0 h 73"/>
                    <a:gd name="T14" fmla="*/ 28 w 73"/>
                    <a:gd name="T15" fmla="*/ 0 h 73"/>
                    <a:gd name="T16" fmla="*/ 18 w 73"/>
                    <a:gd name="T17" fmla="*/ 0 h 73"/>
                    <a:gd name="T18" fmla="*/ 10 w 73"/>
                    <a:gd name="T19" fmla="*/ 10 h 73"/>
                    <a:gd name="T20" fmla="*/ 0 w 73"/>
                    <a:gd name="T21" fmla="*/ 19 h 73"/>
                    <a:gd name="T22" fmla="*/ 0 w 73"/>
                    <a:gd name="T23" fmla="*/ 28 h 73"/>
                    <a:gd name="T24" fmla="*/ 0 w 73"/>
                    <a:gd name="T25" fmla="*/ 37 h 73"/>
                    <a:gd name="T26" fmla="*/ 0 w 73"/>
                    <a:gd name="T27" fmla="*/ 46 h 73"/>
                    <a:gd name="T28" fmla="*/ 0 w 73"/>
                    <a:gd name="T29" fmla="*/ 55 h 73"/>
                    <a:gd name="T30" fmla="*/ 0 w 73"/>
                    <a:gd name="T31" fmla="*/ 63 h 73"/>
                    <a:gd name="T32" fmla="*/ 10 w 73"/>
                    <a:gd name="T33" fmla="*/ 63 h 73"/>
                    <a:gd name="T34" fmla="*/ 10 w 73"/>
                    <a:gd name="T35" fmla="*/ 73 h 73"/>
                    <a:gd name="T36" fmla="*/ 18 w 73"/>
                    <a:gd name="T37" fmla="*/ 73 h 73"/>
                    <a:gd name="T38" fmla="*/ 28 w 73"/>
                    <a:gd name="T39" fmla="*/ 73 h 73"/>
                    <a:gd name="T40" fmla="*/ 36 w 73"/>
                    <a:gd name="T41" fmla="*/ 73 h 73"/>
                    <a:gd name="T42" fmla="*/ 46 w 73"/>
                    <a:gd name="T43" fmla="*/ 73 h 73"/>
                    <a:gd name="T44" fmla="*/ 55 w 73"/>
                    <a:gd name="T45" fmla="*/ 73 h 73"/>
                    <a:gd name="T46" fmla="*/ 64 w 73"/>
                    <a:gd name="T47" fmla="*/ 63 h 73"/>
                    <a:gd name="T48" fmla="*/ 73 w 73"/>
                    <a:gd name="T49" fmla="*/ 55 h 73"/>
                    <a:gd name="T50" fmla="*/ 73 w 73"/>
                    <a:gd name="T51" fmla="*/ 46 h 73"/>
                    <a:gd name="T52" fmla="*/ 73 w 73"/>
                    <a:gd name="T53" fmla="*/ 37 h 73"/>
                    <a:gd name="T54" fmla="*/ 55 w 73"/>
                    <a:gd name="T55" fmla="*/ 37 h 73"/>
                    <a:gd name="T56" fmla="*/ 55 w 73"/>
                    <a:gd name="T57" fmla="*/ 28 h 73"/>
                    <a:gd name="T58" fmla="*/ 55 w 73"/>
                    <a:gd name="T59" fmla="*/ 19 h 73"/>
                    <a:gd name="T60" fmla="*/ 46 w 73"/>
                    <a:gd name="T61" fmla="*/ 19 h 73"/>
                    <a:gd name="T62" fmla="*/ 36 w 73"/>
                    <a:gd name="T63" fmla="*/ 19 h 73"/>
                    <a:gd name="T64" fmla="*/ 36 w 73"/>
                    <a:gd name="T65" fmla="*/ 10 h 73"/>
                    <a:gd name="T66" fmla="*/ 28 w 73"/>
                    <a:gd name="T67" fmla="*/ 19 h 73"/>
                    <a:gd name="T68" fmla="*/ 18 w 73"/>
                    <a:gd name="T69" fmla="*/ 19 h 73"/>
                    <a:gd name="T70" fmla="*/ 10 w 73"/>
                    <a:gd name="T71" fmla="*/ 28 h 73"/>
                    <a:gd name="T72" fmla="*/ 10 w 73"/>
                    <a:gd name="T73" fmla="*/ 37 h 73"/>
                    <a:gd name="T74" fmla="*/ 10 w 73"/>
                    <a:gd name="T75" fmla="*/ 46 h 73"/>
                    <a:gd name="T76" fmla="*/ 10 w 73"/>
                    <a:gd name="T77" fmla="*/ 55 h 73"/>
                    <a:gd name="T78" fmla="*/ 18 w 73"/>
                    <a:gd name="T79" fmla="*/ 55 h 73"/>
                    <a:gd name="T80" fmla="*/ 18 w 73"/>
                    <a:gd name="T81" fmla="*/ 63 h 73"/>
                    <a:gd name="T82" fmla="*/ 28 w 73"/>
                    <a:gd name="T83" fmla="*/ 63 h 73"/>
                    <a:gd name="T84" fmla="*/ 36 w 73"/>
                    <a:gd name="T85" fmla="*/ 63 h 73"/>
                    <a:gd name="T86" fmla="*/ 46 w 73"/>
                    <a:gd name="T87" fmla="*/ 63 h 73"/>
                    <a:gd name="T88" fmla="*/ 55 w 73"/>
                    <a:gd name="T89" fmla="*/ 55 h 73"/>
                    <a:gd name="T90" fmla="*/ 55 w 73"/>
                    <a:gd name="T91" fmla="*/ 46 h 73"/>
                    <a:gd name="T92" fmla="*/ 55 w 73"/>
                    <a:gd name="T93" fmla="*/ 37 h 73"/>
                    <a:gd name="T94" fmla="*/ 73 w 73"/>
                    <a:gd name="T95" fmla="*/ 3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73"/>
                    <a:gd name="T146" fmla="*/ 73 w 73"/>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73">
                      <a:moveTo>
                        <a:pt x="73" y="37"/>
                      </a:moveTo>
                      <a:lnTo>
                        <a:pt x="73" y="28"/>
                      </a:lnTo>
                      <a:lnTo>
                        <a:pt x="64" y="19"/>
                      </a:lnTo>
                      <a:lnTo>
                        <a:pt x="64" y="10"/>
                      </a:lnTo>
                      <a:lnTo>
                        <a:pt x="55" y="10"/>
                      </a:lnTo>
                      <a:lnTo>
                        <a:pt x="46" y="0"/>
                      </a:lnTo>
                      <a:lnTo>
                        <a:pt x="36" y="0"/>
                      </a:lnTo>
                      <a:lnTo>
                        <a:pt x="28" y="0"/>
                      </a:lnTo>
                      <a:lnTo>
                        <a:pt x="18" y="0"/>
                      </a:lnTo>
                      <a:lnTo>
                        <a:pt x="10" y="10"/>
                      </a:lnTo>
                      <a:lnTo>
                        <a:pt x="0" y="19"/>
                      </a:lnTo>
                      <a:lnTo>
                        <a:pt x="0" y="28"/>
                      </a:lnTo>
                      <a:lnTo>
                        <a:pt x="0" y="37"/>
                      </a:lnTo>
                      <a:lnTo>
                        <a:pt x="0" y="46"/>
                      </a:lnTo>
                      <a:lnTo>
                        <a:pt x="0" y="55"/>
                      </a:lnTo>
                      <a:lnTo>
                        <a:pt x="0" y="63"/>
                      </a:lnTo>
                      <a:lnTo>
                        <a:pt x="10" y="63"/>
                      </a:lnTo>
                      <a:lnTo>
                        <a:pt x="10" y="73"/>
                      </a:lnTo>
                      <a:lnTo>
                        <a:pt x="18" y="73"/>
                      </a:lnTo>
                      <a:lnTo>
                        <a:pt x="28" y="73"/>
                      </a:lnTo>
                      <a:lnTo>
                        <a:pt x="36" y="73"/>
                      </a:lnTo>
                      <a:lnTo>
                        <a:pt x="46" y="73"/>
                      </a:lnTo>
                      <a:lnTo>
                        <a:pt x="55" y="73"/>
                      </a:lnTo>
                      <a:lnTo>
                        <a:pt x="64" y="63"/>
                      </a:lnTo>
                      <a:lnTo>
                        <a:pt x="73" y="55"/>
                      </a:lnTo>
                      <a:lnTo>
                        <a:pt x="73" y="46"/>
                      </a:lnTo>
                      <a:lnTo>
                        <a:pt x="73" y="37"/>
                      </a:lnTo>
                      <a:lnTo>
                        <a:pt x="55" y="37"/>
                      </a:lnTo>
                      <a:lnTo>
                        <a:pt x="55" y="28"/>
                      </a:lnTo>
                      <a:lnTo>
                        <a:pt x="55" y="19"/>
                      </a:lnTo>
                      <a:lnTo>
                        <a:pt x="46" y="19"/>
                      </a:lnTo>
                      <a:lnTo>
                        <a:pt x="36" y="19"/>
                      </a:lnTo>
                      <a:lnTo>
                        <a:pt x="36" y="10"/>
                      </a:lnTo>
                      <a:lnTo>
                        <a:pt x="28" y="19"/>
                      </a:lnTo>
                      <a:lnTo>
                        <a:pt x="18" y="19"/>
                      </a:lnTo>
                      <a:lnTo>
                        <a:pt x="10" y="28"/>
                      </a:lnTo>
                      <a:lnTo>
                        <a:pt x="10" y="37"/>
                      </a:lnTo>
                      <a:lnTo>
                        <a:pt x="10" y="46"/>
                      </a:lnTo>
                      <a:lnTo>
                        <a:pt x="10" y="55"/>
                      </a:lnTo>
                      <a:lnTo>
                        <a:pt x="18" y="55"/>
                      </a:lnTo>
                      <a:lnTo>
                        <a:pt x="18" y="63"/>
                      </a:lnTo>
                      <a:lnTo>
                        <a:pt x="28" y="63"/>
                      </a:lnTo>
                      <a:lnTo>
                        <a:pt x="36" y="63"/>
                      </a:lnTo>
                      <a:lnTo>
                        <a:pt x="46" y="63"/>
                      </a:lnTo>
                      <a:lnTo>
                        <a:pt x="55" y="55"/>
                      </a:lnTo>
                      <a:lnTo>
                        <a:pt x="55" y="46"/>
                      </a:lnTo>
                      <a:lnTo>
                        <a:pt x="55" y="37"/>
                      </a:lnTo>
                      <a:lnTo>
                        <a:pt x="73" y="37"/>
                      </a:lnTo>
                      <a:close/>
                    </a:path>
                  </a:pathLst>
                </a:custGeom>
                <a:solidFill>
                  <a:srgbClr val="F4FFFF"/>
                </a:solidFill>
                <a:ln w="9525">
                  <a:noFill/>
                  <a:round/>
                  <a:headEnd/>
                  <a:tailEnd/>
                </a:ln>
              </p:spPr>
              <p:txBody>
                <a:bodyPr>
                  <a:prstTxWarp prst="textNoShape">
                    <a:avLst/>
                  </a:prstTxWarp>
                </a:bodyPr>
                <a:lstStyle/>
                <a:p>
                  <a:endParaRPr lang="en-US"/>
                </a:p>
              </p:txBody>
            </p:sp>
            <p:sp>
              <p:nvSpPr>
                <p:cNvPr id="39036" name="Freeform 83"/>
                <p:cNvSpPr>
                  <a:spLocks noChangeAspect="1"/>
                </p:cNvSpPr>
                <p:nvPr/>
              </p:nvSpPr>
              <p:spPr bwMode="auto">
                <a:xfrm>
                  <a:off x="1317" y="2790"/>
                  <a:ext cx="5" cy="6"/>
                </a:xfrm>
                <a:custGeom>
                  <a:avLst/>
                  <a:gdLst>
                    <a:gd name="T0" fmla="*/ 45 w 45"/>
                    <a:gd name="T1" fmla="*/ 27 h 53"/>
                    <a:gd name="T2" fmla="*/ 45 w 45"/>
                    <a:gd name="T3" fmla="*/ 18 h 53"/>
                    <a:gd name="T4" fmla="*/ 45 w 45"/>
                    <a:gd name="T5" fmla="*/ 9 h 53"/>
                    <a:gd name="T6" fmla="*/ 36 w 45"/>
                    <a:gd name="T7" fmla="*/ 9 h 53"/>
                    <a:gd name="T8" fmla="*/ 26 w 45"/>
                    <a:gd name="T9" fmla="*/ 9 h 53"/>
                    <a:gd name="T10" fmla="*/ 26 w 45"/>
                    <a:gd name="T11" fmla="*/ 0 h 53"/>
                    <a:gd name="T12" fmla="*/ 18 w 45"/>
                    <a:gd name="T13" fmla="*/ 9 h 53"/>
                    <a:gd name="T14" fmla="*/ 8 w 45"/>
                    <a:gd name="T15" fmla="*/ 9 h 53"/>
                    <a:gd name="T16" fmla="*/ 0 w 45"/>
                    <a:gd name="T17" fmla="*/ 18 h 53"/>
                    <a:gd name="T18" fmla="*/ 0 w 45"/>
                    <a:gd name="T19" fmla="*/ 27 h 53"/>
                    <a:gd name="T20" fmla="*/ 0 w 45"/>
                    <a:gd name="T21" fmla="*/ 36 h 53"/>
                    <a:gd name="T22" fmla="*/ 0 w 45"/>
                    <a:gd name="T23" fmla="*/ 45 h 53"/>
                    <a:gd name="T24" fmla="*/ 8 w 45"/>
                    <a:gd name="T25" fmla="*/ 45 h 53"/>
                    <a:gd name="T26" fmla="*/ 8 w 45"/>
                    <a:gd name="T27" fmla="*/ 53 h 53"/>
                    <a:gd name="T28" fmla="*/ 18 w 45"/>
                    <a:gd name="T29" fmla="*/ 53 h 53"/>
                    <a:gd name="T30" fmla="*/ 26 w 45"/>
                    <a:gd name="T31" fmla="*/ 53 h 53"/>
                    <a:gd name="T32" fmla="*/ 36 w 45"/>
                    <a:gd name="T33" fmla="*/ 53 h 53"/>
                    <a:gd name="T34" fmla="*/ 45 w 45"/>
                    <a:gd name="T35" fmla="*/ 45 h 53"/>
                    <a:gd name="T36" fmla="*/ 45 w 45"/>
                    <a:gd name="T37" fmla="*/ 36 h 53"/>
                    <a:gd name="T38" fmla="*/ 45 w 45"/>
                    <a:gd name="T39" fmla="*/ 27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53"/>
                    <a:gd name="T62" fmla="*/ 45 w 45"/>
                    <a:gd name="T63" fmla="*/ 53 h 5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53">
                      <a:moveTo>
                        <a:pt x="45" y="27"/>
                      </a:moveTo>
                      <a:lnTo>
                        <a:pt x="45" y="18"/>
                      </a:lnTo>
                      <a:lnTo>
                        <a:pt x="45" y="9"/>
                      </a:lnTo>
                      <a:lnTo>
                        <a:pt x="36" y="9"/>
                      </a:lnTo>
                      <a:lnTo>
                        <a:pt x="26" y="9"/>
                      </a:lnTo>
                      <a:lnTo>
                        <a:pt x="26" y="0"/>
                      </a:lnTo>
                      <a:lnTo>
                        <a:pt x="18" y="9"/>
                      </a:lnTo>
                      <a:lnTo>
                        <a:pt x="8" y="9"/>
                      </a:lnTo>
                      <a:lnTo>
                        <a:pt x="0" y="18"/>
                      </a:lnTo>
                      <a:lnTo>
                        <a:pt x="0" y="27"/>
                      </a:lnTo>
                      <a:lnTo>
                        <a:pt x="0" y="36"/>
                      </a:lnTo>
                      <a:lnTo>
                        <a:pt x="0" y="45"/>
                      </a:lnTo>
                      <a:lnTo>
                        <a:pt x="8" y="45"/>
                      </a:lnTo>
                      <a:lnTo>
                        <a:pt x="8" y="53"/>
                      </a:lnTo>
                      <a:lnTo>
                        <a:pt x="18" y="53"/>
                      </a:lnTo>
                      <a:lnTo>
                        <a:pt x="26" y="53"/>
                      </a:lnTo>
                      <a:lnTo>
                        <a:pt x="36" y="53"/>
                      </a:lnTo>
                      <a:lnTo>
                        <a:pt x="45" y="45"/>
                      </a:lnTo>
                      <a:lnTo>
                        <a:pt x="45" y="36"/>
                      </a:lnTo>
                      <a:lnTo>
                        <a:pt x="45" y="27"/>
                      </a:lnTo>
                      <a:close/>
                    </a:path>
                  </a:pathLst>
                </a:custGeom>
                <a:solidFill>
                  <a:srgbClr val="F9FFFF"/>
                </a:solidFill>
                <a:ln w="9525">
                  <a:noFill/>
                  <a:round/>
                  <a:headEnd/>
                  <a:tailEnd/>
                </a:ln>
              </p:spPr>
              <p:txBody>
                <a:bodyPr>
                  <a:prstTxWarp prst="textNoShape">
                    <a:avLst/>
                  </a:prstTxWarp>
                </a:bodyPr>
                <a:lstStyle/>
                <a:p>
                  <a:endParaRPr lang="en-US"/>
                </a:p>
              </p:txBody>
            </p:sp>
            <p:sp>
              <p:nvSpPr>
                <p:cNvPr id="39037" name="Freeform 84"/>
                <p:cNvSpPr>
                  <a:spLocks noChangeAspect="1"/>
                </p:cNvSpPr>
                <p:nvPr/>
              </p:nvSpPr>
              <p:spPr bwMode="auto">
                <a:xfrm>
                  <a:off x="1318" y="2792"/>
                  <a:ext cx="3" cy="3"/>
                </a:xfrm>
                <a:custGeom>
                  <a:avLst/>
                  <a:gdLst>
                    <a:gd name="T0" fmla="*/ 28 w 28"/>
                    <a:gd name="T1" fmla="*/ 9 h 27"/>
                    <a:gd name="T2" fmla="*/ 28 w 28"/>
                    <a:gd name="T3" fmla="*/ 0 h 27"/>
                    <a:gd name="T4" fmla="*/ 18 w 28"/>
                    <a:gd name="T5" fmla="*/ 0 h 27"/>
                    <a:gd name="T6" fmla="*/ 10 w 28"/>
                    <a:gd name="T7" fmla="*/ 0 h 27"/>
                    <a:gd name="T8" fmla="*/ 0 w 28"/>
                    <a:gd name="T9" fmla="*/ 9 h 27"/>
                    <a:gd name="T10" fmla="*/ 0 w 28"/>
                    <a:gd name="T11" fmla="*/ 18 h 27"/>
                    <a:gd name="T12" fmla="*/ 10 w 28"/>
                    <a:gd name="T13" fmla="*/ 18 h 27"/>
                    <a:gd name="T14" fmla="*/ 10 w 28"/>
                    <a:gd name="T15" fmla="*/ 27 h 27"/>
                    <a:gd name="T16" fmla="*/ 18 w 28"/>
                    <a:gd name="T17" fmla="*/ 27 h 27"/>
                    <a:gd name="T18" fmla="*/ 18 w 28"/>
                    <a:gd name="T19" fmla="*/ 18 h 27"/>
                    <a:gd name="T20" fmla="*/ 28 w 28"/>
                    <a:gd name="T21" fmla="*/ 18 h 27"/>
                    <a:gd name="T22" fmla="*/ 28 w 28"/>
                    <a:gd name="T23" fmla="*/ 9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7"/>
                    <a:gd name="T38" fmla="*/ 28 w 28"/>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7">
                      <a:moveTo>
                        <a:pt x="28" y="9"/>
                      </a:moveTo>
                      <a:lnTo>
                        <a:pt x="28" y="0"/>
                      </a:lnTo>
                      <a:lnTo>
                        <a:pt x="18" y="0"/>
                      </a:lnTo>
                      <a:lnTo>
                        <a:pt x="10" y="0"/>
                      </a:lnTo>
                      <a:lnTo>
                        <a:pt x="0" y="9"/>
                      </a:lnTo>
                      <a:lnTo>
                        <a:pt x="0" y="18"/>
                      </a:lnTo>
                      <a:lnTo>
                        <a:pt x="10" y="18"/>
                      </a:lnTo>
                      <a:lnTo>
                        <a:pt x="10" y="27"/>
                      </a:lnTo>
                      <a:lnTo>
                        <a:pt x="18" y="27"/>
                      </a:lnTo>
                      <a:lnTo>
                        <a:pt x="18" y="18"/>
                      </a:lnTo>
                      <a:lnTo>
                        <a:pt x="28" y="18"/>
                      </a:lnTo>
                      <a:lnTo>
                        <a:pt x="28" y="9"/>
                      </a:lnTo>
                      <a:close/>
                    </a:path>
                  </a:pathLst>
                </a:custGeom>
                <a:solidFill>
                  <a:srgbClr val="FFFFFF"/>
                </a:solidFill>
                <a:ln w="9525">
                  <a:noFill/>
                  <a:round/>
                  <a:headEnd/>
                  <a:tailEnd/>
                </a:ln>
              </p:spPr>
              <p:txBody>
                <a:bodyPr>
                  <a:prstTxWarp prst="textNoShape">
                    <a:avLst/>
                  </a:prstTxWarp>
                </a:bodyPr>
                <a:lstStyle/>
                <a:p>
                  <a:endParaRPr lang="en-US"/>
                </a:p>
              </p:txBody>
            </p:sp>
            <p:sp>
              <p:nvSpPr>
                <p:cNvPr id="39038" name="Freeform 85"/>
                <p:cNvSpPr>
                  <a:spLocks noChangeAspect="1"/>
                </p:cNvSpPr>
                <p:nvPr/>
              </p:nvSpPr>
              <p:spPr bwMode="auto">
                <a:xfrm>
                  <a:off x="1178" y="2757"/>
                  <a:ext cx="9" cy="13"/>
                </a:xfrm>
                <a:custGeom>
                  <a:avLst/>
                  <a:gdLst>
                    <a:gd name="T0" fmla="*/ 90 w 90"/>
                    <a:gd name="T1" fmla="*/ 71 h 134"/>
                    <a:gd name="T2" fmla="*/ 81 w 90"/>
                    <a:gd name="T3" fmla="*/ 81 h 134"/>
                    <a:gd name="T4" fmla="*/ 81 w 90"/>
                    <a:gd name="T5" fmla="*/ 89 h 134"/>
                    <a:gd name="T6" fmla="*/ 81 w 90"/>
                    <a:gd name="T7" fmla="*/ 99 h 134"/>
                    <a:gd name="T8" fmla="*/ 72 w 90"/>
                    <a:gd name="T9" fmla="*/ 108 h 134"/>
                    <a:gd name="T10" fmla="*/ 72 w 90"/>
                    <a:gd name="T11" fmla="*/ 117 h 134"/>
                    <a:gd name="T12" fmla="*/ 64 w 90"/>
                    <a:gd name="T13" fmla="*/ 126 h 134"/>
                    <a:gd name="T14" fmla="*/ 54 w 90"/>
                    <a:gd name="T15" fmla="*/ 134 h 134"/>
                    <a:gd name="T16" fmla="*/ 46 w 90"/>
                    <a:gd name="T17" fmla="*/ 134 h 134"/>
                    <a:gd name="T18" fmla="*/ 27 w 90"/>
                    <a:gd name="T19" fmla="*/ 134 h 134"/>
                    <a:gd name="T20" fmla="*/ 9 w 90"/>
                    <a:gd name="T21" fmla="*/ 126 h 134"/>
                    <a:gd name="T22" fmla="*/ 0 w 90"/>
                    <a:gd name="T23" fmla="*/ 117 h 134"/>
                    <a:gd name="T24" fmla="*/ 0 w 90"/>
                    <a:gd name="T25" fmla="*/ 99 h 134"/>
                    <a:gd name="T26" fmla="*/ 0 w 90"/>
                    <a:gd name="T27" fmla="*/ 81 h 134"/>
                    <a:gd name="T28" fmla="*/ 0 w 90"/>
                    <a:gd name="T29" fmla="*/ 53 h 134"/>
                    <a:gd name="T30" fmla="*/ 9 w 90"/>
                    <a:gd name="T31" fmla="*/ 35 h 134"/>
                    <a:gd name="T32" fmla="*/ 9 w 90"/>
                    <a:gd name="T33" fmla="*/ 26 h 134"/>
                    <a:gd name="T34" fmla="*/ 9 w 90"/>
                    <a:gd name="T35" fmla="*/ 0 h 134"/>
                    <a:gd name="T36" fmla="*/ 27 w 90"/>
                    <a:gd name="T37" fmla="*/ 8 h 134"/>
                    <a:gd name="T38" fmla="*/ 36 w 90"/>
                    <a:gd name="T39" fmla="*/ 17 h 134"/>
                    <a:gd name="T40" fmla="*/ 46 w 90"/>
                    <a:gd name="T41" fmla="*/ 17 h 134"/>
                    <a:gd name="T42" fmla="*/ 54 w 90"/>
                    <a:gd name="T43" fmla="*/ 26 h 134"/>
                    <a:gd name="T44" fmla="*/ 64 w 90"/>
                    <a:gd name="T45" fmla="*/ 35 h 134"/>
                    <a:gd name="T46" fmla="*/ 72 w 90"/>
                    <a:gd name="T47" fmla="*/ 45 h 134"/>
                    <a:gd name="T48" fmla="*/ 81 w 90"/>
                    <a:gd name="T49" fmla="*/ 63 h 134"/>
                    <a:gd name="T50" fmla="*/ 90 w 90"/>
                    <a:gd name="T51" fmla="*/ 71 h 1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0"/>
                    <a:gd name="T79" fmla="*/ 0 h 134"/>
                    <a:gd name="T80" fmla="*/ 90 w 90"/>
                    <a:gd name="T81" fmla="*/ 134 h 13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0" h="134">
                      <a:moveTo>
                        <a:pt x="90" y="71"/>
                      </a:moveTo>
                      <a:lnTo>
                        <a:pt x="81" y="81"/>
                      </a:lnTo>
                      <a:lnTo>
                        <a:pt x="81" y="89"/>
                      </a:lnTo>
                      <a:lnTo>
                        <a:pt x="81" y="99"/>
                      </a:lnTo>
                      <a:lnTo>
                        <a:pt x="72" y="108"/>
                      </a:lnTo>
                      <a:lnTo>
                        <a:pt x="72" y="117"/>
                      </a:lnTo>
                      <a:lnTo>
                        <a:pt x="64" y="126"/>
                      </a:lnTo>
                      <a:lnTo>
                        <a:pt x="54" y="134"/>
                      </a:lnTo>
                      <a:lnTo>
                        <a:pt x="46" y="134"/>
                      </a:lnTo>
                      <a:lnTo>
                        <a:pt x="27" y="134"/>
                      </a:lnTo>
                      <a:lnTo>
                        <a:pt x="9" y="126"/>
                      </a:lnTo>
                      <a:lnTo>
                        <a:pt x="0" y="117"/>
                      </a:lnTo>
                      <a:lnTo>
                        <a:pt x="0" y="99"/>
                      </a:lnTo>
                      <a:lnTo>
                        <a:pt x="0" y="81"/>
                      </a:lnTo>
                      <a:lnTo>
                        <a:pt x="0" y="53"/>
                      </a:lnTo>
                      <a:lnTo>
                        <a:pt x="9" y="35"/>
                      </a:lnTo>
                      <a:lnTo>
                        <a:pt x="9" y="26"/>
                      </a:lnTo>
                      <a:lnTo>
                        <a:pt x="9" y="0"/>
                      </a:lnTo>
                      <a:lnTo>
                        <a:pt x="27" y="8"/>
                      </a:lnTo>
                      <a:lnTo>
                        <a:pt x="36" y="17"/>
                      </a:lnTo>
                      <a:lnTo>
                        <a:pt x="46" y="17"/>
                      </a:lnTo>
                      <a:lnTo>
                        <a:pt x="54" y="26"/>
                      </a:lnTo>
                      <a:lnTo>
                        <a:pt x="64" y="35"/>
                      </a:lnTo>
                      <a:lnTo>
                        <a:pt x="72" y="45"/>
                      </a:lnTo>
                      <a:lnTo>
                        <a:pt x="81" y="63"/>
                      </a:lnTo>
                      <a:lnTo>
                        <a:pt x="90" y="71"/>
                      </a:lnTo>
                      <a:close/>
                    </a:path>
                  </a:pathLst>
                </a:custGeom>
                <a:solidFill>
                  <a:srgbClr val="F2BF56"/>
                </a:solidFill>
                <a:ln w="9525">
                  <a:noFill/>
                  <a:round/>
                  <a:headEnd/>
                  <a:tailEnd/>
                </a:ln>
              </p:spPr>
              <p:txBody>
                <a:bodyPr>
                  <a:prstTxWarp prst="textNoShape">
                    <a:avLst/>
                  </a:prstTxWarp>
                </a:bodyPr>
                <a:lstStyle/>
                <a:p>
                  <a:endParaRPr lang="en-US"/>
                </a:p>
              </p:txBody>
            </p:sp>
            <p:sp>
              <p:nvSpPr>
                <p:cNvPr id="39039" name="Freeform 86"/>
                <p:cNvSpPr>
                  <a:spLocks noChangeAspect="1"/>
                </p:cNvSpPr>
                <p:nvPr/>
              </p:nvSpPr>
              <p:spPr bwMode="auto">
                <a:xfrm>
                  <a:off x="1349" y="2770"/>
                  <a:ext cx="40" cy="90"/>
                </a:xfrm>
                <a:custGeom>
                  <a:avLst/>
                  <a:gdLst>
                    <a:gd name="T0" fmla="*/ 379 w 406"/>
                    <a:gd name="T1" fmla="*/ 64 h 895"/>
                    <a:gd name="T2" fmla="*/ 397 w 406"/>
                    <a:gd name="T3" fmla="*/ 127 h 895"/>
                    <a:gd name="T4" fmla="*/ 406 w 406"/>
                    <a:gd name="T5" fmla="*/ 182 h 895"/>
                    <a:gd name="T6" fmla="*/ 406 w 406"/>
                    <a:gd name="T7" fmla="*/ 236 h 895"/>
                    <a:gd name="T8" fmla="*/ 406 w 406"/>
                    <a:gd name="T9" fmla="*/ 290 h 895"/>
                    <a:gd name="T10" fmla="*/ 388 w 406"/>
                    <a:gd name="T11" fmla="*/ 399 h 895"/>
                    <a:gd name="T12" fmla="*/ 352 w 406"/>
                    <a:gd name="T13" fmla="*/ 498 h 895"/>
                    <a:gd name="T14" fmla="*/ 307 w 406"/>
                    <a:gd name="T15" fmla="*/ 597 h 895"/>
                    <a:gd name="T16" fmla="*/ 243 w 406"/>
                    <a:gd name="T17" fmla="*/ 688 h 895"/>
                    <a:gd name="T18" fmla="*/ 172 w 406"/>
                    <a:gd name="T19" fmla="*/ 769 h 895"/>
                    <a:gd name="T20" fmla="*/ 90 w 406"/>
                    <a:gd name="T21" fmla="*/ 842 h 895"/>
                    <a:gd name="T22" fmla="*/ 90 w 406"/>
                    <a:gd name="T23" fmla="*/ 850 h 895"/>
                    <a:gd name="T24" fmla="*/ 90 w 406"/>
                    <a:gd name="T25" fmla="*/ 860 h 895"/>
                    <a:gd name="T26" fmla="*/ 90 w 406"/>
                    <a:gd name="T27" fmla="*/ 869 h 895"/>
                    <a:gd name="T28" fmla="*/ 81 w 406"/>
                    <a:gd name="T29" fmla="*/ 877 h 895"/>
                    <a:gd name="T30" fmla="*/ 72 w 406"/>
                    <a:gd name="T31" fmla="*/ 887 h 895"/>
                    <a:gd name="T32" fmla="*/ 63 w 406"/>
                    <a:gd name="T33" fmla="*/ 895 h 895"/>
                    <a:gd name="T34" fmla="*/ 54 w 406"/>
                    <a:gd name="T35" fmla="*/ 895 h 895"/>
                    <a:gd name="T36" fmla="*/ 45 w 406"/>
                    <a:gd name="T37" fmla="*/ 895 h 895"/>
                    <a:gd name="T38" fmla="*/ 36 w 406"/>
                    <a:gd name="T39" fmla="*/ 887 h 895"/>
                    <a:gd name="T40" fmla="*/ 26 w 406"/>
                    <a:gd name="T41" fmla="*/ 877 h 895"/>
                    <a:gd name="T42" fmla="*/ 18 w 406"/>
                    <a:gd name="T43" fmla="*/ 869 h 895"/>
                    <a:gd name="T44" fmla="*/ 8 w 406"/>
                    <a:gd name="T45" fmla="*/ 860 h 895"/>
                    <a:gd name="T46" fmla="*/ 0 w 406"/>
                    <a:gd name="T47" fmla="*/ 842 h 895"/>
                    <a:gd name="T48" fmla="*/ 0 w 406"/>
                    <a:gd name="T49" fmla="*/ 832 h 895"/>
                    <a:gd name="T50" fmla="*/ 8 w 406"/>
                    <a:gd name="T51" fmla="*/ 814 h 895"/>
                    <a:gd name="T52" fmla="*/ 18 w 406"/>
                    <a:gd name="T53" fmla="*/ 806 h 895"/>
                    <a:gd name="T54" fmla="*/ 81 w 406"/>
                    <a:gd name="T55" fmla="*/ 760 h 895"/>
                    <a:gd name="T56" fmla="*/ 135 w 406"/>
                    <a:gd name="T57" fmla="*/ 706 h 895"/>
                    <a:gd name="T58" fmla="*/ 190 w 406"/>
                    <a:gd name="T59" fmla="*/ 652 h 895"/>
                    <a:gd name="T60" fmla="*/ 235 w 406"/>
                    <a:gd name="T61" fmla="*/ 597 h 895"/>
                    <a:gd name="T62" fmla="*/ 271 w 406"/>
                    <a:gd name="T63" fmla="*/ 525 h 895"/>
                    <a:gd name="T64" fmla="*/ 298 w 406"/>
                    <a:gd name="T65" fmla="*/ 462 h 895"/>
                    <a:gd name="T66" fmla="*/ 316 w 406"/>
                    <a:gd name="T67" fmla="*/ 389 h 895"/>
                    <a:gd name="T68" fmla="*/ 316 w 406"/>
                    <a:gd name="T69" fmla="*/ 318 h 895"/>
                    <a:gd name="T70" fmla="*/ 324 w 406"/>
                    <a:gd name="T71" fmla="*/ 272 h 895"/>
                    <a:gd name="T72" fmla="*/ 324 w 406"/>
                    <a:gd name="T73" fmla="*/ 227 h 895"/>
                    <a:gd name="T74" fmla="*/ 307 w 406"/>
                    <a:gd name="T75" fmla="*/ 190 h 895"/>
                    <a:gd name="T76" fmla="*/ 298 w 406"/>
                    <a:gd name="T77" fmla="*/ 154 h 895"/>
                    <a:gd name="T78" fmla="*/ 279 w 406"/>
                    <a:gd name="T79" fmla="*/ 109 h 895"/>
                    <a:gd name="T80" fmla="*/ 279 w 406"/>
                    <a:gd name="T81" fmla="*/ 73 h 895"/>
                    <a:gd name="T82" fmla="*/ 279 w 406"/>
                    <a:gd name="T83" fmla="*/ 37 h 895"/>
                    <a:gd name="T84" fmla="*/ 298 w 406"/>
                    <a:gd name="T85" fmla="*/ 0 h 895"/>
                    <a:gd name="T86" fmla="*/ 316 w 406"/>
                    <a:gd name="T87" fmla="*/ 0 h 895"/>
                    <a:gd name="T88" fmla="*/ 324 w 406"/>
                    <a:gd name="T89" fmla="*/ 10 h 895"/>
                    <a:gd name="T90" fmla="*/ 334 w 406"/>
                    <a:gd name="T91" fmla="*/ 10 h 895"/>
                    <a:gd name="T92" fmla="*/ 352 w 406"/>
                    <a:gd name="T93" fmla="*/ 18 h 895"/>
                    <a:gd name="T94" fmla="*/ 361 w 406"/>
                    <a:gd name="T95" fmla="*/ 28 h 895"/>
                    <a:gd name="T96" fmla="*/ 370 w 406"/>
                    <a:gd name="T97" fmla="*/ 46 h 895"/>
                    <a:gd name="T98" fmla="*/ 379 w 406"/>
                    <a:gd name="T99" fmla="*/ 55 h 895"/>
                    <a:gd name="T100" fmla="*/ 379 w 406"/>
                    <a:gd name="T101" fmla="*/ 64 h 8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6"/>
                    <a:gd name="T154" fmla="*/ 0 h 895"/>
                    <a:gd name="T155" fmla="*/ 406 w 406"/>
                    <a:gd name="T156" fmla="*/ 895 h 8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6" h="895">
                      <a:moveTo>
                        <a:pt x="379" y="64"/>
                      </a:moveTo>
                      <a:lnTo>
                        <a:pt x="397" y="127"/>
                      </a:lnTo>
                      <a:lnTo>
                        <a:pt x="406" y="182"/>
                      </a:lnTo>
                      <a:lnTo>
                        <a:pt x="406" y="236"/>
                      </a:lnTo>
                      <a:lnTo>
                        <a:pt x="406" y="290"/>
                      </a:lnTo>
                      <a:lnTo>
                        <a:pt x="388" y="399"/>
                      </a:lnTo>
                      <a:lnTo>
                        <a:pt x="352" y="498"/>
                      </a:lnTo>
                      <a:lnTo>
                        <a:pt x="307" y="597"/>
                      </a:lnTo>
                      <a:lnTo>
                        <a:pt x="243" y="688"/>
                      </a:lnTo>
                      <a:lnTo>
                        <a:pt x="172" y="769"/>
                      </a:lnTo>
                      <a:lnTo>
                        <a:pt x="90" y="842"/>
                      </a:lnTo>
                      <a:lnTo>
                        <a:pt x="90" y="850"/>
                      </a:lnTo>
                      <a:lnTo>
                        <a:pt x="90" y="860"/>
                      </a:lnTo>
                      <a:lnTo>
                        <a:pt x="90" y="869"/>
                      </a:lnTo>
                      <a:lnTo>
                        <a:pt x="81" y="877"/>
                      </a:lnTo>
                      <a:lnTo>
                        <a:pt x="72" y="887"/>
                      </a:lnTo>
                      <a:lnTo>
                        <a:pt x="63" y="895"/>
                      </a:lnTo>
                      <a:lnTo>
                        <a:pt x="54" y="895"/>
                      </a:lnTo>
                      <a:lnTo>
                        <a:pt x="45" y="895"/>
                      </a:lnTo>
                      <a:lnTo>
                        <a:pt x="36" y="887"/>
                      </a:lnTo>
                      <a:lnTo>
                        <a:pt x="26" y="877"/>
                      </a:lnTo>
                      <a:lnTo>
                        <a:pt x="18" y="869"/>
                      </a:lnTo>
                      <a:lnTo>
                        <a:pt x="8" y="860"/>
                      </a:lnTo>
                      <a:lnTo>
                        <a:pt x="0" y="842"/>
                      </a:lnTo>
                      <a:lnTo>
                        <a:pt x="0" y="832"/>
                      </a:lnTo>
                      <a:lnTo>
                        <a:pt x="8" y="814"/>
                      </a:lnTo>
                      <a:lnTo>
                        <a:pt x="18" y="806"/>
                      </a:lnTo>
                      <a:lnTo>
                        <a:pt x="81" y="760"/>
                      </a:lnTo>
                      <a:lnTo>
                        <a:pt x="135" y="706"/>
                      </a:lnTo>
                      <a:lnTo>
                        <a:pt x="190" y="652"/>
                      </a:lnTo>
                      <a:lnTo>
                        <a:pt x="235" y="597"/>
                      </a:lnTo>
                      <a:lnTo>
                        <a:pt x="271" y="525"/>
                      </a:lnTo>
                      <a:lnTo>
                        <a:pt x="298" y="462"/>
                      </a:lnTo>
                      <a:lnTo>
                        <a:pt x="316" y="389"/>
                      </a:lnTo>
                      <a:lnTo>
                        <a:pt x="316" y="318"/>
                      </a:lnTo>
                      <a:lnTo>
                        <a:pt x="324" y="272"/>
                      </a:lnTo>
                      <a:lnTo>
                        <a:pt x="324" y="227"/>
                      </a:lnTo>
                      <a:lnTo>
                        <a:pt x="307" y="190"/>
                      </a:lnTo>
                      <a:lnTo>
                        <a:pt x="298" y="154"/>
                      </a:lnTo>
                      <a:lnTo>
                        <a:pt x="279" y="109"/>
                      </a:lnTo>
                      <a:lnTo>
                        <a:pt x="279" y="73"/>
                      </a:lnTo>
                      <a:lnTo>
                        <a:pt x="279" y="37"/>
                      </a:lnTo>
                      <a:lnTo>
                        <a:pt x="298" y="0"/>
                      </a:lnTo>
                      <a:lnTo>
                        <a:pt x="316" y="0"/>
                      </a:lnTo>
                      <a:lnTo>
                        <a:pt x="324" y="10"/>
                      </a:lnTo>
                      <a:lnTo>
                        <a:pt x="334" y="10"/>
                      </a:lnTo>
                      <a:lnTo>
                        <a:pt x="352" y="18"/>
                      </a:lnTo>
                      <a:lnTo>
                        <a:pt x="361" y="28"/>
                      </a:lnTo>
                      <a:lnTo>
                        <a:pt x="370" y="46"/>
                      </a:lnTo>
                      <a:lnTo>
                        <a:pt x="379" y="55"/>
                      </a:lnTo>
                      <a:lnTo>
                        <a:pt x="379" y="64"/>
                      </a:lnTo>
                      <a:close/>
                    </a:path>
                  </a:pathLst>
                </a:custGeom>
                <a:solidFill>
                  <a:srgbClr val="000000"/>
                </a:solidFill>
                <a:ln w="9525">
                  <a:noFill/>
                  <a:round/>
                  <a:headEnd/>
                  <a:tailEnd/>
                </a:ln>
              </p:spPr>
              <p:txBody>
                <a:bodyPr>
                  <a:prstTxWarp prst="textNoShape">
                    <a:avLst/>
                  </a:prstTxWarp>
                </a:bodyPr>
                <a:lstStyle/>
                <a:p>
                  <a:endParaRPr lang="en-US"/>
                </a:p>
              </p:txBody>
            </p:sp>
            <p:sp>
              <p:nvSpPr>
                <p:cNvPr id="39040" name="Freeform 87"/>
                <p:cNvSpPr>
                  <a:spLocks noChangeAspect="1"/>
                </p:cNvSpPr>
                <p:nvPr/>
              </p:nvSpPr>
              <p:spPr bwMode="auto">
                <a:xfrm>
                  <a:off x="1277" y="2776"/>
                  <a:ext cx="19" cy="19"/>
                </a:xfrm>
                <a:custGeom>
                  <a:avLst/>
                  <a:gdLst>
                    <a:gd name="T0" fmla="*/ 189 w 189"/>
                    <a:gd name="T1" fmla="*/ 99 h 190"/>
                    <a:gd name="T2" fmla="*/ 180 w 189"/>
                    <a:gd name="T3" fmla="*/ 109 h 190"/>
                    <a:gd name="T4" fmla="*/ 180 w 189"/>
                    <a:gd name="T5" fmla="*/ 117 h 190"/>
                    <a:gd name="T6" fmla="*/ 180 w 189"/>
                    <a:gd name="T7" fmla="*/ 127 h 190"/>
                    <a:gd name="T8" fmla="*/ 170 w 189"/>
                    <a:gd name="T9" fmla="*/ 145 h 190"/>
                    <a:gd name="T10" fmla="*/ 170 w 189"/>
                    <a:gd name="T11" fmla="*/ 154 h 190"/>
                    <a:gd name="T12" fmla="*/ 162 w 189"/>
                    <a:gd name="T13" fmla="*/ 163 h 190"/>
                    <a:gd name="T14" fmla="*/ 153 w 189"/>
                    <a:gd name="T15" fmla="*/ 163 h 190"/>
                    <a:gd name="T16" fmla="*/ 144 w 189"/>
                    <a:gd name="T17" fmla="*/ 172 h 190"/>
                    <a:gd name="T18" fmla="*/ 126 w 189"/>
                    <a:gd name="T19" fmla="*/ 190 h 190"/>
                    <a:gd name="T20" fmla="*/ 107 w 189"/>
                    <a:gd name="T21" fmla="*/ 190 h 190"/>
                    <a:gd name="T22" fmla="*/ 89 w 189"/>
                    <a:gd name="T23" fmla="*/ 190 h 190"/>
                    <a:gd name="T24" fmla="*/ 71 w 189"/>
                    <a:gd name="T25" fmla="*/ 190 h 190"/>
                    <a:gd name="T26" fmla="*/ 53 w 189"/>
                    <a:gd name="T27" fmla="*/ 181 h 190"/>
                    <a:gd name="T28" fmla="*/ 36 w 189"/>
                    <a:gd name="T29" fmla="*/ 172 h 190"/>
                    <a:gd name="T30" fmla="*/ 18 w 189"/>
                    <a:gd name="T31" fmla="*/ 163 h 190"/>
                    <a:gd name="T32" fmla="*/ 0 w 189"/>
                    <a:gd name="T33" fmla="*/ 163 h 190"/>
                    <a:gd name="T34" fmla="*/ 0 w 189"/>
                    <a:gd name="T35" fmla="*/ 135 h 190"/>
                    <a:gd name="T36" fmla="*/ 0 w 189"/>
                    <a:gd name="T37" fmla="*/ 117 h 190"/>
                    <a:gd name="T38" fmla="*/ 8 w 189"/>
                    <a:gd name="T39" fmla="*/ 91 h 190"/>
                    <a:gd name="T40" fmla="*/ 18 w 189"/>
                    <a:gd name="T41" fmla="*/ 72 h 190"/>
                    <a:gd name="T42" fmla="*/ 18 w 189"/>
                    <a:gd name="T43" fmla="*/ 54 h 190"/>
                    <a:gd name="T44" fmla="*/ 36 w 189"/>
                    <a:gd name="T45" fmla="*/ 36 h 190"/>
                    <a:gd name="T46" fmla="*/ 44 w 189"/>
                    <a:gd name="T47" fmla="*/ 28 h 190"/>
                    <a:gd name="T48" fmla="*/ 71 w 189"/>
                    <a:gd name="T49" fmla="*/ 28 h 190"/>
                    <a:gd name="T50" fmla="*/ 71 w 189"/>
                    <a:gd name="T51" fmla="*/ 9 h 190"/>
                    <a:gd name="T52" fmla="*/ 81 w 189"/>
                    <a:gd name="T53" fmla="*/ 9 h 190"/>
                    <a:gd name="T54" fmla="*/ 99 w 189"/>
                    <a:gd name="T55" fmla="*/ 0 h 190"/>
                    <a:gd name="T56" fmla="*/ 107 w 189"/>
                    <a:gd name="T57" fmla="*/ 9 h 190"/>
                    <a:gd name="T58" fmla="*/ 117 w 189"/>
                    <a:gd name="T59" fmla="*/ 9 h 190"/>
                    <a:gd name="T60" fmla="*/ 135 w 189"/>
                    <a:gd name="T61" fmla="*/ 9 h 190"/>
                    <a:gd name="T62" fmla="*/ 144 w 189"/>
                    <a:gd name="T63" fmla="*/ 18 h 190"/>
                    <a:gd name="T64" fmla="*/ 162 w 189"/>
                    <a:gd name="T65" fmla="*/ 18 h 190"/>
                    <a:gd name="T66" fmla="*/ 189 w 189"/>
                    <a:gd name="T67" fmla="*/ 99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9"/>
                    <a:gd name="T103" fmla="*/ 0 h 190"/>
                    <a:gd name="T104" fmla="*/ 189 w 189"/>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9" h="190">
                      <a:moveTo>
                        <a:pt x="189" y="99"/>
                      </a:moveTo>
                      <a:lnTo>
                        <a:pt x="180" y="109"/>
                      </a:lnTo>
                      <a:lnTo>
                        <a:pt x="180" y="117"/>
                      </a:lnTo>
                      <a:lnTo>
                        <a:pt x="180" y="127"/>
                      </a:lnTo>
                      <a:lnTo>
                        <a:pt x="170" y="145"/>
                      </a:lnTo>
                      <a:lnTo>
                        <a:pt x="170" y="154"/>
                      </a:lnTo>
                      <a:lnTo>
                        <a:pt x="162" y="163"/>
                      </a:lnTo>
                      <a:lnTo>
                        <a:pt x="153" y="163"/>
                      </a:lnTo>
                      <a:lnTo>
                        <a:pt x="144" y="172"/>
                      </a:lnTo>
                      <a:lnTo>
                        <a:pt x="126" y="190"/>
                      </a:lnTo>
                      <a:lnTo>
                        <a:pt x="107" y="190"/>
                      </a:lnTo>
                      <a:lnTo>
                        <a:pt x="89" y="190"/>
                      </a:lnTo>
                      <a:lnTo>
                        <a:pt x="71" y="190"/>
                      </a:lnTo>
                      <a:lnTo>
                        <a:pt x="53" y="181"/>
                      </a:lnTo>
                      <a:lnTo>
                        <a:pt x="36" y="172"/>
                      </a:lnTo>
                      <a:lnTo>
                        <a:pt x="18" y="163"/>
                      </a:lnTo>
                      <a:lnTo>
                        <a:pt x="0" y="163"/>
                      </a:lnTo>
                      <a:lnTo>
                        <a:pt x="0" y="135"/>
                      </a:lnTo>
                      <a:lnTo>
                        <a:pt x="0" y="117"/>
                      </a:lnTo>
                      <a:lnTo>
                        <a:pt x="8" y="91"/>
                      </a:lnTo>
                      <a:lnTo>
                        <a:pt x="18" y="72"/>
                      </a:lnTo>
                      <a:lnTo>
                        <a:pt x="18" y="54"/>
                      </a:lnTo>
                      <a:lnTo>
                        <a:pt x="36" y="36"/>
                      </a:lnTo>
                      <a:lnTo>
                        <a:pt x="44" y="28"/>
                      </a:lnTo>
                      <a:lnTo>
                        <a:pt x="71" y="28"/>
                      </a:lnTo>
                      <a:lnTo>
                        <a:pt x="71" y="9"/>
                      </a:lnTo>
                      <a:lnTo>
                        <a:pt x="81" y="9"/>
                      </a:lnTo>
                      <a:lnTo>
                        <a:pt x="99" y="0"/>
                      </a:lnTo>
                      <a:lnTo>
                        <a:pt x="107" y="9"/>
                      </a:lnTo>
                      <a:lnTo>
                        <a:pt x="117" y="9"/>
                      </a:lnTo>
                      <a:lnTo>
                        <a:pt x="135" y="9"/>
                      </a:lnTo>
                      <a:lnTo>
                        <a:pt x="144" y="18"/>
                      </a:lnTo>
                      <a:lnTo>
                        <a:pt x="162" y="18"/>
                      </a:lnTo>
                      <a:lnTo>
                        <a:pt x="189" y="99"/>
                      </a:lnTo>
                      <a:close/>
                    </a:path>
                  </a:pathLst>
                </a:custGeom>
                <a:solidFill>
                  <a:srgbClr val="F2BF56"/>
                </a:solidFill>
                <a:ln w="9525">
                  <a:noFill/>
                  <a:round/>
                  <a:headEnd/>
                  <a:tailEnd/>
                </a:ln>
              </p:spPr>
              <p:txBody>
                <a:bodyPr>
                  <a:prstTxWarp prst="textNoShape">
                    <a:avLst/>
                  </a:prstTxWarp>
                </a:bodyPr>
                <a:lstStyle/>
                <a:p>
                  <a:endParaRPr lang="en-US"/>
                </a:p>
              </p:txBody>
            </p:sp>
            <p:sp>
              <p:nvSpPr>
                <p:cNvPr id="39041" name="Freeform 88"/>
                <p:cNvSpPr>
                  <a:spLocks noChangeAspect="1"/>
                </p:cNvSpPr>
                <p:nvPr/>
              </p:nvSpPr>
              <p:spPr bwMode="auto">
                <a:xfrm>
                  <a:off x="988" y="2777"/>
                  <a:ext cx="359" cy="359"/>
                </a:xfrm>
                <a:custGeom>
                  <a:avLst/>
                  <a:gdLst>
                    <a:gd name="T0" fmla="*/ 2654 w 3594"/>
                    <a:gd name="T1" fmla="*/ 633 h 3598"/>
                    <a:gd name="T2" fmla="*/ 2790 w 3594"/>
                    <a:gd name="T3" fmla="*/ 723 h 3598"/>
                    <a:gd name="T4" fmla="*/ 3079 w 3594"/>
                    <a:gd name="T5" fmla="*/ 949 h 3598"/>
                    <a:gd name="T6" fmla="*/ 3332 w 3594"/>
                    <a:gd name="T7" fmla="*/ 1293 h 3598"/>
                    <a:gd name="T8" fmla="*/ 3494 w 3594"/>
                    <a:gd name="T9" fmla="*/ 1690 h 3598"/>
                    <a:gd name="T10" fmla="*/ 3575 w 3594"/>
                    <a:gd name="T11" fmla="*/ 2260 h 3598"/>
                    <a:gd name="T12" fmla="*/ 3539 w 3594"/>
                    <a:gd name="T13" fmla="*/ 2477 h 3598"/>
                    <a:gd name="T14" fmla="*/ 3494 w 3594"/>
                    <a:gd name="T15" fmla="*/ 2640 h 3598"/>
                    <a:gd name="T16" fmla="*/ 3486 w 3594"/>
                    <a:gd name="T17" fmla="*/ 2684 h 3598"/>
                    <a:gd name="T18" fmla="*/ 3431 w 3594"/>
                    <a:gd name="T19" fmla="*/ 2802 h 3598"/>
                    <a:gd name="T20" fmla="*/ 3079 w 3594"/>
                    <a:gd name="T21" fmla="*/ 3091 h 3598"/>
                    <a:gd name="T22" fmla="*/ 2772 w 3594"/>
                    <a:gd name="T23" fmla="*/ 3300 h 3598"/>
                    <a:gd name="T24" fmla="*/ 2672 w 3594"/>
                    <a:gd name="T25" fmla="*/ 3354 h 3598"/>
                    <a:gd name="T26" fmla="*/ 2573 w 3594"/>
                    <a:gd name="T27" fmla="*/ 3390 h 3598"/>
                    <a:gd name="T28" fmla="*/ 2492 w 3594"/>
                    <a:gd name="T29" fmla="*/ 3417 h 3598"/>
                    <a:gd name="T30" fmla="*/ 2330 w 3594"/>
                    <a:gd name="T31" fmla="*/ 3471 h 3598"/>
                    <a:gd name="T32" fmla="*/ 1959 w 3594"/>
                    <a:gd name="T33" fmla="*/ 3535 h 3598"/>
                    <a:gd name="T34" fmla="*/ 1625 w 3594"/>
                    <a:gd name="T35" fmla="*/ 3490 h 3598"/>
                    <a:gd name="T36" fmla="*/ 1436 w 3594"/>
                    <a:gd name="T37" fmla="*/ 3535 h 3598"/>
                    <a:gd name="T38" fmla="*/ 1255 w 3594"/>
                    <a:gd name="T39" fmla="*/ 3598 h 3598"/>
                    <a:gd name="T40" fmla="*/ 1119 w 3594"/>
                    <a:gd name="T41" fmla="*/ 3543 h 3598"/>
                    <a:gd name="T42" fmla="*/ 1038 w 3594"/>
                    <a:gd name="T43" fmla="*/ 3381 h 3598"/>
                    <a:gd name="T44" fmla="*/ 1011 w 3594"/>
                    <a:gd name="T45" fmla="*/ 3209 h 3598"/>
                    <a:gd name="T46" fmla="*/ 849 w 3594"/>
                    <a:gd name="T47" fmla="*/ 3073 h 3598"/>
                    <a:gd name="T48" fmla="*/ 650 w 3594"/>
                    <a:gd name="T49" fmla="*/ 3002 h 3598"/>
                    <a:gd name="T50" fmla="*/ 334 w 3594"/>
                    <a:gd name="T51" fmla="*/ 2802 h 3598"/>
                    <a:gd name="T52" fmla="*/ 72 w 3594"/>
                    <a:gd name="T53" fmla="*/ 2459 h 3598"/>
                    <a:gd name="T54" fmla="*/ 9 w 3594"/>
                    <a:gd name="T55" fmla="*/ 2314 h 3598"/>
                    <a:gd name="T56" fmla="*/ 9 w 3594"/>
                    <a:gd name="T57" fmla="*/ 2260 h 3598"/>
                    <a:gd name="T58" fmla="*/ 118 w 3594"/>
                    <a:gd name="T59" fmla="*/ 2279 h 3598"/>
                    <a:gd name="T60" fmla="*/ 217 w 3594"/>
                    <a:gd name="T61" fmla="*/ 2360 h 3598"/>
                    <a:gd name="T62" fmla="*/ 244 w 3594"/>
                    <a:gd name="T63" fmla="*/ 2414 h 3598"/>
                    <a:gd name="T64" fmla="*/ 217 w 3594"/>
                    <a:gd name="T65" fmla="*/ 2459 h 3598"/>
                    <a:gd name="T66" fmla="*/ 262 w 3594"/>
                    <a:gd name="T67" fmla="*/ 2486 h 3598"/>
                    <a:gd name="T68" fmla="*/ 316 w 3594"/>
                    <a:gd name="T69" fmla="*/ 2459 h 3598"/>
                    <a:gd name="T70" fmla="*/ 361 w 3594"/>
                    <a:gd name="T71" fmla="*/ 2405 h 3598"/>
                    <a:gd name="T72" fmla="*/ 434 w 3594"/>
                    <a:gd name="T73" fmla="*/ 2368 h 3598"/>
                    <a:gd name="T74" fmla="*/ 650 w 3594"/>
                    <a:gd name="T75" fmla="*/ 2269 h 3598"/>
                    <a:gd name="T76" fmla="*/ 857 w 3594"/>
                    <a:gd name="T77" fmla="*/ 2079 h 3598"/>
                    <a:gd name="T78" fmla="*/ 920 w 3594"/>
                    <a:gd name="T79" fmla="*/ 1817 h 3598"/>
                    <a:gd name="T80" fmla="*/ 821 w 3594"/>
                    <a:gd name="T81" fmla="*/ 1573 h 3598"/>
                    <a:gd name="T82" fmla="*/ 659 w 3594"/>
                    <a:gd name="T83" fmla="*/ 1455 h 3598"/>
                    <a:gd name="T84" fmla="*/ 497 w 3594"/>
                    <a:gd name="T85" fmla="*/ 1402 h 3598"/>
                    <a:gd name="T86" fmla="*/ 523 w 3594"/>
                    <a:gd name="T87" fmla="*/ 1319 h 3598"/>
                    <a:gd name="T88" fmla="*/ 659 w 3594"/>
                    <a:gd name="T89" fmla="*/ 1329 h 3598"/>
                    <a:gd name="T90" fmla="*/ 750 w 3594"/>
                    <a:gd name="T91" fmla="*/ 1347 h 3598"/>
                    <a:gd name="T92" fmla="*/ 821 w 3594"/>
                    <a:gd name="T93" fmla="*/ 1356 h 3598"/>
                    <a:gd name="T94" fmla="*/ 768 w 3594"/>
                    <a:gd name="T95" fmla="*/ 1284 h 3598"/>
                    <a:gd name="T96" fmla="*/ 641 w 3594"/>
                    <a:gd name="T97" fmla="*/ 1256 h 3598"/>
                    <a:gd name="T98" fmla="*/ 704 w 3594"/>
                    <a:gd name="T99" fmla="*/ 1193 h 3598"/>
                    <a:gd name="T100" fmla="*/ 831 w 3594"/>
                    <a:gd name="T101" fmla="*/ 1121 h 3598"/>
                    <a:gd name="T102" fmla="*/ 957 w 3594"/>
                    <a:gd name="T103" fmla="*/ 1040 h 3598"/>
                    <a:gd name="T104" fmla="*/ 1084 w 3594"/>
                    <a:gd name="T105" fmla="*/ 949 h 3598"/>
                    <a:gd name="T106" fmla="*/ 1345 w 3594"/>
                    <a:gd name="T107" fmla="*/ 768 h 3598"/>
                    <a:gd name="T108" fmla="*/ 1635 w 3594"/>
                    <a:gd name="T109" fmla="*/ 552 h 3598"/>
                    <a:gd name="T110" fmla="*/ 1742 w 3594"/>
                    <a:gd name="T111" fmla="*/ 461 h 3598"/>
                    <a:gd name="T112" fmla="*/ 1787 w 3594"/>
                    <a:gd name="T113" fmla="*/ 407 h 3598"/>
                    <a:gd name="T114" fmla="*/ 1932 w 3594"/>
                    <a:gd name="T115" fmla="*/ 290 h 3598"/>
                    <a:gd name="T116" fmla="*/ 2095 w 3594"/>
                    <a:gd name="T117" fmla="*/ 136 h 3598"/>
                    <a:gd name="T118" fmla="*/ 2140 w 3594"/>
                    <a:gd name="T119" fmla="*/ 55 h 3598"/>
                    <a:gd name="T120" fmla="*/ 2176 w 3594"/>
                    <a:gd name="T121" fmla="*/ 9 h 3598"/>
                    <a:gd name="T122" fmla="*/ 2267 w 3594"/>
                    <a:gd name="T123" fmla="*/ 244 h 3598"/>
                    <a:gd name="T124" fmla="*/ 2465 w 3594"/>
                    <a:gd name="T125" fmla="*/ 515 h 359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94"/>
                    <a:gd name="T190" fmla="*/ 0 h 3598"/>
                    <a:gd name="T191" fmla="*/ 3594 w 3594"/>
                    <a:gd name="T192" fmla="*/ 3598 h 359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94" h="3598">
                      <a:moveTo>
                        <a:pt x="2546" y="570"/>
                      </a:moveTo>
                      <a:lnTo>
                        <a:pt x="2583" y="588"/>
                      </a:lnTo>
                      <a:lnTo>
                        <a:pt x="2619" y="606"/>
                      </a:lnTo>
                      <a:lnTo>
                        <a:pt x="2654" y="633"/>
                      </a:lnTo>
                      <a:lnTo>
                        <a:pt x="2690" y="651"/>
                      </a:lnTo>
                      <a:lnTo>
                        <a:pt x="2718" y="679"/>
                      </a:lnTo>
                      <a:lnTo>
                        <a:pt x="2753" y="705"/>
                      </a:lnTo>
                      <a:lnTo>
                        <a:pt x="2790" y="723"/>
                      </a:lnTo>
                      <a:lnTo>
                        <a:pt x="2826" y="742"/>
                      </a:lnTo>
                      <a:lnTo>
                        <a:pt x="2917" y="805"/>
                      </a:lnTo>
                      <a:lnTo>
                        <a:pt x="2998" y="877"/>
                      </a:lnTo>
                      <a:lnTo>
                        <a:pt x="3079" y="949"/>
                      </a:lnTo>
                      <a:lnTo>
                        <a:pt x="3152" y="1031"/>
                      </a:lnTo>
                      <a:lnTo>
                        <a:pt x="3215" y="1112"/>
                      </a:lnTo>
                      <a:lnTo>
                        <a:pt x="3278" y="1202"/>
                      </a:lnTo>
                      <a:lnTo>
                        <a:pt x="3332" y="1293"/>
                      </a:lnTo>
                      <a:lnTo>
                        <a:pt x="3377" y="1392"/>
                      </a:lnTo>
                      <a:lnTo>
                        <a:pt x="3422" y="1491"/>
                      </a:lnTo>
                      <a:lnTo>
                        <a:pt x="3458" y="1591"/>
                      </a:lnTo>
                      <a:lnTo>
                        <a:pt x="3494" y="1690"/>
                      </a:lnTo>
                      <a:lnTo>
                        <a:pt x="3521" y="1790"/>
                      </a:lnTo>
                      <a:lnTo>
                        <a:pt x="3567" y="1998"/>
                      </a:lnTo>
                      <a:lnTo>
                        <a:pt x="3594" y="2214"/>
                      </a:lnTo>
                      <a:lnTo>
                        <a:pt x="3575" y="2260"/>
                      </a:lnTo>
                      <a:lnTo>
                        <a:pt x="3567" y="2314"/>
                      </a:lnTo>
                      <a:lnTo>
                        <a:pt x="3557" y="2368"/>
                      </a:lnTo>
                      <a:lnTo>
                        <a:pt x="3549" y="2423"/>
                      </a:lnTo>
                      <a:lnTo>
                        <a:pt x="3539" y="2477"/>
                      </a:lnTo>
                      <a:lnTo>
                        <a:pt x="3531" y="2522"/>
                      </a:lnTo>
                      <a:lnTo>
                        <a:pt x="3512" y="2576"/>
                      </a:lnTo>
                      <a:lnTo>
                        <a:pt x="3494" y="2621"/>
                      </a:lnTo>
                      <a:lnTo>
                        <a:pt x="3494" y="2640"/>
                      </a:lnTo>
                      <a:lnTo>
                        <a:pt x="3494" y="2649"/>
                      </a:lnTo>
                      <a:lnTo>
                        <a:pt x="3486" y="2658"/>
                      </a:lnTo>
                      <a:lnTo>
                        <a:pt x="3486" y="2676"/>
                      </a:lnTo>
                      <a:lnTo>
                        <a:pt x="3486" y="2684"/>
                      </a:lnTo>
                      <a:lnTo>
                        <a:pt x="3486" y="2694"/>
                      </a:lnTo>
                      <a:lnTo>
                        <a:pt x="3486" y="2703"/>
                      </a:lnTo>
                      <a:lnTo>
                        <a:pt x="3494" y="2712"/>
                      </a:lnTo>
                      <a:lnTo>
                        <a:pt x="3431" y="2802"/>
                      </a:lnTo>
                      <a:lnTo>
                        <a:pt x="3350" y="2874"/>
                      </a:lnTo>
                      <a:lnTo>
                        <a:pt x="3259" y="2956"/>
                      </a:lnTo>
                      <a:lnTo>
                        <a:pt x="3169" y="3020"/>
                      </a:lnTo>
                      <a:lnTo>
                        <a:pt x="3079" y="3091"/>
                      </a:lnTo>
                      <a:lnTo>
                        <a:pt x="2988" y="3164"/>
                      </a:lnTo>
                      <a:lnTo>
                        <a:pt x="2889" y="3227"/>
                      </a:lnTo>
                      <a:lnTo>
                        <a:pt x="2799" y="3300"/>
                      </a:lnTo>
                      <a:lnTo>
                        <a:pt x="2772" y="3300"/>
                      </a:lnTo>
                      <a:lnTo>
                        <a:pt x="2745" y="3308"/>
                      </a:lnTo>
                      <a:lnTo>
                        <a:pt x="2718" y="3326"/>
                      </a:lnTo>
                      <a:lnTo>
                        <a:pt x="2700" y="3336"/>
                      </a:lnTo>
                      <a:lnTo>
                        <a:pt x="2672" y="3354"/>
                      </a:lnTo>
                      <a:lnTo>
                        <a:pt x="2646" y="3363"/>
                      </a:lnTo>
                      <a:lnTo>
                        <a:pt x="2619" y="3372"/>
                      </a:lnTo>
                      <a:lnTo>
                        <a:pt x="2591" y="3372"/>
                      </a:lnTo>
                      <a:lnTo>
                        <a:pt x="2573" y="3390"/>
                      </a:lnTo>
                      <a:lnTo>
                        <a:pt x="2555" y="3399"/>
                      </a:lnTo>
                      <a:lnTo>
                        <a:pt x="2537" y="3408"/>
                      </a:lnTo>
                      <a:lnTo>
                        <a:pt x="2510" y="3417"/>
                      </a:lnTo>
                      <a:lnTo>
                        <a:pt x="2492" y="3417"/>
                      </a:lnTo>
                      <a:lnTo>
                        <a:pt x="2465" y="3417"/>
                      </a:lnTo>
                      <a:lnTo>
                        <a:pt x="2447" y="3426"/>
                      </a:lnTo>
                      <a:lnTo>
                        <a:pt x="2419" y="3435"/>
                      </a:lnTo>
                      <a:lnTo>
                        <a:pt x="2330" y="3471"/>
                      </a:lnTo>
                      <a:lnTo>
                        <a:pt x="2239" y="3498"/>
                      </a:lnTo>
                      <a:lnTo>
                        <a:pt x="2149" y="3516"/>
                      </a:lnTo>
                      <a:lnTo>
                        <a:pt x="2058" y="3535"/>
                      </a:lnTo>
                      <a:lnTo>
                        <a:pt x="1959" y="3535"/>
                      </a:lnTo>
                      <a:lnTo>
                        <a:pt x="1860" y="3535"/>
                      </a:lnTo>
                      <a:lnTo>
                        <a:pt x="1769" y="3526"/>
                      </a:lnTo>
                      <a:lnTo>
                        <a:pt x="1670" y="3508"/>
                      </a:lnTo>
                      <a:lnTo>
                        <a:pt x="1625" y="3490"/>
                      </a:lnTo>
                      <a:lnTo>
                        <a:pt x="1589" y="3490"/>
                      </a:lnTo>
                      <a:lnTo>
                        <a:pt x="1544" y="3490"/>
                      </a:lnTo>
                      <a:lnTo>
                        <a:pt x="1508" y="3498"/>
                      </a:lnTo>
                      <a:lnTo>
                        <a:pt x="1436" y="3535"/>
                      </a:lnTo>
                      <a:lnTo>
                        <a:pt x="1363" y="3561"/>
                      </a:lnTo>
                      <a:lnTo>
                        <a:pt x="1327" y="3579"/>
                      </a:lnTo>
                      <a:lnTo>
                        <a:pt x="1291" y="3589"/>
                      </a:lnTo>
                      <a:lnTo>
                        <a:pt x="1255" y="3598"/>
                      </a:lnTo>
                      <a:lnTo>
                        <a:pt x="1228" y="3598"/>
                      </a:lnTo>
                      <a:lnTo>
                        <a:pt x="1192" y="3589"/>
                      </a:lnTo>
                      <a:lnTo>
                        <a:pt x="1155" y="3571"/>
                      </a:lnTo>
                      <a:lnTo>
                        <a:pt x="1119" y="3543"/>
                      </a:lnTo>
                      <a:lnTo>
                        <a:pt x="1084" y="3498"/>
                      </a:lnTo>
                      <a:lnTo>
                        <a:pt x="1056" y="3462"/>
                      </a:lnTo>
                      <a:lnTo>
                        <a:pt x="1047" y="3426"/>
                      </a:lnTo>
                      <a:lnTo>
                        <a:pt x="1038" y="3381"/>
                      </a:lnTo>
                      <a:lnTo>
                        <a:pt x="1038" y="3336"/>
                      </a:lnTo>
                      <a:lnTo>
                        <a:pt x="1038" y="3291"/>
                      </a:lnTo>
                      <a:lnTo>
                        <a:pt x="1029" y="3255"/>
                      </a:lnTo>
                      <a:lnTo>
                        <a:pt x="1011" y="3209"/>
                      </a:lnTo>
                      <a:lnTo>
                        <a:pt x="984" y="3172"/>
                      </a:lnTo>
                      <a:lnTo>
                        <a:pt x="939" y="3137"/>
                      </a:lnTo>
                      <a:lnTo>
                        <a:pt x="902" y="3101"/>
                      </a:lnTo>
                      <a:lnTo>
                        <a:pt x="849" y="3073"/>
                      </a:lnTo>
                      <a:lnTo>
                        <a:pt x="803" y="3055"/>
                      </a:lnTo>
                      <a:lnTo>
                        <a:pt x="750" y="3038"/>
                      </a:lnTo>
                      <a:lnTo>
                        <a:pt x="704" y="3020"/>
                      </a:lnTo>
                      <a:lnTo>
                        <a:pt x="650" y="3002"/>
                      </a:lnTo>
                      <a:lnTo>
                        <a:pt x="604" y="2983"/>
                      </a:lnTo>
                      <a:lnTo>
                        <a:pt x="505" y="2929"/>
                      </a:lnTo>
                      <a:lnTo>
                        <a:pt x="415" y="2874"/>
                      </a:lnTo>
                      <a:lnTo>
                        <a:pt x="334" y="2802"/>
                      </a:lnTo>
                      <a:lnTo>
                        <a:pt x="262" y="2721"/>
                      </a:lnTo>
                      <a:lnTo>
                        <a:pt x="189" y="2640"/>
                      </a:lnTo>
                      <a:lnTo>
                        <a:pt x="126" y="2549"/>
                      </a:lnTo>
                      <a:lnTo>
                        <a:pt x="72" y="2459"/>
                      </a:lnTo>
                      <a:lnTo>
                        <a:pt x="18" y="2368"/>
                      </a:lnTo>
                      <a:lnTo>
                        <a:pt x="18" y="2350"/>
                      </a:lnTo>
                      <a:lnTo>
                        <a:pt x="18" y="2332"/>
                      </a:lnTo>
                      <a:lnTo>
                        <a:pt x="9" y="2314"/>
                      </a:lnTo>
                      <a:lnTo>
                        <a:pt x="9" y="2297"/>
                      </a:lnTo>
                      <a:lnTo>
                        <a:pt x="0" y="2287"/>
                      </a:lnTo>
                      <a:lnTo>
                        <a:pt x="0" y="2269"/>
                      </a:lnTo>
                      <a:lnTo>
                        <a:pt x="9" y="2260"/>
                      </a:lnTo>
                      <a:lnTo>
                        <a:pt x="27" y="2251"/>
                      </a:lnTo>
                      <a:lnTo>
                        <a:pt x="63" y="2251"/>
                      </a:lnTo>
                      <a:lnTo>
                        <a:pt x="90" y="2260"/>
                      </a:lnTo>
                      <a:lnTo>
                        <a:pt x="118" y="2279"/>
                      </a:lnTo>
                      <a:lnTo>
                        <a:pt x="144" y="2297"/>
                      </a:lnTo>
                      <a:lnTo>
                        <a:pt x="171" y="2323"/>
                      </a:lnTo>
                      <a:lnTo>
                        <a:pt x="189" y="2342"/>
                      </a:lnTo>
                      <a:lnTo>
                        <a:pt x="217" y="2360"/>
                      </a:lnTo>
                      <a:lnTo>
                        <a:pt x="244" y="2378"/>
                      </a:lnTo>
                      <a:lnTo>
                        <a:pt x="252" y="2396"/>
                      </a:lnTo>
                      <a:lnTo>
                        <a:pt x="244" y="2405"/>
                      </a:lnTo>
                      <a:lnTo>
                        <a:pt x="244" y="2414"/>
                      </a:lnTo>
                      <a:lnTo>
                        <a:pt x="235" y="2423"/>
                      </a:lnTo>
                      <a:lnTo>
                        <a:pt x="225" y="2431"/>
                      </a:lnTo>
                      <a:lnTo>
                        <a:pt x="217" y="2441"/>
                      </a:lnTo>
                      <a:lnTo>
                        <a:pt x="217" y="2459"/>
                      </a:lnTo>
                      <a:lnTo>
                        <a:pt x="217" y="2468"/>
                      </a:lnTo>
                      <a:lnTo>
                        <a:pt x="235" y="2477"/>
                      </a:lnTo>
                      <a:lnTo>
                        <a:pt x="252" y="2486"/>
                      </a:lnTo>
                      <a:lnTo>
                        <a:pt x="262" y="2486"/>
                      </a:lnTo>
                      <a:lnTo>
                        <a:pt x="280" y="2486"/>
                      </a:lnTo>
                      <a:lnTo>
                        <a:pt x="298" y="2486"/>
                      </a:lnTo>
                      <a:lnTo>
                        <a:pt x="307" y="2477"/>
                      </a:lnTo>
                      <a:lnTo>
                        <a:pt x="316" y="2459"/>
                      </a:lnTo>
                      <a:lnTo>
                        <a:pt x="325" y="2441"/>
                      </a:lnTo>
                      <a:lnTo>
                        <a:pt x="334" y="2431"/>
                      </a:lnTo>
                      <a:lnTo>
                        <a:pt x="343" y="2414"/>
                      </a:lnTo>
                      <a:lnTo>
                        <a:pt x="361" y="2405"/>
                      </a:lnTo>
                      <a:lnTo>
                        <a:pt x="379" y="2405"/>
                      </a:lnTo>
                      <a:lnTo>
                        <a:pt x="397" y="2396"/>
                      </a:lnTo>
                      <a:lnTo>
                        <a:pt x="415" y="2386"/>
                      </a:lnTo>
                      <a:lnTo>
                        <a:pt x="434" y="2368"/>
                      </a:lnTo>
                      <a:lnTo>
                        <a:pt x="452" y="2350"/>
                      </a:lnTo>
                      <a:lnTo>
                        <a:pt x="515" y="2332"/>
                      </a:lnTo>
                      <a:lnTo>
                        <a:pt x="586" y="2305"/>
                      </a:lnTo>
                      <a:lnTo>
                        <a:pt x="650" y="2269"/>
                      </a:lnTo>
                      <a:lnTo>
                        <a:pt x="713" y="2233"/>
                      </a:lnTo>
                      <a:lnTo>
                        <a:pt x="768" y="2188"/>
                      </a:lnTo>
                      <a:lnTo>
                        <a:pt x="821" y="2133"/>
                      </a:lnTo>
                      <a:lnTo>
                        <a:pt x="857" y="2079"/>
                      </a:lnTo>
                      <a:lnTo>
                        <a:pt x="894" y="2025"/>
                      </a:lnTo>
                      <a:lnTo>
                        <a:pt x="920" y="1953"/>
                      </a:lnTo>
                      <a:lnTo>
                        <a:pt x="920" y="1890"/>
                      </a:lnTo>
                      <a:lnTo>
                        <a:pt x="920" y="1817"/>
                      </a:lnTo>
                      <a:lnTo>
                        <a:pt x="912" y="1754"/>
                      </a:lnTo>
                      <a:lnTo>
                        <a:pt x="885" y="1690"/>
                      </a:lnTo>
                      <a:lnTo>
                        <a:pt x="857" y="1627"/>
                      </a:lnTo>
                      <a:lnTo>
                        <a:pt x="821" y="1573"/>
                      </a:lnTo>
                      <a:lnTo>
                        <a:pt x="776" y="1519"/>
                      </a:lnTo>
                      <a:lnTo>
                        <a:pt x="740" y="1501"/>
                      </a:lnTo>
                      <a:lnTo>
                        <a:pt x="695" y="1473"/>
                      </a:lnTo>
                      <a:lnTo>
                        <a:pt x="659" y="1455"/>
                      </a:lnTo>
                      <a:lnTo>
                        <a:pt x="614" y="1447"/>
                      </a:lnTo>
                      <a:lnTo>
                        <a:pt x="578" y="1428"/>
                      </a:lnTo>
                      <a:lnTo>
                        <a:pt x="533" y="1420"/>
                      </a:lnTo>
                      <a:lnTo>
                        <a:pt x="497" y="1402"/>
                      </a:lnTo>
                      <a:lnTo>
                        <a:pt x="460" y="1384"/>
                      </a:lnTo>
                      <a:lnTo>
                        <a:pt x="469" y="1347"/>
                      </a:lnTo>
                      <a:lnTo>
                        <a:pt x="497" y="1329"/>
                      </a:lnTo>
                      <a:lnTo>
                        <a:pt x="523" y="1319"/>
                      </a:lnTo>
                      <a:lnTo>
                        <a:pt x="560" y="1319"/>
                      </a:lnTo>
                      <a:lnTo>
                        <a:pt x="596" y="1319"/>
                      </a:lnTo>
                      <a:lnTo>
                        <a:pt x="623" y="1329"/>
                      </a:lnTo>
                      <a:lnTo>
                        <a:pt x="659" y="1329"/>
                      </a:lnTo>
                      <a:lnTo>
                        <a:pt x="695" y="1329"/>
                      </a:lnTo>
                      <a:lnTo>
                        <a:pt x="713" y="1329"/>
                      </a:lnTo>
                      <a:lnTo>
                        <a:pt x="731" y="1338"/>
                      </a:lnTo>
                      <a:lnTo>
                        <a:pt x="750" y="1347"/>
                      </a:lnTo>
                      <a:lnTo>
                        <a:pt x="768" y="1356"/>
                      </a:lnTo>
                      <a:lnTo>
                        <a:pt x="786" y="1365"/>
                      </a:lnTo>
                      <a:lnTo>
                        <a:pt x="803" y="1365"/>
                      </a:lnTo>
                      <a:lnTo>
                        <a:pt x="821" y="1356"/>
                      </a:lnTo>
                      <a:lnTo>
                        <a:pt x="839" y="1347"/>
                      </a:lnTo>
                      <a:lnTo>
                        <a:pt x="821" y="1319"/>
                      </a:lnTo>
                      <a:lnTo>
                        <a:pt x="794" y="1302"/>
                      </a:lnTo>
                      <a:lnTo>
                        <a:pt x="768" y="1284"/>
                      </a:lnTo>
                      <a:lnTo>
                        <a:pt x="740" y="1275"/>
                      </a:lnTo>
                      <a:lnTo>
                        <a:pt x="704" y="1266"/>
                      </a:lnTo>
                      <a:lnTo>
                        <a:pt x="677" y="1256"/>
                      </a:lnTo>
                      <a:lnTo>
                        <a:pt x="641" y="1256"/>
                      </a:lnTo>
                      <a:lnTo>
                        <a:pt x="614" y="1248"/>
                      </a:lnTo>
                      <a:lnTo>
                        <a:pt x="641" y="1230"/>
                      </a:lnTo>
                      <a:lnTo>
                        <a:pt x="668" y="1212"/>
                      </a:lnTo>
                      <a:lnTo>
                        <a:pt x="704" y="1193"/>
                      </a:lnTo>
                      <a:lnTo>
                        <a:pt x="731" y="1184"/>
                      </a:lnTo>
                      <a:lnTo>
                        <a:pt x="768" y="1167"/>
                      </a:lnTo>
                      <a:lnTo>
                        <a:pt x="803" y="1149"/>
                      </a:lnTo>
                      <a:lnTo>
                        <a:pt x="831" y="1121"/>
                      </a:lnTo>
                      <a:lnTo>
                        <a:pt x="849" y="1094"/>
                      </a:lnTo>
                      <a:lnTo>
                        <a:pt x="885" y="1076"/>
                      </a:lnTo>
                      <a:lnTo>
                        <a:pt x="920" y="1058"/>
                      </a:lnTo>
                      <a:lnTo>
                        <a:pt x="957" y="1040"/>
                      </a:lnTo>
                      <a:lnTo>
                        <a:pt x="984" y="1021"/>
                      </a:lnTo>
                      <a:lnTo>
                        <a:pt x="1020" y="995"/>
                      </a:lnTo>
                      <a:lnTo>
                        <a:pt x="1047" y="977"/>
                      </a:lnTo>
                      <a:lnTo>
                        <a:pt x="1084" y="949"/>
                      </a:lnTo>
                      <a:lnTo>
                        <a:pt x="1119" y="931"/>
                      </a:lnTo>
                      <a:lnTo>
                        <a:pt x="1192" y="877"/>
                      </a:lnTo>
                      <a:lnTo>
                        <a:pt x="1264" y="823"/>
                      </a:lnTo>
                      <a:lnTo>
                        <a:pt x="1345" y="768"/>
                      </a:lnTo>
                      <a:lnTo>
                        <a:pt x="1418" y="723"/>
                      </a:lnTo>
                      <a:lnTo>
                        <a:pt x="1489" y="669"/>
                      </a:lnTo>
                      <a:lnTo>
                        <a:pt x="1562" y="615"/>
                      </a:lnTo>
                      <a:lnTo>
                        <a:pt x="1635" y="552"/>
                      </a:lnTo>
                      <a:lnTo>
                        <a:pt x="1698" y="479"/>
                      </a:lnTo>
                      <a:lnTo>
                        <a:pt x="1716" y="479"/>
                      </a:lnTo>
                      <a:lnTo>
                        <a:pt x="1724" y="470"/>
                      </a:lnTo>
                      <a:lnTo>
                        <a:pt x="1742" y="461"/>
                      </a:lnTo>
                      <a:lnTo>
                        <a:pt x="1752" y="443"/>
                      </a:lnTo>
                      <a:lnTo>
                        <a:pt x="1761" y="434"/>
                      </a:lnTo>
                      <a:lnTo>
                        <a:pt x="1779" y="416"/>
                      </a:lnTo>
                      <a:lnTo>
                        <a:pt x="1787" y="407"/>
                      </a:lnTo>
                      <a:lnTo>
                        <a:pt x="1815" y="407"/>
                      </a:lnTo>
                      <a:lnTo>
                        <a:pt x="1851" y="361"/>
                      </a:lnTo>
                      <a:lnTo>
                        <a:pt x="1887" y="325"/>
                      </a:lnTo>
                      <a:lnTo>
                        <a:pt x="1932" y="290"/>
                      </a:lnTo>
                      <a:lnTo>
                        <a:pt x="1969" y="254"/>
                      </a:lnTo>
                      <a:lnTo>
                        <a:pt x="2014" y="217"/>
                      </a:lnTo>
                      <a:lnTo>
                        <a:pt x="2050" y="181"/>
                      </a:lnTo>
                      <a:lnTo>
                        <a:pt x="2095" y="136"/>
                      </a:lnTo>
                      <a:lnTo>
                        <a:pt x="2131" y="90"/>
                      </a:lnTo>
                      <a:lnTo>
                        <a:pt x="2131" y="72"/>
                      </a:lnTo>
                      <a:lnTo>
                        <a:pt x="2140" y="63"/>
                      </a:lnTo>
                      <a:lnTo>
                        <a:pt x="2140" y="55"/>
                      </a:lnTo>
                      <a:lnTo>
                        <a:pt x="2149" y="37"/>
                      </a:lnTo>
                      <a:lnTo>
                        <a:pt x="2158" y="27"/>
                      </a:lnTo>
                      <a:lnTo>
                        <a:pt x="2167" y="19"/>
                      </a:lnTo>
                      <a:lnTo>
                        <a:pt x="2176" y="9"/>
                      </a:lnTo>
                      <a:lnTo>
                        <a:pt x="2185" y="0"/>
                      </a:lnTo>
                      <a:lnTo>
                        <a:pt x="2212" y="90"/>
                      </a:lnTo>
                      <a:lnTo>
                        <a:pt x="2239" y="172"/>
                      </a:lnTo>
                      <a:lnTo>
                        <a:pt x="2267" y="244"/>
                      </a:lnTo>
                      <a:lnTo>
                        <a:pt x="2311" y="317"/>
                      </a:lnTo>
                      <a:lnTo>
                        <a:pt x="2356" y="389"/>
                      </a:lnTo>
                      <a:lnTo>
                        <a:pt x="2402" y="452"/>
                      </a:lnTo>
                      <a:lnTo>
                        <a:pt x="2465" y="515"/>
                      </a:lnTo>
                      <a:lnTo>
                        <a:pt x="2546" y="570"/>
                      </a:lnTo>
                      <a:close/>
                    </a:path>
                  </a:pathLst>
                </a:custGeom>
                <a:solidFill>
                  <a:srgbClr val="F0AE6B"/>
                </a:solidFill>
                <a:ln w="9525">
                  <a:noFill/>
                  <a:round/>
                  <a:headEnd/>
                  <a:tailEnd/>
                </a:ln>
              </p:spPr>
              <p:txBody>
                <a:bodyPr>
                  <a:prstTxWarp prst="textNoShape">
                    <a:avLst/>
                  </a:prstTxWarp>
                </a:bodyPr>
                <a:lstStyle/>
                <a:p>
                  <a:endParaRPr lang="en-US"/>
                </a:p>
              </p:txBody>
            </p:sp>
            <p:sp>
              <p:nvSpPr>
                <p:cNvPr id="39042" name="Freeform 89"/>
                <p:cNvSpPr>
                  <a:spLocks noChangeAspect="1"/>
                </p:cNvSpPr>
                <p:nvPr/>
              </p:nvSpPr>
              <p:spPr bwMode="auto">
                <a:xfrm>
                  <a:off x="1165" y="2795"/>
                  <a:ext cx="11" cy="10"/>
                </a:xfrm>
                <a:custGeom>
                  <a:avLst/>
                  <a:gdLst>
                    <a:gd name="T0" fmla="*/ 0 w 108"/>
                    <a:gd name="T1" fmla="*/ 99 h 99"/>
                    <a:gd name="T2" fmla="*/ 36 w 108"/>
                    <a:gd name="T3" fmla="*/ 0 h 99"/>
                    <a:gd name="T4" fmla="*/ 108 w 108"/>
                    <a:gd name="T5" fmla="*/ 27 h 99"/>
                    <a:gd name="T6" fmla="*/ 0 w 108"/>
                    <a:gd name="T7" fmla="*/ 99 h 99"/>
                    <a:gd name="T8" fmla="*/ 0 60000 65536"/>
                    <a:gd name="T9" fmla="*/ 0 60000 65536"/>
                    <a:gd name="T10" fmla="*/ 0 60000 65536"/>
                    <a:gd name="T11" fmla="*/ 0 60000 65536"/>
                    <a:gd name="T12" fmla="*/ 0 w 108"/>
                    <a:gd name="T13" fmla="*/ 0 h 99"/>
                    <a:gd name="T14" fmla="*/ 108 w 108"/>
                    <a:gd name="T15" fmla="*/ 99 h 99"/>
                  </a:gdLst>
                  <a:ahLst/>
                  <a:cxnLst>
                    <a:cxn ang="T8">
                      <a:pos x="T0" y="T1"/>
                    </a:cxn>
                    <a:cxn ang="T9">
                      <a:pos x="T2" y="T3"/>
                    </a:cxn>
                    <a:cxn ang="T10">
                      <a:pos x="T4" y="T5"/>
                    </a:cxn>
                    <a:cxn ang="T11">
                      <a:pos x="T6" y="T7"/>
                    </a:cxn>
                  </a:cxnLst>
                  <a:rect l="T12" t="T13" r="T14" b="T15"/>
                  <a:pathLst>
                    <a:path w="108" h="99">
                      <a:moveTo>
                        <a:pt x="0" y="99"/>
                      </a:moveTo>
                      <a:lnTo>
                        <a:pt x="36" y="0"/>
                      </a:lnTo>
                      <a:lnTo>
                        <a:pt x="108" y="27"/>
                      </a:lnTo>
                      <a:lnTo>
                        <a:pt x="0" y="99"/>
                      </a:lnTo>
                      <a:close/>
                    </a:path>
                  </a:pathLst>
                </a:custGeom>
                <a:solidFill>
                  <a:srgbClr val="FFFFFF"/>
                </a:solidFill>
                <a:ln w="9525">
                  <a:noFill/>
                  <a:round/>
                  <a:headEnd/>
                  <a:tailEnd/>
                </a:ln>
              </p:spPr>
              <p:txBody>
                <a:bodyPr>
                  <a:prstTxWarp prst="textNoShape">
                    <a:avLst/>
                  </a:prstTxWarp>
                </a:bodyPr>
                <a:lstStyle/>
                <a:p>
                  <a:endParaRPr lang="en-US"/>
                </a:p>
              </p:txBody>
            </p:sp>
            <p:sp>
              <p:nvSpPr>
                <p:cNvPr id="39043" name="Freeform 90"/>
                <p:cNvSpPr>
                  <a:spLocks noChangeAspect="1"/>
                </p:cNvSpPr>
                <p:nvPr/>
              </p:nvSpPr>
              <p:spPr bwMode="auto">
                <a:xfrm>
                  <a:off x="963" y="2922"/>
                  <a:ext cx="108" cy="90"/>
                </a:xfrm>
                <a:custGeom>
                  <a:avLst/>
                  <a:gdLst>
                    <a:gd name="T0" fmla="*/ 1057 w 1075"/>
                    <a:gd name="T1" fmla="*/ 299 h 895"/>
                    <a:gd name="T2" fmla="*/ 1075 w 1075"/>
                    <a:gd name="T3" fmla="*/ 417 h 895"/>
                    <a:gd name="T4" fmla="*/ 1057 w 1075"/>
                    <a:gd name="T5" fmla="*/ 524 h 895"/>
                    <a:gd name="T6" fmla="*/ 1012 w 1075"/>
                    <a:gd name="T7" fmla="*/ 624 h 895"/>
                    <a:gd name="T8" fmla="*/ 930 w 1075"/>
                    <a:gd name="T9" fmla="*/ 696 h 895"/>
                    <a:gd name="T10" fmla="*/ 830 w 1075"/>
                    <a:gd name="T11" fmla="*/ 759 h 895"/>
                    <a:gd name="T12" fmla="*/ 731 w 1075"/>
                    <a:gd name="T13" fmla="*/ 824 h 895"/>
                    <a:gd name="T14" fmla="*/ 623 w 1075"/>
                    <a:gd name="T15" fmla="*/ 877 h 895"/>
                    <a:gd name="T16" fmla="*/ 542 w 1075"/>
                    <a:gd name="T17" fmla="*/ 859 h 895"/>
                    <a:gd name="T18" fmla="*/ 479 w 1075"/>
                    <a:gd name="T19" fmla="*/ 805 h 895"/>
                    <a:gd name="T20" fmla="*/ 362 w 1075"/>
                    <a:gd name="T21" fmla="*/ 751 h 895"/>
                    <a:gd name="T22" fmla="*/ 198 w 1075"/>
                    <a:gd name="T23" fmla="*/ 696 h 895"/>
                    <a:gd name="T24" fmla="*/ 81 w 1075"/>
                    <a:gd name="T25" fmla="*/ 633 h 895"/>
                    <a:gd name="T26" fmla="*/ 27 w 1075"/>
                    <a:gd name="T27" fmla="*/ 570 h 895"/>
                    <a:gd name="T28" fmla="*/ 0 w 1075"/>
                    <a:gd name="T29" fmla="*/ 470 h 895"/>
                    <a:gd name="T30" fmla="*/ 9 w 1075"/>
                    <a:gd name="T31" fmla="*/ 362 h 895"/>
                    <a:gd name="T32" fmla="*/ 46 w 1075"/>
                    <a:gd name="T33" fmla="*/ 263 h 895"/>
                    <a:gd name="T34" fmla="*/ 109 w 1075"/>
                    <a:gd name="T35" fmla="*/ 172 h 895"/>
                    <a:gd name="T36" fmla="*/ 153 w 1075"/>
                    <a:gd name="T37" fmla="*/ 163 h 895"/>
                    <a:gd name="T38" fmla="*/ 198 w 1075"/>
                    <a:gd name="T39" fmla="*/ 208 h 895"/>
                    <a:gd name="T40" fmla="*/ 253 w 1075"/>
                    <a:gd name="T41" fmla="*/ 235 h 895"/>
                    <a:gd name="T42" fmla="*/ 307 w 1075"/>
                    <a:gd name="T43" fmla="*/ 263 h 895"/>
                    <a:gd name="T44" fmla="*/ 362 w 1075"/>
                    <a:gd name="T45" fmla="*/ 281 h 895"/>
                    <a:gd name="T46" fmla="*/ 406 w 1075"/>
                    <a:gd name="T47" fmla="*/ 281 h 895"/>
                    <a:gd name="T48" fmla="*/ 451 w 1075"/>
                    <a:gd name="T49" fmla="*/ 263 h 895"/>
                    <a:gd name="T50" fmla="*/ 496 w 1075"/>
                    <a:gd name="T51" fmla="*/ 235 h 895"/>
                    <a:gd name="T52" fmla="*/ 514 w 1075"/>
                    <a:gd name="T53" fmla="*/ 226 h 895"/>
                    <a:gd name="T54" fmla="*/ 532 w 1075"/>
                    <a:gd name="T55" fmla="*/ 235 h 895"/>
                    <a:gd name="T56" fmla="*/ 560 w 1075"/>
                    <a:gd name="T57" fmla="*/ 226 h 895"/>
                    <a:gd name="T58" fmla="*/ 578 w 1075"/>
                    <a:gd name="T59" fmla="*/ 218 h 895"/>
                    <a:gd name="T60" fmla="*/ 596 w 1075"/>
                    <a:gd name="T61" fmla="*/ 190 h 895"/>
                    <a:gd name="T62" fmla="*/ 623 w 1075"/>
                    <a:gd name="T63" fmla="*/ 145 h 895"/>
                    <a:gd name="T64" fmla="*/ 632 w 1075"/>
                    <a:gd name="T65" fmla="*/ 91 h 895"/>
                    <a:gd name="T66" fmla="*/ 641 w 1075"/>
                    <a:gd name="T67" fmla="*/ 46 h 895"/>
                    <a:gd name="T68" fmla="*/ 659 w 1075"/>
                    <a:gd name="T69" fmla="*/ 10 h 895"/>
                    <a:gd name="T70" fmla="*/ 686 w 1075"/>
                    <a:gd name="T71" fmla="*/ 0 h 895"/>
                    <a:gd name="T72" fmla="*/ 722 w 1075"/>
                    <a:gd name="T73" fmla="*/ 0 h 895"/>
                    <a:gd name="T74" fmla="*/ 749 w 1075"/>
                    <a:gd name="T75" fmla="*/ 10 h 895"/>
                    <a:gd name="T76" fmla="*/ 813 w 1075"/>
                    <a:gd name="T77" fmla="*/ 28 h 895"/>
                    <a:gd name="T78" fmla="*/ 894 w 1075"/>
                    <a:gd name="T79" fmla="*/ 73 h 895"/>
                    <a:gd name="T80" fmla="*/ 957 w 1075"/>
                    <a:gd name="T81" fmla="*/ 136 h 895"/>
                    <a:gd name="T82" fmla="*/ 1020 w 1075"/>
                    <a:gd name="T83" fmla="*/ 208 h 8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5"/>
                    <a:gd name="T127" fmla="*/ 0 h 895"/>
                    <a:gd name="T128" fmla="*/ 1075 w 1075"/>
                    <a:gd name="T129" fmla="*/ 895 h 8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5" h="895">
                      <a:moveTo>
                        <a:pt x="1038" y="245"/>
                      </a:moveTo>
                      <a:lnTo>
                        <a:pt x="1057" y="299"/>
                      </a:lnTo>
                      <a:lnTo>
                        <a:pt x="1065" y="353"/>
                      </a:lnTo>
                      <a:lnTo>
                        <a:pt x="1075" y="417"/>
                      </a:lnTo>
                      <a:lnTo>
                        <a:pt x="1065" y="470"/>
                      </a:lnTo>
                      <a:lnTo>
                        <a:pt x="1057" y="524"/>
                      </a:lnTo>
                      <a:lnTo>
                        <a:pt x="1038" y="579"/>
                      </a:lnTo>
                      <a:lnTo>
                        <a:pt x="1012" y="624"/>
                      </a:lnTo>
                      <a:lnTo>
                        <a:pt x="975" y="660"/>
                      </a:lnTo>
                      <a:lnTo>
                        <a:pt x="930" y="696"/>
                      </a:lnTo>
                      <a:lnTo>
                        <a:pt x="876" y="733"/>
                      </a:lnTo>
                      <a:lnTo>
                        <a:pt x="830" y="759"/>
                      </a:lnTo>
                      <a:lnTo>
                        <a:pt x="777" y="796"/>
                      </a:lnTo>
                      <a:lnTo>
                        <a:pt x="731" y="824"/>
                      </a:lnTo>
                      <a:lnTo>
                        <a:pt x="678" y="850"/>
                      </a:lnTo>
                      <a:lnTo>
                        <a:pt x="623" y="877"/>
                      </a:lnTo>
                      <a:lnTo>
                        <a:pt x="569" y="895"/>
                      </a:lnTo>
                      <a:lnTo>
                        <a:pt x="542" y="859"/>
                      </a:lnTo>
                      <a:lnTo>
                        <a:pt x="506" y="832"/>
                      </a:lnTo>
                      <a:lnTo>
                        <a:pt x="479" y="805"/>
                      </a:lnTo>
                      <a:lnTo>
                        <a:pt x="433" y="778"/>
                      </a:lnTo>
                      <a:lnTo>
                        <a:pt x="362" y="751"/>
                      </a:lnTo>
                      <a:lnTo>
                        <a:pt x="279" y="723"/>
                      </a:lnTo>
                      <a:lnTo>
                        <a:pt x="198" y="696"/>
                      </a:lnTo>
                      <a:lnTo>
                        <a:pt x="117" y="660"/>
                      </a:lnTo>
                      <a:lnTo>
                        <a:pt x="81" y="633"/>
                      </a:lnTo>
                      <a:lnTo>
                        <a:pt x="54" y="606"/>
                      </a:lnTo>
                      <a:lnTo>
                        <a:pt x="27" y="570"/>
                      </a:lnTo>
                      <a:lnTo>
                        <a:pt x="0" y="524"/>
                      </a:lnTo>
                      <a:lnTo>
                        <a:pt x="0" y="470"/>
                      </a:lnTo>
                      <a:lnTo>
                        <a:pt x="0" y="417"/>
                      </a:lnTo>
                      <a:lnTo>
                        <a:pt x="9" y="362"/>
                      </a:lnTo>
                      <a:lnTo>
                        <a:pt x="27" y="308"/>
                      </a:lnTo>
                      <a:lnTo>
                        <a:pt x="46" y="263"/>
                      </a:lnTo>
                      <a:lnTo>
                        <a:pt x="72" y="218"/>
                      </a:lnTo>
                      <a:lnTo>
                        <a:pt x="109" y="172"/>
                      </a:lnTo>
                      <a:lnTo>
                        <a:pt x="145" y="136"/>
                      </a:lnTo>
                      <a:lnTo>
                        <a:pt x="153" y="163"/>
                      </a:lnTo>
                      <a:lnTo>
                        <a:pt x="172" y="182"/>
                      </a:lnTo>
                      <a:lnTo>
                        <a:pt x="198" y="208"/>
                      </a:lnTo>
                      <a:lnTo>
                        <a:pt x="226" y="226"/>
                      </a:lnTo>
                      <a:lnTo>
                        <a:pt x="253" y="235"/>
                      </a:lnTo>
                      <a:lnTo>
                        <a:pt x="279" y="253"/>
                      </a:lnTo>
                      <a:lnTo>
                        <a:pt x="307" y="263"/>
                      </a:lnTo>
                      <a:lnTo>
                        <a:pt x="334" y="281"/>
                      </a:lnTo>
                      <a:lnTo>
                        <a:pt x="362" y="281"/>
                      </a:lnTo>
                      <a:lnTo>
                        <a:pt x="380" y="281"/>
                      </a:lnTo>
                      <a:lnTo>
                        <a:pt x="406" y="281"/>
                      </a:lnTo>
                      <a:lnTo>
                        <a:pt x="433" y="271"/>
                      </a:lnTo>
                      <a:lnTo>
                        <a:pt x="451" y="263"/>
                      </a:lnTo>
                      <a:lnTo>
                        <a:pt x="479" y="253"/>
                      </a:lnTo>
                      <a:lnTo>
                        <a:pt x="496" y="235"/>
                      </a:lnTo>
                      <a:lnTo>
                        <a:pt x="506" y="218"/>
                      </a:lnTo>
                      <a:lnTo>
                        <a:pt x="514" y="226"/>
                      </a:lnTo>
                      <a:lnTo>
                        <a:pt x="524" y="235"/>
                      </a:lnTo>
                      <a:lnTo>
                        <a:pt x="532" y="235"/>
                      </a:lnTo>
                      <a:lnTo>
                        <a:pt x="551" y="235"/>
                      </a:lnTo>
                      <a:lnTo>
                        <a:pt x="560" y="226"/>
                      </a:lnTo>
                      <a:lnTo>
                        <a:pt x="569" y="226"/>
                      </a:lnTo>
                      <a:lnTo>
                        <a:pt x="578" y="218"/>
                      </a:lnTo>
                      <a:lnTo>
                        <a:pt x="587" y="218"/>
                      </a:lnTo>
                      <a:lnTo>
                        <a:pt x="596" y="190"/>
                      </a:lnTo>
                      <a:lnTo>
                        <a:pt x="614" y="172"/>
                      </a:lnTo>
                      <a:lnTo>
                        <a:pt x="623" y="145"/>
                      </a:lnTo>
                      <a:lnTo>
                        <a:pt x="632" y="118"/>
                      </a:lnTo>
                      <a:lnTo>
                        <a:pt x="632" y="91"/>
                      </a:lnTo>
                      <a:lnTo>
                        <a:pt x="641" y="73"/>
                      </a:lnTo>
                      <a:lnTo>
                        <a:pt x="641" y="46"/>
                      </a:lnTo>
                      <a:lnTo>
                        <a:pt x="641" y="18"/>
                      </a:lnTo>
                      <a:lnTo>
                        <a:pt x="659" y="10"/>
                      </a:lnTo>
                      <a:lnTo>
                        <a:pt x="668" y="0"/>
                      </a:lnTo>
                      <a:lnTo>
                        <a:pt x="686" y="0"/>
                      </a:lnTo>
                      <a:lnTo>
                        <a:pt x="704" y="0"/>
                      </a:lnTo>
                      <a:lnTo>
                        <a:pt x="722" y="0"/>
                      </a:lnTo>
                      <a:lnTo>
                        <a:pt x="741" y="10"/>
                      </a:lnTo>
                      <a:lnTo>
                        <a:pt x="749" y="10"/>
                      </a:lnTo>
                      <a:lnTo>
                        <a:pt x="767" y="18"/>
                      </a:lnTo>
                      <a:lnTo>
                        <a:pt x="813" y="28"/>
                      </a:lnTo>
                      <a:lnTo>
                        <a:pt x="858" y="46"/>
                      </a:lnTo>
                      <a:lnTo>
                        <a:pt x="894" y="73"/>
                      </a:lnTo>
                      <a:lnTo>
                        <a:pt x="930" y="99"/>
                      </a:lnTo>
                      <a:lnTo>
                        <a:pt x="957" y="136"/>
                      </a:lnTo>
                      <a:lnTo>
                        <a:pt x="994" y="172"/>
                      </a:lnTo>
                      <a:lnTo>
                        <a:pt x="1020" y="208"/>
                      </a:lnTo>
                      <a:lnTo>
                        <a:pt x="1038" y="245"/>
                      </a:lnTo>
                      <a:close/>
                    </a:path>
                  </a:pathLst>
                </a:custGeom>
                <a:solidFill>
                  <a:srgbClr val="FF6633"/>
                </a:solidFill>
                <a:ln w="9525">
                  <a:noFill/>
                  <a:round/>
                  <a:headEnd/>
                  <a:tailEnd/>
                </a:ln>
              </p:spPr>
              <p:txBody>
                <a:bodyPr>
                  <a:prstTxWarp prst="textNoShape">
                    <a:avLst/>
                  </a:prstTxWarp>
                </a:bodyPr>
                <a:lstStyle/>
                <a:p>
                  <a:endParaRPr lang="en-US"/>
                </a:p>
              </p:txBody>
            </p:sp>
            <p:sp>
              <p:nvSpPr>
                <p:cNvPr id="39044" name="Freeform 91"/>
                <p:cNvSpPr>
                  <a:spLocks noChangeAspect="1"/>
                </p:cNvSpPr>
                <p:nvPr/>
              </p:nvSpPr>
              <p:spPr bwMode="auto">
                <a:xfrm>
                  <a:off x="987" y="2922"/>
                  <a:ext cx="32" cy="21"/>
                </a:xfrm>
                <a:custGeom>
                  <a:avLst/>
                  <a:gdLst>
                    <a:gd name="T0" fmla="*/ 316 w 325"/>
                    <a:gd name="T1" fmla="*/ 36 h 208"/>
                    <a:gd name="T2" fmla="*/ 316 w 325"/>
                    <a:gd name="T3" fmla="*/ 46 h 208"/>
                    <a:gd name="T4" fmla="*/ 325 w 325"/>
                    <a:gd name="T5" fmla="*/ 64 h 208"/>
                    <a:gd name="T6" fmla="*/ 325 w 325"/>
                    <a:gd name="T7" fmla="*/ 91 h 208"/>
                    <a:gd name="T8" fmla="*/ 316 w 325"/>
                    <a:gd name="T9" fmla="*/ 99 h 208"/>
                    <a:gd name="T10" fmla="*/ 316 w 325"/>
                    <a:gd name="T11" fmla="*/ 118 h 208"/>
                    <a:gd name="T12" fmla="*/ 307 w 325"/>
                    <a:gd name="T13" fmla="*/ 136 h 208"/>
                    <a:gd name="T14" fmla="*/ 289 w 325"/>
                    <a:gd name="T15" fmla="*/ 145 h 208"/>
                    <a:gd name="T16" fmla="*/ 271 w 325"/>
                    <a:gd name="T17" fmla="*/ 154 h 208"/>
                    <a:gd name="T18" fmla="*/ 253 w 325"/>
                    <a:gd name="T19" fmla="*/ 163 h 208"/>
                    <a:gd name="T20" fmla="*/ 226 w 325"/>
                    <a:gd name="T21" fmla="*/ 172 h 208"/>
                    <a:gd name="T22" fmla="*/ 208 w 325"/>
                    <a:gd name="T23" fmla="*/ 182 h 208"/>
                    <a:gd name="T24" fmla="*/ 180 w 325"/>
                    <a:gd name="T25" fmla="*/ 200 h 208"/>
                    <a:gd name="T26" fmla="*/ 162 w 325"/>
                    <a:gd name="T27" fmla="*/ 208 h 208"/>
                    <a:gd name="T28" fmla="*/ 135 w 325"/>
                    <a:gd name="T29" fmla="*/ 208 h 208"/>
                    <a:gd name="T30" fmla="*/ 108 w 325"/>
                    <a:gd name="T31" fmla="*/ 208 h 208"/>
                    <a:gd name="T32" fmla="*/ 81 w 325"/>
                    <a:gd name="T33" fmla="*/ 200 h 208"/>
                    <a:gd name="T34" fmla="*/ 72 w 325"/>
                    <a:gd name="T35" fmla="*/ 200 h 208"/>
                    <a:gd name="T36" fmla="*/ 63 w 325"/>
                    <a:gd name="T37" fmla="*/ 190 h 208"/>
                    <a:gd name="T38" fmla="*/ 54 w 325"/>
                    <a:gd name="T39" fmla="*/ 182 h 208"/>
                    <a:gd name="T40" fmla="*/ 36 w 325"/>
                    <a:gd name="T41" fmla="*/ 172 h 208"/>
                    <a:gd name="T42" fmla="*/ 27 w 325"/>
                    <a:gd name="T43" fmla="*/ 163 h 208"/>
                    <a:gd name="T44" fmla="*/ 18 w 325"/>
                    <a:gd name="T45" fmla="*/ 154 h 208"/>
                    <a:gd name="T46" fmla="*/ 9 w 325"/>
                    <a:gd name="T47" fmla="*/ 145 h 208"/>
                    <a:gd name="T48" fmla="*/ 0 w 325"/>
                    <a:gd name="T49" fmla="*/ 136 h 208"/>
                    <a:gd name="T50" fmla="*/ 9 w 325"/>
                    <a:gd name="T51" fmla="*/ 99 h 208"/>
                    <a:gd name="T52" fmla="*/ 18 w 325"/>
                    <a:gd name="T53" fmla="*/ 82 h 208"/>
                    <a:gd name="T54" fmla="*/ 36 w 325"/>
                    <a:gd name="T55" fmla="*/ 64 h 208"/>
                    <a:gd name="T56" fmla="*/ 63 w 325"/>
                    <a:gd name="T57" fmla="*/ 55 h 208"/>
                    <a:gd name="T58" fmla="*/ 90 w 325"/>
                    <a:gd name="T59" fmla="*/ 36 h 208"/>
                    <a:gd name="T60" fmla="*/ 117 w 325"/>
                    <a:gd name="T61" fmla="*/ 28 h 208"/>
                    <a:gd name="T62" fmla="*/ 145 w 325"/>
                    <a:gd name="T63" fmla="*/ 18 h 208"/>
                    <a:gd name="T64" fmla="*/ 162 w 325"/>
                    <a:gd name="T65" fmla="*/ 10 h 208"/>
                    <a:gd name="T66" fmla="*/ 180 w 325"/>
                    <a:gd name="T67" fmla="*/ 18 h 208"/>
                    <a:gd name="T68" fmla="*/ 208 w 325"/>
                    <a:gd name="T69" fmla="*/ 18 h 208"/>
                    <a:gd name="T70" fmla="*/ 226 w 325"/>
                    <a:gd name="T71" fmla="*/ 18 h 208"/>
                    <a:gd name="T72" fmla="*/ 244 w 325"/>
                    <a:gd name="T73" fmla="*/ 10 h 208"/>
                    <a:gd name="T74" fmla="*/ 261 w 325"/>
                    <a:gd name="T75" fmla="*/ 10 h 208"/>
                    <a:gd name="T76" fmla="*/ 279 w 325"/>
                    <a:gd name="T77" fmla="*/ 0 h 208"/>
                    <a:gd name="T78" fmla="*/ 297 w 325"/>
                    <a:gd name="T79" fmla="*/ 10 h 208"/>
                    <a:gd name="T80" fmla="*/ 316 w 325"/>
                    <a:gd name="T81" fmla="*/ 36 h 2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5"/>
                    <a:gd name="T124" fmla="*/ 0 h 208"/>
                    <a:gd name="T125" fmla="*/ 325 w 325"/>
                    <a:gd name="T126" fmla="*/ 208 h 20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5" h="208">
                      <a:moveTo>
                        <a:pt x="316" y="36"/>
                      </a:moveTo>
                      <a:lnTo>
                        <a:pt x="316" y="46"/>
                      </a:lnTo>
                      <a:lnTo>
                        <a:pt x="325" y="64"/>
                      </a:lnTo>
                      <a:lnTo>
                        <a:pt x="325" y="91"/>
                      </a:lnTo>
                      <a:lnTo>
                        <a:pt x="316" y="99"/>
                      </a:lnTo>
                      <a:lnTo>
                        <a:pt x="316" y="118"/>
                      </a:lnTo>
                      <a:lnTo>
                        <a:pt x="307" y="136"/>
                      </a:lnTo>
                      <a:lnTo>
                        <a:pt x="289" y="145"/>
                      </a:lnTo>
                      <a:lnTo>
                        <a:pt x="271" y="154"/>
                      </a:lnTo>
                      <a:lnTo>
                        <a:pt x="253" y="163"/>
                      </a:lnTo>
                      <a:lnTo>
                        <a:pt x="226" y="172"/>
                      </a:lnTo>
                      <a:lnTo>
                        <a:pt x="208" y="182"/>
                      </a:lnTo>
                      <a:lnTo>
                        <a:pt x="180" y="200"/>
                      </a:lnTo>
                      <a:lnTo>
                        <a:pt x="162" y="208"/>
                      </a:lnTo>
                      <a:lnTo>
                        <a:pt x="135" y="208"/>
                      </a:lnTo>
                      <a:lnTo>
                        <a:pt x="108" y="208"/>
                      </a:lnTo>
                      <a:lnTo>
                        <a:pt x="81" y="200"/>
                      </a:lnTo>
                      <a:lnTo>
                        <a:pt x="72" y="200"/>
                      </a:lnTo>
                      <a:lnTo>
                        <a:pt x="63" y="190"/>
                      </a:lnTo>
                      <a:lnTo>
                        <a:pt x="54" y="182"/>
                      </a:lnTo>
                      <a:lnTo>
                        <a:pt x="36" y="172"/>
                      </a:lnTo>
                      <a:lnTo>
                        <a:pt x="27" y="163"/>
                      </a:lnTo>
                      <a:lnTo>
                        <a:pt x="18" y="154"/>
                      </a:lnTo>
                      <a:lnTo>
                        <a:pt x="9" y="145"/>
                      </a:lnTo>
                      <a:lnTo>
                        <a:pt x="0" y="136"/>
                      </a:lnTo>
                      <a:lnTo>
                        <a:pt x="9" y="99"/>
                      </a:lnTo>
                      <a:lnTo>
                        <a:pt x="18" y="82"/>
                      </a:lnTo>
                      <a:lnTo>
                        <a:pt x="36" y="64"/>
                      </a:lnTo>
                      <a:lnTo>
                        <a:pt x="63" y="55"/>
                      </a:lnTo>
                      <a:lnTo>
                        <a:pt x="90" y="36"/>
                      </a:lnTo>
                      <a:lnTo>
                        <a:pt x="117" y="28"/>
                      </a:lnTo>
                      <a:lnTo>
                        <a:pt x="145" y="18"/>
                      </a:lnTo>
                      <a:lnTo>
                        <a:pt x="162" y="10"/>
                      </a:lnTo>
                      <a:lnTo>
                        <a:pt x="180" y="18"/>
                      </a:lnTo>
                      <a:lnTo>
                        <a:pt x="208" y="18"/>
                      </a:lnTo>
                      <a:lnTo>
                        <a:pt x="226" y="18"/>
                      </a:lnTo>
                      <a:lnTo>
                        <a:pt x="244" y="10"/>
                      </a:lnTo>
                      <a:lnTo>
                        <a:pt x="261" y="10"/>
                      </a:lnTo>
                      <a:lnTo>
                        <a:pt x="279" y="0"/>
                      </a:lnTo>
                      <a:lnTo>
                        <a:pt x="297" y="10"/>
                      </a:lnTo>
                      <a:lnTo>
                        <a:pt x="316" y="36"/>
                      </a:lnTo>
                      <a:close/>
                    </a:path>
                  </a:pathLst>
                </a:custGeom>
                <a:solidFill>
                  <a:srgbClr val="990000"/>
                </a:solidFill>
                <a:ln w="9525">
                  <a:noFill/>
                  <a:round/>
                  <a:headEnd/>
                  <a:tailEnd/>
                </a:ln>
              </p:spPr>
              <p:txBody>
                <a:bodyPr>
                  <a:prstTxWarp prst="textNoShape">
                    <a:avLst/>
                  </a:prstTxWarp>
                </a:bodyPr>
                <a:lstStyle/>
                <a:p>
                  <a:endParaRPr lang="en-US"/>
                </a:p>
              </p:txBody>
            </p:sp>
            <p:sp>
              <p:nvSpPr>
                <p:cNvPr id="39045" name="Freeform 92"/>
                <p:cNvSpPr>
                  <a:spLocks noChangeAspect="1"/>
                </p:cNvSpPr>
                <p:nvPr/>
              </p:nvSpPr>
              <p:spPr bwMode="auto">
                <a:xfrm>
                  <a:off x="1337" y="3063"/>
                  <a:ext cx="145" cy="189"/>
                </a:xfrm>
                <a:custGeom>
                  <a:avLst/>
                  <a:gdLst>
                    <a:gd name="T0" fmla="*/ 308 w 1454"/>
                    <a:gd name="T1" fmla="*/ 325 h 1889"/>
                    <a:gd name="T2" fmla="*/ 371 w 1454"/>
                    <a:gd name="T3" fmla="*/ 280 h 1889"/>
                    <a:gd name="T4" fmla="*/ 416 w 1454"/>
                    <a:gd name="T5" fmla="*/ 207 h 1889"/>
                    <a:gd name="T6" fmla="*/ 425 w 1454"/>
                    <a:gd name="T7" fmla="*/ 235 h 1889"/>
                    <a:gd name="T8" fmla="*/ 452 w 1454"/>
                    <a:gd name="T9" fmla="*/ 253 h 1889"/>
                    <a:gd name="T10" fmla="*/ 470 w 1454"/>
                    <a:gd name="T11" fmla="*/ 243 h 1889"/>
                    <a:gd name="T12" fmla="*/ 488 w 1454"/>
                    <a:gd name="T13" fmla="*/ 235 h 1889"/>
                    <a:gd name="T14" fmla="*/ 569 w 1454"/>
                    <a:gd name="T15" fmla="*/ 253 h 1889"/>
                    <a:gd name="T16" fmla="*/ 695 w 1454"/>
                    <a:gd name="T17" fmla="*/ 379 h 1889"/>
                    <a:gd name="T18" fmla="*/ 831 w 1454"/>
                    <a:gd name="T19" fmla="*/ 614 h 1889"/>
                    <a:gd name="T20" fmla="*/ 975 w 1454"/>
                    <a:gd name="T21" fmla="*/ 759 h 1889"/>
                    <a:gd name="T22" fmla="*/ 1048 w 1454"/>
                    <a:gd name="T23" fmla="*/ 759 h 1889"/>
                    <a:gd name="T24" fmla="*/ 1120 w 1454"/>
                    <a:gd name="T25" fmla="*/ 741 h 1889"/>
                    <a:gd name="T26" fmla="*/ 1219 w 1454"/>
                    <a:gd name="T27" fmla="*/ 768 h 1889"/>
                    <a:gd name="T28" fmla="*/ 1309 w 1454"/>
                    <a:gd name="T29" fmla="*/ 885 h 1889"/>
                    <a:gd name="T30" fmla="*/ 1382 w 1454"/>
                    <a:gd name="T31" fmla="*/ 1094 h 1889"/>
                    <a:gd name="T32" fmla="*/ 1445 w 1454"/>
                    <a:gd name="T33" fmla="*/ 1274 h 1889"/>
                    <a:gd name="T34" fmla="*/ 1445 w 1454"/>
                    <a:gd name="T35" fmla="*/ 1436 h 1889"/>
                    <a:gd name="T36" fmla="*/ 1400 w 1454"/>
                    <a:gd name="T37" fmla="*/ 1590 h 1889"/>
                    <a:gd name="T38" fmla="*/ 1274 w 1454"/>
                    <a:gd name="T39" fmla="*/ 1726 h 1889"/>
                    <a:gd name="T40" fmla="*/ 1102 w 1454"/>
                    <a:gd name="T41" fmla="*/ 1843 h 1889"/>
                    <a:gd name="T42" fmla="*/ 894 w 1454"/>
                    <a:gd name="T43" fmla="*/ 1889 h 1889"/>
                    <a:gd name="T44" fmla="*/ 804 w 1454"/>
                    <a:gd name="T45" fmla="*/ 1726 h 1889"/>
                    <a:gd name="T46" fmla="*/ 750 w 1454"/>
                    <a:gd name="T47" fmla="*/ 1554 h 1889"/>
                    <a:gd name="T48" fmla="*/ 705 w 1454"/>
                    <a:gd name="T49" fmla="*/ 1428 h 1889"/>
                    <a:gd name="T50" fmla="*/ 659 w 1454"/>
                    <a:gd name="T51" fmla="*/ 1419 h 1889"/>
                    <a:gd name="T52" fmla="*/ 614 w 1454"/>
                    <a:gd name="T53" fmla="*/ 1428 h 1889"/>
                    <a:gd name="T54" fmla="*/ 524 w 1454"/>
                    <a:gd name="T55" fmla="*/ 1436 h 1889"/>
                    <a:gd name="T56" fmla="*/ 488 w 1454"/>
                    <a:gd name="T57" fmla="*/ 1274 h 1889"/>
                    <a:gd name="T58" fmla="*/ 479 w 1454"/>
                    <a:gd name="T59" fmla="*/ 1094 h 1889"/>
                    <a:gd name="T60" fmla="*/ 434 w 1454"/>
                    <a:gd name="T61" fmla="*/ 1012 h 1889"/>
                    <a:gd name="T62" fmla="*/ 442 w 1454"/>
                    <a:gd name="T63" fmla="*/ 958 h 1889"/>
                    <a:gd name="T64" fmla="*/ 407 w 1454"/>
                    <a:gd name="T65" fmla="*/ 930 h 1889"/>
                    <a:gd name="T66" fmla="*/ 325 w 1454"/>
                    <a:gd name="T67" fmla="*/ 1075 h 1889"/>
                    <a:gd name="T68" fmla="*/ 298 w 1454"/>
                    <a:gd name="T69" fmla="*/ 1256 h 1889"/>
                    <a:gd name="T70" fmla="*/ 262 w 1454"/>
                    <a:gd name="T71" fmla="*/ 1301 h 1889"/>
                    <a:gd name="T72" fmla="*/ 181 w 1454"/>
                    <a:gd name="T73" fmla="*/ 1039 h 1889"/>
                    <a:gd name="T74" fmla="*/ 190 w 1454"/>
                    <a:gd name="T75" fmla="*/ 768 h 1889"/>
                    <a:gd name="T76" fmla="*/ 199 w 1454"/>
                    <a:gd name="T77" fmla="*/ 660 h 1889"/>
                    <a:gd name="T78" fmla="*/ 172 w 1454"/>
                    <a:gd name="T79" fmla="*/ 660 h 1889"/>
                    <a:gd name="T80" fmla="*/ 144 w 1454"/>
                    <a:gd name="T81" fmla="*/ 695 h 1889"/>
                    <a:gd name="T82" fmla="*/ 100 w 1454"/>
                    <a:gd name="T83" fmla="*/ 750 h 1889"/>
                    <a:gd name="T84" fmla="*/ 63 w 1454"/>
                    <a:gd name="T85" fmla="*/ 804 h 1889"/>
                    <a:gd name="T86" fmla="*/ 9 w 1454"/>
                    <a:gd name="T87" fmla="*/ 506 h 1889"/>
                    <a:gd name="T88" fmla="*/ 0 w 1454"/>
                    <a:gd name="T89" fmla="*/ 199 h 1889"/>
                    <a:gd name="T90" fmla="*/ 55 w 1454"/>
                    <a:gd name="T91" fmla="*/ 36 h 1889"/>
                    <a:gd name="T92" fmla="*/ 136 w 1454"/>
                    <a:gd name="T93" fmla="*/ 172 h 1889"/>
                    <a:gd name="T94" fmla="*/ 217 w 1454"/>
                    <a:gd name="T95" fmla="*/ 306 h 18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54"/>
                    <a:gd name="T145" fmla="*/ 0 h 1889"/>
                    <a:gd name="T146" fmla="*/ 1454 w 1454"/>
                    <a:gd name="T147" fmla="*/ 1889 h 188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54" h="1889">
                      <a:moveTo>
                        <a:pt x="262" y="343"/>
                      </a:moveTo>
                      <a:lnTo>
                        <a:pt x="290" y="334"/>
                      </a:lnTo>
                      <a:lnTo>
                        <a:pt x="308" y="325"/>
                      </a:lnTo>
                      <a:lnTo>
                        <a:pt x="334" y="316"/>
                      </a:lnTo>
                      <a:lnTo>
                        <a:pt x="353" y="298"/>
                      </a:lnTo>
                      <a:lnTo>
                        <a:pt x="371" y="280"/>
                      </a:lnTo>
                      <a:lnTo>
                        <a:pt x="389" y="253"/>
                      </a:lnTo>
                      <a:lnTo>
                        <a:pt x="397" y="235"/>
                      </a:lnTo>
                      <a:lnTo>
                        <a:pt x="416" y="207"/>
                      </a:lnTo>
                      <a:lnTo>
                        <a:pt x="416" y="217"/>
                      </a:lnTo>
                      <a:lnTo>
                        <a:pt x="416" y="225"/>
                      </a:lnTo>
                      <a:lnTo>
                        <a:pt x="425" y="235"/>
                      </a:lnTo>
                      <a:lnTo>
                        <a:pt x="434" y="243"/>
                      </a:lnTo>
                      <a:lnTo>
                        <a:pt x="442" y="253"/>
                      </a:lnTo>
                      <a:lnTo>
                        <a:pt x="452" y="253"/>
                      </a:lnTo>
                      <a:lnTo>
                        <a:pt x="460" y="253"/>
                      </a:lnTo>
                      <a:lnTo>
                        <a:pt x="470" y="253"/>
                      </a:lnTo>
                      <a:lnTo>
                        <a:pt x="470" y="243"/>
                      </a:lnTo>
                      <a:lnTo>
                        <a:pt x="479" y="243"/>
                      </a:lnTo>
                      <a:lnTo>
                        <a:pt x="479" y="235"/>
                      </a:lnTo>
                      <a:lnTo>
                        <a:pt x="488" y="235"/>
                      </a:lnTo>
                      <a:lnTo>
                        <a:pt x="488" y="217"/>
                      </a:lnTo>
                      <a:lnTo>
                        <a:pt x="533" y="235"/>
                      </a:lnTo>
                      <a:lnTo>
                        <a:pt x="569" y="253"/>
                      </a:lnTo>
                      <a:lnTo>
                        <a:pt x="606" y="280"/>
                      </a:lnTo>
                      <a:lnTo>
                        <a:pt x="642" y="306"/>
                      </a:lnTo>
                      <a:lnTo>
                        <a:pt x="695" y="379"/>
                      </a:lnTo>
                      <a:lnTo>
                        <a:pt x="741" y="452"/>
                      </a:lnTo>
                      <a:lnTo>
                        <a:pt x="786" y="533"/>
                      </a:lnTo>
                      <a:lnTo>
                        <a:pt x="831" y="614"/>
                      </a:lnTo>
                      <a:lnTo>
                        <a:pt x="885" y="695"/>
                      </a:lnTo>
                      <a:lnTo>
                        <a:pt x="948" y="759"/>
                      </a:lnTo>
                      <a:lnTo>
                        <a:pt x="975" y="759"/>
                      </a:lnTo>
                      <a:lnTo>
                        <a:pt x="993" y="768"/>
                      </a:lnTo>
                      <a:lnTo>
                        <a:pt x="1021" y="759"/>
                      </a:lnTo>
                      <a:lnTo>
                        <a:pt x="1048" y="759"/>
                      </a:lnTo>
                      <a:lnTo>
                        <a:pt x="1066" y="750"/>
                      </a:lnTo>
                      <a:lnTo>
                        <a:pt x="1092" y="741"/>
                      </a:lnTo>
                      <a:lnTo>
                        <a:pt x="1120" y="741"/>
                      </a:lnTo>
                      <a:lnTo>
                        <a:pt x="1138" y="732"/>
                      </a:lnTo>
                      <a:lnTo>
                        <a:pt x="1183" y="750"/>
                      </a:lnTo>
                      <a:lnTo>
                        <a:pt x="1219" y="768"/>
                      </a:lnTo>
                      <a:lnTo>
                        <a:pt x="1246" y="796"/>
                      </a:lnTo>
                      <a:lnTo>
                        <a:pt x="1264" y="822"/>
                      </a:lnTo>
                      <a:lnTo>
                        <a:pt x="1309" y="885"/>
                      </a:lnTo>
                      <a:lnTo>
                        <a:pt x="1337" y="948"/>
                      </a:lnTo>
                      <a:lnTo>
                        <a:pt x="1355" y="1021"/>
                      </a:lnTo>
                      <a:lnTo>
                        <a:pt x="1382" y="1094"/>
                      </a:lnTo>
                      <a:lnTo>
                        <a:pt x="1408" y="1166"/>
                      </a:lnTo>
                      <a:lnTo>
                        <a:pt x="1436" y="1220"/>
                      </a:lnTo>
                      <a:lnTo>
                        <a:pt x="1445" y="1274"/>
                      </a:lnTo>
                      <a:lnTo>
                        <a:pt x="1454" y="1337"/>
                      </a:lnTo>
                      <a:lnTo>
                        <a:pt x="1454" y="1392"/>
                      </a:lnTo>
                      <a:lnTo>
                        <a:pt x="1445" y="1436"/>
                      </a:lnTo>
                      <a:lnTo>
                        <a:pt x="1436" y="1491"/>
                      </a:lnTo>
                      <a:lnTo>
                        <a:pt x="1426" y="1545"/>
                      </a:lnTo>
                      <a:lnTo>
                        <a:pt x="1400" y="1590"/>
                      </a:lnTo>
                      <a:lnTo>
                        <a:pt x="1382" y="1636"/>
                      </a:lnTo>
                      <a:lnTo>
                        <a:pt x="1327" y="1681"/>
                      </a:lnTo>
                      <a:lnTo>
                        <a:pt x="1274" y="1726"/>
                      </a:lnTo>
                      <a:lnTo>
                        <a:pt x="1219" y="1772"/>
                      </a:lnTo>
                      <a:lnTo>
                        <a:pt x="1165" y="1817"/>
                      </a:lnTo>
                      <a:lnTo>
                        <a:pt x="1102" y="1843"/>
                      </a:lnTo>
                      <a:lnTo>
                        <a:pt x="1039" y="1871"/>
                      </a:lnTo>
                      <a:lnTo>
                        <a:pt x="966" y="1889"/>
                      </a:lnTo>
                      <a:lnTo>
                        <a:pt x="894" y="1889"/>
                      </a:lnTo>
                      <a:lnTo>
                        <a:pt x="859" y="1835"/>
                      </a:lnTo>
                      <a:lnTo>
                        <a:pt x="831" y="1780"/>
                      </a:lnTo>
                      <a:lnTo>
                        <a:pt x="804" y="1726"/>
                      </a:lnTo>
                      <a:lnTo>
                        <a:pt x="776" y="1671"/>
                      </a:lnTo>
                      <a:lnTo>
                        <a:pt x="758" y="1618"/>
                      </a:lnTo>
                      <a:lnTo>
                        <a:pt x="750" y="1554"/>
                      </a:lnTo>
                      <a:lnTo>
                        <a:pt x="732" y="1500"/>
                      </a:lnTo>
                      <a:lnTo>
                        <a:pt x="713" y="1436"/>
                      </a:lnTo>
                      <a:lnTo>
                        <a:pt x="705" y="1428"/>
                      </a:lnTo>
                      <a:lnTo>
                        <a:pt x="687" y="1419"/>
                      </a:lnTo>
                      <a:lnTo>
                        <a:pt x="677" y="1419"/>
                      </a:lnTo>
                      <a:lnTo>
                        <a:pt x="659" y="1419"/>
                      </a:lnTo>
                      <a:lnTo>
                        <a:pt x="642" y="1419"/>
                      </a:lnTo>
                      <a:lnTo>
                        <a:pt x="624" y="1419"/>
                      </a:lnTo>
                      <a:lnTo>
                        <a:pt x="614" y="1428"/>
                      </a:lnTo>
                      <a:lnTo>
                        <a:pt x="596" y="1436"/>
                      </a:lnTo>
                      <a:lnTo>
                        <a:pt x="560" y="1482"/>
                      </a:lnTo>
                      <a:lnTo>
                        <a:pt x="524" y="1436"/>
                      </a:lnTo>
                      <a:lnTo>
                        <a:pt x="506" y="1392"/>
                      </a:lnTo>
                      <a:lnTo>
                        <a:pt x="497" y="1337"/>
                      </a:lnTo>
                      <a:lnTo>
                        <a:pt x="488" y="1274"/>
                      </a:lnTo>
                      <a:lnTo>
                        <a:pt x="488" y="1211"/>
                      </a:lnTo>
                      <a:lnTo>
                        <a:pt x="479" y="1148"/>
                      </a:lnTo>
                      <a:lnTo>
                        <a:pt x="479" y="1094"/>
                      </a:lnTo>
                      <a:lnTo>
                        <a:pt x="460" y="1039"/>
                      </a:lnTo>
                      <a:lnTo>
                        <a:pt x="442" y="1031"/>
                      </a:lnTo>
                      <a:lnTo>
                        <a:pt x="434" y="1012"/>
                      </a:lnTo>
                      <a:lnTo>
                        <a:pt x="434" y="994"/>
                      </a:lnTo>
                      <a:lnTo>
                        <a:pt x="434" y="976"/>
                      </a:lnTo>
                      <a:lnTo>
                        <a:pt x="442" y="958"/>
                      </a:lnTo>
                      <a:lnTo>
                        <a:pt x="434" y="940"/>
                      </a:lnTo>
                      <a:lnTo>
                        <a:pt x="425" y="930"/>
                      </a:lnTo>
                      <a:lnTo>
                        <a:pt x="407" y="930"/>
                      </a:lnTo>
                      <a:lnTo>
                        <a:pt x="371" y="976"/>
                      </a:lnTo>
                      <a:lnTo>
                        <a:pt x="343" y="1021"/>
                      </a:lnTo>
                      <a:lnTo>
                        <a:pt x="325" y="1075"/>
                      </a:lnTo>
                      <a:lnTo>
                        <a:pt x="308" y="1138"/>
                      </a:lnTo>
                      <a:lnTo>
                        <a:pt x="308" y="1193"/>
                      </a:lnTo>
                      <a:lnTo>
                        <a:pt x="298" y="1256"/>
                      </a:lnTo>
                      <a:lnTo>
                        <a:pt x="298" y="1310"/>
                      </a:lnTo>
                      <a:lnTo>
                        <a:pt x="298" y="1383"/>
                      </a:lnTo>
                      <a:lnTo>
                        <a:pt x="262" y="1301"/>
                      </a:lnTo>
                      <a:lnTo>
                        <a:pt x="235" y="1211"/>
                      </a:lnTo>
                      <a:lnTo>
                        <a:pt x="208" y="1130"/>
                      </a:lnTo>
                      <a:lnTo>
                        <a:pt x="181" y="1039"/>
                      </a:lnTo>
                      <a:lnTo>
                        <a:pt x="172" y="948"/>
                      </a:lnTo>
                      <a:lnTo>
                        <a:pt x="172" y="859"/>
                      </a:lnTo>
                      <a:lnTo>
                        <a:pt x="190" y="768"/>
                      </a:lnTo>
                      <a:lnTo>
                        <a:pt x="217" y="677"/>
                      </a:lnTo>
                      <a:lnTo>
                        <a:pt x="208" y="669"/>
                      </a:lnTo>
                      <a:lnTo>
                        <a:pt x="199" y="660"/>
                      </a:lnTo>
                      <a:lnTo>
                        <a:pt x="190" y="660"/>
                      </a:lnTo>
                      <a:lnTo>
                        <a:pt x="181" y="660"/>
                      </a:lnTo>
                      <a:lnTo>
                        <a:pt x="172" y="660"/>
                      </a:lnTo>
                      <a:lnTo>
                        <a:pt x="163" y="660"/>
                      </a:lnTo>
                      <a:lnTo>
                        <a:pt x="154" y="677"/>
                      </a:lnTo>
                      <a:lnTo>
                        <a:pt x="144" y="695"/>
                      </a:lnTo>
                      <a:lnTo>
                        <a:pt x="126" y="713"/>
                      </a:lnTo>
                      <a:lnTo>
                        <a:pt x="118" y="732"/>
                      </a:lnTo>
                      <a:lnTo>
                        <a:pt x="100" y="750"/>
                      </a:lnTo>
                      <a:lnTo>
                        <a:pt x="91" y="768"/>
                      </a:lnTo>
                      <a:lnTo>
                        <a:pt x="73" y="786"/>
                      </a:lnTo>
                      <a:lnTo>
                        <a:pt x="63" y="804"/>
                      </a:lnTo>
                      <a:lnTo>
                        <a:pt x="37" y="705"/>
                      </a:lnTo>
                      <a:lnTo>
                        <a:pt x="18" y="605"/>
                      </a:lnTo>
                      <a:lnTo>
                        <a:pt x="9" y="506"/>
                      </a:lnTo>
                      <a:lnTo>
                        <a:pt x="0" y="407"/>
                      </a:lnTo>
                      <a:lnTo>
                        <a:pt x="0" y="306"/>
                      </a:lnTo>
                      <a:lnTo>
                        <a:pt x="0" y="199"/>
                      </a:lnTo>
                      <a:lnTo>
                        <a:pt x="9" y="99"/>
                      </a:lnTo>
                      <a:lnTo>
                        <a:pt x="18" y="0"/>
                      </a:lnTo>
                      <a:lnTo>
                        <a:pt x="55" y="36"/>
                      </a:lnTo>
                      <a:lnTo>
                        <a:pt x="81" y="81"/>
                      </a:lnTo>
                      <a:lnTo>
                        <a:pt x="108" y="126"/>
                      </a:lnTo>
                      <a:lnTo>
                        <a:pt x="136" y="172"/>
                      </a:lnTo>
                      <a:lnTo>
                        <a:pt x="163" y="217"/>
                      </a:lnTo>
                      <a:lnTo>
                        <a:pt x="190" y="262"/>
                      </a:lnTo>
                      <a:lnTo>
                        <a:pt x="217" y="306"/>
                      </a:lnTo>
                      <a:lnTo>
                        <a:pt x="262" y="343"/>
                      </a:lnTo>
                      <a:close/>
                    </a:path>
                  </a:pathLst>
                </a:custGeom>
                <a:solidFill>
                  <a:srgbClr val="EBBB92"/>
                </a:solidFill>
                <a:ln w="9525">
                  <a:noFill/>
                  <a:round/>
                  <a:headEnd/>
                  <a:tailEnd/>
                </a:ln>
              </p:spPr>
              <p:txBody>
                <a:bodyPr>
                  <a:prstTxWarp prst="textNoShape">
                    <a:avLst/>
                  </a:prstTxWarp>
                </a:bodyPr>
                <a:lstStyle/>
                <a:p>
                  <a:endParaRPr lang="en-US"/>
                </a:p>
              </p:txBody>
            </p:sp>
            <p:sp>
              <p:nvSpPr>
                <p:cNvPr id="39046" name="Freeform 93"/>
                <p:cNvSpPr>
                  <a:spLocks noChangeAspect="1"/>
                </p:cNvSpPr>
                <p:nvPr/>
              </p:nvSpPr>
              <p:spPr bwMode="auto">
                <a:xfrm>
                  <a:off x="1079" y="3070"/>
                  <a:ext cx="55" cy="52"/>
                </a:xfrm>
                <a:custGeom>
                  <a:avLst/>
                  <a:gdLst>
                    <a:gd name="T0" fmla="*/ 207 w 551"/>
                    <a:gd name="T1" fmla="*/ 73 h 524"/>
                    <a:gd name="T2" fmla="*/ 253 w 551"/>
                    <a:gd name="T3" fmla="*/ 81 h 524"/>
                    <a:gd name="T4" fmla="*/ 298 w 551"/>
                    <a:gd name="T5" fmla="*/ 91 h 524"/>
                    <a:gd name="T6" fmla="*/ 334 w 551"/>
                    <a:gd name="T7" fmla="*/ 109 h 524"/>
                    <a:gd name="T8" fmla="*/ 379 w 551"/>
                    <a:gd name="T9" fmla="*/ 117 h 524"/>
                    <a:gd name="T10" fmla="*/ 424 w 551"/>
                    <a:gd name="T11" fmla="*/ 136 h 524"/>
                    <a:gd name="T12" fmla="*/ 460 w 551"/>
                    <a:gd name="T13" fmla="*/ 162 h 524"/>
                    <a:gd name="T14" fmla="*/ 496 w 551"/>
                    <a:gd name="T15" fmla="*/ 190 h 524"/>
                    <a:gd name="T16" fmla="*/ 524 w 551"/>
                    <a:gd name="T17" fmla="*/ 235 h 524"/>
                    <a:gd name="T18" fmla="*/ 541 w 551"/>
                    <a:gd name="T19" fmla="*/ 271 h 524"/>
                    <a:gd name="T20" fmla="*/ 551 w 551"/>
                    <a:gd name="T21" fmla="*/ 308 h 524"/>
                    <a:gd name="T22" fmla="*/ 541 w 551"/>
                    <a:gd name="T23" fmla="*/ 344 h 524"/>
                    <a:gd name="T24" fmla="*/ 533 w 551"/>
                    <a:gd name="T25" fmla="*/ 379 h 524"/>
                    <a:gd name="T26" fmla="*/ 524 w 551"/>
                    <a:gd name="T27" fmla="*/ 415 h 524"/>
                    <a:gd name="T28" fmla="*/ 506 w 551"/>
                    <a:gd name="T29" fmla="*/ 452 h 524"/>
                    <a:gd name="T30" fmla="*/ 488 w 551"/>
                    <a:gd name="T31" fmla="*/ 488 h 524"/>
                    <a:gd name="T32" fmla="*/ 460 w 551"/>
                    <a:gd name="T33" fmla="*/ 515 h 524"/>
                    <a:gd name="T34" fmla="*/ 433 w 551"/>
                    <a:gd name="T35" fmla="*/ 524 h 524"/>
                    <a:gd name="T36" fmla="*/ 397 w 551"/>
                    <a:gd name="T37" fmla="*/ 524 h 524"/>
                    <a:gd name="T38" fmla="*/ 361 w 551"/>
                    <a:gd name="T39" fmla="*/ 524 h 524"/>
                    <a:gd name="T40" fmla="*/ 324 w 551"/>
                    <a:gd name="T41" fmla="*/ 515 h 524"/>
                    <a:gd name="T42" fmla="*/ 289 w 551"/>
                    <a:gd name="T43" fmla="*/ 515 h 524"/>
                    <a:gd name="T44" fmla="*/ 261 w 551"/>
                    <a:gd name="T45" fmla="*/ 506 h 524"/>
                    <a:gd name="T46" fmla="*/ 225 w 551"/>
                    <a:gd name="T47" fmla="*/ 488 h 524"/>
                    <a:gd name="T48" fmla="*/ 198 w 551"/>
                    <a:gd name="T49" fmla="*/ 470 h 524"/>
                    <a:gd name="T50" fmla="*/ 190 w 551"/>
                    <a:gd name="T51" fmla="*/ 434 h 524"/>
                    <a:gd name="T52" fmla="*/ 190 w 551"/>
                    <a:gd name="T53" fmla="*/ 397 h 524"/>
                    <a:gd name="T54" fmla="*/ 190 w 551"/>
                    <a:gd name="T55" fmla="*/ 362 h 524"/>
                    <a:gd name="T56" fmla="*/ 190 w 551"/>
                    <a:gd name="T57" fmla="*/ 316 h 524"/>
                    <a:gd name="T58" fmla="*/ 190 w 551"/>
                    <a:gd name="T59" fmla="*/ 280 h 524"/>
                    <a:gd name="T60" fmla="*/ 180 w 551"/>
                    <a:gd name="T61" fmla="*/ 243 h 524"/>
                    <a:gd name="T62" fmla="*/ 172 w 551"/>
                    <a:gd name="T63" fmla="*/ 208 h 524"/>
                    <a:gd name="T64" fmla="*/ 144 w 551"/>
                    <a:gd name="T65" fmla="*/ 180 h 524"/>
                    <a:gd name="T66" fmla="*/ 126 w 551"/>
                    <a:gd name="T67" fmla="*/ 162 h 524"/>
                    <a:gd name="T68" fmla="*/ 108 w 551"/>
                    <a:gd name="T69" fmla="*/ 144 h 524"/>
                    <a:gd name="T70" fmla="*/ 91 w 551"/>
                    <a:gd name="T71" fmla="*/ 126 h 524"/>
                    <a:gd name="T72" fmla="*/ 72 w 551"/>
                    <a:gd name="T73" fmla="*/ 109 h 524"/>
                    <a:gd name="T74" fmla="*/ 54 w 551"/>
                    <a:gd name="T75" fmla="*/ 99 h 524"/>
                    <a:gd name="T76" fmla="*/ 36 w 551"/>
                    <a:gd name="T77" fmla="*/ 81 h 524"/>
                    <a:gd name="T78" fmla="*/ 18 w 551"/>
                    <a:gd name="T79" fmla="*/ 73 h 524"/>
                    <a:gd name="T80" fmla="*/ 0 w 551"/>
                    <a:gd name="T81" fmla="*/ 73 h 524"/>
                    <a:gd name="T82" fmla="*/ 0 w 551"/>
                    <a:gd name="T83" fmla="*/ 45 h 524"/>
                    <a:gd name="T84" fmla="*/ 18 w 551"/>
                    <a:gd name="T85" fmla="*/ 45 h 524"/>
                    <a:gd name="T86" fmla="*/ 36 w 551"/>
                    <a:gd name="T87" fmla="*/ 45 h 524"/>
                    <a:gd name="T88" fmla="*/ 54 w 551"/>
                    <a:gd name="T89" fmla="*/ 36 h 524"/>
                    <a:gd name="T90" fmla="*/ 72 w 551"/>
                    <a:gd name="T91" fmla="*/ 18 h 524"/>
                    <a:gd name="T92" fmla="*/ 81 w 551"/>
                    <a:gd name="T93" fmla="*/ 8 h 524"/>
                    <a:gd name="T94" fmla="*/ 99 w 551"/>
                    <a:gd name="T95" fmla="*/ 0 h 524"/>
                    <a:gd name="T96" fmla="*/ 117 w 551"/>
                    <a:gd name="T97" fmla="*/ 0 h 524"/>
                    <a:gd name="T98" fmla="*/ 135 w 551"/>
                    <a:gd name="T99" fmla="*/ 18 h 524"/>
                    <a:gd name="T100" fmla="*/ 207 w 551"/>
                    <a:gd name="T101" fmla="*/ 73 h 5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51"/>
                    <a:gd name="T154" fmla="*/ 0 h 524"/>
                    <a:gd name="T155" fmla="*/ 551 w 551"/>
                    <a:gd name="T156" fmla="*/ 524 h 5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51" h="524">
                      <a:moveTo>
                        <a:pt x="207" y="73"/>
                      </a:moveTo>
                      <a:lnTo>
                        <a:pt x="253" y="81"/>
                      </a:lnTo>
                      <a:lnTo>
                        <a:pt x="298" y="91"/>
                      </a:lnTo>
                      <a:lnTo>
                        <a:pt x="334" y="109"/>
                      </a:lnTo>
                      <a:lnTo>
                        <a:pt x="379" y="117"/>
                      </a:lnTo>
                      <a:lnTo>
                        <a:pt x="424" y="136"/>
                      </a:lnTo>
                      <a:lnTo>
                        <a:pt x="460" y="162"/>
                      </a:lnTo>
                      <a:lnTo>
                        <a:pt x="496" y="190"/>
                      </a:lnTo>
                      <a:lnTo>
                        <a:pt x="524" y="235"/>
                      </a:lnTo>
                      <a:lnTo>
                        <a:pt x="541" y="271"/>
                      </a:lnTo>
                      <a:lnTo>
                        <a:pt x="551" y="308"/>
                      </a:lnTo>
                      <a:lnTo>
                        <a:pt x="541" y="344"/>
                      </a:lnTo>
                      <a:lnTo>
                        <a:pt x="533" y="379"/>
                      </a:lnTo>
                      <a:lnTo>
                        <a:pt x="524" y="415"/>
                      </a:lnTo>
                      <a:lnTo>
                        <a:pt x="506" y="452"/>
                      </a:lnTo>
                      <a:lnTo>
                        <a:pt x="488" y="488"/>
                      </a:lnTo>
                      <a:lnTo>
                        <a:pt x="460" y="515"/>
                      </a:lnTo>
                      <a:lnTo>
                        <a:pt x="433" y="524"/>
                      </a:lnTo>
                      <a:lnTo>
                        <a:pt x="397" y="524"/>
                      </a:lnTo>
                      <a:lnTo>
                        <a:pt x="361" y="524"/>
                      </a:lnTo>
                      <a:lnTo>
                        <a:pt x="324" y="515"/>
                      </a:lnTo>
                      <a:lnTo>
                        <a:pt x="289" y="515"/>
                      </a:lnTo>
                      <a:lnTo>
                        <a:pt x="261" y="506"/>
                      </a:lnTo>
                      <a:lnTo>
                        <a:pt x="225" y="488"/>
                      </a:lnTo>
                      <a:lnTo>
                        <a:pt x="198" y="470"/>
                      </a:lnTo>
                      <a:lnTo>
                        <a:pt x="190" y="434"/>
                      </a:lnTo>
                      <a:lnTo>
                        <a:pt x="190" y="397"/>
                      </a:lnTo>
                      <a:lnTo>
                        <a:pt x="190" y="362"/>
                      </a:lnTo>
                      <a:lnTo>
                        <a:pt x="190" y="316"/>
                      </a:lnTo>
                      <a:lnTo>
                        <a:pt x="190" y="280"/>
                      </a:lnTo>
                      <a:lnTo>
                        <a:pt x="180" y="243"/>
                      </a:lnTo>
                      <a:lnTo>
                        <a:pt x="172" y="208"/>
                      </a:lnTo>
                      <a:lnTo>
                        <a:pt x="144" y="180"/>
                      </a:lnTo>
                      <a:lnTo>
                        <a:pt x="126" y="162"/>
                      </a:lnTo>
                      <a:lnTo>
                        <a:pt x="108" y="144"/>
                      </a:lnTo>
                      <a:lnTo>
                        <a:pt x="91" y="126"/>
                      </a:lnTo>
                      <a:lnTo>
                        <a:pt x="72" y="109"/>
                      </a:lnTo>
                      <a:lnTo>
                        <a:pt x="54" y="99"/>
                      </a:lnTo>
                      <a:lnTo>
                        <a:pt x="36" y="81"/>
                      </a:lnTo>
                      <a:lnTo>
                        <a:pt x="18" y="73"/>
                      </a:lnTo>
                      <a:lnTo>
                        <a:pt x="0" y="73"/>
                      </a:lnTo>
                      <a:lnTo>
                        <a:pt x="0" y="45"/>
                      </a:lnTo>
                      <a:lnTo>
                        <a:pt x="18" y="45"/>
                      </a:lnTo>
                      <a:lnTo>
                        <a:pt x="36" y="45"/>
                      </a:lnTo>
                      <a:lnTo>
                        <a:pt x="54" y="36"/>
                      </a:lnTo>
                      <a:lnTo>
                        <a:pt x="72" y="18"/>
                      </a:lnTo>
                      <a:lnTo>
                        <a:pt x="81" y="8"/>
                      </a:lnTo>
                      <a:lnTo>
                        <a:pt x="99" y="0"/>
                      </a:lnTo>
                      <a:lnTo>
                        <a:pt x="117" y="0"/>
                      </a:lnTo>
                      <a:lnTo>
                        <a:pt x="135" y="18"/>
                      </a:lnTo>
                      <a:lnTo>
                        <a:pt x="207" y="73"/>
                      </a:lnTo>
                      <a:close/>
                    </a:path>
                  </a:pathLst>
                </a:custGeom>
                <a:solidFill>
                  <a:srgbClr val="000000"/>
                </a:solidFill>
                <a:ln w="9525">
                  <a:noFill/>
                  <a:round/>
                  <a:headEnd/>
                  <a:tailEnd/>
                </a:ln>
              </p:spPr>
              <p:txBody>
                <a:bodyPr>
                  <a:prstTxWarp prst="textNoShape">
                    <a:avLst/>
                  </a:prstTxWarp>
                </a:bodyPr>
                <a:lstStyle/>
                <a:p>
                  <a:endParaRPr lang="en-US"/>
                </a:p>
              </p:txBody>
            </p:sp>
            <p:sp>
              <p:nvSpPr>
                <p:cNvPr id="39047" name="Freeform 94"/>
                <p:cNvSpPr>
                  <a:spLocks noChangeAspect="1"/>
                </p:cNvSpPr>
                <p:nvPr/>
              </p:nvSpPr>
              <p:spPr bwMode="auto">
                <a:xfrm>
                  <a:off x="1101" y="3084"/>
                  <a:ext cx="25" cy="33"/>
                </a:xfrm>
                <a:custGeom>
                  <a:avLst/>
                  <a:gdLst>
                    <a:gd name="T0" fmla="*/ 226 w 245"/>
                    <a:gd name="T1" fmla="*/ 127 h 326"/>
                    <a:gd name="T2" fmla="*/ 235 w 245"/>
                    <a:gd name="T3" fmla="*/ 145 h 326"/>
                    <a:gd name="T4" fmla="*/ 235 w 245"/>
                    <a:gd name="T5" fmla="*/ 164 h 326"/>
                    <a:gd name="T6" fmla="*/ 245 w 245"/>
                    <a:gd name="T7" fmla="*/ 182 h 326"/>
                    <a:gd name="T8" fmla="*/ 245 w 245"/>
                    <a:gd name="T9" fmla="*/ 200 h 326"/>
                    <a:gd name="T10" fmla="*/ 245 w 245"/>
                    <a:gd name="T11" fmla="*/ 218 h 326"/>
                    <a:gd name="T12" fmla="*/ 245 w 245"/>
                    <a:gd name="T13" fmla="*/ 235 h 326"/>
                    <a:gd name="T14" fmla="*/ 245 w 245"/>
                    <a:gd name="T15" fmla="*/ 245 h 326"/>
                    <a:gd name="T16" fmla="*/ 235 w 245"/>
                    <a:gd name="T17" fmla="*/ 263 h 326"/>
                    <a:gd name="T18" fmla="*/ 217 w 245"/>
                    <a:gd name="T19" fmla="*/ 281 h 326"/>
                    <a:gd name="T20" fmla="*/ 199 w 245"/>
                    <a:gd name="T21" fmla="*/ 299 h 326"/>
                    <a:gd name="T22" fmla="*/ 182 w 245"/>
                    <a:gd name="T23" fmla="*/ 308 h 326"/>
                    <a:gd name="T24" fmla="*/ 163 w 245"/>
                    <a:gd name="T25" fmla="*/ 317 h 326"/>
                    <a:gd name="T26" fmla="*/ 145 w 245"/>
                    <a:gd name="T27" fmla="*/ 326 h 326"/>
                    <a:gd name="T28" fmla="*/ 127 w 245"/>
                    <a:gd name="T29" fmla="*/ 326 h 326"/>
                    <a:gd name="T30" fmla="*/ 109 w 245"/>
                    <a:gd name="T31" fmla="*/ 317 h 326"/>
                    <a:gd name="T32" fmla="*/ 82 w 245"/>
                    <a:gd name="T33" fmla="*/ 308 h 326"/>
                    <a:gd name="T34" fmla="*/ 55 w 245"/>
                    <a:gd name="T35" fmla="*/ 281 h 326"/>
                    <a:gd name="T36" fmla="*/ 36 w 245"/>
                    <a:gd name="T37" fmla="*/ 245 h 326"/>
                    <a:gd name="T38" fmla="*/ 36 w 245"/>
                    <a:gd name="T39" fmla="*/ 200 h 326"/>
                    <a:gd name="T40" fmla="*/ 36 w 245"/>
                    <a:gd name="T41" fmla="*/ 164 h 326"/>
                    <a:gd name="T42" fmla="*/ 36 w 245"/>
                    <a:gd name="T43" fmla="*/ 118 h 326"/>
                    <a:gd name="T44" fmla="*/ 36 w 245"/>
                    <a:gd name="T45" fmla="*/ 73 h 326"/>
                    <a:gd name="T46" fmla="*/ 18 w 245"/>
                    <a:gd name="T47" fmla="*/ 36 h 326"/>
                    <a:gd name="T48" fmla="*/ 0 w 245"/>
                    <a:gd name="T49" fmla="*/ 0 h 326"/>
                    <a:gd name="T50" fmla="*/ 28 w 245"/>
                    <a:gd name="T51" fmla="*/ 0 h 326"/>
                    <a:gd name="T52" fmla="*/ 64 w 245"/>
                    <a:gd name="T53" fmla="*/ 10 h 326"/>
                    <a:gd name="T54" fmla="*/ 99 w 245"/>
                    <a:gd name="T55" fmla="*/ 18 h 326"/>
                    <a:gd name="T56" fmla="*/ 127 w 245"/>
                    <a:gd name="T57" fmla="*/ 36 h 326"/>
                    <a:gd name="T58" fmla="*/ 154 w 245"/>
                    <a:gd name="T59" fmla="*/ 55 h 326"/>
                    <a:gd name="T60" fmla="*/ 182 w 245"/>
                    <a:gd name="T61" fmla="*/ 73 h 326"/>
                    <a:gd name="T62" fmla="*/ 208 w 245"/>
                    <a:gd name="T63" fmla="*/ 99 h 326"/>
                    <a:gd name="T64" fmla="*/ 226 w 245"/>
                    <a:gd name="T65" fmla="*/ 127 h 3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5"/>
                    <a:gd name="T100" fmla="*/ 0 h 326"/>
                    <a:gd name="T101" fmla="*/ 245 w 245"/>
                    <a:gd name="T102" fmla="*/ 326 h 3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5" h="326">
                      <a:moveTo>
                        <a:pt x="226" y="127"/>
                      </a:moveTo>
                      <a:lnTo>
                        <a:pt x="235" y="145"/>
                      </a:lnTo>
                      <a:lnTo>
                        <a:pt x="235" y="164"/>
                      </a:lnTo>
                      <a:lnTo>
                        <a:pt x="245" y="182"/>
                      </a:lnTo>
                      <a:lnTo>
                        <a:pt x="245" y="200"/>
                      </a:lnTo>
                      <a:lnTo>
                        <a:pt x="245" y="218"/>
                      </a:lnTo>
                      <a:lnTo>
                        <a:pt x="245" y="235"/>
                      </a:lnTo>
                      <a:lnTo>
                        <a:pt x="245" y="245"/>
                      </a:lnTo>
                      <a:lnTo>
                        <a:pt x="235" y="263"/>
                      </a:lnTo>
                      <a:lnTo>
                        <a:pt x="217" y="281"/>
                      </a:lnTo>
                      <a:lnTo>
                        <a:pt x="199" y="299"/>
                      </a:lnTo>
                      <a:lnTo>
                        <a:pt x="182" y="308"/>
                      </a:lnTo>
                      <a:lnTo>
                        <a:pt x="163" y="317"/>
                      </a:lnTo>
                      <a:lnTo>
                        <a:pt x="145" y="326"/>
                      </a:lnTo>
                      <a:lnTo>
                        <a:pt x="127" y="326"/>
                      </a:lnTo>
                      <a:lnTo>
                        <a:pt x="109" y="317"/>
                      </a:lnTo>
                      <a:lnTo>
                        <a:pt x="82" y="308"/>
                      </a:lnTo>
                      <a:lnTo>
                        <a:pt x="55" y="281"/>
                      </a:lnTo>
                      <a:lnTo>
                        <a:pt x="36" y="245"/>
                      </a:lnTo>
                      <a:lnTo>
                        <a:pt x="36" y="200"/>
                      </a:lnTo>
                      <a:lnTo>
                        <a:pt x="36" y="164"/>
                      </a:lnTo>
                      <a:lnTo>
                        <a:pt x="36" y="118"/>
                      </a:lnTo>
                      <a:lnTo>
                        <a:pt x="36" y="73"/>
                      </a:lnTo>
                      <a:lnTo>
                        <a:pt x="18" y="36"/>
                      </a:lnTo>
                      <a:lnTo>
                        <a:pt x="0" y="0"/>
                      </a:lnTo>
                      <a:lnTo>
                        <a:pt x="28" y="0"/>
                      </a:lnTo>
                      <a:lnTo>
                        <a:pt x="64" y="10"/>
                      </a:lnTo>
                      <a:lnTo>
                        <a:pt x="99" y="18"/>
                      </a:lnTo>
                      <a:lnTo>
                        <a:pt x="127" y="36"/>
                      </a:lnTo>
                      <a:lnTo>
                        <a:pt x="154" y="55"/>
                      </a:lnTo>
                      <a:lnTo>
                        <a:pt x="182" y="73"/>
                      </a:lnTo>
                      <a:lnTo>
                        <a:pt x="208" y="99"/>
                      </a:lnTo>
                      <a:lnTo>
                        <a:pt x="226" y="127"/>
                      </a:lnTo>
                      <a:close/>
                    </a:path>
                  </a:pathLst>
                </a:custGeom>
                <a:solidFill>
                  <a:srgbClr val="FF6699"/>
                </a:solidFill>
                <a:ln w="9525">
                  <a:noFill/>
                  <a:round/>
                  <a:headEnd/>
                  <a:tailEnd/>
                </a:ln>
              </p:spPr>
              <p:txBody>
                <a:bodyPr>
                  <a:prstTxWarp prst="textNoShape">
                    <a:avLst/>
                  </a:prstTxWarp>
                </a:bodyPr>
                <a:lstStyle/>
                <a:p>
                  <a:endParaRPr lang="en-US"/>
                </a:p>
              </p:txBody>
            </p:sp>
            <p:sp>
              <p:nvSpPr>
                <p:cNvPr id="39048" name="Freeform 95"/>
                <p:cNvSpPr>
                  <a:spLocks noChangeAspect="1"/>
                </p:cNvSpPr>
                <p:nvPr/>
              </p:nvSpPr>
              <p:spPr bwMode="auto">
                <a:xfrm>
                  <a:off x="1577" y="3217"/>
                  <a:ext cx="529" cy="182"/>
                </a:xfrm>
                <a:custGeom>
                  <a:avLst/>
                  <a:gdLst>
                    <a:gd name="T0" fmla="*/ 5246 w 5291"/>
                    <a:gd name="T1" fmla="*/ 452 h 1817"/>
                    <a:gd name="T2" fmla="*/ 5174 w 5291"/>
                    <a:gd name="T3" fmla="*/ 488 h 1817"/>
                    <a:gd name="T4" fmla="*/ 4713 w 5291"/>
                    <a:gd name="T5" fmla="*/ 822 h 1817"/>
                    <a:gd name="T6" fmla="*/ 4081 w 5291"/>
                    <a:gd name="T7" fmla="*/ 1193 h 1817"/>
                    <a:gd name="T8" fmla="*/ 3539 w 5291"/>
                    <a:gd name="T9" fmla="*/ 1446 h 1817"/>
                    <a:gd name="T10" fmla="*/ 3016 w 5291"/>
                    <a:gd name="T11" fmla="*/ 1663 h 1817"/>
                    <a:gd name="T12" fmla="*/ 2492 w 5291"/>
                    <a:gd name="T13" fmla="*/ 1762 h 1817"/>
                    <a:gd name="T14" fmla="*/ 1951 w 5291"/>
                    <a:gd name="T15" fmla="*/ 1807 h 1817"/>
                    <a:gd name="T16" fmla="*/ 1761 w 5291"/>
                    <a:gd name="T17" fmla="*/ 1807 h 1817"/>
                    <a:gd name="T18" fmla="*/ 1679 w 5291"/>
                    <a:gd name="T19" fmla="*/ 1798 h 1817"/>
                    <a:gd name="T20" fmla="*/ 1481 w 5291"/>
                    <a:gd name="T21" fmla="*/ 1744 h 1817"/>
                    <a:gd name="T22" fmla="*/ 1238 w 5291"/>
                    <a:gd name="T23" fmla="*/ 1717 h 1817"/>
                    <a:gd name="T24" fmla="*/ 1084 w 5291"/>
                    <a:gd name="T25" fmla="*/ 1671 h 1817"/>
                    <a:gd name="T26" fmla="*/ 948 w 5291"/>
                    <a:gd name="T27" fmla="*/ 1600 h 1817"/>
                    <a:gd name="T28" fmla="*/ 786 w 5291"/>
                    <a:gd name="T29" fmla="*/ 1527 h 1817"/>
                    <a:gd name="T30" fmla="*/ 606 w 5291"/>
                    <a:gd name="T31" fmla="*/ 1491 h 1817"/>
                    <a:gd name="T32" fmla="*/ 343 w 5291"/>
                    <a:gd name="T33" fmla="*/ 1382 h 1817"/>
                    <a:gd name="T34" fmla="*/ 81 w 5291"/>
                    <a:gd name="T35" fmla="*/ 1165 h 1817"/>
                    <a:gd name="T36" fmla="*/ 100 w 5291"/>
                    <a:gd name="T37" fmla="*/ 1057 h 1817"/>
                    <a:gd name="T38" fmla="*/ 316 w 5291"/>
                    <a:gd name="T39" fmla="*/ 940 h 1817"/>
                    <a:gd name="T40" fmla="*/ 515 w 5291"/>
                    <a:gd name="T41" fmla="*/ 831 h 1817"/>
                    <a:gd name="T42" fmla="*/ 669 w 5291"/>
                    <a:gd name="T43" fmla="*/ 677 h 1817"/>
                    <a:gd name="T44" fmla="*/ 713 w 5291"/>
                    <a:gd name="T45" fmla="*/ 488 h 1817"/>
                    <a:gd name="T46" fmla="*/ 713 w 5291"/>
                    <a:gd name="T47" fmla="*/ 334 h 1817"/>
                    <a:gd name="T48" fmla="*/ 813 w 5291"/>
                    <a:gd name="T49" fmla="*/ 298 h 1817"/>
                    <a:gd name="T50" fmla="*/ 993 w 5291"/>
                    <a:gd name="T51" fmla="*/ 352 h 1817"/>
                    <a:gd name="T52" fmla="*/ 1454 w 5291"/>
                    <a:gd name="T53" fmla="*/ 379 h 1817"/>
                    <a:gd name="T54" fmla="*/ 2123 w 5291"/>
                    <a:gd name="T55" fmla="*/ 379 h 1817"/>
                    <a:gd name="T56" fmla="*/ 2520 w 5291"/>
                    <a:gd name="T57" fmla="*/ 306 h 1817"/>
                    <a:gd name="T58" fmla="*/ 2637 w 5291"/>
                    <a:gd name="T59" fmla="*/ 270 h 1817"/>
                    <a:gd name="T60" fmla="*/ 2690 w 5291"/>
                    <a:gd name="T61" fmla="*/ 316 h 1817"/>
                    <a:gd name="T62" fmla="*/ 2646 w 5291"/>
                    <a:gd name="T63" fmla="*/ 361 h 1817"/>
                    <a:gd name="T64" fmla="*/ 2609 w 5291"/>
                    <a:gd name="T65" fmla="*/ 406 h 1817"/>
                    <a:gd name="T66" fmla="*/ 2583 w 5291"/>
                    <a:gd name="T67" fmla="*/ 424 h 1817"/>
                    <a:gd name="T68" fmla="*/ 2601 w 5291"/>
                    <a:gd name="T69" fmla="*/ 452 h 1817"/>
                    <a:gd name="T70" fmla="*/ 2646 w 5291"/>
                    <a:gd name="T71" fmla="*/ 442 h 1817"/>
                    <a:gd name="T72" fmla="*/ 2700 w 5291"/>
                    <a:gd name="T73" fmla="*/ 433 h 1817"/>
                    <a:gd name="T74" fmla="*/ 2755 w 5291"/>
                    <a:gd name="T75" fmla="*/ 433 h 1817"/>
                    <a:gd name="T76" fmla="*/ 2890 w 5291"/>
                    <a:gd name="T77" fmla="*/ 406 h 1817"/>
                    <a:gd name="T78" fmla="*/ 3034 w 5291"/>
                    <a:gd name="T79" fmla="*/ 352 h 1817"/>
                    <a:gd name="T80" fmla="*/ 3142 w 5291"/>
                    <a:gd name="T81" fmla="*/ 316 h 1817"/>
                    <a:gd name="T82" fmla="*/ 3215 w 5291"/>
                    <a:gd name="T83" fmla="*/ 261 h 1817"/>
                    <a:gd name="T84" fmla="*/ 3223 w 5291"/>
                    <a:gd name="T85" fmla="*/ 343 h 1817"/>
                    <a:gd name="T86" fmla="*/ 3215 w 5291"/>
                    <a:gd name="T87" fmla="*/ 433 h 1817"/>
                    <a:gd name="T88" fmla="*/ 3387 w 5291"/>
                    <a:gd name="T89" fmla="*/ 415 h 1817"/>
                    <a:gd name="T90" fmla="*/ 3539 w 5291"/>
                    <a:gd name="T91" fmla="*/ 343 h 1817"/>
                    <a:gd name="T92" fmla="*/ 3657 w 5291"/>
                    <a:gd name="T93" fmla="*/ 280 h 1817"/>
                    <a:gd name="T94" fmla="*/ 3747 w 5291"/>
                    <a:gd name="T95" fmla="*/ 217 h 1817"/>
                    <a:gd name="T96" fmla="*/ 3703 w 5291"/>
                    <a:gd name="T97" fmla="*/ 478 h 1817"/>
                    <a:gd name="T98" fmla="*/ 3838 w 5291"/>
                    <a:gd name="T99" fmla="*/ 424 h 1817"/>
                    <a:gd name="T100" fmla="*/ 4000 w 5291"/>
                    <a:gd name="T101" fmla="*/ 370 h 1817"/>
                    <a:gd name="T102" fmla="*/ 4154 w 5291"/>
                    <a:gd name="T103" fmla="*/ 270 h 1817"/>
                    <a:gd name="T104" fmla="*/ 4253 w 5291"/>
                    <a:gd name="T105" fmla="*/ 207 h 1817"/>
                    <a:gd name="T106" fmla="*/ 4290 w 5291"/>
                    <a:gd name="T107" fmla="*/ 198 h 1817"/>
                    <a:gd name="T108" fmla="*/ 4307 w 5291"/>
                    <a:gd name="T109" fmla="*/ 225 h 1817"/>
                    <a:gd name="T110" fmla="*/ 4307 w 5291"/>
                    <a:gd name="T111" fmla="*/ 306 h 1817"/>
                    <a:gd name="T112" fmla="*/ 4371 w 5291"/>
                    <a:gd name="T113" fmla="*/ 324 h 1817"/>
                    <a:gd name="T114" fmla="*/ 4452 w 5291"/>
                    <a:gd name="T115" fmla="*/ 288 h 1817"/>
                    <a:gd name="T116" fmla="*/ 4623 w 5291"/>
                    <a:gd name="T117" fmla="*/ 217 h 1817"/>
                    <a:gd name="T118" fmla="*/ 4876 w 5291"/>
                    <a:gd name="T119" fmla="*/ 63 h 1817"/>
                    <a:gd name="T120" fmla="*/ 5056 w 5291"/>
                    <a:gd name="T121" fmla="*/ 117 h 1817"/>
                    <a:gd name="T122" fmla="*/ 5228 w 5291"/>
                    <a:gd name="T123" fmla="*/ 316 h 18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1"/>
                    <a:gd name="T187" fmla="*/ 0 h 1817"/>
                    <a:gd name="T188" fmla="*/ 5291 w 5291"/>
                    <a:gd name="T189" fmla="*/ 1817 h 18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1" h="1817">
                      <a:moveTo>
                        <a:pt x="5291" y="424"/>
                      </a:moveTo>
                      <a:lnTo>
                        <a:pt x="5273" y="433"/>
                      </a:lnTo>
                      <a:lnTo>
                        <a:pt x="5264" y="442"/>
                      </a:lnTo>
                      <a:lnTo>
                        <a:pt x="5246" y="452"/>
                      </a:lnTo>
                      <a:lnTo>
                        <a:pt x="5228" y="460"/>
                      </a:lnTo>
                      <a:lnTo>
                        <a:pt x="5210" y="470"/>
                      </a:lnTo>
                      <a:lnTo>
                        <a:pt x="5192" y="478"/>
                      </a:lnTo>
                      <a:lnTo>
                        <a:pt x="5174" y="488"/>
                      </a:lnTo>
                      <a:lnTo>
                        <a:pt x="5157" y="488"/>
                      </a:lnTo>
                      <a:lnTo>
                        <a:pt x="5011" y="605"/>
                      </a:lnTo>
                      <a:lnTo>
                        <a:pt x="4867" y="723"/>
                      </a:lnTo>
                      <a:lnTo>
                        <a:pt x="4713" y="822"/>
                      </a:lnTo>
                      <a:lnTo>
                        <a:pt x="4560" y="922"/>
                      </a:lnTo>
                      <a:lnTo>
                        <a:pt x="4397" y="1011"/>
                      </a:lnTo>
                      <a:lnTo>
                        <a:pt x="4244" y="1102"/>
                      </a:lnTo>
                      <a:lnTo>
                        <a:pt x="4081" y="1193"/>
                      </a:lnTo>
                      <a:lnTo>
                        <a:pt x="3928" y="1283"/>
                      </a:lnTo>
                      <a:lnTo>
                        <a:pt x="3792" y="1328"/>
                      </a:lnTo>
                      <a:lnTo>
                        <a:pt x="3666" y="1391"/>
                      </a:lnTo>
                      <a:lnTo>
                        <a:pt x="3539" y="1446"/>
                      </a:lnTo>
                      <a:lnTo>
                        <a:pt x="3413" y="1509"/>
                      </a:lnTo>
                      <a:lnTo>
                        <a:pt x="3287" y="1563"/>
                      </a:lnTo>
                      <a:lnTo>
                        <a:pt x="3152" y="1618"/>
                      </a:lnTo>
                      <a:lnTo>
                        <a:pt x="3016" y="1663"/>
                      </a:lnTo>
                      <a:lnTo>
                        <a:pt x="2880" y="1699"/>
                      </a:lnTo>
                      <a:lnTo>
                        <a:pt x="2755" y="1717"/>
                      </a:lnTo>
                      <a:lnTo>
                        <a:pt x="2627" y="1744"/>
                      </a:lnTo>
                      <a:lnTo>
                        <a:pt x="2492" y="1762"/>
                      </a:lnTo>
                      <a:lnTo>
                        <a:pt x="2356" y="1780"/>
                      </a:lnTo>
                      <a:lnTo>
                        <a:pt x="2222" y="1789"/>
                      </a:lnTo>
                      <a:lnTo>
                        <a:pt x="2086" y="1807"/>
                      </a:lnTo>
                      <a:lnTo>
                        <a:pt x="1951" y="1807"/>
                      </a:lnTo>
                      <a:lnTo>
                        <a:pt x="1815" y="1817"/>
                      </a:lnTo>
                      <a:lnTo>
                        <a:pt x="1797" y="1817"/>
                      </a:lnTo>
                      <a:lnTo>
                        <a:pt x="1779" y="1807"/>
                      </a:lnTo>
                      <a:lnTo>
                        <a:pt x="1761" y="1807"/>
                      </a:lnTo>
                      <a:lnTo>
                        <a:pt x="1742" y="1807"/>
                      </a:lnTo>
                      <a:lnTo>
                        <a:pt x="1716" y="1807"/>
                      </a:lnTo>
                      <a:lnTo>
                        <a:pt x="1698" y="1798"/>
                      </a:lnTo>
                      <a:lnTo>
                        <a:pt x="1679" y="1798"/>
                      </a:lnTo>
                      <a:lnTo>
                        <a:pt x="1653" y="1798"/>
                      </a:lnTo>
                      <a:lnTo>
                        <a:pt x="1598" y="1780"/>
                      </a:lnTo>
                      <a:lnTo>
                        <a:pt x="1544" y="1762"/>
                      </a:lnTo>
                      <a:lnTo>
                        <a:pt x="1481" y="1744"/>
                      </a:lnTo>
                      <a:lnTo>
                        <a:pt x="1418" y="1735"/>
                      </a:lnTo>
                      <a:lnTo>
                        <a:pt x="1363" y="1726"/>
                      </a:lnTo>
                      <a:lnTo>
                        <a:pt x="1301" y="1726"/>
                      </a:lnTo>
                      <a:lnTo>
                        <a:pt x="1238" y="1717"/>
                      </a:lnTo>
                      <a:lnTo>
                        <a:pt x="1183" y="1717"/>
                      </a:lnTo>
                      <a:lnTo>
                        <a:pt x="1147" y="1699"/>
                      </a:lnTo>
                      <a:lnTo>
                        <a:pt x="1110" y="1681"/>
                      </a:lnTo>
                      <a:lnTo>
                        <a:pt x="1084" y="1671"/>
                      </a:lnTo>
                      <a:lnTo>
                        <a:pt x="1048" y="1653"/>
                      </a:lnTo>
                      <a:lnTo>
                        <a:pt x="1011" y="1635"/>
                      </a:lnTo>
                      <a:lnTo>
                        <a:pt x="985" y="1618"/>
                      </a:lnTo>
                      <a:lnTo>
                        <a:pt x="948" y="1600"/>
                      </a:lnTo>
                      <a:lnTo>
                        <a:pt x="922" y="1582"/>
                      </a:lnTo>
                      <a:lnTo>
                        <a:pt x="876" y="1572"/>
                      </a:lnTo>
                      <a:lnTo>
                        <a:pt x="831" y="1554"/>
                      </a:lnTo>
                      <a:lnTo>
                        <a:pt x="786" y="1527"/>
                      </a:lnTo>
                      <a:lnTo>
                        <a:pt x="740" y="1509"/>
                      </a:lnTo>
                      <a:lnTo>
                        <a:pt x="695" y="1491"/>
                      </a:lnTo>
                      <a:lnTo>
                        <a:pt x="650" y="1491"/>
                      </a:lnTo>
                      <a:lnTo>
                        <a:pt x="606" y="1491"/>
                      </a:lnTo>
                      <a:lnTo>
                        <a:pt x="560" y="1517"/>
                      </a:lnTo>
                      <a:lnTo>
                        <a:pt x="488" y="1482"/>
                      </a:lnTo>
                      <a:lnTo>
                        <a:pt x="416" y="1428"/>
                      </a:lnTo>
                      <a:lnTo>
                        <a:pt x="343" y="1382"/>
                      </a:lnTo>
                      <a:lnTo>
                        <a:pt x="280" y="1328"/>
                      </a:lnTo>
                      <a:lnTo>
                        <a:pt x="217" y="1274"/>
                      </a:lnTo>
                      <a:lnTo>
                        <a:pt x="154" y="1219"/>
                      </a:lnTo>
                      <a:lnTo>
                        <a:pt x="81" y="1165"/>
                      </a:lnTo>
                      <a:lnTo>
                        <a:pt x="18" y="1120"/>
                      </a:lnTo>
                      <a:lnTo>
                        <a:pt x="0" y="1102"/>
                      </a:lnTo>
                      <a:lnTo>
                        <a:pt x="55" y="1084"/>
                      </a:lnTo>
                      <a:lnTo>
                        <a:pt x="100" y="1057"/>
                      </a:lnTo>
                      <a:lnTo>
                        <a:pt x="154" y="1021"/>
                      </a:lnTo>
                      <a:lnTo>
                        <a:pt x="207" y="994"/>
                      </a:lnTo>
                      <a:lnTo>
                        <a:pt x="262" y="966"/>
                      </a:lnTo>
                      <a:lnTo>
                        <a:pt x="316" y="940"/>
                      </a:lnTo>
                      <a:lnTo>
                        <a:pt x="371" y="912"/>
                      </a:lnTo>
                      <a:lnTo>
                        <a:pt x="424" y="894"/>
                      </a:lnTo>
                      <a:lnTo>
                        <a:pt x="470" y="859"/>
                      </a:lnTo>
                      <a:lnTo>
                        <a:pt x="515" y="831"/>
                      </a:lnTo>
                      <a:lnTo>
                        <a:pt x="560" y="794"/>
                      </a:lnTo>
                      <a:lnTo>
                        <a:pt x="606" y="758"/>
                      </a:lnTo>
                      <a:lnTo>
                        <a:pt x="641" y="723"/>
                      </a:lnTo>
                      <a:lnTo>
                        <a:pt x="669" y="677"/>
                      </a:lnTo>
                      <a:lnTo>
                        <a:pt x="687" y="624"/>
                      </a:lnTo>
                      <a:lnTo>
                        <a:pt x="695" y="559"/>
                      </a:lnTo>
                      <a:lnTo>
                        <a:pt x="705" y="523"/>
                      </a:lnTo>
                      <a:lnTo>
                        <a:pt x="713" y="488"/>
                      </a:lnTo>
                      <a:lnTo>
                        <a:pt x="713" y="452"/>
                      </a:lnTo>
                      <a:lnTo>
                        <a:pt x="713" y="415"/>
                      </a:lnTo>
                      <a:lnTo>
                        <a:pt x="713" y="379"/>
                      </a:lnTo>
                      <a:lnTo>
                        <a:pt x="713" y="334"/>
                      </a:lnTo>
                      <a:lnTo>
                        <a:pt x="723" y="306"/>
                      </a:lnTo>
                      <a:lnTo>
                        <a:pt x="732" y="270"/>
                      </a:lnTo>
                      <a:lnTo>
                        <a:pt x="768" y="280"/>
                      </a:lnTo>
                      <a:lnTo>
                        <a:pt x="813" y="298"/>
                      </a:lnTo>
                      <a:lnTo>
                        <a:pt x="857" y="306"/>
                      </a:lnTo>
                      <a:lnTo>
                        <a:pt x="903" y="324"/>
                      </a:lnTo>
                      <a:lnTo>
                        <a:pt x="948" y="334"/>
                      </a:lnTo>
                      <a:lnTo>
                        <a:pt x="993" y="352"/>
                      </a:lnTo>
                      <a:lnTo>
                        <a:pt x="1039" y="361"/>
                      </a:lnTo>
                      <a:lnTo>
                        <a:pt x="1084" y="370"/>
                      </a:lnTo>
                      <a:lnTo>
                        <a:pt x="1273" y="370"/>
                      </a:lnTo>
                      <a:lnTo>
                        <a:pt x="1454" y="379"/>
                      </a:lnTo>
                      <a:lnTo>
                        <a:pt x="1625" y="379"/>
                      </a:lnTo>
                      <a:lnTo>
                        <a:pt x="1788" y="388"/>
                      </a:lnTo>
                      <a:lnTo>
                        <a:pt x="1951" y="388"/>
                      </a:lnTo>
                      <a:lnTo>
                        <a:pt x="2123" y="379"/>
                      </a:lnTo>
                      <a:lnTo>
                        <a:pt x="2285" y="352"/>
                      </a:lnTo>
                      <a:lnTo>
                        <a:pt x="2457" y="316"/>
                      </a:lnTo>
                      <a:lnTo>
                        <a:pt x="2483" y="316"/>
                      </a:lnTo>
                      <a:lnTo>
                        <a:pt x="2520" y="306"/>
                      </a:lnTo>
                      <a:lnTo>
                        <a:pt x="2546" y="298"/>
                      </a:lnTo>
                      <a:lnTo>
                        <a:pt x="2583" y="288"/>
                      </a:lnTo>
                      <a:lnTo>
                        <a:pt x="2609" y="280"/>
                      </a:lnTo>
                      <a:lnTo>
                        <a:pt x="2637" y="270"/>
                      </a:lnTo>
                      <a:lnTo>
                        <a:pt x="2673" y="270"/>
                      </a:lnTo>
                      <a:lnTo>
                        <a:pt x="2709" y="288"/>
                      </a:lnTo>
                      <a:lnTo>
                        <a:pt x="2700" y="306"/>
                      </a:lnTo>
                      <a:lnTo>
                        <a:pt x="2690" y="316"/>
                      </a:lnTo>
                      <a:lnTo>
                        <a:pt x="2682" y="324"/>
                      </a:lnTo>
                      <a:lnTo>
                        <a:pt x="2664" y="334"/>
                      </a:lnTo>
                      <a:lnTo>
                        <a:pt x="2655" y="352"/>
                      </a:lnTo>
                      <a:lnTo>
                        <a:pt x="2646" y="361"/>
                      </a:lnTo>
                      <a:lnTo>
                        <a:pt x="2637" y="370"/>
                      </a:lnTo>
                      <a:lnTo>
                        <a:pt x="2627" y="388"/>
                      </a:lnTo>
                      <a:lnTo>
                        <a:pt x="2619" y="397"/>
                      </a:lnTo>
                      <a:lnTo>
                        <a:pt x="2609" y="406"/>
                      </a:lnTo>
                      <a:lnTo>
                        <a:pt x="2601" y="406"/>
                      </a:lnTo>
                      <a:lnTo>
                        <a:pt x="2591" y="415"/>
                      </a:lnTo>
                      <a:lnTo>
                        <a:pt x="2583" y="415"/>
                      </a:lnTo>
                      <a:lnTo>
                        <a:pt x="2583" y="424"/>
                      </a:lnTo>
                      <a:lnTo>
                        <a:pt x="2573" y="433"/>
                      </a:lnTo>
                      <a:lnTo>
                        <a:pt x="2583" y="442"/>
                      </a:lnTo>
                      <a:lnTo>
                        <a:pt x="2591" y="442"/>
                      </a:lnTo>
                      <a:lnTo>
                        <a:pt x="2601" y="452"/>
                      </a:lnTo>
                      <a:lnTo>
                        <a:pt x="2609" y="452"/>
                      </a:lnTo>
                      <a:lnTo>
                        <a:pt x="2627" y="452"/>
                      </a:lnTo>
                      <a:lnTo>
                        <a:pt x="2637" y="442"/>
                      </a:lnTo>
                      <a:lnTo>
                        <a:pt x="2646" y="442"/>
                      </a:lnTo>
                      <a:lnTo>
                        <a:pt x="2655" y="452"/>
                      </a:lnTo>
                      <a:lnTo>
                        <a:pt x="2673" y="442"/>
                      </a:lnTo>
                      <a:lnTo>
                        <a:pt x="2682" y="433"/>
                      </a:lnTo>
                      <a:lnTo>
                        <a:pt x="2700" y="433"/>
                      </a:lnTo>
                      <a:lnTo>
                        <a:pt x="2709" y="433"/>
                      </a:lnTo>
                      <a:lnTo>
                        <a:pt x="2727" y="433"/>
                      </a:lnTo>
                      <a:lnTo>
                        <a:pt x="2736" y="433"/>
                      </a:lnTo>
                      <a:lnTo>
                        <a:pt x="2755" y="433"/>
                      </a:lnTo>
                      <a:lnTo>
                        <a:pt x="2763" y="424"/>
                      </a:lnTo>
                      <a:lnTo>
                        <a:pt x="2808" y="424"/>
                      </a:lnTo>
                      <a:lnTo>
                        <a:pt x="2844" y="415"/>
                      </a:lnTo>
                      <a:lnTo>
                        <a:pt x="2890" y="406"/>
                      </a:lnTo>
                      <a:lnTo>
                        <a:pt x="2925" y="397"/>
                      </a:lnTo>
                      <a:lnTo>
                        <a:pt x="2962" y="379"/>
                      </a:lnTo>
                      <a:lnTo>
                        <a:pt x="2998" y="361"/>
                      </a:lnTo>
                      <a:lnTo>
                        <a:pt x="3034" y="352"/>
                      </a:lnTo>
                      <a:lnTo>
                        <a:pt x="3079" y="334"/>
                      </a:lnTo>
                      <a:lnTo>
                        <a:pt x="3107" y="334"/>
                      </a:lnTo>
                      <a:lnTo>
                        <a:pt x="3124" y="324"/>
                      </a:lnTo>
                      <a:lnTo>
                        <a:pt x="3142" y="316"/>
                      </a:lnTo>
                      <a:lnTo>
                        <a:pt x="3160" y="298"/>
                      </a:lnTo>
                      <a:lnTo>
                        <a:pt x="3178" y="288"/>
                      </a:lnTo>
                      <a:lnTo>
                        <a:pt x="3196" y="270"/>
                      </a:lnTo>
                      <a:lnTo>
                        <a:pt x="3215" y="261"/>
                      </a:lnTo>
                      <a:lnTo>
                        <a:pt x="3241" y="253"/>
                      </a:lnTo>
                      <a:lnTo>
                        <a:pt x="3241" y="288"/>
                      </a:lnTo>
                      <a:lnTo>
                        <a:pt x="3233" y="316"/>
                      </a:lnTo>
                      <a:lnTo>
                        <a:pt x="3223" y="343"/>
                      </a:lnTo>
                      <a:lnTo>
                        <a:pt x="3206" y="370"/>
                      </a:lnTo>
                      <a:lnTo>
                        <a:pt x="3196" y="397"/>
                      </a:lnTo>
                      <a:lnTo>
                        <a:pt x="3206" y="415"/>
                      </a:lnTo>
                      <a:lnTo>
                        <a:pt x="3215" y="433"/>
                      </a:lnTo>
                      <a:lnTo>
                        <a:pt x="3251" y="452"/>
                      </a:lnTo>
                      <a:lnTo>
                        <a:pt x="3296" y="442"/>
                      </a:lnTo>
                      <a:lnTo>
                        <a:pt x="3341" y="433"/>
                      </a:lnTo>
                      <a:lnTo>
                        <a:pt x="3387" y="415"/>
                      </a:lnTo>
                      <a:lnTo>
                        <a:pt x="3423" y="397"/>
                      </a:lnTo>
                      <a:lnTo>
                        <a:pt x="3458" y="379"/>
                      </a:lnTo>
                      <a:lnTo>
                        <a:pt x="3504" y="352"/>
                      </a:lnTo>
                      <a:lnTo>
                        <a:pt x="3539" y="343"/>
                      </a:lnTo>
                      <a:lnTo>
                        <a:pt x="3585" y="324"/>
                      </a:lnTo>
                      <a:lnTo>
                        <a:pt x="3612" y="316"/>
                      </a:lnTo>
                      <a:lnTo>
                        <a:pt x="3630" y="298"/>
                      </a:lnTo>
                      <a:lnTo>
                        <a:pt x="3657" y="280"/>
                      </a:lnTo>
                      <a:lnTo>
                        <a:pt x="3675" y="261"/>
                      </a:lnTo>
                      <a:lnTo>
                        <a:pt x="3703" y="243"/>
                      </a:lnTo>
                      <a:lnTo>
                        <a:pt x="3721" y="225"/>
                      </a:lnTo>
                      <a:lnTo>
                        <a:pt x="3747" y="217"/>
                      </a:lnTo>
                      <a:lnTo>
                        <a:pt x="3774" y="207"/>
                      </a:lnTo>
                      <a:lnTo>
                        <a:pt x="3640" y="442"/>
                      </a:lnTo>
                      <a:lnTo>
                        <a:pt x="3666" y="470"/>
                      </a:lnTo>
                      <a:lnTo>
                        <a:pt x="3703" y="478"/>
                      </a:lnTo>
                      <a:lnTo>
                        <a:pt x="3739" y="470"/>
                      </a:lnTo>
                      <a:lnTo>
                        <a:pt x="3765" y="460"/>
                      </a:lnTo>
                      <a:lnTo>
                        <a:pt x="3802" y="442"/>
                      </a:lnTo>
                      <a:lnTo>
                        <a:pt x="3838" y="424"/>
                      </a:lnTo>
                      <a:lnTo>
                        <a:pt x="3873" y="406"/>
                      </a:lnTo>
                      <a:lnTo>
                        <a:pt x="3910" y="397"/>
                      </a:lnTo>
                      <a:lnTo>
                        <a:pt x="3956" y="388"/>
                      </a:lnTo>
                      <a:lnTo>
                        <a:pt x="4000" y="370"/>
                      </a:lnTo>
                      <a:lnTo>
                        <a:pt x="4037" y="352"/>
                      </a:lnTo>
                      <a:lnTo>
                        <a:pt x="4081" y="324"/>
                      </a:lnTo>
                      <a:lnTo>
                        <a:pt x="4118" y="298"/>
                      </a:lnTo>
                      <a:lnTo>
                        <a:pt x="4154" y="270"/>
                      </a:lnTo>
                      <a:lnTo>
                        <a:pt x="4189" y="253"/>
                      </a:lnTo>
                      <a:lnTo>
                        <a:pt x="4235" y="225"/>
                      </a:lnTo>
                      <a:lnTo>
                        <a:pt x="4244" y="217"/>
                      </a:lnTo>
                      <a:lnTo>
                        <a:pt x="4253" y="207"/>
                      </a:lnTo>
                      <a:lnTo>
                        <a:pt x="4262" y="207"/>
                      </a:lnTo>
                      <a:lnTo>
                        <a:pt x="4272" y="198"/>
                      </a:lnTo>
                      <a:lnTo>
                        <a:pt x="4280" y="198"/>
                      </a:lnTo>
                      <a:lnTo>
                        <a:pt x="4290" y="198"/>
                      </a:lnTo>
                      <a:lnTo>
                        <a:pt x="4298" y="198"/>
                      </a:lnTo>
                      <a:lnTo>
                        <a:pt x="4307" y="198"/>
                      </a:lnTo>
                      <a:lnTo>
                        <a:pt x="4307" y="207"/>
                      </a:lnTo>
                      <a:lnTo>
                        <a:pt x="4307" y="225"/>
                      </a:lnTo>
                      <a:lnTo>
                        <a:pt x="4307" y="243"/>
                      </a:lnTo>
                      <a:lnTo>
                        <a:pt x="4298" y="270"/>
                      </a:lnTo>
                      <a:lnTo>
                        <a:pt x="4307" y="288"/>
                      </a:lnTo>
                      <a:lnTo>
                        <a:pt x="4307" y="306"/>
                      </a:lnTo>
                      <a:lnTo>
                        <a:pt x="4316" y="316"/>
                      </a:lnTo>
                      <a:lnTo>
                        <a:pt x="4334" y="324"/>
                      </a:lnTo>
                      <a:lnTo>
                        <a:pt x="4353" y="334"/>
                      </a:lnTo>
                      <a:lnTo>
                        <a:pt x="4371" y="324"/>
                      </a:lnTo>
                      <a:lnTo>
                        <a:pt x="4389" y="324"/>
                      </a:lnTo>
                      <a:lnTo>
                        <a:pt x="4416" y="316"/>
                      </a:lnTo>
                      <a:lnTo>
                        <a:pt x="4434" y="298"/>
                      </a:lnTo>
                      <a:lnTo>
                        <a:pt x="4452" y="288"/>
                      </a:lnTo>
                      <a:lnTo>
                        <a:pt x="4470" y="280"/>
                      </a:lnTo>
                      <a:lnTo>
                        <a:pt x="4488" y="280"/>
                      </a:lnTo>
                      <a:lnTo>
                        <a:pt x="4560" y="253"/>
                      </a:lnTo>
                      <a:lnTo>
                        <a:pt x="4623" y="217"/>
                      </a:lnTo>
                      <a:lnTo>
                        <a:pt x="4687" y="180"/>
                      </a:lnTo>
                      <a:lnTo>
                        <a:pt x="4750" y="134"/>
                      </a:lnTo>
                      <a:lnTo>
                        <a:pt x="4813" y="99"/>
                      </a:lnTo>
                      <a:lnTo>
                        <a:pt x="4876" y="63"/>
                      </a:lnTo>
                      <a:lnTo>
                        <a:pt x="4940" y="27"/>
                      </a:lnTo>
                      <a:lnTo>
                        <a:pt x="5011" y="0"/>
                      </a:lnTo>
                      <a:lnTo>
                        <a:pt x="5021" y="63"/>
                      </a:lnTo>
                      <a:lnTo>
                        <a:pt x="5056" y="117"/>
                      </a:lnTo>
                      <a:lnTo>
                        <a:pt x="5092" y="171"/>
                      </a:lnTo>
                      <a:lnTo>
                        <a:pt x="5138" y="217"/>
                      </a:lnTo>
                      <a:lnTo>
                        <a:pt x="5183" y="261"/>
                      </a:lnTo>
                      <a:lnTo>
                        <a:pt x="5228" y="316"/>
                      </a:lnTo>
                      <a:lnTo>
                        <a:pt x="5264" y="370"/>
                      </a:lnTo>
                      <a:lnTo>
                        <a:pt x="5291" y="424"/>
                      </a:lnTo>
                      <a:close/>
                    </a:path>
                  </a:pathLst>
                </a:custGeom>
                <a:solidFill>
                  <a:srgbClr val="EBBB92"/>
                </a:solidFill>
                <a:ln w="9525">
                  <a:noFill/>
                  <a:round/>
                  <a:headEnd/>
                  <a:tailEnd/>
                </a:ln>
              </p:spPr>
              <p:txBody>
                <a:bodyPr>
                  <a:prstTxWarp prst="textNoShape">
                    <a:avLst/>
                  </a:prstTxWarp>
                </a:bodyPr>
                <a:lstStyle/>
                <a:p>
                  <a:endParaRPr lang="en-US"/>
                </a:p>
              </p:txBody>
            </p:sp>
            <p:sp>
              <p:nvSpPr>
                <p:cNvPr id="39049" name="Freeform 96"/>
                <p:cNvSpPr>
                  <a:spLocks noChangeAspect="1"/>
                </p:cNvSpPr>
                <p:nvPr/>
              </p:nvSpPr>
              <p:spPr bwMode="auto">
                <a:xfrm>
                  <a:off x="2122" y="3230"/>
                  <a:ext cx="11" cy="22"/>
                </a:xfrm>
                <a:custGeom>
                  <a:avLst/>
                  <a:gdLst>
                    <a:gd name="T0" fmla="*/ 109 w 109"/>
                    <a:gd name="T1" fmla="*/ 172 h 226"/>
                    <a:gd name="T2" fmla="*/ 109 w 109"/>
                    <a:gd name="T3" fmla="*/ 190 h 226"/>
                    <a:gd name="T4" fmla="*/ 99 w 109"/>
                    <a:gd name="T5" fmla="*/ 198 h 226"/>
                    <a:gd name="T6" fmla="*/ 81 w 109"/>
                    <a:gd name="T7" fmla="*/ 208 h 226"/>
                    <a:gd name="T8" fmla="*/ 63 w 109"/>
                    <a:gd name="T9" fmla="*/ 208 h 226"/>
                    <a:gd name="T10" fmla="*/ 45 w 109"/>
                    <a:gd name="T11" fmla="*/ 208 h 226"/>
                    <a:gd name="T12" fmla="*/ 27 w 109"/>
                    <a:gd name="T13" fmla="*/ 208 h 226"/>
                    <a:gd name="T14" fmla="*/ 9 w 109"/>
                    <a:gd name="T15" fmla="*/ 217 h 226"/>
                    <a:gd name="T16" fmla="*/ 0 w 109"/>
                    <a:gd name="T17" fmla="*/ 226 h 226"/>
                    <a:gd name="T18" fmla="*/ 0 w 109"/>
                    <a:gd name="T19" fmla="*/ 208 h 226"/>
                    <a:gd name="T20" fmla="*/ 9 w 109"/>
                    <a:gd name="T21" fmla="*/ 180 h 226"/>
                    <a:gd name="T22" fmla="*/ 18 w 109"/>
                    <a:gd name="T23" fmla="*/ 162 h 226"/>
                    <a:gd name="T24" fmla="*/ 36 w 109"/>
                    <a:gd name="T25" fmla="*/ 135 h 226"/>
                    <a:gd name="T26" fmla="*/ 54 w 109"/>
                    <a:gd name="T27" fmla="*/ 109 h 226"/>
                    <a:gd name="T28" fmla="*/ 63 w 109"/>
                    <a:gd name="T29" fmla="*/ 81 h 226"/>
                    <a:gd name="T30" fmla="*/ 63 w 109"/>
                    <a:gd name="T31" fmla="*/ 54 h 226"/>
                    <a:gd name="T32" fmla="*/ 63 w 109"/>
                    <a:gd name="T33" fmla="*/ 18 h 226"/>
                    <a:gd name="T34" fmla="*/ 72 w 109"/>
                    <a:gd name="T35" fmla="*/ 0 h 226"/>
                    <a:gd name="T36" fmla="*/ 72 w 109"/>
                    <a:gd name="T37" fmla="*/ 18 h 226"/>
                    <a:gd name="T38" fmla="*/ 81 w 109"/>
                    <a:gd name="T39" fmla="*/ 36 h 226"/>
                    <a:gd name="T40" fmla="*/ 81 w 109"/>
                    <a:gd name="T41" fmla="*/ 54 h 226"/>
                    <a:gd name="T42" fmla="*/ 81 w 109"/>
                    <a:gd name="T43" fmla="*/ 81 h 226"/>
                    <a:gd name="T44" fmla="*/ 81 w 109"/>
                    <a:gd name="T45" fmla="*/ 99 h 226"/>
                    <a:gd name="T46" fmla="*/ 90 w 109"/>
                    <a:gd name="T47" fmla="*/ 127 h 226"/>
                    <a:gd name="T48" fmla="*/ 99 w 109"/>
                    <a:gd name="T49" fmla="*/ 154 h 226"/>
                    <a:gd name="T50" fmla="*/ 109 w 109"/>
                    <a:gd name="T51" fmla="*/ 172 h 2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226"/>
                    <a:gd name="T80" fmla="*/ 109 w 109"/>
                    <a:gd name="T81" fmla="*/ 226 h 22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226">
                      <a:moveTo>
                        <a:pt x="109" y="172"/>
                      </a:moveTo>
                      <a:lnTo>
                        <a:pt x="109" y="190"/>
                      </a:lnTo>
                      <a:lnTo>
                        <a:pt x="99" y="198"/>
                      </a:lnTo>
                      <a:lnTo>
                        <a:pt x="81" y="208"/>
                      </a:lnTo>
                      <a:lnTo>
                        <a:pt x="63" y="208"/>
                      </a:lnTo>
                      <a:lnTo>
                        <a:pt x="45" y="208"/>
                      </a:lnTo>
                      <a:lnTo>
                        <a:pt x="27" y="208"/>
                      </a:lnTo>
                      <a:lnTo>
                        <a:pt x="9" y="217"/>
                      </a:lnTo>
                      <a:lnTo>
                        <a:pt x="0" y="226"/>
                      </a:lnTo>
                      <a:lnTo>
                        <a:pt x="0" y="208"/>
                      </a:lnTo>
                      <a:lnTo>
                        <a:pt x="9" y="180"/>
                      </a:lnTo>
                      <a:lnTo>
                        <a:pt x="18" y="162"/>
                      </a:lnTo>
                      <a:lnTo>
                        <a:pt x="36" y="135"/>
                      </a:lnTo>
                      <a:lnTo>
                        <a:pt x="54" y="109"/>
                      </a:lnTo>
                      <a:lnTo>
                        <a:pt x="63" y="81"/>
                      </a:lnTo>
                      <a:lnTo>
                        <a:pt x="63" y="54"/>
                      </a:lnTo>
                      <a:lnTo>
                        <a:pt x="63" y="18"/>
                      </a:lnTo>
                      <a:lnTo>
                        <a:pt x="72" y="0"/>
                      </a:lnTo>
                      <a:lnTo>
                        <a:pt x="72" y="18"/>
                      </a:lnTo>
                      <a:lnTo>
                        <a:pt x="81" y="36"/>
                      </a:lnTo>
                      <a:lnTo>
                        <a:pt x="81" y="54"/>
                      </a:lnTo>
                      <a:lnTo>
                        <a:pt x="81" y="81"/>
                      </a:lnTo>
                      <a:lnTo>
                        <a:pt x="81" y="99"/>
                      </a:lnTo>
                      <a:lnTo>
                        <a:pt x="90" y="127"/>
                      </a:lnTo>
                      <a:lnTo>
                        <a:pt x="99" y="154"/>
                      </a:lnTo>
                      <a:lnTo>
                        <a:pt x="109" y="172"/>
                      </a:lnTo>
                      <a:close/>
                    </a:path>
                  </a:pathLst>
                </a:custGeom>
                <a:solidFill>
                  <a:srgbClr val="CC6633"/>
                </a:solidFill>
                <a:ln w="9525">
                  <a:noFill/>
                  <a:round/>
                  <a:headEnd/>
                  <a:tailEnd/>
                </a:ln>
              </p:spPr>
              <p:txBody>
                <a:bodyPr>
                  <a:prstTxWarp prst="textNoShape">
                    <a:avLst/>
                  </a:prstTxWarp>
                </a:bodyPr>
                <a:lstStyle/>
                <a:p>
                  <a:endParaRPr lang="en-US"/>
                </a:p>
              </p:txBody>
            </p:sp>
            <p:sp>
              <p:nvSpPr>
                <p:cNvPr id="39050" name="Freeform 97"/>
                <p:cNvSpPr>
                  <a:spLocks noChangeAspect="1"/>
                </p:cNvSpPr>
                <p:nvPr/>
              </p:nvSpPr>
              <p:spPr bwMode="auto">
                <a:xfrm>
                  <a:off x="1894" y="3255"/>
                  <a:ext cx="295" cy="432"/>
                </a:xfrm>
                <a:custGeom>
                  <a:avLst/>
                  <a:gdLst>
                    <a:gd name="T0" fmla="*/ 2528 w 2943"/>
                    <a:gd name="T1" fmla="*/ 931 h 4321"/>
                    <a:gd name="T2" fmla="*/ 2519 w 2943"/>
                    <a:gd name="T3" fmla="*/ 1229 h 4321"/>
                    <a:gd name="T4" fmla="*/ 2420 w 2943"/>
                    <a:gd name="T5" fmla="*/ 1175 h 4321"/>
                    <a:gd name="T6" fmla="*/ 2402 w 2943"/>
                    <a:gd name="T7" fmla="*/ 1266 h 4321"/>
                    <a:gd name="T8" fmla="*/ 2473 w 2943"/>
                    <a:gd name="T9" fmla="*/ 1754 h 4321"/>
                    <a:gd name="T10" fmla="*/ 2437 w 2943"/>
                    <a:gd name="T11" fmla="*/ 1808 h 4321"/>
                    <a:gd name="T12" fmla="*/ 2392 w 2943"/>
                    <a:gd name="T13" fmla="*/ 1735 h 4321"/>
                    <a:gd name="T14" fmla="*/ 2384 w 2943"/>
                    <a:gd name="T15" fmla="*/ 1681 h 4321"/>
                    <a:gd name="T16" fmla="*/ 2257 w 2943"/>
                    <a:gd name="T17" fmla="*/ 1691 h 4321"/>
                    <a:gd name="T18" fmla="*/ 2275 w 2943"/>
                    <a:gd name="T19" fmla="*/ 1735 h 4321"/>
                    <a:gd name="T20" fmla="*/ 2329 w 2943"/>
                    <a:gd name="T21" fmla="*/ 1871 h 4321"/>
                    <a:gd name="T22" fmla="*/ 2519 w 2943"/>
                    <a:gd name="T23" fmla="*/ 2305 h 4321"/>
                    <a:gd name="T24" fmla="*/ 2853 w 2943"/>
                    <a:gd name="T25" fmla="*/ 2784 h 4321"/>
                    <a:gd name="T26" fmla="*/ 2907 w 2943"/>
                    <a:gd name="T27" fmla="*/ 3209 h 4321"/>
                    <a:gd name="T28" fmla="*/ 2618 w 2943"/>
                    <a:gd name="T29" fmla="*/ 3526 h 4321"/>
                    <a:gd name="T30" fmla="*/ 2131 w 2943"/>
                    <a:gd name="T31" fmla="*/ 3805 h 4321"/>
                    <a:gd name="T32" fmla="*/ 1543 w 2943"/>
                    <a:gd name="T33" fmla="*/ 4004 h 4321"/>
                    <a:gd name="T34" fmla="*/ 1002 w 2943"/>
                    <a:gd name="T35" fmla="*/ 4312 h 4321"/>
                    <a:gd name="T36" fmla="*/ 857 w 2943"/>
                    <a:gd name="T37" fmla="*/ 4312 h 4321"/>
                    <a:gd name="T38" fmla="*/ 767 w 2943"/>
                    <a:gd name="T39" fmla="*/ 4257 h 4321"/>
                    <a:gd name="T40" fmla="*/ 749 w 2943"/>
                    <a:gd name="T41" fmla="*/ 4113 h 4321"/>
                    <a:gd name="T42" fmla="*/ 893 w 2943"/>
                    <a:gd name="T43" fmla="*/ 3951 h 4321"/>
                    <a:gd name="T44" fmla="*/ 984 w 2943"/>
                    <a:gd name="T45" fmla="*/ 3923 h 4321"/>
                    <a:gd name="T46" fmla="*/ 1083 w 2943"/>
                    <a:gd name="T47" fmla="*/ 3905 h 4321"/>
                    <a:gd name="T48" fmla="*/ 1056 w 2943"/>
                    <a:gd name="T49" fmla="*/ 3842 h 4321"/>
                    <a:gd name="T50" fmla="*/ 938 w 2943"/>
                    <a:gd name="T51" fmla="*/ 3851 h 4321"/>
                    <a:gd name="T52" fmla="*/ 686 w 2943"/>
                    <a:gd name="T53" fmla="*/ 4032 h 4321"/>
                    <a:gd name="T54" fmla="*/ 640 w 2943"/>
                    <a:gd name="T55" fmla="*/ 4186 h 4321"/>
                    <a:gd name="T56" fmla="*/ 586 w 2943"/>
                    <a:gd name="T57" fmla="*/ 4257 h 4321"/>
                    <a:gd name="T58" fmla="*/ 369 w 2943"/>
                    <a:gd name="T59" fmla="*/ 4212 h 4321"/>
                    <a:gd name="T60" fmla="*/ 225 w 2943"/>
                    <a:gd name="T61" fmla="*/ 4032 h 4321"/>
                    <a:gd name="T62" fmla="*/ 405 w 2943"/>
                    <a:gd name="T63" fmla="*/ 3779 h 4321"/>
                    <a:gd name="T64" fmla="*/ 658 w 2943"/>
                    <a:gd name="T65" fmla="*/ 3724 h 4321"/>
                    <a:gd name="T66" fmla="*/ 749 w 2943"/>
                    <a:gd name="T67" fmla="*/ 3716 h 4321"/>
                    <a:gd name="T68" fmla="*/ 703 w 2943"/>
                    <a:gd name="T69" fmla="*/ 3661 h 4321"/>
                    <a:gd name="T70" fmla="*/ 541 w 2943"/>
                    <a:gd name="T71" fmla="*/ 3633 h 4321"/>
                    <a:gd name="T72" fmla="*/ 162 w 2943"/>
                    <a:gd name="T73" fmla="*/ 3868 h 4321"/>
                    <a:gd name="T74" fmla="*/ 108 w 2943"/>
                    <a:gd name="T75" fmla="*/ 3923 h 4321"/>
                    <a:gd name="T76" fmla="*/ 36 w 2943"/>
                    <a:gd name="T77" fmla="*/ 3878 h 4321"/>
                    <a:gd name="T78" fmla="*/ 26 w 2943"/>
                    <a:gd name="T79" fmla="*/ 3688 h 4321"/>
                    <a:gd name="T80" fmla="*/ 235 w 2943"/>
                    <a:gd name="T81" fmla="*/ 3526 h 4321"/>
                    <a:gd name="T82" fmla="*/ 514 w 2943"/>
                    <a:gd name="T83" fmla="*/ 3462 h 4321"/>
                    <a:gd name="T84" fmla="*/ 686 w 2943"/>
                    <a:gd name="T85" fmla="*/ 3435 h 4321"/>
                    <a:gd name="T86" fmla="*/ 776 w 2943"/>
                    <a:gd name="T87" fmla="*/ 3408 h 4321"/>
                    <a:gd name="T88" fmla="*/ 848 w 2943"/>
                    <a:gd name="T89" fmla="*/ 3362 h 4321"/>
                    <a:gd name="T90" fmla="*/ 948 w 2943"/>
                    <a:gd name="T91" fmla="*/ 3309 h 4321"/>
                    <a:gd name="T92" fmla="*/ 1128 w 2943"/>
                    <a:gd name="T93" fmla="*/ 3245 h 4321"/>
                    <a:gd name="T94" fmla="*/ 1372 w 2943"/>
                    <a:gd name="T95" fmla="*/ 3119 h 4321"/>
                    <a:gd name="T96" fmla="*/ 1715 w 2943"/>
                    <a:gd name="T97" fmla="*/ 2910 h 4321"/>
                    <a:gd name="T98" fmla="*/ 1770 w 2943"/>
                    <a:gd name="T99" fmla="*/ 2910 h 4321"/>
                    <a:gd name="T100" fmla="*/ 1562 w 2943"/>
                    <a:gd name="T101" fmla="*/ 2377 h 4321"/>
                    <a:gd name="T102" fmla="*/ 1201 w 2943"/>
                    <a:gd name="T103" fmla="*/ 1817 h 4321"/>
                    <a:gd name="T104" fmla="*/ 1029 w 2943"/>
                    <a:gd name="T105" fmla="*/ 1329 h 4321"/>
                    <a:gd name="T106" fmla="*/ 984 w 2943"/>
                    <a:gd name="T107" fmla="*/ 976 h 4321"/>
                    <a:gd name="T108" fmla="*/ 1083 w 2943"/>
                    <a:gd name="T109" fmla="*/ 814 h 4321"/>
                    <a:gd name="T110" fmla="*/ 1254 w 2943"/>
                    <a:gd name="T111" fmla="*/ 705 h 4321"/>
                    <a:gd name="T112" fmla="*/ 1570 w 2943"/>
                    <a:gd name="T113" fmla="*/ 506 h 4321"/>
                    <a:gd name="T114" fmla="*/ 1851 w 2943"/>
                    <a:gd name="T115" fmla="*/ 316 h 4321"/>
                    <a:gd name="T116" fmla="*/ 2103 w 2943"/>
                    <a:gd name="T117" fmla="*/ 136 h 4321"/>
                    <a:gd name="T118" fmla="*/ 2392 w 2943"/>
                    <a:gd name="T119" fmla="*/ 0 h 4321"/>
                    <a:gd name="T120" fmla="*/ 2519 w 2943"/>
                    <a:gd name="T121" fmla="*/ 289 h 43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43"/>
                    <a:gd name="T184" fmla="*/ 0 h 4321"/>
                    <a:gd name="T185" fmla="*/ 2943 w 2943"/>
                    <a:gd name="T186" fmla="*/ 4321 h 432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43" h="4321">
                      <a:moveTo>
                        <a:pt x="2591" y="371"/>
                      </a:moveTo>
                      <a:lnTo>
                        <a:pt x="2573" y="480"/>
                      </a:lnTo>
                      <a:lnTo>
                        <a:pt x="2554" y="587"/>
                      </a:lnTo>
                      <a:lnTo>
                        <a:pt x="2536" y="705"/>
                      </a:lnTo>
                      <a:lnTo>
                        <a:pt x="2536" y="814"/>
                      </a:lnTo>
                      <a:lnTo>
                        <a:pt x="2528" y="931"/>
                      </a:lnTo>
                      <a:lnTo>
                        <a:pt x="2528" y="1049"/>
                      </a:lnTo>
                      <a:lnTo>
                        <a:pt x="2536" y="1166"/>
                      </a:lnTo>
                      <a:lnTo>
                        <a:pt x="2554" y="1284"/>
                      </a:lnTo>
                      <a:lnTo>
                        <a:pt x="2536" y="1266"/>
                      </a:lnTo>
                      <a:lnTo>
                        <a:pt x="2528" y="1247"/>
                      </a:lnTo>
                      <a:lnTo>
                        <a:pt x="2519" y="1229"/>
                      </a:lnTo>
                      <a:lnTo>
                        <a:pt x="2501" y="1211"/>
                      </a:lnTo>
                      <a:lnTo>
                        <a:pt x="2483" y="1203"/>
                      </a:lnTo>
                      <a:lnTo>
                        <a:pt x="2465" y="1184"/>
                      </a:lnTo>
                      <a:lnTo>
                        <a:pt x="2447" y="1175"/>
                      </a:lnTo>
                      <a:lnTo>
                        <a:pt x="2428" y="1175"/>
                      </a:lnTo>
                      <a:lnTo>
                        <a:pt x="2420" y="1175"/>
                      </a:lnTo>
                      <a:lnTo>
                        <a:pt x="2410" y="1175"/>
                      </a:lnTo>
                      <a:lnTo>
                        <a:pt x="2402" y="1175"/>
                      </a:lnTo>
                      <a:lnTo>
                        <a:pt x="2392" y="1175"/>
                      </a:lnTo>
                      <a:lnTo>
                        <a:pt x="2384" y="1175"/>
                      </a:lnTo>
                      <a:lnTo>
                        <a:pt x="2384" y="1184"/>
                      </a:lnTo>
                      <a:lnTo>
                        <a:pt x="2402" y="1266"/>
                      </a:lnTo>
                      <a:lnTo>
                        <a:pt x="2420" y="1338"/>
                      </a:lnTo>
                      <a:lnTo>
                        <a:pt x="2420" y="1419"/>
                      </a:lnTo>
                      <a:lnTo>
                        <a:pt x="2428" y="1509"/>
                      </a:lnTo>
                      <a:lnTo>
                        <a:pt x="2437" y="1591"/>
                      </a:lnTo>
                      <a:lnTo>
                        <a:pt x="2447" y="1672"/>
                      </a:lnTo>
                      <a:lnTo>
                        <a:pt x="2473" y="1754"/>
                      </a:lnTo>
                      <a:lnTo>
                        <a:pt x="2510" y="1826"/>
                      </a:lnTo>
                      <a:lnTo>
                        <a:pt x="2510" y="1844"/>
                      </a:lnTo>
                      <a:lnTo>
                        <a:pt x="2491" y="1835"/>
                      </a:lnTo>
                      <a:lnTo>
                        <a:pt x="2473" y="1826"/>
                      </a:lnTo>
                      <a:lnTo>
                        <a:pt x="2455" y="1817"/>
                      </a:lnTo>
                      <a:lnTo>
                        <a:pt x="2437" y="1808"/>
                      </a:lnTo>
                      <a:lnTo>
                        <a:pt x="2428" y="1799"/>
                      </a:lnTo>
                      <a:lnTo>
                        <a:pt x="2410" y="1780"/>
                      </a:lnTo>
                      <a:lnTo>
                        <a:pt x="2402" y="1762"/>
                      </a:lnTo>
                      <a:lnTo>
                        <a:pt x="2392" y="1754"/>
                      </a:lnTo>
                      <a:lnTo>
                        <a:pt x="2392" y="1744"/>
                      </a:lnTo>
                      <a:lnTo>
                        <a:pt x="2392" y="1735"/>
                      </a:lnTo>
                      <a:lnTo>
                        <a:pt x="2392" y="1727"/>
                      </a:lnTo>
                      <a:lnTo>
                        <a:pt x="2402" y="1717"/>
                      </a:lnTo>
                      <a:lnTo>
                        <a:pt x="2402" y="1709"/>
                      </a:lnTo>
                      <a:lnTo>
                        <a:pt x="2402" y="1699"/>
                      </a:lnTo>
                      <a:lnTo>
                        <a:pt x="2392" y="1691"/>
                      </a:lnTo>
                      <a:lnTo>
                        <a:pt x="2384" y="1681"/>
                      </a:lnTo>
                      <a:lnTo>
                        <a:pt x="2356" y="1691"/>
                      </a:lnTo>
                      <a:lnTo>
                        <a:pt x="2338" y="1699"/>
                      </a:lnTo>
                      <a:lnTo>
                        <a:pt x="2311" y="1691"/>
                      </a:lnTo>
                      <a:lnTo>
                        <a:pt x="2293" y="1691"/>
                      </a:lnTo>
                      <a:lnTo>
                        <a:pt x="2275" y="1691"/>
                      </a:lnTo>
                      <a:lnTo>
                        <a:pt x="2257" y="1691"/>
                      </a:lnTo>
                      <a:lnTo>
                        <a:pt x="2248" y="1699"/>
                      </a:lnTo>
                      <a:lnTo>
                        <a:pt x="2248" y="1727"/>
                      </a:lnTo>
                      <a:lnTo>
                        <a:pt x="2248" y="1735"/>
                      </a:lnTo>
                      <a:lnTo>
                        <a:pt x="2257" y="1735"/>
                      </a:lnTo>
                      <a:lnTo>
                        <a:pt x="2266" y="1735"/>
                      </a:lnTo>
                      <a:lnTo>
                        <a:pt x="2275" y="1735"/>
                      </a:lnTo>
                      <a:lnTo>
                        <a:pt x="2284" y="1754"/>
                      </a:lnTo>
                      <a:lnTo>
                        <a:pt x="2293" y="1780"/>
                      </a:lnTo>
                      <a:lnTo>
                        <a:pt x="2302" y="1808"/>
                      </a:lnTo>
                      <a:lnTo>
                        <a:pt x="2311" y="1826"/>
                      </a:lnTo>
                      <a:lnTo>
                        <a:pt x="2320" y="1853"/>
                      </a:lnTo>
                      <a:lnTo>
                        <a:pt x="2329" y="1871"/>
                      </a:lnTo>
                      <a:lnTo>
                        <a:pt x="2338" y="1898"/>
                      </a:lnTo>
                      <a:lnTo>
                        <a:pt x="2356" y="1916"/>
                      </a:lnTo>
                      <a:lnTo>
                        <a:pt x="2392" y="2015"/>
                      </a:lnTo>
                      <a:lnTo>
                        <a:pt x="2428" y="2106"/>
                      </a:lnTo>
                      <a:lnTo>
                        <a:pt x="2473" y="2205"/>
                      </a:lnTo>
                      <a:lnTo>
                        <a:pt x="2519" y="2305"/>
                      </a:lnTo>
                      <a:lnTo>
                        <a:pt x="2573" y="2396"/>
                      </a:lnTo>
                      <a:lnTo>
                        <a:pt x="2637" y="2486"/>
                      </a:lnTo>
                      <a:lnTo>
                        <a:pt x="2700" y="2576"/>
                      </a:lnTo>
                      <a:lnTo>
                        <a:pt x="2781" y="2657"/>
                      </a:lnTo>
                      <a:lnTo>
                        <a:pt x="2817" y="2721"/>
                      </a:lnTo>
                      <a:lnTo>
                        <a:pt x="2853" y="2784"/>
                      </a:lnTo>
                      <a:lnTo>
                        <a:pt x="2889" y="2847"/>
                      </a:lnTo>
                      <a:lnTo>
                        <a:pt x="2916" y="2920"/>
                      </a:lnTo>
                      <a:lnTo>
                        <a:pt x="2934" y="2991"/>
                      </a:lnTo>
                      <a:lnTo>
                        <a:pt x="2943" y="3064"/>
                      </a:lnTo>
                      <a:lnTo>
                        <a:pt x="2934" y="3137"/>
                      </a:lnTo>
                      <a:lnTo>
                        <a:pt x="2907" y="3209"/>
                      </a:lnTo>
                      <a:lnTo>
                        <a:pt x="2862" y="3272"/>
                      </a:lnTo>
                      <a:lnTo>
                        <a:pt x="2826" y="3335"/>
                      </a:lnTo>
                      <a:lnTo>
                        <a:pt x="2771" y="3380"/>
                      </a:lnTo>
                      <a:lnTo>
                        <a:pt x="2726" y="3435"/>
                      </a:lnTo>
                      <a:lnTo>
                        <a:pt x="2672" y="3481"/>
                      </a:lnTo>
                      <a:lnTo>
                        <a:pt x="2618" y="3526"/>
                      </a:lnTo>
                      <a:lnTo>
                        <a:pt x="2564" y="3580"/>
                      </a:lnTo>
                      <a:lnTo>
                        <a:pt x="2510" y="3633"/>
                      </a:lnTo>
                      <a:lnTo>
                        <a:pt x="2420" y="3679"/>
                      </a:lnTo>
                      <a:lnTo>
                        <a:pt x="2320" y="3724"/>
                      </a:lnTo>
                      <a:lnTo>
                        <a:pt x="2230" y="3769"/>
                      </a:lnTo>
                      <a:lnTo>
                        <a:pt x="2131" y="3805"/>
                      </a:lnTo>
                      <a:lnTo>
                        <a:pt x="2031" y="3842"/>
                      </a:lnTo>
                      <a:lnTo>
                        <a:pt x="1932" y="3868"/>
                      </a:lnTo>
                      <a:lnTo>
                        <a:pt x="1833" y="3896"/>
                      </a:lnTo>
                      <a:lnTo>
                        <a:pt x="1733" y="3923"/>
                      </a:lnTo>
                      <a:lnTo>
                        <a:pt x="1634" y="3959"/>
                      </a:lnTo>
                      <a:lnTo>
                        <a:pt x="1543" y="4004"/>
                      </a:lnTo>
                      <a:lnTo>
                        <a:pt x="1453" y="4058"/>
                      </a:lnTo>
                      <a:lnTo>
                        <a:pt x="1363" y="4113"/>
                      </a:lnTo>
                      <a:lnTo>
                        <a:pt x="1272" y="4167"/>
                      </a:lnTo>
                      <a:lnTo>
                        <a:pt x="1183" y="4222"/>
                      </a:lnTo>
                      <a:lnTo>
                        <a:pt x="1092" y="4267"/>
                      </a:lnTo>
                      <a:lnTo>
                        <a:pt x="1002" y="4312"/>
                      </a:lnTo>
                      <a:lnTo>
                        <a:pt x="974" y="4321"/>
                      </a:lnTo>
                      <a:lnTo>
                        <a:pt x="948" y="4321"/>
                      </a:lnTo>
                      <a:lnTo>
                        <a:pt x="930" y="4321"/>
                      </a:lnTo>
                      <a:lnTo>
                        <a:pt x="903" y="4321"/>
                      </a:lnTo>
                      <a:lnTo>
                        <a:pt x="875" y="4321"/>
                      </a:lnTo>
                      <a:lnTo>
                        <a:pt x="857" y="4312"/>
                      </a:lnTo>
                      <a:lnTo>
                        <a:pt x="839" y="4312"/>
                      </a:lnTo>
                      <a:lnTo>
                        <a:pt x="821" y="4312"/>
                      </a:lnTo>
                      <a:lnTo>
                        <a:pt x="812" y="4303"/>
                      </a:lnTo>
                      <a:lnTo>
                        <a:pt x="794" y="4293"/>
                      </a:lnTo>
                      <a:lnTo>
                        <a:pt x="786" y="4275"/>
                      </a:lnTo>
                      <a:lnTo>
                        <a:pt x="767" y="4257"/>
                      </a:lnTo>
                      <a:lnTo>
                        <a:pt x="758" y="4239"/>
                      </a:lnTo>
                      <a:lnTo>
                        <a:pt x="749" y="4222"/>
                      </a:lnTo>
                      <a:lnTo>
                        <a:pt x="740" y="4204"/>
                      </a:lnTo>
                      <a:lnTo>
                        <a:pt x="740" y="4186"/>
                      </a:lnTo>
                      <a:lnTo>
                        <a:pt x="740" y="4149"/>
                      </a:lnTo>
                      <a:lnTo>
                        <a:pt x="749" y="4113"/>
                      </a:lnTo>
                      <a:lnTo>
                        <a:pt x="758" y="4077"/>
                      </a:lnTo>
                      <a:lnTo>
                        <a:pt x="786" y="4050"/>
                      </a:lnTo>
                      <a:lnTo>
                        <a:pt x="803" y="4014"/>
                      </a:lnTo>
                      <a:lnTo>
                        <a:pt x="839" y="3995"/>
                      </a:lnTo>
                      <a:lnTo>
                        <a:pt x="867" y="3969"/>
                      </a:lnTo>
                      <a:lnTo>
                        <a:pt x="893" y="3951"/>
                      </a:lnTo>
                      <a:lnTo>
                        <a:pt x="911" y="3951"/>
                      </a:lnTo>
                      <a:lnTo>
                        <a:pt x="930" y="3941"/>
                      </a:lnTo>
                      <a:lnTo>
                        <a:pt x="938" y="3941"/>
                      </a:lnTo>
                      <a:lnTo>
                        <a:pt x="956" y="3932"/>
                      </a:lnTo>
                      <a:lnTo>
                        <a:pt x="966" y="3923"/>
                      </a:lnTo>
                      <a:lnTo>
                        <a:pt x="984" y="3923"/>
                      </a:lnTo>
                      <a:lnTo>
                        <a:pt x="1002" y="3923"/>
                      </a:lnTo>
                      <a:lnTo>
                        <a:pt x="1011" y="3923"/>
                      </a:lnTo>
                      <a:lnTo>
                        <a:pt x="1029" y="3914"/>
                      </a:lnTo>
                      <a:lnTo>
                        <a:pt x="1047" y="3905"/>
                      </a:lnTo>
                      <a:lnTo>
                        <a:pt x="1065" y="3905"/>
                      </a:lnTo>
                      <a:lnTo>
                        <a:pt x="1083" y="3905"/>
                      </a:lnTo>
                      <a:lnTo>
                        <a:pt x="1102" y="3905"/>
                      </a:lnTo>
                      <a:lnTo>
                        <a:pt x="1110" y="3896"/>
                      </a:lnTo>
                      <a:lnTo>
                        <a:pt x="1110" y="3886"/>
                      </a:lnTo>
                      <a:lnTo>
                        <a:pt x="1092" y="3860"/>
                      </a:lnTo>
                      <a:lnTo>
                        <a:pt x="1074" y="3851"/>
                      </a:lnTo>
                      <a:lnTo>
                        <a:pt x="1056" y="3842"/>
                      </a:lnTo>
                      <a:lnTo>
                        <a:pt x="1037" y="3842"/>
                      </a:lnTo>
                      <a:lnTo>
                        <a:pt x="1019" y="3842"/>
                      </a:lnTo>
                      <a:lnTo>
                        <a:pt x="1002" y="3842"/>
                      </a:lnTo>
                      <a:lnTo>
                        <a:pt x="974" y="3851"/>
                      </a:lnTo>
                      <a:lnTo>
                        <a:pt x="956" y="3851"/>
                      </a:lnTo>
                      <a:lnTo>
                        <a:pt x="938" y="3851"/>
                      </a:lnTo>
                      <a:lnTo>
                        <a:pt x="885" y="3860"/>
                      </a:lnTo>
                      <a:lnTo>
                        <a:pt x="839" y="3878"/>
                      </a:lnTo>
                      <a:lnTo>
                        <a:pt x="794" y="3914"/>
                      </a:lnTo>
                      <a:lnTo>
                        <a:pt x="758" y="3951"/>
                      </a:lnTo>
                      <a:lnTo>
                        <a:pt x="721" y="3986"/>
                      </a:lnTo>
                      <a:lnTo>
                        <a:pt x="686" y="4032"/>
                      </a:lnTo>
                      <a:lnTo>
                        <a:pt x="658" y="4077"/>
                      </a:lnTo>
                      <a:lnTo>
                        <a:pt x="650" y="4121"/>
                      </a:lnTo>
                      <a:lnTo>
                        <a:pt x="640" y="4140"/>
                      </a:lnTo>
                      <a:lnTo>
                        <a:pt x="640" y="4158"/>
                      </a:lnTo>
                      <a:lnTo>
                        <a:pt x="640" y="4167"/>
                      </a:lnTo>
                      <a:lnTo>
                        <a:pt x="640" y="4186"/>
                      </a:lnTo>
                      <a:lnTo>
                        <a:pt x="640" y="4204"/>
                      </a:lnTo>
                      <a:lnTo>
                        <a:pt x="650" y="4212"/>
                      </a:lnTo>
                      <a:lnTo>
                        <a:pt x="658" y="4230"/>
                      </a:lnTo>
                      <a:lnTo>
                        <a:pt x="658" y="4239"/>
                      </a:lnTo>
                      <a:lnTo>
                        <a:pt x="622" y="4249"/>
                      </a:lnTo>
                      <a:lnTo>
                        <a:pt x="586" y="4257"/>
                      </a:lnTo>
                      <a:lnTo>
                        <a:pt x="551" y="4257"/>
                      </a:lnTo>
                      <a:lnTo>
                        <a:pt x="514" y="4257"/>
                      </a:lnTo>
                      <a:lnTo>
                        <a:pt x="478" y="4249"/>
                      </a:lnTo>
                      <a:lnTo>
                        <a:pt x="442" y="4239"/>
                      </a:lnTo>
                      <a:lnTo>
                        <a:pt x="405" y="4222"/>
                      </a:lnTo>
                      <a:lnTo>
                        <a:pt x="369" y="4212"/>
                      </a:lnTo>
                      <a:lnTo>
                        <a:pt x="334" y="4186"/>
                      </a:lnTo>
                      <a:lnTo>
                        <a:pt x="306" y="4158"/>
                      </a:lnTo>
                      <a:lnTo>
                        <a:pt x="279" y="4131"/>
                      </a:lnTo>
                      <a:lnTo>
                        <a:pt x="253" y="4103"/>
                      </a:lnTo>
                      <a:lnTo>
                        <a:pt x="235" y="4068"/>
                      </a:lnTo>
                      <a:lnTo>
                        <a:pt x="225" y="4032"/>
                      </a:lnTo>
                      <a:lnTo>
                        <a:pt x="225" y="3995"/>
                      </a:lnTo>
                      <a:lnTo>
                        <a:pt x="225" y="3951"/>
                      </a:lnTo>
                      <a:lnTo>
                        <a:pt x="261" y="3905"/>
                      </a:lnTo>
                      <a:lnTo>
                        <a:pt x="306" y="3860"/>
                      </a:lnTo>
                      <a:lnTo>
                        <a:pt x="352" y="3815"/>
                      </a:lnTo>
                      <a:lnTo>
                        <a:pt x="405" y="3779"/>
                      </a:lnTo>
                      <a:lnTo>
                        <a:pt x="460" y="3742"/>
                      </a:lnTo>
                      <a:lnTo>
                        <a:pt x="514" y="3724"/>
                      </a:lnTo>
                      <a:lnTo>
                        <a:pt x="569" y="3706"/>
                      </a:lnTo>
                      <a:lnTo>
                        <a:pt x="632" y="3706"/>
                      </a:lnTo>
                      <a:lnTo>
                        <a:pt x="650" y="3716"/>
                      </a:lnTo>
                      <a:lnTo>
                        <a:pt x="658" y="3724"/>
                      </a:lnTo>
                      <a:lnTo>
                        <a:pt x="677" y="3724"/>
                      </a:lnTo>
                      <a:lnTo>
                        <a:pt x="695" y="3724"/>
                      </a:lnTo>
                      <a:lnTo>
                        <a:pt x="713" y="3724"/>
                      </a:lnTo>
                      <a:lnTo>
                        <a:pt x="721" y="3724"/>
                      </a:lnTo>
                      <a:lnTo>
                        <a:pt x="740" y="3716"/>
                      </a:lnTo>
                      <a:lnTo>
                        <a:pt x="749" y="3716"/>
                      </a:lnTo>
                      <a:lnTo>
                        <a:pt x="749" y="3706"/>
                      </a:lnTo>
                      <a:lnTo>
                        <a:pt x="740" y="3688"/>
                      </a:lnTo>
                      <a:lnTo>
                        <a:pt x="740" y="3679"/>
                      </a:lnTo>
                      <a:lnTo>
                        <a:pt x="731" y="3679"/>
                      </a:lnTo>
                      <a:lnTo>
                        <a:pt x="713" y="3670"/>
                      </a:lnTo>
                      <a:lnTo>
                        <a:pt x="703" y="3661"/>
                      </a:lnTo>
                      <a:lnTo>
                        <a:pt x="695" y="3661"/>
                      </a:lnTo>
                      <a:lnTo>
                        <a:pt x="686" y="3652"/>
                      </a:lnTo>
                      <a:lnTo>
                        <a:pt x="650" y="3643"/>
                      </a:lnTo>
                      <a:lnTo>
                        <a:pt x="614" y="3633"/>
                      </a:lnTo>
                      <a:lnTo>
                        <a:pt x="577" y="3633"/>
                      </a:lnTo>
                      <a:lnTo>
                        <a:pt x="541" y="3633"/>
                      </a:lnTo>
                      <a:lnTo>
                        <a:pt x="470" y="3652"/>
                      </a:lnTo>
                      <a:lnTo>
                        <a:pt x="397" y="3679"/>
                      </a:lnTo>
                      <a:lnTo>
                        <a:pt x="334" y="3716"/>
                      </a:lnTo>
                      <a:lnTo>
                        <a:pt x="270" y="3760"/>
                      </a:lnTo>
                      <a:lnTo>
                        <a:pt x="217" y="3815"/>
                      </a:lnTo>
                      <a:lnTo>
                        <a:pt x="162" y="3868"/>
                      </a:lnTo>
                      <a:lnTo>
                        <a:pt x="154" y="3878"/>
                      </a:lnTo>
                      <a:lnTo>
                        <a:pt x="144" y="3886"/>
                      </a:lnTo>
                      <a:lnTo>
                        <a:pt x="135" y="3896"/>
                      </a:lnTo>
                      <a:lnTo>
                        <a:pt x="126" y="3905"/>
                      </a:lnTo>
                      <a:lnTo>
                        <a:pt x="117" y="3914"/>
                      </a:lnTo>
                      <a:lnTo>
                        <a:pt x="108" y="3923"/>
                      </a:lnTo>
                      <a:lnTo>
                        <a:pt x="108" y="3941"/>
                      </a:lnTo>
                      <a:lnTo>
                        <a:pt x="108" y="3951"/>
                      </a:lnTo>
                      <a:lnTo>
                        <a:pt x="89" y="3932"/>
                      </a:lnTo>
                      <a:lnTo>
                        <a:pt x="71" y="3914"/>
                      </a:lnTo>
                      <a:lnTo>
                        <a:pt x="53" y="3896"/>
                      </a:lnTo>
                      <a:lnTo>
                        <a:pt x="36" y="3878"/>
                      </a:lnTo>
                      <a:lnTo>
                        <a:pt x="26" y="3851"/>
                      </a:lnTo>
                      <a:lnTo>
                        <a:pt x="18" y="3823"/>
                      </a:lnTo>
                      <a:lnTo>
                        <a:pt x="8" y="3797"/>
                      </a:lnTo>
                      <a:lnTo>
                        <a:pt x="0" y="3769"/>
                      </a:lnTo>
                      <a:lnTo>
                        <a:pt x="8" y="3724"/>
                      </a:lnTo>
                      <a:lnTo>
                        <a:pt x="26" y="3688"/>
                      </a:lnTo>
                      <a:lnTo>
                        <a:pt x="53" y="3652"/>
                      </a:lnTo>
                      <a:lnTo>
                        <a:pt x="89" y="3625"/>
                      </a:lnTo>
                      <a:lnTo>
                        <a:pt x="117" y="3598"/>
                      </a:lnTo>
                      <a:lnTo>
                        <a:pt x="154" y="3570"/>
                      </a:lnTo>
                      <a:lnTo>
                        <a:pt x="198" y="3552"/>
                      </a:lnTo>
                      <a:lnTo>
                        <a:pt x="235" y="3526"/>
                      </a:lnTo>
                      <a:lnTo>
                        <a:pt x="288" y="3516"/>
                      </a:lnTo>
                      <a:lnTo>
                        <a:pt x="334" y="3507"/>
                      </a:lnTo>
                      <a:lnTo>
                        <a:pt x="379" y="3498"/>
                      </a:lnTo>
                      <a:lnTo>
                        <a:pt x="424" y="3481"/>
                      </a:lnTo>
                      <a:lnTo>
                        <a:pt x="470" y="3471"/>
                      </a:lnTo>
                      <a:lnTo>
                        <a:pt x="514" y="3462"/>
                      </a:lnTo>
                      <a:lnTo>
                        <a:pt x="559" y="3453"/>
                      </a:lnTo>
                      <a:lnTo>
                        <a:pt x="614" y="3444"/>
                      </a:lnTo>
                      <a:lnTo>
                        <a:pt x="632" y="3453"/>
                      </a:lnTo>
                      <a:lnTo>
                        <a:pt x="650" y="3453"/>
                      </a:lnTo>
                      <a:lnTo>
                        <a:pt x="668" y="3444"/>
                      </a:lnTo>
                      <a:lnTo>
                        <a:pt x="686" y="3435"/>
                      </a:lnTo>
                      <a:lnTo>
                        <a:pt x="695" y="3417"/>
                      </a:lnTo>
                      <a:lnTo>
                        <a:pt x="713" y="3417"/>
                      </a:lnTo>
                      <a:lnTo>
                        <a:pt x="731" y="3417"/>
                      </a:lnTo>
                      <a:lnTo>
                        <a:pt x="749" y="3426"/>
                      </a:lnTo>
                      <a:lnTo>
                        <a:pt x="758" y="3417"/>
                      </a:lnTo>
                      <a:lnTo>
                        <a:pt x="776" y="3408"/>
                      </a:lnTo>
                      <a:lnTo>
                        <a:pt x="786" y="3398"/>
                      </a:lnTo>
                      <a:lnTo>
                        <a:pt x="794" y="3380"/>
                      </a:lnTo>
                      <a:lnTo>
                        <a:pt x="803" y="3380"/>
                      </a:lnTo>
                      <a:lnTo>
                        <a:pt x="821" y="3372"/>
                      </a:lnTo>
                      <a:lnTo>
                        <a:pt x="830" y="3362"/>
                      </a:lnTo>
                      <a:lnTo>
                        <a:pt x="848" y="3362"/>
                      </a:lnTo>
                      <a:lnTo>
                        <a:pt x="857" y="3345"/>
                      </a:lnTo>
                      <a:lnTo>
                        <a:pt x="875" y="3327"/>
                      </a:lnTo>
                      <a:lnTo>
                        <a:pt x="885" y="3327"/>
                      </a:lnTo>
                      <a:lnTo>
                        <a:pt x="903" y="3317"/>
                      </a:lnTo>
                      <a:lnTo>
                        <a:pt x="930" y="3309"/>
                      </a:lnTo>
                      <a:lnTo>
                        <a:pt x="948" y="3309"/>
                      </a:lnTo>
                      <a:lnTo>
                        <a:pt x="966" y="3299"/>
                      </a:lnTo>
                      <a:lnTo>
                        <a:pt x="984" y="3291"/>
                      </a:lnTo>
                      <a:lnTo>
                        <a:pt x="1019" y="3272"/>
                      </a:lnTo>
                      <a:lnTo>
                        <a:pt x="1056" y="3263"/>
                      </a:lnTo>
                      <a:lnTo>
                        <a:pt x="1092" y="3254"/>
                      </a:lnTo>
                      <a:lnTo>
                        <a:pt x="1128" y="3245"/>
                      </a:lnTo>
                      <a:lnTo>
                        <a:pt x="1164" y="3236"/>
                      </a:lnTo>
                      <a:lnTo>
                        <a:pt x="1201" y="3228"/>
                      </a:lnTo>
                      <a:lnTo>
                        <a:pt x="1236" y="3209"/>
                      </a:lnTo>
                      <a:lnTo>
                        <a:pt x="1264" y="3182"/>
                      </a:lnTo>
                      <a:lnTo>
                        <a:pt x="1318" y="3145"/>
                      </a:lnTo>
                      <a:lnTo>
                        <a:pt x="1372" y="3119"/>
                      </a:lnTo>
                      <a:lnTo>
                        <a:pt x="1436" y="3082"/>
                      </a:lnTo>
                      <a:lnTo>
                        <a:pt x="1489" y="3046"/>
                      </a:lnTo>
                      <a:lnTo>
                        <a:pt x="1553" y="3019"/>
                      </a:lnTo>
                      <a:lnTo>
                        <a:pt x="1606" y="2983"/>
                      </a:lnTo>
                      <a:lnTo>
                        <a:pt x="1661" y="2947"/>
                      </a:lnTo>
                      <a:lnTo>
                        <a:pt x="1715" y="2910"/>
                      </a:lnTo>
                      <a:lnTo>
                        <a:pt x="1724" y="2910"/>
                      </a:lnTo>
                      <a:lnTo>
                        <a:pt x="1733" y="2910"/>
                      </a:lnTo>
                      <a:lnTo>
                        <a:pt x="1742" y="2910"/>
                      </a:lnTo>
                      <a:lnTo>
                        <a:pt x="1752" y="2920"/>
                      </a:lnTo>
                      <a:lnTo>
                        <a:pt x="1760" y="2920"/>
                      </a:lnTo>
                      <a:lnTo>
                        <a:pt x="1770" y="2910"/>
                      </a:lnTo>
                      <a:lnTo>
                        <a:pt x="1778" y="2910"/>
                      </a:lnTo>
                      <a:lnTo>
                        <a:pt x="1778" y="2892"/>
                      </a:lnTo>
                      <a:lnTo>
                        <a:pt x="1742" y="2757"/>
                      </a:lnTo>
                      <a:lnTo>
                        <a:pt x="1688" y="2630"/>
                      </a:lnTo>
                      <a:lnTo>
                        <a:pt x="1625" y="2503"/>
                      </a:lnTo>
                      <a:lnTo>
                        <a:pt x="1562" y="2377"/>
                      </a:lnTo>
                      <a:lnTo>
                        <a:pt x="1489" y="2260"/>
                      </a:lnTo>
                      <a:lnTo>
                        <a:pt x="1408" y="2142"/>
                      </a:lnTo>
                      <a:lnTo>
                        <a:pt x="1336" y="2025"/>
                      </a:lnTo>
                      <a:lnTo>
                        <a:pt x="1272" y="1898"/>
                      </a:lnTo>
                      <a:lnTo>
                        <a:pt x="1227" y="1863"/>
                      </a:lnTo>
                      <a:lnTo>
                        <a:pt x="1201" y="1817"/>
                      </a:lnTo>
                      <a:lnTo>
                        <a:pt x="1173" y="1772"/>
                      </a:lnTo>
                      <a:lnTo>
                        <a:pt x="1146" y="1727"/>
                      </a:lnTo>
                      <a:lnTo>
                        <a:pt x="1102" y="1627"/>
                      </a:lnTo>
                      <a:lnTo>
                        <a:pt x="1074" y="1527"/>
                      </a:lnTo>
                      <a:lnTo>
                        <a:pt x="1047" y="1428"/>
                      </a:lnTo>
                      <a:lnTo>
                        <a:pt x="1029" y="1329"/>
                      </a:lnTo>
                      <a:lnTo>
                        <a:pt x="1002" y="1221"/>
                      </a:lnTo>
                      <a:lnTo>
                        <a:pt x="984" y="1120"/>
                      </a:lnTo>
                      <a:lnTo>
                        <a:pt x="984" y="1085"/>
                      </a:lnTo>
                      <a:lnTo>
                        <a:pt x="984" y="1049"/>
                      </a:lnTo>
                      <a:lnTo>
                        <a:pt x="984" y="1012"/>
                      </a:lnTo>
                      <a:lnTo>
                        <a:pt x="984" y="976"/>
                      </a:lnTo>
                      <a:lnTo>
                        <a:pt x="984" y="940"/>
                      </a:lnTo>
                      <a:lnTo>
                        <a:pt x="993" y="913"/>
                      </a:lnTo>
                      <a:lnTo>
                        <a:pt x="1002" y="877"/>
                      </a:lnTo>
                      <a:lnTo>
                        <a:pt x="1029" y="850"/>
                      </a:lnTo>
                      <a:lnTo>
                        <a:pt x="1056" y="832"/>
                      </a:lnTo>
                      <a:lnTo>
                        <a:pt x="1083" y="814"/>
                      </a:lnTo>
                      <a:lnTo>
                        <a:pt x="1110" y="796"/>
                      </a:lnTo>
                      <a:lnTo>
                        <a:pt x="1146" y="777"/>
                      </a:lnTo>
                      <a:lnTo>
                        <a:pt x="1173" y="768"/>
                      </a:lnTo>
                      <a:lnTo>
                        <a:pt x="1201" y="750"/>
                      </a:lnTo>
                      <a:lnTo>
                        <a:pt x="1227" y="733"/>
                      </a:lnTo>
                      <a:lnTo>
                        <a:pt x="1254" y="705"/>
                      </a:lnTo>
                      <a:lnTo>
                        <a:pt x="1318" y="687"/>
                      </a:lnTo>
                      <a:lnTo>
                        <a:pt x="1372" y="660"/>
                      </a:lnTo>
                      <a:lnTo>
                        <a:pt x="1426" y="624"/>
                      </a:lnTo>
                      <a:lnTo>
                        <a:pt x="1471" y="579"/>
                      </a:lnTo>
                      <a:lnTo>
                        <a:pt x="1525" y="543"/>
                      </a:lnTo>
                      <a:lnTo>
                        <a:pt x="1570" y="506"/>
                      </a:lnTo>
                      <a:lnTo>
                        <a:pt x="1625" y="461"/>
                      </a:lnTo>
                      <a:lnTo>
                        <a:pt x="1688" y="434"/>
                      </a:lnTo>
                      <a:lnTo>
                        <a:pt x="1724" y="407"/>
                      </a:lnTo>
                      <a:lnTo>
                        <a:pt x="1770" y="379"/>
                      </a:lnTo>
                      <a:lnTo>
                        <a:pt x="1815" y="352"/>
                      </a:lnTo>
                      <a:lnTo>
                        <a:pt x="1851" y="316"/>
                      </a:lnTo>
                      <a:lnTo>
                        <a:pt x="1886" y="289"/>
                      </a:lnTo>
                      <a:lnTo>
                        <a:pt x="1932" y="253"/>
                      </a:lnTo>
                      <a:lnTo>
                        <a:pt x="1968" y="226"/>
                      </a:lnTo>
                      <a:lnTo>
                        <a:pt x="2013" y="208"/>
                      </a:lnTo>
                      <a:lnTo>
                        <a:pt x="2058" y="162"/>
                      </a:lnTo>
                      <a:lnTo>
                        <a:pt x="2103" y="136"/>
                      </a:lnTo>
                      <a:lnTo>
                        <a:pt x="2149" y="109"/>
                      </a:lnTo>
                      <a:lnTo>
                        <a:pt x="2194" y="81"/>
                      </a:lnTo>
                      <a:lnTo>
                        <a:pt x="2238" y="63"/>
                      </a:lnTo>
                      <a:lnTo>
                        <a:pt x="2293" y="45"/>
                      </a:lnTo>
                      <a:lnTo>
                        <a:pt x="2338" y="18"/>
                      </a:lnTo>
                      <a:lnTo>
                        <a:pt x="2392" y="0"/>
                      </a:lnTo>
                      <a:lnTo>
                        <a:pt x="2402" y="54"/>
                      </a:lnTo>
                      <a:lnTo>
                        <a:pt x="2420" y="99"/>
                      </a:lnTo>
                      <a:lnTo>
                        <a:pt x="2437" y="154"/>
                      </a:lnTo>
                      <a:lnTo>
                        <a:pt x="2465" y="199"/>
                      </a:lnTo>
                      <a:lnTo>
                        <a:pt x="2491" y="245"/>
                      </a:lnTo>
                      <a:lnTo>
                        <a:pt x="2519" y="289"/>
                      </a:lnTo>
                      <a:lnTo>
                        <a:pt x="2554" y="334"/>
                      </a:lnTo>
                      <a:lnTo>
                        <a:pt x="2591" y="371"/>
                      </a:lnTo>
                      <a:close/>
                    </a:path>
                  </a:pathLst>
                </a:custGeom>
                <a:solidFill>
                  <a:srgbClr val="CC6633"/>
                </a:solidFill>
                <a:ln w="9525">
                  <a:noFill/>
                  <a:round/>
                  <a:headEnd/>
                  <a:tailEnd/>
                </a:ln>
              </p:spPr>
              <p:txBody>
                <a:bodyPr>
                  <a:prstTxWarp prst="textNoShape">
                    <a:avLst/>
                  </a:prstTxWarp>
                </a:bodyPr>
                <a:lstStyle/>
                <a:p>
                  <a:endParaRPr lang="en-US"/>
                </a:p>
              </p:txBody>
            </p:sp>
            <p:sp>
              <p:nvSpPr>
                <p:cNvPr id="39051" name="Freeform 98"/>
                <p:cNvSpPr>
                  <a:spLocks noChangeAspect="1"/>
                </p:cNvSpPr>
                <p:nvPr/>
              </p:nvSpPr>
              <p:spPr bwMode="auto">
                <a:xfrm>
                  <a:off x="1565" y="3312"/>
                  <a:ext cx="2" cy="1"/>
                </a:xfrm>
                <a:custGeom>
                  <a:avLst/>
                  <a:gdLst>
                    <a:gd name="T0" fmla="*/ 28 w 28"/>
                    <a:gd name="T1" fmla="*/ 10 h 10"/>
                    <a:gd name="T2" fmla="*/ 0 w 28"/>
                    <a:gd name="T3" fmla="*/ 10 h 10"/>
                    <a:gd name="T4" fmla="*/ 0 w 28"/>
                    <a:gd name="T5" fmla="*/ 0 h 10"/>
                    <a:gd name="T6" fmla="*/ 10 w 28"/>
                    <a:gd name="T7" fmla="*/ 0 h 10"/>
                    <a:gd name="T8" fmla="*/ 18 w 28"/>
                    <a:gd name="T9" fmla="*/ 10 h 10"/>
                    <a:gd name="T10" fmla="*/ 28 w 28"/>
                    <a:gd name="T11" fmla="*/ 10 h 10"/>
                    <a:gd name="T12" fmla="*/ 0 60000 65536"/>
                    <a:gd name="T13" fmla="*/ 0 60000 65536"/>
                    <a:gd name="T14" fmla="*/ 0 60000 65536"/>
                    <a:gd name="T15" fmla="*/ 0 60000 65536"/>
                    <a:gd name="T16" fmla="*/ 0 60000 65536"/>
                    <a:gd name="T17" fmla="*/ 0 60000 65536"/>
                    <a:gd name="T18" fmla="*/ 0 w 28"/>
                    <a:gd name="T19" fmla="*/ 0 h 10"/>
                    <a:gd name="T20" fmla="*/ 28 w 2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8" h="10">
                      <a:moveTo>
                        <a:pt x="28" y="10"/>
                      </a:moveTo>
                      <a:lnTo>
                        <a:pt x="0" y="10"/>
                      </a:lnTo>
                      <a:lnTo>
                        <a:pt x="0" y="0"/>
                      </a:lnTo>
                      <a:lnTo>
                        <a:pt x="10" y="0"/>
                      </a:lnTo>
                      <a:lnTo>
                        <a:pt x="18" y="10"/>
                      </a:lnTo>
                      <a:lnTo>
                        <a:pt x="28" y="10"/>
                      </a:lnTo>
                      <a:close/>
                    </a:path>
                  </a:pathLst>
                </a:custGeom>
                <a:solidFill>
                  <a:srgbClr val="FFFFFF"/>
                </a:solidFill>
                <a:ln w="9525">
                  <a:noFill/>
                  <a:round/>
                  <a:headEnd/>
                  <a:tailEnd/>
                </a:ln>
              </p:spPr>
              <p:txBody>
                <a:bodyPr>
                  <a:prstTxWarp prst="textNoShape">
                    <a:avLst/>
                  </a:prstTxWarp>
                </a:bodyPr>
                <a:lstStyle/>
                <a:p>
                  <a:endParaRPr lang="en-US"/>
                </a:p>
              </p:txBody>
            </p:sp>
            <p:sp>
              <p:nvSpPr>
                <p:cNvPr id="39052" name="Freeform 99"/>
                <p:cNvSpPr>
                  <a:spLocks noChangeAspect="1"/>
                </p:cNvSpPr>
                <p:nvPr/>
              </p:nvSpPr>
              <p:spPr bwMode="auto">
                <a:xfrm>
                  <a:off x="1373" y="3315"/>
                  <a:ext cx="281" cy="383"/>
                </a:xfrm>
                <a:custGeom>
                  <a:avLst/>
                  <a:gdLst>
                    <a:gd name="T0" fmla="*/ 1481 w 2809"/>
                    <a:gd name="T1" fmla="*/ 127 h 3823"/>
                    <a:gd name="T2" fmla="*/ 1697 w 2809"/>
                    <a:gd name="T3" fmla="*/ 99 h 3823"/>
                    <a:gd name="T4" fmla="*/ 1987 w 2809"/>
                    <a:gd name="T5" fmla="*/ 190 h 3823"/>
                    <a:gd name="T6" fmla="*/ 2276 w 2809"/>
                    <a:gd name="T7" fmla="*/ 415 h 3823"/>
                    <a:gd name="T8" fmla="*/ 2475 w 2809"/>
                    <a:gd name="T9" fmla="*/ 605 h 3823"/>
                    <a:gd name="T10" fmla="*/ 2519 w 2809"/>
                    <a:gd name="T11" fmla="*/ 767 h 3823"/>
                    <a:gd name="T12" fmla="*/ 2574 w 2809"/>
                    <a:gd name="T13" fmla="*/ 1148 h 3823"/>
                    <a:gd name="T14" fmla="*/ 2493 w 2809"/>
                    <a:gd name="T15" fmla="*/ 1111 h 3823"/>
                    <a:gd name="T16" fmla="*/ 2475 w 2809"/>
                    <a:gd name="T17" fmla="*/ 1193 h 3823"/>
                    <a:gd name="T18" fmla="*/ 2511 w 2809"/>
                    <a:gd name="T19" fmla="*/ 1338 h 3823"/>
                    <a:gd name="T20" fmla="*/ 2519 w 2809"/>
                    <a:gd name="T21" fmla="*/ 1536 h 3823"/>
                    <a:gd name="T22" fmla="*/ 2574 w 2809"/>
                    <a:gd name="T23" fmla="*/ 1735 h 3823"/>
                    <a:gd name="T24" fmla="*/ 2655 w 2809"/>
                    <a:gd name="T25" fmla="*/ 2033 h 3823"/>
                    <a:gd name="T26" fmla="*/ 2682 w 2809"/>
                    <a:gd name="T27" fmla="*/ 2142 h 3823"/>
                    <a:gd name="T28" fmla="*/ 2781 w 2809"/>
                    <a:gd name="T29" fmla="*/ 2612 h 3823"/>
                    <a:gd name="T30" fmla="*/ 2809 w 2809"/>
                    <a:gd name="T31" fmla="*/ 2756 h 3823"/>
                    <a:gd name="T32" fmla="*/ 2746 w 2809"/>
                    <a:gd name="T33" fmla="*/ 2792 h 3823"/>
                    <a:gd name="T34" fmla="*/ 2637 w 2809"/>
                    <a:gd name="T35" fmla="*/ 3471 h 3823"/>
                    <a:gd name="T36" fmla="*/ 2348 w 2809"/>
                    <a:gd name="T37" fmla="*/ 3750 h 3823"/>
                    <a:gd name="T38" fmla="*/ 2248 w 2809"/>
                    <a:gd name="T39" fmla="*/ 3769 h 3823"/>
                    <a:gd name="T40" fmla="*/ 1762 w 2809"/>
                    <a:gd name="T41" fmla="*/ 3706 h 3823"/>
                    <a:gd name="T42" fmla="*/ 1572 w 2809"/>
                    <a:gd name="T43" fmla="*/ 3687 h 3823"/>
                    <a:gd name="T44" fmla="*/ 1130 w 2809"/>
                    <a:gd name="T45" fmla="*/ 3669 h 3823"/>
                    <a:gd name="T46" fmla="*/ 705 w 2809"/>
                    <a:gd name="T47" fmla="*/ 3778 h 3823"/>
                    <a:gd name="T48" fmla="*/ 452 w 2809"/>
                    <a:gd name="T49" fmla="*/ 3805 h 3823"/>
                    <a:gd name="T50" fmla="*/ 415 w 2809"/>
                    <a:gd name="T51" fmla="*/ 3616 h 3823"/>
                    <a:gd name="T52" fmla="*/ 660 w 2809"/>
                    <a:gd name="T53" fmla="*/ 3434 h 3823"/>
                    <a:gd name="T54" fmla="*/ 849 w 2809"/>
                    <a:gd name="T55" fmla="*/ 3398 h 3823"/>
                    <a:gd name="T56" fmla="*/ 804 w 2809"/>
                    <a:gd name="T57" fmla="*/ 3335 h 3823"/>
                    <a:gd name="T58" fmla="*/ 344 w 2809"/>
                    <a:gd name="T59" fmla="*/ 3534 h 3823"/>
                    <a:gd name="T60" fmla="*/ 281 w 2809"/>
                    <a:gd name="T61" fmla="*/ 3687 h 3823"/>
                    <a:gd name="T62" fmla="*/ 199 w 2809"/>
                    <a:gd name="T63" fmla="*/ 3669 h 3823"/>
                    <a:gd name="T64" fmla="*/ 217 w 2809"/>
                    <a:gd name="T65" fmla="*/ 3434 h 3823"/>
                    <a:gd name="T66" fmla="*/ 461 w 2809"/>
                    <a:gd name="T67" fmla="*/ 3245 h 3823"/>
                    <a:gd name="T68" fmla="*/ 642 w 2809"/>
                    <a:gd name="T69" fmla="*/ 3181 h 3823"/>
                    <a:gd name="T70" fmla="*/ 506 w 2809"/>
                    <a:gd name="T71" fmla="*/ 3154 h 3823"/>
                    <a:gd name="T72" fmla="*/ 99 w 2809"/>
                    <a:gd name="T73" fmla="*/ 3426 h 3823"/>
                    <a:gd name="T74" fmla="*/ 10 w 2809"/>
                    <a:gd name="T75" fmla="*/ 3345 h 3823"/>
                    <a:gd name="T76" fmla="*/ 380 w 2809"/>
                    <a:gd name="T77" fmla="*/ 2946 h 3823"/>
                    <a:gd name="T78" fmla="*/ 885 w 2809"/>
                    <a:gd name="T79" fmla="*/ 2883 h 3823"/>
                    <a:gd name="T80" fmla="*/ 1264 w 2809"/>
                    <a:gd name="T81" fmla="*/ 2910 h 3823"/>
                    <a:gd name="T82" fmla="*/ 1581 w 2809"/>
                    <a:gd name="T83" fmla="*/ 2928 h 3823"/>
                    <a:gd name="T84" fmla="*/ 1716 w 2809"/>
                    <a:gd name="T85" fmla="*/ 2856 h 3823"/>
                    <a:gd name="T86" fmla="*/ 1806 w 2809"/>
                    <a:gd name="T87" fmla="*/ 2603 h 3823"/>
                    <a:gd name="T88" fmla="*/ 1770 w 2809"/>
                    <a:gd name="T89" fmla="*/ 1916 h 3823"/>
                    <a:gd name="T90" fmla="*/ 1707 w 2809"/>
                    <a:gd name="T91" fmla="*/ 1780 h 3823"/>
                    <a:gd name="T92" fmla="*/ 1626 w 2809"/>
                    <a:gd name="T93" fmla="*/ 1816 h 3823"/>
                    <a:gd name="T94" fmla="*/ 1616 w 2809"/>
                    <a:gd name="T95" fmla="*/ 1527 h 3823"/>
                    <a:gd name="T96" fmla="*/ 1527 w 2809"/>
                    <a:gd name="T97" fmla="*/ 1419 h 3823"/>
                    <a:gd name="T98" fmla="*/ 1472 w 2809"/>
                    <a:gd name="T99" fmla="*/ 1492 h 3823"/>
                    <a:gd name="T100" fmla="*/ 1454 w 2809"/>
                    <a:gd name="T101" fmla="*/ 1482 h 3823"/>
                    <a:gd name="T102" fmla="*/ 1409 w 2809"/>
                    <a:gd name="T103" fmla="*/ 1111 h 3823"/>
                    <a:gd name="T104" fmla="*/ 1264 w 2809"/>
                    <a:gd name="T105" fmla="*/ 886 h 3823"/>
                    <a:gd name="T106" fmla="*/ 1138 w 2809"/>
                    <a:gd name="T107" fmla="*/ 850 h 3823"/>
                    <a:gd name="T108" fmla="*/ 1047 w 2809"/>
                    <a:gd name="T109" fmla="*/ 551 h 3823"/>
                    <a:gd name="T110" fmla="*/ 867 w 2809"/>
                    <a:gd name="T111" fmla="*/ 117 h 3823"/>
                    <a:gd name="T112" fmla="*/ 1102 w 2809"/>
                    <a:gd name="T113" fmla="*/ 63 h 3823"/>
                    <a:gd name="T114" fmla="*/ 1165 w 2809"/>
                    <a:gd name="T115" fmla="*/ 117 h 3823"/>
                    <a:gd name="T116" fmla="*/ 1391 w 2809"/>
                    <a:gd name="T117" fmla="*/ 26 h 38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09"/>
                    <a:gd name="T178" fmla="*/ 0 h 3823"/>
                    <a:gd name="T179" fmla="*/ 2809 w 2809"/>
                    <a:gd name="T180" fmla="*/ 3823 h 38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09" h="3823">
                      <a:moveTo>
                        <a:pt x="1481" y="63"/>
                      </a:moveTo>
                      <a:lnTo>
                        <a:pt x="1481" y="72"/>
                      </a:lnTo>
                      <a:lnTo>
                        <a:pt x="1481" y="81"/>
                      </a:lnTo>
                      <a:lnTo>
                        <a:pt x="1481" y="90"/>
                      </a:lnTo>
                      <a:lnTo>
                        <a:pt x="1481" y="108"/>
                      </a:lnTo>
                      <a:lnTo>
                        <a:pt x="1481" y="117"/>
                      </a:lnTo>
                      <a:lnTo>
                        <a:pt x="1481" y="127"/>
                      </a:lnTo>
                      <a:lnTo>
                        <a:pt x="1481" y="144"/>
                      </a:lnTo>
                      <a:lnTo>
                        <a:pt x="1481" y="153"/>
                      </a:lnTo>
                      <a:lnTo>
                        <a:pt x="1527" y="162"/>
                      </a:lnTo>
                      <a:lnTo>
                        <a:pt x="1572" y="162"/>
                      </a:lnTo>
                      <a:lnTo>
                        <a:pt x="1616" y="144"/>
                      </a:lnTo>
                      <a:lnTo>
                        <a:pt x="1662" y="117"/>
                      </a:lnTo>
                      <a:lnTo>
                        <a:pt x="1697" y="99"/>
                      </a:lnTo>
                      <a:lnTo>
                        <a:pt x="1743" y="72"/>
                      </a:lnTo>
                      <a:lnTo>
                        <a:pt x="1788" y="44"/>
                      </a:lnTo>
                      <a:lnTo>
                        <a:pt x="1843" y="36"/>
                      </a:lnTo>
                      <a:lnTo>
                        <a:pt x="1879" y="81"/>
                      </a:lnTo>
                      <a:lnTo>
                        <a:pt x="1914" y="127"/>
                      </a:lnTo>
                      <a:lnTo>
                        <a:pt x="1950" y="153"/>
                      </a:lnTo>
                      <a:lnTo>
                        <a:pt x="1987" y="190"/>
                      </a:lnTo>
                      <a:lnTo>
                        <a:pt x="2032" y="216"/>
                      </a:lnTo>
                      <a:lnTo>
                        <a:pt x="2078" y="253"/>
                      </a:lnTo>
                      <a:lnTo>
                        <a:pt x="2122" y="289"/>
                      </a:lnTo>
                      <a:lnTo>
                        <a:pt x="2167" y="325"/>
                      </a:lnTo>
                      <a:lnTo>
                        <a:pt x="2204" y="352"/>
                      </a:lnTo>
                      <a:lnTo>
                        <a:pt x="2240" y="380"/>
                      </a:lnTo>
                      <a:lnTo>
                        <a:pt x="2276" y="415"/>
                      </a:lnTo>
                      <a:lnTo>
                        <a:pt x="2312" y="443"/>
                      </a:lnTo>
                      <a:lnTo>
                        <a:pt x="2357" y="479"/>
                      </a:lnTo>
                      <a:lnTo>
                        <a:pt x="2394" y="506"/>
                      </a:lnTo>
                      <a:lnTo>
                        <a:pt x="2430" y="532"/>
                      </a:lnTo>
                      <a:lnTo>
                        <a:pt x="2465" y="569"/>
                      </a:lnTo>
                      <a:lnTo>
                        <a:pt x="2465" y="587"/>
                      </a:lnTo>
                      <a:lnTo>
                        <a:pt x="2475" y="605"/>
                      </a:lnTo>
                      <a:lnTo>
                        <a:pt x="2475" y="633"/>
                      </a:lnTo>
                      <a:lnTo>
                        <a:pt x="2475" y="650"/>
                      </a:lnTo>
                      <a:lnTo>
                        <a:pt x="2475" y="678"/>
                      </a:lnTo>
                      <a:lnTo>
                        <a:pt x="2483" y="696"/>
                      </a:lnTo>
                      <a:lnTo>
                        <a:pt x="2493" y="704"/>
                      </a:lnTo>
                      <a:lnTo>
                        <a:pt x="2511" y="714"/>
                      </a:lnTo>
                      <a:lnTo>
                        <a:pt x="2519" y="767"/>
                      </a:lnTo>
                      <a:lnTo>
                        <a:pt x="2529" y="822"/>
                      </a:lnTo>
                      <a:lnTo>
                        <a:pt x="2538" y="876"/>
                      </a:lnTo>
                      <a:lnTo>
                        <a:pt x="2547" y="931"/>
                      </a:lnTo>
                      <a:lnTo>
                        <a:pt x="2556" y="985"/>
                      </a:lnTo>
                      <a:lnTo>
                        <a:pt x="2564" y="1039"/>
                      </a:lnTo>
                      <a:lnTo>
                        <a:pt x="2564" y="1093"/>
                      </a:lnTo>
                      <a:lnTo>
                        <a:pt x="2574" y="1148"/>
                      </a:lnTo>
                      <a:lnTo>
                        <a:pt x="2564" y="1138"/>
                      </a:lnTo>
                      <a:lnTo>
                        <a:pt x="2556" y="1129"/>
                      </a:lnTo>
                      <a:lnTo>
                        <a:pt x="2547" y="1121"/>
                      </a:lnTo>
                      <a:lnTo>
                        <a:pt x="2529" y="1121"/>
                      </a:lnTo>
                      <a:lnTo>
                        <a:pt x="2519" y="1121"/>
                      </a:lnTo>
                      <a:lnTo>
                        <a:pt x="2501" y="1111"/>
                      </a:lnTo>
                      <a:lnTo>
                        <a:pt x="2493" y="1111"/>
                      </a:lnTo>
                      <a:lnTo>
                        <a:pt x="2475" y="1121"/>
                      </a:lnTo>
                      <a:lnTo>
                        <a:pt x="2465" y="1129"/>
                      </a:lnTo>
                      <a:lnTo>
                        <a:pt x="2465" y="1138"/>
                      </a:lnTo>
                      <a:lnTo>
                        <a:pt x="2465" y="1156"/>
                      </a:lnTo>
                      <a:lnTo>
                        <a:pt x="2475" y="1166"/>
                      </a:lnTo>
                      <a:lnTo>
                        <a:pt x="2475" y="1184"/>
                      </a:lnTo>
                      <a:lnTo>
                        <a:pt x="2475" y="1193"/>
                      </a:lnTo>
                      <a:lnTo>
                        <a:pt x="2483" y="1211"/>
                      </a:lnTo>
                      <a:lnTo>
                        <a:pt x="2483" y="1220"/>
                      </a:lnTo>
                      <a:lnTo>
                        <a:pt x="2493" y="1211"/>
                      </a:lnTo>
                      <a:lnTo>
                        <a:pt x="2493" y="1238"/>
                      </a:lnTo>
                      <a:lnTo>
                        <a:pt x="2501" y="1274"/>
                      </a:lnTo>
                      <a:lnTo>
                        <a:pt x="2501" y="1301"/>
                      </a:lnTo>
                      <a:lnTo>
                        <a:pt x="2511" y="1338"/>
                      </a:lnTo>
                      <a:lnTo>
                        <a:pt x="2511" y="1374"/>
                      </a:lnTo>
                      <a:lnTo>
                        <a:pt x="2511" y="1409"/>
                      </a:lnTo>
                      <a:lnTo>
                        <a:pt x="2501" y="1437"/>
                      </a:lnTo>
                      <a:lnTo>
                        <a:pt x="2501" y="1464"/>
                      </a:lnTo>
                      <a:lnTo>
                        <a:pt x="2511" y="1492"/>
                      </a:lnTo>
                      <a:lnTo>
                        <a:pt x="2511" y="1509"/>
                      </a:lnTo>
                      <a:lnTo>
                        <a:pt x="2519" y="1536"/>
                      </a:lnTo>
                      <a:lnTo>
                        <a:pt x="2519" y="1555"/>
                      </a:lnTo>
                      <a:lnTo>
                        <a:pt x="2519" y="1581"/>
                      </a:lnTo>
                      <a:lnTo>
                        <a:pt x="2519" y="1599"/>
                      </a:lnTo>
                      <a:lnTo>
                        <a:pt x="2519" y="1627"/>
                      </a:lnTo>
                      <a:lnTo>
                        <a:pt x="2529" y="1644"/>
                      </a:lnTo>
                      <a:lnTo>
                        <a:pt x="2547" y="1690"/>
                      </a:lnTo>
                      <a:lnTo>
                        <a:pt x="2574" y="1735"/>
                      </a:lnTo>
                      <a:lnTo>
                        <a:pt x="2592" y="1790"/>
                      </a:lnTo>
                      <a:lnTo>
                        <a:pt x="2610" y="1834"/>
                      </a:lnTo>
                      <a:lnTo>
                        <a:pt x="2637" y="1880"/>
                      </a:lnTo>
                      <a:lnTo>
                        <a:pt x="2655" y="1925"/>
                      </a:lnTo>
                      <a:lnTo>
                        <a:pt x="2664" y="1980"/>
                      </a:lnTo>
                      <a:lnTo>
                        <a:pt x="2682" y="2024"/>
                      </a:lnTo>
                      <a:lnTo>
                        <a:pt x="2655" y="2033"/>
                      </a:lnTo>
                      <a:lnTo>
                        <a:pt x="2647" y="2051"/>
                      </a:lnTo>
                      <a:lnTo>
                        <a:pt x="2647" y="2061"/>
                      </a:lnTo>
                      <a:lnTo>
                        <a:pt x="2655" y="2079"/>
                      </a:lnTo>
                      <a:lnTo>
                        <a:pt x="2664" y="2097"/>
                      </a:lnTo>
                      <a:lnTo>
                        <a:pt x="2673" y="2115"/>
                      </a:lnTo>
                      <a:lnTo>
                        <a:pt x="2682" y="2132"/>
                      </a:lnTo>
                      <a:lnTo>
                        <a:pt x="2682" y="2142"/>
                      </a:lnTo>
                      <a:lnTo>
                        <a:pt x="2710" y="2215"/>
                      </a:lnTo>
                      <a:lnTo>
                        <a:pt x="2718" y="2278"/>
                      </a:lnTo>
                      <a:lnTo>
                        <a:pt x="2728" y="2350"/>
                      </a:lnTo>
                      <a:lnTo>
                        <a:pt x="2736" y="2413"/>
                      </a:lnTo>
                      <a:lnTo>
                        <a:pt x="2754" y="2476"/>
                      </a:lnTo>
                      <a:lnTo>
                        <a:pt x="2764" y="2549"/>
                      </a:lnTo>
                      <a:lnTo>
                        <a:pt x="2781" y="2612"/>
                      </a:lnTo>
                      <a:lnTo>
                        <a:pt x="2799" y="2675"/>
                      </a:lnTo>
                      <a:lnTo>
                        <a:pt x="2791" y="2693"/>
                      </a:lnTo>
                      <a:lnTo>
                        <a:pt x="2791" y="2703"/>
                      </a:lnTo>
                      <a:lnTo>
                        <a:pt x="2799" y="2721"/>
                      </a:lnTo>
                      <a:lnTo>
                        <a:pt x="2799" y="2729"/>
                      </a:lnTo>
                      <a:lnTo>
                        <a:pt x="2809" y="2748"/>
                      </a:lnTo>
                      <a:lnTo>
                        <a:pt x="2809" y="2756"/>
                      </a:lnTo>
                      <a:lnTo>
                        <a:pt x="2799" y="2766"/>
                      </a:lnTo>
                      <a:lnTo>
                        <a:pt x="2781" y="2774"/>
                      </a:lnTo>
                      <a:lnTo>
                        <a:pt x="2773" y="2774"/>
                      </a:lnTo>
                      <a:lnTo>
                        <a:pt x="2764" y="2774"/>
                      </a:lnTo>
                      <a:lnTo>
                        <a:pt x="2754" y="2784"/>
                      </a:lnTo>
                      <a:lnTo>
                        <a:pt x="2746" y="2784"/>
                      </a:lnTo>
                      <a:lnTo>
                        <a:pt x="2746" y="2792"/>
                      </a:lnTo>
                      <a:lnTo>
                        <a:pt x="2736" y="2802"/>
                      </a:lnTo>
                      <a:lnTo>
                        <a:pt x="2728" y="2938"/>
                      </a:lnTo>
                      <a:lnTo>
                        <a:pt x="2718" y="3073"/>
                      </a:lnTo>
                      <a:lnTo>
                        <a:pt x="2700" y="3209"/>
                      </a:lnTo>
                      <a:lnTo>
                        <a:pt x="2682" y="3345"/>
                      </a:lnTo>
                      <a:lnTo>
                        <a:pt x="2664" y="3408"/>
                      </a:lnTo>
                      <a:lnTo>
                        <a:pt x="2637" y="3471"/>
                      </a:lnTo>
                      <a:lnTo>
                        <a:pt x="2610" y="3534"/>
                      </a:lnTo>
                      <a:lnTo>
                        <a:pt x="2582" y="3580"/>
                      </a:lnTo>
                      <a:lnTo>
                        <a:pt x="2538" y="3633"/>
                      </a:lnTo>
                      <a:lnTo>
                        <a:pt x="2493" y="3669"/>
                      </a:lnTo>
                      <a:lnTo>
                        <a:pt x="2430" y="3706"/>
                      </a:lnTo>
                      <a:lnTo>
                        <a:pt x="2366" y="3733"/>
                      </a:lnTo>
                      <a:lnTo>
                        <a:pt x="2348" y="3750"/>
                      </a:lnTo>
                      <a:lnTo>
                        <a:pt x="2339" y="3750"/>
                      </a:lnTo>
                      <a:lnTo>
                        <a:pt x="2321" y="3750"/>
                      </a:lnTo>
                      <a:lnTo>
                        <a:pt x="2303" y="3750"/>
                      </a:lnTo>
                      <a:lnTo>
                        <a:pt x="2285" y="3750"/>
                      </a:lnTo>
                      <a:lnTo>
                        <a:pt x="2266" y="3750"/>
                      </a:lnTo>
                      <a:lnTo>
                        <a:pt x="2258" y="3760"/>
                      </a:lnTo>
                      <a:lnTo>
                        <a:pt x="2248" y="3769"/>
                      </a:lnTo>
                      <a:lnTo>
                        <a:pt x="2177" y="3778"/>
                      </a:lnTo>
                      <a:lnTo>
                        <a:pt x="2104" y="3769"/>
                      </a:lnTo>
                      <a:lnTo>
                        <a:pt x="2032" y="3750"/>
                      </a:lnTo>
                      <a:lnTo>
                        <a:pt x="1969" y="3742"/>
                      </a:lnTo>
                      <a:lnTo>
                        <a:pt x="1897" y="3724"/>
                      </a:lnTo>
                      <a:lnTo>
                        <a:pt x="1833" y="3706"/>
                      </a:lnTo>
                      <a:lnTo>
                        <a:pt x="1762" y="3706"/>
                      </a:lnTo>
                      <a:lnTo>
                        <a:pt x="1689" y="3706"/>
                      </a:lnTo>
                      <a:lnTo>
                        <a:pt x="1671" y="3697"/>
                      </a:lnTo>
                      <a:lnTo>
                        <a:pt x="1653" y="3697"/>
                      </a:lnTo>
                      <a:lnTo>
                        <a:pt x="1634" y="3697"/>
                      </a:lnTo>
                      <a:lnTo>
                        <a:pt x="1616" y="3697"/>
                      </a:lnTo>
                      <a:lnTo>
                        <a:pt x="1598" y="3697"/>
                      </a:lnTo>
                      <a:lnTo>
                        <a:pt x="1572" y="3687"/>
                      </a:lnTo>
                      <a:lnTo>
                        <a:pt x="1553" y="3687"/>
                      </a:lnTo>
                      <a:lnTo>
                        <a:pt x="1545" y="3669"/>
                      </a:lnTo>
                      <a:lnTo>
                        <a:pt x="1454" y="3669"/>
                      </a:lnTo>
                      <a:lnTo>
                        <a:pt x="1373" y="3669"/>
                      </a:lnTo>
                      <a:lnTo>
                        <a:pt x="1292" y="3669"/>
                      </a:lnTo>
                      <a:lnTo>
                        <a:pt x="1211" y="3669"/>
                      </a:lnTo>
                      <a:lnTo>
                        <a:pt x="1130" y="3669"/>
                      </a:lnTo>
                      <a:lnTo>
                        <a:pt x="1047" y="3679"/>
                      </a:lnTo>
                      <a:lnTo>
                        <a:pt x="966" y="3687"/>
                      </a:lnTo>
                      <a:lnTo>
                        <a:pt x="885" y="3715"/>
                      </a:lnTo>
                      <a:lnTo>
                        <a:pt x="840" y="3733"/>
                      </a:lnTo>
                      <a:lnTo>
                        <a:pt x="795" y="3750"/>
                      </a:lnTo>
                      <a:lnTo>
                        <a:pt x="750" y="3769"/>
                      </a:lnTo>
                      <a:lnTo>
                        <a:pt x="705" y="3778"/>
                      </a:lnTo>
                      <a:lnTo>
                        <a:pt x="660" y="3787"/>
                      </a:lnTo>
                      <a:lnTo>
                        <a:pt x="605" y="3796"/>
                      </a:lnTo>
                      <a:lnTo>
                        <a:pt x="561" y="3805"/>
                      </a:lnTo>
                      <a:lnTo>
                        <a:pt x="506" y="3823"/>
                      </a:lnTo>
                      <a:lnTo>
                        <a:pt x="488" y="3823"/>
                      </a:lnTo>
                      <a:lnTo>
                        <a:pt x="470" y="3815"/>
                      </a:lnTo>
                      <a:lnTo>
                        <a:pt x="452" y="3805"/>
                      </a:lnTo>
                      <a:lnTo>
                        <a:pt x="434" y="3787"/>
                      </a:lnTo>
                      <a:lnTo>
                        <a:pt x="425" y="3769"/>
                      </a:lnTo>
                      <a:lnTo>
                        <a:pt x="415" y="3750"/>
                      </a:lnTo>
                      <a:lnTo>
                        <a:pt x="407" y="3733"/>
                      </a:lnTo>
                      <a:lnTo>
                        <a:pt x="397" y="3715"/>
                      </a:lnTo>
                      <a:lnTo>
                        <a:pt x="407" y="3661"/>
                      </a:lnTo>
                      <a:lnTo>
                        <a:pt x="415" y="3616"/>
                      </a:lnTo>
                      <a:lnTo>
                        <a:pt x="443" y="3580"/>
                      </a:lnTo>
                      <a:lnTo>
                        <a:pt x="479" y="3543"/>
                      </a:lnTo>
                      <a:lnTo>
                        <a:pt x="515" y="3515"/>
                      </a:lnTo>
                      <a:lnTo>
                        <a:pt x="561" y="3489"/>
                      </a:lnTo>
                      <a:lnTo>
                        <a:pt x="597" y="3462"/>
                      </a:lnTo>
                      <a:lnTo>
                        <a:pt x="642" y="3444"/>
                      </a:lnTo>
                      <a:lnTo>
                        <a:pt x="660" y="3434"/>
                      </a:lnTo>
                      <a:lnTo>
                        <a:pt x="687" y="3426"/>
                      </a:lnTo>
                      <a:lnTo>
                        <a:pt x="714" y="3426"/>
                      </a:lnTo>
                      <a:lnTo>
                        <a:pt x="741" y="3426"/>
                      </a:lnTo>
                      <a:lnTo>
                        <a:pt x="777" y="3426"/>
                      </a:lnTo>
                      <a:lnTo>
                        <a:pt x="804" y="3416"/>
                      </a:lnTo>
                      <a:lnTo>
                        <a:pt x="822" y="3408"/>
                      </a:lnTo>
                      <a:lnTo>
                        <a:pt x="849" y="3398"/>
                      </a:lnTo>
                      <a:lnTo>
                        <a:pt x="849" y="3389"/>
                      </a:lnTo>
                      <a:lnTo>
                        <a:pt x="849" y="3380"/>
                      </a:lnTo>
                      <a:lnTo>
                        <a:pt x="840" y="3371"/>
                      </a:lnTo>
                      <a:lnTo>
                        <a:pt x="831" y="3363"/>
                      </a:lnTo>
                      <a:lnTo>
                        <a:pt x="822" y="3353"/>
                      </a:lnTo>
                      <a:lnTo>
                        <a:pt x="814" y="3345"/>
                      </a:lnTo>
                      <a:lnTo>
                        <a:pt x="804" y="3335"/>
                      </a:lnTo>
                      <a:lnTo>
                        <a:pt x="731" y="3335"/>
                      </a:lnTo>
                      <a:lnTo>
                        <a:pt x="650" y="3345"/>
                      </a:lnTo>
                      <a:lnTo>
                        <a:pt x="579" y="3371"/>
                      </a:lnTo>
                      <a:lnTo>
                        <a:pt x="515" y="3398"/>
                      </a:lnTo>
                      <a:lnTo>
                        <a:pt x="452" y="3434"/>
                      </a:lnTo>
                      <a:lnTo>
                        <a:pt x="389" y="3480"/>
                      </a:lnTo>
                      <a:lnTo>
                        <a:pt x="344" y="3534"/>
                      </a:lnTo>
                      <a:lnTo>
                        <a:pt x="298" y="3598"/>
                      </a:lnTo>
                      <a:lnTo>
                        <a:pt x="289" y="3616"/>
                      </a:lnTo>
                      <a:lnTo>
                        <a:pt x="281" y="3624"/>
                      </a:lnTo>
                      <a:lnTo>
                        <a:pt x="281" y="3643"/>
                      </a:lnTo>
                      <a:lnTo>
                        <a:pt x="281" y="3661"/>
                      </a:lnTo>
                      <a:lnTo>
                        <a:pt x="281" y="3679"/>
                      </a:lnTo>
                      <a:lnTo>
                        <a:pt x="281" y="3687"/>
                      </a:lnTo>
                      <a:lnTo>
                        <a:pt x="281" y="3706"/>
                      </a:lnTo>
                      <a:lnTo>
                        <a:pt x="289" y="3724"/>
                      </a:lnTo>
                      <a:lnTo>
                        <a:pt x="263" y="3724"/>
                      </a:lnTo>
                      <a:lnTo>
                        <a:pt x="245" y="3715"/>
                      </a:lnTo>
                      <a:lnTo>
                        <a:pt x="226" y="3706"/>
                      </a:lnTo>
                      <a:lnTo>
                        <a:pt x="208" y="3687"/>
                      </a:lnTo>
                      <a:lnTo>
                        <a:pt x="199" y="3669"/>
                      </a:lnTo>
                      <a:lnTo>
                        <a:pt x="190" y="3643"/>
                      </a:lnTo>
                      <a:lnTo>
                        <a:pt x="172" y="3624"/>
                      </a:lnTo>
                      <a:lnTo>
                        <a:pt x="163" y="3606"/>
                      </a:lnTo>
                      <a:lnTo>
                        <a:pt x="172" y="3561"/>
                      </a:lnTo>
                      <a:lnTo>
                        <a:pt x="180" y="3515"/>
                      </a:lnTo>
                      <a:lnTo>
                        <a:pt x="199" y="3471"/>
                      </a:lnTo>
                      <a:lnTo>
                        <a:pt x="217" y="3434"/>
                      </a:lnTo>
                      <a:lnTo>
                        <a:pt x="245" y="3389"/>
                      </a:lnTo>
                      <a:lnTo>
                        <a:pt x="281" y="3363"/>
                      </a:lnTo>
                      <a:lnTo>
                        <a:pt x="316" y="3326"/>
                      </a:lnTo>
                      <a:lnTo>
                        <a:pt x="352" y="3299"/>
                      </a:lnTo>
                      <a:lnTo>
                        <a:pt x="389" y="3272"/>
                      </a:lnTo>
                      <a:lnTo>
                        <a:pt x="425" y="3262"/>
                      </a:lnTo>
                      <a:lnTo>
                        <a:pt x="461" y="3245"/>
                      </a:lnTo>
                      <a:lnTo>
                        <a:pt x="498" y="3236"/>
                      </a:lnTo>
                      <a:lnTo>
                        <a:pt x="542" y="3236"/>
                      </a:lnTo>
                      <a:lnTo>
                        <a:pt x="579" y="3227"/>
                      </a:lnTo>
                      <a:lnTo>
                        <a:pt x="614" y="3217"/>
                      </a:lnTo>
                      <a:lnTo>
                        <a:pt x="650" y="3199"/>
                      </a:lnTo>
                      <a:lnTo>
                        <a:pt x="650" y="3191"/>
                      </a:lnTo>
                      <a:lnTo>
                        <a:pt x="642" y="3181"/>
                      </a:lnTo>
                      <a:lnTo>
                        <a:pt x="632" y="3173"/>
                      </a:lnTo>
                      <a:lnTo>
                        <a:pt x="624" y="3163"/>
                      </a:lnTo>
                      <a:lnTo>
                        <a:pt x="614" y="3154"/>
                      </a:lnTo>
                      <a:lnTo>
                        <a:pt x="605" y="3145"/>
                      </a:lnTo>
                      <a:lnTo>
                        <a:pt x="587" y="3136"/>
                      </a:lnTo>
                      <a:lnTo>
                        <a:pt x="579" y="3136"/>
                      </a:lnTo>
                      <a:lnTo>
                        <a:pt x="506" y="3154"/>
                      </a:lnTo>
                      <a:lnTo>
                        <a:pt x="434" y="3173"/>
                      </a:lnTo>
                      <a:lnTo>
                        <a:pt x="371" y="3191"/>
                      </a:lnTo>
                      <a:lnTo>
                        <a:pt x="298" y="3227"/>
                      </a:lnTo>
                      <a:lnTo>
                        <a:pt x="235" y="3262"/>
                      </a:lnTo>
                      <a:lnTo>
                        <a:pt x="180" y="3308"/>
                      </a:lnTo>
                      <a:lnTo>
                        <a:pt x="136" y="3363"/>
                      </a:lnTo>
                      <a:lnTo>
                        <a:pt x="99" y="3426"/>
                      </a:lnTo>
                      <a:lnTo>
                        <a:pt x="55" y="3525"/>
                      </a:lnTo>
                      <a:lnTo>
                        <a:pt x="28" y="3497"/>
                      </a:lnTo>
                      <a:lnTo>
                        <a:pt x="18" y="3471"/>
                      </a:lnTo>
                      <a:lnTo>
                        <a:pt x="10" y="3434"/>
                      </a:lnTo>
                      <a:lnTo>
                        <a:pt x="0" y="3408"/>
                      </a:lnTo>
                      <a:lnTo>
                        <a:pt x="0" y="3380"/>
                      </a:lnTo>
                      <a:lnTo>
                        <a:pt x="10" y="3345"/>
                      </a:lnTo>
                      <a:lnTo>
                        <a:pt x="10" y="3317"/>
                      </a:lnTo>
                      <a:lnTo>
                        <a:pt x="28" y="3280"/>
                      </a:lnTo>
                      <a:lnTo>
                        <a:pt x="73" y="3191"/>
                      </a:lnTo>
                      <a:lnTo>
                        <a:pt x="136" y="3110"/>
                      </a:lnTo>
                      <a:lnTo>
                        <a:pt x="208" y="3046"/>
                      </a:lnTo>
                      <a:lnTo>
                        <a:pt x="289" y="2992"/>
                      </a:lnTo>
                      <a:lnTo>
                        <a:pt x="380" y="2946"/>
                      </a:lnTo>
                      <a:lnTo>
                        <a:pt x="479" y="2920"/>
                      </a:lnTo>
                      <a:lnTo>
                        <a:pt x="579" y="2901"/>
                      </a:lnTo>
                      <a:lnTo>
                        <a:pt x="678" y="2892"/>
                      </a:lnTo>
                      <a:lnTo>
                        <a:pt x="731" y="2883"/>
                      </a:lnTo>
                      <a:lnTo>
                        <a:pt x="786" y="2875"/>
                      </a:lnTo>
                      <a:lnTo>
                        <a:pt x="831" y="2875"/>
                      </a:lnTo>
                      <a:lnTo>
                        <a:pt x="885" y="2883"/>
                      </a:lnTo>
                      <a:lnTo>
                        <a:pt x="940" y="2883"/>
                      </a:lnTo>
                      <a:lnTo>
                        <a:pt x="994" y="2883"/>
                      </a:lnTo>
                      <a:lnTo>
                        <a:pt x="1047" y="2892"/>
                      </a:lnTo>
                      <a:lnTo>
                        <a:pt x="1102" y="2892"/>
                      </a:lnTo>
                      <a:lnTo>
                        <a:pt x="1156" y="2901"/>
                      </a:lnTo>
                      <a:lnTo>
                        <a:pt x="1211" y="2910"/>
                      </a:lnTo>
                      <a:lnTo>
                        <a:pt x="1264" y="2910"/>
                      </a:lnTo>
                      <a:lnTo>
                        <a:pt x="1319" y="2920"/>
                      </a:lnTo>
                      <a:lnTo>
                        <a:pt x="1373" y="2928"/>
                      </a:lnTo>
                      <a:lnTo>
                        <a:pt x="1436" y="2928"/>
                      </a:lnTo>
                      <a:lnTo>
                        <a:pt x="1490" y="2938"/>
                      </a:lnTo>
                      <a:lnTo>
                        <a:pt x="1545" y="2938"/>
                      </a:lnTo>
                      <a:lnTo>
                        <a:pt x="1563" y="2938"/>
                      </a:lnTo>
                      <a:lnTo>
                        <a:pt x="1581" y="2928"/>
                      </a:lnTo>
                      <a:lnTo>
                        <a:pt x="1598" y="2928"/>
                      </a:lnTo>
                      <a:lnTo>
                        <a:pt x="1626" y="2920"/>
                      </a:lnTo>
                      <a:lnTo>
                        <a:pt x="1644" y="2920"/>
                      </a:lnTo>
                      <a:lnTo>
                        <a:pt x="1662" y="2910"/>
                      </a:lnTo>
                      <a:lnTo>
                        <a:pt x="1680" y="2901"/>
                      </a:lnTo>
                      <a:lnTo>
                        <a:pt x="1697" y="2883"/>
                      </a:lnTo>
                      <a:lnTo>
                        <a:pt x="1716" y="2856"/>
                      </a:lnTo>
                      <a:lnTo>
                        <a:pt x="1734" y="2811"/>
                      </a:lnTo>
                      <a:lnTo>
                        <a:pt x="1743" y="2774"/>
                      </a:lnTo>
                      <a:lnTo>
                        <a:pt x="1743" y="2739"/>
                      </a:lnTo>
                      <a:lnTo>
                        <a:pt x="1752" y="2703"/>
                      </a:lnTo>
                      <a:lnTo>
                        <a:pt x="1762" y="2666"/>
                      </a:lnTo>
                      <a:lnTo>
                        <a:pt x="1780" y="2630"/>
                      </a:lnTo>
                      <a:lnTo>
                        <a:pt x="1806" y="2603"/>
                      </a:lnTo>
                      <a:lnTo>
                        <a:pt x="1815" y="2513"/>
                      </a:lnTo>
                      <a:lnTo>
                        <a:pt x="1825" y="2413"/>
                      </a:lnTo>
                      <a:lnTo>
                        <a:pt x="1825" y="2314"/>
                      </a:lnTo>
                      <a:lnTo>
                        <a:pt x="1825" y="2215"/>
                      </a:lnTo>
                      <a:lnTo>
                        <a:pt x="1815" y="2106"/>
                      </a:lnTo>
                      <a:lnTo>
                        <a:pt x="1798" y="2006"/>
                      </a:lnTo>
                      <a:lnTo>
                        <a:pt x="1770" y="1916"/>
                      </a:lnTo>
                      <a:lnTo>
                        <a:pt x="1734" y="1826"/>
                      </a:lnTo>
                      <a:lnTo>
                        <a:pt x="1734" y="1816"/>
                      </a:lnTo>
                      <a:lnTo>
                        <a:pt x="1734" y="1808"/>
                      </a:lnTo>
                      <a:lnTo>
                        <a:pt x="1734" y="1798"/>
                      </a:lnTo>
                      <a:lnTo>
                        <a:pt x="1725" y="1790"/>
                      </a:lnTo>
                      <a:lnTo>
                        <a:pt x="1716" y="1780"/>
                      </a:lnTo>
                      <a:lnTo>
                        <a:pt x="1707" y="1780"/>
                      </a:lnTo>
                      <a:lnTo>
                        <a:pt x="1697" y="1780"/>
                      </a:lnTo>
                      <a:lnTo>
                        <a:pt x="1680" y="1790"/>
                      </a:lnTo>
                      <a:lnTo>
                        <a:pt x="1671" y="1790"/>
                      </a:lnTo>
                      <a:lnTo>
                        <a:pt x="1662" y="1798"/>
                      </a:lnTo>
                      <a:lnTo>
                        <a:pt x="1653" y="1798"/>
                      </a:lnTo>
                      <a:lnTo>
                        <a:pt x="1644" y="1808"/>
                      </a:lnTo>
                      <a:lnTo>
                        <a:pt x="1626" y="1816"/>
                      </a:lnTo>
                      <a:lnTo>
                        <a:pt x="1616" y="1826"/>
                      </a:lnTo>
                      <a:lnTo>
                        <a:pt x="1626" y="1780"/>
                      </a:lnTo>
                      <a:lnTo>
                        <a:pt x="1634" y="1727"/>
                      </a:lnTo>
                      <a:lnTo>
                        <a:pt x="1634" y="1681"/>
                      </a:lnTo>
                      <a:lnTo>
                        <a:pt x="1634" y="1627"/>
                      </a:lnTo>
                      <a:lnTo>
                        <a:pt x="1626" y="1573"/>
                      </a:lnTo>
                      <a:lnTo>
                        <a:pt x="1616" y="1527"/>
                      </a:lnTo>
                      <a:lnTo>
                        <a:pt x="1608" y="1482"/>
                      </a:lnTo>
                      <a:lnTo>
                        <a:pt x="1590" y="1437"/>
                      </a:lnTo>
                      <a:lnTo>
                        <a:pt x="1581" y="1419"/>
                      </a:lnTo>
                      <a:lnTo>
                        <a:pt x="1572" y="1409"/>
                      </a:lnTo>
                      <a:lnTo>
                        <a:pt x="1553" y="1409"/>
                      </a:lnTo>
                      <a:lnTo>
                        <a:pt x="1545" y="1409"/>
                      </a:lnTo>
                      <a:lnTo>
                        <a:pt x="1527" y="1419"/>
                      </a:lnTo>
                      <a:lnTo>
                        <a:pt x="1517" y="1437"/>
                      </a:lnTo>
                      <a:lnTo>
                        <a:pt x="1499" y="1446"/>
                      </a:lnTo>
                      <a:lnTo>
                        <a:pt x="1490" y="1455"/>
                      </a:lnTo>
                      <a:lnTo>
                        <a:pt x="1490" y="1464"/>
                      </a:lnTo>
                      <a:lnTo>
                        <a:pt x="1490" y="1473"/>
                      </a:lnTo>
                      <a:lnTo>
                        <a:pt x="1481" y="1482"/>
                      </a:lnTo>
                      <a:lnTo>
                        <a:pt x="1472" y="1492"/>
                      </a:lnTo>
                      <a:lnTo>
                        <a:pt x="1464" y="1500"/>
                      </a:lnTo>
                      <a:lnTo>
                        <a:pt x="1454" y="1509"/>
                      </a:lnTo>
                      <a:lnTo>
                        <a:pt x="1446" y="1518"/>
                      </a:lnTo>
                      <a:lnTo>
                        <a:pt x="1446" y="1509"/>
                      </a:lnTo>
                      <a:lnTo>
                        <a:pt x="1454" y="1500"/>
                      </a:lnTo>
                      <a:lnTo>
                        <a:pt x="1454" y="1492"/>
                      </a:lnTo>
                      <a:lnTo>
                        <a:pt x="1454" y="1482"/>
                      </a:lnTo>
                      <a:lnTo>
                        <a:pt x="1464" y="1482"/>
                      </a:lnTo>
                      <a:lnTo>
                        <a:pt x="1472" y="1482"/>
                      </a:lnTo>
                      <a:lnTo>
                        <a:pt x="1464" y="1409"/>
                      </a:lnTo>
                      <a:lnTo>
                        <a:pt x="1454" y="1338"/>
                      </a:lnTo>
                      <a:lnTo>
                        <a:pt x="1446" y="1265"/>
                      </a:lnTo>
                      <a:lnTo>
                        <a:pt x="1427" y="1184"/>
                      </a:lnTo>
                      <a:lnTo>
                        <a:pt x="1409" y="1111"/>
                      </a:lnTo>
                      <a:lnTo>
                        <a:pt x="1391" y="1048"/>
                      </a:lnTo>
                      <a:lnTo>
                        <a:pt x="1355" y="976"/>
                      </a:lnTo>
                      <a:lnTo>
                        <a:pt x="1319" y="913"/>
                      </a:lnTo>
                      <a:lnTo>
                        <a:pt x="1310" y="895"/>
                      </a:lnTo>
                      <a:lnTo>
                        <a:pt x="1292" y="886"/>
                      </a:lnTo>
                      <a:lnTo>
                        <a:pt x="1282" y="886"/>
                      </a:lnTo>
                      <a:lnTo>
                        <a:pt x="1264" y="886"/>
                      </a:lnTo>
                      <a:lnTo>
                        <a:pt x="1247" y="886"/>
                      </a:lnTo>
                      <a:lnTo>
                        <a:pt x="1229" y="886"/>
                      </a:lnTo>
                      <a:lnTo>
                        <a:pt x="1219" y="886"/>
                      </a:lnTo>
                      <a:lnTo>
                        <a:pt x="1201" y="895"/>
                      </a:lnTo>
                      <a:lnTo>
                        <a:pt x="1183" y="913"/>
                      </a:lnTo>
                      <a:lnTo>
                        <a:pt x="1156" y="886"/>
                      </a:lnTo>
                      <a:lnTo>
                        <a:pt x="1138" y="850"/>
                      </a:lnTo>
                      <a:lnTo>
                        <a:pt x="1130" y="813"/>
                      </a:lnTo>
                      <a:lnTo>
                        <a:pt x="1120" y="767"/>
                      </a:lnTo>
                      <a:lnTo>
                        <a:pt x="1111" y="732"/>
                      </a:lnTo>
                      <a:lnTo>
                        <a:pt x="1102" y="686"/>
                      </a:lnTo>
                      <a:lnTo>
                        <a:pt x="1084" y="650"/>
                      </a:lnTo>
                      <a:lnTo>
                        <a:pt x="1065" y="615"/>
                      </a:lnTo>
                      <a:lnTo>
                        <a:pt x="1047" y="551"/>
                      </a:lnTo>
                      <a:lnTo>
                        <a:pt x="1021" y="488"/>
                      </a:lnTo>
                      <a:lnTo>
                        <a:pt x="994" y="425"/>
                      </a:lnTo>
                      <a:lnTo>
                        <a:pt x="976" y="362"/>
                      </a:lnTo>
                      <a:lnTo>
                        <a:pt x="948" y="298"/>
                      </a:lnTo>
                      <a:lnTo>
                        <a:pt x="921" y="244"/>
                      </a:lnTo>
                      <a:lnTo>
                        <a:pt x="895" y="180"/>
                      </a:lnTo>
                      <a:lnTo>
                        <a:pt x="867" y="117"/>
                      </a:lnTo>
                      <a:lnTo>
                        <a:pt x="895" y="108"/>
                      </a:lnTo>
                      <a:lnTo>
                        <a:pt x="931" y="99"/>
                      </a:lnTo>
                      <a:lnTo>
                        <a:pt x="966" y="90"/>
                      </a:lnTo>
                      <a:lnTo>
                        <a:pt x="1003" y="81"/>
                      </a:lnTo>
                      <a:lnTo>
                        <a:pt x="1030" y="72"/>
                      </a:lnTo>
                      <a:lnTo>
                        <a:pt x="1065" y="72"/>
                      </a:lnTo>
                      <a:lnTo>
                        <a:pt x="1102" y="63"/>
                      </a:lnTo>
                      <a:lnTo>
                        <a:pt x="1138" y="63"/>
                      </a:lnTo>
                      <a:lnTo>
                        <a:pt x="1138" y="72"/>
                      </a:lnTo>
                      <a:lnTo>
                        <a:pt x="1138" y="81"/>
                      </a:lnTo>
                      <a:lnTo>
                        <a:pt x="1148" y="90"/>
                      </a:lnTo>
                      <a:lnTo>
                        <a:pt x="1148" y="99"/>
                      </a:lnTo>
                      <a:lnTo>
                        <a:pt x="1156" y="108"/>
                      </a:lnTo>
                      <a:lnTo>
                        <a:pt x="1165" y="117"/>
                      </a:lnTo>
                      <a:lnTo>
                        <a:pt x="1165" y="127"/>
                      </a:lnTo>
                      <a:lnTo>
                        <a:pt x="1211" y="117"/>
                      </a:lnTo>
                      <a:lnTo>
                        <a:pt x="1247" y="108"/>
                      </a:lnTo>
                      <a:lnTo>
                        <a:pt x="1292" y="90"/>
                      </a:lnTo>
                      <a:lnTo>
                        <a:pt x="1319" y="63"/>
                      </a:lnTo>
                      <a:lnTo>
                        <a:pt x="1355" y="44"/>
                      </a:lnTo>
                      <a:lnTo>
                        <a:pt x="1391" y="26"/>
                      </a:lnTo>
                      <a:lnTo>
                        <a:pt x="1436" y="9"/>
                      </a:lnTo>
                      <a:lnTo>
                        <a:pt x="1472" y="0"/>
                      </a:lnTo>
                      <a:lnTo>
                        <a:pt x="1481" y="63"/>
                      </a:lnTo>
                      <a:close/>
                    </a:path>
                  </a:pathLst>
                </a:custGeom>
                <a:solidFill>
                  <a:srgbClr val="CC6633"/>
                </a:solidFill>
                <a:ln w="9525">
                  <a:noFill/>
                  <a:round/>
                  <a:headEnd/>
                  <a:tailEnd/>
                </a:ln>
              </p:spPr>
              <p:txBody>
                <a:bodyPr>
                  <a:prstTxWarp prst="textNoShape">
                    <a:avLst/>
                  </a:prstTxWarp>
                </a:bodyPr>
                <a:lstStyle/>
                <a:p>
                  <a:endParaRPr lang="en-US"/>
                </a:p>
              </p:txBody>
            </p:sp>
            <p:sp>
              <p:nvSpPr>
                <p:cNvPr id="39053" name="Freeform 100"/>
                <p:cNvSpPr>
                  <a:spLocks noChangeAspect="1"/>
                </p:cNvSpPr>
                <p:nvPr/>
              </p:nvSpPr>
              <p:spPr bwMode="auto">
                <a:xfrm>
                  <a:off x="1566" y="3315"/>
                  <a:ext cx="2" cy="2"/>
                </a:xfrm>
                <a:custGeom>
                  <a:avLst/>
                  <a:gdLst>
                    <a:gd name="T0" fmla="*/ 18 w 18"/>
                    <a:gd name="T1" fmla="*/ 9 h 18"/>
                    <a:gd name="T2" fmla="*/ 18 w 18"/>
                    <a:gd name="T3" fmla="*/ 18 h 18"/>
                    <a:gd name="T4" fmla="*/ 0 w 18"/>
                    <a:gd name="T5" fmla="*/ 0 h 18"/>
                    <a:gd name="T6" fmla="*/ 10 w 18"/>
                    <a:gd name="T7" fmla="*/ 0 h 18"/>
                    <a:gd name="T8" fmla="*/ 18 w 18"/>
                    <a:gd name="T9" fmla="*/ 9 h 18"/>
                    <a:gd name="T10" fmla="*/ 0 60000 65536"/>
                    <a:gd name="T11" fmla="*/ 0 60000 65536"/>
                    <a:gd name="T12" fmla="*/ 0 60000 65536"/>
                    <a:gd name="T13" fmla="*/ 0 60000 65536"/>
                    <a:gd name="T14" fmla="*/ 0 60000 65536"/>
                    <a:gd name="T15" fmla="*/ 0 w 18"/>
                    <a:gd name="T16" fmla="*/ 0 h 18"/>
                    <a:gd name="T17" fmla="*/ 18 w 18"/>
                    <a:gd name="T18" fmla="*/ 18 h 18"/>
                  </a:gdLst>
                  <a:ahLst/>
                  <a:cxnLst>
                    <a:cxn ang="T10">
                      <a:pos x="T0" y="T1"/>
                    </a:cxn>
                    <a:cxn ang="T11">
                      <a:pos x="T2" y="T3"/>
                    </a:cxn>
                    <a:cxn ang="T12">
                      <a:pos x="T4" y="T5"/>
                    </a:cxn>
                    <a:cxn ang="T13">
                      <a:pos x="T6" y="T7"/>
                    </a:cxn>
                    <a:cxn ang="T14">
                      <a:pos x="T8" y="T9"/>
                    </a:cxn>
                  </a:cxnLst>
                  <a:rect l="T15" t="T16" r="T17" b="T18"/>
                  <a:pathLst>
                    <a:path w="18" h="18">
                      <a:moveTo>
                        <a:pt x="18" y="9"/>
                      </a:moveTo>
                      <a:lnTo>
                        <a:pt x="18" y="18"/>
                      </a:lnTo>
                      <a:lnTo>
                        <a:pt x="0" y="0"/>
                      </a:lnTo>
                      <a:lnTo>
                        <a:pt x="10" y="0"/>
                      </a:lnTo>
                      <a:lnTo>
                        <a:pt x="18" y="9"/>
                      </a:lnTo>
                      <a:close/>
                    </a:path>
                  </a:pathLst>
                </a:custGeom>
                <a:solidFill>
                  <a:srgbClr val="FFFFFF"/>
                </a:solidFill>
                <a:ln w="9525">
                  <a:noFill/>
                  <a:round/>
                  <a:headEnd/>
                  <a:tailEnd/>
                </a:ln>
              </p:spPr>
              <p:txBody>
                <a:bodyPr>
                  <a:prstTxWarp prst="textNoShape">
                    <a:avLst/>
                  </a:prstTxWarp>
                </a:bodyPr>
                <a:lstStyle/>
                <a:p>
                  <a:endParaRPr lang="en-US"/>
                </a:p>
              </p:txBody>
            </p:sp>
            <p:sp>
              <p:nvSpPr>
                <p:cNvPr id="39054" name="Freeform 101"/>
                <p:cNvSpPr>
                  <a:spLocks noChangeAspect="1"/>
                </p:cNvSpPr>
                <p:nvPr/>
              </p:nvSpPr>
              <p:spPr bwMode="auto">
                <a:xfrm>
                  <a:off x="1034" y="2777"/>
                  <a:ext cx="209" cy="204"/>
                </a:xfrm>
                <a:custGeom>
                  <a:avLst/>
                  <a:gdLst>
                    <a:gd name="T0" fmla="*/ 1977 w 2095"/>
                    <a:gd name="T1" fmla="*/ 596 h 2044"/>
                    <a:gd name="T2" fmla="*/ 2068 w 2095"/>
                    <a:gd name="T3" fmla="*/ 760 h 2044"/>
                    <a:gd name="T4" fmla="*/ 2068 w 2095"/>
                    <a:gd name="T5" fmla="*/ 813 h 2044"/>
                    <a:gd name="T6" fmla="*/ 1851 w 2095"/>
                    <a:gd name="T7" fmla="*/ 778 h 2044"/>
                    <a:gd name="T8" fmla="*/ 1716 w 2095"/>
                    <a:gd name="T9" fmla="*/ 1084 h 2044"/>
                    <a:gd name="T10" fmla="*/ 1689 w 2095"/>
                    <a:gd name="T11" fmla="*/ 1021 h 2044"/>
                    <a:gd name="T12" fmla="*/ 1653 w 2095"/>
                    <a:gd name="T13" fmla="*/ 958 h 2044"/>
                    <a:gd name="T14" fmla="*/ 1535 w 2095"/>
                    <a:gd name="T15" fmla="*/ 1275 h 2044"/>
                    <a:gd name="T16" fmla="*/ 1391 w 2095"/>
                    <a:gd name="T17" fmla="*/ 1220 h 2044"/>
                    <a:gd name="T18" fmla="*/ 1292 w 2095"/>
                    <a:gd name="T19" fmla="*/ 1284 h 2044"/>
                    <a:gd name="T20" fmla="*/ 1228 w 2095"/>
                    <a:gd name="T21" fmla="*/ 1175 h 2044"/>
                    <a:gd name="T22" fmla="*/ 1210 w 2095"/>
                    <a:gd name="T23" fmla="*/ 1167 h 2044"/>
                    <a:gd name="T24" fmla="*/ 1238 w 2095"/>
                    <a:gd name="T25" fmla="*/ 1256 h 2044"/>
                    <a:gd name="T26" fmla="*/ 1228 w 2095"/>
                    <a:gd name="T27" fmla="*/ 1284 h 2044"/>
                    <a:gd name="T28" fmla="*/ 1193 w 2095"/>
                    <a:gd name="T29" fmla="*/ 1238 h 2044"/>
                    <a:gd name="T30" fmla="*/ 1183 w 2095"/>
                    <a:gd name="T31" fmla="*/ 1537 h 2044"/>
                    <a:gd name="T32" fmla="*/ 1165 w 2095"/>
                    <a:gd name="T33" fmla="*/ 1600 h 2044"/>
                    <a:gd name="T34" fmla="*/ 1084 w 2095"/>
                    <a:gd name="T35" fmla="*/ 1420 h 2044"/>
                    <a:gd name="T36" fmla="*/ 1057 w 2095"/>
                    <a:gd name="T37" fmla="*/ 1609 h 2044"/>
                    <a:gd name="T38" fmla="*/ 1029 w 2095"/>
                    <a:gd name="T39" fmla="*/ 1690 h 2044"/>
                    <a:gd name="T40" fmla="*/ 903 w 2095"/>
                    <a:gd name="T41" fmla="*/ 1455 h 2044"/>
                    <a:gd name="T42" fmla="*/ 795 w 2095"/>
                    <a:gd name="T43" fmla="*/ 1690 h 2044"/>
                    <a:gd name="T44" fmla="*/ 669 w 2095"/>
                    <a:gd name="T45" fmla="*/ 1483 h 2044"/>
                    <a:gd name="T46" fmla="*/ 687 w 2095"/>
                    <a:gd name="T47" fmla="*/ 1736 h 2044"/>
                    <a:gd name="T48" fmla="*/ 687 w 2095"/>
                    <a:gd name="T49" fmla="*/ 1935 h 2044"/>
                    <a:gd name="T50" fmla="*/ 624 w 2095"/>
                    <a:gd name="T51" fmla="*/ 1700 h 2044"/>
                    <a:gd name="T52" fmla="*/ 560 w 2095"/>
                    <a:gd name="T53" fmla="*/ 1935 h 2044"/>
                    <a:gd name="T54" fmla="*/ 506 w 2095"/>
                    <a:gd name="T55" fmla="*/ 1862 h 2044"/>
                    <a:gd name="T56" fmla="*/ 452 w 2095"/>
                    <a:gd name="T57" fmla="*/ 1763 h 2044"/>
                    <a:gd name="T58" fmla="*/ 389 w 2095"/>
                    <a:gd name="T59" fmla="*/ 1609 h 2044"/>
                    <a:gd name="T60" fmla="*/ 280 w 2095"/>
                    <a:gd name="T61" fmla="*/ 1501 h 2044"/>
                    <a:gd name="T62" fmla="*/ 118 w 2095"/>
                    <a:gd name="T63" fmla="*/ 1428 h 2044"/>
                    <a:gd name="T64" fmla="*/ 9 w 2095"/>
                    <a:gd name="T65" fmla="*/ 1347 h 2044"/>
                    <a:gd name="T66" fmla="*/ 136 w 2095"/>
                    <a:gd name="T67" fmla="*/ 1319 h 2044"/>
                    <a:gd name="T68" fmla="*/ 253 w 2095"/>
                    <a:gd name="T69" fmla="*/ 1329 h 2044"/>
                    <a:gd name="T70" fmla="*/ 326 w 2095"/>
                    <a:gd name="T71" fmla="*/ 1365 h 2044"/>
                    <a:gd name="T72" fmla="*/ 361 w 2095"/>
                    <a:gd name="T73" fmla="*/ 1319 h 2044"/>
                    <a:gd name="T74" fmla="*/ 244 w 2095"/>
                    <a:gd name="T75" fmla="*/ 1266 h 2044"/>
                    <a:gd name="T76" fmla="*/ 181 w 2095"/>
                    <a:gd name="T77" fmla="*/ 1230 h 2044"/>
                    <a:gd name="T78" fmla="*/ 308 w 2095"/>
                    <a:gd name="T79" fmla="*/ 1167 h 2044"/>
                    <a:gd name="T80" fmla="*/ 425 w 2095"/>
                    <a:gd name="T81" fmla="*/ 1076 h 2044"/>
                    <a:gd name="T82" fmla="*/ 560 w 2095"/>
                    <a:gd name="T83" fmla="*/ 995 h 2044"/>
                    <a:gd name="T84" fmla="*/ 732 w 2095"/>
                    <a:gd name="T85" fmla="*/ 877 h 2044"/>
                    <a:gd name="T86" fmla="*/ 1029 w 2095"/>
                    <a:gd name="T87" fmla="*/ 669 h 2044"/>
                    <a:gd name="T88" fmla="*/ 1256 w 2095"/>
                    <a:gd name="T89" fmla="*/ 479 h 2044"/>
                    <a:gd name="T90" fmla="*/ 1301 w 2095"/>
                    <a:gd name="T91" fmla="*/ 434 h 2044"/>
                    <a:gd name="T92" fmla="*/ 1391 w 2095"/>
                    <a:gd name="T93" fmla="*/ 361 h 2044"/>
                    <a:gd name="T94" fmla="*/ 1554 w 2095"/>
                    <a:gd name="T95" fmla="*/ 217 h 2044"/>
                    <a:gd name="T96" fmla="*/ 1671 w 2095"/>
                    <a:gd name="T97" fmla="*/ 72 h 2044"/>
                    <a:gd name="T98" fmla="*/ 1698 w 2095"/>
                    <a:gd name="T99" fmla="*/ 27 h 2044"/>
                    <a:gd name="T100" fmla="*/ 1743 w 2095"/>
                    <a:gd name="T101" fmla="*/ 63 h 2044"/>
                    <a:gd name="T102" fmla="*/ 1833 w 2095"/>
                    <a:gd name="T103" fmla="*/ 298 h 20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5"/>
                    <a:gd name="T157" fmla="*/ 0 h 2044"/>
                    <a:gd name="T158" fmla="*/ 2095 w 2095"/>
                    <a:gd name="T159" fmla="*/ 2044 h 20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5" h="2044">
                      <a:moveTo>
                        <a:pt x="1942" y="452"/>
                      </a:moveTo>
                      <a:lnTo>
                        <a:pt x="1951" y="497"/>
                      </a:lnTo>
                      <a:lnTo>
                        <a:pt x="1959" y="543"/>
                      </a:lnTo>
                      <a:lnTo>
                        <a:pt x="1977" y="596"/>
                      </a:lnTo>
                      <a:lnTo>
                        <a:pt x="1996" y="651"/>
                      </a:lnTo>
                      <a:lnTo>
                        <a:pt x="2014" y="696"/>
                      </a:lnTo>
                      <a:lnTo>
                        <a:pt x="2041" y="732"/>
                      </a:lnTo>
                      <a:lnTo>
                        <a:pt x="2068" y="760"/>
                      </a:lnTo>
                      <a:lnTo>
                        <a:pt x="2095" y="768"/>
                      </a:lnTo>
                      <a:lnTo>
                        <a:pt x="2095" y="786"/>
                      </a:lnTo>
                      <a:lnTo>
                        <a:pt x="2086" y="805"/>
                      </a:lnTo>
                      <a:lnTo>
                        <a:pt x="2068" y="813"/>
                      </a:lnTo>
                      <a:lnTo>
                        <a:pt x="2041" y="823"/>
                      </a:lnTo>
                      <a:lnTo>
                        <a:pt x="1987" y="823"/>
                      </a:lnTo>
                      <a:lnTo>
                        <a:pt x="1924" y="805"/>
                      </a:lnTo>
                      <a:lnTo>
                        <a:pt x="1851" y="778"/>
                      </a:lnTo>
                      <a:lnTo>
                        <a:pt x="1788" y="742"/>
                      </a:lnTo>
                      <a:lnTo>
                        <a:pt x="1743" y="705"/>
                      </a:lnTo>
                      <a:lnTo>
                        <a:pt x="1716" y="669"/>
                      </a:lnTo>
                      <a:lnTo>
                        <a:pt x="1716" y="1084"/>
                      </a:lnTo>
                      <a:lnTo>
                        <a:pt x="1716" y="1076"/>
                      </a:lnTo>
                      <a:lnTo>
                        <a:pt x="1707" y="1058"/>
                      </a:lnTo>
                      <a:lnTo>
                        <a:pt x="1698" y="1040"/>
                      </a:lnTo>
                      <a:lnTo>
                        <a:pt x="1689" y="1021"/>
                      </a:lnTo>
                      <a:lnTo>
                        <a:pt x="1671" y="1003"/>
                      </a:lnTo>
                      <a:lnTo>
                        <a:pt x="1661" y="985"/>
                      </a:lnTo>
                      <a:lnTo>
                        <a:pt x="1653" y="967"/>
                      </a:lnTo>
                      <a:lnTo>
                        <a:pt x="1653" y="958"/>
                      </a:lnTo>
                      <a:lnTo>
                        <a:pt x="1653" y="1311"/>
                      </a:lnTo>
                      <a:lnTo>
                        <a:pt x="1617" y="1302"/>
                      </a:lnTo>
                      <a:lnTo>
                        <a:pt x="1580" y="1293"/>
                      </a:lnTo>
                      <a:lnTo>
                        <a:pt x="1535" y="1275"/>
                      </a:lnTo>
                      <a:lnTo>
                        <a:pt x="1499" y="1256"/>
                      </a:lnTo>
                      <a:lnTo>
                        <a:pt x="1463" y="1238"/>
                      </a:lnTo>
                      <a:lnTo>
                        <a:pt x="1427" y="1230"/>
                      </a:lnTo>
                      <a:lnTo>
                        <a:pt x="1391" y="1220"/>
                      </a:lnTo>
                      <a:lnTo>
                        <a:pt x="1373" y="1212"/>
                      </a:lnTo>
                      <a:lnTo>
                        <a:pt x="1373" y="1311"/>
                      </a:lnTo>
                      <a:lnTo>
                        <a:pt x="1327" y="1302"/>
                      </a:lnTo>
                      <a:lnTo>
                        <a:pt x="1292" y="1284"/>
                      </a:lnTo>
                      <a:lnTo>
                        <a:pt x="1274" y="1266"/>
                      </a:lnTo>
                      <a:lnTo>
                        <a:pt x="1256" y="1238"/>
                      </a:lnTo>
                      <a:lnTo>
                        <a:pt x="1238" y="1202"/>
                      </a:lnTo>
                      <a:lnTo>
                        <a:pt x="1228" y="1175"/>
                      </a:lnTo>
                      <a:lnTo>
                        <a:pt x="1219" y="1149"/>
                      </a:lnTo>
                      <a:lnTo>
                        <a:pt x="1210" y="1121"/>
                      </a:lnTo>
                      <a:lnTo>
                        <a:pt x="1210" y="1139"/>
                      </a:lnTo>
                      <a:lnTo>
                        <a:pt x="1210" y="1167"/>
                      </a:lnTo>
                      <a:lnTo>
                        <a:pt x="1219" y="1184"/>
                      </a:lnTo>
                      <a:lnTo>
                        <a:pt x="1228" y="1212"/>
                      </a:lnTo>
                      <a:lnTo>
                        <a:pt x="1228" y="1238"/>
                      </a:lnTo>
                      <a:lnTo>
                        <a:pt x="1238" y="1256"/>
                      </a:lnTo>
                      <a:lnTo>
                        <a:pt x="1238" y="1284"/>
                      </a:lnTo>
                      <a:lnTo>
                        <a:pt x="1238" y="1311"/>
                      </a:lnTo>
                      <a:lnTo>
                        <a:pt x="1238" y="1293"/>
                      </a:lnTo>
                      <a:lnTo>
                        <a:pt x="1228" y="1284"/>
                      </a:lnTo>
                      <a:lnTo>
                        <a:pt x="1219" y="1275"/>
                      </a:lnTo>
                      <a:lnTo>
                        <a:pt x="1210" y="1256"/>
                      </a:lnTo>
                      <a:lnTo>
                        <a:pt x="1201" y="1248"/>
                      </a:lnTo>
                      <a:lnTo>
                        <a:pt x="1193" y="1238"/>
                      </a:lnTo>
                      <a:lnTo>
                        <a:pt x="1183" y="1220"/>
                      </a:lnTo>
                      <a:lnTo>
                        <a:pt x="1175" y="1212"/>
                      </a:lnTo>
                      <a:lnTo>
                        <a:pt x="1183" y="1392"/>
                      </a:lnTo>
                      <a:lnTo>
                        <a:pt x="1183" y="1537"/>
                      </a:lnTo>
                      <a:lnTo>
                        <a:pt x="1193" y="1627"/>
                      </a:lnTo>
                      <a:lnTo>
                        <a:pt x="1193" y="1673"/>
                      </a:lnTo>
                      <a:lnTo>
                        <a:pt x="1183" y="1663"/>
                      </a:lnTo>
                      <a:lnTo>
                        <a:pt x="1165" y="1600"/>
                      </a:lnTo>
                      <a:lnTo>
                        <a:pt x="1129" y="1465"/>
                      </a:lnTo>
                      <a:lnTo>
                        <a:pt x="1084" y="1275"/>
                      </a:lnTo>
                      <a:lnTo>
                        <a:pt x="1084" y="1374"/>
                      </a:lnTo>
                      <a:lnTo>
                        <a:pt x="1084" y="1420"/>
                      </a:lnTo>
                      <a:lnTo>
                        <a:pt x="1075" y="1465"/>
                      </a:lnTo>
                      <a:lnTo>
                        <a:pt x="1075" y="1519"/>
                      </a:lnTo>
                      <a:lnTo>
                        <a:pt x="1066" y="1564"/>
                      </a:lnTo>
                      <a:lnTo>
                        <a:pt x="1057" y="1609"/>
                      </a:lnTo>
                      <a:lnTo>
                        <a:pt x="1057" y="1655"/>
                      </a:lnTo>
                      <a:lnTo>
                        <a:pt x="1057" y="1708"/>
                      </a:lnTo>
                      <a:lnTo>
                        <a:pt x="1048" y="1754"/>
                      </a:lnTo>
                      <a:lnTo>
                        <a:pt x="1029" y="1690"/>
                      </a:lnTo>
                      <a:lnTo>
                        <a:pt x="993" y="1627"/>
                      </a:lnTo>
                      <a:lnTo>
                        <a:pt x="966" y="1573"/>
                      </a:lnTo>
                      <a:lnTo>
                        <a:pt x="940" y="1510"/>
                      </a:lnTo>
                      <a:lnTo>
                        <a:pt x="903" y="1455"/>
                      </a:lnTo>
                      <a:lnTo>
                        <a:pt x="867" y="1410"/>
                      </a:lnTo>
                      <a:lnTo>
                        <a:pt x="831" y="1365"/>
                      </a:lnTo>
                      <a:lnTo>
                        <a:pt x="795" y="1338"/>
                      </a:lnTo>
                      <a:lnTo>
                        <a:pt x="795" y="1690"/>
                      </a:lnTo>
                      <a:lnTo>
                        <a:pt x="732" y="1554"/>
                      </a:lnTo>
                      <a:lnTo>
                        <a:pt x="687" y="1491"/>
                      </a:lnTo>
                      <a:lnTo>
                        <a:pt x="677" y="1483"/>
                      </a:lnTo>
                      <a:lnTo>
                        <a:pt x="669" y="1483"/>
                      </a:lnTo>
                      <a:lnTo>
                        <a:pt x="669" y="1501"/>
                      </a:lnTo>
                      <a:lnTo>
                        <a:pt x="669" y="1528"/>
                      </a:lnTo>
                      <a:lnTo>
                        <a:pt x="677" y="1618"/>
                      </a:lnTo>
                      <a:lnTo>
                        <a:pt x="687" y="1736"/>
                      </a:lnTo>
                      <a:lnTo>
                        <a:pt x="695" y="1880"/>
                      </a:lnTo>
                      <a:lnTo>
                        <a:pt x="705" y="2044"/>
                      </a:lnTo>
                      <a:lnTo>
                        <a:pt x="695" y="1998"/>
                      </a:lnTo>
                      <a:lnTo>
                        <a:pt x="687" y="1935"/>
                      </a:lnTo>
                      <a:lnTo>
                        <a:pt x="669" y="1880"/>
                      </a:lnTo>
                      <a:lnTo>
                        <a:pt x="650" y="1808"/>
                      </a:lnTo>
                      <a:lnTo>
                        <a:pt x="632" y="1754"/>
                      </a:lnTo>
                      <a:lnTo>
                        <a:pt x="624" y="1700"/>
                      </a:lnTo>
                      <a:lnTo>
                        <a:pt x="614" y="1673"/>
                      </a:lnTo>
                      <a:lnTo>
                        <a:pt x="606" y="1655"/>
                      </a:lnTo>
                      <a:lnTo>
                        <a:pt x="578" y="1943"/>
                      </a:lnTo>
                      <a:lnTo>
                        <a:pt x="560" y="1935"/>
                      </a:lnTo>
                      <a:lnTo>
                        <a:pt x="551" y="1916"/>
                      </a:lnTo>
                      <a:lnTo>
                        <a:pt x="533" y="1898"/>
                      </a:lnTo>
                      <a:lnTo>
                        <a:pt x="524" y="1880"/>
                      </a:lnTo>
                      <a:lnTo>
                        <a:pt x="506" y="1862"/>
                      </a:lnTo>
                      <a:lnTo>
                        <a:pt x="488" y="1844"/>
                      </a:lnTo>
                      <a:lnTo>
                        <a:pt x="479" y="1817"/>
                      </a:lnTo>
                      <a:lnTo>
                        <a:pt x="460" y="1799"/>
                      </a:lnTo>
                      <a:lnTo>
                        <a:pt x="452" y="1763"/>
                      </a:lnTo>
                      <a:lnTo>
                        <a:pt x="442" y="1718"/>
                      </a:lnTo>
                      <a:lnTo>
                        <a:pt x="425" y="1681"/>
                      </a:lnTo>
                      <a:lnTo>
                        <a:pt x="407" y="1645"/>
                      </a:lnTo>
                      <a:lnTo>
                        <a:pt x="389" y="1609"/>
                      </a:lnTo>
                      <a:lnTo>
                        <a:pt x="361" y="1582"/>
                      </a:lnTo>
                      <a:lnTo>
                        <a:pt x="343" y="1546"/>
                      </a:lnTo>
                      <a:lnTo>
                        <a:pt x="316" y="1519"/>
                      </a:lnTo>
                      <a:lnTo>
                        <a:pt x="280" y="1501"/>
                      </a:lnTo>
                      <a:lnTo>
                        <a:pt x="235" y="1473"/>
                      </a:lnTo>
                      <a:lnTo>
                        <a:pt x="199" y="1455"/>
                      </a:lnTo>
                      <a:lnTo>
                        <a:pt x="154" y="1447"/>
                      </a:lnTo>
                      <a:lnTo>
                        <a:pt x="118" y="1428"/>
                      </a:lnTo>
                      <a:lnTo>
                        <a:pt x="73" y="1420"/>
                      </a:lnTo>
                      <a:lnTo>
                        <a:pt x="37" y="1402"/>
                      </a:lnTo>
                      <a:lnTo>
                        <a:pt x="0" y="1384"/>
                      </a:lnTo>
                      <a:lnTo>
                        <a:pt x="9" y="1347"/>
                      </a:lnTo>
                      <a:lnTo>
                        <a:pt x="37" y="1329"/>
                      </a:lnTo>
                      <a:lnTo>
                        <a:pt x="63" y="1319"/>
                      </a:lnTo>
                      <a:lnTo>
                        <a:pt x="100" y="1319"/>
                      </a:lnTo>
                      <a:lnTo>
                        <a:pt x="136" y="1319"/>
                      </a:lnTo>
                      <a:lnTo>
                        <a:pt x="163" y="1329"/>
                      </a:lnTo>
                      <a:lnTo>
                        <a:pt x="199" y="1329"/>
                      </a:lnTo>
                      <a:lnTo>
                        <a:pt x="235" y="1329"/>
                      </a:lnTo>
                      <a:lnTo>
                        <a:pt x="253" y="1329"/>
                      </a:lnTo>
                      <a:lnTo>
                        <a:pt x="271" y="1338"/>
                      </a:lnTo>
                      <a:lnTo>
                        <a:pt x="290" y="1347"/>
                      </a:lnTo>
                      <a:lnTo>
                        <a:pt x="308" y="1356"/>
                      </a:lnTo>
                      <a:lnTo>
                        <a:pt x="326" y="1365"/>
                      </a:lnTo>
                      <a:lnTo>
                        <a:pt x="343" y="1365"/>
                      </a:lnTo>
                      <a:lnTo>
                        <a:pt x="361" y="1356"/>
                      </a:lnTo>
                      <a:lnTo>
                        <a:pt x="379" y="1347"/>
                      </a:lnTo>
                      <a:lnTo>
                        <a:pt x="361" y="1319"/>
                      </a:lnTo>
                      <a:lnTo>
                        <a:pt x="334" y="1302"/>
                      </a:lnTo>
                      <a:lnTo>
                        <a:pt x="308" y="1284"/>
                      </a:lnTo>
                      <a:lnTo>
                        <a:pt x="280" y="1275"/>
                      </a:lnTo>
                      <a:lnTo>
                        <a:pt x="244" y="1266"/>
                      </a:lnTo>
                      <a:lnTo>
                        <a:pt x="217" y="1256"/>
                      </a:lnTo>
                      <a:lnTo>
                        <a:pt x="181" y="1256"/>
                      </a:lnTo>
                      <a:lnTo>
                        <a:pt x="154" y="1248"/>
                      </a:lnTo>
                      <a:lnTo>
                        <a:pt x="181" y="1230"/>
                      </a:lnTo>
                      <a:lnTo>
                        <a:pt x="208" y="1212"/>
                      </a:lnTo>
                      <a:lnTo>
                        <a:pt x="244" y="1193"/>
                      </a:lnTo>
                      <a:lnTo>
                        <a:pt x="271" y="1184"/>
                      </a:lnTo>
                      <a:lnTo>
                        <a:pt x="308" y="1167"/>
                      </a:lnTo>
                      <a:lnTo>
                        <a:pt x="343" y="1149"/>
                      </a:lnTo>
                      <a:lnTo>
                        <a:pt x="371" y="1121"/>
                      </a:lnTo>
                      <a:lnTo>
                        <a:pt x="389" y="1094"/>
                      </a:lnTo>
                      <a:lnTo>
                        <a:pt x="425" y="1076"/>
                      </a:lnTo>
                      <a:lnTo>
                        <a:pt x="460" y="1058"/>
                      </a:lnTo>
                      <a:lnTo>
                        <a:pt x="497" y="1040"/>
                      </a:lnTo>
                      <a:lnTo>
                        <a:pt x="524" y="1021"/>
                      </a:lnTo>
                      <a:lnTo>
                        <a:pt x="560" y="995"/>
                      </a:lnTo>
                      <a:lnTo>
                        <a:pt x="587" y="977"/>
                      </a:lnTo>
                      <a:lnTo>
                        <a:pt x="624" y="949"/>
                      </a:lnTo>
                      <a:lnTo>
                        <a:pt x="659" y="931"/>
                      </a:lnTo>
                      <a:lnTo>
                        <a:pt x="732" y="877"/>
                      </a:lnTo>
                      <a:lnTo>
                        <a:pt x="804" y="823"/>
                      </a:lnTo>
                      <a:lnTo>
                        <a:pt x="885" y="768"/>
                      </a:lnTo>
                      <a:lnTo>
                        <a:pt x="958" y="723"/>
                      </a:lnTo>
                      <a:lnTo>
                        <a:pt x="1029" y="669"/>
                      </a:lnTo>
                      <a:lnTo>
                        <a:pt x="1102" y="615"/>
                      </a:lnTo>
                      <a:lnTo>
                        <a:pt x="1175" y="552"/>
                      </a:lnTo>
                      <a:lnTo>
                        <a:pt x="1238" y="479"/>
                      </a:lnTo>
                      <a:lnTo>
                        <a:pt x="1256" y="479"/>
                      </a:lnTo>
                      <a:lnTo>
                        <a:pt x="1264" y="470"/>
                      </a:lnTo>
                      <a:lnTo>
                        <a:pt x="1282" y="461"/>
                      </a:lnTo>
                      <a:lnTo>
                        <a:pt x="1292" y="443"/>
                      </a:lnTo>
                      <a:lnTo>
                        <a:pt x="1301" y="434"/>
                      </a:lnTo>
                      <a:lnTo>
                        <a:pt x="1319" y="416"/>
                      </a:lnTo>
                      <a:lnTo>
                        <a:pt x="1327" y="407"/>
                      </a:lnTo>
                      <a:lnTo>
                        <a:pt x="1355" y="407"/>
                      </a:lnTo>
                      <a:lnTo>
                        <a:pt x="1391" y="361"/>
                      </a:lnTo>
                      <a:lnTo>
                        <a:pt x="1427" y="325"/>
                      </a:lnTo>
                      <a:lnTo>
                        <a:pt x="1472" y="290"/>
                      </a:lnTo>
                      <a:lnTo>
                        <a:pt x="1509" y="254"/>
                      </a:lnTo>
                      <a:lnTo>
                        <a:pt x="1554" y="217"/>
                      </a:lnTo>
                      <a:lnTo>
                        <a:pt x="1590" y="181"/>
                      </a:lnTo>
                      <a:lnTo>
                        <a:pt x="1635" y="136"/>
                      </a:lnTo>
                      <a:lnTo>
                        <a:pt x="1671" y="90"/>
                      </a:lnTo>
                      <a:lnTo>
                        <a:pt x="1671" y="72"/>
                      </a:lnTo>
                      <a:lnTo>
                        <a:pt x="1680" y="63"/>
                      </a:lnTo>
                      <a:lnTo>
                        <a:pt x="1680" y="55"/>
                      </a:lnTo>
                      <a:lnTo>
                        <a:pt x="1689" y="37"/>
                      </a:lnTo>
                      <a:lnTo>
                        <a:pt x="1698" y="27"/>
                      </a:lnTo>
                      <a:lnTo>
                        <a:pt x="1707" y="19"/>
                      </a:lnTo>
                      <a:lnTo>
                        <a:pt x="1716" y="9"/>
                      </a:lnTo>
                      <a:lnTo>
                        <a:pt x="1725" y="0"/>
                      </a:lnTo>
                      <a:lnTo>
                        <a:pt x="1743" y="63"/>
                      </a:lnTo>
                      <a:lnTo>
                        <a:pt x="1761" y="126"/>
                      </a:lnTo>
                      <a:lnTo>
                        <a:pt x="1788" y="189"/>
                      </a:lnTo>
                      <a:lnTo>
                        <a:pt x="1807" y="244"/>
                      </a:lnTo>
                      <a:lnTo>
                        <a:pt x="1833" y="298"/>
                      </a:lnTo>
                      <a:lnTo>
                        <a:pt x="1870" y="353"/>
                      </a:lnTo>
                      <a:lnTo>
                        <a:pt x="1906" y="407"/>
                      </a:lnTo>
                      <a:lnTo>
                        <a:pt x="1942" y="452"/>
                      </a:lnTo>
                      <a:close/>
                    </a:path>
                  </a:pathLst>
                </a:custGeom>
                <a:solidFill>
                  <a:srgbClr val="FFCC99"/>
                </a:solidFill>
                <a:ln w="9525">
                  <a:noFill/>
                  <a:round/>
                  <a:headEnd/>
                  <a:tailEnd/>
                </a:ln>
              </p:spPr>
              <p:txBody>
                <a:bodyPr>
                  <a:prstTxWarp prst="textNoShape">
                    <a:avLst/>
                  </a:prstTxWarp>
                </a:bodyPr>
                <a:lstStyle/>
                <a:p>
                  <a:endParaRPr lang="en-US"/>
                </a:p>
              </p:txBody>
            </p:sp>
            <p:sp>
              <p:nvSpPr>
                <p:cNvPr id="39055" name="Freeform 102"/>
                <p:cNvSpPr>
                  <a:spLocks noChangeAspect="1"/>
                </p:cNvSpPr>
                <p:nvPr/>
              </p:nvSpPr>
              <p:spPr bwMode="auto">
                <a:xfrm>
                  <a:off x="1079" y="3263"/>
                  <a:ext cx="560" cy="186"/>
                </a:xfrm>
                <a:custGeom>
                  <a:avLst/>
                  <a:gdLst>
                    <a:gd name="T0" fmla="*/ 4713 w 5607"/>
                    <a:gd name="T1" fmla="*/ 81 h 1863"/>
                    <a:gd name="T2" fmla="*/ 3548 w 5607"/>
                    <a:gd name="T3" fmla="*/ 308 h 1863"/>
                    <a:gd name="T4" fmla="*/ 2663 w 5607"/>
                    <a:gd name="T5" fmla="*/ 417 h 1863"/>
                    <a:gd name="T6" fmla="*/ 2492 w 5607"/>
                    <a:gd name="T7" fmla="*/ 615 h 1863"/>
                    <a:gd name="T8" fmla="*/ 2221 w 5607"/>
                    <a:gd name="T9" fmla="*/ 895 h 1863"/>
                    <a:gd name="T10" fmla="*/ 1634 w 5607"/>
                    <a:gd name="T11" fmla="*/ 994 h 1863"/>
                    <a:gd name="T12" fmla="*/ 830 w 5607"/>
                    <a:gd name="T13" fmla="*/ 950 h 1863"/>
                    <a:gd name="T14" fmla="*/ 352 w 5607"/>
                    <a:gd name="T15" fmla="*/ 759 h 1863"/>
                    <a:gd name="T16" fmla="*/ 298 w 5607"/>
                    <a:gd name="T17" fmla="*/ 669 h 1863"/>
                    <a:gd name="T18" fmla="*/ 235 w 5607"/>
                    <a:gd name="T19" fmla="*/ 733 h 1863"/>
                    <a:gd name="T20" fmla="*/ 198 w 5607"/>
                    <a:gd name="T21" fmla="*/ 804 h 1863"/>
                    <a:gd name="T22" fmla="*/ 144 w 5607"/>
                    <a:gd name="T23" fmla="*/ 859 h 1863"/>
                    <a:gd name="T24" fmla="*/ 27 w 5607"/>
                    <a:gd name="T25" fmla="*/ 1112 h 1863"/>
                    <a:gd name="T26" fmla="*/ 8 w 5607"/>
                    <a:gd name="T27" fmla="*/ 1420 h 1863"/>
                    <a:gd name="T28" fmla="*/ 135 w 5607"/>
                    <a:gd name="T29" fmla="*/ 1610 h 1863"/>
                    <a:gd name="T30" fmla="*/ 217 w 5607"/>
                    <a:gd name="T31" fmla="*/ 1464 h 1863"/>
                    <a:gd name="T32" fmla="*/ 379 w 5607"/>
                    <a:gd name="T33" fmla="*/ 1175 h 1863"/>
                    <a:gd name="T34" fmla="*/ 451 w 5607"/>
                    <a:gd name="T35" fmla="*/ 1158 h 1863"/>
                    <a:gd name="T36" fmla="*/ 488 w 5607"/>
                    <a:gd name="T37" fmla="*/ 1193 h 1863"/>
                    <a:gd name="T38" fmla="*/ 424 w 5607"/>
                    <a:gd name="T39" fmla="*/ 1211 h 1863"/>
                    <a:gd name="T40" fmla="*/ 324 w 5607"/>
                    <a:gd name="T41" fmla="*/ 1393 h 1863"/>
                    <a:gd name="T42" fmla="*/ 324 w 5607"/>
                    <a:gd name="T43" fmla="*/ 1610 h 1863"/>
                    <a:gd name="T44" fmla="*/ 379 w 5607"/>
                    <a:gd name="T45" fmla="*/ 1691 h 1863"/>
                    <a:gd name="T46" fmla="*/ 433 w 5607"/>
                    <a:gd name="T47" fmla="*/ 1699 h 1863"/>
                    <a:gd name="T48" fmla="*/ 514 w 5607"/>
                    <a:gd name="T49" fmla="*/ 1817 h 1863"/>
                    <a:gd name="T50" fmla="*/ 668 w 5607"/>
                    <a:gd name="T51" fmla="*/ 1845 h 1863"/>
                    <a:gd name="T52" fmla="*/ 668 w 5607"/>
                    <a:gd name="T53" fmla="*/ 1709 h 1863"/>
                    <a:gd name="T54" fmla="*/ 650 w 5607"/>
                    <a:gd name="T55" fmla="*/ 1582 h 1863"/>
                    <a:gd name="T56" fmla="*/ 723 w 5607"/>
                    <a:gd name="T57" fmla="*/ 1302 h 1863"/>
                    <a:gd name="T58" fmla="*/ 885 w 5607"/>
                    <a:gd name="T59" fmla="*/ 1221 h 1863"/>
                    <a:gd name="T60" fmla="*/ 812 w 5607"/>
                    <a:gd name="T61" fmla="*/ 1284 h 1863"/>
                    <a:gd name="T62" fmla="*/ 741 w 5607"/>
                    <a:gd name="T63" fmla="*/ 1464 h 1863"/>
                    <a:gd name="T64" fmla="*/ 749 w 5607"/>
                    <a:gd name="T65" fmla="*/ 1654 h 1863"/>
                    <a:gd name="T66" fmla="*/ 849 w 5607"/>
                    <a:gd name="T67" fmla="*/ 1790 h 1863"/>
                    <a:gd name="T68" fmla="*/ 939 w 5607"/>
                    <a:gd name="T69" fmla="*/ 1845 h 1863"/>
                    <a:gd name="T70" fmla="*/ 1110 w 5607"/>
                    <a:gd name="T71" fmla="*/ 1853 h 1863"/>
                    <a:gd name="T72" fmla="*/ 1255 w 5607"/>
                    <a:gd name="T73" fmla="*/ 1736 h 1863"/>
                    <a:gd name="T74" fmla="*/ 1345 w 5607"/>
                    <a:gd name="T75" fmla="*/ 1591 h 1863"/>
                    <a:gd name="T76" fmla="*/ 1418 w 5607"/>
                    <a:gd name="T77" fmla="*/ 1411 h 1863"/>
                    <a:gd name="T78" fmla="*/ 1707 w 5607"/>
                    <a:gd name="T79" fmla="*/ 1158 h 1863"/>
                    <a:gd name="T80" fmla="*/ 2275 w 5607"/>
                    <a:gd name="T81" fmla="*/ 994 h 1863"/>
                    <a:gd name="T82" fmla="*/ 3007 w 5607"/>
                    <a:gd name="T83" fmla="*/ 804 h 1863"/>
                    <a:gd name="T84" fmla="*/ 3621 w 5607"/>
                    <a:gd name="T85" fmla="*/ 633 h 1863"/>
                    <a:gd name="T86" fmla="*/ 4099 w 5607"/>
                    <a:gd name="T87" fmla="*/ 516 h 1863"/>
                    <a:gd name="T88" fmla="*/ 4172 w 5607"/>
                    <a:gd name="T89" fmla="*/ 525 h 1863"/>
                    <a:gd name="T90" fmla="*/ 4298 w 5607"/>
                    <a:gd name="T91" fmla="*/ 516 h 1863"/>
                    <a:gd name="T92" fmla="*/ 4470 w 5607"/>
                    <a:gd name="T93" fmla="*/ 452 h 1863"/>
                    <a:gd name="T94" fmla="*/ 4506 w 5607"/>
                    <a:gd name="T95" fmla="*/ 551 h 1863"/>
                    <a:gd name="T96" fmla="*/ 4614 w 5607"/>
                    <a:gd name="T97" fmla="*/ 579 h 1863"/>
                    <a:gd name="T98" fmla="*/ 4857 w 5607"/>
                    <a:gd name="T99" fmla="*/ 425 h 1863"/>
                    <a:gd name="T100" fmla="*/ 4984 w 5607"/>
                    <a:gd name="T101" fmla="*/ 417 h 1863"/>
                    <a:gd name="T102" fmla="*/ 5002 w 5607"/>
                    <a:gd name="T103" fmla="*/ 534 h 1863"/>
                    <a:gd name="T104" fmla="*/ 5039 w 5607"/>
                    <a:gd name="T105" fmla="*/ 516 h 1863"/>
                    <a:gd name="T106" fmla="*/ 5191 w 5607"/>
                    <a:gd name="T107" fmla="*/ 443 h 1863"/>
                    <a:gd name="T108" fmla="*/ 5400 w 5607"/>
                    <a:gd name="T109" fmla="*/ 326 h 1863"/>
                    <a:gd name="T110" fmla="*/ 5562 w 5607"/>
                    <a:gd name="T111" fmla="*/ 172 h 18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07"/>
                    <a:gd name="T169" fmla="*/ 0 h 1863"/>
                    <a:gd name="T170" fmla="*/ 5607 w 5607"/>
                    <a:gd name="T171" fmla="*/ 1863 h 18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07" h="1863">
                      <a:moveTo>
                        <a:pt x="5590" y="0"/>
                      </a:moveTo>
                      <a:lnTo>
                        <a:pt x="5047" y="0"/>
                      </a:lnTo>
                      <a:lnTo>
                        <a:pt x="5011" y="63"/>
                      </a:lnTo>
                      <a:lnTo>
                        <a:pt x="4857" y="73"/>
                      </a:lnTo>
                      <a:lnTo>
                        <a:pt x="4713" y="81"/>
                      </a:lnTo>
                      <a:lnTo>
                        <a:pt x="4559" y="99"/>
                      </a:lnTo>
                      <a:lnTo>
                        <a:pt x="4415" y="118"/>
                      </a:lnTo>
                      <a:lnTo>
                        <a:pt x="4126" y="181"/>
                      </a:lnTo>
                      <a:lnTo>
                        <a:pt x="3838" y="245"/>
                      </a:lnTo>
                      <a:lnTo>
                        <a:pt x="3548" y="308"/>
                      </a:lnTo>
                      <a:lnTo>
                        <a:pt x="3259" y="362"/>
                      </a:lnTo>
                      <a:lnTo>
                        <a:pt x="3115" y="389"/>
                      </a:lnTo>
                      <a:lnTo>
                        <a:pt x="2971" y="399"/>
                      </a:lnTo>
                      <a:lnTo>
                        <a:pt x="2817" y="417"/>
                      </a:lnTo>
                      <a:lnTo>
                        <a:pt x="2663" y="417"/>
                      </a:lnTo>
                      <a:lnTo>
                        <a:pt x="2663" y="452"/>
                      </a:lnTo>
                      <a:lnTo>
                        <a:pt x="2663" y="480"/>
                      </a:lnTo>
                      <a:lnTo>
                        <a:pt x="2600" y="516"/>
                      </a:lnTo>
                      <a:lnTo>
                        <a:pt x="2537" y="561"/>
                      </a:lnTo>
                      <a:lnTo>
                        <a:pt x="2492" y="615"/>
                      </a:lnTo>
                      <a:lnTo>
                        <a:pt x="2438" y="678"/>
                      </a:lnTo>
                      <a:lnTo>
                        <a:pt x="2392" y="741"/>
                      </a:lnTo>
                      <a:lnTo>
                        <a:pt x="2339" y="796"/>
                      </a:lnTo>
                      <a:lnTo>
                        <a:pt x="2284" y="850"/>
                      </a:lnTo>
                      <a:lnTo>
                        <a:pt x="2221" y="895"/>
                      </a:lnTo>
                      <a:lnTo>
                        <a:pt x="2149" y="922"/>
                      </a:lnTo>
                      <a:lnTo>
                        <a:pt x="2050" y="950"/>
                      </a:lnTo>
                      <a:lnTo>
                        <a:pt x="1924" y="976"/>
                      </a:lnTo>
                      <a:lnTo>
                        <a:pt x="1788" y="986"/>
                      </a:lnTo>
                      <a:lnTo>
                        <a:pt x="1634" y="994"/>
                      </a:lnTo>
                      <a:lnTo>
                        <a:pt x="1481" y="1004"/>
                      </a:lnTo>
                      <a:lnTo>
                        <a:pt x="1309" y="994"/>
                      </a:lnTo>
                      <a:lnTo>
                        <a:pt x="1146" y="986"/>
                      </a:lnTo>
                      <a:lnTo>
                        <a:pt x="984" y="968"/>
                      </a:lnTo>
                      <a:lnTo>
                        <a:pt x="830" y="950"/>
                      </a:lnTo>
                      <a:lnTo>
                        <a:pt x="695" y="913"/>
                      </a:lnTo>
                      <a:lnTo>
                        <a:pt x="569" y="877"/>
                      </a:lnTo>
                      <a:lnTo>
                        <a:pt x="460" y="841"/>
                      </a:lnTo>
                      <a:lnTo>
                        <a:pt x="379" y="787"/>
                      </a:lnTo>
                      <a:lnTo>
                        <a:pt x="352" y="759"/>
                      </a:lnTo>
                      <a:lnTo>
                        <a:pt x="334" y="733"/>
                      </a:lnTo>
                      <a:lnTo>
                        <a:pt x="316" y="705"/>
                      </a:lnTo>
                      <a:lnTo>
                        <a:pt x="316" y="669"/>
                      </a:lnTo>
                      <a:lnTo>
                        <a:pt x="307" y="669"/>
                      </a:lnTo>
                      <a:lnTo>
                        <a:pt x="298" y="669"/>
                      </a:lnTo>
                      <a:lnTo>
                        <a:pt x="289" y="687"/>
                      </a:lnTo>
                      <a:lnTo>
                        <a:pt x="271" y="696"/>
                      </a:lnTo>
                      <a:lnTo>
                        <a:pt x="261" y="705"/>
                      </a:lnTo>
                      <a:lnTo>
                        <a:pt x="253" y="723"/>
                      </a:lnTo>
                      <a:lnTo>
                        <a:pt x="235" y="733"/>
                      </a:lnTo>
                      <a:lnTo>
                        <a:pt x="225" y="741"/>
                      </a:lnTo>
                      <a:lnTo>
                        <a:pt x="207" y="759"/>
                      </a:lnTo>
                      <a:lnTo>
                        <a:pt x="198" y="769"/>
                      </a:lnTo>
                      <a:lnTo>
                        <a:pt x="207" y="787"/>
                      </a:lnTo>
                      <a:lnTo>
                        <a:pt x="198" y="804"/>
                      </a:lnTo>
                      <a:lnTo>
                        <a:pt x="190" y="814"/>
                      </a:lnTo>
                      <a:lnTo>
                        <a:pt x="172" y="823"/>
                      </a:lnTo>
                      <a:lnTo>
                        <a:pt x="162" y="832"/>
                      </a:lnTo>
                      <a:lnTo>
                        <a:pt x="144" y="841"/>
                      </a:lnTo>
                      <a:lnTo>
                        <a:pt x="144" y="859"/>
                      </a:lnTo>
                      <a:lnTo>
                        <a:pt x="144" y="877"/>
                      </a:lnTo>
                      <a:lnTo>
                        <a:pt x="99" y="922"/>
                      </a:lnTo>
                      <a:lnTo>
                        <a:pt x="72" y="976"/>
                      </a:lnTo>
                      <a:lnTo>
                        <a:pt x="45" y="1039"/>
                      </a:lnTo>
                      <a:lnTo>
                        <a:pt x="27" y="1112"/>
                      </a:lnTo>
                      <a:lnTo>
                        <a:pt x="18" y="1175"/>
                      </a:lnTo>
                      <a:lnTo>
                        <a:pt x="8" y="1239"/>
                      </a:lnTo>
                      <a:lnTo>
                        <a:pt x="0" y="1311"/>
                      </a:lnTo>
                      <a:lnTo>
                        <a:pt x="0" y="1375"/>
                      </a:lnTo>
                      <a:lnTo>
                        <a:pt x="8" y="1420"/>
                      </a:lnTo>
                      <a:lnTo>
                        <a:pt x="27" y="1456"/>
                      </a:lnTo>
                      <a:lnTo>
                        <a:pt x="45" y="1501"/>
                      </a:lnTo>
                      <a:lnTo>
                        <a:pt x="72" y="1546"/>
                      </a:lnTo>
                      <a:lnTo>
                        <a:pt x="99" y="1582"/>
                      </a:lnTo>
                      <a:lnTo>
                        <a:pt x="135" y="1610"/>
                      </a:lnTo>
                      <a:lnTo>
                        <a:pt x="180" y="1636"/>
                      </a:lnTo>
                      <a:lnTo>
                        <a:pt x="225" y="1663"/>
                      </a:lnTo>
                      <a:lnTo>
                        <a:pt x="207" y="1591"/>
                      </a:lnTo>
                      <a:lnTo>
                        <a:pt x="207" y="1528"/>
                      </a:lnTo>
                      <a:lnTo>
                        <a:pt x="217" y="1464"/>
                      </a:lnTo>
                      <a:lnTo>
                        <a:pt x="235" y="1401"/>
                      </a:lnTo>
                      <a:lnTo>
                        <a:pt x="271" y="1338"/>
                      </a:lnTo>
                      <a:lnTo>
                        <a:pt x="298" y="1284"/>
                      </a:lnTo>
                      <a:lnTo>
                        <a:pt x="334" y="1229"/>
                      </a:lnTo>
                      <a:lnTo>
                        <a:pt x="379" y="1175"/>
                      </a:lnTo>
                      <a:lnTo>
                        <a:pt x="397" y="1175"/>
                      </a:lnTo>
                      <a:lnTo>
                        <a:pt x="407" y="1166"/>
                      </a:lnTo>
                      <a:lnTo>
                        <a:pt x="424" y="1166"/>
                      </a:lnTo>
                      <a:lnTo>
                        <a:pt x="442" y="1158"/>
                      </a:lnTo>
                      <a:lnTo>
                        <a:pt x="451" y="1158"/>
                      </a:lnTo>
                      <a:lnTo>
                        <a:pt x="470" y="1158"/>
                      </a:lnTo>
                      <a:lnTo>
                        <a:pt x="478" y="1158"/>
                      </a:lnTo>
                      <a:lnTo>
                        <a:pt x="496" y="1166"/>
                      </a:lnTo>
                      <a:lnTo>
                        <a:pt x="488" y="1175"/>
                      </a:lnTo>
                      <a:lnTo>
                        <a:pt x="488" y="1193"/>
                      </a:lnTo>
                      <a:lnTo>
                        <a:pt x="470" y="1193"/>
                      </a:lnTo>
                      <a:lnTo>
                        <a:pt x="460" y="1203"/>
                      </a:lnTo>
                      <a:lnTo>
                        <a:pt x="451" y="1203"/>
                      </a:lnTo>
                      <a:lnTo>
                        <a:pt x="433" y="1211"/>
                      </a:lnTo>
                      <a:lnTo>
                        <a:pt x="424" y="1211"/>
                      </a:lnTo>
                      <a:lnTo>
                        <a:pt x="407" y="1211"/>
                      </a:lnTo>
                      <a:lnTo>
                        <a:pt x="388" y="1257"/>
                      </a:lnTo>
                      <a:lnTo>
                        <a:pt x="361" y="1292"/>
                      </a:lnTo>
                      <a:lnTo>
                        <a:pt x="343" y="1338"/>
                      </a:lnTo>
                      <a:lnTo>
                        <a:pt x="324" y="1393"/>
                      </a:lnTo>
                      <a:lnTo>
                        <a:pt x="307" y="1438"/>
                      </a:lnTo>
                      <a:lnTo>
                        <a:pt x="307" y="1483"/>
                      </a:lnTo>
                      <a:lnTo>
                        <a:pt x="307" y="1537"/>
                      </a:lnTo>
                      <a:lnTo>
                        <a:pt x="316" y="1591"/>
                      </a:lnTo>
                      <a:lnTo>
                        <a:pt x="324" y="1610"/>
                      </a:lnTo>
                      <a:lnTo>
                        <a:pt x="334" y="1628"/>
                      </a:lnTo>
                      <a:lnTo>
                        <a:pt x="343" y="1646"/>
                      </a:lnTo>
                      <a:lnTo>
                        <a:pt x="352" y="1663"/>
                      </a:lnTo>
                      <a:lnTo>
                        <a:pt x="361" y="1681"/>
                      </a:lnTo>
                      <a:lnTo>
                        <a:pt x="379" y="1691"/>
                      </a:lnTo>
                      <a:lnTo>
                        <a:pt x="397" y="1691"/>
                      </a:lnTo>
                      <a:lnTo>
                        <a:pt x="415" y="1673"/>
                      </a:lnTo>
                      <a:lnTo>
                        <a:pt x="424" y="1681"/>
                      </a:lnTo>
                      <a:lnTo>
                        <a:pt x="433" y="1691"/>
                      </a:lnTo>
                      <a:lnTo>
                        <a:pt x="433" y="1699"/>
                      </a:lnTo>
                      <a:lnTo>
                        <a:pt x="442" y="1727"/>
                      </a:lnTo>
                      <a:lnTo>
                        <a:pt x="451" y="1754"/>
                      </a:lnTo>
                      <a:lnTo>
                        <a:pt x="470" y="1782"/>
                      </a:lnTo>
                      <a:lnTo>
                        <a:pt x="496" y="1799"/>
                      </a:lnTo>
                      <a:lnTo>
                        <a:pt x="514" y="1817"/>
                      </a:lnTo>
                      <a:lnTo>
                        <a:pt x="541" y="1826"/>
                      </a:lnTo>
                      <a:lnTo>
                        <a:pt x="569" y="1845"/>
                      </a:lnTo>
                      <a:lnTo>
                        <a:pt x="596" y="1853"/>
                      </a:lnTo>
                      <a:lnTo>
                        <a:pt x="632" y="1853"/>
                      </a:lnTo>
                      <a:lnTo>
                        <a:pt x="668" y="1845"/>
                      </a:lnTo>
                      <a:lnTo>
                        <a:pt x="686" y="1835"/>
                      </a:lnTo>
                      <a:lnTo>
                        <a:pt x="695" y="1826"/>
                      </a:lnTo>
                      <a:lnTo>
                        <a:pt x="704" y="1790"/>
                      </a:lnTo>
                      <a:lnTo>
                        <a:pt x="686" y="1754"/>
                      </a:lnTo>
                      <a:lnTo>
                        <a:pt x="668" y="1709"/>
                      </a:lnTo>
                      <a:lnTo>
                        <a:pt x="650" y="1663"/>
                      </a:lnTo>
                      <a:lnTo>
                        <a:pt x="640" y="1646"/>
                      </a:lnTo>
                      <a:lnTo>
                        <a:pt x="640" y="1628"/>
                      </a:lnTo>
                      <a:lnTo>
                        <a:pt x="640" y="1600"/>
                      </a:lnTo>
                      <a:lnTo>
                        <a:pt x="650" y="1582"/>
                      </a:lnTo>
                      <a:lnTo>
                        <a:pt x="659" y="1528"/>
                      </a:lnTo>
                      <a:lnTo>
                        <a:pt x="668" y="1464"/>
                      </a:lnTo>
                      <a:lnTo>
                        <a:pt x="677" y="1411"/>
                      </a:lnTo>
                      <a:lnTo>
                        <a:pt x="695" y="1357"/>
                      </a:lnTo>
                      <a:lnTo>
                        <a:pt x="723" y="1302"/>
                      </a:lnTo>
                      <a:lnTo>
                        <a:pt x="758" y="1266"/>
                      </a:lnTo>
                      <a:lnTo>
                        <a:pt x="804" y="1229"/>
                      </a:lnTo>
                      <a:lnTo>
                        <a:pt x="867" y="1211"/>
                      </a:lnTo>
                      <a:lnTo>
                        <a:pt x="875" y="1221"/>
                      </a:lnTo>
                      <a:lnTo>
                        <a:pt x="885" y="1221"/>
                      </a:lnTo>
                      <a:lnTo>
                        <a:pt x="885" y="1229"/>
                      </a:lnTo>
                      <a:lnTo>
                        <a:pt x="885" y="1239"/>
                      </a:lnTo>
                      <a:lnTo>
                        <a:pt x="885" y="1248"/>
                      </a:lnTo>
                      <a:lnTo>
                        <a:pt x="849" y="1266"/>
                      </a:lnTo>
                      <a:lnTo>
                        <a:pt x="812" y="1284"/>
                      </a:lnTo>
                      <a:lnTo>
                        <a:pt x="794" y="1311"/>
                      </a:lnTo>
                      <a:lnTo>
                        <a:pt x="776" y="1347"/>
                      </a:lnTo>
                      <a:lnTo>
                        <a:pt x="758" y="1383"/>
                      </a:lnTo>
                      <a:lnTo>
                        <a:pt x="749" y="1420"/>
                      </a:lnTo>
                      <a:lnTo>
                        <a:pt x="741" y="1464"/>
                      </a:lnTo>
                      <a:lnTo>
                        <a:pt x="731" y="1501"/>
                      </a:lnTo>
                      <a:lnTo>
                        <a:pt x="731" y="1537"/>
                      </a:lnTo>
                      <a:lnTo>
                        <a:pt x="741" y="1573"/>
                      </a:lnTo>
                      <a:lnTo>
                        <a:pt x="749" y="1618"/>
                      </a:lnTo>
                      <a:lnTo>
                        <a:pt x="749" y="1654"/>
                      </a:lnTo>
                      <a:lnTo>
                        <a:pt x="767" y="1691"/>
                      </a:lnTo>
                      <a:lnTo>
                        <a:pt x="786" y="1727"/>
                      </a:lnTo>
                      <a:lnTo>
                        <a:pt x="804" y="1754"/>
                      </a:lnTo>
                      <a:lnTo>
                        <a:pt x="840" y="1772"/>
                      </a:lnTo>
                      <a:lnTo>
                        <a:pt x="849" y="1790"/>
                      </a:lnTo>
                      <a:lnTo>
                        <a:pt x="857" y="1808"/>
                      </a:lnTo>
                      <a:lnTo>
                        <a:pt x="875" y="1817"/>
                      </a:lnTo>
                      <a:lnTo>
                        <a:pt x="893" y="1826"/>
                      </a:lnTo>
                      <a:lnTo>
                        <a:pt x="921" y="1835"/>
                      </a:lnTo>
                      <a:lnTo>
                        <a:pt x="939" y="1845"/>
                      </a:lnTo>
                      <a:lnTo>
                        <a:pt x="966" y="1853"/>
                      </a:lnTo>
                      <a:lnTo>
                        <a:pt x="984" y="1853"/>
                      </a:lnTo>
                      <a:lnTo>
                        <a:pt x="1029" y="1863"/>
                      </a:lnTo>
                      <a:lnTo>
                        <a:pt x="1074" y="1863"/>
                      </a:lnTo>
                      <a:lnTo>
                        <a:pt x="1110" y="1853"/>
                      </a:lnTo>
                      <a:lnTo>
                        <a:pt x="1146" y="1845"/>
                      </a:lnTo>
                      <a:lnTo>
                        <a:pt x="1174" y="1817"/>
                      </a:lnTo>
                      <a:lnTo>
                        <a:pt x="1201" y="1799"/>
                      </a:lnTo>
                      <a:lnTo>
                        <a:pt x="1228" y="1763"/>
                      </a:lnTo>
                      <a:lnTo>
                        <a:pt x="1255" y="1736"/>
                      </a:lnTo>
                      <a:lnTo>
                        <a:pt x="1282" y="1709"/>
                      </a:lnTo>
                      <a:lnTo>
                        <a:pt x="1300" y="1681"/>
                      </a:lnTo>
                      <a:lnTo>
                        <a:pt x="1318" y="1654"/>
                      </a:lnTo>
                      <a:lnTo>
                        <a:pt x="1336" y="1628"/>
                      </a:lnTo>
                      <a:lnTo>
                        <a:pt x="1345" y="1591"/>
                      </a:lnTo>
                      <a:lnTo>
                        <a:pt x="1363" y="1564"/>
                      </a:lnTo>
                      <a:lnTo>
                        <a:pt x="1373" y="1537"/>
                      </a:lnTo>
                      <a:lnTo>
                        <a:pt x="1381" y="1510"/>
                      </a:lnTo>
                      <a:lnTo>
                        <a:pt x="1399" y="1456"/>
                      </a:lnTo>
                      <a:lnTo>
                        <a:pt x="1418" y="1411"/>
                      </a:lnTo>
                      <a:lnTo>
                        <a:pt x="1444" y="1375"/>
                      </a:lnTo>
                      <a:lnTo>
                        <a:pt x="1472" y="1329"/>
                      </a:lnTo>
                      <a:lnTo>
                        <a:pt x="1535" y="1266"/>
                      </a:lnTo>
                      <a:lnTo>
                        <a:pt x="1616" y="1203"/>
                      </a:lnTo>
                      <a:lnTo>
                        <a:pt x="1707" y="1158"/>
                      </a:lnTo>
                      <a:lnTo>
                        <a:pt x="1797" y="1122"/>
                      </a:lnTo>
                      <a:lnTo>
                        <a:pt x="1887" y="1085"/>
                      </a:lnTo>
                      <a:lnTo>
                        <a:pt x="1977" y="1057"/>
                      </a:lnTo>
                      <a:lnTo>
                        <a:pt x="2122" y="1022"/>
                      </a:lnTo>
                      <a:lnTo>
                        <a:pt x="2275" y="994"/>
                      </a:lnTo>
                      <a:lnTo>
                        <a:pt x="2420" y="958"/>
                      </a:lnTo>
                      <a:lnTo>
                        <a:pt x="2564" y="931"/>
                      </a:lnTo>
                      <a:lnTo>
                        <a:pt x="2718" y="895"/>
                      </a:lnTo>
                      <a:lnTo>
                        <a:pt x="2862" y="859"/>
                      </a:lnTo>
                      <a:lnTo>
                        <a:pt x="3007" y="804"/>
                      </a:lnTo>
                      <a:lnTo>
                        <a:pt x="3151" y="751"/>
                      </a:lnTo>
                      <a:lnTo>
                        <a:pt x="3277" y="741"/>
                      </a:lnTo>
                      <a:lnTo>
                        <a:pt x="3395" y="715"/>
                      </a:lnTo>
                      <a:lnTo>
                        <a:pt x="3512" y="678"/>
                      </a:lnTo>
                      <a:lnTo>
                        <a:pt x="3621" y="633"/>
                      </a:lnTo>
                      <a:lnTo>
                        <a:pt x="3738" y="597"/>
                      </a:lnTo>
                      <a:lnTo>
                        <a:pt x="3846" y="561"/>
                      </a:lnTo>
                      <a:lnTo>
                        <a:pt x="3964" y="534"/>
                      </a:lnTo>
                      <a:lnTo>
                        <a:pt x="4091" y="516"/>
                      </a:lnTo>
                      <a:lnTo>
                        <a:pt x="4099" y="516"/>
                      </a:lnTo>
                      <a:lnTo>
                        <a:pt x="4117" y="516"/>
                      </a:lnTo>
                      <a:lnTo>
                        <a:pt x="4136" y="516"/>
                      </a:lnTo>
                      <a:lnTo>
                        <a:pt x="4144" y="516"/>
                      </a:lnTo>
                      <a:lnTo>
                        <a:pt x="4162" y="525"/>
                      </a:lnTo>
                      <a:lnTo>
                        <a:pt x="4172" y="525"/>
                      </a:lnTo>
                      <a:lnTo>
                        <a:pt x="4180" y="534"/>
                      </a:lnTo>
                      <a:lnTo>
                        <a:pt x="4190" y="551"/>
                      </a:lnTo>
                      <a:lnTo>
                        <a:pt x="4225" y="543"/>
                      </a:lnTo>
                      <a:lnTo>
                        <a:pt x="4262" y="534"/>
                      </a:lnTo>
                      <a:lnTo>
                        <a:pt x="4298" y="516"/>
                      </a:lnTo>
                      <a:lnTo>
                        <a:pt x="4324" y="498"/>
                      </a:lnTo>
                      <a:lnTo>
                        <a:pt x="4361" y="480"/>
                      </a:lnTo>
                      <a:lnTo>
                        <a:pt x="4397" y="470"/>
                      </a:lnTo>
                      <a:lnTo>
                        <a:pt x="4433" y="452"/>
                      </a:lnTo>
                      <a:lnTo>
                        <a:pt x="4470" y="452"/>
                      </a:lnTo>
                      <a:lnTo>
                        <a:pt x="4488" y="470"/>
                      </a:lnTo>
                      <a:lnTo>
                        <a:pt x="4496" y="488"/>
                      </a:lnTo>
                      <a:lnTo>
                        <a:pt x="4506" y="506"/>
                      </a:lnTo>
                      <a:lnTo>
                        <a:pt x="4506" y="534"/>
                      </a:lnTo>
                      <a:lnTo>
                        <a:pt x="4506" y="551"/>
                      </a:lnTo>
                      <a:lnTo>
                        <a:pt x="4506" y="579"/>
                      </a:lnTo>
                      <a:lnTo>
                        <a:pt x="4506" y="606"/>
                      </a:lnTo>
                      <a:lnTo>
                        <a:pt x="4515" y="624"/>
                      </a:lnTo>
                      <a:lnTo>
                        <a:pt x="4559" y="606"/>
                      </a:lnTo>
                      <a:lnTo>
                        <a:pt x="4614" y="579"/>
                      </a:lnTo>
                      <a:lnTo>
                        <a:pt x="4668" y="551"/>
                      </a:lnTo>
                      <a:lnTo>
                        <a:pt x="4713" y="525"/>
                      </a:lnTo>
                      <a:lnTo>
                        <a:pt x="4758" y="498"/>
                      </a:lnTo>
                      <a:lnTo>
                        <a:pt x="4812" y="462"/>
                      </a:lnTo>
                      <a:lnTo>
                        <a:pt x="4857" y="425"/>
                      </a:lnTo>
                      <a:lnTo>
                        <a:pt x="4903" y="389"/>
                      </a:lnTo>
                      <a:lnTo>
                        <a:pt x="4939" y="371"/>
                      </a:lnTo>
                      <a:lnTo>
                        <a:pt x="4966" y="371"/>
                      </a:lnTo>
                      <a:lnTo>
                        <a:pt x="4984" y="389"/>
                      </a:lnTo>
                      <a:lnTo>
                        <a:pt x="4984" y="417"/>
                      </a:lnTo>
                      <a:lnTo>
                        <a:pt x="4984" y="452"/>
                      </a:lnTo>
                      <a:lnTo>
                        <a:pt x="4984" y="498"/>
                      </a:lnTo>
                      <a:lnTo>
                        <a:pt x="4993" y="525"/>
                      </a:lnTo>
                      <a:lnTo>
                        <a:pt x="5002" y="551"/>
                      </a:lnTo>
                      <a:lnTo>
                        <a:pt x="5002" y="534"/>
                      </a:lnTo>
                      <a:lnTo>
                        <a:pt x="5011" y="525"/>
                      </a:lnTo>
                      <a:lnTo>
                        <a:pt x="5011" y="516"/>
                      </a:lnTo>
                      <a:lnTo>
                        <a:pt x="5021" y="516"/>
                      </a:lnTo>
                      <a:lnTo>
                        <a:pt x="5029" y="516"/>
                      </a:lnTo>
                      <a:lnTo>
                        <a:pt x="5039" y="516"/>
                      </a:lnTo>
                      <a:lnTo>
                        <a:pt x="5047" y="516"/>
                      </a:lnTo>
                      <a:lnTo>
                        <a:pt x="5057" y="516"/>
                      </a:lnTo>
                      <a:lnTo>
                        <a:pt x="5102" y="488"/>
                      </a:lnTo>
                      <a:lnTo>
                        <a:pt x="5147" y="470"/>
                      </a:lnTo>
                      <a:lnTo>
                        <a:pt x="5191" y="443"/>
                      </a:lnTo>
                      <a:lnTo>
                        <a:pt x="5237" y="425"/>
                      </a:lnTo>
                      <a:lnTo>
                        <a:pt x="5274" y="399"/>
                      </a:lnTo>
                      <a:lnTo>
                        <a:pt x="5318" y="380"/>
                      </a:lnTo>
                      <a:lnTo>
                        <a:pt x="5363" y="353"/>
                      </a:lnTo>
                      <a:lnTo>
                        <a:pt x="5400" y="326"/>
                      </a:lnTo>
                      <a:lnTo>
                        <a:pt x="5444" y="308"/>
                      </a:lnTo>
                      <a:lnTo>
                        <a:pt x="5481" y="281"/>
                      </a:lnTo>
                      <a:lnTo>
                        <a:pt x="5517" y="245"/>
                      </a:lnTo>
                      <a:lnTo>
                        <a:pt x="5544" y="217"/>
                      </a:lnTo>
                      <a:lnTo>
                        <a:pt x="5562" y="172"/>
                      </a:lnTo>
                      <a:lnTo>
                        <a:pt x="5580" y="136"/>
                      </a:lnTo>
                      <a:lnTo>
                        <a:pt x="5598" y="91"/>
                      </a:lnTo>
                      <a:lnTo>
                        <a:pt x="5607" y="45"/>
                      </a:lnTo>
                      <a:lnTo>
                        <a:pt x="5590" y="0"/>
                      </a:lnTo>
                      <a:close/>
                    </a:path>
                  </a:pathLst>
                </a:custGeom>
                <a:solidFill>
                  <a:srgbClr val="9E4F2B"/>
                </a:solidFill>
                <a:ln w="9525">
                  <a:noFill/>
                  <a:round/>
                  <a:headEnd/>
                  <a:tailEnd/>
                </a:ln>
              </p:spPr>
              <p:txBody>
                <a:bodyPr>
                  <a:prstTxWarp prst="textNoShape">
                    <a:avLst/>
                  </a:prstTxWarp>
                </a:bodyPr>
                <a:lstStyle/>
                <a:p>
                  <a:endParaRPr lang="en-US"/>
                </a:p>
              </p:txBody>
            </p:sp>
            <p:sp>
              <p:nvSpPr>
                <p:cNvPr id="39056" name="Freeform 103"/>
                <p:cNvSpPr>
                  <a:spLocks noChangeAspect="1"/>
                </p:cNvSpPr>
                <p:nvPr/>
              </p:nvSpPr>
              <p:spPr bwMode="auto">
                <a:xfrm>
                  <a:off x="1373" y="3367"/>
                  <a:ext cx="281" cy="331"/>
                </a:xfrm>
                <a:custGeom>
                  <a:avLst/>
                  <a:gdLst>
                    <a:gd name="T0" fmla="*/ 2331 w 2809"/>
                    <a:gd name="T1" fmla="*/ 525 h 3309"/>
                    <a:gd name="T2" fmla="*/ 2167 w 2809"/>
                    <a:gd name="T3" fmla="*/ 832 h 3309"/>
                    <a:gd name="T4" fmla="*/ 2041 w 2809"/>
                    <a:gd name="T5" fmla="*/ 2007 h 3309"/>
                    <a:gd name="T6" fmla="*/ 2005 w 2809"/>
                    <a:gd name="T7" fmla="*/ 2432 h 3309"/>
                    <a:gd name="T8" fmla="*/ 1843 w 2809"/>
                    <a:gd name="T9" fmla="*/ 2513 h 3309"/>
                    <a:gd name="T10" fmla="*/ 1734 w 2809"/>
                    <a:gd name="T11" fmla="*/ 2596 h 3309"/>
                    <a:gd name="T12" fmla="*/ 1634 w 2809"/>
                    <a:gd name="T13" fmla="*/ 2659 h 3309"/>
                    <a:gd name="T14" fmla="*/ 1201 w 2809"/>
                    <a:gd name="T15" fmla="*/ 2649 h 3309"/>
                    <a:gd name="T16" fmla="*/ 1120 w 2809"/>
                    <a:gd name="T17" fmla="*/ 2622 h 3309"/>
                    <a:gd name="T18" fmla="*/ 994 w 2809"/>
                    <a:gd name="T19" fmla="*/ 2460 h 3309"/>
                    <a:gd name="T20" fmla="*/ 867 w 2809"/>
                    <a:gd name="T21" fmla="*/ 2369 h 3309"/>
                    <a:gd name="T22" fmla="*/ 714 w 2809"/>
                    <a:gd name="T23" fmla="*/ 2369 h 3309"/>
                    <a:gd name="T24" fmla="*/ 289 w 2809"/>
                    <a:gd name="T25" fmla="*/ 2478 h 3309"/>
                    <a:gd name="T26" fmla="*/ 10 w 2809"/>
                    <a:gd name="T27" fmla="*/ 2803 h 3309"/>
                    <a:gd name="T28" fmla="*/ 18 w 2809"/>
                    <a:gd name="T29" fmla="*/ 2957 h 3309"/>
                    <a:gd name="T30" fmla="*/ 180 w 2809"/>
                    <a:gd name="T31" fmla="*/ 2794 h 3309"/>
                    <a:gd name="T32" fmla="*/ 506 w 2809"/>
                    <a:gd name="T33" fmla="*/ 2640 h 3309"/>
                    <a:gd name="T34" fmla="*/ 624 w 2809"/>
                    <a:gd name="T35" fmla="*/ 2649 h 3309"/>
                    <a:gd name="T36" fmla="*/ 614 w 2809"/>
                    <a:gd name="T37" fmla="*/ 2703 h 3309"/>
                    <a:gd name="T38" fmla="*/ 425 w 2809"/>
                    <a:gd name="T39" fmla="*/ 2748 h 3309"/>
                    <a:gd name="T40" fmla="*/ 245 w 2809"/>
                    <a:gd name="T41" fmla="*/ 2875 h 3309"/>
                    <a:gd name="T42" fmla="*/ 163 w 2809"/>
                    <a:gd name="T43" fmla="*/ 3092 h 3309"/>
                    <a:gd name="T44" fmla="*/ 226 w 2809"/>
                    <a:gd name="T45" fmla="*/ 3192 h 3309"/>
                    <a:gd name="T46" fmla="*/ 281 w 2809"/>
                    <a:gd name="T47" fmla="*/ 3173 h 3309"/>
                    <a:gd name="T48" fmla="*/ 289 w 2809"/>
                    <a:gd name="T49" fmla="*/ 3102 h 3309"/>
                    <a:gd name="T50" fmla="*/ 515 w 2809"/>
                    <a:gd name="T51" fmla="*/ 2884 h 3309"/>
                    <a:gd name="T52" fmla="*/ 814 w 2809"/>
                    <a:gd name="T53" fmla="*/ 2831 h 3309"/>
                    <a:gd name="T54" fmla="*/ 849 w 2809"/>
                    <a:gd name="T55" fmla="*/ 2875 h 3309"/>
                    <a:gd name="T56" fmla="*/ 741 w 2809"/>
                    <a:gd name="T57" fmla="*/ 2912 h 3309"/>
                    <a:gd name="T58" fmla="*/ 597 w 2809"/>
                    <a:gd name="T59" fmla="*/ 2948 h 3309"/>
                    <a:gd name="T60" fmla="*/ 415 w 2809"/>
                    <a:gd name="T61" fmla="*/ 3102 h 3309"/>
                    <a:gd name="T62" fmla="*/ 425 w 2809"/>
                    <a:gd name="T63" fmla="*/ 3255 h 3309"/>
                    <a:gd name="T64" fmla="*/ 506 w 2809"/>
                    <a:gd name="T65" fmla="*/ 3309 h 3309"/>
                    <a:gd name="T66" fmla="*/ 750 w 2809"/>
                    <a:gd name="T67" fmla="*/ 3255 h 3309"/>
                    <a:gd name="T68" fmla="*/ 1047 w 2809"/>
                    <a:gd name="T69" fmla="*/ 3165 h 3309"/>
                    <a:gd name="T70" fmla="*/ 1454 w 2809"/>
                    <a:gd name="T71" fmla="*/ 3155 h 3309"/>
                    <a:gd name="T72" fmla="*/ 1616 w 2809"/>
                    <a:gd name="T73" fmla="*/ 3183 h 3309"/>
                    <a:gd name="T74" fmla="*/ 1762 w 2809"/>
                    <a:gd name="T75" fmla="*/ 3192 h 3309"/>
                    <a:gd name="T76" fmla="*/ 2104 w 2809"/>
                    <a:gd name="T77" fmla="*/ 3255 h 3309"/>
                    <a:gd name="T78" fmla="*/ 2285 w 2809"/>
                    <a:gd name="T79" fmla="*/ 3236 h 3309"/>
                    <a:gd name="T80" fmla="*/ 2366 w 2809"/>
                    <a:gd name="T81" fmla="*/ 3219 h 3309"/>
                    <a:gd name="T82" fmla="*/ 2610 w 2809"/>
                    <a:gd name="T83" fmla="*/ 3020 h 3309"/>
                    <a:gd name="T84" fmla="*/ 2718 w 2809"/>
                    <a:gd name="T85" fmla="*/ 2559 h 3309"/>
                    <a:gd name="T86" fmla="*/ 2754 w 2809"/>
                    <a:gd name="T87" fmla="*/ 2270 h 3309"/>
                    <a:gd name="T88" fmla="*/ 2809 w 2809"/>
                    <a:gd name="T89" fmla="*/ 2242 h 3309"/>
                    <a:gd name="T90" fmla="*/ 2791 w 2809"/>
                    <a:gd name="T91" fmla="*/ 2179 h 3309"/>
                    <a:gd name="T92" fmla="*/ 2736 w 2809"/>
                    <a:gd name="T93" fmla="*/ 1899 h 3309"/>
                    <a:gd name="T94" fmla="*/ 2682 w 2809"/>
                    <a:gd name="T95" fmla="*/ 1618 h 3309"/>
                    <a:gd name="T96" fmla="*/ 2647 w 2809"/>
                    <a:gd name="T97" fmla="*/ 1537 h 3309"/>
                    <a:gd name="T98" fmla="*/ 2637 w 2809"/>
                    <a:gd name="T99" fmla="*/ 1366 h 3309"/>
                    <a:gd name="T100" fmla="*/ 2529 w 2809"/>
                    <a:gd name="T101" fmla="*/ 1130 h 3309"/>
                    <a:gd name="T102" fmla="*/ 2519 w 2809"/>
                    <a:gd name="T103" fmla="*/ 1022 h 3309"/>
                    <a:gd name="T104" fmla="*/ 2511 w 2809"/>
                    <a:gd name="T105" fmla="*/ 895 h 3309"/>
                    <a:gd name="T106" fmla="*/ 2493 w 2809"/>
                    <a:gd name="T107" fmla="*/ 724 h 3309"/>
                    <a:gd name="T108" fmla="*/ 2475 w 2809"/>
                    <a:gd name="T109" fmla="*/ 670 h 3309"/>
                    <a:gd name="T110" fmla="*/ 2475 w 2809"/>
                    <a:gd name="T111" fmla="*/ 607 h 3309"/>
                    <a:gd name="T112" fmla="*/ 2547 w 2809"/>
                    <a:gd name="T113" fmla="*/ 607 h 3309"/>
                    <a:gd name="T114" fmla="*/ 2564 w 2809"/>
                    <a:gd name="T115" fmla="*/ 525 h 3309"/>
                    <a:gd name="T116" fmla="*/ 2519 w 2809"/>
                    <a:gd name="T117" fmla="*/ 253 h 3309"/>
                    <a:gd name="T118" fmla="*/ 2475 w 2809"/>
                    <a:gd name="T119" fmla="*/ 136 h 3309"/>
                    <a:gd name="T120" fmla="*/ 2457 w 2809"/>
                    <a:gd name="T121" fmla="*/ 46 h 3309"/>
                    <a:gd name="T122" fmla="*/ 2420 w 2809"/>
                    <a:gd name="T123" fmla="*/ 18 h 3309"/>
                    <a:gd name="T124" fmla="*/ 2384 w 2809"/>
                    <a:gd name="T125" fmla="*/ 10 h 33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09"/>
                    <a:gd name="T190" fmla="*/ 0 h 3309"/>
                    <a:gd name="T191" fmla="*/ 2809 w 2809"/>
                    <a:gd name="T192" fmla="*/ 3309 h 33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09" h="3309">
                      <a:moveTo>
                        <a:pt x="2384" y="109"/>
                      </a:moveTo>
                      <a:lnTo>
                        <a:pt x="2384" y="172"/>
                      </a:lnTo>
                      <a:lnTo>
                        <a:pt x="2375" y="281"/>
                      </a:lnTo>
                      <a:lnTo>
                        <a:pt x="2357" y="399"/>
                      </a:lnTo>
                      <a:lnTo>
                        <a:pt x="2331" y="525"/>
                      </a:lnTo>
                      <a:lnTo>
                        <a:pt x="2303" y="642"/>
                      </a:lnTo>
                      <a:lnTo>
                        <a:pt x="2258" y="743"/>
                      </a:lnTo>
                      <a:lnTo>
                        <a:pt x="2230" y="787"/>
                      </a:lnTo>
                      <a:lnTo>
                        <a:pt x="2204" y="814"/>
                      </a:lnTo>
                      <a:lnTo>
                        <a:pt x="2167" y="832"/>
                      </a:lnTo>
                      <a:lnTo>
                        <a:pt x="2131" y="842"/>
                      </a:lnTo>
                      <a:lnTo>
                        <a:pt x="2131" y="1790"/>
                      </a:lnTo>
                      <a:lnTo>
                        <a:pt x="2096" y="1854"/>
                      </a:lnTo>
                      <a:lnTo>
                        <a:pt x="2059" y="1926"/>
                      </a:lnTo>
                      <a:lnTo>
                        <a:pt x="2041" y="2007"/>
                      </a:lnTo>
                      <a:lnTo>
                        <a:pt x="2023" y="2098"/>
                      </a:lnTo>
                      <a:lnTo>
                        <a:pt x="2013" y="2189"/>
                      </a:lnTo>
                      <a:lnTo>
                        <a:pt x="2013" y="2278"/>
                      </a:lnTo>
                      <a:lnTo>
                        <a:pt x="2005" y="2361"/>
                      </a:lnTo>
                      <a:lnTo>
                        <a:pt x="2005" y="2432"/>
                      </a:lnTo>
                      <a:lnTo>
                        <a:pt x="1978" y="2432"/>
                      </a:lnTo>
                      <a:lnTo>
                        <a:pt x="1950" y="2450"/>
                      </a:lnTo>
                      <a:lnTo>
                        <a:pt x="1914" y="2469"/>
                      </a:lnTo>
                      <a:lnTo>
                        <a:pt x="1879" y="2495"/>
                      </a:lnTo>
                      <a:lnTo>
                        <a:pt x="1843" y="2513"/>
                      </a:lnTo>
                      <a:lnTo>
                        <a:pt x="1815" y="2532"/>
                      </a:lnTo>
                      <a:lnTo>
                        <a:pt x="1780" y="2550"/>
                      </a:lnTo>
                      <a:lnTo>
                        <a:pt x="1752" y="2559"/>
                      </a:lnTo>
                      <a:lnTo>
                        <a:pt x="1752" y="2577"/>
                      </a:lnTo>
                      <a:lnTo>
                        <a:pt x="1734" y="2596"/>
                      </a:lnTo>
                      <a:lnTo>
                        <a:pt x="1716" y="2604"/>
                      </a:lnTo>
                      <a:lnTo>
                        <a:pt x="1689" y="2622"/>
                      </a:lnTo>
                      <a:lnTo>
                        <a:pt x="1671" y="2631"/>
                      </a:lnTo>
                      <a:lnTo>
                        <a:pt x="1644" y="2649"/>
                      </a:lnTo>
                      <a:lnTo>
                        <a:pt x="1634" y="2659"/>
                      </a:lnTo>
                      <a:lnTo>
                        <a:pt x="1626" y="2685"/>
                      </a:lnTo>
                      <a:lnTo>
                        <a:pt x="1247" y="2685"/>
                      </a:lnTo>
                      <a:lnTo>
                        <a:pt x="1229" y="2667"/>
                      </a:lnTo>
                      <a:lnTo>
                        <a:pt x="1219" y="2659"/>
                      </a:lnTo>
                      <a:lnTo>
                        <a:pt x="1201" y="2649"/>
                      </a:lnTo>
                      <a:lnTo>
                        <a:pt x="1183" y="2640"/>
                      </a:lnTo>
                      <a:lnTo>
                        <a:pt x="1165" y="2631"/>
                      </a:lnTo>
                      <a:lnTo>
                        <a:pt x="1148" y="2622"/>
                      </a:lnTo>
                      <a:lnTo>
                        <a:pt x="1130" y="2622"/>
                      </a:lnTo>
                      <a:lnTo>
                        <a:pt x="1120" y="2622"/>
                      </a:lnTo>
                      <a:lnTo>
                        <a:pt x="1102" y="2596"/>
                      </a:lnTo>
                      <a:lnTo>
                        <a:pt x="1084" y="2559"/>
                      </a:lnTo>
                      <a:lnTo>
                        <a:pt x="1057" y="2532"/>
                      </a:lnTo>
                      <a:lnTo>
                        <a:pt x="1021" y="2495"/>
                      </a:lnTo>
                      <a:lnTo>
                        <a:pt x="994" y="2460"/>
                      </a:lnTo>
                      <a:lnTo>
                        <a:pt x="966" y="2424"/>
                      </a:lnTo>
                      <a:lnTo>
                        <a:pt x="948" y="2396"/>
                      </a:lnTo>
                      <a:lnTo>
                        <a:pt x="931" y="2369"/>
                      </a:lnTo>
                      <a:lnTo>
                        <a:pt x="895" y="2369"/>
                      </a:lnTo>
                      <a:lnTo>
                        <a:pt x="867" y="2369"/>
                      </a:lnTo>
                      <a:lnTo>
                        <a:pt x="831" y="2361"/>
                      </a:lnTo>
                      <a:lnTo>
                        <a:pt x="804" y="2361"/>
                      </a:lnTo>
                      <a:lnTo>
                        <a:pt x="768" y="2369"/>
                      </a:lnTo>
                      <a:lnTo>
                        <a:pt x="741" y="2369"/>
                      </a:lnTo>
                      <a:lnTo>
                        <a:pt x="714" y="2369"/>
                      </a:lnTo>
                      <a:lnTo>
                        <a:pt x="678" y="2378"/>
                      </a:lnTo>
                      <a:lnTo>
                        <a:pt x="579" y="2387"/>
                      </a:lnTo>
                      <a:lnTo>
                        <a:pt x="479" y="2406"/>
                      </a:lnTo>
                      <a:lnTo>
                        <a:pt x="380" y="2432"/>
                      </a:lnTo>
                      <a:lnTo>
                        <a:pt x="289" y="2478"/>
                      </a:lnTo>
                      <a:lnTo>
                        <a:pt x="208" y="2532"/>
                      </a:lnTo>
                      <a:lnTo>
                        <a:pt x="136" y="2596"/>
                      </a:lnTo>
                      <a:lnTo>
                        <a:pt x="73" y="2677"/>
                      </a:lnTo>
                      <a:lnTo>
                        <a:pt x="28" y="2766"/>
                      </a:lnTo>
                      <a:lnTo>
                        <a:pt x="10" y="2803"/>
                      </a:lnTo>
                      <a:lnTo>
                        <a:pt x="10" y="2831"/>
                      </a:lnTo>
                      <a:lnTo>
                        <a:pt x="0" y="2866"/>
                      </a:lnTo>
                      <a:lnTo>
                        <a:pt x="0" y="2894"/>
                      </a:lnTo>
                      <a:lnTo>
                        <a:pt x="10" y="2920"/>
                      </a:lnTo>
                      <a:lnTo>
                        <a:pt x="18" y="2957"/>
                      </a:lnTo>
                      <a:lnTo>
                        <a:pt x="28" y="2983"/>
                      </a:lnTo>
                      <a:lnTo>
                        <a:pt x="55" y="3011"/>
                      </a:lnTo>
                      <a:lnTo>
                        <a:pt x="99" y="2912"/>
                      </a:lnTo>
                      <a:lnTo>
                        <a:pt x="136" y="2849"/>
                      </a:lnTo>
                      <a:lnTo>
                        <a:pt x="180" y="2794"/>
                      </a:lnTo>
                      <a:lnTo>
                        <a:pt x="235" y="2748"/>
                      </a:lnTo>
                      <a:lnTo>
                        <a:pt x="298" y="2713"/>
                      </a:lnTo>
                      <a:lnTo>
                        <a:pt x="371" y="2677"/>
                      </a:lnTo>
                      <a:lnTo>
                        <a:pt x="434" y="2659"/>
                      </a:lnTo>
                      <a:lnTo>
                        <a:pt x="506" y="2640"/>
                      </a:lnTo>
                      <a:lnTo>
                        <a:pt x="579" y="2622"/>
                      </a:lnTo>
                      <a:lnTo>
                        <a:pt x="587" y="2622"/>
                      </a:lnTo>
                      <a:lnTo>
                        <a:pt x="605" y="2631"/>
                      </a:lnTo>
                      <a:lnTo>
                        <a:pt x="614" y="2640"/>
                      </a:lnTo>
                      <a:lnTo>
                        <a:pt x="624" y="2649"/>
                      </a:lnTo>
                      <a:lnTo>
                        <a:pt x="632" y="2659"/>
                      </a:lnTo>
                      <a:lnTo>
                        <a:pt x="642" y="2667"/>
                      </a:lnTo>
                      <a:lnTo>
                        <a:pt x="650" y="2677"/>
                      </a:lnTo>
                      <a:lnTo>
                        <a:pt x="650" y="2685"/>
                      </a:lnTo>
                      <a:lnTo>
                        <a:pt x="614" y="2703"/>
                      </a:lnTo>
                      <a:lnTo>
                        <a:pt x="579" y="2713"/>
                      </a:lnTo>
                      <a:lnTo>
                        <a:pt x="542" y="2722"/>
                      </a:lnTo>
                      <a:lnTo>
                        <a:pt x="498" y="2722"/>
                      </a:lnTo>
                      <a:lnTo>
                        <a:pt x="461" y="2731"/>
                      </a:lnTo>
                      <a:lnTo>
                        <a:pt x="425" y="2748"/>
                      </a:lnTo>
                      <a:lnTo>
                        <a:pt x="389" y="2758"/>
                      </a:lnTo>
                      <a:lnTo>
                        <a:pt x="352" y="2785"/>
                      </a:lnTo>
                      <a:lnTo>
                        <a:pt x="316" y="2812"/>
                      </a:lnTo>
                      <a:lnTo>
                        <a:pt x="281" y="2849"/>
                      </a:lnTo>
                      <a:lnTo>
                        <a:pt x="245" y="2875"/>
                      </a:lnTo>
                      <a:lnTo>
                        <a:pt x="217" y="2920"/>
                      </a:lnTo>
                      <a:lnTo>
                        <a:pt x="199" y="2957"/>
                      </a:lnTo>
                      <a:lnTo>
                        <a:pt x="180" y="3001"/>
                      </a:lnTo>
                      <a:lnTo>
                        <a:pt x="172" y="3047"/>
                      </a:lnTo>
                      <a:lnTo>
                        <a:pt x="163" y="3092"/>
                      </a:lnTo>
                      <a:lnTo>
                        <a:pt x="172" y="3110"/>
                      </a:lnTo>
                      <a:lnTo>
                        <a:pt x="190" y="3129"/>
                      </a:lnTo>
                      <a:lnTo>
                        <a:pt x="199" y="3155"/>
                      </a:lnTo>
                      <a:lnTo>
                        <a:pt x="208" y="3173"/>
                      </a:lnTo>
                      <a:lnTo>
                        <a:pt x="226" y="3192"/>
                      </a:lnTo>
                      <a:lnTo>
                        <a:pt x="245" y="3201"/>
                      </a:lnTo>
                      <a:lnTo>
                        <a:pt x="263" y="3210"/>
                      </a:lnTo>
                      <a:lnTo>
                        <a:pt x="289" y="3210"/>
                      </a:lnTo>
                      <a:lnTo>
                        <a:pt x="281" y="3192"/>
                      </a:lnTo>
                      <a:lnTo>
                        <a:pt x="281" y="3173"/>
                      </a:lnTo>
                      <a:lnTo>
                        <a:pt x="281" y="3165"/>
                      </a:lnTo>
                      <a:lnTo>
                        <a:pt x="281" y="3147"/>
                      </a:lnTo>
                      <a:lnTo>
                        <a:pt x="281" y="3129"/>
                      </a:lnTo>
                      <a:lnTo>
                        <a:pt x="281" y="3110"/>
                      </a:lnTo>
                      <a:lnTo>
                        <a:pt x="289" y="3102"/>
                      </a:lnTo>
                      <a:lnTo>
                        <a:pt x="298" y="3084"/>
                      </a:lnTo>
                      <a:lnTo>
                        <a:pt x="344" y="3020"/>
                      </a:lnTo>
                      <a:lnTo>
                        <a:pt x="389" y="2966"/>
                      </a:lnTo>
                      <a:lnTo>
                        <a:pt x="452" y="2920"/>
                      </a:lnTo>
                      <a:lnTo>
                        <a:pt x="515" y="2884"/>
                      </a:lnTo>
                      <a:lnTo>
                        <a:pt x="579" y="2857"/>
                      </a:lnTo>
                      <a:lnTo>
                        <a:pt x="650" y="2831"/>
                      </a:lnTo>
                      <a:lnTo>
                        <a:pt x="731" y="2821"/>
                      </a:lnTo>
                      <a:lnTo>
                        <a:pt x="804" y="2821"/>
                      </a:lnTo>
                      <a:lnTo>
                        <a:pt x="814" y="2831"/>
                      </a:lnTo>
                      <a:lnTo>
                        <a:pt x="822" y="2839"/>
                      </a:lnTo>
                      <a:lnTo>
                        <a:pt x="831" y="2849"/>
                      </a:lnTo>
                      <a:lnTo>
                        <a:pt x="840" y="2857"/>
                      </a:lnTo>
                      <a:lnTo>
                        <a:pt x="849" y="2866"/>
                      </a:lnTo>
                      <a:lnTo>
                        <a:pt x="849" y="2875"/>
                      </a:lnTo>
                      <a:lnTo>
                        <a:pt x="849" y="2884"/>
                      </a:lnTo>
                      <a:lnTo>
                        <a:pt x="822" y="2894"/>
                      </a:lnTo>
                      <a:lnTo>
                        <a:pt x="804" y="2902"/>
                      </a:lnTo>
                      <a:lnTo>
                        <a:pt x="777" y="2912"/>
                      </a:lnTo>
                      <a:lnTo>
                        <a:pt x="741" y="2912"/>
                      </a:lnTo>
                      <a:lnTo>
                        <a:pt x="714" y="2912"/>
                      </a:lnTo>
                      <a:lnTo>
                        <a:pt x="687" y="2912"/>
                      </a:lnTo>
                      <a:lnTo>
                        <a:pt x="660" y="2920"/>
                      </a:lnTo>
                      <a:lnTo>
                        <a:pt x="642" y="2930"/>
                      </a:lnTo>
                      <a:lnTo>
                        <a:pt x="597" y="2948"/>
                      </a:lnTo>
                      <a:lnTo>
                        <a:pt x="561" y="2975"/>
                      </a:lnTo>
                      <a:lnTo>
                        <a:pt x="515" y="3001"/>
                      </a:lnTo>
                      <a:lnTo>
                        <a:pt x="479" y="3029"/>
                      </a:lnTo>
                      <a:lnTo>
                        <a:pt x="443" y="3066"/>
                      </a:lnTo>
                      <a:lnTo>
                        <a:pt x="415" y="3102"/>
                      </a:lnTo>
                      <a:lnTo>
                        <a:pt x="407" y="3147"/>
                      </a:lnTo>
                      <a:lnTo>
                        <a:pt x="397" y="3201"/>
                      </a:lnTo>
                      <a:lnTo>
                        <a:pt x="407" y="3219"/>
                      </a:lnTo>
                      <a:lnTo>
                        <a:pt x="415" y="3236"/>
                      </a:lnTo>
                      <a:lnTo>
                        <a:pt x="425" y="3255"/>
                      </a:lnTo>
                      <a:lnTo>
                        <a:pt x="434" y="3273"/>
                      </a:lnTo>
                      <a:lnTo>
                        <a:pt x="452" y="3291"/>
                      </a:lnTo>
                      <a:lnTo>
                        <a:pt x="470" y="3301"/>
                      </a:lnTo>
                      <a:lnTo>
                        <a:pt x="488" y="3309"/>
                      </a:lnTo>
                      <a:lnTo>
                        <a:pt x="506" y="3309"/>
                      </a:lnTo>
                      <a:lnTo>
                        <a:pt x="561" y="3291"/>
                      </a:lnTo>
                      <a:lnTo>
                        <a:pt x="605" y="3282"/>
                      </a:lnTo>
                      <a:lnTo>
                        <a:pt x="660" y="3273"/>
                      </a:lnTo>
                      <a:lnTo>
                        <a:pt x="705" y="3264"/>
                      </a:lnTo>
                      <a:lnTo>
                        <a:pt x="750" y="3255"/>
                      </a:lnTo>
                      <a:lnTo>
                        <a:pt x="795" y="3236"/>
                      </a:lnTo>
                      <a:lnTo>
                        <a:pt x="840" y="3219"/>
                      </a:lnTo>
                      <a:lnTo>
                        <a:pt x="885" y="3201"/>
                      </a:lnTo>
                      <a:lnTo>
                        <a:pt x="966" y="3173"/>
                      </a:lnTo>
                      <a:lnTo>
                        <a:pt x="1047" y="3165"/>
                      </a:lnTo>
                      <a:lnTo>
                        <a:pt x="1130" y="3155"/>
                      </a:lnTo>
                      <a:lnTo>
                        <a:pt x="1211" y="3155"/>
                      </a:lnTo>
                      <a:lnTo>
                        <a:pt x="1292" y="3155"/>
                      </a:lnTo>
                      <a:lnTo>
                        <a:pt x="1373" y="3155"/>
                      </a:lnTo>
                      <a:lnTo>
                        <a:pt x="1454" y="3155"/>
                      </a:lnTo>
                      <a:lnTo>
                        <a:pt x="1545" y="3155"/>
                      </a:lnTo>
                      <a:lnTo>
                        <a:pt x="1553" y="3173"/>
                      </a:lnTo>
                      <a:lnTo>
                        <a:pt x="1572" y="3173"/>
                      </a:lnTo>
                      <a:lnTo>
                        <a:pt x="1598" y="3183"/>
                      </a:lnTo>
                      <a:lnTo>
                        <a:pt x="1616" y="3183"/>
                      </a:lnTo>
                      <a:lnTo>
                        <a:pt x="1634" y="3183"/>
                      </a:lnTo>
                      <a:lnTo>
                        <a:pt x="1653" y="3183"/>
                      </a:lnTo>
                      <a:lnTo>
                        <a:pt x="1671" y="3183"/>
                      </a:lnTo>
                      <a:lnTo>
                        <a:pt x="1689" y="3192"/>
                      </a:lnTo>
                      <a:lnTo>
                        <a:pt x="1762" y="3192"/>
                      </a:lnTo>
                      <a:lnTo>
                        <a:pt x="1833" y="3192"/>
                      </a:lnTo>
                      <a:lnTo>
                        <a:pt x="1897" y="3210"/>
                      </a:lnTo>
                      <a:lnTo>
                        <a:pt x="1969" y="3228"/>
                      </a:lnTo>
                      <a:lnTo>
                        <a:pt x="2032" y="3236"/>
                      </a:lnTo>
                      <a:lnTo>
                        <a:pt x="2104" y="3255"/>
                      </a:lnTo>
                      <a:lnTo>
                        <a:pt x="2177" y="3264"/>
                      </a:lnTo>
                      <a:lnTo>
                        <a:pt x="2248" y="3255"/>
                      </a:lnTo>
                      <a:lnTo>
                        <a:pt x="2258" y="3246"/>
                      </a:lnTo>
                      <a:lnTo>
                        <a:pt x="2266" y="3236"/>
                      </a:lnTo>
                      <a:lnTo>
                        <a:pt x="2285" y="3236"/>
                      </a:lnTo>
                      <a:lnTo>
                        <a:pt x="2303" y="3236"/>
                      </a:lnTo>
                      <a:lnTo>
                        <a:pt x="2321" y="3236"/>
                      </a:lnTo>
                      <a:lnTo>
                        <a:pt x="2339" y="3236"/>
                      </a:lnTo>
                      <a:lnTo>
                        <a:pt x="2348" y="3236"/>
                      </a:lnTo>
                      <a:lnTo>
                        <a:pt x="2366" y="3219"/>
                      </a:lnTo>
                      <a:lnTo>
                        <a:pt x="2430" y="3192"/>
                      </a:lnTo>
                      <a:lnTo>
                        <a:pt x="2493" y="3155"/>
                      </a:lnTo>
                      <a:lnTo>
                        <a:pt x="2538" y="3119"/>
                      </a:lnTo>
                      <a:lnTo>
                        <a:pt x="2582" y="3066"/>
                      </a:lnTo>
                      <a:lnTo>
                        <a:pt x="2610" y="3020"/>
                      </a:lnTo>
                      <a:lnTo>
                        <a:pt x="2637" y="2957"/>
                      </a:lnTo>
                      <a:lnTo>
                        <a:pt x="2664" y="2894"/>
                      </a:lnTo>
                      <a:lnTo>
                        <a:pt x="2682" y="2831"/>
                      </a:lnTo>
                      <a:lnTo>
                        <a:pt x="2700" y="2695"/>
                      </a:lnTo>
                      <a:lnTo>
                        <a:pt x="2718" y="2559"/>
                      </a:lnTo>
                      <a:lnTo>
                        <a:pt x="2728" y="2424"/>
                      </a:lnTo>
                      <a:lnTo>
                        <a:pt x="2736" y="2288"/>
                      </a:lnTo>
                      <a:lnTo>
                        <a:pt x="2746" y="2278"/>
                      </a:lnTo>
                      <a:lnTo>
                        <a:pt x="2746" y="2270"/>
                      </a:lnTo>
                      <a:lnTo>
                        <a:pt x="2754" y="2270"/>
                      </a:lnTo>
                      <a:lnTo>
                        <a:pt x="2764" y="2260"/>
                      </a:lnTo>
                      <a:lnTo>
                        <a:pt x="2773" y="2260"/>
                      </a:lnTo>
                      <a:lnTo>
                        <a:pt x="2781" y="2260"/>
                      </a:lnTo>
                      <a:lnTo>
                        <a:pt x="2799" y="2252"/>
                      </a:lnTo>
                      <a:lnTo>
                        <a:pt x="2809" y="2242"/>
                      </a:lnTo>
                      <a:lnTo>
                        <a:pt x="2809" y="2234"/>
                      </a:lnTo>
                      <a:lnTo>
                        <a:pt x="2799" y="2215"/>
                      </a:lnTo>
                      <a:lnTo>
                        <a:pt x="2799" y="2207"/>
                      </a:lnTo>
                      <a:lnTo>
                        <a:pt x="2791" y="2189"/>
                      </a:lnTo>
                      <a:lnTo>
                        <a:pt x="2791" y="2179"/>
                      </a:lnTo>
                      <a:lnTo>
                        <a:pt x="2799" y="2161"/>
                      </a:lnTo>
                      <a:lnTo>
                        <a:pt x="2781" y="2098"/>
                      </a:lnTo>
                      <a:lnTo>
                        <a:pt x="2764" y="2035"/>
                      </a:lnTo>
                      <a:lnTo>
                        <a:pt x="2754" y="1962"/>
                      </a:lnTo>
                      <a:lnTo>
                        <a:pt x="2736" y="1899"/>
                      </a:lnTo>
                      <a:lnTo>
                        <a:pt x="2728" y="1836"/>
                      </a:lnTo>
                      <a:lnTo>
                        <a:pt x="2718" y="1764"/>
                      </a:lnTo>
                      <a:lnTo>
                        <a:pt x="2710" y="1701"/>
                      </a:lnTo>
                      <a:lnTo>
                        <a:pt x="2682" y="1628"/>
                      </a:lnTo>
                      <a:lnTo>
                        <a:pt x="2682" y="1618"/>
                      </a:lnTo>
                      <a:lnTo>
                        <a:pt x="2673" y="1601"/>
                      </a:lnTo>
                      <a:lnTo>
                        <a:pt x="2664" y="1583"/>
                      </a:lnTo>
                      <a:lnTo>
                        <a:pt x="2655" y="1565"/>
                      </a:lnTo>
                      <a:lnTo>
                        <a:pt x="2647" y="1547"/>
                      </a:lnTo>
                      <a:lnTo>
                        <a:pt x="2647" y="1537"/>
                      </a:lnTo>
                      <a:lnTo>
                        <a:pt x="2655" y="1519"/>
                      </a:lnTo>
                      <a:lnTo>
                        <a:pt x="2682" y="1510"/>
                      </a:lnTo>
                      <a:lnTo>
                        <a:pt x="2664" y="1466"/>
                      </a:lnTo>
                      <a:lnTo>
                        <a:pt x="2655" y="1411"/>
                      </a:lnTo>
                      <a:lnTo>
                        <a:pt x="2637" y="1366"/>
                      </a:lnTo>
                      <a:lnTo>
                        <a:pt x="2610" y="1320"/>
                      </a:lnTo>
                      <a:lnTo>
                        <a:pt x="2592" y="1276"/>
                      </a:lnTo>
                      <a:lnTo>
                        <a:pt x="2574" y="1221"/>
                      </a:lnTo>
                      <a:lnTo>
                        <a:pt x="2547" y="1176"/>
                      </a:lnTo>
                      <a:lnTo>
                        <a:pt x="2529" y="1130"/>
                      </a:lnTo>
                      <a:lnTo>
                        <a:pt x="2519" y="1113"/>
                      </a:lnTo>
                      <a:lnTo>
                        <a:pt x="2519" y="1085"/>
                      </a:lnTo>
                      <a:lnTo>
                        <a:pt x="2519" y="1067"/>
                      </a:lnTo>
                      <a:lnTo>
                        <a:pt x="2519" y="1041"/>
                      </a:lnTo>
                      <a:lnTo>
                        <a:pt x="2519" y="1022"/>
                      </a:lnTo>
                      <a:lnTo>
                        <a:pt x="2511" y="995"/>
                      </a:lnTo>
                      <a:lnTo>
                        <a:pt x="2511" y="978"/>
                      </a:lnTo>
                      <a:lnTo>
                        <a:pt x="2501" y="950"/>
                      </a:lnTo>
                      <a:lnTo>
                        <a:pt x="2501" y="923"/>
                      </a:lnTo>
                      <a:lnTo>
                        <a:pt x="2511" y="895"/>
                      </a:lnTo>
                      <a:lnTo>
                        <a:pt x="2511" y="860"/>
                      </a:lnTo>
                      <a:lnTo>
                        <a:pt x="2511" y="824"/>
                      </a:lnTo>
                      <a:lnTo>
                        <a:pt x="2501" y="787"/>
                      </a:lnTo>
                      <a:lnTo>
                        <a:pt x="2501" y="760"/>
                      </a:lnTo>
                      <a:lnTo>
                        <a:pt x="2493" y="724"/>
                      </a:lnTo>
                      <a:lnTo>
                        <a:pt x="2493" y="697"/>
                      </a:lnTo>
                      <a:lnTo>
                        <a:pt x="2483" y="706"/>
                      </a:lnTo>
                      <a:lnTo>
                        <a:pt x="2483" y="697"/>
                      </a:lnTo>
                      <a:lnTo>
                        <a:pt x="2475" y="679"/>
                      </a:lnTo>
                      <a:lnTo>
                        <a:pt x="2475" y="670"/>
                      </a:lnTo>
                      <a:lnTo>
                        <a:pt x="2475" y="652"/>
                      </a:lnTo>
                      <a:lnTo>
                        <a:pt x="2465" y="642"/>
                      </a:lnTo>
                      <a:lnTo>
                        <a:pt x="2465" y="624"/>
                      </a:lnTo>
                      <a:lnTo>
                        <a:pt x="2465" y="615"/>
                      </a:lnTo>
                      <a:lnTo>
                        <a:pt x="2475" y="607"/>
                      </a:lnTo>
                      <a:lnTo>
                        <a:pt x="2493" y="597"/>
                      </a:lnTo>
                      <a:lnTo>
                        <a:pt x="2501" y="597"/>
                      </a:lnTo>
                      <a:lnTo>
                        <a:pt x="2519" y="607"/>
                      </a:lnTo>
                      <a:lnTo>
                        <a:pt x="2529" y="607"/>
                      </a:lnTo>
                      <a:lnTo>
                        <a:pt x="2547" y="607"/>
                      </a:lnTo>
                      <a:lnTo>
                        <a:pt x="2556" y="615"/>
                      </a:lnTo>
                      <a:lnTo>
                        <a:pt x="2564" y="624"/>
                      </a:lnTo>
                      <a:lnTo>
                        <a:pt x="2574" y="634"/>
                      </a:lnTo>
                      <a:lnTo>
                        <a:pt x="2564" y="579"/>
                      </a:lnTo>
                      <a:lnTo>
                        <a:pt x="2564" y="525"/>
                      </a:lnTo>
                      <a:lnTo>
                        <a:pt x="2556" y="471"/>
                      </a:lnTo>
                      <a:lnTo>
                        <a:pt x="2547" y="417"/>
                      </a:lnTo>
                      <a:lnTo>
                        <a:pt x="2538" y="362"/>
                      </a:lnTo>
                      <a:lnTo>
                        <a:pt x="2529" y="308"/>
                      </a:lnTo>
                      <a:lnTo>
                        <a:pt x="2519" y="253"/>
                      </a:lnTo>
                      <a:lnTo>
                        <a:pt x="2511" y="200"/>
                      </a:lnTo>
                      <a:lnTo>
                        <a:pt x="2493" y="190"/>
                      </a:lnTo>
                      <a:lnTo>
                        <a:pt x="2483" y="182"/>
                      </a:lnTo>
                      <a:lnTo>
                        <a:pt x="2475" y="164"/>
                      </a:lnTo>
                      <a:lnTo>
                        <a:pt x="2475" y="136"/>
                      </a:lnTo>
                      <a:lnTo>
                        <a:pt x="2475" y="119"/>
                      </a:lnTo>
                      <a:lnTo>
                        <a:pt x="2475" y="91"/>
                      </a:lnTo>
                      <a:lnTo>
                        <a:pt x="2465" y="73"/>
                      </a:lnTo>
                      <a:lnTo>
                        <a:pt x="2465" y="55"/>
                      </a:lnTo>
                      <a:lnTo>
                        <a:pt x="2457" y="46"/>
                      </a:lnTo>
                      <a:lnTo>
                        <a:pt x="2447" y="37"/>
                      </a:lnTo>
                      <a:lnTo>
                        <a:pt x="2438" y="37"/>
                      </a:lnTo>
                      <a:lnTo>
                        <a:pt x="2438" y="28"/>
                      </a:lnTo>
                      <a:lnTo>
                        <a:pt x="2430" y="18"/>
                      </a:lnTo>
                      <a:lnTo>
                        <a:pt x="2420" y="18"/>
                      </a:lnTo>
                      <a:lnTo>
                        <a:pt x="2412" y="10"/>
                      </a:lnTo>
                      <a:lnTo>
                        <a:pt x="2412" y="0"/>
                      </a:lnTo>
                      <a:lnTo>
                        <a:pt x="2402" y="10"/>
                      </a:lnTo>
                      <a:lnTo>
                        <a:pt x="2394" y="10"/>
                      </a:lnTo>
                      <a:lnTo>
                        <a:pt x="2384" y="10"/>
                      </a:lnTo>
                      <a:lnTo>
                        <a:pt x="2384" y="46"/>
                      </a:lnTo>
                      <a:lnTo>
                        <a:pt x="2384" y="73"/>
                      </a:lnTo>
                      <a:lnTo>
                        <a:pt x="2357" y="109"/>
                      </a:lnTo>
                      <a:lnTo>
                        <a:pt x="2384" y="109"/>
                      </a:lnTo>
                      <a:close/>
                    </a:path>
                  </a:pathLst>
                </a:custGeom>
                <a:solidFill>
                  <a:srgbClr val="9E4F2B"/>
                </a:solidFill>
                <a:ln w="9525">
                  <a:noFill/>
                  <a:round/>
                  <a:headEnd/>
                  <a:tailEnd/>
                </a:ln>
              </p:spPr>
              <p:txBody>
                <a:bodyPr>
                  <a:prstTxWarp prst="textNoShape">
                    <a:avLst/>
                  </a:prstTxWarp>
                </a:bodyPr>
                <a:lstStyle/>
                <a:p>
                  <a:endParaRPr lang="en-US"/>
                </a:p>
              </p:txBody>
            </p:sp>
            <p:sp>
              <p:nvSpPr>
                <p:cNvPr id="39057" name="Freeform 104"/>
                <p:cNvSpPr>
                  <a:spLocks noChangeAspect="1"/>
                </p:cNvSpPr>
                <p:nvPr/>
              </p:nvSpPr>
              <p:spPr bwMode="auto">
                <a:xfrm>
                  <a:off x="1894" y="3255"/>
                  <a:ext cx="295" cy="432"/>
                </a:xfrm>
                <a:custGeom>
                  <a:avLst/>
                  <a:gdLst>
                    <a:gd name="T0" fmla="*/ 1859 w 2943"/>
                    <a:gd name="T1" fmla="*/ 786 h 4321"/>
                    <a:gd name="T2" fmla="*/ 1932 w 2943"/>
                    <a:gd name="T3" fmla="*/ 1075 h 4321"/>
                    <a:gd name="T4" fmla="*/ 1932 w 2943"/>
                    <a:gd name="T5" fmla="*/ 1482 h 4321"/>
                    <a:gd name="T6" fmla="*/ 1968 w 2943"/>
                    <a:gd name="T7" fmla="*/ 2124 h 4321"/>
                    <a:gd name="T8" fmla="*/ 2040 w 2943"/>
                    <a:gd name="T9" fmla="*/ 3182 h 4321"/>
                    <a:gd name="T10" fmla="*/ 1987 w 2943"/>
                    <a:gd name="T11" fmla="*/ 3236 h 4321"/>
                    <a:gd name="T12" fmla="*/ 1760 w 2943"/>
                    <a:gd name="T13" fmla="*/ 3408 h 4321"/>
                    <a:gd name="T14" fmla="*/ 1128 w 2943"/>
                    <a:gd name="T15" fmla="*/ 3489 h 4321"/>
                    <a:gd name="T16" fmla="*/ 713 w 2943"/>
                    <a:gd name="T17" fmla="*/ 3489 h 4321"/>
                    <a:gd name="T18" fmla="*/ 640 w 2943"/>
                    <a:gd name="T19" fmla="*/ 3453 h 4321"/>
                    <a:gd name="T20" fmla="*/ 514 w 2943"/>
                    <a:gd name="T21" fmla="*/ 3462 h 4321"/>
                    <a:gd name="T22" fmla="*/ 235 w 2943"/>
                    <a:gd name="T23" fmla="*/ 3526 h 4321"/>
                    <a:gd name="T24" fmla="*/ 26 w 2943"/>
                    <a:gd name="T25" fmla="*/ 3688 h 4321"/>
                    <a:gd name="T26" fmla="*/ 36 w 2943"/>
                    <a:gd name="T27" fmla="*/ 3878 h 4321"/>
                    <a:gd name="T28" fmla="*/ 108 w 2943"/>
                    <a:gd name="T29" fmla="*/ 3923 h 4321"/>
                    <a:gd name="T30" fmla="*/ 162 w 2943"/>
                    <a:gd name="T31" fmla="*/ 3868 h 4321"/>
                    <a:gd name="T32" fmla="*/ 541 w 2943"/>
                    <a:gd name="T33" fmla="*/ 3633 h 4321"/>
                    <a:gd name="T34" fmla="*/ 703 w 2943"/>
                    <a:gd name="T35" fmla="*/ 3661 h 4321"/>
                    <a:gd name="T36" fmla="*/ 749 w 2943"/>
                    <a:gd name="T37" fmla="*/ 3716 h 4321"/>
                    <a:gd name="T38" fmla="*/ 658 w 2943"/>
                    <a:gd name="T39" fmla="*/ 3724 h 4321"/>
                    <a:gd name="T40" fmla="*/ 405 w 2943"/>
                    <a:gd name="T41" fmla="*/ 3779 h 4321"/>
                    <a:gd name="T42" fmla="*/ 225 w 2943"/>
                    <a:gd name="T43" fmla="*/ 4032 h 4321"/>
                    <a:gd name="T44" fmla="*/ 369 w 2943"/>
                    <a:gd name="T45" fmla="*/ 4212 h 4321"/>
                    <a:gd name="T46" fmla="*/ 586 w 2943"/>
                    <a:gd name="T47" fmla="*/ 4257 h 4321"/>
                    <a:gd name="T48" fmla="*/ 640 w 2943"/>
                    <a:gd name="T49" fmla="*/ 4186 h 4321"/>
                    <a:gd name="T50" fmla="*/ 686 w 2943"/>
                    <a:gd name="T51" fmla="*/ 4032 h 4321"/>
                    <a:gd name="T52" fmla="*/ 938 w 2943"/>
                    <a:gd name="T53" fmla="*/ 3851 h 4321"/>
                    <a:gd name="T54" fmla="*/ 1056 w 2943"/>
                    <a:gd name="T55" fmla="*/ 3842 h 4321"/>
                    <a:gd name="T56" fmla="*/ 1083 w 2943"/>
                    <a:gd name="T57" fmla="*/ 3905 h 4321"/>
                    <a:gd name="T58" fmla="*/ 984 w 2943"/>
                    <a:gd name="T59" fmla="*/ 3923 h 4321"/>
                    <a:gd name="T60" fmla="*/ 893 w 2943"/>
                    <a:gd name="T61" fmla="*/ 3951 h 4321"/>
                    <a:gd name="T62" fmla="*/ 749 w 2943"/>
                    <a:gd name="T63" fmla="*/ 4113 h 4321"/>
                    <a:gd name="T64" fmla="*/ 767 w 2943"/>
                    <a:gd name="T65" fmla="*/ 4257 h 4321"/>
                    <a:gd name="T66" fmla="*/ 857 w 2943"/>
                    <a:gd name="T67" fmla="*/ 4312 h 4321"/>
                    <a:gd name="T68" fmla="*/ 1002 w 2943"/>
                    <a:gd name="T69" fmla="*/ 4312 h 4321"/>
                    <a:gd name="T70" fmla="*/ 1543 w 2943"/>
                    <a:gd name="T71" fmla="*/ 4004 h 4321"/>
                    <a:gd name="T72" fmla="*/ 2131 w 2943"/>
                    <a:gd name="T73" fmla="*/ 3805 h 4321"/>
                    <a:gd name="T74" fmla="*/ 2618 w 2943"/>
                    <a:gd name="T75" fmla="*/ 3526 h 4321"/>
                    <a:gd name="T76" fmla="*/ 2907 w 2943"/>
                    <a:gd name="T77" fmla="*/ 3209 h 4321"/>
                    <a:gd name="T78" fmla="*/ 2853 w 2943"/>
                    <a:gd name="T79" fmla="*/ 2784 h 4321"/>
                    <a:gd name="T80" fmla="*/ 2519 w 2943"/>
                    <a:gd name="T81" fmla="*/ 2305 h 4321"/>
                    <a:gd name="T82" fmla="*/ 2329 w 2943"/>
                    <a:gd name="T83" fmla="*/ 1871 h 4321"/>
                    <a:gd name="T84" fmla="*/ 2275 w 2943"/>
                    <a:gd name="T85" fmla="*/ 1735 h 4321"/>
                    <a:gd name="T86" fmla="*/ 2257 w 2943"/>
                    <a:gd name="T87" fmla="*/ 1691 h 4321"/>
                    <a:gd name="T88" fmla="*/ 2384 w 2943"/>
                    <a:gd name="T89" fmla="*/ 1681 h 4321"/>
                    <a:gd name="T90" fmla="*/ 2392 w 2943"/>
                    <a:gd name="T91" fmla="*/ 1735 h 4321"/>
                    <a:gd name="T92" fmla="*/ 2437 w 2943"/>
                    <a:gd name="T93" fmla="*/ 1808 h 4321"/>
                    <a:gd name="T94" fmla="*/ 2473 w 2943"/>
                    <a:gd name="T95" fmla="*/ 1754 h 4321"/>
                    <a:gd name="T96" fmla="*/ 2402 w 2943"/>
                    <a:gd name="T97" fmla="*/ 1266 h 4321"/>
                    <a:gd name="T98" fmla="*/ 2420 w 2943"/>
                    <a:gd name="T99" fmla="*/ 1175 h 4321"/>
                    <a:gd name="T100" fmla="*/ 2519 w 2943"/>
                    <a:gd name="T101" fmla="*/ 1229 h 4321"/>
                    <a:gd name="T102" fmla="*/ 2528 w 2943"/>
                    <a:gd name="T103" fmla="*/ 931 h 4321"/>
                    <a:gd name="T104" fmla="*/ 2554 w 2943"/>
                    <a:gd name="T105" fmla="*/ 334 h 4321"/>
                    <a:gd name="T106" fmla="*/ 2402 w 2943"/>
                    <a:gd name="T107" fmla="*/ 54 h 4321"/>
                    <a:gd name="T108" fmla="*/ 2149 w 2943"/>
                    <a:gd name="T109" fmla="*/ 109 h 4321"/>
                    <a:gd name="T110" fmla="*/ 1886 w 2943"/>
                    <a:gd name="T111" fmla="*/ 289 h 4321"/>
                    <a:gd name="T112" fmla="*/ 1679 w 2943"/>
                    <a:gd name="T113" fmla="*/ 434 h 4321"/>
                    <a:gd name="T114" fmla="*/ 1652 w 2943"/>
                    <a:gd name="T115" fmla="*/ 461 h 4321"/>
                    <a:gd name="T116" fmla="*/ 1706 w 2943"/>
                    <a:gd name="T117" fmla="*/ 480 h 43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43"/>
                    <a:gd name="T178" fmla="*/ 0 h 4321"/>
                    <a:gd name="T179" fmla="*/ 2943 w 2943"/>
                    <a:gd name="T180" fmla="*/ 4321 h 43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43" h="4321">
                      <a:moveTo>
                        <a:pt x="1724" y="470"/>
                      </a:moveTo>
                      <a:lnTo>
                        <a:pt x="1724" y="506"/>
                      </a:lnTo>
                      <a:lnTo>
                        <a:pt x="1752" y="561"/>
                      </a:lnTo>
                      <a:lnTo>
                        <a:pt x="1778" y="632"/>
                      </a:lnTo>
                      <a:lnTo>
                        <a:pt x="1823" y="714"/>
                      </a:lnTo>
                      <a:lnTo>
                        <a:pt x="1859" y="786"/>
                      </a:lnTo>
                      <a:lnTo>
                        <a:pt x="1896" y="850"/>
                      </a:lnTo>
                      <a:lnTo>
                        <a:pt x="1922" y="895"/>
                      </a:lnTo>
                      <a:lnTo>
                        <a:pt x="1941" y="913"/>
                      </a:lnTo>
                      <a:lnTo>
                        <a:pt x="1941" y="958"/>
                      </a:lnTo>
                      <a:lnTo>
                        <a:pt x="1941" y="1012"/>
                      </a:lnTo>
                      <a:lnTo>
                        <a:pt x="1932" y="1075"/>
                      </a:lnTo>
                      <a:lnTo>
                        <a:pt x="1922" y="1130"/>
                      </a:lnTo>
                      <a:lnTo>
                        <a:pt x="1922" y="1193"/>
                      </a:lnTo>
                      <a:lnTo>
                        <a:pt x="1914" y="1247"/>
                      </a:lnTo>
                      <a:lnTo>
                        <a:pt x="1914" y="1302"/>
                      </a:lnTo>
                      <a:lnTo>
                        <a:pt x="1914" y="1356"/>
                      </a:lnTo>
                      <a:lnTo>
                        <a:pt x="1932" y="1482"/>
                      </a:lnTo>
                      <a:lnTo>
                        <a:pt x="1941" y="1609"/>
                      </a:lnTo>
                      <a:lnTo>
                        <a:pt x="1932" y="1735"/>
                      </a:lnTo>
                      <a:lnTo>
                        <a:pt x="1932" y="1853"/>
                      </a:lnTo>
                      <a:lnTo>
                        <a:pt x="1932" y="1970"/>
                      </a:lnTo>
                      <a:lnTo>
                        <a:pt x="1950" y="2079"/>
                      </a:lnTo>
                      <a:lnTo>
                        <a:pt x="1968" y="2124"/>
                      </a:lnTo>
                      <a:lnTo>
                        <a:pt x="1995" y="2179"/>
                      </a:lnTo>
                      <a:lnTo>
                        <a:pt x="2031" y="2233"/>
                      </a:lnTo>
                      <a:lnTo>
                        <a:pt x="2068" y="2278"/>
                      </a:lnTo>
                      <a:lnTo>
                        <a:pt x="2103" y="3137"/>
                      </a:lnTo>
                      <a:lnTo>
                        <a:pt x="2040" y="3163"/>
                      </a:lnTo>
                      <a:lnTo>
                        <a:pt x="2040" y="3182"/>
                      </a:lnTo>
                      <a:lnTo>
                        <a:pt x="2031" y="3200"/>
                      </a:lnTo>
                      <a:lnTo>
                        <a:pt x="2022" y="3200"/>
                      </a:lnTo>
                      <a:lnTo>
                        <a:pt x="2013" y="3200"/>
                      </a:lnTo>
                      <a:lnTo>
                        <a:pt x="2004" y="3209"/>
                      </a:lnTo>
                      <a:lnTo>
                        <a:pt x="2004" y="3228"/>
                      </a:lnTo>
                      <a:lnTo>
                        <a:pt x="1987" y="3236"/>
                      </a:lnTo>
                      <a:lnTo>
                        <a:pt x="1950" y="3254"/>
                      </a:lnTo>
                      <a:lnTo>
                        <a:pt x="1914" y="3281"/>
                      </a:lnTo>
                      <a:lnTo>
                        <a:pt x="1869" y="3317"/>
                      </a:lnTo>
                      <a:lnTo>
                        <a:pt x="1823" y="3345"/>
                      </a:lnTo>
                      <a:lnTo>
                        <a:pt x="1787" y="3380"/>
                      </a:lnTo>
                      <a:lnTo>
                        <a:pt x="1760" y="3408"/>
                      </a:lnTo>
                      <a:lnTo>
                        <a:pt x="1752" y="3426"/>
                      </a:lnTo>
                      <a:lnTo>
                        <a:pt x="1652" y="3426"/>
                      </a:lnTo>
                      <a:lnTo>
                        <a:pt x="1535" y="3435"/>
                      </a:lnTo>
                      <a:lnTo>
                        <a:pt x="1399" y="3453"/>
                      </a:lnTo>
                      <a:lnTo>
                        <a:pt x="1264" y="3471"/>
                      </a:lnTo>
                      <a:lnTo>
                        <a:pt x="1128" y="3489"/>
                      </a:lnTo>
                      <a:lnTo>
                        <a:pt x="993" y="3498"/>
                      </a:lnTo>
                      <a:lnTo>
                        <a:pt x="857" y="3516"/>
                      </a:lnTo>
                      <a:lnTo>
                        <a:pt x="731" y="3516"/>
                      </a:lnTo>
                      <a:lnTo>
                        <a:pt x="731" y="3507"/>
                      </a:lnTo>
                      <a:lnTo>
                        <a:pt x="721" y="3498"/>
                      </a:lnTo>
                      <a:lnTo>
                        <a:pt x="713" y="3489"/>
                      </a:lnTo>
                      <a:lnTo>
                        <a:pt x="703" y="3481"/>
                      </a:lnTo>
                      <a:lnTo>
                        <a:pt x="695" y="3462"/>
                      </a:lnTo>
                      <a:lnTo>
                        <a:pt x="677" y="3453"/>
                      </a:lnTo>
                      <a:lnTo>
                        <a:pt x="658" y="3444"/>
                      </a:lnTo>
                      <a:lnTo>
                        <a:pt x="650" y="3453"/>
                      </a:lnTo>
                      <a:lnTo>
                        <a:pt x="640" y="3453"/>
                      </a:lnTo>
                      <a:lnTo>
                        <a:pt x="632" y="3453"/>
                      </a:lnTo>
                      <a:lnTo>
                        <a:pt x="622" y="3453"/>
                      </a:lnTo>
                      <a:lnTo>
                        <a:pt x="622" y="3444"/>
                      </a:lnTo>
                      <a:lnTo>
                        <a:pt x="614" y="3444"/>
                      </a:lnTo>
                      <a:lnTo>
                        <a:pt x="559" y="3453"/>
                      </a:lnTo>
                      <a:lnTo>
                        <a:pt x="514" y="3462"/>
                      </a:lnTo>
                      <a:lnTo>
                        <a:pt x="470" y="3471"/>
                      </a:lnTo>
                      <a:lnTo>
                        <a:pt x="424" y="3481"/>
                      </a:lnTo>
                      <a:lnTo>
                        <a:pt x="379" y="3498"/>
                      </a:lnTo>
                      <a:lnTo>
                        <a:pt x="334" y="3507"/>
                      </a:lnTo>
                      <a:lnTo>
                        <a:pt x="288" y="3516"/>
                      </a:lnTo>
                      <a:lnTo>
                        <a:pt x="235" y="3526"/>
                      </a:lnTo>
                      <a:lnTo>
                        <a:pt x="198" y="3552"/>
                      </a:lnTo>
                      <a:lnTo>
                        <a:pt x="154" y="3570"/>
                      </a:lnTo>
                      <a:lnTo>
                        <a:pt x="117" y="3598"/>
                      </a:lnTo>
                      <a:lnTo>
                        <a:pt x="89" y="3625"/>
                      </a:lnTo>
                      <a:lnTo>
                        <a:pt x="53" y="3652"/>
                      </a:lnTo>
                      <a:lnTo>
                        <a:pt x="26" y="3688"/>
                      </a:lnTo>
                      <a:lnTo>
                        <a:pt x="8" y="3724"/>
                      </a:lnTo>
                      <a:lnTo>
                        <a:pt x="0" y="3769"/>
                      </a:lnTo>
                      <a:lnTo>
                        <a:pt x="8" y="3797"/>
                      </a:lnTo>
                      <a:lnTo>
                        <a:pt x="18" y="3823"/>
                      </a:lnTo>
                      <a:lnTo>
                        <a:pt x="26" y="3851"/>
                      </a:lnTo>
                      <a:lnTo>
                        <a:pt x="36" y="3878"/>
                      </a:lnTo>
                      <a:lnTo>
                        <a:pt x="53" y="3896"/>
                      </a:lnTo>
                      <a:lnTo>
                        <a:pt x="71" y="3914"/>
                      </a:lnTo>
                      <a:lnTo>
                        <a:pt x="89" y="3932"/>
                      </a:lnTo>
                      <a:lnTo>
                        <a:pt x="108" y="3951"/>
                      </a:lnTo>
                      <a:lnTo>
                        <a:pt x="108" y="3941"/>
                      </a:lnTo>
                      <a:lnTo>
                        <a:pt x="108" y="3923"/>
                      </a:lnTo>
                      <a:lnTo>
                        <a:pt x="117" y="3914"/>
                      </a:lnTo>
                      <a:lnTo>
                        <a:pt x="126" y="3905"/>
                      </a:lnTo>
                      <a:lnTo>
                        <a:pt x="135" y="3896"/>
                      </a:lnTo>
                      <a:lnTo>
                        <a:pt x="144" y="3886"/>
                      </a:lnTo>
                      <a:lnTo>
                        <a:pt x="154" y="3878"/>
                      </a:lnTo>
                      <a:lnTo>
                        <a:pt x="162" y="3868"/>
                      </a:lnTo>
                      <a:lnTo>
                        <a:pt x="217" y="3815"/>
                      </a:lnTo>
                      <a:lnTo>
                        <a:pt x="270" y="3760"/>
                      </a:lnTo>
                      <a:lnTo>
                        <a:pt x="334" y="3716"/>
                      </a:lnTo>
                      <a:lnTo>
                        <a:pt x="397" y="3679"/>
                      </a:lnTo>
                      <a:lnTo>
                        <a:pt x="470" y="3652"/>
                      </a:lnTo>
                      <a:lnTo>
                        <a:pt x="541" y="3633"/>
                      </a:lnTo>
                      <a:lnTo>
                        <a:pt x="577" y="3633"/>
                      </a:lnTo>
                      <a:lnTo>
                        <a:pt x="614" y="3633"/>
                      </a:lnTo>
                      <a:lnTo>
                        <a:pt x="650" y="3643"/>
                      </a:lnTo>
                      <a:lnTo>
                        <a:pt x="686" y="3652"/>
                      </a:lnTo>
                      <a:lnTo>
                        <a:pt x="695" y="3661"/>
                      </a:lnTo>
                      <a:lnTo>
                        <a:pt x="703" y="3661"/>
                      </a:lnTo>
                      <a:lnTo>
                        <a:pt x="713" y="3670"/>
                      </a:lnTo>
                      <a:lnTo>
                        <a:pt x="731" y="3679"/>
                      </a:lnTo>
                      <a:lnTo>
                        <a:pt x="740" y="3679"/>
                      </a:lnTo>
                      <a:lnTo>
                        <a:pt x="740" y="3688"/>
                      </a:lnTo>
                      <a:lnTo>
                        <a:pt x="749" y="3706"/>
                      </a:lnTo>
                      <a:lnTo>
                        <a:pt x="749" y="3716"/>
                      </a:lnTo>
                      <a:lnTo>
                        <a:pt x="740" y="3716"/>
                      </a:lnTo>
                      <a:lnTo>
                        <a:pt x="721" y="3724"/>
                      </a:lnTo>
                      <a:lnTo>
                        <a:pt x="713" y="3724"/>
                      </a:lnTo>
                      <a:lnTo>
                        <a:pt x="695" y="3724"/>
                      </a:lnTo>
                      <a:lnTo>
                        <a:pt x="677" y="3724"/>
                      </a:lnTo>
                      <a:lnTo>
                        <a:pt x="658" y="3724"/>
                      </a:lnTo>
                      <a:lnTo>
                        <a:pt x="650" y="3716"/>
                      </a:lnTo>
                      <a:lnTo>
                        <a:pt x="632" y="3706"/>
                      </a:lnTo>
                      <a:lnTo>
                        <a:pt x="569" y="3706"/>
                      </a:lnTo>
                      <a:lnTo>
                        <a:pt x="514" y="3724"/>
                      </a:lnTo>
                      <a:lnTo>
                        <a:pt x="460" y="3742"/>
                      </a:lnTo>
                      <a:lnTo>
                        <a:pt x="405" y="3779"/>
                      </a:lnTo>
                      <a:lnTo>
                        <a:pt x="352" y="3815"/>
                      </a:lnTo>
                      <a:lnTo>
                        <a:pt x="306" y="3860"/>
                      </a:lnTo>
                      <a:lnTo>
                        <a:pt x="261" y="3905"/>
                      </a:lnTo>
                      <a:lnTo>
                        <a:pt x="225" y="3951"/>
                      </a:lnTo>
                      <a:lnTo>
                        <a:pt x="225" y="3995"/>
                      </a:lnTo>
                      <a:lnTo>
                        <a:pt x="225" y="4032"/>
                      </a:lnTo>
                      <a:lnTo>
                        <a:pt x="235" y="4068"/>
                      </a:lnTo>
                      <a:lnTo>
                        <a:pt x="253" y="4103"/>
                      </a:lnTo>
                      <a:lnTo>
                        <a:pt x="279" y="4131"/>
                      </a:lnTo>
                      <a:lnTo>
                        <a:pt x="306" y="4158"/>
                      </a:lnTo>
                      <a:lnTo>
                        <a:pt x="334" y="4186"/>
                      </a:lnTo>
                      <a:lnTo>
                        <a:pt x="369" y="4212"/>
                      </a:lnTo>
                      <a:lnTo>
                        <a:pt x="405" y="4222"/>
                      </a:lnTo>
                      <a:lnTo>
                        <a:pt x="442" y="4239"/>
                      </a:lnTo>
                      <a:lnTo>
                        <a:pt x="478" y="4249"/>
                      </a:lnTo>
                      <a:lnTo>
                        <a:pt x="514" y="4257"/>
                      </a:lnTo>
                      <a:lnTo>
                        <a:pt x="551" y="4257"/>
                      </a:lnTo>
                      <a:lnTo>
                        <a:pt x="586" y="4257"/>
                      </a:lnTo>
                      <a:lnTo>
                        <a:pt x="622" y="4249"/>
                      </a:lnTo>
                      <a:lnTo>
                        <a:pt x="658" y="4239"/>
                      </a:lnTo>
                      <a:lnTo>
                        <a:pt x="658" y="4230"/>
                      </a:lnTo>
                      <a:lnTo>
                        <a:pt x="650" y="4212"/>
                      </a:lnTo>
                      <a:lnTo>
                        <a:pt x="640" y="4204"/>
                      </a:lnTo>
                      <a:lnTo>
                        <a:pt x="640" y="4186"/>
                      </a:lnTo>
                      <a:lnTo>
                        <a:pt x="640" y="4167"/>
                      </a:lnTo>
                      <a:lnTo>
                        <a:pt x="640" y="4158"/>
                      </a:lnTo>
                      <a:lnTo>
                        <a:pt x="640" y="4140"/>
                      </a:lnTo>
                      <a:lnTo>
                        <a:pt x="650" y="4121"/>
                      </a:lnTo>
                      <a:lnTo>
                        <a:pt x="658" y="4077"/>
                      </a:lnTo>
                      <a:lnTo>
                        <a:pt x="686" y="4032"/>
                      </a:lnTo>
                      <a:lnTo>
                        <a:pt x="721" y="3986"/>
                      </a:lnTo>
                      <a:lnTo>
                        <a:pt x="758" y="3951"/>
                      </a:lnTo>
                      <a:lnTo>
                        <a:pt x="794" y="3914"/>
                      </a:lnTo>
                      <a:lnTo>
                        <a:pt x="839" y="3878"/>
                      </a:lnTo>
                      <a:lnTo>
                        <a:pt x="885" y="3860"/>
                      </a:lnTo>
                      <a:lnTo>
                        <a:pt x="938" y="3851"/>
                      </a:lnTo>
                      <a:lnTo>
                        <a:pt x="956" y="3851"/>
                      </a:lnTo>
                      <a:lnTo>
                        <a:pt x="974" y="3851"/>
                      </a:lnTo>
                      <a:lnTo>
                        <a:pt x="1002" y="3842"/>
                      </a:lnTo>
                      <a:lnTo>
                        <a:pt x="1019" y="3842"/>
                      </a:lnTo>
                      <a:lnTo>
                        <a:pt x="1037" y="3842"/>
                      </a:lnTo>
                      <a:lnTo>
                        <a:pt x="1056" y="3842"/>
                      </a:lnTo>
                      <a:lnTo>
                        <a:pt x="1074" y="3851"/>
                      </a:lnTo>
                      <a:lnTo>
                        <a:pt x="1092" y="3860"/>
                      </a:lnTo>
                      <a:lnTo>
                        <a:pt x="1110" y="3886"/>
                      </a:lnTo>
                      <a:lnTo>
                        <a:pt x="1110" y="3896"/>
                      </a:lnTo>
                      <a:lnTo>
                        <a:pt x="1102" y="3905"/>
                      </a:lnTo>
                      <a:lnTo>
                        <a:pt x="1083" y="3905"/>
                      </a:lnTo>
                      <a:lnTo>
                        <a:pt x="1065" y="3905"/>
                      </a:lnTo>
                      <a:lnTo>
                        <a:pt x="1047" y="3905"/>
                      </a:lnTo>
                      <a:lnTo>
                        <a:pt x="1029" y="3914"/>
                      </a:lnTo>
                      <a:lnTo>
                        <a:pt x="1011" y="3923"/>
                      </a:lnTo>
                      <a:lnTo>
                        <a:pt x="1002" y="3923"/>
                      </a:lnTo>
                      <a:lnTo>
                        <a:pt x="984" y="3923"/>
                      </a:lnTo>
                      <a:lnTo>
                        <a:pt x="966" y="3923"/>
                      </a:lnTo>
                      <a:lnTo>
                        <a:pt x="956" y="3932"/>
                      </a:lnTo>
                      <a:lnTo>
                        <a:pt x="938" y="3941"/>
                      </a:lnTo>
                      <a:lnTo>
                        <a:pt x="930" y="3941"/>
                      </a:lnTo>
                      <a:lnTo>
                        <a:pt x="911" y="3951"/>
                      </a:lnTo>
                      <a:lnTo>
                        <a:pt x="893" y="3951"/>
                      </a:lnTo>
                      <a:lnTo>
                        <a:pt x="867" y="3969"/>
                      </a:lnTo>
                      <a:lnTo>
                        <a:pt x="839" y="3995"/>
                      </a:lnTo>
                      <a:lnTo>
                        <a:pt x="803" y="4014"/>
                      </a:lnTo>
                      <a:lnTo>
                        <a:pt x="786" y="4050"/>
                      </a:lnTo>
                      <a:lnTo>
                        <a:pt x="758" y="4077"/>
                      </a:lnTo>
                      <a:lnTo>
                        <a:pt x="749" y="4113"/>
                      </a:lnTo>
                      <a:lnTo>
                        <a:pt x="740" y="4149"/>
                      </a:lnTo>
                      <a:lnTo>
                        <a:pt x="740" y="4186"/>
                      </a:lnTo>
                      <a:lnTo>
                        <a:pt x="740" y="4204"/>
                      </a:lnTo>
                      <a:lnTo>
                        <a:pt x="749" y="4222"/>
                      </a:lnTo>
                      <a:lnTo>
                        <a:pt x="758" y="4239"/>
                      </a:lnTo>
                      <a:lnTo>
                        <a:pt x="767" y="4257"/>
                      </a:lnTo>
                      <a:lnTo>
                        <a:pt x="786" y="4275"/>
                      </a:lnTo>
                      <a:lnTo>
                        <a:pt x="794" y="4293"/>
                      </a:lnTo>
                      <a:lnTo>
                        <a:pt x="812" y="4303"/>
                      </a:lnTo>
                      <a:lnTo>
                        <a:pt x="821" y="4312"/>
                      </a:lnTo>
                      <a:lnTo>
                        <a:pt x="839" y="4312"/>
                      </a:lnTo>
                      <a:lnTo>
                        <a:pt x="857" y="4312"/>
                      </a:lnTo>
                      <a:lnTo>
                        <a:pt x="875" y="4321"/>
                      </a:lnTo>
                      <a:lnTo>
                        <a:pt x="903" y="4321"/>
                      </a:lnTo>
                      <a:lnTo>
                        <a:pt x="930" y="4321"/>
                      </a:lnTo>
                      <a:lnTo>
                        <a:pt x="948" y="4321"/>
                      </a:lnTo>
                      <a:lnTo>
                        <a:pt x="974" y="4321"/>
                      </a:lnTo>
                      <a:lnTo>
                        <a:pt x="1002" y="4312"/>
                      </a:lnTo>
                      <a:lnTo>
                        <a:pt x="1092" y="4267"/>
                      </a:lnTo>
                      <a:lnTo>
                        <a:pt x="1183" y="4222"/>
                      </a:lnTo>
                      <a:lnTo>
                        <a:pt x="1272" y="4167"/>
                      </a:lnTo>
                      <a:lnTo>
                        <a:pt x="1363" y="4113"/>
                      </a:lnTo>
                      <a:lnTo>
                        <a:pt x="1453" y="4058"/>
                      </a:lnTo>
                      <a:lnTo>
                        <a:pt x="1543" y="4004"/>
                      </a:lnTo>
                      <a:lnTo>
                        <a:pt x="1634" y="3959"/>
                      </a:lnTo>
                      <a:lnTo>
                        <a:pt x="1733" y="3923"/>
                      </a:lnTo>
                      <a:lnTo>
                        <a:pt x="1833" y="3896"/>
                      </a:lnTo>
                      <a:lnTo>
                        <a:pt x="1932" y="3868"/>
                      </a:lnTo>
                      <a:lnTo>
                        <a:pt x="2031" y="3842"/>
                      </a:lnTo>
                      <a:lnTo>
                        <a:pt x="2131" y="3805"/>
                      </a:lnTo>
                      <a:lnTo>
                        <a:pt x="2230" y="3769"/>
                      </a:lnTo>
                      <a:lnTo>
                        <a:pt x="2320" y="3724"/>
                      </a:lnTo>
                      <a:lnTo>
                        <a:pt x="2420" y="3679"/>
                      </a:lnTo>
                      <a:lnTo>
                        <a:pt x="2510" y="3633"/>
                      </a:lnTo>
                      <a:lnTo>
                        <a:pt x="2564" y="3580"/>
                      </a:lnTo>
                      <a:lnTo>
                        <a:pt x="2618" y="3526"/>
                      </a:lnTo>
                      <a:lnTo>
                        <a:pt x="2672" y="3481"/>
                      </a:lnTo>
                      <a:lnTo>
                        <a:pt x="2726" y="3435"/>
                      </a:lnTo>
                      <a:lnTo>
                        <a:pt x="2771" y="3380"/>
                      </a:lnTo>
                      <a:lnTo>
                        <a:pt x="2826" y="3335"/>
                      </a:lnTo>
                      <a:lnTo>
                        <a:pt x="2862" y="3272"/>
                      </a:lnTo>
                      <a:lnTo>
                        <a:pt x="2907" y="3209"/>
                      </a:lnTo>
                      <a:lnTo>
                        <a:pt x="2934" y="3137"/>
                      </a:lnTo>
                      <a:lnTo>
                        <a:pt x="2943" y="3064"/>
                      </a:lnTo>
                      <a:lnTo>
                        <a:pt x="2934" y="2991"/>
                      </a:lnTo>
                      <a:lnTo>
                        <a:pt x="2916" y="2920"/>
                      </a:lnTo>
                      <a:lnTo>
                        <a:pt x="2889" y="2847"/>
                      </a:lnTo>
                      <a:lnTo>
                        <a:pt x="2853" y="2784"/>
                      </a:lnTo>
                      <a:lnTo>
                        <a:pt x="2817" y="2721"/>
                      </a:lnTo>
                      <a:lnTo>
                        <a:pt x="2781" y="2657"/>
                      </a:lnTo>
                      <a:lnTo>
                        <a:pt x="2700" y="2576"/>
                      </a:lnTo>
                      <a:lnTo>
                        <a:pt x="2637" y="2486"/>
                      </a:lnTo>
                      <a:lnTo>
                        <a:pt x="2573" y="2396"/>
                      </a:lnTo>
                      <a:lnTo>
                        <a:pt x="2519" y="2305"/>
                      </a:lnTo>
                      <a:lnTo>
                        <a:pt x="2473" y="2205"/>
                      </a:lnTo>
                      <a:lnTo>
                        <a:pt x="2428" y="2106"/>
                      </a:lnTo>
                      <a:lnTo>
                        <a:pt x="2392" y="2015"/>
                      </a:lnTo>
                      <a:lnTo>
                        <a:pt x="2356" y="1916"/>
                      </a:lnTo>
                      <a:lnTo>
                        <a:pt x="2338" y="1898"/>
                      </a:lnTo>
                      <a:lnTo>
                        <a:pt x="2329" y="1871"/>
                      </a:lnTo>
                      <a:lnTo>
                        <a:pt x="2320" y="1853"/>
                      </a:lnTo>
                      <a:lnTo>
                        <a:pt x="2311" y="1826"/>
                      </a:lnTo>
                      <a:lnTo>
                        <a:pt x="2302" y="1808"/>
                      </a:lnTo>
                      <a:lnTo>
                        <a:pt x="2293" y="1780"/>
                      </a:lnTo>
                      <a:lnTo>
                        <a:pt x="2284" y="1754"/>
                      </a:lnTo>
                      <a:lnTo>
                        <a:pt x="2275" y="1735"/>
                      </a:lnTo>
                      <a:lnTo>
                        <a:pt x="2266" y="1735"/>
                      </a:lnTo>
                      <a:lnTo>
                        <a:pt x="2257" y="1735"/>
                      </a:lnTo>
                      <a:lnTo>
                        <a:pt x="2248" y="1735"/>
                      </a:lnTo>
                      <a:lnTo>
                        <a:pt x="2248" y="1727"/>
                      </a:lnTo>
                      <a:lnTo>
                        <a:pt x="2248" y="1699"/>
                      </a:lnTo>
                      <a:lnTo>
                        <a:pt x="2257" y="1691"/>
                      </a:lnTo>
                      <a:lnTo>
                        <a:pt x="2275" y="1691"/>
                      </a:lnTo>
                      <a:lnTo>
                        <a:pt x="2293" y="1691"/>
                      </a:lnTo>
                      <a:lnTo>
                        <a:pt x="2311" y="1691"/>
                      </a:lnTo>
                      <a:lnTo>
                        <a:pt x="2338" y="1699"/>
                      </a:lnTo>
                      <a:lnTo>
                        <a:pt x="2356" y="1691"/>
                      </a:lnTo>
                      <a:lnTo>
                        <a:pt x="2384" y="1681"/>
                      </a:lnTo>
                      <a:lnTo>
                        <a:pt x="2392" y="1691"/>
                      </a:lnTo>
                      <a:lnTo>
                        <a:pt x="2402" y="1699"/>
                      </a:lnTo>
                      <a:lnTo>
                        <a:pt x="2402" y="1709"/>
                      </a:lnTo>
                      <a:lnTo>
                        <a:pt x="2402" y="1717"/>
                      </a:lnTo>
                      <a:lnTo>
                        <a:pt x="2392" y="1727"/>
                      </a:lnTo>
                      <a:lnTo>
                        <a:pt x="2392" y="1735"/>
                      </a:lnTo>
                      <a:lnTo>
                        <a:pt x="2392" y="1744"/>
                      </a:lnTo>
                      <a:lnTo>
                        <a:pt x="2392" y="1754"/>
                      </a:lnTo>
                      <a:lnTo>
                        <a:pt x="2402" y="1762"/>
                      </a:lnTo>
                      <a:lnTo>
                        <a:pt x="2410" y="1780"/>
                      </a:lnTo>
                      <a:lnTo>
                        <a:pt x="2428" y="1799"/>
                      </a:lnTo>
                      <a:lnTo>
                        <a:pt x="2437" y="1808"/>
                      </a:lnTo>
                      <a:lnTo>
                        <a:pt x="2455" y="1817"/>
                      </a:lnTo>
                      <a:lnTo>
                        <a:pt x="2473" y="1826"/>
                      </a:lnTo>
                      <a:lnTo>
                        <a:pt x="2491" y="1835"/>
                      </a:lnTo>
                      <a:lnTo>
                        <a:pt x="2510" y="1844"/>
                      </a:lnTo>
                      <a:lnTo>
                        <a:pt x="2510" y="1826"/>
                      </a:lnTo>
                      <a:lnTo>
                        <a:pt x="2473" y="1754"/>
                      </a:lnTo>
                      <a:lnTo>
                        <a:pt x="2447" y="1672"/>
                      </a:lnTo>
                      <a:lnTo>
                        <a:pt x="2437" y="1591"/>
                      </a:lnTo>
                      <a:lnTo>
                        <a:pt x="2428" y="1509"/>
                      </a:lnTo>
                      <a:lnTo>
                        <a:pt x="2420" y="1419"/>
                      </a:lnTo>
                      <a:lnTo>
                        <a:pt x="2420" y="1338"/>
                      </a:lnTo>
                      <a:lnTo>
                        <a:pt x="2402" y="1266"/>
                      </a:lnTo>
                      <a:lnTo>
                        <a:pt x="2384" y="1184"/>
                      </a:lnTo>
                      <a:lnTo>
                        <a:pt x="2384" y="1175"/>
                      </a:lnTo>
                      <a:lnTo>
                        <a:pt x="2392" y="1175"/>
                      </a:lnTo>
                      <a:lnTo>
                        <a:pt x="2402" y="1175"/>
                      </a:lnTo>
                      <a:lnTo>
                        <a:pt x="2410" y="1175"/>
                      </a:lnTo>
                      <a:lnTo>
                        <a:pt x="2420" y="1175"/>
                      </a:lnTo>
                      <a:lnTo>
                        <a:pt x="2428" y="1175"/>
                      </a:lnTo>
                      <a:lnTo>
                        <a:pt x="2447" y="1175"/>
                      </a:lnTo>
                      <a:lnTo>
                        <a:pt x="2465" y="1184"/>
                      </a:lnTo>
                      <a:lnTo>
                        <a:pt x="2483" y="1203"/>
                      </a:lnTo>
                      <a:lnTo>
                        <a:pt x="2501" y="1211"/>
                      </a:lnTo>
                      <a:lnTo>
                        <a:pt x="2519" y="1229"/>
                      </a:lnTo>
                      <a:lnTo>
                        <a:pt x="2528" y="1247"/>
                      </a:lnTo>
                      <a:lnTo>
                        <a:pt x="2536" y="1266"/>
                      </a:lnTo>
                      <a:lnTo>
                        <a:pt x="2554" y="1284"/>
                      </a:lnTo>
                      <a:lnTo>
                        <a:pt x="2536" y="1166"/>
                      </a:lnTo>
                      <a:lnTo>
                        <a:pt x="2528" y="1049"/>
                      </a:lnTo>
                      <a:lnTo>
                        <a:pt x="2528" y="931"/>
                      </a:lnTo>
                      <a:lnTo>
                        <a:pt x="2536" y="814"/>
                      </a:lnTo>
                      <a:lnTo>
                        <a:pt x="2536" y="705"/>
                      </a:lnTo>
                      <a:lnTo>
                        <a:pt x="2554" y="587"/>
                      </a:lnTo>
                      <a:lnTo>
                        <a:pt x="2573" y="480"/>
                      </a:lnTo>
                      <a:lnTo>
                        <a:pt x="2591" y="371"/>
                      </a:lnTo>
                      <a:lnTo>
                        <a:pt x="2554" y="334"/>
                      </a:lnTo>
                      <a:lnTo>
                        <a:pt x="2519" y="289"/>
                      </a:lnTo>
                      <a:lnTo>
                        <a:pt x="2491" y="245"/>
                      </a:lnTo>
                      <a:lnTo>
                        <a:pt x="2465" y="199"/>
                      </a:lnTo>
                      <a:lnTo>
                        <a:pt x="2437" y="154"/>
                      </a:lnTo>
                      <a:lnTo>
                        <a:pt x="2420" y="99"/>
                      </a:lnTo>
                      <a:lnTo>
                        <a:pt x="2402" y="54"/>
                      </a:lnTo>
                      <a:lnTo>
                        <a:pt x="2392" y="0"/>
                      </a:lnTo>
                      <a:lnTo>
                        <a:pt x="2338" y="18"/>
                      </a:lnTo>
                      <a:lnTo>
                        <a:pt x="2293" y="45"/>
                      </a:lnTo>
                      <a:lnTo>
                        <a:pt x="2238" y="63"/>
                      </a:lnTo>
                      <a:lnTo>
                        <a:pt x="2194" y="81"/>
                      </a:lnTo>
                      <a:lnTo>
                        <a:pt x="2149" y="109"/>
                      </a:lnTo>
                      <a:lnTo>
                        <a:pt x="2103" y="136"/>
                      </a:lnTo>
                      <a:lnTo>
                        <a:pt x="2058" y="162"/>
                      </a:lnTo>
                      <a:lnTo>
                        <a:pt x="2013" y="208"/>
                      </a:lnTo>
                      <a:lnTo>
                        <a:pt x="1968" y="226"/>
                      </a:lnTo>
                      <a:lnTo>
                        <a:pt x="1932" y="253"/>
                      </a:lnTo>
                      <a:lnTo>
                        <a:pt x="1886" y="289"/>
                      </a:lnTo>
                      <a:lnTo>
                        <a:pt x="1851" y="316"/>
                      </a:lnTo>
                      <a:lnTo>
                        <a:pt x="1815" y="352"/>
                      </a:lnTo>
                      <a:lnTo>
                        <a:pt x="1770" y="379"/>
                      </a:lnTo>
                      <a:lnTo>
                        <a:pt x="1724" y="407"/>
                      </a:lnTo>
                      <a:lnTo>
                        <a:pt x="1688" y="434"/>
                      </a:lnTo>
                      <a:lnTo>
                        <a:pt x="1679" y="434"/>
                      </a:lnTo>
                      <a:lnTo>
                        <a:pt x="1679" y="443"/>
                      </a:lnTo>
                      <a:lnTo>
                        <a:pt x="1669" y="443"/>
                      </a:lnTo>
                      <a:lnTo>
                        <a:pt x="1661" y="443"/>
                      </a:lnTo>
                      <a:lnTo>
                        <a:pt x="1661" y="452"/>
                      </a:lnTo>
                      <a:lnTo>
                        <a:pt x="1652" y="452"/>
                      </a:lnTo>
                      <a:lnTo>
                        <a:pt x="1652" y="461"/>
                      </a:lnTo>
                      <a:lnTo>
                        <a:pt x="1661" y="470"/>
                      </a:lnTo>
                      <a:lnTo>
                        <a:pt x="1669" y="480"/>
                      </a:lnTo>
                      <a:lnTo>
                        <a:pt x="1679" y="480"/>
                      </a:lnTo>
                      <a:lnTo>
                        <a:pt x="1688" y="488"/>
                      </a:lnTo>
                      <a:lnTo>
                        <a:pt x="1697" y="480"/>
                      </a:lnTo>
                      <a:lnTo>
                        <a:pt x="1706" y="480"/>
                      </a:lnTo>
                      <a:lnTo>
                        <a:pt x="1724" y="470"/>
                      </a:lnTo>
                      <a:close/>
                    </a:path>
                  </a:pathLst>
                </a:custGeom>
                <a:solidFill>
                  <a:srgbClr val="9E4F2B"/>
                </a:solidFill>
                <a:ln w="9525">
                  <a:noFill/>
                  <a:round/>
                  <a:headEnd/>
                  <a:tailEnd/>
                </a:ln>
              </p:spPr>
              <p:txBody>
                <a:bodyPr>
                  <a:prstTxWarp prst="textNoShape">
                    <a:avLst/>
                  </a:prstTxWarp>
                </a:bodyPr>
                <a:lstStyle/>
                <a:p>
                  <a:endParaRPr lang="en-US"/>
                </a:p>
              </p:txBody>
            </p:sp>
            <p:sp>
              <p:nvSpPr>
                <p:cNvPr id="39058" name="Freeform 105"/>
                <p:cNvSpPr>
                  <a:spLocks noChangeAspect="1" noEditPoints="1"/>
                </p:cNvSpPr>
                <p:nvPr/>
              </p:nvSpPr>
              <p:spPr bwMode="auto">
                <a:xfrm>
                  <a:off x="2073" y="3127"/>
                  <a:ext cx="494" cy="527"/>
                </a:xfrm>
                <a:custGeom>
                  <a:avLst/>
                  <a:gdLst>
                    <a:gd name="T0" fmla="*/ 1020 w 4939"/>
                    <a:gd name="T1" fmla="*/ 407 h 5279"/>
                    <a:gd name="T2" fmla="*/ 2059 w 4939"/>
                    <a:gd name="T3" fmla="*/ 705 h 5279"/>
                    <a:gd name="T4" fmla="*/ 2221 w 4939"/>
                    <a:gd name="T5" fmla="*/ 1122 h 5279"/>
                    <a:gd name="T6" fmla="*/ 2493 w 4939"/>
                    <a:gd name="T7" fmla="*/ 1681 h 5279"/>
                    <a:gd name="T8" fmla="*/ 3296 w 4939"/>
                    <a:gd name="T9" fmla="*/ 2613 h 5279"/>
                    <a:gd name="T10" fmla="*/ 4597 w 4939"/>
                    <a:gd name="T11" fmla="*/ 3724 h 5279"/>
                    <a:gd name="T12" fmla="*/ 4741 w 4939"/>
                    <a:gd name="T13" fmla="*/ 4077 h 5279"/>
                    <a:gd name="T14" fmla="*/ 4895 w 4939"/>
                    <a:gd name="T15" fmla="*/ 4403 h 5279"/>
                    <a:gd name="T16" fmla="*/ 4939 w 4939"/>
                    <a:gd name="T17" fmla="*/ 4728 h 5279"/>
                    <a:gd name="T18" fmla="*/ 4832 w 4939"/>
                    <a:gd name="T19" fmla="*/ 4882 h 5279"/>
                    <a:gd name="T20" fmla="*/ 4650 w 4939"/>
                    <a:gd name="T21" fmla="*/ 4899 h 5279"/>
                    <a:gd name="T22" fmla="*/ 4497 w 4939"/>
                    <a:gd name="T23" fmla="*/ 4728 h 5279"/>
                    <a:gd name="T24" fmla="*/ 4452 w 4939"/>
                    <a:gd name="T25" fmla="*/ 4529 h 5279"/>
                    <a:gd name="T26" fmla="*/ 4479 w 4939"/>
                    <a:gd name="T27" fmla="*/ 4312 h 5279"/>
                    <a:gd name="T28" fmla="*/ 4443 w 4939"/>
                    <a:gd name="T29" fmla="*/ 4294 h 5279"/>
                    <a:gd name="T30" fmla="*/ 4380 w 4939"/>
                    <a:gd name="T31" fmla="*/ 4457 h 5279"/>
                    <a:gd name="T32" fmla="*/ 4416 w 4939"/>
                    <a:gd name="T33" fmla="*/ 4782 h 5279"/>
                    <a:gd name="T34" fmla="*/ 4533 w 4939"/>
                    <a:gd name="T35" fmla="*/ 4927 h 5279"/>
                    <a:gd name="T36" fmla="*/ 4714 w 4939"/>
                    <a:gd name="T37" fmla="*/ 4990 h 5279"/>
                    <a:gd name="T38" fmla="*/ 4741 w 4939"/>
                    <a:gd name="T39" fmla="*/ 5063 h 5279"/>
                    <a:gd name="T40" fmla="*/ 4723 w 4939"/>
                    <a:gd name="T41" fmla="*/ 5135 h 5279"/>
                    <a:gd name="T42" fmla="*/ 4678 w 4939"/>
                    <a:gd name="T43" fmla="*/ 5152 h 5279"/>
                    <a:gd name="T44" fmla="*/ 4560 w 4939"/>
                    <a:gd name="T45" fmla="*/ 5198 h 5279"/>
                    <a:gd name="T46" fmla="*/ 4352 w 4939"/>
                    <a:gd name="T47" fmla="*/ 5135 h 5279"/>
                    <a:gd name="T48" fmla="*/ 4244 w 4939"/>
                    <a:gd name="T49" fmla="*/ 4981 h 5279"/>
                    <a:gd name="T50" fmla="*/ 4172 w 4939"/>
                    <a:gd name="T51" fmla="*/ 4800 h 5279"/>
                    <a:gd name="T52" fmla="*/ 4172 w 4939"/>
                    <a:gd name="T53" fmla="*/ 4565 h 5279"/>
                    <a:gd name="T54" fmla="*/ 4163 w 4939"/>
                    <a:gd name="T55" fmla="*/ 4512 h 5279"/>
                    <a:gd name="T56" fmla="*/ 4099 w 4939"/>
                    <a:gd name="T57" fmla="*/ 4565 h 5279"/>
                    <a:gd name="T58" fmla="*/ 4091 w 4939"/>
                    <a:gd name="T59" fmla="*/ 4864 h 5279"/>
                    <a:gd name="T60" fmla="*/ 4208 w 4939"/>
                    <a:gd name="T61" fmla="*/ 5107 h 5279"/>
                    <a:gd name="T62" fmla="*/ 4433 w 4939"/>
                    <a:gd name="T63" fmla="*/ 5261 h 5279"/>
                    <a:gd name="T64" fmla="*/ 4127 w 4939"/>
                    <a:gd name="T65" fmla="*/ 5198 h 5279"/>
                    <a:gd name="T66" fmla="*/ 3874 w 4939"/>
                    <a:gd name="T67" fmla="*/ 4963 h 5279"/>
                    <a:gd name="T68" fmla="*/ 3783 w 4939"/>
                    <a:gd name="T69" fmla="*/ 4565 h 5279"/>
                    <a:gd name="T70" fmla="*/ 3549 w 4939"/>
                    <a:gd name="T71" fmla="*/ 3724 h 5279"/>
                    <a:gd name="T72" fmla="*/ 3007 w 4939"/>
                    <a:gd name="T73" fmla="*/ 2929 h 5279"/>
                    <a:gd name="T74" fmla="*/ 2294 w 4939"/>
                    <a:gd name="T75" fmla="*/ 2315 h 5279"/>
                    <a:gd name="T76" fmla="*/ 1842 w 4939"/>
                    <a:gd name="T77" fmla="*/ 2070 h 5279"/>
                    <a:gd name="T78" fmla="*/ 1634 w 4939"/>
                    <a:gd name="T79" fmla="*/ 1899 h 5279"/>
                    <a:gd name="T80" fmla="*/ 1500 w 4939"/>
                    <a:gd name="T81" fmla="*/ 2007 h 5279"/>
                    <a:gd name="T82" fmla="*/ 1418 w 4939"/>
                    <a:gd name="T83" fmla="*/ 1971 h 5279"/>
                    <a:gd name="T84" fmla="*/ 1111 w 4939"/>
                    <a:gd name="T85" fmla="*/ 1808 h 5279"/>
                    <a:gd name="T86" fmla="*/ 850 w 4939"/>
                    <a:gd name="T87" fmla="*/ 1582 h 5279"/>
                    <a:gd name="T88" fmla="*/ 704 w 4939"/>
                    <a:gd name="T89" fmla="*/ 1311 h 5279"/>
                    <a:gd name="T90" fmla="*/ 660 w 4939"/>
                    <a:gd name="T91" fmla="*/ 1103 h 5279"/>
                    <a:gd name="T92" fmla="*/ 650 w 4939"/>
                    <a:gd name="T93" fmla="*/ 950 h 5279"/>
                    <a:gd name="T94" fmla="*/ 587 w 4939"/>
                    <a:gd name="T95" fmla="*/ 932 h 5279"/>
                    <a:gd name="T96" fmla="*/ 497 w 4939"/>
                    <a:gd name="T97" fmla="*/ 1004 h 5279"/>
                    <a:gd name="T98" fmla="*/ 443 w 4939"/>
                    <a:gd name="T99" fmla="*/ 1130 h 5279"/>
                    <a:gd name="T100" fmla="*/ 117 w 4939"/>
                    <a:gd name="T101" fmla="*/ 841 h 5279"/>
                    <a:gd name="T102" fmla="*/ 54 w 4939"/>
                    <a:gd name="T103" fmla="*/ 569 h 5279"/>
                    <a:gd name="T104" fmla="*/ 82 w 4939"/>
                    <a:gd name="T105" fmla="*/ 290 h 5279"/>
                    <a:gd name="T106" fmla="*/ 217 w 4939"/>
                    <a:gd name="T107" fmla="*/ 37 h 5279"/>
                    <a:gd name="T108" fmla="*/ 0 w 4939"/>
                    <a:gd name="T109" fmla="*/ 705 h 5279"/>
                    <a:gd name="T110" fmla="*/ 9 w 4939"/>
                    <a:gd name="T111" fmla="*/ 787 h 5279"/>
                    <a:gd name="T112" fmla="*/ 9 w 4939"/>
                    <a:gd name="T113" fmla="*/ 841 h 5279"/>
                    <a:gd name="T114" fmla="*/ 28 w 4939"/>
                    <a:gd name="T115" fmla="*/ 127 h 5279"/>
                    <a:gd name="T116" fmla="*/ 18 w 4939"/>
                    <a:gd name="T117" fmla="*/ 235 h 5279"/>
                    <a:gd name="T118" fmla="*/ 0 w 4939"/>
                    <a:gd name="T119" fmla="*/ 334 h 5279"/>
                    <a:gd name="T120" fmla="*/ 0 w 4939"/>
                    <a:gd name="T121" fmla="*/ 407 h 52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39"/>
                    <a:gd name="T184" fmla="*/ 0 h 5279"/>
                    <a:gd name="T185" fmla="*/ 4939 w 4939"/>
                    <a:gd name="T186" fmla="*/ 5279 h 52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39" h="5279">
                      <a:moveTo>
                        <a:pt x="190" y="63"/>
                      </a:moveTo>
                      <a:lnTo>
                        <a:pt x="398" y="145"/>
                      </a:lnTo>
                      <a:lnTo>
                        <a:pt x="605" y="227"/>
                      </a:lnTo>
                      <a:lnTo>
                        <a:pt x="813" y="316"/>
                      </a:lnTo>
                      <a:lnTo>
                        <a:pt x="1020" y="407"/>
                      </a:lnTo>
                      <a:lnTo>
                        <a:pt x="1219" y="498"/>
                      </a:lnTo>
                      <a:lnTo>
                        <a:pt x="1436" y="579"/>
                      </a:lnTo>
                      <a:lnTo>
                        <a:pt x="1652" y="642"/>
                      </a:lnTo>
                      <a:lnTo>
                        <a:pt x="1869" y="705"/>
                      </a:lnTo>
                      <a:lnTo>
                        <a:pt x="2059" y="705"/>
                      </a:lnTo>
                      <a:lnTo>
                        <a:pt x="2059" y="733"/>
                      </a:lnTo>
                      <a:lnTo>
                        <a:pt x="2122" y="733"/>
                      </a:lnTo>
                      <a:lnTo>
                        <a:pt x="2149" y="868"/>
                      </a:lnTo>
                      <a:lnTo>
                        <a:pt x="2185" y="995"/>
                      </a:lnTo>
                      <a:lnTo>
                        <a:pt x="2221" y="1122"/>
                      </a:lnTo>
                      <a:lnTo>
                        <a:pt x="2266" y="1239"/>
                      </a:lnTo>
                      <a:lnTo>
                        <a:pt x="2321" y="1357"/>
                      </a:lnTo>
                      <a:lnTo>
                        <a:pt x="2375" y="1474"/>
                      </a:lnTo>
                      <a:lnTo>
                        <a:pt x="2430" y="1582"/>
                      </a:lnTo>
                      <a:lnTo>
                        <a:pt x="2493" y="1681"/>
                      </a:lnTo>
                      <a:lnTo>
                        <a:pt x="2628" y="1890"/>
                      </a:lnTo>
                      <a:lnTo>
                        <a:pt x="2782" y="2088"/>
                      </a:lnTo>
                      <a:lnTo>
                        <a:pt x="2944" y="2270"/>
                      </a:lnTo>
                      <a:lnTo>
                        <a:pt x="3116" y="2441"/>
                      </a:lnTo>
                      <a:lnTo>
                        <a:pt x="3296" y="2613"/>
                      </a:lnTo>
                      <a:lnTo>
                        <a:pt x="3477" y="2776"/>
                      </a:lnTo>
                      <a:lnTo>
                        <a:pt x="3666" y="2938"/>
                      </a:lnTo>
                      <a:lnTo>
                        <a:pt x="3856" y="3101"/>
                      </a:lnTo>
                      <a:lnTo>
                        <a:pt x="4235" y="3408"/>
                      </a:lnTo>
                      <a:lnTo>
                        <a:pt x="4597" y="3724"/>
                      </a:lnTo>
                      <a:lnTo>
                        <a:pt x="4615" y="3806"/>
                      </a:lnTo>
                      <a:lnTo>
                        <a:pt x="4642" y="3870"/>
                      </a:lnTo>
                      <a:lnTo>
                        <a:pt x="4668" y="3941"/>
                      </a:lnTo>
                      <a:lnTo>
                        <a:pt x="4705" y="4014"/>
                      </a:lnTo>
                      <a:lnTo>
                        <a:pt x="4741" y="4077"/>
                      </a:lnTo>
                      <a:lnTo>
                        <a:pt x="4777" y="4149"/>
                      </a:lnTo>
                      <a:lnTo>
                        <a:pt x="4813" y="4212"/>
                      </a:lnTo>
                      <a:lnTo>
                        <a:pt x="4850" y="4275"/>
                      </a:lnTo>
                      <a:lnTo>
                        <a:pt x="4876" y="4340"/>
                      </a:lnTo>
                      <a:lnTo>
                        <a:pt x="4895" y="4403"/>
                      </a:lnTo>
                      <a:lnTo>
                        <a:pt x="4913" y="4466"/>
                      </a:lnTo>
                      <a:lnTo>
                        <a:pt x="4931" y="4529"/>
                      </a:lnTo>
                      <a:lnTo>
                        <a:pt x="4939" y="4593"/>
                      </a:lnTo>
                      <a:lnTo>
                        <a:pt x="4939" y="4656"/>
                      </a:lnTo>
                      <a:lnTo>
                        <a:pt x="4939" y="4728"/>
                      </a:lnTo>
                      <a:lnTo>
                        <a:pt x="4921" y="4791"/>
                      </a:lnTo>
                      <a:lnTo>
                        <a:pt x="4913" y="4828"/>
                      </a:lnTo>
                      <a:lnTo>
                        <a:pt x="4885" y="4854"/>
                      </a:lnTo>
                      <a:lnTo>
                        <a:pt x="4858" y="4873"/>
                      </a:lnTo>
                      <a:lnTo>
                        <a:pt x="4832" y="4882"/>
                      </a:lnTo>
                      <a:lnTo>
                        <a:pt x="4804" y="4891"/>
                      </a:lnTo>
                      <a:lnTo>
                        <a:pt x="4768" y="4899"/>
                      </a:lnTo>
                      <a:lnTo>
                        <a:pt x="4732" y="4899"/>
                      </a:lnTo>
                      <a:lnTo>
                        <a:pt x="4705" y="4909"/>
                      </a:lnTo>
                      <a:lnTo>
                        <a:pt x="4650" y="4899"/>
                      </a:lnTo>
                      <a:lnTo>
                        <a:pt x="4605" y="4882"/>
                      </a:lnTo>
                      <a:lnTo>
                        <a:pt x="4569" y="4854"/>
                      </a:lnTo>
                      <a:lnTo>
                        <a:pt x="4542" y="4818"/>
                      </a:lnTo>
                      <a:lnTo>
                        <a:pt x="4516" y="4773"/>
                      </a:lnTo>
                      <a:lnTo>
                        <a:pt x="4497" y="4728"/>
                      </a:lnTo>
                      <a:lnTo>
                        <a:pt x="4470" y="4682"/>
                      </a:lnTo>
                      <a:lnTo>
                        <a:pt x="4452" y="4646"/>
                      </a:lnTo>
                      <a:lnTo>
                        <a:pt x="4452" y="4611"/>
                      </a:lnTo>
                      <a:lnTo>
                        <a:pt x="4452" y="4565"/>
                      </a:lnTo>
                      <a:lnTo>
                        <a:pt x="4452" y="4529"/>
                      </a:lnTo>
                      <a:lnTo>
                        <a:pt x="4452" y="4484"/>
                      </a:lnTo>
                      <a:lnTo>
                        <a:pt x="4461" y="4439"/>
                      </a:lnTo>
                      <a:lnTo>
                        <a:pt x="4461" y="4403"/>
                      </a:lnTo>
                      <a:lnTo>
                        <a:pt x="4470" y="4358"/>
                      </a:lnTo>
                      <a:lnTo>
                        <a:pt x="4479" y="4312"/>
                      </a:lnTo>
                      <a:lnTo>
                        <a:pt x="4470" y="4312"/>
                      </a:lnTo>
                      <a:lnTo>
                        <a:pt x="4470" y="4303"/>
                      </a:lnTo>
                      <a:lnTo>
                        <a:pt x="4461" y="4303"/>
                      </a:lnTo>
                      <a:lnTo>
                        <a:pt x="4452" y="4294"/>
                      </a:lnTo>
                      <a:lnTo>
                        <a:pt x="4443" y="4294"/>
                      </a:lnTo>
                      <a:lnTo>
                        <a:pt x="4433" y="4294"/>
                      </a:lnTo>
                      <a:lnTo>
                        <a:pt x="4425" y="4294"/>
                      </a:lnTo>
                      <a:lnTo>
                        <a:pt x="4407" y="4312"/>
                      </a:lnTo>
                      <a:lnTo>
                        <a:pt x="4389" y="4384"/>
                      </a:lnTo>
                      <a:lnTo>
                        <a:pt x="4380" y="4457"/>
                      </a:lnTo>
                      <a:lnTo>
                        <a:pt x="4370" y="4529"/>
                      </a:lnTo>
                      <a:lnTo>
                        <a:pt x="4370" y="4611"/>
                      </a:lnTo>
                      <a:lnTo>
                        <a:pt x="4380" y="4682"/>
                      </a:lnTo>
                      <a:lnTo>
                        <a:pt x="4398" y="4755"/>
                      </a:lnTo>
                      <a:lnTo>
                        <a:pt x="4416" y="4782"/>
                      </a:lnTo>
                      <a:lnTo>
                        <a:pt x="4433" y="4818"/>
                      </a:lnTo>
                      <a:lnTo>
                        <a:pt x="4452" y="4846"/>
                      </a:lnTo>
                      <a:lnTo>
                        <a:pt x="4479" y="4873"/>
                      </a:lnTo>
                      <a:lnTo>
                        <a:pt x="4506" y="4909"/>
                      </a:lnTo>
                      <a:lnTo>
                        <a:pt x="4533" y="4927"/>
                      </a:lnTo>
                      <a:lnTo>
                        <a:pt x="4560" y="4954"/>
                      </a:lnTo>
                      <a:lnTo>
                        <a:pt x="4597" y="4963"/>
                      </a:lnTo>
                      <a:lnTo>
                        <a:pt x="4633" y="4981"/>
                      </a:lnTo>
                      <a:lnTo>
                        <a:pt x="4668" y="4990"/>
                      </a:lnTo>
                      <a:lnTo>
                        <a:pt x="4714" y="4990"/>
                      </a:lnTo>
                      <a:lnTo>
                        <a:pt x="4749" y="5000"/>
                      </a:lnTo>
                      <a:lnTo>
                        <a:pt x="4759" y="5017"/>
                      </a:lnTo>
                      <a:lnTo>
                        <a:pt x="4759" y="5035"/>
                      </a:lnTo>
                      <a:lnTo>
                        <a:pt x="4749" y="5053"/>
                      </a:lnTo>
                      <a:lnTo>
                        <a:pt x="4741" y="5063"/>
                      </a:lnTo>
                      <a:lnTo>
                        <a:pt x="4732" y="5071"/>
                      </a:lnTo>
                      <a:lnTo>
                        <a:pt x="4723" y="5089"/>
                      </a:lnTo>
                      <a:lnTo>
                        <a:pt x="4714" y="5099"/>
                      </a:lnTo>
                      <a:lnTo>
                        <a:pt x="4732" y="5117"/>
                      </a:lnTo>
                      <a:lnTo>
                        <a:pt x="4723" y="5135"/>
                      </a:lnTo>
                      <a:lnTo>
                        <a:pt x="4714" y="5135"/>
                      </a:lnTo>
                      <a:lnTo>
                        <a:pt x="4705" y="5144"/>
                      </a:lnTo>
                      <a:lnTo>
                        <a:pt x="4696" y="5144"/>
                      </a:lnTo>
                      <a:lnTo>
                        <a:pt x="4686" y="5144"/>
                      </a:lnTo>
                      <a:lnTo>
                        <a:pt x="4678" y="5152"/>
                      </a:lnTo>
                      <a:lnTo>
                        <a:pt x="4678" y="5162"/>
                      </a:lnTo>
                      <a:lnTo>
                        <a:pt x="4678" y="5180"/>
                      </a:lnTo>
                      <a:lnTo>
                        <a:pt x="4642" y="5189"/>
                      </a:lnTo>
                      <a:lnTo>
                        <a:pt x="4605" y="5198"/>
                      </a:lnTo>
                      <a:lnTo>
                        <a:pt x="4560" y="5198"/>
                      </a:lnTo>
                      <a:lnTo>
                        <a:pt x="4516" y="5198"/>
                      </a:lnTo>
                      <a:lnTo>
                        <a:pt x="4470" y="5189"/>
                      </a:lnTo>
                      <a:lnTo>
                        <a:pt x="4425" y="5170"/>
                      </a:lnTo>
                      <a:lnTo>
                        <a:pt x="4389" y="5152"/>
                      </a:lnTo>
                      <a:lnTo>
                        <a:pt x="4352" y="5135"/>
                      </a:lnTo>
                      <a:lnTo>
                        <a:pt x="4326" y="5107"/>
                      </a:lnTo>
                      <a:lnTo>
                        <a:pt x="4299" y="5081"/>
                      </a:lnTo>
                      <a:lnTo>
                        <a:pt x="4281" y="5044"/>
                      </a:lnTo>
                      <a:lnTo>
                        <a:pt x="4263" y="5017"/>
                      </a:lnTo>
                      <a:lnTo>
                        <a:pt x="4244" y="4981"/>
                      </a:lnTo>
                      <a:lnTo>
                        <a:pt x="4226" y="4945"/>
                      </a:lnTo>
                      <a:lnTo>
                        <a:pt x="4208" y="4917"/>
                      </a:lnTo>
                      <a:lnTo>
                        <a:pt x="4190" y="4882"/>
                      </a:lnTo>
                      <a:lnTo>
                        <a:pt x="4181" y="4836"/>
                      </a:lnTo>
                      <a:lnTo>
                        <a:pt x="4172" y="4800"/>
                      </a:lnTo>
                      <a:lnTo>
                        <a:pt x="4163" y="4755"/>
                      </a:lnTo>
                      <a:lnTo>
                        <a:pt x="4163" y="4710"/>
                      </a:lnTo>
                      <a:lnTo>
                        <a:pt x="4154" y="4656"/>
                      </a:lnTo>
                      <a:lnTo>
                        <a:pt x="4163" y="4611"/>
                      </a:lnTo>
                      <a:lnTo>
                        <a:pt x="4172" y="4565"/>
                      </a:lnTo>
                      <a:lnTo>
                        <a:pt x="4190" y="4529"/>
                      </a:lnTo>
                      <a:lnTo>
                        <a:pt x="4181" y="4520"/>
                      </a:lnTo>
                      <a:lnTo>
                        <a:pt x="4172" y="4520"/>
                      </a:lnTo>
                      <a:lnTo>
                        <a:pt x="4172" y="4512"/>
                      </a:lnTo>
                      <a:lnTo>
                        <a:pt x="4163" y="4512"/>
                      </a:lnTo>
                      <a:lnTo>
                        <a:pt x="4154" y="4512"/>
                      </a:lnTo>
                      <a:lnTo>
                        <a:pt x="4145" y="4512"/>
                      </a:lnTo>
                      <a:lnTo>
                        <a:pt x="4136" y="4512"/>
                      </a:lnTo>
                      <a:lnTo>
                        <a:pt x="4136" y="4520"/>
                      </a:lnTo>
                      <a:lnTo>
                        <a:pt x="4099" y="4565"/>
                      </a:lnTo>
                      <a:lnTo>
                        <a:pt x="4082" y="4619"/>
                      </a:lnTo>
                      <a:lnTo>
                        <a:pt x="4073" y="4682"/>
                      </a:lnTo>
                      <a:lnTo>
                        <a:pt x="4073" y="4746"/>
                      </a:lnTo>
                      <a:lnTo>
                        <a:pt x="4082" y="4800"/>
                      </a:lnTo>
                      <a:lnTo>
                        <a:pt x="4091" y="4864"/>
                      </a:lnTo>
                      <a:lnTo>
                        <a:pt x="4109" y="4917"/>
                      </a:lnTo>
                      <a:lnTo>
                        <a:pt x="4127" y="4963"/>
                      </a:lnTo>
                      <a:lnTo>
                        <a:pt x="4145" y="5017"/>
                      </a:lnTo>
                      <a:lnTo>
                        <a:pt x="4172" y="5063"/>
                      </a:lnTo>
                      <a:lnTo>
                        <a:pt x="4208" y="5107"/>
                      </a:lnTo>
                      <a:lnTo>
                        <a:pt x="4244" y="5152"/>
                      </a:lnTo>
                      <a:lnTo>
                        <a:pt x="4289" y="5189"/>
                      </a:lnTo>
                      <a:lnTo>
                        <a:pt x="4334" y="5225"/>
                      </a:lnTo>
                      <a:lnTo>
                        <a:pt x="4380" y="5243"/>
                      </a:lnTo>
                      <a:lnTo>
                        <a:pt x="4433" y="5261"/>
                      </a:lnTo>
                      <a:lnTo>
                        <a:pt x="4362" y="5279"/>
                      </a:lnTo>
                      <a:lnTo>
                        <a:pt x="4299" y="5270"/>
                      </a:lnTo>
                      <a:lnTo>
                        <a:pt x="4235" y="5261"/>
                      </a:lnTo>
                      <a:lnTo>
                        <a:pt x="4181" y="5235"/>
                      </a:lnTo>
                      <a:lnTo>
                        <a:pt x="4127" y="5198"/>
                      </a:lnTo>
                      <a:lnTo>
                        <a:pt x="4073" y="5162"/>
                      </a:lnTo>
                      <a:lnTo>
                        <a:pt x="4028" y="5126"/>
                      </a:lnTo>
                      <a:lnTo>
                        <a:pt x="3973" y="5089"/>
                      </a:lnTo>
                      <a:lnTo>
                        <a:pt x="3910" y="5035"/>
                      </a:lnTo>
                      <a:lnTo>
                        <a:pt x="3874" y="4963"/>
                      </a:lnTo>
                      <a:lnTo>
                        <a:pt x="3838" y="4891"/>
                      </a:lnTo>
                      <a:lnTo>
                        <a:pt x="3820" y="4810"/>
                      </a:lnTo>
                      <a:lnTo>
                        <a:pt x="3801" y="4728"/>
                      </a:lnTo>
                      <a:lnTo>
                        <a:pt x="3793" y="4646"/>
                      </a:lnTo>
                      <a:lnTo>
                        <a:pt x="3783" y="4565"/>
                      </a:lnTo>
                      <a:lnTo>
                        <a:pt x="3766" y="4493"/>
                      </a:lnTo>
                      <a:lnTo>
                        <a:pt x="3730" y="4285"/>
                      </a:lnTo>
                      <a:lnTo>
                        <a:pt x="3684" y="4095"/>
                      </a:lnTo>
                      <a:lnTo>
                        <a:pt x="3621" y="3905"/>
                      </a:lnTo>
                      <a:lnTo>
                        <a:pt x="3549" y="3724"/>
                      </a:lnTo>
                      <a:lnTo>
                        <a:pt x="3459" y="3552"/>
                      </a:lnTo>
                      <a:lnTo>
                        <a:pt x="3359" y="3382"/>
                      </a:lnTo>
                      <a:lnTo>
                        <a:pt x="3251" y="3228"/>
                      </a:lnTo>
                      <a:lnTo>
                        <a:pt x="3133" y="3074"/>
                      </a:lnTo>
                      <a:lnTo>
                        <a:pt x="3007" y="2929"/>
                      </a:lnTo>
                      <a:lnTo>
                        <a:pt x="2872" y="2793"/>
                      </a:lnTo>
                      <a:lnTo>
                        <a:pt x="2736" y="2667"/>
                      </a:lnTo>
                      <a:lnTo>
                        <a:pt x="2592" y="2540"/>
                      </a:lnTo>
                      <a:lnTo>
                        <a:pt x="2438" y="2422"/>
                      </a:lnTo>
                      <a:lnTo>
                        <a:pt x="2294" y="2315"/>
                      </a:lnTo>
                      <a:lnTo>
                        <a:pt x="2140" y="2215"/>
                      </a:lnTo>
                      <a:lnTo>
                        <a:pt x="1987" y="2124"/>
                      </a:lnTo>
                      <a:lnTo>
                        <a:pt x="1932" y="2116"/>
                      </a:lnTo>
                      <a:lnTo>
                        <a:pt x="1887" y="2098"/>
                      </a:lnTo>
                      <a:lnTo>
                        <a:pt x="1842" y="2070"/>
                      </a:lnTo>
                      <a:lnTo>
                        <a:pt x="1798" y="2034"/>
                      </a:lnTo>
                      <a:lnTo>
                        <a:pt x="1752" y="1998"/>
                      </a:lnTo>
                      <a:lnTo>
                        <a:pt x="1716" y="1962"/>
                      </a:lnTo>
                      <a:lnTo>
                        <a:pt x="1680" y="1926"/>
                      </a:lnTo>
                      <a:lnTo>
                        <a:pt x="1634" y="1899"/>
                      </a:lnTo>
                      <a:lnTo>
                        <a:pt x="1608" y="1908"/>
                      </a:lnTo>
                      <a:lnTo>
                        <a:pt x="1571" y="1926"/>
                      </a:lnTo>
                      <a:lnTo>
                        <a:pt x="1553" y="1953"/>
                      </a:lnTo>
                      <a:lnTo>
                        <a:pt x="1526" y="1989"/>
                      </a:lnTo>
                      <a:lnTo>
                        <a:pt x="1500" y="2007"/>
                      </a:lnTo>
                      <a:lnTo>
                        <a:pt x="1482" y="2025"/>
                      </a:lnTo>
                      <a:lnTo>
                        <a:pt x="1463" y="2017"/>
                      </a:lnTo>
                      <a:lnTo>
                        <a:pt x="1454" y="2017"/>
                      </a:lnTo>
                      <a:lnTo>
                        <a:pt x="1436" y="1998"/>
                      </a:lnTo>
                      <a:lnTo>
                        <a:pt x="1418" y="1971"/>
                      </a:lnTo>
                      <a:lnTo>
                        <a:pt x="1355" y="1953"/>
                      </a:lnTo>
                      <a:lnTo>
                        <a:pt x="1292" y="1916"/>
                      </a:lnTo>
                      <a:lnTo>
                        <a:pt x="1229" y="1890"/>
                      </a:lnTo>
                      <a:lnTo>
                        <a:pt x="1174" y="1853"/>
                      </a:lnTo>
                      <a:lnTo>
                        <a:pt x="1111" y="1808"/>
                      </a:lnTo>
                      <a:lnTo>
                        <a:pt x="1057" y="1772"/>
                      </a:lnTo>
                      <a:lnTo>
                        <a:pt x="994" y="1727"/>
                      </a:lnTo>
                      <a:lnTo>
                        <a:pt x="939" y="1681"/>
                      </a:lnTo>
                      <a:lnTo>
                        <a:pt x="894" y="1628"/>
                      </a:lnTo>
                      <a:lnTo>
                        <a:pt x="850" y="1582"/>
                      </a:lnTo>
                      <a:lnTo>
                        <a:pt x="813" y="1537"/>
                      </a:lnTo>
                      <a:lnTo>
                        <a:pt x="777" y="1483"/>
                      </a:lnTo>
                      <a:lnTo>
                        <a:pt x="741" y="1428"/>
                      </a:lnTo>
                      <a:lnTo>
                        <a:pt x="723" y="1365"/>
                      </a:lnTo>
                      <a:lnTo>
                        <a:pt x="704" y="1311"/>
                      </a:lnTo>
                      <a:lnTo>
                        <a:pt x="696" y="1248"/>
                      </a:lnTo>
                      <a:lnTo>
                        <a:pt x="686" y="1211"/>
                      </a:lnTo>
                      <a:lnTo>
                        <a:pt x="678" y="1175"/>
                      </a:lnTo>
                      <a:lnTo>
                        <a:pt x="668" y="1140"/>
                      </a:lnTo>
                      <a:lnTo>
                        <a:pt x="660" y="1103"/>
                      </a:lnTo>
                      <a:lnTo>
                        <a:pt x="660" y="1067"/>
                      </a:lnTo>
                      <a:lnTo>
                        <a:pt x="650" y="1031"/>
                      </a:lnTo>
                      <a:lnTo>
                        <a:pt x="650" y="995"/>
                      </a:lnTo>
                      <a:lnTo>
                        <a:pt x="650" y="958"/>
                      </a:lnTo>
                      <a:lnTo>
                        <a:pt x="650" y="950"/>
                      </a:lnTo>
                      <a:lnTo>
                        <a:pt x="633" y="940"/>
                      </a:lnTo>
                      <a:lnTo>
                        <a:pt x="623" y="940"/>
                      </a:lnTo>
                      <a:lnTo>
                        <a:pt x="615" y="932"/>
                      </a:lnTo>
                      <a:lnTo>
                        <a:pt x="605" y="932"/>
                      </a:lnTo>
                      <a:lnTo>
                        <a:pt x="587" y="932"/>
                      </a:lnTo>
                      <a:lnTo>
                        <a:pt x="578" y="940"/>
                      </a:lnTo>
                      <a:lnTo>
                        <a:pt x="569" y="950"/>
                      </a:lnTo>
                      <a:lnTo>
                        <a:pt x="542" y="968"/>
                      </a:lnTo>
                      <a:lnTo>
                        <a:pt x="524" y="986"/>
                      </a:lnTo>
                      <a:lnTo>
                        <a:pt x="497" y="1004"/>
                      </a:lnTo>
                      <a:lnTo>
                        <a:pt x="488" y="1031"/>
                      </a:lnTo>
                      <a:lnTo>
                        <a:pt x="470" y="1058"/>
                      </a:lnTo>
                      <a:lnTo>
                        <a:pt x="461" y="1085"/>
                      </a:lnTo>
                      <a:lnTo>
                        <a:pt x="451" y="1112"/>
                      </a:lnTo>
                      <a:lnTo>
                        <a:pt x="443" y="1130"/>
                      </a:lnTo>
                      <a:lnTo>
                        <a:pt x="398" y="1221"/>
                      </a:lnTo>
                      <a:lnTo>
                        <a:pt x="181" y="995"/>
                      </a:lnTo>
                      <a:lnTo>
                        <a:pt x="154" y="950"/>
                      </a:lnTo>
                      <a:lnTo>
                        <a:pt x="135" y="895"/>
                      </a:lnTo>
                      <a:lnTo>
                        <a:pt x="117" y="841"/>
                      </a:lnTo>
                      <a:lnTo>
                        <a:pt x="99" y="787"/>
                      </a:lnTo>
                      <a:lnTo>
                        <a:pt x="82" y="733"/>
                      </a:lnTo>
                      <a:lnTo>
                        <a:pt x="72" y="678"/>
                      </a:lnTo>
                      <a:lnTo>
                        <a:pt x="64" y="624"/>
                      </a:lnTo>
                      <a:lnTo>
                        <a:pt x="54" y="569"/>
                      </a:lnTo>
                      <a:lnTo>
                        <a:pt x="64" y="506"/>
                      </a:lnTo>
                      <a:lnTo>
                        <a:pt x="64" y="452"/>
                      </a:lnTo>
                      <a:lnTo>
                        <a:pt x="72" y="399"/>
                      </a:lnTo>
                      <a:lnTo>
                        <a:pt x="72" y="344"/>
                      </a:lnTo>
                      <a:lnTo>
                        <a:pt x="82" y="290"/>
                      </a:lnTo>
                      <a:lnTo>
                        <a:pt x="82" y="235"/>
                      </a:lnTo>
                      <a:lnTo>
                        <a:pt x="91" y="181"/>
                      </a:lnTo>
                      <a:lnTo>
                        <a:pt x="99" y="127"/>
                      </a:lnTo>
                      <a:lnTo>
                        <a:pt x="217" y="127"/>
                      </a:lnTo>
                      <a:lnTo>
                        <a:pt x="217" y="37"/>
                      </a:lnTo>
                      <a:lnTo>
                        <a:pt x="190" y="0"/>
                      </a:lnTo>
                      <a:lnTo>
                        <a:pt x="154" y="0"/>
                      </a:lnTo>
                      <a:lnTo>
                        <a:pt x="190" y="63"/>
                      </a:lnTo>
                      <a:close/>
                      <a:moveTo>
                        <a:pt x="0" y="850"/>
                      </a:moveTo>
                      <a:lnTo>
                        <a:pt x="0" y="705"/>
                      </a:lnTo>
                      <a:lnTo>
                        <a:pt x="0" y="723"/>
                      </a:lnTo>
                      <a:lnTo>
                        <a:pt x="0" y="741"/>
                      </a:lnTo>
                      <a:lnTo>
                        <a:pt x="0" y="760"/>
                      </a:lnTo>
                      <a:lnTo>
                        <a:pt x="9" y="769"/>
                      </a:lnTo>
                      <a:lnTo>
                        <a:pt x="9" y="787"/>
                      </a:lnTo>
                      <a:lnTo>
                        <a:pt x="18" y="804"/>
                      </a:lnTo>
                      <a:lnTo>
                        <a:pt x="18" y="823"/>
                      </a:lnTo>
                      <a:lnTo>
                        <a:pt x="28" y="841"/>
                      </a:lnTo>
                      <a:lnTo>
                        <a:pt x="18" y="841"/>
                      </a:lnTo>
                      <a:lnTo>
                        <a:pt x="9" y="841"/>
                      </a:lnTo>
                      <a:lnTo>
                        <a:pt x="9" y="850"/>
                      </a:lnTo>
                      <a:lnTo>
                        <a:pt x="0" y="850"/>
                      </a:lnTo>
                      <a:close/>
                      <a:moveTo>
                        <a:pt x="0" y="425"/>
                      </a:moveTo>
                      <a:lnTo>
                        <a:pt x="0" y="127"/>
                      </a:lnTo>
                      <a:lnTo>
                        <a:pt x="28" y="127"/>
                      </a:lnTo>
                      <a:lnTo>
                        <a:pt x="28" y="154"/>
                      </a:lnTo>
                      <a:lnTo>
                        <a:pt x="28" y="172"/>
                      </a:lnTo>
                      <a:lnTo>
                        <a:pt x="18" y="199"/>
                      </a:lnTo>
                      <a:lnTo>
                        <a:pt x="18" y="217"/>
                      </a:lnTo>
                      <a:lnTo>
                        <a:pt x="18" y="235"/>
                      </a:lnTo>
                      <a:lnTo>
                        <a:pt x="9" y="263"/>
                      </a:lnTo>
                      <a:lnTo>
                        <a:pt x="9" y="281"/>
                      </a:lnTo>
                      <a:lnTo>
                        <a:pt x="9" y="308"/>
                      </a:lnTo>
                      <a:lnTo>
                        <a:pt x="9" y="316"/>
                      </a:lnTo>
                      <a:lnTo>
                        <a:pt x="0" y="334"/>
                      </a:lnTo>
                      <a:lnTo>
                        <a:pt x="0" y="353"/>
                      </a:lnTo>
                      <a:lnTo>
                        <a:pt x="0" y="362"/>
                      </a:lnTo>
                      <a:lnTo>
                        <a:pt x="0" y="380"/>
                      </a:lnTo>
                      <a:lnTo>
                        <a:pt x="0" y="389"/>
                      </a:lnTo>
                      <a:lnTo>
                        <a:pt x="0" y="407"/>
                      </a:lnTo>
                      <a:lnTo>
                        <a:pt x="0" y="425"/>
                      </a:lnTo>
                      <a:close/>
                    </a:path>
                  </a:pathLst>
                </a:custGeom>
                <a:solidFill>
                  <a:srgbClr val="964C26"/>
                </a:solidFill>
                <a:ln w="9525">
                  <a:noFill/>
                  <a:round/>
                  <a:headEnd/>
                  <a:tailEnd/>
                </a:ln>
              </p:spPr>
              <p:txBody>
                <a:bodyPr>
                  <a:prstTxWarp prst="textNoShape">
                    <a:avLst/>
                  </a:prstTxWarp>
                </a:bodyPr>
                <a:lstStyle/>
                <a:p>
                  <a:endParaRPr lang="en-US"/>
                </a:p>
              </p:txBody>
            </p:sp>
            <p:sp>
              <p:nvSpPr>
                <p:cNvPr id="39059" name="Freeform 106"/>
                <p:cNvSpPr>
                  <a:spLocks noChangeAspect="1"/>
                </p:cNvSpPr>
                <p:nvPr/>
              </p:nvSpPr>
              <p:spPr bwMode="auto">
                <a:xfrm>
                  <a:off x="2256" y="2700"/>
                  <a:ext cx="131" cy="328"/>
                </a:xfrm>
                <a:custGeom>
                  <a:avLst/>
                  <a:gdLst>
                    <a:gd name="T0" fmla="*/ 1229 w 1310"/>
                    <a:gd name="T1" fmla="*/ 344 h 3282"/>
                    <a:gd name="T2" fmla="*/ 1156 w 1310"/>
                    <a:gd name="T3" fmla="*/ 814 h 3282"/>
                    <a:gd name="T4" fmla="*/ 1120 w 1310"/>
                    <a:gd name="T5" fmla="*/ 1248 h 3282"/>
                    <a:gd name="T6" fmla="*/ 1283 w 1310"/>
                    <a:gd name="T7" fmla="*/ 1420 h 3282"/>
                    <a:gd name="T8" fmla="*/ 1174 w 1310"/>
                    <a:gd name="T9" fmla="*/ 1664 h 3282"/>
                    <a:gd name="T10" fmla="*/ 1120 w 1310"/>
                    <a:gd name="T11" fmla="*/ 1890 h 3282"/>
                    <a:gd name="T12" fmla="*/ 813 w 1310"/>
                    <a:gd name="T13" fmla="*/ 1981 h 3282"/>
                    <a:gd name="T14" fmla="*/ 524 w 1310"/>
                    <a:gd name="T15" fmla="*/ 2044 h 3282"/>
                    <a:gd name="T16" fmla="*/ 578 w 1310"/>
                    <a:gd name="T17" fmla="*/ 2080 h 3282"/>
                    <a:gd name="T18" fmla="*/ 533 w 1310"/>
                    <a:gd name="T19" fmla="*/ 2161 h 3282"/>
                    <a:gd name="T20" fmla="*/ 370 w 1310"/>
                    <a:gd name="T21" fmla="*/ 2224 h 3282"/>
                    <a:gd name="T22" fmla="*/ 253 w 1310"/>
                    <a:gd name="T23" fmla="*/ 2288 h 3282"/>
                    <a:gd name="T24" fmla="*/ 226 w 1310"/>
                    <a:gd name="T25" fmla="*/ 2333 h 3282"/>
                    <a:gd name="T26" fmla="*/ 271 w 1310"/>
                    <a:gd name="T27" fmla="*/ 2342 h 3282"/>
                    <a:gd name="T28" fmla="*/ 325 w 1310"/>
                    <a:gd name="T29" fmla="*/ 2360 h 3282"/>
                    <a:gd name="T30" fmla="*/ 344 w 1310"/>
                    <a:gd name="T31" fmla="*/ 2424 h 3282"/>
                    <a:gd name="T32" fmla="*/ 235 w 1310"/>
                    <a:gd name="T33" fmla="*/ 2704 h 3282"/>
                    <a:gd name="T34" fmla="*/ 163 w 1310"/>
                    <a:gd name="T35" fmla="*/ 2912 h 3282"/>
                    <a:gd name="T36" fmla="*/ 163 w 1310"/>
                    <a:gd name="T37" fmla="*/ 2965 h 3282"/>
                    <a:gd name="T38" fmla="*/ 299 w 1310"/>
                    <a:gd name="T39" fmla="*/ 3048 h 3282"/>
                    <a:gd name="T40" fmla="*/ 433 w 1310"/>
                    <a:gd name="T41" fmla="*/ 3119 h 3282"/>
                    <a:gd name="T42" fmla="*/ 533 w 1310"/>
                    <a:gd name="T43" fmla="*/ 3174 h 3282"/>
                    <a:gd name="T44" fmla="*/ 524 w 1310"/>
                    <a:gd name="T45" fmla="*/ 3192 h 3282"/>
                    <a:gd name="T46" fmla="*/ 506 w 1310"/>
                    <a:gd name="T47" fmla="*/ 3218 h 3282"/>
                    <a:gd name="T48" fmla="*/ 488 w 1310"/>
                    <a:gd name="T49" fmla="*/ 3255 h 3282"/>
                    <a:gd name="T50" fmla="*/ 479 w 1310"/>
                    <a:gd name="T51" fmla="*/ 3282 h 3282"/>
                    <a:gd name="T52" fmla="*/ 443 w 1310"/>
                    <a:gd name="T53" fmla="*/ 3237 h 3282"/>
                    <a:gd name="T54" fmla="*/ 407 w 1310"/>
                    <a:gd name="T55" fmla="*/ 3183 h 3282"/>
                    <a:gd name="T56" fmla="*/ 344 w 1310"/>
                    <a:gd name="T57" fmla="*/ 3119 h 3282"/>
                    <a:gd name="T58" fmla="*/ 235 w 1310"/>
                    <a:gd name="T59" fmla="*/ 3038 h 3282"/>
                    <a:gd name="T60" fmla="*/ 135 w 1310"/>
                    <a:gd name="T61" fmla="*/ 2975 h 3282"/>
                    <a:gd name="T62" fmla="*/ 54 w 1310"/>
                    <a:gd name="T63" fmla="*/ 2821 h 3282"/>
                    <a:gd name="T64" fmla="*/ 18 w 1310"/>
                    <a:gd name="T65" fmla="*/ 2604 h 3282"/>
                    <a:gd name="T66" fmla="*/ 0 w 1310"/>
                    <a:gd name="T67" fmla="*/ 2387 h 3282"/>
                    <a:gd name="T68" fmla="*/ 0 w 1310"/>
                    <a:gd name="T69" fmla="*/ 2035 h 3282"/>
                    <a:gd name="T70" fmla="*/ 28 w 1310"/>
                    <a:gd name="T71" fmla="*/ 1673 h 3282"/>
                    <a:gd name="T72" fmla="*/ 99 w 1310"/>
                    <a:gd name="T73" fmla="*/ 1420 h 3282"/>
                    <a:gd name="T74" fmla="*/ 127 w 1310"/>
                    <a:gd name="T75" fmla="*/ 1384 h 3282"/>
                    <a:gd name="T76" fmla="*/ 145 w 1310"/>
                    <a:gd name="T77" fmla="*/ 1339 h 3282"/>
                    <a:gd name="T78" fmla="*/ 172 w 1310"/>
                    <a:gd name="T79" fmla="*/ 1429 h 3282"/>
                    <a:gd name="T80" fmla="*/ 199 w 1310"/>
                    <a:gd name="T81" fmla="*/ 1582 h 3282"/>
                    <a:gd name="T82" fmla="*/ 262 w 1310"/>
                    <a:gd name="T83" fmla="*/ 1646 h 3282"/>
                    <a:gd name="T84" fmla="*/ 325 w 1310"/>
                    <a:gd name="T85" fmla="*/ 1511 h 3282"/>
                    <a:gd name="T86" fmla="*/ 407 w 1310"/>
                    <a:gd name="T87" fmla="*/ 1122 h 3282"/>
                    <a:gd name="T88" fmla="*/ 533 w 1310"/>
                    <a:gd name="T89" fmla="*/ 760 h 3282"/>
                    <a:gd name="T90" fmla="*/ 660 w 1310"/>
                    <a:gd name="T91" fmla="*/ 525 h 3282"/>
                    <a:gd name="T92" fmla="*/ 767 w 1310"/>
                    <a:gd name="T93" fmla="*/ 353 h 3282"/>
                    <a:gd name="T94" fmla="*/ 885 w 1310"/>
                    <a:gd name="T95" fmla="*/ 200 h 3282"/>
                    <a:gd name="T96" fmla="*/ 876 w 1310"/>
                    <a:gd name="T97" fmla="*/ 263 h 3282"/>
                    <a:gd name="T98" fmla="*/ 850 w 1310"/>
                    <a:gd name="T99" fmla="*/ 353 h 3282"/>
                    <a:gd name="T100" fmla="*/ 850 w 1310"/>
                    <a:gd name="T101" fmla="*/ 426 h 3282"/>
                    <a:gd name="T102" fmla="*/ 876 w 1310"/>
                    <a:gd name="T103" fmla="*/ 444 h 3282"/>
                    <a:gd name="T104" fmla="*/ 913 w 1310"/>
                    <a:gd name="T105" fmla="*/ 444 h 3282"/>
                    <a:gd name="T106" fmla="*/ 984 w 1310"/>
                    <a:gd name="T107" fmla="*/ 318 h 3282"/>
                    <a:gd name="T108" fmla="*/ 1102 w 1310"/>
                    <a:gd name="T109" fmla="*/ 154 h 3282"/>
                    <a:gd name="T110" fmla="*/ 1229 w 1310"/>
                    <a:gd name="T111" fmla="*/ 0 h 3282"/>
                    <a:gd name="T112" fmla="*/ 1237 w 1310"/>
                    <a:gd name="T113" fmla="*/ 19 h 3282"/>
                    <a:gd name="T114" fmla="*/ 1247 w 1310"/>
                    <a:gd name="T115" fmla="*/ 46 h 32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10"/>
                    <a:gd name="T175" fmla="*/ 0 h 3282"/>
                    <a:gd name="T176" fmla="*/ 1310 w 1310"/>
                    <a:gd name="T177" fmla="*/ 3282 h 328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10" h="3282">
                      <a:moveTo>
                        <a:pt x="1247" y="46"/>
                      </a:moveTo>
                      <a:lnTo>
                        <a:pt x="1237" y="191"/>
                      </a:lnTo>
                      <a:lnTo>
                        <a:pt x="1229" y="344"/>
                      </a:lnTo>
                      <a:lnTo>
                        <a:pt x="1201" y="498"/>
                      </a:lnTo>
                      <a:lnTo>
                        <a:pt x="1183" y="660"/>
                      </a:lnTo>
                      <a:lnTo>
                        <a:pt x="1156" y="814"/>
                      </a:lnTo>
                      <a:lnTo>
                        <a:pt x="1138" y="968"/>
                      </a:lnTo>
                      <a:lnTo>
                        <a:pt x="1120" y="1112"/>
                      </a:lnTo>
                      <a:lnTo>
                        <a:pt x="1120" y="1248"/>
                      </a:lnTo>
                      <a:lnTo>
                        <a:pt x="1310" y="1248"/>
                      </a:lnTo>
                      <a:lnTo>
                        <a:pt x="1300" y="1329"/>
                      </a:lnTo>
                      <a:lnTo>
                        <a:pt x="1283" y="1420"/>
                      </a:lnTo>
                      <a:lnTo>
                        <a:pt x="1247" y="1501"/>
                      </a:lnTo>
                      <a:lnTo>
                        <a:pt x="1210" y="1582"/>
                      </a:lnTo>
                      <a:lnTo>
                        <a:pt x="1174" y="1664"/>
                      </a:lnTo>
                      <a:lnTo>
                        <a:pt x="1147" y="1736"/>
                      </a:lnTo>
                      <a:lnTo>
                        <a:pt x="1129" y="1818"/>
                      </a:lnTo>
                      <a:lnTo>
                        <a:pt x="1120" y="1890"/>
                      </a:lnTo>
                      <a:lnTo>
                        <a:pt x="1020" y="1918"/>
                      </a:lnTo>
                      <a:lnTo>
                        <a:pt x="921" y="1953"/>
                      </a:lnTo>
                      <a:lnTo>
                        <a:pt x="813" y="1981"/>
                      </a:lnTo>
                      <a:lnTo>
                        <a:pt x="704" y="2007"/>
                      </a:lnTo>
                      <a:lnTo>
                        <a:pt x="605" y="2025"/>
                      </a:lnTo>
                      <a:lnTo>
                        <a:pt x="524" y="2044"/>
                      </a:lnTo>
                      <a:lnTo>
                        <a:pt x="470" y="2062"/>
                      </a:lnTo>
                      <a:lnTo>
                        <a:pt x="451" y="2080"/>
                      </a:lnTo>
                      <a:lnTo>
                        <a:pt x="578" y="2080"/>
                      </a:lnTo>
                      <a:lnTo>
                        <a:pt x="578" y="2107"/>
                      </a:lnTo>
                      <a:lnTo>
                        <a:pt x="578" y="2143"/>
                      </a:lnTo>
                      <a:lnTo>
                        <a:pt x="533" y="2161"/>
                      </a:lnTo>
                      <a:lnTo>
                        <a:pt x="479" y="2179"/>
                      </a:lnTo>
                      <a:lnTo>
                        <a:pt x="425" y="2206"/>
                      </a:lnTo>
                      <a:lnTo>
                        <a:pt x="370" y="2224"/>
                      </a:lnTo>
                      <a:lnTo>
                        <a:pt x="316" y="2242"/>
                      </a:lnTo>
                      <a:lnTo>
                        <a:pt x="271" y="2270"/>
                      </a:lnTo>
                      <a:lnTo>
                        <a:pt x="253" y="2288"/>
                      </a:lnTo>
                      <a:lnTo>
                        <a:pt x="235" y="2297"/>
                      </a:lnTo>
                      <a:lnTo>
                        <a:pt x="235" y="2315"/>
                      </a:lnTo>
                      <a:lnTo>
                        <a:pt x="226" y="2333"/>
                      </a:lnTo>
                      <a:lnTo>
                        <a:pt x="244" y="2333"/>
                      </a:lnTo>
                      <a:lnTo>
                        <a:pt x="253" y="2333"/>
                      </a:lnTo>
                      <a:lnTo>
                        <a:pt x="271" y="2342"/>
                      </a:lnTo>
                      <a:lnTo>
                        <a:pt x="289" y="2351"/>
                      </a:lnTo>
                      <a:lnTo>
                        <a:pt x="307" y="2351"/>
                      </a:lnTo>
                      <a:lnTo>
                        <a:pt x="325" y="2360"/>
                      </a:lnTo>
                      <a:lnTo>
                        <a:pt x="344" y="2360"/>
                      </a:lnTo>
                      <a:lnTo>
                        <a:pt x="352" y="2360"/>
                      </a:lnTo>
                      <a:lnTo>
                        <a:pt x="344" y="2424"/>
                      </a:lnTo>
                      <a:lnTo>
                        <a:pt x="316" y="2505"/>
                      </a:lnTo>
                      <a:lnTo>
                        <a:pt x="281" y="2604"/>
                      </a:lnTo>
                      <a:lnTo>
                        <a:pt x="235" y="2704"/>
                      </a:lnTo>
                      <a:lnTo>
                        <a:pt x="199" y="2794"/>
                      </a:lnTo>
                      <a:lnTo>
                        <a:pt x="172" y="2876"/>
                      </a:lnTo>
                      <a:lnTo>
                        <a:pt x="163" y="2912"/>
                      </a:lnTo>
                      <a:lnTo>
                        <a:pt x="154" y="2939"/>
                      </a:lnTo>
                      <a:lnTo>
                        <a:pt x="154" y="2957"/>
                      </a:lnTo>
                      <a:lnTo>
                        <a:pt x="163" y="2965"/>
                      </a:lnTo>
                      <a:lnTo>
                        <a:pt x="208" y="2993"/>
                      </a:lnTo>
                      <a:lnTo>
                        <a:pt x="253" y="3020"/>
                      </a:lnTo>
                      <a:lnTo>
                        <a:pt x="299" y="3048"/>
                      </a:lnTo>
                      <a:lnTo>
                        <a:pt x="344" y="3074"/>
                      </a:lnTo>
                      <a:lnTo>
                        <a:pt x="388" y="3101"/>
                      </a:lnTo>
                      <a:lnTo>
                        <a:pt x="433" y="3119"/>
                      </a:lnTo>
                      <a:lnTo>
                        <a:pt x="488" y="3147"/>
                      </a:lnTo>
                      <a:lnTo>
                        <a:pt x="533" y="3165"/>
                      </a:lnTo>
                      <a:lnTo>
                        <a:pt x="533" y="3174"/>
                      </a:lnTo>
                      <a:lnTo>
                        <a:pt x="524" y="3174"/>
                      </a:lnTo>
                      <a:lnTo>
                        <a:pt x="524" y="3183"/>
                      </a:lnTo>
                      <a:lnTo>
                        <a:pt x="524" y="3192"/>
                      </a:lnTo>
                      <a:lnTo>
                        <a:pt x="515" y="3200"/>
                      </a:lnTo>
                      <a:lnTo>
                        <a:pt x="515" y="3210"/>
                      </a:lnTo>
                      <a:lnTo>
                        <a:pt x="506" y="3218"/>
                      </a:lnTo>
                      <a:lnTo>
                        <a:pt x="497" y="3228"/>
                      </a:lnTo>
                      <a:lnTo>
                        <a:pt x="497" y="3237"/>
                      </a:lnTo>
                      <a:lnTo>
                        <a:pt x="488" y="3255"/>
                      </a:lnTo>
                      <a:lnTo>
                        <a:pt x="488" y="3264"/>
                      </a:lnTo>
                      <a:lnTo>
                        <a:pt x="488" y="3273"/>
                      </a:lnTo>
                      <a:lnTo>
                        <a:pt x="479" y="3282"/>
                      </a:lnTo>
                      <a:lnTo>
                        <a:pt x="470" y="3264"/>
                      </a:lnTo>
                      <a:lnTo>
                        <a:pt x="451" y="3255"/>
                      </a:lnTo>
                      <a:lnTo>
                        <a:pt x="443" y="3237"/>
                      </a:lnTo>
                      <a:lnTo>
                        <a:pt x="433" y="3218"/>
                      </a:lnTo>
                      <a:lnTo>
                        <a:pt x="416" y="3200"/>
                      </a:lnTo>
                      <a:lnTo>
                        <a:pt x="407" y="3183"/>
                      </a:lnTo>
                      <a:lnTo>
                        <a:pt x="388" y="3165"/>
                      </a:lnTo>
                      <a:lnTo>
                        <a:pt x="380" y="3147"/>
                      </a:lnTo>
                      <a:lnTo>
                        <a:pt x="344" y="3119"/>
                      </a:lnTo>
                      <a:lnTo>
                        <a:pt x="307" y="3092"/>
                      </a:lnTo>
                      <a:lnTo>
                        <a:pt x="271" y="3066"/>
                      </a:lnTo>
                      <a:lnTo>
                        <a:pt x="235" y="3038"/>
                      </a:lnTo>
                      <a:lnTo>
                        <a:pt x="208" y="3020"/>
                      </a:lnTo>
                      <a:lnTo>
                        <a:pt x="172" y="2993"/>
                      </a:lnTo>
                      <a:lnTo>
                        <a:pt x="135" y="2975"/>
                      </a:lnTo>
                      <a:lnTo>
                        <a:pt x="91" y="2957"/>
                      </a:lnTo>
                      <a:lnTo>
                        <a:pt x="72" y="2894"/>
                      </a:lnTo>
                      <a:lnTo>
                        <a:pt x="54" y="2821"/>
                      </a:lnTo>
                      <a:lnTo>
                        <a:pt x="36" y="2748"/>
                      </a:lnTo>
                      <a:lnTo>
                        <a:pt x="28" y="2685"/>
                      </a:lnTo>
                      <a:lnTo>
                        <a:pt x="18" y="2604"/>
                      </a:lnTo>
                      <a:lnTo>
                        <a:pt x="9" y="2532"/>
                      </a:lnTo>
                      <a:lnTo>
                        <a:pt x="0" y="2459"/>
                      </a:lnTo>
                      <a:lnTo>
                        <a:pt x="0" y="2387"/>
                      </a:lnTo>
                      <a:lnTo>
                        <a:pt x="0" y="2270"/>
                      </a:lnTo>
                      <a:lnTo>
                        <a:pt x="0" y="2153"/>
                      </a:lnTo>
                      <a:lnTo>
                        <a:pt x="0" y="2035"/>
                      </a:lnTo>
                      <a:lnTo>
                        <a:pt x="9" y="1908"/>
                      </a:lnTo>
                      <a:lnTo>
                        <a:pt x="18" y="1790"/>
                      </a:lnTo>
                      <a:lnTo>
                        <a:pt x="28" y="1673"/>
                      </a:lnTo>
                      <a:lnTo>
                        <a:pt x="54" y="1547"/>
                      </a:lnTo>
                      <a:lnTo>
                        <a:pt x="91" y="1438"/>
                      </a:lnTo>
                      <a:lnTo>
                        <a:pt x="99" y="1420"/>
                      </a:lnTo>
                      <a:lnTo>
                        <a:pt x="109" y="1411"/>
                      </a:lnTo>
                      <a:lnTo>
                        <a:pt x="117" y="1393"/>
                      </a:lnTo>
                      <a:lnTo>
                        <a:pt x="127" y="1384"/>
                      </a:lnTo>
                      <a:lnTo>
                        <a:pt x="135" y="1375"/>
                      </a:lnTo>
                      <a:lnTo>
                        <a:pt x="145" y="1357"/>
                      </a:lnTo>
                      <a:lnTo>
                        <a:pt x="145" y="1339"/>
                      </a:lnTo>
                      <a:lnTo>
                        <a:pt x="154" y="1329"/>
                      </a:lnTo>
                      <a:lnTo>
                        <a:pt x="163" y="1375"/>
                      </a:lnTo>
                      <a:lnTo>
                        <a:pt x="172" y="1429"/>
                      </a:lnTo>
                      <a:lnTo>
                        <a:pt x="181" y="1483"/>
                      </a:lnTo>
                      <a:lnTo>
                        <a:pt x="190" y="1537"/>
                      </a:lnTo>
                      <a:lnTo>
                        <a:pt x="199" y="1582"/>
                      </a:lnTo>
                      <a:lnTo>
                        <a:pt x="226" y="1619"/>
                      </a:lnTo>
                      <a:lnTo>
                        <a:pt x="235" y="1637"/>
                      </a:lnTo>
                      <a:lnTo>
                        <a:pt x="262" y="1646"/>
                      </a:lnTo>
                      <a:lnTo>
                        <a:pt x="281" y="1646"/>
                      </a:lnTo>
                      <a:lnTo>
                        <a:pt x="316" y="1646"/>
                      </a:lnTo>
                      <a:lnTo>
                        <a:pt x="325" y="1511"/>
                      </a:lnTo>
                      <a:lnTo>
                        <a:pt x="344" y="1384"/>
                      </a:lnTo>
                      <a:lnTo>
                        <a:pt x="370" y="1248"/>
                      </a:lnTo>
                      <a:lnTo>
                        <a:pt x="407" y="1122"/>
                      </a:lnTo>
                      <a:lnTo>
                        <a:pt x="443" y="1004"/>
                      </a:lnTo>
                      <a:lnTo>
                        <a:pt x="488" y="877"/>
                      </a:lnTo>
                      <a:lnTo>
                        <a:pt x="533" y="760"/>
                      </a:lnTo>
                      <a:lnTo>
                        <a:pt x="587" y="642"/>
                      </a:lnTo>
                      <a:lnTo>
                        <a:pt x="633" y="588"/>
                      </a:lnTo>
                      <a:lnTo>
                        <a:pt x="660" y="525"/>
                      </a:lnTo>
                      <a:lnTo>
                        <a:pt x="696" y="470"/>
                      </a:lnTo>
                      <a:lnTo>
                        <a:pt x="732" y="417"/>
                      </a:lnTo>
                      <a:lnTo>
                        <a:pt x="767" y="353"/>
                      </a:lnTo>
                      <a:lnTo>
                        <a:pt x="804" y="299"/>
                      </a:lnTo>
                      <a:lnTo>
                        <a:pt x="850" y="245"/>
                      </a:lnTo>
                      <a:lnTo>
                        <a:pt x="885" y="200"/>
                      </a:lnTo>
                      <a:lnTo>
                        <a:pt x="885" y="217"/>
                      </a:lnTo>
                      <a:lnTo>
                        <a:pt x="885" y="245"/>
                      </a:lnTo>
                      <a:lnTo>
                        <a:pt x="876" y="263"/>
                      </a:lnTo>
                      <a:lnTo>
                        <a:pt x="867" y="290"/>
                      </a:lnTo>
                      <a:lnTo>
                        <a:pt x="850" y="326"/>
                      </a:lnTo>
                      <a:lnTo>
                        <a:pt x="850" y="353"/>
                      </a:lnTo>
                      <a:lnTo>
                        <a:pt x="840" y="389"/>
                      </a:lnTo>
                      <a:lnTo>
                        <a:pt x="840" y="417"/>
                      </a:lnTo>
                      <a:lnTo>
                        <a:pt x="850" y="426"/>
                      </a:lnTo>
                      <a:lnTo>
                        <a:pt x="858" y="435"/>
                      </a:lnTo>
                      <a:lnTo>
                        <a:pt x="867" y="444"/>
                      </a:lnTo>
                      <a:lnTo>
                        <a:pt x="876" y="444"/>
                      </a:lnTo>
                      <a:lnTo>
                        <a:pt x="885" y="444"/>
                      </a:lnTo>
                      <a:lnTo>
                        <a:pt x="903" y="444"/>
                      </a:lnTo>
                      <a:lnTo>
                        <a:pt x="913" y="444"/>
                      </a:lnTo>
                      <a:lnTo>
                        <a:pt x="921" y="435"/>
                      </a:lnTo>
                      <a:lnTo>
                        <a:pt x="957" y="381"/>
                      </a:lnTo>
                      <a:lnTo>
                        <a:pt x="984" y="318"/>
                      </a:lnTo>
                      <a:lnTo>
                        <a:pt x="1020" y="263"/>
                      </a:lnTo>
                      <a:lnTo>
                        <a:pt x="1066" y="209"/>
                      </a:lnTo>
                      <a:lnTo>
                        <a:pt x="1102" y="154"/>
                      </a:lnTo>
                      <a:lnTo>
                        <a:pt x="1147" y="100"/>
                      </a:lnTo>
                      <a:lnTo>
                        <a:pt x="1183" y="46"/>
                      </a:lnTo>
                      <a:lnTo>
                        <a:pt x="1229" y="0"/>
                      </a:lnTo>
                      <a:lnTo>
                        <a:pt x="1237" y="0"/>
                      </a:lnTo>
                      <a:lnTo>
                        <a:pt x="1237" y="10"/>
                      </a:lnTo>
                      <a:lnTo>
                        <a:pt x="1237" y="19"/>
                      </a:lnTo>
                      <a:lnTo>
                        <a:pt x="1237" y="28"/>
                      </a:lnTo>
                      <a:lnTo>
                        <a:pt x="1247" y="37"/>
                      </a:lnTo>
                      <a:lnTo>
                        <a:pt x="1247" y="46"/>
                      </a:lnTo>
                      <a:close/>
                    </a:path>
                  </a:pathLst>
                </a:custGeom>
                <a:solidFill>
                  <a:srgbClr val="8C4726"/>
                </a:solidFill>
                <a:ln w="9525">
                  <a:noFill/>
                  <a:round/>
                  <a:headEnd/>
                  <a:tailEnd/>
                </a:ln>
              </p:spPr>
              <p:txBody>
                <a:bodyPr>
                  <a:prstTxWarp prst="textNoShape">
                    <a:avLst/>
                  </a:prstTxWarp>
                </a:bodyPr>
                <a:lstStyle/>
                <a:p>
                  <a:endParaRPr lang="en-US"/>
                </a:p>
              </p:txBody>
            </p:sp>
            <p:sp>
              <p:nvSpPr>
                <p:cNvPr id="39060" name="Freeform 107"/>
                <p:cNvSpPr>
                  <a:spLocks noChangeAspect="1"/>
                </p:cNvSpPr>
                <p:nvPr/>
              </p:nvSpPr>
              <p:spPr bwMode="auto">
                <a:xfrm>
                  <a:off x="1577" y="3213"/>
                  <a:ext cx="530" cy="186"/>
                </a:xfrm>
                <a:custGeom>
                  <a:avLst/>
                  <a:gdLst>
                    <a:gd name="T0" fmla="*/ 4632 w 5301"/>
                    <a:gd name="T1" fmla="*/ 325 h 1854"/>
                    <a:gd name="T2" fmla="*/ 4569 w 5301"/>
                    <a:gd name="T3" fmla="*/ 361 h 1854"/>
                    <a:gd name="T4" fmla="*/ 4515 w 5301"/>
                    <a:gd name="T5" fmla="*/ 416 h 1854"/>
                    <a:gd name="T6" fmla="*/ 4479 w 5301"/>
                    <a:gd name="T7" fmla="*/ 489 h 1854"/>
                    <a:gd name="T8" fmla="*/ 4460 w 5301"/>
                    <a:gd name="T9" fmla="*/ 542 h 1854"/>
                    <a:gd name="T10" fmla="*/ 4406 w 5301"/>
                    <a:gd name="T11" fmla="*/ 588 h 1854"/>
                    <a:gd name="T12" fmla="*/ 4343 w 5301"/>
                    <a:gd name="T13" fmla="*/ 651 h 1854"/>
                    <a:gd name="T14" fmla="*/ 4280 w 5301"/>
                    <a:gd name="T15" fmla="*/ 705 h 1854"/>
                    <a:gd name="T16" fmla="*/ 4235 w 5301"/>
                    <a:gd name="T17" fmla="*/ 760 h 1854"/>
                    <a:gd name="T18" fmla="*/ 4172 w 5301"/>
                    <a:gd name="T19" fmla="*/ 823 h 1854"/>
                    <a:gd name="T20" fmla="*/ 4055 w 5301"/>
                    <a:gd name="T21" fmla="*/ 886 h 1854"/>
                    <a:gd name="T22" fmla="*/ 3873 w 5301"/>
                    <a:gd name="T23" fmla="*/ 940 h 1854"/>
                    <a:gd name="T24" fmla="*/ 3711 w 5301"/>
                    <a:gd name="T25" fmla="*/ 1003 h 1854"/>
                    <a:gd name="T26" fmla="*/ 3476 w 5301"/>
                    <a:gd name="T27" fmla="*/ 1048 h 1854"/>
                    <a:gd name="T28" fmla="*/ 3124 w 5301"/>
                    <a:gd name="T29" fmla="*/ 1076 h 1854"/>
                    <a:gd name="T30" fmla="*/ 2583 w 5301"/>
                    <a:gd name="T31" fmla="*/ 1157 h 1854"/>
                    <a:gd name="T32" fmla="*/ 2032 w 5301"/>
                    <a:gd name="T33" fmla="*/ 1248 h 1854"/>
                    <a:gd name="T34" fmla="*/ 1661 w 5301"/>
                    <a:gd name="T35" fmla="*/ 1284 h 1854"/>
                    <a:gd name="T36" fmla="*/ 1282 w 5301"/>
                    <a:gd name="T37" fmla="*/ 1293 h 1854"/>
                    <a:gd name="T38" fmla="*/ 912 w 5301"/>
                    <a:gd name="T39" fmla="*/ 1266 h 1854"/>
                    <a:gd name="T40" fmla="*/ 732 w 5301"/>
                    <a:gd name="T41" fmla="*/ 1166 h 1854"/>
                    <a:gd name="T42" fmla="*/ 614 w 5301"/>
                    <a:gd name="T43" fmla="*/ 1121 h 1854"/>
                    <a:gd name="T44" fmla="*/ 497 w 5301"/>
                    <a:gd name="T45" fmla="*/ 1076 h 1854"/>
                    <a:gd name="T46" fmla="*/ 397 w 5301"/>
                    <a:gd name="T47" fmla="*/ 1031 h 1854"/>
                    <a:gd name="T48" fmla="*/ 298 w 5301"/>
                    <a:gd name="T49" fmla="*/ 985 h 1854"/>
                    <a:gd name="T50" fmla="*/ 217 w 5301"/>
                    <a:gd name="T51" fmla="*/ 1031 h 1854"/>
                    <a:gd name="T52" fmla="*/ 144 w 5301"/>
                    <a:gd name="T53" fmla="*/ 1066 h 1854"/>
                    <a:gd name="T54" fmla="*/ 73 w 5301"/>
                    <a:gd name="T55" fmla="*/ 1103 h 1854"/>
                    <a:gd name="T56" fmla="*/ 0 w 5301"/>
                    <a:gd name="T57" fmla="*/ 1139 h 1854"/>
                    <a:gd name="T58" fmla="*/ 81 w 5301"/>
                    <a:gd name="T59" fmla="*/ 1202 h 1854"/>
                    <a:gd name="T60" fmla="*/ 217 w 5301"/>
                    <a:gd name="T61" fmla="*/ 1311 h 1854"/>
                    <a:gd name="T62" fmla="*/ 343 w 5301"/>
                    <a:gd name="T63" fmla="*/ 1419 h 1854"/>
                    <a:gd name="T64" fmla="*/ 488 w 5301"/>
                    <a:gd name="T65" fmla="*/ 1519 h 1854"/>
                    <a:gd name="T66" fmla="*/ 606 w 5301"/>
                    <a:gd name="T67" fmla="*/ 1528 h 1854"/>
                    <a:gd name="T68" fmla="*/ 695 w 5301"/>
                    <a:gd name="T69" fmla="*/ 1528 h 1854"/>
                    <a:gd name="T70" fmla="*/ 786 w 5301"/>
                    <a:gd name="T71" fmla="*/ 1564 h 1854"/>
                    <a:gd name="T72" fmla="*/ 876 w 5301"/>
                    <a:gd name="T73" fmla="*/ 1609 h 1854"/>
                    <a:gd name="T74" fmla="*/ 966 w 5301"/>
                    <a:gd name="T75" fmla="*/ 1645 h 1854"/>
                    <a:gd name="T76" fmla="*/ 1048 w 5301"/>
                    <a:gd name="T77" fmla="*/ 1700 h 1854"/>
                    <a:gd name="T78" fmla="*/ 1183 w 5301"/>
                    <a:gd name="T79" fmla="*/ 1745 h 1854"/>
                    <a:gd name="T80" fmla="*/ 1373 w 5301"/>
                    <a:gd name="T81" fmla="*/ 1772 h 1854"/>
                    <a:gd name="T82" fmla="*/ 1562 w 5301"/>
                    <a:gd name="T83" fmla="*/ 1808 h 1854"/>
                    <a:gd name="T84" fmla="*/ 1807 w 5301"/>
                    <a:gd name="T85" fmla="*/ 1844 h 1854"/>
                    <a:gd name="T86" fmla="*/ 2113 w 5301"/>
                    <a:gd name="T87" fmla="*/ 1844 h 1854"/>
                    <a:gd name="T88" fmla="*/ 2429 w 5301"/>
                    <a:gd name="T89" fmla="*/ 1808 h 1854"/>
                    <a:gd name="T90" fmla="*/ 2736 w 5301"/>
                    <a:gd name="T91" fmla="*/ 1763 h 1854"/>
                    <a:gd name="T92" fmla="*/ 3016 w 5301"/>
                    <a:gd name="T93" fmla="*/ 1700 h 1854"/>
                    <a:gd name="T94" fmla="*/ 3287 w 5301"/>
                    <a:gd name="T95" fmla="*/ 1600 h 1854"/>
                    <a:gd name="T96" fmla="*/ 3539 w 5301"/>
                    <a:gd name="T97" fmla="*/ 1483 h 1854"/>
                    <a:gd name="T98" fmla="*/ 3792 w 5301"/>
                    <a:gd name="T99" fmla="*/ 1365 h 1854"/>
                    <a:gd name="T100" fmla="*/ 4081 w 5301"/>
                    <a:gd name="T101" fmla="*/ 1256 h 1854"/>
                    <a:gd name="T102" fmla="*/ 4460 w 5301"/>
                    <a:gd name="T103" fmla="*/ 1031 h 1854"/>
                    <a:gd name="T104" fmla="*/ 4867 w 5301"/>
                    <a:gd name="T105" fmla="*/ 768 h 1854"/>
                    <a:gd name="T106" fmla="*/ 5192 w 5301"/>
                    <a:gd name="T107" fmla="*/ 542 h 1854"/>
                    <a:gd name="T108" fmla="*/ 5273 w 5301"/>
                    <a:gd name="T109" fmla="*/ 407 h 1854"/>
                    <a:gd name="T110" fmla="*/ 5192 w 5301"/>
                    <a:gd name="T111" fmla="*/ 290 h 1854"/>
                    <a:gd name="T112" fmla="*/ 5102 w 5301"/>
                    <a:gd name="T113" fmla="*/ 181 h 1854"/>
                    <a:gd name="T114" fmla="*/ 5039 w 5301"/>
                    <a:gd name="T115" fmla="*/ 64 h 1854"/>
                    <a:gd name="T116" fmla="*/ 4975 w 5301"/>
                    <a:gd name="T117" fmla="*/ 19 h 1854"/>
                    <a:gd name="T118" fmla="*/ 4885 w 5301"/>
                    <a:gd name="T119" fmla="*/ 64 h 1854"/>
                    <a:gd name="T120" fmla="*/ 4786 w 5301"/>
                    <a:gd name="T121" fmla="*/ 118 h 1854"/>
                    <a:gd name="T122" fmla="*/ 4695 w 5301"/>
                    <a:gd name="T123" fmla="*/ 181 h 1854"/>
                    <a:gd name="T124" fmla="*/ 4669 w 5301"/>
                    <a:gd name="T125" fmla="*/ 307 h 18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01"/>
                    <a:gd name="T190" fmla="*/ 0 h 1854"/>
                    <a:gd name="T191" fmla="*/ 5301 w 5301"/>
                    <a:gd name="T192" fmla="*/ 1854 h 18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01" h="1854">
                      <a:moveTo>
                        <a:pt x="4669" y="307"/>
                      </a:moveTo>
                      <a:lnTo>
                        <a:pt x="4632" y="325"/>
                      </a:lnTo>
                      <a:lnTo>
                        <a:pt x="4596" y="343"/>
                      </a:lnTo>
                      <a:lnTo>
                        <a:pt x="4569" y="361"/>
                      </a:lnTo>
                      <a:lnTo>
                        <a:pt x="4533" y="389"/>
                      </a:lnTo>
                      <a:lnTo>
                        <a:pt x="4515" y="416"/>
                      </a:lnTo>
                      <a:lnTo>
                        <a:pt x="4497" y="452"/>
                      </a:lnTo>
                      <a:lnTo>
                        <a:pt x="4479" y="489"/>
                      </a:lnTo>
                      <a:lnTo>
                        <a:pt x="4479" y="533"/>
                      </a:lnTo>
                      <a:lnTo>
                        <a:pt x="4460" y="542"/>
                      </a:lnTo>
                      <a:lnTo>
                        <a:pt x="4434" y="560"/>
                      </a:lnTo>
                      <a:lnTo>
                        <a:pt x="4406" y="588"/>
                      </a:lnTo>
                      <a:lnTo>
                        <a:pt x="4379" y="615"/>
                      </a:lnTo>
                      <a:lnTo>
                        <a:pt x="4343" y="651"/>
                      </a:lnTo>
                      <a:lnTo>
                        <a:pt x="4307" y="678"/>
                      </a:lnTo>
                      <a:lnTo>
                        <a:pt x="4280" y="705"/>
                      </a:lnTo>
                      <a:lnTo>
                        <a:pt x="4253" y="724"/>
                      </a:lnTo>
                      <a:lnTo>
                        <a:pt x="4235" y="760"/>
                      </a:lnTo>
                      <a:lnTo>
                        <a:pt x="4207" y="795"/>
                      </a:lnTo>
                      <a:lnTo>
                        <a:pt x="4172" y="823"/>
                      </a:lnTo>
                      <a:lnTo>
                        <a:pt x="4136" y="850"/>
                      </a:lnTo>
                      <a:lnTo>
                        <a:pt x="4055" y="886"/>
                      </a:lnTo>
                      <a:lnTo>
                        <a:pt x="3964" y="922"/>
                      </a:lnTo>
                      <a:lnTo>
                        <a:pt x="3873" y="940"/>
                      </a:lnTo>
                      <a:lnTo>
                        <a:pt x="3784" y="967"/>
                      </a:lnTo>
                      <a:lnTo>
                        <a:pt x="3711" y="1003"/>
                      </a:lnTo>
                      <a:lnTo>
                        <a:pt x="3648" y="1040"/>
                      </a:lnTo>
                      <a:lnTo>
                        <a:pt x="3476" y="1048"/>
                      </a:lnTo>
                      <a:lnTo>
                        <a:pt x="3305" y="1058"/>
                      </a:lnTo>
                      <a:lnTo>
                        <a:pt x="3124" y="1076"/>
                      </a:lnTo>
                      <a:lnTo>
                        <a:pt x="2943" y="1103"/>
                      </a:lnTo>
                      <a:lnTo>
                        <a:pt x="2583" y="1157"/>
                      </a:lnTo>
                      <a:lnTo>
                        <a:pt x="2212" y="1220"/>
                      </a:lnTo>
                      <a:lnTo>
                        <a:pt x="2032" y="1248"/>
                      </a:lnTo>
                      <a:lnTo>
                        <a:pt x="1842" y="1266"/>
                      </a:lnTo>
                      <a:lnTo>
                        <a:pt x="1661" y="1284"/>
                      </a:lnTo>
                      <a:lnTo>
                        <a:pt x="1472" y="1293"/>
                      </a:lnTo>
                      <a:lnTo>
                        <a:pt x="1282" y="1293"/>
                      </a:lnTo>
                      <a:lnTo>
                        <a:pt x="1102" y="1284"/>
                      </a:lnTo>
                      <a:lnTo>
                        <a:pt x="912" y="1266"/>
                      </a:lnTo>
                      <a:lnTo>
                        <a:pt x="732" y="1230"/>
                      </a:lnTo>
                      <a:lnTo>
                        <a:pt x="732" y="1166"/>
                      </a:lnTo>
                      <a:lnTo>
                        <a:pt x="669" y="1149"/>
                      </a:lnTo>
                      <a:lnTo>
                        <a:pt x="614" y="1121"/>
                      </a:lnTo>
                      <a:lnTo>
                        <a:pt x="551" y="1103"/>
                      </a:lnTo>
                      <a:lnTo>
                        <a:pt x="497" y="1076"/>
                      </a:lnTo>
                      <a:lnTo>
                        <a:pt x="442" y="1058"/>
                      </a:lnTo>
                      <a:lnTo>
                        <a:pt x="397" y="1031"/>
                      </a:lnTo>
                      <a:lnTo>
                        <a:pt x="343" y="1013"/>
                      </a:lnTo>
                      <a:lnTo>
                        <a:pt x="298" y="985"/>
                      </a:lnTo>
                      <a:lnTo>
                        <a:pt x="253" y="1003"/>
                      </a:lnTo>
                      <a:lnTo>
                        <a:pt x="217" y="1031"/>
                      </a:lnTo>
                      <a:lnTo>
                        <a:pt x="181" y="1048"/>
                      </a:lnTo>
                      <a:lnTo>
                        <a:pt x="144" y="1066"/>
                      </a:lnTo>
                      <a:lnTo>
                        <a:pt x="108" y="1085"/>
                      </a:lnTo>
                      <a:lnTo>
                        <a:pt x="73" y="1103"/>
                      </a:lnTo>
                      <a:lnTo>
                        <a:pt x="37" y="1121"/>
                      </a:lnTo>
                      <a:lnTo>
                        <a:pt x="0" y="1139"/>
                      </a:lnTo>
                      <a:lnTo>
                        <a:pt x="18" y="1157"/>
                      </a:lnTo>
                      <a:lnTo>
                        <a:pt x="81" y="1202"/>
                      </a:lnTo>
                      <a:lnTo>
                        <a:pt x="154" y="1256"/>
                      </a:lnTo>
                      <a:lnTo>
                        <a:pt x="217" y="1311"/>
                      </a:lnTo>
                      <a:lnTo>
                        <a:pt x="280" y="1365"/>
                      </a:lnTo>
                      <a:lnTo>
                        <a:pt x="343" y="1419"/>
                      </a:lnTo>
                      <a:lnTo>
                        <a:pt x="416" y="1465"/>
                      </a:lnTo>
                      <a:lnTo>
                        <a:pt x="488" y="1519"/>
                      </a:lnTo>
                      <a:lnTo>
                        <a:pt x="560" y="1554"/>
                      </a:lnTo>
                      <a:lnTo>
                        <a:pt x="606" y="1528"/>
                      </a:lnTo>
                      <a:lnTo>
                        <a:pt x="650" y="1528"/>
                      </a:lnTo>
                      <a:lnTo>
                        <a:pt x="695" y="1528"/>
                      </a:lnTo>
                      <a:lnTo>
                        <a:pt x="740" y="1546"/>
                      </a:lnTo>
                      <a:lnTo>
                        <a:pt x="786" y="1564"/>
                      </a:lnTo>
                      <a:lnTo>
                        <a:pt x="831" y="1591"/>
                      </a:lnTo>
                      <a:lnTo>
                        <a:pt x="876" y="1609"/>
                      </a:lnTo>
                      <a:lnTo>
                        <a:pt x="922" y="1619"/>
                      </a:lnTo>
                      <a:lnTo>
                        <a:pt x="966" y="1645"/>
                      </a:lnTo>
                      <a:lnTo>
                        <a:pt x="1003" y="1672"/>
                      </a:lnTo>
                      <a:lnTo>
                        <a:pt x="1048" y="1700"/>
                      </a:lnTo>
                      <a:lnTo>
                        <a:pt x="1092" y="1718"/>
                      </a:lnTo>
                      <a:lnTo>
                        <a:pt x="1183" y="1745"/>
                      </a:lnTo>
                      <a:lnTo>
                        <a:pt x="1273" y="1763"/>
                      </a:lnTo>
                      <a:lnTo>
                        <a:pt x="1373" y="1772"/>
                      </a:lnTo>
                      <a:lnTo>
                        <a:pt x="1463" y="1781"/>
                      </a:lnTo>
                      <a:lnTo>
                        <a:pt x="1562" y="1808"/>
                      </a:lnTo>
                      <a:lnTo>
                        <a:pt x="1653" y="1835"/>
                      </a:lnTo>
                      <a:lnTo>
                        <a:pt x="1807" y="1844"/>
                      </a:lnTo>
                      <a:lnTo>
                        <a:pt x="1959" y="1854"/>
                      </a:lnTo>
                      <a:lnTo>
                        <a:pt x="2113" y="1844"/>
                      </a:lnTo>
                      <a:lnTo>
                        <a:pt x="2267" y="1835"/>
                      </a:lnTo>
                      <a:lnTo>
                        <a:pt x="2429" y="1808"/>
                      </a:lnTo>
                      <a:lnTo>
                        <a:pt x="2583" y="1789"/>
                      </a:lnTo>
                      <a:lnTo>
                        <a:pt x="2736" y="1763"/>
                      </a:lnTo>
                      <a:lnTo>
                        <a:pt x="2880" y="1736"/>
                      </a:lnTo>
                      <a:lnTo>
                        <a:pt x="3016" y="1700"/>
                      </a:lnTo>
                      <a:lnTo>
                        <a:pt x="3152" y="1655"/>
                      </a:lnTo>
                      <a:lnTo>
                        <a:pt x="3287" y="1600"/>
                      </a:lnTo>
                      <a:lnTo>
                        <a:pt x="3413" y="1546"/>
                      </a:lnTo>
                      <a:lnTo>
                        <a:pt x="3539" y="1483"/>
                      </a:lnTo>
                      <a:lnTo>
                        <a:pt x="3666" y="1428"/>
                      </a:lnTo>
                      <a:lnTo>
                        <a:pt x="3792" y="1365"/>
                      </a:lnTo>
                      <a:lnTo>
                        <a:pt x="3928" y="1320"/>
                      </a:lnTo>
                      <a:lnTo>
                        <a:pt x="4081" y="1256"/>
                      </a:lnTo>
                      <a:lnTo>
                        <a:pt x="4262" y="1157"/>
                      </a:lnTo>
                      <a:lnTo>
                        <a:pt x="4460" y="1031"/>
                      </a:lnTo>
                      <a:lnTo>
                        <a:pt x="4669" y="904"/>
                      </a:lnTo>
                      <a:lnTo>
                        <a:pt x="4867" y="768"/>
                      </a:lnTo>
                      <a:lnTo>
                        <a:pt x="5048" y="642"/>
                      </a:lnTo>
                      <a:lnTo>
                        <a:pt x="5192" y="542"/>
                      </a:lnTo>
                      <a:lnTo>
                        <a:pt x="5301" y="461"/>
                      </a:lnTo>
                      <a:lnTo>
                        <a:pt x="5273" y="407"/>
                      </a:lnTo>
                      <a:lnTo>
                        <a:pt x="5238" y="343"/>
                      </a:lnTo>
                      <a:lnTo>
                        <a:pt x="5192" y="290"/>
                      </a:lnTo>
                      <a:lnTo>
                        <a:pt x="5147" y="235"/>
                      </a:lnTo>
                      <a:lnTo>
                        <a:pt x="5102" y="181"/>
                      </a:lnTo>
                      <a:lnTo>
                        <a:pt x="5066" y="127"/>
                      </a:lnTo>
                      <a:lnTo>
                        <a:pt x="5039" y="64"/>
                      </a:lnTo>
                      <a:lnTo>
                        <a:pt x="5029" y="0"/>
                      </a:lnTo>
                      <a:lnTo>
                        <a:pt x="4975" y="19"/>
                      </a:lnTo>
                      <a:lnTo>
                        <a:pt x="4930" y="37"/>
                      </a:lnTo>
                      <a:lnTo>
                        <a:pt x="4885" y="64"/>
                      </a:lnTo>
                      <a:lnTo>
                        <a:pt x="4839" y="90"/>
                      </a:lnTo>
                      <a:lnTo>
                        <a:pt x="4786" y="118"/>
                      </a:lnTo>
                      <a:lnTo>
                        <a:pt x="4740" y="154"/>
                      </a:lnTo>
                      <a:lnTo>
                        <a:pt x="4695" y="181"/>
                      </a:lnTo>
                      <a:lnTo>
                        <a:pt x="4659" y="208"/>
                      </a:lnTo>
                      <a:lnTo>
                        <a:pt x="4669" y="307"/>
                      </a:lnTo>
                      <a:close/>
                    </a:path>
                  </a:pathLst>
                </a:custGeom>
                <a:solidFill>
                  <a:srgbClr val="DADADA"/>
                </a:solidFill>
                <a:ln w="9525">
                  <a:noFill/>
                  <a:round/>
                  <a:headEnd/>
                  <a:tailEnd/>
                </a:ln>
              </p:spPr>
              <p:txBody>
                <a:bodyPr>
                  <a:prstTxWarp prst="textNoShape">
                    <a:avLst/>
                  </a:prstTxWarp>
                </a:bodyPr>
                <a:lstStyle/>
                <a:p>
                  <a:endParaRPr lang="en-US"/>
                </a:p>
              </p:txBody>
            </p:sp>
            <p:sp>
              <p:nvSpPr>
                <p:cNvPr id="39061" name="Freeform 108"/>
                <p:cNvSpPr>
                  <a:spLocks noChangeAspect="1"/>
                </p:cNvSpPr>
                <p:nvPr/>
              </p:nvSpPr>
              <p:spPr bwMode="auto">
                <a:xfrm>
                  <a:off x="1577" y="3213"/>
                  <a:ext cx="530" cy="186"/>
                </a:xfrm>
                <a:custGeom>
                  <a:avLst/>
                  <a:gdLst>
                    <a:gd name="T0" fmla="*/ 4632 w 5301"/>
                    <a:gd name="T1" fmla="*/ 325 h 1854"/>
                    <a:gd name="T2" fmla="*/ 4569 w 5301"/>
                    <a:gd name="T3" fmla="*/ 361 h 1854"/>
                    <a:gd name="T4" fmla="*/ 4515 w 5301"/>
                    <a:gd name="T5" fmla="*/ 416 h 1854"/>
                    <a:gd name="T6" fmla="*/ 4479 w 5301"/>
                    <a:gd name="T7" fmla="*/ 489 h 1854"/>
                    <a:gd name="T8" fmla="*/ 4460 w 5301"/>
                    <a:gd name="T9" fmla="*/ 542 h 1854"/>
                    <a:gd name="T10" fmla="*/ 4406 w 5301"/>
                    <a:gd name="T11" fmla="*/ 588 h 1854"/>
                    <a:gd name="T12" fmla="*/ 4343 w 5301"/>
                    <a:gd name="T13" fmla="*/ 651 h 1854"/>
                    <a:gd name="T14" fmla="*/ 4280 w 5301"/>
                    <a:gd name="T15" fmla="*/ 705 h 1854"/>
                    <a:gd name="T16" fmla="*/ 4235 w 5301"/>
                    <a:gd name="T17" fmla="*/ 760 h 1854"/>
                    <a:gd name="T18" fmla="*/ 4172 w 5301"/>
                    <a:gd name="T19" fmla="*/ 823 h 1854"/>
                    <a:gd name="T20" fmla="*/ 4055 w 5301"/>
                    <a:gd name="T21" fmla="*/ 886 h 1854"/>
                    <a:gd name="T22" fmla="*/ 3873 w 5301"/>
                    <a:gd name="T23" fmla="*/ 940 h 1854"/>
                    <a:gd name="T24" fmla="*/ 3711 w 5301"/>
                    <a:gd name="T25" fmla="*/ 1003 h 1854"/>
                    <a:gd name="T26" fmla="*/ 3476 w 5301"/>
                    <a:gd name="T27" fmla="*/ 1048 h 1854"/>
                    <a:gd name="T28" fmla="*/ 3124 w 5301"/>
                    <a:gd name="T29" fmla="*/ 1076 h 1854"/>
                    <a:gd name="T30" fmla="*/ 2583 w 5301"/>
                    <a:gd name="T31" fmla="*/ 1157 h 1854"/>
                    <a:gd name="T32" fmla="*/ 2032 w 5301"/>
                    <a:gd name="T33" fmla="*/ 1248 h 1854"/>
                    <a:gd name="T34" fmla="*/ 1661 w 5301"/>
                    <a:gd name="T35" fmla="*/ 1284 h 1854"/>
                    <a:gd name="T36" fmla="*/ 1282 w 5301"/>
                    <a:gd name="T37" fmla="*/ 1293 h 1854"/>
                    <a:gd name="T38" fmla="*/ 912 w 5301"/>
                    <a:gd name="T39" fmla="*/ 1266 h 1854"/>
                    <a:gd name="T40" fmla="*/ 732 w 5301"/>
                    <a:gd name="T41" fmla="*/ 1166 h 1854"/>
                    <a:gd name="T42" fmla="*/ 614 w 5301"/>
                    <a:gd name="T43" fmla="*/ 1121 h 1854"/>
                    <a:gd name="T44" fmla="*/ 497 w 5301"/>
                    <a:gd name="T45" fmla="*/ 1076 h 1854"/>
                    <a:gd name="T46" fmla="*/ 397 w 5301"/>
                    <a:gd name="T47" fmla="*/ 1031 h 1854"/>
                    <a:gd name="T48" fmla="*/ 298 w 5301"/>
                    <a:gd name="T49" fmla="*/ 985 h 1854"/>
                    <a:gd name="T50" fmla="*/ 217 w 5301"/>
                    <a:gd name="T51" fmla="*/ 1031 h 1854"/>
                    <a:gd name="T52" fmla="*/ 144 w 5301"/>
                    <a:gd name="T53" fmla="*/ 1066 h 1854"/>
                    <a:gd name="T54" fmla="*/ 73 w 5301"/>
                    <a:gd name="T55" fmla="*/ 1103 h 1854"/>
                    <a:gd name="T56" fmla="*/ 0 w 5301"/>
                    <a:gd name="T57" fmla="*/ 1139 h 1854"/>
                    <a:gd name="T58" fmla="*/ 81 w 5301"/>
                    <a:gd name="T59" fmla="*/ 1202 h 1854"/>
                    <a:gd name="T60" fmla="*/ 217 w 5301"/>
                    <a:gd name="T61" fmla="*/ 1311 h 1854"/>
                    <a:gd name="T62" fmla="*/ 343 w 5301"/>
                    <a:gd name="T63" fmla="*/ 1419 h 1854"/>
                    <a:gd name="T64" fmla="*/ 488 w 5301"/>
                    <a:gd name="T65" fmla="*/ 1519 h 1854"/>
                    <a:gd name="T66" fmla="*/ 606 w 5301"/>
                    <a:gd name="T67" fmla="*/ 1528 h 1854"/>
                    <a:gd name="T68" fmla="*/ 695 w 5301"/>
                    <a:gd name="T69" fmla="*/ 1528 h 1854"/>
                    <a:gd name="T70" fmla="*/ 786 w 5301"/>
                    <a:gd name="T71" fmla="*/ 1564 h 1854"/>
                    <a:gd name="T72" fmla="*/ 876 w 5301"/>
                    <a:gd name="T73" fmla="*/ 1609 h 1854"/>
                    <a:gd name="T74" fmla="*/ 966 w 5301"/>
                    <a:gd name="T75" fmla="*/ 1645 h 1854"/>
                    <a:gd name="T76" fmla="*/ 1048 w 5301"/>
                    <a:gd name="T77" fmla="*/ 1700 h 1854"/>
                    <a:gd name="T78" fmla="*/ 1183 w 5301"/>
                    <a:gd name="T79" fmla="*/ 1745 h 1854"/>
                    <a:gd name="T80" fmla="*/ 1373 w 5301"/>
                    <a:gd name="T81" fmla="*/ 1772 h 1854"/>
                    <a:gd name="T82" fmla="*/ 1562 w 5301"/>
                    <a:gd name="T83" fmla="*/ 1808 h 1854"/>
                    <a:gd name="T84" fmla="*/ 1807 w 5301"/>
                    <a:gd name="T85" fmla="*/ 1844 h 1854"/>
                    <a:gd name="T86" fmla="*/ 2113 w 5301"/>
                    <a:gd name="T87" fmla="*/ 1844 h 1854"/>
                    <a:gd name="T88" fmla="*/ 2429 w 5301"/>
                    <a:gd name="T89" fmla="*/ 1808 h 1854"/>
                    <a:gd name="T90" fmla="*/ 2736 w 5301"/>
                    <a:gd name="T91" fmla="*/ 1763 h 1854"/>
                    <a:gd name="T92" fmla="*/ 3016 w 5301"/>
                    <a:gd name="T93" fmla="*/ 1700 h 1854"/>
                    <a:gd name="T94" fmla="*/ 3287 w 5301"/>
                    <a:gd name="T95" fmla="*/ 1600 h 1854"/>
                    <a:gd name="T96" fmla="*/ 3539 w 5301"/>
                    <a:gd name="T97" fmla="*/ 1483 h 1854"/>
                    <a:gd name="T98" fmla="*/ 3792 w 5301"/>
                    <a:gd name="T99" fmla="*/ 1365 h 1854"/>
                    <a:gd name="T100" fmla="*/ 4081 w 5301"/>
                    <a:gd name="T101" fmla="*/ 1256 h 1854"/>
                    <a:gd name="T102" fmla="*/ 4460 w 5301"/>
                    <a:gd name="T103" fmla="*/ 1031 h 1854"/>
                    <a:gd name="T104" fmla="*/ 4867 w 5301"/>
                    <a:gd name="T105" fmla="*/ 768 h 1854"/>
                    <a:gd name="T106" fmla="*/ 5192 w 5301"/>
                    <a:gd name="T107" fmla="*/ 542 h 1854"/>
                    <a:gd name="T108" fmla="*/ 5273 w 5301"/>
                    <a:gd name="T109" fmla="*/ 407 h 1854"/>
                    <a:gd name="T110" fmla="*/ 5192 w 5301"/>
                    <a:gd name="T111" fmla="*/ 290 h 1854"/>
                    <a:gd name="T112" fmla="*/ 5102 w 5301"/>
                    <a:gd name="T113" fmla="*/ 181 h 1854"/>
                    <a:gd name="T114" fmla="*/ 5039 w 5301"/>
                    <a:gd name="T115" fmla="*/ 64 h 1854"/>
                    <a:gd name="T116" fmla="*/ 4975 w 5301"/>
                    <a:gd name="T117" fmla="*/ 19 h 1854"/>
                    <a:gd name="T118" fmla="*/ 4885 w 5301"/>
                    <a:gd name="T119" fmla="*/ 64 h 1854"/>
                    <a:gd name="T120" fmla="*/ 4786 w 5301"/>
                    <a:gd name="T121" fmla="*/ 118 h 1854"/>
                    <a:gd name="T122" fmla="*/ 4695 w 5301"/>
                    <a:gd name="T123" fmla="*/ 181 h 1854"/>
                    <a:gd name="T124" fmla="*/ 4669 w 5301"/>
                    <a:gd name="T125" fmla="*/ 307 h 18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01"/>
                    <a:gd name="T190" fmla="*/ 0 h 1854"/>
                    <a:gd name="T191" fmla="*/ 5301 w 5301"/>
                    <a:gd name="T192" fmla="*/ 1854 h 18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01" h="1854">
                      <a:moveTo>
                        <a:pt x="4669" y="307"/>
                      </a:moveTo>
                      <a:lnTo>
                        <a:pt x="4632" y="325"/>
                      </a:lnTo>
                      <a:lnTo>
                        <a:pt x="4596" y="343"/>
                      </a:lnTo>
                      <a:lnTo>
                        <a:pt x="4569" y="361"/>
                      </a:lnTo>
                      <a:lnTo>
                        <a:pt x="4533" y="389"/>
                      </a:lnTo>
                      <a:lnTo>
                        <a:pt x="4515" y="416"/>
                      </a:lnTo>
                      <a:lnTo>
                        <a:pt x="4497" y="452"/>
                      </a:lnTo>
                      <a:lnTo>
                        <a:pt x="4479" y="489"/>
                      </a:lnTo>
                      <a:lnTo>
                        <a:pt x="4479" y="533"/>
                      </a:lnTo>
                      <a:lnTo>
                        <a:pt x="4460" y="542"/>
                      </a:lnTo>
                      <a:lnTo>
                        <a:pt x="4434" y="560"/>
                      </a:lnTo>
                      <a:lnTo>
                        <a:pt x="4406" y="588"/>
                      </a:lnTo>
                      <a:lnTo>
                        <a:pt x="4379" y="615"/>
                      </a:lnTo>
                      <a:lnTo>
                        <a:pt x="4343" y="651"/>
                      </a:lnTo>
                      <a:lnTo>
                        <a:pt x="4307" y="678"/>
                      </a:lnTo>
                      <a:lnTo>
                        <a:pt x="4280" y="705"/>
                      </a:lnTo>
                      <a:lnTo>
                        <a:pt x="4253" y="724"/>
                      </a:lnTo>
                      <a:lnTo>
                        <a:pt x="4235" y="760"/>
                      </a:lnTo>
                      <a:lnTo>
                        <a:pt x="4207" y="795"/>
                      </a:lnTo>
                      <a:lnTo>
                        <a:pt x="4172" y="823"/>
                      </a:lnTo>
                      <a:lnTo>
                        <a:pt x="4136" y="850"/>
                      </a:lnTo>
                      <a:lnTo>
                        <a:pt x="4055" y="886"/>
                      </a:lnTo>
                      <a:lnTo>
                        <a:pt x="3964" y="922"/>
                      </a:lnTo>
                      <a:lnTo>
                        <a:pt x="3873" y="940"/>
                      </a:lnTo>
                      <a:lnTo>
                        <a:pt x="3784" y="967"/>
                      </a:lnTo>
                      <a:lnTo>
                        <a:pt x="3711" y="1003"/>
                      </a:lnTo>
                      <a:lnTo>
                        <a:pt x="3648" y="1040"/>
                      </a:lnTo>
                      <a:lnTo>
                        <a:pt x="3476" y="1048"/>
                      </a:lnTo>
                      <a:lnTo>
                        <a:pt x="3305" y="1058"/>
                      </a:lnTo>
                      <a:lnTo>
                        <a:pt x="3124" y="1076"/>
                      </a:lnTo>
                      <a:lnTo>
                        <a:pt x="2943" y="1103"/>
                      </a:lnTo>
                      <a:lnTo>
                        <a:pt x="2583" y="1157"/>
                      </a:lnTo>
                      <a:lnTo>
                        <a:pt x="2212" y="1220"/>
                      </a:lnTo>
                      <a:lnTo>
                        <a:pt x="2032" y="1248"/>
                      </a:lnTo>
                      <a:lnTo>
                        <a:pt x="1842" y="1266"/>
                      </a:lnTo>
                      <a:lnTo>
                        <a:pt x="1661" y="1284"/>
                      </a:lnTo>
                      <a:lnTo>
                        <a:pt x="1472" y="1293"/>
                      </a:lnTo>
                      <a:lnTo>
                        <a:pt x="1282" y="1293"/>
                      </a:lnTo>
                      <a:lnTo>
                        <a:pt x="1102" y="1284"/>
                      </a:lnTo>
                      <a:lnTo>
                        <a:pt x="912" y="1266"/>
                      </a:lnTo>
                      <a:lnTo>
                        <a:pt x="732" y="1230"/>
                      </a:lnTo>
                      <a:lnTo>
                        <a:pt x="732" y="1166"/>
                      </a:lnTo>
                      <a:lnTo>
                        <a:pt x="669" y="1149"/>
                      </a:lnTo>
                      <a:lnTo>
                        <a:pt x="614" y="1121"/>
                      </a:lnTo>
                      <a:lnTo>
                        <a:pt x="551" y="1103"/>
                      </a:lnTo>
                      <a:lnTo>
                        <a:pt x="497" y="1076"/>
                      </a:lnTo>
                      <a:lnTo>
                        <a:pt x="442" y="1058"/>
                      </a:lnTo>
                      <a:lnTo>
                        <a:pt x="397" y="1031"/>
                      </a:lnTo>
                      <a:lnTo>
                        <a:pt x="343" y="1013"/>
                      </a:lnTo>
                      <a:lnTo>
                        <a:pt x="298" y="985"/>
                      </a:lnTo>
                      <a:lnTo>
                        <a:pt x="253" y="1003"/>
                      </a:lnTo>
                      <a:lnTo>
                        <a:pt x="217" y="1031"/>
                      </a:lnTo>
                      <a:lnTo>
                        <a:pt x="181" y="1048"/>
                      </a:lnTo>
                      <a:lnTo>
                        <a:pt x="144" y="1066"/>
                      </a:lnTo>
                      <a:lnTo>
                        <a:pt x="108" y="1085"/>
                      </a:lnTo>
                      <a:lnTo>
                        <a:pt x="73" y="1103"/>
                      </a:lnTo>
                      <a:lnTo>
                        <a:pt x="37" y="1121"/>
                      </a:lnTo>
                      <a:lnTo>
                        <a:pt x="0" y="1139"/>
                      </a:lnTo>
                      <a:lnTo>
                        <a:pt x="18" y="1157"/>
                      </a:lnTo>
                      <a:lnTo>
                        <a:pt x="81" y="1202"/>
                      </a:lnTo>
                      <a:lnTo>
                        <a:pt x="154" y="1256"/>
                      </a:lnTo>
                      <a:lnTo>
                        <a:pt x="217" y="1311"/>
                      </a:lnTo>
                      <a:lnTo>
                        <a:pt x="280" y="1365"/>
                      </a:lnTo>
                      <a:lnTo>
                        <a:pt x="343" y="1419"/>
                      </a:lnTo>
                      <a:lnTo>
                        <a:pt x="416" y="1465"/>
                      </a:lnTo>
                      <a:lnTo>
                        <a:pt x="488" y="1519"/>
                      </a:lnTo>
                      <a:lnTo>
                        <a:pt x="560" y="1554"/>
                      </a:lnTo>
                      <a:lnTo>
                        <a:pt x="606" y="1528"/>
                      </a:lnTo>
                      <a:lnTo>
                        <a:pt x="650" y="1528"/>
                      </a:lnTo>
                      <a:lnTo>
                        <a:pt x="695" y="1528"/>
                      </a:lnTo>
                      <a:lnTo>
                        <a:pt x="740" y="1546"/>
                      </a:lnTo>
                      <a:lnTo>
                        <a:pt x="786" y="1564"/>
                      </a:lnTo>
                      <a:lnTo>
                        <a:pt x="831" y="1591"/>
                      </a:lnTo>
                      <a:lnTo>
                        <a:pt x="876" y="1609"/>
                      </a:lnTo>
                      <a:lnTo>
                        <a:pt x="922" y="1619"/>
                      </a:lnTo>
                      <a:lnTo>
                        <a:pt x="966" y="1645"/>
                      </a:lnTo>
                      <a:lnTo>
                        <a:pt x="1003" y="1672"/>
                      </a:lnTo>
                      <a:lnTo>
                        <a:pt x="1048" y="1700"/>
                      </a:lnTo>
                      <a:lnTo>
                        <a:pt x="1092" y="1718"/>
                      </a:lnTo>
                      <a:lnTo>
                        <a:pt x="1183" y="1745"/>
                      </a:lnTo>
                      <a:lnTo>
                        <a:pt x="1273" y="1763"/>
                      </a:lnTo>
                      <a:lnTo>
                        <a:pt x="1373" y="1772"/>
                      </a:lnTo>
                      <a:lnTo>
                        <a:pt x="1463" y="1781"/>
                      </a:lnTo>
                      <a:lnTo>
                        <a:pt x="1562" y="1808"/>
                      </a:lnTo>
                      <a:lnTo>
                        <a:pt x="1653" y="1835"/>
                      </a:lnTo>
                      <a:lnTo>
                        <a:pt x="1807" y="1844"/>
                      </a:lnTo>
                      <a:lnTo>
                        <a:pt x="1959" y="1854"/>
                      </a:lnTo>
                      <a:lnTo>
                        <a:pt x="2113" y="1844"/>
                      </a:lnTo>
                      <a:lnTo>
                        <a:pt x="2267" y="1835"/>
                      </a:lnTo>
                      <a:lnTo>
                        <a:pt x="2429" y="1808"/>
                      </a:lnTo>
                      <a:lnTo>
                        <a:pt x="2583" y="1789"/>
                      </a:lnTo>
                      <a:lnTo>
                        <a:pt x="2736" y="1763"/>
                      </a:lnTo>
                      <a:lnTo>
                        <a:pt x="2880" y="1736"/>
                      </a:lnTo>
                      <a:lnTo>
                        <a:pt x="3016" y="1700"/>
                      </a:lnTo>
                      <a:lnTo>
                        <a:pt x="3152" y="1655"/>
                      </a:lnTo>
                      <a:lnTo>
                        <a:pt x="3287" y="1600"/>
                      </a:lnTo>
                      <a:lnTo>
                        <a:pt x="3413" y="1546"/>
                      </a:lnTo>
                      <a:lnTo>
                        <a:pt x="3539" y="1483"/>
                      </a:lnTo>
                      <a:lnTo>
                        <a:pt x="3666" y="1428"/>
                      </a:lnTo>
                      <a:lnTo>
                        <a:pt x="3792" y="1365"/>
                      </a:lnTo>
                      <a:lnTo>
                        <a:pt x="3928" y="1320"/>
                      </a:lnTo>
                      <a:lnTo>
                        <a:pt x="4081" y="1256"/>
                      </a:lnTo>
                      <a:lnTo>
                        <a:pt x="4262" y="1157"/>
                      </a:lnTo>
                      <a:lnTo>
                        <a:pt x="4460" y="1031"/>
                      </a:lnTo>
                      <a:lnTo>
                        <a:pt x="4669" y="904"/>
                      </a:lnTo>
                      <a:lnTo>
                        <a:pt x="4867" y="768"/>
                      </a:lnTo>
                      <a:lnTo>
                        <a:pt x="5048" y="642"/>
                      </a:lnTo>
                      <a:lnTo>
                        <a:pt x="5192" y="542"/>
                      </a:lnTo>
                      <a:lnTo>
                        <a:pt x="5301" y="461"/>
                      </a:lnTo>
                      <a:lnTo>
                        <a:pt x="5273" y="407"/>
                      </a:lnTo>
                      <a:lnTo>
                        <a:pt x="5238" y="343"/>
                      </a:lnTo>
                      <a:lnTo>
                        <a:pt x="5192" y="290"/>
                      </a:lnTo>
                      <a:lnTo>
                        <a:pt x="5147" y="235"/>
                      </a:lnTo>
                      <a:lnTo>
                        <a:pt x="5102" y="181"/>
                      </a:lnTo>
                      <a:lnTo>
                        <a:pt x="5066" y="127"/>
                      </a:lnTo>
                      <a:lnTo>
                        <a:pt x="5039" y="64"/>
                      </a:lnTo>
                      <a:lnTo>
                        <a:pt x="5029" y="0"/>
                      </a:lnTo>
                      <a:lnTo>
                        <a:pt x="4975" y="19"/>
                      </a:lnTo>
                      <a:lnTo>
                        <a:pt x="4930" y="37"/>
                      </a:lnTo>
                      <a:lnTo>
                        <a:pt x="4885" y="64"/>
                      </a:lnTo>
                      <a:lnTo>
                        <a:pt x="4839" y="90"/>
                      </a:lnTo>
                      <a:lnTo>
                        <a:pt x="4786" y="118"/>
                      </a:lnTo>
                      <a:lnTo>
                        <a:pt x="4740" y="154"/>
                      </a:lnTo>
                      <a:lnTo>
                        <a:pt x="4695" y="181"/>
                      </a:lnTo>
                      <a:lnTo>
                        <a:pt x="4659" y="208"/>
                      </a:lnTo>
                      <a:lnTo>
                        <a:pt x="4669" y="307"/>
                      </a:lnTo>
                      <a:close/>
                    </a:path>
                  </a:pathLst>
                </a:custGeom>
                <a:solidFill>
                  <a:srgbClr val="000000"/>
                </a:solidFill>
                <a:ln w="9525">
                  <a:noFill/>
                  <a:round/>
                  <a:headEnd/>
                  <a:tailEnd/>
                </a:ln>
              </p:spPr>
              <p:txBody>
                <a:bodyPr>
                  <a:prstTxWarp prst="textNoShape">
                    <a:avLst/>
                  </a:prstTxWarp>
                </a:bodyPr>
                <a:lstStyle/>
                <a:p>
                  <a:endParaRPr lang="en-US"/>
                </a:p>
              </p:txBody>
            </p:sp>
            <p:sp>
              <p:nvSpPr>
                <p:cNvPr id="39062" name="Freeform 109"/>
                <p:cNvSpPr>
                  <a:spLocks noChangeAspect="1"/>
                </p:cNvSpPr>
                <p:nvPr/>
              </p:nvSpPr>
              <p:spPr bwMode="auto">
                <a:xfrm>
                  <a:off x="1577" y="3217"/>
                  <a:ext cx="529" cy="182"/>
                </a:xfrm>
                <a:custGeom>
                  <a:avLst/>
                  <a:gdLst>
                    <a:gd name="T0" fmla="*/ 5264 w 5291"/>
                    <a:gd name="T1" fmla="*/ 442 h 1817"/>
                    <a:gd name="T2" fmla="*/ 5210 w 5291"/>
                    <a:gd name="T3" fmla="*/ 470 h 1817"/>
                    <a:gd name="T4" fmla="*/ 5157 w 5291"/>
                    <a:gd name="T5" fmla="*/ 488 h 1817"/>
                    <a:gd name="T6" fmla="*/ 4713 w 5291"/>
                    <a:gd name="T7" fmla="*/ 822 h 1817"/>
                    <a:gd name="T8" fmla="*/ 4244 w 5291"/>
                    <a:gd name="T9" fmla="*/ 1102 h 1817"/>
                    <a:gd name="T10" fmla="*/ 3792 w 5291"/>
                    <a:gd name="T11" fmla="*/ 1328 h 1817"/>
                    <a:gd name="T12" fmla="*/ 3413 w 5291"/>
                    <a:gd name="T13" fmla="*/ 1509 h 1817"/>
                    <a:gd name="T14" fmla="*/ 3016 w 5291"/>
                    <a:gd name="T15" fmla="*/ 1663 h 1817"/>
                    <a:gd name="T16" fmla="*/ 2637 w 5291"/>
                    <a:gd name="T17" fmla="*/ 1735 h 1817"/>
                    <a:gd name="T18" fmla="*/ 2267 w 5291"/>
                    <a:gd name="T19" fmla="*/ 1789 h 1817"/>
                    <a:gd name="T20" fmla="*/ 1888 w 5291"/>
                    <a:gd name="T21" fmla="*/ 1817 h 1817"/>
                    <a:gd name="T22" fmla="*/ 1824 w 5291"/>
                    <a:gd name="T23" fmla="*/ 1817 h 1817"/>
                    <a:gd name="T24" fmla="*/ 1770 w 5291"/>
                    <a:gd name="T25" fmla="*/ 1807 h 1817"/>
                    <a:gd name="T26" fmla="*/ 1724 w 5291"/>
                    <a:gd name="T27" fmla="*/ 1807 h 1817"/>
                    <a:gd name="T28" fmla="*/ 1698 w 5291"/>
                    <a:gd name="T29" fmla="*/ 1798 h 1817"/>
                    <a:gd name="T30" fmla="*/ 1671 w 5291"/>
                    <a:gd name="T31" fmla="*/ 1798 h 1817"/>
                    <a:gd name="T32" fmla="*/ 1607 w 5291"/>
                    <a:gd name="T33" fmla="*/ 1780 h 1817"/>
                    <a:gd name="T34" fmla="*/ 1454 w 5291"/>
                    <a:gd name="T35" fmla="*/ 1744 h 1817"/>
                    <a:gd name="T36" fmla="*/ 1301 w 5291"/>
                    <a:gd name="T37" fmla="*/ 1726 h 1817"/>
                    <a:gd name="T38" fmla="*/ 1228 w 5291"/>
                    <a:gd name="T39" fmla="*/ 1717 h 1817"/>
                    <a:gd name="T40" fmla="*/ 1183 w 5291"/>
                    <a:gd name="T41" fmla="*/ 1708 h 1817"/>
                    <a:gd name="T42" fmla="*/ 1147 w 5291"/>
                    <a:gd name="T43" fmla="*/ 1699 h 1817"/>
                    <a:gd name="T44" fmla="*/ 1056 w 5291"/>
                    <a:gd name="T45" fmla="*/ 1663 h 1817"/>
                    <a:gd name="T46" fmla="*/ 975 w 5291"/>
                    <a:gd name="T47" fmla="*/ 1618 h 1817"/>
                    <a:gd name="T48" fmla="*/ 922 w 5291"/>
                    <a:gd name="T49" fmla="*/ 1582 h 1817"/>
                    <a:gd name="T50" fmla="*/ 786 w 5291"/>
                    <a:gd name="T51" fmla="*/ 1527 h 1817"/>
                    <a:gd name="T52" fmla="*/ 650 w 5291"/>
                    <a:gd name="T53" fmla="*/ 1491 h 1817"/>
                    <a:gd name="T54" fmla="*/ 488 w 5291"/>
                    <a:gd name="T55" fmla="*/ 1482 h 1817"/>
                    <a:gd name="T56" fmla="*/ 280 w 5291"/>
                    <a:gd name="T57" fmla="*/ 1328 h 1817"/>
                    <a:gd name="T58" fmla="*/ 81 w 5291"/>
                    <a:gd name="T59" fmla="*/ 1165 h 1817"/>
                    <a:gd name="T60" fmla="*/ 37 w 5291"/>
                    <a:gd name="T61" fmla="*/ 1084 h 1817"/>
                    <a:gd name="T62" fmla="*/ 144 w 5291"/>
                    <a:gd name="T63" fmla="*/ 1029 h 1817"/>
                    <a:gd name="T64" fmla="*/ 244 w 5291"/>
                    <a:gd name="T65" fmla="*/ 976 h 1817"/>
                    <a:gd name="T66" fmla="*/ 290 w 5291"/>
                    <a:gd name="T67" fmla="*/ 948 h 1817"/>
                    <a:gd name="T68" fmla="*/ 397 w 5291"/>
                    <a:gd name="T69" fmla="*/ 994 h 1817"/>
                    <a:gd name="T70" fmla="*/ 551 w 5291"/>
                    <a:gd name="T71" fmla="*/ 1066 h 1817"/>
                    <a:gd name="T72" fmla="*/ 732 w 5291"/>
                    <a:gd name="T73" fmla="*/ 1129 h 1817"/>
                    <a:gd name="T74" fmla="*/ 1102 w 5291"/>
                    <a:gd name="T75" fmla="*/ 1247 h 1817"/>
                    <a:gd name="T76" fmla="*/ 1661 w 5291"/>
                    <a:gd name="T77" fmla="*/ 1247 h 1817"/>
                    <a:gd name="T78" fmla="*/ 2212 w 5291"/>
                    <a:gd name="T79" fmla="*/ 1183 h 1817"/>
                    <a:gd name="T80" fmla="*/ 3124 w 5291"/>
                    <a:gd name="T81" fmla="*/ 1039 h 1817"/>
                    <a:gd name="T82" fmla="*/ 3648 w 5291"/>
                    <a:gd name="T83" fmla="*/ 1003 h 1817"/>
                    <a:gd name="T84" fmla="*/ 3873 w 5291"/>
                    <a:gd name="T85" fmla="*/ 903 h 1817"/>
                    <a:gd name="T86" fmla="*/ 4136 w 5291"/>
                    <a:gd name="T87" fmla="*/ 813 h 1817"/>
                    <a:gd name="T88" fmla="*/ 4235 w 5291"/>
                    <a:gd name="T89" fmla="*/ 723 h 1817"/>
                    <a:gd name="T90" fmla="*/ 4307 w 5291"/>
                    <a:gd name="T91" fmla="*/ 641 h 1817"/>
                    <a:gd name="T92" fmla="*/ 4406 w 5291"/>
                    <a:gd name="T93" fmla="*/ 551 h 1817"/>
                    <a:gd name="T94" fmla="*/ 4479 w 5291"/>
                    <a:gd name="T95" fmla="*/ 496 h 1817"/>
                    <a:gd name="T96" fmla="*/ 4515 w 5291"/>
                    <a:gd name="T97" fmla="*/ 379 h 1817"/>
                    <a:gd name="T98" fmla="*/ 4596 w 5291"/>
                    <a:gd name="T99" fmla="*/ 306 h 1817"/>
                    <a:gd name="T100" fmla="*/ 4659 w 5291"/>
                    <a:gd name="T101" fmla="*/ 189 h 1817"/>
                    <a:gd name="T102" fmla="*/ 4786 w 5291"/>
                    <a:gd name="T103" fmla="*/ 108 h 1817"/>
                    <a:gd name="T104" fmla="*/ 4912 w 5291"/>
                    <a:gd name="T105" fmla="*/ 35 h 1817"/>
                    <a:gd name="T106" fmla="*/ 5021 w 5291"/>
                    <a:gd name="T107" fmla="*/ 63 h 1817"/>
                    <a:gd name="T108" fmla="*/ 5138 w 5291"/>
                    <a:gd name="T109" fmla="*/ 217 h 1817"/>
                    <a:gd name="T110" fmla="*/ 5264 w 5291"/>
                    <a:gd name="T111" fmla="*/ 370 h 18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291"/>
                    <a:gd name="T169" fmla="*/ 0 h 1817"/>
                    <a:gd name="T170" fmla="*/ 5291 w 5291"/>
                    <a:gd name="T171" fmla="*/ 1817 h 18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291" h="1817">
                      <a:moveTo>
                        <a:pt x="5291" y="424"/>
                      </a:moveTo>
                      <a:lnTo>
                        <a:pt x="5273" y="433"/>
                      </a:lnTo>
                      <a:lnTo>
                        <a:pt x="5264" y="442"/>
                      </a:lnTo>
                      <a:lnTo>
                        <a:pt x="5246" y="452"/>
                      </a:lnTo>
                      <a:lnTo>
                        <a:pt x="5228" y="460"/>
                      </a:lnTo>
                      <a:lnTo>
                        <a:pt x="5210" y="470"/>
                      </a:lnTo>
                      <a:lnTo>
                        <a:pt x="5192" y="478"/>
                      </a:lnTo>
                      <a:lnTo>
                        <a:pt x="5174" y="488"/>
                      </a:lnTo>
                      <a:lnTo>
                        <a:pt x="5157" y="488"/>
                      </a:lnTo>
                      <a:lnTo>
                        <a:pt x="5011" y="605"/>
                      </a:lnTo>
                      <a:lnTo>
                        <a:pt x="4867" y="723"/>
                      </a:lnTo>
                      <a:lnTo>
                        <a:pt x="4713" y="822"/>
                      </a:lnTo>
                      <a:lnTo>
                        <a:pt x="4560" y="922"/>
                      </a:lnTo>
                      <a:lnTo>
                        <a:pt x="4397" y="1011"/>
                      </a:lnTo>
                      <a:lnTo>
                        <a:pt x="4244" y="1102"/>
                      </a:lnTo>
                      <a:lnTo>
                        <a:pt x="4081" y="1193"/>
                      </a:lnTo>
                      <a:lnTo>
                        <a:pt x="3928" y="1283"/>
                      </a:lnTo>
                      <a:lnTo>
                        <a:pt x="3792" y="1328"/>
                      </a:lnTo>
                      <a:lnTo>
                        <a:pt x="3666" y="1391"/>
                      </a:lnTo>
                      <a:lnTo>
                        <a:pt x="3539" y="1446"/>
                      </a:lnTo>
                      <a:lnTo>
                        <a:pt x="3413" y="1509"/>
                      </a:lnTo>
                      <a:lnTo>
                        <a:pt x="3287" y="1563"/>
                      </a:lnTo>
                      <a:lnTo>
                        <a:pt x="3152" y="1618"/>
                      </a:lnTo>
                      <a:lnTo>
                        <a:pt x="3016" y="1663"/>
                      </a:lnTo>
                      <a:lnTo>
                        <a:pt x="2880" y="1699"/>
                      </a:lnTo>
                      <a:lnTo>
                        <a:pt x="2763" y="1717"/>
                      </a:lnTo>
                      <a:lnTo>
                        <a:pt x="2637" y="1735"/>
                      </a:lnTo>
                      <a:lnTo>
                        <a:pt x="2520" y="1762"/>
                      </a:lnTo>
                      <a:lnTo>
                        <a:pt x="2393" y="1771"/>
                      </a:lnTo>
                      <a:lnTo>
                        <a:pt x="2267" y="1789"/>
                      </a:lnTo>
                      <a:lnTo>
                        <a:pt x="2140" y="1798"/>
                      </a:lnTo>
                      <a:lnTo>
                        <a:pt x="2014" y="1807"/>
                      </a:lnTo>
                      <a:lnTo>
                        <a:pt x="1888" y="1817"/>
                      </a:lnTo>
                      <a:lnTo>
                        <a:pt x="1870" y="1817"/>
                      </a:lnTo>
                      <a:lnTo>
                        <a:pt x="1851" y="1817"/>
                      </a:lnTo>
                      <a:lnTo>
                        <a:pt x="1824" y="1817"/>
                      </a:lnTo>
                      <a:lnTo>
                        <a:pt x="1807" y="1807"/>
                      </a:lnTo>
                      <a:lnTo>
                        <a:pt x="1788" y="1807"/>
                      </a:lnTo>
                      <a:lnTo>
                        <a:pt x="1770" y="1807"/>
                      </a:lnTo>
                      <a:lnTo>
                        <a:pt x="1752" y="1807"/>
                      </a:lnTo>
                      <a:lnTo>
                        <a:pt x="1734" y="1807"/>
                      </a:lnTo>
                      <a:lnTo>
                        <a:pt x="1724" y="1807"/>
                      </a:lnTo>
                      <a:lnTo>
                        <a:pt x="1716" y="1807"/>
                      </a:lnTo>
                      <a:lnTo>
                        <a:pt x="1706" y="1807"/>
                      </a:lnTo>
                      <a:lnTo>
                        <a:pt x="1698" y="1798"/>
                      </a:lnTo>
                      <a:lnTo>
                        <a:pt x="1689" y="1798"/>
                      </a:lnTo>
                      <a:lnTo>
                        <a:pt x="1679" y="1798"/>
                      </a:lnTo>
                      <a:lnTo>
                        <a:pt x="1671" y="1798"/>
                      </a:lnTo>
                      <a:lnTo>
                        <a:pt x="1661" y="1798"/>
                      </a:lnTo>
                      <a:lnTo>
                        <a:pt x="1653" y="1798"/>
                      </a:lnTo>
                      <a:lnTo>
                        <a:pt x="1607" y="1780"/>
                      </a:lnTo>
                      <a:lnTo>
                        <a:pt x="1562" y="1762"/>
                      </a:lnTo>
                      <a:lnTo>
                        <a:pt x="1508" y="1752"/>
                      </a:lnTo>
                      <a:lnTo>
                        <a:pt x="1454" y="1744"/>
                      </a:lnTo>
                      <a:lnTo>
                        <a:pt x="1408" y="1735"/>
                      </a:lnTo>
                      <a:lnTo>
                        <a:pt x="1355" y="1726"/>
                      </a:lnTo>
                      <a:lnTo>
                        <a:pt x="1301" y="1726"/>
                      </a:lnTo>
                      <a:lnTo>
                        <a:pt x="1256" y="1717"/>
                      </a:lnTo>
                      <a:lnTo>
                        <a:pt x="1238" y="1717"/>
                      </a:lnTo>
                      <a:lnTo>
                        <a:pt x="1228" y="1717"/>
                      </a:lnTo>
                      <a:lnTo>
                        <a:pt x="1210" y="1717"/>
                      </a:lnTo>
                      <a:lnTo>
                        <a:pt x="1201" y="1708"/>
                      </a:lnTo>
                      <a:lnTo>
                        <a:pt x="1183" y="1708"/>
                      </a:lnTo>
                      <a:lnTo>
                        <a:pt x="1173" y="1708"/>
                      </a:lnTo>
                      <a:lnTo>
                        <a:pt x="1156" y="1699"/>
                      </a:lnTo>
                      <a:lnTo>
                        <a:pt x="1147" y="1699"/>
                      </a:lnTo>
                      <a:lnTo>
                        <a:pt x="1120" y="1681"/>
                      </a:lnTo>
                      <a:lnTo>
                        <a:pt x="1084" y="1671"/>
                      </a:lnTo>
                      <a:lnTo>
                        <a:pt x="1056" y="1663"/>
                      </a:lnTo>
                      <a:lnTo>
                        <a:pt x="1029" y="1645"/>
                      </a:lnTo>
                      <a:lnTo>
                        <a:pt x="1003" y="1635"/>
                      </a:lnTo>
                      <a:lnTo>
                        <a:pt x="975" y="1618"/>
                      </a:lnTo>
                      <a:lnTo>
                        <a:pt x="948" y="1600"/>
                      </a:lnTo>
                      <a:lnTo>
                        <a:pt x="930" y="1582"/>
                      </a:lnTo>
                      <a:lnTo>
                        <a:pt x="922" y="1582"/>
                      </a:lnTo>
                      <a:lnTo>
                        <a:pt x="876" y="1572"/>
                      </a:lnTo>
                      <a:lnTo>
                        <a:pt x="831" y="1554"/>
                      </a:lnTo>
                      <a:lnTo>
                        <a:pt x="786" y="1527"/>
                      </a:lnTo>
                      <a:lnTo>
                        <a:pt x="740" y="1509"/>
                      </a:lnTo>
                      <a:lnTo>
                        <a:pt x="695" y="1491"/>
                      </a:lnTo>
                      <a:lnTo>
                        <a:pt x="650" y="1491"/>
                      </a:lnTo>
                      <a:lnTo>
                        <a:pt x="606" y="1491"/>
                      </a:lnTo>
                      <a:lnTo>
                        <a:pt x="560" y="1517"/>
                      </a:lnTo>
                      <a:lnTo>
                        <a:pt x="488" y="1482"/>
                      </a:lnTo>
                      <a:lnTo>
                        <a:pt x="416" y="1428"/>
                      </a:lnTo>
                      <a:lnTo>
                        <a:pt x="343" y="1382"/>
                      </a:lnTo>
                      <a:lnTo>
                        <a:pt x="280" y="1328"/>
                      </a:lnTo>
                      <a:lnTo>
                        <a:pt x="217" y="1274"/>
                      </a:lnTo>
                      <a:lnTo>
                        <a:pt x="154" y="1219"/>
                      </a:lnTo>
                      <a:lnTo>
                        <a:pt x="81" y="1165"/>
                      </a:lnTo>
                      <a:lnTo>
                        <a:pt x="18" y="1120"/>
                      </a:lnTo>
                      <a:lnTo>
                        <a:pt x="0" y="1102"/>
                      </a:lnTo>
                      <a:lnTo>
                        <a:pt x="37" y="1084"/>
                      </a:lnTo>
                      <a:lnTo>
                        <a:pt x="73" y="1066"/>
                      </a:lnTo>
                      <a:lnTo>
                        <a:pt x="108" y="1048"/>
                      </a:lnTo>
                      <a:lnTo>
                        <a:pt x="144" y="1029"/>
                      </a:lnTo>
                      <a:lnTo>
                        <a:pt x="181" y="1011"/>
                      </a:lnTo>
                      <a:lnTo>
                        <a:pt x="207" y="994"/>
                      </a:lnTo>
                      <a:lnTo>
                        <a:pt x="244" y="976"/>
                      </a:lnTo>
                      <a:lnTo>
                        <a:pt x="280" y="958"/>
                      </a:lnTo>
                      <a:lnTo>
                        <a:pt x="290" y="958"/>
                      </a:lnTo>
                      <a:lnTo>
                        <a:pt x="290" y="948"/>
                      </a:lnTo>
                      <a:lnTo>
                        <a:pt x="298" y="948"/>
                      </a:lnTo>
                      <a:lnTo>
                        <a:pt x="343" y="976"/>
                      </a:lnTo>
                      <a:lnTo>
                        <a:pt x="397" y="994"/>
                      </a:lnTo>
                      <a:lnTo>
                        <a:pt x="442" y="1021"/>
                      </a:lnTo>
                      <a:lnTo>
                        <a:pt x="497" y="1039"/>
                      </a:lnTo>
                      <a:lnTo>
                        <a:pt x="551" y="1066"/>
                      </a:lnTo>
                      <a:lnTo>
                        <a:pt x="614" y="1084"/>
                      </a:lnTo>
                      <a:lnTo>
                        <a:pt x="669" y="1112"/>
                      </a:lnTo>
                      <a:lnTo>
                        <a:pt x="732" y="1129"/>
                      </a:lnTo>
                      <a:lnTo>
                        <a:pt x="732" y="1193"/>
                      </a:lnTo>
                      <a:lnTo>
                        <a:pt x="912" y="1229"/>
                      </a:lnTo>
                      <a:lnTo>
                        <a:pt x="1102" y="1247"/>
                      </a:lnTo>
                      <a:lnTo>
                        <a:pt x="1282" y="1256"/>
                      </a:lnTo>
                      <a:lnTo>
                        <a:pt x="1472" y="1256"/>
                      </a:lnTo>
                      <a:lnTo>
                        <a:pt x="1661" y="1247"/>
                      </a:lnTo>
                      <a:lnTo>
                        <a:pt x="1842" y="1229"/>
                      </a:lnTo>
                      <a:lnTo>
                        <a:pt x="2032" y="1211"/>
                      </a:lnTo>
                      <a:lnTo>
                        <a:pt x="2212" y="1183"/>
                      </a:lnTo>
                      <a:lnTo>
                        <a:pt x="2583" y="1120"/>
                      </a:lnTo>
                      <a:lnTo>
                        <a:pt x="2943" y="1066"/>
                      </a:lnTo>
                      <a:lnTo>
                        <a:pt x="3124" y="1039"/>
                      </a:lnTo>
                      <a:lnTo>
                        <a:pt x="3305" y="1021"/>
                      </a:lnTo>
                      <a:lnTo>
                        <a:pt x="3476" y="1011"/>
                      </a:lnTo>
                      <a:lnTo>
                        <a:pt x="3648" y="1003"/>
                      </a:lnTo>
                      <a:lnTo>
                        <a:pt x="3711" y="966"/>
                      </a:lnTo>
                      <a:lnTo>
                        <a:pt x="3784" y="930"/>
                      </a:lnTo>
                      <a:lnTo>
                        <a:pt x="3873" y="903"/>
                      </a:lnTo>
                      <a:lnTo>
                        <a:pt x="3964" y="885"/>
                      </a:lnTo>
                      <a:lnTo>
                        <a:pt x="4055" y="849"/>
                      </a:lnTo>
                      <a:lnTo>
                        <a:pt x="4136" y="813"/>
                      </a:lnTo>
                      <a:lnTo>
                        <a:pt x="4172" y="786"/>
                      </a:lnTo>
                      <a:lnTo>
                        <a:pt x="4207" y="758"/>
                      </a:lnTo>
                      <a:lnTo>
                        <a:pt x="4235" y="723"/>
                      </a:lnTo>
                      <a:lnTo>
                        <a:pt x="4253" y="687"/>
                      </a:lnTo>
                      <a:lnTo>
                        <a:pt x="4280" y="668"/>
                      </a:lnTo>
                      <a:lnTo>
                        <a:pt x="4307" y="641"/>
                      </a:lnTo>
                      <a:lnTo>
                        <a:pt x="4343" y="614"/>
                      </a:lnTo>
                      <a:lnTo>
                        <a:pt x="4379" y="578"/>
                      </a:lnTo>
                      <a:lnTo>
                        <a:pt x="4406" y="551"/>
                      </a:lnTo>
                      <a:lnTo>
                        <a:pt x="4434" y="523"/>
                      </a:lnTo>
                      <a:lnTo>
                        <a:pt x="4460" y="505"/>
                      </a:lnTo>
                      <a:lnTo>
                        <a:pt x="4479" y="496"/>
                      </a:lnTo>
                      <a:lnTo>
                        <a:pt x="4479" y="452"/>
                      </a:lnTo>
                      <a:lnTo>
                        <a:pt x="4497" y="415"/>
                      </a:lnTo>
                      <a:lnTo>
                        <a:pt x="4515" y="379"/>
                      </a:lnTo>
                      <a:lnTo>
                        <a:pt x="4533" y="352"/>
                      </a:lnTo>
                      <a:lnTo>
                        <a:pt x="4569" y="324"/>
                      </a:lnTo>
                      <a:lnTo>
                        <a:pt x="4596" y="306"/>
                      </a:lnTo>
                      <a:lnTo>
                        <a:pt x="4632" y="288"/>
                      </a:lnTo>
                      <a:lnTo>
                        <a:pt x="4669" y="270"/>
                      </a:lnTo>
                      <a:lnTo>
                        <a:pt x="4659" y="189"/>
                      </a:lnTo>
                      <a:lnTo>
                        <a:pt x="4705" y="162"/>
                      </a:lnTo>
                      <a:lnTo>
                        <a:pt x="4740" y="134"/>
                      </a:lnTo>
                      <a:lnTo>
                        <a:pt x="4786" y="108"/>
                      </a:lnTo>
                      <a:lnTo>
                        <a:pt x="4831" y="81"/>
                      </a:lnTo>
                      <a:lnTo>
                        <a:pt x="4876" y="63"/>
                      </a:lnTo>
                      <a:lnTo>
                        <a:pt x="4912" y="35"/>
                      </a:lnTo>
                      <a:lnTo>
                        <a:pt x="4966" y="17"/>
                      </a:lnTo>
                      <a:lnTo>
                        <a:pt x="5011" y="0"/>
                      </a:lnTo>
                      <a:lnTo>
                        <a:pt x="5021" y="63"/>
                      </a:lnTo>
                      <a:lnTo>
                        <a:pt x="5056" y="117"/>
                      </a:lnTo>
                      <a:lnTo>
                        <a:pt x="5092" y="171"/>
                      </a:lnTo>
                      <a:lnTo>
                        <a:pt x="5138" y="217"/>
                      </a:lnTo>
                      <a:lnTo>
                        <a:pt x="5183" y="261"/>
                      </a:lnTo>
                      <a:lnTo>
                        <a:pt x="5228" y="316"/>
                      </a:lnTo>
                      <a:lnTo>
                        <a:pt x="5264" y="370"/>
                      </a:lnTo>
                      <a:lnTo>
                        <a:pt x="5291" y="424"/>
                      </a:lnTo>
                      <a:close/>
                    </a:path>
                  </a:pathLst>
                </a:custGeom>
                <a:solidFill>
                  <a:srgbClr val="C7976E"/>
                </a:solidFill>
                <a:ln w="9525">
                  <a:noFill/>
                  <a:round/>
                  <a:headEnd/>
                  <a:tailEnd/>
                </a:ln>
              </p:spPr>
              <p:txBody>
                <a:bodyPr>
                  <a:prstTxWarp prst="textNoShape">
                    <a:avLst/>
                  </a:prstTxWarp>
                </a:bodyPr>
                <a:lstStyle/>
                <a:p>
                  <a:endParaRPr lang="en-US"/>
                </a:p>
              </p:txBody>
            </p:sp>
            <p:sp>
              <p:nvSpPr>
                <p:cNvPr id="39063" name="Freeform 110"/>
                <p:cNvSpPr>
                  <a:spLocks noChangeAspect="1"/>
                </p:cNvSpPr>
                <p:nvPr/>
              </p:nvSpPr>
              <p:spPr bwMode="auto">
                <a:xfrm>
                  <a:off x="1527" y="2890"/>
                  <a:ext cx="620" cy="180"/>
                </a:xfrm>
                <a:custGeom>
                  <a:avLst/>
                  <a:gdLst>
                    <a:gd name="T0" fmla="*/ 326 w 6204"/>
                    <a:gd name="T1" fmla="*/ 272 h 1799"/>
                    <a:gd name="T2" fmla="*/ 10 w 6204"/>
                    <a:gd name="T3" fmla="*/ 488 h 1799"/>
                    <a:gd name="T4" fmla="*/ 271 w 6204"/>
                    <a:gd name="T5" fmla="*/ 750 h 1799"/>
                    <a:gd name="T6" fmla="*/ 669 w 6204"/>
                    <a:gd name="T7" fmla="*/ 958 h 1799"/>
                    <a:gd name="T8" fmla="*/ 984 w 6204"/>
                    <a:gd name="T9" fmla="*/ 1084 h 1799"/>
                    <a:gd name="T10" fmla="*/ 1047 w 6204"/>
                    <a:gd name="T11" fmla="*/ 1130 h 1799"/>
                    <a:gd name="T12" fmla="*/ 1418 w 6204"/>
                    <a:gd name="T13" fmla="*/ 1130 h 1799"/>
                    <a:gd name="T14" fmla="*/ 1707 w 6204"/>
                    <a:gd name="T15" fmla="*/ 1220 h 1799"/>
                    <a:gd name="T16" fmla="*/ 2222 w 6204"/>
                    <a:gd name="T17" fmla="*/ 1374 h 1799"/>
                    <a:gd name="T18" fmla="*/ 2113 w 6204"/>
                    <a:gd name="T19" fmla="*/ 1338 h 1799"/>
                    <a:gd name="T20" fmla="*/ 2384 w 6204"/>
                    <a:gd name="T21" fmla="*/ 1428 h 1799"/>
                    <a:gd name="T22" fmla="*/ 2746 w 6204"/>
                    <a:gd name="T23" fmla="*/ 1483 h 1799"/>
                    <a:gd name="T24" fmla="*/ 3107 w 6204"/>
                    <a:gd name="T25" fmla="*/ 1564 h 1799"/>
                    <a:gd name="T26" fmla="*/ 3603 w 6204"/>
                    <a:gd name="T27" fmla="*/ 1672 h 1799"/>
                    <a:gd name="T28" fmla="*/ 3937 w 6204"/>
                    <a:gd name="T29" fmla="*/ 1754 h 1799"/>
                    <a:gd name="T30" fmla="*/ 4181 w 6204"/>
                    <a:gd name="T31" fmla="*/ 1772 h 1799"/>
                    <a:gd name="T32" fmla="*/ 4063 w 6204"/>
                    <a:gd name="T33" fmla="*/ 1672 h 1799"/>
                    <a:gd name="T34" fmla="*/ 4452 w 6204"/>
                    <a:gd name="T35" fmla="*/ 1600 h 1799"/>
                    <a:gd name="T36" fmla="*/ 4732 w 6204"/>
                    <a:gd name="T37" fmla="*/ 1573 h 1799"/>
                    <a:gd name="T38" fmla="*/ 4606 w 6204"/>
                    <a:gd name="T39" fmla="*/ 1483 h 1799"/>
                    <a:gd name="T40" fmla="*/ 4353 w 6204"/>
                    <a:gd name="T41" fmla="*/ 1301 h 1799"/>
                    <a:gd name="T42" fmla="*/ 4750 w 6204"/>
                    <a:gd name="T43" fmla="*/ 1212 h 1799"/>
                    <a:gd name="T44" fmla="*/ 5256 w 6204"/>
                    <a:gd name="T45" fmla="*/ 1157 h 1799"/>
                    <a:gd name="T46" fmla="*/ 5752 w 6204"/>
                    <a:gd name="T47" fmla="*/ 995 h 1799"/>
                    <a:gd name="T48" fmla="*/ 5644 w 6204"/>
                    <a:gd name="T49" fmla="*/ 886 h 1799"/>
                    <a:gd name="T50" fmla="*/ 5744 w 6204"/>
                    <a:gd name="T51" fmla="*/ 849 h 1799"/>
                    <a:gd name="T52" fmla="*/ 6096 w 6204"/>
                    <a:gd name="T53" fmla="*/ 742 h 1799"/>
                    <a:gd name="T54" fmla="*/ 6141 w 6204"/>
                    <a:gd name="T55" fmla="*/ 723 h 1799"/>
                    <a:gd name="T56" fmla="*/ 6186 w 6204"/>
                    <a:gd name="T57" fmla="*/ 687 h 1799"/>
                    <a:gd name="T58" fmla="*/ 6186 w 6204"/>
                    <a:gd name="T59" fmla="*/ 660 h 1799"/>
                    <a:gd name="T60" fmla="*/ 6123 w 6204"/>
                    <a:gd name="T61" fmla="*/ 651 h 1799"/>
                    <a:gd name="T62" fmla="*/ 5924 w 6204"/>
                    <a:gd name="T63" fmla="*/ 651 h 1799"/>
                    <a:gd name="T64" fmla="*/ 5527 w 6204"/>
                    <a:gd name="T65" fmla="*/ 660 h 1799"/>
                    <a:gd name="T66" fmla="*/ 4958 w 6204"/>
                    <a:gd name="T67" fmla="*/ 742 h 1799"/>
                    <a:gd name="T68" fmla="*/ 4353 w 6204"/>
                    <a:gd name="T69" fmla="*/ 1003 h 1799"/>
                    <a:gd name="T70" fmla="*/ 4181 w 6204"/>
                    <a:gd name="T71" fmla="*/ 1076 h 1799"/>
                    <a:gd name="T72" fmla="*/ 3874 w 6204"/>
                    <a:gd name="T73" fmla="*/ 1212 h 1799"/>
                    <a:gd name="T74" fmla="*/ 3477 w 6204"/>
                    <a:gd name="T75" fmla="*/ 1347 h 1799"/>
                    <a:gd name="T76" fmla="*/ 3793 w 6204"/>
                    <a:gd name="T77" fmla="*/ 1465 h 1799"/>
                    <a:gd name="T78" fmla="*/ 3937 w 6204"/>
                    <a:gd name="T79" fmla="*/ 1473 h 1799"/>
                    <a:gd name="T80" fmla="*/ 3919 w 6204"/>
                    <a:gd name="T81" fmla="*/ 1519 h 1799"/>
                    <a:gd name="T82" fmla="*/ 3729 w 6204"/>
                    <a:gd name="T83" fmla="*/ 1510 h 1799"/>
                    <a:gd name="T84" fmla="*/ 3070 w 6204"/>
                    <a:gd name="T85" fmla="*/ 1293 h 1799"/>
                    <a:gd name="T86" fmla="*/ 2872 w 6204"/>
                    <a:gd name="T87" fmla="*/ 1248 h 1799"/>
                    <a:gd name="T88" fmla="*/ 2610 w 6204"/>
                    <a:gd name="T89" fmla="*/ 1167 h 1799"/>
                    <a:gd name="T90" fmla="*/ 2240 w 6204"/>
                    <a:gd name="T91" fmla="*/ 1066 h 1799"/>
                    <a:gd name="T92" fmla="*/ 2014 w 6204"/>
                    <a:gd name="T93" fmla="*/ 1021 h 1799"/>
                    <a:gd name="T94" fmla="*/ 1689 w 6204"/>
                    <a:gd name="T95" fmla="*/ 949 h 1799"/>
                    <a:gd name="T96" fmla="*/ 1572 w 6204"/>
                    <a:gd name="T97" fmla="*/ 831 h 1799"/>
                    <a:gd name="T98" fmla="*/ 1562 w 6204"/>
                    <a:gd name="T99" fmla="*/ 760 h 1799"/>
                    <a:gd name="T100" fmla="*/ 1454 w 6204"/>
                    <a:gd name="T101" fmla="*/ 786 h 1799"/>
                    <a:gd name="T102" fmla="*/ 1147 w 6204"/>
                    <a:gd name="T103" fmla="*/ 750 h 1799"/>
                    <a:gd name="T104" fmla="*/ 796 w 6204"/>
                    <a:gd name="T105" fmla="*/ 615 h 1799"/>
                    <a:gd name="T106" fmla="*/ 524 w 6204"/>
                    <a:gd name="T107" fmla="*/ 416 h 1799"/>
                    <a:gd name="T108" fmla="*/ 669 w 6204"/>
                    <a:gd name="T109" fmla="*/ 398 h 1799"/>
                    <a:gd name="T110" fmla="*/ 415 w 6204"/>
                    <a:gd name="T111" fmla="*/ 226 h 1799"/>
                    <a:gd name="T112" fmla="*/ 199 w 6204"/>
                    <a:gd name="T113" fmla="*/ 72 h 1799"/>
                    <a:gd name="T114" fmla="*/ 109 w 6204"/>
                    <a:gd name="T115" fmla="*/ 0 h 17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204"/>
                    <a:gd name="T175" fmla="*/ 0 h 1799"/>
                    <a:gd name="T176" fmla="*/ 6204 w 6204"/>
                    <a:gd name="T177" fmla="*/ 1799 h 179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204" h="1799">
                      <a:moveTo>
                        <a:pt x="109" y="0"/>
                      </a:moveTo>
                      <a:lnTo>
                        <a:pt x="145" y="45"/>
                      </a:lnTo>
                      <a:lnTo>
                        <a:pt x="190" y="100"/>
                      </a:lnTo>
                      <a:lnTo>
                        <a:pt x="235" y="154"/>
                      </a:lnTo>
                      <a:lnTo>
                        <a:pt x="280" y="208"/>
                      </a:lnTo>
                      <a:lnTo>
                        <a:pt x="326" y="272"/>
                      </a:lnTo>
                      <a:lnTo>
                        <a:pt x="362" y="325"/>
                      </a:lnTo>
                      <a:lnTo>
                        <a:pt x="379" y="389"/>
                      </a:lnTo>
                      <a:lnTo>
                        <a:pt x="389" y="434"/>
                      </a:lnTo>
                      <a:lnTo>
                        <a:pt x="0" y="434"/>
                      </a:lnTo>
                      <a:lnTo>
                        <a:pt x="0" y="461"/>
                      </a:lnTo>
                      <a:lnTo>
                        <a:pt x="10" y="488"/>
                      </a:lnTo>
                      <a:lnTo>
                        <a:pt x="28" y="515"/>
                      </a:lnTo>
                      <a:lnTo>
                        <a:pt x="46" y="543"/>
                      </a:lnTo>
                      <a:lnTo>
                        <a:pt x="91" y="596"/>
                      </a:lnTo>
                      <a:lnTo>
                        <a:pt x="145" y="651"/>
                      </a:lnTo>
                      <a:lnTo>
                        <a:pt x="208" y="705"/>
                      </a:lnTo>
                      <a:lnTo>
                        <a:pt x="271" y="750"/>
                      </a:lnTo>
                      <a:lnTo>
                        <a:pt x="334" y="786"/>
                      </a:lnTo>
                      <a:lnTo>
                        <a:pt x="379" y="823"/>
                      </a:lnTo>
                      <a:lnTo>
                        <a:pt x="452" y="859"/>
                      </a:lnTo>
                      <a:lnTo>
                        <a:pt x="515" y="895"/>
                      </a:lnTo>
                      <a:lnTo>
                        <a:pt x="596" y="931"/>
                      </a:lnTo>
                      <a:lnTo>
                        <a:pt x="669" y="958"/>
                      </a:lnTo>
                      <a:lnTo>
                        <a:pt x="741" y="995"/>
                      </a:lnTo>
                      <a:lnTo>
                        <a:pt x="813" y="1021"/>
                      </a:lnTo>
                      <a:lnTo>
                        <a:pt x="895" y="1040"/>
                      </a:lnTo>
                      <a:lnTo>
                        <a:pt x="966" y="1066"/>
                      </a:lnTo>
                      <a:lnTo>
                        <a:pt x="976" y="1076"/>
                      </a:lnTo>
                      <a:lnTo>
                        <a:pt x="984" y="1084"/>
                      </a:lnTo>
                      <a:lnTo>
                        <a:pt x="994" y="1094"/>
                      </a:lnTo>
                      <a:lnTo>
                        <a:pt x="1003" y="1103"/>
                      </a:lnTo>
                      <a:lnTo>
                        <a:pt x="1012" y="1103"/>
                      </a:lnTo>
                      <a:lnTo>
                        <a:pt x="1012" y="1112"/>
                      </a:lnTo>
                      <a:lnTo>
                        <a:pt x="1021" y="1121"/>
                      </a:lnTo>
                      <a:lnTo>
                        <a:pt x="1047" y="1130"/>
                      </a:lnTo>
                      <a:lnTo>
                        <a:pt x="1066" y="1121"/>
                      </a:lnTo>
                      <a:lnTo>
                        <a:pt x="1112" y="1112"/>
                      </a:lnTo>
                      <a:lnTo>
                        <a:pt x="1183" y="1112"/>
                      </a:lnTo>
                      <a:lnTo>
                        <a:pt x="1264" y="1121"/>
                      </a:lnTo>
                      <a:lnTo>
                        <a:pt x="1345" y="1121"/>
                      </a:lnTo>
                      <a:lnTo>
                        <a:pt x="1418" y="1130"/>
                      </a:lnTo>
                      <a:lnTo>
                        <a:pt x="1472" y="1130"/>
                      </a:lnTo>
                      <a:lnTo>
                        <a:pt x="1509" y="1130"/>
                      </a:lnTo>
                      <a:lnTo>
                        <a:pt x="1535" y="1157"/>
                      </a:lnTo>
                      <a:lnTo>
                        <a:pt x="1590" y="1184"/>
                      </a:lnTo>
                      <a:lnTo>
                        <a:pt x="1644" y="1202"/>
                      </a:lnTo>
                      <a:lnTo>
                        <a:pt x="1707" y="1220"/>
                      </a:lnTo>
                      <a:lnTo>
                        <a:pt x="1779" y="1238"/>
                      </a:lnTo>
                      <a:lnTo>
                        <a:pt x="1843" y="1248"/>
                      </a:lnTo>
                      <a:lnTo>
                        <a:pt x="1896" y="1256"/>
                      </a:lnTo>
                      <a:lnTo>
                        <a:pt x="1942" y="1266"/>
                      </a:lnTo>
                      <a:lnTo>
                        <a:pt x="2240" y="1374"/>
                      </a:lnTo>
                      <a:lnTo>
                        <a:pt x="2222" y="1374"/>
                      </a:lnTo>
                      <a:lnTo>
                        <a:pt x="2204" y="1374"/>
                      </a:lnTo>
                      <a:lnTo>
                        <a:pt x="2185" y="1365"/>
                      </a:lnTo>
                      <a:lnTo>
                        <a:pt x="2167" y="1356"/>
                      </a:lnTo>
                      <a:lnTo>
                        <a:pt x="2149" y="1347"/>
                      </a:lnTo>
                      <a:lnTo>
                        <a:pt x="2131" y="1338"/>
                      </a:lnTo>
                      <a:lnTo>
                        <a:pt x="2113" y="1338"/>
                      </a:lnTo>
                      <a:lnTo>
                        <a:pt x="2096" y="1338"/>
                      </a:lnTo>
                      <a:lnTo>
                        <a:pt x="2131" y="1365"/>
                      </a:lnTo>
                      <a:lnTo>
                        <a:pt x="2185" y="1392"/>
                      </a:lnTo>
                      <a:lnTo>
                        <a:pt x="2248" y="1410"/>
                      </a:lnTo>
                      <a:lnTo>
                        <a:pt x="2313" y="1419"/>
                      </a:lnTo>
                      <a:lnTo>
                        <a:pt x="2384" y="1428"/>
                      </a:lnTo>
                      <a:lnTo>
                        <a:pt x="2447" y="1437"/>
                      </a:lnTo>
                      <a:lnTo>
                        <a:pt x="2511" y="1437"/>
                      </a:lnTo>
                      <a:lnTo>
                        <a:pt x="2564" y="1446"/>
                      </a:lnTo>
                      <a:lnTo>
                        <a:pt x="2629" y="1455"/>
                      </a:lnTo>
                      <a:lnTo>
                        <a:pt x="2682" y="1473"/>
                      </a:lnTo>
                      <a:lnTo>
                        <a:pt x="2746" y="1483"/>
                      </a:lnTo>
                      <a:lnTo>
                        <a:pt x="2799" y="1501"/>
                      </a:lnTo>
                      <a:lnTo>
                        <a:pt x="2862" y="1519"/>
                      </a:lnTo>
                      <a:lnTo>
                        <a:pt x="2917" y="1528"/>
                      </a:lnTo>
                      <a:lnTo>
                        <a:pt x="2971" y="1546"/>
                      </a:lnTo>
                      <a:lnTo>
                        <a:pt x="3034" y="1554"/>
                      </a:lnTo>
                      <a:lnTo>
                        <a:pt x="3107" y="1564"/>
                      </a:lnTo>
                      <a:lnTo>
                        <a:pt x="3188" y="1582"/>
                      </a:lnTo>
                      <a:lnTo>
                        <a:pt x="3279" y="1591"/>
                      </a:lnTo>
                      <a:lnTo>
                        <a:pt x="3360" y="1609"/>
                      </a:lnTo>
                      <a:lnTo>
                        <a:pt x="3441" y="1627"/>
                      </a:lnTo>
                      <a:lnTo>
                        <a:pt x="3522" y="1645"/>
                      </a:lnTo>
                      <a:lnTo>
                        <a:pt x="3603" y="1672"/>
                      </a:lnTo>
                      <a:lnTo>
                        <a:pt x="3666" y="1700"/>
                      </a:lnTo>
                      <a:lnTo>
                        <a:pt x="3666" y="1718"/>
                      </a:lnTo>
                      <a:lnTo>
                        <a:pt x="3729" y="1718"/>
                      </a:lnTo>
                      <a:lnTo>
                        <a:pt x="3802" y="1726"/>
                      </a:lnTo>
                      <a:lnTo>
                        <a:pt x="3865" y="1744"/>
                      </a:lnTo>
                      <a:lnTo>
                        <a:pt x="3937" y="1754"/>
                      </a:lnTo>
                      <a:lnTo>
                        <a:pt x="4000" y="1772"/>
                      </a:lnTo>
                      <a:lnTo>
                        <a:pt x="4073" y="1789"/>
                      </a:lnTo>
                      <a:lnTo>
                        <a:pt x="4136" y="1799"/>
                      </a:lnTo>
                      <a:lnTo>
                        <a:pt x="4199" y="1799"/>
                      </a:lnTo>
                      <a:lnTo>
                        <a:pt x="4199" y="1781"/>
                      </a:lnTo>
                      <a:lnTo>
                        <a:pt x="4181" y="1772"/>
                      </a:lnTo>
                      <a:lnTo>
                        <a:pt x="4163" y="1763"/>
                      </a:lnTo>
                      <a:lnTo>
                        <a:pt x="4136" y="1744"/>
                      </a:lnTo>
                      <a:lnTo>
                        <a:pt x="4118" y="1736"/>
                      </a:lnTo>
                      <a:lnTo>
                        <a:pt x="4091" y="1718"/>
                      </a:lnTo>
                      <a:lnTo>
                        <a:pt x="4073" y="1700"/>
                      </a:lnTo>
                      <a:lnTo>
                        <a:pt x="4063" y="1672"/>
                      </a:lnTo>
                      <a:lnTo>
                        <a:pt x="4010" y="1618"/>
                      </a:lnTo>
                      <a:lnTo>
                        <a:pt x="4100" y="1618"/>
                      </a:lnTo>
                      <a:lnTo>
                        <a:pt x="4181" y="1618"/>
                      </a:lnTo>
                      <a:lnTo>
                        <a:pt x="4271" y="1609"/>
                      </a:lnTo>
                      <a:lnTo>
                        <a:pt x="4362" y="1609"/>
                      </a:lnTo>
                      <a:lnTo>
                        <a:pt x="4452" y="1600"/>
                      </a:lnTo>
                      <a:lnTo>
                        <a:pt x="4543" y="1600"/>
                      </a:lnTo>
                      <a:lnTo>
                        <a:pt x="4632" y="1600"/>
                      </a:lnTo>
                      <a:lnTo>
                        <a:pt x="4713" y="1591"/>
                      </a:lnTo>
                      <a:lnTo>
                        <a:pt x="4723" y="1582"/>
                      </a:lnTo>
                      <a:lnTo>
                        <a:pt x="4723" y="1573"/>
                      </a:lnTo>
                      <a:lnTo>
                        <a:pt x="4732" y="1573"/>
                      </a:lnTo>
                      <a:lnTo>
                        <a:pt x="4741" y="1564"/>
                      </a:lnTo>
                      <a:lnTo>
                        <a:pt x="4741" y="1554"/>
                      </a:lnTo>
                      <a:lnTo>
                        <a:pt x="4741" y="1537"/>
                      </a:lnTo>
                      <a:lnTo>
                        <a:pt x="4723" y="1528"/>
                      </a:lnTo>
                      <a:lnTo>
                        <a:pt x="4669" y="1510"/>
                      </a:lnTo>
                      <a:lnTo>
                        <a:pt x="4606" y="1483"/>
                      </a:lnTo>
                      <a:lnTo>
                        <a:pt x="4533" y="1446"/>
                      </a:lnTo>
                      <a:lnTo>
                        <a:pt x="4470" y="1410"/>
                      </a:lnTo>
                      <a:lnTo>
                        <a:pt x="4407" y="1365"/>
                      </a:lnTo>
                      <a:lnTo>
                        <a:pt x="4379" y="1347"/>
                      </a:lnTo>
                      <a:lnTo>
                        <a:pt x="4362" y="1319"/>
                      </a:lnTo>
                      <a:lnTo>
                        <a:pt x="4353" y="1301"/>
                      </a:lnTo>
                      <a:lnTo>
                        <a:pt x="4353" y="1284"/>
                      </a:lnTo>
                      <a:lnTo>
                        <a:pt x="4416" y="1248"/>
                      </a:lnTo>
                      <a:lnTo>
                        <a:pt x="4488" y="1230"/>
                      </a:lnTo>
                      <a:lnTo>
                        <a:pt x="4569" y="1220"/>
                      </a:lnTo>
                      <a:lnTo>
                        <a:pt x="4660" y="1212"/>
                      </a:lnTo>
                      <a:lnTo>
                        <a:pt x="4750" y="1212"/>
                      </a:lnTo>
                      <a:lnTo>
                        <a:pt x="4840" y="1212"/>
                      </a:lnTo>
                      <a:lnTo>
                        <a:pt x="4930" y="1212"/>
                      </a:lnTo>
                      <a:lnTo>
                        <a:pt x="5003" y="1202"/>
                      </a:lnTo>
                      <a:lnTo>
                        <a:pt x="5084" y="1184"/>
                      </a:lnTo>
                      <a:lnTo>
                        <a:pt x="5165" y="1175"/>
                      </a:lnTo>
                      <a:lnTo>
                        <a:pt x="5256" y="1157"/>
                      </a:lnTo>
                      <a:lnTo>
                        <a:pt x="5345" y="1139"/>
                      </a:lnTo>
                      <a:lnTo>
                        <a:pt x="5446" y="1121"/>
                      </a:lnTo>
                      <a:lnTo>
                        <a:pt x="5527" y="1103"/>
                      </a:lnTo>
                      <a:lnTo>
                        <a:pt x="5617" y="1084"/>
                      </a:lnTo>
                      <a:lnTo>
                        <a:pt x="5698" y="1066"/>
                      </a:lnTo>
                      <a:lnTo>
                        <a:pt x="5752" y="995"/>
                      </a:lnTo>
                      <a:lnTo>
                        <a:pt x="5752" y="914"/>
                      </a:lnTo>
                      <a:lnTo>
                        <a:pt x="5734" y="904"/>
                      </a:lnTo>
                      <a:lnTo>
                        <a:pt x="5716" y="904"/>
                      </a:lnTo>
                      <a:lnTo>
                        <a:pt x="5689" y="895"/>
                      </a:lnTo>
                      <a:lnTo>
                        <a:pt x="5671" y="886"/>
                      </a:lnTo>
                      <a:lnTo>
                        <a:pt x="5644" y="886"/>
                      </a:lnTo>
                      <a:lnTo>
                        <a:pt x="5617" y="877"/>
                      </a:lnTo>
                      <a:lnTo>
                        <a:pt x="5598" y="877"/>
                      </a:lnTo>
                      <a:lnTo>
                        <a:pt x="5572" y="877"/>
                      </a:lnTo>
                      <a:lnTo>
                        <a:pt x="5617" y="868"/>
                      </a:lnTo>
                      <a:lnTo>
                        <a:pt x="5671" y="868"/>
                      </a:lnTo>
                      <a:lnTo>
                        <a:pt x="5744" y="849"/>
                      </a:lnTo>
                      <a:lnTo>
                        <a:pt x="5825" y="831"/>
                      </a:lnTo>
                      <a:lnTo>
                        <a:pt x="5906" y="813"/>
                      </a:lnTo>
                      <a:lnTo>
                        <a:pt x="5978" y="795"/>
                      </a:lnTo>
                      <a:lnTo>
                        <a:pt x="6032" y="768"/>
                      </a:lnTo>
                      <a:lnTo>
                        <a:pt x="6078" y="742"/>
                      </a:lnTo>
                      <a:lnTo>
                        <a:pt x="6096" y="742"/>
                      </a:lnTo>
                      <a:lnTo>
                        <a:pt x="6104" y="742"/>
                      </a:lnTo>
                      <a:lnTo>
                        <a:pt x="6113" y="732"/>
                      </a:lnTo>
                      <a:lnTo>
                        <a:pt x="6123" y="732"/>
                      </a:lnTo>
                      <a:lnTo>
                        <a:pt x="6131" y="732"/>
                      </a:lnTo>
                      <a:lnTo>
                        <a:pt x="6131" y="723"/>
                      </a:lnTo>
                      <a:lnTo>
                        <a:pt x="6141" y="723"/>
                      </a:lnTo>
                      <a:lnTo>
                        <a:pt x="6141" y="714"/>
                      </a:lnTo>
                      <a:lnTo>
                        <a:pt x="6159" y="705"/>
                      </a:lnTo>
                      <a:lnTo>
                        <a:pt x="6167" y="705"/>
                      </a:lnTo>
                      <a:lnTo>
                        <a:pt x="6177" y="696"/>
                      </a:lnTo>
                      <a:lnTo>
                        <a:pt x="6186" y="696"/>
                      </a:lnTo>
                      <a:lnTo>
                        <a:pt x="6186" y="687"/>
                      </a:lnTo>
                      <a:lnTo>
                        <a:pt x="6195" y="678"/>
                      </a:lnTo>
                      <a:lnTo>
                        <a:pt x="6204" y="678"/>
                      </a:lnTo>
                      <a:lnTo>
                        <a:pt x="6195" y="669"/>
                      </a:lnTo>
                      <a:lnTo>
                        <a:pt x="6195" y="660"/>
                      </a:lnTo>
                      <a:lnTo>
                        <a:pt x="6195" y="651"/>
                      </a:lnTo>
                      <a:lnTo>
                        <a:pt x="6186" y="660"/>
                      </a:lnTo>
                      <a:lnTo>
                        <a:pt x="6177" y="660"/>
                      </a:lnTo>
                      <a:lnTo>
                        <a:pt x="6159" y="660"/>
                      </a:lnTo>
                      <a:lnTo>
                        <a:pt x="6149" y="660"/>
                      </a:lnTo>
                      <a:lnTo>
                        <a:pt x="6141" y="660"/>
                      </a:lnTo>
                      <a:lnTo>
                        <a:pt x="6131" y="660"/>
                      </a:lnTo>
                      <a:lnTo>
                        <a:pt x="6123" y="651"/>
                      </a:lnTo>
                      <a:lnTo>
                        <a:pt x="6113" y="642"/>
                      </a:lnTo>
                      <a:lnTo>
                        <a:pt x="6078" y="642"/>
                      </a:lnTo>
                      <a:lnTo>
                        <a:pt x="6041" y="642"/>
                      </a:lnTo>
                      <a:lnTo>
                        <a:pt x="6005" y="651"/>
                      </a:lnTo>
                      <a:lnTo>
                        <a:pt x="5960" y="651"/>
                      </a:lnTo>
                      <a:lnTo>
                        <a:pt x="5924" y="651"/>
                      </a:lnTo>
                      <a:lnTo>
                        <a:pt x="5879" y="651"/>
                      </a:lnTo>
                      <a:lnTo>
                        <a:pt x="5843" y="642"/>
                      </a:lnTo>
                      <a:lnTo>
                        <a:pt x="5807" y="633"/>
                      </a:lnTo>
                      <a:lnTo>
                        <a:pt x="5716" y="651"/>
                      </a:lnTo>
                      <a:lnTo>
                        <a:pt x="5617" y="660"/>
                      </a:lnTo>
                      <a:lnTo>
                        <a:pt x="5527" y="660"/>
                      </a:lnTo>
                      <a:lnTo>
                        <a:pt x="5428" y="669"/>
                      </a:lnTo>
                      <a:lnTo>
                        <a:pt x="5337" y="678"/>
                      </a:lnTo>
                      <a:lnTo>
                        <a:pt x="5246" y="678"/>
                      </a:lnTo>
                      <a:lnTo>
                        <a:pt x="5156" y="687"/>
                      </a:lnTo>
                      <a:lnTo>
                        <a:pt x="5066" y="705"/>
                      </a:lnTo>
                      <a:lnTo>
                        <a:pt x="4958" y="742"/>
                      </a:lnTo>
                      <a:lnTo>
                        <a:pt x="4859" y="778"/>
                      </a:lnTo>
                      <a:lnTo>
                        <a:pt x="4759" y="823"/>
                      </a:lnTo>
                      <a:lnTo>
                        <a:pt x="4650" y="868"/>
                      </a:lnTo>
                      <a:lnTo>
                        <a:pt x="4551" y="914"/>
                      </a:lnTo>
                      <a:lnTo>
                        <a:pt x="4452" y="958"/>
                      </a:lnTo>
                      <a:lnTo>
                        <a:pt x="4353" y="1003"/>
                      </a:lnTo>
                      <a:lnTo>
                        <a:pt x="4253" y="1040"/>
                      </a:lnTo>
                      <a:lnTo>
                        <a:pt x="4235" y="1048"/>
                      </a:lnTo>
                      <a:lnTo>
                        <a:pt x="4217" y="1048"/>
                      </a:lnTo>
                      <a:lnTo>
                        <a:pt x="4209" y="1058"/>
                      </a:lnTo>
                      <a:lnTo>
                        <a:pt x="4190" y="1066"/>
                      </a:lnTo>
                      <a:lnTo>
                        <a:pt x="4181" y="1076"/>
                      </a:lnTo>
                      <a:lnTo>
                        <a:pt x="4163" y="1076"/>
                      </a:lnTo>
                      <a:lnTo>
                        <a:pt x="4146" y="1084"/>
                      </a:lnTo>
                      <a:lnTo>
                        <a:pt x="4136" y="1084"/>
                      </a:lnTo>
                      <a:lnTo>
                        <a:pt x="4045" y="1139"/>
                      </a:lnTo>
                      <a:lnTo>
                        <a:pt x="3964" y="1175"/>
                      </a:lnTo>
                      <a:lnTo>
                        <a:pt x="3874" y="1212"/>
                      </a:lnTo>
                      <a:lnTo>
                        <a:pt x="3775" y="1238"/>
                      </a:lnTo>
                      <a:lnTo>
                        <a:pt x="3684" y="1256"/>
                      </a:lnTo>
                      <a:lnTo>
                        <a:pt x="3595" y="1284"/>
                      </a:lnTo>
                      <a:lnTo>
                        <a:pt x="3504" y="1311"/>
                      </a:lnTo>
                      <a:lnTo>
                        <a:pt x="3423" y="1329"/>
                      </a:lnTo>
                      <a:lnTo>
                        <a:pt x="3477" y="1347"/>
                      </a:lnTo>
                      <a:lnTo>
                        <a:pt x="3531" y="1365"/>
                      </a:lnTo>
                      <a:lnTo>
                        <a:pt x="3585" y="1383"/>
                      </a:lnTo>
                      <a:lnTo>
                        <a:pt x="3639" y="1402"/>
                      </a:lnTo>
                      <a:lnTo>
                        <a:pt x="3684" y="1419"/>
                      </a:lnTo>
                      <a:lnTo>
                        <a:pt x="3739" y="1437"/>
                      </a:lnTo>
                      <a:lnTo>
                        <a:pt x="3793" y="1465"/>
                      </a:lnTo>
                      <a:lnTo>
                        <a:pt x="3847" y="1473"/>
                      </a:lnTo>
                      <a:lnTo>
                        <a:pt x="3911" y="1465"/>
                      </a:lnTo>
                      <a:lnTo>
                        <a:pt x="3919" y="1465"/>
                      </a:lnTo>
                      <a:lnTo>
                        <a:pt x="3929" y="1465"/>
                      </a:lnTo>
                      <a:lnTo>
                        <a:pt x="3937" y="1465"/>
                      </a:lnTo>
                      <a:lnTo>
                        <a:pt x="3937" y="1473"/>
                      </a:lnTo>
                      <a:lnTo>
                        <a:pt x="3946" y="1473"/>
                      </a:lnTo>
                      <a:lnTo>
                        <a:pt x="3946" y="1483"/>
                      </a:lnTo>
                      <a:lnTo>
                        <a:pt x="3946" y="1491"/>
                      </a:lnTo>
                      <a:lnTo>
                        <a:pt x="3937" y="1501"/>
                      </a:lnTo>
                      <a:lnTo>
                        <a:pt x="3929" y="1510"/>
                      </a:lnTo>
                      <a:lnTo>
                        <a:pt x="3919" y="1519"/>
                      </a:lnTo>
                      <a:lnTo>
                        <a:pt x="3901" y="1528"/>
                      </a:lnTo>
                      <a:lnTo>
                        <a:pt x="3883" y="1528"/>
                      </a:lnTo>
                      <a:lnTo>
                        <a:pt x="3874" y="1528"/>
                      </a:lnTo>
                      <a:lnTo>
                        <a:pt x="3856" y="1537"/>
                      </a:lnTo>
                      <a:lnTo>
                        <a:pt x="3847" y="1537"/>
                      </a:lnTo>
                      <a:lnTo>
                        <a:pt x="3729" y="1510"/>
                      </a:lnTo>
                      <a:lnTo>
                        <a:pt x="3621" y="1473"/>
                      </a:lnTo>
                      <a:lnTo>
                        <a:pt x="3512" y="1446"/>
                      </a:lnTo>
                      <a:lnTo>
                        <a:pt x="3405" y="1410"/>
                      </a:lnTo>
                      <a:lnTo>
                        <a:pt x="3287" y="1365"/>
                      </a:lnTo>
                      <a:lnTo>
                        <a:pt x="3179" y="1329"/>
                      </a:lnTo>
                      <a:lnTo>
                        <a:pt x="3070" y="1293"/>
                      </a:lnTo>
                      <a:lnTo>
                        <a:pt x="2963" y="1256"/>
                      </a:lnTo>
                      <a:lnTo>
                        <a:pt x="2953" y="1256"/>
                      </a:lnTo>
                      <a:lnTo>
                        <a:pt x="2935" y="1256"/>
                      </a:lnTo>
                      <a:lnTo>
                        <a:pt x="2917" y="1248"/>
                      </a:lnTo>
                      <a:lnTo>
                        <a:pt x="2899" y="1248"/>
                      </a:lnTo>
                      <a:lnTo>
                        <a:pt x="2872" y="1248"/>
                      </a:lnTo>
                      <a:lnTo>
                        <a:pt x="2854" y="1238"/>
                      </a:lnTo>
                      <a:lnTo>
                        <a:pt x="2845" y="1230"/>
                      </a:lnTo>
                      <a:lnTo>
                        <a:pt x="2827" y="1220"/>
                      </a:lnTo>
                      <a:lnTo>
                        <a:pt x="2754" y="1202"/>
                      </a:lnTo>
                      <a:lnTo>
                        <a:pt x="2682" y="1184"/>
                      </a:lnTo>
                      <a:lnTo>
                        <a:pt x="2610" y="1167"/>
                      </a:lnTo>
                      <a:lnTo>
                        <a:pt x="2546" y="1149"/>
                      </a:lnTo>
                      <a:lnTo>
                        <a:pt x="2475" y="1130"/>
                      </a:lnTo>
                      <a:lnTo>
                        <a:pt x="2412" y="1112"/>
                      </a:lnTo>
                      <a:lnTo>
                        <a:pt x="2339" y="1103"/>
                      </a:lnTo>
                      <a:lnTo>
                        <a:pt x="2267" y="1094"/>
                      </a:lnTo>
                      <a:lnTo>
                        <a:pt x="2240" y="1066"/>
                      </a:lnTo>
                      <a:lnTo>
                        <a:pt x="2204" y="1058"/>
                      </a:lnTo>
                      <a:lnTo>
                        <a:pt x="2167" y="1048"/>
                      </a:lnTo>
                      <a:lnTo>
                        <a:pt x="2131" y="1040"/>
                      </a:lnTo>
                      <a:lnTo>
                        <a:pt x="2096" y="1031"/>
                      </a:lnTo>
                      <a:lnTo>
                        <a:pt x="2060" y="1031"/>
                      </a:lnTo>
                      <a:lnTo>
                        <a:pt x="2014" y="1021"/>
                      </a:lnTo>
                      <a:lnTo>
                        <a:pt x="1978" y="1013"/>
                      </a:lnTo>
                      <a:lnTo>
                        <a:pt x="1914" y="995"/>
                      </a:lnTo>
                      <a:lnTo>
                        <a:pt x="1861" y="985"/>
                      </a:lnTo>
                      <a:lnTo>
                        <a:pt x="1797" y="977"/>
                      </a:lnTo>
                      <a:lnTo>
                        <a:pt x="1744" y="967"/>
                      </a:lnTo>
                      <a:lnTo>
                        <a:pt x="1689" y="949"/>
                      </a:lnTo>
                      <a:lnTo>
                        <a:pt x="1635" y="931"/>
                      </a:lnTo>
                      <a:lnTo>
                        <a:pt x="1590" y="904"/>
                      </a:lnTo>
                      <a:lnTo>
                        <a:pt x="1535" y="868"/>
                      </a:lnTo>
                      <a:lnTo>
                        <a:pt x="1545" y="849"/>
                      </a:lnTo>
                      <a:lnTo>
                        <a:pt x="1562" y="841"/>
                      </a:lnTo>
                      <a:lnTo>
                        <a:pt x="1572" y="831"/>
                      </a:lnTo>
                      <a:lnTo>
                        <a:pt x="1580" y="823"/>
                      </a:lnTo>
                      <a:lnTo>
                        <a:pt x="1590" y="813"/>
                      </a:lnTo>
                      <a:lnTo>
                        <a:pt x="1598" y="805"/>
                      </a:lnTo>
                      <a:lnTo>
                        <a:pt x="1590" y="795"/>
                      </a:lnTo>
                      <a:lnTo>
                        <a:pt x="1580" y="778"/>
                      </a:lnTo>
                      <a:lnTo>
                        <a:pt x="1562" y="760"/>
                      </a:lnTo>
                      <a:lnTo>
                        <a:pt x="1545" y="750"/>
                      </a:lnTo>
                      <a:lnTo>
                        <a:pt x="1527" y="750"/>
                      </a:lnTo>
                      <a:lnTo>
                        <a:pt x="1509" y="760"/>
                      </a:lnTo>
                      <a:lnTo>
                        <a:pt x="1491" y="768"/>
                      </a:lnTo>
                      <a:lnTo>
                        <a:pt x="1472" y="778"/>
                      </a:lnTo>
                      <a:lnTo>
                        <a:pt x="1454" y="786"/>
                      </a:lnTo>
                      <a:lnTo>
                        <a:pt x="1436" y="786"/>
                      </a:lnTo>
                      <a:lnTo>
                        <a:pt x="1382" y="778"/>
                      </a:lnTo>
                      <a:lnTo>
                        <a:pt x="1319" y="768"/>
                      </a:lnTo>
                      <a:lnTo>
                        <a:pt x="1264" y="760"/>
                      </a:lnTo>
                      <a:lnTo>
                        <a:pt x="1211" y="760"/>
                      </a:lnTo>
                      <a:lnTo>
                        <a:pt x="1147" y="750"/>
                      </a:lnTo>
                      <a:lnTo>
                        <a:pt x="1093" y="742"/>
                      </a:lnTo>
                      <a:lnTo>
                        <a:pt x="1039" y="723"/>
                      </a:lnTo>
                      <a:lnTo>
                        <a:pt x="984" y="687"/>
                      </a:lnTo>
                      <a:lnTo>
                        <a:pt x="922" y="669"/>
                      </a:lnTo>
                      <a:lnTo>
                        <a:pt x="859" y="642"/>
                      </a:lnTo>
                      <a:lnTo>
                        <a:pt x="796" y="615"/>
                      </a:lnTo>
                      <a:lnTo>
                        <a:pt x="731" y="588"/>
                      </a:lnTo>
                      <a:lnTo>
                        <a:pt x="669" y="551"/>
                      </a:lnTo>
                      <a:lnTo>
                        <a:pt x="614" y="515"/>
                      </a:lnTo>
                      <a:lnTo>
                        <a:pt x="561" y="479"/>
                      </a:lnTo>
                      <a:lnTo>
                        <a:pt x="506" y="434"/>
                      </a:lnTo>
                      <a:lnTo>
                        <a:pt x="524" y="416"/>
                      </a:lnTo>
                      <a:lnTo>
                        <a:pt x="551" y="398"/>
                      </a:lnTo>
                      <a:lnTo>
                        <a:pt x="569" y="398"/>
                      </a:lnTo>
                      <a:lnTo>
                        <a:pt x="596" y="398"/>
                      </a:lnTo>
                      <a:lnTo>
                        <a:pt x="624" y="398"/>
                      </a:lnTo>
                      <a:lnTo>
                        <a:pt x="650" y="398"/>
                      </a:lnTo>
                      <a:lnTo>
                        <a:pt x="669" y="398"/>
                      </a:lnTo>
                      <a:lnTo>
                        <a:pt x="695" y="380"/>
                      </a:lnTo>
                      <a:lnTo>
                        <a:pt x="632" y="361"/>
                      </a:lnTo>
                      <a:lnTo>
                        <a:pt x="579" y="335"/>
                      </a:lnTo>
                      <a:lnTo>
                        <a:pt x="524" y="298"/>
                      </a:lnTo>
                      <a:lnTo>
                        <a:pt x="470" y="262"/>
                      </a:lnTo>
                      <a:lnTo>
                        <a:pt x="415" y="226"/>
                      </a:lnTo>
                      <a:lnTo>
                        <a:pt x="362" y="189"/>
                      </a:lnTo>
                      <a:lnTo>
                        <a:pt x="308" y="154"/>
                      </a:lnTo>
                      <a:lnTo>
                        <a:pt x="253" y="118"/>
                      </a:lnTo>
                      <a:lnTo>
                        <a:pt x="235" y="108"/>
                      </a:lnTo>
                      <a:lnTo>
                        <a:pt x="217" y="90"/>
                      </a:lnTo>
                      <a:lnTo>
                        <a:pt x="199" y="72"/>
                      </a:lnTo>
                      <a:lnTo>
                        <a:pt x="190" y="63"/>
                      </a:lnTo>
                      <a:lnTo>
                        <a:pt x="172" y="45"/>
                      </a:lnTo>
                      <a:lnTo>
                        <a:pt x="154" y="27"/>
                      </a:lnTo>
                      <a:lnTo>
                        <a:pt x="136" y="19"/>
                      </a:lnTo>
                      <a:lnTo>
                        <a:pt x="118" y="0"/>
                      </a:lnTo>
                      <a:lnTo>
                        <a:pt x="109" y="0"/>
                      </a:lnTo>
                      <a:close/>
                    </a:path>
                  </a:pathLst>
                </a:custGeom>
                <a:solidFill>
                  <a:srgbClr val="E07038"/>
                </a:solidFill>
                <a:ln w="9525">
                  <a:noFill/>
                  <a:round/>
                  <a:headEnd/>
                  <a:tailEnd/>
                </a:ln>
              </p:spPr>
              <p:txBody>
                <a:bodyPr>
                  <a:prstTxWarp prst="textNoShape">
                    <a:avLst/>
                  </a:prstTxWarp>
                </a:bodyPr>
                <a:lstStyle/>
                <a:p>
                  <a:endParaRPr lang="en-US"/>
                </a:p>
              </p:txBody>
            </p:sp>
            <p:sp>
              <p:nvSpPr>
                <p:cNvPr id="39064" name="Freeform 111"/>
                <p:cNvSpPr>
                  <a:spLocks noChangeAspect="1" noEditPoints="1"/>
                </p:cNvSpPr>
                <p:nvPr/>
              </p:nvSpPr>
              <p:spPr bwMode="auto">
                <a:xfrm>
                  <a:off x="1104" y="2366"/>
                  <a:ext cx="359" cy="92"/>
                </a:xfrm>
                <a:custGeom>
                  <a:avLst/>
                  <a:gdLst>
                    <a:gd name="T0" fmla="*/ 144 w 3593"/>
                    <a:gd name="T1" fmla="*/ 895 h 913"/>
                    <a:gd name="T2" fmla="*/ 361 w 3593"/>
                    <a:gd name="T3" fmla="*/ 832 h 913"/>
                    <a:gd name="T4" fmla="*/ 713 w 3593"/>
                    <a:gd name="T5" fmla="*/ 759 h 913"/>
                    <a:gd name="T6" fmla="*/ 1029 w 3593"/>
                    <a:gd name="T7" fmla="*/ 660 h 913"/>
                    <a:gd name="T8" fmla="*/ 1138 w 3593"/>
                    <a:gd name="T9" fmla="*/ 606 h 913"/>
                    <a:gd name="T10" fmla="*/ 1254 w 3593"/>
                    <a:gd name="T11" fmla="*/ 579 h 913"/>
                    <a:gd name="T12" fmla="*/ 1336 w 3593"/>
                    <a:gd name="T13" fmla="*/ 543 h 913"/>
                    <a:gd name="T14" fmla="*/ 1462 w 3593"/>
                    <a:gd name="T15" fmla="*/ 543 h 913"/>
                    <a:gd name="T16" fmla="*/ 1553 w 3593"/>
                    <a:gd name="T17" fmla="*/ 597 h 913"/>
                    <a:gd name="T18" fmla="*/ 1598 w 3593"/>
                    <a:gd name="T19" fmla="*/ 660 h 913"/>
                    <a:gd name="T20" fmla="*/ 1607 w 3593"/>
                    <a:gd name="T21" fmla="*/ 678 h 913"/>
                    <a:gd name="T22" fmla="*/ 1625 w 3593"/>
                    <a:gd name="T23" fmla="*/ 696 h 913"/>
                    <a:gd name="T24" fmla="*/ 1625 w 3593"/>
                    <a:gd name="T25" fmla="*/ 723 h 913"/>
                    <a:gd name="T26" fmla="*/ 1625 w 3593"/>
                    <a:gd name="T27" fmla="*/ 696 h 913"/>
                    <a:gd name="T28" fmla="*/ 1625 w 3593"/>
                    <a:gd name="T29" fmla="*/ 670 h 913"/>
                    <a:gd name="T30" fmla="*/ 1616 w 3593"/>
                    <a:gd name="T31" fmla="*/ 524 h 913"/>
                    <a:gd name="T32" fmla="*/ 1598 w 3593"/>
                    <a:gd name="T33" fmla="*/ 344 h 913"/>
                    <a:gd name="T34" fmla="*/ 1562 w 3593"/>
                    <a:gd name="T35" fmla="*/ 163 h 913"/>
                    <a:gd name="T36" fmla="*/ 1309 w 3593"/>
                    <a:gd name="T37" fmla="*/ 190 h 913"/>
                    <a:gd name="T38" fmla="*/ 1065 w 3593"/>
                    <a:gd name="T39" fmla="*/ 235 h 913"/>
                    <a:gd name="T40" fmla="*/ 867 w 3593"/>
                    <a:gd name="T41" fmla="*/ 299 h 913"/>
                    <a:gd name="T42" fmla="*/ 749 w 3593"/>
                    <a:gd name="T43" fmla="*/ 334 h 913"/>
                    <a:gd name="T44" fmla="*/ 632 w 3593"/>
                    <a:gd name="T45" fmla="*/ 371 h 913"/>
                    <a:gd name="T46" fmla="*/ 433 w 3593"/>
                    <a:gd name="T47" fmla="*/ 461 h 913"/>
                    <a:gd name="T48" fmla="*/ 207 w 3593"/>
                    <a:gd name="T49" fmla="*/ 579 h 913"/>
                    <a:gd name="T50" fmla="*/ 0 w 3593"/>
                    <a:gd name="T51" fmla="*/ 705 h 913"/>
                    <a:gd name="T52" fmla="*/ 36 w 3593"/>
                    <a:gd name="T53" fmla="*/ 741 h 913"/>
                    <a:gd name="T54" fmla="*/ 108 w 3593"/>
                    <a:gd name="T55" fmla="*/ 741 h 913"/>
                    <a:gd name="T56" fmla="*/ 154 w 3593"/>
                    <a:gd name="T57" fmla="*/ 769 h 913"/>
                    <a:gd name="T58" fmla="*/ 108 w 3593"/>
                    <a:gd name="T59" fmla="*/ 805 h 913"/>
                    <a:gd name="T60" fmla="*/ 71 w 3593"/>
                    <a:gd name="T61" fmla="*/ 859 h 913"/>
                    <a:gd name="T62" fmla="*/ 63 w 3593"/>
                    <a:gd name="T63" fmla="*/ 895 h 913"/>
                    <a:gd name="T64" fmla="*/ 90 w 3593"/>
                    <a:gd name="T65" fmla="*/ 905 h 913"/>
                    <a:gd name="T66" fmla="*/ 117 w 3593"/>
                    <a:gd name="T67" fmla="*/ 905 h 913"/>
                    <a:gd name="T68" fmla="*/ 135 w 3593"/>
                    <a:gd name="T69" fmla="*/ 913 h 913"/>
                    <a:gd name="T70" fmla="*/ 2257 w 3593"/>
                    <a:gd name="T71" fmla="*/ 633 h 913"/>
                    <a:gd name="T72" fmla="*/ 2366 w 3593"/>
                    <a:gd name="T73" fmla="*/ 597 h 913"/>
                    <a:gd name="T74" fmla="*/ 2473 w 3593"/>
                    <a:gd name="T75" fmla="*/ 552 h 913"/>
                    <a:gd name="T76" fmla="*/ 2627 w 3593"/>
                    <a:gd name="T77" fmla="*/ 516 h 913"/>
                    <a:gd name="T78" fmla="*/ 2789 w 3593"/>
                    <a:gd name="T79" fmla="*/ 480 h 913"/>
                    <a:gd name="T80" fmla="*/ 2935 w 3593"/>
                    <a:gd name="T81" fmla="*/ 443 h 913"/>
                    <a:gd name="T82" fmla="*/ 3070 w 3593"/>
                    <a:gd name="T83" fmla="*/ 389 h 913"/>
                    <a:gd name="T84" fmla="*/ 3205 w 3593"/>
                    <a:gd name="T85" fmla="*/ 352 h 913"/>
                    <a:gd name="T86" fmla="*/ 3314 w 3593"/>
                    <a:gd name="T87" fmla="*/ 389 h 913"/>
                    <a:gd name="T88" fmla="*/ 3449 w 3593"/>
                    <a:gd name="T89" fmla="*/ 435 h 913"/>
                    <a:gd name="T90" fmla="*/ 3567 w 3593"/>
                    <a:gd name="T91" fmla="*/ 452 h 913"/>
                    <a:gd name="T92" fmla="*/ 3585 w 3593"/>
                    <a:gd name="T93" fmla="*/ 480 h 913"/>
                    <a:gd name="T94" fmla="*/ 3575 w 3593"/>
                    <a:gd name="T95" fmla="*/ 443 h 913"/>
                    <a:gd name="T96" fmla="*/ 3539 w 3593"/>
                    <a:gd name="T97" fmla="*/ 326 h 913"/>
                    <a:gd name="T98" fmla="*/ 3485 w 3593"/>
                    <a:gd name="T99" fmla="*/ 208 h 913"/>
                    <a:gd name="T100" fmla="*/ 3340 w 3593"/>
                    <a:gd name="T101" fmla="*/ 0 h 913"/>
                    <a:gd name="T102" fmla="*/ 3295 w 3593"/>
                    <a:gd name="T103" fmla="*/ 0 h 913"/>
                    <a:gd name="T104" fmla="*/ 3269 w 3593"/>
                    <a:gd name="T105" fmla="*/ 0 h 913"/>
                    <a:gd name="T106" fmla="*/ 2961 w 3593"/>
                    <a:gd name="T107" fmla="*/ 63 h 913"/>
                    <a:gd name="T108" fmla="*/ 2573 w 3593"/>
                    <a:gd name="T109" fmla="*/ 245 h 913"/>
                    <a:gd name="T110" fmla="*/ 2203 w 3593"/>
                    <a:gd name="T111" fmla="*/ 480 h 913"/>
                    <a:gd name="T112" fmla="*/ 2157 w 3593"/>
                    <a:gd name="T113" fmla="*/ 552 h 913"/>
                    <a:gd name="T114" fmla="*/ 2104 w 3593"/>
                    <a:gd name="T115" fmla="*/ 615 h 913"/>
                    <a:gd name="T116" fmla="*/ 2068 w 3593"/>
                    <a:gd name="T117" fmla="*/ 642 h 913"/>
                    <a:gd name="T118" fmla="*/ 2121 w 3593"/>
                    <a:gd name="T119" fmla="*/ 642 h 913"/>
                    <a:gd name="T120" fmla="*/ 2167 w 3593"/>
                    <a:gd name="T121" fmla="*/ 652 h 9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93"/>
                    <a:gd name="T184" fmla="*/ 0 h 913"/>
                    <a:gd name="T185" fmla="*/ 3593 w 3593"/>
                    <a:gd name="T186" fmla="*/ 913 h 9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93" h="913">
                      <a:moveTo>
                        <a:pt x="135" y="913"/>
                      </a:moveTo>
                      <a:lnTo>
                        <a:pt x="135" y="905"/>
                      </a:lnTo>
                      <a:lnTo>
                        <a:pt x="144" y="895"/>
                      </a:lnTo>
                      <a:lnTo>
                        <a:pt x="144" y="886"/>
                      </a:lnTo>
                      <a:lnTo>
                        <a:pt x="253" y="859"/>
                      </a:lnTo>
                      <a:lnTo>
                        <a:pt x="361" y="832"/>
                      </a:lnTo>
                      <a:lnTo>
                        <a:pt x="478" y="814"/>
                      </a:lnTo>
                      <a:lnTo>
                        <a:pt x="596" y="787"/>
                      </a:lnTo>
                      <a:lnTo>
                        <a:pt x="713" y="759"/>
                      </a:lnTo>
                      <a:lnTo>
                        <a:pt x="821" y="733"/>
                      </a:lnTo>
                      <a:lnTo>
                        <a:pt x="930" y="696"/>
                      </a:lnTo>
                      <a:lnTo>
                        <a:pt x="1029" y="660"/>
                      </a:lnTo>
                      <a:lnTo>
                        <a:pt x="1065" y="642"/>
                      </a:lnTo>
                      <a:lnTo>
                        <a:pt x="1102" y="624"/>
                      </a:lnTo>
                      <a:lnTo>
                        <a:pt x="1138" y="606"/>
                      </a:lnTo>
                      <a:lnTo>
                        <a:pt x="1173" y="597"/>
                      </a:lnTo>
                      <a:lnTo>
                        <a:pt x="1219" y="587"/>
                      </a:lnTo>
                      <a:lnTo>
                        <a:pt x="1254" y="579"/>
                      </a:lnTo>
                      <a:lnTo>
                        <a:pt x="1291" y="569"/>
                      </a:lnTo>
                      <a:lnTo>
                        <a:pt x="1327" y="552"/>
                      </a:lnTo>
                      <a:lnTo>
                        <a:pt x="1336" y="543"/>
                      </a:lnTo>
                      <a:lnTo>
                        <a:pt x="1381" y="534"/>
                      </a:lnTo>
                      <a:lnTo>
                        <a:pt x="1418" y="534"/>
                      </a:lnTo>
                      <a:lnTo>
                        <a:pt x="1462" y="543"/>
                      </a:lnTo>
                      <a:lnTo>
                        <a:pt x="1499" y="552"/>
                      </a:lnTo>
                      <a:lnTo>
                        <a:pt x="1525" y="569"/>
                      </a:lnTo>
                      <a:lnTo>
                        <a:pt x="1553" y="597"/>
                      </a:lnTo>
                      <a:lnTo>
                        <a:pt x="1580" y="624"/>
                      </a:lnTo>
                      <a:lnTo>
                        <a:pt x="1588" y="660"/>
                      </a:lnTo>
                      <a:lnTo>
                        <a:pt x="1598" y="660"/>
                      </a:lnTo>
                      <a:lnTo>
                        <a:pt x="1598" y="670"/>
                      </a:lnTo>
                      <a:lnTo>
                        <a:pt x="1598" y="678"/>
                      </a:lnTo>
                      <a:lnTo>
                        <a:pt x="1607" y="678"/>
                      </a:lnTo>
                      <a:lnTo>
                        <a:pt x="1607" y="687"/>
                      </a:lnTo>
                      <a:lnTo>
                        <a:pt x="1616" y="696"/>
                      </a:lnTo>
                      <a:lnTo>
                        <a:pt x="1625" y="696"/>
                      </a:lnTo>
                      <a:lnTo>
                        <a:pt x="1625" y="705"/>
                      </a:lnTo>
                      <a:lnTo>
                        <a:pt x="1625" y="715"/>
                      </a:lnTo>
                      <a:lnTo>
                        <a:pt x="1625" y="723"/>
                      </a:lnTo>
                      <a:lnTo>
                        <a:pt x="1625" y="715"/>
                      </a:lnTo>
                      <a:lnTo>
                        <a:pt x="1625" y="705"/>
                      </a:lnTo>
                      <a:lnTo>
                        <a:pt x="1625" y="696"/>
                      </a:lnTo>
                      <a:lnTo>
                        <a:pt x="1625" y="687"/>
                      </a:lnTo>
                      <a:lnTo>
                        <a:pt x="1625" y="678"/>
                      </a:lnTo>
                      <a:lnTo>
                        <a:pt x="1625" y="670"/>
                      </a:lnTo>
                      <a:lnTo>
                        <a:pt x="1625" y="660"/>
                      </a:lnTo>
                      <a:lnTo>
                        <a:pt x="1616" y="597"/>
                      </a:lnTo>
                      <a:lnTo>
                        <a:pt x="1616" y="524"/>
                      </a:lnTo>
                      <a:lnTo>
                        <a:pt x="1616" y="461"/>
                      </a:lnTo>
                      <a:lnTo>
                        <a:pt x="1607" y="407"/>
                      </a:lnTo>
                      <a:lnTo>
                        <a:pt x="1598" y="344"/>
                      </a:lnTo>
                      <a:lnTo>
                        <a:pt x="1588" y="281"/>
                      </a:lnTo>
                      <a:lnTo>
                        <a:pt x="1580" y="217"/>
                      </a:lnTo>
                      <a:lnTo>
                        <a:pt x="1562" y="163"/>
                      </a:lnTo>
                      <a:lnTo>
                        <a:pt x="1481" y="172"/>
                      </a:lnTo>
                      <a:lnTo>
                        <a:pt x="1390" y="182"/>
                      </a:lnTo>
                      <a:lnTo>
                        <a:pt x="1309" y="190"/>
                      </a:lnTo>
                      <a:lnTo>
                        <a:pt x="1228" y="199"/>
                      </a:lnTo>
                      <a:lnTo>
                        <a:pt x="1146" y="217"/>
                      </a:lnTo>
                      <a:lnTo>
                        <a:pt x="1065" y="235"/>
                      </a:lnTo>
                      <a:lnTo>
                        <a:pt x="984" y="253"/>
                      </a:lnTo>
                      <a:lnTo>
                        <a:pt x="903" y="281"/>
                      </a:lnTo>
                      <a:lnTo>
                        <a:pt x="867" y="299"/>
                      </a:lnTo>
                      <a:lnTo>
                        <a:pt x="821" y="308"/>
                      </a:lnTo>
                      <a:lnTo>
                        <a:pt x="786" y="316"/>
                      </a:lnTo>
                      <a:lnTo>
                        <a:pt x="749" y="334"/>
                      </a:lnTo>
                      <a:lnTo>
                        <a:pt x="704" y="344"/>
                      </a:lnTo>
                      <a:lnTo>
                        <a:pt x="668" y="352"/>
                      </a:lnTo>
                      <a:lnTo>
                        <a:pt x="632" y="371"/>
                      </a:lnTo>
                      <a:lnTo>
                        <a:pt x="587" y="398"/>
                      </a:lnTo>
                      <a:lnTo>
                        <a:pt x="514" y="425"/>
                      </a:lnTo>
                      <a:lnTo>
                        <a:pt x="433" y="461"/>
                      </a:lnTo>
                      <a:lnTo>
                        <a:pt x="361" y="498"/>
                      </a:lnTo>
                      <a:lnTo>
                        <a:pt x="288" y="534"/>
                      </a:lnTo>
                      <a:lnTo>
                        <a:pt x="207" y="579"/>
                      </a:lnTo>
                      <a:lnTo>
                        <a:pt x="135" y="615"/>
                      </a:lnTo>
                      <a:lnTo>
                        <a:pt x="63" y="660"/>
                      </a:lnTo>
                      <a:lnTo>
                        <a:pt x="0" y="705"/>
                      </a:lnTo>
                      <a:lnTo>
                        <a:pt x="0" y="741"/>
                      </a:lnTo>
                      <a:lnTo>
                        <a:pt x="18" y="741"/>
                      </a:lnTo>
                      <a:lnTo>
                        <a:pt x="36" y="741"/>
                      </a:lnTo>
                      <a:lnTo>
                        <a:pt x="63" y="741"/>
                      </a:lnTo>
                      <a:lnTo>
                        <a:pt x="81" y="741"/>
                      </a:lnTo>
                      <a:lnTo>
                        <a:pt x="108" y="741"/>
                      </a:lnTo>
                      <a:lnTo>
                        <a:pt x="126" y="741"/>
                      </a:lnTo>
                      <a:lnTo>
                        <a:pt x="144" y="751"/>
                      </a:lnTo>
                      <a:lnTo>
                        <a:pt x="154" y="769"/>
                      </a:lnTo>
                      <a:lnTo>
                        <a:pt x="144" y="778"/>
                      </a:lnTo>
                      <a:lnTo>
                        <a:pt x="126" y="796"/>
                      </a:lnTo>
                      <a:lnTo>
                        <a:pt x="108" y="805"/>
                      </a:lnTo>
                      <a:lnTo>
                        <a:pt x="99" y="822"/>
                      </a:lnTo>
                      <a:lnTo>
                        <a:pt x="81" y="841"/>
                      </a:lnTo>
                      <a:lnTo>
                        <a:pt x="71" y="859"/>
                      </a:lnTo>
                      <a:lnTo>
                        <a:pt x="63" y="877"/>
                      </a:lnTo>
                      <a:lnTo>
                        <a:pt x="54" y="886"/>
                      </a:lnTo>
                      <a:lnTo>
                        <a:pt x="63" y="895"/>
                      </a:lnTo>
                      <a:lnTo>
                        <a:pt x="71" y="895"/>
                      </a:lnTo>
                      <a:lnTo>
                        <a:pt x="81" y="895"/>
                      </a:lnTo>
                      <a:lnTo>
                        <a:pt x="90" y="905"/>
                      </a:lnTo>
                      <a:lnTo>
                        <a:pt x="99" y="905"/>
                      </a:lnTo>
                      <a:lnTo>
                        <a:pt x="108" y="905"/>
                      </a:lnTo>
                      <a:lnTo>
                        <a:pt x="117" y="905"/>
                      </a:lnTo>
                      <a:lnTo>
                        <a:pt x="126" y="905"/>
                      </a:lnTo>
                      <a:lnTo>
                        <a:pt x="135" y="905"/>
                      </a:lnTo>
                      <a:lnTo>
                        <a:pt x="135" y="913"/>
                      </a:lnTo>
                      <a:close/>
                      <a:moveTo>
                        <a:pt x="2185" y="670"/>
                      </a:moveTo>
                      <a:lnTo>
                        <a:pt x="2220" y="652"/>
                      </a:lnTo>
                      <a:lnTo>
                        <a:pt x="2257" y="633"/>
                      </a:lnTo>
                      <a:lnTo>
                        <a:pt x="2293" y="624"/>
                      </a:lnTo>
                      <a:lnTo>
                        <a:pt x="2329" y="606"/>
                      </a:lnTo>
                      <a:lnTo>
                        <a:pt x="2366" y="597"/>
                      </a:lnTo>
                      <a:lnTo>
                        <a:pt x="2402" y="579"/>
                      </a:lnTo>
                      <a:lnTo>
                        <a:pt x="2437" y="569"/>
                      </a:lnTo>
                      <a:lnTo>
                        <a:pt x="2473" y="552"/>
                      </a:lnTo>
                      <a:lnTo>
                        <a:pt x="2528" y="543"/>
                      </a:lnTo>
                      <a:lnTo>
                        <a:pt x="2573" y="524"/>
                      </a:lnTo>
                      <a:lnTo>
                        <a:pt x="2627" y="516"/>
                      </a:lnTo>
                      <a:lnTo>
                        <a:pt x="2682" y="506"/>
                      </a:lnTo>
                      <a:lnTo>
                        <a:pt x="2736" y="498"/>
                      </a:lnTo>
                      <a:lnTo>
                        <a:pt x="2789" y="480"/>
                      </a:lnTo>
                      <a:lnTo>
                        <a:pt x="2844" y="470"/>
                      </a:lnTo>
                      <a:lnTo>
                        <a:pt x="2889" y="452"/>
                      </a:lnTo>
                      <a:lnTo>
                        <a:pt x="2935" y="443"/>
                      </a:lnTo>
                      <a:lnTo>
                        <a:pt x="2979" y="425"/>
                      </a:lnTo>
                      <a:lnTo>
                        <a:pt x="3024" y="407"/>
                      </a:lnTo>
                      <a:lnTo>
                        <a:pt x="3070" y="389"/>
                      </a:lnTo>
                      <a:lnTo>
                        <a:pt x="3115" y="380"/>
                      </a:lnTo>
                      <a:lnTo>
                        <a:pt x="3160" y="362"/>
                      </a:lnTo>
                      <a:lnTo>
                        <a:pt x="3205" y="352"/>
                      </a:lnTo>
                      <a:lnTo>
                        <a:pt x="3259" y="352"/>
                      </a:lnTo>
                      <a:lnTo>
                        <a:pt x="3277" y="371"/>
                      </a:lnTo>
                      <a:lnTo>
                        <a:pt x="3314" y="389"/>
                      </a:lnTo>
                      <a:lnTo>
                        <a:pt x="3358" y="407"/>
                      </a:lnTo>
                      <a:lnTo>
                        <a:pt x="3404" y="417"/>
                      </a:lnTo>
                      <a:lnTo>
                        <a:pt x="3449" y="435"/>
                      </a:lnTo>
                      <a:lnTo>
                        <a:pt x="3504" y="443"/>
                      </a:lnTo>
                      <a:lnTo>
                        <a:pt x="3539" y="452"/>
                      </a:lnTo>
                      <a:lnTo>
                        <a:pt x="3567" y="452"/>
                      </a:lnTo>
                      <a:lnTo>
                        <a:pt x="3575" y="470"/>
                      </a:lnTo>
                      <a:lnTo>
                        <a:pt x="3575" y="480"/>
                      </a:lnTo>
                      <a:lnTo>
                        <a:pt x="3585" y="480"/>
                      </a:lnTo>
                      <a:lnTo>
                        <a:pt x="3585" y="488"/>
                      </a:lnTo>
                      <a:lnTo>
                        <a:pt x="3593" y="488"/>
                      </a:lnTo>
                      <a:lnTo>
                        <a:pt x="3575" y="443"/>
                      </a:lnTo>
                      <a:lnTo>
                        <a:pt x="3567" y="407"/>
                      </a:lnTo>
                      <a:lnTo>
                        <a:pt x="3548" y="362"/>
                      </a:lnTo>
                      <a:lnTo>
                        <a:pt x="3539" y="326"/>
                      </a:lnTo>
                      <a:lnTo>
                        <a:pt x="3521" y="281"/>
                      </a:lnTo>
                      <a:lnTo>
                        <a:pt x="3504" y="245"/>
                      </a:lnTo>
                      <a:lnTo>
                        <a:pt x="3485" y="208"/>
                      </a:lnTo>
                      <a:lnTo>
                        <a:pt x="3467" y="163"/>
                      </a:lnTo>
                      <a:lnTo>
                        <a:pt x="3350" y="0"/>
                      </a:lnTo>
                      <a:lnTo>
                        <a:pt x="3340" y="0"/>
                      </a:lnTo>
                      <a:lnTo>
                        <a:pt x="3322" y="0"/>
                      </a:lnTo>
                      <a:lnTo>
                        <a:pt x="3314" y="0"/>
                      </a:lnTo>
                      <a:lnTo>
                        <a:pt x="3295" y="0"/>
                      </a:lnTo>
                      <a:lnTo>
                        <a:pt x="3287" y="0"/>
                      </a:lnTo>
                      <a:lnTo>
                        <a:pt x="3277" y="0"/>
                      </a:lnTo>
                      <a:lnTo>
                        <a:pt x="3269" y="0"/>
                      </a:lnTo>
                      <a:lnTo>
                        <a:pt x="3259" y="10"/>
                      </a:lnTo>
                      <a:lnTo>
                        <a:pt x="3105" y="28"/>
                      </a:lnTo>
                      <a:lnTo>
                        <a:pt x="2961" y="63"/>
                      </a:lnTo>
                      <a:lnTo>
                        <a:pt x="2826" y="117"/>
                      </a:lnTo>
                      <a:lnTo>
                        <a:pt x="2700" y="182"/>
                      </a:lnTo>
                      <a:lnTo>
                        <a:pt x="2573" y="245"/>
                      </a:lnTo>
                      <a:lnTo>
                        <a:pt x="2447" y="326"/>
                      </a:lnTo>
                      <a:lnTo>
                        <a:pt x="2329" y="407"/>
                      </a:lnTo>
                      <a:lnTo>
                        <a:pt x="2203" y="480"/>
                      </a:lnTo>
                      <a:lnTo>
                        <a:pt x="2194" y="506"/>
                      </a:lnTo>
                      <a:lnTo>
                        <a:pt x="2176" y="524"/>
                      </a:lnTo>
                      <a:lnTo>
                        <a:pt x="2157" y="552"/>
                      </a:lnTo>
                      <a:lnTo>
                        <a:pt x="2139" y="579"/>
                      </a:lnTo>
                      <a:lnTo>
                        <a:pt x="2121" y="597"/>
                      </a:lnTo>
                      <a:lnTo>
                        <a:pt x="2104" y="615"/>
                      </a:lnTo>
                      <a:lnTo>
                        <a:pt x="2076" y="633"/>
                      </a:lnTo>
                      <a:lnTo>
                        <a:pt x="2050" y="633"/>
                      </a:lnTo>
                      <a:lnTo>
                        <a:pt x="2068" y="642"/>
                      </a:lnTo>
                      <a:lnTo>
                        <a:pt x="2086" y="642"/>
                      </a:lnTo>
                      <a:lnTo>
                        <a:pt x="2104" y="642"/>
                      </a:lnTo>
                      <a:lnTo>
                        <a:pt x="2121" y="642"/>
                      </a:lnTo>
                      <a:lnTo>
                        <a:pt x="2131" y="642"/>
                      </a:lnTo>
                      <a:lnTo>
                        <a:pt x="2149" y="642"/>
                      </a:lnTo>
                      <a:lnTo>
                        <a:pt x="2167" y="652"/>
                      </a:lnTo>
                      <a:lnTo>
                        <a:pt x="2185" y="660"/>
                      </a:lnTo>
                      <a:lnTo>
                        <a:pt x="2185" y="670"/>
                      </a:lnTo>
                      <a:close/>
                    </a:path>
                  </a:pathLst>
                </a:custGeom>
                <a:solidFill>
                  <a:srgbClr val="E07038"/>
                </a:solidFill>
                <a:ln w="9525">
                  <a:noFill/>
                  <a:round/>
                  <a:headEnd/>
                  <a:tailEnd/>
                </a:ln>
              </p:spPr>
              <p:txBody>
                <a:bodyPr>
                  <a:prstTxWarp prst="textNoShape">
                    <a:avLst/>
                  </a:prstTxWarp>
                </a:bodyPr>
                <a:lstStyle/>
                <a:p>
                  <a:endParaRPr lang="en-US"/>
                </a:p>
              </p:txBody>
            </p:sp>
          </p:grpSp>
          <p:grpSp>
            <p:nvGrpSpPr>
              <p:cNvPr id="38920" name="Group 112"/>
              <p:cNvGrpSpPr>
                <a:grpSpLocks noChangeAspect="1"/>
              </p:cNvGrpSpPr>
              <p:nvPr/>
            </p:nvGrpSpPr>
            <p:grpSpPr bwMode="auto">
              <a:xfrm>
                <a:off x="2130" y="3385"/>
                <a:ext cx="484" cy="575"/>
                <a:chOff x="977" y="2352"/>
                <a:chExt cx="952" cy="1146"/>
              </a:xfrm>
            </p:grpSpPr>
            <p:sp>
              <p:nvSpPr>
                <p:cNvPr id="38922" name="AutoShape 113"/>
                <p:cNvSpPr>
                  <a:spLocks noChangeAspect="1" noChangeArrowheads="1" noTextEdit="1"/>
                </p:cNvSpPr>
                <p:nvPr/>
              </p:nvSpPr>
              <p:spPr bwMode="auto">
                <a:xfrm>
                  <a:off x="977" y="2352"/>
                  <a:ext cx="952" cy="1146"/>
                </a:xfrm>
                <a:prstGeom prst="rect">
                  <a:avLst/>
                </a:prstGeom>
                <a:noFill/>
                <a:ln w="9525">
                  <a:noFill/>
                  <a:miter lim="800000"/>
                  <a:headEnd/>
                  <a:tailEnd/>
                </a:ln>
              </p:spPr>
              <p:txBody>
                <a:bodyPr>
                  <a:prstTxWarp prst="textNoShape">
                    <a:avLst/>
                  </a:prstTxWarp>
                </a:bodyPr>
                <a:lstStyle/>
                <a:p>
                  <a:endParaRPr lang="en-US"/>
                </a:p>
              </p:txBody>
            </p:sp>
            <p:sp>
              <p:nvSpPr>
                <p:cNvPr id="38923" name="Freeform 114"/>
                <p:cNvSpPr>
                  <a:spLocks noChangeAspect="1" noEditPoints="1"/>
                </p:cNvSpPr>
                <p:nvPr/>
              </p:nvSpPr>
              <p:spPr bwMode="auto">
                <a:xfrm>
                  <a:off x="981" y="2358"/>
                  <a:ext cx="880" cy="1062"/>
                </a:xfrm>
                <a:custGeom>
                  <a:avLst/>
                  <a:gdLst>
                    <a:gd name="T0" fmla="*/ 836 w 880"/>
                    <a:gd name="T1" fmla="*/ 386 h 1062"/>
                    <a:gd name="T2" fmla="*/ 788 w 880"/>
                    <a:gd name="T3" fmla="*/ 310 h 1062"/>
                    <a:gd name="T4" fmla="*/ 720 w 880"/>
                    <a:gd name="T5" fmla="*/ 220 h 1062"/>
                    <a:gd name="T6" fmla="*/ 760 w 880"/>
                    <a:gd name="T7" fmla="*/ 158 h 1062"/>
                    <a:gd name="T8" fmla="*/ 750 w 880"/>
                    <a:gd name="T9" fmla="*/ 122 h 1062"/>
                    <a:gd name="T10" fmla="*/ 724 w 880"/>
                    <a:gd name="T11" fmla="*/ 100 h 1062"/>
                    <a:gd name="T12" fmla="*/ 716 w 880"/>
                    <a:gd name="T13" fmla="*/ 56 h 1062"/>
                    <a:gd name="T14" fmla="*/ 690 w 880"/>
                    <a:gd name="T15" fmla="*/ 36 h 1062"/>
                    <a:gd name="T16" fmla="*/ 642 w 880"/>
                    <a:gd name="T17" fmla="*/ 0 h 1062"/>
                    <a:gd name="T18" fmla="*/ 584 w 880"/>
                    <a:gd name="T19" fmla="*/ 8 h 1062"/>
                    <a:gd name="T20" fmla="*/ 538 w 880"/>
                    <a:gd name="T21" fmla="*/ 40 h 1062"/>
                    <a:gd name="T22" fmla="*/ 470 w 880"/>
                    <a:gd name="T23" fmla="*/ 74 h 1062"/>
                    <a:gd name="T24" fmla="*/ 470 w 880"/>
                    <a:gd name="T25" fmla="*/ 106 h 1062"/>
                    <a:gd name="T26" fmla="*/ 478 w 880"/>
                    <a:gd name="T27" fmla="*/ 148 h 1062"/>
                    <a:gd name="T28" fmla="*/ 552 w 880"/>
                    <a:gd name="T29" fmla="*/ 148 h 1062"/>
                    <a:gd name="T30" fmla="*/ 514 w 880"/>
                    <a:gd name="T31" fmla="*/ 238 h 1062"/>
                    <a:gd name="T32" fmla="*/ 514 w 880"/>
                    <a:gd name="T33" fmla="*/ 334 h 1062"/>
                    <a:gd name="T34" fmla="*/ 536 w 880"/>
                    <a:gd name="T35" fmla="*/ 386 h 1062"/>
                    <a:gd name="T36" fmla="*/ 550 w 880"/>
                    <a:gd name="T37" fmla="*/ 416 h 1062"/>
                    <a:gd name="T38" fmla="*/ 520 w 880"/>
                    <a:gd name="T39" fmla="*/ 480 h 1062"/>
                    <a:gd name="T40" fmla="*/ 416 w 880"/>
                    <a:gd name="T41" fmla="*/ 534 h 1062"/>
                    <a:gd name="T42" fmla="*/ 264 w 880"/>
                    <a:gd name="T43" fmla="*/ 528 h 1062"/>
                    <a:gd name="T44" fmla="*/ 218 w 880"/>
                    <a:gd name="T45" fmla="*/ 550 h 1062"/>
                    <a:gd name="T46" fmla="*/ 30 w 880"/>
                    <a:gd name="T47" fmla="*/ 734 h 1062"/>
                    <a:gd name="T48" fmla="*/ 44 w 880"/>
                    <a:gd name="T49" fmla="*/ 792 h 1062"/>
                    <a:gd name="T50" fmla="*/ 84 w 880"/>
                    <a:gd name="T51" fmla="*/ 878 h 1062"/>
                    <a:gd name="T52" fmla="*/ 112 w 880"/>
                    <a:gd name="T53" fmla="*/ 914 h 1062"/>
                    <a:gd name="T54" fmla="*/ 152 w 880"/>
                    <a:gd name="T55" fmla="*/ 872 h 1062"/>
                    <a:gd name="T56" fmla="*/ 202 w 880"/>
                    <a:gd name="T57" fmla="*/ 896 h 1062"/>
                    <a:gd name="T58" fmla="*/ 260 w 880"/>
                    <a:gd name="T59" fmla="*/ 870 h 1062"/>
                    <a:gd name="T60" fmla="*/ 290 w 880"/>
                    <a:gd name="T61" fmla="*/ 838 h 1062"/>
                    <a:gd name="T62" fmla="*/ 350 w 880"/>
                    <a:gd name="T63" fmla="*/ 862 h 1062"/>
                    <a:gd name="T64" fmla="*/ 356 w 880"/>
                    <a:gd name="T65" fmla="*/ 838 h 1062"/>
                    <a:gd name="T66" fmla="*/ 404 w 880"/>
                    <a:gd name="T67" fmla="*/ 844 h 1062"/>
                    <a:gd name="T68" fmla="*/ 398 w 880"/>
                    <a:gd name="T69" fmla="*/ 802 h 1062"/>
                    <a:gd name="T70" fmla="*/ 404 w 880"/>
                    <a:gd name="T71" fmla="*/ 780 h 1062"/>
                    <a:gd name="T72" fmla="*/ 448 w 880"/>
                    <a:gd name="T73" fmla="*/ 774 h 1062"/>
                    <a:gd name="T74" fmla="*/ 456 w 880"/>
                    <a:gd name="T75" fmla="*/ 844 h 1062"/>
                    <a:gd name="T76" fmla="*/ 452 w 880"/>
                    <a:gd name="T77" fmla="*/ 890 h 1062"/>
                    <a:gd name="T78" fmla="*/ 470 w 880"/>
                    <a:gd name="T79" fmla="*/ 900 h 1062"/>
                    <a:gd name="T80" fmla="*/ 520 w 880"/>
                    <a:gd name="T81" fmla="*/ 924 h 1062"/>
                    <a:gd name="T82" fmla="*/ 592 w 880"/>
                    <a:gd name="T83" fmla="*/ 888 h 1062"/>
                    <a:gd name="T84" fmla="*/ 598 w 880"/>
                    <a:gd name="T85" fmla="*/ 902 h 1062"/>
                    <a:gd name="T86" fmla="*/ 610 w 880"/>
                    <a:gd name="T87" fmla="*/ 916 h 1062"/>
                    <a:gd name="T88" fmla="*/ 604 w 880"/>
                    <a:gd name="T89" fmla="*/ 982 h 1062"/>
                    <a:gd name="T90" fmla="*/ 526 w 880"/>
                    <a:gd name="T91" fmla="*/ 998 h 1062"/>
                    <a:gd name="T92" fmla="*/ 466 w 880"/>
                    <a:gd name="T93" fmla="*/ 984 h 1062"/>
                    <a:gd name="T94" fmla="*/ 442 w 880"/>
                    <a:gd name="T95" fmla="*/ 1036 h 1062"/>
                    <a:gd name="T96" fmla="*/ 546 w 880"/>
                    <a:gd name="T97" fmla="*/ 1042 h 1062"/>
                    <a:gd name="T98" fmla="*/ 650 w 880"/>
                    <a:gd name="T99" fmla="*/ 1058 h 1062"/>
                    <a:gd name="T100" fmla="*/ 688 w 880"/>
                    <a:gd name="T101" fmla="*/ 1046 h 1062"/>
                    <a:gd name="T102" fmla="*/ 776 w 880"/>
                    <a:gd name="T103" fmla="*/ 1038 h 1062"/>
                    <a:gd name="T104" fmla="*/ 840 w 880"/>
                    <a:gd name="T105" fmla="*/ 1018 h 1062"/>
                    <a:gd name="T106" fmla="*/ 730 w 880"/>
                    <a:gd name="T107" fmla="*/ 998 h 1062"/>
                    <a:gd name="T108" fmla="*/ 654 w 880"/>
                    <a:gd name="T109" fmla="*/ 918 h 1062"/>
                    <a:gd name="T110" fmla="*/ 692 w 880"/>
                    <a:gd name="T111" fmla="*/ 904 h 1062"/>
                    <a:gd name="T112" fmla="*/ 778 w 880"/>
                    <a:gd name="T113" fmla="*/ 790 h 1062"/>
                    <a:gd name="T114" fmla="*/ 824 w 880"/>
                    <a:gd name="T115" fmla="*/ 726 h 1062"/>
                    <a:gd name="T116" fmla="*/ 880 w 880"/>
                    <a:gd name="T117" fmla="*/ 568 h 1062"/>
                    <a:gd name="T118" fmla="*/ 432 w 880"/>
                    <a:gd name="T119" fmla="*/ 730 h 1062"/>
                    <a:gd name="T120" fmla="*/ 458 w 880"/>
                    <a:gd name="T121" fmla="*/ 722 h 10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0"/>
                    <a:gd name="T184" fmla="*/ 0 h 1062"/>
                    <a:gd name="T185" fmla="*/ 880 w 880"/>
                    <a:gd name="T186" fmla="*/ 1062 h 10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0" h="1062">
                      <a:moveTo>
                        <a:pt x="878" y="542"/>
                      </a:moveTo>
                      <a:lnTo>
                        <a:pt x="876" y="516"/>
                      </a:lnTo>
                      <a:lnTo>
                        <a:pt x="876" y="502"/>
                      </a:lnTo>
                      <a:lnTo>
                        <a:pt x="874" y="486"/>
                      </a:lnTo>
                      <a:lnTo>
                        <a:pt x="872" y="472"/>
                      </a:lnTo>
                      <a:lnTo>
                        <a:pt x="868" y="460"/>
                      </a:lnTo>
                      <a:lnTo>
                        <a:pt x="864" y="446"/>
                      </a:lnTo>
                      <a:lnTo>
                        <a:pt x="858" y="434"/>
                      </a:lnTo>
                      <a:lnTo>
                        <a:pt x="852" y="422"/>
                      </a:lnTo>
                      <a:lnTo>
                        <a:pt x="846" y="410"/>
                      </a:lnTo>
                      <a:lnTo>
                        <a:pt x="844" y="404"/>
                      </a:lnTo>
                      <a:lnTo>
                        <a:pt x="842" y="396"/>
                      </a:lnTo>
                      <a:lnTo>
                        <a:pt x="838" y="392"/>
                      </a:lnTo>
                      <a:lnTo>
                        <a:pt x="836" y="386"/>
                      </a:lnTo>
                      <a:lnTo>
                        <a:pt x="834" y="380"/>
                      </a:lnTo>
                      <a:lnTo>
                        <a:pt x="830" y="374"/>
                      </a:lnTo>
                      <a:lnTo>
                        <a:pt x="826" y="368"/>
                      </a:lnTo>
                      <a:lnTo>
                        <a:pt x="822" y="364"/>
                      </a:lnTo>
                      <a:lnTo>
                        <a:pt x="820" y="358"/>
                      </a:lnTo>
                      <a:lnTo>
                        <a:pt x="818" y="354"/>
                      </a:lnTo>
                      <a:lnTo>
                        <a:pt x="818" y="348"/>
                      </a:lnTo>
                      <a:lnTo>
                        <a:pt x="814" y="344"/>
                      </a:lnTo>
                      <a:lnTo>
                        <a:pt x="810" y="338"/>
                      </a:lnTo>
                      <a:lnTo>
                        <a:pt x="808" y="332"/>
                      </a:lnTo>
                      <a:lnTo>
                        <a:pt x="804" y="326"/>
                      </a:lnTo>
                      <a:lnTo>
                        <a:pt x="798" y="320"/>
                      </a:lnTo>
                      <a:lnTo>
                        <a:pt x="792" y="314"/>
                      </a:lnTo>
                      <a:lnTo>
                        <a:pt x="788" y="310"/>
                      </a:lnTo>
                      <a:lnTo>
                        <a:pt x="782" y="304"/>
                      </a:lnTo>
                      <a:lnTo>
                        <a:pt x="776" y="300"/>
                      </a:lnTo>
                      <a:lnTo>
                        <a:pt x="770" y="288"/>
                      </a:lnTo>
                      <a:lnTo>
                        <a:pt x="762" y="278"/>
                      </a:lnTo>
                      <a:lnTo>
                        <a:pt x="750" y="268"/>
                      </a:lnTo>
                      <a:lnTo>
                        <a:pt x="740" y="260"/>
                      </a:lnTo>
                      <a:lnTo>
                        <a:pt x="728" y="250"/>
                      </a:lnTo>
                      <a:lnTo>
                        <a:pt x="720" y="240"/>
                      </a:lnTo>
                      <a:lnTo>
                        <a:pt x="714" y="230"/>
                      </a:lnTo>
                      <a:lnTo>
                        <a:pt x="710" y="216"/>
                      </a:lnTo>
                      <a:lnTo>
                        <a:pt x="712" y="218"/>
                      </a:lnTo>
                      <a:lnTo>
                        <a:pt x="714" y="218"/>
                      </a:lnTo>
                      <a:lnTo>
                        <a:pt x="718" y="218"/>
                      </a:lnTo>
                      <a:lnTo>
                        <a:pt x="720" y="220"/>
                      </a:lnTo>
                      <a:lnTo>
                        <a:pt x="722" y="220"/>
                      </a:lnTo>
                      <a:lnTo>
                        <a:pt x="724" y="220"/>
                      </a:lnTo>
                      <a:lnTo>
                        <a:pt x="728" y="220"/>
                      </a:lnTo>
                      <a:lnTo>
                        <a:pt x="730" y="220"/>
                      </a:lnTo>
                      <a:lnTo>
                        <a:pt x="736" y="216"/>
                      </a:lnTo>
                      <a:lnTo>
                        <a:pt x="742" y="210"/>
                      </a:lnTo>
                      <a:lnTo>
                        <a:pt x="748" y="206"/>
                      </a:lnTo>
                      <a:lnTo>
                        <a:pt x="752" y="200"/>
                      </a:lnTo>
                      <a:lnTo>
                        <a:pt x="756" y="194"/>
                      </a:lnTo>
                      <a:lnTo>
                        <a:pt x="758" y="186"/>
                      </a:lnTo>
                      <a:lnTo>
                        <a:pt x="760" y="180"/>
                      </a:lnTo>
                      <a:lnTo>
                        <a:pt x="762" y="172"/>
                      </a:lnTo>
                      <a:lnTo>
                        <a:pt x="762" y="166"/>
                      </a:lnTo>
                      <a:lnTo>
                        <a:pt x="760" y="158"/>
                      </a:lnTo>
                      <a:lnTo>
                        <a:pt x="756" y="152"/>
                      </a:lnTo>
                      <a:lnTo>
                        <a:pt x="754" y="146"/>
                      </a:lnTo>
                      <a:lnTo>
                        <a:pt x="748" y="140"/>
                      </a:lnTo>
                      <a:lnTo>
                        <a:pt x="744" y="136"/>
                      </a:lnTo>
                      <a:lnTo>
                        <a:pt x="738" y="132"/>
                      </a:lnTo>
                      <a:lnTo>
                        <a:pt x="732" y="128"/>
                      </a:lnTo>
                      <a:lnTo>
                        <a:pt x="732" y="126"/>
                      </a:lnTo>
                      <a:lnTo>
                        <a:pt x="734" y="126"/>
                      </a:lnTo>
                      <a:lnTo>
                        <a:pt x="736" y="124"/>
                      </a:lnTo>
                      <a:lnTo>
                        <a:pt x="738" y="124"/>
                      </a:lnTo>
                      <a:lnTo>
                        <a:pt x="740" y="122"/>
                      </a:lnTo>
                      <a:lnTo>
                        <a:pt x="744" y="122"/>
                      </a:lnTo>
                      <a:lnTo>
                        <a:pt x="746" y="122"/>
                      </a:lnTo>
                      <a:lnTo>
                        <a:pt x="750" y="122"/>
                      </a:lnTo>
                      <a:lnTo>
                        <a:pt x="752" y="122"/>
                      </a:lnTo>
                      <a:lnTo>
                        <a:pt x="754" y="122"/>
                      </a:lnTo>
                      <a:lnTo>
                        <a:pt x="756" y="120"/>
                      </a:lnTo>
                      <a:lnTo>
                        <a:pt x="758" y="118"/>
                      </a:lnTo>
                      <a:lnTo>
                        <a:pt x="756" y="112"/>
                      </a:lnTo>
                      <a:lnTo>
                        <a:pt x="752" y="110"/>
                      </a:lnTo>
                      <a:lnTo>
                        <a:pt x="748" y="108"/>
                      </a:lnTo>
                      <a:lnTo>
                        <a:pt x="742" y="106"/>
                      </a:lnTo>
                      <a:lnTo>
                        <a:pt x="736" y="106"/>
                      </a:lnTo>
                      <a:lnTo>
                        <a:pt x="730" y="106"/>
                      </a:lnTo>
                      <a:lnTo>
                        <a:pt x="724" y="106"/>
                      </a:lnTo>
                      <a:lnTo>
                        <a:pt x="720" y="104"/>
                      </a:lnTo>
                      <a:lnTo>
                        <a:pt x="722" y="102"/>
                      </a:lnTo>
                      <a:lnTo>
                        <a:pt x="724" y="100"/>
                      </a:lnTo>
                      <a:lnTo>
                        <a:pt x="728" y="96"/>
                      </a:lnTo>
                      <a:lnTo>
                        <a:pt x="726" y="92"/>
                      </a:lnTo>
                      <a:lnTo>
                        <a:pt x="694" y="92"/>
                      </a:lnTo>
                      <a:lnTo>
                        <a:pt x="698" y="86"/>
                      </a:lnTo>
                      <a:lnTo>
                        <a:pt x="700" y="80"/>
                      </a:lnTo>
                      <a:lnTo>
                        <a:pt x="704" y="76"/>
                      </a:lnTo>
                      <a:lnTo>
                        <a:pt x="710" y="72"/>
                      </a:lnTo>
                      <a:lnTo>
                        <a:pt x="714" y="70"/>
                      </a:lnTo>
                      <a:lnTo>
                        <a:pt x="720" y="66"/>
                      </a:lnTo>
                      <a:lnTo>
                        <a:pt x="726" y="66"/>
                      </a:lnTo>
                      <a:lnTo>
                        <a:pt x="732" y="64"/>
                      </a:lnTo>
                      <a:lnTo>
                        <a:pt x="732" y="62"/>
                      </a:lnTo>
                      <a:lnTo>
                        <a:pt x="724" y="58"/>
                      </a:lnTo>
                      <a:lnTo>
                        <a:pt x="716" y="56"/>
                      </a:lnTo>
                      <a:lnTo>
                        <a:pt x="710" y="56"/>
                      </a:lnTo>
                      <a:lnTo>
                        <a:pt x="702" y="56"/>
                      </a:lnTo>
                      <a:lnTo>
                        <a:pt x="694" y="58"/>
                      </a:lnTo>
                      <a:lnTo>
                        <a:pt x="686" y="60"/>
                      </a:lnTo>
                      <a:lnTo>
                        <a:pt x="680" y="62"/>
                      </a:lnTo>
                      <a:lnTo>
                        <a:pt x="672" y="66"/>
                      </a:lnTo>
                      <a:lnTo>
                        <a:pt x="670" y="64"/>
                      </a:lnTo>
                      <a:lnTo>
                        <a:pt x="674" y="60"/>
                      </a:lnTo>
                      <a:lnTo>
                        <a:pt x="678" y="58"/>
                      </a:lnTo>
                      <a:lnTo>
                        <a:pt x="682" y="54"/>
                      </a:lnTo>
                      <a:lnTo>
                        <a:pt x="684" y="50"/>
                      </a:lnTo>
                      <a:lnTo>
                        <a:pt x="686" y="46"/>
                      </a:lnTo>
                      <a:lnTo>
                        <a:pt x="688" y="40"/>
                      </a:lnTo>
                      <a:lnTo>
                        <a:pt x="690" y="36"/>
                      </a:lnTo>
                      <a:lnTo>
                        <a:pt x="690" y="32"/>
                      </a:lnTo>
                      <a:lnTo>
                        <a:pt x="690" y="28"/>
                      </a:lnTo>
                      <a:lnTo>
                        <a:pt x="688" y="22"/>
                      </a:lnTo>
                      <a:lnTo>
                        <a:pt x="686" y="20"/>
                      </a:lnTo>
                      <a:lnTo>
                        <a:pt x="682" y="16"/>
                      </a:lnTo>
                      <a:lnTo>
                        <a:pt x="678" y="12"/>
                      </a:lnTo>
                      <a:lnTo>
                        <a:pt x="676" y="10"/>
                      </a:lnTo>
                      <a:lnTo>
                        <a:pt x="672" y="6"/>
                      </a:lnTo>
                      <a:lnTo>
                        <a:pt x="668" y="6"/>
                      </a:lnTo>
                      <a:lnTo>
                        <a:pt x="664" y="4"/>
                      </a:lnTo>
                      <a:lnTo>
                        <a:pt x="658" y="2"/>
                      </a:lnTo>
                      <a:lnTo>
                        <a:pt x="652" y="2"/>
                      </a:lnTo>
                      <a:lnTo>
                        <a:pt x="648" y="0"/>
                      </a:lnTo>
                      <a:lnTo>
                        <a:pt x="642" y="0"/>
                      </a:lnTo>
                      <a:lnTo>
                        <a:pt x="638" y="0"/>
                      </a:lnTo>
                      <a:lnTo>
                        <a:pt x="632" y="0"/>
                      </a:lnTo>
                      <a:lnTo>
                        <a:pt x="628" y="0"/>
                      </a:lnTo>
                      <a:lnTo>
                        <a:pt x="624" y="2"/>
                      </a:lnTo>
                      <a:lnTo>
                        <a:pt x="620" y="6"/>
                      </a:lnTo>
                      <a:lnTo>
                        <a:pt x="618" y="10"/>
                      </a:lnTo>
                      <a:lnTo>
                        <a:pt x="620" y="14"/>
                      </a:lnTo>
                      <a:lnTo>
                        <a:pt x="614" y="14"/>
                      </a:lnTo>
                      <a:lnTo>
                        <a:pt x="610" y="12"/>
                      </a:lnTo>
                      <a:lnTo>
                        <a:pt x="604" y="12"/>
                      </a:lnTo>
                      <a:lnTo>
                        <a:pt x="600" y="12"/>
                      </a:lnTo>
                      <a:lnTo>
                        <a:pt x="594" y="10"/>
                      </a:lnTo>
                      <a:lnTo>
                        <a:pt x="590" y="8"/>
                      </a:lnTo>
                      <a:lnTo>
                        <a:pt x="584" y="8"/>
                      </a:lnTo>
                      <a:lnTo>
                        <a:pt x="580" y="6"/>
                      </a:lnTo>
                      <a:lnTo>
                        <a:pt x="572" y="6"/>
                      </a:lnTo>
                      <a:lnTo>
                        <a:pt x="566" y="6"/>
                      </a:lnTo>
                      <a:lnTo>
                        <a:pt x="560" y="8"/>
                      </a:lnTo>
                      <a:lnTo>
                        <a:pt x="554" y="10"/>
                      </a:lnTo>
                      <a:lnTo>
                        <a:pt x="548" y="12"/>
                      </a:lnTo>
                      <a:lnTo>
                        <a:pt x="542" y="16"/>
                      </a:lnTo>
                      <a:lnTo>
                        <a:pt x="538" y="20"/>
                      </a:lnTo>
                      <a:lnTo>
                        <a:pt x="534" y="26"/>
                      </a:lnTo>
                      <a:lnTo>
                        <a:pt x="532" y="30"/>
                      </a:lnTo>
                      <a:lnTo>
                        <a:pt x="534" y="32"/>
                      </a:lnTo>
                      <a:lnTo>
                        <a:pt x="538" y="36"/>
                      </a:lnTo>
                      <a:lnTo>
                        <a:pt x="540" y="38"/>
                      </a:lnTo>
                      <a:lnTo>
                        <a:pt x="538" y="40"/>
                      </a:lnTo>
                      <a:lnTo>
                        <a:pt x="534" y="40"/>
                      </a:lnTo>
                      <a:lnTo>
                        <a:pt x="532" y="42"/>
                      </a:lnTo>
                      <a:lnTo>
                        <a:pt x="528" y="42"/>
                      </a:lnTo>
                      <a:lnTo>
                        <a:pt x="526" y="42"/>
                      </a:lnTo>
                      <a:lnTo>
                        <a:pt x="522" y="44"/>
                      </a:lnTo>
                      <a:lnTo>
                        <a:pt x="520" y="44"/>
                      </a:lnTo>
                      <a:lnTo>
                        <a:pt x="516" y="46"/>
                      </a:lnTo>
                      <a:lnTo>
                        <a:pt x="510" y="48"/>
                      </a:lnTo>
                      <a:lnTo>
                        <a:pt x="502" y="52"/>
                      </a:lnTo>
                      <a:lnTo>
                        <a:pt x="496" y="54"/>
                      </a:lnTo>
                      <a:lnTo>
                        <a:pt x="488" y="58"/>
                      </a:lnTo>
                      <a:lnTo>
                        <a:pt x="482" y="62"/>
                      </a:lnTo>
                      <a:lnTo>
                        <a:pt x="476" y="68"/>
                      </a:lnTo>
                      <a:lnTo>
                        <a:pt x="470" y="74"/>
                      </a:lnTo>
                      <a:lnTo>
                        <a:pt x="466" y="82"/>
                      </a:lnTo>
                      <a:lnTo>
                        <a:pt x="468" y="84"/>
                      </a:lnTo>
                      <a:lnTo>
                        <a:pt x="470" y="86"/>
                      </a:lnTo>
                      <a:lnTo>
                        <a:pt x="472" y="86"/>
                      </a:lnTo>
                      <a:lnTo>
                        <a:pt x="474" y="88"/>
                      </a:lnTo>
                      <a:lnTo>
                        <a:pt x="478" y="88"/>
                      </a:lnTo>
                      <a:lnTo>
                        <a:pt x="480" y="88"/>
                      </a:lnTo>
                      <a:lnTo>
                        <a:pt x="482" y="88"/>
                      </a:lnTo>
                      <a:lnTo>
                        <a:pt x="484" y="88"/>
                      </a:lnTo>
                      <a:lnTo>
                        <a:pt x="482" y="92"/>
                      </a:lnTo>
                      <a:lnTo>
                        <a:pt x="478" y="96"/>
                      </a:lnTo>
                      <a:lnTo>
                        <a:pt x="474" y="100"/>
                      </a:lnTo>
                      <a:lnTo>
                        <a:pt x="472" y="102"/>
                      </a:lnTo>
                      <a:lnTo>
                        <a:pt x="470" y="106"/>
                      </a:lnTo>
                      <a:lnTo>
                        <a:pt x="466" y="110"/>
                      </a:lnTo>
                      <a:lnTo>
                        <a:pt x="464" y="116"/>
                      </a:lnTo>
                      <a:lnTo>
                        <a:pt x="462" y="120"/>
                      </a:lnTo>
                      <a:lnTo>
                        <a:pt x="460" y="128"/>
                      </a:lnTo>
                      <a:lnTo>
                        <a:pt x="458" y="134"/>
                      </a:lnTo>
                      <a:lnTo>
                        <a:pt x="456" y="142"/>
                      </a:lnTo>
                      <a:lnTo>
                        <a:pt x="460" y="150"/>
                      </a:lnTo>
                      <a:lnTo>
                        <a:pt x="466" y="150"/>
                      </a:lnTo>
                      <a:lnTo>
                        <a:pt x="470" y="148"/>
                      </a:lnTo>
                      <a:lnTo>
                        <a:pt x="474" y="146"/>
                      </a:lnTo>
                      <a:lnTo>
                        <a:pt x="478" y="142"/>
                      </a:lnTo>
                      <a:lnTo>
                        <a:pt x="478" y="144"/>
                      </a:lnTo>
                      <a:lnTo>
                        <a:pt x="478" y="146"/>
                      </a:lnTo>
                      <a:lnTo>
                        <a:pt x="478" y="148"/>
                      </a:lnTo>
                      <a:lnTo>
                        <a:pt x="476" y="150"/>
                      </a:lnTo>
                      <a:lnTo>
                        <a:pt x="476" y="160"/>
                      </a:lnTo>
                      <a:lnTo>
                        <a:pt x="476" y="170"/>
                      </a:lnTo>
                      <a:lnTo>
                        <a:pt x="478" y="180"/>
                      </a:lnTo>
                      <a:lnTo>
                        <a:pt x="486" y="188"/>
                      </a:lnTo>
                      <a:lnTo>
                        <a:pt x="498" y="188"/>
                      </a:lnTo>
                      <a:lnTo>
                        <a:pt x="508" y="184"/>
                      </a:lnTo>
                      <a:lnTo>
                        <a:pt x="516" y="176"/>
                      </a:lnTo>
                      <a:lnTo>
                        <a:pt x="524" y="168"/>
                      </a:lnTo>
                      <a:lnTo>
                        <a:pt x="530" y="160"/>
                      </a:lnTo>
                      <a:lnTo>
                        <a:pt x="538" y="150"/>
                      </a:lnTo>
                      <a:lnTo>
                        <a:pt x="548" y="144"/>
                      </a:lnTo>
                      <a:lnTo>
                        <a:pt x="558" y="142"/>
                      </a:lnTo>
                      <a:lnTo>
                        <a:pt x="552" y="148"/>
                      </a:lnTo>
                      <a:lnTo>
                        <a:pt x="548" y="154"/>
                      </a:lnTo>
                      <a:lnTo>
                        <a:pt x="542" y="160"/>
                      </a:lnTo>
                      <a:lnTo>
                        <a:pt x="538" y="166"/>
                      </a:lnTo>
                      <a:lnTo>
                        <a:pt x="534" y="174"/>
                      </a:lnTo>
                      <a:lnTo>
                        <a:pt x="530" y="180"/>
                      </a:lnTo>
                      <a:lnTo>
                        <a:pt x="526" y="186"/>
                      </a:lnTo>
                      <a:lnTo>
                        <a:pt x="522" y="194"/>
                      </a:lnTo>
                      <a:lnTo>
                        <a:pt x="520" y="198"/>
                      </a:lnTo>
                      <a:lnTo>
                        <a:pt x="520" y="204"/>
                      </a:lnTo>
                      <a:lnTo>
                        <a:pt x="520" y="210"/>
                      </a:lnTo>
                      <a:lnTo>
                        <a:pt x="524" y="212"/>
                      </a:lnTo>
                      <a:lnTo>
                        <a:pt x="520" y="220"/>
                      </a:lnTo>
                      <a:lnTo>
                        <a:pt x="516" y="230"/>
                      </a:lnTo>
                      <a:lnTo>
                        <a:pt x="514" y="238"/>
                      </a:lnTo>
                      <a:lnTo>
                        <a:pt x="512" y="246"/>
                      </a:lnTo>
                      <a:lnTo>
                        <a:pt x="514" y="244"/>
                      </a:lnTo>
                      <a:lnTo>
                        <a:pt x="516" y="244"/>
                      </a:lnTo>
                      <a:lnTo>
                        <a:pt x="516" y="242"/>
                      </a:lnTo>
                      <a:lnTo>
                        <a:pt x="518" y="240"/>
                      </a:lnTo>
                      <a:lnTo>
                        <a:pt x="516" y="252"/>
                      </a:lnTo>
                      <a:lnTo>
                        <a:pt x="514" y="264"/>
                      </a:lnTo>
                      <a:lnTo>
                        <a:pt x="512" y="276"/>
                      </a:lnTo>
                      <a:lnTo>
                        <a:pt x="512" y="290"/>
                      </a:lnTo>
                      <a:lnTo>
                        <a:pt x="514" y="290"/>
                      </a:lnTo>
                      <a:lnTo>
                        <a:pt x="514" y="300"/>
                      </a:lnTo>
                      <a:lnTo>
                        <a:pt x="514" y="312"/>
                      </a:lnTo>
                      <a:lnTo>
                        <a:pt x="514" y="322"/>
                      </a:lnTo>
                      <a:lnTo>
                        <a:pt x="514" y="334"/>
                      </a:lnTo>
                      <a:lnTo>
                        <a:pt x="516" y="334"/>
                      </a:lnTo>
                      <a:lnTo>
                        <a:pt x="518" y="334"/>
                      </a:lnTo>
                      <a:lnTo>
                        <a:pt x="520" y="338"/>
                      </a:lnTo>
                      <a:lnTo>
                        <a:pt x="520" y="346"/>
                      </a:lnTo>
                      <a:lnTo>
                        <a:pt x="520" y="350"/>
                      </a:lnTo>
                      <a:lnTo>
                        <a:pt x="520" y="356"/>
                      </a:lnTo>
                      <a:lnTo>
                        <a:pt x="524" y="358"/>
                      </a:lnTo>
                      <a:lnTo>
                        <a:pt x="526" y="362"/>
                      </a:lnTo>
                      <a:lnTo>
                        <a:pt x="528" y="366"/>
                      </a:lnTo>
                      <a:lnTo>
                        <a:pt x="528" y="372"/>
                      </a:lnTo>
                      <a:lnTo>
                        <a:pt x="530" y="372"/>
                      </a:lnTo>
                      <a:lnTo>
                        <a:pt x="534" y="376"/>
                      </a:lnTo>
                      <a:lnTo>
                        <a:pt x="534" y="380"/>
                      </a:lnTo>
                      <a:lnTo>
                        <a:pt x="536" y="386"/>
                      </a:lnTo>
                      <a:lnTo>
                        <a:pt x="538" y="390"/>
                      </a:lnTo>
                      <a:lnTo>
                        <a:pt x="540" y="390"/>
                      </a:lnTo>
                      <a:lnTo>
                        <a:pt x="540" y="388"/>
                      </a:lnTo>
                      <a:lnTo>
                        <a:pt x="542" y="388"/>
                      </a:lnTo>
                      <a:lnTo>
                        <a:pt x="544" y="392"/>
                      </a:lnTo>
                      <a:lnTo>
                        <a:pt x="544" y="398"/>
                      </a:lnTo>
                      <a:lnTo>
                        <a:pt x="544" y="404"/>
                      </a:lnTo>
                      <a:lnTo>
                        <a:pt x="544" y="410"/>
                      </a:lnTo>
                      <a:lnTo>
                        <a:pt x="546" y="410"/>
                      </a:lnTo>
                      <a:lnTo>
                        <a:pt x="548" y="410"/>
                      </a:lnTo>
                      <a:lnTo>
                        <a:pt x="548" y="408"/>
                      </a:lnTo>
                      <a:lnTo>
                        <a:pt x="548" y="406"/>
                      </a:lnTo>
                      <a:lnTo>
                        <a:pt x="550" y="416"/>
                      </a:lnTo>
                      <a:lnTo>
                        <a:pt x="548" y="424"/>
                      </a:lnTo>
                      <a:lnTo>
                        <a:pt x="544" y="432"/>
                      </a:lnTo>
                      <a:lnTo>
                        <a:pt x="542" y="440"/>
                      </a:lnTo>
                      <a:lnTo>
                        <a:pt x="544" y="440"/>
                      </a:lnTo>
                      <a:lnTo>
                        <a:pt x="546" y="438"/>
                      </a:lnTo>
                      <a:lnTo>
                        <a:pt x="548" y="436"/>
                      </a:lnTo>
                      <a:lnTo>
                        <a:pt x="548" y="440"/>
                      </a:lnTo>
                      <a:lnTo>
                        <a:pt x="548" y="444"/>
                      </a:lnTo>
                      <a:lnTo>
                        <a:pt x="546" y="446"/>
                      </a:lnTo>
                      <a:lnTo>
                        <a:pt x="544" y="450"/>
                      </a:lnTo>
                      <a:lnTo>
                        <a:pt x="536" y="460"/>
                      </a:lnTo>
                      <a:lnTo>
                        <a:pt x="530" y="470"/>
                      </a:lnTo>
                      <a:lnTo>
                        <a:pt x="520" y="480"/>
                      </a:lnTo>
                      <a:lnTo>
                        <a:pt x="512" y="490"/>
                      </a:lnTo>
                      <a:lnTo>
                        <a:pt x="504" y="500"/>
                      </a:lnTo>
                      <a:lnTo>
                        <a:pt x="494" y="510"/>
                      </a:lnTo>
                      <a:lnTo>
                        <a:pt x="484" y="518"/>
                      </a:lnTo>
                      <a:lnTo>
                        <a:pt x="474" y="526"/>
                      </a:lnTo>
                      <a:lnTo>
                        <a:pt x="472" y="528"/>
                      </a:lnTo>
                      <a:lnTo>
                        <a:pt x="468" y="528"/>
                      </a:lnTo>
                      <a:lnTo>
                        <a:pt x="466" y="530"/>
                      </a:lnTo>
                      <a:lnTo>
                        <a:pt x="464" y="532"/>
                      </a:lnTo>
                      <a:lnTo>
                        <a:pt x="454" y="532"/>
                      </a:lnTo>
                      <a:lnTo>
                        <a:pt x="446" y="532"/>
                      </a:lnTo>
                      <a:lnTo>
                        <a:pt x="436" y="534"/>
                      </a:lnTo>
                      <a:lnTo>
                        <a:pt x="426" y="534"/>
                      </a:lnTo>
                      <a:lnTo>
                        <a:pt x="416" y="534"/>
                      </a:lnTo>
                      <a:lnTo>
                        <a:pt x="406" y="534"/>
                      </a:lnTo>
                      <a:lnTo>
                        <a:pt x="394" y="536"/>
                      </a:lnTo>
                      <a:lnTo>
                        <a:pt x="384" y="536"/>
                      </a:lnTo>
                      <a:lnTo>
                        <a:pt x="372" y="536"/>
                      </a:lnTo>
                      <a:lnTo>
                        <a:pt x="362" y="536"/>
                      </a:lnTo>
                      <a:lnTo>
                        <a:pt x="352" y="536"/>
                      </a:lnTo>
                      <a:lnTo>
                        <a:pt x="340" y="536"/>
                      </a:lnTo>
                      <a:lnTo>
                        <a:pt x="330" y="536"/>
                      </a:lnTo>
                      <a:lnTo>
                        <a:pt x="318" y="534"/>
                      </a:lnTo>
                      <a:lnTo>
                        <a:pt x="308" y="534"/>
                      </a:lnTo>
                      <a:lnTo>
                        <a:pt x="298" y="532"/>
                      </a:lnTo>
                      <a:lnTo>
                        <a:pt x="288" y="532"/>
                      </a:lnTo>
                      <a:lnTo>
                        <a:pt x="276" y="530"/>
                      </a:lnTo>
                      <a:lnTo>
                        <a:pt x="264" y="528"/>
                      </a:lnTo>
                      <a:lnTo>
                        <a:pt x="252" y="526"/>
                      </a:lnTo>
                      <a:lnTo>
                        <a:pt x="242" y="526"/>
                      </a:lnTo>
                      <a:lnTo>
                        <a:pt x="230" y="528"/>
                      </a:lnTo>
                      <a:lnTo>
                        <a:pt x="220" y="530"/>
                      </a:lnTo>
                      <a:lnTo>
                        <a:pt x="210" y="536"/>
                      </a:lnTo>
                      <a:lnTo>
                        <a:pt x="210" y="538"/>
                      </a:lnTo>
                      <a:lnTo>
                        <a:pt x="210" y="540"/>
                      </a:lnTo>
                      <a:lnTo>
                        <a:pt x="212" y="540"/>
                      </a:lnTo>
                      <a:lnTo>
                        <a:pt x="214" y="540"/>
                      </a:lnTo>
                      <a:lnTo>
                        <a:pt x="212" y="542"/>
                      </a:lnTo>
                      <a:lnTo>
                        <a:pt x="210" y="544"/>
                      </a:lnTo>
                      <a:lnTo>
                        <a:pt x="210" y="546"/>
                      </a:lnTo>
                      <a:lnTo>
                        <a:pt x="208" y="548"/>
                      </a:lnTo>
                      <a:lnTo>
                        <a:pt x="218" y="550"/>
                      </a:lnTo>
                      <a:lnTo>
                        <a:pt x="204" y="560"/>
                      </a:lnTo>
                      <a:lnTo>
                        <a:pt x="188" y="570"/>
                      </a:lnTo>
                      <a:lnTo>
                        <a:pt x="172" y="580"/>
                      </a:lnTo>
                      <a:lnTo>
                        <a:pt x="156" y="592"/>
                      </a:lnTo>
                      <a:lnTo>
                        <a:pt x="142" y="604"/>
                      </a:lnTo>
                      <a:lnTo>
                        <a:pt x="126" y="616"/>
                      </a:lnTo>
                      <a:lnTo>
                        <a:pt x="112" y="630"/>
                      </a:lnTo>
                      <a:lnTo>
                        <a:pt x="98" y="644"/>
                      </a:lnTo>
                      <a:lnTo>
                        <a:pt x="86" y="658"/>
                      </a:lnTo>
                      <a:lnTo>
                        <a:pt x="74" y="672"/>
                      </a:lnTo>
                      <a:lnTo>
                        <a:pt x="62" y="688"/>
                      </a:lnTo>
                      <a:lnTo>
                        <a:pt x="50" y="702"/>
                      </a:lnTo>
                      <a:lnTo>
                        <a:pt x="40" y="718"/>
                      </a:lnTo>
                      <a:lnTo>
                        <a:pt x="30" y="734"/>
                      </a:lnTo>
                      <a:lnTo>
                        <a:pt x="22" y="750"/>
                      </a:lnTo>
                      <a:lnTo>
                        <a:pt x="14" y="768"/>
                      </a:lnTo>
                      <a:lnTo>
                        <a:pt x="8" y="784"/>
                      </a:lnTo>
                      <a:lnTo>
                        <a:pt x="4" y="798"/>
                      </a:lnTo>
                      <a:lnTo>
                        <a:pt x="2" y="814"/>
                      </a:lnTo>
                      <a:lnTo>
                        <a:pt x="0" y="828"/>
                      </a:lnTo>
                      <a:lnTo>
                        <a:pt x="4" y="844"/>
                      </a:lnTo>
                      <a:lnTo>
                        <a:pt x="8" y="844"/>
                      </a:lnTo>
                      <a:lnTo>
                        <a:pt x="12" y="844"/>
                      </a:lnTo>
                      <a:lnTo>
                        <a:pt x="16" y="840"/>
                      </a:lnTo>
                      <a:lnTo>
                        <a:pt x="18" y="838"/>
                      </a:lnTo>
                      <a:lnTo>
                        <a:pt x="26" y="822"/>
                      </a:lnTo>
                      <a:lnTo>
                        <a:pt x="36" y="806"/>
                      </a:lnTo>
                      <a:lnTo>
                        <a:pt x="44" y="792"/>
                      </a:lnTo>
                      <a:lnTo>
                        <a:pt x="54" y="776"/>
                      </a:lnTo>
                      <a:lnTo>
                        <a:pt x="66" y="762"/>
                      </a:lnTo>
                      <a:lnTo>
                        <a:pt x="78" y="748"/>
                      </a:lnTo>
                      <a:lnTo>
                        <a:pt x="90" y="734"/>
                      </a:lnTo>
                      <a:lnTo>
                        <a:pt x="102" y="722"/>
                      </a:lnTo>
                      <a:lnTo>
                        <a:pt x="98" y="740"/>
                      </a:lnTo>
                      <a:lnTo>
                        <a:pt x="92" y="758"/>
                      </a:lnTo>
                      <a:lnTo>
                        <a:pt x="88" y="776"/>
                      </a:lnTo>
                      <a:lnTo>
                        <a:pt x="84" y="794"/>
                      </a:lnTo>
                      <a:lnTo>
                        <a:pt x="82" y="814"/>
                      </a:lnTo>
                      <a:lnTo>
                        <a:pt x="80" y="834"/>
                      </a:lnTo>
                      <a:lnTo>
                        <a:pt x="80" y="854"/>
                      </a:lnTo>
                      <a:lnTo>
                        <a:pt x="82" y="874"/>
                      </a:lnTo>
                      <a:lnTo>
                        <a:pt x="84" y="878"/>
                      </a:lnTo>
                      <a:lnTo>
                        <a:pt x="84" y="880"/>
                      </a:lnTo>
                      <a:lnTo>
                        <a:pt x="86" y="882"/>
                      </a:lnTo>
                      <a:lnTo>
                        <a:pt x="88" y="882"/>
                      </a:lnTo>
                      <a:lnTo>
                        <a:pt x="92" y="880"/>
                      </a:lnTo>
                      <a:lnTo>
                        <a:pt x="94" y="878"/>
                      </a:lnTo>
                      <a:lnTo>
                        <a:pt x="94" y="874"/>
                      </a:lnTo>
                      <a:lnTo>
                        <a:pt x="96" y="870"/>
                      </a:lnTo>
                      <a:lnTo>
                        <a:pt x="98" y="876"/>
                      </a:lnTo>
                      <a:lnTo>
                        <a:pt x="100" y="884"/>
                      </a:lnTo>
                      <a:lnTo>
                        <a:pt x="102" y="890"/>
                      </a:lnTo>
                      <a:lnTo>
                        <a:pt x="104" y="896"/>
                      </a:lnTo>
                      <a:lnTo>
                        <a:pt x="106" y="902"/>
                      </a:lnTo>
                      <a:lnTo>
                        <a:pt x="110" y="908"/>
                      </a:lnTo>
                      <a:lnTo>
                        <a:pt x="112" y="914"/>
                      </a:lnTo>
                      <a:lnTo>
                        <a:pt x="116" y="918"/>
                      </a:lnTo>
                      <a:lnTo>
                        <a:pt x="118" y="920"/>
                      </a:lnTo>
                      <a:lnTo>
                        <a:pt x="122" y="920"/>
                      </a:lnTo>
                      <a:lnTo>
                        <a:pt x="124" y="920"/>
                      </a:lnTo>
                      <a:lnTo>
                        <a:pt x="126" y="918"/>
                      </a:lnTo>
                      <a:lnTo>
                        <a:pt x="130" y="894"/>
                      </a:lnTo>
                      <a:lnTo>
                        <a:pt x="132" y="868"/>
                      </a:lnTo>
                      <a:lnTo>
                        <a:pt x="136" y="844"/>
                      </a:lnTo>
                      <a:lnTo>
                        <a:pt x="140" y="820"/>
                      </a:lnTo>
                      <a:lnTo>
                        <a:pt x="142" y="816"/>
                      </a:lnTo>
                      <a:lnTo>
                        <a:pt x="144" y="830"/>
                      </a:lnTo>
                      <a:lnTo>
                        <a:pt x="146" y="844"/>
                      </a:lnTo>
                      <a:lnTo>
                        <a:pt x="148" y="858"/>
                      </a:lnTo>
                      <a:lnTo>
                        <a:pt x="152" y="872"/>
                      </a:lnTo>
                      <a:lnTo>
                        <a:pt x="156" y="884"/>
                      </a:lnTo>
                      <a:lnTo>
                        <a:pt x="162" y="898"/>
                      </a:lnTo>
                      <a:lnTo>
                        <a:pt x="168" y="910"/>
                      </a:lnTo>
                      <a:lnTo>
                        <a:pt x="176" y="922"/>
                      </a:lnTo>
                      <a:lnTo>
                        <a:pt x="180" y="924"/>
                      </a:lnTo>
                      <a:lnTo>
                        <a:pt x="182" y="928"/>
                      </a:lnTo>
                      <a:lnTo>
                        <a:pt x="186" y="932"/>
                      </a:lnTo>
                      <a:lnTo>
                        <a:pt x="190" y="936"/>
                      </a:lnTo>
                      <a:lnTo>
                        <a:pt x="194" y="940"/>
                      </a:lnTo>
                      <a:lnTo>
                        <a:pt x="198" y="942"/>
                      </a:lnTo>
                      <a:lnTo>
                        <a:pt x="202" y="942"/>
                      </a:lnTo>
                      <a:lnTo>
                        <a:pt x="206" y="942"/>
                      </a:lnTo>
                      <a:lnTo>
                        <a:pt x="204" y="920"/>
                      </a:lnTo>
                      <a:lnTo>
                        <a:pt x="202" y="896"/>
                      </a:lnTo>
                      <a:lnTo>
                        <a:pt x="200" y="874"/>
                      </a:lnTo>
                      <a:lnTo>
                        <a:pt x="200" y="850"/>
                      </a:lnTo>
                      <a:lnTo>
                        <a:pt x="200" y="836"/>
                      </a:lnTo>
                      <a:lnTo>
                        <a:pt x="202" y="818"/>
                      </a:lnTo>
                      <a:lnTo>
                        <a:pt x="204" y="804"/>
                      </a:lnTo>
                      <a:lnTo>
                        <a:pt x="210" y="788"/>
                      </a:lnTo>
                      <a:lnTo>
                        <a:pt x="212" y="796"/>
                      </a:lnTo>
                      <a:lnTo>
                        <a:pt x="216" y="804"/>
                      </a:lnTo>
                      <a:lnTo>
                        <a:pt x="220" y="812"/>
                      </a:lnTo>
                      <a:lnTo>
                        <a:pt x="224" y="820"/>
                      </a:lnTo>
                      <a:lnTo>
                        <a:pt x="232" y="832"/>
                      </a:lnTo>
                      <a:lnTo>
                        <a:pt x="242" y="846"/>
                      </a:lnTo>
                      <a:lnTo>
                        <a:pt x="250" y="858"/>
                      </a:lnTo>
                      <a:lnTo>
                        <a:pt x="260" y="870"/>
                      </a:lnTo>
                      <a:lnTo>
                        <a:pt x="270" y="880"/>
                      </a:lnTo>
                      <a:lnTo>
                        <a:pt x="282" y="890"/>
                      </a:lnTo>
                      <a:lnTo>
                        <a:pt x="294" y="900"/>
                      </a:lnTo>
                      <a:lnTo>
                        <a:pt x="308" y="906"/>
                      </a:lnTo>
                      <a:lnTo>
                        <a:pt x="312" y="906"/>
                      </a:lnTo>
                      <a:lnTo>
                        <a:pt x="316" y="906"/>
                      </a:lnTo>
                      <a:lnTo>
                        <a:pt x="320" y="904"/>
                      </a:lnTo>
                      <a:lnTo>
                        <a:pt x="322" y="900"/>
                      </a:lnTo>
                      <a:lnTo>
                        <a:pt x="316" y="890"/>
                      </a:lnTo>
                      <a:lnTo>
                        <a:pt x="310" y="880"/>
                      </a:lnTo>
                      <a:lnTo>
                        <a:pt x="304" y="870"/>
                      </a:lnTo>
                      <a:lnTo>
                        <a:pt x="300" y="858"/>
                      </a:lnTo>
                      <a:lnTo>
                        <a:pt x="294" y="848"/>
                      </a:lnTo>
                      <a:lnTo>
                        <a:pt x="290" y="838"/>
                      </a:lnTo>
                      <a:lnTo>
                        <a:pt x="288" y="826"/>
                      </a:lnTo>
                      <a:lnTo>
                        <a:pt x="284" y="814"/>
                      </a:lnTo>
                      <a:lnTo>
                        <a:pt x="284" y="806"/>
                      </a:lnTo>
                      <a:lnTo>
                        <a:pt x="284" y="798"/>
                      </a:lnTo>
                      <a:lnTo>
                        <a:pt x="284" y="790"/>
                      </a:lnTo>
                      <a:lnTo>
                        <a:pt x="284" y="782"/>
                      </a:lnTo>
                      <a:lnTo>
                        <a:pt x="290" y="794"/>
                      </a:lnTo>
                      <a:lnTo>
                        <a:pt x="296" y="804"/>
                      </a:lnTo>
                      <a:lnTo>
                        <a:pt x="302" y="816"/>
                      </a:lnTo>
                      <a:lnTo>
                        <a:pt x="310" y="828"/>
                      </a:lnTo>
                      <a:lnTo>
                        <a:pt x="318" y="838"/>
                      </a:lnTo>
                      <a:lnTo>
                        <a:pt x="328" y="846"/>
                      </a:lnTo>
                      <a:lnTo>
                        <a:pt x="338" y="856"/>
                      </a:lnTo>
                      <a:lnTo>
                        <a:pt x="350" y="862"/>
                      </a:lnTo>
                      <a:lnTo>
                        <a:pt x="354" y="864"/>
                      </a:lnTo>
                      <a:lnTo>
                        <a:pt x="358" y="866"/>
                      </a:lnTo>
                      <a:lnTo>
                        <a:pt x="362" y="868"/>
                      </a:lnTo>
                      <a:lnTo>
                        <a:pt x="366" y="870"/>
                      </a:lnTo>
                      <a:lnTo>
                        <a:pt x="370" y="870"/>
                      </a:lnTo>
                      <a:lnTo>
                        <a:pt x="374" y="870"/>
                      </a:lnTo>
                      <a:lnTo>
                        <a:pt x="378" y="870"/>
                      </a:lnTo>
                      <a:lnTo>
                        <a:pt x="380" y="866"/>
                      </a:lnTo>
                      <a:lnTo>
                        <a:pt x="376" y="862"/>
                      </a:lnTo>
                      <a:lnTo>
                        <a:pt x="372" y="858"/>
                      </a:lnTo>
                      <a:lnTo>
                        <a:pt x="368" y="852"/>
                      </a:lnTo>
                      <a:lnTo>
                        <a:pt x="364" y="846"/>
                      </a:lnTo>
                      <a:lnTo>
                        <a:pt x="360" y="842"/>
                      </a:lnTo>
                      <a:lnTo>
                        <a:pt x="356" y="838"/>
                      </a:lnTo>
                      <a:lnTo>
                        <a:pt x="352" y="832"/>
                      </a:lnTo>
                      <a:lnTo>
                        <a:pt x="350" y="826"/>
                      </a:lnTo>
                      <a:lnTo>
                        <a:pt x="350" y="824"/>
                      </a:lnTo>
                      <a:lnTo>
                        <a:pt x="354" y="828"/>
                      </a:lnTo>
                      <a:lnTo>
                        <a:pt x="360" y="832"/>
                      </a:lnTo>
                      <a:lnTo>
                        <a:pt x="368" y="836"/>
                      </a:lnTo>
                      <a:lnTo>
                        <a:pt x="374" y="838"/>
                      </a:lnTo>
                      <a:lnTo>
                        <a:pt x="380" y="840"/>
                      </a:lnTo>
                      <a:lnTo>
                        <a:pt x="388" y="842"/>
                      </a:lnTo>
                      <a:lnTo>
                        <a:pt x="394" y="846"/>
                      </a:lnTo>
                      <a:lnTo>
                        <a:pt x="400" y="848"/>
                      </a:lnTo>
                      <a:lnTo>
                        <a:pt x="402" y="846"/>
                      </a:lnTo>
                      <a:lnTo>
                        <a:pt x="404" y="846"/>
                      </a:lnTo>
                      <a:lnTo>
                        <a:pt x="404" y="844"/>
                      </a:lnTo>
                      <a:lnTo>
                        <a:pt x="404" y="842"/>
                      </a:lnTo>
                      <a:lnTo>
                        <a:pt x="398" y="834"/>
                      </a:lnTo>
                      <a:lnTo>
                        <a:pt x="394" y="828"/>
                      </a:lnTo>
                      <a:lnTo>
                        <a:pt x="390" y="822"/>
                      </a:lnTo>
                      <a:lnTo>
                        <a:pt x="384" y="814"/>
                      </a:lnTo>
                      <a:lnTo>
                        <a:pt x="380" y="808"/>
                      </a:lnTo>
                      <a:lnTo>
                        <a:pt x="374" y="800"/>
                      </a:lnTo>
                      <a:lnTo>
                        <a:pt x="370" y="794"/>
                      </a:lnTo>
                      <a:lnTo>
                        <a:pt x="364" y="786"/>
                      </a:lnTo>
                      <a:lnTo>
                        <a:pt x="366" y="786"/>
                      </a:lnTo>
                      <a:lnTo>
                        <a:pt x="374" y="790"/>
                      </a:lnTo>
                      <a:lnTo>
                        <a:pt x="382" y="794"/>
                      </a:lnTo>
                      <a:lnTo>
                        <a:pt x="390" y="798"/>
                      </a:lnTo>
                      <a:lnTo>
                        <a:pt x="398" y="802"/>
                      </a:lnTo>
                      <a:lnTo>
                        <a:pt x="406" y="804"/>
                      </a:lnTo>
                      <a:lnTo>
                        <a:pt x="414" y="808"/>
                      </a:lnTo>
                      <a:lnTo>
                        <a:pt x="424" y="808"/>
                      </a:lnTo>
                      <a:lnTo>
                        <a:pt x="432" y="810"/>
                      </a:lnTo>
                      <a:lnTo>
                        <a:pt x="434" y="810"/>
                      </a:lnTo>
                      <a:lnTo>
                        <a:pt x="436" y="808"/>
                      </a:lnTo>
                      <a:lnTo>
                        <a:pt x="436" y="806"/>
                      </a:lnTo>
                      <a:lnTo>
                        <a:pt x="436" y="804"/>
                      </a:lnTo>
                      <a:lnTo>
                        <a:pt x="432" y="802"/>
                      </a:lnTo>
                      <a:lnTo>
                        <a:pt x="426" y="798"/>
                      </a:lnTo>
                      <a:lnTo>
                        <a:pt x="420" y="794"/>
                      </a:lnTo>
                      <a:lnTo>
                        <a:pt x="414" y="788"/>
                      </a:lnTo>
                      <a:lnTo>
                        <a:pt x="410" y="784"/>
                      </a:lnTo>
                      <a:lnTo>
                        <a:pt x="404" y="780"/>
                      </a:lnTo>
                      <a:lnTo>
                        <a:pt x="398" y="774"/>
                      </a:lnTo>
                      <a:lnTo>
                        <a:pt x="394" y="770"/>
                      </a:lnTo>
                      <a:lnTo>
                        <a:pt x="398" y="770"/>
                      </a:lnTo>
                      <a:lnTo>
                        <a:pt x="402" y="772"/>
                      </a:lnTo>
                      <a:lnTo>
                        <a:pt x="406" y="774"/>
                      </a:lnTo>
                      <a:lnTo>
                        <a:pt x="410" y="774"/>
                      </a:lnTo>
                      <a:lnTo>
                        <a:pt x="416" y="776"/>
                      </a:lnTo>
                      <a:lnTo>
                        <a:pt x="420" y="776"/>
                      </a:lnTo>
                      <a:lnTo>
                        <a:pt x="424" y="776"/>
                      </a:lnTo>
                      <a:lnTo>
                        <a:pt x="430" y="776"/>
                      </a:lnTo>
                      <a:lnTo>
                        <a:pt x="434" y="776"/>
                      </a:lnTo>
                      <a:lnTo>
                        <a:pt x="440" y="774"/>
                      </a:lnTo>
                      <a:lnTo>
                        <a:pt x="444" y="774"/>
                      </a:lnTo>
                      <a:lnTo>
                        <a:pt x="448" y="774"/>
                      </a:lnTo>
                      <a:lnTo>
                        <a:pt x="454" y="774"/>
                      </a:lnTo>
                      <a:lnTo>
                        <a:pt x="458" y="772"/>
                      </a:lnTo>
                      <a:lnTo>
                        <a:pt x="462" y="770"/>
                      </a:lnTo>
                      <a:lnTo>
                        <a:pt x="466" y="768"/>
                      </a:lnTo>
                      <a:lnTo>
                        <a:pt x="466" y="776"/>
                      </a:lnTo>
                      <a:lnTo>
                        <a:pt x="470" y="782"/>
                      </a:lnTo>
                      <a:lnTo>
                        <a:pt x="472" y="790"/>
                      </a:lnTo>
                      <a:lnTo>
                        <a:pt x="474" y="798"/>
                      </a:lnTo>
                      <a:lnTo>
                        <a:pt x="470" y="806"/>
                      </a:lnTo>
                      <a:lnTo>
                        <a:pt x="466" y="814"/>
                      </a:lnTo>
                      <a:lnTo>
                        <a:pt x="464" y="822"/>
                      </a:lnTo>
                      <a:lnTo>
                        <a:pt x="462" y="828"/>
                      </a:lnTo>
                      <a:lnTo>
                        <a:pt x="458" y="838"/>
                      </a:lnTo>
                      <a:lnTo>
                        <a:pt x="456" y="844"/>
                      </a:lnTo>
                      <a:lnTo>
                        <a:pt x="454" y="852"/>
                      </a:lnTo>
                      <a:lnTo>
                        <a:pt x="450" y="860"/>
                      </a:lnTo>
                      <a:lnTo>
                        <a:pt x="450" y="864"/>
                      </a:lnTo>
                      <a:lnTo>
                        <a:pt x="448" y="868"/>
                      </a:lnTo>
                      <a:lnTo>
                        <a:pt x="444" y="872"/>
                      </a:lnTo>
                      <a:lnTo>
                        <a:pt x="442" y="876"/>
                      </a:lnTo>
                      <a:lnTo>
                        <a:pt x="438" y="882"/>
                      </a:lnTo>
                      <a:lnTo>
                        <a:pt x="440" y="886"/>
                      </a:lnTo>
                      <a:lnTo>
                        <a:pt x="444" y="892"/>
                      </a:lnTo>
                      <a:lnTo>
                        <a:pt x="444" y="896"/>
                      </a:lnTo>
                      <a:lnTo>
                        <a:pt x="448" y="896"/>
                      </a:lnTo>
                      <a:lnTo>
                        <a:pt x="448" y="894"/>
                      </a:lnTo>
                      <a:lnTo>
                        <a:pt x="450" y="892"/>
                      </a:lnTo>
                      <a:lnTo>
                        <a:pt x="452" y="890"/>
                      </a:lnTo>
                      <a:lnTo>
                        <a:pt x="454" y="892"/>
                      </a:lnTo>
                      <a:lnTo>
                        <a:pt x="452" y="896"/>
                      </a:lnTo>
                      <a:lnTo>
                        <a:pt x="450" y="900"/>
                      </a:lnTo>
                      <a:lnTo>
                        <a:pt x="450" y="902"/>
                      </a:lnTo>
                      <a:lnTo>
                        <a:pt x="452" y="904"/>
                      </a:lnTo>
                      <a:lnTo>
                        <a:pt x="454" y="902"/>
                      </a:lnTo>
                      <a:lnTo>
                        <a:pt x="456" y="902"/>
                      </a:lnTo>
                      <a:lnTo>
                        <a:pt x="458" y="900"/>
                      </a:lnTo>
                      <a:lnTo>
                        <a:pt x="460" y="902"/>
                      </a:lnTo>
                      <a:lnTo>
                        <a:pt x="462" y="902"/>
                      </a:lnTo>
                      <a:lnTo>
                        <a:pt x="464" y="902"/>
                      </a:lnTo>
                      <a:lnTo>
                        <a:pt x="466" y="902"/>
                      </a:lnTo>
                      <a:lnTo>
                        <a:pt x="468" y="900"/>
                      </a:lnTo>
                      <a:lnTo>
                        <a:pt x="470" y="900"/>
                      </a:lnTo>
                      <a:lnTo>
                        <a:pt x="474" y="900"/>
                      </a:lnTo>
                      <a:lnTo>
                        <a:pt x="476" y="900"/>
                      </a:lnTo>
                      <a:lnTo>
                        <a:pt x="478" y="902"/>
                      </a:lnTo>
                      <a:lnTo>
                        <a:pt x="482" y="902"/>
                      </a:lnTo>
                      <a:lnTo>
                        <a:pt x="486" y="902"/>
                      </a:lnTo>
                      <a:lnTo>
                        <a:pt x="488" y="904"/>
                      </a:lnTo>
                      <a:lnTo>
                        <a:pt x="486" y="914"/>
                      </a:lnTo>
                      <a:lnTo>
                        <a:pt x="484" y="922"/>
                      </a:lnTo>
                      <a:lnTo>
                        <a:pt x="482" y="930"/>
                      </a:lnTo>
                      <a:lnTo>
                        <a:pt x="480" y="940"/>
                      </a:lnTo>
                      <a:lnTo>
                        <a:pt x="514" y="940"/>
                      </a:lnTo>
                      <a:lnTo>
                        <a:pt x="516" y="934"/>
                      </a:lnTo>
                      <a:lnTo>
                        <a:pt x="518" y="930"/>
                      </a:lnTo>
                      <a:lnTo>
                        <a:pt x="520" y="924"/>
                      </a:lnTo>
                      <a:lnTo>
                        <a:pt x="524" y="918"/>
                      </a:lnTo>
                      <a:lnTo>
                        <a:pt x="526" y="914"/>
                      </a:lnTo>
                      <a:lnTo>
                        <a:pt x="528" y="908"/>
                      </a:lnTo>
                      <a:lnTo>
                        <a:pt x="532" y="902"/>
                      </a:lnTo>
                      <a:lnTo>
                        <a:pt x="536" y="898"/>
                      </a:lnTo>
                      <a:lnTo>
                        <a:pt x="542" y="896"/>
                      </a:lnTo>
                      <a:lnTo>
                        <a:pt x="548" y="894"/>
                      </a:lnTo>
                      <a:lnTo>
                        <a:pt x="554" y="892"/>
                      </a:lnTo>
                      <a:lnTo>
                        <a:pt x="562" y="890"/>
                      </a:lnTo>
                      <a:lnTo>
                        <a:pt x="568" y="888"/>
                      </a:lnTo>
                      <a:lnTo>
                        <a:pt x="574" y="888"/>
                      </a:lnTo>
                      <a:lnTo>
                        <a:pt x="582" y="888"/>
                      </a:lnTo>
                      <a:lnTo>
                        <a:pt x="588" y="886"/>
                      </a:lnTo>
                      <a:lnTo>
                        <a:pt x="592" y="888"/>
                      </a:lnTo>
                      <a:lnTo>
                        <a:pt x="596" y="888"/>
                      </a:lnTo>
                      <a:lnTo>
                        <a:pt x="600" y="888"/>
                      </a:lnTo>
                      <a:lnTo>
                        <a:pt x="602" y="888"/>
                      </a:lnTo>
                      <a:lnTo>
                        <a:pt x="598" y="888"/>
                      </a:lnTo>
                      <a:lnTo>
                        <a:pt x="594" y="890"/>
                      </a:lnTo>
                      <a:lnTo>
                        <a:pt x="590" y="892"/>
                      </a:lnTo>
                      <a:lnTo>
                        <a:pt x="588" y="896"/>
                      </a:lnTo>
                      <a:lnTo>
                        <a:pt x="592" y="896"/>
                      </a:lnTo>
                      <a:lnTo>
                        <a:pt x="596" y="898"/>
                      </a:lnTo>
                      <a:lnTo>
                        <a:pt x="600" y="898"/>
                      </a:lnTo>
                      <a:lnTo>
                        <a:pt x="604" y="900"/>
                      </a:lnTo>
                      <a:lnTo>
                        <a:pt x="602" y="902"/>
                      </a:lnTo>
                      <a:lnTo>
                        <a:pt x="600" y="902"/>
                      </a:lnTo>
                      <a:lnTo>
                        <a:pt x="598" y="902"/>
                      </a:lnTo>
                      <a:lnTo>
                        <a:pt x="596" y="904"/>
                      </a:lnTo>
                      <a:lnTo>
                        <a:pt x="592" y="904"/>
                      </a:lnTo>
                      <a:lnTo>
                        <a:pt x="590" y="906"/>
                      </a:lnTo>
                      <a:lnTo>
                        <a:pt x="588" y="906"/>
                      </a:lnTo>
                      <a:lnTo>
                        <a:pt x="586" y="908"/>
                      </a:lnTo>
                      <a:lnTo>
                        <a:pt x="588" y="910"/>
                      </a:lnTo>
                      <a:lnTo>
                        <a:pt x="622" y="908"/>
                      </a:lnTo>
                      <a:lnTo>
                        <a:pt x="620" y="910"/>
                      </a:lnTo>
                      <a:lnTo>
                        <a:pt x="618" y="910"/>
                      </a:lnTo>
                      <a:lnTo>
                        <a:pt x="616" y="910"/>
                      </a:lnTo>
                      <a:lnTo>
                        <a:pt x="612" y="912"/>
                      </a:lnTo>
                      <a:lnTo>
                        <a:pt x="610" y="912"/>
                      </a:lnTo>
                      <a:lnTo>
                        <a:pt x="608" y="914"/>
                      </a:lnTo>
                      <a:lnTo>
                        <a:pt x="610" y="916"/>
                      </a:lnTo>
                      <a:lnTo>
                        <a:pt x="612" y="918"/>
                      </a:lnTo>
                      <a:lnTo>
                        <a:pt x="614" y="918"/>
                      </a:lnTo>
                      <a:lnTo>
                        <a:pt x="616" y="918"/>
                      </a:lnTo>
                      <a:lnTo>
                        <a:pt x="618" y="918"/>
                      </a:lnTo>
                      <a:lnTo>
                        <a:pt x="620" y="916"/>
                      </a:lnTo>
                      <a:lnTo>
                        <a:pt x="620" y="926"/>
                      </a:lnTo>
                      <a:lnTo>
                        <a:pt x="618" y="936"/>
                      </a:lnTo>
                      <a:lnTo>
                        <a:pt x="616" y="946"/>
                      </a:lnTo>
                      <a:lnTo>
                        <a:pt x="614" y="956"/>
                      </a:lnTo>
                      <a:lnTo>
                        <a:pt x="612" y="962"/>
                      </a:lnTo>
                      <a:lnTo>
                        <a:pt x="610" y="966"/>
                      </a:lnTo>
                      <a:lnTo>
                        <a:pt x="608" y="972"/>
                      </a:lnTo>
                      <a:lnTo>
                        <a:pt x="606" y="976"/>
                      </a:lnTo>
                      <a:lnTo>
                        <a:pt x="604" y="982"/>
                      </a:lnTo>
                      <a:lnTo>
                        <a:pt x="602" y="986"/>
                      </a:lnTo>
                      <a:lnTo>
                        <a:pt x="600" y="992"/>
                      </a:lnTo>
                      <a:lnTo>
                        <a:pt x="598" y="996"/>
                      </a:lnTo>
                      <a:lnTo>
                        <a:pt x="594" y="1004"/>
                      </a:lnTo>
                      <a:lnTo>
                        <a:pt x="588" y="1008"/>
                      </a:lnTo>
                      <a:lnTo>
                        <a:pt x="582" y="1010"/>
                      </a:lnTo>
                      <a:lnTo>
                        <a:pt x="576" y="1008"/>
                      </a:lnTo>
                      <a:lnTo>
                        <a:pt x="568" y="1006"/>
                      </a:lnTo>
                      <a:lnTo>
                        <a:pt x="560" y="1006"/>
                      </a:lnTo>
                      <a:lnTo>
                        <a:pt x="552" y="1004"/>
                      </a:lnTo>
                      <a:lnTo>
                        <a:pt x="546" y="1004"/>
                      </a:lnTo>
                      <a:lnTo>
                        <a:pt x="540" y="1002"/>
                      </a:lnTo>
                      <a:lnTo>
                        <a:pt x="534" y="1000"/>
                      </a:lnTo>
                      <a:lnTo>
                        <a:pt x="526" y="998"/>
                      </a:lnTo>
                      <a:lnTo>
                        <a:pt x="520" y="996"/>
                      </a:lnTo>
                      <a:lnTo>
                        <a:pt x="514" y="994"/>
                      </a:lnTo>
                      <a:lnTo>
                        <a:pt x="510" y="990"/>
                      </a:lnTo>
                      <a:lnTo>
                        <a:pt x="504" y="986"/>
                      </a:lnTo>
                      <a:lnTo>
                        <a:pt x="502" y="980"/>
                      </a:lnTo>
                      <a:lnTo>
                        <a:pt x="504" y="972"/>
                      </a:lnTo>
                      <a:lnTo>
                        <a:pt x="508" y="962"/>
                      </a:lnTo>
                      <a:lnTo>
                        <a:pt x="510" y="954"/>
                      </a:lnTo>
                      <a:lnTo>
                        <a:pt x="512" y="946"/>
                      </a:lnTo>
                      <a:lnTo>
                        <a:pt x="478" y="946"/>
                      </a:lnTo>
                      <a:lnTo>
                        <a:pt x="476" y="956"/>
                      </a:lnTo>
                      <a:lnTo>
                        <a:pt x="472" y="964"/>
                      </a:lnTo>
                      <a:lnTo>
                        <a:pt x="470" y="974"/>
                      </a:lnTo>
                      <a:lnTo>
                        <a:pt x="466" y="984"/>
                      </a:lnTo>
                      <a:lnTo>
                        <a:pt x="466" y="992"/>
                      </a:lnTo>
                      <a:lnTo>
                        <a:pt x="462" y="998"/>
                      </a:lnTo>
                      <a:lnTo>
                        <a:pt x="458" y="1002"/>
                      </a:lnTo>
                      <a:lnTo>
                        <a:pt x="452" y="1006"/>
                      </a:lnTo>
                      <a:lnTo>
                        <a:pt x="446" y="1010"/>
                      </a:lnTo>
                      <a:lnTo>
                        <a:pt x="440" y="1016"/>
                      </a:lnTo>
                      <a:lnTo>
                        <a:pt x="436" y="1020"/>
                      </a:lnTo>
                      <a:lnTo>
                        <a:pt x="432" y="1026"/>
                      </a:lnTo>
                      <a:lnTo>
                        <a:pt x="430" y="1028"/>
                      </a:lnTo>
                      <a:lnTo>
                        <a:pt x="430" y="1032"/>
                      </a:lnTo>
                      <a:lnTo>
                        <a:pt x="432" y="1036"/>
                      </a:lnTo>
                      <a:lnTo>
                        <a:pt x="434" y="1036"/>
                      </a:lnTo>
                      <a:lnTo>
                        <a:pt x="438" y="1036"/>
                      </a:lnTo>
                      <a:lnTo>
                        <a:pt x="442" y="1036"/>
                      </a:lnTo>
                      <a:lnTo>
                        <a:pt x="448" y="1036"/>
                      </a:lnTo>
                      <a:lnTo>
                        <a:pt x="452" y="1036"/>
                      </a:lnTo>
                      <a:lnTo>
                        <a:pt x="456" y="1036"/>
                      </a:lnTo>
                      <a:lnTo>
                        <a:pt x="460" y="1036"/>
                      </a:lnTo>
                      <a:lnTo>
                        <a:pt x="466" y="1036"/>
                      </a:lnTo>
                      <a:lnTo>
                        <a:pt x="470" y="1034"/>
                      </a:lnTo>
                      <a:lnTo>
                        <a:pt x="480" y="1034"/>
                      </a:lnTo>
                      <a:lnTo>
                        <a:pt x="490" y="1036"/>
                      </a:lnTo>
                      <a:lnTo>
                        <a:pt x="500" y="1036"/>
                      </a:lnTo>
                      <a:lnTo>
                        <a:pt x="508" y="1036"/>
                      </a:lnTo>
                      <a:lnTo>
                        <a:pt x="518" y="1038"/>
                      </a:lnTo>
                      <a:lnTo>
                        <a:pt x="528" y="1040"/>
                      </a:lnTo>
                      <a:lnTo>
                        <a:pt x="538" y="1040"/>
                      </a:lnTo>
                      <a:lnTo>
                        <a:pt x="546" y="1042"/>
                      </a:lnTo>
                      <a:lnTo>
                        <a:pt x="556" y="1044"/>
                      </a:lnTo>
                      <a:lnTo>
                        <a:pt x="566" y="1046"/>
                      </a:lnTo>
                      <a:lnTo>
                        <a:pt x="576" y="1046"/>
                      </a:lnTo>
                      <a:lnTo>
                        <a:pt x="584" y="1048"/>
                      </a:lnTo>
                      <a:lnTo>
                        <a:pt x="594" y="1050"/>
                      </a:lnTo>
                      <a:lnTo>
                        <a:pt x="604" y="1052"/>
                      </a:lnTo>
                      <a:lnTo>
                        <a:pt x="614" y="1054"/>
                      </a:lnTo>
                      <a:lnTo>
                        <a:pt x="622" y="1054"/>
                      </a:lnTo>
                      <a:lnTo>
                        <a:pt x="626" y="1056"/>
                      </a:lnTo>
                      <a:lnTo>
                        <a:pt x="630" y="1056"/>
                      </a:lnTo>
                      <a:lnTo>
                        <a:pt x="636" y="1056"/>
                      </a:lnTo>
                      <a:lnTo>
                        <a:pt x="638" y="1058"/>
                      </a:lnTo>
                      <a:lnTo>
                        <a:pt x="644" y="1058"/>
                      </a:lnTo>
                      <a:lnTo>
                        <a:pt x="650" y="1058"/>
                      </a:lnTo>
                      <a:lnTo>
                        <a:pt x="654" y="1060"/>
                      </a:lnTo>
                      <a:lnTo>
                        <a:pt x="660" y="1060"/>
                      </a:lnTo>
                      <a:lnTo>
                        <a:pt x="664" y="1062"/>
                      </a:lnTo>
                      <a:lnTo>
                        <a:pt x="670" y="1060"/>
                      </a:lnTo>
                      <a:lnTo>
                        <a:pt x="674" y="1058"/>
                      </a:lnTo>
                      <a:lnTo>
                        <a:pt x="678" y="1054"/>
                      </a:lnTo>
                      <a:lnTo>
                        <a:pt x="678" y="1052"/>
                      </a:lnTo>
                      <a:lnTo>
                        <a:pt x="676" y="1050"/>
                      </a:lnTo>
                      <a:lnTo>
                        <a:pt x="674" y="1048"/>
                      </a:lnTo>
                      <a:lnTo>
                        <a:pt x="672" y="1048"/>
                      </a:lnTo>
                      <a:lnTo>
                        <a:pt x="676" y="1046"/>
                      </a:lnTo>
                      <a:lnTo>
                        <a:pt x="680" y="1046"/>
                      </a:lnTo>
                      <a:lnTo>
                        <a:pt x="684" y="1046"/>
                      </a:lnTo>
                      <a:lnTo>
                        <a:pt x="688" y="1046"/>
                      </a:lnTo>
                      <a:lnTo>
                        <a:pt x="692" y="1046"/>
                      </a:lnTo>
                      <a:lnTo>
                        <a:pt x="696" y="1044"/>
                      </a:lnTo>
                      <a:lnTo>
                        <a:pt x="700" y="1044"/>
                      </a:lnTo>
                      <a:lnTo>
                        <a:pt x="704" y="1042"/>
                      </a:lnTo>
                      <a:lnTo>
                        <a:pt x="710" y="1042"/>
                      </a:lnTo>
                      <a:lnTo>
                        <a:pt x="718" y="1042"/>
                      </a:lnTo>
                      <a:lnTo>
                        <a:pt x="724" y="1042"/>
                      </a:lnTo>
                      <a:lnTo>
                        <a:pt x="732" y="1042"/>
                      </a:lnTo>
                      <a:lnTo>
                        <a:pt x="738" y="1040"/>
                      </a:lnTo>
                      <a:lnTo>
                        <a:pt x="746" y="1040"/>
                      </a:lnTo>
                      <a:lnTo>
                        <a:pt x="754" y="1040"/>
                      </a:lnTo>
                      <a:lnTo>
                        <a:pt x="762" y="1040"/>
                      </a:lnTo>
                      <a:lnTo>
                        <a:pt x="768" y="1040"/>
                      </a:lnTo>
                      <a:lnTo>
                        <a:pt x="776" y="1038"/>
                      </a:lnTo>
                      <a:lnTo>
                        <a:pt x="784" y="1038"/>
                      </a:lnTo>
                      <a:lnTo>
                        <a:pt x="790" y="1036"/>
                      </a:lnTo>
                      <a:lnTo>
                        <a:pt x="798" y="1036"/>
                      </a:lnTo>
                      <a:lnTo>
                        <a:pt x="804" y="1034"/>
                      </a:lnTo>
                      <a:lnTo>
                        <a:pt x="812" y="1032"/>
                      </a:lnTo>
                      <a:lnTo>
                        <a:pt x="818" y="1032"/>
                      </a:lnTo>
                      <a:lnTo>
                        <a:pt x="820" y="1028"/>
                      </a:lnTo>
                      <a:lnTo>
                        <a:pt x="822" y="1026"/>
                      </a:lnTo>
                      <a:lnTo>
                        <a:pt x="824" y="1024"/>
                      </a:lnTo>
                      <a:lnTo>
                        <a:pt x="826" y="1022"/>
                      </a:lnTo>
                      <a:lnTo>
                        <a:pt x="830" y="1022"/>
                      </a:lnTo>
                      <a:lnTo>
                        <a:pt x="834" y="1020"/>
                      </a:lnTo>
                      <a:lnTo>
                        <a:pt x="838" y="1020"/>
                      </a:lnTo>
                      <a:lnTo>
                        <a:pt x="840" y="1018"/>
                      </a:lnTo>
                      <a:lnTo>
                        <a:pt x="842" y="1016"/>
                      </a:lnTo>
                      <a:lnTo>
                        <a:pt x="846" y="1014"/>
                      </a:lnTo>
                      <a:lnTo>
                        <a:pt x="848" y="1012"/>
                      </a:lnTo>
                      <a:lnTo>
                        <a:pt x="846" y="1010"/>
                      </a:lnTo>
                      <a:lnTo>
                        <a:pt x="834" y="1006"/>
                      </a:lnTo>
                      <a:lnTo>
                        <a:pt x="822" y="1004"/>
                      </a:lnTo>
                      <a:lnTo>
                        <a:pt x="812" y="1002"/>
                      </a:lnTo>
                      <a:lnTo>
                        <a:pt x="800" y="1000"/>
                      </a:lnTo>
                      <a:lnTo>
                        <a:pt x="788" y="1000"/>
                      </a:lnTo>
                      <a:lnTo>
                        <a:pt x="776" y="1000"/>
                      </a:lnTo>
                      <a:lnTo>
                        <a:pt x="764" y="998"/>
                      </a:lnTo>
                      <a:lnTo>
                        <a:pt x="752" y="998"/>
                      </a:lnTo>
                      <a:lnTo>
                        <a:pt x="742" y="998"/>
                      </a:lnTo>
                      <a:lnTo>
                        <a:pt x="730" y="998"/>
                      </a:lnTo>
                      <a:lnTo>
                        <a:pt x="718" y="998"/>
                      </a:lnTo>
                      <a:lnTo>
                        <a:pt x="706" y="998"/>
                      </a:lnTo>
                      <a:lnTo>
                        <a:pt x="694" y="998"/>
                      </a:lnTo>
                      <a:lnTo>
                        <a:pt x="682" y="996"/>
                      </a:lnTo>
                      <a:lnTo>
                        <a:pt x="670" y="994"/>
                      </a:lnTo>
                      <a:lnTo>
                        <a:pt x="660" y="990"/>
                      </a:lnTo>
                      <a:lnTo>
                        <a:pt x="654" y="990"/>
                      </a:lnTo>
                      <a:lnTo>
                        <a:pt x="650" y="990"/>
                      </a:lnTo>
                      <a:lnTo>
                        <a:pt x="646" y="988"/>
                      </a:lnTo>
                      <a:lnTo>
                        <a:pt x="644" y="984"/>
                      </a:lnTo>
                      <a:lnTo>
                        <a:pt x="646" y="968"/>
                      </a:lnTo>
                      <a:lnTo>
                        <a:pt x="648" y="950"/>
                      </a:lnTo>
                      <a:lnTo>
                        <a:pt x="652" y="934"/>
                      </a:lnTo>
                      <a:lnTo>
                        <a:pt x="654" y="918"/>
                      </a:lnTo>
                      <a:lnTo>
                        <a:pt x="654" y="914"/>
                      </a:lnTo>
                      <a:lnTo>
                        <a:pt x="656" y="910"/>
                      </a:lnTo>
                      <a:lnTo>
                        <a:pt x="658" y="908"/>
                      </a:lnTo>
                      <a:lnTo>
                        <a:pt x="660" y="908"/>
                      </a:lnTo>
                      <a:lnTo>
                        <a:pt x="660" y="910"/>
                      </a:lnTo>
                      <a:lnTo>
                        <a:pt x="664" y="912"/>
                      </a:lnTo>
                      <a:lnTo>
                        <a:pt x="668" y="910"/>
                      </a:lnTo>
                      <a:lnTo>
                        <a:pt x="672" y="910"/>
                      </a:lnTo>
                      <a:lnTo>
                        <a:pt x="676" y="906"/>
                      </a:lnTo>
                      <a:lnTo>
                        <a:pt x="680" y="904"/>
                      </a:lnTo>
                      <a:lnTo>
                        <a:pt x="684" y="902"/>
                      </a:lnTo>
                      <a:lnTo>
                        <a:pt x="688" y="900"/>
                      </a:lnTo>
                      <a:lnTo>
                        <a:pt x="692" y="900"/>
                      </a:lnTo>
                      <a:lnTo>
                        <a:pt x="692" y="904"/>
                      </a:lnTo>
                      <a:lnTo>
                        <a:pt x="698" y="902"/>
                      </a:lnTo>
                      <a:lnTo>
                        <a:pt x="702" y="900"/>
                      </a:lnTo>
                      <a:lnTo>
                        <a:pt x="706" y="896"/>
                      </a:lnTo>
                      <a:lnTo>
                        <a:pt x="710" y="892"/>
                      </a:lnTo>
                      <a:lnTo>
                        <a:pt x="714" y="888"/>
                      </a:lnTo>
                      <a:lnTo>
                        <a:pt x="716" y="884"/>
                      </a:lnTo>
                      <a:lnTo>
                        <a:pt x="720" y="878"/>
                      </a:lnTo>
                      <a:lnTo>
                        <a:pt x="722" y="874"/>
                      </a:lnTo>
                      <a:lnTo>
                        <a:pt x="730" y="860"/>
                      </a:lnTo>
                      <a:lnTo>
                        <a:pt x="738" y="846"/>
                      </a:lnTo>
                      <a:lnTo>
                        <a:pt x="748" y="832"/>
                      </a:lnTo>
                      <a:lnTo>
                        <a:pt x="758" y="818"/>
                      </a:lnTo>
                      <a:lnTo>
                        <a:pt x="768" y="804"/>
                      </a:lnTo>
                      <a:lnTo>
                        <a:pt x="778" y="790"/>
                      </a:lnTo>
                      <a:lnTo>
                        <a:pt x="786" y="776"/>
                      </a:lnTo>
                      <a:lnTo>
                        <a:pt x="792" y="760"/>
                      </a:lnTo>
                      <a:lnTo>
                        <a:pt x="796" y="758"/>
                      </a:lnTo>
                      <a:lnTo>
                        <a:pt x="798" y="756"/>
                      </a:lnTo>
                      <a:lnTo>
                        <a:pt x="800" y="752"/>
                      </a:lnTo>
                      <a:lnTo>
                        <a:pt x="802" y="750"/>
                      </a:lnTo>
                      <a:lnTo>
                        <a:pt x="804" y="748"/>
                      </a:lnTo>
                      <a:lnTo>
                        <a:pt x="808" y="744"/>
                      </a:lnTo>
                      <a:lnTo>
                        <a:pt x="808" y="740"/>
                      </a:lnTo>
                      <a:lnTo>
                        <a:pt x="812" y="738"/>
                      </a:lnTo>
                      <a:lnTo>
                        <a:pt x="814" y="736"/>
                      </a:lnTo>
                      <a:lnTo>
                        <a:pt x="818" y="732"/>
                      </a:lnTo>
                      <a:lnTo>
                        <a:pt x="820" y="728"/>
                      </a:lnTo>
                      <a:lnTo>
                        <a:pt x="824" y="726"/>
                      </a:lnTo>
                      <a:lnTo>
                        <a:pt x="826" y="722"/>
                      </a:lnTo>
                      <a:lnTo>
                        <a:pt x="830" y="718"/>
                      </a:lnTo>
                      <a:lnTo>
                        <a:pt x="834" y="716"/>
                      </a:lnTo>
                      <a:lnTo>
                        <a:pt x="836" y="714"/>
                      </a:lnTo>
                      <a:lnTo>
                        <a:pt x="842" y="704"/>
                      </a:lnTo>
                      <a:lnTo>
                        <a:pt x="846" y="690"/>
                      </a:lnTo>
                      <a:lnTo>
                        <a:pt x="848" y="678"/>
                      </a:lnTo>
                      <a:lnTo>
                        <a:pt x="852" y="666"/>
                      </a:lnTo>
                      <a:lnTo>
                        <a:pt x="856" y="654"/>
                      </a:lnTo>
                      <a:lnTo>
                        <a:pt x="860" y="642"/>
                      </a:lnTo>
                      <a:lnTo>
                        <a:pt x="864" y="630"/>
                      </a:lnTo>
                      <a:lnTo>
                        <a:pt x="868" y="618"/>
                      </a:lnTo>
                      <a:lnTo>
                        <a:pt x="876" y="594"/>
                      </a:lnTo>
                      <a:lnTo>
                        <a:pt x="880" y="568"/>
                      </a:lnTo>
                      <a:lnTo>
                        <a:pt x="878" y="542"/>
                      </a:lnTo>
                      <a:close/>
                      <a:moveTo>
                        <a:pt x="470" y="724"/>
                      </a:moveTo>
                      <a:lnTo>
                        <a:pt x="468" y="738"/>
                      </a:lnTo>
                      <a:lnTo>
                        <a:pt x="466" y="752"/>
                      </a:lnTo>
                      <a:lnTo>
                        <a:pt x="464" y="766"/>
                      </a:lnTo>
                      <a:lnTo>
                        <a:pt x="460" y="762"/>
                      </a:lnTo>
                      <a:lnTo>
                        <a:pt x="456" y="760"/>
                      </a:lnTo>
                      <a:lnTo>
                        <a:pt x="452" y="758"/>
                      </a:lnTo>
                      <a:lnTo>
                        <a:pt x="448" y="756"/>
                      </a:lnTo>
                      <a:lnTo>
                        <a:pt x="444" y="754"/>
                      </a:lnTo>
                      <a:lnTo>
                        <a:pt x="440" y="752"/>
                      </a:lnTo>
                      <a:lnTo>
                        <a:pt x="436" y="748"/>
                      </a:lnTo>
                      <a:lnTo>
                        <a:pt x="436" y="742"/>
                      </a:lnTo>
                      <a:lnTo>
                        <a:pt x="432" y="730"/>
                      </a:lnTo>
                      <a:lnTo>
                        <a:pt x="436" y="732"/>
                      </a:lnTo>
                      <a:lnTo>
                        <a:pt x="440" y="736"/>
                      </a:lnTo>
                      <a:lnTo>
                        <a:pt x="442" y="740"/>
                      </a:lnTo>
                      <a:lnTo>
                        <a:pt x="446" y="744"/>
                      </a:lnTo>
                      <a:lnTo>
                        <a:pt x="448" y="744"/>
                      </a:lnTo>
                      <a:lnTo>
                        <a:pt x="450" y="744"/>
                      </a:lnTo>
                      <a:lnTo>
                        <a:pt x="452" y="744"/>
                      </a:lnTo>
                      <a:lnTo>
                        <a:pt x="452" y="742"/>
                      </a:lnTo>
                      <a:lnTo>
                        <a:pt x="450" y="738"/>
                      </a:lnTo>
                      <a:lnTo>
                        <a:pt x="450" y="734"/>
                      </a:lnTo>
                      <a:lnTo>
                        <a:pt x="450" y="730"/>
                      </a:lnTo>
                      <a:lnTo>
                        <a:pt x="452" y="726"/>
                      </a:lnTo>
                      <a:lnTo>
                        <a:pt x="454" y="724"/>
                      </a:lnTo>
                      <a:lnTo>
                        <a:pt x="458" y="722"/>
                      </a:lnTo>
                      <a:lnTo>
                        <a:pt x="462" y="718"/>
                      </a:lnTo>
                      <a:lnTo>
                        <a:pt x="464" y="716"/>
                      </a:lnTo>
                      <a:lnTo>
                        <a:pt x="474" y="710"/>
                      </a:lnTo>
                      <a:lnTo>
                        <a:pt x="470" y="724"/>
                      </a:lnTo>
                      <a:close/>
                    </a:path>
                  </a:pathLst>
                </a:custGeom>
                <a:solidFill>
                  <a:srgbClr val="000000"/>
                </a:solidFill>
                <a:ln w="9525">
                  <a:noFill/>
                  <a:round/>
                  <a:headEnd/>
                  <a:tailEnd/>
                </a:ln>
              </p:spPr>
              <p:txBody>
                <a:bodyPr>
                  <a:prstTxWarp prst="textNoShape">
                    <a:avLst/>
                  </a:prstTxWarp>
                </a:bodyPr>
                <a:lstStyle/>
                <a:p>
                  <a:endParaRPr lang="en-US"/>
                </a:p>
              </p:txBody>
            </p:sp>
            <p:sp>
              <p:nvSpPr>
                <p:cNvPr id="38924" name="Freeform 115"/>
                <p:cNvSpPr>
                  <a:spLocks noChangeAspect="1"/>
                </p:cNvSpPr>
                <p:nvPr/>
              </p:nvSpPr>
              <p:spPr bwMode="auto">
                <a:xfrm>
                  <a:off x="1459" y="3298"/>
                  <a:ext cx="36" cy="6"/>
                </a:xfrm>
                <a:custGeom>
                  <a:avLst/>
                  <a:gdLst>
                    <a:gd name="T0" fmla="*/ 36 w 36"/>
                    <a:gd name="T1" fmla="*/ 0 h 6"/>
                    <a:gd name="T2" fmla="*/ 2 w 36"/>
                    <a:gd name="T3" fmla="*/ 0 h 6"/>
                    <a:gd name="T4" fmla="*/ 2 w 36"/>
                    <a:gd name="T5" fmla="*/ 2 h 6"/>
                    <a:gd name="T6" fmla="*/ 0 w 36"/>
                    <a:gd name="T7" fmla="*/ 2 h 6"/>
                    <a:gd name="T8" fmla="*/ 0 w 36"/>
                    <a:gd name="T9" fmla="*/ 4 h 6"/>
                    <a:gd name="T10" fmla="*/ 0 w 36"/>
                    <a:gd name="T11" fmla="*/ 6 h 6"/>
                    <a:gd name="T12" fmla="*/ 34 w 36"/>
                    <a:gd name="T13" fmla="*/ 6 h 6"/>
                    <a:gd name="T14" fmla="*/ 34 w 36"/>
                    <a:gd name="T15" fmla="*/ 4 h 6"/>
                    <a:gd name="T16" fmla="*/ 36 w 36"/>
                    <a:gd name="T17" fmla="*/ 2 h 6"/>
                    <a:gd name="T18" fmla="*/ 36 w 36"/>
                    <a:gd name="T19" fmla="*/ 2 h 6"/>
                    <a:gd name="T20" fmla="*/ 36 w 36"/>
                    <a:gd name="T21" fmla="*/ 0 h 6"/>
                    <a:gd name="T22" fmla="*/ 36 w 3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
                    <a:gd name="T38" fmla="*/ 36 w 3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
                      <a:moveTo>
                        <a:pt x="36" y="0"/>
                      </a:moveTo>
                      <a:lnTo>
                        <a:pt x="2" y="0"/>
                      </a:lnTo>
                      <a:lnTo>
                        <a:pt x="2" y="2"/>
                      </a:lnTo>
                      <a:lnTo>
                        <a:pt x="0" y="2"/>
                      </a:lnTo>
                      <a:lnTo>
                        <a:pt x="0" y="4"/>
                      </a:lnTo>
                      <a:lnTo>
                        <a:pt x="0" y="6"/>
                      </a:lnTo>
                      <a:lnTo>
                        <a:pt x="34" y="6"/>
                      </a:lnTo>
                      <a:lnTo>
                        <a:pt x="34" y="4"/>
                      </a:lnTo>
                      <a:lnTo>
                        <a:pt x="36" y="2"/>
                      </a:lnTo>
                      <a:lnTo>
                        <a:pt x="36" y="0"/>
                      </a:lnTo>
                      <a:close/>
                    </a:path>
                  </a:pathLst>
                </a:custGeom>
                <a:solidFill>
                  <a:srgbClr val="000000"/>
                </a:solidFill>
                <a:ln w="9525">
                  <a:noFill/>
                  <a:round/>
                  <a:headEnd/>
                  <a:tailEnd/>
                </a:ln>
              </p:spPr>
              <p:txBody>
                <a:bodyPr>
                  <a:prstTxWarp prst="textNoShape">
                    <a:avLst/>
                  </a:prstTxWarp>
                </a:bodyPr>
                <a:lstStyle/>
                <a:p>
                  <a:endParaRPr lang="en-US"/>
                </a:p>
              </p:txBody>
            </p:sp>
            <p:sp>
              <p:nvSpPr>
                <p:cNvPr id="38925" name="Freeform 116"/>
                <p:cNvSpPr>
                  <a:spLocks noChangeAspect="1"/>
                </p:cNvSpPr>
                <p:nvPr/>
              </p:nvSpPr>
              <p:spPr bwMode="auto">
                <a:xfrm>
                  <a:off x="1447" y="2364"/>
                  <a:ext cx="216" cy="174"/>
                </a:xfrm>
                <a:custGeom>
                  <a:avLst/>
                  <a:gdLst>
                    <a:gd name="T0" fmla="*/ 216 w 216"/>
                    <a:gd name="T1" fmla="*/ 22 h 174"/>
                    <a:gd name="T2" fmla="*/ 214 w 216"/>
                    <a:gd name="T3" fmla="*/ 32 h 174"/>
                    <a:gd name="T4" fmla="*/ 208 w 216"/>
                    <a:gd name="T5" fmla="*/ 40 h 174"/>
                    <a:gd name="T6" fmla="*/ 202 w 216"/>
                    <a:gd name="T7" fmla="*/ 48 h 174"/>
                    <a:gd name="T8" fmla="*/ 186 w 216"/>
                    <a:gd name="T9" fmla="*/ 52 h 174"/>
                    <a:gd name="T10" fmla="*/ 164 w 216"/>
                    <a:gd name="T11" fmla="*/ 56 h 174"/>
                    <a:gd name="T12" fmla="*/ 144 w 216"/>
                    <a:gd name="T13" fmla="*/ 64 h 174"/>
                    <a:gd name="T14" fmla="*/ 124 w 216"/>
                    <a:gd name="T15" fmla="*/ 74 h 174"/>
                    <a:gd name="T16" fmla="*/ 112 w 216"/>
                    <a:gd name="T17" fmla="*/ 84 h 174"/>
                    <a:gd name="T18" fmla="*/ 108 w 216"/>
                    <a:gd name="T19" fmla="*/ 96 h 174"/>
                    <a:gd name="T20" fmla="*/ 106 w 216"/>
                    <a:gd name="T21" fmla="*/ 106 h 174"/>
                    <a:gd name="T22" fmla="*/ 100 w 216"/>
                    <a:gd name="T23" fmla="*/ 118 h 174"/>
                    <a:gd name="T24" fmla="*/ 86 w 216"/>
                    <a:gd name="T25" fmla="*/ 126 h 174"/>
                    <a:gd name="T26" fmla="*/ 68 w 216"/>
                    <a:gd name="T27" fmla="*/ 136 h 174"/>
                    <a:gd name="T28" fmla="*/ 52 w 216"/>
                    <a:gd name="T29" fmla="*/ 154 h 174"/>
                    <a:gd name="T30" fmla="*/ 36 w 216"/>
                    <a:gd name="T31" fmla="*/ 168 h 174"/>
                    <a:gd name="T32" fmla="*/ 26 w 216"/>
                    <a:gd name="T33" fmla="*/ 174 h 174"/>
                    <a:gd name="T34" fmla="*/ 20 w 216"/>
                    <a:gd name="T35" fmla="*/ 170 h 174"/>
                    <a:gd name="T36" fmla="*/ 18 w 216"/>
                    <a:gd name="T37" fmla="*/ 156 h 174"/>
                    <a:gd name="T38" fmla="*/ 22 w 216"/>
                    <a:gd name="T39" fmla="*/ 136 h 174"/>
                    <a:gd name="T40" fmla="*/ 26 w 216"/>
                    <a:gd name="T41" fmla="*/ 124 h 174"/>
                    <a:gd name="T42" fmla="*/ 24 w 216"/>
                    <a:gd name="T43" fmla="*/ 122 h 174"/>
                    <a:gd name="T44" fmla="*/ 20 w 216"/>
                    <a:gd name="T45" fmla="*/ 120 h 174"/>
                    <a:gd name="T46" fmla="*/ 12 w 216"/>
                    <a:gd name="T47" fmla="*/ 124 h 174"/>
                    <a:gd name="T48" fmla="*/ 8 w 216"/>
                    <a:gd name="T49" fmla="*/ 128 h 174"/>
                    <a:gd name="T50" fmla="*/ 2 w 216"/>
                    <a:gd name="T51" fmla="*/ 134 h 174"/>
                    <a:gd name="T52" fmla="*/ 0 w 216"/>
                    <a:gd name="T53" fmla="*/ 128 h 174"/>
                    <a:gd name="T54" fmla="*/ 4 w 216"/>
                    <a:gd name="T55" fmla="*/ 116 h 174"/>
                    <a:gd name="T56" fmla="*/ 12 w 216"/>
                    <a:gd name="T57" fmla="*/ 106 h 174"/>
                    <a:gd name="T58" fmla="*/ 20 w 216"/>
                    <a:gd name="T59" fmla="*/ 94 h 174"/>
                    <a:gd name="T60" fmla="*/ 36 w 216"/>
                    <a:gd name="T61" fmla="*/ 76 h 174"/>
                    <a:gd name="T62" fmla="*/ 32 w 216"/>
                    <a:gd name="T63" fmla="*/ 72 h 174"/>
                    <a:gd name="T64" fmla="*/ 26 w 216"/>
                    <a:gd name="T65" fmla="*/ 70 h 174"/>
                    <a:gd name="T66" fmla="*/ 22 w 216"/>
                    <a:gd name="T67" fmla="*/ 72 h 174"/>
                    <a:gd name="T68" fmla="*/ 16 w 216"/>
                    <a:gd name="T69" fmla="*/ 72 h 174"/>
                    <a:gd name="T70" fmla="*/ 14 w 216"/>
                    <a:gd name="T71" fmla="*/ 74 h 174"/>
                    <a:gd name="T72" fmla="*/ 12 w 216"/>
                    <a:gd name="T73" fmla="*/ 74 h 174"/>
                    <a:gd name="T74" fmla="*/ 26 w 216"/>
                    <a:gd name="T75" fmla="*/ 60 h 174"/>
                    <a:gd name="T76" fmla="*/ 42 w 216"/>
                    <a:gd name="T77" fmla="*/ 52 h 174"/>
                    <a:gd name="T78" fmla="*/ 60 w 216"/>
                    <a:gd name="T79" fmla="*/ 44 h 174"/>
                    <a:gd name="T80" fmla="*/ 78 w 216"/>
                    <a:gd name="T81" fmla="*/ 40 h 174"/>
                    <a:gd name="T82" fmla="*/ 82 w 216"/>
                    <a:gd name="T83" fmla="*/ 38 h 174"/>
                    <a:gd name="T84" fmla="*/ 86 w 216"/>
                    <a:gd name="T85" fmla="*/ 34 h 174"/>
                    <a:gd name="T86" fmla="*/ 82 w 216"/>
                    <a:gd name="T87" fmla="*/ 26 h 174"/>
                    <a:gd name="T88" fmla="*/ 76 w 216"/>
                    <a:gd name="T89" fmla="*/ 20 h 174"/>
                    <a:gd name="T90" fmla="*/ 98 w 216"/>
                    <a:gd name="T91" fmla="*/ 10 h 174"/>
                    <a:gd name="T92" fmla="*/ 120 w 216"/>
                    <a:gd name="T93" fmla="*/ 10 h 174"/>
                    <a:gd name="T94" fmla="*/ 142 w 216"/>
                    <a:gd name="T95" fmla="*/ 16 h 174"/>
                    <a:gd name="T96" fmla="*/ 164 w 216"/>
                    <a:gd name="T97" fmla="*/ 14 h 174"/>
                    <a:gd name="T98" fmla="*/ 168 w 216"/>
                    <a:gd name="T99" fmla="*/ 10 h 174"/>
                    <a:gd name="T100" fmla="*/ 164 w 216"/>
                    <a:gd name="T101" fmla="*/ 6 h 174"/>
                    <a:gd name="T102" fmla="*/ 164 w 216"/>
                    <a:gd name="T103" fmla="*/ 4 h 174"/>
                    <a:gd name="T104" fmla="*/ 164 w 216"/>
                    <a:gd name="T105" fmla="*/ 2 h 174"/>
                    <a:gd name="T106" fmla="*/ 174 w 216"/>
                    <a:gd name="T107" fmla="*/ 0 h 174"/>
                    <a:gd name="T108" fmla="*/ 182 w 216"/>
                    <a:gd name="T109" fmla="*/ 0 h 174"/>
                    <a:gd name="T110" fmla="*/ 192 w 216"/>
                    <a:gd name="T111" fmla="*/ 4 h 174"/>
                    <a:gd name="T112" fmla="*/ 202 w 216"/>
                    <a:gd name="T113" fmla="*/ 6 h 174"/>
                    <a:gd name="T114" fmla="*/ 214 w 216"/>
                    <a:gd name="T115" fmla="*/ 18 h 1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174"/>
                    <a:gd name="T176" fmla="*/ 216 w 216"/>
                    <a:gd name="T177" fmla="*/ 174 h 17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174">
                      <a:moveTo>
                        <a:pt x="214" y="18"/>
                      </a:moveTo>
                      <a:lnTo>
                        <a:pt x="216" y="22"/>
                      </a:lnTo>
                      <a:lnTo>
                        <a:pt x="214" y="28"/>
                      </a:lnTo>
                      <a:lnTo>
                        <a:pt x="214" y="32"/>
                      </a:lnTo>
                      <a:lnTo>
                        <a:pt x="212" y="36"/>
                      </a:lnTo>
                      <a:lnTo>
                        <a:pt x="208" y="40"/>
                      </a:lnTo>
                      <a:lnTo>
                        <a:pt x="206" y="44"/>
                      </a:lnTo>
                      <a:lnTo>
                        <a:pt x="202" y="48"/>
                      </a:lnTo>
                      <a:lnTo>
                        <a:pt x="198" y="52"/>
                      </a:lnTo>
                      <a:lnTo>
                        <a:pt x="186" y="52"/>
                      </a:lnTo>
                      <a:lnTo>
                        <a:pt x="176" y="52"/>
                      </a:lnTo>
                      <a:lnTo>
                        <a:pt x="164" y="56"/>
                      </a:lnTo>
                      <a:lnTo>
                        <a:pt x="154" y="58"/>
                      </a:lnTo>
                      <a:lnTo>
                        <a:pt x="144" y="64"/>
                      </a:lnTo>
                      <a:lnTo>
                        <a:pt x="134" y="68"/>
                      </a:lnTo>
                      <a:lnTo>
                        <a:pt x="124" y="74"/>
                      </a:lnTo>
                      <a:lnTo>
                        <a:pt x="114" y="78"/>
                      </a:lnTo>
                      <a:lnTo>
                        <a:pt x="112" y="84"/>
                      </a:lnTo>
                      <a:lnTo>
                        <a:pt x="110" y="90"/>
                      </a:lnTo>
                      <a:lnTo>
                        <a:pt x="108" y="96"/>
                      </a:lnTo>
                      <a:lnTo>
                        <a:pt x="106" y="102"/>
                      </a:lnTo>
                      <a:lnTo>
                        <a:pt x="106" y="106"/>
                      </a:lnTo>
                      <a:lnTo>
                        <a:pt x="104" y="112"/>
                      </a:lnTo>
                      <a:lnTo>
                        <a:pt x="100" y="118"/>
                      </a:lnTo>
                      <a:lnTo>
                        <a:pt x="98" y="122"/>
                      </a:lnTo>
                      <a:lnTo>
                        <a:pt x="86" y="126"/>
                      </a:lnTo>
                      <a:lnTo>
                        <a:pt x="76" y="130"/>
                      </a:lnTo>
                      <a:lnTo>
                        <a:pt x="68" y="136"/>
                      </a:lnTo>
                      <a:lnTo>
                        <a:pt x="60" y="144"/>
                      </a:lnTo>
                      <a:lnTo>
                        <a:pt x="52" y="154"/>
                      </a:lnTo>
                      <a:lnTo>
                        <a:pt x="44" y="162"/>
                      </a:lnTo>
                      <a:lnTo>
                        <a:pt x="36" y="168"/>
                      </a:lnTo>
                      <a:lnTo>
                        <a:pt x="28" y="174"/>
                      </a:lnTo>
                      <a:lnTo>
                        <a:pt x="26" y="174"/>
                      </a:lnTo>
                      <a:lnTo>
                        <a:pt x="24" y="172"/>
                      </a:lnTo>
                      <a:lnTo>
                        <a:pt x="20" y="170"/>
                      </a:lnTo>
                      <a:lnTo>
                        <a:pt x="20" y="168"/>
                      </a:lnTo>
                      <a:lnTo>
                        <a:pt x="18" y="156"/>
                      </a:lnTo>
                      <a:lnTo>
                        <a:pt x="20" y="146"/>
                      </a:lnTo>
                      <a:lnTo>
                        <a:pt x="22" y="136"/>
                      </a:lnTo>
                      <a:lnTo>
                        <a:pt x="26" y="126"/>
                      </a:lnTo>
                      <a:lnTo>
                        <a:pt x="26" y="124"/>
                      </a:lnTo>
                      <a:lnTo>
                        <a:pt x="24" y="122"/>
                      </a:lnTo>
                      <a:lnTo>
                        <a:pt x="22" y="120"/>
                      </a:lnTo>
                      <a:lnTo>
                        <a:pt x="20" y="120"/>
                      </a:lnTo>
                      <a:lnTo>
                        <a:pt x="16" y="122"/>
                      </a:lnTo>
                      <a:lnTo>
                        <a:pt x="12" y="124"/>
                      </a:lnTo>
                      <a:lnTo>
                        <a:pt x="10" y="126"/>
                      </a:lnTo>
                      <a:lnTo>
                        <a:pt x="8" y="128"/>
                      </a:lnTo>
                      <a:lnTo>
                        <a:pt x="4" y="132"/>
                      </a:lnTo>
                      <a:lnTo>
                        <a:pt x="2" y="134"/>
                      </a:lnTo>
                      <a:lnTo>
                        <a:pt x="0" y="136"/>
                      </a:lnTo>
                      <a:lnTo>
                        <a:pt x="0" y="128"/>
                      </a:lnTo>
                      <a:lnTo>
                        <a:pt x="2" y="124"/>
                      </a:lnTo>
                      <a:lnTo>
                        <a:pt x="4" y="116"/>
                      </a:lnTo>
                      <a:lnTo>
                        <a:pt x="8" y="112"/>
                      </a:lnTo>
                      <a:lnTo>
                        <a:pt x="12" y="106"/>
                      </a:lnTo>
                      <a:lnTo>
                        <a:pt x="16" y="100"/>
                      </a:lnTo>
                      <a:lnTo>
                        <a:pt x="20" y="94"/>
                      </a:lnTo>
                      <a:lnTo>
                        <a:pt x="24" y="90"/>
                      </a:lnTo>
                      <a:lnTo>
                        <a:pt x="36" y="76"/>
                      </a:lnTo>
                      <a:lnTo>
                        <a:pt x="34" y="74"/>
                      </a:lnTo>
                      <a:lnTo>
                        <a:pt x="32" y="72"/>
                      </a:lnTo>
                      <a:lnTo>
                        <a:pt x="30" y="72"/>
                      </a:lnTo>
                      <a:lnTo>
                        <a:pt x="26" y="70"/>
                      </a:lnTo>
                      <a:lnTo>
                        <a:pt x="24" y="70"/>
                      </a:lnTo>
                      <a:lnTo>
                        <a:pt x="22" y="72"/>
                      </a:lnTo>
                      <a:lnTo>
                        <a:pt x="18" y="72"/>
                      </a:lnTo>
                      <a:lnTo>
                        <a:pt x="16" y="72"/>
                      </a:lnTo>
                      <a:lnTo>
                        <a:pt x="14" y="74"/>
                      </a:lnTo>
                      <a:lnTo>
                        <a:pt x="12" y="74"/>
                      </a:lnTo>
                      <a:lnTo>
                        <a:pt x="18" y="66"/>
                      </a:lnTo>
                      <a:lnTo>
                        <a:pt x="26" y="60"/>
                      </a:lnTo>
                      <a:lnTo>
                        <a:pt x="34" y="56"/>
                      </a:lnTo>
                      <a:lnTo>
                        <a:pt x="42" y="52"/>
                      </a:lnTo>
                      <a:lnTo>
                        <a:pt x="52" y="48"/>
                      </a:lnTo>
                      <a:lnTo>
                        <a:pt x="60" y="44"/>
                      </a:lnTo>
                      <a:lnTo>
                        <a:pt x="70" y="42"/>
                      </a:lnTo>
                      <a:lnTo>
                        <a:pt x="78" y="40"/>
                      </a:lnTo>
                      <a:lnTo>
                        <a:pt x="80" y="40"/>
                      </a:lnTo>
                      <a:lnTo>
                        <a:pt x="82" y="38"/>
                      </a:lnTo>
                      <a:lnTo>
                        <a:pt x="84" y="36"/>
                      </a:lnTo>
                      <a:lnTo>
                        <a:pt x="86" y="34"/>
                      </a:lnTo>
                      <a:lnTo>
                        <a:pt x="86" y="30"/>
                      </a:lnTo>
                      <a:lnTo>
                        <a:pt x="82" y="26"/>
                      </a:lnTo>
                      <a:lnTo>
                        <a:pt x="80" y="24"/>
                      </a:lnTo>
                      <a:lnTo>
                        <a:pt x="76" y="20"/>
                      </a:lnTo>
                      <a:lnTo>
                        <a:pt x="88" y="14"/>
                      </a:lnTo>
                      <a:lnTo>
                        <a:pt x="98" y="10"/>
                      </a:lnTo>
                      <a:lnTo>
                        <a:pt x="108" y="10"/>
                      </a:lnTo>
                      <a:lnTo>
                        <a:pt x="120" y="10"/>
                      </a:lnTo>
                      <a:lnTo>
                        <a:pt x="132" y="14"/>
                      </a:lnTo>
                      <a:lnTo>
                        <a:pt x="142" y="16"/>
                      </a:lnTo>
                      <a:lnTo>
                        <a:pt x="154" y="16"/>
                      </a:lnTo>
                      <a:lnTo>
                        <a:pt x="164" y="14"/>
                      </a:lnTo>
                      <a:lnTo>
                        <a:pt x="166" y="12"/>
                      </a:lnTo>
                      <a:lnTo>
                        <a:pt x="168" y="10"/>
                      </a:lnTo>
                      <a:lnTo>
                        <a:pt x="166" y="8"/>
                      </a:lnTo>
                      <a:lnTo>
                        <a:pt x="164" y="6"/>
                      </a:lnTo>
                      <a:lnTo>
                        <a:pt x="164" y="4"/>
                      </a:lnTo>
                      <a:lnTo>
                        <a:pt x="164" y="2"/>
                      </a:lnTo>
                      <a:lnTo>
                        <a:pt x="168" y="0"/>
                      </a:lnTo>
                      <a:lnTo>
                        <a:pt x="174" y="0"/>
                      </a:lnTo>
                      <a:lnTo>
                        <a:pt x="178" y="0"/>
                      </a:lnTo>
                      <a:lnTo>
                        <a:pt x="182" y="0"/>
                      </a:lnTo>
                      <a:lnTo>
                        <a:pt x="188" y="2"/>
                      </a:lnTo>
                      <a:lnTo>
                        <a:pt x="192" y="4"/>
                      </a:lnTo>
                      <a:lnTo>
                        <a:pt x="198" y="6"/>
                      </a:lnTo>
                      <a:lnTo>
                        <a:pt x="202" y="6"/>
                      </a:lnTo>
                      <a:lnTo>
                        <a:pt x="214" y="18"/>
                      </a:lnTo>
                      <a:close/>
                    </a:path>
                  </a:pathLst>
                </a:custGeom>
                <a:solidFill>
                  <a:srgbClr val="FF0000"/>
                </a:solidFill>
                <a:ln w="9525">
                  <a:noFill/>
                  <a:round/>
                  <a:headEnd/>
                  <a:tailEnd/>
                </a:ln>
              </p:spPr>
              <p:txBody>
                <a:bodyPr>
                  <a:prstTxWarp prst="textNoShape">
                    <a:avLst/>
                  </a:prstTxWarp>
                </a:bodyPr>
                <a:lstStyle/>
                <a:p>
                  <a:endParaRPr lang="en-US"/>
                </a:p>
              </p:txBody>
            </p:sp>
            <p:sp>
              <p:nvSpPr>
                <p:cNvPr id="38926" name="Freeform 117"/>
                <p:cNvSpPr>
                  <a:spLocks noChangeAspect="1"/>
                </p:cNvSpPr>
                <p:nvPr/>
              </p:nvSpPr>
              <p:spPr bwMode="auto">
                <a:xfrm>
                  <a:off x="1657" y="2422"/>
                  <a:ext cx="64" cy="58"/>
                </a:xfrm>
                <a:custGeom>
                  <a:avLst/>
                  <a:gdLst>
                    <a:gd name="T0" fmla="*/ 34 w 64"/>
                    <a:gd name="T1" fmla="*/ 0 h 58"/>
                    <a:gd name="T2" fmla="*/ 30 w 64"/>
                    <a:gd name="T3" fmla="*/ 2 h 58"/>
                    <a:gd name="T4" fmla="*/ 26 w 64"/>
                    <a:gd name="T5" fmla="*/ 4 h 58"/>
                    <a:gd name="T6" fmla="*/ 22 w 64"/>
                    <a:gd name="T7" fmla="*/ 6 h 58"/>
                    <a:gd name="T8" fmla="*/ 18 w 64"/>
                    <a:gd name="T9" fmla="*/ 10 h 58"/>
                    <a:gd name="T10" fmla="*/ 16 w 64"/>
                    <a:gd name="T11" fmla="*/ 12 h 58"/>
                    <a:gd name="T12" fmla="*/ 14 w 64"/>
                    <a:gd name="T13" fmla="*/ 16 h 58"/>
                    <a:gd name="T14" fmla="*/ 10 w 64"/>
                    <a:gd name="T15" fmla="*/ 20 h 58"/>
                    <a:gd name="T16" fmla="*/ 10 w 64"/>
                    <a:gd name="T17" fmla="*/ 24 h 58"/>
                    <a:gd name="T18" fmla="*/ 10 w 64"/>
                    <a:gd name="T19" fmla="*/ 34 h 58"/>
                    <a:gd name="T20" fmla="*/ 12 w 64"/>
                    <a:gd name="T21" fmla="*/ 40 h 58"/>
                    <a:gd name="T22" fmla="*/ 16 w 64"/>
                    <a:gd name="T23" fmla="*/ 46 h 58"/>
                    <a:gd name="T24" fmla="*/ 22 w 64"/>
                    <a:gd name="T25" fmla="*/ 50 h 58"/>
                    <a:gd name="T26" fmla="*/ 28 w 64"/>
                    <a:gd name="T27" fmla="*/ 50 h 58"/>
                    <a:gd name="T28" fmla="*/ 34 w 64"/>
                    <a:gd name="T29" fmla="*/ 50 h 58"/>
                    <a:gd name="T30" fmla="*/ 38 w 64"/>
                    <a:gd name="T31" fmla="*/ 50 h 58"/>
                    <a:gd name="T32" fmla="*/ 44 w 64"/>
                    <a:gd name="T33" fmla="*/ 50 h 58"/>
                    <a:gd name="T34" fmla="*/ 48 w 64"/>
                    <a:gd name="T35" fmla="*/ 50 h 58"/>
                    <a:gd name="T36" fmla="*/ 54 w 64"/>
                    <a:gd name="T37" fmla="*/ 50 h 58"/>
                    <a:gd name="T38" fmla="*/ 60 w 64"/>
                    <a:gd name="T39" fmla="*/ 50 h 58"/>
                    <a:gd name="T40" fmla="*/ 64 w 64"/>
                    <a:gd name="T41" fmla="*/ 52 h 58"/>
                    <a:gd name="T42" fmla="*/ 64 w 64"/>
                    <a:gd name="T43" fmla="*/ 52 h 58"/>
                    <a:gd name="T44" fmla="*/ 62 w 64"/>
                    <a:gd name="T45" fmla="*/ 52 h 58"/>
                    <a:gd name="T46" fmla="*/ 60 w 64"/>
                    <a:gd name="T47" fmla="*/ 54 h 58"/>
                    <a:gd name="T48" fmla="*/ 58 w 64"/>
                    <a:gd name="T49" fmla="*/ 54 h 58"/>
                    <a:gd name="T50" fmla="*/ 54 w 64"/>
                    <a:gd name="T51" fmla="*/ 54 h 58"/>
                    <a:gd name="T52" fmla="*/ 52 w 64"/>
                    <a:gd name="T53" fmla="*/ 56 h 58"/>
                    <a:gd name="T54" fmla="*/ 48 w 64"/>
                    <a:gd name="T55" fmla="*/ 58 h 58"/>
                    <a:gd name="T56" fmla="*/ 46 w 64"/>
                    <a:gd name="T57" fmla="*/ 58 h 58"/>
                    <a:gd name="T58" fmla="*/ 44 w 64"/>
                    <a:gd name="T59" fmla="*/ 58 h 58"/>
                    <a:gd name="T60" fmla="*/ 40 w 64"/>
                    <a:gd name="T61" fmla="*/ 58 h 58"/>
                    <a:gd name="T62" fmla="*/ 36 w 64"/>
                    <a:gd name="T63" fmla="*/ 58 h 58"/>
                    <a:gd name="T64" fmla="*/ 32 w 64"/>
                    <a:gd name="T65" fmla="*/ 58 h 58"/>
                    <a:gd name="T66" fmla="*/ 30 w 64"/>
                    <a:gd name="T67" fmla="*/ 58 h 58"/>
                    <a:gd name="T68" fmla="*/ 26 w 64"/>
                    <a:gd name="T69" fmla="*/ 58 h 58"/>
                    <a:gd name="T70" fmla="*/ 22 w 64"/>
                    <a:gd name="T71" fmla="*/ 58 h 58"/>
                    <a:gd name="T72" fmla="*/ 20 w 64"/>
                    <a:gd name="T73" fmla="*/ 56 h 58"/>
                    <a:gd name="T74" fmla="*/ 16 w 64"/>
                    <a:gd name="T75" fmla="*/ 56 h 58"/>
                    <a:gd name="T76" fmla="*/ 12 w 64"/>
                    <a:gd name="T77" fmla="*/ 54 h 58"/>
                    <a:gd name="T78" fmla="*/ 8 w 64"/>
                    <a:gd name="T79" fmla="*/ 50 h 58"/>
                    <a:gd name="T80" fmla="*/ 6 w 64"/>
                    <a:gd name="T81" fmla="*/ 48 h 58"/>
                    <a:gd name="T82" fmla="*/ 6 w 64"/>
                    <a:gd name="T83" fmla="*/ 40 h 58"/>
                    <a:gd name="T84" fmla="*/ 6 w 64"/>
                    <a:gd name="T85" fmla="*/ 32 h 58"/>
                    <a:gd name="T86" fmla="*/ 4 w 64"/>
                    <a:gd name="T87" fmla="*/ 26 h 58"/>
                    <a:gd name="T88" fmla="*/ 0 w 64"/>
                    <a:gd name="T89" fmla="*/ 20 h 58"/>
                    <a:gd name="T90" fmla="*/ 2 w 64"/>
                    <a:gd name="T91" fmla="*/ 16 h 58"/>
                    <a:gd name="T92" fmla="*/ 2 w 64"/>
                    <a:gd name="T93" fmla="*/ 12 h 58"/>
                    <a:gd name="T94" fmla="*/ 4 w 64"/>
                    <a:gd name="T95" fmla="*/ 8 h 58"/>
                    <a:gd name="T96" fmla="*/ 6 w 64"/>
                    <a:gd name="T97" fmla="*/ 6 h 58"/>
                    <a:gd name="T98" fmla="*/ 10 w 64"/>
                    <a:gd name="T99" fmla="*/ 4 h 58"/>
                    <a:gd name="T100" fmla="*/ 14 w 64"/>
                    <a:gd name="T101" fmla="*/ 4 h 58"/>
                    <a:gd name="T102" fmla="*/ 16 w 64"/>
                    <a:gd name="T103" fmla="*/ 2 h 58"/>
                    <a:gd name="T104" fmla="*/ 20 w 64"/>
                    <a:gd name="T105" fmla="*/ 2 h 58"/>
                    <a:gd name="T106" fmla="*/ 24 w 64"/>
                    <a:gd name="T107" fmla="*/ 0 h 58"/>
                    <a:gd name="T108" fmla="*/ 26 w 64"/>
                    <a:gd name="T109" fmla="*/ 0 h 58"/>
                    <a:gd name="T110" fmla="*/ 30 w 64"/>
                    <a:gd name="T111" fmla="*/ 0 h 58"/>
                    <a:gd name="T112" fmla="*/ 34 w 64"/>
                    <a:gd name="T113" fmla="*/ 0 h 58"/>
                    <a:gd name="T114" fmla="*/ 34 w 64"/>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
                    <a:gd name="T175" fmla="*/ 0 h 58"/>
                    <a:gd name="T176" fmla="*/ 64 w 64"/>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 h="58">
                      <a:moveTo>
                        <a:pt x="34" y="0"/>
                      </a:moveTo>
                      <a:lnTo>
                        <a:pt x="30" y="2"/>
                      </a:lnTo>
                      <a:lnTo>
                        <a:pt x="26" y="4"/>
                      </a:lnTo>
                      <a:lnTo>
                        <a:pt x="22" y="6"/>
                      </a:lnTo>
                      <a:lnTo>
                        <a:pt x="18" y="10"/>
                      </a:lnTo>
                      <a:lnTo>
                        <a:pt x="16" y="12"/>
                      </a:lnTo>
                      <a:lnTo>
                        <a:pt x="14" y="16"/>
                      </a:lnTo>
                      <a:lnTo>
                        <a:pt x="10" y="20"/>
                      </a:lnTo>
                      <a:lnTo>
                        <a:pt x="10" y="24"/>
                      </a:lnTo>
                      <a:lnTo>
                        <a:pt x="10" y="34"/>
                      </a:lnTo>
                      <a:lnTo>
                        <a:pt x="12" y="40"/>
                      </a:lnTo>
                      <a:lnTo>
                        <a:pt x="16" y="46"/>
                      </a:lnTo>
                      <a:lnTo>
                        <a:pt x="22" y="50"/>
                      </a:lnTo>
                      <a:lnTo>
                        <a:pt x="28" y="50"/>
                      </a:lnTo>
                      <a:lnTo>
                        <a:pt x="34" y="50"/>
                      </a:lnTo>
                      <a:lnTo>
                        <a:pt x="38" y="50"/>
                      </a:lnTo>
                      <a:lnTo>
                        <a:pt x="44" y="50"/>
                      </a:lnTo>
                      <a:lnTo>
                        <a:pt x="48" y="50"/>
                      </a:lnTo>
                      <a:lnTo>
                        <a:pt x="54" y="50"/>
                      </a:lnTo>
                      <a:lnTo>
                        <a:pt x="60" y="50"/>
                      </a:lnTo>
                      <a:lnTo>
                        <a:pt x="64" y="52"/>
                      </a:lnTo>
                      <a:lnTo>
                        <a:pt x="62" y="52"/>
                      </a:lnTo>
                      <a:lnTo>
                        <a:pt x="60" y="54"/>
                      </a:lnTo>
                      <a:lnTo>
                        <a:pt x="58" y="54"/>
                      </a:lnTo>
                      <a:lnTo>
                        <a:pt x="54" y="54"/>
                      </a:lnTo>
                      <a:lnTo>
                        <a:pt x="52" y="56"/>
                      </a:lnTo>
                      <a:lnTo>
                        <a:pt x="48" y="58"/>
                      </a:lnTo>
                      <a:lnTo>
                        <a:pt x="46" y="58"/>
                      </a:lnTo>
                      <a:lnTo>
                        <a:pt x="44" y="58"/>
                      </a:lnTo>
                      <a:lnTo>
                        <a:pt x="40" y="58"/>
                      </a:lnTo>
                      <a:lnTo>
                        <a:pt x="36" y="58"/>
                      </a:lnTo>
                      <a:lnTo>
                        <a:pt x="32" y="58"/>
                      </a:lnTo>
                      <a:lnTo>
                        <a:pt x="30" y="58"/>
                      </a:lnTo>
                      <a:lnTo>
                        <a:pt x="26" y="58"/>
                      </a:lnTo>
                      <a:lnTo>
                        <a:pt x="22" y="58"/>
                      </a:lnTo>
                      <a:lnTo>
                        <a:pt x="20" y="56"/>
                      </a:lnTo>
                      <a:lnTo>
                        <a:pt x="16" y="56"/>
                      </a:lnTo>
                      <a:lnTo>
                        <a:pt x="12" y="54"/>
                      </a:lnTo>
                      <a:lnTo>
                        <a:pt x="8" y="50"/>
                      </a:lnTo>
                      <a:lnTo>
                        <a:pt x="6" y="48"/>
                      </a:lnTo>
                      <a:lnTo>
                        <a:pt x="6" y="40"/>
                      </a:lnTo>
                      <a:lnTo>
                        <a:pt x="6" y="32"/>
                      </a:lnTo>
                      <a:lnTo>
                        <a:pt x="4" y="26"/>
                      </a:lnTo>
                      <a:lnTo>
                        <a:pt x="0" y="20"/>
                      </a:lnTo>
                      <a:lnTo>
                        <a:pt x="2" y="16"/>
                      </a:lnTo>
                      <a:lnTo>
                        <a:pt x="2" y="12"/>
                      </a:lnTo>
                      <a:lnTo>
                        <a:pt x="4" y="8"/>
                      </a:lnTo>
                      <a:lnTo>
                        <a:pt x="6" y="6"/>
                      </a:lnTo>
                      <a:lnTo>
                        <a:pt x="10" y="4"/>
                      </a:lnTo>
                      <a:lnTo>
                        <a:pt x="14" y="4"/>
                      </a:lnTo>
                      <a:lnTo>
                        <a:pt x="16" y="2"/>
                      </a:lnTo>
                      <a:lnTo>
                        <a:pt x="20" y="2"/>
                      </a:lnTo>
                      <a:lnTo>
                        <a:pt x="24" y="0"/>
                      </a:lnTo>
                      <a:lnTo>
                        <a:pt x="26" y="0"/>
                      </a:lnTo>
                      <a:lnTo>
                        <a:pt x="30" y="0"/>
                      </a:lnTo>
                      <a:lnTo>
                        <a:pt x="34" y="0"/>
                      </a:lnTo>
                      <a:close/>
                    </a:path>
                  </a:pathLst>
                </a:custGeom>
                <a:solidFill>
                  <a:srgbClr val="FF7F00"/>
                </a:solidFill>
                <a:ln w="9525">
                  <a:noFill/>
                  <a:round/>
                  <a:headEnd/>
                  <a:tailEnd/>
                </a:ln>
              </p:spPr>
              <p:txBody>
                <a:bodyPr>
                  <a:prstTxWarp prst="textNoShape">
                    <a:avLst/>
                  </a:prstTxWarp>
                </a:bodyPr>
                <a:lstStyle/>
                <a:p>
                  <a:endParaRPr lang="en-US"/>
                </a:p>
              </p:txBody>
            </p:sp>
            <p:sp>
              <p:nvSpPr>
                <p:cNvPr id="38927" name="Freeform 118"/>
                <p:cNvSpPr>
                  <a:spLocks noChangeAspect="1"/>
                </p:cNvSpPr>
                <p:nvPr/>
              </p:nvSpPr>
              <p:spPr bwMode="auto">
                <a:xfrm>
                  <a:off x="991" y="2426"/>
                  <a:ext cx="862" cy="860"/>
                </a:xfrm>
                <a:custGeom>
                  <a:avLst/>
                  <a:gdLst>
                    <a:gd name="T0" fmla="*/ 856 w 862"/>
                    <a:gd name="T1" fmla="*/ 404 h 860"/>
                    <a:gd name="T2" fmla="*/ 824 w 862"/>
                    <a:gd name="T3" fmla="*/ 332 h 860"/>
                    <a:gd name="T4" fmla="*/ 774 w 862"/>
                    <a:gd name="T5" fmla="*/ 272 h 860"/>
                    <a:gd name="T6" fmla="*/ 788 w 862"/>
                    <a:gd name="T7" fmla="*/ 272 h 860"/>
                    <a:gd name="T8" fmla="*/ 718 w 862"/>
                    <a:gd name="T9" fmla="*/ 198 h 860"/>
                    <a:gd name="T10" fmla="*/ 726 w 862"/>
                    <a:gd name="T11" fmla="*/ 198 h 860"/>
                    <a:gd name="T12" fmla="*/ 668 w 862"/>
                    <a:gd name="T13" fmla="*/ 120 h 860"/>
                    <a:gd name="T14" fmla="*/ 628 w 862"/>
                    <a:gd name="T15" fmla="*/ 82 h 860"/>
                    <a:gd name="T16" fmla="*/ 614 w 862"/>
                    <a:gd name="T17" fmla="*/ 10 h 860"/>
                    <a:gd name="T18" fmla="*/ 572 w 862"/>
                    <a:gd name="T19" fmla="*/ 44 h 860"/>
                    <a:gd name="T20" fmla="*/ 526 w 862"/>
                    <a:gd name="T21" fmla="*/ 126 h 860"/>
                    <a:gd name="T22" fmla="*/ 510 w 862"/>
                    <a:gd name="T23" fmla="*/ 206 h 860"/>
                    <a:gd name="T24" fmla="*/ 520 w 862"/>
                    <a:gd name="T25" fmla="*/ 232 h 860"/>
                    <a:gd name="T26" fmla="*/ 526 w 862"/>
                    <a:gd name="T27" fmla="*/ 274 h 860"/>
                    <a:gd name="T28" fmla="*/ 536 w 862"/>
                    <a:gd name="T29" fmla="*/ 310 h 860"/>
                    <a:gd name="T30" fmla="*/ 548 w 862"/>
                    <a:gd name="T31" fmla="*/ 326 h 860"/>
                    <a:gd name="T32" fmla="*/ 516 w 862"/>
                    <a:gd name="T33" fmla="*/ 420 h 860"/>
                    <a:gd name="T34" fmla="*/ 332 w 862"/>
                    <a:gd name="T35" fmla="*/ 474 h 860"/>
                    <a:gd name="T36" fmla="*/ 240 w 862"/>
                    <a:gd name="T37" fmla="*/ 478 h 860"/>
                    <a:gd name="T38" fmla="*/ 188 w 862"/>
                    <a:gd name="T39" fmla="*/ 504 h 860"/>
                    <a:gd name="T40" fmla="*/ 100 w 862"/>
                    <a:gd name="T41" fmla="*/ 574 h 860"/>
                    <a:gd name="T42" fmla="*/ 6 w 862"/>
                    <a:gd name="T43" fmla="*/ 714 h 860"/>
                    <a:gd name="T44" fmla="*/ 62 w 862"/>
                    <a:gd name="T45" fmla="*/ 674 h 860"/>
                    <a:gd name="T46" fmla="*/ 108 w 862"/>
                    <a:gd name="T47" fmla="*/ 644 h 860"/>
                    <a:gd name="T48" fmla="*/ 82 w 862"/>
                    <a:gd name="T49" fmla="*/ 792 h 860"/>
                    <a:gd name="T50" fmla="*/ 130 w 862"/>
                    <a:gd name="T51" fmla="*/ 720 h 860"/>
                    <a:gd name="T52" fmla="*/ 156 w 862"/>
                    <a:gd name="T53" fmla="*/ 816 h 860"/>
                    <a:gd name="T54" fmla="*/ 194 w 862"/>
                    <a:gd name="T55" fmla="*/ 710 h 860"/>
                    <a:gd name="T56" fmla="*/ 286 w 862"/>
                    <a:gd name="T57" fmla="*/ 822 h 860"/>
                    <a:gd name="T58" fmla="*/ 268 w 862"/>
                    <a:gd name="T59" fmla="*/ 706 h 860"/>
                    <a:gd name="T60" fmla="*/ 338 w 862"/>
                    <a:gd name="T61" fmla="*/ 784 h 860"/>
                    <a:gd name="T62" fmla="*/ 326 w 862"/>
                    <a:gd name="T63" fmla="*/ 728 h 860"/>
                    <a:gd name="T64" fmla="*/ 336 w 862"/>
                    <a:gd name="T65" fmla="*/ 704 h 860"/>
                    <a:gd name="T66" fmla="*/ 392 w 862"/>
                    <a:gd name="T67" fmla="*/ 724 h 860"/>
                    <a:gd name="T68" fmla="*/ 382 w 862"/>
                    <a:gd name="T69" fmla="*/ 692 h 860"/>
                    <a:gd name="T70" fmla="*/ 406 w 862"/>
                    <a:gd name="T71" fmla="*/ 682 h 860"/>
                    <a:gd name="T72" fmla="*/ 380 w 862"/>
                    <a:gd name="T73" fmla="*/ 628 h 860"/>
                    <a:gd name="T74" fmla="*/ 428 w 862"/>
                    <a:gd name="T75" fmla="*/ 654 h 860"/>
                    <a:gd name="T76" fmla="*/ 444 w 862"/>
                    <a:gd name="T77" fmla="*/ 582 h 860"/>
                    <a:gd name="T78" fmla="*/ 470 w 862"/>
                    <a:gd name="T79" fmla="*/ 632 h 860"/>
                    <a:gd name="T80" fmla="*/ 468 w 862"/>
                    <a:gd name="T81" fmla="*/ 664 h 860"/>
                    <a:gd name="T82" fmla="*/ 534 w 862"/>
                    <a:gd name="T83" fmla="*/ 678 h 860"/>
                    <a:gd name="T84" fmla="*/ 688 w 862"/>
                    <a:gd name="T85" fmla="*/ 570 h 860"/>
                    <a:gd name="T86" fmla="*/ 656 w 862"/>
                    <a:gd name="T87" fmla="*/ 412 h 860"/>
                    <a:gd name="T88" fmla="*/ 642 w 862"/>
                    <a:gd name="T89" fmla="*/ 402 h 860"/>
                    <a:gd name="T90" fmla="*/ 722 w 862"/>
                    <a:gd name="T91" fmla="*/ 448 h 860"/>
                    <a:gd name="T92" fmla="*/ 684 w 862"/>
                    <a:gd name="T93" fmla="*/ 610 h 860"/>
                    <a:gd name="T94" fmla="*/ 678 w 862"/>
                    <a:gd name="T95" fmla="*/ 706 h 860"/>
                    <a:gd name="T96" fmla="*/ 602 w 862"/>
                    <a:gd name="T97" fmla="*/ 802 h 860"/>
                    <a:gd name="T98" fmla="*/ 622 w 862"/>
                    <a:gd name="T99" fmla="*/ 806 h 860"/>
                    <a:gd name="T100" fmla="*/ 634 w 862"/>
                    <a:gd name="T101" fmla="*/ 814 h 860"/>
                    <a:gd name="T102" fmla="*/ 616 w 862"/>
                    <a:gd name="T103" fmla="*/ 826 h 860"/>
                    <a:gd name="T104" fmla="*/ 640 w 862"/>
                    <a:gd name="T105" fmla="*/ 828 h 860"/>
                    <a:gd name="T106" fmla="*/ 672 w 862"/>
                    <a:gd name="T107" fmla="*/ 824 h 860"/>
                    <a:gd name="T108" fmla="*/ 692 w 862"/>
                    <a:gd name="T109" fmla="*/ 816 h 860"/>
                    <a:gd name="T110" fmla="*/ 766 w 862"/>
                    <a:gd name="T111" fmla="*/ 676 h 860"/>
                    <a:gd name="T112" fmla="*/ 790 w 862"/>
                    <a:gd name="T113" fmla="*/ 634 h 860"/>
                    <a:gd name="T114" fmla="*/ 794 w 862"/>
                    <a:gd name="T115" fmla="*/ 640 h 860"/>
                    <a:gd name="T116" fmla="*/ 810 w 862"/>
                    <a:gd name="T117" fmla="*/ 628 h 860"/>
                    <a:gd name="T118" fmla="*/ 830 w 862"/>
                    <a:gd name="T119" fmla="*/ 566 h 860"/>
                    <a:gd name="T120" fmla="*/ 840 w 862"/>
                    <a:gd name="T121" fmla="*/ 524 h 860"/>
                    <a:gd name="T122" fmla="*/ 846 w 862"/>
                    <a:gd name="T123" fmla="*/ 472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60"/>
                    <a:gd name="T188" fmla="*/ 862 w 862"/>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60">
                      <a:moveTo>
                        <a:pt x="862" y="466"/>
                      </a:moveTo>
                      <a:lnTo>
                        <a:pt x="858" y="450"/>
                      </a:lnTo>
                      <a:lnTo>
                        <a:pt x="856" y="434"/>
                      </a:lnTo>
                      <a:lnTo>
                        <a:pt x="850" y="420"/>
                      </a:lnTo>
                      <a:lnTo>
                        <a:pt x="844" y="406"/>
                      </a:lnTo>
                      <a:lnTo>
                        <a:pt x="846" y="406"/>
                      </a:lnTo>
                      <a:lnTo>
                        <a:pt x="846" y="404"/>
                      </a:lnTo>
                      <a:lnTo>
                        <a:pt x="848" y="404"/>
                      </a:lnTo>
                      <a:lnTo>
                        <a:pt x="850" y="404"/>
                      </a:lnTo>
                      <a:lnTo>
                        <a:pt x="854" y="406"/>
                      </a:lnTo>
                      <a:lnTo>
                        <a:pt x="856" y="410"/>
                      </a:lnTo>
                      <a:lnTo>
                        <a:pt x="856" y="414"/>
                      </a:lnTo>
                      <a:lnTo>
                        <a:pt x="858" y="418"/>
                      </a:lnTo>
                      <a:lnTo>
                        <a:pt x="856" y="404"/>
                      </a:lnTo>
                      <a:lnTo>
                        <a:pt x="852" y="392"/>
                      </a:lnTo>
                      <a:lnTo>
                        <a:pt x="846" y="380"/>
                      </a:lnTo>
                      <a:lnTo>
                        <a:pt x="840" y="368"/>
                      </a:lnTo>
                      <a:lnTo>
                        <a:pt x="834" y="358"/>
                      </a:lnTo>
                      <a:lnTo>
                        <a:pt x="826" y="346"/>
                      </a:lnTo>
                      <a:lnTo>
                        <a:pt x="816" y="336"/>
                      </a:lnTo>
                      <a:lnTo>
                        <a:pt x="806" y="326"/>
                      </a:lnTo>
                      <a:lnTo>
                        <a:pt x="806" y="322"/>
                      </a:lnTo>
                      <a:lnTo>
                        <a:pt x="810" y="322"/>
                      </a:lnTo>
                      <a:lnTo>
                        <a:pt x="812" y="324"/>
                      </a:lnTo>
                      <a:lnTo>
                        <a:pt x="816" y="324"/>
                      </a:lnTo>
                      <a:lnTo>
                        <a:pt x="818" y="326"/>
                      </a:lnTo>
                      <a:lnTo>
                        <a:pt x="820" y="328"/>
                      </a:lnTo>
                      <a:lnTo>
                        <a:pt x="824" y="332"/>
                      </a:lnTo>
                      <a:lnTo>
                        <a:pt x="826" y="334"/>
                      </a:lnTo>
                      <a:lnTo>
                        <a:pt x="828" y="338"/>
                      </a:lnTo>
                      <a:lnTo>
                        <a:pt x="826" y="332"/>
                      </a:lnTo>
                      <a:lnTo>
                        <a:pt x="822" y="326"/>
                      </a:lnTo>
                      <a:lnTo>
                        <a:pt x="818" y="318"/>
                      </a:lnTo>
                      <a:lnTo>
                        <a:pt x="814" y="310"/>
                      </a:lnTo>
                      <a:lnTo>
                        <a:pt x="808" y="302"/>
                      </a:lnTo>
                      <a:lnTo>
                        <a:pt x="804" y="296"/>
                      </a:lnTo>
                      <a:lnTo>
                        <a:pt x="798" y="288"/>
                      </a:lnTo>
                      <a:lnTo>
                        <a:pt x="790" y="284"/>
                      </a:lnTo>
                      <a:lnTo>
                        <a:pt x="782" y="278"/>
                      </a:lnTo>
                      <a:lnTo>
                        <a:pt x="780" y="278"/>
                      </a:lnTo>
                      <a:lnTo>
                        <a:pt x="778" y="274"/>
                      </a:lnTo>
                      <a:lnTo>
                        <a:pt x="774" y="272"/>
                      </a:lnTo>
                      <a:lnTo>
                        <a:pt x="772" y="270"/>
                      </a:lnTo>
                      <a:lnTo>
                        <a:pt x="770" y="268"/>
                      </a:lnTo>
                      <a:lnTo>
                        <a:pt x="768" y="266"/>
                      </a:lnTo>
                      <a:lnTo>
                        <a:pt x="766" y="262"/>
                      </a:lnTo>
                      <a:lnTo>
                        <a:pt x="764" y="260"/>
                      </a:lnTo>
                      <a:lnTo>
                        <a:pt x="764" y="258"/>
                      </a:lnTo>
                      <a:lnTo>
                        <a:pt x="766" y="256"/>
                      </a:lnTo>
                      <a:lnTo>
                        <a:pt x="768" y="256"/>
                      </a:lnTo>
                      <a:lnTo>
                        <a:pt x="770" y="258"/>
                      </a:lnTo>
                      <a:lnTo>
                        <a:pt x="774" y="260"/>
                      </a:lnTo>
                      <a:lnTo>
                        <a:pt x="778" y="264"/>
                      </a:lnTo>
                      <a:lnTo>
                        <a:pt x="780" y="266"/>
                      </a:lnTo>
                      <a:lnTo>
                        <a:pt x="784" y="270"/>
                      </a:lnTo>
                      <a:lnTo>
                        <a:pt x="788" y="272"/>
                      </a:lnTo>
                      <a:lnTo>
                        <a:pt x="792" y="274"/>
                      </a:lnTo>
                      <a:lnTo>
                        <a:pt x="796" y="278"/>
                      </a:lnTo>
                      <a:lnTo>
                        <a:pt x="798" y="280"/>
                      </a:lnTo>
                      <a:lnTo>
                        <a:pt x="792" y="268"/>
                      </a:lnTo>
                      <a:lnTo>
                        <a:pt x="782" y="256"/>
                      </a:lnTo>
                      <a:lnTo>
                        <a:pt x="772" y="248"/>
                      </a:lnTo>
                      <a:lnTo>
                        <a:pt x="760" y="240"/>
                      </a:lnTo>
                      <a:lnTo>
                        <a:pt x="750" y="232"/>
                      </a:lnTo>
                      <a:lnTo>
                        <a:pt x="738" y="224"/>
                      </a:lnTo>
                      <a:lnTo>
                        <a:pt x="728" y="216"/>
                      </a:lnTo>
                      <a:lnTo>
                        <a:pt x="718" y="206"/>
                      </a:lnTo>
                      <a:lnTo>
                        <a:pt x="718" y="204"/>
                      </a:lnTo>
                      <a:lnTo>
                        <a:pt x="718" y="202"/>
                      </a:lnTo>
                      <a:lnTo>
                        <a:pt x="718" y="198"/>
                      </a:lnTo>
                      <a:lnTo>
                        <a:pt x="720" y="198"/>
                      </a:lnTo>
                      <a:lnTo>
                        <a:pt x="724" y="200"/>
                      </a:lnTo>
                      <a:lnTo>
                        <a:pt x="728" y="202"/>
                      </a:lnTo>
                      <a:lnTo>
                        <a:pt x="732" y="206"/>
                      </a:lnTo>
                      <a:lnTo>
                        <a:pt x="736" y="210"/>
                      </a:lnTo>
                      <a:lnTo>
                        <a:pt x="738" y="214"/>
                      </a:lnTo>
                      <a:lnTo>
                        <a:pt x="742" y="216"/>
                      </a:lnTo>
                      <a:lnTo>
                        <a:pt x="744" y="220"/>
                      </a:lnTo>
                      <a:lnTo>
                        <a:pt x="750" y="222"/>
                      </a:lnTo>
                      <a:lnTo>
                        <a:pt x="746" y="218"/>
                      </a:lnTo>
                      <a:lnTo>
                        <a:pt x="742" y="212"/>
                      </a:lnTo>
                      <a:lnTo>
                        <a:pt x="738" y="208"/>
                      </a:lnTo>
                      <a:lnTo>
                        <a:pt x="734" y="204"/>
                      </a:lnTo>
                      <a:lnTo>
                        <a:pt x="726" y="198"/>
                      </a:lnTo>
                      <a:lnTo>
                        <a:pt x="718" y="192"/>
                      </a:lnTo>
                      <a:lnTo>
                        <a:pt x="710" y="186"/>
                      </a:lnTo>
                      <a:lnTo>
                        <a:pt x="704" y="178"/>
                      </a:lnTo>
                      <a:lnTo>
                        <a:pt x="698" y="170"/>
                      </a:lnTo>
                      <a:lnTo>
                        <a:pt x="692" y="162"/>
                      </a:lnTo>
                      <a:lnTo>
                        <a:pt x="690" y="152"/>
                      </a:lnTo>
                      <a:lnTo>
                        <a:pt x="690" y="142"/>
                      </a:lnTo>
                      <a:lnTo>
                        <a:pt x="686" y="140"/>
                      </a:lnTo>
                      <a:lnTo>
                        <a:pt x="682" y="138"/>
                      </a:lnTo>
                      <a:lnTo>
                        <a:pt x="680" y="134"/>
                      </a:lnTo>
                      <a:lnTo>
                        <a:pt x="676" y="132"/>
                      </a:lnTo>
                      <a:lnTo>
                        <a:pt x="674" y="128"/>
                      </a:lnTo>
                      <a:lnTo>
                        <a:pt x="672" y="124"/>
                      </a:lnTo>
                      <a:lnTo>
                        <a:pt x="668" y="120"/>
                      </a:lnTo>
                      <a:lnTo>
                        <a:pt x="668" y="116"/>
                      </a:lnTo>
                      <a:lnTo>
                        <a:pt x="664" y="116"/>
                      </a:lnTo>
                      <a:lnTo>
                        <a:pt x="660" y="118"/>
                      </a:lnTo>
                      <a:lnTo>
                        <a:pt x="658" y="118"/>
                      </a:lnTo>
                      <a:lnTo>
                        <a:pt x="654" y="116"/>
                      </a:lnTo>
                      <a:lnTo>
                        <a:pt x="650" y="116"/>
                      </a:lnTo>
                      <a:lnTo>
                        <a:pt x="648" y="116"/>
                      </a:lnTo>
                      <a:lnTo>
                        <a:pt x="644" y="116"/>
                      </a:lnTo>
                      <a:lnTo>
                        <a:pt x="642" y="114"/>
                      </a:lnTo>
                      <a:lnTo>
                        <a:pt x="634" y="110"/>
                      </a:lnTo>
                      <a:lnTo>
                        <a:pt x="630" y="102"/>
                      </a:lnTo>
                      <a:lnTo>
                        <a:pt x="630" y="92"/>
                      </a:lnTo>
                      <a:lnTo>
                        <a:pt x="630" y="82"/>
                      </a:lnTo>
                      <a:lnTo>
                        <a:pt x="628" y="82"/>
                      </a:lnTo>
                      <a:lnTo>
                        <a:pt x="626" y="82"/>
                      </a:lnTo>
                      <a:lnTo>
                        <a:pt x="624" y="82"/>
                      </a:lnTo>
                      <a:lnTo>
                        <a:pt x="622" y="82"/>
                      </a:lnTo>
                      <a:lnTo>
                        <a:pt x="614" y="78"/>
                      </a:lnTo>
                      <a:lnTo>
                        <a:pt x="608" y="70"/>
                      </a:lnTo>
                      <a:lnTo>
                        <a:pt x="604" y="64"/>
                      </a:lnTo>
                      <a:lnTo>
                        <a:pt x="602" y="56"/>
                      </a:lnTo>
                      <a:lnTo>
                        <a:pt x="600" y="46"/>
                      </a:lnTo>
                      <a:lnTo>
                        <a:pt x="600" y="38"/>
                      </a:lnTo>
                      <a:lnTo>
                        <a:pt x="598" y="28"/>
                      </a:lnTo>
                      <a:lnTo>
                        <a:pt x="598" y="20"/>
                      </a:lnTo>
                      <a:lnTo>
                        <a:pt x="604" y="16"/>
                      </a:lnTo>
                      <a:lnTo>
                        <a:pt x="608" y="12"/>
                      </a:lnTo>
                      <a:lnTo>
                        <a:pt x="614" y="10"/>
                      </a:lnTo>
                      <a:lnTo>
                        <a:pt x="620" y="8"/>
                      </a:lnTo>
                      <a:lnTo>
                        <a:pt x="626" y="8"/>
                      </a:lnTo>
                      <a:lnTo>
                        <a:pt x="632" y="6"/>
                      </a:lnTo>
                      <a:lnTo>
                        <a:pt x="638" y="4"/>
                      </a:lnTo>
                      <a:lnTo>
                        <a:pt x="644" y="2"/>
                      </a:lnTo>
                      <a:lnTo>
                        <a:pt x="634" y="0"/>
                      </a:lnTo>
                      <a:lnTo>
                        <a:pt x="624" y="4"/>
                      </a:lnTo>
                      <a:lnTo>
                        <a:pt x="614" y="8"/>
                      </a:lnTo>
                      <a:lnTo>
                        <a:pt x="604" y="10"/>
                      </a:lnTo>
                      <a:lnTo>
                        <a:pt x="594" y="14"/>
                      </a:lnTo>
                      <a:lnTo>
                        <a:pt x="586" y="20"/>
                      </a:lnTo>
                      <a:lnTo>
                        <a:pt x="578" y="26"/>
                      </a:lnTo>
                      <a:lnTo>
                        <a:pt x="574" y="34"/>
                      </a:lnTo>
                      <a:lnTo>
                        <a:pt x="572" y="44"/>
                      </a:lnTo>
                      <a:lnTo>
                        <a:pt x="570" y="50"/>
                      </a:lnTo>
                      <a:lnTo>
                        <a:pt x="568" y="54"/>
                      </a:lnTo>
                      <a:lnTo>
                        <a:pt x="566" y="58"/>
                      </a:lnTo>
                      <a:lnTo>
                        <a:pt x="566" y="62"/>
                      </a:lnTo>
                      <a:lnTo>
                        <a:pt x="562" y="70"/>
                      </a:lnTo>
                      <a:lnTo>
                        <a:pt x="556" y="78"/>
                      </a:lnTo>
                      <a:lnTo>
                        <a:pt x="548" y="86"/>
                      </a:lnTo>
                      <a:lnTo>
                        <a:pt x="544" y="94"/>
                      </a:lnTo>
                      <a:lnTo>
                        <a:pt x="536" y="102"/>
                      </a:lnTo>
                      <a:lnTo>
                        <a:pt x="532" y="110"/>
                      </a:lnTo>
                      <a:lnTo>
                        <a:pt x="526" y="118"/>
                      </a:lnTo>
                      <a:lnTo>
                        <a:pt x="522" y="126"/>
                      </a:lnTo>
                      <a:lnTo>
                        <a:pt x="524" y="126"/>
                      </a:lnTo>
                      <a:lnTo>
                        <a:pt x="526" y="126"/>
                      </a:lnTo>
                      <a:lnTo>
                        <a:pt x="528" y="126"/>
                      </a:lnTo>
                      <a:lnTo>
                        <a:pt x="528" y="128"/>
                      </a:lnTo>
                      <a:lnTo>
                        <a:pt x="528" y="134"/>
                      </a:lnTo>
                      <a:lnTo>
                        <a:pt x="524" y="140"/>
                      </a:lnTo>
                      <a:lnTo>
                        <a:pt x="522" y="144"/>
                      </a:lnTo>
                      <a:lnTo>
                        <a:pt x="518" y="150"/>
                      </a:lnTo>
                      <a:lnTo>
                        <a:pt x="518" y="154"/>
                      </a:lnTo>
                      <a:lnTo>
                        <a:pt x="516" y="158"/>
                      </a:lnTo>
                      <a:lnTo>
                        <a:pt x="518" y="162"/>
                      </a:lnTo>
                      <a:lnTo>
                        <a:pt x="522" y="162"/>
                      </a:lnTo>
                      <a:lnTo>
                        <a:pt x="518" y="174"/>
                      </a:lnTo>
                      <a:lnTo>
                        <a:pt x="514" y="184"/>
                      </a:lnTo>
                      <a:lnTo>
                        <a:pt x="510" y="196"/>
                      </a:lnTo>
                      <a:lnTo>
                        <a:pt x="510" y="206"/>
                      </a:lnTo>
                      <a:lnTo>
                        <a:pt x="510" y="202"/>
                      </a:lnTo>
                      <a:lnTo>
                        <a:pt x="512" y="200"/>
                      </a:lnTo>
                      <a:lnTo>
                        <a:pt x="514" y="196"/>
                      </a:lnTo>
                      <a:lnTo>
                        <a:pt x="518" y="194"/>
                      </a:lnTo>
                      <a:lnTo>
                        <a:pt x="520" y="196"/>
                      </a:lnTo>
                      <a:lnTo>
                        <a:pt x="516" y="210"/>
                      </a:lnTo>
                      <a:lnTo>
                        <a:pt x="512" y="222"/>
                      </a:lnTo>
                      <a:lnTo>
                        <a:pt x="510" y="236"/>
                      </a:lnTo>
                      <a:lnTo>
                        <a:pt x="510" y="252"/>
                      </a:lnTo>
                      <a:lnTo>
                        <a:pt x="512" y="246"/>
                      </a:lnTo>
                      <a:lnTo>
                        <a:pt x="514" y="242"/>
                      </a:lnTo>
                      <a:lnTo>
                        <a:pt x="516" y="236"/>
                      </a:lnTo>
                      <a:lnTo>
                        <a:pt x="518" y="232"/>
                      </a:lnTo>
                      <a:lnTo>
                        <a:pt x="520" y="232"/>
                      </a:lnTo>
                      <a:lnTo>
                        <a:pt x="522" y="232"/>
                      </a:lnTo>
                      <a:lnTo>
                        <a:pt x="522" y="234"/>
                      </a:lnTo>
                      <a:lnTo>
                        <a:pt x="520" y="244"/>
                      </a:lnTo>
                      <a:lnTo>
                        <a:pt x="518" y="252"/>
                      </a:lnTo>
                      <a:lnTo>
                        <a:pt x="516" y="262"/>
                      </a:lnTo>
                      <a:lnTo>
                        <a:pt x="516" y="272"/>
                      </a:lnTo>
                      <a:lnTo>
                        <a:pt x="518" y="266"/>
                      </a:lnTo>
                      <a:lnTo>
                        <a:pt x="520" y="264"/>
                      </a:lnTo>
                      <a:lnTo>
                        <a:pt x="520" y="260"/>
                      </a:lnTo>
                      <a:lnTo>
                        <a:pt x="522" y="258"/>
                      </a:lnTo>
                      <a:lnTo>
                        <a:pt x="526" y="258"/>
                      </a:lnTo>
                      <a:lnTo>
                        <a:pt x="526" y="266"/>
                      </a:lnTo>
                      <a:lnTo>
                        <a:pt x="526" y="274"/>
                      </a:lnTo>
                      <a:lnTo>
                        <a:pt x="524" y="282"/>
                      </a:lnTo>
                      <a:lnTo>
                        <a:pt x="524" y="290"/>
                      </a:lnTo>
                      <a:lnTo>
                        <a:pt x="524" y="286"/>
                      </a:lnTo>
                      <a:lnTo>
                        <a:pt x="526" y="282"/>
                      </a:lnTo>
                      <a:lnTo>
                        <a:pt x="528" y="278"/>
                      </a:lnTo>
                      <a:lnTo>
                        <a:pt x="528" y="276"/>
                      </a:lnTo>
                      <a:lnTo>
                        <a:pt x="532" y="278"/>
                      </a:lnTo>
                      <a:lnTo>
                        <a:pt x="532" y="284"/>
                      </a:lnTo>
                      <a:lnTo>
                        <a:pt x="532" y="290"/>
                      </a:lnTo>
                      <a:lnTo>
                        <a:pt x="532" y="296"/>
                      </a:lnTo>
                      <a:lnTo>
                        <a:pt x="534" y="298"/>
                      </a:lnTo>
                      <a:lnTo>
                        <a:pt x="536" y="304"/>
                      </a:lnTo>
                      <a:lnTo>
                        <a:pt x="536" y="308"/>
                      </a:lnTo>
                      <a:lnTo>
                        <a:pt x="536" y="310"/>
                      </a:lnTo>
                      <a:lnTo>
                        <a:pt x="540" y="304"/>
                      </a:lnTo>
                      <a:lnTo>
                        <a:pt x="544" y="308"/>
                      </a:lnTo>
                      <a:lnTo>
                        <a:pt x="544" y="316"/>
                      </a:lnTo>
                      <a:lnTo>
                        <a:pt x="542" y="322"/>
                      </a:lnTo>
                      <a:lnTo>
                        <a:pt x="542" y="328"/>
                      </a:lnTo>
                      <a:lnTo>
                        <a:pt x="544" y="328"/>
                      </a:lnTo>
                      <a:lnTo>
                        <a:pt x="544" y="330"/>
                      </a:lnTo>
                      <a:lnTo>
                        <a:pt x="544" y="332"/>
                      </a:lnTo>
                      <a:lnTo>
                        <a:pt x="544" y="334"/>
                      </a:lnTo>
                      <a:lnTo>
                        <a:pt x="544" y="332"/>
                      </a:lnTo>
                      <a:lnTo>
                        <a:pt x="544" y="330"/>
                      </a:lnTo>
                      <a:lnTo>
                        <a:pt x="546" y="328"/>
                      </a:lnTo>
                      <a:lnTo>
                        <a:pt x="548" y="326"/>
                      </a:lnTo>
                      <a:lnTo>
                        <a:pt x="550" y="326"/>
                      </a:lnTo>
                      <a:lnTo>
                        <a:pt x="552" y="328"/>
                      </a:lnTo>
                      <a:lnTo>
                        <a:pt x="554" y="330"/>
                      </a:lnTo>
                      <a:lnTo>
                        <a:pt x="552" y="338"/>
                      </a:lnTo>
                      <a:lnTo>
                        <a:pt x="550" y="346"/>
                      </a:lnTo>
                      <a:lnTo>
                        <a:pt x="548" y="354"/>
                      </a:lnTo>
                      <a:lnTo>
                        <a:pt x="548" y="362"/>
                      </a:lnTo>
                      <a:lnTo>
                        <a:pt x="550" y="366"/>
                      </a:lnTo>
                      <a:lnTo>
                        <a:pt x="548" y="370"/>
                      </a:lnTo>
                      <a:lnTo>
                        <a:pt x="546" y="376"/>
                      </a:lnTo>
                      <a:lnTo>
                        <a:pt x="544" y="382"/>
                      </a:lnTo>
                      <a:lnTo>
                        <a:pt x="534" y="394"/>
                      </a:lnTo>
                      <a:lnTo>
                        <a:pt x="526" y="408"/>
                      </a:lnTo>
                      <a:lnTo>
                        <a:pt x="516" y="420"/>
                      </a:lnTo>
                      <a:lnTo>
                        <a:pt x="504" y="434"/>
                      </a:lnTo>
                      <a:lnTo>
                        <a:pt x="494" y="446"/>
                      </a:lnTo>
                      <a:lnTo>
                        <a:pt x="482" y="456"/>
                      </a:lnTo>
                      <a:lnTo>
                        <a:pt x="468" y="466"/>
                      </a:lnTo>
                      <a:lnTo>
                        <a:pt x="454" y="472"/>
                      </a:lnTo>
                      <a:lnTo>
                        <a:pt x="440" y="474"/>
                      </a:lnTo>
                      <a:lnTo>
                        <a:pt x="428" y="474"/>
                      </a:lnTo>
                      <a:lnTo>
                        <a:pt x="414" y="474"/>
                      </a:lnTo>
                      <a:lnTo>
                        <a:pt x="400" y="474"/>
                      </a:lnTo>
                      <a:lnTo>
                        <a:pt x="388" y="474"/>
                      </a:lnTo>
                      <a:lnTo>
                        <a:pt x="374" y="476"/>
                      </a:lnTo>
                      <a:lnTo>
                        <a:pt x="360" y="476"/>
                      </a:lnTo>
                      <a:lnTo>
                        <a:pt x="346" y="476"/>
                      </a:lnTo>
                      <a:lnTo>
                        <a:pt x="332" y="474"/>
                      </a:lnTo>
                      <a:lnTo>
                        <a:pt x="320" y="474"/>
                      </a:lnTo>
                      <a:lnTo>
                        <a:pt x="306" y="474"/>
                      </a:lnTo>
                      <a:lnTo>
                        <a:pt x="294" y="472"/>
                      </a:lnTo>
                      <a:lnTo>
                        <a:pt x="280" y="472"/>
                      </a:lnTo>
                      <a:lnTo>
                        <a:pt x="266" y="470"/>
                      </a:lnTo>
                      <a:lnTo>
                        <a:pt x="254" y="468"/>
                      </a:lnTo>
                      <a:lnTo>
                        <a:pt x="240" y="468"/>
                      </a:lnTo>
                      <a:lnTo>
                        <a:pt x="232" y="470"/>
                      </a:lnTo>
                      <a:lnTo>
                        <a:pt x="236" y="470"/>
                      </a:lnTo>
                      <a:lnTo>
                        <a:pt x="240" y="470"/>
                      </a:lnTo>
                      <a:lnTo>
                        <a:pt x="242" y="472"/>
                      </a:lnTo>
                      <a:lnTo>
                        <a:pt x="244" y="474"/>
                      </a:lnTo>
                      <a:lnTo>
                        <a:pt x="242" y="476"/>
                      </a:lnTo>
                      <a:lnTo>
                        <a:pt x="240" y="478"/>
                      </a:lnTo>
                      <a:lnTo>
                        <a:pt x="238" y="478"/>
                      </a:lnTo>
                      <a:lnTo>
                        <a:pt x="234" y="478"/>
                      </a:lnTo>
                      <a:lnTo>
                        <a:pt x="232" y="478"/>
                      </a:lnTo>
                      <a:lnTo>
                        <a:pt x="230" y="480"/>
                      </a:lnTo>
                      <a:lnTo>
                        <a:pt x="226" y="480"/>
                      </a:lnTo>
                      <a:lnTo>
                        <a:pt x="224" y="482"/>
                      </a:lnTo>
                      <a:lnTo>
                        <a:pt x="222" y="484"/>
                      </a:lnTo>
                      <a:lnTo>
                        <a:pt x="218" y="486"/>
                      </a:lnTo>
                      <a:lnTo>
                        <a:pt x="216" y="488"/>
                      </a:lnTo>
                      <a:lnTo>
                        <a:pt x="214" y="490"/>
                      </a:lnTo>
                      <a:lnTo>
                        <a:pt x="206" y="494"/>
                      </a:lnTo>
                      <a:lnTo>
                        <a:pt x="202" y="496"/>
                      </a:lnTo>
                      <a:lnTo>
                        <a:pt x="194" y="500"/>
                      </a:lnTo>
                      <a:lnTo>
                        <a:pt x="188" y="504"/>
                      </a:lnTo>
                      <a:lnTo>
                        <a:pt x="182" y="508"/>
                      </a:lnTo>
                      <a:lnTo>
                        <a:pt x="176" y="512"/>
                      </a:lnTo>
                      <a:lnTo>
                        <a:pt x="170" y="516"/>
                      </a:lnTo>
                      <a:lnTo>
                        <a:pt x="164" y="520"/>
                      </a:lnTo>
                      <a:lnTo>
                        <a:pt x="160" y="524"/>
                      </a:lnTo>
                      <a:lnTo>
                        <a:pt x="154" y="530"/>
                      </a:lnTo>
                      <a:lnTo>
                        <a:pt x="148" y="534"/>
                      </a:lnTo>
                      <a:lnTo>
                        <a:pt x="142" y="538"/>
                      </a:lnTo>
                      <a:lnTo>
                        <a:pt x="136" y="542"/>
                      </a:lnTo>
                      <a:lnTo>
                        <a:pt x="130" y="548"/>
                      </a:lnTo>
                      <a:lnTo>
                        <a:pt x="124" y="552"/>
                      </a:lnTo>
                      <a:lnTo>
                        <a:pt x="118" y="558"/>
                      </a:lnTo>
                      <a:lnTo>
                        <a:pt x="108" y="566"/>
                      </a:lnTo>
                      <a:lnTo>
                        <a:pt x="100" y="574"/>
                      </a:lnTo>
                      <a:lnTo>
                        <a:pt x="92" y="582"/>
                      </a:lnTo>
                      <a:lnTo>
                        <a:pt x="82" y="592"/>
                      </a:lnTo>
                      <a:lnTo>
                        <a:pt x="74" y="600"/>
                      </a:lnTo>
                      <a:lnTo>
                        <a:pt x="66" y="610"/>
                      </a:lnTo>
                      <a:lnTo>
                        <a:pt x="60" y="620"/>
                      </a:lnTo>
                      <a:lnTo>
                        <a:pt x="52" y="630"/>
                      </a:lnTo>
                      <a:lnTo>
                        <a:pt x="46" y="640"/>
                      </a:lnTo>
                      <a:lnTo>
                        <a:pt x="40" y="650"/>
                      </a:lnTo>
                      <a:lnTo>
                        <a:pt x="32" y="660"/>
                      </a:lnTo>
                      <a:lnTo>
                        <a:pt x="28" y="672"/>
                      </a:lnTo>
                      <a:lnTo>
                        <a:pt x="22" y="682"/>
                      </a:lnTo>
                      <a:lnTo>
                        <a:pt x="16" y="692"/>
                      </a:lnTo>
                      <a:lnTo>
                        <a:pt x="12" y="704"/>
                      </a:lnTo>
                      <a:lnTo>
                        <a:pt x="6" y="714"/>
                      </a:lnTo>
                      <a:lnTo>
                        <a:pt x="4" y="726"/>
                      </a:lnTo>
                      <a:lnTo>
                        <a:pt x="0" y="740"/>
                      </a:lnTo>
                      <a:lnTo>
                        <a:pt x="0" y="754"/>
                      </a:lnTo>
                      <a:lnTo>
                        <a:pt x="2" y="766"/>
                      </a:lnTo>
                      <a:lnTo>
                        <a:pt x="6" y="756"/>
                      </a:lnTo>
                      <a:lnTo>
                        <a:pt x="12" y="746"/>
                      </a:lnTo>
                      <a:lnTo>
                        <a:pt x="16" y="738"/>
                      </a:lnTo>
                      <a:lnTo>
                        <a:pt x="22" y="728"/>
                      </a:lnTo>
                      <a:lnTo>
                        <a:pt x="28" y="718"/>
                      </a:lnTo>
                      <a:lnTo>
                        <a:pt x="34" y="710"/>
                      </a:lnTo>
                      <a:lnTo>
                        <a:pt x="40" y="702"/>
                      </a:lnTo>
                      <a:lnTo>
                        <a:pt x="48" y="692"/>
                      </a:lnTo>
                      <a:lnTo>
                        <a:pt x="54" y="684"/>
                      </a:lnTo>
                      <a:lnTo>
                        <a:pt x="62" y="674"/>
                      </a:lnTo>
                      <a:lnTo>
                        <a:pt x="70" y="666"/>
                      </a:lnTo>
                      <a:lnTo>
                        <a:pt x="76" y="658"/>
                      </a:lnTo>
                      <a:lnTo>
                        <a:pt x="84" y="650"/>
                      </a:lnTo>
                      <a:lnTo>
                        <a:pt x="92" y="642"/>
                      </a:lnTo>
                      <a:lnTo>
                        <a:pt x="100" y="634"/>
                      </a:lnTo>
                      <a:lnTo>
                        <a:pt x="108" y="626"/>
                      </a:lnTo>
                      <a:lnTo>
                        <a:pt x="112" y="626"/>
                      </a:lnTo>
                      <a:lnTo>
                        <a:pt x="114" y="626"/>
                      </a:lnTo>
                      <a:lnTo>
                        <a:pt x="116" y="628"/>
                      </a:lnTo>
                      <a:lnTo>
                        <a:pt x="118" y="630"/>
                      </a:lnTo>
                      <a:lnTo>
                        <a:pt x="118" y="632"/>
                      </a:lnTo>
                      <a:lnTo>
                        <a:pt x="114" y="636"/>
                      </a:lnTo>
                      <a:lnTo>
                        <a:pt x="112" y="640"/>
                      </a:lnTo>
                      <a:lnTo>
                        <a:pt x="108" y="644"/>
                      </a:lnTo>
                      <a:lnTo>
                        <a:pt x="106" y="648"/>
                      </a:lnTo>
                      <a:lnTo>
                        <a:pt x="104" y="652"/>
                      </a:lnTo>
                      <a:lnTo>
                        <a:pt x="102" y="656"/>
                      </a:lnTo>
                      <a:lnTo>
                        <a:pt x="100" y="662"/>
                      </a:lnTo>
                      <a:lnTo>
                        <a:pt x="98" y="666"/>
                      </a:lnTo>
                      <a:lnTo>
                        <a:pt x="94" y="682"/>
                      </a:lnTo>
                      <a:lnTo>
                        <a:pt x="90" y="698"/>
                      </a:lnTo>
                      <a:lnTo>
                        <a:pt x="86" y="714"/>
                      </a:lnTo>
                      <a:lnTo>
                        <a:pt x="84" y="730"/>
                      </a:lnTo>
                      <a:lnTo>
                        <a:pt x="80" y="746"/>
                      </a:lnTo>
                      <a:lnTo>
                        <a:pt x="80" y="764"/>
                      </a:lnTo>
                      <a:lnTo>
                        <a:pt x="78" y="780"/>
                      </a:lnTo>
                      <a:lnTo>
                        <a:pt x="80" y="796"/>
                      </a:lnTo>
                      <a:lnTo>
                        <a:pt x="82" y="792"/>
                      </a:lnTo>
                      <a:lnTo>
                        <a:pt x="84" y="788"/>
                      </a:lnTo>
                      <a:lnTo>
                        <a:pt x="86" y="786"/>
                      </a:lnTo>
                      <a:lnTo>
                        <a:pt x="88" y="782"/>
                      </a:lnTo>
                      <a:lnTo>
                        <a:pt x="94" y="788"/>
                      </a:lnTo>
                      <a:lnTo>
                        <a:pt x="94" y="802"/>
                      </a:lnTo>
                      <a:lnTo>
                        <a:pt x="98" y="814"/>
                      </a:lnTo>
                      <a:lnTo>
                        <a:pt x="104" y="828"/>
                      </a:lnTo>
                      <a:lnTo>
                        <a:pt x="110" y="840"/>
                      </a:lnTo>
                      <a:lnTo>
                        <a:pt x="112" y="812"/>
                      </a:lnTo>
                      <a:lnTo>
                        <a:pt x="116" y="786"/>
                      </a:lnTo>
                      <a:lnTo>
                        <a:pt x="120" y="758"/>
                      </a:lnTo>
                      <a:lnTo>
                        <a:pt x="124" y="734"/>
                      </a:lnTo>
                      <a:lnTo>
                        <a:pt x="128" y="726"/>
                      </a:lnTo>
                      <a:lnTo>
                        <a:pt x="130" y="720"/>
                      </a:lnTo>
                      <a:lnTo>
                        <a:pt x="132" y="712"/>
                      </a:lnTo>
                      <a:lnTo>
                        <a:pt x="134" y="706"/>
                      </a:lnTo>
                      <a:lnTo>
                        <a:pt x="136" y="704"/>
                      </a:lnTo>
                      <a:lnTo>
                        <a:pt x="138" y="704"/>
                      </a:lnTo>
                      <a:lnTo>
                        <a:pt x="142" y="706"/>
                      </a:lnTo>
                      <a:lnTo>
                        <a:pt x="144" y="708"/>
                      </a:lnTo>
                      <a:lnTo>
                        <a:pt x="142" y="722"/>
                      </a:lnTo>
                      <a:lnTo>
                        <a:pt x="142" y="736"/>
                      </a:lnTo>
                      <a:lnTo>
                        <a:pt x="142" y="750"/>
                      </a:lnTo>
                      <a:lnTo>
                        <a:pt x="144" y="764"/>
                      </a:lnTo>
                      <a:lnTo>
                        <a:pt x="146" y="778"/>
                      </a:lnTo>
                      <a:lnTo>
                        <a:pt x="148" y="790"/>
                      </a:lnTo>
                      <a:lnTo>
                        <a:pt x="152" y="804"/>
                      </a:lnTo>
                      <a:lnTo>
                        <a:pt x="156" y="816"/>
                      </a:lnTo>
                      <a:lnTo>
                        <a:pt x="162" y="828"/>
                      </a:lnTo>
                      <a:lnTo>
                        <a:pt x="168" y="838"/>
                      </a:lnTo>
                      <a:lnTo>
                        <a:pt x="176" y="850"/>
                      </a:lnTo>
                      <a:lnTo>
                        <a:pt x="184" y="860"/>
                      </a:lnTo>
                      <a:lnTo>
                        <a:pt x="186" y="860"/>
                      </a:lnTo>
                      <a:lnTo>
                        <a:pt x="182" y="836"/>
                      </a:lnTo>
                      <a:lnTo>
                        <a:pt x="180" y="812"/>
                      </a:lnTo>
                      <a:lnTo>
                        <a:pt x="180" y="786"/>
                      </a:lnTo>
                      <a:lnTo>
                        <a:pt x="182" y="762"/>
                      </a:lnTo>
                      <a:lnTo>
                        <a:pt x="184" y="750"/>
                      </a:lnTo>
                      <a:lnTo>
                        <a:pt x="184" y="736"/>
                      </a:lnTo>
                      <a:lnTo>
                        <a:pt x="186" y="722"/>
                      </a:lnTo>
                      <a:lnTo>
                        <a:pt x="192" y="712"/>
                      </a:lnTo>
                      <a:lnTo>
                        <a:pt x="194" y="710"/>
                      </a:lnTo>
                      <a:lnTo>
                        <a:pt x="198" y="710"/>
                      </a:lnTo>
                      <a:lnTo>
                        <a:pt x="200" y="708"/>
                      </a:lnTo>
                      <a:lnTo>
                        <a:pt x="202" y="710"/>
                      </a:lnTo>
                      <a:lnTo>
                        <a:pt x="210" y="724"/>
                      </a:lnTo>
                      <a:lnTo>
                        <a:pt x="218" y="740"/>
                      </a:lnTo>
                      <a:lnTo>
                        <a:pt x="226" y="754"/>
                      </a:lnTo>
                      <a:lnTo>
                        <a:pt x="234" y="768"/>
                      </a:lnTo>
                      <a:lnTo>
                        <a:pt x="242" y="782"/>
                      </a:lnTo>
                      <a:lnTo>
                        <a:pt x="252" y="794"/>
                      </a:lnTo>
                      <a:lnTo>
                        <a:pt x="264" y="806"/>
                      </a:lnTo>
                      <a:lnTo>
                        <a:pt x="278" y="818"/>
                      </a:lnTo>
                      <a:lnTo>
                        <a:pt x="280" y="820"/>
                      </a:lnTo>
                      <a:lnTo>
                        <a:pt x="282" y="820"/>
                      </a:lnTo>
                      <a:lnTo>
                        <a:pt x="286" y="822"/>
                      </a:lnTo>
                      <a:lnTo>
                        <a:pt x="288" y="824"/>
                      </a:lnTo>
                      <a:lnTo>
                        <a:pt x="290" y="826"/>
                      </a:lnTo>
                      <a:lnTo>
                        <a:pt x="294" y="828"/>
                      </a:lnTo>
                      <a:lnTo>
                        <a:pt x="296" y="828"/>
                      </a:lnTo>
                      <a:lnTo>
                        <a:pt x="298" y="828"/>
                      </a:lnTo>
                      <a:lnTo>
                        <a:pt x="290" y="816"/>
                      </a:lnTo>
                      <a:lnTo>
                        <a:pt x="284" y="800"/>
                      </a:lnTo>
                      <a:lnTo>
                        <a:pt x="278" y="786"/>
                      </a:lnTo>
                      <a:lnTo>
                        <a:pt x="274" y="772"/>
                      </a:lnTo>
                      <a:lnTo>
                        <a:pt x="270" y="758"/>
                      </a:lnTo>
                      <a:lnTo>
                        <a:pt x="266" y="742"/>
                      </a:lnTo>
                      <a:lnTo>
                        <a:pt x="266" y="726"/>
                      </a:lnTo>
                      <a:lnTo>
                        <a:pt x="266" y="710"/>
                      </a:lnTo>
                      <a:lnTo>
                        <a:pt x="268" y="706"/>
                      </a:lnTo>
                      <a:lnTo>
                        <a:pt x="268" y="700"/>
                      </a:lnTo>
                      <a:lnTo>
                        <a:pt x="268" y="696"/>
                      </a:lnTo>
                      <a:lnTo>
                        <a:pt x="270" y="692"/>
                      </a:lnTo>
                      <a:lnTo>
                        <a:pt x="272" y="690"/>
                      </a:lnTo>
                      <a:lnTo>
                        <a:pt x="274" y="690"/>
                      </a:lnTo>
                      <a:lnTo>
                        <a:pt x="276" y="692"/>
                      </a:lnTo>
                      <a:lnTo>
                        <a:pt x="278" y="692"/>
                      </a:lnTo>
                      <a:lnTo>
                        <a:pt x="282" y="708"/>
                      </a:lnTo>
                      <a:lnTo>
                        <a:pt x="288" y="722"/>
                      </a:lnTo>
                      <a:lnTo>
                        <a:pt x="296" y="736"/>
                      </a:lnTo>
                      <a:lnTo>
                        <a:pt x="304" y="750"/>
                      </a:lnTo>
                      <a:lnTo>
                        <a:pt x="314" y="762"/>
                      </a:lnTo>
                      <a:lnTo>
                        <a:pt x="326" y="774"/>
                      </a:lnTo>
                      <a:lnTo>
                        <a:pt x="338" y="784"/>
                      </a:lnTo>
                      <a:lnTo>
                        <a:pt x="352" y="790"/>
                      </a:lnTo>
                      <a:lnTo>
                        <a:pt x="346" y="784"/>
                      </a:lnTo>
                      <a:lnTo>
                        <a:pt x="342" y="776"/>
                      </a:lnTo>
                      <a:lnTo>
                        <a:pt x="336" y="768"/>
                      </a:lnTo>
                      <a:lnTo>
                        <a:pt x="330" y="760"/>
                      </a:lnTo>
                      <a:lnTo>
                        <a:pt x="326" y="752"/>
                      </a:lnTo>
                      <a:lnTo>
                        <a:pt x="320" y="744"/>
                      </a:lnTo>
                      <a:lnTo>
                        <a:pt x="316" y="734"/>
                      </a:lnTo>
                      <a:lnTo>
                        <a:pt x="312" y="726"/>
                      </a:lnTo>
                      <a:lnTo>
                        <a:pt x="314" y="724"/>
                      </a:lnTo>
                      <a:lnTo>
                        <a:pt x="316" y="724"/>
                      </a:lnTo>
                      <a:lnTo>
                        <a:pt x="318" y="722"/>
                      </a:lnTo>
                      <a:lnTo>
                        <a:pt x="320" y="722"/>
                      </a:lnTo>
                      <a:lnTo>
                        <a:pt x="326" y="728"/>
                      </a:lnTo>
                      <a:lnTo>
                        <a:pt x="332" y="734"/>
                      </a:lnTo>
                      <a:lnTo>
                        <a:pt x="338" y="742"/>
                      </a:lnTo>
                      <a:lnTo>
                        <a:pt x="346" y="748"/>
                      </a:lnTo>
                      <a:lnTo>
                        <a:pt x="352" y="754"/>
                      </a:lnTo>
                      <a:lnTo>
                        <a:pt x="360" y="760"/>
                      </a:lnTo>
                      <a:lnTo>
                        <a:pt x="366" y="762"/>
                      </a:lnTo>
                      <a:lnTo>
                        <a:pt x="376" y="764"/>
                      </a:lnTo>
                      <a:lnTo>
                        <a:pt x="370" y="756"/>
                      </a:lnTo>
                      <a:lnTo>
                        <a:pt x="364" y="748"/>
                      </a:lnTo>
                      <a:lnTo>
                        <a:pt x="358" y="738"/>
                      </a:lnTo>
                      <a:lnTo>
                        <a:pt x="352" y="730"/>
                      </a:lnTo>
                      <a:lnTo>
                        <a:pt x="346" y="722"/>
                      </a:lnTo>
                      <a:lnTo>
                        <a:pt x="340" y="714"/>
                      </a:lnTo>
                      <a:lnTo>
                        <a:pt x="336" y="704"/>
                      </a:lnTo>
                      <a:lnTo>
                        <a:pt x="332" y="696"/>
                      </a:lnTo>
                      <a:lnTo>
                        <a:pt x="334" y="694"/>
                      </a:lnTo>
                      <a:lnTo>
                        <a:pt x="336" y="692"/>
                      </a:lnTo>
                      <a:lnTo>
                        <a:pt x="338" y="692"/>
                      </a:lnTo>
                      <a:lnTo>
                        <a:pt x="340" y="692"/>
                      </a:lnTo>
                      <a:lnTo>
                        <a:pt x="346" y="698"/>
                      </a:lnTo>
                      <a:lnTo>
                        <a:pt x="352" y="704"/>
                      </a:lnTo>
                      <a:lnTo>
                        <a:pt x="358" y="710"/>
                      </a:lnTo>
                      <a:lnTo>
                        <a:pt x="366" y="714"/>
                      </a:lnTo>
                      <a:lnTo>
                        <a:pt x="374" y="718"/>
                      </a:lnTo>
                      <a:lnTo>
                        <a:pt x="382" y="722"/>
                      </a:lnTo>
                      <a:lnTo>
                        <a:pt x="390" y="724"/>
                      </a:lnTo>
                      <a:lnTo>
                        <a:pt x="398" y="728"/>
                      </a:lnTo>
                      <a:lnTo>
                        <a:pt x="392" y="724"/>
                      </a:lnTo>
                      <a:lnTo>
                        <a:pt x="388" y="718"/>
                      </a:lnTo>
                      <a:lnTo>
                        <a:pt x="384" y="714"/>
                      </a:lnTo>
                      <a:lnTo>
                        <a:pt x="378" y="710"/>
                      </a:lnTo>
                      <a:lnTo>
                        <a:pt x="374" y="704"/>
                      </a:lnTo>
                      <a:lnTo>
                        <a:pt x="370" y="698"/>
                      </a:lnTo>
                      <a:lnTo>
                        <a:pt x="364" y="694"/>
                      </a:lnTo>
                      <a:lnTo>
                        <a:pt x="360" y="688"/>
                      </a:lnTo>
                      <a:lnTo>
                        <a:pt x="360" y="686"/>
                      </a:lnTo>
                      <a:lnTo>
                        <a:pt x="362" y="684"/>
                      </a:lnTo>
                      <a:lnTo>
                        <a:pt x="364" y="684"/>
                      </a:lnTo>
                      <a:lnTo>
                        <a:pt x="366" y="682"/>
                      </a:lnTo>
                      <a:lnTo>
                        <a:pt x="374" y="688"/>
                      </a:lnTo>
                      <a:lnTo>
                        <a:pt x="382" y="692"/>
                      </a:lnTo>
                      <a:lnTo>
                        <a:pt x="390" y="694"/>
                      </a:lnTo>
                      <a:lnTo>
                        <a:pt x="400" y="698"/>
                      </a:lnTo>
                      <a:lnTo>
                        <a:pt x="408" y="698"/>
                      </a:lnTo>
                      <a:lnTo>
                        <a:pt x="416" y="698"/>
                      </a:lnTo>
                      <a:lnTo>
                        <a:pt x="426" y="698"/>
                      </a:lnTo>
                      <a:lnTo>
                        <a:pt x="434" y="698"/>
                      </a:lnTo>
                      <a:lnTo>
                        <a:pt x="432" y="696"/>
                      </a:lnTo>
                      <a:lnTo>
                        <a:pt x="428" y="694"/>
                      </a:lnTo>
                      <a:lnTo>
                        <a:pt x="424" y="692"/>
                      </a:lnTo>
                      <a:lnTo>
                        <a:pt x="420" y="690"/>
                      </a:lnTo>
                      <a:lnTo>
                        <a:pt x="418" y="688"/>
                      </a:lnTo>
                      <a:lnTo>
                        <a:pt x="414" y="686"/>
                      </a:lnTo>
                      <a:lnTo>
                        <a:pt x="410" y="684"/>
                      </a:lnTo>
                      <a:lnTo>
                        <a:pt x="406" y="682"/>
                      </a:lnTo>
                      <a:lnTo>
                        <a:pt x="398" y="674"/>
                      </a:lnTo>
                      <a:lnTo>
                        <a:pt x="390" y="666"/>
                      </a:lnTo>
                      <a:lnTo>
                        <a:pt x="384" y="656"/>
                      </a:lnTo>
                      <a:lnTo>
                        <a:pt x="378" y="646"/>
                      </a:lnTo>
                      <a:lnTo>
                        <a:pt x="374" y="636"/>
                      </a:lnTo>
                      <a:lnTo>
                        <a:pt x="372" y="626"/>
                      </a:lnTo>
                      <a:lnTo>
                        <a:pt x="372" y="614"/>
                      </a:lnTo>
                      <a:lnTo>
                        <a:pt x="372" y="602"/>
                      </a:lnTo>
                      <a:lnTo>
                        <a:pt x="374" y="602"/>
                      </a:lnTo>
                      <a:lnTo>
                        <a:pt x="376" y="604"/>
                      </a:lnTo>
                      <a:lnTo>
                        <a:pt x="378" y="606"/>
                      </a:lnTo>
                      <a:lnTo>
                        <a:pt x="378" y="618"/>
                      </a:lnTo>
                      <a:lnTo>
                        <a:pt x="380" y="628"/>
                      </a:lnTo>
                      <a:lnTo>
                        <a:pt x="384" y="640"/>
                      </a:lnTo>
                      <a:lnTo>
                        <a:pt x="390" y="650"/>
                      </a:lnTo>
                      <a:lnTo>
                        <a:pt x="396" y="658"/>
                      </a:lnTo>
                      <a:lnTo>
                        <a:pt x="404" y="668"/>
                      </a:lnTo>
                      <a:lnTo>
                        <a:pt x="412" y="674"/>
                      </a:lnTo>
                      <a:lnTo>
                        <a:pt x="420" y="680"/>
                      </a:lnTo>
                      <a:lnTo>
                        <a:pt x="418" y="672"/>
                      </a:lnTo>
                      <a:lnTo>
                        <a:pt x="414" y="664"/>
                      </a:lnTo>
                      <a:lnTo>
                        <a:pt x="412" y="654"/>
                      </a:lnTo>
                      <a:lnTo>
                        <a:pt x="416" y="646"/>
                      </a:lnTo>
                      <a:lnTo>
                        <a:pt x="418" y="646"/>
                      </a:lnTo>
                      <a:lnTo>
                        <a:pt x="422" y="648"/>
                      </a:lnTo>
                      <a:lnTo>
                        <a:pt x="426" y="650"/>
                      </a:lnTo>
                      <a:lnTo>
                        <a:pt x="428" y="654"/>
                      </a:lnTo>
                      <a:lnTo>
                        <a:pt x="424" y="640"/>
                      </a:lnTo>
                      <a:lnTo>
                        <a:pt x="422" y="628"/>
                      </a:lnTo>
                      <a:lnTo>
                        <a:pt x="424" y="616"/>
                      </a:lnTo>
                      <a:lnTo>
                        <a:pt x="426" y="604"/>
                      </a:lnTo>
                      <a:lnTo>
                        <a:pt x="430" y="592"/>
                      </a:lnTo>
                      <a:lnTo>
                        <a:pt x="436" y="580"/>
                      </a:lnTo>
                      <a:lnTo>
                        <a:pt x="442" y="570"/>
                      </a:lnTo>
                      <a:lnTo>
                        <a:pt x="450" y="560"/>
                      </a:lnTo>
                      <a:lnTo>
                        <a:pt x="452" y="560"/>
                      </a:lnTo>
                      <a:lnTo>
                        <a:pt x="452" y="562"/>
                      </a:lnTo>
                      <a:lnTo>
                        <a:pt x="454" y="562"/>
                      </a:lnTo>
                      <a:lnTo>
                        <a:pt x="448" y="572"/>
                      </a:lnTo>
                      <a:lnTo>
                        <a:pt x="444" y="582"/>
                      </a:lnTo>
                      <a:lnTo>
                        <a:pt x="438" y="594"/>
                      </a:lnTo>
                      <a:lnTo>
                        <a:pt x="434" y="606"/>
                      </a:lnTo>
                      <a:lnTo>
                        <a:pt x="432" y="618"/>
                      </a:lnTo>
                      <a:lnTo>
                        <a:pt x="432" y="630"/>
                      </a:lnTo>
                      <a:lnTo>
                        <a:pt x="434" y="642"/>
                      </a:lnTo>
                      <a:lnTo>
                        <a:pt x="438" y="654"/>
                      </a:lnTo>
                      <a:lnTo>
                        <a:pt x="442" y="650"/>
                      </a:lnTo>
                      <a:lnTo>
                        <a:pt x="446" y="646"/>
                      </a:lnTo>
                      <a:lnTo>
                        <a:pt x="450" y="644"/>
                      </a:lnTo>
                      <a:lnTo>
                        <a:pt x="454" y="642"/>
                      </a:lnTo>
                      <a:lnTo>
                        <a:pt x="458" y="638"/>
                      </a:lnTo>
                      <a:lnTo>
                        <a:pt x="462" y="636"/>
                      </a:lnTo>
                      <a:lnTo>
                        <a:pt x="466" y="634"/>
                      </a:lnTo>
                      <a:lnTo>
                        <a:pt x="470" y="632"/>
                      </a:lnTo>
                      <a:lnTo>
                        <a:pt x="472" y="630"/>
                      </a:lnTo>
                      <a:lnTo>
                        <a:pt x="474" y="630"/>
                      </a:lnTo>
                      <a:lnTo>
                        <a:pt x="476" y="632"/>
                      </a:lnTo>
                      <a:lnTo>
                        <a:pt x="478" y="632"/>
                      </a:lnTo>
                      <a:lnTo>
                        <a:pt x="476" y="634"/>
                      </a:lnTo>
                      <a:lnTo>
                        <a:pt x="478" y="634"/>
                      </a:lnTo>
                      <a:lnTo>
                        <a:pt x="478" y="636"/>
                      </a:lnTo>
                      <a:lnTo>
                        <a:pt x="478" y="638"/>
                      </a:lnTo>
                      <a:lnTo>
                        <a:pt x="476" y="640"/>
                      </a:lnTo>
                      <a:lnTo>
                        <a:pt x="474" y="640"/>
                      </a:lnTo>
                      <a:lnTo>
                        <a:pt x="472" y="652"/>
                      </a:lnTo>
                      <a:lnTo>
                        <a:pt x="468" y="664"/>
                      </a:lnTo>
                      <a:lnTo>
                        <a:pt x="466" y="674"/>
                      </a:lnTo>
                      <a:lnTo>
                        <a:pt x="466" y="686"/>
                      </a:lnTo>
                      <a:lnTo>
                        <a:pt x="468" y="688"/>
                      </a:lnTo>
                      <a:lnTo>
                        <a:pt x="470" y="688"/>
                      </a:lnTo>
                      <a:lnTo>
                        <a:pt x="472" y="688"/>
                      </a:lnTo>
                      <a:lnTo>
                        <a:pt x="474" y="688"/>
                      </a:lnTo>
                      <a:lnTo>
                        <a:pt x="476" y="690"/>
                      </a:lnTo>
                      <a:lnTo>
                        <a:pt x="478" y="690"/>
                      </a:lnTo>
                      <a:lnTo>
                        <a:pt x="480" y="690"/>
                      </a:lnTo>
                      <a:lnTo>
                        <a:pt x="482" y="690"/>
                      </a:lnTo>
                      <a:lnTo>
                        <a:pt x="496" y="686"/>
                      </a:lnTo>
                      <a:lnTo>
                        <a:pt x="508" y="684"/>
                      </a:lnTo>
                      <a:lnTo>
                        <a:pt x="522" y="680"/>
                      </a:lnTo>
                      <a:lnTo>
                        <a:pt x="534" y="678"/>
                      </a:lnTo>
                      <a:lnTo>
                        <a:pt x="546" y="674"/>
                      </a:lnTo>
                      <a:lnTo>
                        <a:pt x="558" y="670"/>
                      </a:lnTo>
                      <a:lnTo>
                        <a:pt x="572" y="666"/>
                      </a:lnTo>
                      <a:lnTo>
                        <a:pt x="584" y="660"/>
                      </a:lnTo>
                      <a:lnTo>
                        <a:pt x="596" y="656"/>
                      </a:lnTo>
                      <a:lnTo>
                        <a:pt x="606" y="650"/>
                      </a:lnTo>
                      <a:lnTo>
                        <a:pt x="618" y="644"/>
                      </a:lnTo>
                      <a:lnTo>
                        <a:pt x="630" y="638"/>
                      </a:lnTo>
                      <a:lnTo>
                        <a:pt x="640" y="630"/>
                      </a:lnTo>
                      <a:lnTo>
                        <a:pt x="650" y="622"/>
                      </a:lnTo>
                      <a:lnTo>
                        <a:pt x="660" y="612"/>
                      </a:lnTo>
                      <a:lnTo>
                        <a:pt x="670" y="604"/>
                      </a:lnTo>
                      <a:lnTo>
                        <a:pt x="680" y="586"/>
                      </a:lnTo>
                      <a:lnTo>
                        <a:pt x="688" y="570"/>
                      </a:lnTo>
                      <a:lnTo>
                        <a:pt x="696" y="550"/>
                      </a:lnTo>
                      <a:lnTo>
                        <a:pt x="702" y="532"/>
                      </a:lnTo>
                      <a:lnTo>
                        <a:pt x="706" y="514"/>
                      </a:lnTo>
                      <a:lnTo>
                        <a:pt x="710" y="494"/>
                      </a:lnTo>
                      <a:lnTo>
                        <a:pt x="710" y="474"/>
                      </a:lnTo>
                      <a:lnTo>
                        <a:pt x="710" y="454"/>
                      </a:lnTo>
                      <a:lnTo>
                        <a:pt x="706" y="448"/>
                      </a:lnTo>
                      <a:lnTo>
                        <a:pt x="698" y="440"/>
                      </a:lnTo>
                      <a:lnTo>
                        <a:pt x="692" y="436"/>
                      </a:lnTo>
                      <a:lnTo>
                        <a:pt x="686" y="430"/>
                      </a:lnTo>
                      <a:lnTo>
                        <a:pt x="678" y="426"/>
                      </a:lnTo>
                      <a:lnTo>
                        <a:pt x="670" y="422"/>
                      </a:lnTo>
                      <a:lnTo>
                        <a:pt x="662" y="418"/>
                      </a:lnTo>
                      <a:lnTo>
                        <a:pt x="656" y="412"/>
                      </a:lnTo>
                      <a:lnTo>
                        <a:pt x="652" y="410"/>
                      </a:lnTo>
                      <a:lnTo>
                        <a:pt x="648" y="410"/>
                      </a:lnTo>
                      <a:lnTo>
                        <a:pt x="646" y="412"/>
                      </a:lnTo>
                      <a:lnTo>
                        <a:pt x="642" y="412"/>
                      </a:lnTo>
                      <a:lnTo>
                        <a:pt x="638" y="414"/>
                      </a:lnTo>
                      <a:lnTo>
                        <a:pt x="634" y="414"/>
                      </a:lnTo>
                      <a:lnTo>
                        <a:pt x="632" y="414"/>
                      </a:lnTo>
                      <a:lnTo>
                        <a:pt x="628" y="412"/>
                      </a:lnTo>
                      <a:lnTo>
                        <a:pt x="628" y="410"/>
                      </a:lnTo>
                      <a:lnTo>
                        <a:pt x="630" y="408"/>
                      </a:lnTo>
                      <a:lnTo>
                        <a:pt x="630" y="406"/>
                      </a:lnTo>
                      <a:lnTo>
                        <a:pt x="636" y="404"/>
                      </a:lnTo>
                      <a:lnTo>
                        <a:pt x="642" y="402"/>
                      </a:lnTo>
                      <a:lnTo>
                        <a:pt x="648" y="402"/>
                      </a:lnTo>
                      <a:lnTo>
                        <a:pt x="654" y="402"/>
                      </a:lnTo>
                      <a:lnTo>
                        <a:pt x="660" y="404"/>
                      </a:lnTo>
                      <a:lnTo>
                        <a:pt x="664" y="406"/>
                      </a:lnTo>
                      <a:lnTo>
                        <a:pt x="670" y="410"/>
                      </a:lnTo>
                      <a:lnTo>
                        <a:pt x="676" y="412"/>
                      </a:lnTo>
                      <a:lnTo>
                        <a:pt x="682" y="416"/>
                      </a:lnTo>
                      <a:lnTo>
                        <a:pt x="688" y="420"/>
                      </a:lnTo>
                      <a:lnTo>
                        <a:pt x="694" y="424"/>
                      </a:lnTo>
                      <a:lnTo>
                        <a:pt x="702" y="428"/>
                      </a:lnTo>
                      <a:lnTo>
                        <a:pt x="708" y="432"/>
                      </a:lnTo>
                      <a:lnTo>
                        <a:pt x="714" y="436"/>
                      </a:lnTo>
                      <a:lnTo>
                        <a:pt x="718" y="442"/>
                      </a:lnTo>
                      <a:lnTo>
                        <a:pt x="722" y="448"/>
                      </a:lnTo>
                      <a:lnTo>
                        <a:pt x="722" y="464"/>
                      </a:lnTo>
                      <a:lnTo>
                        <a:pt x="722" y="482"/>
                      </a:lnTo>
                      <a:lnTo>
                        <a:pt x="720" y="498"/>
                      </a:lnTo>
                      <a:lnTo>
                        <a:pt x="718" y="516"/>
                      </a:lnTo>
                      <a:lnTo>
                        <a:pt x="714" y="532"/>
                      </a:lnTo>
                      <a:lnTo>
                        <a:pt x="710" y="548"/>
                      </a:lnTo>
                      <a:lnTo>
                        <a:pt x="704" y="564"/>
                      </a:lnTo>
                      <a:lnTo>
                        <a:pt x="698" y="580"/>
                      </a:lnTo>
                      <a:lnTo>
                        <a:pt x="696" y="584"/>
                      </a:lnTo>
                      <a:lnTo>
                        <a:pt x="694" y="590"/>
                      </a:lnTo>
                      <a:lnTo>
                        <a:pt x="690" y="594"/>
                      </a:lnTo>
                      <a:lnTo>
                        <a:pt x="688" y="600"/>
                      </a:lnTo>
                      <a:lnTo>
                        <a:pt x="686" y="604"/>
                      </a:lnTo>
                      <a:lnTo>
                        <a:pt x="684" y="610"/>
                      </a:lnTo>
                      <a:lnTo>
                        <a:pt x="680" y="616"/>
                      </a:lnTo>
                      <a:lnTo>
                        <a:pt x="678" y="620"/>
                      </a:lnTo>
                      <a:lnTo>
                        <a:pt x="680" y="626"/>
                      </a:lnTo>
                      <a:lnTo>
                        <a:pt x="682" y="634"/>
                      </a:lnTo>
                      <a:lnTo>
                        <a:pt x="682" y="640"/>
                      </a:lnTo>
                      <a:lnTo>
                        <a:pt x="682" y="646"/>
                      </a:lnTo>
                      <a:lnTo>
                        <a:pt x="686" y="652"/>
                      </a:lnTo>
                      <a:lnTo>
                        <a:pt x="686" y="660"/>
                      </a:lnTo>
                      <a:lnTo>
                        <a:pt x="684" y="666"/>
                      </a:lnTo>
                      <a:lnTo>
                        <a:pt x="684" y="672"/>
                      </a:lnTo>
                      <a:lnTo>
                        <a:pt x="688" y="680"/>
                      </a:lnTo>
                      <a:lnTo>
                        <a:pt x="686" y="690"/>
                      </a:lnTo>
                      <a:lnTo>
                        <a:pt x="682" y="698"/>
                      </a:lnTo>
                      <a:lnTo>
                        <a:pt x="678" y="706"/>
                      </a:lnTo>
                      <a:lnTo>
                        <a:pt x="676" y="714"/>
                      </a:lnTo>
                      <a:lnTo>
                        <a:pt x="674" y="724"/>
                      </a:lnTo>
                      <a:lnTo>
                        <a:pt x="672" y="732"/>
                      </a:lnTo>
                      <a:lnTo>
                        <a:pt x="668" y="740"/>
                      </a:lnTo>
                      <a:lnTo>
                        <a:pt x="664" y="748"/>
                      </a:lnTo>
                      <a:lnTo>
                        <a:pt x="658" y="756"/>
                      </a:lnTo>
                      <a:lnTo>
                        <a:pt x="652" y="762"/>
                      </a:lnTo>
                      <a:lnTo>
                        <a:pt x="646" y="770"/>
                      </a:lnTo>
                      <a:lnTo>
                        <a:pt x="640" y="776"/>
                      </a:lnTo>
                      <a:lnTo>
                        <a:pt x="632" y="782"/>
                      </a:lnTo>
                      <a:lnTo>
                        <a:pt x="624" y="788"/>
                      </a:lnTo>
                      <a:lnTo>
                        <a:pt x="616" y="794"/>
                      </a:lnTo>
                      <a:lnTo>
                        <a:pt x="608" y="798"/>
                      </a:lnTo>
                      <a:lnTo>
                        <a:pt x="602" y="802"/>
                      </a:lnTo>
                      <a:lnTo>
                        <a:pt x="594" y="806"/>
                      </a:lnTo>
                      <a:lnTo>
                        <a:pt x="586" y="810"/>
                      </a:lnTo>
                      <a:lnTo>
                        <a:pt x="592" y="808"/>
                      </a:lnTo>
                      <a:lnTo>
                        <a:pt x="596" y="806"/>
                      </a:lnTo>
                      <a:lnTo>
                        <a:pt x="602" y="804"/>
                      </a:lnTo>
                      <a:lnTo>
                        <a:pt x="608" y="802"/>
                      </a:lnTo>
                      <a:lnTo>
                        <a:pt x="614" y="802"/>
                      </a:lnTo>
                      <a:lnTo>
                        <a:pt x="620" y="800"/>
                      </a:lnTo>
                      <a:lnTo>
                        <a:pt x="626" y="798"/>
                      </a:lnTo>
                      <a:lnTo>
                        <a:pt x="630" y="794"/>
                      </a:lnTo>
                      <a:lnTo>
                        <a:pt x="634" y="798"/>
                      </a:lnTo>
                      <a:lnTo>
                        <a:pt x="630" y="800"/>
                      </a:lnTo>
                      <a:lnTo>
                        <a:pt x="626" y="802"/>
                      </a:lnTo>
                      <a:lnTo>
                        <a:pt x="622" y="806"/>
                      </a:lnTo>
                      <a:lnTo>
                        <a:pt x="618" y="808"/>
                      </a:lnTo>
                      <a:lnTo>
                        <a:pt x="614" y="808"/>
                      </a:lnTo>
                      <a:lnTo>
                        <a:pt x="610" y="810"/>
                      </a:lnTo>
                      <a:lnTo>
                        <a:pt x="606" y="812"/>
                      </a:lnTo>
                      <a:lnTo>
                        <a:pt x="602" y="812"/>
                      </a:lnTo>
                      <a:lnTo>
                        <a:pt x="606" y="812"/>
                      </a:lnTo>
                      <a:lnTo>
                        <a:pt x="610" y="812"/>
                      </a:lnTo>
                      <a:lnTo>
                        <a:pt x="614" y="812"/>
                      </a:lnTo>
                      <a:lnTo>
                        <a:pt x="620" y="812"/>
                      </a:lnTo>
                      <a:lnTo>
                        <a:pt x="624" y="810"/>
                      </a:lnTo>
                      <a:lnTo>
                        <a:pt x="628" y="810"/>
                      </a:lnTo>
                      <a:lnTo>
                        <a:pt x="634" y="810"/>
                      </a:lnTo>
                      <a:lnTo>
                        <a:pt x="638" y="810"/>
                      </a:lnTo>
                      <a:lnTo>
                        <a:pt x="634" y="814"/>
                      </a:lnTo>
                      <a:lnTo>
                        <a:pt x="630" y="816"/>
                      </a:lnTo>
                      <a:lnTo>
                        <a:pt x="624" y="818"/>
                      </a:lnTo>
                      <a:lnTo>
                        <a:pt x="620" y="820"/>
                      </a:lnTo>
                      <a:lnTo>
                        <a:pt x="614" y="822"/>
                      </a:lnTo>
                      <a:lnTo>
                        <a:pt x="608" y="822"/>
                      </a:lnTo>
                      <a:lnTo>
                        <a:pt x="604" y="824"/>
                      </a:lnTo>
                      <a:lnTo>
                        <a:pt x="598" y="826"/>
                      </a:lnTo>
                      <a:lnTo>
                        <a:pt x="600" y="826"/>
                      </a:lnTo>
                      <a:lnTo>
                        <a:pt x="604" y="826"/>
                      </a:lnTo>
                      <a:lnTo>
                        <a:pt x="606" y="826"/>
                      </a:lnTo>
                      <a:lnTo>
                        <a:pt x="608" y="826"/>
                      </a:lnTo>
                      <a:lnTo>
                        <a:pt x="610" y="826"/>
                      </a:lnTo>
                      <a:lnTo>
                        <a:pt x="614" y="826"/>
                      </a:lnTo>
                      <a:lnTo>
                        <a:pt x="616" y="826"/>
                      </a:lnTo>
                      <a:lnTo>
                        <a:pt x="620" y="824"/>
                      </a:lnTo>
                      <a:lnTo>
                        <a:pt x="624" y="824"/>
                      </a:lnTo>
                      <a:lnTo>
                        <a:pt x="626" y="824"/>
                      </a:lnTo>
                      <a:lnTo>
                        <a:pt x="630" y="822"/>
                      </a:lnTo>
                      <a:lnTo>
                        <a:pt x="632" y="822"/>
                      </a:lnTo>
                      <a:lnTo>
                        <a:pt x="636" y="820"/>
                      </a:lnTo>
                      <a:lnTo>
                        <a:pt x="642" y="816"/>
                      </a:lnTo>
                      <a:lnTo>
                        <a:pt x="644" y="816"/>
                      </a:lnTo>
                      <a:lnTo>
                        <a:pt x="648" y="818"/>
                      </a:lnTo>
                      <a:lnTo>
                        <a:pt x="646" y="820"/>
                      </a:lnTo>
                      <a:lnTo>
                        <a:pt x="646" y="822"/>
                      </a:lnTo>
                      <a:lnTo>
                        <a:pt x="644" y="822"/>
                      </a:lnTo>
                      <a:lnTo>
                        <a:pt x="642" y="824"/>
                      </a:lnTo>
                      <a:lnTo>
                        <a:pt x="640" y="828"/>
                      </a:lnTo>
                      <a:lnTo>
                        <a:pt x="636" y="828"/>
                      </a:lnTo>
                      <a:lnTo>
                        <a:pt x="632" y="830"/>
                      </a:lnTo>
                      <a:lnTo>
                        <a:pt x="630" y="832"/>
                      </a:lnTo>
                      <a:lnTo>
                        <a:pt x="638" y="832"/>
                      </a:lnTo>
                      <a:lnTo>
                        <a:pt x="642" y="832"/>
                      </a:lnTo>
                      <a:lnTo>
                        <a:pt x="646" y="830"/>
                      </a:lnTo>
                      <a:lnTo>
                        <a:pt x="650" y="828"/>
                      </a:lnTo>
                      <a:lnTo>
                        <a:pt x="654" y="826"/>
                      </a:lnTo>
                      <a:lnTo>
                        <a:pt x="658" y="822"/>
                      </a:lnTo>
                      <a:lnTo>
                        <a:pt x="662" y="820"/>
                      </a:lnTo>
                      <a:lnTo>
                        <a:pt x="666" y="818"/>
                      </a:lnTo>
                      <a:lnTo>
                        <a:pt x="672" y="816"/>
                      </a:lnTo>
                      <a:lnTo>
                        <a:pt x="674" y="820"/>
                      </a:lnTo>
                      <a:lnTo>
                        <a:pt x="672" y="824"/>
                      </a:lnTo>
                      <a:lnTo>
                        <a:pt x="668" y="826"/>
                      </a:lnTo>
                      <a:lnTo>
                        <a:pt x="666" y="828"/>
                      </a:lnTo>
                      <a:lnTo>
                        <a:pt x="668" y="828"/>
                      </a:lnTo>
                      <a:lnTo>
                        <a:pt x="672" y="826"/>
                      </a:lnTo>
                      <a:lnTo>
                        <a:pt x="674" y="824"/>
                      </a:lnTo>
                      <a:lnTo>
                        <a:pt x="676" y="822"/>
                      </a:lnTo>
                      <a:lnTo>
                        <a:pt x="680" y="820"/>
                      </a:lnTo>
                      <a:lnTo>
                        <a:pt x="682" y="818"/>
                      </a:lnTo>
                      <a:lnTo>
                        <a:pt x="684" y="816"/>
                      </a:lnTo>
                      <a:lnTo>
                        <a:pt x="684" y="812"/>
                      </a:lnTo>
                      <a:lnTo>
                        <a:pt x="688" y="810"/>
                      </a:lnTo>
                      <a:lnTo>
                        <a:pt x="690" y="812"/>
                      </a:lnTo>
                      <a:lnTo>
                        <a:pt x="692" y="812"/>
                      </a:lnTo>
                      <a:lnTo>
                        <a:pt x="692" y="816"/>
                      </a:lnTo>
                      <a:lnTo>
                        <a:pt x="704" y="806"/>
                      </a:lnTo>
                      <a:lnTo>
                        <a:pt x="712" y="792"/>
                      </a:lnTo>
                      <a:lnTo>
                        <a:pt x="720" y="778"/>
                      </a:lnTo>
                      <a:lnTo>
                        <a:pt x="728" y="764"/>
                      </a:lnTo>
                      <a:lnTo>
                        <a:pt x="738" y="752"/>
                      </a:lnTo>
                      <a:lnTo>
                        <a:pt x="748" y="738"/>
                      </a:lnTo>
                      <a:lnTo>
                        <a:pt x="756" y="724"/>
                      </a:lnTo>
                      <a:lnTo>
                        <a:pt x="766" y="710"/>
                      </a:lnTo>
                      <a:lnTo>
                        <a:pt x="774" y="698"/>
                      </a:lnTo>
                      <a:lnTo>
                        <a:pt x="774" y="690"/>
                      </a:lnTo>
                      <a:lnTo>
                        <a:pt x="774" y="684"/>
                      </a:lnTo>
                      <a:lnTo>
                        <a:pt x="772" y="678"/>
                      </a:lnTo>
                      <a:lnTo>
                        <a:pt x="768" y="674"/>
                      </a:lnTo>
                      <a:lnTo>
                        <a:pt x="766" y="676"/>
                      </a:lnTo>
                      <a:lnTo>
                        <a:pt x="762" y="678"/>
                      </a:lnTo>
                      <a:lnTo>
                        <a:pt x="760" y="680"/>
                      </a:lnTo>
                      <a:lnTo>
                        <a:pt x="758" y="684"/>
                      </a:lnTo>
                      <a:lnTo>
                        <a:pt x="756" y="684"/>
                      </a:lnTo>
                      <a:lnTo>
                        <a:pt x="752" y="686"/>
                      </a:lnTo>
                      <a:lnTo>
                        <a:pt x="750" y="686"/>
                      </a:lnTo>
                      <a:lnTo>
                        <a:pt x="748" y="684"/>
                      </a:lnTo>
                      <a:lnTo>
                        <a:pt x="754" y="678"/>
                      </a:lnTo>
                      <a:lnTo>
                        <a:pt x="762" y="672"/>
                      </a:lnTo>
                      <a:lnTo>
                        <a:pt x="768" y="664"/>
                      </a:lnTo>
                      <a:lnTo>
                        <a:pt x="774" y="658"/>
                      </a:lnTo>
                      <a:lnTo>
                        <a:pt x="780" y="650"/>
                      </a:lnTo>
                      <a:lnTo>
                        <a:pt x="784" y="642"/>
                      </a:lnTo>
                      <a:lnTo>
                        <a:pt x="790" y="634"/>
                      </a:lnTo>
                      <a:lnTo>
                        <a:pt x="794" y="626"/>
                      </a:lnTo>
                      <a:lnTo>
                        <a:pt x="798" y="614"/>
                      </a:lnTo>
                      <a:lnTo>
                        <a:pt x="800" y="602"/>
                      </a:lnTo>
                      <a:lnTo>
                        <a:pt x="802" y="590"/>
                      </a:lnTo>
                      <a:lnTo>
                        <a:pt x="804" y="578"/>
                      </a:lnTo>
                      <a:lnTo>
                        <a:pt x="808" y="580"/>
                      </a:lnTo>
                      <a:lnTo>
                        <a:pt x="808" y="582"/>
                      </a:lnTo>
                      <a:lnTo>
                        <a:pt x="810" y="584"/>
                      </a:lnTo>
                      <a:lnTo>
                        <a:pt x="810" y="586"/>
                      </a:lnTo>
                      <a:lnTo>
                        <a:pt x="810" y="598"/>
                      </a:lnTo>
                      <a:lnTo>
                        <a:pt x="808" y="610"/>
                      </a:lnTo>
                      <a:lnTo>
                        <a:pt x="804" y="620"/>
                      </a:lnTo>
                      <a:lnTo>
                        <a:pt x="800" y="630"/>
                      </a:lnTo>
                      <a:lnTo>
                        <a:pt x="794" y="640"/>
                      </a:lnTo>
                      <a:lnTo>
                        <a:pt x="788" y="650"/>
                      </a:lnTo>
                      <a:lnTo>
                        <a:pt x="782" y="660"/>
                      </a:lnTo>
                      <a:lnTo>
                        <a:pt x="774" y="668"/>
                      </a:lnTo>
                      <a:lnTo>
                        <a:pt x="778" y="672"/>
                      </a:lnTo>
                      <a:lnTo>
                        <a:pt x="780" y="676"/>
                      </a:lnTo>
                      <a:lnTo>
                        <a:pt x="780" y="680"/>
                      </a:lnTo>
                      <a:lnTo>
                        <a:pt x="782" y="684"/>
                      </a:lnTo>
                      <a:lnTo>
                        <a:pt x="786" y="680"/>
                      </a:lnTo>
                      <a:lnTo>
                        <a:pt x="788" y="678"/>
                      </a:lnTo>
                      <a:lnTo>
                        <a:pt x="792" y="674"/>
                      </a:lnTo>
                      <a:lnTo>
                        <a:pt x="794" y="670"/>
                      </a:lnTo>
                      <a:lnTo>
                        <a:pt x="800" y="656"/>
                      </a:lnTo>
                      <a:lnTo>
                        <a:pt x="804" y="642"/>
                      </a:lnTo>
                      <a:lnTo>
                        <a:pt x="810" y="628"/>
                      </a:lnTo>
                      <a:lnTo>
                        <a:pt x="814" y="614"/>
                      </a:lnTo>
                      <a:lnTo>
                        <a:pt x="816" y="600"/>
                      </a:lnTo>
                      <a:lnTo>
                        <a:pt x="820" y="584"/>
                      </a:lnTo>
                      <a:lnTo>
                        <a:pt x="822" y="570"/>
                      </a:lnTo>
                      <a:lnTo>
                        <a:pt x="824" y="554"/>
                      </a:lnTo>
                      <a:lnTo>
                        <a:pt x="824" y="552"/>
                      </a:lnTo>
                      <a:lnTo>
                        <a:pt x="826" y="550"/>
                      </a:lnTo>
                      <a:lnTo>
                        <a:pt x="826" y="548"/>
                      </a:lnTo>
                      <a:lnTo>
                        <a:pt x="828" y="548"/>
                      </a:lnTo>
                      <a:lnTo>
                        <a:pt x="830" y="550"/>
                      </a:lnTo>
                      <a:lnTo>
                        <a:pt x="830" y="552"/>
                      </a:lnTo>
                      <a:lnTo>
                        <a:pt x="832" y="552"/>
                      </a:lnTo>
                      <a:lnTo>
                        <a:pt x="832" y="554"/>
                      </a:lnTo>
                      <a:lnTo>
                        <a:pt x="830" y="566"/>
                      </a:lnTo>
                      <a:lnTo>
                        <a:pt x="828" y="578"/>
                      </a:lnTo>
                      <a:lnTo>
                        <a:pt x="826" y="592"/>
                      </a:lnTo>
                      <a:lnTo>
                        <a:pt x="824" y="604"/>
                      </a:lnTo>
                      <a:lnTo>
                        <a:pt x="820" y="616"/>
                      </a:lnTo>
                      <a:lnTo>
                        <a:pt x="818" y="628"/>
                      </a:lnTo>
                      <a:lnTo>
                        <a:pt x="814" y="640"/>
                      </a:lnTo>
                      <a:lnTo>
                        <a:pt x="810" y="652"/>
                      </a:lnTo>
                      <a:lnTo>
                        <a:pt x="820" y="636"/>
                      </a:lnTo>
                      <a:lnTo>
                        <a:pt x="828" y="620"/>
                      </a:lnTo>
                      <a:lnTo>
                        <a:pt x="832" y="600"/>
                      </a:lnTo>
                      <a:lnTo>
                        <a:pt x="836" y="582"/>
                      </a:lnTo>
                      <a:lnTo>
                        <a:pt x="840" y="562"/>
                      </a:lnTo>
                      <a:lnTo>
                        <a:pt x="840" y="544"/>
                      </a:lnTo>
                      <a:lnTo>
                        <a:pt x="840" y="524"/>
                      </a:lnTo>
                      <a:lnTo>
                        <a:pt x="840" y="506"/>
                      </a:lnTo>
                      <a:lnTo>
                        <a:pt x="842" y="504"/>
                      </a:lnTo>
                      <a:lnTo>
                        <a:pt x="844" y="504"/>
                      </a:lnTo>
                      <a:lnTo>
                        <a:pt x="846" y="506"/>
                      </a:lnTo>
                      <a:lnTo>
                        <a:pt x="846" y="508"/>
                      </a:lnTo>
                      <a:lnTo>
                        <a:pt x="848" y="510"/>
                      </a:lnTo>
                      <a:lnTo>
                        <a:pt x="848" y="524"/>
                      </a:lnTo>
                      <a:lnTo>
                        <a:pt x="848" y="538"/>
                      </a:lnTo>
                      <a:lnTo>
                        <a:pt x="848" y="552"/>
                      </a:lnTo>
                      <a:lnTo>
                        <a:pt x="846" y="566"/>
                      </a:lnTo>
                      <a:lnTo>
                        <a:pt x="850" y="552"/>
                      </a:lnTo>
                      <a:lnTo>
                        <a:pt x="850" y="524"/>
                      </a:lnTo>
                      <a:lnTo>
                        <a:pt x="848" y="498"/>
                      </a:lnTo>
                      <a:lnTo>
                        <a:pt x="846" y="472"/>
                      </a:lnTo>
                      <a:lnTo>
                        <a:pt x="842" y="446"/>
                      </a:lnTo>
                      <a:lnTo>
                        <a:pt x="844" y="444"/>
                      </a:lnTo>
                      <a:lnTo>
                        <a:pt x="848" y="448"/>
                      </a:lnTo>
                      <a:lnTo>
                        <a:pt x="852" y="468"/>
                      </a:lnTo>
                      <a:lnTo>
                        <a:pt x="856" y="488"/>
                      </a:lnTo>
                      <a:lnTo>
                        <a:pt x="858" y="508"/>
                      </a:lnTo>
                      <a:lnTo>
                        <a:pt x="858" y="528"/>
                      </a:lnTo>
                      <a:lnTo>
                        <a:pt x="860" y="514"/>
                      </a:lnTo>
                      <a:lnTo>
                        <a:pt x="862" y="498"/>
                      </a:lnTo>
                      <a:lnTo>
                        <a:pt x="862" y="482"/>
                      </a:lnTo>
                      <a:lnTo>
                        <a:pt x="862" y="466"/>
                      </a:lnTo>
                      <a:close/>
                    </a:path>
                  </a:pathLst>
                </a:custGeom>
                <a:solidFill>
                  <a:srgbClr val="7F2600"/>
                </a:solidFill>
                <a:ln w="9525">
                  <a:noFill/>
                  <a:round/>
                  <a:headEnd/>
                  <a:tailEnd/>
                </a:ln>
              </p:spPr>
              <p:txBody>
                <a:bodyPr>
                  <a:prstTxWarp prst="textNoShape">
                    <a:avLst/>
                  </a:prstTxWarp>
                </a:bodyPr>
                <a:lstStyle/>
                <a:p>
                  <a:endParaRPr lang="en-US"/>
                </a:p>
              </p:txBody>
            </p:sp>
            <p:sp>
              <p:nvSpPr>
                <p:cNvPr id="38928" name="Freeform 119"/>
                <p:cNvSpPr>
                  <a:spLocks noChangeAspect="1"/>
                </p:cNvSpPr>
                <p:nvPr/>
              </p:nvSpPr>
              <p:spPr bwMode="auto">
                <a:xfrm>
                  <a:off x="1597" y="2434"/>
                  <a:ext cx="58" cy="66"/>
                </a:xfrm>
                <a:custGeom>
                  <a:avLst/>
                  <a:gdLst>
                    <a:gd name="T0" fmla="*/ 50 w 58"/>
                    <a:gd name="T1" fmla="*/ 0 h 66"/>
                    <a:gd name="T2" fmla="*/ 50 w 58"/>
                    <a:gd name="T3" fmla="*/ 6 h 66"/>
                    <a:gd name="T4" fmla="*/ 50 w 58"/>
                    <a:gd name="T5" fmla="*/ 12 h 66"/>
                    <a:gd name="T6" fmla="*/ 54 w 58"/>
                    <a:gd name="T7" fmla="*/ 16 h 66"/>
                    <a:gd name="T8" fmla="*/ 56 w 58"/>
                    <a:gd name="T9" fmla="*/ 20 h 66"/>
                    <a:gd name="T10" fmla="*/ 54 w 58"/>
                    <a:gd name="T11" fmla="*/ 28 h 66"/>
                    <a:gd name="T12" fmla="*/ 54 w 58"/>
                    <a:gd name="T13" fmla="*/ 34 h 66"/>
                    <a:gd name="T14" fmla="*/ 54 w 58"/>
                    <a:gd name="T15" fmla="*/ 40 h 66"/>
                    <a:gd name="T16" fmla="*/ 58 w 58"/>
                    <a:gd name="T17" fmla="*/ 46 h 66"/>
                    <a:gd name="T18" fmla="*/ 54 w 58"/>
                    <a:gd name="T19" fmla="*/ 50 h 66"/>
                    <a:gd name="T20" fmla="*/ 50 w 58"/>
                    <a:gd name="T21" fmla="*/ 52 h 66"/>
                    <a:gd name="T22" fmla="*/ 44 w 58"/>
                    <a:gd name="T23" fmla="*/ 54 h 66"/>
                    <a:gd name="T24" fmla="*/ 40 w 58"/>
                    <a:gd name="T25" fmla="*/ 58 h 66"/>
                    <a:gd name="T26" fmla="*/ 34 w 58"/>
                    <a:gd name="T27" fmla="*/ 58 h 66"/>
                    <a:gd name="T28" fmla="*/ 30 w 58"/>
                    <a:gd name="T29" fmla="*/ 60 h 66"/>
                    <a:gd name="T30" fmla="*/ 24 w 58"/>
                    <a:gd name="T31" fmla="*/ 62 h 66"/>
                    <a:gd name="T32" fmla="*/ 20 w 58"/>
                    <a:gd name="T33" fmla="*/ 66 h 66"/>
                    <a:gd name="T34" fmla="*/ 14 w 58"/>
                    <a:gd name="T35" fmla="*/ 62 h 66"/>
                    <a:gd name="T36" fmla="*/ 10 w 58"/>
                    <a:gd name="T37" fmla="*/ 60 h 66"/>
                    <a:gd name="T38" fmla="*/ 6 w 58"/>
                    <a:gd name="T39" fmla="*/ 56 h 66"/>
                    <a:gd name="T40" fmla="*/ 4 w 58"/>
                    <a:gd name="T41" fmla="*/ 50 h 66"/>
                    <a:gd name="T42" fmla="*/ 2 w 58"/>
                    <a:gd name="T43" fmla="*/ 42 h 66"/>
                    <a:gd name="T44" fmla="*/ 2 w 58"/>
                    <a:gd name="T45" fmla="*/ 32 h 66"/>
                    <a:gd name="T46" fmla="*/ 0 w 58"/>
                    <a:gd name="T47" fmla="*/ 24 h 66"/>
                    <a:gd name="T48" fmla="*/ 0 w 58"/>
                    <a:gd name="T49" fmla="*/ 14 h 66"/>
                    <a:gd name="T50" fmla="*/ 6 w 58"/>
                    <a:gd name="T51" fmla="*/ 12 h 66"/>
                    <a:gd name="T52" fmla="*/ 10 w 58"/>
                    <a:gd name="T53" fmla="*/ 10 h 66"/>
                    <a:gd name="T54" fmla="*/ 16 w 58"/>
                    <a:gd name="T55" fmla="*/ 8 h 66"/>
                    <a:gd name="T56" fmla="*/ 20 w 58"/>
                    <a:gd name="T57" fmla="*/ 8 h 66"/>
                    <a:gd name="T58" fmla="*/ 26 w 58"/>
                    <a:gd name="T59" fmla="*/ 6 h 66"/>
                    <a:gd name="T60" fmla="*/ 32 w 58"/>
                    <a:gd name="T61" fmla="*/ 6 h 66"/>
                    <a:gd name="T62" fmla="*/ 36 w 58"/>
                    <a:gd name="T63" fmla="*/ 4 h 66"/>
                    <a:gd name="T64" fmla="*/ 40 w 58"/>
                    <a:gd name="T65" fmla="*/ 0 h 66"/>
                    <a:gd name="T66" fmla="*/ 50 w 58"/>
                    <a:gd name="T67" fmla="*/ 0 h 66"/>
                    <a:gd name="T68" fmla="*/ 50 w 58"/>
                    <a:gd name="T69" fmla="*/ 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66"/>
                    <a:gd name="T107" fmla="*/ 58 w 5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66">
                      <a:moveTo>
                        <a:pt x="50" y="0"/>
                      </a:moveTo>
                      <a:lnTo>
                        <a:pt x="50" y="6"/>
                      </a:lnTo>
                      <a:lnTo>
                        <a:pt x="50" y="12"/>
                      </a:lnTo>
                      <a:lnTo>
                        <a:pt x="54" y="16"/>
                      </a:lnTo>
                      <a:lnTo>
                        <a:pt x="56" y="20"/>
                      </a:lnTo>
                      <a:lnTo>
                        <a:pt x="54" y="28"/>
                      </a:lnTo>
                      <a:lnTo>
                        <a:pt x="54" y="34"/>
                      </a:lnTo>
                      <a:lnTo>
                        <a:pt x="54" y="40"/>
                      </a:lnTo>
                      <a:lnTo>
                        <a:pt x="58" y="46"/>
                      </a:lnTo>
                      <a:lnTo>
                        <a:pt x="54" y="50"/>
                      </a:lnTo>
                      <a:lnTo>
                        <a:pt x="50" y="52"/>
                      </a:lnTo>
                      <a:lnTo>
                        <a:pt x="44" y="54"/>
                      </a:lnTo>
                      <a:lnTo>
                        <a:pt x="40" y="58"/>
                      </a:lnTo>
                      <a:lnTo>
                        <a:pt x="34" y="58"/>
                      </a:lnTo>
                      <a:lnTo>
                        <a:pt x="30" y="60"/>
                      </a:lnTo>
                      <a:lnTo>
                        <a:pt x="24" y="62"/>
                      </a:lnTo>
                      <a:lnTo>
                        <a:pt x="20" y="66"/>
                      </a:lnTo>
                      <a:lnTo>
                        <a:pt x="14" y="62"/>
                      </a:lnTo>
                      <a:lnTo>
                        <a:pt x="10" y="60"/>
                      </a:lnTo>
                      <a:lnTo>
                        <a:pt x="6" y="56"/>
                      </a:lnTo>
                      <a:lnTo>
                        <a:pt x="4" y="50"/>
                      </a:lnTo>
                      <a:lnTo>
                        <a:pt x="2" y="42"/>
                      </a:lnTo>
                      <a:lnTo>
                        <a:pt x="2" y="32"/>
                      </a:lnTo>
                      <a:lnTo>
                        <a:pt x="0" y="24"/>
                      </a:lnTo>
                      <a:lnTo>
                        <a:pt x="0" y="14"/>
                      </a:lnTo>
                      <a:lnTo>
                        <a:pt x="6" y="12"/>
                      </a:lnTo>
                      <a:lnTo>
                        <a:pt x="10" y="10"/>
                      </a:lnTo>
                      <a:lnTo>
                        <a:pt x="16" y="8"/>
                      </a:lnTo>
                      <a:lnTo>
                        <a:pt x="20" y="8"/>
                      </a:lnTo>
                      <a:lnTo>
                        <a:pt x="26" y="6"/>
                      </a:lnTo>
                      <a:lnTo>
                        <a:pt x="32" y="6"/>
                      </a:lnTo>
                      <a:lnTo>
                        <a:pt x="36" y="4"/>
                      </a:lnTo>
                      <a:lnTo>
                        <a:pt x="40" y="0"/>
                      </a:lnTo>
                      <a:lnTo>
                        <a:pt x="50" y="0"/>
                      </a:lnTo>
                      <a:close/>
                    </a:path>
                  </a:pathLst>
                </a:custGeom>
                <a:solidFill>
                  <a:srgbClr val="FFFFBF"/>
                </a:solidFill>
                <a:ln w="9525">
                  <a:noFill/>
                  <a:round/>
                  <a:headEnd/>
                  <a:tailEnd/>
                </a:ln>
              </p:spPr>
              <p:txBody>
                <a:bodyPr>
                  <a:prstTxWarp prst="textNoShape">
                    <a:avLst/>
                  </a:prstTxWarp>
                </a:bodyPr>
                <a:lstStyle/>
                <a:p>
                  <a:endParaRPr lang="en-US"/>
                </a:p>
              </p:txBody>
            </p:sp>
            <p:sp>
              <p:nvSpPr>
                <p:cNvPr id="38929" name="Freeform 120"/>
                <p:cNvSpPr>
                  <a:spLocks noChangeAspect="1"/>
                </p:cNvSpPr>
                <p:nvPr/>
              </p:nvSpPr>
              <p:spPr bwMode="auto">
                <a:xfrm>
                  <a:off x="1677" y="2456"/>
                  <a:ext cx="20" cy="8"/>
                </a:xfrm>
                <a:custGeom>
                  <a:avLst/>
                  <a:gdLst>
                    <a:gd name="T0" fmla="*/ 20 w 20"/>
                    <a:gd name="T1" fmla="*/ 0 h 8"/>
                    <a:gd name="T2" fmla="*/ 16 w 20"/>
                    <a:gd name="T3" fmla="*/ 2 h 8"/>
                    <a:gd name="T4" fmla="*/ 14 w 20"/>
                    <a:gd name="T5" fmla="*/ 6 h 8"/>
                    <a:gd name="T6" fmla="*/ 10 w 20"/>
                    <a:gd name="T7" fmla="*/ 8 h 8"/>
                    <a:gd name="T8" fmla="*/ 4 w 20"/>
                    <a:gd name="T9" fmla="*/ 6 h 8"/>
                    <a:gd name="T10" fmla="*/ 4 w 20"/>
                    <a:gd name="T11" fmla="*/ 6 h 8"/>
                    <a:gd name="T12" fmla="*/ 2 w 20"/>
                    <a:gd name="T13" fmla="*/ 4 h 8"/>
                    <a:gd name="T14" fmla="*/ 2 w 20"/>
                    <a:gd name="T15" fmla="*/ 4 h 8"/>
                    <a:gd name="T16" fmla="*/ 0 w 20"/>
                    <a:gd name="T17" fmla="*/ 4 h 8"/>
                    <a:gd name="T18" fmla="*/ 0 w 20"/>
                    <a:gd name="T19" fmla="*/ 2 h 8"/>
                    <a:gd name="T20" fmla="*/ 2 w 20"/>
                    <a:gd name="T21" fmla="*/ 0 h 8"/>
                    <a:gd name="T22" fmla="*/ 6 w 20"/>
                    <a:gd name="T23" fmla="*/ 0 h 8"/>
                    <a:gd name="T24" fmla="*/ 8 w 20"/>
                    <a:gd name="T25" fmla="*/ 0 h 8"/>
                    <a:gd name="T26" fmla="*/ 10 w 20"/>
                    <a:gd name="T27" fmla="*/ 0 h 8"/>
                    <a:gd name="T28" fmla="*/ 12 w 20"/>
                    <a:gd name="T29" fmla="*/ 0 h 8"/>
                    <a:gd name="T30" fmla="*/ 16 w 20"/>
                    <a:gd name="T31" fmla="*/ 0 h 8"/>
                    <a:gd name="T32" fmla="*/ 18 w 20"/>
                    <a:gd name="T33" fmla="*/ 0 h 8"/>
                    <a:gd name="T34" fmla="*/ 20 w 20"/>
                    <a:gd name="T35" fmla="*/ 0 h 8"/>
                    <a:gd name="T36" fmla="*/ 20 w 20"/>
                    <a:gd name="T37" fmla="*/ 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8"/>
                    <a:gd name="T59" fmla="*/ 20 w 20"/>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8">
                      <a:moveTo>
                        <a:pt x="20" y="0"/>
                      </a:moveTo>
                      <a:lnTo>
                        <a:pt x="16" y="2"/>
                      </a:lnTo>
                      <a:lnTo>
                        <a:pt x="14" y="6"/>
                      </a:lnTo>
                      <a:lnTo>
                        <a:pt x="10" y="8"/>
                      </a:lnTo>
                      <a:lnTo>
                        <a:pt x="4" y="6"/>
                      </a:lnTo>
                      <a:lnTo>
                        <a:pt x="2" y="4"/>
                      </a:lnTo>
                      <a:lnTo>
                        <a:pt x="0" y="4"/>
                      </a:lnTo>
                      <a:lnTo>
                        <a:pt x="0" y="2"/>
                      </a:lnTo>
                      <a:lnTo>
                        <a:pt x="2" y="0"/>
                      </a:lnTo>
                      <a:lnTo>
                        <a:pt x="6" y="0"/>
                      </a:lnTo>
                      <a:lnTo>
                        <a:pt x="8" y="0"/>
                      </a:lnTo>
                      <a:lnTo>
                        <a:pt x="10" y="0"/>
                      </a:lnTo>
                      <a:lnTo>
                        <a:pt x="12" y="0"/>
                      </a:lnTo>
                      <a:lnTo>
                        <a:pt x="16" y="0"/>
                      </a:lnTo>
                      <a:lnTo>
                        <a:pt x="18" y="0"/>
                      </a:lnTo>
                      <a:lnTo>
                        <a:pt x="20" y="0"/>
                      </a:lnTo>
                      <a:close/>
                    </a:path>
                  </a:pathLst>
                </a:custGeom>
                <a:solidFill>
                  <a:srgbClr val="FF7F7F"/>
                </a:solidFill>
                <a:ln w="9525">
                  <a:noFill/>
                  <a:round/>
                  <a:headEnd/>
                  <a:tailEnd/>
                </a:ln>
              </p:spPr>
              <p:txBody>
                <a:bodyPr>
                  <a:prstTxWarp prst="textNoShape">
                    <a:avLst/>
                  </a:prstTxWarp>
                </a:bodyPr>
                <a:lstStyle/>
                <a:p>
                  <a:endParaRPr lang="en-US"/>
                </a:p>
              </p:txBody>
            </p:sp>
            <p:sp>
              <p:nvSpPr>
                <p:cNvPr id="38930" name="Freeform 121"/>
                <p:cNvSpPr>
                  <a:spLocks noChangeAspect="1"/>
                </p:cNvSpPr>
                <p:nvPr/>
              </p:nvSpPr>
              <p:spPr bwMode="auto">
                <a:xfrm>
                  <a:off x="1651" y="2484"/>
                  <a:ext cx="84" cy="86"/>
                </a:xfrm>
                <a:custGeom>
                  <a:avLst/>
                  <a:gdLst>
                    <a:gd name="T0" fmla="*/ 68 w 84"/>
                    <a:gd name="T1" fmla="*/ 16 h 86"/>
                    <a:gd name="T2" fmla="*/ 74 w 84"/>
                    <a:gd name="T3" fmla="*/ 22 h 86"/>
                    <a:gd name="T4" fmla="*/ 78 w 84"/>
                    <a:gd name="T5" fmla="*/ 28 h 86"/>
                    <a:gd name="T6" fmla="*/ 82 w 84"/>
                    <a:gd name="T7" fmla="*/ 36 h 86"/>
                    <a:gd name="T8" fmla="*/ 84 w 84"/>
                    <a:gd name="T9" fmla="*/ 44 h 86"/>
                    <a:gd name="T10" fmla="*/ 82 w 84"/>
                    <a:gd name="T11" fmla="*/ 50 h 86"/>
                    <a:gd name="T12" fmla="*/ 80 w 84"/>
                    <a:gd name="T13" fmla="*/ 56 h 86"/>
                    <a:gd name="T14" fmla="*/ 78 w 84"/>
                    <a:gd name="T15" fmla="*/ 62 h 86"/>
                    <a:gd name="T16" fmla="*/ 76 w 84"/>
                    <a:gd name="T17" fmla="*/ 68 h 86"/>
                    <a:gd name="T18" fmla="*/ 72 w 84"/>
                    <a:gd name="T19" fmla="*/ 72 h 86"/>
                    <a:gd name="T20" fmla="*/ 68 w 84"/>
                    <a:gd name="T21" fmla="*/ 78 h 86"/>
                    <a:gd name="T22" fmla="*/ 64 w 84"/>
                    <a:gd name="T23" fmla="*/ 82 h 86"/>
                    <a:gd name="T24" fmla="*/ 58 w 84"/>
                    <a:gd name="T25" fmla="*/ 86 h 86"/>
                    <a:gd name="T26" fmla="*/ 52 w 84"/>
                    <a:gd name="T27" fmla="*/ 84 h 86"/>
                    <a:gd name="T28" fmla="*/ 46 w 84"/>
                    <a:gd name="T29" fmla="*/ 82 h 86"/>
                    <a:gd name="T30" fmla="*/ 40 w 84"/>
                    <a:gd name="T31" fmla="*/ 80 h 86"/>
                    <a:gd name="T32" fmla="*/ 34 w 84"/>
                    <a:gd name="T33" fmla="*/ 76 h 86"/>
                    <a:gd name="T34" fmla="*/ 28 w 84"/>
                    <a:gd name="T35" fmla="*/ 72 h 86"/>
                    <a:gd name="T36" fmla="*/ 24 w 84"/>
                    <a:gd name="T37" fmla="*/ 68 h 86"/>
                    <a:gd name="T38" fmla="*/ 20 w 84"/>
                    <a:gd name="T39" fmla="*/ 62 h 86"/>
                    <a:gd name="T40" fmla="*/ 16 w 84"/>
                    <a:gd name="T41" fmla="*/ 56 h 86"/>
                    <a:gd name="T42" fmla="*/ 14 w 84"/>
                    <a:gd name="T43" fmla="*/ 50 h 86"/>
                    <a:gd name="T44" fmla="*/ 12 w 84"/>
                    <a:gd name="T45" fmla="*/ 44 h 86"/>
                    <a:gd name="T46" fmla="*/ 12 w 84"/>
                    <a:gd name="T47" fmla="*/ 38 h 86"/>
                    <a:gd name="T48" fmla="*/ 10 w 84"/>
                    <a:gd name="T49" fmla="*/ 32 h 86"/>
                    <a:gd name="T50" fmla="*/ 8 w 84"/>
                    <a:gd name="T51" fmla="*/ 26 h 86"/>
                    <a:gd name="T52" fmla="*/ 6 w 84"/>
                    <a:gd name="T53" fmla="*/ 20 h 86"/>
                    <a:gd name="T54" fmla="*/ 4 w 84"/>
                    <a:gd name="T55" fmla="*/ 16 h 86"/>
                    <a:gd name="T56" fmla="*/ 0 w 84"/>
                    <a:gd name="T57" fmla="*/ 10 h 86"/>
                    <a:gd name="T58" fmla="*/ 4 w 84"/>
                    <a:gd name="T59" fmla="*/ 4 h 86"/>
                    <a:gd name="T60" fmla="*/ 10 w 84"/>
                    <a:gd name="T61" fmla="*/ 2 h 86"/>
                    <a:gd name="T62" fmla="*/ 16 w 84"/>
                    <a:gd name="T63" fmla="*/ 0 h 86"/>
                    <a:gd name="T64" fmla="*/ 22 w 84"/>
                    <a:gd name="T65" fmla="*/ 2 h 86"/>
                    <a:gd name="T66" fmla="*/ 30 w 84"/>
                    <a:gd name="T67" fmla="*/ 4 h 86"/>
                    <a:gd name="T68" fmla="*/ 36 w 84"/>
                    <a:gd name="T69" fmla="*/ 4 h 86"/>
                    <a:gd name="T70" fmla="*/ 44 w 84"/>
                    <a:gd name="T71" fmla="*/ 6 h 86"/>
                    <a:gd name="T72" fmla="*/ 50 w 84"/>
                    <a:gd name="T73" fmla="*/ 4 h 86"/>
                    <a:gd name="T74" fmla="*/ 68 w 84"/>
                    <a:gd name="T75" fmla="*/ 16 h 86"/>
                    <a:gd name="T76" fmla="*/ 68 w 84"/>
                    <a:gd name="T77" fmla="*/ 1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86"/>
                    <a:gd name="T119" fmla="*/ 84 w 84"/>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86">
                      <a:moveTo>
                        <a:pt x="68" y="16"/>
                      </a:moveTo>
                      <a:lnTo>
                        <a:pt x="74" y="22"/>
                      </a:lnTo>
                      <a:lnTo>
                        <a:pt x="78" y="28"/>
                      </a:lnTo>
                      <a:lnTo>
                        <a:pt x="82" y="36"/>
                      </a:lnTo>
                      <a:lnTo>
                        <a:pt x="84" y="44"/>
                      </a:lnTo>
                      <a:lnTo>
                        <a:pt x="82" y="50"/>
                      </a:lnTo>
                      <a:lnTo>
                        <a:pt x="80" y="56"/>
                      </a:lnTo>
                      <a:lnTo>
                        <a:pt x="78" y="62"/>
                      </a:lnTo>
                      <a:lnTo>
                        <a:pt x="76" y="68"/>
                      </a:lnTo>
                      <a:lnTo>
                        <a:pt x="72" y="72"/>
                      </a:lnTo>
                      <a:lnTo>
                        <a:pt x="68" y="78"/>
                      </a:lnTo>
                      <a:lnTo>
                        <a:pt x="64" y="82"/>
                      </a:lnTo>
                      <a:lnTo>
                        <a:pt x="58" y="86"/>
                      </a:lnTo>
                      <a:lnTo>
                        <a:pt x="52" y="84"/>
                      </a:lnTo>
                      <a:lnTo>
                        <a:pt x="46" y="82"/>
                      </a:lnTo>
                      <a:lnTo>
                        <a:pt x="40" y="80"/>
                      </a:lnTo>
                      <a:lnTo>
                        <a:pt x="34" y="76"/>
                      </a:lnTo>
                      <a:lnTo>
                        <a:pt x="28" y="72"/>
                      </a:lnTo>
                      <a:lnTo>
                        <a:pt x="24" y="68"/>
                      </a:lnTo>
                      <a:lnTo>
                        <a:pt x="20" y="62"/>
                      </a:lnTo>
                      <a:lnTo>
                        <a:pt x="16" y="56"/>
                      </a:lnTo>
                      <a:lnTo>
                        <a:pt x="14" y="50"/>
                      </a:lnTo>
                      <a:lnTo>
                        <a:pt x="12" y="44"/>
                      </a:lnTo>
                      <a:lnTo>
                        <a:pt x="12" y="38"/>
                      </a:lnTo>
                      <a:lnTo>
                        <a:pt x="10" y="32"/>
                      </a:lnTo>
                      <a:lnTo>
                        <a:pt x="8" y="26"/>
                      </a:lnTo>
                      <a:lnTo>
                        <a:pt x="6" y="20"/>
                      </a:lnTo>
                      <a:lnTo>
                        <a:pt x="4" y="16"/>
                      </a:lnTo>
                      <a:lnTo>
                        <a:pt x="0" y="10"/>
                      </a:lnTo>
                      <a:lnTo>
                        <a:pt x="4" y="4"/>
                      </a:lnTo>
                      <a:lnTo>
                        <a:pt x="10" y="2"/>
                      </a:lnTo>
                      <a:lnTo>
                        <a:pt x="16" y="0"/>
                      </a:lnTo>
                      <a:lnTo>
                        <a:pt x="22" y="2"/>
                      </a:lnTo>
                      <a:lnTo>
                        <a:pt x="30" y="4"/>
                      </a:lnTo>
                      <a:lnTo>
                        <a:pt x="36" y="4"/>
                      </a:lnTo>
                      <a:lnTo>
                        <a:pt x="44" y="6"/>
                      </a:lnTo>
                      <a:lnTo>
                        <a:pt x="50" y="4"/>
                      </a:lnTo>
                      <a:lnTo>
                        <a:pt x="68" y="16"/>
                      </a:lnTo>
                      <a:close/>
                    </a:path>
                  </a:pathLst>
                </a:custGeom>
                <a:solidFill>
                  <a:srgbClr val="7F0000"/>
                </a:solidFill>
                <a:ln w="9525">
                  <a:noFill/>
                  <a:round/>
                  <a:headEnd/>
                  <a:tailEnd/>
                </a:ln>
              </p:spPr>
              <p:txBody>
                <a:bodyPr>
                  <a:prstTxWarp prst="textNoShape">
                    <a:avLst/>
                  </a:prstTxWarp>
                </a:bodyPr>
                <a:lstStyle/>
                <a:p>
                  <a:endParaRPr lang="en-US"/>
                </a:p>
              </p:txBody>
            </p:sp>
            <p:sp>
              <p:nvSpPr>
                <p:cNvPr id="38931" name="Freeform 122"/>
                <p:cNvSpPr>
                  <a:spLocks noChangeAspect="1"/>
                </p:cNvSpPr>
                <p:nvPr/>
              </p:nvSpPr>
              <p:spPr bwMode="auto">
                <a:xfrm>
                  <a:off x="1629" y="2500"/>
                  <a:ext cx="26" cy="34"/>
                </a:xfrm>
                <a:custGeom>
                  <a:avLst/>
                  <a:gdLst>
                    <a:gd name="T0" fmla="*/ 26 w 26"/>
                    <a:gd name="T1" fmla="*/ 32 h 34"/>
                    <a:gd name="T2" fmla="*/ 24 w 26"/>
                    <a:gd name="T3" fmla="*/ 34 h 34"/>
                    <a:gd name="T4" fmla="*/ 22 w 26"/>
                    <a:gd name="T5" fmla="*/ 34 h 34"/>
                    <a:gd name="T6" fmla="*/ 18 w 26"/>
                    <a:gd name="T7" fmla="*/ 34 h 34"/>
                    <a:gd name="T8" fmla="*/ 16 w 26"/>
                    <a:gd name="T9" fmla="*/ 34 h 34"/>
                    <a:gd name="T10" fmla="*/ 14 w 26"/>
                    <a:gd name="T11" fmla="*/ 34 h 34"/>
                    <a:gd name="T12" fmla="*/ 10 w 26"/>
                    <a:gd name="T13" fmla="*/ 34 h 34"/>
                    <a:gd name="T14" fmla="*/ 8 w 26"/>
                    <a:gd name="T15" fmla="*/ 32 h 34"/>
                    <a:gd name="T16" fmla="*/ 6 w 26"/>
                    <a:gd name="T17" fmla="*/ 32 h 34"/>
                    <a:gd name="T18" fmla="*/ 2 w 26"/>
                    <a:gd name="T19" fmla="*/ 26 h 34"/>
                    <a:gd name="T20" fmla="*/ 2 w 26"/>
                    <a:gd name="T21" fmla="*/ 18 h 34"/>
                    <a:gd name="T22" fmla="*/ 0 w 26"/>
                    <a:gd name="T23" fmla="*/ 10 h 34"/>
                    <a:gd name="T24" fmla="*/ 0 w 26"/>
                    <a:gd name="T25" fmla="*/ 4 h 34"/>
                    <a:gd name="T26" fmla="*/ 2 w 26"/>
                    <a:gd name="T27" fmla="*/ 2 h 34"/>
                    <a:gd name="T28" fmla="*/ 6 w 26"/>
                    <a:gd name="T29" fmla="*/ 0 h 34"/>
                    <a:gd name="T30" fmla="*/ 10 w 26"/>
                    <a:gd name="T31" fmla="*/ 0 h 34"/>
                    <a:gd name="T32" fmla="*/ 14 w 26"/>
                    <a:gd name="T33" fmla="*/ 0 h 34"/>
                    <a:gd name="T34" fmla="*/ 18 w 26"/>
                    <a:gd name="T35" fmla="*/ 6 h 34"/>
                    <a:gd name="T36" fmla="*/ 22 w 26"/>
                    <a:gd name="T37" fmla="*/ 14 h 34"/>
                    <a:gd name="T38" fmla="*/ 24 w 26"/>
                    <a:gd name="T39" fmla="*/ 22 h 34"/>
                    <a:gd name="T40" fmla="*/ 26 w 26"/>
                    <a:gd name="T41" fmla="*/ 32 h 34"/>
                    <a:gd name="T42" fmla="*/ 26 w 26"/>
                    <a:gd name="T43" fmla="*/ 32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34"/>
                    <a:gd name="T68" fmla="*/ 26 w 2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34">
                      <a:moveTo>
                        <a:pt x="26" y="32"/>
                      </a:moveTo>
                      <a:lnTo>
                        <a:pt x="24" y="34"/>
                      </a:lnTo>
                      <a:lnTo>
                        <a:pt x="22" y="34"/>
                      </a:lnTo>
                      <a:lnTo>
                        <a:pt x="18" y="34"/>
                      </a:lnTo>
                      <a:lnTo>
                        <a:pt x="16" y="34"/>
                      </a:lnTo>
                      <a:lnTo>
                        <a:pt x="14" y="34"/>
                      </a:lnTo>
                      <a:lnTo>
                        <a:pt x="10" y="34"/>
                      </a:lnTo>
                      <a:lnTo>
                        <a:pt x="8" y="32"/>
                      </a:lnTo>
                      <a:lnTo>
                        <a:pt x="6" y="32"/>
                      </a:lnTo>
                      <a:lnTo>
                        <a:pt x="2" y="26"/>
                      </a:lnTo>
                      <a:lnTo>
                        <a:pt x="2" y="18"/>
                      </a:lnTo>
                      <a:lnTo>
                        <a:pt x="0" y="10"/>
                      </a:lnTo>
                      <a:lnTo>
                        <a:pt x="0" y="4"/>
                      </a:lnTo>
                      <a:lnTo>
                        <a:pt x="2" y="2"/>
                      </a:lnTo>
                      <a:lnTo>
                        <a:pt x="6" y="0"/>
                      </a:lnTo>
                      <a:lnTo>
                        <a:pt x="10" y="0"/>
                      </a:lnTo>
                      <a:lnTo>
                        <a:pt x="14" y="0"/>
                      </a:lnTo>
                      <a:lnTo>
                        <a:pt x="18" y="6"/>
                      </a:lnTo>
                      <a:lnTo>
                        <a:pt x="22" y="14"/>
                      </a:lnTo>
                      <a:lnTo>
                        <a:pt x="24" y="22"/>
                      </a:lnTo>
                      <a:lnTo>
                        <a:pt x="26" y="32"/>
                      </a:lnTo>
                      <a:close/>
                    </a:path>
                  </a:pathLst>
                </a:custGeom>
                <a:solidFill>
                  <a:srgbClr val="FF7F7F"/>
                </a:solidFill>
                <a:ln w="9525">
                  <a:noFill/>
                  <a:round/>
                  <a:headEnd/>
                  <a:tailEnd/>
                </a:ln>
              </p:spPr>
              <p:txBody>
                <a:bodyPr>
                  <a:prstTxWarp prst="textNoShape">
                    <a:avLst/>
                  </a:prstTxWarp>
                </a:bodyPr>
                <a:lstStyle/>
                <a:p>
                  <a:endParaRPr lang="en-US"/>
                </a:p>
              </p:txBody>
            </p:sp>
            <p:sp>
              <p:nvSpPr>
                <p:cNvPr id="38932" name="Freeform 123"/>
                <p:cNvSpPr>
                  <a:spLocks noChangeAspect="1"/>
                </p:cNvSpPr>
                <p:nvPr/>
              </p:nvSpPr>
              <p:spPr bwMode="auto">
                <a:xfrm>
                  <a:off x="1685" y="3020"/>
                  <a:ext cx="100" cy="122"/>
                </a:xfrm>
                <a:custGeom>
                  <a:avLst/>
                  <a:gdLst>
                    <a:gd name="T0" fmla="*/ 82 w 100"/>
                    <a:gd name="T1" fmla="*/ 34 h 122"/>
                    <a:gd name="T2" fmla="*/ 72 w 100"/>
                    <a:gd name="T3" fmla="*/ 46 h 122"/>
                    <a:gd name="T4" fmla="*/ 64 w 100"/>
                    <a:gd name="T5" fmla="*/ 58 h 122"/>
                    <a:gd name="T6" fmla="*/ 54 w 100"/>
                    <a:gd name="T7" fmla="*/ 70 h 122"/>
                    <a:gd name="T8" fmla="*/ 44 w 100"/>
                    <a:gd name="T9" fmla="*/ 82 h 122"/>
                    <a:gd name="T10" fmla="*/ 34 w 100"/>
                    <a:gd name="T11" fmla="*/ 92 h 122"/>
                    <a:gd name="T12" fmla="*/ 22 w 100"/>
                    <a:gd name="T13" fmla="*/ 102 h 122"/>
                    <a:gd name="T14" fmla="*/ 12 w 100"/>
                    <a:gd name="T15" fmla="*/ 112 h 122"/>
                    <a:gd name="T16" fmla="*/ 0 w 100"/>
                    <a:gd name="T17" fmla="*/ 122 h 122"/>
                    <a:gd name="T18" fmla="*/ 6 w 100"/>
                    <a:gd name="T19" fmla="*/ 114 h 122"/>
                    <a:gd name="T20" fmla="*/ 12 w 100"/>
                    <a:gd name="T21" fmla="*/ 108 h 122"/>
                    <a:gd name="T22" fmla="*/ 20 w 100"/>
                    <a:gd name="T23" fmla="*/ 100 h 122"/>
                    <a:gd name="T24" fmla="*/ 26 w 100"/>
                    <a:gd name="T25" fmla="*/ 92 h 122"/>
                    <a:gd name="T26" fmla="*/ 32 w 100"/>
                    <a:gd name="T27" fmla="*/ 84 h 122"/>
                    <a:gd name="T28" fmla="*/ 40 w 100"/>
                    <a:gd name="T29" fmla="*/ 78 h 122"/>
                    <a:gd name="T30" fmla="*/ 46 w 100"/>
                    <a:gd name="T31" fmla="*/ 70 h 122"/>
                    <a:gd name="T32" fmla="*/ 52 w 100"/>
                    <a:gd name="T33" fmla="*/ 62 h 122"/>
                    <a:gd name="T34" fmla="*/ 58 w 100"/>
                    <a:gd name="T35" fmla="*/ 54 h 122"/>
                    <a:gd name="T36" fmla="*/ 64 w 100"/>
                    <a:gd name="T37" fmla="*/ 46 h 122"/>
                    <a:gd name="T38" fmla="*/ 70 w 100"/>
                    <a:gd name="T39" fmla="*/ 40 h 122"/>
                    <a:gd name="T40" fmla="*/ 76 w 100"/>
                    <a:gd name="T41" fmla="*/ 32 h 122"/>
                    <a:gd name="T42" fmla="*/ 82 w 100"/>
                    <a:gd name="T43" fmla="*/ 24 h 122"/>
                    <a:gd name="T44" fmla="*/ 88 w 100"/>
                    <a:gd name="T45" fmla="*/ 16 h 122"/>
                    <a:gd name="T46" fmla="*/ 94 w 100"/>
                    <a:gd name="T47" fmla="*/ 8 h 122"/>
                    <a:gd name="T48" fmla="*/ 100 w 100"/>
                    <a:gd name="T49" fmla="*/ 0 h 122"/>
                    <a:gd name="T50" fmla="*/ 98 w 100"/>
                    <a:gd name="T51" fmla="*/ 4 h 122"/>
                    <a:gd name="T52" fmla="*/ 96 w 100"/>
                    <a:gd name="T53" fmla="*/ 10 h 122"/>
                    <a:gd name="T54" fmla="*/ 94 w 100"/>
                    <a:gd name="T55" fmla="*/ 14 h 122"/>
                    <a:gd name="T56" fmla="*/ 92 w 100"/>
                    <a:gd name="T57" fmla="*/ 18 h 122"/>
                    <a:gd name="T58" fmla="*/ 90 w 100"/>
                    <a:gd name="T59" fmla="*/ 22 h 122"/>
                    <a:gd name="T60" fmla="*/ 88 w 100"/>
                    <a:gd name="T61" fmla="*/ 26 h 122"/>
                    <a:gd name="T62" fmla="*/ 84 w 100"/>
                    <a:gd name="T63" fmla="*/ 30 h 122"/>
                    <a:gd name="T64" fmla="*/ 82 w 100"/>
                    <a:gd name="T65" fmla="*/ 34 h 122"/>
                    <a:gd name="T66" fmla="*/ 82 w 100"/>
                    <a:gd name="T67" fmla="*/ 34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22"/>
                    <a:gd name="T104" fmla="*/ 100 w 10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22">
                      <a:moveTo>
                        <a:pt x="82" y="34"/>
                      </a:moveTo>
                      <a:lnTo>
                        <a:pt x="72" y="46"/>
                      </a:lnTo>
                      <a:lnTo>
                        <a:pt x="64" y="58"/>
                      </a:lnTo>
                      <a:lnTo>
                        <a:pt x="54" y="70"/>
                      </a:lnTo>
                      <a:lnTo>
                        <a:pt x="44" y="82"/>
                      </a:lnTo>
                      <a:lnTo>
                        <a:pt x="34" y="92"/>
                      </a:lnTo>
                      <a:lnTo>
                        <a:pt x="22" y="102"/>
                      </a:lnTo>
                      <a:lnTo>
                        <a:pt x="12" y="112"/>
                      </a:lnTo>
                      <a:lnTo>
                        <a:pt x="0" y="122"/>
                      </a:lnTo>
                      <a:lnTo>
                        <a:pt x="6" y="114"/>
                      </a:lnTo>
                      <a:lnTo>
                        <a:pt x="12" y="108"/>
                      </a:lnTo>
                      <a:lnTo>
                        <a:pt x="20" y="100"/>
                      </a:lnTo>
                      <a:lnTo>
                        <a:pt x="26" y="92"/>
                      </a:lnTo>
                      <a:lnTo>
                        <a:pt x="32" y="84"/>
                      </a:lnTo>
                      <a:lnTo>
                        <a:pt x="40" y="78"/>
                      </a:lnTo>
                      <a:lnTo>
                        <a:pt x="46" y="70"/>
                      </a:lnTo>
                      <a:lnTo>
                        <a:pt x="52" y="62"/>
                      </a:lnTo>
                      <a:lnTo>
                        <a:pt x="58" y="54"/>
                      </a:lnTo>
                      <a:lnTo>
                        <a:pt x="64" y="46"/>
                      </a:lnTo>
                      <a:lnTo>
                        <a:pt x="70" y="40"/>
                      </a:lnTo>
                      <a:lnTo>
                        <a:pt x="76" y="32"/>
                      </a:lnTo>
                      <a:lnTo>
                        <a:pt x="82" y="24"/>
                      </a:lnTo>
                      <a:lnTo>
                        <a:pt x="88" y="16"/>
                      </a:lnTo>
                      <a:lnTo>
                        <a:pt x="94" y="8"/>
                      </a:lnTo>
                      <a:lnTo>
                        <a:pt x="100" y="0"/>
                      </a:lnTo>
                      <a:lnTo>
                        <a:pt x="98" y="4"/>
                      </a:lnTo>
                      <a:lnTo>
                        <a:pt x="96" y="10"/>
                      </a:lnTo>
                      <a:lnTo>
                        <a:pt x="94" y="14"/>
                      </a:lnTo>
                      <a:lnTo>
                        <a:pt x="92" y="18"/>
                      </a:lnTo>
                      <a:lnTo>
                        <a:pt x="90" y="22"/>
                      </a:lnTo>
                      <a:lnTo>
                        <a:pt x="88" y="26"/>
                      </a:lnTo>
                      <a:lnTo>
                        <a:pt x="84" y="30"/>
                      </a:lnTo>
                      <a:lnTo>
                        <a:pt x="82" y="34"/>
                      </a:lnTo>
                      <a:close/>
                    </a:path>
                  </a:pathLst>
                </a:custGeom>
                <a:solidFill>
                  <a:srgbClr val="000000"/>
                </a:solidFill>
                <a:ln w="9525">
                  <a:noFill/>
                  <a:round/>
                  <a:headEnd/>
                  <a:tailEnd/>
                </a:ln>
              </p:spPr>
              <p:txBody>
                <a:bodyPr>
                  <a:prstTxWarp prst="textNoShape">
                    <a:avLst/>
                  </a:prstTxWarp>
                </a:bodyPr>
                <a:lstStyle/>
                <a:p>
                  <a:endParaRPr lang="en-US"/>
                </a:p>
              </p:txBody>
            </p:sp>
            <p:sp>
              <p:nvSpPr>
                <p:cNvPr id="38933" name="Freeform 124"/>
                <p:cNvSpPr>
                  <a:spLocks noChangeAspect="1"/>
                </p:cNvSpPr>
                <p:nvPr/>
              </p:nvSpPr>
              <p:spPr bwMode="auto">
                <a:xfrm>
                  <a:off x="1427" y="3052"/>
                  <a:ext cx="242" cy="202"/>
                </a:xfrm>
                <a:custGeom>
                  <a:avLst/>
                  <a:gdLst>
                    <a:gd name="T0" fmla="*/ 236 w 242"/>
                    <a:gd name="T1" fmla="*/ 48 h 202"/>
                    <a:gd name="T2" fmla="*/ 230 w 242"/>
                    <a:gd name="T3" fmla="*/ 38 h 202"/>
                    <a:gd name="T4" fmla="*/ 236 w 242"/>
                    <a:gd name="T5" fmla="*/ 20 h 202"/>
                    <a:gd name="T6" fmla="*/ 232 w 242"/>
                    <a:gd name="T7" fmla="*/ 0 h 202"/>
                    <a:gd name="T8" fmla="*/ 206 w 242"/>
                    <a:gd name="T9" fmla="*/ 18 h 202"/>
                    <a:gd name="T10" fmla="*/ 178 w 242"/>
                    <a:gd name="T11" fmla="*/ 32 h 202"/>
                    <a:gd name="T12" fmla="*/ 150 w 242"/>
                    <a:gd name="T13" fmla="*/ 44 h 202"/>
                    <a:gd name="T14" fmla="*/ 122 w 242"/>
                    <a:gd name="T15" fmla="*/ 54 h 202"/>
                    <a:gd name="T16" fmla="*/ 92 w 242"/>
                    <a:gd name="T17" fmla="*/ 62 h 202"/>
                    <a:gd name="T18" fmla="*/ 68 w 242"/>
                    <a:gd name="T19" fmla="*/ 68 h 202"/>
                    <a:gd name="T20" fmla="*/ 50 w 242"/>
                    <a:gd name="T21" fmla="*/ 74 h 202"/>
                    <a:gd name="T22" fmla="*/ 30 w 242"/>
                    <a:gd name="T23" fmla="*/ 74 h 202"/>
                    <a:gd name="T24" fmla="*/ 34 w 242"/>
                    <a:gd name="T25" fmla="*/ 94 h 202"/>
                    <a:gd name="T26" fmla="*/ 30 w 242"/>
                    <a:gd name="T27" fmla="*/ 116 h 202"/>
                    <a:gd name="T28" fmla="*/ 20 w 242"/>
                    <a:gd name="T29" fmla="*/ 140 h 202"/>
                    <a:gd name="T30" fmla="*/ 12 w 242"/>
                    <a:gd name="T31" fmla="*/ 162 h 202"/>
                    <a:gd name="T32" fmla="*/ 24 w 242"/>
                    <a:gd name="T33" fmla="*/ 152 h 202"/>
                    <a:gd name="T34" fmla="*/ 28 w 242"/>
                    <a:gd name="T35" fmla="*/ 158 h 202"/>
                    <a:gd name="T36" fmla="*/ 20 w 242"/>
                    <a:gd name="T37" fmla="*/ 164 h 202"/>
                    <a:gd name="T38" fmla="*/ 12 w 242"/>
                    <a:gd name="T39" fmla="*/ 174 h 202"/>
                    <a:gd name="T40" fmla="*/ 2 w 242"/>
                    <a:gd name="T41" fmla="*/ 184 h 202"/>
                    <a:gd name="T42" fmla="*/ 4 w 242"/>
                    <a:gd name="T43" fmla="*/ 188 h 202"/>
                    <a:gd name="T44" fmla="*/ 16 w 242"/>
                    <a:gd name="T45" fmla="*/ 176 h 202"/>
                    <a:gd name="T46" fmla="*/ 30 w 242"/>
                    <a:gd name="T47" fmla="*/ 168 h 202"/>
                    <a:gd name="T48" fmla="*/ 38 w 242"/>
                    <a:gd name="T49" fmla="*/ 170 h 202"/>
                    <a:gd name="T50" fmla="*/ 38 w 242"/>
                    <a:gd name="T51" fmla="*/ 174 h 202"/>
                    <a:gd name="T52" fmla="*/ 30 w 242"/>
                    <a:gd name="T53" fmla="*/ 176 h 202"/>
                    <a:gd name="T54" fmla="*/ 18 w 242"/>
                    <a:gd name="T55" fmla="*/ 190 h 202"/>
                    <a:gd name="T56" fmla="*/ 52 w 242"/>
                    <a:gd name="T57" fmla="*/ 184 h 202"/>
                    <a:gd name="T58" fmla="*/ 50 w 242"/>
                    <a:gd name="T59" fmla="*/ 188 h 202"/>
                    <a:gd name="T60" fmla="*/ 40 w 242"/>
                    <a:gd name="T61" fmla="*/ 192 h 202"/>
                    <a:gd name="T62" fmla="*/ 30 w 242"/>
                    <a:gd name="T63" fmla="*/ 196 h 202"/>
                    <a:gd name="T64" fmla="*/ 20 w 242"/>
                    <a:gd name="T65" fmla="*/ 202 h 202"/>
                    <a:gd name="T66" fmla="*/ 36 w 242"/>
                    <a:gd name="T67" fmla="*/ 196 h 202"/>
                    <a:gd name="T68" fmla="*/ 50 w 242"/>
                    <a:gd name="T69" fmla="*/ 192 h 202"/>
                    <a:gd name="T70" fmla="*/ 64 w 242"/>
                    <a:gd name="T71" fmla="*/ 186 h 202"/>
                    <a:gd name="T72" fmla="*/ 72 w 242"/>
                    <a:gd name="T73" fmla="*/ 190 h 202"/>
                    <a:gd name="T74" fmla="*/ 96 w 242"/>
                    <a:gd name="T75" fmla="*/ 182 h 202"/>
                    <a:gd name="T76" fmla="*/ 104 w 242"/>
                    <a:gd name="T77" fmla="*/ 184 h 202"/>
                    <a:gd name="T78" fmla="*/ 108 w 242"/>
                    <a:gd name="T79" fmla="*/ 188 h 202"/>
                    <a:gd name="T80" fmla="*/ 114 w 242"/>
                    <a:gd name="T81" fmla="*/ 190 h 202"/>
                    <a:gd name="T82" fmla="*/ 128 w 242"/>
                    <a:gd name="T83" fmla="*/ 184 h 202"/>
                    <a:gd name="T84" fmla="*/ 152 w 242"/>
                    <a:gd name="T85" fmla="*/ 172 h 202"/>
                    <a:gd name="T86" fmla="*/ 176 w 242"/>
                    <a:gd name="T87" fmla="*/ 160 h 202"/>
                    <a:gd name="T88" fmla="*/ 196 w 242"/>
                    <a:gd name="T89" fmla="*/ 146 h 202"/>
                    <a:gd name="T90" fmla="*/ 214 w 242"/>
                    <a:gd name="T91" fmla="*/ 126 h 202"/>
                    <a:gd name="T92" fmla="*/ 228 w 242"/>
                    <a:gd name="T93" fmla="*/ 104 h 202"/>
                    <a:gd name="T94" fmla="*/ 232 w 242"/>
                    <a:gd name="T95" fmla="*/ 92 h 202"/>
                    <a:gd name="T96" fmla="*/ 212 w 242"/>
                    <a:gd name="T97" fmla="*/ 102 h 202"/>
                    <a:gd name="T98" fmla="*/ 224 w 242"/>
                    <a:gd name="T99" fmla="*/ 90 h 202"/>
                    <a:gd name="T100" fmla="*/ 224 w 242"/>
                    <a:gd name="T101" fmla="*/ 82 h 202"/>
                    <a:gd name="T102" fmla="*/ 232 w 242"/>
                    <a:gd name="T103" fmla="*/ 62 h 202"/>
                    <a:gd name="T104" fmla="*/ 240 w 242"/>
                    <a:gd name="T105" fmla="*/ 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2"/>
                    <a:gd name="T160" fmla="*/ 0 h 202"/>
                    <a:gd name="T161" fmla="*/ 242 w 242"/>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2" h="202">
                      <a:moveTo>
                        <a:pt x="240" y="38"/>
                      </a:moveTo>
                      <a:lnTo>
                        <a:pt x="238" y="42"/>
                      </a:lnTo>
                      <a:lnTo>
                        <a:pt x="236" y="48"/>
                      </a:lnTo>
                      <a:lnTo>
                        <a:pt x="232" y="52"/>
                      </a:lnTo>
                      <a:lnTo>
                        <a:pt x="228" y="46"/>
                      </a:lnTo>
                      <a:lnTo>
                        <a:pt x="230" y="38"/>
                      </a:lnTo>
                      <a:lnTo>
                        <a:pt x="232" y="32"/>
                      </a:lnTo>
                      <a:lnTo>
                        <a:pt x="236" y="26"/>
                      </a:lnTo>
                      <a:lnTo>
                        <a:pt x="236" y="20"/>
                      </a:lnTo>
                      <a:lnTo>
                        <a:pt x="236" y="14"/>
                      </a:lnTo>
                      <a:lnTo>
                        <a:pt x="236" y="6"/>
                      </a:lnTo>
                      <a:lnTo>
                        <a:pt x="232" y="0"/>
                      </a:lnTo>
                      <a:lnTo>
                        <a:pt x="224" y="6"/>
                      </a:lnTo>
                      <a:lnTo>
                        <a:pt x="216" y="12"/>
                      </a:lnTo>
                      <a:lnTo>
                        <a:pt x="206" y="18"/>
                      </a:lnTo>
                      <a:lnTo>
                        <a:pt x="198" y="22"/>
                      </a:lnTo>
                      <a:lnTo>
                        <a:pt x="188" y="26"/>
                      </a:lnTo>
                      <a:lnTo>
                        <a:pt x="178" y="32"/>
                      </a:lnTo>
                      <a:lnTo>
                        <a:pt x="170" y="36"/>
                      </a:lnTo>
                      <a:lnTo>
                        <a:pt x="160" y="40"/>
                      </a:lnTo>
                      <a:lnTo>
                        <a:pt x="150" y="44"/>
                      </a:lnTo>
                      <a:lnTo>
                        <a:pt x="140" y="46"/>
                      </a:lnTo>
                      <a:lnTo>
                        <a:pt x="130" y="50"/>
                      </a:lnTo>
                      <a:lnTo>
                        <a:pt x="122" y="54"/>
                      </a:lnTo>
                      <a:lnTo>
                        <a:pt x="110" y="56"/>
                      </a:lnTo>
                      <a:lnTo>
                        <a:pt x="100" y="60"/>
                      </a:lnTo>
                      <a:lnTo>
                        <a:pt x="92" y="62"/>
                      </a:lnTo>
                      <a:lnTo>
                        <a:pt x="80" y="66"/>
                      </a:lnTo>
                      <a:lnTo>
                        <a:pt x="74" y="66"/>
                      </a:lnTo>
                      <a:lnTo>
                        <a:pt x="68" y="68"/>
                      </a:lnTo>
                      <a:lnTo>
                        <a:pt x="62" y="70"/>
                      </a:lnTo>
                      <a:lnTo>
                        <a:pt x="56" y="72"/>
                      </a:lnTo>
                      <a:lnTo>
                        <a:pt x="50" y="74"/>
                      </a:lnTo>
                      <a:lnTo>
                        <a:pt x="44" y="74"/>
                      </a:lnTo>
                      <a:lnTo>
                        <a:pt x="36" y="74"/>
                      </a:lnTo>
                      <a:lnTo>
                        <a:pt x="30" y="74"/>
                      </a:lnTo>
                      <a:lnTo>
                        <a:pt x="30" y="80"/>
                      </a:lnTo>
                      <a:lnTo>
                        <a:pt x="32" y="88"/>
                      </a:lnTo>
                      <a:lnTo>
                        <a:pt x="34" y="94"/>
                      </a:lnTo>
                      <a:lnTo>
                        <a:pt x="36" y="102"/>
                      </a:lnTo>
                      <a:lnTo>
                        <a:pt x="34" y="110"/>
                      </a:lnTo>
                      <a:lnTo>
                        <a:pt x="30" y="116"/>
                      </a:lnTo>
                      <a:lnTo>
                        <a:pt x="26" y="124"/>
                      </a:lnTo>
                      <a:lnTo>
                        <a:pt x="24" y="132"/>
                      </a:lnTo>
                      <a:lnTo>
                        <a:pt x="20" y="140"/>
                      </a:lnTo>
                      <a:lnTo>
                        <a:pt x="18" y="148"/>
                      </a:lnTo>
                      <a:lnTo>
                        <a:pt x="16" y="156"/>
                      </a:lnTo>
                      <a:lnTo>
                        <a:pt x="12" y="162"/>
                      </a:lnTo>
                      <a:lnTo>
                        <a:pt x="20" y="152"/>
                      </a:lnTo>
                      <a:lnTo>
                        <a:pt x="24" y="152"/>
                      </a:lnTo>
                      <a:lnTo>
                        <a:pt x="28" y="154"/>
                      </a:lnTo>
                      <a:lnTo>
                        <a:pt x="28" y="156"/>
                      </a:lnTo>
                      <a:lnTo>
                        <a:pt x="28" y="158"/>
                      </a:lnTo>
                      <a:lnTo>
                        <a:pt x="24" y="160"/>
                      </a:lnTo>
                      <a:lnTo>
                        <a:pt x="22" y="162"/>
                      </a:lnTo>
                      <a:lnTo>
                        <a:pt x="20" y="164"/>
                      </a:lnTo>
                      <a:lnTo>
                        <a:pt x="16" y="166"/>
                      </a:lnTo>
                      <a:lnTo>
                        <a:pt x="14" y="170"/>
                      </a:lnTo>
                      <a:lnTo>
                        <a:pt x="12" y="174"/>
                      </a:lnTo>
                      <a:lnTo>
                        <a:pt x="8" y="176"/>
                      </a:lnTo>
                      <a:lnTo>
                        <a:pt x="6" y="180"/>
                      </a:lnTo>
                      <a:lnTo>
                        <a:pt x="2" y="184"/>
                      </a:lnTo>
                      <a:lnTo>
                        <a:pt x="2" y="188"/>
                      </a:lnTo>
                      <a:lnTo>
                        <a:pt x="0" y="190"/>
                      </a:lnTo>
                      <a:lnTo>
                        <a:pt x="4" y="188"/>
                      </a:lnTo>
                      <a:lnTo>
                        <a:pt x="8" y="184"/>
                      </a:lnTo>
                      <a:lnTo>
                        <a:pt x="12" y="180"/>
                      </a:lnTo>
                      <a:lnTo>
                        <a:pt x="16" y="176"/>
                      </a:lnTo>
                      <a:lnTo>
                        <a:pt x="20" y="174"/>
                      </a:lnTo>
                      <a:lnTo>
                        <a:pt x="26" y="170"/>
                      </a:lnTo>
                      <a:lnTo>
                        <a:pt x="30" y="168"/>
                      </a:lnTo>
                      <a:lnTo>
                        <a:pt x="36" y="168"/>
                      </a:lnTo>
                      <a:lnTo>
                        <a:pt x="38" y="170"/>
                      </a:lnTo>
                      <a:lnTo>
                        <a:pt x="38" y="172"/>
                      </a:lnTo>
                      <a:lnTo>
                        <a:pt x="38" y="174"/>
                      </a:lnTo>
                      <a:lnTo>
                        <a:pt x="36" y="176"/>
                      </a:lnTo>
                      <a:lnTo>
                        <a:pt x="32" y="176"/>
                      </a:lnTo>
                      <a:lnTo>
                        <a:pt x="30" y="176"/>
                      </a:lnTo>
                      <a:lnTo>
                        <a:pt x="26" y="180"/>
                      </a:lnTo>
                      <a:lnTo>
                        <a:pt x="20" y="184"/>
                      </a:lnTo>
                      <a:lnTo>
                        <a:pt x="18" y="190"/>
                      </a:lnTo>
                      <a:lnTo>
                        <a:pt x="16" y="196"/>
                      </a:lnTo>
                      <a:lnTo>
                        <a:pt x="48" y="180"/>
                      </a:lnTo>
                      <a:lnTo>
                        <a:pt x="52" y="184"/>
                      </a:lnTo>
                      <a:lnTo>
                        <a:pt x="52" y="186"/>
                      </a:lnTo>
                      <a:lnTo>
                        <a:pt x="50" y="186"/>
                      </a:lnTo>
                      <a:lnTo>
                        <a:pt x="50" y="188"/>
                      </a:lnTo>
                      <a:lnTo>
                        <a:pt x="48" y="190"/>
                      </a:lnTo>
                      <a:lnTo>
                        <a:pt x="44" y="190"/>
                      </a:lnTo>
                      <a:lnTo>
                        <a:pt x="40" y="192"/>
                      </a:lnTo>
                      <a:lnTo>
                        <a:pt x="36" y="194"/>
                      </a:lnTo>
                      <a:lnTo>
                        <a:pt x="32" y="194"/>
                      </a:lnTo>
                      <a:lnTo>
                        <a:pt x="30" y="196"/>
                      </a:lnTo>
                      <a:lnTo>
                        <a:pt x="26" y="198"/>
                      </a:lnTo>
                      <a:lnTo>
                        <a:pt x="22" y="200"/>
                      </a:lnTo>
                      <a:lnTo>
                        <a:pt x="20" y="202"/>
                      </a:lnTo>
                      <a:lnTo>
                        <a:pt x="24" y="200"/>
                      </a:lnTo>
                      <a:lnTo>
                        <a:pt x="30" y="198"/>
                      </a:lnTo>
                      <a:lnTo>
                        <a:pt x="36" y="196"/>
                      </a:lnTo>
                      <a:lnTo>
                        <a:pt x="40" y="194"/>
                      </a:lnTo>
                      <a:lnTo>
                        <a:pt x="46" y="194"/>
                      </a:lnTo>
                      <a:lnTo>
                        <a:pt x="50" y="192"/>
                      </a:lnTo>
                      <a:lnTo>
                        <a:pt x="56" y="190"/>
                      </a:lnTo>
                      <a:lnTo>
                        <a:pt x="60" y="186"/>
                      </a:lnTo>
                      <a:lnTo>
                        <a:pt x="64" y="186"/>
                      </a:lnTo>
                      <a:lnTo>
                        <a:pt x="68" y="186"/>
                      </a:lnTo>
                      <a:lnTo>
                        <a:pt x="70" y="186"/>
                      </a:lnTo>
                      <a:lnTo>
                        <a:pt x="72" y="190"/>
                      </a:lnTo>
                      <a:lnTo>
                        <a:pt x="92" y="180"/>
                      </a:lnTo>
                      <a:lnTo>
                        <a:pt x="94" y="180"/>
                      </a:lnTo>
                      <a:lnTo>
                        <a:pt x="96" y="182"/>
                      </a:lnTo>
                      <a:lnTo>
                        <a:pt x="96" y="184"/>
                      </a:lnTo>
                      <a:lnTo>
                        <a:pt x="104" y="184"/>
                      </a:lnTo>
                      <a:lnTo>
                        <a:pt x="106" y="184"/>
                      </a:lnTo>
                      <a:lnTo>
                        <a:pt x="106" y="186"/>
                      </a:lnTo>
                      <a:lnTo>
                        <a:pt x="108" y="188"/>
                      </a:lnTo>
                      <a:lnTo>
                        <a:pt x="106" y="190"/>
                      </a:lnTo>
                      <a:lnTo>
                        <a:pt x="110" y="190"/>
                      </a:lnTo>
                      <a:lnTo>
                        <a:pt x="114" y="190"/>
                      </a:lnTo>
                      <a:lnTo>
                        <a:pt x="118" y="188"/>
                      </a:lnTo>
                      <a:lnTo>
                        <a:pt x="120" y="186"/>
                      </a:lnTo>
                      <a:lnTo>
                        <a:pt x="128" y="184"/>
                      </a:lnTo>
                      <a:lnTo>
                        <a:pt x="136" y="180"/>
                      </a:lnTo>
                      <a:lnTo>
                        <a:pt x="144" y="176"/>
                      </a:lnTo>
                      <a:lnTo>
                        <a:pt x="152" y="172"/>
                      </a:lnTo>
                      <a:lnTo>
                        <a:pt x="160" y="168"/>
                      </a:lnTo>
                      <a:lnTo>
                        <a:pt x="168" y="164"/>
                      </a:lnTo>
                      <a:lnTo>
                        <a:pt x="176" y="160"/>
                      </a:lnTo>
                      <a:lnTo>
                        <a:pt x="182" y="156"/>
                      </a:lnTo>
                      <a:lnTo>
                        <a:pt x="190" y="150"/>
                      </a:lnTo>
                      <a:lnTo>
                        <a:pt x="196" y="146"/>
                      </a:lnTo>
                      <a:lnTo>
                        <a:pt x="204" y="140"/>
                      </a:lnTo>
                      <a:lnTo>
                        <a:pt x="210" y="134"/>
                      </a:lnTo>
                      <a:lnTo>
                        <a:pt x="214" y="126"/>
                      </a:lnTo>
                      <a:lnTo>
                        <a:pt x="220" y="120"/>
                      </a:lnTo>
                      <a:lnTo>
                        <a:pt x="224" y="112"/>
                      </a:lnTo>
                      <a:lnTo>
                        <a:pt x="228" y="104"/>
                      </a:lnTo>
                      <a:lnTo>
                        <a:pt x="228" y="100"/>
                      </a:lnTo>
                      <a:lnTo>
                        <a:pt x="230" y="96"/>
                      </a:lnTo>
                      <a:lnTo>
                        <a:pt x="232" y="92"/>
                      </a:lnTo>
                      <a:lnTo>
                        <a:pt x="232" y="90"/>
                      </a:lnTo>
                      <a:lnTo>
                        <a:pt x="214" y="108"/>
                      </a:lnTo>
                      <a:lnTo>
                        <a:pt x="212" y="102"/>
                      </a:lnTo>
                      <a:lnTo>
                        <a:pt x="216" y="98"/>
                      </a:lnTo>
                      <a:lnTo>
                        <a:pt x="220" y="92"/>
                      </a:lnTo>
                      <a:lnTo>
                        <a:pt x="224" y="90"/>
                      </a:lnTo>
                      <a:lnTo>
                        <a:pt x="222" y="90"/>
                      </a:lnTo>
                      <a:lnTo>
                        <a:pt x="220" y="88"/>
                      </a:lnTo>
                      <a:lnTo>
                        <a:pt x="224" y="82"/>
                      </a:lnTo>
                      <a:lnTo>
                        <a:pt x="226" y="74"/>
                      </a:lnTo>
                      <a:lnTo>
                        <a:pt x="228" y="68"/>
                      </a:lnTo>
                      <a:lnTo>
                        <a:pt x="232" y="62"/>
                      </a:lnTo>
                      <a:lnTo>
                        <a:pt x="236" y="54"/>
                      </a:lnTo>
                      <a:lnTo>
                        <a:pt x="238" y="48"/>
                      </a:lnTo>
                      <a:lnTo>
                        <a:pt x="240" y="40"/>
                      </a:lnTo>
                      <a:lnTo>
                        <a:pt x="242" y="32"/>
                      </a:lnTo>
                      <a:lnTo>
                        <a:pt x="240" y="38"/>
                      </a:lnTo>
                      <a:close/>
                    </a:path>
                  </a:pathLst>
                </a:custGeom>
                <a:solidFill>
                  <a:srgbClr val="7F2600"/>
                </a:solidFill>
                <a:ln w="9525">
                  <a:noFill/>
                  <a:round/>
                  <a:headEnd/>
                  <a:tailEnd/>
                </a:ln>
              </p:spPr>
              <p:txBody>
                <a:bodyPr>
                  <a:prstTxWarp prst="textNoShape">
                    <a:avLst/>
                  </a:prstTxWarp>
                </a:bodyPr>
                <a:lstStyle/>
                <a:p>
                  <a:endParaRPr lang="en-US"/>
                </a:p>
              </p:txBody>
            </p:sp>
            <p:sp>
              <p:nvSpPr>
                <p:cNvPr id="38934" name="Freeform 125"/>
                <p:cNvSpPr>
                  <a:spLocks noChangeAspect="1"/>
                </p:cNvSpPr>
                <p:nvPr/>
              </p:nvSpPr>
              <p:spPr bwMode="auto">
                <a:xfrm>
                  <a:off x="1653" y="3108"/>
                  <a:ext cx="16" cy="32"/>
                </a:xfrm>
                <a:custGeom>
                  <a:avLst/>
                  <a:gdLst>
                    <a:gd name="T0" fmla="*/ 0 w 16"/>
                    <a:gd name="T1" fmla="*/ 32 h 32"/>
                    <a:gd name="T2" fmla="*/ 16 w 16"/>
                    <a:gd name="T3" fmla="*/ 0 h 32"/>
                    <a:gd name="T4" fmla="*/ 16 w 16"/>
                    <a:gd name="T5" fmla="*/ 4 h 32"/>
                    <a:gd name="T6" fmla="*/ 14 w 16"/>
                    <a:gd name="T7" fmla="*/ 10 h 32"/>
                    <a:gd name="T8" fmla="*/ 14 w 16"/>
                    <a:gd name="T9" fmla="*/ 14 h 32"/>
                    <a:gd name="T10" fmla="*/ 12 w 16"/>
                    <a:gd name="T11" fmla="*/ 18 h 32"/>
                    <a:gd name="T12" fmla="*/ 10 w 16"/>
                    <a:gd name="T13" fmla="*/ 22 h 32"/>
                    <a:gd name="T14" fmla="*/ 6 w 16"/>
                    <a:gd name="T15" fmla="*/ 26 h 32"/>
                    <a:gd name="T16" fmla="*/ 2 w 16"/>
                    <a:gd name="T17" fmla="*/ 28 h 32"/>
                    <a:gd name="T18" fmla="*/ 0 w 16"/>
                    <a:gd name="T19" fmla="*/ 32 h 32"/>
                    <a:gd name="T20" fmla="*/ 0 w 16"/>
                    <a:gd name="T21" fmla="*/ 3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2"/>
                    <a:gd name="T35" fmla="*/ 16 w 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2">
                      <a:moveTo>
                        <a:pt x="0" y="32"/>
                      </a:moveTo>
                      <a:lnTo>
                        <a:pt x="16" y="0"/>
                      </a:lnTo>
                      <a:lnTo>
                        <a:pt x="16" y="4"/>
                      </a:lnTo>
                      <a:lnTo>
                        <a:pt x="14" y="10"/>
                      </a:lnTo>
                      <a:lnTo>
                        <a:pt x="14" y="14"/>
                      </a:lnTo>
                      <a:lnTo>
                        <a:pt x="12" y="18"/>
                      </a:lnTo>
                      <a:lnTo>
                        <a:pt x="10" y="22"/>
                      </a:lnTo>
                      <a:lnTo>
                        <a:pt x="6" y="26"/>
                      </a:lnTo>
                      <a:lnTo>
                        <a:pt x="2" y="28"/>
                      </a:lnTo>
                      <a:lnTo>
                        <a:pt x="0" y="32"/>
                      </a:lnTo>
                      <a:close/>
                    </a:path>
                  </a:pathLst>
                </a:custGeom>
                <a:solidFill>
                  <a:srgbClr val="7F2600"/>
                </a:solidFill>
                <a:ln w="9525">
                  <a:noFill/>
                  <a:round/>
                  <a:headEnd/>
                  <a:tailEnd/>
                </a:ln>
              </p:spPr>
              <p:txBody>
                <a:bodyPr>
                  <a:prstTxWarp prst="textNoShape">
                    <a:avLst/>
                  </a:prstTxWarp>
                </a:bodyPr>
                <a:lstStyle/>
                <a:p>
                  <a:endParaRPr lang="en-US"/>
                </a:p>
              </p:txBody>
            </p:sp>
            <p:sp>
              <p:nvSpPr>
                <p:cNvPr id="38935" name="Freeform 126"/>
                <p:cNvSpPr>
                  <a:spLocks noChangeAspect="1"/>
                </p:cNvSpPr>
                <p:nvPr/>
              </p:nvSpPr>
              <p:spPr bwMode="auto">
                <a:xfrm>
                  <a:off x="1519" y="3244"/>
                  <a:ext cx="8" cy="2"/>
                </a:xfrm>
                <a:custGeom>
                  <a:avLst/>
                  <a:gdLst>
                    <a:gd name="T0" fmla="*/ 0 w 8"/>
                    <a:gd name="T1" fmla="*/ 2 h 2"/>
                    <a:gd name="T2" fmla="*/ 4 w 8"/>
                    <a:gd name="T3" fmla="*/ 0 h 2"/>
                    <a:gd name="T4" fmla="*/ 8 w 8"/>
                    <a:gd name="T5" fmla="*/ 0 h 2"/>
                    <a:gd name="T6" fmla="*/ 0 w 8"/>
                    <a:gd name="T7" fmla="*/ 2 h 2"/>
                    <a:gd name="T8" fmla="*/ 0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0" y="2"/>
                      </a:moveTo>
                      <a:lnTo>
                        <a:pt x="4" y="0"/>
                      </a:lnTo>
                      <a:lnTo>
                        <a:pt x="8" y="0"/>
                      </a:lnTo>
                      <a:lnTo>
                        <a:pt x="0" y="2"/>
                      </a:lnTo>
                      <a:close/>
                    </a:path>
                  </a:pathLst>
                </a:custGeom>
                <a:solidFill>
                  <a:srgbClr val="7F2600"/>
                </a:solidFill>
                <a:ln w="9525">
                  <a:noFill/>
                  <a:round/>
                  <a:headEnd/>
                  <a:tailEnd/>
                </a:ln>
              </p:spPr>
              <p:txBody>
                <a:bodyPr>
                  <a:prstTxWarp prst="textNoShape">
                    <a:avLst/>
                  </a:prstTxWarp>
                </a:bodyPr>
                <a:lstStyle/>
                <a:p>
                  <a:endParaRPr lang="en-US"/>
                </a:p>
              </p:txBody>
            </p:sp>
            <p:sp>
              <p:nvSpPr>
                <p:cNvPr id="38936" name="Freeform 127"/>
                <p:cNvSpPr>
                  <a:spLocks noChangeAspect="1"/>
                </p:cNvSpPr>
                <p:nvPr/>
              </p:nvSpPr>
              <p:spPr bwMode="auto">
                <a:xfrm>
                  <a:off x="1485" y="3246"/>
                  <a:ext cx="4" cy="2"/>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4" y="0"/>
                      </a:moveTo>
                      <a:lnTo>
                        <a:pt x="0" y="2"/>
                      </a:lnTo>
                      <a:lnTo>
                        <a:pt x="4" y="0"/>
                      </a:lnTo>
                      <a:close/>
                    </a:path>
                  </a:pathLst>
                </a:custGeom>
                <a:solidFill>
                  <a:srgbClr val="7F2600"/>
                </a:solidFill>
                <a:ln w="9525">
                  <a:noFill/>
                  <a:round/>
                  <a:headEnd/>
                  <a:tailEnd/>
                </a:ln>
              </p:spPr>
              <p:txBody>
                <a:bodyPr>
                  <a:prstTxWarp prst="textNoShape">
                    <a:avLst/>
                  </a:prstTxWarp>
                </a:bodyPr>
                <a:lstStyle/>
                <a:p>
                  <a:endParaRPr lang="en-US"/>
                </a:p>
              </p:txBody>
            </p:sp>
            <p:sp>
              <p:nvSpPr>
                <p:cNvPr id="38937" name="Freeform 128"/>
                <p:cNvSpPr>
                  <a:spLocks noChangeAspect="1"/>
                </p:cNvSpPr>
                <p:nvPr/>
              </p:nvSpPr>
              <p:spPr bwMode="auto">
                <a:xfrm>
                  <a:off x="1423" y="3250"/>
                  <a:ext cx="208" cy="158"/>
                </a:xfrm>
                <a:custGeom>
                  <a:avLst/>
                  <a:gdLst>
                    <a:gd name="T0" fmla="*/ 68 w 208"/>
                    <a:gd name="T1" fmla="*/ 8 h 158"/>
                    <a:gd name="T2" fmla="*/ 76 w 208"/>
                    <a:gd name="T3" fmla="*/ 6 h 158"/>
                    <a:gd name="T4" fmla="*/ 78 w 208"/>
                    <a:gd name="T5" fmla="*/ 8 h 158"/>
                    <a:gd name="T6" fmla="*/ 76 w 208"/>
                    <a:gd name="T7" fmla="*/ 14 h 158"/>
                    <a:gd name="T8" fmla="*/ 70 w 208"/>
                    <a:gd name="T9" fmla="*/ 28 h 158"/>
                    <a:gd name="T10" fmla="*/ 62 w 208"/>
                    <a:gd name="T11" fmla="*/ 48 h 158"/>
                    <a:gd name="T12" fmla="*/ 56 w 208"/>
                    <a:gd name="T13" fmla="*/ 68 h 158"/>
                    <a:gd name="T14" fmla="*/ 50 w 208"/>
                    <a:gd name="T15" fmla="*/ 88 h 158"/>
                    <a:gd name="T16" fmla="*/ 48 w 208"/>
                    <a:gd name="T17" fmla="*/ 106 h 158"/>
                    <a:gd name="T18" fmla="*/ 54 w 208"/>
                    <a:gd name="T19" fmla="*/ 118 h 158"/>
                    <a:gd name="T20" fmla="*/ 64 w 208"/>
                    <a:gd name="T21" fmla="*/ 122 h 158"/>
                    <a:gd name="T22" fmla="*/ 70 w 208"/>
                    <a:gd name="T23" fmla="*/ 124 h 158"/>
                    <a:gd name="T24" fmla="*/ 74 w 208"/>
                    <a:gd name="T25" fmla="*/ 128 h 158"/>
                    <a:gd name="T26" fmla="*/ 80 w 208"/>
                    <a:gd name="T27" fmla="*/ 130 h 158"/>
                    <a:gd name="T28" fmla="*/ 92 w 208"/>
                    <a:gd name="T29" fmla="*/ 132 h 158"/>
                    <a:gd name="T30" fmla="*/ 106 w 208"/>
                    <a:gd name="T31" fmla="*/ 134 h 158"/>
                    <a:gd name="T32" fmla="*/ 122 w 208"/>
                    <a:gd name="T33" fmla="*/ 136 h 158"/>
                    <a:gd name="T34" fmla="*/ 138 w 208"/>
                    <a:gd name="T35" fmla="*/ 140 h 158"/>
                    <a:gd name="T36" fmla="*/ 156 w 208"/>
                    <a:gd name="T37" fmla="*/ 142 h 158"/>
                    <a:gd name="T38" fmla="*/ 170 w 208"/>
                    <a:gd name="T39" fmla="*/ 146 h 158"/>
                    <a:gd name="T40" fmla="*/ 186 w 208"/>
                    <a:gd name="T41" fmla="*/ 150 h 158"/>
                    <a:gd name="T42" fmla="*/ 200 w 208"/>
                    <a:gd name="T43" fmla="*/ 154 h 158"/>
                    <a:gd name="T44" fmla="*/ 198 w 208"/>
                    <a:gd name="T45" fmla="*/ 156 h 158"/>
                    <a:gd name="T46" fmla="*/ 176 w 208"/>
                    <a:gd name="T47" fmla="*/ 154 h 158"/>
                    <a:gd name="T48" fmla="*/ 154 w 208"/>
                    <a:gd name="T49" fmla="*/ 150 h 158"/>
                    <a:gd name="T50" fmla="*/ 132 w 208"/>
                    <a:gd name="T51" fmla="*/ 146 h 158"/>
                    <a:gd name="T52" fmla="*/ 108 w 208"/>
                    <a:gd name="T53" fmla="*/ 144 h 158"/>
                    <a:gd name="T54" fmla="*/ 88 w 208"/>
                    <a:gd name="T55" fmla="*/ 140 h 158"/>
                    <a:gd name="T56" fmla="*/ 64 w 208"/>
                    <a:gd name="T57" fmla="*/ 138 h 158"/>
                    <a:gd name="T58" fmla="*/ 42 w 208"/>
                    <a:gd name="T59" fmla="*/ 136 h 158"/>
                    <a:gd name="T60" fmla="*/ 26 w 208"/>
                    <a:gd name="T61" fmla="*/ 136 h 158"/>
                    <a:gd name="T62" fmla="*/ 20 w 208"/>
                    <a:gd name="T63" fmla="*/ 136 h 158"/>
                    <a:gd name="T64" fmla="*/ 12 w 208"/>
                    <a:gd name="T65" fmla="*/ 138 h 158"/>
                    <a:gd name="T66" fmla="*/ 4 w 208"/>
                    <a:gd name="T67" fmla="*/ 136 h 158"/>
                    <a:gd name="T68" fmla="*/ 4 w 208"/>
                    <a:gd name="T69" fmla="*/ 132 h 158"/>
                    <a:gd name="T70" fmla="*/ 16 w 208"/>
                    <a:gd name="T71" fmla="*/ 122 h 158"/>
                    <a:gd name="T72" fmla="*/ 26 w 208"/>
                    <a:gd name="T73" fmla="*/ 114 h 158"/>
                    <a:gd name="T74" fmla="*/ 34 w 208"/>
                    <a:gd name="T75" fmla="*/ 102 h 158"/>
                    <a:gd name="T76" fmla="*/ 38 w 208"/>
                    <a:gd name="T77" fmla="*/ 84 h 158"/>
                    <a:gd name="T78" fmla="*/ 44 w 208"/>
                    <a:gd name="T79" fmla="*/ 62 h 158"/>
                    <a:gd name="T80" fmla="*/ 50 w 208"/>
                    <a:gd name="T81" fmla="*/ 42 h 158"/>
                    <a:gd name="T82" fmla="*/ 56 w 208"/>
                    <a:gd name="T83" fmla="*/ 20 h 158"/>
                    <a:gd name="T84" fmla="*/ 60 w 208"/>
                    <a:gd name="T85" fmla="*/ 6 h 158"/>
                    <a:gd name="T86" fmla="*/ 64 w 208"/>
                    <a:gd name="T87" fmla="*/ 4 h 158"/>
                    <a:gd name="T88" fmla="*/ 68 w 208"/>
                    <a:gd name="T89" fmla="*/ 2 h 158"/>
                    <a:gd name="T90" fmla="*/ 74 w 208"/>
                    <a:gd name="T91" fmla="*/ 0 h 158"/>
                    <a:gd name="T92" fmla="*/ 74 w 208"/>
                    <a:gd name="T93" fmla="*/ 0 h 158"/>
                    <a:gd name="T94" fmla="*/ 66 w 208"/>
                    <a:gd name="T95" fmla="*/ 4 h 158"/>
                    <a:gd name="T96" fmla="*/ 64 w 208"/>
                    <a:gd name="T97" fmla="*/ 8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8"/>
                    <a:gd name="T148" fmla="*/ 0 h 158"/>
                    <a:gd name="T149" fmla="*/ 208 w 208"/>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8" h="158">
                      <a:moveTo>
                        <a:pt x="64" y="8"/>
                      </a:moveTo>
                      <a:lnTo>
                        <a:pt x="68" y="8"/>
                      </a:lnTo>
                      <a:lnTo>
                        <a:pt x="72" y="8"/>
                      </a:lnTo>
                      <a:lnTo>
                        <a:pt x="76" y="6"/>
                      </a:lnTo>
                      <a:lnTo>
                        <a:pt x="80" y="4"/>
                      </a:lnTo>
                      <a:lnTo>
                        <a:pt x="78" y="8"/>
                      </a:lnTo>
                      <a:lnTo>
                        <a:pt x="78" y="12"/>
                      </a:lnTo>
                      <a:lnTo>
                        <a:pt x="76" y="14"/>
                      </a:lnTo>
                      <a:lnTo>
                        <a:pt x="76" y="18"/>
                      </a:lnTo>
                      <a:lnTo>
                        <a:pt x="70" y="28"/>
                      </a:lnTo>
                      <a:lnTo>
                        <a:pt x="66" y="38"/>
                      </a:lnTo>
                      <a:lnTo>
                        <a:pt x="62" y="48"/>
                      </a:lnTo>
                      <a:lnTo>
                        <a:pt x="60" y="58"/>
                      </a:lnTo>
                      <a:lnTo>
                        <a:pt x="56" y="68"/>
                      </a:lnTo>
                      <a:lnTo>
                        <a:pt x="52" y="78"/>
                      </a:lnTo>
                      <a:lnTo>
                        <a:pt x="50" y="88"/>
                      </a:lnTo>
                      <a:lnTo>
                        <a:pt x="46" y="98"/>
                      </a:lnTo>
                      <a:lnTo>
                        <a:pt x="48" y="106"/>
                      </a:lnTo>
                      <a:lnTo>
                        <a:pt x="50" y="112"/>
                      </a:lnTo>
                      <a:lnTo>
                        <a:pt x="54" y="118"/>
                      </a:lnTo>
                      <a:lnTo>
                        <a:pt x="62" y="122"/>
                      </a:lnTo>
                      <a:lnTo>
                        <a:pt x="64" y="122"/>
                      </a:lnTo>
                      <a:lnTo>
                        <a:pt x="66" y="124"/>
                      </a:lnTo>
                      <a:lnTo>
                        <a:pt x="70" y="124"/>
                      </a:lnTo>
                      <a:lnTo>
                        <a:pt x="72" y="126"/>
                      </a:lnTo>
                      <a:lnTo>
                        <a:pt x="74" y="128"/>
                      </a:lnTo>
                      <a:lnTo>
                        <a:pt x="78" y="128"/>
                      </a:lnTo>
                      <a:lnTo>
                        <a:pt x="80" y="130"/>
                      </a:lnTo>
                      <a:lnTo>
                        <a:pt x="84" y="130"/>
                      </a:lnTo>
                      <a:lnTo>
                        <a:pt x="92" y="132"/>
                      </a:lnTo>
                      <a:lnTo>
                        <a:pt x="100" y="134"/>
                      </a:lnTo>
                      <a:lnTo>
                        <a:pt x="106" y="134"/>
                      </a:lnTo>
                      <a:lnTo>
                        <a:pt x="114" y="136"/>
                      </a:lnTo>
                      <a:lnTo>
                        <a:pt x="122" y="136"/>
                      </a:lnTo>
                      <a:lnTo>
                        <a:pt x="130" y="138"/>
                      </a:lnTo>
                      <a:lnTo>
                        <a:pt x="138" y="140"/>
                      </a:lnTo>
                      <a:lnTo>
                        <a:pt x="146" y="140"/>
                      </a:lnTo>
                      <a:lnTo>
                        <a:pt x="156" y="142"/>
                      </a:lnTo>
                      <a:lnTo>
                        <a:pt x="164" y="144"/>
                      </a:lnTo>
                      <a:lnTo>
                        <a:pt x="170" y="146"/>
                      </a:lnTo>
                      <a:lnTo>
                        <a:pt x="178" y="148"/>
                      </a:lnTo>
                      <a:lnTo>
                        <a:pt x="186" y="150"/>
                      </a:lnTo>
                      <a:lnTo>
                        <a:pt x="194" y="152"/>
                      </a:lnTo>
                      <a:lnTo>
                        <a:pt x="200" y="154"/>
                      </a:lnTo>
                      <a:lnTo>
                        <a:pt x="208" y="158"/>
                      </a:lnTo>
                      <a:lnTo>
                        <a:pt x="198" y="156"/>
                      </a:lnTo>
                      <a:lnTo>
                        <a:pt x="186" y="156"/>
                      </a:lnTo>
                      <a:lnTo>
                        <a:pt x="176" y="154"/>
                      </a:lnTo>
                      <a:lnTo>
                        <a:pt x="164" y="152"/>
                      </a:lnTo>
                      <a:lnTo>
                        <a:pt x="154" y="150"/>
                      </a:lnTo>
                      <a:lnTo>
                        <a:pt x="142" y="148"/>
                      </a:lnTo>
                      <a:lnTo>
                        <a:pt x="132" y="146"/>
                      </a:lnTo>
                      <a:lnTo>
                        <a:pt x="120" y="144"/>
                      </a:lnTo>
                      <a:lnTo>
                        <a:pt x="108" y="144"/>
                      </a:lnTo>
                      <a:lnTo>
                        <a:pt x="98" y="142"/>
                      </a:lnTo>
                      <a:lnTo>
                        <a:pt x="88" y="140"/>
                      </a:lnTo>
                      <a:lnTo>
                        <a:pt x="76" y="140"/>
                      </a:lnTo>
                      <a:lnTo>
                        <a:pt x="64" y="138"/>
                      </a:lnTo>
                      <a:lnTo>
                        <a:pt x="54" y="136"/>
                      </a:lnTo>
                      <a:lnTo>
                        <a:pt x="42" y="136"/>
                      </a:lnTo>
                      <a:lnTo>
                        <a:pt x="30" y="136"/>
                      </a:lnTo>
                      <a:lnTo>
                        <a:pt x="26" y="136"/>
                      </a:lnTo>
                      <a:lnTo>
                        <a:pt x="22" y="136"/>
                      </a:lnTo>
                      <a:lnTo>
                        <a:pt x="20" y="136"/>
                      </a:lnTo>
                      <a:lnTo>
                        <a:pt x="16" y="138"/>
                      </a:lnTo>
                      <a:lnTo>
                        <a:pt x="12" y="138"/>
                      </a:lnTo>
                      <a:lnTo>
                        <a:pt x="8" y="136"/>
                      </a:lnTo>
                      <a:lnTo>
                        <a:pt x="4" y="136"/>
                      </a:lnTo>
                      <a:lnTo>
                        <a:pt x="0" y="136"/>
                      </a:lnTo>
                      <a:lnTo>
                        <a:pt x="4" y="132"/>
                      </a:lnTo>
                      <a:lnTo>
                        <a:pt x="10" y="128"/>
                      </a:lnTo>
                      <a:lnTo>
                        <a:pt x="16" y="122"/>
                      </a:lnTo>
                      <a:lnTo>
                        <a:pt x="22" y="118"/>
                      </a:lnTo>
                      <a:lnTo>
                        <a:pt x="26" y="114"/>
                      </a:lnTo>
                      <a:lnTo>
                        <a:pt x="30" y="108"/>
                      </a:lnTo>
                      <a:lnTo>
                        <a:pt x="34" y="102"/>
                      </a:lnTo>
                      <a:lnTo>
                        <a:pt x="34" y="94"/>
                      </a:lnTo>
                      <a:lnTo>
                        <a:pt x="38" y="84"/>
                      </a:lnTo>
                      <a:lnTo>
                        <a:pt x="40" y="72"/>
                      </a:lnTo>
                      <a:lnTo>
                        <a:pt x="44" y="62"/>
                      </a:lnTo>
                      <a:lnTo>
                        <a:pt x="46" y="52"/>
                      </a:lnTo>
                      <a:lnTo>
                        <a:pt x="50" y="42"/>
                      </a:lnTo>
                      <a:lnTo>
                        <a:pt x="52" y="30"/>
                      </a:lnTo>
                      <a:lnTo>
                        <a:pt x="56" y="20"/>
                      </a:lnTo>
                      <a:lnTo>
                        <a:pt x="58" y="8"/>
                      </a:lnTo>
                      <a:lnTo>
                        <a:pt x="60" y="6"/>
                      </a:lnTo>
                      <a:lnTo>
                        <a:pt x="62" y="4"/>
                      </a:lnTo>
                      <a:lnTo>
                        <a:pt x="64" y="4"/>
                      </a:lnTo>
                      <a:lnTo>
                        <a:pt x="66" y="4"/>
                      </a:lnTo>
                      <a:lnTo>
                        <a:pt x="68" y="2"/>
                      </a:lnTo>
                      <a:lnTo>
                        <a:pt x="70" y="2"/>
                      </a:lnTo>
                      <a:lnTo>
                        <a:pt x="74" y="0"/>
                      </a:lnTo>
                      <a:lnTo>
                        <a:pt x="76" y="0"/>
                      </a:lnTo>
                      <a:lnTo>
                        <a:pt x="74" y="0"/>
                      </a:lnTo>
                      <a:lnTo>
                        <a:pt x="70" y="2"/>
                      </a:lnTo>
                      <a:lnTo>
                        <a:pt x="66" y="4"/>
                      </a:lnTo>
                      <a:lnTo>
                        <a:pt x="64" y="8"/>
                      </a:lnTo>
                      <a:close/>
                    </a:path>
                  </a:pathLst>
                </a:custGeom>
                <a:solidFill>
                  <a:srgbClr val="FF7F00"/>
                </a:solidFill>
                <a:ln w="9525">
                  <a:noFill/>
                  <a:round/>
                  <a:headEnd/>
                  <a:tailEnd/>
                </a:ln>
              </p:spPr>
              <p:txBody>
                <a:bodyPr>
                  <a:prstTxWarp prst="textNoShape">
                    <a:avLst/>
                  </a:prstTxWarp>
                </a:bodyPr>
                <a:lstStyle/>
                <a:p>
                  <a:endParaRPr lang="en-US"/>
                </a:p>
              </p:txBody>
            </p:sp>
            <p:sp>
              <p:nvSpPr>
                <p:cNvPr id="38938" name="Freeform 129"/>
                <p:cNvSpPr>
                  <a:spLocks noChangeAspect="1"/>
                </p:cNvSpPr>
                <p:nvPr/>
              </p:nvSpPr>
              <p:spPr bwMode="auto">
                <a:xfrm>
                  <a:off x="1583" y="3268"/>
                  <a:ext cx="190" cy="122"/>
                </a:xfrm>
                <a:custGeom>
                  <a:avLst/>
                  <a:gdLst>
                    <a:gd name="T0" fmla="*/ 42 w 190"/>
                    <a:gd name="T1" fmla="*/ 20 h 122"/>
                    <a:gd name="T2" fmla="*/ 34 w 190"/>
                    <a:gd name="T3" fmla="*/ 58 h 122"/>
                    <a:gd name="T4" fmla="*/ 32 w 190"/>
                    <a:gd name="T5" fmla="*/ 80 h 122"/>
                    <a:gd name="T6" fmla="*/ 38 w 190"/>
                    <a:gd name="T7" fmla="*/ 84 h 122"/>
                    <a:gd name="T8" fmla="*/ 46 w 190"/>
                    <a:gd name="T9" fmla="*/ 88 h 122"/>
                    <a:gd name="T10" fmla="*/ 54 w 190"/>
                    <a:gd name="T11" fmla="*/ 90 h 122"/>
                    <a:gd name="T12" fmla="*/ 64 w 190"/>
                    <a:gd name="T13" fmla="*/ 96 h 122"/>
                    <a:gd name="T14" fmla="*/ 80 w 190"/>
                    <a:gd name="T15" fmla="*/ 104 h 122"/>
                    <a:gd name="T16" fmla="*/ 96 w 190"/>
                    <a:gd name="T17" fmla="*/ 108 h 122"/>
                    <a:gd name="T18" fmla="*/ 112 w 190"/>
                    <a:gd name="T19" fmla="*/ 112 h 122"/>
                    <a:gd name="T20" fmla="*/ 130 w 190"/>
                    <a:gd name="T21" fmla="*/ 114 h 122"/>
                    <a:gd name="T22" fmla="*/ 146 w 190"/>
                    <a:gd name="T23" fmla="*/ 114 h 122"/>
                    <a:gd name="T24" fmla="*/ 164 w 190"/>
                    <a:gd name="T25" fmla="*/ 116 h 122"/>
                    <a:gd name="T26" fmla="*/ 180 w 190"/>
                    <a:gd name="T27" fmla="*/ 118 h 122"/>
                    <a:gd name="T28" fmla="*/ 180 w 190"/>
                    <a:gd name="T29" fmla="*/ 118 h 122"/>
                    <a:gd name="T30" fmla="*/ 162 w 190"/>
                    <a:gd name="T31" fmla="*/ 122 h 122"/>
                    <a:gd name="T32" fmla="*/ 142 w 190"/>
                    <a:gd name="T33" fmla="*/ 122 h 122"/>
                    <a:gd name="T34" fmla="*/ 120 w 190"/>
                    <a:gd name="T35" fmla="*/ 122 h 122"/>
                    <a:gd name="T36" fmla="*/ 106 w 190"/>
                    <a:gd name="T37" fmla="*/ 120 h 122"/>
                    <a:gd name="T38" fmla="*/ 98 w 190"/>
                    <a:gd name="T39" fmla="*/ 120 h 122"/>
                    <a:gd name="T40" fmla="*/ 88 w 190"/>
                    <a:gd name="T41" fmla="*/ 118 h 122"/>
                    <a:gd name="T42" fmla="*/ 76 w 190"/>
                    <a:gd name="T43" fmla="*/ 118 h 122"/>
                    <a:gd name="T44" fmla="*/ 64 w 190"/>
                    <a:gd name="T45" fmla="*/ 114 h 122"/>
                    <a:gd name="T46" fmla="*/ 54 w 190"/>
                    <a:gd name="T47" fmla="*/ 112 h 122"/>
                    <a:gd name="T48" fmla="*/ 42 w 190"/>
                    <a:gd name="T49" fmla="*/ 110 h 122"/>
                    <a:gd name="T50" fmla="*/ 30 w 190"/>
                    <a:gd name="T51" fmla="*/ 108 h 122"/>
                    <a:gd name="T52" fmla="*/ 18 w 190"/>
                    <a:gd name="T53" fmla="*/ 104 h 122"/>
                    <a:gd name="T54" fmla="*/ 6 w 190"/>
                    <a:gd name="T55" fmla="*/ 102 h 122"/>
                    <a:gd name="T56" fmla="*/ 4 w 190"/>
                    <a:gd name="T57" fmla="*/ 92 h 122"/>
                    <a:gd name="T58" fmla="*/ 12 w 190"/>
                    <a:gd name="T59" fmla="*/ 74 h 122"/>
                    <a:gd name="T60" fmla="*/ 20 w 190"/>
                    <a:gd name="T61" fmla="*/ 58 h 122"/>
                    <a:gd name="T62" fmla="*/ 24 w 190"/>
                    <a:gd name="T63" fmla="*/ 38 h 122"/>
                    <a:gd name="T64" fmla="*/ 26 w 190"/>
                    <a:gd name="T65" fmla="*/ 24 h 122"/>
                    <a:gd name="T66" fmla="*/ 28 w 190"/>
                    <a:gd name="T67" fmla="*/ 12 h 122"/>
                    <a:gd name="T68" fmla="*/ 32 w 190"/>
                    <a:gd name="T69" fmla="*/ 4 h 122"/>
                    <a:gd name="T70" fmla="*/ 42 w 190"/>
                    <a:gd name="T71" fmla="*/ 0 h 122"/>
                    <a:gd name="T72" fmla="*/ 46 w 190"/>
                    <a:gd name="T73" fmla="*/ 0 h 1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
                    <a:gd name="T112" fmla="*/ 0 h 122"/>
                    <a:gd name="T113" fmla="*/ 190 w 190"/>
                    <a:gd name="T114" fmla="*/ 122 h 1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 h="122">
                      <a:moveTo>
                        <a:pt x="46" y="0"/>
                      </a:moveTo>
                      <a:lnTo>
                        <a:pt x="42" y="20"/>
                      </a:lnTo>
                      <a:lnTo>
                        <a:pt x="38" y="38"/>
                      </a:lnTo>
                      <a:lnTo>
                        <a:pt x="34" y="58"/>
                      </a:lnTo>
                      <a:lnTo>
                        <a:pt x="30" y="76"/>
                      </a:lnTo>
                      <a:lnTo>
                        <a:pt x="32" y="80"/>
                      </a:lnTo>
                      <a:lnTo>
                        <a:pt x="36" y="82"/>
                      </a:lnTo>
                      <a:lnTo>
                        <a:pt x="38" y="84"/>
                      </a:lnTo>
                      <a:lnTo>
                        <a:pt x="42" y="86"/>
                      </a:lnTo>
                      <a:lnTo>
                        <a:pt x="46" y="88"/>
                      </a:lnTo>
                      <a:lnTo>
                        <a:pt x="50" y="90"/>
                      </a:lnTo>
                      <a:lnTo>
                        <a:pt x="54" y="90"/>
                      </a:lnTo>
                      <a:lnTo>
                        <a:pt x="58" y="92"/>
                      </a:lnTo>
                      <a:lnTo>
                        <a:pt x="64" y="96"/>
                      </a:lnTo>
                      <a:lnTo>
                        <a:pt x="72" y="100"/>
                      </a:lnTo>
                      <a:lnTo>
                        <a:pt x="80" y="104"/>
                      </a:lnTo>
                      <a:lnTo>
                        <a:pt x="88" y="106"/>
                      </a:lnTo>
                      <a:lnTo>
                        <a:pt x="96" y="108"/>
                      </a:lnTo>
                      <a:lnTo>
                        <a:pt x="104" y="110"/>
                      </a:lnTo>
                      <a:lnTo>
                        <a:pt x="112" y="112"/>
                      </a:lnTo>
                      <a:lnTo>
                        <a:pt x="120" y="112"/>
                      </a:lnTo>
                      <a:lnTo>
                        <a:pt x="130" y="114"/>
                      </a:lnTo>
                      <a:lnTo>
                        <a:pt x="138" y="114"/>
                      </a:lnTo>
                      <a:lnTo>
                        <a:pt x="146" y="114"/>
                      </a:lnTo>
                      <a:lnTo>
                        <a:pt x="154" y="116"/>
                      </a:lnTo>
                      <a:lnTo>
                        <a:pt x="164" y="116"/>
                      </a:lnTo>
                      <a:lnTo>
                        <a:pt x="172" y="116"/>
                      </a:lnTo>
                      <a:lnTo>
                        <a:pt x="180" y="118"/>
                      </a:lnTo>
                      <a:lnTo>
                        <a:pt x="190" y="118"/>
                      </a:lnTo>
                      <a:lnTo>
                        <a:pt x="180" y="118"/>
                      </a:lnTo>
                      <a:lnTo>
                        <a:pt x="172" y="120"/>
                      </a:lnTo>
                      <a:lnTo>
                        <a:pt x="162" y="122"/>
                      </a:lnTo>
                      <a:lnTo>
                        <a:pt x="152" y="122"/>
                      </a:lnTo>
                      <a:lnTo>
                        <a:pt x="142" y="122"/>
                      </a:lnTo>
                      <a:lnTo>
                        <a:pt x="130" y="122"/>
                      </a:lnTo>
                      <a:lnTo>
                        <a:pt x="120" y="122"/>
                      </a:lnTo>
                      <a:lnTo>
                        <a:pt x="110" y="120"/>
                      </a:lnTo>
                      <a:lnTo>
                        <a:pt x="106" y="120"/>
                      </a:lnTo>
                      <a:lnTo>
                        <a:pt x="102" y="120"/>
                      </a:lnTo>
                      <a:lnTo>
                        <a:pt x="98" y="120"/>
                      </a:lnTo>
                      <a:lnTo>
                        <a:pt x="94" y="120"/>
                      </a:lnTo>
                      <a:lnTo>
                        <a:pt x="88" y="118"/>
                      </a:lnTo>
                      <a:lnTo>
                        <a:pt x="82" y="118"/>
                      </a:lnTo>
                      <a:lnTo>
                        <a:pt x="76" y="118"/>
                      </a:lnTo>
                      <a:lnTo>
                        <a:pt x="70" y="116"/>
                      </a:lnTo>
                      <a:lnTo>
                        <a:pt x="64" y="114"/>
                      </a:lnTo>
                      <a:lnTo>
                        <a:pt x="58" y="114"/>
                      </a:lnTo>
                      <a:lnTo>
                        <a:pt x="54" y="112"/>
                      </a:lnTo>
                      <a:lnTo>
                        <a:pt x="48" y="110"/>
                      </a:lnTo>
                      <a:lnTo>
                        <a:pt x="42" y="110"/>
                      </a:lnTo>
                      <a:lnTo>
                        <a:pt x="36" y="108"/>
                      </a:lnTo>
                      <a:lnTo>
                        <a:pt x="30" y="108"/>
                      </a:lnTo>
                      <a:lnTo>
                        <a:pt x="24" y="106"/>
                      </a:lnTo>
                      <a:lnTo>
                        <a:pt x="18" y="104"/>
                      </a:lnTo>
                      <a:lnTo>
                        <a:pt x="12" y="102"/>
                      </a:lnTo>
                      <a:lnTo>
                        <a:pt x="6" y="102"/>
                      </a:lnTo>
                      <a:lnTo>
                        <a:pt x="0" y="100"/>
                      </a:lnTo>
                      <a:lnTo>
                        <a:pt x="4" y="92"/>
                      </a:lnTo>
                      <a:lnTo>
                        <a:pt x="8" y="84"/>
                      </a:lnTo>
                      <a:lnTo>
                        <a:pt x="12" y="74"/>
                      </a:lnTo>
                      <a:lnTo>
                        <a:pt x="16" y="66"/>
                      </a:lnTo>
                      <a:lnTo>
                        <a:pt x="20" y="58"/>
                      </a:lnTo>
                      <a:lnTo>
                        <a:pt x="22" y="48"/>
                      </a:lnTo>
                      <a:lnTo>
                        <a:pt x="24" y="38"/>
                      </a:lnTo>
                      <a:lnTo>
                        <a:pt x="24" y="28"/>
                      </a:lnTo>
                      <a:lnTo>
                        <a:pt x="26" y="24"/>
                      </a:lnTo>
                      <a:lnTo>
                        <a:pt x="28" y="18"/>
                      </a:lnTo>
                      <a:lnTo>
                        <a:pt x="28" y="12"/>
                      </a:lnTo>
                      <a:lnTo>
                        <a:pt x="28" y="6"/>
                      </a:lnTo>
                      <a:lnTo>
                        <a:pt x="32" y="4"/>
                      </a:lnTo>
                      <a:lnTo>
                        <a:pt x="38" y="2"/>
                      </a:lnTo>
                      <a:lnTo>
                        <a:pt x="42" y="0"/>
                      </a:lnTo>
                      <a:lnTo>
                        <a:pt x="46" y="0"/>
                      </a:lnTo>
                      <a:close/>
                    </a:path>
                  </a:pathLst>
                </a:custGeom>
                <a:solidFill>
                  <a:srgbClr val="FF7F00"/>
                </a:solidFill>
                <a:ln w="9525">
                  <a:noFill/>
                  <a:round/>
                  <a:headEnd/>
                  <a:tailEnd/>
                </a:ln>
              </p:spPr>
              <p:txBody>
                <a:bodyPr>
                  <a:prstTxWarp prst="textNoShape">
                    <a:avLst/>
                  </a:prstTxWarp>
                </a:bodyPr>
                <a:lstStyle/>
                <a:p>
                  <a:endParaRPr lang="en-US"/>
                </a:p>
              </p:txBody>
            </p:sp>
            <p:sp>
              <p:nvSpPr>
                <p:cNvPr id="38939" name="Freeform 130"/>
                <p:cNvSpPr>
                  <a:spLocks noChangeAspect="1"/>
                </p:cNvSpPr>
                <p:nvPr/>
              </p:nvSpPr>
              <p:spPr bwMode="auto">
                <a:xfrm>
                  <a:off x="1479" y="3348"/>
                  <a:ext cx="186" cy="50"/>
                </a:xfrm>
                <a:custGeom>
                  <a:avLst/>
                  <a:gdLst>
                    <a:gd name="T0" fmla="*/ 110 w 186"/>
                    <a:gd name="T1" fmla="*/ 32 h 50"/>
                    <a:gd name="T2" fmla="*/ 120 w 186"/>
                    <a:gd name="T3" fmla="*/ 34 h 50"/>
                    <a:gd name="T4" fmla="*/ 128 w 186"/>
                    <a:gd name="T5" fmla="*/ 36 h 50"/>
                    <a:gd name="T6" fmla="*/ 138 w 186"/>
                    <a:gd name="T7" fmla="*/ 38 h 50"/>
                    <a:gd name="T8" fmla="*/ 148 w 186"/>
                    <a:gd name="T9" fmla="*/ 40 h 50"/>
                    <a:gd name="T10" fmla="*/ 158 w 186"/>
                    <a:gd name="T11" fmla="*/ 42 h 50"/>
                    <a:gd name="T12" fmla="*/ 166 w 186"/>
                    <a:gd name="T13" fmla="*/ 42 h 50"/>
                    <a:gd name="T14" fmla="*/ 176 w 186"/>
                    <a:gd name="T15" fmla="*/ 44 h 50"/>
                    <a:gd name="T16" fmla="*/ 186 w 186"/>
                    <a:gd name="T17" fmla="*/ 46 h 50"/>
                    <a:gd name="T18" fmla="*/ 182 w 186"/>
                    <a:gd name="T19" fmla="*/ 46 h 50"/>
                    <a:gd name="T20" fmla="*/ 176 w 186"/>
                    <a:gd name="T21" fmla="*/ 46 h 50"/>
                    <a:gd name="T22" fmla="*/ 172 w 186"/>
                    <a:gd name="T23" fmla="*/ 46 h 50"/>
                    <a:gd name="T24" fmla="*/ 168 w 186"/>
                    <a:gd name="T25" fmla="*/ 46 h 50"/>
                    <a:gd name="T26" fmla="*/ 164 w 186"/>
                    <a:gd name="T27" fmla="*/ 46 h 50"/>
                    <a:gd name="T28" fmla="*/ 160 w 186"/>
                    <a:gd name="T29" fmla="*/ 48 h 50"/>
                    <a:gd name="T30" fmla="*/ 156 w 186"/>
                    <a:gd name="T31" fmla="*/ 48 h 50"/>
                    <a:gd name="T32" fmla="*/ 154 w 186"/>
                    <a:gd name="T33" fmla="*/ 50 h 50"/>
                    <a:gd name="T34" fmla="*/ 146 w 186"/>
                    <a:gd name="T35" fmla="*/ 46 h 50"/>
                    <a:gd name="T36" fmla="*/ 138 w 186"/>
                    <a:gd name="T37" fmla="*/ 44 h 50"/>
                    <a:gd name="T38" fmla="*/ 132 w 186"/>
                    <a:gd name="T39" fmla="*/ 42 h 50"/>
                    <a:gd name="T40" fmla="*/ 124 w 186"/>
                    <a:gd name="T41" fmla="*/ 40 h 50"/>
                    <a:gd name="T42" fmla="*/ 116 w 186"/>
                    <a:gd name="T43" fmla="*/ 38 h 50"/>
                    <a:gd name="T44" fmla="*/ 110 w 186"/>
                    <a:gd name="T45" fmla="*/ 36 h 50"/>
                    <a:gd name="T46" fmla="*/ 102 w 186"/>
                    <a:gd name="T47" fmla="*/ 34 h 50"/>
                    <a:gd name="T48" fmla="*/ 94 w 186"/>
                    <a:gd name="T49" fmla="*/ 34 h 50"/>
                    <a:gd name="T50" fmla="*/ 86 w 186"/>
                    <a:gd name="T51" fmla="*/ 32 h 50"/>
                    <a:gd name="T52" fmla="*/ 78 w 186"/>
                    <a:gd name="T53" fmla="*/ 32 h 50"/>
                    <a:gd name="T54" fmla="*/ 70 w 186"/>
                    <a:gd name="T55" fmla="*/ 30 h 50"/>
                    <a:gd name="T56" fmla="*/ 62 w 186"/>
                    <a:gd name="T57" fmla="*/ 30 h 50"/>
                    <a:gd name="T58" fmla="*/ 56 w 186"/>
                    <a:gd name="T59" fmla="*/ 28 h 50"/>
                    <a:gd name="T60" fmla="*/ 48 w 186"/>
                    <a:gd name="T61" fmla="*/ 28 h 50"/>
                    <a:gd name="T62" fmla="*/ 40 w 186"/>
                    <a:gd name="T63" fmla="*/ 26 h 50"/>
                    <a:gd name="T64" fmla="*/ 32 w 186"/>
                    <a:gd name="T65" fmla="*/ 24 h 50"/>
                    <a:gd name="T66" fmla="*/ 28 w 186"/>
                    <a:gd name="T67" fmla="*/ 22 h 50"/>
                    <a:gd name="T68" fmla="*/ 22 w 186"/>
                    <a:gd name="T69" fmla="*/ 20 h 50"/>
                    <a:gd name="T70" fmla="*/ 18 w 186"/>
                    <a:gd name="T71" fmla="*/ 20 h 50"/>
                    <a:gd name="T72" fmla="*/ 12 w 186"/>
                    <a:gd name="T73" fmla="*/ 16 h 50"/>
                    <a:gd name="T74" fmla="*/ 6 w 186"/>
                    <a:gd name="T75" fmla="*/ 14 h 50"/>
                    <a:gd name="T76" fmla="*/ 4 w 186"/>
                    <a:gd name="T77" fmla="*/ 10 h 50"/>
                    <a:gd name="T78" fmla="*/ 2 w 186"/>
                    <a:gd name="T79" fmla="*/ 4 h 50"/>
                    <a:gd name="T80" fmla="*/ 0 w 186"/>
                    <a:gd name="T81" fmla="*/ 0 h 50"/>
                    <a:gd name="T82" fmla="*/ 6 w 186"/>
                    <a:gd name="T83" fmla="*/ 4 h 50"/>
                    <a:gd name="T84" fmla="*/ 12 w 186"/>
                    <a:gd name="T85" fmla="*/ 8 h 50"/>
                    <a:gd name="T86" fmla="*/ 18 w 186"/>
                    <a:gd name="T87" fmla="*/ 12 h 50"/>
                    <a:gd name="T88" fmla="*/ 24 w 186"/>
                    <a:gd name="T89" fmla="*/ 16 h 50"/>
                    <a:gd name="T90" fmla="*/ 30 w 186"/>
                    <a:gd name="T91" fmla="*/ 18 h 50"/>
                    <a:gd name="T92" fmla="*/ 38 w 186"/>
                    <a:gd name="T93" fmla="*/ 20 h 50"/>
                    <a:gd name="T94" fmla="*/ 44 w 186"/>
                    <a:gd name="T95" fmla="*/ 22 h 50"/>
                    <a:gd name="T96" fmla="*/ 52 w 186"/>
                    <a:gd name="T97" fmla="*/ 24 h 50"/>
                    <a:gd name="T98" fmla="*/ 60 w 186"/>
                    <a:gd name="T99" fmla="*/ 24 h 50"/>
                    <a:gd name="T100" fmla="*/ 66 w 186"/>
                    <a:gd name="T101" fmla="*/ 24 h 50"/>
                    <a:gd name="T102" fmla="*/ 74 w 186"/>
                    <a:gd name="T103" fmla="*/ 26 h 50"/>
                    <a:gd name="T104" fmla="*/ 82 w 186"/>
                    <a:gd name="T105" fmla="*/ 26 h 50"/>
                    <a:gd name="T106" fmla="*/ 88 w 186"/>
                    <a:gd name="T107" fmla="*/ 28 h 50"/>
                    <a:gd name="T108" fmla="*/ 96 w 186"/>
                    <a:gd name="T109" fmla="*/ 28 h 50"/>
                    <a:gd name="T110" fmla="*/ 104 w 186"/>
                    <a:gd name="T111" fmla="*/ 30 h 50"/>
                    <a:gd name="T112" fmla="*/ 110 w 186"/>
                    <a:gd name="T113" fmla="*/ 32 h 50"/>
                    <a:gd name="T114" fmla="*/ 110 w 186"/>
                    <a:gd name="T115" fmla="*/ 32 h 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6"/>
                    <a:gd name="T175" fmla="*/ 0 h 50"/>
                    <a:gd name="T176" fmla="*/ 186 w 186"/>
                    <a:gd name="T177" fmla="*/ 50 h 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6" h="50">
                      <a:moveTo>
                        <a:pt x="110" y="32"/>
                      </a:moveTo>
                      <a:lnTo>
                        <a:pt x="120" y="34"/>
                      </a:lnTo>
                      <a:lnTo>
                        <a:pt x="128" y="36"/>
                      </a:lnTo>
                      <a:lnTo>
                        <a:pt x="138" y="38"/>
                      </a:lnTo>
                      <a:lnTo>
                        <a:pt x="148" y="40"/>
                      </a:lnTo>
                      <a:lnTo>
                        <a:pt x="158" y="42"/>
                      </a:lnTo>
                      <a:lnTo>
                        <a:pt x="166" y="42"/>
                      </a:lnTo>
                      <a:lnTo>
                        <a:pt x="176" y="44"/>
                      </a:lnTo>
                      <a:lnTo>
                        <a:pt x="186" y="46"/>
                      </a:lnTo>
                      <a:lnTo>
                        <a:pt x="182" y="46"/>
                      </a:lnTo>
                      <a:lnTo>
                        <a:pt x="176" y="46"/>
                      </a:lnTo>
                      <a:lnTo>
                        <a:pt x="172" y="46"/>
                      </a:lnTo>
                      <a:lnTo>
                        <a:pt x="168" y="46"/>
                      </a:lnTo>
                      <a:lnTo>
                        <a:pt x="164" y="46"/>
                      </a:lnTo>
                      <a:lnTo>
                        <a:pt x="160" y="48"/>
                      </a:lnTo>
                      <a:lnTo>
                        <a:pt x="156" y="48"/>
                      </a:lnTo>
                      <a:lnTo>
                        <a:pt x="154" y="50"/>
                      </a:lnTo>
                      <a:lnTo>
                        <a:pt x="146" y="46"/>
                      </a:lnTo>
                      <a:lnTo>
                        <a:pt x="138" y="44"/>
                      </a:lnTo>
                      <a:lnTo>
                        <a:pt x="132" y="42"/>
                      </a:lnTo>
                      <a:lnTo>
                        <a:pt x="124" y="40"/>
                      </a:lnTo>
                      <a:lnTo>
                        <a:pt x="116" y="38"/>
                      </a:lnTo>
                      <a:lnTo>
                        <a:pt x="110" y="36"/>
                      </a:lnTo>
                      <a:lnTo>
                        <a:pt x="102" y="34"/>
                      </a:lnTo>
                      <a:lnTo>
                        <a:pt x="94" y="34"/>
                      </a:lnTo>
                      <a:lnTo>
                        <a:pt x="86" y="32"/>
                      </a:lnTo>
                      <a:lnTo>
                        <a:pt x="78" y="32"/>
                      </a:lnTo>
                      <a:lnTo>
                        <a:pt x="70" y="30"/>
                      </a:lnTo>
                      <a:lnTo>
                        <a:pt x="62" y="30"/>
                      </a:lnTo>
                      <a:lnTo>
                        <a:pt x="56" y="28"/>
                      </a:lnTo>
                      <a:lnTo>
                        <a:pt x="48" y="28"/>
                      </a:lnTo>
                      <a:lnTo>
                        <a:pt x="40" y="26"/>
                      </a:lnTo>
                      <a:lnTo>
                        <a:pt x="32" y="24"/>
                      </a:lnTo>
                      <a:lnTo>
                        <a:pt x="28" y="22"/>
                      </a:lnTo>
                      <a:lnTo>
                        <a:pt x="22" y="20"/>
                      </a:lnTo>
                      <a:lnTo>
                        <a:pt x="18" y="20"/>
                      </a:lnTo>
                      <a:lnTo>
                        <a:pt x="12" y="16"/>
                      </a:lnTo>
                      <a:lnTo>
                        <a:pt x="6" y="14"/>
                      </a:lnTo>
                      <a:lnTo>
                        <a:pt x="4" y="10"/>
                      </a:lnTo>
                      <a:lnTo>
                        <a:pt x="2" y="4"/>
                      </a:lnTo>
                      <a:lnTo>
                        <a:pt x="0" y="0"/>
                      </a:lnTo>
                      <a:lnTo>
                        <a:pt x="6" y="4"/>
                      </a:lnTo>
                      <a:lnTo>
                        <a:pt x="12" y="8"/>
                      </a:lnTo>
                      <a:lnTo>
                        <a:pt x="18" y="12"/>
                      </a:lnTo>
                      <a:lnTo>
                        <a:pt x="24" y="16"/>
                      </a:lnTo>
                      <a:lnTo>
                        <a:pt x="30" y="18"/>
                      </a:lnTo>
                      <a:lnTo>
                        <a:pt x="38" y="20"/>
                      </a:lnTo>
                      <a:lnTo>
                        <a:pt x="44" y="22"/>
                      </a:lnTo>
                      <a:lnTo>
                        <a:pt x="52" y="24"/>
                      </a:lnTo>
                      <a:lnTo>
                        <a:pt x="60" y="24"/>
                      </a:lnTo>
                      <a:lnTo>
                        <a:pt x="66" y="24"/>
                      </a:lnTo>
                      <a:lnTo>
                        <a:pt x="74" y="26"/>
                      </a:lnTo>
                      <a:lnTo>
                        <a:pt x="82" y="26"/>
                      </a:lnTo>
                      <a:lnTo>
                        <a:pt x="88" y="28"/>
                      </a:lnTo>
                      <a:lnTo>
                        <a:pt x="96" y="28"/>
                      </a:lnTo>
                      <a:lnTo>
                        <a:pt x="104" y="30"/>
                      </a:lnTo>
                      <a:lnTo>
                        <a:pt x="110" y="32"/>
                      </a:lnTo>
                      <a:close/>
                    </a:path>
                  </a:pathLst>
                </a:custGeom>
                <a:solidFill>
                  <a:srgbClr val="C44400"/>
                </a:solidFill>
                <a:ln w="9525">
                  <a:noFill/>
                  <a:round/>
                  <a:headEnd/>
                  <a:tailEnd/>
                </a:ln>
              </p:spPr>
              <p:txBody>
                <a:bodyPr>
                  <a:prstTxWarp prst="textNoShape">
                    <a:avLst/>
                  </a:prstTxWarp>
                </a:bodyPr>
                <a:lstStyle/>
                <a:p>
                  <a:endParaRPr lang="en-US"/>
                </a:p>
              </p:txBody>
            </p:sp>
            <p:sp>
              <p:nvSpPr>
                <p:cNvPr id="38940" name="Freeform 131"/>
                <p:cNvSpPr>
                  <a:spLocks noChangeAspect="1"/>
                </p:cNvSpPr>
                <p:nvPr/>
              </p:nvSpPr>
              <p:spPr bwMode="auto">
                <a:xfrm>
                  <a:off x="1665" y="3360"/>
                  <a:ext cx="140" cy="18"/>
                </a:xfrm>
                <a:custGeom>
                  <a:avLst/>
                  <a:gdLst>
                    <a:gd name="T0" fmla="*/ 140 w 140"/>
                    <a:gd name="T1" fmla="*/ 10 h 18"/>
                    <a:gd name="T2" fmla="*/ 134 w 140"/>
                    <a:gd name="T3" fmla="*/ 14 h 18"/>
                    <a:gd name="T4" fmla="*/ 128 w 140"/>
                    <a:gd name="T5" fmla="*/ 16 h 18"/>
                    <a:gd name="T6" fmla="*/ 120 w 140"/>
                    <a:gd name="T7" fmla="*/ 18 h 18"/>
                    <a:gd name="T8" fmla="*/ 112 w 140"/>
                    <a:gd name="T9" fmla="*/ 18 h 18"/>
                    <a:gd name="T10" fmla="*/ 104 w 140"/>
                    <a:gd name="T11" fmla="*/ 18 h 18"/>
                    <a:gd name="T12" fmla="*/ 96 w 140"/>
                    <a:gd name="T13" fmla="*/ 16 h 18"/>
                    <a:gd name="T14" fmla="*/ 88 w 140"/>
                    <a:gd name="T15" fmla="*/ 14 h 18"/>
                    <a:gd name="T16" fmla="*/ 82 w 140"/>
                    <a:gd name="T17" fmla="*/ 14 h 18"/>
                    <a:gd name="T18" fmla="*/ 70 w 140"/>
                    <a:gd name="T19" fmla="*/ 12 h 18"/>
                    <a:gd name="T20" fmla="*/ 60 w 140"/>
                    <a:gd name="T21" fmla="*/ 12 h 18"/>
                    <a:gd name="T22" fmla="*/ 50 w 140"/>
                    <a:gd name="T23" fmla="*/ 12 h 18"/>
                    <a:gd name="T24" fmla="*/ 40 w 140"/>
                    <a:gd name="T25" fmla="*/ 10 h 18"/>
                    <a:gd name="T26" fmla="*/ 28 w 140"/>
                    <a:gd name="T27" fmla="*/ 10 h 18"/>
                    <a:gd name="T28" fmla="*/ 18 w 140"/>
                    <a:gd name="T29" fmla="*/ 8 h 18"/>
                    <a:gd name="T30" fmla="*/ 8 w 140"/>
                    <a:gd name="T31" fmla="*/ 4 h 18"/>
                    <a:gd name="T32" fmla="*/ 0 w 140"/>
                    <a:gd name="T33" fmla="*/ 0 h 18"/>
                    <a:gd name="T34" fmla="*/ 8 w 140"/>
                    <a:gd name="T35" fmla="*/ 2 h 18"/>
                    <a:gd name="T36" fmla="*/ 18 w 140"/>
                    <a:gd name="T37" fmla="*/ 2 h 18"/>
                    <a:gd name="T38" fmla="*/ 26 w 140"/>
                    <a:gd name="T39" fmla="*/ 4 h 18"/>
                    <a:gd name="T40" fmla="*/ 34 w 140"/>
                    <a:gd name="T41" fmla="*/ 4 h 18"/>
                    <a:gd name="T42" fmla="*/ 44 w 140"/>
                    <a:gd name="T43" fmla="*/ 4 h 18"/>
                    <a:gd name="T44" fmla="*/ 52 w 140"/>
                    <a:gd name="T45" fmla="*/ 4 h 18"/>
                    <a:gd name="T46" fmla="*/ 62 w 140"/>
                    <a:gd name="T47" fmla="*/ 4 h 18"/>
                    <a:gd name="T48" fmla="*/ 70 w 140"/>
                    <a:gd name="T49" fmla="*/ 4 h 18"/>
                    <a:gd name="T50" fmla="*/ 80 w 140"/>
                    <a:gd name="T51" fmla="*/ 4 h 18"/>
                    <a:gd name="T52" fmla="*/ 88 w 140"/>
                    <a:gd name="T53" fmla="*/ 4 h 18"/>
                    <a:gd name="T54" fmla="*/ 96 w 140"/>
                    <a:gd name="T55" fmla="*/ 6 h 18"/>
                    <a:gd name="T56" fmla="*/ 106 w 140"/>
                    <a:gd name="T57" fmla="*/ 6 h 18"/>
                    <a:gd name="T58" fmla="*/ 114 w 140"/>
                    <a:gd name="T59" fmla="*/ 6 h 18"/>
                    <a:gd name="T60" fmla="*/ 124 w 140"/>
                    <a:gd name="T61" fmla="*/ 8 h 18"/>
                    <a:gd name="T62" fmla="*/ 132 w 140"/>
                    <a:gd name="T63" fmla="*/ 8 h 18"/>
                    <a:gd name="T64" fmla="*/ 140 w 140"/>
                    <a:gd name="T65" fmla="*/ 10 h 18"/>
                    <a:gd name="T66" fmla="*/ 140 w 140"/>
                    <a:gd name="T67" fmla="*/ 10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18"/>
                    <a:gd name="T104" fmla="*/ 140 w 140"/>
                    <a:gd name="T105" fmla="*/ 18 h 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18">
                      <a:moveTo>
                        <a:pt x="140" y="10"/>
                      </a:moveTo>
                      <a:lnTo>
                        <a:pt x="134" y="14"/>
                      </a:lnTo>
                      <a:lnTo>
                        <a:pt x="128" y="16"/>
                      </a:lnTo>
                      <a:lnTo>
                        <a:pt x="120" y="18"/>
                      </a:lnTo>
                      <a:lnTo>
                        <a:pt x="112" y="18"/>
                      </a:lnTo>
                      <a:lnTo>
                        <a:pt x="104" y="18"/>
                      </a:lnTo>
                      <a:lnTo>
                        <a:pt x="96" y="16"/>
                      </a:lnTo>
                      <a:lnTo>
                        <a:pt x="88" y="14"/>
                      </a:lnTo>
                      <a:lnTo>
                        <a:pt x="82" y="14"/>
                      </a:lnTo>
                      <a:lnTo>
                        <a:pt x="70" y="12"/>
                      </a:lnTo>
                      <a:lnTo>
                        <a:pt x="60" y="12"/>
                      </a:lnTo>
                      <a:lnTo>
                        <a:pt x="50" y="12"/>
                      </a:lnTo>
                      <a:lnTo>
                        <a:pt x="40" y="10"/>
                      </a:lnTo>
                      <a:lnTo>
                        <a:pt x="28" y="10"/>
                      </a:lnTo>
                      <a:lnTo>
                        <a:pt x="18" y="8"/>
                      </a:lnTo>
                      <a:lnTo>
                        <a:pt x="8" y="4"/>
                      </a:lnTo>
                      <a:lnTo>
                        <a:pt x="0" y="0"/>
                      </a:lnTo>
                      <a:lnTo>
                        <a:pt x="8" y="2"/>
                      </a:lnTo>
                      <a:lnTo>
                        <a:pt x="18" y="2"/>
                      </a:lnTo>
                      <a:lnTo>
                        <a:pt x="26" y="4"/>
                      </a:lnTo>
                      <a:lnTo>
                        <a:pt x="34" y="4"/>
                      </a:lnTo>
                      <a:lnTo>
                        <a:pt x="44" y="4"/>
                      </a:lnTo>
                      <a:lnTo>
                        <a:pt x="52" y="4"/>
                      </a:lnTo>
                      <a:lnTo>
                        <a:pt x="62" y="4"/>
                      </a:lnTo>
                      <a:lnTo>
                        <a:pt x="70" y="4"/>
                      </a:lnTo>
                      <a:lnTo>
                        <a:pt x="80" y="4"/>
                      </a:lnTo>
                      <a:lnTo>
                        <a:pt x="88" y="4"/>
                      </a:lnTo>
                      <a:lnTo>
                        <a:pt x="96" y="6"/>
                      </a:lnTo>
                      <a:lnTo>
                        <a:pt x="106" y="6"/>
                      </a:lnTo>
                      <a:lnTo>
                        <a:pt x="114" y="6"/>
                      </a:lnTo>
                      <a:lnTo>
                        <a:pt x="124" y="8"/>
                      </a:lnTo>
                      <a:lnTo>
                        <a:pt x="132" y="8"/>
                      </a:lnTo>
                      <a:lnTo>
                        <a:pt x="140" y="10"/>
                      </a:lnTo>
                      <a:close/>
                    </a:path>
                  </a:pathLst>
                </a:custGeom>
                <a:solidFill>
                  <a:srgbClr val="CE4F00"/>
                </a:solidFill>
                <a:ln w="9525">
                  <a:noFill/>
                  <a:round/>
                  <a:headEnd/>
                  <a:tailEnd/>
                </a:ln>
              </p:spPr>
              <p:txBody>
                <a:bodyPr>
                  <a:prstTxWarp prst="textNoShape">
                    <a:avLst/>
                  </a:prstTxWarp>
                </a:bodyPr>
                <a:lstStyle/>
                <a:p>
                  <a:endParaRPr lang="en-US"/>
                </a:p>
              </p:txBody>
            </p:sp>
            <p:sp>
              <p:nvSpPr>
                <p:cNvPr id="38941" name="Freeform 132"/>
                <p:cNvSpPr>
                  <a:spLocks noChangeAspect="1"/>
                </p:cNvSpPr>
                <p:nvPr/>
              </p:nvSpPr>
              <p:spPr bwMode="auto">
                <a:xfrm>
                  <a:off x="1609" y="2448"/>
                  <a:ext cx="32" cy="30"/>
                </a:xfrm>
                <a:custGeom>
                  <a:avLst/>
                  <a:gdLst>
                    <a:gd name="T0" fmla="*/ 16 w 32"/>
                    <a:gd name="T1" fmla="*/ 30 h 30"/>
                    <a:gd name="T2" fmla="*/ 22 w 32"/>
                    <a:gd name="T3" fmla="*/ 28 h 30"/>
                    <a:gd name="T4" fmla="*/ 28 w 32"/>
                    <a:gd name="T5" fmla="*/ 26 h 30"/>
                    <a:gd name="T6" fmla="*/ 30 w 32"/>
                    <a:gd name="T7" fmla="*/ 20 h 30"/>
                    <a:gd name="T8" fmla="*/ 32 w 32"/>
                    <a:gd name="T9" fmla="*/ 14 h 30"/>
                    <a:gd name="T10" fmla="*/ 30 w 32"/>
                    <a:gd name="T11" fmla="*/ 8 h 30"/>
                    <a:gd name="T12" fmla="*/ 28 w 32"/>
                    <a:gd name="T13" fmla="*/ 4 h 30"/>
                    <a:gd name="T14" fmla="*/ 22 w 32"/>
                    <a:gd name="T15" fmla="*/ 0 h 30"/>
                    <a:gd name="T16" fmla="*/ 16 w 32"/>
                    <a:gd name="T17" fmla="*/ 0 h 30"/>
                    <a:gd name="T18" fmla="*/ 10 w 32"/>
                    <a:gd name="T19" fmla="*/ 0 h 30"/>
                    <a:gd name="T20" fmla="*/ 6 w 32"/>
                    <a:gd name="T21" fmla="*/ 4 h 30"/>
                    <a:gd name="T22" fmla="*/ 2 w 32"/>
                    <a:gd name="T23" fmla="*/ 8 h 30"/>
                    <a:gd name="T24" fmla="*/ 0 w 32"/>
                    <a:gd name="T25" fmla="*/ 14 h 30"/>
                    <a:gd name="T26" fmla="*/ 2 w 32"/>
                    <a:gd name="T27" fmla="*/ 20 h 30"/>
                    <a:gd name="T28" fmla="*/ 6 w 32"/>
                    <a:gd name="T29" fmla="*/ 26 h 30"/>
                    <a:gd name="T30" fmla="*/ 10 w 32"/>
                    <a:gd name="T31" fmla="*/ 28 h 30"/>
                    <a:gd name="T32" fmla="*/ 16 w 32"/>
                    <a:gd name="T33" fmla="*/ 30 h 30"/>
                    <a:gd name="T34" fmla="*/ 16 w 32"/>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30"/>
                    <a:gd name="T56" fmla="*/ 32 w 32"/>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30">
                      <a:moveTo>
                        <a:pt x="16" y="30"/>
                      </a:moveTo>
                      <a:lnTo>
                        <a:pt x="22" y="28"/>
                      </a:lnTo>
                      <a:lnTo>
                        <a:pt x="28" y="26"/>
                      </a:lnTo>
                      <a:lnTo>
                        <a:pt x="30" y="20"/>
                      </a:lnTo>
                      <a:lnTo>
                        <a:pt x="32" y="14"/>
                      </a:lnTo>
                      <a:lnTo>
                        <a:pt x="30" y="8"/>
                      </a:lnTo>
                      <a:lnTo>
                        <a:pt x="28" y="4"/>
                      </a:lnTo>
                      <a:lnTo>
                        <a:pt x="22" y="0"/>
                      </a:lnTo>
                      <a:lnTo>
                        <a:pt x="16" y="0"/>
                      </a:lnTo>
                      <a:lnTo>
                        <a:pt x="10" y="0"/>
                      </a:lnTo>
                      <a:lnTo>
                        <a:pt x="6" y="4"/>
                      </a:lnTo>
                      <a:lnTo>
                        <a:pt x="2" y="8"/>
                      </a:lnTo>
                      <a:lnTo>
                        <a:pt x="0" y="14"/>
                      </a:lnTo>
                      <a:lnTo>
                        <a:pt x="2" y="20"/>
                      </a:lnTo>
                      <a:lnTo>
                        <a:pt x="6" y="26"/>
                      </a:lnTo>
                      <a:lnTo>
                        <a:pt x="10" y="28"/>
                      </a:lnTo>
                      <a:lnTo>
                        <a:pt x="16" y="30"/>
                      </a:lnTo>
                      <a:close/>
                    </a:path>
                  </a:pathLst>
                </a:custGeom>
                <a:solidFill>
                  <a:srgbClr val="FFFF00"/>
                </a:solidFill>
                <a:ln w="9525">
                  <a:noFill/>
                  <a:round/>
                  <a:headEnd/>
                  <a:tailEnd/>
                </a:ln>
              </p:spPr>
              <p:txBody>
                <a:bodyPr>
                  <a:prstTxWarp prst="textNoShape">
                    <a:avLst/>
                  </a:prstTxWarp>
                </a:bodyPr>
                <a:lstStyle/>
                <a:p>
                  <a:endParaRPr lang="en-US"/>
                </a:p>
              </p:txBody>
            </p:sp>
            <p:sp>
              <p:nvSpPr>
                <p:cNvPr id="38942" name="Freeform 133"/>
                <p:cNvSpPr>
                  <a:spLocks noChangeAspect="1"/>
                </p:cNvSpPr>
                <p:nvPr/>
              </p:nvSpPr>
              <p:spPr bwMode="auto">
                <a:xfrm>
                  <a:off x="1621" y="2456"/>
                  <a:ext cx="12" cy="14"/>
                </a:xfrm>
                <a:custGeom>
                  <a:avLst/>
                  <a:gdLst>
                    <a:gd name="T0" fmla="*/ 6 w 12"/>
                    <a:gd name="T1" fmla="*/ 14 h 14"/>
                    <a:gd name="T2" fmla="*/ 8 w 12"/>
                    <a:gd name="T3" fmla="*/ 14 h 14"/>
                    <a:gd name="T4" fmla="*/ 12 w 12"/>
                    <a:gd name="T5" fmla="*/ 12 h 14"/>
                    <a:gd name="T6" fmla="*/ 12 w 12"/>
                    <a:gd name="T7" fmla="*/ 10 h 14"/>
                    <a:gd name="T8" fmla="*/ 12 w 12"/>
                    <a:gd name="T9" fmla="*/ 6 h 14"/>
                    <a:gd name="T10" fmla="*/ 12 w 12"/>
                    <a:gd name="T11" fmla="*/ 4 h 14"/>
                    <a:gd name="T12" fmla="*/ 12 w 12"/>
                    <a:gd name="T13" fmla="*/ 2 h 14"/>
                    <a:gd name="T14" fmla="*/ 8 w 12"/>
                    <a:gd name="T15" fmla="*/ 0 h 14"/>
                    <a:gd name="T16" fmla="*/ 6 w 12"/>
                    <a:gd name="T17" fmla="*/ 0 h 14"/>
                    <a:gd name="T18" fmla="*/ 4 w 12"/>
                    <a:gd name="T19" fmla="*/ 0 h 14"/>
                    <a:gd name="T20" fmla="*/ 2 w 12"/>
                    <a:gd name="T21" fmla="*/ 2 h 14"/>
                    <a:gd name="T22" fmla="*/ 0 w 12"/>
                    <a:gd name="T23" fmla="*/ 4 h 14"/>
                    <a:gd name="T24" fmla="*/ 0 w 12"/>
                    <a:gd name="T25" fmla="*/ 6 h 14"/>
                    <a:gd name="T26" fmla="*/ 0 w 12"/>
                    <a:gd name="T27" fmla="*/ 10 h 14"/>
                    <a:gd name="T28" fmla="*/ 2 w 12"/>
                    <a:gd name="T29" fmla="*/ 12 h 14"/>
                    <a:gd name="T30" fmla="*/ 4 w 12"/>
                    <a:gd name="T31" fmla="*/ 14 h 14"/>
                    <a:gd name="T32" fmla="*/ 6 w 12"/>
                    <a:gd name="T33" fmla="*/ 14 h 14"/>
                    <a:gd name="T34" fmla="*/ 6 w 12"/>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4"/>
                    <a:gd name="T56" fmla="*/ 12 w 1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4">
                      <a:moveTo>
                        <a:pt x="6" y="14"/>
                      </a:moveTo>
                      <a:lnTo>
                        <a:pt x="8" y="14"/>
                      </a:lnTo>
                      <a:lnTo>
                        <a:pt x="12" y="12"/>
                      </a:lnTo>
                      <a:lnTo>
                        <a:pt x="12" y="10"/>
                      </a:lnTo>
                      <a:lnTo>
                        <a:pt x="12" y="6"/>
                      </a:lnTo>
                      <a:lnTo>
                        <a:pt x="12" y="4"/>
                      </a:lnTo>
                      <a:lnTo>
                        <a:pt x="12" y="2"/>
                      </a:lnTo>
                      <a:lnTo>
                        <a:pt x="8" y="0"/>
                      </a:lnTo>
                      <a:lnTo>
                        <a:pt x="6" y="0"/>
                      </a:lnTo>
                      <a:lnTo>
                        <a:pt x="4" y="0"/>
                      </a:lnTo>
                      <a:lnTo>
                        <a:pt x="2" y="2"/>
                      </a:lnTo>
                      <a:lnTo>
                        <a:pt x="0" y="4"/>
                      </a:lnTo>
                      <a:lnTo>
                        <a:pt x="0" y="6"/>
                      </a:lnTo>
                      <a:lnTo>
                        <a:pt x="0" y="10"/>
                      </a:lnTo>
                      <a:lnTo>
                        <a:pt x="2" y="12"/>
                      </a:lnTo>
                      <a:lnTo>
                        <a:pt x="4" y="14"/>
                      </a:lnTo>
                      <a:lnTo>
                        <a:pt x="6" y="14"/>
                      </a:lnTo>
                      <a:close/>
                    </a:path>
                  </a:pathLst>
                </a:custGeom>
                <a:solidFill>
                  <a:srgbClr val="000000"/>
                </a:solidFill>
                <a:ln w="9525">
                  <a:noFill/>
                  <a:round/>
                  <a:headEnd/>
                  <a:tailEnd/>
                </a:ln>
              </p:spPr>
              <p:txBody>
                <a:bodyPr>
                  <a:prstTxWarp prst="textNoShape">
                    <a:avLst/>
                  </a:prstTxWarp>
                </a:bodyPr>
                <a:lstStyle/>
                <a:p>
                  <a:endParaRPr lang="en-US"/>
                </a:p>
              </p:txBody>
            </p:sp>
            <p:sp>
              <p:nvSpPr>
                <p:cNvPr id="38943" name="Freeform 134"/>
                <p:cNvSpPr>
                  <a:spLocks noChangeAspect="1"/>
                </p:cNvSpPr>
                <p:nvPr/>
              </p:nvSpPr>
              <p:spPr bwMode="auto">
                <a:xfrm>
                  <a:off x="1501" y="2390"/>
                  <a:ext cx="144" cy="114"/>
                </a:xfrm>
                <a:custGeom>
                  <a:avLst/>
                  <a:gdLst>
                    <a:gd name="T0" fmla="*/ 142 w 144"/>
                    <a:gd name="T1" fmla="*/ 26 h 114"/>
                    <a:gd name="T2" fmla="*/ 134 w 144"/>
                    <a:gd name="T3" fmla="*/ 26 h 114"/>
                    <a:gd name="T4" fmla="*/ 122 w 144"/>
                    <a:gd name="T5" fmla="*/ 28 h 114"/>
                    <a:gd name="T6" fmla="*/ 106 w 144"/>
                    <a:gd name="T7" fmla="*/ 30 h 114"/>
                    <a:gd name="T8" fmla="*/ 62 w 144"/>
                    <a:gd name="T9" fmla="*/ 54 h 114"/>
                    <a:gd name="T10" fmla="*/ 60 w 144"/>
                    <a:gd name="T11" fmla="*/ 60 h 114"/>
                    <a:gd name="T12" fmla="*/ 56 w 144"/>
                    <a:gd name="T13" fmla="*/ 74 h 114"/>
                    <a:gd name="T14" fmla="*/ 48 w 144"/>
                    <a:gd name="T15" fmla="*/ 88 h 114"/>
                    <a:gd name="T16" fmla="*/ 44 w 144"/>
                    <a:gd name="T17" fmla="*/ 96 h 114"/>
                    <a:gd name="T18" fmla="*/ 40 w 144"/>
                    <a:gd name="T19" fmla="*/ 98 h 114"/>
                    <a:gd name="T20" fmla="*/ 34 w 144"/>
                    <a:gd name="T21" fmla="*/ 100 h 114"/>
                    <a:gd name="T22" fmla="*/ 24 w 144"/>
                    <a:gd name="T23" fmla="*/ 104 h 114"/>
                    <a:gd name="T24" fmla="*/ 14 w 144"/>
                    <a:gd name="T25" fmla="*/ 110 h 114"/>
                    <a:gd name="T26" fmla="*/ 10 w 144"/>
                    <a:gd name="T27" fmla="*/ 112 h 114"/>
                    <a:gd name="T28" fmla="*/ 4 w 144"/>
                    <a:gd name="T29" fmla="*/ 114 h 114"/>
                    <a:gd name="T30" fmla="*/ 0 w 144"/>
                    <a:gd name="T31" fmla="*/ 110 h 114"/>
                    <a:gd name="T32" fmla="*/ 8 w 144"/>
                    <a:gd name="T33" fmla="*/ 96 h 114"/>
                    <a:gd name="T34" fmla="*/ 12 w 144"/>
                    <a:gd name="T35" fmla="*/ 92 h 114"/>
                    <a:gd name="T36" fmla="*/ 20 w 144"/>
                    <a:gd name="T37" fmla="*/ 80 h 114"/>
                    <a:gd name="T38" fmla="*/ 26 w 144"/>
                    <a:gd name="T39" fmla="*/ 70 h 114"/>
                    <a:gd name="T40" fmla="*/ 22 w 144"/>
                    <a:gd name="T41" fmla="*/ 66 h 114"/>
                    <a:gd name="T42" fmla="*/ 18 w 144"/>
                    <a:gd name="T43" fmla="*/ 66 h 114"/>
                    <a:gd name="T44" fmla="*/ 10 w 144"/>
                    <a:gd name="T45" fmla="*/ 66 h 114"/>
                    <a:gd name="T46" fmla="*/ 10 w 144"/>
                    <a:gd name="T47" fmla="*/ 64 h 114"/>
                    <a:gd name="T48" fmla="*/ 20 w 144"/>
                    <a:gd name="T49" fmla="*/ 52 h 114"/>
                    <a:gd name="T50" fmla="*/ 28 w 144"/>
                    <a:gd name="T51" fmla="*/ 50 h 114"/>
                    <a:gd name="T52" fmla="*/ 44 w 144"/>
                    <a:gd name="T53" fmla="*/ 44 h 114"/>
                    <a:gd name="T54" fmla="*/ 56 w 144"/>
                    <a:gd name="T55" fmla="*/ 38 h 114"/>
                    <a:gd name="T56" fmla="*/ 52 w 144"/>
                    <a:gd name="T57" fmla="*/ 32 h 114"/>
                    <a:gd name="T58" fmla="*/ 52 w 144"/>
                    <a:gd name="T59" fmla="*/ 30 h 114"/>
                    <a:gd name="T60" fmla="*/ 50 w 144"/>
                    <a:gd name="T61" fmla="*/ 28 h 114"/>
                    <a:gd name="T62" fmla="*/ 54 w 144"/>
                    <a:gd name="T63" fmla="*/ 26 h 114"/>
                    <a:gd name="T64" fmla="*/ 72 w 144"/>
                    <a:gd name="T65" fmla="*/ 26 h 114"/>
                    <a:gd name="T66" fmla="*/ 76 w 144"/>
                    <a:gd name="T67" fmla="*/ 24 h 114"/>
                    <a:gd name="T68" fmla="*/ 86 w 144"/>
                    <a:gd name="T69" fmla="*/ 18 h 114"/>
                    <a:gd name="T70" fmla="*/ 92 w 144"/>
                    <a:gd name="T71" fmla="*/ 14 h 114"/>
                    <a:gd name="T72" fmla="*/ 84 w 144"/>
                    <a:gd name="T73" fmla="*/ 10 h 114"/>
                    <a:gd name="T74" fmla="*/ 84 w 144"/>
                    <a:gd name="T75" fmla="*/ 8 h 114"/>
                    <a:gd name="T76" fmla="*/ 86 w 144"/>
                    <a:gd name="T77" fmla="*/ 6 h 114"/>
                    <a:gd name="T78" fmla="*/ 92 w 144"/>
                    <a:gd name="T79" fmla="*/ 6 h 114"/>
                    <a:gd name="T80" fmla="*/ 106 w 144"/>
                    <a:gd name="T81" fmla="*/ 10 h 114"/>
                    <a:gd name="T82" fmla="*/ 112 w 144"/>
                    <a:gd name="T83" fmla="*/ 10 h 114"/>
                    <a:gd name="T84" fmla="*/ 120 w 144"/>
                    <a:gd name="T85" fmla="*/ 12 h 114"/>
                    <a:gd name="T86" fmla="*/ 130 w 144"/>
                    <a:gd name="T87" fmla="*/ 10 h 114"/>
                    <a:gd name="T88" fmla="*/ 134 w 144"/>
                    <a:gd name="T89" fmla="*/ 4 h 114"/>
                    <a:gd name="T90" fmla="*/ 140 w 144"/>
                    <a:gd name="T91" fmla="*/ 0 h 114"/>
                    <a:gd name="T92" fmla="*/ 144 w 144"/>
                    <a:gd name="T93" fmla="*/ 26 h 114"/>
                    <a:gd name="T94" fmla="*/ 144 w 144"/>
                    <a:gd name="T95" fmla="*/ 26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4"/>
                    <a:gd name="T145" fmla="*/ 0 h 114"/>
                    <a:gd name="T146" fmla="*/ 144 w 14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4" h="114">
                      <a:moveTo>
                        <a:pt x="144" y="26"/>
                      </a:moveTo>
                      <a:lnTo>
                        <a:pt x="142" y="26"/>
                      </a:lnTo>
                      <a:lnTo>
                        <a:pt x="140" y="26"/>
                      </a:lnTo>
                      <a:lnTo>
                        <a:pt x="134" y="26"/>
                      </a:lnTo>
                      <a:lnTo>
                        <a:pt x="128" y="26"/>
                      </a:lnTo>
                      <a:lnTo>
                        <a:pt x="122" y="28"/>
                      </a:lnTo>
                      <a:lnTo>
                        <a:pt x="114" y="28"/>
                      </a:lnTo>
                      <a:lnTo>
                        <a:pt x="106" y="30"/>
                      </a:lnTo>
                      <a:lnTo>
                        <a:pt x="98" y="34"/>
                      </a:lnTo>
                      <a:lnTo>
                        <a:pt x="62" y="54"/>
                      </a:lnTo>
                      <a:lnTo>
                        <a:pt x="60" y="56"/>
                      </a:lnTo>
                      <a:lnTo>
                        <a:pt x="60" y="60"/>
                      </a:lnTo>
                      <a:lnTo>
                        <a:pt x="58" y="66"/>
                      </a:lnTo>
                      <a:lnTo>
                        <a:pt x="56" y="74"/>
                      </a:lnTo>
                      <a:lnTo>
                        <a:pt x="52" y="82"/>
                      </a:lnTo>
                      <a:lnTo>
                        <a:pt x="48" y="88"/>
                      </a:lnTo>
                      <a:lnTo>
                        <a:pt x="46" y="94"/>
                      </a:lnTo>
                      <a:lnTo>
                        <a:pt x="44" y="96"/>
                      </a:lnTo>
                      <a:lnTo>
                        <a:pt x="42" y="96"/>
                      </a:lnTo>
                      <a:lnTo>
                        <a:pt x="40" y="98"/>
                      </a:lnTo>
                      <a:lnTo>
                        <a:pt x="38" y="98"/>
                      </a:lnTo>
                      <a:lnTo>
                        <a:pt x="34" y="100"/>
                      </a:lnTo>
                      <a:lnTo>
                        <a:pt x="28" y="102"/>
                      </a:lnTo>
                      <a:lnTo>
                        <a:pt x="24" y="104"/>
                      </a:lnTo>
                      <a:lnTo>
                        <a:pt x="18" y="106"/>
                      </a:lnTo>
                      <a:lnTo>
                        <a:pt x="14" y="110"/>
                      </a:lnTo>
                      <a:lnTo>
                        <a:pt x="12" y="112"/>
                      </a:lnTo>
                      <a:lnTo>
                        <a:pt x="10" y="112"/>
                      </a:lnTo>
                      <a:lnTo>
                        <a:pt x="6" y="114"/>
                      </a:lnTo>
                      <a:lnTo>
                        <a:pt x="4" y="114"/>
                      </a:lnTo>
                      <a:lnTo>
                        <a:pt x="0" y="112"/>
                      </a:lnTo>
                      <a:lnTo>
                        <a:pt x="0" y="110"/>
                      </a:lnTo>
                      <a:lnTo>
                        <a:pt x="2" y="104"/>
                      </a:lnTo>
                      <a:lnTo>
                        <a:pt x="8" y="96"/>
                      </a:lnTo>
                      <a:lnTo>
                        <a:pt x="12" y="92"/>
                      </a:lnTo>
                      <a:lnTo>
                        <a:pt x="16" y="86"/>
                      </a:lnTo>
                      <a:lnTo>
                        <a:pt x="20" y="80"/>
                      </a:lnTo>
                      <a:lnTo>
                        <a:pt x="24" y="74"/>
                      </a:lnTo>
                      <a:lnTo>
                        <a:pt x="26" y="70"/>
                      </a:lnTo>
                      <a:lnTo>
                        <a:pt x="26" y="66"/>
                      </a:lnTo>
                      <a:lnTo>
                        <a:pt x="22" y="66"/>
                      </a:lnTo>
                      <a:lnTo>
                        <a:pt x="20" y="66"/>
                      </a:lnTo>
                      <a:lnTo>
                        <a:pt x="18" y="66"/>
                      </a:lnTo>
                      <a:lnTo>
                        <a:pt x="14" y="68"/>
                      </a:lnTo>
                      <a:lnTo>
                        <a:pt x="10" y="66"/>
                      </a:lnTo>
                      <a:lnTo>
                        <a:pt x="8" y="66"/>
                      </a:lnTo>
                      <a:lnTo>
                        <a:pt x="10" y="64"/>
                      </a:lnTo>
                      <a:lnTo>
                        <a:pt x="12" y="60"/>
                      </a:lnTo>
                      <a:lnTo>
                        <a:pt x="20" y="52"/>
                      </a:lnTo>
                      <a:lnTo>
                        <a:pt x="22" y="52"/>
                      </a:lnTo>
                      <a:lnTo>
                        <a:pt x="28" y="50"/>
                      </a:lnTo>
                      <a:lnTo>
                        <a:pt x="34" y="48"/>
                      </a:lnTo>
                      <a:lnTo>
                        <a:pt x="44" y="44"/>
                      </a:lnTo>
                      <a:lnTo>
                        <a:pt x="50" y="40"/>
                      </a:lnTo>
                      <a:lnTo>
                        <a:pt x="56" y="38"/>
                      </a:lnTo>
                      <a:lnTo>
                        <a:pt x="56" y="34"/>
                      </a:lnTo>
                      <a:lnTo>
                        <a:pt x="52" y="32"/>
                      </a:lnTo>
                      <a:lnTo>
                        <a:pt x="52" y="30"/>
                      </a:lnTo>
                      <a:lnTo>
                        <a:pt x="50" y="30"/>
                      </a:lnTo>
                      <a:lnTo>
                        <a:pt x="50" y="28"/>
                      </a:lnTo>
                      <a:lnTo>
                        <a:pt x="52" y="28"/>
                      </a:lnTo>
                      <a:lnTo>
                        <a:pt x="54" y="26"/>
                      </a:lnTo>
                      <a:lnTo>
                        <a:pt x="60" y="26"/>
                      </a:lnTo>
                      <a:lnTo>
                        <a:pt x="72" y="26"/>
                      </a:lnTo>
                      <a:lnTo>
                        <a:pt x="76" y="24"/>
                      </a:lnTo>
                      <a:lnTo>
                        <a:pt x="82" y="22"/>
                      </a:lnTo>
                      <a:lnTo>
                        <a:pt x="86" y="18"/>
                      </a:lnTo>
                      <a:lnTo>
                        <a:pt x="90" y="16"/>
                      </a:lnTo>
                      <a:lnTo>
                        <a:pt x="92" y="14"/>
                      </a:lnTo>
                      <a:lnTo>
                        <a:pt x="90" y="10"/>
                      </a:lnTo>
                      <a:lnTo>
                        <a:pt x="84" y="10"/>
                      </a:lnTo>
                      <a:lnTo>
                        <a:pt x="84" y="8"/>
                      </a:lnTo>
                      <a:lnTo>
                        <a:pt x="86" y="6"/>
                      </a:lnTo>
                      <a:lnTo>
                        <a:pt x="88" y="6"/>
                      </a:lnTo>
                      <a:lnTo>
                        <a:pt x="92" y="6"/>
                      </a:lnTo>
                      <a:lnTo>
                        <a:pt x="98" y="6"/>
                      </a:lnTo>
                      <a:lnTo>
                        <a:pt x="106" y="10"/>
                      </a:lnTo>
                      <a:lnTo>
                        <a:pt x="108" y="10"/>
                      </a:lnTo>
                      <a:lnTo>
                        <a:pt x="112" y="10"/>
                      </a:lnTo>
                      <a:lnTo>
                        <a:pt x="116" y="12"/>
                      </a:lnTo>
                      <a:lnTo>
                        <a:pt x="120" y="12"/>
                      </a:lnTo>
                      <a:lnTo>
                        <a:pt x="126" y="12"/>
                      </a:lnTo>
                      <a:lnTo>
                        <a:pt x="130" y="10"/>
                      </a:lnTo>
                      <a:lnTo>
                        <a:pt x="134" y="8"/>
                      </a:lnTo>
                      <a:lnTo>
                        <a:pt x="134" y="4"/>
                      </a:lnTo>
                      <a:lnTo>
                        <a:pt x="136" y="2"/>
                      </a:lnTo>
                      <a:lnTo>
                        <a:pt x="140" y="0"/>
                      </a:lnTo>
                      <a:lnTo>
                        <a:pt x="144" y="6"/>
                      </a:lnTo>
                      <a:lnTo>
                        <a:pt x="144" y="26"/>
                      </a:lnTo>
                      <a:close/>
                    </a:path>
                  </a:pathLst>
                </a:custGeom>
                <a:solidFill>
                  <a:srgbClr val="7F0000"/>
                </a:solidFill>
                <a:ln w="9525">
                  <a:noFill/>
                  <a:round/>
                  <a:headEnd/>
                  <a:tailEnd/>
                </a:ln>
              </p:spPr>
              <p:txBody>
                <a:bodyPr>
                  <a:prstTxWarp prst="textNoShape">
                    <a:avLst/>
                  </a:prstTxWarp>
                </a:bodyPr>
                <a:lstStyle/>
                <a:p>
                  <a:endParaRPr lang="en-US"/>
                </a:p>
              </p:txBody>
            </p:sp>
            <p:sp>
              <p:nvSpPr>
                <p:cNvPr id="38944" name="Freeform 135"/>
                <p:cNvSpPr>
                  <a:spLocks noChangeAspect="1"/>
                </p:cNvSpPr>
                <p:nvPr/>
              </p:nvSpPr>
              <p:spPr bwMode="auto">
                <a:xfrm>
                  <a:off x="1671" y="2490"/>
                  <a:ext cx="52" cy="56"/>
                </a:xfrm>
                <a:custGeom>
                  <a:avLst/>
                  <a:gdLst>
                    <a:gd name="T0" fmla="*/ 48 w 52"/>
                    <a:gd name="T1" fmla="*/ 52 h 56"/>
                    <a:gd name="T2" fmla="*/ 52 w 52"/>
                    <a:gd name="T3" fmla="*/ 44 h 56"/>
                    <a:gd name="T4" fmla="*/ 52 w 52"/>
                    <a:gd name="T5" fmla="*/ 36 h 56"/>
                    <a:gd name="T6" fmla="*/ 50 w 52"/>
                    <a:gd name="T7" fmla="*/ 24 h 56"/>
                    <a:gd name="T8" fmla="*/ 42 w 52"/>
                    <a:gd name="T9" fmla="*/ 14 h 56"/>
                    <a:gd name="T10" fmla="*/ 38 w 52"/>
                    <a:gd name="T11" fmla="*/ 10 h 56"/>
                    <a:gd name="T12" fmla="*/ 34 w 52"/>
                    <a:gd name="T13" fmla="*/ 6 h 56"/>
                    <a:gd name="T14" fmla="*/ 28 w 52"/>
                    <a:gd name="T15" fmla="*/ 4 h 56"/>
                    <a:gd name="T16" fmla="*/ 24 w 52"/>
                    <a:gd name="T17" fmla="*/ 2 h 56"/>
                    <a:gd name="T18" fmla="*/ 18 w 52"/>
                    <a:gd name="T19" fmla="*/ 0 h 56"/>
                    <a:gd name="T20" fmla="*/ 14 w 52"/>
                    <a:gd name="T21" fmla="*/ 2 h 56"/>
                    <a:gd name="T22" fmla="*/ 10 w 52"/>
                    <a:gd name="T23" fmla="*/ 2 h 56"/>
                    <a:gd name="T24" fmla="*/ 6 w 52"/>
                    <a:gd name="T25" fmla="*/ 4 h 56"/>
                    <a:gd name="T26" fmla="*/ 0 w 52"/>
                    <a:gd name="T27" fmla="*/ 12 h 56"/>
                    <a:gd name="T28" fmla="*/ 0 w 52"/>
                    <a:gd name="T29" fmla="*/ 22 h 56"/>
                    <a:gd name="T30" fmla="*/ 4 w 52"/>
                    <a:gd name="T31" fmla="*/ 32 h 56"/>
                    <a:gd name="T32" fmla="*/ 10 w 52"/>
                    <a:gd name="T33" fmla="*/ 42 h 56"/>
                    <a:gd name="T34" fmla="*/ 16 w 52"/>
                    <a:gd name="T35" fmla="*/ 48 h 56"/>
                    <a:gd name="T36" fmla="*/ 20 w 52"/>
                    <a:gd name="T37" fmla="*/ 50 h 56"/>
                    <a:gd name="T38" fmla="*/ 26 w 52"/>
                    <a:gd name="T39" fmla="*/ 54 h 56"/>
                    <a:gd name="T40" fmla="*/ 30 w 52"/>
                    <a:gd name="T41" fmla="*/ 56 h 56"/>
                    <a:gd name="T42" fmla="*/ 34 w 52"/>
                    <a:gd name="T43" fmla="*/ 56 h 56"/>
                    <a:gd name="T44" fmla="*/ 40 w 52"/>
                    <a:gd name="T45" fmla="*/ 56 h 56"/>
                    <a:gd name="T46" fmla="*/ 44 w 52"/>
                    <a:gd name="T47" fmla="*/ 54 h 56"/>
                    <a:gd name="T48" fmla="*/ 48 w 52"/>
                    <a:gd name="T49" fmla="*/ 52 h 56"/>
                    <a:gd name="T50" fmla="*/ 48 w 52"/>
                    <a:gd name="T51" fmla="*/ 52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56"/>
                    <a:gd name="T80" fmla="*/ 52 w 52"/>
                    <a:gd name="T81" fmla="*/ 56 h 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56">
                      <a:moveTo>
                        <a:pt x="48" y="52"/>
                      </a:moveTo>
                      <a:lnTo>
                        <a:pt x="52" y="44"/>
                      </a:lnTo>
                      <a:lnTo>
                        <a:pt x="52" y="36"/>
                      </a:lnTo>
                      <a:lnTo>
                        <a:pt x="50" y="24"/>
                      </a:lnTo>
                      <a:lnTo>
                        <a:pt x="42" y="14"/>
                      </a:lnTo>
                      <a:lnTo>
                        <a:pt x="38" y="10"/>
                      </a:lnTo>
                      <a:lnTo>
                        <a:pt x="34" y="6"/>
                      </a:lnTo>
                      <a:lnTo>
                        <a:pt x="28" y="4"/>
                      </a:lnTo>
                      <a:lnTo>
                        <a:pt x="24" y="2"/>
                      </a:lnTo>
                      <a:lnTo>
                        <a:pt x="18" y="0"/>
                      </a:lnTo>
                      <a:lnTo>
                        <a:pt x="14" y="2"/>
                      </a:lnTo>
                      <a:lnTo>
                        <a:pt x="10" y="2"/>
                      </a:lnTo>
                      <a:lnTo>
                        <a:pt x="6" y="4"/>
                      </a:lnTo>
                      <a:lnTo>
                        <a:pt x="0" y="12"/>
                      </a:lnTo>
                      <a:lnTo>
                        <a:pt x="0" y="22"/>
                      </a:lnTo>
                      <a:lnTo>
                        <a:pt x="4" y="32"/>
                      </a:lnTo>
                      <a:lnTo>
                        <a:pt x="10" y="42"/>
                      </a:lnTo>
                      <a:lnTo>
                        <a:pt x="16" y="48"/>
                      </a:lnTo>
                      <a:lnTo>
                        <a:pt x="20" y="50"/>
                      </a:lnTo>
                      <a:lnTo>
                        <a:pt x="26" y="54"/>
                      </a:lnTo>
                      <a:lnTo>
                        <a:pt x="30" y="56"/>
                      </a:lnTo>
                      <a:lnTo>
                        <a:pt x="34" y="56"/>
                      </a:lnTo>
                      <a:lnTo>
                        <a:pt x="40" y="56"/>
                      </a:lnTo>
                      <a:lnTo>
                        <a:pt x="44" y="54"/>
                      </a:lnTo>
                      <a:lnTo>
                        <a:pt x="48" y="52"/>
                      </a:lnTo>
                      <a:close/>
                    </a:path>
                  </a:pathLst>
                </a:custGeom>
                <a:solidFill>
                  <a:srgbClr val="7F0000"/>
                </a:solidFill>
                <a:ln w="9525">
                  <a:noFill/>
                  <a:round/>
                  <a:headEnd/>
                  <a:tailEnd/>
                </a:ln>
              </p:spPr>
              <p:txBody>
                <a:bodyPr>
                  <a:prstTxWarp prst="textNoShape">
                    <a:avLst/>
                  </a:prstTxWarp>
                </a:bodyPr>
                <a:lstStyle/>
                <a:p>
                  <a:endParaRPr lang="en-US"/>
                </a:p>
              </p:txBody>
            </p:sp>
            <p:sp>
              <p:nvSpPr>
                <p:cNvPr id="38945" name="Freeform 136"/>
                <p:cNvSpPr>
                  <a:spLocks noChangeAspect="1"/>
                </p:cNvSpPr>
                <p:nvPr/>
              </p:nvSpPr>
              <p:spPr bwMode="auto">
                <a:xfrm>
                  <a:off x="1673" y="2492"/>
                  <a:ext cx="50" cy="52"/>
                </a:xfrm>
                <a:custGeom>
                  <a:avLst/>
                  <a:gdLst>
                    <a:gd name="T0" fmla="*/ 44 w 50"/>
                    <a:gd name="T1" fmla="*/ 48 h 52"/>
                    <a:gd name="T2" fmla="*/ 50 w 50"/>
                    <a:gd name="T3" fmla="*/ 42 h 52"/>
                    <a:gd name="T4" fmla="*/ 50 w 50"/>
                    <a:gd name="T5" fmla="*/ 34 h 52"/>
                    <a:gd name="T6" fmla="*/ 46 w 50"/>
                    <a:gd name="T7" fmla="*/ 22 h 52"/>
                    <a:gd name="T8" fmla="*/ 40 w 50"/>
                    <a:gd name="T9" fmla="*/ 12 h 52"/>
                    <a:gd name="T10" fmla="*/ 36 w 50"/>
                    <a:gd name="T11" fmla="*/ 8 h 52"/>
                    <a:gd name="T12" fmla="*/ 32 w 50"/>
                    <a:gd name="T13" fmla="*/ 4 h 52"/>
                    <a:gd name="T14" fmla="*/ 26 w 50"/>
                    <a:gd name="T15" fmla="*/ 2 h 52"/>
                    <a:gd name="T16" fmla="*/ 22 w 50"/>
                    <a:gd name="T17" fmla="*/ 0 h 52"/>
                    <a:gd name="T18" fmla="*/ 16 w 50"/>
                    <a:gd name="T19" fmla="*/ 0 h 52"/>
                    <a:gd name="T20" fmla="*/ 12 w 50"/>
                    <a:gd name="T21" fmla="*/ 0 h 52"/>
                    <a:gd name="T22" fmla="*/ 8 w 50"/>
                    <a:gd name="T23" fmla="*/ 2 h 52"/>
                    <a:gd name="T24" fmla="*/ 4 w 50"/>
                    <a:gd name="T25" fmla="*/ 4 h 52"/>
                    <a:gd name="T26" fmla="*/ 0 w 50"/>
                    <a:gd name="T27" fmla="*/ 10 h 52"/>
                    <a:gd name="T28" fmla="*/ 0 w 50"/>
                    <a:gd name="T29" fmla="*/ 20 h 52"/>
                    <a:gd name="T30" fmla="*/ 2 w 50"/>
                    <a:gd name="T31" fmla="*/ 30 h 52"/>
                    <a:gd name="T32" fmla="*/ 10 w 50"/>
                    <a:gd name="T33" fmla="*/ 40 h 52"/>
                    <a:gd name="T34" fmla="*/ 14 w 50"/>
                    <a:gd name="T35" fmla="*/ 44 h 52"/>
                    <a:gd name="T36" fmla="*/ 18 w 50"/>
                    <a:gd name="T37" fmla="*/ 48 h 52"/>
                    <a:gd name="T38" fmla="*/ 24 w 50"/>
                    <a:gd name="T39" fmla="*/ 50 h 52"/>
                    <a:gd name="T40" fmla="*/ 28 w 50"/>
                    <a:gd name="T41" fmla="*/ 52 h 52"/>
                    <a:gd name="T42" fmla="*/ 32 w 50"/>
                    <a:gd name="T43" fmla="*/ 52 h 52"/>
                    <a:gd name="T44" fmla="*/ 36 w 50"/>
                    <a:gd name="T45" fmla="*/ 52 h 52"/>
                    <a:gd name="T46" fmla="*/ 40 w 50"/>
                    <a:gd name="T47" fmla="*/ 50 h 52"/>
                    <a:gd name="T48" fmla="*/ 44 w 50"/>
                    <a:gd name="T49" fmla="*/ 48 h 52"/>
                    <a:gd name="T50" fmla="*/ 44 w 50"/>
                    <a:gd name="T51" fmla="*/ 4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52"/>
                    <a:gd name="T80" fmla="*/ 50 w 50"/>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52">
                      <a:moveTo>
                        <a:pt x="44" y="48"/>
                      </a:moveTo>
                      <a:lnTo>
                        <a:pt x="50" y="42"/>
                      </a:lnTo>
                      <a:lnTo>
                        <a:pt x="50" y="34"/>
                      </a:lnTo>
                      <a:lnTo>
                        <a:pt x="46" y="22"/>
                      </a:lnTo>
                      <a:lnTo>
                        <a:pt x="40" y="12"/>
                      </a:lnTo>
                      <a:lnTo>
                        <a:pt x="36" y="8"/>
                      </a:lnTo>
                      <a:lnTo>
                        <a:pt x="32" y="4"/>
                      </a:lnTo>
                      <a:lnTo>
                        <a:pt x="26" y="2"/>
                      </a:lnTo>
                      <a:lnTo>
                        <a:pt x="22" y="0"/>
                      </a:lnTo>
                      <a:lnTo>
                        <a:pt x="16" y="0"/>
                      </a:lnTo>
                      <a:lnTo>
                        <a:pt x="12" y="0"/>
                      </a:lnTo>
                      <a:lnTo>
                        <a:pt x="8" y="2"/>
                      </a:lnTo>
                      <a:lnTo>
                        <a:pt x="4" y="4"/>
                      </a:lnTo>
                      <a:lnTo>
                        <a:pt x="0" y="10"/>
                      </a:lnTo>
                      <a:lnTo>
                        <a:pt x="0" y="20"/>
                      </a:lnTo>
                      <a:lnTo>
                        <a:pt x="2" y="30"/>
                      </a:lnTo>
                      <a:lnTo>
                        <a:pt x="10" y="40"/>
                      </a:lnTo>
                      <a:lnTo>
                        <a:pt x="14" y="44"/>
                      </a:lnTo>
                      <a:lnTo>
                        <a:pt x="18" y="48"/>
                      </a:lnTo>
                      <a:lnTo>
                        <a:pt x="24" y="50"/>
                      </a:lnTo>
                      <a:lnTo>
                        <a:pt x="28" y="52"/>
                      </a:lnTo>
                      <a:lnTo>
                        <a:pt x="32" y="52"/>
                      </a:lnTo>
                      <a:lnTo>
                        <a:pt x="36" y="52"/>
                      </a:lnTo>
                      <a:lnTo>
                        <a:pt x="40" y="50"/>
                      </a:lnTo>
                      <a:lnTo>
                        <a:pt x="44" y="48"/>
                      </a:lnTo>
                      <a:close/>
                    </a:path>
                  </a:pathLst>
                </a:custGeom>
                <a:solidFill>
                  <a:srgbClr val="890505"/>
                </a:solidFill>
                <a:ln w="9525">
                  <a:noFill/>
                  <a:round/>
                  <a:headEnd/>
                  <a:tailEnd/>
                </a:ln>
              </p:spPr>
              <p:txBody>
                <a:bodyPr>
                  <a:prstTxWarp prst="textNoShape">
                    <a:avLst/>
                  </a:prstTxWarp>
                </a:bodyPr>
                <a:lstStyle/>
                <a:p>
                  <a:endParaRPr lang="en-US"/>
                </a:p>
              </p:txBody>
            </p:sp>
            <p:sp>
              <p:nvSpPr>
                <p:cNvPr id="38946" name="Freeform 137"/>
                <p:cNvSpPr>
                  <a:spLocks noChangeAspect="1"/>
                </p:cNvSpPr>
                <p:nvPr/>
              </p:nvSpPr>
              <p:spPr bwMode="auto">
                <a:xfrm>
                  <a:off x="1675" y="2494"/>
                  <a:ext cx="46" cy="48"/>
                </a:xfrm>
                <a:custGeom>
                  <a:avLst/>
                  <a:gdLst>
                    <a:gd name="T0" fmla="*/ 42 w 46"/>
                    <a:gd name="T1" fmla="*/ 46 h 48"/>
                    <a:gd name="T2" fmla="*/ 46 w 46"/>
                    <a:gd name="T3" fmla="*/ 40 h 48"/>
                    <a:gd name="T4" fmla="*/ 46 w 46"/>
                    <a:gd name="T5" fmla="*/ 30 h 48"/>
                    <a:gd name="T6" fmla="*/ 42 w 46"/>
                    <a:gd name="T7" fmla="*/ 20 h 48"/>
                    <a:gd name="T8" fmla="*/ 38 w 46"/>
                    <a:gd name="T9" fmla="*/ 12 h 48"/>
                    <a:gd name="T10" fmla="*/ 34 w 46"/>
                    <a:gd name="T11" fmla="*/ 8 h 48"/>
                    <a:gd name="T12" fmla="*/ 28 w 46"/>
                    <a:gd name="T13" fmla="*/ 4 h 48"/>
                    <a:gd name="T14" fmla="*/ 24 w 46"/>
                    <a:gd name="T15" fmla="*/ 2 h 48"/>
                    <a:gd name="T16" fmla="*/ 20 w 46"/>
                    <a:gd name="T17" fmla="*/ 0 h 48"/>
                    <a:gd name="T18" fmla="*/ 16 w 46"/>
                    <a:gd name="T19" fmla="*/ 0 h 48"/>
                    <a:gd name="T20" fmla="*/ 10 w 46"/>
                    <a:gd name="T21" fmla="*/ 0 h 48"/>
                    <a:gd name="T22" fmla="*/ 8 w 46"/>
                    <a:gd name="T23" fmla="*/ 0 h 48"/>
                    <a:gd name="T24" fmla="*/ 4 w 46"/>
                    <a:gd name="T25" fmla="*/ 2 h 48"/>
                    <a:gd name="T26" fmla="*/ 0 w 46"/>
                    <a:gd name="T27" fmla="*/ 10 h 48"/>
                    <a:gd name="T28" fmla="*/ 0 w 46"/>
                    <a:gd name="T29" fmla="*/ 18 h 48"/>
                    <a:gd name="T30" fmla="*/ 2 w 46"/>
                    <a:gd name="T31" fmla="*/ 28 h 48"/>
                    <a:gd name="T32" fmla="*/ 8 w 46"/>
                    <a:gd name="T33" fmla="*/ 36 h 48"/>
                    <a:gd name="T34" fmla="*/ 12 w 46"/>
                    <a:gd name="T35" fmla="*/ 40 h 48"/>
                    <a:gd name="T36" fmla="*/ 16 w 46"/>
                    <a:gd name="T37" fmla="*/ 44 h 48"/>
                    <a:gd name="T38" fmla="*/ 22 w 46"/>
                    <a:gd name="T39" fmla="*/ 46 h 48"/>
                    <a:gd name="T40" fmla="*/ 26 w 46"/>
                    <a:gd name="T41" fmla="*/ 48 h 48"/>
                    <a:gd name="T42" fmla="*/ 30 w 46"/>
                    <a:gd name="T43" fmla="*/ 48 h 48"/>
                    <a:gd name="T44" fmla="*/ 34 w 46"/>
                    <a:gd name="T45" fmla="*/ 48 h 48"/>
                    <a:gd name="T46" fmla="*/ 38 w 46"/>
                    <a:gd name="T47" fmla="*/ 48 h 48"/>
                    <a:gd name="T48" fmla="*/ 42 w 46"/>
                    <a:gd name="T49" fmla="*/ 46 h 48"/>
                    <a:gd name="T50" fmla="*/ 42 w 46"/>
                    <a:gd name="T51" fmla="*/ 46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48"/>
                    <a:gd name="T80" fmla="*/ 46 w 4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48">
                      <a:moveTo>
                        <a:pt x="42" y="46"/>
                      </a:moveTo>
                      <a:lnTo>
                        <a:pt x="46" y="40"/>
                      </a:lnTo>
                      <a:lnTo>
                        <a:pt x="46" y="30"/>
                      </a:lnTo>
                      <a:lnTo>
                        <a:pt x="42" y="20"/>
                      </a:lnTo>
                      <a:lnTo>
                        <a:pt x="38" y="12"/>
                      </a:lnTo>
                      <a:lnTo>
                        <a:pt x="34" y="8"/>
                      </a:lnTo>
                      <a:lnTo>
                        <a:pt x="28" y="4"/>
                      </a:lnTo>
                      <a:lnTo>
                        <a:pt x="24" y="2"/>
                      </a:lnTo>
                      <a:lnTo>
                        <a:pt x="20" y="0"/>
                      </a:lnTo>
                      <a:lnTo>
                        <a:pt x="16" y="0"/>
                      </a:lnTo>
                      <a:lnTo>
                        <a:pt x="10" y="0"/>
                      </a:lnTo>
                      <a:lnTo>
                        <a:pt x="8" y="0"/>
                      </a:lnTo>
                      <a:lnTo>
                        <a:pt x="4" y="2"/>
                      </a:lnTo>
                      <a:lnTo>
                        <a:pt x="0" y="10"/>
                      </a:lnTo>
                      <a:lnTo>
                        <a:pt x="0" y="18"/>
                      </a:lnTo>
                      <a:lnTo>
                        <a:pt x="2" y="28"/>
                      </a:lnTo>
                      <a:lnTo>
                        <a:pt x="8" y="36"/>
                      </a:lnTo>
                      <a:lnTo>
                        <a:pt x="12" y="40"/>
                      </a:lnTo>
                      <a:lnTo>
                        <a:pt x="16" y="44"/>
                      </a:lnTo>
                      <a:lnTo>
                        <a:pt x="22" y="46"/>
                      </a:lnTo>
                      <a:lnTo>
                        <a:pt x="26" y="48"/>
                      </a:lnTo>
                      <a:lnTo>
                        <a:pt x="30" y="48"/>
                      </a:lnTo>
                      <a:lnTo>
                        <a:pt x="34" y="48"/>
                      </a:lnTo>
                      <a:lnTo>
                        <a:pt x="38" y="48"/>
                      </a:lnTo>
                      <a:lnTo>
                        <a:pt x="42" y="46"/>
                      </a:lnTo>
                      <a:close/>
                    </a:path>
                  </a:pathLst>
                </a:custGeom>
                <a:solidFill>
                  <a:srgbClr val="930A0A"/>
                </a:solidFill>
                <a:ln w="9525">
                  <a:noFill/>
                  <a:round/>
                  <a:headEnd/>
                  <a:tailEnd/>
                </a:ln>
              </p:spPr>
              <p:txBody>
                <a:bodyPr>
                  <a:prstTxWarp prst="textNoShape">
                    <a:avLst/>
                  </a:prstTxWarp>
                </a:bodyPr>
                <a:lstStyle/>
                <a:p>
                  <a:endParaRPr lang="en-US"/>
                </a:p>
              </p:txBody>
            </p:sp>
            <p:sp>
              <p:nvSpPr>
                <p:cNvPr id="38947" name="Freeform 138"/>
                <p:cNvSpPr>
                  <a:spLocks noChangeAspect="1"/>
                </p:cNvSpPr>
                <p:nvPr/>
              </p:nvSpPr>
              <p:spPr bwMode="auto">
                <a:xfrm>
                  <a:off x="1675" y="2496"/>
                  <a:ext cx="44" cy="46"/>
                </a:xfrm>
                <a:custGeom>
                  <a:avLst/>
                  <a:gdLst>
                    <a:gd name="T0" fmla="*/ 40 w 44"/>
                    <a:gd name="T1" fmla="*/ 42 h 46"/>
                    <a:gd name="T2" fmla="*/ 44 w 44"/>
                    <a:gd name="T3" fmla="*/ 36 h 46"/>
                    <a:gd name="T4" fmla="*/ 44 w 44"/>
                    <a:gd name="T5" fmla="*/ 28 h 46"/>
                    <a:gd name="T6" fmla="*/ 42 w 44"/>
                    <a:gd name="T7" fmla="*/ 20 h 46"/>
                    <a:gd name="T8" fmla="*/ 36 w 44"/>
                    <a:gd name="T9" fmla="*/ 10 h 46"/>
                    <a:gd name="T10" fmla="*/ 32 w 44"/>
                    <a:gd name="T11" fmla="*/ 6 h 46"/>
                    <a:gd name="T12" fmla="*/ 28 w 44"/>
                    <a:gd name="T13" fmla="*/ 4 h 46"/>
                    <a:gd name="T14" fmla="*/ 24 w 44"/>
                    <a:gd name="T15" fmla="*/ 2 h 46"/>
                    <a:gd name="T16" fmla="*/ 20 w 44"/>
                    <a:gd name="T17" fmla="*/ 0 h 46"/>
                    <a:gd name="T18" fmla="*/ 16 w 44"/>
                    <a:gd name="T19" fmla="*/ 0 h 46"/>
                    <a:gd name="T20" fmla="*/ 12 w 44"/>
                    <a:gd name="T21" fmla="*/ 0 h 46"/>
                    <a:gd name="T22" fmla="*/ 8 w 44"/>
                    <a:gd name="T23" fmla="*/ 0 h 46"/>
                    <a:gd name="T24" fmla="*/ 4 w 44"/>
                    <a:gd name="T25" fmla="*/ 2 h 46"/>
                    <a:gd name="T26" fmla="*/ 0 w 44"/>
                    <a:gd name="T27" fmla="*/ 8 h 46"/>
                    <a:gd name="T28" fmla="*/ 0 w 44"/>
                    <a:gd name="T29" fmla="*/ 16 h 46"/>
                    <a:gd name="T30" fmla="*/ 4 w 44"/>
                    <a:gd name="T31" fmla="*/ 26 h 46"/>
                    <a:gd name="T32" fmla="*/ 8 w 44"/>
                    <a:gd name="T33" fmla="*/ 34 h 46"/>
                    <a:gd name="T34" fmla="*/ 14 w 44"/>
                    <a:gd name="T35" fmla="*/ 38 h 46"/>
                    <a:gd name="T36" fmla="*/ 18 w 44"/>
                    <a:gd name="T37" fmla="*/ 42 h 46"/>
                    <a:gd name="T38" fmla="*/ 22 w 44"/>
                    <a:gd name="T39" fmla="*/ 44 h 46"/>
                    <a:gd name="T40" fmla="*/ 26 w 44"/>
                    <a:gd name="T41" fmla="*/ 44 h 46"/>
                    <a:gd name="T42" fmla="*/ 30 w 44"/>
                    <a:gd name="T43" fmla="*/ 46 h 46"/>
                    <a:gd name="T44" fmla="*/ 34 w 44"/>
                    <a:gd name="T45" fmla="*/ 46 h 46"/>
                    <a:gd name="T46" fmla="*/ 38 w 44"/>
                    <a:gd name="T47" fmla="*/ 44 h 46"/>
                    <a:gd name="T48" fmla="*/ 40 w 44"/>
                    <a:gd name="T49" fmla="*/ 42 h 46"/>
                    <a:gd name="T50" fmla="*/ 40 w 44"/>
                    <a:gd name="T51" fmla="*/ 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
                    <a:gd name="T79" fmla="*/ 0 h 46"/>
                    <a:gd name="T80" fmla="*/ 44 w 44"/>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 h="46">
                      <a:moveTo>
                        <a:pt x="40" y="42"/>
                      </a:moveTo>
                      <a:lnTo>
                        <a:pt x="44" y="36"/>
                      </a:lnTo>
                      <a:lnTo>
                        <a:pt x="44" y="28"/>
                      </a:lnTo>
                      <a:lnTo>
                        <a:pt x="42" y="20"/>
                      </a:lnTo>
                      <a:lnTo>
                        <a:pt x="36" y="10"/>
                      </a:lnTo>
                      <a:lnTo>
                        <a:pt x="32" y="6"/>
                      </a:lnTo>
                      <a:lnTo>
                        <a:pt x="28" y="4"/>
                      </a:lnTo>
                      <a:lnTo>
                        <a:pt x="24" y="2"/>
                      </a:lnTo>
                      <a:lnTo>
                        <a:pt x="20" y="0"/>
                      </a:lnTo>
                      <a:lnTo>
                        <a:pt x="16" y="0"/>
                      </a:lnTo>
                      <a:lnTo>
                        <a:pt x="12" y="0"/>
                      </a:lnTo>
                      <a:lnTo>
                        <a:pt x="8" y="0"/>
                      </a:lnTo>
                      <a:lnTo>
                        <a:pt x="4" y="2"/>
                      </a:lnTo>
                      <a:lnTo>
                        <a:pt x="0" y="8"/>
                      </a:lnTo>
                      <a:lnTo>
                        <a:pt x="0" y="16"/>
                      </a:lnTo>
                      <a:lnTo>
                        <a:pt x="4" y="26"/>
                      </a:lnTo>
                      <a:lnTo>
                        <a:pt x="8" y="34"/>
                      </a:lnTo>
                      <a:lnTo>
                        <a:pt x="14" y="38"/>
                      </a:lnTo>
                      <a:lnTo>
                        <a:pt x="18" y="42"/>
                      </a:lnTo>
                      <a:lnTo>
                        <a:pt x="22" y="44"/>
                      </a:lnTo>
                      <a:lnTo>
                        <a:pt x="26" y="44"/>
                      </a:lnTo>
                      <a:lnTo>
                        <a:pt x="30" y="46"/>
                      </a:lnTo>
                      <a:lnTo>
                        <a:pt x="34" y="46"/>
                      </a:lnTo>
                      <a:lnTo>
                        <a:pt x="38" y="44"/>
                      </a:lnTo>
                      <a:lnTo>
                        <a:pt x="40" y="42"/>
                      </a:lnTo>
                      <a:close/>
                    </a:path>
                  </a:pathLst>
                </a:custGeom>
                <a:solidFill>
                  <a:srgbClr val="9E0F0F"/>
                </a:solidFill>
                <a:ln w="9525">
                  <a:noFill/>
                  <a:round/>
                  <a:headEnd/>
                  <a:tailEnd/>
                </a:ln>
              </p:spPr>
              <p:txBody>
                <a:bodyPr>
                  <a:prstTxWarp prst="textNoShape">
                    <a:avLst/>
                  </a:prstTxWarp>
                </a:bodyPr>
                <a:lstStyle/>
                <a:p>
                  <a:endParaRPr lang="en-US"/>
                </a:p>
              </p:txBody>
            </p:sp>
            <p:sp>
              <p:nvSpPr>
                <p:cNvPr id="38948" name="Freeform 139"/>
                <p:cNvSpPr>
                  <a:spLocks noChangeAspect="1"/>
                </p:cNvSpPr>
                <p:nvPr/>
              </p:nvSpPr>
              <p:spPr bwMode="auto">
                <a:xfrm>
                  <a:off x="1677" y="2496"/>
                  <a:ext cx="40" cy="44"/>
                </a:xfrm>
                <a:custGeom>
                  <a:avLst/>
                  <a:gdLst>
                    <a:gd name="T0" fmla="*/ 36 w 40"/>
                    <a:gd name="T1" fmla="*/ 42 h 44"/>
                    <a:gd name="T2" fmla="*/ 40 w 40"/>
                    <a:gd name="T3" fmla="*/ 36 h 44"/>
                    <a:gd name="T4" fmla="*/ 40 w 40"/>
                    <a:gd name="T5" fmla="*/ 28 h 44"/>
                    <a:gd name="T6" fmla="*/ 38 w 40"/>
                    <a:gd name="T7" fmla="*/ 20 h 44"/>
                    <a:gd name="T8" fmla="*/ 34 w 40"/>
                    <a:gd name="T9" fmla="*/ 12 h 44"/>
                    <a:gd name="T10" fmla="*/ 30 w 40"/>
                    <a:gd name="T11" fmla="*/ 8 h 44"/>
                    <a:gd name="T12" fmla="*/ 26 w 40"/>
                    <a:gd name="T13" fmla="*/ 4 h 44"/>
                    <a:gd name="T14" fmla="*/ 22 w 40"/>
                    <a:gd name="T15" fmla="*/ 2 h 44"/>
                    <a:gd name="T16" fmla="*/ 18 w 40"/>
                    <a:gd name="T17" fmla="*/ 2 h 44"/>
                    <a:gd name="T18" fmla="*/ 14 w 40"/>
                    <a:gd name="T19" fmla="*/ 0 h 44"/>
                    <a:gd name="T20" fmla="*/ 10 w 40"/>
                    <a:gd name="T21" fmla="*/ 0 h 44"/>
                    <a:gd name="T22" fmla="*/ 6 w 40"/>
                    <a:gd name="T23" fmla="*/ 2 h 44"/>
                    <a:gd name="T24" fmla="*/ 4 w 40"/>
                    <a:gd name="T25" fmla="*/ 4 h 44"/>
                    <a:gd name="T26" fmla="*/ 0 w 40"/>
                    <a:gd name="T27" fmla="*/ 10 h 44"/>
                    <a:gd name="T28" fmla="*/ 0 w 40"/>
                    <a:gd name="T29" fmla="*/ 18 h 44"/>
                    <a:gd name="T30" fmla="*/ 2 w 40"/>
                    <a:gd name="T31" fmla="*/ 26 h 44"/>
                    <a:gd name="T32" fmla="*/ 8 w 40"/>
                    <a:gd name="T33" fmla="*/ 34 h 44"/>
                    <a:gd name="T34" fmla="*/ 12 w 40"/>
                    <a:gd name="T35" fmla="*/ 36 h 44"/>
                    <a:gd name="T36" fmla="*/ 16 w 40"/>
                    <a:gd name="T37" fmla="*/ 40 h 44"/>
                    <a:gd name="T38" fmla="*/ 20 w 40"/>
                    <a:gd name="T39" fmla="*/ 42 h 44"/>
                    <a:gd name="T40" fmla="*/ 24 w 40"/>
                    <a:gd name="T41" fmla="*/ 42 h 44"/>
                    <a:gd name="T42" fmla="*/ 28 w 40"/>
                    <a:gd name="T43" fmla="*/ 44 h 44"/>
                    <a:gd name="T44" fmla="*/ 30 w 40"/>
                    <a:gd name="T45" fmla="*/ 44 h 44"/>
                    <a:gd name="T46" fmla="*/ 34 w 40"/>
                    <a:gd name="T47" fmla="*/ 42 h 44"/>
                    <a:gd name="T48" fmla="*/ 36 w 40"/>
                    <a:gd name="T49" fmla="*/ 42 h 44"/>
                    <a:gd name="T50" fmla="*/ 36 w 40"/>
                    <a:gd name="T51" fmla="*/ 42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36" y="42"/>
                      </a:moveTo>
                      <a:lnTo>
                        <a:pt x="40" y="36"/>
                      </a:lnTo>
                      <a:lnTo>
                        <a:pt x="40" y="28"/>
                      </a:lnTo>
                      <a:lnTo>
                        <a:pt x="38" y="20"/>
                      </a:lnTo>
                      <a:lnTo>
                        <a:pt x="34" y="12"/>
                      </a:lnTo>
                      <a:lnTo>
                        <a:pt x="30" y="8"/>
                      </a:lnTo>
                      <a:lnTo>
                        <a:pt x="26" y="4"/>
                      </a:lnTo>
                      <a:lnTo>
                        <a:pt x="22" y="2"/>
                      </a:lnTo>
                      <a:lnTo>
                        <a:pt x="18" y="2"/>
                      </a:lnTo>
                      <a:lnTo>
                        <a:pt x="14" y="0"/>
                      </a:lnTo>
                      <a:lnTo>
                        <a:pt x="10" y="0"/>
                      </a:lnTo>
                      <a:lnTo>
                        <a:pt x="6" y="2"/>
                      </a:lnTo>
                      <a:lnTo>
                        <a:pt x="4" y="4"/>
                      </a:lnTo>
                      <a:lnTo>
                        <a:pt x="0" y="10"/>
                      </a:lnTo>
                      <a:lnTo>
                        <a:pt x="0" y="18"/>
                      </a:lnTo>
                      <a:lnTo>
                        <a:pt x="2" y="26"/>
                      </a:lnTo>
                      <a:lnTo>
                        <a:pt x="8" y="34"/>
                      </a:lnTo>
                      <a:lnTo>
                        <a:pt x="12" y="36"/>
                      </a:lnTo>
                      <a:lnTo>
                        <a:pt x="16" y="40"/>
                      </a:lnTo>
                      <a:lnTo>
                        <a:pt x="20" y="42"/>
                      </a:lnTo>
                      <a:lnTo>
                        <a:pt x="24" y="42"/>
                      </a:lnTo>
                      <a:lnTo>
                        <a:pt x="28" y="44"/>
                      </a:lnTo>
                      <a:lnTo>
                        <a:pt x="30" y="44"/>
                      </a:lnTo>
                      <a:lnTo>
                        <a:pt x="34" y="42"/>
                      </a:lnTo>
                      <a:lnTo>
                        <a:pt x="36" y="42"/>
                      </a:lnTo>
                      <a:close/>
                    </a:path>
                  </a:pathLst>
                </a:custGeom>
                <a:solidFill>
                  <a:srgbClr val="A51414"/>
                </a:solidFill>
                <a:ln w="9525">
                  <a:noFill/>
                  <a:round/>
                  <a:headEnd/>
                  <a:tailEnd/>
                </a:ln>
              </p:spPr>
              <p:txBody>
                <a:bodyPr>
                  <a:prstTxWarp prst="textNoShape">
                    <a:avLst/>
                  </a:prstTxWarp>
                </a:bodyPr>
                <a:lstStyle/>
                <a:p>
                  <a:endParaRPr lang="en-US"/>
                </a:p>
              </p:txBody>
            </p:sp>
            <p:sp>
              <p:nvSpPr>
                <p:cNvPr id="38949" name="Freeform 140"/>
                <p:cNvSpPr>
                  <a:spLocks noChangeAspect="1"/>
                </p:cNvSpPr>
                <p:nvPr/>
              </p:nvSpPr>
              <p:spPr bwMode="auto">
                <a:xfrm>
                  <a:off x="1679" y="2498"/>
                  <a:ext cx="38" cy="40"/>
                </a:xfrm>
                <a:custGeom>
                  <a:avLst/>
                  <a:gdLst>
                    <a:gd name="T0" fmla="*/ 34 w 38"/>
                    <a:gd name="T1" fmla="*/ 38 h 40"/>
                    <a:gd name="T2" fmla="*/ 38 w 38"/>
                    <a:gd name="T3" fmla="*/ 32 h 40"/>
                    <a:gd name="T4" fmla="*/ 38 w 38"/>
                    <a:gd name="T5" fmla="*/ 26 h 40"/>
                    <a:gd name="T6" fmla="*/ 36 w 38"/>
                    <a:gd name="T7" fmla="*/ 18 h 40"/>
                    <a:gd name="T8" fmla="*/ 30 w 38"/>
                    <a:gd name="T9" fmla="*/ 10 h 40"/>
                    <a:gd name="T10" fmla="*/ 26 w 38"/>
                    <a:gd name="T11" fmla="*/ 6 h 40"/>
                    <a:gd name="T12" fmla="*/ 24 w 38"/>
                    <a:gd name="T13" fmla="*/ 4 h 40"/>
                    <a:gd name="T14" fmla="*/ 20 w 38"/>
                    <a:gd name="T15" fmla="*/ 2 h 40"/>
                    <a:gd name="T16" fmla="*/ 16 w 38"/>
                    <a:gd name="T17" fmla="*/ 0 h 40"/>
                    <a:gd name="T18" fmla="*/ 12 w 38"/>
                    <a:gd name="T19" fmla="*/ 0 h 40"/>
                    <a:gd name="T20" fmla="*/ 10 w 38"/>
                    <a:gd name="T21" fmla="*/ 0 h 40"/>
                    <a:gd name="T22" fmla="*/ 6 w 38"/>
                    <a:gd name="T23" fmla="*/ 2 h 40"/>
                    <a:gd name="T24" fmla="*/ 4 w 38"/>
                    <a:gd name="T25" fmla="*/ 2 h 40"/>
                    <a:gd name="T26" fmla="*/ 0 w 38"/>
                    <a:gd name="T27" fmla="*/ 8 h 40"/>
                    <a:gd name="T28" fmla="*/ 0 w 38"/>
                    <a:gd name="T29" fmla="*/ 16 h 40"/>
                    <a:gd name="T30" fmla="*/ 2 w 38"/>
                    <a:gd name="T31" fmla="*/ 24 h 40"/>
                    <a:gd name="T32" fmla="*/ 6 w 38"/>
                    <a:gd name="T33" fmla="*/ 30 h 40"/>
                    <a:gd name="T34" fmla="*/ 10 w 38"/>
                    <a:gd name="T35" fmla="*/ 34 h 40"/>
                    <a:gd name="T36" fmla="*/ 14 w 38"/>
                    <a:gd name="T37" fmla="*/ 36 h 40"/>
                    <a:gd name="T38" fmla="*/ 18 w 38"/>
                    <a:gd name="T39" fmla="*/ 38 h 40"/>
                    <a:gd name="T40" fmla="*/ 22 w 38"/>
                    <a:gd name="T41" fmla="*/ 40 h 40"/>
                    <a:gd name="T42" fmla="*/ 24 w 38"/>
                    <a:gd name="T43" fmla="*/ 40 h 40"/>
                    <a:gd name="T44" fmla="*/ 28 w 38"/>
                    <a:gd name="T45" fmla="*/ 40 h 40"/>
                    <a:gd name="T46" fmla="*/ 30 w 38"/>
                    <a:gd name="T47" fmla="*/ 40 h 40"/>
                    <a:gd name="T48" fmla="*/ 34 w 38"/>
                    <a:gd name="T49" fmla="*/ 38 h 40"/>
                    <a:gd name="T50" fmla="*/ 34 w 38"/>
                    <a:gd name="T51" fmla="*/ 3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0"/>
                    <a:gd name="T80" fmla="*/ 38 w 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0">
                      <a:moveTo>
                        <a:pt x="34" y="38"/>
                      </a:moveTo>
                      <a:lnTo>
                        <a:pt x="38" y="32"/>
                      </a:lnTo>
                      <a:lnTo>
                        <a:pt x="38" y="26"/>
                      </a:lnTo>
                      <a:lnTo>
                        <a:pt x="36" y="18"/>
                      </a:lnTo>
                      <a:lnTo>
                        <a:pt x="30" y="10"/>
                      </a:lnTo>
                      <a:lnTo>
                        <a:pt x="26" y="6"/>
                      </a:lnTo>
                      <a:lnTo>
                        <a:pt x="24" y="4"/>
                      </a:lnTo>
                      <a:lnTo>
                        <a:pt x="20" y="2"/>
                      </a:lnTo>
                      <a:lnTo>
                        <a:pt x="16" y="0"/>
                      </a:lnTo>
                      <a:lnTo>
                        <a:pt x="12" y="0"/>
                      </a:lnTo>
                      <a:lnTo>
                        <a:pt x="10" y="0"/>
                      </a:lnTo>
                      <a:lnTo>
                        <a:pt x="6" y="2"/>
                      </a:lnTo>
                      <a:lnTo>
                        <a:pt x="4" y="2"/>
                      </a:lnTo>
                      <a:lnTo>
                        <a:pt x="0" y="8"/>
                      </a:lnTo>
                      <a:lnTo>
                        <a:pt x="0" y="16"/>
                      </a:lnTo>
                      <a:lnTo>
                        <a:pt x="2" y="24"/>
                      </a:lnTo>
                      <a:lnTo>
                        <a:pt x="6" y="30"/>
                      </a:lnTo>
                      <a:lnTo>
                        <a:pt x="10" y="34"/>
                      </a:lnTo>
                      <a:lnTo>
                        <a:pt x="14" y="36"/>
                      </a:lnTo>
                      <a:lnTo>
                        <a:pt x="18" y="38"/>
                      </a:lnTo>
                      <a:lnTo>
                        <a:pt x="22" y="40"/>
                      </a:lnTo>
                      <a:lnTo>
                        <a:pt x="24" y="40"/>
                      </a:lnTo>
                      <a:lnTo>
                        <a:pt x="28" y="40"/>
                      </a:lnTo>
                      <a:lnTo>
                        <a:pt x="30" y="40"/>
                      </a:lnTo>
                      <a:lnTo>
                        <a:pt x="34" y="38"/>
                      </a:lnTo>
                      <a:close/>
                    </a:path>
                  </a:pathLst>
                </a:custGeom>
                <a:solidFill>
                  <a:srgbClr val="AF1919"/>
                </a:solidFill>
                <a:ln w="9525">
                  <a:noFill/>
                  <a:round/>
                  <a:headEnd/>
                  <a:tailEnd/>
                </a:ln>
              </p:spPr>
              <p:txBody>
                <a:bodyPr>
                  <a:prstTxWarp prst="textNoShape">
                    <a:avLst/>
                  </a:prstTxWarp>
                </a:bodyPr>
                <a:lstStyle/>
                <a:p>
                  <a:endParaRPr lang="en-US"/>
                </a:p>
              </p:txBody>
            </p:sp>
            <p:sp>
              <p:nvSpPr>
                <p:cNvPr id="38950" name="Freeform 141"/>
                <p:cNvSpPr>
                  <a:spLocks noChangeAspect="1"/>
                </p:cNvSpPr>
                <p:nvPr/>
              </p:nvSpPr>
              <p:spPr bwMode="auto">
                <a:xfrm>
                  <a:off x="1679" y="2500"/>
                  <a:ext cx="36" cy="36"/>
                </a:xfrm>
                <a:custGeom>
                  <a:avLst/>
                  <a:gdLst>
                    <a:gd name="T0" fmla="*/ 32 w 36"/>
                    <a:gd name="T1" fmla="*/ 34 h 36"/>
                    <a:gd name="T2" fmla="*/ 36 w 36"/>
                    <a:gd name="T3" fmla="*/ 30 h 36"/>
                    <a:gd name="T4" fmla="*/ 36 w 36"/>
                    <a:gd name="T5" fmla="*/ 22 h 36"/>
                    <a:gd name="T6" fmla="*/ 34 w 36"/>
                    <a:gd name="T7" fmla="*/ 16 h 36"/>
                    <a:gd name="T8" fmla="*/ 30 w 36"/>
                    <a:gd name="T9" fmla="*/ 8 h 36"/>
                    <a:gd name="T10" fmla="*/ 26 w 36"/>
                    <a:gd name="T11" fmla="*/ 6 h 36"/>
                    <a:gd name="T12" fmla="*/ 24 w 36"/>
                    <a:gd name="T13" fmla="*/ 4 h 36"/>
                    <a:gd name="T14" fmla="*/ 20 w 36"/>
                    <a:gd name="T15" fmla="*/ 2 h 36"/>
                    <a:gd name="T16" fmla="*/ 16 w 36"/>
                    <a:gd name="T17" fmla="*/ 0 h 36"/>
                    <a:gd name="T18" fmla="*/ 14 w 36"/>
                    <a:gd name="T19" fmla="*/ 0 h 36"/>
                    <a:gd name="T20" fmla="*/ 10 w 36"/>
                    <a:gd name="T21" fmla="*/ 0 h 36"/>
                    <a:gd name="T22" fmla="*/ 6 w 36"/>
                    <a:gd name="T23" fmla="*/ 0 h 36"/>
                    <a:gd name="T24" fmla="*/ 4 w 36"/>
                    <a:gd name="T25" fmla="*/ 2 h 36"/>
                    <a:gd name="T26" fmla="*/ 2 w 36"/>
                    <a:gd name="T27" fmla="*/ 8 h 36"/>
                    <a:gd name="T28" fmla="*/ 0 w 36"/>
                    <a:gd name="T29" fmla="*/ 14 h 36"/>
                    <a:gd name="T30" fmla="*/ 4 w 36"/>
                    <a:gd name="T31" fmla="*/ 20 h 36"/>
                    <a:gd name="T32" fmla="*/ 8 w 36"/>
                    <a:gd name="T33" fmla="*/ 28 h 36"/>
                    <a:gd name="T34" fmla="*/ 10 w 36"/>
                    <a:gd name="T35" fmla="*/ 30 h 36"/>
                    <a:gd name="T36" fmla="*/ 14 w 36"/>
                    <a:gd name="T37" fmla="*/ 34 h 36"/>
                    <a:gd name="T38" fmla="*/ 18 w 36"/>
                    <a:gd name="T39" fmla="*/ 34 h 36"/>
                    <a:gd name="T40" fmla="*/ 22 w 36"/>
                    <a:gd name="T41" fmla="*/ 36 h 36"/>
                    <a:gd name="T42" fmla="*/ 24 w 36"/>
                    <a:gd name="T43" fmla="*/ 36 h 36"/>
                    <a:gd name="T44" fmla="*/ 28 w 36"/>
                    <a:gd name="T45" fmla="*/ 36 h 36"/>
                    <a:gd name="T46" fmla="*/ 30 w 36"/>
                    <a:gd name="T47" fmla="*/ 36 h 36"/>
                    <a:gd name="T48" fmla="*/ 32 w 36"/>
                    <a:gd name="T49" fmla="*/ 34 h 36"/>
                    <a:gd name="T50" fmla="*/ 32 w 36"/>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6"/>
                    <a:gd name="T80" fmla="*/ 36 w 36"/>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6">
                      <a:moveTo>
                        <a:pt x="32" y="34"/>
                      </a:moveTo>
                      <a:lnTo>
                        <a:pt x="36" y="30"/>
                      </a:lnTo>
                      <a:lnTo>
                        <a:pt x="36" y="22"/>
                      </a:lnTo>
                      <a:lnTo>
                        <a:pt x="34" y="16"/>
                      </a:lnTo>
                      <a:lnTo>
                        <a:pt x="30" y="8"/>
                      </a:lnTo>
                      <a:lnTo>
                        <a:pt x="26" y="6"/>
                      </a:lnTo>
                      <a:lnTo>
                        <a:pt x="24" y="4"/>
                      </a:lnTo>
                      <a:lnTo>
                        <a:pt x="20" y="2"/>
                      </a:lnTo>
                      <a:lnTo>
                        <a:pt x="16" y="0"/>
                      </a:lnTo>
                      <a:lnTo>
                        <a:pt x="14" y="0"/>
                      </a:lnTo>
                      <a:lnTo>
                        <a:pt x="10" y="0"/>
                      </a:lnTo>
                      <a:lnTo>
                        <a:pt x="6" y="0"/>
                      </a:lnTo>
                      <a:lnTo>
                        <a:pt x="4" y="2"/>
                      </a:lnTo>
                      <a:lnTo>
                        <a:pt x="2" y="8"/>
                      </a:lnTo>
                      <a:lnTo>
                        <a:pt x="0" y="14"/>
                      </a:lnTo>
                      <a:lnTo>
                        <a:pt x="4" y="20"/>
                      </a:lnTo>
                      <a:lnTo>
                        <a:pt x="8" y="28"/>
                      </a:lnTo>
                      <a:lnTo>
                        <a:pt x="10" y="30"/>
                      </a:lnTo>
                      <a:lnTo>
                        <a:pt x="14" y="34"/>
                      </a:lnTo>
                      <a:lnTo>
                        <a:pt x="18" y="34"/>
                      </a:lnTo>
                      <a:lnTo>
                        <a:pt x="22" y="36"/>
                      </a:lnTo>
                      <a:lnTo>
                        <a:pt x="24" y="36"/>
                      </a:lnTo>
                      <a:lnTo>
                        <a:pt x="28" y="36"/>
                      </a:lnTo>
                      <a:lnTo>
                        <a:pt x="30" y="36"/>
                      </a:lnTo>
                      <a:lnTo>
                        <a:pt x="32" y="34"/>
                      </a:lnTo>
                      <a:close/>
                    </a:path>
                  </a:pathLst>
                </a:custGeom>
                <a:solidFill>
                  <a:srgbClr val="BA1C1C"/>
                </a:solidFill>
                <a:ln w="9525">
                  <a:noFill/>
                  <a:round/>
                  <a:headEnd/>
                  <a:tailEnd/>
                </a:ln>
              </p:spPr>
              <p:txBody>
                <a:bodyPr>
                  <a:prstTxWarp prst="textNoShape">
                    <a:avLst/>
                  </a:prstTxWarp>
                </a:bodyPr>
                <a:lstStyle/>
                <a:p>
                  <a:endParaRPr lang="en-US"/>
                </a:p>
              </p:txBody>
            </p:sp>
            <p:sp>
              <p:nvSpPr>
                <p:cNvPr id="38951" name="Freeform 142"/>
                <p:cNvSpPr>
                  <a:spLocks noChangeAspect="1"/>
                </p:cNvSpPr>
                <p:nvPr/>
              </p:nvSpPr>
              <p:spPr bwMode="auto">
                <a:xfrm>
                  <a:off x="1681" y="2500"/>
                  <a:ext cx="32" cy="36"/>
                </a:xfrm>
                <a:custGeom>
                  <a:avLst/>
                  <a:gdLst>
                    <a:gd name="T0" fmla="*/ 30 w 32"/>
                    <a:gd name="T1" fmla="*/ 34 h 36"/>
                    <a:gd name="T2" fmla="*/ 32 w 32"/>
                    <a:gd name="T3" fmla="*/ 28 h 36"/>
                    <a:gd name="T4" fmla="*/ 32 w 32"/>
                    <a:gd name="T5" fmla="*/ 22 h 36"/>
                    <a:gd name="T6" fmla="*/ 32 w 32"/>
                    <a:gd name="T7" fmla="*/ 16 h 36"/>
                    <a:gd name="T8" fmla="*/ 26 w 32"/>
                    <a:gd name="T9" fmla="*/ 10 h 36"/>
                    <a:gd name="T10" fmla="*/ 24 w 32"/>
                    <a:gd name="T11" fmla="*/ 6 h 36"/>
                    <a:gd name="T12" fmla="*/ 20 w 32"/>
                    <a:gd name="T13" fmla="*/ 4 h 36"/>
                    <a:gd name="T14" fmla="*/ 18 w 32"/>
                    <a:gd name="T15" fmla="*/ 2 h 36"/>
                    <a:gd name="T16" fmla="*/ 14 w 32"/>
                    <a:gd name="T17" fmla="*/ 2 h 36"/>
                    <a:gd name="T18" fmla="*/ 12 w 32"/>
                    <a:gd name="T19" fmla="*/ 0 h 36"/>
                    <a:gd name="T20" fmla="*/ 8 w 32"/>
                    <a:gd name="T21" fmla="*/ 0 h 36"/>
                    <a:gd name="T22" fmla="*/ 6 w 32"/>
                    <a:gd name="T23" fmla="*/ 2 h 36"/>
                    <a:gd name="T24" fmla="*/ 4 w 32"/>
                    <a:gd name="T25" fmla="*/ 4 h 36"/>
                    <a:gd name="T26" fmla="*/ 0 w 32"/>
                    <a:gd name="T27" fmla="*/ 8 h 36"/>
                    <a:gd name="T28" fmla="*/ 0 w 32"/>
                    <a:gd name="T29" fmla="*/ 14 h 36"/>
                    <a:gd name="T30" fmla="*/ 2 w 32"/>
                    <a:gd name="T31" fmla="*/ 20 h 36"/>
                    <a:gd name="T32" fmla="*/ 6 w 32"/>
                    <a:gd name="T33" fmla="*/ 28 h 36"/>
                    <a:gd name="T34" fmla="*/ 10 w 32"/>
                    <a:gd name="T35" fmla="*/ 30 h 36"/>
                    <a:gd name="T36" fmla="*/ 12 w 32"/>
                    <a:gd name="T37" fmla="*/ 32 h 36"/>
                    <a:gd name="T38" fmla="*/ 16 w 32"/>
                    <a:gd name="T39" fmla="*/ 34 h 36"/>
                    <a:gd name="T40" fmla="*/ 20 w 32"/>
                    <a:gd name="T41" fmla="*/ 34 h 36"/>
                    <a:gd name="T42" fmla="*/ 22 w 32"/>
                    <a:gd name="T43" fmla="*/ 36 h 36"/>
                    <a:gd name="T44" fmla="*/ 24 w 32"/>
                    <a:gd name="T45" fmla="*/ 36 h 36"/>
                    <a:gd name="T46" fmla="*/ 28 w 32"/>
                    <a:gd name="T47" fmla="*/ 34 h 36"/>
                    <a:gd name="T48" fmla="*/ 30 w 32"/>
                    <a:gd name="T49" fmla="*/ 34 h 36"/>
                    <a:gd name="T50" fmla="*/ 30 w 32"/>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6"/>
                    <a:gd name="T80" fmla="*/ 32 w 32"/>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6">
                      <a:moveTo>
                        <a:pt x="30" y="34"/>
                      </a:moveTo>
                      <a:lnTo>
                        <a:pt x="32" y="28"/>
                      </a:lnTo>
                      <a:lnTo>
                        <a:pt x="32" y="22"/>
                      </a:lnTo>
                      <a:lnTo>
                        <a:pt x="32" y="16"/>
                      </a:lnTo>
                      <a:lnTo>
                        <a:pt x="26" y="10"/>
                      </a:lnTo>
                      <a:lnTo>
                        <a:pt x="24" y="6"/>
                      </a:lnTo>
                      <a:lnTo>
                        <a:pt x="20" y="4"/>
                      </a:lnTo>
                      <a:lnTo>
                        <a:pt x="18" y="2"/>
                      </a:lnTo>
                      <a:lnTo>
                        <a:pt x="14" y="2"/>
                      </a:lnTo>
                      <a:lnTo>
                        <a:pt x="12" y="0"/>
                      </a:lnTo>
                      <a:lnTo>
                        <a:pt x="8" y="0"/>
                      </a:lnTo>
                      <a:lnTo>
                        <a:pt x="6" y="2"/>
                      </a:lnTo>
                      <a:lnTo>
                        <a:pt x="4" y="4"/>
                      </a:lnTo>
                      <a:lnTo>
                        <a:pt x="0" y="8"/>
                      </a:lnTo>
                      <a:lnTo>
                        <a:pt x="0" y="14"/>
                      </a:lnTo>
                      <a:lnTo>
                        <a:pt x="2" y="20"/>
                      </a:lnTo>
                      <a:lnTo>
                        <a:pt x="6" y="28"/>
                      </a:lnTo>
                      <a:lnTo>
                        <a:pt x="10" y="30"/>
                      </a:lnTo>
                      <a:lnTo>
                        <a:pt x="12" y="32"/>
                      </a:lnTo>
                      <a:lnTo>
                        <a:pt x="16" y="34"/>
                      </a:lnTo>
                      <a:lnTo>
                        <a:pt x="20" y="34"/>
                      </a:lnTo>
                      <a:lnTo>
                        <a:pt x="22" y="36"/>
                      </a:lnTo>
                      <a:lnTo>
                        <a:pt x="24" y="36"/>
                      </a:lnTo>
                      <a:lnTo>
                        <a:pt x="28" y="34"/>
                      </a:lnTo>
                      <a:lnTo>
                        <a:pt x="30" y="34"/>
                      </a:lnTo>
                      <a:close/>
                    </a:path>
                  </a:pathLst>
                </a:custGeom>
                <a:solidFill>
                  <a:srgbClr val="C42121"/>
                </a:solidFill>
                <a:ln w="9525">
                  <a:noFill/>
                  <a:round/>
                  <a:headEnd/>
                  <a:tailEnd/>
                </a:ln>
              </p:spPr>
              <p:txBody>
                <a:bodyPr>
                  <a:prstTxWarp prst="textNoShape">
                    <a:avLst/>
                  </a:prstTxWarp>
                </a:bodyPr>
                <a:lstStyle/>
                <a:p>
                  <a:endParaRPr lang="en-US"/>
                </a:p>
              </p:txBody>
            </p:sp>
            <p:sp>
              <p:nvSpPr>
                <p:cNvPr id="38952" name="Freeform 143"/>
                <p:cNvSpPr>
                  <a:spLocks noChangeAspect="1"/>
                </p:cNvSpPr>
                <p:nvPr/>
              </p:nvSpPr>
              <p:spPr bwMode="auto">
                <a:xfrm>
                  <a:off x="1683" y="2502"/>
                  <a:ext cx="30" cy="32"/>
                </a:xfrm>
                <a:custGeom>
                  <a:avLst/>
                  <a:gdLst>
                    <a:gd name="T0" fmla="*/ 26 w 30"/>
                    <a:gd name="T1" fmla="*/ 30 h 32"/>
                    <a:gd name="T2" fmla="*/ 30 w 30"/>
                    <a:gd name="T3" fmla="*/ 26 h 32"/>
                    <a:gd name="T4" fmla="*/ 30 w 30"/>
                    <a:gd name="T5" fmla="*/ 20 h 32"/>
                    <a:gd name="T6" fmla="*/ 28 w 30"/>
                    <a:gd name="T7" fmla="*/ 14 h 32"/>
                    <a:gd name="T8" fmla="*/ 24 w 30"/>
                    <a:gd name="T9" fmla="*/ 8 h 32"/>
                    <a:gd name="T10" fmla="*/ 22 w 30"/>
                    <a:gd name="T11" fmla="*/ 6 h 32"/>
                    <a:gd name="T12" fmla="*/ 18 w 30"/>
                    <a:gd name="T13" fmla="*/ 4 h 32"/>
                    <a:gd name="T14" fmla="*/ 16 w 30"/>
                    <a:gd name="T15" fmla="*/ 2 h 32"/>
                    <a:gd name="T16" fmla="*/ 12 w 30"/>
                    <a:gd name="T17" fmla="*/ 2 h 32"/>
                    <a:gd name="T18" fmla="*/ 10 w 30"/>
                    <a:gd name="T19" fmla="*/ 0 h 32"/>
                    <a:gd name="T20" fmla="*/ 8 w 30"/>
                    <a:gd name="T21" fmla="*/ 0 h 32"/>
                    <a:gd name="T22" fmla="*/ 6 w 30"/>
                    <a:gd name="T23" fmla="*/ 2 h 32"/>
                    <a:gd name="T24" fmla="*/ 2 w 30"/>
                    <a:gd name="T25" fmla="*/ 2 h 32"/>
                    <a:gd name="T26" fmla="*/ 0 w 30"/>
                    <a:gd name="T27" fmla="*/ 6 h 32"/>
                    <a:gd name="T28" fmla="*/ 0 w 30"/>
                    <a:gd name="T29" fmla="*/ 12 h 32"/>
                    <a:gd name="T30" fmla="*/ 2 w 30"/>
                    <a:gd name="T31" fmla="*/ 18 h 32"/>
                    <a:gd name="T32" fmla="*/ 6 w 30"/>
                    <a:gd name="T33" fmla="*/ 24 h 32"/>
                    <a:gd name="T34" fmla="*/ 8 w 30"/>
                    <a:gd name="T35" fmla="*/ 26 h 32"/>
                    <a:gd name="T36" fmla="*/ 10 w 30"/>
                    <a:gd name="T37" fmla="*/ 28 h 32"/>
                    <a:gd name="T38" fmla="*/ 14 w 30"/>
                    <a:gd name="T39" fmla="*/ 30 h 32"/>
                    <a:gd name="T40" fmla="*/ 16 w 30"/>
                    <a:gd name="T41" fmla="*/ 32 h 32"/>
                    <a:gd name="T42" fmla="*/ 20 w 30"/>
                    <a:gd name="T43" fmla="*/ 32 h 32"/>
                    <a:gd name="T44" fmla="*/ 22 w 30"/>
                    <a:gd name="T45" fmla="*/ 32 h 32"/>
                    <a:gd name="T46" fmla="*/ 24 w 30"/>
                    <a:gd name="T47" fmla="*/ 32 h 32"/>
                    <a:gd name="T48" fmla="*/ 26 w 30"/>
                    <a:gd name="T49" fmla="*/ 30 h 32"/>
                    <a:gd name="T50" fmla="*/ 26 w 30"/>
                    <a:gd name="T51" fmla="*/ 3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2"/>
                    <a:gd name="T80" fmla="*/ 30 w 3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2">
                      <a:moveTo>
                        <a:pt x="26" y="30"/>
                      </a:moveTo>
                      <a:lnTo>
                        <a:pt x="30" y="26"/>
                      </a:lnTo>
                      <a:lnTo>
                        <a:pt x="30" y="20"/>
                      </a:lnTo>
                      <a:lnTo>
                        <a:pt x="28" y="14"/>
                      </a:lnTo>
                      <a:lnTo>
                        <a:pt x="24" y="8"/>
                      </a:lnTo>
                      <a:lnTo>
                        <a:pt x="22" y="6"/>
                      </a:lnTo>
                      <a:lnTo>
                        <a:pt x="18" y="4"/>
                      </a:lnTo>
                      <a:lnTo>
                        <a:pt x="16" y="2"/>
                      </a:lnTo>
                      <a:lnTo>
                        <a:pt x="12" y="2"/>
                      </a:lnTo>
                      <a:lnTo>
                        <a:pt x="10" y="0"/>
                      </a:lnTo>
                      <a:lnTo>
                        <a:pt x="8" y="0"/>
                      </a:lnTo>
                      <a:lnTo>
                        <a:pt x="6" y="2"/>
                      </a:lnTo>
                      <a:lnTo>
                        <a:pt x="2" y="2"/>
                      </a:lnTo>
                      <a:lnTo>
                        <a:pt x="0" y="6"/>
                      </a:lnTo>
                      <a:lnTo>
                        <a:pt x="0" y="12"/>
                      </a:lnTo>
                      <a:lnTo>
                        <a:pt x="2" y="18"/>
                      </a:lnTo>
                      <a:lnTo>
                        <a:pt x="6" y="24"/>
                      </a:lnTo>
                      <a:lnTo>
                        <a:pt x="8" y="26"/>
                      </a:lnTo>
                      <a:lnTo>
                        <a:pt x="10" y="28"/>
                      </a:lnTo>
                      <a:lnTo>
                        <a:pt x="14" y="30"/>
                      </a:lnTo>
                      <a:lnTo>
                        <a:pt x="16" y="32"/>
                      </a:lnTo>
                      <a:lnTo>
                        <a:pt x="20" y="32"/>
                      </a:lnTo>
                      <a:lnTo>
                        <a:pt x="22" y="32"/>
                      </a:lnTo>
                      <a:lnTo>
                        <a:pt x="24" y="32"/>
                      </a:lnTo>
                      <a:lnTo>
                        <a:pt x="26" y="30"/>
                      </a:lnTo>
                      <a:close/>
                    </a:path>
                  </a:pathLst>
                </a:custGeom>
                <a:solidFill>
                  <a:srgbClr val="CE2626"/>
                </a:solidFill>
                <a:ln w="9525">
                  <a:noFill/>
                  <a:round/>
                  <a:headEnd/>
                  <a:tailEnd/>
                </a:ln>
              </p:spPr>
              <p:txBody>
                <a:bodyPr>
                  <a:prstTxWarp prst="textNoShape">
                    <a:avLst/>
                  </a:prstTxWarp>
                </a:bodyPr>
                <a:lstStyle/>
                <a:p>
                  <a:endParaRPr lang="en-US"/>
                </a:p>
              </p:txBody>
            </p:sp>
            <p:sp>
              <p:nvSpPr>
                <p:cNvPr id="38953" name="Freeform 144"/>
                <p:cNvSpPr>
                  <a:spLocks noChangeAspect="1"/>
                </p:cNvSpPr>
                <p:nvPr/>
              </p:nvSpPr>
              <p:spPr bwMode="auto">
                <a:xfrm>
                  <a:off x="1683" y="2504"/>
                  <a:ext cx="28" cy="28"/>
                </a:xfrm>
                <a:custGeom>
                  <a:avLst/>
                  <a:gdLst>
                    <a:gd name="T0" fmla="*/ 26 w 28"/>
                    <a:gd name="T1" fmla="*/ 26 h 28"/>
                    <a:gd name="T2" fmla="*/ 28 w 28"/>
                    <a:gd name="T3" fmla="*/ 22 h 28"/>
                    <a:gd name="T4" fmla="*/ 28 w 28"/>
                    <a:gd name="T5" fmla="*/ 18 h 28"/>
                    <a:gd name="T6" fmla="*/ 26 w 28"/>
                    <a:gd name="T7" fmla="*/ 12 h 28"/>
                    <a:gd name="T8" fmla="*/ 22 w 28"/>
                    <a:gd name="T9" fmla="*/ 8 h 28"/>
                    <a:gd name="T10" fmla="*/ 20 w 28"/>
                    <a:gd name="T11" fmla="*/ 4 h 28"/>
                    <a:gd name="T12" fmla="*/ 18 w 28"/>
                    <a:gd name="T13" fmla="*/ 4 h 28"/>
                    <a:gd name="T14" fmla="*/ 16 w 28"/>
                    <a:gd name="T15" fmla="*/ 2 h 28"/>
                    <a:gd name="T16" fmla="*/ 14 w 28"/>
                    <a:gd name="T17" fmla="*/ 0 h 28"/>
                    <a:gd name="T18" fmla="*/ 10 w 28"/>
                    <a:gd name="T19" fmla="*/ 0 h 28"/>
                    <a:gd name="T20" fmla="*/ 8 w 28"/>
                    <a:gd name="T21" fmla="*/ 0 h 28"/>
                    <a:gd name="T22" fmla="*/ 6 w 28"/>
                    <a:gd name="T23" fmla="*/ 0 h 28"/>
                    <a:gd name="T24" fmla="*/ 4 w 28"/>
                    <a:gd name="T25" fmla="*/ 2 h 28"/>
                    <a:gd name="T26" fmla="*/ 2 w 28"/>
                    <a:gd name="T27" fmla="*/ 6 h 28"/>
                    <a:gd name="T28" fmla="*/ 0 w 28"/>
                    <a:gd name="T29" fmla="*/ 10 h 28"/>
                    <a:gd name="T30" fmla="*/ 2 w 28"/>
                    <a:gd name="T31" fmla="*/ 16 h 28"/>
                    <a:gd name="T32" fmla="*/ 6 w 28"/>
                    <a:gd name="T33" fmla="*/ 22 h 28"/>
                    <a:gd name="T34" fmla="*/ 8 w 28"/>
                    <a:gd name="T35" fmla="*/ 24 h 28"/>
                    <a:gd name="T36" fmla="*/ 10 w 28"/>
                    <a:gd name="T37" fmla="*/ 26 h 28"/>
                    <a:gd name="T38" fmla="*/ 14 w 28"/>
                    <a:gd name="T39" fmla="*/ 28 h 28"/>
                    <a:gd name="T40" fmla="*/ 16 w 28"/>
                    <a:gd name="T41" fmla="*/ 28 h 28"/>
                    <a:gd name="T42" fmla="*/ 18 w 28"/>
                    <a:gd name="T43" fmla="*/ 28 h 28"/>
                    <a:gd name="T44" fmla="*/ 22 w 28"/>
                    <a:gd name="T45" fmla="*/ 28 h 28"/>
                    <a:gd name="T46" fmla="*/ 24 w 28"/>
                    <a:gd name="T47" fmla="*/ 28 h 28"/>
                    <a:gd name="T48" fmla="*/ 26 w 28"/>
                    <a:gd name="T49" fmla="*/ 26 h 28"/>
                    <a:gd name="T50" fmla="*/ 26 w 28"/>
                    <a:gd name="T51" fmla="*/ 2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28"/>
                    <a:gd name="T80" fmla="*/ 28 w 2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28">
                      <a:moveTo>
                        <a:pt x="26" y="26"/>
                      </a:moveTo>
                      <a:lnTo>
                        <a:pt x="28" y="22"/>
                      </a:lnTo>
                      <a:lnTo>
                        <a:pt x="28" y="18"/>
                      </a:lnTo>
                      <a:lnTo>
                        <a:pt x="26" y="12"/>
                      </a:lnTo>
                      <a:lnTo>
                        <a:pt x="22" y="8"/>
                      </a:lnTo>
                      <a:lnTo>
                        <a:pt x="20" y="4"/>
                      </a:lnTo>
                      <a:lnTo>
                        <a:pt x="18" y="4"/>
                      </a:lnTo>
                      <a:lnTo>
                        <a:pt x="16" y="2"/>
                      </a:lnTo>
                      <a:lnTo>
                        <a:pt x="14" y="0"/>
                      </a:lnTo>
                      <a:lnTo>
                        <a:pt x="10" y="0"/>
                      </a:lnTo>
                      <a:lnTo>
                        <a:pt x="8" y="0"/>
                      </a:lnTo>
                      <a:lnTo>
                        <a:pt x="6" y="0"/>
                      </a:lnTo>
                      <a:lnTo>
                        <a:pt x="4" y="2"/>
                      </a:lnTo>
                      <a:lnTo>
                        <a:pt x="2" y="6"/>
                      </a:lnTo>
                      <a:lnTo>
                        <a:pt x="0" y="10"/>
                      </a:lnTo>
                      <a:lnTo>
                        <a:pt x="2" y="16"/>
                      </a:lnTo>
                      <a:lnTo>
                        <a:pt x="6" y="22"/>
                      </a:lnTo>
                      <a:lnTo>
                        <a:pt x="8" y="24"/>
                      </a:lnTo>
                      <a:lnTo>
                        <a:pt x="10" y="26"/>
                      </a:lnTo>
                      <a:lnTo>
                        <a:pt x="14" y="28"/>
                      </a:lnTo>
                      <a:lnTo>
                        <a:pt x="16" y="28"/>
                      </a:lnTo>
                      <a:lnTo>
                        <a:pt x="18" y="28"/>
                      </a:lnTo>
                      <a:lnTo>
                        <a:pt x="22" y="28"/>
                      </a:lnTo>
                      <a:lnTo>
                        <a:pt x="24" y="28"/>
                      </a:lnTo>
                      <a:lnTo>
                        <a:pt x="26" y="26"/>
                      </a:lnTo>
                      <a:close/>
                    </a:path>
                  </a:pathLst>
                </a:custGeom>
                <a:solidFill>
                  <a:srgbClr val="D82B2B"/>
                </a:solidFill>
                <a:ln w="9525">
                  <a:noFill/>
                  <a:round/>
                  <a:headEnd/>
                  <a:tailEnd/>
                </a:ln>
              </p:spPr>
              <p:txBody>
                <a:bodyPr>
                  <a:prstTxWarp prst="textNoShape">
                    <a:avLst/>
                  </a:prstTxWarp>
                </a:bodyPr>
                <a:lstStyle/>
                <a:p>
                  <a:endParaRPr lang="en-US"/>
                </a:p>
              </p:txBody>
            </p:sp>
            <p:sp>
              <p:nvSpPr>
                <p:cNvPr id="38954" name="Freeform 145"/>
                <p:cNvSpPr>
                  <a:spLocks noChangeAspect="1"/>
                </p:cNvSpPr>
                <p:nvPr/>
              </p:nvSpPr>
              <p:spPr bwMode="auto">
                <a:xfrm>
                  <a:off x="1685" y="2506"/>
                  <a:ext cx="24" cy="24"/>
                </a:xfrm>
                <a:custGeom>
                  <a:avLst/>
                  <a:gdLst>
                    <a:gd name="T0" fmla="*/ 22 w 24"/>
                    <a:gd name="T1" fmla="*/ 24 h 24"/>
                    <a:gd name="T2" fmla="*/ 24 w 24"/>
                    <a:gd name="T3" fmla="*/ 20 h 24"/>
                    <a:gd name="T4" fmla="*/ 24 w 24"/>
                    <a:gd name="T5" fmla="*/ 16 h 24"/>
                    <a:gd name="T6" fmla="*/ 24 w 24"/>
                    <a:gd name="T7" fmla="*/ 10 h 24"/>
                    <a:gd name="T8" fmla="*/ 20 w 24"/>
                    <a:gd name="T9" fmla="*/ 6 h 24"/>
                    <a:gd name="T10" fmla="*/ 16 w 24"/>
                    <a:gd name="T11" fmla="*/ 2 h 24"/>
                    <a:gd name="T12" fmla="*/ 12 w 24"/>
                    <a:gd name="T13" fmla="*/ 0 h 24"/>
                    <a:gd name="T14" fmla="*/ 6 w 24"/>
                    <a:gd name="T15" fmla="*/ 0 h 24"/>
                    <a:gd name="T16" fmla="*/ 4 w 24"/>
                    <a:gd name="T17" fmla="*/ 2 h 24"/>
                    <a:gd name="T18" fmla="*/ 0 w 24"/>
                    <a:gd name="T19" fmla="*/ 4 h 24"/>
                    <a:gd name="T20" fmla="*/ 0 w 24"/>
                    <a:gd name="T21" fmla="*/ 10 h 24"/>
                    <a:gd name="T22" fmla="*/ 2 w 24"/>
                    <a:gd name="T23" fmla="*/ 14 h 24"/>
                    <a:gd name="T24" fmla="*/ 6 w 24"/>
                    <a:gd name="T25" fmla="*/ 20 h 24"/>
                    <a:gd name="T26" fmla="*/ 10 w 24"/>
                    <a:gd name="T27" fmla="*/ 22 h 24"/>
                    <a:gd name="T28" fmla="*/ 14 w 24"/>
                    <a:gd name="T29" fmla="*/ 24 h 24"/>
                    <a:gd name="T30" fmla="*/ 18 w 24"/>
                    <a:gd name="T31" fmla="*/ 24 h 24"/>
                    <a:gd name="T32" fmla="*/ 22 w 24"/>
                    <a:gd name="T33" fmla="*/ 24 h 24"/>
                    <a:gd name="T34" fmla="*/ 22 w 24"/>
                    <a:gd name="T35" fmla="*/ 24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4"/>
                    <a:gd name="T56" fmla="*/ 24 w 24"/>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4">
                      <a:moveTo>
                        <a:pt x="22" y="24"/>
                      </a:moveTo>
                      <a:lnTo>
                        <a:pt x="24" y="20"/>
                      </a:lnTo>
                      <a:lnTo>
                        <a:pt x="24" y="16"/>
                      </a:lnTo>
                      <a:lnTo>
                        <a:pt x="24" y="10"/>
                      </a:lnTo>
                      <a:lnTo>
                        <a:pt x="20" y="6"/>
                      </a:lnTo>
                      <a:lnTo>
                        <a:pt x="16" y="2"/>
                      </a:lnTo>
                      <a:lnTo>
                        <a:pt x="12" y="0"/>
                      </a:lnTo>
                      <a:lnTo>
                        <a:pt x="6" y="0"/>
                      </a:lnTo>
                      <a:lnTo>
                        <a:pt x="4" y="2"/>
                      </a:lnTo>
                      <a:lnTo>
                        <a:pt x="0" y="4"/>
                      </a:lnTo>
                      <a:lnTo>
                        <a:pt x="0" y="10"/>
                      </a:lnTo>
                      <a:lnTo>
                        <a:pt x="2" y="14"/>
                      </a:lnTo>
                      <a:lnTo>
                        <a:pt x="6" y="20"/>
                      </a:lnTo>
                      <a:lnTo>
                        <a:pt x="10" y="22"/>
                      </a:lnTo>
                      <a:lnTo>
                        <a:pt x="14" y="24"/>
                      </a:lnTo>
                      <a:lnTo>
                        <a:pt x="18" y="24"/>
                      </a:lnTo>
                      <a:lnTo>
                        <a:pt x="22" y="24"/>
                      </a:lnTo>
                      <a:close/>
                    </a:path>
                  </a:pathLst>
                </a:custGeom>
                <a:solidFill>
                  <a:srgbClr val="E23030"/>
                </a:solidFill>
                <a:ln w="9525">
                  <a:noFill/>
                  <a:round/>
                  <a:headEnd/>
                  <a:tailEnd/>
                </a:ln>
              </p:spPr>
              <p:txBody>
                <a:bodyPr>
                  <a:prstTxWarp prst="textNoShape">
                    <a:avLst/>
                  </a:prstTxWarp>
                </a:bodyPr>
                <a:lstStyle/>
                <a:p>
                  <a:endParaRPr lang="en-US"/>
                </a:p>
              </p:txBody>
            </p:sp>
            <p:sp>
              <p:nvSpPr>
                <p:cNvPr id="38955" name="Freeform 146"/>
                <p:cNvSpPr>
                  <a:spLocks noChangeAspect="1"/>
                </p:cNvSpPr>
                <p:nvPr/>
              </p:nvSpPr>
              <p:spPr bwMode="auto">
                <a:xfrm>
                  <a:off x="1687" y="2508"/>
                  <a:ext cx="22" cy="22"/>
                </a:xfrm>
                <a:custGeom>
                  <a:avLst/>
                  <a:gdLst>
                    <a:gd name="T0" fmla="*/ 18 w 22"/>
                    <a:gd name="T1" fmla="*/ 20 h 22"/>
                    <a:gd name="T2" fmla="*/ 22 w 22"/>
                    <a:gd name="T3" fmla="*/ 18 h 22"/>
                    <a:gd name="T4" fmla="*/ 22 w 22"/>
                    <a:gd name="T5" fmla="*/ 14 h 22"/>
                    <a:gd name="T6" fmla="*/ 20 w 22"/>
                    <a:gd name="T7" fmla="*/ 10 h 22"/>
                    <a:gd name="T8" fmla="*/ 18 w 22"/>
                    <a:gd name="T9" fmla="*/ 4 h 22"/>
                    <a:gd name="T10" fmla="*/ 14 w 22"/>
                    <a:gd name="T11" fmla="*/ 0 h 22"/>
                    <a:gd name="T12" fmla="*/ 10 w 22"/>
                    <a:gd name="T13" fmla="*/ 0 h 22"/>
                    <a:gd name="T14" fmla="*/ 6 w 22"/>
                    <a:gd name="T15" fmla="*/ 0 h 22"/>
                    <a:gd name="T16" fmla="*/ 2 w 22"/>
                    <a:gd name="T17" fmla="*/ 0 h 22"/>
                    <a:gd name="T18" fmla="*/ 0 w 22"/>
                    <a:gd name="T19" fmla="*/ 4 h 22"/>
                    <a:gd name="T20" fmla="*/ 0 w 22"/>
                    <a:gd name="T21" fmla="*/ 8 h 22"/>
                    <a:gd name="T22" fmla="*/ 2 w 22"/>
                    <a:gd name="T23" fmla="*/ 12 h 22"/>
                    <a:gd name="T24" fmla="*/ 4 w 22"/>
                    <a:gd name="T25" fmla="*/ 16 h 22"/>
                    <a:gd name="T26" fmla="*/ 8 w 22"/>
                    <a:gd name="T27" fmla="*/ 20 h 22"/>
                    <a:gd name="T28" fmla="*/ 12 w 22"/>
                    <a:gd name="T29" fmla="*/ 22 h 22"/>
                    <a:gd name="T30" fmla="*/ 16 w 22"/>
                    <a:gd name="T31" fmla="*/ 22 h 22"/>
                    <a:gd name="T32" fmla="*/ 18 w 22"/>
                    <a:gd name="T33" fmla="*/ 20 h 22"/>
                    <a:gd name="T34" fmla="*/ 18 w 22"/>
                    <a:gd name="T35" fmla="*/ 2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2"/>
                    <a:gd name="T56" fmla="*/ 22 w 22"/>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2">
                      <a:moveTo>
                        <a:pt x="18" y="20"/>
                      </a:moveTo>
                      <a:lnTo>
                        <a:pt x="22" y="18"/>
                      </a:lnTo>
                      <a:lnTo>
                        <a:pt x="22" y="14"/>
                      </a:lnTo>
                      <a:lnTo>
                        <a:pt x="20" y="10"/>
                      </a:lnTo>
                      <a:lnTo>
                        <a:pt x="18" y="4"/>
                      </a:lnTo>
                      <a:lnTo>
                        <a:pt x="14" y="0"/>
                      </a:lnTo>
                      <a:lnTo>
                        <a:pt x="10" y="0"/>
                      </a:lnTo>
                      <a:lnTo>
                        <a:pt x="6" y="0"/>
                      </a:lnTo>
                      <a:lnTo>
                        <a:pt x="2" y="0"/>
                      </a:lnTo>
                      <a:lnTo>
                        <a:pt x="0" y="4"/>
                      </a:lnTo>
                      <a:lnTo>
                        <a:pt x="0" y="8"/>
                      </a:lnTo>
                      <a:lnTo>
                        <a:pt x="2" y="12"/>
                      </a:lnTo>
                      <a:lnTo>
                        <a:pt x="4" y="16"/>
                      </a:lnTo>
                      <a:lnTo>
                        <a:pt x="8" y="20"/>
                      </a:lnTo>
                      <a:lnTo>
                        <a:pt x="12" y="22"/>
                      </a:lnTo>
                      <a:lnTo>
                        <a:pt x="16" y="22"/>
                      </a:lnTo>
                      <a:lnTo>
                        <a:pt x="18" y="20"/>
                      </a:lnTo>
                      <a:close/>
                    </a:path>
                  </a:pathLst>
                </a:custGeom>
                <a:solidFill>
                  <a:srgbClr val="EA3535"/>
                </a:solidFill>
                <a:ln w="9525">
                  <a:noFill/>
                  <a:round/>
                  <a:headEnd/>
                  <a:tailEnd/>
                </a:ln>
              </p:spPr>
              <p:txBody>
                <a:bodyPr>
                  <a:prstTxWarp prst="textNoShape">
                    <a:avLst/>
                  </a:prstTxWarp>
                </a:bodyPr>
                <a:lstStyle/>
                <a:p>
                  <a:endParaRPr lang="en-US"/>
                </a:p>
              </p:txBody>
            </p:sp>
            <p:sp>
              <p:nvSpPr>
                <p:cNvPr id="38956" name="Freeform 147"/>
                <p:cNvSpPr>
                  <a:spLocks noChangeAspect="1"/>
                </p:cNvSpPr>
                <p:nvPr/>
              </p:nvSpPr>
              <p:spPr bwMode="auto">
                <a:xfrm>
                  <a:off x="1689" y="2508"/>
                  <a:ext cx="18" cy="20"/>
                </a:xfrm>
                <a:custGeom>
                  <a:avLst/>
                  <a:gdLst>
                    <a:gd name="T0" fmla="*/ 16 w 18"/>
                    <a:gd name="T1" fmla="*/ 18 h 20"/>
                    <a:gd name="T2" fmla="*/ 18 w 18"/>
                    <a:gd name="T3" fmla="*/ 16 h 20"/>
                    <a:gd name="T4" fmla="*/ 18 w 18"/>
                    <a:gd name="T5" fmla="*/ 14 h 20"/>
                    <a:gd name="T6" fmla="*/ 16 w 18"/>
                    <a:gd name="T7" fmla="*/ 10 h 20"/>
                    <a:gd name="T8" fmla="*/ 14 w 18"/>
                    <a:gd name="T9" fmla="*/ 6 h 20"/>
                    <a:gd name="T10" fmla="*/ 10 w 18"/>
                    <a:gd name="T11" fmla="*/ 2 h 20"/>
                    <a:gd name="T12" fmla="*/ 8 w 18"/>
                    <a:gd name="T13" fmla="*/ 0 h 20"/>
                    <a:gd name="T14" fmla="*/ 4 w 18"/>
                    <a:gd name="T15" fmla="*/ 0 h 20"/>
                    <a:gd name="T16" fmla="*/ 2 w 18"/>
                    <a:gd name="T17" fmla="*/ 2 h 20"/>
                    <a:gd name="T18" fmla="*/ 0 w 18"/>
                    <a:gd name="T19" fmla="*/ 4 h 20"/>
                    <a:gd name="T20" fmla="*/ 0 w 18"/>
                    <a:gd name="T21" fmla="*/ 8 h 20"/>
                    <a:gd name="T22" fmla="*/ 0 w 18"/>
                    <a:gd name="T23" fmla="*/ 12 h 20"/>
                    <a:gd name="T24" fmla="*/ 4 w 18"/>
                    <a:gd name="T25" fmla="*/ 16 h 20"/>
                    <a:gd name="T26" fmla="*/ 6 w 18"/>
                    <a:gd name="T27" fmla="*/ 18 h 20"/>
                    <a:gd name="T28" fmla="*/ 10 w 18"/>
                    <a:gd name="T29" fmla="*/ 20 h 20"/>
                    <a:gd name="T30" fmla="*/ 12 w 18"/>
                    <a:gd name="T31" fmla="*/ 20 h 20"/>
                    <a:gd name="T32" fmla="*/ 16 w 18"/>
                    <a:gd name="T33" fmla="*/ 18 h 20"/>
                    <a:gd name="T34" fmla="*/ 16 w 18"/>
                    <a:gd name="T35" fmla="*/ 18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20"/>
                    <a:gd name="T56" fmla="*/ 18 w 1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20">
                      <a:moveTo>
                        <a:pt x="16" y="18"/>
                      </a:moveTo>
                      <a:lnTo>
                        <a:pt x="18" y="16"/>
                      </a:lnTo>
                      <a:lnTo>
                        <a:pt x="18" y="14"/>
                      </a:lnTo>
                      <a:lnTo>
                        <a:pt x="16" y="10"/>
                      </a:lnTo>
                      <a:lnTo>
                        <a:pt x="14" y="6"/>
                      </a:lnTo>
                      <a:lnTo>
                        <a:pt x="10" y="2"/>
                      </a:lnTo>
                      <a:lnTo>
                        <a:pt x="8" y="0"/>
                      </a:lnTo>
                      <a:lnTo>
                        <a:pt x="4" y="0"/>
                      </a:lnTo>
                      <a:lnTo>
                        <a:pt x="2" y="2"/>
                      </a:lnTo>
                      <a:lnTo>
                        <a:pt x="0" y="4"/>
                      </a:lnTo>
                      <a:lnTo>
                        <a:pt x="0" y="8"/>
                      </a:lnTo>
                      <a:lnTo>
                        <a:pt x="0" y="12"/>
                      </a:lnTo>
                      <a:lnTo>
                        <a:pt x="4" y="16"/>
                      </a:lnTo>
                      <a:lnTo>
                        <a:pt x="6" y="18"/>
                      </a:lnTo>
                      <a:lnTo>
                        <a:pt x="10" y="20"/>
                      </a:lnTo>
                      <a:lnTo>
                        <a:pt x="12" y="20"/>
                      </a:lnTo>
                      <a:lnTo>
                        <a:pt x="16" y="18"/>
                      </a:lnTo>
                      <a:close/>
                    </a:path>
                  </a:pathLst>
                </a:custGeom>
                <a:solidFill>
                  <a:srgbClr val="F43A3A"/>
                </a:solidFill>
                <a:ln w="9525">
                  <a:noFill/>
                  <a:round/>
                  <a:headEnd/>
                  <a:tailEnd/>
                </a:ln>
              </p:spPr>
              <p:txBody>
                <a:bodyPr>
                  <a:prstTxWarp prst="textNoShape">
                    <a:avLst/>
                  </a:prstTxWarp>
                </a:bodyPr>
                <a:lstStyle/>
                <a:p>
                  <a:endParaRPr lang="en-US"/>
                </a:p>
              </p:txBody>
            </p:sp>
            <p:sp>
              <p:nvSpPr>
                <p:cNvPr id="38957" name="Freeform 148"/>
                <p:cNvSpPr>
                  <a:spLocks noChangeAspect="1"/>
                </p:cNvSpPr>
                <p:nvPr/>
              </p:nvSpPr>
              <p:spPr bwMode="auto">
                <a:xfrm>
                  <a:off x="1689" y="2510"/>
                  <a:ext cx="16" cy="16"/>
                </a:xfrm>
                <a:custGeom>
                  <a:avLst/>
                  <a:gdLst>
                    <a:gd name="T0" fmla="*/ 14 w 16"/>
                    <a:gd name="T1" fmla="*/ 16 h 16"/>
                    <a:gd name="T2" fmla="*/ 16 w 16"/>
                    <a:gd name="T3" fmla="*/ 14 h 16"/>
                    <a:gd name="T4" fmla="*/ 16 w 16"/>
                    <a:gd name="T5" fmla="*/ 10 h 16"/>
                    <a:gd name="T6" fmla="*/ 16 w 16"/>
                    <a:gd name="T7" fmla="*/ 8 h 16"/>
                    <a:gd name="T8" fmla="*/ 14 w 16"/>
                    <a:gd name="T9" fmla="*/ 4 h 16"/>
                    <a:gd name="T10" fmla="*/ 10 w 16"/>
                    <a:gd name="T11" fmla="*/ 2 h 16"/>
                    <a:gd name="T12" fmla="*/ 8 w 16"/>
                    <a:gd name="T13" fmla="*/ 0 h 16"/>
                    <a:gd name="T14" fmla="*/ 4 w 16"/>
                    <a:gd name="T15" fmla="*/ 0 h 16"/>
                    <a:gd name="T16" fmla="*/ 2 w 16"/>
                    <a:gd name="T17" fmla="*/ 2 h 16"/>
                    <a:gd name="T18" fmla="*/ 0 w 16"/>
                    <a:gd name="T19" fmla="*/ 4 h 16"/>
                    <a:gd name="T20" fmla="*/ 0 w 16"/>
                    <a:gd name="T21" fmla="*/ 6 h 16"/>
                    <a:gd name="T22" fmla="*/ 2 w 16"/>
                    <a:gd name="T23" fmla="*/ 10 h 16"/>
                    <a:gd name="T24" fmla="*/ 4 w 16"/>
                    <a:gd name="T25" fmla="*/ 12 h 16"/>
                    <a:gd name="T26" fmla="*/ 6 w 16"/>
                    <a:gd name="T27" fmla="*/ 16 h 16"/>
                    <a:gd name="T28" fmla="*/ 10 w 16"/>
                    <a:gd name="T29" fmla="*/ 16 h 16"/>
                    <a:gd name="T30" fmla="*/ 12 w 16"/>
                    <a:gd name="T31" fmla="*/ 16 h 16"/>
                    <a:gd name="T32" fmla="*/ 14 w 16"/>
                    <a:gd name="T33" fmla="*/ 16 h 16"/>
                    <a:gd name="T34" fmla="*/ 14 w 16"/>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6"/>
                    <a:gd name="T56" fmla="*/ 16 w 1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6">
                      <a:moveTo>
                        <a:pt x="14" y="16"/>
                      </a:moveTo>
                      <a:lnTo>
                        <a:pt x="16" y="14"/>
                      </a:lnTo>
                      <a:lnTo>
                        <a:pt x="16" y="10"/>
                      </a:lnTo>
                      <a:lnTo>
                        <a:pt x="16" y="8"/>
                      </a:lnTo>
                      <a:lnTo>
                        <a:pt x="14" y="4"/>
                      </a:lnTo>
                      <a:lnTo>
                        <a:pt x="10" y="2"/>
                      </a:lnTo>
                      <a:lnTo>
                        <a:pt x="8" y="0"/>
                      </a:lnTo>
                      <a:lnTo>
                        <a:pt x="4" y="0"/>
                      </a:lnTo>
                      <a:lnTo>
                        <a:pt x="2" y="2"/>
                      </a:lnTo>
                      <a:lnTo>
                        <a:pt x="0" y="4"/>
                      </a:lnTo>
                      <a:lnTo>
                        <a:pt x="0" y="6"/>
                      </a:lnTo>
                      <a:lnTo>
                        <a:pt x="2" y="10"/>
                      </a:lnTo>
                      <a:lnTo>
                        <a:pt x="4" y="12"/>
                      </a:lnTo>
                      <a:lnTo>
                        <a:pt x="6" y="16"/>
                      </a:lnTo>
                      <a:lnTo>
                        <a:pt x="10" y="16"/>
                      </a:lnTo>
                      <a:lnTo>
                        <a:pt x="12" y="16"/>
                      </a:lnTo>
                      <a:lnTo>
                        <a:pt x="14" y="16"/>
                      </a:lnTo>
                      <a:close/>
                    </a:path>
                  </a:pathLst>
                </a:custGeom>
                <a:solidFill>
                  <a:srgbClr val="FF3F3F"/>
                </a:solidFill>
                <a:ln w="9525">
                  <a:noFill/>
                  <a:round/>
                  <a:headEnd/>
                  <a:tailEnd/>
                </a:ln>
              </p:spPr>
              <p:txBody>
                <a:bodyPr>
                  <a:prstTxWarp prst="textNoShape">
                    <a:avLst/>
                  </a:prstTxWarp>
                </a:bodyPr>
                <a:lstStyle/>
                <a:p>
                  <a:endParaRPr lang="en-US"/>
                </a:p>
              </p:txBody>
            </p:sp>
            <p:sp>
              <p:nvSpPr>
                <p:cNvPr id="38958" name="Freeform 149"/>
                <p:cNvSpPr>
                  <a:spLocks noChangeAspect="1"/>
                </p:cNvSpPr>
                <p:nvPr/>
              </p:nvSpPr>
              <p:spPr bwMode="auto">
                <a:xfrm>
                  <a:off x="1663" y="2430"/>
                  <a:ext cx="10" cy="4"/>
                </a:xfrm>
                <a:custGeom>
                  <a:avLst/>
                  <a:gdLst>
                    <a:gd name="T0" fmla="*/ 4 w 10"/>
                    <a:gd name="T1" fmla="*/ 4 h 4"/>
                    <a:gd name="T2" fmla="*/ 6 w 10"/>
                    <a:gd name="T3" fmla="*/ 4 h 4"/>
                    <a:gd name="T4" fmla="*/ 8 w 10"/>
                    <a:gd name="T5" fmla="*/ 4 h 4"/>
                    <a:gd name="T6" fmla="*/ 8 w 10"/>
                    <a:gd name="T7" fmla="*/ 2 h 4"/>
                    <a:gd name="T8" fmla="*/ 10 w 10"/>
                    <a:gd name="T9" fmla="*/ 2 h 4"/>
                    <a:gd name="T10" fmla="*/ 8 w 10"/>
                    <a:gd name="T11" fmla="*/ 0 h 4"/>
                    <a:gd name="T12" fmla="*/ 8 w 10"/>
                    <a:gd name="T13" fmla="*/ 0 h 4"/>
                    <a:gd name="T14" fmla="*/ 6 w 10"/>
                    <a:gd name="T15" fmla="*/ 0 h 4"/>
                    <a:gd name="T16" fmla="*/ 4 w 10"/>
                    <a:gd name="T17" fmla="*/ 0 h 4"/>
                    <a:gd name="T18" fmla="*/ 4 w 10"/>
                    <a:gd name="T19" fmla="*/ 0 h 4"/>
                    <a:gd name="T20" fmla="*/ 2 w 10"/>
                    <a:gd name="T21" fmla="*/ 0 h 4"/>
                    <a:gd name="T22" fmla="*/ 0 w 10"/>
                    <a:gd name="T23" fmla="*/ 0 h 4"/>
                    <a:gd name="T24" fmla="*/ 0 w 10"/>
                    <a:gd name="T25" fmla="*/ 2 h 4"/>
                    <a:gd name="T26" fmla="*/ 0 w 10"/>
                    <a:gd name="T27" fmla="*/ 2 h 4"/>
                    <a:gd name="T28" fmla="*/ 2 w 10"/>
                    <a:gd name="T29" fmla="*/ 4 h 4"/>
                    <a:gd name="T30" fmla="*/ 4 w 10"/>
                    <a:gd name="T31" fmla="*/ 4 h 4"/>
                    <a:gd name="T32" fmla="*/ 4 w 10"/>
                    <a:gd name="T33" fmla="*/ 4 h 4"/>
                    <a:gd name="T34" fmla="*/ 4 w 10"/>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4"/>
                    <a:gd name="T56" fmla="*/ 10 w 10"/>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4">
                      <a:moveTo>
                        <a:pt x="4" y="4"/>
                      </a:moveTo>
                      <a:lnTo>
                        <a:pt x="6" y="4"/>
                      </a:lnTo>
                      <a:lnTo>
                        <a:pt x="8" y="4"/>
                      </a:lnTo>
                      <a:lnTo>
                        <a:pt x="8" y="2"/>
                      </a:lnTo>
                      <a:lnTo>
                        <a:pt x="10" y="2"/>
                      </a:lnTo>
                      <a:lnTo>
                        <a:pt x="8" y="0"/>
                      </a:lnTo>
                      <a:lnTo>
                        <a:pt x="6" y="0"/>
                      </a:lnTo>
                      <a:lnTo>
                        <a:pt x="4" y="0"/>
                      </a:lnTo>
                      <a:lnTo>
                        <a:pt x="2" y="0"/>
                      </a:lnTo>
                      <a:lnTo>
                        <a:pt x="0" y="0"/>
                      </a:lnTo>
                      <a:lnTo>
                        <a:pt x="0" y="2"/>
                      </a:lnTo>
                      <a:lnTo>
                        <a:pt x="2" y="4"/>
                      </a:lnTo>
                      <a:lnTo>
                        <a:pt x="4" y="4"/>
                      </a:lnTo>
                      <a:close/>
                    </a:path>
                  </a:pathLst>
                </a:custGeom>
                <a:solidFill>
                  <a:srgbClr val="FF5900"/>
                </a:solidFill>
                <a:ln w="9525">
                  <a:noFill/>
                  <a:round/>
                  <a:headEnd/>
                  <a:tailEnd/>
                </a:ln>
              </p:spPr>
              <p:txBody>
                <a:bodyPr>
                  <a:prstTxWarp prst="textNoShape">
                    <a:avLst/>
                  </a:prstTxWarp>
                </a:bodyPr>
                <a:lstStyle/>
                <a:p>
                  <a:endParaRPr lang="en-US"/>
                </a:p>
              </p:txBody>
            </p:sp>
            <p:sp>
              <p:nvSpPr>
                <p:cNvPr id="38959" name="Freeform 150"/>
                <p:cNvSpPr>
                  <a:spLocks noChangeAspect="1"/>
                </p:cNvSpPr>
                <p:nvPr/>
              </p:nvSpPr>
              <p:spPr bwMode="auto">
                <a:xfrm>
                  <a:off x="1115" y="2904"/>
                  <a:ext cx="304" cy="184"/>
                </a:xfrm>
                <a:custGeom>
                  <a:avLst/>
                  <a:gdLst>
                    <a:gd name="T0" fmla="*/ 304 w 304"/>
                    <a:gd name="T1" fmla="*/ 14 h 184"/>
                    <a:gd name="T2" fmla="*/ 286 w 304"/>
                    <a:gd name="T3" fmla="*/ 20 h 184"/>
                    <a:gd name="T4" fmla="*/ 244 w 304"/>
                    <a:gd name="T5" fmla="*/ 26 h 184"/>
                    <a:gd name="T6" fmla="*/ 214 w 304"/>
                    <a:gd name="T7" fmla="*/ 16 h 184"/>
                    <a:gd name="T8" fmla="*/ 186 w 304"/>
                    <a:gd name="T9" fmla="*/ 8 h 184"/>
                    <a:gd name="T10" fmla="*/ 154 w 304"/>
                    <a:gd name="T11" fmla="*/ 0 h 184"/>
                    <a:gd name="T12" fmla="*/ 150 w 304"/>
                    <a:gd name="T13" fmla="*/ 10 h 184"/>
                    <a:gd name="T14" fmla="*/ 102 w 304"/>
                    <a:gd name="T15" fmla="*/ 48 h 184"/>
                    <a:gd name="T16" fmla="*/ 92 w 304"/>
                    <a:gd name="T17" fmla="*/ 50 h 184"/>
                    <a:gd name="T18" fmla="*/ 70 w 304"/>
                    <a:gd name="T19" fmla="*/ 60 h 184"/>
                    <a:gd name="T20" fmla="*/ 44 w 304"/>
                    <a:gd name="T21" fmla="*/ 72 h 184"/>
                    <a:gd name="T22" fmla="*/ 18 w 304"/>
                    <a:gd name="T23" fmla="*/ 86 h 184"/>
                    <a:gd name="T24" fmla="*/ 2 w 304"/>
                    <a:gd name="T25" fmla="*/ 98 h 184"/>
                    <a:gd name="T26" fmla="*/ 8 w 304"/>
                    <a:gd name="T27" fmla="*/ 100 h 184"/>
                    <a:gd name="T28" fmla="*/ 38 w 304"/>
                    <a:gd name="T29" fmla="*/ 92 h 184"/>
                    <a:gd name="T30" fmla="*/ 66 w 304"/>
                    <a:gd name="T31" fmla="*/ 92 h 184"/>
                    <a:gd name="T32" fmla="*/ 56 w 304"/>
                    <a:gd name="T33" fmla="*/ 108 h 184"/>
                    <a:gd name="T34" fmla="*/ 40 w 304"/>
                    <a:gd name="T35" fmla="*/ 142 h 184"/>
                    <a:gd name="T36" fmla="*/ 38 w 304"/>
                    <a:gd name="T37" fmla="*/ 160 h 184"/>
                    <a:gd name="T38" fmla="*/ 56 w 304"/>
                    <a:gd name="T39" fmla="*/ 128 h 184"/>
                    <a:gd name="T40" fmla="*/ 80 w 304"/>
                    <a:gd name="T41" fmla="*/ 96 h 184"/>
                    <a:gd name="T42" fmla="*/ 86 w 304"/>
                    <a:gd name="T43" fmla="*/ 102 h 184"/>
                    <a:gd name="T44" fmla="*/ 86 w 304"/>
                    <a:gd name="T45" fmla="*/ 142 h 184"/>
                    <a:gd name="T46" fmla="*/ 98 w 304"/>
                    <a:gd name="T47" fmla="*/ 184 h 184"/>
                    <a:gd name="T48" fmla="*/ 98 w 304"/>
                    <a:gd name="T49" fmla="*/ 154 h 184"/>
                    <a:gd name="T50" fmla="*/ 102 w 304"/>
                    <a:gd name="T51" fmla="*/ 104 h 184"/>
                    <a:gd name="T52" fmla="*/ 116 w 304"/>
                    <a:gd name="T53" fmla="*/ 90 h 184"/>
                    <a:gd name="T54" fmla="*/ 128 w 304"/>
                    <a:gd name="T55" fmla="*/ 120 h 184"/>
                    <a:gd name="T56" fmla="*/ 150 w 304"/>
                    <a:gd name="T57" fmla="*/ 156 h 184"/>
                    <a:gd name="T58" fmla="*/ 150 w 304"/>
                    <a:gd name="T59" fmla="*/ 144 h 184"/>
                    <a:gd name="T60" fmla="*/ 150 w 304"/>
                    <a:gd name="T61" fmla="*/ 114 h 184"/>
                    <a:gd name="T62" fmla="*/ 172 w 304"/>
                    <a:gd name="T63" fmla="*/ 128 h 184"/>
                    <a:gd name="T64" fmla="*/ 200 w 304"/>
                    <a:gd name="T65" fmla="*/ 144 h 184"/>
                    <a:gd name="T66" fmla="*/ 202 w 304"/>
                    <a:gd name="T67" fmla="*/ 140 h 184"/>
                    <a:gd name="T68" fmla="*/ 184 w 304"/>
                    <a:gd name="T69" fmla="*/ 114 h 184"/>
                    <a:gd name="T70" fmla="*/ 184 w 304"/>
                    <a:gd name="T71" fmla="*/ 76 h 184"/>
                    <a:gd name="T72" fmla="*/ 190 w 304"/>
                    <a:gd name="T73" fmla="*/ 80 h 184"/>
                    <a:gd name="T74" fmla="*/ 204 w 304"/>
                    <a:gd name="T75" fmla="*/ 90 h 184"/>
                    <a:gd name="T76" fmla="*/ 214 w 304"/>
                    <a:gd name="T77" fmla="*/ 94 h 184"/>
                    <a:gd name="T78" fmla="*/ 218 w 304"/>
                    <a:gd name="T79" fmla="*/ 76 h 184"/>
                    <a:gd name="T80" fmla="*/ 234 w 304"/>
                    <a:gd name="T81" fmla="*/ 58 h 184"/>
                    <a:gd name="T82" fmla="*/ 248 w 304"/>
                    <a:gd name="T83" fmla="*/ 62 h 184"/>
                    <a:gd name="T84" fmla="*/ 258 w 304"/>
                    <a:gd name="T85" fmla="*/ 76 h 184"/>
                    <a:gd name="T86" fmla="*/ 264 w 304"/>
                    <a:gd name="T87" fmla="*/ 60 h 184"/>
                    <a:gd name="T88" fmla="*/ 276 w 304"/>
                    <a:gd name="T89" fmla="*/ 44 h 184"/>
                    <a:gd name="T90" fmla="*/ 286 w 304"/>
                    <a:gd name="T91" fmla="*/ 40 h 184"/>
                    <a:gd name="T92" fmla="*/ 298 w 304"/>
                    <a:gd name="T93" fmla="*/ 2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4"/>
                    <a:gd name="T142" fmla="*/ 0 h 184"/>
                    <a:gd name="T143" fmla="*/ 304 w 3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4" h="184">
                      <a:moveTo>
                        <a:pt x="302" y="24"/>
                      </a:moveTo>
                      <a:lnTo>
                        <a:pt x="304" y="20"/>
                      </a:lnTo>
                      <a:lnTo>
                        <a:pt x="304" y="14"/>
                      </a:lnTo>
                      <a:lnTo>
                        <a:pt x="302" y="16"/>
                      </a:lnTo>
                      <a:lnTo>
                        <a:pt x="296" y="18"/>
                      </a:lnTo>
                      <a:lnTo>
                        <a:pt x="286" y="20"/>
                      </a:lnTo>
                      <a:lnTo>
                        <a:pt x="272" y="24"/>
                      </a:lnTo>
                      <a:lnTo>
                        <a:pt x="260" y="24"/>
                      </a:lnTo>
                      <a:lnTo>
                        <a:pt x="244" y="26"/>
                      </a:lnTo>
                      <a:lnTo>
                        <a:pt x="230" y="24"/>
                      </a:lnTo>
                      <a:lnTo>
                        <a:pt x="216" y="18"/>
                      </a:lnTo>
                      <a:lnTo>
                        <a:pt x="214" y="16"/>
                      </a:lnTo>
                      <a:lnTo>
                        <a:pt x="206" y="14"/>
                      </a:lnTo>
                      <a:lnTo>
                        <a:pt x="196" y="12"/>
                      </a:lnTo>
                      <a:lnTo>
                        <a:pt x="186" y="8"/>
                      </a:lnTo>
                      <a:lnTo>
                        <a:pt x="174" y="4"/>
                      </a:lnTo>
                      <a:lnTo>
                        <a:pt x="162" y="2"/>
                      </a:lnTo>
                      <a:lnTo>
                        <a:pt x="154" y="0"/>
                      </a:lnTo>
                      <a:lnTo>
                        <a:pt x="148" y="2"/>
                      </a:lnTo>
                      <a:lnTo>
                        <a:pt x="148" y="4"/>
                      </a:lnTo>
                      <a:lnTo>
                        <a:pt x="150" y="10"/>
                      </a:lnTo>
                      <a:lnTo>
                        <a:pt x="150" y="16"/>
                      </a:lnTo>
                      <a:lnTo>
                        <a:pt x="146" y="22"/>
                      </a:lnTo>
                      <a:lnTo>
                        <a:pt x="102" y="48"/>
                      </a:lnTo>
                      <a:lnTo>
                        <a:pt x="100" y="48"/>
                      </a:lnTo>
                      <a:lnTo>
                        <a:pt x="98" y="50"/>
                      </a:lnTo>
                      <a:lnTo>
                        <a:pt x="92" y="50"/>
                      </a:lnTo>
                      <a:lnTo>
                        <a:pt x="86" y="54"/>
                      </a:lnTo>
                      <a:lnTo>
                        <a:pt x="78" y="56"/>
                      </a:lnTo>
                      <a:lnTo>
                        <a:pt x="70" y="60"/>
                      </a:lnTo>
                      <a:lnTo>
                        <a:pt x="62" y="64"/>
                      </a:lnTo>
                      <a:lnTo>
                        <a:pt x="52" y="68"/>
                      </a:lnTo>
                      <a:lnTo>
                        <a:pt x="44" y="72"/>
                      </a:lnTo>
                      <a:lnTo>
                        <a:pt x="34" y="76"/>
                      </a:lnTo>
                      <a:lnTo>
                        <a:pt x="26" y="80"/>
                      </a:lnTo>
                      <a:lnTo>
                        <a:pt x="18" y="86"/>
                      </a:lnTo>
                      <a:lnTo>
                        <a:pt x="12" y="90"/>
                      </a:lnTo>
                      <a:lnTo>
                        <a:pt x="6" y="94"/>
                      </a:lnTo>
                      <a:lnTo>
                        <a:pt x="2" y="98"/>
                      </a:lnTo>
                      <a:lnTo>
                        <a:pt x="0" y="102"/>
                      </a:lnTo>
                      <a:lnTo>
                        <a:pt x="2" y="100"/>
                      </a:lnTo>
                      <a:lnTo>
                        <a:pt x="8" y="100"/>
                      </a:lnTo>
                      <a:lnTo>
                        <a:pt x="16" y="98"/>
                      </a:lnTo>
                      <a:lnTo>
                        <a:pt x="26" y="96"/>
                      </a:lnTo>
                      <a:lnTo>
                        <a:pt x="38" y="92"/>
                      </a:lnTo>
                      <a:lnTo>
                        <a:pt x="50" y="92"/>
                      </a:lnTo>
                      <a:lnTo>
                        <a:pt x="60" y="90"/>
                      </a:lnTo>
                      <a:lnTo>
                        <a:pt x="66" y="92"/>
                      </a:lnTo>
                      <a:lnTo>
                        <a:pt x="66" y="94"/>
                      </a:lnTo>
                      <a:lnTo>
                        <a:pt x="62" y="100"/>
                      </a:lnTo>
                      <a:lnTo>
                        <a:pt x="56" y="108"/>
                      </a:lnTo>
                      <a:lnTo>
                        <a:pt x="52" y="118"/>
                      </a:lnTo>
                      <a:lnTo>
                        <a:pt x="46" y="130"/>
                      </a:lnTo>
                      <a:lnTo>
                        <a:pt x="40" y="142"/>
                      </a:lnTo>
                      <a:lnTo>
                        <a:pt x="36" y="152"/>
                      </a:lnTo>
                      <a:lnTo>
                        <a:pt x="36" y="162"/>
                      </a:lnTo>
                      <a:lnTo>
                        <a:pt x="38" y="160"/>
                      </a:lnTo>
                      <a:lnTo>
                        <a:pt x="42" y="152"/>
                      </a:lnTo>
                      <a:lnTo>
                        <a:pt x="48" y="140"/>
                      </a:lnTo>
                      <a:lnTo>
                        <a:pt x="56" y="128"/>
                      </a:lnTo>
                      <a:lnTo>
                        <a:pt x="64" y="116"/>
                      </a:lnTo>
                      <a:lnTo>
                        <a:pt x="72" y="104"/>
                      </a:lnTo>
                      <a:lnTo>
                        <a:pt x="80" y="96"/>
                      </a:lnTo>
                      <a:lnTo>
                        <a:pt x="88" y="92"/>
                      </a:lnTo>
                      <a:lnTo>
                        <a:pt x="88" y="96"/>
                      </a:lnTo>
                      <a:lnTo>
                        <a:pt x="86" y="102"/>
                      </a:lnTo>
                      <a:lnTo>
                        <a:pt x="86" y="114"/>
                      </a:lnTo>
                      <a:lnTo>
                        <a:pt x="86" y="128"/>
                      </a:lnTo>
                      <a:lnTo>
                        <a:pt x="86" y="142"/>
                      </a:lnTo>
                      <a:lnTo>
                        <a:pt x="88" y="158"/>
                      </a:lnTo>
                      <a:lnTo>
                        <a:pt x="92" y="172"/>
                      </a:lnTo>
                      <a:lnTo>
                        <a:pt x="98" y="184"/>
                      </a:lnTo>
                      <a:lnTo>
                        <a:pt x="98" y="180"/>
                      </a:lnTo>
                      <a:lnTo>
                        <a:pt x="98" y="168"/>
                      </a:lnTo>
                      <a:lnTo>
                        <a:pt x="98" y="154"/>
                      </a:lnTo>
                      <a:lnTo>
                        <a:pt x="98" y="136"/>
                      </a:lnTo>
                      <a:lnTo>
                        <a:pt x="100" y="120"/>
                      </a:lnTo>
                      <a:lnTo>
                        <a:pt x="102" y="104"/>
                      </a:lnTo>
                      <a:lnTo>
                        <a:pt x="108" y="92"/>
                      </a:lnTo>
                      <a:lnTo>
                        <a:pt x="114" y="88"/>
                      </a:lnTo>
                      <a:lnTo>
                        <a:pt x="116" y="90"/>
                      </a:lnTo>
                      <a:lnTo>
                        <a:pt x="118" y="96"/>
                      </a:lnTo>
                      <a:lnTo>
                        <a:pt x="122" y="108"/>
                      </a:lnTo>
                      <a:lnTo>
                        <a:pt x="128" y="120"/>
                      </a:lnTo>
                      <a:lnTo>
                        <a:pt x="134" y="134"/>
                      </a:lnTo>
                      <a:lnTo>
                        <a:pt x="142" y="146"/>
                      </a:lnTo>
                      <a:lnTo>
                        <a:pt x="150" y="156"/>
                      </a:lnTo>
                      <a:lnTo>
                        <a:pt x="158" y="164"/>
                      </a:lnTo>
                      <a:lnTo>
                        <a:pt x="156" y="158"/>
                      </a:lnTo>
                      <a:lnTo>
                        <a:pt x="150" y="144"/>
                      </a:lnTo>
                      <a:lnTo>
                        <a:pt x="148" y="128"/>
                      </a:lnTo>
                      <a:lnTo>
                        <a:pt x="148" y="114"/>
                      </a:lnTo>
                      <a:lnTo>
                        <a:pt x="150" y="114"/>
                      </a:lnTo>
                      <a:lnTo>
                        <a:pt x="156" y="118"/>
                      </a:lnTo>
                      <a:lnTo>
                        <a:pt x="162" y="124"/>
                      </a:lnTo>
                      <a:lnTo>
                        <a:pt x="172" y="128"/>
                      </a:lnTo>
                      <a:lnTo>
                        <a:pt x="182" y="134"/>
                      </a:lnTo>
                      <a:lnTo>
                        <a:pt x="192" y="140"/>
                      </a:lnTo>
                      <a:lnTo>
                        <a:pt x="200" y="144"/>
                      </a:lnTo>
                      <a:lnTo>
                        <a:pt x="208" y="146"/>
                      </a:lnTo>
                      <a:lnTo>
                        <a:pt x="206" y="144"/>
                      </a:lnTo>
                      <a:lnTo>
                        <a:pt x="202" y="140"/>
                      </a:lnTo>
                      <a:lnTo>
                        <a:pt x="196" y="132"/>
                      </a:lnTo>
                      <a:lnTo>
                        <a:pt x="190" y="124"/>
                      </a:lnTo>
                      <a:lnTo>
                        <a:pt x="184" y="114"/>
                      </a:lnTo>
                      <a:lnTo>
                        <a:pt x="180" y="102"/>
                      </a:lnTo>
                      <a:lnTo>
                        <a:pt x="180" y="88"/>
                      </a:lnTo>
                      <a:lnTo>
                        <a:pt x="184" y="76"/>
                      </a:lnTo>
                      <a:lnTo>
                        <a:pt x="186" y="78"/>
                      </a:lnTo>
                      <a:lnTo>
                        <a:pt x="190" y="80"/>
                      </a:lnTo>
                      <a:lnTo>
                        <a:pt x="194" y="84"/>
                      </a:lnTo>
                      <a:lnTo>
                        <a:pt x="200" y="86"/>
                      </a:lnTo>
                      <a:lnTo>
                        <a:pt x="204" y="90"/>
                      </a:lnTo>
                      <a:lnTo>
                        <a:pt x="208" y="92"/>
                      </a:lnTo>
                      <a:lnTo>
                        <a:pt x="214" y="96"/>
                      </a:lnTo>
                      <a:lnTo>
                        <a:pt x="214" y="94"/>
                      </a:lnTo>
                      <a:lnTo>
                        <a:pt x="214" y="90"/>
                      </a:lnTo>
                      <a:lnTo>
                        <a:pt x="214" y="84"/>
                      </a:lnTo>
                      <a:lnTo>
                        <a:pt x="218" y="76"/>
                      </a:lnTo>
                      <a:lnTo>
                        <a:pt x="220" y="70"/>
                      </a:lnTo>
                      <a:lnTo>
                        <a:pt x="226" y="62"/>
                      </a:lnTo>
                      <a:lnTo>
                        <a:pt x="234" y="58"/>
                      </a:lnTo>
                      <a:lnTo>
                        <a:pt x="244" y="56"/>
                      </a:lnTo>
                      <a:lnTo>
                        <a:pt x="246" y="58"/>
                      </a:lnTo>
                      <a:lnTo>
                        <a:pt x="248" y="62"/>
                      </a:lnTo>
                      <a:lnTo>
                        <a:pt x="252" y="68"/>
                      </a:lnTo>
                      <a:lnTo>
                        <a:pt x="258" y="76"/>
                      </a:lnTo>
                      <a:lnTo>
                        <a:pt x="260" y="72"/>
                      </a:lnTo>
                      <a:lnTo>
                        <a:pt x="262" y="66"/>
                      </a:lnTo>
                      <a:lnTo>
                        <a:pt x="264" y="60"/>
                      </a:lnTo>
                      <a:lnTo>
                        <a:pt x="268" y="54"/>
                      </a:lnTo>
                      <a:lnTo>
                        <a:pt x="272" y="48"/>
                      </a:lnTo>
                      <a:lnTo>
                        <a:pt x="276" y="44"/>
                      </a:lnTo>
                      <a:lnTo>
                        <a:pt x="282" y="42"/>
                      </a:lnTo>
                      <a:lnTo>
                        <a:pt x="284" y="42"/>
                      </a:lnTo>
                      <a:lnTo>
                        <a:pt x="286" y="40"/>
                      </a:lnTo>
                      <a:lnTo>
                        <a:pt x="290" y="36"/>
                      </a:lnTo>
                      <a:lnTo>
                        <a:pt x="294" y="34"/>
                      </a:lnTo>
                      <a:lnTo>
                        <a:pt x="298" y="28"/>
                      </a:lnTo>
                      <a:lnTo>
                        <a:pt x="302" y="24"/>
                      </a:lnTo>
                      <a:close/>
                    </a:path>
                  </a:pathLst>
                </a:custGeom>
                <a:solidFill>
                  <a:srgbClr val="BF7F7F"/>
                </a:solidFill>
                <a:ln w="9525">
                  <a:noFill/>
                  <a:round/>
                  <a:headEnd/>
                  <a:tailEnd/>
                </a:ln>
              </p:spPr>
              <p:txBody>
                <a:bodyPr>
                  <a:prstTxWarp prst="textNoShape">
                    <a:avLst/>
                  </a:prstTxWarp>
                </a:bodyPr>
                <a:lstStyle/>
                <a:p>
                  <a:endParaRPr lang="en-US"/>
                </a:p>
              </p:txBody>
            </p:sp>
            <p:sp>
              <p:nvSpPr>
                <p:cNvPr id="38960" name="Freeform 151"/>
                <p:cNvSpPr>
                  <a:spLocks noChangeAspect="1"/>
                </p:cNvSpPr>
                <p:nvPr/>
              </p:nvSpPr>
              <p:spPr bwMode="auto">
                <a:xfrm>
                  <a:off x="1653" y="3090"/>
                  <a:ext cx="112" cy="164"/>
                </a:xfrm>
                <a:custGeom>
                  <a:avLst/>
                  <a:gdLst>
                    <a:gd name="T0" fmla="*/ 106 w 112"/>
                    <a:gd name="T1" fmla="*/ 12 h 164"/>
                    <a:gd name="T2" fmla="*/ 110 w 112"/>
                    <a:gd name="T3" fmla="*/ 16 h 164"/>
                    <a:gd name="T4" fmla="*/ 112 w 112"/>
                    <a:gd name="T5" fmla="*/ 24 h 164"/>
                    <a:gd name="T6" fmla="*/ 110 w 112"/>
                    <a:gd name="T7" fmla="*/ 38 h 164"/>
                    <a:gd name="T8" fmla="*/ 102 w 112"/>
                    <a:gd name="T9" fmla="*/ 50 h 164"/>
                    <a:gd name="T10" fmla="*/ 86 w 112"/>
                    <a:gd name="T11" fmla="*/ 72 h 164"/>
                    <a:gd name="T12" fmla="*/ 66 w 112"/>
                    <a:gd name="T13" fmla="*/ 102 h 164"/>
                    <a:gd name="T14" fmla="*/ 50 w 112"/>
                    <a:gd name="T15" fmla="*/ 124 h 164"/>
                    <a:gd name="T16" fmla="*/ 48 w 112"/>
                    <a:gd name="T17" fmla="*/ 130 h 164"/>
                    <a:gd name="T18" fmla="*/ 46 w 112"/>
                    <a:gd name="T19" fmla="*/ 136 h 164"/>
                    <a:gd name="T20" fmla="*/ 42 w 112"/>
                    <a:gd name="T21" fmla="*/ 144 h 164"/>
                    <a:gd name="T22" fmla="*/ 34 w 112"/>
                    <a:gd name="T23" fmla="*/ 150 h 164"/>
                    <a:gd name="T24" fmla="*/ 26 w 112"/>
                    <a:gd name="T25" fmla="*/ 148 h 164"/>
                    <a:gd name="T26" fmla="*/ 24 w 112"/>
                    <a:gd name="T27" fmla="*/ 150 h 164"/>
                    <a:gd name="T28" fmla="*/ 18 w 112"/>
                    <a:gd name="T29" fmla="*/ 156 h 164"/>
                    <a:gd name="T30" fmla="*/ 10 w 112"/>
                    <a:gd name="T31" fmla="*/ 162 h 164"/>
                    <a:gd name="T32" fmla="*/ 4 w 112"/>
                    <a:gd name="T33" fmla="*/ 164 h 164"/>
                    <a:gd name="T34" fmla="*/ 0 w 112"/>
                    <a:gd name="T35" fmla="*/ 162 h 164"/>
                    <a:gd name="T36" fmla="*/ 2 w 112"/>
                    <a:gd name="T37" fmla="*/ 162 h 164"/>
                    <a:gd name="T38" fmla="*/ 8 w 112"/>
                    <a:gd name="T39" fmla="*/ 158 h 164"/>
                    <a:gd name="T40" fmla="*/ 10 w 112"/>
                    <a:gd name="T41" fmla="*/ 152 h 164"/>
                    <a:gd name="T42" fmla="*/ 6 w 112"/>
                    <a:gd name="T43" fmla="*/ 150 h 164"/>
                    <a:gd name="T44" fmla="*/ 6 w 112"/>
                    <a:gd name="T45" fmla="*/ 150 h 164"/>
                    <a:gd name="T46" fmla="*/ 14 w 112"/>
                    <a:gd name="T47" fmla="*/ 140 h 164"/>
                    <a:gd name="T48" fmla="*/ 34 w 112"/>
                    <a:gd name="T49" fmla="*/ 118 h 164"/>
                    <a:gd name="T50" fmla="*/ 52 w 112"/>
                    <a:gd name="T51" fmla="*/ 90 h 164"/>
                    <a:gd name="T52" fmla="*/ 64 w 112"/>
                    <a:gd name="T53" fmla="*/ 72 h 164"/>
                    <a:gd name="T54" fmla="*/ 58 w 112"/>
                    <a:gd name="T55" fmla="*/ 78 h 164"/>
                    <a:gd name="T56" fmla="*/ 46 w 112"/>
                    <a:gd name="T57" fmla="*/ 90 h 164"/>
                    <a:gd name="T58" fmla="*/ 32 w 112"/>
                    <a:gd name="T59" fmla="*/ 102 h 164"/>
                    <a:gd name="T60" fmla="*/ 24 w 112"/>
                    <a:gd name="T61" fmla="*/ 108 h 164"/>
                    <a:gd name="T62" fmla="*/ 28 w 112"/>
                    <a:gd name="T63" fmla="*/ 100 h 164"/>
                    <a:gd name="T64" fmla="*/ 38 w 112"/>
                    <a:gd name="T65" fmla="*/ 84 h 164"/>
                    <a:gd name="T66" fmla="*/ 48 w 112"/>
                    <a:gd name="T67" fmla="*/ 66 h 164"/>
                    <a:gd name="T68" fmla="*/ 50 w 112"/>
                    <a:gd name="T69" fmla="*/ 50 h 164"/>
                    <a:gd name="T70" fmla="*/ 38 w 112"/>
                    <a:gd name="T71" fmla="*/ 58 h 164"/>
                    <a:gd name="T72" fmla="*/ 48 w 112"/>
                    <a:gd name="T73" fmla="*/ 42 h 164"/>
                    <a:gd name="T74" fmla="*/ 52 w 112"/>
                    <a:gd name="T75" fmla="*/ 36 h 164"/>
                    <a:gd name="T76" fmla="*/ 60 w 112"/>
                    <a:gd name="T77" fmla="*/ 26 h 164"/>
                    <a:gd name="T78" fmla="*/ 72 w 112"/>
                    <a:gd name="T79" fmla="*/ 14 h 164"/>
                    <a:gd name="T80" fmla="*/ 82 w 112"/>
                    <a:gd name="T81" fmla="*/ 4 h 164"/>
                    <a:gd name="T82" fmla="*/ 84 w 112"/>
                    <a:gd name="T83" fmla="*/ 4 h 164"/>
                    <a:gd name="T84" fmla="*/ 84 w 112"/>
                    <a:gd name="T85" fmla="*/ 18 h 164"/>
                    <a:gd name="T86" fmla="*/ 86 w 112"/>
                    <a:gd name="T87" fmla="*/ 24 h 164"/>
                    <a:gd name="T88" fmla="*/ 86 w 112"/>
                    <a:gd name="T89" fmla="*/ 24 h 164"/>
                    <a:gd name="T90" fmla="*/ 90 w 112"/>
                    <a:gd name="T91" fmla="*/ 22 h 164"/>
                    <a:gd name="T92" fmla="*/ 100 w 112"/>
                    <a:gd name="T93" fmla="*/ 16 h 164"/>
                    <a:gd name="T94" fmla="*/ 106 w 112"/>
                    <a:gd name="T95" fmla="*/ 1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
                    <a:gd name="T145" fmla="*/ 0 h 164"/>
                    <a:gd name="T146" fmla="*/ 112 w 112"/>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 h="164">
                      <a:moveTo>
                        <a:pt x="106" y="10"/>
                      </a:moveTo>
                      <a:lnTo>
                        <a:pt x="106" y="12"/>
                      </a:lnTo>
                      <a:lnTo>
                        <a:pt x="108" y="12"/>
                      </a:lnTo>
                      <a:lnTo>
                        <a:pt x="110" y="16"/>
                      </a:lnTo>
                      <a:lnTo>
                        <a:pt x="112" y="18"/>
                      </a:lnTo>
                      <a:lnTo>
                        <a:pt x="112" y="24"/>
                      </a:lnTo>
                      <a:lnTo>
                        <a:pt x="112" y="30"/>
                      </a:lnTo>
                      <a:lnTo>
                        <a:pt x="110" y="38"/>
                      </a:lnTo>
                      <a:lnTo>
                        <a:pt x="104" y="46"/>
                      </a:lnTo>
                      <a:lnTo>
                        <a:pt x="102" y="50"/>
                      </a:lnTo>
                      <a:lnTo>
                        <a:pt x="96" y="58"/>
                      </a:lnTo>
                      <a:lnTo>
                        <a:pt x="86" y="72"/>
                      </a:lnTo>
                      <a:lnTo>
                        <a:pt x="76" y="86"/>
                      </a:lnTo>
                      <a:lnTo>
                        <a:pt x="66" y="102"/>
                      </a:lnTo>
                      <a:lnTo>
                        <a:pt x="56" y="114"/>
                      </a:lnTo>
                      <a:lnTo>
                        <a:pt x="50" y="124"/>
                      </a:lnTo>
                      <a:lnTo>
                        <a:pt x="48" y="130"/>
                      </a:lnTo>
                      <a:lnTo>
                        <a:pt x="48" y="132"/>
                      </a:lnTo>
                      <a:lnTo>
                        <a:pt x="46" y="136"/>
                      </a:lnTo>
                      <a:lnTo>
                        <a:pt x="44" y="138"/>
                      </a:lnTo>
                      <a:lnTo>
                        <a:pt x="42" y="144"/>
                      </a:lnTo>
                      <a:lnTo>
                        <a:pt x="38" y="146"/>
                      </a:lnTo>
                      <a:lnTo>
                        <a:pt x="34" y="150"/>
                      </a:lnTo>
                      <a:lnTo>
                        <a:pt x="30" y="152"/>
                      </a:lnTo>
                      <a:lnTo>
                        <a:pt x="26" y="148"/>
                      </a:lnTo>
                      <a:lnTo>
                        <a:pt x="24" y="150"/>
                      </a:lnTo>
                      <a:lnTo>
                        <a:pt x="22" y="152"/>
                      </a:lnTo>
                      <a:lnTo>
                        <a:pt x="18" y="156"/>
                      </a:lnTo>
                      <a:lnTo>
                        <a:pt x="14" y="160"/>
                      </a:lnTo>
                      <a:lnTo>
                        <a:pt x="10" y="162"/>
                      </a:lnTo>
                      <a:lnTo>
                        <a:pt x="6" y="164"/>
                      </a:lnTo>
                      <a:lnTo>
                        <a:pt x="4" y="164"/>
                      </a:lnTo>
                      <a:lnTo>
                        <a:pt x="0" y="164"/>
                      </a:lnTo>
                      <a:lnTo>
                        <a:pt x="0" y="162"/>
                      </a:lnTo>
                      <a:lnTo>
                        <a:pt x="2" y="162"/>
                      </a:lnTo>
                      <a:lnTo>
                        <a:pt x="4" y="162"/>
                      </a:lnTo>
                      <a:lnTo>
                        <a:pt x="8" y="158"/>
                      </a:lnTo>
                      <a:lnTo>
                        <a:pt x="10" y="154"/>
                      </a:lnTo>
                      <a:lnTo>
                        <a:pt x="10" y="152"/>
                      </a:lnTo>
                      <a:lnTo>
                        <a:pt x="6" y="150"/>
                      </a:lnTo>
                      <a:lnTo>
                        <a:pt x="10" y="148"/>
                      </a:lnTo>
                      <a:lnTo>
                        <a:pt x="14" y="140"/>
                      </a:lnTo>
                      <a:lnTo>
                        <a:pt x="24" y="130"/>
                      </a:lnTo>
                      <a:lnTo>
                        <a:pt x="34" y="118"/>
                      </a:lnTo>
                      <a:lnTo>
                        <a:pt x="44" y="104"/>
                      </a:lnTo>
                      <a:lnTo>
                        <a:pt x="52" y="90"/>
                      </a:lnTo>
                      <a:lnTo>
                        <a:pt x="60" y="80"/>
                      </a:lnTo>
                      <a:lnTo>
                        <a:pt x="64" y="72"/>
                      </a:lnTo>
                      <a:lnTo>
                        <a:pt x="62" y="74"/>
                      </a:lnTo>
                      <a:lnTo>
                        <a:pt x="58" y="78"/>
                      </a:lnTo>
                      <a:lnTo>
                        <a:pt x="52" y="84"/>
                      </a:lnTo>
                      <a:lnTo>
                        <a:pt x="46" y="90"/>
                      </a:lnTo>
                      <a:lnTo>
                        <a:pt x="38" y="96"/>
                      </a:lnTo>
                      <a:lnTo>
                        <a:pt x="32" y="102"/>
                      </a:lnTo>
                      <a:lnTo>
                        <a:pt x="26" y="106"/>
                      </a:lnTo>
                      <a:lnTo>
                        <a:pt x="24" y="108"/>
                      </a:lnTo>
                      <a:lnTo>
                        <a:pt x="24" y="106"/>
                      </a:lnTo>
                      <a:lnTo>
                        <a:pt x="28" y="100"/>
                      </a:lnTo>
                      <a:lnTo>
                        <a:pt x="34" y="94"/>
                      </a:lnTo>
                      <a:lnTo>
                        <a:pt x="38" y="84"/>
                      </a:lnTo>
                      <a:lnTo>
                        <a:pt x="44" y="74"/>
                      </a:lnTo>
                      <a:lnTo>
                        <a:pt x="48" y="66"/>
                      </a:lnTo>
                      <a:lnTo>
                        <a:pt x="50" y="58"/>
                      </a:lnTo>
                      <a:lnTo>
                        <a:pt x="50" y="50"/>
                      </a:lnTo>
                      <a:lnTo>
                        <a:pt x="36" y="62"/>
                      </a:lnTo>
                      <a:lnTo>
                        <a:pt x="38" y="58"/>
                      </a:lnTo>
                      <a:lnTo>
                        <a:pt x="44" y="50"/>
                      </a:lnTo>
                      <a:lnTo>
                        <a:pt x="48" y="42"/>
                      </a:lnTo>
                      <a:lnTo>
                        <a:pt x="50" y="38"/>
                      </a:lnTo>
                      <a:lnTo>
                        <a:pt x="52" y="36"/>
                      </a:lnTo>
                      <a:lnTo>
                        <a:pt x="54" y="32"/>
                      </a:lnTo>
                      <a:lnTo>
                        <a:pt x="60" y="26"/>
                      </a:lnTo>
                      <a:lnTo>
                        <a:pt x="66" y="20"/>
                      </a:lnTo>
                      <a:lnTo>
                        <a:pt x="72" y="14"/>
                      </a:lnTo>
                      <a:lnTo>
                        <a:pt x="78" y="8"/>
                      </a:lnTo>
                      <a:lnTo>
                        <a:pt x="82" y="4"/>
                      </a:lnTo>
                      <a:lnTo>
                        <a:pt x="84" y="0"/>
                      </a:lnTo>
                      <a:lnTo>
                        <a:pt x="84" y="4"/>
                      </a:lnTo>
                      <a:lnTo>
                        <a:pt x="82" y="12"/>
                      </a:lnTo>
                      <a:lnTo>
                        <a:pt x="84" y="18"/>
                      </a:lnTo>
                      <a:lnTo>
                        <a:pt x="86" y="24"/>
                      </a:lnTo>
                      <a:lnTo>
                        <a:pt x="88" y="22"/>
                      </a:lnTo>
                      <a:lnTo>
                        <a:pt x="90" y="22"/>
                      </a:lnTo>
                      <a:lnTo>
                        <a:pt x="94" y="20"/>
                      </a:lnTo>
                      <a:lnTo>
                        <a:pt x="100" y="16"/>
                      </a:lnTo>
                      <a:lnTo>
                        <a:pt x="106" y="10"/>
                      </a:lnTo>
                      <a:close/>
                    </a:path>
                  </a:pathLst>
                </a:custGeom>
                <a:solidFill>
                  <a:srgbClr val="1E0000"/>
                </a:solidFill>
                <a:ln w="9525">
                  <a:noFill/>
                  <a:round/>
                  <a:headEnd/>
                  <a:tailEnd/>
                </a:ln>
              </p:spPr>
              <p:txBody>
                <a:bodyPr>
                  <a:prstTxWarp prst="textNoShape">
                    <a:avLst/>
                  </a:prstTxWarp>
                </a:bodyPr>
                <a:lstStyle/>
                <a:p>
                  <a:endParaRPr lang="en-US"/>
                </a:p>
              </p:txBody>
            </p:sp>
          </p:grpSp>
          <p:pic>
            <p:nvPicPr>
              <p:cNvPr id="38921" name="Picture 152" descr="cat walking2"/>
              <p:cNvPicPr preferRelativeResize="0">
                <a:picLocks noChangeAspect="1" noChangeArrowheads="1"/>
              </p:cNvPicPr>
              <p:nvPr/>
            </p:nvPicPr>
            <mc:AlternateContent>
              <mc:Choice xmlns:ma="http://schemas.microsoft.com/office/mac/drawingml/2008/main" Requires="ma">
                <p:blipFill>
                  <a:blip r:embed="rId7"/>
                  <a:srcRect/>
                  <a:stretch>
                    <a:fillRect/>
                  </a:stretch>
                </p:blipFill>
              </mc:Choice>
              <mc:Fallback>
                <p:blipFill>
                  <a:blip r:embed="rId8"/>
                  <a:srcRect/>
                  <a:stretch>
                    <a:fillRect/>
                  </a:stretch>
                </p:blipFill>
              </mc:Fallback>
            </mc:AlternateContent>
            <p:spPr bwMode="auto">
              <a:xfrm flipH="1">
                <a:off x="1056" y="3227"/>
                <a:ext cx="927" cy="644"/>
              </a:xfrm>
              <a:prstGeom prst="rect">
                <a:avLst/>
              </a:prstGeom>
              <a:noFill/>
              <a:ln w="9525">
                <a:noFill/>
                <a:miter lim="800000"/>
                <a:headEnd/>
                <a:tailEnd/>
              </a:ln>
            </p:spPr>
          </p:pic>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par>
                          <p:cTn id="8" fill="hold">
                            <p:stCondLst>
                              <p:cond delay="500"/>
                            </p:stCondLst>
                            <p:childTnLst>
                              <p:par>
                                <p:cTn id="9" presetID="3" presetClass="entr" presetSubtype="10" fill="hold" grpId="0" nodeType="afterEffect">
                                  <p:stCondLst>
                                    <p:cond delay="500"/>
                                  </p:stCondLst>
                                  <p:childTnLst>
                                    <p:set>
                                      <p:cBhvr>
                                        <p:cTn id="10" dur="1" fill="hold">
                                          <p:stCondLst>
                                            <p:cond delay="0"/>
                                          </p:stCondLst>
                                        </p:cTn>
                                        <p:tgtEl>
                                          <p:spTgt spid="144386"/>
                                        </p:tgtEl>
                                        <p:attrNameLst>
                                          <p:attrName>style.visibility</p:attrName>
                                        </p:attrNameLst>
                                      </p:cBhvr>
                                      <p:to>
                                        <p:strVal val="visible"/>
                                      </p:to>
                                    </p:set>
                                    <p:animEffect transition="in" filter="blinds(horizontal)">
                                      <p:cBhvr>
                                        <p:cTn id="11" dur="500"/>
                                        <p:tgtEl>
                                          <p:spTgt spid="144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6" grpId="0"/>
    </p:bld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40962" name="Picture 2" descr="forest2"/>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a:off x="1441450" y="1373188"/>
            <a:ext cx="6261100" cy="5484812"/>
          </a:xfrm>
          <a:prstGeom prst="rect">
            <a:avLst/>
          </a:prstGeom>
          <a:noFill/>
          <a:ln w="9525">
            <a:noFill/>
            <a:miter lim="800000"/>
            <a:headEnd/>
            <a:tailEnd/>
          </a:ln>
        </p:spPr>
      </p:pic>
      <p:sp>
        <p:nvSpPr>
          <p:cNvPr id="40963" name="Rectangle 3"/>
          <p:cNvSpPr>
            <a:spLocks noChangeArrowheads="1"/>
          </p:cNvSpPr>
          <p:nvPr/>
        </p:nvSpPr>
        <p:spPr bwMode="auto">
          <a:xfrm>
            <a:off x="3862388" y="5695950"/>
            <a:ext cx="1587" cy="3175"/>
          </a:xfrm>
          <a:prstGeom prst="rect">
            <a:avLst/>
          </a:prstGeom>
          <a:solidFill>
            <a:srgbClr val="000000"/>
          </a:solidFill>
          <a:ln w="9525">
            <a:noFill/>
            <a:miter lim="800000"/>
            <a:headEnd/>
            <a:tailEnd/>
          </a:ln>
        </p:spPr>
        <p:txBody>
          <a:bodyPr>
            <a:prstTxWarp prst="textNoShape">
              <a:avLst/>
            </a:prstTxWarp>
          </a:bodyPr>
          <a:lstStyle/>
          <a:p>
            <a:endParaRPr lang="en-US"/>
          </a:p>
        </p:txBody>
      </p:sp>
      <p:grpSp>
        <p:nvGrpSpPr>
          <p:cNvPr id="40964" name="Group 4"/>
          <p:cNvGrpSpPr>
            <a:grpSpLocks/>
          </p:cNvGrpSpPr>
          <p:nvPr/>
        </p:nvGrpSpPr>
        <p:grpSpPr bwMode="auto">
          <a:xfrm>
            <a:off x="3349625" y="2581275"/>
            <a:ext cx="3433763" cy="3903663"/>
            <a:chOff x="3482" y="1609"/>
            <a:chExt cx="2163" cy="2459"/>
          </a:xfrm>
        </p:grpSpPr>
        <p:grpSp>
          <p:nvGrpSpPr>
            <p:cNvPr id="41074" name="Group 5"/>
            <p:cNvGrpSpPr>
              <a:grpSpLocks/>
            </p:cNvGrpSpPr>
            <p:nvPr/>
          </p:nvGrpSpPr>
          <p:grpSpPr bwMode="auto">
            <a:xfrm>
              <a:off x="3482" y="1611"/>
              <a:ext cx="2145" cy="1429"/>
              <a:chOff x="3482" y="1611"/>
              <a:chExt cx="2145" cy="1429"/>
            </a:xfrm>
          </p:grpSpPr>
          <p:sp>
            <p:nvSpPr>
              <p:cNvPr id="73536" name="Freeform 6"/>
              <p:cNvSpPr>
                <a:spLocks/>
              </p:cNvSpPr>
              <p:nvPr/>
            </p:nvSpPr>
            <p:spPr bwMode="auto">
              <a:xfrm>
                <a:off x="3484" y="1611"/>
                <a:ext cx="2143" cy="1427"/>
              </a:xfrm>
              <a:custGeom>
                <a:avLst/>
                <a:gdLst>
                  <a:gd name="T0" fmla="*/ 4200 w 10713"/>
                  <a:gd name="T1" fmla="*/ 7125 h 7135"/>
                  <a:gd name="T2" fmla="*/ 3864 w 10713"/>
                  <a:gd name="T3" fmla="*/ 6818 h 7135"/>
                  <a:gd name="T4" fmla="*/ 3867 w 10713"/>
                  <a:gd name="T5" fmla="*/ 6155 h 7135"/>
                  <a:gd name="T6" fmla="*/ 2738 w 10713"/>
                  <a:gd name="T7" fmla="*/ 6486 h 7135"/>
                  <a:gd name="T8" fmla="*/ 2440 w 10713"/>
                  <a:gd name="T9" fmla="*/ 6155 h 7135"/>
                  <a:gd name="T10" fmla="*/ 2029 w 10713"/>
                  <a:gd name="T11" fmla="*/ 6121 h 7135"/>
                  <a:gd name="T12" fmla="*/ 1582 w 10713"/>
                  <a:gd name="T13" fmla="*/ 5796 h 7135"/>
                  <a:gd name="T14" fmla="*/ 1300 w 10713"/>
                  <a:gd name="T15" fmla="*/ 5562 h 7135"/>
                  <a:gd name="T16" fmla="*/ 666 w 10713"/>
                  <a:gd name="T17" fmla="*/ 5830 h 7135"/>
                  <a:gd name="T18" fmla="*/ 242 w 10713"/>
                  <a:gd name="T19" fmla="*/ 5592 h 7135"/>
                  <a:gd name="T20" fmla="*/ 17 w 10713"/>
                  <a:gd name="T21" fmla="*/ 4883 h 7135"/>
                  <a:gd name="T22" fmla="*/ 415 w 10713"/>
                  <a:gd name="T23" fmla="*/ 4393 h 7135"/>
                  <a:gd name="T24" fmla="*/ 596 w 10713"/>
                  <a:gd name="T25" fmla="*/ 3929 h 7135"/>
                  <a:gd name="T26" fmla="*/ 1014 w 10713"/>
                  <a:gd name="T27" fmla="*/ 3035 h 7135"/>
                  <a:gd name="T28" fmla="*/ 1081 w 10713"/>
                  <a:gd name="T29" fmla="*/ 2396 h 7135"/>
                  <a:gd name="T30" fmla="*/ 1735 w 10713"/>
                  <a:gd name="T31" fmla="*/ 2041 h 7135"/>
                  <a:gd name="T32" fmla="*/ 2147 w 10713"/>
                  <a:gd name="T33" fmla="*/ 1955 h 7135"/>
                  <a:gd name="T34" fmla="*/ 2313 w 10713"/>
                  <a:gd name="T35" fmla="*/ 1885 h 7135"/>
                  <a:gd name="T36" fmla="*/ 2792 w 10713"/>
                  <a:gd name="T37" fmla="*/ 1877 h 7135"/>
                  <a:gd name="T38" fmla="*/ 3181 w 10713"/>
                  <a:gd name="T39" fmla="*/ 2145 h 7135"/>
                  <a:gd name="T40" fmla="*/ 3783 w 10713"/>
                  <a:gd name="T41" fmla="*/ 1558 h 7135"/>
                  <a:gd name="T42" fmla="*/ 3974 w 10713"/>
                  <a:gd name="T43" fmla="*/ 1120 h 7135"/>
                  <a:gd name="T44" fmla="*/ 4630 w 10713"/>
                  <a:gd name="T45" fmla="*/ 731 h 7135"/>
                  <a:gd name="T46" fmla="*/ 4786 w 10713"/>
                  <a:gd name="T47" fmla="*/ 533 h 7135"/>
                  <a:gd name="T48" fmla="*/ 5163 w 10713"/>
                  <a:gd name="T49" fmla="*/ 95 h 7135"/>
                  <a:gd name="T50" fmla="*/ 5898 w 10713"/>
                  <a:gd name="T51" fmla="*/ 147 h 7135"/>
                  <a:gd name="T52" fmla="*/ 6506 w 10713"/>
                  <a:gd name="T53" fmla="*/ 380 h 7135"/>
                  <a:gd name="T54" fmla="*/ 6742 w 10713"/>
                  <a:gd name="T55" fmla="*/ 412 h 7135"/>
                  <a:gd name="T56" fmla="*/ 7263 w 10713"/>
                  <a:gd name="T57" fmla="*/ 441 h 7135"/>
                  <a:gd name="T58" fmla="*/ 7940 w 10713"/>
                  <a:gd name="T59" fmla="*/ 991 h 7135"/>
                  <a:gd name="T60" fmla="*/ 8123 w 10713"/>
                  <a:gd name="T61" fmla="*/ 1866 h 7135"/>
                  <a:gd name="T62" fmla="*/ 8200 w 10713"/>
                  <a:gd name="T63" fmla="*/ 2407 h 7135"/>
                  <a:gd name="T64" fmla="*/ 8230 w 10713"/>
                  <a:gd name="T65" fmla="*/ 2609 h 7135"/>
                  <a:gd name="T66" fmla="*/ 8486 w 10713"/>
                  <a:gd name="T67" fmla="*/ 2839 h 7135"/>
                  <a:gd name="T68" fmla="*/ 8744 w 10713"/>
                  <a:gd name="T69" fmla="*/ 3101 h 7135"/>
                  <a:gd name="T70" fmla="*/ 8864 w 10713"/>
                  <a:gd name="T71" fmla="*/ 3213 h 7135"/>
                  <a:gd name="T72" fmla="*/ 9073 w 10713"/>
                  <a:gd name="T73" fmla="*/ 2792 h 7135"/>
                  <a:gd name="T74" fmla="*/ 9174 w 10713"/>
                  <a:gd name="T75" fmla="*/ 2461 h 7135"/>
                  <a:gd name="T76" fmla="*/ 9647 w 10713"/>
                  <a:gd name="T77" fmla="*/ 2482 h 7135"/>
                  <a:gd name="T78" fmla="*/ 9803 w 10713"/>
                  <a:gd name="T79" fmla="*/ 2744 h 7135"/>
                  <a:gd name="T80" fmla="*/ 9917 w 10713"/>
                  <a:gd name="T81" fmla="*/ 3236 h 7135"/>
                  <a:gd name="T82" fmla="*/ 10180 w 10713"/>
                  <a:gd name="T83" fmla="*/ 3634 h 7135"/>
                  <a:gd name="T84" fmla="*/ 10557 w 10713"/>
                  <a:gd name="T85" fmla="*/ 4238 h 7135"/>
                  <a:gd name="T86" fmla="*/ 10702 w 10713"/>
                  <a:gd name="T87" fmla="*/ 4442 h 7135"/>
                  <a:gd name="T88" fmla="*/ 10612 w 10713"/>
                  <a:gd name="T89" fmla="*/ 5283 h 7135"/>
                  <a:gd name="T90" fmla="*/ 10431 w 10713"/>
                  <a:gd name="T91" fmla="*/ 6167 h 7135"/>
                  <a:gd name="T92" fmla="*/ 9883 w 10713"/>
                  <a:gd name="T93" fmla="*/ 6498 h 7135"/>
                  <a:gd name="T94" fmla="*/ 9483 w 10713"/>
                  <a:gd name="T95" fmla="*/ 6201 h 7135"/>
                  <a:gd name="T96" fmla="*/ 9128 w 10713"/>
                  <a:gd name="T97" fmla="*/ 6265 h 7135"/>
                  <a:gd name="T98" fmla="*/ 8451 w 10713"/>
                  <a:gd name="T99" fmla="*/ 6950 h 7135"/>
                  <a:gd name="T100" fmla="*/ 8267 w 10713"/>
                  <a:gd name="T101" fmla="*/ 7045 h 7135"/>
                  <a:gd name="T102" fmla="*/ 7757 w 10713"/>
                  <a:gd name="T103" fmla="*/ 6910 h 7135"/>
                  <a:gd name="T104" fmla="*/ 7684 w 10713"/>
                  <a:gd name="T105" fmla="*/ 6398 h 7135"/>
                  <a:gd name="T106" fmla="*/ 7362 w 10713"/>
                  <a:gd name="T107" fmla="*/ 6308 h 7135"/>
                  <a:gd name="T108" fmla="*/ 6610 w 10713"/>
                  <a:gd name="T109" fmla="*/ 6153 h 7135"/>
                  <a:gd name="T110" fmla="*/ 7119 w 10713"/>
                  <a:gd name="T111" fmla="*/ 5525 h 7135"/>
                  <a:gd name="T112" fmla="*/ 7005 w 10713"/>
                  <a:gd name="T113" fmla="*/ 4814 h 7135"/>
                  <a:gd name="T114" fmla="*/ 6584 w 10713"/>
                  <a:gd name="T115" fmla="*/ 4454 h 7135"/>
                  <a:gd name="T116" fmla="*/ 6336 w 10713"/>
                  <a:gd name="T117" fmla="*/ 3320 h 7135"/>
                  <a:gd name="T118" fmla="*/ 6143 w 10713"/>
                  <a:gd name="T119" fmla="*/ 2905 h 7135"/>
                  <a:gd name="T120" fmla="*/ 5739 w 10713"/>
                  <a:gd name="T121" fmla="*/ 2422 h 7135"/>
                  <a:gd name="T122" fmla="*/ 5406 w 10713"/>
                  <a:gd name="T123" fmla="*/ 2631 h 71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13"/>
                  <a:gd name="T187" fmla="*/ 0 h 7135"/>
                  <a:gd name="T188" fmla="*/ 10713 w 10713"/>
                  <a:gd name="T189" fmla="*/ 7135 h 71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13" h="7135">
                    <a:moveTo>
                      <a:pt x="4544" y="7030"/>
                    </a:moveTo>
                    <a:lnTo>
                      <a:pt x="4541" y="7034"/>
                    </a:lnTo>
                    <a:lnTo>
                      <a:pt x="4533" y="7043"/>
                    </a:lnTo>
                    <a:lnTo>
                      <a:pt x="4518" y="7051"/>
                    </a:lnTo>
                    <a:lnTo>
                      <a:pt x="4501" y="7065"/>
                    </a:lnTo>
                    <a:lnTo>
                      <a:pt x="4475" y="7080"/>
                    </a:lnTo>
                    <a:lnTo>
                      <a:pt x="4449" y="7097"/>
                    </a:lnTo>
                    <a:lnTo>
                      <a:pt x="4415" y="7112"/>
                    </a:lnTo>
                    <a:lnTo>
                      <a:pt x="4380" y="7123"/>
                    </a:lnTo>
                    <a:lnTo>
                      <a:pt x="4339" y="7131"/>
                    </a:lnTo>
                    <a:lnTo>
                      <a:pt x="4296" y="7135"/>
                    </a:lnTo>
                    <a:lnTo>
                      <a:pt x="4250" y="7135"/>
                    </a:lnTo>
                    <a:lnTo>
                      <a:pt x="4227" y="7131"/>
                    </a:lnTo>
                    <a:lnTo>
                      <a:pt x="4200" y="7125"/>
                    </a:lnTo>
                    <a:lnTo>
                      <a:pt x="4175" y="7120"/>
                    </a:lnTo>
                    <a:lnTo>
                      <a:pt x="4149" y="7112"/>
                    </a:lnTo>
                    <a:lnTo>
                      <a:pt x="4123" y="7099"/>
                    </a:lnTo>
                    <a:lnTo>
                      <a:pt x="4097" y="7086"/>
                    </a:lnTo>
                    <a:lnTo>
                      <a:pt x="4069" y="7071"/>
                    </a:lnTo>
                    <a:lnTo>
                      <a:pt x="4043" y="7051"/>
                    </a:lnTo>
                    <a:lnTo>
                      <a:pt x="4013" y="7030"/>
                    </a:lnTo>
                    <a:lnTo>
                      <a:pt x="3985" y="7005"/>
                    </a:lnTo>
                    <a:lnTo>
                      <a:pt x="3959" y="6979"/>
                    </a:lnTo>
                    <a:lnTo>
                      <a:pt x="3933" y="6950"/>
                    </a:lnTo>
                    <a:lnTo>
                      <a:pt x="3912" y="6918"/>
                    </a:lnTo>
                    <a:lnTo>
                      <a:pt x="3893" y="6886"/>
                    </a:lnTo>
                    <a:lnTo>
                      <a:pt x="3878" y="6852"/>
                    </a:lnTo>
                    <a:lnTo>
                      <a:pt x="3864" y="6818"/>
                    </a:lnTo>
                    <a:lnTo>
                      <a:pt x="3852" y="6783"/>
                    </a:lnTo>
                    <a:lnTo>
                      <a:pt x="3841" y="6746"/>
                    </a:lnTo>
                    <a:lnTo>
                      <a:pt x="3832" y="6708"/>
                    </a:lnTo>
                    <a:lnTo>
                      <a:pt x="3826" y="6671"/>
                    </a:lnTo>
                    <a:lnTo>
                      <a:pt x="3821" y="6596"/>
                    </a:lnTo>
                    <a:lnTo>
                      <a:pt x="3818" y="6521"/>
                    </a:lnTo>
                    <a:lnTo>
                      <a:pt x="3821" y="6446"/>
                    </a:lnTo>
                    <a:lnTo>
                      <a:pt x="3826" y="6377"/>
                    </a:lnTo>
                    <a:lnTo>
                      <a:pt x="3835" y="6311"/>
                    </a:lnTo>
                    <a:lnTo>
                      <a:pt x="3847" y="6250"/>
                    </a:lnTo>
                    <a:lnTo>
                      <a:pt x="3852" y="6224"/>
                    </a:lnTo>
                    <a:lnTo>
                      <a:pt x="3858" y="6199"/>
                    </a:lnTo>
                    <a:lnTo>
                      <a:pt x="3864" y="6175"/>
                    </a:lnTo>
                    <a:lnTo>
                      <a:pt x="3867" y="6155"/>
                    </a:lnTo>
                    <a:lnTo>
                      <a:pt x="3873" y="6138"/>
                    </a:lnTo>
                    <a:lnTo>
                      <a:pt x="3875" y="6123"/>
                    </a:lnTo>
                    <a:lnTo>
                      <a:pt x="3878" y="6112"/>
                    </a:lnTo>
                    <a:lnTo>
                      <a:pt x="3881" y="6101"/>
                    </a:lnTo>
                    <a:lnTo>
                      <a:pt x="3884" y="6098"/>
                    </a:lnTo>
                    <a:lnTo>
                      <a:pt x="3884" y="6095"/>
                    </a:lnTo>
                    <a:lnTo>
                      <a:pt x="3254" y="5770"/>
                    </a:lnTo>
                    <a:lnTo>
                      <a:pt x="3379" y="6400"/>
                    </a:lnTo>
                    <a:lnTo>
                      <a:pt x="2745" y="6527"/>
                    </a:lnTo>
                    <a:lnTo>
                      <a:pt x="2745" y="6521"/>
                    </a:lnTo>
                    <a:lnTo>
                      <a:pt x="2743" y="6515"/>
                    </a:lnTo>
                    <a:lnTo>
                      <a:pt x="2743" y="6510"/>
                    </a:lnTo>
                    <a:lnTo>
                      <a:pt x="2740" y="6498"/>
                    </a:lnTo>
                    <a:lnTo>
                      <a:pt x="2738" y="6486"/>
                    </a:lnTo>
                    <a:lnTo>
                      <a:pt x="2732" y="6461"/>
                    </a:lnTo>
                    <a:lnTo>
                      <a:pt x="2721" y="6429"/>
                    </a:lnTo>
                    <a:lnTo>
                      <a:pt x="2708" y="6392"/>
                    </a:lnTo>
                    <a:lnTo>
                      <a:pt x="2691" y="6355"/>
                    </a:lnTo>
                    <a:lnTo>
                      <a:pt x="2668" y="6317"/>
                    </a:lnTo>
                    <a:lnTo>
                      <a:pt x="2639" y="6280"/>
                    </a:lnTo>
                    <a:lnTo>
                      <a:pt x="2607" y="6245"/>
                    </a:lnTo>
                    <a:lnTo>
                      <a:pt x="2588" y="6228"/>
                    </a:lnTo>
                    <a:lnTo>
                      <a:pt x="2567" y="6213"/>
                    </a:lnTo>
                    <a:lnTo>
                      <a:pt x="2547" y="6199"/>
                    </a:lnTo>
                    <a:lnTo>
                      <a:pt x="2521" y="6184"/>
                    </a:lnTo>
                    <a:lnTo>
                      <a:pt x="2498" y="6173"/>
                    </a:lnTo>
                    <a:lnTo>
                      <a:pt x="2469" y="6162"/>
                    </a:lnTo>
                    <a:lnTo>
                      <a:pt x="2440" y="6155"/>
                    </a:lnTo>
                    <a:lnTo>
                      <a:pt x="2409" y="6147"/>
                    </a:lnTo>
                    <a:lnTo>
                      <a:pt x="2377" y="6144"/>
                    </a:lnTo>
                    <a:lnTo>
                      <a:pt x="2343" y="6144"/>
                    </a:lnTo>
                    <a:lnTo>
                      <a:pt x="2305" y="6144"/>
                    </a:lnTo>
                    <a:lnTo>
                      <a:pt x="2265" y="6147"/>
                    </a:lnTo>
                    <a:lnTo>
                      <a:pt x="2227" y="6149"/>
                    </a:lnTo>
                    <a:lnTo>
                      <a:pt x="2190" y="6153"/>
                    </a:lnTo>
                    <a:lnTo>
                      <a:pt x="2158" y="6153"/>
                    </a:lnTo>
                    <a:lnTo>
                      <a:pt x="2130" y="6149"/>
                    </a:lnTo>
                    <a:lnTo>
                      <a:pt x="2106" y="6147"/>
                    </a:lnTo>
                    <a:lnTo>
                      <a:pt x="2083" y="6141"/>
                    </a:lnTo>
                    <a:lnTo>
                      <a:pt x="2063" y="6136"/>
                    </a:lnTo>
                    <a:lnTo>
                      <a:pt x="2046" y="6130"/>
                    </a:lnTo>
                    <a:lnTo>
                      <a:pt x="2029" y="6121"/>
                    </a:lnTo>
                    <a:lnTo>
                      <a:pt x="2017" y="6110"/>
                    </a:lnTo>
                    <a:lnTo>
                      <a:pt x="2005" y="6101"/>
                    </a:lnTo>
                    <a:lnTo>
                      <a:pt x="1997" y="6089"/>
                    </a:lnTo>
                    <a:lnTo>
                      <a:pt x="1986" y="6067"/>
                    </a:lnTo>
                    <a:lnTo>
                      <a:pt x="1980" y="6040"/>
                    </a:lnTo>
                    <a:lnTo>
                      <a:pt x="1977" y="6014"/>
                    </a:lnTo>
                    <a:lnTo>
                      <a:pt x="1980" y="5988"/>
                    </a:lnTo>
                    <a:lnTo>
                      <a:pt x="1986" y="5966"/>
                    </a:lnTo>
                    <a:lnTo>
                      <a:pt x="1994" y="5943"/>
                    </a:lnTo>
                    <a:lnTo>
                      <a:pt x="1999" y="5923"/>
                    </a:lnTo>
                    <a:lnTo>
                      <a:pt x="2008" y="5908"/>
                    </a:lnTo>
                    <a:lnTo>
                      <a:pt x="2011" y="5899"/>
                    </a:lnTo>
                    <a:lnTo>
                      <a:pt x="2014" y="5896"/>
                    </a:lnTo>
                    <a:lnTo>
                      <a:pt x="1582" y="5796"/>
                    </a:lnTo>
                    <a:lnTo>
                      <a:pt x="1582" y="5792"/>
                    </a:lnTo>
                    <a:lnTo>
                      <a:pt x="1576" y="5784"/>
                    </a:lnTo>
                    <a:lnTo>
                      <a:pt x="1571" y="5770"/>
                    </a:lnTo>
                    <a:lnTo>
                      <a:pt x="1562" y="5753"/>
                    </a:lnTo>
                    <a:lnTo>
                      <a:pt x="1550" y="5732"/>
                    </a:lnTo>
                    <a:lnTo>
                      <a:pt x="1535" y="5709"/>
                    </a:lnTo>
                    <a:lnTo>
                      <a:pt x="1518" y="5686"/>
                    </a:lnTo>
                    <a:lnTo>
                      <a:pt x="1498" y="5663"/>
                    </a:lnTo>
                    <a:lnTo>
                      <a:pt x="1472" y="5640"/>
                    </a:lnTo>
                    <a:lnTo>
                      <a:pt x="1446" y="5618"/>
                    </a:lnTo>
                    <a:lnTo>
                      <a:pt x="1415" y="5597"/>
                    </a:lnTo>
                    <a:lnTo>
                      <a:pt x="1380" y="5582"/>
                    </a:lnTo>
                    <a:lnTo>
                      <a:pt x="1343" y="5571"/>
                    </a:lnTo>
                    <a:lnTo>
                      <a:pt x="1300" y="5562"/>
                    </a:lnTo>
                    <a:lnTo>
                      <a:pt x="1277" y="5562"/>
                    </a:lnTo>
                    <a:lnTo>
                      <a:pt x="1253" y="5562"/>
                    </a:lnTo>
                    <a:lnTo>
                      <a:pt x="1230" y="5565"/>
                    </a:lnTo>
                    <a:lnTo>
                      <a:pt x="1204" y="5568"/>
                    </a:lnTo>
                    <a:lnTo>
                      <a:pt x="1178" y="5573"/>
                    </a:lnTo>
                    <a:lnTo>
                      <a:pt x="1152" y="5582"/>
                    </a:lnTo>
                    <a:lnTo>
                      <a:pt x="1098" y="5603"/>
                    </a:lnTo>
                    <a:lnTo>
                      <a:pt x="1046" y="5629"/>
                    </a:lnTo>
                    <a:lnTo>
                      <a:pt x="991" y="5657"/>
                    </a:lnTo>
                    <a:lnTo>
                      <a:pt x="881" y="5724"/>
                    </a:lnTo>
                    <a:lnTo>
                      <a:pt x="827" y="5755"/>
                    </a:lnTo>
                    <a:lnTo>
                      <a:pt x="775" y="5787"/>
                    </a:lnTo>
                    <a:lnTo>
                      <a:pt x="720" y="5810"/>
                    </a:lnTo>
                    <a:lnTo>
                      <a:pt x="666" y="5830"/>
                    </a:lnTo>
                    <a:lnTo>
                      <a:pt x="637" y="5836"/>
                    </a:lnTo>
                    <a:lnTo>
                      <a:pt x="611" y="5842"/>
                    </a:lnTo>
                    <a:lnTo>
                      <a:pt x="582" y="5842"/>
                    </a:lnTo>
                    <a:lnTo>
                      <a:pt x="556" y="5842"/>
                    </a:lnTo>
                    <a:lnTo>
                      <a:pt x="531" y="5839"/>
                    </a:lnTo>
                    <a:lnTo>
                      <a:pt x="501" y="5833"/>
                    </a:lnTo>
                    <a:lnTo>
                      <a:pt x="475" y="5824"/>
                    </a:lnTo>
                    <a:lnTo>
                      <a:pt x="449" y="5810"/>
                    </a:lnTo>
                    <a:lnTo>
                      <a:pt x="421" y="5792"/>
                    </a:lnTo>
                    <a:lnTo>
                      <a:pt x="395" y="5773"/>
                    </a:lnTo>
                    <a:lnTo>
                      <a:pt x="369" y="5749"/>
                    </a:lnTo>
                    <a:lnTo>
                      <a:pt x="342" y="5721"/>
                    </a:lnTo>
                    <a:lnTo>
                      <a:pt x="291" y="5657"/>
                    </a:lnTo>
                    <a:lnTo>
                      <a:pt x="242" y="5592"/>
                    </a:lnTo>
                    <a:lnTo>
                      <a:pt x="193" y="5522"/>
                    </a:lnTo>
                    <a:lnTo>
                      <a:pt x="150" y="5453"/>
                    </a:lnTo>
                    <a:lnTo>
                      <a:pt x="110" y="5384"/>
                    </a:lnTo>
                    <a:lnTo>
                      <a:pt x="75" y="5311"/>
                    </a:lnTo>
                    <a:lnTo>
                      <a:pt x="43" y="5237"/>
                    </a:lnTo>
                    <a:lnTo>
                      <a:pt x="20" y="5165"/>
                    </a:lnTo>
                    <a:lnTo>
                      <a:pt x="11" y="5130"/>
                    </a:lnTo>
                    <a:lnTo>
                      <a:pt x="6" y="5093"/>
                    </a:lnTo>
                    <a:lnTo>
                      <a:pt x="3" y="5059"/>
                    </a:lnTo>
                    <a:lnTo>
                      <a:pt x="0" y="5021"/>
                    </a:lnTo>
                    <a:lnTo>
                      <a:pt x="0" y="4986"/>
                    </a:lnTo>
                    <a:lnTo>
                      <a:pt x="3" y="4952"/>
                    </a:lnTo>
                    <a:lnTo>
                      <a:pt x="9" y="4917"/>
                    </a:lnTo>
                    <a:lnTo>
                      <a:pt x="17" y="4883"/>
                    </a:lnTo>
                    <a:lnTo>
                      <a:pt x="26" y="4848"/>
                    </a:lnTo>
                    <a:lnTo>
                      <a:pt x="41" y="4817"/>
                    </a:lnTo>
                    <a:lnTo>
                      <a:pt x="58" y="4785"/>
                    </a:lnTo>
                    <a:lnTo>
                      <a:pt x="78" y="4754"/>
                    </a:lnTo>
                    <a:lnTo>
                      <a:pt x="101" y="4722"/>
                    </a:lnTo>
                    <a:lnTo>
                      <a:pt x="127" y="4690"/>
                    </a:lnTo>
                    <a:lnTo>
                      <a:pt x="155" y="4661"/>
                    </a:lnTo>
                    <a:lnTo>
                      <a:pt x="191" y="4632"/>
                    </a:lnTo>
                    <a:lnTo>
                      <a:pt x="225" y="4604"/>
                    </a:lnTo>
                    <a:lnTo>
                      <a:pt x="256" y="4575"/>
                    </a:lnTo>
                    <a:lnTo>
                      <a:pt x="288" y="4546"/>
                    </a:lnTo>
                    <a:lnTo>
                      <a:pt x="316" y="4514"/>
                    </a:lnTo>
                    <a:lnTo>
                      <a:pt x="369" y="4454"/>
                    </a:lnTo>
                    <a:lnTo>
                      <a:pt x="415" y="4393"/>
                    </a:lnTo>
                    <a:lnTo>
                      <a:pt x="452" y="4333"/>
                    </a:lnTo>
                    <a:lnTo>
                      <a:pt x="486" y="4275"/>
                    </a:lnTo>
                    <a:lnTo>
                      <a:pt x="513" y="4217"/>
                    </a:lnTo>
                    <a:lnTo>
                      <a:pt x="536" y="4166"/>
                    </a:lnTo>
                    <a:lnTo>
                      <a:pt x="553" y="4114"/>
                    </a:lnTo>
                    <a:lnTo>
                      <a:pt x="568" y="4068"/>
                    </a:lnTo>
                    <a:lnTo>
                      <a:pt x="579" y="4028"/>
                    </a:lnTo>
                    <a:lnTo>
                      <a:pt x="587" y="3993"/>
                    </a:lnTo>
                    <a:lnTo>
                      <a:pt x="591" y="3976"/>
                    </a:lnTo>
                    <a:lnTo>
                      <a:pt x="591" y="3965"/>
                    </a:lnTo>
                    <a:lnTo>
                      <a:pt x="593" y="3953"/>
                    </a:lnTo>
                    <a:lnTo>
                      <a:pt x="593" y="3942"/>
                    </a:lnTo>
                    <a:lnTo>
                      <a:pt x="596" y="3935"/>
                    </a:lnTo>
                    <a:lnTo>
                      <a:pt x="596" y="3929"/>
                    </a:lnTo>
                    <a:lnTo>
                      <a:pt x="596" y="3924"/>
                    </a:lnTo>
                    <a:lnTo>
                      <a:pt x="1126" y="3267"/>
                    </a:lnTo>
                    <a:lnTo>
                      <a:pt x="1126" y="3265"/>
                    </a:lnTo>
                    <a:lnTo>
                      <a:pt x="1120" y="3259"/>
                    </a:lnTo>
                    <a:lnTo>
                      <a:pt x="1115" y="3250"/>
                    </a:lnTo>
                    <a:lnTo>
                      <a:pt x="1109" y="3239"/>
                    </a:lnTo>
                    <a:lnTo>
                      <a:pt x="1098" y="3222"/>
                    </a:lnTo>
                    <a:lnTo>
                      <a:pt x="1089" y="3202"/>
                    </a:lnTo>
                    <a:lnTo>
                      <a:pt x="1077" y="3181"/>
                    </a:lnTo>
                    <a:lnTo>
                      <a:pt x="1064" y="3155"/>
                    </a:lnTo>
                    <a:lnTo>
                      <a:pt x="1051" y="3129"/>
                    </a:lnTo>
                    <a:lnTo>
                      <a:pt x="1040" y="3101"/>
                    </a:lnTo>
                    <a:lnTo>
                      <a:pt x="1026" y="3069"/>
                    </a:lnTo>
                    <a:lnTo>
                      <a:pt x="1014" y="3035"/>
                    </a:lnTo>
                    <a:lnTo>
                      <a:pt x="991" y="2962"/>
                    </a:lnTo>
                    <a:lnTo>
                      <a:pt x="971" y="2885"/>
                    </a:lnTo>
                    <a:lnTo>
                      <a:pt x="965" y="2845"/>
                    </a:lnTo>
                    <a:lnTo>
                      <a:pt x="959" y="2804"/>
                    </a:lnTo>
                    <a:lnTo>
                      <a:pt x="957" y="2764"/>
                    </a:lnTo>
                    <a:lnTo>
                      <a:pt x="957" y="2721"/>
                    </a:lnTo>
                    <a:lnTo>
                      <a:pt x="959" y="2680"/>
                    </a:lnTo>
                    <a:lnTo>
                      <a:pt x="965" y="2637"/>
                    </a:lnTo>
                    <a:lnTo>
                      <a:pt x="974" y="2594"/>
                    </a:lnTo>
                    <a:lnTo>
                      <a:pt x="988" y="2554"/>
                    </a:lnTo>
                    <a:lnTo>
                      <a:pt x="1006" y="2513"/>
                    </a:lnTo>
                    <a:lnTo>
                      <a:pt x="1026" y="2473"/>
                    </a:lnTo>
                    <a:lnTo>
                      <a:pt x="1051" y="2433"/>
                    </a:lnTo>
                    <a:lnTo>
                      <a:pt x="1081" y="2396"/>
                    </a:lnTo>
                    <a:lnTo>
                      <a:pt x="1115" y="2358"/>
                    </a:lnTo>
                    <a:lnTo>
                      <a:pt x="1156" y="2323"/>
                    </a:lnTo>
                    <a:lnTo>
                      <a:pt x="1202" y="2289"/>
                    </a:lnTo>
                    <a:lnTo>
                      <a:pt x="1253" y="2257"/>
                    </a:lnTo>
                    <a:lnTo>
                      <a:pt x="1309" y="2229"/>
                    </a:lnTo>
                    <a:lnTo>
                      <a:pt x="1360" y="2199"/>
                    </a:lnTo>
                    <a:lnTo>
                      <a:pt x="1412" y="2173"/>
                    </a:lnTo>
                    <a:lnTo>
                      <a:pt x="1461" y="2151"/>
                    </a:lnTo>
                    <a:lnTo>
                      <a:pt x="1509" y="2128"/>
                    </a:lnTo>
                    <a:lnTo>
                      <a:pt x="1559" y="2108"/>
                    </a:lnTo>
                    <a:lnTo>
                      <a:pt x="1605" y="2087"/>
                    </a:lnTo>
                    <a:lnTo>
                      <a:pt x="1648" y="2070"/>
                    </a:lnTo>
                    <a:lnTo>
                      <a:pt x="1691" y="2055"/>
                    </a:lnTo>
                    <a:lnTo>
                      <a:pt x="1735" y="2041"/>
                    </a:lnTo>
                    <a:lnTo>
                      <a:pt x="1775" y="2027"/>
                    </a:lnTo>
                    <a:lnTo>
                      <a:pt x="1812" y="2016"/>
                    </a:lnTo>
                    <a:lnTo>
                      <a:pt x="1850" y="2007"/>
                    </a:lnTo>
                    <a:lnTo>
                      <a:pt x="1887" y="1998"/>
                    </a:lnTo>
                    <a:lnTo>
                      <a:pt x="1922" y="1990"/>
                    </a:lnTo>
                    <a:lnTo>
                      <a:pt x="1954" y="1981"/>
                    </a:lnTo>
                    <a:lnTo>
                      <a:pt x="1982" y="1975"/>
                    </a:lnTo>
                    <a:lnTo>
                      <a:pt x="2011" y="1969"/>
                    </a:lnTo>
                    <a:lnTo>
                      <a:pt x="2040" y="1966"/>
                    </a:lnTo>
                    <a:lnTo>
                      <a:pt x="2066" y="1960"/>
                    </a:lnTo>
                    <a:lnTo>
                      <a:pt x="2089" y="1958"/>
                    </a:lnTo>
                    <a:lnTo>
                      <a:pt x="2109" y="1958"/>
                    </a:lnTo>
                    <a:lnTo>
                      <a:pt x="2130" y="1955"/>
                    </a:lnTo>
                    <a:lnTo>
                      <a:pt x="2147" y="1955"/>
                    </a:lnTo>
                    <a:lnTo>
                      <a:pt x="2164" y="1952"/>
                    </a:lnTo>
                    <a:lnTo>
                      <a:pt x="2175" y="1952"/>
                    </a:lnTo>
                    <a:lnTo>
                      <a:pt x="2190" y="1952"/>
                    </a:lnTo>
                    <a:lnTo>
                      <a:pt x="2199" y="1952"/>
                    </a:lnTo>
                    <a:lnTo>
                      <a:pt x="2207" y="1952"/>
                    </a:lnTo>
                    <a:lnTo>
                      <a:pt x="2210" y="1952"/>
                    </a:lnTo>
                    <a:lnTo>
                      <a:pt x="2216" y="1952"/>
                    </a:lnTo>
                    <a:lnTo>
                      <a:pt x="2222" y="1949"/>
                    </a:lnTo>
                    <a:lnTo>
                      <a:pt x="2224" y="1943"/>
                    </a:lnTo>
                    <a:lnTo>
                      <a:pt x="2233" y="1938"/>
                    </a:lnTo>
                    <a:lnTo>
                      <a:pt x="2242" y="1932"/>
                    </a:lnTo>
                    <a:lnTo>
                      <a:pt x="2253" y="1923"/>
                    </a:lnTo>
                    <a:lnTo>
                      <a:pt x="2279" y="1906"/>
                    </a:lnTo>
                    <a:lnTo>
                      <a:pt x="2313" y="1885"/>
                    </a:lnTo>
                    <a:lnTo>
                      <a:pt x="2351" y="1866"/>
                    </a:lnTo>
                    <a:lnTo>
                      <a:pt x="2394" y="1846"/>
                    </a:lnTo>
                    <a:lnTo>
                      <a:pt x="2440" y="1829"/>
                    </a:lnTo>
                    <a:lnTo>
                      <a:pt x="2489" y="1816"/>
                    </a:lnTo>
                    <a:lnTo>
                      <a:pt x="2545" y="1808"/>
                    </a:lnTo>
                    <a:lnTo>
                      <a:pt x="2570" y="1805"/>
                    </a:lnTo>
                    <a:lnTo>
                      <a:pt x="2599" y="1805"/>
                    </a:lnTo>
                    <a:lnTo>
                      <a:pt x="2625" y="1808"/>
                    </a:lnTo>
                    <a:lnTo>
                      <a:pt x="2654" y="1814"/>
                    </a:lnTo>
                    <a:lnTo>
                      <a:pt x="2682" y="1820"/>
                    </a:lnTo>
                    <a:lnTo>
                      <a:pt x="2708" y="1831"/>
                    </a:lnTo>
                    <a:lnTo>
                      <a:pt x="2738" y="1842"/>
                    </a:lnTo>
                    <a:lnTo>
                      <a:pt x="2766" y="1857"/>
                    </a:lnTo>
                    <a:lnTo>
                      <a:pt x="2792" y="1877"/>
                    </a:lnTo>
                    <a:lnTo>
                      <a:pt x="2820" y="1898"/>
                    </a:lnTo>
                    <a:lnTo>
                      <a:pt x="2846" y="1923"/>
                    </a:lnTo>
                    <a:lnTo>
                      <a:pt x="2872" y="1952"/>
                    </a:lnTo>
                    <a:lnTo>
                      <a:pt x="2899" y="1981"/>
                    </a:lnTo>
                    <a:lnTo>
                      <a:pt x="2925" y="2010"/>
                    </a:lnTo>
                    <a:lnTo>
                      <a:pt x="2951" y="2033"/>
                    </a:lnTo>
                    <a:lnTo>
                      <a:pt x="2979" y="2053"/>
                    </a:lnTo>
                    <a:lnTo>
                      <a:pt x="3005" y="2072"/>
                    </a:lnTo>
                    <a:lnTo>
                      <a:pt x="3031" y="2091"/>
                    </a:lnTo>
                    <a:lnTo>
                      <a:pt x="3057" y="2104"/>
                    </a:lnTo>
                    <a:lnTo>
                      <a:pt x="3080" y="2117"/>
                    </a:lnTo>
                    <a:lnTo>
                      <a:pt x="3106" y="2125"/>
                    </a:lnTo>
                    <a:lnTo>
                      <a:pt x="3132" y="2134"/>
                    </a:lnTo>
                    <a:lnTo>
                      <a:pt x="3181" y="2145"/>
                    </a:lnTo>
                    <a:lnTo>
                      <a:pt x="3224" y="2151"/>
                    </a:lnTo>
                    <a:lnTo>
                      <a:pt x="3267" y="2154"/>
                    </a:lnTo>
                    <a:lnTo>
                      <a:pt x="3308" y="2151"/>
                    </a:lnTo>
                    <a:lnTo>
                      <a:pt x="3345" y="2145"/>
                    </a:lnTo>
                    <a:lnTo>
                      <a:pt x="3377" y="2136"/>
                    </a:lnTo>
                    <a:lnTo>
                      <a:pt x="3403" y="2128"/>
                    </a:lnTo>
                    <a:lnTo>
                      <a:pt x="3426" y="2119"/>
                    </a:lnTo>
                    <a:lnTo>
                      <a:pt x="3441" y="2110"/>
                    </a:lnTo>
                    <a:lnTo>
                      <a:pt x="3452" y="2108"/>
                    </a:lnTo>
                    <a:lnTo>
                      <a:pt x="3454" y="2104"/>
                    </a:lnTo>
                    <a:lnTo>
                      <a:pt x="3783" y="1575"/>
                    </a:lnTo>
                    <a:lnTo>
                      <a:pt x="3783" y="1569"/>
                    </a:lnTo>
                    <a:lnTo>
                      <a:pt x="3783" y="1563"/>
                    </a:lnTo>
                    <a:lnTo>
                      <a:pt x="3783" y="1558"/>
                    </a:lnTo>
                    <a:lnTo>
                      <a:pt x="3781" y="1537"/>
                    </a:lnTo>
                    <a:lnTo>
                      <a:pt x="3781" y="1509"/>
                    </a:lnTo>
                    <a:lnTo>
                      <a:pt x="3783" y="1477"/>
                    </a:lnTo>
                    <a:lnTo>
                      <a:pt x="3787" y="1442"/>
                    </a:lnTo>
                    <a:lnTo>
                      <a:pt x="3792" y="1402"/>
                    </a:lnTo>
                    <a:lnTo>
                      <a:pt x="3804" y="1359"/>
                    </a:lnTo>
                    <a:lnTo>
                      <a:pt x="3818" y="1316"/>
                    </a:lnTo>
                    <a:lnTo>
                      <a:pt x="3835" y="1272"/>
                    </a:lnTo>
                    <a:lnTo>
                      <a:pt x="3861" y="1229"/>
                    </a:lnTo>
                    <a:lnTo>
                      <a:pt x="3893" y="1189"/>
                    </a:lnTo>
                    <a:lnTo>
                      <a:pt x="3910" y="1172"/>
                    </a:lnTo>
                    <a:lnTo>
                      <a:pt x="3931" y="1152"/>
                    </a:lnTo>
                    <a:lnTo>
                      <a:pt x="3950" y="1135"/>
                    </a:lnTo>
                    <a:lnTo>
                      <a:pt x="3974" y="1120"/>
                    </a:lnTo>
                    <a:lnTo>
                      <a:pt x="4000" y="1103"/>
                    </a:lnTo>
                    <a:lnTo>
                      <a:pt x="4028" y="1091"/>
                    </a:lnTo>
                    <a:lnTo>
                      <a:pt x="4056" y="1079"/>
                    </a:lnTo>
                    <a:lnTo>
                      <a:pt x="4088" y="1068"/>
                    </a:lnTo>
                    <a:lnTo>
                      <a:pt x="4155" y="1045"/>
                    </a:lnTo>
                    <a:lnTo>
                      <a:pt x="4219" y="1019"/>
                    </a:lnTo>
                    <a:lnTo>
                      <a:pt x="4279" y="987"/>
                    </a:lnTo>
                    <a:lnTo>
                      <a:pt x="4339" y="956"/>
                    </a:lnTo>
                    <a:lnTo>
                      <a:pt x="4397" y="918"/>
                    </a:lnTo>
                    <a:lnTo>
                      <a:pt x="4452" y="881"/>
                    </a:lnTo>
                    <a:lnTo>
                      <a:pt x="4501" y="841"/>
                    </a:lnTo>
                    <a:lnTo>
                      <a:pt x="4550" y="804"/>
                    </a:lnTo>
                    <a:lnTo>
                      <a:pt x="4593" y="766"/>
                    </a:lnTo>
                    <a:lnTo>
                      <a:pt x="4630" y="731"/>
                    </a:lnTo>
                    <a:lnTo>
                      <a:pt x="4665" y="700"/>
                    </a:lnTo>
                    <a:lnTo>
                      <a:pt x="4694" y="671"/>
                    </a:lnTo>
                    <a:lnTo>
                      <a:pt x="4714" y="647"/>
                    </a:lnTo>
                    <a:lnTo>
                      <a:pt x="4725" y="636"/>
                    </a:lnTo>
                    <a:lnTo>
                      <a:pt x="4731" y="628"/>
                    </a:lnTo>
                    <a:lnTo>
                      <a:pt x="4737" y="622"/>
                    </a:lnTo>
                    <a:lnTo>
                      <a:pt x="4742" y="616"/>
                    </a:lnTo>
                    <a:lnTo>
                      <a:pt x="4746" y="613"/>
                    </a:lnTo>
                    <a:lnTo>
                      <a:pt x="4746" y="610"/>
                    </a:lnTo>
                    <a:lnTo>
                      <a:pt x="4752" y="604"/>
                    </a:lnTo>
                    <a:lnTo>
                      <a:pt x="4754" y="593"/>
                    </a:lnTo>
                    <a:lnTo>
                      <a:pt x="4763" y="576"/>
                    </a:lnTo>
                    <a:lnTo>
                      <a:pt x="4772" y="556"/>
                    </a:lnTo>
                    <a:lnTo>
                      <a:pt x="4786" y="533"/>
                    </a:lnTo>
                    <a:lnTo>
                      <a:pt x="4797" y="509"/>
                    </a:lnTo>
                    <a:lnTo>
                      <a:pt x="4815" y="481"/>
                    </a:lnTo>
                    <a:lnTo>
                      <a:pt x="4832" y="452"/>
                    </a:lnTo>
                    <a:lnTo>
                      <a:pt x="4852" y="421"/>
                    </a:lnTo>
                    <a:lnTo>
                      <a:pt x="4875" y="385"/>
                    </a:lnTo>
                    <a:lnTo>
                      <a:pt x="4898" y="351"/>
                    </a:lnTo>
                    <a:lnTo>
                      <a:pt x="4927" y="316"/>
                    </a:lnTo>
                    <a:lnTo>
                      <a:pt x="4953" y="282"/>
                    </a:lnTo>
                    <a:lnTo>
                      <a:pt x="4985" y="251"/>
                    </a:lnTo>
                    <a:lnTo>
                      <a:pt x="5017" y="215"/>
                    </a:lnTo>
                    <a:lnTo>
                      <a:pt x="5051" y="185"/>
                    </a:lnTo>
                    <a:lnTo>
                      <a:pt x="5086" y="153"/>
                    </a:lnTo>
                    <a:lnTo>
                      <a:pt x="5124" y="124"/>
                    </a:lnTo>
                    <a:lnTo>
                      <a:pt x="5163" y="95"/>
                    </a:lnTo>
                    <a:lnTo>
                      <a:pt x="5206" y="71"/>
                    </a:lnTo>
                    <a:lnTo>
                      <a:pt x="5249" y="49"/>
                    </a:lnTo>
                    <a:lnTo>
                      <a:pt x="5292" y="32"/>
                    </a:lnTo>
                    <a:lnTo>
                      <a:pt x="5342" y="17"/>
                    </a:lnTo>
                    <a:lnTo>
                      <a:pt x="5391" y="6"/>
                    </a:lnTo>
                    <a:lnTo>
                      <a:pt x="5440" y="0"/>
                    </a:lnTo>
                    <a:lnTo>
                      <a:pt x="5492" y="0"/>
                    </a:lnTo>
                    <a:lnTo>
                      <a:pt x="5547" y="6"/>
                    </a:lnTo>
                    <a:lnTo>
                      <a:pt x="5601" y="15"/>
                    </a:lnTo>
                    <a:lnTo>
                      <a:pt x="5659" y="32"/>
                    </a:lnTo>
                    <a:lnTo>
                      <a:pt x="5719" y="54"/>
                    </a:lnTo>
                    <a:lnTo>
                      <a:pt x="5780" y="84"/>
                    </a:lnTo>
                    <a:lnTo>
                      <a:pt x="5840" y="116"/>
                    </a:lnTo>
                    <a:lnTo>
                      <a:pt x="5898" y="147"/>
                    </a:lnTo>
                    <a:lnTo>
                      <a:pt x="5956" y="172"/>
                    </a:lnTo>
                    <a:lnTo>
                      <a:pt x="6010" y="198"/>
                    </a:lnTo>
                    <a:lnTo>
                      <a:pt x="6063" y="224"/>
                    </a:lnTo>
                    <a:lnTo>
                      <a:pt x="6111" y="245"/>
                    </a:lnTo>
                    <a:lnTo>
                      <a:pt x="6160" y="265"/>
                    </a:lnTo>
                    <a:lnTo>
                      <a:pt x="6207" y="285"/>
                    </a:lnTo>
                    <a:lnTo>
                      <a:pt x="6253" y="303"/>
                    </a:lnTo>
                    <a:lnTo>
                      <a:pt x="6293" y="316"/>
                    </a:lnTo>
                    <a:lnTo>
                      <a:pt x="6334" y="331"/>
                    </a:lnTo>
                    <a:lnTo>
                      <a:pt x="6373" y="342"/>
                    </a:lnTo>
                    <a:lnTo>
                      <a:pt x="6408" y="354"/>
                    </a:lnTo>
                    <a:lnTo>
                      <a:pt x="6442" y="363"/>
                    </a:lnTo>
                    <a:lnTo>
                      <a:pt x="6474" y="372"/>
                    </a:lnTo>
                    <a:lnTo>
                      <a:pt x="6506" y="380"/>
                    </a:lnTo>
                    <a:lnTo>
                      <a:pt x="6535" y="385"/>
                    </a:lnTo>
                    <a:lnTo>
                      <a:pt x="6560" y="391"/>
                    </a:lnTo>
                    <a:lnTo>
                      <a:pt x="6586" y="397"/>
                    </a:lnTo>
                    <a:lnTo>
                      <a:pt x="6610" y="400"/>
                    </a:lnTo>
                    <a:lnTo>
                      <a:pt x="6630" y="404"/>
                    </a:lnTo>
                    <a:lnTo>
                      <a:pt x="6650" y="406"/>
                    </a:lnTo>
                    <a:lnTo>
                      <a:pt x="6667" y="409"/>
                    </a:lnTo>
                    <a:lnTo>
                      <a:pt x="6682" y="409"/>
                    </a:lnTo>
                    <a:lnTo>
                      <a:pt x="6696" y="412"/>
                    </a:lnTo>
                    <a:lnTo>
                      <a:pt x="6708" y="412"/>
                    </a:lnTo>
                    <a:lnTo>
                      <a:pt x="6725" y="412"/>
                    </a:lnTo>
                    <a:lnTo>
                      <a:pt x="6736" y="412"/>
                    </a:lnTo>
                    <a:lnTo>
                      <a:pt x="6740" y="412"/>
                    </a:lnTo>
                    <a:lnTo>
                      <a:pt x="6742" y="412"/>
                    </a:lnTo>
                    <a:lnTo>
                      <a:pt x="6751" y="409"/>
                    </a:lnTo>
                    <a:lnTo>
                      <a:pt x="6768" y="409"/>
                    </a:lnTo>
                    <a:lnTo>
                      <a:pt x="6788" y="406"/>
                    </a:lnTo>
                    <a:lnTo>
                      <a:pt x="6814" y="404"/>
                    </a:lnTo>
                    <a:lnTo>
                      <a:pt x="6843" y="404"/>
                    </a:lnTo>
                    <a:lnTo>
                      <a:pt x="6878" y="400"/>
                    </a:lnTo>
                    <a:lnTo>
                      <a:pt x="6915" y="400"/>
                    </a:lnTo>
                    <a:lnTo>
                      <a:pt x="6958" y="400"/>
                    </a:lnTo>
                    <a:lnTo>
                      <a:pt x="7005" y="404"/>
                    </a:lnTo>
                    <a:lnTo>
                      <a:pt x="7050" y="406"/>
                    </a:lnTo>
                    <a:lnTo>
                      <a:pt x="7102" y="412"/>
                    </a:lnTo>
                    <a:lnTo>
                      <a:pt x="7155" y="417"/>
                    </a:lnTo>
                    <a:lnTo>
                      <a:pt x="7209" y="429"/>
                    </a:lnTo>
                    <a:lnTo>
                      <a:pt x="7263" y="441"/>
                    </a:lnTo>
                    <a:lnTo>
                      <a:pt x="7319" y="455"/>
                    </a:lnTo>
                    <a:lnTo>
                      <a:pt x="7376" y="472"/>
                    </a:lnTo>
                    <a:lnTo>
                      <a:pt x="7431" y="495"/>
                    </a:lnTo>
                    <a:lnTo>
                      <a:pt x="7489" y="522"/>
                    </a:lnTo>
                    <a:lnTo>
                      <a:pt x="7544" y="550"/>
                    </a:lnTo>
                    <a:lnTo>
                      <a:pt x="7601" y="582"/>
                    </a:lnTo>
                    <a:lnTo>
                      <a:pt x="7652" y="619"/>
                    </a:lnTo>
                    <a:lnTo>
                      <a:pt x="7705" y="662"/>
                    </a:lnTo>
                    <a:lnTo>
                      <a:pt x="7753" y="709"/>
                    </a:lnTo>
                    <a:lnTo>
                      <a:pt x="7802" y="763"/>
                    </a:lnTo>
                    <a:lnTo>
                      <a:pt x="7846" y="821"/>
                    </a:lnTo>
                    <a:lnTo>
                      <a:pt x="7886" y="884"/>
                    </a:lnTo>
                    <a:lnTo>
                      <a:pt x="7923" y="953"/>
                    </a:lnTo>
                    <a:lnTo>
                      <a:pt x="7940" y="991"/>
                    </a:lnTo>
                    <a:lnTo>
                      <a:pt x="7959" y="1028"/>
                    </a:lnTo>
                    <a:lnTo>
                      <a:pt x="7972" y="1068"/>
                    </a:lnTo>
                    <a:lnTo>
                      <a:pt x="7987" y="1111"/>
                    </a:lnTo>
                    <a:lnTo>
                      <a:pt x="7998" y="1154"/>
                    </a:lnTo>
                    <a:lnTo>
                      <a:pt x="8010" y="1201"/>
                    </a:lnTo>
                    <a:lnTo>
                      <a:pt x="8022" y="1247"/>
                    </a:lnTo>
                    <a:lnTo>
                      <a:pt x="8030" y="1296"/>
                    </a:lnTo>
                    <a:lnTo>
                      <a:pt x="8047" y="1393"/>
                    </a:lnTo>
                    <a:lnTo>
                      <a:pt x="8062" y="1483"/>
                    </a:lnTo>
                    <a:lnTo>
                      <a:pt x="8077" y="1569"/>
                    </a:lnTo>
                    <a:lnTo>
                      <a:pt x="8088" y="1653"/>
                    </a:lnTo>
                    <a:lnTo>
                      <a:pt x="8103" y="1728"/>
                    </a:lnTo>
                    <a:lnTo>
                      <a:pt x="8114" y="1799"/>
                    </a:lnTo>
                    <a:lnTo>
                      <a:pt x="8123" y="1866"/>
                    </a:lnTo>
                    <a:lnTo>
                      <a:pt x="8134" y="1928"/>
                    </a:lnTo>
                    <a:lnTo>
                      <a:pt x="8142" y="1986"/>
                    </a:lnTo>
                    <a:lnTo>
                      <a:pt x="8151" y="2041"/>
                    </a:lnTo>
                    <a:lnTo>
                      <a:pt x="8157" y="2093"/>
                    </a:lnTo>
                    <a:lnTo>
                      <a:pt x="8166" y="2139"/>
                    </a:lnTo>
                    <a:lnTo>
                      <a:pt x="8172" y="2182"/>
                    </a:lnTo>
                    <a:lnTo>
                      <a:pt x="8177" y="2220"/>
                    </a:lnTo>
                    <a:lnTo>
                      <a:pt x="8183" y="2257"/>
                    </a:lnTo>
                    <a:lnTo>
                      <a:pt x="8185" y="2289"/>
                    </a:lnTo>
                    <a:lnTo>
                      <a:pt x="8191" y="2317"/>
                    </a:lnTo>
                    <a:lnTo>
                      <a:pt x="8194" y="2343"/>
                    </a:lnTo>
                    <a:lnTo>
                      <a:pt x="8198" y="2366"/>
                    </a:lnTo>
                    <a:lnTo>
                      <a:pt x="8200" y="2390"/>
                    </a:lnTo>
                    <a:lnTo>
                      <a:pt x="8200" y="2407"/>
                    </a:lnTo>
                    <a:lnTo>
                      <a:pt x="8204" y="2424"/>
                    </a:lnTo>
                    <a:lnTo>
                      <a:pt x="8206" y="2435"/>
                    </a:lnTo>
                    <a:lnTo>
                      <a:pt x="8206" y="2448"/>
                    </a:lnTo>
                    <a:lnTo>
                      <a:pt x="8209" y="2465"/>
                    </a:lnTo>
                    <a:lnTo>
                      <a:pt x="8209" y="2476"/>
                    </a:lnTo>
                    <a:lnTo>
                      <a:pt x="8209" y="2482"/>
                    </a:lnTo>
                    <a:lnTo>
                      <a:pt x="8209" y="2485"/>
                    </a:lnTo>
                    <a:lnTo>
                      <a:pt x="8209" y="2491"/>
                    </a:lnTo>
                    <a:lnTo>
                      <a:pt x="8209" y="2493"/>
                    </a:lnTo>
                    <a:lnTo>
                      <a:pt x="8211" y="2502"/>
                    </a:lnTo>
                    <a:lnTo>
                      <a:pt x="8211" y="2523"/>
                    </a:lnTo>
                    <a:lnTo>
                      <a:pt x="8217" y="2547"/>
                    </a:lnTo>
                    <a:lnTo>
                      <a:pt x="8223" y="2577"/>
                    </a:lnTo>
                    <a:lnTo>
                      <a:pt x="8230" y="2609"/>
                    </a:lnTo>
                    <a:lnTo>
                      <a:pt x="8241" y="2646"/>
                    </a:lnTo>
                    <a:lnTo>
                      <a:pt x="8252" y="2680"/>
                    </a:lnTo>
                    <a:lnTo>
                      <a:pt x="8267" y="2715"/>
                    </a:lnTo>
                    <a:lnTo>
                      <a:pt x="8286" y="2749"/>
                    </a:lnTo>
                    <a:lnTo>
                      <a:pt x="8310" y="2779"/>
                    </a:lnTo>
                    <a:lnTo>
                      <a:pt x="8336" y="2804"/>
                    </a:lnTo>
                    <a:lnTo>
                      <a:pt x="8350" y="2816"/>
                    </a:lnTo>
                    <a:lnTo>
                      <a:pt x="8365" y="2824"/>
                    </a:lnTo>
                    <a:lnTo>
                      <a:pt x="8382" y="2833"/>
                    </a:lnTo>
                    <a:lnTo>
                      <a:pt x="8402" y="2839"/>
                    </a:lnTo>
                    <a:lnTo>
                      <a:pt x="8419" y="2841"/>
                    </a:lnTo>
                    <a:lnTo>
                      <a:pt x="8439" y="2841"/>
                    </a:lnTo>
                    <a:lnTo>
                      <a:pt x="8462" y="2841"/>
                    </a:lnTo>
                    <a:lnTo>
                      <a:pt x="8486" y="2839"/>
                    </a:lnTo>
                    <a:lnTo>
                      <a:pt x="8509" y="2835"/>
                    </a:lnTo>
                    <a:lnTo>
                      <a:pt x="8531" y="2835"/>
                    </a:lnTo>
                    <a:lnTo>
                      <a:pt x="8552" y="2835"/>
                    </a:lnTo>
                    <a:lnTo>
                      <a:pt x="8569" y="2841"/>
                    </a:lnTo>
                    <a:lnTo>
                      <a:pt x="8589" y="2848"/>
                    </a:lnTo>
                    <a:lnTo>
                      <a:pt x="8606" y="2856"/>
                    </a:lnTo>
                    <a:lnTo>
                      <a:pt x="8621" y="2867"/>
                    </a:lnTo>
                    <a:lnTo>
                      <a:pt x="8636" y="2879"/>
                    </a:lnTo>
                    <a:lnTo>
                      <a:pt x="8664" y="2908"/>
                    </a:lnTo>
                    <a:lnTo>
                      <a:pt x="8684" y="2942"/>
                    </a:lnTo>
                    <a:lnTo>
                      <a:pt x="8705" y="2979"/>
                    </a:lnTo>
                    <a:lnTo>
                      <a:pt x="8722" y="3020"/>
                    </a:lnTo>
                    <a:lnTo>
                      <a:pt x="8733" y="3060"/>
                    </a:lnTo>
                    <a:lnTo>
                      <a:pt x="8744" y="3101"/>
                    </a:lnTo>
                    <a:lnTo>
                      <a:pt x="8750" y="3138"/>
                    </a:lnTo>
                    <a:lnTo>
                      <a:pt x="8756" y="3173"/>
                    </a:lnTo>
                    <a:lnTo>
                      <a:pt x="8763" y="3202"/>
                    </a:lnTo>
                    <a:lnTo>
                      <a:pt x="8763" y="3213"/>
                    </a:lnTo>
                    <a:lnTo>
                      <a:pt x="8763" y="3222"/>
                    </a:lnTo>
                    <a:lnTo>
                      <a:pt x="8765" y="3230"/>
                    </a:lnTo>
                    <a:lnTo>
                      <a:pt x="8765" y="3236"/>
                    </a:lnTo>
                    <a:lnTo>
                      <a:pt x="8765" y="3241"/>
                    </a:lnTo>
                    <a:lnTo>
                      <a:pt x="8768" y="3241"/>
                    </a:lnTo>
                    <a:lnTo>
                      <a:pt x="8780" y="3239"/>
                    </a:lnTo>
                    <a:lnTo>
                      <a:pt x="8794" y="3236"/>
                    </a:lnTo>
                    <a:lnTo>
                      <a:pt x="8814" y="3230"/>
                    </a:lnTo>
                    <a:lnTo>
                      <a:pt x="8837" y="3224"/>
                    </a:lnTo>
                    <a:lnTo>
                      <a:pt x="8864" y="3213"/>
                    </a:lnTo>
                    <a:lnTo>
                      <a:pt x="8888" y="3202"/>
                    </a:lnTo>
                    <a:lnTo>
                      <a:pt x="8920" y="3190"/>
                    </a:lnTo>
                    <a:lnTo>
                      <a:pt x="8950" y="3173"/>
                    </a:lnTo>
                    <a:lnTo>
                      <a:pt x="8978" y="3153"/>
                    </a:lnTo>
                    <a:lnTo>
                      <a:pt x="9008" y="3129"/>
                    </a:lnTo>
                    <a:lnTo>
                      <a:pt x="9030" y="3104"/>
                    </a:lnTo>
                    <a:lnTo>
                      <a:pt x="9053" y="3075"/>
                    </a:lnTo>
                    <a:lnTo>
                      <a:pt x="9073" y="3043"/>
                    </a:lnTo>
                    <a:lnTo>
                      <a:pt x="9085" y="3005"/>
                    </a:lnTo>
                    <a:lnTo>
                      <a:pt x="9094" y="2966"/>
                    </a:lnTo>
                    <a:lnTo>
                      <a:pt x="9096" y="2923"/>
                    </a:lnTo>
                    <a:lnTo>
                      <a:pt x="9090" y="2879"/>
                    </a:lnTo>
                    <a:lnTo>
                      <a:pt x="9082" y="2835"/>
                    </a:lnTo>
                    <a:lnTo>
                      <a:pt x="9073" y="2792"/>
                    </a:lnTo>
                    <a:lnTo>
                      <a:pt x="9051" y="2710"/>
                    </a:lnTo>
                    <a:lnTo>
                      <a:pt x="9042" y="2672"/>
                    </a:lnTo>
                    <a:lnTo>
                      <a:pt x="9036" y="2635"/>
                    </a:lnTo>
                    <a:lnTo>
                      <a:pt x="9036" y="2597"/>
                    </a:lnTo>
                    <a:lnTo>
                      <a:pt x="9038" y="2579"/>
                    </a:lnTo>
                    <a:lnTo>
                      <a:pt x="9045" y="2566"/>
                    </a:lnTo>
                    <a:lnTo>
                      <a:pt x="9051" y="2547"/>
                    </a:lnTo>
                    <a:lnTo>
                      <a:pt x="9062" y="2534"/>
                    </a:lnTo>
                    <a:lnTo>
                      <a:pt x="9073" y="2519"/>
                    </a:lnTo>
                    <a:lnTo>
                      <a:pt x="9085" y="2504"/>
                    </a:lnTo>
                    <a:lnTo>
                      <a:pt x="9102" y="2493"/>
                    </a:lnTo>
                    <a:lnTo>
                      <a:pt x="9122" y="2482"/>
                    </a:lnTo>
                    <a:lnTo>
                      <a:pt x="9148" y="2470"/>
                    </a:lnTo>
                    <a:lnTo>
                      <a:pt x="9174" y="2461"/>
                    </a:lnTo>
                    <a:lnTo>
                      <a:pt x="9206" y="2453"/>
                    </a:lnTo>
                    <a:lnTo>
                      <a:pt x="9240" y="2444"/>
                    </a:lnTo>
                    <a:lnTo>
                      <a:pt x="9277" y="2439"/>
                    </a:lnTo>
                    <a:lnTo>
                      <a:pt x="9321" y="2433"/>
                    </a:lnTo>
                    <a:lnTo>
                      <a:pt x="9365" y="2430"/>
                    </a:lnTo>
                    <a:lnTo>
                      <a:pt x="9404" y="2427"/>
                    </a:lnTo>
                    <a:lnTo>
                      <a:pt x="9445" y="2430"/>
                    </a:lnTo>
                    <a:lnTo>
                      <a:pt x="9479" y="2433"/>
                    </a:lnTo>
                    <a:lnTo>
                      <a:pt x="9514" y="2435"/>
                    </a:lnTo>
                    <a:lnTo>
                      <a:pt x="9543" y="2441"/>
                    </a:lnTo>
                    <a:lnTo>
                      <a:pt x="9572" y="2450"/>
                    </a:lnTo>
                    <a:lnTo>
                      <a:pt x="9601" y="2459"/>
                    </a:lnTo>
                    <a:lnTo>
                      <a:pt x="9623" y="2470"/>
                    </a:lnTo>
                    <a:lnTo>
                      <a:pt x="9647" y="2482"/>
                    </a:lnTo>
                    <a:lnTo>
                      <a:pt x="9666" y="2493"/>
                    </a:lnTo>
                    <a:lnTo>
                      <a:pt x="9685" y="2508"/>
                    </a:lnTo>
                    <a:lnTo>
                      <a:pt x="9716" y="2536"/>
                    </a:lnTo>
                    <a:lnTo>
                      <a:pt x="9741" y="2568"/>
                    </a:lnTo>
                    <a:lnTo>
                      <a:pt x="9762" y="2597"/>
                    </a:lnTo>
                    <a:lnTo>
                      <a:pt x="9776" y="2629"/>
                    </a:lnTo>
                    <a:lnTo>
                      <a:pt x="9788" y="2657"/>
                    </a:lnTo>
                    <a:lnTo>
                      <a:pt x="9793" y="2684"/>
                    </a:lnTo>
                    <a:lnTo>
                      <a:pt x="9799" y="2706"/>
                    </a:lnTo>
                    <a:lnTo>
                      <a:pt x="9803" y="2723"/>
                    </a:lnTo>
                    <a:lnTo>
                      <a:pt x="9803" y="2736"/>
                    </a:lnTo>
                    <a:lnTo>
                      <a:pt x="9803" y="2738"/>
                    </a:lnTo>
                    <a:lnTo>
                      <a:pt x="9803" y="2741"/>
                    </a:lnTo>
                    <a:lnTo>
                      <a:pt x="9803" y="2744"/>
                    </a:lnTo>
                    <a:lnTo>
                      <a:pt x="9805" y="2753"/>
                    </a:lnTo>
                    <a:lnTo>
                      <a:pt x="9805" y="2764"/>
                    </a:lnTo>
                    <a:lnTo>
                      <a:pt x="9808" y="2779"/>
                    </a:lnTo>
                    <a:lnTo>
                      <a:pt x="9810" y="2796"/>
                    </a:lnTo>
                    <a:lnTo>
                      <a:pt x="9814" y="2813"/>
                    </a:lnTo>
                    <a:lnTo>
                      <a:pt x="9817" y="2833"/>
                    </a:lnTo>
                    <a:lnTo>
                      <a:pt x="9820" y="2856"/>
                    </a:lnTo>
                    <a:lnTo>
                      <a:pt x="9825" y="2882"/>
                    </a:lnTo>
                    <a:lnTo>
                      <a:pt x="9834" y="2934"/>
                    </a:lnTo>
                    <a:lnTo>
                      <a:pt x="9848" y="2992"/>
                    </a:lnTo>
                    <a:lnTo>
                      <a:pt x="9863" y="3052"/>
                    </a:lnTo>
                    <a:lnTo>
                      <a:pt x="9877" y="3115"/>
                    </a:lnTo>
                    <a:lnTo>
                      <a:pt x="9898" y="3176"/>
                    </a:lnTo>
                    <a:lnTo>
                      <a:pt x="9917" y="3236"/>
                    </a:lnTo>
                    <a:lnTo>
                      <a:pt x="9941" y="3291"/>
                    </a:lnTo>
                    <a:lnTo>
                      <a:pt x="9964" y="3340"/>
                    </a:lnTo>
                    <a:lnTo>
                      <a:pt x="9978" y="3363"/>
                    </a:lnTo>
                    <a:lnTo>
                      <a:pt x="9992" y="3383"/>
                    </a:lnTo>
                    <a:lnTo>
                      <a:pt x="10007" y="3403"/>
                    </a:lnTo>
                    <a:lnTo>
                      <a:pt x="10021" y="3417"/>
                    </a:lnTo>
                    <a:lnTo>
                      <a:pt x="10036" y="3432"/>
                    </a:lnTo>
                    <a:lnTo>
                      <a:pt x="10053" y="3443"/>
                    </a:lnTo>
                    <a:lnTo>
                      <a:pt x="10085" y="3467"/>
                    </a:lnTo>
                    <a:lnTo>
                      <a:pt x="10111" y="3492"/>
                    </a:lnTo>
                    <a:lnTo>
                      <a:pt x="10130" y="3521"/>
                    </a:lnTo>
                    <a:lnTo>
                      <a:pt x="10151" y="3555"/>
                    </a:lnTo>
                    <a:lnTo>
                      <a:pt x="10165" y="3593"/>
                    </a:lnTo>
                    <a:lnTo>
                      <a:pt x="10180" y="3634"/>
                    </a:lnTo>
                    <a:lnTo>
                      <a:pt x="10199" y="3714"/>
                    </a:lnTo>
                    <a:lnTo>
                      <a:pt x="10218" y="3798"/>
                    </a:lnTo>
                    <a:lnTo>
                      <a:pt x="10229" y="3838"/>
                    </a:lnTo>
                    <a:lnTo>
                      <a:pt x="10237" y="3875"/>
                    </a:lnTo>
                    <a:lnTo>
                      <a:pt x="10252" y="3912"/>
                    </a:lnTo>
                    <a:lnTo>
                      <a:pt x="10266" y="3944"/>
                    </a:lnTo>
                    <a:lnTo>
                      <a:pt x="10283" y="3976"/>
                    </a:lnTo>
                    <a:lnTo>
                      <a:pt x="10306" y="4002"/>
                    </a:lnTo>
                    <a:lnTo>
                      <a:pt x="10332" y="4028"/>
                    </a:lnTo>
                    <a:lnTo>
                      <a:pt x="10362" y="4054"/>
                    </a:lnTo>
                    <a:lnTo>
                      <a:pt x="10390" y="4083"/>
                    </a:lnTo>
                    <a:lnTo>
                      <a:pt x="10425" y="4114"/>
                    </a:lnTo>
                    <a:lnTo>
                      <a:pt x="10491" y="4174"/>
                    </a:lnTo>
                    <a:lnTo>
                      <a:pt x="10557" y="4238"/>
                    </a:lnTo>
                    <a:lnTo>
                      <a:pt x="10588" y="4267"/>
                    </a:lnTo>
                    <a:lnTo>
                      <a:pt x="10618" y="4292"/>
                    </a:lnTo>
                    <a:lnTo>
                      <a:pt x="10644" y="4316"/>
                    </a:lnTo>
                    <a:lnTo>
                      <a:pt x="10667" y="4339"/>
                    </a:lnTo>
                    <a:lnTo>
                      <a:pt x="10687" y="4356"/>
                    </a:lnTo>
                    <a:lnTo>
                      <a:pt x="10702" y="4367"/>
                    </a:lnTo>
                    <a:lnTo>
                      <a:pt x="10710" y="4376"/>
                    </a:lnTo>
                    <a:lnTo>
                      <a:pt x="10713" y="4380"/>
                    </a:lnTo>
                    <a:lnTo>
                      <a:pt x="10713" y="4385"/>
                    </a:lnTo>
                    <a:lnTo>
                      <a:pt x="10710" y="4391"/>
                    </a:lnTo>
                    <a:lnTo>
                      <a:pt x="10710" y="4399"/>
                    </a:lnTo>
                    <a:lnTo>
                      <a:pt x="10707" y="4410"/>
                    </a:lnTo>
                    <a:lnTo>
                      <a:pt x="10704" y="4425"/>
                    </a:lnTo>
                    <a:lnTo>
                      <a:pt x="10702" y="4442"/>
                    </a:lnTo>
                    <a:lnTo>
                      <a:pt x="10698" y="4460"/>
                    </a:lnTo>
                    <a:lnTo>
                      <a:pt x="10693" y="4479"/>
                    </a:lnTo>
                    <a:lnTo>
                      <a:pt x="10689" y="4500"/>
                    </a:lnTo>
                    <a:lnTo>
                      <a:pt x="10681" y="4548"/>
                    </a:lnTo>
                    <a:lnTo>
                      <a:pt x="10672" y="4604"/>
                    </a:lnTo>
                    <a:lnTo>
                      <a:pt x="10664" y="4664"/>
                    </a:lnTo>
                    <a:lnTo>
                      <a:pt x="10652" y="4728"/>
                    </a:lnTo>
                    <a:lnTo>
                      <a:pt x="10644" y="4793"/>
                    </a:lnTo>
                    <a:lnTo>
                      <a:pt x="10635" y="4863"/>
                    </a:lnTo>
                    <a:lnTo>
                      <a:pt x="10626" y="4935"/>
                    </a:lnTo>
                    <a:lnTo>
                      <a:pt x="10618" y="5076"/>
                    </a:lnTo>
                    <a:lnTo>
                      <a:pt x="10612" y="5145"/>
                    </a:lnTo>
                    <a:lnTo>
                      <a:pt x="10612" y="5214"/>
                    </a:lnTo>
                    <a:lnTo>
                      <a:pt x="10612" y="5283"/>
                    </a:lnTo>
                    <a:lnTo>
                      <a:pt x="10612" y="5355"/>
                    </a:lnTo>
                    <a:lnTo>
                      <a:pt x="10612" y="5433"/>
                    </a:lnTo>
                    <a:lnTo>
                      <a:pt x="10612" y="5513"/>
                    </a:lnTo>
                    <a:lnTo>
                      <a:pt x="10607" y="5597"/>
                    </a:lnTo>
                    <a:lnTo>
                      <a:pt x="10601" y="5680"/>
                    </a:lnTo>
                    <a:lnTo>
                      <a:pt x="10588" y="5764"/>
                    </a:lnTo>
                    <a:lnTo>
                      <a:pt x="10571" y="5848"/>
                    </a:lnTo>
                    <a:lnTo>
                      <a:pt x="10545" y="5930"/>
                    </a:lnTo>
                    <a:lnTo>
                      <a:pt x="10532" y="5971"/>
                    </a:lnTo>
                    <a:lnTo>
                      <a:pt x="10517" y="6011"/>
                    </a:lnTo>
                    <a:lnTo>
                      <a:pt x="10497" y="6052"/>
                    </a:lnTo>
                    <a:lnTo>
                      <a:pt x="10476" y="6093"/>
                    </a:lnTo>
                    <a:lnTo>
                      <a:pt x="10453" y="6130"/>
                    </a:lnTo>
                    <a:lnTo>
                      <a:pt x="10431" y="6167"/>
                    </a:lnTo>
                    <a:lnTo>
                      <a:pt x="10401" y="6205"/>
                    </a:lnTo>
                    <a:lnTo>
                      <a:pt x="10373" y="6239"/>
                    </a:lnTo>
                    <a:lnTo>
                      <a:pt x="10338" y="6274"/>
                    </a:lnTo>
                    <a:lnTo>
                      <a:pt x="10304" y="6305"/>
                    </a:lnTo>
                    <a:lnTo>
                      <a:pt x="10266" y="6336"/>
                    </a:lnTo>
                    <a:lnTo>
                      <a:pt x="10223" y="6368"/>
                    </a:lnTo>
                    <a:lnTo>
                      <a:pt x="10180" y="6398"/>
                    </a:lnTo>
                    <a:lnTo>
                      <a:pt x="10130" y="6424"/>
                    </a:lnTo>
                    <a:lnTo>
                      <a:pt x="10081" y="6446"/>
                    </a:lnTo>
                    <a:lnTo>
                      <a:pt x="10036" y="6467"/>
                    </a:lnTo>
                    <a:lnTo>
                      <a:pt x="9995" y="6480"/>
                    </a:lnTo>
                    <a:lnTo>
                      <a:pt x="9954" y="6489"/>
                    </a:lnTo>
                    <a:lnTo>
                      <a:pt x="9917" y="6498"/>
                    </a:lnTo>
                    <a:lnTo>
                      <a:pt x="9883" y="6498"/>
                    </a:lnTo>
                    <a:lnTo>
                      <a:pt x="9848" y="6498"/>
                    </a:lnTo>
                    <a:lnTo>
                      <a:pt x="9820" y="6495"/>
                    </a:lnTo>
                    <a:lnTo>
                      <a:pt x="9791" y="6486"/>
                    </a:lnTo>
                    <a:lnTo>
                      <a:pt x="9762" y="6478"/>
                    </a:lnTo>
                    <a:lnTo>
                      <a:pt x="9739" y="6467"/>
                    </a:lnTo>
                    <a:lnTo>
                      <a:pt x="9716" y="6452"/>
                    </a:lnTo>
                    <a:lnTo>
                      <a:pt x="9693" y="6435"/>
                    </a:lnTo>
                    <a:lnTo>
                      <a:pt x="9672" y="6418"/>
                    </a:lnTo>
                    <a:lnTo>
                      <a:pt x="9632" y="6381"/>
                    </a:lnTo>
                    <a:lnTo>
                      <a:pt x="9597" y="6340"/>
                    </a:lnTo>
                    <a:lnTo>
                      <a:pt x="9566" y="6297"/>
                    </a:lnTo>
                    <a:lnTo>
                      <a:pt x="9531" y="6256"/>
                    </a:lnTo>
                    <a:lnTo>
                      <a:pt x="9500" y="6218"/>
                    </a:lnTo>
                    <a:lnTo>
                      <a:pt x="9483" y="6201"/>
                    </a:lnTo>
                    <a:lnTo>
                      <a:pt x="9468" y="6187"/>
                    </a:lnTo>
                    <a:lnTo>
                      <a:pt x="9448" y="6173"/>
                    </a:lnTo>
                    <a:lnTo>
                      <a:pt x="9431" y="6164"/>
                    </a:lnTo>
                    <a:lnTo>
                      <a:pt x="9410" y="6155"/>
                    </a:lnTo>
                    <a:lnTo>
                      <a:pt x="9390" y="6149"/>
                    </a:lnTo>
                    <a:lnTo>
                      <a:pt x="9370" y="6147"/>
                    </a:lnTo>
                    <a:lnTo>
                      <a:pt x="9347" y="6147"/>
                    </a:lnTo>
                    <a:lnTo>
                      <a:pt x="9321" y="6153"/>
                    </a:lnTo>
                    <a:lnTo>
                      <a:pt x="9296" y="6162"/>
                    </a:lnTo>
                    <a:lnTo>
                      <a:pt x="9264" y="6175"/>
                    </a:lnTo>
                    <a:lnTo>
                      <a:pt x="9232" y="6192"/>
                    </a:lnTo>
                    <a:lnTo>
                      <a:pt x="9200" y="6213"/>
                    </a:lnTo>
                    <a:lnTo>
                      <a:pt x="9165" y="6239"/>
                    </a:lnTo>
                    <a:lnTo>
                      <a:pt x="9128" y="6265"/>
                    </a:lnTo>
                    <a:lnTo>
                      <a:pt x="9090" y="6297"/>
                    </a:lnTo>
                    <a:lnTo>
                      <a:pt x="9051" y="6328"/>
                    </a:lnTo>
                    <a:lnTo>
                      <a:pt x="9013" y="6362"/>
                    </a:lnTo>
                    <a:lnTo>
                      <a:pt x="8932" y="6437"/>
                    </a:lnTo>
                    <a:lnTo>
                      <a:pt x="8851" y="6518"/>
                    </a:lnTo>
                    <a:lnTo>
                      <a:pt x="8771" y="6599"/>
                    </a:lnTo>
                    <a:lnTo>
                      <a:pt x="8693" y="6680"/>
                    </a:lnTo>
                    <a:lnTo>
                      <a:pt x="8621" y="6757"/>
                    </a:lnTo>
                    <a:lnTo>
                      <a:pt x="8589" y="6794"/>
                    </a:lnTo>
                    <a:lnTo>
                      <a:pt x="8557" y="6832"/>
                    </a:lnTo>
                    <a:lnTo>
                      <a:pt x="8526" y="6864"/>
                    </a:lnTo>
                    <a:lnTo>
                      <a:pt x="8500" y="6895"/>
                    </a:lnTo>
                    <a:lnTo>
                      <a:pt x="8473" y="6924"/>
                    </a:lnTo>
                    <a:lnTo>
                      <a:pt x="8451" y="6950"/>
                    </a:lnTo>
                    <a:lnTo>
                      <a:pt x="8430" y="6974"/>
                    </a:lnTo>
                    <a:lnTo>
                      <a:pt x="8417" y="6993"/>
                    </a:lnTo>
                    <a:lnTo>
                      <a:pt x="8402" y="7011"/>
                    </a:lnTo>
                    <a:lnTo>
                      <a:pt x="8393" y="7022"/>
                    </a:lnTo>
                    <a:lnTo>
                      <a:pt x="8387" y="7028"/>
                    </a:lnTo>
                    <a:lnTo>
                      <a:pt x="8385" y="7030"/>
                    </a:lnTo>
                    <a:lnTo>
                      <a:pt x="8382" y="7030"/>
                    </a:lnTo>
                    <a:lnTo>
                      <a:pt x="8376" y="7034"/>
                    </a:lnTo>
                    <a:lnTo>
                      <a:pt x="8367" y="7034"/>
                    </a:lnTo>
                    <a:lnTo>
                      <a:pt x="8353" y="7037"/>
                    </a:lnTo>
                    <a:lnTo>
                      <a:pt x="8336" y="7039"/>
                    </a:lnTo>
                    <a:lnTo>
                      <a:pt x="8316" y="7043"/>
                    </a:lnTo>
                    <a:lnTo>
                      <a:pt x="8292" y="7045"/>
                    </a:lnTo>
                    <a:lnTo>
                      <a:pt x="8267" y="7045"/>
                    </a:lnTo>
                    <a:lnTo>
                      <a:pt x="8241" y="7048"/>
                    </a:lnTo>
                    <a:lnTo>
                      <a:pt x="8211" y="7051"/>
                    </a:lnTo>
                    <a:lnTo>
                      <a:pt x="8148" y="7051"/>
                    </a:lnTo>
                    <a:lnTo>
                      <a:pt x="8082" y="7048"/>
                    </a:lnTo>
                    <a:lnTo>
                      <a:pt x="8016" y="7039"/>
                    </a:lnTo>
                    <a:lnTo>
                      <a:pt x="7981" y="7034"/>
                    </a:lnTo>
                    <a:lnTo>
                      <a:pt x="7950" y="7028"/>
                    </a:lnTo>
                    <a:lnTo>
                      <a:pt x="7916" y="7017"/>
                    </a:lnTo>
                    <a:lnTo>
                      <a:pt x="7886" y="7005"/>
                    </a:lnTo>
                    <a:lnTo>
                      <a:pt x="7854" y="6991"/>
                    </a:lnTo>
                    <a:lnTo>
                      <a:pt x="7826" y="6976"/>
                    </a:lnTo>
                    <a:lnTo>
                      <a:pt x="7800" y="6955"/>
                    </a:lnTo>
                    <a:lnTo>
                      <a:pt x="7777" y="6936"/>
                    </a:lnTo>
                    <a:lnTo>
                      <a:pt x="7757" y="6910"/>
                    </a:lnTo>
                    <a:lnTo>
                      <a:pt x="7736" y="6884"/>
                    </a:lnTo>
                    <a:lnTo>
                      <a:pt x="7722" y="6852"/>
                    </a:lnTo>
                    <a:lnTo>
                      <a:pt x="7710" y="6820"/>
                    </a:lnTo>
                    <a:lnTo>
                      <a:pt x="7702" y="6783"/>
                    </a:lnTo>
                    <a:lnTo>
                      <a:pt x="7696" y="6742"/>
                    </a:lnTo>
                    <a:lnTo>
                      <a:pt x="7696" y="6699"/>
                    </a:lnTo>
                    <a:lnTo>
                      <a:pt x="7702" y="6650"/>
                    </a:lnTo>
                    <a:lnTo>
                      <a:pt x="7708" y="6602"/>
                    </a:lnTo>
                    <a:lnTo>
                      <a:pt x="7710" y="6559"/>
                    </a:lnTo>
                    <a:lnTo>
                      <a:pt x="7710" y="6521"/>
                    </a:lnTo>
                    <a:lnTo>
                      <a:pt x="7708" y="6484"/>
                    </a:lnTo>
                    <a:lnTo>
                      <a:pt x="7702" y="6452"/>
                    </a:lnTo>
                    <a:lnTo>
                      <a:pt x="7693" y="6424"/>
                    </a:lnTo>
                    <a:lnTo>
                      <a:pt x="7684" y="6398"/>
                    </a:lnTo>
                    <a:lnTo>
                      <a:pt x="7673" y="6377"/>
                    </a:lnTo>
                    <a:lnTo>
                      <a:pt x="7661" y="6357"/>
                    </a:lnTo>
                    <a:lnTo>
                      <a:pt x="7647" y="6340"/>
                    </a:lnTo>
                    <a:lnTo>
                      <a:pt x="7630" y="6325"/>
                    </a:lnTo>
                    <a:lnTo>
                      <a:pt x="7615" y="6314"/>
                    </a:lnTo>
                    <a:lnTo>
                      <a:pt x="7598" y="6305"/>
                    </a:lnTo>
                    <a:lnTo>
                      <a:pt x="7578" y="6297"/>
                    </a:lnTo>
                    <a:lnTo>
                      <a:pt x="7561" y="6291"/>
                    </a:lnTo>
                    <a:lnTo>
                      <a:pt x="7540" y="6288"/>
                    </a:lnTo>
                    <a:lnTo>
                      <a:pt x="7500" y="6285"/>
                    </a:lnTo>
                    <a:lnTo>
                      <a:pt x="7463" y="6288"/>
                    </a:lnTo>
                    <a:lnTo>
                      <a:pt x="7426" y="6291"/>
                    </a:lnTo>
                    <a:lnTo>
                      <a:pt x="7390" y="6299"/>
                    </a:lnTo>
                    <a:lnTo>
                      <a:pt x="7362" y="6308"/>
                    </a:lnTo>
                    <a:lnTo>
                      <a:pt x="7351" y="6311"/>
                    </a:lnTo>
                    <a:lnTo>
                      <a:pt x="7342" y="6314"/>
                    </a:lnTo>
                    <a:lnTo>
                      <a:pt x="7333" y="6317"/>
                    </a:lnTo>
                    <a:lnTo>
                      <a:pt x="7327" y="6319"/>
                    </a:lnTo>
                    <a:lnTo>
                      <a:pt x="7321" y="6323"/>
                    </a:lnTo>
                    <a:lnTo>
                      <a:pt x="6512" y="6248"/>
                    </a:lnTo>
                    <a:lnTo>
                      <a:pt x="6515" y="6245"/>
                    </a:lnTo>
                    <a:lnTo>
                      <a:pt x="6517" y="6242"/>
                    </a:lnTo>
                    <a:lnTo>
                      <a:pt x="6526" y="6233"/>
                    </a:lnTo>
                    <a:lnTo>
                      <a:pt x="6538" y="6222"/>
                    </a:lnTo>
                    <a:lnTo>
                      <a:pt x="6552" y="6207"/>
                    </a:lnTo>
                    <a:lnTo>
                      <a:pt x="6569" y="6192"/>
                    </a:lnTo>
                    <a:lnTo>
                      <a:pt x="6590" y="6173"/>
                    </a:lnTo>
                    <a:lnTo>
                      <a:pt x="6610" y="6153"/>
                    </a:lnTo>
                    <a:lnTo>
                      <a:pt x="6633" y="6130"/>
                    </a:lnTo>
                    <a:lnTo>
                      <a:pt x="6659" y="6106"/>
                    </a:lnTo>
                    <a:lnTo>
                      <a:pt x="6685" y="6078"/>
                    </a:lnTo>
                    <a:lnTo>
                      <a:pt x="6713" y="6052"/>
                    </a:lnTo>
                    <a:lnTo>
                      <a:pt x="6768" y="5992"/>
                    </a:lnTo>
                    <a:lnTo>
                      <a:pt x="6829" y="5925"/>
                    </a:lnTo>
                    <a:lnTo>
                      <a:pt x="6889" y="5859"/>
                    </a:lnTo>
                    <a:lnTo>
                      <a:pt x="6944" y="5790"/>
                    </a:lnTo>
                    <a:lnTo>
                      <a:pt x="6999" y="5721"/>
                    </a:lnTo>
                    <a:lnTo>
                      <a:pt x="7048" y="5652"/>
                    </a:lnTo>
                    <a:lnTo>
                      <a:pt x="7068" y="5620"/>
                    </a:lnTo>
                    <a:lnTo>
                      <a:pt x="7088" y="5586"/>
                    </a:lnTo>
                    <a:lnTo>
                      <a:pt x="7106" y="5554"/>
                    </a:lnTo>
                    <a:lnTo>
                      <a:pt x="7119" y="5525"/>
                    </a:lnTo>
                    <a:lnTo>
                      <a:pt x="7131" y="5493"/>
                    </a:lnTo>
                    <a:lnTo>
                      <a:pt x="7140" y="5467"/>
                    </a:lnTo>
                    <a:lnTo>
                      <a:pt x="7143" y="5442"/>
                    </a:lnTo>
                    <a:lnTo>
                      <a:pt x="7145" y="5416"/>
                    </a:lnTo>
                    <a:lnTo>
                      <a:pt x="7143" y="5367"/>
                    </a:lnTo>
                    <a:lnTo>
                      <a:pt x="7140" y="5309"/>
                    </a:lnTo>
                    <a:lnTo>
                      <a:pt x="7131" y="5251"/>
                    </a:lnTo>
                    <a:lnTo>
                      <a:pt x="7123" y="5188"/>
                    </a:lnTo>
                    <a:lnTo>
                      <a:pt x="7108" y="5124"/>
                    </a:lnTo>
                    <a:lnTo>
                      <a:pt x="7093" y="5061"/>
                    </a:lnTo>
                    <a:lnTo>
                      <a:pt x="7074" y="4995"/>
                    </a:lnTo>
                    <a:lnTo>
                      <a:pt x="7054" y="4932"/>
                    </a:lnTo>
                    <a:lnTo>
                      <a:pt x="7031" y="4872"/>
                    </a:lnTo>
                    <a:lnTo>
                      <a:pt x="7005" y="4814"/>
                    </a:lnTo>
                    <a:lnTo>
                      <a:pt x="6975" y="4759"/>
                    </a:lnTo>
                    <a:lnTo>
                      <a:pt x="6944" y="4711"/>
                    </a:lnTo>
                    <a:lnTo>
                      <a:pt x="6910" y="4668"/>
                    </a:lnTo>
                    <a:lnTo>
                      <a:pt x="6889" y="4647"/>
                    </a:lnTo>
                    <a:lnTo>
                      <a:pt x="6872" y="4629"/>
                    </a:lnTo>
                    <a:lnTo>
                      <a:pt x="6852" y="4615"/>
                    </a:lnTo>
                    <a:lnTo>
                      <a:pt x="6831" y="4604"/>
                    </a:lnTo>
                    <a:lnTo>
                      <a:pt x="6811" y="4592"/>
                    </a:lnTo>
                    <a:lnTo>
                      <a:pt x="6792" y="4584"/>
                    </a:lnTo>
                    <a:lnTo>
                      <a:pt x="6749" y="4567"/>
                    </a:lnTo>
                    <a:lnTo>
                      <a:pt x="6708" y="4543"/>
                    </a:lnTo>
                    <a:lnTo>
                      <a:pt x="6665" y="4517"/>
                    </a:lnTo>
                    <a:lnTo>
                      <a:pt x="6624" y="4488"/>
                    </a:lnTo>
                    <a:lnTo>
                      <a:pt x="6584" y="4454"/>
                    </a:lnTo>
                    <a:lnTo>
                      <a:pt x="6547" y="4423"/>
                    </a:lnTo>
                    <a:lnTo>
                      <a:pt x="6512" y="4385"/>
                    </a:lnTo>
                    <a:lnTo>
                      <a:pt x="6478" y="4350"/>
                    </a:lnTo>
                    <a:lnTo>
                      <a:pt x="6448" y="4318"/>
                    </a:lnTo>
                    <a:lnTo>
                      <a:pt x="6420" y="4284"/>
                    </a:lnTo>
                    <a:lnTo>
                      <a:pt x="6397" y="4255"/>
                    </a:lnTo>
                    <a:lnTo>
                      <a:pt x="6377" y="4230"/>
                    </a:lnTo>
                    <a:lnTo>
                      <a:pt x="6360" y="4210"/>
                    </a:lnTo>
                    <a:lnTo>
                      <a:pt x="6347" y="4191"/>
                    </a:lnTo>
                    <a:lnTo>
                      <a:pt x="6341" y="4186"/>
                    </a:lnTo>
                    <a:lnTo>
                      <a:pt x="6339" y="4180"/>
                    </a:lnTo>
                    <a:lnTo>
                      <a:pt x="6336" y="4178"/>
                    </a:lnTo>
                    <a:lnTo>
                      <a:pt x="6840" y="3394"/>
                    </a:lnTo>
                    <a:lnTo>
                      <a:pt x="6336" y="3320"/>
                    </a:lnTo>
                    <a:lnTo>
                      <a:pt x="6336" y="3316"/>
                    </a:lnTo>
                    <a:lnTo>
                      <a:pt x="6334" y="3310"/>
                    </a:lnTo>
                    <a:lnTo>
                      <a:pt x="6328" y="3299"/>
                    </a:lnTo>
                    <a:lnTo>
                      <a:pt x="6322" y="3286"/>
                    </a:lnTo>
                    <a:lnTo>
                      <a:pt x="6313" y="3265"/>
                    </a:lnTo>
                    <a:lnTo>
                      <a:pt x="6304" y="3245"/>
                    </a:lnTo>
                    <a:lnTo>
                      <a:pt x="6293" y="3219"/>
                    </a:lnTo>
                    <a:lnTo>
                      <a:pt x="6281" y="3193"/>
                    </a:lnTo>
                    <a:lnTo>
                      <a:pt x="6267" y="3161"/>
                    </a:lnTo>
                    <a:lnTo>
                      <a:pt x="6253" y="3129"/>
                    </a:lnTo>
                    <a:lnTo>
                      <a:pt x="6238" y="3095"/>
                    </a:lnTo>
                    <a:lnTo>
                      <a:pt x="6221" y="3060"/>
                    </a:lnTo>
                    <a:lnTo>
                      <a:pt x="6184" y="2983"/>
                    </a:lnTo>
                    <a:lnTo>
                      <a:pt x="6143" y="2905"/>
                    </a:lnTo>
                    <a:lnTo>
                      <a:pt x="6100" y="2824"/>
                    </a:lnTo>
                    <a:lnTo>
                      <a:pt x="6057" y="2747"/>
                    </a:lnTo>
                    <a:lnTo>
                      <a:pt x="6010" y="2672"/>
                    </a:lnTo>
                    <a:lnTo>
                      <a:pt x="5962" y="2605"/>
                    </a:lnTo>
                    <a:lnTo>
                      <a:pt x="5939" y="2574"/>
                    </a:lnTo>
                    <a:lnTo>
                      <a:pt x="5915" y="2542"/>
                    </a:lnTo>
                    <a:lnTo>
                      <a:pt x="5892" y="2517"/>
                    </a:lnTo>
                    <a:lnTo>
                      <a:pt x="5870" y="2493"/>
                    </a:lnTo>
                    <a:lnTo>
                      <a:pt x="5846" y="2473"/>
                    </a:lnTo>
                    <a:lnTo>
                      <a:pt x="5823" y="2456"/>
                    </a:lnTo>
                    <a:lnTo>
                      <a:pt x="5803" y="2441"/>
                    </a:lnTo>
                    <a:lnTo>
                      <a:pt x="5780" y="2433"/>
                    </a:lnTo>
                    <a:lnTo>
                      <a:pt x="5760" y="2427"/>
                    </a:lnTo>
                    <a:lnTo>
                      <a:pt x="5739" y="2422"/>
                    </a:lnTo>
                    <a:lnTo>
                      <a:pt x="5700" y="2422"/>
                    </a:lnTo>
                    <a:lnTo>
                      <a:pt x="5662" y="2424"/>
                    </a:lnTo>
                    <a:lnTo>
                      <a:pt x="5627" y="2433"/>
                    </a:lnTo>
                    <a:lnTo>
                      <a:pt x="5593" y="2448"/>
                    </a:lnTo>
                    <a:lnTo>
                      <a:pt x="5561" y="2465"/>
                    </a:lnTo>
                    <a:lnTo>
                      <a:pt x="5532" y="2485"/>
                    </a:lnTo>
                    <a:lnTo>
                      <a:pt x="5506" y="2504"/>
                    </a:lnTo>
                    <a:lnTo>
                      <a:pt x="5483" y="2528"/>
                    </a:lnTo>
                    <a:lnTo>
                      <a:pt x="5463" y="2551"/>
                    </a:lnTo>
                    <a:lnTo>
                      <a:pt x="5446" y="2574"/>
                    </a:lnTo>
                    <a:lnTo>
                      <a:pt x="5431" y="2592"/>
                    </a:lnTo>
                    <a:lnTo>
                      <a:pt x="5417" y="2609"/>
                    </a:lnTo>
                    <a:lnTo>
                      <a:pt x="5408" y="2622"/>
                    </a:lnTo>
                    <a:lnTo>
                      <a:pt x="5406" y="2631"/>
                    </a:lnTo>
                    <a:lnTo>
                      <a:pt x="5403" y="2635"/>
                    </a:lnTo>
                    <a:lnTo>
                      <a:pt x="5806" y="3570"/>
                    </a:lnTo>
                    <a:lnTo>
                      <a:pt x="4720" y="3875"/>
                    </a:lnTo>
                    <a:lnTo>
                      <a:pt x="4619" y="3596"/>
                    </a:lnTo>
                    <a:lnTo>
                      <a:pt x="4213" y="3849"/>
                    </a:lnTo>
                    <a:lnTo>
                      <a:pt x="4316" y="4632"/>
                    </a:lnTo>
                    <a:lnTo>
                      <a:pt x="4872" y="5669"/>
                    </a:lnTo>
                    <a:lnTo>
                      <a:pt x="4544" y="7030"/>
                    </a:lnTo>
                    <a:close/>
                  </a:path>
                </a:pathLst>
              </a:custGeom>
              <a:solidFill>
                <a:srgbClr val="00863C"/>
              </a:solidFill>
              <a:ln w="9525">
                <a:noFill/>
                <a:round/>
                <a:headEnd/>
                <a:tailEnd/>
              </a:ln>
            </p:spPr>
            <p:txBody>
              <a:bodyPr>
                <a:prstTxWarp prst="textNoShape">
                  <a:avLst/>
                </a:prstTxWarp>
              </a:bodyPr>
              <a:lstStyle/>
              <a:p>
                <a:endParaRPr lang="en-US"/>
              </a:p>
            </p:txBody>
          </p:sp>
          <p:sp>
            <p:nvSpPr>
              <p:cNvPr id="73537" name="Freeform 7"/>
              <p:cNvSpPr>
                <a:spLocks/>
              </p:cNvSpPr>
              <p:nvPr/>
            </p:nvSpPr>
            <p:spPr bwMode="auto">
              <a:xfrm>
                <a:off x="4391" y="3016"/>
                <a:ext cx="3" cy="4"/>
              </a:xfrm>
              <a:custGeom>
                <a:avLst/>
                <a:gdLst>
                  <a:gd name="T0" fmla="*/ 0 w 15"/>
                  <a:gd name="T1" fmla="*/ 0 h 18"/>
                  <a:gd name="T2" fmla="*/ 15 w 15"/>
                  <a:gd name="T3" fmla="*/ 14 h 18"/>
                  <a:gd name="T4" fmla="*/ 11 w 15"/>
                  <a:gd name="T5" fmla="*/ 14 h 18"/>
                  <a:gd name="T6" fmla="*/ 11 w 15"/>
                  <a:gd name="T7" fmla="*/ 18 h 18"/>
                  <a:gd name="T8" fmla="*/ 0 w 15"/>
                  <a:gd name="T9" fmla="*/ 0 h 18"/>
                  <a:gd name="T10" fmla="*/ 0 60000 65536"/>
                  <a:gd name="T11" fmla="*/ 0 60000 65536"/>
                  <a:gd name="T12" fmla="*/ 0 60000 65536"/>
                  <a:gd name="T13" fmla="*/ 0 60000 65536"/>
                  <a:gd name="T14" fmla="*/ 0 60000 65536"/>
                  <a:gd name="T15" fmla="*/ 0 w 15"/>
                  <a:gd name="T16" fmla="*/ 0 h 18"/>
                  <a:gd name="T17" fmla="*/ 15 w 15"/>
                  <a:gd name="T18" fmla="*/ 18 h 18"/>
                </a:gdLst>
                <a:ahLst/>
                <a:cxnLst>
                  <a:cxn ang="T10">
                    <a:pos x="T0" y="T1"/>
                  </a:cxn>
                  <a:cxn ang="T11">
                    <a:pos x="T2" y="T3"/>
                  </a:cxn>
                  <a:cxn ang="T12">
                    <a:pos x="T4" y="T5"/>
                  </a:cxn>
                  <a:cxn ang="T13">
                    <a:pos x="T6" y="T7"/>
                  </a:cxn>
                  <a:cxn ang="T14">
                    <a:pos x="T8" y="T9"/>
                  </a:cxn>
                </a:cxnLst>
                <a:rect l="T15" t="T16" r="T17" b="T18"/>
                <a:pathLst>
                  <a:path w="15" h="18">
                    <a:moveTo>
                      <a:pt x="0" y="0"/>
                    </a:moveTo>
                    <a:lnTo>
                      <a:pt x="15" y="14"/>
                    </a:lnTo>
                    <a:lnTo>
                      <a:pt x="11" y="14"/>
                    </a:lnTo>
                    <a:lnTo>
                      <a:pt x="11" y="18"/>
                    </a:lnTo>
                    <a:lnTo>
                      <a:pt x="0"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38" name="Freeform 8"/>
              <p:cNvSpPr>
                <a:spLocks/>
              </p:cNvSpPr>
              <p:nvPr/>
            </p:nvSpPr>
            <p:spPr bwMode="auto">
              <a:xfrm>
                <a:off x="4389" y="3016"/>
                <a:ext cx="4" cy="5"/>
              </a:xfrm>
              <a:custGeom>
                <a:avLst/>
                <a:gdLst>
                  <a:gd name="T0" fmla="*/ 8 w 19"/>
                  <a:gd name="T1" fmla="*/ 0 h 23"/>
                  <a:gd name="T2" fmla="*/ 19 w 19"/>
                  <a:gd name="T3" fmla="*/ 18 h 23"/>
                  <a:gd name="T4" fmla="*/ 11 w 19"/>
                  <a:gd name="T5" fmla="*/ 23 h 23"/>
                  <a:gd name="T6" fmla="*/ 0 w 19"/>
                  <a:gd name="T7" fmla="*/ 9 h 23"/>
                  <a:gd name="T8" fmla="*/ 8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8" y="0"/>
                    </a:moveTo>
                    <a:lnTo>
                      <a:pt x="19" y="18"/>
                    </a:lnTo>
                    <a:lnTo>
                      <a:pt x="11" y="23"/>
                    </a:lnTo>
                    <a:lnTo>
                      <a:pt x="0" y="9"/>
                    </a:lnTo>
                    <a:lnTo>
                      <a:pt x="8"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39" name="Freeform 9"/>
              <p:cNvSpPr>
                <a:spLocks/>
              </p:cNvSpPr>
              <p:nvPr/>
            </p:nvSpPr>
            <p:spPr bwMode="auto">
              <a:xfrm>
                <a:off x="4386" y="3018"/>
                <a:ext cx="6" cy="5"/>
              </a:xfrm>
              <a:custGeom>
                <a:avLst/>
                <a:gdLst>
                  <a:gd name="T0" fmla="*/ 15 w 26"/>
                  <a:gd name="T1" fmla="*/ 0 h 26"/>
                  <a:gd name="T2" fmla="*/ 26 w 26"/>
                  <a:gd name="T3" fmla="*/ 14 h 26"/>
                  <a:gd name="T4" fmla="*/ 12 w 26"/>
                  <a:gd name="T5" fmla="*/ 26 h 26"/>
                  <a:gd name="T6" fmla="*/ 0 w 26"/>
                  <a:gd name="T7" fmla="*/ 11 h 26"/>
                  <a:gd name="T8" fmla="*/ 15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5" y="0"/>
                    </a:moveTo>
                    <a:lnTo>
                      <a:pt x="26" y="14"/>
                    </a:lnTo>
                    <a:lnTo>
                      <a:pt x="12" y="26"/>
                    </a:lnTo>
                    <a:lnTo>
                      <a:pt x="0" y="11"/>
                    </a:lnTo>
                    <a:lnTo>
                      <a:pt x="1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0" name="Freeform 10"/>
              <p:cNvSpPr>
                <a:spLocks/>
              </p:cNvSpPr>
              <p:nvPr/>
            </p:nvSpPr>
            <p:spPr bwMode="auto">
              <a:xfrm>
                <a:off x="4383" y="3020"/>
                <a:ext cx="6" cy="6"/>
              </a:xfrm>
              <a:custGeom>
                <a:avLst/>
                <a:gdLst>
                  <a:gd name="T0" fmla="*/ 17 w 29"/>
                  <a:gd name="T1" fmla="*/ 0 h 29"/>
                  <a:gd name="T2" fmla="*/ 29 w 29"/>
                  <a:gd name="T3" fmla="*/ 15 h 29"/>
                  <a:gd name="T4" fmla="*/ 12 w 29"/>
                  <a:gd name="T5" fmla="*/ 29 h 29"/>
                  <a:gd name="T6" fmla="*/ 8 w 29"/>
                  <a:gd name="T7" fmla="*/ 29 h 29"/>
                  <a:gd name="T8" fmla="*/ 0 w 29"/>
                  <a:gd name="T9" fmla="*/ 11 h 29"/>
                  <a:gd name="T10" fmla="*/ 17 w 29"/>
                  <a:gd name="T11" fmla="*/ 0 h 29"/>
                  <a:gd name="T12" fmla="*/ 0 60000 65536"/>
                  <a:gd name="T13" fmla="*/ 0 60000 65536"/>
                  <a:gd name="T14" fmla="*/ 0 60000 65536"/>
                  <a:gd name="T15" fmla="*/ 0 60000 65536"/>
                  <a:gd name="T16" fmla="*/ 0 60000 65536"/>
                  <a:gd name="T17" fmla="*/ 0 60000 65536"/>
                  <a:gd name="T18" fmla="*/ 0 w 29"/>
                  <a:gd name="T19" fmla="*/ 0 h 29"/>
                  <a:gd name="T20" fmla="*/ 29 w 29"/>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9" h="29">
                    <a:moveTo>
                      <a:pt x="17" y="0"/>
                    </a:moveTo>
                    <a:lnTo>
                      <a:pt x="29" y="15"/>
                    </a:lnTo>
                    <a:lnTo>
                      <a:pt x="12" y="29"/>
                    </a:lnTo>
                    <a:lnTo>
                      <a:pt x="8" y="29"/>
                    </a:lnTo>
                    <a:lnTo>
                      <a:pt x="0" y="11"/>
                    </a:lnTo>
                    <a:lnTo>
                      <a:pt x="17"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1" name="Freeform 11"/>
              <p:cNvSpPr>
                <a:spLocks/>
              </p:cNvSpPr>
              <p:nvPr/>
            </p:nvSpPr>
            <p:spPr bwMode="auto">
              <a:xfrm>
                <a:off x="4378" y="3022"/>
                <a:ext cx="7" cy="7"/>
              </a:xfrm>
              <a:custGeom>
                <a:avLst/>
                <a:gdLst>
                  <a:gd name="T0" fmla="*/ 24 w 32"/>
                  <a:gd name="T1" fmla="*/ 0 h 32"/>
                  <a:gd name="T2" fmla="*/ 32 w 32"/>
                  <a:gd name="T3" fmla="*/ 18 h 32"/>
                  <a:gd name="T4" fmla="*/ 10 w 32"/>
                  <a:gd name="T5" fmla="*/ 32 h 32"/>
                  <a:gd name="T6" fmla="*/ 0 w 32"/>
                  <a:gd name="T7" fmla="*/ 15 h 32"/>
                  <a:gd name="T8" fmla="*/ 24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4" y="0"/>
                    </a:moveTo>
                    <a:lnTo>
                      <a:pt x="32" y="18"/>
                    </a:lnTo>
                    <a:lnTo>
                      <a:pt x="10" y="32"/>
                    </a:lnTo>
                    <a:lnTo>
                      <a:pt x="0" y="15"/>
                    </a:lnTo>
                    <a:lnTo>
                      <a:pt x="24"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2" name="Freeform 12"/>
              <p:cNvSpPr>
                <a:spLocks/>
              </p:cNvSpPr>
              <p:nvPr/>
            </p:nvSpPr>
            <p:spPr bwMode="auto">
              <a:xfrm>
                <a:off x="4373" y="3025"/>
                <a:ext cx="7" cy="7"/>
              </a:xfrm>
              <a:custGeom>
                <a:avLst/>
                <a:gdLst>
                  <a:gd name="T0" fmla="*/ 28 w 38"/>
                  <a:gd name="T1" fmla="*/ 0 h 34"/>
                  <a:gd name="T2" fmla="*/ 38 w 38"/>
                  <a:gd name="T3" fmla="*/ 17 h 34"/>
                  <a:gd name="T4" fmla="*/ 9 w 38"/>
                  <a:gd name="T5" fmla="*/ 34 h 34"/>
                  <a:gd name="T6" fmla="*/ 0 w 38"/>
                  <a:gd name="T7" fmla="*/ 17 h 34"/>
                  <a:gd name="T8" fmla="*/ 28 w 38"/>
                  <a:gd name="T9" fmla="*/ 0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28" y="0"/>
                    </a:moveTo>
                    <a:lnTo>
                      <a:pt x="38" y="17"/>
                    </a:lnTo>
                    <a:lnTo>
                      <a:pt x="9" y="34"/>
                    </a:lnTo>
                    <a:lnTo>
                      <a:pt x="0" y="17"/>
                    </a:lnTo>
                    <a:lnTo>
                      <a:pt x="28"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3" name="Freeform 13"/>
              <p:cNvSpPr>
                <a:spLocks/>
              </p:cNvSpPr>
              <p:nvPr/>
            </p:nvSpPr>
            <p:spPr bwMode="auto">
              <a:xfrm>
                <a:off x="4366" y="3029"/>
                <a:ext cx="8" cy="6"/>
              </a:xfrm>
              <a:custGeom>
                <a:avLst/>
                <a:gdLst>
                  <a:gd name="T0" fmla="*/ 32 w 41"/>
                  <a:gd name="T1" fmla="*/ 0 h 32"/>
                  <a:gd name="T2" fmla="*/ 41 w 41"/>
                  <a:gd name="T3" fmla="*/ 17 h 32"/>
                  <a:gd name="T4" fmla="*/ 9 w 41"/>
                  <a:gd name="T5" fmla="*/ 32 h 32"/>
                  <a:gd name="T6" fmla="*/ 6 w 41"/>
                  <a:gd name="T7" fmla="*/ 32 h 32"/>
                  <a:gd name="T8" fmla="*/ 0 w 41"/>
                  <a:gd name="T9" fmla="*/ 11 h 32"/>
                  <a:gd name="T10" fmla="*/ 32 w 41"/>
                  <a:gd name="T11" fmla="*/ 0 h 32"/>
                  <a:gd name="T12" fmla="*/ 0 60000 65536"/>
                  <a:gd name="T13" fmla="*/ 0 60000 65536"/>
                  <a:gd name="T14" fmla="*/ 0 60000 65536"/>
                  <a:gd name="T15" fmla="*/ 0 60000 65536"/>
                  <a:gd name="T16" fmla="*/ 0 60000 65536"/>
                  <a:gd name="T17" fmla="*/ 0 60000 65536"/>
                  <a:gd name="T18" fmla="*/ 0 w 41"/>
                  <a:gd name="T19" fmla="*/ 0 h 32"/>
                  <a:gd name="T20" fmla="*/ 41 w 4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1" h="32">
                    <a:moveTo>
                      <a:pt x="32" y="0"/>
                    </a:moveTo>
                    <a:lnTo>
                      <a:pt x="41" y="17"/>
                    </a:lnTo>
                    <a:lnTo>
                      <a:pt x="9" y="32"/>
                    </a:lnTo>
                    <a:lnTo>
                      <a:pt x="6" y="32"/>
                    </a:lnTo>
                    <a:lnTo>
                      <a:pt x="0" y="11"/>
                    </a:lnTo>
                    <a:lnTo>
                      <a:pt x="32"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4" name="Freeform 14"/>
              <p:cNvSpPr>
                <a:spLocks/>
              </p:cNvSpPr>
              <p:nvPr/>
            </p:nvSpPr>
            <p:spPr bwMode="auto">
              <a:xfrm>
                <a:off x="4359" y="3031"/>
                <a:ext cx="8" cy="6"/>
              </a:xfrm>
              <a:custGeom>
                <a:avLst/>
                <a:gdLst>
                  <a:gd name="T0" fmla="*/ 35 w 41"/>
                  <a:gd name="T1" fmla="*/ 0 h 32"/>
                  <a:gd name="T2" fmla="*/ 41 w 41"/>
                  <a:gd name="T3" fmla="*/ 21 h 32"/>
                  <a:gd name="T4" fmla="*/ 7 w 41"/>
                  <a:gd name="T5" fmla="*/ 32 h 32"/>
                  <a:gd name="T6" fmla="*/ 0 w 41"/>
                  <a:gd name="T7" fmla="*/ 13 h 32"/>
                  <a:gd name="T8" fmla="*/ 35 w 41"/>
                  <a:gd name="T9" fmla="*/ 0 h 32"/>
                  <a:gd name="T10" fmla="*/ 0 60000 65536"/>
                  <a:gd name="T11" fmla="*/ 0 60000 65536"/>
                  <a:gd name="T12" fmla="*/ 0 60000 65536"/>
                  <a:gd name="T13" fmla="*/ 0 60000 65536"/>
                  <a:gd name="T14" fmla="*/ 0 60000 65536"/>
                  <a:gd name="T15" fmla="*/ 0 w 41"/>
                  <a:gd name="T16" fmla="*/ 0 h 32"/>
                  <a:gd name="T17" fmla="*/ 41 w 41"/>
                  <a:gd name="T18" fmla="*/ 32 h 32"/>
                </a:gdLst>
                <a:ahLst/>
                <a:cxnLst>
                  <a:cxn ang="T10">
                    <a:pos x="T0" y="T1"/>
                  </a:cxn>
                  <a:cxn ang="T11">
                    <a:pos x="T2" y="T3"/>
                  </a:cxn>
                  <a:cxn ang="T12">
                    <a:pos x="T4" y="T5"/>
                  </a:cxn>
                  <a:cxn ang="T13">
                    <a:pos x="T6" y="T7"/>
                  </a:cxn>
                  <a:cxn ang="T14">
                    <a:pos x="T8" y="T9"/>
                  </a:cxn>
                </a:cxnLst>
                <a:rect l="T15" t="T16" r="T17" b="T18"/>
                <a:pathLst>
                  <a:path w="41" h="32">
                    <a:moveTo>
                      <a:pt x="35" y="0"/>
                    </a:moveTo>
                    <a:lnTo>
                      <a:pt x="41" y="21"/>
                    </a:lnTo>
                    <a:lnTo>
                      <a:pt x="7" y="32"/>
                    </a:lnTo>
                    <a:lnTo>
                      <a:pt x="0" y="13"/>
                    </a:lnTo>
                    <a:lnTo>
                      <a:pt x="3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5" name="Freeform 15"/>
              <p:cNvSpPr>
                <a:spLocks/>
              </p:cNvSpPr>
              <p:nvPr/>
            </p:nvSpPr>
            <p:spPr bwMode="auto">
              <a:xfrm>
                <a:off x="4351" y="3033"/>
                <a:ext cx="10" cy="6"/>
              </a:xfrm>
              <a:custGeom>
                <a:avLst/>
                <a:gdLst>
                  <a:gd name="T0" fmla="*/ 39 w 46"/>
                  <a:gd name="T1" fmla="*/ 0 h 28"/>
                  <a:gd name="T2" fmla="*/ 46 w 46"/>
                  <a:gd name="T3" fmla="*/ 19 h 28"/>
                  <a:gd name="T4" fmla="*/ 5 w 46"/>
                  <a:gd name="T5" fmla="*/ 28 h 28"/>
                  <a:gd name="T6" fmla="*/ 2 w 46"/>
                  <a:gd name="T7" fmla="*/ 28 h 28"/>
                  <a:gd name="T8" fmla="*/ 0 w 46"/>
                  <a:gd name="T9" fmla="*/ 8 h 28"/>
                  <a:gd name="T10" fmla="*/ 39 w 46"/>
                  <a:gd name="T11" fmla="*/ 0 h 28"/>
                  <a:gd name="T12" fmla="*/ 0 60000 65536"/>
                  <a:gd name="T13" fmla="*/ 0 60000 65536"/>
                  <a:gd name="T14" fmla="*/ 0 60000 65536"/>
                  <a:gd name="T15" fmla="*/ 0 60000 65536"/>
                  <a:gd name="T16" fmla="*/ 0 60000 65536"/>
                  <a:gd name="T17" fmla="*/ 0 60000 65536"/>
                  <a:gd name="T18" fmla="*/ 0 w 46"/>
                  <a:gd name="T19" fmla="*/ 0 h 28"/>
                  <a:gd name="T20" fmla="*/ 46 w 4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46" h="28">
                    <a:moveTo>
                      <a:pt x="39" y="0"/>
                    </a:moveTo>
                    <a:lnTo>
                      <a:pt x="46" y="19"/>
                    </a:lnTo>
                    <a:lnTo>
                      <a:pt x="5" y="28"/>
                    </a:lnTo>
                    <a:lnTo>
                      <a:pt x="2" y="28"/>
                    </a:lnTo>
                    <a:lnTo>
                      <a:pt x="0" y="8"/>
                    </a:lnTo>
                    <a:lnTo>
                      <a:pt x="39"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6" name="Freeform 16"/>
              <p:cNvSpPr>
                <a:spLocks/>
              </p:cNvSpPr>
              <p:nvPr/>
            </p:nvSpPr>
            <p:spPr bwMode="auto">
              <a:xfrm>
                <a:off x="4343" y="3035"/>
                <a:ext cx="9" cy="5"/>
              </a:xfrm>
              <a:custGeom>
                <a:avLst/>
                <a:gdLst>
                  <a:gd name="T0" fmla="*/ 41 w 43"/>
                  <a:gd name="T1" fmla="*/ 0 h 26"/>
                  <a:gd name="T2" fmla="*/ 43 w 43"/>
                  <a:gd name="T3" fmla="*/ 20 h 26"/>
                  <a:gd name="T4" fmla="*/ 0 w 43"/>
                  <a:gd name="T5" fmla="*/ 26 h 26"/>
                  <a:gd name="T6" fmla="*/ 0 w 43"/>
                  <a:gd name="T7" fmla="*/ 5 h 26"/>
                  <a:gd name="T8" fmla="*/ 41 w 43"/>
                  <a:gd name="T9" fmla="*/ 0 h 26"/>
                  <a:gd name="T10" fmla="*/ 0 60000 65536"/>
                  <a:gd name="T11" fmla="*/ 0 60000 65536"/>
                  <a:gd name="T12" fmla="*/ 0 60000 65536"/>
                  <a:gd name="T13" fmla="*/ 0 60000 65536"/>
                  <a:gd name="T14" fmla="*/ 0 60000 65536"/>
                  <a:gd name="T15" fmla="*/ 0 w 43"/>
                  <a:gd name="T16" fmla="*/ 0 h 26"/>
                  <a:gd name="T17" fmla="*/ 43 w 43"/>
                  <a:gd name="T18" fmla="*/ 26 h 26"/>
                </a:gdLst>
                <a:ahLst/>
                <a:cxnLst>
                  <a:cxn ang="T10">
                    <a:pos x="T0" y="T1"/>
                  </a:cxn>
                  <a:cxn ang="T11">
                    <a:pos x="T2" y="T3"/>
                  </a:cxn>
                  <a:cxn ang="T12">
                    <a:pos x="T4" y="T5"/>
                  </a:cxn>
                  <a:cxn ang="T13">
                    <a:pos x="T6" y="T7"/>
                  </a:cxn>
                  <a:cxn ang="T14">
                    <a:pos x="T8" y="T9"/>
                  </a:cxn>
                </a:cxnLst>
                <a:rect l="T15" t="T16" r="T17" b="T18"/>
                <a:pathLst>
                  <a:path w="43" h="26">
                    <a:moveTo>
                      <a:pt x="41" y="0"/>
                    </a:moveTo>
                    <a:lnTo>
                      <a:pt x="43" y="20"/>
                    </a:lnTo>
                    <a:lnTo>
                      <a:pt x="0" y="26"/>
                    </a:lnTo>
                    <a:lnTo>
                      <a:pt x="0" y="5"/>
                    </a:lnTo>
                    <a:lnTo>
                      <a:pt x="41"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47" name="Rectangle 17"/>
              <p:cNvSpPr>
                <a:spLocks noChangeArrowheads="1"/>
              </p:cNvSpPr>
              <p:nvPr/>
            </p:nvSpPr>
            <p:spPr bwMode="auto">
              <a:xfrm>
                <a:off x="4334" y="3036"/>
                <a:ext cx="9" cy="4"/>
              </a:xfrm>
              <a:prstGeom prst="rect">
                <a:avLst/>
              </a:prstGeom>
              <a:solidFill>
                <a:srgbClr val="00863C"/>
              </a:solidFill>
              <a:ln w="9525">
                <a:noFill/>
                <a:miter lim="800000"/>
                <a:headEnd/>
                <a:tailEnd/>
              </a:ln>
            </p:spPr>
            <p:txBody>
              <a:bodyPr>
                <a:prstTxWarp prst="textNoShape">
                  <a:avLst/>
                </a:prstTxWarp>
              </a:bodyPr>
              <a:lstStyle/>
              <a:p>
                <a:endParaRPr lang="en-US"/>
              </a:p>
            </p:txBody>
          </p:sp>
          <p:sp>
            <p:nvSpPr>
              <p:cNvPr id="73548" name="Freeform 18"/>
              <p:cNvSpPr>
                <a:spLocks/>
              </p:cNvSpPr>
              <p:nvPr/>
            </p:nvSpPr>
            <p:spPr bwMode="auto">
              <a:xfrm>
                <a:off x="4329" y="3036"/>
                <a:ext cx="5" cy="4"/>
              </a:xfrm>
              <a:custGeom>
                <a:avLst/>
                <a:gdLst>
                  <a:gd name="T0" fmla="*/ 26 w 26"/>
                  <a:gd name="T1" fmla="*/ 2 h 23"/>
                  <a:gd name="T2" fmla="*/ 26 w 26"/>
                  <a:gd name="T3" fmla="*/ 23 h 23"/>
                  <a:gd name="T4" fmla="*/ 0 w 26"/>
                  <a:gd name="T5" fmla="*/ 17 h 23"/>
                  <a:gd name="T6" fmla="*/ 3 w 26"/>
                  <a:gd name="T7" fmla="*/ 0 h 23"/>
                  <a:gd name="T8" fmla="*/ 26 w 26"/>
                  <a:gd name="T9" fmla="*/ 2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26" y="2"/>
                    </a:moveTo>
                    <a:lnTo>
                      <a:pt x="26" y="23"/>
                    </a:lnTo>
                    <a:lnTo>
                      <a:pt x="0" y="17"/>
                    </a:lnTo>
                    <a:lnTo>
                      <a:pt x="3" y="0"/>
                    </a:lnTo>
                    <a:lnTo>
                      <a:pt x="26" y="2"/>
                    </a:lnTo>
                    <a:close/>
                  </a:path>
                </a:pathLst>
              </a:custGeom>
              <a:solidFill>
                <a:srgbClr val="00863C"/>
              </a:solidFill>
              <a:ln w="9525">
                <a:noFill/>
                <a:round/>
                <a:headEnd/>
                <a:tailEnd/>
              </a:ln>
            </p:spPr>
            <p:txBody>
              <a:bodyPr>
                <a:prstTxWarp prst="textNoShape">
                  <a:avLst/>
                </a:prstTxWarp>
              </a:bodyPr>
              <a:lstStyle/>
              <a:p>
                <a:endParaRPr lang="en-US"/>
              </a:p>
            </p:txBody>
          </p:sp>
          <p:sp>
            <p:nvSpPr>
              <p:cNvPr id="73549" name="Freeform 19"/>
              <p:cNvSpPr>
                <a:spLocks/>
              </p:cNvSpPr>
              <p:nvPr/>
            </p:nvSpPr>
            <p:spPr bwMode="auto">
              <a:xfrm>
                <a:off x="4324" y="3035"/>
                <a:ext cx="5" cy="4"/>
              </a:xfrm>
              <a:custGeom>
                <a:avLst/>
                <a:gdLst>
                  <a:gd name="T0" fmla="*/ 29 w 29"/>
                  <a:gd name="T1" fmla="*/ 5 h 22"/>
                  <a:gd name="T2" fmla="*/ 26 w 29"/>
                  <a:gd name="T3" fmla="*/ 22 h 22"/>
                  <a:gd name="T4" fmla="*/ 0 w 29"/>
                  <a:gd name="T5" fmla="*/ 19 h 22"/>
                  <a:gd name="T6" fmla="*/ 6 w 29"/>
                  <a:gd name="T7" fmla="*/ 0 h 22"/>
                  <a:gd name="T8" fmla="*/ 29 w 29"/>
                  <a:gd name="T9" fmla="*/ 5 h 22"/>
                  <a:gd name="T10" fmla="*/ 0 60000 65536"/>
                  <a:gd name="T11" fmla="*/ 0 60000 65536"/>
                  <a:gd name="T12" fmla="*/ 0 60000 65536"/>
                  <a:gd name="T13" fmla="*/ 0 60000 65536"/>
                  <a:gd name="T14" fmla="*/ 0 60000 65536"/>
                  <a:gd name="T15" fmla="*/ 0 w 29"/>
                  <a:gd name="T16" fmla="*/ 0 h 22"/>
                  <a:gd name="T17" fmla="*/ 29 w 29"/>
                  <a:gd name="T18" fmla="*/ 22 h 22"/>
                </a:gdLst>
                <a:ahLst/>
                <a:cxnLst>
                  <a:cxn ang="T10">
                    <a:pos x="T0" y="T1"/>
                  </a:cxn>
                  <a:cxn ang="T11">
                    <a:pos x="T2" y="T3"/>
                  </a:cxn>
                  <a:cxn ang="T12">
                    <a:pos x="T4" y="T5"/>
                  </a:cxn>
                  <a:cxn ang="T13">
                    <a:pos x="T6" y="T7"/>
                  </a:cxn>
                  <a:cxn ang="T14">
                    <a:pos x="T8" y="T9"/>
                  </a:cxn>
                </a:cxnLst>
                <a:rect l="T15" t="T16" r="T17" b="T18"/>
                <a:pathLst>
                  <a:path w="29" h="22">
                    <a:moveTo>
                      <a:pt x="29" y="5"/>
                    </a:moveTo>
                    <a:lnTo>
                      <a:pt x="26" y="22"/>
                    </a:lnTo>
                    <a:lnTo>
                      <a:pt x="0" y="19"/>
                    </a:lnTo>
                    <a:lnTo>
                      <a:pt x="6" y="0"/>
                    </a:lnTo>
                    <a:lnTo>
                      <a:pt x="29" y="5"/>
                    </a:lnTo>
                    <a:close/>
                  </a:path>
                </a:pathLst>
              </a:custGeom>
              <a:solidFill>
                <a:srgbClr val="00863C"/>
              </a:solidFill>
              <a:ln w="9525">
                <a:noFill/>
                <a:round/>
                <a:headEnd/>
                <a:tailEnd/>
              </a:ln>
            </p:spPr>
            <p:txBody>
              <a:bodyPr>
                <a:prstTxWarp prst="textNoShape">
                  <a:avLst/>
                </a:prstTxWarp>
              </a:bodyPr>
              <a:lstStyle/>
              <a:p>
                <a:endParaRPr lang="en-US"/>
              </a:p>
            </p:txBody>
          </p:sp>
          <p:sp>
            <p:nvSpPr>
              <p:cNvPr id="73550" name="Freeform 20"/>
              <p:cNvSpPr>
                <a:spLocks/>
              </p:cNvSpPr>
              <p:nvPr/>
            </p:nvSpPr>
            <p:spPr bwMode="auto">
              <a:xfrm>
                <a:off x="4318" y="3033"/>
                <a:ext cx="7" cy="5"/>
              </a:xfrm>
              <a:custGeom>
                <a:avLst/>
                <a:gdLst>
                  <a:gd name="T0" fmla="*/ 32 w 32"/>
                  <a:gd name="T1" fmla="*/ 6 h 25"/>
                  <a:gd name="T2" fmla="*/ 26 w 32"/>
                  <a:gd name="T3" fmla="*/ 25 h 25"/>
                  <a:gd name="T4" fmla="*/ 0 w 32"/>
                  <a:gd name="T5" fmla="*/ 17 h 25"/>
                  <a:gd name="T6" fmla="*/ 6 w 32"/>
                  <a:gd name="T7" fmla="*/ 0 h 25"/>
                  <a:gd name="T8" fmla="*/ 32 w 32"/>
                  <a:gd name="T9" fmla="*/ 6 h 25"/>
                  <a:gd name="T10" fmla="*/ 0 60000 65536"/>
                  <a:gd name="T11" fmla="*/ 0 60000 65536"/>
                  <a:gd name="T12" fmla="*/ 0 60000 65536"/>
                  <a:gd name="T13" fmla="*/ 0 60000 65536"/>
                  <a:gd name="T14" fmla="*/ 0 60000 65536"/>
                  <a:gd name="T15" fmla="*/ 0 w 32"/>
                  <a:gd name="T16" fmla="*/ 0 h 25"/>
                  <a:gd name="T17" fmla="*/ 32 w 32"/>
                  <a:gd name="T18" fmla="*/ 25 h 25"/>
                </a:gdLst>
                <a:ahLst/>
                <a:cxnLst>
                  <a:cxn ang="T10">
                    <a:pos x="T0" y="T1"/>
                  </a:cxn>
                  <a:cxn ang="T11">
                    <a:pos x="T2" y="T3"/>
                  </a:cxn>
                  <a:cxn ang="T12">
                    <a:pos x="T4" y="T5"/>
                  </a:cxn>
                  <a:cxn ang="T13">
                    <a:pos x="T6" y="T7"/>
                  </a:cxn>
                  <a:cxn ang="T14">
                    <a:pos x="T8" y="T9"/>
                  </a:cxn>
                </a:cxnLst>
                <a:rect l="T15" t="T16" r="T17" b="T18"/>
                <a:pathLst>
                  <a:path w="32" h="25">
                    <a:moveTo>
                      <a:pt x="32" y="6"/>
                    </a:moveTo>
                    <a:lnTo>
                      <a:pt x="26" y="25"/>
                    </a:lnTo>
                    <a:lnTo>
                      <a:pt x="0" y="17"/>
                    </a:lnTo>
                    <a:lnTo>
                      <a:pt x="6" y="0"/>
                    </a:lnTo>
                    <a:lnTo>
                      <a:pt x="32" y="6"/>
                    </a:lnTo>
                    <a:close/>
                  </a:path>
                </a:pathLst>
              </a:custGeom>
              <a:solidFill>
                <a:srgbClr val="00863C"/>
              </a:solidFill>
              <a:ln w="9525">
                <a:noFill/>
                <a:round/>
                <a:headEnd/>
                <a:tailEnd/>
              </a:ln>
            </p:spPr>
            <p:txBody>
              <a:bodyPr>
                <a:prstTxWarp prst="textNoShape">
                  <a:avLst/>
                </a:prstTxWarp>
              </a:bodyPr>
              <a:lstStyle/>
              <a:p>
                <a:endParaRPr lang="en-US"/>
              </a:p>
            </p:txBody>
          </p:sp>
          <p:sp>
            <p:nvSpPr>
              <p:cNvPr id="73551" name="Freeform 21"/>
              <p:cNvSpPr>
                <a:spLocks/>
              </p:cNvSpPr>
              <p:nvPr/>
            </p:nvSpPr>
            <p:spPr bwMode="auto">
              <a:xfrm>
                <a:off x="4313" y="3032"/>
                <a:ext cx="7" cy="5"/>
              </a:xfrm>
              <a:custGeom>
                <a:avLst/>
                <a:gdLst>
                  <a:gd name="T0" fmla="*/ 32 w 32"/>
                  <a:gd name="T1" fmla="*/ 9 h 26"/>
                  <a:gd name="T2" fmla="*/ 26 w 32"/>
                  <a:gd name="T3" fmla="*/ 26 h 26"/>
                  <a:gd name="T4" fmla="*/ 0 w 32"/>
                  <a:gd name="T5" fmla="*/ 17 h 26"/>
                  <a:gd name="T6" fmla="*/ 9 w 32"/>
                  <a:gd name="T7" fmla="*/ 0 h 26"/>
                  <a:gd name="T8" fmla="*/ 32 w 32"/>
                  <a:gd name="T9" fmla="*/ 9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32" y="9"/>
                    </a:moveTo>
                    <a:lnTo>
                      <a:pt x="26" y="26"/>
                    </a:lnTo>
                    <a:lnTo>
                      <a:pt x="0" y="17"/>
                    </a:lnTo>
                    <a:lnTo>
                      <a:pt x="9" y="0"/>
                    </a:lnTo>
                    <a:lnTo>
                      <a:pt x="32" y="9"/>
                    </a:lnTo>
                    <a:close/>
                  </a:path>
                </a:pathLst>
              </a:custGeom>
              <a:solidFill>
                <a:srgbClr val="00863C"/>
              </a:solidFill>
              <a:ln w="9525">
                <a:noFill/>
                <a:round/>
                <a:headEnd/>
                <a:tailEnd/>
              </a:ln>
            </p:spPr>
            <p:txBody>
              <a:bodyPr>
                <a:prstTxWarp prst="textNoShape">
                  <a:avLst/>
                </a:prstTxWarp>
              </a:bodyPr>
              <a:lstStyle/>
              <a:p>
                <a:endParaRPr lang="en-US"/>
              </a:p>
            </p:txBody>
          </p:sp>
          <p:sp>
            <p:nvSpPr>
              <p:cNvPr id="73552" name="Freeform 22"/>
              <p:cNvSpPr>
                <a:spLocks/>
              </p:cNvSpPr>
              <p:nvPr/>
            </p:nvSpPr>
            <p:spPr bwMode="auto">
              <a:xfrm>
                <a:off x="4308" y="3029"/>
                <a:ext cx="7" cy="6"/>
              </a:xfrm>
              <a:custGeom>
                <a:avLst/>
                <a:gdLst>
                  <a:gd name="T0" fmla="*/ 35 w 35"/>
                  <a:gd name="T1" fmla="*/ 12 h 29"/>
                  <a:gd name="T2" fmla="*/ 26 w 35"/>
                  <a:gd name="T3" fmla="*/ 29 h 29"/>
                  <a:gd name="T4" fmla="*/ 0 w 35"/>
                  <a:gd name="T5" fmla="*/ 17 h 29"/>
                  <a:gd name="T6" fmla="*/ 9 w 35"/>
                  <a:gd name="T7" fmla="*/ 0 h 29"/>
                  <a:gd name="T8" fmla="*/ 35 w 35"/>
                  <a:gd name="T9" fmla="*/ 12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35" y="12"/>
                    </a:moveTo>
                    <a:lnTo>
                      <a:pt x="26" y="29"/>
                    </a:lnTo>
                    <a:lnTo>
                      <a:pt x="0" y="17"/>
                    </a:lnTo>
                    <a:lnTo>
                      <a:pt x="9" y="0"/>
                    </a:lnTo>
                    <a:lnTo>
                      <a:pt x="35" y="12"/>
                    </a:lnTo>
                    <a:close/>
                  </a:path>
                </a:pathLst>
              </a:custGeom>
              <a:solidFill>
                <a:srgbClr val="00863C"/>
              </a:solidFill>
              <a:ln w="9525">
                <a:noFill/>
                <a:round/>
                <a:headEnd/>
                <a:tailEnd/>
              </a:ln>
            </p:spPr>
            <p:txBody>
              <a:bodyPr>
                <a:prstTxWarp prst="textNoShape">
                  <a:avLst/>
                </a:prstTxWarp>
              </a:bodyPr>
              <a:lstStyle/>
              <a:p>
                <a:endParaRPr lang="en-US"/>
              </a:p>
            </p:txBody>
          </p:sp>
          <p:sp>
            <p:nvSpPr>
              <p:cNvPr id="73553" name="Freeform 23"/>
              <p:cNvSpPr>
                <a:spLocks/>
              </p:cNvSpPr>
              <p:nvPr/>
            </p:nvSpPr>
            <p:spPr bwMode="auto">
              <a:xfrm>
                <a:off x="4302" y="3026"/>
                <a:ext cx="8" cy="7"/>
              </a:xfrm>
              <a:custGeom>
                <a:avLst/>
                <a:gdLst>
                  <a:gd name="T0" fmla="*/ 37 w 37"/>
                  <a:gd name="T1" fmla="*/ 14 h 31"/>
                  <a:gd name="T2" fmla="*/ 28 w 37"/>
                  <a:gd name="T3" fmla="*/ 31 h 31"/>
                  <a:gd name="T4" fmla="*/ 0 w 37"/>
                  <a:gd name="T5" fmla="*/ 17 h 31"/>
                  <a:gd name="T6" fmla="*/ 9 w 37"/>
                  <a:gd name="T7" fmla="*/ 0 h 31"/>
                  <a:gd name="T8" fmla="*/ 37 w 37"/>
                  <a:gd name="T9" fmla="*/ 14 h 31"/>
                  <a:gd name="T10" fmla="*/ 0 60000 65536"/>
                  <a:gd name="T11" fmla="*/ 0 60000 65536"/>
                  <a:gd name="T12" fmla="*/ 0 60000 65536"/>
                  <a:gd name="T13" fmla="*/ 0 60000 65536"/>
                  <a:gd name="T14" fmla="*/ 0 60000 65536"/>
                  <a:gd name="T15" fmla="*/ 0 w 37"/>
                  <a:gd name="T16" fmla="*/ 0 h 31"/>
                  <a:gd name="T17" fmla="*/ 37 w 37"/>
                  <a:gd name="T18" fmla="*/ 31 h 31"/>
                </a:gdLst>
                <a:ahLst/>
                <a:cxnLst>
                  <a:cxn ang="T10">
                    <a:pos x="T0" y="T1"/>
                  </a:cxn>
                  <a:cxn ang="T11">
                    <a:pos x="T2" y="T3"/>
                  </a:cxn>
                  <a:cxn ang="T12">
                    <a:pos x="T4" y="T5"/>
                  </a:cxn>
                  <a:cxn ang="T13">
                    <a:pos x="T6" y="T7"/>
                  </a:cxn>
                  <a:cxn ang="T14">
                    <a:pos x="T8" y="T9"/>
                  </a:cxn>
                </a:cxnLst>
                <a:rect l="T15" t="T16" r="T17" b="T18"/>
                <a:pathLst>
                  <a:path w="37" h="31">
                    <a:moveTo>
                      <a:pt x="37" y="14"/>
                    </a:moveTo>
                    <a:lnTo>
                      <a:pt x="28" y="31"/>
                    </a:lnTo>
                    <a:lnTo>
                      <a:pt x="0" y="17"/>
                    </a:lnTo>
                    <a:lnTo>
                      <a:pt x="9" y="0"/>
                    </a:lnTo>
                    <a:lnTo>
                      <a:pt x="37" y="14"/>
                    </a:lnTo>
                    <a:close/>
                  </a:path>
                </a:pathLst>
              </a:custGeom>
              <a:solidFill>
                <a:srgbClr val="00863C"/>
              </a:solidFill>
              <a:ln w="9525">
                <a:noFill/>
                <a:round/>
                <a:headEnd/>
                <a:tailEnd/>
              </a:ln>
            </p:spPr>
            <p:txBody>
              <a:bodyPr>
                <a:prstTxWarp prst="textNoShape">
                  <a:avLst/>
                </a:prstTxWarp>
              </a:bodyPr>
              <a:lstStyle/>
              <a:p>
                <a:endParaRPr lang="en-US"/>
              </a:p>
            </p:txBody>
          </p:sp>
          <p:sp>
            <p:nvSpPr>
              <p:cNvPr id="73554" name="Freeform 24"/>
              <p:cNvSpPr>
                <a:spLocks/>
              </p:cNvSpPr>
              <p:nvPr/>
            </p:nvSpPr>
            <p:spPr bwMode="auto">
              <a:xfrm>
                <a:off x="4297" y="3023"/>
                <a:ext cx="7" cy="7"/>
              </a:xfrm>
              <a:custGeom>
                <a:avLst/>
                <a:gdLst>
                  <a:gd name="T0" fmla="*/ 38 w 38"/>
                  <a:gd name="T1" fmla="*/ 15 h 32"/>
                  <a:gd name="T2" fmla="*/ 29 w 38"/>
                  <a:gd name="T3" fmla="*/ 32 h 32"/>
                  <a:gd name="T4" fmla="*/ 2 w 38"/>
                  <a:gd name="T5" fmla="*/ 18 h 32"/>
                  <a:gd name="T6" fmla="*/ 0 w 38"/>
                  <a:gd name="T7" fmla="*/ 15 h 32"/>
                  <a:gd name="T8" fmla="*/ 12 w 38"/>
                  <a:gd name="T9" fmla="*/ 0 h 32"/>
                  <a:gd name="T10" fmla="*/ 38 w 38"/>
                  <a:gd name="T11" fmla="*/ 15 h 32"/>
                  <a:gd name="T12" fmla="*/ 0 60000 65536"/>
                  <a:gd name="T13" fmla="*/ 0 60000 65536"/>
                  <a:gd name="T14" fmla="*/ 0 60000 65536"/>
                  <a:gd name="T15" fmla="*/ 0 60000 65536"/>
                  <a:gd name="T16" fmla="*/ 0 60000 65536"/>
                  <a:gd name="T17" fmla="*/ 0 60000 65536"/>
                  <a:gd name="T18" fmla="*/ 0 w 38"/>
                  <a:gd name="T19" fmla="*/ 0 h 32"/>
                  <a:gd name="T20" fmla="*/ 38 w 3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8" h="32">
                    <a:moveTo>
                      <a:pt x="38" y="15"/>
                    </a:moveTo>
                    <a:lnTo>
                      <a:pt x="29" y="32"/>
                    </a:lnTo>
                    <a:lnTo>
                      <a:pt x="2" y="18"/>
                    </a:lnTo>
                    <a:lnTo>
                      <a:pt x="0" y="15"/>
                    </a:lnTo>
                    <a:lnTo>
                      <a:pt x="12" y="0"/>
                    </a:lnTo>
                    <a:lnTo>
                      <a:pt x="38" y="15"/>
                    </a:lnTo>
                    <a:close/>
                  </a:path>
                </a:pathLst>
              </a:custGeom>
              <a:solidFill>
                <a:srgbClr val="00863C"/>
              </a:solidFill>
              <a:ln w="9525">
                <a:noFill/>
                <a:round/>
                <a:headEnd/>
                <a:tailEnd/>
              </a:ln>
            </p:spPr>
            <p:txBody>
              <a:bodyPr>
                <a:prstTxWarp prst="textNoShape">
                  <a:avLst/>
                </a:prstTxWarp>
              </a:bodyPr>
              <a:lstStyle/>
              <a:p>
                <a:endParaRPr lang="en-US"/>
              </a:p>
            </p:txBody>
          </p:sp>
          <p:sp>
            <p:nvSpPr>
              <p:cNvPr id="73555" name="Freeform 25"/>
              <p:cNvSpPr>
                <a:spLocks/>
              </p:cNvSpPr>
              <p:nvPr/>
            </p:nvSpPr>
            <p:spPr bwMode="auto">
              <a:xfrm>
                <a:off x="4291" y="3020"/>
                <a:ext cx="8" cy="6"/>
              </a:xfrm>
              <a:custGeom>
                <a:avLst/>
                <a:gdLst>
                  <a:gd name="T0" fmla="*/ 38 w 38"/>
                  <a:gd name="T1" fmla="*/ 19 h 34"/>
                  <a:gd name="T2" fmla="*/ 26 w 38"/>
                  <a:gd name="T3" fmla="*/ 34 h 34"/>
                  <a:gd name="T4" fmla="*/ 0 w 38"/>
                  <a:gd name="T5" fmla="*/ 17 h 34"/>
                  <a:gd name="T6" fmla="*/ 11 w 38"/>
                  <a:gd name="T7" fmla="*/ 0 h 34"/>
                  <a:gd name="T8" fmla="*/ 38 w 38"/>
                  <a:gd name="T9" fmla="*/ 19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38" y="19"/>
                    </a:moveTo>
                    <a:lnTo>
                      <a:pt x="26" y="34"/>
                    </a:lnTo>
                    <a:lnTo>
                      <a:pt x="0" y="17"/>
                    </a:lnTo>
                    <a:lnTo>
                      <a:pt x="11" y="0"/>
                    </a:lnTo>
                    <a:lnTo>
                      <a:pt x="38" y="19"/>
                    </a:lnTo>
                    <a:close/>
                  </a:path>
                </a:pathLst>
              </a:custGeom>
              <a:solidFill>
                <a:srgbClr val="00863C"/>
              </a:solidFill>
              <a:ln w="9525">
                <a:noFill/>
                <a:round/>
                <a:headEnd/>
                <a:tailEnd/>
              </a:ln>
            </p:spPr>
            <p:txBody>
              <a:bodyPr>
                <a:prstTxWarp prst="textNoShape">
                  <a:avLst/>
                </a:prstTxWarp>
              </a:bodyPr>
              <a:lstStyle/>
              <a:p>
                <a:endParaRPr lang="en-US"/>
              </a:p>
            </p:txBody>
          </p:sp>
          <p:sp>
            <p:nvSpPr>
              <p:cNvPr id="73556" name="Freeform 26"/>
              <p:cNvSpPr>
                <a:spLocks/>
              </p:cNvSpPr>
              <p:nvPr/>
            </p:nvSpPr>
            <p:spPr bwMode="auto">
              <a:xfrm>
                <a:off x="4286" y="3015"/>
                <a:ext cx="8" cy="8"/>
              </a:xfrm>
              <a:custGeom>
                <a:avLst/>
                <a:gdLst>
                  <a:gd name="T0" fmla="*/ 40 w 40"/>
                  <a:gd name="T1" fmla="*/ 21 h 38"/>
                  <a:gd name="T2" fmla="*/ 29 w 40"/>
                  <a:gd name="T3" fmla="*/ 38 h 38"/>
                  <a:gd name="T4" fmla="*/ 0 w 40"/>
                  <a:gd name="T5" fmla="*/ 15 h 38"/>
                  <a:gd name="T6" fmla="*/ 11 w 40"/>
                  <a:gd name="T7" fmla="*/ 0 h 38"/>
                  <a:gd name="T8" fmla="*/ 40 w 40"/>
                  <a:gd name="T9" fmla="*/ 21 h 38"/>
                  <a:gd name="T10" fmla="*/ 0 60000 65536"/>
                  <a:gd name="T11" fmla="*/ 0 60000 65536"/>
                  <a:gd name="T12" fmla="*/ 0 60000 65536"/>
                  <a:gd name="T13" fmla="*/ 0 60000 65536"/>
                  <a:gd name="T14" fmla="*/ 0 60000 65536"/>
                  <a:gd name="T15" fmla="*/ 0 w 40"/>
                  <a:gd name="T16" fmla="*/ 0 h 38"/>
                  <a:gd name="T17" fmla="*/ 40 w 40"/>
                  <a:gd name="T18" fmla="*/ 38 h 38"/>
                </a:gdLst>
                <a:ahLst/>
                <a:cxnLst>
                  <a:cxn ang="T10">
                    <a:pos x="T0" y="T1"/>
                  </a:cxn>
                  <a:cxn ang="T11">
                    <a:pos x="T2" y="T3"/>
                  </a:cxn>
                  <a:cxn ang="T12">
                    <a:pos x="T4" y="T5"/>
                  </a:cxn>
                  <a:cxn ang="T13">
                    <a:pos x="T6" y="T7"/>
                  </a:cxn>
                  <a:cxn ang="T14">
                    <a:pos x="T8" y="T9"/>
                  </a:cxn>
                </a:cxnLst>
                <a:rect l="T15" t="T16" r="T17" b="T18"/>
                <a:pathLst>
                  <a:path w="40" h="38">
                    <a:moveTo>
                      <a:pt x="40" y="21"/>
                    </a:moveTo>
                    <a:lnTo>
                      <a:pt x="29" y="38"/>
                    </a:lnTo>
                    <a:lnTo>
                      <a:pt x="0" y="15"/>
                    </a:lnTo>
                    <a:lnTo>
                      <a:pt x="11" y="0"/>
                    </a:lnTo>
                    <a:lnTo>
                      <a:pt x="40" y="21"/>
                    </a:lnTo>
                    <a:close/>
                  </a:path>
                </a:pathLst>
              </a:custGeom>
              <a:solidFill>
                <a:srgbClr val="00863C"/>
              </a:solidFill>
              <a:ln w="9525">
                <a:noFill/>
                <a:round/>
                <a:headEnd/>
                <a:tailEnd/>
              </a:ln>
            </p:spPr>
            <p:txBody>
              <a:bodyPr>
                <a:prstTxWarp prst="textNoShape">
                  <a:avLst/>
                </a:prstTxWarp>
              </a:bodyPr>
              <a:lstStyle/>
              <a:p>
                <a:endParaRPr lang="en-US"/>
              </a:p>
            </p:txBody>
          </p:sp>
          <p:sp>
            <p:nvSpPr>
              <p:cNvPr id="73557" name="Freeform 27"/>
              <p:cNvSpPr>
                <a:spLocks/>
              </p:cNvSpPr>
              <p:nvPr/>
            </p:nvSpPr>
            <p:spPr bwMode="auto">
              <a:xfrm>
                <a:off x="4280" y="3010"/>
                <a:ext cx="8" cy="8"/>
              </a:xfrm>
              <a:custGeom>
                <a:avLst/>
                <a:gdLst>
                  <a:gd name="T0" fmla="*/ 40 w 40"/>
                  <a:gd name="T1" fmla="*/ 26 h 41"/>
                  <a:gd name="T2" fmla="*/ 29 w 40"/>
                  <a:gd name="T3" fmla="*/ 41 h 41"/>
                  <a:gd name="T4" fmla="*/ 0 w 40"/>
                  <a:gd name="T5" fmla="*/ 17 h 41"/>
                  <a:gd name="T6" fmla="*/ 0 w 40"/>
                  <a:gd name="T7" fmla="*/ 15 h 41"/>
                  <a:gd name="T8" fmla="*/ 12 w 40"/>
                  <a:gd name="T9" fmla="*/ 0 h 41"/>
                  <a:gd name="T10" fmla="*/ 40 w 40"/>
                  <a:gd name="T11" fmla="*/ 26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40" y="26"/>
                    </a:moveTo>
                    <a:lnTo>
                      <a:pt x="29" y="41"/>
                    </a:lnTo>
                    <a:lnTo>
                      <a:pt x="0" y="17"/>
                    </a:lnTo>
                    <a:lnTo>
                      <a:pt x="0" y="15"/>
                    </a:lnTo>
                    <a:lnTo>
                      <a:pt x="12" y="0"/>
                    </a:lnTo>
                    <a:lnTo>
                      <a:pt x="40"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558" name="Freeform 28"/>
              <p:cNvSpPr>
                <a:spLocks/>
              </p:cNvSpPr>
              <p:nvPr/>
            </p:nvSpPr>
            <p:spPr bwMode="auto">
              <a:xfrm>
                <a:off x="4274" y="3005"/>
                <a:ext cx="8" cy="8"/>
              </a:xfrm>
              <a:custGeom>
                <a:avLst/>
                <a:gdLst>
                  <a:gd name="T0" fmla="*/ 41 w 41"/>
                  <a:gd name="T1" fmla="*/ 26 h 41"/>
                  <a:gd name="T2" fmla="*/ 29 w 41"/>
                  <a:gd name="T3" fmla="*/ 41 h 41"/>
                  <a:gd name="T4" fmla="*/ 0 w 41"/>
                  <a:gd name="T5" fmla="*/ 15 h 41"/>
                  <a:gd name="T6" fmla="*/ 15 w 41"/>
                  <a:gd name="T7" fmla="*/ 0 h 41"/>
                  <a:gd name="T8" fmla="*/ 41 w 41"/>
                  <a:gd name="T9" fmla="*/ 26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41" y="26"/>
                    </a:moveTo>
                    <a:lnTo>
                      <a:pt x="29" y="41"/>
                    </a:lnTo>
                    <a:lnTo>
                      <a:pt x="0" y="15"/>
                    </a:lnTo>
                    <a:lnTo>
                      <a:pt x="15" y="0"/>
                    </a:lnTo>
                    <a:lnTo>
                      <a:pt x="41"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559" name="Freeform 29"/>
              <p:cNvSpPr>
                <a:spLocks/>
              </p:cNvSpPr>
              <p:nvPr/>
            </p:nvSpPr>
            <p:spPr bwMode="auto">
              <a:xfrm>
                <a:off x="4269" y="2999"/>
                <a:ext cx="8" cy="9"/>
              </a:xfrm>
              <a:custGeom>
                <a:avLst/>
                <a:gdLst>
                  <a:gd name="T0" fmla="*/ 40 w 40"/>
                  <a:gd name="T1" fmla="*/ 28 h 43"/>
                  <a:gd name="T2" fmla="*/ 25 w 40"/>
                  <a:gd name="T3" fmla="*/ 43 h 43"/>
                  <a:gd name="T4" fmla="*/ 2 w 40"/>
                  <a:gd name="T5" fmla="*/ 13 h 43"/>
                  <a:gd name="T6" fmla="*/ 0 w 40"/>
                  <a:gd name="T7" fmla="*/ 13 h 43"/>
                  <a:gd name="T8" fmla="*/ 17 w 40"/>
                  <a:gd name="T9" fmla="*/ 0 h 43"/>
                  <a:gd name="T10" fmla="*/ 40 w 40"/>
                  <a:gd name="T11" fmla="*/ 28 h 43"/>
                  <a:gd name="T12" fmla="*/ 0 60000 65536"/>
                  <a:gd name="T13" fmla="*/ 0 60000 65536"/>
                  <a:gd name="T14" fmla="*/ 0 60000 65536"/>
                  <a:gd name="T15" fmla="*/ 0 60000 65536"/>
                  <a:gd name="T16" fmla="*/ 0 60000 65536"/>
                  <a:gd name="T17" fmla="*/ 0 60000 65536"/>
                  <a:gd name="T18" fmla="*/ 0 w 40"/>
                  <a:gd name="T19" fmla="*/ 0 h 43"/>
                  <a:gd name="T20" fmla="*/ 40 w 40"/>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0" h="43">
                    <a:moveTo>
                      <a:pt x="40" y="28"/>
                    </a:moveTo>
                    <a:lnTo>
                      <a:pt x="25" y="43"/>
                    </a:lnTo>
                    <a:lnTo>
                      <a:pt x="2" y="13"/>
                    </a:lnTo>
                    <a:lnTo>
                      <a:pt x="0" y="13"/>
                    </a:lnTo>
                    <a:lnTo>
                      <a:pt x="17" y="0"/>
                    </a:lnTo>
                    <a:lnTo>
                      <a:pt x="40" y="28"/>
                    </a:lnTo>
                    <a:close/>
                  </a:path>
                </a:pathLst>
              </a:custGeom>
              <a:solidFill>
                <a:srgbClr val="00863C"/>
              </a:solidFill>
              <a:ln w="9525">
                <a:noFill/>
                <a:round/>
                <a:headEnd/>
                <a:tailEnd/>
              </a:ln>
            </p:spPr>
            <p:txBody>
              <a:bodyPr>
                <a:prstTxWarp prst="textNoShape">
                  <a:avLst/>
                </a:prstTxWarp>
              </a:bodyPr>
              <a:lstStyle/>
              <a:p>
                <a:endParaRPr lang="en-US"/>
              </a:p>
            </p:txBody>
          </p:sp>
          <p:sp>
            <p:nvSpPr>
              <p:cNvPr id="73560" name="Freeform 30"/>
              <p:cNvSpPr>
                <a:spLocks/>
              </p:cNvSpPr>
              <p:nvPr/>
            </p:nvSpPr>
            <p:spPr bwMode="auto">
              <a:xfrm>
                <a:off x="4265" y="2993"/>
                <a:ext cx="7" cy="9"/>
              </a:xfrm>
              <a:custGeom>
                <a:avLst/>
                <a:gdLst>
                  <a:gd name="T0" fmla="*/ 38 w 38"/>
                  <a:gd name="T1" fmla="*/ 30 h 43"/>
                  <a:gd name="T2" fmla="*/ 21 w 38"/>
                  <a:gd name="T3" fmla="*/ 43 h 43"/>
                  <a:gd name="T4" fmla="*/ 0 w 38"/>
                  <a:gd name="T5" fmla="*/ 12 h 43"/>
                  <a:gd name="T6" fmla="*/ 17 w 38"/>
                  <a:gd name="T7" fmla="*/ 0 h 43"/>
                  <a:gd name="T8" fmla="*/ 38 w 38"/>
                  <a:gd name="T9" fmla="*/ 30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38" y="30"/>
                    </a:moveTo>
                    <a:lnTo>
                      <a:pt x="21" y="43"/>
                    </a:lnTo>
                    <a:lnTo>
                      <a:pt x="0" y="12"/>
                    </a:lnTo>
                    <a:lnTo>
                      <a:pt x="17" y="0"/>
                    </a:lnTo>
                    <a:lnTo>
                      <a:pt x="38" y="30"/>
                    </a:lnTo>
                    <a:close/>
                  </a:path>
                </a:pathLst>
              </a:custGeom>
              <a:solidFill>
                <a:srgbClr val="00863C"/>
              </a:solidFill>
              <a:ln w="9525">
                <a:noFill/>
                <a:round/>
                <a:headEnd/>
                <a:tailEnd/>
              </a:ln>
            </p:spPr>
            <p:txBody>
              <a:bodyPr>
                <a:prstTxWarp prst="textNoShape">
                  <a:avLst/>
                </a:prstTxWarp>
              </a:bodyPr>
              <a:lstStyle/>
              <a:p>
                <a:endParaRPr lang="en-US"/>
              </a:p>
            </p:txBody>
          </p:sp>
          <p:sp>
            <p:nvSpPr>
              <p:cNvPr id="73561" name="Freeform 31"/>
              <p:cNvSpPr>
                <a:spLocks/>
              </p:cNvSpPr>
              <p:nvPr/>
            </p:nvSpPr>
            <p:spPr bwMode="auto">
              <a:xfrm>
                <a:off x="4261" y="2987"/>
                <a:ext cx="7" cy="9"/>
              </a:xfrm>
              <a:custGeom>
                <a:avLst/>
                <a:gdLst>
                  <a:gd name="T0" fmla="*/ 37 w 37"/>
                  <a:gd name="T1" fmla="*/ 31 h 43"/>
                  <a:gd name="T2" fmla="*/ 20 w 37"/>
                  <a:gd name="T3" fmla="*/ 43 h 43"/>
                  <a:gd name="T4" fmla="*/ 0 w 37"/>
                  <a:gd name="T5" fmla="*/ 12 h 43"/>
                  <a:gd name="T6" fmla="*/ 0 w 37"/>
                  <a:gd name="T7" fmla="*/ 9 h 43"/>
                  <a:gd name="T8" fmla="*/ 17 w 37"/>
                  <a:gd name="T9" fmla="*/ 0 h 43"/>
                  <a:gd name="T10" fmla="*/ 37 w 37"/>
                  <a:gd name="T11" fmla="*/ 31 h 43"/>
                  <a:gd name="T12" fmla="*/ 0 60000 65536"/>
                  <a:gd name="T13" fmla="*/ 0 60000 65536"/>
                  <a:gd name="T14" fmla="*/ 0 60000 65536"/>
                  <a:gd name="T15" fmla="*/ 0 60000 65536"/>
                  <a:gd name="T16" fmla="*/ 0 60000 65536"/>
                  <a:gd name="T17" fmla="*/ 0 60000 65536"/>
                  <a:gd name="T18" fmla="*/ 0 w 37"/>
                  <a:gd name="T19" fmla="*/ 0 h 43"/>
                  <a:gd name="T20" fmla="*/ 37 w 3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7" h="43">
                    <a:moveTo>
                      <a:pt x="37" y="31"/>
                    </a:moveTo>
                    <a:lnTo>
                      <a:pt x="20" y="43"/>
                    </a:lnTo>
                    <a:lnTo>
                      <a:pt x="0" y="12"/>
                    </a:lnTo>
                    <a:lnTo>
                      <a:pt x="0" y="9"/>
                    </a:lnTo>
                    <a:lnTo>
                      <a:pt x="17" y="0"/>
                    </a:lnTo>
                    <a:lnTo>
                      <a:pt x="37" y="31"/>
                    </a:lnTo>
                    <a:close/>
                  </a:path>
                </a:pathLst>
              </a:custGeom>
              <a:solidFill>
                <a:srgbClr val="00863C"/>
              </a:solidFill>
              <a:ln w="9525">
                <a:noFill/>
                <a:round/>
                <a:headEnd/>
                <a:tailEnd/>
              </a:ln>
            </p:spPr>
            <p:txBody>
              <a:bodyPr>
                <a:prstTxWarp prst="textNoShape">
                  <a:avLst/>
                </a:prstTxWarp>
              </a:bodyPr>
              <a:lstStyle/>
              <a:p>
                <a:endParaRPr lang="en-US"/>
              </a:p>
            </p:txBody>
          </p:sp>
          <p:sp>
            <p:nvSpPr>
              <p:cNvPr id="73562" name="Freeform 32"/>
              <p:cNvSpPr>
                <a:spLocks/>
              </p:cNvSpPr>
              <p:nvPr/>
            </p:nvSpPr>
            <p:spPr bwMode="auto">
              <a:xfrm>
                <a:off x="4257" y="2981"/>
                <a:ext cx="7" cy="8"/>
              </a:xfrm>
              <a:custGeom>
                <a:avLst/>
                <a:gdLst>
                  <a:gd name="T0" fmla="*/ 34 w 34"/>
                  <a:gd name="T1" fmla="*/ 32 h 41"/>
                  <a:gd name="T2" fmla="*/ 17 w 34"/>
                  <a:gd name="T3" fmla="*/ 41 h 41"/>
                  <a:gd name="T4" fmla="*/ 2 w 34"/>
                  <a:gd name="T5" fmla="*/ 9 h 41"/>
                  <a:gd name="T6" fmla="*/ 0 w 34"/>
                  <a:gd name="T7" fmla="*/ 9 h 41"/>
                  <a:gd name="T8" fmla="*/ 20 w 34"/>
                  <a:gd name="T9" fmla="*/ 0 h 41"/>
                  <a:gd name="T10" fmla="*/ 34 w 34"/>
                  <a:gd name="T11" fmla="*/ 32 h 41"/>
                  <a:gd name="T12" fmla="*/ 0 60000 65536"/>
                  <a:gd name="T13" fmla="*/ 0 60000 65536"/>
                  <a:gd name="T14" fmla="*/ 0 60000 65536"/>
                  <a:gd name="T15" fmla="*/ 0 60000 65536"/>
                  <a:gd name="T16" fmla="*/ 0 60000 65536"/>
                  <a:gd name="T17" fmla="*/ 0 60000 65536"/>
                  <a:gd name="T18" fmla="*/ 0 w 34"/>
                  <a:gd name="T19" fmla="*/ 0 h 41"/>
                  <a:gd name="T20" fmla="*/ 34 w 34"/>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4" h="41">
                    <a:moveTo>
                      <a:pt x="34" y="32"/>
                    </a:moveTo>
                    <a:lnTo>
                      <a:pt x="17" y="41"/>
                    </a:lnTo>
                    <a:lnTo>
                      <a:pt x="2" y="9"/>
                    </a:lnTo>
                    <a:lnTo>
                      <a:pt x="0" y="9"/>
                    </a:lnTo>
                    <a:lnTo>
                      <a:pt x="20" y="0"/>
                    </a:lnTo>
                    <a:lnTo>
                      <a:pt x="34" y="32"/>
                    </a:lnTo>
                    <a:close/>
                  </a:path>
                </a:pathLst>
              </a:custGeom>
              <a:solidFill>
                <a:srgbClr val="00863C"/>
              </a:solidFill>
              <a:ln w="9525">
                <a:noFill/>
                <a:round/>
                <a:headEnd/>
                <a:tailEnd/>
              </a:ln>
            </p:spPr>
            <p:txBody>
              <a:bodyPr>
                <a:prstTxWarp prst="textNoShape">
                  <a:avLst/>
                </a:prstTxWarp>
              </a:bodyPr>
              <a:lstStyle/>
              <a:p>
                <a:endParaRPr lang="en-US"/>
              </a:p>
            </p:txBody>
          </p:sp>
          <p:sp>
            <p:nvSpPr>
              <p:cNvPr id="73563" name="Freeform 33"/>
              <p:cNvSpPr>
                <a:spLocks/>
              </p:cNvSpPr>
              <p:nvPr/>
            </p:nvSpPr>
            <p:spPr bwMode="auto">
              <a:xfrm>
                <a:off x="4254" y="2974"/>
                <a:ext cx="7" cy="9"/>
              </a:xfrm>
              <a:custGeom>
                <a:avLst/>
                <a:gdLst>
                  <a:gd name="T0" fmla="*/ 35 w 35"/>
                  <a:gd name="T1" fmla="*/ 34 h 43"/>
                  <a:gd name="T2" fmla="*/ 15 w 35"/>
                  <a:gd name="T3" fmla="*/ 43 h 43"/>
                  <a:gd name="T4" fmla="*/ 4 w 35"/>
                  <a:gd name="T5" fmla="*/ 5 h 43"/>
                  <a:gd name="T6" fmla="*/ 0 w 35"/>
                  <a:gd name="T7" fmla="*/ 5 h 43"/>
                  <a:gd name="T8" fmla="*/ 21 w 35"/>
                  <a:gd name="T9" fmla="*/ 0 h 43"/>
                  <a:gd name="T10" fmla="*/ 35 w 35"/>
                  <a:gd name="T11" fmla="*/ 34 h 43"/>
                  <a:gd name="T12" fmla="*/ 0 60000 65536"/>
                  <a:gd name="T13" fmla="*/ 0 60000 65536"/>
                  <a:gd name="T14" fmla="*/ 0 60000 65536"/>
                  <a:gd name="T15" fmla="*/ 0 60000 65536"/>
                  <a:gd name="T16" fmla="*/ 0 60000 65536"/>
                  <a:gd name="T17" fmla="*/ 0 60000 65536"/>
                  <a:gd name="T18" fmla="*/ 0 w 35"/>
                  <a:gd name="T19" fmla="*/ 0 h 43"/>
                  <a:gd name="T20" fmla="*/ 35 w 3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5" h="43">
                    <a:moveTo>
                      <a:pt x="35" y="34"/>
                    </a:moveTo>
                    <a:lnTo>
                      <a:pt x="15" y="43"/>
                    </a:lnTo>
                    <a:lnTo>
                      <a:pt x="4" y="5"/>
                    </a:lnTo>
                    <a:lnTo>
                      <a:pt x="0" y="5"/>
                    </a:lnTo>
                    <a:lnTo>
                      <a:pt x="21" y="0"/>
                    </a:lnTo>
                    <a:lnTo>
                      <a:pt x="35" y="34"/>
                    </a:lnTo>
                    <a:close/>
                  </a:path>
                </a:pathLst>
              </a:custGeom>
              <a:solidFill>
                <a:srgbClr val="00863C"/>
              </a:solidFill>
              <a:ln w="9525">
                <a:noFill/>
                <a:round/>
                <a:headEnd/>
                <a:tailEnd/>
              </a:ln>
            </p:spPr>
            <p:txBody>
              <a:bodyPr>
                <a:prstTxWarp prst="textNoShape">
                  <a:avLst/>
                </a:prstTxWarp>
              </a:bodyPr>
              <a:lstStyle/>
              <a:p>
                <a:endParaRPr lang="en-US"/>
              </a:p>
            </p:txBody>
          </p:sp>
          <p:sp>
            <p:nvSpPr>
              <p:cNvPr id="73564" name="Freeform 34"/>
              <p:cNvSpPr>
                <a:spLocks/>
              </p:cNvSpPr>
              <p:nvPr/>
            </p:nvSpPr>
            <p:spPr bwMode="auto">
              <a:xfrm>
                <a:off x="4252" y="2967"/>
                <a:ext cx="7" cy="8"/>
              </a:xfrm>
              <a:custGeom>
                <a:avLst/>
                <a:gdLst>
                  <a:gd name="T0" fmla="*/ 32 w 32"/>
                  <a:gd name="T1" fmla="*/ 35 h 40"/>
                  <a:gd name="T2" fmla="*/ 11 w 32"/>
                  <a:gd name="T3" fmla="*/ 40 h 40"/>
                  <a:gd name="T4" fmla="*/ 0 w 32"/>
                  <a:gd name="T5" fmla="*/ 6 h 40"/>
                  <a:gd name="T6" fmla="*/ 20 w 32"/>
                  <a:gd name="T7" fmla="*/ 0 h 40"/>
                  <a:gd name="T8" fmla="*/ 32 w 32"/>
                  <a:gd name="T9" fmla="*/ 35 h 40"/>
                  <a:gd name="T10" fmla="*/ 0 60000 65536"/>
                  <a:gd name="T11" fmla="*/ 0 60000 65536"/>
                  <a:gd name="T12" fmla="*/ 0 60000 65536"/>
                  <a:gd name="T13" fmla="*/ 0 60000 65536"/>
                  <a:gd name="T14" fmla="*/ 0 60000 65536"/>
                  <a:gd name="T15" fmla="*/ 0 w 32"/>
                  <a:gd name="T16" fmla="*/ 0 h 40"/>
                  <a:gd name="T17" fmla="*/ 32 w 32"/>
                  <a:gd name="T18" fmla="*/ 40 h 40"/>
                </a:gdLst>
                <a:ahLst/>
                <a:cxnLst>
                  <a:cxn ang="T10">
                    <a:pos x="T0" y="T1"/>
                  </a:cxn>
                  <a:cxn ang="T11">
                    <a:pos x="T2" y="T3"/>
                  </a:cxn>
                  <a:cxn ang="T12">
                    <a:pos x="T4" y="T5"/>
                  </a:cxn>
                  <a:cxn ang="T13">
                    <a:pos x="T6" y="T7"/>
                  </a:cxn>
                  <a:cxn ang="T14">
                    <a:pos x="T8" y="T9"/>
                  </a:cxn>
                </a:cxnLst>
                <a:rect l="T15" t="T16" r="T17" b="T18"/>
                <a:pathLst>
                  <a:path w="32" h="40">
                    <a:moveTo>
                      <a:pt x="32" y="35"/>
                    </a:moveTo>
                    <a:lnTo>
                      <a:pt x="11" y="40"/>
                    </a:lnTo>
                    <a:lnTo>
                      <a:pt x="0" y="6"/>
                    </a:lnTo>
                    <a:lnTo>
                      <a:pt x="20" y="0"/>
                    </a:lnTo>
                    <a:lnTo>
                      <a:pt x="32" y="35"/>
                    </a:lnTo>
                    <a:close/>
                  </a:path>
                </a:pathLst>
              </a:custGeom>
              <a:solidFill>
                <a:srgbClr val="00863C"/>
              </a:solidFill>
              <a:ln w="9525">
                <a:noFill/>
                <a:round/>
                <a:headEnd/>
                <a:tailEnd/>
              </a:ln>
            </p:spPr>
            <p:txBody>
              <a:bodyPr>
                <a:prstTxWarp prst="textNoShape">
                  <a:avLst/>
                </a:prstTxWarp>
              </a:bodyPr>
              <a:lstStyle/>
              <a:p>
                <a:endParaRPr lang="en-US"/>
              </a:p>
            </p:txBody>
          </p:sp>
          <p:sp>
            <p:nvSpPr>
              <p:cNvPr id="73565" name="Freeform 35"/>
              <p:cNvSpPr>
                <a:spLocks/>
              </p:cNvSpPr>
              <p:nvPr/>
            </p:nvSpPr>
            <p:spPr bwMode="auto">
              <a:xfrm>
                <a:off x="4250" y="2959"/>
                <a:ext cx="6" cy="9"/>
              </a:xfrm>
              <a:custGeom>
                <a:avLst/>
                <a:gdLst>
                  <a:gd name="T0" fmla="*/ 29 w 29"/>
                  <a:gd name="T1" fmla="*/ 38 h 44"/>
                  <a:gd name="T2" fmla="*/ 9 w 29"/>
                  <a:gd name="T3" fmla="*/ 44 h 44"/>
                  <a:gd name="T4" fmla="*/ 0 w 29"/>
                  <a:gd name="T5" fmla="*/ 7 h 44"/>
                  <a:gd name="T6" fmla="*/ 20 w 29"/>
                  <a:gd name="T7" fmla="*/ 0 h 44"/>
                  <a:gd name="T8" fmla="*/ 29 w 29"/>
                  <a:gd name="T9" fmla="*/ 38 h 44"/>
                  <a:gd name="T10" fmla="*/ 0 60000 65536"/>
                  <a:gd name="T11" fmla="*/ 0 60000 65536"/>
                  <a:gd name="T12" fmla="*/ 0 60000 65536"/>
                  <a:gd name="T13" fmla="*/ 0 60000 65536"/>
                  <a:gd name="T14" fmla="*/ 0 60000 65536"/>
                  <a:gd name="T15" fmla="*/ 0 w 29"/>
                  <a:gd name="T16" fmla="*/ 0 h 44"/>
                  <a:gd name="T17" fmla="*/ 29 w 29"/>
                  <a:gd name="T18" fmla="*/ 44 h 44"/>
                </a:gdLst>
                <a:ahLst/>
                <a:cxnLst>
                  <a:cxn ang="T10">
                    <a:pos x="T0" y="T1"/>
                  </a:cxn>
                  <a:cxn ang="T11">
                    <a:pos x="T2" y="T3"/>
                  </a:cxn>
                  <a:cxn ang="T12">
                    <a:pos x="T4" y="T5"/>
                  </a:cxn>
                  <a:cxn ang="T13">
                    <a:pos x="T6" y="T7"/>
                  </a:cxn>
                  <a:cxn ang="T14">
                    <a:pos x="T8" y="T9"/>
                  </a:cxn>
                </a:cxnLst>
                <a:rect l="T15" t="T16" r="T17" b="T18"/>
                <a:pathLst>
                  <a:path w="29" h="44">
                    <a:moveTo>
                      <a:pt x="29" y="38"/>
                    </a:moveTo>
                    <a:lnTo>
                      <a:pt x="9" y="44"/>
                    </a:lnTo>
                    <a:lnTo>
                      <a:pt x="0" y="7"/>
                    </a:lnTo>
                    <a:lnTo>
                      <a:pt x="20" y="0"/>
                    </a:lnTo>
                    <a:lnTo>
                      <a:pt x="29" y="38"/>
                    </a:lnTo>
                    <a:close/>
                  </a:path>
                </a:pathLst>
              </a:custGeom>
              <a:solidFill>
                <a:srgbClr val="00863C"/>
              </a:solidFill>
              <a:ln w="9525">
                <a:noFill/>
                <a:round/>
                <a:headEnd/>
                <a:tailEnd/>
              </a:ln>
            </p:spPr>
            <p:txBody>
              <a:bodyPr>
                <a:prstTxWarp prst="textNoShape">
                  <a:avLst/>
                </a:prstTxWarp>
              </a:bodyPr>
              <a:lstStyle/>
              <a:p>
                <a:endParaRPr lang="en-US"/>
              </a:p>
            </p:txBody>
          </p:sp>
          <p:sp>
            <p:nvSpPr>
              <p:cNvPr id="73566" name="Freeform 36"/>
              <p:cNvSpPr>
                <a:spLocks/>
              </p:cNvSpPr>
              <p:nvPr/>
            </p:nvSpPr>
            <p:spPr bwMode="auto">
              <a:xfrm>
                <a:off x="4249" y="2953"/>
                <a:ext cx="5" cy="8"/>
              </a:xfrm>
              <a:custGeom>
                <a:avLst/>
                <a:gdLst>
                  <a:gd name="T0" fmla="*/ 28 w 28"/>
                  <a:gd name="T1" fmla="*/ 34 h 41"/>
                  <a:gd name="T2" fmla="*/ 8 w 28"/>
                  <a:gd name="T3" fmla="*/ 41 h 41"/>
                  <a:gd name="T4" fmla="*/ 0 w 28"/>
                  <a:gd name="T5" fmla="*/ 4 h 41"/>
                  <a:gd name="T6" fmla="*/ 19 w 28"/>
                  <a:gd name="T7" fmla="*/ 0 h 41"/>
                  <a:gd name="T8" fmla="*/ 28 w 28"/>
                  <a:gd name="T9" fmla="*/ 34 h 41"/>
                  <a:gd name="T10" fmla="*/ 0 60000 65536"/>
                  <a:gd name="T11" fmla="*/ 0 60000 65536"/>
                  <a:gd name="T12" fmla="*/ 0 60000 65536"/>
                  <a:gd name="T13" fmla="*/ 0 60000 65536"/>
                  <a:gd name="T14" fmla="*/ 0 60000 65536"/>
                  <a:gd name="T15" fmla="*/ 0 w 28"/>
                  <a:gd name="T16" fmla="*/ 0 h 41"/>
                  <a:gd name="T17" fmla="*/ 28 w 28"/>
                  <a:gd name="T18" fmla="*/ 41 h 41"/>
                </a:gdLst>
                <a:ahLst/>
                <a:cxnLst>
                  <a:cxn ang="T10">
                    <a:pos x="T0" y="T1"/>
                  </a:cxn>
                  <a:cxn ang="T11">
                    <a:pos x="T2" y="T3"/>
                  </a:cxn>
                  <a:cxn ang="T12">
                    <a:pos x="T4" y="T5"/>
                  </a:cxn>
                  <a:cxn ang="T13">
                    <a:pos x="T6" y="T7"/>
                  </a:cxn>
                  <a:cxn ang="T14">
                    <a:pos x="T8" y="T9"/>
                  </a:cxn>
                </a:cxnLst>
                <a:rect l="T15" t="T16" r="T17" b="T18"/>
                <a:pathLst>
                  <a:path w="28" h="41">
                    <a:moveTo>
                      <a:pt x="28" y="34"/>
                    </a:moveTo>
                    <a:lnTo>
                      <a:pt x="8" y="41"/>
                    </a:lnTo>
                    <a:lnTo>
                      <a:pt x="0" y="4"/>
                    </a:lnTo>
                    <a:lnTo>
                      <a:pt x="19" y="0"/>
                    </a:lnTo>
                    <a:lnTo>
                      <a:pt x="28" y="34"/>
                    </a:lnTo>
                    <a:close/>
                  </a:path>
                </a:pathLst>
              </a:custGeom>
              <a:solidFill>
                <a:srgbClr val="00863C"/>
              </a:solidFill>
              <a:ln w="9525">
                <a:noFill/>
                <a:round/>
                <a:headEnd/>
                <a:tailEnd/>
              </a:ln>
            </p:spPr>
            <p:txBody>
              <a:bodyPr>
                <a:prstTxWarp prst="textNoShape">
                  <a:avLst/>
                </a:prstTxWarp>
              </a:bodyPr>
              <a:lstStyle/>
              <a:p>
                <a:endParaRPr lang="en-US"/>
              </a:p>
            </p:txBody>
          </p:sp>
          <p:sp>
            <p:nvSpPr>
              <p:cNvPr id="73567" name="Freeform 37"/>
              <p:cNvSpPr>
                <a:spLocks/>
              </p:cNvSpPr>
              <p:nvPr/>
            </p:nvSpPr>
            <p:spPr bwMode="auto">
              <a:xfrm>
                <a:off x="4248" y="2945"/>
                <a:ext cx="5" cy="8"/>
              </a:xfrm>
              <a:custGeom>
                <a:avLst/>
                <a:gdLst>
                  <a:gd name="T0" fmla="*/ 25 w 25"/>
                  <a:gd name="T1" fmla="*/ 37 h 41"/>
                  <a:gd name="T2" fmla="*/ 6 w 25"/>
                  <a:gd name="T3" fmla="*/ 41 h 41"/>
                  <a:gd name="T4" fmla="*/ 0 w 25"/>
                  <a:gd name="T5" fmla="*/ 3 h 41"/>
                  <a:gd name="T6" fmla="*/ 0 w 25"/>
                  <a:gd name="T7" fmla="*/ 0 h 41"/>
                  <a:gd name="T8" fmla="*/ 20 w 25"/>
                  <a:gd name="T9" fmla="*/ 0 h 41"/>
                  <a:gd name="T10" fmla="*/ 25 w 25"/>
                  <a:gd name="T11" fmla="*/ 37 h 41"/>
                  <a:gd name="T12" fmla="*/ 0 60000 65536"/>
                  <a:gd name="T13" fmla="*/ 0 60000 65536"/>
                  <a:gd name="T14" fmla="*/ 0 60000 65536"/>
                  <a:gd name="T15" fmla="*/ 0 60000 65536"/>
                  <a:gd name="T16" fmla="*/ 0 60000 65536"/>
                  <a:gd name="T17" fmla="*/ 0 60000 65536"/>
                  <a:gd name="T18" fmla="*/ 0 w 25"/>
                  <a:gd name="T19" fmla="*/ 0 h 41"/>
                  <a:gd name="T20" fmla="*/ 25 w 2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25" h="41">
                    <a:moveTo>
                      <a:pt x="25" y="37"/>
                    </a:moveTo>
                    <a:lnTo>
                      <a:pt x="6" y="41"/>
                    </a:lnTo>
                    <a:lnTo>
                      <a:pt x="0" y="3"/>
                    </a:lnTo>
                    <a:lnTo>
                      <a:pt x="0" y="0"/>
                    </a:lnTo>
                    <a:lnTo>
                      <a:pt x="20" y="0"/>
                    </a:lnTo>
                    <a:lnTo>
                      <a:pt x="25" y="37"/>
                    </a:lnTo>
                    <a:close/>
                  </a:path>
                </a:pathLst>
              </a:custGeom>
              <a:solidFill>
                <a:srgbClr val="00863C"/>
              </a:solidFill>
              <a:ln w="9525">
                <a:noFill/>
                <a:round/>
                <a:headEnd/>
                <a:tailEnd/>
              </a:ln>
            </p:spPr>
            <p:txBody>
              <a:bodyPr>
                <a:prstTxWarp prst="textNoShape">
                  <a:avLst/>
                </a:prstTxWarp>
              </a:bodyPr>
              <a:lstStyle/>
              <a:p>
                <a:endParaRPr lang="en-US"/>
              </a:p>
            </p:txBody>
          </p:sp>
          <p:sp>
            <p:nvSpPr>
              <p:cNvPr id="73568" name="Freeform 38"/>
              <p:cNvSpPr>
                <a:spLocks/>
              </p:cNvSpPr>
              <p:nvPr/>
            </p:nvSpPr>
            <p:spPr bwMode="auto">
              <a:xfrm>
                <a:off x="4246" y="2930"/>
                <a:ext cx="6" cy="15"/>
              </a:xfrm>
              <a:custGeom>
                <a:avLst/>
                <a:gdLst>
                  <a:gd name="T0" fmla="*/ 29 w 29"/>
                  <a:gd name="T1" fmla="*/ 75 h 75"/>
                  <a:gd name="T2" fmla="*/ 9 w 29"/>
                  <a:gd name="T3" fmla="*/ 75 h 75"/>
                  <a:gd name="T4" fmla="*/ 0 w 29"/>
                  <a:gd name="T5" fmla="*/ 0 h 75"/>
                  <a:gd name="T6" fmla="*/ 21 w 29"/>
                  <a:gd name="T7" fmla="*/ 0 h 75"/>
                  <a:gd name="T8" fmla="*/ 29 w 29"/>
                  <a:gd name="T9" fmla="*/ 75 h 75"/>
                  <a:gd name="T10" fmla="*/ 0 60000 65536"/>
                  <a:gd name="T11" fmla="*/ 0 60000 65536"/>
                  <a:gd name="T12" fmla="*/ 0 60000 65536"/>
                  <a:gd name="T13" fmla="*/ 0 60000 65536"/>
                  <a:gd name="T14" fmla="*/ 0 60000 65536"/>
                  <a:gd name="T15" fmla="*/ 0 w 29"/>
                  <a:gd name="T16" fmla="*/ 0 h 75"/>
                  <a:gd name="T17" fmla="*/ 29 w 29"/>
                  <a:gd name="T18" fmla="*/ 75 h 75"/>
                </a:gdLst>
                <a:ahLst/>
                <a:cxnLst>
                  <a:cxn ang="T10">
                    <a:pos x="T0" y="T1"/>
                  </a:cxn>
                  <a:cxn ang="T11">
                    <a:pos x="T2" y="T3"/>
                  </a:cxn>
                  <a:cxn ang="T12">
                    <a:pos x="T4" y="T5"/>
                  </a:cxn>
                  <a:cxn ang="T13">
                    <a:pos x="T6" y="T7"/>
                  </a:cxn>
                  <a:cxn ang="T14">
                    <a:pos x="T8" y="T9"/>
                  </a:cxn>
                </a:cxnLst>
                <a:rect l="T15" t="T16" r="T17" b="T18"/>
                <a:pathLst>
                  <a:path w="29" h="75">
                    <a:moveTo>
                      <a:pt x="29" y="75"/>
                    </a:moveTo>
                    <a:lnTo>
                      <a:pt x="9" y="75"/>
                    </a:lnTo>
                    <a:lnTo>
                      <a:pt x="0" y="0"/>
                    </a:lnTo>
                    <a:lnTo>
                      <a:pt x="21" y="0"/>
                    </a:lnTo>
                    <a:lnTo>
                      <a:pt x="29" y="75"/>
                    </a:lnTo>
                    <a:close/>
                  </a:path>
                </a:pathLst>
              </a:custGeom>
              <a:solidFill>
                <a:srgbClr val="00863C"/>
              </a:solidFill>
              <a:ln w="9525">
                <a:noFill/>
                <a:round/>
                <a:headEnd/>
                <a:tailEnd/>
              </a:ln>
            </p:spPr>
            <p:txBody>
              <a:bodyPr>
                <a:prstTxWarp prst="textNoShape">
                  <a:avLst/>
                </a:prstTxWarp>
              </a:bodyPr>
              <a:lstStyle/>
              <a:p>
                <a:endParaRPr lang="en-US"/>
              </a:p>
            </p:txBody>
          </p:sp>
          <p:sp>
            <p:nvSpPr>
              <p:cNvPr id="73569" name="Freeform 39"/>
              <p:cNvSpPr>
                <a:spLocks/>
              </p:cNvSpPr>
              <p:nvPr/>
            </p:nvSpPr>
            <p:spPr bwMode="auto">
              <a:xfrm>
                <a:off x="4246" y="2915"/>
                <a:ext cx="4" cy="15"/>
              </a:xfrm>
              <a:custGeom>
                <a:avLst/>
                <a:gdLst>
                  <a:gd name="T0" fmla="*/ 21 w 21"/>
                  <a:gd name="T1" fmla="*/ 78 h 78"/>
                  <a:gd name="T2" fmla="*/ 0 w 21"/>
                  <a:gd name="T3" fmla="*/ 78 h 78"/>
                  <a:gd name="T4" fmla="*/ 0 w 21"/>
                  <a:gd name="T5" fmla="*/ 3 h 78"/>
                  <a:gd name="T6" fmla="*/ 0 w 21"/>
                  <a:gd name="T7" fmla="*/ 0 h 78"/>
                  <a:gd name="T8" fmla="*/ 21 w 21"/>
                  <a:gd name="T9" fmla="*/ 3 h 78"/>
                  <a:gd name="T10" fmla="*/ 21 w 21"/>
                  <a:gd name="T11" fmla="*/ 78 h 78"/>
                  <a:gd name="T12" fmla="*/ 0 60000 65536"/>
                  <a:gd name="T13" fmla="*/ 0 60000 65536"/>
                  <a:gd name="T14" fmla="*/ 0 60000 65536"/>
                  <a:gd name="T15" fmla="*/ 0 60000 65536"/>
                  <a:gd name="T16" fmla="*/ 0 60000 65536"/>
                  <a:gd name="T17" fmla="*/ 0 60000 65536"/>
                  <a:gd name="T18" fmla="*/ 0 w 21"/>
                  <a:gd name="T19" fmla="*/ 0 h 78"/>
                  <a:gd name="T20" fmla="*/ 21 w 21"/>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1" h="78">
                    <a:moveTo>
                      <a:pt x="21" y="78"/>
                    </a:moveTo>
                    <a:lnTo>
                      <a:pt x="0" y="78"/>
                    </a:lnTo>
                    <a:lnTo>
                      <a:pt x="0" y="3"/>
                    </a:lnTo>
                    <a:lnTo>
                      <a:pt x="0" y="0"/>
                    </a:lnTo>
                    <a:lnTo>
                      <a:pt x="21" y="3"/>
                    </a:lnTo>
                    <a:lnTo>
                      <a:pt x="21" y="78"/>
                    </a:lnTo>
                    <a:close/>
                  </a:path>
                </a:pathLst>
              </a:custGeom>
              <a:solidFill>
                <a:srgbClr val="00863C"/>
              </a:solidFill>
              <a:ln w="9525">
                <a:noFill/>
                <a:round/>
                <a:headEnd/>
                <a:tailEnd/>
              </a:ln>
            </p:spPr>
            <p:txBody>
              <a:bodyPr>
                <a:prstTxWarp prst="textNoShape">
                  <a:avLst/>
                </a:prstTxWarp>
              </a:bodyPr>
              <a:lstStyle/>
              <a:p>
                <a:endParaRPr lang="en-US"/>
              </a:p>
            </p:txBody>
          </p:sp>
          <p:sp>
            <p:nvSpPr>
              <p:cNvPr id="73570" name="Freeform 40"/>
              <p:cNvSpPr>
                <a:spLocks/>
              </p:cNvSpPr>
              <p:nvPr/>
            </p:nvSpPr>
            <p:spPr bwMode="auto">
              <a:xfrm>
                <a:off x="4246" y="2900"/>
                <a:ext cx="4" cy="15"/>
              </a:xfrm>
              <a:custGeom>
                <a:avLst/>
                <a:gdLst>
                  <a:gd name="T0" fmla="*/ 21 w 23"/>
                  <a:gd name="T1" fmla="*/ 75 h 75"/>
                  <a:gd name="T2" fmla="*/ 0 w 23"/>
                  <a:gd name="T3" fmla="*/ 72 h 75"/>
                  <a:gd name="T4" fmla="*/ 2 w 23"/>
                  <a:gd name="T5" fmla="*/ 0 h 75"/>
                  <a:gd name="T6" fmla="*/ 23 w 23"/>
                  <a:gd name="T7" fmla="*/ 0 h 75"/>
                  <a:gd name="T8" fmla="*/ 21 w 23"/>
                  <a:gd name="T9" fmla="*/ 75 h 75"/>
                  <a:gd name="T10" fmla="*/ 0 60000 65536"/>
                  <a:gd name="T11" fmla="*/ 0 60000 65536"/>
                  <a:gd name="T12" fmla="*/ 0 60000 65536"/>
                  <a:gd name="T13" fmla="*/ 0 60000 65536"/>
                  <a:gd name="T14" fmla="*/ 0 60000 65536"/>
                  <a:gd name="T15" fmla="*/ 0 w 23"/>
                  <a:gd name="T16" fmla="*/ 0 h 75"/>
                  <a:gd name="T17" fmla="*/ 23 w 23"/>
                  <a:gd name="T18" fmla="*/ 75 h 75"/>
                </a:gdLst>
                <a:ahLst/>
                <a:cxnLst>
                  <a:cxn ang="T10">
                    <a:pos x="T0" y="T1"/>
                  </a:cxn>
                  <a:cxn ang="T11">
                    <a:pos x="T2" y="T3"/>
                  </a:cxn>
                  <a:cxn ang="T12">
                    <a:pos x="T4" y="T5"/>
                  </a:cxn>
                  <a:cxn ang="T13">
                    <a:pos x="T6" y="T7"/>
                  </a:cxn>
                  <a:cxn ang="T14">
                    <a:pos x="T8" y="T9"/>
                  </a:cxn>
                </a:cxnLst>
                <a:rect l="T15" t="T16" r="T17" b="T18"/>
                <a:pathLst>
                  <a:path w="23" h="75">
                    <a:moveTo>
                      <a:pt x="21" y="75"/>
                    </a:moveTo>
                    <a:lnTo>
                      <a:pt x="0" y="72"/>
                    </a:lnTo>
                    <a:lnTo>
                      <a:pt x="2" y="0"/>
                    </a:lnTo>
                    <a:lnTo>
                      <a:pt x="23" y="0"/>
                    </a:lnTo>
                    <a:lnTo>
                      <a:pt x="21" y="75"/>
                    </a:lnTo>
                    <a:close/>
                  </a:path>
                </a:pathLst>
              </a:custGeom>
              <a:solidFill>
                <a:srgbClr val="00863C"/>
              </a:solidFill>
              <a:ln w="9525">
                <a:noFill/>
                <a:round/>
                <a:headEnd/>
                <a:tailEnd/>
              </a:ln>
            </p:spPr>
            <p:txBody>
              <a:bodyPr>
                <a:prstTxWarp prst="textNoShape">
                  <a:avLst/>
                </a:prstTxWarp>
              </a:bodyPr>
              <a:lstStyle/>
              <a:p>
                <a:endParaRPr lang="en-US"/>
              </a:p>
            </p:txBody>
          </p:sp>
          <p:sp>
            <p:nvSpPr>
              <p:cNvPr id="73571" name="Freeform 41"/>
              <p:cNvSpPr>
                <a:spLocks/>
              </p:cNvSpPr>
              <p:nvPr/>
            </p:nvSpPr>
            <p:spPr bwMode="auto">
              <a:xfrm>
                <a:off x="4246" y="2886"/>
                <a:ext cx="6" cy="14"/>
              </a:xfrm>
              <a:custGeom>
                <a:avLst/>
                <a:gdLst>
                  <a:gd name="T0" fmla="*/ 21 w 27"/>
                  <a:gd name="T1" fmla="*/ 72 h 72"/>
                  <a:gd name="T2" fmla="*/ 0 w 27"/>
                  <a:gd name="T3" fmla="*/ 72 h 72"/>
                  <a:gd name="T4" fmla="*/ 7 w 27"/>
                  <a:gd name="T5" fmla="*/ 0 h 72"/>
                  <a:gd name="T6" fmla="*/ 27 w 27"/>
                  <a:gd name="T7" fmla="*/ 3 h 72"/>
                  <a:gd name="T8" fmla="*/ 21 w 27"/>
                  <a:gd name="T9" fmla="*/ 72 h 72"/>
                  <a:gd name="T10" fmla="*/ 0 60000 65536"/>
                  <a:gd name="T11" fmla="*/ 0 60000 65536"/>
                  <a:gd name="T12" fmla="*/ 0 60000 65536"/>
                  <a:gd name="T13" fmla="*/ 0 60000 65536"/>
                  <a:gd name="T14" fmla="*/ 0 60000 65536"/>
                  <a:gd name="T15" fmla="*/ 0 w 27"/>
                  <a:gd name="T16" fmla="*/ 0 h 72"/>
                  <a:gd name="T17" fmla="*/ 27 w 27"/>
                  <a:gd name="T18" fmla="*/ 72 h 72"/>
                </a:gdLst>
                <a:ahLst/>
                <a:cxnLst>
                  <a:cxn ang="T10">
                    <a:pos x="T0" y="T1"/>
                  </a:cxn>
                  <a:cxn ang="T11">
                    <a:pos x="T2" y="T3"/>
                  </a:cxn>
                  <a:cxn ang="T12">
                    <a:pos x="T4" y="T5"/>
                  </a:cxn>
                  <a:cxn ang="T13">
                    <a:pos x="T6" y="T7"/>
                  </a:cxn>
                  <a:cxn ang="T14">
                    <a:pos x="T8" y="T9"/>
                  </a:cxn>
                </a:cxnLst>
                <a:rect l="T15" t="T16" r="T17" b="T18"/>
                <a:pathLst>
                  <a:path w="27" h="72">
                    <a:moveTo>
                      <a:pt x="21" y="72"/>
                    </a:moveTo>
                    <a:lnTo>
                      <a:pt x="0" y="72"/>
                    </a:lnTo>
                    <a:lnTo>
                      <a:pt x="7" y="0"/>
                    </a:lnTo>
                    <a:lnTo>
                      <a:pt x="27" y="3"/>
                    </a:lnTo>
                    <a:lnTo>
                      <a:pt x="21" y="72"/>
                    </a:lnTo>
                    <a:close/>
                  </a:path>
                </a:pathLst>
              </a:custGeom>
              <a:solidFill>
                <a:srgbClr val="00863C"/>
              </a:solidFill>
              <a:ln w="9525">
                <a:noFill/>
                <a:round/>
                <a:headEnd/>
                <a:tailEnd/>
              </a:ln>
            </p:spPr>
            <p:txBody>
              <a:bodyPr>
                <a:prstTxWarp prst="textNoShape">
                  <a:avLst/>
                </a:prstTxWarp>
              </a:bodyPr>
              <a:lstStyle/>
              <a:p>
                <a:endParaRPr lang="en-US"/>
              </a:p>
            </p:txBody>
          </p:sp>
          <p:sp>
            <p:nvSpPr>
              <p:cNvPr id="73572" name="Freeform 42"/>
              <p:cNvSpPr>
                <a:spLocks/>
              </p:cNvSpPr>
              <p:nvPr/>
            </p:nvSpPr>
            <p:spPr bwMode="auto">
              <a:xfrm>
                <a:off x="4248" y="2873"/>
                <a:ext cx="5" cy="13"/>
              </a:xfrm>
              <a:custGeom>
                <a:avLst/>
                <a:gdLst>
                  <a:gd name="T0" fmla="*/ 20 w 29"/>
                  <a:gd name="T1" fmla="*/ 69 h 69"/>
                  <a:gd name="T2" fmla="*/ 0 w 29"/>
                  <a:gd name="T3" fmla="*/ 66 h 69"/>
                  <a:gd name="T4" fmla="*/ 8 w 29"/>
                  <a:gd name="T5" fmla="*/ 0 h 69"/>
                  <a:gd name="T6" fmla="*/ 29 w 29"/>
                  <a:gd name="T7" fmla="*/ 3 h 69"/>
                  <a:gd name="T8" fmla="*/ 20 w 29"/>
                  <a:gd name="T9" fmla="*/ 69 h 69"/>
                  <a:gd name="T10" fmla="*/ 0 60000 65536"/>
                  <a:gd name="T11" fmla="*/ 0 60000 65536"/>
                  <a:gd name="T12" fmla="*/ 0 60000 65536"/>
                  <a:gd name="T13" fmla="*/ 0 60000 65536"/>
                  <a:gd name="T14" fmla="*/ 0 60000 65536"/>
                  <a:gd name="T15" fmla="*/ 0 w 29"/>
                  <a:gd name="T16" fmla="*/ 0 h 69"/>
                  <a:gd name="T17" fmla="*/ 29 w 29"/>
                  <a:gd name="T18" fmla="*/ 69 h 69"/>
                </a:gdLst>
                <a:ahLst/>
                <a:cxnLst>
                  <a:cxn ang="T10">
                    <a:pos x="T0" y="T1"/>
                  </a:cxn>
                  <a:cxn ang="T11">
                    <a:pos x="T2" y="T3"/>
                  </a:cxn>
                  <a:cxn ang="T12">
                    <a:pos x="T4" y="T5"/>
                  </a:cxn>
                  <a:cxn ang="T13">
                    <a:pos x="T6" y="T7"/>
                  </a:cxn>
                  <a:cxn ang="T14">
                    <a:pos x="T8" y="T9"/>
                  </a:cxn>
                </a:cxnLst>
                <a:rect l="T15" t="T16" r="T17" b="T18"/>
                <a:pathLst>
                  <a:path w="29" h="69">
                    <a:moveTo>
                      <a:pt x="20" y="69"/>
                    </a:moveTo>
                    <a:lnTo>
                      <a:pt x="0" y="66"/>
                    </a:lnTo>
                    <a:lnTo>
                      <a:pt x="8" y="0"/>
                    </a:lnTo>
                    <a:lnTo>
                      <a:pt x="29" y="3"/>
                    </a:lnTo>
                    <a:lnTo>
                      <a:pt x="20" y="69"/>
                    </a:lnTo>
                    <a:close/>
                  </a:path>
                </a:pathLst>
              </a:custGeom>
              <a:solidFill>
                <a:srgbClr val="00863C"/>
              </a:solidFill>
              <a:ln w="9525">
                <a:noFill/>
                <a:round/>
                <a:headEnd/>
                <a:tailEnd/>
              </a:ln>
            </p:spPr>
            <p:txBody>
              <a:bodyPr>
                <a:prstTxWarp prst="textNoShape">
                  <a:avLst/>
                </a:prstTxWarp>
              </a:bodyPr>
              <a:lstStyle/>
              <a:p>
                <a:endParaRPr lang="en-US"/>
              </a:p>
            </p:txBody>
          </p:sp>
          <p:sp>
            <p:nvSpPr>
              <p:cNvPr id="73573" name="Freeform 43"/>
              <p:cNvSpPr>
                <a:spLocks/>
              </p:cNvSpPr>
              <p:nvPr/>
            </p:nvSpPr>
            <p:spPr bwMode="auto">
              <a:xfrm>
                <a:off x="4249" y="2861"/>
                <a:ext cx="6" cy="12"/>
              </a:xfrm>
              <a:custGeom>
                <a:avLst/>
                <a:gdLst>
                  <a:gd name="T0" fmla="*/ 21 w 30"/>
                  <a:gd name="T1" fmla="*/ 63 h 63"/>
                  <a:gd name="T2" fmla="*/ 0 w 30"/>
                  <a:gd name="T3" fmla="*/ 60 h 63"/>
                  <a:gd name="T4" fmla="*/ 12 w 30"/>
                  <a:gd name="T5" fmla="*/ 0 h 63"/>
                  <a:gd name="T6" fmla="*/ 30 w 30"/>
                  <a:gd name="T7" fmla="*/ 6 h 63"/>
                  <a:gd name="T8" fmla="*/ 21 w 30"/>
                  <a:gd name="T9" fmla="*/ 63 h 63"/>
                  <a:gd name="T10" fmla="*/ 0 60000 65536"/>
                  <a:gd name="T11" fmla="*/ 0 60000 65536"/>
                  <a:gd name="T12" fmla="*/ 0 60000 65536"/>
                  <a:gd name="T13" fmla="*/ 0 60000 65536"/>
                  <a:gd name="T14" fmla="*/ 0 60000 65536"/>
                  <a:gd name="T15" fmla="*/ 0 w 30"/>
                  <a:gd name="T16" fmla="*/ 0 h 63"/>
                  <a:gd name="T17" fmla="*/ 30 w 30"/>
                  <a:gd name="T18" fmla="*/ 63 h 63"/>
                </a:gdLst>
                <a:ahLst/>
                <a:cxnLst>
                  <a:cxn ang="T10">
                    <a:pos x="T0" y="T1"/>
                  </a:cxn>
                  <a:cxn ang="T11">
                    <a:pos x="T2" y="T3"/>
                  </a:cxn>
                  <a:cxn ang="T12">
                    <a:pos x="T4" y="T5"/>
                  </a:cxn>
                  <a:cxn ang="T13">
                    <a:pos x="T6" y="T7"/>
                  </a:cxn>
                  <a:cxn ang="T14">
                    <a:pos x="T8" y="T9"/>
                  </a:cxn>
                </a:cxnLst>
                <a:rect l="T15" t="T16" r="T17" b="T18"/>
                <a:pathLst>
                  <a:path w="30" h="63">
                    <a:moveTo>
                      <a:pt x="21" y="63"/>
                    </a:moveTo>
                    <a:lnTo>
                      <a:pt x="0" y="60"/>
                    </a:lnTo>
                    <a:lnTo>
                      <a:pt x="12" y="0"/>
                    </a:lnTo>
                    <a:lnTo>
                      <a:pt x="30" y="6"/>
                    </a:lnTo>
                    <a:lnTo>
                      <a:pt x="21" y="63"/>
                    </a:lnTo>
                    <a:close/>
                  </a:path>
                </a:pathLst>
              </a:custGeom>
              <a:solidFill>
                <a:srgbClr val="00863C"/>
              </a:solidFill>
              <a:ln w="9525">
                <a:noFill/>
                <a:round/>
                <a:headEnd/>
                <a:tailEnd/>
              </a:ln>
            </p:spPr>
            <p:txBody>
              <a:bodyPr>
                <a:prstTxWarp prst="textNoShape">
                  <a:avLst/>
                </a:prstTxWarp>
              </a:bodyPr>
              <a:lstStyle/>
              <a:p>
                <a:endParaRPr lang="en-US"/>
              </a:p>
            </p:txBody>
          </p:sp>
          <p:sp>
            <p:nvSpPr>
              <p:cNvPr id="73574" name="Freeform 44"/>
              <p:cNvSpPr>
                <a:spLocks/>
              </p:cNvSpPr>
              <p:nvPr/>
            </p:nvSpPr>
            <p:spPr bwMode="auto">
              <a:xfrm>
                <a:off x="4252" y="2855"/>
                <a:ext cx="4" cy="7"/>
              </a:xfrm>
              <a:custGeom>
                <a:avLst/>
                <a:gdLst>
                  <a:gd name="T0" fmla="*/ 18 w 23"/>
                  <a:gd name="T1" fmla="*/ 32 h 32"/>
                  <a:gd name="T2" fmla="*/ 0 w 23"/>
                  <a:gd name="T3" fmla="*/ 26 h 32"/>
                  <a:gd name="T4" fmla="*/ 3 w 23"/>
                  <a:gd name="T5" fmla="*/ 0 h 32"/>
                  <a:gd name="T6" fmla="*/ 23 w 23"/>
                  <a:gd name="T7" fmla="*/ 2 h 32"/>
                  <a:gd name="T8" fmla="*/ 18 w 23"/>
                  <a:gd name="T9" fmla="*/ 32 h 32"/>
                  <a:gd name="T10" fmla="*/ 0 60000 65536"/>
                  <a:gd name="T11" fmla="*/ 0 60000 65536"/>
                  <a:gd name="T12" fmla="*/ 0 60000 65536"/>
                  <a:gd name="T13" fmla="*/ 0 60000 65536"/>
                  <a:gd name="T14" fmla="*/ 0 60000 65536"/>
                  <a:gd name="T15" fmla="*/ 0 w 23"/>
                  <a:gd name="T16" fmla="*/ 0 h 32"/>
                  <a:gd name="T17" fmla="*/ 23 w 23"/>
                  <a:gd name="T18" fmla="*/ 32 h 32"/>
                </a:gdLst>
                <a:ahLst/>
                <a:cxnLst>
                  <a:cxn ang="T10">
                    <a:pos x="T0" y="T1"/>
                  </a:cxn>
                  <a:cxn ang="T11">
                    <a:pos x="T2" y="T3"/>
                  </a:cxn>
                  <a:cxn ang="T12">
                    <a:pos x="T4" y="T5"/>
                  </a:cxn>
                  <a:cxn ang="T13">
                    <a:pos x="T6" y="T7"/>
                  </a:cxn>
                  <a:cxn ang="T14">
                    <a:pos x="T8" y="T9"/>
                  </a:cxn>
                </a:cxnLst>
                <a:rect l="T15" t="T16" r="T17" b="T18"/>
                <a:pathLst>
                  <a:path w="23" h="32">
                    <a:moveTo>
                      <a:pt x="18" y="32"/>
                    </a:moveTo>
                    <a:lnTo>
                      <a:pt x="0" y="26"/>
                    </a:lnTo>
                    <a:lnTo>
                      <a:pt x="3" y="0"/>
                    </a:lnTo>
                    <a:lnTo>
                      <a:pt x="23" y="2"/>
                    </a:lnTo>
                    <a:lnTo>
                      <a:pt x="18" y="32"/>
                    </a:lnTo>
                    <a:close/>
                  </a:path>
                </a:pathLst>
              </a:custGeom>
              <a:solidFill>
                <a:srgbClr val="00863C"/>
              </a:solidFill>
              <a:ln w="9525">
                <a:noFill/>
                <a:round/>
                <a:headEnd/>
                <a:tailEnd/>
              </a:ln>
            </p:spPr>
            <p:txBody>
              <a:bodyPr>
                <a:prstTxWarp prst="textNoShape">
                  <a:avLst/>
                </a:prstTxWarp>
              </a:bodyPr>
              <a:lstStyle/>
              <a:p>
                <a:endParaRPr lang="en-US"/>
              </a:p>
            </p:txBody>
          </p:sp>
          <p:sp>
            <p:nvSpPr>
              <p:cNvPr id="73575" name="Freeform 45"/>
              <p:cNvSpPr>
                <a:spLocks/>
              </p:cNvSpPr>
              <p:nvPr/>
            </p:nvSpPr>
            <p:spPr bwMode="auto">
              <a:xfrm>
                <a:off x="4252" y="2850"/>
                <a:ext cx="5" cy="6"/>
              </a:xfrm>
              <a:custGeom>
                <a:avLst/>
                <a:gdLst>
                  <a:gd name="T0" fmla="*/ 20 w 26"/>
                  <a:gd name="T1" fmla="*/ 28 h 28"/>
                  <a:gd name="T2" fmla="*/ 0 w 26"/>
                  <a:gd name="T3" fmla="*/ 26 h 28"/>
                  <a:gd name="T4" fmla="*/ 6 w 26"/>
                  <a:gd name="T5" fmla="*/ 0 h 28"/>
                  <a:gd name="T6" fmla="*/ 26 w 26"/>
                  <a:gd name="T7" fmla="*/ 5 h 28"/>
                  <a:gd name="T8" fmla="*/ 20 w 26"/>
                  <a:gd name="T9" fmla="*/ 28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20" y="28"/>
                    </a:moveTo>
                    <a:lnTo>
                      <a:pt x="0" y="26"/>
                    </a:lnTo>
                    <a:lnTo>
                      <a:pt x="6" y="0"/>
                    </a:lnTo>
                    <a:lnTo>
                      <a:pt x="26" y="5"/>
                    </a:lnTo>
                    <a:lnTo>
                      <a:pt x="20" y="28"/>
                    </a:lnTo>
                    <a:close/>
                  </a:path>
                </a:pathLst>
              </a:custGeom>
              <a:solidFill>
                <a:srgbClr val="00863C"/>
              </a:solidFill>
              <a:ln w="9525">
                <a:noFill/>
                <a:round/>
                <a:headEnd/>
                <a:tailEnd/>
              </a:ln>
            </p:spPr>
            <p:txBody>
              <a:bodyPr>
                <a:prstTxWarp prst="textNoShape">
                  <a:avLst/>
                </a:prstTxWarp>
              </a:bodyPr>
              <a:lstStyle/>
              <a:p>
                <a:endParaRPr lang="en-US"/>
              </a:p>
            </p:txBody>
          </p:sp>
          <p:sp>
            <p:nvSpPr>
              <p:cNvPr id="73576" name="Freeform 46"/>
              <p:cNvSpPr>
                <a:spLocks/>
              </p:cNvSpPr>
              <p:nvPr/>
            </p:nvSpPr>
            <p:spPr bwMode="auto">
              <a:xfrm>
                <a:off x="4253" y="2846"/>
                <a:ext cx="6" cy="5"/>
              </a:xfrm>
              <a:custGeom>
                <a:avLst/>
                <a:gdLst>
                  <a:gd name="T0" fmla="*/ 20 w 26"/>
                  <a:gd name="T1" fmla="*/ 28 h 28"/>
                  <a:gd name="T2" fmla="*/ 0 w 26"/>
                  <a:gd name="T3" fmla="*/ 23 h 28"/>
                  <a:gd name="T4" fmla="*/ 5 w 26"/>
                  <a:gd name="T5" fmla="*/ 0 h 28"/>
                  <a:gd name="T6" fmla="*/ 26 w 26"/>
                  <a:gd name="T7" fmla="*/ 6 h 28"/>
                  <a:gd name="T8" fmla="*/ 20 w 26"/>
                  <a:gd name="T9" fmla="*/ 28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20" y="28"/>
                    </a:moveTo>
                    <a:lnTo>
                      <a:pt x="0" y="23"/>
                    </a:lnTo>
                    <a:lnTo>
                      <a:pt x="5" y="0"/>
                    </a:lnTo>
                    <a:lnTo>
                      <a:pt x="26" y="6"/>
                    </a:lnTo>
                    <a:lnTo>
                      <a:pt x="20" y="28"/>
                    </a:lnTo>
                    <a:close/>
                  </a:path>
                </a:pathLst>
              </a:custGeom>
              <a:solidFill>
                <a:srgbClr val="00863C"/>
              </a:solidFill>
              <a:ln w="9525">
                <a:noFill/>
                <a:round/>
                <a:headEnd/>
                <a:tailEnd/>
              </a:ln>
            </p:spPr>
            <p:txBody>
              <a:bodyPr>
                <a:prstTxWarp prst="textNoShape">
                  <a:avLst/>
                </a:prstTxWarp>
              </a:bodyPr>
              <a:lstStyle/>
              <a:p>
                <a:endParaRPr lang="en-US"/>
              </a:p>
            </p:txBody>
          </p:sp>
          <p:sp>
            <p:nvSpPr>
              <p:cNvPr id="73577" name="Freeform 47"/>
              <p:cNvSpPr>
                <a:spLocks/>
              </p:cNvSpPr>
              <p:nvPr/>
            </p:nvSpPr>
            <p:spPr bwMode="auto">
              <a:xfrm>
                <a:off x="4254" y="2842"/>
                <a:ext cx="6" cy="5"/>
              </a:xfrm>
              <a:custGeom>
                <a:avLst/>
                <a:gdLst>
                  <a:gd name="T0" fmla="*/ 21 w 26"/>
                  <a:gd name="T1" fmla="*/ 26 h 26"/>
                  <a:gd name="T2" fmla="*/ 0 w 26"/>
                  <a:gd name="T3" fmla="*/ 20 h 26"/>
                  <a:gd name="T4" fmla="*/ 6 w 26"/>
                  <a:gd name="T5" fmla="*/ 0 h 26"/>
                  <a:gd name="T6" fmla="*/ 26 w 26"/>
                  <a:gd name="T7" fmla="*/ 5 h 26"/>
                  <a:gd name="T8" fmla="*/ 21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1" y="26"/>
                    </a:moveTo>
                    <a:lnTo>
                      <a:pt x="0" y="20"/>
                    </a:lnTo>
                    <a:lnTo>
                      <a:pt x="6" y="0"/>
                    </a:lnTo>
                    <a:lnTo>
                      <a:pt x="26" y="5"/>
                    </a:lnTo>
                    <a:lnTo>
                      <a:pt x="21"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578" name="Freeform 48"/>
              <p:cNvSpPr>
                <a:spLocks/>
              </p:cNvSpPr>
              <p:nvPr/>
            </p:nvSpPr>
            <p:spPr bwMode="auto">
              <a:xfrm>
                <a:off x="4256" y="2838"/>
                <a:ext cx="4" cy="5"/>
              </a:xfrm>
              <a:custGeom>
                <a:avLst/>
                <a:gdLst>
                  <a:gd name="T0" fmla="*/ 20 w 23"/>
                  <a:gd name="T1" fmla="*/ 22 h 22"/>
                  <a:gd name="T2" fmla="*/ 0 w 23"/>
                  <a:gd name="T3" fmla="*/ 17 h 22"/>
                  <a:gd name="T4" fmla="*/ 3 w 23"/>
                  <a:gd name="T5" fmla="*/ 0 h 22"/>
                  <a:gd name="T6" fmla="*/ 23 w 23"/>
                  <a:gd name="T7" fmla="*/ 5 h 22"/>
                  <a:gd name="T8" fmla="*/ 20 w 23"/>
                  <a:gd name="T9" fmla="*/ 22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20" y="22"/>
                    </a:moveTo>
                    <a:lnTo>
                      <a:pt x="0" y="17"/>
                    </a:lnTo>
                    <a:lnTo>
                      <a:pt x="3" y="0"/>
                    </a:lnTo>
                    <a:lnTo>
                      <a:pt x="23" y="5"/>
                    </a:lnTo>
                    <a:lnTo>
                      <a:pt x="20" y="22"/>
                    </a:lnTo>
                    <a:close/>
                  </a:path>
                </a:pathLst>
              </a:custGeom>
              <a:solidFill>
                <a:srgbClr val="00863C"/>
              </a:solidFill>
              <a:ln w="9525">
                <a:noFill/>
                <a:round/>
                <a:headEnd/>
                <a:tailEnd/>
              </a:ln>
            </p:spPr>
            <p:txBody>
              <a:bodyPr>
                <a:prstTxWarp prst="textNoShape">
                  <a:avLst/>
                </a:prstTxWarp>
              </a:bodyPr>
              <a:lstStyle/>
              <a:p>
                <a:endParaRPr lang="en-US"/>
              </a:p>
            </p:txBody>
          </p:sp>
          <p:sp>
            <p:nvSpPr>
              <p:cNvPr id="73579" name="Freeform 49"/>
              <p:cNvSpPr>
                <a:spLocks/>
              </p:cNvSpPr>
              <p:nvPr/>
            </p:nvSpPr>
            <p:spPr bwMode="auto">
              <a:xfrm>
                <a:off x="4256" y="2835"/>
                <a:ext cx="5" cy="4"/>
              </a:xfrm>
              <a:custGeom>
                <a:avLst/>
                <a:gdLst>
                  <a:gd name="T0" fmla="*/ 20 w 26"/>
                  <a:gd name="T1" fmla="*/ 20 h 20"/>
                  <a:gd name="T2" fmla="*/ 0 w 26"/>
                  <a:gd name="T3" fmla="*/ 15 h 20"/>
                  <a:gd name="T4" fmla="*/ 6 w 26"/>
                  <a:gd name="T5" fmla="*/ 0 h 20"/>
                  <a:gd name="T6" fmla="*/ 26 w 26"/>
                  <a:gd name="T7" fmla="*/ 6 h 20"/>
                  <a:gd name="T8" fmla="*/ 20 w 26"/>
                  <a:gd name="T9" fmla="*/ 20 h 20"/>
                  <a:gd name="T10" fmla="*/ 0 60000 65536"/>
                  <a:gd name="T11" fmla="*/ 0 60000 65536"/>
                  <a:gd name="T12" fmla="*/ 0 60000 65536"/>
                  <a:gd name="T13" fmla="*/ 0 60000 65536"/>
                  <a:gd name="T14" fmla="*/ 0 60000 65536"/>
                  <a:gd name="T15" fmla="*/ 0 w 26"/>
                  <a:gd name="T16" fmla="*/ 0 h 20"/>
                  <a:gd name="T17" fmla="*/ 26 w 26"/>
                  <a:gd name="T18" fmla="*/ 20 h 20"/>
                </a:gdLst>
                <a:ahLst/>
                <a:cxnLst>
                  <a:cxn ang="T10">
                    <a:pos x="T0" y="T1"/>
                  </a:cxn>
                  <a:cxn ang="T11">
                    <a:pos x="T2" y="T3"/>
                  </a:cxn>
                  <a:cxn ang="T12">
                    <a:pos x="T4" y="T5"/>
                  </a:cxn>
                  <a:cxn ang="T13">
                    <a:pos x="T6" y="T7"/>
                  </a:cxn>
                  <a:cxn ang="T14">
                    <a:pos x="T8" y="T9"/>
                  </a:cxn>
                </a:cxnLst>
                <a:rect l="T15" t="T16" r="T17" b="T18"/>
                <a:pathLst>
                  <a:path w="26" h="20">
                    <a:moveTo>
                      <a:pt x="20" y="20"/>
                    </a:moveTo>
                    <a:lnTo>
                      <a:pt x="0" y="15"/>
                    </a:lnTo>
                    <a:lnTo>
                      <a:pt x="6" y="0"/>
                    </a:lnTo>
                    <a:lnTo>
                      <a:pt x="26" y="6"/>
                    </a:lnTo>
                    <a:lnTo>
                      <a:pt x="20" y="20"/>
                    </a:lnTo>
                    <a:close/>
                  </a:path>
                </a:pathLst>
              </a:custGeom>
              <a:solidFill>
                <a:srgbClr val="00863C"/>
              </a:solidFill>
              <a:ln w="9525">
                <a:noFill/>
                <a:round/>
                <a:headEnd/>
                <a:tailEnd/>
              </a:ln>
            </p:spPr>
            <p:txBody>
              <a:bodyPr>
                <a:prstTxWarp prst="textNoShape">
                  <a:avLst/>
                </a:prstTxWarp>
              </a:bodyPr>
              <a:lstStyle/>
              <a:p>
                <a:endParaRPr lang="en-US"/>
              </a:p>
            </p:txBody>
          </p:sp>
          <p:sp>
            <p:nvSpPr>
              <p:cNvPr id="73580" name="Freeform 50"/>
              <p:cNvSpPr>
                <a:spLocks/>
              </p:cNvSpPr>
              <p:nvPr/>
            </p:nvSpPr>
            <p:spPr bwMode="auto">
              <a:xfrm>
                <a:off x="4257" y="2833"/>
                <a:ext cx="5" cy="3"/>
              </a:xfrm>
              <a:custGeom>
                <a:avLst/>
                <a:gdLst>
                  <a:gd name="T0" fmla="*/ 20 w 23"/>
                  <a:gd name="T1" fmla="*/ 17 h 17"/>
                  <a:gd name="T2" fmla="*/ 0 w 23"/>
                  <a:gd name="T3" fmla="*/ 11 h 17"/>
                  <a:gd name="T4" fmla="*/ 2 w 23"/>
                  <a:gd name="T5" fmla="*/ 0 h 17"/>
                  <a:gd name="T6" fmla="*/ 23 w 23"/>
                  <a:gd name="T7" fmla="*/ 2 h 17"/>
                  <a:gd name="T8" fmla="*/ 20 w 23"/>
                  <a:gd name="T9" fmla="*/ 17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20" y="17"/>
                    </a:moveTo>
                    <a:lnTo>
                      <a:pt x="0" y="11"/>
                    </a:lnTo>
                    <a:lnTo>
                      <a:pt x="2" y="0"/>
                    </a:lnTo>
                    <a:lnTo>
                      <a:pt x="23" y="2"/>
                    </a:lnTo>
                    <a:lnTo>
                      <a:pt x="20" y="17"/>
                    </a:lnTo>
                    <a:close/>
                  </a:path>
                </a:pathLst>
              </a:custGeom>
              <a:solidFill>
                <a:srgbClr val="00863C"/>
              </a:solidFill>
              <a:ln w="9525">
                <a:noFill/>
                <a:round/>
                <a:headEnd/>
                <a:tailEnd/>
              </a:ln>
            </p:spPr>
            <p:txBody>
              <a:bodyPr>
                <a:prstTxWarp prst="textNoShape">
                  <a:avLst/>
                </a:prstTxWarp>
              </a:bodyPr>
              <a:lstStyle/>
              <a:p>
                <a:endParaRPr lang="en-US"/>
              </a:p>
            </p:txBody>
          </p:sp>
          <p:sp>
            <p:nvSpPr>
              <p:cNvPr id="73581" name="Freeform 51"/>
              <p:cNvSpPr>
                <a:spLocks/>
              </p:cNvSpPr>
              <p:nvPr/>
            </p:nvSpPr>
            <p:spPr bwMode="auto">
              <a:xfrm>
                <a:off x="4258" y="2831"/>
                <a:ext cx="5" cy="2"/>
              </a:xfrm>
              <a:custGeom>
                <a:avLst/>
                <a:gdLst>
                  <a:gd name="T0" fmla="*/ 21 w 24"/>
                  <a:gd name="T1" fmla="*/ 14 h 14"/>
                  <a:gd name="T2" fmla="*/ 0 w 24"/>
                  <a:gd name="T3" fmla="*/ 12 h 14"/>
                  <a:gd name="T4" fmla="*/ 4 w 24"/>
                  <a:gd name="T5" fmla="*/ 0 h 14"/>
                  <a:gd name="T6" fmla="*/ 24 w 24"/>
                  <a:gd name="T7" fmla="*/ 6 h 14"/>
                  <a:gd name="T8" fmla="*/ 21 w 24"/>
                  <a:gd name="T9" fmla="*/ 14 h 14"/>
                  <a:gd name="T10" fmla="*/ 0 60000 65536"/>
                  <a:gd name="T11" fmla="*/ 0 60000 65536"/>
                  <a:gd name="T12" fmla="*/ 0 60000 65536"/>
                  <a:gd name="T13" fmla="*/ 0 60000 65536"/>
                  <a:gd name="T14" fmla="*/ 0 60000 65536"/>
                  <a:gd name="T15" fmla="*/ 0 w 24"/>
                  <a:gd name="T16" fmla="*/ 0 h 14"/>
                  <a:gd name="T17" fmla="*/ 24 w 24"/>
                  <a:gd name="T18" fmla="*/ 14 h 14"/>
                </a:gdLst>
                <a:ahLst/>
                <a:cxnLst>
                  <a:cxn ang="T10">
                    <a:pos x="T0" y="T1"/>
                  </a:cxn>
                  <a:cxn ang="T11">
                    <a:pos x="T2" y="T3"/>
                  </a:cxn>
                  <a:cxn ang="T12">
                    <a:pos x="T4" y="T5"/>
                  </a:cxn>
                  <a:cxn ang="T13">
                    <a:pos x="T6" y="T7"/>
                  </a:cxn>
                  <a:cxn ang="T14">
                    <a:pos x="T8" y="T9"/>
                  </a:cxn>
                </a:cxnLst>
                <a:rect l="T15" t="T16" r="T17" b="T18"/>
                <a:pathLst>
                  <a:path w="24" h="14">
                    <a:moveTo>
                      <a:pt x="21" y="14"/>
                    </a:moveTo>
                    <a:lnTo>
                      <a:pt x="0" y="12"/>
                    </a:lnTo>
                    <a:lnTo>
                      <a:pt x="4" y="0"/>
                    </a:lnTo>
                    <a:lnTo>
                      <a:pt x="24" y="6"/>
                    </a:lnTo>
                    <a:lnTo>
                      <a:pt x="21" y="14"/>
                    </a:lnTo>
                    <a:close/>
                  </a:path>
                </a:pathLst>
              </a:custGeom>
              <a:solidFill>
                <a:srgbClr val="00863C"/>
              </a:solidFill>
              <a:ln w="9525">
                <a:noFill/>
                <a:round/>
                <a:headEnd/>
                <a:tailEnd/>
              </a:ln>
            </p:spPr>
            <p:txBody>
              <a:bodyPr>
                <a:prstTxWarp prst="textNoShape">
                  <a:avLst/>
                </a:prstTxWarp>
              </a:bodyPr>
              <a:lstStyle/>
              <a:p>
                <a:endParaRPr lang="en-US"/>
              </a:p>
            </p:txBody>
          </p:sp>
          <p:sp>
            <p:nvSpPr>
              <p:cNvPr id="73582" name="Freeform 52"/>
              <p:cNvSpPr>
                <a:spLocks/>
              </p:cNvSpPr>
              <p:nvPr/>
            </p:nvSpPr>
            <p:spPr bwMode="auto">
              <a:xfrm>
                <a:off x="4259" y="2830"/>
                <a:ext cx="4" cy="2"/>
              </a:xfrm>
              <a:custGeom>
                <a:avLst/>
                <a:gdLst>
                  <a:gd name="T0" fmla="*/ 20 w 20"/>
                  <a:gd name="T1" fmla="*/ 9 h 9"/>
                  <a:gd name="T2" fmla="*/ 0 w 20"/>
                  <a:gd name="T3" fmla="*/ 3 h 9"/>
                  <a:gd name="T4" fmla="*/ 0 w 20"/>
                  <a:gd name="T5" fmla="*/ 0 h 9"/>
                  <a:gd name="T6" fmla="*/ 2 w 20"/>
                  <a:gd name="T7" fmla="*/ 0 h 9"/>
                  <a:gd name="T8" fmla="*/ 20 w 20"/>
                  <a:gd name="T9" fmla="*/ 6 h 9"/>
                  <a:gd name="T10" fmla="*/ 20 w 20"/>
                  <a:gd name="T11" fmla="*/ 9 h 9"/>
                  <a:gd name="T12" fmla="*/ 0 60000 65536"/>
                  <a:gd name="T13" fmla="*/ 0 60000 65536"/>
                  <a:gd name="T14" fmla="*/ 0 60000 65536"/>
                  <a:gd name="T15" fmla="*/ 0 60000 65536"/>
                  <a:gd name="T16" fmla="*/ 0 60000 65536"/>
                  <a:gd name="T17" fmla="*/ 0 60000 65536"/>
                  <a:gd name="T18" fmla="*/ 0 w 20"/>
                  <a:gd name="T19" fmla="*/ 0 h 9"/>
                  <a:gd name="T20" fmla="*/ 20 w 20"/>
                  <a:gd name="T21" fmla="*/ 9 h 9"/>
                </a:gdLst>
                <a:ahLst/>
                <a:cxnLst>
                  <a:cxn ang="T12">
                    <a:pos x="T0" y="T1"/>
                  </a:cxn>
                  <a:cxn ang="T13">
                    <a:pos x="T2" y="T3"/>
                  </a:cxn>
                  <a:cxn ang="T14">
                    <a:pos x="T4" y="T5"/>
                  </a:cxn>
                  <a:cxn ang="T15">
                    <a:pos x="T6" y="T7"/>
                  </a:cxn>
                  <a:cxn ang="T16">
                    <a:pos x="T8" y="T9"/>
                  </a:cxn>
                  <a:cxn ang="T17">
                    <a:pos x="T10" y="T11"/>
                  </a:cxn>
                </a:cxnLst>
                <a:rect l="T18" t="T19" r="T20" b="T21"/>
                <a:pathLst>
                  <a:path w="20" h="9">
                    <a:moveTo>
                      <a:pt x="20" y="9"/>
                    </a:moveTo>
                    <a:lnTo>
                      <a:pt x="0" y="3"/>
                    </a:lnTo>
                    <a:lnTo>
                      <a:pt x="0" y="0"/>
                    </a:lnTo>
                    <a:lnTo>
                      <a:pt x="2" y="0"/>
                    </a:lnTo>
                    <a:lnTo>
                      <a:pt x="20" y="6"/>
                    </a:lnTo>
                    <a:lnTo>
                      <a:pt x="20" y="9"/>
                    </a:lnTo>
                    <a:close/>
                  </a:path>
                </a:pathLst>
              </a:custGeom>
              <a:solidFill>
                <a:srgbClr val="00863C"/>
              </a:solidFill>
              <a:ln w="9525">
                <a:noFill/>
                <a:round/>
                <a:headEnd/>
                <a:tailEnd/>
              </a:ln>
            </p:spPr>
            <p:txBody>
              <a:bodyPr>
                <a:prstTxWarp prst="textNoShape">
                  <a:avLst/>
                </a:prstTxWarp>
              </a:bodyPr>
              <a:lstStyle/>
              <a:p>
                <a:endParaRPr lang="en-US"/>
              </a:p>
            </p:txBody>
          </p:sp>
          <p:sp>
            <p:nvSpPr>
              <p:cNvPr id="73583" name="Freeform 53"/>
              <p:cNvSpPr>
                <a:spLocks/>
              </p:cNvSpPr>
              <p:nvPr/>
            </p:nvSpPr>
            <p:spPr bwMode="auto">
              <a:xfrm>
                <a:off x="4259" y="2828"/>
                <a:ext cx="4" cy="3"/>
              </a:xfrm>
              <a:custGeom>
                <a:avLst/>
                <a:gdLst>
                  <a:gd name="T0" fmla="*/ 18 w 18"/>
                  <a:gd name="T1" fmla="*/ 15 h 15"/>
                  <a:gd name="T2" fmla="*/ 0 w 18"/>
                  <a:gd name="T3" fmla="*/ 9 h 15"/>
                  <a:gd name="T4" fmla="*/ 0 w 18"/>
                  <a:gd name="T5" fmla="*/ 7 h 15"/>
                  <a:gd name="T6" fmla="*/ 9 w 18"/>
                  <a:gd name="T7" fmla="*/ 9 h 15"/>
                  <a:gd name="T8" fmla="*/ 15 w 18"/>
                  <a:gd name="T9" fmla="*/ 0 h 15"/>
                  <a:gd name="T10" fmla="*/ 18 w 18"/>
                  <a:gd name="T11" fmla="*/ 12 h 15"/>
                  <a:gd name="T12" fmla="*/ 18 w 18"/>
                  <a:gd name="T13" fmla="*/ 15 h 15"/>
                  <a:gd name="T14" fmla="*/ 0 60000 65536"/>
                  <a:gd name="T15" fmla="*/ 0 60000 65536"/>
                  <a:gd name="T16" fmla="*/ 0 60000 65536"/>
                  <a:gd name="T17" fmla="*/ 0 60000 65536"/>
                  <a:gd name="T18" fmla="*/ 0 60000 65536"/>
                  <a:gd name="T19" fmla="*/ 0 60000 65536"/>
                  <a:gd name="T20" fmla="*/ 0 60000 65536"/>
                  <a:gd name="T21" fmla="*/ 0 w 18"/>
                  <a:gd name="T22" fmla="*/ 0 h 15"/>
                  <a:gd name="T23" fmla="*/ 18 w 1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5">
                    <a:moveTo>
                      <a:pt x="18" y="15"/>
                    </a:moveTo>
                    <a:lnTo>
                      <a:pt x="0" y="9"/>
                    </a:lnTo>
                    <a:lnTo>
                      <a:pt x="0" y="7"/>
                    </a:lnTo>
                    <a:lnTo>
                      <a:pt x="9" y="9"/>
                    </a:lnTo>
                    <a:lnTo>
                      <a:pt x="15" y="0"/>
                    </a:lnTo>
                    <a:lnTo>
                      <a:pt x="18" y="12"/>
                    </a:lnTo>
                    <a:lnTo>
                      <a:pt x="18" y="15"/>
                    </a:lnTo>
                    <a:close/>
                  </a:path>
                </a:pathLst>
              </a:custGeom>
              <a:solidFill>
                <a:srgbClr val="00863C"/>
              </a:solidFill>
              <a:ln w="9525">
                <a:noFill/>
                <a:round/>
                <a:headEnd/>
                <a:tailEnd/>
              </a:ln>
            </p:spPr>
            <p:txBody>
              <a:bodyPr>
                <a:prstTxWarp prst="textNoShape">
                  <a:avLst/>
                </a:prstTxWarp>
              </a:bodyPr>
              <a:lstStyle/>
              <a:p>
                <a:endParaRPr lang="en-US"/>
              </a:p>
            </p:txBody>
          </p:sp>
          <p:sp>
            <p:nvSpPr>
              <p:cNvPr id="73584" name="Freeform 54"/>
              <p:cNvSpPr>
                <a:spLocks/>
              </p:cNvSpPr>
              <p:nvPr/>
            </p:nvSpPr>
            <p:spPr bwMode="auto">
              <a:xfrm>
                <a:off x="4133" y="2763"/>
                <a:ext cx="129" cy="69"/>
              </a:xfrm>
              <a:custGeom>
                <a:avLst/>
                <a:gdLst>
                  <a:gd name="T0" fmla="*/ 646 w 646"/>
                  <a:gd name="T1" fmla="*/ 324 h 342"/>
                  <a:gd name="T2" fmla="*/ 640 w 646"/>
                  <a:gd name="T3" fmla="*/ 333 h 342"/>
                  <a:gd name="T4" fmla="*/ 634 w 646"/>
                  <a:gd name="T5" fmla="*/ 342 h 342"/>
                  <a:gd name="T6" fmla="*/ 23 w 646"/>
                  <a:gd name="T7" fmla="*/ 25 h 342"/>
                  <a:gd name="T8" fmla="*/ 0 w 646"/>
                  <a:gd name="T9" fmla="*/ 11 h 342"/>
                  <a:gd name="T10" fmla="*/ 15 w 646"/>
                  <a:gd name="T11" fmla="*/ 0 h 342"/>
                  <a:gd name="T12" fmla="*/ 646 w 646"/>
                  <a:gd name="T13" fmla="*/ 324 h 342"/>
                  <a:gd name="T14" fmla="*/ 0 60000 65536"/>
                  <a:gd name="T15" fmla="*/ 0 60000 65536"/>
                  <a:gd name="T16" fmla="*/ 0 60000 65536"/>
                  <a:gd name="T17" fmla="*/ 0 60000 65536"/>
                  <a:gd name="T18" fmla="*/ 0 60000 65536"/>
                  <a:gd name="T19" fmla="*/ 0 60000 65536"/>
                  <a:gd name="T20" fmla="*/ 0 60000 65536"/>
                  <a:gd name="T21" fmla="*/ 0 w 646"/>
                  <a:gd name="T22" fmla="*/ 0 h 342"/>
                  <a:gd name="T23" fmla="*/ 646 w 646"/>
                  <a:gd name="T24" fmla="*/ 342 h 3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6" h="342">
                    <a:moveTo>
                      <a:pt x="646" y="324"/>
                    </a:moveTo>
                    <a:lnTo>
                      <a:pt x="640" y="333"/>
                    </a:lnTo>
                    <a:lnTo>
                      <a:pt x="634" y="342"/>
                    </a:lnTo>
                    <a:lnTo>
                      <a:pt x="23" y="25"/>
                    </a:lnTo>
                    <a:lnTo>
                      <a:pt x="0" y="11"/>
                    </a:lnTo>
                    <a:lnTo>
                      <a:pt x="15" y="0"/>
                    </a:lnTo>
                    <a:lnTo>
                      <a:pt x="646" y="324"/>
                    </a:lnTo>
                    <a:close/>
                  </a:path>
                </a:pathLst>
              </a:custGeom>
              <a:solidFill>
                <a:srgbClr val="00863C"/>
              </a:solidFill>
              <a:ln w="9525">
                <a:noFill/>
                <a:round/>
                <a:headEnd/>
                <a:tailEnd/>
              </a:ln>
            </p:spPr>
            <p:txBody>
              <a:bodyPr>
                <a:prstTxWarp prst="textNoShape">
                  <a:avLst/>
                </a:prstTxWarp>
              </a:bodyPr>
              <a:lstStyle/>
              <a:p>
                <a:endParaRPr lang="en-US"/>
              </a:p>
            </p:txBody>
          </p:sp>
          <p:sp>
            <p:nvSpPr>
              <p:cNvPr id="73585" name="Freeform 55"/>
              <p:cNvSpPr>
                <a:spLocks/>
              </p:cNvSpPr>
              <p:nvPr/>
            </p:nvSpPr>
            <p:spPr bwMode="auto">
              <a:xfrm>
                <a:off x="4133" y="2766"/>
                <a:ext cx="29" cy="127"/>
              </a:xfrm>
              <a:custGeom>
                <a:avLst/>
                <a:gdLst>
                  <a:gd name="T0" fmla="*/ 0 w 144"/>
                  <a:gd name="T1" fmla="*/ 0 h 636"/>
                  <a:gd name="T2" fmla="*/ 23 w 144"/>
                  <a:gd name="T3" fmla="*/ 14 h 636"/>
                  <a:gd name="T4" fmla="*/ 144 w 144"/>
                  <a:gd name="T5" fmla="*/ 625 h 636"/>
                  <a:gd name="T6" fmla="*/ 139 w 144"/>
                  <a:gd name="T7" fmla="*/ 636 h 636"/>
                  <a:gd name="T8" fmla="*/ 124 w 144"/>
                  <a:gd name="T9" fmla="*/ 619 h 636"/>
                  <a:gd name="T10" fmla="*/ 0 w 144"/>
                  <a:gd name="T11" fmla="*/ 0 h 636"/>
                  <a:gd name="T12" fmla="*/ 0 60000 65536"/>
                  <a:gd name="T13" fmla="*/ 0 60000 65536"/>
                  <a:gd name="T14" fmla="*/ 0 60000 65536"/>
                  <a:gd name="T15" fmla="*/ 0 60000 65536"/>
                  <a:gd name="T16" fmla="*/ 0 60000 65536"/>
                  <a:gd name="T17" fmla="*/ 0 60000 65536"/>
                  <a:gd name="T18" fmla="*/ 0 w 144"/>
                  <a:gd name="T19" fmla="*/ 0 h 636"/>
                  <a:gd name="T20" fmla="*/ 144 w 144"/>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144" h="636">
                    <a:moveTo>
                      <a:pt x="0" y="0"/>
                    </a:moveTo>
                    <a:lnTo>
                      <a:pt x="23" y="14"/>
                    </a:lnTo>
                    <a:lnTo>
                      <a:pt x="144" y="625"/>
                    </a:lnTo>
                    <a:lnTo>
                      <a:pt x="139" y="636"/>
                    </a:lnTo>
                    <a:lnTo>
                      <a:pt x="124" y="619"/>
                    </a:lnTo>
                    <a:lnTo>
                      <a:pt x="0"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86" name="Freeform 56"/>
              <p:cNvSpPr>
                <a:spLocks/>
              </p:cNvSpPr>
              <p:nvPr/>
            </p:nvSpPr>
            <p:spPr bwMode="auto">
              <a:xfrm>
                <a:off x="4032" y="2889"/>
                <a:ext cx="129" cy="29"/>
              </a:xfrm>
              <a:custGeom>
                <a:avLst/>
                <a:gdLst>
                  <a:gd name="T0" fmla="*/ 630 w 645"/>
                  <a:gd name="T1" fmla="*/ 0 h 144"/>
                  <a:gd name="T2" fmla="*/ 645 w 645"/>
                  <a:gd name="T3" fmla="*/ 17 h 144"/>
                  <a:gd name="T4" fmla="*/ 11 w 645"/>
                  <a:gd name="T5" fmla="*/ 144 h 144"/>
                  <a:gd name="T6" fmla="*/ 0 w 645"/>
                  <a:gd name="T7" fmla="*/ 135 h 144"/>
                  <a:gd name="T8" fmla="*/ 7 w 645"/>
                  <a:gd name="T9" fmla="*/ 135 h 144"/>
                  <a:gd name="T10" fmla="*/ 5 w 645"/>
                  <a:gd name="T11" fmla="*/ 126 h 144"/>
                  <a:gd name="T12" fmla="*/ 630 w 645"/>
                  <a:gd name="T13" fmla="*/ 0 h 144"/>
                  <a:gd name="T14" fmla="*/ 0 60000 65536"/>
                  <a:gd name="T15" fmla="*/ 0 60000 65536"/>
                  <a:gd name="T16" fmla="*/ 0 60000 65536"/>
                  <a:gd name="T17" fmla="*/ 0 60000 65536"/>
                  <a:gd name="T18" fmla="*/ 0 60000 65536"/>
                  <a:gd name="T19" fmla="*/ 0 60000 65536"/>
                  <a:gd name="T20" fmla="*/ 0 60000 65536"/>
                  <a:gd name="T21" fmla="*/ 0 w 645"/>
                  <a:gd name="T22" fmla="*/ 0 h 144"/>
                  <a:gd name="T23" fmla="*/ 645 w 645"/>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5" h="144">
                    <a:moveTo>
                      <a:pt x="630" y="0"/>
                    </a:moveTo>
                    <a:lnTo>
                      <a:pt x="645" y="17"/>
                    </a:lnTo>
                    <a:lnTo>
                      <a:pt x="11" y="144"/>
                    </a:lnTo>
                    <a:lnTo>
                      <a:pt x="0" y="135"/>
                    </a:lnTo>
                    <a:lnTo>
                      <a:pt x="7" y="135"/>
                    </a:lnTo>
                    <a:lnTo>
                      <a:pt x="5" y="126"/>
                    </a:lnTo>
                    <a:lnTo>
                      <a:pt x="630" y="0"/>
                    </a:lnTo>
                    <a:close/>
                  </a:path>
                </a:pathLst>
              </a:custGeom>
              <a:solidFill>
                <a:srgbClr val="00863C"/>
              </a:solidFill>
              <a:ln w="9525">
                <a:noFill/>
                <a:round/>
                <a:headEnd/>
                <a:tailEnd/>
              </a:ln>
            </p:spPr>
            <p:txBody>
              <a:bodyPr>
                <a:prstTxWarp prst="textNoShape">
                  <a:avLst/>
                </a:prstTxWarp>
              </a:bodyPr>
              <a:lstStyle/>
              <a:p>
                <a:endParaRPr lang="en-US"/>
              </a:p>
            </p:txBody>
          </p:sp>
          <p:sp>
            <p:nvSpPr>
              <p:cNvPr id="73587" name="Freeform 57"/>
              <p:cNvSpPr>
                <a:spLocks/>
              </p:cNvSpPr>
              <p:nvPr/>
            </p:nvSpPr>
            <p:spPr bwMode="auto">
              <a:xfrm>
                <a:off x="4032" y="2916"/>
                <a:ext cx="3" cy="1"/>
              </a:xfrm>
              <a:custGeom>
                <a:avLst/>
                <a:gdLst>
                  <a:gd name="T0" fmla="*/ 17 w 17"/>
                  <a:gd name="T1" fmla="*/ 4 h 4"/>
                  <a:gd name="T2" fmla="*/ 7 w 17"/>
                  <a:gd name="T3" fmla="*/ 4 h 4"/>
                  <a:gd name="T4" fmla="*/ 0 w 17"/>
                  <a:gd name="T5" fmla="*/ 4 h 4"/>
                  <a:gd name="T6" fmla="*/ 17 w 17"/>
                  <a:gd name="T7" fmla="*/ 0 h 4"/>
                  <a:gd name="T8" fmla="*/ 17 w 17"/>
                  <a:gd name="T9" fmla="*/ 4 h 4"/>
                  <a:gd name="T10" fmla="*/ 0 60000 65536"/>
                  <a:gd name="T11" fmla="*/ 0 60000 65536"/>
                  <a:gd name="T12" fmla="*/ 0 60000 65536"/>
                  <a:gd name="T13" fmla="*/ 0 60000 65536"/>
                  <a:gd name="T14" fmla="*/ 0 60000 65536"/>
                  <a:gd name="T15" fmla="*/ 0 w 17"/>
                  <a:gd name="T16" fmla="*/ 0 h 4"/>
                  <a:gd name="T17" fmla="*/ 17 w 17"/>
                  <a:gd name="T18" fmla="*/ 4 h 4"/>
                </a:gdLst>
                <a:ahLst/>
                <a:cxnLst>
                  <a:cxn ang="T10">
                    <a:pos x="T0" y="T1"/>
                  </a:cxn>
                  <a:cxn ang="T11">
                    <a:pos x="T2" y="T3"/>
                  </a:cxn>
                  <a:cxn ang="T12">
                    <a:pos x="T4" y="T5"/>
                  </a:cxn>
                  <a:cxn ang="T13">
                    <a:pos x="T6" y="T7"/>
                  </a:cxn>
                  <a:cxn ang="T14">
                    <a:pos x="T8" y="T9"/>
                  </a:cxn>
                </a:cxnLst>
                <a:rect l="T15" t="T16" r="T17" b="T18"/>
                <a:pathLst>
                  <a:path w="17" h="4">
                    <a:moveTo>
                      <a:pt x="17" y="4"/>
                    </a:moveTo>
                    <a:lnTo>
                      <a:pt x="7" y="4"/>
                    </a:lnTo>
                    <a:lnTo>
                      <a:pt x="0" y="4"/>
                    </a:lnTo>
                    <a:lnTo>
                      <a:pt x="17" y="0"/>
                    </a:lnTo>
                    <a:lnTo>
                      <a:pt x="17" y="4"/>
                    </a:lnTo>
                    <a:close/>
                  </a:path>
                </a:pathLst>
              </a:custGeom>
              <a:solidFill>
                <a:srgbClr val="00863C"/>
              </a:solidFill>
              <a:ln w="9525">
                <a:noFill/>
                <a:round/>
                <a:headEnd/>
                <a:tailEnd/>
              </a:ln>
            </p:spPr>
            <p:txBody>
              <a:bodyPr>
                <a:prstTxWarp prst="textNoShape">
                  <a:avLst/>
                </a:prstTxWarp>
              </a:bodyPr>
              <a:lstStyle/>
              <a:p>
                <a:endParaRPr lang="en-US"/>
              </a:p>
            </p:txBody>
          </p:sp>
          <p:sp>
            <p:nvSpPr>
              <p:cNvPr id="73588" name="Freeform 58"/>
              <p:cNvSpPr>
                <a:spLocks/>
              </p:cNvSpPr>
              <p:nvPr/>
            </p:nvSpPr>
            <p:spPr bwMode="auto">
              <a:xfrm>
                <a:off x="4031" y="2915"/>
                <a:ext cx="4" cy="1"/>
              </a:xfrm>
              <a:custGeom>
                <a:avLst/>
                <a:gdLst>
                  <a:gd name="T0" fmla="*/ 21 w 21"/>
                  <a:gd name="T1" fmla="*/ 2 h 6"/>
                  <a:gd name="T2" fmla="*/ 4 w 21"/>
                  <a:gd name="T3" fmla="*/ 6 h 6"/>
                  <a:gd name="T4" fmla="*/ 0 w 21"/>
                  <a:gd name="T5" fmla="*/ 2 h 6"/>
                  <a:gd name="T6" fmla="*/ 21 w 21"/>
                  <a:gd name="T7" fmla="*/ 0 h 6"/>
                  <a:gd name="T8" fmla="*/ 21 w 21"/>
                  <a:gd name="T9" fmla="*/ 2 h 6"/>
                  <a:gd name="T10" fmla="*/ 0 60000 65536"/>
                  <a:gd name="T11" fmla="*/ 0 60000 65536"/>
                  <a:gd name="T12" fmla="*/ 0 60000 65536"/>
                  <a:gd name="T13" fmla="*/ 0 60000 65536"/>
                  <a:gd name="T14" fmla="*/ 0 60000 65536"/>
                  <a:gd name="T15" fmla="*/ 0 w 21"/>
                  <a:gd name="T16" fmla="*/ 0 h 6"/>
                  <a:gd name="T17" fmla="*/ 21 w 21"/>
                  <a:gd name="T18" fmla="*/ 6 h 6"/>
                </a:gdLst>
                <a:ahLst/>
                <a:cxnLst>
                  <a:cxn ang="T10">
                    <a:pos x="T0" y="T1"/>
                  </a:cxn>
                  <a:cxn ang="T11">
                    <a:pos x="T2" y="T3"/>
                  </a:cxn>
                  <a:cxn ang="T12">
                    <a:pos x="T4" y="T5"/>
                  </a:cxn>
                  <a:cxn ang="T13">
                    <a:pos x="T6" y="T7"/>
                  </a:cxn>
                  <a:cxn ang="T14">
                    <a:pos x="T8" y="T9"/>
                  </a:cxn>
                </a:cxnLst>
                <a:rect l="T15" t="T16" r="T17" b="T18"/>
                <a:pathLst>
                  <a:path w="21" h="6">
                    <a:moveTo>
                      <a:pt x="21" y="2"/>
                    </a:moveTo>
                    <a:lnTo>
                      <a:pt x="4" y="6"/>
                    </a:lnTo>
                    <a:lnTo>
                      <a:pt x="0" y="2"/>
                    </a:lnTo>
                    <a:lnTo>
                      <a:pt x="21" y="0"/>
                    </a:lnTo>
                    <a:lnTo>
                      <a:pt x="21" y="2"/>
                    </a:lnTo>
                    <a:close/>
                  </a:path>
                </a:pathLst>
              </a:custGeom>
              <a:solidFill>
                <a:srgbClr val="00863C"/>
              </a:solidFill>
              <a:ln w="9525">
                <a:noFill/>
                <a:round/>
                <a:headEnd/>
                <a:tailEnd/>
              </a:ln>
            </p:spPr>
            <p:txBody>
              <a:bodyPr>
                <a:prstTxWarp prst="textNoShape">
                  <a:avLst/>
                </a:prstTxWarp>
              </a:bodyPr>
              <a:lstStyle/>
              <a:p>
                <a:endParaRPr lang="en-US"/>
              </a:p>
            </p:txBody>
          </p:sp>
          <p:sp>
            <p:nvSpPr>
              <p:cNvPr id="73589" name="Freeform 59"/>
              <p:cNvSpPr>
                <a:spLocks/>
              </p:cNvSpPr>
              <p:nvPr/>
            </p:nvSpPr>
            <p:spPr bwMode="auto">
              <a:xfrm>
                <a:off x="4031" y="2914"/>
                <a:ext cx="4" cy="2"/>
              </a:xfrm>
              <a:custGeom>
                <a:avLst/>
                <a:gdLst>
                  <a:gd name="T0" fmla="*/ 21 w 21"/>
                  <a:gd name="T1" fmla="*/ 6 h 8"/>
                  <a:gd name="T2" fmla="*/ 0 w 21"/>
                  <a:gd name="T3" fmla="*/ 8 h 8"/>
                  <a:gd name="T4" fmla="*/ 0 w 21"/>
                  <a:gd name="T5" fmla="*/ 3 h 8"/>
                  <a:gd name="T6" fmla="*/ 21 w 21"/>
                  <a:gd name="T7" fmla="*/ 0 h 8"/>
                  <a:gd name="T8" fmla="*/ 21 w 21"/>
                  <a:gd name="T9" fmla="*/ 6 h 8"/>
                  <a:gd name="T10" fmla="*/ 0 60000 65536"/>
                  <a:gd name="T11" fmla="*/ 0 60000 65536"/>
                  <a:gd name="T12" fmla="*/ 0 60000 65536"/>
                  <a:gd name="T13" fmla="*/ 0 60000 65536"/>
                  <a:gd name="T14" fmla="*/ 0 60000 65536"/>
                  <a:gd name="T15" fmla="*/ 0 w 21"/>
                  <a:gd name="T16" fmla="*/ 0 h 8"/>
                  <a:gd name="T17" fmla="*/ 21 w 21"/>
                  <a:gd name="T18" fmla="*/ 8 h 8"/>
                </a:gdLst>
                <a:ahLst/>
                <a:cxnLst>
                  <a:cxn ang="T10">
                    <a:pos x="T0" y="T1"/>
                  </a:cxn>
                  <a:cxn ang="T11">
                    <a:pos x="T2" y="T3"/>
                  </a:cxn>
                  <a:cxn ang="T12">
                    <a:pos x="T4" y="T5"/>
                  </a:cxn>
                  <a:cxn ang="T13">
                    <a:pos x="T6" y="T7"/>
                  </a:cxn>
                  <a:cxn ang="T14">
                    <a:pos x="T8" y="T9"/>
                  </a:cxn>
                </a:cxnLst>
                <a:rect l="T15" t="T16" r="T17" b="T18"/>
                <a:pathLst>
                  <a:path w="21" h="8">
                    <a:moveTo>
                      <a:pt x="21" y="6"/>
                    </a:moveTo>
                    <a:lnTo>
                      <a:pt x="0" y="8"/>
                    </a:lnTo>
                    <a:lnTo>
                      <a:pt x="0" y="3"/>
                    </a:lnTo>
                    <a:lnTo>
                      <a:pt x="21" y="0"/>
                    </a:lnTo>
                    <a:lnTo>
                      <a:pt x="21" y="6"/>
                    </a:lnTo>
                    <a:close/>
                  </a:path>
                </a:pathLst>
              </a:custGeom>
              <a:solidFill>
                <a:srgbClr val="00863C"/>
              </a:solidFill>
              <a:ln w="9525">
                <a:noFill/>
                <a:round/>
                <a:headEnd/>
                <a:tailEnd/>
              </a:ln>
            </p:spPr>
            <p:txBody>
              <a:bodyPr>
                <a:prstTxWarp prst="textNoShape">
                  <a:avLst/>
                </a:prstTxWarp>
              </a:bodyPr>
              <a:lstStyle/>
              <a:p>
                <a:endParaRPr lang="en-US"/>
              </a:p>
            </p:txBody>
          </p:sp>
          <p:sp>
            <p:nvSpPr>
              <p:cNvPr id="73590" name="Freeform 60"/>
              <p:cNvSpPr>
                <a:spLocks/>
              </p:cNvSpPr>
              <p:nvPr/>
            </p:nvSpPr>
            <p:spPr bwMode="auto">
              <a:xfrm>
                <a:off x="4031" y="2912"/>
                <a:ext cx="4" cy="3"/>
              </a:xfrm>
              <a:custGeom>
                <a:avLst/>
                <a:gdLst>
                  <a:gd name="T0" fmla="*/ 21 w 21"/>
                  <a:gd name="T1" fmla="*/ 9 h 12"/>
                  <a:gd name="T2" fmla="*/ 0 w 21"/>
                  <a:gd name="T3" fmla="*/ 12 h 12"/>
                  <a:gd name="T4" fmla="*/ 0 w 21"/>
                  <a:gd name="T5" fmla="*/ 4 h 12"/>
                  <a:gd name="T6" fmla="*/ 17 w 21"/>
                  <a:gd name="T7" fmla="*/ 0 h 12"/>
                  <a:gd name="T8" fmla="*/ 21 w 21"/>
                  <a:gd name="T9" fmla="*/ 9 h 12"/>
                  <a:gd name="T10" fmla="*/ 0 60000 65536"/>
                  <a:gd name="T11" fmla="*/ 0 60000 65536"/>
                  <a:gd name="T12" fmla="*/ 0 60000 65536"/>
                  <a:gd name="T13" fmla="*/ 0 60000 65536"/>
                  <a:gd name="T14" fmla="*/ 0 60000 65536"/>
                  <a:gd name="T15" fmla="*/ 0 w 21"/>
                  <a:gd name="T16" fmla="*/ 0 h 12"/>
                  <a:gd name="T17" fmla="*/ 21 w 21"/>
                  <a:gd name="T18" fmla="*/ 12 h 12"/>
                </a:gdLst>
                <a:ahLst/>
                <a:cxnLst>
                  <a:cxn ang="T10">
                    <a:pos x="T0" y="T1"/>
                  </a:cxn>
                  <a:cxn ang="T11">
                    <a:pos x="T2" y="T3"/>
                  </a:cxn>
                  <a:cxn ang="T12">
                    <a:pos x="T4" y="T5"/>
                  </a:cxn>
                  <a:cxn ang="T13">
                    <a:pos x="T6" y="T7"/>
                  </a:cxn>
                  <a:cxn ang="T14">
                    <a:pos x="T8" y="T9"/>
                  </a:cxn>
                </a:cxnLst>
                <a:rect l="T15" t="T16" r="T17" b="T18"/>
                <a:pathLst>
                  <a:path w="21" h="12">
                    <a:moveTo>
                      <a:pt x="21" y="9"/>
                    </a:moveTo>
                    <a:lnTo>
                      <a:pt x="0" y="12"/>
                    </a:lnTo>
                    <a:lnTo>
                      <a:pt x="0" y="4"/>
                    </a:lnTo>
                    <a:lnTo>
                      <a:pt x="17" y="0"/>
                    </a:lnTo>
                    <a:lnTo>
                      <a:pt x="21" y="9"/>
                    </a:lnTo>
                    <a:close/>
                  </a:path>
                </a:pathLst>
              </a:custGeom>
              <a:solidFill>
                <a:srgbClr val="00863C"/>
              </a:solidFill>
              <a:ln w="9525">
                <a:noFill/>
                <a:round/>
                <a:headEnd/>
                <a:tailEnd/>
              </a:ln>
            </p:spPr>
            <p:txBody>
              <a:bodyPr>
                <a:prstTxWarp prst="textNoShape">
                  <a:avLst/>
                </a:prstTxWarp>
              </a:bodyPr>
              <a:lstStyle/>
              <a:p>
                <a:endParaRPr lang="en-US"/>
              </a:p>
            </p:txBody>
          </p:sp>
          <p:sp>
            <p:nvSpPr>
              <p:cNvPr id="73591" name="Freeform 61"/>
              <p:cNvSpPr>
                <a:spLocks/>
              </p:cNvSpPr>
              <p:nvPr/>
            </p:nvSpPr>
            <p:spPr bwMode="auto">
              <a:xfrm>
                <a:off x="4030" y="2910"/>
                <a:ext cx="4" cy="3"/>
              </a:xfrm>
              <a:custGeom>
                <a:avLst/>
                <a:gdLst>
                  <a:gd name="T0" fmla="*/ 19 w 19"/>
                  <a:gd name="T1" fmla="*/ 11 h 15"/>
                  <a:gd name="T2" fmla="*/ 2 w 19"/>
                  <a:gd name="T3" fmla="*/ 15 h 15"/>
                  <a:gd name="T4" fmla="*/ 0 w 19"/>
                  <a:gd name="T5" fmla="*/ 6 h 15"/>
                  <a:gd name="T6" fmla="*/ 19 w 19"/>
                  <a:gd name="T7" fmla="*/ 0 h 15"/>
                  <a:gd name="T8" fmla="*/ 19 w 19"/>
                  <a:gd name="T9" fmla="*/ 3 h 15"/>
                  <a:gd name="T10" fmla="*/ 19 w 19"/>
                  <a:gd name="T11" fmla="*/ 11 h 15"/>
                  <a:gd name="T12" fmla="*/ 0 60000 65536"/>
                  <a:gd name="T13" fmla="*/ 0 60000 65536"/>
                  <a:gd name="T14" fmla="*/ 0 60000 65536"/>
                  <a:gd name="T15" fmla="*/ 0 60000 65536"/>
                  <a:gd name="T16" fmla="*/ 0 60000 65536"/>
                  <a:gd name="T17" fmla="*/ 0 60000 65536"/>
                  <a:gd name="T18" fmla="*/ 0 w 19"/>
                  <a:gd name="T19" fmla="*/ 0 h 15"/>
                  <a:gd name="T20" fmla="*/ 19 w 19"/>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9" h="15">
                    <a:moveTo>
                      <a:pt x="19" y="11"/>
                    </a:moveTo>
                    <a:lnTo>
                      <a:pt x="2" y="15"/>
                    </a:lnTo>
                    <a:lnTo>
                      <a:pt x="0" y="6"/>
                    </a:lnTo>
                    <a:lnTo>
                      <a:pt x="19" y="0"/>
                    </a:lnTo>
                    <a:lnTo>
                      <a:pt x="19" y="3"/>
                    </a:lnTo>
                    <a:lnTo>
                      <a:pt x="19"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592" name="Freeform 62"/>
              <p:cNvSpPr>
                <a:spLocks/>
              </p:cNvSpPr>
              <p:nvPr/>
            </p:nvSpPr>
            <p:spPr bwMode="auto">
              <a:xfrm>
                <a:off x="4030" y="2908"/>
                <a:ext cx="4" cy="3"/>
              </a:xfrm>
              <a:custGeom>
                <a:avLst/>
                <a:gdLst>
                  <a:gd name="T0" fmla="*/ 23 w 23"/>
                  <a:gd name="T1" fmla="*/ 11 h 17"/>
                  <a:gd name="T2" fmla="*/ 4 w 23"/>
                  <a:gd name="T3" fmla="*/ 17 h 17"/>
                  <a:gd name="T4" fmla="*/ 0 w 23"/>
                  <a:gd name="T5" fmla="*/ 5 h 17"/>
                  <a:gd name="T6" fmla="*/ 21 w 23"/>
                  <a:gd name="T7" fmla="*/ 0 h 17"/>
                  <a:gd name="T8" fmla="*/ 21 w 23"/>
                  <a:gd name="T9" fmla="*/ 2 h 17"/>
                  <a:gd name="T10" fmla="*/ 23 w 23"/>
                  <a:gd name="T11" fmla="*/ 11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23" y="11"/>
                    </a:moveTo>
                    <a:lnTo>
                      <a:pt x="4" y="17"/>
                    </a:lnTo>
                    <a:lnTo>
                      <a:pt x="0" y="5"/>
                    </a:lnTo>
                    <a:lnTo>
                      <a:pt x="21" y="0"/>
                    </a:lnTo>
                    <a:lnTo>
                      <a:pt x="21" y="2"/>
                    </a:lnTo>
                    <a:lnTo>
                      <a:pt x="23"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593" name="Freeform 63"/>
              <p:cNvSpPr>
                <a:spLocks/>
              </p:cNvSpPr>
              <p:nvPr/>
            </p:nvSpPr>
            <p:spPr bwMode="auto">
              <a:xfrm>
                <a:off x="4029" y="2903"/>
                <a:ext cx="5" cy="6"/>
              </a:xfrm>
              <a:custGeom>
                <a:avLst/>
                <a:gdLst>
                  <a:gd name="T0" fmla="*/ 26 w 26"/>
                  <a:gd name="T1" fmla="*/ 26 h 31"/>
                  <a:gd name="T2" fmla="*/ 5 w 26"/>
                  <a:gd name="T3" fmla="*/ 31 h 31"/>
                  <a:gd name="T4" fmla="*/ 0 w 26"/>
                  <a:gd name="T5" fmla="*/ 5 h 31"/>
                  <a:gd name="T6" fmla="*/ 17 w 26"/>
                  <a:gd name="T7" fmla="*/ 0 h 31"/>
                  <a:gd name="T8" fmla="*/ 26 w 26"/>
                  <a:gd name="T9" fmla="*/ 26 h 31"/>
                  <a:gd name="T10" fmla="*/ 0 60000 65536"/>
                  <a:gd name="T11" fmla="*/ 0 60000 65536"/>
                  <a:gd name="T12" fmla="*/ 0 60000 65536"/>
                  <a:gd name="T13" fmla="*/ 0 60000 65536"/>
                  <a:gd name="T14" fmla="*/ 0 60000 65536"/>
                  <a:gd name="T15" fmla="*/ 0 w 26"/>
                  <a:gd name="T16" fmla="*/ 0 h 31"/>
                  <a:gd name="T17" fmla="*/ 26 w 26"/>
                  <a:gd name="T18" fmla="*/ 31 h 31"/>
                </a:gdLst>
                <a:ahLst/>
                <a:cxnLst>
                  <a:cxn ang="T10">
                    <a:pos x="T0" y="T1"/>
                  </a:cxn>
                  <a:cxn ang="T11">
                    <a:pos x="T2" y="T3"/>
                  </a:cxn>
                  <a:cxn ang="T12">
                    <a:pos x="T4" y="T5"/>
                  </a:cxn>
                  <a:cxn ang="T13">
                    <a:pos x="T6" y="T7"/>
                  </a:cxn>
                  <a:cxn ang="T14">
                    <a:pos x="T8" y="T9"/>
                  </a:cxn>
                </a:cxnLst>
                <a:rect l="T15" t="T16" r="T17" b="T18"/>
                <a:pathLst>
                  <a:path w="26" h="31">
                    <a:moveTo>
                      <a:pt x="26" y="26"/>
                    </a:moveTo>
                    <a:lnTo>
                      <a:pt x="5" y="31"/>
                    </a:lnTo>
                    <a:lnTo>
                      <a:pt x="0" y="5"/>
                    </a:lnTo>
                    <a:lnTo>
                      <a:pt x="17" y="0"/>
                    </a:lnTo>
                    <a:lnTo>
                      <a:pt x="26"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594" name="Freeform 64"/>
              <p:cNvSpPr>
                <a:spLocks/>
              </p:cNvSpPr>
              <p:nvPr/>
            </p:nvSpPr>
            <p:spPr bwMode="auto">
              <a:xfrm>
                <a:off x="4026" y="2896"/>
                <a:ext cx="6" cy="8"/>
              </a:xfrm>
              <a:custGeom>
                <a:avLst/>
                <a:gdLst>
                  <a:gd name="T0" fmla="*/ 29 w 29"/>
                  <a:gd name="T1" fmla="*/ 34 h 39"/>
                  <a:gd name="T2" fmla="*/ 12 w 29"/>
                  <a:gd name="T3" fmla="*/ 39 h 39"/>
                  <a:gd name="T4" fmla="*/ 0 w 29"/>
                  <a:gd name="T5" fmla="*/ 8 h 39"/>
                  <a:gd name="T6" fmla="*/ 21 w 29"/>
                  <a:gd name="T7" fmla="*/ 0 h 39"/>
                  <a:gd name="T8" fmla="*/ 21 w 29"/>
                  <a:gd name="T9" fmla="*/ 2 h 39"/>
                  <a:gd name="T10" fmla="*/ 29 w 29"/>
                  <a:gd name="T11" fmla="*/ 34 h 39"/>
                  <a:gd name="T12" fmla="*/ 0 60000 65536"/>
                  <a:gd name="T13" fmla="*/ 0 60000 65536"/>
                  <a:gd name="T14" fmla="*/ 0 60000 65536"/>
                  <a:gd name="T15" fmla="*/ 0 60000 65536"/>
                  <a:gd name="T16" fmla="*/ 0 60000 65536"/>
                  <a:gd name="T17" fmla="*/ 0 60000 65536"/>
                  <a:gd name="T18" fmla="*/ 0 w 29"/>
                  <a:gd name="T19" fmla="*/ 0 h 39"/>
                  <a:gd name="T20" fmla="*/ 29 w 29"/>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29" h="39">
                    <a:moveTo>
                      <a:pt x="29" y="34"/>
                    </a:moveTo>
                    <a:lnTo>
                      <a:pt x="12" y="39"/>
                    </a:lnTo>
                    <a:lnTo>
                      <a:pt x="0" y="8"/>
                    </a:lnTo>
                    <a:lnTo>
                      <a:pt x="21" y="0"/>
                    </a:lnTo>
                    <a:lnTo>
                      <a:pt x="21" y="2"/>
                    </a:lnTo>
                    <a:lnTo>
                      <a:pt x="29" y="34"/>
                    </a:lnTo>
                    <a:close/>
                  </a:path>
                </a:pathLst>
              </a:custGeom>
              <a:solidFill>
                <a:srgbClr val="00863C"/>
              </a:solidFill>
              <a:ln w="9525">
                <a:noFill/>
                <a:round/>
                <a:headEnd/>
                <a:tailEnd/>
              </a:ln>
            </p:spPr>
            <p:txBody>
              <a:bodyPr>
                <a:prstTxWarp prst="textNoShape">
                  <a:avLst/>
                </a:prstTxWarp>
              </a:bodyPr>
              <a:lstStyle/>
              <a:p>
                <a:endParaRPr lang="en-US"/>
              </a:p>
            </p:txBody>
          </p:sp>
          <p:sp>
            <p:nvSpPr>
              <p:cNvPr id="73595" name="Freeform 65"/>
              <p:cNvSpPr>
                <a:spLocks/>
              </p:cNvSpPr>
              <p:nvPr/>
            </p:nvSpPr>
            <p:spPr bwMode="auto">
              <a:xfrm>
                <a:off x="4024" y="2889"/>
                <a:ext cx="6" cy="8"/>
              </a:xfrm>
              <a:custGeom>
                <a:avLst/>
                <a:gdLst>
                  <a:gd name="T0" fmla="*/ 32 w 32"/>
                  <a:gd name="T1" fmla="*/ 35 h 43"/>
                  <a:gd name="T2" fmla="*/ 11 w 32"/>
                  <a:gd name="T3" fmla="*/ 43 h 43"/>
                  <a:gd name="T4" fmla="*/ 0 w 32"/>
                  <a:gd name="T5" fmla="*/ 9 h 43"/>
                  <a:gd name="T6" fmla="*/ 17 w 32"/>
                  <a:gd name="T7" fmla="*/ 0 h 43"/>
                  <a:gd name="T8" fmla="*/ 32 w 32"/>
                  <a:gd name="T9" fmla="*/ 35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32" y="35"/>
                    </a:moveTo>
                    <a:lnTo>
                      <a:pt x="11" y="43"/>
                    </a:lnTo>
                    <a:lnTo>
                      <a:pt x="0" y="9"/>
                    </a:lnTo>
                    <a:lnTo>
                      <a:pt x="17" y="0"/>
                    </a:lnTo>
                    <a:lnTo>
                      <a:pt x="32" y="35"/>
                    </a:lnTo>
                    <a:close/>
                  </a:path>
                </a:pathLst>
              </a:custGeom>
              <a:solidFill>
                <a:srgbClr val="00863C"/>
              </a:solidFill>
              <a:ln w="9525">
                <a:noFill/>
                <a:round/>
                <a:headEnd/>
                <a:tailEnd/>
              </a:ln>
            </p:spPr>
            <p:txBody>
              <a:bodyPr>
                <a:prstTxWarp prst="textNoShape">
                  <a:avLst/>
                </a:prstTxWarp>
              </a:bodyPr>
              <a:lstStyle/>
              <a:p>
                <a:endParaRPr lang="en-US"/>
              </a:p>
            </p:txBody>
          </p:sp>
          <p:sp>
            <p:nvSpPr>
              <p:cNvPr id="73596" name="Freeform 66"/>
              <p:cNvSpPr>
                <a:spLocks/>
              </p:cNvSpPr>
              <p:nvPr/>
            </p:nvSpPr>
            <p:spPr bwMode="auto">
              <a:xfrm>
                <a:off x="4020" y="2881"/>
                <a:ext cx="7" cy="10"/>
              </a:xfrm>
              <a:custGeom>
                <a:avLst/>
                <a:gdLst>
                  <a:gd name="T0" fmla="*/ 37 w 37"/>
                  <a:gd name="T1" fmla="*/ 38 h 47"/>
                  <a:gd name="T2" fmla="*/ 20 w 37"/>
                  <a:gd name="T3" fmla="*/ 47 h 47"/>
                  <a:gd name="T4" fmla="*/ 0 w 37"/>
                  <a:gd name="T5" fmla="*/ 9 h 47"/>
                  <a:gd name="T6" fmla="*/ 20 w 37"/>
                  <a:gd name="T7" fmla="*/ 0 h 47"/>
                  <a:gd name="T8" fmla="*/ 37 w 37"/>
                  <a:gd name="T9" fmla="*/ 38 h 47"/>
                  <a:gd name="T10" fmla="*/ 0 60000 65536"/>
                  <a:gd name="T11" fmla="*/ 0 60000 65536"/>
                  <a:gd name="T12" fmla="*/ 0 60000 65536"/>
                  <a:gd name="T13" fmla="*/ 0 60000 65536"/>
                  <a:gd name="T14" fmla="*/ 0 60000 65536"/>
                  <a:gd name="T15" fmla="*/ 0 w 37"/>
                  <a:gd name="T16" fmla="*/ 0 h 47"/>
                  <a:gd name="T17" fmla="*/ 37 w 37"/>
                  <a:gd name="T18" fmla="*/ 47 h 47"/>
                </a:gdLst>
                <a:ahLst/>
                <a:cxnLst>
                  <a:cxn ang="T10">
                    <a:pos x="T0" y="T1"/>
                  </a:cxn>
                  <a:cxn ang="T11">
                    <a:pos x="T2" y="T3"/>
                  </a:cxn>
                  <a:cxn ang="T12">
                    <a:pos x="T4" y="T5"/>
                  </a:cxn>
                  <a:cxn ang="T13">
                    <a:pos x="T6" y="T7"/>
                  </a:cxn>
                  <a:cxn ang="T14">
                    <a:pos x="T8" y="T9"/>
                  </a:cxn>
                </a:cxnLst>
                <a:rect l="T15" t="T16" r="T17" b="T18"/>
                <a:pathLst>
                  <a:path w="37" h="47">
                    <a:moveTo>
                      <a:pt x="37" y="38"/>
                    </a:moveTo>
                    <a:lnTo>
                      <a:pt x="20" y="47"/>
                    </a:lnTo>
                    <a:lnTo>
                      <a:pt x="0" y="9"/>
                    </a:lnTo>
                    <a:lnTo>
                      <a:pt x="20" y="0"/>
                    </a:lnTo>
                    <a:lnTo>
                      <a:pt x="37" y="38"/>
                    </a:lnTo>
                    <a:close/>
                  </a:path>
                </a:pathLst>
              </a:custGeom>
              <a:solidFill>
                <a:srgbClr val="00863C"/>
              </a:solidFill>
              <a:ln w="9525">
                <a:noFill/>
                <a:round/>
                <a:headEnd/>
                <a:tailEnd/>
              </a:ln>
            </p:spPr>
            <p:txBody>
              <a:bodyPr>
                <a:prstTxWarp prst="textNoShape">
                  <a:avLst/>
                </a:prstTxWarp>
              </a:bodyPr>
              <a:lstStyle/>
              <a:p>
                <a:endParaRPr lang="en-US"/>
              </a:p>
            </p:txBody>
          </p:sp>
          <p:sp>
            <p:nvSpPr>
              <p:cNvPr id="73597" name="Freeform 67"/>
              <p:cNvSpPr>
                <a:spLocks/>
              </p:cNvSpPr>
              <p:nvPr/>
            </p:nvSpPr>
            <p:spPr bwMode="auto">
              <a:xfrm>
                <a:off x="4016" y="2873"/>
                <a:ext cx="8" cy="10"/>
              </a:xfrm>
              <a:custGeom>
                <a:avLst/>
                <a:gdLst>
                  <a:gd name="T0" fmla="*/ 41 w 41"/>
                  <a:gd name="T1" fmla="*/ 40 h 49"/>
                  <a:gd name="T2" fmla="*/ 21 w 41"/>
                  <a:gd name="T3" fmla="*/ 49 h 49"/>
                  <a:gd name="T4" fmla="*/ 0 w 41"/>
                  <a:gd name="T5" fmla="*/ 12 h 49"/>
                  <a:gd name="T6" fmla="*/ 17 w 41"/>
                  <a:gd name="T7" fmla="*/ 0 h 49"/>
                  <a:gd name="T8" fmla="*/ 41 w 41"/>
                  <a:gd name="T9" fmla="*/ 40 h 49"/>
                  <a:gd name="T10" fmla="*/ 0 60000 65536"/>
                  <a:gd name="T11" fmla="*/ 0 60000 65536"/>
                  <a:gd name="T12" fmla="*/ 0 60000 65536"/>
                  <a:gd name="T13" fmla="*/ 0 60000 65536"/>
                  <a:gd name="T14" fmla="*/ 0 60000 65536"/>
                  <a:gd name="T15" fmla="*/ 0 w 41"/>
                  <a:gd name="T16" fmla="*/ 0 h 49"/>
                  <a:gd name="T17" fmla="*/ 41 w 41"/>
                  <a:gd name="T18" fmla="*/ 49 h 49"/>
                </a:gdLst>
                <a:ahLst/>
                <a:cxnLst>
                  <a:cxn ang="T10">
                    <a:pos x="T0" y="T1"/>
                  </a:cxn>
                  <a:cxn ang="T11">
                    <a:pos x="T2" y="T3"/>
                  </a:cxn>
                  <a:cxn ang="T12">
                    <a:pos x="T4" y="T5"/>
                  </a:cxn>
                  <a:cxn ang="T13">
                    <a:pos x="T6" y="T7"/>
                  </a:cxn>
                  <a:cxn ang="T14">
                    <a:pos x="T8" y="T9"/>
                  </a:cxn>
                </a:cxnLst>
                <a:rect l="T15" t="T16" r="T17" b="T18"/>
                <a:pathLst>
                  <a:path w="41" h="49">
                    <a:moveTo>
                      <a:pt x="41" y="40"/>
                    </a:moveTo>
                    <a:lnTo>
                      <a:pt x="21" y="49"/>
                    </a:lnTo>
                    <a:lnTo>
                      <a:pt x="0" y="12"/>
                    </a:lnTo>
                    <a:lnTo>
                      <a:pt x="17" y="0"/>
                    </a:lnTo>
                    <a:lnTo>
                      <a:pt x="41" y="40"/>
                    </a:lnTo>
                    <a:close/>
                  </a:path>
                </a:pathLst>
              </a:custGeom>
              <a:solidFill>
                <a:srgbClr val="00863C"/>
              </a:solidFill>
              <a:ln w="9525">
                <a:noFill/>
                <a:round/>
                <a:headEnd/>
                <a:tailEnd/>
              </a:ln>
            </p:spPr>
            <p:txBody>
              <a:bodyPr>
                <a:prstTxWarp prst="textNoShape">
                  <a:avLst/>
                </a:prstTxWarp>
              </a:bodyPr>
              <a:lstStyle/>
              <a:p>
                <a:endParaRPr lang="en-US"/>
              </a:p>
            </p:txBody>
          </p:sp>
          <p:sp>
            <p:nvSpPr>
              <p:cNvPr id="73598" name="Freeform 68"/>
              <p:cNvSpPr>
                <a:spLocks/>
              </p:cNvSpPr>
              <p:nvPr/>
            </p:nvSpPr>
            <p:spPr bwMode="auto">
              <a:xfrm>
                <a:off x="4011" y="2866"/>
                <a:ext cx="8" cy="10"/>
              </a:xfrm>
              <a:custGeom>
                <a:avLst/>
                <a:gdLst>
                  <a:gd name="T0" fmla="*/ 43 w 43"/>
                  <a:gd name="T1" fmla="*/ 37 h 49"/>
                  <a:gd name="T2" fmla="*/ 26 w 43"/>
                  <a:gd name="T3" fmla="*/ 49 h 49"/>
                  <a:gd name="T4" fmla="*/ 0 w 43"/>
                  <a:gd name="T5" fmla="*/ 11 h 49"/>
                  <a:gd name="T6" fmla="*/ 15 w 43"/>
                  <a:gd name="T7" fmla="*/ 0 h 49"/>
                  <a:gd name="T8" fmla="*/ 43 w 43"/>
                  <a:gd name="T9" fmla="*/ 37 h 49"/>
                  <a:gd name="T10" fmla="*/ 0 60000 65536"/>
                  <a:gd name="T11" fmla="*/ 0 60000 65536"/>
                  <a:gd name="T12" fmla="*/ 0 60000 65536"/>
                  <a:gd name="T13" fmla="*/ 0 60000 65536"/>
                  <a:gd name="T14" fmla="*/ 0 60000 65536"/>
                  <a:gd name="T15" fmla="*/ 0 w 43"/>
                  <a:gd name="T16" fmla="*/ 0 h 49"/>
                  <a:gd name="T17" fmla="*/ 43 w 43"/>
                  <a:gd name="T18" fmla="*/ 49 h 49"/>
                </a:gdLst>
                <a:ahLst/>
                <a:cxnLst>
                  <a:cxn ang="T10">
                    <a:pos x="T0" y="T1"/>
                  </a:cxn>
                  <a:cxn ang="T11">
                    <a:pos x="T2" y="T3"/>
                  </a:cxn>
                  <a:cxn ang="T12">
                    <a:pos x="T4" y="T5"/>
                  </a:cxn>
                  <a:cxn ang="T13">
                    <a:pos x="T6" y="T7"/>
                  </a:cxn>
                  <a:cxn ang="T14">
                    <a:pos x="T8" y="T9"/>
                  </a:cxn>
                </a:cxnLst>
                <a:rect l="T15" t="T16" r="T17" b="T18"/>
                <a:pathLst>
                  <a:path w="43" h="49">
                    <a:moveTo>
                      <a:pt x="43" y="37"/>
                    </a:moveTo>
                    <a:lnTo>
                      <a:pt x="26" y="49"/>
                    </a:lnTo>
                    <a:lnTo>
                      <a:pt x="0" y="11"/>
                    </a:lnTo>
                    <a:lnTo>
                      <a:pt x="15" y="0"/>
                    </a:lnTo>
                    <a:lnTo>
                      <a:pt x="43" y="37"/>
                    </a:lnTo>
                    <a:close/>
                  </a:path>
                </a:pathLst>
              </a:custGeom>
              <a:solidFill>
                <a:srgbClr val="00863C"/>
              </a:solidFill>
              <a:ln w="9525">
                <a:noFill/>
                <a:round/>
                <a:headEnd/>
                <a:tailEnd/>
              </a:ln>
            </p:spPr>
            <p:txBody>
              <a:bodyPr>
                <a:prstTxWarp prst="textNoShape">
                  <a:avLst/>
                </a:prstTxWarp>
              </a:bodyPr>
              <a:lstStyle/>
              <a:p>
                <a:endParaRPr lang="en-US"/>
              </a:p>
            </p:txBody>
          </p:sp>
          <p:sp>
            <p:nvSpPr>
              <p:cNvPr id="73599" name="Freeform 69"/>
              <p:cNvSpPr>
                <a:spLocks/>
              </p:cNvSpPr>
              <p:nvPr/>
            </p:nvSpPr>
            <p:spPr bwMode="auto">
              <a:xfrm>
                <a:off x="4004" y="2858"/>
                <a:ext cx="10" cy="10"/>
              </a:xfrm>
              <a:custGeom>
                <a:avLst/>
                <a:gdLst>
                  <a:gd name="T0" fmla="*/ 49 w 49"/>
                  <a:gd name="T1" fmla="*/ 37 h 48"/>
                  <a:gd name="T2" fmla="*/ 34 w 49"/>
                  <a:gd name="T3" fmla="*/ 48 h 48"/>
                  <a:gd name="T4" fmla="*/ 0 w 49"/>
                  <a:gd name="T5" fmla="*/ 13 h 48"/>
                  <a:gd name="T6" fmla="*/ 15 w 49"/>
                  <a:gd name="T7" fmla="*/ 0 h 48"/>
                  <a:gd name="T8" fmla="*/ 49 w 49"/>
                  <a:gd name="T9" fmla="*/ 37 h 48"/>
                  <a:gd name="T10" fmla="*/ 0 60000 65536"/>
                  <a:gd name="T11" fmla="*/ 0 60000 65536"/>
                  <a:gd name="T12" fmla="*/ 0 60000 65536"/>
                  <a:gd name="T13" fmla="*/ 0 60000 65536"/>
                  <a:gd name="T14" fmla="*/ 0 60000 65536"/>
                  <a:gd name="T15" fmla="*/ 0 w 49"/>
                  <a:gd name="T16" fmla="*/ 0 h 48"/>
                  <a:gd name="T17" fmla="*/ 49 w 49"/>
                  <a:gd name="T18" fmla="*/ 48 h 48"/>
                </a:gdLst>
                <a:ahLst/>
                <a:cxnLst>
                  <a:cxn ang="T10">
                    <a:pos x="T0" y="T1"/>
                  </a:cxn>
                  <a:cxn ang="T11">
                    <a:pos x="T2" y="T3"/>
                  </a:cxn>
                  <a:cxn ang="T12">
                    <a:pos x="T4" y="T5"/>
                  </a:cxn>
                  <a:cxn ang="T13">
                    <a:pos x="T6" y="T7"/>
                  </a:cxn>
                  <a:cxn ang="T14">
                    <a:pos x="T8" y="T9"/>
                  </a:cxn>
                </a:cxnLst>
                <a:rect l="T15" t="T16" r="T17" b="T18"/>
                <a:pathLst>
                  <a:path w="49" h="48">
                    <a:moveTo>
                      <a:pt x="49" y="37"/>
                    </a:moveTo>
                    <a:lnTo>
                      <a:pt x="34" y="48"/>
                    </a:lnTo>
                    <a:lnTo>
                      <a:pt x="0" y="13"/>
                    </a:lnTo>
                    <a:lnTo>
                      <a:pt x="15" y="0"/>
                    </a:lnTo>
                    <a:lnTo>
                      <a:pt x="49" y="37"/>
                    </a:lnTo>
                    <a:close/>
                  </a:path>
                </a:pathLst>
              </a:custGeom>
              <a:solidFill>
                <a:srgbClr val="00863C"/>
              </a:solidFill>
              <a:ln w="9525">
                <a:noFill/>
                <a:round/>
                <a:headEnd/>
                <a:tailEnd/>
              </a:ln>
            </p:spPr>
            <p:txBody>
              <a:bodyPr>
                <a:prstTxWarp prst="textNoShape">
                  <a:avLst/>
                </a:prstTxWarp>
              </a:bodyPr>
              <a:lstStyle/>
              <a:p>
                <a:endParaRPr lang="en-US"/>
              </a:p>
            </p:txBody>
          </p:sp>
          <p:sp>
            <p:nvSpPr>
              <p:cNvPr id="73600" name="Freeform 70"/>
              <p:cNvSpPr>
                <a:spLocks/>
              </p:cNvSpPr>
              <p:nvPr/>
            </p:nvSpPr>
            <p:spPr bwMode="auto">
              <a:xfrm>
                <a:off x="4000" y="2855"/>
                <a:ext cx="7" cy="6"/>
              </a:xfrm>
              <a:custGeom>
                <a:avLst/>
                <a:gdLst>
                  <a:gd name="T0" fmla="*/ 32 w 32"/>
                  <a:gd name="T1" fmla="*/ 19 h 32"/>
                  <a:gd name="T2" fmla="*/ 17 w 32"/>
                  <a:gd name="T3" fmla="*/ 32 h 32"/>
                  <a:gd name="T4" fmla="*/ 0 w 32"/>
                  <a:gd name="T5" fmla="*/ 19 h 32"/>
                  <a:gd name="T6" fmla="*/ 12 w 32"/>
                  <a:gd name="T7" fmla="*/ 0 h 32"/>
                  <a:gd name="T8" fmla="*/ 14 w 32"/>
                  <a:gd name="T9" fmla="*/ 0 h 32"/>
                  <a:gd name="T10" fmla="*/ 32 w 32"/>
                  <a:gd name="T11" fmla="*/ 19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19"/>
                    </a:moveTo>
                    <a:lnTo>
                      <a:pt x="17" y="32"/>
                    </a:lnTo>
                    <a:lnTo>
                      <a:pt x="0" y="19"/>
                    </a:lnTo>
                    <a:lnTo>
                      <a:pt x="12" y="0"/>
                    </a:lnTo>
                    <a:lnTo>
                      <a:pt x="14" y="0"/>
                    </a:lnTo>
                    <a:lnTo>
                      <a:pt x="32" y="19"/>
                    </a:lnTo>
                    <a:close/>
                  </a:path>
                </a:pathLst>
              </a:custGeom>
              <a:solidFill>
                <a:srgbClr val="00863C"/>
              </a:solidFill>
              <a:ln w="9525">
                <a:noFill/>
                <a:round/>
                <a:headEnd/>
                <a:tailEnd/>
              </a:ln>
            </p:spPr>
            <p:txBody>
              <a:bodyPr>
                <a:prstTxWarp prst="textNoShape">
                  <a:avLst/>
                </a:prstTxWarp>
              </a:bodyPr>
              <a:lstStyle/>
              <a:p>
                <a:endParaRPr lang="en-US"/>
              </a:p>
            </p:txBody>
          </p:sp>
          <p:sp>
            <p:nvSpPr>
              <p:cNvPr id="73601" name="Freeform 71"/>
              <p:cNvSpPr>
                <a:spLocks/>
              </p:cNvSpPr>
              <p:nvPr/>
            </p:nvSpPr>
            <p:spPr bwMode="auto">
              <a:xfrm>
                <a:off x="3996" y="2852"/>
                <a:ext cx="7" cy="6"/>
              </a:xfrm>
              <a:custGeom>
                <a:avLst/>
                <a:gdLst>
                  <a:gd name="T0" fmla="*/ 32 w 32"/>
                  <a:gd name="T1" fmla="*/ 13 h 32"/>
                  <a:gd name="T2" fmla="*/ 20 w 32"/>
                  <a:gd name="T3" fmla="*/ 32 h 32"/>
                  <a:gd name="T4" fmla="*/ 0 w 32"/>
                  <a:gd name="T5" fmla="*/ 13 h 32"/>
                  <a:gd name="T6" fmla="*/ 11 w 32"/>
                  <a:gd name="T7" fmla="*/ 0 h 32"/>
                  <a:gd name="T8" fmla="*/ 32 w 32"/>
                  <a:gd name="T9" fmla="*/ 1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13"/>
                    </a:moveTo>
                    <a:lnTo>
                      <a:pt x="20" y="32"/>
                    </a:lnTo>
                    <a:lnTo>
                      <a:pt x="0" y="13"/>
                    </a:lnTo>
                    <a:lnTo>
                      <a:pt x="11" y="0"/>
                    </a:lnTo>
                    <a:lnTo>
                      <a:pt x="32" y="13"/>
                    </a:lnTo>
                    <a:close/>
                  </a:path>
                </a:pathLst>
              </a:custGeom>
              <a:solidFill>
                <a:srgbClr val="00863C"/>
              </a:solidFill>
              <a:ln w="9525">
                <a:noFill/>
                <a:round/>
                <a:headEnd/>
                <a:tailEnd/>
              </a:ln>
            </p:spPr>
            <p:txBody>
              <a:bodyPr>
                <a:prstTxWarp prst="textNoShape">
                  <a:avLst/>
                </a:prstTxWarp>
              </a:bodyPr>
              <a:lstStyle/>
              <a:p>
                <a:endParaRPr lang="en-US"/>
              </a:p>
            </p:txBody>
          </p:sp>
          <p:sp>
            <p:nvSpPr>
              <p:cNvPr id="73602" name="Freeform 72"/>
              <p:cNvSpPr>
                <a:spLocks/>
              </p:cNvSpPr>
              <p:nvPr/>
            </p:nvSpPr>
            <p:spPr bwMode="auto">
              <a:xfrm>
                <a:off x="3992" y="2849"/>
                <a:ext cx="7" cy="6"/>
              </a:xfrm>
              <a:custGeom>
                <a:avLst/>
                <a:gdLst>
                  <a:gd name="T0" fmla="*/ 32 w 32"/>
                  <a:gd name="T1" fmla="*/ 15 h 28"/>
                  <a:gd name="T2" fmla="*/ 21 w 32"/>
                  <a:gd name="T3" fmla="*/ 28 h 28"/>
                  <a:gd name="T4" fmla="*/ 0 w 32"/>
                  <a:gd name="T5" fmla="*/ 17 h 28"/>
                  <a:gd name="T6" fmla="*/ 9 w 32"/>
                  <a:gd name="T7" fmla="*/ 0 h 28"/>
                  <a:gd name="T8" fmla="*/ 12 w 32"/>
                  <a:gd name="T9" fmla="*/ 0 h 28"/>
                  <a:gd name="T10" fmla="*/ 32 w 32"/>
                  <a:gd name="T11" fmla="*/ 15 h 28"/>
                  <a:gd name="T12" fmla="*/ 0 60000 65536"/>
                  <a:gd name="T13" fmla="*/ 0 60000 65536"/>
                  <a:gd name="T14" fmla="*/ 0 60000 65536"/>
                  <a:gd name="T15" fmla="*/ 0 60000 65536"/>
                  <a:gd name="T16" fmla="*/ 0 60000 65536"/>
                  <a:gd name="T17" fmla="*/ 0 60000 65536"/>
                  <a:gd name="T18" fmla="*/ 0 w 32"/>
                  <a:gd name="T19" fmla="*/ 0 h 28"/>
                  <a:gd name="T20" fmla="*/ 32 w 3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2" h="28">
                    <a:moveTo>
                      <a:pt x="32" y="15"/>
                    </a:moveTo>
                    <a:lnTo>
                      <a:pt x="21" y="28"/>
                    </a:lnTo>
                    <a:lnTo>
                      <a:pt x="0" y="17"/>
                    </a:lnTo>
                    <a:lnTo>
                      <a:pt x="9" y="0"/>
                    </a:lnTo>
                    <a:lnTo>
                      <a:pt x="12" y="0"/>
                    </a:lnTo>
                    <a:lnTo>
                      <a:pt x="32" y="15"/>
                    </a:lnTo>
                    <a:close/>
                  </a:path>
                </a:pathLst>
              </a:custGeom>
              <a:solidFill>
                <a:srgbClr val="00863C"/>
              </a:solidFill>
              <a:ln w="9525">
                <a:noFill/>
                <a:round/>
                <a:headEnd/>
                <a:tailEnd/>
              </a:ln>
            </p:spPr>
            <p:txBody>
              <a:bodyPr>
                <a:prstTxWarp prst="textNoShape">
                  <a:avLst/>
                </a:prstTxWarp>
              </a:bodyPr>
              <a:lstStyle/>
              <a:p>
                <a:endParaRPr lang="en-US"/>
              </a:p>
            </p:txBody>
          </p:sp>
          <p:sp>
            <p:nvSpPr>
              <p:cNvPr id="73603" name="Freeform 73"/>
              <p:cNvSpPr>
                <a:spLocks/>
              </p:cNvSpPr>
              <p:nvPr/>
            </p:nvSpPr>
            <p:spPr bwMode="auto">
              <a:xfrm>
                <a:off x="3988" y="2846"/>
                <a:ext cx="6" cy="6"/>
              </a:xfrm>
              <a:custGeom>
                <a:avLst/>
                <a:gdLst>
                  <a:gd name="T0" fmla="*/ 31 w 31"/>
                  <a:gd name="T1" fmla="*/ 15 h 32"/>
                  <a:gd name="T2" fmla="*/ 22 w 31"/>
                  <a:gd name="T3" fmla="*/ 32 h 32"/>
                  <a:gd name="T4" fmla="*/ 0 w 31"/>
                  <a:gd name="T5" fmla="*/ 17 h 32"/>
                  <a:gd name="T6" fmla="*/ 8 w 31"/>
                  <a:gd name="T7" fmla="*/ 0 h 32"/>
                  <a:gd name="T8" fmla="*/ 31 w 31"/>
                  <a:gd name="T9" fmla="*/ 15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31" y="15"/>
                    </a:moveTo>
                    <a:lnTo>
                      <a:pt x="22" y="32"/>
                    </a:lnTo>
                    <a:lnTo>
                      <a:pt x="0" y="17"/>
                    </a:lnTo>
                    <a:lnTo>
                      <a:pt x="8" y="0"/>
                    </a:lnTo>
                    <a:lnTo>
                      <a:pt x="31" y="15"/>
                    </a:lnTo>
                    <a:close/>
                  </a:path>
                </a:pathLst>
              </a:custGeom>
              <a:solidFill>
                <a:srgbClr val="00863C"/>
              </a:solidFill>
              <a:ln w="9525">
                <a:noFill/>
                <a:round/>
                <a:headEnd/>
                <a:tailEnd/>
              </a:ln>
            </p:spPr>
            <p:txBody>
              <a:bodyPr>
                <a:prstTxWarp prst="textNoShape">
                  <a:avLst/>
                </a:prstTxWarp>
              </a:bodyPr>
              <a:lstStyle/>
              <a:p>
                <a:endParaRPr lang="en-US"/>
              </a:p>
            </p:txBody>
          </p:sp>
          <p:sp>
            <p:nvSpPr>
              <p:cNvPr id="73604" name="Freeform 74"/>
              <p:cNvSpPr>
                <a:spLocks/>
              </p:cNvSpPr>
              <p:nvPr/>
            </p:nvSpPr>
            <p:spPr bwMode="auto">
              <a:xfrm>
                <a:off x="3983" y="2844"/>
                <a:ext cx="6" cy="5"/>
              </a:xfrm>
              <a:custGeom>
                <a:avLst/>
                <a:gdLst>
                  <a:gd name="T0" fmla="*/ 34 w 34"/>
                  <a:gd name="T1" fmla="*/ 11 h 28"/>
                  <a:gd name="T2" fmla="*/ 26 w 34"/>
                  <a:gd name="T3" fmla="*/ 28 h 28"/>
                  <a:gd name="T4" fmla="*/ 0 w 34"/>
                  <a:gd name="T5" fmla="*/ 17 h 28"/>
                  <a:gd name="T6" fmla="*/ 8 w 34"/>
                  <a:gd name="T7" fmla="*/ 0 h 28"/>
                  <a:gd name="T8" fmla="*/ 34 w 34"/>
                  <a:gd name="T9" fmla="*/ 11 h 28"/>
                  <a:gd name="T10" fmla="*/ 0 60000 65536"/>
                  <a:gd name="T11" fmla="*/ 0 60000 65536"/>
                  <a:gd name="T12" fmla="*/ 0 60000 65536"/>
                  <a:gd name="T13" fmla="*/ 0 60000 65536"/>
                  <a:gd name="T14" fmla="*/ 0 60000 65536"/>
                  <a:gd name="T15" fmla="*/ 0 w 34"/>
                  <a:gd name="T16" fmla="*/ 0 h 28"/>
                  <a:gd name="T17" fmla="*/ 34 w 34"/>
                  <a:gd name="T18" fmla="*/ 28 h 28"/>
                </a:gdLst>
                <a:ahLst/>
                <a:cxnLst>
                  <a:cxn ang="T10">
                    <a:pos x="T0" y="T1"/>
                  </a:cxn>
                  <a:cxn ang="T11">
                    <a:pos x="T2" y="T3"/>
                  </a:cxn>
                  <a:cxn ang="T12">
                    <a:pos x="T4" y="T5"/>
                  </a:cxn>
                  <a:cxn ang="T13">
                    <a:pos x="T6" y="T7"/>
                  </a:cxn>
                  <a:cxn ang="T14">
                    <a:pos x="T8" y="T9"/>
                  </a:cxn>
                </a:cxnLst>
                <a:rect l="T15" t="T16" r="T17" b="T18"/>
                <a:pathLst>
                  <a:path w="34" h="28">
                    <a:moveTo>
                      <a:pt x="34" y="11"/>
                    </a:moveTo>
                    <a:lnTo>
                      <a:pt x="26" y="28"/>
                    </a:lnTo>
                    <a:lnTo>
                      <a:pt x="0" y="17"/>
                    </a:lnTo>
                    <a:lnTo>
                      <a:pt x="8" y="0"/>
                    </a:lnTo>
                    <a:lnTo>
                      <a:pt x="34"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05" name="Freeform 75"/>
              <p:cNvSpPr>
                <a:spLocks/>
              </p:cNvSpPr>
              <p:nvPr/>
            </p:nvSpPr>
            <p:spPr bwMode="auto">
              <a:xfrm>
                <a:off x="3977" y="2842"/>
                <a:ext cx="7" cy="5"/>
              </a:xfrm>
              <a:custGeom>
                <a:avLst/>
                <a:gdLst>
                  <a:gd name="T0" fmla="*/ 34 w 34"/>
                  <a:gd name="T1" fmla="*/ 11 h 28"/>
                  <a:gd name="T2" fmla="*/ 26 w 34"/>
                  <a:gd name="T3" fmla="*/ 28 h 28"/>
                  <a:gd name="T4" fmla="*/ 0 w 34"/>
                  <a:gd name="T5" fmla="*/ 20 h 28"/>
                  <a:gd name="T6" fmla="*/ 5 w 34"/>
                  <a:gd name="T7" fmla="*/ 0 h 28"/>
                  <a:gd name="T8" fmla="*/ 34 w 34"/>
                  <a:gd name="T9" fmla="*/ 11 h 28"/>
                  <a:gd name="T10" fmla="*/ 0 60000 65536"/>
                  <a:gd name="T11" fmla="*/ 0 60000 65536"/>
                  <a:gd name="T12" fmla="*/ 0 60000 65536"/>
                  <a:gd name="T13" fmla="*/ 0 60000 65536"/>
                  <a:gd name="T14" fmla="*/ 0 60000 65536"/>
                  <a:gd name="T15" fmla="*/ 0 w 34"/>
                  <a:gd name="T16" fmla="*/ 0 h 28"/>
                  <a:gd name="T17" fmla="*/ 34 w 34"/>
                  <a:gd name="T18" fmla="*/ 28 h 28"/>
                </a:gdLst>
                <a:ahLst/>
                <a:cxnLst>
                  <a:cxn ang="T10">
                    <a:pos x="T0" y="T1"/>
                  </a:cxn>
                  <a:cxn ang="T11">
                    <a:pos x="T2" y="T3"/>
                  </a:cxn>
                  <a:cxn ang="T12">
                    <a:pos x="T4" y="T5"/>
                  </a:cxn>
                  <a:cxn ang="T13">
                    <a:pos x="T6" y="T7"/>
                  </a:cxn>
                  <a:cxn ang="T14">
                    <a:pos x="T8" y="T9"/>
                  </a:cxn>
                </a:cxnLst>
                <a:rect l="T15" t="T16" r="T17" b="T18"/>
                <a:pathLst>
                  <a:path w="34" h="28">
                    <a:moveTo>
                      <a:pt x="34" y="11"/>
                    </a:moveTo>
                    <a:lnTo>
                      <a:pt x="26" y="28"/>
                    </a:lnTo>
                    <a:lnTo>
                      <a:pt x="0" y="20"/>
                    </a:lnTo>
                    <a:lnTo>
                      <a:pt x="5" y="0"/>
                    </a:lnTo>
                    <a:lnTo>
                      <a:pt x="34"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06" name="Freeform 76"/>
              <p:cNvSpPr>
                <a:spLocks/>
              </p:cNvSpPr>
              <p:nvPr/>
            </p:nvSpPr>
            <p:spPr bwMode="auto">
              <a:xfrm>
                <a:off x="3972" y="2840"/>
                <a:ext cx="6" cy="6"/>
              </a:xfrm>
              <a:custGeom>
                <a:avLst/>
                <a:gdLst>
                  <a:gd name="T0" fmla="*/ 34 w 34"/>
                  <a:gd name="T1" fmla="*/ 9 h 29"/>
                  <a:gd name="T2" fmla="*/ 29 w 34"/>
                  <a:gd name="T3" fmla="*/ 29 h 29"/>
                  <a:gd name="T4" fmla="*/ 0 w 34"/>
                  <a:gd name="T5" fmla="*/ 20 h 29"/>
                  <a:gd name="T6" fmla="*/ 6 w 34"/>
                  <a:gd name="T7" fmla="*/ 0 h 29"/>
                  <a:gd name="T8" fmla="*/ 34 w 34"/>
                  <a:gd name="T9" fmla="*/ 9 h 29"/>
                  <a:gd name="T10" fmla="*/ 0 60000 65536"/>
                  <a:gd name="T11" fmla="*/ 0 60000 65536"/>
                  <a:gd name="T12" fmla="*/ 0 60000 65536"/>
                  <a:gd name="T13" fmla="*/ 0 60000 65536"/>
                  <a:gd name="T14" fmla="*/ 0 60000 65536"/>
                  <a:gd name="T15" fmla="*/ 0 w 34"/>
                  <a:gd name="T16" fmla="*/ 0 h 29"/>
                  <a:gd name="T17" fmla="*/ 34 w 34"/>
                  <a:gd name="T18" fmla="*/ 29 h 29"/>
                </a:gdLst>
                <a:ahLst/>
                <a:cxnLst>
                  <a:cxn ang="T10">
                    <a:pos x="T0" y="T1"/>
                  </a:cxn>
                  <a:cxn ang="T11">
                    <a:pos x="T2" y="T3"/>
                  </a:cxn>
                  <a:cxn ang="T12">
                    <a:pos x="T4" y="T5"/>
                  </a:cxn>
                  <a:cxn ang="T13">
                    <a:pos x="T6" y="T7"/>
                  </a:cxn>
                  <a:cxn ang="T14">
                    <a:pos x="T8" y="T9"/>
                  </a:cxn>
                </a:cxnLst>
                <a:rect l="T15" t="T16" r="T17" b="T18"/>
                <a:pathLst>
                  <a:path w="34" h="29">
                    <a:moveTo>
                      <a:pt x="34" y="9"/>
                    </a:moveTo>
                    <a:lnTo>
                      <a:pt x="29" y="29"/>
                    </a:lnTo>
                    <a:lnTo>
                      <a:pt x="0" y="20"/>
                    </a:lnTo>
                    <a:lnTo>
                      <a:pt x="6" y="0"/>
                    </a:lnTo>
                    <a:lnTo>
                      <a:pt x="34" y="9"/>
                    </a:lnTo>
                    <a:close/>
                  </a:path>
                </a:pathLst>
              </a:custGeom>
              <a:solidFill>
                <a:srgbClr val="00863C"/>
              </a:solidFill>
              <a:ln w="9525">
                <a:noFill/>
                <a:round/>
                <a:headEnd/>
                <a:tailEnd/>
              </a:ln>
            </p:spPr>
            <p:txBody>
              <a:bodyPr>
                <a:prstTxWarp prst="textNoShape">
                  <a:avLst/>
                </a:prstTxWarp>
              </a:bodyPr>
              <a:lstStyle/>
              <a:p>
                <a:endParaRPr lang="en-US"/>
              </a:p>
            </p:txBody>
          </p:sp>
          <p:sp>
            <p:nvSpPr>
              <p:cNvPr id="73607" name="Freeform 77"/>
              <p:cNvSpPr>
                <a:spLocks/>
              </p:cNvSpPr>
              <p:nvPr/>
            </p:nvSpPr>
            <p:spPr bwMode="auto">
              <a:xfrm>
                <a:off x="3966" y="2839"/>
                <a:ext cx="7" cy="5"/>
              </a:xfrm>
              <a:custGeom>
                <a:avLst/>
                <a:gdLst>
                  <a:gd name="T0" fmla="*/ 35 w 35"/>
                  <a:gd name="T1" fmla="*/ 6 h 26"/>
                  <a:gd name="T2" fmla="*/ 29 w 35"/>
                  <a:gd name="T3" fmla="*/ 26 h 26"/>
                  <a:gd name="T4" fmla="*/ 0 w 35"/>
                  <a:gd name="T5" fmla="*/ 20 h 26"/>
                  <a:gd name="T6" fmla="*/ 3 w 35"/>
                  <a:gd name="T7" fmla="*/ 0 h 26"/>
                  <a:gd name="T8" fmla="*/ 35 w 35"/>
                  <a:gd name="T9" fmla="*/ 6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5" y="6"/>
                    </a:moveTo>
                    <a:lnTo>
                      <a:pt x="29" y="26"/>
                    </a:lnTo>
                    <a:lnTo>
                      <a:pt x="0" y="20"/>
                    </a:lnTo>
                    <a:lnTo>
                      <a:pt x="3" y="0"/>
                    </a:lnTo>
                    <a:lnTo>
                      <a:pt x="35" y="6"/>
                    </a:lnTo>
                    <a:close/>
                  </a:path>
                </a:pathLst>
              </a:custGeom>
              <a:solidFill>
                <a:srgbClr val="00863C"/>
              </a:solidFill>
              <a:ln w="9525">
                <a:noFill/>
                <a:round/>
                <a:headEnd/>
                <a:tailEnd/>
              </a:ln>
            </p:spPr>
            <p:txBody>
              <a:bodyPr>
                <a:prstTxWarp prst="textNoShape">
                  <a:avLst/>
                </a:prstTxWarp>
              </a:bodyPr>
              <a:lstStyle/>
              <a:p>
                <a:endParaRPr lang="en-US"/>
              </a:p>
            </p:txBody>
          </p:sp>
          <p:sp>
            <p:nvSpPr>
              <p:cNvPr id="73608" name="Freeform 78"/>
              <p:cNvSpPr>
                <a:spLocks/>
              </p:cNvSpPr>
              <p:nvPr/>
            </p:nvSpPr>
            <p:spPr bwMode="auto">
              <a:xfrm>
                <a:off x="3959" y="2838"/>
                <a:ext cx="7" cy="5"/>
              </a:xfrm>
              <a:custGeom>
                <a:avLst/>
                <a:gdLst>
                  <a:gd name="T0" fmla="*/ 35 w 35"/>
                  <a:gd name="T1" fmla="*/ 2 h 22"/>
                  <a:gd name="T2" fmla="*/ 32 w 35"/>
                  <a:gd name="T3" fmla="*/ 22 h 22"/>
                  <a:gd name="T4" fmla="*/ 0 w 35"/>
                  <a:gd name="T5" fmla="*/ 19 h 22"/>
                  <a:gd name="T6" fmla="*/ 0 w 35"/>
                  <a:gd name="T7" fmla="*/ 0 h 22"/>
                  <a:gd name="T8" fmla="*/ 35 w 35"/>
                  <a:gd name="T9" fmla="*/ 2 h 22"/>
                  <a:gd name="T10" fmla="*/ 0 60000 65536"/>
                  <a:gd name="T11" fmla="*/ 0 60000 65536"/>
                  <a:gd name="T12" fmla="*/ 0 60000 65536"/>
                  <a:gd name="T13" fmla="*/ 0 60000 65536"/>
                  <a:gd name="T14" fmla="*/ 0 60000 65536"/>
                  <a:gd name="T15" fmla="*/ 0 w 35"/>
                  <a:gd name="T16" fmla="*/ 0 h 22"/>
                  <a:gd name="T17" fmla="*/ 35 w 35"/>
                  <a:gd name="T18" fmla="*/ 22 h 22"/>
                </a:gdLst>
                <a:ahLst/>
                <a:cxnLst>
                  <a:cxn ang="T10">
                    <a:pos x="T0" y="T1"/>
                  </a:cxn>
                  <a:cxn ang="T11">
                    <a:pos x="T2" y="T3"/>
                  </a:cxn>
                  <a:cxn ang="T12">
                    <a:pos x="T4" y="T5"/>
                  </a:cxn>
                  <a:cxn ang="T13">
                    <a:pos x="T6" y="T7"/>
                  </a:cxn>
                  <a:cxn ang="T14">
                    <a:pos x="T8" y="T9"/>
                  </a:cxn>
                </a:cxnLst>
                <a:rect l="T15" t="T16" r="T17" b="T18"/>
                <a:pathLst>
                  <a:path w="35" h="22">
                    <a:moveTo>
                      <a:pt x="35" y="2"/>
                    </a:moveTo>
                    <a:lnTo>
                      <a:pt x="32" y="22"/>
                    </a:lnTo>
                    <a:lnTo>
                      <a:pt x="0" y="19"/>
                    </a:lnTo>
                    <a:lnTo>
                      <a:pt x="0" y="0"/>
                    </a:lnTo>
                    <a:lnTo>
                      <a:pt x="35" y="2"/>
                    </a:lnTo>
                    <a:close/>
                  </a:path>
                </a:pathLst>
              </a:custGeom>
              <a:solidFill>
                <a:srgbClr val="00863C"/>
              </a:solidFill>
              <a:ln w="9525">
                <a:noFill/>
                <a:round/>
                <a:headEnd/>
                <a:tailEnd/>
              </a:ln>
            </p:spPr>
            <p:txBody>
              <a:bodyPr>
                <a:prstTxWarp prst="textNoShape">
                  <a:avLst/>
                </a:prstTxWarp>
              </a:bodyPr>
              <a:lstStyle/>
              <a:p>
                <a:endParaRPr lang="en-US"/>
              </a:p>
            </p:txBody>
          </p:sp>
          <p:sp>
            <p:nvSpPr>
              <p:cNvPr id="73609" name="Freeform 79"/>
              <p:cNvSpPr>
                <a:spLocks/>
              </p:cNvSpPr>
              <p:nvPr/>
            </p:nvSpPr>
            <p:spPr bwMode="auto">
              <a:xfrm>
                <a:off x="3953" y="2837"/>
                <a:ext cx="6" cy="5"/>
              </a:xfrm>
              <a:custGeom>
                <a:avLst/>
                <a:gdLst>
                  <a:gd name="T0" fmla="*/ 34 w 34"/>
                  <a:gd name="T1" fmla="*/ 4 h 23"/>
                  <a:gd name="T2" fmla="*/ 34 w 34"/>
                  <a:gd name="T3" fmla="*/ 23 h 23"/>
                  <a:gd name="T4" fmla="*/ 0 w 34"/>
                  <a:gd name="T5" fmla="*/ 21 h 23"/>
                  <a:gd name="T6" fmla="*/ 0 w 34"/>
                  <a:gd name="T7" fmla="*/ 0 h 23"/>
                  <a:gd name="T8" fmla="*/ 34 w 34"/>
                  <a:gd name="T9" fmla="*/ 4 h 23"/>
                  <a:gd name="T10" fmla="*/ 0 60000 65536"/>
                  <a:gd name="T11" fmla="*/ 0 60000 65536"/>
                  <a:gd name="T12" fmla="*/ 0 60000 65536"/>
                  <a:gd name="T13" fmla="*/ 0 60000 65536"/>
                  <a:gd name="T14" fmla="*/ 0 60000 65536"/>
                  <a:gd name="T15" fmla="*/ 0 w 34"/>
                  <a:gd name="T16" fmla="*/ 0 h 23"/>
                  <a:gd name="T17" fmla="*/ 34 w 34"/>
                  <a:gd name="T18" fmla="*/ 23 h 23"/>
                </a:gdLst>
                <a:ahLst/>
                <a:cxnLst>
                  <a:cxn ang="T10">
                    <a:pos x="T0" y="T1"/>
                  </a:cxn>
                  <a:cxn ang="T11">
                    <a:pos x="T2" y="T3"/>
                  </a:cxn>
                  <a:cxn ang="T12">
                    <a:pos x="T4" y="T5"/>
                  </a:cxn>
                  <a:cxn ang="T13">
                    <a:pos x="T6" y="T7"/>
                  </a:cxn>
                  <a:cxn ang="T14">
                    <a:pos x="T8" y="T9"/>
                  </a:cxn>
                </a:cxnLst>
                <a:rect l="T15" t="T16" r="T17" b="T18"/>
                <a:pathLst>
                  <a:path w="34" h="23">
                    <a:moveTo>
                      <a:pt x="34" y="4"/>
                    </a:moveTo>
                    <a:lnTo>
                      <a:pt x="34" y="23"/>
                    </a:lnTo>
                    <a:lnTo>
                      <a:pt x="0" y="21"/>
                    </a:lnTo>
                    <a:lnTo>
                      <a:pt x="0" y="0"/>
                    </a:lnTo>
                    <a:lnTo>
                      <a:pt x="34" y="4"/>
                    </a:lnTo>
                    <a:close/>
                  </a:path>
                </a:pathLst>
              </a:custGeom>
              <a:solidFill>
                <a:srgbClr val="00863C"/>
              </a:solidFill>
              <a:ln w="9525">
                <a:noFill/>
                <a:round/>
                <a:headEnd/>
                <a:tailEnd/>
              </a:ln>
            </p:spPr>
            <p:txBody>
              <a:bodyPr>
                <a:prstTxWarp prst="textNoShape">
                  <a:avLst/>
                </a:prstTxWarp>
              </a:bodyPr>
              <a:lstStyle/>
              <a:p>
                <a:endParaRPr lang="en-US"/>
              </a:p>
            </p:txBody>
          </p:sp>
          <p:sp>
            <p:nvSpPr>
              <p:cNvPr id="73610" name="Freeform 80"/>
              <p:cNvSpPr>
                <a:spLocks/>
              </p:cNvSpPr>
              <p:nvPr/>
            </p:nvSpPr>
            <p:spPr bwMode="auto">
              <a:xfrm>
                <a:off x="3944" y="2837"/>
                <a:ext cx="9" cy="5"/>
              </a:xfrm>
              <a:custGeom>
                <a:avLst/>
                <a:gdLst>
                  <a:gd name="T0" fmla="*/ 41 w 41"/>
                  <a:gd name="T1" fmla="*/ 0 h 21"/>
                  <a:gd name="T2" fmla="*/ 41 w 41"/>
                  <a:gd name="T3" fmla="*/ 21 h 21"/>
                  <a:gd name="T4" fmla="*/ 3 w 41"/>
                  <a:gd name="T5" fmla="*/ 21 h 21"/>
                  <a:gd name="T6" fmla="*/ 0 w 41"/>
                  <a:gd name="T7" fmla="*/ 0 h 21"/>
                  <a:gd name="T8" fmla="*/ 3 w 41"/>
                  <a:gd name="T9" fmla="*/ 0 h 21"/>
                  <a:gd name="T10" fmla="*/ 41 w 41"/>
                  <a:gd name="T11" fmla="*/ 0 h 21"/>
                  <a:gd name="T12" fmla="*/ 0 60000 65536"/>
                  <a:gd name="T13" fmla="*/ 0 60000 65536"/>
                  <a:gd name="T14" fmla="*/ 0 60000 65536"/>
                  <a:gd name="T15" fmla="*/ 0 60000 65536"/>
                  <a:gd name="T16" fmla="*/ 0 60000 65536"/>
                  <a:gd name="T17" fmla="*/ 0 60000 65536"/>
                  <a:gd name="T18" fmla="*/ 0 w 41"/>
                  <a:gd name="T19" fmla="*/ 0 h 21"/>
                  <a:gd name="T20" fmla="*/ 41 w 4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41" h="21">
                    <a:moveTo>
                      <a:pt x="41" y="0"/>
                    </a:moveTo>
                    <a:lnTo>
                      <a:pt x="41" y="21"/>
                    </a:lnTo>
                    <a:lnTo>
                      <a:pt x="3" y="21"/>
                    </a:lnTo>
                    <a:lnTo>
                      <a:pt x="0" y="0"/>
                    </a:lnTo>
                    <a:lnTo>
                      <a:pt x="3" y="0"/>
                    </a:lnTo>
                    <a:lnTo>
                      <a:pt x="41"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11" name="Freeform 81"/>
              <p:cNvSpPr>
                <a:spLocks/>
              </p:cNvSpPr>
              <p:nvPr/>
            </p:nvSpPr>
            <p:spPr bwMode="auto">
              <a:xfrm>
                <a:off x="3937" y="2837"/>
                <a:ext cx="8" cy="5"/>
              </a:xfrm>
              <a:custGeom>
                <a:avLst/>
                <a:gdLst>
                  <a:gd name="T0" fmla="*/ 37 w 40"/>
                  <a:gd name="T1" fmla="*/ 0 h 23"/>
                  <a:gd name="T2" fmla="*/ 40 w 40"/>
                  <a:gd name="T3" fmla="*/ 21 h 23"/>
                  <a:gd name="T4" fmla="*/ 0 w 40"/>
                  <a:gd name="T5" fmla="*/ 23 h 23"/>
                  <a:gd name="T6" fmla="*/ 0 w 40"/>
                  <a:gd name="T7" fmla="*/ 6 h 23"/>
                  <a:gd name="T8" fmla="*/ 37 w 40"/>
                  <a:gd name="T9" fmla="*/ 0 h 23"/>
                  <a:gd name="T10" fmla="*/ 0 60000 65536"/>
                  <a:gd name="T11" fmla="*/ 0 60000 65536"/>
                  <a:gd name="T12" fmla="*/ 0 60000 65536"/>
                  <a:gd name="T13" fmla="*/ 0 60000 65536"/>
                  <a:gd name="T14" fmla="*/ 0 60000 65536"/>
                  <a:gd name="T15" fmla="*/ 0 w 40"/>
                  <a:gd name="T16" fmla="*/ 0 h 23"/>
                  <a:gd name="T17" fmla="*/ 40 w 40"/>
                  <a:gd name="T18" fmla="*/ 23 h 23"/>
                </a:gdLst>
                <a:ahLst/>
                <a:cxnLst>
                  <a:cxn ang="T10">
                    <a:pos x="T0" y="T1"/>
                  </a:cxn>
                  <a:cxn ang="T11">
                    <a:pos x="T2" y="T3"/>
                  </a:cxn>
                  <a:cxn ang="T12">
                    <a:pos x="T4" y="T5"/>
                  </a:cxn>
                  <a:cxn ang="T13">
                    <a:pos x="T6" y="T7"/>
                  </a:cxn>
                  <a:cxn ang="T14">
                    <a:pos x="T8" y="T9"/>
                  </a:cxn>
                </a:cxnLst>
                <a:rect l="T15" t="T16" r="T17" b="T18"/>
                <a:pathLst>
                  <a:path w="40" h="23">
                    <a:moveTo>
                      <a:pt x="37" y="0"/>
                    </a:moveTo>
                    <a:lnTo>
                      <a:pt x="40" y="21"/>
                    </a:lnTo>
                    <a:lnTo>
                      <a:pt x="0" y="23"/>
                    </a:lnTo>
                    <a:lnTo>
                      <a:pt x="0" y="6"/>
                    </a:lnTo>
                    <a:lnTo>
                      <a:pt x="37"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12" name="Freeform 82"/>
              <p:cNvSpPr>
                <a:spLocks/>
              </p:cNvSpPr>
              <p:nvPr/>
            </p:nvSpPr>
            <p:spPr bwMode="auto">
              <a:xfrm>
                <a:off x="3929" y="2839"/>
                <a:ext cx="8" cy="4"/>
              </a:xfrm>
              <a:custGeom>
                <a:avLst/>
                <a:gdLst>
                  <a:gd name="T0" fmla="*/ 41 w 41"/>
                  <a:gd name="T1" fmla="*/ 0 h 24"/>
                  <a:gd name="T2" fmla="*/ 41 w 41"/>
                  <a:gd name="T3" fmla="*/ 17 h 24"/>
                  <a:gd name="T4" fmla="*/ 3 w 41"/>
                  <a:gd name="T5" fmla="*/ 24 h 24"/>
                  <a:gd name="T6" fmla="*/ 0 w 41"/>
                  <a:gd name="T7" fmla="*/ 3 h 24"/>
                  <a:gd name="T8" fmla="*/ 41 w 41"/>
                  <a:gd name="T9" fmla="*/ 0 h 24"/>
                  <a:gd name="T10" fmla="*/ 0 60000 65536"/>
                  <a:gd name="T11" fmla="*/ 0 60000 65536"/>
                  <a:gd name="T12" fmla="*/ 0 60000 65536"/>
                  <a:gd name="T13" fmla="*/ 0 60000 65536"/>
                  <a:gd name="T14" fmla="*/ 0 60000 65536"/>
                  <a:gd name="T15" fmla="*/ 0 w 41"/>
                  <a:gd name="T16" fmla="*/ 0 h 24"/>
                  <a:gd name="T17" fmla="*/ 41 w 41"/>
                  <a:gd name="T18" fmla="*/ 24 h 24"/>
                </a:gdLst>
                <a:ahLst/>
                <a:cxnLst>
                  <a:cxn ang="T10">
                    <a:pos x="T0" y="T1"/>
                  </a:cxn>
                  <a:cxn ang="T11">
                    <a:pos x="T2" y="T3"/>
                  </a:cxn>
                  <a:cxn ang="T12">
                    <a:pos x="T4" y="T5"/>
                  </a:cxn>
                  <a:cxn ang="T13">
                    <a:pos x="T6" y="T7"/>
                  </a:cxn>
                  <a:cxn ang="T14">
                    <a:pos x="T8" y="T9"/>
                  </a:cxn>
                </a:cxnLst>
                <a:rect l="T15" t="T16" r="T17" b="T18"/>
                <a:pathLst>
                  <a:path w="41" h="24">
                    <a:moveTo>
                      <a:pt x="41" y="0"/>
                    </a:moveTo>
                    <a:lnTo>
                      <a:pt x="41" y="17"/>
                    </a:lnTo>
                    <a:lnTo>
                      <a:pt x="3" y="24"/>
                    </a:lnTo>
                    <a:lnTo>
                      <a:pt x="0" y="3"/>
                    </a:lnTo>
                    <a:lnTo>
                      <a:pt x="41"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13" name="Freeform 83"/>
              <p:cNvSpPr>
                <a:spLocks/>
              </p:cNvSpPr>
              <p:nvPr/>
            </p:nvSpPr>
            <p:spPr bwMode="auto">
              <a:xfrm>
                <a:off x="3922" y="2839"/>
                <a:ext cx="7" cy="4"/>
              </a:xfrm>
              <a:custGeom>
                <a:avLst/>
                <a:gdLst>
                  <a:gd name="T0" fmla="*/ 34 w 37"/>
                  <a:gd name="T1" fmla="*/ 0 h 21"/>
                  <a:gd name="T2" fmla="*/ 37 w 37"/>
                  <a:gd name="T3" fmla="*/ 21 h 21"/>
                  <a:gd name="T4" fmla="*/ 3 w 37"/>
                  <a:gd name="T5" fmla="*/ 21 h 21"/>
                  <a:gd name="T6" fmla="*/ 0 w 37"/>
                  <a:gd name="T7" fmla="*/ 21 h 21"/>
                  <a:gd name="T8" fmla="*/ 0 w 37"/>
                  <a:gd name="T9" fmla="*/ 0 h 21"/>
                  <a:gd name="T10" fmla="*/ 34 w 37"/>
                  <a:gd name="T11" fmla="*/ 0 h 21"/>
                  <a:gd name="T12" fmla="*/ 0 60000 65536"/>
                  <a:gd name="T13" fmla="*/ 0 60000 65536"/>
                  <a:gd name="T14" fmla="*/ 0 60000 65536"/>
                  <a:gd name="T15" fmla="*/ 0 60000 65536"/>
                  <a:gd name="T16" fmla="*/ 0 60000 65536"/>
                  <a:gd name="T17" fmla="*/ 0 60000 65536"/>
                  <a:gd name="T18" fmla="*/ 0 w 37"/>
                  <a:gd name="T19" fmla="*/ 0 h 21"/>
                  <a:gd name="T20" fmla="*/ 37 w 3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7" h="21">
                    <a:moveTo>
                      <a:pt x="34" y="0"/>
                    </a:moveTo>
                    <a:lnTo>
                      <a:pt x="37" y="21"/>
                    </a:lnTo>
                    <a:lnTo>
                      <a:pt x="3" y="21"/>
                    </a:lnTo>
                    <a:lnTo>
                      <a:pt x="0" y="21"/>
                    </a:lnTo>
                    <a:lnTo>
                      <a:pt x="0" y="0"/>
                    </a:lnTo>
                    <a:lnTo>
                      <a:pt x="34"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14" name="Freeform 84"/>
              <p:cNvSpPr>
                <a:spLocks/>
              </p:cNvSpPr>
              <p:nvPr/>
            </p:nvSpPr>
            <p:spPr bwMode="auto">
              <a:xfrm>
                <a:off x="3916" y="2839"/>
                <a:ext cx="6" cy="4"/>
              </a:xfrm>
              <a:custGeom>
                <a:avLst/>
                <a:gdLst>
                  <a:gd name="T0" fmla="*/ 32 w 32"/>
                  <a:gd name="T1" fmla="*/ 0 h 21"/>
                  <a:gd name="T2" fmla="*/ 32 w 32"/>
                  <a:gd name="T3" fmla="*/ 21 h 21"/>
                  <a:gd name="T4" fmla="*/ 0 w 32"/>
                  <a:gd name="T5" fmla="*/ 21 h 21"/>
                  <a:gd name="T6" fmla="*/ 3 w 32"/>
                  <a:gd name="T7" fmla="*/ 0 h 21"/>
                  <a:gd name="T8" fmla="*/ 32 w 32"/>
                  <a:gd name="T9" fmla="*/ 0 h 21"/>
                  <a:gd name="T10" fmla="*/ 0 60000 65536"/>
                  <a:gd name="T11" fmla="*/ 0 60000 65536"/>
                  <a:gd name="T12" fmla="*/ 0 60000 65536"/>
                  <a:gd name="T13" fmla="*/ 0 60000 65536"/>
                  <a:gd name="T14" fmla="*/ 0 60000 65536"/>
                  <a:gd name="T15" fmla="*/ 0 w 32"/>
                  <a:gd name="T16" fmla="*/ 0 h 21"/>
                  <a:gd name="T17" fmla="*/ 32 w 32"/>
                  <a:gd name="T18" fmla="*/ 21 h 21"/>
                </a:gdLst>
                <a:ahLst/>
                <a:cxnLst>
                  <a:cxn ang="T10">
                    <a:pos x="T0" y="T1"/>
                  </a:cxn>
                  <a:cxn ang="T11">
                    <a:pos x="T2" y="T3"/>
                  </a:cxn>
                  <a:cxn ang="T12">
                    <a:pos x="T4" y="T5"/>
                  </a:cxn>
                  <a:cxn ang="T13">
                    <a:pos x="T6" y="T7"/>
                  </a:cxn>
                  <a:cxn ang="T14">
                    <a:pos x="T8" y="T9"/>
                  </a:cxn>
                </a:cxnLst>
                <a:rect l="T15" t="T16" r="T17" b="T18"/>
                <a:pathLst>
                  <a:path w="32" h="21">
                    <a:moveTo>
                      <a:pt x="32" y="0"/>
                    </a:moveTo>
                    <a:lnTo>
                      <a:pt x="32" y="21"/>
                    </a:lnTo>
                    <a:lnTo>
                      <a:pt x="0" y="21"/>
                    </a:lnTo>
                    <a:lnTo>
                      <a:pt x="3" y="0"/>
                    </a:lnTo>
                    <a:lnTo>
                      <a:pt x="32"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15" name="Freeform 85"/>
              <p:cNvSpPr>
                <a:spLocks/>
              </p:cNvSpPr>
              <p:nvPr/>
            </p:nvSpPr>
            <p:spPr bwMode="auto">
              <a:xfrm>
                <a:off x="3910" y="2839"/>
                <a:ext cx="6" cy="4"/>
              </a:xfrm>
              <a:custGeom>
                <a:avLst/>
                <a:gdLst>
                  <a:gd name="T0" fmla="*/ 31 w 31"/>
                  <a:gd name="T1" fmla="*/ 0 h 21"/>
                  <a:gd name="T2" fmla="*/ 28 w 31"/>
                  <a:gd name="T3" fmla="*/ 21 h 21"/>
                  <a:gd name="T4" fmla="*/ 0 w 31"/>
                  <a:gd name="T5" fmla="*/ 21 h 21"/>
                  <a:gd name="T6" fmla="*/ 2 w 31"/>
                  <a:gd name="T7" fmla="*/ 0 h 21"/>
                  <a:gd name="T8" fmla="*/ 31 w 31"/>
                  <a:gd name="T9" fmla="*/ 0 h 21"/>
                  <a:gd name="T10" fmla="*/ 0 60000 65536"/>
                  <a:gd name="T11" fmla="*/ 0 60000 65536"/>
                  <a:gd name="T12" fmla="*/ 0 60000 65536"/>
                  <a:gd name="T13" fmla="*/ 0 60000 65536"/>
                  <a:gd name="T14" fmla="*/ 0 60000 65536"/>
                  <a:gd name="T15" fmla="*/ 0 w 31"/>
                  <a:gd name="T16" fmla="*/ 0 h 21"/>
                  <a:gd name="T17" fmla="*/ 31 w 31"/>
                  <a:gd name="T18" fmla="*/ 21 h 21"/>
                </a:gdLst>
                <a:ahLst/>
                <a:cxnLst>
                  <a:cxn ang="T10">
                    <a:pos x="T0" y="T1"/>
                  </a:cxn>
                  <a:cxn ang="T11">
                    <a:pos x="T2" y="T3"/>
                  </a:cxn>
                  <a:cxn ang="T12">
                    <a:pos x="T4" y="T5"/>
                  </a:cxn>
                  <a:cxn ang="T13">
                    <a:pos x="T6" y="T7"/>
                  </a:cxn>
                  <a:cxn ang="T14">
                    <a:pos x="T8" y="T9"/>
                  </a:cxn>
                </a:cxnLst>
                <a:rect l="T15" t="T16" r="T17" b="T18"/>
                <a:pathLst>
                  <a:path w="31" h="21">
                    <a:moveTo>
                      <a:pt x="31" y="0"/>
                    </a:moveTo>
                    <a:lnTo>
                      <a:pt x="28" y="21"/>
                    </a:lnTo>
                    <a:lnTo>
                      <a:pt x="0" y="21"/>
                    </a:lnTo>
                    <a:lnTo>
                      <a:pt x="2" y="0"/>
                    </a:lnTo>
                    <a:lnTo>
                      <a:pt x="31"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16" name="Freeform 86"/>
              <p:cNvSpPr>
                <a:spLocks/>
              </p:cNvSpPr>
              <p:nvPr/>
            </p:nvSpPr>
            <p:spPr bwMode="auto">
              <a:xfrm>
                <a:off x="3905" y="2839"/>
                <a:ext cx="5" cy="4"/>
              </a:xfrm>
              <a:custGeom>
                <a:avLst/>
                <a:gdLst>
                  <a:gd name="T0" fmla="*/ 28 w 28"/>
                  <a:gd name="T1" fmla="*/ 3 h 24"/>
                  <a:gd name="T2" fmla="*/ 26 w 28"/>
                  <a:gd name="T3" fmla="*/ 24 h 24"/>
                  <a:gd name="T4" fmla="*/ 0 w 28"/>
                  <a:gd name="T5" fmla="*/ 17 h 24"/>
                  <a:gd name="T6" fmla="*/ 2 w 28"/>
                  <a:gd name="T7" fmla="*/ 0 h 24"/>
                  <a:gd name="T8" fmla="*/ 28 w 28"/>
                  <a:gd name="T9" fmla="*/ 3 h 24"/>
                  <a:gd name="T10" fmla="*/ 0 60000 65536"/>
                  <a:gd name="T11" fmla="*/ 0 60000 65536"/>
                  <a:gd name="T12" fmla="*/ 0 60000 65536"/>
                  <a:gd name="T13" fmla="*/ 0 60000 65536"/>
                  <a:gd name="T14" fmla="*/ 0 60000 65536"/>
                  <a:gd name="T15" fmla="*/ 0 w 28"/>
                  <a:gd name="T16" fmla="*/ 0 h 24"/>
                  <a:gd name="T17" fmla="*/ 28 w 28"/>
                  <a:gd name="T18" fmla="*/ 24 h 24"/>
                </a:gdLst>
                <a:ahLst/>
                <a:cxnLst>
                  <a:cxn ang="T10">
                    <a:pos x="T0" y="T1"/>
                  </a:cxn>
                  <a:cxn ang="T11">
                    <a:pos x="T2" y="T3"/>
                  </a:cxn>
                  <a:cxn ang="T12">
                    <a:pos x="T4" y="T5"/>
                  </a:cxn>
                  <a:cxn ang="T13">
                    <a:pos x="T6" y="T7"/>
                  </a:cxn>
                  <a:cxn ang="T14">
                    <a:pos x="T8" y="T9"/>
                  </a:cxn>
                </a:cxnLst>
                <a:rect l="T15" t="T16" r="T17" b="T18"/>
                <a:pathLst>
                  <a:path w="28" h="24">
                    <a:moveTo>
                      <a:pt x="28" y="3"/>
                    </a:moveTo>
                    <a:lnTo>
                      <a:pt x="26" y="24"/>
                    </a:lnTo>
                    <a:lnTo>
                      <a:pt x="0" y="17"/>
                    </a:lnTo>
                    <a:lnTo>
                      <a:pt x="2" y="0"/>
                    </a:lnTo>
                    <a:lnTo>
                      <a:pt x="28" y="3"/>
                    </a:lnTo>
                    <a:close/>
                  </a:path>
                </a:pathLst>
              </a:custGeom>
              <a:solidFill>
                <a:srgbClr val="00863C"/>
              </a:solidFill>
              <a:ln w="9525">
                <a:noFill/>
                <a:round/>
                <a:headEnd/>
                <a:tailEnd/>
              </a:ln>
            </p:spPr>
            <p:txBody>
              <a:bodyPr>
                <a:prstTxWarp prst="textNoShape">
                  <a:avLst/>
                </a:prstTxWarp>
              </a:bodyPr>
              <a:lstStyle/>
              <a:p>
                <a:endParaRPr lang="en-US"/>
              </a:p>
            </p:txBody>
          </p:sp>
          <p:sp>
            <p:nvSpPr>
              <p:cNvPr id="73617" name="Freeform 87"/>
              <p:cNvSpPr>
                <a:spLocks/>
              </p:cNvSpPr>
              <p:nvPr/>
            </p:nvSpPr>
            <p:spPr bwMode="auto">
              <a:xfrm>
                <a:off x="3900" y="2837"/>
                <a:ext cx="5" cy="5"/>
              </a:xfrm>
              <a:custGeom>
                <a:avLst/>
                <a:gdLst>
                  <a:gd name="T0" fmla="*/ 26 w 26"/>
                  <a:gd name="T1" fmla="*/ 6 h 23"/>
                  <a:gd name="T2" fmla="*/ 24 w 26"/>
                  <a:gd name="T3" fmla="*/ 23 h 23"/>
                  <a:gd name="T4" fmla="*/ 0 w 26"/>
                  <a:gd name="T5" fmla="*/ 21 h 23"/>
                  <a:gd name="T6" fmla="*/ 7 w 26"/>
                  <a:gd name="T7" fmla="*/ 0 h 23"/>
                  <a:gd name="T8" fmla="*/ 26 w 26"/>
                  <a:gd name="T9" fmla="*/ 6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26" y="6"/>
                    </a:moveTo>
                    <a:lnTo>
                      <a:pt x="24" y="23"/>
                    </a:lnTo>
                    <a:lnTo>
                      <a:pt x="0" y="21"/>
                    </a:lnTo>
                    <a:lnTo>
                      <a:pt x="7" y="0"/>
                    </a:lnTo>
                    <a:lnTo>
                      <a:pt x="26" y="6"/>
                    </a:lnTo>
                    <a:close/>
                  </a:path>
                </a:pathLst>
              </a:custGeom>
              <a:solidFill>
                <a:srgbClr val="00863C"/>
              </a:solidFill>
              <a:ln w="9525">
                <a:noFill/>
                <a:round/>
                <a:headEnd/>
                <a:tailEnd/>
              </a:ln>
            </p:spPr>
            <p:txBody>
              <a:bodyPr>
                <a:prstTxWarp prst="textNoShape">
                  <a:avLst/>
                </a:prstTxWarp>
              </a:bodyPr>
              <a:lstStyle/>
              <a:p>
                <a:endParaRPr lang="en-US"/>
              </a:p>
            </p:txBody>
          </p:sp>
          <p:sp>
            <p:nvSpPr>
              <p:cNvPr id="73618" name="Freeform 88"/>
              <p:cNvSpPr>
                <a:spLocks/>
              </p:cNvSpPr>
              <p:nvPr/>
            </p:nvSpPr>
            <p:spPr bwMode="auto">
              <a:xfrm>
                <a:off x="3895" y="2836"/>
                <a:ext cx="6" cy="6"/>
              </a:xfrm>
              <a:custGeom>
                <a:avLst/>
                <a:gdLst>
                  <a:gd name="T0" fmla="*/ 30 w 30"/>
                  <a:gd name="T1" fmla="*/ 5 h 26"/>
                  <a:gd name="T2" fmla="*/ 23 w 30"/>
                  <a:gd name="T3" fmla="*/ 26 h 26"/>
                  <a:gd name="T4" fmla="*/ 4 w 30"/>
                  <a:gd name="T5" fmla="*/ 17 h 26"/>
                  <a:gd name="T6" fmla="*/ 0 w 30"/>
                  <a:gd name="T7" fmla="*/ 17 h 26"/>
                  <a:gd name="T8" fmla="*/ 9 w 30"/>
                  <a:gd name="T9" fmla="*/ 0 h 26"/>
                  <a:gd name="T10" fmla="*/ 30 w 30"/>
                  <a:gd name="T11" fmla="*/ 5 h 26"/>
                  <a:gd name="T12" fmla="*/ 0 60000 65536"/>
                  <a:gd name="T13" fmla="*/ 0 60000 65536"/>
                  <a:gd name="T14" fmla="*/ 0 60000 65536"/>
                  <a:gd name="T15" fmla="*/ 0 60000 65536"/>
                  <a:gd name="T16" fmla="*/ 0 60000 65536"/>
                  <a:gd name="T17" fmla="*/ 0 60000 65536"/>
                  <a:gd name="T18" fmla="*/ 0 w 30"/>
                  <a:gd name="T19" fmla="*/ 0 h 26"/>
                  <a:gd name="T20" fmla="*/ 30 w 3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0" h="26">
                    <a:moveTo>
                      <a:pt x="30" y="5"/>
                    </a:moveTo>
                    <a:lnTo>
                      <a:pt x="23" y="26"/>
                    </a:lnTo>
                    <a:lnTo>
                      <a:pt x="4" y="17"/>
                    </a:lnTo>
                    <a:lnTo>
                      <a:pt x="0" y="17"/>
                    </a:lnTo>
                    <a:lnTo>
                      <a:pt x="9" y="0"/>
                    </a:lnTo>
                    <a:lnTo>
                      <a:pt x="30" y="5"/>
                    </a:lnTo>
                    <a:close/>
                  </a:path>
                </a:pathLst>
              </a:custGeom>
              <a:solidFill>
                <a:srgbClr val="00863C"/>
              </a:solidFill>
              <a:ln w="9525">
                <a:noFill/>
                <a:round/>
                <a:headEnd/>
                <a:tailEnd/>
              </a:ln>
            </p:spPr>
            <p:txBody>
              <a:bodyPr>
                <a:prstTxWarp prst="textNoShape">
                  <a:avLst/>
                </a:prstTxWarp>
              </a:bodyPr>
              <a:lstStyle/>
              <a:p>
                <a:endParaRPr lang="en-US"/>
              </a:p>
            </p:txBody>
          </p:sp>
          <p:sp>
            <p:nvSpPr>
              <p:cNvPr id="73619" name="Freeform 89"/>
              <p:cNvSpPr>
                <a:spLocks/>
              </p:cNvSpPr>
              <p:nvPr/>
            </p:nvSpPr>
            <p:spPr bwMode="auto">
              <a:xfrm>
                <a:off x="3892" y="2835"/>
                <a:ext cx="5" cy="5"/>
              </a:xfrm>
              <a:custGeom>
                <a:avLst/>
                <a:gdLst>
                  <a:gd name="T0" fmla="*/ 26 w 26"/>
                  <a:gd name="T1" fmla="*/ 9 h 26"/>
                  <a:gd name="T2" fmla="*/ 17 w 26"/>
                  <a:gd name="T3" fmla="*/ 26 h 26"/>
                  <a:gd name="T4" fmla="*/ 0 w 26"/>
                  <a:gd name="T5" fmla="*/ 20 h 26"/>
                  <a:gd name="T6" fmla="*/ 9 w 26"/>
                  <a:gd name="T7" fmla="*/ 0 h 26"/>
                  <a:gd name="T8" fmla="*/ 26 w 26"/>
                  <a:gd name="T9" fmla="*/ 9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6" y="9"/>
                    </a:moveTo>
                    <a:lnTo>
                      <a:pt x="17" y="26"/>
                    </a:lnTo>
                    <a:lnTo>
                      <a:pt x="0" y="20"/>
                    </a:lnTo>
                    <a:lnTo>
                      <a:pt x="9" y="0"/>
                    </a:lnTo>
                    <a:lnTo>
                      <a:pt x="26" y="9"/>
                    </a:lnTo>
                    <a:close/>
                  </a:path>
                </a:pathLst>
              </a:custGeom>
              <a:solidFill>
                <a:srgbClr val="00863C"/>
              </a:solidFill>
              <a:ln w="9525">
                <a:noFill/>
                <a:round/>
                <a:headEnd/>
                <a:tailEnd/>
              </a:ln>
            </p:spPr>
            <p:txBody>
              <a:bodyPr>
                <a:prstTxWarp prst="textNoShape">
                  <a:avLst/>
                </a:prstTxWarp>
              </a:bodyPr>
              <a:lstStyle/>
              <a:p>
                <a:endParaRPr lang="en-US"/>
              </a:p>
            </p:txBody>
          </p:sp>
          <p:sp>
            <p:nvSpPr>
              <p:cNvPr id="73620" name="Freeform 90"/>
              <p:cNvSpPr>
                <a:spLocks/>
              </p:cNvSpPr>
              <p:nvPr/>
            </p:nvSpPr>
            <p:spPr bwMode="auto">
              <a:xfrm>
                <a:off x="3889" y="2833"/>
                <a:ext cx="5" cy="6"/>
              </a:xfrm>
              <a:custGeom>
                <a:avLst/>
                <a:gdLst>
                  <a:gd name="T0" fmla="*/ 26 w 26"/>
                  <a:gd name="T1" fmla="*/ 6 h 26"/>
                  <a:gd name="T2" fmla="*/ 17 w 26"/>
                  <a:gd name="T3" fmla="*/ 26 h 26"/>
                  <a:gd name="T4" fmla="*/ 2 w 26"/>
                  <a:gd name="T5" fmla="*/ 18 h 26"/>
                  <a:gd name="T6" fmla="*/ 0 w 26"/>
                  <a:gd name="T7" fmla="*/ 15 h 26"/>
                  <a:gd name="T8" fmla="*/ 11 w 26"/>
                  <a:gd name="T9" fmla="*/ 0 h 26"/>
                  <a:gd name="T10" fmla="*/ 26 w 26"/>
                  <a:gd name="T11" fmla="*/ 6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26" y="6"/>
                    </a:moveTo>
                    <a:lnTo>
                      <a:pt x="17" y="26"/>
                    </a:lnTo>
                    <a:lnTo>
                      <a:pt x="2" y="18"/>
                    </a:lnTo>
                    <a:lnTo>
                      <a:pt x="0" y="15"/>
                    </a:lnTo>
                    <a:lnTo>
                      <a:pt x="11" y="0"/>
                    </a:lnTo>
                    <a:lnTo>
                      <a:pt x="26" y="6"/>
                    </a:lnTo>
                    <a:close/>
                  </a:path>
                </a:pathLst>
              </a:custGeom>
              <a:solidFill>
                <a:srgbClr val="00863C"/>
              </a:solidFill>
              <a:ln w="9525">
                <a:noFill/>
                <a:round/>
                <a:headEnd/>
                <a:tailEnd/>
              </a:ln>
            </p:spPr>
            <p:txBody>
              <a:bodyPr>
                <a:prstTxWarp prst="textNoShape">
                  <a:avLst/>
                </a:prstTxWarp>
              </a:bodyPr>
              <a:lstStyle/>
              <a:p>
                <a:endParaRPr lang="en-US"/>
              </a:p>
            </p:txBody>
          </p:sp>
          <p:sp>
            <p:nvSpPr>
              <p:cNvPr id="73621" name="Freeform 91"/>
              <p:cNvSpPr>
                <a:spLocks/>
              </p:cNvSpPr>
              <p:nvPr/>
            </p:nvSpPr>
            <p:spPr bwMode="auto">
              <a:xfrm>
                <a:off x="3886" y="2832"/>
                <a:ext cx="5" cy="4"/>
              </a:xfrm>
              <a:custGeom>
                <a:avLst/>
                <a:gdLst>
                  <a:gd name="T0" fmla="*/ 26 w 26"/>
                  <a:gd name="T1" fmla="*/ 8 h 23"/>
                  <a:gd name="T2" fmla="*/ 15 w 26"/>
                  <a:gd name="T3" fmla="*/ 23 h 23"/>
                  <a:gd name="T4" fmla="*/ 3 w 26"/>
                  <a:gd name="T5" fmla="*/ 14 h 23"/>
                  <a:gd name="T6" fmla="*/ 0 w 26"/>
                  <a:gd name="T7" fmla="*/ 14 h 23"/>
                  <a:gd name="T8" fmla="*/ 15 w 26"/>
                  <a:gd name="T9" fmla="*/ 0 h 23"/>
                  <a:gd name="T10" fmla="*/ 26 w 26"/>
                  <a:gd name="T11" fmla="*/ 8 h 23"/>
                  <a:gd name="T12" fmla="*/ 0 60000 65536"/>
                  <a:gd name="T13" fmla="*/ 0 60000 65536"/>
                  <a:gd name="T14" fmla="*/ 0 60000 65536"/>
                  <a:gd name="T15" fmla="*/ 0 60000 65536"/>
                  <a:gd name="T16" fmla="*/ 0 60000 65536"/>
                  <a:gd name="T17" fmla="*/ 0 60000 65536"/>
                  <a:gd name="T18" fmla="*/ 0 w 26"/>
                  <a:gd name="T19" fmla="*/ 0 h 23"/>
                  <a:gd name="T20" fmla="*/ 26 w 26"/>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6" h="23">
                    <a:moveTo>
                      <a:pt x="26" y="8"/>
                    </a:moveTo>
                    <a:lnTo>
                      <a:pt x="15" y="23"/>
                    </a:lnTo>
                    <a:lnTo>
                      <a:pt x="3" y="14"/>
                    </a:lnTo>
                    <a:lnTo>
                      <a:pt x="0" y="14"/>
                    </a:lnTo>
                    <a:lnTo>
                      <a:pt x="15" y="0"/>
                    </a:lnTo>
                    <a:lnTo>
                      <a:pt x="26" y="8"/>
                    </a:lnTo>
                    <a:close/>
                  </a:path>
                </a:pathLst>
              </a:custGeom>
              <a:solidFill>
                <a:srgbClr val="00863C"/>
              </a:solidFill>
              <a:ln w="9525">
                <a:noFill/>
                <a:round/>
                <a:headEnd/>
                <a:tailEnd/>
              </a:ln>
            </p:spPr>
            <p:txBody>
              <a:bodyPr>
                <a:prstTxWarp prst="textNoShape">
                  <a:avLst/>
                </a:prstTxWarp>
              </a:bodyPr>
              <a:lstStyle/>
              <a:p>
                <a:endParaRPr lang="en-US"/>
              </a:p>
            </p:txBody>
          </p:sp>
          <p:sp>
            <p:nvSpPr>
              <p:cNvPr id="73622" name="Freeform 92"/>
              <p:cNvSpPr>
                <a:spLocks/>
              </p:cNvSpPr>
              <p:nvPr/>
            </p:nvSpPr>
            <p:spPr bwMode="auto">
              <a:xfrm>
                <a:off x="3883" y="2830"/>
                <a:ext cx="6" cy="5"/>
              </a:xfrm>
              <a:custGeom>
                <a:avLst/>
                <a:gdLst>
                  <a:gd name="T0" fmla="*/ 26 w 26"/>
                  <a:gd name="T1" fmla="*/ 11 h 25"/>
                  <a:gd name="T2" fmla="*/ 11 w 26"/>
                  <a:gd name="T3" fmla="*/ 25 h 25"/>
                  <a:gd name="T4" fmla="*/ 2 w 26"/>
                  <a:gd name="T5" fmla="*/ 13 h 25"/>
                  <a:gd name="T6" fmla="*/ 0 w 26"/>
                  <a:gd name="T7" fmla="*/ 13 h 25"/>
                  <a:gd name="T8" fmla="*/ 17 w 26"/>
                  <a:gd name="T9" fmla="*/ 0 h 25"/>
                  <a:gd name="T10" fmla="*/ 26 w 26"/>
                  <a:gd name="T11" fmla="*/ 11 h 25"/>
                  <a:gd name="T12" fmla="*/ 0 60000 65536"/>
                  <a:gd name="T13" fmla="*/ 0 60000 65536"/>
                  <a:gd name="T14" fmla="*/ 0 60000 65536"/>
                  <a:gd name="T15" fmla="*/ 0 60000 65536"/>
                  <a:gd name="T16" fmla="*/ 0 60000 65536"/>
                  <a:gd name="T17" fmla="*/ 0 60000 65536"/>
                  <a:gd name="T18" fmla="*/ 0 w 26"/>
                  <a:gd name="T19" fmla="*/ 0 h 25"/>
                  <a:gd name="T20" fmla="*/ 26 w 26"/>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6" h="25">
                    <a:moveTo>
                      <a:pt x="26" y="11"/>
                    </a:moveTo>
                    <a:lnTo>
                      <a:pt x="11" y="25"/>
                    </a:lnTo>
                    <a:lnTo>
                      <a:pt x="2" y="13"/>
                    </a:lnTo>
                    <a:lnTo>
                      <a:pt x="0" y="13"/>
                    </a:lnTo>
                    <a:lnTo>
                      <a:pt x="17" y="0"/>
                    </a:lnTo>
                    <a:lnTo>
                      <a:pt x="26"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23" name="Freeform 93"/>
              <p:cNvSpPr>
                <a:spLocks/>
              </p:cNvSpPr>
              <p:nvPr/>
            </p:nvSpPr>
            <p:spPr bwMode="auto">
              <a:xfrm>
                <a:off x="3882" y="2828"/>
                <a:ext cx="5" cy="4"/>
              </a:xfrm>
              <a:custGeom>
                <a:avLst/>
                <a:gdLst>
                  <a:gd name="T0" fmla="*/ 26 w 26"/>
                  <a:gd name="T1" fmla="*/ 9 h 22"/>
                  <a:gd name="T2" fmla="*/ 9 w 26"/>
                  <a:gd name="T3" fmla="*/ 22 h 22"/>
                  <a:gd name="T4" fmla="*/ 0 w 26"/>
                  <a:gd name="T5" fmla="*/ 11 h 22"/>
                  <a:gd name="T6" fmla="*/ 17 w 26"/>
                  <a:gd name="T7" fmla="*/ 0 h 22"/>
                  <a:gd name="T8" fmla="*/ 26 w 26"/>
                  <a:gd name="T9" fmla="*/ 9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26" y="9"/>
                    </a:moveTo>
                    <a:lnTo>
                      <a:pt x="9" y="22"/>
                    </a:lnTo>
                    <a:lnTo>
                      <a:pt x="0" y="11"/>
                    </a:lnTo>
                    <a:lnTo>
                      <a:pt x="17" y="0"/>
                    </a:lnTo>
                    <a:lnTo>
                      <a:pt x="26" y="9"/>
                    </a:lnTo>
                    <a:close/>
                  </a:path>
                </a:pathLst>
              </a:custGeom>
              <a:solidFill>
                <a:srgbClr val="00863C"/>
              </a:solidFill>
              <a:ln w="9525">
                <a:noFill/>
                <a:round/>
                <a:headEnd/>
                <a:tailEnd/>
              </a:ln>
            </p:spPr>
            <p:txBody>
              <a:bodyPr>
                <a:prstTxWarp prst="textNoShape">
                  <a:avLst/>
                </a:prstTxWarp>
              </a:bodyPr>
              <a:lstStyle/>
              <a:p>
                <a:endParaRPr lang="en-US"/>
              </a:p>
            </p:txBody>
          </p:sp>
          <p:sp>
            <p:nvSpPr>
              <p:cNvPr id="73624" name="Freeform 94"/>
              <p:cNvSpPr>
                <a:spLocks/>
              </p:cNvSpPr>
              <p:nvPr/>
            </p:nvSpPr>
            <p:spPr bwMode="auto">
              <a:xfrm>
                <a:off x="3879" y="2823"/>
                <a:ext cx="6" cy="7"/>
              </a:xfrm>
              <a:custGeom>
                <a:avLst/>
                <a:gdLst>
                  <a:gd name="T0" fmla="*/ 32 w 32"/>
                  <a:gd name="T1" fmla="*/ 23 h 34"/>
                  <a:gd name="T2" fmla="*/ 15 w 32"/>
                  <a:gd name="T3" fmla="*/ 34 h 34"/>
                  <a:gd name="T4" fmla="*/ 4 w 32"/>
                  <a:gd name="T5" fmla="*/ 8 h 34"/>
                  <a:gd name="T6" fmla="*/ 0 w 32"/>
                  <a:gd name="T7" fmla="*/ 6 h 34"/>
                  <a:gd name="T8" fmla="*/ 21 w 32"/>
                  <a:gd name="T9" fmla="*/ 0 h 34"/>
                  <a:gd name="T10" fmla="*/ 32 w 32"/>
                  <a:gd name="T11" fmla="*/ 23 h 34"/>
                  <a:gd name="T12" fmla="*/ 0 60000 65536"/>
                  <a:gd name="T13" fmla="*/ 0 60000 65536"/>
                  <a:gd name="T14" fmla="*/ 0 60000 65536"/>
                  <a:gd name="T15" fmla="*/ 0 60000 65536"/>
                  <a:gd name="T16" fmla="*/ 0 60000 65536"/>
                  <a:gd name="T17" fmla="*/ 0 60000 65536"/>
                  <a:gd name="T18" fmla="*/ 0 w 32"/>
                  <a:gd name="T19" fmla="*/ 0 h 34"/>
                  <a:gd name="T20" fmla="*/ 32 w 32"/>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2" h="34">
                    <a:moveTo>
                      <a:pt x="32" y="23"/>
                    </a:moveTo>
                    <a:lnTo>
                      <a:pt x="15" y="34"/>
                    </a:lnTo>
                    <a:lnTo>
                      <a:pt x="4" y="8"/>
                    </a:lnTo>
                    <a:lnTo>
                      <a:pt x="0" y="6"/>
                    </a:lnTo>
                    <a:lnTo>
                      <a:pt x="21" y="0"/>
                    </a:lnTo>
                    <a:lnTo>
                      <a:pt x="32" y="23"/>
                    </a:lnTo>
                    <a:close/>
                  </a:path>
                </a:pathLst>
              </a:custGeom>
              <a:solidFill>
                <a:srgbClr val="00863C"/>
              </a:solidFill>
              <a:ln w="9525">
                <a:noFill/>
                <a:round/>
                <a:headEnd/>
                <a:tailEnd/>
              </a:ln>
            </p:spPr>
            <p:txBody>
              <a:bodyPr>
                <a:prstTxWarp prst="textNoShape">
                  <a:avLst/>
                </a:prstTxWarp>
              </a:bodyPr>
              <a:lstStyle/>
              <a:p>
                <a:endParaRPr lang="en-US"/>
              </a:p>
            </p:txBody>
          </p:sp>
          <p:sp>
            <p:nvSpPr>
              <p:cNvPr id="73625" name="Freeform 95"/>
              <p:cNvSpPr>
                <a:spLocks/>
              </p:cNvSpPr>
              <p:nvPr/>
            </p:nvSpPr>
            <p:spPr bwMode="auto">
              <a:xfrm>
                <a:off x="3878" y="2818"/>
                <a:ext cx="5" cy="6"/>
              </a:xfrm>
              <a:custGeom>
                <a:avLst/>
                <a:gdLst>
                  <a:gd name="T0" fmla="*/ 26 w 26"/>
                  <a:gd name="T1" fmla="*/ 24 h 30"/>
                  <a:gd name="T2" fmla="*/ 5 w 26"/>
                  <a:gd name="T3" fmla="*/ 30 h 30"/>
                  <a:gd name="T4" fmla="*/ 0 w 26"/>
                  <a:gd name="T5" fmla="*/ 6 h 30"/>
                  <a:gd name="T6" fmla="*/ 0 w 26"/>
                  <a:gd name="T7" fmla="*/ 3 h 30"/>
                  <a:gd name="T8" fmla="*/ 20 w 26"/>
                  <a:gd name="T9" fmla="*/ 0 h 30"/>
                  <a:gd name="T10" fmla="*/ 26 w 26"/>
                  <a:gd name="T11" fmla="*/ 24 h 30"/>
                  <a:gd name="T12" fmla="*/ 0 60000 65536"/>
                  <a:gd name="T13" fmla="*/ 0 60000 65536"/>
                  <a:gd name="T14" fmla="*/ 0 60000 65536"/>
                  <a:gd name="T15" fmla="*/ 0 60000 65536"/>
                  <a:gd name="T16" fmla="*/ 0 60000 65536"/>
                  <a:gd name="T17" fmla="*/ 0 60000 65536"/>
                  <a:gd name="T18" fmla="*/ 0 w 26"/>
                  <a:gd name="T19" fmla="*/ 0 h 30"/>
                  <a:gd name="T20" fmla="*/ 26 w 2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6" h="30">
                    <a:moveTo>
                      <a:pt x="26" y="24"/>
                    </a:moveTo>
                    <a:lnTo>
                      <a:pt x="5" y="30"/>
                    </a:lnTo>
                    <a:lnTo>
                      <a:pt x="0" y="6"/>
                    </a:lnTo>
                    <a:lnTo>
                      <a:pt x="0" y="3"/>
                    </a:lnTo>
                    <a:lnTo>
                      <a:pt x="20" y="0"/>
                    </a:lnTo>
                    <a:lnTo>
                      <a:pt x="26" y="24"/>
                    </a:lnTo>
                    <a:close/>
                  </a:path>
                </a:pathLst>
              </a:custGeom>
              <a:solidFill>
                <a:srgbClr val="00863C"/>
              </a:solidFill>
              <a:ln w="9525">
                <a:noFill/>
                <a:round/>
                <a:headEnd/>
                <a:tailEnd/>
              </a:ln>
            </p:spPr>
            <p:txBody>
              <a:bodyPr>
                <a:prstTxWarp prst="textNoShape">
                  <a:avLst/>
                </a:prstTxWarp>
              </a:bodyPr>
              <a:lstStyle/>
              <a:p>
                <a:endParaRPr lang="en-US"/>
              </a:p>
            </p:txBody>
          </p:sp>
          <p:sp>
            <p:nvSpPr>
              <p:cNvPr id="73626" name="Freeform 96"/>
              <p:cNvSpPr>
                <a:spLocks/>
              </p:cNvSpPr>
              <p:nvPr/>
            </p:nvSpPr>
            <p:spPr bwMode="auto">
              <a:xfrm>
                <a:off x="3878" y="2813"/>
                <a:ext cx="4" cy="6"/>
              </a:xfrm>
              <a:custGeom>
                <a:avLst/>
                <a:gdLst>
                  <a:gd name="T0" fmla="*/ 20 w 20"/>
                  <a:gd name="T1" fmla="*/ 26 h 29"/>
                  <a:gd name="T2" fmla="*/ 0 w 20"/>
                  <a:gd name="T3" fmla="*/ 29 h 29"/>
                  <a:gd name="T4" fmla="*/ 0 w 20"/>
                  <a:gd name="T5" fmla="*/ 3 h 29"/>
                  <a:gd name="T6" fmla="*/ 0 w 20"/>
                  <a:gd name="T7" fmla="*/ 0 h 29"/>
                  <a:gd name="T8" fmla="*/ 20 w 20"/>
                  <a:gd name="T9" fmla="*/ 3 h 29"/>
                  <a:gd name="T10" fmla="*/ 20 w 20"/>
                  <a:gd name="T11" fmla="*/ 26 h 29"/>
                  <a:gd name="T12" fmla="*/ 0 60000 65536"/>
                  <a:gd name="T13" fmla="*/ 0 60000 65536"/>
                  <a:gd name="T14" fmla="*/ 0 60000 65536"/>
                  <a:gd name="T15" fmla="*/ 0 60000 65536"/>
                  <a:gd name="T16" fmla="*/ 0 60000 65536"/>
                  <a:gd name="T17" fmla="*/ 0 60000 65536"/>
                  <a:gd name="T18" fmla="*/ 0 w 20"/>
                  <a:gd name="T19" fmla="*/ 0 h 29"/>
                  <a:gd name="T20" fmla="*/ 20 w 2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0" h="29">
                    <a:moveTo>
                      <a:pt x="20" y="26"/>
                    </a:moveTo>
                    <a:lnTo>
                      <a:pt x="0" y="29"/>
                    </a:lnTo>
                    <a:lnTo>
                      <a:pt x="0" y="3"/>
                    </a:lnTo>
                    <a:lnTo>
                      <a:pt x="0" y="0"/>
                    </a:lnTo>
                    <a:lnTo>
                      <a:pt x="20" y="3"/>
                    </a:lnTo>
                    <a:lnTo>
                      <a:pt x="20"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627" name="Freeform 97"/>
              <p:cNvSpPr>
                <a:spLocks/>
              </p:cNvSpPr>
              <p:nvPr/>
            </p:nvSpPr>
            <p:spPr bwMode="auto">
              <a:xfrm>
                <a:off x="3878" y="2808"/>
                <a:ext cx="4" cy="6"/>
              </a:xfrm>
              <a:custGeom>
                <a:avLst/>
                <a:gdLst>
                  <a:gd name="T0" fmla="*/ 20 w 23"/>
                  <a:gd name="T1" fmla="*/ 28 h 28"/>
                  <a:gd name="T2" fmla="*/ 0 w 23"/>
                  <a:gd name="T3" fmla="*/ 25 h 28"/>
                  <a:gd name="T4" fmla="*/ 3 w 23"/>
                  <a:gd name="T5" fmla="*/ 2 h 28"/>
                  <a:gd name="T6" fmla="*/ 3 w 23"/>
                  <a:gd name="T7" fmla="*/ 0 h 28"/>
                  <a:gd name="T8" fmla="*/ 23 w 23"/>
                  <a:gd name="T9" fmla="*/ 6 h 28"/>
                  <a:gd name="T10" fmla="*/ 20 w 23"/>
                  <a:gd name="T11" fmla="*/ 28 h 28"/>
                  <a:gd name="T12" fmla="*/ 0 60000 65536"/>
                  <a:gd name="T13" fmla="*/ 0 60000 65536"/>
                  <a:gd name="T14" fmla="*/ 0 60000 65536"/>
                  <a:gd name="T15" fmla="*/ 0 60000 65536"/>
                  <a:gd name="T16" fmla="*/ 0 60000 65536"/>
                  <a:gd name="T17" fmla="*/ 0 60000 65536"/>
                  <a:gd name="T18" fmla="*/ 0 w 23"/>
                  <a:gd name="T19" fmla="*/ 0 h 28"/>
                  <a:gd name="T20" fmla="*/ 23 w 23"/>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3" h="28">
                    <a:moveTo>
                      <a:pt x="20" y="28"/>
                    </a:moveTo>
                    <a:lnTo>
                      <a:pt x="0" y="25"/>
                    </a:lnTo>
                    <a:lnTo>
                      <a:pt x="3" y="2"/>
                    </a:lnTo>
                    <a:lnTo>
                      <a:pt x="3" y="0"/>
                    </a:lnTo>
                    <a:lnTo>
                      <a:pt x="23" y="6"/>
                    </a:lnTo>
                    <a:lnTo>
                      <a:pt x="20" y="28"/>
                    </a:lnTo>
                    <a:close/>
                  </a:path>
                </a:pathLst>
              </a:custGeom>
              <a:solidFill>
                <a:srgbClr val="00863C"/>
              </a:solidFill>
              <a:ln w="9525">
                <a:noFill/>
                <a:round/>
                <a:headEnd/>
                <a:tailEnd/>
              </a:ln>
            </p:spPr>
            <p:txBody>
              <a:bodyPr>
                <a:prstTxWarp prst="textNoShape">
                  <a:avLst/>
                </a:prstTxWarp>
              </a:bodyPr>
              <a:lstStyle/>
              <a:p>
                <a:endParaRPr lang="en-US"/>
              </a:p>
            </p:txBody>
          </p:sp>
          <p:sp>
            <p:nvSpPr>
              <p:cNvPr id="73628" name="Freeform 98"/>
              <p:cNvSpPr>
                <a:spLocks/>
              </p:cNvSpPr>
              <p:nvPr/>
            </p:nvSpPr>
            <p:spPr bwMode="auto">
              <a:xfrm>
                <a:off x="3878" y="2803"/>
                <a:ext cx="5" cy="6"/>
              </a:xfrm>
              <a:custGeom>
                <a:avLst/>
                <a:gdLst>
                  <a:gd name="T0" fmla="*/ 20 w 26"/>
                  <a:gd name="T1" fmla="*/ 30 h 30"/>
                  <a:gd name="T2" fmla="*/ 0 w 26"/>
                  <a:gd name="T3" fmla="*/ 24 h 30"/>
                  <a:gd name="T4" fmla="*/ 6 w 26"/>
                  <a:gd name="T5" fmla="*/ 0 h 30"/>
                  <a:gd name="T6" fmla="*/ 26 w 26"/>
                  <a:gd name="T7" fmla="*/ 6 h 30"/>
                  <a:gd name="T8" fmla="*/ 20 w 26"/>
                  <a:gd name="T9" fmla="*/ 30 h 30"/>
                  <a:gd name="T10" fmla="*/ 0 60000 65536"/>
                  <a:gd name="T11" fmla="*/ 0 60000 65536"/>
                  <a:gd name="T12" fmla="*/ 0 60000 65536"/>
                  <a:gd name="T13" fmla="*/ 0 60000 65536"/>
                  <a:gd name="T14" fmla="*/ 0 60000 65536"/>
                  <a:gd name="T15" fmla="*/ 0 w 26"/>
                  <a:gd name="T16" fmla="*/ 0 h 30"/>
                  <a:gd name="T17" fmla="*/ 26 w 26"/>
                  <a:gd name="T18" fmla="*/ 30 h 30"/>
                </a:gdLst>
                <a:ahLst/>
                <a:cxnLst>
                  <a:cxn ang="T10">
                    <a:pos x="T0" y="T1"/>
                  </a:cxn>
                  <a:cxn ang="T11">
                    <a:pos x="T2" y="T3"/>
                  </a:cxn>
                  <a:cxn ang="T12">
                    <a:pos x="T4" y="T5"/>
                  </a:cxn>
                  <a:cxn ang="T13">
                    <a:pos x="T6" y="T7"/>
                  </a:cxn>
                  <a:cxn ang="T14">
                    <a:pos x="T8" y="T9"/>
                  </a:cxn>
                </a:cxnLst>
                <a:rect l="T15" t="T16" r="T17" b="T18"/>
                <a:pathLst>
                  <a:path w="26" h="30">
                    <a:moveTo>
                      <a:pt x="20" y="30"/>
                    </a:moveTo>
                    <a:lnTo>
                      <a:pt x="0" y="24"/>
                    </a:lnTo>
                    <a:lnTo>
                      <a:pt x="6" y="0"/>
                    </a:lnTo>
                    <a:lnTo>
                      <a:pt x="26" y="6"/>
                    </a:lnTo>
                    <a:lnTo>
                      <a:pt x="20" y="30"/>
                    </a:lnTo>
                    <a:close/>
                  </a:path>
                </a:pathLst>
              </a:custGeom>
              <a:solidFill>
                <a:srgbClr val="00863C"/>
              </a:solidFill>
              <a:ln w="9525">
                <a:noFill/>
                <a:round/>
                <a:headEnd/>
                <a:tailEnd/>
              </a:ln>
            </p:spPr>
            <p:txBody>
              <a:bodyPr>
                <a:prstTxWarp prst="textNoShape">
                  <a:avLst/>
                </a:prstTxWarp>
              </a:bodyPr>
              <a:lstStyle/>
              <a:p>
                <a:endParaRPr lang="en-US"/>
              </a:p>
            </p:txBody>
          </p:sp>
          <p:sp>
            <p:nvSpPr>
              <p:cNvPr id="73629" name="Freeform 99"/>
              <p:cNvSpPr>
                <a:spLocks/>
              </p:cNvSpPr>
              <p:nvPr/>
            </p:nvSpPr>
            <p:spPr bwMode="auto">
              <a:xfrm>
                <a:off x="3879" y="2799"/>
                <a:ext cx="6" cy="6"/>
              </a:xfrm>
              <a:custGeom>
                <a:avLst/>
                <a:gdLst>
                  <a:gd name="T0" fmla="*/ 20 w 26"/>
                  <a:gd name="T1" fmla="*/ 28 h 28"/>
                  <a:gd name="T2" fmla="*/ 0 w 26"/>
                  <a:gd name="T3" fmla="*/ 22 h 28"/>
                  <a:gd name="T4" fmla="*/ 5 w 26"/>
                  <a:gd name="T5" fmla="*/ 0 h 28"/>
                  <a:gd name="T6" fmla="*/ 26 w 26"/>
                  <a:gd name="T7" fmla="*/ 5 h 28"/>
                  <a:gd name="T8" fmla="*/ 20 w 26"/>
                  <a:gd name="T9" fmla="*/ 28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20" y="28"/>
                    </a:moveTo>
                    <a:lnTo>
                      <a:pt x="0" y="22"/>
                    </a:lnTo>
                    <a:lnTo>
                      <a:pt x="5" y="0"/>
                    </a:lnTo>
                    <a:lnTo>
                      <a:pt x="26" y="5"/>
                    </a:lnTo>
                    <a:lnTo>
                      <a:pt x="20" y="28"/>
                    </a:lnTo>
                    <a:close/>
                  </a:path>
                </a:pathLst>
              </a:custGeom>
              <a:solidFill>
                <a:srgbClr val="00863C"/>
              </a:solidFill>
              <a:ln w="9525">
                <a:noFill/>
                <a:round/>
                <a:headEnd/>
                <a:tailEnd/>
              </a:ln>
            </p:spPr>
            <p:txBody>
              <a:bodyPr>
                <a:prstTxWarp prst="textNoShape">
                  <a:avLst/>
                </a:prstTxWarp>
              </a:bodyPr>
              <a:lstStyle/>
              <a:p>
                <a:endParaRPr lang="en-US"/>
              </a:p>
            </p:txBody>
          </p:sp>
          <p:sp>
            <p:nvSpPr>
              <p:cNvPr id="73630" name="Freeform 100"/>
              <p:cNvSpPr>
                <a:spLocks/>
              </p:cNvSpPr>
              <p:nvPr/>
            </p:nvSpPr>
            <p:spPr bwMode="auto">
              <a:xfrm>
                <a:off x="3880" y="2795"/>
                <a:ext cx="6" cy="5"/>
              </a:xfrm>
              <a:custGeom>
                <a:avLst/>
                <a:gdLst>
                  <a:gd name="T0" fmla="*/ 21 w 26"/>
                  <a:gd name="T1" fmla="*/ 26 h 26"/>
                  <a:gd name="T2" fmla="*/ 0 w 26"/>
                  <a:gd name="T3" fmla="*/ 21 h 26"/>
                  <a:gd name="T4" fmla="*/ 9 w 26"/>
                  <a:gd name="T5" fmla="*/ 0 h 26"/>
                  <a:gd name="T6" fmla="*/ 26 w 26"/>
                  <a:gd name="T7" fmla="*/ 9 h 26"/>
                  <a:gd name="T8" fmla="*/ 21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1" y="26"/>
                    </a:moveTo>
                    <a:lnTo>
                      <a:pt x="0" y="21"/>
                    </a:lnTo>
                    <a:lnTo>
                      <a:pt x="9" y="0"/>
                    </a:lnTo>
                    <a:lnTo>
                      <a:pt x="26" y="9"/>
                    </a:lnTo>
                    <a:lnTo>
                      <a:pt x="21"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631" name="Freeform 101"/>
              <p:cNvSpPr>
                <a:spLocks/>
              </p:cNvSpPr>
              <p:nvPr/>
            </p:nvSpPr>
            <p:spPr bwMode="auto">
              <a:xfrm>
                <a:off x="3882" y="2792"/>
                <a:ext cx="5" cy="5"/>
              </a:xfrm>
              <a:custGeom>
                <a:avLst/>
                <a:gdLst>
                  <a:gd name="T0" fmla="*/ 17 w 26"/>
                  <a:gd name="T1" fmla="*/ 24 h 24"/>
                  <a:gd name="T2" fmla="*/ 0 w 26"/>
                  <a:gd name="T3" fmla="*/ 15 h 24"/>
                  <a:gd name="T4" fmla="*/ 6 w 26"/>
                  <a:gd name="T5" fmla="*/ 0 h 24"/>
                  <a:gd name="T6" fmla="*/ 8 w 26"/>
                  <a:gd name="T7" fmla="*/ 0 h 24"/>
                  <a:gd name="T8" fmla="*/ 26 w 26"/>
                  <a:gd name="T9" fmla="*/ 9 h 24"/>
                  <a:gd name="T10" fmla="*/ 17 w 26"/>
                  <a:gd name="T11" fmla="*/ 24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17" y="24"/>
                    </a:moveTo>
                    <a:lnTo>
                      <a:pt x="0" y="15"/>
                    </a:lnTo>
                    <a:lnTo>
                      <a:pt x="6" y="0"/>
                    </a:lnTo>
                    <a:lnTo>
                      <a:pt x="8" y="0"/>
                    </a:lnTo>
                    <a:lnTo>
                      <a:pt x="26" y="9"/>
                    </a:lnTo>
                    <a:lnTo>
                      <a:pt x="17" y="24"/>
                    </a:lnTo>
                    <a:close/>
                  </a:path>
                </a:pathLst>
              </a:custGeom>
              <a:solidFill>
                <a:srgbClr val="00863C"/>
              </a:solidFill>
              <a:ln w="9525">
                <a:noFill/>
                <a:round/>
                <a:headEnd/>
                <a:tailEnd/>
              </a:ln>
            </p:spPr>
            <p:txBody>
              <a:bodyPr>
                <a:prstTxWarp prst="textNoShape">
                  <a:avLst/>
                </a:prstTxWarp>
              </a:bodyPr>
              <a:lstStyle/>
              <a:p>
                <a:endParaRPr lang="en-US"/>
              </a:p>
            </p:txBody>
          </p:sp>
          <p:sp>
            <p:nvSpPr>
              <p:cNvPr id="73632" name="Freeform 102"/>
              <p:cNvSpPr>
                <a:spLocks/>
              </p:cNvSpPr>
              <p:nvPr/>
            </p:nvSpPr>
            <p:spPr bwMode="auto">
              <a:xfrm>
                <a:off x="3884" y="2790"/>
                <a:ext cx="4" cy="4"/>
              </a:xfrm>
              <a:custGeom>
                <a:avLst/>
                <a:gdLst>
                  <a:gd name="T0" fmla="*/ 18 w 21"/>
                  <a:gd name="T1" fmla="*/ 20 h 20"/>
                  <a:gd name="T2" fmla="*/ 0 w 21"/>
                  <a:gd name="T3" fmla="*/ 11 h 20"/>
                  <a:gd name="T4" fmla="*/ 4 w 21"/>
                  <a:gd name="T5" fmla="*/ 3 h 20"/>
                  <a:gd name="T6" fmla="*/ 4 w 21"/>
                  <a:gd name="T7" fmla="*/ 0 h 20"/>
                  <a:gd name="T8" fmla="*/ 21 w 21"/>
                  <a:gd name="T9" fmla="*/ 11 h 20"/>
                  <a:gd name="T10" fmla="*/ 18 w 21"/>
                  <a:gd name="T11" fmla="*/ 20 h 20"/>
                  <a:gd name="T12" fmla="*/ 0 60000 65536"/>
                  <a:gd name="T13" fmla="*/ 0 60000 65536"/>
                  <a:gd name="T14" fmla="*/ 0 60000 65536"/>
                  <a:gd name="T15" fmla="*/ 0 60000 65536"/>
                  <a:gd name="T16" fmla="*/ 0 60000 65536"/>
                  <a:gd name="T17" fmla="*/ 0 60000 65536"/>
                  <a:gd name="T18" fmla="*/ 0 w 21"/>
                  <a:gd name="T19" fmla="*/ 0 h 20"/>
                  <a:gd name="T20" fmla="*/ 21 w 2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1" h="20">
                    <a:moveTo>
                      <a:pt x="18" y="20"/>
                    </a:moveTo>
                    <a:lnTo>
                      <a:pt x="0" y="11"/>
                    </a:lnTo>
                    <a:lnTo>
                      <a:pt x="4" y="3"/>
                    </a:lnTo>
                    <a:lnTo>
                      <a:pt x="4" y="0"/>
                    </a:lnTo>
                    <a:lnTo>
                      <a:pt x="21" y="11"/>
                    </a:lnTo>
                    <a:lnTo>
                      <a:pt x="18" y="20"/>
                    </a:lnTo>
                    <a:close/>
                  </a:path>
                </a:pathLst>
              </a:custGeom>
              <a:solidFill>
                <a:srgbClr val="00863C"/>
              </a:solidFill>
              <a:ln w="9525">
                <a:noFill/>
                <a:round/>
                <a:headEnd/>
                <a:tailEnd/>
              </a:ln>
            </p:spPr>
            <p:txBody>
              <a:bodyPr>
                <a:prstTxWarp prst="textNoShape">
                  <a:avLst/>
                </a:prstTxWarp>
              </a:bodyPr>
              <a:lstStyle/>
              <a:p>
                <a:endParaRPr lang="en-US"/>
              </a:p>
            </p:txBody>
          </p:sp>
          <p:sp>
            <p:nvSpPr>
              <p:cNvPr id="73633" name="Freeform 103"/>
              <p:cNvSpPr>
                <a:spLocks/>
              </p:cNvSpPr>
              <p:nvPr/>
            </p:nvSpPr>
            <p:spPr bwMode="auto">
              <a:xfrm>
                <a:off x="3885" y="2790"/>
                <a:ext cx="4" cy="2"/>
              </a:xfrm>
              <a:custGeom>
                <a:avLst/>
                <a:gdLst>
                  <a:gd name="T0" fmla="*/ 17 w 20"/>
                  <a:gd name="T1" fmla="*/ 11 h 11"/>
                  <a:gd name="T2" fmla="*/ 0 w 20"/>
                  <a:gd name="T3" fmla="*/ 0 h 11"/>
                  <a:gd name="T4" fmla="*/ 2 w 20"/>
                  <a:gd name="T5" fmla="*/ 0 h 11"/>
                  <a:gd name="T6" fmla="*/ 20 w 20"/>
                  <a:gd name="T7" fmla="*/ 9 h 11"/>
                  <a:gd name="T8" fmla="*/ 17 w 20"/>
                  <a:gd name="T9" fmla="*/ 11 h 11"/>
                  <a:gd name="T10" fmla="*/ 0 60000 65536"/>
                  <a:gd name="T11" fmla="*/ 0 60000 65536"/>
                  <a:gd name="T12" fmla="*/ 0 60000 65536"/>
                  <a:gd name="T13" fmla="*/ 0 60000 65536"/>
                  <a:gd name="T14" fmla="*/ 0 60000 65536"/>
                  <a:gd name="T15" fmla="*/ 0 w 20"/>
                  <a:gd name="T16" fmla="*/ 0 h 11"/>
                  <a:gd name="T17" fmla="*/ 20 w 20"/>
                  <a:gd name="T18" fmla="*/ 11 h 11"/>
                </a:gdLst>
                <a:ahLst/>
                <a:cxnLst>
                  <a:cxn ang="T10">
                    <a:pos x="T0" y="T1"/>
                  </a:cxn>
                  <a:cxn ang="T11">
                    <a:pos x="T2" y="T3"/>
                  </a:cxn>
                  <a:cxn ang="T12">
                    <a:pos x="T4" y="T5"/>
                  </a:cxn>
                  <a:cxn ang="T13">
                    <a:pos x="T6" y="T7"/>
                  </a:cxn>
                  <a:cxn ang="T14">
                    <a:pos x="T8" y="T9"/>
                  </a:cxn>
                </a:cxnLst>
                <a:rect l="T15" t="T16" r="T17" b="T18"/>
                <a:pathLst>
                  <a:path w="20" h="11">
                    <a:moveTo>
                      <a:pt x="17" y="11"/>
                    </a:moveTo>
                    <a:lnTo>
                      <a:pt x="0" y="0"/>
                    </a:lnTo>
                    <a:lnTo>
                      <a:pt x="2" y="0"/>
                    </a:lnTo>
                    <a:lnTo>
                      <a:pt x="20" y="9"/>
                    </a:lnTo>
                    <a:lnTo>
                      <a:pt x="17"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34" name="Freeform 104"/>
              <p:cNvSpPr>
                <a:spLocks/>
              </p:cNvSpPr>
              <p:nvPr/>
            </p:nvSpPr>
            <p:spPr bwMode="auto">
              <a:xfrm>
                <a:off x="3885" y="2788"/>
                <a:ext cx="4" cy="3"/>
              </a:xfrm>
              <a:custGeom>
                <a:avLst/>
                <a:gdLst>
                  <a:gd name="T0" fmla="*/ 18 w 18"/>
                  <a:gd name="T1" fmla="*/ 15 h 15"/>
                  <a:gd name="T2" fmla="*/ 0 w 18"/>
                  <a:gd name="T3" fmla="*/ 6 h 15"/>
                  <a:gd name="T4" fmla="*/ 0 w 18"/>
                  <a:gd name="T5" fmla="*/ 4 h 15"/>
                  <a:gd name="T6" fmla="*/ 9 w 18"/>
                  <a:gd name="T7" fmla="*/ 9 h 15"/>
                  <a:gd name="T8" fmla="*/ 12 w 18"/>
                  <a:gd name="T9" fmla="*/ 0 h 15"/>
                  <a:gd name="T10" fmla="*/ 18 w 18"/>
                  <a:gd name="T11" fmla="*/ 15 h 15"/>
                  <a:gd name="T12" fmla="*/ 0 60000 65536"/>
                  <a:gd name="T13" fmla="*/ 0 60000 65536"/>
                  <a:gd name="T14" fmla="*/ 0 60000 65536"/>
                  <a:gd name="T15" fmla="*/ 0 60000 65536"/>
                  <a:gd name="T16" fmla="*/ 0 60000 65536"/>
                  <a:gd name="T17" fmla="*/ 0 60000 65536"/>
                  <a:gd name="T18" fmla="*/ 0 w 18"/>
                  <a:gd name="T19" fmla="*/ 0 h 15"/>
                  <a:gd name="T20" fmla="*/ 18 w 1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8" h="15">
                    <a:moveTo>
                      <a:pt x="18" y="15"/>
                    </a:moveTo>
                    <a:lnTo>
                      <a:pt x="0" y="6"/>
                    </a:lnTo>
                    <a:lnTo>
                      <a:pt x="0" y="4"/>
                    </a:lnTo>
                    <a:lnTo>
                      <a:pt x="9" y="9"/>
                    </a:lnTo>
                    <a:lnTo>
                      <a:pt x="12" y="0"/>
                    </a:lnTo>
                    <a:lnTo>
                      <a:pt x="18" y="15"/>
                    </a:lnTo>
                    <a:close/>
                  </a:path>
                </a:pathLst>
              </a:custGeom>
              <a:solidFill>
                <a:srgbClr val="00863C"/>
              </a:solidFill>
              <a:ln w="9525">
                <a:noFill/>
                <a:round/>
                <a:headEnd/>
                <a:tailEnd/>
              </a:ln>
            </p:spPr>
            <p:txBody>
              <a:bodyPr>
                <a:prstTxWarp prst="textNoShape">
                  <a:avLst/>
                </a:prstTxWarp>
              </a:bodyPr>
              <a:lstStyle/>
              <a:p>
                <a:endParaRPr lang="en-US"/>
              </a:p>
            </p:txBody>
          </p:sp>
          <p:sp>
            <p:nvSpPr>
              <p:cNvPr id="73635" name="Freeform 105"/>
              <p:cNvSpPr>
                <a:spLocks/>
              </p:cNvSpPr>
              <p:nvPr/>
            </p:nvSpPr>
            <p:spPr bwMode="auto">
              <a:xfrm>
                <a:off x="3799" y="2768"/>
                <a:ext cx="88" cy="24"/>
              </a:xfrm>
              <a:custGeom>
                <a:avLst/>
                <a:gdLst>
                  <a:gd name="T0" fmla="*/ 444 w 444"/>
                  <a:gd name="T1" fmla="*/ 100 h 117"/>
                  <a:gd name="T2" fmla="*/ 441 w 444"/>
                  <a:gd name="T3" fmla="*/ 109 h 117"/>
                  <a:gd name="T4" fmla="*/ 438 w 444"/>
                  <a:gd name="T5" fmla="*/ 117 h 117"/>
                  <a:gd name="T6" fmla="*/ 6 w 444"/>
                  <a:gd name="T7" fmla="*/ 18 h 117"/>
                  <a:gd name="T8" fmla="*/ 0 w 444"/>
                  <a:gd name="T9" fmla="*/ 12 h 117"/>
                  <a:gd name="T10" fmla="*/ 9 w 444"/>
                  <a:gd name="T11" fmla="*/ 9 h 117"/>
                  <a:gd name="T12" fmla="*/ 11 w 444"/>
                  <a:gd name="T13" fmla="*/ 0 h 117"/>
                  <a:gd name="T14" fmla="*/ 444 w 444"/>
                  <a:gd name="T15" fmla="*/ 100 h 117"/>
                  <a:gd name="T16" fmla="*/ 0 60000 65536"/>
                  <a:gd name="T17" fmla="*/ 0 60000 65536"/>
                  <a:gd name="T18" fmla="*/ 0 60000 65536"/>
                  <a:gd name="T19" fmla="*/ 0 60000 65536"/>
                  <a:gd name="T20" fmla="*/ 0 60000 65536"/>
                  <a:gd name="T21" fmla="*/ 0 60000 65536"/>
                  <a:gd name="T22" fmla="*/ 0 60000 65536"/>
                  <a:gd name="T23" fmla="*/ 0 60000 65536"/>
                  <a:gd name="T24" fmla="*/ 0 w 444"/>
                  <a:gd name="T25" fmla="*/ 0 h 117"/>
                  <a:gd name="T26" fmla="*/ 444 w 444"/>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4" h="117">
                    <a:moveTo>
                      <a:pt x="444" y="100"/>
                    </a:moveTo>
                    <a:lnTo>
                      <a:pt x="441" y="109"/>
                    </a:lnTo>
                    <a:lnTo>
                      <a:pt x="438" y="117"/>
                    </a:lnTo>
                    <a:lnTo>
                      <a:pt x="6" y="18"/>
                    </a:lnTo>
                    <a:lnTo>
                      <a:pt x="0" y="12"/>
                    </a:lnTo>
                    <a:lnTo>
                      <a:pt x="9" y="9"/>
                    </a:lnTo>
                    <a:lnTo>
                      <a:pt x="11" y="0"/>
                    </a:lnTo>
                    <a:lnTo>
                      <a:pt x="444" y="100"/>
                    </a:lnTo>
                    <a:close/>
                  </a:path>
                </a:pathLst>
              </a:custGeom>
              <a:solidFill>
                <a:srgbClr val="00863C"/>
              </a:solidFill>
              <a:ln w="9525">
                <a:noFill/>
                <a:round/>
                <a:headEnd/>
                <a:tailEnd/>
              </a:ln>
            </p:spPr>
            <p:txBody>
              <a:bodyPr>
                <a:prstTxWarp prst="textNoShape">
                  <a:avLst/>
                </a:prstTxWarp>
              </a:bodyPr>
              <a:lstStyle/>
              <a:p>
                <a:endParaRPr lang="en-US"/>
              </a:p>
            </p:txBody>
          </p:sp>
          <p:sp>
            <p:nvSpPr>
              <p:cNvPr id="73636" name="Freeform 106"/>
              <p:cNvSpPr>
                <a:spLocks/>
              </p:cNvSpPr>
              <p:nvPr/>
            </p:nvSpPr>
            <p:spPr bwMode="auto">
              <a:xfrm>
                <a:off x="3798" y="2769"/>
                <a:ext cx="4" cy="2"/>
              </a:xfrm>
              <a:custGeom>
                <a:avLst/>
                <a:gdLst>
                  <a:gd name="T0" fmla="*/ 20 w 20"/>
                  <a:gd name="T1" fmla="*/ 2 h 9"/>
                  <a:gd name="T2" fmla="*/ 11 w 20"/>
                  <a:gd name="T3" fmla="*/ 6 h 9"/>
                  <a:gd name="T4" fmla="*/ 2 w 20"/>
                  <a:gd name="T5" fmla="*/ 9 h 9"/>
                  <a:gd name="T6" fmla="*/ 0 w 20"/>
                  <a:gd name="T7" fmla="*/ 6 h 9"/>
                  <a:gd name="T8" fmla="*/ 20 w 20"/>
                  <a:gd name="T9" fmla="*/ 0 h 9"/>
                  <a:gd name="T10" fmla="*/ 20 w 20"/>
                  <a:gd name="T11" fmla="*/ 2 h 9"/>
                  <a:gd name="T12" fmla="*/ 0 60000 65536"/>
                  <a:gd name="T13" fmla="*/ 0 60000 65536"/>
                  <a:gd name="T14" fmla="*/ 0 60000 65536"/>
                  <a:gd name="T15" fmla="*/ 0 60000 65536"/>
                  <a:gd name="T16" fmla="*/ 0 60000 65536"/>
                  <a:gd name="T17" fmla="*/ 0 60000 65536"/>
                  <a:gd name="T18" fmla="*/ 0 w 20"/>
                  <a:gd name="T19" fmla="*/ 0 h 9"/>
                  <a:gd name="T20" fmla="*/ 20 w 20"/>
                  <a:gd name="T21" fmla="*/ 9 h 9"/>
                </a:gdLst>
                <a:ahLst/>
                <a:cxnLst>
                  <a:cxn ang="T12">
                    <a:pos x="T0" y="T1"/>
                  </a:cxn>
                  <a:cxn ang="T13">
                    <a:pos x="T2" y="T3"/>
                  </a:cxn>
                  <a:cxn ang="T14">
                    <a:pos x="T4" y="T5"/>
                  </a:cxn>
                  <a:cxn ang="T15">
                    <a:pos x="T6" y="T7"/>
                  </a:cxn>
                  <a:cxn ang="T16">
                    <a:pos x="T8" y="T9"/>
                  </a:cxn>
                  <a:cxn ang="T17">
                    <a:pos x="T10" y="T11"/>
                  </a:cxn>
                </a:cxnLst>
                <a:rect l="T18" t="T19" r="T20" b="T21"/>
                <a:pathLst>
                  <a:path w="20" h="9">
                    <a:moveTo>
                      <a:pt x="20" y="2"/>
                    </a:moveTo>
                    <a:lnTo>
                      <a:pt x="11" y="6"/>
                    </a:lnTo>
                    <a:lnTo>
                      <a:pt x="2" y="9"/>
                    </a:lnTo>
                    <a:lnTo>
                      <a:pt x="0" y="6"/>
                    </a:lnTo>
                    <a:lnTo>
                      <a:pt x="20" y="0"/>
                    </a:lnTo>
                    <a:lnTo>
                      <a:pt x="20" y="2"/>
                    </a:lnTo>
                    <a:close/>
                  </a:path>
                </a:pathLst>
              </a:custGeom>
              <a:solidFill>
                <a:srgbClr val="00863C"/>
              </a:solidFill>
              <a:ln w="9525">
                <a:noFill/>
                <a:round/>
                <a:headEnd/>
                <a:tailEnd/>
              </a:ln>
            </p:spPr>
            <p:txBody>
              <a:bodyPr>
                <a:prstTxWarp prst="textNoShape">
                  <a:avLst/>
                </a:prstTxWarp>
              </a:bodyPr>
              <a:lstStyle/>
              <a:p>
                <a:endParaRPr lang="en-US"/>
              </a:p>
            </p:txBody>
          </p:sp>
          <p:sp>
            <p:nvSpPr>
              <p:cNvPr id="73637" name="Freeform 107"/>
              <p:cNvSpPr>
                <a:spLocks/>
              </p:cNvSpPr>
              <p:nvPr/>
            </p:nvSpPr>
            <p:spPr bwMode="auto">
              <a:xfrm>
                <a:off x="3797" y="2767"/>
                <a:ext cx="5" cy="3"/>
              </a:xfrm>
              <a:custGeom>
                <a:avLst/>
                <a:gdLst>
                  <a:gd name="T0" fmla="*/ 24 w 24"/>
                  <a:gd name="T1" fmla="*/ 11 h 17"/>
                  <a:gd name="T2" fmla="*/ 4 w 24"/>
                  <a:gd name="T3" fmla="*/ 17 h 17"/>
                  <a:gd name="T4" fmla="*/ 0 w 24"/>
                  <a:gd name="T5" fmla="*/ 8 h 17"/>
                  <a:gd name="T6" fmla="*/ 17 w 24"/>
                  <a:gd name="T7" fmla="*/ 0 h 17"/>
                  <a:gd name="T8" fmla="*/ 21 w 24"/>
                  <a:gd name="T9" fmla="*/ 2 h 17"/>
                  <a:gd name="T10" fmla="*/ 24 w 24"/>
                  <a:gd name="T11" fmla="*/ 11 h 17"/>
                  <a:gd name="T12" fmla="*/ 0 60000 65536"/>
                  <a:gd name="T13" fmla="*/ 0 60000 65536"/>
                  <a:gd name="T14" fmla="*/ 0 60000 65536"/>
                  <a:gd name="T15" fmla="*/ 0 60000 65536"/>
                  <a:gd name="T16" fmla="*/ 0 60000 65536"/>
                  <a:gd name="T17" fmla="*/ 0 60000 65536"/>
                  <a:gd name="T18" fmla="*/ 0 w 24"/>
                  <a:gd name="T19" fmla="*/ 0 h 17"/>
                  <a:gd name="T20" fmla="*/ 24 w 24"/>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4" h="17">
                    <a:moveTo>
                      <a:pt x="24" y="11"/>
                    </a:moveTo>
                    <a:lnTo>
                      <a:pt x="4" y="17"/>
                    </a:lnTo>
                    <a:lnTo>
                      <a:pt x="0" y="8"/>
                    </a:lnTo>
                    <a:lnTo>
                      <a:pt x="17" y="0"/>
                    </a:lnTo>
                    <a:lnTo>
                      <a:pt x="21" y="2"/>
                    </a:lnTo>
                    <a:lnTo>
                      <a:pt x="24"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38" name="Freeform 108"/>
              <p:cNvSpPr>
                <a:spLocks/>
              </p:cNvSpPr>
              <p:nvPr/>
            </p:nvSpPr>
            <p:spPr bwMode="auto">
              <a:xfrm>
                <a:off x="3796" y="2764"/>
                <a:ext cx="5" cy="4"/>
              </a:xfrm>
              <a:custGeom>
                <a:avLst/>
                <a:gdLst>
                  <a:gd name="T0" fmla="*/ 22 w 22"/>
                  <a:gd name="T1" fmla="*/ 12 h 20"/>
                  <a:gd name="T2" fmla="*/ 5 w 22"/>
                  <a:gd name="T3" fmla="*/ 20 h 20"/>
                  <a:gd name="T4" fmla="*/ 0 w 22"/>
                  <a:gd name="T5" fmla="*/ 8 h 20"/>
                  <a:gd name="T6" fmla="*/ 17 w 22"/>
                  <a:gd name="T7" fmla="*/ 0 h 20"/>
                  <a:gd name="T8" fmla="*/ 22 w 22"/>
                  <a:gd name="T9" fmla="*/ 12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12"/>
                    </a:moveTo>
                    <a:lnTo>
                      <a:pt x="5" y="20"/>
                    </a:lnTo>
                    <a:lnTo>
                      <a:pt x="0" y="8"/>
                    </a:lnTo>
                    <a:lnTo>
                      <a:pt x="17" y="0"/>
                    </a:lnTo>
                    <a:lnTo>
                      <a:pt x="22" y="12"/>
                    </a:lnTo>
                    <a:close/>
                  </a:path>
                </a:pathLst>
              </a:custGeom>
              <a:solidFill>
                <a:srgbClr val="00863C"/>
              </a:solidFill>
              <a:ln w="9525">
                <a:noFill/>
                <a:round/>
                <a:headEnd/>
                <a:tailEnd/>
              </a:ln>
            </p:spPr>
            <p:txBody>
              <a:bodyPr>
                <a:prstTxWarp prst="textNoShape">
                  <a:avLst/>
                </a:prstTxWarp>
              </a:bodyPr>
              <a:lstStyle/>
              <a:p>
                <a:endParaRPr lang="en-US"/>
              </a:p>
            </p:txBody>
          </p:sp>
          <p:sp>
            <p:nvSpPr>
              <p:cNvPr id="73639" name="Freeform 109"/>
              <p:cNvSpPr>
                <a:spLocks/>
              </p:cNvSpPr>
              <p:nvPr/>
            </p:nvSpPr>
            <p:spPr bwMode="auto">
              <a:xfrm>
                <a:off x="3794" y="2760"/>
                <a:ext cx="6" cy="6"/>
              </a:xfrm>
              <a:custGeom>
                <a:avLst/>
                <a:gdLst>
                  <a:gd name="T0" fmla="*/ 27 w 27"/>
                  <a:gd name="T1" fmla="*/ 20 h 28"/>
                  <a:gd name="T2" fmla="*/ 10 w 27"/>
                  <a:gd name="T3" fmla="*/ 28 h 28"/>
                  <a:gd name="T4" fmla="*/ 0 w 27"/>
                  <a:gd name="T5" fmla="*/ 11 h 28"/>
                  <a:gd name="T6" fmla="*/ 19 w 27"/>
                  <a:gd name="T7" fmla="*/ 0 h 28"/>
                  <a:gd name="T8" fmla="*/ 19 w 27"/>
                  <a:gd name="T9" fmla="*/ 2 h 28"/>
                  <a:gd name="T10" fmla="*/ 27 w 27"/>
                  <a:gd name="T11" fmla="*/ 2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27" y="20"/>
                    </a:moveTo>
                    <a:lnTo>
                      <a:pt x="10" y="28"/>
                    </a:lnTo>
                    <a:lnTo>
                      <a:pt x="0" y="11"/>
                    </a:lnTo>
                    <a:lnTo>
                      <a:pt x="19" y="0"/>
                    </a:lnTo>
                    <a:lnTo>
                      <a:pt x="19" y="2"/>
                    </a:lnTo>
                    <a:lnTo>
                      <a:pt x="27" y="20"/>
                    </a:lnTo>
                    <a:close/>
                  </a:path>
                </a:pathLst>
              </a:custGeom>
              <a:solidFill>
                <a:srgbClr val="00863C"/>
              </a:solidFill>
              <a:ln w="9525">
                <a:noFill/>
                <a:round/>
                <a:headEnd/>
                <a:tailEnd/>
              </a:ln>
            </p:spPr>
            <p:txBody>
              <a:bodyPr>
                <a:prstTxWarp prst="textNoShape">
                  <a:avLst/>
                </a:prstTxWarp>
              </a:bodyPr>
              <a:lstStyle/>
              <a:p>
                <a:endParaRPr lang="en-US"/>
              </a:p>
            </p:txBody>
          </p:sp>
          <p:sp>
            <p:nvSpPr>
              <p:cNvPr id="73640" name="Freeform 110"/>
              <p:cNvSpPr>
                <a:spLocks/>
              </p:cNvSpPr>
              <p:nvPr/>
            </p:nvSpPr>
            <p:spPr bwMode="auto">
              <a:xfrm>
                <a:off x="3792" y="2756"/>
                <a:ext cx="6" cy="7"/>
              </a:xfrm>
              <a:custGeom>
                <a:avLst/>
                <a:gdLst>
                  <a:gd name="T0" fmla="*/ 30 w 30"/>
                  <a:gd name="T1" fmla="*/ 21 h 32"/>
                  <a:gd name="T2" fmla="*/ 11 w 30"/>
                  <a:gd name="T3" fmla="*/ 32 h 32"/>
                  <a:gd name="T4" fmla="*/ 0 w 30"/>
                  <a:gd name="T5" fmla="*/ 12 h 32"/>
                  <a:gd name="T6" fmla="*/ 18 w 30"/>
                  <a:gd name="T7" fmla="*/ 0 h 32"/>
                  <a:gd name="T8" fmla="*/ 30 w 30"/>
                  <a:gd name="T9" fmla="*/ 21 h 32"/>
                  <a:gd name="T10" fmla="*/ 0 60000 65536"/>
                  <a:gd name="T11" fmla="*/ 0 60000 65536"/>
                  <a:gd name="T12" fmla="*/ 0 60000 65536"/>
                  <a:gd name="T13" fmla="*/ 0 60000 65536"/>
                  <a:gd name="T14" fmla="*/ 0 60000 65536"/>
                  <a:gd name="T15" fmla="*/ 0 w 30"/>
                  <a:gd name="T16" fmla="*/ 0 h 32"/>
                  <a:gd name="T17" fmla="*/ 30 w 30"/>
                  <a:gd name="T18" fmla="*/ 32 h 32"/>
                </a:gdLst>
                <a:ahLst/>
                <a:cxnLst>
                  <a:cxn ang="T10">
                    <a:pos x="T0" y="T1"/>
                  </a:cxn>
                  <a:cxn ang="T11">
                    <a:pos x="T2" y="T3"/>
                  </a:cxn>
                  <a:cxn ang="T12">
                    <a:pos x="T4" y="T5"/>
                  </a:cxn>
                  <a:cxn ang="T13">
                    <a:pos x="T6" y="T7"/>
                  </a:cxn>
                  <a:cxn ang="T14">
                    <a:pos x="T8" y="T9"/>
                  </a:cxn>
                </a:cxnLst>
                <a:rect l="T15" t="T16" r="T17" b="T18"/>
                <a:pathLst>
                  <a:path w="30" h="32">
                    <a:moveTo>
                      <a:pt x="30" y="21"/>
                    </a:moveTo>
                    <a:lnTo>
                      <a:pt x="11" y="32"/>
                    </a:lnTo>
                    <a:lnTo>
                      <a:pt x="0" y="12"/>
                    </a:lnTo>
                    <a:lnTo>
                      <a:pt x="18" y="0"/>
                    </a:lnTo>
                    <a:lnTo>
                      <a:pt x="30" y="21"/>
                    </a:lnTo>
                    <a:close/>
                  </a:path>
                </a:pathLst>
              </a:custGeom>
              <a:solidFill>
                <a:srgbClr val="00863C"/>
              </a:solidFill>
              <a:ln w="9525">
                <a:noFill/>
                <a:round/>
                <a:headEnd/>
                <a:tailEnd/>
              </a:ln>
            </p:spPr>
            <p:txBody>
              <a:bodyPr>
                <a:prstTxWarp prst="textNoShape">
                  <a:avLst/>
                </a:prstTxWarp>
              </a:bodyPr>
              <a:lstStyle/>
              <a:p>
                <a:endParaRPr lang="en-US"/>
              </a:p>
            </p:txBody>
          </p:sp>
          <p:sp>
            <p:nvSpPr>
              <p:cNvPr id="73641" name="Freeform 111"/>
              <p:cNvSpPr>
                <a:spLocks/>
              </p:cNvSpPr>
              <p:nvPr/>
            </p:nvSpPr>
            <p:spPr bwMode="auto">
              <a:xfrm>
                <a:off x="3790" y="2752"/>
                <a:ext cx="6" cy="7"/>
              </a:xfrm>
              <a:custGeom>
                <a:avLst/>
                <a:gdLst>
                  <a:gd name="T0" fmla="*/ 31 w 31"/>
                  <a:gd name="T1" fmla="*/ 22 h 34"/>
                  <a:gd name="T2" fmla="*/ 13 w 31"/>
                  <a:gd name="T3" fmla="*/ 34 h 34"/>
                  <a:gd name="T4" fmla="*/ 0 w 31"/>
                  <a:gd name="T5" fmla="*/ 11 h 34"/>
                  <a:gd name="T6" fmla="*/ 17 w 31"/>
                  <a:gd name="T7" fmla="*/ 0 h 34"/>
                  <a:gd name="T8" fmla="*/ 31 w 31"/>
                  <a:gd name="T9" fmla="*/ 22 h 34"/>
                  <a:gd name="T10" fmla="*/ 0 60000 65536"/>
                  <a:gd name="T11" fmla="*/ 0 60000 65536"/>
                  <a:gd name="T12" fmla="*/ 0 60000 65536"/>
                  <a:gd name="T13" fmla="*/ 0 60000 65536"/>
                  <a:gd name="T14" fmla="*/ 0 60000 65536"/>
                  <a:gd name="T15" fmla="*/ 0 w 31"/>
                  <a:gd name="T16" fmla="*/ 0 h 34"/>
                  <a:gd name="T17" fmla="*/ 31 w 31"/>
                  <a:gd name="T18" fmla="*/ 34 h 34"/>
                </a:gdLst>
                <a:ahLst/>
                <a:cxnLst>
                  <a:cxn ang="T10">
                    <a:pos x="T0" y="T1"/>
                  </a:cxn>
                  <a:cxn ang="T11">
                    <a:pos x="T2" y="T3"/>
                  </a:cxn>
                  <a:cxn ang="T12">
                    <a:pos x="T4" y="T5"/>
                  </a:cxn>
                  <a:cxn ang="T13">
                    <a:pos x="T6" y="T7"/>
                  </a:cxn>
                  <a:cxn ang="T14">
                    <a:pos x="T8" y="T9"/>
                  </a:cxn>
                </a:cxnLst>
                <a:rect l="T15" t="T16" r="T17" b="T18"/>
                <a:pathLst>
                  <a:path w="31" h="34">
                    <a:moveTo>
                      <a:pt x="31" y="22"/>
                    </a:moveTo>
                    <a:lnTo>
                      <a:pt x="13" y="34"/>
                    </a:lnTo>
                    <a:lnTo>
                      <a:pt x="0" y="11"/>
                    </a:lnTo>
                    <a:lnTo>
                      <a:pt x="17" y="0"/>
                    </a:lnTo>
                    <a:lnTo>
                      <a:pt x="31" y="22"/>
                    </a:lnTo>
                    <a:close/>
                  </a:path>
                </a:pathLst>
              </a:custGeom>
              <a:solidFill>
                <a:srgbClr val="00863C"/>
              </a:solidFill>
              <a:ln w="9525">
                <a:noFill/>
                <a:round/>
                <a:headEnd/>
                <a:tailEnd/>
              </a:ln>
            </p:spPr>
            <p:txBody>
              <a:bodyPr>
                <a:prstTxWarp prst="textNoShape">
                  <a:avLst/>
                </a:prstTxWarp>
              </a:bodyPr>
              <a:lstStyle/>
              <a:p>
                <a:endParaRPr lang="en-US"/>
              </a:p>
            </p:txBody>
          </p:sp>
          <p:sp>
            <p:nvSpPr>
              <p:cNvPr id="73642" name="Freeform 112"/>
              <p:cNvSpPr>
                <a:spLocks/>
              </p:cNvSpPr>
              <p:nvPr/>
            </p:nvSpPr>
            <p:spPr bwMode="auto">
              <a:xfrm>
                <a:off x="3786" y="2747"/>
                <a:ext cx="7" cy="7"/>
              </a:xfrm>
              <a:custGeom>
                <a:avLst/>
                <a:gdLst>
                  <a:gd name="T0" fmla="*/ 36 w 36"/>
                  <a:gd name="T1" fmla="*/ 24 h 35"/>
                  <a:gd name="T2" fmla="*/ 19 w 36"/>
                  <a:gd name="T3" fmla="*/ 35 h 35"/>
                  <a:gd name="T4" fmla="*/ 0 w 36"/>
                  <a:gd name="T5" fmla="*/ 12 h 35"/>
                  <a:gd name="T6" fmla="*/ 15 w 36"/>
                  <a:gd name="T7" fmla="*/ 0 h 35"/>
                  <a:gd name="T8" fmla="*/ 19 w 36"/>
                  <a:gd name="T9" fmla="*/ 0 h 35"/>
                  <a:gd name="T10" fmla="*/ 36 w 36"/>
                  <a:gd name="T11" fmla="*/ 24 h 35"/>
                  <a:gd name="T12" fmla="*/ 0 60000 65536"/>
                  <a:gd name="T13" fmla="*/ 0 60000 65536"/>
                  <a:gd name="T14" fmla="*/ 0 60000 65536"/>
                  <a:gd name="T15" fmla="*/ 0 60000 65536"/>
                  <a:gd name="T16" fmla="*/ 0 60000 65536"/>
                  <a:gd name="T17" fmla="*/ 0 60000 65536"/>
                  <a:gd name="T18" fmla="*/ 0 w 36"/>
                  <a:gd name="T19" fmla="*/ 0 h 35"/>
                  <a:gd name="T20" fmla="*/ 36 w 36"/>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6" h="35">
                    <a:moveTo>
                      <a:pt x="36" y="24"/>
                    </a:moveTo>
                    <a:lnTo>
                      <a:pt x="19" y="35"/>
                    </a:lnTo>
                    <a:lnTo>
                      <a:pt x="0" y="12"/>
                    </a:lnTo>
                    <a:lnTo>
                      <a:pt x="15" y="0"/>
                    </a:lnTo>
                    <a:lnTo>
                      <a:pt x="19" y="0"/>
                    </a:lnTo>
                    <a:lnTo>
                      <a:pt x="36" y="24"/>
                    </a:lnTo>
                    <a:close/>
                  </a:path>
                </a:pathLst>
              </a:custGeom>
              <a:solidFill>
                <a:srgbClr val="00863C"/>
              </a:solidFill>
              <a:ln w="9525">
                <a:noFill/>
                <a:round/>
                <a:headEnd/>
                <a:tailEnd/>
              </a:ln>
            </p:spPr>
            <p:txBody>
              <a:bodyPr>
                <a:prstTxWarp prst="textNoShape">
                  <a:avLst/>
                </a:prstTxWarp>
              </a:bodyPr>
              <a:lstStyle/>
              <a:p>
                <a:endParaRPr lang="en-US"/>
              </a:p>
            </p:txBody>
          </p:sp>
          <p:sp>
            <p:nvSpPr>
              <p:cNvPr id="73643" name="Freeform 113"/>
              <p:cNvSpPr>
                <a:spLocks/>
              </p:cNvSpPr>
              <p:nvPr/>
            </p:nvSpPr>
            <p:spPr bwMode="auto">
              <a:xfrm>
                <a:off x="3782" y="2742"/>
                <a:ext cx="7" cy="7"/>
              </a:xfrm>
              <a:custGeom>
                <a:avLst/>
                <a:gdLst>
                  <a:gd name="T0" fmla="*/ 34 w 34"/>
                  <a:gd name="T1" fmla="*/ 25 h 37"/>
                  <a:gd name="T2" fmla="*/ 19 w 34"/>
                  <a:gd name="T3" fmla="*/ 37 h 37"/>
                  <a:gd name="T4" fmla="*/ 0 w 34"/>
                  <a:gd name="T5" fmla="*/ 14 h 37"/>
                  <a:gd name="T6" fmla="*/ 14 w 34"/>
                  <a:gd name="T7" fmla="*/ 0 h 37"/>
                  <a:gd name="T8" fmla="*/ 34 w 34"/>
                  <a:gd name="T9" fmla="*/ 25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34" y="25"/>
                    </a:moveTo>
                    <a:lnTo>
                      <a:pt x="19" y="37"/>
                    </a:lnTo>
                    <a:lnTo>
                      <a:pt x="0" y="14"/>
                    </a:lnTo>
                    <a:lnTo>
                      <a:pt x="14" y="0"/>
                    </a:lnTo>
                    <a:lnTo>
                      <a:pt x="34" y="25"/>
                    </a:lnTo>
                    <a:close/>
                  </a:path>
                </a:pathLst>
              </a:custGeom>
              <a:solidFill>
                <a:srgbClr val="00863C"/>
              </a:solidFill>
              <a:ln w="9525">
                <a:noFill/>
                <a:round/>
                <a:headEnd/>
                <a:tailEnd/>
              </a:ln>
            </p:spPr>
            <p:txBody>
              <a:bodyPr>
                <a:prstTxWarp prst="textNoShape">
                  <a:avLst/>
                </a:prstTxWarp>
              </a:bodyPr>
              <a:lstStyle/>
              <a:p>
                <a:endParaRPr lang="en-US"/>
              </a:p>
            </p:txBody>
          </p:sp>
          <p:sp>
            <p:nvSpPr>
              <p:cNvPr id="73644" name="Freeform 114"/>
              <p:cNvSpPr>
                <a:spLocks/>
              </p:cNvSpPr>
              <p:nvPr/>
            </p:nvSpPr>
            <p:spPr bwMode="auto">
              <a:xfrm>
                <a:off x="3777" y="2737"/>
                <a:ext cx="8" cy="8"/>
              </a:xfrm>
              <a:custGeom>
                <a:avLst/>
                <a:gdLst>
                  <a:gd name="T0" fmla="*/ 38 w 38"/>
                  <a:gd name="T1" fmla="*/ 24 h 38"/>
                  <a:gd name="T2" fmla="*/ 24 w 38"/>
                  <a:gd name="T3" fmla="*/ 38 h 38"/>
                  <a:gd name="T4" fmla="*/ 0 w 38"/>
                  <a:gd name="T5" fmla="*/ 15 h 38"/>
                  <a:gd name="T6" fmla="*/ 12 w 38"/>
                  <a:gd name="T7" fmla="*/ 0 h 38"/>
                  <a:gd name="T8" fmla="*/ 15 w 38"/>
                  <a:gd name="T9" fmla="*/ 0 h 38"/>
                  <a:gd name="T10" fmla="*/ 38 w 38"/>
                  <a:gd name="T11" fmla="*/ 24 h 38"/>
                  <a:gd name="T12" fmla="*/ 0 60000 65536"/>
                  <a:gd name="T13" fmla="*/ 0 60000 65536"/>
                  <a:gd name="T14" fmla="*/ 0 60000 65536"/>
                  <a:gd name="T15" fmla="*/ 0 60000 65536"/>
                  <a:gd name="T16" fmla="*/ 0 60000 65536"/>
                  <a:gd name="T17" fmla="*/ 0 60000 65536"/>
                  <a:gd name="T18" fmla="*/ 0 w 38"/>
                  <a:gd name="T19" fmla="*/ 0 h 38"/>
                  <a:gd name="T20" fmla="*/ 38 w 3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8" h="38">
                    <a:moveTo>
                      <a:pt x="38" y="24"/>
                    </a:moveTo>
                    <a:lnTo>
                      <a:pt x="24" y="38"/>
                    </a:lnTo>
                    <a:lnTo>
                      <a:pt x="0" y="15"/>
                    </a:lnTo>
                    <a:lnTo>
                      <a:pt x="12" y="0"/>
                    </a:lnTo>
                    <a:lnTo>
                      <a:pt x="15" y="0"/>
                    </a:lnTo>
                    <a:lnTo>
                      <a:pt x="38" y="24"/>
                    </a:lnTo>
                    <a:close/>
                  </a:path>
                </a:pathLst>
              </a:custGeom>
              <a:solidFill>
                <a:srgbClr val="00863C"/>
              </a:solidFill>
              <a:ln w="9525">
                <a:noFill/>
                <a:round/>
                <a:headEnd/>
                <a:tailEnd/>
              </a:ln>
            </p:spPr>
            <p:txBody>
              <a:bodyPr>
                <a:prstTxWarp prst="textNoShape">
                  <a:avLst/>
                </a:prstTxWarp>
              </a:bodyPr>
              <a:lstStyle/>
              <a:p>
                <a:endParaRPr lang="en-US"/>
              </a:p>
            </p:txBody>
          </p:sp>
          <p:sp>
            <p:nvSpPr>
              <p:cNvPr id="73645" name="Freeform 115"/>
              <p:cNvSpPr>
                <a:spLocks/>
              </p:cNvSpPr>
              <p:nvPr/>
            </p:nvSpPr>
            <p:spPr bwMode="auto">
              <a:xfrm>
                <a:off x="3772" y="2733"/>
                <a:ext cx="8" cy="7"/>
              </a:xfrm>
              <a:custGeom>
                <a:avLst/>
                <a:gdLst>
                  <a:gd name="T0" fmla="*/ 38 w 38"/>
                  <a:gd name="T1" fmla="*/ 22 h 37"/>
                  <a:gd name="T2" fmla="*/ 26 w 38"/>
                  <a:gd name="T3" fmla="*/ 37 h 37"/>
                  <a:gd name="T4" fmla="*/ 0 w 38"/>
                  <a:gd name="T5" fmla="*/ 17 h 37"/>
                  <a:gd name="T6" fmla="*/ 13 w 38"/>
                  <a:gd name="T7" fmla="*/ 0 h 37"/>
                  <a:gd name="T8" fmla="*/ 38 w 38"/>
                  <a:gd name="T9" fmla="*/ 22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38" y="22"/>
                    </a:moveTo>
                    <a:lnTo>
                      <a:pt x="26" y="37"/>
                    </a:lnTo>
                    <a:lnTo>
                      <a:pt x="0" y="17"/>
                    </a:lnTo>
                    <a:lnTo>
                      <a:pt x="13" y="0"/>
                    </a:lnTo>
                    <a:lnTo>
                      <a:pt x="38" y="22"/>
                    </a:lnTo>
                    <a:close/>
                  </a:path>
                </a:pathLst>
              </a:custGeom>
              <a:solidFill>
                <a:srgbClr val="00863C"/>
              </a:solidFill>
              <a:ln w="9525">
                <a:noFill/>
                <a:round/>
                <a:headEnd/>
                <a:tailEnd/>
              </a:ln>
            </p:spPr>
            <p:txBody>
              <a:bodyPr>
                <a:prstTxWarp prst="textNoShape">
                  <a:avLst/>
                </a:prstTxWarp>
              </a:bodyPr>
              <a:lstStyle/>
              <a:p>
                <a:endParaRPr lang="en-US"/>
              </a:p>
            </p:txBody>
          </p:sp>
          <p:sp>
            <p:nvSpPr>
              <p:cNvPr id="73646" name="Freeform 116"/>
              <p:cNvSpPr>
                <a:spLocks/>
              </p:cNvSpPr>
              <p:nvPr/>
            </p:nvSpPr>
            <p:spPr bwMode="auto">
              <a:xfrm>
                <a:off x="3766" y="2729"/>
                <a:ext cx="9" cy="7"/>
              </a:xfrm>
              <a:custGeom>
                <a:avLst/>
                <a:gdLst>
                  <a:gd name="T0" fmla="*/ 45 w 45"/>
                  <a:gd name="T1" fmla="*/ 21 h 38"/>
                  <a:gd name="T2" fmla="*/ 32 w 45"/>
                  <a:gd name="T3" fmla="*/ 38 h 38"/>
                  <a:gd name="T4" fmla="*/ 0 w 45"/>
                  <a:gd name="T5" fmla="*/ 17 h 38"/>
                  <a:gd name="T6" fmla="*/ 10 w 45"/>
                  <a:gd name="T7" fmla="*/ 0 h 38"/>
                  <a:gd name="T8" fmla="*/ 13 w 45"/>
                  <a:gd name="T9" fmla="*/ 0 h 38"/>
                  <a:gd name="T10" fmla="*/ 45 w 45"/>
                  <a:gd name="T11" fmla="*/ 21 h 38"/>
                  <a:gd name="T12" fmla="*/ 0 60000 65536"/>
                  <a:gd name="T13" fmla="*/ 0 60000 65536"/>
                  <a:gd name="T14" fmla="*/ 0 60000 65536"/>
                  <a:gd name="T15" fmla="*/ 0 60000 65536"/>
                  <a:gd name="T16" fmla="*/ 0 60000 65536"/>
                  <a:gd name="T17" fmla="*/ 0 60000 65536"/>
                  <a:gd name="T18" fmla="*/ 0 w 45"/>
                  <a:gd name="T19" fmla="*/ 0 h 38"/>
                  <a:gd name="T20" fmla="*/ 45 w 45"/>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5" h="38">
                    <a:moveTo>
                      <a:pt x="45" y="21"/>
                    </a:moveTo>
                    <a:lnTo>
                      <a:pt x="32" y="38"/>
                    </a:lnTo>
                    <a:lnTo>
                      <a:pt x="0" y="17"/>
                    </a:lnTo>
                    <a:lnTo>
                      <a:pt x="10" y="0"/>
                    </a:lnTo>
                    <a:lnTo>
                      <a:pt x="13" y="0"/>
                    </a:lnTo>
                    <a:lnTo>
                      <a:pt x="45" y="21"/>
                    </a:lnTo>
                    <a:close/>
                  </a:path>
                </a:pathLst>
              </a:custGeom>
              <a:solidFill>
                <a:srgbClr val="00863C"/>
              </a:solidFill>
              <a:ln w="9525">
                <a:noFill/>
                <a:round/>
                <a:headEnd/>
                <a:tailEnd/>
              </a:ln>
            </p:spPr>
            <p:txBody>
              <a:bodyPr>
                <a:prstTxWarp prst="textNoShape">
                  <a:avLst/>
                </a:prstTxWarp>
              </a:bodyPr>
              <a:lstStyle/>
              <a:p>
                <a:endParaRPr lang="en-US"/>
              </a:p>
            </p:txBody>
          </p:sp>
          <p:sp>
            <p:nvSpPr>
              <p:cNvPr id="73647" name="Freeform 117"/>
              <p:cNvSpPr>
                <a:spLocks/>
              </p:cNvSpPr>
              <p:nvPr/>
            </p:nvSpPr>
            <p:spPr bwMode="auto">
              <a:xfrm>
                <a:off x="3760" y="2725"/>
                <a:ext cx="8" cy="7"/>
              </a:xfrm>
              <a:custGeom>
                <a:avLst/>
                <a:gdLst>
                  <a:gd name="T0" fmla="*/ 40 w 40"/>
                  <a:gd name="T1" fmla="*/ 17 h 34"/>
                  <a:gd name="T2" fmla="*/ 30 w 40"/>
                  <a:gd name="T3" fmla="*/ 34 h 34"/>
                  <a:gd name="T4" fmla="*/ 0 w 40"/>
                  <a:gd name="T5" fmla="*/ 21 h 34"/>
                  <a:gd name="T6" fmla="*/ 6 w 40"/>
                  <a:gd name="T7" fmla="*/ 0 h 34"/>
                  <a:gd name="T8" fmla="*/ 6 w 40"/>
                  <a:gd name="T9" fmla="*/ 2 h 34"/>
                  <a:gd name="T10" fmla="*/ 40 w 40"/>
                  <a:gd name="T11" fmla="*/ 17 h 34"/>
                  <a:gd name="T12" fmla="*/ 0 60000 65536"/>
                  <a:gd name="T13" fmla="*/ 0 60000 65536"/>
                  <a:gd name="T14" fmla="*/ 0 60000 65536"/>
                  <a:gd name="T15" fmla="*/ 0 60000 65536"/>
                  <a:gd name="T16" fmla="*/ 0 60000 65536"/>
                  <a:gd name="T17" fmla="*/ 0 60000 65536"/>
                  <a:gd name="T18" fmla="*/ 0 w 40"/>
                  <a:gd name="T19" fmla="*/ 0 h 34"/>
                  <a:gd name="T20" fmla="*/ 40 w 40"/>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40" h="34">
                    <a:moveTo>
                      <a:pt x="40" y="17"/>
                    </a:moveTo>
                    <a:lnTo>
                      <a:pt x="30" y="34"/>
                    </a:lnTo>
                    <a:lnTo>
                      <a:pt x="0" y="21"/>
                    </a:lnTo>
                    <a:lnTo>
                      <a:pt x="6" y="0"/>
                    </a:lnTo>
                    <a:lnTo>
                      <a:pt x="6" y="2"/>
                    </a:lnTo>
                    <a:lnTo>
                      <a:pt x="40" y="17"/>
                    </a:lnTo>
                    <a:close/>
                  </a:path>
                </a:pathLst>
              </a:custGeom>
              <a:solidFill>
                <a:srgbClr val="00863C"/>
              </a:solidFill>
              <a:ln w="9525">
                <a:noFill/>
                <a:round/>
                <a:headEnd/>
                <a:tailEnd/>
              </a:ln>
            </p:spPr>
            <p:txBody>
              <a:bodyPr>
                <a:prstTxWarp prst="textNoShape">
                  <a:avLst/>
                </a:prstTxWarp>
              </a:bodyPr>
              <a:lstStyle/>
              <a:p>
                <a:endParaRPr lang="en-US"/>
              </a:p>
            </p:txBody>
          </p:sp>
          <p:sp>
            <p:nvSpPr>
              <p:cNvPr id="73648" name="Freeform 118"/>
              <p:cNvSpPr>
                <a:spLocks/>
              </p:cNvSpPr>
              <p:nvPr/>
            </p:nvSpPr>
            <p:spPr bwMode="auto">
              <a:xfrm>
                <a:off x="3752" y="2723"/>
                <a:ext cx="9" cy="6"/>
              </a:xfrm>
              <a:custGeom>
                <a:avLst/>
                <a:gdLst>
                  <a:gd name="T0" fmla="*/ 45 w 45"/>
                  <a:gd name="T1" fmla="*/ 11 h 32"/>
                  <a:gd name="T2" fmla="*/ 39 w 45"/>
                  <a:gd name="T3" fmla="*/ 32 h 32"/>
                  <a:gd name="T4" fmla="*/ 0 w 45"/>
                  <a:gd name="T5" fmla="*/ 20 h 32"/>
                  <a:gd name="T6" fmla="*/ 4 w 45"/>
                  <a:gd name="T7" fmla="*/ 0 h 32"/>
                  <a:gd name="T8" fmla="*/ 7 w 45"/>
                  <a:gd name="T9" fmla="*/ 0 h 32"/>
                  <a:gd name="T10" fmla="*/ 45 w 45"/>
                  <a:gd name="T11" fmla="*/ 11 h 32"/>
                  <a:gd name="T12" fmla="*/ 0 60000 65536"/>
                  <a:gd name="T13" fmla="*/ 0 60000 65536"/>
                  <a:gd name="T14" fmla="*/ 0 60000 65536"/>
                  <a:gd name="T15" fmla="*/ 0 60000 65536"/>
                  <a:gd name="T16" fmla="*/ 0 60000 65536"/>
                  <a:gd name="T17" fmla="*/ 0 60000 65536"/>
                  <a:gd name="T18" fmla="*/ 0 w 45"/>
                  <a:gd name="T19" fmla="*/ 0 h 32"/>
                  <a:gd name="T20" fmla="*/ 45 w 4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5" h="32">
                    <a:moveTo>
                      <a:pt x="45" y="11"/>
                    </a:moveTo>
                    <a:lnTo>
                      <a:pt x="39" y="32"/>
                    </a:lnTo>
                    <a:lnTo>
                      <a:pt x="0" y="20"/>
                    </a:lnTo>
                    <a:lnTo>
                      <a:pt x="4" y="0"/>
                    </a:lnTo>
                    <a:lnTo>
                      <a:pt x="7" y="0"/>
                    </a:lnTo>
                    <a:lnTo>
                      <a:pt x="45"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49" name="Freeform 119"/>
              <p:cNvSpPr>
                <a:spLocks/>
              </p:cNvSpPr>
              <p:nvPr/>
            </p:nvSpPr>
            <p:spPr bwMode="auto">
              <a:xfrm>
                <a:off x="3744" y="2722"/>
                <a:ext cx="9" cy="5"/>
              </a:xfrm>
              <a:custGeom>
                <a:avLst/>
                <a:gdLst>
                  <a:gd name="T0" fmla="*/ 43 w 43"/>
                  <a:gd name="T1" fmla="*/ 6 h 26"/>
                  <a:gd name="T2" fmla="*/ 39 w 43"/>
                  <a:gd name="T3" fmla="*/ 26 h 26"/>
                  <a:gd name="T4" fmla="*/ 0 w 43"/>
                  <a:gd name="T5" fmla="*/ 19 h 26"/>
                  <a:gd name="T6" fmla="*/ 0 w 43"/>
                  <a:gd name="T7" fmla="*/ 0 h 26"/>
                  <a:gd name="T8" fmla="*/ 2 w 43"/>
                  <a:gd name="T9" fmla="*/ 0 h 26"/>
                  <a:gd name="T10" fmla="*/ 43 w 43"/>
                  <a:gd name="T11" fmla="*/ 6 h 26"/>
                  <a:gd name="T12" fmla="*/ 0 60000 65536"/>
                  <a:gd name="T13" fmla="*/ 0 60000 65536"/>
                  <a:gd name="T14" fmla="*/ 0 60000 65536"/>
                  <a:gd name="T15" fmla="*/ 0 60000 65536"/>
                  <a:gd name="T16" fmla="*/ 0 60000 65536"/>
                  <a:gd name="T17" fmla="*/ 0 60000 65536"/>
                  <a:gd name="T18" fmla="*/ 0 w 43"/>
                  <a:gd name="T19" fmla="*/ 0 h 26"/>
                  <a:gd name="T20" fmla="*/ 43 w 4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43" h="26">
                    <a:moveTo>
                      <a:pt x="43" y="6"/>
                    </a:moveTo>
                    <a:lnTo>
                      <a:pt x="39" y="26"/>
                    </a:lnTo>
                    <a:lnTo>
                      <a:pt x="0" y="19"/>
                    </a:lnTo>
                    <a:lnTo>
                      <a:pt x="0" y="0"/>
                    </a:lnTo>
                    <a:lnTo>
                      <a:pt x="2" y="0"/>
                    </a:lnTo>
                    <a:lnTo>
                      <a:pt x="43" y="6"/>
                    </a:lnTo>
                    <a:close/>
                  </a:path>
                </a:pathLst>
              </a:custGeom>
              <a:solidFill>
                <a:srgbClr val="00863C"/>
              </a:solidFill>
              <a:ln w="9525">
                <a:noFill/>
                <a:round/>
                <a:headEnd/>
                <a:tailEnd/>
              </a:ln>
            </p:spPr>
            <p:txBody>
              <a:bodyPr>
                <a:prstTxWarp prst="textNoShape">
                  <a:avLst/>
                </a:prstTxWarp>
              </a:bodyPr>
              <a:lstStyle/>
              <a:p>
                <a:endParaRPr lang="en-US"/>
              </a:p>
            </p:txBody>
          </p:sp>
          <p:sp>
            <p:nvSpPr>
              <p:cNvPr id="73650" name="Freeform 120"/>
              <p:cNvSpPr>
                <a:spLocks/>
              </p:cNvSpPr>
              <p:nvPr/>
            </p:nvSpPr>
            <p:spPr bwMode="auto">
              <a:xfrm>
                <a:off x="3739" y="2721"/>
                <a:ext cx="5" cy="5"/>
              </a:xfrm>
              <a:custGeom>
                <a:avLst/>
                <a:gdLst>
                  <a:gd name="T0" fmla="*/ 23 w 23"/>
                  <a:gd name="T1" fmla="*/ 3 h 22"/>
                  <a:gd name="T2" fmla="*/ 23 w 23"/>
                  <a:gd name="T3" fmla="*/ 22 h 22"/>
                  <a:gd name="T4" fmla="*/ 0 w 23"/>
                  <a:gd name="T5" fmla="*/ 20 h 22"/>
                  <a:gd name="T6" fmla="*/ 0 w 23"/>
                  <a:gd name="T7" fmla="*/ 0 h 22"/>
                  <a:gd name="T8" fmla="*/ 2 w 23"/>
                  <a:gd name="T9" fmla="*/ 0 h 22"/>
                  <a:gd name="T10" fmla="*/ 23 w 23"/>
                  <a:gd name="T11" fmla="*/ 3 h 22"/>
                  <a:gd name="T12" fmla="*/ 0 60000 65536"/>
                  <a:gd name="T13" fmla="*/ 0 60000 65536"/>
                  <a:gd name="T14" fmla="*/ 0 60000 65536"/>
                  <a:gd name="T15" fmla="*/ 0 60000 65536"/>
                  <a:gd name="T16" fmla="*/ 0 60000 65536"/>
                  <a:gd name="T17" fmla="*/ 0 60000 65536"/>
                  <a:gd name="T18" fmla="*/ 0 w 23"/>
                  <a:gd name="T19" fmla="*/ 0 h 22"/>
                  <a:gd name="T20" fmla="*/ 23 w 2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3" h="22">
                    <a:moveTo>
                      <a:pt x="23" y="3"/>
                    </a:moveTo>
                    <a:lnTo>
                      <a:pt x="23" y="22"/>
                    </a:lnTo>
                    <a:lnTo>
                      <a:pt x="0" y="20"/>
                    </a:lnTo>
                    <a:lnTo>
                      <a:pt x="0" y="0"/>
                    </a:lnTo>
                    <a:lnTo>
                      <a:pt x="2" y="0"/>
                    </a:lnTo>
                    <a:lnTo>
                      <a:pt x="23" y="3"/>
                    </a:lnTo>
                    <a:close/>
                  </a:path>
                </a:pathLst>
              </a:custGeom>
              <a:solidFill>
                <a:srgbClr val="00863C"/>
              </a:solidFill>
              <a:ln w="9525">
                <a:noFill/>
                <a:round/>
                <a:headEnd/>
                <a:tailEnd/>
              </a:ln>
            </p:spPr>
            <p:txBody>
              <a:bodyPr>
                <a:prstTxWarp prst="textNoShape">
                  <a:avLst/>
                </a:prstTxWarp>
              </a:bodyPr>
              <a:lstStyle/>
              <a:p>
                <a:endParaRPr lang="en-US"/>
              </a:p>
            </p:txBody>
          </p:sp>
          <p:sp>
            <p:nvSpPr>
              <p:cNvPr id="73651" name="Rectangle 121"/>
              <p:cNvSpPr>
                <a:spLocks noChangeArrowheads="1"/>
              </p:cNvSpPr>
              <p:nvPr/>
            </p:nvSpPr>
            <p:spPr bwMode="auto">
              <a:xfrm>
                <a:off x="3735" y="2721"/>
                <a:ext cx="4" cy="4"/>
              </a:xfrm>
              <a:prstGeom prst="rect">
                <a:avLst/>
              </a:prstGeom>
              <a:solidFill>
                <a:srgbClr val="00863C"/>
              </a:solidFill>
              <a:ln w="9525">
                <a:noFill/>
                <a:miter lim="800000"/>
                <a:headEnd/>
                <a:tailEnd/>
              </a:ln>
            </p:spPr>
            <p:txBody>
              <a:bodyPr>
                <a:prstTxWarp prst="textNoShape">
                  <a:avLst/>
                </a:prstTxWarp>
              </a:bodyPr>
              <a:lstStyle/>
              <a:p>
                <a:endParaRPr lang="en-US"/>
              </a:p>
            </p:txBody>
          </p:sp>
          <p:sp>
            <p:nvSpPr>
              <p:cNvPr id="73652" name="Freeform 122"/>
              <p:cNvSpPr>
                <a:spLocks/>
              </p:cNvSpPr>
              <p:nvPr/>
            </p:nvSpPr>
            <p:spPr bwMode="auto">
              <a:xfrm>
                <a:off x="3729" y="2721"/>
                <a:ext cx="6" cy="5"/>
              </a:xfrm>
              <a:custGeom>
                <a:avLst/>
                <a:gdLst>
                  <a:gd name="T0" fmla="*/ 26 w 26"/>
                  <a:gd name="T1" fmla="*/ 0 h 22"/>
                  <a:gd name="T2" fmla="*/ 26 w 26"/>
                  <a:gd name="T3" fmla="*/ 20 h 22"/>
                  <a:gd name="T4" fmla="*/ 3 w 26"/>
                  <a:gd name="T5" fmla="*/ 22 h 22"/>
                  <a:gd name="T6" fmla="*/ 0 w 26"/>
                  <a:gd name="T7" fmla="*/ 3 h 22"/>
                  <a:gd name="T8" fmla="*/ 3 w 26"/>
                  <a:gd name="T9" fmla="*/ 3 h 22"/>
                  <a:gd name="T10" fmla="*/ 26 w 26"/>
                  <a:gd name="T11" fmla="*/ 0 h 22"/>
                  <a:gd name="T12" fmla="*/ 0 60000 65536"/>
                  <a:gd name="T13" fmla="*/ 0 60000 65536"/>
                  <a:gd name="T14" fmla="*/ 0 60000 65536"/>
                  <a:gd name="T15" fmla="*/ 0 60000 65536"/>
                  <a:gd name="T16" fmla="*/ 0 60000 65536"/>
                  <a:gd name="T17" fmla="*/ 0 60000 65536"/>
                  <a:gd name="T18" fmla="*/ 0 w 26"/>
                  <a:gd name="T19" fmla="*/ 0 h 22"/>
                  <a:gd name="T20" fmla="*/ 26 w 26"/>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6" h="22">
                    <a:moveTo>
                      <a:pt x="26" y="0"/>
                    </a:moveTo>
                    <a:lnTo>
                      <a:pt x="26" y="20"/>
                    </a:lnTo>
                    <a:lnTo>
                      <a:pt x="3" y="22"/>
                    </a:lnTo>
                    <a:lnTo>
                      <a:pt x="0" y="3"/>
                    </a:lnTo>
                    <a:lnTo>
                      <a:pt x="3" y="3"/>
                    </a:lnTo>
                    <a:lnTo>
                      <a:pt x="26"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3" name="Freeform 123"/>
              <p:cNvSpPr>
                <a:spLocks/>
              </p:cNvSpPr>
              <p:nvPr/>
            </p:nvSpPr>
            <p:spPr bwMode="auto">
              <a:xfrm>
                <a:off x="3724" y="2722"/>
                <a:ext cx="6" cy="4"/>
              </a:xfrm>
              <a:custGeom>
                <a:avLst/>
                <a:gdLst>
                  <a:gd name="T0" fmla="*/ 25 w 28"/>
                  <a:gd name="T1" fmla="*/ 0 h 23"/>
                  <a:gd name="T2" fmla="*/ 28 w 28"/>
                  <a:gd name="T3" fmla="*/ 19 h 23"/>
                  <a:gd name="T4" fmla="*/ 6 w 28"/>
                  <a:gd name="T5" fmla="*/ 23 h 23"/>
                  <a:gd name="T6" fmla="*/ 0 w 28"/>
                  <a:gd name="T7" fmla="*/ 6 h 23"/>
                  <a:gd name="T8" fmla="*/ 25 w 28"/>
                  <a:gd name="T9" fmla="*/ 0 h 23"/>
                  <a:gd name="T10" fmla="*/ 0 60000 65536"/>
                  <a:gd name="T11" fmla="*/ 0 60000 65536"/>
                  <a:gd name="T12" fmla="*/ 0 60000 65536"/>
                  <a:gd name="T13" fmla="*/ 0 60000 65536"/>
                  <a:gd name="T14" fmla="*/ 0 60000 65536"/>
                  <a:gd name="T15" fmla="*/ 0 w 28"/>
                  <a:gd name="T16" fmla="*/ 0 h 23"/>
                  <a:gd name="T17" fmla="*/ 28 w 28"/>
                  <a:gd name="T18" fmla="*/ 23 h 23"/>
                </a:gdLst>
                <a:ahLst/>
                <a:cxnLst>
                  <a:cxn ang="T10">
                    <a:pos x="T0" y="T1"/>
                  </a:cxn>
                  <a:cxn ang="T11">
                    <a:pos x="T2" y="T3"/>
                  </a:cxn>
                  <a:cxn ang="T12">
                    <a:pos x="T4" y="T5"/>
                  </a:cxn>
                  <a:cxn ang="T13">
                    <a:pos x="T6" y="T7"/>
                  </a:cxn>
                  <a:cxn ang="T14">
                    <a:pos x="T8" y="T9"/>
                  </a:cxn>
                </a:cxnLst>
                <a:rect l="T15" t="T16" r="T17" b="T18"/>
                <a:pathLst>
                  <a:path w="28" h="23">
                    <a:moveTo>
                      <a:pt x="25" y="0"/>
                    </a:moveTo>
                    <a:lnTo>
                      <a:pt x="28" y="19"/>
                    </a:lnTo>
                    <a:lnTo>
                      <a:pt x="6" y="23"/>
                    </a:lnTo>
                    <a:lnTo>
                      <a:pt x="0" y="6"/>
                    </a:lnTo>
                    <a:lnTo>
                      <a:pt x="2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4" name="Freeform 124"/>
              <p:cNvSpPr>
                <a:spLocks/>
              </p:cNvSpPr>
              <p:nvPr/>
            </p:nvSpPr>
            <p:spPr bwMode="auto">
              <a:xfrm>
                <a:off x="3719" y="2723"/>
                <a:ext cx="7" cy="4"/>
              </a:xfrm>
              <a:custGeom>
                <a:avLst/>
                <a:gdLst>
                  <a:gd name="T0" fmla="*/ 26 w 32"/>
                  <a:gd name="T1" fmla="*/ 0 h 22"/>
                  <a:gd name="T2" fmla="*/ 32 w 32"/>
                  <a:gd name="T3" fmla="*/ 17 h 22"/>
                  <a:gd name="T4" fmla="*/ 6 w 32"/>
                  <a:gd name="T5" fmla="*/ 22 h 22"/>
                  <a:gd name="T6" fmla="*/ 0 w 32"/>
                  <a:gd name="T7" fmla="*/ 5 h 22"/>
                  <a:gd name="T8" fmla="*/ 26 w 32"/>
                  <a:gd name="T9" fmla="*/ 0 h 22"/>
                  <a:gd name="T10" fmla="*/ 0 60000 65536"/>
                  <a:gd name="T11" fmla="*/ 0 60000 65536"/>
                  <a:gd name="T12" fmla="*/ 0 60000 65536"/>
                  <a:gd name="T13" fmla="*/ 0 60000 65536"/>
                  <a:gd name="T14" fmla="*/ 0 60000 65536"/>
                  <a:gd name="T15" fmla="*/ 0 w 32"/>
                  <a:gd name="T16" fmla="*/ 0 h 22"/>
                  <a:gd name="T17" fmla="*/ 32 w 32"/>
                  <a:gd name="T18" fmla="*/ 22 h 22"/>
                </a:gdLst>
                <a:ahLst/>
                <a:cxnLst>
                  <a:cxn ang="T10">
                    <a:pos x="T0" y="T1"/>
                  </a:cxn>
                  <a:cxn ang="T11">
                    <a:pos x="T2" y="T3"/>
                  </a:cxn>
                  <a:cxn ang="T12">
                    <a:pos x="T4" y="T5"/>
                  </a:cxn>
                  <a:cxn ang="T13">
                    <a:pos x="T6" y="T7"/>
                  </a:cxn>
                  <a:cxn ang="T14">
                    <a:pos x="T8" y="T9"/>
                  </a:cxn>
                </a:cxnLst>
                <a:rect l="T15" t="T16" r="T17" b="T18"/>
                <a:pathLst>
                  <a:path w="32" h="22">
                    <a:moveTo>
                      <a:pt x="26" y="0"/>
                    </a:moveTo>
                    <a:lnTo>
                      <a:pt x="32" y="17"/>
                    </a:lnTo>
                    <a:lnTo>
                      <a:pt x="6" y="22"/>
                    </a:lnTo>
                    <a:lnTo>
                      <a:pt x="0" y="5"/>
                    </a:lnTo>
                    <a:lnTo>
                      <a:pt x="26"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5" name="Freeform 125"/>
              <p:cNvSpPr>
                <a:spLocks/>
              </p:cNvSpPr>
              <p:nvPr/>
            </p:nvSpPr>
            <p:spPr bwMode="auto">
              <a:xfrm>
                <a:off x="3713" y="2724"/>
                <a:ext cx="7" cy="5"/>
              </a:xfrm>
              <a:custGeom>
                <a:avLst/>
                <a:gdLst>
                  <a:gd name="T0" fmla="*/ 29 w 35"/>
                  <a:gd name="T1" fmla="*/ 0 h 27"/>
                  <a:gd name="T2" fmla="*/ 35 w 35"/>
                  <a:gd name="T3" fmla="*/ 17 h 27"/>
                  <a:gd name="T4" fmla="*/ 9 w 35"/>
                  <a:gd name="T5" fmla="*/ 27 h 27"/>
                  <a:gd name="T6" fmla="*/ 0 w 35"/>
                  <a:gd name="T7" fmla="*/ 6 h 27"/>
                  <a:gd name="T8" fmla="*/ 3 w 35"/>
                  <a:gd name="T9" fmla="*/ 6 h 27"/>
                  <a:gd name="T10" fmla="*/ 29 w 35"/>
                  <a:gd name="T11" fmla="*/ 0 h 27"/>
                  <a:gd name="T12" fmla="*/ 0 60000 65536"/>
                  <a:gd name="T13" fmla="*/ 0 60000 65536"/>
                  <a:gd name="T14" fmla="*/ 0 60000 65536"/>
                  <a:gd name="T15" fmla="*/ 0 60000 65536"/>
                  <a:gd name="T16" fmla="*/ 0 60000 65536"/>
                  <a:gd name="T17" fmla="*/ 0 60000 65536"/>
                  <a:gd name="T18" fmla="*/ 0 w 35"/>
                  <a:gd name="T19" fmla="*/ 0 h 27"/>
                  <a:gd name="T20" fmla="*/ 35 w 35"/>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5" h="27">
                    <a:moveTo>
                      <a:pt x="29" y="0"/>
                    </a:moveTo>
                    <a:lnTo>
                      <a:pt x="35" y="17"/>
                    </a:lnTo>
                    <a:lnTo>
                      <a:pt x="9" y="27"/>
                    </a:lnTo>
                    <a:lnTo>
                      <a:pt x="0" y="6"/>
                    </a:lnTo>
                    <a:lnTo>
                      <a:pt x="3" y="6"/>
                    </a:lnTo>
                    <a:lnTo>
                      <a:pt x="29"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6" name="Freeform 126"/>
              <p:cNvSpPr>
                <a:spLocks/>
              </p:cNvSpPr>
              <p:nvPr/>
            </p:nvSpPr>
            <p:spPr bwMode="auto">
              <a:xfrm>
                <a:off x="3703" y="2725"/>
                <a:ext cx="12" cy="8"/>
              </a:xfrm>
              <a:custGeom>
                <a:avLst/>
                <a:gdLst>
                  <a:gd name="T0" fmla="*/ 52 w 61"/>
                  <a:gd name="T1" fmla="*/ 0 h 40"/>
                  <a:gd name="T2" fmla="*/ 61 w 61"/>
                  <a:gd name="T3" fmla="*/ 21 h 40"/>
                  <a:gd name="T4" fmla="*/ 8 w 61"/>
                  <a:gd name="T5" fmla="*/ 40 h 40"/>
                  <a:gd name="T6" fmla="*/ 0 w 61"/>
                  <a:gd name="T7" fmla="*/ 23 h 40"/>
                  <a:gd name="T8" fmla="*/ 52 w 61"/>
                  <a:gd name="T9" fmla="*/ 0 h 40"/>
                  <a:gd name="T10" fmla="*/ 0 60000 65536"/>
                  <a:gd name="T11" fmla="*/ 0 60000 65536"/>
                  <a:gd name="T12" fmla="*/ 0 60000 65536"/>
                  <a:gd name="T13" fmla="*/ 0 60000 65536"/>
                  <a:gd name="T14" fmla="*/ 0 60000 65536"/>
                  <a:gd name="T15" fmla="*/ 0 w 61"/>
                  <a:gd name="T16" fmla="*/ 0 h 40"/>
                  <a:gd name="T17" fmla="*/ 61 w 61"/>
                  <a:gd name="T18" fmla="*/ 40 h 40"/>
                </a:gdLst>
                <a:ahLst/>
                <a:cxnLst>
                  <a:cxn ang="T10">
                    <a:pos x="T0" y="T1"/>
                  </a:cxn>
                  <a:cxn ang="T11">
                    <a:pos x="T2" y="T3"/>
                  </a:cxn>
                  <a:cxn ang="T12">
                    <a:pos x="T4" y="T5"/>
                  </a:cxn>
                  <a:cxn ang="T13">
                    <a:pos x="T6" y="T7"/>
                  </a:cxn>
                  <a:cxn ang="T14">
                    <a:pos x="T8" y="T9"/>
                  </a:cxn>
                </a:cxnLst>
                <a:rect l="T15" t="T16" r="T17" b="T18"/>
                <a:pathLst>
                  <a:path w="61" h="40">
                    <a:moveTo>
                      <a:pt x="52" y="0"/>
                    </a:moveTo>
                    <a:lnTo>
                      <a:pt x="61" y="21"/>
                    </a:lnTo>
                    <a:lnTo>
                      <a:pt x="8" y="40"/>
                    </a:lnTo>
                    <a:lnTo>
                      <a:pt x="0" y="23"/>
                    </a:lnTo>
                    <a:lnTo>
                      <a:pt x="52"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7" name="Freeform 127"/>
              <p:cNvSpPr>
                <a:spLocks/>
              </p:cNvSpPr>
              <p:nvPr/>
            </p:nvSpPr>
            <p:spPr bwMode="auto">
              <a:xfrm>
                <a:off x="3692" y="2730"/>
                <a:ext cx="13" cy="8"/>
              </a:xfrm>
              <a:custGeom>
                <a:avLst/>
                <a:gdLst>
                  <a:gd name="T0" fmla="*/ 55 w 63"/>
                  <a:gd name="T1" fmla="*/ 0 h 43"/>
                  <a:gd name="T2" fmla="*/ 63 w 63"/>
                  <a:gd name="T3" fmla="*/ 17 h 43"/>
                  <a:gd name="T4" fmla="*/ 9 w 63"/>
                  <a:gd name="T5" fmla="*/ 43 h 43"/>
                  <a:gd name="T6" fmla="*/ 0 w 63"/>
                  <a:gd name="T7" fmla="*/ 26 h 43"/>
                  <a:gd name="T8" fmla="*/ 55 w 63"/>
                  <a:gd name="T9" fmla="*/ 0 h 43"/>
                  <a:gd name="T10" fmla="*/ 0 60000 65536"/>
                  <a:gd name="T11" fmla="*/ 0 60000 65536"/>
                  <a:gd name="T12" fmla="*/ 0 60000 65536"/>
                  <a:gd name="T13" fmla="*/ 0 60000 65536"/>
                  <a:gd name="T14" fmla="*/ 0 60000 65536"/>
                  <a:gd name="T15" fmla="*/ 0 w 63"/>
                  <a:gd name="T16" fmla="*/ 0 h 43"/>
                  <a:gd name="T17" fmla="*/ 63 w 63"/>
                  <a:gd name="T18" fmla="*/ 43 h 43"/>
                </a:gdLst>
                <a:ahLst/>
                <a:cxnLst>
                  <a:cxn ang="T10">
                    <a:pos x="T0" y="T1"/>
                  </a:cxn>
                  <a:cxn ang="T11">
                    <a:pos x="T2" y="T3"/>
                  </a:cxn>
                  <a:cxn ang="T12">
                    <a:pos x="T4" y="T5"/>
                  </a:cxn>
                  <a:cxn ang="T13">
                    <a:pos x="T6" y="T7"/>
                  </a:cxn>
                  <a:cxn ang="T14">
                    <a:pos x="T8" y="T9"/>
                  </a:cxn>
                </a:cxnLst>
                <a:rect l="T15" t="T16" r="T17" b="T18"/>
                <a:pathLst>
                  <a:path w="63" h="43">
                    <a:moveTo>
                      <a:pt x="55" y="0"/>
                    </a:moveTo>
                    <a:lnTo>
                      <a:pt x="63" y="17"/>
                    </a:lnTo>
                    <a:lnTo>
                      <a:pt x="9" y="43"/>
                    </a:lnTo>
                    <a:lnTo>
                      <a:pt x="0" y="26"/>
                    </a:lnTo>
                    <a:lnTo>
                      <a:pt x="5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8" name="Freeform 128"/>
              <p:cNvSpPr>
                <a:spLocks/>
              </p:cNvSpPr>
              <p:nvPr/>
            </p:nvSpPr>
            <p:spPr bwMode="auto">
              <a:xfrm>
                <a:off x="3681" y="2735"/>
                <a:ext cx="13" cy="9"/>
              </a:xfrm>
              <a:custGeom>
                <a:avLst/>
                <a:gdLst>
                  <a:gd name="T0" fmla="*/ 55 w 64"/>
                  <a:gd name="T1" fmla="*/ 0 h 46"/>
                  <a:gd name="T2" fmla="*/ 64 w 64"/>
                  <a:gd name="T3" fmla="*/ 17 h 46"/>
                  <a:gd name="T4" fmla="*/ 12 w 64"/>
                  <a:gd name="T5" fmla="*/ 46 h 46"/>
                  <a:gd name="T6" fmla="*/ 0 w 64"/>
                  <a:gd name="T7" fmla="*/ 28 h 46"/>
                  <a:gd name="T8" fmla="*/ 55 w 64"/>
                  <a:gd name="T9" fmla="*/ 0 h 46"/>
                  <a:gd name="T10" fmla="*/ 0 60000 65536"/>
                  <a:gd name="T11" fmla="*/ 0 60000 65536"/>
                  <a:gd name="T12" fmla="*/ 0 60000 65536"/>
                  <a:gd name="T13" fmla="*/ 0 60000 65536"/>
                  <a:gd name="T14" fmla="*/ 0 60000 65536"/>
                  <a:gd name="T15" fmla="*/ 0 w 64"/>
                  <a:gd name="T16" fmla="*/ 0 h 46"/>
                  <a:gd name="T17" fmla="*/ 64 w 64"/>
                  <a:gd name="T18" fmla="*/ 46 h 46"/>
                </a:gdLst>
                <a:ahLst/>
                <a:cxnLst>
                  <a:cxn ang="T10">
                    <a:pos x="T0" y="T1"/>
                  </a:cxn>
                  <a:cxn ang="T11">
                    <a:pos x="T2" y="T3"/>
                  </a:cxn>
                  <a:cxn ang="T12">
                    <a:pos x="T4" y="T5"/>
                  </a:cxn>
                  <a:cxn ang="T13">
                    <a:pos x="T6" y="T7"/>
                  </a:cxn>
                  <a:cxn ang="T14">
                    <a:pos x="T8" y="T9"/>
                  </a:cxn>
                </a:cxnLst>
                <a:rect l="T15" t="T16" r="T17" b="T18"/>
                <a:pathLst>
                  <a:path w="64" h="46">
                    <a:moveTo>
                      <a:pt x="55" y="0"/>
                    </a:moveTo>
                    <a:lnTo>
                      <a:pt x="64" y="17"/>
                    </a:lnTo>
                    <a:lnTo>
                      <a:pt x="12" y="46"/>
                    </a:lnTo>
                    <a:lnTo>
                      <a:pt x="0" y="28"/>
                    </a:lnTo>
                    <a:lnTo>
                      <a:pt x="5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59" name="Freeform 129"/>
              <p:cNvSpPr>
                <a:spLocks/>
              </p:cNvSpPr>
              <p:nvPr/>
            </p:nvSpPr>
            <p:spPr bwMode="auto">
              <a:xfrm>
                <a:off x="3660" y="2741"/>
                <a:ext cx="23" cy="16"/>
              </a:xfrm>
              <a:custGeom>
                <a:avLst/>
                <a:gdLst>
                  <a:gd name="T0" fmla="*/ 106 w 118"/>
                  <a:gd name="T1" fmla="*/ 0 h 84"/>
                  <a:gd name="T2" fmla="*/ 118 w 118"/>
                  <a:gd name="T3" fmla="*/ 18 h 84"/>
                  <a:gd name="T4" fmla="*/ 9 w 118"/>
                  <a:gd name="T5" fmla="*/ 84 h 84"/>
                  <a:gd name="T6" fmla="*/ 0 w 118"/>
                  <a:gd name="T7" fmla="*/ 67 h 84"/>
                  <a:gd name="T8" fmla="*/ 106 w 118"/>
                  <a:gd name="T9" fmla="*/ 0 h 84"/>
                  <a:gd name="T10" fmla="*/ 0 60000 65536"/>
                  <a:gd name="T11" fmla="*/ 0 60000 65536"/>
                  <a:gd name="T12" fmla="*/ 0 60000 65536"/>
                  <a:gd name="T13" fmla="*/ 0 60000 65536"/>
                  <a:gd name="T14" fmla="*/ 0 60000 65536"/>
                  <a:gd name="T15" fmla="*/ 0 w 118"/>
                  <a:gd name="T16" fmla="*/ 0 h 84"/>
                  <a:gd name="T17" fmla="*/ 118 w 118"/>
                  <a:gd name="T18" fmla="*/ 84 h 84"/>
                </a:gdLst>
                <a:ahLst/>
                <a:cxnLst>
                  <a:cxn ang="T10">
                    <a:pos x="T0" y="T1"/>
                  </a:cxn>
                  <a:cxn ang="T11">
                    <a:pos x="T2" y="T3"/>
                  </a:cxn>
                  <a:cxn ang="T12">
                    <a:pos x="T4" y="T5"/>
                  </a:cxn>
                  <a:cxn ang="T13">
                    <a:pos x="T6" y="T7"/>
                  </a:cxn>
                  <a:cxn ang="T14">
                    <a:pos x="T8" y="T9"/>
                  </a:cxn>
                </a:cxnLst>
                <a:rect l="T15" t="T16" r="T17" b="T18"/>
                <a:pathLst>
                  <a:path w="118" h="84">
                    <a:moveTo>
                      <a:pt x="106" y="0"/>
                    </a:moveTo>
                    <a:lnTo>
                      <a:pt x="118" y="18"/>
                    </a:lnTo>
                    <a:lnTo>
                      <a:pt x="9" y="84"/>
                    </a:lnTo>
                    <a:lnTo>
                      <a:pt x="0" y="67"/>
                    </a:lnTo>
                    <a:lnTo>
                      <a:pt x="106"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0" name="Freeform 130"/>
              <p:cNvSpPr>
                <a:spLocks/>
              </p:cNvSpPr>
              <p:nvPr/>
            </p:nvSpPr>
            <p:spPr bwMode="auto">
              <a:xfrm>
                <a:off x="3649" y="2754"/>
                <a:ext cx="13" cy="10"/>
              </a:xfrm>
              <a:custGeom>
                <a:avLst/>
                <a:gdLst>
                  <a:gd name="T0" fmla="*/ 55 w 64"/>
                  <a:gd name="T1" fmla="*/ 0 h 49"/>
                  <a:gd name="T2" fmla="*/ 64 w 64"/>
                  <a:gd name="T3" fmla="*/ 17 h 49"/>
                  <a:gd name="T4" fmla="*/ 8 w 64"/>
                  <a:gd name="T5" fmla="*/ 49 h 49"/>
                  <a:gd name="T6" fmla="*/ 0 w 64"/>
                  <a:gd name="T7" fmla="*/ 32 h 49"/>
                  <a:gd name="T8" fmla="*/ 55 w 64"/>
                  <a:gd name="T9" fmla="*/ 0 h 49"/>
                  <a:gd name="T10" fmla="*/ 0 60000 65536"/>
                  <a:gd name="T11" fmla="*/ 0 60000 65536"/>
                  <a:gd name="T12" fmla="*/ 0 60000 65536"/>
                  <a:gd name="T13" fmla="*/ 0 60000 65536"/>
                  <a:gd name="T14" fmla="*/ 0 60000 65536"/>
                  <a:gd name="T15" fmla="*/ 0 w 64"/>
                  <a:gd name="T16" fmla="*/ 0 h 49"/>
                  <a:gd name="T17" fmla="*/ 64 w 64"/>
                  <a:gd name="T18" fmla="*/ 49 h 49"/>
                </a:gdLst>
                <a:ahLst/>
                <a:cxnLst>
                  <a:cxn ang="T10">
                    <a:pos x="T0" y="T1"/>
                  </a:cxn>
                  <a:cxn ang="T11">
                    <a:pos x="T2" y="T3"/>
                  </a:cxn>
                  <a:cxn ang="T12">
                    <a:pos x="T4" y="T5"/>
                  </a:cxn>
                  <a:cxn ang="T13">
                    <a:pos x="T6" y="T7"/>
                  </a:cxn>
                  <a:cxn ang="T14">
                    <a:pos x="T8" y="T9"/>
                  </a:cxn>
                </a:cxnLst>
                <a:rect l="T15" t="T16" r="T17" b="T18"/>
                <a:pathLst>
                  <a:path w="64" h="49">
                    <a:moveTo>
                      <a:pt x="55" y="0"/>
                    </a:moveTo>
                    <a:lnTo>
                      <a:pt x="64" y="17"/>
                    </a:lnTo>
                    <a:lnTo>
                      <a:pt x="8" y="49"/>
                    </a:lnTo>
                    <a:lnTo>
                      <a:pt x="0" y="32"/>
                    </a:lnTo>
                    <a:lnTo>
                      <a:pt x="5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1" name="Freeform 131"/>
              <p:cNvSpPr>
                <a:spLocks/>
              </p:cNvSpPr>
              <p:nvPr/>
            </p:nvSpPr>
            <p:spPr bwMode="auto">
              <a:xfrm>
                <a:off x="3638" y="2760"/>
                <a:ext cx="12" cy="10"/>
              </a:xfrm>
              <a:custGeom>
                <a:avLst/>
                <a:gdLst>
                  <a:gd name="T0" fmla="*/ 55 w 63"/>
                  <a:gd name="T1" fmla="*/ 0 h 49"/>
                  <a:gd name="T2" fmla="*/ 63 w 63"/>
                  <a:gd name="T3" fmla="*/ 17 h 49"/>
                  <a:gd name="T4" fmla="*/ 9 w 63"/>
                  <a:gd name="T5" fmla="*/ 49 h 49"/>
                  <a:gd name="T6" fmla="*/ 0 w 63"/>
                  <a:gd name="T7" fmla="*/ 28 h 49"/>
                  <a:gd name="T8" fmla="*/ 55 w 63"/>
                  <a:gd name="T9" fmla="*/ 0 h 49"/>
                  <a:gd name="T10" fmla="*/ 0 60000 65536"/>
                  <a:gd name="T11" fmla="*/ 0 60000 65536"/>
                  <a:gd name="T12" fmla="*/ 0 60000 65536"/>
                  <a:gd name="T13" fmla="*/ 0 60000 65536"/>
                  <a:gd name="T14" fmla="*/ 0 60000 65536"/>
                  <a:gd name="T15" fmla="*/ 0 w 63"/>
                  <a:gd name="T16" fmla="*/ 0 h 49"/>
                  <a:gd name="T17" fmla="*/ 63 w 63"/>
                  <a:gd name="T18" fmla="*/ 49 h 49"/>
                </a:gdLst>
                <a:ahLst/>
                <a:cxnLst>
                  <a:cxn ang="T10">
                    <a:pos x="T0" y="T1"/>
                  </a:cxn>
                  <a:cxn ang="T11">
                    <a:pos x="T2" y="T3"/>
                  </a:cxn>
                  <a:cxn ang="T12">
                    <a:pos x="T4" y="T5"/>
                  </a:cxn>
                  <a:cxn ang="T13">
                    <a:pos x="T6" y="T7"/>
                  </a:cxn>
                  <a:cxn ang="T14">
                    <a:pos x="T8" y="T9"/>
                  </a:cxn>
                </a:cxnLst>
                <a:rect l="T15" t="T16" r="T17" b="T18"/>
                <a:pathLst>
                  <a:path w="63" h="49">
                    <a:moveTo>
                      <a:pt x="55" y="0"/>
                    </a:moveTo>
                    <a:lnTo>
                      <a:pt x="63" y="17"/>
                    </a:lnTo>
                    <a:lnTo>
                      <a:pt x="9" y="49"/>
                    </a:lnTo>
                    <a:lnTo>
                      <a:pt x="0" y="28"/>
                    </a:lnTo>
                    <a:lnTo>
                      <a:pt x="5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2" name="Freeform 132"/>
              <p:cNvSpPr>
                <a:spLocks/>
              </p:cNvSpPr>
              <p:nvPr/>
            </p:nvSpPr>
            <p:spPr bwMode="auto">
              <a:xfrm>
                <a:off x="3627" y="2766"/>
                <a:ext cx="13" cy="9"/>
              </a:xfrm>
              <a:custGeom>
                <a:avLst/>
                <a:gdLst>
                  <a:gd name="T0" fmla="*/ 55 w 64"/>
                  <a:gd name="T1" fmla="*/ 0 h 47"/>
                  <a:gd name="T2" fmla="*/ 64 w 64"/>
                  <a:gd name="T3" fmla="*/ 21 h 47"/>
                  <a:gd name="T4" fmla="*/ 10 w 64"/>
                  <a:gd name="T5" fmla="*/ 43 h 47"/>
                  <a:gd name="T6" fmla="*/ 10 w 64"/>
                  <a:gd name="T7" fmla="*/ 47 h 47"/>
                  <a:gd name="T8" fmla="*/ 0 w 64"/>
                  <a:gd name="T9" fmla="*/ 26 h 47"/>
                  <a:gd name="T10" fmla="*/ 55 w 64"/>
                  <a:gd name="T11" fmla="*/ 0 h 47"/>
                  <a:gd name="T12" fmla="*/ 0 60000 65536"/>
                  <a:gd name="T13" fmla="*/ 0 60000 65536"/>
                  <a:gd name="T14" fmla="*/ 0 60000 65536"/>
                  <a:gd name="T15" fmla="*/ 0 60000 65536"/>
                  <a:gd name="T16" fmla="*/ 0 60000 65536"/>
                  <a:gd name="T17" fmla="*/ 0 60000 65536"/>
                  <a:gd name="T18" fmla="*/ 0 w 64"/>
                  <a:gd name="T19" fmla="*/ 0 h 47"/>
                  <a:gd name="T20" fmla="*/ 64 w 6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64" h="47">
                    <a:moveTo>
                      <a:pt x="55" y="0"/>
                    </a:moveTo>
                    <a:lnTo>
                      <a:pt x="64" y="21"/>
                    </a:lnTo>
                    <a:lnTo>
                      <a:pt x="10" y="43"/>
                    </a:lnTo>
                    <a:lnTo>
                      <a:pt x="10" y="47"/>
                    </a:lnTo>
                    <a:lnTo>
                      <a:pt x="0" y="26"/>
                    </a:lnTo>
                    <a:lnTo>
                      <a:pt x="5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3" name="Freeform 133"/>
              <p:cNvSpPr>
                <a:spLocks/>
              </p:cNvSpPr>
              <p:nvPr/>
            </p:nvSpPr>
            <p:spPr bwMode="auto">
              <a:xfrm>
                <a:off x="3616" y="2771"/>
                <a:ext cx="13" cy="8"/>
              </a:xfrm>
              <a:custGeom>
                <a:avLst/>
                <a:gdLst>
                  <a:gd name="T0" fmla="*/ 52 w 62"/>
                  <a:gd name="T1" fmla="*/ 0 h 38"/>
                  <a:gd name="T2" fmla="*/ 62 w 62"/>
                  <a:gd name="T3" fmla="*/ 21 h 38"/>
                  <a:gd name="T4" fmla="*/ 6 w 62"/>
                  <a:gd name="T5" fmla="*/ 38 h 38"/>
                  <a:gd name="T6" fmla="*/ 4 w 62"/>
                  <a:gd name="T7" fmla="*/ 38 h 38"/>
                  <a:gd name="T8" fmla="*/ 0 w 62"/>
                  <a:gd name="T9" fmla="*/ 17 h 38"/>
                  <a:gd name="T10" fmla="*/ 52 w 62"/>
                  <a:gd name="T11" fmla="*/ 0 h 38"/>
                  <a:gd name="T12" fmla="*/ 0 60000 65536"/>
                  <a:gd name="T13" fmla="*/ 0 60000 65536"/>
                  <a:gd name="T14" fmla="*/ 0 60000 65536"/>
                  <a:gd name="T15" fmla="*/ 0 60000 65536"/>
                  <a:gd name="T16" fmla="*/ 0 60000 65536"/>
                  <a:gd name="T17" fmla="*/ 0 60000 65536"/>
                  <a:gd name="T18" fmla="*/ 0 w 62"/>
                  <a:gd name="T19" fmla="*/ 0 h 38"/>
                  <a:gd name="T20" fmla="*/ 62 w 6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62" h="38">
                    <a:moveTo>
                      <a:pt x="52" y="0"/>
                    </a:moveTo>
                    <a:lnTo>
                      <a:pt x="62" y="21"/>
                    </a:lnTo>
                    <a:lnTo>
                      <a:pt x="6" y="38"/>
                    </a:lnTo>
                    <a:lnTo>
                      <a:pt x="4" y="38"/>
                    </a:lnTo>
                    <a:lnTo>
                      <a:pt x="0" y="17"/>
                    </a:lnTo>
                    <a:lnTo>
                      <a:pt x="52"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4" name="Freeform 134"/>
              <p:cNvSpPr>
                <a:spLocks/>
              </p:cNvSpPr>
              <p:nvPr/>
            </p:nvSpPr>
            <p:spPr bwMode="auto">
              <a:xfrm>
                <a:off x="3611" y="2775"/>
                <a:ext cx="6" cy="6"/>
              </a:xfrm>
              <a:custGeom>
                <a:avLst/>
                <a:gdLst>
                  <a:gd name="T0" fmla="*/ 25 w 29"/>
                  <a:gd name="T1" fmla="*/ 0 h 30"/>
                  <a:gd name="T2" fmla="*/ 29 w 29"/>
                  <a:gd name="T3" fmla="*/ 21 h 30"/>
                  <a:gd name="T4" fmla="*/ 3 w 29"/>
                  <a:gd name="T5" fmla="*/ 26 h 30"/>
                  <a:gd name="T6" fmla="*/ 3 w 29"/>
                  <a:gd name="T7" fmla="*/ 30 h 30"/>
                  <a:gd name="T8" fmla="*/ 0 w 29"/>
                  <a:gd name="T9" fmla="*/ 9 h 30"/>
                  <a:gd name="T10" fmla="*/ 25 w 29"/>
                  <a:gd name="T11" fmla="*/ 0 h 30"/>
                  <a:gd name="T12" fmla="*/ 0 60000 65536"/>
                  <a:gd name="T13" fmla="*/ 0 60000 65536"/>
                  <a:gd name="T14" fmla="*/ 0 60000 65536"/>
                  <a:gd name="T15" fmla="*/ 0 60000 65536"/>
                  <a:gd name="T16" fmla="*/ 0 60000 65536"/>
                  <a:gd name="T17" fmla="*/ 0 60000 65536"/>
                  <a:gd name="T18" fmla="*/ 0 w 29"/>
                  <a:gd name="T19" fmla="*/ 0 h 30"/>
                  <a:gd name="T20" fmla="*/ 29 w 29"/>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9" h="30">
                    <a:moveTo>
                      <a:pt x="25" y="0"/>
                    </a:moveTo>
                    <a:lnTo>
                      <a:pt x="29" y="21"/>
                    </a:lnTo>
                    <a:lnTo>
                      <a:pt x="3" y="26"/>
                    </a:lnTo>
                    <a:lnTo>
                      <a:pt x="3" y="30"/>
                    </a:lnTo>
                    <a:lnTo>
                      <a:pt x="0" y="9"/>
                    </a:lnTo>
                    <a:lnTo>
                      <a:pt x="25"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5" name="Freeform 135"/>
              <p:cNvSpPr>
                <a:spLocks/>
              </p:cNvSpPr>
              <p:nvPr/>
            </p:nvSpPr>
            <p:spPr bwMode="auto">
              <a:xfrm>
                <a:off x="3606" y="2776"/>
                <a:ext cx="6" cy="5"/>
              </a:xfrm>
              <a:custGeom>
                <a:avLst/>
                <a:gdLst>
                  <a:gd name="T0" fmla="*/ 29 w 32"/>
                  <a:gd name="T1" fmla="*/ 0 h 23"/>
                  <a:gd name="T2" fmla="*/ 32 w 32"/>
                  <a:gd name="T3" fmla="*/ 21 h 23"/>
                  <a:gd name="T4" fmla="*/ 3 w 32"/>
                  <a:gd name="T5" fmla="*/ 23 h 23"/>
                  <a:gd name="T6" fmla="*/ 0 w 32"/>
                  <a:gd name="T7" fmla="*/ 3 h 23"/>
                  <a:gd name="T8" fmla="*/ 29 w 32"/>
                  <a:gd name="T9" fmla="*/ 0 h 23"/>
                  <a:gd name="T10" fmla="*/ 0 60000 65536"/>
                  <a:gd name="T11" fmla="*/ 0 60000 65536"/>
                  <a:gd name="T12" fmla="*/ 0 60000 65536"/>
                  <a:gd name="T13" fmla="*/ 0 60000 65536"/>
                  <a:gd name="T14" fmla="*/ 0 60000 65536"/>
                  <a:gd name="T15" fmla="*/ 0 w 32"/>
                  <a:gd name="T16" fmla="*/ 0 h 23"/>
                  <a:gd name="T17" fmla="*/ 32 w 32"/>
                  <a:gd name="T18" fmla="*/ 23 h 23"/>
                </a:gdLst>
                <a:ahLst/>
                <a:cxnLst>
                  <a:cxn ang="T10">
                    <a:pos x="T0" y="T1"/>
                  </a:cxn>
                  <a:cxn ang="T11">
                    <a:pos x="T2" y="T3"/>
                  </a:cxn>
                  <a:cxn ang="T12">
                    <a:pos x="T4" y="T5"/>
                  </a:cxn>
                  <a:cxn ang="T13">
                    <a:pos x="T6" y="T7"/>
                  </a:cxn>
                  <a:cxn ang="T14">
                    <a:pos x="T8" y="T9"/>
                  </a:cxn>
                </a:cxnLst>
                <a:rect l="T15" t="T16" r="T17" b="T18"/>
                <a:pathLst>
                  <a:path w="32" h="23">
                    <a:moveTo>
                      <a:pt x="29" y="0"/>
                    </a:moveTo>
                    <a:lnTo>
                      <a:pt x="32" y="21"/>
                    </a:lnTo>
                    <a:lnTo>
                      <a:pt x="3" y="23"/>
                    </a:lnTo>
                    <a:lnTo>
                      <a:pt x="0" y="3"/>
                    </a:lnTo>
                    <a:lnTo>
                      <a:pt x="29"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6" name="Freeform 136"/>
              <p:cNvSpPr>
                <a:spLocks/>
              </p:cNvSpPr>
              <p:nvPr/>
            </p:nvSpPr>
            <p:spPr bwMode="auto">
              <a:xfrm>
                <a:off x="3600" y="2777"/>
                <a:ext cx="6" cy="5"/>
              </a:xfrm>
              <a:custGeom>
                <a:avLst/>
                <a:gdLst>
                  <a:gd name="T0" fmla="*/ 26 w 29"/>
                  <a:gd name="T1" fmla="*/ 0 h 23"/>
                  <a:gd name="T2" fmla="*/ 29 w 29"/>
                  <a:gd name="T3" fmla="*/ 20 h 23"/>
                  <a:gd name="T4" fmla="*/ 3 w 29"/>
                  <a:gd name="T5" fmla="*/ 23 h 23"/>
                  <a:gd name="T6" fmla="*/ 0 w 29"/>
                  <a:gd name="T7" fmla="*/ 23 h 23"/>
                  <a:gd name="T8" fmla="*/ 0 w 29"/>
                  <a:gd name="T9" fmla="*/ 3 h 23"/>
                  <a:gd name="T10" fmla="*/ 26 w 29"/>
                  <a:gd name="T11" fmla="*/ 0 h 23"/>
                  <a:gd name="T12" fmla="*/ 0 60000 65536"/>
                  <a:gd name="T13" fmla="*/ 0 60000 65536"/>
                  <a:gd name="T14" fmla="*/ 0 60000 65536"/>
                  <a:gd name="T15" fmla="*/ 0 60000 65536"/>
                  <a:gd name="T16" fmla="*/ 0 60000 65536"/>
                  <a:gd name="T17" fmla="*/ 0 60000 65536"/>
                  <a:gd name="T18" fmla="*/ 0 w 29"/>
                  <a:gd name="T19" fmla="*/ 0 h 23"/>
                  <a:gd name="T20" fmla="*/ 29 w 2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9" h="23">
                    <a:moveTo>
                      <a:pt x="26" y="0"/>
                    </a:moveTo>
                    <a:lnTo>
                      <a:pt x="29" y="20"/>
                    </a:lnTo>
                    <a:lnTo>
                      <a:pt x="3" y="23"/>
                    </a:lnTo>
                    <a:lnTo>
                      <a:pt x="0" y="23"/>
                    </a:lnTo>
                    <a:lnTo>
                      <a:pt x="0" y="3"/>
                    </a:lnTo>
                    <a:lnTo>
                      <a:pt x="26" y="0"/>
                    </a:lnTo>
                    <a:close/>
                  </a:path>
                </a:pathLst>
              </a:custGeom>
              <a:solidFill>
                <a:srgbClr val="00863C"/>
              </a:solidFill>
              <a:ln w="9525">
                <a:noFill/>
                <a:round/>
                <a:headEnd/>
                <a:tailEnd/>
              </a:ln>
            </p:spPr>
            <p:txBody>
              <a:bodyPr>
                <a:prstTxWarp prst="textNoShape">
                  <a:avLst/>
                </a:prstTxWarp>
              </a:bodyPr>
              <a:lstStyle/>
              <a:p>
                <a:endParaRPr lang="en-US"/>
              </a:p>
            </p:txBody>
          </p:sp>
          <p:sp>
            <p:nvSpPr>
              <p:cNvPr id="73667" name="Rectangle 137"/>
              <p:cNvSpPr>
                <a:spLocks noChangeArrowheads="1"/>
              </p:cNvSpPr>
              <p:nvPr/>
            </p:nvSpPr>
            <p:spPr bwMode="auto">
              <a:xfrm>
                <a:off x="3595" y="2778"/>
                <a:ext cx="5" cy="4"/>
              </a:xfrm>
              <a:prstGeom prst="rect">
                <a:avLst/>
              </a:prstGeom>
              <a:solidFill>
                <a:srgbClr val="00863C"/>
              </a:solidFill>
              <a:ln w="9525">
                <a:noFill/>
                <a:miter lim="800000"/>
                <a:headEnd/>
                <a:tailEnd/>
              </a:ln>
            </p:spPr>
            <p:txBody>
              <a:bodyPr>
                <a:prstTxWarp prst="textNoShape">
                  <a:avLst/>
                </a:prstTxWarp>
              </a:bodyPr>
              <a:lstStyle/>
              <a:p>
                <a:endParaRPr lang="en-US"/>
              </a:p>
            </p:txBody>
          </p:sp>
          <p:sp>
            <p:nvSpPr>
              <p:cNvPr id="73668" name="Freeform 138"/>
              <p:cNvSpPr>
                <a:spLocks/>
              </p:cNvSpPr>
              <p:nvPr/>
            </p:nvSpPr>
            <p:spPr bwMode="auto">
              <a:xfrm>
                <a:off x="3589" y="2777"/>
                <a:ext cx="6" cy="5"/>
              </a:xfrm>
              <a:custGeom>
                <a:avLst/>
                <a:gdLst>
                  <a:gd name="T0" fmla="*/ 29 w 29"/>
                  <a:gd name="T1" fmla="*/ 3 h 23"/>
                  <a:gd name="T2" fmla="*/ 29 w 29"/>
                  <a:gd name="T3" fmla="*/ 23 h 23"/>
                  <a:gd name="T4" fmla="*/ 0 w 29"/>
                  <a:gd name="T5" fmla="*/ 20 h 23"/>
                  <a:gd name="T6" fmla="*/ 0 w 29"/>
                  <a:gd name="T7" fmla="*/ 18 h 23"/>
                  <a:gd name="T8" fmla="*/ 4 w 29"/>
                  <a:gd name="T9" fmla="*/ 0 h 23"/>
                  <a:gd name="T10" fmla="*/ 29 w 29"/>
                  <a:gd name="T11" fmla="*/ 3 h 23"/>
                  <a:gd name="T12" fmla="*/ 0 60000 65536"/>
                  <a:gd name="T13" fmla="*/ 0 60000 65536"/>
                  <a:gd name="T14" fmla="*/ 0 60000 65536"/>
                  <a:gd name="T15" fmla="*/ 0 60000 65536"/>
                  <a:gd name="T16" fmla="*/ 0 60000 65536"/>
                  <a:gd name="T17" fmla="*/ 0 60000 65536"/>
                  <a:gd name="T18" fmla="*/ 0 w 29"/>
                  <a:gd name="T19" fmla="*/ 0 h 23"/>
                  <a:gd name="T20" fmla="*/ 29 w 2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9" h="23">
                    <a:moveTo>
                      <a:pt x="29" y="3"/>
                    </a:moveTo>
                    <a:lnTo>
                      <a:pt x="29" y="23"/>
                    </a:lnTo>
                    <a:lnTo>
                      <a:pt x="0" y="20"/>
                    </a:lnTo>
                    <a:lnTo>
                      <a:pt x="0" y="18"/>
                    </a:lnTo>
                    <a:lnTo>
                      <a:pt x="4" y="0"/>
                    </a:lnTo>
                    <a:lnTo>
                      <a:pt x="29" y="3"/>
                    </a:lnTo>
                    <a:close/>
                  </a:path>
                </a:pathLst>
              </a:custGeom>
              <a:solidFill>
                <a:srgbClr val="00863C"/>
              </a:solidFill>
              <a:ln w="9525">
                <a:noFill/>
                <a:round/>
                <a:headEnd/>
                <a:tailEnd/>
              </a:ln>
            </p:spPr>
            <p:txBody>
              <a:bodyPr>
                <a:prstTxWarp prst="textNoShape">
                  <a:avLst/>
                </a:prstTxWarp>
              </a:bodyPr>
              <a:lstStyle/>
              <a:p>
                <a:endParaRPr lang="en-US"/>
              </a:p>
            </p:txBody>
          </p:sp>
          <p:sp>
            <p:nvSpPr>
              <p:cNvPr id="73669" name="Freeform 139"/>
              <p:cNvSpPr>
                <a:spLocks/>
              </p:cNvSpPr>
              <p:nvPr/>
            </p:nvSpPr>
            <p:spPr bwMode="auto">
              <a:xfrm>
                <a:off x="3584" y="2776"/>
                <a:ext cx="6" cy="5"/>
              </a:xfrm>
              <a:custGeom>
                <a:avLst/>
                <a:gdLst>
                  <a:gd name="T0" fmla="*/ 32 w 32"/>
                  <a:gd name="T1" fmla="*/ 6 h 24"/>
                  <a:gd name="T2" fmla="*/ 28 w 32"/>
                  <a:gd name="T3" fmla="*/ 24 h 24"/>
                  <a:gd name="T4" fmla="*/ 2 w 32"/>
                  <a:gd name="T5" fmla="*/ 18 h 24"/>
                  <a:gd name="T6" fmla="*/ 0 w 32"/>
                  <a:gd name="T7" fmla="*/ 18 h 24"/>
                  <a:gd name="T8" fmla="*/ 6 w 32"/>
                  <a:gd name="T9" fmla="*/ 0 h 24"/>
                  <a:gd name="T10" fmla="*/ 32 w 32"/>
                  <a:gd name="T11" fmla="*/ 6 h 24"/>
                  <a:gd name="T12" fmla="*/ 0 60000 65536"/>
                  <a:gd name="T13" fmla="*/ 0 60000 65536"/>
                  <a:gd name="T14" fmla="*/ 0 60000 65536"/>
                  <a:gd name="T15" fmla="*/ 0 60000 65536"/>
                  <a:gd name="T16" fmla="*/ 0 60000 65536"/>
                  <a:gd name="T17" fmla="*/ 0 60000 65536"/>
                  <a:gd name="T18" fmla="*/ 0 w 32"/>
                  <a:gd name="T19" fmla="*/ 0 h 24"/>
                  <a:gd name="T20" fmla="*/ 32 w 3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2" h="24">
                    <a:moveTo>
                      <a:pt x="32" y="6"/>
                    </a:moveTo>
                    <a:lnTo>
                      <a:pt x="28" y="24"/>
                    </a:lnTo>
                    <a:lnTo>
                      <a:pt x="2" y="18"/>
                    </a:lnTo>
                    <a:lnTo>
                      <a:pt x="0" y="18"/>
                    </a:lnTo>
                    <a:lnTo>
                      <a:pt x="6" y="0"/>
                    </a:lnTo>
                    <a:lnTo>
                      <a:pt x="32" y="6"/>
                    </a:lnTo>
                    <a:close/>
                  </a:path>
                </a:pathLst>
              </a:custGeom>
              <a:solidFill>
                <a:srgbClr val="00863C"/>
              </a:solidFill>
              <a:ln w="9525">
                <a:noFill/>
                <a:round/>
                <a:headEnd/>
                <a:tailEnd/>
              </a:ln>
            </p:spPr>
            <p:txBody>
              <a:bodyPr>
                <a:prstTxWarp prst="textNoShape">
                  <a:avLst/>
                </a:prstTxWarp>
              </a:bodyPr>
              <a:lstStyle/>
              <a:p>
                <a:endParaRPr lang="en-US"/>
              </a:p>
            </p:txBody>
          </p:sp>
          <p:sp>
            <p:nvSpPr>
              <p:cNvPr id="73670" name="Freeform 140"/>
              <p:cNvSpPr>
                <a:spLocks/>
              </p:cNvSpPr>
              <p:nvPr/>
            </p:nvSpPr>
            <p:spPr bwMode="auto">
              <a:xfrm>
                <a:off x="3579" y="2774"/>
                <a:ext cx="6" cy="5"/>
              </a:xfrm>
              <a:custGeom>
                <a:avLst/>
                <a:gdLst>
                  <a:gd name="T0" fmla="*/ 32 w 32"/>
                  <a:gd name="T1" fmla="*/ 11 h 29"/>
                  <a:gd name="T2" fmla="*/ 26 w 32"/>
                  <a:gd name="T3" fmla="*/ 29 h 29"/>
                  <a:gd name="T4" fmla="*/ 0 w 32"/>
                  <a:gd name="T5" fmla="*/ 20 h 29"/>
                  <a:gd name="T6" fmla="*/ 6 w 32"/>
                  <a:gd name="T7" fmla="*/ 0 h 29"/>
                  <a:gd name="T8" fmla="*/ 32 w 32"/>
                  <a:gd name="T9" fmla="*/ 11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32" y="11"/>
                    </a:moveTo>
                    <a:lnTo>
                      <a:pt x="26" y="29"/>
                    </a:lnTo>
                    <a:lnTo>
                      <a:pt x="0" y="20"/>
                    </a:lnTo>
                    <a:lnTo>
                      <a:pt x="6" y="0"/>
                    </a:lnTo>
                    <a:lnTo>
                      <a:pt x="32"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671" name="Freeform 141"/>
              <p:cNvSpPr>
                <a:spLocks/>
              </p:cNvSpPr>
              <p:nvPr/>
            </p:nvSpPr>
            <p:spPr bwMode="auto">
              <a:xfrm>
                <a:off x="3573" y="2771"/>
                <a:ext cx="7" cy="7"/>
              </a:xfrm>
              <a:custGeom>
                <a:avLst/>
                <a:gdLst>
                  <a:gd name="T0" fmla="*/ 36 w 36"/>
                  <a:gd name="T1" fmla="*/ 12 h 32"/>
                  <a:gd name="T2" fmla="*/ 30 w 36"/>
                  <a:gd name="T3" fmla="*/ 32 h 32"/>
                  <a:gd name="T4" fmla="*/ 0 w 36"/>
                  <a:gd name="T5" fmla="*/ 17 h 32"/>
                  <a:gd name="T6" fmla="*/ 9 w 36"/>
                  <a:gd name="T7" fmla="*/ 0 h 32"/>
                  <a:gd name="T8" fmla="*/ 36 w 36"/>
                  <a:gd name="T9" fmla="*/ 12 h 32"/>
                  <a:gd name="T10" fmla="*/ 0 60000 65536"/>
                  <a:gd name="T11" fmla="*/ 0 60000 65536"/>
                  <a:gd name="T12" fmla="*/ 0 60000 65536"/>
                  <a:gd name="T13" fmla="*/ 0 60000 65536"/>
                  <a:gd name="T14" fmla="*/ 0 60000 65536"/>
                  <a:gd name="T15" fmla="*/ 0 w 36"/>
                  <a:gd name="T16" fmla="*/ 0 h 32"/>
                  <a:gd name="T17" fmla="*/ 36 w 36"/>
                  <a:gd name="T18" fmla="*/ 32 h 32"/>
                </a:gdLst>
                <a:ahLst/>
                <a:cxnLst>
                  <a:cxn ang="T10">
                    <a:pos x="T0" y="T1"/>
                  </a:cxn>
                  <a:cxn ang="T11">
                    <a:pos x="T2" y="T3"/>
                  </a:cxn>
                  <a:cxn ang="T12">
                    <a:pos x="T4" y="T5"/>
                  </a:cxn>
                  <a:cxn ang="T13">
                    <a:pos x="T6" y="T7"/>
                  </a:cxn>
                  <a:cxn ang="T14">
                    <a:pos x="T8" y="T9"/>
                  </a:cxn>
                </a:cxnLst>
                <a:rect l="T15" t="T16" r="T17" b="T18"/>
                <a:pathLst>
                  <a:path w="36" h="32">
                    <a:moveTo>
                      <a:pt x="36" y="12"/>
                    </a:moveTo>
                    <a:lnTo>
                      <a:pt x="30" y="32"/>
                    </a:lnTo>
                    <a:lnTo>
                      <a:pt x="0" y="17"/>
                    </a:lnTo>
                    <a:lnTo>
                      <a:pt x="9" y="0"/>
                    </a:lnTo>
                    <a:lnTo>
                      <a:pt x="36" y="12"/>
                    </a:lnTo>
                    <a:close/>
                  </a:path>
                </a:pathLst>
              </a:custGeom>
              <a:solidFill>
                <a:srgbClr val="00863C"/>
              </a:solidFill>
              <a:ln w="9525">
                <a:noFill/>
                <a:round/>
                <a:headEnd/>
                <a:tailEnd/>
              </a:ln>
            </p:spPr>
            <p:txBody>
              <a:bodyPr>
                <a:prstTxWarp prst="textNoShape">
                  <a:avLst/>
                </a:prstTxWarp>
              </a:bodyPr>
              <a:lstStyle/>
              <a:p>
                <a:endParaRPr lang="en-US"/>
              </a:p>
            </p:txBody>
          </p:sp>
          <p:sp>
            <p:nvSpPr>
              <p:cNvPr id="73672" name="Freeform 142"/>
              <p:cNvSpPr>
                <a:spLocks/>
              </p:cNvSpPr>
              <p:nvPr/>
            </p:nvSpPr>
            <p:spPr bwMode="auto">
              <a:xfrm>
                <a:off x="3567" y="2768"/>
                <a:ext cx="7" cy="7"/>
              </a:xfrm>
              <a:custGeom>
                <a:avLst/>
                <a:gdLst>
                  <a:gd name="T0" fmla="*/ 37 w 37"/>
                  <a:gd name="T1" fmla="*/ 14 h 31"/>
                  <a:gd name="T2" fmla="*/ 28 w 37"/>
                  <a:gd name="T3" fmla="*/ 31 h 31"/>
                  <a:gd name="T4" fmla="*/ 2 w 37"/>
                  <a:gd name="T5" fmla="*/ 14 h 31"/>
                  <a:gd name="T6" fmla="*/ 0 w 37"/>
                  <a:gd name="T7" fmla="*/ 14 h 31"/>
                  <a:gd name="T8" fmla="*/ 11 w 37"/>
                  <a:gd name="T9" fmla="*/ 0 h 31"/>
                  <a:gd name="T10" fmla="*/ 37 w 37"/>
                  <a:gd name="T11" fmla="*/ 14 h 31"/>
                  <a:gd name="T12" fmla="*/ 0 60000 65536"/>
                  <a:gd name="T13" fmla="*/ 0 60000 65536"/>
                  <a:gd name="T14" fmla="*/ 0 60000 65536"/>
                  <a:gd name="T15" fmla="*/ 0 60000 65536"/>
                  <a:gd name="T16" fmla="*/ 0 60000 65536"/>
                  <a:gd name="T17" fmla="*/ 0 60000 65536"/>
                  <a:gd name="T18" fmla="*/ 0 w 37"/>
                  <a:gd name="T19" fmla="*/ 0 h 31"/>
                  <a:gd name="T20" fmla="*/ 37 w 3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7" h="31">
                    <a:moveTo>
                      <a:pt x="37" y="14"/>
                    </a:moveTo>
                    <a:lnTo>
                      <a:pt x="28" y="31"/>
                    </a:lnTo>
                    <a:lnTo>
                      <a:pt x="2" y="14"/>
                    </a:lnTo>
                    <a:lnTo>
                      <a:pt x="0" y="14"/>
                    </a:lnTo>
                    <a:lnTo>
                      <a:pt x="11" y="0"/>
                    </a:lnTo>
                    <a:lnTo>
                      <a:pt x="37" y="14"/>
                    </a:lnTo>
                    <a:close/>
                  </a:path>
                </a:pathLst>
              </a:custGeom>
              <a:solidFill>
                <a:srgbClr val="00863C"/>
              </a:solidFill>
              <a:ln w="9525">
                <a:noFill/>
                <a:round/>
                <a:headEnd/>
                <a:tailEnd/>
              </a:ln>
            </p:spPr>
            <p:txBody>
              <a:bodyPr>
                <a:prstTxWarp prst="textNoShape">
                  <a:avLst/>
                </a:prstTxWarp>
              </a:bodyPr>
              <a:lstStyle/>
              <a:p>
                <a:endParaRPr lang="en-US"/>
              </a:p>
            </p:txBody>
          </p:sp>
          <p:sp>
            <p:nvSpPr>
              <p:cNvPr id="73673" name="Freeform 143"/>
              <p:cNvSpPr>
                <a:spLocks/>
              </p:cNvSpPr>
              <p:nvPr/>
            </p:nvSpPr>
            <p:spPr bwMode="auto">
              <a:xfrm>
                <a:off x="3562" y="2764"/>
                <a:ext cx="7" cy="7"/>
              </a:xfrm>
              <a:custGeom>
                <a:avLst/>
                <a:gdLst>
                  <a:gd name="T0" fmla="*/ 37 w 37"/>
                  <a:gd name="T1" fmla="*/ 20 h 34"/>
                  <a:gd name="T2" fmla="*/ 26 w 37"/>
                  <a:gd name="T3" fmla="*/ 34 h 34"/>
                  <a:gd name="T4" fmla="*/ 0 w 37"/>
                  <a:gd name="T5" fmla="*/ 14 h 34"/>
                  <a:gd name="T6" fmla="*/ 15 w 37"/>
                  <a:gd name="T7" fmla="*/ 0 h 34"/>
                  <a:gd name="T8" fmla="*/ 37 w 37"/>
                  <a:gd name="T9" fmla="*/ 20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20"/>
                    </a:moveTo>
                    <a:lnTo>
                      <a:pt x="26" y="34"/>
                    </a:lnTo>
                    <a:lnTo>
                      <a:pt x="0" y="14"/>
                    </a:lnTo>
                    <a:lnTo>
                      <a:pt x="15" y="0"/>
                    </a:lnTo>
                    <a:lnTo>
                      <a:pt x="37" y="20"/>
                    </a:lnTo>
                    <a:close/>
                  </a:path>
                </a:pathLst>
              </a:custGeom>
              <a:solidFill>
                <a:srgbClr val="00863C"/>
              </a:solidFill>
              <a:ln w="9525">
                <a:noFill/>
                <a:round/>
                <a:headEnd/>
                <a:tailEnd/>
              </a:ln>
            </p:spPr>
            <p:txBody>
              <a:bodyPr>
                <a:prstTxWarp prst="textNoShape">
                  <a:avLst/>
                </a:prstTxWarp>
              </a:bodyPr>
              <a:lstStyle/>
              <a:p>
                <a:endParaRPr lang="en-US"/>
              </a:p>
            </p:txBody>
          </p:sp>
          <p:sp>
            <p:nvSpPr>
              <p:cNvPr id="73674" name="Freeform 144"/>
              <p:cNvSpPr>
                <a:spLocks/>
              </p:cNvSpPr>
              <p:nvPr/>
            </p:nvSpPr>
            <p:spPr bwMode="auto">
              <a:xfrm>
                <a:off x="3557" y="2759"/>
                <a:ext cx="8" cy="8"/>
              </a:xfrm>
              <a:custGeom>
                <a:avLst/>
                <a:gdLst>
                  <a:gd name="T0" fmla="*/ 41 w 41"/>
                  <a:gd name="T1" fmla="*/ 26 h 40"/>
                  <a:gd name="T2" fmla="*/ 26 w 41"/>
                  <a:gd name="T3" fmla="*/ 40 h 40"/>
                  <a:gd name="T4" fmla="*/ 0 w 41"/>
                  <a:gd name="T5" fmla="*/ 14 h 40"/>
                  <a:gd name="T6" fmla="*/ 15 w 41"/>
                  <a:gd name="T7" fmla="*/ 0 h 40"/>
                  <a:gd name="T8" fmla="*/ 41 w 41"/>
                  <a:gd name="T9" fmla="*/ 26 h 40"/>
                  <a:gd name="T10" fmla="*/ 0 60000 65536"/>
                  <a:gd name="T11" fmla="*/ 0 60000 65536"/>
                  <a:gd name="T12" fmla="*/ 0 60000 65536"/>
                  <a:gd name="T13" fmla="*/ 0 60000 65536"/>
                  <a:gd name="T14" fmla="*/ 0 60000 65536"/>
                  <a:gd name="T15" fmla="*/ 0 w 41"/>
                  <a:gd name="T16" fmla="*/ 0 h 40"/>
                  <a:gd name="T17" fmla="*/ 41 w 41"/>
                  <a:gd name="T18" fmla="*/ 40 h 40"/>
                </a:gdLst>
                <a:ahLst/>
                <a:cxnLst>
                  <a:cxn ang="T10">
                    <a:pos x="T0" y="T1"/>
                  </a:cxn>
                  <a:cxn ang="T11">
                    <a:pos x="T2" y="T3"/>
                  </a:cxn>
                  <a:cxn ang="T12">
                    <a:pos x="T4" y="T5"/>
                  </a:cxn>
                  <a:cxn ang="T13">
                    <a:pos x="T6" y="T7"/>
                  </a:cxn>
                  <a:cxn ang="T14">
                    <a:pos x="T8" y="T9"/>
                  </a:cxn>
                </a:cxnLst>
                <a:rect l="T15" t="T16" r="T17" b="T18"/>
                <a:pathLst>
                  <a:path w="41" h="40">
                    <a:moveTo>
                      <a:pt x="41" y="26"/>
                    </a:moveTo>
                    <a:lnTo>
                      <a:pt x="26" y="40"/>
                    </a:lnTo>
                    <a:lnTo>
                      <a:pt x="0" y="14"/>
                    </a:lnTo>
                    <a:lnTo>
                      <a:pt x="15" y="0"/>
                    </a:lnTo>
                    <a:lnTo>
                      <a:pt x="41"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675" name="Freeform 145"/>
              <p:cNvSpPr>
                <a:spLocks/>
              </p:cNvSpPr>
              <p:nvPr/>
            </p:nvSpPr>
            <p:spPr bwMode="auto">
              <a:xfrm>
                <a:off x="3551" y="2754"/>
                <a:ext cx="9" cy="8"/>
              </a:xfrm>
              <a:custGeom>
                <a:avLst/>
                <a:gdLst>
                  <a:gd name="T0" fmla="*/ 43 w 43"/>
                  <a:gd name="T1" fmla="*/ 26 h 40"/>
                  <a:gd name="T2" fmla="*/ 28 w 43"/>
                  <a:gd name="T3" fmla="*/ 40 h 40"/>
                  <a:gd name="T4" fmla="*/ 0 w 43"/>
                  <a:gd name="T5" fmla="*/ 11 h 40"/>
                  <a:gd name="T6" fmla="*/ 17 w 43"/>
                  <a:gd name="T7" fmla="*/ 0 h 40"/>
                  <a:gd name="T8" fmla="*/ 43 w 43"/>
                  <a:gd name="T9" fmla="*/ 26 h 40"/>
                  <a:gd name="T10" fmla="*/ 0 60000 65536"/>
                  <a:gd name="T11" fmla="*/ 0 60000 65536"/>
                  <a:gd name="T12" fmla="*/ 0 60000 65536"/>
                  <a:gd name="T13" fmla="*/ 0 60000 65536"/>
                  <a:gd name="T14" fmla="*/ 0 60000 65536"/>
                  <a:gd name="T15" fmla="*/ 0 w 43"/>
                  <a:gd name="T16" fmla="*/ 0 h 40"/>
                  <a:gd name="T17" fmla="*/ 43 w 43"/>
                  <a:gd name="T18" fmla="*/ 40 h 40"/>
                </a:gdLst>
                <a:ahLst/>
                <a:cxnLst>
                  <a:cxn ang="T10">
                    <a:pos x="T0" y="T1"/>
                  </a:cxn>
                  <a:cxn ang="T11">
                    <a:pos x="T2" y="T3"/>
                  </a:cxn>
                  <a:cxn ang="T12">
                    <a:pos x="T4" y="T5"/>
                  </a:cxn>
                  <a:cxn ang="T13">
                    <a:pos x="T6" y="T7"/>
                  </a:cxn>
                  <a:cxn ang="T14">
                    <a:pos x="T8" y="T9"/>
                  </a:cxn>
                </a:cxnLst>
                <a:rect l="T15" t="T16" r="T17" b="T18"/>
                <a:pathLst>
                  <a:path w="43" h="40">
                    <a:moveTo>
                      <a:pt x="43" y="26"/>
                    </a:moveTo>
                    <a:lnTo>
                      <a:pt x="28" y="40"/>
                    </a:lnTo>
                    <a:lnTo>
                      <a:pt x="0" y="11"/>
                    </a:lnTo>
                    <a:lnTo>
                      <a:pt x="17" y="0"/>
                    </a:lnTo>
                    <a:lnTo>
                      <a:pt x="43" y="26"/>
                    </a:lnTo>
                    <a:close/>
                  </a:path>
                </a:pathLst>
              </a:custGeom>
              <a:solidFill>
                <a:srgbClr val="00863C"/>
              </a:solidFill>
              <a:ln w="9525">
                <a:noFill/>
                <a:round/>
                <a:headEnd/>
                <a:tailEnd/>
              </a:ln>
            </p:spPr>
            <p:txBody>
              <a:bodyPr>
                <a:prstTxWarp prst="textNoShape">
                  <a:avLst/>
                </a:prstTxWarp>
              </a:bodyPr>
              <a:lstStyle/>
              <a:p>
                <a:endParaRPr lang="en-US"/>
              </a:p>
            </p:txBody>
          </p:sp>
          <p:sp>
            <p:nvSpPr>
              <p:cNvPr id="73676" name="Freeform 146"/>
              <p:cNvSpPr>
                <a:spLocks/>
              </p:cNvSpPr>
              <p:nvPr/>
            </p:nvSpPr>
            <p:spPr bwMode="auto">
              <a:xfrm>
                <a:off x="3540" y="2741"/>
                <a:ext cx="14" cy="15"/>
              </a:xfrm>
              <a:custGeom>
                <a:avLst/>
                <a:gdLst>
                  <a:gd name="T0" fmla="*/ 70 w 70"/>
                  <a:gd name="T1" fmla="*/ 63 h 74"/>
                  <a:gd name="T2" fmla="*/ 53 w 70"/>
                  <a:gd name="T3" fmla="*/ 74 h 74"/>
                  <a:gd name="T4" fmla="*/ 0 w 70"/>
                  <a:gd name="T5" fmla="*/ 11 h 74"/>
                  <a:gd name="T6" fmla="*/ 17 w 70"/>
                  <a:gd name="T7" fmla="*/ 0 h 74"/>
                  <a:gd name="T8" fmla="*/ 70 w 70"/>
                  <a:gd name="T9" fmla="*/ 63 h 74"/>
                  <a:gd name="T10" fmla="*/ 0 60000 65536"/>
                  <a:gd name="T11" fmla="*/ 0 60000 65536"/>
                  <a:gd name="T12" fmla="*/ 0 60000 65536"/>
                  <a:gd name="T13" fmla="*/ 0 60000 65536"/>
                  <a:gd name="T14" fmla="*/ 0 60000 65536"/>
                  <a:gd name="T15" fmla="*/ 0 w 70"/>
                  <a:gd name="T16" fmla="*/ 0 h 74"/>
                  <a:gd name="T17" fmla="*/ 70 w 70"/>
                  <a:gd name="T18" fmla="*/ 74 h 74"/>
                </a:gdLst>
                <a:ahLst/>
                <a:cxnLst>
                  <a:cxn ang="T10">
                    <a:pos x="T0" y="T1"/>
                  </a:cxn>
                  <a:cxn ang="T11">
                    <a:pos x="T2" y="T3"/>
                  </a:cxn>
                  <a:cxn ang="T12">
                    <a:pos x="T4" y="T5"/>
                  </a:cxn>
                  <a:cxn ang="T13">
                    <a:pos x="T6" y="T7"/>
                  </a:cxn>
                  <a:cxn ang="T14">
                    <a:pos x="T8" y="T9"/>
                  </a:cxn>
                </a:cxnLst>
                <a:rect l="T15" t="T16" r="T17" b="T18"/>
                <a:pathLst>
                  <a:path w="70" h="74">
                    <a:moveTo>
                      <a:pt x="70" y="63"/>
                    </a:moveTo>
                    <a:lnTo>
                      <a:pt x="53" y="74"/>
                    </a:lnTo>
                    <a:lnTo>
                      <a:pt x="0" y="11"/>
                    </a:lnTo>
                    <a:lnTo>
                      <a:pt x="17" y="0"/>
                    </a:lnTo>
                    <a:lnTo>
                      <a:pt x="70" y="63"/>
                    </a:lnTo>
                    <a:close/>
                  </a:path>
                </a:pathLst>
              </a:custGeom>
              <a:solidFill>
                <a:srgbClr val="00863C"/>
              </a:solidFill>
              <a:ln w="9525">
                <a:noFill/>
                <a:round/>
                <a:headEnd/>
                <a:tailEnd/>
              </a:ln>
            </p:spPr>
            <p:txBody>
              <a:bodyPr>
                <a:prstTxWarp prst="textNoShape">
                  <a:avLst/>
                </a:prstTxWarp>
              </a:bodyPr>
              <a:lstStyle/>
              <a:p>
                <a:endParaRPr lang="en-US"/>
              </a:p>
            </p:txBody>
          </p:sp>
          <p:sp>
            <p:nvSpPr>
              <p:cNvPr id="73677" name="Freeform 147"/>
              <p:cNvSpPr>
                <a:spLocks/>
              </p:cNvSpPr>
              <p:nvPr/>
            </p:nvSpPr>
            <p:spPr bwMode="auto">
              <a:xfrm>
                <a:off x="3531" y="2728"/>
                <a:ext cx="13" cy="16"/>
              </a:xfrm>
              <a:custGeom>
                <a:avLst/>
                <a:gdLst>
                  <a:gd name="T0" fmla="*/ 65 w 65"/>
                  <a:gd name="T1" fmla="*/ 66 h 77"/>
                  <a:gd name="T2" fmla="*/ 48 w 65"/>
                  <a:gd name="T3" fmla="*/ 77 h 77"/>
                  <a:gd name="T4" fmla="*/ 0 w 65"/>
                  <a:gd name="T5" fmla="*/ 11 h 77"/>
                  <a:gd name="T6" fmla="*/ 17 w 65"/>
                  <a:gd name="T7" fmla="*/ 0 h 77"/>
                  <a:gd name="T8" fmla="*/ 65 w 65"/>
                  <a:gd name="T9" fmla="*/ 66 h 77"/>
                  <a:gd name="T10" fmla="*/ 0 60000 65536"/>
                  <a:gd name="T11" fmla="*/ 0 60000 65536"/>
                  <a:gd name="T12" fmla="*/ 0 60000 65536"/>
                  <a:gd name="T13" fmla="*/ 0 60000 65536"/>
                  <a:gd name="T14" fmla="*/ 0 60000 65536"/>
                  <a:gd name="T15" fmla="*/ 0 w 65"/>
                  <a:gd name="T16" fmla="*/ 0 h 77"/>
                  <a:gd name="T17" fmla="*/ 65 w 65"/>
                  <a:gd name="T18" fmla="*/ 77 h 77"/>
                </a:gdLst>
                <a:ahLst/>
                <a:cxnLst>
                  <a:cxn ang="T10">
                    <a:pos x="T0" y="T1"/>
                  </a:cxn>
                  <a:cxn ang="T11">
                    <a:pos x="T2" y="T3"/>
                  </a:cxn>
                  <a:cxn ang="T12">
                    <a:pos x="T4" y="T5"/>
                  </a:cxn>
                  <a:cxn ang="T13">
                    <a:pos x="T6" y="T7"/>
                  </a:cxn>
                  <a:cxn ang="T14">
                    <a:pos x="T8" y="T9"/>
                  </a:cxn>
                </a:cxnLst>
                <a:rect l="T15" t="T16" r="T17" b="T18"/>
                <a:pathLst>
                  <a:path w="65" h="77">
                    <a:moveTo>
                      <a:pt x="65" y="66"/>
                    </a:moveTo>
                    <a:lnTo>
                      <a:pt x="48" y="77"/>
                    </a:lnTo>
                    <a:lnTo>
                      <a:pt x="0" y="11"/>
                    </a:lnTo>
                    <a:lnTo>
                      <a:pt x="17" y="0"/>
                    </a:lnTo>
                    <a:lnTo>
                      <a:pt x="65" y="66"/>
                    </a:lnTo>
                    <a:close/>
                  </a:path>
                </a:pathLst>
              </a:custGeom>
              <a:solidFill>
                <a:srgbClr val="00863C"/>
              </a:solidFill>
              <a:ln w="9525">
                <a:noFill/>
                <a:round/>
                <a:headEnd/>
                <a:tailEnd/>
              </a:ln>
            </p:spPr>
            <p:txBody>
              <a:bodyPr>
                <a:prstTxWarp prst="textNoShape">
                  <a:avLst/>
                </a:prstTxWarp>
              </a:bodyPr>
              <a:lstStyle/>
              <a:p>
                <a:endParaRPr lang="en-US"/>
              </a:p>
            </p:txBody>
          </p:sp>
          <p:sp>
            <p:nvSpPr>
              <p:cNvPr id="73678" name="Freeform 148"/>
              <p:cNvSpPr>
                <a:spLocks/>
              </p:cNvSpPr>
              <p:nvPr/>
            </p:nvSpPr>
            <p:spPr bwMode="auto">
              <a:xfrm>
                <a:off x="3521" y="2714"/>
                <a:ext cx="13" cy="16"/>
              </a:xfrm>
              <a:custGeom>
                <a:avLst/>
                <a:gdLst>
                  <a:gd name="T0" fmla="*/ 66 w 66"/>
                  <a:gd name="T1" fmla="*/ 69 h 80"/>
                  <a:gd name="T2" fmla="*/ 49 w 66"/>
                  <a:gd name="T3" fmla="*/ 80 h 80"/>
                  <a:gd name="T4" fmla="*/ 0 w 66"/>
                  <a:gd name="T5" fmla="*/ 11 h 80"/>
                  <a:gd name="T6" fmla="*/ 17 w 66"/>
                  <a:gd name="T7" fmla="*/ 0 h 80"/>
                  <a:gd name="T8" fmla="*/ 66 w 66"/>
                  <a:gd name="T9" fmla="*/ 69 h 80"/>
                  <a:gd name="T10" fmla="*/ 0 60000 65536"/>
                  <a:gd name="T11" fmla="*/ 0 60000 65536"/>
                  <a:gd name="T12" fmla="*/ 0 60000 65536"/>
                  <a:gd name="T13" fmla="*/ 0 60000 65536"/>
                  <a:gd name="T14" fmla="*/ 0 60000 65536"/>
                  <a:gd name="T15" fmla="*/ 0 w 66"/>
                  <a:gd name="T16" fmla="*/ 0 h 80"/>
                  <a:gd name="T17" fmla="*/ 66 w 66"/>
                  <a:gd name="T18" fmla="*/ 80 h 80"/>
                </a:gdLst>
                <a:ahLst/>
                <a:cxnLst>
                  <a:cxn ang="T10">
                    <a:pos x="T0" y="T1"/>
                  </a:cxn>
                  <a:cxn ang="T11">
                    <a:pos x="T2" y="T3"/>
                  </a:cxn>
                  <a:cxn ang="T12">
                    <a:pos x="T4" y="T5"/>
                  </a:cxn>
                  <a:cxn ang="T13">
                    <a:pos x="T6" y="T7"/>
                  </a:cxn>
                  <a:cxn ang="T14">
                    <a:pos x="T8" y="T9"/>
                  </a:cxn>
                </a:cxnLst>
                <a:rect l="T15" t="T16" r="T17" b="T18"/>
                <a:pathLst>
                  <a:path w="66" h="80">
                    <a:moveTo>
                      <a:pt x="66" y="69"/>
                    </a:moveTo>
                    <a:lnTo>
                      <a:pt x="49" y="80"/>
                    </a:lnTo>
                    <a:lnTo>
                      <a:pt x="0" y="11"/>
                    </a:lnTo>
                    <a:lnTo>
                      <a:pt x="17" y="0"/>
                    </a:lnTo>
                    <a:lnTo>
                      <a:pt x="66" y="69"/>
                    </a:lnTo>
                    <a:close/>
                  </a:path>
                </a:pathLst>
              </a:custGeom>
              <a:solidFill>
                <a:srgbClr val="00863C"/>
              </a:solidFill>
              <a:ln w="9525">
                <a:noFill/>
                <a:round/>
                <a:headEnd/>
                <a:tailEnd/>
              </a:ln>
            </p:spPr>
            <p:txBody>
              <a:bodyPr>
                <a:prstTxWarp prst="textNoShape">
                  <a:avLst/>
                </a:prstTxWarp>
              </a:bodyPr>
              <a:lstStyle/>
              <a:p>
                <a:endParaRPr lang="en-US"/>
              </a:p>
            </p:txBody>
          </p:sp>
          <p:sp>
            <p:nvSpPr>
              <p:cNvPr id="73679" name="Freeform 149"/>
              <p:cNvSpPr>
                <a:spLocks/>
              </p:cNvSpPr>
              <p:nvPr/>
            </p:nvSpPr>
            <p:spPr bwMode="auto">
              <a:xfrm>
                <a:off x="3512" y="2701"/>
                <a:ext cx="12" cy="16"/>
              </a:xfrm>
              <a:custGeom>
                <a:avLst/>
                <a:gdLst>
                  <a:gd name="T0" fmla="*/ 61 w 61"/>
                  <a:gd name="T1" fmla="*/ 69 h 80"/>
                  <a:gd name="T2" fmla="*/ 44 w 61"/>
                  <a:gd name="T3" fmla="*/ 80 h 80"/>
                  <a:gd name="T4" fmla="*/ 0 w 61"/>
                  <a:gd name="T5" fmla="*/ 11 h 80"/>
                  <a:gd name="T6" fmla="*/ 18 w 61"/>
                  <a:gd name="T7" fmla="*/ 0 h 80"/>
                  <a:gd name="T8" fmla="*/ 61 w 61"/>
                  <a:gd name="T9" fmla="*/ 69 h 80"/>
                  <a:gd name="T10" fmla="*/ 0 60000 65536"/>
                  <a:gd name="T11" fmla="*/ 0 60000 65536"/>
                  <a:gd name="T12" fmla="*/ 0 60000 65536"/>
                  <a:gd name="T13" fmla="*/ 0 60000 65536"/>
                  <a:gd name="T14" fmla="*/ 0 60000 65536"/>
                  <a:gd name="T15" fmla="*/ 0 w 61"/>
                  <a:gd name="T16" fmla="*/ 0 h 80"/>
                  <a:gd name="T17" fmla="*/ 61 w 61"/>
                  <a:gd name="T18" fmla="*/ 80 h 80"/>
                </a:gdLst>
                <a:ahLst/>
                <a:cxnLst>
                  <a:cxn ang="T10">
                    <a:pos x="T0" y="T1"/>
                  </a:cxn>
                  <a:cxn ang="T11">
                    <a:pos x="T2" y="T3"/>
                  </a:cxn>
                  <a:cxn ang="T12">
                    <a:pos x="T4" y="T5"/>
                  </a:cxn>
                  <a:cxn ang="T13">
                    <a:pos x="T6" y="T7"/>
                  </a:cxn>
                  <a:cxn ang="T14">
                    <a:pos x="T8" y="T9"/>
                  </a:cxn>
                </a:cxnLst>
                <a:rect l="T15" t="T16" r="T17" b="T18"/>
                <a:pathLst>
                  <a:path w="61" h="80">
                    <a:moveTo>
                      <a:pt x="61" y="69"/>
                    </a:moveTo>
                    <a:lnTo>
                      <a:pt x="44" y="80"/>
                    </a:lnTo>
                    <a:lnTo>
                      <a:pt x="0" y="11"/>
                    </a:lnTo>
                    <a:lnTo>
                      <a:pt x="18" y="0"/>
                    </a:lnTo>
                    <a:lnTo>
                      <a:pt x="61" y="69"/>
                    </a:lnTo>
                    <a:close/>
                  </a:path>
                </a:pathLst>
              </a:custGeom>
              <a:solidFill>
                <a:srgbClr val="00863C"/>
              </a:solidFill>
              <a:ln w="9525">
                <a:noFill/>
                <a:round/>
                <a:headEnd/>
                <a:tailEnd/>
              </a:ln>
            </p:spPr>
            <p:txBody>
              <a:bodyPr>
                <a:prstTxWarp prst="textNoShape">
                  <a:avLst/>
                </a:prstTxWarp>
              </a:bodyPr>
              <a:lstStyle/>
              <a:p>
                <a:endParaRPr lang="en-US"/>
              </a:p>
            </p:txBody>
          </p:sp>
          <p:sp>
            <p:nvSpPr>
              <p:cNvPr id="73680" name="Freeform 150"/>
              <p:cNvSpPr>
                <a:spLocks/>
              </p:cNvSpPr>
              <p:nvPr/>
            </p:nvSpPr>
            <p:spPr bwMode="auto">
              <a:xfrm>
                <a:off x="3504" y="2687"/>
                <a:ext cx="12" cy="16"/>
              </a:xfrm>
              <a:custGeom>
                <a:avLst/>
                <a:gdLst>
                  <a:gd name="T0" fmla="*/ 58 w 58"/>
                  <a:gd name="T1" fmla="*/ 70 h 81"/>
                  <a:gd name="T2" fmla="*/ 40 w 58"/>
                  <a:gd name="T3" fmla="*/ 81 h 81"/>
                  <a:gd name="T4" fmla="*/ 0 w 58"/>
                  <a:gd name="T5" fmla="*/ 8 h 81"/>
                  <a:gd name="T6" fmla="*/ 17 w 58"/>
                  <a:gd name="T7" fmla="*/ 0 h 81"/>
                  <a:gd name="T8" fmla="*/ 58 w 58"/>
                  <a:gd name="T9" fmla="*/ 70 h 81"/>
                  <a:gd name="T10" fmla="*/ 0 60000 65536"/>
                  <a:gd name="T11" fmla="*/ 0 60000 65536"/>
                  <a:gd name="T12" fmla="*/ 0 60000 65536"/>
                  <a:gd name="T13" fmla="*/ 0 60000 65536"/>
                  <a:gd name="T14" fmla="*/ 0 60000 65536"/>
                  <a:gd name="T15" fmla="*/ 0 w 58"/>
                  <a:gd name="T16" fmla="*/ 0 h 81"/>
                  <a:gd name="T17" fmla="*/ 58 w 58"/>
                  <a:gd name="T18" fmla="*/ 81 h 81"/>
                </a:gdLst>
                <a:ahLst/>
                <a:cxnLst>
                  <a:cxn ang="T10">
                    <a:pos x="T0" y="T1"/>
                  </a:cxn>
                  <a:cxn ang="T11">
                    <a:pos x="T2" y="T3"/>
                  </a:cxn>
                  <a:cxn ang="T12">
                    <a:pos x="T4" y="T5"/>
                  </a:cxn>
                  <a:cxn ang="T13">
                    <a:pos x="T6" y="T7"/>
                  </a:cxn>
                  <a:cxn ang="T14">
                    <a:pos x="T8" y="T9"/>
                  </a:cxn>
                </a:cxnLst>
                <a:rect l="T15" t="T16" r="T17" b="T18"/>
                <a:pathLst>
                  <a:path w="58" h="81">
                    <a:moveTo>
                      <a:pt x="58" y="70"/>
                    </a:moveTo>
                    <a:lnTo>
                      <a:pt x="40" y="81"/>
                    </a:lnTo>
                    <a:lnTo>
                      <a:pt x="0" y="8"/>
                    </a:lnTo>
                    <a:lnTo>
                      <a:pt x="17" y="0"/>
                    </a:lnTo>
                    <a:lnTo>
                      <a:pt x="58" y="70"/>
                    </a:lnTo>
                    <a:close/>
                  </a:path>
                </a:pathLst>
              </a:custGeom>
              <a:solidFill>
                <a:srgbClr val="00863C"/>
              </a:solidFill>
              <a:ln w="9525">
                <a:noFill/>
                <a:round/>
                <a:headEnd/>
                <a:tailEnd/>
              </a:ln>
            </p:spPr>
            <p:txBody>
              <a:bodyPr>
                <a:prstTxWarp prst="textNoShape">
                  <a:avLst/>
                </a:prstTxWarp>
              </a:bodyPr>
              <a:lstStyle/>
              <a:p>
                <a:endParaRPr lang="en-US"/>
              </a:p>
            </p:txBody>
          </p:sp>
          <p:sp>
            <p:nvSpPr>
              <p:cNvPr id="73681" name="Freeform 151"/>
              <p:cNvSpPr>
                <a:spLocks/>
              </p:cNvSpPr>
              <p:nvPr/>
            </p:nvSpPr>
            <p:spPr bwMode="auto">
              <a:xfrm>
                <a:off x="3497" y="2672"/>
                <a:ext cx="11" cy="16"/>
              </a:xfrm>
              <a:custGeom>
                <a:avLst/>
                <a:gdLst>
                  <a:gd name="T0" fmla="*/ 54 w 54"/>
                  <a:gd name="T1" fmla="*/ 72 h 80"/>
                  <a:gd name="T2" fmla="*/ 37 w 54"/>
                  <a:gd name="T3" fmla="*/ 80 h 80"/>
                  <a:gd name="T4" fmla="*/ 0 w 54"/>
                  <a:gd name="T5" fmla="*/ 9 h 80"/>
                  <a:gd name="T6" fmla="*/ 20 w 54"/>
                  <a:gd name="T7" fmla="*/ 0 h 80"/>
                  <a:gd name="T8" fmla="*/ 54 w 54"/>
                  <a:gd name="T9" fmla="*/ 72 h 80"/>
                  <a:gd name="T10" fmla="*/ 0 60000 65536"/>
                  <a:gd name="T11" fmla="*/ 0 60000 65536"/>
                  <a:gd name="T12" fmla="*/ 0 60000 65536"/>
                  <a:gd name="T13" fmla="*/ 0 60000 65536"/>
                  <a:gd name="T14" fmla="*/ 0 60000 65536"/>
                  <a:gd name="T15" fmla="*/ 0 w 54"/>
                  <a:gd name="T16" fmla="*/ 0 h 80"/>
                  <a:gd name="T17" fmla="*/ 54 w 54"/>
                  <a:gd name="T18" fmla="*/ 80 h 80"/>
                </a:gdLst>
                <a:ahLst/>
                <a:cxnLst>
                  <a:cxn ang="T10">
                    <a:pos x="T0" y="T1"/>
                  </a:cxn>
                  <a:cxn ang="T11">
                    <a:pos x="T2" y="T3"/>
                  </a:cxn>
                  <a:cxn ang="T12">
                    <a:pos x="T4" y="T5"/>
                  </a:cxn>
                  <a:cxn ang="T13">
                    <a:pos x="T6" y="T7"/>
                  </a:cxn>
                  <a:cxn ang="T14">
                    <a:pos x="T8" y="T9"/>
                  </a:cxn>
                </a:cxnLst>
                <a:rect l="T15" t="T16" r="T17" b="T18"/>
                <a:pathLst>
                  <a:path w="54" h="80">
                    <a:moveTo>
                      <a:pt x="54" y="72"/>
                    </a:moveTo>
                    <a:lnTo>
                      <a:pt x="37" y="80"/>
                    </a:lnTo>
                    <a:lnTo>
                      <a:pt x="0" y="9"/>
                    </a:lnTo>
                    <a:lnTo>
                      <a:pt x="20" y="0"/>
                    </a:lnTo>
                    <a:lnTo>
                      <a:pt x="54" y="72"/>
                    </a:lnTo>
                    <a:close/>
                  </a:path>
                </a:pathLst>
              </a:custGeom>
              <a:solidFill>
                <a:srgbClr val="00863C"/>
              </a:solidFill>
              <a:ln w="9525">
                <a:noFill/>
                <a:round/>
                <a:headEnd/>
                <a:tailEnd/>
              </a:ln>
            </p:spPr>
            <p:txBody>
              <a:bodyPr>
                <a:prstTxWarp prst="textNoShape">
                  <a:avLst/>
                </a:prstTxWarp>
              </a:bodyPr>
              <a:lstStyle/>
              <a:p>
                <a:endParaRPr lang="en-US"/>
              </a:p>
            </p:txBody>
          </p:sp>
          <p:sp>
            <p:nvSpPr>
              <p:cNvPr id="73682" name="Freeform 152"/>
              <p:cNvSpPr>
                <a:spLocks/>
              </p:cNvSpPr>
              <p:nvPr/>
            </p:nvSpPr>
            <p:spPr bwMode="auto">
              <a:xfrm>
                <a:off x="3491" y="2658"/>
                <a:ext cx="10" cy="16"/>
              </a:xfrm>
              <a:custGeom>
                <a:avLst/>
                <a:gdLst>
                  <a:gd name="T0" fmla="*/ 50 w 50"/>
                  <a:gd name="T1" fmla="*/ 72 h 81"/>
                  <a:gd name="T2" fmla="*/ 30 w 50"/>
                  <a:gd name="T3" fmla="*/ 81 h 81"/>
                  <a:gd name="T4" fmla="*/ 0 w 50"/>
                  <a:gd name="T5" fmla="*/ 8 h 81"/>
                  <a:gd name="T6" fmla="*/ 0 w 50"/>
                  <a:gd name="T7" fmla="*/ 6 h 81"/>
                  <a:gd name="T8" fmla="*/ 20 w 50"/>
                  <a:gd name="T9" fmla="*/ 0 h 81"/>
                  <a:gd name="T10" fmla="*/ 50 w 50"/>
                  <a:gd name="T11" fmla="*/ 72 h 81"/>
                  <a:gd name="T12" fmla="*/ 0 60000 65536"/>
                  <a:gd name="T13" fmla="*/ 0 60000 65536"/>
                  <a:gd name="T14" fmla="*/ 0 60000 65536"/>
                  <a:gd name="T15" fmla="*/ 0 60000 65536"/>
                  <a:gd name="T16" fmla="*/ 0 60000 65536"/>
                  <a:gd name="T17" fmla="*/ 0 60000 65536"/>
                  <a:gd name="T18" fmla="*/ 0 w 50"/>
                  <a:gd name="T19" fmla="*/ 0 h 81"/>
                  <a:gd name="T20" fmla="*/ 50 w 50"/>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50" h="81">
                    <a:moveTo>
                      <a:pt x="50" y="72"/>
                    </a:moveTo>
                    <a:lnTo>
                      <a:pt x="30" y="81"/>
                    </a:lnTo>
                    <a:lnTo>
                      <a:pt x="0" y="8"/>
                    </a:lnTo>
                    <a:lnTo>
                      <a:pt x="0" y="6"/>
                    </a:lnTo>
                    <a:lnTo>
                      <a:pt x="20" y="0"/>
                    </a:lnTo>
                    <a:lnTo>
                      <a:pt x="50" y="72"/>
                    </a:lnTo>
                    <a:close/>
                  </a:path>
                </a:pathLst>
              </a:custGeom>
              <a:solidFill>
                <a:srgbClr val="00863C"/>
              </a:solidFill>
              <a:ln w="9525">
                <a:noFill/>
                <a:round/>
                <a:headEnd/>
                <a:tailEnd/>
              </a:ln>
            </p:spPr>
            <p:txBody>
              <a:bodyPr>
                <a:prstTxWarp prst="textNoShape">
                  <a:avLst/>
                </a:prstTxWarp>
              </a:bodyPr>
              <a:lstStyle/>
              <a:p>
                <a:endParaRPr lang="en-US"/>
              </a:p>
            </p:txBody>
          </p:sp>
          <p:sp>
            <p:nvSpPr>
              <p:cNvPr id="73683" name="Freeform 153"/>
              <p:cNvSpPr>
                <a:spLocks/>
              </p:cNvSpPr>
              <p:nvPr/>
            </p:nvSpPr>
            <p:spPr bwMode="auto">
              <a:xfrm>
                <a:off x="3486" y="2643"/>
                <a:ext cx="9" cy="16"/>
              </a:xfrm>
              <a:custGeom>
                <a:avLst/>
                <a:gdLst>
                  <a:gd name="T0" fmla="*/ 43 w 43"/>
                  <a:gd name="T1" fmla="*/ 72 h 78"/>
                  <a:gd name="T2" fmla="*/ 23 w 43"/>
                  <a:gd name="T3" fmla="*/ 78 h 78"/>
                  <a:gd name="T4" fmla="*/ 0 w 43"/>
                  <a:gd name="T5" fmla="*/ 6 h 78"/>
                  <a:gd name="T6" fmla="*/ 21 w 43"/>
                  <a:gd name="T7" fmla="*/ 0 h 78"/>
                  <a:gd name="T8" fmla="*/ 43 w 43"/>
                  <a:gd name="T9" fmla="*/ 72 h 78"/>
                  <a:gd name="T10" fmla="*/ 0 60000 65536"/>
                  <a:gd name="T11" fmla="*/ 0 60000 65536"/>
                  <a:gd name="T12" fmla="*/ 0 60000 65536"/>
                  <a:gd name="T13" fmla="*/ 0 60000 65536"/>
                  <a:gd name="T14" fmla="*/ 0 60000 65536"/>
                  <a:gd name="T15" fmla="*/ 0 w 43"/>
                  <a:gd name="T16" fmla="*/ 0 h 78"/>
                  <a:gd name="T17" fmla="*/ 43 w 43"/>
                  <a:gd name="T18" fmla="*/ 78 h 78"/>
                </a:gdLst>
                <a:ahLst/>
                <a:cxnLst>
                  <a:cxn ang="T10">
                    <a:pos x="T0" y="T1"/>
                  </a:cxn>
                  <a:cxn ang="T11">
                    <a:pos x="T2" y="T3"/>
                  </a:cxn>
                  <a:cxn ang="T12">
                    <a:pos x="T4" y="T5"/>
                  </a:cxn>
                  <a:cxn ang="T13">
                    <a:pos x="T6" y="T7"/>
                  </a:cxn>
                  <a:cxn ang="T14">
                    <a:pos x="T8" y="T9"/>
                  </a:cxn>
                </a:cxnLst>
                <a:rect l="T15" t="T16" r="T17" b="T18"/>
                <a:pathLst>
                  <a:path w="43" h="78">
                    <a:moveTo>
                      <a:pt x="43" y="72"/>
                    </a:moveTo>
                    <a:lnTo>
                      <a:pt x="23" y="78"/>
                    </a:lnTo>
                    <a:lnTo>
                      <a:pt x="0" y="6"/>
                    </a:lnTo>
                    <a:lnTo>
                      <a:pt x="21" y="0"/>
                    </a:lnTo>
                    <a:lnTo>
                      <a:pt x="43" y="72"/>
                    </a:lnTo>
                    <a:close/>
                  </a:path>
                </a:pathLst>
              </a:custGeom>
              <a:solidFill>
                <a:srgbClr val="00863C"/>
              </a:solidFill>
              <a:ln w="9525">
                <a:noFill/>
                <a:round/>
                <a:headEnd/>
                <a:tailEnd/>
              </a:ln>
            </p:spPr>
            <p:txBody>
              <a:bodyPr>
                <a:prstTxWarp prst="textNoShape">
                  <a:avLst/>
                </a:prstTxWarp>
              </a:bodyPr>
              <a:lstStyle/>
              <a:p>
                <a:endParaRPr lang="en-US"/>
              </a:p>
            </p:txBody>
          </p:sp>
          <p:sp>
            <p:nvSpPr>
              <p:cNvPr id="73684" name="Freeform 154"/>
              <p:cNvSpPr>
                <a:spLocks/>
              </p:cNvSpPr>
              <p:nvPr/>
            </p:nvSpPr>
            <p:spPr bwMode="auto">
              <a:xfrm>
                <a:off x="3485" y="2637"/>
                <a:ext cx="5" cy="8"/>
              </a:xfrm>
              <a:custGeom>
                <a:avLst/>
                <a:gdLst>
                  <a:gd name="T0" fmla="*/ 29 w 29"/>
                  <a:gd name="T1" fmla="*/ 34 h 40"/>
                  <a:gd name="T2" fmla="*/ 8 w 29"/>
                  <a:gd name="T3" fmla="*/ 40 h 40"/>
                  <a:gd name="T4" fmla="*/ 0 w 29"/>
                  <a:gd name="T5" fmla="*/ 2 h 40"/>
                  <a:gd name="T6" fmla="*/ 20 w 29"/>
                  <a:gd name="T7" fmla="*/ 0 h 40"/>
                  <a:gd name="T8" fmla="*/ 29 w 29"/>
                  <a:gd name="T9" fmla="*/ 34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29" y="34"/>
                    </a:moveTo>
                    <a:lnTo>
                      <a:pt x="8" y="40"/>
                    </a:lnTo>
                    <a:lnTo>
                      <a:pt x="0" y="2"/>
                    </a:lnTo>
                    <a:lnTo>
                      <a:pt x="20" y="0"/>
                    </a:lnTo>
                    <a:lnTo>
                      <a:pt x="29" y="34"/>
                    </a:lnTo>
                    <a:close/>
                  </a:path>
                </a:pathLst>
              </a:custGeom>
              <a:solidFill>
                <a:srgbClr val="00863C"/>
              </a:solidFill>
              <a:ln w="9525">
                <a:noFill/>
                <a:round/>
                <a:headEnd/>
                <a:tailEnd/>
              </a:ln>
            </p:spPr>
            <p:txBody>
              <a:bodyPr>
                <a:prstTxWarp prst="textNoShape">
                  <a:avLst/>
                </a:prstTxWarp>
              </a:bodyPr>
              <a:lstStyle/>
              <a:p>
                <a:endParaRPr lang="en-US"/>
              </a:p>
            </p:txBody>
          </p:sp>
          <p:sp>
            <p:nvSpPr>
              <p:cNvPr id="73685" name="Freeform 155"/>
              <p:cNvSpPr>
                <a:spLocks/>
              </p:cNvSpPr>
              <p:nvPr/>
            </p:nvSpPr>
            <p:spPr bwMode="auto">
              <a:xfrm>
                <a:off x="3483" y="2630"/>
                <a:ext cx="6" cy="7"/>
              </a:xfrm>
              <a:custGeom>
                <a:avLst/>
                <a:gdLst>
                  <a:gd name="T0" fmla="*/ 26 w 26"/>
                  <a:gd name="T1" fmla="*/ 35 h 37"/>
                  <a:gd name="T2" fmla="*/ 6 w 26"/>
                  <a:gd name="T3" fmla="*/ 37 h 37"/>
                  <a:gd name="T4" fmla="*/ 0 w 26"/>
                  <a:gd name="T5" fmla="*/ 3 h 37"/>
                  <a:gd name="T6" fmla="*/ 20 w 26"/>
                  <a:gd name="T7" fmla="*/ 0 h 37"/>
                  <a:gd name="T8" fmla="*/ 26 w 26"/>
                  <a:gd name="T9" fmla="*/ 35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26" y="35"/>
                    </a:moveTo>
                    <a:lnTo>
                      <a:pt x="6" y="37"/>
                    </a:lnTo>
                    <a:lnTo>
                      <a:pt x="0" y="3"/>
                    </a:lnTo>
                    <a:lnTo>
                      <a:pt x="20" y="0"/>
                    </a:lnTo>
                    <a:lnTo>
                      <a:pt x="26" y="35"/>
                    </a:lnTo>
                    <a:close/>
                  </a:path>
                </a:pathLst>
              </a:custGeom>
              <a:solidFill>
                <a:srgbClr val="00863C"/>
              </a:solidFill>
              <a:ln w="9525">
                <a:noFill/>
                <a:round/>
                <a:headEnd/>
                <a:tailEnd/>
              </a:ln>
            </p:spPr>
            <p:txBody>
              <a:bodyPr>
                <a:prstTxWarp prst="textNoShape">
                  <a:avLst/>
                </a:prstTxWarp>
              </a:bodyPr>
              <a:lstStyle/>
              <a:p>
                <a:endParaRPr lang="en-US"/>
              </a:p>
            </p:txBody>
          </p:sp>
          <p:sp>
            <p:nvSpPr>
              <p:cNvPr id="73686" name="Freeform 156"/>
              <p:cNvSpPr>
                <a:spLocks/>
              </p:cNvSpPr>
              <p:nvPr/>
            </p:nvSpPr>
            <p:spPr bwMode="auto">
              <a:xfrm>
                <a:off x="3482" y="2622"/>
                <a:ext cx="5" cy="8"/>
              </a:xfrm>
              <a:custGeom>
                <a:avLst/>
                <a:gdLst>
                  <a:gd name="T0" fmla="*/ 26 w 26"/>
                  <a:gd name="T1" fmla="*/ 38 h 41"/>
                  <a:gd name="T2" fmla="*/ 6 w 26"/>
                  <a:gd name="T3" fmla="*/ 41 h 41"/>
                  <a:gd name="T4" fmla="*/ 0 w 26"/>
                  <a:gd name="T5" fmla="*/ 4 h 41"/>
                  <a:gd name="T6" fmla="*/ 20 w 26"/>
                  <a:gd name="T7" fmla="*/ 0 h 41"/>
                  <a:gd name="T8" fmla="*/ 26 w 26"/>
                  <a:gd name="T9" fmla="*/ 38 h 41"/>
                  <a:gd name="T10" fmla="*/ 0 60000 65536"/>
                  <a:gd name="T11" fmla="*/ 0 60000 65536"/>
                  <a:gd name="T12" fmla="*/ 0 60000 65536"/>
                  <a:gd name="T13" fmla="*/ 0 60000 65536"/>
                  <a:gd name="T14" fmla="*/ 0 60000 65536"/>
                  <a:gd name="T15" fmla="*/ 0 w 26"/>
                  <a:gd name="T16" fmla="*/ 0 h 41"/>
                  <a:gd name="T17" fmla="*/ 26 w 26"/>
                  <a:gd name="T18" fmla="*/ 41 h 41"/>
                </a:gdLst>
                <a:ahLst/>
                <a:cxnLst>
                  <a:cxn ang="T10">
                    <a:pos x="T0" y="T1"/>
                  </a:cxn>
                  <a:cxn ang="T11">
                    <a:pos x="T2" y="T3"/>
                  </a:cxn>
                  <a:cxn ang="T12">
                    <a:pos x="T4" y="T5"/>
                  </a:cxn>
                  <a:cxn ang="T13">
                    <a:pos x="T6" y="T7"/>
                  </a:cxn>
                  <a:cxn ang="T14">
                    <a:pos x="T8" y="T9"/>
                  </a:cxn>
                </a:cxnLst>
                <a:rect l="T15" t="T16" r="T17" b="T18"/>
                <a:pathLst>
                  <a:path w="26" h="41">
                    <a:moveTo>
                      <a:pt x="26" y="38"/>
                    </a:moveTo>
                    <a:lnTo>
                      <a:pt x="6" y="41"/>
                    </a:lnTo>
                    <a:lnTo>
                      <a:pt x="0" y="4"/>
                    </a:lnTo>
                    <a:lnTo>
                      <a:pt x="20" y="0"/>
                    </a:lnTo>
                    <a:lnTo>
                      <a:pt x="26" y="38"/>
                    </a:lnTo>
                    <a:close/>
                  </a:path>
                </a:pathLst>
              </a:custGeom>
              <a:solidFill>
                <a:srgbClr val="00863C"/>
              </a:solidFill>
              <a:ln w="9525">
                <a:noFill/>
                <a:round/>
                <a:headEnd/>
                <a:tailEnd/>
              </a:ln>
            </p:spPr>
            <p:txBody>
              <a:bodyPr>
                <a:prstTxWarp prst="textNoShape">
                  <a:avLst/>
                </a:prstTxWarp>
              </a:bodyPr>
              <a:lstStyle/>
              <a:p>
                <a:endParaRPr lang="en-US"/>
              </a:p>
            </p:txBody>
          </p:sp>
          <p:sp>
            <p:nvSpPr>
              <p:cNvPr id="73687" name="Freeform 157"/>
              <p:cNvSpPr>
                <a:spLocks/>
              </p:cNvSpPr>
              <p:nvPr/>
            </p:nvSpPr>
            <p:spPr bwMode="auto">
              <a:xfrm>
                <a:off x="3482" y="2615"/>
                <a:ext cx="4" cy="8"/>
              </a:xfrm>
              <a:custGeom>
                <a:avLst/>
                <a:gdLst>
                  <a:gd name="T0" fmla="*/ 22 w 22"/>
                  <a:gd name="T1" fmla="*/ 34 h 38"/>
                  <a:gd name="T2" fmla="*/ 2 w 22"/>
                  <a:gd name="T3" fmla="*/ 38 h 38"/>
                  <a:gd name="T4" fmla="*/ 0 w 22"/>
                  <a:gd name="T5" fmla="*/ 3 h 38"/>
                  <a:gd name="T6" fmla="*/ 0 w 22"/>
                  <a:gd name="T7" fmla="*/ 0 h 38"/>
                  <a:gd name="T8" fmla="*/ 20 w 22"/>
                  <a:gd name="T9" fmla="*/ 0 h 38"/>
                  <a:gd name="T10" fmla="*/ 22 w 22"/>
                  <a:gd name="T11" fmla="*/ 34 h 38"/>
                  <a:gd name="T12" fmla="*/ 0 60000 65536"/>
                  <a:gd name="T13" fmla="*/ 0 60000 65536"/>
                  <a:gd name="T14" fmla="*/ 0 60000 65536"/>
                  <a:gd name="T15" fmla="*/ 0 60000 65536"/>
                  <a:gd name="T16" fmla="*/ 0 60000 65536"/>
                  <a:gd name="T17" fmla="*/ 0 60000 65536"/>
                  <a:gd name="T18" fmla="*/ 0 w 22"/>
                  <a:gd name="T19" fmla="*/ 0 h 38"/>
                  <a:gd name="T20" fmla="*/ 22 w 2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22" h="38">
                    <a:moveTo>
                      <a:pt x="22" y="34"/>
                    </a:moveTo>
                    <a:lnTo>
                      <a:pt x="2" y="38"/>
                    </a:lnTo>
                    <a:lnTo>
                      <a:pt x="0" y="3"/>
                    </a:lnTo>
                    <a:lnTo>
                      <a:pt x="0" y="0"/>
                    </a:lnTo>
                    <a:lnTo>
                      <a:pt x="20" y="0"/>
                    </a:lnTo>
                    <a:lnTo>
                      <a:pt x="22" y="34"/>
                    </a:lnTo>
                    <a:close/>
                  </a:path>
                </a:pathLst>
              </a:custGeom>
              <a:solidFill>
                <a:srgbClr val="00863C"/>
              </a:solidFill>
              <a:ln w="9525">
                <a:noFill/>
                <a:round/>
                <a:headEnd/>
                <a:tailEnd/>
              </a:ln>
            </p:spPr>
            <p:txBody>
              <a:bodyPr>
                <a:prstTxWarp prst="textNoShape">
                  <a:avLst/>
                </a:prstTxWarp>
              </a:bodyPr>
              <a:lstStyle/>
              <a:p>
                <a:endParaRPr lang="en-US"/>
              </a:p>
            </p:txBody>
          </p:sp>
          <p:sp>
            <p:nvSpPr>
              <p:cNvPr id="73688" name="Freeform 158"/>
              <p:cNvSpPr>
                <a:spLocks/>
              </p:cNvSpPr>
              <p:nvPr/>
            </p:nvSpPr>
            <p:spPr bwMode="auto">
              <a:xfrm>
                <a:off x="3482" y="2608"/>
                <a:ext cx="4" cy="7"/>
              </a:xfrm>
              <a:custGeom>
                <a:avLst/>
                <a:gdLst>
                  <a:gd name="T0" fmla="*/ 20 w 20"/>
                  <a:gd name="T1" fmla="*/ 35 h 35"/>
                  <a:gd name="T2" fmla="*/ 0 w 20"/>
                  <a:gd name="T3" fmla="*/ 35 h 35"/>
                  <a:gd name="T4" fmla="*/ 2 w 20"/>
                  <a:gd name="T5" fmla="*/ 0 h 35"/>
                  <a:gd name="T6" fmla="*/ 20 w 20"/>
                  <a:gd name="T7" fmla="*/ 0 h 35"/>
                  <a:gd name="T8" fmla="*/ 20 w 20"/>
                  <a:gd name="T9" fmla="*/ 35 h 35"/>
                  <a:gd name="T10" fmla="*/ 0 60000 65536"/>
                  <a:gd name="T11" fmla="*/ 0 60000 65536"/>
                  <a:gd name="T12" fmla="*/ 0 60000 65536"/>
                  <a:gd name="T13" fmla="*/ 0 60000 65536"/>
                  <a:gd name="T14" fmla="*/ 0 60000 65536"/>
                  <a:gd name="T15" fmla="*/ 0 w 20"/>
                  <a:gd name="T16" fmla="*/ 0 h 35"/>
                  <a:gd name="T17" fmla="*/ 20 w 20"/>
                  <a:gd name="T18" fmla="*/ 35 h 35"/>
                </a:gdLst>
                <a:ahLst/>
                <a:cxnLst>
                  <a:cxn ang="T10">
                    <a:pos x="T0" y="T1"/>
                  </a:cxn>
                  <a:cxn ang="T11">
                    <a:pos x="T2" y="T3"/>
                  </a:cxn>
                  <a:cxn ang="T12">
                    <a:pos x="T4" y="T5"/>
                  </a:cxn>
                  <a:cxn ang="T13">
                    <a:pos x="T6" y="T7"/>
                  </a:cxn>
                  <a:cxn ang="T14">
                    <a:pos x="T8" y="T9"/>
                  </a:cxn>
                </a:cxnLst>
                <a:rect l="T15" t="T16" r="T17" b="T18"/>
                <a:pathLst>
                  <a:path w="20" h="35">
                    <a:moveTo>
                      <a:pt x="20" y="35"/>
                    </a:moveTo>
                    <a:lnTo>
                      <a:pt x="0" y="35"/>
                    </a:lnTo>
                    <a:lnTo>
                      <a:pt x="2" y="0"/>
                    </a:lnTo>
                    <a:lnTo>
                      <a:pt x="20" y="0"/>
                    </a:lnTo>
                    <a:lnTo>
                      <a:pt x="20" y="35"/>
                    </a:lnTo>
                    <a:close/>
                  </a:path>
                </a:pathLst>
              </a:custGeom>
              <a:solidFill>
                <a:srgbClr val="00863C"/>
              </a:solidFill>
              <a:ln w="9525">
                <a:noFill/>
                <a:round/>
                <a:headEnd/>
                <a:tailEnd/>
              </a:ln>
            </p:spPr>
            <p:txBody>
              <a:bodyPr>
                <a:prstTxWarp prst="textNoShape">
                  <a:avLst/>
                </a:prstTxWarp>
              </a:bodyPr>
              <a:lstStyle/>
              <a:p>
                <a:endParaRPr lang="en-US"/>
              </a:p>
            </p:txBody>
          </p:sp>
          <p:sp>
            <p:nvSpPr>
              <p:cNvPr id="73689" name="Freeform 159"/>
              <p:cNvSpPr>
                <a:spLocks/>
              </p:cNvSpPr>
              <p:nvPr/>
            </p:nvSpPr>
            <p:spPr bwMode="auto">
              <a:xfrm>
                <a:off x="3482" y="2601"/>
                <a:ext cx="4" cy="7"/>
              </a:xfrm>
              <a:custGeom>
                <a:avLst/>
                <a:gdLst>
                  <a:gd name="T0" fmla="*/ 18 w 20"/>
                  <a:gd name="T1" fmla="*/ 37 h 37"/>
                  <a:gd name="T2" fmla="*/ 0 w 20"/>
                  <a:gd name="T3" fmla="*/ 37 h 37"/>
                  <a:gd name="T4" fmla="*/ 0 w 20"/>
                  <a:gd name="T5" fmla="*/ 3 h 37"/>
                  <a:gd name="T6" fmla="*/ 0 w 20"/>
                  <a:gd name="T7" fmla="*/ 0 h 37"/>
                  <a:gd name="T8" fmla="*/ 20 w 20"/>
                  <a:gd name="T9" fmla="*/ 3 h 37"/>
                  <a:gd name="T10" fmla="*/ 18 w 20"/>
                  <a:gd name="T11" fmla="*/ 37 h 37"/>
                  <a:gd name="T12" fmla="*/ 0 60000 65536"/>
                  <a:gd name="T13" fmla="*/ 0 60000 65536"/>
                  <a:gd name="T14" fmla="*/ 0 60000 65536"/>
                  <a:gd name="T15" fmla="*/ 0 60000 65536"/>
                  <a:gd name="T16" fmla="*/ 0 60000 65536"/>
                  <a:gd name="T17" fmla="*/ 0 60000 65536"/>
                  <a:gd name="T18" fmla="*/ 0 w 20"/>
                  <a:gd name="T19" fmla="*/ 0 h 37"/>
                  <a:gd name="T20" fmla="*/ 20 w 2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20" h="37">
                    <a:moveTo>
                      <a:pt x="18" y="37"/>
                    </a:moveTo>
                    <a:lnTo>
                      <a:pt x="0" y="37"/>
                    </a:lnTo>
                    <a:lnTo>
                      <a:pt x="0" y="3"/>
                    </a:lnTo>
                    <a:lnTo>
                      <a:pt x="0" y="0"/>
                    </a:lnTo>
                    <a:lnTo>
                      <a:pt x="20" y="3"/>
                    </a:lnTo>
                    <a:lnTo>
                      <a:pt x="18" y="37"/>
                    </a:lnTo>
                    <a:close/>
                  </a:path>
                </a:pathLst>
              </a:custGeom>
              <a:solidFill>
                <a:srgbClr val="00863C"/>
              </a:solidFill>
              <a:ln w="9525">
                <a:noFill/>
                <a:round/>
                <a:headEnd/>
                <a:tailEnd/>
              </a:ln>
            </p:spPr>
            <p:txBody>
              <a:bodyPr>
                <a:prstTxWarp prst="textNoShape">
                  <a:avLst/>
                </a:prstTxWarp>
              </a:bodyPr>
              <a:lstStyle/>
              <a:p>
                <a:endParaRPr lang="en-US"/>
              </a:p>
            </p:txBody>
          </p:sp>
          <p:sp>
            <p:nvSpPr>
              <p:cNvPr id="73690" name="Freeform 160"/>
              <p:cNvSpPr>
                <a:spLocks/>
              </p:cNvSpPr>
              <p:nvPr/>
            </p:nvSpPr>
            <p:spPr bwMode="auto">
              <a:xfrm>
                <a:off x="3482" y="2594"/>
                <a:ext cx="5" cy="7"/>
              </a:xfrm>
              <a:custGeom>
                <a:avLst/>
                <a:gdLst>
                  <a:gd name="T0" fmla="*/ 20 w 26"/>
                  <a:gd name="T1" fmla="*/ 37 h 37"/>
                  <a:gd name="T2" fmla="*/ 0 w 26"/>
                  <a:gd name="T3" fmla="*/ 34 h 37"/>
                  <a:gd name="T4" fmla="*/ 6 w 26"/>
                  <a:gd name="T5" fmla="*/ 0 h 37"/>
                  <a:gd name="T6" fmla="*/ 26 w 26"/>
                  <a:gd name="T7" fmla="*/ 5 h 37"/>
                  <a:gd name="T8" fmla="*/ 20 w 26"/>
                  <a:gd name="T9" fmla="*/ 37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20" y="37"/>
                    </a:moveTo>
                    <a:lnTo>
                      <a:pt x="0" y="34"/>
                    </a:lnTo>
                    <a:lnTo>
                      <a:pt x="6" y="0"/>
                    </a:lnTo>
                    <a:lnTo>
                      <a:pt x="26" y="5"/>
                    </a:lnTo>
                    <a:lnTo>
                      <a:pt x="20" y="37"/>
                    </a:lnTo>
                    <a:close/>
                  </a:path>
                </a:pathLst>
              </a:custGeom>
              <a:solidFill>
                <a:srgbClr val="00863C"/>
              </a:solidFill>
              <a:ln w="9525">
                <a:noFill/>
                <a:round/>
                <a:headEnd/>
                <a:tailEnd/>
              </a:ln>
            </p:spPr>
            <p:txBody>
              <a:bodyPr>
                <a:prstTxWarp prst="textNoShape">
                  <a:avLst/>
                </a:prstTxWarp>
              </a:bodyPr>
              <a:lstStyle/>
              <a:p>
                <a:endParaRPr lang="en-US"/>
              </a:p>
            </p:txBody>
          </p:sp>
          <p:sp>
            <p:nvSpPr>
              <p:cNvPr id="73691" name="Freeform 161"/>
              <p:cNvSpPr>
                <a:spLocks/>
              </p:cNvSpPr>
              <p:nvPr/>
            </p:nvSpPr>
            <p:spPr bwMode="auto">
              <a:xfrm>
                <a:off x="3483" y="2587"/>
                <a:ext cx="6" cy="8"/>
              </a:xfrm>
              <a:custGeom>
                <a:avLst/>
                <a:gdLst>
                  <a:gd name="T0" fmla="*/ 20 w 29"/>
                  <a:gd name="T1" fmla="*/ 40 h 40"/>
                  <a:gd name="T2" fmla="*/ 0 w 29"/>
                  <a:gd name="T3" fmla="*/ 35 h 40"/>
                  <a:gd name="T4" fmla="*/ 9 w 29"/>
                  <a:gd name="T5" fmla="*/ 0 h 40"/>
                  <a:gd name="T6" fmla="*/ 29 w 29"/>
                  <a:gd name="T7" fmla="*/ 6 h 40"/>
                  <a:gd name="T8" fmla="*/ 20 w 29"/>
                  <a:gd name="T9" fmla="*/ 40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20" y="40"/>
                    </a:moveTo>
                    <a:lnTo>
                      <a:pt x="0" y="35"/>
                    </a:lnTo>
                    <a:lnTo>
                      <a:pt x="9" y="0"/>
                    </a:lnTo>
                    <a:lnTo>
                      <a:pt x="29" y="6"/>
                    </a:lnTo>
                    <a:lnTo>
                      <a:pt x="20" y="40"/>
                    </a:lnTo>
                    <a:close/>
                  </a:path>
                </a:pathLst>
              </a:custGeom>
              <a:solidFill>
                <a:srgbClr val="00863C"/>
              </a:solidFill>
              <a:ln w="9525">
                <a:noFill/>
                <a:round/>
                <a:headEnd/>
                <a:tailEnd/>
              </a:ln>
            </p:spPr>
            <p:txBody>
              <a:bodyPr>
                <a:prstTxWarp prst="textNoShape">
                  <a:avLst/>
                </a:prstTxWarp>
              </a:bodyPr>
              <a:lstStyle/>
              <a:p>
                <a:endParaRPr lang="en-US"/>
              </a:p>
            </p:txBody>
          </p:sp>
          <p:sp>
            <p:nvSpPr>
              <p:cNvPr id="73692" name="Freeform 162"/>
              <p:cNvSpPr>
                <a:spLocks/>
              </p:cNvSpPr>
              <p:nvPr/>
            </p:nvSpPr>
            <p:spPr bwMode="auto">
              <a:xfrm>
                <a:off x="3485" y="2580"/>
                <a:ext cx="6" cy="8"/>
              </a:xfrm>
              <a:custGeom>
                <a:avLst/>
                <a:gdLst>
                  <a:gd name="T0" fmla="*/ 20 w 31"/>
                  <a:gd name="T1" fmla="*/ 40 h 40"/>
                  <a:gd name="T2" fmla="*/ 0 w 31"/>
                  <a:gd name="T3" fmla="*/ 34 h 40"/>
                  <a:gd name="T4" fmla="*/ 11 w 31"/>
                  <a:gd name="T5" fmla="*/ 0 h 40"/>
                  <a:gd name="T6" fmla="*/ 31 w 31"/>
                  <a:gd name="T7" fmla="*/ 9 h 40"/>
                  <a:gd name="T8" fmla="*/ 20 w 31"/>
                  <a:gd name="T9" fmla="*/ 40 h 40"/>
                  <a:gd name="T10" fmla="*/ 0 60000 65536"/>
                  <a:gd name="T11" fmla="*/ 0 60000 65536"/>
                  <a:gd name="T12" fmla="*/ 0 60000 65536"/>
                  <a:gd name="T13" fmla="*/ 0 60000 65536"/>
                  <a:gd name="T14" fmla="*/ 0 60000 65536"/>
                  <a:gd name="T15" fmla="*/ 0 w 31"/>
                  <a:gd name="T16" fmla="*/ 0 h 40"/>
                  <a:gd name="T17" fmla="*/ 31 w 31"/>
                  <a:gd name="T18" fmla="*/ 40 h 40"/>
                </a:gdLst>
                <a:ahLst/>
                <a:cxnLst>
                  <a:cxn ang="T10">
                    <a:pos x="T0" y="T1"/>
                  </a:cxn>
                  <a:cxn ang="T11">
                    <a:pos x="T2" y="T3"/>
                  </a:cxn>
                  <a:cxn ang="T12">
                    <a:pos x="T4" y="T5"/>
                  </a:cxn>
                  <a:cxn ang="T13">
                    <a:pos x="T6" y="T7"/>
                  </a:cxn>
                  <a:cxn ang="T14">
                    <a:pos x="T8" y="T9"/>
                  </a:cxn>
                </a:cxnLst>
                <a:rect l="T15" t="T16" r="T17" b="T18"/>
                <a:pathLst>
                  <a:path w="31" h="40">
                    <a:moveTo>
                      <a:pt x="20" y="40"/>
                    </a:moveTo>
                    <a:lnTo>
                      <a:pt x="0" y="34"/>
                    </a:lnTo>
                    <a:lnTo>
                      <a:pt x="11" y="0"/>
                    </a:lnTo>
                    <a:lnTo>
                      <a:pt x="31" y="9"/>
                    </a:lnTo>
                    <a:lnTo>
                      <a:pt x="20" y="40"/>
                    </a:lnTo>
                    <a:close/>
                  </a:path>
                </a:pathLst>
              </a:custGeom>
              <a:solidFill>
                <a:srgbClr val="00863C"/>
              </a:solidFill>
              <a:ln w="9525">
                <a:noFill/>
                <a:round/>
                <a:headEnd/>
                <a:tailEnd/>
              </a:ln>
            </p:spPr>
            <p:txBody>
              <a:bodyPr>
                <a:prstTxWarp prst="textNoShape">
                  <a:avLst/>
                </a:prstTxWarp>
              </a:bodyPr>
              <a:lstStyle/>
              <a:p>
                <a:endParaRPr lang="en-US"/>
              </a:p>
            </p:txBody>
          </p:sp>
          <p:sp>
            <p:nvSpPr>
              <p:cNvPr id="73693" name="Freeform 163"/>
              <p:cNvSpPr>
                <a:spLocks/>
              </p:cNvSpPr>
              <p:nvPr/>
            </p:nvSpPr>
            <p:spPr bwMode="auto">
              <a:xfrm>
                <a:off x="3487" y="2573"/>
                <a:ext cx="7" cy="9"/>
              </a:xfrm>
              <a:custGeom>
                <a:avLst/>
                <a:gdLst>
                  <a:gd name="T0" fmla="*/ 20 w 32"/>
                  <a:gd name="T1" fmla="*/ 45 h 45"/>
                  <a:gd name="T2" fmla="*/ 0 w 32"/>
                  <a:gd name="T3" fmla="*/ 36 h 45"/>
                  <a:gd name="T4" fmla="*/ 15 w 32"/>
                  <a:gd name="T5" fmla="*/ 4 h 45"/>
                  <a:gd name="T6" fmla="*/ 15 w 32"/>
                  <a:gd name="T7" fmla="*/ 0 h 45"/>
                  <a:gd name="T8" fmla="*/ 32 w 32"/>
                  <a:gd name="T9" fmla="*/ 9 h 45"/>
                  <a:gd name="T10" fmla="*/ 20 w 32"/>
                  <a:gd name="T11" fmla="*/ 45 h 45"/>
                  <a:gd name="T12" fmla="*/ 0 60000 65536"/>
                  <a:gd name="T13" fmla="*/ 0 60000 65536"/>
                  <a:gd name="T14" fmla="*/ 0 60000 65536"/>
                  <a:gd name="T15" fmla="*/ 0 60000 65536"/>
                  <a:gd name="T16" fmla="*/ 0 60000 65536"/>
                  <a:gd name="T17" fmla="*/ 0 60000 65536"/>
                  <a:gd name="T18" fmla="*/ 0 w 32"/>
                  <a:gd name="T19" fmla="*/ 0 h 45"/>
                  <a:gd name="T20" fmla="*/ 32 w 32"/>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32" h="45">
                    <a:moveTo>
                      <a:pt x="20" y="45"/>
                    </a:moveTo>
                    <a:lnTo>
                      <a:pt x="0" y="36"/>
                    </a:lnTo>
                    <a:lnTo>
                      <a:pt x="15" y="4"/>
                    </a:lnTo>
                    <a:lnTo>
                      <a:pt x="15" y="0"/>
                    </a:lnTo>
                    <a:lnTo>
                      <a:pt x="32" y="9"/>
                    </a:lnTo>
                    <a:lnTo>
                      <a:pt x="20" y="45"/>
                    </a:lnTo>
                    <a:close/>
                  </a:path>
                </a:pathLst>
              </a:custGeom>
              <a:solidFill>
                <a:srgbClr val="00863C"/>
              </a:solidFill>
              <a:ln w="9525">
                <a:noFill/>
                <a:round/>
                <a:headEnd/>
                <a:tailEnd/>
              </a:ln>
            </p:spPr>
            <p:txBody>
              <a:bodyPr>
                <a:prstTxWarp prst="textNoShape">
                  <a:avLst/>
                </a:prstTxWarp>
              </a:bodyPr>
              <a:lstStyle/>
              <a:p>
                <a:endParaRPr lang="en-US"/>
              </a:p>
            </p:txBody>
          </p:sp>
          <p:sp>
            <p:nvSpPr>
              <p:cNvPr id="73694" name="Freeform 164"/>
              <p:cNvSpPr>
                <a:spLocks/>
              </p:cNvSpPr>
              <p:nvPr/>
            </p:nvSpPr>
            <p:spPr bwMode="auto">
              <a:xfrm>
                <a:off x="3490" y="2567"/>
                <a:ext cx="7" cy="8"/>
              </a:xfrm>
              <a:custGeom>
                <a:avLst/>
                <a:gdLst>
                  <a:gd name="T0" fmla="*/ 17 w 34"/>
                  <a:gd name="T1" fmla="*/ 39 h 39"/>
                  <a:gd name="T2" fmla="*/ 0 w 34"/>
                  <a:gd name="T3" fmla="*/ 30 h 39"/>
                  <a:gd name="T4" fmla="*/ 17 w 34"/>
                  <a:gd name="T5" fmla="*/ 0 h 39"/>
                  <a:gd name="T6" fmla="*/ 34 w 34"/>
                  <a:gd name="T7" fmla="*/ 8 h 39"/>
                  <a:gd name="T8" fmla="*/ 17 w 34"/>
                  <a:gd name="T9" fmla="*/ 39 h 39"/>
                  <a:gd name="T10" fmla="*/ 0 60000 65536"/>
                  <a:gd name="T11" fmla="*/ 0 60000 65536"/>
                  <a:gd name="T12" fmla="*/ 0 60000 65536"/>
                  <a:gd name="T13" fmla="*/ 0 60000 65536"/>
                  <a:gd name="T14" fmla="*/ 0 60000 65536"/>
                  <a:gd name="T15" fmla="*/ 0 w 34"/>
                  <a:gd name="T16" fmla="*/ 0 h 39"/>
                  <a:gd name="T17" fmla="*/ 34 w 34"/>
                  <a:gd name="T18" fmla="*/ 39 h 39"/>
                </a:gdLst>
                <a:ahLst/>
                <a:cxnLst>
                  <a:cxn ang="T10">
                    <a:pos x="T0" y="T1"/>
                  </a:cxn>
                  <a:cxn ang="T11">
                    <a:pos x="T2" y="T3"/>
                  </a:cxn>
                  <a:cxn ang="T12">
                    <a:pos x="T4" y="T5"/>
                  </a:cxn>
                  <a:cxn ang="T13">
                    <a:pos x="T6" y="T7"/>
                  </a:cxn>
                  <a:cxn ang="T14">
                    <a:pos x="T8" y="T9"/>
                  </a:cxn>
                </a:cxnLst>
                <a:rect l="T15" t="T16" r="T17" b="T18"/>
                <a:pathLst>
                  <a:path w="34" h="39">
                    <a:moveTo>
                      <a:pt x="17" y="39"/>
                    </a:moveTo>
                    <a:lnTo>
                      <a:pt x="0" y="30"/>
                    </a:lnTo>
                    <a:lnTo>
                      <a:pt x="17" y="0"/>
                    </a:lnTo>
                    <a:lnTo>
                      <a:pt x="34" y="8"/>
                    </a:lnTo>
                    <a:lnTo>
                      <a:pt x="17" y="39"/>
                    </a:lnTo>
                    <a:close/>
                  </a:path>
                </a:pathLst>
              </a:custGeom>
              <a:solidFill>
                <a:srgbClr val="00863C"/>
              </a:solidFill>
              <a:ln w="9525">
                <a:noFill/>
                <a:round/>
                <a:headEnd/>
                <a:tailEnd/>
              </a:ln>
            </p:spPr>
            <p:txBody>
              <a:bodyPr>
                <a:prstTxWarp prst="textNoShape">
                  <a:avLst/>
                </a:prstTxWarp>
              </a:bodyPr>
              <a:lstStyle/>
              <a:p>
                <a:endParaRPr lang="en-US"/>
              </a:p>
            </p:txBody>
          </p:sp>
          <p:sp>
            <p:nvSpPr>
              <p:cNvPr id="73695" name="Freeform 165"/>
              <p:cNvSpPr>
                <a:spLocks/>
              </p:cNvSpPr>
              <p:nvPr/>
            </p:nvSpPr>
            <p:spPr bwMode="auto">
              <a:xfrm>
                <a:off x="3494" y="2561"/>
                <a:ext cx="7" cy="8"/>
              </a:xfrm>
              <a:custGeom>
                <a:avLst/>
                <a:gdLst>
                  <a:gd name="T0" fmla="*/ 17 w 37"/>
                  <a:gd name="T1" fmla="*/ 40 h 40"/>
                  <a:gd name="T2" fmla="*/ 0 w 37"/>
                  <a:gd name="T3" fmla="*/ 32 h 40"/>
                  <a:gd name="T4" fmla="*/ 20 w 37"/>
                  <a:gd name="T5" fmla="*/ 0 h 40"/>
                  <a:gd name="T6" fmla="*/ 37 w 37"/>
                  <a:gd name="T7" fmla="*/ 11 h 40"/>
                  <a:gd name="T8" fmla="*/ 17 w 37"/>
                  <a:gd name="T9" fmla="*/ 40 h 40"/>
                  <a:gd name="T10" fmla="*/ 0 60000 65536"/>
                  <a:gd name="T11" fmla="*/ 0 60000 65536"/>
                  <a:gd name="T12" fmla="*/ 0 60000 65536"/>
                  <a:gd name="T13" fmla="*/ 0 60000 65536"/>
                  <a:gd name="T14" fmla="*/ 0 60000 65536"/>
                  <a:gd name="T15" fmla="*/ 0 w 37"/>
                  <a:gd name="T16" fmla="*/ 0 h 40"/>
                  <a:gd name="T17" fmla="*/ 37 w 37"/>
                  <a:gd name="T18" fmla="*/ 40 h 40"/>
                </a:gdLst>
                <a:ahLst/>
                <a:cxnLst>
                  <a:cxn ang="T10">
                    <a:pos x="T0" y="T1"/>
                  </a:cxn>
                  <a:cxn ang="T11">
                    <a:pos x="T2" y="T3"/>
                  </a:cxn>
                  <a:cxn ang="T12">
                    <a:pos x="T4" y="T5"/>
                  </a:cxn>
                  <a:cxn ang="T13">
                    <a:pos x="T6" y="T7"/>
                  </a:cxn>
                  <a:cxn ang="T14">
                    <a:pos x="T8" y="T9"/>
                  </a:cxn>
                </a:cxnLst>
                <a:rect l="T15" t="T16" r="T17" b="T18"/>
                <a:pathLst>
                  <a:path w="37" h="40">
                    <a:moveTo>
                      <a:pt x="17" y="40"/>
                    </a:moveTo>
                    <a:lnTo>
                      <a:pt x="0" y="32"/>
                    </a:lnTo>
                    <a:lnTo>
                      <a:pt x="20" y="0"/>
                    </a:lnTo>
                    <a:lnTo>
                      <a:pt x="37" y="11"/>
                    </a:lnTo>
                    <a:lnTo>
                      <a:pt x="17" y="40"/>
                    </a:lnTo>
                    <a:close/>
                  </a:path>
                </a:pathLst>
              </a:custGeom>
              <a:solidFill>
                <a:srgbClr val="00863C"/>
              </a:solidFill>
              <a:ln w="9525">
                <a:noFill/>
                <a:round/>
                <a:headEnd/>
                <a:tailEnd/>
              </a:ln>
            </p:spPr>
            <p:txBody>
              <a:bodyPr>
                <a:prstTxWarp prst="textNoShape">
                  <a:avLst/>
                </a:prstTxWarp>
              </a:bodyPr>
              <a:lstStyle/>
              <a:p>
                <a:endParaRPr lang="en-US"/>
              </a:p>
            </p:txBody>
          </p:sp>
          <p:sp>
            <p:nvSpPr>
              <p:cNvPr id="73696" name="Freeform 166"/>
              <p:cNvSpPr>
                <a:spLocks/>
              </p:cNvSpPr>
              <p:nvPr/>
            </p:nvSpPr>
            <p:spPr bwMode="auto">
              <a:xfrm>
                <a:off x="3498" y="2554"/>
                <a:ext cx="7" cy="9"/>
              </a:xfrm>
              <a:custGeom>
                <a:avLst/>
                <a:gdLst>
                  <a:gd name="T0" fmla="*/ 17 w 38"/>
                  <a:gd name="T1" fmla="*/ 43 h 43"/>
                  <a:gd name="T2" fmla="*/ 0 w 38"/>
                  <a:gd name="T3" fmla="*/ 32 h 43"/>
                  <a:gd name="T4" fmla="*/ 23 w 38"/>
                  <a:gd name="T5" fmla="*/ 0 h 43"/>
                  <a:gd name="T6" fmla="*/ 38 w 38"/>
                  <a:gd name="T7" fmla="*/ 12 h 43"/>
                  <a:gd name="T8" fmla="*/ 17 w 38"/>
                  <a:gd name="T9" fmla="*/ 43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17" y="43"/>
                    </a:moveTo>
                    <a:lnTo>
                      <a:pt x="0" y="32"/>
                    </a:lnTo>
                    <a:lnTo>
                      <a:pt x="23" y="0"/>
                    </a:lnTo>
                    <a:lnTo>
                      <a:pt x="38" y="12"/>
                    </a:lnTo>
                    <a:lnTo>
                      <a:pt x="17" y="43"/>
                    </a:lnTo>
                    <a:close/>
                  </a:path>
                </a:pathLst>
              </a:custGeom>
              <a:solidFill>
                <a:srgbClr val="00863C"/>
              </a:solidFill>
              <a:ln w="9525">
                <a:noFill/>
                <a:round/>
                <a:headEnd/>
                <a:tailEnd/>
              </a:ln>
            </p:spPr>
            <p:txBody>
              <a:bodyPr>
                <a:prstTxWarp prst="textNoShape">
                  <a:avLst/>
                </a:prstTxWarp>
              </a:bodyPr>
              <a:lstStyle/>
              <a:p>
                <a:endParaRPr lang="en-US"/>
              </a:p>
            </p:txBody>
          </p:sp>
          <p:sp>
            <p:nvSpPr>
              <p:cNvPr id="73697" name="Freeform 167"/>
              <p:cNvSpPr>
                <a:spLocks/>
              </p:cNvSpPr>
              <p:nvPr/>
            </p:nvSpPr>
            <p:spPr bwMode="auto">
              <a:xfrm>
                <a:off x="3502" y="2548"/>
                <a:ext cx="9" cy="9"/>
              </a:xfrm>
              <a:custGeom>
                <a:avLst/>
                <a:gdLst>
                  <a:gd name="T0" fmla="*/ 15 w 43"/>
                  <a:gd name="T1" fmla="*/ 43 h 43"/>
                  <a:gd name="T2" fmla="*/ 0 w 43"/>
                  <a:gd name="T3" fmla="*/ 31 h 43"/>
                  <a:gd name="T4" fmla="*/ 26 w 43"/>
                  <a:gd name="T5" fmla="*/ 0 h 43"/>
                  <a:gd name="T6" fmla="*/ 29 w 43"/>
                  <a:gd name="T7" fmla="*/ 0 h 43"/>
                  <a:gd name="T8" fmla="*/ 43 w 43"/>
                  <a:gd name="T9" fmla="*/ 13 h 43"/>
                  <a:gd name="T10" fmla="*/ 15 w 43"/>
                  <a:gd name="T11" fmla="*/ 43 h 43"/>
                  <a:gd name="T12" fmla="*/ 0 60000 65536"/>
                  <a:gd name="T13" fmla="*/ 0 60000 65536"/>
                  <a:gd name="T14" fmla="*/ 0 60000 65536"/>
                  <a:gd name="T15" fmla="*/ 0 60000 65536"/>
                  <a:gd name="T16" fmla="*/ 0 60000 65536"/>
                  <a:gd name="T17" fmla="*/ 0 60000 65536"/>
                  <a:gd name="T18" fmla="*/ 0 w 43"/>
                  <a:gd name="T19" fmla="*/ 0 h 43"/>
                  <a:gd name="T20" fmla="*/ 43 w 4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3" h="43">
                    <a:moveTo>
                      <a:pt x="15" y="43"/>
                    </a:moveTo>
                    <a:lnTo>
                      <a:pt x="0" y="31"/>
                    </a:lnTo>
                    <a:lnTo>
                      <a:pt x="26" y="0"/>
                    </a:lnTo>
                    <a:lnTo>
                      <a:pt x="29" y="0"/>
                    </a:lnTo>
                    <a:lnTo>
                      <a:pt x="43" y="13"/>
                    </a:lnTo>
                    <a:lnTo>
                      <a:pt x="15" y="43"/>
                    </a:lnTo>
                    <a:close/>
                  </a:path>
                </a:pathLst>
              </a:custGeom>
              <a:solidFill>
                <a:srgbClr val="00863C"/>
              </a:solidFill>
              <a:ln w="9525">
                <a:noFill/>
                <a:round/>
                <a:headEnd/>
                <a:tailEnd/>
              </a:ln>
            </p:spPr>
            <p:txBody>
              <a:bodyPr>
                <a:prstTxWarp prst="textNoShape">
                  <a:avLst/>
                </a:prstTxWarp>
              </a:bodyPr>
              <a:lstStyle/>
              <a:p>
                <a:endParaRPr lang="en-US"/>
              </a:p>
            </p:txBody>
          </p:sp>
          <p:sp>
            <p:nvSpPr>
              <p:cNvPr id="73698" name="Freeform 168"/>
              <p:cNvSpPr>
                <a:spLocks/>
              </p:cNvSpPr>
              <p:nvPr/>
            </p:nvSpPr>
            <p:spPr bwMode="auto">
              <a:xfrm>
                <a:off x="3508" y="2542"/>
                <a:ext cx="9" cy="9"/>
              </a:xfrm>
              <a:custGeom>
                <a:avLst/>
                <a:gdLst>
                  <a:gd name="T0" fmla="*/ 14 w 43"/>
                  <a:gd name="T1" fmla="*/ 45 h 45"/>
                  <a:gd name="T2" fmla="*/ 0 w 43"/>
                  <a:gd name="T3" fmla="*/ 32 h 45"/>
                  <a:gd name="T4" fmla="*/ 29 w 43"/>
                  <a:gd name="T5" fmla="*/ 2 h 45"/>
                  <a:gd name="T6" fmla="*/ 29 w 43"/>
                  <a:gd name="T7" fmla="*/ 0 h 45"/>
                  <a:gd name="T8" fmla="*/ 43 w 43"/>
                  <a:gd name="T9" fmla="*/ 17 h 45"/>
                  <a:gd name="T10" fmla="*/ 14 w 43"/>
                  <a:gd name="T11" fmla="*/ 45 h 45"/>
                  <a:gd name="T12" fmla="*/ 0 60000 65536"/>
                  <a:gd name="T13" fmla="*/ 0 60000 65536"/>
                  <a:gd name="T14" fmla="*/ 0 60000 65536"/>
                  <a:gd name="T15" fmla="*/ 0 60000 65536"/>
                  <a:gd name="T16" fmla="*/ 0 60000 65536"/>
                  <a:gd name="T17" fmla="*/ 0 60000 65536"/>
                  <a:gd name="T18" fmla="*/ 0 w 43"/>
                  <a:gd name="T19" fmla="*/ 0 h 45"/>
                  <a:gd name="T20" fmla="*/ 43 w 43"/>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43" h="45">
                    <a:moveTo>
                      <a:pt x="14" y="45"/>
                    </a:moveTo>
                    <a:lnTo>
                      <a:pt x="0" y="32"/>
                    </a:lnTo>
                    <a:lnTo>
                      <a:pt x="29" y="2"/>
                    </a:lnTo>
                    <a:lnTo>
                      <a:pt x="29" y="0"/>
                    </a:lnTo>
                    <a:lnTo>
                      <a:pt x="43" y="17"/>
                    </a:lnTo>
                    <a:lnTo>
                      <a:pt x="14" y="45"/>
                    </a:lnTo>
                    <a:close/>
                  </a:path>
                </a:pathLst>
              </a:custGeom>
              <a:solidFill>
                <a:srgbClr val="00863C"/>
              </a:solidFill>
              <a:ln w="9525">
                <a:noFill/>
                <a:round/>
                <a:headEnd/>
                <a:tailEnd/>
              </a:ln>
            </p:spPr>
            <p:txBody>
              <a:bodyPr>
                <a:prstTxWarp prst="textNoShape">
                  <a:avLst/>
                </a:prstTxWarp>
              </a:bodyPr>
              <a:lstStyle/>
              <a:p>
                <a:endParaRPr lang="en-US"/>
              </a:p>
            </p:txBody>
          </p:sp>
          <p:sp>
            <p:nvSpPr>
              <p:cNvPr id="73699" name="Freeform 169"/>
              <p:cNvSpPr>
                <a:spLocks/>
              </p:cNvSpPr>
              <p:nvPr/>
            </p:nvSpPr>
            <p:spPr bwMode="auto">
              <a:xfrm>
                <a:off x="3514" y="2536"/>
                <a:ext cx="9" cy="9"/>
              </a:xfrm>
              <a:custGeom>
                <a:avLst/>
                <a:gdLst>
                  <a:gd name="T0" fmla="*/ 14 w 46"/>
                  <a:gd name="T1" fmla="*/ 47 h 47"/>
                  <a:gd name="T2" fmla="*/ 0 w 46"/>
                  <a:gd name="T3" fmla="*/ 30 h 47"/>
                  <a:gd name="T4" fmla="*/ 35 w 46"/>
                  <a:gd name="T5" fmla="*/ 0 h 47"/>
                  <a:gd name="T6" fmla="*/ 46 w 46"/>
                  <a:gd name="T7" fmla="*/ 18 h 47"/>
                  <a:gd name="T8" fmla="*/ 14 w 46"/>
                  <a:gd name="T9" fmla="*/ 47 h 47"/>
                  <a:gd name="T10" fmla="*/ 0 60000 65536"/>
                  <a:gd name="T11" fmla="*/ 0 60000 65536"/>
                  <a:gd name="T12" fmla="*/ 0 60000 65536"/>
                  <a:gd name="T13" fmla="*/ 0 60000 65536"/>
                  <a:gd name="T14" fmla="*/ 0 60000 65536"/>
                  <a:gd name="T15" fmla="*/ 0 w 46"/>
                  <a:gd name="T16" fmla="*/ 0 h 47"/>
                  <a:gd name="T17" fmla="*/ 46 w 46"/>
                  <a:gd name="T18" fmla="*/ 47 h 47"/>
                </a:gdLst>
                <a:ahLst/>
                <a:cxnLst>
                  <a:cxn ang="T10">
                    <a:pos x="T0" y="T1"/>
                  </a:cxn>
                  <a:cxn ang="T11">
                    <a:pos x="T2" y="T3"/>
                  </a:cxn>
                  <a:cxn ang="T12">
                    <a:pos x="T4" y="T5"/>
                  </a:cxn>
                  <a:cxn ang="T13">
                    <a:pos x="T6" y="T7"/>
                  </a:cxn>
                  <a:cxn ang="T14">
                    <a:pos x="T8" y="T9"/>
                  </a:cxn>
                </a:cxnLst>
                <a:rect l="T15" t="T16" r="T17" b="T18"/>
                <a:pathLst>
                  <a:path w="46" h="47">
                    <a:moveTo>
                      <a:pt x="14" y="47"/>
                    </a:moveTo>
                    <a:lnTo>
                      <a:pt x="0" y="30"/>
                    </a:lnTo>
                    <a:lnTo>
                      <a:pt x="35" y="0"/>
                    </a:lnTo>
                    <a:lnTo>
                      <a:pt x="46" y="18"/>
                    </a:lnTo>
                    <a:lnTo>
                      <a:pt x="14" y="47"/>
                    </a:lnTo>
                    <a:close/>
                  </a:path>
                </a:pathLst>
              </a:custGeom>
              <a:solidFill>
                <a:srgbClr val="00863C"/>
              </a:solidFill>
              <a:ln w="9525">
                <a:noFill/>
                <a:round/>
                <a:headEnd/>
                <a:tailEnd/>
              </a:ln>
            </p:spPr>
            <p:txBody>
              <a:bodyPr>
                <a:prstTxWarp prst="textNoShape">
                  <a:avLst/>
                </a:prstTxWarp>
              </a:bodyPr>
              <a:lstStyle/>
              <a:p>
                <a:endParaRPr lang="en-US"/>
              </a:p>
            </p:txBody>
          </p:sp>
          <p:sp>
            <p:nvSpPr>
              <p:cNvPr id="73700" name="Freeform 170"/>
              <p:cNvSpPr>
                <a:spLocks/>
              </p:cNvSpPr>
              <p:nvPr/>
            </p:nvSpPr>
            <p:spPr bwMode="auto">
              <a:xfrm>
                <a:off x="3521" y="2530"/>
                <a:ext cx="9" cy="9"/>
              </a:xfrm>
              <a:custGeom>
                <a:avLst/>
                <a:gdLst>
                  <a:gd name="T0" fmla="*/ 11 w 45"/>
                  <a:gd name="T1" fmla="*/ 46 h 46"/>
                  <a:gd name="T2" fmla="*/ 0 w 45"/>
                  <a:gd name="T3" fmla="*/ 28 h 46"/>
                  <a:gd name="T4" fmla="*/ 34 w 45"/>
                  <a:gd name="T5" fmla="*/ 0 h 46"/>
                  <a:gd name="T6" fmla="*/ 45 w 45"/>
                  <a:gd name="T7" fmla="*/ 17 h 46"/>
                  <a:gd name="T8" fmla="*/ 11 w 45"/>
                  <a:gd name="T9" fmla="*/ 46 h 46"/>
                  <a:gd name="T10" fmla="*/ 0 60000 65536"/>
                  <a:gd name="T11" fmla="*/ 0 60000 65536"/>
                  <a:gd name="T12" fmla="*/ 0 60000 65536"/>
                  <a:gd name="T13" fmla="*/ 0 60000 65536"/>
                  <a:gd name="T14" fmla="*/ 0 60000 65536"/>
                  <a:gd name="T15" fmla="*/ 0 w 45"/>
                  <a:gd name="T16" fmla="*/ 0 h 46"/>
                  <a:gd name="T17" fmla="*/ 45 w 45"/>
                  <a:gd name="T18" fmla="*/ 46 h 46"/>
                </a:gdLst>
                <a:ahLst/>
                <a:cxnLst>
                  <a:cxn ang="T10">
                    <a:pos x="T0" y="T1"/>
                  </a:cxn>
                  <a:cxn ang="T11">
                    <a:pos x="T2" y="T3"/>
                  </a:cxn>
                  <a:cxn ang="T12">
                    <a:pos x="T4" y="T5"/>
                  </a:cxn>
                  <a:cxn ang="T13">
                    <a:pos x="T6" y="T7"/>
                  </a:cxn>
                  <a:cxn ang="T14">
                    <a:pos x="T8" y="T9"/>
                  </a:cxn>
                </a:cxnLst>
                <a:rect l="T15" t="T16" r="T17" b="T18"/>
                <a:pathLst>
                  <a:path w="45" h="46">
                    <a:moveTo>
                      <a:pt x="11" y="46"/>
                    </a:moveTo>
                    <a:lnTo>
                      <a:pt x="0" y="28"/>
                    </a:lnTo>
                    <a:lnTo>
                      <a:pt x="34" y="0"/>
                    </a:lnTo>
                    <a:lnTo>
                      <a:pt x="45" y="17"/>
                    </a:lnTo>
                    <a:lnTo>
                      <a:pt x="11" y="46"/>
                    </a:lnTo>
                    <a:close/>
                  </a:path>
                </a:pathLst>
              </a:custGeom>
              <a:solidFill>
                <a:srgbClr val="00863C"/>
              </a:solidFill>
              <a:ln w="9525">
                <a:noFill/>
                <a:round/>
                <a:headEnd/>
                <a:tailEnd/>
              </a:ln>
            </p:spPr>
            <p:txBody>
              <a:bodyPr>
                <a:prstTxWarp prst="textNoShape">
                  <a:avLst/>
                </a:prstTxWarp>
              </a:bodyPr>
              <a:lstStyle/>
              <a:p>
                <a:endParaRPr lang="en-US"/>
              </a:p>
            </p:txBody>
          </p:sp>
          <p:sp>
            <p:nvSpPr>
              <p:cNvPr id="73701" name="Freeform 171"/>
              <p:cNvSpPr>
                <a:spLocks/>
              </p:cNvSpPr>
              <p:nvPr/>
            </p:nvSpPr>
            <p:spPr bwMode="auto">
              <a:xfrm>
                <a:off x="3528" y="2524"/>
                <a:ext cx="9" cy="9"/>
              </a:xfrm>
              <a:custGeom>
                <a:avLst/>
                <a:gdLst>
                  <a:gd name="T0" fmla="*/ 11 w 46"/>
                  <a:gd name="T1" fmla="*/ 45 h 45"/>
                  <a:gd name="T2" fmla="*/ 0 w 46"/>
                  <a:gd name="T3" fmla="*/ 28 h 45"/>
                  <a:gd name="T4" fmla="*/ 32 w 46"/>
                  <a:gd name="T5" fmla="*/ 0 h 45"/>
                  <a:gd name="T6" fmla="*/ 46 w 46"/>
                  <a:gd name="T7" fmla="*/ 13 h 45"/>
                  <a:gd name="T8" fmla="*/ 46 w 46"/>
                  <a:gd name="T9" fmla="*/ 17 h 45"/>
                  <a:gd name="T10" fmla="*/ 11 w 46"/>
                  <a:gd name="T11" fmla="*/ 45 h 45"/>
                  <a:gd name="T12" fmla="*/ 0 60000 65536"/>
                  <a:gd name="T13" fmla="*/ 0 60000 65536"/>
                  <a:gd name="T14" fmla="*/ 0 60000 65536"/>
                  <a:gd name="T15" fmla="*/ 0 60000 65536"/>
                  <a:gd name="T16" fmla="*/ 0 60000 65536"/>
                  <a:gd name="T17" fmla="*/ 0 60000 65536"/>
                  <a:gd name="T18" fmla="*/ 0 w 46"/>
                  <a:gd name="T19" fmla="*/ 0 h 45"/>
                  <a:gd name="T20" fmla="*/ 46 w 46"/>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46" h="45">
                    <a:moveTo>
                      <a:pt x="11" y="45"/>
                    </a:moveTo>
                    <a:lnTo>
                      <a:pt x="0" y="28"/>
                    </a:lnTo>
                    <a:lnTo>
                      <a:pt x="32" y="0"/>
                    </a:lnTo>
                    <a:lnTo>
                      <a:pt x="46" y="13"/>
                    </a:lnTo>
                    <a:lnTo>
                      <a:pt x="46" y="17"/>
                    </a:lnTo>
                    <a:lnTo>
                      <a:pt x="11" y="45"/>
                    </a:lnTo>
                    <a:close/>
                  </a:path>
                </a:pathLst>
              </a:custGeom>
              <a:solidFill>
                <a:srgbClr val="00863C"/>
              </a:solidFill>
              <a:ln w="9525">
                <a:noFill/>
                <a:round/>
                <a:headEnd/>
                <a:tailEnd/>
              </a:ln>
            </p:spPr>
            <p:txBody>
              <a:bodyPr>
                <a:prstTxWarp prst="textNoShape">
                  <a:avLst/>
                </a:prstTxWarp>
              </a:bodyPr>
              <a:lstStyle/>
              <a:p>
                <a:endParaRPr lang="en-US"/>
              </a:p>
            </p:txBody>
          </p:sp>
          <p:sp>
            <p:nvSpPr>
              <p:cNvPr id="73702" name="Freeform 172"/>
              <p:cNvSpPr>
                <a:spLocks/>
              </p:cNvSpPr>
              <p:nvPr/>
            </p:nvSpPr>
            <p:spPr bwMode="auto">
              <a:xfrm>
                <a:off x="3534" y="2518"/>
                <a:ext cx="9" cy="9"/>
              </a:xfrm>
              <a:custGeom>
                <a:avLst/>
                <a:gdLst>
                  <a:gd name="T0" fmla="*/ 14 w 46"/>
                  <a:gd name="T1" fmla="*/ 43 h 43"/>
                  <a:gd name="T2" fmla="*/ 0 w 46"/>
                  <a:gd name="T3" fmla="*/ 30 h 43"/>
                  <a:gd name="T4" fmla="*/ 31 w 46"/>
                  <a:gd name="T5" fmla="*/ 0 h 43"/>
                  <a:gd name="T6" fmla="*/ 46 w 46"/>
                  <a:gd name="T7" fmla="*/ 15 h 43"/>
                  <a:gd name="T8" fmla="*/ 43 w 46"/>
                  <a:gd name="T9" fmla="*/ 15 h 43"/>
                  <a:gd name="T10" fmla="*/ 14 w 46"/>
                  <a:gd name="T11" fmla="*/ 43 h 43"/>
                  <a:gd name="T12" fmla="*/ 0 60000 65536"/>
                  <a:gd name="T13" fmla="*/ 0 60000 65536"/>
                  <a:gd name="T14" fmla="*/ 0 60000 65536"/>
                  <a:gd name="T15" fmla="*/ 0 60000 65536"/>
                  <a:gd name="T16" fmla="*/ 0 60000 65536"/>
                  <a:gd name="T17" fmla="*/ 0 60000 65536"/>
                  <a:gd name="T18" fmla="*/ 0 w 46"/>
                  <a:gd name="T19" fmla="*/ 0 h 43"/>
                  <a:gd name="T20" fmla="*/ 46 w 46"/>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6" h="43">
                    <a:moveTo>
                      <a:pt x="14" y="43"/>
                    </a:moveTo>
                    <a:lnTo>
                      <a:pt x="0" y="30"/>
                    </a:lnTo>
                    <a:lnTo>
                      <a:pt x="31" y="0"/>
                    </a:lnTo>
                    <a:lnTo>
                      <a:pt x="46" y="15"/>
                    </a:lnTo>
                    <a:lnTo>
                      <a:pt x="43" y="15"/>
                    </a:lnTo>
                    <a:lnTo>
                      <a:pt x="14" y="43"/>
                    </a:lnTo>
                    <a:close/>
                  </a:path>
                </a:pathLst>
              </a:custGeom>
              <a:solidFill>
                <a:srgbClr val="00863C"/>
              </a:solidFill>
              <a:ln w="9525">
                <a:noFill/>
                <a:round/>
                <a:headEnd/>
                <a:tailEnd/>
              </a:ln>
            </p:spPr>
            <p:txBody>
              <a:bodyPr>
                <a:prstTxWarp prst="textNoShape">
                  <a:avLst/>
                </a:prstTxWarp>
              </a:bodyPr>
              <a:lstStyle/>
              <a:p>
                <a:endParaRPr lang="en-US"/>
              </a:p>
            </p:txBody>
          </p:sp>
          <p:sp>
            <p:nvSpPr>
              <p:cNvPr id="73703" name="Freeform 173"/>
              <p:cNvSpPr>
                <a:spLocks/>
              </p:cNvSpPr>
              <p:nvPr/>
            </p:nvSpPr>
            <p:spPr bwMode="auto">
              <a:xfrm>
                <a:off x="3540" y="2513"/>
                <a:ext cx="9" cy="8"/>
              </a:xfrm>
              <a:custGeom>
                <a:avLst/>
                <a:gdLst>
                  <a:gd name="T0" fmla="*/ 15 w 43"/>
                  <a:gd name="T1" fmla="*/ 43 h 43"/>
                  <a:gd name="T2" fmla="*/ 0 w 43"/>
                  <a:gd name="T3" fmla="*/ 28 h 43"/>
                  <a:gd name="T4" fmla="*/ 26 w 43"/>
                  <a:gd name="T5" fmla="*/ 0 h 43"/>
                  <a:gd name="T6" fmla="*/ 43 w 43"/>
                  <a:gd name="T7" fmla="*/ 15 h 43"/>
                  <a:gd name="T8" fmla="*/ 41 w 43"/>
                  <a:gd name="T9" fmla="*/ 15 h 43"/>
                  <a:gd name="T10" fmla="*/ 15 w 43"/>
                  <a:gd name="T11" fmla="*/ 43 h 43"/>
                  <a:gd name="T12" fmla="*/ 0 60000 65536"/>
                  <a:gd name="T13" fmla="*/ 0 60000 65536"/>
                  <a:gd name="T14" fmla="*/ 0 60000 65536"/>
                  <a:gd name="T15" fmla="*/ 0 60000 65536"/>
                  <a:gd name="T16" fmla="*/ 0 60000 65536"/>
                  <a:gd name="T17" fmla="*/ 0 60000 65536"/>
                  <a:gd name="T18" fmla="*/ 0 w 43"/>
                  <a:gd name="T19" fmla="*/ 0 h 43"/>
                  <a:gd name="T20" fmla="*/ 43 w 4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3" h="43">
                    <a:moveTo>
                      <a:pt x="15" y="43"/>
                    </a:moveTo>
                    <a:lnTo>
                      <a:pt x="0" y="28"/>
                    </a:lnTo>
                    <a:lnTo>
                      <a:pt x="26" y="0"/>
                    </a:lnTo>
                    <a:lnTo>
                      <a:pt x="43" y="15"/>
                    </a:lnTo>
                    <a:lnTo>
                      <a:pt x="41" y="15"/>
                    </a:lnTo>
                    <a:lnTo>
                      <a:pt x="15" y="43"/>
                    </a:lnTo>
                    <a:close/>
                  </a:path>
                </a:pathLst>
              </a:custGeom>
              <a:solidFill>
                <a:srgbClr val="00863C"/>
              </a:solidFill>
              <a:ln w="9525">
                <a:noFill/>
                <a:round/>
                <a:headEnd/>
                <a:tailEnd/>
              </a:ln>
            </p:spPr>
            <p:txBody>
              <a:bodyPr>
                <a:prstTxWarp prst="textNoShape">
                  <a:avLst/>
                </a:prstTxWarp>
              </a:bodyPr>
              <a:lstStyle/>
              <a:p>
                <a:endParaRPr lang="en-US"/>
              </a:p>
            </p:txBody>
          </p:sp>
          <p:sp>
            <p:nvSpPr>
              <p:cNvPr id="73704" name="Freeform 174"/>
              <p:cNvSpPr>
                <a:spLocks/>
              </p:cNvSpPr>
              <p:nvPr/>
            </p:nvSpPr>
            <p:spPr bwMode="auto">
              <a:xfrm>
                <a:off x="3546" y="2501"/>
                <a:ext cx="14" cy="15"/>
              </a:xfrm>
              <a:custGeom>
                <a:avLst/>
                <a:gdLst>
                  <a:gd name="T0" fmla="*/ 17 w 70"/>
                  <a:gd name="T1" fmla="*/ 75 h 75"/>
                  <a:gd name="T2" fmla="*/ 0 w 70"/>
                  <a:gd name="T3" fmla="*/ 60 h 75"/>
                  <a:gd name="T4" fmla="*/ 53 w 70"/>
                  <a:gd name="T5" fmla="*/ 0 h 75"/>
                  <a:gd name="T6" fmla="*/ 70 w 70"/>
                  <a:gd name="T7" fmla="*/ 11 h 75"/>
                  <a:gd name="T8" fmla="*/ 70 w 70"/>
                  <a:gd name="T9" fmla="*/ 13 h 75"/>
                  <a:gd name="T10" fmla="*/ 17 w 70"/>
                  <a:gd name="T11" fmla="*/ 75 h 75"/>
                  <a:gd name="T12" fmla="*/ 0 60000 65536"/>
                  <a:gd name="T13" fmla="*/ 0 60000 65536"/>
                  <a:gd name="T14" fmla="*/ 0 60000 65536"/>
                  <a:gd name="T15" fmla="*/ 0 60000 65536"/>
                  <a:gd name="T16" fmla="*/ 0 60000 65536"/>
                  <a:gd name="T17" fmla="*/ 0 60000 65536"/>
                  <a:gd name="T18" fmla="*/ 0 w 70"/>
                  <a:gd name="T19" fmla="*/ 0 h 75"/>
                  <a:gd name="T20" fmla="*/ 70 w 70"/>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70" h="75">
                    <a:moveTo>
                      <a:pt x="17" y="75"/>
                    </a:moveTo>
                    <a:lnTo>
                      <a:pt x="0" y="60"/>
                    </a:lnTo>
                    <a:lnTo>
                      <a:pt x="53" y="0"/>
                    </a:lnTo>
                    <a:lnTo>
                      <a:pt x="70" y="11"/>
                    </a:lnTo>
                    <a:lnTo>
                      <a:pt x="70" y="13"/>
                    </a:lnTo>
                    <a:lnTo>
                      <a:pt x="17" y="75"/>
                    </a:lnTo>
                    <a:close/>
                  </a:path>
                </a:pathLst>
              </a:custGeom>
              <a:solidFill>
                <a:srgbClr val="00863C"/>
              </a:solidFill>
              <a:ln w="9525">
                <a:noFill/>
                <a:round/>
                <a:headEnd/>
                <a:tailEnd/>
              </a:ln>
            </p:spPr>
            <p:txBody>
              <a:bodyPr>
                <a:prstTxWarp prst="textNoShape">
                  <a:avLst/>
                </a:prstTxWarp>
              </a:bodyPr>
              <a:lstStyle/>
              <a:p>
                <a:endParaRPr lang="en-US"/>
              </a:p>
            </p:txBody>
          </p:sp>
          <p:sp>
            <p:nvSpPr>
              <p:cNvPr id="73705" name="Freeform 175"/>
              <p:cNvSpPr>
                <a:spLocks/>
              </p:cNvSpPr>
              <p:nvPr/>
            </p:nvSpPr>
            <p:spPr bwMode="auto">
              <a:xfrm>
                <a:off x="3556" y="2489"/>
                <a:ext cx="13" cy="14"/>
              </a:xfrm>
              <a:custGeom>
                <a:avLst/>
                <a:gdLst>
                  <a:gd name="T0" fmla="*/ 17 w 62"/>
                  <a:gd name="T1" fmla="*/ 72 h 72"/>
                  <a:gd name="T2" fmla="*/ 0 w 62"/>
                  <a:gd name="T3" fmla="*/ 61 h 72"/>
                  <a:gd name="T4" fmla="*/ 45 w 62"/>
                  <a:gd name="T5" fmla="*/ 0 h 72"/>
                  <a:gd name="T6" fmla="*/ 62 w 62"/>
                  <a:gd name="T7" fmla="*/ 11 h 72"/>
                  <a:gd name="T8" fmla="*/ 17 w 62"/>
                  <a:gd name="T9" fmla="*/ 72 h 72"/>
                  <a:gd name="T10" fmla="*/ 0 60000 65536"/>
                  <a:gd name="T11" fmla="*/ 0 60000 65536"/>
                  <a:gd name="T12" fmla="*/ 0 60000 65536"/>
                  <a:gd name="T13" fmla="*/ 0 60000 65536"/>
                  <a:gd name="T14" fmla="*/ 0 60000 65536"/>
                  <a:gd name="T15" fmla="*/ 0 w 62"/>
                  <a:gd name="T16" fmla="*/ 0 h 72"/>
                  <a:gd name="T17" fmla="*/ 62 w 62"/>
                  <a:gd name="T18" fmla="*/ 72 h 72"/>
                </a:gdLst>
                <a:ahLst/>
                <a:cxnLst>
                  <a:cxn ang="T10">
                    <a:pos x="T0" y="T1"/>
                  </a:cxn>
                  <a:cxn ang="T11">
                    <a:pos x="T2" y="T3"/>
                  </a:cxn>
                  <a:cxn ang="T12">
                    <a:pos x="T4" y="T5"/>
                  </a:cxn>
                  <a:cxn ang="T13">
                    <a:pos x="T6" y="T7"/>
                  </a:cxn>
                  <a:cxn ang="T14">
                    <a:pos x="T8" y="T9"/>
                  </a:cxn>
                </a:cxnLst>
                <a:rect l="T15" t="T16" r="T17" b="T18"/>
                <a:pathLst>
                  <a:path w="62" h="72">
                    <a:moveTo>
                      <a:pt x="17" y="72"/>
                    </a:moveTo>
                    <a:lnTo>
                      <a:pt x="0" y="61"/>
                    </a:lnTo>
                    <a:lnTo>
                      <a:pt x="45" y="0"/>
                    </a:lnTo>
                    <a:lnTo>
                      <a:pt x="62" y="11"/>
                    </a:lnTo>
                    <a:lnTo>
                      <a:pt x="17" y="72"/>
                    </a:lnTo>
                    <a:close/>
                  </a:path>
                </a:pathLst>
              </a:custGeom>
              <a:solidFill>
                <a:srgbClr val="00863C"/>
              </a:solidFill>
              <a:ln w="9525">
                <a:noFill/>
                <a:round/>
                <a:headEnd/>
                <a:tailEnd/>
              </a:ln>
            </p:spPr>
            <p:txBody>
              <a:bodyPr>
                <a:prstTxWarp prst="textNoShape">
                  <a:avLst/>
                </a:prstTxWarp>
              </a:bodyPr>
              <a:lstStyle/>
              <a:p>
                <a:endParaRPr lang="en-US"/>
              </a:p>
            </p:txBody>
          </p:sp>
          <p:sp>
            <p:nvSpPr>
              <p:cNvPr id="73706" name="Freeform 176"/>
              <p:cNvSpPr>
                <a:spLocks/>
              </p:cNvSpPr>
              <p:nvPr/>
            </p:nvSpPr>
            <p:spPr bwMode="auto">
              <a:xfrm>
                <a:off x="3565" y="2477"/>
                <a:ext cx="11" cy="14"/>
              </a:xfrm>
              <a:custGeom>
                <a:avLst/>
                <a:gdLst>
                  <a:gd name="T0" fmla="*/ 17 w 56"/>
                  <a:gd name="T1" fmla="*/ 69 h 69"/>
                  <a:gd name="T2" fmla="*/ 0 w 56"/>
                  <a:gd name="T3" fmla="*/ 58 h 69"/>
                  <a:gd name="T4" fmla="*/ 37 w 56"/>
                  <a:gd name="T5" fmla="*/ 0 h 69"/>
                  <a:gd name="T6" fmla="*/ 56 w 56"/>
                  <a:gd name="T7" fmla="*/ 9 h 69"/>
                  <a:gd name="T8" fmla="*/ 17 w 56"/>
                  <a:gd name="T9" fmla="*/ 69 h 69"/>
                  <a:gd name="T10" fmla="*/ 0 60000 65536"/>
                  <a:gd name="T11" fmla="*/ 0 60000 65536"/>
                  <a:gd name="T12" fmla="*/ 0 60000 65536"/>
                  <a:gd name="T13" fmla="*/ 0 60000 65536"/>
                  <a:gd name="T14" fmla="*/ 0 60000 65536"/>
                  <a:gd name="T15" fmla="*/ 0 w 56"/>
                  <a:gd name="T16" fmla="*/ 0 h 69"/>
                  <a:gd name="T17" fmla="*/ 56 w 56"/>
                  <a:gd name="T18" fmla="*/ 69 h 69"/>
                </a:gdLst>
                <a:ahLst/>
                <a:cxnLst>
                  <a:cxn ang="T10">
                    <a:pos x="T0" y="T1"/>
                  </a:cxn>
                  <a:cxn ang="T11">
                    <a:pos x="T2" y="T3"/>
                  </a:cxn>
                  <a:cxn ang="T12">
                    <a:pos x="T4" y="T5"/>
                  </a:cxn>
                  <a:cxn ang="T13">
                    <a:pos x="T6" y="T7"/>
                  </a:cxn>
                  <a:cxn ang="T14">
                    <a:pos x="T8" y="T9"/>
                  </a:cxn>
                </a:cxnLst>
                <a:rect l="T15" t="T16" r="T17" b="T18"/>
                <a:pathLst>
                  <a:path w="56" h="69">
                    <a:moveTo>
                      <a:pt x="17" y="69"/>
                    </a:moveTo>
                    <a:lnTo>
                      <a:pt x="0" y="58"/>
                    </a:lnTo>
                    <a:lnTo>
                      <a:pt x="37" y="0"/>
                    </a:lnTo>
                    <a:lnTo>
                      <a:pt x="56" y="9"/>
                    </a:lnTo>
                    <a:lnTo>
                      <a:pt x="17" y="69"/>
                    </a:lnTo>
                    <a:close/>
                  </a:path>
                </a:pathLst>
              </a:custGeom>
              <a:solidFill>
                <a:srgbClr val="00863C"/>
              </a:solidFill>
              <a:ln w="9525">
                <a:noFill/>
                <a:round/>
                <a:headEnd/>
                <a:tailEnd/>
              </a:ln>
            </p:spPr>
            <p:txBody>
              <a:bodyPr>
                <a:prstTxWarp prst="textNoShape">
                  <a:avLst/>
                </a:prstTxWarp>
              </a:bodyPr>
              <a:lstStyle/>
              <a:p>
                <a:endParaRPr lang="en-US"/>
              </a:p>
            </p:txBody>
          </p:sp>
          <p:sp>
            <p:nvSpPr>
              <p:cNvPr id="73707" name="Freeform 177"/>
              <p:cNvSpPr>
                <a:spLocks/>
              </p:cNvSpPr>
              <p:nvPr/>
            </p:nvSpPr>
            <p:spPr bwMode="auto">
              <a:xfrm>
                <a:off x="3573" y="2465"/>
                <a:ext cx="10" cy="14"/>
              </a:xfrm>
              <a:custGeom>
                <a:avLst/>
                <a:gdLst>
                  <a:gd name="T0" fmla="*/ 19 w 53"/>
                  <a:gd name="T1" fmla="*/ 69 h 69"/>
                  <a:gd name="T2" fmla="*/ 0 w 53"/>
                  <a:gd name="T3" fmla="*/ 60 h 69"/>
                  <a:gd name="T4" fmla="*/ 36 w 53"/>
                  <a:gd name="T5" fmla="*/ 0 h 69"/>
                  <a:gd name="T6" fmla="*/ 53 w 53"/>
                  <a:gd name="T7" fmla="*/ 11 h 69"/>
                  <a:gd name="T8" fmla="*/ 19 w 53"/>
                  <a:gd name="T9" fmla="*/ 69 h 69"/>
                  <a:gd name="T10" fmla="*/ 0 60000 65536"/>
                  <a:gd name="T11" fmla="*/ 0 60000 65536"/>
                  <a:gd name="T12" fmla="*/ 0 60000 65536"/>
                  <a:gd name="T13" fmla="*/ 0 60000 65536"/>
                  <a:gd name="T14" fmla="*/ 0 60000 65536"/>
                  <a:gd name="T15" fmla="*/ 0 w 53"/>
                  <a:gd name="T16" fmla="*/ 0 h 69"/>
                  <a:gd name="T17" fmla="*/ 53 w 53"/>
                  <a:gd name="T18" fmla="*/ 69 h 69"/>
                </a:gdLst>
                <a:ahLst/>
                <a:cxnLst>
                  <a:cxn ang="T10">
                    <a:pos x="T0" y="T1"/>
                  </a:cxn>
                  <a:cxn ang="T11">
                    <a:pos x="T2" y="T3"/>
                  </a:cxn>
                  <a:cxn ang="T12">
                    <a:pos x="T4" y="T5"/>
                  </a:cxn>
                  <a:cxn ang="T13">
                    <a:pos x="T6" y="T7"/>
                  </a:cxn>
                  <a:cxn ang="T14">
                    <a:pos x="T8" y="T9"/>
                  </a:cxn>
                </a:cxnLst>
                <a:rect l="T15" t="T16" r="T17" b="T18"/>
                <a:pathLst>
                  <a:path w="53" h="69">
                    <a:moveTo>
                      <a:pt x="19" y="69"/>
                    </a:moveTo>
                    <a:lnTo>
                      <a:pt x="0" y="60"/>
                    </a:lnTo>
                    <a:lnTo>
                      <a:pt x="36" y="0"/>
                    </a:lnTo>
                    <a:lnTo>
                      <a:pt x="53" y="11"/>
                    </a:lnTo>
                    <a:lnTo>
                      <a:pt x="19" y="69"/>
                    </a:lnTo>
                    <a:close/>
                  </a:path>
                </a:pathLst>
              </a:custGeom>
              <a:solidFill>
                <a:srgbClr val="00863C"/>
              </a:solidFill>
              <a:ln w="9525">
                <a:noFill/>
                <a:round/>
                <a:headEnd/>
                <a:tailEnd/>
              </a:ln>
            </p:spPr>
            <p:txBody>
              <a:bodyPr>
                <a:prstTxWarp prst="textNoShape">
                  <a:avLst/>
                </a:prstTxWarp>
              </a:bodyPr>
              <a:lstStyle/>
              <a:p>
                <a:endParaRPr lang="en-US"/>
              </a:p>
            </p:txBody>
          </p:sp>
          <p:sp>
            <p:nvSpPr>
              <p:cNvPr id="73708" name="Freeform 178"/>
              <p:cNvSpPr>
                <a:spLocks/>
              </p:cNvSpPr>
              <p:nvPr/>
            </p:nvSpPr>
            <p:spPr bwMode="auto">
              <a:xfrm>
                <a:off x="3580" y="2454"/>
                <a:ext cx="8" cy="13"/>
              </a:xfrm>
              <a:custGeom>
                <a:avLst/>
                <a:gdLst>
                  <a:gd name="T0" fmla="*/ 17 w 43"/>
                  <a:gd name="T1" fmla="*/ 66 h 66"/>
                  <a:gd name="T2" fmla="*/ 0 w 43"/>
                  <a:gd name="T3" fmla="*/ 55 h 66"/>
                  <a:gd name="T4" fmla="*/ 26 w 43"/>
                  <a:gd name="T5" fmla="*/ 0 h 66"/>
                  <a:gd name="T6" fmla="*/ 43 w 43"/>
                  <a:gd name="T7" fmla="*/ 8 h 66"/>
                  <a:gd name="T8" fmla="*/ 17 w 43"/>
                  <a:gd name="T9" fmla="*/ 66 h 66"/>
                  <a:gd name="T10" fmla="*/ 0 60000 65536"/>
                  <a:gd name="T11" fmla="*/ 0 60000 65536"/>
                  <a:gd name="T12" fmla="*/ 0 60000 65536"/>
                  <a:gd name="T13" fmla="*/ 0 60000 65536"/>
                  <a:gd name="T14" fmla="*/ 0 60000 65536"/>
                  <a:gd name="T15" fmla="*/ 0 w 43"/>
                  <a:gd name="T16" fmla="*/ 0 h 66"/>
                  <a:gd name="T17" fmla="*/ 43 w 43"/>
                  <a:gd name="T18" fmla="*/ 66 h 66"/>
                </a:gdLst>
                <a:ahLst/>
                <a:cxnLst>
                  <a:cxn ang="T10">
                    <a:pos x="T0" y="T1"/>
                  </a:cxn>
                  <a:cxn ang="T11">
                    <a:pos x="T2" y="T3"/>
                  </a:cxn>
                  <a:cxn ang="T12">
                    <a:pos x="T4" y="T5"/>
                  </a:cxn>
                  <a:cxn ang="T13">
                    <a:pos x="T6" y="T7"/>
                  </a:cxn>
                  <a:cxn ang="T14">
                    <a:pos x="T8" y="T9"/>
                  </a:cxn>
                </a:cxnLst>
                <a:rect l="T15" t="T16" r="T17" b="T18"/>
                <a:pathLst>
                  <a:path w="43" h="66">
                    <a:moveTo>
                      <a:pt x="17" y="66"/>
                    </a:moveTo>
                    <a:lnTo>
                      <a:pt x="0" y="55"/>
                    </a:lnTo>
                    <a:lnTo>
                      <a:pt x="26" y="0"/>
                    </a:lnTo>
                    <a:lnTo>
                      <a:pt x="43" y="8"/>
                    </a:lnTo>
                    <a:lnTo>
                      <a:pt x="17" y="66"/>
                    </a:lnTo>
                    <a:close/>
                  </a:path>
                </a:pathLst>
              </a:custGeom>
              <a:solidFill>
                <a:srgbClr val="00863C"/>
              </a:solidFill>
              <a:ln w="9525">
                <a:noFill/>
                <a:round/>
                <a:headEnd/>
                <a:tailEnd/>
              </a:ln>
            </p:spPr>
            <p:txBody>
              <a:bodyPr>
                <a:prstTxWarp prst="textNoShape">
                  <a:avLst/>
                </a:prstTxWarp>
              </a:bodyPr>
              <a:lstStyle/>
              <a:p>
                <a:endParaRPr lang="en-US"/>
              </a:p>
            </p:txBody>
          </p:sp>
          <p:sp>
            <p:nvSpPr>
              <p:cNvPr id="73709" name="Freeform 179"/>
              <p:cNvSpPr>
                <a:spLocks/>
              </p:cNvSpPr>
              <p:nvPr/>
            </p:nvSpPr>
            <p:spPr bwMode="auto">
              <a:xfrm>
                <a:off x="3585" y="2443"/>
                <a:ext cx="8" cy="13"/>
              </a:xfrm>
              <a:custGeom>
                <a:avLst/>
                <a:gdLst>
                  <a:gd name="T0" fmla="*/ 17 w 39"/>
                  <a:gd name="T1" fmla="*/ 62 h 62"/>
                  <a:gd name="T2" fmla="*/ 0 w 39"/>
                  <a:gd name="T3" fmla="*/ 54 h 62"/>
                  <a:gd name="T4" fmla="*/ 22 w 39"/>
                  <a:gd name="T5" fmla="*/ 0 h 62"/>
                  <a:gd name="T6" fmla="*/ 39 w 39"/>
                  <a:gd name="T7" fmla="*/ 8 h 62"/>
                  <a:gd name="T8" fmla="*/ 17 w 39"/>
                  <a:gd name="T9" fmla="*/ 62 h 62"/>
                  <a:gd name="T10" fmla="*/ 0 60000 65536"/>
                  <a:gd name="T11" fmla="*/ 0 60000 65536"/>
                  <a:gd name="T12" fmla="*/ 0 60000 65536"/>
                  <a:gd name="T13" fmla="*/ 0 60000 65536"/>
                  <a:gd name="T14" fmla="*/ 0 60000 65536"/>
                  <a:gd name="T15" fmla="*/ 0 w 39"/>
                  <a:gd name="T16" fmla="*/ 0 h 62"/>
                  <a:gd name="T17" fmla="*/ 39 w 39"/>
                  <a:gd name="T18" fmla="*/ 62 h 62"/>
                </a:gdLst>
                <a:ahLst/>
                <a:cxnLst>
                  <a:cxn ang="T10">
                    <a:pos x="T0" y="T1"/>
                  </a:cxn>
                  <a:cxn ang="T11">
                    <a:pos x="T2" y="T3"/>
                  </a:cxn>
                  <a:cxn ang="T12">
                    <a:pos x="T4" y="T5"/>
                  </a:cxn>
                  <a:cxn ang="T13">
                    <a:pos x="T6" y="T7"/>
                  </a:cxn>
                  <a:cxn ang="T14">
                    <a:pos x="T8" y="T9"/>
                  </a:cxn>
                </a:cxnLst>
                <a:rect l="T15" t="T16" r="T17" b="T18"/>
                <a:pathLst>
                  <a:path w="39" h="62">
                    <a:moveTo>
                      <a:pt x="17" y="62"/>
                    </a:moveTo>
                    <a:lnTo>
                      <a:pt x="0" y="54"/>
                    </a:lnTo>
                    <a:lnTo>
                      <a:pt x="22" y="0"/>
                    </a:lnTo>
                    <a:lnTo>
                      <a:pt x="39" y="8"/>
                    </a:lnTo>
                    <a:lnTo>
                      <a:pt x="17" y="62"/>
                    </a:lnTo>
                    <a:close/>
                  </a:path>
                </a:pathLst>
              </a:custGeom>
              <a:solidFill>
                <a:srgbClr val="00863C"/>
              </a:solidFill>
              <a:ln w="9525">
                <a:noFill/>
                <a:round/>
                <a:headEnd/>
                <a:tailEnd/>
              </a:ln>
            </p:spPr>
            <p:txBody>
              <a:bodyPr>
                <a:prstTxWarp prst="textNoShape">
                  <a:avLst/>
                </a:prstTxWarp>
              </a:bodyPr>
              <a:lstStyle/>
              <a:p>
                <a:endParaRPr lang="en-US"/>
              </a:p>
            </p:txBody>
          </p:sp>
          <p:sp>
            <p:nvSpPr>
              <p:cNvPr id="73710" name="Freeform 180"/>
              <p:cNvSpPr>
                <a:spLocks/>
              </p:cNvSpPr>
              <p:nvPr/>
            </p:nvSpPr>
            <p:spPr bwMode="auto">
              <a:xfrm>
                <a:off x="3589" y="2433"/>
                <a:ext cx="8" cy="12"/>
              </a:xfrm>
              <a:custGeom>
                <a:avLst/>
                <a:gdLst>
                  <a:gd name="T0" fmla="*/ 17 w 38"/>
                  <a:gd name="T1" fmla="*/ 58 h 58"/>
                  <a:gd name="T2" fmla="*/ 0 w 38"/>
                  <a:gd name="T3" fmla="*/ 50 h 58"/>
                  <a:gd name="T4" fmla="*/ 17 w 38"/>
                  <a:gd name="T5" fmla="*/ 0 h 58"/>
                  <a:gd name="T6" fmla="*/ 38 w 38"/>
                  <a:gd name="T7" fmla="*/ 6 h 58"/>
                  <a:gd name="T8" fmla="*/ 17 w 38"/>
                  <a:gd name="T9" fmla="*/ 58 h 58"/>
                  <a:gd name="T10" fmla="*/ 0 60000 65536"/>
                  <a:gd name="T11" fmla="*/ 0 60000 65536"/>
                  <a:gd name="T12" fmla="*/ 0 60000 65536"/>
                  <a:gd name="T13" fmla="*/ 0 60000 65536"/>
                  <a:gd name="T14" fmla="*/ 0 60000 65536"/>
                  <a:gd name="T15" fmla="*/ 0 w 38"/>
                  <a:gd name="T16" fmla="*/ 0 h 58"/>
                  <a:gd name="T17" fmla="*/ 38 w 38"/>
                  <a:gd name="T18" fmla="*/ 58 h 58"/>
                </a:gdLst>
                <a:ahLst/>
                <a:cxnLst>
                  <a:cxn ang="T10">
                    <a:pos x="T0" y="T1"/>
                  </a:cxn>
                  <a:cxn ang="T11">
                    <a:pos x="T2" y="T3"/>
                  </a:cxn>
                  <a:cxn ang="T12">
                    <a:pos x="T4" y="T5"/>
                  </a:cxn>
                  <a:cxn ang="T13">
                    <a:pos x="T6" y="T7"/>
                  </a:cxn>
                  <a:cxn ang="T14">
                    <a:pos x="T8" y="T9"/>
                  </a:cxn>
                </a:cxnLst>
                <a:rect l="T15" t="T16" r="T17" b="T18"/>
                <a:pathLst>
                  <a:path w="38" h="58">
                    <a:moveTo>
                      <a:pt x="17" y="58"/>
                    </a:moveTo>
                    <a:lnTo>
                      <a:pt x="0" y="50"/>
                    </a:lnTo>
                    <a:lnTo>
                      <a:pt x="17" y="0"/>
                    </a:lnTo>
                    <a:lnTo>
                      <a:pt x="38" y="6"/>
                    </a:lnTo>
                    <a:lnTo>
                      <a:pt x="17" y="58"/>
                    </a:lnTo>
                    <a:close/>
                  </a:path>
                </a:pathLst>
              </a:custGeom>
              <a:solidFill>
                <a:srgbClr val="00863C"/>
              </a:solidFill>
              <a:ln w="9525">
                <a:noFill/>
                <a:round/>
                <a:headEnd/>
                <a:tailEnd/>
              </a:ln>
            </p:spPr>
            <p:txBody>
              <a:bodyPr>
                <a:prstTxWarp prst="textNoShape">
                  <a:avLst/>
                </a:prstTxWarp>
              </a:bodyPr>
              <a:lstStyle/>
              <a:p>
                <a:endParaRPr lang="en-US"/>
              </a:p>
            </p:txBody>
          </p:sp>
          <p:sp>
            <p:nvSpPr>
              <p:cNvPr id="73711" name="Freeform 181"/>
              <p:cNvSpPr>
                <a:spLocks/>
              </p:cNvSpPr>
              <p:nvPr/>
            </p:nvSpPr>
            <p:spPr bwMode="auto">
              <a:xfrm>
                <a:off x="3593" y="2424"/>
                <a:ext cx="7" cy="10"/>
              </a:xfrm>
              <a:custGeom>
                <a:avLst/>
                <a:gdLst>
                  <a:gd name="T0" fmla="*/ 21 w 35"/>
                  <a:gd name="T1" fmla="*/ 51 h 51"/>
                  <a:gd name="T2" fmla="*/ 0 w 35"/>
                  <a:gd name="T3" fmla="*/ 45 h 51"/>
                  <a:gd name="T4" fmla="*/ 15 w 35"/>
                  <a:gd name="T5" fmla="*/ 0 h 51"/>
                  <a:gd name="T6" fmla="*/ 35 w 35"/>
                  <a:gd name="T7" fmla="*/ 5 h 51"/>
                  <a:gd name="T8" fmla="*/ 21 w 35"/>
                  <a:gd name="T9" fmla="*/ 51 h 51"/>
                  <a:gd name="T10" fmla="*/ 0 60000 65536"/>
                  <a:gd name="T11" fmla="*/ 0 60000 65536"/>
                  <a:gd name="T12" fmla="*/ 0 60000 65536"/>
                  <a:gd name="T13" fmla="*/ 0 60000 65536"/>
                  <a:gd name="T14" fmla="*/ 0 60000 65536"/>
                  <a:gd name="T15" fmla="*/ 0 w 35"/>
                  <a:gd name="T16" fmla="*/ 0 h 51"/>
                  <a:gd name="T17" fmla="*/ 35 w 35"/>
                  <a:gd name="T18" fmla="*/ 51 h 51"/>
                </a:gdLst>
                <a:ahLst/>
                <a:cxnLst>
                  <a:cxn ang="T10">
                    <a:pos x="T0" y="T1"/>
                  </a:cxn>
                  <a:cxn ang="T11">
                    <a:pos x="T2" y="T3"/>
                  </a:cxn>
                  <a:cxn ang="T12">
                    <a:pos x="T4" y="T5"/>
                  </a:cxn>
                  <a:cxn ang="T13">
                    <a:pos x="T6" y="T7"/>
                  </a:cxn>
                  <a:cxn ang="T14">
                    <a:pos x="T8" y="T9"/>
                  </a:cxn>
                </a:cxnLst>
                <a:rect l="T15" t="T16" r="T17" b="T18"/>
                <a:pathLst>
                  <a:path w="35" h="51">
                    <a:moveTo>
                      <a:pt x="21" y="51"/>
                    </a:moveTo>
                    <a:lnTo>
                      <a:pt x="0" y="45"/>
                    </a:lnTo>
                    <a:lnTo>
                      <a:pt x="15" y="0"/>
                    </a:lnTo>
                    <a:lnTo>
                      <a:pt x="35" y="5"/>
                    </a:lnTo>
                    <a:lnTo>
                      <a:pt x="21" y="51"/>
                    </a:lnTo>
                    <a:close/>
                  </a:path>
                </a:pathLst>
              </a:custGeom>
              <a:solidFill>
                <a:srgbClr val="00863C"/>
              </a:solidFill>
              <a:ln w="9525">
                <a:noFill/>
                <a:round/>
                <a:headEnd/>
                <a:tailEnd/>
              </a:ln>
            </p:spPr>
            <p:txBody>
              <a:bodyPr>
                <a:prstTxWarp prst="textNoShape">
                  <a:avLst/>
                </a:prstTxWarp>
              </a:bodyPr>
              <a:lstStyle/>
              <a:p>
                <a:endParaRPr lang="en-US"/>
              </a:p>
            </p:txBody>
          </p:sp>
          <p:sp>
            <p:nvSpPr>
              <p:cNvPr id="73712" name="Freeform 182"/>
              <p:cNvSpPr>
                <a:spLocks/>
              </p:cNvSpPr>
              <p:nvPr/>
            </p:nvSpPr>
            <p:spPr bwMode="auto">
              <a:xfrm>
                <a:off x="3596" y="2416"/>
                <a:ext cx="5" cy="9"/>
              </a:xfrm>
              <a:custGeom>
                <a:avLst/>
                <a:gdLst>
                  <a:gd name="T0" fmla="*/ 20 w 28"/>
                  <a:gd name="T1" fmla="*/ 46 h 46"/>
                  <a:gd name="T2" fmla="*/ 0 w 28"/>
                  <a:gd name="T3" fmla="*/ 41 h 46"/>
                  <a:gd name="T4" fmla="*/ 11 w 28"/>
                  <a:gd name="T5" fmla="*/ 0 h 46"/>
                  <a:gd name="T6" fmla="*/ 28 w 28"/>
                  <a:gd name="T7" fmla="*/ 5 h 46"/>
                  <a:gd name="T8" fmla="*/ 20 w 28"/>
                  <a:gd name="T9" fmla="*/ 46 h 46"/>
                  <a:gd name="T10" fmla="*/ 0 60000 65536"/>
                  <a:gd name="T11" fmla="*/ 0 60000 65536"/>
                  <a:gd name="T12" fmla="*/ 0 60000 65536"/>
                  <a:gd name="T13" fmla="*/ 0 60000 65536"/>
                  <a:gd name="T14" fmla="*/ 0 60000 65536"/>
                  <a:gd name="T15" fmla="*/ 0 w 28"/>
                  <a:gd name="T16" fmla="*/ 0 h 46"/>
                  <a:gd name="T17" fmla="*/ 28 w 28"/>
                  <a:gd name="T18" fmla="*/ 46 h 46"/>
                </a:gdLst>
                <a:ahLst/>
                <a:cxnLst>
                  <a:cxn ang="T10">
                    <a:pos x="T0" y="T1"/>
                  </a:cxn>
                  <a:cxn ang="T11">
                    <a:pos x="T2" y="T3"/>
                  </a:cxn>
                  <a:cxn ang="T12">
                    <a:pos x="T4" y="T5"/>
                  </a:cxn>
                  <a:cxn ang="T13">
                    <a:pos x="T6" y="T7"/>
                  </a:cxn>
                  <a:cxn ang="T14">
                    <a:pos x="T8" y="T9"/>
                  </a:cxn>
                </a:cxnLst>
                <a:rect l="T15" t="T16" r="T17" b="T18"/>
                <a:pathLst>
                  <a:path w="28" h="46">
                    <a:moveTo>
                      <a:pt x="20" y="46"/>
                    </a:moveTo>
                    <a:lnTo>
                      <a:pt x="0" y="41"/>
                    </a:lnTo>
                    <a:lnTo>
                      <a:pt x="11" y="0"/>
                    </a:lnTo>
                    <a:lnTo>
                      <a:pt x="28" y="5"/>
                    </a:lnTo>
                    <a:lnTo>
                      <a:pt x="20" y="46"/>
                    </a:lnTo>
                    <a:close/>
                  </a:path>
                </a:pathLst>
              </a:custGeom>
              <a:solidFill>
                <a:srgbClr val="00863C"/>
              </a:solidFill>
              <a:ln w="9525">
                <a:noFill/>
                <a:round/>
                <a:headEnd/>
                <a:tailEnd/>
              </a:ln>
            </p:spPr>
            <p:txBody>
              <a:bodyPr>
                <a:prstTxWarp prst="textNoShape">
                  <a:avLst/>
                </a:prstTxWarp>
              </a:bodyPr>
              <a:lstStyle/>
              <a:p>
                <a:endParaRPr lang="en-US"/>
              </a:p>
            </p:txBody>
          </p:sp>
          <p:sp>
            <p:nvSpPr>
              <p:cNvPr id="73713" name="Freeform 183"/>
              <p:cNvSpPr>
                <a:spLocks/>
              </p:cNvSpPr>
              <p:nvPr/>
            </p:nvSpPr>
            <p:spPr bwMode="auto">
              <a:xfrm>
                <a:off x="3598" y="2409"/>
                <a:ext cx="5" cy="8"/>
              </a:xfrm>
              <a:custGeom>
                <a:avLst/>
                <a:gdLst>
                  <a:gd name="T0" fmla="*/ 17 w 26"/>
                  <a:gd name="T1" fmla="*/ 39 h 39"/>
                  <a:gd name="T2" fmla="*/ 0 w 26"/>
                  <a:gd name="T3" fmla="*/ 34 h 39"/>
                  <a:gd name="T4" fmla="*/ 6 w 26"/>
                  <a:gd name="T5" fmla="*/ 0 h 39"/>
                  <a:gd name="T6" fmla="*/ 26 w 26"/>
                  <a:gd name="T7" fmla="*/ 2 h 39"/>
                  <a:gd name="T8" fmla="*/ 17 w 26"/>
                  <a:gd name="T9" fmla="*/ 39 h 39"/>
                  <a:gd name="T10" fmla="*/ 0 60000 65536"/>
                  <a:gd name="T11" fmla="*/ 0 60000 65536"/>
                  <a:gd name="T12" fmla="*/ 0 60000 65536"/>
                  <a:gd name="T13" fmla="*/ 0 60000 65536"/>
                  <a:gd name="T14" fmla="*/ 0 60000 65536"/>
                  <a:gd name="T15" fmla="*/ 0 w 26"/>
                  <a:gd name="T16" fmla="*/ 0 h 39"/>
                  <a:gd name="T17" fmla="*/ 26 w 26"/>
                  <a:gd name="T18" fmla="*/ 39 h 39"/>
                </a:gdLst>
                <a:ahLst/>
                <a:cxnLst>
                  <a:cxn ang="T10">
                    <a:pos x="T0" y="T1"/>
                  </a:cxn>
                  <a:cxn ang="T11">
                    <a:pos x="T2" y="T3"/>
                  </a:cxn>
                  <a:cxn ang="T12">
                    <a:pos x="T4" y="T5"/>
                  </a:cxn>
                  <a:cxn ang="T13">
                    <a:pos x="T6" y="T7"/>
                  </a:cxn>
                  <a:cxn ang="T14">
                    <a:pos x="T8" y="T9"/>
                  </a:cxn>
                </a:cxnLst>
                <a:rect l="T15" t="T16" r="T17" b="T18"/>
                <a:pathLst>
                  <a:path w="26" h="39">
                    <a:moveTo>
                      <a:pt x="17" y="39"/>
                    </a:moveTo>
                    <a:lnTo>
                      <a:pt x="0" y="34"/>
                    </a:lnTo>
                    <a:lnTo>
                      <a:pt x="6" y="0"/>
                    </a:lnTo>
                    <a:lnTo>
                      <a:pt x="26" y="2"/>
                    </a:lnTo>
                    <a:lnTo>
                      <a:pt x="17" y="39"/>
                    </a:lnTo>
                    <a:close/>
                  </a:path>
                </a:pathLst>
              </a:custGeom>
              <a:solidFill>
                <a:srgbClr val="00863C"/>
              </a:solidFill>
              <a:ln w="9525">
                <a:noFill/>
                <a:round/>
                <a:headEnd/>
                <a:tailEnd/>
              </a:ln>
            </p:spPr>
            <p:txBody>
              <a:bodyPr>
                <a:prstTxWarp prst="textNoShape">
                  <a:avLst/>
                </a:prstTxWarp>
              </a:bodyPr>
              <a:lstStyle/>
              <a:p>
                <a:endParaRPr lang="en-US"/>
              </a:p>
            </p:txBody>
          </p:sp>
          <p:sp>
            <p:nvSpPr>
              <p:cNvPr id="73714" name="Freeform 184"/>
              <p:cNvSpPr>
                <a:spLocks/>
              </p:cNvSpPr>
              <p:nvPr/>
            </p:nvSpPr>
            <p:spPr bwMode="auto">
              <a:xfrm>
                <a:off x="3599" y="2406"/>
                <a:ext cx="5" cy="4"/>
              </a:xfrm>
              <a:custGeom>
                <a:avLst/>
                <a:gdLst>
                  <a:gd name="T0" fmla="*/ 20 w 23"/>
                  <a:gd name="T1" fmla="*/ 17 h 17"/>
                  <a:gd name="T2" fmla="*/ 0 w 23"/>
                  <a:gd name="T3" fmla="*/ 15 h 17"/>
                  <a:gd name="T4" fmla="*/ 3 w 23"/>
                  <a:gd name="T5" fmla="*/ 0 h 17"/>
                  <a:gd name="T6" fmla="*/ 23 w 23"/>
                  <a:gd name="T7" fmla="*/ 3 h 17"/>
                  <a:gd name="T8" fmla="*/ 20 w 23"/>
                  <a:gd name="T9" fmla="*/ 17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20" y="17"/>
                    </a:moveTo>
                    <a:lnTo>
                      <a:pt x="0" y="15"/>
                    </a:lnTo>
                    <a:lnTo>
                      <a:pt x="3" y="0"/>
                    </a:lnTo>
                    <a:lnTo>
                      <a:pt x="23" y="3"/>
                    </a:lnTo>
                    <a:lnTo>
                      <a:pt x="20" y="17"/>
                    </a:lnTo>
                    <a:close/>
                  </a:path>
                </a:pathLst>
              </a:custGeom>
              <a:solidFill>
                <a:srgbClr val="00863C"/>
              </a:solidFill>
              <a:ln w="9525">
                <a:noFill/>
                <a:round/>
                <a:headEnd/>
                <a:tailEnd/>
              </a:ln>
            </p:spPr>
            <p:txBody>
              <a:bodyPr>
                <a:prstTxWarp prst="textNoShape">
                  <a:avLst/>
                </a:prstTxWarp>
              </a:bodyPr>
              <a:lstStyle/>
              <a:p>
                <a:endParaRPr lang="en-US"/>
              </a:p>
            </p:txBody>
          </p:sp>
          <p:sp>
            <p:nvSpPr>
              <p:cNvPr id="73715" name="Freeform 185"/>
              <p:cNvSpPr>
                <a:spLocks/>
              </p:cNvSpPr>
              <p:nvPr/>
            </p:nvSpPr>
            <p:spPr bwMode="auto">
              <a:xfrm>
                <a:off x="3600" y="2403"/>
                <a:ext cx="4" cy="4"/>
              </a:xfrm>
              <a:custGeom>
                <a:avLst/>
                <a:gdLst>
                  <a:gd name="T0" fmla="*/ 20 w 23"/>
                  <a:gd name="T1" fmla="*/ 18 h 18"/>
                  <a:gd name="T2" fmla="*/ 0 w 23"/>
                  <a:gd name="T3" fmla="*/ 15 h 18"/>
                  <a:gd name="T4" fmla="*/ 3 w 23"/>
                  <a:gd name="T5" fmla="*/ 0 h 18"/>
                  <a:gd name="T6" fmla="*/ 23 w 23"/>
                  <a:gd name="T7" fmla="*/ 4 h 18"/>
                  <a:gd name="T8" fmla="*/ 20 w 23"/>
                  <a:gd name="T9" fmla="*/ 18 h 18"/>
                  <a:gd name="T10" fmla="*/ 0 60000 65536"/>
                  <a:gd name="T11" fmla="*/ 0 60000 65536"/>
                  <a:gd name="T12" fmla="*/ 0 60000 65536"/>
                  <a:gd name="T13" fmla="*/ 0 60000 65536"/>
                  <a:gd name="T14" fmla="*/ 0 60000 65536"/>
                  <a:gd name="T15" fmla="*/ 0 w 23"/>
                  <a:gd name="T16" fmla="*/ 0 h 18"/>
                  <a:gd name="T17" fmla="*/ 23 w 23"/>
                  <a:gd name="T18" fmla="*/ 18 h 18"/>
                </a:gdLst>
                <a:ahLst/>
                <a:cxnLst>
                  <a:cxn ang="T10">
                    <a:pos x="T0" y="T1"/>
                  </a:cxn>
                  <a:cxn ang="T11">
                    <a:pos x="T2" y="T3"/>
                  </a:cxn>
                  <a:cxn ang="T12">
                    <a:pos x="T4" y="T5"/>
                  </a:cxn>
                  <a:cxn ang="T13">
                    <a:pos x="T6" y="T7"/>
                  </a:cxn>
                  <a:cxn ang="T14">
                    <a:pos x="T8" y="T9"/>
                  </a:cxn>
                </a:cxnLst>
                <a:rect l="T15" t="T16" r="T17" b="T18"/>
                <a:pathLst>
                  <a:path w="23" h="18">
                    <a:moveTo>
                      <a:pt x="20" y="18"/>
                    </a:moveTo>
                    <a:lnTo>
                      <a:pt x="0" y="15"/>
                    </a:lnTo>
                    <a:lnTo>
                      <a:pt x="3" y="0"/>
                    </a:lnTo>
                    <a:lnTo>
                      <a:pt x="23" y="4"/>
                    </a:lnTo>
                    <a:lnTo>
                      <a:pt x="20" y="18"/>
                    </a:lnTo>
                    <a:close/>
                  </a:path>
                </a:pathLst>
              </a:custGeom>
              <a:solidFill>
                <a:srgbClr val="00863C"/>
              </a:solidFill>
              <a:ln w="9525">
                <a:noFill/>
                <a:round/>
                <a:headEnd/>
                <a:tailEnd/>
              </a:ln>
            </p:spPr>
            <p:txBody>
              <a:bodyPr>
                <a:prstTxWarp prst="textNoShape">
                  <a:avLst/>
                </a:prstTxWarp>
              </a:bodyPr>
              <a:lstStyle/>
              <a:p>
                <a:endParaRPr lang="en-US"/>
              </a:p>
            </p:txBody>
          </p:sp>
          <p:sp>
            <p:nvSpPr>
              <p:cNvPr id="73716" name="Freeform 186"/>
              <p:cNvSpPr>
                <a:spLocks/>
              </p:cNvSpPr>
              <p:nvPr/>
            </p:nvSpPr>
            <p:spPr bwMode="auto">
              <a:xfrm>
                <a:off x="3600" y="2401"/>
                <a:ext cx="4" cy="3"/>
              </a:xfrm>
              <a:custGeom>
                <a:avLst/>
                <a:gdLst>
                  <a:gd name="T0" fmla="*/ 20 w 20"/>
                  <a:gd name="T1" fmla="*/ 15 h 15"/>
                  <a:gd name="T2" fmla="*/ 0 w 20"/>
                  <a:gd name="T3" fmla="*/ 11 h 15"/>
                  <a:gd name="T4" fmla="*/ 0 w 20"/>
                  <a:gd name="T5" fmla="*/ 0 h 15"/>
                  <a:gd name="T6" fmla="*/ 20 w 20"/>
                  <a:gd name="T7" fmla="*/ 3 h 15"/>
                  <a:gd name="T8" fmla="*/ 20 w 20"/>
                  <a:gd name="T9" fmla="*/ 15 h 15"/>
                  <a:gd name="T10" fmla="*/ 0 60000 65536"/>
                  <a:gd name="T11" fmla="*/ 0 60000 65536"/>
                  <a:gd name="T12" fmla="*/ 0 60000 65536"/>
                  <a:gd name="T13" fmla="*/ 0 60000 65536"/>
                  <a:gd name="T14" fmla="*/ 0 60000 65536"/>
                  <a:gd name="T15" fmla="*/ 0 w 20"/>
                  <a:gd name="T16" fmla="*/ 0 h 15"/>
                  <a:gd name="T17" fmla="*/ 20 w 20"/>
                  <a:gd name="T18" fmla="*/ 15 h 15"/>
                </a:gdLst>
                <a:ahLst/>
                <a:cxnLst>
                  <a:cxn ang="T10">
                    <a:pos x="T0" y="T1"/>
                  </a:cxn>
                  <a:cxn ang="T11">
                    <a:pos x="T2" y="T3"/>
                  </a:cxn>
                  <a:cxn ang="T12">
                    <a:pos x="T4" y="T5"/>
                  </a:cxn>
                  <a:cxn ang="T13">
                    <a:pos x="T6" y="T7"/>
                  </a:cxn>
                  <a:cxn ang="T14">
                    <a:pos x="T8" y="T9"/>
                  </a:cxn>
                </a:cxnLst>
                <a:rect l="T15" t="T16" r="T17" b="T18"/>
                <a:pathLst>
                  <a:path w="20" h="15">
                    <a:moveTo>
                      <a:pt x="20" y="15"/>
                    </a:moveTo>
                    <a:lnTo>
                      <a:pt x="0" y="11"/>
                    </a:lnTo>
                    <a:lnTo>
                      <a:pt x="0" y="0"/>
                    </a:lnTo>
                    <a:lnTo>
                      <a:pt x="20" y="3"/>
                    </a:lnTo>
                    <a:lnTo>
                      <a:pt x="20" y="15"/>
                    </a:lnTo>
                    <a:close/>
                  </a:path>
                </a:pathLst>
              </a:custGeom>
              <a:solidFill>
                <a:srgbClr val="00863C"/>
              </a:solidFill>
              <a:ln w="9525">
                <a:noFill/>
                <a:round/>
                <a:headEnd/>
                <a:tailEnd/>
              </a:ln>
            </p:spPr>
            <p:txBody>
              <a:bodyPr>
                <a:prstTxWarp prst="textNoShape">
                  <a:avLst/>
                </a:prstTxWarp>
              </a:bodyPr>
              <a:lstStyle/>
              <a:p>
                <a:endParaRPr lang="en-US"/>
              </a:p>
            </p:txBody>
          </p:sp>
          <p:sp>
            <p:nvSpPr>
              <p:cNvPr id="73717" name="Freeform 187"/>
              <p:cNvSpPr>
                <a:spLocks/>
              </p:cNvSpPr>
              <p:nvPr/>
            </p:nvSpPr>
            <p:spPr bwMode="auto">
              <a:xfrm>
                <a:off x="3600" y="2399"/>
                <a:ext cx="5" cy="3"/>
              </a:xfrm>
              <a:custGeom>
                <a:avLst/>
                <a:gdLst>
                  <a:gd name="T0" fmla="*/ 20 w 24"/>
                  <a:gd name="T1" fmla="*/ 11 h 11"/>
                  <a:gd name="T2" fmla="*/ 0 w 24"/>
                  <a:gd name="T3" fmla="*/ 8 h 11"/>
                  <a:gd name="T4" fmla="*/ 3 w 24"/>
                  <a:gd name="T5" fmla="*/ 0 h 11"/>
                  <a:gd name="T6" fmla="*/ 24 w 24"/>
                  <a:gd name="T7" fmla="*/ 2 h 11"/>
                  <a:gd name="T8" fmla="*/ 20 w 24"/>
                  <a:gd name="T9" fmla="*/ 11 h 11"/>
                  <a:gd name="T10" fmla="*/ 0 60000 65536"/>
                  <a:gd name="T11" fmla="*/ 0 60000 65536"/>
                  <a:gd name="T12" fmla="*/ 0 60000 65536"/>
                  <a:gd name="T13" fmla="*/ 0 60000 65536"/>
                  <a:gd name="T14" fmla="*/ 0 60000 65536"/>
                  <a:gd name="T15" fmla="*/ 0 w 24"/>
                  <a:gd name="T16" fmla="*/ 0 h 11"/>
                  <a:gd name="T17" fmla="*/ 24 w 24"/>
                  <a:gd name="T18" fmla="*/ 11 h 11"/>
                </a:gdLst>
                <a:ahLst/>
                <a:cxnLst>
                  <a:cxn ang="T10">
                    <a:pos x="T0" y="T1"/>
                  </a:cxn>
                  <a:cxn ang="T11">
                    <a:pos x="T2" y="T3"/>
                  </a:cxn>
                  <a:cxn ang="T12">
                    <a:pos x="T4" y="T5"/>
                  </a:cxn>
                  <a:cxn ang="T13">
                    <a:pos x="T6" y="T7"/>
                  </a:cxn>
                  <a:cxn ang="T14">
                    <a:pos x="T8" y="T9"/>
                  </a:cxn>
                </a:cxnLst>
                <a:rect l="T15" t="T16" r="T17" b="T18"/>
                <a:pathLst>
                  <a:path w="24" h="11">
                    <a:moveTo>
                      <a:pt x="20" y="11"/>
                    </a:moveTo>
                    <a:lnTo>
                      <a:pt x="0" y="8"/>
                    </a:lnTo>
                    <a:lnTo>
                      <a:pt x="3" y="0"/>
                    </a:lnTo>
                    <a:lnTo>
                      <a:pt x="24" y="2"/>
                    </a:lnTo>
                    <a:lnTo>
                      <a:pt x="20"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718" name="Freeform 188"/>
              <p:cNvSpPr>
                <a:spLocks/>
              </p:cNvSpPr>
              <p:nvPr/>
            </p:nvSpPr>
            <p:spPr bwMode="auto">
              <a:xfrm>
                <a:off x="3601" y="2398"/>
                <a:ext cx="4" cy="2"/>
              </a:xfrm>
              <a:custGeom>
                <a:avLst/>
                <a:gdLst>
                  <a:gd name="T0" fmla="*/ 21 w 21"/>
                  <a:gd name="T1" fmla="*/ 11 h 11"/>
                  <a:gd name="T2" fmla="*/ 0 w 21"/>
                  <a:gd name="T3" fmla="*/ 9 h 11"/>
                  <a:gd name="T4" fmla="*/ 0 w 21"/>
                  <a:gd name="T5" fmla="*/ 0 h 11"/>
                  <a:gd name="T6" fmla="*/ 21 w 21"/>
                  <a:gd name="T7" fmla="*/ 2 h 11"/>
                  <a:gd name="T8" fmla="*/ 21 w 21"/>
                  <a:gd name="T9" fmla="*/ 11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11"/>
                    </a:moveTo>
                    <a:lnTo>
                      <a:pt x="0" y="9"/>
                    </a:lnTo>
                    <a:lnTo>
                      <a:pt x="0" y="0"/>
                    </a:lnTo>
                    <a:lnTo>
                      <a:pt x="21" y="2"/>
                    </a:lnTo>
                    <a:lnTo>
                      <a:pt x="21" y="11"/>
                    </a:lnTo>
                    <a:close/>
                  </a:path>
                </a:pathLst>
              </a:custGeom>
              <a:solidFill>
                <a:srgbClr val="00863C"/>
              </a:solidFill>
              <a:ln w="9525">
                <a:noFill/>
                <a:round/>
                <a:headEnd/>
                <a:tailEnd/>
              </a:ln>
            </p:spPr>
            <p:txBody>
              <a:bodyPr>
                <a:prstTxWarp prst="textNoShape">
                  <a:avLst/>
                </a:prstTxWarp>
              </a:bodyPr>
              <a:lstStyle/>
              <a:p>
                <a:endParaRPr lang="en-US"/>
              </a:p>
            </p:txBody>
          </p:sp>
          <p:sp>
            <p:nvSpPr>
              <p:cNvPr id="73719" name="Freeform 189"/>
              <p:cNvSpPr>
                <a:spLocks/>
              </p:cNvSpPr>
              <p:nvPr/>
            </p:nvSpPr>
            <p:spPr bwMode="auto">
              <a:xfrm>
                <a:off x="3601" y="2396"/>
                <a:ext cx="4" cy="2"/>
              </a:xfrm>
              <a:custGeom>
                <a:avLst/>
                <a:gdLst>
                  <a:gd name="T0" fmla="*/ 21 w 21"/>
                  <a:gd name="T1" fmla="*/ 8 h 8"/>
                  <a:gd name="T2" fmla="*/ 0 w 21"/>
                  <a:gd name="T3" fmla="*/ 6 h 8"/>
                  <a:gd name="T4" fmla="*/ 0 w 21"/>
                  <a:gd name="T5" fmla="*/ 0 h 8"/>
                  <a:gd name="T6" fmla="*/ 21 w 21"/>
                  <a:gd name="T7" fmla="*/ 2 h 8"/>
                  <a:gd name="T8" fmla="*/ 21 w 21"/>
                  <a:gd name="T9" fmla="*/ 8 h 8"/>
                  <a:gd name="T10" fmla="*/ 0 60000 65536"/>
                  <a:gd name="T11" fmla="*/ 0 60000 65536"/>
                  <a:gd name="T12" fmla="*/ 0 60000 65536"/>
                  <a:gd name="T13" fmla="*/ 0 60000 65536"/>
                  <a:gd name="T14" fmla="*/ 0 60000 65536"/>
                  <a:gd name="T15" fmla="*/ 0 w 21"/>
                  <a:gd name="T16" fmla="*/ 0 h 8"/>
                  <a:gd name="T17" fmla="*/ 21 w 21"/>
                  <a:gd name="T18" fmla="*/ 8 h 8"/>
                </a:gdLst>
                <a:ahLst/>
                <a:cxnLst>
                  <a:cxn ang="T10">
                    <a:pos x="T0" y="T1"/>
                  </a:cxn>
                  <a:cxn ang="T11">
                    <a:pos x="T2" y="T3"/>
                  </a:cxn>
                  <a:cxn ang="T12">
                    <a:pos x="T4" y="T5"/>
                  </a:cxn>
                  <a:cxn ang="T13">
                    <a:pos x="T6" y="T7"/>
                  </a:cxn>
                  <a:cxn ang="T14">
                    <a:pos x="T8" y="T9"/>
                  </a:cxn>
                </a:cxnLst>
                <a:rect l="T15" t="T16" r="T17" b="T18"/>
                <a:pathLst>
                  <a:path w="21" h="8">
                    <a:moveTo>
                      <a:pt x="21" y="8"/>
                    </a:moveTo>
                    <a:lnTo>
                      <a:pt x="0" y="6"/>
                    </a:lnTo>
                    <a:lnTo>
                      <a:pt x="0" y="0"/>
                    </a:lnTo>
                    <a:lnTo>
                      <a:pt x="21" y="2"/>
                    </a:lnTo>
                    <a:lnTo>
                      <a:pt x="21" y="8"/>
                    </a:lnTo>
                    <a:close/>
                  </a:path>
                </a:pathLst>
              </a:custGeom>
              <a:solidFill>
                <a:srgbClr val="00863C"/>
              </a:solidFill>
              <a:ln w="9525">
                <a:noFill/>
                <a:round/>
                <a:headEnd/>
                <a:tailEnd/>
              </a:ln>
            </p:spPr>
            <p:txBody>
              <a:bodyPr>
                <a:prstTxWarp prst="textNoShape">
                  <a:avLst/>
                </a:prstTxWarp>
              </a:bodyPr>
              <a:lstStyle/>
              <a:p>
                <a:endParaRPr lang="en-US"/>
              </a:p>
            </p:txBody>
          </p:sp>
          <p:sp>
            <p:nvSpPr>
              <p:cNvPr id="73720" name="Freeform 190"/>
              <p:cNvSpPr>
                <a:spLocks/>
              </p:cNvSpPr>
              <p:nvPr/>
            </p:nvSpPr>
            <p:spPr bwMode="auto">
              <a:xfrm>
                <a:off x="3601" y="2396"/>
                <a:ext cx="4" cy="1"/>
              </a:xfrm>
              <a:custGeom>
                <a:avLst/>
                <a:gdLst>
                  <a:gd name="T0" fmla="*/ 21 w 21"/>
                  <a:gd name="T1" fmla="*/ 5 h 5"/>
                  <a:gd name="T2" fmla="*/ 0 w 21"/>
                  <a:gd name="T3" fmla="*/ 3 h 5"/>
                  <a:gd name="T4" fmla="*/ 2 w 21"/>
                  <a:gd name="T5" fmla="*/ 0 h 5"/>
                  <a:gd name="T6" fmla="*/ 21 w 21"/>
                  <a:gd name="T7" fmla="*/ 3 h 5"/>
                  <a:gd name="T8" fmla="*/ 21 w 21"/>
                  <a:gd name="T9" fmla="*/ 5 h 5"/>
                  <a:gd name="T10" fmla="*/ 0 60000 65536"/>
                  <a:gd name="T11" fmla="*/ 0 60000 65536"/>
                  <a:gd name="T12" fmla="*/ 0 60000 65536"/>
                  <a:gd name="T13" fmla="*/ 0 60000 65536"/>
                  <a:gd name="T14" fmla="*/ 0 60000 65536"/>
                  <a:gd name="T15" fmla="*/ 0 w 21"/>
                  <a:gd name="T16" fmla="*/ 0 h 5"/>
                  <a:gd name="T17" fmla="*/ 21 w 21"/>
                  <a:gd name="T18" fmla="*/ 5 h 5"/>
                </a:gdLst>
                <a:ahLst/>
                <a:cxnLst>
                  <a:cxn ang="T10">
                    <a:pos x="T0" y="T1"/>
                  </a:cxn>
                  <a:cxn ang="T11">
                    <a:pos x="T2" y="T3"/>
                  </a:cxn>
                  <a:cxn ang="T12">
                    <a:pos x="T4" y="T5"/>
                  </a:cxn>
                  <a:cxn ang="T13">
                    <a:pos x="T6" y="T7"/>
                  </a:cxn>
                  <a:cxn ang="T14">
                    <a:pos x="T8" y="T9"/>
                  </a:cxn>
                </a:cxnLst>
                <a:rect l="T15" t="T16" r="T17" b="T18"/>
                <a:pathLst>
                  <a:path w="21" h="5">
                    <a:moveTo>
                      <a:pt x="21" y="5"/>
                    </a:moveTo>
                    <a:lnTo>
                      <a:pt x="0" y="3"/>
                    </a:lnTo>
                    <a:lnTo>
                      <a:pt x="2" y="0"/>
                    </a:lnTo>
                    <a:lnTo>
                      <a:pt x="21" y="3"/>
                    </a:lnTo>
                    <a:lnTo>
                      <a:pt x="21" y="5"/>
                    </a:lnTo>
                    <a:close/>
                  </a:path>
                </a:pathLst>
              </a:custGeom>
              <a:solidFill>
                <a:srgbClr val="00863C"/>
              </a:solidFill>
              <a:ln w="9525">
                <a:noFill/>
                <a:round/>
                <a:headEnd/>
                <a:tailEnd/>
              </a:ln>
            </p:spPr>
            <p:txBody>
              <a:bodyPr>
                <a:prstTxWarp prst="textNoShape">
                  <a:avLst/>
                </a:prstTxWarp>
              </a:bodyPr>
              <a:lstStyle/>
              <a:p>
                <a:endParaRPr lang="en-US"/>
              </a:p>
            </p:txBody>
          </p:sp>
          <p:sp>
            <p:nvSpPr>
              <p:cNvPr id="73721" name="Freeform 191"/>
              <p:cNvSpPr>
                <a:spLocks/>
              </p:cNvSpPr>
              <p:nvPr/>
            </p:nvSpPr>
            <p:spPr bwMode="auto">
              <a:xfrm>
                <a:off x="3601" y="2395"/>
                <a:ext cx="4" cy="1"/>
              </a:xfrm>
              <a:custGeom>
                <a:avLst/>
                <a:gdLst>
                  <a:gd name="T0" fmla="*/ 19 w 19"/>
                  <a:gd name="T1" fmla="*/ 9 h 9"/>
                  <a:gd name="T2" fmla="*/ 0 w 19"/>
                  <a:gd name="T3" fmla="*/ 6 h 9"/>
                  <a:gd name="T4" fmla="*/ 0 w 19"/>
                  <a:gd name="T5" fmla="*/ 0 h 9"/>
                  <a:gd name="T6" fmla="*/ 9 w 19"/>
                  <a:gd name="T7" fmla="*/ 6 h 9"/>
                  <a:gd name="T8" fmla="*/ 19 w 19"/>
                  <a:gd name="T9" fmla="*/ 6 h 9"/>
                  <a:gd name="T10" fmla="*/ 19 w 19"/>
                  <a:gd name="T11" fmla="*/ 9 h 9"/>
                  <a:gd name="T12" fmla="*/ 0 60000 65536"/>
                  <a:gd name="T13" fmla="*/ 0 60000 65536"/>
                  <a:gd name="T14" fmla="*/ 0 60000 65536"/>
                  <a:gd name="T15" fmla="*/ 0 60000 65536"/>
                  <a:gd name="T16" fmla="*/ 0 60000 65536"/>
                  <a:gd name="T17" fmla="*/ 0 60000 65536"/>
                  <a:gd name="T18" fmla="*/ 0 w 19"/>
                  <a:gd name="T19" fmla="*/ 0 h 9"/>
                  <a:gd name="T20" fmla="*/ 19 w 19"/>
                  <a:gd name="T21" fmla="*/ 9 h 9"/>
                </a:gdLst>
                <a:ahLst/>
                <a:cxnLst>
                  <a:cxn ang="T12">
                    <a:pos x="T0" y="T1"/>
                  </a:cxn>
                  <a:cxn ang="T13">
                    <a:pos x="T2" y="T3"/>
                  </a:cxn>
                  <a:cxn ang="T14">
                    <a:pos x="T4" y="T5"/>
                  </a:cxn>
                  <a:cxn ang="T15">
                    <a:pos x="T6" y="T7"/>
                  </a:cxn>
                  <a:cxn ang="T16">
                    <a:pos x="T8" y="T9"/>
                  </a:cxn>
                  <a:cxn ang="T17">
                    <a:pos x="T10" y="T11"/>
                  </a:cxn>
                </a:cxnLst>
                <a:rect l="T18" t="T19" r="T20" b="T21"/>
                <a:pathLst>
                  <a:path w="19" h="9">
                    <a:moveTo>
                      <a:pt x="19" y="9"/>
                    </a:moveTo>
                    <a:lnTo>
                      <a:pt x="0" y="6"/>
                    </a:lnTo>
                    <a:lnTo>
                      <a:pt x="0" y="0"/>
                    </a:lnTo>
                    <a:lnTo>
                      <a:pt x="9" y="6"/>
                    </a:lnTo>
                    <a:lnTo>
                      <a:pt x="19" y="6"/>
                    </a:lnTo>
                    <a:lnTo>
                      <a:pt x="19" y="9"/>
                    </a:lnTo>
                    <a:close/>
                  </a:path>
                </a:pathLst>
              </a:custGeom>
              <a:solidFill>
                <a:srgbClr val="00863C"/>
              </a:solidFill>
              <a:ln w="9525">
                <a:noFill/>
                <a:round/>
                <a:headEnd/>
                <a:tailEnd/>
              </a:ln>
            </p:spPr>
            <p:txBody>
              <a:bodyPr>
                <a:prstTxWarp prst="textNoShape">
                  <a:avLst/>
                </a:prstTxWarp>
              </a:bodyPr>
              <a:lstStyle/>
              <a:p>
                <a:endParaRPr lang="en-US"/>
              </a:p>
            </p:txBody>
          </p:sp>
          <p:sp>
            <p:nvSpPr>
              <p:cNvPr id="73722" name="Freeform 192"/>
              <p:cNvSpPr>
                <a:spLocks/>
              </p:cNvSpPr>
              <p:nvPr/>
            </p:nvSpPr>
            <p:spPr bwMode="auto">
              <a:xfrm>
                <a:off x="3601" y="2263"/>
                <a:ext cx="110" cy="134"/>
              </a:xfrm>
              <a:custGeom>
                <a:avLst/>
                <a:gdLst>
                  <a:gd name="T0" fmla="*/ 19 w 548"/>
                  <a:gd name="T1" fmla="*/ 667 h 667"/>
                  <a:gd name="T2" fmla="*/ 9 w 548"/>
                  <a:gd name="T3" fmla="*/ 662 h 667"/>
                  <a:gd name="T4" fmla="*/ 0 w 548"/>
                  <a:gd name="T5" fmla="*/ 656 h 667"/>
                  <a:gd name="T6" fmla="*/ 531 w 548"/>
                  <a:gd name="T7" fmla="*/ 0 h 667"/>
                  <a:gd name="T8" fmla="*/ 539 w 548"/>
                  <a:gd name="T9" fmla="*/ 5 h 667"/>
                  <a:gd name="T10" fmla="*/ 548 w 548"/>
                  <a:gd name="T11" fmla="*/ 0 h 667"/>
                  <a:gd name="T12" fmla="*/ 548 w 548"/>
                  <a:gd name="T13" fmla="*/ 11 h 667"/>
                  <a:gd name="T14" fmla="*/ 19 w 548"/>
                  <a:gd name="T15" fmla="*/ 667 h 667"/>
                  <a:gd name="T16" fmla="*/ 0 60000 65536"/>
                  <a:gd name="T17" fmla="*/ 0 60000 65536"/>
                  <a:gd name="T18" fmla="*/ 0 60000 65536"/>
                  <a:gd name="T19" fmla="*/ 0 60000 65536"/>
                  <a:gd name="T20" fmla="*/ 0 60000 65536"/>
                  <a:gd name="T21" fmla="*/ 0 60000 65536"/>
                  <a:gd name="T22" fmla="*/ 0 60000 65536"/>
                  <a:gd name="T23" fmla="*/ 0 60000 65536"/>
                  <a:gd name="T24" fmla="*/ 0 w 548"/>
                  <a:gd name="T25" fmla="*/ 0 h 667"/>
                  <a:gd name="T26" fmla="*/ 548 w 548"/>
                  <a:gd name="T27" fmla="*/ 667 h 6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8" h="667">
                    <a:moveTo>
                      <a:pt x="19" y="667"/>
                    </a:moveTo>
                    <a:lnTo>
                      <a:pt x="9" y="662"/>
                    </a:lnTo>
                    <a:lnTo>
                      <a:pt x="0" y="656"/>
                    </a:lnTo>
                    <a:lnTo>
                      <a:pt x="531" y="0"/>
                    </a:lnTo>
                    <a:lnTo>
                      <a:pt x="539" y="5"/>
                    </a:lnTo>
                    <a:lnTo>
                      <a:pt x="548" y="0"/>
                    </a:lnTo>
                    <a:lnTo>
                      <a:pt x="548" y="11"/>
                    </a:lnTo>
                    <a:lnTo>
                      <a:pt x="19" y="667"/>
                    </a:lnTo>
                    <a:close/>
                  </a:path>
                </a:pathLst>
              </a:custGeom>
              <a:solidFill>
                <a:srgbClr val="00863C"/>
              </a:solidFill>
              <a:ln w="9525">
                <a:noFill/>
                <a:round/>
                <a:headEnd/>
                <a:tailEnd/>
              </a:ln>
            </p:spPr>
            <p:txBody>
              <a:bodyPr>
                <a:prstTxWarp prst="textNoShape">
                  <a:avLst/>
                </a:prstTxWarp>
              </a:bodyPr>
              <a:lstStyle/>
              <a:p>
                <a:endParaRPr lang="en-US"/>
              </a:p>
            </p:txBody>
          </p:sp>
          <p:sp>
            <p:nvSpPr>
              <p:cNvPr id="73723" name="Freeform 193"/>
              <p:cNvSpPr>
                <a:spLocks/>
              </p:cNvSpPr>
              <p:nvPr/>
            </p:nvSpPr>
            <p:spPr bwMode="auto">
              <a:xfrm>
                <a:off x="3708" y="2263"/>
                <a:ext cx="3" cy="3"/>
              </a:xfrm>
              <a:custGeom>
                <a:avLst/>
                <a:gdLst>
                  <a:gd name="T0" fmla="*/ 17 w 17"/>
                  <a:gd name="T1" fmla="*/ 3 h 14"/>
                  <a:gd name="T2" fmla="*/ 8 w 17"/>
                  <a:gd name="T3" fmla="*/ 8 h 14"/>
                  <a:gd name="T4" fmla="*/ 0 w 17"/>
                  <a:gd name="T5" fmla="*/ 14 h 14"/>
                  <a:gd name="T6" fmla="*/ 0 w 17"/>
                  <a:gd name="T7" fmla="*/ 12 h 14"/>
                  <a:gd name="T8" fmla="*/ 15 w 17"/>
                  <a:gd name="T9" fmla="*/ 0 h 14"/>
                  <a:gd name="T10" fmla="*/ 17 w 17"/>
                  <a:gd name="T11" fmla="*/ 3 h 14"/>
                  <a:gd name="T12" fmla="*/ 0 60000 65536"/>
                  <a:gd name="T13" fmla="*/ 0 60000 65536"/>
                  <a:gd name="T14" fmla="*/ 0 60000 65536"/>
                  <a:gd name="T15" fmla="*/ 0 60000 65536"/>
                  <a:gd name="T16" fmla="*/ 0 60000 65536"/>
                  <a:gd name="T17" fmla="*/ 0 60000 65536"/>
                  <a:gd name="T18" fmla="*/ 0 w 17"/>
                  <a:gd name="T19" fmla="*/ 0 h 14"/>
                  <a:gd name="T20" fmla="*/ 17 w 1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7" h="14">
                    <a:moveTo>
                      <a:pt x="17" y="3"/>
                    </a:moveTo>
                    <a:lnTo>
                      <a:pt x="8" y="8"/>
                    </a:lnTo>
                    <a:lnTo>
                      <a:pt x="0" y="14"/>
                    </a:lnTo>
                    <a:lnTo>
                      <a:pt x="0" y="12"/>
                    </a:lnTo>
                    <a:lnTo>
                      <a:pt x="15" y="0"/>
                    </a:lnTo>
                    <a:lnTo>
                      <a:pt x="17" y="3"/>
                    </a:lnTo>
                    <a:close/>
                  </a:path>
                </a:pathLst>
              </a:custGeom>
              <a:solidFill>
                <a:srgbClr val="00863C"/>
              </a:solidFill>
              <a:ln w="9525">
                <a:noFill/>
                <a:round/>
                <a:headEnd/>
                <a:tailEnd/>
              </a:ln>
            </p:spPr>
            <p:txBody>
              <a:bodyPr>
                <a:prstTxWarp prst="textNoShape">
                  <a:avLst/>
                </a:prstTxWarp>
              </a:bodyPr>
              <a:lstStyle/>
              <a:p>
                <a:endParaRPr lang="en-US"/>
              </a:p>
            </p:txBody>
          </p:sp>
          <p:sp>
            <p:nvSpPr>
              <p:cNvPr id="73724" name="Freeform 194"/>
              <p:cNvSpPr>
                <a:spLocks/>
              </p:cNvSpPr>
              <p:nvPr/>
            </p:nvSpPr>
            <p:spPr bwMode="auto">
              <a:xfrm>
                <a:off x="3706" y="2262"/>
                <a:ext cx="5" cy="3"/>
              </a:xfrm>
              <a:custGeom>
                <a:avLst/>
                <a:gdLst>
                  <a:gd name="T0" fmla="*/ 21 w 21"/>
                  <a:gd name="T1" fmla="*/ 5 h 17"/>
                  <a:gd name="T2" fmla="*/ 6 w 21"/>
                  <a:gd name="T3" fmla="*/ 17 h 17"/>
                  <a:gd name="T4" fmla="*/ 0 w 21"/>
                  <a:gd name="T5" fmla="*/ 11 h 17"/>
                  <a:gd name="T6" fmla="*/ 17 w 21"/>
                  <a:gd name="T7" fmla="*/ 0 h 17"/>
                  <a:gd name="T8" fmla="*/ 21 w 21"/>
                  <a:gd name="T9" fmla="*/ 5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21" y="5"/>
                    </a:moveTo>
                    <a:lnTo>
                      <a:pt x="6" y="17"/>
                    </a:lnTo>
                    <a:lnTo>
                      <a:pt x="0" y="11"/>
                    </a:lnTo>
                    <a:lnTo>
                      <a:pt x="17" y="0"/>
                    </a:lnTo>
                    <a:lnTo>
                      <a:pt x="21" y="5"/>
                    </a:lnTo>
                    <a:close/>
                  </a:path>
                </a:pathLst>
              </a:custGeom>
              <a:solidFill>
                <a:srgbClr val="00863C"/>
              </a:solidFill>
              <a:ln w="9525">
                <a:noFill/>
                <a:round/>
                <a:headEnd/>
                <a:tailEnd/>
              </a:ln>
            </p:spPr>
            <p:txBody>
              <a:bodyPr>
                <a:prstTxWarp prst="textNoShape">
                  <a:avLst/>
                </a:prstTxWarp>
              </a:bodyPr>
              <a:lstStyle/>
              <a:p>
                <a:endParaRPr lang="en-US"/>
              </a:p>
            </p:txBody>
          </p:sp>
          <p:sp>
            <p:nvSpPr>
              <p:cNvPr id="73725" name="Freeform 195"/>
              <p:cNvSpPr>
                <a:spLocks/>
              </p:cNvSpPr>
              <p:nvPr/>
            </p:nvSpPr>
            <p:spPr bwMode="auto">
              <a:xfrm>
                <a:off x="3705" y="2260"/>
                <a:ext cx="5" cy="4"/>
              </a:xfrm>
              <a:custGeom>
                <a:avLst/>
                <a:gdLst>
                  <a:gd name="T0" fmla="*/ 22 w 22"/>
                  <a:gd name="T1" fmla="*/ 9 h 20"/>
                  <a:gd name="T2" fmla="*/ 5 w 22"/>
                  <a:gd name="T3" fmla="*/ 20 h 20"/>
                  <a:gd name="T4" fmla="*/ 0 w 22"/>
                  <a:gd name="T5" fmla="*/ 11 h 20"/>
                  <a:gd name="T6" fmla="*/ 17 w 22"/>
                  <a:gd name="T7" fmla="*/ 0 h 20"/>
                  <a:gd name="T8" fmla="*/ 22 w 22"/>
                  <a:gd name="T9" fmla="*/ 9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9"/>
                    </a:moveTo>
                    <a:lnTo>
                      <a:pt x="5" y="20"/>
                    </a:lnTo>
                    <a:lnTo>
                      <a:pt x="0" y="11"/>
                    </a:lnTo>
                    <a:lnTo>
                      <a:pt x="17" y="0"/>
                    </a:lnTo>
                    <a:lnTo>
                      <a:pt x="22" y="9"/>
                    </a:lnTo>
                    <a:close/>
                  </a:path>
                </a:pathLst>
              </a:custGeom>
              <a:solidFill>
                <a:srgbClr val="00863C"/>
              </a:solidFill>
              <a:ln w="9525">
                <a:noFill/>
                <a:round/>
                <a:headEnd/>
                <a:tailEnd/>
              </a:ln>
            </p:spPr>
            <p:txBody>
              <a:bodyPr>
                <a:prstTxWarp prst="textNoShape">
                  <a:avLst/>
                </a:prstTxWarp>
              </a:bodyPr>
              <a:lstStyle/>
              <a:p>
                <a:endParaRPr lang="en-US"/>
              </a:p>
            </p:txBody>
          </p:sp>
          <p:sp>
            <p:nvSpPr>
              <p:cNvPr id="73726" name="Freeform 196"/>
              <p:cNvSpPr>
                <a:spLocks/>
              </p:cNvSpPr>
              <p:nvPr/>
            </p:nvSpPr>
            <p:spPr bwMode="auto">
              <a:xfrm>
                <a:off x="3704" y="2258"/>
                <a:ext cx="5" cy="4"/>
              </a:xfrm>
              <a:custGeom>
                <a:avLst/>
                <a:gdLst>
                  <a:gd name="T0" fmla="*/ 23 w 23"/>
                  <a:gd name="T1" fmla="*/ 12 h 23"/>
                  <a:gd name="T2" fmla="*/ 6 w 23"/>
                  <a:gd name="T3" fmla="*/ 23 h 23"/>
                  <a:gd name="T4" fmla="*/ 0 w 23"/>
                  <a:gd name="T5" fmla="*/ 8 h 23"/>
                  <a:gd name="T6" fmla="*/ 17 w 23"/>
                  <a:gd name="T7" fmla="*/ 0 h 23"/>
                  <a:gd name="T8" fmla="*/ 23 w 23"/>
                  <a:gd name="T9" fmla="*/ 1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23" y="12"/>
                    </a:moveTo>
                    <a:lnTo>
                      <a:pt x="6" y="23"/>
                    </a:lnTo>
                    <a:lnTo>
                      <a:pt x="0" y="8"/>
                    </a:lnTo>
                    <a:lnTo>
                      <a:pt x="17" y="0"/>
                    </a:lnTo>
                    <a:lnTo>
                      <a:pt x="23" y="12"/>
                    </a:lnTo>
                    <a:close/>
                  </a:path>
                </a:pathLst>
              </a:custGeom>
              <a:solidFill>
                <a:srgbClr val="00863C"/>
              </a:solidFill>
              <a:ln w="9525">
                <a:noFill/>
                <a:round/>
                <a:headEnd/>
                <a:tailEnd/>
              </a:ln>
            </p:spPr>
            <p:txBody>
              <a:bodyPr>
                <a:prstTxWarp prst="textNoShape">
                  <a:avLst/>
                </a:prstTxWarp>
              </a:bodyPr>
              <a:lstStyle/>
              <a:p>
                <a:endParaRPr lang="en-US"/>
              </a:p>
            </p:txBody>
          </p:sp>
          <p:sp>
            <p:nvSpPr>
              <p:cNvPr id="73727" name="Freeform 197"/>
              <p:cNvSpPr>
                <a:spLocks/>
              </p:cNvSpPr>
              <p:nvPr/>
            </p:nvSpPr>
            <p:spPr bwMode="auto">
              <a:xfrm>
                <a:off x="3702" y="2254"/>
                <a:ext cx="6" cy="5"/>
              </a:xfrm>
              <a:custGeom>
                <a:avLst/>
                <a:gdLst>
                  <a:gd name="T0" fmla="*/ 29 w 29"/>
                  <a:gd name="T1" fmla="*/ 17 h 25"/>
                  <a:gd name="T2" fmla="*/ 12 w 29"/>
                  <a:gd name="T3" fmla="*/ 25 h 25"/>
                  <a:gd name="T4" fmla="*/ 0 w 29"/>
                  <a:gd name="T5" fmla="*/ 12 h 25"/>
                  <a:gd name="T6" fmla="*/ 18 w 29"/>
                  <a:gd name="T7" fmla="*/ 0 h 25"/>
                  <a:gd name="T8" fmla="*/ 29 w 29"/>
                  <a:gd name="T9" fmla="*/ 17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29" y="17"/>
                    </a:moveTo>
                    <a:lnTo>
                      <a:pt x="12" y="25"/>
                    </a:lnTo>
                    <a:lnTo>
                      <a:pt x="0" y="12"/>
                    </a:lnTo>
                    <a:lnTo>
                      <a:pt x="18" y="0"/>
                    </a:lnTo>
                    <a:lnTo>
                      <a:pt x="29" y="17"/>
                    </a:lnTo>
                    <a:close/>
                  </a:path>
                </a:pathLst>
              </a:custGeom>
              <a:solidFill>
                <a:srgbClr val="00863C"/>
              </a:solidFill>
              <a:ln w="9525">
                <a:noFill/>
                <a:round/>
                <a:headEnd/>
                <a:tailEnd/>
              </a:ln>
            </p:spPr>
            <p:txBody>
              <a:bodyPr>
                <a:prstTxWarp prst="textNoShape">
                  <a:avLst/>
                </a:prstTxWarp>
              </a:bodyPr>
              <a:lstStyle/>
              <a:p>
                <a:endParaRPr lang="en-US"/>
              </a:p>
            </p:txBody>
          </p:sp>
          <p:sp>
            <p:nvSpPr>
              <p:cNvPr id="73728" name="Freeform 198"/>
              <p:cNvSpPr>
                <a:spLocks/>
              </p:cNvSpPr>
              <p:nvPr/>
            </p:nvSpPr>
            <p:spPr bwMode="auto">
              <a:xfrm>
                <a:off x="3700" y="2251"/>
                <a:ext cx="5" cy="6"/>
              </a:xfrm>
              <a:custGeom>
                <a:avLst/>
                <a:gdLst>
                  <a:gd name="T0" fmla="*/ 26 w 26"/>
                  <a:gd name="T1" fmla="*/ 18 h 30"/>
                  <a:gd name="T2" fmla="*/ 8 w 26"/>
                  <a:gd name="T3" fmla="*/ 30 h 30"/>
                  <a:gd name="T4" fmla="*/ 0 w 26"/>
                  <a:gd name="T5" fmla="*/ 9 h 30"/>
                  <a:gd name="T6" fmla="*/ 17 w 26"/>
                  <a:gd name="T7" fmla="*/ 0 h 30"/>
                  <a:gd name="T8" fmla="*/ 26 w 26"/>
                  <a:gd name="T9" fmla="*/ 18 h 30"/>
                  <a:gd name="T10" fmla="*/ 0 60000 65536"/>
                  <a:gd name="T11" fmla="*/ 0 60000 65536"/>
                  <a:gd name="T12" fmla="*/ 0 60000 65536"/>
                  <a:gd name="T13" fmla="*/ 0 60000 65536"/>
                  <a:gd name="T14" fmla="*/ 0 60000 65536"/>
                  <a:gd name="T15" fmla="*/ 0 w 26"/>
                  <a:gd name="T16" fmla="*/ 0 h 30"/>
                  <a:gd name="T17" fmla="*/ 26 w 26"/>
                  <a:gd name="T18" fmla="*/ 30 h 30"/>
                </a:gdLst>
                <a:ahLst/>
                <a:cxnLst>
                  <a:cxn ang="T10">
                    <a:pos x="T0" y="T1"/>
                  </a:cxn>
                  <a:cxn ang="T11">
                    <a:pos x="T2" y="T3"/>
                  </a:cxn>
                  <a:cxn ang="T12">
                    <a:pos x="T4" y="T5"/>
                  </a:cxn>
                  <a:cxn ang="T13">
                    <a:pos x="T6" y="T7"/>
                  </a:cxn>
                  <a:cxn ang="T14">
                    <a:pos x="T8" y="T9"/>
                  </a:cxn>
                </a:cxnLst>
                <a:rect l="T15" t="T16" r="T17" b="T18"/>
                <a:pathLst>
                  <a:path w="26" h="30">
                    <a:moveTo>
                      <a:pt x="26" y="18"/>
                    </a:moveTo>
                    <a:lnTo>
                      <a:pt x="8" y="30"/>
                    </a:lnTo>
                    <a:lnTo>
                      <a:pt x="0" y="9"/>
                    </a:lnTo>
                    <a:lnTo>
                      <a:pt x="17" y="0"/>
                    </a:lnTo>
                    <a:lnTo>
                      <a:pt x="26" y="18"/>
                    </a:lnTo>
                    <a:close/>
                  </a:path>
                </a:pathLst>
              </a:custGeom>
              <a:solidFill>
                <a:srgbClr val="00863C"/>
              </a:solidFill>
              <a:ln w="9525">
                <a:noFill/>
                <a:round/>
                <a:headEnd/>
                <a:tailEnd/>
              </a:ln>
            </p:spPr>
            <p:txBody>
              <a:bodyPr>
                <a:prstTxWarp prst="textNoShape">
                  <a:avLst/>
                </a:prstTxWarp>
              </a:bodyPr>
              <a:lstStyle/>
              <a:p>
                <a:endParaRPr lang="en-US"/>
              </a:p>
            </p:txBody>
          </p:sp>
          <p:sp>
            <p:nvSpPr>
              <p:cNvPr id="73729" name="Freeform 199"/>
              <p:cNvSpPr>
                <a:spLocks/>
              </p:cNvSpPr>
              <p:nvPr/>
            </p:nvSpPr>
            <p:spPr bwMode="auto">
              <a:xfrm>
                <a:off x="3698" y="2246"/>
                <a:ext cx="6" cy="6"/>
              </a:xfrm>
              <a:custGeom>
                <a:avLst/>
                <a:gdLst>
                  <a:gd name="T0" fmla="*/ 29 w 29"/>
                  <a:gd name="T1" fmla="*/ 22 h 31"/>
                  <a:gd name="T2" fmla="*/ 12 w 29"/>
                  <a:gd name="T3" fmla="*/ 31 h 31"/>
                  <a:gd name="T4" fmla="*/ 0 w 29"/>
                  <a:gd name="T5" fmla="*/ 9 h 31"/>
                  <a:gd name="T6" fmla="*/ 17 w 29"/>
                  <a:gd name="T7" fmla="*/ 0 h 31"/>
                  <a:gd name="T8" fmla="*/ 29 w 29"/>
                  <a:gd name="T9" fmla="*/ 22 h 31"/>
                  <a:gd name="T10" fmla="*/ 0 60000 65536"/>
                  <a:gd name="T11" fmla="*/ 0 60000 65536"/>
                  <a:gd name="T12" fmla="*/ 0 60000 65536"/>
                  <a:gd name="T13" fmla="*/ 0 60000 65536"/>
                  <a:gd name="T14" fmla="*/ 0 60000 65536"/>
                  <a:gd name="T15" fmla="*/ 0 w 29"/>
                  <a:gd name="T16" fmla="*/ 0 h 31"/>
                  <a:gd name="T17" fmla="*/ 29 w 29"/>
                  <a:gd name="T18" fmla="*/ 31 h 31"/>
                </a:gdLst>
                <a:ahLst/>
                <a:cxnLst>
                  <a:cxn ang="T10">
                    <a:pos x="T0" y="T1"/>
                  </a:cxn>
                  <a:cxn ang="T11">
                    <a:pos x="T2" y="T3"/>
                  </a:cxn>
                  <a:cxn ang="T12">
                    <a:pos x="T4" y="T5"/>
                  </a:cxn>
                  <a:cxn ang="T13">
                    <a:pos x="T6" y="T7"/>
                  </a:cxn>
                  <a:cxn ang="T14">
                    <a:pos x="T8" y="T9"/>
                  </a:cxn>
                </a:cxnLst>
                <a:rect l="T15" t="T16" r="T17" b="T18"/>
                <a:pathLst>
                  <a:path w="29" h="31">
                    <a:moveTo>
                      <a:pt x="29" y="22"/>
                    </a:moveTo>
                    <a:lnTo>
                      <a:pt x="12" y="31"/>
                    </a:lnTo>
                    <a:lnTo>
                      <a:pt x="0" y="9"/>
                    </a:lnTo>
                    <a:lnTo>
                      <a:pt x="17" y="0"/>
                    </a:lnTo>
                    <a:lnTo>
                      <a:pt x="29" y="22"/>
                    </a:lnTo>
                    <a:close/>
                  </a:path>
                </a:pathLst>
              </a:custGeom>
              <a:solidFill>
                <a:srgbClr val="00863C"/>
              </a:solidFill>
              <a:ln w="9525">
                <a:noFill/>
                <a:round/>
                <a:headEnd/>
                <a:tailEnd/>
              </a:ln>
            </p:spPr>
            <p:txBody>
              <a:bodyPr>
                <a:prstTxWarp prst="textNoShape">
                  <a:avLst/>
                </a:prstTxWarp>
              </a:bodyPr>
              <a:lstStyle/>
              <a:p>
                <a:endParaRPr lang="en-US"/>
              </a:p>
            </p:txBody>
          </p:sp>
          <p:sp>
            <p:nvSpPr>
              <p:cNvPr id="73730" name="Freeform 200"/>
              <p:cNvSpPr>
                <a:spLocks/>
              </p:cNvSpPr>
              <p:nvPr/>
            </p:nvSpPr>
            <p:spPr bwMode="auto">
              <a:xfrm>
                <a:off x="3695" y="2242"/>
                <a:ext cx="6" cy="6"/>
              </a:xfrm>
              <a:custGeom>
                <a:avLst/>
                <a:gdLst>
                  <a:gd name="T0" fmla="*/ 31 w 31"/>
                  <a:gd name="T1" fmla="*/ 23 h 32"/>
                  <a:gd name="T2" fmla="*/ 14 w 31"/>
                  <a:gd name="T3" fmla="*/ 32 h 32"/>
                  <a:gd name="T4" fmla="*/ 0 w 31"/>
                  <a:gd name="T5" fmla="*/ 8 h 32"/>
                  <a:gd name="T6" fmla="*/ 20 w 31"/>
                  <a:gd name="T7" fmla="*/ 0 h 32"/>
                  <a:gd name="T8" fmla="*/ 31 w 31"/>
                  <a:gd name="T9" fmla="*/ 23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31" y="23"/>
                    </a:moveTo>
                    <a:lnTo>
                      <a:pt x="14" y="32"/>
                    </a:lnTo>
                    <a:lnTo>
                      <a:pt x="0" y="8"/>
                    </a:lnTo>
                    <a:lnTo>
                      <a:pt x="20" y="0"/>
                    </a:lnTo>
                    <a:lnTo>
                      <a:pt x="31" y="23"/>
                    </a:lnTo>
                    <a:close/>
                  </a:path>
                </a:pathLst>
              </a:custGeom>
              <a:solidFill>
                <a:srgbClr val="00863C"/>
              </a:solidFill>
              <a:ln w="9525">
                <a:noFill/>
                <a:round/>
                <a:headEnd/>
                <a:tailEnd/>
              </a:ln>
            </p:spPr>
            <p:txBody>
              <a:bodyPr>
                <a:prstTxWarp prst="textNoShape">
                  <a:avLst/>
                </a:prstTxWarp>
              </a:bodyPr>
              <a:lstStyle/>
              <a:p>
                <a:endParaRPr lang="en-US"/>
              </a:p>
            </p:txBody>
          </p:sp>
          <p:sp>
            <p:nvSpPr>
              <p:cNvPr id="73731" name="Freeform 201"/>
              <p:cNvSpPr>
                <a:spLocks/>
              </p:cNvSpPr>
              <p:nvPr/>
            </p:nvSpPr>
            <p:spPr bwMode="auto">
              <a:xfrm>
                <a:off x="3693" y="2236"/>
                <a:ext cx="6" cy="7"/>
              </a:xfrm>
              <a:custGeom>
                <a:avLst/>
                <a:gdLst>
                  <a:gd name="T0" fmla="*/ 32 w 32"/>
                  <a:gd name="T1" fmla="*/ 30 h 38"/>
                  <a:gd name="T2" fmla="*/ 12 w 32"/>
                  <a:gd name="T3" fmla="*/ 38 h 38"/>
                  <a:gd name="T4" fmla="*/ 0 w 32"/>
                  <a:gd name="T5" fmla="*/ 9 h 38"/>
                  <a:gd name="T6" fmla="*/ 17 w 32"/>
                  <a:gd name="T7" fmla="*/ 0 h 38"/>
                  <a:gd name="T8" fmla="*/ 32 w 32"/>
                  <a:gd name="T9" fmla="*/ 30 h 38"/>
                  <a:gd name="T10" fmla="*/ 0 60000 65536"/>
                  <a:gd name="T11" fmla="*/ 0 60000 65536"/>
                  <a:gd name="T12" fmla="*/ 0 60000 65536"/>
                  <a:gd name="T13" fmla="*/ 0 60000 65536"/>
                  <a:gd name="T14" fmla="*/ 0 60000 65536"/>
                  <a:gd name="T15" fmla="*/ 0 w 32"/>
                  <a:gd name="T16" fmla="*/ 0 h 38"/>
                  <a:gd name="T17" fmla="*/ 32 w 32"/>
                  <a:gd name="T18" fmla="*/ 38 h 38"/>
                </a:gdLst>
                <a:ahLst/>
                <a:cxnLst>
                  <a:cxn ang="T10">
                    <a:pos x="T0" y="T1"/>
                  </a:cxn>
                  <a:cxn ang="T11">
                    <a:pos x="T2" y="T3"/>
                  </a:cxn>
                  <a:cxn ang="T12">
                    <a:pos x="T4" y="T5"/>
                  </a:cxn>
                  <a:cxn ang="T13">
                    <a:pos x="T6" y="T7"/>
                  </a:cxn>
                  <a:cxn ang="T14">
                    <a:pos x="T8" y="T9"/>
                  </a:cxn>
                </a:cxnLst>
                <a:rect l="T15" t="T16" r="T17" b="T18"/>
                <a:pathLst>
                  <a:path w="32" h="38">
                    <a:moveTo>
                      <a:pt x="32" y="30"/>
                    </a:moveTo>
                    <a:lnTo>
                      <a:pt x="12" y="38"/>
                    </a:lnTo>
                    <a:lnTo>
                      <a:pt x="0" y="9"/>
                    </a:lnTo>
                    <a:lnTo>
                      <a:pt x="17" y="0"/>
                    </a:lnTo>
                    <a:lnTo>
                      <a:pt x="32" y="30"/>
                    </a:lnTo>
                    <a:close/>
                  </a:path>
                </a:pathLst>
              </a:custGeom>
              <a:solidFill>
                <a:srgbClr val="00863C"/>
              </a:solidFill>
              <a:ln w="9525">
                <a:noFill/>
                <a:round/>
                <a:headEnd/>
                <a:tailEnd/>
              </a:ln>
            </p:spPr>
            <p:txBody>
              <a:bodyPr>
                <a:prstTxWarp prst="textNoShape">
                  <a:avLst/>
                </a:prstTxWarp>
              </a:bodyPr>
              <a:lstStyle/>
              <a:p>
                <a:endParaRPr lang="en-US"/>
              </a:p>
            </p:txBody>
          </p:sp>
          <p:sp>
            <p:nvSpPr>
              <p:cNvPr id="73732" name="Freeform 202"/>
              <p:cNvSpPr>
                <a:spLocks/>
              </p:cNvSpPr>
              <p:nvPr/>
            </p:nvSpPr>
            <p:spPr bwMode="auto">
              <a:xfrm>
                <a:off x="3690" y="2230"/>
                <a:ext cx="6" cy="7"/>
              </a:xfrm>
              <a:custGeom>
                <a:avLst/>
                <a:gdLst>
                  <a:gd name="T0" fmla="*/ 31 w 31"/>
                  <a:gd name="T1" fmla="*/ 28 h 37"/>
                  <a:gd name="T2" fmla="*/ 14 w 31"/>
                  <a:gd name="T3" fmla="*/ 37 h 37"/>
                  <a:gd name="T4" fmla="*/ 0 w 31"/>
                  <a:gd name="T5" fmla="*/ 9 h 37"/>
                  <a:gd name="T6" fmla="*/ 20 w 31"/>
                  <a:gd name="T7" fmla="*/ 0 h 37"/>
                  <a:gd name="T8" fmla="*/ 31 w 31"/>
                  <a:gd name="T9" fmla="*/ 28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31" y="28"/>
                    </a:moveTo>
                    <a:lnTo>
                      <a:pt x="14" y="37"/>
                    </a:lnTo>
                    <a:lnTo>
                      <a:pt x="0" y="9"/>
                    </a:lnTo>
                    <a:lnTo>
                      <a:pt x="20" y="0"/>
                    </a:lnTo>
                    <a:lnTo>
                      <a:pt x="31" y="28"/>
                    </a:lnTo>
                    <a:close/>
                  </a:path>
                </a:pathLst>
              </a:custGeom>
              <a:solidFill>
                <a:srgbClr val="00863C"/>
              </a:solidFill>
              <a:ln w="9525">
                <a:noFill/>
                <a:round/>
                <a:headEnd/>
                <a:tailEnd/>
              </a:ln>
            </p:spPr>
            <p:txBody>
              <a:bodyPr>
                <a:prstTxWarp prst="textNoShape">
                  <a:avLst/>
                </a:prstTxWarp>
              </a:bodyPr>
              <a:lstStyle/>
              <a:p>
                <a:endParaRPr lang="en-US"/>
              </a:p>
            </p:txBody>
          </p:sp>
          <p:sp>
            <p:nvSpPr>
              <p:cNvPr id="73733" name="Freeform 203"/>
              <p:cNvSpPr>
                <a:spLocks/>
              </p:cNvSpPr>
              <p:nvPr/>
            </p:nvSpPr>
            <p:spPr bwMode="auto">
              <a:xfrm>
                <a:off x="3687" y="2224"/>
                <a:ext cx="7" cy="8"/>
              </a:xfrm>
              <a:custGeom>
                <a:avLst/>
                <a:gdLst>
                  <a:gd name="T0" fmla="*/ 32 w 32"/>
                  <a:gd name="T1" fmla="*/ 32 h 41"/>
                  <a:gd name="T2" fmla="*/ 12 w 32"/>
                  <a:gd name="T3" fmla="*/ 41 h 41"/>
                  <a:gd name="T4" fmla="*/ 0 w 32"/>
                  <a:gd name="T5" fmla="*/ 9 h 41"/>
                  <a:gd name="T6" fmla="*/ 17 w 32"/>
                  <a:gd name="T7" fmla="*/ 0 h 41"/>
                  <a:gd name="T8" fmla="*/ 32 w 32"/>
                  <a:gd name="T9" fmla="*/ 32 h 41"/>
                  <a:gd name="T10" fmla="*/ 0 60000 65536"/>
                  <a:gd name="T11" fmla="*/ 0 60000 65536"/>
                  <a:gd name="T12" fmla="*/ 0 60000 65536"/>
                  <a:gd name="T13" fmla="*/ 0 60000 65536"/>
                  <a:gd name="T14" fmla="*/ 0 60000 65536"/>
                  <a:gd name="T15" fmla="*/ 0 w 32"/>
                  <a:gd name="T16" fmla="*/ 0 h 41"/>
                  <a:gd name="T17" fmla="*/ 32 w 32"/>
                  <a:gd name="T18" fmla="*/ 41 h 41"/>
                </a:gdLst>
                <a:ahLst/>
                <a:cxnLst>
                  <a:cxn ang="T10">
                    <a:pos x="T0" y="T1"/>
                  </a:cxn>
                  <a:cxn ang="T11">
                    <a:pos x="T2" y="T3"/>
                  </a:cxn>
                  <a:cxn ang="T12">
                    <a:pos x="T4" y="T5"/>
                  </a:cxn>
                  <a:cxn ang="T13">
                    <a:pos x="T6" y="T7"/>
                  </a:cxn>
                  <a:cxn ang="T14">
                    <a:pos x="T8" y="T9"/>
                  </a:cxn>
                </a:cxnLst>
                <a:rect l="T15" t="T16" r="T17" b="T18"/>
                <a:pathLst>
                  <a:path w="32" h="41">
                    <a:moveTo>
                      <a:pt x="32" y="32"/>
                    </a:moveTo>
                    <a:lnTo>
                      <a:pt x="12" y="41"/>
                    </a:lnTo>
                    <a:lnTo>
                      <a:pt x="0" y="9"/>
                    </a:lnTo>
                    <a:lnTo>
                      <a:pt x="17" y="0"/>
                    </a:lnTo>
                    <a:lnTo>
                      <a:pt x="32" y="32"/>
                    </a:lnTo>
                    <a:close/>
                  </a:path>
                </a:pathLst>
              </a:custGeom>
              <a:solidFill>
                <a:srgbClr val="00863C"/>
              </a:solidFill>
              <a:ln w="9525">
                <a:noFill/>
                <a:round/>
                <a:headEnd/>
                <a:tailEnd/>
              </a:ln>
            </p:spPr>
            <p:txBody>
              <a:bodyPr>
                <a:prstTxWarp prst="textNoShape">
                  <a:avLst/>
                </a:prstTxWarp>
              </a:bodyPr>
              <a:lstStyle/>
              <a:p>
                <a:endParaRPr lang="en-US"/>
              </a:p>
            </p:txBody>
          </p:sp>
          <p:sp>
            <p:nvSpPr>
              <p:cNvPr id="73734" name="Freeform 204"/>
              <p:cNvSpPr>
                <a:spLocks/>
              </p:cNvSpPr>
              <p:nvPr/>
            </p:nvSpPr>
            <p:spPr bwMode="auto">
              <a:xfrm>
                <a:off x="3684" y="2217"/>
                <a:ext cx="7" cy="8"/>
              </a:xfrm>
              <a:custGeom>
                <a:avLst/>
                <a:gdLst>
                  <a:gd name="T0" fmla="*/ 32 w 32"/>
                  <a:gd name="T1" fmla="*/ 31 h 40"/>
                  <a:gd name="T2" fmla="*/ 15 w 32"/>
                  <a:gd name="T3" fmla="*/ 40 h 40"/>
                  <a:gd name="T4" fmla="*/ 0 w 32"/>
                  <a:gd name="T5" fmla="*/ 5 h 40"/>
                  <a:gd name="T6" fmla="*/ 21 w 32"/>
                  <a:gd name="T7" fmla="*/ 0 h 40"/>
                  <a:gd name="T8" fmla="*/ 32 w 32"/>
                  <a:gd name="T9" fmla="*/ 31 h 40"/>
                  <a:gd name="T10" fmla="*/ 0 60000 65536"/>
                  <a:gd name="T11" fmla="*/ 0 60000 65536"/>
                  <a:gd name="T12" fmla="*/ 0 60000 65536"/>
                  <a:gd name="T13" fmla="*/ 0 60000 65536"/>
                  <a:gd name="T14" fmla="*/ 0 60000 65536"/>
                  <a:gd name="T15" fmla="*/ 0 w 32"/>
                  <a:gd name="T16" fmla="*/ 0 h 40"/>
                  <a:gd name="T17" fmla="*/ 32 w 32"/>
                  <a:gd name="T18" fmla="*/ 40 h 40"/>
                </a:gdLst>
                <a:ahLst/>
                <a:cxnLst>
                  <a:cxn ang="T10">
                    <a:pos x="T0" y="T1"/>
                  </a:cxn>
                  <a:cxn ang="T11">
                    <a:pos x="T2" y="T3"/>
                  </a:cxn>
                  <a:cxn ang="T12">
                    <a:pos x="T4" y="T5"/>
                  </a:cxn>
                  <a:cxn ang="T13">
                    <a:pos x="T6" y="T7"/>
                  </a:cxn>
                  <a:cxn ang="T14">
                    <a:pos x="T8" y="T9"/>
                  </a:cxn>
                </a:cxnLst>
                <a:rect l="T15" t="T16" r="T17" b="T18"/>
                <a:pathLst>
                  <a:path w="32" h="40">
                    <a:moveTo>
                      <a:pt x="32" y="31"/>
                    </a:moveTo>
                    <a:lnTo>
                      <a:pt x="15" y="40"/>
                    </a:lnTo>
                    <a:lnTo>
                      <a:pt x="0" y="5"/>
                    </a:lnTo>
                    <a:lnTo>
                      <a:pt x="21" y="0"/>
                    </a:lnTo>
                    <a:lnTo>
                      <a:pt x="32" y="31"/>
                    </a:lnTo>
                    <a:close/>
                  </a:path>
                </a:pathLst>
              </a:custGeom>
              <a:solidFill>
                <a:srgbClr val="00863C"/>
              </a:solidFill>
              <a:ln w="9525">
                <a:noFill/>
                <a:round/>
                <a:headEnd/>
                <a:tailEnd/>
              </a:ln>
            </p:spPr>
            <p:txBody>
              <a:bodyPr>
                <a:prstTxWarp prst="textNoShape">
                  <a:avLst/>
                </a:prstTxWarp>
              </a:bodyPr>
              <a:lstStyle/>
              <a:p>
                <a:endParaRPr lang="en-US"/>
              </a:p>
            </p:txBody>
          </p:sp>
          <p:sp>
            <p:nvSpPr>
              <p:cNvPr id="73735" name="Freeform 205"/>
              <p:cNvSpPr>
                <a:spLocks/>
              </p:cNvSpPr>
              <p:nvPr/>
            </p:nvSpPr>
            <p:spPr bwMode="auto">
              <a:xfrm>
                <a:off x="3680" y="2203"/>
                <a:ext cx="9" cy="15"/>
              </a:xfrm>
              <a:custGeom>
                <a:avLst/>
                <a:gdLst>
                  <a:gd name="T0" fmla="*/ 43 w 43"/>
                  <a:gd name="T1" fmla="*/ 72 h 77"/>
                  <a:gd name="T2" fmla="*/ 22 w 43"/>
                  <a:gd name="T3" fmla="*/ 77 h 77"/>
                  <a:gd name="T4" fmla="*/ 0 w 43"/>
                  <a:gd name="T5" fmla="*/ 6 h 77"/>
                  <a:gd name="T6" fmla="*/ 20 w 43"/>
                  <a:gd name="T7" fmla="*/ 0 h 77"/>
                  <a:gd name="T8" fmla="*/ 43 w 43"/>
                  <a:gd name="T9" fmla="*/ 72 h 77"/>
                  <a:gd name="T10" fmla="*/ 0 60000 65536"/>
                  <a:gd name="T11" fmla="*/ 0 60000 65536"/>
                  <a:gd name="T12" fmla="*/ 0 60000 65536"/>
                  <a:gd name="T13" fmla="*/ 0 60000 65536"/>
                  <a:gd name="T14" fmla="*/ 0 60000 65536"/>
                  <a:gd name="T15" fmla="*/ 0 w 43"/>
                  <a:gd name="T16" fmla="*/ 0 h 77"/>
                  <a:gd name="T17" fmla="*/ 43 w 43"/>
                  <a:gd name="T18" fmla="*/ 77 h 77"/>
                </a:gdLst>
                <a:ahLst/>
                <a:cxnLst>
                  <a:cxn ang="T10">
                    <a:pos x="T0" y="T1"/>
                  </a:cxn>
                  <a:cxn ang="T11">
                    <a:pos x="T2" y="T3"/>
                  </a:cxn>
                  <a:cxn ang="T12">
                    <a:pos x="T4" y="T5"/>
                  </a:cxn>
                  <a:cxn ang="T13">
                    <a:pos x="T6" y="T7"/>
                  </a:cxn>
                  <a:cxn ang="T14">
                    <a:pos x="T8" y="T9"/>
                  </a:cxn>
                </a:cxnLst>
                <a:rect l="T15" t="T16" r="T17" b="T18"/>
                <a:pathLst>
                  <a:path w="43" h="77">
                    <a:moveTo>
                      <a:pt x="43" y="72"/>
                    </a:moveTo>
                    <a:lnTo>
                      <a:pt x="22" y="77"/>
                    </a:lnTo>
                    <a:lnTo>
                      <a:pt x="0" y="6"/>
                    </a:lnTo>
                    <a:lnTo>
                      <a:pt x="20" y="0"/>
                    </a:lnTo>
                    <a:lnTo>
                      <a:pt x="43" y="72"/>
                    </a:lnTo>
                    <a:close/>
                  </a:path>
                </a:pathLst>
              </a:custGeom>
              <a:solidFill>
                <a:srgbClr val="00863C"/>
              </a:solidFill>
              <a:ln w="9525">
                <a:noFill/>
                <a:round/>
                <a:headEnd/>
                <a:tailEnd/>
              </a:ln>
            </p:spPr>
            <p:txBody>
              <a:bodyPr>
                <a:prstTxWarp prst="textNoShape">
                  <a:avLst/>
                </a:prstTxWarp>
              </a:bodyPr>
              <a:lstStyle/>
              <a:p>
                <a:endParaRPr lang="en-US"/>
              </a:p>
            </p:txBody>
          </p:sp>
        </p:grpSp>
        <p:grpSp>
          <p:nvGrpSpPr>
            <p:cNvPr id="41075" name="Group 206"/>
            <p:cNvGrpSpPr>
              <a:grpSpLocks/>
            </p:cNvGrpSpPr>
            <p:nvPr/>
          </p:nvGrpSpPr>
          <p:grpSpPr bwMode="auto">
            <a:xfrm>
              <a:off x="3674" y="1609"/>
              <a:ext cx="1159" cy="595"/>
              <a:chOff x="3674" y="1609"/>
              <a:chExt cx="1159" cy="595"/>
            </a:xfrm>
          </p:grpSpPr>
          <p:sp>
            <p:nvSpPr>
              <p:cNvPr id="73336" name="Freeform 207"/>
              <p:cNvSpPr>
                <a:spLocks/>
              </p:cNvSpPr>
              <p:nvPr/>
            </p:nvSpPr>
            <p:spPr bwMode="auto">
              <a:xfrm>
                <a:off x="3677" y="2188"/>
                <a:ext cx="7" cy="16"/>
              </a:xfrm>
              <a:custGeom>
                <a:avLst/>
                <a:gdLst>
                  <a:gd name="T0" fmla="*/ 37 w 37"/>
                  <a:gd name="T1" fmla="*/ 75 h 81"/>
                  <a:gd name="T2" fmla="*/ 17 w 37"/>
                  <a:gd name="T3" fmla="*/ 81 h 81"/>
                  <a:gd name="T4" fmla="*/ 0 w 37"/>
                  <a:gd name="T5" fmla="*/ 3 h 81"/>
                  <a:gd name="T6" fmla="*/ 19 w 37"/>
                  <a:gd name="T7" fmla="*/ 0 h 81"/>
                  <a:gd name="T8" fmla="*/ 37 w 37"/>
                  <a:gd name="T9" fmla="*/ 75 h 81"/>
                  <a:gd name="T10" fmla="*/ 0 60000 65536"/>
                  <a:gd name="T11" fmla="*/ 0 60000 65536"/>
                  <a:gd name="T12" fmla="*/ 0 60000 65536"/>
                  <a:gd name="T13" fmla="*/ 0 60000 65536"/>
                  <a:gd name="T14" fmla="*/ 0 60000 65536"/>
                  <a:gd name="T15" fmla="*/ 0 w 37"/>
                  <a:gd name="T16" fmla="*/ 0 h 81"/>
                  <a:gd name="T17" fmla="*/ 37 w 37"/>
                  <a:gd name="T18" fmla="*/ 81 h 81"/>
                </a:gdLst>
                <a:ahLst/>
                <a:cxnLst>
                  <a:cxn ang="T10">
                    <a:pos x="T0" y="T1"/>
                  </a:cxn>
                  <a:cxn ang="T11">
                    <a:pos x="T2" y="T3"/>
                  </a:cxn>
                  <a:cxn ang="T12">
                    <a:pos x="T4" y="T5"/>
                  </a:cxn>
                  <a:cxn ang="T13">
                    <a:pos x="T6" y="T7"/>
                  </a:cxn>
                  <a:cxn ang="T14">
                    <a:pos x="T8" y="T9"/>
                  </a:cxn>
                </a:cxnLst>
                <a:rect l="T15" t="T16" r="T17" b="T18"/>
                <a:pathLst>
                  <a:path w="37" h="81">
                    <a:moveTo>
                      <a:pt x="37" y="75"/>
                    </a:moveTo>
                    <a:lnTo>
                      <a:pt x="17" y="81"/>
                    </a:lnTo>
                    <a:lnTo>
                      <a:pt x="0" y="3"/>
                    </a:lnTo>
                    <a:lnTo>
                      <a:pt x="19" y="0"/>
                    </a:lnTo>
                    <a:lnTo>
                      <a:pt x="37" y="75"/>
                    </a:lnTo>
                    <a:close/>
                  </a:path>
                </a:pathLst>
              </a:custGeom>
              <a:noFill/>
              <a:ln w="9525">
                <a:noFill/>
                <a:round/>
                <a:headEnd/>
                <a:tailEnd/>
              </a:ln>
            </p:spPr>
            <p:txBody>
              <a:bodyPr>
                <a:prstTxWarp prst="textNoShape">
                  <a:avLst/>
                </a:prstTxWarp>
              </a:bodyPr>
              <a:lstStyle/>
              <a:p>
                <a:endParaRPr lang="en-US"/>
              </a:p>
            </p:txBody>
          </p:sp>
          <p:sp>
            <p:nvSpPr>
              <p:cNvPr id="73337" name="Freeform 208"/>
              <p:cNvSpPr>
                <a:spLocks/>
              </p:cNvSpPr>
              <p:nvPr/>
            </p:nvSpPr>
            <p:spPr bwMode="auto">
              <a:xfrm>
                <a:off x="3675" y="2180"/>
                <a:ext cx="5" cy="9"/>
              </a:xfrm>
              <a:custGeom>
                <a:avLst/>
                <a:gdLst>
                  <a:gd name="T0" fmla="*/ 28 w 28"/>
                  <a:gd name="T1" fmla="*/ 40 h 43"/>
                  <a:gd name="T2" fmla="*/ 9 w 28"/>
                  <a:gd name="T3" fmla="*/ 43 h 43"/>
                  <a:gd name="T4" fmla="*/ 0 w 28"/>
                  <a:gd name="T5" fmla="*/ 3 h 43"/>
                  <a:gd name="T6" fmla="*/ 20 w 28"/>
                  <a:gd name="T7" fmla="*/ 0 h 43"/>
                  <a:gd name="T8" fmla="*/ 28 w 28"/>
                  <a:gd name="T9" fmla="*/ 40 h 43"/>
                  <a:gd name="T10" fmla="*/ 0 60000 65536"/>
                  <a:gd name="T11" fmla="*/ 0 60000 65536"/>
                  <a:gd name="T12" fmla="*/ 0 60000 65536"/>
                  <a:gd name="T13" fmla="*/ 0 60000 65536"/>
                  <a:gd name="T14" fmla="*/ 0 60000 65536"/>
                  <a:gd name="T15" fmla="*/ 0 w 28"/>
                  <a:gd name="T16" fmla="*/ 0 h 43"/>
                  <a:gd name="T17" fmla="*/ 28 w 28"/>
                  <a:gd name="T18" fmla="*/ 43 h 43"/>
                </a:gdLst>
                <a:ahLst/>
                <a:cxnLst>
                  <a:cxn ang="T10">
                    <a:pos x="T0" y="T1"/>
                  </a:cxn>
                  <a:cxn ang="T11">
                    <a:pos x="T2" y="T3"/>
                  </a:cxn>
                  <a:cxn ang="T12">
                    <a:pos x="T4" y="T5"/>
                  </a:cxn>
                  <a:cxn ang="T13">
                    <a:pos x="T6" y="T7"/>
                  </a:cxn>
                  <a:cxn ang="T14">
                    <a:pos x="T8" y="T9"/>
                  </a:cxn>
                </a:cxnLst>
                <a:rect l="T15" t="T16" r="T17" b="T18"/>
                <a:pathLst>
                  <a:path w="28" h="43">
                    <a:moveTo>
                      <a:pt x="28" y="40"/>
                    </a:moveTo>
                    <a:lnTo>
                      <a:pt x="9" y="43"/>
                    </a:lnTo>
                    <a:lnTo>
                      <a:pt x="0" y="3"/>
                    </a:lnTo>
                    <a:lnTo>
                      <a:pt x="20" y="0"/>
                    </a:lnTo>
                    <a:lnTo>
                      <a:pt x="28" y="40"/>
                    </a:lnTo>
                    <a:close/>
                  </a:path>
                </a:pathLst>
              </a:custGeom>
              <a:noFill/>
              <a:ln w="9525">
                <a:noFill/>
                <a:round/>
                <a:headEnd/>
                <a:tailEnd/>
              </a:ln>
            </p:spPr>
            <p:txBody>
              <a:bodyPr>
                <a:prstTxWarp prst="textNoShape">
                  <a:avLst/>
                </a:prstTxWarp>
              </a:bodyPr>
              <a:lstStyle/>
              <a:p>
                <a:endParaRPr lang="en-US"/>
              </a:p>
            </p:txBody>
          </p:sp>
          <p:sp>
            <p:nvSpPr>
              <p:cNvPr id="73338" name="Freeform 209"/>
              <p:cNvSpPr>
                <a:spLocks/>
              </p:cNvSpPr>
              <p:nvPr/>
            </p:nvSpPr>
            <p:spPr bwMode="auto">
              <a:xfrm>
                <a:off x="3674" y="2172"/>
                <a:ext cx="5" cy="9"/>
              </a:xfrm>
              <a:custGeom>
                <a:avLst/>
                <a:gdLst>
                  <a:gd name="T0" fmla="*/ 24 w 24"/>
                  <a:gd name="T1" fmla="*/ 41 h 44"/>
                  <a:gd name="T2" fmla="*/ 4 w 24"/>
                  <a:gd name="T3" fmla="*/ 44 h 44"/>
                  <a:gd name="T4" fmla="*/ 0 w 24"/>
                  <a:gd name="T5" fmla="*/ 0 h 44"/>
                  <a:gd name="T6" fmla="*/ 21 w 24"/>
                  <a:gd name="T7" fmla="*/ 0 h 44"/>
                  <a:gd name="T8" fmla="*/ 24 w 24"/>
                  <a:gd name="T9" fmla="*/ 41 h 44"/>
                  <a:gd name="T10" fmla="*/ 0 60000 65536"/>
                  <a:gd name="T11" fmla="*/ 0 60000 65536"/>
                  <a:gd name="T12" fmla="*/ 0 60000 65536"/>
                  <a:gd name="T13" fmla="*/ 0 60000 65536"/>
                  <a:gd name="T14" fmla="*/ 0 60000 65536"/>
                  <a:gd name="T15" fmla="*/ 0 w 24"/>
                  <a:gd name="T16" fmla="*/ 0 h 44"/>
                  <a:gd name="T17" fmla="*/ 24 w 24"/>
                  <a:gd name="T18" fmla="*/ 44 h 44"/>
                </a:gdLst>
                <a:ahLst/>
                <a:cxnLst>
                  <a:cxn ang="T10">
                    <a:pos x="T0" y="T1"/>
                  </a:cxn>
                  <a:cxn ang="T11">
                    <a:pos x="T2" y="T3"/>
                  </a:cxn>
                  <a:cxn ang="T12">
                    <a:pos x="T4" y="T5"/>
                  </a:cxn>
                  <a:cxn ang="T13">
                    <a:pos x="T6" y="T7"/>
                  </a:cxn>
                  <a:cxn ang="T14">
                    <a:pos x="T8" y="T9"/>
                  </a:cxn>
                </a:cxnLst>
                <a:rect l="T15" t="T16" r="T17" b="T18"/>
                <a:pathLst>
                  <a:path w="24" h="44">
                    <a:moveTo>
                      <a:pt x="24" y="41"/>
                    </a:moveTo>
                    <a:lnTo>
                      <a:pt x="4" y="44"/>
                    </a:lnTo>
                    <a:lnTo>
                      <a:pt x="0" y="0"/>
                    </a:lnTo>
                    <a:lnTo>
                      <a:pt x="21" y="0"/>
                    </a:lnTo>
                    <a:lnTo>
                      <a:pt x="24" y="41"/>
                    </a:lnTo>
                    <a:close/>
                  </a:path>
                </a:pathLst>
              </a:custGeom>
              <a:noFill/>
              <a:ln w="9525">
                <a:noFill/>
                <a:round/>
                <a:headEnd/>
                <a:tailEnd/>
              </a:ln>
            </p:spPr>
            <p:txBody>
              <a:bodyPr>
                <a:prstTxWarp prst="textNoShape">
                  <a:avLst/>
                </a:prstTxWarp>
              </a:bodyPr>
              <a:lstStyle/>
              <a:p>
                <a:endParaRPr lang="en-US"/>
              </a:p>
            </p:txBody>
          </p:sp>
          <p:sp>
            <p:nvSpPr>
              <p:cNvPr id="73339" name="Freeform 210"/>
              <p:cNvSpPr>
                <a:spLocks/>
              </p:cNvSpPr>
              <p:nvPr/>
            </p:nvSpPr>
            <p:spPr bwMode="auto">
              <a:xfrm>
                <a:off x="3674" y="2164"/>
                <a:ext cx="4" cy="8"/>
              </a:xfrm>
              <a:custGeom>
                <a:avLst/>
                <a:gdLst>
                  <a:gd name="T0" fmla="*/ 23 w 23"/>
                  <a:gd name="T1" fmla="*/ 40 h 40"/>
                  <a:gd name="T2" fmla="*/ 2 w 23"/>
                  <a:gd name="T3" fmla="*/ 40 h 40"/>
                  <a:gd name="T4" fmla="*/ 0 w 23"/>
                  <a:gd name="T5" fmla="*/ 0 h 40"/>
                  <a:gd name="T6" fmla="*/ 20 w 23"/>
                  <a:gd name="T7" fmla="*/ 0 h 40"/>
                  <a:gd name="T8" fmla="*/ 23 w 23"/>
                  <a:gd name="T9" fmla="*/ 40 h 40"/>
                  <a:gd name="T10" fmla="*/ 0 60000 65536"/>
                  <a:gd name="T11" fmla="*/ 0 60000 65536"/>
                  <a:gd name="T12" fmla="*/ 0 60000 65536"/>
                  <a:gd name="T13" fmla="*/ 0 60000 65536"/>
                  <a:gd name="T14" fmla="*/ 0 60000 65536"/>
                  <a:gd name="T15" fmla="*/ 0 w 23"/>
                  <a:gd name="T16" fmla="*/ 0 h 40"/>
                  <a:gd name="T17" fmla="*/ 23 w 23"/>
                  <a:gd name="T18" fmla="*/ 40 h 40"/>
                </a:gdLst>
                <a:ahLst/>
                <a:cxnLst>
                  <a:cxn ang="T10">
                    <a:pos x="T0" y="T1"/>
                  </a:cxn>
                  <a:cxn ang="T11">
                    <a:pos x="T2" y="T3"/>
                  </a:cxn>
                  <a:cxn ang="T12">
                    <a:pos x="T4" y="T5"/>
                  </a:cxn>
                  <a:cxn ang="T13">
                    <a:pos x="T6" y="T7"/>
                  </a:cxn>
                  <a:cxn ang="T14">
                    <a:pos x="T8" y="T9"/>
                  </a:cxn>
                </a:cxnLst>
                <a:rect l="T15" t="T16" r="T17" b="T18"/>
                <a:pathLst>
                  <a:path w="23" h="40">
                    <a:moveTo>
                      <a:pt x="23" y="40"/>
                    </a:moveTo>
                    <a:lnTo>
                      <a:pt x="2" y="40"/>
                    </a:lnTo>
                    <a:lnTo>
                      <a:pt x="0" y="0"/>
                    </a:lnTo>
                    <a:lnTo>
                      <a:pt x="20" y="0"/>
                    </a:lnTo>
                    <a:lnTo>
                      <a:pt x="23" y="40"/>
                    </a:lnTo>
                    <a:close/>
                  </a:path>
                </a:pathLst>
              </a:custGeom>
              <a:noFill/>
              <a:ln w="9525">
                <a:noFill/>
                <a:round/>
                <a:headEnd/>
                <a:tailEnd/>
              </a:ln>
            </p:spPr>
            <p:txBody>
              <a:bodyPr>
                <a:prstTxWarp prst="textNoShape">
                  <a:avLst/>
                </a:prstTxWarp>
              </a:bodyPr>
              <a:lstStyle/>
              <a:p>
                <a:endParaRPr lang="en-US"/>
              </a:p>
            </p:txBody>
          </p:sp>
          <p:sp>
            <p:nvSpPr>
              <p:cNvPr id="73340" name="Rectangle 211"/>
              <p:cNvSpPr>
                <a:spLocks noChangeArrowheads="1"/>
              </p:cNvSpPr>
              <p:nvPr/>
            </p:nvSpPr>
            <p:spPr bwMode="auto">
              <a:xfrm>
                <a:off x="3674" y="2155"/>
                <a:ext cx="4" cy="9"/>
              </a:xfrm>
              <a:prstGeom prst="rect">
                <a:avLst/>
              </a:prstGeom>
              <a:noFill/>
              <a:ln w="9525">
                <a:noFill/>
                <a:miter lim="800000"/>
                <a:headEnd/>
                <a:tailEnd/>
              </a:ln>
            </p:spPr>
            <p:txBody>
              <a:bodyPr>
                <a:prstTxWarp prst="textNoShape">
                  <a:avLst/>
                </a:prstTxWarp>
              </a:bodyPr>
              <a:lstStyle/>
              <a:p>
                <a:endParaRPr lang="en-US"/>
              </a:p>
            </p:txBody>
          </p:sp>
          <p:sp>
            <p:nvSpPr>
              <p:cNvPr id="73341" name="Freeform 212"/>
              <p:cNvSpPr>
                <a:spLocks/>
              </p:cNvSpPr>
              <p:nvPr/>
            </p:nvSpPr>
            <p:spPr bwMode="auto">
              <a:xfrm>
                <a:off x="3674" y="2147"/>
                <a:ext cx="4" cy="8"/>
              </a:xfrm>
              <a:custGeom>
                <a:avLst/>
                <a:gdLst>
                  <a:gd name="T0" fmla="*/ 20 w 23"/>
                  <a:gd name="T1" fmla="*/ 43 h 43"/>
                  <a:gd name="T2" fmla="*/ 0 w 23"/>
                  <a:gd name="T3" fmla="*/ 43 h 43"/>
                  <a:gd name="T4" fmla="*/ 2 w 23"/>
                  <a:gd name="T5" fmla="*/ 0 h 43"/>
                  <a:gd name="T6" fmla="*/ 23 w 23"/>
                  <a:gd name="T7" fmla="*/ 2 h 43"/>
                  <a:gd name="T8" fmla="*/ 20 w 23"/>
                  <a:gd name="T9" fmla="*/ 43 h 43"/>
                  <a:gd name="T10" fmla="*/ 0 60000 65536"/>
                  <a:gd name="T11" fmla="*/ 0 60000 65536"/>
                  <a:gd name="T12" fmla="*/ 0 60000 65536"/>
                  <a:gd name="T13" fmla="*/ 0 60000 65536"/>
                  <a:gd name="T14" fmla="*/ 0 60000 65536"/>
                  <a:gd name="T15" fmla="*/ 0 w 23"/>
                  <a:gd name="T16" fmla="*/ 0 h 43"/>
                  <a:gd name="T17" fmla="*/ 23 w 23"/>
                  <a:gd name="T18" fmla="*/ 43 h 43"/>
                </a:gdLst>
                <a:ahLst/>
                <a:cxnLst>
                  <a:cxn ang="T10">
                    <a:pos x="T0" y="T1"/>
                  </a:cxn>
                  <a:cxn ang="T11">
                    <a:pos x="T2" y="T3"/>
                  </a:cxn>
                  <a:cxn ang="T12">
                    <a:pos x="T4" y="T5"/>
                  </a:cxn>
                  <a:cxn ang="T13">
                    <a:pos x="T6" y="T7"/>
                  </a:cxn>
                  <a:cxn ang="T14">
                    <a:pos x="T8" y="T9"/>
                  </a:cxn>
                </a:cxnLst>
                <a:rect l="T15" t="T16" r="T17" b="T18"/>
                <a:pathLst>
                  <a:path w="23" h="43">
                    <a:moveTo>
                      <a:pt x="20" y="43"/>
                    </a:moveTo>
                    <a:lnTo>
                      <a:pt x="0" y="43"/>
                    </a:lnTo>
                    <a:lnTo>
                      <a:pt x="2" y="0"/>
                    </a:lnTo>
                    <a:lnTo>
                      <a:pt x="23" y="2"/>
                    </a:lnTo>
                    <a:lnTo>
                      <a:pt x="20" y="43"/>
                    </a:lnTo>
                    <a:close/>
                  </a:path>
                </a:pathLst>
              </a:custGeom>
              <a:noFill/>
              <a:ln w="9525">
                <a:noFill/>
                <a:round/>
                <a:headEnd/>
                <a:tailEnd/>
              </a:ln>
            </p:spPr>
            <p:txBody>
              <a:bodyPr>
                <a:prstTxWarp prst="textNoShape">
                  <a:avLst/>
                </a:prstTxWarp>
              </a:bodyPr>
              <a:lstStyle/>
              <a:p>
                <a:endParaRPr lang="en-US"/>
              </a:p>
            </p:txBody>
          </p:sp>
          <p:sp>
            <p:nvSpPr>
              <p:cNvPr id="73342" name="Freeform 213"/>
              <p:cNvSpPr>
                <a:spLocks/>
              </p:cNvSpPr>
              <p:nvPr/>
            </p:nvSpPr>
            <p:spPr bwMode="auto">
              <a:xfrm>
                <a:off x="3674" y="2138"/>
                <a:ext cx="5" cy="9"/>
              </a:xfrm>
              <a:custGeom>
                <a:avLst/>
                <a:gdLst>
                  <a:gd name="T0" fmla="*/ 21 w 26"/>
                  <a:gd name="T1" fmla="*/ 45 h 45"/>
                  <a:gd name="T2" fmla="*/ 0 w 26"/>
                  <a:gd name="T3" fmla="*/ 43 h 45"/>
                  <a:gd name="T4" fmla="*/ 7 w 26"/>
                  <a:gd name="T5" fmla="*/ 0 h 45"/>
                  <a:gd name="T6" fmla="*/ 26 w 26"/>
                  <a:gd name="T7" fmla="*/ 5 h 45"/>
                  <a:gd name="T8" fmla="*/ 21 w 26"/>
                  <a:gd name="T9" fmla="*/ 45 h 45"/>
                  <a:gd name="T10" fmla="*/ 0 60000 65536"/>
                  <a:gd name="T11" fmla="*/ 0 60000 65536"/>
                  <a:gd name="T12" fmla="*/ 0 60000 65536"/>
                  <a:gd name="T13" fmla="*/ 0 60000 65536"/>
                  <a:gd name="T14" fmla="*/ 0 60000 65536"/>
                  <a:gd name="T15" fmla="*/ 0 w 26"/>
                  <a:gd name="T16" fmla="*/ 0 h 45"/>
                  <a:gd name="T17" fmla="*/ 26 w 26"/>
                  <a:gd name="T18" fmla="*/ 45 h 45"/>
                </a:gdLst>
                <a:ahLst/>
                <a:cxnLst>
                  <a:cxn ang="T10">
                    <a:pos x="T0" y="T1"/>
                  </a:cxn>
                  <a:cxn ang="T11">
                    <a:pos x="T2" y="T3"/>
                  </a:cxn>
                  <a:cxn ang="T12">
                    <a:pos x="T4" y="T5"/>
                  </a:cxn>
                  <a:cxn ang="T13">
                    <a:pos x="T6" y="T7"/>
                  </a:cxn>
                  <a:cxn ang="T14">
                    <a:pos x="T8" y="T9"/>
                  </a:cxn>
                </a:cxnLst>
                <a:rect l="T15" t="T16" r="T17" b="T18"/>
                <a:pathLst>
                  <a:path w="26" h="45">
                    <a:moveTo>
                      <a:pt x="21" y="45"/>
                    </a:moveTo>
                    <a:lnTo>
                      <a:pt x="0" y="43"/>
                    </a:lnTo>
                    <a:lnTo>
                      <a:pt x="7" y="0"/>
                    </a:lnTo>
                    <a:lnTo>
                      <a:pt x="26" y="5"/>
                    </a:lnTo>
                    <a:lnTo>
                      <a:pt x="21" y="45"/>
                    </a:lnTo>
                    <a:close/>
                  </a:path>
                </a:pathLst>
              </a:custGeom>
              <a:noFill/>
              <a:ln w="9525">
                <a:noFill/>
                <a:round/>
                <a:headEnd/>
                <a:tailEnd/>
              </a:ln>
            </p:spPr>
            <p:txBody>
              <a:bodyPr>
                <a:prstTxWarp prst="textNoShape">
                  <a:avLst/>
                </a:prstTxWarp>
              </a:bodyPr>
              <a:lstStyle/>
              <a:p>
                <a:endParaRPr lang="en-US"/>
              </a:p>
            </p:txBody>
          </p:sp>
          <p:sp>
            <p:nvSpPr>
              <p:cNvPr id="73343" name="Freeform 214"/>
              <p:cNvSpPr>
                <a:spLocks/>
              </p:cNvSpPr>
              <p:nvPr/>
            </p:nvSpPr>
            <p:spPr bwMode="auto">
              <a:xfrm>
                <a:off x="3675" y="2129"/>
                <a:ext cx="6" cy="10"/>
              </a:xfrm>
              <a:custGeom>
                <a:avLst/>
                <a:gdLst>
                  <a:gd name="T0" fmla="*/ 19 w 28"/>
                  <a:gd name="T1" fmla="*/ 48 h 48"/>
                  <a:gd name="T2" fmla="*/ 0 w 28"/>
                  <a:gd name="T3" fmla="*/ 43 h 48"/>
                  <a:gd name="T4" fmla="*/ 8 w 28"/>
                  <a:gd name="T5" fmla="*/ 2 h 48"/>
                  <a:gd name="T6" fmla="*/ 8 w 28"/>
                  <a:gd name="T7" fmla="*/ 0 h 48"/>
                  <a:gd name="T8" fmla="*/ 28 w 28"/>
                  <a:gd name="T9" fmla="*/ 5 h 48"/>
                  <a:gd name="T10" fmla="*/ 19 w 28"/>
                  <a:gd name="T11" fmla="*/ 48 h 48"/>
                  <a:gd name="T12" fmla="*/ 0 60000 65536"/>
                  <a:gd name="T13" fmla="*/ 0 60000 65536"/>
                  <a:gd name="T14" fmla="*/ 0 60000 65536"/>
                  <a:gd name="T15" fmla="*/ 0 60000 65536"/>
                  <a:gd name="T16" fmla="*/ 0 60000 65536"/>
                  <a:gd name="T17" fmla="*/ 0 60000 65536"/>
                  <a:gd name="T18" fmla="*/ 0 w 28"/>
                  <a:gd name="T19" fmla="*/ 0 h 48"/>
                  <a:gd name="T20" fmla="*/ 28 w 2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8" h="48">
                    <a:moveTo>
                      <a:pt x="19" y="48"/>
                    </a:moveTo>
                    <a:lnTo>
                      <a:pt x="0" y="43"/>
                    </a:lnTo>
                    <a:lnTo>
                      <a:pt x="8" y="2"/>
                    </a:lnTo>
                    <a:lnTo>
                      <a:pt x="8" y="0"/>
                    </a:lnTo>
                    <a:lnTo>
                      <a:pt x="28" y="5"/>
                    </a:lnTo>
                    <a:lnTo>
                      <a:pt x="19" y="48"/>
                    </a:lnTo>
                    <a:close/>
                  </a:path>
                </a:pathLst>
              </a:custGeom>
              <a:noFill/>
              <a:ln w="9525">
                <a:noFill/>
                <a:round/>
                <a:headEnd/>
                <a:tailEnd/>
              </a:ln>
            </p:spPr>
            <p:txBody>
              <a:bodyPr>
                <a:prstTxWarp prst="textNoShape">
                  <a:avLst/>
                </a:prstTxWarp>
              </a:bodyPr>
              <a:lstStyle/>
              <a:p>
                <a:endParaRPr lang="en-US"/>
              </a:p>
            </p:txBody>
          </p:sp>
          <p:sp>
            <p:nvSpPr>
              <p:cNvPr id="73344" name="Freeform 215"/>
              <p:cNvSpPr>
                <a:spLocks/>
              </p:cNvSpPr>
              <p:nvPr/>
            </p:nvSpPr>
            <p:spPr bwMode="auto">
              <a:xfrm>
                <a:off x="3677" y="2121"/>
                <a:ext cx="6" cy="9"/>
              </a:xfrm>
              <a:custGeom>
                <a:avLst/>
                <a:gdLst>
                  <a:gd name="T0" fmla="*/ 20 w 32"/>
                  <a:gd name="T1" fmla="*/ 46 h 46"/>
                  <a:gd name="T2" fmla="*/ 0 w 32"/>
                  <a:gd name="T3" fmla="*/ 41 h 46"/>
                  <a:gd name="T4" fmla="*/ 15 w 32"/>
                  <a:gd name="T5" fmla="*/ 0 h 46"/>
                  <a:gd name="T6" fmla="*/ 32 w 32"/>
                  <a:gd name="T7" fmla="*/ 6 h 46"/>
                  <a:gd name="T8" fmla="*/ 20 w 32"/>
                  <a:gd name="T9" fmla="*/ 46 h 46"/>
                  <a:gd name="T10" fmla="*/ 0 60000 65536"/>
                  <a:gd name="T11" fmla="*/ 0 60000 65536"/>
                  <a:gd name="T12" fmla="*/ 0 60000 65536"/>
                  <a:gd name="T13" fmla="*/ 0 60000 65536"/>
                  <a:gd name="T14" fmla="*/ 0 60000 65536"/>
                  <a:gd name="T15" fmla="*/ 0 w 32"/>
                  <a:gd name="T16" fmla="*/ 0 h 46"/>
                  <a:gd name="T17" fmla="*/ 32 w 32"/>
                  <a:gd name="T18" fmla="*/ 46 h 46"/>
                </a:gdLst>
                <a:ahLst/>
                <a:cxnLst>
                  <a:cxn ang="T10">
                    <a:pos x="T0" y="T1"/>
                  </a:cxn>
                  <a:cxn ang="T11">
                    <a:pos x="T2" y="T3"/>
                  </a:cxn>
                  <a:cxn ang="T12">
                    <a:pos x="T4" y="T5"/>
                  </a:cxn>
                  <a:cxn ang="T13">
                    <a:pos x="T6" y="T7"/>
                  </a:cxn>
                  <a:cxn ang="T14">
                    <a:pos x="T8" y="T9"/>
                  </a:cxn>
                </a:cxnLst>
                <a:rect l="T15" t="T16" r="T17" b="T18"/>
                <a:pathLst>
                  <a:path w="32" h="46">
                    <a:moveTo>
                      <a:pt x="20" y="46"/>
                    </a:moveTo>
                    <a:lnTo>
                      <a:pt x="0" y="41"/>
                    </a:lnTo>
                    <a:lnTo>
                      <a:pt x="15" y="0"/>
                    </a:lnTo>
                    <a:lnTo>
                      <a:pt x="32" y="6"/>
                    </a:lnTo>
                    <a:lnTo>
                      <a:pt x="20" y="46"/>
                    </a:lnTo>
                    <a:close/>
                  </a:path>
                </a:pathLst>
              </a:custGeom>
              <a:noFill/>
              <a:ln w="9525">
                <a:noFill/>
                <a:round/>
                <a:headEnd/>
                <a:tailEnd/>
              </a:ln>
            </p:spPr>
            <p:txBody>
              <a:bodyPr>
                <a:prstTxWarp prst="textNoShape">
                  <a:avLst/>
                </a:prstTxWarp>
              </a:bodyPr>
              <a:lstStyle/>
              <a:p>
                <a:endParaRPr lang="en-US"/>
              </a:p>
            </p:txBody>
          </p:sp>
          <p:sp>
            <p:nvSpPr>
              <p:cNvPr id="73345" name="Freeform 216"/>
              <p:cNvSpPr>
                <a:spLocks/>
              </p:cNvSpPr>
              <p:nvPr/>
            </p:nvSpPr>
            <p:spPr bwMode="auto">
              <a:xfrm>
                <a:off x="3680" y="2113"/>
                <a:ext cx="7" cy="9"/>
              </a:xfrm>
              <a:custGeom>
                <a:avLst/>
                <a:gdLst>
                  <a:gd name="T0" fmla="*/ 17 w 34"/>
                  <a:gd name="T1" fmla="*/ 49 h 49"/>
                  <a:gd name="T2" fmla="*/ 0 w 34"/>
                  <a:gd name="T3" fmla="*/ 43 h 49"/>
                  <a:gd name="T4" fmla="*/ 15 w 34"/>
                  <a:gd name="T5" fmla="*/ 0 h 49"/>
                  <a:gd name="T6" fmla="*/ 17 w 34"/>
                  <a:gd name="T7" fmla="*/ 0 h 49"/>
                  <a:gd name="T8" fmla="*/ 34 w 34"/>
                  <a:gd name="T9" fmla="*/ 9 h 49"/>
                  <a:gd name="T10" fmla="*/ 17 w 34"/>
                  <a:gd name="T11" fmla="*/ 49 h 49"/>
                  <a:gd name="T12" fmla="*/ 0 60000 65536"/>
                  <a:gd name="T13" fmla="*/ 0 60000 65536"/>
                  <a:gd name="T14" fmla="*/ 0 60000 65536"/>
                  <a:gd name="T15" fmla="*/ 0 60000 65536"/>
                  <a:gd name="T16" fmla="*/ 0 60000 65536"/>
                  <a:gd name="T17" fmla="*/ 0 60000 65536"/>
                  <a:gd name="T18" fmla="*/ 0 w 34"/>
                  <a:gd name="T19" fmla="*/ 0 h 49"/>
                  <a:gd name="T20" fmla="*/ 34 w 34"/>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4" h="49">
                    <a:moveTo>
                      <a:pt x="17" y="49"/>
                    </a:moveTo>
                    <a:lnTo>
                      <a:pt x="0" y="43"/>
                    </a:lnTo>
                    <a:lnTo>
                      <a:pt x="15" y="0"/>
                    </a:lnTo>
                    <a:lnTo>
                      <a:pt x="17" y="0"/>
                    </a:lnTo>
                    <a:lnTo>
                      <a:pt x="34" y="9"/>
                    </a:lnTo>
                    <a:lnTo>
                      <a:pt x="17" y="49"/>
                    </a:lnTo>
                    <a:close/>
                  </a:path>
                </a:pathLst>
              </a:custGeom>
              <a:noFill/>
              <a:ln w="9525">
                <a:noFill/>
                <a:round/>
                <a:headEnd/>
                <a:tailEnd/>
              </a:ln>
            </p:spPr>
            <p:txBody>
              <a:bodyPr>
                <a:prstTxWarp prst="textNoShape">
                  <a:avLst/>
                </a:prstTxWarp>
              </a:bodyPr>
              <a:lstStyle/>
              <a:p>
                <a:endParaRPr lang="en-US"/>
              </a:p>
            </p:txBody>
          </p:sp>
          <p:sp>
            <p:nvSpPr>
              <p:cNvPr id="73346" name="Freeform 217"/>
              <p:cNvSpPr>
                <a:spLocks/>
              </p:cNvSpPr>
              <p:nvPr/>
            </p:nvSpPr>
            <p:spPr bwMode="auto">
              <a:xfrm>
                <a:off x="3683" y="2104"/>
                <a:ext cx="8" cy="10"/>
              </a:xfrm>
              <a:custGeom>
                <a:avLst/>
                <a:gdLst>
                  <a:gd name="T0" fmla="*/ 17 w 37"/>
                  <a:gd name="T1" fmla="*/ 50 h 50"/>
                  <a:gd name="T2" fmla="*/ 0 w 37"/>
                  <a:gd name="T3" fmla="*/ 41 h 50"/>
                  <a:gd name="T4" fmla="*/ 20 w 37"/>
                  <a:gd name="T5" fmla="*/ 0 h 50"/>
                  <a:gd name="T6" fmla="*/ 37 w 37"/>
                  <a:gd name="T7" fmla="*/ 9 h 50"/>
                  <a:gd name="T8" fmla="*/ 17 w 37"/>
                  <a:gd name="T9" fmla="*/ 50 h 50"/>
                  <a:gd name="T10" fmla="*/ 0 60000 65536"/>
                  <a:gd name="T11" fmla="*/ 0 60000 65536"/>
                  <a:gd name="T12" fmla="*/ 0 60000 65536"/>
                  <a:gd name="T13" fmla="*/ 0 60000 65536"/>
                  <a:gd name="T14" fmla="*/ 0 60000 65536"/>
                  <a:gd name="T15" fmla="*/ 0 w 37"/>
                  <a:gd name="T16" fmla="*/ 0 h 50"/>
                  <a:gd name="T17" fmla="*/ 37 w 37"/>
                  <a:gd name="T18" fmla="*/ 50 h 50"/>
                </a:gdLst>
                <a:ahLst/>
                <a:cxnLst>
                  <a:cxn ang="T10">
                    <a:pos x="T0" y="T1"/>
                  </a:cxn>
                  <a:cxn ang="T11">
                    <a:pos x="T2" y="T3"/>
                  </a:cxn>
                  <a:cxn ang="T12">
                    <a:pos x="T4" y="T5"/>
                  </a:cxn>
                  <a:cxn ang="T13">
                    <a:pos x="T6" y="T7"/>
                  </a:cxn>
                  <a:cxn ang="T14">
                    <a:pos x="T8" y="T9"/>
                  </a:cxn>
                </a:cxnLst>
                <a:rect l="T15" t="T16" r="T17" b="T18"/>
                <a:pathLst>
                  <a:path w="37" h="50">
                    <a:moveTo>
                      <a:pt x="17" y="50"/>
                    </a:moveTo>
                    <a:lnTo>
                      <a:pt x="0" y="41"/>
                    </a:lnTo>
                    <a:lnTo>
                      <a:pt x="20" y="0"/>
                    </a:lnTo>
                    <a:lnTo>
                      <a:pt x="37" y="9"/>
                    </a:lnTo>
                    <a:lnTo>
                      <a:pt x="17" y="50"/>
                    </a:lnTo>
                    <a:close/>
                  </a:path>
                </a:pathLst>
              </a:custGeom>
              <a:noFill/>
              <a:ln w="9525">
                <a:noFill/>
                <a:round/>
                <a:headEnd/>
                <a:tailEnd/>
              </a:ln>
            </p:spPr>
            <p:txBody>
              <a:bodyPr>
                <a:prstTxWarp prst="textNoShape">
                  <a:avLst/>
                </a:prstTxWarp>
              </a:bodyPr>
              <a:lstStyle/>
              <a:p>
                <a:endParaRPr lang="en-US"/>
              </a:p>
            </p:txBody>
          </p:sp>
          <p:sp>
            <p:nvSpPr>
              <p:cNvPr id="73347" name="Freeform 218"/>
              <p:cNvSpPr>
                <a:spLocks/>
              </p:cNvSpPr>
              <p:nvPr/>
            </p:nvSpPr>
            <p:spPr bwMode="auto">
              <a:xfrm>
                <a:off x="3687" y="2096"/>
                <a:ext cx="9" cy="10"/>
              </a:xfrm>
              <a:custGeom>
                <a:avLst/>
                <a:gdLst>
                  <a:gd name="T0" fmla="*/ 17 w 43"/>
                  <a:gd name="T1" fmla="*/ 49 h 49"/>
                  <a:gd name="T2" fmla="*/ 0 w 43"/>
                  <a:gd name="T3" fmla="*/ 40 h 49"/>
                  <a:gd name="T4" fmla="*/ 26 w 43"/>
                  <a:gd name="T5" fmla="*/ 0 h 49"/>
                  <a:gd name="T6" fmla="*/ 43 w 43"/>
                  <a:gd name="T7" fmla="*/ 12 h 49"/>
                  <a:gd name="T8" fmla="*/ 17 w 43"/>
                  <a:gd name="T9" fmla="*/ 49 h 49"/>
                  <a:gd name="T10" fmla="*/ 0 60000 65536"/>
                  <a:gd name="T11" fmla="*/ 0 60000 65536"/>
                  <a:gd name="T12" fmla="*/ 0 60000 65536"/>
                  <a:gd name="T13" fmla="*/ 0 60000 65536"/>
                  <a:gd name="T14" fmla="*/ 0 60000 65536"/>
                  <a:gd name="T15" fmla="*/ 0 w 43"/>
                  <a:gd name="T16" fmla="*/ 0 h 49"/>
                  <a:gd name="T17" fmla="*/ 43 w 43"/>
                  <a:gd name="T18" fmla="*/ 49 h 49"/>
                </a:gdLst>
                <a:ahLst/>
                <a:cxnLst>
                  <a:cxn ang="T10">
                    <a:pos x="T0" y="T1"/>
                  </a:cxn>
                  <a:cxn ang="T11">
                    <a:pos x="T2" y="T3"/>
                  </a:cxn>
                  <a:cxn ang="T12">
                    <a:pos x="T4" y="T5"/>
                  </a:cxn>
                  <a:cxn ang="T13">
                    <a:pos x="T6" y="T7"/>
                  </a:cxn>
                  <a:cxn ang="T14">
                    <a:pos x="T8" y="T9"/>
                  </a:cxn>
                </a:cxnLst>
                <a:rect l="T15" t="T16" r="T17" b="T18"/>
                <a:pathLst>
                  <a:path w="43" h="49">
                    <a:moveTo>
                      <a:pt x="17" y="49"/>
                    </a:moveTo>
                    <a:lnTo>
                      <a:pt x="0" y="40"/>
                    </a:lnTo>
                    <a:lnTo>
                      <a:pt x="26" y="0"/>
                    </a:lnTo>
                    <a:lnTo>
                      <a:pt x="43" y="12"/>
                    </a:lnTo>
                    <a:lnTo>
                      <a:pt x="17" y="49"/>
                    </a:lnTo>
                    <a:close/>
                  </a:path>
                </a:pathLst>
              </a:custGeom>
              <a:noFill/>
              <a:ln w="9525">
                <a:noFill/>
                <a:round/>
                <a:headEnd/>
                <a:tailEnd/>
              </a:ln>
            </p:spPr>
            <p:txBody>
              <a:bodyPr>
                <a:prstTxWarp prst="textNoShape">
                  <a:avLst/>
                </a:prstTxWarp>
              </a:bodyPr>
              <a:lstStyle/>
              <a:p>
                <a:endParaRPr lang="en-US"/>
              </a:p>
            </p:txBody>
          </p:sp>
          <p:sp>
            <p:nvSpPr>
              <p:cNvPr id="73348" name="Freeform 219"/>
              <p:cNvSpPr>
                <a:spLocks/>
              </p:cNvSpPr>
              <p:nvPr/>
            </p:nvSpPr>
            <p:spPr bwMode="auto">
              <a:xfrm>
                <a:off x="3693" y="2088"/>
                <a:ext cx="9" cy="11"/>
              </a:xfrm>
              <a:custGeom>
                <a:avLst/>
                <a:gdLst>
                  <a:gd name="T0" fmla="*/ 17 w 46"/>
                  <a:gd name="T1" fmla="*/ 53 h 53"/>
                  <a:gd name="T2" fmla="*/ 0 w 46"/>
                  <a:gd name="T3" fmla="*/ 41 h 53"/>
                  <a:gd name="T4" fmla="*/ 29 w 46"/>
                  <a:gd name="T5" fmla="*/ 4 h 53"/>
                  <a:gd name="T6" fmla="*/ 32 w 46"/>
                  <a:gd name="T7" fmla="*/ 0 h 53"/>
                  <a:gd name="T8" fmla="*/ 46 w 46"/>
                  <a:gd name="T9" fmla="*/ 15 h 53"/>
                  <a:gd name="T10" fmla="*/ 17 w 46"/>
                  <a:gd name="T11" fmla="*/ 53 h 53"/>
                  <a:gd name="T12" fmla="*/ 0 60000 65536"/>
                  <a:gd name="T13" fmla="*/ 0 60000 65536"/>
                  <a:gd name="T14" fmla="*/ 0 60000 65536"/>
                  <a:gd name="T15" fmla="*/ 0 60000 65536"/>
                  <a:gd name="T16" fmla="*/ 0 60000 65536"/>
                  <a:gd name="T17" fmla="*/ 0 60000 65536"/>
                  <a:gd name="T18" fmla="*/ 0 w 46"/>
                  <a:gd name="T19" fmla="*/ 0 h 53"/>
                  <a:gd name="T20" fmla="*/ 46 w 46"/>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46" h="53">
                    <a:moveTo>
                      <a:pt x="17" y="53"/>
                    </a:moveTo>
                    <a:lnTo>
                      <a:pt x="0" y="41"/>
                    </a:lnTo>
                    <a:lnTo>
                      <a:pt x="29" y="4"/>
                    </a:lnTo>
                    <a:lnTo>
                      <a:pt x="32" y="0"/>
                    </a:lnTo>
                    <a:lnTo>
                      <a:pt x="46" y="15"/>
                    </a:lnTo>
                    <a:lnTo>
                      <a:pt x="17" y="53"/>
                    </a:lnTo>
                    <a:close/>
                  </a:path>
                </a:pathLst>
              </a:custGeom>
              <a:noFill/>
              <a:ln w="9525">
                <a:noFill/>
                <a:round/>
                <a:headEnd/>
                <a:tailEnd/>
              </a:ln>
            </p:spPr>
            <p:txBody>
              <a:bodyPr>
                <a:prstTxWarp prst="textNoShape">
                  <a:avLst/>
                </a:prstTxWarp>
              </a:bodyPr>
              <a:lstStyle/>
              <a:p>
                <a:endParaRPr lang="en-US"/>
              </a:p>
            </p:txBody>
          </p:sp>
          <p:sp>
            <p:nvSpPr>
              <p:cNvPr id="73349" name="Freeform 220"/>
              <p:cNvSpPr>
                <a:spLocks/>
              </p:cNvSpPr>
              <p:nvPr/>
            </p:nvSpPr>
            <p:spPr bwMode="auto">
              <a:xfrm>
                <a:off x="3699" y="2081"/>
                <a:ext cx="10" cy="10"/>
              </a:xfrm>
              <a:custGeom>
                <a:avLst/>
                <a:gdLst>
                  <a:gd name="T0" fmla="*/ 14 w 49"/>
                  <a:gd name="T1" fmla="*/ 52 h 52"/>
                  <a:gd name="T2" fmla="*/ 0 w 49"/>
                  <a:gd name="T3" fmla="*/ 37 h 52"/>
                  <a:gd name="T4" fmla="*/ 34 w 49"/>
                  <a:gd name="T5" fmla="*/ 3 h 52"/>
                  <a:gd name="T6" fmla="*/ 34 w 49"/>
                  <a:gd name="T7" fmla="*/ 0 h 52"/>
                  <a:gd name="T8" fmla="*/ 49 w 49"/>
                  <a:gd name="T9" fmla="*/ 15 h 52"/>
                  <a:gd name="T10" fmla="*/ 14 w 49"/>
                  <a:gd name="T11" fmla="*/ 52 h 52"/>
                  <a:gd name="T12" fmla="*/ 0 60000 65536"/>
                  <a:gd name="T13" fmla="*/ 0 60000 65536"/>
                  <a:gd name="T14" fmla="*/ 0 60000 65536"/>
                  <a:gd name="T15" fmla="*/ 0 60000 65536"/>
                  <a:gd name="T16" fmla="*/ 0 60000 65536"/>
                  <a:gd name="T17" fmla="*/ 0 60000 65536"/>
                  <a:gd name="T18" fmla="*/ 0 w 49"/>
                  <a:gd name="T19" fmla="*/ 0 h 52"/>
                  <a:gd name="T20" fmla="*/ 49 w 49"/>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49" h="52">
                    <a:moveTo>
                      <a:pt x="14" y="52"/>
                    </a:moveTo>
                    <a:lnTo>
                      <a:pt x="0" y="37"/>
                    </a:lnTo>
                    <a:lnTo>
                      <a:pt x="34" y="3"/>
                    </a:lnTo>
                    <a:lnTo>
                      <a:pt x="34" y="0"/>
                    </a:lnTo>
                    <a:lnTo>
                      <a:pt x="49" y="15"/>
                    </a:lnTo>
                    <a:lnTo>
                      <a:pt x="14" y="52"/>
                    </a:lnTo>
                    <a:close/>
                  </a:path>
                </a:pathLst>
              </a:custGeom>
              <a:noFill/>
              <a:ln w="9525">
                <a:noFill/>
                <a:round/>
                <a:headEnd/>
                <a:tailEnd/>
              </a:ln>
            </p:spPr>
            <p:txBody>
              <a:bodyPr>
                <a:prstTxWarp prst="textNoShape">
                  <a:avLst/>
                </a:prstTxWarp>
              </a:bodyPr>
              <a:lstStyle/>
              <a:p>
                <a:endParaRPr lang="en-US"/>
              </a:p>
            </p:txBody>
          </p:sp>
          <p:sp>
            <p:nvSpPr>
              <p:cNvPr id="73350" name="Freeform 221"/>
              <p:cNvSpPr>
                <a:spLocks/>
              </p:cNvSpPr>
              <p:nvPr/>
            </p:nvSpPr>
            <p:spPr bwMode="auto">
              <a:xfrm>
                <a:off x="3706" y="2074"/>
                <a:ext cx="10" cy="10"/>
              </a:xfrm>
              <a:custGeom>
                <a:avLst/>
                <a:gdLst>
                  <a:gd name="T0" fmla="*/ 15 w 52"/>
                  <a:gd name="T1" fmla="*/ 49 h 49"/>
                  <a:gd name="T2" fmla="*/ 0 w 52"/>
                  <a:gd name="T3" fmla="*/ 34 h 49"/>
                  <a:gd name="T4" fmla="*/ 41 w 52"/>
                  <a:gd name="T5" fmla="*/ 0 h 49"/>
                  <a:gd name="T6" fmla="*/ 52 w 52"/>
                  <a:gd name="T7" fmla="*/ 14 h 49"/>
                  <a:gd name="T8" fmla="*/ 15 w 52"/>
                  <a:gd name="T9" fmla="*/ 49 h 49"/>
                  <a:gd name="T10" fmla="*/ 0 60000 65536"/>
                  <a:gd name="T11" fmla="*/ 0 60000 65536"/>
                  <a:gd name="T12" fmla="*/ 0 60000 65536"/>
                  <a:gd name="T13" fmla="*/ 0 60000 65536"/>
                  <a:gd name="T14" fmla="*/ 0 60000 65536"/>
                  <a:gd name="T15" fmla="*/ 0 w 52"/>
                  <a:gd name="T16" fmla="*/ 0 h 49"/>
                  <a:gd name="T17" fmla="*/ 52 w 52"/>
                  <a:gd name="T18" fmla="*/ 49 h 49"/>
                </a:gdLst>
                <a:ahLst/>
                <a:cxnLst>
                  <a:cxn ang="T10">
                    <a:pos x="T0" y="T1"/>
                  </a:cxn>
                  <a:cxn ang="T11">
                    <a:pos x="T2" y="T3"/>
                  </a:cxn>
                  <a:cxn ang="T12">
                    <a:pos x="T4" y="T5"/>
                  </a:cxn>
                  <a:cxn ang="T13">
                    <a:pos x="T6" y="T7"/>
                  </a:cxn>
                  <a:cxn ang="T14">
                    <a:pos x="T8" y="T9"/>
                  </a:cxn>
                </a:cxnLst>
                <a:rect l="T15" t="T16" r="T17" b="T18"/>
                <a:pathLst>
                  <a:path w="52" h="49">
                    <a:moveTo>
                      <a:pt x="15" y="49"/>
                    </a:moveTo>
                    <a:lnTo>
                      <a:pt x="0" y="34"/>
                    </a:lnTo>
                    <a:lnTo>
                      <a:pt x="41" y="0"/>
                    </a:lnTo>
                    <a:lnTo>
                      <a:pt x="52" y="14"/>
                    </a:lnTo>
                    <a:lnTo>
                      <a:pt x="15" y="49"/>
                    </a:lnTo>
                    <a:close/>
                  </a:path>
                </a:pathLst>
              </a:custGeom>
              <a:noFill/>
              <a:ln w="9525">
                <a:noFill/>
                <a:round/>
                <a:headEnd/>
                <a:tailEnd/>
              </a:ln>
            </p:spPr>
            <p:txBody>
              <a:bodyPr>
                <a:prstTxWarp prst="textNoShape">
                  <a:avLst/>
                </a:prstTxWarp>
              </a:bodyPr>
              <a:lstStyle/>
              <a:p>
                <a:endParaRPr lang="en-US"/>
              </a:p>
            </p:txBody>
          </p:sp>
          <p:sp>
            <p:nvSpPr>
              <p:cNvPr id="73351" name="Freeform 222"/>
              <p:cNvSpPr>
                <a:spLocks/>
              </p:cNvSpPr>
              <p:nvPr/>
            </p:nvSpPr>
            <p:spPr bwMode="auto">
              <a:xfrm>
                <a:off x="3714" y="2067"/>
                <a:ext cx="12" cy="10"/>
              </a:xfrm>
              <a:custGeom>
                <a:avLst/>
                <a:gdLst>
                  <a:gd name="T0" fmla="*/ 11 w 58"/>
                  <a:gd name="T1" fmla="*/ 49 h 49"/>
                  <a:gd name="T2" fmla="*/ 0 w 58"/>
                  <a:gd name="T3" fmla="*/ 35 h 49"/>
                  <a:gd name="T4" fmla="*/ 45 w 58"/>
                  <a:gd name="T5" fmla="*/ 0 h 49"/>
                  <a:gd name="T6" fmla="*/ 58 w 58"/>
                  <a:gd name="T7" fmla="*/ 18 h 49"/>
                  <a:gd name="T8" fmla="*/ 11 w 58"/>
                  <a:gd name="T9" fmla="*/ 49 h 49"/>
                  <a:gd name="T10" fmla="*/ 0 60000 65536"/>
                  <a:gd name="T11" fmla="*/ 0 60000 65536"/>
                  <a:gd name="T12" fmla="*/ 0 60000 65536"/>
                  <a:gd name="T13" fmla="*/ 0 60000 65536"/>
                  <a:gd name="T14" fmla="*/ 0 60000 65536"/>
                  <a:gd name="T15" fmla="*/ 0 w 58"/>
                  <a:gd name="T16" fmla="*/ 0 h 49"/>
                  <a:gd name="T17" fmla="*/ 58 w 58"/>
                  <a:gd name="T18" fmla="*/ 49 h 49"/>
                </a:gdLst>
                <a:ahLst/>
                <a:cxnLst>
                  <a:cxn ang="T10">
                    <a:pos x="T0" y="T1"/>
                  </a:cxn>
                  <a:cxn ang="T11">
                    <a:pos x="T2" y="T3"/>
                  </a:cxn>
                  <a:cxn ang="T12">
                    <a:pos x="T4" y="T5"/>
                  </a:cxn>
                  <a:cxn ang="T13">
                    <a:pos x="T6" y="T7"/>
                  </a:cxn>
                  <a:cxn ang="T14">
                    <a:pos x="T8" y="T9"/>
                  </a:cxn>
                </a:cxnLst>
                <a:rect l="T15" t="T16" r="T17" b="T18"/>
                <a:pathLst>
                  <a:path w="58" h="49">
                    <a:moveTo>
                      <a:pt x="11" y="49"/>
                    </a:moveTo>
                    <a:lnTo>
                      <a:pt x="0" y="35"/>
                    </a:lnTo>
                    <a:lnTo>
                      <a:pt x="45" y="0"/>
                    </a:lnTo>
                    <a:lnTo>
                      <a:pt x="58" y="18"/>
                    </a:lnTo>
                    <a:lnTo>
                      <a:pt x="11" y="49"/>
                    </a:lnTo>
                    <a:close/>
                  </a:path>
                </a:pathLst>
              </a:custGeom>
              <a:noFill/>
              <a:ln w="9525">
                <a:noFill/>
                <a:round/>
                <a:headEnd/>
                <a:tailEnd/>
              </a:ln>
            </p:spPr>
            <p:txBody>
              <a:bodyPr>
                <a:prstTxWarp prst="textNoShape">
                  <a:avLst/>
                </a:prstTxWarp>
              </a:bodyPr>
              <a:lstStyle/>
              <a:p>
                <a:endParaRPr lang="en-US"/>
              </a:p>
            </p:txBody>
          </p:sp>
          <p:sp>
            <p:nvSpPr>
              <p:cNvPr id="73352" name="Freeform 223"/>
              <p:cNvSpPr>
                <a:spLocks/>
              </p:cNvSpPr>
              <p:nvPr/>
            </p:nvSpPr>
            <p:spPr bwMode="auto">
              <a:xfrm>
                <a:off x="3723" y="2061"/>
                <a:ext cx="13" cy="10"/>
              </a:xfrm>
              <a:custGeom>
                <a:avLst/>
                <a:gdLst>
                  <a:gd name="T0" fmla="*/ 13 w 64"/>
                  <a:gd name="T1" fmla="*/ 50 h 50"/>
                  <a:gd name="T2" fmla="*/ 0 w 64"/>
                  <a:gd name="T3" fmla="*/ 32 h 50"/>
                  <a:gd name="T4" fmla="*/ 52 w 64"/>
                  <a:gd name="T5" fmla="*/ 0 h 50"/>
                  <a:gd name="T6" fmla="*/ 64 w 64"/>
                  <a:gd name="T7" fmla="*/ 18 h 50"/>
                  <a:gd name="T8" fmla="*/ 13 w 64"/>
                  <a:gd name="T9" fmla="*/ 50 h 50"/>
                  <a:gd name="T10" fmla="*/ 0 60000 65536"/>
                  <a:gd name="T11" fmla="*/ 0 60000 65536"/>
                  <a:gd name="T12" fmla="*/ 0 60000 65536"/>
                  <a:gd name="T13" fmla="*/ 0 60000 65536"/>
                  <a:gd name="T14" fmla="*/ 0 60000 65536"/>
                  <a:gd name="T15" fmla="*/ 0 w 64"/>
                  <a:gd name="T16" fmla="*/ 0 h 50"/>
                  <a:gd name="T17" fmla="*/ 64 w 64"/>
                  <a:gd name="T18" fmla="*/ 50 h 50"/>
                </a:gdLst>
                <a:ahLst/>
                <a:cxnLst>
                  <a:cxn ang="T10">
                    <a:pos x="T0" y="T1"/>
                  </a:cxn>
                  <a:cxn ang="T11">
                    <a:pos x="T2" y="T3"/>
                  </a:cxn>
                  <a:cxn ang="T12">
                    <a:pos x="T4" y="T5"/>
                  </a:cxn>
                  <a:cxn ang="T13">
                    <a:pos x="T6" y="T7"/>
                  </a:cxn>
                  <a:cxn ang="T14">
                    <a:pos x="T8" y="T9"/>
                  </a:cxn>
                </a:cxnLst>
                <a:rect l="T15" t="T16" r="T17" b="T18"/>
                <a:pathLst>
                  <a:path w="64" h="50">
                    <a:moveTo>
                      <a:pt x="13" y="50"/>
                    </a:moveTo>
                    <a:lnTo>
                      <a:pt x="0" y="32"/>
                    </a:lnTo>
                    <a:lnTo>
                      <a:pt x="52" y="0"/>
                    </a:lnTo>
                    <a:lnTo>
                      <a:pt x="64" y="18"/>
                    </a:lnTo>
                    <a:lnTo>
                      <a:pt x="13" y="50"/>
                    </a:lnTo>
                    <a:close/>
                  </a:path>
                </a:pathLst>
              </a:custGeom>
              <a:noFill/>
              <a:ln w="9525">
                <a:noFill/>
                <a:round/>
                <a:headEnd/>
                <a:tailEnd/>
              </a:ln>
            </p:spPr>
            <p:txBody>
              <a:bodyPr>
                <a:prstTxWarp prst="textNoShape">
                  <a:avLst/>
                </a:prstTxWarp>
              </a:bodyPr>
              <a:lstStyle/>
              <a:p>
                <a:endParaRPr lang="en-US"/>
              </a:p>
            </p:txBody>
          </p:sp>
          <p:sp>
            <p:nvSpPr>
              <p:cNvPr id="73353" name="Freeform 224"/>
              <p:cNvSpPr>
                <a:spLocks/>
              </p:cNvSpPr>
              <p:nvPr/>
            </p:nvSpPr>
            <p:spPr bwMode="auto">
              <a:xfrm>
                <a:off x="3733" y="2055"/>
                <a:ext cx="13" cy="9"/>
              </a:xfrm>
              <a:custGeom>
                <a:avLst/>
                <a:gdLst>
                  <a:gd name="T0" fmla="*/ 12 w 64"/>
                  <a:gd name="T1" fmla="*/ 46 h 46"/>
                  <a:gd name="T2" fmla="*/ 0 w 64"/>
                  <a:gd name="T3" fmla="*/ 28 h 46"/>
                  <a:gd name="T4" fmla="*/ 55 w 64"/>
                  <a:gd name="T5" fmla="*/ 0 h 46"/>
                  <a:gd name="T6" fmla="*/ 64 w 64"/>
                  <a:gd name="T7" fmla="*/ 17 h 46"/>
                  <a:gd name="T8" fmla="*/ 12 w 64"/>
                  <a:gd name="T9" fmla="*/ 46 h 46"/>
                  <a:gd name="T10" fmla="*/ 0 60000 65536"/>
                  <a:gd name="T11" fmla="*/ 0 60000 65536"/>
                  <a:gd name="T12" fmla="*/ 0 60000 65536"/>
                  <a:gd name="T13" fmla="*/ 0 60000 65536"/>
                  <a:gd name="T14" fmla="*/ 0 60000 65536"/>
                  <a:gd name="T15" fmla="*/ 0 w 64"/>
                  <a:gd name="T16" fmla="*/ 0 h 46"/>
                  <a:gd name="T17" fmla="*/ 64 w 64"/>
                  <a:gd name="T18" fmla="*/ 46 h 46"/>
                </a:gdLst>
                <a:ahLst/>
                <a:cxnLst>
                  <a:cxn ang="T10">
                    <a:pos x="T0" y="T1"/>
                  </a:cxn>
                  <a:cxn ang="T11">
                    <a:pos x="T2" y="T3"/>
                  </a:cxn>
                  <a:cxn ang="T12">
                    <a:pos x="T4" y="T5"/>
                  </a:cxn>
                  <a:cxn ang="T13">
                    <a:pos x="T6" y="T7"/>
                  </a:cxn>
                  <a:cxn ang="T14">
                    <a:pos x="T8" y="T9"/>
                  </a:cxn>
                </a:cxnLst>
                <a:rect l="T15" t="T16" r="T17" b="T18"/>
                <a:pathLst>
                  <a:path w="64" h="46">
                    <a:moveTo>
                      <a:pt x="12" y="46"/>
                    </a:moveTo>
                    <a:lnTo>
                      <a:pt x="0" y="28"/>
                    </a:lnTo>
                    <a:lnTo>
                      <a:pt x="55" y="0"/>
                    </a:lnTo>
                    <a:lnTo>
                      <a:pt x="64" y="17"/>
                    </a:lnTo>
                    <a:lnTo>
                      <a:pt x="12" y="46"/>
                    </a:lnTo>
                    <a:close/>
                  </a:path>
                </a:pathLst>
              </a:custGeom>
              <a:noFill/>
              <a:ln w="9525">
                <a:noFill/>
                <a:round/>
                <a:headEnd/>
                <a:tailEnd/>
              </a:ln>
            </p:spPr>
            <p:txBody>
              <a:bodyPr>
                <a:prstTxWarp prst="textNoShape">
                  <a:avLst/>
                </a:prstTxWarp>
              </a:bodyPr>
              <a:lstStyle/>
              <a:p>
                <a:endParaRPr lang="en-US"/>
              </a:p>
            </p:txBody>
          </p:sp>
          <p:sp>
            <p:nvSpPr>
              <p:cNvPr id="73354" name="Freeform 225"/>
              <p:cNvSpPr>
                <a:spLocks/>
              </p:cNvSpPr>
              <p:nvPr/>
            </p:nvSpPr>
            <p:spPr bwMode="auto">
              <a:xfrm>
                <a:off x="3744" y="2049"/>
                <a:ext cx="13" cy="9"/>
              </a:xfrm>
              <a:custGeom>
                <a:avLst/>
                <a:gdLst>
                  <a:gd name="T0" fmla="*/ 9 w 63"/>
                  <a:gd name="T1" fmla="*/ 46 h 46"/>
                  <a:gd name="T2" fmla="*/ 0 w 63"/>
                  <a:gd name="T3" fmla="*/ 29 h 46"/>
                  <a:gd name="T4" fmla="*/ 52 w 63"/>
                  <a:gd name="T5" fmla="*/ 0 h 46"/>
                  <a:gd name="T6" fmla="*/ 63 w 63"/>
                  <a:gd name="T7" fmla="*/ 17 h 46"/>
                  <a:gd name="T8" fmla="*/ 9 w 63"/>
                  <a:gd name="T9" fmla="*/ 46 h 46"/>
                  <a:gd name="T10" fmla="*/ 0 60000 65536"/>
                  <a:gd name="T11" fmla="*/ 0 60000 65536"/>
                  <a:gd name="T12" fmla="*/ 0 60000 65536"/>
                  <a:gd name="T13" fmla="*/ 0 60000 65536"/>
                  <a:gd name="T14" fmla="*/ 0 60000 65536"/>
                  <a:gd name="T15" fmla="*/ 0 w 63"/>
                  <a:gd name="T16" fmla="*/ 0 h 46"/>
                  <a:gd name="T17" fmla="*/ 63 w 63"/>
                  <a:gd name="T18" fmla="*/ 46 h 46"/>
                </a:gdLst>
                <a:ahLst/>
                <a:cxnLst>
                  <a:cxn ang="T10">
                    <a:pos x="T0" y="T1"/>
                  </a:cxn>
                  <a:cxn ang="T11">
                    <a:pos x="T2" y="T3"/>
                  </a:cxn>
                  <a:cxn ang="T12">
                    <a:pos x="T4" y="T5"/>
                  </a:cxn>
                  <a:cxn ang="T13">
                    <a:pos x="T6" y="T7"/>
                  </a:cxn>
                  <a:cxn ang="T14">
                    <a:pos x="T8" y="T9"/>
                  </a:cxn>
                </a:cxnLst>
                <a:rect l="T15" t="T16" r="T17" b="T18"/>
                <a:pathLst>
                  <a:path w="63" h="46">
                    <a:moveTo>
                      <a:pt x="9" y="46"/>
                    </a:moveTo>
                    <a:lnTo>
                      <a:pt x="0" y="29"/>
                    </a:lnTo>
                    <a:lnTo>
                      <a:pt x="52" y="0"/>
                    </a:lnTo>
                    <a:lnTo>
                      <a:pt x="63" y="17"/>
                    </a:lnTo>
                    <a:lnTo>
                      <a:pt x="9" y="46"/>
                    </a:lnTo>
                    <a:close/>
                  </a:path>
                </a:pathLst>
              </a:custGeom>
              <a:noFill/>
              <a:ln w="9525">
                <a:noFill/>
                <a:round/>
                <a:headEnd/>
                <a:tailEnd/>
              </a:ln>
            </p:spPr>
            <p:txBody>
              <a:bodyPr>
                <a:prstTxWarp prst="textNoShape">
                  <a:avLst/>
                </a:prstTxWarp>
              </a:bodyPr>
              <a:lstStyle/>
              <a:p>
                <a:endParaRPr lang="en-US"/>
              </a:p>
            </p:txBody>
          </p:sp>
          <p:sp>
            <p:nvSpPr>
              <p:cNvPr id="73355" name="Freeform 226"/>
              <p:cNvSpPr>
                <a:spLocks/>
              </p:cNvSpPr>
              <p:nvPr/>
            </p:nvSpPr>
            <p:spPr bwMode="auto">
              <a:xfrm>
                <a:off x="3755" y="2044"/>
                <a:ext cx="12" cy="9"/>
              </a:xfrm>
              <a:custGeom>
                <a:avLst/>
                <a:gdLst>
                  <a:gd name="T0" fmla="*/ 11 w 61"/>
                  <a:gd name="T1" fmla="*/ 43 h 43"/>
                  <a:gd name="T2" fmla="*/ 0 w 61"/>
                  <a:gd name="T3" fmla="*/ 26 h 43"/>
                  <a:gd name="T4" fmla="*/ 52 w 61"/>
                  <a:gd name="T5" fmla="*/ 0 h 43"/>
                  <a:gd name="T6" fmla="*/ 61 w 61"/>
                  <a:gd name="T7" fmla="*/ 17 h 43"/>
                  <a:gd name="T8" fmla="*/ 11 w 61"/>
                  <a:gd name="T9" fmla="*/ 43 h 43"/>
                  <a:gd name="T10" fmla="*/ 0 60000 65536"/>
                  <a:gd name="T11" fmla="*/ 0 60000 65536"/>
                  <a:gd name="T12" fmla="*/ 0 60000 65536"/>
                  <a:gd name="T13" fmla="*/ 0 60000 65536"/>
                  <a:gd name="T14" fmla="*/ 0 60000 65536"/>
                  <a:gd name="T15" fmla="*/ 0 w 61"/>
                  <a:gd name="T16" fmla="*/ 0 h 43"/>
                  <a:gd name="T17" fmla="*/ 61 w 61"/>
                  <a:gd name="T18" fmla="*/ 43 h 43"/>
                </a:gdLst>
                <a:ahLst/>
                <a:cxnLst>
                  <a:cxn ang="T10">
                    <a:pos x="T0" y="T1"/>
                  </a:cxn>
                  <a:cxn ang="T11">
                    <a:pos x="T2" y="T3"/>
                  </a:cxn>
                  <a:cxn ang="T12">
                    <a:pos x="T4" y="T5"/>
                  </a:cxn>
                  <a:cxn ang="T13">
                    <a:pos x="T6" y="T7"/>
                  </a:cxn>
                  <a:cxn ang="T14">
                    <a:pos x="T8" y="T9"/>
                  </a:cxn>
                </a:cxnLst>
                <a:rect l="T15" t="T16" r="T17" b="T18"/>
                <a:pathLst>
                  <a:path w="61" h="43">
                    <a:moveTo>
                      <a:pt x="11" y="43"/>
                    </a:moveTo>
                    <a:lnTo>
                      <a:pt x="0" y="26"/>
                    </a:lnTo>
                    <a:lnTo>
                      <a:pt x="52" y="0"/>
                    </a:lnTo>
                    <a:lnTo>
                      <a:pt x="61" y="17"/>
                    </a:lnTo>
                    <a:lnTo>
                      <a:pt x="11" y="43"/>
                    </a:lnTo>
                    <a:close/>
                  </a:path>
                </a:pathLst>
              </a:custGeom>
              <a:noFill/>
              <a:ln w="9525">
                <a:noFill/>
                <a:round/>
                <a:headEnd/>
                <a:tailEnd/>
              </a:ln>
            </p:spPr>
            <p:txBody>
              <a:bodyPr>
                <a:prstTxWarp prst="textNoShape">
                  <a:avLst/>
                </a:prstTxWarp>
              </a:bodyPr>
              <a:lstStyle/>
              <a:p>
                <a:endParaRPr lang="en-US"/>
              </a:p>
            </p:txBody>
          </p:sp>
          <p:sp>
            <p:nvSpPr>
              <p:cNvPr id="73356" name="Freeform 227"/>
              <p:cNvSpPr>
                <a:spLocks/>
              </p:cNvSpPr>
              <p:nvPr/>
            </p:nvSpPr>
            <p:spPr bwMode="auto">
              <a:xfrm>
                <a:off x="3765" y="2039"/>
                <a:ext cx="12" cy="8"/>
              </a:xfrm>
              <a:custGeom>
                <a:avLst/>
                <a:gdLst>
                  <a:gd name="T0" fmla="*/ 9 w 60"/>
                  <a:gd name="T1" fmla="*/ 40 h 40"/>
                  <a:gd name="T2" fmla="*/ 0 w 60"/>
                  <a:gd name="T3" fmla="*/ 23 h 40"/>
                  <a:gd name="T4" fmla="*/ 52 w 60"/>
                  <a:gd name="T5" fmla="*/ 0 h 40"/>
                  <a:gd name="T6" fmla="*/ 60 w 60"/>
                  <a:gd name="T7" fmla="*/ 18 h 40"/>
                  <a:gd name="T8" fmla="*/ 9 w 60"/>
                  <a:gd name="T9" fmla="*/ 40 h 40"/>
                  <a:gd name="T10" fmla="*/ 0 60000 65536"/>
                  <a:gd name="T11" fmla="*/ 0 60000 65536"/>
                  <a:gd name="T12" fmla="*/ 0 60000 65536"/>
                  <a:gd name="T13" fmla="*/ 0 60000 65536"/>
                  <a:gd name="T14" fmla="*/ 0 60000 65536"/>
                  <a:gd name="T15" fmla="*/ 0 w 60"/>
                  <a:gd name="T16" fmla="*/ 0 h 40"/>
                  <a:gd name="T17" fmla="*/ 60 w 60"/>
                  <a:gd name="T18" fmla="*/ 40 h 40"/>
                </a:gdLst>
                <a:ahLst/>
                <a:cxnLst>
                  <a:cxn ang="T10">
                    <a:pos x="T0" y="T1"/>
                  </a:cxn>
                  <a:cxn ang="T11">
                    <a:pos x="T2" y="T3"/>
                  </a:cxn>
                  <a:cxn ang="T12">
                    <a:pos x="T4" y="T5"/>
                  </a:cxn>
                  <a:cxn ang="T13">
                    <a:pos x="T6" y="T7"/>
                  </a:cxn>
                  <a:cxn ang="T14">
                    <a:pos x="T8" y="T9"/>
                  </a:cxn>
                </a:cxnLst>
                <a:rect l="T15" t="T16" r="T17" b="T18"/>
                <a:pathLst>
                  <a:path w="60" h="40">
                    <a:moveTo>
                      <a:pt x="9" y="40"/>
                    </a:moveTo>
                    <a:lnTo>
                      <a:pt x="0" y="23"/>
                    </a:lnTo>
                    <a:lnTo>
                      <a:pt x="52" y="0"/>
                    </a:lnTo>
                    <a:lnTo>
                      <a:pt x="60" y="18"/>
                    </a:lnTo>
                    <a:lnTo>
                      <a:pt x="9" y="40"/>
                    </a:lnTo>
                    <a:close/>
                  </a:path>
                </a:pathLst>
              </a:custGeom>
              <a:noFill/>
              <a:ln w="9525">
                <a:noFill/>
                <a:round/>
                <a:headEnd/>
                <a:tailEnd/>
              </a:ln>
            </p:spPr>
            <p:txBody>
              <a:bodyPr>
                <a:prstTxWarp prst="textNoShape">
                  <a:avLst/>
                </a:prstTxWarp>
              </a:bodyPr>
              <a:lstStyle/>
              <a:p>
                <a:endParaRPr lang="en-US"/>
              </a:p>
            </p:txBody>
          </p:sp>
          <p:sp>
            <p:nvSpPr>
              <p:cNvPr id="73357" name="Freeform 228"/>
              <p:cNvSpPr>
                <a:spLocks/>
              </p:cNvSpPr>
              <p:nvPr/>
            </p:nvSpPr>
            <p:spPr bwMode="auto">
              <a:xfrm>
                <a:off x="3776" y="2035"/>
                <a:ext cx="11" cy="8"/>
              </a:xfrm>
              <a:custGeom>
                <a:avLst/>
                <a:gdLst>
                  <a:gd name="T0" fmla="*/ 8 w 57"/>
                  <a:gd name="T1" fmla="*/ 41 h 41"/>
                  <a:gd name="T2" fmla="*/ 0 w 57"/>
                  <a:gd name="T3" fmla="*/ 23 h 41"/>
                  <a:gd name="T4" fmla="*/ 49 w 57"/>
                  <a:gd name="T5" fmla="*/ 0 h 41"/>
                  <a:gd name="T6" fmla="*/ 57 w 57"/>
                  <a:gd name="T7" fmla="*/ 17 h 41"/>
                  <a:gd name="T8" fmla="*/ 8 w 57"/>
                  <a:gd name="T9" fmla="*/ 41 h 41"/>
                  <a:gd name="T10" fmla="*/ 0 60000 65536"/>
                  <a:gd name="T11" fmla="*/ 0 60000 65536"/>
                  <a:gd name="T12" fmla="*/ 0 60000 65536"/>
                  <a:gd name="T13" fmla="*/ 0 60000 65536"/>
                  <a:gd name="T14" fmla="*/ 0 60000 65536"/>
                  <a:gd name="T15" fmla="*/ 0 w 57"/>
                  <a:gd name="T16" fmla="*/ 0 h 41"/>
                  <a:gd name="T17" fmla="*/ 57 w 57"/>
                  <a:gd name="T18" fmla="*/ 41 h 41"/>
                </a:gdLst>
                <a:ahLst/>
                <a:cxnLst>
                  <a:cxn ang="T10">
                    <a:pos x="T0" y="T1"/>
                  </a:cxn>
                  <a:cxn ang="T11">
                    <a:pos x="T2" y="T3"/>
                  </a:cxn>
                  <a:cxn ang="T12">
                    <a:pos x="T4" y="T5"/>
                  </a:cxn>
                  <a:cxn ang="T13">
                    <a:pos x="T6" y="T7"/>
                  </a:cxn>
                  <a:cxn ang="T14">
                    <a:pos x="T8" y="T9"/>
                  </a:cxn>
                </a:cxnLst>
                <a:rect l="T15" t="T16" r="T17" b="T18"/>
                <a:pathLst>
                  <a:path w="57" h="41">
                    <a:moveTo>
                      <a:pt x="8" y="41"/>
                    </a:moveTo>
                    <a:lnTo>
                      <a:pt x="0" y="23"/>
                    </a:lnTo>
                    <a:lnTo>
                      <a:pt x="49" y="0"/>
                    </a:lnTo>
                    <a:lnTo>
                      <a:pt x="57" y="17"/>
                    </a:lnTo>
                    <a:lnTo>
                      <a:pt x="8" y="41"/>
                    </a:lnTo>
                    <a:close/>
                  </a:path>
                </a:pathLst>
              </a:custGeom>
              <a:noFill/>
              <a:ln w="9525">
                <a:noFill/>
                <a:round/>
                <a:headEnd/>
                <a:tailEnd/>
              </a:ln>
            </p:spPr>
            <p:txBody>
              <a:bodyPr>
                <a:prstTxWarp prst="textNoShape">
                  <a:avLst/>
                </a:prstTxWarp>
              </a:bodyPr>
              <a:lstStyle/>
              <a:p>
                <a:endParaRPr lang="en-US"/>
              </a:p>
            </p:txBody>
          </p:sp>
          <p:sp>
            <p:nvSpPr>
              <p:cNvPr id="73358" name="Freeform 229"/>
              <p:cNvSpPr>
                <a:spLocks/>
              </p:cNvSpPr>
              <p:nvPr/>
            </p:nvSpPr>
            <p:spPr bwMode="auto">
              <a:xfrm>
                <a:off x="3785" y="2031"/>
                <a:ext cx="11" cy="7"/>
              </a:xfrm>
              <a:custGeom>
                <a:avLst/>
                <a:gdLst>
                  <a:gd name="T0" fmla="*/ 8 w 55"/>
                  <a:gd name="T1" fmla="*/ 37 h 37"/>
                  <a:gd name="T2" fmla="*/ 0 w 55"/>
                  <a:gd name="T3" fmla="*/ 20 h 37"/>
                  <a:gd name="T4" fmla="*/ 45 w 55"/>
                  <a:gd name="T5" fmla="*/ 0 h 37"/>
                  <a:gd name="T6" fmla="*/ 49 w 55"/>
                  <a:gd name="T7" fmla="*/ 0 h 37"/>
                  <a:gd name="T8" fmla="*/ 55 w 55"/>
                  <a:gd name="T9" fmla="*/ 18 h 37"/>
                  <a:gd name="T10" fmla="*/ 8 w 55"/>
                  <a:gd name="T11" fmla="*/ 37 h 37"/>
                  <a:gd name="T12" fmla="*/ 0 60000 65536"/>
                  <a:gd name="T13" fmla="*/ 0 60000 65536"/>
                  <a:gd name="T14" fmla="*/ 0 60000 65536"/>
                  <a:gd name="T15" fmla="*/ 0 60000 65536"/>
                  <a:gd name="T16" fmla="*/ 0 60000 65536"/>
                  <a:gd name="T17" fmla="*/ 0 60000 65536"/>
                  <a:gd name="T18" fmla="*/ 0 w 55"/>
                  <a:gd name="T19" fmla="*/ 0 h 37"/>
                  <a:gd name="T20" fmla="*/ 55 w 55"/>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5" h="37">
                    <a:moveTo>
                      <a:pt x="8" y="37"/>
                    </a:moveTo>
                    <a:lnTo>
                      <a:pt x="0" y="20"/>
                    </a:lnTo>
                    <a:lnTo>
                      <a:pt x="45" y="0"/>
                    </a:lnTo>
                    <a:lnTo>
                      <a:pt x="49" y="0"/>
                    </a:lnTo>
                    <a:lnTo>
                      <a:pt x="55" y="18"/>
                    </a:lnTo>
                    <a:lnTo>
                      <a:pt x="8" y="37"/>
                    </a:lnTo>
                    <a:close/>
                  </a:path>
                </a:pathLst>
              </a:custGeom>
              <a:noFill/>
              <a:ln w="9525">
                <a:noFill/>
                <a:round/>
                <a:headEnd/>
                <a:tailEnd/>
              </a:ln>
            </p:spPr>
            <p:txBody>
              <a:bodyPr>
                <a:prstTxWarp prst="textNoShape">
                  <a:avLst/>
                </a:prstTxWarp>
              </a:bodyPr>
              <a:lstStyle/>
              <a:p>
                <a:endParaRPr lang="en-US"/>
              </a:p>
            </p:txBody>
          </p:sp>
          <p:sp>
            <p:nvSpPr>
              <p:cNvPr id="73359" name="Freeform 230"/>
              <p:cNvSpPr>
                <a:spLocks/>
              </p:cNvSpPr>
              <p:nvPr/>
            </p:nvSpPr>
            <p:spPr bwMode="auto">
              <a:xfrm>
                <a:off x="3795" y="2027"/>
                <a:ext cx="11" cy="7"/>
              </a:xfrm>
              <a:custGeom>
                <a:avLst/>
                <a:gdLst>
                  <a:gd name="T0" fmla="*/ 6 w 52"/>
                  <a:gd name="T1" fmla="*/ 38 h 38"/>
                  <a:gd name="T2" fmla="*/ 0 w 52"/>
                  <a:gd name="T3" fmla="*/ 20 h 38"/>
                  <a:gd name="T4" fmla="*/ 46 w 52"/>
                  <a:gd name="T5" fmla="*/ 0 h 38"/>
                  <a:gd name="T6" fmla="*/ 52 w 52"/>
                  <a:gd name="T7" fmla="*/ 20 h 38"/>
                  <a:gd name="T8" fmla="*/ 6 w 52"/>
                  <a:gd name="T9" fmla="*/ 38 h 38"/>
                  <a:gd name="T10" fmla="*/ 0 60000 65536"/>
                  <a:gd name="T11" fmla="*/ 0 60000 65536"/>
                  <a:gd name="T12" fmla="*/ 0 60000 65536"/>
                  <a:gd name="T13" fmla="*/ 0 60000 65536"/>
                  <a:gd name="T14" fmla="*/ 0 60000 65536"/>
                  <a:gd name="T15" fmla="*/ 0 w 52"/>
                  <a:gd name="T16" fmla="*/ 0 h 38"/>
                  <a:gd name="T17" fmla="*/ 52 w 52"/>
                  <a:gd name="T18" fmla="*/ 38 h 38"/>
                </a:gdLst>
                <a:ahLst/>
                <a:cxnLst>
                  <a:cxn ang="T10">
                    <a:pos x="T0" y="T1"/>
                  </a:cxn>
                  <a:cxn ang="T11">
                    <a:pos x="T2" y="T3"/>
                  </a:cxn>
                  <a:cxn ang="T12">
                    <a:pos x="T4" y="T5"/>
                  </a:cxn>
                  <a:cxn ang="T13">
                    <a:pos x="T6" y="T7"/>
                  </a:cxn>
                  <a:cxn ang="T14">
                    <a:pos x="T8" y="T9"/>
                  </a:cxn>
                </a:cxnLst>
                <a:rect l="T15" t="T16" r="T17" b="T18"/>
                <a:pathLst>
                  <a:path w="52" h="38">
                    <a:moveTo>
                      <a:pt x="6" y="38"/>
                    </a:moveTo>
                    <a:lnTo>
                      <a:pt x="0" y="20"/>
                    </a:lnTo>
                    <a:lnTo>
                      <a:pt x="46" y="0"/>
                    </a:lnTo>
                    <a:lnTo>
                      <a:pt x="52" y="20"/>
                    </a:lnTo>
                    <a:lnTo>
                      <a:pt x="6" y="38"/>
                    </a:lnTo>
                    <a:close/>
                  </a:path>
                </a:pathLst>
              </a:custGeom>
              <a:noFill/>
              <a:ln w="9525">
                <a:noFill/>
                <a:round/>
                <a:headEnd/>
                <a:tailEnd/>
              </a:ln>
            </p:spPr>
            <p:txBody>
              <a:bodyPr>
                <a:prstTxWarp prst="textNoShape">
                  <a:avLst/>
                </a:prstTxWarp>
              </a:bodyPr>
              <a:lstStyle/>
              <a:p>
                <a:endParaRPr lang="en-US"/>
              </a:p>
            </p:txBody>
          </p:sp>
          <p:sp>
            <p:nvSpPr>
              <p:cNvPr id="73360" name="Freeform 231"/>
              <p:cNvSpPr>
                <a:spLocks/>
              </p:cNvSpPr>
              <p:nvPr/>
            </p:nvSpPr>
            <p:spPr bwMode="auto">
              <a:xfrm>
                <a:off x="3804" y="2023"/>
                <a:ext cx="11" cy="8"/>
              </a:xfrm>
              <a:custGeom>
                <a:avLst/>
                <a:gdLst>
                  <a:gd name="T0" fmla="*/ 6 w 51"/>
                  <a:gd name="T1" fmla="*/ 38 h 38"/>
                  <a:gd name="T2" fmla="*/ 0 w 51"/>
                  <a:gd name="T3" fmla="*/ 18 h 38"/>
                  <a:gd name="T4" fmla="*/ 43 w 51"/>
                  <a:gd name="T5" fmla="*/ 0 h 38"/>
                  <a:gd name="T6" fmla="*/ 51 w 51"/>
                  <a:gd name="T7" fmla="*/ 21 h 38"/>
                  <a:gd name="T8" fmla="*/ 6 w 51"/>
                  <a:gd name="T9" fmla="*/ 38 h 38"/>
                  <a:gd name="T10" fmla="*/ 0 60000 65536"/>
                  <a:gd name="T11" fmla="*/ 0 60000 65536"/>
                  <a:gd name="T12" fmla="*/ 0 60000 65536"/>
                  <a:gd name="T13" fmla="*/ 0 60000 65536"/>
                  <a:gd name="T14" fmla="*/ 0 60000 65536"/>
                  <a:gd name="T15" fmla="*/ 0 w 51"/>
                  <a:gd name="T16" fmla="*/ 0 h 38"/>
                  <a:gd name="T17" fmla="*/ 51 w 51"/>
                  <a:gd name="T18" fmla="*/ 38 h 38"/>
                </a:gdLst>
                <a:ahLst/>
                <a:cxnLst>
                  <a:cxn ang="T10">
                    <a:pos x="T0" y="T1"/>
                  </a:cxn>
                  <a:cxn ang="T11">
                    <a:pos x="T2" y="T3"/>
                  </a:cxn>
                  <a:cxn ang="T12">
                    <a:pos x="T4" y="T5"/>
                  </a:cxn>
                  <a:cxn ang="T13">
                    <a:pos x="T6" y="T7"/>
                  </a:cxn>
                  <a:cxn ang="T14">
                    <a:pos x="T8" y="T9"/>
                  </a:cxn>
                </a:cxnLst>
                <a:rect l="T15" t="T16" r="T17" b="T18"/>
                <a:pathLst>
                  <a:path w="51" h="38">
                    <a:moveTo>
                      <a:pt x="6" y="38"/>
                    </a:moveTo>
                    <a:lnTo>
                      <a:pt x="0" y="18"/>
                    </a:lnTo>
                    <a:lnTo>
                      <a:pt x="43" y="0"/>
                    </a:lnTo>
                    <a:lnTo>
                      <a:pt x="51" y="21"/>
                    </a:lnTo>
                    <a:lnTo>
                      <a:pt x="6" y="38"/>
                    </a:lnTo>
                    <a:close/>
                  </a:path>
                </a:pathLst>
              </a:custGeom>
              <a:noFill/>
              <a:ln w="9525">
                <a:noFill/>
                <a:round/>
                <a:headEnd/>
                <a:tailEnd/>
              </a:ln>
            </p:spPr>
            <p:txBody>
              <a:bodyPr>
                <a:prstTxWarp prst="textNoShape">
                  <a:avLst/>
                </a:prstTxWarp>
              </a:bodyPr>
              <a:lstStyle/>
              <a:p>
                <a:endParaRPr lang="en-US"/>
              </a:p>
            </p:txBody>
          </p:sp>
          <p:sp>
            <p:nvSpPr>
              <p:cNvPr id="73361" name="Freeform 232"/>
              <p:cNvSpPr>
                <a:spLocks/>
              </p:cNvSpPr>
              <p:nvPr/>
            </p:nvSpPr>
            <p:spPr bwMode="auto">
              <a:xfrm>
                <a:off x="3813" y="2021"/>
                <a:ext cx="11" cy="6"/>
              </a:xfrm>
              <a:custGeom>
                <a:avLst/>
                <a:gdLst>
                  <a:gd name="T0" fmla="*/ 8 w 53"/>
                  <a:gd name="T1" fmla="*/ 34 h 34"/>
                  <a:gd name="T2" fmla="*/ 0 w 53"/>
                  <a:gd name="T3" fmla="*/ 13 h 34"/>
                  <a:gd name="T4" fmla="*/ 44 w 53"/>
                  <a:gd name="T5" fmla="*/ 0 h 34"/>
                  <a:gd name="T6" fmla="*/ 53 w 53"/>
                  <a:gd name="T7" fmla="*/ 17 h 34"/>
                  <a:gd name="T8" fmla="*/ 8 w 53"/>
                  <a:gd name="T9" fmla="*/ 34 h 34"/>
                  <a:gd name="T10" fmla="*/ 0 60000 65536"/>
                  <a:gd name="T11" fmla="*/ 0 60000 65536"/>
                  <a:gd name="T12" fmla="*/ 0 60000 65536"/>
                  <a:gd name="T13" fmla="*/ 0 60000 65536"/>
                  <a:gd name="T14" fmla="*/ 0 60000 65536"/>
                  <a:gd name="T15" fmla="*/ 0 w 53"/>
                  <a:gd name="T16" fmla="*/ 0 h 34"/>
                  <a:gd name="T17" fmla="*/ 53 w 53"/>
                  <a:gd name="T18" fmla="*/ 34 h 34"/>
                </a:gdLst>
                <a:ahLst/>
                <a:cxnLst>
                  <a:cxn ang="T10">
                    <a:pos x="T0" y="T1"/>
                  </a:cxn>
                  <a:cxn ang="T11">
                    <a:pos x="T2" y="T3"/>
                  </a:cxn>
                  <a:cxn ang="T12">
                    <a:pos x="T4" y="T5"/>
                  </a:cxn>
                  <a:cxn ang="T13">
                    <a:pos x="T6" y="T7"/>
                  </a:cxn>
                  <a:cxn ang="T14">
                    <a:pos x="T8" y="T9"/>
                  </a:cxn>
                </a:cxnLst>
                <a:rect l="T15" t="T16" r="T17" b="T18"/>
                <a:pathLst>
                  <a:path w="53" h="34">
                    <a:moveTo>
                      <a:pt x="8" y="34"/>
                    </a:moveTo>
                    <a:lnTo>
                      <a:pt x="0" y="13"/>
                    </a:lnTo>
                    <a:lnTo>
                      <a:pt x="44" y="0"/>
                    </a:lnTo>
                    <a:lnTo>
                      <a:pt x="53" y="17"/>
                    </a:lnTo>
                    <a:lnTo>
                      <a:pt x="8" y="34"/>
                    </a:lnTo>
                    <a:close/>
                  </a:path>
                </a:pathLst>
              </a:custGeom>
              <a:noFill/>
              <a:ln w="9525">
                <a:noFill/>
                <a:round/>
                <a:headEnd/>
                <a:tailEnd/>
              </a:ln>
            </p:spPr>
            <p:txBody>
              <a:bodyPr>
                <a:prstTxWarp prst="textNoShape">
                  <a:avLst/>
                </a:prstTxWarp>
              </a:bodyPr>
              <a:lstStyle/>
              <a:p>
                <a:endParaRPr lang="en-US"/>
              </a:p>
            </p:txBody>
          </p:sp>
          <p:sp>
            <p:nvSpPr>
              <p:cNvPr id="73362" name="Freeform 233"/>
              <p:cNvSpPr>
                <a:spLocks/>
              </p:cNvSpPr>
              <p:nvPr/>
            </p:nvSpPr>
            <p:spPr bwMode="auto">
              <a:xfrm>
                <a:off x="3822" y="2018"/>
                <a:ext cx="9" cy="6"/>
              </a:xfrm>
              <a:custGeom>
                <a:avLst/>
                <a:gdLst>
                  <a:gd name="T0" fmla="*/ 9 w 48"/>
                  <a:gd name="T1" fmla="*/ 32 h 32"/>
                  <a:gd name="T2" fmla="*/ 0 w 48"/>
                  <a:gd name="T3" fmla="*/ 15 h 32"/>
                  <a:gd name="T4" fmla="*/ 43 w 48"/>
                  <a:gd name="T5" fmla="*/ 0 h 32"/>
                  <a:gd name="T6" fmla="*/ 48 w 48"/>
                  <a:gd name="T7" fmla="*/ 17 h 32"/>
                  <a:gd name="T8" fmla="*/ 9 w 48"/>
                  <a:gd name="T9" fmla="*/ 32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9" y="32"/>
                    </a:moveTo>
                    <a:lnTo>
                      <a:pt x="0" y="15"/>
                    </a:lnTo>
                    <a:lnTo>
                      <a:pt x="43" y="0"/>
                    </a:lnTo>
                    <a:lnTo>
                      <a:pt x="48" y="17"/>
                    </a:lnTo>
                    <a:lnTo>
                      <a:pt x="9" y="32"/>
                    </a:lnTo>
                    <a:close/>
                  </a:path>
                </a:pathLst>
              </a:custGeom>
              <a:noFill/>
              <a:ln w="9525">
                <a:noFill/>
                <a:round/>
                <a:headEnd/>
                <a:tailEnd/>
              </a:ln>
            </p:spPr>
            <p:txBody>
              <a:bodyPr>
                <a:prstTxWarp prst="textNoShape">
                  <a:avLst/>
                </a:prstTxWarp>
              </a:bodyPr>
              <a:lstStyle/>
              <a:p>
                <a:endParaRPr lang="en-US"/>
              </a:p>
            </p:txBody>
          </p:sp>
          <p:sp>
            <p:nvSpPr>
              <p:cNvPr id="73363" name="Freeform 234"/>
              <p:cNvSpPr>
                <a:spLocks/>
              </p:cNvSpPr>
              <p:nvPr/>
            </p:nvSpPr>
            <p:spPr bwMode="auto">
              <a:xfrm>
                <a:off x="3830" y="2015"/>
                <a:ext cx="10" cy="6"/>
              </a:xfrm>
              <a:custGeom>
                <a:avLst/>
                <a:gdLst>
                  <a:gd name="T0" fmla="*/ 5 w 46"/>
                  <a:gd name="T1" fmla="*/ 32 h 32"/>
                  <a:gd name="T2" fmla="*/ 0 w 46"/>
                  <a:gd name="T3" fmla="*/ 15 h 32"/>
                  <a:gd name="T4" fmla="*/ 40 w 46"/>
                  <a:gd name="T5" fmla="*/ 0 h 32"/>
                  <a:gd name="T6" fmla="*/ 46 w 46"/>
                  <a:gd name="T7" fmla="*/ 20 h 32"/>
                  <a:gd name="T8" fmla="*/ 5 w 46"/>
                  <a:gd name="T9" fmla="*/ 32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5" y="32"/>
                    </a:moveTo>
                    <a:lnTo>
                      <a:pt x="0" y="15"/>
                    </a:lnTo>
                    <a:lnTo>
                      <a:pt x="40" y="0"/>
                    </a:lnTo>
                    <a:lnTo>
                      <a:pt x="46" y="20"/>
                    </a:lnTo>
                    <a:lnTo>
                      <a:pt x="5" y="32"/>
                    </a:lnTo>
                    <a:close/>
                  </a:path>
                </a:pathLst>
              </a:custGeom>
              <a:noFill/>
              <a:ln w="9525">
                <a:noFill/>
                <a:round/>
                <a:headEnd/>
                <a:tailEnd/>
              </a:ln>
            </p:spPr>
            <p:txBody>
              <a:bodyPr>
                <a:prstTxWarp prst="textNoShape">
                  <a:avLst/>
                </a:prstTxWarp>
              </a:bodyPr>
              <a:lstStyle/>
              <a:p>
                <a:endParaRPr lang="en-US"/>
              </a:p>
            </p:txBody>
          </p:sp>
          <p:sp>
            <p:nvSpPr>
              <p:cNvPr id="73364" name="Freeform 235"/>
              <p:cNvSpPr>
                <a:spLocks/>
              </p:cNvSpPr>
              <p:nvPr/>
            </p:nvSpPr>
            <p:spPr bwMode="auto">
              <a:xfrm>
                <a:off x="3838" y="2012"/>
                <a:ext cx="9" cy="7"/>
              </a:xfrm>
              <a:custGeom>
                <a:avLst/>
                <a:gdLst>
                  <a:gd name="T0" fmla="*/ 6 w 44"/>
                  <a:gd name="T1" fmla="*/ 31 h 31"/>
                  <a:gd name="T2" fmla="*/ 0 w 44"/>
                  <a:gd name="T3" fmla="*/ 11 h 31"/>
                  <a:gd name="T4" fmla="*/ 38 w 44"/>
                  <a:gd name="T5" fmla="*/ 0 h 31"/>
                  <a:gd name="T6" fmla="*/ 40 w 44"/>
                  <a:gd name="T7" fmla="*/ 0 h 31"/>
                  <a:gd name="T8" fmla="*/ 44 w 44"/>
                  <a:gd name="T9" fmla="*/ 20 h 31"/>
                  <a:gd name="T10" fmla="*/ 6 w 44"/>
                  <a:gd name="T11" fmla="*/ 31 h 31"/>
                  <a:gd name="T12" fmla="*/ 0 60000 65536"/>
                  <a:gd name="T13" fmla="*/ 0 60000 65536"/>
                  <a:gd name="T14" fmla="*/ 0 60000 65536"/>
                  <a:gd name="T15" fmla="*/ 0 60000 65536"/>
                  <a:gd name="T16" fmla="*/ 0 60000 65536"/>
                  <a:gd name="T17" fmla="*/ 0 60000 65536"/>
                  <a:gd name="T18" fmla="*/ 0 w 44"/>
                  <a:gd name="T19" fmla="*/ 0 h 31"/>
                  <a:gd name="T20" fmla="*/ 44 w 44"/>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44" h="31">
                    <a:moveTo>
                      <a:pt x="6" y="31"/>
                    </a:moveTo>
                    <a:lnTo>
                      <a:pt x="0" y="11"/>
                    </a:lnTo>
                    <a:lnTo>
                      <a:pt x="38" y="0"/>
                    </a:lnTo>
                    <a:lnTo>
                      <a:pt x="40" y="0"/>
                    </a:lnTo>
                    <a:lnTo>
                      <a:pt x="44" y="20"/>
                    </a:lnTo>
                    <a:lnTo>
                      <a:pt x="6" y="31"/>
                    </a:lnTo>
                    <a:close/>
                  </a:path>
                </a:pathLst>
              </a:custGeom>
              <a:noFill/>
              <a:ln w="9525">
                <a:noFill/>
                <a:round/>
                <a:headEnd/>
                <a:tailEnd/>
              </a:ln>
            </p:spPr>
            <p:txBody>
              <a:bodyPr>
                <a:prstTxWarp prst="textNoShape">
                  <a:avLst/>
                </a:prstTxWarp>
              </a:bodyPr>
              <a:lstStyle/>
              <a:p>
                <a:endParaRPr lang="en-US"/>
              </a:p>
            </p:txBody>
          </p:sp>
          <p:sp>
            <p:nvSpPr>
              <p:cNvPr id="73365" name="Freeform 236"/>
              <p:cNvSpPr>
                <a:spLocks/>
              </p:cNvSpPr>
              <p:nvPr/>
            </p:nvSpPr>
            <p:spPr bwMode="auto">
              <a:xfrm>
                <a:off x="3846" y="2010"/>
                <a:ext cx="9" cy="6"/>
              </a:xfrm>
              <a:custGeom>
                <a:avLst/>
                <a:gdLst>
                  <a:gd name="T0" fmla="*/ 4 w 41"/>
                  <a:gd name="T1" fmla="*/ 32 h 32"/>
                  <a:gd name="T2" fmla="*/ 0 w 41"/>
                  <a:gd name="T3" fmla="*/ 12 h 32"/>
                  <a:gd name="T4" fmla="*/ 35 w 41"/>
                  <a:gd name="T5" fmla="*/ 0 h 32"/>
                  <a:gd name="T6" fmla="*/ 38 w 41"/>
                  <a:gd name="T7" fmla="*/ 0 h 32"/>
                  <a:gd name="T8" fmla="*/ 41 w 41"/>
                  <a:gd name="T9" fmla="*/ 21 h 32"/>
                  <a:gd name="T10" fmla="*/ 4 w 41"/>
                  <a:gd name="T11" fmla="*/ 32 h 32"/>
                  <a:gd name="T12" fmla="*/ 0 60000 65536"/>
                  <a:gd name="T13" fmla="*/ 0 60000 65536"/>
                  <a:gd name="T14" fmla="*/ 0 60000 65536"/>
                  <a:gd name="T15" fmla="*/ 0 60000 65536"/>
                  <a:gd name="T16" fmla="*/ 0 60000 65536"/>
                  <a:gd name="T17" fmla="*/ 0 60000 65536"/>
                  <a:gd name="T18" fmla="*/ 0 w 41"/>
                  <a:gd name="T19" fmla="*/ 0 h 32"/>
                  <a:gd name="T20" fmla="*/ 41 w 4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1" h="32">
                    <a:moveTo>
                      <a:pt x="4" y="32"/>
                    </a:moveTo>
                    <a:lnTo>
                      <a:pt x="0" y="12"/>
                    </a:lnTo>
                    <a:lnTo>
                      <a:pt x="35" y="0"/>
                    </a:lnTo>
                    <a:lnTo>
                      <a:pt x="38" y="0"/>
                    </a:lnTo>
                    <a:lnTo>
                      <a:pt x="41" y="21"/>
                    </a:lnTo>
                    <a:lnTo>
                      <a:pt x="4" y="32"/>
                    </a:lnTo>
                    <a:close/>
                  </a:path>
                </a:pathLst>
              </a:custGeom>
              <a:noFill/>
              <a:ln w="9525">
                <a:noFill/>
                <a:round/>
                <a:headEnd/>
                <a:tailEnd/>
              </a:ln>
            </p:spPr>
            <p:txBody>
              <a:bodyPr>
                <a:prstTxWarp prst="textNoShape">
                  <a:avLst/>
                </a:prstTxWarp>
              </a:bodyPr>
              <a:lstStyle/>
              <a:p>
                <a:endParaRPr lang="en-US"/>
              </a:p>
            </p:txBody>
          </p:sp>
          <p:sp>
            <p:nvSpPr>
              <p:cNvPr id="73366" name="Freeform 237"/>
              <p:cNvSpPr>
                <a:spLocks/>
              </p:cNvSpPr>
              <p:nvPr/>
            </p:nvSpPr>
            <p:spPr bwMode="auto">
              <a:xfrm>
                <a:off x="3854" y="2008"/>
                <a:ext cx="8" cy="6"/>
              </a:xfrm>
              <a:custGeom>
                <a:avLst/>
                <a:gdLst>
                  <a:gd name="T0" fmla="*/ 3 w 40"/>
                  <a:gd name="T1" fmla="*/ 30 h 30"/>
                  <a:gd name="T2" fmla="*/ 0 w 40"/>
                  <a:gd name="T3" fmla="*/ 9 h 30"/>
                  <a:gd name="T4" fmla="*/ 35 w 40"/>
                  <a:gd name="T5" fmla="*/ 0 h 30"/>
                  <a:gd name="T6" fmla="*/ 40 w 40"/>
                  <a:gd name="T7" fmla="*/ 21 h 30"/>
                  <a:gd name="T8" fmla="*/ 3 w 40"/>
                  <a:gd name="T9" fmla="*/ 30 h 30"/>
                  <a:gd name="T10" fmla="*/ 0 60000 65536"/>
                  <a:gd name="T11" fmla="*/ 0 60000 65536"/>
                  <a:gd name="T12" fmla="*/ 0 60000 65536"/>
                  <a:gd name="T13" fmla="*/ 0 60000 65536"/>
                  <a:gd name="T14" fmla="*/ 0 60000 65536"/>
                  <a:gd name="T15" fmla="*/ 0 w 40"/>
                  <a:gd name="T16" fmla="*/ 0 h 30"/>
                  <a:gd name="T17" fmla="*/ 40 w 40"/>
                  <a:gd name="T18" fmla="*/ 30 h 30"/>
                </a:gdLst>
                <a:ahLst/>
                <a:cxnLst>
                  <a:cxn ang="T10">
                    <a:pos x="T0" y="T1"/>
                  </a:cxn>
                  <a:cxn ang="T11">
                    <a:pos x="T2" y="T3"/>
                  </a:cxn>
                  <a:cxn ang="T12">
                    <a:pos x="T4" y="T5"/>
                  </a:cxn>
                  <a:cxn ang="T13">
                    <a:pos x="T6" y="T7"/>
                  </a:cxn>
                  <a:cxn ang="T14">
                    <a:pos x="T8" y="T9"/>
                  </a:cxn>
                </a:cxnLst>
                <a:rect l="T15" t="T16" r="T17" b="T18"/>
                <a:pathLst>
                  <a:path w="40" h="30">
                    <a:moveTo>
                      <a:pt x="3" y="30"/>
                    </a:moveTo>
                    <a:lnTo>
                      <a:pt x="0" y="9"/>
                    </a:lnTo>
                    <a:lnTo>
                      <a:pt x="35" y="0"/>
                    </a:lnTo>
                    <a:lnTo>
                      <a:pt x="40" y="21"/>
                    </a:lnTo>
                    <a:lnTo>
                      <a:pt x="3" y="30"/>
                    </a:lnTo>
                    <a:close/>
                  </a:path>
                </a:pathLst>
              </a:custGeom>
              <a:noFill/>
              <a:ln w="9525">
                <a:noFill/>
                <a:round/>
                <a:headEnd/>
                <a:tailEnd/>
              </a:ln>
            </p:spPr>
            <p:txBody>
              <a:bodyPr>
                <a:prstTxWarp prst="textNoShape">
                  <a:avLst/>
                </a:prstTxWarp>
              </a:bodyPr>
              <a:lstStyle/>
              <a:p>
                <a:endParaRPr lang="en-US"/>
              </a:p>
            </p:txBody>
          </p:sp>
          <p:sp>
            <p:nvSpPr>
              <p:cNvPr id="73367" name="Freeform 238"/>
              <p:cNvSpPr>
                <a:spLocks/>
              </p:cNvSpPr>
              <p:nvPr/>
            </p:nvSpPr>
            <p:spPr bwMode="auto">
              <a:xfrm>
                <a:off x="3861" y="2007"/>
                <a:ext cx="7" cy="5"/>
              </a:xfrm>
              <a:custGeom>
                <a:avLst/>
                <a:gdLst>
                  <a:gd name="T0" fmla="*/ 5 w 37"/>
                  <a:gd name="T1" fmla="*/ 29 h 29"/>
                  <a:gd name="T2" fmla="*/ 0 w 37"/>
                  <a:gd name="T3" fmla="*/ 8 h 29"/>
                  <a:gd name="T4" fmla="*/ 34 w 37"/>
                  <a:gd name="T5" fmla="*/ 0 h 29"/>
                  <a:gd name="T6" fmla="*/ 37 w 37"/>
                  <a:gd name="T7" fmla="*/ 20 h 29"/>
                  <a:gd name="T8" fmla="*/ 5 w 37"/>
                  <a:gd name="T9" fmla="*/ 29 h 29"/>
                  <a:gd name="T10" fmla="*/ 0 60000 65536"/>
                  <a:gd name="T11" fmla="*/ 0 60000 65536"/>
                  <a:gd name="T12" fmla="*/ 0 60000 65536"/>
                  <a:gd name="T13" fmla="*/ 0 60000 65536"/>
                  <a:gd name="T14" fmla="*/ 0 60000 65536"/>
                  <a:gd name="T15" fmla="*/ 0 w 37"/>
                  <a:gd name="T16" fmla="*/ 0 h 29"/>
                  <a:gd name="T17" fmla="*/ 37 w 37"/>
                  <a:gd name="T18" fmla="*/ 29 h 29"/>
                </a:gdLst>
                <a:ahLst/>
                <a:cxnLst>
                  <a:cxn ang="T10">
                    <a:pos x="T0" y="T1"/>
                  </a:cxn>
                  <a:cxn ang="T11">
                    <a:pos x="T2" y="T3"/>
                  </a:cxn>
                  <a:cxn ang="T12">
                    <a:pos x="T4" y="T5"/>
                  </a:cxn>
                  <a:cxn ang="T13">
                    <a:pos x="T6" y="T7"/>
                  </a:cxn>
                  <a:cxn ang="T14">
                    <a:pos x="T8" y="T9"/>
                  </a:cxn>
                </a:cxnLst>
                <a:rect l="T15" t="T16" r="T17" b="T18"/>
                <a:pathLst>
                  <a:path w="37" h="29">
                    <a:moveTo>
                      <a:pt x="5" y="29"/>
                    </a:moveTo>
                    <a:lnTo>
                      <a:pt x="0" y="8"/>
                    </a:lnTo>
                    <a:lnTo>
                      <a:pt x="34" y="0"/>
                    </a:lnTo>
                    <a:lnTo>
                      <a:pt x="37" y="20"/>
                    </a:lnTo>
                    <a:lnTo>
                      <a:pt x="5" y="29"/>
                    </a:lnTo>
                    <a:close/>
                  </a:path>
                </a:pathLst>
              </a:custGeom>
              <a:noFill/>
              <a:ln w="9525">
                <a:noFill/>
                <a:round/>
                <a:headEnd/>
                <a:tailEnd/>
              </a:ln>
            </p:spPr>
            <p:txBody>
              <a:bodyPr>
                <a:prstTxWarp prst="textNoShape">
                  <a:avLst/>
                </a:prstTxWarp>
              </a:bodyPr>
              <a:lstStyle/>
              <a:p>
                <a:endParaRPr lang="en-US"/>
              </a:p>
            </p:txBody>
          </p:sp>
          <p:sp>
            <p:nvSpPr>
              <p:cNvPr id="73368" name="Freeform 239"/>
              <p:cNvSpPr>
                <a:spLocks/>
              </p:cNvSpPr>
              <p:nvPr/>
            </p:nvSpPr>
            <p:spPr bwMode="auto">
              <a:xfrm>
                <a:off x="3868" y="2006"/>
                <a:ext cx="7" cy="5"/>
              </a:xfrm>
              <a:custGeom>
                <a:avLst/>
                <a:gdLst>
                  <a:gd name="T0" fmla="*/ 3 w 35"/>
                  <a:gd name="T1" fmla="*/ 25 h 25"/>
                  <a:gd name="T2" fmla="*/ 0 w 35"/>
                  <a:gd name="T3" fmla="*/ 5 h 25"/>
                  <a:gd name="T4" fmla="*/ 32 w 35"/>
                  <a:gd name="T5" fmla="*/ 0 h 25"/>
                  <a:gd name="T6" fmla="*/ 35 w 35"/>
                  <a:gd name="T7" fmla="*/ 19 h 25"/>
                  <a:gd name="T8" fmla="*/ 3 w 35"/>
                  <a:gd name="T9" fmla="*/ 25 h 25"/>
                  <a:gd name="T10" fmla="*/ 0 60000 65536"/>
                  <a:gd name="T11" fmla="*/ 0 60000 65536"/>
                  <a:gd name="T12" fmla="*/ 0 60000 65536"/>
                  <a:gd name="T13" fmla="*/ 0 60000 65536"/>
                  <a:gd name="T14" fmla="*/ 0 60000 65536"/>
                  <a:gd name="T15" fmla="*/ 0 w 35"/>
                  <a:gd name="T16" fmla="*/ 0 h 25"/>
                  <a:gd name="T17" fmla="*/ 35 w 35"/>
                  <a:gd name="T18" fmla="*/ 25 h 25"/>
                </a:gdLst>
                <a:ahLst/>
                <a:cxnLst>
                  <a:cxn ang="T10">
                    <a:pos x="T0" y="T1"/>
                  </a:cxn>
                  <a:cxn ang="T11">
                    <a:pos x="T2" y="T3"/>
                  </a:cxn>
                  <a:cxn ang="T12">
                    <a:pos x="T4" y="T5"/>
                  </a:cxn>
                  <a:cxn ang="T13">
                    <a:pos x="T6" y="T7"/>
                  </a:cxn>
                  <a:cxn ang="T14">
                    <a:pos x="T8" y="T9"/>
                  </a:cxn>
                </a:cxnLst>
                <a:rect l="T15" t="T16" r="T17" b="T18"/>
                <a:pathLst>
                  <a:path w="35" h="25">
                    <a:moveTo>
                      <a:pt x="3" y="25"/>
                    </a:moveTo>
                    <a:lnTo>
                      <a:pt x="0" y="5"/>
                    </a:lnTo>
                    <a:lnTo>
                      <a:pt x="32" y="0"/>
                    </a:lnTo>
                    <a:lnTo>
                      <a:pt x="35" y="19"/>
                    </a:lnTo>
                    <a:lnTo>
                      <a:pt x="3" y="25"/>
                    </a:lnTo>
                    <a:close/>
                  </a:path>
                </a:pathLst>
              </a:custGeom>
              <a:noFill/>
              <a:ln w="9525">
                <a:noFill/>
                <a:round/>
                <a:headEnd/>
                <a:tailEnd/>
              </a:ln>
            </p:spPr>
            <p:txBody>
              <a:bodyPr>
                <a:prstTxWarp prst="textNoShape">
                  <a:avLst/>
                </a:prstTxWarp>
              </a:bodyPr>
              <a:lstStyle/>
              <a:p>
                <a:endParaRPr lang="en-US"/>
              </a:p>
            </p:txBody>
          </p:sp>
          <p:sp>
            <p:nvSpPr>
              <p:cNvPr id="73369" name="Freeform 240"/>
              <p:cNvSpPr>
                <a:spLocks/>
              </p:cNvSpPr>
              <p:nvPr/>
            </p:nvSpPr>
            <p:spPr bwMode="auto">
              <a:xfrm>
                <a:off x="3874" y="2004"/>
                <a:ext cx="7" cy="5"/>
              </a:xfrm>
              <a:custGeom>
                <a:avLst/>
                <a:gdLst>
                  <a:gd name="T0" fmla="*/ 3 w 35"/>
                  <a:gd name="T1" fmla="*/ 26 h 26"/>
                  <a:gd name="T2" fmla="*/ 0 w 35"/>
                  <a:gd name="T3" fmla="*/ 7 h 26"/>
                  <a:gd name="T4" fmla="*/ 31 w 35"/>
                  <a:gd name="T5" fmla="*/ 0 h 26"/>
                  <a:gd name="T6" fmla="*/ 35 w 35"/>
                  <a:gd name="T7" fmla="*/ 20 h 26"/>
                  <a:gd name="T8" fmla="*/ 3 w 35"/>
                  <a:gd name="T9" fmla="*/ 26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 y="26"/>
                    </a:moveTo>
                    <a:lnTo>
                      <a:pt x="0" y="7"/>
                    </a:lnTo>
                    <a:lnTo>
                      <a:pt x="31" y="0"/>
                    </a:lnTo>
                    <a:lnTo>
                      <a:pt x="35" y="20"/>
                    </a:lnTo>
                    <a:lnTo>
                      <a:pt x="3" y="26"/>
                    </a:lnTo>
                    <a:close/>
                  </a:path>
                </a:pathLst>
              </a:custGeom>
              <a:noFill/>
              <a:ln w="9525">
                <a:noFill/>
                <a:round/>
                <a:headEnd/>
                <a:tailEnd/>
              </a:ln>
            </p:spPr>
            <p:txBody>
              <a:bodyPr>
                <a:prstTxWarp prst="textNoShape">
                  <a:avLst/>
                </a:prstTxWarp>
              </a:bodyPr>
              <a:lstStyle/>
              <a:p>
                <a:endParaRPr lang="en-US"/>
              </a:p>
            </p:txBody>
          </p:sp>
          <p:sp>
            <p:nvSpPr>
              <p:cNvPr id="73370" name="Freeform 241"/>
              <p:cNvSpPr>
                <a:spLocks/>
              </p:cNvSpPr>
              <p:nvPr/>
            </p:nvSpPr>
            <p:spPr bwMode="auto">
              <a:xfrm>
                <a:off x="3880" y="2003"/>
                <a:ext cx="7" cy="5"/>
              </a:xfrm>
              <a:custGeom>
                <a:avLst/>
                <a:gdLst>
                  <a:gd name="T0" fmla="*/ 4 w 32"/>
                  <a:gd name="T1" fmla="*/ 26 h 26"/>
                  <a:gd name="T2" fmla="*/ 0 w 32"/>
                  <a:gd name="T3" fmla="*/ 6 h 26"/>
                  <a:gd name="T4" fmla="*/ 29 w 32"/>
                  <a:gd name="T5" fmla="*/ 0 h 26"/>
                  <a:gd name="T6" fmla="*/ 32 w 32"/>
                  <a:gd name="T7" fmla="*/ 21 h 26"/>
                  <a:gd name="T8" fmla="*/ 4 w 32"/>
                  <a:gd name="T9" fmla="*/ 26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4" y="26"/>
                    </a:moveTo>
                    <a:lnTo>
                      <a:pt x="0" y="6"/>
                    </a:lnTo>
                    <a:lnTo>
                      <a:pt x="29" y="0"/>
                    </a:lnTo>
                    <a:lnTo>
                      <a:pt x="32" y="21"/>
                    </a:lnTo>
                    <a:lnTo>
                      <a:pt x="4" y="26"/>
                    </a:lnTo>
                    <a:close/>
                  </a:path>
                </a:pathLst>
              </a:custGeom>
              <a:noFill/>
              <a:ln w="9525">
                <a:noFill/>
                <a:round/>
                <a:headEnd/>
                <a:tailEnd/>
              </a:ln>
            </p:spPr>
            <p:txBody>
              <a:bodyPr>
                <a:prstTxWarp prst="textNoShape">
                  <a:avLst/>
                </a:prstTxWarp>
              </a:bodyPr>
              <a:lstStyle/>
              <a:p>
                <a:endParaRPr lang="en-US"/>
              </a:p>
            </p:txBody>
          </p:sp>
          <p:sp>
            <p:nvSpPr>
              <p:cNvPr id="73371" name="Freeform 242"/>
              <p:cNvSpPr>
                <a:spLocks/>
              </p:cNvSpPr>
              <p:nvPr/>
            </p:nvSpPr>
            <p:spPr bwMode="auto">
              <a:xfrm>
                <a:off x="3886" y="2002"/>
                <a:ext cx="6" cy="5"/>
              </a:xfrm>
              <a:custGeom>
                <a:avLst/>
                <a:gdLst>
                  <a:gd name="T0" fmla="*/ 3 w 29"/>
                  <a:gd name="T1" fmla="*/ 26 h 26"/>
                  <a:gd name="T2" fmla="*/ 0 w 29"/>
                  <a:gd name="T3" fmla="*/ 5 h 26"/>
                  <a:gd name="T4" fmla="*/ 26 w 29"/>
                  <a:gd name="T5" fmla="*/ 0 h 26"/>
                  <a:gd name="T6" fmla="*/ 29 w 29"/>
                  <a:gd name="T7" fmla="*/ 20 h 26"/>
                  <a:gd name="T8" fmla="*/ 3 w 29"/>
                  <a:gd name="T9" fmla="*/ 26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3" y="26"/>
                    </a:moveTo>
                    <a:lnTo>
                      <a:pt x="0" y="5"/>
                    </a:lnTo>
                    <a:lnTo>
                      <a:pt x="26" y="0"/>
                    </a:lnTo>
                    <a:lnTo>
                      <a:pt x="29" y="20"/>
                    </a:lnTo>
                    <a:lnTo>
                      <a:pt x="3" y="26"/>
                    </a:lnTo>
                    <a:close/>
                  </a:path>
                </a:pathLst>
              </a:custGeom>
              <a:noFill/>
              <a:ln w="9525">
                <a:noFill/>
                <a:round/>
                <a:headEnd/>
                <a:tailEnd/>
              </a:ln>
            </p:spPr>
            <p:txBody>
              <a:bodyPr>
                <a:prstTxWarp prst="textNoShape">
                  <a:avLst/>
                </a:prstTxWarp>
              </a:bodyPr>
              <a:lstStyle/>
              <a:p>
                <a:endParaRPr lang="en-US"/>
              </a:p>
            </p:txBody>
          </p:sp>
          <p:sp>
            <p:nvSpPr>
              <p:cNvPr id="73372" name="Freeform 243"/>
              <p:cNvSpPr>
                <a:spLocks/>
              </p:cNvSpPr>
              <p:nvPr/>
            </p:nvSpPr>
            <p:spPr bwMode="auto">
              <a:xfrm>
                <a:off x="3891" y="2001"/>
                <a:ext cx="6" cy="5"/>
              </a:xfrm>
              <a:custGeom>
                <a:avLst/>
                <a:gdLst>
                  <a:gd name="T0" fmla="*/ 3 w 29"/>
                  <a:gd name="T1" fmla="*/ 23 h 23"/>
                  <a:gd name="T2" fmla="*/ 0 w 29"/>
                  <a:gd name="T3" fmla="*/ 3 h 23"/>
                  <a:gd name="T4" fmla="*/ 26 w 29"/>
                  <a:gd name="T5" fmla="*/ 0 h 23"/>
                  <a:gd name="T6" fmla="*/ 29 w 29"/>
                  <a:gd name="T7" fmla="*/ 21 h 23"/>
                  <a:gd name="T8" fmla="*/ 3 w 29"/>
                  <a:gd name="T9" fmla="*/ 23 h 23"/>
                  <a:gd name="T10" fmla="*/ 0 60000 65536"/>
                  <a:gd name="T11" fmla="*/ 0 60000 65536"/>
                  <a:gd name="T12" fmla="*/ 0 60000 65536"/>
                  <a:gd name="T13" fmla="*/ 0 60000 65536"/>
                  <a:gd name="T14" fmla="*/ 0 60000 65536"/>
                  <a:gd name="T15" fmla="*/ 0 w 29"/>
                  <a:gd name="T16" fmla="*/ 0 h 23"/>
                  <a:gd name="T17" fmla="*/ 29 w 29"/>
                  <a:gd name="T18" fmla="*/ 23 h 23"/>
                </a:gdLst>
                <a:ahLst/>
                <a:cxnLst>
                  <a:cxn ang="T10">
                    <a:pos x="T0" y="T1"/>
                  </a:cxn>
                  <a:cxn ang="T11">
                    <a:pos x="T2" y="T3"/>
                  </a:cxn>
                  <a:cxn ang="T12">
                    <a:pos x="T4" y="T5"/>
                  </a:cxn>
                  <a:cxn ang="T13">
                    <a:pos x="T6" y="T7"/>
                  </a:cxn>
                  <a:cxn ang="T14">
                    <a:pos x="T8" y="T9"/>
                  </a:cxn>
                </a:cxnLst>
                <a:rect l="T15" t="T16" r="T17" b="T18"/>
                <a:pathLst>
                  <a:path w="29" h="23">
                    <a:moveTo>
                      <a:pt x="3" y="23"/>
                    </a:moveTo>
                    <a:lnTo>
                      <a:pt x="0" y="3"/>
                    </a:lnTo>
                    <a:lnTo>
                      <a:pt x="26" y="0"/>
                    </a:lnTo>
                    <a:lnTo>
                      <a:pt x="29" y="21"/>
                    </a:lnTo>
                    <a:lnTo>
                      <a:pt x="3" y="23"/>
                    </a:lnTo>
                    <a:close/>
                  </a:path>
                </a:pathLst>
              </a:custGeom>
              <a:noFill/>
              <a:ln w="9525">
                <a:noFill/>
                <a:round/>
                <a:headEnd/>
                <a:tailEnd/>
              </a:ln>
            </p:spPr>
            <p:txBody>
              <a:bodyPr>
                <a:prstTxWarp prst="textNoShape">
                  <a:avLst/>
                </a:prstTxWarp>
              </a:bodyPr>
              <a:lstStyle/>
              <a:p>
                <a:endParaRPr lang="en-US"/>
              </a:p>
            </p:txBody>
          </p:sp>
          <p:sp>
            <p:nvSpPr>
              <p:cNvPr id="73373" name="Freeform 244"/>
              <p:cNvSpPr>
                <a:spLocks/>
              </p:cNvSpPr>
              <p:nvPr/>
            </p:nvSpPr>
            <p:spPr bwMode="auto">
              <a:xfrm>
                <a:off x="3897" y="2001"/>
                <a:ext cx="5" cy="5"/>
              </a:xfrm>
              <a:custGeom>
                <a:avLst/>
                <a:gdLst>
                  <a:gd name="T0" fmla="*/ 3 w 26"/>
                  <a:gd name="T1" fmla="*/ 24 h 24"/>
                  <a:gd name="T2" fmla="*/ 0 w 26"/>
                  <a:gd name="T3" fmla="*/ 3 h 24"/>
                  <a:gd name="T4" fmla="*/ 24 w 26"/>
                  <a:gd name="T5" fmla="*/ 0 h 24"/>
                  <a:gd name="T6" fmla="*/ 26 w 26"/>
                  <a:gd name="T7" fmla="*/ 20 h 24"/>
                  <a:gd name="T8" fmla="*/ 3 w 26"/>
                  <a:gd name="T9" fmla="*/ 24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3" y="24"/>
                    </a:moveTo>
                    <a:lnTo>
                      <a:pt x="0" y="3"/>
                    </a:lnTo>
                    <a:lnTo>
                      <a:pt x="24" y="0"/>
                    </a:lnTo>
                    <a:lnTo>
                      <a:pt x="26" y="20"/>
                    </a:lnTo>
                    <a:lnTo>
                      <a:pt x="3" y="24"/>
                    </a:lnTo>
                    <a:close/>
                  </a:path>
                </a:pathLst>
              </a:custGeom>
              <a:noFill/>
              <a:ln w="9525">
                <a:noFill/>
                <a:round/>
                <a:headEnd/>
                <a:tailEnd/>
              </a:ln>
            </p:spPr>
            <p:txBody>
              <a:bodyPr>
                <a:prstTxWarp prst="textNoShape">
                  <a:avLst/>
                </a:prstTxWarp>
              </a:bodyPr>
              <a:lstStyle/>
              <a:p>
                <a:endParaRPr lang="en-US"/>
              </a:p>
            </p:txBody>
          </p:sp>
          <p:sp>
            <p:nvSpPr>
              <p:cNvPr id="73374" name="Freeform 245"/>
              <p:cNvSpPr>
                <a:spLocks/>
              </p:cNvSpPr>
              <p:nvPr/>
            </p:nvSpPr>
            <p:spPr bwMode="auto">
              <a:xfrm>
                <a:off x="3901" y="2000"/>
                <a:ext cx="5" cy="5"/>
              </a:xfrm>
              <a:custGeom>
                <a:avLst/>
                <a:gdLst>
                  <a:gd name="T0" fmla="*/ 2 w 25"/>
                  <a:gd name="T1" fmla="*/ 22 h 22"/>
                  <a:gd name="T2" fmla="*/ 0 w 25"/>
                  <a:gd name="T3" fmla="*/ 2 h 22"/>
                  <a:gd name="T4" fmla="*/ 22 w 25"/>
                  <a:gd name="T5" fmla="*/ 0 h 22"/>
                  <a:gd name="T6" fmla="*/ 25 w 25"/>
                  <a:gd name="T7" fmla="*/ 19 h 22"/>
                  <a:gd name="T8" fmla="*/ 2 w 25"/>
                  <a:gd name="T9" fmla="*/ 22 h 22"/>
                  <a:gd name="T10" fmla="*/ 0 60000 65536"/>
                  <a:gd name="T11" fmla="*/ 0 60000 65536"/>
                  <a:gd name="T12" fmla="*/ 0 60000 65536"/>
                  <a:gd name="T13" fmla="*/ 0 60000 65536"/>
                  <a:gd name="T14" fmla="*/ 0 60000 65536"/>
                  <a:gd name="T15" fmla="*/ 0 w 25"/>
                  <a:gd name="T16" fmla="*/ 0 h 22"/>
                  <a:gd name="T17" fmla="*/ 25 w 25"/>
                  <a:gd name="T18" fmla="*/ 22 h 22"/>
                </a:gdLst>
                <a:ahLst/>
                <a:cxnLst>
                  <a:cxn ang="T10">
                    <a:pos x="T0" y="T1"/>
                  </a:cxn>
                  <a:cxn ang="T11">
                    <a:pos x="T2" y="T3"/>
                  </a:cxn>
                  <a:cxn ang="T12">
                    <a:pos x="T4" y="T5"/>
                  </a:cxn>
                  <a:cxn ang="T13">
                    <a:pos x="T6" y="T7"/>
                  </a:cxn>
                  <a:cxn ang="T14">
                    <a:pos x="T8" y="T9"/>
                  </a:cxn>
                </a:cxnLst>
                <a:rect l="T15" t="T16" r="T17" b="T18"/>
                <a:pathLst>
                  <a:path w="25" h="22">
                    <a:moveTo>
                      <a:pt x="2" y="22"/>
                    </a:moveTo>
                    <a:lnTo>
                      <a:pt x="0" y="2"/>
                    </a:lnTo>
                    <a:lnTo>
                      <a:pt x="22" y="0"/>
                    </a:lnTo>
                    <a:lnTo>
                      <a:pt x="25" y="19"/>
                    </a:lnTo>
                    <a:lnTo>
                      <a:pt x="2" y="22"/>
                    </a:lnTo>
                    <a:close/>
                  </a:path>
                </a:pathLst>
              </a:custGeom>
              <a:noFill/>
              <a:ln w="9525">
                <a:noFill/>
                <a:round/>
                <a:headEnd/>
                <a:tailEnd/>
              </a:ln>
            </p:spPr>
            <p:txBody>
              <a:bodyPr>
                <a:prstTxWarp prst="textNoShape">
                  <a:avLst/>
                </a:prstTxWarp>
              </a:bodyPr>
              <a:lstStyle/>
              <a:p>
                <a:endParaRPr lang="en-US"/>
              </a:p>
            </p:txBody>
          </p:sp>
          <p:sp>
            <p:nvSpPr>
              <p:cNvPr id="73375" name="Freeform 246"/>
              <p:cNvSpPr>
                <a:spLocks/>
              </p:cNvSpPr>
              <p:nvPr/>
            </p:nvSpPr>
            <p:spPr bwMode="auto">
              <a:xfrm>
                <a:off x="3906" y="2000"/>
                <a:ext cx="4" cy="4"/>
              </a:xfrm>
              <a:custGeom>
                <a:avLst/>
                <a:gdLst>
                  <a:gd name="T0" fmla="*/ 3 w 21"/>
                  <a:gd name="T1" fmla="*/ 19 h 19"/>
                  <a:gd name="T2" fmla="*/ 0 w 21"/>
                  <a:gd name="T3" fmla="*/ 0 h 19"/>
                  <a:gd name="T4" fmla="*/ 21 w 21"/>
                  <a:gd name="T5" fmla="*/ 0 h 19"/>
                  <a:gd name="T6" fmla="*/ 21 w 21"/>
                  <a:gd name="T7" fmla="*/ 17 h 19"/>
                  <a:gd name="T8" fmla="*/ 3 w 21"/>
                  <a:gd name="T9" fmla="*/ 19 h 19"/>
                  <a:gd name="T10" fmla="*/ 0 60000 65536"/>
                  <a:gd name="T11" fmla="*/ 0 60000 65536"/>
                  <a:gd name="T12" fmla="*/ 0 60000 65536"/>
                  <a:gd name="T13" fmla="*/ 0 60000 65536"/>
                  <a:gd name="T14" fmla="*/ 0 60000 65536"/>
                  <a:gd name="T15" fmla="*/ 0 w 21"/>
                  <a:gd name="T16" fmla="*/ 0 h 19"/>
                  <a:gd name="T17" fmla="*/ 21 w 21"/>
                  <a:gd name="T18" fmla="*/ 19 h 19"/>
                </a:gdLst>
                <a:ahLst/>
                <a:cxnLst>
                  <a:cxn ang="T10">
                    <a:pos x="T0" y="T1"/>
                  </a:cxn>
                  <a:cxn ang="T11">
                    <a:pos x="T2" y="T3"/>
                  </a:cxn>
                  <a:cxn ang="T12">
                    <a:pos x="T4" y="T5"/>
                  </a:cxn>
                  <a:cxn ang="T13">
                    <a:pos x="T6" y="T7"/>
                  </a:cxn>
                  <a:cxn ang="T14">
                    <a:pos x="T8" y="T9"/>
                  </a:cxn>
                </a:cxnLst>
                <a:rect l="T15" t="T16" r="T17" b="T18"/>
                <a:pathLst>
                  <a:path w="21" h="19">
                    <a:moveTo>
                      <a:pt x="3" y="19"/>
                    </a:moveTo>
                    <a:lnTo>
                      <a:pt x="0" y="0"/>
                    </a:lnTo>
                    <a:lnTo>
                      <a:pt x="21" y="0"/>
                    </a:lnTo>
                    <a:lnTo>
                      <a:pt x="21" y="17"/>
                    </a:lnTo>
                    <a:lnTo>
                      <a:pt x="3" y="19"/>
                    </a:lnTo>
                    <a:close/>
                  </a:path>
                </a:pathLst>
              </a:custGeom>
              <a:noFill/>
              <a:ln w="9525">
                <a:noFill/>
                <a:round/>
                <a:headEnd/>
                <a:tailEnd/>
              </a:ln>
            </p:spPr>
            <p:txBody>
              <a:bodyPr>
                <a:prstTxWarp prst="textNoShape">
                  <a:avLst/>
                </a:prstTxWarp>
              </a:bodyPr>
              <a:lstStyle/>
              <a:p>
                <a:endParaRPr lang="en-US"/>
              </a:p>
            </p:txBody>
          </p:sp>
          <p:sp>
            <p:nvSpPr>
              <p:cNvPr id="73376" name="Freeform 247"/>
              <p:cNvSpPr>
                <a:spLocks/>
              </p:cNvSpPr>
              <p:nvPr/>
            </p:nvSpPr>
            <p:spPr bwMode="auto">
              <a:xfrm>
                <a:off x="3910" y="2000"/>
                <a:ext cx="3" cy="4"/>
              </a:xfrm>
              <a:custGeom>
                <a:avLst/>
                <a:gdLst>
                  <a:gd name="T0" fmla="*/ 0 w 17"/>
                  <a:gd name="T1" fmla="*/ 21 h 21"/>
                  <a:gd name="T2" fmla="*/ 0 w 17"/>
                  <a:gd name="T3" fmla="*/ 4 h 21"/>
                  <a:gd name="T4" fmla="*/ 17 w 17"/>
                  <a:gd name="T5" fmla="*/ 0 h 21"/>
                  <a:gd name="T6" fmla="*/ 17 w 17"/>
                  <a:gd name="T7" fmla="*/ 21 h 21"/>
                  <a:gd name="T8" fmla="*/ 0 w 17"/>
                  <a:gd name="T9" fmla="*/ 21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0" y="21"/>
                    </a:moveTo>
                    <a:lnTo>
                      <a:pt x="0" y="4"/>
                    </a:lnTo>
                    <a:lnTo>
                      <a:pt x="17" y="0"/>
                    </a:lnTo>
                    <a:lnTo>
                      <a:pt x="17" y="21"/>
                    </a:lnTo>
                    <a:lnTo>
                      <a:pt x="0" y="21"/>
                    </a:lnTo>
                    <a:close/>
                  </a:path>
                </a:pathLst>
              </a:custGeom>
              <a:noFill/>
              <a:ln w="9525">
                <a:noFill/>
                <a:round/>
                <a:headEnd/>
                <a:tailEnd/>
              </a:ln>
            </p:spPr>
            <p:txBody>
              <a:bodyPr>
                <a:prstTxWarp prst="textNoShape">
                  <a:avLst/>
                </a:prstTxWarp>
              </a:bodyPr>
              <a:lstStyle/>
              <a:p>
                <a:endParaRPr lang="en-US"/>
              </a:p>
            </p:txBody>
          </p:sp>
          <p:sp>
            <p:nvSpPr>
              <p:cNvPr id="73377" name="Rectangle 248"/>
              <p:cNvSpPr>
                <a:spLocks noChangeArrowheads="1"/>
              </p:cNvSpPr>
              <p:nvPr/>
            </p:nvSpPr>
            <p:spPr bwMode="auto">
              <a:xfrm>
                <a:off x="3913" y="2000"/>
                <a:ext cx="4" cy="4"/>
              </a:xfrm>
              <a:prstGeom prst="rect">
                <a:avLst/>
              </a:prstGeom>
              <a:noFill/>
              <a:ln w="9525">
                <a:noFill/>
                <a:miter lim="800000"/>
                <a:headEnd/>
                <a:tailEnd/>
              </a:ln>
            </p:spPr>
            <p:txBody>
              <a:bodyPr>
                <a:prstTxWarp prst="textNoShape">
                  <a:avLst/>
                </a:prstTxWarp>
              </a:bodyPr>
              <a:lstStyle/>
              <a:p>
                <a:endParaRPr lang="en-US"/>
              </a:p>
            </p:txBody>
          </p:sp>
          <p:sp>
            <p:nvSpPr>
              <p:cNvPr id="73378" name="Freeform 249"/>
              <p:cNvSpPr>
                <a:spLocks/>
              </p:cNvSpPr>
              <p:nvPr/>
            </p:nvSpPr>
            <p:spPr bwMode="auto">
              <a:xfrm>
                <a:off x="3917" y="2000"/>
                <a:ext cx="3" cy="4"/>
              </a:xfrm>
              <a:custGeom>
                <a:avLst/>
                <a:gdLst>
                  <a:gd name="T0" fmla="*/ 0 w 14"/>
                  <a:gd name="T1" fmla="*/ 21 h 21"/>
                  <a:gd name="T2" fmla="*/ 0 w 14"/>
                  <a:gd name="T3" fmla="*/ 0 h 21"/>
                  <a:gd name="T4" fmla="*/ 11 w 14"/>
                  <a:gd name="T5" fmla="*/ 0 h 21"/>
                  <a:gd name="T6" fmla="*/ 14 w 14"/>
                  <a:gd name="T7" fmla="*/ 17 h 21"/>
                  <a:gd name="T8" fmla="*/ 0 w 14"/>
                  <a:gd name="T9" fmla="*/ 21 h 21"/>
                  <a:gd name="T10" fmla="*/ 0 60000 65536"/>
                  <a:gd name="T11" fmla="*/ 0 60000 65536"/>
                  <a:gd name="T12" fmla="*/ 0 60000 65536"/>
                  <a:gd name="T13" fmla="*/ 0 60000 65536"/>
                  <a:gd name="T14" fmla="*/ 0 60000 65536"/>
                  <a:gd name="T15" fmla="*/ 0 w 14"/>
                  <a:gd name="T16" fmla="*/ 0 h 21"/>
                  <a:gd name="T17" fmla="*/ 14 w 14"/>
                  <a:gd name="T18" fmla="*/ 21 h 21"/>
                </a:gdLst>
                <a:ahLst/>
                <a:cxnLst>
                  <a:cxn ang="T10">
                    <a:pos x="T0" y="T1"/>
                  </a:cxn>
                  <a:cxn ang="T11">
                    <a:pos x="T2" y="T3"/>
                  </a:cxn>
                  <a:cxn ang="T12">
                    <a:pos x="T4" y="T5"/>
                  </a:cxn>
                  <a:cxn ang="T13">
                    <a:pos x="T6" y="T7"/>
                  </a:cxn>
                  <a:cxn ang="T14">
                    <a:pos x="T8" y="T9"/>
                  </a:cxn>
                </a:cxnLst>
                <a:rect l="T15" t="T16" r="T17" b="T18"/>
                <a:pathLst>
                  <a:path w="14" h="21">
                    <a:moveTo>
                      <a:pt x="0" y="21"/>
                    </a:moveTo>
                    <a:lnTo>
                      <a:pt x="0" y="0"/>
                    </a:lnTo>
                    <a:lnTo>
                      <a:pt x="11" y="0"/>
                    </a:lnTo>
                    <a:lnTo>
                      <a:pt x="14" y="17"/>
                    </a:lnTo>
                    <a:lnTo>
                      <a:pt x="0" y="21"/>
                    </a:lnTo>
                    <a:close/>
                  </a:path>
                </a:pathLst>
              </a:custGeom>
              <a:noFill/>
              <a:ln w="9525">
                <a:noFill/>
                <a:round/>
                <a:headEnd/>
                <a:tailEnd/>
              </a:ln>
            </p:spPr>
            <p:txBody>
              <a:bodyPr>
                <a:prstTxWarp prst="textNoShape">
                  <a:avLst/>
                </a:prstTxWarp>
              </a:bodyPr>
              <a:lstStyle/>
              <a:p>
                <a:endParaRPr lang="en-US"/>
              </a:p>
            </p:txBody>
          </p:sp>
          <p:sp>
            <p:nvSpPr>
              <p:cNvPr id="73379" name="Freeform 250"/>
              <p:cNvSpPr>
                <a:spLocks/>
              </p:cNvSpPr>
              <p:nvPr/>
            </p:nvSpPr>
            <p:spPr bwMode="auto">
              <a:xfrm>
                <a:off x="3919" y="1999"/>
                <a:ext cx="3" cy="4"/>
              </a:xfrm>
              <a:custGeom>
                <a:avLst/>
                <a:gdLst>
                  <a:gd name="T0" fmla="*/ 3 w 15"/>
                  <a:gd name="T1" fmla="*/ 19 h 19"/>
                  <a:gd name="T2" fmla="*/ 0 w 15"/>
                  <a:gd name="T3" fmla="*/ 2 h 19"/>
                  <a:gd name="T4" fmla="*/ 15 w 15"/>
                  <a:gd name="T5" fmla="*/ 0 h 19"/>
                  <a:gd name="T6" fmla="*/ 15 w 15"/>
                  <a:gd name="T7" fmla="*/ 19 h 19"/>
                  <a:gd name="T8" fmla="*/ 3 w 15"/>
                  <a:gd name="T9" fmla="*/ 19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3" y="19"/>
                    </a:moveTo>
                    <a:lnTo>
                      <a:pt x="0" y="2"/>
                    </a:lnTo>
                    <a:lnTo>
                      <a:pt x="15" y="0"/>
                    </a:lnTo>
                    <a:lnTo>
                      <a:pt x="15" y="19"/>
                    </a:lnTo>
                    <a:lnTo>
                      <a:pt x="3" y="19"/>
                    </a:lnTo>
                    <a:close/>
                  </a:path>
                </a:pathLst>
              </a:custGeom>
              <a:noFill/>
              <a:ln w="9525">
                <a:noFill/>
                <a:round/>
                <a:headEnd/>
                <a:tailEnd/>
              </a:ln>
            </p:spPr>
            <p:txBody>
              <a:bodyPr>
                <a:prstTxWarp prst="textNoShape">
                  <a:avLst/>
                </a:prstTxWarp>
              </a:bodyPr>
              <a:lstStyle/>
              <a:p>
                <a:endParaRPr lang="en-US"/>
              </a:p>
            </p:txBody>
          </p:sp>
          <p:sp>
            <p:nvSpPr>
              <p:cNvPr id="73380" name="Rectangle 251"/>
              <p:cNvSpPr>
                <a:spLocks noChangeArrowheads="1"/>
              </p:cNvSpPr>
              <p:nvPr/>
            </p:nvSpPr>
            <p:spPr bwMode="auto">
              <a:xfrm>
                <a:off x="3922" y="1999"/>
                <a:ext cx="2" cy="4"/>
              </a:xfrm>
              <a:prstGeom prst="rect">
                <a:avLst/>
              </a:prstGeom>
              <a:noFill/>
              <a:ln w="9525">
                <a:noFill/>
                <a:miter lim="800000"/>
                <a:headEnd/>
                <a:tailEnd/>
              </a:ln>
            </p:spPr>
            <p:txBody>
              <a:bodyPr>
                <a:prstTxWarp prst="textNoShape">
                  <a:avLst/>
                </a:prstTxWarp>
              </a:bodyPr>
              <a:lstStyle/>
              <a:p>
                <a:endParaRPr lang="en-US"/>
              </a:p>
            </p:txBody>
          </p:sp>
          <p:sp>
            <p:nvSpPr>
              <p:cNvPr id="73381" name="Rectangle 252"/>
              <p:cNvSpPr>
                <a:spLocks noChangeArrowheads="1"/>
              </p:cNvSpPr>
              <p:nvPr/>
            </p:nvSpPr>
            <p:spPr bwMode="auto">
              <a:xfrm>
                <a:off x="3924" y="1999"/>
                <a:ext cx="1" cy="4"/>
              </a:xfrm>
              <a:prstGeom prst="rect">
                <a:avLst/>
              </a:prstGeom>
              <a:noFill/>
              <a:ln w="9525">
                <a:noFill/>
                <a:miter lim="800000"/>
                <a:headEnd/>
                <a:tailEnd/>
              </a:ln>
            </p:spPr>
            <p:txBody>
              <a:bodyPr>
                <a:prstTxWarp prst="textNoShape">
                  <a:avLst/>
                </a:prstTxWarp>
              </a:bodyPr>
              <a:lstStyle/>
              <a:p>
                <a:endParaRPr lang="en-US"/>
              </a:p>
            </p:txBody>
          </p:sp>
          <p:sp>
            <p:nvSpPr>
              <p:cNvPr id="73382" name="Freeform 253"/>
              <p:cNvSpPr>
                <a:spLocks/>
              </p:cNvSpPr>
              <p:nvPr/>
            </p:nvSpPr>
            <p:spPr bwMode="auto">
              <a:xfrm>
                <a:off x="3925" y="1999"/>
                <a:ext cx="1" cy="4"/>
              </a:xfrm>
              <a:custGeom>
                <a:avLst/>
                <a:gdLst>
                  <a:gd name="T0" fmla="*/ 0 w 5"/>
                  <a:gd name="T1" fmla="*/ 19 h 19"/>
                  <a:gd name="T2" fmla="*/ 0 w 5"/>
                  <a:gd name="T3" fmla="*/ 0 h 19"/>
                  <a:gd name="T4" fmla="*/ 5 w 5"/>
                  <a:gd name="T5" fmla="*/ 0 h 19"/>
                  <a:gd name="T6" fmla="*/ 3 w 5"/>
                  <a:gd name="T7" fmla="*/ 19 h 19"/>
                  <a:gd name="T8" fmla="*/ 0 w 5"/>
                  <a:gd name="T9" fmla="*/ 19 h 19"/>
                  <a:gd name="T10" fmla="*/ 0 60000 65536"/>
                  <a:gd name="T11" fmla="*/ 0 60000 65536"/>
                  <a:gd name="T12" fmla="*/ 0 60000 65536"/>
                  <a:gd name="T13" fmla="*/ 0 60000 65536"/>
                  <a:gd name="T14" fmla="*/ 0 60000 65536"/>
                  <a:gd name="T15" fmla="*/ 0 w 5"/>
                  <a:gd name="T16" fmla="*/ 0 h 19"/>
                  <a:gd name="T17" fmla="*/ 5 w 5"/>
                  <a:gd name="T18" fmla="*/ 19 h 19"/>
                </a:gdLst>
                <a:ahLst/>
                <a:cxnLst>
                  <a:cxn ang="T10">
                    <a:pos x="T0" y="T1"/>
                  </a:cxn>
                  <a:cxn ang="T11">
                    <a:pos x="T2" y="T3"/>
                  </a:cxn>
                  <a:cxn ang="T12">
                    <a:pos x="T4" y="T5"/>
                  </a:cxn>
                  <a:cxn ang="T13">
                    <a:pos x="T6" y="T7"/>
                  </a:cxn>
                  <a:cxn ang="T14">
                    <a:pos x="T8" y="T9"/>
                  </a:cxn>
                </a:cxnLst>
                <a:rect l="T15" t="T16" r="T17" b="T18"/>
                <a:pathLst>
                  <a:path w="5" h="19">
                    <a:moveTo>
                      <a:pt x="0" y="19"/>
                    </a:moveTo>
                    <a:lnTo>
                      <a:pt x="0" y="0"/>
                    </a:lnTo>
                    <a:lnTo>
                      <a:pt x="5" y="0"/>
                    </a:lnTo>
                    <a:lnTo>
                      <a:pt x="3" y="19"/>
                    </a:lnTo>
                    <a:lnTo>
                      <a:pt x="0" y="19"/>
                    </a:lnTo>
                    <a:close/>
                  </a:path>
                </a:pathLst>
              </a:custGeom>
              <a:noFill/>
              <a:ln w="9525">
                <a:noFill/>
                <a:round/>
                <a:headEnd/>
                <a:tailEnd/>
              </a:ln>
            </p:spPr>
            <p:txBody>
              <a:bodyPr>
                <a:prstTxWarp prst="textNoShape">
                  <a:avLst/>
                </a:prstTxWarp>
              </a:bodyPr>
              <a:lstStyle/>
              <a:p>
                <a:endParaRPr lang="en-US"/>
              </a:p>
            </p:txBody>
          </p:sp>
          <p:sp>
            <p:nvSpPr>
              <p:cNvPr id="73383" name="Freeform 254"/>
              <p:cNvSpPr>
                <a:spLocks/>
              </p:cNvSpPr>
              <p:nvPr/>
            </p:nvSpPr>
            <p:spPr bwMode="auto">
              <a:xfrm>
                <a:off x="3926" y="1999"/>
                <a:ext cx="1" cy="4"/>
              </a:xfrm>
              <a:custGeom>
                <a:avLst/>
                <a:gdLst>
                  <a:gd name="T0" fmla="*/ 0 w 6"/>
                  <a:gd name="T1" fmla="*/ 19 h 19"/>
                  <a:gd name="T2" fmla="*/ 2 w 6"/>
                  <a:gd name="T3" fmla="*/ 0 h 19"/>
                  <a:gd name="T4" fmla="*/ 6 w 6"/>
                  <a:gd name="T5" fmla="*/ 0 h 19"/>
                  <a:gd name="T6" fmla="*/ 2 w 6"/>
                  <a:gd name="T7" fmla="*/ 19 h 19"/>
                  <a:gd name="T8" fmla="*/ 0 w 6"/>
                  <a:gd name="T9" fmla="*/ 19 h 19"/>
                  <a:gd name="T10" fmla="*/ 0 60000 65536"/>
                  <a:gd name="T11" fmla="*/ 0 60000 65536"/>
                  <a:gd name="T12" fmla="*/ 0 60000 65536"/>
                  <a:gd name="T13" fmla="*/ 0 60000 65536"/>
                  <a:gd name="T14" fmla="*/ 0 60000 65536"/>
                  <a:gd name="T15" fmla="*/ 0 w 6"/>
                  <a:gd name="T16" fmla="*/ 0 h 19"/>
                  <a:gd name="T17" fmla="*/ 6 w 6"/>
                  <a:gd name="T18" fmla="*/ 19 h 19"/>
                </a:gdLst>
                <a:ahLst/>
                <a:cxnLst>
                  <a:cxn ang="T10">
                    <a:pos x="T0" y="T1"/>
                  </a:cxn>
                  <a:cxn ang="T11">
                    <a:pos x="T2" y="T3"/>
                  </a:cxn>
                  <a:cxn ang="T12">
                    <a:pos x="T4" y="T5"/>
                  </a:cxn>
                  <a:cxn ang="T13">
                    <a:pos x="T6" y="T7"/>
                  </a:cxn>
                  <a:cxn ang="T14">
                    <a:pos x="T8" y="T9"/>
                  </a:cxn>
                </a:cxnLst>
                <a:rect l="T15" t="T16" r="T17" b="T18"/>
                <a:pathLst>
                  <a:path w="6" h="19">
                    <a:moveTo>
                      <a:pt x="0" y="19"/>
                    </a:moveTo>
                    <a:lnTo>
                      <a:pt x="2" y="0"/>
                    </a:lnTo>
                    <a:lnTo>
                      <a:pt x="6" y="0"/>
                    </a:lnTo>
                    <a:lnTo>
                      <a:pt x="2" y="19"/>
                    </a:lnTo>
                    <a:lnTo>
                      <a:pt x="0" y="19"/>
                    </a:lnTo>
                    <a:close/>
                  </a:path>
                </a:pathLst>
              </a:custGeom>
              <a:noFill/>
              <a:ln w="9525">
                <a:noFill/>
                <a:round/>
                <a:headEnd/>
                <a:tailEnd/>
              </a:ln>
            </p:spPr>
            <p:txBody>
              <a:bodyPr>
                <a:prstTxWarp prst="textNoShape">
                  <a:avLst/>
                </a:prstTxWarp>
              </a:bodyPr>
              <a:lstStyle/>
              <a:p>
                <a:endParaRPr lang="en-US"/>
              </a:p>
            </p:txBody>
          </p:sp>
          <p:sp>
            <p:nvSpPr>
              <p:cNvPr id="73384" name="Freeform 255"/>
              <p:cNvSpPr>
                <a:spLocks/>
              </p:cNvSpPr>
              <p:nvPr/>
            </p:nvSpPr>
            <p:spPr bwMode="auto">
              <a:xfrm>
                <a:off x="3926" y="1999"/>
                <a:ext cx="2" cy="4"/>
              </a:xfrm>
              <a:custGeom>
                <a:avLst/>
                <a:gdLst>
                  <a:gd name="T0" fmla="*/ 0 w 10"/>
                  <a:gd name="T1" fmla="*/ 19 h 19"/>
                  <a:gd name="T2" fmla="*/ 4 w 10"/>
                  <a:gd name="T3" fmla="*/ 0 h 19"/>
                  <a:gd name="T4" fmla="*/ 4 w 10"/>
                  <a:gd name="T5" fmla="*/ 2 h 19"/>
                  <a:gd name="T6" fmla="*/ 4 w 10"/>
                  <a:gd name="T7" fmla="*/ 11 h 19"/>
                  <a:gd name="T8" fmla="*/ 10 w 10"/>
                  <a:gd name="T9" fmla="*/ 19 h 19"/>
                  <a:gd name="T10" fmla="*/ 4 w 10"/>
                  <a:gd name="T11" fmla="*/ 19 h 19"/>
                  <a:gd name="T12" fmla="*/ 0 w 10"/>
                  <a:gd name="T13" fmla="*/ 19 h 19"/>
                  <a:gd name="T14" fmla="*/ 0 60000 65536"/>
                  <a:gd name="T15" fmla="*/ 0 60000 65536"/>
                  <a:gd name="T16" fmla="*/ 0 60000 65536"/>
                  <a:gd name="T17" fmla="*/ 0 60000 65536"/>
                  <a:gd name="T18" fmla="*/ 0 60000 65536"/>
                  <a:gd name="T19" fmla="*/ 0 60000 65536"/>
                  <a:gd name="T20" fmla="*/ 0 60000 65536"/>
                  <a:gd name="T21" fmla="*/ 0 w 10"/>
                  <a:gd name="T22" fmla="*/ 0 h 19"/>
                  <a:gd name="T23" fmla="*/ 10 w 1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9">
                    <a:moveTo>
                      <a:pt x="0" y="19"/>
                    </a:moveTo>
                    <a:lnTo>
                      <a:pt x="4" y="0"/>
                    </a:lnTo>
                    <a:lnTo>
                      <a:pt x="4" y="2"/>
                    </a:lnTo>
                    <a:lnTo>
                      <a:pt x="4" y="11"/>
                    </a:lnTo>
                    <a:lnTo>
                      <a:pt x="10" y="19"/>
                    </a:lnTo>
                    <a:lnTo>
                      <a:pt x="4" y="19"/>
                    </a:lnTo>
                    <a:lnTo>
                      <a:pt x="0" y="19"/>
                    </a:lnTo>
                    <a:close/>
                  </a:path>
                </a:pathLst>
              </a:custGeom>
              <a:noFill/>
              <a:ln w="9525">
                <a:noFill/>
                <a:round/>
                <a:headEnd/>
                <a:tailEnd/>
              </a:ln>
            </p:spPr>
            <p:txBody>
              <a:bodyPr>
                <a:prstTxWarp prst="textNoShape">
                  <a:avLst/>
                </a:prstTxWarp>
              </a:bodyPr>
              <a:lstStyle/>
              <a:p>
                <a:endParaRPr lang="en-US"/>
              </a:p>
            </p:txBody>
          </p:sp>
          <p:sp>
            <p:nvSpPr>
              <p:cNvPr id="73385" name="Freeform 256"/>
              <p:cNvSpPr>
                <a:spLocks/>
              </p:cNvSpPr>
              <p:nvPr/>
            </p:nvSpPr>
            <p:spPr bwMode="auto">
              <a:xfrm>
                <a:off x="3926" y="2000"/>
                <a:ext cx="3" cy="3"/>
              </a:xfrm>
              <a:custGeom>
                <a:avLst/>
                <a:gdLst>
                  <a:gd name="T0" fmla="*/ 12 w 14"/>
                  <a:gd name="T1" fmla="*/ 17 h 17"/>
                  <a:gd name="T2" fmla="*/ 6 w 14"/>
                  <a:gd name="T3" fmla="*/ 9 h 17"/>
                  <a:gd name="T4" fmla="*/ 0 w 14"/>
                  <a:gd name="T5" fmla="*/ 0 h 17"/>
                  <a:gd name="T6" fmla="*/ 14 w 14"/>
                  <a:gd name="T7" fmla="*/ 15 h 17"/>
                  <a:gd name="T8" fmla="*/ 12 w 14"/>
                  <a:gd name="T9" fmla="*/ 17 h 17"/>
                  <a:gd name="T10" fmla="*/ 0 60000 65536"/>
                  <a:gd name="T11" fmla="*/ 0 60000 65536"/>
                  <a:gd name="T12" fmla="*/ 0 60000 65536"/>
                  <a:gd name="T13" fmla="*/ 0 60000 65536"/>
                  <a:gd name="T14" fmla="*/ 0 60000 65536"/>
                  <a:gd name="T15" fmla="*/ 0 w 14"/>
                  <a:gd name="T16" fmla="*/ 0 h 17"/>
                  <a:gd name="T17" fmla="*/ 14 w 14"/>
                  <a:gd name="T18" fmla="*/ 17 h 17"/>
                </a:gdLst>
                <a:ahLst/>
                <a:cxnLst>
                  <a:cxn ang="T10">
                    <a:pos x="T0" y="T1"/>
                  </a:cxn>
                  <a:cxn ang="T11">
                    <a:pos x="T2" y="T3"/>
                  </a:cxn>
                  <a:cxn ang="T12">
                    <a:pos x="T4" y="T5"/>
                  </a:cxn>
                  <a:cxn ang="T13">
                    <a:pos x="T6" y="T7"/>
                  </a:cxn>
                  <a:cxn ang="T14">
                    <a:pos x="T8" y="T9"/>
                  </a:cxn>
                </a:cxnLst>
                <a:rect l="T15" t="T16" r="T17" b="T18"/>
                <a:pathLst>
                  <a:path w="14" h="17">
                    <a:moveTo>
                      <a:pt x="12" y="17"/>
                    </a:moveTo>
                    <a:lnTo>
                      <a:pt x="6" y="9"/>
                    </a:lnTo>
                    <a:lnTo>
                      <a:pt x="0" y="0"/>
                    </a:lnTo>
                    <a:lnTo>
                      <a:pt x="14" y="15"/>
                    </a:lnTo>
                    <a:lnTo>
                      <a:pt x="12" y="17"/>
                    </a:lnTo>
                    <a:close/>
                  </a:path>
                </a:pathLst>
              </a:custGeom>
              <a:noFill/>
              <a:ln w="9525">
                <a:noFill/>
                <a:round/>
                <a:headEnd/>
                <a:tailEnd/>
              </a:ln>
            </p:spPr>
            <p:txBody>
              <a:bodyPr>
                <a:prstTxWarp prst="textNoShape">
                  <a:avLst/>
                </a:prstTxWarp>
              </a:bodyPr>
              <a:lstStyle/>
              <a:p>
                <a:endParaRPr lang="en-US"/>
              </a:p>
            </p:txBody>
          </p:sp>
          <p:sp>
            <p:nvSpPr>
              <p:cNvPr id="73386" name="Freeform 257"/>
              <p:cNvSpPr>
                <a:spLocks/>
              </p:cNvSpPr>
              <p:nvPr/>
            </p:nvSpPr>
            <p:spPr bwMode="auto">
              <a:xfrm>
                <a:off x="3926" y="1999"/>
                <a:ext cx="3" cy="4"/>
              </a:xfrm>
              <a:custGeom>
                <a:avLst/>
                <a:gdLst>
                  <a:gd name="T0" fmla="*/ 14 w 17"/>
                  <a:gd name="T1" fmla="*/ 17 h 17"/>
                  <a:gd name="T2" fmla="*/ 0 w 17"/>
                  <a:gd name="T3" fmla="*/ 2 h 17"/>
                  <a:gd name="T4" fmla="*/ 2 w 17"/>
                  <a:gd name="T5" fmla="*/ 0 h 17"/>
                  <a:gd name="T6" fmla="*/ 17 w 17"/>
                  <a:gd name="T7" fmla="*/ 14 h 17"/>
                  <a:gd name="T8" fmla="*/ 14 w 17"/>
                  <a:gd name="T9" fmla="*/ 1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4" y="17"/>
                    </a:moveTo>
                    <a:lnTo>
                      <a:pt x="0" y="2"/>
                    </a:lnTo>
                    <a:lnTo>
                      <a:pt x="2" y="0"/>
                    </a:lnTo>
                    <a:lnTo>
                      <a:pt x="17" y="14"/>
                    </a:lnTo>
                    <a:lnTo>
                      <a:pt x="14" y="17"/>
                    </a:lnTo>
                    <a:close/>
                  </a:path>
                </a:pathLst>
              </a:custGeom>
              <a:noFill/>
              <a:ln w="9525">
                <a:noFill/>
                <a:round/>
                <a:headEnd/>
                <a:tailEnd/>
              </a:ln>
            </p:spPr>
            <p:txBody>
              <a:bodyPr>
                <a:prstTxWarp prst="textNoShape">
                  <a:avLst/>
                </a:prstTxWarp>
              </a:bodyPr>
              <a:lstStyle/>
              <a:p>
                <a:endParaRPr lang="en-US"/>
              </a:p>
            </p:txBody>
          </p:sp>
          <p:sp>
            <p:nvSpPr>
              <p:cNvPr id="73387" name="Freeform 258"/>
              <p:cNvSpPr>
                <a:spLocks/>
              </p:cNvSpPr>
              <p:nvPr/>
            </p:nvSpPr>
            <p:spPr bwMode="auto">
              <a:xfrm>
                <a:off x="3926" y="1999"/>
                <a:ext cx="5" cy="3"/>
              </a:xfrm>
              <a:custGeom>
                <a:avLst/>
                <a:gdLst>
                  <a:gd name="T0" fmla="*/ 15 w 21"/>
                  <a:gd name="T1" fmla="*/ 17 h 17"/>
                  <a:gd name="T2" fmla="*/ 0 w 21"/>
                  <a:gd name="T3" fmla="*/ 3 h 17"/>
                  <a:gd name="T4" fmla="*/ 6 w 21"/>
                  <a:gd name="T5" fmla="*/ 0 h 17"/>
                  <a:gd name="T6" fmla="*/ 21 w 21"/>
                  <a:gd name="T7" fmla="*/ 14 h 17"/>
                  <a:gd name="T8" fmla="*/ 15 w 21"/>
                  <a:gd name="T9" fmla="*/ 17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15" y="17"/>
                    </a:moveTo>
                    <a:lnTo>
                      <a:pt x="0" y="3"/>
                    </a:lnTo>
                    <a:lnTo>
                      <a:pt x="6" y="0"/>
                    </a:lnTo>
                    <a:lnTo>
                      <a:pt x="21" y="14"/>
                    </a:lnTo>
                    <a:lnTo>
                      <a:pt x="15" y="17"/>
                    </a:lnTo>
                    <a:close/>
                  </a:path>
                </a:pathLst>
              </a:custGeom>
              <a:noFill/>
              <a:ln w="9525">
                <a:noFill/>
                <a:round/>
                <a:headEnd/>
                <a:tailEnd/>
              </a:ln>
            </p:spPr>
            <p:txBody>
              <a:bodyPr>
                <a:prstTxWarp prst="textNoShape">
                  <a:avLst/>
                </a:prstTxWarp>
              </a:bodyPr>
              <a:lstStyle/>
              <a:p>
                <a:endParaRPr lang="en-US"/>
              </a:p>
            </p:txBody>
          </p:sp>
          <p:sp>
            <p:nvSpPr>
              <p:cNvPr id="73388" name="Freeform 259"/>
              <p:cNvSpPr>
                <a:spLocks/>
              </p:cNvSpPr>
              <p:nvPr/>
            </p:nvSpPr>
            <p:spPr bwMode="auto">
              <a:xfrm>
                <a:off x="3928" y="1997"/>
                <a:ext cx="4" cy="4"/>
              </a:xfrm>
              <a:custGeom>
                <a:avLst/>
                <a:gdLst>
                  <a:gd name="T0" fmla="*/ 15 w 21"/>
                  <a:gd name="T1" fmla="*/ 20 h 20"/>
                  <a:gd name="T2" fmla="*/ 0 w 21"/>
                  <a:gd name="T3" fmla="*/ 6 h 20"/>
                  <a:gd name="T4" fmla="*/ 9 w 21"/>
                  <a:gd name="T5" fmla="*/ 0 h 20"/>
                  <a:gd name="T6" fmla="*/ 21 w 21"/>
                  <a:gd name="T7" fmla="*/ 15 h 20"/>
                  <a:gd name="T8" fmla="*/ 15 w 21"/>
                  <a:gd name="T9" fmla="*/ 20 h 20"/>
                  <a:gd name="T10" fmla="*/ 0 60000 65536"/>
                  <a:gd name="T11" fmla="*/ 0 60000 65536"/>
                  <a:gd name="T12" fmla="*/ 0 60000 65536"/>
                  <a:gd name="T13" fmla="*/ 0 60000 65536"/>
                  <a:gd name="T14" fmla="*/ 0 60000 65536"/>
                  <a:gd name="T15" fmla="*/ 0 w 21"/>
                  <a:gd name="T16" fmla="*/ 0 h 20"/>
                  <a:gd name="T17" fmla="*/ 21 w 21"/>
                  <a:gd name="T18" fmla="*/ 20 h 20"/>
                </a:gdLst>
                <a:ahLst/>
                <a:cxnLst>
                  <a:cxn ang="T10">
                    <a:pos x="T0" y="T1"/>
                  </a:cxn>
                  <a:cxn ang="T11">
                    <a:pos x="T2" y="T3"/>
                  </a:cxn>
                  <a:cxn ang="T12">
                    <a:pos x="T4" y="T5"/>
                  </a:cxn>
                  <a:cxn ang="T13">
                    <a:pos x="T6" y="T7"/>
                  </a:cxn>
                  <a:cxn ang="T14">
                    <a:pos x="T8" y="T9"/>
                  </a:cxn>
                </a:cxnLst>
                <a:rect l="T15" t="T16" r="T17" b="T18"/>
                <a:pathLst>
                  <a:path w="21" h="20">
                    <a:moveTo>
                      <a:pt x="15" y="20"/>
                    </a:moveTo>
                    <a:lnTo>
                      <a:pt x="0" y="6"/>
                    </a:lnTo>
                    <a:lnTo>
                      <a:pt x="9" y="0"/>
                    </a:lnTo>
                    <a:lnTo>
                      <a:pt x="21" y="15"/>
                    </a:lnTo>
                    <a:lnTo>
                      <a:pt x="15" y="20"/>
                    </a:lnTo>
                    <a:close/>
                  </a:path>
                </a:pathLst>
              </a:custGeom>
              <a:noFill/>
              <a:ln w="9525">
                <a:noFill/>
                <a:round/>
                <a:headEnd/>
                <a:tailEnd/>
              </a:ln>
            </p:spPr>
            <p:txBody>
              <a:bodyPr>
                <a:prstTxWarp prst="textNoShape">
                  <a:avLst/>
                </a:prstTxWarp>
              </a:bodyPr>
              <a:lstStyle/>
              <a:p>
                <a:endParaRPr lang="en-US"/>
              </a:p>
            </p:txBody>
          </p:sp>
          <p:sp>
            <p:nvSpPr>
              <p:cNvPr id="73389" name="Freeform 260"/>
              <p:cNvSpPr>
                <a:spLocks/>
              </p:cNvSpPr>
              <p:nvPr/>
            </p:nvSpPr>
            <p:spPr bwMode="auto">
              <a:xfrm>
                <a:off x="3929" y="1996"/>
                <a:ext cx="5" cy="4"/>
              </a:xfrm>
              <a:custGeom>
                <a:avLst/>
                <a:gdLst>
                  <a:gd name="T0" fmla="*/ 12 w 21"/>
                  <a:gd name="T1" fmla="*/ 24 h 24"/>
                  <a:gd name="T2" fmla="*/ 0 w 21"/>
                  <a:gd name="T3" fmla="*/ 9 h 24"/>
                  <a:gd name="T4" fmla="*/ 9 w 21"/>
                  <a:gd name="T5" fmla="*/ 0 h 24"/>
                  <a:gd name="T6" fmla="*/ 21 w 21"/>
                  <a:gd name="T7" fmla="*/ 18 h 24"/>
                  <a:gd name="T8" fmla="*/ 12 w 21"/>
                  <a:gd name="T9" fmla="*/ 24 h 24"/>
                  <a:gd name="T10" fmla="*/ 0 60000 65536"/>
                  <a:gd name="T11" fmla="*/ 0 60000 65536"/>
                  <a:gd name="T12" fmla="*/ 0 60000 65536"/>
                  <a:gd name="T13" fmla="*/ 0 60000 65536"/>
                  <a:gd name="T14" fmla="*/ 0 60000 65536"/>
                  <a:gd name="T15" fmla="*/ 0 w 21"/>
                  <a:gd name="T16" fmla="*/ 0 h 24"/>
                  <a:gd name="T17" fmla="*/ 21 w 21"/>
                  <a:gd name="T18" fmla="*/ 24 h 24"/>
                </a:gdLst>
                <a:ahLst/>
                <a:cxnLst>
                  <a:cxn ang="T10">
                    <a:pos x="T0" y="T1"/>
                  </a:cxn>
                  <a:cxn ang="T11">
                    <a:pos x="T2" y="T3"/>
                  </a:cxn>
                  <a:cxn ang="T12">
                    <a:pos x="T4" y="T5"/>
                  </a:cxn>
                  <a:cxn ang="T13">
                    <a:pos x="T6" y="T7"/>
                  </a:cxn>
                  <a:cxn ang="T14">
                    <a:pos x="T8" y="T9"/>
                  </a:cxn>
                </a:cxnLst>
                <a:rect l="T15" t="T16" r="T17" b="T18"/>
                <a:pathLst>
                  <a:path w="21" h="24">
                    <a:moveTo>
                      <a:pt x="12" y="24"/>
                    </a:moveTo>
                    <a:lnTo>
                      <a:pt x="0" y="9"/>
                    </a:lnTo>
                    <a:lnTo>
                      <a:pt x="9" y="0"/>
                    </a:lnTo>
                    <a:lnTo>
                      <a:pt x="21" y="18"/>
                    </a:lnTo>
                    <a:lnTo>
                      <a:pt x="12" y="24"/>
                    </a:lnTo>
                    <a:close/>
                  </a:path>
                </a:pathLst>
              </a:custGeom>
              <a:noFill/>
              <a:ln w="9525">
                <a:noFill/>
                <a:round/>
                <a:headEnd/>
                <a:tailEnd/>
              </a:ln>
            </p:spPr>
            <p:txBody>
              <a:bodyPr>
                <a:prstTxWarp prst="textNoShape">
                  <a:avLst/>
                </a:prstTxWarp>
              </a:bodyPr>
              <a:lstStyle/>
              <a:p>
                <a:endParaRPr lang="en-US"/>
              </a:p>
            </p:txBody>
          </p:sp>
          <p:sp>
            <p:nvSpPr>
              <p:cNvPr id="73390" name="Freeform 261"/>
              <p:cNvSpPr>
                <a:spLocks/>
              </p:cNvSpPr>
              <p:nvPr/>
            </p:nvSpPr>
            <p:spPr bwMode="auto">
              <a:xfrm>
                <a:off x="3931" y="1994"/>
                <a:ext cx="5" cy="5"/>
              </a:xfrm>
              <a:custGeom>
                <a:avLst/>
                <a:gdLst>
                  <a:gd name="T0" fmla="*/ 12 w 23"/>
                  <a:gd name="T1" fmla="*/ 26 h 26"/>
                  <a:gd name="T2" fmla="*/ 0 w 23"/>
                  <a:gd name="T3" fmla="*/ 8 h 26"/>
                  <a:gd name="T4" fmla="*/ 12 w 23"/>
                  <a:gd name="T5" fmla="*/ 0 h 26"/>
                  <a:gd name="T6" fmla="*/ 23 w 23"/>
                  <a:gd name="T7" fmla="*/ 17 h 26"/>
                  <a:gd name="T8" fmla="*/ 12 w 23"/>
                  <a:gd name="T9" fmla="*/ 26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12" y="26"/>
                    </a:moveTo>
                    <a:lnTo>
                      <a:pt x="0" y="8"/>
                    </a:lnTo>
                    <a:lnTo>
                      <a:pt x="12" y="0"/>
                    </a:lnTo>
                    <a:lnTo>
                      <a:pt x="23" y="17"/>
                    </a:lnTo>
                    <a:lnTo>
                      <a:pt x="12" y="26"/>
                    </a:lnTo>
                    <a:close/>
                  </a:path>
                </a:pathLst>
              </a:custGeom>
              <a:noFill/>
              <a:ln w="9525">
                <a:noFill/>
                <a:round/>
                <a:headEnd/>
                <a:tailEnd/>
              </a:ln>
            </p:spPr>
            <p:txBody>
              <a:bodyPr>
                <a:prstTxWarp prst="textNoShape">
                  <a:avLst/>
                </a:prstTxWarp>
              </a:bodyPr>
              <a:lstStyle/>
              <a:p>
                <a:endParaRPr lang="en-US"/>
              </a:p>
            </p:txBody>
          </p:sp>
          <p:sp>
            <p:nvSpPr>
              <p:cNvPr id="73391" name="Freeform 262"/>
              <p:cNvSpPr>
                <a:spLocks/>
              </p:cNvSpPr>
              <p:nvPr/>
            </p:nvSpPr>
            <p:spPr bwMode="auto">
              <a:xfrm>
                <a:off x="3934" y="1991"/>
                <a:ext cx="7" cy="6"/>
              </a:xfrm>
              <a:custGeom>
                <a:avLst/>
                <a:gdLst>
                  <a:gd name="T0" fmla="*/ 11 w 37"/>
                  <a:gd name="T1" fmla="*/ 34 h 34"/>
                  <a:gd name="T2" fmla="*/ 0 w 37"/>
                  <a:gd name="T3" fmla="*/ 17 h 34"/>
                  <a:gd name="T4" fmla="*/ 26 w 37"/>
                  <a:gd name="T5" fmla="*/ 0 h 34"/>
                  <a:gd name="T6" fmla="*/ 37 w 37"/>
                  <a:gd name="T7" fmla="*/ 17 h 34"/>
                  <a:gd name="T8" fmla="*/ 11 w 37"/>
                  <a:gd name="T9" fmla="*/ 34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11" y="34"/>
                    </a:moveTo>
                    <a:lnTo>
                      <a:pt x="0" y="17"/>
                    </a:lnTo>
                    <a:lnTo>
                      <a:pt x="26" y="0"/>
                    </a:lnTo>
                    <a:lnTo>
                      <a:pt x="37" y="17"/>
                    </a:lnTo>
                    <a:lnTo>
                      <a:pt x="11" y="34"/>
                    </a:lnTo>
                    <a:close/>
                  </a:path>
                </a:pathLst>
              </a:custGeom>
              <a:noFill/>
              <a:ln w="9525">
                <a:noFill/>
                <a:round/>
                <a:headEnd/>
                <a:tailEnd/>
              </a:ln>
            </p:spPr>
            <p:txBody>
              <a:bodyPr>
                <a:prstTxWarp prst="textNoShape">
                  <a:avLst/>
                </a:prstTxWarp>
              </a:bodyPr>
              <a:lstStyle/>
              <a:p>
                <a:endParaRPr lang="en-US"/>
              </a:p>
            </p:txBody>
          </p:sp>
          <p:sp>
            <p:nvSpPr>
              <p:cNvPr id="73392" name="Freeform 263"/>
              <p:cNvSpPr>
                <a:spLocks/>
              </p:cNvSpPr>
              <p:nvPr/>
            </p:nvSpPr>
            <p:spPr bwMode="auto">
              <a:xfrm>
                <a:off x="3939" y="1986"/>
                <a:ext cx="8" cy="8"/>
              </a:xfrm>
              <a:custGeom>
                <a:avLst/>
                <a:gdLst>
                  <a:gd name="T0" fmla="*/ 11 w 43"/>
                  <a:gd name="T1" fmla="*/ 38 h 38"/>
                  <a:gd name="T2" fmla="*/ 0 w 43"/>
                  <a:gd name="T3" fmla="*/ 21 h 38"/>
                  <a:gd name="T4" fmla="*/ 34 w 43"/>
                  <a:gd name="T5" fmla="*/ 0 h 38"/>
                  <a:gd name="T6" fmla="*/ 43 w 43"/>
                  <a:gd name="T7" fmla="*/ 17 h 38"/>
                  <a:gd name="T8" fmla="*/ 11 w 43"/>
                  <a:gd name="T9" fmla="*/ 38 h 38"/>
                  <a:gd name="T10" fmla="*/ 0 60000 65536"/>
                  <a:gd name="T11" fmla="*/ 0 60000 65536"/>
                  <a:gd name="T12" fmla="*/ 0 60000 65536"/>
                  <a:gd name="T13" fmla="*/ 0 60000 65536"/>
                  <a:gd name="T14" fmla="*/ 0 60000 65536"/>
                  <a:gd name="T15" fmla="*/ 0 w 43"/>
                  <a:gd name="T16" fmla="*/ 0 h 38"/>
                  <a:gd name="T17" fmla="*/ 43 w 43"/>
                  <a:gd name="T18" fmla="*/ 38 h 38"/>
                </a:gdLst>
                <a:ahLst/>
                <a:cxnLst>
                  <a:cxn ang="T10">
                    <a:pos x="T0" y="T1"/>
                  </a:cxn>
                  <a:cxn ang="T11">
                    <a:pos x="T2" y="T3"/>
                  </a:cxn>
                  <a:cxn ang="T12">
                    <a:pos x="T4" y="T5"/>
                  </a:cxn>
                  <a:cxn ang="T13">
                    <a:pos x="T6" y="T7"/>
                  </a:cxn>
                  <a:cxn ang="T14">
                    <a:pos x="T8" y="T9"/>
                  </a:cxn>
                </a:cxnLst>
                <a:rect l="T15" t="T16" r="T17" b="T18"/>
                <a:pathLst>
                  <a:path w="43" h="38">
                    <a:moveTo>
                      <a:pt x="11" y="38"/>
                    </a:moveTo>
                    <a:lnTo>
                      <a:pt x="0" y="21"/>
                    </a:lnTo>
                    <a:lnTo>
                      <a:pt x="34" y="0"/>
                    </a:lnTo>
                    <a:lnTo>
                      <a:pt x="43" y="17"/>
                    </a:lnTo>
                    <a:lnTo>
                      <a:pt x="11" y="38"/>
                    </a:lnTo>
                    <a:close/>
                  </a:path>
                </a:pathLst>
              </a:custGeom>
              <a:noFill/>
              <a:ln w="9525">
                <a:noFill/>
                <a:round/>
                <a:headEnd/>
                <a:tailEnd/>
              </a:ln>
            </p:spPr>
            <p:txBody>
              <a:bodyPr>
                <a:prstTxWarp prst="textNoShape">
                  <a:avLst/>
                </a:prstTxWarp>
              </a:bodyPr>
              <a:lstStyle/>
              <a:p>
                <a:endParaRPr lang="en-US"/>
              </a:p>
            </p:txBody>
          </p:sp>
          <p:sp>
            <p:nvSpPr>
              <p:cNvPr id="73393" name="Freeform 264"/>
              <p:cNvSpPr>
                <a:spLocks/>
              </p:cNvSpPr>
              <p:nvPr/>
            </p:nvSpPr>
            <p:spPr bwMode="auto">
              <a:xfrm>
                <a:off x="3946" y="1982"/>
                <a:ext cx="9" cy="8"/>
              </a:xfrm>
              <a:custGeom>
                <a:avLst/>
                <a:gdLst>
                  <a:gd name="T0" fmla="*/ 9 w 46"/>
                  <a:gd name="T1" fmla="*/ 37 h 37"/>
                  <a:gd name="T2" fmla="*/ 0 w 46"/>
                  <a:gd name="T3" fmla="*/ 20 h 37"/>
                  <a:gd name="T4" fmla="*/ 37 w 46"/>
                  <a:gd name="T5" fmla="*/ 0 h 37"/>
                  <a:gd name="T6" fmla="*/ 46 w 46"/>
                  <a:gd name="T7" fmla="*/ 17 h 37"/>
                  <a:gd name="T8" fmla="*/ 9 w 46"/>
                  <a:gd name="T9" fmla="*/ 37 h 37"/>
                  <a:gd name="T10" fmla="*/ 0 60000 65536"/>
                  <a:gd name="T11" fmla="*/ 0 60000 65536"/>
                  <a:gd name="T12" fmla="*/ 0 60000 65536"/>
                  <a:gd name="T13" fmla="*/ 0 60000 65536"/>
                  <a:gd name="T14" fmla="*/ 0 60000 65536"/>
                  <a:gd name="T15" fmla="*/ 0 w 46"/>
                  <a:gd name="T16" fmla="*/ 0 h 37"/>
                  <a:gd name="T17" fmla="*/ 46 w 46"/>
                  <a:gd name="T18" fmla="*/ 37 h 37"/>
                </a:gdLst>
                <a:ahLst/>
                <a:cxnLst>
                  <a:cxn ang="T10">
                    <a:pos x="T0" y="T1"/>
                  </a:cxn>
                  <a:cxn ang="T11">
                    <a:pos x="T2" y="T3"/>
                  </a:cxn>
                  <a:cxn ang="T12">
                    <a:pos x="T4" y="T5"/>
                  </a:cxn>
                  <a:cxn ang="T13">
                    <a:pos x="T6" y="T7"/>
                  </a:cxn>
                  <a:cxn ang="T14">
                    <a:pos x="T8" y="T9"/>
                  </a:cxn>
                </a:cxnLst>
                <a:rect l="T15" t="T16" r="T17" b="T18"/>
                <a:pathLst>
                  <a:path w="46" h="37">
                    <a:moveTo>
                      <a:pt x="9" y="37"/>
                    </a:moveTo>
                    <a:lnTo>
                      <a:pt x="0" y="20"/>
                    </a:lnTo>
                    <a:lnTo>
                      <a:pt x="37" y="0"/>
                    </a:lnTo>
                    <a:lnTo>
                      <a:pt x="46" y="17"/>
                    </a:lnTo>
                    <a:lnTo>
                      <a:pt x="9" y="37"/>
                    </a:lnTo>
                    <a:close/>
                  </a:path>
                </a:pathLst>
              </a:custGeom>
              <a:noFill/>
              <a:ln w="9525">
                <a:noFill/>
                <a:round/>
                <a:headEnd/>
                <a:tailEnd/>
              </a:ln>
            </p:spPr>
            <p:txBody>
              <a:bodyPr>
                <a:prstTxWarp prst="textNoShape">
                  <a:avLst/>
                </a:prstTxWarp>
              </a:bodyPr>
              <a:lstStyle/>
              <a:p>
                <a:endParaRPr lang="en-US"/>
              </a:p>
            </p:txBody>
          </p:sp>
          <p:sp>
            <p:nvSpPr>
              <p:cNvPr id="73394" name="Freeform 265"/>
              <p:cNvSpPr>
                <a:spLocks/>
              </p:cNvSpPr>
              <p:nvPr/>
            </p:nvSpPr>
            <p:spPr bwMode="auto">
              <a:xfrm>
                <a:off x="3953" y="1978"/>
                <a:ext cx="10" cy="8"/>
              </a:xfrm>
              <a:custGeom>
                <a:avLst/>
                <a:gdLst>
                  <a:gd name="T0" fmla="*/ 9 w 52"/>
                  <a:gd name="T1" fmla="*/ 37 h 37"/>
                  <a:gd name="T2" fmla="*/ 0 w 52"/>
                  <a:gd name="T3" fmla="*/ 20 h 37"/>
                  <a:gd name="T4" fmla="*/ 43 w 52"/>
                  <a:gd name="T5" fmla="*/ 0 h 37"/>
                  <a:gd name="T6" fmla="*/ 47 w 52"/>
                  <a:gd name="T7" fmla="*/ 0 h 37"/>
                  <a:gd name="T8" fmla="*/ 52 w 52"/>
                  <a:gd name="T9" fmla="*/ 17 h 37"/>
                  <a:gd name="T10" fmla="*/ 9 w 52"/>
                  <a:gd name="T11" fmla="*/ 37 h 37"/>
                  <a:gd name="T12" fmla="*/ 0 60000 65536"/>
                  <a:gd name="T13" fmla="*/ 0 60000 65536"/>
                  <a:gd name="T14" fmla="*/ 0 60000 65536"/>
                  <a:gd name="T15" fmla="*/ 0 60000 65536"/>
                  <a:gd name="T16" fmla="*/ 0 60000 65536"/>
                  <a:gd name="T17" fmla="*/ 0 60000 65536"/>
                  <a:gd name="T18" fmla="*/ 0 w 52"/>
                  <a:gd name="T19" fmla="*/ 0 h 37"/>
                  <a:gd name="T20" fmla="*/ 52 w 52"/>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2" h="37">
                    <a:moveTo>
                      <a:pt x="9" y="37"/>
                    </a:moveTo>
                    <a:lnTo>
                      <a:pt x="0" y="20"/>
                    </a:lnTo>
                    <a:lnTo>
                      <a:pt x="43" y="0"/>
                    </a:lnTo>
                    <a:lnTo>
                      <a:pt x="47" y="0"/>
                    </a:lnTo>
                    <a:lnTo>
                      <a:pt x="52" y="17"/>
                    </a:lnTo>
                    <a:lnTo>
                      <a:pt x="9" y="37"/>
                    </a:lnTo>
                    <a:close/>
                  </a:path>
                </a:pathLst>
              </a:custGeom>
              <a:noFill/>
              <a:ln w="9525">
                <a:noFill/>
                <a:round/>
                <a:headEnd/>
                <a:tailEnd/>
              </a:ln>
            </p:spPr>
            <p:txBody>
              <a:bodyPr>
                <a:prstTxWarp prst="textNoShape">
                  <a:avLst/>
                </a:prstTxWarp>
              </a:bodyPr>
              <a:lstStyle/>
              <a:p>
                <a:endParaRPr lang="en-US"/>
              </a:p>
            </p:txBody>
          </p:sp>
          <p:sp>
            <p:nvSpPr>
              <p:cNvPr id="73395" name="Freeform 266"/>
              <p:cNvSpPr>
                <a:spLocks/>
              </p:cNvSpPr>
              <p:nvPr/>
            </p:nvSpPr>
            <p:spPr bwMode="auto">
              <a:xfrm>
                <a:off x="3962" y="1975"/>
                <a:ext cx="11" cy="7"/>
              </a:xfrm>
              <a:custGeom>
                <a:avLst/>
                <a:gdLst>
                  <a:gd name="T0" fmla="*/ 5 w 52"/>
                  <a:gd name="T1" fmla="*/ 34 h 34"/>
                  <a:gd name="T2" fmla="*/ 0 w 52"/>
                  <a:gd name="T3" fmla="*/ 17 h 34"/>
                  <a:gd name="T4" fmla="*/ 46 w 52"/>
                  <a:gd name="T5" fmla="*/ 0 h 34"/>
                  <a:gd name="T6" fmla="*/ 52 w 52"/>
                  <a:gd name="T7" fmla="*/ 20 h 34"/>
                  <a:gd name="T8" fmla="*/ 5 w 52"/>
                  <a:gd name="T9" fmla="*/ 34 h 34"/>
                  <a:gd name="T10" fmla="*/ 0 60000 65536"/>
                  <a:gd name="T11" fmla="*/ 0 60000 65536"/>
                  <a:gd name="T12" fmla="*/ 0 60000 65536"/>
                  <a:gd name="T13" fmla="*/ 0 60000 65536"/>
                  <a:gd name="T14" fmla="*/ 0 60000 65536"/>
                  <a:gd name="T15" fmla="*/ 0 w 52"/>
                  <a:gd name="T16" fmla="*/ 0 h 34"/>
                  <a:gd name="T17" fmla="*/ 52 w 52"/>
                  <a:gd name="T18" fmla="*/ 34 h 34"/>
                </a:gdLst>
                <a:ahLst/>
                <a:cxnLst>
                  <a:cxn ang="T10">
                    <a:pos x="T0" y="T1"/>
                  </a:cxn>
                  <a:cxn ang="T11">
                    <a:pos x="T2" y="T3"/>
                  </a:cxn>
                  <a:cxn ang="T12">
                    <a:pos x="T4" y="T5"/>
                  </a:cxn>
                  <a:cxn ang="T13">
                    <a:pos x="T6" y="T7"/>
                  </a:cxn>
                  <a:cxn ang="T14">
                    <a:pos x="T8" y="T9"/>
                  </a:cxn>
                </a:cxnLst>
                <a:rect l="T15" t="T16" r="T17" b="T18"/>
                <a:pathLst>
                  <a:path w="52" h="34">
                    <a:moveTo>
                      <a:pt x="5" y="34"/>
                    </a:moveTo>
                    <a:lnTo>
                      <a:pt x="0" y="17"/>
                    </a:lnTo>
                    <a:lnTo>
                      <a:pt x="46" y="0"/>
                    </a:lnTo>
                    <a:lnTo>
                      <a:pt x="52" y="20"/>
                    </a:lnTo>
                    <a:lnTo>
                      <a:pt x="5" y="34"/>
                    </a:lnTo>
                    <a:close/>
                  </a:path>
                </a:pathLst>
              </a:custGeom>
              <a:noFill/>
              <a:ln w="9525">
                <a:noFill/>
                <a:round/>
                <a:headEnd/>
                <a:tailEnd/>
              </a:ln>
            </p:spPr>
            <p:txBody>
              <a:bodyPr>
                <a:prstTxWarp prst="textNoShape">
                  <a:avLst/>
                </a:prstTxWarp>
              </a:bodyPr>
              <a:lstStyle/>
              <a:p>
                <a:endParaRPr lang="en-US"/>
              </a:p>
            </p:txBody>
          </p:sp>
          <p:sp>
            <p:nvSpPr>
              <p:cNvPr id="73396" name="Freeform 267"/>
              <p:cNvSpPr>
                <a:spLocks/>
              </p:cNvSpPr>
              <p:nvPr/>
            </p:nvSpPr>
            <p:spPr bwMode="auto">
              <a:xfrm>
                <a:off x="3972" y="1972"/>
                <a:ext cx="11" cy="7"/>
              </a:xfrm>
              <a:custGeom>
                <a:avLst/>
                <a:gdLst>
                  <a:gd name="T0" fmla="*/ 6 w 55"/>
                  <a:gd name="T1" fmla="*/ 35 h 35"/>
                  <a:gd name="T2" fmla="*/ 0 w 55"/>
                  <a:gd name="T3" fmla="*/ 15 h 35"/>
                  <a:gd name="T4" fmla="*/ 51 w 55"/>
                  <a:gd name="T5" fmla="*/ 0 h 35"/>
                  <a:gd name="T6" fmla="*/ 55 w 55"/>
                  <a:gd name="T7" fmla="*/ 20 h 35"/>
                  <a:gd name="T8" fmla="*/ 6 w 55"/>
                  <a:gd name="T9" fmla="*/ 35 h 35"/>
                  <a:gd name="T10" fmla="*/ 0 60000 65536"/>
                  <a:gd name="T11" fmla="*/ 0 60000 65536"/>
                  <a:gd name="T12" fmla="*/ 0 60000 65536"/>
                  <a:gd name="T13" fmla="*/ 0 60000 65536"/>
                  <a:gd name="T14" fmla="*/ 0 60000 65536"/>
                  <a:gd name="T15" fmla="*/ 0 w 55"/>
                  <a:gd name="T16" fmla="*/ 0 h 35"/>
                  <a:gd name="T17" fmla="*/ 55 w 55"/>
                  <a:gd name="T18" fmla="*/ 35 h 35"/>
                </a:gdLst>
                <a:ahLst/>
                <a:cxnLst>
                  <a:cxn ang="T10">
                    <a:pos x="T0" y="T1"/>
                  </a:cxn>
                  <a:cxn ang="T11">
                    <a:pos x="T2" y="T3"/>
                  </a:cxn>
                  <a:cxn ang="T12">
                    <a:pos x="T4" y="T5"/>
                  </a:cxn>
                  <a:cxn ang="T13">
                    <a:pos x="T6" y="T7"/>
                  </a:cxn>
                  <a:cxn ang="T14">
                    <a:pos x="T8" y="T9"/>
                  </a:cxn>
                </a:cxnLst>
                <a:rect l="T15" t="T16" r="T17" b="T18"/>
                <a:pathLst>
                  <a:path w="55" h="35">
                    <a:moveTo>
                      <a:pt x="6" y="35"/>
                    </a:moveTo>
                    <a:lnTo>
                      <a:pt x="0" y="15"/>
                    </a:lnTo>
                    <a:lnTo>
                      <a:pt x="51" y="0"/>
                    </a:lnTo>
                    <a:lnTo>
                      <a:pt x="55" y="20"/>
                    </a:lnTo>
                    <a:lnTo>
                      <a:pt x="6" y="35"/>
                    </a:lnTo>
                    <a:close/>
                  </a:path>
                </a:pathLst>
              </a:custGeom>
              <a:noFill/>
              <a:ln w="9525">
                <a:noFill/>
                <a:round/>
                <a:headEnd/>
                <a:tailEnd/>
              </a:ln>
            </p:spPr>
            <p:txBody>
              <a:bodyPr>
                <a:prstTxWarp prst="textNoShape">
                  <a:avLst/>
                </a:prstTxWarp>
              </a:bodyPr>
              <a:lstStyle/>
              <a:p>
                <a:endParaRPr lang="en-US"/>
              </a:p>
            </p:txBody>
          </p:sp>
          <p:sp>
            <p:nvSpPr>
              <p:cNvPr id="73397" name="Freeform 268"/>
              <p:cNvSpPr>
                <a:spLocks/>
              </p:cNvSpPr>
              <p:nvPr/>
            </p:nvSpPr>
            <p:spPr bwMode="auto">
              <a:xfrm>
                <a:off x="3982" y="1970"/>
                <a:ext cx="11" cy="6"/>
              </a:xfrm>
              <a:custGeom>
                <a:avLst/>
                <a:gdLst>
                  <a:gd name="T0" fmla="*/ 4 w 56"/>
                  <a:gd name="T1" fmla="*/ 28 h 28"/>
                  <a:gd name="T2" fmla="*/ 0 w 56"/>
                  <a:gd name="T3" fmla="*/ 8 h 28"/>
                  <a:gd name="T4" fmla="*/ 52 w 56"/>
                  <a:gd name="T5" fmla="*/ 0 h 28"/>
                  <a:gd name="T6" fmla="*/ 56 w 56"/>
                  <a:gd name="T7" fmla="*/ 19 h 28"/>
                  <a:gd name="T8" fmla="*/ 4 w 56"/>
                  <a:gd name="T9" fmla="*/ 28 h 28"/>
                  <a:gd name="T10" fmla="*/ 0 60000 65536"/>
                  <a:gd name="T11" fmla="*/ 0 60000 65536"/>
                  <a:gd name="T12" fmla="*/ 0 60000 65536"/>
                  <a:gd name="T13" fmla="*/ 0 60000 65536"/>
                  <a:gd name="T14" fmla="*/ 0 60000 65536"/>
                  <a:gd name="T15" fmla="*/ 0 w 56"/>
                  <a:gd name="T16" fmla="*/ 0 h 28"/>
                  <a:gd name="T17" fmla="*/ 56 w 56"/>
                  <a:gd name="T18" fmla="*/ 28 h 28"/>
                </a:gdLst>
                <a:ahLst/>
                <a:cxnLst>
                  <a:cxn ang="T10">
                    <a:pos x="T0" y="T1"/>
                  </a:cxn>
                  <a:cxn ang="T11">
                    <a:pos x="T2" y="T3"/>
                  </a:cxn>
                  <a:cxn ang="T12">
                    <a:pos x="T4" y="T5"/>
                  </a:cxn>
                  <a:cxn ang="T13">
                    <a:pos x="T6" y="T7"/>
                  </a:cxn>
                  <a:cxn ang="T14">
                    <a:pos x="T8" y="T9"/>
                  </a:cxn>
                </a:cxnLst>
                <a:rect l="T15" t="T16" r="T17" b="T18"/>
                <a:pathLst>
                  <a:path w="56" h="28">
                    <a:moveTo>
                      <a:pt x="4" y="28"/>
                    </a:moveTo>
                    <a:lnTo>
                      <a:pt x="0" y="8"/>
                    </a:lnTo>
                    <a:lnTo>
                      <a:pt x="52" y="0"/>
                    </a:lnTo>
                    <a:lnTo>
                      <a:pt x="56" y="19"/>
                    </a:lnTo>
                    <a:lnTo>
                      <a:pt x="4" y="28"/>
                    </a:lnTo>
                    <a:close/>
                  </a:path>
                </a:pathLst>
              </a:custGeom>
              <a:noFill/>
              <a:ln w="9525">
                <a:noFill/>
                <a:round/>
                <a:headEnd/>
                <a:tailEnd/>
              </a:ln>
            </p:spPr>
            <p:txBody>
              <a:bodyPr>
                <a:prstTxWarp prst="textNoShape">
                  <a:avLst/>
                </a:prstTxWarp>
              </a:bodyPr>
              <a:lstStyle/>
              <a:p>
                <a:endParaRPr lang="en-US"/>
              </a:p>
            </p:txBody>
          </p:sp>
          <p:sp>
            <p:nvSpPr>
              <p:cNvPr id="73398" name="Freeform 269"/>
              <p:cNvSpPr>
                <a:spLocks/>
              </p:cNvSpPr>
              <p:nvPr/>
            </p:nvSpPr>
            <p:spPr bwMode="auto">
              <a:xfrm>
                <a:off x="3992" y="1970"/>
                <a:ext cx="6" cy="4"/>
              </a:xfrm>
              <a:custGeom>
                <a:avLst/>
                <a:gdLst>
                  <a:gd name="T0" fmla="*/ 4 w 29"/>
                  <a:gd name="T1" fmla="*/ 19 h 19"/>
                  <a:gd name="T2" fmla="*/ 0 w 29"/>
                  <a:gd name="T3" fmla="*/ 0 h 19"/>
                  <a:gd name="T4" fmla="*/ 29 w 29"/>
                  <a:gd name="T5" fmla="*/ 0 h 19"/>
                  <a:gd name="T6" fmla="*/ 29 w 29"/>
                  <a:gd name="T7" fmla="*/ 19 h 19"/>
                  <a:gd name="T8" fmla="*/ 4 w 29"/>
                  <a:gd name="T9" fmla="*/ 19 h 19"/>
                  <a:gd name="T10" fmla="*/ 0 60000 65536"/>
                  <a:gd name="T11" fmla="*/ 0 60000 65536"/>
                  <a:gd name="T12" fmla="*/ 0 60000 65536"/>
                  <a:gd name="T13" fmla="*/ 0 60000 65536"/>
                  <a:gd name="T14" fmla="*/ 0 60000 65536"/>
                  <a:gd name="T15" fmla="*/ 0 w 29"/>
                  <a:gd name="T16" fmla="*/ 0 h 19"/>
                  <a:gd name="T17" fmla="*/ 29 w 29"/>
                  <a:gd name="T18" fmla="*/ 19 h 19"/>
                </a:gdLst>
                <a:ahLst/>
                <a:cxnLst>
                  <a:cxn ang="T10">
                    <a:pos x="T0" y="T1"/>
                  </a:cxn>
                  <a:cxn ang="T11">
                    <a:pos x="T2" y="T3"/>
                  </a:cxn>
                  <a:cxn ang="T12">
                    <a:pos x="T4" y="T5"/>
                  </a:cxn>
                  <a:cxn ang="T13">
                    <a:pos x="T6" y="T7"/>
                  </a:cxn>
                  <a:cxn ang="T14">
                    <a:pos x="T8" y="T9"/>
                  </a:cxn>
                </a:cxnLst>
                <a:rect l="T15" t="T16" r="T17" b="T18"/>
                <a:pathLst>
                  <a:path w="29" h="19">
                    <a:moveTo>
                      <a:pt x="4" y="19"/>
                    </a:moveTo>
                    <a:lnTo>
                      <a:pt x="0" y="0"/>
                    </a:lnTo>
                    <a:lnTo>
                      <a:pt x="29" y="0"/>
                    </a:lnTo>
                    <a:lnTo>
                      <a:pt x="29" y="19"/>
                    </a:lnTo>
                    <a:lnTo>
                      <a:pt x="4" y="19"/>
                    </a:lnTo>
                    <a:close/>
                  </a:path>
                </a:pathLst>
              </a:custGeom>
              <a:noFill/>
              <a:ln w="9525">
                <a:noFill/>
                <a:round/>
                <a:headEnd/>
                <a:tailEnd/>
              </a:ln>
            </p:spPr>
            <p:txBody>
              <a:bodyPr>
                <a:prstTxWarp prst="textNoShape">
                  <a:avLst/>
                </a:prstTxWarp>
              </a:bodyPr>
              <a:lstStyle/>
              <a:p>
                <a:endParaRPr lang="en-US"/>
              </a:p>
            </p:txBody>
          </p:sp>
          <p:sp>
            <p:nvSpPr>
              <p:cNvPr id="73399" name="Freeform 270"/>
              <p:cNvSpPr>
                <a:spLocks/>
              </p:cNvSpPr>
              <p:nvPr/>
            </p:nvSpPr>
            <p:spPr bwMode="auto">
              <a:xfrm>
                <a:off x="3998" y="1970"/>
                <a:ext cx="6" cy="4"/>
              </a:xfrm>
              <a:custGeom>
                <a:avLst/>
                <a:gdLst>
                  <a:gd name="T0" fmla="*/ 0 w 29"/>
                  <a:gd name="T1" fmla="*/ 19 h 19"/>
                  <a:gd name="T2" fmla="*/ 0 w 29"/>
                  <a:gd name="T3" fmla="*/ 0 h 19"/>
                  <a:gd name="T4" fmla="*/ 29 w 29"/>
                  <a:gd name="T5" fmla="*/ 0 h 19"/>
                  <a:gd name="T6" fmla="*/ 26 w 29"/>
                  <a:gd name="T7" fmla="*/ 19 h 19"/>
                  <a:gd name="T8" fmla="*/ 0 w 29"/>
                  <a:gd name="T9" fmla="*/ 19 h 19"/>
                  <a:gd name="T10" fmla="*/ 0 60000 65536"/>
                  <a:gd name="T11" fmla="*/ 0 60000 65536"/>
                  <a:gd name="T12" fmla="*/ 0 60000 65536"/>
                  <a:gd name="T13" fmla="*/ 0 60000 65536"/>
                  <a:gd name="T14" fmla="*/ 0 60000 65536"/>
                  <a:gd name="T15" fmla="*/ 0 w 29"/>
                  <a:gd name="T16" fmla="*/ 0 h 19"/>
                  <a:gd name="T17" fmla="*/ 29 w 29"/>
                  <a:gd name="T18" fmla="*/ 19 h 19"/>
                </a:gdLst>
                <a:ahLst/>
                <a:cxnLst>
                  <a:cxn ang="T10">
                    <a:pos x="T0" y="T1"/>
                  </a:cxn>
                  <a:cxn ang="T11">
                    <a:pos x="T2" y="T3"/>
                  </a:cxn>
                  <a:cxn ang="T12">
                    <a:pos x="T4" y="T5"/>
                  </a:cxn>
                  <a:cxn ang="T13">
                    <a:pos x="T6" y="T7"/>
                  </a:cxn>
                  <a:cxn ang="T14">
                    <a:pos x="T8" y="T9"/>
                  </a:cxn>
                </a:cxnLst>
                <a:rect l="T15" t="T16" r="T17" b="T18"/>
                <a:pathLst>
                  <a:path w="29" h="19">
                    <a:moveTo>
                      <a:pt x="0" y="19"/>
                    </a:moveTo>
                    <a:lnTo>
                      <a:pt x="0" y="0"/>
                    </a:lnTo>
                    <a:lnTo>
                      <a:pt x="29" y="0"/>
                    </a:lnTo>
                    <a:lnTo>
                      <a:pt x="26" y="19"/>
                    </a:lnTo>
                    <a:lnTo>
                      <a:pt x="0" y="19"/>
                    </a:lnTo>
                    <a:close/>
                  </a:path>
                </a:pathLst>
              </a:custGeom>
              <a:noFill/>
              <a:ln w="9525">
                <a:noFill/>
                <a:round/>
                <a:headEnd/>
                <a:tailEnd/>
              </a:ln>
            </p:spPr>
            <p:txBody>
              <a:bodyPr>
                <a:prstTxWarp prst="textNoShape">
                  <a:avLst/>
                </a:prstTxWarp>
              </a:bodyPr>
              <a:lstStyle/>
              <a:p>
                <a:endParaRPr lang="en-US"/>
              </a:p>
            </p:txBody>
          </p:sp>
          <p:sp>
            <p:nvSpPr>
              <p:cNvPr id="73400" name="Freeform 271"/>
              <p:cNvSpPr>
                <a:spLocks/>
              </p:cNvSpPr>
              <p:nvPr/>
            </p:nvSpPr>
            <p:spPr bwMode="auto">
              <a:xfrm>
                <a:off x="4003" y="1970"/>
                <a:ext cx="7" cy="5"/>
              </a:xfrm>
              <a:custGeom>
                <a:avLst/>
                <a:gdLst>
                  <a:gd name="T0" fmla="*/ 0 w 32"/>
                  <a:gd name="T1" fmla="*/ 19 h 23"/>
                  <a:gd name="T2" fmla="*/ 3 w 32"/>
                  <a:gd name="T3" fmla="*/ 0 h 23"/>
                  <a:gd name="T4" fmla="*/ 32 w 32"/>
                  <a:gd name="T5" fmla="*/ 2 h 23"/>
                  <a:gd name="T6" fmla="*/ 29 w 32"/>
                  <a:gd name="T7" fmla="*/ 23 h 23"/>
                  <a:gd name="T8" fmla="*/ 0 w 32"/>
                  <a:gd name="T9" fmla="*/ 19 h 23"/>
                  <a:gd name="T10" fmla="*/ 0 60000 65536"/>
                  <a:gd name="T11" fmla="*/ 0 60000 65536"/>
                  <a:gd name="T12" fmla="*/ 0 60000 65536"/>
                  <a:gd name="T13" fmla="*/ 0 60000 65536"/>
                  <a:gd name="T14" fmla="*/ 0 60000 65536"/>
                  <a:gd name="T15" fmla="*/ 0 w 32"/>
                  <a:gd name="T16" fmla="*/ 0 h 23"/>
                  <a:gd name="T17" fmla="*/ 32 w 32"/>
                  <a:gd name="T18" fmla="*/ 23 h 23"/>
                </a:gdLst>
                <a:ahLst/>
                <a:cxnLst>
                  <a:cxn ang="T10">
                    <a:pos x="T0" y="T1"/>
                  </a:cxn>
                  <a:cxn ang="T11">
                    <a:pos x="T2" y="T3"/>
                  </a:cxn>
                  <a:cxn ang="T12">
                    <a:pos x="T4" y="T5"/>
                  </a:cxn>
                  <a:cxn ang="T13">
                    <a:pos x="T6" y="T7"/>
                  </a:cxn>
                  <a:cxn ang="T14">
                    <a:pos x="T8" y="T9"/>
                  </a:cxn>
                </a:cxnLst>
                <a:rect l="T15" t="T16" r="T17" b="T18"/>
                <a:pathLst>
                  <a:path w="32" h="23">
                    <a:moveTo>
                      <a:pt x="0" y="19"/>
                    </a:moveTo>
                    <a:lnTo>
                      <a:pt x="3" y="0"/>
                    </a:lnTo>
                    <a:lnTo>
                      <a:pt x="32" y="2"/>
                    </a:lnTo>
                    <a:lnTo>
                      <a:pt x="29" y="23"/>
                    </a:lnTo>
                    <a:lnTo>
                      <a:pt x="0" y="19"/>
                    </a:lnTo>
                    <a:close/>
                  </a:path>
                </a:pathLst>
              </a:custGeom>
              <a:noFill/>
              <a:ln w="9525">
                <a:noFill/>
                <a:round/>
                <a:headEnd/>
                <a:tailEnd/>
              </a:ln>
            </p:spPr>
            <p:txBody>
              <a:bodyPr>
                <a:prstTxWarp prst="textNoShape">
                  <a:avLst/>
                </a:prstTxWarp>
              </a:bodyPr>
              <a:lstStyle/>
              <a:p>
                <a:endParaRPr lang="en-US"/>
              </a:p>
            </p:txBody>
          </p:sp>
          <p:sp>
            <p:nvSpPr>
              <p:cNvPr id="73401" name="Freeform 272"/>
              <p:cNvSpPr>
                <a:spLocks/>
              </p:cNvSpPr>
              <p:nvPr/>
            </p:nvSpPr>
            <p:spPr bwMode="auto">
              <a:xfrm>
                <a:off x="4009" y="1971"/>
                <a:ext cx="6" cy="4"/>
              </a:xfrm>
              <a:custGeom>
                <a:avLst/>
                <a:gdLst>
                  <a:gd name="T0" fmla="*/ 0 w 32"/>
                  <a:gd name="T1" fmla="*/ 21 h 23"/>
                  <a:gd name="T2" fmla="*/ 3 w 32"/>
                  <a:gd name="T3" fmla="*/ 0 h 23"/>
                  <a:gd name="T4" fmla="*/ 29 w 32"/>
                  <a:gd name="T5" fmla="*/ 4 h 23"/>
                  <a:gd name="T6" fmla="*/ 32 w 32"/>
                  <a:gd name="T7" fmla="*/ 6 h 23"/>
                  <a:gd name="T8" fmla="*/ 26 w 32"/>
                  <a:gd name="T9" fmla="*/ 23 h 23"/>
                  <a:gd name="T10" fmla="*/ 0 w 32"/>
                  <a:gd name="T11" fmla="*/ 21 h 23"/>
                  <a:gd name="T12" fmla="*/ 0 60000 65536"/>
                  <a:gd name="T13" fmla="*/ 0 60000 65536"/>
                  <a:gd name="T14" fmla="*/ 0 60000 65536"/>
                  <a:gd name="T15" fmla="*/ 0 60000 65536"/>
                  <a:gd name="T16" fmla="*/ 0 60000 65536"/>
                  <a:gd name="T17" fmla="*/ 0 60000 65536"/>
                  <a:gd name="T18" fmla="*/ 0 w 32"/>
                  <a:gd name="T19" fmla="*/ 0 h 23"/>
                  <a:gd name="T20" fmla="*/ 32 w 3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2" h="23">
                    <a:moveTo>
                      <a:pt x="0" y="21"/>
                    </a:moveTo>
                    <a:lnTo>
                      <a:pt x="3" y="0"/>
                    </a:lnTo>
                    <a:lnTo>
                      <a:pt x="29" y="4"/>
                    </a:lnTo>
                    <a:lnTo>
                      <a:pt x="32" y="6"/>
                    </a:lnTo>
                    <a:lnTo>
                      <a:pt x="26" y="23"/>
                    </a:lnTo>
                    <a:lnTo>
                      <a:pt x="0" y="21"/>
                    </a:lnTo>
                    <a:close/>
                  </a:path>
                </a:pathLst>
              </a:custGeom>
              <a:noFill/>
              <a:ln w="9525">
                <a:noFill/>
                <a:round/>
                <a:headEnd/>
                <a:tailEnd/>
              </a:ln>
            </p:spPr>
            <p:txBody>
              <a:bodyPr>
                <a:prstTxWarp prst="textNoShape">
                  <a:avLst/>
                </a:prstTxWarp>
              </a:bodyPr>
              <a:lstStyle/>
              <a:p>
                <a:endParaRPr lang="en-US"/>
              </a:p>
            </p:txBody>
          </p:sp>
          <p:sp>
            <p:nvSpPr>
              <p:cNvPr id="73402" name="Freeform 273"/>
              <p:cNvSpPr>
                <a:spLocks/>
              </p:cNvSpPr>
              <p:nvPr/>
            </p:nvSpPr>
            <p:spPr bwMode="auto">
              <a:xfrm>
                <a:off x="4014" y="1972"/>
                <a:ext cx="7" cy="5"/>
              </a:xfrm>
              <a:custGeom>
                <a:avLst/>
                <a:gdLst>
                  <a:gd name="T0" fmla="*/ 0 w 34"/>
                  <a:gd name="T1" fmla="*/ 17 h 26"/>
                  <a:gd name="T2" fmla="*/ 6 w 34"/>
                  <a:gd name="T3" fmla="*/ 0 h 26"/>
                  <a:gd name="T4" fmla="*/ 31 w 34"/>
                  <a:gd name="T5" fmla="*/ 6 h 26"/>
                  <a:gd name="T6" fmla="*/ 34 w 34"/>
                  <a:gd name="T7" fmla="*/ 6 h 26"/>
                  <a:gd name="T8" fmla="*/ 29 w 34"/>
                  <a:gd name="T9" fmla="*/ 26 h 26"/>
                  <a:gd name="T10" fmla="*/ 0 w 34"/>
                  <a:gd name="T11" fmla="*/ 17 h 26"/>
                  <a:gd name="T12" fmla="*/ 0 60000 65536"/>
                  <a:gd name="T13" fmla="*/ 0 60000 65536"/>
                  <a:gd name="T14" fmla="*/ 0 60000 65536"/>
                  <a:gd name="T15" fmla="*/ 0 60000 65536"/>
                  <a:gd name="T16" fmla="*/ 0 60000 65536"/>
                  <a:gd name="T17" fmla="*/ 0 60000 65536"/>
                  <a:gd name="T18" fmla="*/ 0 w 34"/>
                  <a:gd name="T19" fmla="*/ 0 h 26"/>
                  <a:gd name="T20" fmla="*/ 34 w 3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4" h="26">
                    <a:moveTo>
                      <a:pt x="0" y="17"/>
                    </a:moveTo>
                    <a:lnTo>
                      <a:pt x="6" y="0"/>
                    </a:lnTo>
                    <a:lnTo>
                      <a:pt x="31" y="6"/>
                    </a:lnTo>
                    <a:lnTo>
                      <a:pt x="34" y="6"/>
                    </a:lnTo>
                    <a:lnTo>
                      <a:pt x="29" y="26"/>
                    </a:lnTo>
                    <a:lnTo>
                      <a:pt x="0" y="17"/>
                    </a:lnTo>
                    <a:close/>
                  </a:path>
                </a:pathLst>
              </a:custGeom>
              <a:noFill/>
              <a:ln w="9525">
                <a:noFill/>
                <a:round/>
                <a:headEnd/>
                <a:tailEnd/>
              </a:ln>
            </p:spPr>
            <p:txBody>
              <a:bodyPr>
                <a:prstTxWarp prst="textNoShape">
                  <a:avLst/>
                </a:prstTxWarp>
              </a:bodyPr>
              <a:lstStyle/>
              <a:p>
                <a:endParaRPr lang="en-US"/>
              </a:p>
            </p:txBody>
          </p:sp>
          <p:sp>
            <p:nvSpPr>
              <p:cNvPr id="73403" name="Freeform 274"/>
              <p:cNvSpPr>
                <a:spLocks/>
              </p:cNvSpPr>
              <p:nvPr/>
            </p:nvSpPr>
            <p:spPr bwMode="auto">
              <a:xfrm>
                <a:off x="4020" y="1973"/>
                <a:ext cx="7" cy="6"/>
              </a:xfrm>
              <a:custGeom>
                <a:avLst/>
                <a:gdLst>
                  <a:gd name="T0" fmla="*/ 0 w 34"/>
                  <a:gd name="T1" fmla="*/ 20 h 29"/>
                  <a:gd name="T2" fmla="*/ 5 w 34"/>
                  <a:gd name="T3" fmla="*/ 0 h 29"/>
                  <a:gd name="T4" fmla="*/ 31 w 34"/>
                  <a:gd name="T5" fmla="*/ 9 h 29"/>
                  <a:gd name="T6" fmla="*/ 34 w 34"/>
                  <a:gd name="T7" fmla="*/ 9 h 29"/>
                  <a:gd name="T8" fmla="*/ 26 w 34"/>
                  <a:gd name="T9" fmla="*/ 29 h 29"/>
                  <a:gd name="T10" fmla="*/ 0 w 34"/>
                  <a:gd name="T11" fmla="*/ 20 h 29"/>
                  <a:gd name="T12" fmla="*/ 0 60000 65536"/>
                  <a:gd name="T13" fmla="*/ 0 60000 65536"/>
                  <a:gd name="T14" fmla="*/ 0 60000 65536"/>
                  <a:gd name="T15" fmla="*/ 0 60000 65536"/>
                  <a:gd name="T16" fmla="*/ 0 60000 65536"/>
                  <a:gd name="T17" fmla="*/ 0 60000 65536"/>
                  <a:gd name="T18" fmla="*/ 0 w 34"/>
                  <a:gd name="T19" fmla="*/ 0 h 29"/>
                  <a:gd name="T20" fmla="*/ 34 w 34"/>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4" h="29">
                    <a:moveTo>
                      <a:pt x="0" y="20"/>
                    </a:moveTo>
                    <a:lnTo>
                      <a:pt x="5" y="0"/>
                    </a:lnTo>
                    <a:lnTo>
                      <a:pt x="31" y="9"/>
                    </a:lnTo>
                    <a:lnTo>
                      <a:pt x="34" y="9"/>
                    </a:lnTo>
                    <a:lnTo>
                      <a:pt x="26" y="29"/>
                    </a:lnTo>
                    <a:lnTo>
                      <a:pt x="0" y="20"/>
                    </a:lnTo>
                    <a:close/>
                  </a:path>
                </a:pathLst>
              </a:custGeom>
              <a:noFill/>
              <a:ln w="9525">
                <a:noFill/>
                <a:round/>
                <a:headEnd/>
                <a:tailEnd/>
              </a:ln>
            </p:spPr>
            <p:txBody>
              <a:bodyPr>
                <a:prstTxWarp prst="textNoShape">
                  <a:avLst/>
                </a:prstTxWarp>
              </a:bodyPr>
              <a:lstStyle/>
              <a:p>
                <a:endParaRPr lang="en-US"/>
              </a:p>
            </p:txBody>
          </p:sp>
          <p:sp>
            <p:nvSpPr>
              <p:cNvPr id="73404" name="Freeform 275"/>
              <p:cNvSpPr>
                <a:spLocks/>
              </p:cNvSpPr>
              <p:nvPr/>
            </p:nvSpPr>
            <p:spPr bwMode="auto">
              <a:xfrm>
                <a:off x="4025" y="1975"/>
                <a:ext cx="8" cy="6"/>
              </a:xfrm>
              <a:custGeom>
                <a:avLst/>
                <a:gdLst>
                  <a:gd name="T0" fmla="*/ 0 w 37"/>
                  <a:gd name="T1" fmla="*/ 20 h 31"/>
                  <a:gd name="T2" fmla="*/ 8 w 37"/>
                  <a:gd name="T3" fmla="*/ 0 h 31"/>
                  <a:gd name="T4" fmla="*/ 34 w 37"/>
                  <a:gd name="T5" fmla="*/ 14 h 31"/>
                  <a:gd name="T6" fmla="*/ 37 w 37"/>
                  <a:gd name="T7" fmla="*/ 14 h 31"/>
                  <a:gd name="T8" fmla="*/ 26 w 37"/>
                  <a:gd name="T9" fmla="*/ 31 h 31"/>
                  <a:gd name="T10" fmla="*/ 0 w 37"/>
                  <a:gd name="T11" fmla="*/ 20 h 31"/>
                  <a:gd name="T12" fmla="*/ 0 60000 65536"/>
                  <a:gd name="T13" fmla="*/ 0 60000 65536"/>
                  <a:gd name="T14" fmla="*/ 0 60000 65536"/>
                  <a:gd name="T15" fmla="*/ 0 60000 65536"/>
                  <a:gd name="T16" fmla="*/ 0 60000 65536"/>
                  <a:gd name="T17" fmla="*/ 0 60000 65536"/>
                  <a:gd name="T18" fmla="*/ 0 w 37"/>
                  <a:gd name="T19" fmla="*/ 0 h 31"/>
                  <a:gd name="T20" fmla="*/ 37 w 3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7" h="31">
                    <a:moveTo>
                      <a:pt x="0" y="20"/>
                    </a:moveTo>
                    <a:lnTo>
                      <a:pt x="8" y="0"/>
                    </a:lnTo>
                    <a:lnTo>
                      <a:pt x="34" y="14"/>
                    </a:lnTo>
                    <a:lnTo>
                      <a:pt x="37" y="14"/>
                    </a:lnTo>
                    <a:lnTo>
                      <a:pt x="26" y="31"/>
                    </a:lnTo>
                    <a:lnTo>
                      <a:pt x="0" y="20"/>
                    </a:lnTo>
                    <a:close/>
                  </a:path>
                </a:pathLst>
              </a:custGeom>
              <a:noFill/>
              <a:ln w="9525">
                <a:noFill/>
                <a:round/>
                <a:headEnd/>
                <a:tailEnd/>
              </a:ln>
            </p:spPr>
            <p:txBody>
              <a:bodyPr>
                <a:prstTxWarp prst="textNoShape">
                  <a:avLst/>
                </a:prstTxWarp>
              </a:bodyPr>
              <a:lstStyle/>
              <a:p>
                <a:endParaRPr lang="en-US"/>
              </a:p>
            </p:txBody>
          </p:sp>
          <p:sp>
            <p:nvSpPr>
              <p:cNvPr id="73405" name="Freeform 276"/>
              <p:cNvSpPr>
                <a:spLocks/>
              </p:cNvSpPr>
              <p:nvPr/>
            </p:nvSpPr>
            <p:spPr bwMode="auto">
              <a:xfrm>
                <a:off x="4030" y="1978"/>
                <a:ext cx="8" cy="6"/>
              </a:xfrm>
              <a:custGeom>
                <a:avLst/>
                <a:gdLst>
                  <a:gd name="T0" fmla="*/ 0 w 40"/>
                  <a:gd name="T1" fmla="*/ 17 h 32"/>
                  <a:gd name="T2" fmla="*/ 11 w 40"/>
                  <a:gd name="T3" fmla="*/ 0 h 32"/>
                  <a:gd name="T4" fmla="*/ 37 w 40"/>
                  <a:gd name="T5" fmla="*/ 14 h 32"/>
                  <a:gd name="T6" fmla="*/ 40 w 40"/>
                  <a:gd name="T7" fmla="*/ 14 h 32"/>
                  <a:gd name="T8" fmla="*/ 28 w 40"/>
                  <a:gd name="T9" fmla="*/ 32 h 32"/>
                  <a:gd name="T10" fmla="*/ 0 w 40"/>
                  <a:gd name="T11" fmla="*/ 17 h 32"/>
                  <a:gd name="T12" fmla="*/ 0 60000 65536"/>
                  <a:gd name="T13" fmla="*/ 0 60000 65536"/>
                  <a:gd name="T14" fmla="*/ 0 60000 65536"/>
                  <a:gd name="T15" fmla="*/ 0 60000 65536"/>
                  <a:gd name="T16" fmla="*/ 0 60000 65536"/>
                  <a:gd name="T17" fmla="*/ 0 60000 65536"/>
                  <a:gd name="T18" fmla="*/ 0 w 40"/>
                  <a:gd name="T19" fmla="*/ 0 h 32"/>
                  <a:gd name="T20" fmla="*/ 40 w 4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0" h="32">
                    <a:moveTo>
                      <a:pt x="0" y="17"/>
                    </a:moveTo>
                    <a:lnTo>
                      <a:pt x="11" y="0"/>
                    </a:lnTo>
                    <a:lnTo>
                      <a:pt x="37" y="14"/>
                    </a:lnTo>
                    <a:lnTo>
                      <a:pt x="40" y="14"/>
                    </a:lnTo>
                    <a:lnTo>
                      <a:pt x="28" y="32"/>
                    </a:lnTo>
                    <a:lnTo>
                      <a:pt x="0" y="17"/>
                    </a:lnTo>
                    <a:close/>
                  </a:path>
                </a:pathLst>
              </a:custGeom>
              <a:noFill/>
              <a:ln w="9525">
                <a:noFill/>
                <a:round/>
                <a:headEnd/>
                <a:tailEnd/>
              </a:ln>
            </p:spPr>
            <p:txBody>
              <a:bodyPr>
                <a:prstTxWarp prst="textNoShape">
                  <a:avLst/>
                </a:prstTxWarp>
              </a:bodyPr>
              <a:lstStyle/>
              <a:p>
                <a:endParaRPr lang="en-US"/>
              </a:p>
            </p:txBody>
          </p:sp>
          <p:sp>
            <p:nvSpPr>
              <p:cNvPr id="73406" name="Freeform 277"/>
              <p:cNvSpPr>
                <a:spLocks/>
              </p:cNvSpPr>
              <p:nvPr/>
            </p:nvSpPr>
            <p:spPr bwMode="auto">
              <a:xfrm>
                <a:off x="4036" y="1981"/>
                <a:ext cx="8" cy="7"/>
              </a:xfrm>
              <a:custGeom>
                <a:avLst/>
                <a:gdLst>
                  <a:gd name="T0" fmla="*/ 0 w 38"/>
                  <a:gd name="T1" fmla="*/ 18 h 35"/>
                  <a:gd name="T2" fmla="*/ 12 w 38"/>
                  <a:gd name="T3" fmla="*/ 0 h 35"/>
                  <a:gd name="T4" fmla="*/ 38 w 38"/>
                  <a:gd name="T5" fmla="*/ 20 h 35"/>
                  <a:gd name="T6" fmla="*/ 26 w 38"/>
                  <a:gd name="T7" fmla="*/ 35 h 35"/>
                  <a:gd name="T8" fmla="*/ 0 w 38"/>
                  <a:gd name="T9" fmla="*/ 18 h 35"/>
                  <a:gd name="T10" fmla="*/ 0 60000 65536"/>
                  <a:gd name="T11" fmla="*/ 0 60000 65536"/>
                  <a:gd name="T12" fmla="*/ 0 60000 65536"/>
                  <a:gd name="T13" fmla="*/ 0 60000 65536"/>
                  <a:gd name="T14" fmla="*/ 0 60000 65536"/>
                  <a:gd name="T15" fmla="*/ 0 w 38"/>
                  <a:gd name="T16" fmla="*/ 0 h 35"/>
                  <a:gd name="T17" fmla="*/ 38 w 38"/>
                  <a:gd name="T18" fmla="*/ 35 h 35"/>
                </a:gdLst>
                <a:ahLst/>
                <a:cxnLst>
                  <a:cxn ang="T10">
                    <a:pos x="T0" y="T1"/>
                  </a:cxn>
                  <a:cxn ang="T11">
                    <a:pos x="T2" y="T3"/>
                  </a:cxn>
                  <a:cxn ang="T12">
                    <a:pos x="T4" y="T5"/>
                  </a:cxn>
                  <a:cxn ang="T13">
                    <a:pos x="T6" y="T7"/>
                  </a:cxn>
                  <a:cxn ang="T14">
                    <a:pos x="T8" y="T9"/>
                  </a:cxn>
                </a:cxnLst>
                <a:rect l="T15" t="T16" r="T17" b="T18"/>
                <a:pathLst>
                  <a:path w="38" h="35">
                    <a:moveTo>
                      <a:pt x="0" y="18"/>
                    </a:moveTo>
                    <a:lnTo>
                      <a:pt x="12" y="0"/>
                    </a:lnTo>
                    <a:lnTo>
                      <a:pt x="38" y="20"/>
                    </a:lnTo>
                    <a:lnTo>
                      <a:pt x="26" y="35"/>
                    </a:lnTo>
                    <a:lnTo>
                      <a:pt x="0" y="18"/>
                    </a:lnTo>
                    <a:close/>
                  </a:path>
                </a:pathLst>
              </a:custGeom>
              <a:noFill/>
              <a:ln w="9525">
                <a:noFill/>
                <a:round/>
                <a:headEnd/>
                <a:tailEnd/>
              </a:ln>
            </p:spPr>
            <p:txBody>
              <a:bodyPr>
                <a:prstTxWarp prst="textNoShape">
                  <a:avLst/>
                </a:prstTxWarp>
              </a:bodyPr>
              <a:lstStyle/>
              <a:p>
                <a:endParaRPr lang="en-US"/>
              </a:p>
            </p:txBody>
          </p:sp>
          <p:sp>
            <p:nvSpPr>
              <p:cNvPr id="73407" name="Freeform 278"/>
              <p:cNvSpPr>
                <a:spLocks/>
              </p:cNvSpPr>
              <p:nvPr/>
            </p:nvSpPr>
            <p:spPr bwMode="auto">
              <a:xfrm>
                <a:off x="4041" y="1985"/>
                <a:ext cx="8" cy="7"/>
              </a:xfrm>
              <a:custGeom>
                <a:avLst/>
                <a:gdLst>
                  <a:gd name="T0" fmla="*/ 0 w 41"/>
                  <a:gd name="T1" fmla="*/ 15 h 38"/>
                  <a:gd name="T2" fmla="*/ 12 w 41"/>
                  <a:gd name="T3" fmla="*/ 0 h 38"/>
                  <a:gd name="T4" fmla="*/ 41 w 41"/>
                  <a:gd name="T5" fmla="*/ 21 h 38"/>
                  <a:gd name="T6" fmla="*/ 41 w 41"/>
                  <a:gd name="T7" fmla="*/ 23 h 38"/>
                  <a:gd name="T8" fmla="*/ 26 w 41"/>
                  <a:gd name="T9" fmla="*/ 38 h 38"/>
                  <a:gd name="T10" fmla="*/ 0 w 41"/>
                  <a:gd name="T11" fmla="*/ 15 h 38"/>
                  <a:gd name="T12" fmla="*/ 0 60000 65536"/>
                  <a:gd name="T13" fmla="*/ 0 60000 65536"/>
                  <a:gd name="T14" fmla="*/ 0 60000 65536"/>
                  <a:gd name="T15" fmla="*/ 0 60000 65536"/>
                  <a:gd name="T16" fmla="*/ 0 60000 65536"/>
                  <a:gd name="T17" fmla="*/ 0 60000 65536"/>
                  <a:gd name="T18" fmla="*/ 0 w 41"/>
                  <a:gd name="T19" fmla="*/ 0 h 38"/>
                  <a:gd name="T20" fmla="*/ 41 w 41"/>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1" h="38">
                    <a:moveTo>
                      <a:pt x="0" y="15"/>
                    </a:moveTo>
                    <a:lnTo>
                      <a:pt x="12" y="0"/>
                    </a:lnTo>
                    <a:lnTo>
                      <a:pt x="41" y="21"/>
                    </a:lnTo>
                    <a:lnTo>
                      <a:pt x="41" y="23"/>
                    </a:lnTo>
                    <a:lnTo>
                      <a:pt x="26" y="38"/>
                    </a:lnTo>
                    <a:lnTo>
                      <a:pt x="0" y="15"/>
                    </a:lnTo>
                    <a:close/>
                  </a:path>
                </a:pathLst>
              </a:custGeom>
              <a:noFill/>
              <a:ln w="9525">
                <a:noFill/>
                <a:round/>
                <a:headEnd/>
                <a:tailEnd/>
              </a:ln>
            </p:spPr>
            <p:txBody>
              <a:bodyPr>
                <a:prstTxWarp prst="textNoShape">
                  <a:avLst/>
                </a:prstTxWarp>
              </a:bodyPr>
              <a:lstStyle/>
              <a:p>
                <a:endParaRPr lang="en-US"/>
              </a:p>
            </p:txBody>
          </p:sp>
          <p:sp>
            <p:nvSpPr>
              <p:cNvPr id="73408" name="Freeform 279"/>
              <p:cNvSpPr>
                <a:spLocks/>
              </p:cNvSpPr>
              <p:nvPr/>
            </p:nvSpPr>
            <p:spPr bwMode="auto">
              <a:xfrm>
                <a:off x="4046" y="1989"/>
                <a:ext cx="8" cy="8"/>
              </a:xfrm>
              <a:custGeom>
                <a:avLst/>
                <a:gdLst>
                  <a:gd name="T0" fmla="*/ 0 w 40"/>
                  <a:gd name="T1" fmla="*/ 15 h 37"/>
                  <a:gd name="T2" fmla="*/ 15 w 40"/>
                  <a:gd name="T3" fmla="*/ 0 h 37"/>
                  <a:gd name="T4" fmla="*/ 40 w 40"/>
                  <a:gd name="T5" fmla="*/ 24 h 37"/>
                  <a:gd name="T6" fmla="*/ 40 w 40"/>
                  <a:gd name="T7" fmla="*/ 26 h 37"/>
                  <a:gd name="T8" fmla="*/ 26 w 40"/>
                  <a:gd name="T9" fmla="*/ 37 h 37"/>
                  <a:gd name="T10" fmla="*/ 0 w 40"/>
                  <a:gd name="T11" fmla="*/ 15 h 37"/>
                  <a:gd name="T12" fmla="*/ 0 60000 65536"/>
                  <a:gd name="T13" fmla="*/ 0 60000 65536"/>
                  <a:gd name="T14" fmla="*/ 0 60000 65536"/>
                  <a:gd name="T15" fmla="*/ 0 60000 65536"/>
                  <a:gd name="T16" fmla="*/ 0 60000 65536"/>
                  <a:gd name="T17" fmla="*/ 0 60000 65536"/>
                  <a:gd name="T18" fmla="*/ 0 w 40"/>
                  <a:gd name="T19" fmla="*/ 0 h 37"/>
                  <a:gd name="T20" fmla="*/ 40 w 4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0" h="37">
                    <a:moveTo>
                      <a:pt x="0" y="15"/>
                    </a:moveTo>
                    <a:lnTo>
                      <a:pt x="15" y="0"/>
                    </a:lnTo>
                    <a:lnTo>
                      <a:pt x="40" y="24"/>
                    </a:lnTo>
                    <a:lnTo>
                      <a:pt x="40" y="26"/>
                    </a:lnTo>
                    <a:lnTo>
                      <a:pt x="26" y="37"/>
                    </a:lnTo>
                    <a:lnTo>
                      <a:pt x="0" y="15"/>
                    </a:lnTo>
                    <a:close/>
                  </a:path>
                </a:pathLst>
              </a:custGeom>
              <a:noFill/>
              <a:ln w="9525">
                <a:noFill/>
                <a:round/>
                <a:headEnd/>
                <a:tailEnd/>
              </a:ln>
            </p:spPr>
            <p:txBody>
              <a:bodyPr>
                <a:prstTxWarp prst="textNoShape">
                  <a:avLst/>
                </a:prstTxWarp>
              </a:bodyPr>
              <a:lstStyle/>
              <a:p>
                <a:endParaRPr lang="en-US"/>
              </a:p>
            </p:txBody>
          </p:sp>
          <p:sp>
            <p:nvSpPr>
              <p:cNvPr id="73409" name="Freeform 280"/>
              <p:cNvSpPr>
                <a:spLocks/>
              </p:cNvSpPr>
              <p:nvPr/>
            </p:nvSpPr>
            <p:spPr bwMode="auto">
              <a:xfrm>
                <a:off x="4052" y="1994"/>
                <a:ext cx="8" cy="9"/>
              </a:xfrm>
              <a:custGeom>
                <a:avLst/>
                <a:gdLst>
                  <a:gd name="T0" fmla="*/ 0 w 44"/>
                  <a:gd name="T1" fmla="*/ 11 h 41"/>
                  <a:gd name="T2" fmla="*/ 14 w 44"/>
                  <a:gd name="T3" fmla="*/ 0 h 41"/>
                  <a:gd name="T4" fmla="*/ 44 w 44"/>
                  <a:gd name="T5" fmla="*/ 30 h 41"/>
                  <a:gd name="T6" fmla="*/ 27 w 44"/>
                  <a:gd name="T7" fmla="*/ 41 h 41"/>
                  <a:gd name="T8" fmla="*/ 0 w 44"/>
                  <a:gd name="T9" fmla="*/ 11 h 41"/>
                  <a:gd name="T10" fmla="*/ 0 60000 65536"/>
                  <a:gd name="T11" fmla="*/ 0 60000 65536"/>
                  <a:gd name="T12" fmla="*/ 0 60000 65536"/>
                  <a:gd name="T13" fmla="*/ 0 60000 65536"/>
                  <a:gd name="T14" fmla="*/ 0 60000 65536"/>
                  <a:gd name="T15" fmla="*/ 0 w 44"/>
                  <a:gd name="T16" fmla="*/ 0 h 41"/>
                  <a:gd name="T17" fmla="*/ 44 w 44"/>
                  <a:gd name="T18" fmla="*/ 41 h 41"/>
                </a:gdLst>
                <a:ahLst/>
                <a:cxnLst>
                  <a:cxn ang="T10">
                    <a:pos x="T0" y="T1"/>
                  </a:cxn>
                  <a:cxn ang="T11">
                    <a:pos x="T2" y="T3"/>
                  </a:cxn>
                  <a:cxn ang="T12">
                    <a:pos x="T4" y="T5"/>
                  </a:cxn>
                  <a:cxn ang="T13">
                    <a:pos x="T6" y="T7"/>
                  </a:cxn>
                  <a:cxn ang="T14">
                    <a:pos x="T8" y="T9"/>
                  </a:cxn>
                </a:cxnLst>
                <a:rect l="T15" t="T16" r="T17" b="T18"/>
                <a:pathLst>
                  <a:path w="44" h="41">
                    <a:moveTo>
                      <a:pt x="0" y="11"/>
                    </a:moveTo>
                    <a:lnTo>
                      <a:pt x="14" y="0"/>
                    </a:lnTo>
                    <a:lnTo>
                      <a:pt x="44" y="30"/>
                    </a:lnTo>
                    <a:lnTo>
                      <a:pt x="27" y="41"/>
                    </a:lnTo>
                    <a:lnTo>
                      <a:pt x="0" y="11"/>
                    </a:lnTo>
                    <a:close/>
                  </a:path>
                </a:pathLst>
              </a:custGeom>
              <a:noFill/>
              <a:ln w="9525">
                <a:noFill/>
                <a:round/>
                <a:headEnd/>
                <a:tailEnd/>
              </a:ln>
            </p:spPr>
            <p:txBody>
              <a:bodyPr>
                <a:prstTxWarp prst="textNoShape">
                  <a:avLst/>
                </a:prstTxWarp>
              </a:bodyPr>
              <a:lstStyle/>
              <a:p>
                <a:endParaRPr lang="en-US"/>
              </a:p>
            </p:txBody>
          </p:sp>
          <p:sp>
            <p:nvSpPr>
              <p:cNvPr id="73410" name="Freeform 281"/>
              <p:cNvSpPr>
                <a:spLocks/>
              </p:cNvSpPr>
              <p:nvPr/>
            </p:nvSpPr>
            <p:spPr bwMode="auto">
              <a:xfrm>
                <a:off x="4057" y="2000"/>
                <a:ext cx="9" cy="9"/>
              </a:xfrm>
              <a:custGeom>
                <a:avLst/>
                <a:gdLst>
                  <a:gd name="T0" fmla="*/ 0 w 43"/>
                  <a:gd name="T1" fmla="*/ 11 h 43"/>
                  <a:gd name="T2" fmla="*/ 17 w 43"/>
                  <a:gd name="T3" fmla="*/ 0 h 43"/>
                  <a:gd name="T4" fmla="*/ 43 w 43"/>
                  <a:gd name="T5" fmla="*/ 28 h 43"/>
                  <a:gd name="T6" fmla="*/ 28 w 43"/>
                  <a:gd name="T7" fmla="*/ 43 h 43"/>
                  <a:gd name="T8" fmla="*/ 0 w 43"/>
                  <a:gd name="T9" fmla="*/ 11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0" y="11"/>
                    </a:moveTo>
                    <a:lnTo>
                      <a:pt x="17" y="0"/>
                    </a:lnTo>
                    <a:lnTo>
                      <a:pt x="43" y="28"/>
                    </a:lnTo>
                    <a:lnTo>
                      <a:pt x="28" y="43"/>
                    </a:lnTo>
                    <a:lnTo>
                      <a:pt x="0" y="11"/>
                    </a:lnTo>
                    <a:close/>
                  </a:path>
                </a:pathLst>
              </a:custGeom>
              <a:noFill/>
              <a:ln w="9525">
                <a:noFill/>
                <a:round/>
                <a:headEnd/>
                <a:tailEnd/>
              </a:ln>
            </p:spPr>
            <p:txBody>
              <a:bodyPr>
                <a:prstTxWarp prst="textNoShape">
                  <a:avLst/>
                </a:prstTxWarp>
              </a:bodyPr>
              <a:lstStyle/>
              <a:p>
                <a:endParaRPr lang="en-US"/>
              </a:p>
            </p:txBody>
          </p:sp>
          <p:sp>
            <p:nvSpPr>
              <p:cNvPr id="73411" name="Freeform 282"/>
              <p:cNvSpPr>
                <a:spLocks/>
              </p:cNvSpPr>
              <p:nvPr/>
            </p:nvSpPr>
            <p:spPr bwMode="auto">
              <a:xfrm>
                <a:off x="4063" y="2006"/>
                <a:ext cx="8" cy="8"/>
              </a:xfrm>
              <a:custGeom>
                <a:avLst/>
                <a:gdLst>
                  <a:gd name="T0" fmla="*/ 0 w 41"/>
                  <a:gd name="T1" fmla="*/ 15 h 41"/>
                  <a:gd name="T2" fmla="*/ 15 w 41"/>
                  <a:gd name="T3" fmla="*/ 0 h 41"/>
                  <a:gd name="T4" fmla="*/ 41 w 41"/>
                  <a:gd name="T5" fmla="*/ 26 h 41"/>
                  <a:gd name="T6" fmla="*/ 26 w 41"/>
                  <a:gd name="T7" fmla="*/ 41 h 41"/>
                  <a:gd name="T8" fmla="*/ 0 w 41"/>
                  <a:gd name="T9" fmla="*/ 15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15"/>
                    </a:moveTo>
                    <a:lnTo>
                      <a:pt x="15" y="0"/>
                    </a:lnTo>
                    <a:lnTo>
                      <a:pt x="41" y="26"/>
                    </a:lnTo>
                    <a:lnTo>
                      <a:pt x="26" y="41"/>
                    </a:lnTo>
                    <a:lnTo>
                      <a:pt x="0" y="15"/>
                    </a:lnTo>
                    <a:close/>
                  </a:path>
                </a:pathLst>
              </a:custGeom>
              <a:noFill/>
              <a:ln w="9525">
                <a:noFill/>
                <a:round/>
                <a:headEnd/>
                <a:tailEnd/>
              </a:ln>
            </p:spPr>
            <p:txBody>
              <a:bodyPr>
                <a:prstTxWarp prst="textNoShape">
                  <a:avLst/>
                </a:prstTxWarp>
              </a:bodyPr>
              <a:lstStyle/>
              <a:p>
                <a:endParaRPr lang="en-US"/>
              </a:p>
            </p:txBody>
          </p:sp>
          <p:sp>
            <p:nvSpPr>
              <p:cNvPr id="73412" name="Freeform 283"/>
              <p:cNvSpPr>
                <a:spLocks/>
              </p:cNvSpPr>
              <p:nvPr/>
            </p:nvSpPr>
            <p:spPr bwMode="auto">
              <a:xfrm>
                <a:off x="4068" y="2011"/>
                <a:ext cx="8" cy="8"/>
              </a:xfrm>
              <a:custGeom>
                <a:avLst/>
                <a:gdLst>
                  <a:gd name="T0" fmla="*/ 0 w 40"/>
                  <a:gd name="T1" fmla="*/ 15 h 40"/>
                  <a:gd name="T2" fmla="*/ 15 w 40"/>
                  <a:gd name="T3" fmla="*/ 0 h 40"/>
                  <a:gd name="T4" fmla="*/ 40 w 40"/>
                  <a:gd name="T5" fmla="*/ 23 h 40"/>
                  <a:gd name="T6" fmla="*/ 26 w 40"/>
                  <a:gd name="T7" fmla="*/ 40 h 40"/>
                  <a:gd name="T8" fmla="*/ 26 w 40"/>
                  <a:gd name="T9" fmla="*/ 37 h 40"/>
                  <a:gd name="T10" fmla="*/ 0 w 40"/>
                  <a:gd name="T11" fmla="*/ 15 h 40"/>
                  <a:gd name="T12" fmla="*/ 0 60000 65536"/>
                  <a:gd name="T13" fmla="*/ 0 60000 65536"/>
                  <a:gd name="T14" fmla="*/ 0 60000 65536"/>
                  <a:gd name="T15" fmla="*/ 0 60000 65536"/>
                  <a:gd name="T16" fmla="*/ 0 60000 65536"/>
                  <a:gd name="T17" fmla="*/ 0 60000 65536"/>
                  <a:gd name="T18" fmla="*/ 0 w 40"/>
                  <a:gd name="T19" fmla="*/ 0 h 40"/>
                  <a:gd name="T20" fmla="*/ 40 w 40"/>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0" h="40">
                    <a:moveTo>
                      <a:pt x="0" y="15"/>
                    </a:moveTo>
                    <a:lnTo>
                      <a:pt x="15" y="0"/>
                    </a:lnTo>
                    <a:lnTo>
                      <a:pt x="40" y="23"/>
                    </a:lnTo>
                    <a:lnTo>
                      <a:pt x="26" y="40"/>
                    </a:lnTo>
                    <a:lnTo>
                      <a:pt x="26" y="37"/>
                    </a:lnTo>
                    <a:lnTo>
                      <a:pt x="0" y="15"/>
                    </a:lnTo>
                    <a:close/>
                  </a:path>
                </a:pathLst>
              </a:custGeom>
              <a:noFill/>
              <a:ln w="9525">
                <a:noFill/>
                <a:round/>
                <a:headEnd/>
                <a:tailEnd/>
              </a:ln>
            </p:spPr>
            <p:txBody>
              <a:bodyPr>
                <a:prstTxWarp prst="textNoShape">
                  <a:avLst/>
                </a:prstTxWarp>
              </a:bodyPr>
              <a:lstStyle/>
              <a:p>
                <a:endParaRPr lang="en-US"/>
              </a:p>
            </p:txBody>
          </p:sp>
          <p:sp>
            <p:nvSpPr>
              <p:cNvPr id="73413" name="Freeform 284"/>
              <p:cNvSpPr>
                <a:spLocks/>
              </p:cNvSpPr>
              <p:nvPr/>
            </p:nvSpPr>
            <p:spPr bwMode="auto">
              <a:xfrm>
                <a:off x="4073" y="2016"/>
                <a:ext cx="8" cy="7"/>
              </a:xfrm>
              <a:custGeom>
                <a:avLst/>
                <a:gdLst>
                  <a:gd name="T0" fmla="*/ 0 w 40"/>
                  <a:gd name="T1" fmla="*/ 17 h 37"/>
                  <a:gd name="T2" fmla="*/ 14 w 40"/>
                  <a:gd name="T3" fmla="*/ 0 h 37"/>
                  <a:gd name="T4" fmla="*/ 40 w 40"/>
                  <a:gd name="T5" fmla="*/ 24 h 37"/>
                  <a:gd name="T6" fmla="*/ 28 w 40"/>
                  <a:gd name="T7" fmla="*/ 37 h 37"/>
                  <a:gd name="T8" fmla="*/ 26 w 40"/>
                  <a:gd name="T9" fmla="*/ 37 h 37"/>
                  <a:gd name="T10" fmla="*/ 0 w 40"/>
                  <a:gd name="T11" fmla="*/ 17 h 37"/>
                  <a:gd name="T12" fmla="*/ 0 60000 65536"/>
                  <a:gd name="T13" fmla="*/ 0 60000 65536"/>
                  <a:gd name="T14" fmla="*/ 0 60000 65536"/>
                  <a:gd name="T15" fmla="*/ 0 60000 65536"/>
                  <a:gd name="T16" fmla="*/ 0 60000 65536"/>
                  <a:gd name="T17" fmla="*/ 0 60000 65536"/>
                  <a:gd name="T18" fmla="*/ 0 w 40"/>
                  <a:gd name="T19" fmla="*/ 0 h 37"/>
                  <a:gd name="T20" fmla="*/ 40 w 4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0" h="37">
                    <a:moveTo>
                      <a:pt x="0" y="17"/>
                    </a:moveTo>
                    <a:lnTo>
                      <a:pt x="14" y="0"/>
                    </a:lnTo>
                    <a:lnTo>
                      <a:pt x="40" y="24"/>
                    </a:lnTo>
                    <a:lnTo>
                      <a:pt x="28" y="37"/>
                    </a:lnTo>
                    <a:lnTo>
                      <a:pt x="26" y="37"/>
                    </a:lnTo>
                    <a:lnTo>
                      <a:pt x="0" y="17"/>
                    </a:lnTo>
                    <a:close/>
                  </a:path>
                </a:pathLst>
              </a:custGeom>
              <a:noFill/>
              <a:ln w="9525">
                <a:noFill/>
                <a:round/>
                <a:headEnd/>
                <a:tailEnd/>
              </a:ln>
            </p:spPr>
            <p:txBody>
              <a:bodyPr>
                <a:prstTxWarp prst="textNoShape">
                  <a:avLst/>
                </a:prstTxWarp>
              </a:bodyPr>
              <a:lstStyle/>
              <a:p>
                <a:endParaRPr lang="en-US"/>
              </a:p>
            </p:txBody>
          </p:sp>
          <p:sp>
            <p:nvSpPr>
              <p:cNvPr id="73414" name="Freeform 285"/>
              <p:cNvSpPr>
                <a:spLocks/>
              </p:cNvSpPr>
              <p:nvPr/>
            </p:nvSpPr>
            <p:spPr bwMode="auto">
              <a:xfrm>
                <a:off x="4079" y="2021"/>
                <a:ext cx="7" cy="6"/>
              </a:xfrm>
              <a:custGeom>
                <a:avLst/>
                <a:gdLst>
                  <a:gd name="T0" fmla="*/ 0 w 38"/>
                  <a:gd name="T1" fmla="*/ 13 h 34"/>
                  <a:gd name="T2" fmla="*/ 12 w 38"/>
                  <a:gd name="T3" fmla="*/ 0 h 34"/>
                  <a:gd name="T4" fmla="*/ 38 w 38"/>
                  <a:gd name="T5" fmla="*/ 17 h 34"/>
                  <a:gd name="T6" fmla="*/ 26 w 38"/>
                  <a:gd name="T7" fmla="*/ 34 h 34"/>
                  <a:gd name="T8" fmla="*/ 0 w 38"/>
                  <a:gd name="T9" fmla="*/ 13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0" y="13"/>
                    </a:moveTo>
                    <a:lnTo>
                      <a:pt x="12" y="0"/>
                    </a:lnTo>
                    <a:lnTo>
                      <a:pt x="38" y="17"/>
                    </a:lnTo>
                    <a:lnTo>
                      <a:pt x="26" y="34"/>
                    </a:lnTo>
                    <a:lnTo>
                      <a:pt x="0" y="13"/>
                    </a:lnTo>
                    <a:close/>
                  </a:path>
                </a:pathLst>
              </a:custGeom>
              <a:noFill/>
              <a:ln w="9525">
                <a:noFill/>
                <a:round/>
                <a:headEnd/>
                <a:tailEnd/>
              </a:ln>
            </p:spPr>
            <p:txBody>
              <a:bodyPr>
                <a:prstTxWarp prst="textNoShape">
                  <a:avLst/>
                </a:prstTxWarp>
              </a:bodyPr>
              <a:lstStyle/>
              <a:p>
                <a:endParaRPr lang="en-US"/>
              </a:p>
            </p:txBody>
          </p:sp>
          <p:sp>
            <p:nvSpPr>
              <p:cNvPr id="73415" name="Freeform 286"/>
              <p:cNvSpPr>
                <a:spLocks/>
              </p:cNvSpPr>
              <p:nvPr/>
            </p:nvSpPr>
            <p:spPr bwMode="auto">
              <a:xfrm>
                <a:off x="4084" y="2024"/>
                <a:ext cx="7" cy="7"/>
              </a:xfrm>
              <a:custGeom>
                <a:avLst/>
                <a:gdLst>
                  <a:gd name="T0" fmla="*/ 0 w 35"/>
                  <a:gd name="T1" fmla="*/ 17 h 34"/>
                  <a:gd name="T2" fmla="*/ 12 w 35"/>
                  <a:gd name="T3" fmla="*/ 0 h 34"/>
                  <a:gd name="T4" fmla="*/ 35 w 35"/>
                  <a:gd name="T5" fmla="*/ 17 h 34"/>
                  <a:gd name="T6" fmla="*/ 27 w 35"/>
                  <a:gd name="T7" fmla="*/ 34 h 34"/>
                  <a:gd name="T8" fmla="*/ 0 w 35"/>
                  <a:gd name="T9" fmla="*/ 17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0" y="17"/>
                    </a:moveTo>
                    <a:lnTo>
                      <a:pt x="12" y="0"/>
                    </a:lnTo>
                    <a:lnTo>
                      <a:pt x="35" y="17"/>
                    </a:lnTo>
                    <a:lnTo>
                      <a:pt x="27" y="34"/>
                    </a:lnTo>
                    <a:lnTo>
                      <a:pt x="0" y="17"/>
                    </a:lnTo>
                    <a:close/>
                  </a:path>
                </a:pathLst>
              </a:custGeom>
              <a:noFill/>
              <a:ln w="9525">
                <a:noFill/>
                <a:round/>
                <a:headEnd/>
                <a:tailEnd/>
              </a:ln>
            </p:spPr>
            <p:txBody>
              <a:bodyPr>
                <a:prstTxWarp prst="textNoShape">
                  <a:avLst/>
                </a:prstTxWarp>
              </a:bodyPr>
              <a:lstStyle/>
              <a:p>
                <a:endParaRPr lang="en-US"/>
              </a:p>
            </p:txBody>
          </p:sp>
          <p:sp>
            <p:nvSpPr>
              <p:cNvPr id="73416" name="Freeform 287"/>
              <p:cNvSpPr>
                <a:spLocks/>
              </p:cNvSpPr>
              <p:nvPr/>
            </p:nvSpPr>
            <p:spPr bwMode="auto">
              <a:xfrm>
                <a:off x="4089" y="2027"/>
                <a:ext cx="7" cy="7"/>
              </a:xfrm>
              <a:custGeom>
                <a:avLst/>
                <a:gdLst>
                  <a:gd name="T0" fmla="*/ 0 w 34"/>
                  <a:gd name="T1" fmla="*/ 17 h 31"/>
                  <a:gd name="T2" fmla="*/ 8 w 34"/>
                  <a:gd name="T3" fmla="*/ 0 h 31"/>
                  <a:gd name="T4" fmla="*/ 34 w 34"/>
                  <a:gd name="T5" fmla="*/ 11 h 31"/>
                  <a:gd name="T6" fmla="*/ 26 w 34"/>
                  <a:gd name="T7" fmla="*/ 31 h 31"/>
                  <a:gd name="T8" fmla="*/ 0 w 34"/>
                  <a:gd name="T9" fmla="*/ 17 h 31"/>
                  <a:gd name="T10" fmla="*/ 0 60000 65536"/>
                  <a:gd name="T11" fmla="*/ 0 60000 65536"/>
                  <a:gd name="T12" fmla="*/ 0 60000 65536"/>
                  <a:gd name="T13" fmla="*/ 0 60000 65536"/>
                  <a:gd name="T14" fmla="*/ 0 60000 65536"/>
                  <a:gd name="T15" fmla="*/ 0 w 34"/>
                  <a:gd name="T16" fmla="*/ 0 h 31"/>
                  <a:gd name="T17" fmla="*/ 34 w 34"/>
                  <a:gd name="T18" fmla="*/ 31 h 31"/>
                </a:gdLst>
                <a:ahLst/>
                <a:cxnLst>
                  <a:cxn ang="T10">
                    <a:pos x="T0" y="T1"/>
                  </a:cxn>
                  <a:cxn ang="T11">
                    <a:pos x="T2" y="T3"/>
                  </a:cxn>
                  <a:cxn ang="T12">
                    <a:pos x="T4" y="T5"/>
                  </a:cxn>
                  <a:cxn ang="T13">
                    <a:pos x="T6" y="T7"/>
                  </a:cxn>
                  <a:cxn ang="T14">
                    <a:pos x="T8" y="T9"/>
                  </a:cxn>
                </a:cxnLst>
                <a:rect l="T15" t="T16" r="T17" b="T18"/>
                <a:pathLst>
                  <a:path w="34" h="31">
                    <a:moveTo>
                      <a:pt x="0" y="17"/>
                    </a:moveTo>
                    <a:lnTo>
                      <a:pt x="8" y="0"/>
                    </a:lnTo>
                    <a:lnTo>
                      <a:pt x="34" y="11"/>
                    </a:lnTo>
                    <a:lnTo>
                      <a:pt x="26" y="31"/>
                    </a:lnTo>
                    <a:lnTo>
                      <a:pt x="0" y="17"/>
                    </a:lnTo>
                    <a:close/>
                  </a:path>
                </a:pathLst>
              </a:custGeom>
              <a:noFill/>
              <a:ln w="9525">
                <a:noFill/>
                <a:round/>
                <a:headEnd/>
                <a:tailEnd/>
              </a:ln>
            </p:spPr>
            <p:txBody>
              <a:bodyPr>
                <a:prstTxWarp prst="textNoShape">
                  <a:avLst/>
                </a:prstTxWarp>
              </a:bodyPr>
              <a:lstStyle/>
              <a:p>
                <a:endParaRPr lang="en-US"/>
              </a:p>
            </p:txBody>
          </p:sp>
          <p:sp>
            <p:nvSpPr>
              <p:cNvPr id="73417" name="Freeform 288"/>
              <p:cNvSpPr>
                <a:spLocks/>
              </p:cNvSpPr>
              <p:nvPr/>
            </p:nvSpPr>
            <p:spPr bwMode="auto">
              <a:xfrm>
                <a:off x="4094" y="2030"/>
                <a:ext cx="7" cy="6"/>
              </a:xfrm>
              <a:custGeom>
                <a:avLst/>
                <a:gdLst>
                  <a:gd name="T0" fmla="*/ 0 w 34"/>
                  <a:gd name="T1" fmla="*/ 20 h 32"/>
                  <a:gd name="T2" fmla="*/ 8 w 34"/>
                  <a:gd name="T3" fmla="*/ 0 h 32"/>
                  <a:gd name="T4" fmla="*/ 34 w 34"/>
                  <a:gd name="T5" fmla="*/ 15 h 32"/>
                  <a:gd name="T6" fmla="*/ 26 w 34"/>
                  <a:gd name="T7" fmla="*/ 32 h 32"/>
                  <a:gd name="T8" fmla="*/ 0 w 34"/>
                  <a:gd name="T9" fmla="*/ 2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0" y="20"/>
                    </a:moveTo>
                    <a:lnTo>
                      <a:pt x="8" y="0"/>
                    </a:lnTo>
                    <a:lnTo>
                      <a:pt x="34" y="15"/>
                    </a:lnTo>
                    <a:lnTo>
                      <a:pt x="26" y="32"/>
                    </a:lnTo>
                    <a:lnTo>
                      <a:pt x="0" y="20"/>
                    </a:lnTo>
                    <a:close/>
                  </a:path>
                </a:pathLst>
              </a:custGeom>
              <a:noFill/>
              <a:ln w="9525">
                <a:noFill/>
                <a:round/>
                <a:headEnd/>
                <a:tailEnd/>
              </a:ln>
            </p:spPr>
            <p:txBody>
              <a:bodyPr>
                <a:prstTxWarp prst="textNoShape">
                  <a:avLst/>
                </a:prstTxWarp>
              </a:bodyPr>
              <a:lstStyle/>
              <a:p>
                <a:endParaRPr lang="en-US"/>
              </a:p>
            </p:txBody>
          </p:sp>
          <p:sp>
            <p:nvSpPr>
              <p:cNvPr id="73418" name="Freeform 289"/>
              <p:cNvSpPr>
                <a:spLocks/>
              </p:cNvSpPr>
              <p:nvPr/>
            </p:nvSpPr>
            <p:spPr bwMode="auto">
              <a:xfrm>
                <a:off x="4100" y="2033"/>
                <a:ext cx="6" cy="5"/>
              </a:xfrm>
              <a:custGeom>
                <a:avLst/>
                <a:gdLst>
                  <a:gd name="T0" fmla="*/ 0 w 31"/>
                  <a:gd name="T1" fmla="*/ 17 h 28"/>
                  <a:gd name="T2" fmla="*/ 8 w 31"/>
                  <a:gd name="T3" fmla="*/ 0 h 28"/>
                  <a:gd name="T4" fmla="*/ 31 w 31"/>
                  <a:gd name="T5" fmla="*/ 9 h 28"/>
                  <a:gd name="T6" fmla="*/ 25 w 31"/>
                  <a:gd name="T7" fmla="*/ 28 h 28"/>
                  <a:gd name="T8" fmla="*/ 0 w 31"/>
                  <a:gd name="T9" fmla="*/ 17 h 28"/>
                  <a:gd name="T10" fmla="*/ 0 60000 65536"/>
                  <a:gd name="T11" fmla="*/ 0 60000 65536"/>
                  <a:gd name="T12" fmla="*/ 0 60000 65536"/>
                  <a:gd name="T13" fmla="*/ 0 60000 65536"/>
                  <a:gd name="T14" fmla="*/ 0 60000 65536"/>
                  <a:gd name="T15" fmla="*/ 0 w 31"/>
                  <a:gd name="T16" fmla="*/ 0 h 28"/>
                  <a:gd name="T17" fmla="*/ 31 w 31"/>
                  <a:gd name="T18" fmla="*/ 28 h 28"/>
                </a:gdLst>
                <a:ahLst/>
                <a:cxnLst>
                  <a:cxn ang="T10">
                    <a:pos x="T0" y="T1"/>
                  </a:cxn>
                  <a:cxn ang="T11">
                    <a:pos x="T2" y="T3"/>
                  </a:cxn>
                  <a:cxn ang="T12">
                    <a:pos x="T4" y="T5"/>
                  </a:cxn>
                  <a:cxn ang="T13">
                    <a:pos x="T6" y="T7"/>
                  </a:cxn>
                  <a:cxn ang="T14">
                    <a:pos x="T8" y="T9"/>
                  </a:cxn>
                </a:cxnLst>
                <a:rect l="T15" t="T16" r="T17" b="T18"/>
                <a:pathLst>
                  <a:path w="31" h="28">
                    <a:moveTo>
                      <a:pt x="0" y="17"/>
                    </a:moveTo>
                    <a:lnTo>
                      <a:pt x="8" y="0"/>
                    </a:lnTo>
                    <a:lnTo>
                      <a:pt x="31" y="9"/>
                    </a:lnTo>
                    <a:lnTo>
                      <a:pt x="25" y="28"/>
                    </a:lnTo>
                    <a:lnTo>
                      <a:pt x="0" y="17"/>
                    </a:lnTo>
                    <a:close/>
                  </a:path>
                </a:pathLst>
              </a:custGeom>
              <a:noFill/>
              <a:ln w="9525">
                <a:noFill/>
                <a:round/>
                <a:headEnd/>
                <a:tailEnd/>
              </a:ln>
            </p:spPr>
            <p:txBody>
              <a:bodyPr>
                <a:prstTxWarp prst="textNoShape">
                  <a:avLst/>
                </a:prstTxWarp>
              </a:bodyPr>
              <a:lstStyle/>
              <a:p>
                <a:endParaRPr lang="en-US"/>
              </a:p>
            </p:txBody>
          </p:sp>
          <p:sp>
            <p:nvSpPr>
              <p:cNvPr id="73419" name="Freeform 290"/>
              <p:cNvSpPr>
                <a:spLocks/>
              </p:cNvSpPr>
              <p:nvPr/>
            </p:nvSpPr>
            <p:spPr bwMode="auto">
              <a:xfrm>
                <a:off x="4105" y="2034"/>
                <a:ext cx="6" cy="6"/>
              </a:xfrm>
              <a:custGeom>
                <a:avLst/>
                <a:gdLst>
                  <a:gd name="T0" fmla="*/ 0 w 31"/>
                  <a:gd name="T1" fmla="*/ 19 h 28"/>
                  <a:gd name="T2" fmla="*/ 6 w 31"/>
                  <a:gd name="T3" fmla="*/ 0 h 28"/>
                  <a:gd name="T4" fmla="*/ 31 w 31"/>
                  <a:gd name="T5" fmla="*/ 8 h 28"/>
                  <a:gd name="T6" fmla="*/ 26 w 31"/>
                  <a:gd name="T7" fmla="*/ 28 h 28"/>
                  <a:gd name="T8" fmla="*/ 0 w 31"/>
                  <a:gd name="T9" fmla="*/ 19 h 28"/>
                  <a:gd name="T10" fmla="*/ 0 60000 65536"/>
                  <a:gd name="T11" fmla="*/ 0 60000 65536"/>
                  <a:gd name="T12" fmla="*/ 0 60000 65536"/>
                  <a:gd name="T13" fmla="*/ 0 60000 65536"/>
                  <a:gd name="T14" fmla="*/ 0 60000 65536"/>
                  <a:gd name="T15" fmla="*/ 0 w 31"/>
                  <a:gd name="T16" fmla="*/ 0 h 28"/>
                  <a:gd name="T17" fmla="*/ 31 w 31"/>
                  <a:gd name="T18" fmla="*/ 28 h 28"/>
                </a:gdLst>
                <a:ahLst/>
                <a:cxnLst>
                  <a:cxn ang="T10">
                    <a:pos x="T0" y="T1"/>
                  </a:cxn>
                  <a:cxn ang="T11">
                    <a:pos x="T2" y="T3"/>
                  </a:cxn>
                  <a:cxn ang="T12">
                    <a:pos x="T4" y="T5"/>
                  </a:cxn>
                  <a:cxn ang="T13">
                    <a:pos x="T6" y="T7"/>
                  </a:cxn>
                  <a:cxn ang="T14">
                    <a:pos x="T8" y="T9"/>
                  </a:cxn>
                </a:cxnLst>
                <a:rect l="T15" t="T16" r="T17" b="T18"/>
                <a:pathLst>
                  <a:path w="31" h="28">
                    <a:moveTo>
                      <a:pt x="0" y="19"/>
                    </a:moveTo>
                    <a:lnTo>
                      <a:pt x="6" y="0"/>
                    </a:lnTo>
                    <a:lnTo>
                      <a:pt x="31" y="8"/>
                    </a:lnTo>
                    <a:lnTo>
                      <a:pt x="26" y="28"/>
                    </a:lnTo>
                    <a:lnTo>
                      <a:pt x="0" y="19"/>
                    </a:lnTo>
                    <a:close/>
                  </a:path>
                </a:pathLst>
              </a:custGeom>
              <a:noFill/>
              <a:ln w="9525">
                <a:noFill/>
                <a:round/>
                <a:headEnd/>
                <a:tailEnd/>
              </a:ln>
            </p:spPr>
            <p:txBody>
              <a:bodyPr>
                <a:prstTxWarp prst="textNoShape">
                  <a:avLst/>
                </a:prstTxWarp>
              </a:bodyPr>
              <a:lstStyle/>
              <a:p>
                <a:endParaRPr lang="en-US"/>
              </a:p>
            </p:txBody>
          </p:sp>
          <p:sp>
            <p:nvSpPr>
              <p:cNvPr id="73420" name="Freeform 291"/>
              <p:cNvSpPr>
                <a:spLocks/>
              </p:cNvSpPr>
              <p:nvPr/>
            </p:nvSpPr>
            <p:spPr bwMode="auto">
              <a:xfrm>
                <a:off x="4110" y="2036"/>
                <a:ext cx="10" cy="6"/>
              </a:xfrm>
              <a:custGeom>
                <a:avLst/>
                <a:gdLst>
                  <a:gd name="T0" fmla="*/ 0 w 52"/>
                  <a:gd name="T1" fmla="*/ 20 h 31"/>
                  <a:gd name="T2" fmla="*/ 5 w 52"/>
                  <a:gd name="T3" fmla="*/ 0 h 31"/>
                  <a:gd name="T4" fmla="*/ 52 w 52"/>
                  <a:gd name="T5" fmla="*/ 11 h 31"/>
                  <a:gd name="T6" fmla="*/ 50 w 52"/>
                  <a:gd name="T7" fmla="*/ 31 h 31"/>
                  <a:gd name="T8" fmla="*/ 0 w 52"/>
                  <a:gd name="T9" fmla="*/ 20 h 31"/>
                  <a:gd name="T10" fmla="*/ 0 60000 65536"/>
                  <a:gd name="T11" fmla="*/ 0 60000 65536"/>
                  <a:gd name="T12" fmla="*/ 0 60000 65536"/>
                  <a:gd name="T13" fmla="*/ 0 60000 65536"/>
                  <a:gd name="T14" fmla="*/ 0 60000 65536"/>
                  <a:gd name="T15" fmla="*/ 0 w 52"/>
                  <a:gd name="T16" fmla="*/ 0 h 31"/>
                  <a:gd name="T17" fmla="*/ 52 w 52"/>
                  <a:gd name="T18" fmla="*/ 31 h 31"/>
                </a:gdLst>
                <a:ahLst/>
                <a:cxnLst>
                  <a:cxn ang="T10">
                    <a:pos x="T0" y="T1"/>
                  </a:cxn>
                  <a:cxn ang="T11">
                    <a:pos x="T2" y="T3"/>
                  </a:cxn>
                  <a:cxn ang="T12">
                    <a:pos x="T4" y="T5"/>
                  </a:cxn>
                  <a:cxn ang="T13">
                    <a:pos x="T6" y="T7"/>
                  </a:cxn>
                  <a:cxn ang="T14">
                    <a:pos x="T8" y="T9"/>
                  </a:cxn>
                </a:cxnLst>
                <a:rect l="T15" t="T16" r="T17" b="T18"/>
                <a:pathLst>
                  <a:path w="52" h="31">
                    <a:moveTo>
                      <a:pt x="0" y="20"/>
                    </a:moveTo>
                    <a:lnTo>
                      <a:pt x="5" y="0"/>
                    </a:lnTo>
                    <a:lnTo>
                      <a:pt x="52" y="11"/>
                    </a:lnTo>
                    <a:lnTo>
                      <a:pt x="50" y="31"/>
                    </a:lnTo>
                    <a:lnTo>
                      <a:pt x="0" y="20"/>
                    </a:lnTo>
                    <a:close/>
                  </a:path>
                </a:pathLst>
              </a:custGeom>
              <a:noFill/>
              <a:ln w="9525">
                <a:noFill/>
                <a:round/>
                <a:headEnd/>
                <a:tailEnd/>
              </a:ln>
            </p:spPr>
            <p:txBody>
              <a:bodyPr>
                <a:prstTxWarp prst="textNoShape">
                  <a:avLst/>
                </a:prstTxWarp>
              </a:bodyPr>
              <a:lstStyle/>
              <a:p>
                <a:endParaRPr lang="en-US"/>
              </a:p>
            </p:txBody>
          </p:sp>
          <p:sp>
            <p:nvSpPr>
              <p:cNvPr id="73421" name="Freeform 292"/>
              <p:cNvSpPr>
                <a:spLocks/>
              </p:cNvSpPr>
              <p:nvPr/>
            </p:nvSpPr>
            <p:spPr bwMode="auto">
              <a:xfrm>
                <a:off x="4120" y="2038"/>
                <a:ext cx="9" cy="5"/>
              </a:xfrm>
              <a:custGeom>
                <a:avLst/>
                <a:gdLst>
                  <a:gd name="T0" fmla="*/ 0 w 48"/>
                  <a:gd name="T1" fmla="*/ 20 h 26"/>
                  <a:gd name="T2" fmla="*/ 2 w 48"/>
                  <a:gd name="T3" fmla="*/ 0 h 26"/>
                  <a:gd name="T4" fmla="*/ 48 w 48"/>
                  <a:gd name="T5" fmla="*/ 6 h 26"/>
                  <a:gd name="T6" fmla="*/ 45 w 48"/>
                  <a:gd name="T7" fmla="*/ 26 h 26"/>
                  <a:gd name="T8" fmla="*/ 0 w 48"/>
                  <a:gd name="T9" fmla="*/ 20 h 26"/>
                  <a:gd name="T10" fmla="*/ 0 60000 65536"/>
                  <a:gd name="T11" fmla="*/ 0 60000 65536"/>
                  <a:gd name="T12" fmla="*/ 0 60000 65536"/>
                  <a:gd name="T13" fmla="*/ 0 60000 65536"/>
                  <a:gd name="T14" fmla="*/ 0 60000 65536"/>
                  <a:gd name="T15" fmla="*/ 0 w 48"/>
                  <a:gd name="T16" fmla="*/ 0 h 26"/>
                  <a:gd name="T17" fmla="*/ 48 w 48"/>
                  <a:gd name="T18" fmla="*/ 26 h 26"/>
                </a:gdLst>
                <a:ahLst/>
                <a:cxnLst>
                  <a:cxn ang="T10">
                    <a:pos x="T0" y="T1"/>
                  </a:cxn>
                  <a:cxn ang="T11">
                    <a:pos x="T2" y="T3"/>
                  </a:cxn>
                  <a:cxn ang="T12">
                    <a:pos x="T4" y="T5"/>
                  </a:cxn>
                  <a:cxn ang="T13">
                    <a:pos x="T6" y="T7"/>
                  </a:cxn>
                  <a:cxn ang="T14">
                    <a:pos x="T8" y="T9"/>
                  </a:cxn>
                </a:cxnLst>
                <a:rect l="T15" t="T16" r="T17" b="T18"/>
                <a:pathLst>
                  <a:path w="48" h="26">
                    <a:moveTo>
                      <a:pt x="0" y="20"/>
                    </a:moveTo>
                    <a:lnTo>
                      <a:pt x="2" y="0"/>
                    </a:lnTo>
                    <a:lnTo>
                      <a:pt x="48" y="6"/>
                    </a:lnTo>
                    <a:lnTo>
                      <a:pt x="45" y="26"/>
                    </a:lnTo>
                    <a:lnTo>
                      <a:pt x="0" y="20"/>
                    </a:lnTo>
                    <a:close/>
                  </a:path>
                </a:pathLst>
              </a:custGeom>
              <a:noFill/>
              <a:ln w="9525">
                <a:noFill/>
                <a:round/>
                <a:headEnd/>
                <a:tailEnd/>
              </a:ln>
            </p:spPr>
            <p:txBody>
              <a:bodyPr>
                <a:prstTxWarp prst="textNoShape">
                  <a:avLst/>
                </a:prstTxWarp>
              </a:bodyPr>
              <a:lstStyle/>
              <a:p>
                <a:endParaRPr lang="en-US"/>
              </a:p>
            </p:txBody>
          </p:sp>
          <p:sp>
            <p:nvSpPr>
              <p:cNvPr id="73422" name="Freeform 293"/>
              <p:cNvSpPr>
                <a:spLocks/>
              </p:cNvSpPr>
              <p:nvPr/>
            </p:nvSpPr>
            <p:spPr bwMode="auto">
              <a:xfrm>
                <a:off x="4129" y="2039"/>
                <a:ext cx="9" cy="4"/>
              </a:xfrm>
              <a:custGeom>
                <a:avLst/>
                <a:gdLst>
                  <a:gd name="T0" fmla="*/ 0 w 47"/>
                  <a:gd name="T1" fmla="*/ 20 h 20"/>
                  <a:gd name="T2" fmla="*/ 3 w 47"/>
                  <a:gd name="T3" fmla="*/ 0 h 20"/>
                  <a:gd name="T4" fmla="*/ 43 w 47"/>
                  <a:gd name="T5" fmla="*/ 0 h 20"/>
                  <a:gd name="T6" fmla="*/ 47 w 47"/>
                  <a:gd name="T7" fmla="*/ 20 h 20"/>
                  <a:gd name="T8" fmla="*/ 43 w 47"/>
                  <a:gd name="T9" fmla="*/ 20 h 20"/>
                  <a:gd name="T10" fmla="*/ 0 w 47"/>
                  <a:gd name="T11" fmla="*/ 20 h 20"/>
                  <a:gd name="T12" fmla="*/ 0 60000 65536"/>
                  <a:gd name="T13" fmla="*/ 0 60000 65536"/>
                  <a:gd name="T14" fmla="*/ 0 60000 65536"/>
                  <a:gd name="T15" fmla="*/ 0 60000 65536"/>
                  <a:gd name="T16" fmla="*/ 0 60000 65536"/>
                  <a:gd name="T17" fmla="*/ 0 60000 65536"/>
                  <a:gd name="T18" fmla="*/ 0 w 47"/>
                  <a:gd name="T19" fmla="*/ 0 h 20"/>
                  <a:gd name="T20" fmla="*/ 47 w 47"/>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47" h="20">
                    <a:moveTo>
                      <a:pt x="0" y="20"/>
                    </a:moveTo>
                    <a:lnTo>
                      <a:pt x="3" y="0"/>
                    </a:lnTo>
                    <a:lnTo>
                      <a:pt x="43" y="0"/>
                    </a:lnTo>
                    <a:lnTo>
                      <a:pt x="47" y="20"/>
                    </a:lnTo>
                    <a:lnTo>
                      <a:pt x="43" y="20"/>
                    </a:lnTo>
                    <a:lnTo>
                      <a:pt x="0" y="20"/>
                    </a:lnTo>
                    <a:close/>
                  </a:path>
                </a:pathLst>
              </a:custGeom>
              <a:noFill/>
              <a:ln w="9525">
                <a:noFill/>
                <a:round/>
                <a:headEnd/>
                <a:tailEnd/>
              </a:ln>
            </p:spPr>
            <p:txBody>
              <a:bodyPr>
                <a:prstTxWarp prst="textNoShape">
                  <a:avLst/>
                </a:prstTxWarp>
              </a:bodyPr>
              <a:lstStyle/>
              <a:p>
                <a:endParaRPr lang="en-US"/>
              </a:p>
            </p:txBody>
          </p:sp>
          <p:sp>
            <p:nvSpPr>
              <p:cNvPr id="73423" name="Freeform 294"/>
              <p:cNvSpPr>
                <a:spLocks/>
              </p:cNvSpPr>
              <p:nvPr/>
            </p:nvSpPr>
            <p:spPr bwMode="auto">
              <a:xfrm>
                <a:off x="4137" y="2039"/>
                <a:ext cx="9" cy="4"/>
              </a:xfrm>
              <a:custGeom>
                <a:avLst/>
                <a:gdLst>
                  <a:gd name="T0" fmla="*/ 4 w 43"/>
                  <a:gd name="T1" fmla="*/ 23 h 23"/>
                  <a:gd name="T2" fmla="*/ 0 w 43"/>
                  <a:gd name="T3" fmla="*/ 3 h 23"/>
                  <a:gd name="T4" fmla="*/ 41 w 43"/>
                  <a:gd name="T5" fmla="*/ 0 h 23"/>
                  <a:gd name="T6" fmla="*/ 43 w 43"/>
                  <a:gd name="T7" fmla="*/ 21 h 23"/>
                  <a:gd name="T8" fmla="*/ 41 w 43"/>
                  <a:gd name="T9" fmla="*/ 21 h 23"/>
                  <a:gd name="T10" fmla="*/ 4 w 43"/>
                  <a:gd name="T11" fmla="*/ 23 h 23"/>
                  <a:gd name="T12" fmla="*/ 0 60000 65536"/>
                  <a:gd name="T13" fmla="*/ 0 60000 65536"/>
                  <a:gd name="T14" fmla="*/ 0 60000 65536"/>
                  <a:gd name="T15" fmla="*/ 0 60000 65536"/>
                  <a:gd name="T16" fmla="*/ 0 60000 65536"/>
                  <a:gd name="T17" fmla="*/ 0 60000 65536"/>
                  <a:gd name="T18" fmla="*/ 0 w 43"/>
                  <a:gd name="T19" fmla="*/ 0 h 23"/>
                  <a:gd name="T20" fmla="*/ 43 w 4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3" h="23">
                    <a:moveTo>
                      <a:pt x="4" y="23"/>
                    </a:moveTo>
                    <a:lnTo>
                      <a:pt x="0" y="3"/>
                    </a:lnTo>
                    <a:lnTo>
                      <a:pt x="41" y="0"/>
                    </a:lnTo>
                    <a:lnTo>
                      <a:pt x="43" y="21"/>
                    </a:lnTo>
                    <a:lnTo>
                      <a:pt x="41" y="21"/>
                    </a:lnTo>
                    <a:lnTo>
                      <a:pt x="4" y="23"/>
                    </a:lnTo>
                    <a:close/>
                  </a:path>
                </a:pathLst>
              </a:custGeom>
              <a:noFill/>
              <a:ln w="9525">
                <a:noFill/>
                <a:round/>
                <a:headEnd/>
                <a:tailEnd/>
              </a:ln>
            </p:spPr>
            <p:txBody>
              <a:bodyPr>
                <a:prstTxWarp prst="textNoShape">
                  <a:avLst/>
                </a:prstTxWarp>
              </a:bodyPr>
              <a:lstStyle/>
              <a:p>
                <a:endParaRPr lang="en-US"/>
              </a:p>
            </p:txBody>
          </p:sp>
          <p:sp>
            <p:nvSpPr>
              <p:cNvPr id="73424" name="Freeform 295"/>
              <p:cNvSpPr>
                <a:spLocks/>
              </p:cNvSpPr>
              <p:nvPr/>
            </p:nvSpPr>
            <p:spPr bwMode="auto">
              <a:xfrm>
                <a:off x="4146" y="2038"/>
                <a:ext cx="8" cy="5"/>
              </a:xfrm>
              <a:custGeom>
                <a:avLst/>
                <a:gdLst>
                  <a:gd name="T0" fmla="*/ 2 w 40"/>
                  <a:gd name="T1" fmla="*/ 26 h 26"/>
                  <a:gd name="T2" fmla="*/ 0 w 40"/>
                  <a:gd name="T3" fmla="*/ 5 h 26"/>
                  <a:gd name="T4" fmla="*/ 34 w 40"/>
                  <a:gd name="T5" fmla="*/ 0 h 26"/>
                  <a:gd name="T6" fmla="*/ 40 w 40"/>
                  <a:gd name="T7" fmla="*/ 20 h 26"/>
                  <a:gd name="T8" fmla="*/ 37 w 40"/>
                  <a:gd name="T9" fmla="*/ 20 h 26"/>
                  <a:gd name="T10" fmla="*/ 2 w 40"/>
                  <a:gd name="T11" fmla="*/ 26 h 26"/>
                  <a:gd name="T12" fmla="*/ 0 60000 65536"/>
                  <a:gd name="T13" fmla="*/ 0 60000 65536"/>
                  <a:gd name="T14" fmla="*/ 0 60000 65536"/>
                  <a:gd name="T15" fmla="*/ 0 60000 65536"/>
                  <a:gd name="T16" fmla="*/ 0 60000 65536"/>
                  <a:gd name="T17" fmla="*/ 0 60000 65536"/>
                  <a:gd name="T18" fmla="*/ 0 w 40"/>
                  <a:gd name="T19" fmla="*/ 0 h 26"/>
                  <a:gd name="T20" fmla="*/ 40 w 4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40" h="26">
                    <a:moveTo>
                      <a:pt x="2" y="26"/>
                    </a:moveTo>
                    <a:lnTo>
                      <a:pt x="0" y="5"/>
                    </a:lnTo>
                    <a:lnTo>
                      <a:pt x="34" y="0"/>
                    </a:lnTo>
                    <a:lnTo>
                      <a:pt x="40" y="20"/>
                    </a:lnTo>
                    <a:lnTo>
                      <a:pt x="37" y="20"/>
                    </a:lnTo>
                    <a:lnTo>
                      <a:pt x="2" y="26"/>
                    </a:lnTo>
                    <a:close/>
                  </a:path>
                </a:pathLst>
              </a:custGeom>
              <a:noFill/>
              <a:ln w="9525">
                <a:noFill/>
                <a:round/>
                <a:headEnd/>
                <a:tailEnd/>
              </a:ln>
            </p:spPr>
            <p:txBody>
              <a:bodyPr>
                <a:prstTxWarp prst="textNoShape">
                  <a:avLst/>
                </a:prstTxWarp>
              </a:bodyPr>
              <a:lstStyle/>
              <a:p>
                <a:endParaRPr lang="en-US"/>
              </a:p>
            </p:txBody>
          </p:sp>
          <p:sp>
            <p:nvSpPr>
              <p:cNvPr id="73425" name="Freeform 296"/>
              <p:cNvSpPr>
                <a:spLocks/>
              </p:cNvSpPr>
              <p:nvPr/>
            </p:nvSpPr>
            <p:spPr bwMode="auto">
              <a:xfrm>
                <a:off x="4152" y="2036"/>
                <a:ext cx="8" cy="6"/>
              </a:xfrm>
              <a:custGeom>
                <a:avLst/>
                <a:gdLst>
                  <a:gd name="T0" fmla="*/ 6 w 37"/>
                  <a:gd name="T1" fmla="*/ 29 h 29"/>
                  <a:gd name="T2" fmla="*/ 0 w 37"/>
                  <a:gd name="T3" fmla="*/ 9 h 29"/>
                  <a:gd name="T4" fmla="*/ 32 w 37"/>
                  <a:gd name="T5" fmla="*/ 0 h 29"/>
                  <a:gd name="T6" fmla="*/ 37 w 37"/>
                  <a:gd name="T7" fmla="*/ 20 h 29"/>
                  <a:gd name="T8" fmla="*/ 6 w 37"/>
                  <a:gd name="T9" fmla="*/ 29 h 29"/>
                  <a:gd name="T10" fmla="*/ 0 60000 65536"/>
                  <a:gd name="T11" fmla="*/ 0 60000 65536"/>
                  <a:gd name="T12" fmla="*/ 0 60000 65536"/>
                  <a:gd name="T13" fmla="*/ 0 60000 65536"/>
                  <a:gd name="T14" fmla="*/ 0 60000 65536"/>
                  <a:gd name="T15" fmla="*/ 0 w 37"/>
                  <a:gd name="T16" fmla="*/ 0 h 29"/>
                  <a:gd name="T17" fmla="*/ 37 w 37"/>
                  <a:gd name="T18" fmla="*/ 29 h 29"/>
                </a:gdLst>
                <a:ahLst/>
                <a:cxnLst>
                  <a:cxn ang="T10">
                    <a:pos x="T0" y="T1"/>
                  </a:cxn>
                  <a:cxn ang="T11">
                    <a:pos x="T2" y="T3"/>
                  </a:cxn>
                  <a:cxn ang="T12">
                    <a:pos x="T4" y="T5"/>
                  </a:cxn>
                  <a:cxn ang="T13">
                    <a:pos x="T6" y="T7"/>
                  </a:cxn>
                  <a:cxn ang="T14">
                    <a:pos x="T8" y="T9"/>
                  </a:cxn>
                </a:cxnLst>
                <a:rect l="T15" t="T16" r="T17" b="T18"/>
                <a:pathLst>
                  <a:path w="37" h="29">
                    <a:moveTo>
                      <a:pt x="6" y="29"/>
                    </a:moveTo>
                    <a:lnTo>
                      <a:pt x="0" y="9"/>
                    </a:lnTo>
                    <a:lnTo>
                      <a:pt x="32" y="0"/>
                    </a:lnTo>
                    <a:lnTo>
                      <a:pt x="37" y="20"/>
                    </a:lnTo>
                    <a:lnTo>
                      <a:pt x="6" y="29"/>
                    </a:lnTo>
                    <a:close/>
                  </a:path>
                </a:pathLst>
              </a:custGeom>
              <a:noFill/>
              <a:ln w="9525">
                <a:noFill/>
                <a:round/>
                <a:headEnd/>
                <a:tailEnd/>
              </a:ln>
            </p:spPr>
            <p:txBody>
              <a:bodyPr>
                <a:prstTxWarp prst="textNoShape">
                  <a:avLst/>
                </a:prstTxWarp>
              </a:bodyPr>
              <a:lstStyle/>
              <a:p>
                <a:endParaRPr lang="en-US"/>
              </a:p>
            </p:txBody>
          </p:sp>
          <p:sp>
            <p:nvSpPr>
              <p:cNvPr id="73426" name="Freeform 297"/>
              <p:cNvSpPr>
                <a:spLocks/>
              </p:cNvSpPr>
              <p:nvPr/>
            </p:nvSpPr>
            <p:spPr bwMode="auto">
              <a:xfrm>
                <a:off x="4159" y="2035"/>
                <a:ext cx="6" cy="5"/>
              </a:xfrm>
              <a:custGeom>
                <a:avLst/>
                <a:gdLst>
                  <a:gd name="T0" fmla="*/ 5 w 31"/>
                  <a:gd name="T1" fmla="*/ 26 h 26"/>
                  <a:gd name="T2" fmla="*/ 0 w 31"/>
                  <a:gd name="T3" fmla="*/ 6 h 26"/>
                  <a:gd name="T4" fmla="*/ 26 w 31"/>
                  <a:gd name="T5" fmla="*/ 0 h 26"/>
                  <a:gd name="T6" fmla="*/ 31 w 31"/>
                  <a:gd name="T7" fmla="*/ 17 h 26"/>
                  <a:gd name="T8" fmla="*/ 5 w 31"/>
                  <a:gd name="T9" fmla="*/ 26 h 26"/>
                  <a:gd name="T10" fmla="*/ 0 60000 65536"/>
                  <a:gd name="T11" fmla="*/ 0 60000 65536"/>
                  <a:gd name="T12" fmla="*/ 0 60000 65536"/>
                  <a:gd name="T13" fmla="*/ 0 60000 65536"/>
                  <a:gd name="T14" fmla="*/ 0 60000 65536"/>
                  <a:gd name="T15" fmla="*/ 0 w 31"/>
                  <a:gd name="T16" fmla="*/ 0 h 26"/>
                  <a:gd name="T17" fmla="*/ 31 w 31"/>
                  <a:gd name="T18" fmla="*/ 26 h 26"/>
                </a:gdLst>
                <a:ahLst/>
                <a:cxnLst>
                  <a:cxn ang="T10">
                    <a:pos x="T0" y="T1"/>
                  </a:cxn>
                  <a:cxn ang="T11">
                    <a:pos x="T2" y="T3"/>
                  </a:cxn>
                  <a:cxn ang="T12">
                    <a:pos x="T4" y="T5"/>
                  </a:cxn>
                  <a:cxn ang="T13">
                    <a:pos x="T6" y="T7"/>
                  </a:cxn>
                  <a:cxn ang="T14">
                    <a:pos x="T8" y="T9"/>
                  </a:cxn>
                </a:cxnLst>
                <a:rect l="T15" t="T16" r="T17" b="T18"/>
                <a:pathLst>
                  <a:path w="31" h="26">
                    <a:moveTo>
                      <a:pt x="5" y="26"/>
                    </a:moveTo>
                    <a:lnTo>
                      <a:pt x="0" y="6"/>
                    </a:lnTo>
                    <a:lnTo>
                      <a:pt x="26" y="0"/>
                    </a:lnTo>
                    <a:lnTo>
                      <a:pt x="31" y="17"/>
                    </a:lnTo>
                    <a:lnTo>
                      <a:pt x="5" y="26"/>
                    </a:lnTo>
                    <a:close/>
                  </a:path>
                </a:pathLst>
              </a:custGeom>
              <a:noFill/>
              <a:ln w="9525">
                <a:noFill/>
                <a:round/>
                <a:headEnd/>
                <a:tailEnd/>
              </a:ln>
            </p:spPr>
            <p:txBody>
              <a:bodyPr>
                <a:prstTxWarp prst="textNoShape">
                  <a:avLst/>
                </a:prstTxWarp>
              </a:bodyPr>
              <a:lstStyle/>
              <a:p>
                <a:endParaRPr lang="en-US"/>
              </a:p>
            </p:txBody>
          </p:sp>
          <p:sp>
            <p:nvSpPr>
              <p:cNvPr id="73427" name="Freeform 298"/>
              <p:cNvSpPr>
                <a:spLocks/>
              </p:cNvSpPr>
              <p:nvPr/>
            </p:nvSpPr>
            <p:spPr bwMode="auto">
              <a:xfrm>
                <a:off x="4164" y="2033"/>
                <a:ext cx="6" cy="5"/>
              </a:xfrm>
              <a:custGeom>
                <a:avLst/>
                <a:gdLst>
                  <a:gd name="T0" fmla="*/ 5 w 29"/>
                  <a:gd name="T1" fmla="*/ 26 h 26"/>
                  <a:gd name="T2" fmla="*/ 0 w 29"/>
                  <a:gd name="T3" fmla="*/ 9 h 26"/>
                  <a:gd name="T4" fmla="*/ 20 w 29"/>
                  <a:gd name="T5" fmla="*/ 0 h 26"/>
                  <a:gd name="T6" fmla="*/ 29 w 29"/>
                  <a:gd name="T7" fmla="*/ 18 h 26"/>
                  <a:gd name="T8" fmla="*/ 5 w 29"/>
                  <a:gd name="T9" fmla="*/ 26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5" y="26"/>
                    </a:moveTo>
                    <a:lnTo>
                      <a:pt x="0" y="9"/>
                    </a:lnTo>
                    <a:lnTo>
                      <a:pt x="20" y="0"/>
                    </a:lnTo>
                    <a:lnTo>
                      <a:pt x="29" y="18"/>
                    </a:lnTo>
                    <a:lnTo>
                      <a:pt x="5" y="26"/>
                    </a:lnTo>
                    <a:close/>
                  </a:path>
                </a:pathLst>
              </a:custGeom>
              <a:noFill/>
              <a:ln w="9525">
                <a:noFill/>
                <a:round/>
                <a:headEnd/>
                <a:tailEnd/>
              </a:ln>
            </p:spPr>
            <p:txBody>
              <a:bodyPr>
                <a:prstTxWarp prst="textNoShape">
                  <a:avLst/>
                </a:prstTxWarp>
              </a:bodyPr>
              <a:lstStyle/>
              <a:p>
                <a:endParaRPr lang="en-US"/>
              </a:p>
            </p:txBody>
          </p:sp>
          <p:sp>
            <p:nvSpPr>
              <p:cNvPr id="73428" name="Freeform 299"/>
              <p:cNvSpPr>
                <a:spLocks/>
              </p:cNvSpPr>
              <p:nvPr/>
            </p:nvSpPr>
            <p:spPr bwMode="auto">
              <a:xfrm>
                <a:off x="4168" y="2031"/>
                <a:ext cx="5" cy="6"/>
              </a:xfrm>
              <a:custGeom>
                <a:avLst/>
                <a:gdLst>
                  <a:gd name="T0" fmla="*/ 9 w 26"/>
                  <a:gd name="T1" fmla="*/ 26 h 26"/>
                  <a:gd name="T2" fmla="*/ 0 w 26"/>
                  <a:gd name="T3" fmla="*/ 8 h 26"/>
                  <a:gd name="T4" fmla="*/ 17 w 26"/>
                  <a:gd name="T5" fmla="*/ 0 h 26"/>
                  <a:gd name="T6" fmla="*/ 26 w 26"/>
                  <a:gd name="T7" fmla="*/ 20 h 26"/>
                  <a:gd name="T8" fmla="*/ 9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9" y="26"/>
                    </a:moveTo>
                    <a:lnTo>
                      <a:pt x="0" y="8"/>
                    </a:lnTo>
                    <a:lnTo>
                      <a:pt x="17" y="0"/>
                    </a:lnTo>
                    <a:lnTo>
                      <a:pt x="26" y="20"/>
                    </a:lnTo>
                    <a:lnTo>
                      <a:pt x="9" y="26"/>
                    </a:lnTo>
                    <a:close/>
                  </a:path>
                </a:pathLst>
              </a:custGeom>
              <a:noFill/>
              <a:ln w="9525">
                <a:noFill/>
                <a:round/>
                <a:headEnd/>
                <a:tailEnd/>
              </a:ln>
            </p:spPr>
            <p:txBody>
              <a:bodyPr>
                <a:prstTxWarp prst="textNoShape">
                  <a:avLst/>
                </a:prstTxWarp>
              </a:bodyPr>
              <a:lstStyle/>
              <a:p>
                <a:endParaRPr lang="en-US"/>
              </a:p>
            </p:txBody>
          </p:sp>
          <p:sp>
            <p:nvSpPr>
              <p:cNvPr id="73429" name="Freeform 300"/>
              <p:cNvSpPr>
                <a:spLocks/>
              </p:cNvSpPr>
              <p:nvPr/>
            </p:nvSpPr>
            <p:spPr bwMode="auto">
              <a:xfrm>
                <a:off x="4171" y="2031"/>
                <a:ext cx="4" cy="4"/>
              </a:xfrm>
              <a:custGeom>
                <a:avLst/>
                <a:gdLst>
                  <a:gd name="T0" fmla="*/ 9 w 17"/>
                  <a:gd name="T1" fmla="*/ 23 h 23"/>
                  <a:gd name="T2" fmla="*/ 0 w 17"/>
                  <a:gd name="T3" fmla="*/ 3 h 23"/>
                  <a:gd name="T4" fmla="*/ 9 w 17"/>
                  <a:gd name="T5" fmla="*/ 0 h 23"/>
                  <a:gd name="T6" fmla="*/ 17 w 17"/>
                  <a:gd name="T7" fmla="*/ 18 h 23"/>
                  <a:gd name="T8" fmla="*/ 9 w 17"/>
                  <a:gd name="T9" fmla="*/ 23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9" y="23"/>
                    </a:moveTo>
                    <a:lnTo>
                      <a:pt x="0" y="3"/>
                    </a:lnTo>
                    <a:lnTo>
                      <a:pt x="9" y="0"/>
                    </a:lnTo>
                    <a:lnTo>
                      <a:pt x="17" y="18"/>
                    </a:lnTo>
                    <a:lnTo>
                      <a:pt x="9" y="23"/>
                    </a:lnTo>
                    <a:close/>
                  </a:path>
                </a:pathLst>
              </a:custGeom>
              <a:noFill/>
              <a:ln w="9525">
                <a:noFill/>
                <a:round/>
                <a:headEnd/>
                <a:tailEnd/>
              </a:ln>
            </p:spPr>
            <p:txBody>
              <a:bodyPr>
                <a:prstTxWarp prst="textNoShape">
                  <a:avLst/>
                </a:prstTxWarp>
              </a:bodyPr>
              <a:lstStyle/>
              <a:p>
                <a:endParaRPr lang="en-US"/>
              </a:p>
            </p:txBody>
          </p:sp>
          <p:sp>
            <p:nvSpPr>
              <p:cNvPr id="73430" name="Freeform 301"/>
              <p:cNvSpPr>
                <a:spLocks/>
              </p:cNvSpPr>
              <p:nvPr/>
            </p:nvSpPr>
            <p:spPr bwMode="auto">
              <a:xfrm>
                <a:off x="4173" y="2030"/>
                <a:ext cx="3" cy="4"/>
              </a:xfrm>
              <a:custGeom>
                <a:avLst/>
                <a:gdLst>
                  <a:gd name="T0" fmla="*/ 8 w 12"/>
                  <a:gd name="T1" fmla="*/ 21 h 21"/>
                  <a:gd name="T2" fmla="*/ 0 w 12"/>
                  <a:gd name="T3" fmla="*/ 3 h 21"/>
                  <a:gd name="T4" fmla="*/ 3 w 12"/>
                  <a:gd name="T5" fmla="*/ 0 h 21"/>
                  <a:gd name="T6" fmla="*/ 12 w 12"/>
                  <a:gd name="T7" fmla="*/ 17 h 21"/>
                  <a:gd name="T8" fmla="*/ 8 w 12"/>
                  <a:gd name="T9" fmla="*/ 21 h 21"/>
                  <a:gd name="T10" fmla="*/ 0 60000 65536"/>
                  <a:gd name="T11" fmla="*/ 0 60000 65536"/>
                  <a:gd name="T12" fmla="*/ 0 60000 65536"/>
                  <a:gd name="T13" fmla="*/ 0 60000 65536"/>
                  <a:gd name="T14" fmla="*/ 0 60000 65536"/>
                  <a:gd name="T15" fmla="*/ 0 w 12"/>
                  <a:gd name="T16" fmla="*/ 0 h 21"/>
                  <a:gd name="T17" fmla="*/ 12 w 12"/>
                  <a:gd name="T18" fmla="*/ 21 h 21"/>
                </a:gdLst>
                <a:ahLst/>
                <a:cxnLst>
                  <a:cxn ang="T10">
                    <a:pos x="T0" y="T1"/>
                  </a:cxn>
                  <a:cxn ang="T11">
                    <a:pos x="T2" y="T3"/>
                  </a:cxn>
                  <a:cxn ang="T12">
                    <a:pos x="T4" y="T5"/>
                  </a:cxn>
                  <a:cxn ang="T13">
                    <a:pos x="T6" y="T7"/>
                  </a:cxn>
                  <a:cxn ang="T14">
                    <a:pos x="T8" y="T9"/>
                  </a:cxn>
                </a:cxnLst>
                <a:rect l="T15" t="T16" r="T17" b="T18"/>
                <a:pathLst>
                  <a:path w="12" h="21">
                    <a:moveTo>
                      <a:pt x="8" y="21"/>
                    </a:moveTo>
                    <a:lnTo>
                      <a:pt x="0" y="3"/>
                    </a:lnTo>
                    <a:lnTo>
                      <a:pt x="3" y="0"/>
                    </a:lnTo>
                    <a:lnTo>
                      <a:pt x="12" y="17"/>
                    </a:lnTo>
                    <a:lnTo>
                      <a:pt x="8" y="21"/>
                    </a:lnTo>
                    <a:close/>
                  </a:path>
                </a:pathLst>
              </a:custGeom>
              <a:noFill/>
              <a:ln w="9525">
                <a:noFill/>
                <a:round/>
                <a:headEnd/>
                <a:tailEnd/>
              </a:ln>
            </p:spPr>
            <p:txBody>
              <a:bodyPr>
                <a:prstTxWarp prst="textNoShape">
                  <a:avLst/>
                </a:prstTxWarp>
              </a:bodyPr>
              <a:lstStyle/>
              <a:p>
                <a:endParaRPr lang="en-US"/>
              </a:p>
            </p:txBody>
          </p:sp>
          <p:sp>
            <p:nvSpPr>
              <p:cNvPr id="73431" name="Freeform 302"/>
              <p:cNvSpPr>
                <a:spLocks/>
              </p:cNvSpPr>
              <p:nvPr/>
            </p:nvSpPr>
            <p:spPr bwMode="auto">
              <a:xfrm>
                <a:off x="4174" y="2030"/>
                <a:ext cx="3" cy="4"/>
              </a:xfrm>
              <a:custGeom>
                <a:avLst/>
                <a:gdLst>
                  <a:gd name="T0" fmla="*/ 9 w 14"/>
                  <a:gd name="T1" fmla="*/ 17 h 17"/>
                  <a:gd name="T2" fmla="*/ 0 w 14"/>
                  <a:gd name="T3" fmla="*/ 0 h 17"/>
                  <a:gd name="T4" fmla="*/ 5 w 14"/>
                  <a:gd name="T5" fmla="*/ 8 h 17"/>
                  <a:gd name="T6" fmla="*/ 14 w 14"/>
                  <a:gd name="T7" fmla="*/ 14 h 17"/>
                  <a:gd name="T8" fmla="*/ 12 w 14"/>
                  <a:gd name="T9" fmla="*/ 17 h 17"/>
                  <a:gd name="T10" fmla="*/ 9 w 14"/>
                  <a:gd name="T11" fmla="*/ 17 h 17"/>
                  <a:gd name="T12" fmla="*/ 0 60000 65536"/>
                  <a:gd name="T13" fmla="*/ 0 60000 65536"/>
                  <a:gd name="T14" fmla="*/ 0 60000 65536"/>
                  <a:gd name="T15" fmla="*/ 0 60000 65536"/>
                  <a:gd name="T16" fmla="*/ 0 60000 65536"/>
                  <a:gd name="T17" fmla="*/ 0 60000 65536"/>
                  <a:gd name="T18" fmla="*/ 0 w 14"/>
                  <a:gd name="T19" fmla="*/ 0 h 17"/>
                  <a:gd name="T20" fmla="*/ 14 w 14"/>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4" h="17">
                    <a:moveTo>
                      <a:pt x="9" y="17"/>
                    </a:moveTo>
                    <a:lnTo>
                      <a:pt x="0" y="0"/>
                    </a:lnTo>
                    <a:lnTo>
                      <a:pt x="5" y="8"/>
                    </a:lnTo>
                    <a:lnTo>
                      <a:pt x="14" y="14"/>
                    </a:lnTo>
                    <a:lnTo>
                      <a:pt x="12" y="17"/>
                    </a:lnTo>
                    <a:lnTo>
                      <a:pt x="9" y="17"/>
                    </a:lnTo>
                    <a:close/>
                  </a:path>
                </a:pathLst>
              </a:custGeom>
              <a:noFill/>
              <a:ln w="9525">
                <a:noFill/>
                <a:round/>
                <a:headEnd/>
                <a:tailEnd/>
              </a:ln>
            </p:spPr>
            <p:txBody>
              <a:bodyPr>
                <a:prstTxWarp prst="textNoShape">
                  <a:avLst/>
                </a:prstTxWarp>
              </a:bodyPr>
              <a:lstStyle/>
              <a:p>
                <a:endParaRPr lang="en-US"/>
              </a:p>
            </p:txBody>
          </p:sp>
          <p:sp>
            <p:nvSpPr>
              <p:cNvPr id="73432" name="Freeform 303"/>
              <p:cNvSpPr>
                <a:spLocks/>
              </p:cNvSpPr>
              <p:nvPr/>
            </p:nvSpPr>
            <p:spPr bwMode="auto">
              <a:xfrm>
                <a:off x="4173" y="1925"/>
                <a:ext cx="69" cy="108"/>
              </a:xfrm>
              <a:custGeom>
                <a:avLst/>
                <a:gdLst>
                  <a:gd name="T0" fmla="*/ 17 w 346"/>
                  <a:gd name="T1" fmla="*/ 541 h 541"/>
                  <a:gd name="T2" fmla="*/ 8 w 346"/>
                  <a:gd name="T3" fmla="*/ 535 h 541"/>
                  <a:gd name="T4" fmla="*/ 0 w 346"/>
                  <a:gd name="T5" fmla="*/ 530 h 541"/>
                  <a:gd name="T6" fmla="*/ 328 w 346"/>
                  <a:gd name="T7" fmla="*/ 0 h 541"/>
                  <a:gd name="T8" fmla="*/ 337 w 346"/>
                  <a:gd name="T9" fmla="*/ 6 h 541"/>
                  <a:gd name="T10" fmla="*/ 346 w 346"/>
                  <a:gd name="T11" fmla="*/ 6 h 541"/>
                  <a:gd name="T12" fmla="*/ 346 w 346"/>
                  <a:gd name="T13" fmla="*/ 11 h 541"/>
                  <a:gd name="T14" fmla="*/ 17 w 346"/>
                  <a:gd name="T15" fmla="*/ 541 h 541"/>
                  <a:gd name="T16" fmla="*/ 0 60000 65536"/>
                  <a:gd name="T17" fmla="*/ 0 60000 65536"/>
                  <a:gd name="T18" fmla="*/ 0 60000 65536"/>
                  <a:gd name="T19" fmla="*/ 0 60000 65536"/>
                  <a:gd name="T20" fmla="*/ 0 60000 65536"/>
                  <a:gd name="T21" fmla="*/ 0 60000 65536"/>
                  <a:gd name="T22" fmla="*/ 0 60000 65536"/>
                  <a:gd name="T23" fmla="*/ 0 60000 65536"/>
                  <a:gd name="T24" fmla="*/ 0 w 346"/>
                  <a:gd name="T25" fmla="*/ 0 h 541"/>
                  <a:gd name="T26" fmla="*/ 346 w 346"/>
                  <a:gd name="T27" fmla="*/ 541 h 5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6" h="541">
                    <a:moveTo>
                      <a:pt x="17" y="541"/>
                    </a:moveTo>
                    <a:lnTo>
                      <a:pt x="8" y="535"/>
                    </a:lnTo>
                    <a:lnTo>
                      <a:pt x="0" y="530"/>
                    </a:lnTo>
                    <a:lnTo>
                      <a:pt x="328" y="0"/>
                    </a:lnTo>
                    <a:lnTo>
                      <a:pt x="337" y="6"/>
                    </a:lnTo>
                    <a:lnTo>
                      <a:pt x="346" y="6"/>
                    </a:lnTo>
                    <a:lnTo>
                      <a:pt x="346" y="11"/>
                    </a:lnTo>
                    <a:lnTo>
                      <a:pt x="17" y="541"/>
                    </a:lnTo>
                    <a:close/>
                  </a:path>
                </a:pathLst>
              </a:custGeom>
              <a:noFill/>
              <a:ln w="9525">
                <a:noFill/>
                <a:round/>
                <a:headEnd/>
                <a:tailEnd/>
              </a:ln>
            </p:spPr>
            <p:txBody>
              <a:bodyPr>
                <a:prstTxWarp prst="textNoShape">
                  <a:avLst/>
                </a:prstTxWarp>
              </a:bodyPr>
              <a:lstStyle/>
              <a:p>
                <a:endParaRPr lang="en-US"/>
              </a:p>
            </p:txBody>
          </p:sp>
          <p:sp>
            <p:nvSpPr>
              <p:cNvPr id="73433" name="Freeform 304"/>
              <p:cNvSpPr>
                <a:spLocks/>
              </p:cNvSpPr>
              <p:nvPr/>
            </p:nvSpPr>
            <p:spPr bwMode="auto">
              <a:xfrm>
                <a:off x="4239" y="1925"/>
                <a:ext cx="3" cy="1"/>
              </a:xfrm>
              <a:custGeom>
                <a:avLst/>
                <a:gdLst>
                  <a:gd name="T0" fmla="*/ 18 w 18"/>
                  <a:gd name="T1" fmla="*/ 3 h 3"/>
                  <a:gd name="T2" fmla="*/ 9 w 18"/>
                  <a:gd name="T3" fmla="*/ 3 h 3"/>
                  <a:gd name="T4" fmla="*/ 0 w 18"/>
                  <a:gd name="T5" fmla="*/ 3 h 3"/>
                  <a:gd name="T6" fmla="*/ 18 w 18"/>
                  <a:gd name="T7" fmla="*/ 0 h 3"/>
                  <a:gd name="T8" fmla="*/ 18 w 18"/>
                  <a:gd name="T9" fmla="*/ 3 h 3"/>
                  <a:gd name="T10" fmla="*/ 0 60000 65536"/>
                  <a:gd name="T11" fmla="*/ 0 60000 65536"/>
                  <a:gd name="T12" fmla="*/ 0 60000 65536"/>
                  <a:gd name="T13" fmla="*/ 0 60000 65536"/>
                  <a:gd name="T14" fmla="*/ 0 60000 65536"/>
                  <a:gd name="T15" fmla="*/ 0 w 18"/>
                  <a:gd name="T16" fmla="*/ 0 h 3"/>
                  <a:gd name="T17" fmla="*/ 18 w 18"/>
                  <a:gd name="T18" fmla="*/ 3 h 3"/>
                </a:gdLst>
                <a:ahLst/>
                <a:cxnLst>
                  <a:cxn ang="T10">
                    <a:pos x="T0" y="T1"/>
                  </a:cxn>
                  <a:cxn ang="T11">
                    <a:pos x="T2" y="T3"/>
                  </a:cxn>
                  <a:cxn ang="T12">
                    <a:pos x="T4" y="T5"/>
                  </a:cxn>
                  <a:cxn ang="T13">
                    <a:pos x="T6" y="T7"/>
                  </a:cxn>
                  <a:cxn ang="T14">
                    <a:pos x="T8" y="T9"/>
                  </a:cxn>
                </a:cxnLst>
                <a:rect l="T15" t="T16" r="T17" b="T18"/>
                <a:pathLst>
                  <a:path w="18" h="3">
                    <a:moveTo>
                      <a:pt x="18" y="3"/>
                    </a:moveTo>
                    <a:lnTo>
                      <a:pt x="9" y="3"/>
                    </a:lnTo>
                    <a:lnTo>
                      <a:pt x="0" y="3"/>
                    </a:lnTo>
                    <a:lnTo>
                      <a:pt x="18" y="0"/>
                    </a:lnTo>
                    <a:lnTo>
                      <a:pt x="18" y="3"/>
                    </a:lnTo>
                    <a:close/>
                  </a:path>
                </a:pathLst>
              </a:custGeom>
              <a:noFill/>
              <a:ln w="9525">
                <a:noFill/>
                <a:round/>
                <a:headEnd/>
                <a:tailEnd/>
              </a:ln>
            </p:spPr>
            <p:txBody>
              <a:bodyPr>
                <a:prstTxWarp prst="textNoShape">
                  <a:avLst/>
                </a:prstTxWarp>
              </a:bodyPr>
              <a:lstStyle/>
              <a:p>
                <a:endParaRPr lang="en-US"/>
              </a:p>
            </p:txBody>
          </p:sp>
          <p:sp>
            <p:nvSpPr>
              <p:cNvPr id="73434" name="Freeform 305"/>
              <p:cNvSpPr>
                <a:spLocks/>
              </p:cNvSpPr>
              <p:nvPr/>
            </p:nvSpPr>
            <p:spPr bwMode="auto">
              <a:xfrm>
                <a:off x="4238" y="1925"/>
                <a:ext cx="4" cy="1"/>
              </a:xfrm>
              <a:custGeom>
                <a:avLst/>
                <a:gdLst>
                  <a:gd name="T0" fmla="*/ 20 w 20"/>
                  <a:gd name="T1" fmla="*/ 3 h 6"/>
                  <a:gd name="T2" fmla="*/ 2 w 20"/>
                  <a:gd name="T3" fmla="*/ 6 h 6"/>
                  <a:gd name="T4" fmla="*/ 0 w 20"/>
                  <a:gd name="T5" fmla="*/ 3 h 6"/>
                  <a:gd name="T6" fmla="*/ 20 w 20"/>
                  <a:gd name="T7" fmla="*/ 0 h 6"/>
                  <a:gd name="T8" fmla="*/ 20 w 20"/>
                  <a:gd name="T9" fmla="*/ 3 h 6"/>
                  <a:gd name="T10" fmla="*/ 0 60000 65536"/>
                  <a:gd name="T11" fmla="*/ 0 60000 65536"/>
                  <a:gd name="T12" fmla="*/ 0 60000 65536"/>
                  <a:gd name="T13" fmla="*/ 0 60000 65536"/>
                  <a:gd name="T14" fmla="*/ 0 60000 65536"/>
                  <a:gd name="T15" fmla="*/ 0 w 20"/>
                  <a:gd name="T16" fmla="*/ 0 h 6"/>
                  <a:gd name="T17" fmla="*/ 20 w 20"/>
                  <a:gd name="T18" fmla="*/ 6 h 6"/>
                </a:gdLst>
                <a:ahLst/>
                <a:cxnLst>
                  <a:cxn ang="T10">
                    <a:pos x="T0" y="T1"/>
                  </a:cxn>
                  <a:cxn ang="T11">
                    <a:pos x="T2" y="T3"/>
                  </a:cxn>
                  <a:cxn ang="T12">
                    <a:pos x="T4" y="T5"/>
                  </a:cxn>
                  <a:cxn ang="T13">
                    <a:pos x="T6" y="T7"/>
                  </a:cxn>
                  <a:cxn ang="T14">
                    <a:pos x="T8" y="T9"/>
                  </a:cxn>
                </a:cxnLst>
                <a:rect l="T15" t="T16" r="T17" b="T18"/>
                <a:pathLst>
                  <a:path w="20" h="6">
                    <a:moveTo>
                      <a:pt x="20" y="3"/>
                    </a:moveTo>
                    <a:lnTo>
                      <a:pt x="2" y="6"/>
                    </a:lnTo>
                    <a:lnTo>
                      <a:pt x="0" y="3"/>
                    </a:lnTo>
                    <a:lnTo>
                      <a:pt x="20" y="0"/>
                    </a:lnTo>
                    <a:lnTo>
                      <a:pt x="20" y="3"/>
                    </a:lnTo>
                    <a:close/>
                  </a:path>
                </a:pathLst>
              </a:custGeom>
              <a:noFill/>
              <a:ln w="9525">
                <a:noFill/>
                <a:round/>
                <a:headEnd/>
                <a:tailEnd/>
              </a:ln>
            </p:spPr>
            <p:txBody>
              <a:bodyPr>
                <a:prstTxWarp prst="textNoShape">
                  <a:avLst/>
                </a:prstTxWarp>
              </a:bodyPr>
              <a:lstStyle/>
              <a:p>
                <a:endParaRPr lang="en-US"/>
              </a:p>
            </p:txBody>
          </p:sp>
          <p:sp>
            <p:nvSpPr>
              <p:cNvPr id="73435" name="Freeform 306"/>
              <p:cNvSpPr>
                <a:spLocks/>
              </p:cNvSpPr>
              <p:nvPr/>
            </p:nvSpPr>
            <p:spPr bwMode="auto">
              <a:xfrm>
                <a:off x="4238" y="1924"/>
                <a:ext cx="4" cy="1"/>
              </a:xfrm>
              <a:custGeom>
                <a:avLst/>
                <a:gdLst>
                  <a:gd name="T0" fmla="*/ 20 w 20"/>
                  <a:gd name="T1" fmla="*/ 6 h 9"/>
                  <a:gd name="T2" fmla="*/ 0 w 20"/>
                  <a:gd name="T3" fmla="*/ 9 h 9"/>
                  <a:gd name="T4" fmla="*/ 0 w 20"/>
                  <a:gd name="T5" fmla="*/ 3 h 9"/>
                  <a:gd name="T6" fmla="*/ 20 w 20"/>
                  <a:gd name="T7" fmla="*/ 0 h 9"/>
                  <a:gd name="T8" fmla="*/ 20 w 20"/>
                  <a:gd name="T9" fmla="*/ 6 h 9"/>
                  <a:gd name="T10" fmla="*/ 0 60000 65536"/>
                  <a:gd name="T11" fmla="*/ 0 60000 65536"/>
                  <a:gd name="T12" fmla="*/ 0 60000 65536"/>
                  <a:gd name="T13" fmla="*/ 0 60000 65536"/>
                  <a:gd name="T14" fmla="*/ 0 60000 65536"/>
                  <a:gd name="T15" fmla="*/ 0 w 20"/>
                  <a:gd name="T16" fmla="*/ 0 h 9"/>
                  <a:gd name="T17" fmla="*/ 20 w 20"/>
                  <a:gd name="T18" fmla="*/ 9 h 9"/>
                </a:gdLst>
                <a:ahLst/>
                <a:cxnLst>
                  <a:cxn ang="T10">
                    <a:pos x="T0" y="T1"/>
                  </a:cxn>
                  <a:cxn ang="T11">
                    <a:pos x="T2" y="T3"/>
                  </a:cxn>
                  <a:cxn ang="T12">
                    <a:pos x="T4" y="T5"/>
                  </a:cxn>
                  <a:cxn ang="T13">
                    <a:pos x="T6" y="T7"/>
                  </a:cxn>
                  <a:cxn ang="T14">
                    <a:pos x="T8" y="T9"/>
                  </a:cxn>
                </a:cxnLst>
                <a:rect l="T15" t="T16" r="T17" b="T18"/>
                <a:pathLst>
                  <a:path w="20" h="9">
                    <a:moveTo>
                      <a:pt x="20" y="6"/>
                    </a:moveTo>
                    <a:lnTo>
                      <a:pt x="0" y="9"/>
                    </a:lnTo>
                    <a:lnTo>
                      <a:pt x="0" y="3"/>
                    </a:lnTo>
                    <a:lnTo>
                      <a:pt x="20" y="0"/>
                    </a:lnTo>
                    <a:lnTo>
                      <a:pt x="20" y="6"/>
                    </a:lnTo>
                    <a:close/>
                  </a:path>
                </a:pathLst>
              </a:custGeom>
              <a:noFill/>
              <a:ln w="9525">
                <a:noFill/>
                <a:round/>
                <a:headEnd/>
                <a:tailEnd/>
              </a:ln>
            </p:spPr>
            <p:txBody>
              <a:bodyPr>
                <a:prstTxWarp prst="textNoShape">
                  <a:avLst/>
                </a:prstTxWarp>
              </a:bodyPr>
              <a:lstStyle/>
              <a:p>
                <a:endParaRPr lang="en-US"/>
              </a:p>
            </p:txBody>
          </p:sp>
          <p:sp>
            <p:nvSpPr>
              <p:cNvPr id="73436" name="Freeform 307"/>
              <p:cNvSpPr>
                <a:spLocks/>
              </p:cNvSpPr>
              <p:nvPr/>
            </p:nvSpPr>
            <p:spPr bwMode="auto">
              <a:xfrm>
                <a:off x="4238" y="1923"/>
                <a:ext cx="4" cy="1"/>
              </a:xfrm>
              <a:custGeom>
                <a:avLst/>
                <a:gdLst>
                  <a:gd name="T0" fmla="*/ 20 w 20"/>
                  <a:gd name="T1" fmla="*/ 5 h 8"/>
                  <a:gd name="T2" fmla="*/ 0 w 20"/>
                  <a:gd name="T3" fmla="*/ 8 h 8"/>
                  <a:gd name="T4" fmla="*/ 0 w 20"/>
                  <a:gd name="T5" fmla="*/ 0 h 8"/>
                  <a:gd name="T6" fmla="*/ 20 w 20"/>
                  <a:gd name="T7" fmla="*/ 0 h 8"/>
                  <a:gd name="T8" fmla="*/ 20 w 20"/>
                  <a:gd name="T9" fmla="*/ 5 h 8"/>
                  <a:gd name="T10" fmla="*/ 0 60000 65536"/>
                  <a:gd name="T11" fmla="*/ 0 60000 65536"/>
                  <a:gd name="T12" fmla="*/ 0 60000 65536"/>
                  <a:gd name="T13" fmla="*/ 0 60000 65536"/>
                  <a:gd name="T14" fmla="*/ 0 60000 65536"/>
                  <a:gd name="T15" fmla="*/ 0 w 20"/>
                  <a:gd name="T16" fmla="*/ 0 h 8"/>
                  <a:gd name="T17" fmla="*/ 20 w 20"/>
                  <a:gd name="T18" fmla="*/ 8 h 8"/>
                </a:gdLst>
                <a:ahLst/>
                <a:cxnLst>
                  <a:cxn ang="T10">
                    <a:pos x="T0" y="T1"/>
                  </a:cxn>
                  <a:cxn ang="T11">
                    <a:pos x="T2" y="T3"/>
                  </a:cxn>
                  <a:cxn ang="T12">
                    <a:pos x="T4" y="T5"/>
                  </a:cxn>
                  <a:cxn ang="T13">
                    <a:pos x="T6" y="T7"/>
                  </a:cxn>
                  <a:cxn ang="T14">
                    <a:pos x="T8" y="T9"/>
                  </a:cxn>
                </a:cxnLst>
                <a:rect l="T15" t="T16" r="T17" b="T18"/>
                <a:pathLst>
                  <a:path w="20" h="8">
                    <a:moveTo>
                      <a:pt x="20" y="5"/>
                    </a:moveTo>
                    <a:lnTo>
                      <a:pt x="0" y="8"/>
                    </a:lnTo>
                    <a:lnTo>
                      <a:pt x="0" y="0"/>
                    </a:lnTo>
                    <a:lnTo>
                      <a:pt x="20" y="0"/>
                    </a:lnTo>
                    <a:lnTo>
                      <a:pt x="20" y="5"/>
                    </a:lnTo>
                    <a:close/>
                  </a:path>
                </a:pathLst>
              </a:custGeom>
              <a:noFill/>
              <a:ln w="9525">
                <a:noFill/>
                <a:round/>
                <a:headEnd/>
                <a:tailEnd/>
              </a:ln>
            </p:spPr>
            <p:txBody>
              <a:bodyPr>
                <a:prstTxWarp prst="textNoShape">
                  <a:avLst/>
                </a:prstTxWarp>
              </a:bodyPr>
              <a:lstStyle/>
              <a:p>
                <a:endParaRPr lang="en-US"/>
              </a:p>
            </p:txBody>
          </p:sp>
          <p:sp>
            <p:nvSpPr>
              <p:cNvPr id="73437" name="Rectangle 308"/>
              <p:cNvSpPr>
                <a:spLocks noChangeArrowheads="1"/>
              </p:cNvSpPr>
              <p:nvPr/>
            </p:nvSpPr>
            <p:spPr bwMode="auto">
              <a:xfrm>
                <a:off x="4238" y="1918"/>
                <a:ext cx="4" cy="5"/>
              </a:xfrm>
              <a:prstGeom prst="rect">
                <a:avLst/>
              </a:prstGeom>
              <a:noFill/>
              <a:ln w="9525">
                <a:noFill/>
                <a:miter lim="800000"/>
                <a:headEnd/>
                <a:tailEnd/>
              </a:ln>
            </p:spPr>
            <p:txBody>
              <a:bodyPr>
                <a:prstTxWarp prst="textNoShape">
                  <a:avLst/>
                </a:prstTxWarp>
              </a:bodyPr>
              <a:lstStyle/>
              <a:p>
                <a:endParaRPr lang="en-US"/>
              </a:p>
            </p:txBody>
          </p:sp>
          <p:sp>
            <p:nvSpPr>
              <p:cNvPr id="73438" name="Rectangle 309"/>
              <p:cNvSpPr>
                <a:spLocks noChangeArrowheads="1"/>
              </p:cNvSpPr>
              <p:nvPr/>
            </p:nvSpPr>
            <p:spPr bwMode="auto">
              <a:xfrm>
                <a:off x="4238" y="1913"/>
                <a:ext cx="4" cy="5"/>
              </a:xfrm>
              <a:prstGeom prst="rect">
                <a:avLst/>
              </a:prstGeom>
              <a:noFill/>
              <a:ln w="9525">
                <a:noFill/>
                <a:miter lim="800000"/>
                <a:headEnd/>
                <a:tailEnd/>
              </a:ln>
            </p:spPr>
            <p:txBody>
              <a:bodyPr>
                <a:prstTxWarp prst="textNoShape">
                  <a:avLst/>
                </a:prstTxWarp>
              </a:bodyPr>
              <a:lstStyle/>
              <a:p>
                <a:endParaRPr lang="en-US"/>
              </a:p>
            </p:txBody>
          </p:sp>
          <p:sp>
            <p:nvSpPr>
              <p:cNvPr id="73439" name="Rectangle 310"/>
              <p:cNvSpPr>
                <a:spLocks noChangeArrowheads="1"/>
              </p:cNvSpPr>
              <p:nvPr/>
            </p:nvSpPr>
            <p:spPr bwMode="auto">
              <a:xfrm>
                <a:off x="4238" y="1906"/>
                <a:ext cx="4" cy="7"/>
              </a:xfrm>
              <a:prstGeom prst="rect">
                <a:avLst/>
              </a:prstGeom>
              <a:noFill/>
              <a:ln w="9525">
                <a:noFill/>
                <a:miter lim="800000"/>
                <a:headEnd/>
                <a:tailEnd/>
              </a:ln>
            </p:spPr>
            <p:txBody>
              <a:bodyPr>
                <a:prstTxWarp prst="textNoShape">
                  <a:avLst/>
                </a:prstTxWarp>
              </a:bodyPr>
              <a:lstStyle/>
              <a:p>
                <a:endParaRPr lang="en-US"/>
              </a:p>
            </p:txBody>
          </p:sp>
          <p:sp>
            <p:nvSpPr>
              <p:cNvPr id="73440" name="Freeform 311"/>
              <p:cNvSpPr>
                <a:spLocks/>
              </p:cNvSpPr>
              <p:nvPr/>
            </p:nvSpPr>
            <p:spPr bwMode="auto">
              <a:xfrm>
                <a:off x="4238" y="1899"/>
                <a:ext cx="6" cy="7"/>
              </a:xfrm>
              <a:custGeom>
                <a:avLst/>
                <a:gdLst>
                  <a:gd name="T0" fmla="*/ 20 w 26"/>
                  <a:gd name="T1" fmla="*/ 37 h 37"/>
                  <a:gd name="T2" fmla="*/ 0 w 26"/>
                  <a:gd name="T3" fmla="*/ 37 h 37"/>
                  <a:gd name="T4" fmla="*/ 5 w 26"/>
                  <a:gd name="T5" fmla="*/ 0 h 37"/>
                  <a:gd name="T6" fmla="*/ 26 w 26"/>
                  <a:gd name="T7" fmla="*/ 2 h 37"/>
                  <a:gd name="T8" fmla="*/ 20 w 26"/>
                  <a:gd name="T9" fmla="*/ 37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20" y="37"/>
                    </a:moveTo>
                    <a:lnTo>
                      <a:pt x="0" y="37"/>
                    </a:lnTo>
                    <a:lnTo>
                      <a:pt x="5" y="0"/>
                    </a:lnTo>
                    <a:lnTo>
                      <a:pt x="26" y="2"/>
                    </a:lnTo>
                    <a:lnTo>
                      <a:pt x="20" y="37"/>
                    </a:lnTo>
                    <a:close/>
                  </a:path>
                </a:pathLst>
              </a:custGeom>
              <a:noFill/>
              <a:ln w="9525">
                <a:noFill/>
                <a:round/>
                <a:headEnd/>
                <a:tailEnd/>
              </a:ln>
            </p:spPr>
            <p:txBody>
              <a:bodyPr>
                <a:prstTxWarp prst="textNoShape">
                  <a:avLst/>
                </a:prstTxWarp>
              </a:bodyPr>
              <a:lstStyle/>
              <a:p>
                <a:endParaRPr lang="en-US"/>
              </a:p>
            </p:txBody>
          </p:sp>
          <p:sp>
            <p:nvSpPr>
              <p:cNvPr id="73441" name="Freeform 312"/>
              <p:cNvSpPr>
                <a:spLocks/>
              </p:cNvSpPr>
              <p:nvPr/>
            </p:nvSpPr>
            <p:spPr bwMode="auto">
              <a:xfrm>
                <a:off x="4239" y="1891"/>
                <a:ext cx="6" cy="8"/>
              </a:xfrm>
              <a:custGeom>
                <a:avLst/>
                <a:gdLst>
                  <a:gd name="T0" fmla="*/ 21 w 27"/>
                  <a:gd name="T1" fmla="*/ 43 h 43"/>
                  <a:gd name="T2" fmla="*/ 0 w 27"/>
                  <a:gd name="T3" fmla="*/ 41 h 43"/>
                  <a:gd name="T4" fmla="*/ 6 w 27"/>
                  <a:gd name="T5" fmla="*/ 0 h 43"/>
                  <a:gd name="T6" fmla="*/ 27 w 27"/>
                  <a:gd name="T7" fmla="*/ 3 h 43"/>
                  <a:gd name="T8" fmla="*/ 21 w 27"/>
                  <a:gd name="T9" fmla="*/ 43 h 43"/>
                  <a:gd name="T10" fmla="*/ 0 60000 65536"/>
                  <a:gd name="T11" fmla="*/ 0 60000 65536"/>
                  <a:gd name="T12" fmla="*/ 0 60000 65536"/>
                  <a:gd name="T13" fmla="*/ 0 60000 65536"/>
                  <a:gd name="T14" fmla="*/ 0 60000 65536"/>
                  <a:gd name="T15" fmla="*/ 0 w 27"/>
                  <a:gd name="T16" fmla="*/ 0 h 43"/>
                  <a:gd name="T17" fmla="*/ 27 w 27"/>
                  <a:gd name="T18" fmla="*/ 43 h 43"/>
                </a:gdLst>
                <a:ahLst/>
                <a:cxnLst>
                  <a:cxn ang="T10">
                    <a:pos x="T0" y="T1"/>
                  </a:cxn>
                  <a:cxn ang="T11">
                    <a:pos x="T2" y="T3"/>
                  </a:cxn>
                  <a:cxn ang="T12">
                    <a:pos x="T4" y="T5"/>
                  </a:cxn>
                  <a:cxn ang="T13">
                    <a:pos x="T6" y="T7"/>
                  </a:cxn>
                  <a:cxn ang="T14">
                    <a:pos x="T8" y="T9"/>
                  </a:cxn>
                </a:cxnLst>
                <a:rect l="T15" t="T16" r="T17" b="T18"/>
                <a:pathLst>
                  <a:path w="27" h="43">
                    <a:moveTo>
                      <a:pt x="21" y="43"/>
                    </a:moveTo>
                    <a:lnTo>
                      <a:pt x="0" y="41"/>
                    </a:lnTo>
                    <a:lnTo>
                      <a:pt x="6" y="0"/>
                    </a:lnTo>
                    <a:lnTo>
                      <a:pt x="27" y="3"/>
                    </a:lnTo>
                    <a:lnTo>
                      <a:pt x="21" y="43"/>
                    </a:lnTo>
                    <a:close/>
                  </a:path>
                </a:pathLst>
              </a:custGeom>
              <a:noFill/>
              <a:ln w="9525">
                <a:noFill/>
                <a:round/>
                <a:headEnd/>
                <a:tailEnd/>
              </a:ln>
            </p:spPr>
            <p:txBody>
              <a:bodyPr>
                <a:prstTxWarp prst="textNoShape">
                  <a:avLst/>
                </a:prstTxWarp>
              </a:bodyPr>
              <a:lstStyle/>
              <a:p>
                <a:endParaRPr lang="en-US"/>
              </a:p>
            </p:txBody>
          </p:sp>
          <p:sp>
            <p:nvSpPr>
              <p:cNvPr id="73442" name="Freeform 313"/>
              <p:cNvSpPr>
                <a:spLocks/>
              </p:cNvSpPr>
              <p:nvPr/>
            </p:nvSpPr>
            <p:spPr bwMode="auto">
              <a:xfrm>
                <a:off x="4241" y="1882"/>
                <a:ext cx="5" cy="9"/>
              </a:xfrm>
              <a:custGeom>
                <a:avLst/>
                <a:gdLst>
                  <a:gd name="T0" fmla="*/ 21 w 28"/>
                  <a:gd name="T1" fmla="*/ 46 h 46"/>
                  <a:gd name="T2" fmla="*/ 0 w 28"/>
                  <a:gd name="T3" fmla="*/ 43 h 46"/>
                  <a:gd name="T4" fmla="*/ 11 w 28"/>
                  <a:gd name="T5" fmla="*/ 0 h 46"/>
                  <a:gd name="T6" fmla="*/ 28 w 28"/>
                  <a:gd name="T7" fmla="*/ 6 h 46"/>
                  <a:gd name="T8" fmla="*/ 21 w 28"/>
                  <a:gd name="T9" fmla="*/ 46 h 46"/>
                  <a:gd name="T10" fmla="*/ 0 60000 65536"/>
                  <a:gd name="T11" fmla="*/ 0 60000 65536"/>
                  <a:gd name="T12" fmla="*/ 0 60000 65536"/>
                  <a:gd name="T13" fmla="*/ 0 60000 65536"/>
                  <a:gd name="T14" fmla="*/ 0 60000 65536"/>
                  <a:gd name="T15" fmla="*/ 0 w 28"/>
                  <a:gd name="T16" fmla="*/ 0 h 46"/>
                  <a:gd name="T17" fmla="*/ 28 w 28"/>
                  <a:gd name="T18" fmla="*/ 46 h 46"/>
                </a:gdLst>
                <a:ahLst/>
                <a:cxnLst>
                  <a:cxn ang="T10">
                    <a:pos x="T0" y="T1"/>
                  </a:cxn>
                  <a:cxn ang="T11">
                    <a:pos x="T2" y="T3"/>
                  </a:cxn>
                  <a:cxn ang="T12">
                    <a:pos x="T4" y="T5"/>
                  </a:cxn>
                  <a:cxn ang="T13">
                    <a:pos x="T6" y="T7"/>
                  </a:cxn>
                  <a:cxn ang="T14">
                    <a:pos x="T8" y="T9"/>
                  </a:cxn>
                </a:cxnLst>
                <a:rect l="T15" t="T16" r="T17" b="T18"/>
                <a:pathLst>
                  <a:path w="28" h="46">
                    <a:moveTo>
                      <a:pt x="21" y="46"/>
                    </a:moveTo>
                    <a:lnTo>
                      <a:pt x="0" y="43"/>
                    </a:lnTo>
                    <a:lnTo>
                      <a:pt x="11" y="0"/>
                    </a:lnTo>
                    <a:lnTo>
                      <a:pt x="28" y="6"/>
                    </a:lnTo>
                    <a:lnTo>
                      <a:pt x="21" y="46"/>
                    </a:lnTo>
                    <a:close/>
                  </a:path>
                </a:pathLst>
              </a:custGeom>
              <a:noFill/>
              <a:ln w="9525">
                <a:noFill/>
                <a:round/>
                <a:headEnd/>
                <a:tailEnd/>
              </a:ln>
            </p:spPr>
            <p:txBody>
              <a:bodyPr>
                <a:prstTxWarp prst="textNoShape">
                  <a:avLst/>
                </a:prstTxWarp>
              </a:bodyPr>
              <a:lstStyle/>
              <a:p>
                <a:endParaRPr lang="en-US"/>
              </a:p>
            </p:txBody>
          </p:sp>
          <p:sp>
            <p:nvSpPr>
              <p:cNvPr id="73443" name="Freeform 314"/>
              <p:cNvSpPr>
                <a:spLocks/>
              </p:cNvSpPr>
              <p:nvPr/>
            </p:nvSpPr>
            <p:spPr bwMode="auto">
              <a:xfrm>
                <a:off x="4243" y="1874"/>
                <a:ext cx="6" cy="9"/>
              </a:xfrm>
              <a:custGeom>
                <a:avLst/>
                <a:gdLst>
                  <a:gd name="T0" fmla="*/ 17 w 32"/>
                  <a:gd name="T1" fmla="*/ 49 h 49"/>
                  <a:gd name="T2" fmla="*/ 0 w 32"/>
                  <a:gd name="T3" fmla="*/ 43 h 49"/>
                  <a:gd name="T4" fmla="*/ 15 w 32"/>
                  <a:gd name="T5" fmla="*/ 0 h 49"/>
                  <a:gd name="T6" fmla="*/ 32 w 32"/>
                  <a:gd name="T7" fmla="*/ 6 h 49"/>
                  <a:gd name="T8" fmla="*/ 17 w 32"/>
                  <a:gd name="T9" fmla="*/ 49 h 49"/>
                  <a:gd name="T10" fmla="*/ 0 60000 65536"/>
                  <a:gd name="T11" fmla="*/ 0 60000 65536"/>
                  <a:gd name="T12" fmla="*/ 0 60000 65536"/>
                  <a:gd name="T13" fmla="*/ 0 60000 65536"/>
                  <a:gd name="T14" fmla="*/ 0 60000 65536"/>
                  <a:gd name="T15" fmla="*/ 0 w 32"/>
                  <a:gd name="T16" fmla="*/ 0 h 49"/>
                  <a:gd name="T17" fmla="*/ 32 w 32"/>
                  <a:gd name="T18" fmla="*/ 49 h 49"/>
                </a:gdLst>
                <a:ahLst/>
                <a:cxnLst>
                  <a:cxn ang="T10">
                    <a:pos x="T0" y="T1"/>
                  </a:cxn>
                  <a:cxn ang="T11">
                    <a:pos x="T2" y="T3"/>
                  </a:cxn>
                  <a:cxn ang="T12">
                    <a:pos x="T4" y="T5"/>
                  </a:cxn>
                  <a:cxn ang="T13">
                    <a:pos x="T6" y="T7"/>
                  </a:cxn>
                  <a:cxn ang="T14">
                    <a:pos x="T8" y="T9"/>
                  </a:cxn>
                </a:cxnLst>
                <a:rect l="T15" t="T16" r="T17" b="T18"/>
                <a:pathLst>
                  <a:path w="32" h="49">
                    <a:moveTo>
                      <a:pt x="17" y="49"/>
                    </a:moveTo>
                    <a:lnTo>
                      <a:pt x="0" y="43"/>
                    </a:lnTo>
                    <a:lnTo>
                      <a:pt x="15" y="0"/>
                    </a:lnTo>
                    <a:lnTo>
                      <a:pt x="32" y="6"/>
                    </a:lnTo>
                    <a:lnTo>
                      <a:pt x="17" y="49"/>
                    </a:lnTo>
                    <a:close/>
                  </a:path>
                </a:pathLst>
              </a:custGeom>
              <a:noFill/>
              <a:ln w="9525">
                <a:noFill/>
                <a:round/>
                <a:headEnd/>
                <a:tailEnd/>
              </a:ln>
            </p:spPr>
            <p:txBody>
              <a:bodyPr>
                <a:prstTxWarp prst="textNoShape">
                  <a:avLst/>
                </a:prstTxWarp>
              </a:bodyPr>
              <a:lstStyle/>
              <a:p>
                <a:endParaRPr lang="en-US"/>
              </a:p>
            </p:txBody>
          </p:sp>
          <p:sp>
            <p:nvSpPr>
              <p:cNvPr id="73444" name="Freeform 315"/>
              <p:cNvSpPr>
                <a:spLocks/>
              </p:cNvSpPr>
              <p:nvPr/>
            </p:nvSpPr>
            <p:spPr bwMode="auto">
              <a:xfrm>
                <a:off x="4246" y="1864"/>
                <a:ext cx="7" cy="11"/>
              </a:xfrm>
              <a:custGeom>
                <a:avLst/>
                <a:gdLst>
                  <a:gd name="T0" fmla="*/ 17 w 38"/>
                  <a:gd name="T1" fmla="*/ 53 h 53"/>
                  <a:gd name="T2" fmla="*/ 0 w 38"/>
                  <a:gd name="T3" fmla="*/ 47 h 53"/>
                  <a:gd name="T4" fmla="*/ 17 w 38"/>
                  <a:gd name="T5" fmla="*/ 4 h 53"/>
                  <a:gd name="T6" fmla="*/ 17 w 38"/>
                  <a:gd name="T7" fmla="*/ 0 h 53"/>
                  <a:gd name="T8" fmla="*/ 38 w 38"/>
                  <a:gd name="T9" fmla="*/ 13 h 53"/>
                  <a:gd name="T10" fmla="*/ 17 w 38"/>
                  <a:gd name="T11" fmla="*/ 53 h 53"/>
                  <a:gd name="T12" fmla="*/ 0 60000 65536"/>
                  <a:gd name="T13" fmla="*/ 0 60000 65536"/>
                  <a:gd name="T14" fmla="*/ 0 60000 65536"/>
                  <a:gd name="T15" fmla="*/ 0 60000 65536"/>
                  <a:gd name="T16" fmla="*/ 0 60000 65536"/>
                  <a:gd name="T17" fmla="*/ 0 60000 65536"/>
                  <a:gd name="T18" fmla="*/ 0 w 38"/>
                  <a:gd name="T19" fmla="*/ 0 h 53"/>
                  <a:gd name="T20" fmla="*/ 38 w 3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38" h="53">
                    <a:moveTo>
                      <a:pt x="17" y="53"/>
                    </a:moveTo>
                    <a:lnTo>
                      <a:pt x="0" y="47"/>
                    </a:lnTo>
                    <a:lnTo>
                      <a:pt x="17" y="4"/>
                    </a:lnTo>
                    <a:lnTo>
                      <a:pt x="17" y="0"/>
                    </a:lnTo>
                    <a:lnTo>
                      <a:pt x="38" y="13"/>
                    </a:lnTo>
                    <a:lnTo>
                      <a:pt x="17" y="53"/>
                    </a:lnTo>
                    <a:close/>
                  </a:path>
                </a:pathLst>
              </a:custGeom>
              <a:noFill/>
              <a:ln w="9525">
                <a:noFill/>
                <a:round/>
                <a:headEnd/>
                <a:tailEnd/>
              </a:ln>
            </p:spPr>
            <p:txBody>
              <a:bodyPr>
                <a:prstTxWarp prst="textNoShape">
                  <a:avLst/>
                </a:prstTxWarp>
              </a:bodyPr>
              <a:lstStyle/>
              <a:p>
                <a:endParaRPr lang="en-US"/>
              </a:p>
            </p:txBody>
          </p:sp>
          <p:sp>
            <p:nvSpPr>
              <p:cNvPr id="73445" name="Freeform 316"/>
              <p:cNvSpPr>
                <a:spLocks/>
              </p:cNvSpPr>
              <p:nvPr/>
            </p:nvSpPr>
            <p:spPr bwMode="auto">
              <a:xfrm>
                <a:off x="4249" y="1856"/>
                <a:ext cx="9" cy="11"/>
              </a:xfrm>
              <a:custGeom>
                <a:avLst/>
                <a:gdLst>
                  <a:gd name="T0" fmla="*/ 21 w 43"/>
                  <a:gd name="T1" fmla="*/ 56 h 56"/>
                  <a:gd name="T2" fmla="*/ 0 w 43"/>
                  <a:gd name="T3" fmla="*/ 43 h 56"/>
                  <a:gd name="T4" fmla="*/ 26 w 43"/>
                  <a:gd name="T5" fmla="*/ 4 h 56"/>
                  <a:gd name="T6" fmla="*/ 26 w 43"/>
                  <a:gd name="T7" fmla="*/ 0 h 56"/>
                  <a:gd name="T8" fmla="*/ 43 w 43"/>
                  <a:gd name="T9" fmla="*/ 12 h 56"/>
                  <a:gd name="T10" fmla="*/ 21 w 43"/>
                  <a:gd name="T11" fmla="*/ 56 h 56"/>
                  <a:gd name="T12" fmla="*/ 0 60000 65536"/>
                  <a:gd name="T13" fmla="*/ 0 60000 65536"/>
                  <a:gd name="T14" fmla="*/ 0 60000 65536"/>
                  <a:gd name="T15" fmla="*/ 0 60000 65536"/>
                  <a:gd name="T16" fmla="*/ 0 60000 65536"/>
                  <a:gd name="T17" fmla="*/ 0 60000 65536"/>
                  <a:gd name="T18" fmla="*/ 0 w 43"/>
                  <a:gd name="T19" fmla="*/ 0 h 56"/>
                  <a:gd name="T20" fmla="*/ 43 w 43"/>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43" h="56">
                    <a:moveTo>
                      <a:pt x="21" y="56"/>
                    </a:moveTo>
                    <a:lnTo>
                      <a:pt x="0" y="43"/>
                    </a:lnTo>
                    <a:lnTo>
                      <a:pt x="26" y="4"/>
                    </a:lnTo>
                    <a:lnTo>
                      <a:pt x="26" y="0"/>
                    </a:lnTo>
                    <a:lnTo>
                      <a:pt x="43" y="12"/>
                    </a:lnTo>
                    <a:lnTo>
                      <a:pt x="21" y="56"/>
                    </a:lnTo>
                    <a:close/>
                  </a:path>
                </a:pathLst>
              </a:custGeom>
              <a:noFill/>
              <a:ln w="9525">
                <a:noFill/>
                <a:round/>
                <a:headEnd/>
                <a:tailEnd/>
              </a:ln>
            </p:spPr>
            <p:txBody>
              <a:bodyPr>
                <a:prstTxWarp prst="textNoShape">
                  <a:avLst/>
                </a:prstTxWarp>
              </a:bodyPr>
              <a:lstStyle/>
              <a:p>
                <a:endParaRPr lang="en-US"/>
              </a:p>
            </p:txBody>
          </p:sp>
          <p:sp>
            <p:nvSpPr>
              <p:cNvPr id="73446" name="Freeform 317"/>
              <p:cNvSpPr>
                <a:spLocks/>
              </p:cNvSpPr>
              <p:nvPr/>
            </p:nvSpPr>
            <p:spPr bwMode="auto">
              <a:xfrm>
                <a:off x="4254" y="1848"/>
                <a:ext cx="10" cy="10"/>
              </a:xfrm>
              <a:custGeom>
                <a:avLst/>
                <a:gdLst>
                  <a:gd name="T0" fmla="*/ 17 w 47"/>
                  <a:gd name="T1" fmla="*/ 51 h 51"/>
                  <a:gd name="T2" fmla="*/ 0 w 47"/>
                  <a:gd name="T3" fmla="*/ 39 h 51"/>
                  <a:gd name="T4" fmla="*/ 32 w 47"/>
                  <a:gd name="T5" fmla="*/ 0 h 51"/>
                  <a:gd name="T6" fmla="*/ 47 w 47"/>
                  <a:gd name="T7" fmla="*/ 11 h 51"/>
                  <a:gd name="T8" fmla="*/ 17 w 47"/>
                  <a:gd name="T9" fmla="*/ 51 h 51"/>
                  <a:gd name="T10" fmla="*/ 0 60000 65536"/>
                  <a:gd name="T11" fmla="*/ 0 60000 65536"/>
                  <a:gd name="T12" fmla="*/ 0 60000 65536"/>
                  <a:gd name="T13" fmla="*/ 0 60000 65536"/>
                  <a:gd name="T14" fmla="*/ 0 60000 65536"/>
                  <a:gd name="T15" fmla="*/ 0 w 47"/>
                  <a:gd name="T16" fmla="*/ 0 h 51"/>
                  <a:gd name="T17" fmla="*/ 47 w 47"/>
                  <a:gd name="T18" fmla="*/ 51 h 51"/>
                </a:gdLst>
                <a:ahLst/>
                <a:cxnLst>
                  <a:cxn ang="T10">
                    <a:pos x="T0" y="T1"/>
                  </a:cxn>
                  <a:cxn ang="T11">
                    <a:pos x="T2" y="T3"/>
                  </a:cxn>
                  <a:cxn ang="T12">
                    <a:pos x="T4" y="T5"/>
                  </a:cxn>
                  <a:cxn ang="T13">
                    <a:pos x="T6" y="T7"/>
                  </a:cxn>
                  <a:cxn ang="T14">
                    <a:pos x="T8" y="T9"/>
                  </a:cxn>
                </a:cxnLst>
                <a:rect l="T15" t="T16" r="T17" b="T18"/>
                <a:pathLst>
                  <a:path w="47" h="51">
                    <a:moveTo>
                      <a:pt x="17" y="51"/>
                    </a:moveTo>
                    <a:lnTo>
                      <a:pt x="0" y="39"/>
                    </a:lnTo>
                    <a:lnTo>
                      <a:pt x="32" y="0"/>
                    </a:lnTo>
                    <a:lnTo>
                      <a:pt x="47" y="11"/>
                    </a:lnTo>
                    <a:lnTo>
                      <a:pt x="17" y="51"/>
                    </a:lnTo>
                    <a:close/>
                  </a:path>
                </a:pathLst>
              </a:custGeom>
              <a:noFill/>
              <a:ln w="9525">
                <a:noFill/>
                <a:round/>
                <a:headEnd/>
                <a:tailEnd/>
              </a:ln>
            </p:spPr>
            <p:txBody>
              <a:bodyPr>
                <a:prstTxWarp prst="textNoShape">
                  <a:avLst/>
                </a:prstTxWarp>
              </a:bodyPr>
              <a:lstStyle/>
              <a:p>
                <a:endParaRPr lang="en-US"/>
              </a:p>
            </p:txBody>
          </p:sp>
          <p:sp>
            <p:nvSpPr>
              <p:cNvPr id="73447" name="Freeform 318"/>
              <p:cNvSpPr>
                <a:spLocks/>
              </p:cNvSpPr>
              <p:nvPr/>
            </p:nvSpPr>
            <p:spPr bwMode="auto">
              <a:xfrm>
                <a:off x="4261" y="1844"/>
                <a:ext cx="6" cy="6"/>
              </a:xfrm>
              <a:custGeom>
                <a:avLst/>
                <a:gdLst>
                  <a:gd name="T0" fmla="*/ 15 w 32"/>
                  <a:gd name="T1" fmla="*/ 32 h 32"/>
                  <a:gd name="T2" fmla="*/ 0 w 32"/>
                  <a:gd name="T3" fmla="*/ 21 h 32"/>
                  <a:gd name="T4" fmla="*/ 17 w 32"/>
                  <a:gd name="T5" fmla="*/ 0 h 32"/>
                  <a:gd name="T6" fmla="*/ 32 w 32"/>
                  <a:gd name="T7" fmla="*/ 15 h 32"/>
                  <a:gd name="T8" fmla="*/ 15 w 32"/>
                  <a:gd name="T9" fmla="*/ 32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5" y="32"/>
                    </a:moveTo>
                    <a:lnTo>
                      <a:pt x="0" y="21"/>
                    </a:lnTo>
                    <a:lnTo>
                      <a:pt x="17" y="0"/>
                    </a:lnTo>
                    <a:lnTo>
                      <a:pt x="32" y="15"/>
                    </a:lnTo>
                    <a:lnTo>
                      <a:pt x="15" y="32"/>
                    </a:lnTo>
                    <a:close/>
                  </a:path>
                </a:pathLst>
              </a:custGeom>
              <a:noFill/>
              <a:ln w="9525">
                <a:noFill/>
                <a:round/>
                <a:headEnd/>
                <a:tailEnd/>
              </a:ln>
            </p:spPr>
            <p:txBody>
              <a:bodyPr>
                <a:prstTxWarp prst="textNoShape">
                  <a:avLst/>
                </a:prstTxWarp>
              </a:bodyPr>
              <a:lstStyle/>
              <a:p>
                <a:endParaRPr lang="en-US"/>
              </a:p>
            </p:txBody>
          </p:sp>
          <p:sp>
            <p:nvSpPr>
              <p:cNvPr id="73448" name="Freeform 319"/>
              <p:cNvSpPr>
                <a:spLocks/>
              </p:cNvSpPr>
              <p:nvPr/>
            </p:nvSpPr>
            <p:spPr bwMode="auto">
              <a:xfrm>
                <a:off x="4264" y="1840"/>
                <a:ext cx="7" cy="7"/>
              </a:xfrm>
              <a:custGeom>
                <a:avLst/>
                <a:gdLst>
                  <a:gd name="T0" fmla="*/ 15 w 35"/>
                  <a:gd name="T1" fmla="*/ 32 h 32"/>
                  <a:gd name="T2" fmla="*/ 0 w 35"/>
                  <a:gd name="T3" fmla="*/ 17 h 32"/>
                  <a:gd name="T4" fmla="*/ 20 w 35"/>
                  <a:gd name="T5" fmla="*/ 0 h 32"/>
                  <a:gd name="T6" fmla="*/ 35 w 35"/>
                  <a:gd name="T7" fmla="*/ 14 h 32"/>
                  <a:gd name="T8" fmla="*/ 15 w 35"/>
                  <a:gd name="T9" fmla="*/ 32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15" y="32"/>
                    </a:moveTo>
                    <a:lnTo>
                      <a:pt x="0" y="17"/>
                    </a:lnTo>
                    <a:lnTo>
                      <a:pt x="20" y="0"/>
                    </a:lnTo>
                    <a:lnTo>
                      <a:pt x="35" y="14"/>
                    </a:lnTo>
                    <a:lnTo>
                      <a:pt x="15" y="32"/>
                    </a:lnTo>
                    <a:close/>
                  </a:path>
                </a:pathLst>
              </a:custGeom>
              <a:noFill/>
              <a:ln w="9525">
                <a:noFill/>
                <a:round/>
                <a:headEnd/>
                <a:tailEnd/>
              </a:ln>
            </p:spPr>
            <p:txBody>
              <a:bodyPr>
                <a:prstTxWarp prst="textNoShape">
                  <a:avLst/>
                </a:prstTxWarp>
              </a:bodyPr>
              <a:lstStyle/>
              <a:p>
                <a:endParaRPr lang="en-US"/>
              </a:p>
            </p:txBody>
          </p:sp>
          <p:sp>
            <p:nvSpPr>
              <p:cNvPr id="73449" name="Freeform 320"/>
              <p:cNvSpPr>
                <a:spLocks/>
              </p:cNvSpPr>
              <p:nvPr/>
            </p:nvSpPr>
            <p:spPr bwMode="auto">
              <a:xfrm>
                <a:off x="4268" y="1836"/>
                <a:ext cx="7" cy="7"/>
              </a:xfrm>
              <a:custGeom>
                <a:avLst/>
                <a:gdLst>
                  <a:gd name="T0" fmla="*/ 15 w 36"/>
                  <a:gd name="T1" fmla="*/ 34 h 34"/>
                  <a:gd name="T2" fmla="*/ 0 w 36"/>
                  <a:gd name="T3" fmla="*/ 20 h 34"/>
                  <a:gd name="T4" fmla="*/ 23 w 36"/>
                  <a:gd name="T5" fmla="*/ 0 h 34"/>
                  <a:gd name="T6" fmla="*/ 36 w 36"/>
                  <a:gd name="T7" fmla="*/ 17 h 34"/>
                  <a:gd name="T8" fmla="*/ 15 w 36"/>
                  <a:gd name="T9" fmla="*/ 34 h 34"/>
                  <a:gd name="T10" fmla="*/ 0 60000 65536"/>
                  <a:gd name="T11" fmla="*/ 0 60000 65536"/>
                  <a:gd name="T12" fmla="*/ 0 60000 65536"/>
                  <a:gd name="T13" fmla="*/ 0 60000 65536"/>
                  <a:gd name="T14" fmla="*/ 0 60000 65536"/>
                  <a:gd name="T15" fmla="*/ 0 w 36"/>
                  <a:gd name="T16" fmla="*/ 0 h 34"/>
                  <a:gd name="T17" fmla="*/ 36 w 36"/>
                  <a:gd name="T18" fmla="*/ 34 h 34"/>
                </a:gdLst>
                <a:ahLst/>
                <a:cxnLst>
                  <a:cxn ang="T10">
                    <a:pos x="T0" y="T1"/>
                  </a:cxn>
                  <a:cxn ang="T11">
                    <a:pos x="T2" y="T3"/>
                  </a:cxn>
                  <a:cxn ang="T12">
                    <a:pos x="T4" y="T5"/>
                  </a:cxn>
                  <a:cxn ang="T13">
                    <a:pos x="T6" y="T7"/>
                  </a:cxn>
                  <a:cxn ang="T14">
                    <a:pos x="T8" y="T9"/>
                  </a:cxn>
                </a:cxnLst>
                <a:rect l="T15" t="T16" r="T17" b="T18"/>
                <a:pathLst>
                  <a:path w="36" h="34">
                    <a:moveTo>
                      <a:pt x="15" y="34"/>
                    </a:moveTo>
                    <a:lnTo>
                      <a:pt x="0" y="20"/>
                    </a:lnTo>
                    <a:lnTo>
                      <a:pt x="23" y="0"/>
                    </a:lnTo>
                    <a:lnTo>
                      <a:pt x="36" y="17"/>
                    </a:lnTo>
                    <a:lnTo>
                      <a:pt x="15" y="34"/>
                    </a:lnTo>
                    <a:close/>
                  </a:path>
                </a:pathLst>
              </a:custGeom>
              <a:noFill/>
              <a:ln w="9525">
                <a:noFill/>
                <a:round/>
                <a:headEnd/>
                <a:tailEnd/>
              </a:ln>
            </p:spPr>
            <p:txBody>
              <a:bodyPr>
                <a:prstTxWarp prst="textNoShape">
                  <a:avLst/>
                </a:prstTxWarp>
              </a:bodyPr>
              <a:lstStyle/>
              <a:p>
                <a:endParaRPr lang="en-US"/>
              </a:p>
            </p:txBody>
          </p:sp>
          <p:sp>
            <p:nvSpPr>
              <p:cNvPr id="73450" name="Freeform 321"/>
              <p:cNvSpPr>
                <a:spLocks/>
              </p:cNvSpPr>
              <p:nvPr/>
            </p:nvSpPr>
            <p:spPr bwMode="auto">
              <a:xfrm>
                <a:off x="4273" y="1833"/>
                <a:ext cx="7" cy="7"/>
              </a:xfrm>
              <a:custGeom>
                <a:avLst/>
                <a:gdLst>
                  <a:gd name="T0" fmla="*/ 13 w 35"/>
                  <a:gd name="T1" fmla="*/ 32 h 32"/>
                  <a:gd name="T2" fmla="*/ 0 w 35"/>
                  <a:gd name="T3" fmla="*/ 15 h 32"/>
                  <a:gd name="T4" fmla="*/ 24 w 35"/>
                  <a:gd name="T5" fmla="*/ 0 h 32"/>
                  <a:gd name="T6" fmla="*/ 35 w 35"/>
                  <a:gd name="T7" fmla="*/ 17 h 32"/>
                  <a:gd name="T8" fmla="*/ 13 w 35"/>
                  <a:gd name="T9" fmla="*/ 32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13" y="32"/>
                    </a:moveTo>
                    <a:lnTo>
                      <a:pt x="0" y="15"/>
                    </a:lnTo>
                    <a:lnTo>
                      <a:pt x="24" y="0"/>
                    </a:lnTo>
                    <a:lnTo>
                      <a:pt x="35" y="17"/>
                    </a:lnTo>
                    <a:lnTo>
                      <a:pt x="13" y="32"/>
                    </a:lnTo>
                    <a:close/>
                  </a:path>
                </a:pathLst>
              </a:custGeom>
              <a:noFill/>
              <a:ln w="9525">
                <a:noFill/>
                <a:round/>
                <a:headEnd/>
                <a:tailEnd/>
              </a:ln>
            </p:spPr>
            <p:txBody>
              <a:bodyPr>
                <a:prstTxWarp prst="textNoShape">
                  <a:avLst/>
                </a:prstTxWarp>
              </a:bodyPr>
              <a:lstStyle/>
              <a:p>
                <a:endParaRPr lang="en-US"/>
              </a:p>
            </p:txBody>
          </p:sp>
          <p:sp>
            <p:nvSpPr>
              <p:cNvPr id="73451" name="Freeform 322"/>
              <p:cNvSpPr>
                <a:spLocks/>
              </p:cNvSpPr>
              <p:nvPr/>
            </p:nvSpPr>
            <p:spPr bwMode="auto">
              <a:xfrm>
                <a:off x="4278" y="1830"/>
                <a:ext cx="7" cy="7"/>
              </a:xfrm>
              <a:custGeom>
                <a:avLst/>
                <a:gdLst>
                  <a:gd name="T0" fmla="*/ 11 w 37"/>
                  <a:gd name="T1" fmla="*/ 34 h 34"/>
                  <a:gd name="T2" fmla="*/ 0 w 37"/>
                  <a:gd name="T3" fmla="*/ 17 h 34"/>
                  <a:gd name="T4" fmla="*/ 26 w 37"/>
                  <a:gd name="T5" fmla="*/ 0 h 34"/>
                  <a:gd name="T6" fmla="*/ 37 w 37"/>
                  <a:gd name="T7" fmla="*/ 17 h 34"/>
                  <a:gd name="T8" fmla="*/ 11 w 37"/>
                  <a:gd name="T9" fmla="*/ 34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11" y="34"/>
                    </a:moveTo>
                    <a:lnTo>
                      <a:pt x="0" y="17"/>
                    </a:lnTo>
                    <a:lnTo>
                      <a:pt x="26" y="0"/>
                    </a:lnTo>
                    <a:lnTo>
                      <a:pt x="37" y="17"/>
                    </a:lnTo>
                    <a:lnTo>
                      <a:pt x="11" y="34"/>
                    </a:lnTo>
                    <a:close/>
                  </a:path>
                </a:pathLst>
              </a:custGeom>
              <a:noFill/>
              <a:ln w="9525">
                <a:noFill/>
                <a:round/>
                <a:headEnd/>
                <a:tailEnd/>
              </a:ln>
            </p:spPr>
            <p:txBody>
              <a:bodyPr>
                <a:prstTxWarp prst="textNoShape">
                  <a:avLst/>
                </a:prstTxWarp>
              </a:bodyPr>
              <a:lstStyle/>
              <a:p>
                <a:endParaRPr lang="en-US"/>
              </a:p>
            </p:txBody>
          </p:sp>
          <p:sp>
            <p:nvSpPr>
              <p:cNvPr id="73452" name="Freeform 323"/>
              <p:cNvSpPr>
                <a:spLocks/>
              </p:cNvSpPr>
              <p:nvPr/>
            </p:nvSpPr>
            <p:spPr bwMode="auto">
              <a:xfrm>
                <a:off x="4283" y="1827"/>
                <a:ext cx="7" cy="6"/>
              </a:xfrm>
              <a:custGeom>
                <a:avLst/>
                <a:gdLst>
                  <a:gd name="T0" fmla="*/ 11 w 37"/>
                  <a:gd name="T1" fmla="*/ 32 h 32"/>
                  <a:gd name="T2" fmla="*/ 0 w 37"/>
                  <a:gd name="T3" fmla="*/ 15 h 32"/>
                  <a:gd name="T4" fmla="*/ 28 w 37"/>
                  <a:gd name="T5" fmla="*/ 4 h 32"/>
                  <a:gd name="T6" fmla="*/ 28 w 37"/>
                  <a:gd name="T7" fmla="*/ 0 h 32"/>
                  <a:gd name="T8" fmla="*/ 37 w 37"/>
                  <a:gd name="T9" fmla="*/ 21 h 32"/>
                  <a:gd name="T10" fmla="*/ 11 w 37"/>
                  <a:gd name="T11" fmla="*/ 32 h 32"/>
                  <a:gd name="T12" fmla="*/ 0 60000 65536"/>
                  <a:gd name="T13" fmla="*/ 0 60000 65536"/>
                  <a:gd name="T14" fmla="*/ 0 60000 65536"/>
                  <a:gd name="T15" fmla="*/ 0 60000 65536"/>
                  <a:gd name="T16" fmla="*/ 0 60000 65536"/>
                  <a:gd name="T17" fmla="*/ 0 60000 65536"/>
                  <a:gd name="T18" fmla="*/ 0 w 37"/>
                  <a:gd name="T19" fmla="*/ 0 h 32"/>
                  <a:gd name="T20" fmla="*/ 37 w 37"/>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7" h="32">
                    <a:moveTo>
                      <a:pt x="11" y="32"/>
                    </a:moveTo>
                    <a:lnTo>
                      <a:pt x="0" y="15"/>
                    </a:lnTo>
                    <a:lnTo>
                      <a:pt x="28" y="4"/>
                    </a:lnTo>
                    <a:lnTo>
                      <a:pt x="28" y="0"/>
                    </a:lnTo>
                    <a:lnTo>
                      <a:pt x="37" y="21"/>
                    </a:lnTo>
                    <a:lnTo>
                      <a:pt x="11" y="32"/>
                    </a:lnTo>
                    <a:close/>
                  </a:path>
                </a:pathLst>
              </a:custGeom>
              <a:noFill/>
              <a:ln w="9525">
                <a:noFill/>
                <a:round/>
                <a:headEnd/>
                <a:tailEnd/>
              </a:ln>
            </p:spPr>
            <p:txBody>
              <a:bodyPr>
                <a:prstTxWarp prst="textNoShape">
                  <a:avLst/>
                </a:prstTxWarp>
              </a:bodyPr>
              <a:lstStyle/>
              <a:p>
                <a:endParaRPr lang="en-US"/>
              </a:p>
            </p:txBody>
          </p:sp>
          <p:sp>
            <p:nvSpPr>
              <p:cNvPr id="73453" name="Freeform 324"/>
              <p:cNvSpPr>
                <a:spLocks/>
              </p:cNvSpPr>
              <p:nvPr/>
            </p:nvSpPr>
            <p:spPr bwMode="auto">
              <a:xfrm>
                <a:off x="4288" y="1825"/>
                <a:ext cx="8" cy="6"/>
              </a:xfrm>
              <a:custGeom>
                <a:avLst/>
                <a:gdLst>
                  <a:gd name="T0" fmla="*/ 9 w 38"/>
                  <a:gd name="T1" fmla="*/ 32 h 32"/>
                  <a:gd name="T2" fmla="*/ 0 w 38"/>
                  <a:gd name="T3" fmla="*/ 11 h 32"/>
                  <a:gd name="T4" fmla="*/ 32 w 38"/>
                  <a:gd name="T5" fmla="*/ 0 h 32"/>
                  <a:gd name="T6" fmla="*/ 38 w 38"/>
                  <a:gd name="T7" fmla="*/ 20 h 32"/>
                  <a:gd name="T8" fmla="*/ 9 w 38"/>
                  <a:gd name="T9" fmla="*/ 32 h 32"/>
                  <a:gd name="T10" fmla="*/ 0 60000 65536"/>
                  <a:gd name="T11" fmla="*/ 0 60000 65536"/>
                  <a:gd name="T12" fmla="*/ 0 60000 65536"/>
                  <a:gd name="T13" fmla="*/ 0 60000 65536"/>
                  <a:gd name="T14" fmla="*/ 0 60000 65536"/>
                  <a:gd name="T15" fmla="*/ 0 w 38"/>
                  <a:gd name="T16" fmla="*/ 0 h 32"/>
                  <a:gd name="T17" fmla="*/ 38 w 38"/>
                  <a:gd name="T18" fmla="*/ 32 h 32"/>
                </a:gdLst>
                <a:ahLst/>
                <a:cxnLst>
                  <a:cxn ang="T10">
                    <a:pos x="T0" y="T1"/>
                  </a:cxn>
                  <a:cxn ang="T11">
                    <a:pos x="T2" y="T3"/>
                  </a:cxn>
                  <a:cxn ang="T12">
                    <a:pos x="T4" y="T5"/>
                  </a:cxn>
                  <a:cxn ang="T13">
                    <a:pos x="T6" y="T7"/>
                  </a:cxn>
                  <a:cxn ang="T14">
                    <a:pos x="T8" y="T9"/>
                  </a:cxn>
                </a:cxnLst>
                <a:rect l="T15" t="T16" r="T17" b="T18"/>
                <a:pathLst>
                  <a:path w="38" h="32">
                    <a:moveTo>
                      <a:pt x="9" y="32"/>
                    </a:moveTo>
                    <a:lnTo>
                      <a:pt x="0" y="11"/>
                    </a:lnTo>
                    <a:lnTo>
                      <a:pt x="32" y="0"/>
                    </a:lnTo>
                    <a:lnTo>
                      <a:pt x="38" y="20"/>
                    </a:lnTo>
                    <a:lnTo>
                      <a:pt x="9" y="32"/>
                    </a:lnTo>
                    <a:close/>
                  </a:path>
                </a:pathLst>
              </a:custGeom>
              <a:noFill/>
              <a:ln w="9525">
                <a:noFill/>
                <a:round/>
                <a:headEnd/>
                <a:tailEnd/>
              </a:ln>
            </p:spPr>
            <p:txBody>
              <a:bodyPr>
                <a:prstTxWarp prst="textNoShape">
                  <a:avLst/>
                </a:prstTxWarp>
              </a:bodyPr>
              <a:lstStyle/>
              <a:p>
                <a:endParaRPr lang="en-US"/>
              </a:p>
            </p:txBody>
          </p:sp>
          <p:sp>
            <p:nvSpPr>
              <p:cNvPr id="73454" name="Freeform 325"/>
              <p:cNvSpPr>
                <a:spLocks/>
              </p:cNvSpPr>
              <p:nvPr/>
            </p:nvSpPr>
            <p:spPr bwMode="auto">
              <a:xfrm>
                <a:off x="4295" y="1823"/>
                <a:ext cx="7" cy="6"/>
              </a:xfrm>
              <a:custGeom>
                <a:avLst/>
                <a:gdLst>
                  <a:gd name="T0" fmla="*/ 6 w 38"/>
                  <a:gd name="T1" fmla="*/ 28 h 28"/>
                  <a:gd name="T2" fmla="*/ 0 w 38"/>
                  <a:gd name="T3" fmla="*/ 8 h 28"/>
                  <a:gd name="T4" fmla="*/ 32 w 38"/>
                  <a:gd name="T5" fmla="*/ 0 h 28"/>
                  <a:gd name="T6" fmla="*/ 38 w 38"/>
                  <a:gd name="T7" fmla="*/ 17 h 28"/>
                  <a:gd name="T8" fmla="*/ 6 w 38"/>
                  <a:gd name="T9" fmla="*/ 28 h 28"/>
                  <a:gd name="T10" fmla="*/ 0 60000 65536"/>
                  <a:gd name="T11" fmla="*/ 0 60000 65536"/>
                  <a:gd name="T12" fmla="*/ 0 60000 65536"/>
                  <a:gd name="T13" fmla="*/ 0 60000 65536"/>
                  <a:gd name="T14" fmla="*/ 0 60000 65536"/>
                  <a:gd name="T15" fmla="*/ 0 w 38"/>
                  <a:gd name="T16" fmla="*/ 0 h 28"/>
                  <a:gd name="T17" fmla="*/ 38 w 38"/>
                  <a:gd name="T18" fmla="*/ 28 h 28"/>
                </a:gdLst>
                <a:ahLst/>
                <a:cxnLst>
                  <a:cxn ang="T10">
                    <a:pos x="T0" y="T1"/>
                  </a:cxn>
                  <a:cxn ang="T11">
                    <a:pos x="T2" y="T3"/>
                  </a:cxn>
                  <a:cxn ang="T12">
                    <a:pos x="T4" y="T5"/>
                  </a:cxn>
                  <a:cxn ang="T13">
                    <a:pos x="T6" y="T7"/>
                  </a:cxn>
                  <a:cxn ang="T14">
                    <a:pos x="T8" y="T9"/>
                  </a:cxn>
                </a:cxnLst>
                <a:rect l="T15" t="T16" r="T17" b="T18"/>
                <a:pathLst>
                  <a:path w="38" h="28">
                    <a:moveTo>
                      <a:pt x="6" y="28"/>
                    </a:moveTo>
                    <a:lnTo>
                      <a:pt x="0" y="8"/>
                    </a:lnTo>
                    <a:lnTo>
                      <a:pt x="32" y="0"/>
                    </a:lnTo>
                    <a:lnTo>
                      <a:pt x="38" y="17"/>
                    </a:lnTo>
                    <a:lnTo>
                      <a:pt x="6" y="28"/>
                    </a:lnTo>
                    <a:close/>
                  </a:path>
                </a:pathLst>
              </a:custGeom>
              <a:noFill/>
              <a:ln w="9525">
                <a:noFill/>
                <a:round/>
                <a:headEnd/>
                <a:tailEnd/>
              </a:ln>
            </p:spPr>
            <p:txBody>
              <a:bodyPr>
                <a:prstTxWarp prst="textNoShape">
                  <a:avLst/>
                </a:prstTxWarp>
              </a:bodyPr>
              <a:lstStyle/>
              <a:p>
                <a:endParaRPr lang="en-US"/>
              </a:p>
            </p:txBody>
          </p:sp>
          <p:sp>
            <p:nvSpPr>
              <p:cNvPr id="73455" name="Freeform 326"/>
              <p:cNvSpPr>
                <a:spLocks/>
              </p:cNvSpPr>
              <p:nvPr/>
            </p:nvSpPr>
            <p:spPr bwMode="auto">
              <a:xfrm>
                <a:off x="4301" y="1818"/>
                <a:ext cx="14" cy="8"/>
              </a:xfrm>
              <a:custGeom>
                <a:avLst/>
                <a:gdLst>
                  <a:gd name="T0" fmla="*/ 6 w 71"/>
                  <a:gd name="T1" fmla="*/ 41 h 41"/>
                  <a:gd name="T2" fmla="*/ 0 w 71"/>
                  <a:gd name="T3" fmla="*/ 24 h 41"/>
                  <a:gd name="T4" fmla="*/ 63 w 71"/>
                  <a:gd name="T5" fmla="*/ 0 h 41"/>
                  <a:gd name="T6" fmla="*/ 71 w 71"/>
                  <a:gd name="T7" fmla="*/ 21 h 41"/>
                  <a:gd name="T8" fmla="*/ 6 w 71"/>
                  <a:gd name="T9" fmla="*/ 41 h 41"/>
                  <a:gd name="T10" fmla="*/ 0 60000 65536"/>
                  <a:gd name="T11" fmla="*/ 0 60000 65536"/>
                  <a:gd name="T12" fmla="*/ 0 60000 65536"/>
                  <a:gd name="T13" fmla="*/ 0 60000 65536"/>
                  <a:gd name="T14" fmla="*/ 0 60000 65536"/>
                  <a:gd name="T15" fmla="*/ 0 w 71"/>
                  <a:gd name="T16" fmla="*/ 0 h 41"/>
                  <a:gd name="T17" fmla="*/ 71 w 71"/>
                  <a:gd name="T18" fmla="*/ 41 h 41"/>
                </a:gdLst>
                <a:ahLst/>
                <a:cxnLst>
                  <a:cxn ang="T10">
                    <a:pos x="T0" y="T1"/>
                  </a:cxn>
                  <a:cxn ang="T11">
                    <a:pos x="T2" y="T3"/>
                  </a:cxn>
                  <a:cxn ang="T12">
                    <a:pos x="T4" y="T5"/>
                  </a:cxn>
                  <a:cxn ang="T13">
                    <a:pos x="T6" y="T7"/>
                  </a:cxn>
                  <a:cxn ang="T14">
                    <a:pos x="T8" y="T9"/>
                  </a:cxn>
                </a:cxnLst>
                <a:rect l="T15" t="T16" r="T17" b="T18"/>
                <a:pathLst>
                  <a:path w="71" h="41">
                    <a:moveTo>
                      <a:pt x="6" y="41"/>
                    </a:moveTo>
                    <a:lnTo>
                      <a:pt x="0" y="24"/>
                    </a:lnTo>
                    <a:lnTo>
                      <a:pt x="63" y="0"/>
                    </a:lnTo>
                    <a:lnTo>
                      <a:pt x="71" y="21"/>
                    </a:lnTo>
                    <a:lnTo>
                      <a:pt x="6" y="41"/>
                    </a:lnTo>
                    <a:close/>
                  </a:path>
                </a:pathLst>
              </a:custGeom>
              <a:noFill/>
              <a:ln w="9525">
                <a:noFill/>
                <a:round/>
                <a:headEnd/>
                <a:tailEnd/>
              </a:ln>
            </p:spPr>
            <p:txBody>
              <a:bodyPr>
                <a:prstTxWarp prst="textNoShape">
                  <a:avLst/>
                </a:prstTxWarp>
              </a:bodyPr>
              <a:lstStyle/>
              <a:p>
                <a:endParaRPr lang="en-US"/>
              </a:p>
            </p:txBody>
          </p:sp>
          <p:sp>
            <p:nvSpPr>
              <p:cNvPr id="73456" name="Freeform 327"/>
              <p:cNvSpPr>
                <a:spLocks/>
              </p:cNvSpPr>
              <p:nvPr/>
            </p:nvSpPr>
            <p:spPr bwMode="auto">
              <a:xfrm>
                <a:off x="4314" y="1813"/>
                <a:ext cx="14" cy="9"/>
              </a:xfrm>
              <a:custGeom>
                <a:avLst/>
                <a:gdLst>
                  <a:gd name="T0" fmla="*/ 8 w 72"/>
                  <a:gd name="T1" fmla="*/ 47 h 47"/>
                  <a:gd name="T2" fmla="*/ 0 w 72"/>
                  <a:gd name="T3" fmla="*/ 26 h 47"/>
                  <a:gd name="T4" fmla="*/ 64 w 72"/>
                  <a:gd name="T5" fmla="*/ 0 h 47"/>
                  <a:gd name="T6" fmla="*/ 72 w 72"/>
                  <a:gd name="T7" fmla="*/ 18 h 47"/>
                  <a:gd name="T8" fmla="*/ 8 w 72"/>
                  <a:gd name="T9" fmla="*/ 47 h 47"/>
                  <a:gd name="T10" fmla="*/ 0 60000 65536"/>
                  <a:gd name="T11" fmla="*/ 0 60000 65536"/>
                  <a:gd name="T12" fmla="*/ 0 60000 65536"/>
                  <a:gd name="T13" fmla="*/ 0 60000 65536"/>
                  <a:gd name="T14" fmla="*/ 0 60000 65536"/>
                  <a:gd name="T15" fmla="*/ 0 w 72"/>
                  <a:gd name="T16" fmla="*/ 0 h 47"/>
                  <a:gd name="T17" fmla="*/ 72 w 72"/>
                  <a:gd name="T18" fmla="*/ 47 h 47"/>
                </a:gdLst>
                <a:ahLst/>
                <a:cxnLst>
                  <a:cxn ang="T10">
                    <a:pos x="T0" y="T1"/>
                  </a:cxn>
                  <a:cxn ang="T11">
                    <a:pos x="T2" y="T3"/>
                  </a:cxn>
                  <a:cxn ang="T12">
                    <a:pos x="T4" y="T5"/>
                  </a:cxn>
                  <a:cxn ang="T13">
                    <a:pos x="T6" y="T7"/>
                  </a:cxn>
                  <a:cxn ang="T14">
                    <a:pos x="T8" y="T9"/>
                  </a:cxn>
                </a:cxnLst>
                <a:rect l="T15" t="T16" r="T17" b="T18"/>
                <a:pathLst>
                  <a:path w="72" h="47">
                    <a:moveTo>
                      <a:pt x="8" y="47"/>
                    </a:moveTo>
                    <a:lnTo>
                      <a:pt x="0" y="26"/>
                    </a:lnTo>
                    <a:lnTo>
                      <a:pt x="64" y="0"/>
                    </a:lnTo>
                    <a:lnTo>
                      <a:pt x="72" y="18"/>
                    </a:lnTo>
                    <a:lnTo>
                      <a:pt x="8" y="47"/>
                    </a:lnTo>
                    <a:close/>
                  </a:path>
                </a:pathLst>
              </a:custGeom>
              <a:noFill/>
              <a:ln w="9525">
                <a:noFill/>
                <a:round/>
                <a:headEnd/>
                <a:tailEnd/>
              </a:ln>
            </p:spPr>
            <p:txBody>
              <a:bodyPr>
                <a:prstTxWarp prst="textNoShape">
                  <a:avLst/>
                </a:prstTxWarp>
              </a:bodyPr>
              <a:lstStyle/>
              <a:p>
                <a:endParaRPr lang="en-US"/>
              </a:p>
            </p:txBody>
          </p:sp>
          <p:sp>
            <p:nvSpPr>
              <p:cNvPr id="73457" name="Freeform 328"/>
              <p:cNvSpPr>
                <a:spLocks/>
              </p:cNvSpPr>
              <p:nvPr/>
            </p:nvSpPr>
            <p:spPr bwMode="auto">
              <a:xfrm>
                <a:off x="4327" y="1807"/>
                <a:ext cx="14" cy="10"/>
              </a:xfrm>
              <a:custGeom>
                <a:avLst/>
                <a:gdLst>
                  <a:gd name="T0" fmla="*/ 8 w 71"/>
                  <a:gd name="T1" fmla="*/ 50 h 50"/>
                  <a:gd name="T2" fmla="*/ 0 w 71"/>
                  <a:gd name="T3" fmla="*/ 32 h 50"/>
                  <a:gd name="T4" fmla="*/ 63 w 71"/>
                  <a:gd name="T5" fmla="*/ 0 h 50"/>
                  <a:gd name="T6" fmla="*/ 71 w 71"/>
                  <a:gd name="T7" fmla="*/ 19 h 50"/>
                  <a:gd name="T8" fmla="*/ 71 w 71"/>
                  <a:gd name="T9" fmla="*/ 21 h 50"/>
                  <a:gd name="T10" fmla="*/ 8 w 71"/>
                  <a:gd name="T11" fmla="*/ 50 h 50"/>
                  <a:gd name="T12" fmla="*/ 0 60000 65536"/>
                  <a:gd name="T13" fmla="*/ 0 60000 65536"/>
                  <a:gd name="T14" fmla="*/ 0 60000 65536"/>
                  <a:gd name="T15" fmla="*/ 0 60000 65536"/>
                  <a:gd name="T16" fmla="*/ 0 60000 65536"/>
                  <a:gd name="T17" fmla="*/ 0 60000 65536"/>
                  <a:gd name="T18" fmla="*/ 0 w 71"/>
                  <a:gd name="T19" fmla="*/ 0 h 50"/>
                  <a:gd name="T20" fmla="*/ 71 w 71"/>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1" h="50">
                    <a:moveTo>
                      <a:pt x="8" y="50"/>
                    </a:moveTo>
                    <a:lnTo>
                      <a:pt x="0" y="32"/>
                    </a:lnTo>
                    <a:lnTo>
                      <a:pt x="63" y="0"/>
                    </a:lnTo>
                    <a:lnTo>
                      <a:pt x="71" y="19"/>
                    </a:lnTo>
                    <a:lnTo>
                      <a:pt x="71" y="21"/>
                    </a:lnTo>
                    <a:lnTo>
                      <a:pt x="8" y="50"/>
                    </a:lnTo>
                    <a:close/>
                  </a:path>
                </a:pathLst>
              </a:custGeom>
              <a:noFill/>
              <a:ln w="9525">
                <a:noFill/>
                <a:round/>
                <a:headEnd/>
                <a:tailEnd/>
              </a:ln>
            </p:spPr>
            <p:txBody>
              <a:bodyPr>
                <a:prstTxWarp prst="textNoShape">
                  <a:avLst/>
                </a:prstTxWarp>
              </a:bodyPr>
              <a:lstStyle/>
              <a:p>
                <a:endParaRPr lang="en-US"/>
              </a:p>
            </p:txBody>
          </p:sp>
          <p:sp>
            <p:nvSpPr>
              <p:cNvPr id="73458" name="Freeform 329"/>
              <p:cNvSpPr>
                <a:spLocks/>
              </p:cNvSpPr>
              <p:nvPr/>
            </p:nvSpPr>
            <p:spPr bwMode="auto">
              <a:xfrm>
                <a:off x="4339" y="1800"/>
                <a:ext cx="14" cy="10"/>
              </a:xfrm>
              <a:custGeom>
                <a:avLst/>
                <a:gdLst>
                  <a:gd name="T0" fmla="*/ 8 w 70"/>
                  <a:gd name="T1" fmla="*/ 50 h 50"/>
                  <a:gd name="T2" fmla="*/ 0 w 70"/>
                  <a:gd name="T3" fmla="*/ 31 h 50"/>
                  <a:gd name="T4" fmla="*/ 57 w 70"/>
                  <a:gd name="T5" fmla="*/ 0 h 50"/>
                  <a:gd name="T6" fmla="*/ 70 w 70"/>
                  <a:gd name="T7" fmla="*/ 14 h 50"/>
                  <a:gd name="T8" fmla="*/ 70 w 70"/>
                  <a:gd name="T9" fmla="*/ 18 h 50"/>
                  <a:gd name="T10" fmla="*/ 8 w 70"/>
                  <a:gd name="T11" fmla="*/ 50 h 50"/>
                  <a:gd name="T12" fmla="*/ 0 60000 65536"/>
                  <a:gd name="T13" fmla="*/ 0 60000 65536"/>
                  <a:gd name="T14" fmla="*/ 0 60000 65536"/>
                  <a:gd name="T15" fmla="*/ 0 60000 65536"/>
                  <a:gd name="T16" fmla="*/ 0 60000 65536"/>
                  <a:gd name="T17" fmla="*/ 0 60000 65536"/>
                  <a:gd name="T18" fmla="*/ 0 w 70"/>
                  <a:gd name="T19" fmla="*/ 0 h 50"/>
                  <a:gd name="T20" fmla="*/ 70 w 70"/>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0" h="50">
                    <a:moveTo>
                      <a:pt x="8" y="50"/>
                    </a:moveTo>
                    <a:lnTo>
                      <a:pt x="0" y="31"/>
                    </a:lnTo>
                    <a:lnTo>
                      <a:pt x="57" y="0"/>
                    </a:lnTo>
                    <a:lnTo>
                      <a:pt x="70" y="14"/>
                    </a:lnTo>
                    <a:lnTo>
                      <a:pt x="70" y="18"/>
                    </a:lnTo>
                    <a:lnTo>
                      <a:pt x="8" y="50"/>
                    </a:lnTo>
                    <a:close/>
                  </a:path>
                </a:pathLst>
              </a:custGeom>
              <a:noFill/>
              <a:ln w="9525">
                <a:noFill/>
                <a:round/>
                <a:headEnd/>
                <a:tailEnd/>
              </a:ln>
            </p:spPr>
            <p:txBody>
              <a:bodyPr>
                <a:prstTxWarp prst="textNoShape">
                  <a:avLst/>
                </a:prstTxWarp>
              </a:bodyPr>
              <a:lstStyle/>
              <a:p>
                <a:endParaRPr lang="en-US"/>
              </a:p>
            </p:txBody>
          </p:sp>
          <p:sp>
            <p:nvSpPr>
              <p:cNvPr id="73459" name="Freeform 330"/>
              <p:cNvSpPr>
                <a:spLocks/>
              </p:cNvSpPr>
              <p:nvPr/>
            </p:nvSpPr>
            <p:spPr bwMode="auto">
              <a:xfrm>
                <a:off x="4351" y="1793"/>
                <a:ext cx="13" cy="10"/>
              </a:xfrm>
              <a:custGeom>
                <a:avLst/>
                <a:gdLst>
                  <a:gd name="T0" fmla="*/ 13 w 69"/>
                  <a:gd name="T1" fmla="*/ 52 h 52"/>
                  <a:gd name="T2" fmla="*/ 0 w 69"/>
                  <a:gd name="T3" fmla="*/ 38 h 52"/>
                  <a:gd name="T4" fmla="*/ 58 w 69"/>
                  <a:gd name="T5" fmla="*/ 0 h 52"/>
                  <a:gd name="T6" fmla="*/ 69 w 69"/>
                  <a:gd name="T7" fmla="*/ 18 h 52"/>
                  <a:gd name="T8" fmla="*/ 13 w 69"/>
                  <a:gd name="T9" fmla="*/ 52 h 52"/>
                  <a:gd name="T10" fmla="*/ 0 60000 65536"/>
                  <a:gd name="T11" fmla="*/ 0 60000 65536"/>
                  <a:gd name="T12" fmla="*/ 0 60000 65536"/>
                  <a:gd name="T13" fmla="*/ 0 60000 65536"/>
                  <a:gd name="T14" fmla="*/ 0 60000 65536"/>
                  <a:gd name="T15" fmla="*/ 0 w 69"/>
                  <a:gd name="T16" fmla="*/ 0 h 52"/>
                  <a:gd name="T17" fmla="*/ 69 w 69"/>
                  <a:gd name="T18" fmla="*/ 52 h 52"/>
                </a:gdLst>
                <a:ahLst/>
                <a:cxnLst>
                  <a:cxn ang="T10">
                    <a:pos x="T0" y="T1"/>
                  </a:cxn>
                  <a:cxn ang="T11">
                    <a:pos x="T2" y="T3"/>
                  </a:cxn>
                  <a:cxn ang="T12">
                    <a:pos x="T4" y="T5"/>
                  </a:cxn>
                  <a:cxn ang="T13">
                    <a:pos x="T6" y="T7"/>
                  </a:cxn>
                  <a:cxn ang="T14">
                    <a:pos x="T8" y="T9"/>
                  </a:cxn>
                </a:cxnLst>
                <a:rect l="T15" t="T16" r="T17" b="T18"/>
                <a:pathLst>
                  <a:path w="69" h="52">
                    <a:moveTo>
                      <a:pt x="13" y="52"/>
                    </a:moveTo>
                    <a:lnTo>
                      <a:pt x="0" y="38"/>
                    </a:lnTo>
                    <a:lnTo>
                      <a:pt x="58" y="0"/>
                    </a:lnTo>
                    <a:lnTo>
                      <a:pt x="69" y="18"/>
                    </a:lnTo>
                    <a:lnTo>
                      <a:pt x="13" y="52"/>
                    </a:lnTo>
                    <a:close/>
                  </a:path>
                </a:pathLst>
              </a:custGeom>
              <a:noFill/>
              <a:ln w="9525">
                <a:noFill/>
                <a:round/>
                <a:headEnd/>
                <a:tailEnd/>
              </a:ln>
            </p:spPr>
            <p:txBody>
              <a:bodyPr>
                <a:prstTxWarp prst="textNoShape">
                  <a:avLst/>
                </a:prstTxWarp>
              </a:bodyPr>
              <a:lstStyle/>
              <a:p>
                <a:endParaRPr lang="en-US"/>
              </a:p>
            </p:txBody>
          </p:sp>
          <p:sp>
            <p:nvSpPr>
              <p:cNvPr id="73460" name="Freeform 331"/>
              <p:cNvSpPr>
                <a:spLocks/>
              </p:cNvSpPr>
              <p:nvPr/>
            </p:nvSpPr>
            <p:spPr bwMode="auto">
              <a:xfrm>
                <a:off x="4362" y="1785"/>
                <a:ext cx="14" cy="11"/>
              </a:xfrm>
              <a:custGeom>
                <a:avLst/>
                <a:gdLst>
                  <a:gd name="T0" fmla="*/ 11 w 67"/>
                  <a:gd name="T1" fmla="*/ 55 h 55"/>
                  <a:gd name="T2" fmla="*/ 0 w 67"/>
                  <a:gd name="T3" fmla="*/ 37 h 55"/>
                  <a:gd name="T4" fmla="*/ 54 w 67"/>
                  <a:gd name="T5" fmla="*/ 0 h 55"/>
                  <a:gd name="T6" fmla="*/ 67 w 67"/>
                  <a:gd name="T7" fmla="*/ 15 h 55"/>
                  <a:gd name="T8" fmla="*/ 11 w 67"/>
                  <a:gd name="T9" fmla="*/ 55 h 55"/>
                  <a:gd name="T10" fmla="*/ 0 60000 65536"/>
                  <a:gd name="T11" fmla="*/ 0 60000 65536"/>
                  <a:gd name="T12" fmla="*/ 0 60000 65536"/>
                  <a:gd name="T13" fmla="*/ 0 60000 65536"/>
                  <a:gd name="T14" fmla="*/ 0 60000 65536"/>
                  <a:gd name="T15" fmla="*/ 0 w 67"/>
                  <a:gd name="T16" fmla="*/ 0 h 55"/>
                  <a:gd name="T17" fmla="*/ 67 w 67"/>
                  <a:gd name="T18" fmla="*/ 55 h 55"/>
                </a:gdLst>
                <a:ahLst/>
                <a:cxnLst>
                  <a:cxn ang="T10">
                    <a:pos x="T0" y="T1"/>
                  </a:cxn>
                  <a:cxn ang="T11">
                    <a:pos x="T2" y="T3"/>
                  </a:cxn>
                  <a:cxn ang="T12">
                    <a:pos x="T4" y="T5"/>
                  </a:cxn>
                  <a:cxn ang="T13">
                    <a:pos x="T6" y="T7"/>
                  </a:cxn>
                  <a:cxn ang="T14">
                    <a:pos x="T8" y="T9"/>
                  </a:cxn>
                </a:cxnLst>
                <a:rect l="T15" t="T16" r="T17" b="T18"/>
                <a:pathLst>
                  <a:path w="67" h="55">
                    <a:moveTo>
                      <a:pt x="11" y="55"/>
                    </a:moveTo>
                    <a:lnTo>
                      <a:pt x="0" y="37"/>
                    </a:lnTo>
                    <a:lnTo>
                      <a:pt x="54" y="0"/>
                    </a:lnTo>
                    <a:lnTo>
                      <a:pt x="67" y="15"/>
                    </a:lnTo>
                    <a:lnTo>
                      <a:pt x="11" y="55"/>
                    </a:lnTo>
                    <a:close/>
                  </a:path>
                </a:pathLst>
              </a:custGeom>
              <a:noFill/>
              <a:ln w="9525">
                <a:noFill/>
                <a:round/>
                <a:headEnd/>
                <a:tailEnd/>
              </a:ln>
            </p:spPr>
            <p:txBody>
              <a:bodyPr>
                <a:prstTxWarp prst="textNoShape">
                  <a:avLst/>
                </a:prstTxWarp>
              </a:bodyPr>
              <a:lstStyle/>
              <a:p>
                <a:endParaRPr lang="en-US"/>
              </a:p>
            </p:txBody>
          </p:sp>
          <p:sp>
            <p:nvSpPr>
              <p:cNvPr id="73461" name="Freeform 332"/>
              <p:cNvSpPr>
                <a:spLocks/>
              </p:cNvSpPr>
              <p:nvPr/>
            </p:nvSpPr>
            <p:spPr bwMode="auto">
              <a:xfrm>
                <a:off x="4373" y="1777"/>
                <a:ext cx="13" cy="11"/>
              </a:xfrm>
              <a:custGeom>
                <a:avLst/>
                <a:gdLst>
                  <a:gd name="T0" fmla="*/ 13 w 64"/>
                  <a:gd name="T1" fmla="*/ 55 h 55"/>
                  <a:gd name="T2" fmla="*/ 0 w 64"/>
                  <a:gd name="T3" fmla="*/ 40 h 55"/>
                  <a:gd name="T4" fmla="*/ 50 w 64"/>
                  <a:gd name="T5" fmla="*/ 0 h 55"/>
                  <a:gd name="T6" fmla="*/ 64 w 64"/>
                  <a:gd name="T7" fmla="*/ 17 h 55"/>
                  <a:gd name="T8" fmla="*/ 13 w 64"/>
                  <a:gd name="T9" fmla="*/ 55 h 55"/>
                  <a:gd name="T10" fmla="*/ 0 60000 65536"/>
                  <a:gd name="T11" fmla="*/ 0 60000 65536"/>
                  <a:gd name="T12" fmla="*/ 0 60000 65536"/>
                  <a:gd name="T13" fmla="*/ 0 60000 65536"/>
                  <a:gd name="T14" fmla="*/ 0 60000 65536"/>
                  <a:gd name="T15" fmla="*/ 0 w 64"/>
                  <a:gd name="T16" fmla="*/ 0 h 55"/>
                  <a:gd name="T17" fmla="*/ 64 w 64"/>
                  <a:gd name="T18" fmla="*/ 55 h 55"/>
                </a:gdLst>
                <a:ahLst/>
                <a:cxnLst>
                  <a:cxn ang="T10">
                    <a:pos x="T0" y="T1"/>
                  </a:cxn>
                  <a:cxn ang="T11">
                    <a:pos x="T2" y="T3"/>
                  </a:cxn>
                  <a:cxn ang="T12">
                    <a:pos x="T4" y="T5"/>
                  </a:cxn>
                  <a:cxn ang="T13">
                    <a:pos x="T6" y="T7"/>
                  </a:cxn>
                  <a:cxn ang="T14">
                    <a:pos x="T8" y="T9"/>
                  </a:cxn>
                </a:cxnLst>
                <a:rect l="T15" t="T16" r="T17" b="T18"/>
                <a:pathLst>
                  <a:path w="64" h="55">
                    <a:moveTo>
                      <a:pt x="13" y="55"/>
                    </a:moveTo>
                    <a:lnTo>
                      <a:pt x="0" y="40"/>
                    </a:lnTo>
                    <a:lnTo>
                      <a:pt x="50" y="0"/>
                    </a:lnTo>
                    <a:lnTo>
                      <a:pt x="64" y="17"/>
                    </a:lnTo>
                    <a:lnTo>
                      <a:pt x="13" y="55"/>
                    </a:lnTo>
                    <a:close/>
                  </a:path>
                </a:pathLst>
              </a:custGeom>
              <a:noFill/>
              <a:ln w="9525">
                <a:noFill/>
                <a:round/>
                <a:headEnd/>
                <a:tailEnd/>
              </a:ln>
            </p:spPr>
            <p:txBody>
              <a:bodyPr>
                <a:prstTxWarp prst="textNoShape">
                  <a:avLst/>
                </a:prstTxWarp>
              </a:bodyPr>
              <a:lstStyle/>
              <a:p>
                <a:endParaRPr lang="en-US"/>
              </a:p>
            </p:txBody>
          </p:sp>
          <p:sp>
            <p:nvSpPr>
              <p:cNvPr id="73462" name="Freeform 333"/>
              <p:cNvSpPr>
                <a:spLocks/>
              </p:cNvSpPr>
              <p:nvPr/>
            </p:nvSpPr>
            <p:spPr bwMode="auto">
              <a:xfrm>
                <a:off x="4383" y="1770"/>
                <a:ext cx="12" cy="11"/>
              </a:xfrm>
              <a:custGeom>
                <a:avLst/>
                <a:gdLst>
                  <a:gd name="T0" fmla="*/ 14 w 60"/>
                  <a:gd name="T1" fmla="*/ 54 h 54"/>
                  <a:gd name="T2" fmla="*/ 0 w 60"/>
                  <a:gd name="T3" fmla="*/ 37 h 54"/>
                  <a:gd name="T4" fmla="*/ 49 w 60"/>
                  <a:gd name="T5" fmla="*/ 0 h 54"/>
                  <a:gd name="T6" fmla="*/ 60 w 60"/>
                  <a:gd name="T7" fmla="*/ 14 h 54"/>
                  <a:gd name="T8" fmla="*/ 60 w 60"/>
                  <a:gd name="T9" fmla="*/ 17 h 54"/>
                  <a:gd name="T10" fmla="*/ 14 w 60"/>
                  <a:gd name="T11" fmla="*/ 54 h 54"/>
                  <a:gd name="T12" fmla="*/ 0 60000 65536"/>
                  <a:gd name="T13" fmla="*/ 0 60000 65536"/>
                  <a:gd name="T14" fmla="*/ 0 60000 65536"/>
                  <a:gd name="T15" fmla="*/ 0 60000 65536"/>
                  <a:gd name="T16" fmla="*/ 0 60000 65536"/>
                  <a:gd name="T17" fmla="*/ 0 60000 65536"/>
                  <a:gd name="T18" fmla="*/ 0 w 60"/>
                  <a:gd name="T19" fmla="*/ 0 h 54"/>
                  <a:gd name="T20" fmla="*/ 60 w 60"/>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60" h="54">
                    <a:moveTo>
                      <a:pt x="14" y="54"/>
                    </a:moveTo>
                    <a:lnTo>
                      <a:pt x="0" y="37"/>
                    </a:lnTo>
                    <a:lnTo>
                      <a:pt x="49" y="0"/>
                    </a:lnTo>
                    <a:lnTo>
                      <a:pt x="60" y="14"/>
                    </a:lnTo>
                    <a:lnTo>
                      <a:pt x="60" y="17"/>
                    </a:lnTo>
                    <a:lnTo>
                      <a:pt x="14" y="54"/>
                    </a:lnTo>
                    <a:close/>
                  </a:path>
                </a:pathLst>
              </a:custGeom>
              <a:noFill/>
              <a:ln w="9525">
                <a:noFill/>
                <a:round/>
                <a:headEnd/>
                <a:tailEnd/>
              </a:ln>
            </p:spPr>
            <p:txBody>
              <a:bodyPr>
                <a:prstTxWarp prst="textNoShape">
                  <a:avLst/>
                </a:prstTxWarp>
              </a:bodyPr>
              <a:lstStyle/>
              <a:p>
                <a:endParaRPr lang="en-US"/>
              </a:p>
            </p:txBody>
          </p:sp>
          <p:sp>
            <p:nvSpPr>
              <p:cNvPr id="73463" name="Freeform 334"/>
              <p:cNvSpPr>
                <a:spLocks/>
              </p:cNvSpPr>
              <p:nvPr/>
            </p:nvSpPr>
            <p:spPr bwMode="auto">
              <a:xfrm>
                <a:off x="4393" y="1762"/>
                <a:ext cx="11" cy="11"/>
              </a:xfrm>
              <a:custGeom>
                <a:avLst/>
                <a:gdLst>
                  <a:gd name="T0" fmla="*/ 11 w 54"/>
                  <a:gd name="T1" fmla="*/ 52 h 52"/>
                  <a:gd name="T2" fmla="*/ 0 w 54"/>
                  <a:gd name="T3" fmla="*/ 38 h 52"/>
                  <a:gd name="T4" fmla="*/ 40 w 54"/>
                  <a:gd name="T5" fmla="*/ 0 h 52"/>
                  <a:gd name="T6" fmla="*/ 54 w 54"/>
                  <a:gd name="T7" fmla="*/ 17 h 52"/>
                  <a:gd name="T8" fmla="*/ 11 w 54"/>
                  <a:gd name="T9" fmla="*/ 52 h 52"/>
                  <a:gd name="T10" fmla="*/ 0 60000 65536"/>
                  <a:gd name="T11" fmla="*/ 0 60000 65536"/>
                  <a:gd name="T12" fmla="*/ 0 60000 65536"/>
                  <a:gd name="T13" fmla="*/ 0 60000 65536"/>
                  <a:gd name="T14" fmla="*/ 0 60000 65536"/>
                  <a:gd name="T15" fmla="*/ 0 w 54"/>
                  <a:gd name="T16" fmla="*/ 0 h 52"/>
                  <a:gd name="T17" fmla="*/ 54 w 54"/>
                  <a:gd name="T18" fmla="*/ 52 h 52"/>
                </a:gdLst>
                <a:ahLst/>
                <a:cxnLst>
                  <a:cxn ang="T10">
                    <a:pos x="T0" y="T1"/>
                  </a:cxn>
                  <a:cxn ang="T11">
                    <a:pos x="T2" y="T3"/>
                  </a:cxn>
                  <a:cxn ang="T12">
                    <a:pos x="T4" y="T5"/>
                  </a:cxn>
                  <a:cxn ang="T13">
                    <a:pos x="T6" y="T7"/>
                  </a:cxn>
                  <a:cxn ang="T14">
                    <a:pos x="T8" y="T9"/>
                  </a:cxn>
                </a:cxnLst>
                <a:rect l="T15" t="T16" r="T17" b="T18"/>
                <a:pathLst>
                  <a:path w="54" h="52">
                    <a:moveTo>
                      <a:pt x="11" y="52"/>
                    </a:moveTo>
                    <a:lnTo>
                      <a:pt x="0" y="38"/>
                    </a:lnTo>
                    <a:lnTo>
                      <a:pt x="40" y="0"/>
                    </a:lnTo>
                    <a:lnTo>
                      <a:pt x="54" y="17"/>
                    </a:lnTo>
                    <a:lnTo>
                      <a:pt x="11" y="52"/>
                    </a:lnTo>
                    <a:close/>
                  </a:path>
                </a:pathLst>
              </a:custGeom>
              <a:noFill/>
              <a:ln w="9525">
                <a:noFill/>
                <a:round/>
                <a:headEnd/>
                <a:tailEnd/>
              </a:ln>
            </p:spPr>
            <p:txBody>
              <a:bodyPr>
                <a:prstTxWarp prst="textNoShape">
                  <a:avLst/>
                </a:prstTxWarp>
              </a:bodyPr>
              <a:lstStyle/>
              <a:p>
                <a:endParaRPr lang="en-US"/>
              </a:p>
            </p:txBody>
          </p:sp>
          <p:sp>
            <p:nvSpPr>
              <p:cNvPr id="73464" name="Freeform 335"/>
              <p:cNvSpPr>
                <a:spLocks/>
              </p:cNvSpPr>
              <p:nvPr/>
            </p:nvSpPr>
            <p:spPr bwMode="auto">
              <a:xfrm>
                <a:off x="4401" y="1755"/>
                <a:ext cx="10" cy="11"/>
              </a:xfrm>
              <a:custGeom>
                <a:avLst/>
                <a:gdLst>
                  <a:gd name="T0" fmla="*/ 14 w 52"/>
                  <a:gd name="T1" fmla="*/ 52 h 52"/>
                  <a:gd name="T2" fmla="*/ 0 w 52"/>
                  <a:gd name="T3" fmla="*/ 35 h 52"/>
                  <a:gd name="T4" fmla="*/ 41 w 52"/>
                  <a:gd name="T5" fmla="*/ 0 h 52"/>
                  <a:gd name="T6" fmla="*/ 52 w 52"/>
                  <a:gd name="T7" fmla="*/ 15 h 52"/>
                  <a:gd name="T8" fmla="*/ 14 w 52"/>
                  <a:gd name="T9" fmla="*/ 52 h 52"/>
                  <a:gd name="T10" fmla="*/ 0 60000 65536"/>
                  <a:gd name="T11" fmla="*/ 0 60000 65536"/>
                  <a:gd name="T12" fmla="*/ 0 60000 65536"/>
                  <a:gd name="T13" fmla="*/ 0 60000 65536"/>
                  <a:gd name="T14" fmla="*/ 0 60000 65536"/>
                  <a:gd name="T15" fmla="*/ 0 w 52"/>
                  <a:gd name="T16" fmla="*/ 0 h 52"/>
                  <a:gd name="T17" fmla="*/ 52 w 52"/>
                  <a:gd name="T18" fmla="*/ 52 h 52"/>
                </a:gdLst>
                <a:ahLst/>
                <a:cxnLst>
                  <a:cxn ang="T10">
                    <a:pos x="T0" y="T1"/>
                  </a:cxn>
                  <a:cxn ang="T11">
                    <a:pos x="T2" y="T3"/>
                  </a:cxn>
                  <a:cxn ang="T12">
                    <a:pos x="T4" y="T5"/>
                  </a:cxn>
                  <a:cxn ang="T13">
                    <a:pos x="T6" y="T7"/>
                  </a:cxn>
                  <a:cxn ang="T14">
                    <a:pos x="T8" y="T9"/>
                  </a:cxn>
                </a:cxnLst>
                <a:rect l="T15" t="T16" r="T17" b="T18"/>
                <a:pathLst>
                  <a:path w="52" h="52">
                    <a:moveTo>
                      <a:pt x="14" y="52"/>
                    </a:moveTo>
                    <a:lnTo>
                      <a:pt x="0" y="35"/>
                    </a:lnTo>
                    <a:lnTo>
                      <a:pt x="41" y="0"/>
                    </a:lnTo>
                    <a:lnTo>
                      <a:pt x="52" y="15"/>
                    </a:lnTo>
                    <a:lnTo>
                      <a:pt x="14" y="52"/>
                    </a:lnTo>
                    <a:close/>
                  </a:path>
                </a:pathLst>
              </a:custGeom>
              <a:noFill/>
              <a:ln w="9525">
                <a:noFill/>
                <a:round/>
                <a:headEnd/>
                <a:tailEnd/>
              </a:ln>
            </p:spPr>
            <p:txBody>
              <a:bodyPr>
                <a:prstTxWarp prst="textNoShape">
                  <a:avLst/>
                </a:prstTxWarp>
              </a:bodyPr>
              <a:lstStyle/>
              <a:p>
                <a:endParaRPr lang="en-US"/>
              </a:p>
            </p:txBody>
          </p:sp>
          <p:sp>
            <p:nvSpPr>
              <p:cNvPr id="73465" name="Freeform 336"/>
              <p:cNvSpPr>
                <a:spLocks/>
              </p:cNvSpPr>
              <p:nvPr/>
            </p:nvSpPr>
            <p:spPr bwMode="auto">
              <a:xfrm>
                <a:off x="4409" y="1749"/>
                <a:ext cx="9" cy="9"/>
              </a:xfrm>
              <a:custGeom>
                <a:avLst/>
                <a:gdLst>
                  <a:gd name="T0" fmla="*/ 11 w 46"/>
                  <a:gd name="T1" fmla="*/ 47 h 47"/>
                  <a:gd name="T2" fmla="*/ 0 w 46"/>
                  <a:gd name="T3" fmla="*/ 32 h 47"/>
                  <a:gd name="T4" fmla="*/ 31 w 46"/>
                  <a:gd name="T5" fmla="*/ 0 h 47"/>
                  <a:gd name="T6" fmla="*/ 46 w 46"/>
                  <a:gd name="T7" fmla="*/ 15 h 47"/>
                  <a:gd name="T8" fmla="*/ 11 w 46"/>
                  <a:gd name="T9" fmla="*/ 47 h 47"/>
                  <a:gd name="T10" fmla="*/ 0 60000 65536"/>
                  <a:gd name="T11" fmla="*/ 0 60000 65536"/>
                  <a:gd name="T12" fmla="*/ 0 60000 65536"/>
                  <a:gd name="T13" fmla="*/ 0 60000 65536"/>
                  <a:gd name="T14" fmla="*/ 0 60000 65536"/>
                  <a:gd name="T15" fmla="*/ 0 w 46"/>
                  <a:gd name="T16" fmla="*/ 0 h 47"/>
                  <a:gd name="T17" fmla="*/ 46 w 46"/>
                  <a:gd name="T18" fmla="*/ 47 h 47"/>
                </a:gdLst>
                <a:ahLst/>
                <a:cxnLst>
                  <a:cxn ang="T10">
                    <a:pos x="T0" y="T1"/>
                  </a:cxn>
                  <a:cxn ang="T11">
                    <a:pos x="T2" y="T3"/>
                  </a:cxn>
                  <a:cxn ang="T12">
                    <a:pos x="T4" y="T5"/>
                  </a:cxn>
                  <a:cxn ang="T13">
                    <a:pos x="T6" y="T7"/>
                  </a:cxn>
                  <a:cxn ang="T14">
                    <a:pos x="T8" y="T9"/>
                  </a:cxn>
                </a:cxnLst>
                <a:rect l="T15" t="T16" r="T17" b="T18"/>
                <a:pathLst>
                  <a:path w="46" h="47">
                    <a:moveTo>
                      <a:pt x="11" y="47"/>
                    </a:moveTo>
                    <a:lnTo>
                      <a:pt x="0" y="32"/>
                    </a:lnTo>
                    <a:lnTo>
                      <a:pt x="31" y="0"/>
                    </a:lnTo>
                    <a:lnTo>
                      <a:pt x="46" y="15"/>
                    </a:lnTo>
                    <a:lnTo>
                      <a:pt x="11" y="47"/>
                    </a:lnTo>
                    <a:close/>
                  </a:path>
                </a:pathLst>
              </a:custGeom>
              <a:noFill/>
              <a:ln w="9525">
                <a:noFill/>
                <a:round/>
                <a:headEnd/>
                <a:tailEnd/>
              </a:ln>
            </p:spPr>
            <p:txBody>
              <a:bodyPr>
                <a:prstTxWarp prst="textNoShape">
                  <a:avLst/>
                </a:prstTxWarp>
              </a:bodyPr>
              <a:lstStyle/>
              <a:p>
                <a:endParaRPr lang="en-US"/>
              </a:p>
            </p:txBody>
          </p:sp>
          <p:sp>
            <p:nvSpPr>
              <p:cNvPr id="73466" name="Freeform 337"/>
              <p:cNvSpPr>
                <a:spLocks/>
              </p:cNvSpPr>
              <p:nvPr/>
            </p:nvSpPr>
            <p:spPr bwMode="auto">
              <a:xfrm>
                <a:off x="4415" y="1743"/>
                <a:ext cx="9" cy="9"/>
              </a:xfrm>
              <a:custGeom>
                <a:avLst/>
                <a:gdLst>
                  <a:gd name="T0" fmla="*/ 15 w 43"/>
                  <a:gd name="T1" fmla="*/ 43 h 43"/>
                  <a:gd name="T2" fmla="*/ 0 w 43"/>
                  <a:gd name="T3" fmla="*/ 28 h 43"/>
                  <a:gd name="T4" fmla="*/ 29 w 43"/>
                  <a:gd name="T5" fmla="*/ 0 h 43"/>
                  <a:gd name="T6" fmla="*/ 43 w 43"/>
                  <a:gd name="T7" fmla="*/ 15 h 43"/>
                  <a:gd name="T8" fmla="*/ 15 w 43"/>
                  <a:gd name="T9" fmla="*/ 43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15" y="43"/>
                    </a:moveTo>
                    <a:lnTo>
                      <a:pt x="0" y="28"/>
                    </a:lnTo>
                    <a:lnTo>
                      <a:pt x="29" y="0"/>
                    </a:lnTo>
                    <a:lnTo>
                      <a:pt x="43" y="15"/>
                    </a:lnTo>
                    <a:lnTo>
                      <a:pt x="15" y="43"/>
                    </a:lnTo>
                    <a:close/>
                  </a:path>
                </a:pathLst>
              </a:custGeom>
              <a:noFill/>
              <a:ln w="9525">
                <a:noFill/>
                <a:round/>
                <a:headEnd/>
                <a:tailEnd/>
              </a:ln>
            </p:spPr>
            <p:txBody>
              <a:bodyPr>
                <a:prstTxWarp prst="textNoShape">
                  <a:avLst/>
                </a:prstTxWarp>
              </a:bodyPr>
              <a:lstStyle/>
              <a:p>
                <a:endParaRPr lang="en-US"/>
              </a:p>
            </p:txBody>
          </p:sp>
          <p:sp>
            <p:nvSpPr>
              <p:cNvPr id="73467" name="Freeform 338"/>
              <p:cNvSpPr>
                <a:spLocks/>
              </p:cNvSpPr>
              <p:nvPr/>
            </p:nvSpPr>
            <p:spPr bwMode="auto">
              <a:xfrm>
                <a:off x="4421" y="1739"/>
                <a:ext cx="7" cy="7"/>
              </a:xfrm>
              <a:custGeom>
                <a:avLst/>
                <a:gdLst>
                  <a:gd name="T0" fmla="*/ 14 w 37"/>
                  <a:gd name="T1" fmla="*/ 38 h 38"/>
                  <a:gd name="T2" fmla="*/ 0 w 37"/>
                  <a:gd name="T3" fmla="*/ 23 h 38"/>
                  <a:gd name="T4" fmla="*/ 23 w 37"/>
                  <a:gd name="T5" fmla="*/ 0 h 38"/>
                  <a:gd name="T6" fmla="*/ 37 w 37"/>
                  <a:gd name="T7" fmla="*/ 14 h 38"/>
                  <a:gd name="T8" fmla="*/ 14 w 37"/>
                  <a:gd name="T9" fmla="*/ 38 h 38"/>
                  <a:gd name="T10" fmla="*/ 0 60000 65536"/>
                  <a:gd name="T11" fmla="*/ 0 60000 65536"/>
                  <a:gd name="T12" fmla="*/ 0 60000 65536"/>
                  <a:gd name="T13" fmla="*/ 0 60000 65536"/>
                  <a:gd name="T14" fmla="*/ 0 60000 65536"/>
                  <a:gd name="T15" fmla="*/ 0 w 37"/>
                  <a:gd name="T16" fmla="*/ 0 h 38"/>
                  <a:gd name="T17" fmla="*/ 37 w 37"/>
                  <a:gd name="T18" fmla="*/ 38 h 38"/>
                </a:gdLst>
                <a:ahLst/>
                <a:cxnLst>
                  <a:cxn ang="T10">
                    <a:pos x="T0" y="T1"/>
                  </a:cxn>
                  <a:cxn ang="T11">
                    <a:pos x="T2" y="T3"/>
                  </a:cxn>
                  <a:cxn ang="T12">
                    <a:pos x="T4" y="T5"/>
                  </a:cxn>
                  <a:cxn ang="T13">
                    <a:pos x="T6" y="T7"/>
                  </a:cxn>
                  <a:cxn ang="T14">
                    <a:pos x="T8" y="T9"/>
                  </a:cxn>
                </a:cxnLst>
                <a:rect l="T15" t="T16" r="T17" b="T18"/>
                <a:pathLst>
                  <a:path w="37" h="38">
                    <a:moveTo>
                      <a:pt x="14" y="38"/>
                    </a:moveTo>
                    <a:lnTo>
                      <a:pt x="0" y="23"/>
                    </a:lnTo>
                    <a:lnTo>
                      <a:pt x="23" y="0"/>
                    </a:lnTo>
                    <a:lnTo>
                      <a:pt x="37" y="14"/>
                    </a:lnTo>
                    <a:lnTo>
                      <a:pt x="14" y="38"/>
                    </a:lnTo>
                    <a:close/>
                  </a:path>
                </a:pathLst>
              </a:custGeom>
              <a:noFill/>
              <a:ln w="9525">
                <a:noFill/>
                <a:round/>
                <a:headEnd/>
                <a:tailEnd/>
              </a:ln>
            </p:spPr>
            <p:txBody>
              <a:bodyPr>
                <a:prstTxWarp prst="textNoShape">
                  <a:avLst/>
                </a:prstTxWarp>
              </a:bodyPr>
              <a:lstStyle/>
              <a:p>
                <a:endParaRPr lang="en-US"/>
              </a:p>
            </p:txBody>
          </p:sp>
          <p:sp>
            <p:nvSpPr>
              <p:cNvPr id="73468" name="Freeform 339"/>
              <p:cNvSpPr>
                <a:spLocks/>
              </p:cNvSpPr>
              <p:nvPr/>
            </p:nvSpPr>
            <p:spPr bwMode="auto">
              <a:xfrm>
                <a:off x="4426" y="1737"/>
                <a:ext cx="4" cy="5"/>
              </a:xfrm>
              <a:custGeom>
                <a:avLst/>
                <a:gdLst>
                  <a:gd name="T0" fmla="*/ 14 w 23"/>
                  <a:gd name="T1" fmla="*/ 23 h 23"/>
                  <a:gd name="T2" fmla="*/ 0 w 23"/>
                  <a:gd name="T3" fmla="*/ 9 h 23"/>
                  <a:gd name="T4" fmla="*/ 8 w 23"/>
                  <a:gd name="T5" fmla="*/ 0 h 23"/>
                  <a:gd name="T6" fmla="*/ 23 w 23"/>
                  <a:gd name="T7" fmla="*/ 15 h 23"/>
                  <a:gd name="T8" fmla="*/ 14 w 23"/>
                  <a:gd name="T9" fmla="*/ 2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4" y="23"/>
                    </a:moveTo>
                    <a:lnTo>
                      <a:pt x="0" y="9"/>
                    </a:lnTo>
                    <a:lnTo>
                      <a:pt x="8" y="0"/>
                    </a:lnTo>
                    <a:lnTo>
                      <a:pt x="23" y="15"/>
                    </a:lnTo>
                    <a:lnTo>
                      <a:pt x="14" y="23"/>
                    </a:lnTo>
                    <a:close/>
                  </a:path>
                </a:pathLst>
              </a:custGeom>
              <a:noFill/>
              <a:ln w="9525">
                <a:noFill/>
                <a:round/>
                <a:headEnd/>
                <a:tailEnd/>
              </a:ln>
            </p:spPr>
            <p:txBody>
              <a:bodyPr>
                <a:prstTxWarp prst="textNoShape">
                  <a:avLst/>
                </a:prstTxWarp>
              </a:bodyPr>
              <a:lstStyle/>
              <a:p>
                <a:endParaRPr lang="en-US"/>
              </a:p>
            </p:txBody>
          </p:sp>
          <p:sp>
            <p:nvSpPr>
              <p:cNvPr id="73469" name="Freeform 340"/>
              <p:cNvSpPr>
                <a:spLocks/>
              </p:cNvSpPr>
              <p:nvPr/>
            </p:nvSpPr>
            <p:spPr bwMode="auto">
              <a:xfrm>
                <a:off x="4427" y="1735"/>
                <a:ext cx="5" cy="5"/>
              </a:xfrm>
              <a:custGeom>
                <a:avLst/>
                <a:gdLst>
                  <a:gd name="T0" fmla="*/ 15 w 24"/>
                  <a:gd name="T1" fmla="*/ 23 h 23"/>
                  <a:gd name="T2" fmla="*/ 0 w 24"/>
                  <a:gd name="T3" fmla="*/ 8 h 23"/>
                  <a:gd name="T4" fmla="*/ 9 w 24"/>
                  <a:gd name="T5" fmla="*/ 0 h 23"/>
                  <a:gd name="T6" fmla="*/ 24 w 24"/>
                  <a:gd name="T7" fmla="*/ 14 h 23"/>
                  <a:gd name="T8" fmla="*/ 15 w 24"/>
                  <a:gd name="T9" fmla="*/ 2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5" y="23"/>
                    </a:moveTo>
                    <a:lnTo>
                      <a:pt x="0" y="8"/>
                    </a:lnTo>
                    <a:lnTo>
                      <a:pt x="9" y="0"/>
                    </a:lnTo>
                    <a:lnTo>
                      <a:pt x="24" y="14"/>
                    </a:lnTo>
                    <a:lnTo>
                      <a:pt x="15" y="23"/>
                    </a:lnTo>
                    <a:close/>
                  </a:path>
                </a:pathLst>
              </a:custGeom>
              <a:noFill/>
              <a:ln w="9525">
                <a:noFill/>
                <a:round/>
                <a:headEnd/>
                <a:tailEnd/>
              </a:ln>
            </p:spPr>
            <p:txBody>
              <a:bodyPr>
                <a:prstTxWarp prst="textNoShape">
                  <a:avLst/>
                </a:prstTxWarp>
              </a:bodyPr>
              <a:lstStyle/>
              <a:p>
                <a:endParaRPr lang="en-US"/>
              </a:p>
            </p:txBody>
          </p:sp>
          <p:sp>
            <p:nvSpPr>
              <p:cNvPr id="73470" name="Freeform 341"/>
              <p:cNvSpPr>
                <a:spLocks/>
              </p:cNvSpPr>
              <p:nvPr/>
            </p:nvSpPr>
            <p:spPr bwMode="auto">
              <a:xfrm>
                <a:off x="4429" y="1734"/>
                <a:ext cx="4" cy="4"/>
              </a:xfrm>
              <a:custGeom>
                <a:avLst/>
                <a:gdLst>
                  <a:gd name="T0" fmla="*/ 15 w 21"/>
                  <a:gd name="T1" fmla="*/ 20 h 20"/>
                  <a:gd name="T2" fmla="*/ 0 w 21"/>
                  <a:gd name="T3" fmla="*/ 6 h 20"/>
                  <a:gd name="T4" fmla="*/ 6 w 21"/>
                  <a:gd name="T5" fmla="*/ 0 h 20"/>
                  <a:gd name="T6" fmla="*/ 21 w 21"/>
                  <a:gd name="T7" fmla="*/ 12 h 20"/>
                  <a:gd name="T8" fmla="*/ 15 w 21"/>
                  <a:gd name="T9" fmla="*/ 20 h 20"/>
                  <a:gd name="T10" fmla="*/ 0 60000 65536"/>
                  <a:gd name="T11" fmla="*/ 0 60000 65536"/>
                  <a:gd name="T12" fmla="*/ 0 60000 65536"/>
                  <a:gd name="T13" fmla="*/ 0 60000 65536"/>
                  <a:gd name="T14" fmla="*/ 0 60000 65536"/>
                  <a:gd name="T15" fmla="*/ 0 w 21"/>
                  <a:gd name="T16" fmla="*/ 0 h 20"/>
                  <a:gd name="T17" fmla="*/ 21 w 21"/>
                  <a:gd name="T18" fmla="*/ 20 h 20"/>
                </a:gdLst>
                <a:ahLst/>
                <a:cxnLst>
                  <a:cxn ang="T10">
                    <a:pos x="T0" y="T1"/>
                  </a:cxn>
                  <a:cxn ang="T11">
                    <a:pos x="T2" y="T3"/>
                  </a:cxn>
                  <a:cxn ang="T12">
                    <a:pos x="T4" y="T5"/>
                  </a:cxn>
                  <a:cxn ang="T13">
                    <a:pos x="T6" y="T7"/>
                  </a:cxn>
                  <a:cxn ang="T14">
                    <a:pos x="T8" y="T9"/>
                  </a:cxn>
                </a:cxnLst>
                <a:rect l="T15" t="T16" r="T17" b="T18"/>
                <a:pathLst>
                  <a:path w="21" h="20">
                    <a:moveTo>
                      <a:pt x="15" y="20"/>
                    </a:moveTo>
                    <a:lnTo>
                      <a:pt x="0" y="6"/>
                    </a:lnTo>
                    <a:lnTo>
                      <a:pt x="6" y="0"/>
                    </a:lnTo>
                    <a:lnTo>
                      <a:pt x="21" y="12"/>
                    </a:lnTo>
                    <a:lnTo>
                      <a:pt x="15" y="20"/>
                    </a:lnTo>
                    <a:close/>
                  </a:path>
                </a:pathLst>
              </a:custGeom>
              <a:noFill/>
              <a:ln w="9525">
                <a:noFill/>
                <a:round/>
                <a:headEnd/>
                <a:tailEnd/>
              </a:ln>
            </p:spPr>
            <p:txBody>
              <a:bodyPr>
                <a:prstTxWarp prst="textNoShape">
                  <a:avLst/>
                </a:prstTxWarp>
              </a:bodyPr>
              <a:lstStyle/>
              <a:p>
                <a:endParaRPr lang="en-US"/>
              </a:p>
            </p:txBody>
          </p:sp>
          <p:sp>
            <p:nvSpPr>
              <p:cNvPr id="73471" name="Freeform 342"/>
              <p:cNvSpPr>
                <a:spLocks/>
              </p:cNvSpPr>
              <p:nvPr/>
            </p:nvSpPr>
            <p:spPr bwMode="auto">
              <a:xfrm>
                <a:off x="4430" y="1733"/>
                <a:ext cx="4" cy="4"/>
              </a:xfrm>
              <a:custGeom>
                <a:avLst/>
                <a:gdLst>
                  <a:gd name="T0" fmla="*/ 15 w 17"/>
                  <a:gd name="T1" fmla="*/ 18 h 18"/>
                  <a:gd name="T2" fmla="*/ 0 w 17"/>
                  <a:gd name="T3" fmla="*/ 6 h 18"/>
                  <a:gd name="T4" fmla="*/ 4 w 17"/>
                  <a:gd name="T5" fmla="*/ 0 h 18"/>
                  <a:gd name="T6" fmla="*/ 17 w 17"/>
                  <a:gd name="T7" fmla="*/ 15 h 18"/>
                  <a:gd name="T8" fmla="*/ 15 w 17"/>
                  <a:gd name="T9" fmla="*/ 18 h 18"/>
                  <a:gd name="T10" fmla="*/ 0 60000 65536"/>
                  <a:gd name="T11" fmla="*/ 0 60000 65536"/>
                  <a:gd name="T12" fmla="*/ 0 60000 65536"/>
                  <a:gd name="T13" fmla="*/ 0 60000 65536"/>
                  <a:gd name="T14" fmla="*/ 0 60000 65536"/>
                  <a:gd name="T15" fmla="*/ 0 w 17"/>
                  <a:gd name="T16" fmla="*/ 0 h 18"/>
                  <a:gd name="T17" fmla="*/ 17 w 17"/>
                  <a:gd name="T18" fmla="*/ 18 h 18"/>
                </a:gdLst>
                <a:ahLst/>
                <a:cxnLst>
                  <a:cxn ang="T10">
                    <a:pos x="T0" y="T1"/>
                  </a:cxn>
                  <a:cxn ang="T11">
                    <a:pos x="T2" y="T3"/>
                  </a:cxn>
                  <a:cxn ang="T12">
                    <a:pos x="T4" y="T5"/>
                  </a:cxn>
                  <a:cxn ang="T13">
                    <a:pos x="T6" y="T7"/>
                  </a:cxn>
                  <a:cxn ang="T14">
                    <a:pos x="T8" y="T9"/>
                  </a:cxn>
                </a:cxnLst>
                <a:rect l="T15" t="T16" r="T17" b="T18"/>
                <a:pathLst>
                  <a:path w="17" h="18">
                    <a:moveTo>
                      <a:pt x="15" y="18"/>
                    </a:moveTo>
                    <a:lnTo>
                      <a:pt x="0" y="6"/>
                    </a:lnTo>
                    <a:lnTo>
                      <a:pt x="4" y="0"/>
                    </a:lnTo>
                    <a:lnTo>
                      <a:pt x="17" y="15"/>
                    </a:lnTo>
                    <a:lnTo>
                      <a:pt x="15" y="18"/>
                    </a:lnTo>
                    <a:close/>
                  </a:path>
                </a:pathLst>
              </a:custGeom>
              <a:noFill/>
              <a:ln w="9525">
                <a:noFill/>
                <a:round/>
                <a:headEnd/>
                <a:tailEnd/>
              </a:ln>
            </p:spPr>
            <p:txBody>
              <a:bodyPr>
                <a:prstTxWarp prst="textNoShape">
                  <a:avLst/>
                </a:prstTxWarp>
              </a:bodyPr>
              <a:lstStyle/>
              <a:p>
                <a:endParaRPr lang="en-US"/>
              </a:p>
            </p:txBody>
          </p:sp>
          <p:sp>
            <p:nvSpPr>
              <p:cNvPr id="73472" name="Freeform 343"/>
              <p:cNvSpPr>
                <a:spLocks/>
              </p:cNvSpPr>
              <p:nvPr/>
            </p:nvSpPr>
            <p:spPr bwMode="auto">
              <a:xfrm>
                <a:off x="4431" y="1733"/>
                <a:ext cx="3" cy="3"/>
              </a:xfrm>
              <a:custGeom>
                <a:avLst/>
                <a:gdLst>
                  <a:gd name="T0" fmla="*/ 13 w 17"/>
                  <a:gd name="T1" fmla="*/ 17 h 17"/>
                  <a:gd name="T2" fmla="*/ 0 w 17"/>
                  <a:gd name="T3" fmla="*/ 2 h 17"/>
                  <a:gd name="T4" fmla="*/ 2 w 17"/>
                  <a:gd name="T5" fmla="*/ 0 h 17"/>
                  <a:gd name="T6" fmla="*/ 17 w 17"/>
                  <a:gd name="T7" fmla="*/ 14 h 17"/>
                  <a:gd name="T8" fmla="*/ 13 w 17"/>
                  <a:gd name="T9" fmla="*/ 1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3" y="17"/>
                    </a:moveTo>
                    <a:lnTo>
                      <a:pt x="0" y="2"/>
                    </a:lnTo>
                    <a:lnTo>
                      <a:pt x="2" y="0"/>
                    </a:lnTo>
                    <a:lnTo>
                      <a:pt x="17" y="14"/>
                    </a:lnTo>
                    <a:lnTo>
                      <a:pt x="13" y="17"/>
                    </a:lnTo>
                    <a:close/>
                  </a:path>
                </a:pathLst>
              </a:custGeom>
              <a:noFill/>
              <a:ln w="9525">
                <a:noFill/>
                <a:round/>
                <a:headEnd/>
                <a:tailEnd/>
              </a:ln>
            </p:spPr>
            <p:txBody>
              <a:bodyPr>
                <a:prstTxWarp prst="textNoShape">
                  <a:avLst/>
                </a:prstTxWarp>
              </a:bodyPr>
              <a:lstStyle/>
              <a:p>
                <a:endParaRPr lang="en-US"/>
              </a:p>
            </p:txBody>
          </p:sp>
          <p:sp>
            <p:nvSpPr>
              <p:cNvPr id="73473" name="Freeform 344"/>
              <p:cNvSpPr>
                <a:spLocks/>
              </p:cNvSpPr>
              <p:nvPr/>
            </p:nvSpPr>
            <p:spPr bwMode="auto">
              <a:xfrm>
                <a:off x="4431" y="1733"/>
                <a:ext cx="4" cy="2"/>
              </a:xfrm>
              <a:custGeom>
                <a:avLst/>
                <a:gdLst>
                  <a:gd name="T0" fmla="*/ 15 w 17"/>
                  <a:gd name="T1" fmla="*/ 14 h 14"/>
                  <a:gd name="T2" fmla="*/ 0 w 17"/>
                  <a:gd name="T3" fmla="*/ 0 h 14"/>
                  <a:gd name="T4" fmla="*/ 9 w 17"/>
                  <a:gd name="T5" fmla="*/ 5 h 14"/>
                  <a:gd name="T6" fmla="*/ 17 w 17"/>
                  <a:gd name="T7" fmla="*/ 8 h 14"/>
                  <a:gd name="T8" fmla="*/ 17 w 17"/>
                  <a:gd name="T9" fmla="*/ 11 h 14"/>
                  <a:gd name="T10" fmla="*/ 15 w 17"/>
                  <a:gd name="T11" fmla="*/ 14 h 14"/>
                  <a:gd name="T12" fmla="*/ 0 60000 65536"/>
                  <a:gd name="T13" fmla="*/ 0 60000 65536"/>
                  <a:gd name="T14" fmla="*/ 0 60000 65536"/>
                  <a:gd name="T15" fmla="*/ 0 60000 65536"/>
                  <a:gd name="T16" fmla="*/ 0 60000 65536"/>
                  <a:gd name="T17" fmla="*/ 0 60000 65536"/>
                  <a:gd name="T18" fmla="*/ 0 w 17"/>
                  <a:gd name="T19" fmla="*/ 0 h 14"/>
                  <a:gd name="T20" fmla="*/ 17 w 1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7" h="14">
                    <a:moveTo>
                      <a:pt x="15" y="14"/>
                    </a:moveTo>
                    <a:lnTo>
                      <a:pt x="0" y="0"/>
                    </a:lnTo>
                    <a:lnTo>
                      <a:pt x="9" y="5"/>
                    </a:lnTo>
                    <a:lnTo>
                      <a:pt x="17" y="8"/>
                    </a:lnTo>
                    <a:lnTo>
                      <a:pt x="17" y="11"/>
                    </a:lnTo>
                    <a:lnTo>
                      <a:pt x="15" y="14"/>
                    </a:lnTo>
                    <a:close/>
                  </a:path>
                </a:pathLst>
              </a:custGeom>
              <a:noFill/>
              <a:ln w="9525">
                <a:noFill/>
                <a:round/>
                <a:headEnd/>
                <a:tailEnd/>
              </a:ln>
            </p:spPr>
            <p:txBody>
              <a:bodyPr>
                <a:prstTxWarp prst="textNoShape">
                  <a:avLst/>
                </a:prstTxWarp>
              </a:bodyPr>
              <a:lstStyle/>
              <a:p>
                <a:endParaRPr lang="en-US"/>
              </a:p>
            </p:txBody>
          </p:sp>
          <p:sp>
            <p:nvSpPr>
              <p:cNvPr id="73474" name="Freeform 345"/>
              <p:cNvSpPr>
                <a:spLocks/>
              </p:cNvSpPr>
              <p:nvPr/>
            </p:nvSpPr>
            <p:spPr bwMode="auto">
              <a:xfrm>
                <a:off x="4431" y="1733"/>
                <a:ext cx="4" cy="1"/>
              </a:xfrm>
              <a:custGeom>
                <a:avLst/>
                <a:gdLst>
                  <a:gd name="T0" fmla="*/ 17 w 20"/>
                  <a:gd name="T1" fmla="*/ 8 h 8"/>
                  <a:gd name="T2" fmla="*/ 9 w 20"/>
                  <a:gd name="T3" fmla="*/ 5 h 8"/>
                  <a:gd name="T4" fmla="*/ 0 w 20"/>
                  <a:gd name="T5" fmla="*/ 2 h 8"/>
                  <a:gd name="T6" fmla="*/ 0 w 20"/>
                  <a:gd name="T7" fmla="*/ 0 h 8"/>
                  <a:gd name="T8" fmla="*/ 20 w 20"/>
                  <a:gd name="T9" fmla="*/ 8 h 8"/>
                  <a:gd name="T10" fmla="*/ 17 w 20"/>
                  <a:gd name="T11" fmla="*/ 8 h 8"/>
                  <a:gd name="T12" fmla="*/ 0 60000 65536"/>
                  <a:gd name="T13" fmla="*/ 0 60000 65536"/>
                  <a:gd name="T14" fmla="*/ 0 60000 65536"/>
                  <a:gd name="T15" fmla="*/ 0 60000 65536"/>
                  <a:gd name="T16" fmla="*/ 0 60000 65536"/>
                  <a:gd name="T17" fmla="*/ 0 60000 65536"/>
                  <a:gd name="T18" fmla="*/ 0 w 20"/>
                  <a:gd name="T19" fmla="*/ 0 h 8"/>
                  <a:gd name="T20" fmla="*/ 20 w 20"/>
                  <a:gd name="T21" fmla="*/ 8 h 8"/>
                </a:gdLst>
                <a:ahLst/>
                <a:cxnLst>
                  <a:cxn ang="T12">
                    <a:pos x="T0" y="T1"/>
                  </a:cxn>
                  <a:cxn ang="T13">
                    <a:pos x="T2" y="T3"/>
                  </a:cxn>
                  <a:cxn ang="T14">
                    <a:pos x="T4" y="T5"/>
                  </a:cxn>
                  <a:cxn ang="T15">
                    <a:pos x="T6" y="T7"/>
                  </a:cxn>
                  <a:cxn ang="T16">
                    <a:pos x="T8" y="T9"/>
                  </a:cxn>
                  <a:cxn ang="T17">
                    <a:pos x="T10" y="T11"/>
                  </a:cxn>
                </a:cxnLst>
                <a:rect l="T18" t="T19" r="T20" b="T21"/>
                <a:pathLst>
                  <a:path w="20" h="8">
                    <a:moveTo>
                      <a:pt x="17" y="8"/>
                    </a:moveTo>
                    <a:lnTo>
                      <a:pt x="9" y="5"/>
                    </a:lnTo>
                    <a:lnTo>
                      <a:pt x="0" y="2"/>
                    </a:lnTo>
                    <a:lnTo>
                      <a:pt x="0" y="0"/>
                    </a:lnTo>
                    <a:lnTo>
                      <a:pt x="20" y="8"/>
                    </a:lnTo>
                    <a:lnTo>
                      <a:pt x="17" y="8"/>
                    </a:lnTo>
                    <a:close/>
                  </a:path>
                </a:pathLst>
              </a:custGeom>
              <a:noFill/>
              <a:ln w="9525">
                <a:noFill/>
                <a:round/>
                <a:headEnd/>
                <a:tailEnd/>
              </a:ln>
            </p:spPr>
            <p:txBody>
              <a:bodyPr>
                <a:prstTxWarp prst="textNoShape">
                  <a:avLst/>
                </a:prstTxWarp>
              </a:bodyPr>
              <a:lstStyle/>
              <a:p>
                <a:endParaRPr lang="en-US"/>
              </a:p>
            </p:txBody>
          </p:sp>
          <p:sp>
            <p:nvSpPr>
              <p:cNvPr id="73475" name="Freeform 346"/>
              <p:cNvSpPr>
                <a:spLocks/>
              </p:cNvSpPr>
              <p:nvPr/>
            </p:nvSpPr>
            <p:spPr bwMode="auto">
              <a:xfrm>
                <a:off x="4431" y="1731"/>
                <a:ext cx="5" cy="3"/>
              </a:xfrm>
              <a:custGeom>
                <a:avLst/>
                <a:gdLst>
                  <a:gd name="T0" fmla="*/ 20 w 23"/>
                  <a:gd name="T1" fmla="*/ 17 h 17"/>
                  <a:gd name="T2" fmla="*/ 0 w 23"/>
                  <a:gd name="T3" fmla="*/ 9 h 17"/>
                  <a:gd name="T4" fmla="*/ 3 w 23"/>
                  <a:gd name="T5" fmla="*/ 0 h 17"/>
                  <a:gd name="T6" fmla="*/ 23 w 23"/>
                  <a:gd name="T7" fmla="*/ 9 h 17"/>
                  <a:gd name="T8" fmla="*/ 20 w 23"/>
                  <a:gd name="T9" fmla="*/ 17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20" y="17"/>
                    </a:moveTo>
                    <a:lnTo>
                      <a:pt x="0" y="9"/>
                    </a:lnTo>
                    <a:lnTo>
                      <a:pt x="3" y="0"/>
                    </a:lnTo>
                    <a:lnTo>
                      <a:pt x="23" y="9"/>
                    </a:lnTo>
                    <a:lnTo>
                      <a:pt x="20" y="17"/>
                    </a:lnTo>
                    <a:close/>
                  </a:path>
                </a:pathLst>
              </a:custGeom>
              <a:noFill/>
              <a:ln w="9525">
                <a:noFill/>
                <a:round/>
                <a:headEnd/>
                <a:tailEnd/>
              </a:ln>
            </p:spPr>
            <p:txBody>
              <a:bodyPr>
                <a:prstTxWarp prst="textNoShape">
                  <a:avLst/>
                </a:prstTxWarp>
              </a:bodyPr>
              <a:lstStyle/>
              <a:p>
                <a:endParaRPr lang="en-US"/>
              </a:p>
            </p:txBody>
          </p:sp>
          <p:sp>
            <p:nvSpPr>
              <p:cNvPr id="73476" name="Freeform 347"/>
              <p:cNvSpPr>
                <a:spLocks/>
              </p:cNvSpPr>
              <p:nvPr/>
            </p:nvSpPr>
            <p:spPr bwMode="auto">
              <a:xfrm>
                <a:off x="4432" y="1728"/>
                <a:ext cx="5" cy="5"/>
              </a:xfrm>
              <a:custGeom>
                <a:avLst/>
                <a:gdLst>
                  <a:gd name="T0" fmla="*/ 20 w 25"/>
                  <a:gd name="T1" fmla="*/ 21 h 21"/>
                  <a:gd name="T2" fmla="*/ 0 w 25"/>
                  <a:gd name="T3" fmla="*/ 12 h 21"/>
                  <a:gd name="T4" fmla="*/ 6 w 25"/>
                  <a:gd name="T5" fmla="*/ 0 h 21"/>
                  <a:gd name="T6" fmla="*/ 25 w 25"/>
                  <a:gd name="T7" fmla="*/ 9 h 21"/>
                  <a:gd name="T8" fmla="*/ 20 w 25"/>
                  <a:gd name="T9" fmla="*/ 21 h 21"/>
                  <a:gd name="T10" fmla="*/ 0 60000 65536"/>
                  <a:gd name="T11" fmla="*/ 0 60000 65536"/>
                  <a:gd name="T12" fmla="*/ 0 60000 65536"/>
                  <a:gd name="T13" fmla="*/ 0 60000 65536"/>
                  <a:gd name="T14" fmla="*/ 0 60000 65536"/>
                  <a:gd name="T15" fmla="*/ 0 w 25"/>
                  <a:gd name="T16" fmla="*/ 0 h 21"/>
                  <a:gd name="T17" fmla="*/ 25 w 25"/>
                  <a:gd name="T18" fmla="*/ 21 h 21"/>
                </a:gdLst>
                <a:ahLst/>
                <a:cxnLst>
                  <a:cxn ang="T10">
                    <a:pos x="T0" y="T1"/>
                  </a:cxn>
                  <a:cxn ang="T11">
                    <a:pos x="T2" y="T3"/>
                  </a:cxn>
                  <a:cxn ang="T12">
                    <a:pos x="T4" y="T5"/>
                  </a:cxn>
                  <a:cxn ang="T13">
                    <a:pos x="T6" y="T7"/>
                  </a:cxn>
                  <a:cxn ang="T14">
                    <a:pos x="T8" y="T9"/>
                  </a:cxn>
                </a:cxnLst>
                <a:rect l="T15" t="T16" r="T17" b="T18"/>
                <a:pathLst>
                  <a:path w="25" h="21">
                    <a:moveTo>
                      <a:pt x="20" y="21"/>
                    </a:moveTo>
                    <a:lnTo>
                      <a:pt x="0" y="12"/>
                    </a:lnTo>
                    <a:lnTo>
                      <a:pt x="6" y="0"/>
                    </a:lnTo>
                    <a:lnTo>
                      <a:pt x="25" y="9"/>
                    </a:lnTo>
                    <a:lnTo>
                      <a:pt x="20" y="21"/>
                    </a:lnTo>
                    <a:close/>
                  </a:path>
                </a:pathLst>
              </a:custGeom>
              <a:noFill/>
              <a:ln w="9525">
                <a:noFill/>
                <a:round/>
                <a:headEnd/>
                <a:tailEnd/>
              </a:ln>
            </p:spPr>
            <p:txBody>
              <a:bodyPr>
                <a:prstTxWarp prst="textNoShape">
                  <a:avLst/>
                </a:prstTxWarp>
              </a:bodyPr>
              <a:lstStyle/>
              <a:p>
                <a:endParaRPr lang="en-US"/>
              </a:p>
            </p:txBody>
          </p:sp>
          <p:sp>
            <p:nvSpPr>
              <p:cNvPr id="73477" name="Freeform 348"/>
              <p:cNvSpPr>
                <a:spLocks/>
              </p:cNvSpPr>
              <p:nvPr/>
            </p:nvSpPr>
            <p:spPr bwMode="auto">
              <a:xfrm>
                <a:off x="4433" y="1725"/>
                <a:ext cx="5" cy="5"/>
              </a:xfrm>
              <a:custGeom>
                <a:avLst/>
                <a:gdLst>
                  <a:gd name="T0" fmla="*/ 19 w 26"/>
                  <a:gd name="T1" fmla="*/ 26 h 26"/>
                  <a:gd name="T2" fmla="*/ 0 w 26"/>
                  <a:gd name="T3" fmla="*/ 17 h 26"/>
                  <a:gd name="T4" fmla="*/ 8 w 26"/>
                  <a:gd name="T5" fmla="*/ 3 h 26"/>
                  <a:gd name="T6" fmla="*/ 8 w 26"/>
                  <a:gd name="T7" fmla="*/ 0 h 26"/>
                  <a:gd name="T8" fmla="*/ 26 w 26"/>
                  <a:gd name="T9" fmla="*/ 12 h 26"/>
                  <a:gd name="T10" fmla="*/ 19 w 26"/>
                  <a:gd name="T11" fmla="*/ 26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19" y="26"/>
                    </a:moveTo>
                    <a:lnTo>
                      <a:pt x="0" y="17"/>
                    </a:lnTo>
                    <a:lnTo>
                      <a:pt x="8" y="3"/>
                    </a:lnTo>
                    <a:lnTo>
                      <a:pt x="8" y="0"/>
                    </a:lnTo>
                    <a:lnTo>
                      <a:pt x="26" y="12"/>
                    </a:lnTo>
                    <a:lnTo>
                      <a:pt x="19" y="26"/>
                    </a:lnTo>
                    <a:close/>
                  </a:path>
                </a:pathLst>
              </a:custGeom>
              <a:noFill/>
              <a:ln w="9525">
                <a:noFill/>
                <a:round/>
                <a:headEnd/>
                <a:tailEnd/>
              </a:ln>
            </p:spPr>
            <p:txBody>
              <a:bodyPr>
                <a:prstTxWarp prst="textNoShape">
                  <a:avLst/>
                </a:prstTxWarp>
              </a:bodyPr>
              <a:lstStyle/>
              <a:p>
                <a:endParaRPr lang="en-US"/>
              </a:p>
            </p:txBody>
          </p:sp>
          <p:sp>
            <p:nvSpPr>
              <p:cNvPr id="73478" name="Freeform 349"/>
              <p:cNvSpPr>
                <a:spLocks/>
              </p:cNvSpPr>
              <p:nvPr/>
            </p:nvSpPr>
            <p:spPr bwMode="auto">
              <a:xfrm>
                <a:off x="4435" y="1722"/>
                <a:ext cx="6" cy="5"/>
              </a:xfrm>
              <a:custGeom>
                <a:avLst/>
                <a:gdLst>
                  <a:gd name="T0" fmla="*/ 18 w 29"/>
                  <a:gd name="T1" fmla="*/ 29 h 29"/>
                  <a:gd name="T2" fmla="*/ 0 w 29"/>
                  <a:gd name="T3" fmla="*/ 17 h 29"/>
                  <a:gd name="T4" fmla="*/ 9 w 29"/>
                  <a:gd name="T5" fmla="*/ 0 h 29"/>
                  <a:gd name="T6" fmla="*/ 29 w 29"/>
                  <a:gd name="T7" fmla="*/ 8 h 29"/>
                  <a:gd name="T8" fmla="*/ 18 w 29"/>
                  <a:gd name="T9" fmla="*/ 29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18" y="29"/>
                    </a:moveTo>
                    <a:lnTo>
                      <a:pt x="0" y="17"/>
                    </a:lnTo>
                    <a:lnTo>
                      <a:pt x="9" y="0"/>
                    </a:lnTo>
                    <a:lnTo>
                      <a:pt x="29" y="8"/>
                    </a:lnTo>
                    <a:lnTo>
                      <a:pt x="18" y="29"/>
                    </a:lnTo>
                    <a:close/>
                  </a:path>
                </a:pathLst>
              </a:custGeom>
              <a:noFill/>
              <a:ln w="9525">
                <a:noFill/>
                <a:round/>
                <a:headEnd/>
                <a:tailEnd/>
              </a:ln>
            </p:spPr>
            <p:txBody>
              <a:bodyPr>
                <a:prstTxWarp prst="textNoShape">
                  <a:avLst/>
                </a:prstTxWarp>
              </a:bodyPr>
              <a:lstStyle/>
              <a:p>
                <a:endParaRPr lang="en-US"/>
              </a:p>
            </p:txBody>
          </p:sp>
          <p:sp>
            <p:nvSpPr>
              <p:cNvPr id="73479" name="Freeform 350"/>
              <p:cNvSpPr>
                <a:spLocks/>
              </p:cNvSpPr>
              <p:nvPr/>
            </p:nvSpPr>
            <p:spPr bwMode="auto">
              <a:xfrm>
                <a:off x="4437" y="1717"/>
                <a:ext cx="6" cy="6"/>
              </a:xfrm>
              <a:custGeom>
                <a:avLst/>
                <a:gdLst>
                  <a:gd name="T0" fmla="*/ 20 w 32"/>
                  <a:gd name="T1" fmla="*/ 32 h 32"/>
                  <a:gd name="T2" fmla="*/ 0 w 32"/>
                  <a:gd name="T3" fmla="*/ 24 h 32"/>
                  <a:gd name="T4" fmla="*/ 15 w 32"/>
                  <a:gd name="T5" fmla="*/ 0 h 32"/>
                  <a:gd name="T6" fmla="*/ 32 w 32"/>
                  <a:gd name="T7" fmla="*/ 10 h 32"/>
                  <a:gd name="T8" fmla="*/ 20 w 32"/>
                  <a:gd name="T9" fmla="*/ 32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32"/>
                    </a:moveTo>
                    <a:lnTo>
                      <a:pt x="0" y="24"/>
                    </a:lnTo>
                    <a:lnTo>
                      <a:pt x="15" y="0"/>
                    </a:lnTo>
                    <a:lnTo>
                      <a:pt x="32" y="10"/>
                    </a:lnTo>
                    <a:lnTo>
                      <a:pt x="20" y="32"/>
                    </a:lnTo>
                    <a:close/>
                  </a:path>
                </a:pathLst>
              </a:custGeom>
              <a:noFill/>
              <a:ln w="9525">
                <a:noFill/>
                <a:round/>
                <a:headEnd/>
                <a:tailEnd/>
              </a:ln>
            </p:spPr>
            <p:txBody>
              <a:bodyPr>
                <a:prstTxWarp prst="textNoShape">
                  <a:avLst/>
                </a:prstTxWarp>
              </a:bodyPr>
              <a:lstStyle/>
              <a:p>
                <a:endParaRPr lang="en-US"/>
              </a:p>
            </p:txBody>
          </p:sp>
          <p:sp>
            <p:nvSpPr>
              <p:cNvPr id="73480" name="Freeform 351"/>
              <p:cNvSpPr>
                <a:spLocks/>
              </p:cNvSpPr>
              <p:nvPr/>
            </p:nvSpPr>
            <p:spPr bwMode="auto">
              <a:xfrm>
                <a:off x="4440" y="1712"/>
                <a:ext cx="6" cy="7"/>
              </a:xfrm>
              <a:custGeom>
                <a:avLst/>
                <a:gdLst>
                  <a:gd name="T0" fmla="*/ 17 w 31"/>
                  <a:gd name="T1" fmla="*/ 36 h 36"/>
                  <a:gd name="T2" fmla="*/ 0 w 31"/>
                  <a:gd name="T3" fmla="*/ 26 h 36"/>
                  <a:gd name="T4" fmla="*/ 11 w 31"/>
                  <a:gd name="T5" fmla="*/ 0 h 36"/>
                  <a:gd name="T6" fmla="*/ 31 w 31"/>
                  <a:gd name="T7" fmla="*/ 9 h 36"/>
                  <a:gd name="T8" fmla="*/ 17 w 31"/>
                  <a:gd name="T9" fmla="*/ 36 h 36"/>
                  <a:gd name="T10" fmla="*/ 0 60000 65536"/>
                  <a:gd name="T11" fmla="*/ 0 60000 65536"/>
                  <a:gd name="T12" fmla="*/ 0 60000 65536"/>
                  <a:gd name="T13" fmla="*/ 0 60000 65536"/>
                  <a:gd name="T14" fmla="*/ 0 60000 65536"/>
                  <a:gd name="T15" fmla="*/ 0 w 31"/>
                  <a:gd name="T16" fmla="*/ 0 h 36"/>
                  <a:gd name="T17" fmla="*/ 31 w 31"/>
                  <a:gd name="T18" fmla="*/ 36 h 36"/>
                </a:gdLst>
                <a:ahLst/>
                <a:cxnLst>
                  <a:cxn ang="T10">
                    <a:pos x="T0" y="T1"/>
                  </a:cxn>
                  <a:cxn ang="T11">
                    <a:pos x="T2" y="T3"/>
                  </a:cxn>
                  <a:cxn ang="T12">
                    <a:pos x="T4" y="T5"/>
                  </a:cxn>
                  <a:cxn ang="T13">
                    <a:pos x="T6" y="T7"/>
                  </a:cxn>
                  <a:cxn ang="T14">
                    <a:pos x="T8" y="T9"/>
                  </a:cxn>
                </a:cxnLst>
                <a:rect l="T15" t="T16" r="T17" b="T18"/>
                <a:pathLst>
                  <a:path w="31" h="36">
                    <a:moveTo>
                      <a:pt x="17" y="36"/>
                    </a:moveTo>
                    <a:lnTo>
                      <a:pt x="0" y="26"/>
                    </a:lnTo>
                    <a:lnTo>
                      <a:pt x="11" y="0"/>
                    </a:lnTo>
                    <a:lnTo>
                      <a:pt x="31" y="9"/>
                    </a:lnTo>
                    <a:lnTo>
                      <a:pt x="17" y="36"/>
                    </a:lnTo>
                    <a:close/>
                  </a:path>
                </a:pathLst>
              </a:custGeom>
              <a:noFill/>
              <a:ln w="9525">
                <a:noFill/>
                <a:round/>
                <a:headEnd/>
                <a:tailEnd/>
              </a:ln>
            </p:spPr>
            <p:txBody>
              <a:bodyPr>
                <a:prstTxWarp prst="textNoShape">
                  <a:avLst/>
                </a:prstTxWarp>
              </a:bodyPr>
              <a:lstStyle/>
              <a:p>
                <a:endParaRPr lang="en-US"/>
              </a:p>
            </p:txBody>
          </p:sp>
          <p:sp>
            <p:nvSpPr>
              <p:cNvPr id="73481" name="Freeform 352"/>
              <p:cNvSpPr>
                <a:spLocks/>
              </p:cNvSpPr>
              <p:nvPr/>
            </p:nvSpPr>
            <p:spPr bwMode="auto">
              <a:xfrm>
                <a:off x="4442" y="1706"/>
                <a:ext cx="7" cy="7"/>
              </a:xfrm>
              <a:custGeom>
                <a:avLst/>
                <a:gdLst>
                  <a:gd name="T0" fmla="*/ 20 w 34"/>
                  <a:gd name="T1" fmla="*/ 37 h 37"/>
                  <a:gd name="T2" fmla="*/ 0 w 34"/>
                  <a:gd name="T3" fmla="*/ 28 h 37"/>
                  <a:gd name="T4" fmla="*/ 17 w 34"/>
                  <a:gd name="T5" fmla="*/ 0 h 37"/>
                  <a:gd name="T6" fmla="*/ 34 w 34"/>
                  <a:gd name="T7" fmla="*/ 11 h 37"/>
                  <a:gd name="T8" fmla="*/ 20 w 34"/>
                  <a:gd name="T9" fmla="*/ 37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20" y="37"/>
                    </a:moveTo>
                    <a:lnTo>
                      <a:pt x="0" y="28"/>
                    </a:lnTo>
                    <a:lnTo>
                      <a:pt x="17" y="0"/>
                    </a:lnTo>
                    <a:lnTo>
                      <a:pt x="34" y="11"/>
                    </a:lnTo>
                    <a:lnTo>
                      <a:pt x="20" y="37"/>
                    </a:lnTo>
                    <a:close/>
                  </a:path>
                </a:pathLst>
              </a:custGeom>
              <a:noFill/>
              <a:ln w="9525">
                <a:noFill/>
                <a:round/>
                <a:headEnd/>
                <a:tailEnd/>
              </a:ln>
            </p:spPr>
            <p:txBody>
              <a:bodyPr>
                <a:prstTxWarp prst="textNoShape">
                  <a:avLst/>
                </a:prstTxWarp>
              </a:bodyPr>
              <a:lstStyle/>
              <a:p>
                <a:endParaRPr lang="en-US"/>
              </a:p>
            </p:txBody>
          </p:sp>
          <p:sp>
            <p:nvSpPr>
              <p:cNvPr id="73482" name="Freeform 353"/>
              <p:cNvSpPr>
                <a:spLocks/>
              </p:cNvSpPr>
              <p:nvPr/>
            </p:nvSpPr>
            <p:spPr bwMode="auto">
              <a:xfrm>
                <a:off x="4445" y="1700"/>
                <a:ext cx="7" cy="8"/>
              </a:xfrm>
              <a:custGeom>
                <a:avLst/>
                <a:gdLst>
                  <a:gd name="T0" fmla="*/ 17 w 35"/>
                  <a:gd name="T1" fmla="*/ 39 h 39"/>
                  <a:gd name="T2" fmla="*/ 0 w 35"/>
                  <a:gd name="T3" fmla="*/ 28 h 39"/>
                  <a:gd name="T4" fmla="*/ 17 w 35"/>
                  <a:gd name="T5" fmla="*/ 0 h 39"/>
                  <a:gd name="T6" fmla="*/ 35 w 35"/>
                  <a:gd name="T7" fmla="*/ 8 h 39"/>
                  <a:gd name="T8" fmla="*/ 17 w 35"/>
                  <a:gd name="T9" fmla="*/ 39 h 39"/>
                  <a:gd name="T10" fmla="*/ 0 60000 65536"/>
                  <a:gd name="T11" fmla="*/ 0 60000 65536"/>
                  <a:gd name="T12" fmla="*/ 0 60000 65536"/>
                  <a:gd name="T13" fmla="*/ 0 60000 65536"/>
                  <a:gd name="T14" fmla="*/ 0 60000 65536"/>
                  <a:gd name="T15" fmla="*/ 0 w 35"/>
                  <a:gd name="T16" fmla="*/ 0 h 39"/>
                  <a:gd name="T17" fmla="*/ 35 w 35"/>
                  <a:gd name="T18" fmla="*/ 39 h 39"/>
                </a:gdLst>
                <a:ahLst/>
                <a:cxnLst>
                  <a:cxn ang="T10">
                    <a:pos x="T0" y="T1"/>
                  </a:cxn>
                  <a:cxn ang="T11">
                    <a:pos x="T2" y="T3"/>
                  </a:cxn>
                  <a:cxn ang="T12">
                    <a:pos x="T4" y="T5"/>
                  </a:cxn>
                  <a:cxn ang="T13">
                    <a:pos x="T6" y="T7"/>
                  </a:cxn>
                  <a:cxn ang="T14">
                    <a:pos x="T8" y="T9"/>
                  </a:cxn>
                </a:cxnLst>
                <a:rect l="T15" t="T16" r="T17" b="T18"/>
                <a:pathLst>
                  <a:path w="35" h="39">
                    <a:moveTo>
                      <a:pt x="17" y="39"/>
                    </a:moveTo>
                    <a:lnTo>
                      <a:pt x="0" y="28"/>
                    </a:lnTo>
                    <a:lnTo>
                      <a:pt x="17" y="0"/>
                    </a:lnTo>
                    <a:lnTo>
                      <a:pt x="35" y="8"/>
                    </a:lnTo>
                    <a:lnTo>
                      <a:pt x="17" y="39"/>
                    </a:lnTo>
                    <a:close/>
                  </a:path>
                </a:pathLst>
              </a:custGeom>
              <a:noFill/>
              <a:ln w="9525">
                <a:noFill/>
                <a:round/>
                <a:headEnd/>
                <a:tailEnd/>
              </a:ln>
            </p:spPr>
            <p:txBody>
              <a:bodyPr>
                <a:prstTxWarp prst="textNoShape">
                  <a:avLst/>
                </a:prstTxWarp>
              </a:bodyPr>
              <a:lstStyle/>
              <a:p>
                <a:endParaRPr lang="en-US"/>
              </a:p>
            </p:txBody>
          </p:sp>
          <p:sp>
            <p:nvSpPr>
              <p:cNvPr id="73483" name="Freeform 354"/>
              <p:cNvSpPr>
                <a:spLocks/>
              </p:cNvSpPr>
              <p:nvPr/>
            </p:nvSpPr>
            <p:spPr bwMode="auto">
              <a:xfrm>
                <a:off x="4449" y="1694"/>
                <a:ext cx="7" cy="8"/>
              </a:xfrm>
              <a:custGeom>
                <a:avLst/>
                <a:gdLst>
                  <a:gd name="T0" fmla="*/ 18 w 37"/>
                  <a:gd name="T1" fmla="*/ 40 h 40"/>
                  <a:gd name="T2" fmla="*/ 0 w 37"/>
                  <a:gd name="T3" fmla="*/ 32 h 40"/>
                  <a:gd name="T4" fmla="*/ 20 w 37"/>
                  <a:gd name="T5" fmla="*/ 0 h 40"/>
                  <a:gd name="T6" fmla="*/ 37 w 37"/>
                  <a:gd name="T7" fmla="*/ 8 h 40"/>
                  <a:gd name="T8" fmla="*/ 18 w 37"/>
                  <a:gd name="T9" fmla="*/ 40 h 40"/>
                  <a:gd name="T10" fmla="*/ 0 60000 65536"/>
                  <a:gd name="T11" fmla="*/ 0 60000 65536"/>
                  <a:gd name="T12" fmla="*/ 0 60000 65536"/>
                  <a:gd name="T13" fmla="*/ 0 60000 65536"/>
                  <a:gd name="T14" fmla="*/ 0 60000 65536"/>
                  <a:gd name="T15" fmla="*/ 0 w 37"/>
                  <a:gd name="T16" fmla="*/ 0 h 40"/>
                  <a:gd name="T17" fmla="*/ 37 w 37"/>
                  <a:gd name="T18" fmla="*/ 40 h 40"/>
                </a:gdLst>
                <a:ahLst/>
                <a:cxnLst>
                  <a:cxn ang="T10">
                    <a:pos x="T0" y="T1"/>
                  </a:cxn>
                  <a:cxn ang="T11">
                    <a:pos x="T2" y="T3"/>
                  </a:cxn>
                  <a:cxn ang="T12">
                    <a:pos x="T4" y="T5"/>
                  </a:cxn>
                  <a:cxn ang="T13">
                    <a:pos x="T6" y="T7"/>
                  </a:cxn>
                  <a:cxn ang="T14">
                    <a:pos x="T8" y="T9"/>
                  </a:cxn>
                </a:cxnLst>
                <a:rect l="T15" t="T16" r="T17" b="T18"/>
                <a:pathLst>
                  <a:path w="37" h="40">
                    <a:moveTo>
                      <a:pt x="18" y="40"/>
                    </a:moveTo>
                    <a:lnTo>
                      <a:pt x="0" y="32"/>
                    </a:lnTo>
                    <a:lnTo>
                      <a:pt x="20" y="0"/>
                    </a:lnTo>
                    <a:lnTo>
                      <a:pt x="37" y="8"/>
                    </a:lnTo>
                    <a:lnTo>
                      <a:pt x="18" y="40"/>
                    </a:lnTo>
                    <a:close/>
                  </a:path>
                </a:pathLst>
              </a:custGeom>
              <a:noFill/>
              <a:ln w="9525">
                <a:noFill/>
                <a:round/>
                <a:headEnd/>
                <a:tailEnd/>
              </a:ln>
            </p:spPr>
            <p:txBody>
              <a:bodyPr>
                <a:prstTxWarp prst="textNoShape">
                  <a:avLst/>
                </a:prstTxWarp>
              </a:bodyPr>
              <a:lstStyle/>
              <a:p>
                <a:endParaRPr lang="en-US"/>
              </a:p>
            </p:txBody>
          </p:sp>
          <p:sp>
            <p:nvSpPr>
              <p:cNvPr id="73484" name="Freeform 355"/>
              <p:cNvSpPr>
                <a:spLocks/>
              </p:cNvSpPr>
              <p:nvPr/>
            </p:nvSpPr>
            <p:spPr bwMode="auto">
              <a:xfrm>
                <a:off x="4453" y="1687"/>
                <a:ext cx="8" cy="9"/>
              </a:xfrm>
              <a:custGeom>
                <a:avLst/>
                <a:gdLst>
                  <a:gd name="T0" fmla="*/ 17 w 41"/>
                  <a:gd name="T1" fmla="*/ 43 h 43"/>
                  <a:gd name="T2" fmla="*/ 0 w 41"/>
                  <a:gd name="T3" fmla="*/ 35 h 43"/>
                  <a:gd name="T4" fmla="*/ 23 w 41"/>
                  <a:gd name="T5" fmla="*/ 0 h 43"/>
                  <a:gd name="T6" fmla="*/ 41 w 41"/>
                  <a:gd name="T7" fmla="*/ 11 h 43"/>
                  <a:gd name="T8" fmla="*/ 17 w 41"/>
                  <a:gd name="T9" fmla="*/ 43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17" y="43"/>
                    </a:moveTo>
                    <a:lnTo>
                      <a:pt x="0" y="35"/>
                    </a:lnTo>
                    <a:lnTo>
                      <a:pt x="23" y="0"/>
                    </a:lnTo>
                    <a:lnTo>
                      <a:pt x="41" y="11"/>
                    </a:lnTo>
                    <a:lnTo>
                      <a:pt x="17" y="43"/>
                    </a:lnTo>
                    <a:close/>
                  </a:path>
                </a:pathLst>
              </a:custGeom>
              <a:noFill/>
              <a:ln w="9525">
                <a:noFill/>
                <a:round/>
                <a:headEnd/>
                <a:tailEnd/>
              </a:ln>
            </p:spPr>
            <p:txBody>
              <a:bodyPr>
                <a:prstTxWarp prst="textNoShape">
                  <a:avLst/>
                </a:prstTxWarp>
              </a:bodyPr>
              <a:lstStyle/>
              <a:p>
                <a:endParaRPr lang="en-US"/>
              </a:p>
            </p:txBody>
          </p:sp>
          <p:sp>
            <p:nvSpPr>
              <p:cNvPr id="73485" name="Freeform 356"/>
              <p:cNvSpPr>
                <a:spLocks/>
              </p:cNvSpPr>
              <p:nvPr/>
            </p:nvSpPr>
            <p:spPr bwMode="auto">
              <a:xfrm>
                <a:off x="4457" y="1680"/>
                <a:ext cx="8" cy="9"/>
              </a:xfrm>
              <a:custGeom>
                <a:avLst/>
                <a:gdLst>
                  <a:gd name="T0" fmla="*/ 18 w 41"/>
                  <a:gd name="T1" fmla="*/ 45 h 45"/>
                  <a:gd name="T2" fmla="*/ 0 w 41"/>
                  <a:gd name="T3" fmla="*/ 34 h 45"/>
                  <a:gd name="T4" fmla="*/ 26 w 41"/>
                  <a:gd name="T5" fmla="*/ 0 h 45"/>
                  <a:gd name="T6" fmla="*/ 41 w 41"/>
                  <a:gd name="T7" fmla="*/ 11 h 45"/>
                  <a:gd name="T8" fmla="*/ 18 w 41"/>
                  <a:gd name="T9" fmla="*/ 45 h 45"/>
                  <a:gd name="T10" fmla="*/ 0 60000 65536"/>
                  <a:gd name="T11" fmla="*/ 0 60000 65536"/>
                  <a:gd name="T12" fmla="*/ 0 60000 65536"/>
                  <a:gd name="T13" fmla="*/ 0 60000 65536"/>
                  <a:gd name="T14" fmla="*/ 0 60000 65536"/>
                  <a:gd name="T15" fmla="*/ 0 w 41"/>
                  <a:gd name="T16" fmla="*/ 0 h 45"/>
                  <a:gd name="T17" fmla="*/ 41 w 41"/>
                  <a:gd name="T18" fmla="*/ 45 h 45"/>
                </a:gdLst>
                <a:ahLst/>
                <a:cxnLst>
                  <a:cxn ang="T10">
                    <a:pos x="T0" y="T1"/>
                  </a:cxn>
                  <a:cxn ang="T11">
                    <a:pos x="T2" y="T3"/>
                  </a:cxn>
                  <a:cxn ang="T12">
                    <a:pos x="T4" y="T5"/>
                  </a:cxn>
                  <a:cxn ang="T13">
                    <a:pos x="T6" y="T7"/>
                  </a:cxn>
                  <a:cxn ang="T14">
                    <a:pos x="T8" y="T9"/>
                  </a:cxn>
                </a:cxnLst>
                <a:rect l="T15" t="T16" r="T17" b="T18"/>
                <a:pathLst>
                  <a:path w="41" h="45">
                    <a:moveTo>
                      <a:pt x="18" y="45"/>
                    </a:moveTo>
                    <a:lnTo>
                      <a:pt x="0" y="34"/>
                    </a:lnTo>
                    <a:lnTo>
                      <a:pt x="26" y="0"/>
                    </a:lnTo>
                    <a:lnTo>
                      <a:pt x="41" y="11"/>
                    </a:lnTo>
                    <a:lnTo>
                      <a:pt x="18" y="45"/>
                    </a:lnTo>
                    <a:close/>
                  </a:path>
                </a:pathLst>
              </a:custGeom>
              <a:noFill/>
              <a:ln w="9525">
                <a:noFill/>
                <a:round/>
                <a:headEnd/>
                <a:tailEnd/>
              </a:ln>
            </p:spPr>
            <p:txBody>
              <a:bodyPr>
                <a:prstTxWarp prst="textNoShape">
                  <a:avLst/>
                </a:prstTxWarp>
              </a:bodyPr>
              <a:lstStyle/>
              <a:p>
                <a:endParaRPr lang="en-US"/>
              </a:p>
            </p:txBody>
          </p:sp>
          <p:sp>
            <p:nvSpPr>
              <p:cNvPr id="73486" name="Freeform 357"/>
              <p:cNvSpPr>
                <a:spLocks/>
              </p:cNvSpPr>
              <p:nvPr/>
            </p:nvSpPr>
            <p:spPr bwMode="auto">
              <a:xfrm>
                <a:off x="4462" y="1673"/>
                <a:ext cx="9" cy="9"/>
              </a:xfrm>
              <a:custGeom>
                <a:avLst/>
                <a:gdLst>
                  <a:gd name="T0" fmla="*/ 15 w 41"/>
                  <a:gd name="T1" fmla="*/ 46 h 46"/>
                  <a:gd name="T2" fmla="*/ 0 w 41"/>
                  <a:gd name="T3" fmla="*/ 35 h 46"/>
                  <a:gd name="T4" fmla="*/ 26 w 41"/>
                  <a:gd name="T5" fmla="*/ 0 h 46"/>
                  <a:gd name="T6" fmla="*/ 41 w 41"/>
                  <a:gd name="T7" fmla="*/ 14 h 46"/>
                  <a:gd name="T8" fmla="*/ 15 w 41"/>
                  <a:gd name="T9" fmla="*/ 46 h 46"/>
                  <a:gd name="T10" fmla="*/ 0 60000 65536"/>
                  <a:gd name="T11" fmla="*/ 0 60000 65536"/>
                  <a:gd name="T12" fmla="*/ 0 60000 65536"/>
                  <a:gd name="T13" fmla="*/ 0 60000 65536"/>
                  <a:gd name="T14" fmla="*/ 0 60000 65536"/>
                  <a:gd name="T15" fmla="*/ 0 w 41"/>
                  <a:gd name="T16" fmla="*/ 0 h 46"/>
                  <a:gd name="T17" fmla="*/ 41 w 41"/>
                  <a:gd name="T18" fmla="*/ 46 h 46"/>
                </a:gdLst>
                <a:ahLst/>
                <a:cxnLst>
                  <a:cxn ang="T10">
                    <a:pos x="T0" y="T1"/>
                  </a:cxn>
                  <a:cxn ang="T11">
                    <a:pos x="T2" y="T3"/>
                  </a:cxn>
                  <a:cxn ang="T12">
                    <a:pos x="T4" y="T5"/>
                  </a:cxn>
                  <a:cxn ang="T13">
                    <a:pos x="T6" y="T7"/>
                  </a:cxn>
                  <a:cxn ang="T14">
                    <a:pos x="T8" y="T9"/>
                  </a:cxn>
                </a:cxnLst>
                <a:rect l="T15" t="T16" r="T17" b="T18"/>
                <a:pathLst>
                  <a:path w="41" h="46">
                    <a:moveTo>
                      <a:pt x="15" y="46"/>
                    </a:moveTo>
                    <a:lnTo>
                      <a:pt x="0" y="35"/>
                    </a:lnTo>
                    <a:lnTo>
                      <a:pt x="26" y="0"/>
                    </a:lnTo>
                    <a:lnTo>
                      <a:pt x="41" y="14"/>
                    </a:lnTo>
                    <a:lnTo>
                      <a:pt x="15" y="46"/>
                    </a:lnTo>
                    <a:close/>
                  </a:path>
                </a:pathLst>
              </a:custGeom>
              <a:noFill/>
              <a:ln w="9525">
                <a:noFill/>
                <a:round/>
                <a:headEnd/>
                <a:tailEnd/>
              </a:ln>
            </p:spPr>
            <p:txBody>
              <a:bodyPr>
                <a:prstTxWarp prst="textNoShape">
                  <a:avLst/>
                </a:prstTxWarp>
              </a:bodyPr>
              <a:lstStyle/>
              <a:p>
                <a:endParaRPr lang="en-US"/>
              </a:p>
            </p:txBody>
          </p:sp>
          <p:sp>
            <p:nvSpPr>
              <p:cNvPr id="73487" name="Freeform 358"/>
              <p:cNvSpPr>
                <a:spLocks/>
              </p:cNvSpPr>
              <p:nvPr/>
            </p:nvSpPr>
            <p:spPr bwMode="auto">
              <a:xfrm>
                <a:off x="4468" y="1666"/>
                <a:ext cx="8" cy="10"/>
              </a:xfrm>
              <a:custGeom>
                <a:avLst/>
                <a:gdLst>
                  <a:gd name="T0" fmla="*/ 15 w 43"/>
                  <a:gd name="T1" fmla="*/ 48 h 48"/>
                  <a:gd name="T2" fmla="*/ 0 w 43"/>
                  <a:gd name="T3" fmla="*/ 34 h 48"/>
                  <a:gd name="T4" fmla="*/ 30 w 43"/>
                  <a:gd name="T5" fmla="*/ 0 h 48"/>
                  <a:gd name="T6" fmla="*/ 43 w 43"/>
                  <a:gd name="T7" fmla="*/ 13 h 48"/>
                  <a:gd name="T8" fmla="*/ 15 w 43"/>
                  <a:gd name="T9" fmla="*/ 48 h 48"/>
                  <a:gd name="T10" fmla="*/ 0 60000 65536"/>
                  <a:gd name="T11" fmla="*/ 0 60000 65536"/>
                  <a:gd name="T12" fmla="*/ 0 60000 65536"/>
                  <a:gd name="T13" fmla="*/ 0 60000 65536"/>
                  <a:gd name="T14" fmla="*/ 0 60000 65536"/>
                  <a:gd name="T15" fmla="*/ 0 w 43"/>
                  <a:gd name="T16" fmla="*/ 0 h 48"/>
                  <a:gd name="T17" fmla="*/ 43 w 43"/>
                  <a:gd name="T18" fmla="*/ 48 h 48"/>
                </a:gdLst>
                <a:ahLst/>
                <a:cxnLst>
                  <a:cxn ang="T10">
                    <a:pos x="T0" y="T1"/>
                  </a:cxn>
                  <a:cxn ang="T11">
                    <a:pos x="T2" y="T3"/>
                  </a:cxn>
                  <a:cxn ang="T12">
                    <a:pos x="T4" y="T5"/>
                  </a:cxn>
                  <a:cxn ang="T13">
                    <a:pos x="T6" y="T7"/>
                  </a:cxn>
                  <a:cxn ang="T14">
                    <a:pos x="T8" y="T9"/>
                  </a:cxn>
                </a:cxnLst>
                <a:rect l="T15" t="T16" r="T17" b="T18"/>
                <a:pathLst>
                  <a:path w="43" h="48">
                    <a:moveTo>
                      <a:pt x="15" y="48"/>
                    </a:moveTo>
                    <a:lnTo>
                      <a:pt x="0" y="34"/>
                    </a:lnTo>
                    <a:lnTo>
                      <a:pt x="30" y="0"/>
                    </a:lnTo>
                    <a:lnTo>
                      <a:pt x="43" y="13"/>
                    </a:lnTo>
                    <a:lnTo>
                      <a:pt x="15" y="48"/>
                    </a:lnTo>
                    <a:close/>
                  </a:path>
                </a:pathLst>
              </a:custGeom>
              <a:noFill/>
              <a:ln w="9525">
                <a:noFill/>
                <a:round/>
                <a:headEnd/>
                <a:tailEnd/>
              </a:ln>
            </p:spPr>
            <p:txBody>
              <a:bodyPr>
                <a:prstTxWarp prst="textNoShape">
                  <a:avLst/>
                </a:prstTxWarp>
              </a:bodyPr>
              <a:lstStyle/>
              <a:p>
                <a:endParaRPr lang="en-US"/>
              </a:p>
            </p:txBody>
          </p:sp>
          <p:sp>
            <p:nvSpPr>
              <p:cNvPr id="73488" name="Freeform 359"/>
              <p:cNvSpPr>
                <a:spLocks/>
              </p:cNvSpPr>
              <p:nvPr/>
            </p:nvSpPr>
            <p:spPr bwMode="auto">
              <a:xfrm>
                <a:off x="4474" y="1659"/>
                <a:ext cx="8" cy="10"/>
              </a:xfrm>
              <a:custGeom>
                <a:avLst/>
                <a:gdLst>
                  <a:gd name="T0" fmla="*/ 13 w 43"/>
                  <a:gd name="T1" fmla="*/ 49 h 49"/>
                  <a:gd name="T2" fmla="*/ 0 w 43"/>
                  <a:gd name="T3" fmla="*/ 36 h 49"/>
                  <a:gd name="T4" fmla="*/ 28 w 43"/>
                  <a:gd name="T5" fmla="*/ 0 h 49"/>
                  <a:gd name="T6" fmla="*/ 43 w 43"/>
                  <a:gd name="T7" fmla="*/ 15 h 49"/>
                  <a:gd name="T8" fmla="*/ 13 w 43"/>
                  <a:gd name="T9" fmla="*/ 49 h 49"/>
                  <a:gd name="T10" fmla="*/ 0 60000 65536"/>
                  <a:gd name="T11" fmla="*/ 0 60000 65536"/>
                  <a:gd name="T12" fmla="*/ 0 60000 65536"/>
                  <a:gd name="T13" fmla="*/ 0 60000 65536"/>
                  <a:gd name="T14" fmla="*/ 0 60000 65536"/>
                  <a:gd name="T15" fmla="*/ 0 w 43"/>
                  <a:gd name="T16" fmla="*/ 0 h 49"/>
                  <a:gd name="T17" fmla="*/ 43 w 43"/>
                  <a:gd name="T18" fmla="*/ 49 h 49"/>
                </a:gdLst>
                <a:ahLst/>
                <a:cxnLst>
                  <a:cxn ang="T10">
                    <a:pos x="T0" y="T1"/>
                  </a:cxn>
                  <a:cxn ang="T11">
                    <a:pos x="T2" y="T3"/>
                  </a:cxn>
                  <a:cxn ang="T12">
                    <a:pos x="T4" y="T5"/>
                  </a:cxn>
                  <a:cxn ang="T13">
                    <a:pos x="T6" y="T7"/>
                  </a:cxn>
                  <a:cxn ang="T14">
                    <a:pos x="T8" y="T9"/>
                  </a:cxn>
                </a:cxnLst>
                <a:rect l="T15" t="T16" r="T17" b="T18"/>
                <a:pathLst>
                  <a:path w="43" h="49">
                    <a:moveTo>
                      <a:pt x="13" y="49"/>
                    </a:moveTo>
                    <a:lnTo>
                      <a:pt x="0" y="36"/>
                    </a:lnTo>
                    <a:lnTo>
                      <a:pt x="28" y="0"/>
                    </a:lnTo>
                    <a:lnTo>
                      <a:pt x="43" y="15"/>
                    </a:lnTo>
                    <a:lnTo>
                      <a:pt x="13" y="49"/>
                    </a:lnTo>
                    <a:close/>
                  </a:path>
                </a:pathLst>
              </a:custGeom>
              <a:noFill/>
              <a:ln w="9525">
                <a:noFill/>
                <a:round/>
                <a:headEnd/>
                <a:tailEnd/>
              </a:ln>
            </p:spPr>
            <p:txBody>
              <a:bodyPr>
                <a:prstTxWarp prst="textNoShape">
                  <a:avLst/>
                </a:prstTxWarp>
              </a:bodyPr>
              <a:lstStyle/>
              <a:p>
                <a:endParaRPr lang="en-US"/>
              </a:p>
            </p:txBody>
          </p:sp>
          <p:sp>
            <p:nvSpPr>
              <p:cNvPr id="73489" name="Freeform 360"/>
              <p:cNvSpPr>
                <a:spLocks/>
              </p:cNvSpPr>
              <p:nvPr/>
            </p:nvSpPr>
            <p:spPr bwMode="auto">
              <a:xfrm>
                <a:off x="4479" y="1652"/>
                <a:ext cx="10" cy="10"/>
              </a:xfrm>
              <a:custGeom>
                <a:avLst/>
                <a:gdLst>
                  <a:gd name="T0" fmla="*/ 15 w 47"/>
                  <a:gd name="T1" fmla="*/ 49 h 49"/>
                  <a:gd name="T2" fmla="*/ 0 w 47"/>
                  <a:gd name="T3" fmla="*/ 34 h 49"/>
                  <a:gd name="T4" fmla="*/ 34 w 47"/>
                  <a:gd name="T5" fmla="*/ 0 h 49"/>
                  <a:gd name="T6" fmla="*/ 47 w 47"/>
                  <a:gd name="T7" fmla="*/ 15 h 49"/>
                  <a:gd name="T8" fmla="*/ 15 w 47"/>
                  <a:gd name="T9" fmla="*/ 49 h 49"/>
                  <a:gd name="T10" fmla="*/ 0 60000 65536"/>
                  <a:gd name="T11" fmla="*/ 0 60000 65536"/>
                  <a:gd name="T12" fmla="*/ 0 60000 65536"/>
                  <a:gd name="T13" fmla="*/ 0 60000 65536"/>
                  <a:gd name="T14" fmla="*/ 0 60000 65536"/>
                  <a:gd name="T15" fmla="*/ 0 w 47"/>
                  <a:gd name="T16" fmla="*/ 0 h 49"/>
                  <a:gd name="T17" fmla="*/ 47 w 47"/>
                  <a:gd name="T18" fmla="*/ 49 h 49"/>
                </a:gdLst>
                <a:ahLst/>
                <a:cxnLst>
                  <a:cxn ang="T10">
                    <a:pos x="T0" y="T1"/>
                  </a:cxn>
                  <a:cxn ang="T11">
                    <a:pos x="T2" y="T3"/>
                  </a:cxn>
                  <a:cxn ang="T12">
                    <a:pos x="T4" y="T5"/>
                  </a:cxn>
                  <a:cxn ang="T13">
                    <a:pos x="T6" y="T7"/>
                  </a:cxn>
                  <a:cxn ang="T14">
                    <a:pos x="T8" y="T9"/>
                  </a:cxn>
                </a:cxnLst>
                <a:rect l="T15" t="T16" r="T17" b="T18"/>
                <a:pathLst>
                  <a:path w="47" h="49">
                    <a:moveTo>
                      <a:pt x="15" y="49"/>
                    </a:moveTo>
                    <a:lnTo>
                      <a:pt x="0" y="34"/>
                    </a:lnTo>
                    <a:lnTo>
                      <a:pt x="34" y="0"/>
                    </a:lnTo>
                    <a:lnTo>
                      <a:pt x="47" y="15"/>
                    </a:lnTo>
                    <a:lnTo>
                      <a:pt x="15" y="49"/>
                    </a:lnTo>
                    <a:close/>
                  </a:path>
                </a:pathLst>
              </a:custGeom>
              <a:noFill/>
              <a:ln w="9525">
                <a:noFill/>
                <a:round/>
                <a:headEnd/>
                <a:tailEnd/>
              </a:ln>
            </p:spPr>
            <p:txBody>
              <a:bodyPr>
                <a:prstTxWarp prst="textNoShape">
                  <a:avLst/>
                </a:prstTxWarp>
              </a:bodyPr>
              <a:lstStyle/>
              <a:p>
                <a:endParaRPr lang="en-US"/>
              </a:p>
            </p:txBody>
          </p:sp>
          <p:sp>
            <p:nvSpPr>
              <p:cNvPr id="73490" name="Freeform 361"/>
              <p:cNvSpPr>
                <a:spLocks/>
              </p:cNvSpPr>
              <p:nvPr/>
            </p:nvSpPr>
            <p:spPr bwMode="auto">
              <a:xfrm>
                <a:off x="4486" y="1646"/>
                <a:ext cx="9" cy="9"/>
              </a:xfrm>
              <a:custGeom>
                <a:avLst/>
                <a:gdLst>
                  <a:gd name="T0" fmla="*/ 13 w 47"/>
                  <a:gd name="T1" fmla="*/ 46 h 46"/>
                  <a:gd name="T2" fmla="*/ 0 w 47"/>
                  <a:gd name="T3" fmla="*/ 31 h 46"/>
                  <a:gd name="T4" fmla="*/ 32 w 47"/>
                  <a:gd name="T5" fmla="*/ 0 h 46"/>
                  <a:gd name="T6" fmla="*/ 35 w 47"/>
                  <a:gd name="T7" fmla="*/ 0 h 46"/>
                  <a:gd name="T8" fmla="*/ 47 w 47"/>
                  <a:gd name="T9" fmla="*/ 14 h 46"/>
                  <a:gd name="T10" fmla="*/ 13 w 47"/>
                  <a:gd name="T11" fmla="*/ 46 h 46"/>
                  <a:gd name="T12" fmla="*/ 0 60000 65536"/>
                  <a:gd name="T13" fmla="*/ 0 60000 65536"/>
                  <a:gd name="T14" fmla="*/ 0 60000 65536"/>
                  <a:gd name="T15" fmla="*/ 0 60000 65536"/>
                  <a:gd name="T16" fmla="*/ 0 60000 65536"/>
                  <a:gd name="T17" fmla="*/ 0 60000 65536"/>
                  <a:gd name="T18" fmla="*/ 0 w 47"/>
                  <a:gd name="T19" fmla="*/ 0 h 46"/>
                  <a:gd name="T20" fmla="*/ 47 w 47"/>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47" h="46">
                    <a:moveTo>
                      <a:pt x="13" y="46"/>
                    </a:moveTo>
                    <a:lnTo>
                      <a:pt x="0" y="31"/>
                    </a:lnTo>
                    <a:lnTo>
                      <a:pt x="32" y="0"/>
                    </a:lnTo>
                    <a:lnTo>
                      <a:pt x="35" y="0"/>
                    </a:lnTo>
                    <a:lnTo>
                      <a:pt x="47" y="14"/>
                    </a:lnTo>
                    <a:lnTo>
                      <a:pt x="13" y="46"/>
                    </a:lnTo>
                    <a:close/>
                  </a:path>
                </a:pathLst>
              </a:custGeom>
              <a:noFill/>
              <a:ln w="9525">
                <a:noFill/>
                <a:round/>
                <a:headEnd/>
                <a:tailEnd/>
              </a:ln>
            </p:spPr>
            <p:txBody>
              <a:bodyPr>
                <a:prstTxWarp prst="textNoShape">
                  <a:avLst/>
                </a:prstTxWarp>
              </a:bodyPr>
              <a:lstStyle/>
              <a:p>
                <a:endParaRPr lang="en-US"/>
              </a:p>
            </p:txBody>
          </p:sp>
          <p:sp>
            <p:nvSpPr>
              <p:cNvPr id="73491" name="Freeform 362"/>
              <p:cNvSpPr>
                <a:spLocks/>
              </p:cNvSpPr>
              <p:nvPr/>
            </p:nvSpPr>
            <p:spPr bwMode="auto">
              <a:xfrm>
                <a:off x="4493" y="1640"/>
                <a:ext cx="10" cy="9"/>
              </a:xfrm>
              <a:custGeom>
                <a:avLst/>
                <a:gdLst>
                  <a:gd name="T0" fmla="*/ 12 w 49"/>
                  <a:gd name="T1" fmla="*/ 46 h 46"/>
                  <a:gd name="T2" fmla="*/ 0 w 49"/>
                  <a:gd name="T3" fmla="*/ 32 h 46"/>
                  <a:gd name="T4" fmla="*/ 34 w 49"/>
                  <a:gd name="T5" fmla="*/ 0 h 46"/>
                  <a:gd name="T6" fmla="*/ 49 w 49"/>
                  <a:gd name="T7" fmla="*/ 15 h 46"/>
                  <a:gd name="T8" fmla="*/ 12 w 49"/>
                  <a:gd name="T9" fmla="*/ 46 h 46"/>
                  <a:gd name="T10" fmla="*/ 0 60000 65536"/>
                  <a:gd name="T11" fmla="*/ 0 60000 65536"/>
                  <a:gd name="T12" fmla="*/ 0 60000 65536"/>
                  <a:gd name="T13" fmla="*/ 0 60000 65536"/>
                  <a:gd name="T14" fmla="*/ 0 60000 65536"/>
                  <a:gd name="T15" fmla="*/ 0 w 49"/>
                  <a:gd name="T16" fmla="*/ 0 h 46"/>
                  <a:gd name="T17" fmla="*/ 49 w 49"/>
                  <a:gd name="T18" fmla="*/ 46 h 46"/>
                </a:gdLst>
                <a:ahLst/>
                <a:cxnLst>
                  <a:cxn ang="T10">
                    <a:pos x="T0" y="T1"/>
                  </a:cxn>
                  <a:cxn ang="T11">
                    <a:pos x="T2" y="T3"/>
                  </a:cxn>
                  <a:cxn ang="T12">
                    <a:pos x="T4" y="T5"/>
                  </a:cxn>
                  <a:cxn ang="T13">
                    <a:pos x="T6" y="T7"/>
                  </a:cxn>
                  <a:cxn ang="T14">
                    <a:pos x="T8" y="T9"/>
                  </a:cxn>
                </a:cxnLst>
                <a:rect l="T15" t="T16" r="T17" b="T18"/>
                <a:pathLst>
                  <a:path w="49" h="46">
                    <a:moveTo>
                      <a:pt x="12" y="46"/>
                    </a:moveTo>
                    <a:lnTo>
                      <a:pt x="0" y="32"/>
                    </a:lnTo>
                    <a:lnTo>
                      <a:pt x="34" y="0"/>
                    </a:lnTo>
                    <a:lnTo>
                      <a:pt x="49" y="15"/>
                    </a:lnTo>
                    <a:lnTo>
                      <a:pt x="12" y="46"/>
                    </a:lnTo>
                    <a:close/>
                  </a:path>
                </a:pathLst>
              </a:custGeom>
              <a:noFill/>
              <a:ln w="9525">
                <a:noFill/>
                <a:round/>
                <a:headEnd/>
                <a:tailEnd/>
              </a:ln>
            </p:spPr>
            <p:txBody>
              <a:bodyPr>
                <a:prstTxWarp prst="textNoShape">
                  <a:avLst/>
                </a:prstTxWarp>
              </a:bodyPr>
              <a:lstStyle/>
              <a:p>
                <a:endParaRPr lang="en-US"/>
              </a:p>
            </p:txBody>
          </p:sp>
          <p:sp>
            <p:nvSpPr>
              <p:cNvPr id="73492" name="Freeform 363"/>
              <p:cNvSpPr>
                <a:spLocks/>
              </p:cNvSpPr>
              <p:nvPr/>
            </p:nvSpPr>
            <p:spPr bwMode="auto">
              <a:xfrm>
                <a:off x="4500" y="1634"/>
                <a:ext cx="10" cy="9"/>
              </a:xfrm>
              <a:custGeom>
                <a:avLst/>
                <a:gdLst>
                  <a:gd name="T0" fmla="*/ 15 w 52"/>
                  <a:gd name="T1" fmla="*/ 43 h 43"/>
                  <a:gd name="T2" fmla="*/ 0 w 52"/>
                  <a:gd name="T3" fmla="*/ 28 h 43"/>
                  <a:gd name="T4" fmla="*/ 38 w 52"/>
                  <a:gd name="T5" fmla="*/ 0 h 43"/>
                  <a:gd name="T6" fmla="*/ 52 w 52"/>
                  <a:gd name="T7" fmla="*/ 13 h 43"/>
                  <a:gd name="T8" fmla="*/ 15 w 52"/>
                  <a:gd name="T9" fmla="*/ 43 h 43"/>
                  <a:gd name="T10" fmla="*/ 0 60000 65536"/>
                  <a:gd name="T11" fmla="*/ 0 60000 65536"/>
                  <a:gd name="T12" fmla="*/ 0 60000 65536"/>
                  <a:gd name="T13" fmla="*/ 0 60000 65536"/>
                  <a:gd name="T14" fmla="*/ 0 60000 65536"/>
                  <a:gd name="T15" fmla="*/ 0 w 52"/>
                  <a:gd name="T16" fmla="*/ 0 h 43"/>
                  <a:gd name="T17" fmla="*/ 52 w 52"/>
                  <a:gd name="T18" fmla="*/ 43 h 43"/>
                </a:gdLst>
                <a:ahLst/>
                <a:cxnLst>
                  <a:cxn ang="T10">
                    <a:pos x="T0" y="T1"/>
                  </a:cxn>
                  <a:cxn ang="T11">
                    <a:pos x="T2" y="T3"/>
                  </a:cxn>
                  <a:cxn ang="T12">
                    <a:pos x="T4" y="T5"/>
                  </a:cxn>
                  <a:cxn ang="T13">
                    <a:pos x="T6" y="T7"/>
                  </a:cxn>
                  <a:cxn ang="T14">
                    <a:pos x="T8" y="T9"/>
                  </a:cxn>
                </a:cxnLst>
                <a:rect l="T15" t="T16" r="T17" b="T18"/>
                <a:pathLst>
                  <a:path w="52" h="43">
                    <a:moveTo>
                      <a:pt x="15" y="43"/>
                    </a:moveTo>
                    <a:lnTo>
                      <a:pt x="0" y="28"/>
                    </a:lnTo>
                    <a:lnTo>
                      <a:pt x="38" y="0"/>
                    </a:lnTo>
                    <a:lnTo>
                      <a:pt x="52" y="13"/>
                    </a:lnTo>
                    <a:lnTo>
                      <a:pt x="15" y="43"/>
                    </a:lnTo>
                    <a:close/>
                  </a:path>
                </a:pathLst>
              </a:custGeom>
              <a:noFill/>
              <a:ln w="9525">
                <a:noFill/>
                <a:round/>
                <a:headEnd/>
                <a:tailEnd/>
              </a:ln>
            </p:spPr>
            <p:txBody>
              <a:bodyPr>
                <a:prstTxWarp prst="textNoShape">
                  <a:avLst/>
                </a:prstTxWarp>
              </a:bodyPr>
              <a:lstStyle/>
              <a:p>
                <a:endParaRPr lang="en-US"/>
              </a:p>
            </p:txBody>
          </p:sp>
          <p:sp>
            <p:nvSpPr>
              <p:cNvPr id="73493" name="Freeform 364"/>
              <p:cNvSpPr>
                <a:spLocks/>
              </p:cNvSpPr>
              <p:nvPr/>
            </p:nvSpPr>
            <p:spPr bwMode="auto">
              <a:xfrm>
                <a:off x="4507" y="1628"/>
                <a:ext cx="11" cy="9"/>
              </a:xfrm>
              <a:custGeom>
                <a:avLst/>
                <a:gdLst>
                  <a:gd name="T0" fmla="*/ 14 w 52"/>
                  <a:gd name="T1" fmla="*/ 43 h 43"/>
                  <a:gd name="T2" fmla="*/ 0 w 52"/>
                  <a:gd name="T3" fmla="*/ 30 h 43"/>
                  <a:gd name="T4" fmla="*/ 41 w 52"/>
                  <a:gd name="T5" fmla="*/ 0 h 43"/>
                  <a:gd name="T6" fmla="*/ 52 w 52"/>
                  <a:gd name="T7" fmla="*/ 17 h 43"/>
                  <a:gd name="T8" fmla="*/ 14 w 52"/>
                  <a:gd name="T9" fmla="*/ 43 h 43"/>
                  <a:gd name="T10" fmla="*/ 0 60000 65536"/>
                  <a:gd name="T11" fmla="*/ 0 60000 65536"/>
                  <a:gd name="T12" fmla="*/ 0 60000 65536"/>
                  <a:gd name="T13" fmla="*/ 0 60000 65536"/>
                  <a:gd name="T14" fmla="*/ 0 60000 65536"/>
                  <a:gd name="T15" fmla="*/ 0 w 52"/>
                  <a:gd name="T16" fmla="*/ 0 h 43"/>
                  <a:gd name="T17" fmla="*/ 52 w 52"/>
                  <a:gd name="T18" fmla="*/ 43 h 43"/>
                </a:gdLst>
                <a:ahLst/>
                <a:cxnLst>
                  <a:cxn ang="T10">
                    <a:pos x="T0" y="T1"/>
                  </a:cxn>
                  <a:cxn ang="T11">
                    <a:pos x="T2" y="T3"/>
                  </a:cxn>
                  <a:cxn ang="T12">
                    <a:pos x="T4" y="T5"/>
                  </a:cxn>
                  <a:cxn ang="T13">
                    <a:pos x="T6" y="T7"/>
                  </a:cxn>
                  <a:cxn ang="T14">
                    <a:pos x="T8" y="T9"/>
                  </a:cxn>
                </a:cxnLst>
                <a:rect l="T15" t="T16" r="T17" b="T18"/>
                <a:pathLst>
                  <a:path w="52" h="43">
                    <a:moveTo>
                      <a:pt x="14" y="43"/>
                    </a:moveTo>
                    <a:lnTo>
                      <a:pt x="0" y="30"/>
                    </a:lnTo>
                    <a:lnTo>
                      <a:pt x="41" y="0"/>
                    </a:lnTo>
                    <a:lnTo>
                      <a:pt x="52" y="17"/>
                    </a:lnTo>
                    <a:lnTo>
                      <a:pt x="14" y="43"/>
                    </a:lnTo>
                    <a:close/>
                  </a:path>
                </a:pathLst>
              </a:custGeom>
              <a:noFill/>
              <a:ln w="9525">
                <a:noFill/>
                <a:round/>
                <a:headEnd/>
                <a:tailEnd/>
              </a:ln>
            </p:spPr>
            <p:txBody>
              <a:bodyPr>
                <a:prstTxWarp prst="textNoShape">
                  <a:avLst/>
                </a:prstTxWarp>
              </a:bodyPr>
              <a:lstStyle/>
              <a:p>
                <a:endParaRPr lang="en-US"/>
              </a:p>
            </p:txBody>
          </p:sp>
          <p:sp>
            <p:nvSpPr>
              <p:cNvPr id="73494" name="Freeform 365"/>
              <p:cNvSpPr>
                <a:spLocks/>
              </p:cNvSpPr>
              <p:nvPr/>
            </p:nvSpPr>
            <p:spPr bwMode="auto">
              <a:xfrm>
                <a:off x="4516" y="1624"/>
                <a:ext cx="10" cy="8"/>
              </a:xfrm>
              <a:custGeom>
                <a:avLst/>
                <a:gdLst>
                  <a:gd name="T0" fmla="*/ 11 w 52"/>
                  <a:gd name="T1" fmla="*/ 40 h 40"/>
                  <a:gd name="T2" fmla="*/ 0 w 52"/>
                  <a:gd name="T3" fmla="*/ 23 h 40"/>
                  <a:gd name="T4" fmla="*/ 43 w 52"/>
                  <a:gd name="T5" fmla="*/ 0 h 40"/>
                  <a:gd name="T6" fmla="*/ 52 w 52"/>
                  <a:gd name="T7" fmla="*/ 17 h 40"/>
                  <a:gd name="T8" fmla="*/ 11 w 52"/>
                  <a:gd name="T9" fmla="*/ 40 h 40"/>
                  <a:gd name="T10" fmla="*/ 0 60000 65536"/>
                  <a:gd name="T11" fmla="*/ 0 60000 65536"/>
                  <a:gd name="T12" fmla="*/ 0 60000 65536"/>
                  <a:gd name="T13" fmla="*/ 0 60000 65536"/>
                  <a:gd name="T14" fmla="*/ 0 60000 65536"/>
                  <a:gd name="T15" fmla="*/ 0 w 52"/>
                  <a:gd name="T16" fmla="*/ 0 h 40"/>
                  <a:gd name="T17" fmla="*/ 52 w 52"/>
                  <a:gd name="T18" fmla="*/ 40 h 40"/>
                </a:gdLst>
                <a:ahLst/>
                <a:cxnLst>
                  <a:cxn ang="T10">
                    <a:pos x="T0" y="T1"/>
                  </a:cxn>
                  <a:cxn ang="T11">
                    <a:pos x="T2" y="T3"/>
                  </a:cxn>
                  <a:cxn ang="T12">
                    <a:pos x="T4" y="T5"/>
                  </a:cxn>
                  <a:cxn ang="T13">
                    <a:pos x="T6" y="T7"/>
                  </a:cxn>
                  <a:cxn ang="T14">
                    <a:pos x="T8" y="T9"/>
                  </a:cxn>
                </a:cxnLst>
                <a:rect l="T15" t="T16" r="T17" b="T18"/>
                <a:pathLst>
                  <a:path w="52" h="40">
                    <a:moveTo>
                      <a:pt x="11" y="40"/>
                    </a:moveTo>
                    <a:lnTo>
                      <a:pt x="0" y="23"/>
                    </a:lnTo>
                    <a:lnTo>
                      <a:pt x="43" y="0"/>
                    </a:lnTo>
                    <a:lnTo>
                      <a:pt x="52" y="17"/>
                    </a:lnTo>
                    <a:lnTo>
                      <a:pt x="11" y="40"/>
                    </a:lnTo>
                    <a:close/>
                  </a:path>
                </a:pathLst>
              </a:custGeom>
              <a:noFill/>
              <a:ln w="9525">
                <a:noFill/>
                <a:round/>
                <a:headEnd/>
                <a:tailEnd/>
              </a:ln>
            </p:spPr>
            <p:txBody>
              <a:bodyPr>
                <a:prstTxWarp prst="textNoShape">
                  <a:avLst/>
                </a:prstTxWarp>
              </a:bodyPr>
              <a:lstStyle/>
              <a:p>
                <a:endParaRPr lang="en-US"/>
              </a:p>
            </p:txBody>
          </p:sp>
          <p:sp>
            <p:nvSpPr>
              <p:cNvPr id="73495" name="Freeform 366"/>
              <p:cNvSpPr>
                <a:spLocks/>
              </p:cNvSpPr>
              <p:nvPr/>
            </p:nvSpPr>
            <p:spPr bwMode="auto">
              <a:xfrm>
                <a:off x="4524" y="1619"/>
                <a:ext cx="11" cy="8"/>
              </a:xfrm>
              <a:custGeom>
                <a:avLst/>
                <a:gdLst>
                  <a:gd name="T0" fmla="*/ 9 w 52"/>
                  <a:gd name="T1" fmla="*/ 39 h 39"/>
                  <a:gd name="T2" fmla="*/ 0 w 52"/>
                  <a:gd name="T3" fmla="*/ 22 h 39"/>
                  <a:gd name="T4" fmla="*/ 43 w 52"/>
                  <a:gd name="T5" fmla="*/ 0 h 39"/>
                  <a:gd name="T6" fmla="*/ 52 w 52"/>
                  <a:gd name="T7" fmla="*/ 17 h 39"/>
                  <a:gd name="T8" fmla="*/ 9 w 52"/>
                  <a:gd name="T9" fmla="*/ 39 h 39"/>
                  <a:gd name="T10" fmla="*/ 0 60000 65536"/>
                  <a:gd name="T11" fmla="*/ 0 60000 65536"/>
                  <a:gd name="T12" fmla="*/ 0 60000 65536"/>
                  <a:gd name="T13" fmla="*/ 0 60000 65536"/>
                  <a:gd name="T14" fmla="*/ 0 60000 65536"/>
                  <a:gd name="T15" fmla="*/ 0 w 52"/>
                  <a:gd name="T16" fmla="*/ 0 h 39"/>
                  <a:gd name="T17" fmla="*/ 52 w 52"/>
                  <a:gd name="T18" fmla="*/ 39 h 39"/>
                </a:gdLst>
                <a:ahLst/>
                <a:cxnLst>
                  <a:cxn ang="T10">
                    <a:pos x="T0" y="T1"/>
                  </a:cxn>
                  <a:cxn ang="T11">
                    <a:pos x="T2" y="T3"/>
                  </a:cxn>
                  <a:cxn ang="T12">
                    <a:pos x="T4" y="T5"/>
                  </a:cxn>
                  <a:cxn ang="T13">
                    <a:pos x="T6" y="T7"/>
                  </a:cxn>
                  <a:cxn ang="T14">
                    <a:pos x="T8" y="T9"/>
                  </a:cxn>
                </a:cxnLst>
                <a:rect l="T15" t="T16" r="T17" b="T18"/>
                <a:pathLst>
                  <a:path w="52" h="39">
                    <a:moveTo>
                      <a:pt x="9" y="39"/>
                    </a:moveTo>
                    <a:lnTo>
                      <a:pt x="0" y="22"/>
                    </a:lnTo>
                    <a:lnTo>
                      <a:pt x="43" y="0"/>
                    </a:lnTo>
                    <a:lnTo>
                      <a:pt x="52" y="17"/>
                    </a:lnTo>
                    <a:lnTo>
                      <a:pt x="9" y="39"/>
                    </a:lnTo>
                    <a:close/>
                  </a:path>
                </a:pathLst>
              </a:custGeom>
              <a:noFill/>
              <a:ln w="9525">
                <a:noFill/>
                <a:round/>
                <a:headEnd/>
                <a:tailEnd/>
              </a:ln>
            </p:spPr>
            <p:txBody>
              <a:bodyPr>
                <a:prstTxWarp prst="textNoShape">
                  <a:avLst/>
                </a:prstTxWarp>
              </a:bodyPr>
              <a:lstStyle/>
              <a:p>
                <a:endParaRPr lang="en-US"/>
              </a:p>
            </p:txBody>
          </p:sp>
          <p:sp>
            <p:nvSpPr>
              <p:cNvPr id="73496" name="Freeform 367"/>
              <p:cNvSpPr>
                <a:spLocks/>
              </p:cNvSpPr>
              <p:nvPr/>
            </p:nvSpPr>
            <p:spPr bwMode="auto">
              <a:xfrm>
                <a:off x="4533" y="1616"/>
                <a:ext cx="11" cy="7"/>
              </a:xfrm>
              <a:custGeom>
                <a:avLst/>
                <a:gdLst>
                  <a:gd name="T0" fmla="*/ 9 w 55"/>
                  <a:gd name="T1" fmla="*/ 35 h 35"/>
                  <a:gd name="T2" fmla="*/ 0 w 55"/>
                  <a:gd name="T3" fmla="*/ 18 h 35"/>
                  <a:gd name="T4" fmla="*/ 46 w 55"/>
                  <a:gd name="T5" fmla="*/ 0 h 35"/>
                  <a:gd name="T6" fmla="*/ 55 w 55"/>
                  <a:gd name="T7" fmla="*/ 18 h 35"/>
                  <a:gd name="T8" fmla="*/ 9 w 55"/>
                  <a:gd name="T9" fmla="*/ 35 h 35"/>
                  <a:gd name="T10" fmla="*/ 0 60000 65536"/>
                  <a:gd name="T11" fmla="*/ 0 60000 65536"/>
                  <a:gd name="T12" fmla="*/ 0 60000 65536"/>
                  <a:gd name="T13" fmla="*/ 0 60000 65536"/>
                  <a:gd name="T14" fmla="*/ 0 60000 65536"/>
                  <a:gd name="T15" fmla="*/ 0 w 55"/>
                  <a:gd name="T16" fmla="*/ 0 h 35"/>
                  <a:gd name="T17" fmla="*/ 55 w 55"/>
                  <a:gd name="T18" fmla="*/ 35 h 35"/>
                </a:gdLst>
                <a:ahLst/>
                <a:cxnLst>
                  <a:cxn ang="T10">
                    <a:pos x="T0" y="T1"/>
                  </a:cxn>
                  <a:cxn ang="T11">
                    <a:pos x="T2" y="T3"/>
                  </a:cxn>
                  <a:cxn ang="T12">
                    <a:pos x="T4" y="T5"/>
                  </a:cxn>
                  <a:cxn ang="T13">
                    <a:pos x="T6" y="T7"/>
                  </a:cxn>
                  <a:cxn ang="T14">
                    <a:pos x="T8" y="T9"/>
                  </a:cxn>
                </a:cxnLst>
                <a:rect l="T15" t="T16" r="T17" b="T18"/>
                <a:pathLst>
                  <a:path w="55" h="35">
                    <a:moveTo>
                      <a:pt x="9" y="35"/>
                    </a:moveTo>
                    <a:lnTo>
                      <a:pt x="0" y="18"/>
                    </a:lnTo>
                    <a:lnTo>
                      <a:pt x="46" y="0"/>
                    </a:lnTo>
                    <a:lnTo>
                      <a:pt x="55" y="18"/>
                    </a:lnTo>
                    <a:lnTo>
                      <a:pt x="9" y="35"/>
                    </a:lnTo>
                    <a:close/>
                  </a:path>
                </a:pathLst>
              </a:custGeom>
              <a:noFill/>
              <a:ln w="9525">
                <a:noFill/>
                <a:round/>
                <a:headEnd/>
                <a:tailEnd/>
              </a:ln>
            </p:spPr>
            <p:txBody>
              <a:bodyPr>
                <a:prstTxWarp prst="textNoShape">
                  <a:avLst/>
                </a:prstTxWarp>
              </a:bodyPr>
              <a:lstStyle/>
              <a:p>
                <a:endParaRPr lang="en-US"/>
              </a:p>
            </p:txBody>
          </p:sp>
          <p:sp>
            <p:nvSpPr>
              <p:cNvPr id="73497" name="Freeform 368"/>
              <p:cNvSpPr>
                <a:spLocks/>
              </p:cNvSpPr>
              <p:nvPr/>
            </p:nvSpPr>
            <p:spPr bwMode="auto">
              <a:xfrm>
                <a:off x="4542" y="1612"/>
                <a:ext cx="11" cy="7"/>
              </a:xfrm>
              <a:custGeom>
                <a:avLst/>
                <a:gdLst>
                  <a:gd name="T0" fmla="*/ 9 w 55"/>
                  <a:gd name="T1" fmla="*/ 35 h 35"/>
                  <a:gd name="T2" fmla="*/ 0 w 55"/>
                  <a:gd name="T3" fmla="*/ 17 h 35"/>
                  <a:gd name="T4" fmla="*/ 49 w 55"/>
                  <a:gd name="T5" fmla="*/ 3 h 35"/>
                  <a:gd name="T6" fmla="*/ 49 w 55"/>
                  <a:gd name="T7" fmla="*/ 0 h 35"/>
                  <a:gd name="T8" fmla="*/ 55 w 55"/>
                  <a:gd name="T9" fmla="*/ 20 h 35"/>
                  <a:gd name="T10" fmla="*/ 9 w 55"/>
                  <a:gd name="T11" fmla="*/ 35 h 35"/>
                  <a:gd name="T12" fmla="*/ 0 60000 65536"/>
                  <a:gd name="T13" fmla="*/ 0 60000 65536"/>
                  <a:gd name="T14" fmla="*/ 0 60000 65536"/>
                  <a:gd name="T15" fmla="*/ 0 60000 65536"/>
                  <a:gd name="T16" fmla="*/ 0 60000 65536"/>
                  <a:gd name="T17" fmla="*/ 0 60000 65536"/>
                  <a:gd name="T18" fmla="*/ 0 w 55"/>
                  <a:gd name="T19" fmla="*/ 0 h 35"/>
                  <a:gd name="T20" fmla="*/ 55 w 5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55" h="35">
                    <a:moveTo>
                      <a:pt x="9" y="35"/>
                    </a:moveTo>
                    <a:lnTo>
                      <a:pt x="0" y="17"/>
                    </a:lnTo>
                    <a:lnTo>
                      <a:pt x="49" y="3"/>
                    </a:lnTo>
                    <a:lnTo>
                      <a:pt x="49" y="0"/>
                    </a:lnTo>
                    <a:lnTo>
                      <a:pt x="55" y="20"/>
                    </a:lnTo>
                    <a:lnTo>
                      <a:pt x="9" y="35"/>
                    </a:lnTo>
                    <a:close/>
                  </a:path>
                </a:pathLst>
              </a:custGeom>
              <a:noFill/>
              <a:ln w="9525">
                <a:noFill/>
                <a:round/>
                <a:headEnd/>
                <a:tailEnd/>
              </a:ln>
            </p:spPr>
            <p:txBody>
              <a:bodyPr>
                <a:prstTxWarp prst="textNoShape">
                  <a:avLst/>
                </a:prstTxWarp>
              </a:bodyPr>
              <a:lstStyle/>
              <a:p>
                <a:endParaRPr lang="en-US"/>
              </a:p>
            </p:txBody>
          </p:sp>
          <p:sp>
            <p:nvSpPr>
              <p:cNvPr id="73498" name="Freeform 369"/>
              <p:cNvSpPr>
                <a:spLocks/>
              </p:cNvSpPr>
              <p:nvPr/>
            </p:nvSpPr>
            <p:spPr bwMode="auto">
              <a:xfrm>
                <a:off x="4552" y="1610"/>
                <a:ext cx="10" cy="6"/>
              </a:xfrm>
              <a:custGeom>
                <a:avLst/>
                <a:gdLst>
                  <a:gd name="T0" fmla="*/ 6 w 52"/>
                  <a:gd name="T1" fmla="*/ 29 h 29"/>
                  <a:gd name="T2" fmla="*/ 0 w 52"/>
                  <a:gd name="T3" fmla="*/ 9 h 29"/>
                  <a:gd name="T4" fmla="*/ 49 w 52"/>
                  <a:gd name="T5" fmla="*/ 0 h 29"/>
                  <a:gd name="T6" fmla="*/ 52 w 52"/>
                  <a:gd name="T7" fmla="*/ 20 h 29"/>
                  <a:gd name="T8" fmla="*/ 6 w 52"/>
                  <a:gd name="T9" fmla="*/ 29 h 29"/>
                  <a:gd name="T10" fmla="*/ 0 60000 65536"/>
                  <a:gd name="T11" fmla="*/ 0 60000 65536"/>
                  <a:gd name="T12" fmla="*/ 0 60000 65536"/>
                  <a:gd name="T13" fmla="*/ 0 60000 65536"/>
                  <a:gd name="T14" fmla="*/ 0 60000 65536"/>
                  <a:gd name="T15" fmla="*/ 0 w 52"/>
                  <a:gd name="T16" fmla="*/ 0 h 29"/>
                  <a:gd name="T17" fmla="*/ 52 w 52"/>
                  <a:gd name="T18" fmla="*/ 29 h 29"/>
                </a:gdLst>
                <a:ahLst/>
                <a:cxnLst>
                  <a:cxn ang="T10">
                    <a:pos x="T0" y="T1"/>
                  </a:cxn>
                  <a:cxn ang="T11">
                    <a:pos x="T2" y="T3"/>
                  </a:cxn>
                  <a:cxn ang="T12">
                    <a:pos x="T4" y="T5"/>
                  </a:cxn>
                  <a:cxn ang="T13">
                    <a:pos x="T6" y="T7"/>
                  </a:cxn>
                  <a:cxn ang="T14">
                    <a:pos x="T8" y="T9"/>
                  </a:cxn>
                </a:cxnLst>
                <a:rect l="T15" t="T16" r="T17" b="T18"/>
                <a:pathLst>
                  <a:path w="52" h="29">
                    <a:moveTo>
                      <a:pt x="6" y="29"/>
                    </a:moveTo>
                    <a:lnTo>
                      <a:pt x="0" y="9"/>
                    </a:lnTo>
                    <a:lnTo>
                      <a:pt x="49" y="0"/>
                    </a:lnTo>
                    <a:lnTo>
                      <a:pt x="52" y="20"/>
                    </a:lnTo>
                    <a:lnTo>
                      <a:pt x="6" y="29"/>
                    </a:lnTo>
                    <a:close/>
                  </a:path>
                </a:pathLst>
              </a:custGeom>
              <a:noFill/>
              <a:ln w="9525">
                <a:noFill/>
                <a:round/>
                <a:headEnd/>
                <a:tailEnd/>
              </a:ln>
            </p:spPr>
            <p:txBody>
              <a:bodyPr>
                <a:prstTxWarp prst="textNoShape">
                  <a:avLst/>
                </a:prstTxWarp>
              </a:bodyPr>
              <a:lstStyle/>
              <a:p>
                <a:endParaRPr lang="en-US"/>
              </a:p>
            </p:txBody>
          </p:sp>
          <p:sp>
            <p:nvSpPr>
              <p:cNvPr id="73499" name="Freeform 370"/>
              <p:cNvSpPr>
                <a:spLocks/>
              </p:cNvSpPr>
              <p:nvPr/>
            </p:nvSpPr>
            <p:spPr bwMode="auto">
              <a:xfrm>
                <a:off x="4562" y="1609"/>
                <a:ext cx="10" cy="5"/>
              </a:xfrm>
              <a:custGeom>
                <a:avLst/>
                <a:gdLst>
                  <a:gd name="T0" fmla="*/ 3 w 52"/>
                  <a:gd name="T1" fmla="*/ 26 h 26"/>
                  <a:gd name="T2" fmla="*/ 0 w 52"/>
                  <a:gd name="T3" fmla="*/ 6 h 26"/>
                  <a:gd name="T4" fmla="*/ 52 w 52"/>
                  <a:gd name="T5" fmla="*/ 0 h 26"/>
                  <a:gd name="T6" fmla="*/ 52 w 52"/>
                  <a:gd name="T7" fmla="*/ 20 h 26"/>
                  <a:gd name="T8" fmla="*/ 3 w 52"/>
                  <a:gd name="T9" fmla="*/ 26 h 26"/>
                  <a:gd name="T10" fmla="*/ 0 60000 65536"/>
                  <a:gd name="T11" fmla="*/ 0 60000 65536"/>
                  <a:gd name="T12" fmla="*/ 0 60000 65536"/>
                  <a:gd name="T13" fmla="*/ 0 60000 65536"/>
                  <a:gd name="T14" fmla="*/ 0 60000 65536"/>
                  <a:gd name="T15" fmla="*/ 0 w 52"/>
                  <a:gd name="T16" fmla="*/ 0 h 26"/>
                  <a:gd name="T17" fmla="*/ 52 w 52"/>
                  <a:gd name="T18" fmla="*/ 26 h 26"/>
                </a:gdLst>
                <a:ahLst/>
                <a:cxnLst>
                  <a:cxn ang="T10">
                    <a:pos x="T0" y="T1"/>
                  </a:cxn>
                  <a:cxn ang="T11">
                    <a:pos x="T2" y="T3"/>
                  </a:cxn>
                  <a:cxn ang="T12">
                    <a:pos x="T4" y="T5"/>
                  </a:cxn>
                  <a:cxn ang="T13">
                    <a:pos x="T6" y="T7"/>
                  </a:cxn>
                  <a:cxn ang="T14">
                    <a:pos x="T8" y="T9"/>
                  </a:cxn>
                </a:cxnLst>
                <a:rect l="T15" t="T16" r="T17" b="T18"/>
                <a:pathLst>
                  <a:path w="52" h="26">
                    <a:moveTo>
                      <a:pt x="3" y="26"/>
                    </a:moveTo>
                    <a:lnTo>
                      <a:pt x="0" y="6"/>
                    </a:lnTo>
                    <a:lnTo>
                      <a:pt x="52" y="0"/>
                    </a:lnTo>
                    <a:lnTo>
                      <a:pt x="52" y="20"/>
                    </a:lnTo>
                    <a:lnTo>
                      <a:pt x="3" y="26"/>
                    </a:lnTo>
                    <a:close/>
                  </a:path>
                </a:pathLst>
              </a:custGeom>
              <a:noFill/>
              <a:ln w="9525">
                <a:noFill/>
                <a:round/>
                <a:headEnd/>
                <a:tailEnd/>
              </a:ln>
            </p:spPr>
            <p:txBody>
              <a:bodyPr>
                <a:prstTxWarp prst="textNoShape">
                  <a:avLst/>
                </a:prstTxWarp>
              </a:bodyPr>
              <a:lstStyle/>
              <a:p>
                <a:endParaRPr lang="en-US"/>
              </a:p>
            </p:txBody>
          </p:sp>
          <p:sp>
            <p:nvSpPr>
              <p:cNvPr id="73500" name="Freeform 371"/>
              <p:cNvSpPr>
                <a:spLocks/>
              </p:cNvSpPr>
              <p:nvPr/>
            </p:nvSpPr>
            <p:spPr bwMode="auto">
              <a:xfrm>
                <a:off x="4572" y="1609"/>
                <a:ext cx="11" cy="4"/>
              </a:xfrm>
              <a:custGeom>
                <a:avLst/>
                <a:gdLst>
                  <a:gd name="T0" fmla="*/ 0 w 54"/>
                  <a:gd name="T1" fmla="*/ 20 h 20"/>
                  <a:gd name="T2" fmla="*/ 0 w 54"/>
                  <a:gd name="T3" fmla="*/ 0 h 20"/>
                  <a:gd name="T4" fmla="*/ 52 w 54"/>
                  <a:gd name="T5" fmla="*/ 0 h 20"/>
                  <a:gd name="T6" fmla="*/ 54 w 54"/>
                  <a:gd name="T7" fmla="*/ 0 h 20"/>
                  <a:gd name="T8" fmla="*/ 52 w 54"/>
                  <a:gd name="T9" fmla="*/ 18 h 20"/>
                  <a:gd name="T10" fmla="*/ 0 w 54"/>
                  <a:gd name="T11" fmla="*/ 20 h 20"/>
                  <a:gd name="T12" fmla="*/ 0 60000 65536"/>
                  <a:gd name="T13" fmla="*/ 0 60000 65536"/>
                  <a:gd name="T14" fmla="*/ 0 60000 65536"/>
                  <a:gd name="T15" fmla="*/ 0 60000 65536"/>
                  <a:gd name="T16" fmla="*/ 0 60000 65536"/>
                  <a:gd name="T17" fmla="*/ 0 60000 65536"/>
                  <a:gd name="T18" fmla="*/ 0 w 54"/>
                  <a:gd name="T19" fmla="*/ 0 h 20"/>
                  <a:gd name="T20" fmla="*/ 54 w 5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54" h="20">
                    <a:moveTo>
                      <a:pt x="0" y="20"/>
                    </a:moveTo>
                    <a:lnTo>
                      <a:pt x="0" y="0"/>
                    </a:lnTo>
                    <a:lnTo>
                      <a:pt x="52" y="0"/>
                    </a:lnTo>
                    <a:lnTo>
                      <a:pt x="54" y="0"/>
                    </a:lnTo>
                    <a:lnTo>
                      <a:pt x="52" y="18"/>
                    </a:lnTo>
                    <a:lnTo>
                      <a:pt x="0" y="20"/>
                    </a:lnTo>
                    <a:close/>
                  </a:path>
                </a:pathLst>
              </a:custGeom>
              <a:noFill/>
              <a:ln w="9525">
                <a:noFill/>
                <a:round/>
                <a:headEnd/>
                <a:tailEnd/>
              </a:ln>
            </p:spPr>
            <p:txBody>
              <a:bodyPr>
                <a:prstTxWarp prst="textNoShape">
                  <a:avLst/>
                </a:prstTxWarp>
              </a:bodyPr>
              <a:lstStyle/>
              <a:p>
                <a:endParaRPr lang="en-US"/>
              </a:p>
            </p:txBody>
          </p:sp>
          <p:sp>
            <p:nvSpPr>
              <p:cNvPr id="73501" name="Freeform 372"/>
              <p:cNvSpPr>
                <a:spLocks/>
              </p:cNvSpPr>
              <p:nvPr/>
            </p:nvSpPr>
            <p:spPr bwMode="auto">
              <a:xfrm>
                <a:off x="4582" y="1609"/>
                <a:ext cx="12" cy="5"/>
              </a:xfrm>
              <a:custGeom>
                <a:avLst/>
                <a:gdLst>
                  <a:gd name="T0" fmla="*/ 0 w 58"/>
                  <a:gd name="T1" fmla="*/ 18 h 24"/>
                  <a:gd name="T2" fmla="*/ 2 w 58"/>
                  <a:gd name="T3" fmla="*/ 0 h 24"/>
                  <a:gd name="T4" fmla="*/ 55 w 58"/>
                  <a:gd name="T5" fmla="*/ 3 h 24"/>
                  <a:gd name="T6" fmla="*/ 58 w 58"/>
                  <a:gd name="T7" fmla="*/ 3 h 24"/>
                  <a:gd name="T8" fmla="*/ 55 w 58"/>
                  <a:gd name="T9" fmla="*/ 24 h 24"/>
                  <a:gd name="T10" fmla="*/ 0 w 58"/>
                  <a:gd name="T11" fmla="*/ 18 h 24"/>
                  <a:gd name="T12" fmla="*/ 0 60000 65536"/>
                  <a:gd name="T13" fmla="*/ 0 60000 65536"/>
                  <a:gd name="T14" fmla="*/ 0 60000 65536"/>
                  <a:gd name="T15" fmla="*/ 0 60000 65536"/>
                  <a:gd name="T16" fmla="*/ 0 60000 65536"/>
                  <a:gd name="T17" fmla="*/ 0 60000 65536"/>
                  <a:gd name="T18" fmla="*/ 0 w 58"/>
                  <a:gd name="T19" fmla="*/ 0 h 24"/>
                  <a:gd name="T20" fmla="*/ 58 w 58"/>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58" h="24">
                    <a:moveTo>
                      <a:pt x="0" y="18"/>
                    </a:moveTo>
                    <a:lnTo>
                      <a:pt x="2" y="0"/>
                    </a:lnTo>
                    <a:lnTo>
                      <a:pt x="55" y="3"/>
                    </a:lnTo>
                    <a:lnTo>
                      <a:pt x="58" y="3"/>
                    </a:lnTo>
                    <a:lnTo>
                      <a:pt x="55" y="24"/>
                    </a:lnTo>
                    <a:lnTo>
                      <a:pt x="0" y="18"/>
                    </a:lnTo>
                    <a:close/>
                  </a:path>
                </a:pathLst>
              </a:custGeom>
              <a:noFill/>
              <a:ln w="9525">
                <a:noFill/>
                <a:round/>
                <a:headEnd/>
                <a:tailEnd/>
              </a:ln>
            </p:spPr>
            <p:txBody>
              <a:bodyPr>
                <a:prstTxWarp prst="textNoShape">
                  <a:avLst/>
                </a:prstTxWarp>
              </a:bodyPr>
              <a:lstStyle/>
              <a:p>
                <a:endParaRPr lang="en-US"/>
              </a:p>
            </p:txBody>
          </p:sp>
          <p:sp>
            <p:nvSpPr>
              <p:cNvPr id="73502" name="Freeform 373"/>
              <p:cNvSpPr>
                <a:spLocks/>
              </p:cNvSpPr>
              <p:nvPr/>
            </p:nvSpPr>
            <p:spPr bwMode="auto">
              <a:xfrm>
                <a:off x="4593" y="1610"/>
                <a:ext cx="12" cy="6"/>
              </a:xfrm>
              <a:custGeom>
                <a:avLst/>
                <a:gdLst>
                  <a:gd name="T0" fmla="*/ 0 w 57"/>
                  <a:gd name="T1" fmla="*/ 21 h 32"/>
                  <a:gd name="T2" fmla="*/ 3 w 57"/>
                  <a:gd name="T3" fmla="*/ 0 h 32"/>
                  <a:gd name="T4" fmla="*/ 57 w 57"/>
                  <a:gd name="T5" fmla="*/ 12 h 32"/>
                  <a:gd name="T6" fmla="*/ 54 w 57"/>
                  <a:gd name="T7" fmla="*/ 32 h 32"/>
                  <a:gd name="T8" fmla="*/ 0 w 57"/>
                  <a:gd name="T9" fmla="*/ 21 h 32"/>
                  <a:gd name="T10" fmla="*/ 0 60000 65536"/>
                  <a:gd name="T11" fmla="*/ 0 60000 65536"/>
                  <a:gd name="T12" fmla="*/ 0 60000 65536"/>
                  <a:gd name="T13" fmla="*/ 0 60000 65536"/>
                  <a:gd name="T14" fmla="*/ 0 60000 65536"/>
                  <a:gd name="T15" fmla="*/ 0 w 57"/>
                  <a:gd name="T16" fmla="*/ 0 h 32"/>
                  <a:gd name="T17" fmla="*/ 57 w 57"/>
                  <a:gd name="T18" fmla="*/ 32 h 32"/>
                </a:gdLst>
                <a:ahLst/>
                <a:cxnLst>
                  <a:cxn ang="T10">
                    <a:pos x="T0" y="T1"/>
                  </a:cxn>
                  <a:cxn ang="T11">
                    <a:pos x="T2" y="T3"/>
                  </a:cxn>
                  <a:cxn ang="T12">
                    <a:pos x="T4" y="T5"/>
                  </a:cxn>
                  <a:cxn ang="T13">
                    <a:pos x="T6" y="T7"/>
                  </a:cxn>
                  <a:cxn ang="T14">
                    <a:pos x="T8" y="T9"/>
                  </a:cxn>
                </a:cxnLst>
                <a:rect l="T15" t="T16" r="T17" b="T18"/>
                <a:pathLst>
                  <a:path w="57" h="32">
                    <a:moveTo>
                      <a:pt x="0" y="21"/>
                    </a:moveTo>
                    <a:lnTo>
                      <a:pt x="3" y="0"/>
                    </a:lnTo>
                    <a:lnTo>
                      <a:pt x="57" y="12"/>
                    </a:lnTo>
                    <a:lnTo>
                      <a:pt x="54" y="32"/>
                    </a:lnTo>
                    <a:lnTo>
                      <a:pt x="0" y="21"/>
                    </a:lnTo>
                    <a:close/>
                  </a:path>
                </a:pathLst>
              </a:custGeom>
              <a:noFill/>
              <a:ln w="9525">
                <a:noFill/>
                <a:round/>
                <a:headEnd/>
                <a:tailEnd/>
              </a:ln>
            </p:spPr>
            <p:txBody>
              <a:bodyPr>
                <a:prstTxWarp prst="textNoShape">
                  <a:avLst/>
                </a:prstTxWarp>
              </a:bodyPr>
              <a:lstStyle/>
              <a:p>
                <a:endParaRPr lang="en-US"/>
              </a:p>
            </p:txBody>
          </p:sp>
          <p:sp>
            <p:nvSpPr>
              <p:cNvPr id="73503" name="Freeform 374"/>
              <p:cNvSpPr>
                <a:spLocks/>
              </p:cNvSpPr>
              <p:nvPr/>
            </p:nvSpPr>
            <p:spPr bwMode="auto">
              <a:xfrm>
                <a:off x="4604" y="1612"/>
                <a:ext cx="13" cy="7"/>
              </a:xfrm>
              <a:custGeom>
                <a:avLst/>
                <a:gdLst>
                  <a:gd name="T0" fmla="*/ 0 w 63"/>
                  <a:gd name="T1" fmla="*/ 20 h 35"/>
                  <a:gd name="T2" fmla="*/ 3 w 63"/>
                  <a:gd name="T3" fmla="*/ 0 h 35"/>
                  <a:gd name="T4" fmla="*/ 61 w 63"/>
                  <a:gd name="T5" fmla="*/ 14 h 35"/>
                  <a:gd name="T6" fmla="*/ 63 w 63"/>
                  <a:gd name="T7" fmla="*/ 17 h 35"/>
                  <a:gd name="T8" fmla="*/ 56 w 63"/>
                  <a:gd name="T9" fmla="*/ 35 h 35"/>
                  <a:gd name="T10" fmla="*/ 0 w 63"/>
                  <a:gd name="T11" fmla="*/ 20 h 35"/>
                  <a:gd name="T12" fmla="*/ 0 60000 65536"/>
                  <a:gd name="T13" fmla="*/ 0 60000 65536"/>
                  <a:gd name="T14" fmla="*/ 0 60000 65536"/>
                  <a:gd name="T15" fmla="*/ 0 60000 65536"/>
                  <a:gd name="T16" fmla="*/ 0 60000 65536"/>
                  <a:gd name="T17" fmla="*/ 0 60000 65536"/>
                  <a:gd name="T18" fmla="*/ 0 w 63"/>
                  <a:gd name="T19" fmla="*/ 0 h 35"/>
                  <a:gd name="T20" fmla="*/ 63 w 6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63" h="35">
                    <a:moveTo>
                      <a:pt x="0" y="20"/>
                    </a:moveTo>
                    <a:lnTo>
                      <a:pt x="3" y="0"/>
                    </a:lnTo>
                    <a:lnTo>
                      <a:pt x="61" y="14"/>
                    </a:lnTo>
                    <a:lnTo>
                      <a:pt x="63" y="17"/>
                    </a:lnTo>
                    <a:lnTo>
                      <a:pt x="56" y="35"/>
                    </a:lnTo>
                    <a:lnTo>
                      <a:pt x="0" y="20"/>
                    </a:lnTo>
                    <a:close/>
                  </a:path>
                </a:pathLst>
              </a:custGeom>
              <a:noFill/>
              <a:ln w="9525">
                <a:noFill/>
                <a:round/>
                <a:headEnd/>
                <a:tailEnd/>
              </a:ln>
            </p:spPr>
            <p:txBody>
              <a:bodyPr>
                <a:prstTxWarp prst="textNoShape">
                  <a:avLst/>
                </a:prstTxWarp>
              </a:bodyPr>
              <a:lstStyle/>
              <a:p>
                <a:endParaRPr lang="en-US"/>
              </a:p>
            </p:txBody>
          </p:sp>
          <p:sp>
            <p:nvSpPr>
              <p:cNvPr id="73504" name="Freeform 375"/>
              <p:cNvSpPr>
                <a:spLocks/>
              </p:cNvSpPr>
              <p:nvPr/>
            </p:nvSpPr>
            <p:spPr bwMode="auto">
              <a:xfrm>
                <a:off x="4615" y="1616"/>
                <a:ext cx="13" cy="8"/>
              </a:xfrm>
              <a:custGeom>
                <a:avLst/>
                <a:gdLst>
                  <a:gd name="T0" fmla="*/ 0 w 65"/>
                  <a:gd name="T1" fmla="*/ 18 h 40"/>
                  <a:gd name="T2" fmla="*/ 7 w 65"/>
                  <a:gd name="T3" fmla="*/ 0 h 40"/>
                  <a:gd name="T4" fmla="*/ 65 w 65"/>
                  <a:gd name="T5" fmla="*/ 20 h 40"/>
                  <a:gd name="T6" fmla="*/ 65 w 65"/>
                  <a:gd name="T7" fmla="*/ 23 h 40"/>
                  <a:gd name="T8" fmla="*/ 60 w 65"/>
                  <a:gd name="T9" fmla="*/ 40 h 40"/>
                  <a:gd name="T10" fmla="*/ 0 w 65"/>
                  <a:gd name="T11" fmla="*/ 18 h 40"/>
                  <a:gd name="T12" fmla="*/ 0 60000 65536"/>
                  <a:gd name="T13" fmla="*/ 0 60000 65536"/>
                  <a:gd name="T14" fmla="*/ 0 60000 65536"/>
                  <a:gd name="T15" fmla="*/ 0 60000 65536"/>
                  <a:gd name="T16" fmla="*/ 0 60000 65536"/>
                  <a:gd name="T17" fmla="*/ 0 60000 65536"/>
                  <a:gd name="T18" fmla="*/ 0 w 65"/>
                  <a:gd name="T19" fmla="*/ 0 h 40"/>
                  <a:gd name="T20" fmla="*/ 65 w 6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65" h="40">
                    <a:moveTo>
                      <a:pt x="0" y="18"/>
                    </a:moveTo>
                    <a:lnTo>
                      <a:pt x="7" y="0"/>
                    </a:lnTo>
                    <a:lnTo>
                      <a:pt x="65" y="20"/>
                    </a:lnTo>
                    <a:lnTo>
                      <a:pt x="65" y="23"/>
                    </a:lnTo>
                    <a:lnTo>
                      <a:pt x="60" y="40"/>
                    </a:lnTo>
                    <a:lnTo>
                      <a:pt x="0" y="18"/>
                    </a:lnTo>
                    <a:close/>
                  </a:path>
                </a:pathLst>
              </a:custGeom>
              <a:noFill/>
              <a:ln w="9525">
                <a:noFill/>
                <a:round/>
                <a:headEnd/>
                <a:tailEnd/>
              </a:ln>
            </p:spPr>
            <p:txBody>
              <a:bodyPr>
                <a:prstTxWarp prst="textNoShape">
                  <a:avLst/>
                </a:prstTxWarp>
              </a:bodyPr>
              <a:lstStyle/>
              <a:p>
                <a:endParaRPr lang="en-US"/>
              </a:p>
            </p:txBody>
          </p:sp>
          <p:sp>
            <p:nvSpPr>
              <p:cNvPr id="73505" name="Freeform 376"/>
              <p:cNvSpPr>
                <a:spLocks/>
              </p:cNvSpPr>
              <p:nvPr/>
            </p:nvSpPr>
            <p:spPr bwMode="auto">
              <a:xfrm>
                <a:off x="4627" y="1620"/>
                <a:ext cx="14" cy="9"/>
              </a:xfrm>
              <a:custGeom>
                <a:avLst/>
                <a:gdLst>
                  <a:gd name="T0" fmla="*/ 0 w 69"/>
                  <a:gd name="T1" fmla="*/ 17 h 46"/>
                  <a:gd name="T2" fmla="*/ 5 w 69"/>
                  <a:gd name="T3" fmla="*/ 0 h 46"/>
                  <a:gd name="T4" fmla="*/ 69 w 69"/>
                  <a:gd name="T5" fmla="*/ 29 h 46"/>
                  <a:gd name="T6" fmla="*/ 57 w 69"/>
                  <a:gd name="T7" fmla="*/ 46 h 46"/>
                  <a:gd name="T8" fmla="*/ 0 w 69"/>
                  <a:gd name="T9" fmla="*/ 17 h 46"/>
                  <a:gd name="T10" fmla="*/ 0 60000 65536"/>
                  <a:gd name="T11" fmla="*/ 0 60000 65536"/>
                  <a:gd name="T12" fmla="*/ 0 60000 65536"/>
                  <a:gd name="T13" fmla="*/ 0 60000 65536"/>
                  <a:gd name="T14" fmla="*/ 0 60000 65536"/>
                  <a:gd name="T15" fmla="*/ 0 w 69"/>
                  <a:gd name="T16" fmla="*/ 0 h 46"/>
                  <a:gd name="T17" fmla="*/ 69 w 69"/>
                  <a:gd name="T18" fmla="*/ 46 h 46"/>
                </a:gdLst>
                <a:ahLst/>
                <a:cxnLst>
                  <a:cxn ang="T10">
                    <a:pos x="T0" y="T1"/>
                  </a:cxn>
                  <a:cxn ang="T11">
                    <a:pos x="T2" y="T3"/>
                  </a:cxn>
                  <a:cxn ang="T12">
                    <a:pos x="T4" y="T5"/>
                  </a:cxn>
                  <a:cxn ang="T13">
                    <a:pos x="T6" y="T7"/>
                  </a:cxn>
                  <a:cxn ang="T14">
                    <a:pos x="T8" y="T9"/>
                  </a:cxn>
                </a:cxnLst>
                <a:rect l="T15" t="T16" r="T17" b="T18"/>
                <a:pathLst>
                  <a:path w="69" h="46">
                    <a:moveTo>
                      <a:pt x="0" y="17"/>
                    </a:moveTo>
                    <a:lnTo>
                      <a:pt x="5" y="0"/>
                    </a:lnTo>
                    <a:lnTo>
                      <a:pt x="69" y="29"/>
                    </a:lnTo>
                    <a:lnTo>
                      <a:pt x="57" y="46"/>
                    </a:lnTo>
                    <a:lnTo>
                      <a:pt x="0" y="17"/>
                    </a:lnTo>
                    <a:close/>
                  </a:path>
                </a:pathLst>
              </a:custGeom>
              <a:noFill/>
              <a:ln w="9525">
                <a:noFill/>
                <a:round/>
                <a:headEnd/>
                <a:tailEnd/>
              </a:ln>
            </p:spPr>
            <p:txBody>
              <a:bodyPr>
                <a:prstTxWarp prst="textNoShape">
                  <a:avLst/>
                </a:prstTxWarp>
              </a:bodyPr>
              <a:lstStyle/>
              <a:p>
                <a:endParaRPr lang="en-US"/>
              </a:p>
            </p:txBody>
          </p:sp>
          <p:sp>
            <p:nvSpPr>
              <p:cNvPr id="73506" name="Freeform 377"/>
              <p:cNvSpPr>
                <a:spLocks/>
              </p:cNvSpPr>
              <p:nvPr/>
            </p:nvSpPr>
            <p:spPr bwMode="auto">
              <a:xfrm>
                <a:off x="4639" y="1626"/>
                <a:ext cx="14" cy="10"/>
              </a:xfrm>
              <a:custGeom>
                <a:avLst/>
                <a:gdLst>
                  <a:gd name="T0" fmla="*/ 0 w 72"/>
                  <a:gd name="T1" fmla="*/ 17 h 49"/>
                  <a:gd name="T2" fmla="*/ 12 w 72"/>
                  <a:gd name="T3" fmla="*/ 0 h 49"/>
                  <a:gd name="T4" fmla="*/ 72 w 72"/>
                  <a:gd name="T5" fmla="*/ 32 h 49"/>
                  <a:gd name="T6" fmla="*/ 61 w 72"/>
                  <a:gd name="T7" fmla="*/ 49 h 49"/>
                  <a:gd name="T8" fmla="*/ 0 w 72"/>
                  <a:gd name="T9" fmla="*/ 17 h 49"/>
                  <a:gd name="T10" fmla="*/ 0 60000 65536"/>
                  <a:gd name="T11" fmla="*/ 0 60000 65536"/>
                  <a:gd name="T12" fmla="*/ 0 60000 65536"/>
                  <a:gd name="T13" fmla="*/ 0 60000 65536"/>
                  <a:gd name="T14" fmla="*/ 0 60000 65536"/>
                  <a:gd name="T15" fmla="*/ 0 w 72"/>
                  <a:gd name="T16" fmla="*/ 0 h 49"/>
                  <a:gd name="T17" fmla="*/ 72 w 72"/>
                  <a:gd name="T18" fmla="*/ 49 h 49"/>
                </a:gdLst>
                <a:ahLst/>
                <a:cxnLst>
                  <a:cxn ang="T10">
                    <a:pos x="T0" y="T1"/>
                  </a:cxn>
                  <a:cxn ang="T11">
                    <a:pos x="T2" y="T3"/>
                  </a:cxn>
                  <a:cxn ang="T12">
                    <a:pos x="T4" y="T5"/>
                  </a:cxn>
                  <a:cxn ang="T13">
                    <a:pos x="T6" y="T7"/>
                  </a:cxn>
                  <a:cxn ang="T14">
                    <a:pos x="T8" y="T9"/>
                  </a:cxn>
                </a:cxnLst>
                <a:rect l="T15" t="T16" r="T17" b="T18"/>
                <a:pathLst>
                  <a:path w="72" h="49">
                    <a:moveTo>
                      <a:pt x="0" y="17"/>
                    </a:moveTo>
                    <a:lnTo>
                      <a:pt x="12" y="0"/>
                    </a:lnTo>
                    <a:lnTo>
                      <a:pt x="72" y="32"/>
                    </a:lnTo>
                    <a:lnTo>
                      <a:pt x="61" y="49"/>
                    </a:lnTo>
                    <a:lnTo>
                      <a:pt x="0" y="17"/>
                    </a:lnTo>
                    <a:close/>
                  </a:path>
                </a:pathLst>
              </a:custGeom>
              <a:noFill/>
              <a:ln w="9525">
                <a:noFill/>
                <a:round/>
                <a:headEnd/>
                <a:tailEnd/>
              </a:ln>
            </p:spPr>
            <p:txBody>
              <a:bodyPr>
                <a:prstTxWarp prst="textNoShape">
                  <a:avLst/>
                </a:prstTxWarp>
              </a:bodyPr>
              <a:lstStyle/>
              <a:p>
                <a:endParaRPr lang="en-US"/>
              </a:p>
            </p:txBody>
          </p:sp>
          <p:sp>
            <p:nvSpPr>
              <p:cNvPr id="73507" name="Freeform 378"/>
              <p:cNvSpPr>
                <a:spLocks/>
              </p:cNvSpPr>
              <p:nvPr/>
            </p:nvSpPr>
            <p:spPr bwMode="auto">
              <a:xfrm>
                <a:off x="4651" y="1632"/>
                <a:ext cx="14" cy="10"/>
              </a:xfrm>
              <a:custGeom>
                <a:avLst/>
                <a:gdLst>
                  <a:gd name="T0" fmla="*/ 0 w 69"/>
                  <a:gd name="T1" fmla="*/ 17 h 48"/>
                  <a:gd name="T2" fmla="*/ 11 w 69"/>
                  <a:gd name="T3" fmla="*/ 0 h 48"/>
                  <a:gd name="T4" fmla="*/ 69 w 69"/>
                  <a:gd name="T5" fmla="*/ 28 h 48"/>
                  <a:gd name="T6" fmla="*/ 60 w 69"/>
                  <a:gd name="T7" fmla="*/ 48 h 48"/>
                  <a:gd name="T8" fmla="*/ 0 w 69"/>
                  <a:gd name="T9" fmla="*/ 17 h 48"/>
                  <a:gd name="T10" fmla="*/ 0 60000 65536"/>
                  <a:gd name="T11" fmla="*/ 0 60000 65536"/>
                  <a:gd name="T12" fmla="*/ 0 60000 65536"/>
                  <a:gd name="T13" fmla="*/ 0 60000 65536"/>
                  <a:gd name="T14" fmla="*/ 0 60000 65536"/>
                  <a:gd name="T15" fmla="*/ 0 w 69"/>
                  <a:gd name="T16" fmla="*/ 0 h 48"/>
                  <a:gd name="T17" fmla="*/ 69 w 69"/>
                  <a:gd name="T18" fmla="*/ 48 h 48"/>
                </a:gdLst>
                <a:ahLst/>
                <a:cxnLst>
                  <a:cxn ang="T10">
                    <a:pos x="T0" y="T1"/>
                  </a:cxn>
                  <a:cxn ang="T11">
                    <a:pos x="T2" y="T3"/>
                  </a:cxn>
                  <a:cxn ang="T12">
                    <a:pos x="T4" y="T5"/>
                  </a:cxn>
                  <a:cxn ang="T13">
                    <a:pos x="T6" y="T7"/>
                  </a:cxn>
                  <a:cxn ang="T14">
                    <a:pos x="T8" y="T9"/>
                  </a:cxn>
                </a:cxnLst>
                <a:rect l="T15" t="T16" r="T17" b="T18"/>
                <a:pathLst>
                  <a:path w="69" h="48">
                    <a:moveTo>
                      <a:pt x="0" y="17"/>
                    </a:moveTo>
                    <a:lnTo>
                      <a:pt x="11" y="0"/>
                    </a:lnTo>
                    <a:lnTo>
                      <a:pt x="69" y="28"/>
                    </a:lnTo>
                    <a:lnTo>
                      <a:pt x="60" y="48"/>
                    </a:lnTo>
                    <a:lnTo>
                      <a:pt x="0" y="17"/>
                    </a:lnTo>
                    <a:close/>
                  </a:path>
                </a:pathLst>
              </a:custGeom>
              <a:noFill/>
              <a:ln w="9525">
                <a:noFill/>
                <a:round/>
                <a:headEnd/>
                <a:tailEnd/>
              </a:ln>
            </p:spPr>
            <p:txBody>
              <a:bodyPr>
                <a:prstTxWarp prst="textNoShape">
                  <a:avLst/>
                </a:prstTxWarp>
              </a:bodyPr>
              <a:lstStyle/>
              <a:p>
                <a:endParaRPr lang="en-US"/>
              </a:p>
            </p:txBody>
          </p:sp>
          <p:sp>
            <p:nvSpPr>
              <p:cNvPr id="73508" name="Freeform 379"/>
              <p:cNvSpPr>
                <a:spLocks/>
              </p:cNvSpPr>
              <p:nvPr/>
            </p:nvSpPr>
            <p:spPr bwMode="auto">
              <a:xfrm>
                <a:off x="4663" y="1638"/>
                <a:ext cx="13" cy="9"/>
              </a:xfrm>
              <a:custGeom>
                <a:avLst/>
                <a:gdLst>
                  <a:gd name="T0" fmla="*/ 0 w 63"/>
                  <a:gd name="T1" fmla="*/ 20 h 46"/>
                  <a:gd name="T2" fmla="*/ 9 w 63"/>
                  <a:gd name="T3" fmla="*/ 0 h 46"/>
                  <a:gd name="T4" fmla="*/ 63 w 63"/>
                  <a:gd name="T5" fmla="*/ 29 h 46"/>
                  <a:gd name="T6" fmla="*/ 55 w 63"/>
                  <a:gd name="T7" fmla="*/ 46 h 46"/>
                  <a:gd name="T8" fmla="*/ 0 w 63"/>
                  <a:gd name="T9" fmla="*/ 20 h 46"/>
                  <a:gd name="T10" fmla="*/ 0 60000 65536"/>
                  <a:gd name="T11" fmla="*/ 0 60000 65536"/>
                  <a:gd name="T12" fmla="*/ 0 60000 65536"/>
                  <a:gd name="T13" fmla="*/ 0 60000 65536"/>
                  <a:gd name="T14" fmla="*/ 0 60000 65536"/>
                  <a:gd name="T15" fmla="*/ 0 w 63"/>
                  <a:gd name="T16" fmla="*/ 0 h 46"/>
                  <a:gd name="T17" fmla="*/ 63 w 63"/>
                  <a:gd name="T18" fmla="*/ 46 h 46"/>
                </a:gdLst>
                <a:ahLst/>
                <a:cxnLst>
                  <a:cxn ang="T10">
                    <a:pos x="T0" y="T1"/>
                  </a:cxn>
                  <a:cxn ang="T11">
                    <a:pos x="T2" y="T3"/>
                  </a:cxn>
                  <a:cxn ang="T12">
                    <a:pos x="T4" y="T5"/>
                  </a:cxn>
                  <a:cxn ang="T13">
                    <a:pos x="T6" y="T7"/>
                  </a:cxn>
                  <a:cxn ang="T14">
                    <a:pos x="T8" y="T9"/>
                  </a:cxn>
                </a:cxnLst>
                <a:rect l="T15" t="T16" r="T17" b="T18"/>
                <a:pathLst>
                  <a:path w="63" h="46">
                    <a:moveTo>
                      <a:pt x="0" y="20"/>
                    </a:moveTo>
                    <a:lnTo>
                      <a:pt x="9" y="0"/>
                    </a:lnTo>
                    <a:lnTo>
                      <a:pt x="63" y="29"/>
                    </a:lnTo>
                    <a:lnTo>
                      <a:pt x="55" y="46"/>
                    </a:lnTo>
                    <a:lnTo>
                      <a:pt x="0" y="20"/>
                    </a:lnTo>
                    <a:close/>
                  </a:path>
                </a:pathLst>
              </a:custGeom>
              <a:noFill/>
              <a:ln w="9525">
                <a:noFill/>
                <a:round/>
                <a:headEnd/>
                <a:tailEnd/>
              </a:ln>
            </p:spPr>
            <p:txBody>
              <a:bodyPr>
                <a:prstTxWarp prst="textNoShape">
                  <a:avLst/>
                </a:prstTxWarp>
              </a:bodyPr>
              <a:lstStyle/>
              <a:p>
                <a:endParaRPr lang="en-US"/>
              </a:p>
            </p:txBody>
          </p:sp>
          <p:sp>
            <p:nvSpPr>
              <p:cNvPr id="73509" name="Freeform 380"/>
              <p:cNvSpPr>
                <a:spLocks/>
              </p:cNvSpPr>
              <p:nvPr/>
            </p:nvSpPr>
            <p:spPr bwMode="auto">
              <a:xfrm>
                <a:off x="4674" y="1644"/>
                <a:ext cx="13" cy="8"/>
              </a:xfrm>
              <a:custGeom>
                <a:avLst/>
                <a:gdLst>
                  <a:gd name="T0" fmla="*/ 0 w 64"/>
                  <a:gd name="T1" fmla="*/ 17 h 43"/>
                  <a:gd name="T2" fmla="*/ 8 w 64"/>
                  <a:gd name="T3" fmla="*/ 0 h 43"/>
                  <a:gd name="T4" fmla="*/ 64 w 64"/>
                  <a:gd name="T5" fmla="*/ 26 h 43"/>
                  <a:gd name="T6" fmla="*/ 55 w 64"/>
                  <a:gd name="T7" fmla="*/ 43 h 43"/>
                  <a:gd name="T8" fmla="*/ 0 w 64"/>
                  <a:gd name="T9" fmla="*/ 17 h 43"/>
                  <a:gd name="T10" fmla="*/ 0 60000 65536"/>
                  <a:gd name="T11" fmla="*/ 0 60000 65536"/>
                  <a:gd name="T12" fmla="*/ 0 60000 65536"/>
                  <a:gd name="T13" fmla="*/ 0 60000 65536"/>
                  <a:gd name="T14" fmla="*/ 0 60000 65536"/>
                  <a:gd name="T15" fmla="*/ 0 w 64"/>
                  <a:gd name="T16" fmla="*/ 0 h 43"/>
                  <a:gd name="T17" fmla="*/ 64 w 64"/>
                  <a:gd name="T18" fmla="*/ 43 h 43"/>
                </a:gdLst>
                <a:ahLst/>
                <a:cxnLst>
                  <a:cxn ang="T10">
                    <a:pos x="T0" y="T1"/>
                  </a:cxn>
                  <a:cxn ang="T11">
                    <a:pos x="T2" y="T3"/>
                  </a:cxn>
                  <a:cxn ang="T12">
                    <a:pos x="T4" y="T5"/>
                  </a:cxn>
                  <a:cxn ang="T13">
                    <a:pos x="T6" y="T7"/>
                  </a:cxn>
                  <a:cxn ang="T14">
                    <a:pos x="T8" y="T9"/>
                  </a:cxn>
                </a:cxnLst>
                <a:rect l="T15" t="T16" r="T17" b="T18"/>
                <a:pathLst>
                  <a:path w="64" h="43">
                    <a:moveTo>
                      <a:pt x="0" y="17"/>
                    </a:moveTo>
                    <a:lnTo>
                      <a:pt x="8" y="0"/>
                    </a:lnTo>
                    <a:lnTo>
                      <a:pt x="64" y="26"/>
                    </a:lnTo>
                    <a:lnTo>
                      <a:pt x="55" y="43"/>
                    </a:lnTo>
                    <a:lnTo>
                      <a:pt x="0" y="17"/>
                    </a:lnTo>
                    <a:close/>
                  </a:path>
                </a:pathLst>
              </a:custGeom>
              <a:noFill/>
              <a:ln w="9525">
                <a:noFill/>
                <a:round/>
                <a:headEnd/>
                <a:tailEnd/>
              </a:ln>
            </p:spPr>
            <p:txBody>
              <a:bodyPr>
                <a:prstTxWarp prst="textNoShape">
                  <a:avLst/>
                </a:prstTxWarp>
              </a:bodyPr>
              <a:lstStyle/>
              <a:p>
                <a:endParaRPr lang="en-US"/>
              </a:p>
            </p:txBody>
          </p:sp>
          <p:sp>
            <p:nvSpPr>
              <p:cNvPr id="73510" name="Freeform 381"/>
              <p:cNvSpPr>
                <a:spLocks/>
              </p:cNvSpPr>
              <p:nvPr/>
            </p:nvSpPr>
            <p:spPr bwMode="auto">
              <a:xfrm>
                <a:off x="4685" y="1649"/>
                <a:ext cx="12" cy="9"/>
              </a:xfrm>
              <a:custGeom>
                <a:avLst/>
                <a:gdLst>
                  <a:gd name="T0" fmla="*/ 0 w 60"/>
                  <a:gd name="T1" fmla="*/ 17 h 44"/>
                  <a:gd name="T2" fmla="*/ 9 w 60"/>
                  <a:gd name="T3" fmla="*/ 0 h 44"/>
                  <a:gd name="T4" fmla="*/ 60 w 60"/>
                  <a:gd name="T5" fmla="*/ 23 h 44"/>
                  <a:gd name="T6" fmla="*/ 54 w 60"/>
                  <a:gd name="T7" fmla="*/ 44 h 44"/>
                  <a:gd name="T8" fmla="*/ 0 w 60"/>
                  <a:gd name="T9" fmla="*/ 17 h 44"/>
                  <a:gd name="T10" fmla="*/ 0 60000 65536"/>
                  <a:gd name="T11" fmla="*/ 0 60000 65536"/>
                  <a:gd name="T12" fmla="*/ 0 60000 65536"/>
                  <a:gd name="T13" fmla="*/ 0 60000 65536"/>
                  <a:gd name="T14" fmla="*/ 0 60000 65536"/>
                  <a:gd name="T15" fmla="*/ 0 w 60"/>
                  <a:gd name="T16" fmla="*/ 0 h 44"/>
                  <a:gd name="T17" fmla="*/ 60 w 60"/>
                  <a:gd name="T18" fmla="*/ 44 h 44"/>
                </a:gdLst>
                <a:ahLst/>
                <a:cxnLst>
                  <a:cxn ang="T10">
                    <a:pos x="T0" y="T1"/>
                  </a:cxn>
                  <a:cxn ang="T11">
                    <a:pos x="T2" y="T3"/>
                  </a:cxn>
                  <a:cxn ang="T12">
                    <a:pos x="T4" y="T5"/>
                  </a:cxn>
                  <a:cxn ang="T13">
                    <a:pos x="T6" y="T7"/>
                  </a:cxn>
                  <a:cxn ang="T14">
                    <a:pos x="T8" y="T9"/>
                  </a:cxn>
                </a:cxnLst>
                <a:rect l="T15" t="T16" r="T17" b="T18"/>
                <a:pathLst>
                  <a:path w="60" h="44">
                    <a:moveTo>
                      <a:pt x="0" y="17"/>
                    </a:moveTo>
                    <a:lnTo>
                      <a:pt x="9" y="0"/>
                    </a:lnTo>
                    <a:lnTo>
                      <a:pt x="60" y="23"/>
                    </a:lnTo>
                    <a:lnTo>
                      <a:pt x="54" y="44"/>
                    </a:lnTo>
                    <a:lnTo>
                      <a:pt x="0" y="17"/>
                    </a:lnTo>
                    <a:close/>
                  </a:path>
                </a:pathLst>
              </a:custGeom>
              <a:noFill/>
              <a:ln w="9525">
                <a:noFill/>
                <a:round/>
                <a:headEnd/>
                <a:tailEnd/>
              </a:ln>
            </p:spPr>
            <p:txBody>
              <a:bodyPr>
                <a:prstTxWarp prst="textNoShape">
                  <a:avLst/>
                </a:prstTxWarp>
              </a:bodyPr>
              <a:lstStyle/>
              <a:p>
                <a:endParaRPr lang="en-US"/>
              </a:p>
            </p:txBody>
          </p:sp>
          <p:sp>
            <p:nvSpPr>
              <p:cNvPr id="73511" name="Freeform 382"/>
              <p:cNvSpPr>
                <a:spLocks/>
              </p:cNvSpPr>
              <p:nvPr/>
            </p:nvSpPr>
            <p:spPr bwMode="auto">
              <a:xfrm>
                <a:off x="4696" y="1654"/>
                <a:ext cx="11" cy="8"/>
              </a:xfrm>
              <a:custGeom>
                <a:avLst/>
                <a:gdLst>
                  <a:gd name="T0" fmla="*/ 0 w 58"/>
                  <a:gd name="T1" fmla="*/ 21 h 40"/>
                  <a:gd name="T2" fmla="*/ 6 w 58"/>
                  <a:gd name="T3" fmla="*/ 0 h 40"/>
                  <a:gd name="T4" fmla="*/ 58 w 58"/>
                  <a:gd name="T5" fmla="*/ 23 h 40"/>
                  <a:gd name="T6" fmla="*/ 49 w 58"/>
                  <a:gd name="T7" fmla="*/ 40 h 40"/>
                  <a:gd name="T8" fmla="*/ 0 w 58"/>
                  <a:gd name="T9" fmla="*/ 21 h 40"/>
                  <a:gd name="T10" fmla="*/ 0 60000 65536"/>
                  <a:gd name="T11" fmla="*/ 0 60000 65536"/>
                  <a:gd name="T12" fmla="*/ 0 60000 65536"/>
                  <a:gd name="T13" fmla="*/ 0 60000 65536"/>
                  <a:gd name="T14" fmla="*/ 0 60000 65536"/>
                  <a:gd name="T15" fmla="*/ 0 w 58"/>
                  <a:gd name="T16" fmla="*/ 0 h 40"/>
                  <a:gd name="T17" fmla="*/ 58 w 58"/>
                  <a:gd name="T18" fmla="*/ 40 h 40"/>
                </a:gdLst>
                <a:ahLst/>
                <a:cxnLst>
                  <a:cxn ang="T10">
                    <a:pos x="T0" y="T1"/>
                  </a:cxn>
                  <a:cxn ang="T11">
                    <a:pos x="T2" y="T3"/>
                  </a:cxn>
                  <a:cxn ang="T12">
                    <a:pos x="T4" y="T5"/>
                  </a:cxn>
                  <a:cxn ang="T13">
                    <a:pos x="T6" y="T7"/>
                  </a:cxn>
                  <a:cxn ang="T14">
                    <a:pos x="T8" y="T9"/>
                  </a:cxn>
                </a:cxnLst>
                <a:rect l="T15" t="T16" r="T17" b="T18"/>
                <a:pathLst>
                  <a:path w="58" h="40">
                    <a:moveTo>
                      <a:pt x="0" y="21"/>
                    </a:moveTo>
                    <a:lnTo>
                      <a:pt x="6" y="0"/>
                    </a:lnTo>
                    <a:lnTo>
                      <a:pt x="58" y="23"/>
                    </a:lnTo>
                    <a:lnTo>
                      <a:pt x="49" y="40"/>
                    </a:lnTo>
                    <a:lnTo>
                      <a:pt x="0" y="21"/>
                    </a:lnTo>
                    <a:close/>
                  </a:path>
                </a:pathLst>
              </a:custGeom>
              <a:noFill/>
              <a:ln w="9525">
                <a:noFill/>
                <a:round/>
                <a:headEnd/>
                <a:tailEnd/>
              </a:ln>
            </p:spPr>
            <p:txBody>
              <a:bodyPr>
                <a:prstTxWarp prst="textNoShape">
                  <a:avLst/>
                </a:prstTxWarp>
              </a:bodyPr>
              <a:lstStyle/>
              <a:p>
                <a:endParaRPr lang="en-US"/>
              </a:p>
            </p:txBody>
          </p:sp>
          <p:sp>
            <p:nvSpPr>
              <p:cNvPr id="73512" name="Freeform 383"/>
              <p:cNvSpPr>
                <a:spLocks/>
              </p:cNvSpPr>
              <p:nvPr/>
            </p:nvSpPr>
            <p:spPr bwMode="auto">
              <a:xfrm>
                <a:off x="4706" y="1658"/>
                <a:ext cx="11" cy="8"/>
              </a:xfrm>
              <a:custGeom>
                <a:avLst/>
                <a:gdLst>
                  <a:gd name="T0" fmla="*/ 0 w 58"/>
                  <a:gd name="T1" fmla="*/ 17 h 37"/>
                  <a:gd name="T2" fmla="*/ 9 w 58"/>
                  <a:gd name="T3" fmla="*/ 0 h 37"/>
                  <a:gd name="T4" fmla="*/ 58 w 58"/>
                  <a:gd name="T5" fmla="*/ 20 h 37"/>
                  <a:gd name="T6" fmla="*/ 50 w 58"/>
                  <a:gd name="T7" fmla="*/ 37 h 37"/>
                  <a:gd name="T8" fmla="*/ 0 w 58"/>
                  <a:gd name="T9" fmla="*/ 17 h 37"/>
                  <a:gd name="T10" fmla="*/ 0 60000 65536"/>
                  <a:gd name="T11" fmla="*/ 0 60000 65536"/>
                  <a:gd name="T12" fmla="*/ 0 60000 65536"/>
                  <a:gd name="T13" fmla="*/ 0 60000 65536"/>
                  <a:gd name="T14" fmla="*/ 0 60000 65536"/>
                  <a:gd name="T15" fmla="*/ 0 w 58"/>
                  <a:gd name="T16" fmla="*/ 0 h 37"/>
                  <a:gd name="T17" fmla="*/ 58 w 58"/>
                  <a:gd name="T18" fmla="*/ 37 h 37"/>
                </a:gdLst>
                <a:ahLst/>
                <a:cxnLst>
                  <a:cxn ang="T10">
                    <a:pos x="T0" y="T1"/>
                  </a:cxn>
                  <a:cxn ang="T11">
                    <a:pos x="T2" y="T3"/>
                  </a:cxn>
                  <a:cxn ang="T12">
                    <a:pos x="T4" y="T5"/>
                  </a:cxn>
                  <a:cxn ang="T13">
                    <a:pos x="T6" y="T7"/>
                  </a:cxn>
                  <a:cxn ang="T14">
                    <a:pos x="T8" y="T9"/>
                  </a:cxn>
                </a:cxnLst>
                <a:rect l="T15" t="T16" r="T17" b="T18"/>
                <a:pathLst>
                  <a:path w="58" h="37">
                    <a:moveTo>
                      <a:pt x="0" y="17"/>
                    </a:moveTo>
                    <a:lnTo>
                      <a:pt x="9" y="0"/>
                    </a:lnTo>
                    <a:lnTo>
                      <a:pt x="58" y="20"/>
                    </a:lnTo>
                    <a:lnTo>
                      <a:pt x="50" y="37"/>
                    </a:lnTo>
                    <a:lnTo>
                      <a:pt x="0" y="17"/>
                    </a:lnTo>
                    <a:close/>
                  </a:path>
                </a:pathLst>
              </a:custGeom>
              <a:noFill/>
              <a:ln w="9525">
                <a:noFill/>
                <a:round/>
                <a:headEnd/>
                <a:tailEnd/>
              </a:ln>
            </p:spPr>
            <p:txBody>
              <a:bodyPr>
                <a:prstTxWarp prst="textNoShape">
                  <a:avLst/>
                </a:prstTxWarp>
              </a:bodyPr>
              <a:lstStyle/>
              <a:p>
                <a:endParaRPr lang="en-US"/>
              </a:p>
            </p:txBody>
          </p:sp>
          <p:sp>
            <p:nvSpPr>
              <p:cNvPr id="73513" name="Freeform 384"/>
              <p:cNvSpPr>
                <a:spLocks/>
              </p:cNvSpPr>
              <p:nvPr/>
            </p:nvSpPr>
            <p:spPr bwMode="auto">
              <a:xfrm>
                <a:off x="4716" y="1662"/>
                <a:ext cx="10" cy="8"/>
              </a:xfrm>
              <a:custGeom>
                <a:avLst/>
                <a:gdLst>
                  <a:gd name="T0" fmla="*/ 0 w 54"/>
                  <a:gd name="T1" fmla="*/ 17 h 38"/>
                  <a:gd name="T2" fmla="*/ 8 w 54"/>
                  <a:gd name="T3" fmla="*/ 0 h 38"/>
                  <a:gd name="T4" fmla="*/ 54 w 54"/>
                  <a:gd name="T5" fmla="*/ 17 h 38"/>
                  <a:gd name="T6" fmla="*/ 45 w 54"/>
                  <a:gd name="T7" fmla="*/ 38 h 38"/>
                  <a:gd name="T8" fmla="*/ 0 w 54"/>
                  <a:gd name="T9" fmla="*/ 17 h 38"/>
                  <a:gd name="T10" fmla="*/ 0 60000 65536"/>
                  <a:gd name="T11" fmla="*/ 0 60000 65536"/>
                  <a:gd name="T12" fmla="*/ 0 60000 65536"/>
                  <a:gd name="T13" fmla="*/ 0 60000 65536"/>
                  <a:gd name="T14" fmla="*/ 0 60000 65536"/>
                  <a:gd name="T15" fmla="*/ 0 w 54"/>
                  <a:gd name="T16" fmla="*/ 0 h 38"/>
                  <a:gd name="T17" fmla="*/ 54 w 54"/>
                  <a:gd name="T18" fmla="*/ 38 h 38"/>
                </a:gdLst>
                <a:ahLst/>
                <a:cxnLst>
                  <a:cxn ang="T10">
                    <a:pos x="T0" y="T1"/>
                  </a:cxn>
                  <a:cxn ang="T11">
                    <a:pos x="T2" y="T3"/>
                  </a:cxn>
                  <a:cxn ang="T12">
                    <a:pos x="T4" y="T5"/>
                  </a:cxn>
                  <a:cxn ang="T13">
                    <a:pos x="T6" y="T7"/>
                  </a:cxn>
                  <a:cxn ang="T14">
                    <a:pos x="T8" y="T9"/>
                  </a:cxn>
                </a:cxnLst>
                <a:rect l="T15" t="T16" r="T17" b="T18"/>
                <a:pathLst>
                  <a:path w="54" h="38">
                    <a:moveTo>
                      <a:pt x="0" y="17"/>
                    </a:moveTo>
                    <a:lnTo>
                      <a:pt x="8" y="0"/>
                    </a:lnTo>
                    <a:lnTo>
                      <a:pt x="54" y="17"/>
                    </a:lnTo>
                    <a:lnTo>
                      <a:pt x="45" y="38"/>
                    </a:lnTo>
                    <a:lnTo>
                      <a:pt x="0" y="17"/>
                    </a:lnTo>
                    <a:close/>
                  </a:path>
                </a:pathLst>
              </a:custGeom>
              <a:noFill/>
              <a:ln w="9525">
                <a:noFill/>
                <a:round/>
                <a:headEnd/>
                <a:tailEnd/>
              </a:ln>
            </p:spPr>
            <p:txBody>
              <a:bodyPr>
                <a:prstTxWarp prst="textNoShape">
                  <a:avLst/>
                </a:prstTxWarp>
              </a:bodyPr>
              <a:lstStyle/>
              <a:p>
                <a:endParaRPr lang="en-US"/>
              </a:p>
            </p:txBody>
          </p:sp>
          <p:sp>
            <p:nvSpPr>
              <p:cNvPr id="73514" name="Freeform 385"/>
              <p:cNvSpPr>
                <a:spLocks/>
              </p:cNvSpPr>
              <p:nvPr/>
            </p:nvSpPr>
            <p:spPr bwMode="auto">
              <a:xfrm>
                <a:off x="4725" y="1666"/>
                <a:ext cx="10" cy="7"/>
              </a:xfrm>
              <a:custGeom>
                <a:avLst/>
                <a:gdLst>
                  <a:gd name="T0" fmla="*/ 0 w 52"/>
                  <a:gd name="T1" fmla="*/ 21 h 38"/>
                  <a:gd name="T2" fmla="*/ 9 w 52"/>
                  <a:gd name="T3" fmla="*/ 0 h 38"/>
                  <a:gd name="T4" fmla="*/ 52 w 52"/>
                  <a:gd name="T5" fmla="*/ 17 h 38"/>
                  <a:gd name="T6" fmla="*/ 43 w 52"/>
                  <a:gd name="T7" fmla="*/ 38 h 38"/>
                  <a:gd name="T8" fmla="*/ 0 w 52"/>
                  <a:gd name="T9" fmla="*/ 21 h 38"/>
                  <a:gd name="T10" fmla="*/ 0 60000 65536"/>
                  <a:gd name="T11" fmla="*/ 0 60000 65536"/>
                  <a:gd name="T12" fmla="*/ 0 60000 65536"/>
                  <a:gd name="T13" fmla="*/ 0 60000 65536"/>
                  <a:gd name="T14" fmla="*/ 0 60000 65536"/>
                  <a:gd name="T15" fmla="*/ 0 w 52"/>
                  <a:gd name="T16" fmla="*/ 0 h 38"/>
                  <a:gd name="T17" fmla="*/ 52 w 52"/>
                  <a:gd name="T18" fmla="*/ 38 h 38"/>
                </a:gdLst>
                <a:ahLst/>
                <a:cxnLst>
                  <a:cxn ang="T10">
                    <a:pos x="T0" y="T1"/>
                  </a:cxn>
                  <a:cxn ang="T11">
                    <a:pos x="T2" y="T3"/>
                  </a:cxn>
                  <a:cxn ang="T12">
                    <a:pos x="T4" y="T5"/>
                  </a:cxn>
                  <a:cxn ang="T13">
                    <a:pos x="T6" y="T7"/>
                  </a:cxn>
                  <a:cxn ang="T14">
                    <a:pos x="T8" y="T9"/>
                  </a:cxn>
                </a:cxnLst>
                <a:rect l="T15" t="T16" r="T17" b="T18"/>
                <a:pathLst>
                  <a:path w="52" h="38">
                    <a:moveTo>
                      <a:pt x="0" y="21"/>
                    </a:moveTo>
                    <a:lnTo>
                      <a:pt x="9" y="0"/>
                    </a:lnTo>
                    <a:lnTo>
                      <a:pt x="52" y="17"/>
                    </a:lnTo>
                    <a:lnTo>
                      <a:pt x="43" y="38"/>
                    </a:lnTo>
                    <a:lnTo>
                      <a:pt x="0" y="21"/>
                    </a:lnTo>
                    <a:close/>
                  </a:path>
                </a:pathLst>
              </a:custGeom>
              <a:noFill/>
              <a:ln w="9525">
                <a:noFill/>
                <a:round/>
                <a:headEnd/>
                <a:tailEnd/>
              </a:ln>
            </p:spPr>
            <p:txBody>
              <a:bodyPr>
                <a:prstTxWarp prst="textNoShape">
                  <a:avLst/>
                </a:prstTxWarp>
              </a:bodyPr>
              <a:lstStyle/>
              <a:p>
                <a:endParaRPr lang="en-US"/>
              </a:p>
            </p:txBody>
          </p:sp>
          <p:sp>
            <p:nvSpPr>
              <p:cNvPr id="73515" name="Freeform 386"/>
              <p:cNvSpPr>
                <a:spLocks/>
              </p:cNvSpPr>
              <p:nvPr/>
            </p:nvSpPr>
            <p:spPr bwMode="auto">
              <a:xfrm>
                <a:off x="4733" y="1669"/>
                <a:ext cx="10" cy="7"/>
              </a:xfrm>
              <a:custGeom>
                <a:avLst/>
                <a:gdLst>
                  <a:gd name="T0" fmla="*/ 0 w 50"/>
                  <a:gd name="T1" fmla="*/ 21 h 35"/>
                  <a:gd name="T2" fmla="*/ 9 w 50"/>
                  <a:gd name="T3" fmla="*/ 0 h 35"/>
                  <a:gd name="T4" fmla="*/ 50 w 50"/>
                  <a:gd name="T5" fmla="*/ 18 h 35"/>
                  <a:gd name="T6" fmla="*/ 44 w 50"/>
                  <a:gd name="T7" fmla="*/ 35 h 35"/>
                  <a:gd name="T8" fmla="*/ 0 w 50"/>
                  <a:gd name="T9" fmla="*/ 21 h 35"/>
                  <a:gd name="T10" fmla="*/ 0 60000 65536"/>
                  <a:gd name="T11" fmla="*/ 0 60000 65536"/>
                  <a:gd name="T12" fmla="*/ 0 60000 65536"/>
                  <a:gd name="T13" fmla="*/ 0 60000 65536"/>
                  <a:gd name="T14" fmla="*/ 0 60000 65536"/>
                  <a:gd name="T15" fmla="*/ 0 w 50"/>
                  <a:gd name="T16" fmla="*/ 0 h 35"/>
                  <a:gd name="T17" fmla="*/ 50 w 50"/>
                  <a:gd name="T18" fmla="*/ 35 h 35"/>
                </a:gdLst>
                <a:ahLst/>
                <a:cxnLst>
                  <a:cxn ang="T10">
                    <a:pos x="T0" y="T1"/>
                  </a:cxn>
                  <a:cxn ang="T11">
                    <a:pos x="T2" y="T3"/>
                  </a:cxn>
                  <a:cxn ang="T12">
                    <a:pos x="T4" y="T5"/>
                  </a:cxn>
                  <a:cxn ang="T13">
                    <a:pos x="T6" y="T7"/>
                  </a:cxn>
                  <a:cxn ang="T14">
                    <a:pos x="T8" y="T9"/>
                  </a:cxn>
                </a:cxnLst>
                <a:rect l="T15" t="T16" r="T17" b="T18"/>
                <a:pathLst>
                  <a:path w="50" h="35">
                    <a:moveTo>
                      <a:pt x="0" y="21"/>
                    </a:moveTo>
                    <a:lnTo>
                      <a:pt x="9" y="0"/>
                    </a:lnTo>
                    <a:lnTo>
                      <a:pt x="50" y="18"/>
                    </a:lnTo>
                    <a:lnTo>
                      <a:pt x="44" y="35"/>
                    </a:lnTo>
                    <a:lnTo>
                      <a:pt x="0" y="21"/>
                    </a:lnTo>
                    <a:close/>
                  </a:path>
                </a:pathLst>
              </a:custGeom>
              <a:noFill/>
              <a:ln w="9525">
                <a:noFill/>
                <a:round/>
                <a:headEnd/>
                <a:tailEnd/>
              </a:ln>
            </p:spPr>
            <p:txBody>
              <a:bodyPr>
                <a:prstTxWarp prst="textNoShape">
                  <a:avLst/>
                </a:prstTxWarp>
              </a:bodyPr>
              <a:lstStyle/>
              <a:p>
                <a:endParaRPr lang="en-US"/>
              </a:p>
            </p:txBody>
          </p:sp>
          <p:sp>
            <p:nvSpPr>
              <p:cNvPr id="73516" name="Freeform 387"/>
              <p:cNvSpPr>
                <a:spLocks/>
              </p:cNvSpPr>
              <p:nvPr/>
            </p:nvSpPr>
            <p:spPr bwMode="auto">
              <a:xfrm>
                <a:off x="4742" y="1673"/>
                <a:ext cx="9" cy="6"/>
              </a:xfrm>
              <a:custGeom>
                <a:avLst/>
                <a:gdLst>
                  <a:gd name="T0" fmla="*/ 0 w 46"/>
                  <a:gd name="T1" fmla="*/ 17 h 32"/>
                  <a:gd name="T2" fmla="*/ 6 w 46"/>
                  <a:gd name="T3" fmla="*/ 0 h 32"/>
                  <a:gd name="T4" fmla="*/ 46 w 46"/>
                  <a:gd name="T5" fmla="*/ 12 h 32"/>
                  <a:gd name="T6" fmla="*/ 40 w 46"/>
                  <a:gd name="T7" fmla="*/ 32 h 32"/>
                  <a:gd name="T8" fmla="*/ 0 w 46"/>
                  <a:gd name="T9" fmla="*/ 17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0" y="17"/>
                    </a:moveTo>
                    <a:lnTo>
                      <a:pt x="6" y="0"/>
                    </a:lnTo>
                    <a:lnTo>
                      <a:pt x="46" y="12"/>
                    </a:lnTo>
                    <a:lnTo>
                      <a:pt x="40" y="32"/>
                    </a:lnTo>
                    <a:lnTo>
                      <a:pt x="0" y="17"/>
                    </a:lnTo>
                    <a:close/>
                  </a:path>
                </a:pathLst>
              </a:custGeom>
              <a:noFill/>
              <a:ln w="9525">
                <a:noFill/>
                <a:round/>
                <a:headEnd/>
                <a:tailEnd/>
              </a:ln>
            </p:spPr>
            <p:txBody>
              <a:bodyPr>
                <a:prstTxWarp prst="textNoShape">
                  <a:avLst/>
                </a:prstTxWarp>
              </a:bodyPr>
              <a:lstStyle/>
              <a:p>
                <a:endParaRPr lang="en-US"/>
              </a:p>
            </p:txBody>
          </p:sp>
          <p:sp>
            <p:nvSpPr>
              <p:cNvPr id="73517" name="Freeform 388"/>
              <p:cNvSpPr>
                <a:spLocks/>
              </p:cNvSpPr>
              <p:nvPr/>
            </p:nvSpPr>
            <p:spPr bwMode="auto">
              <a:xfrm>
                <a:off x="4750" y="1675"/>
                <a:ext cx="9" cy="6"/>
              </a:xfrm>
              <a:custGeom>
                <a:avLst/>
                <a:gdLst>
                  <a:gd name="T0" fmla="*/ 0 w 47"/>
                  <a:gd name="T1" fmla="*/ 20 h 31"/>
                  <a:gd name="T2" fmla="*/ 6 w 47"/>
                  <a:gd name="T3" fmla="*/ 0 h 31"/>
                  <a:gd name="T4" fmla="*/ 47 w 47"/>
                  <a:gd name="T5" fmla="*/ 14 h 31"/>
                  <a:gd name="T6" fmla="*/ 41 w 47"/>
                  <a:gd name="T7" fmla="*/ 31 h 31"/>
                  <a:gd name="T8" fmla="*/ 38 w 47"/>
                  <a:gd name="T9" fmla="*/ 31 h 31"/>
                  <a:gd name="T10" fmla="*/ 0 w 47"/>
                  <a:gd name="T11" fmla="*/ 20 h 31"/>
                  <a:gd name="T12" fmla="*/ 0 60000 65536"/>
                  <a:gd name="T13" fmla="*/ 0 60000 65536"/>
                  <a:gd name="T14" fmla="*/ 0 60000 65536"/>
                  <a:gd name="T15" fmla="*/ 0 60000 65536"/>
                  <a:gd name="T16" fmla="*/ 0 60000 65536"/>
                  <a:gd name="T17" fmla="*/ 0 60000 65536"/>
                  <a:gd name="T18" fmla="*/ 0 w 47"/>
                  <a:gd name="T19" fmla="*/ 0 h 31"/>
                  <a:gd name="T20" fmla="*/ 47 w 4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47" h="31">
                    <a:moveTo>
                      <a:pt x="0" y="20"/>
                    </a:moveTo>
                    <a:lnTo>
                      <a:pt x="6" y="0"/>
                    </a:lnTo>
                    <a:lnTo>
                      <a:pt x="47" y="14"/>
                    </a:lnTo>
                    <a:lnTo>
                      <a:pt x="41" y="31"/>
                    </a:lnTo>
                    <a:lnTo>
                      <a:pt x="38" y="31"/>
                    </a:lnTo>
                    <a:lnTo>
                      <a:pt x="0" y="20"/>
                    </a:lnTo>
                    <a:close/>
                  </a:path>
                </a:pathLst>
              </a:custGeom>
              <a:noFill/>
              <a:ln w="9525">
                <a:noFill/>
                <a:round/>
                <a:headEnd/>
                <a:tailEnd/>
              </a:ln>
            </p:spPr>
            <p:txBody>
              <a:bodyPr>
                <a:prstTxWarp prst="textNoShape">
                  <a:avLst/>
                </a:prstTxWarp>
              </a:bodyPr>
              <a:lstStyle/>
              <a:p>
                <a:endParaRPr lang="en-US"/>
              </a:p>
            </p:txBody>
          </p:sp>
          <p:sp>
            <p:nvSpPr>
              <p:cNvPr id="73518" name="Freeform 389"/>
              <p:cNvSpPr>
                <a:spLocks/>
              </p:cNvSpPr>
              <p:nvPr/>
            </p:nvSpPr>
            <p:spPr bwMode="auto">
              <a:xfrm>
                <a:off x="4758" y="1678"/>
                <a:ext cx="8" cy="6"/>
              </a:xfrm>
              <a:custGeom>
                <a:avLst/>
                <a:gdLst>
                  <a:gd name="T0" fmla="*/ 0 w 40"/>
                  <a:gd name="T1" fmla="*/ 17 h 29"/>
                  <a:gd name="T2" fmla="*/ 6 w 40"/>
                  <a:gd name="T3" fmla="*/ 0 h 29"/>
                  <a:gd name="T4" fmla="*/ 40 w 40"/>
                  <a:gd name="T5" fmla="*/ 12 h 29"/>
                  <a:gd name="T6" fmla="*/ 34 w 40"/>
                  <a:gd name="T7" fmla="*/ 29 h 29"/>
                  <a:gd name="T8" fmla="*/ 0 w 40"/>
                  <a:gd name="T9" fmla="*/ 17 h 29"/>
                  <a:gd name="T10" fmla="*/ 0 60000 65536"/>
                  <a:gd name="T11" fmla="*/ 0 60000 65536"/>
                  <a:gd name="T12" fmla="*/ 0 60000 65536"/>
                  <a:gd name="T13" fmla="*/ 0 60000 65536"/>
                  <a:gd name="T14" fmla="*/ 0 60000 65536"/>
                  <a:gd name="T15" fmla="*/ 0 w 40"/>
                  <a:gd name="T16" fmla="*/ 0 h 29"/>
                  <a:gd name="T17" fmla="*/ 40 w 40"/>
                  <a:gd name="T18" fmla="*/ 29 h 29"/>
                </a:gdLst>
                <a:ahLst/>
                <a:cxnLst>
                  <a:cxn ang="T10">
                    <a:pos x="T0" y="T1"/>
                  </a:cxn>
                  <a:cxn ang="T11">
                    <a:pos x="T2" y="T3"/>
                  </a:cxn>
                  <a:cxn ang="T12">
                    <a:pos x="T4" y="T5"/>
                  </a:cxn>
                  <a:cxn ang="T13">
                    <a:pos x="T6" y="T7"/>
                  </a:cxn>
                  <a:cxn ang="T14">
                    <a:pos x="T8" y="T9"/>
                  </a:cxn>
                </a:cxnLst>
                <a:rect l="T15" t="T16" r="T17" b="T18"/>
                <a:pathLst>
                  <a:path w="40" h="29">
                    <a:moveTo>
                      <a:pt x="0" y="17"/>
                    </a:moveTo>
                    <a:lnTo>
                      <a:pt x="6" y="0"/>
                    </a:lnTo>
                    <a:lnTo>
                      <a:pt x="40" y="12"/>
                    </a:lnTo>
                    <a:lnTo>
                      <a:pt x="34" y="29"/>
                    </a:lnTo>
                    <a:lnTo>
                      <a:pt x="0" y="17"/>
                    </a:lnTo>
                    <a:close/>
                  </a:path>
                </a:pathLst>
              </a:custGeom>
              <a:noFill/>
              <a:ln w="9525">
                <a:noFill/>
                <a:round/>
                <a:headEnd/>
                <a:tailEnd/>
              </a:ln>
            </p:spPr>
            <p:txBody>
              <a:bodyPr>
                <a:prstTxWarp prst="textNoShape">
                  <a:avLst/>
                </a:prstTxWarp>
              </a:bodyPr>
              <a:lstStyle/>
              <a:p>
                <a:endParaRPr lang="en-US"/>
              </a:p>
            </p:txBody>
          </p:sp>
          <p:sp>
            <p:nvSpPr>
              <p:cNvPr id="73519" name="Freeform 390"/>
              <p:cNvSpPr>
                <a:spLocks/>
              </p:cNvSpPr>
              <p:nvPr/>
            </p:nvSpPr>
            <p:spPr bwMode="auto">
              <a:xfrm>
                <a:off x="4765" y="1680"/>
                <a:ext cx="8" cy="6"/>
              </a:xfrm>
              <a:custGeom>
                <a:avLst/>
                <a:gdLst>
                  <a:gd name="T0" fmla="*/ 0 w 41"/>
                  <a:gd name="T1" fmla="*/ 17 h 28"/>
                  <a:gd name="T2" fmla="*/ 6 w 41"/>
                  <a:gd name="T3" fmla="*/ 0 h 28"/>
                  <a:gd name="T4" fmla="*/ 41 w 41"/>
                  <a:gd name="T5" fmla="*/ 8 h 28"/>
                  <a:gd name="T6" fmla="*/ 35 w 41"/>
                  <a:gd name="T7" fmla="*/ 28 h 28"/>
                  <a:gd name="T8" fmla="*/ 0 w 41"/>
                  <a:gd name="T9" fmla="*/ 17 h 28"/>
                  <a:gd name="T10" fmla="*/ 0 60000 65536"/>
                  <a:gd name="T11" fmla="*/ 0 60000 65536"/>
                  <a:gd name="T12" fmla="*/ 0 60000 65536"/>
                  <a:gd name="T13" fmla="*/ 0 60000 65536"/>
                  <a:gd name="T14" fmla="*/ 0 60000 65536"/>
                  <a:gd name="T15" fmla="*/ 0 w 41"/>
                  <a:gd name="T16" fmla="*/ 0 h 28"/>
                  <a:gd name="T17" fmla="*/ 41 w 41"/>
                  <a:gd name="T18" fmla="*/ 28 h 28"/>
                </a:gdLst>
                <a:ahLst/>
                <a:cxnLst>
                  <a:cxn ang="T10">
                    <a:pos x="T0" y="T1"/>
                  </a:cxn>
                  <a:cxn ang="T11">
                    <a:pos x="T2" y="T3"/>
                  </a:cxn>
                  <a:cxn ang="T12">
                    <a:pos x="T4" y="T5"/>
                  </a:cxn>
                  <a:cxn ang="T13">
                    <a:pos x="T6" y="T7"/>
                  </a:cxn>
                  <a:cxn ang="T14">
                    <a:pos x="T8" y="T9"/>
                  </a:cxn>
                </a:cxnLst>
                <a:rect l="T15" t="T16" r="T17" b="T18"/>
                <a:pathLst>
                  <a:path w="41" h="28">
                    <a:moveTo>
                      <a:pt x="0" y="17"/>
                    </a:moveTo>
                    <a:lnTo>
                      <a:pt x="6" y="0"/>
                    </a:lnTo>
                    <a:lnTo>
                      <a:pt x="41" y="8"/>
                    </a:lnTo>
                    <a:lnTo>
                      <a:pt x="35" y="28"/>
                    </a:lnTo>
                    <a:lnTo>
                      <a:pt x="0" y="17"/>
                    </a:lnTo>
                    <a:close/>
                  </a:path>
                </a:pathLst>
              </a:custGeom>
              <a:noFill/>
              <a:ln w="9525">
                <a:noFill/>
                <a:round/>
                <a:headEnd/>
                <a:tailEnd/>
              </a:ln>
            </p:spPr>
            <p:txBody>
              <a:bodyPr>
                <a:prstTxWarp prst="textNoShape">
                  <a:avLst/>
                </a:prstTxWarp>
              </a:bodyPr>
              <a:lstStyle/>
              <a:p>
                <a:endParaRPr lang="en-US"/>
              </a:p>
            </p:txBody>
          </p:sp>
          <p:sp>
            <p:nvSpPr>
              <p:cNvPr id="73520" name="Freeform 391"/>
              <p:cNvSpPr>
                <a:spLocks/>
              </p:cNvSpPr>
              <p:nvPr/>
            </p:nvSpPr>
            <p:spPr bwMode="auto">
              <a:xfrm>
                <a:off x="4772" y="1682"/>
                <a:ext cx="8" cy="6"/>
              </a:xfrm>
              <a:custGeom>
                <a:avLst/>
                <a:gdLst>
                  <a:gd name="T0" fmla="*/ 0 w 38"/>
                  <a:gd name="T1" fmla="*/ 20 h 29"/>
                  <a:gd name="T2" fmla="*/ 6 w 38"/>
                  <a:gd name="T3" fmla="*/ 0 h 29"/>
                  <a:gd name="T4" fmla="*/ 38 w 38"/>
                  <a:gd name="T5" fmla="*/ 9 h 29"/>
                  <a:gd name="T6" fmla="*/ 34 w 38"/>
                  <a:gd name="T7" fmla="*/ 29 h 29"/>
                  <a:gd name="T8" fmla="*/ 0 w 38"/>
                  <a:gd name="T9" fmla="*/ 20 h 29"/>
                  <a:gd name="T10" fmla="*/ 0 60000 65536"/>
                  <a:gd name="T11" fmla="*/ 0 60000 65536"/>
                  <a:gd name="T12" fmla="*/ 0 60000 65536"/>
                  <a:gd name="T13" fmla="*/ 0 60000 65536"/>
                  <a:gd name="T14" fmla="*/ 0 60000 65536"/>
                  <a:gd name="T15" fmla="*/ 0 w 38"/>
                  <a:gd name="T16" fmla="*/ 0 h 29"/>
                  <a:gd name="T17" fmla="*/ 38 w 38"/>
                  <a:gd name="T18" fmla="*/ 29 h 29"/>
                </a:gdLst>
                <a:ahLst/>
                <a:cxnLst>
                  <a:cxn ang="T10">
                    <a:pos x="T0" y="T1"/>
                  </a:cxn>
                  <a:cxn ang="T11">
                    <a:pos x="T2" y="T3"/>
                  </a:cxn>
                  <a:cxn ang="T12">
                    <a:pos x="T4" y="T5"/>
                  </a:cxn>
                  <a:cxn ang="T13">
                    <a:pos x="T6" y="T7"/>
                  </a:cxn>
                  <a:cxn ang="T14">
                    <a:pos x="T8" y="T9"/>
                  </a:cxn>
                </a:cxnLst>
                <a:rect l="T15" t="T16" r="T17" b="T18"/>
                <a:pathLst>
                  <a:path w="38" h="29">
                    <a:moveTo>
                      <a:pt x="0" y="20"/>
                    </a:moveTo>
                    <a:lnTo>
                      <a:pt x="6" y="0"/>
                    </a:lnTo>
                    <a:lnTo>
                      <a:pt x="38" y="9"/>
                    </a:lnTo>
                    <a:lnTo>
                      <a:pt x="34" y="29"/>
                    </a:lnTo>
                    <a:lnTo>
                      <a:pt x="0" y="20"/>
                    </a:lnTo>
                    <a:close/>
                  </a:path>
                </a:pathLst>
              </a:custGeom>
              <a:noFill/>
              <a:ln w="9525">
                <a:noFill/>
                <a:round/>
                <a:headEnd/>
                <a:tailEnd/>
              </a:ln>
            </p:spPr>
            <p:txBody>
              <a:bodyPr>
                <a:prstTxWarp prst="textNoShape">
                  <a:avLst/>
                </a:prstTxWarp>
              </a:bodyPr>
              <a:lstStyle/>
              <a:p>
                <a:endParaRPr lang="en-US"/>
              </a:p>
            </p:txBody>
          </p:sp>
          <p:sp>
            <p:nvSpPr>
              <p:cNvPr id="73521" name="Freeform 392"/>
              <p:cNvSpPr>
                <a:spLocks/>
              </p:cNvSpPr>
              <p:nvPr/>
            </p:nvSpPr>
            <p:spPr bwMode="auto">
              <a:xfrm>
                <a:off x="4779" y="1684"/>
                <a:ext cx="7" cy="5"/>
              </a:xfrm>
              <a:custGeom>
                <a:avLst/>
                <a:gdLst>
                  <a:gd name="T0" fmla="*/ 0 w 35"/>
                  <a:gd name="T1" fmla="*/ 20 h 26"/>
                  <a:gd name="T2" fmla="*/ 4 w 35"/>
                  <a:gd name="T3" fmla="*/ 0 h 26"/>
                  <a:gd name="T4" fmla="*/ 35 w 35"/>
                  <a:gd name="T5" fmla="*/ 9 h 26"/>
                  <a:gd name="T6" fmla="*/ 30 w 35"/>
                  <a:gd name="T7" fmla="*/ 26 h 26"/>
                  <a:gd name="T8" fmla="*/ 0 w 35"/>
                  <a:gd name="T9" fmla="*/ 20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0" y="20"/>
                    </a:moveTo>
                    <a:lnTo>
                      <a:pt x="4" y="0"/>
                    </a:lnTo>
                    <a:lnTo>
                      <a:pt x="35" y="9"/>
                    </a:lnTo>
                    <a:lnTo>
                      <a:pt x="30" y="26"/>
                    </a:lnTo>
                    <a:lnTo>
                      <a:pt x="0" y="20"/>
                    </a:lnTo>
                    <a:close/>
                  </a:path>
                </a:pathLst>
              </a:custGeom>
              <a:noFill/>
              <a:ln w="9525">
                <a:noFill/>
                <a:round/>
                <a:headEnd/>
                <a:tailEnd/>
              </a:ln>
            </p:spPr>
            <p:txBody>
              <a:bodyPr>
                <a:prstTxWarp prst="textNoShape">
                  <a:avLst/>
                </a:prstTxWarp>
              </a:bodyPr>
              <a:lstStyle/>
              <a:p>
                <a:endParaRPr lang="en-US"/>
              </a:p>
            </p:txBody>
          </p:sp>
          <p:sp>
            <p:nvSpPr>
              <p:cNvPr id="73522" name="Freeform 393"/>
              <p:cNvSpPr>
                <a:spLocks/>
              </p:cNvSpPr>
              <p:nvPr/>
            </p:nvSpPr>
            <p:spPr bwMode="auto">
              <a:xfrm>
                <a:off x="4785" y="1685"/>
                <a:ext cx="7" cy="5"/>
              </a:xfrm>
              <a:custGeom>
                <a:avLst/>
                <a:gdLst>
                  <a:gd name="T0" fmla="*/ 0 w 34"/>
                  <a:gd name="T1" fmla="*/ 17 h 25"/>
                  <a:gd name="T2" fmla="*/ 5 w 34"/>
                  <a:gd name="T3" fmla="*/ 0 h 25"/>
                  <a:gd name="T4" fmla="*/ 34 w 34"/>
                  <a:gd name="T5" fmla="*/ 6 h 25"/>
                  <a:gd name="T6" fmla="*/ 28 w 34"/>
                  <a:gd name="T7" fmla="*/ 25 h 25"/>
                  <a:gd name="T8" fmla="*/ 0 w 34"/>
                  <a:gd name="T9" fmla="*/ 17 h 25"/>
                  <a:gd name="T10" fmla="*/ 0 60000 65536"/>
                  <a:gd name="T11" fmla="*/ 0 60000 65536"/>
                  <a:gd name="T12" fmla="*/ 0 60000 65536"/>
                  <a:gd name="T13" fmla="*/ 0 60000 65536"/>
                  <a:gd name="T14" fmla="*/ 0 60000 65536"/>
                  <a:gd name="T15" fmla="*/ 0 w 34"/>
                  <a:gd name="T16" fmla="*/ 0 h 25"/>
                  <a:gd name="T17" fmla="*/ 34 w 34"/>
                  <a:gd name="T18" fmla="*/ 25 h 25"/>
                </a:gdLst>
                <a:ahLst/>
                <a:cxnLst>
                  <a:cxn ang="T10">
                    <a:pos x="T0" y="T1"/>
                  </a:cxn>
                  <a:cxn ang="T11">
                    <a:pos x="T2" y="T3"/>
                  </a:cxn>
                  <a:cxn ang="T12">
                    <a:pos x="T4" y="T5"/>
                  </a:cxn>
                  <a:cxn ang="T13">
                    <a:pos x="T6" y="T7"/>
                  </a:cxn>
                  <a:cxn ang="T14">
                    <a:pos x="T8" y="T9"/>
                  </a:cxn>
                </a:cxnLst>
                <a:rect l="T15" t="T16" r="T17" b="T18"/>
                <a:pathLst>
                  <a:path w="34" h="25">
                    <a:moveTo>
                      <a:pt x="0" y="17"/>
                    </a:moveTo>
                    <a:lnTo>
                      <a:pt x="5" y="0"/>
                    </a:lnTo>
                    <a:lnTo>
                      <a:pt x="34" y="6"/>
                    </a:lnTo>
                    <a:lnTo>
                      <a:pt x="28" y="25"/>
                    </a:lnTo>
                    <a:lnTo>
                      <a:pt x="0" y="17"/>
                    </a:lnTo>
                    <a:close/>
                  </a:path>
                </a:pathLst>
              </a:custGeom>
              <a:noFill/>
              <a:ln w="9525">
                <a:noFill/>
                <a:round/>
                <a:headEnd/>
                <a:tailEnd/>
              </a:ln>
            </p:spPr>
            <p:txBody>
              <a:bodyPr>
                <a:prstTxWarp prst="textNoShape">
                  <a:avLst/>
                </a:prstTxWarp>
              </a:bodyPr>
              <a:lstStyle/>
              <a:p>
                <a:endParaRPr lang="en-US"/>
              </a:p>
            </p:txBody>
          </p:sp>
          <p:sp>
            <p:nvSpPr>
              <p:cNvPr id="73523" name="Freeform 394"/>
              <p:cNvSpPr>
                <a:spLocks/>
              </p:cNvSpPr>
              <p:nvPr/>
            </p:nvSpPr>
            <p:spPr bwMode="auto">
              <a:xfrm>
                <a:off x="4790" y="1687"/>
                <a:ext cx="7" cy="5"/>
              </a:xfrm>
              <a:custGeom>
                <a:avLst/>
                <a:gdLst>
                  <a:gd name="T0" fmla="*/ 0 w 32"/>
                  <a:gd name="T1" fmla="*/ 19 h 26"/>
                  <a:gd name="T2" fmla="*/ 6 w 32"/>
                  <a:gd name="T3" fmla="*/ 0 h 26"/>
                  <a:gd name="T4" fmla="*/ 32 w 32"/>
                  <a:gd name="T5" fmla="*/ 5 h 26"/>
                  <a:gd name="T6" fmla="*/ 28 w 32"/>
                  <a:gd name="T7" fmla="*/ 26 h 26"/>
                  <a:gd name="T8" fmla="*/ 0 w 32"/>
                  <a:gd name="T9" fmla="*/ 19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0" y="19"/>
                    </a:moveTo>
                    <a:lnTo>
                      <a:pt x="6" y="0"/>
                    </a:lnTo>
                    <a:lnTo>
                      <a:pt x="32" y="5"/>
                    </a:lnTo>
                    <a:lnTo>
                      <a:pt x="28" y="26"/>
                    </a:lnTo>
                    <a:lnTo>
                      <a:pt x="0" y="19"/>
                    </a:lnTo>
                    <a:close/>
                  </a:path>
                </a:pathLst>
              </a:custGeom>
              <a:noFill/>
              <a:ln w="9525">
                <a:noFill/>
                <a:round/>
                <a:headEnd/>
                <a:tailEnd/>
              </a:ln>
            </p:spPr>
            <p:txBody>
              <a:bodyPr>
                <a:prstTxWarp prst="textNoShape">
                  <a:avLst/>
                </a:prstTxWarp>
              </a:bodyPr>
              <a:lstStyle/>
              <a:p>
                <a:endParaRPr lang="en-US"/>
              </a:p>
            </p:txBody>
          </p:sp>
          <p:sp>
            <p:nvSpPr>
              <p:cNvPr id="73524" name="Freeform 395"/>
              <p:cNvSpPr>
                <a:spLocks/>
              </p:cNvSpPr>
              <p:nvPr/>
            </p:nvSpPr>
            <p:spPr bwMode="auto">
              <a:xfrm>
                <a:off x="4796" y="1688"/>
                <a:ext cx="5" cy="4"/>
              </a:xfrm>
              <a:custGeom>
                <a:avLst/>
                <a:gdLst>
                  <a:gd name="T0" fmla="*/ 0 w 26"/>
                  <a:gd name="T1" fmla="*/ 21 h 23"/>
                  <a:gd name="T2" fmla="*/ 4 w 26"/>
                  <a:gd name="T3" fmla="*/ 0 h 23"/>
                  <a:gd name="T4" fmla="*/ 26 w 26"/>
                  <a:gd name="T5" fmla="*/ 6 h 23"/>
                  <a:gd name="T6" fmla="*/ 24 w 26"/>
                  <a:gd name="T7" fmla="*/ 23 h 23"/>
                  <a:gd name="T8" fmla="*/ 0 w 26"/>
                  <a:gd name="T9" fmla="*/ 21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0" y="21"/>
                    </a:moveTo>
                    <a:lnTo>
                      <a:pt x="4" y="0"/>
                    </a:lnTo>
                    <a:lnTo>
                      <a:pt x="26" y="6"/>
                    </a:lnTo>
                    <a:lnTo>
                      <a:pt x="24" y="23"/>
                    </a:lnTo>
                    <a:lnTo>
                      <a:pt x="0" y="21"/>
                    </a:lnTo>
                    <a:close/>
                  </a:path>
                </a:pathLst>
              </a:custGeom>
              <a:noFill/>
              <a:ln w="9525">
                <a:noFill/>
                <a:round/>
                <a:headEnd/>
                <a:tailEnd/>
              </a:ln>
            </p:spPr>
            <p:txBody>
              <a:bodyPr>
                <a:prstTxWarp prst="textNoShape">
                  <a:avLst/>
                </a:prstTxWarp>
              </a:bodyPr>
              <a:lstStyle/>
              <a:p>
                <a:endParaRPr lang="en-US"/>
              </a:p>
            </p:txBody>
          </p:sp>
          <p:sp>
            <p:nvSpPr>
              <p:cNvPr id="73525" name="Freeform 396"/>
              <p:cNvSpPr>
                <a:spLocks/>
              </p:cNvSpPr>
              <p:nvPr/>
            </p:nvSpPr>
            <p:spPr bwMode="auto">
              <a:xfrm>
                <a:off x="4801" y="1689"/>
                <a:ext cx="5" cy="4"/>
              </a:xfrm>
              <a:custGeom>
                <a:avLst/>
                <a:gdLst>
                  <a:gd name="T0" fmla="*/ 0 w 26"/>
                  <a:gd name="T1" fmla="*/ 17 h 23"/>
                  <a:gd name="T2" fmla="*/ 2 w 26"/>
                  <a:gd name="T3" fmla="*/ 0 h 23"/>
                  <a:gd name="T4" fmla="*/ 26 w 26"/>
                  <a:gd name="T5" fmla="*/ 2 h 23"/>
                  <a:gd name="T6" fmla="*/ 23 w 26"/>
                  <a:gd name="T7" fmla="*/ 23 h 23"/>
                  <a:gd name="T8" fmla="*/ 0 w 26"/>
                  <a:gd name="T9" fmla="*/ 17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0" y="17"/>
                    </a:moveTo>
                    <a:lnTo>
                      <a:pt x="2" y="0"/>
                    </a:lnTo>
                    <a:lnTo>
                      <a:pt x="26" y="2"/>
                    </a:lnTo>
                    <a:lnTo>
                      <a:pt x="23" y="23"/>
                    </a:lnTo>
                    <a:lnTo>
                      <a:pt x="0" y="17"/>
                    </a:lnTo>
                    <a:close/>
                  </a:path>
                </a:pathLst>
              </a:custGeom>
              <a:noFill/>
              <a:ln w="9525">
                <a:noFill/>
                <a:round/>
                <a:headEnd/>
                <a:tailEnd/>
              </a:ln>
            </p:spPr>
            <p:txBody>
              <a:bodyPr>
                <a:prstTxWarp prst="textNoShape">
                  <a:avLst/>
                </a:prstTxWarp>
              </a:bodyPr>
              <a:lstStyle/>
              <a:p>
                <a:endParaRPr lang="en-US"/>
              </a:p>
            </p:txBody>
          </p:sp>
          <p:sp>
            <p:nvSpPr>
              <p:cNvPr id="73526" name="Freeform 397"/>
              <p:cNvSpPr>
                <a:spLocks/>
              </p:cNvSpPr>
              <p:nvPr/>
            </p:nvSpPr>
            <p:spPr bwMode="auto">
              <a:xfrm>
                <a:off x="4805" y="1689"/>
                <a:ext cx="6" cy="5"/>
              </a:xfrm>
              <a:custGeom>
                <a:avLst/>
                <a:gdLst>
                  <a:gd name="T0" fmla="*/ 0 w 26"/>
                  <a:gd name="T1" fmla="*/ 21 h 24"/>
                  <a:gd name="T2" fmla="*/ 3 w 26"/>
                  <a:gd name="T3" fmla="*/ 0 h 24"/>
                  <a:gd name="T4" fmla="*/ 26 w 26"/>
                  <a:gd name="T5" fmla="*/ 4 h 24"/>
                  <a:gd name="T6" fmla="*/ 23 w 26"/>
                  <a:gd name="T7" fmla="*/ 24 h 24"/>
                  <a:gd name="T8" fmla="*/ 0 w 26"/>
                  <a:gd name="T9" fmla="*/ 21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0" y="21"/>
                    </a:moveTo>
                    <a:lnTo>
                      <a:pt x="3" y="0"/>
                    </a:lnTo>
                    <a:lnTo>
                      <a:pt x="26" y="4"/>
                    </a:lnTo>
                    <a:lnTo>
                      <a:pt x="23" y="24"/>
                    </a:lnTo>
                    <a:lnTo>
                      <a:pt x="0" y="21"/>
                    </a:lnTo>
                    <a:close/>
                  </a:path>
                </a:pathLst>
              </a:custGeom>
              <a:noFill/>
              <a:ln w="9525">
                <a:noFill/>
                <a:round/>
                <a:headEnd/>
                <a:tailEnd/>
              </a:ln>
            </p:spPr>
            <p:txBody>
              <a:bodyPr>
                <a:prstTxWarp prst="textNoShape">
                  <a:avLst/>
                </a:prstTxWarp>
              </a:bodyPr>
              <a:lstStyle/>
              <a:p>
                <a:endParaRPr lang="en-US"/>
              </a:p>
            </p:txBody>
          </p:sp>
          <p:sp>
            <p:nvSpPr>
              <p:cNvPr id="73527" name="Freeform 398"/>
              <p:cNvSpPr>
                <a:spLocks/>
              </p:cNvSpPr>
              <p:nvPr/>
            </p:nvSpPr>
            <p:spPr bwMode="auto">
              <a:xfrm>
                <a:off x="4810" y="1690"/>
                <a:ext cx="4" cy="4"/>
              </a:xfrm>
              <a:custGeom>
                <a:avLst/>
                <a:gdLst>
                  <a:gd name="T0" fmla="*/ 0 w 20"/>
                  <a:gd name="T1" fmla="*/ 20 h 22"/>
                  <a:gd name="T2" fmla="*/ 3 w 20"/>
                  <a:gd name="T3" fmla="*/ 0 h 22"/>
                  <a:gd name="T4" fmla="*/ 20 w 20"/>
                  <a:gd name="T5" fmla="*/ 2 h 22"/>
                  <a:gd name="T6" fmla="*/ 18 w 20"/>
                  <a:gd name="T7" fmla="*/ 22 h 22"/>
                  <a:gd name="T8" fmla="*/ 0 w 20"/>
                  <a:gd name="T9" fmla="*/ 20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0" y="20"/>
                    </a:moveTo>
                    <a:lnTo>
                      <a:pt x="3" y="0"/>
                    </a:lnTo>
                    <a:lnTo>
                      <a:pt x="20" y="2"/>
                    </a:lnTo>
                    <a:lnTo>
                      <a:pt x="18" y="22"/>
                    </a:lnTo>
                    <a:lnTo>
                      <a:pt x="0" y="20"/>
                    </a:lnTo>
                    <a:close/>
                  </a:path>
                </a:pathLst>
              </a:custGeom>
              <a:noFill/>
              <a:ln w="9525">
                <a:noFill/>
                <a:round/>
                <a:headEnd/>
                <a:tailEnd/>
              </a:ln>
            </p:spPr>
            <p:txBody>
              <a:bodyPr>
                <a:prstTxWarp prst="textNoShape">
                  <a:avLst/>
                </a:prstTxWarp>
              </a:bodyPr>
              <a:lstStyle/>
              <a:p>
                <a:endParaRPr lang="en-US"/>
              </a:p>
            </p:txBody>
          </p:sp>
          <p:sp>
            <p:nvSpPr>
              <p:cNvPr id="73528" name="Freeform 399"/>
              <p:cNvSpPr>
                <a:spLocks/>
              </p:cNvSpPr>
              <p:nvPr/>
            </p:nvSpPr>
            <p:spPr bwMode="auto">
              <a:xfrm>
                <a:off x="4814" y="1690"/>
                <a:ext cx="3" cy="4"/>
              </a:xfrm>
              <a:custGeom>
                <a:avLst/>
                <a:gdLst>
                  <a:gd name="T0" fmla="*/ 0 w 19"/>
                  <a:gd name="T1" fmla="*/ 20 h 20"/>
                  <a:gd name="T2" fmla="*/ 2 w 19"/>
                  <a:gd name="T3" fmla="*/ 0 h 20"/>
                  <a:gd name="T4" fmla="*/ 19 w 19"/>
                  <a:gd name="T5" fmla="*/ 3 h 20"/>
                  <a:gd name="T6" fmla="*/ 17 w 19"/>
                  <a:gd name="T7" fmla="*/ 20 h 20"/>
                  <a:gd name="T8" fmla="*/ 0 w 19"/>
                  <a:gd name="T9" fmla="*/ 2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0" y="20"/>
                    </a:moveTo>
                    <a:lnTo>
                      <a:pt x="2" y="0"/>
                    </a:lnTo>
                    <a:lnTo>
                      <a:pt x="19" y="3"/>
                    </a:lnTo>
                    <a:lnTo>
                      <a:pt x="17" y="20"/>
                    </a:lnTo>
                    <a:lnTo>
                      <a:pt x="0" y="20"/>
                    </a:lnTo>
                    <a:close/>
                  </a:path>
                </a:pathLst>
              </a:custGeom>
              <a:noFill/>
              <a:ln w="9525">
                <a:noFill/>
                <a:round/>
                <a:headEnd/>
                <a:tailEnd/>
              </a:ln>
            </p:spPr>
            <p:txBody>
              <a:bodyPr>
                <a:prstTxWarp prst="textNoShape">
                  <a:avLst/>
                </a:prstTxWarp>
              </a:bodyPr>
              <a:lstStyle/>
              <a:p>
                <a:endParaRPr lang="en-US"/>
              </a:p>
            </p:txBody>
          </p:sp>
          <p:sp>
            <p:nvSpPr>
              <p:cNvPr id="73529" name="Freeform 400"/>
              <p:cNvSpPr>
                <a:spLocks/>
              </p:cNvSpPr>
              <p:nvPr/>
            </p:nvSpPr>
            <p:spPr bwMode="auto">
              <a:xfrm>
                <a:off x="4817" y="1691"/>
                <a:ext cx="3" cy="4"/>
              </a:xfrm>
              <a:custGeom>
                <a:avLst/>
                <a:gdLst>
                  <a:gd name="T0" fmla="*/ 0 w 17"/>
                  <a:gd name="T1" fmla="*/ 17 h 21"/>
                  <a:gd name="T2" fmla="*/ 2 w 17"/>
                  <a:gd name="T3" fmla="*/ 0 h 21"/>
                  <a:gd name="T4" fmla="*/ 17 w 17"/>
                  <a:gd name="T5" fmla="*/ 0 h 21"/>
                  <a:gd name="T6" fmla="*/ 17 w 17"/>
                  <a:gd name="T7" fmla="*/ 21 h 21"/>
                  <a:gd name="T8" fmla="*/ 0 w 17"/>
                  <a:gd name="T9" fmla="*/ 17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0" y="17"/>
                    </a:moveTo>
                    <a:lnTo>
                      <a:pt x="2" y="0"/>
                    </a:lnTo>
                    <a:lnTo>
                      <a:pt x="17" y="0"/>
                    </a:lnTo>
                    <a:lnTo>
                      <a:pt x="17" y="21"/>
                    </a:lnTo>
                    <a:lnTo>
                      <a:pt x="0" y="17"/>
                    </a:lnTo>
                    <a:close/>
                  </a:path>
                </a:pathLst>
              </a:custGeom>
              <a:noFill/>
              <a:ln w="9525">
                <a:noFill/>
                <a:round/>
                <a:headEnd/>
                <a:tailEnd/>
              </a:ln>
            </p:spPr>
            <p:txBody>
              <a:bodyPr>
                <a:prstTxWarp prst="textNoShape">
                  <a:avLst/>
                </a:prstTxWarp>
              </a:bodyPr>
              <a:lstStyle/>
              <a:p>
                <a:endParaRPr lang="en-US"/>
              </a:p>
            </p:txBody>
          </p:sp>
          <p:sp>
            <p:nvSpPr>
              <p:cNvPr id="73530" name="Rectangle 401"/>
              <p:cNvSpPr>
                <a:spLocks noChangeArrowheads="1"/>
              </p:cNvSpPr>
              <p:nvPr/>
            </p:nvSpPr>
            <p:spPr bwMode="auto">
              <a:xfrm>
                <a:off x="4820" y="1691"/>
                <a:ext cx="3" cy="4"/>
              </a:xfrm>
              <a:prstGeom prst="rect">
                <a:avLst/>
              </a:prstGeom>
              <a:noFill/>
              <a:ln w="9525">
                <a:noFill/>
                <a:miter lim="800000"/>
                <a:headEnd/>
                <a:tailEnd/>
              </a:ln>
            </p:spPr>
            <p:txBody>
              <a:bodyPr>
                <a:prstTxWarp prst="textNoShape">
                  <a:avLst/>
                </a:prstTxWarp>
              </a:bodyPr>
              <a:lstStyle/>
              <a:p>
                <a:endParaRPr lang="en-US"/>
              </a:p>
            </p:txBody>
          </p:sp>
          <p:sp>
            <p:nvSpPr>
              <p:cNvPr id="73531" name="Freeform 402"/>
              <p:cNvSpPr>
                <a:spLocks/>
              </p:cNvSpPr>
              <p:nvPr/>
            </p:nvSpPr>
            <p:spPr bwMode="auto">
              <a:xfrm>
                <a:off x="4823" y="1691"/>
                <a:ext cx="3" cy="4"/>
              </a:xfrm>
              <a:custGeom>
                <a:avLst/>
                <a:gdLst>
                  <a:gd name="T0" fmla="*/ 0 w 12"/>
                  <a:gd name="T1" fmla="*/ 21 h 21"/>
                  <a:gd name="T2" fmla="*/ 0 w 12"/>
                  <a:gd name="T3" fmla="*/ 0 h 21"/>
                  <a:gd name="T4" fmla="*/ 12 w 12"/>
                  <a:gd name="T5" fmla="*/ 4 h 21"/>
                  <a:gd name="T6" fmla="*/ 12 w 12"/>
                  <a:gd name="T7" fmla="*/ 21 h 21"/>
                  <a:gd name="T8" fmla="*/ 0 w 12"/>
                  <a:gd name="T9" fmla="*/ 21 h 21"/>
                  <a:gd name="T10" fmla="*/ 0 60000 65536"/>
                  <a:gd name="T11" fmla="*/ 0 60000 65536"/>
                  <a:gd name="T12" fmla="*/ 0 60000 65536"/>
                  <a:gd name="T13" fmla="*/ 0 60000 65536"/>
                  <a:gd name="T14" fmla="*/ 0 60000 65536"/>
                  <a:gd name="T15" fmla="*/ 0 w 12"/>
                  <a:gd name="T16" fmla="*/ 0 h 21"/>
                  <a:gd name="T17" fmla="*/ 12 w 12"/>
                  <a:gd name="T18" fmla="*/ 21 h 21"/>
                </a:gdLst>
                <a:ahLst/>
                <a:cxnLst>
                  <a:cxn ang="T10">
                    <a:pos x="T0" y="T1"/>
                  </a:cxn>
                  <a:cxn ang="T11">
                    <a:pos x="T2" y="T3"/>
                  </a:cxn>
                  <a:cxn ang="T12">
                    <a:pos x="T4" y="T5"/>
                  </a:cxn>
                  <a:cxn ang="T13">
                    <a:pos x="T6" y="T7"/>
                  </a:cxn>
                  <a:cxn ang="T14">
                    <a:pos x="T8" y="T9"/>
                  </a:cxn>
                </a:cxnLst>
                <a:rect l="T15" t="T16" r="T17" b="T18"/>
                <a:pathLst>
                  <a:path w="12" h="21">
                    <a:moveTo>
                      <a:pt x="0" y="21"/>
                    </a:moveTo>
                    <a:lnTo>
                      <a:pt x="0" y="0"/>
                    </a:lnTo>
                    <a:lnTo>
                      <a:pt x="12" y="4"/>
                    </a:lnTo>
                    <a:lnTo>
                      <a:pt x="12" y="21"/>
                    </a:lnTo>
                    <a:lnTo>
                      <a:pt x="0" y="21"/>
                    </a:lnTo>
                    <a:close/>
                  </a:path>
                </a:pathLst>
              </a:custGeom>
              <a:noFill/>
              <a:ln w="9525">
                <a:noFill/>
                <a:round/>
                <a:headEnd/>
                <a:tailEnd/>
              </a:ln>
            </p:spPr>
            <p:txBody>
              <a:bodyPr>
                <a:prstTxWarp prst="textNoShape">
                  <a:avLst/>
                </a:prstTxWarp>
              </a:bodyPr>
              <a:lstStyle/>
              <a:p>
                <a:endParaRPr lang="en-US"/>
              </a:p>
            </p:txBody>
          </p:sp>
          <p:sp>
            <p:nvSpPr>
              <p:cNvPr id="73532" name="Freeform 403"/>
              <p:cNvSpPr>
                <a:spLocks/>
              </p:cNvSpPr>
              <p:nvPr/>
            </p:nvSpPr>
            <p:spPr bwMode="auto">
              <a:xfrm>
                <a:off x="4826" y="1692"/>
                <a:ext cx="3" cy="4"/>
              </a:xfrm>
              <a:custGeom>
                <a:avLst/>
                <a:gdLst>
                  <a:gd name="T0" fmla="*/ 0 w 17"/>
                  <a:gd name="T1" fmla="*/ 17 h 19"/>
                  <a:gd name="T2" fmla="*/ 0 w 17"/>
                  <a:gd name="T3" fmla="*/ 0 h 19"/>
                  <a:gd name="T4" fmla="*/ 17 w 17"/>
                  <a:gd name="T5" fmla="*/ 0 h 19"/>
                  <a:gd name="T6" fmla="*/ 17 w 17"/>
                  <a:gd name="T7" fmla="*/ 19 h 19"/>
                  <a:gd name="T8" fmla="*/ 0 w 17"/>
                  <a:gd name="T9" fmla="*/ 17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0" y="17"/>
                    </a:moveTo>
                    <a:lnTo>
                      <a:pt x="0" y="0"/>
                    </a:lnTo>
                    <a:lnTo>
                      <a:pt x="17" y="0"/>
                    </a:lnTo>
                    <a:lnTo>
                      <a:pt x="17" y="19"/>
                    </a:lnTo>
                    <a:lnTo>
                      <a:pt x="0" y="17"/>
                    </a:lnTo>
                    <a:close/>
                  </a:path>
                </a:pathLst>
              </a:custGeom>
              <a:noFill/>
              <a:ln w="9525">
                <a:noFill/>
                <a:round/>
                <a:headEnd/>
                <a:tailEnd/>
              </a:ln>
            </p:spPr>
            <p:txBody>
              <a:bodyPr>
                <a:prstTxWarp prst="textNoShape">
                  <a:avLst/>
                </a:prstTxWarp>
              </a:bodyPr>
              <a:lstStyle/>
              <a:p>
                <a:endParaRPr lang="en-US"/>
              </a:p>
            </p:txBody>
          </p:sp>
          <p:sp>
            <p:nvSpPr>
              <p:cNvPr id="73533" name="Rectangle 404"/>
              <p:cNvSpPr>
                <a:spLocks noChangeArrowheads="1"/>
              </p:cNvSpPr>
              <p:nvPr/>
            </p:nvSpPr>
            <p:spPr bwMode="auto">
              <a:xfrm>
                <a:off x="4829" y="1692"/>
                <a:ext cx="2" cy="4"/>
              </a:xfrm>
              <a:prstGeom prst="rect">
                <a:avLst/>
              </a:prstGeom>
              <a:noFill/>
              <a:ln w="9525">
                <a:noFill/>
                <a:miter lim="800000"/>
                <a:headEnd/>
                <a:tailEnd/>
              </a:ln>
            </p:spPr>
            <p:txBody>
              <a:bodyPr>
                <a:prstTxWarp prst="textNoShape">
                  <a:avLst/>
                </a:prstTxWarp>
              </a:bodyPr>
              <a:lstStyle/>
              <a:p>
                <a:endParaRPr lang="en-US"/>
              </a:p>
            </p:txBody>
          </p:sp>
          <p:sp>
            <p:nvSpPr>
              <p:cNvPr id="73534" name="Freeform 405"/>
              <p:cNvSpPr>
                <a:spLocks/>
              </p:cNvSpPr>
              <p:nvPr/>
            </p:nvSpPr>
            <p:spPr bwMode="auto">
              <a:xfrm>
                <a:off x="4831" y="1692"/>
                <a:ext cx="1" cy="4"/>
              </a:xfrm>
              <a:custGeom>
                <a:avLst/>
                <a:gdLst>
                  <a:gd name="T0" fmla="*/ 0 w 6"/>
                  <a:gd name="T1" fmla="*/ 19 h 19"/>
                  <a:gd name="T2" fmla="*/ 0 w 6"/>
                  <a:gd name="T3" fmla="*/ 0 h 19"/>
                  <a:gd name="T4" fmla="*/ 4 w 6"/>
                  <a:gd name="T5" fmla="*/ 0 h 19"/>
                  <a:gd name="T6" fmla="*/ 6 w 6"/>
                  <a:gd name="T7" fmla="*/ 17 h 19"/>
                  <a:gd name="T8" fmla="*/ 4 w 6"/>
                  <a:gd name="T9" fmla="*/ 17 h 19"/>
                  <a:gd name="T10" fmla="*/ 0 w 6"/>
                  <a:gd name="T11" fmla="*/ 19 h 19"/>
                  <a:gd name="T12" fmla="*/ 0 60000 65536"/>
                  <a:gd name="T13" fmla="*/ 0 60000 65536"/>
                  <a:gd name="T14" fmla="*/ 0 60000 65536"/>
                  <a:gd name="T15" fmla="*/ 0 60000 65536"/>
                  <a:gd name="T16" fmla="*/ 0 60000 65536"/>
                  <a:gd name="T17" fmla="*/ 0 60000 65536"/>
                  <a:gd name="T18" fmla="*/ 0 w 6"/>
                  <a:gd name="T19" fmla="*/ 0 h 19"/>
                  <a:gd name="T20" fmla="*/ 6 w 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6" h="19">
                    <a:moveTo>
                      <a:pt x="0" y="19"/>
                    </a:moveTo>
                    <a:lnTo>
                      <a:pt x="0" y="0"/>
                    </a:lnTo>
                    <a:lnTo>
                      <a:pt x="4" y="0"/>
                    </a:lnTo>
                    <a:lnTo>
                      <a:pt x="6" y="17"/>
                    </a:lnTo>
                    <a:lnTo>
                      <a:pt x="4" y="17"/>
                    </a:lnTo>
                    <a:lnTo>
                      <a:pt x="0" y="19"/>
                    </a:lnTo>
                    <a:close/>
                  </a:path>
                </a:pathLst>
              </a:custGeom>
              <a:noFill/>
              <a:ln w="9525">
                <a:noFill/>
                <a:round/>
                <a:headEnd/>
                <a:tailEnd/>
              </a:ln>
            </p:spPr>
            <p:txBody>
              <a:bodyPr>
                <a:prstTxWarp prst="textNoShape">
                  <a:avLst/>
                </a:prstTxWarp>
              </a:bodyPr>
              <a:lstStyle/>
              <a:p>
                <a:endParaRPr lang="en-US"/>
              </a:p>
            </p:txBody>
          </p:sp>
          <p:sp>
            <p:nvSpPr>
              <p:cNvPr id="73535" name="Freeform 406"/>
              <p:cNvSpPr>
                <a:spLocks/>
              </p:cNvSpPr>
              <p:nvPr/>
            </p:nvSpPr>
            <p:spPr bwMode="auto">
              <a:xfrm>
                <a:off x="4832" y="1691"/>
                <a:ext cx="1" cy="4"/>
              </a:xfrm>
              <a:custGeom>
                <a:avLst/>
                <a:gdLst>
                  <a:gd name="T0" fmla="*/ 2 w 5"/>
                  <a:gd name="T1" fmla="*/ 21 h 21"/>
                  <a:gd name="T2" fmla="*/ 0 w 5"/>
                  <a:gd name="T3" fmla="*/ 4 h 21"/>
                  <a:gd name="T4" fmla="*/ 2 w 5"/>
                  <a:gd name="T5" fmla="*/ 0 h 21"/>
                  <a:gd name="T6" fmla="*/ 5 w 5"/>
                  <a:gd name="T7" fmla="*/ 21 h 21"/>
                  <a:gd name="T8" fmla="*/ 2 w 5"/>
                  <a:gd name="T9" fmla="*/ 21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2" y="21"/>
                    </a:moveTo>
                    <a:lnTo>
                      <a:pt x="0" y="4"/>
                    </a:lnTo>
                    <a:lnTo>
                      <a:pt x="2" y="0"/>
                    </a:lnTo>
                    <a:lnTo>
                      <a:pt x="5" y="21"/>
                    </a:lnTo>
                    <a:lnTo>
                      <a:pt x="2" y="21"/>
                    </a:lnTo>
                    <a:close/>
                  </a:path>
                </a:pathLst>
              </a:custGeom>
              <a:noFill/>
              <a:ln w="9525">
                <a:noFill/>
                <a:round/>
                <a:headEnd/>
                <a:tailEnd/>
              </a:ln>
            </p:spPr>
            <p:txBody>
              <a:bodyPr>
                <a:prstTxWarp prst="textNoShape">
                  <a:avLst/>
                </a:prstTxWarp>
              </a:bodyPr>
              <a:lstStyle/>
              <a:p>
                <a:endParaRPr lang="en-US"/>
              </a:p>
            </p:txBody>
          </p:sp>
        </p:grpSp>
        <p:grpSp>
          <p:nvGrpSpPr>
            <p:cNvPr id="41076" name="Group 407"/>
            <p:cNvGrpSpPr>
              <a:grpSpLocks/>
            </p:cNvGrpSpPr>
            <p:nvPr/>
          </p:nvGrpSpPr>
          <p:grpSpPr bwMode="auto">
            <a:xfrm>
              <a:off x="4832" y="1689"/>
              <a:ext cx="694" cy="665"/>
              <a:chOff x="4832" y="1689"/>
              <a:chExt cx="694" cy="665"/>
            </a:xfrm>
          </p:grpSpPr>
          <p:sp>
            <p:nvSpPr>
              <p:cNvPr id="73136" name="Freeform 408"/>
              <p:cNvSpPr>
                <a:spLocks/>
              </p:cNvSpPr>
              <p:nvPr/>
            </p:nvSpPr>
            <p:spPr bwMode="auto">
              <a:xfrm>
                <a:off x="4832" y="1691"/>
                <a:ext cx="3" cy="4"/>
              </a:xfrm>
              <a:custGeom>
                <a:avLst/>
                <a:gdLst>
                  <a:gd name="T0" fmla="*/ 3 w 12"/>
                  <a:gd name="T1" fmla="*/ 21 h 21"/>
                  <a:gd name="T2" fmla="*/ 0 w 12"/>
                  <a:gd name="T3" fmla="*/ 0 h 21"/>
                  <a:gd name="T4" fmla="*/ 9 w 12"/>
                  <a:gd name="T5" fmla="*/ 0 h 21"/>
                  <a:gd name="T6" fmla="*/ 12 w 12"/>
                  <a:gd name="T7" fmla="*/ 21 h 21"/>
                  <a:gd name="T8" fmla="*/ 3 w 12"/>
                  <a:gd name="T9" fmla="*/ 21 h 21"/>
                  <a:gd name="T10" fmla="*/ 0 60000 65536"/>
                  <a:gd name="T11" fmla="*/ 0 60000 65536"/>
                  <a:gd name="T12" fmla="*/ 0 60000 65536"/>
                  <a:gd name="T13" fmla="*/ 0 60000 65536"/>
                  <a:gd name="T14" fmla="*/ 0 60000 65536"/>
                  <a:gd name="T15" fmla="*/ 0 w 12"/>
                  <a:gd name="T16" fmla="*/ 0 h 21"/>
                  <a:gd name="T17" fmla="*/ 12 w 12"/>
                  <a:gd name="T18" fmla="*/ 21 h 21"/>
                </a:gdLst>
                <a:ahLst/>
                <a:cxnLst>
                  <a:cxn ang="T10">
                    <a:pos x="T0" y="T1"/>
                  </a:cxn>
                  <a:cxn ang="T11">
                    <a:pos x="T2" y="T3"/>
                  </a:cxn>
                  <a:cxn ang="T12">
                    <a:pos x="T4" y="T5"/>
                  </a:cxn>
                  <a:cxn ang="T13">
                    <a:pos x="T6" y="T7"/>
                  </a:cxn>
                  <a:cxn ang="T14">
                    <a:pos x="T8" y="T9"/>
                  </a:cxn>
                </a:cxnLst>
                <a:rect l="T15" t="T16" r="T17" b="T18"/>
                <a:pathLst>
                  <a:path w="12" h="21">
                    <a:moveTo>
                      <a:pt x="3" y="21"/>
                    </a:moveTo>
                    <a:lnTo>
                      <a:pt x="0" y="0"/>
                    </a:lnTo>
                    <a:lnTo>
                      <a:pt x="9" y="0"/>
                    </a:lnTo>
                    <a:lnTo>
                      <a:pt x="12" y="21"/>
                    </a:lnTo>
                    <a:lnTo>
                      <a:pt x="3" y="21"/>
                    </a:lnTo>
                    <a:close/>
                  </a:path>
                </a:pathLst>
              </a:custGeom>
              <a:noFill/>
              <a:ln w="9525">
                <a:noFill/>
                <a:round/>
                <a:headEnd/>
                <a:tailEnd/>
              </a:ln>
            </p:spPr>
            <p:txBody>
              <a:bodyPr>
                <a:prstTxWarp prst="textNoShape">
                  <a:avLst/>
                </a:prstTxWarp>
              </a:bodyPr>
              <a:lstStyle/>
              <a:p>
                <a:endParaRPr lang="en-US"/>
              </a:p>
            </p:txBody>
          </p:sp>
          <p:sp>
            <p:nvSpPr>
              <p:cNvPr id="73137" name="Freeform 409"/>
              <p:cNvSpPr>
                <a:spLocks/>
              </p:cNvSpPr>
              <p:nvPr/>
            </p:nvSpPr>
            <p:spPr bwMode="auto">
              <a:xfrm>
                <a:off x="4834" y="1690"/>
                <a:ext cx="4" cy="5"/>
              </a:xfrm>
              <a:custGeom>
                <a:avLst/>
                <a:gdLst>
                  <a:gd name="T0" fmla="*/ 3 w 17"/>
                  <a:gd name="T1" fmla="*/ 24 h 24"/>
                  <a:gd name="T2" fmla="*/ 0 w 17"/>
                  <a:gd name="T3" fmla="*/ 3 h 24"/>
                  <a:gd name="T4" fmla="*/ 15 w 17"/>
                  <a:gd name="T5" fmla="*/ 0 h 24"/>
                  <a:gd name="T6" fmla="*/ 17 w 17"/>
                  <a:gd name="T7" fmla="*/ 20 h 24"/>
                  <a:gd name="T8" fmla="*/ 3 w 17"/>
                  <a:gd name="T9" fmla="*/ 24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3" y="24"/>
                    </a:moveTo>
                    <a:lnTo>
                      <a:pt x="0" y="3"/>
                    </a:lnTo>
                    <a:lnTo>
                      <a:pt x="15" y="0"/>
                    </a:lnTo>
                    <a:lnTo>
                      <a:pt x="17" y="20"/>
                    </a:lnTo>
                    <a:lnTo>
                      <a:pt x="3" y="24"/>
                    </a:lnTo>
                    <a:close/>
                  </a:path>
                </a:pathLst>
              </a:custGeom>
              <a:noFill/>
              <a:ln w="9525">
                <a:noFill/>
                <a:round/>
                <a:headEnd/>
                <a:tailEnd/>
              </a:ln>
            </p:spPr>
            <p:txBody>
              <a:bodyPr>
                <a:prstTxWarp prst="textNoShape">
                  <a:avLst/>
                </a:prstTxWarp>
              </a:bodyPr>
              <a:lstStyle/>
              <a:p>
                <a:endParaRPr lang="en-US"/>
              </a:p>
            </p:txBody>
          </p:sp>
          <p:sp>
            <p:nvSpPr>
              <p:cNvPr id="73138" name="Freeform 410"/>
              <p:cNvSpPr>
                <a:spLocks/>
              </p:cNvSpPr>
              <p:nvPr/>
            </p:nvSpPr>
            <p:spPr bwMode="auto">
              <a:xfrm>
                <a:off x="4837" y="1690"/>
                <a:ext cx="5" cy="4"/>
              </a:xfrm>
              <a:custGeom>
                <a:avLst/>
                <a:gdLst>
                  <a:gd name="T0" fmla="*/ 2 w 22"/>
                  <a:gd name="T1" fmla="*/ 20 h 20"/>
                  <a:gd name="T2" fmla="*/ 0 w 22"/>
                  <a:gd name="T3" fmla="*/ 0 h 20"/>
                  <a:gd name="T4" fmla="*/ 20 w 22"/>
                  <a:gd name="T5" fmla="*/ 0 h 20"/>
                  <a:gd name="T6" fmla="*/ 22 w 22"/>
                  <a:gd name="T7" fmla="*/ 20 h 20"/>
                  <a:gd name="T8" fmla="*/ 2 w 22"/>
                  <a:gd name="T9" fmla="*/ 20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 y="20"/>
                    </a:moveTo>
                    <a:lnTo>
                      <a:pt x="0" y="0"/>
                    </a:lnTo>
                    <a:lnTo>
                      <a:pt x="20" y="0"/>
                    </a:lnTo>
                    <a:lnTo>
                      <a:pt x="22" y="20"/>
                    </a:lnTo>
                    <a:lnTo>
                      <a:pt x="2" y="20"/>
                    </a:lnTo>
                    <a:close/>
                  </a:path>
                </a:pathLst>
              </a:custGeom>
              <a:noFill/>
              <a:ln w="9525">
                <a:noFill/>
                <a:round/>
                <a:headEnd/>
                <a:tailEnd/>
              </a:ln>
            </p:spPr>
            <p:txBody>
              <a:bodyPr>
                <a:prstTxWarp prst="textNoShape">
                  <a:avLst/>
                </a:prstTxWarp>
              </a:bodyPr>
              <a:lstStyle/>
              <a:p>
                <a:endParaRPr lang="en-US"/>
              </a:p>
            </p:txBody>
          </p:sp>
          <p:sp>
            <p:nvSpPr>
              <p:cNvPr id="73139" name="Freeform 411"/>
              <p:cNvSpPr>
                <a:spLocks/>
              </p:cNvSpPr>
              <p:nvPr/>
            </p:nvSpPr>
            <p:spPr bwMode="auto">
              <a:xfrm>
                <a:off x="4841" y="1690"/>
                <a:ext cx="6" cy="4"/>
              </a:xfrm>
              <a:custGeom>
                <a:avLst/>
                <a:gdLst>
                  <a:gd name="T0" fmla="*/ 2 w 28"/>
                  <a:gd name="T1" fmla="*/ 22 h 22"/>
                  <a:gd name="T2" fmla="*/ 0 w 28"/>
                  <a:gd name="T3" fmla="*/ 2 h 22"/>
                  <a:gd name="T4" fmla="*/ 25 w 28"/>
                  <a:gd name="T5" fmla="*/ 0 h 22"/>
                  <a:gd name="T6" fmla="*/ 28 w 28"/>
                  <a:gd name="T7" fmla="*/ 20 h 22"/>
                  <a:gd name="T8" fmla="*/ 2 w 28"/>
                  <a:gd name="T9" fmla="*/ 22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2" y="22"/>
                    </a:moveTo>
                    <a:lnTo>
                      <a:pt x="0" y="2"/>
                    </a:lnTo>
                    <a:lnTo>
                      <a:pt x="25" y="0"/>
                    </a:lnTo>
                    <a:lnTo>
                      <a:pt x="28" y="20"/>
                    </a:lnTo>
                    <a:lnTo>
                      <a:pt x="2" y="22"/>
                    </a:lnTo>
                    <a:close/>
                  </a:path>
                </a:pathLst>
              </a:custGeom>
              <a:noFill/>
              <a:ln w="9525">
                <a:noFill/>
                <a:round/>
                <a:headEnd/>
                <a:tailEnd/>
              </a:ln>
            </p:spPr>
            <p:txBody>
              <a:bodyPr>
                <a:prstTxWarp prst="textNoShape">
                  <a:avLst/>
                </a:prstTxWarp>
              </a:bodyPr>
              <a:lstStyle/>
              <a:p>
                <a:endParaRPr lang="en-US"/>
              </a:p>
            </p:txBody>
          </p:sp>
          <p:sp>
            <p:nvSpPr>
              <p:cNvPr id="73140" name="Freeform 412"/>
              <p:cNvSpPr>
                <a:spLocks/>
              </p:cNvSpPr>
              <p:nvPr/>
            </p:nvSpPr>
            <p:spPr bwMode="auto">
              <a:xfrm>
                <a:off x="4846" y="1689"/>
                <a:ext cx="7" cy="5"/>
              </a:xfrm>
              <a:custGeom>
                <a:avLst/>
                <a:gdLst>
                  <a:gd name="T0" fmla="*/ 3 w 32"/>
                  <a:gd name="T1" fmla="*/ 24 h 24"/>
                  <a:gd name="T2" fmla="*/ 0 w 32"/>
                  <a:gd name="T3" fmla="*/ 4 h 24"/>
                  <a:gd name="T4" fmla="*/ 32 w 32"/>
                  <a:gd name="T5" fmla="*/ 0 h 24"/>
                  <a:gd name="T6" fmla="*/ 32 w 32"/>
                  <a:gd name="T7" fmla="*/ 21 h 24"/>
                  <a:gd name="T8" fmla="*/ 3 w 32"/>
                  <a:gd name="T9" fmla="*/ 24 h 24"/>
                  <a:gd name="T10" fmla="*/ 0 60000 65536"/>
                  <a:gd name="T11" fmla="*/ 0 60000 65536"/>
                  <a:gd name="T12" fmla="*/ 0 60000 65536"/>
                  <a:gd name="T13" fmla="*/ 0 60000 65536"/>
                  <a:gd name="T14" fmla="*/ 0 60000 65536"/>
                  <a:gd name="T15" fmla="*/ 0 w 32"/>
                  <a:gd name="T16" fmla="*/ 0 h 24"/>
                  <a:gd name="T17" fmla="*/ 32 w 32"/>
                  <a:gd name="T18" fmla="*/ 24 h 24"/>
                </a:gdLst>
                <a:ahLst/>
                <a:cxnLst>
                  <a:cxn ang="T10">
                    <a:pos x="T0" y="T1"/>
                  </a:cxn>
                  <a:cxn ang="T11">
                    <a:pos x="T2" y="T3"/>
                  </a:cxn>
                  <a:cxn ang="T12">
                    <a:pos x="T4" y="T5"/>
                  </a:cxn>
                  <a:cxn ang="T13">
                    <a:pos x="T6" y="T7"/>
                  </a:cxn>
                  <a:cxn ang="T14">
                    <a:pos x="T8" y="T9"/>
                  </a:cxn>
                </a:cxnLst>
                <a:rect l="T15" t="T16" r="T17" b="T18"/>
                <a:pathLst>
                  <a:path w="32" h="24">
                    <a:moveTo>
                      <a:pt x="3" y="24"/>
                    </a:moveTo>
                    <a:lnTo>
                      <a:pt x="0" y="4"/>
                    </a:lnTo>
                    <a:lnTo>
                      <a:pt x="32" y="0"/>
                    </a:lnTo>
                    <a:lnTo>
                      <a:pt x="32" y="21"/>
                    </a:lnTo>
                    <a:lnTo>
                      <a:pt x="3" y="24"/>
                    </a:lnTo>
                    <a:close/>
                  </a:path>
                </a:pathLst>
              </a:custGeom>
              <a:noFill/>
              <a:ln w="9525">
                <a:noFill/>
                <a:round/>
                <a:headEnd/>
                <a:tailEnd/>
              </a:ln>
            </p:spPr>
            <p:txBody>
              <a:bodyPr>
                <a:prstTxWarp prst="textNoShape">
                  <a:avLst/>
                </a:prstTxWarp>
              </a:bodyPr>
              <a:lstStyle/>
              <a:p>
                <a:endParaRPr lang="en-US"/>
              </a:p>
            </p:txBody>
          </p:sp>
          <p:sp>
            <p:nvSpPr>
              <p:cNvPr id="73141" name="Rectangle 413"/>
              <p:cNvSpPr>
                <a:spLocks noChangeArrowheads="1"/>
              </p:cNvSpPr>
              <p:nvPr/>
            </p:nvSpPr>
            <p:spPr bwMode="auto">
              <a:xfrm>
                <a:off x="4853" y="1689"/>
                <a:ext cx="7" cy="4"/>
              </a:xfrm>
              <a:prstGeom prst="rect">
                <a:avLst/>
              </a:prstGeom>
              <a:noFill/>
              <a:ln w="9525">
                <a:noFill/>
                <a:miter lim="800000"/>
                <a:headEnd/>
                <a:tailEnd/>
              </a:ln>
            </p:spPr>
            <p:txBody>
              <a:bodyPr>
                <a:prstTxWarp prst="textNoShape">
                  <a:avLst/>
                </a:prstTxWarp>
              </a:bodyPr>
              <a:lstStyle/>
              <a:p>
                <a:endParaRPr lang="en-US"/>
              </a:p>
            </p:txBody>
          </p:sp>
          <p:sp>
            <p:nvSpPr>
              <p:cNvPr id="73142" name="Rectangle 414"/>
              <p:cNvSpPr>
                <a:spLocks noChangeArrowheads="1"/>
              </p:cNvSpPr>
              <p:nvPr/>
            </p:nvSpPr>
            <p:spPr bwMode="auto">
              <a:xfrm>
                <a:off x="4860" y="1689"/>
                <a:ext cx="7" cy="4"/>
              </a:xfrm>
              <a:prstGeom prst="rect">
                <a:avLst/>
              </a:prstGeom>
              <a:noFill/>
              <a:ln w="9525">
                <a:noFill/>
                <a:miter lim="800000"/>
                <a:headEnd/>
                <a:tailEnd/>
              </a:ln>
            </p:spPr>
            <p:txBody>
              <a:bodyPr>
                <a:prstTxWarp prst="textNoShape">
                  <a:avLst/>
                </a:prstTxWarp>
              </a:bodyPr>
              <a:lstStyle/>
              <a:p>
                <a:endParaRPr lang="en-US"/>
              </a:p>
            </p:txBody>
          </p:sp>
          <p:sp>
            <p:nvSpPr>
              <p:cNvPr id="73143" name="Rectangle 415"/>
              <p:cNvSpPr>
                <a:spLocks noChangeArrowheads="1"/>
              </p:cNvSpPr>
              <p:nvPr/>
            </p:nvSpPr>
            <p:spPr bwMode="auto">
              <a:xfrm>
                <a:off x="4867" y="1689"/>
                <a:ext cx="9" cy="4"/>
              </a:xfrm>
              <a:prstGeom prst="rect">
                <a:avLst/>
              </a:prstGeom>
              <a:noFill/>
              <a:ln w="9525">
                <a:noFill/>
                <a:miter lim="800000"/>
                <a:headEnd/>
                <a:tailEnd/>
              </a:ln>
            </p:spPr>
            <p:txBody>
              <a:bodyPr>
                <a:prstTxWarp prst="textNoShape">
                  <a:avLst/>
                </a:prstTxWarp>
              </a:bodyPr>
              <a:lstStyle/>
              <a:p>
                <a:endParaRPr lang="en-US"/>
              </a:p>
            </p:txBody>
          </p:sp>
          <p:sp>
            <p:nvSpPr>
              <p:cNvPr id="73144" name="Freeform 416"/>
              <p:cNvSpPr>
                <a:spLocks/>
              </p:cNvSpPr>
              <p:nvPr/>
            </p:nvSpPr>
            <p:spPr bwMode="auto">
              <a:xfrm>
                <a:off x="4876" y="1689"/>
                <a:ext cx="9" cy="4"/>
              </a:xfrm>
              <a:custGeom>
                <a:avLst/>
                <a:gdLst>
                  <a:gd name="T0" fmla="*/ 0 w 47"/>
                  <a:gd name="T1" fmla="*/ 21 h 21"/>
                  <a:gd name="T2" fmla="*/ 0 w 47"/>
                  <a:gd name="T3" fmla="*/ 0 h 21"/>
                  <a:gd name="T4" fmla="*/ 47 w 47"/>
                  <a:gd name="T5" fmla="*/ 0 h 21"/>
                  <a:gd name="T6" fmla="*/ 43 w 47"/>
                  <a:gd name="T7" fmla="*/ 21 h 21"/>
                  <a:gd name="T8" fmla="*/ 0 w 47"/>
                  <a:gd name="T9" fmla="*/ 21 h 21"/>
                  <a:gd name="T10" fmla="*/ 0 60000 65536"/>
                  <a:gd name="T11" fmla="*/ 0 60000 65536"/>
                  <a:gd name="T12" fmla="*/ 0 60000 65536"/>
                  <a:gd name="T13" fmla="*/ 0 60000 65536"/>
                  <a:gd name="T14" fmla="*/ 0 60000 65536"/>
                  <a:gd name="T15" fmla="*/ 0 w 47"/>
                  <a:gd name="T16" fmla="*/ 0 h 21"/>
                  <a:gd name="T17" fmla="*/ 47 w 47"/>
                  <a:gd name="T18" fmla="*/ 21 h 21"/>
                </a:gdLst>
                <a:ahLst/>
                <a:cxnLst>
                  <a:cxn ang="T10">
                    <a:pos x="T0" y="T1"/>
                  </a:cxn>
                  <a:cxn ang="T11">
                    <a:pos x="T2" y="T3"/>
                  </a:cxn>
                  <a:cxn ang="T12">
                    <a:pos x="T4" y="T5"/>
                  </a:cxn>
                  <a:cxn ang="T13">
                    <a:pos x="T6" y="T7"/>
                  </a:cxn>
                  <a:cxn ang="T14">
                    <a:pos x="T8" y="T9"/>
                  </a:cxn>
                </a:cxnLst>
                <a:rect l="T15" t="T16" r="T17" b="T18"/>
                <a:pathLst>
                  <a:path w="47" h="21">
                    <a:moveTo>
                      <a:pt x="0" y="21"/>
                    </a:moveTo>
                    <a:lnTo>
                      <a:pt x="0" y="0"/>
                    </a:lnTo>
                    <a:lnTo>
                      <a:pt x="47" y="0"/>
                    </a:lnTo>
                    <a:lnTo>
                      <a:pt x="43" y="21"/>
                    </a:lnTo>
                    <a:lnTo>
                      <a:pt x="0" y="21"/>
                    </a:lnTo>
                    <a:close/>
                  </a:path>
                </a:pathLst>
              </a:custGeom>
              <a:noFill/>
              <a:ln w="9525">
                <a:noFill/>
                <a:round/>
                <a:headEnd/>
                <a:tailEnd/>
              </a:ln>
            </p:spPr>
            <p:txBody>
              <a:bodyPr>
                <a:prstTxWarp prst="textNoShape">
                  <a:avLst/>
                </a:prstTxWarp>
              </a:bodyPr>
              <a:lstStyle/>
              <a:p>
                <a:endParaRPr lang="en-US"/>
              </a:p>
            </p:txBody>
          </p:sp>
          <p:sp>
            <p:nvSpPr>
              <p:cNvPr id="73145" name="Freeform 417"/>
              <p:cNvSpPr>
                <a:spLocks/>
              </p:cNvSpPr>
              <p:nvPr/>
            </p:nvSpPr>
            <p:spPr bwMode="auto">
              <a:xfrm>
                <a:off x="4884" y="1689"/>
                <a:ext cx="11" cy="5"/>
              </a:xfrm>
              <a:custGeom>
                <a:avLst/>
                <a:gdLst>
                  <a:gd name="T0" fmla="*/ 0 w 53"/>
                  <a:gd name="T1" fmla="*/ 21 h 24"/>
                  <a:gd name="T2" fmla="*/ 4 w 53"/>
                  <a:gd name="T3" fmla="*/ 0 h 24"/>
                  <a:gd name="T4" fmla="*/ 49 w 53"/>
                  <a:gd name="T5" fmla="*/ 6 h 24"/>
                  <a:gd name="T6" fmla="*/ 53 w 53"/>
                  <a:gd name="T7" fmla="*/ 6 h 24"/>
                  <a:gd name="T8" fmla="*/ 49 w 53"/>
                  <a:gd name="T9" fmla="*/ 24 h 24"/>
                  <a:gd name="T10" fmla="*/ 0 w 53"/>
                  <a:gd name="T11" fmla="*/ 21 h 24"/>
                  <a:gd name="T12" fmla="*/ 0 60000 65536"/>
                  <a:gd name="T13" fmla="*/ 0 60000 65536"/>
                  <a:gd name="T14" fmla="*/ 0 60000 65536"/>
                  <a:gd name="T15" fmla="*/ 0 60000 65536"/>
                  <a:gd name="T16" fmla="*/ 0 60000 65536"/>
                  <a:gd name="T17" fmla="*/ 0 60000 65536"/>
                  <a:gd name="T18" fmla="*/ 0 w 53"/>
                  <a:gd name="T19" fmla="*/ 0 h 24"/>
                  <a:gd name="T20" fmla="*/ 53 w 5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53" h="24">
                    <a:moveTo>
                      <a:pt x="0" y="21"/>
                    </a:moveTo>
                    <a:lnTo>
                      <a:pt x="4" y="0"/>
                    </a:lnTo>
                    <a:lnTo>
                      <a:pt x="49" y="6"/>
                    </a:lnTo>
                    <a:lnTo>
                      <a:pt x="53" y="6"/>
                    </a:lnTo>
                    <a:lnTo>
                      <a:pt x="49" y="24"/>
                    </a:lnTo>
                    <a:lnTo>
                      <a:pt x="0" y="21"/>
                    </a:lnTo>
                    <a:close/>
                  </a:path>
                </a:pathLst>
              </a:custGeom>
              <a:noFill/>
              <a:ln w="9525">
                <a:noFill/>
                <a:round/>
                <a:headEnd/>
                <a:tailEnd/>
              </a:ln>
            </p:spPr>
            <p:txBody>
              <a:bodyPr>
                <a:prstTxWarp prst="textNoShape">
                  <a:avLst/>
                </a:prstTxWarp>
              </a:bodyPr>
              <a:lstStyle/>
              <a:p>
                <a:endParaRPr lang="en-US"/>
              </a:p>
            </p:txBody>
          </p:sp>
          <p:sp>
            <p:nvSpPr>
              <p:cNvPr id="73146" name="Freeform 418"/>
              <p:cNvSpPr>
                <a:spLocks/>
              </p:cNvSpPr>
              <p:nvPr/>
            </p:nvSpPr>
            <p:spPr bwMode="auto">
              <a:xfrm>
                <a:off x="4894" y="1690"/>
                <a:ext cx="10" cy="5"/>
              </a:xfrm>
              <a:custGeom>
                <a:avLst/>
                <a:gdLst>
                  <a:gd name="T0" fmla="*/ 0 w 52"/>
                  <a:gd name="T1" fmla="*/ 18 h 24"/>
                  <a:gd name="T2" fmla="*/ 4 w 52"/>
                  <a:gd name="T3" fmla="*/ 0 h 24"/>
                  <a:gd name="T4" fmla="*/ 52 w 52"/>
                  <a:gd name="T5" fmla="*/ 3 h 24"/>
                  <a:gd name="T6" fmla="*/ 50 w 52"/>
                  <a:gd name="T7" fmla="*/ 24 h 24"/>
                  <a:gd name="T8" fmla="*/ 0 w 52"/>
                  <a:gd name="T9" fmla="*/ 18 h 24"/>
                  <a:gd name="T10" fmla="*/ 0 60000 65536"/>
                  <a:gd name="T11" fmla="*/ 0 60000 65536"/>
                  <a:gd name="T12" fmla="*/ 0 60000 65536"/>
                  <a:gd name="T13" fmla="*/ 0 60000 65536"/>
                  <a:gd name="T14" fmla="*/ 0 60000 65536"/>
                  <a:gd name="T15" fmla="*/ 0 w 52"/>
                  <a:gd name="T16" fmla="*/ 0 h 24"/>
                  <a:gd name="T17" fmla="*/ 52 w 52"/>
                  <a:gd name="T18" fmla="*/ 24 h 24"/>
                </a:gdLst>
                <a:ahLst/>
                <a:cxnLst>
                  <a:cxn ang="T10">
                    <a:pos x="T0" y="T1"/>
                  </a:cxn>
                  <a:cxn ang="T11">
                    <a:pos x="T2" y="T3"/>
                  </a:cxn>
                  <a:cxn ang="T12">
                    <a:pos x="T4" y="T5"/>
                  </a:cxn>
                  <a:cxn ang="T13">
                    <a:pos x="T6" y="T7"/>
                  </a:cxn>
                  <a:cxn ang="T14">
                    <a:pos x="T8" y="T9"/>
                  </a:cxn>
                </a:cxnLst>
                <a:rect l="T15" t="T16" r="T17" b="T18"/>
                <a:pathLst>
                  <a:path w="52" h="24">
                    <a:moveTo>
                      <a:pt x="0" y="18"/>
                    </a:moveTo>
                    <a:lnTo>
                      <a:pt x="4" y="0"/>
                    </a:lnTo>
                    <a:lnTo>
                      <a:pt x="52" y="3"/>
                    </a:lnTo>
                    <a:lnTo>
                      <a:pt x="50" y="24"/>
                    </a:lnTo>
                    <a:lnTo>
                      <a:pt x="0" y="18"/>
                    </a:lnTo>
                    <a:close/>
                  </a:path>
                </a:pathLst>
              </a:custGeom>
              <a:noFill/>
              <a:ln w="9525">
                <a:noFill/>
                <a:round/>
                <a:headEnd/>
                <a:tailEnd/>
              </a:ln>
            </p:spPr>
            <p:txBody>
              <a:bodyPr>
                <a:prstTxWarp prst="textNoShape">
                  <a:avLst/>
                </a:prstTxWarp>
              </a:bodyPr>
              <a:lstStyle/>
              <a:p>
                <a:endParaRPr lang="en-US"/>
              </a:p>
            </p:txBody>
          </p:sp>
          <p:sp>
            <p:nvSpPr>
              <p:cNvPr id="73147" name="Freeform 419"/>
              <p:cNvSpPr>
                <a:spLocks/>
              </p:cNvSpPr>
              <p:nvPr/>
            </p:nvSpPr>
            <p:spPr bwMode="auto">
              <a:xfrm>
                <a:off x="4904" y="1691"/>
                <a:ext cx="11" cy="6"/>
              </a:xfrm>
              <a:custGeom>
                <a:avLst/>
                <a:gdLst>
                  <a:gd name="T0" fmla="*/ 0 w 55"/>
                  <a:gd name="T1" fmla="*/ 21 h 29"/>
                  <a:gd name="T2" fmla="*/ 2 w 55"/>
                  <a:gd name="T3" fmla="*/ 0 h 29"/>
                  <a:gd name="T4" fmla="*/ 55 w 55"/>
                  <a:gd name="T5" fmla="*/ 9 h 29"/>
                  <a:gd name="T6" fmla="*/ 51 w 55"/>
                  <a:gd name="T7" fmla="*/ 29 h 29"/>
                  <a:gd name="T8" fmla="*/ 0 w 55"/>
                  <a:gd name="T9" fmla="*/ 21 h 29"/>
                  <a:gd name="T10" fmla="*/ 0 60000 65536"/>
                  <a:gd name="T11" fmla="*/ 0 60000 65536"/>
                  <a:gd name="T12" fmla="*/ 0 60000 65536"/>
                  <a:gd name="T13" fmla="*/ 0 60000 65536"/>
                  <a:gd name="T14" fmla="*/ 0 60000 65536"/>
                  <a:gd name="T15" fmla="*/ 0 w 55"/>
                  <a:gd name="T16" fmla="*/ 0 h 29"/>
                  <a:gd name="T17" fmla="*/ 55 w 55"/>
                  <a:gd name="T18" fmla="*/ 29 h 29"/>
                </a:gdLst>
                <a:ahLst/>
                <a:cxnLst>
                  <a:cxn ang="T10">
                    <a:pos x="T0" y="T1"/>
                  </a:cxn>
                  <a:cxn ang="T11">
                    <a:pos x="T2" y="T3"/>
                  </a:cxn>
                  <a:cxn ang="T12">
                    <a:pos x="T4" y="T5"/>
                  </a:cxn>
                  <a:cxn ang="T13">
                    <a:pos x="T6" y="T7"/>
                  </a:cxn>
                  <a:cxn ang="T14">
                    <a:pos x="T8" y="T9"/>
                  </a:cxn>
                </a:cxnLst>
                <a:rect l="T15" t="T16" r="T17" b="T18"/>
                <a:pathLst>
                  <a:path w="55" h="29">
                    <a:moveTo>
                      <a:pt x="0" y="21"/>
                    </a:moveTo>
                    <a:lnTo>
                      <a:pt x="2" y="0"/>
                    </a:lnTo>
                    <a:lnTo>
                      <a:pt x="55" y="9"/>
                    </a:lnTo>
                    <a:lnTo>
                      <a:pt x="51" y="29"/>
                    </a:lnTo>
                    <a:lnTo>
                      <a:pt x="0" y="21"/>
                    </a:lnTo>
                    <a:close/>
                  </a:path>
                </a:pathLst>
              </a:custGeom>
              <a:noFill/>
              <a:ln w="9525">
                <a:noFill/>
                <a:round/>
                <a:headEnd/>
                <a:tailEnd/>
              </a:ln>
            </p:spPr>
            <p:txBody>
              <a:bodyPr>
                <a:prstTxWarp prst="textNoShape">
                  <a:avLst/>
                </a:prstTxWarp>
              </a:bodyPr>
              <a:lstStyle/>
              <a:p>
                <a:endParaRPr lang="en-US"/>
              </a:p>
            </p:txBody>
          </p:sp>
          <p:sp>
            <p:nvSpPr>
              <p:cNvPr id="73148" name="Freeform 420"/>
              <p:cNvSpPr>
                <a:spLocks/>
              </p:cNvSpPr>
              <p:nvPr/>
            </p:nvSpPr>
            <p:spPr bwMode="auto">
              <a:xfrm>
                <a:off x="4914" y="1693"/>
                <a:ext cx="12" cy="6"/>
              </a:xfrm>
              <a:custGeom>
                <a:avLst/>
                <a:gdLst>
                  <a:gd name="T0" fmla="*/ 0 w 58"/>
                  <a:gd name="T1" fmla="*/ 20 h 29"/>
                  <a:gd name="T2" fmla="*/ 4 w 58"/>
                  <a:gd name="T3" fmla="*/ 0 h 29"/>
                  <a:gd name="T4" fmla="*/ 58 w 58"/>
                  <a:gd name="T5" fmla="*/ 8 h 29"/>
                  <a:gd name="T6" fmla="*/ 56 w 58"/>
                  <a:gd name="T7" fmla="*/ 29 h 29"/>
                  <a:gd name="T8" fmla="*/ 0 w 58"/>
                  <a:gd name="T9" fmla="*/ 20 h 29"/>
                  <a:gd name="T10" fmla="*/ 0 60000 65536"/>
                  <a:gd name="T11" fmla="*/ 0 60000 65536"/>
                  <a:gd name="T12" fmla="*/ 0 60000 65536"/>
                  <a:gd name="T13" fmla="*/ 0 60000 65536"/>
                  <a:gd name="T14" fmla="*/ 0 60000 65536"/>
                  <a:gd name="T15" fmla="*/ 0 w 58"/>
                  <a:gd name="T16" fmla="*/ 0 h 29"/>
                  <a:gd name="T17" fmla="*/ 58 w 58"/>
                  <a:gd name="T18" fmla="*/ 29 h 29"/>
                </a:gdLst>
                <a:ahLst/>
                <a:cxnLst>
                  <a:cxn ang="T10">
                    <a:pos x="T0" y="T1"/>
                  </a:cxn>
                  <a:cxn ang="T11">
                    <a:pos x="T2" y="T3"/>
                  </a:cxn>
                  <a:cxn ang="T12">
                    <a:pos x="T4" y="T5"/>
                  </a:cxn>
                  <a:cxn ang="T13">
                    <a:pos x="T6" y="T7"/>
                  </a:cxn>
                  <a:cxn ang="T14">
                    <a:pos x="T8" y="T9"/>
                  </a:cxn>
                </a:cxnLst>
                <a:rect l="T15" t="T16" r="T17" b="T18"/>
                <a:pathLst>
                  <a:path w="58" h="29">
                    <a:moveTo>
                      <a:pt x="0" y="20"/>
                    </a:moveTo>
                    <a:lnTo>
                      <a:pt x="4" y="0"/>
                    </a:lnTo>
                    <a:lnTo>
                      <a:pt x="58" y="8"/>
                    </a:lnTo>
                    <a:lnTo>
                      <a:pt x="56" y="29"/>
                    </a:lnTo>
                    <a:lnTo>
                      <a:pt x="0" y="20"/>
                    </a:lnTo>
                    <a:close/>
                  </a:path>
                </a:pathLst>
              </a:custGeom>
              <a:noFill/>
              <a:ln w="9525">
                <a:noFill/>
                <a:round/>
                <a:headEnd/>
                <a:tailEnd/>
              </a:ln>
            </p:spPr>
            <p:txBody>
              <a:bodyPr>
                <a:prstTxWarp prst="textNoShape">
                  <a:avLst/>
                </a:prstTxWarp>
              </a:bodyPr>
              <a:lstStyle/>
              <a:p>
                <a:endParaRPr lang="en-US"/>
              </a:p>
            </p:txBody>
          </p:sp>
          <p:sp>
            <p:nvSpPr>
              <p:cNvPr id="73149" name="Freeform 421"/>
              <p:cNvSpPr>
                <a:spLocks/>
              </p:cNvSpPr>
              <p:nvPr/>
            </p:nvSpPr>
            <p:spPr bwMode="auto">
              <a:xfrm>
                <a:off x="4925" y="1694"/>
                <a:ext cx="12" cy="7"/>
              </a:xfrm>
              <a:custGeom>
                <a:avLst/>
                <a:gdLst>
                  <a:gd name="T0" fmla="*/ 0 w 60"/>
                  <a:gd name="T1" fmla="*/ 21 h 32"/>
                  <a:gd name="T2" fmla="*/ 2 w 60"/>
                  <a:gd name="T3" fmla="*/ 0 h 32"/>
                  <a:gd name="T4" fmla="*/ 56 w 60"/>
                  <a:gd name="T5" fmla="*/ 12 h 32"/>
                  <a:gd name="T6" fmla="*/ 60 w 60"/>
                  <a:gd name="T7" fmla="*/ 15 h 32"/>
                  <a:gd name="T8" fmla="*/ 54 w 60"/>
                  <a:gd name="T9" fmla="*/ 32 h 32"/>
                  <a:gd name="T10" fmla="*/ 0 w 60"/>
                  <a:gd name="T11" fmla="*/ 21 h 32"/>
                  <a:gd name="T12" fmla="*/ 0 60000 65536"/>
                  <a:gd name="T13" fmla="*/ 0 60000 65536"/>
                  <a:gd name="T14" fmla="*/ 0 60000 65536"/>
                  <a:gd name="T15" fmla="*/ 0 60000 65536"/>
                  <a:gd name="T16" fmla="*/ 0 60000 65536"/>
                  <a:gd name="T17" fmla="*/ 0 60000 65536"/>
                  <a:gd name="T18" fmla="*/ 0 w 60"/>
                  <a:gd name="T19" fmla="*/ 0 h 32"/>
                  <a:gd name="T20" fmla="*/ 60 w 6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60" h="32">
                    <a:moveTo>
                      <a:pt x="0" y="21"/>
                    </a:moveTo>
                    <a:lnTo>
                      <a:pt x="2" y="0"/>
                    </a:lnTo>
                    <a:lnTo>
                      <a:pt x="56" y="12"/>
                    </a:lnTo>
                    <a:lnTo>
                      <a:pt x="60" y="15"/>
                    </a:lnTo>
                    <a:lnTo>
                      <a:pt x="54" y="32"/>
                    </a:lnTo>
                    <a:lnTo>
                      <a:pt x="0" y="21"/>
                    </a:lnTo>
                    <a:close/>
                  </a:path>
                </a:pathLst>
              </a:custGeom>
              <a:noFill/>
              <a:ln w="9525">
                <a:noFill/>
                <a:round/>
                <a:headEnd/>
                <a:tailEnd/>
              </a:ln>
            </p:spPr>
            <p:txBody>
              <a:bodyPr>
                <a:prstTxWarp prst="textNoShape">
                  <a:avLst/>
                </a:prstTxWarp>
              </a:bodyPr>
              <a:lstStyle/>
              <a:p>
                <a:endParaRPr lang="en-US"/>
              </a:p>
            </p:txBody>
          </p:sp>
          <p:sp>
            <p:nvSpPr>
              <p:cNvPr id="73150" name="Freeform 422"/>
              <p:cNvSpPr>
                <a:spLocks/>
              </p:cNvSpPr>
              <p:nvPr/>
            </p:nvSpPr>
            <p:spPr bwMode="auto">
              <a:xfrm>
                <a:off x="4936" y="1697"/>
                <a:ext cx="12" cy="7"/>
              </a:xfrm>
              <a:custGeom>
                <a:avLst/>
                <a:gdLst>
                  <a:gd name="T0" fmla="*/ 0 w 60"/>
                  <a:gd name="T1" fmla="*/ 17 h 32"/>
                  <a:gd name="T2" fmla="*/ 6 w 60"/>
                  <a:gd name="T3" fmla="*/ 0 h 32"/>
                  <a:gd name="T4" fmla="*/ 60 w 60"/>
                  <a:gd name="T5" fmla="*/ 15 h 32"/>
                  <a:gd name="T6" fmla="*/ 55 w 60"/>
                  <a:gd name="T7" fmla="*/ 32 h 32"/>
                  <a:gd name="T8" fmla="*/ 0 w 60"/>
                  <a:gd name="T9" fmla="*/ 17 h 32"/>
                  <a:gd name="T10" fmla="*/ 0 60000 65536"/>
                  <a:gd name="T11" fmla="*/ 0 60000 65536"/>
                  <a:gd name="T12" fmla="*/ 0 60000 65536"/>
                  <a:gd name="T13" fmla="*/ 0 60000 65536"/>
                  <a:gd name="T14" fmla="*/ 0 60000 65536"/>
                  <a:gd name="T15" fmla="*/ 0 w 60"/>
                  <a:gd name="T16" fmla="*/ 0 h 32"/>
                  <a:gd name="T17" fmla="*/ 60 w 60"/>
                  <a:gd name="T18" fmla="*/ 32 h 32"/>
                </a:gdLst>
                <a:ahLst/>
                <a:cxnLst>
                  <a:cxn ang="T10">
                    <a:pos x="T0" y="T1"/>
                  </a:cxn>
                  <a:cxn ang="T11">
                    <a:pos x="T2" y="T3"/>
                  </a:cxn>
                  <a:cxn ang="T12">
                    <a:pos x="T4" y="T5"/>
                  </a:cxn>
                  <a:cxn ang="T13">
                    <a:pos x="T6" y="T7"/>
                  </a:cxn>
                  <a:cxn ang="T14">
                    <a:pos x="T8" y="T9"/>
                  </a:cxn>
                </a:cxnLst>
                <a:rect l="T15" t="T16" r="T17" b="T18"/>
                <a:pathLst>
                  <a:path w="60" h="32">
                    <a:moveTo>
                      <a:pt x="0" y="17"/>
                    </a:moveTo>
                    <a:lnTo>
                      <a:pt x="6" y="0"/>
                    </a:lnTo>
                    <a:lnTo>
                      <a:pt x="60" y="15"/>
                    </a:lnTo>
                    <a:lnTo>
                      <a:pt x="55" y="32"/>
                    </a:lnTo>
                    <a:lnTo>
                      <a:pt x="0" y="17"/>
                    </a:lnTo>
                    <a:close/>
                  </a:path>
                </a:pathLst>
              </a:custGeom>
              <a:noFill/>
              <a:ln w="9525">
                <a:noFill/>
                <a:round/>
                <a:headEnd/>
                <a:tailEnd/>
              </a:ln>
            </p:spPr>
            <p:txBody>
              <a:bodyPr>
                <a:prstTxWarp prst="textNoShape">
                  <a:avLst/>
                </a:prstTxWarp>
              </a:bodyPr>
              <a:lstStyle/>
              <a:p>
                <a:endParaRPr lang="en-US"/>
              </a:p>
            </p:txBody>
          </p:sp>
          <p:sp>
            <p:nvSpPr>
              <p:cNvPr id="73151" name="Freeform 423"/>
              <p:cNvSpPr>
                <a:spLocks/>
              </p:cNvSpPr>
              <p:nvPr/>
            </p:nvSpPr>
            <p:spPr bwMode="auto">
              <a:xfrm>
                <a:off x="4947" y="1700"/>
                <a:ext cx="13" cy="8"/>
              </a:xfrm>
              <a:custGeom>
                <a:avLst/>
                <a:gdLst>
                  <a:gd name="T0" fmla="*/ 0 w 63"/>
                  <a:gd name="T1" fmla="*/ 17 h 37"/>
                  <a:gd name="T2" fmla="*/ 5 w 63"/>
                  <a:gd name="T3" fmla="*/ 0 h 37"/>
                  <a:gd name="T4" fmla="*/ 63 w 63"/>
                  <a:gd name="T5" fmla="*/ 17 h 37"/>
                  <a:gd name="T6" fmla="*/ 57 w 63"/>
                  <a:gd name="T7" fmla="*/ 37 h 37"/>
                  <a:gd name="T8" fmla="*/ 0 w 63"/>
                  <a:gd name="T9" fmla="*/ 17 h 37"/>
                  <a:gd name="T10" fmla="*/ 0 60000 65536"/>
                  <a:gd name="T11" fmla="*/ 0 60000 65536"/>
                  <a:gd name="T12" fmla="*/ 0 60000 65536"/>
                  <a:gd name="T13" fmla="*/ 0 60000 65536"/>
                  <a:gd name="T14" fmla="*/ 0 60000 65536"/>
                  <a:gd name="T15" fmla="*/ 0 w 63"/>
                  <a:gd name="T16" fmla="*/ 0 h 37"/>
                  <a:gd name="T17" fmla="*/ 63 w 63"/>
                  <a:gd name="T18" fmla="*/ 37 h 37"/>
                </a:gdLst>
                <a:ahLst/>
                <a:cxnLst>
                  <a:cxn ang="T10">
                    <a:pos x="T0" y="T1"/>
                  </a:cxn>
                  <a:cxn ang="T11">
                    <a:pos x="T2" y="T3"/>
                  </a:cxn>
                  <a:cxn ang="T12">
                    <a:pos x="T4" y="T5"/>
                  </a:cxn>
                  <a:cxn ang="T13">
                    <a:pos x="T6" y="T7"/>
                  </a:cxn>
                  <a:cxn ang="T14">
                    <a:pos x="T8" y="T9"/>
                  </a:cxn>
                </a:cxnLst>
                <a:rect l="T15" t="T16" r="T17" b="T18"/>
                <a:pathLst>
                  <a:path w="63" h="37">
                    <a:moveTo>
                      <a:pt x="0" y="17"/>
                    </a:moveTo>
                    <a:lnTo>
                      <a:pt x="5" y="0"/>
                    </a:lnTo>
                    <a:lnTo>
                      <a:pt x="63" y="17"/>
                    </a:lnTo>
                    <a:lnTo>
                      <a:pt x="57" y="37"/>
                    </a:lnTo>
                    <a:lnTo>
                      <a:pt x="0" y="17"/>
                    </a:lnTo>
                    <a:close/>
                  </a:path>
                </a:pathLst>
              </a:custGeom>
              <a:noFill/>
              <a:ln w="9525">
                <a:noFill/>
                <a:round/>
                <a:headEnd/>
                <a:tailEnd/>
              </a:ln>
            </p:spPr>
            <p:txBody>
              <a:bodyPr>
                <a:prstTxWarp prst="textNoShape">
                  <a:avLst/>
                </a:prstTxWarp>
              </a:bodyPr>
              <a:lstStyle/>
              <a:p>
                <a:endParaRPr lang="en-US"/>
              </a:p>
            </p:txBody>
          </p:sp>
          <p:sp>
            <p:nvSpPr>
              <p:cNvPr id="73152" name="Freeform 424"/>
              <p:cNvSpPr>
                <a:spLocks/>
              </p:cNvSpPr>
              <p:nvPr/>
            </p:nvSpPr>
            <p:spPr bwMode="auto">
              <a:xfrm>
                <a:off x="4959" y="1704"/>
                <a:ext cx="12" cy="8"/>
              </a:xfrm>
              <a:custGeom>
                <a:avLst/>
                <a:gdLst>
                  <a:gd name="T0" fmla="*/ 0 w 64"/>
                  <a:gd name="T1" fmla="*/ 20 h 39"/>
                  <a:gd name="T2" fmla="*/ 6 w 64"/>
                  <a:gd name="T3" fmla="*/ 0 h 39"/>
                  <a:gd name="T4" fmla="*/ 64 w 64"/>
                  <a:gd name="T5" fmla="*/ 22 h 39"/>
                  <a:gd name="T6" fmla="*/ 55 w 64"/>
                  <a:gd name="T7" fmla="*/ 39 h 39"/>
                  <a:gd name="T8" fmla="*/ 0 w 64"/>
                  <a:gd name="T9" fmla="*/ 20 h 39"/>
                  <a:gd name="T10" fmla="*/ 0 60000 65536"/>
                  <a:gd name="T11" fmla="*/ 0 60000 65536"/>
                  <a:gd name="T12" fmla="*/ 0 60000 65536"/>
                  <a:gd name="T13" fmla="*/ 0 60000 65536"/>
                  <a:gd name="T14" fmla="*/ 0 60000 65536"/>
                  <a:gd name="T15" fmla="*/ 0 w 64"/>
                  <a:gd name="T16" fmla="*/ 0 h 39"/>
                  <a:gd name="T17" fmla="*/ 64 w 64"/>
                  <a:gd name="T18" fmla="*/ 39 h 39"/>
                </a:gdLst>
                <a:ahLst/>
                <a:cxnLst>
                  <a:cxn ang="T10">
                    <a:pos x="T0" y="T1"/>
                  </a:cxn>
                  <a:cxn ang="T11">
                    <a:pos x="T2" y="T3"/>
                  </a:cxn>
                  <a:cxn ang="T12">
                    <a:pos x="T4" y="T5"/>
                  </a:cxn>
                  <a:cxn ang="T13">
                    <a:pos x="T6" y="T7"/>
                  </a:cxn>
                  <a:cxn ang="T14">
                    <a:pos x="T8" y="T9"/>
                  </a:cxn>
                </a:cxnLst>
                <a:rect l="T15" t="T16" r="T17" b="T18"/>
                <a:pathLst>
                  <a:path w="64" h="39">
                    <a:moveTo>
                      <a:pt x="0" y="20"/>
                    </a:moveTo>
                    <a:lnTo>
                      <a:pt x="6" y="0"/>
                    </a:lnTo>
                    <a:lnTo>
                      <a:pt x="64" y="22"/>
                    </a:lnTo>
                    <a:lnTo>
                      <a:pt x="55" y="39"/>
                    </a:lnTo>
                    <a:lnTo>
                      <a:pt x="0" y="20"/>
                    </a:lnTo>
                    <a:close/>
                  </a:path>
                </a:pathLst>
              </a:custGeom>
              <a:noFill/>
              <a:ln w="9525">
                <a:noFill/>
                <a:round/>
                <a:headEnd/>
                <a:tailEnd/>
              </a:ln>
            </p:spPr>
            <p:txBody>
              <a:bodyPr>
                <a:prstTxWarp prst="textNoShape">
                  <a:avLst/>
                </a:prstTxWarp>
              </a:bodyPr>
              <a:lstStyle/>
              <a:p>
                <a:endParaRPr lang="en-US"/>
              </a:p>
            </p:txBody>
          </p:sp>
          <p:sp>
            <p:nvSpPr>
              <p:cNvPr id="73153" name="Freeform 425"/>
              <p:cNvSpPr>
                <a:spLocks/>
              </p:cNvSpPr>
              <p:nvPr/>
            </p:nvSpPr>
            <p:spPr bwMode="auto">
              <a:xfrm>
                <a:off x="4970" y="1708"/>
                <a:ext cx="13" cy="9"/>
              </a:xfrm>
              <a:custGeom>
                <a:avLst/>
                <a:gdLst>
                  <a:gd name="T0" fmla="*/ 0 w 67"/>
                  <a:gd name="T1" fmla="*/ 17 h 43"/>
                  <a:gd name="T2" fmla="*/ 9 w 67"/>
                  <a:gd name="T3" fmla="*/ 0 h 43"/>
                  <a:gd name="T4" fmla="*/ 63 w 67"/>
                  <a:gd name="T5" fmla="*/ 23 h 43"/>
                  <a:gd name="T6" fmla="*/ 67 w 67"/>
                  <a:gd name="T7" fmla="*/ 26 h 43"/>
                  <a:gd name="T8" fmla="*/ 58 w 67"/>
                  <a:gd name="T9" fmla="*/ 43 h 43"/>
                  <a:gd name="T10" fmla="*/ 0 w 67"/>
                  <a:gd name="T11" fmla="*/ 17 h 43"/>
                  <a:gd name="T12" fmla="*/ 0 60000 65536"/>
                  <a:gd name="T13" fmla="*/ 0 60000 65536"/>
                  <a:gd name="T14" fmla="*/ 0 60000 65536"/>
                  <a:gd name="T15" fmla="*/ 0 60000 65536"/>
                  <a:gd name="T16" fmla="*/ 0 60000 65536"/>
                  <a:gd name="T17" fmla="*/ 0 60000 65536"/>
                  <a:gd name="T18" fmla="*/ 0 w 67"/>
                  <a:gd name="T19" fmla="*/ 0 h 43"/>
                  <a:gd name="T20" fmla="*/ 67 w 6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67" h="43">
                    <a:moveTo>
                      <a:pt x="0" y="17"/>
                    </a:moveTo>
                    <a:lnTo>
                      <a:pt x="9" y="0"/>
                    </a:lnTo>
                    <a:lnTo>
                      <a:pt x="63" y="23"/>
                    </a:lnTo>
                    <a:lnTo>
                      <a:pt x="67" y="26"/>
                    </a:lnTo>
                    <a:lnTo>
                      <a:pt x="58" y="43"/>
                    </a:lnTo>
                    <a:lnTo>
                      <a:pt x="0" y="17"/>
                    </a:lnTo>
                    <a:close/>
                  </a:path>
                </a:pathLst>
              </a:custGeom>
              <a:noFill/>
              <a:ln w="9525">
                <a:noFill/>
                <a:round/>
                <a:headEnd/>
                <a:tailEnd/>
              </a:ln>
            </p:spPr>
            <p:txBody>
              <a:bodyPr>
                <a:prstTxWarp prst="textNoShape">
                  <a:avLst/>
                </a:prstTxWarp>
              </a:bodyPr>
              <a:lstStyle/>
              <a:p>
                <a:endParaRPr lang="en-US"/>
              </a:p>
            </p:txBody>
          </p:sp>
          <p:sp>
            <p:nvSpPr>
              <p:cNvPr id="73154" name="Freeform 426"/>
              <p:cNvSpPr>
                <a:spLocks/>
              </p:cNvSpPr>
              <p:nvPr/>
            </p:nvSpPr>
            <p:spPr bwMode="auto">
              <a:xfrm>
                <a:off x="4981" y="1713"/>
                <a:ext cx="13" cy="10"/>
              </a:xfrm>
              <a:custGeom>
                <a:avLst/>
                <a:gdLst>
                  <a:gd name="T0" fmla="*/ 0 w 63"/>
                  <a:gd name="T1" fmla="*/ 17 h 47"/>
                  <a:gd name="T2" fmla="*/ 9 w 63"/>
                  <a:gd name="T3" fmla="*/ 0 h 47"/>
                  <a:gd name="T4" fmla="*/ 63 w 63"/>
                  <a:gd name="T5" fmla="*/ 29 h 47"/>
                  <a:gd name="T6" fmla="*/ 54 w 63"/>
                  <a:gd name="T7" fmla="*/ 47 h 47"/>
                  <a:gd name="T8" fmla="*/ 0 w 63"/>
                  <a:gd name="T9" fmla="*/ 17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0" y="17"/>
                    </a:moveTo>
                    <a:lnTo>
                      <a:pt x="9" y="0"/>
                    </a:lnTo>
                    <a:lnTo>
                      <a:pt x="63" y="29"/>
                    </a:lnTo>
                    <a:lnTo>
                      <a:pt x="54" y="47"/>
                    </a:lnTo>
                    <a:lnTo>
                      <a:pt x="0" y="17"/>
                    </a:lnTo>
                    <a:close/>
                  </a:path>
                </a:pathLst>
              </a:custGeom>
              <a:noFill/>
              <a:ln w="9525">
                <a:noFill/>
                <a:round/>
                <a:headEnd/>
                <a:tailEnd/>
              </a:ln>
            </p:spPr>
            <p:txBody>
              <a:bodyPr>
                <a:prstTxWarp prst="textNoShape">
                  <a:avLst/>
                </a:prstTxWarp>
              </a:bodyPr>
              <a:lstStyle/>
              <a:p>
                <a:endParaRPr lang="en-US"/>
              </a:p>
            </p:txBody>
          </p:sp>
          <p:sp>
            <p:nvSpPr>
              <p:cNvPr id="73155" name="Freeform 427"/>
              <p:cNvSpPr>
                <a:spLocks/>
              </p:cNvSpPr>
              <p:nvPr/>
            </p:nvSpPr>
            <p:spPr bwMode="auto">
              <a:xfrm>
                <a:off x="4992" y="1719"/>
                <a:ext cx="13" cy="10"/>
              </a:xfrm>
              <a:custGeom>
                <a:avLst/>
                <a:gdLst>
                  <a:gd name="T0" fmla="*/ 0 w 67"/>
                  <a:gd name="T1" fmla="*/ 18 h 50"/>
                  <a:gd name="T2" fmla="*/ 9 w 67"/>
                  <a:gd name="T3" fmla="*/ 0 h 50"/>
                  <a:gd name="T4" fmla="*/ 64 w 67"/>
                  <a:gd name="T5" fmla="*/ 32 h 50"/>
                  <a:gd name="T6" fmla="*/ 67 w 67"/>
                  <a:gd name="T7" fmla="*/ 32 h 50"/>
                  <a:gd name="T8" fmla="*/ 56 w 67"/>
                  <a:gd name="T9" fmla="*/ 50 h 50"/>
                  <a:gd name="T10" fmla="*/ 0 w 67"/>
                  <a:gd name="T11" fmla="*/ 18 h 50"/>
                  <a:gd name="T12" fmla="*/ 0 60000 65536"/>
                  <a:gd name="T13" fmla="*/ 0 60000 65536"/>
                  <a:gd name="T14" fmla="*/ 0 60000 65536"/>
                  <a:gd name="T15" fmla="*/ 0 60000 65536"/>
                  <a:gd name="T16" fmla="*/ 0 60000 65536"/>
                  <a:gd name="T17" fmla="*/ 0 60000 65536"/>
                  <a:gd name="T18" fmla="*/ 0 w 67"/>
                  <a:gd name="T19" fmla="*/ 0 h 50"/>
                  <a:gd name="T20" fmla="*/ 67 w 67"/>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67" h="50">
                    <a:moveTo>
                      <a:pt x="0" y="18"/>
                    </a:moveTo>
                    <a:lnTo>
                      <a:pt x="9" y="0"/>
                    </a:lnTo>
                    <a:lnTo>
                      <a:pt x="64" y="32"/>
                    </a:lnTo>
                    <a:lnTo>
                      <a:pt x="67" y="32"/>
                    </a:lnTo>
                    <a:lnTo>
                      <a:pt x="56" y="50"/>
                    </a:lnTo>
                    <a:lnTo>
                      <a:pt x="0" y="18"/>
                    </a:lnTo>
                    <a:close/>
                  </a:path>
                </a:pathLst>
              </a:custGeom>
              <a:noFill/>
              <a:ln w="9525">
                <a:noFill/>
                <a:round/>
                <a:headEnd/>
                <a:tailEnd/>
              </a:ln>
            </p:spPr>
            <p:txBody>
              <a:bodyPr>
                <a:prstTxWarp prst="textNoShape">
                  <a:avLst/>
                </a:prstTxWarp>
              </a:bodyPr>
              <a:lstStyle/>
              <a:p>
                <a:endParaRPr lang="en-US"/>
              </a:p>
            </p:txBody>
          </p:sp>
          <p:sp>
            <p:nvSpPr>
              <p:cNvPr id="73156" name="Freeform 428"/>
              <p:cNvSpPr>
                <a:spLocks/>
              </p:cNvSpPr>
              <p:nvPr/>
            </p:nvSpPr>
            <p:spPr bwMode="auto">
              <a:xfrm>
                <a:off x="5003" y="1726"/>
                <a:ext cx="13" cy="11"/>
              </a:xfrm>
              <a:custGeom>
                <a:avLst/>
                <a:gdLst>
                  <a:gd name="T0" fmla="*/ 0 w 62"/>
                  <a:gd name="T1" fmla="*/ 18 h 55"/>
                  <a:gd name="T2" fmla="*/ 11 w 62"/>
                  <a:gd name="T3" fmla="*/ 0 h 55"/>
                  <a:gd name="T4" fmla="*/ 62 w 62"/>
                  <a:gd name="T5" fmla="*/ 37 h 55"/>
                  <a:gd name="T6" fmla="*/ 62 w 62"/>
                  <a:gd name="T7" fmla="*/ 40 h 55"/>
                  <a:gd name="T8" fmla="*/ 51 w 62"/>
                  <a:gd name="T9" fmla="*/ 55 h 55"/>
                  <a:gd name="T10" fmla="*/ 0 w 62"/>
                  <a:gd name="T11" fmla="*/ 18 h 55"/>
                  <a:gd name="T12" fmla="*/ 0 60000 65536"/>
                  <a:gd name="T13" fmla="*/ 0 60000 65536"/>
                  <a:gd name="T14" fmla="*/ 0 60000 65536"/>
                  <a:gd name="T15" fmla="*/ 0 60000 65536"/>
                  <a:gd name="T16" fmla="*/ 0 60000 65536"/>
                  <a:gd name="T17" fmla="*/ 0 60000 65536"/>
                  <a:gd name="T18" fmla="*/ 0 w 62"/>
                  <a:gd name="T19" fmla="*/ 0 h 55"/>
                  <a:gd name="T20" fmla="*/ 62 w 62"/>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62" h="55">
                    <a:moveTo>
                      <a:pt x="0" y="18"/>
                    </a:moveTo>
                    <a:lnTo>
                      <a:pt x="11" y="0"/>
                    </a:lnTo>
                    <a:lnTo>
                      <a:pt x="62" y="37"/>
                    </a:lnTo>
                    <a:lnTo>
                      <a:pt x="62" y="40"/>
                    </a:lnTo>
                    <a:lnTo>
                      <a:pt x="51" y="55"/>
                    </a:lnTo>
                    <a:lnTo>
                      <a:pt x="0" y="18"/>
                    </a:lnTo>
                    <a:close/>
                  </a:path>
                </a:pathLst>
              </a:custGeom>
              <a:noFill/>
              <a:ln w="9525">
                <a:noFill/>
                <a:round/>
                <a:headEnd/>
                <a:tailEnd/>
              </a:ln>
            </p:spPr>
            <p:txBody>
              <a:bodyPr>
                <a:prstTxWarp prst="textNoShape">
                  <a:avLst/>
                </a:prstTxWarp>
              </a:bodyPr>
              <a:lstStyle/>
              <a:p>
                <a:endParaRPr lang="en-US"/>
              </a:p>
            </p:txBody>
          </p:sp>
          <p:sp>
            <p:nvSpPr>
              <p:cNvPr id="73157" name="Freeform 429"/>
              <p:cNvSpPr>
                <a:spLocks/>
              </p:cNvSpPr>
              <p:nvPr/>
            </p:nvSpPr>
            <p:spPr bwMode="auto">
              <a:xfrm>
                <a:off x="5013" y="1734"/>
                <a:ext cx="13" cy="11"/>
              </a:xfrm>
              <a:custGeom>
                <a:avLst/>
                <a:gdLst>
                  <a:gd name="T0" fmla="*/ 0 w 63"/>
                  <a:gd name="T1" fmla="*/ 15 h 58"/>
                  <a:gd name="T2" fmla="*/ 11 w 63"/>
                  <a:gd name="T3" fmla="*/ 0 h 58"/>
                  <a:gd name="T4" fmla="*/ 63 w 63"/>
                  <a:gd name="T5" fmla="*/ 40 h 58"/>
                  <a:gd name="T6" fmla="*/ 52 w 63"/>
                  <a:gd name="T7" fmla="*/ 58 h 58"/>
                  <a:gd name="T8" fmla="*/ 0 w 63"/>
                  <a:gd name="T9" fmla="*/ 15 h 58"/>
                  <a:gd name="T10" fmla="*/ 0 60000 65536"/>
                  <a:gd name="T11" fmla="*/ 0 60000 65536"/>
                  <a:gd name="T12" fmla="*/ 0 60000 65536"/>
                  <a:gd name="T13" fmla="*/ 0 60000 65536"/>
                  <a:gd name="T14" fmla="*/ 0 60000 65536"/>
                  <a:gd name="T15" fmla="*/ 0 w 63"/>
                  <a:gd name="T16" fmla="*/ 0 h 58"/>
                  <a:gd name="T17" fmla="*/ 63 w 63"/>
                  <a:gd name="T18" fmla="*/ 58 h 58"/>
                </a:gdLst>
                <a:ahLst/>
                <a:cxnLst>
                  <a:cxn ang="T10">
                    <a:pos x="T0" y="T1"/>
                  </a:cxn>
                  <a:cxn ang="T11">
                    <a:pos x="T2" y="T3"/>
                  </a:cxn>
                  <a:cxn ang="T12">
                    <a:pos x="T4" y="T5"/>
                  </a:cxn>
                  <a:cxn ang="T13">
                    <a:pos x="T6" y="T7"/>
                  </a:cxn>
                  <a:cxn ang="T14">
                    <a:pos x="T8" y="T9"/>
                  </a:cxn>
                </a:cxnLst>
                <a:rect l="T15" t="T16" r="T17" b="T18"/>
                <a:pathLst>
                  <a:path w="63" h="58">
                    <a:moveTo>
                      <a:pt x="0" y="15"/>
                    </a:moveTo>
                    <a:lnTo>
                      <a:pt x="11" y="0"/>
                    </a:lnTo>
                    <a:lnTo>
                      <a:pt x="63" y="40"/>
                    </a:lnTo>
                    <a:lnTo>
                      <a:pt x="52" y="58"/>
                    </a:lnTo>
                    <a:lnTo>
                      <a:pt x="0" y="15"/>
                    </a:lnTo>
                    <a:close/>
                  </a:path>
                </a:pathLst>
              </a:custGeom>
              <a:noFill/>
              <a:ln w="9525">
                <a:noFill/>
                <a:round/>
                <a:headEnd/>
                <a:tailEnd/>
              </a:ln>
            </p:spPr>
            <p:txBody>
              <a:bodyPr>
                <a:prstTxWarp prst="textNoShape">
                  <a:avLst/>
                </a:prstTxWarp>
              </a:bodyPr>
              <a:lstStyle/>
              <a:p>
                <a:endParaRPr lang="en-US"/>
              </a:p>
            </p:txBody>
          </p:sp>
          <p:sp>
            <p:nvSpPr>
              <p:cNvPr id="73158" name="Freeform 430"/>
              <p:cNvSpPr>
                <a:spLocks/>
              </p:cNvSpPr>
              <p:nvPr/>
            </p:nvSpPr>
            <p:spPr bwMode="auto">
              <a:xfrm>
                <a:off x="5024" y="1742"/>
                <a:ext cx="12" cy="12"/>
              </a:xfrm>
              <a:custGeom>
                <a:avLst/>
                <a:gdLst>
                  <a:gd name="T0" fmla="*/ 0 w 63"/>
                  <a:gd name="T1" fmla="*/ 18 h 64"/>
                  <a:gd name="T2" fmla="*/ 11 w 63"/>
                  <a:gd name="T3" fmla="*/ 0 h 64"/>
                  <a:gd name="T4" fmla="*/ 63 w 63"/>
                  <a:gd name="T5" fmla="*/ 50 h 64"/>
                  <a:gd name="T6" fmla="*/ 49 w 63"/>
                  <a:gd name="T7" fmla="*/ 64 h 64"/>
                  <a:gd name="T8" fmla="*/ 0 w 63"/>
                  <a:gd name="T9" fmla="*/ 18 h 64"/>
                  <a:gd name="T10" fmla="*/ 0 60000 65536"/>
                  <a:gd name="T11" fmla="*/ 0 60000 65536"/>
                  <a:gd name="T12" fmla="*/ 0 60000 65536"/>
                  <a:gd name="T13" fmla="*/ 0 60000 65536"/>
                  <a:gd name="T14" fmla="*/ 0 60000 65536"/>
                  <a:gd name="T15" fmla="*/ 0 w 63"/>
                  <a:gd name="T16" fmla="*/ 0 h 64"/>
                  <a:gd name="T17" fmla="*/ 63 w 63"/>
                  <a:gd name="T18" fmla="*/ 64 h 64"/>
                </a:gdLst>
                <a:ahLst/>
                <a:cxnLst>
                  <a:cxn ang="T10">
                    <a:pos x="T0" y="T1"/>
                  </a:cxn>
                  <a:cxn ang="T11">
                    <a:pos x="T2" y="T3"/>
                  </a:cxn>
                  <a:cxn ang="T12">
                    <a:pos x="T4" y="T5"/>
                  </a:cxn>
                  <a:cxn ang="T13">
                    <a:pos x="T6" y="T7"/>
                  </a:cxn>
                  <a:cxn ang="T14">
                    <a:pos x="T8" y="T9"/>
                  </a:cxn>
                </a:cxnLst>
                <a:rect l="T15" t="T16" r="T17" b="T18"/>
                <a:pathLst>
                  <a:path w="63" h="64">
                    <a:moveTo>
                      <a:pt x="0" y="18"/>
                    </a:moveTo>
                    <a:lnTo>
                      <a:pt x="11" y="0"/>
                    </a:lnTo>
                    <a:lnTo>
                      <a:pt x="63" y="50"/>
                    </a:lnTo>
                    <a:lnTo>
                      <a:pt x="49" y="64"/>
                    </a:lnTo>
                    <a:lnTo>
                      <a:pt x="0" y="18"/>
                    </a:lnTo>
                    <a:close/>
                  </a:path>
                </a:pathLst>
              </a:custGeom>
              <a:noFill/>
              <a:ln w="9525">
                <a:noFill/>
                <a:round/>
                <a:headEnd/>
                <a:tailEnd/>
              </a:ln>
            </p:spPr>
            <p:txBody>
              <a:bodyPr>
                <a:prstTxWarp prst="textNoShape">
                  <a:avLst/>
                </a:prstTxWarp>
              </a:bodyPr>
              <a:lstStyle/>
              <a:p>
                <a:endParaRPr lang="en-US"/>
              </a:p>
            </p:txBody>
          </p:sp>
          <p:sp>
            <p:nvSpPr>
              <p:cNvPr id="73159" name="Freeform 431"/>
              <p:cNvSpPr>
                <a:spLocks/>
              </p:cNvSpPr>
              <p:nvPr/>
            </p:nvSpPr>
            <p:spPr bwMode="auto">
              <a:xfrm>
                <a:off x="5034" y="1752"/>
                <a:ext cx="12" cy="13"/>
              </a:xfrm>
              <a:custGeom>
                <a:avLst/>
                <a:gdLst>
                  <a:gd name="T0" fmla="*/ 0 w 61"/>
                  <a:gd name="T1" fmla="*/ 14 h 66"/>
                  <a:gd name="T2" fmla="*/ 14 w 61"/>
                  <a:gd name="T3" fmla="*/ 0 h 66"/>
                  <a:gd name="T4" fmla="*/ 61 w 61"/>
                  <a:gd name="T5" fmla="*/ 51 h 66"/>
                  <a:gd name="T6" fmla="*/ 46 w 61"/>
                  <a:gd name="T7" fmla="*/ 66 h 66"/>
                  <a:gd name="T8" fmla="*/ 0 w 61"/>
                  <a:gd name="T9" fmla="*/ 14 h 66"/>
                  <a:gd name="T10" fmla="*/ 0 60000 65536"/>
                  <a:gd name="T11" fmla="*/ 0 60000 65536"/>
                  <a:gd name="T12" fmla="*/ 0 60000 65536"/>
                  <a:gd name="T13" fmla="*/ 0 60000 65536"/>
                  <a:gd name="T14" fmla="*/ 0 60000 65536"/>
                  <a:gd name="T15" fmla="*/ 0 w 61"/>
                  <a:gd name="T16" fmla="*/ 0 h 66"/>
                  <a:gd name="T17" fmla="*/ 61 w 61"/>
                  <a:gd name="T18" fmla="*/ 66 h 66"/>
                </a:gdLst>
                <a:ahLst/>
                <a:cxnLst>
                  <a:cxn ang="T10">
                    <a:pos x="T0" y="T1"/>
                  </a:cxn>
                  <a:cxn ang="T11">
                    <a:pos x="T2" y="T3"/>
                  </a:cxn>
                  <a:cxn ang="T12">
                    <a:pos x="T4" y="T5"/>
                  </a:cxn>
                  <a:cxn ang="T13">
                    <a:pos x="T6" y="T7"/>
                  </a:cxn>
                  <a:cxn ang="T14">
                    <a:pos x="T8" y="T9"/>
                  </a:cxn>
                </a:cxnLst>
                <a:rect l="T15" t="T16" r="T17" b="T18"/>
                <a:pathLst>
                  <a:path w="61" h="66">
                    <a:moveTo>
                      <a:pt x="0" y="14"/>
                    </a:moveTo>
                    <a:lnTo>
                      <a:pt x="14" y="0"/>
                    </a:lnTo>
                    <a:lnTo>
                      <a:pt x="61" y="51"/>
                    </a:lnTo>
                    <a:lnTo>
                      <a:pt x="46" y="66"/>
                    </a:lnTo>
                    <a:lnTo>
                      <a:pt x="0" y="14"/>
                    </a:lnTo>
                    <a:close/>
                  </a:path>
                </a:pathLst>
              </a:custGeom>
              <a:noFill/>
              <a:ln w="9525">
                <a:noFill/>
                <a:round/>
                <a:headEnd/>
                <a:tailEnd/>
              </a:ln>
            </p:spPr>
            <p:txBody>
              <a:bodyPr>
                <a:prstTxWarp prst="textNoShape">
                  <a:avLst/>
                </a:prstTxWarp>
              </a:bodyPr>
              <a:lstStyle/>
              <a:p>
                <a:endParaRPr lang="en-US"/>
              </a:p>
            </p:txBody>
          </p:sp>
          <p:sp>
            <p:nvSpPr>
              <p:cNvPr id="73160" name="Freeform 432"/>
              <p:cNvSpPr>
                <a:spLocks/>
              </p:cNvSpPr>
              <p:nvPr/>
            </p:nvSpPr>
            <p:spPr bwMode="auto">
              <a:xfrm>
                <a:off x="5043" y="1762"/>
                <a:ext cx="12" cy="14"/>
              </a:xfrm>
              <a:custGeom>
                <a:avLst/>
                <a:gdLst>
                  <a:gd name="T0" fmla="*/ 0 w 60"/>
                  <a:gd name="T1" fmla="*/ 15 h 72"/>
                  <a:gd name="T2" fmla="*/ 15 w 60"/>
                  <a:gd name="T3" fmla="*/ 0 h 72"/>
                  <a:gd name="T4" fmla="*/ 60 w 60"/>
                  <a:gd name="T5" fmla="*/ 61 h 72"/>
                  <a:gd name="T6" fmla="*/ 43 w 60"/>
                  <a:gd name="T7" fmla="*/ 72 h 72"/>
                  <a:gd name="T8" fmla="*/ 0 w 60"/>
                  <a:gd name="T9" fmla="*/ 15 h 72"/>
                  <a:gd name="T10" fmla="*/ 0 60000 65536"/>
                  <a:gd name="T11" fmla="*/ 0 60000 65536"/>
                  <a:gd name="T12" fmla="*/ 0 60000 65536"/>
                  <a:gd name="T13" fmla="*/ 0 60000 65536"/>
                  <a:gd name="T14" fmla="*/ 0 60000 65536"/>
                  <a:gd name="T15" fmla="*/ 0 w 60"/>
                  <a:gd name="T16" fmla="*/ 0 h 72"/>
                  <a:gd name="T17" fmla="*/ 60 w 60"/>
                  <a:gd name="T18" fmla="*/ 72 h 72"/>
                </a:gdLst>
                <a:ahLst/>
                <a:cxnLst>
                  <a:cxn ang="T10">
                    <a:pos x="T0" y="T1"/>
                  </a:cxn>
                  <a:cxn ang="T11">
                    <a:pos x="T2" y="T3"/>
                  </a:cxn>
                  <a:cxn ang="T12">
                    <a:pos x="T4" y="T5"/>
                  </a:cxn>
                  <a:cxn ang="T13">
                    <a:pos x="T6" y="T7"/>
                  </a:cxn>
                  <a:cxn ang="T14">
                    <a:pos x="T8" y="T9"/>
                  </a:cxn>
                </a:cxnLst>
                <a:rect l="T15" t="T16" r="T17" b="T18"/>
                <a:pathLst>
                  <a:path w="60" h="72">
                    <a:moveTo>
                      <a:pt x="0" y="15"/>
                    </a:moveTo>
                    <a:lnTo>
                      <a:pt x="15" y="0"/>
                    </a:lnTo>
                    <a:lnTo>
                      <a:pt x="60" y="61"/>
                    </a:lnTo>
                    <a:lnTo>
                      <a:pt x="43" y="72"/>
                    </a:lnTo>
                    <a:lnTo>
                      <a:pt x="0" y="15"/>
                    </a:lnTo>
                    <a:close/>
                  </a:path>
                </a:pathLst>
              </a:custGeom>
              <a:noFill/>
              <a:ln w="9525">
                <a:noFill/>
                <a:round/>
                <a:headEnd/>
                <a:tailEnd/>
              </a:ln>
            </p:spPr>
            <p:txBody>
              <a:bodyPr>
                <a:prstTxWarp prst="textNoShape">
                  <a:avLst/>
                </a:prstTxWarp>
              </a:bodyPr>
              <a:lstStyle/>
              <a:p>
                <a:endParaRPr lang="en-US"/>
              </a:p>
            </p:txBody>
          </p:sp>
          <p:sp>
            <p:nvSpPr>
              <p:cNvPr id="73161" name="Freeform 433"/>
              <p:cNvSpPr>
                <a:spLocks/>
              </p:cNvSpPr>
              <p:nvPr/>
            </p:nvSpPr>
            <p:spPr bwMode="auto">
              <a:xfrm>
                <a:off x="5051" y="1774"/>
                <a:ext cx="12" cy="14"/>
              </a:xfrm>
              <a:custGeom>
                <a:avLst/>
                <a:gdLst>
                  <a:gd name="T0" fmla="*/ 0 w 58"/>
                  <a:gd name="T1" fmla="*/ 11 h 72"/>
                  <a:gd name="T2" fmla="*/ 17 w 58"/>
                  <a:gd name="T3" fmla="*/ 0 h 72"/>
                  <a:gd name="T4" fmla="*/ 58 w 58"/>
                  <a:gd name="T5" fmla="*/ 64 h 72"/>
                  <a:gd name="T6" fmla="*/ 41 w 58"/>
                  <a:gd name="T7" fmla="*/ 72 h 72"/>
                  <a:gd name="T8" fmla="*/ 0 w 58"/>
                  <a:gd name="T9" fmla="*/ 11 h 72"/>
                  <a:gd name="T10" fmla="*/ 0 60000 65536"/>
                  <a:gd name="T11" fmla="*/ 0 60000 65536"/>
                  <a:gd name="T12" fmla="*/ 0 60000 65536"/>
                  <a:gd name="T13" fmla="*/ 0 60000 65536"/>
                  <a:gd name="T14" fmla="*/ 0 60000 65536"/>
                  <a:gd name="T15" fmla="*/ 0 w 58"/>
                  <a:gd name="T16" fmla="*/ 0 h 72"/>
                  <a:gd name="T17" fmla="*/ 58 w 58"/>
                  <a:gd name="T18" fmla="*/ 72 h 72"/>
                </a:gdLst>
                <a:ahLst/>
                <a:cxnLst>
                  <a:cxn ang="T10">
                    <a:pos x="T0" y="T1"/>
                  </a:cxn>
                  <a:cxn ang="T11">
                    <a:pos x="T2" y="T3"/>
                  </a:cxn>
                  <a:cxn ang="T12">
                    <a:pos x="T4" y="T5"/>
                  </a:cxn>
                  <a:cxn ang="T13">
                    <a:pos x="T6" y="T7"/>
                  </a:cxn>
                  <a:cxn ang="T14">
                    <a:pos x="T8" y="T9"/>
                  </a:cxn>
                </a:cxnLst>
                <a:rect l="T15" t="T16" r="T17" b="T18"/>
                <a:pathLst>
                  <a:path w="58" h="72">
                    <a:moveTo>
                      <a:pt x="0" y="11"/>
                    </a:moveTo>
                    <a:lnTo>
                      <a:pt x="17" y="0"/>
                    </a:lnTo>
                    <a:lnTo>
                      <a:pt x="58" y="64"/>
                    </a:lnTo>
                    <a:lnTo>
                      <a:pt x="41" y="72"/>
                    </a:lnTo>
                    <a:lnTo>
                      <a:pt x="0" y="11"/>
                    </a:lnTo>
                    <a:close/>
                  </a:path>
                </a:pathLst>
              </a:custGeom>
              <a:noFill/>
              <a:ln w="9525">
                <a:noFill/>
                <a:round/>
                <a:headEnd/>
                <a:tailEnd/>
              </a:ln>
            </p:spPr>
            <p:txBody>
              <a:bodyPr>
                <a:prstTxWarp prst="textNoShape">
                  <a:avLst/>
                </a:prstTxWarp>
              </a:bodyPr>
              <a:lstStyle/>
              <a:p>
                <a:endParaRPr lang="en-US"/>
              </a:p>
            </p:txBody>
          </p:sp>
          <p:sp>
            <p:nvSpPr>
              <p:cNvPr id="73162" name="Freeform 434"/>
              <p:cNvSpPr>
                <a:spLocks/>
              </p:cNvSpPr>
              <p:nvPr/>
            </p:nvSpPr>
            <p:spPr bwMode="auto">
              <a:xfrm>
                <a:off x="5060" y="1787"/>
                <a:ext cx="11" cy="15"/>
              </a:xfrm>
              <a:custGeom>
                <a:avLst/>
                <a:gdLst>
                  <a:gd name="T0" fmla="*/ 0 w 55"/>
                  <a:gd name="T1" fmla="*/ 8 h 77"/>
                  <a:gd name="T2" fmla="*/ 17 w 55"/>
                  <a:gd name="T3" fmla="*/ 0 h 77"/>
                  <a:gd name="T4" fmla="*/ 55 w 55"/>
                  <a:gd name="T5" fmla="*/ 68 h 77"/>
                  <a:gd name="T6" fmla="*/ 38 w 55"/>
                  <a:gd name="T7" fmla="*/ 77 h 77"/>
                  <a:gd name="T8" fmla="*/ 0 w 55"/>
                  <a:gd name="T9" fmla="*/ 8 h 77"/>
                  <a:gd name="T10" fmla="*/ 0 60000 65536"/>
                  <a:gd name="T11" fmla="*/ 0 60000 65536"/>
                  <a:gd name="T12" fmla="*/ 0 60000 65536"/>
                  <a:gd name="T13" fmla="*/ 0 60000 65536"/>
                  <a:gd name="T14" fmla="*/ 0 60000 65536"/>
                  <a:gd name="T15" fmla="*/ 0 w 55"/>
                  <a:gd name="T16" fmla="*/ 0 h 77"/>
                  <a:gd name="T17" fmla="*/ 55 w 55"/>
                  <a:gd name="T18" fmla="*/ 77 h 77"/>
                </a:gdLst>
                <a:ahLst/>
                <a:cxnLst>
                  <a:cxn ang="T10">
                    <a:pos x="T0" y="T1"/>
                  </a:cxn>
                  <a:cxn ang="T11">
                    <a:pos x="T2" y="T3"/>
                  </a:cxn>
                  <a:cxn ang="T12">
                    <a:pos x="T4" y="T5"/>
                  </a:cxn>
                  <a:cxn ang="T13">
                    <a:pos x="T6" y="T7"/>
                  </a:cxn>
                  <a:cxn ang="T14">
                    <a:pos x="T8" y="T9"/>
                  </a:cxn>
                </a:cxnLst>
                <a:rect l="T15" t="T16" r="T17" b="T18"/>
                <a:pathLst>
                  <a:path w="55" h="77">
                    <a:moveTo>
                      <a:pt x="0" y="8"/>
                    </a:moveTo>
                    <a:lnTo>
                      <a:pt x="17" y="0"/>
                    </a:lnTo>
                    <a:lnTo>
                      <a:pt x="55" y="68"/>
                    </a:lnTo>
                    <a:lnTo>
                      <a:pt x="38" y="77"/>
                    </a:lnTo>
                    <a:lnTo>
                      <a:pt x="0" y="8"/>
                    </a:lnTo>
                    <a:close/>
                  </a:path>
                </a:pathLst>
              </a:custGeom>
              <a:noFill/>
              <a:ln w="9525">
                <a:noFill/>
                <a:round/>
                <a:headEnd/>
                <a:tailEnd/>
              </a:ln>
            </p:spPr>
            <p:txBody>
              <a:bodyPr>
                <a:prstTxWarp prst="textNoShape">
                  <a:avLst/>
                </a:prstTxWarp>
              </a:bodyPr>
              <a:lstStyle/>
              <a:p>
                <a:endParaRPr lang="en-US"/>
              </a:p>
            </p:txBody>
          </p:sp>
          <p:sp>
            <p:nvSpPr>
              <p:cNvPr id="73163" name="Freeform 435"/>
              <p:cNvSpPr>
                <a:spLocks/>
              </p:cNvSpPr>
              <p:nvPr/>
            </p:nvSpPr>
            <p:spPr bwMode="auto">
              <a:xfrm>
                <a:off x="5067" y="1800"/>
                <a:ext cx="7" cy="10"/>
              </a:xfrm>
              <a:custGeom>
                <a:avLst/>
                <a:gdLst>
                  <a:gd name="T0" fmla="*/ 0 w 34"/>
                  <a:gd name="T1" fmla="*/ 9 h 46"/>
                  <a:gd name="T2" fmla="*/ 17 w 34"/>
                  <a:gd name="T3" fmla="*/ 0 h 46"/>
                  <a:gd name="T4" fmla="*/ 34 w 34"/>
                  <a:gd name="T5" fmla="*/ 38 h 46"/>
                  <a:gd name="T6" fmla="*/ 17 w 34"/>
                  <a:gd name="T7" fmla="*/ 46 h 46"/>
                  <a:gd name="T8" fmla="*/ 0 w 34"/>
                  <a:gd name="T9" fmla="*/ 9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0" y="9"/>
                    </a:moveTo>
                    <a:lnTo>
                      <a:pt x="17" y="0"/>
                    </a:lnTo>
                    <a:lnTo>
                      <a:pt x="34" y="38"/>
                    </a:lnTo>
                    <a:lnTo>
                      <a:pt x="17" y="46"/>
                    </a:lnTo>
                    <a:lnTo>
                      <a:pt x="0" y="9"/>
                    </a:lnTo>
                    <a:close/>
                  </a:path>
                </a:pathLst>
              </a:custGeom>
              <a:noFill/>
              <a:ln w="9525">
                <a:noFill/>
                <a:round/>
                <a:headEnd/>
                <a:tailEnd/>
              </a:ln>
            </p:spPr>
            <p:txBody>
              <a:bodyPr>
                <a:prstTxWarp prst="textNoShape">
                  <a:avLst/>
                </a:prstTxWarp>
              </a:bodyPr>
              <a:lstStyle/>
              <a:p>
                <a:endParaRPr lang="en-US"/>
              </a:p>
            </p:txBody>
          </p:sp>
          <p:sp>
            <p:nvSpPr>
              <p:cNvPr id="73164" name="Freeform 436"/>
              <p:cNvSpPr>
                <a:spLocks/>
              </p:cNvSpPr>
              <p:nvPr/>
            </p:nvSpPr>
            <p:spPr bwMode="auto">
              <a:xfrm>
                <a:off x="5071" y="1808"/>
                <a:ext cx="6" cy="9"/>
              </a:xfrm>
              <a:custGeom>
                <a:avLst/>
                <a:gdLst>
                  <a:gd name="T0" fmla="*/ 0 w 34"/>
                  <a:gd name="T1" fmla="*/ 8 h 46"/>
                  <a:gd name="T2" fmla="*/ 17 w 34"/>
                  <a:gd name="T3" fmla="*/ 0 h 46"/>
                  <a:gd name="T4" fmla="*/ 34 w 34"/>
                  <a:gd name="T5" fmla="*/ 40 h 46"/>
                  <a:gd name="T6" fmla="*/ 17 w 34"/>
                  <a:gd name="T7" fmla="*/ 46 h 46"/>
                  <a:gd name="T8" fmla="*/ 0 w 34"/>
                  <a:gd name="T9" fmla="*/ 8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0" y="8"/>
                    </a:moveTo>
                    <a:lnTo>
                      <a:pt x="17" y="0"/>
                    </a:lnTo>
                    <a:lnTo>
                      <a:pt x="34" y="40"/>
                    </a:lnTo>
                    <a:lnTo>
                      <a:pt x="17" y="46"/>
                    </a:lnTo>
                    <a:lnTo>
                      <a:pt x="0" y="8"/>
                    </a:lnTo>
                    <a:close/>
                  </a:path>
                </a:pathLst>
              </a:custGeom>
              <a:noFill/>
              <a:ln w="9525">
                <a:noFill/>
                <a:round/>
                <a:headEnd/>
                <a:tailEnd/>
              </a:ln>
            </p:spPr>
            <p:txBody>
              <a:bodyPr>
                <a:prstTxWarp prst="textNoShape">
                  <a:avLst/>
                </a:prstTxWarp>
              </a:bodyPr>
              <a:lstStyle/>
              <a:p>
                <a:endParaRPr lang="en-US"/>
              </a:p>
            </p:txBody>
          </p:sp>
          <p:sp>
            <p:nvSpPr>
              <p:cNvPr id="73165" name="Freeform 437"/>
              <p:cNvSpPr>
                <a:spLocks/>
              </p:cNvSpPr>
              <p:nvPr/>
            </p:nvSpPr>
            <p:spPr bwMode="auto">
              <a:xfrm>
                <a:off x="5074" y="1816"/>
                <a:ext cx="6" cy="9"/>
              </a:xfrm>
              <a:custGeom>
                <a:avLst/>
                <a:gdLst>
                  <a:gd name="T0" fmla="*/ 0 w 31"/>
                  <a:gd name="T1" fmla="*/ 6 h 46"/>
                  <a:gd name="T2" fmla="*/ 17 w 31"/>
                  <a:gd name="T3" fmla="*/ 0 h 46"/>
                  <a:gd name="T4" fmla="*/ 31 w 31"/>
                  <a:gd name="T5" fmla="*/ 41 h 46"/>
                  <a:gd name="T6" fmla="*/ 14 w 31"/>
                  <a:gd name="T7" fmla="*/ 46 h 46"/>
                  <a:gd name="T8" fmla="*/ 0 w 31"/>
                  <a:gd name="T9" fmla="*/ 6 h 46"/>
                  <a:gd name="T10" fmla="*/ 0 60000 65536"/>
                  <a:gd name="T11" fmla="*/ 0 60000 65536"/>
                  <a:gd name="T12" fmla="*/ 0 60000 65536"/>
                  <a:gd name="T13" fmla="*/ 0 60000 65536"/>
                  <a:gd name="T14" fmla="*/ 0 60000 65536"/>
                  <a:gd name="T15" fmla="*/ 0 w 31"/>
                  <a:gd name="T16" fmla="*/ 0 h 46"/>
                  <a:gd name="T17" fmla="*/ 31 w 31"/>
                  <a:gd name="T18" fmla="*/ 46 h 46"/>
                </a:gdLst>
                <a:ahLst/>
                <a:cxnLst>
                  <a:cxn ang="T10">
                    <a:pos x="T0" y="T1"/>
                  </a:cxn>
                  <a:cxn ang="T11">
                    <a:pos x="T2" y="T3"/>
                  </a:cxn>
                  <a:cxn ang="T12">
                    <a:pos x="T4" y="T5"/>
                  </a:cxn>
                  <a:cxn ang="T13">
                    <a:pos x="T6" y="T7"/>
                  </a:cxn>
                  <a:cxn ang="T14">
                    <a:pos x="T8" y="T9"/>
                  </a:cxn>
                </a:cxnLst>
                <a:rect l="T15" t="T16" r="T17" b="T18"/>
                <a:pathLst>
                  <a:path w="31" h="46">
                    <a:moveTo>
                      <a:pt x="0" y="6"/>
                    </a:moveTo>
                    <a:lnTo>
                      <a:pt x="17" y="0"/>
                    </a:lnTo>
                    <a:lnTo>
                      <a:pt x="31" y="41"/>
                    </a:lnTo>
                    <a:lnTo>
                      <a:pt x="14" y="46"/>
                    </a:lnTo>
                    <a:lnTo>
                      <a:pt x="0" y="6"/>
                    </a:lnTo>
                    <a:close/>
                  </a:path>
                </a:pathLst>
              </a:custGeom>
              <a:noFill/>
              <a:ln w="9525">
                <a:noFill/>
                <a:round/>
                <a:headEnd/>
                <a:tailEnd/>
              </a:ln>
            </p:spPr>
            <p:txBody>
              <a:bodyPr>
                <a:prstTxWarp prst="textNoShape">
                  <a:avLst/>
                </a:prstTxWarp>
              </a:bodyPr>
              <a:lstStyle/>
              <a:p>
                <a:endParaRPr lang="en-US"/>
              </a:p>
            </p:txBody>
          </p:sp>
          <p:sp>
            <p:nvSpPr>
              <p:cNvPr id="73166" name="Freeform 438"/>
              <p:cNvSpPr>
                <a:spLocks/>
              </p:cNvSpPr>
              <p:nvPr/>
            </p:nvSpPr>
            <p:spPr bwMode="auto">
              <a:xfrm>
                <a:off x="5077" y="1824"/>
                <a:ext cx="6" cy="10"/>
              </a:xfrm>
              <a:custGeom>
                <a:avLst/>
                <a:gdLst>
                  <a:gd name="T0" fmla="*/ 0 w 32"/>
                  <a:gd name="T1" fmla="*/ 5 h 48"/>
                  <a:gd name="T2" fmla="*/ 17 w 32"/>
                  <a:gd name="T3" fmla="*/ 0 h 48"/>
                  <a:gd name="T4" fmla="*/ 32 w 32"/>
                  <a:gd name="T5" fmla="*/ 43 h 48"/>
                  <a:gd name="T6" fmla="*/ 14 w 32"/>
                  <a:gd name="T7" fmla="*/ 48 h 48"/>
                  <a:gd name="T8" fmla="*/ 0 w 32"/>
                  <a:gd name="T9" fmla="*/ 5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5"/>
                    </a:moveTo>
                    <a:lnTo>
                      <a:pt x="17" y="0"/>
                    </a:lnTo>
                    <a:lnTo>
                      <a:pt x="32" y="43"/>
                    </a:lnTo>
                    <a:lnTo>
                      <a:pt x="14" y="48"/>
                    </a:lnTo>
                    <a:lnTo>
                      <a:pt x="0" y="5"/>
                    </a:lnTo>
                    <a:close/>
                  </a:path>
                </a:pathLst>
              </a:custGeom>
              <a:noFill/>
              <a:ln w="9525">
                <a:noFill/>
                <a:round/>
                <a:headEnd/>
                <a:tailEnd/>
              </a:ln>
            </p:spPr>
            <p:txBody>
              <a:bodyPr>
                <a:prstTxWarp prst="textNoShape">
                  <a:avLst/>
                </a:prstTxWarp>
              </a:bodyPr>
              <a:lstStyle/>
              <a:p>
                <a:endParaRPr lang="en-US"/>
              </a:p>
            </p:txBody>
          </p:sp>
          <p:sp>
            <p:nvSpPr>
              <p:cNvPr id="73167" name="Freeform 439"/>
              <p:cNvSpPr>
                <a:spLocks/>
              </p:cNvSpPr>
              <p:nvPr/>
            </p:nvSpPr>
            <p:spPr bwMode="auto">
              <a:xfrm>
                <a:off x="5080" y="1833"/>
                <a:ext cx="6" cy="10"/>
              </a:xfrm>
              <a:custGeom>
                <a:avLst/>
                <a:gdLst>
                  <a:gd name="T0" fmla="*/ 0 w 32"/>
                  <a:gd name="T1" fmla="*/ 5 h 49"/>
                  <a:gd name="T2" fmla="*/ 18 w 32"/>
                  <a:gd name="T3" fmla="*/ 0 h 49"/>
                  <a:gd name="T4" fmla="*/ 32 w 32"/>
                  <a:gd name="T5" fmla="*/ 43 h 49"/>
                  <a:gd name="T6" fmla="*/ 12 w 32"/>
                  <a:gd name="T7" fmla="*/ 49 h 49"/>
                  <a:gd name="T8" fmla="*/ 0 w 32"/>
                  <a:gd name="T9" fmla="*/ 5 h 49"/>
                  <a:gd name="T10" fmla="*/ 0 60000 65536"/>
                  <a:gd name="T11" fmla="*/ 0 60000 65536"/>
                  <a:gd name="T12" fmla="*/ 0 60000 65536"/>
                  <a:gd name="T13" fmla="*/ 0 60000 65536"/>
                  <a:gd name="T14" fmla="*/ 0 60000 65536"/>
                  <a:gd name="T15" fmla="*/ 0 w 32"/>
                  <a:gd name="T16" fmla="*/ 0 h 49"/>
                  <a:gd name="T17" fmla="*/ 32 w 32"/>
                  <a:gd name="T18" fmla="*/ 49 h 49"/>
                </a:gdLst>
                <a:ahLst/>
                <a:cxnLst>
                  <a:cxn ang="T10">
                    <a:pos x="T0" y="T1"/>
                  </a:cxn>
                  <a:cxn ang="T11">
                    <a:pos x="T2" y="T3"/>
                  </a:cxn>
                  <a:cxn ang="T12">
                    <a:pos x="T4" y="T5"/>
                  </a:cxn>
                  <a:cxn ang="T13">
                    <a:pos x="T6" y="T7"/>
                  </a:cxn>
                  <a:cxn ang="T14">
                    <a:pos x="T8" y="T9"/>
                  </a:cxn>
                </a:cxnLst>
                <a:rect l="T15" t="T16" r="T17" b="T18"/>
                <a:pathLst>
                  <a:path w="32" h="49">
                    <a:moveTo>
                      <a:pt x="0" y="5"/>
                    </a:moveTo>
                    <a:lnTo>
                      <a:pt x="18" y="0"/>
                    </a:lnTo>
                    <a:lnTo>
                      <a:pt x="32" y="43"/>
                    </a:lnTo>
                    <a:lnTo>
                      <a:pt x="12" y="49"/>
                    </a:lnTo>
                    <a:lnTo>
                      <a:pt x="0" y="5"/>
                    </a:lnTo>
                    <a:close/>
                  </a:path>
                </a:pathLst>
              </a:custGeom>
              <a:noFill/>
              <a:ln w="9525">
                <a:noFill/>
                <a:round/>
                <a:headEnd/>
                <a:tailEnd/>
              </a:ln>
            </p:spPr>
            <p:txBody>
              <a:bodyPr>
                <a:prstTxWarp prst="textNoShape">
                  <a:avLst/>
                </a:prstTxWarp>
              </a:bodyPr>
              <a:lstStyle/>
              <a:p>
                <a:endParaRPr lang="en-US"/>
              </a:p>
            </p:txBody>
          </p:sp>
          <p:sp>
            <p:nvSpPr>
              <p:cNvPr id="73168" name="Freeform 440"/>
              <p:cNvSpPr>
                <a:spLocks/>
              </p:cNvSpPr>
              <p:nvPr/>
            </p:nvSpPr>
            <p:spPr bwMode="auto">
              <a:xfrm>
                <a:off x="5082" y="1841"/>
                <a:ext cx="6" cy="10"/>
              </a:xfrm>
              <a:custGeom>
                <a:avLst/>
                <a:gdLst>
                  <a:gd name="T0" fmla="*/ 0 w 32"/>
                  <a:gd name="T1" fmla="*/ 6 h 49"/>
                  <a:gd name="T2" fmla="*/ 20 w 32"/>
                  <a:gd name="T3" fmla="*/ 0 h 49"/>
                  <a:gd name="T4" fmla="*/ 32 w 32"/>
                  <a:gd name="T5" fmla="*/ 45 h 49"/>
                  <a:gd name="T6" fmla="*/ 12 w 32"/>
                  <a:gd name="T7" fmla="*/ 49 h 49"/>
                  <a:gd name="T8" fmla="*/ 0 w 32"/>
                  <a:gd name="T9" fmla="*/ 6 h 49"/>
                  <a:gd name="T10" fmla="*/ 0 60000 65536"/>
                  <a:gd name="T11" fmla="*/ 0 60000 65536"/>
                  <a:gd name="T12" fmla="*/ 0 60000 65536"/>
                  <a:gd name="T13" fmla="*/ 0 60000 65536"/>
                  <a:gd name="T14" fmla="*/ 0 60000 65536"/>
                  <a:gd name="T15" fmla="*/ 0 w 32"/>
                  <a:gd name="T16" fmla="*/ 0 h 49"/>
                  <a:gd name="T17" fmla="*/ 32 w 32"/>
                  <a:gd name="T18" fmla="*/ 49 h 49"/>
                </a:gdLst>
                <a:ahLst/>
                <a:cxnLst>
                  <a:cxn ang="T10">
                    <a:pos x="T0" y="T1"/>
                  </a:cxn>
                  <a:cxn ang="T11">
                    <a:pos x="T2" y="T3"/>
                  </a:cxn>
                  <a:cxn ang="T12">
                    <a:pos x="T4" y="T5"/>
                  </a:cxn>
                  <a:cxn ang="T13">
                    <a:pos x="T6" y="T7"/>
                  </a:cxn>
                  <a:cxn ang="T14">
                    <a:pos x="T8" y="T9"/>
                  </a:cxn>
                </a:cxnLst>
                <a:rect l="T15" t="T16" r="T17" b="T18"/>
                <a:pathLst>
                  <a:path w="32" h="49">
                    <a:moveTo>
                      <a:pt x="0" y="6"/>
                    </a:moveTo>
                    <a:lnTo>
                      <a:pt x="20" y="0"/>
                    </a:lnTo>
                    <a:lnTo>
                      <a:pt x="32" y="45"/>
                    </a:lnTo>
                    <a:lnTo>
                      <a:pt x="12" y="49"/>
                    </a:lnTo>
                    <a:lnTo>
                      <a:pt x="0" y="6"/>
                    </a:lnTo>
                    <a:close/>
                  </a:path>
                </a:pathLst>
              </a:custGeom>
              <a:noFill/>
              <a:ln w="9525">
                <a:noFill/>
                <a:round/>
                <a:headEnd/>
                <a:tailEnd/>
              </a:ln>
            </p:spPr>
            <p:txBody>
              <a:bodyPr>
                <a:prstTxWarp prst="textNoShape">
                  <a:avLst/>
                </a:prstTxWarp>
              </a:bodyPr>
              <a:lstStyle/>
              <a:p>
                <a:endParaRPr lang="en-US"/>
              </a:p>
            </p:txBody>
          </p:sp>
          <p:sp>
            <p:nvSpPr>
              <p:cNvPr id="73169" name="Freeform 441"/>
              <p:cNvSpPr>
                <a:spLocks/>
              </p:cNvSpPr>
              <p:nvPr/>
            </p:nvSpPr>
            <p:spPr bwMode="auto">
              <a:xfrm>
                <a:off x="5084" y="1850"/>
                <a:ext cx="6" cy="11"/>
              </a:xfrm>
              <a:custGeom>
                <a:avLst/>
                <a:gdLst>
                  <a:gd name="T0" fmla="*/ 0 w 28"/>
                  <a:gd name="T1" fmla="*/ 4 h 52"/>
                  <a:gd name="T2" fmla="*/ 20 w 28"/>
                  <a:gd name="T3" fmla="*/ 0 h 52"/>
                  <a:gd name="T4" fmla="*/ 28 w 28"/>
                  <a:gd name="T5" fmla="*/ 47 h 52"/>
                  <a:gd name="T6" fmla="*/ 11 w 28"/>
                  <a:gd name="T7" fmla="*/ 52 h 52"/>
                  <a:gd name="T8" fmla="*/ 0 w 28"/>
                  <a:gd name="T9" fmla="*/ 4 h 52"/>
                  <a:gd name="T10" fmla="*/ 0 60000 65536"/>
                  <a:gd name="T11" fmla="*/ 0 60000 65536"/>
                  <a:gd name="T12" fmla="*/ 0 60000 65536"/>
                  <a:gd name="T13" fmla="*/ 0 60000 65536"/>
                  <a:gd name="T14" fmla="*/ 0 60000 65536"/>
                  <a:gd name="T15" fmla="*/ 0 w 28"/>
                  <a:gd name="T16" fmla="*/ 0 h 52"/>
                  <a:gd name="T17" fmla="*/ 28 w 28"/>
                  <a:gd name="T18" fmla="*/ 52 h 52"/>
                </a:gdLst>
                <a:ahLst/>
                <a:cxnLst>
                  <a:cxn ang="T10">
                    <a:pos x="T0" y="T1"/>
                  </a:cxn>
                  <a:cxn ang="T11">
                    <a:pos x="T2" y="T3"/>
                  </a:cxn>
                  <a:cxn ang="T12">
                    <a:pos x="T4" y="T5"/>
                  </a:cxn>
                  <a:cxn ang="T13">
                    <a:pos x="T6" y="T7"/>
                  </a:cxn>
                  <a:cxn ang="T14">
                    <a:pos x="T8" y="T9"/>
                  </a:cxn>
                </a:cxnLst>
                <a:rect l="T15" t="T16" r="T17" b="T18"/>
                <a:pathLst>
                  <a:path w="28" h="52">
                    <a:moveTo>
                      <a:pt x="0" y="4"/>
                    </a:moveTo>
                    <a:lnTo>
                      <a:pt x="20" y="0"/>
                    </a:lnTo>
                    <a:lnTo>
                      <a:pt x="28" y="47"/>
                    </a:lnTo>
                    <a:lnTo>
                      <a:pt x="11" y="52"/>
                    </a:lnTo>
                    <a:lnTo>
                      <a:pt x="0" y="4"/>
                    </a:lnTo>
                    <a:close/>
                  </a:path>
                </a:pathLst>
              </a:custGeom>
              <a:noFill/>
              <a:ln w="9525">
                <a:noFill/>
                <a:round/>
                <a:headEnd/>
                <a:tailEnd/>
              </a:ln>
            </p:spPr>
            <p:txBody>
              <a:bodyPr>
                <a:prstTxWarp prst="textNoShape">
                  <a:avLst/>
                </a:prstTxWarp>
              </a:bodyPr>
              <a:lstStyle/>
              <a:p>
                <a:endParaRPr lang="en-US"/>
              </a:p>
            </p:txBody>
          </p:sp>
          <p:sp>
            <p:nvSpPr>
              <p:cNvPr id="73170" name="Freeform 442"/>
              <p:cNvSpPr>
                <a:spLocks/>
              </p:cNvSpPr>
              <p:nvPr/>
            </p:nvSpPr>
            <p:spPr bwMode="auto">
              <a:xfrm>
                <a:off x="5087" y="1860"/>
                <a:ext cx="5" cy="11"/>
              </a:xfrm>
              <a:custGeom>
                <a:avLst/>
                <a:gdLst>
                  <a:gd name="T0" fmla="*/ 0 w 26"/>
                  <a:gd name="T1" fmla="*/ 5 h 54"/>
                  <a:gd name="T2" fmla="*/ 17 w 26"/>
                  <a:gd name="T3" fmla="*/ 0 h 54"/>
                  <a:gd name="T4" fmla="*/ 26 w 26"/>
                  <a:gd name="T5" fmla="*/ 48 h 54"/>
                  <a:gd name="T6" fmla="*/ 9 w 26"/>
                  <a:gd name="T7" fmla="*/ 54 h 54"/>
                  <a:gd name="T8" fmla="*/ 0 w 26"/>
                  <a:gd name="T9" fmla="*/ 5 h 54"/>
                  <a:gd name="T10" fmla="*/ 0 60000 65536"/>
                  <a:gd name="T11" fmla="*/ 0 60000 65536"/>
                  <a:gd name="T12" fmla="*/ 0 60000 65536"/>
                  <a:gd name="T13" fmla="*/ 0 60000 65536"/>
                  <a:gd name="T14" fmla="*/ 0 60000 65536"/>
                  <a:gd name="T15" fmla="*/ 0 w 26"/>
                  <a:gd name="T16" fmla="*/ 0 h 54"/>
                  <a:gd name="T17" fmla="*/ 26 w 26"/>
                  <a:gd name="T18" fmla="*/ 54 h 54"/>
                </a:gdLst>
                <a:ahLst/>
                <a:cxnLst>
                  <a:cxn ang="T10">
                    <a:pos x="T0" y="T1"/>
                  </a:cxn>
                  <a:cxn ang="T11">
                    <a:pos x="T2" y="T3"/>
                  </a:cxn>
                  <a:cxn ang="T12">
                    <a:pos x="T4" y="T5"/>
                  </a:cxn>
                  <a:cxn ang="T13">
                    <a:pos x="T6" y="T7"/>
                  </a:cxn>
                  <a:cxn ang="T14">
                    <a:pos x="T8" y="T9"/>
                  </a:cxn>
                </a:cxnLst>
                <a:rect l="T15" t="T16" r="T17" b="T18"/>
                <a:pathLst>
                  <a:path w="26" h="54">
                    <a:moveTo>
                      <a:pt x="0" y="5"/>
                    </a:moveTo>
                    <a:lnTo>
                      <a:pt x="17" y="0"/>
                    </a:lnTo>
                    <a:lnTo>
                      <a:pt x="26" y="48"/>
                    </a:lnTo>
                    <a:lnTo>
                      <a:pt x="9" y="54"/>
                    </a:lnTo>
                    <a:lnTo>
                      <a:pt x="0" y="5"/>
                    </a:lnTo>
                    <a:close/>
                  </a:path>
                </a:pathLst>
              </a:custGeom>
              <a:noFill/>
              <a:ln w="9525">
                <a:noFill/>
                <a:round/>
                <a:headEnd/>
                <a:tailEnd/>
              </a:ln>
            </p:spPr>
            <p:txBody>
              <a:bodyPr>
                <a:prstTxWarp prst="textNoShape">
                  <a:avLst/>
                </a:prstTxWarp>
              </a:bodyPr>
              <a:lstStyle/>
              <a:p>
                <a:endParaRPr lang="en-US"/>
              </a:p>
            </p:txBody>
          </p:sp>
          <p:sp>
            <p:nvSpPr>
              <p:cNvPr id="73171" name="Freeform 443"/>
              <p:cNvSpPr>
                <a:spLocks/>
              </p:cNvSpPr>
              <p:nvPr/>
            </p:nvSpPr>
            <p:spPr bwMode="auto">
              <a:xfrm>
                <a:off x="5088" y="1869"/>
                <a:ext cx="7" cy="21"/>
              </a:xfrm>
              <a:custGeom>
                <a:avLst/>
                <a:gdLst>
                  <a:gd name="T0" fmla="*/ 0 w 34"/>
                  <a:gd name="T1" fmla="*/ 6 h 101"/>
                  <a:gd name="T2" fmla="*/ 17 w 34"/>
                  <a:gd name="T3" fmla="*/ 0 h 101"/>
                  <a:gd name="T4" fmla="*/ 34 w 34"/>
                  <a:gd name="T5" fmla="*/ 99 h 101"/>
                  <a:gd name="T6" fmla="*/ 14 w 34"/>
                  <a:gd name="T7" fmla="*/ 101 h 101"/>
                  <a:gd name="T8" fmla="*/ 0 w 34"/>
                  <a:gd name="T9" fmla="*/ 6 h 101"/>
                  <a:gd name="T10" fmla="*/ 0 60000 65536"/>
                  <a:gd name="T11" fmla="*/ 0 60000 65536"/>
                  <a:gd name="T12" fmla="*/ 0 60000 65536"/>
                  <a:gd name="T13" fmla="*/ 0 60000 65536"/>
                  <a:gd name="T14" fmla="*/ 0 60000 65536"/>
                  <a:gd name="T15" fmla="*/ 0 w 34"/>
                  <a:gd name="T16" fmla="*/ 0 h 101"/>
                  <a:gd name="T17" fmla="*/ 34 w 34"/>
                  <a:gd name="T18" fmla="*/ 101 h 101"/>
                </a:gdLst>
                <a:ahLst/>
                <a:cxnLst>
                  <a:cxn ang="T10">
                    <a:pos x="T0" y="T1"/>
                  </a:cxn>
                  <a:cxn ang="T11">
                    <a:pos x="T2" y="T3"/>
                  </a:cxn>
                  <a:cxn ang="T12">
                    <a:pos x="T4" y="T5"/>
                  </a:cxn>
                  <a:cxn ang="T13">
                    <a:pos x="T6" y="T7"/>
                  </a:cxn>
                  <a:cxn ang="T14">
                    <a:pos x="T8" y="T9"/>
                  </a:cxn>
                </a:cxnLst>
                <a:rect l="T15" t="T16" r="T17" b="T18"/>
                <a:pathLst>
                  <a:path w="34" h="101">
                    <a:moveTo>
                      <a:pt x="0" y="6"/>
                    </a:moveTo>
                    <a:lnTo>
                      <a:pt x="17" y="0"/>
                    </a:lnTo>
                    <a:lnTo>
                      <a:pt x="34" y="99"/>
                    </a:lnTo>
                    <a:lnTo>
                      <a:pt x="14" y="101"/>
                    </a:lnTo>
                    <a:lnTo>
                      <a:pt x="0" y="6"/>
                    </a:lnTo>
                    <a:close/>
                  </a:path>
                </a:pathLst>
              </a:custGeom>
              <a:noFill/>
              <a:ln w="9525">
                <a:noFill/>
                <a:round/>
                <a:headEnd/>
                <a:tailEnd/>
              </a:ln>
            </p:spPr>
            <p:txBody>
              <a:bodyPr>
                <a:prstTxWarp prst="textNoShape">
                  <a:avLst/>
                </a:prstTxWarp>
              </a:bodyPr>
              <a:lstStyle/>
              <a:p>
                <a:endParaRPr lang="en-US"/>
              </a:p>
            </p:txBody>
          </p:sp>
          <p:sp>
            <p:nvSpPr>
              <p:cNvPr id="73172" name="Freeform 444"/>
              <p:cNvSpPr>
                <a:spLocks/>
              </p:cNvSpPr>
              <p:nvPr/>
            </p:nvSpPr>
            <p:spPr bwMode="auto">
              <a:xfrm>
                <a:off x="5091" y="1889"/>
                <a:ext cx="7" cy="19"/>
              </a:xfrm>
              <a:custGeom>
                <a:avLst/>
                <a:gdLst>
                  <a:gd name="T0" fmla="*/ 0 w 35"/>
                  <a:gd name="T1" fmla="*/ 2 h 94"/>
                  <a:gd name="T2" fmla="*/ 20 w 35"/>
                  <a:gd name="T3" fmla="*/ 0 h 94"/>
                  <a:gd name="T4" fmla="*/ 35 w 35"/>
                  <a:gd name="T5" fmla="*/ 92 h 94"/>
                  <a:gd name="T6" fmla="*/ 18 w 35"/>
                  <a:gd name="T7" fmla="*/ 94 h 94"/>
                  <a:gd name="T8" fmla="*/ 0 w 35"/>
                  <a:gd name="T9" fmla="*/ 2 h 94"/>
                  <a:gd name="T10" fmla="*/ 0 60000 65536"/>
                  <a:gd name="T11" fmla="*/ 0 60000 65536"/>
                  <a:gd name="T12" fmla="*/ 0 60000 65536"/>
                  <a:gd name="T13" fmla="*/ 0 60000 65536"/>
                  <a:gd name="T14" fmla="*/ 0 60000 65536"/>
                  <a:gd name="T15" fmla="*/ 0 w 35"/>
                  <a:gd name="T16" fmla="*/ 0 h 94"/>
                  <a:gd name="T17" fmla="*/ 35 w 35"/>
                  <a:gd name="T18" fmla="*/ 94 h 94"/>
                </a:gdLst>
                <a:ahLst/>
                <a:cxnLst>
                  <a:cxn ang="T10">
                    <a:pos x="T0" y="T1"/>
                  </a:cxn>
                  <a:cxn ang="T11">
                    <a:pos x="T2" y="T3"/>
                  </a:cxn>
                  <a:cxn ang="T12">
                    <a:pos x="T4" y="T5"/>
                  </a:cxn>
                  <a:cxn ang="T13">
                    <a:pos x="T6" y="T7"/>
                  </a:cxn>
                  <a:cxn ang="T14">
                    <a:pos x="T8" y="T9"/>
                  </a:cxn>
                </a:cxnLst>
                <a:rect l="T15" t="T16" r="T17" b="T18"/>
                <a:pathLst>
                  <a:path w="35" h="94">
                    <a:moveTo>
                      <a:pt x="0" y="2"/>
                    </a:moveTo>
                    <a:lnTo>
                      <a:pt x="20" y="0"/>
                    </a:lnTo>
                    <a:lnTo>
                      <a:pt x="35" y="92"/>
                    </a:lnTo>
                    <a:lnTo>
                      <a:pt x="18" y="94"/>
                    </a:lnTo>
                    <a:lnTo>
                      <a:pt x="0" y="2"/>
                    </a:lnTo>
                    <a:close/>
                  </a:path>
                </a:pathLst>
              </a:custGeom>
              <a:noFill/>
              <a:ln w="9525">
                <a:noFill/>
                <a:round/>
                <a:headEnd/>
                <a:tailEnd/>
              </a:ln>
            </p:spPr>
            <p:txBody>
              <a:bodyPr>
                <a:prstTxWarp prst="textNoShape">
                  <a:avLst/>
                </a:prstTxWarp>
              </a:bodyPr>
              <a:lstStyle/>
              <a:p>
                <a:endParaRPr lang="en-US"/>
              </a:p>
            </p:txBody>
          </p:sp>
          <p:sp>
            <p:nvSpPr>
              <p:cNvPr id="73173" name="Freeform 445"/>
              <p:cNvSpPr>
                <a:spLocks/>
              </p:cNvSpPr>
              <p:nvPr/>
            </p:nvSpPr>
            <p:spPr bwMode="auto">
              <a:xfrm>
                <a:off x="5095" y="1908"/>
                <a:ext cx="6" cy="17"/>
              </a:xfrm>
              <a:custGeom>
                <a:avLst/>
                <a:gdLst>
                  <a:gd name="T0" fmla="*/ 0 w 30"/>
                  <a:gd name="T1" fmla="*/ 2 h 89"/>
                  <a:gd name="T2" fmla="*/ 17 w 30"/>
                  <a:gd name="T3" fmla="*/ 0 h 89"/>
                  <a:gd name="T4" fmla="*/ 30 w 30"/>
                  <a:gd name="T5" fmla="*/ 86 h 89"/>
                  <a:gd name="T6" fmla="*/ 11 w 30"/>
                  <a:gd name="T7" fmla="*/ 89 h 89"/>
                  <a:gd name="T8" fmla="*/ 0 w 30"/>
                  <a:gd name="T9" fmla="*/ 2 h 89"/>
                  <a:gd name="T10" fmla="*/ 0 60000 65536"/>
                  <a:gd name="T11" fmla="*/ 0 60000 65536"/>
                  <a:gd name="T12" fmla="*/ 0 60000 65536"/>
                  <a:gd name="T13" fmla="*/ 0 60000 65536"/>
                  <a:gd name="T14" fmla="*/ 0 60000 65536"/>
                  <a:gd name="T15" fmla="*/ 0 w 30"/>
                  <a:gd name="T16" fmla="*/ 0 h 89"/>
                  <a:gd name="T17" fmla="*/ 30 w 30"/>
                  <a:gd name="T18" fmla="*/ 89 h 89"/>
                </a:gdLst>
                <a:ahLst/>
                <a:cxnLst>
                  <a:cxn ang="T10">
                    <a:pos x="T0" y="T1"/>
                  </a:cxn>
                  <a:cxn ang="T11">
                    <a:pos x="T2" y="T3"/>
                  </a:cxn>
                  <a:cxn ang="T12">
                    <a:pos x="T4" y="T5"/>
                  </a:cxn>
                  <a:cxn ang="T13">
                    <a:pos x="T6" y="T7"/>
                  </a:cxn>
                  <a:cxn ang="T14">
                    <a:pos x="T8" y="T9"/>
                  </a:cxn>
                </a:cxnLst>
                <a:rect l="T15" t="T16" r="T17" b="T18"/>
                <a:pathLst>
                  <a:path w="30" h="89">
                    <a:moveTo>
                      <a:pt x="0" y="2"/>
                    </a:moveTo>
                    <a:lnTo>
                      <a:pt x="17" y="0"/>
                    </a:lnTo>
                    <a:lnTo>
                      <a:pt x="30" y="86"/>
                    </a:lnTo>
                    <a:lnTo>
                      <a:pt x="11" y="89"/>
                    </a:lnTo>
                    <a:lnTo>
                      <a:pt x="0" y="2"/>
                    </a:lnTo>
                    <a:close/>
                  </a:path>
                </a:pathLst>
              </a:custGeom>
              <a:noFill/>
              <a:ln w="9525">
                <a:noFill/>
                <a:round/>
                <a:headEnd/>
                <a:tailEnd/>
              </a:ln>
            </p:spPr>
            <p:txBody>
              <a:bodyPr>
                <a:prstTxWarp prst="textNoShape">
                  <a:avLst/>
                </a:prstTxWarp>
              </a:bodyPr>
              <a:lstStyle/>
              <a:p>
                <a:endParaRPr lang="en-US"/>
              </a:p>
            </p:txBody>
          </p:sp>
          <p:sp>
            <p:nvSpPr>
              <p:cNvPr id="73174" name="Freeform 446"/>
              <p:cNvSpPr>
                <a:spLocks/>
              </p:cNvSpPr>
              <p:nvPr/>
            </p:nvSpPr>
            <p:spPr bwMode="auto">
              <a:xfrm>
                <a:off x="5097" y="1925"/>
                <a:ext cx="7" cy="17"/>
              </a:xfrm>
              <a:custGeom>
                <a:avLst/>
                <a:gdLst>
                  <a:gd name="T0" fmla="*/ 0 w 34"/>
                  <a:gd name="T1" fmla="*/ 3 h 84"/>
                  <a:gd name="T2" fmla="*/ 19 w 34"/>
                  <a:gd name="T3" fmla="*/ 0 h 84"/>
                  <a:gd name="T4" fmla="*/ 34 w 34"/>
                  <a:gd name="T5" fmla="*/ 81 h 84"/>
                  <a:gd name="T6" fmla="*/ 14 w 34"/>
                  <a:gd name="T7" fmla="*/ 84 h 84"/>
                  <a:gd name="T8" fmla="*/ 0 w 34"/>
                  <a:gd name="T9" fmla="*/ 3 h 84"/>
                  <a:gd name="T10" fmla="*/ 0 60000 65536"/>
                  <a:gd name="T11" fmla="*/ 0 60000 65536"/>
                  <a:gd name="T12" fmla="*/ 0 60000 65536"/>
                  <a:gd name="T13" fmla="*/ 0 60000 65536"/>
                  <a:gd name="T14" fmla="*/ 0 60000 65536"/>
                  <a:gd name="T15" fmla="*/ 0 w 34"/>
                  <a:gd name="T16" fmla="*/ 0 h 84"/>
                  <a:gd name="T17" fmla="*/ 34 w 34"/>
                  <a:gd name="T18" fmla="*/ 84 h 84"/>
                </a:gdLst>
                <a:ahLst/>
                <a:cxnLst>
                  <a:cxn ang="T10">
                    <a:pos x="T0" y="T1"/>
                  </a:cxn>
                  <a:cxn ang="T11">
                    <a:pos x="T2" y="T3"/>
                  </a:cxn>
                  <a:cxn ang="T12">
                    <a:pos x="T4" y="T5"/>
                  </a:cxn>
                  <a:cxn ang="T13">
                    <a:pos x="T6" y="T7"/>
                  </a:cxn>
                  <a:cxn ang="T14">
                    <a:pos x="T8" y="T9"/>
                  </a:cxn>
                </a:cxnLst>
                <a:rect l="T15" t="T16" r="T17" b="T18"/>
                <a:pathLst>
                  <a:path w="34" h="84">
                    <a:moveTo>
                      <a:pt x="0" y="3"/>
                    </a:moveTo>
                    <a:lnTo>
                      <a:pt x="19" y="0"/>
                    </a:lnTo>
                    <a:lnTo>
                      <a:pt x="34" y="81"/>
                    </a:lnTo>
                    <a:lnTo>
                      <a:pt x="14" y="84"/>
                    </a:lnTo>
                    <a:lnTo>
                      <a:pt x="0" y="3"/>
                    </a:lnTo>
                    <a:close/>
                  </a:path>
                </a:pathLst>
              </a:custGeom>
              <a:noFill/>
              <a:ln w="9525">
                <a:noFill/>
                <a:round/>
                <a:headEnd/>
                <a:tailEnd/>
              </a:ln>
            </p:spPr>
            <p:txBody>
              <a:bodyPr>
                <a:prstTxWarp prst="textNoShape">
                  <a:avLst/>
                </a:prstTxWarp>
              </a:bodyPr>
              <a:lstStyle/>
              <a:p>
                <a:endParaRPr lang="en-US"/>
              </a:p>
            </p:txBody>
          </p:sp>
          <p:sp>
            <p:nvSpPr>
              <p:cNvPr id="73175" name="Freeform 447"/>
              <p:cNvSpPr>
                <a:spLocks/>
              </p:cNvSpPr>
              <p:nvPr/>
            </p:nvSpPr>
            <p:spPr bwMode="auto">
              <a:xfrm>
                <a:off x="5100" y="1941"/>
                <a:ext cx="6" cy="16"/>
              </a:xfrm>
              <a:custGeom>
                <a:avLst/>
                <a:gdLst>
                  <a:gd name="T0" fmla="*/ 0 w 32"/>
                  <a:gd name="T1" fmla="*/ 3 h 80"/>
                  <a:gd name="T2" fmla="*/ 20 w 32"/>
                  <a:gd name="T3" fmla="*/ 0 h 80"/>
                  <a:gd name="T4" fmla="*/ 32 w 32"/>
                  <a:gd name="T5" fmla="*/ 78 h 80"/>
                  <a:gd name="T6" fmla="*/ 12 w 32"/>
                  <a:gd name="T7" fmla="*/ 80 h 80"/>
                  <a:gd name="T8" fmla="*/ 0 w 32"/>
                  <a:gd name="T9" fmla="*/ 3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0" y="3"/>
                    </a:moveTo>
                    <a:lnTo>
                      <a:pt x="20" y="0"/>
                    </a:lnTo>
                    <a:lnTo>
                      <a:pt x="32" y="78"/>
                    </a:lnTo>
                    <a:lnTo>
                      <a:pt x="12" y="80"/>
                    </a:lnTo>
                    <a:lnTo>
                      <a:pt x="0" y="3"/>
                    </a:lnTo>
                    <a:close/>
                  </a:path>
                </a:pathLst>
              </a:custGeom>
              <a:noFill/>
              <a:ln w="9525">
                <a:noFill/>
                <a:round/>
                <a:headEnd/>
                <a:tailEnd/>
              </a:ln>
            </p:spPr>
            <p:txBody>
              <a:bodyPr>
                <a:prstTxWarp prst="textNoShape">
                  <a:avLst/>
                </a:prstTxWarp>
              </a:bodyPr>
              <a:lstStyle/>
              <a:p>
                <a:endParaRPr lang="en-US"/>
              </a:p>
            </p:txBody>
          </p:sp>
          <p:sp>
            <p:nvSpPr>
              <p:cNvPr id="73176" name="Freeform 448"/>
              <p:cNvSpPr>
                <a:spLocks/>
              </p:cNvSpPr>
              <p:nvPr/>
            </p:nvSpPr>
            <p:spPr bwMode="auto">
              <a:xfrm>
                <a:off x="5102" y="1957"/>
                <a:ext cx="7" cy="15"/>
              </a:xfrm>
              <a:custGeom>
                <a:avLst/>
                <a:gdLst>
                  <a:gd name="T0" fmla="*/ 0 w 32"/>
                  <a:gd name="T1" fmla="*/ 2 h 75"/>
                  <a:gd name="T2" fmla="*/ 20 w 32"/>
                  <a:gd name="T3" fmla="*/ 0 h 75"/>
                  <a:gd name="T4" fmla="*/ 32 w 32"/>
                  <a:gd name="T5" fmla="*/ 71 h 75"/>
                  <a:gd name="T6" fmla="*/ 12 w 32"/>
                  <a:gd name="T7" fmla="*/ 75 h 75"/>
                  <a:gd name="T8" fmla="*/ 0 w 32"/>
                  <a:gd name="T9" fmla="*/ 2 h 75"/>
                  <a:gd name="T10" fmla="*/ 0 60000 65536"/>
                  <a:gd name="T11" fmla="*/ 0 60000 65536"/>
                  <a:gd name="T12" fmla="*/ 0 60000 65536"/>
                  <a:gd name="T13" fmla="*/ 0 60000 65536"/>
                  <a:gd name="T14" fmla="*/ 0 60000 65536"/>
                  <a:gd name="T15" fmla="*/ 0 w 32"/>
                  <a:gd name="T16" fmla="*/ 0 h 75"/>
                  <a:gd name="T17" fmla="*/ 32 w 32"/>
                  <a:gd name="T18" fmla="*/ 75 h 75"/>
                </a:gdLst>
                <a:ahLst/>
                <a:cxnLst>
                  <a:cxn ang="T10">
                    <a:pos x="T0" y="T1"/>
                  </a:cxn>
                  <a:cxn ang="T11">
                    <a:pos x="T2" y="T3"/>
                  </a:cxn>
                  <a:cxn ang="T12">
                    <a:pos x="T4" y="T5"/>
                  </a:cxn>
                  <a:cxn ang="T13">
                    <a:pos x="T6" y="T7"/>
                  </a:cxn>
                  <a:cxn ang="T14">
                    <a:pos x="T8" y="T9"/>
                  </a:cxn>
                </a:cxnLst>
                <a:rect l="T15" t="T16" r="T17" b="T18"/>
                <a:pathLst>
                  <a:path w="32" h="75">
                    <a:moveTo>
                      <a:pt x="0" y="2"/>
                    </a:moveTo>
                    <a:lnTo>
                      <a:pt x="20" y="0"/>
                    </a:lnTo>
                    <a:lnTo>
                      <a:pt x="32" y="71"/>
                    </a:lnTo>
                    <a:lnTo>
                      <a:pt x="12" y="75"/>
                    </a:lnTo>
                    <a:lnTo>
                      <a:pt x="0" y="2"/>
                    </a:lnTo>
                    <a:close/>
                  </a:path>
                </a:pathLst>
              </a:custGeom>
              <a:noFill/>
              <a:ln w="9525">
                <a:noFill/>
                <a:round/>
                <a:headEnd/>
                <a:tailEnd/>
              </a:ln>
            </p:spPr>
            <p:txBody>
              <a:bodyPr>
                <a:prstTxWarp prst="textNoShape">
                  <a:avLst/>
                </a:prstTxWarp>
              </a:bodyPr>
              <a:lstStyle/>
              <a:p>
                <a:endParaRPr lang="en-US"/>
              </a:p>
            </p:txBody>
          </p:sp>
          <p:sp>
            <p:nvSpPr>
              <p:cNvPr id="73177" name="Freeform 449"/>
              <p:cNvSpPr>
                <a:spLocks/>
              </p:cNvSpPr>
              <p:nvPr/>
            </p:nvSpPr>
            <p:spPr bwMode="auto">
              <a:xfrm>
                <a:off x="5105" y="1971"/>
                <a:ext cx="6" cy="14"/>
              </a:xfrm>
              <a:custGeom>
                <a:avLst/>
                <a:gdLst>
                  <a:gd name="T0" fmla="*/ 0 w 31"/>
                  <a:gd name="T1" fmla="*/ 4 h 69"/>
                  <a:gd name="T2" fmla="*/ 20 w 31"/>
                  <a:gd name="T3" fmla="*/ 0 h 69"/>
                  <a:gd name="T4" fmla="*/ 31 w 31"/>
                  <a:gd name="T5" fmla="*/ 67 h 69"/>
                  <a:gd name="T6" fmla="*/ 11 w 31"/>
                  <a:gd name="T7" fmla="*/ 69 h 69"/>
                  <a:gd name="T8" fmla="*/ 0 w 31"/>
                  <a:gd name="T9" fmla="*/ 4 h 69"/>
                  <a:gd name="T10" fmla="*/ 0 60000 65536"/>
                  <a:gd name="T11" fmla="*/ 0 60000 65536"/>
                  <a:gd name="T12" fmla="*/ 0 60000 65536"/>
                  <a:gd name="T13" fmla="*/ 0 60000 65536"/>
                  <a:gd name="T14" fmla="*/ 0 60000 65536"/>
                  <a:gd name="T15" fmla="*/ 0 w 31"/>
                  <a:gd name="T16" fmla="*/ 0 h 69"/>
                  <a:gd name="T17" fmla="*/ 31 w 31"/>
                  <a:gd name="T18" fmla="*/ 69 h 69"/>
                </a:gdLst>
                <a:ahLst/>
                <a:cxnLst>
                  <a:cxn ang="T10">
                    <a:pos x="T0" y="T1"/>
                  </a:cxn>
                  <a:cxn ang="T11">
                    <a:pos x="T2" y="T3"/>
                  </a:cxn>
                  <a:cxn ang="T12">
                    <a:pos x="T4" y="T5"/>
                  </a:cxn>
                  <a:cxn ang="T13">
                    <a:pos x="T6" y="T7"/>
                  </a:cxn>
                  <a:cxn ang="T14">
                    <a:pos x="T8" y="T9"/>
                  </a:cxn>
                </a:cxnLst>
                <a:rect l="T15" t="T16" r="T17" b="T18"/>
                <a:pathLst>
                  <a:path w="31" h="69">
                    <a:moveTo>
                      <a:pt x="0" y="4"/>
                    </a:moveTo>
                    <a:lnTo>
                      <a:pt x="20" y="0"/>
                    </a:lnTo>
                    <a:lnTo>
                      <a:pt x="31" y="67"/>
                    </a:lnTo>
                    <a:lnTo>
                      <a:pt x="11" y="69"/>
                    </a:lnTo>
                    <a:lnTo>
                      <a:pt x="0" y="4"/>
                    </a:lnTo>
                    <a:close/>
                  </a:path>
                </a:pathLst>
              </a:custGeom>
              <a:noFill/>
              <a:ln w="9525">
                <a:noFill/>
                <a:round/>
                <a:headEnd/>
                <a:tailEnd/>
              </a:ln>
            </p:spPr>
            <p:txBody>
              <a:bodyPr>
                <a:prstTxWarp prst="textNoShape">
                  <a:avLst/>
                </a:prstTxWarp>
              </a:bodyPr>
              <a:lstStyle/>
              <a:p>
                <a:endParaRPr lang="en-US"/>
              </a:p>
            </p:txBody>
          </p:sp>
          <p:sp>
            <p:nvSpPr>
              <p:cNvPr id="73178" name="Freeform 450"/>
              <p:cNvSpPr>
                <a:spLocks/>
              </p:cNvSpPr>
              <p:nvPr/>
            </p:nvSpPr>
            <p:spPr bwMode="auto">
              <a:xfrm>
                <a:off x="5107" y="1984"/>
                <a:ext cx="5" cy="13"/>
              </a:xfrm>
              <a:custGeom>
                <a:avLst/>
                <a:gdLst>
                  <a:gd name="T0" fmla="*/ 0 w 28"/>
                  <a:gd name="T1" fmla="*/ 2 h 66"/>
                  <a:gd name="T2" fmla="*/ 20 w 28"/>
                  <a:gd name="T3" fmla="*/ 0 h 66"/>
                  <a:gd name="T4" fmla="*/ 28 w 28"/>
                  <a:gd name="T5" fmla="*/ 62 h 66"/>
                  <a:gd name="T6" fmla="*/ 9 w 28"/>
                  <a:gd name="T7" fmla="*/ 66 h 66"/>
                  <a:gd name="T8" fmla="*/ 0 w 28"/>
                  <a:gd name="T9" fmla="*/ 2 h 66"/>
                  <a:gd name="T10" fmla="*/ 0 60000 65536"/>
                  <a:gd name="T11" fmla="*/ 0 60000 65536"/>
                  <a:gd name="T12" fmla="*/ 0 60000 65536"/>
                  <a:gd name="T13" fmla="*/ 0 60000 65536"/>
                  <a:gd name="T14" fmla="*/ 0 60000 65536"/>
                  <a:gd name="T15" fmla="*/ 0 w 28"/>
                  <a:gd name="T16" fmla="*/ 0 h 66"/>
                  <a:gd name="T17" fmla="*/ 28 w 28"/>
                  <a:gd name="T18" fmla="*/ 66 h 66"/>
                </a:gdLst>
                <a:ahLst/>
                <a:cxnLst>
                  <a:cxn ang="T10">
                    <a:pos x="T0" y="T1"/>
                  </a:cxn>
                  <a:cxn ang="T11">
                    <a:pos x="T2" y="T3"/>
                  </a:cxn>
                  <a:cxn ang="T12">
                    <a:pos x="T4" y="T5"/>
                  </a:cxn>
                  <a:cxn ang="T13">
                    <a:pos x="T6" y="T7"/>
                  </a:cxn>
                  <a:cxn ang="T14">
                    <a:pos x="T8" y="T9"/>
                  </a:cxn>
                </a:cxnLst>
                <a:rect l="T15" t="T16" r="T17" b="T18"/>
                <a:pathLst>
                  <a:path w="28" h="66">
                    <a:moveTo>
                      <a:pt x="0" y="2"/>
                    </a:moveTo>
                    <a:lnTo>
                      <a:pt x="20" y="0"/>
                    </a:lnTo>
                    <a:lnTo>
                      <a:pt x="28" y="62"/>
                    </a:lnTo>
                    <a:lnTo>
                      <a:pt x="9" y="66"/>
                    </a:lnTo>
                    <a:lnTo>
                      <a:pt x="0" y="2"/>
                    </a:lnTo>
                    <a:close/>
                  </a:path>
                </a:pathLst>
              </a:custGeom>
              <a:noFill/>
              <a:ln w="9525">
                <a:noFill/>
                <a:round/>
                <a:headEnd/>
                <a:tailEnd/>
              </a:ln>
            </p:spPr>
            <p:txBody>
              <a:bodyPr>
                <a:prstTxWarp prst="textNoShape">
                  <a:avLst/>
                </a:prstTxWarp>
              </a:bodyPr>
              <a:lstStyle/>
              <a:p>
                <a:endParaRPr lang="en-US"/>
              </a:p>
            </p:txBody>
          </p:sp>
          <p:sp>
            <p:nvSpPr>
              <p:cNvPr id="73179" name="Freeform 451"/>
              <p:cNvSpPr>
                <a:spLocks/>
              </p:cNvSpPr>
              <p:nvPr/>
            </p:nvSpPr>
            <p:spPr bwMode="auto">
              <a:xfrm>
                <a:off x="5109" y="1997"/>
                <a:ext cx="5" cy="12"/>
              </a:xfrm>
              <a:custGeom>
                <a:avLst/>
                <a:gdLst>
                  <a:gd name="T0" fmla="*/ 0 w 28"/>
                  <a:gd name="T1" fmla="*/ 4 h 62"/>
                  <a:gd name="T2" fmla="*/ 19 w 28"/>
                  <a:gd name="T3" fmla="*/ 0 h 62"/>
                  <a:gd name="T4" fmla="*/ 28 w 28"/>
                  <a:gd name="T5" fmla="*/ 58 h 62"/>
                  <a:gd name="T6" fmla="*/ 11 w 28"/>
                  <a:gd name="T7" fmla="*/ 62 h 62"/>
                  <a:gd name="T8" fmla="*/ 0 w 28"/>
                  <a:gd name="T9" fmla="*/ 4 h 62"/>
                  <a:gd name="T10" fmla="*/ 0 60000 65536"/>
                  <a:gd name="T11" fmla="*/ 0 60000 65536"/>
                  <a:gd name="T12" fmla="*/ 0 60000 65536"/>
                  <a:gd name="T13" fmla="*/ 0 60000 65536"/>
                  <a:gd name="T14" fmla="*/ 0 60000 65536"/>
                  <a:gd name="T15" fmla="*/ 0 w 28"/>
                  <a:gd name="T16" fmla="*/ 0 h 62"/>
                  <a:gd name="T17" fmla="*/ 28 w 28"/>
                  <a:gd name="T18" fmla="*/ 62 h 62"/>
                </a:gdLst>
                <a:ahLst/>
                <a:cxnLst>
                  <a:cxn ang="T10">
                    <a:pos x="T0" y="T1"/>
                  </a:cxn>
                  <a:cxn ang="T11">
                    <a:pos x="T2" y="T3"/>
                  </a:cxn>
                  <a:cxn ang="T12">
                    <a:pos x="T4" y="T5"/>
                  </a:cxn>
                  <a:cxn ang="T13">
                    <a:pos x="T6" y="T7"/>
                  </a:cxn>
                  <a:cxn ang="T14">
                    <a:pos x="T8" y="T9"/>
                  </a:cxn>
                </a:cxnLst>
                <a:rect l="T15" t="T16" r="T17" b="T18"/>
                <a:pathLst>
                  <a:path w="28" h="62">
                    <a:moveTo>
                      <a:pt x="0" y="4"/>
                    </a:moveTo>
                    <a:lnTo>
                      <a:pt x="19" y="0"/>
                    </a:lnTo>
                    <a:lnTo>
                      <a:pt x="28" y="58"/>
                    </a:lnTo>
                    <a:lnTo>
                      <a:pt x="11" y="62"/>
                    </a:lnTo>
                    <a:lnTo>
                      <a:pt x="0" y="4"/>
                    </a:lnTo>
                    <a:close/>
                  </a:path>
                </a:pathLst>
              </a:custGeom>
              <a:noFill/>
              <a:ln w="9525">
                <a:noFill/>
                <a:round/>
                <a:headEnd/>
                <a:tailEnd/>
              </a:ln>
            </p:spPr>
            <p:txBody>
              <a:bodyPr>
                <a:prstTxWarp prst="textNoShape">
                  <a:avLst/>
                </a:prstTxWarp>
              </a:bodyPr>
              <a:lstStyle/>
              <a:p>
                <a:endParaRPr lang="en-US"/>
              </a:p>
            </p:txBody>
          </p:sp>
          <p:sp>
            <p:nvSpPr>
              <p:cNvPr id="73180" name="Freeform 452"/>
              <p:cNvSpPr>
                <a:spLocks/>
              </p:cNvSpPr>
              <p:nvPr/>
            </p:nvSpPr>
            <p:spPr bwMode="auto">
              <a:xfrm>
                <a:off x="5111" y="2008"/>
                <a:ext cx="5" cy="12"/>
              </a:xfrm>
              <a:custGeom>
                <a:avLst/>
                <a:gdLst>
                  <a:gd name="T0" fmla="*/ 0 w 26"/>
                  <a:gd name="T1" fmla="*/ 4 h 58"/>
                  <a:gd name="T2" fmla="*/ 17 w 26"/>
                  <a:gd name="T3" fmla="*/ 0 h 58"/>
                  <a:gd name="T4" fmla="*/ 26 w 26"/>
                  <a:gd name="T5" fmla="*/ 55 h 58"/>
                  <a:gd name="T6" fmla="*/ 6 w 26"/>
                  <a:gd name="T7" fmla="*/ 58 h 58"/>
                  <a:gd name="T8" fmla="*/ 0 w 26"/>
                  <a:gd name="T9" fmla="*/ 4 h 58"/>
                  <a:gd name="T10" fmla="*/ 0 60000 65536"/>
                  <a:gd name="T11" fmla="*/ 0 60000 65536"/>
                  <a:gd name="T12" fmla="*/ 0 60000 65536"/>
                  <a:gd name="T13" fmla="*/ 0 60000 65536"/>
                  <a:gd name="T14" fmla="*/ 0 60000 65536"/>
                  <a:gd name="T15" fmla="*/ 0 w 26"/>
                  <a:gd name="T16" fmla="*/ 0 h 58"/>
                  <a:gd name="T17" fmla="*/ 26 w 26"/>
                  <a:gd name="T18" fmla="*/ 58 h 58"/>
                </a:gdLst>
                <a:ahLst/>
                <a:cxnLst>
                  <a:cxn ang="T10">
                    <a:pos x="T0" y="T1"/>
                  </a:cxn>
                  <a:cxn ang="T11">
                    <a:pos x="T2" y="T3"/>
                  </a:cxn>
                  <a:cxn ang="T12">
                    <a:pos x="T4" y="T5"/>
                  </a:cxn>
                  <a:cxn ang="T13">
                    <a:pos x="T6" y="T7"/>
                  </a:cxn>
                  <a:cxn ang="T14">
                    <a:pos x="T8" y="T9"/>
                  </a:cxn>
                </a:cxnLst>
                <a:rect l="T15" t="T16" r="T17" b="T18"/>
                <a:pathLst>
                  <a:path w="26" h="58">
                    <a:moveTo>
                      <a:pt x="0" y="4"/>
                    </a:moveTo>
                    <a:lnTo>
                      <a:pt x="17" y="0"/>
                    </a:lnTo>
                    <a:lnTo>
                      <a:pt x="26" y="55"/>
                    </a:lnTo>
                    <a:lnTo>
                      <a:pt x="6" y="58"/>
                    </a:lnTo>
                    <a:lnTo>
                      <a:pt x="0" y="4"/>
                    </a:lnTo>
                    <a:close/>
                  </a:path>
                </a:pathLst>
              </a:custGeom>
              <a:noFill/>
              <a:ln w="9525">
                <a:noFill/>
                <a:round/>
                <a:headEnd/>
                <a:tailEnd/>
              </a:ln>
            </p:spPr>
            <p:txBody>
              <a:bodyPr>
                <a:prstTxWarp prst="textNoShape">
                  <a:avLst/>
                </a:prstTxWarp>
              </a:bodyPr>
              <a:lstStyle/>
              <a:p>
                <a:endParaRPr lang="en-US"/>
              </a:p>
            </p:txBody>
          </p:sp>
          <p:sp>
            <p:nvSpPr>
              <p:cNvPr id="73181" name="Freeform 453"/>
              <p:cNvSpPr>
                <a:spLocks/>
              </p:cNvSpPr>
              <p:nvPr/>
            </p:nvSpPr>
            <p:spPr bwMode="auto">
              <a:xfrm>
                <a:off x="5112" y="2019"/>
                <a:ext cx="6" cy="11"/>
              </a:xfrm>
              <a:custGeom>
                <a:avLst/>
                <a:gdLst>
                  <a:gd name="T0" fmla="*/ 0 w 28"/>
                  <a:gd name="T1" fmla="*/ 3 h 52"/>
                  <a:gd name="T2" fmla="*/ 20 w 28"/>
                  <a:gd name="T3" fmla="*/ 0 h 52"/>
                  <a:gd name="T4" fmla="*/ 28 w 28"/>
                  <a:gd name="T5" fmla="*/ 50 h 52"/>
                  <a:gd name="T6" fmla="*/ 8 w 28"/>
                  <a:gd name="T7" fmla="*/ 52 h 52"/>
                  <a:gd name="T8" fmla="*/ 0 w 28"/>
                  <a:gd name="T9" fmla="*/ 3 h 52"/>
                  <a:gd name="T10" fmla="*/ 0 60000 65536"/>
                  <a:gd name="T11" fmla="*/ 0 60000 65536"/>
                  <a:gd name="T12" fmla="*/ 0 60000 65536"/>
                  <a:gd name="T13" fmla="*/ 0 60000 65536"/>
                  <a:gd name="T14" fmla="*/ 0 60000 65536"/>
                  <a:gd name="T15" fmla="*/ 0 w 28"/>
                  <a:gd name="T16" fmla="*/ 0 h 52"/>
                  <a:gd name="T17" fmla="*/ 28 w 28"/>
                  <a:gd name="T18" fmla="*/ 52 h 52"/>
                </a:gdLst>
                <a:ahLst/>
                <a:cxnLst>
                  <a:cxn ang="T10">
                    <a:pos x="T0" y="T1"/>
                  </a:cxn>
                  <a:cxn ang="T11">
                    <a:pos x="T2" y="T3"/>
                  </a:cxn>
                  <a:cxn ang="T12">
                    <a:pos x="T4" y="T5"/>
                  </a:cxn>
                  <a:cxn ang="T13">
                    <a:pos x="T6" y="T7"/>
                  </a:cxn>
                  <a:cxn ang="T14">
                    <a:pos x="T8" y="T9"/>
                  </a:cxn>
                </a:cxnLst>
                <a:rect l="T15" t="T16" r="T17" b="T18"/>
                <a:pathLst>
                  <a:path w="28" h="52">
                    <a:moveTo>
                      <a:pt x="0" y="3"/>
                    </a:moveTo>
                    <a:lnTo>
                      <a:pt x="20" y="0"/>
                    </a:lnTo>
                    <a:lnTo>
                      <a:pt x="28" y="50"/>
                    </a:lnTo>
                    <a:lnTo>
                      <a:pt x="8" y="52"/>
                    </a:lnTo>
                    <a:lnTo>
                      <a:pt x="0" y="3"/>
                    </a:lnTo>
                    <a:close/>
                  </a:path>
                </a:pathLst>
              </a:custGeom>
              <a:noFill/>
              <a:ln w="9525">
                <a:noFill/>
                <a:round/>
                <a:headEnd/>
                <a:tailEnd/>
              </a:ln>
            </p:spPr>
            <p:txBody>
              <a:bodyPr>
                <a:prstTxWarp prst="textNoShape">
                  <a:avLst/>
                </a:prstTxWarp>
              </a:bodyPr>
              <a:lstStyle/>
              <a:p>
                <a:endParaRPr lang="en-US"/>
              </a:p>
            </p:txBody>
          </p:sp>
          <p:sp>
            <p:nvSpPr>
              <p:cNvPr id="73182" name="Freeform 454"/>
              <p:cNvSpPr>
                <a:spLocks/>
              </p:cNvSpPr>
              <p:nvPr/>
            </p:nvSpPr>
            <p:spPr bwMode="auto">
              <a:xfrm>
                <a:off x="5114" y="2029"/>
                <a:ext cx="5" cy="10"/>
              </a:xfrm>
              <a:custGeom>
                <a:avLst/>
                <a:gdLst>
                  <a:gd name="T0" fmla="*/ 0 w 26"/>
                  <a:gd name="T1" fmla="*/ 2 h 48"/>
                  <a:gd name="T2" fmla="*/ 20 w 26"/>
                  <a:gd name="T3" fmla="*/ 0 h 48"/>
                  <a:gd name="T4" fmla="*/ 26 w 26"/>
                  <a:gd name="T5" fmla="*/ 45 h 48"/>
                  <a:gd name="T6" fmla="*/ 6 w 26"/>
                  <a:gd name="T7" fmla="*/ 48 h 48"/>
                  <a:gd name="T8" fmla="*/ 0 w 26"/>
                  <a:gd name="T9" fmla="*/ 2 h 48"/>
                  <a:gd name="T10" fmla="*/ 0 60000 65536"/>
                  <a:gd name="T11" fmla="*/ 0 60000 65536"/>
                  <a:gd name="T12" fmla="*/ 0 60000 65536"/>
                  <a:gd name="T13" fmla="*/ 0 60000 65536"/>
                  <a:gd name="T14" fmla="*/ 0 60000 65536"/>
                  <a:gd name="T15" fmla="*/ 0 w 26"/>
                  <a:gd name="T16" fmla="*/ 0 h 48"/>
                  <a:gd name="T17" fmla="*/ 26 w 26"/>
                  <a:gd name="T18" fmla="*/ 48 h 48"/>
                </a:gdLst>
                <a:ahLst/>
                <a:cxnLst>
                  <a:cxn ang="T10">
                    <a:pos x="T0" y="T1"/>
                  </a:cxn>
                  <a:cxn ang="T11">
                    <a:pos x="T2" y="T3"/>
                  </a:cxn>
                  <a:cxn ang="T12">
                    <a:pos x="T4" y="T5"/>
                  </a:cxn>
                  <a:cxn ang="T13">
                    <a:pos x="T6" y="T7"/>
                  </a:cxn>
                  <a:cxn ang="T14">
                    <a:pos x="T8" y="T9"/>
                  </a:cxn>
                </a:cxnLst>
                <a:rect l="T15" t="T16" r="T17" b="T18"/>
                <a:pathLst>
                  <a:path w="26" h="48">
                    <a:moveTo>
                      <a:pt x="0" y="2"/>
                    </a:moveTo>
                    <a:lnTo>
                      <a:pt x="20" y="0"/>
                    </a:lnTo>
                    <a:lnTo>
                      <a:pt x="26" y="45"/>
                    </a:lnTo>
                    <a:lnTo>
                      <a:pt x="6" y="48"/>
                    </a:lnTo>
                    <a:lnTo>
                      <a:pt x="0" y="2"/>
                    </a:lnTo>
                    <a:close/>
                  </a:path>
                </a:pathLst>
              </a:custGeom>
              <a:noFill/>
              <a:ln w="9525">
                <a:noFill/>
                <a:round/>
                <a:headEnd/>
                <a:tailEnd/>
              </a:ln>
            </p:spPr>
            <p:txBody>
              <a:bodyPr>
                <a:prstTxWarp prst="textNoShape">
                  <a:avLst/>
                </a:prstTxWarp>
              </a:bodyPr>
              <a:lstStyle/>
              <a:p>
                <a:endParaRPr lang="en-US"/>
              </a:p>
            </p:txBody>
          </p:sp>
          <p:sp>
            <p:nvSpPr>
              <p:cNvPr id="73183" name="Freeform 455"/>
              <p:cNvSpPr>
                <a:spLocks/>
              </p:cNvSpPr>
              <p:nvPr/>
            </p:nvSpPr>
            <p:spPr bwMode="auto">
              <a:xfrm>
                <a:off x="5115" y="2038"/>
                <a:ext cx="5" cy="9"/>
              </a:xfrm>
              <a:custGeom>
                <a:avLst/>
                <a:gdLst>
                  <a:gd name="T0" fmla="*/ 0 w 26"/>
                  <a:gd name="T1" fmla="*/ 3 h 46"/>
                  <a:gd name="T2" fmla="*/ 20 w 26"/>
                  <a:gd name="T3" fmla="*/ 0 h 46"/>
                  <a:gd name="T4" fmla="*/ 26 w 26"/>
                  <a:gd name="T5" fmla="*/ 43 h 46"/>
                  <a:gd name="T6" fmla="*/ 9 w 26"/>
                  <a:gd name="T7" fmla="*/ 46 h 46"/>
                  <a:gd name="T8" fmla="*/ 0 w 26"/>
                  <a:gd name="T9" fmla="*/ 3 h 46"/>
                  <a:gd name="T10" fmla="*/ 0 60000 65536"/>
                  <a:gd name="T11" fmla="*/ 0 60000 65536"/>
                  <a:gd name="T12" fmla="*/ 0 60000 65536"/>
                  <a:gd name="T13" fmla="*/ 0 60000 65536"/>
                  <a:gd name="T14" fmla="*/ 0 60000 65536"/>
                  <a:gd name="T15" fmla="*/ 0 w 26"/>
                  <a:gd name="T16" fmla="*/ 0 h 46"/>
                  <a:gd name="T17" fmla="*/ 26 w 26"/>
                  <a:gd name="T18" fmla="*/ 46 h 46"/>
                </a:gdLst>
                <a:ahLst/>
                <a:cxnLst>
                  <a:cxn ang="T10">
                    <a:pos x="T0" y="T1"/>
                  </a:cxn>
                  <a:cxn ang="T11">
                    <a:pos x="T2" y="T3"/>
                  </a:cxn>
                  <a:cxn ang="T12">
                    <a:pos x="T4" y="T5"/>
                  </a:cxn>
                  <a:cxn ang="T13">
                    <a:pos x="T6" y="T7"/>
                  </a:cxn>
                  <a:cxn ang="T14">
                    <a:pos x="T8" y="T9"/>
                  </a:cxn>
                </a:cxnLst>
                <a:rect l="T15" t="T16" r="T17" b="T18"/>
                <a:pathLst>
                  <a:path w="26" h="46">
                    <a:moveTo>
                      <a:pt x="0" y="3"/>
                    </a:moveTo>
                    <a:lnTo>
                      <a:pt x="20" y="0"/>
                    </a:lnTo>
                    <a:lnTo>
                      <a:pt x="26" y="43"/>
                    </a:lnTo>
                    <a:lnTo>
                      <a:pt x="9" y="46"/>
                    </a:lnTo>
                    <a:lnTo>
                      <a:pt x="0" y="3"/>
                    </a:lnTo>
                    <a:close/>
                  </a:path>
                </a:pathLst>
              </a:custGeom>
              <a:noFill/>
              <a:ln w="9525">
                <a:noFill/>
                <a:round/>
                <a:headEnd/>
                <a:tailEnd/>
              </a:ln>
            </p:spPr>
            <p:txBody>
              <a:bodyPr>
                <a:prstTxWarp prst="textNoShape">
                  <a:avLst/>
                </a:prstTxWarp>
              </a:bodyPr>
              <a:lstStyle/>
              <a:p>
                <a:endParaRPr lang="en-US"/>
              </a:p>
            </p:txBody>
          </p:sp>
          <p:sp>
            <p:nvSpPr>
              <p:cNvPr id="73184" name="Freeform 456"/>
              <p:cNvSpPr>
                <a:spLocks/>
              </p:cNvSpPr>
              <p:nvPr/>
            </p:nvSpPr>
            <p:spPr bwMode="auto">
              <a:xfrm>
                <a:off x="5117" y="2047"/>
                <a:ext cx="4" cy="8"/>
              </a:xfrm>
              <a:custGeom>
                <a:avLst/>
                <a:gdLst>
                  <a:gd name="T0" fmla="*/ 0 w 22"/>
                  <a:gd name="T1" fmla="*/ 3 h 43"/>
                  <a:gd name="T2" fmla="*/ 17 w 22"/>
                  <a:gd name="T3" fmla="*/ 0 h 43"/>
                  <a:gd name="T4" fmla="*/ 22 w 22"/>
                  <a:gd name="T5" fmla="*/ 41 h 43"/>
                  <a:gd name="T6" fmla="*/ 5 w 22"/>
                  <a:gd name="T7" fmla="*/ 43 h 43"/>
                  <a:gd name="T8" fmla="*/ 0 w 22"/>
                  <a:gd name="T9" fmla="*/ 3 h 43"/>
                  <a:gd name="T10" fmla="*/ 0 60000 65536"/>
                  <a:gd name="T11" fmla="*/ 0 60000 65536"/>
                  <a:gd name="T12" fmla="*/ 0 60000 65536"/>
                  <a:gd name="T13" fmla="*/ 0 60000 65536"/>
                  <a:gd name="T14" fmla="*/ 0 60000 65536"/>
                  <a:gd name="T15" fmla="*/ 0 w 22"/>
                  <a:gd name="T16" fmla="*/ 0 h 43"/>
                  <a:gd name="T17" fmla="*/ 22 w 22"/>
                  <a:gd name="T18" fmla="*/ 43 h 43"/>
                </a:gdLst>
                <a:ahLst/>
                <a:cxnLst>
                  <a:cxn ang="T10">
                    <a:pos x="T0" y="T1"/>
                  </a:cxn>
                  <a:cxn ang="T11">
                    <a:pos x="T2" y="T3"/>
                  </a:cxn>
                  <a:cxn ang="T12">
                    <a:pos x="T4" y="T5"/>
                  </a:cxn>
                  <a:cxn ang="T13">
                    <a:pos x="T6" y="T7"/>
                  </a:cxn>
                  <a:cxn ang="T14">
                    <a:pos x="T8" y="T9"/>
                  </a:cxn>
                </a:cxnLst>
                <a:rect l="T15" t="T16" r="T17" b="T18"/>
                <a:pathLst>
                  <a:path w="22" h="43">
                    <a:moveTo>
                      <a:pt x="0" y="3"/>
                    </a:moveTo>
                    <a:lnTo>
                      <a:pt x="17" y="0"/>
                    </a:lnTo>
                    <a:lnTo>
                      <a:pt x="22" y="41"/>
                    </a:lnTo>
                    <a:lnTo>
                      <a:pt x="5" y="43"/>
                    </a:lnTo>
                    <a:lnTo>
                      <a:pt x="0" y="3"/>
                    </a:lnTo>
                    <a:close/>
                  </a:path>
                </a:pathLst>
              </a:custGeom>
              <a:noFill/>
              <a:ln w="9525">
                <a:noFill/>
                <a:round/>
                <a:headEnd/>
                <a:tailEnd/>
              </a:ln>
            </p:spPr>
            <p:txBody>
              <a:bodyPr>
                <a:prstTxWarp prst="textNoShape">
                  <a:avLst/>
                </a:prstTxWarp>
              </a:bodyPr>
              <a:lstStyle/>
              <a:p>
                <a:endParaRPr lang="en-US"/>
              </a:p>
            </p:txBody>
          </p:sp>
          <p:sp>
            <p:nvSpPr>
              <p:cNvPr id="73185" name="Freeform 457"/>
              <p:cNvSpPr>
                <a:spLocks/>
              </p:cNvSpPr>
              <p:nvPr/>
            </p:nvSpPr>
            <p:spPr bwMode="auto">
              <a:xfrm>
                <a:off x="5118" y="2055"/>
                <a:ext cx="4" cy="7"/>
              </a:xfrm>
              <a:custGeom>
                <a:avLst/>
                <a:gdLst>
                  <a:gd name="T0" fmla="*/ 0 w 23"/>
                  <a:gd name="T1" fmla="*/ 2 h 37"/>
                  <a:gd name="T2" fmla="*/ 17 w 23"/>
                  <a:gd name="T3" fmla="*/ 0 h 37"/>
                  <a:gd name="T4" fmla="*/ 23 w 23"/>
                  <a:gd name="T5" fmla="*/ 34 h 37"/>
                  <a:gd name="T6" fmla="*/ 4 w 23"/>
                  <a:gd name="T7" fmla="*/ 37 h 37"/>
                  <a:gd name="T8" fmla="*/ 0 w 23"/>
                  <a:gd name="T9" fmla="*/ 2 h 37"/>
                  <a:gd name="T10" fmla="*/ 0 60000 65536"/>
                  <a:gd name="T11" fmla="*/ 0 60000 65536"/>
                  <a:gd name="T12" fmla="*/ 0 60000 65536"/>
                  <a:gd name="T13" fmla="*/ 0 60000 65536"/>
                  <a:gd name="T14" fmla="*/ 0 60000 65536"/>
                  <a:gd name="T15" fmla="*/ 0 w 23"/>
                  <a:gd name="T16" fmla="*/ 0 h 37"/>
                  <a:gd name="T17" fmla="*/ 23 w 23"/>
                  <a:gd name="T18" fmla="*/ 37 h 37"/>
                </a:gdLst>
                <a:ahLst/>
                <a:cxnLst>
                  <a:cxn ang="T10">
                    <a:pos x="T0" y="T1"/>
                  </a:cxn>
                  <a:cxn ang="T11">
                    <a:pos x="T2" y="T3"/>
                  </a:cxn>
                  <a:cxn ang="T12">
                    <a:pos x="T4" y="T5"/>
                  </a:cxn>
                  <a:cxn ang="T13">
                    <a:pos x="T6" y="T7"/>
                  </a:cxn>
                  <a:cxn ang="T14">
                    <a:pos x="T8" y="T9"/>
                  </a:cxn>
                </a:cxnLst>
                <a:rect l="T15" t="T16" r="T17" b="T18"/>
                <a:pathLst>
                  <a:path w="23" h="37">
                    <a:moveTo>
                      <a:pt x="0" y="2"/>
                    </a:moveTo>
                    <a:lnTo>
                      <a:pt x="17" y="0"/>
                    </a:lnTo>
                    <a:lnTo>
                      <a:pt x="23" y="34"/>
                    </a:lnTo>
                    <a:lnTo>
                      <a:pt x="4" y="37"/>
                    </a:lnTo>
                    <a:lnTo>
                      <a:pt x="0" y="2"/>
                    </a:lnTo>
                    <a:close/>
                  </a:path>
                </a:pathLst>
              </a:custGeom>
              <a:noFill/>
              <a:ln w="9525">
                <a:noFill/>
                <a:round/>
                <a:headEnd/>
                <a:tailEnd/>
              </a:ln>
            </p:spPr>
            <p:txBody>
              <a:bodyPr>
                <a:prstTxWarp prst="textNoShape">
                  <a:avLst/>
                </a:prstTxWarp>
              </a:bodyPr>
              <a:lstStyle/>
              <a:p>
                <a:endParaRPr lang="en-US"/>
              </a:p>
            </p:txBody>
          </p:sp>
          <p:sp>
            <p:nvSpPr>
              <p:cNvPr id="73186" name="Freeform 458"/>
              <p:cNvSpPr>
                <a:spLocks/>
              </p:cNvSpPr>
              <p:nvPr/>
            </p:nvSpPr>
            <p:spPr bwMode="auto">
              <a:xfrm>
                <a:off x="5118" y="2062"/>
                <a:ext cx="6" cy="7"/>
              </a:xfrm>
              <a:custGeom>
                <a:avLst/>
                <a:gdLst>
                  <a:gd name="T0" fmla="*/ 0 w 26"/>
                  <a:gd name="T1" fmla="*/ 3 h 35"/>
                  <a:gd name="T2" fmla="*/ 19 w 26"/>
                  <a:gd name="T3" fmla="*/ 0 h 35"/>
                  <a:gd name="T4" fmla="*/ 26 w 26"/>
                  <a:gd name="T5" fmla="*/ 32 h 35"/>
                  <a:gd name="T6" fmla="*/ 5 w 26"/>
                  <a:gd name="T7" fmla="*/ 35 h 35"/>
                  <a:gd name="T8" fmla="*/ 0 w 26"/>
                  <a:gd name="T9" fmla="*/ 3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0" y="3"/>
                    </a:moveTo>
                    <a:lnTo>
                      <a:pt x="19" y="0"/>
                    </a:lnTo>
                    <a:lnTo>
                      <a:pt x="26" y="32"/>
                    </a:lnTo>
                    <a:lnTo>
                      <a:pt x="5" y="35"/>
                    </a:lnTo>
                    <a:lnTo>
                      <a:pt x="0" y="3"/>
                    </a:lnTo>
                    <a:close/>
                  </a:path>
                </a:pathLst>
              </a:custGeom>
              <a:noFill/>
              <a:ln w="9525">
                <a:noFill/>
                <a:round/>
                <a:headEnd/>
                <a:tailEnd/>
              </a:ln>
            </p:spPr>
            <p:txBody>
              <a:bodyPr>
                <a:prstTxWarp prst="textNoShape">
                  <a:avLst/>
                </a:prstTxWarp>
              </a:bodyPr>
              <a:lstStyle/>
              <a:p>
                <a:endParaRPr lang="en-US"/>
              </a:p>
            </p:txBody>
          </p:sp>
          <p:sp>
            <p:nvSpPr>
              <p:cNvPr id="73187" name="Freeform 459"/>
              <p:cNvSpPr>
                <a:spLocks/>
              </p:cNvSpPr>
              <p:nvPr/>
            </p:nvSpPr>
            <p:spPr bwMode="auto">
              <a:xfrm>
                <a:off x="5119" y="2068"/>
                <a:ext cx="5" cy="6"/>
              </a:xfrm>
              <a:custGeom>
                <a:avLst/>
                <a:gdLst>
                  <a:gd name="T0" fmla="*/ 0 w 23"/>
                  <a:gd name="T1" fmla="*/ 3 h 31"/>
                  <a:gd name="T2" fmla="*/ 21 w 23"/>
                  <a:gd name="T3" fmla="*/ 0 h 31"/>
                  <a:gd name="T4" fmla="*/ 23 w 23"/>
                  <a:gd name="T5" fmla="*/ 31 h 31"/>
                  <a:gd name="T6" fmla="*/ 3 w 23"/>
                  <a:gd name="T7" fmla="*/ 31 h 31"/>
                  <a:gd name="T8" fmla="*/ 0 w 23"/>
                  <a:gd name="T9" fmla="*/ 3 h 31"/>
                  <a:gd name="T10" fmla="*/ 0 60000 65536"/>
                  <a:gd name="T11" fmla="*/ 0 60000 65536"/>
                  <a:gd name="T12" fmla="*/ 0 60000 65536"/>
                  <a:gd name="T13" fmla="*/ 0 60000 65536"/>
                  <a:gd name="T14" fmla="*/ 0 60000 65536"/>
                  <a:gd name="T15" fmla="*/ 0 w 23"/>
                  <a:gd name="T16" fmla="*/ 0 h 31"/>
                  <a:gd name="T17" fmla="*/ 23 w 23"/>
                  <a:gd name="T18" fmla="*/ 31 h 31"/>
                </a:gdLst>
                <a:ahLst/>
                <a:cxnLst>
                  <a:cxn ang="T10">
                    <a:pos x="T0" y="T1"/>
                  </a:cxn>
                  <a:cxn ang="T11">
                    <a:pos x="T2" y="T3"/>
                  </a:cxn>
                  <a:cxn ang="T12">
                    <a:pos x="T4" y="T5"/>
                  </a:cxn>
                  <a:cxn ang="T13">
                    <a:pos x="T6" y="T7"/>
                  </a:cxn>
                  <a:cxn ang="T14">
                    <a:pos x="T8" y="T9"/>
                  </a:cxn>
                </a:cxnLst>
                <a:rect l="T15" t="T16" r="T17" b="T18"/>
                <a:pathLst>
                  <a:path w="23" h="31">
                    <a:moveTo>
                      <a:pt x="0" y="3"/>
                    </a:moveTo>
                    <a:lnTo>
                      <a:pt x="21" y="0"/>
                    </a:lnTo>
                    <a:lnTo>
                      <a:pt x="23" y="31"/>
                    </a:lnTo>
                    <a:lnTo>
                      <a:pt x="3" y="31"/>
                    </a:lnTo>
                    <a:lnTo>
                      <a:pt x="0" y="3"/>
                    </a:lnTo>
                    <a:close/>
                  </a:path>
                </a:pathLst>
              </a:custGeom>
              <a:noFill/>
              <a:ln w="9525">
                <a:noFill/>
                <a:round/>
                <a:headEnd/>
                <a:tailEnd/>
              </a:ln>
            </p:spPr>
            <p:txBody>
              <a:bodyPr>
                <a:prstTxWarp prst="textNoShape">
                  <a:avLst/>
                </a:prstTxWarp>
              </a:bodyPr>
              <a:lstStyle/>
              <a:p>
                <a:endParaRPr lang="en-US"/>
              </a:p>
            </p:txBody>
          </p:sp>
          <p:sp>
            <p:nvSpPr>
              <p:cNvPr id="73188" name="Freeform 460"/>
              <p:cNvSpPr>
                <a:spLocks/>
              </p:cNvSpPr>
              <p:nvPr/>
            </p:nvSpPr>
            <p:spPr bwMode="auto">
              <a:xfrm>
                <a:off x="5120" y="2074"/>
                <a:ext cx="5" cy="6"/>
              </a:xfrm>
              <a:custGeom>
                <a:avLst/>
                <a:gdLst>
                  <a:gd name="T0" fmla="*/ 0 w 24"/>
                  <a:gd name="T1" fmla="*/ 0 h 30"/>
                  <a:gd name="T2" fmla="*/ 20 w 24"/>
                  <a:gd name="T3" fmla="*/ 0 h 30"/>
                  <a:gd name="T4" fmla="*/ 24 w 24"/>
                  <a:gd name="T5" fmla="*/ 26 h 30"/>
                  <a:gd name="T6" fmla="*/ 3 w 24"/>
                  <a:gd name="T7" fmla="*/ 30 h 30"/>
                  <a:gd name="T8" fmla="*/ 0 w 24"/>
                  <a:gd name="T9" fmla="*/ 0 h 30"/>
                  <a:gd name="T10" fmla="*/ 0 60000 65536"/>
                  <a:gd name="T11" fmla="*/ 0 60000 65536"/>
                  <a:gd name="T12" fmla="*/ 0 60000 65536"/>
                  <a:gd name="T13" fmla="*/ 0 60000 65536"/>
                  <a:gd name="T14" fmla="*/ 0 60000 65536"/>
                  <a:gd name="T15" fmla="*/ 0 w 24"/>
                  <a:gd name="T16" fmla="*/ 0 h 30"/>
                  <a:gd name="T17" fmla="*/ 24 w 24"/>
                  <a:gd name="T18" fmla="*/ 30 h 30"/>
                </a:gdLst>
                <a:ahLst/>
                <a:cxnLst>
                  <a:cxn ang="T10">
                    <a:pos x="T0" y="T1"/>
                  </a:cxn>
                  <a:cxn ang="T11">
                    <a:pos x="T2" y="T3"/>
                  </a:cxn>
                  <a:cxn ang="T12">
                    <a:pos x="T4" y="T5"/>
                  </a:cxn>
                  <a:cxn ang="T13">
                    <a:pos x="T6" y="T7"/>
                  </a:cxn>
                  <a:cxn ang="T14">
                    <a:pos x="T8" y="T9"/>
                  </a:cxn>
                </a:cxnLst>
                <a:rect l="T15" t="T16" r="T17" b="T18"/>
                <a:pathLst>
                  <a:path w="24" h="30">
                    <a:moveTo>
                      <a:pt x="0" y="0"/>
                    </a:moveTo>
                    <a:lnTo>
                      <a:pt x="20" y="0"/>
                    </a:lnTo>
                    <a:lnTo>
                      <a:pt x="24" y="26"/>
                    </a:lnTo>
                    <a:lnTo>
                      <a:pt x="3" y="30"/>
                    </a:lnTo>
                    <a:lnTo>
                      <a:pt x="0" y="0"/>
                    </a:lnTo>
                    <a:close/>
                  </a:path>
                </a:pathLst>
              </a:custGeom>
              <a:noFill/>
              <a:ln w="9525">
                <a:noFill/>
                <a:round/>
                <a:headEnd/>
                <a:tailEnd/>
              </a:ln>
            </p:spPr>
            <p:txBody>
              <a:bodyPr>
                <a:prstTxWarp prst="textNoShape">
                  <a:avLst/>
                </a:prstTxWarp>
              </a:bodyPr>
              <a:lstStyle/>
              <a:p>
                <a:endParaRPr lang="en-US"/>
              </a:p>
            </p:txBody>
          </p:sp>
          <p:sp>
            <p:nvSpPr>
              <p:cNvPr id="73189" name="Freeform 461"/>
              <p:cNvSpPr>
                <a:spLocks/>
              </p:cNvSpPr>
              <p:nvPr/>
            </p:nvSpPr>
            <p:spPr bwMode="auto">
              <a:xfrm>
                <a:off x="5121" y="2080"/>
                <a:ext cx="4" cy="5"/>
              </a:xfrm>
              <a:custGeom>
                <a:avLst/>
                <a:gdLst>
                  <a:gd name="T0" fmla="*/ 0 w 23"/>
                  <a:gd name="T1" fmla="*/ 4 h 26"/>
                  <a:gd name="T2" fmla="*/ 21 w 23"/>
                  <a:gd name="T3" fmla="*/ 0 h 26"/>
                  <a:gd name="T4" fmla="*/ 23 w 23"/>
                  <a:gd name="T5" fmla="*/ 23 h 26"/>
                  <a:gd name="T6" fmla="*/ 2 w 23"/>
                  <a:gd name="T7" fmla="*/ 26 h 26"/>
                  <a:gd name="T8" fmla="*/ 0 w 23"/>
                  <a:gd name="T9" fmla="*/ 4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0" y="4"/>
                    </a:moveTo>
                    <a:lnTo>
                      <a:pt x="21" y="0"/>
                    </a:lnTo>
                    <a:lnTo>
                      <a:pt x="23" y="23"/>
                    </a:lnTo>
                    <a:lnTo>
                      <a:pt x="2" y="26"/>
                    </a:lnTo>
                    <a:lnTo>
                      <a:pt x="0" y="4"/>
                    </a:lnTo>
                    <a:close/>
                  </a:path>
                </a:pathLst>
              </a:custGeom>
              <a:noFill/>
              <a:ln w="9525">
                <a:noFill/>
                <a:round/>
                <a:headEnd/>
                <a:tailEnd/>
              </a:ln>
            </p:spPr>
            <p:txBody>
              <a:bodyPr>
                <a:prstTxWarp prst="textNoShape">
                  <a:avLst/>
                </a:prstTxWarp>
              </a:bodyPr>
              <a:lstStyle/>
              <a:p>
                <a:endParaRPr lang="en-US"/>
              </a:p>
            </p:txBody>
          </p:sp>
          <p:sp>
            <p:nvSpPr>
              <p:cNvPr id="73190" name="Freeform 462"/>
              <p:cNvSpPr>
                <a:spLocks/>
              </p:cNvSpPr>
              <p:nvPr/>
            </p:nvSpPr>
            <p:spPr bwMode="auto">
              <a:xfrm>
                <a:off x="5121" y="2084"/>
                <a:ext cx="5" cy="5"/>
              </a:xfrm>
              <a:custGeom>
                <a:avLst/>
                <a:gdLst>
                  <a:gd name="T0" fmla="*/ 0 w 24"/>
                  <a:gd name="T1" fmla="*/ 3 h 24"/>
                  <a:gd name="T2" fmla="*/ 21 w 24"/>
                  <a:gd name="T3" fmla="*/ 0 h 24"/>
                  <a:gd name="T4" fmla="*/ 24 w 24"/>
                  <a:gd name="T5" fmla="*/ 20 h 24"/>
                  <a:gd name="T6" fmla="*/ 4 w 24"/>
                  <a:gd name="T7" fmla="*/ 24 h 24"/>
                  <a:gd name="T8" fmla="*/ 0 w 24"/>
                  <a:gd name="T9" fmla="*/ 3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0" y="3"/>
                    </a:moveTo>
                    <a:lnTo>
                      <a:pt x="21" y="0"/>
                    </a:lnTo>
                    <a:lnTo>
                      <a:pt x="24" y="20"/>
                    </a:lnTo>
                    <a:lnTo>
                      <a:pt x="4" y="24"/>
                    </a:lnTo>
                    <a:lnTo>
                      <a:pt x="0" y="3"/>
                    </a:lnTo>
                    <a:close/>
                  </a:path>
                </a:pathLst>
              </a:custGeom>
              <a:noFill/>
              <a:ln w="9525">
                <a:noFill/>
                <a:round/>
                <a:headEnd/>
                <a:tailEnd/>
              </a:ln>
            </p:spPr>
            <p:txBody>
              <a:bodyPr>
                <a:prstTxWarp prst="textNoShape">
                  <a:avLst/>
                </a:prstTxWarp>
              </a:bodyPr>
              <a:lstStyle/>
              <a:p>
                <a:endParaRPr lang="en-US"/>
              </a:p>
            </p:txBody>
          </p:sp>
          <p:sp>
            <p:nvSpPr>
              <p:cNvPr id="73191" name="Freeform 463"/>
              <p:cNvSpPr>
                <a:spLocks/>
              </p:cNvSpPr>
              <p:nvPr/>
            </p:nvSpPr>
            <p:spPr bwMode="auto">
              <a:xfrm>
                <a:off x="5122" y="2088"/>
                <a:ext cx="4" cy="4"/>
              </a:xfrm>
              <a:custGeom>
                <a:avLst/>
                <a:gdLst>
                  <a:gd name="T0" fmla="*/ 0 w 22"/>
                  <a:gd name="T1" fmla="*/ 4 h 21"/>
                  <a:gd name="T2" fmla="*/ 20 w 22"/>
                  <a:gd name="T3" fmla="*/ 0 h 21"/>
                  <a:gd name="T4" fmla="*/ 22 w 22"/>
                  <a:gd name="T5" fmla="*/ 21 h 21"/>
                  <a:gd name="T6" fmla="*/ 2 w 22"/>
                  <a:gd name="T7" fmla="*/ 21 h 21"/>
                  <a:gd name="T8" fmla="*/ 0 w 22"/>
                  <a:gd name="T9" fmla="*/ 4 h 21"/>
                  <a:gd name="T10" fmla="*/ 0 60000 65536"/>
                  <a:gd name="T11" fmla="*/ 0 60000 65536"/>
                  <a:gd name="T12" fmla="*/ 0 60000 65536"/>
                  <a:gd name="T13" fmla="*/ 0 60000 65536"/>
                  <a:gd name="T14" fmla="*/ 0 60000 65536"/>
                  <a:gd name="T15" fmla="*/ 0 w 22"/>
                  <a:gd name="T16" fmla="*/ 0 h 21"/>
                  <a:gd name="T17" fmla="*/ 22 w 22"/>
                  <a:gd name="T18" fmla="*/ 21 h 21"/>
                </a:gdLst>
                <a:ahLst/>
                <a:cxnLst>
                  <a:cxn ang="T10">
                    <a:pos x="T0" y="T1"/>
                  </a:cxn>
                  <a:cxn ang="T11">
                    <a:pos x="T2" y="T3"/>
                  </a:cxn>
                  <a:cxn ang="T12">
                    <a:pos x="T4" y="T5"/>
                  </a:cxn>
                  <a:cxn ang="T13">
                    <a:pos x="T6" y="T7"/>
                  </a:cxn>
                  <a:cxn ang="T14">
                    <a:pos x="T8" y="T9"/>
                  </a:cxn>
                </a:cxnLst>
                <a:rect l="T15" t="T16" r="T17" b="T18"/>
                <a:pathLst>
                  <a:path w="22" h="21">
                    <a:moveTo>
                      <a:pt x="0" y="4"/>
                    </a:moveTo>
                    <a:lnTo>
                      <a:pt x="20" y="0"/>
                    </a:lnTo>
                    <a:lnTo>
                      <a:pt x="22" y="21"/>
                    </a:lnTo>
                    <a:lnTo>
                      <a:pt x="2" y="21"/>
                    </a:lnTo>
                    <a:lnTo>
                      <a:pt x="0" y="4"/>
                    </a:lnTo>
                    <a:close/>
                  </a:path>
                </a:pathLst>
              </a:custGeom>
              <a:noFill/>
              <a:ln w="9525">
                <a:noFill/>
                <a:round/>
                <a:headEnd/>
                <a:tailEnd/>
              </a:ln>
            </p:spPr>
            <p:txBody>
              <a:bodyPr>
                <a:prstTxWarp prst="textNoShape">
                  <a:avLst/>
                </a:prstTxWarp>
              </a:bodyPr>
              <a:lstStyle/>
              <a:p>
                <a:endParaRPr lang="en-US"/>
              </a:p>
            </p:txBody>
          </p:sp>
          <p:sp>
            <p:nvSpPr>
              <p:cNvPr id="73192" name="Freeform 464"/>
              <p:cNvSpPr>
                <a:spLocks/>
              </p:cNvSpPr>
              <p:nvPr/>
            </p:nvSpPr>
            <p:spPr bwMode="auto">
              <a:xfrm>
                <a:off x="5122" y="2092"/>
                <a:ext cx="5" cy="4"/>
              </a:xfrm>
              <a:custGeom>
                <a:avLst/>
                <a:gdLst>
                  <a:gd name="T0" fmla="*/ 0 w 24"/>
                  <a:gd name="T1" fmla="*/ 0 h 17"/>
                  <a:gd name="T2" fmla="*/ 20 w 24"/>
                  <a:gd name="T3" fmla="*/ 0 h 17"/>
                  <a:gd name="T4" fmla="*/ 24 w 24"/>
                  <a:gd name="T5" fmla="*/ 15 h 17"/>
                  <a:gd name="T6" fmla="*/ 3 w 24"/>
                  <a:gd name="T7" fmla="*/ 17 h 17"/>
                  <a:gd name="T8" fmla="*/ 0 w 24"/>
                  <a:gd name="T9" fmla="*/ 0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0" y="0"/>
                    </a:moveTo>
                    <a:lnTo>
                      <a:pt x="20" y="0"/>
                    </a:lnTo>
                    <a:lnTo>
                      <a:pt x="24" y="15"/>
                    </a:lnTo>
                    <a:lnTo>
                      <a:pt x="3" y="17"/>
                    </a:lnTo>
                    <a:lnTo>
                      <a:pt x="0" y="0"/>
                    </a:lnTo>
                    <a:close/>
                  </a:path>
                </a:pathLst>
              </a:custGeom>
              <a:noFill/>
              <a:ln w="9525">
                <a:noFill/>
                <a:round/>
                <a:headEnd/>
                <a:tailEnd/>
              </a:ln>
            </p:spPr>
            <p:txBody>
              <a:bodyPr>
                <a:prstTxWarp prst="textNoShape">
                  <a:avLst/>
                </a:prstTxWarp>
              </a:bodyPr>
              <a:lstStyle/>
              <a:p>
                <a:endParaRPr lang="en-US"/>
              </a:p>
            </p:txBody>
          </p:sp>
          <p:sp>
            <p:nvSpPr>
              <p:cNvPr id="73193" name="Freeform 465"/>
              <p:cNvSpPr>
                <a:spLocks/>
              </p:cNvSpPr>
              <p:nvPr/>
            </p:nvSpPr>
            <p:spPr bwMode="auto">
              <a:xfrm>
                <a:off x="5123" y="2095"/>
                <a:ext cx="4" cy="4"/>
              </a:xfrm>
              <a:custGeom>
                <a:avLst/>
                <a:gdLst>
                  <a:gd name="T0" fmla="*/ 0 w 21"/>
                  <a:gd name="T1" fmla="*/ 2 h 17"/>
                  <a:gd name="T2" fmla="*/ 21 w 21"/>
                  <a:gd name="T3" fmla="*/ 0 h 17"/>
                  <a:gd name="T4" fmla="*/ 21 w 21"/>
                  <a:gd name="T5" fmla="*/ 13 h 17"/>
                  <a:gd name="T6" fmla="*/ 0 w 21"/>
                  <a:gd name="T7" fmla="*/ 17 h 17"/>
                  <a:gd name="T8" fmla="*/ 0 w 21"/>
                  <a:gd name="T9" fmla="*/ 2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0" y="2"/>
                    </a:moveTo>
                    <a:lnTo>
                      <a:pt x="21" y="0"/>
                    </a:lnTo>
                    <a:lnTo>
                      <a:pt x="21" y="13"/>
                    </a:lnTo>
                    <a:lnTo>
                      <a:pt x="0" y="17"/>
                    </a:lnTo>
                    <a:lnTo>
                      <a:pt x="0" y="2"/>
                    </a:lnTo>
                    <a:close/>
                  </a:path>
                </a:pathLst>
              </a:custGeom>
              <a:noFill/>
              <a:ln w="9525">
                <a:noFill/>
                <a:round/>
                <a:headEnd/>
                <a:tailEnd/>
              </a:ln>
            </p:spPr>
            <p:txBody>
              <a:bodyPr>
                <a:prstTxWarp prst="textNoShape">
                  <a:avLst/>
                </a:prstTxWarp>
              </a:bodyPr>
              <a:lstStyle/>
              <a:p>
                <a:endParaRPr lang="en-US"/>
              </a:p>
            </p:txBody>
          </p:sp>
          <p:sp>
            <p:nvSpPr>
              <p:cNvPr id="73194" name="Freeform 466"/>
              <p:cNvSpPr>
                <a:spLocks/>
              </p:cNvSpPr>
              <p:nvPr/>
            </p:nvSpPr>
            <p:spPr bwMode="auto">
              <a:xfrm>
                <a:off x="5123" y="2098"/>
                <a:ext cx="4" cy="3"/>
              </a:xfrm>
              <a:custGeom>
                <a:avLst/>
                <a:gdLst>
                  <a:gd name="T0" fmla="*/ 0 w 23"/>
                  <a:gd name="T1" fmla="*/ 4 h 15"/>
                  <a:gd name="T2" fmla="*/ 21 w 23"/>
                  <a:gd name="T3" fmla="*/ 0 h 15"/>
                  <a:gd name="T4" fmla="*/ 23 w 23"/>
                  <a:gd name="T5" fmla="*/ 13 h 15"/>
                  <a:gd name="T6" fmla="*/ 4 w 23"/>
                  <a:gd name="T7" fmla="*/ 15 h 15"/>
                  <a:gd name="T8" fmla="*/ 0 w 23"/>
                  <a:gd name="T9" fmla="*/ 4 h 15"/>
                  <a:gd name="T10" fmla="*/ 0 60000 65536"/>
                  <a:gd name="T11" fmla="*/ 0 60000 65536"/>
                  <a:gd name="T12" fmla="*/ 0 60000 65536"/>
                  <a:gd name="T13" fmla="*/ 0 60000 65536"/>
                  <a:gd name="T14" fmla="*/ 0 60000 65536"/>
                  <a:gd name="T15" fmla="*/ 0 w 23"/>
                  <a:gd name="T16" fmla="*/ 0 h 15"/>
                  <a:gd name="T17" fmla="*/ 23 w 23"/>
                  <a:gd name="T18" fmla="*/ 15 h 15"/>
                </a:gdLst>
                <a:ahLst/>
                <a:cxnLst>
                  <a:cxn ang="T10">
                    <a:pos x="T0" y="T1"/>
                  </a:cxn>
                  <a:cxn ang="T11">
                    <a:pos x="T2" y="T3"/>
                  </a:cxn>
                  <a:cxn ang="T12">
                    <a:pos x="T4" y="T5"/>
                  </a:cxn>
                  <a:cxn ang="T13">
                    <a:pos x="T6" y="T7"/>
                  </a:cxn>
                  <a:cxn ang="T14">
                    <a:pos x="T8" y="T9"/>
                  </a:cxn>
                </a:cxnLst>
                <a:rect l="T15" t="T16" r="T17" b="T18"/>
                <a:pathLst>
                  <a:path w="23" h="15">
                    <a:moveTo>
                      <a:pt x="0" y="4"/>
                    </a:moveTo>
                    <a:lnTo>
                      <a:pt x="21" y="0"/>
                    </a:lnTo>
                    <a:lnTo>
                      <a:pt x="23" y="13"/>
                    </a:lnTo>
                    <a:lnTo>
                      <a:pt x="4" y="15"/>
                    </a:lnTo>
                    <a:lnTo>
                      <a:pt x="0" y="4"/>
                    </a:lnTo>
                    <a:close/>
                  </a:path>
                </a:pathLst>
              </a:custGeom>
              <a:noFill/>
              <a:ln w="9525">
                <a:noFill/>
                <a:round/>
                <a:headEnd/>
                <a:tailEnd/>
              </a:ln>
            </p:spPr>
            <p:txBody>
              <a:bodyPr>
                <a:prstTxWarp prst="textNoShape">
                  <a:avLst/>
                </a:prstTxWarp>
              </a:bodyPr>
              <a:lstStyle/>
              <a:p>
                <a:endParaRPr lang="en-US"/>
              </a:p>
            </p:txBody>
          </p:sp>
          <p:sp>
            <p:nvSpPr>
              <p:cNvPr id="73195" name="Freeform 467"/>
              <p:cNvSpPr>
                <a:spLocks/>
              </p:cNvSpPr>
              <p:nvPr/>
            </p:nvSpPr>
            <p:spPr bwMode="auto">
              <a:xfrm>
                <a:off x="5124" y="2101"/>
                <a:ext cx="3" cy="3"/>
              </a:xfrm>
              <a:custGeom>
                <a:avLst/>
                <a:gdLst>
                  <a:gd name="T0" fmla="*/ 0 w 19"/>
                  <a:gd name="T1" fmla="*/ 2 h 19"/>
                  <a:gd name="T2" fmla="*/ 19 w 19"/>
                  <a:gd name="T3" fmla="*/ 0 h 19"/>
                  <a:gd name="T4" fmla="*/ 19 w 19"/>
                  <a:gd name="T5" fmla="*/ 17 h 19"/>
                  <a:gd name="T6" fmla="*/ 0 w 19"/>
                  <a:gd name="T7" fmla="*/ 19 h 19"/>
                  <a:gd name="T8" fmla="*/ 0 w 19"/>
                  <a:gd name="T9" fmla="*/ 2 h 19"/>
                  <a:gd name="T10" fmla="*/ 0 60000 65536"/>
                  <a:gd name="T11" fmla="*/ 0 60000 65536"/>
                  <a:gd name="T12" fmla="*/ 0 60000 65536"/>
                  <a:gd name="T13" fmla="*/ 0 60000 65536"/>
                  <a:gd name="T14" fmla="*/ 0 60000 65536"/>
                  <a:gd name="T15" fmla="*/ 0 w 19"/>
                  <a:gd name="T16" fmla="*/ 0 h 19"/>
                  <a:gd name="T17" fmla="*/ 19 w 19"/>
                  <a:gd name="T18" fmla="*/ 19 h 19"/>
                </a:gdLst>
                <a:ahLst/>
                <a:cxnLst>
                  <a:cxn ang="T10">
                    <a:pos x="T0" y="T1"/>
                  </a:cxn>
                  <a:cxn ang="T11">
                    <a:pos x="T2" y="T3"/>
                  </a:cxn>
                  <a:cxn ang="T12">
                    <a:pos x="T4" y="T5"/>
                  </a:cxn>
                  <a:cxn ang="T13">
                    <a:pos x="T6" y="T7"/>
                  </a:cxn>
                  <a:cxn ang="T14">
                    <a:pos x="T8" y="T9"/>
                  </a:cxn>
                </a:cxnLst>
                <a:rect l="T15" t="T16" r="T17" b="T18"/>
                <a:pathLst>
                  <a:path w="19" h="19">
                    <a:moveTo>
                      <a:pt x="0" y="2"/>
                    </a:moveTo>
                    <a:lnTo>
                      <a:pt x="19" y="0"/>
                    </a:lnTo>
                    <a:lnTo>
                      <a:pt x="19" y="17"/>
                    </a:lnTo>
                    <a:lnTo>
                      <a:pt x="0" y="19"/>
                    </a:lnTo>
                    <a:lnTo>
                      <a:pt x="0" y="2"/>
                    </a:lnTo>
                    <a:close/>
                  </a:path>
                </a:pathLst>
              </a:custGeom>
              <a:noFill/>
              <a:ln w="9525">
                <a:noFill/>
                <a:round/>
                <a:headEnd/>
                <a:tailEnd/>
              </a:ln>
            </p:spPr>
            <p:txBody>
              <a:bodyPr>
                <a:prstTxWarp prst="textNoShape">
                  <a:avLst/>
                </a:prstTxWarp>
              </a:bodyPr>
              <a:lstStyle/>
              <a:p>
                <a:endParaRPr lang="en-US"/>
              </a:p>
            </p:txBody>
          </p:sp>
          <p:sp>
            <p:nvSpPr>
              <p:cNvPr id="73196" name="Freeform 468"/>
              <p:cNvSpPr>
                <a:spLocks/>
              </p:cNvSpPr>
              <p:nvPr/>
            </p:nvSpPr>
            <p:spPr bwMode="auto">
              <a:xfrm>
                <a:off x="5124" y="2104"/>
                <a:ext cx="3" cy="3"/>
              </a:xfrm>
              <a:custGeom>
                <a:avLst/>
                <a:gdLst>
                  <a:gd name="T0" fmla="*/ 0 w 19"/>
                  <a:gd name="T1" fmla="*/ 2 h 14"/>
                  <a:gd name="T2" fmla="*/ 19 w 19"/>
                  <a:gd name="T3" fmla="*/ 0 h 14"/>
                  <a:gd name="T4" fmla="*/ 19 w 19"/>
                  <a:gd name="T5" fmla="*/ 11 h 14"/>
                  <a:gd name="T6" fmla="*/ 0 w 19"/>
                  <a:gd name="T7" fmla="*/ 14 h 14"/>
                  <a:gd name="T8" fmla="*/ 0 w 19"/>
                  <a:gd name="T9" fmla="*/ 2 h 14"/>
                  <a:gd name="T10" fmla="*/ 0 60000 65536"/>
                  <a:gd name="T11" fmla="*/ 0 60000 65536"/>
                  <a:gd name="T12" fmla="*/ 0 60000 65536"/>
                  <a:gd name="T13" fmla="*/ 0 60000 65536"/>
                  <a:gd name="T14" fmla="*/ 0 60000 65536"/>
                  <a:gd name="T15" fmla="*/ 0 w 19"/>
                  <a:gd name="T16" fmla="*/ 0 h 14"/>
                  <a:gd name="T17" fmla="*/ 19 w 19"/>
                  <a:gd name="T18" fmla="*/ 14 h 14"/>
                </a:gdLst>
                <a:ahLst/>
                <a:cxnLst>
                  <a:cxn ang="T10">
                    <a:pos x="T0" y="T1"/>
                  </a:cxn>
                  <a:cxn ang="T11">
                    <a:pos x="T2" y="T3"/>
                  </a:cxn>
                  <a:cxn ang="T12">
                    <a:pos x="T4" y="T5"/>
                  </a:cxn>
                  <a:cxn ang="T13">
                    <a:pos x="T6" y="T7"/>
                  </a:cxn>
                  <a:cxn ang="T14">
                    <a:pos x="T8" y="T9"/>
                  </a:cxn>
                </a:cxnLst>
                <a:rect l="T15" t="T16" r="T17" b="T18"/>
                <a:pathLst>
                  <a:path w="19" h="14">
                    <a:moveTo>
                      <a:pt x="0" y="2"/>
                    </a:moveTo>
                    <a:lnTo>
                      <a:pt x="19" y="0"/>
                    </a:lnTo>
                    <a:lnTo>
                      <a:pt x="19" y="11"/>
                    </a:lnTo>
                    <a:lnTo>
                      <a:pt x="0" y="14"/>
                    </a:lnTo>
                    <a:lnTo>
                      <a:pt x="0" y="2"/>
                    </a:lnTo>
                    <a:close/>
                  </a:path>
                </a:pathLst>
              </a:custGeom>
              <a:noFill/>
              <a:ln w="9525">
                <a:noFill/>
                <a:round/>
                <a:headEnd/>
                <a:tailEnd/>
              </a:ln>
            </p:spPr>
            <p:txBody>
              <a:bodyPr>
                <a:prstTxWarp prst="textNoShape">
                  <a:avLst/>
                </a:prstTxWarp>
              </a:bodyPr>
              <a:lstStyle/>
              <a:p>
                <a:endParaRPr lang="en-US"/>
              </a:p>
            </p:txBody>
          </p:sp>
          <p:sp>
            <p:nvSpPr>
              <p:cNvPr id="73197" name="Freeform 469"/>
              <p:cNvSpPr>
                <a:spLocks/>
              </p:cNvSpPr>
              <p:nvPr/>
            </p:nvSpPr>
            <p:spPr bwMode="auto">
              <a:xfrm>
                <a:off x="5124" y="2106"/>
                <a:ext cx="3" cy="2"/>
              </a:xfrm>
              <a:custGeom>
                <a:avLst/>
                <a:gdLst>
                  <a:gd name="T0" fmla="*/ 0 w 19"/>
                  <a:gd name="T1" fmla="*/ 3 h 9"/>
                  <a:gd name="T2" fmla="*/ 19 w 19"/>
                  <a:gd name="T3" fmla="*/ 0 h 9"/>
                  <a:gd name="T4" fmla="*/ 19 w 19"/>
                  <a:gd name="T5" fmla="*/ 6 h 9"/>
                  <a:gd name="T6" fmla="*/ 2 w 19"/>
                  <a:gd name="T7" fmla="*/ 9 h 9"/>
                  <a:gd name="T8" fmla="*/ 0 w 19"/>
                  <a:gd name="T9" fmla="*/ 3 h 9"/>
                  <a:gd name="T10" fmla="*/ 0 60000 65536"/>
                  <a:gd name="T11" fmla="*/ 0 60000 65536"/>
                  <a:gd name="T12" fmla="*/ 0 60000 65536"/>
                  <a:gd name="T13" fmla="*/ 0 60000 65536"/>
                  <a:gd name="T14" fmla="*/ 0 60000 65536"/>
                  <a:gd name="T15" fmla="*/ 0 w 19"/>
                  <a:gd name="T16" fmla="*/ 0 h 9"/>
                  <a:gd name="T17" fmla="*/ 19 w 19"/>
                  <a:gd name="T18" fmla="*/ 9 h 9"/>
                </a:gdLst>
                <a:ahLst/>
                <a:cxnLst>
                  <a:cxn ang="T10">
                    <a:pos x="T0" y="T1"/>
                  </a:cxn>
                  <a:cxn ang="T11">
                    <a:pos x="T2" y="T3"/>
                  </a:cxn>
                  <a:cxn ang="T12">
                    <a:pos x="T4" y="T5"/>
                  </a:cxn>
                  <a:cxn ang="T13">
                    <a:pos x="T6" y="T7"/>
                  </a:cxn>
                  <a:cxn ang="T14">
                    <a:pos x="T8" y="T9"/>
                  </a:cxn>
                </a:cxnLst>
                <a:rect l="T15" t="T16" r="T17" b="T18"/>
                <a:pathLst>
                  <a:path w="19" h="9">
                    <a:moveTo>
                      <a:pt x="0" y="3"/>
                    </a:moveTo>
                    <a:lnTo>
                      <a:pt x="19" y="0"/>
                    </a:lnTo>
                    <a:lnTo>
                      <a:pt x="19" y="6"/>
                    </a:lnTo>
                    <a:lnTo>
                      <a:pt x="2" y="9"/>
                    </a:lnTo>
                    <a:lnTo>
                      <a:pt x="0" y="3"/>
                    </a:lnTo>
                    <a:close/>
                  </a:path>
                </a:pathLst>
              </a:custGeom>
              <a:noFill/>
              <a:ln w="9525">
                <a:noFill/>
                <a:round/>
                <a:headEnd/>
                <a:tailEnd/>
              </a:ln>
            </p:spPr>
            <p:txBody>
              <a:bodyPr>
                <a:prstTxWarp prst="textNoShape">
                  <a:avLst/>
                </a:prstTxWarp>
              </a:bodyPr>
              <a:lstStyle/>
              <a:p>
                <a:endParaRPr lang="en-US"/>
              </a:p>
            </p:txBody>
          </p:sp>
          <p:sp>
            <p:nvSpPr>
              <p:cNvPr id="73198" name="Freeform 470"/>
              <p:cNvSpPr>
                <a:spLocks/>
              </p:cNvSpPr>
              <p:nvPr/>
            </p:nvSpPr>
            <p:spPr bwMode="auto">
              <a:xfrm>
                <a:off x="5124" y="2107"/>
                <a:ext cx="3" cy="1"/>
              </a:xfrm>
              <a:custGeom>
                <a:avLst/>
                <a:gdLst>
                  <a:gd name="T0" fmla="*/ 0 w 17"/>
                  <a:gd name="T1" fmla="*/ 3 h 3"/>
                  <a:gd name="T2" fmla="*/ 17 w 17"/>
                  <a:gd name="T3" fmla="*/ 0 h 3"/>
                  <a:gd name="T4" fmla="*/ 17 w 17"/>
                  <a:gd name="T5" fmla="*/ 3 h 3"/>
                  <a:gd name="T6" fmla="*/ 0 w 17"/>
                  <a:gd name="T7" fmla="*/ 3 h 3"/>
                  <a:gd name="T8" fmla="*/ 0 60000 65536"/>
                  <a:gd name="T9" fmla="*/ 0 60000 65536"/>
                  <a:gd name="T10" fmla="*/ 0 60000 65536"/>
                  <a:gd name="T11" fmla="*/ 0 60000 65536"/>
                  <a:gd name="T12" fmla="*/ 0 w 17"/>
                  <a:gd name="T13" fmla="*/ 0 h 3"/>
                  <a:gd name="T14" fmla="*/ 17 w 17"/>
                  <a:gd name="T15" fmla="*/ 3 h 3"/>
                </a:gdLst>
                <a:ahLst/>
                <a:cxnLst>
                  <a:cxn ang="T8">
                    <a:pos x="T0" y="T1"/>
                  </a:cxn>
                  <a:cxn ang="T9">
                    <a:pos x="T2" y="T3"/>
                  </a:cxn>
                  <a:cxn ang="T10">
                    <a:pos x="T4" y="T5"/>
                  </a:cxn>
                  <a:cxn ang="T11">
                    <a:pos x="T6" y="T7"/>
                  </a:cxn>
                </a:cxnLst>
                <a:rect l="T12" t="T13" r="T14" b="T15"/>
                <a:pathLst>
                  <a:path w="17" h="3">
                    <a:moveTo>
                      <a:pt x="0" y="3"/>
                    </a:moveTo>
                    <a:lnTo>
                      <a:pt x="17" y="0"/>
                    </a:lnTo>
                    <a:lnTo>
                      <a:pt x="17" y="3"/>
                    </a:lnTo>
                    <a:lnTo>
                      <a:pt x="0" y="3"/>
                    </a:lnTo>
                    <a:close/>
                  </a:path>
                </a:pathLst>
              </a:custGeom>
              <a:noFill/>
              <a:ln w="9525">
                <a:noFill/>
                <a:round/>
                <a:headEnd/>
                <a:tailEnd/>
              </a:ln>
            </p:spPr>
            <p:txBody>
              <a:bodyPr>
                <a:prstTxWarp prst="textNoShape">
                  <a:avLst/>
                </a:prstTxWarp>
              </a:bodyPr>
              <a:lstStyle/>
              <a:p>
                <a:endParaRPr lang="en-US"/>
              </a:p>
            </p:txBody>
          </p:sp>
          <p:sp>
            <p:nvSpPr>
              <p:cNvPr id="73199" name="Freeform 471"/>
              <p:cNvSpPr>
                <a:spLocks/>
              </p:cNvSpPr>
              <p:nvPr/>
            </p:nvSpPr>
            <p:spPr bwMode="auto">
              <a:xfrm>
                <a:off x="5124" y="2108"/>
                <a:ext cx="4" cy="1"/>
              </a:xfrm>
              <a:custGeom>
                <a:avLst/>
                <a:gdLst>
                  <a:gd name="T0" fmla="*/ 0 w 21"/>
                  <a:gd name="T1" fmla="*/ 0 h 2"/>
                  <a:gd name="T2" fmla="*/ 17 w 21"/>
                  <a:gd name="T3" fmla="*/ 0 h 2"/>
                  <a:gd name="T4" fmla="*/ 21 w 21"/>
                  <a:gd name="T5" fmla="*/ 0 h 2"/>
                  <a:gd name="T6" fmla="*/ 0 w 21"/>
                  <a:gd name="T7" fmla="*/ 2 h 2"/>
                  <a:gd name="T8" fmla="*/ 0 w 21"/>
                  <a:gd name="T9" fmla="*/ 0 h 2"/>
                  <a:gd name="T10" fmla="*/ 0 60000 65536"/>
                  <a:gd name="T11" fmla="*/ 0 60000 65536"/>
                  <a:gd name="T12" fmla="*/ 0 60000 65536"/>
                  <a:gd name="T13" fmla="*/ 0 60000 65536"/>
                  <a:gd name="T14" fmla="*/ 0 60000 65536"/>
                  <a:gd name="T15" fmla="*/ 0 w 21"/>
                  <a:gd name="T16" fmla="*/ 0 h 2"/>
                  <a:gd name="T17" fmla="*/ 21 w 21"/>
                  <a:gd name="T18" fmla="*/ 2 h 2"/>
                </a:gdLst>
                <a:ahLst/>
                <a:cxnLst>
                  <a:cxn ang="T10">
                    <a:pos x="T0" y="T1"/>
                  </a:cxn>
                  <a:cxn ang="T11">
                    <a:pos x="T2" y="T3"/>
                  </a:cxn>
                  <a:cxn ang="T12">
                    <a:pos x="T4" y="T5"/>
                  </a:cxn>
                  <a:cxn ang="T13">
                    <a:pos x="T6" y="T7"/>
                  </a:cxn>
                  <a:cxn ang="T14">
                    <a:pos x="T8" y="T9"/>
                  </a:cxn>
                </a:cxnLst>
                <a:rect l="T15" t="T16" r="T17" b="T18"/>
                <a:pathLst>
                  <a:path w="21" h="2">
                    <a:moveTo>
                      <a:pt x="0" y="0"/>
                    </a:moveTo>
                    <a:lnTo>
                      <a:pt x="17" y="0"/>
                    </a:lnTo>
                    <a:lnTo>
                      <a:pt x="21" y="0"/>
                    </a:lnTo>
                    <a:lnTo>
                      <a:pt x="0" y="2"/>
                    </a:lnTo>
                    <a:lnTo>
                      <a:pt x="0" y="0"/>
                    </a:lnTo>
                    <a:close/>
                  </a:path>
                </a:pathLst>
              </a:custGeom>
              <a:noFill/>
              <a:ln w="9525">
                <a:noFill/>
                <a:round/>
                <a:headEnd/>
                <a:tailEnd/>
              </a:ln>
            </p:spPr>
            <p:txBody>
              <a:bodyPr>
                <a:prstTxWarp prst="textNoShape">
                  <a:avLst/>
                </a:prstTxWarp>
              </a:bodyPr>
              <a:lstStyle/>
              <a:p>
                <a:endParaRPr lang="en-US"/>
              </a:p>
            </p:txBody>
          </p:sp>
          <p:sp>
            <p:nvSpPr>
              <p:cNvPr id="73200" name="Freeform 472"/>
              <p:cNvSpPr>
                <a:spLocks/>
              </p:cNvSpPr>
              <p:nvPr/>
            </p:nvSpPr>
            <p:spPr bwMode="auto">
              <a:xfrm>
                <a:off x="5124" y="2108"/>
                <a:ext cx="4" cy="1"/>
              </a:xfrm>
              <a:custGeom>
                <a:avLst/>
                <a:gdLst>
                  <a:gd name="T0" fmla="*/ 0 w 21"/>
                  <a:gd name="T1" fmla="*/ 2 h 6"/>
                  <a:gd name="T2" fmla="*/ 21 w 21"/>
                  <a:gd name="T3" fmla="*/ 0 h 6"/>
                  <a:gd name="T4" fmla="*/ 21 w 21"/>
                  <a:gd name="T5" fmla="*/ 2 h 6"/>
                  <a:gd name="T6" fmla="*/ 0 w 21"/>
                  <a:gd name="T7" fmla="*/ 6 h 6"/>
                  <a:gd name="T8" fmla="*/ 0 w 21"/>
                  <a:gd name="T9" fmla="*/ 2 h 6"/>
                  <a:gd name="T10" fmla="*/ 0 60000 65536"/>
                  <a:gd name="T11" fmla="*/ 0 60000 65536"/>
                  <a:gd name="T12" fmla="*/ 0 60000 65536"/>
                  <a:gd name="T13" fmla="*/ 0 60000 65536"/>
                  <a:gd name="T14" fmla="*/ 0 60000 65536"/>
                  <a:gd name="T15" fmla="*/ 0 w 21"/>
                  <a:gd name="T16" fmla="*/ 0 h 6"/>
                  <a:gd name="T17" fmla="*/ 21 w 21"/>
                  <a:gd name="T18" fmla="*/ 6 h 6"/>
                </a:gdLst>
                <a:ahLst/>
                <a:cxnLst>
                  <a:cxn ang="T10">
                    <a:pos x="T0" y="T1"/>
                  </a:cxn>
                  <a:cxn ang="T11">
                    <a:pos x="T2" y="T3"/>
                  </a:cxn>
                  <a:cxn ang="T12">
                    <a:pos x="T4" y="T5"/>
                  </a:cxn>
                  <a:cxn ang="T13">
                    <a:pos x="T6" y="T7"/>
                  </a:cxn>
                  <a:cxn ang="T14">
                    <a:pos x="T8" y="T9"/>
                  </a:cxn>
                </a:cxnLst>
                <a:rect l="T15" t="T16" r="T17" b="T18"/>
                <a:pathLst>
                  <a:path w="21" h="6">
                    <a:moveTo>
                      <a:pt x="0" y="2"/>
                    </a:moveTo>
                    <a:lnTo>
                      <a:pt x="21" y="0"/>
                    </a:lnTo>
                    <a:lnTo>
                      <a:pt x="21" y="2"/>
                    </a:lnTo>
                    <a:lnTo>
                      <a:pt x="0" y="6"/>
                    </a:lnTo>
                    <a:lnTo>
                      <a:pt x="0" y="2"/>
                    </a:lnTo>
                    <a:close/>
                  </a:path>
                </a:pathLst>
              </a:custGeom>
              <a:noFill/>
              <a:ln w="9525">
                <a:noFill/>
                <a:round/>
                <a:headEnd/>
                <a:tailEnd/>
              </a:ln>
            </p:spPr>
            <p:txBody>
              <a:bodyPr>
                <a:prstTxWarp prst="textNoShape">
                  <a:avLst/>
                </a:prstTxWarp>
              </a:bodyPr>
              <a:lstStyle/>
              <a:p>
                <a:endParaRPr lang="en-US"/>
              </a:p>
            </p:txBody>
          </p:sp>
          <p:sp>
            <p:nvSpPr>
              <p:cNvPr id="73201" name="Freeform 473"/>
              <p:cNvSpPr>
                <a:spLocks/>
              </p:cNvSpPr>
              <p:nvPr/>
            </p:nvSpPr>
            <p:spPr bwMode="auto">
              <a:xfrm>
                <a:off x="5124" y="2108"/>
                <a:ext cx="4" cy="2"/>
              </a:xfrm>
              <a:custGeom>
                <a:avLst/>
                <a:gdLst>
                  <a:gd name="T0" fmla="*/ 0 w 21"/>
                  <a:gd name="T1" fmla="*/ 4 h 9"/>
                  <a:gd name="T2" fmla="*/ 21 w 21"/>
                  <a:gd name="T3" fmla="*/ 0 h 9"/>
                  <a:gd name="T4" fmla="*/ 21 w 21"/>
                  <a:gd name="T5" fmla="*/ 6 h 9"/>
                  <a:gd name="T6" fmla="*/ 0 w 21"/>
                  <a:gd name="T7" fmla="*/ 9 h 9"/>
                  <a:gd name="T8" fmla="*/ 0 w 21"/>
                  <a:gd name="T9" fmla="*/ 4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0" y="4"/>
                    </a:moveTo>
                    <a:lnTo>
                      <a:pt x="21" y="0"/>
                    </a:lnTo>
                    <a:lnTo>
                      <a:pt x="21" y="6"/>
                    </a:lnTo>
                    <a:lnTo>
                      <a:pt x="0" y="9"/>
                    </a:lnTo>
                    <a:lnTo>
                      <a:pt x="0" y="4"/>
                    </a:lnTo>
                    <a:close/>
                  </a:path>
                </a:pathLst>
              </a:custGeom>
              <a:noFill/>
              <a:ln w="9525">
                <a:noFill/>
                <a:round/>
                <a:headEnd/>
                <a:tailEnd/>
              </a:ln>
            </p:spPr>
            <p:txBody>
              <a:bodyPr>
                <a:prstTxWarp prst="textNoShape">
                  <a:avLst/>
                </a:prstTxWarp>
              </a:bodyPr>
              <a:lstStyle/>
              <a:p>
                <a:endParaRPr lang="en-US"/>
              </a:p>
            </p:txBody>
          </p:sp>
          <p:sp>
            <p:nvSpPr>
              <p:cNvPr id="73202" name="Freeform 474"/>
              <p:cNvSpPr>
                <a:spLocks/>
              </p:cNvSpPr>
              <p:nvPr/>
            </p:nvSpPr>
            <p:spPr bwMode="auto">
              <a:xfrm>
                <a:off x="5124" y="2110"/>
                <a:ext cx="4" cy="1"/>
              </a:xfrm>
              <a:custGeom>
                <a:avLst/>
                <a:gdLst>
                  <a:gd name="T0" fmla="*/ 0 w 21"/>
                  <a:gd name="T1" fmla="*/ 3 h 9"/>
                  <a:gd name="T2" fmla="*/ 21 w 21"/>
                  <a:gd name="T3" fmla="*/ 0 h 9"/>
                  <a:gd name="T4" fmla="*/ 21 w 21"/>
                  <a:gd name="T5" fmla="*/ 9 h 9"/>
                  <a:gd name="T6" fmla="*/ 0 w 21"/>
                  <a:gd name="T7" fmla="*/ 9 h 9"/>
                  <a:gd name="T8" fmla="*/ 0 w 21"/>
                  <a:gd name="T9" fmla="*/ 3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0" y="3"/>
                    </a:moveTo>
                    <a:lnTo>
                      <a:pt x="21" y="0"/>
                    </a:lnTo>
                    <a:lnTo>
                      <a:pt x="21" y="9"/>
                    </a:lnTo>
                    <a:lnTo>
                      <a:pt x="0" y="9"/>
                    </a:lnTo>
                    <a:lnTo>
                      <a:pt x="0" y="3"/>
                    </a:lnTo>
                    <a:close/>
                  </a:path>
                </a:pathLst>
              </a:custGeom>
              <a:noFill/>
              <a:ln w="9525">
                <a:noFill/>
                <a:round/>
                <a:headEnd/>
                <a:tailEnd/>
              </a:ln>
            </p:spPr>
            <p:txBody>
              <a:bodyPr>
                <a:prstTxWarp prst="textNoShape">
                  <a:avLst/>
                </a:prstTxWarp>
              </a:bodyPr>
              <a:lstStyle/>
              <a:p>
                <a:endParaRPr lang="en-US"/>
              </a:p>
            </p:txBody>
          </p:sp>
          <p:sp>
            <p:nvSpPr>
              <p:cNvPr id="73203" name="Freeform 475"/>
              <p:cNvSpPr>
                <a:spLocks/>
              </p:cNvSpPr>
              <p:nvPr/>
            </p:nvSpPr>
            <p:spPr bwMode="auto">
              <a:xfrm>
                <a:off x="5124" y="2111"/>
                <a:ext cx="5" cy="5"/>
              </a:xfrm>
              <a:custGeom>
                <a:avLst/>
                <a:gdLst>
                  <a:gd name="T0" fmla="*/ 0 w 23"/>
                  <a:gd name="T1" fmla="*/ 0 h 21"/>
                  <a:gd name="T2" fmla="*/ 21 w 23"/>
                  <a:gd name="T3" fmla="*/ 0 h 21"/>
                  <a:gd name="T4" fmla="*/ 23 w 23"/>
                  <a:gd name="T5" fmla="*/ 17 h 21"/>
                  <a:gd name="T6" fmla="*/ 4 w 23"/>
                  <a:gd name="T7" fmla="*/ 21 h 21"/>
                  <a:gd name="T8" fmla="*/ 0 w 23"/>
                  <a:gd name="T9" fmla="*/ 0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0" y="0"/>
                    </a:moveTo>
                    <a:lnTo>
                      <a:pt x="21" y="0"/>
                    </a:lnTo>
                    <a:lnTo>
                      <a:pt x="23" y="17"/>
                    </a:lnTo>
                    <a:lnTo>
                      <a:pt x="4" y="21"/>
                    </a:lnTo>
                    <a:lnTo>
                      <a:pt x="0" y="0"/>
                    </a:lnTo>
                    <a:close/>
                  </a:path>
                </a:pathLst>
              </a:custGeom>
              <a:noFill/>
              <a:ln w="9525">
                <a:noFill/>
                <a:round/>
                <a:headEnd/>
                <a:tailEnd/>
              </a:ln>
            </p:spPr>
            <p:txBody>
              <a:bodyPr>
                <a:prstTxWarp prst="textNoShape">
                  <a:avLst/>
                </a:prstTxWarp>
              </a:bodyPr>
              <a:lstStyle/>
              <a:p>
                <a:endParaRPr lang="en-US"/>
              </a:p>
            </p:txBody>
          </p:sp>
          <p:sp>
            <p:nvSpPr>
              <p:cNvPr id="73204" name="Freeform 476"/>
              <p:cNvSpPr>
                <a:spLocks/>
              </p:cNvSpPr>
              <p:nvPr/>
            </p:nvSpPr>
            <p:spPr bwMode="auto">
              <a:xfrm>
                <a:off x="5125" y="2115"/>
                <a:ext cx="4" cy="5"/>
              </a:xfrm>
              <a:custGeom>
                <a:avLst/>
                <a:gdLst>
                  <a:gd name="T0" fmla="*/ 0 w 22"/>
                  <a:gd name="T1" fmla="*/ 4 h 28"/>
                  <a:gd name="T2" fmla="*/ 19 w 22"/>
                  <a:gd name="T3" fmla="*/ 0 h 28"/>
                  <a:gd name="T4" fmla="*/ 22 w 22"/>
                  <a:gd name="T5" fmla="*/ 26 h 28"/>
                  <a:gd name="T6" fmla="*/ 2 w 22"/>
                  <a:gd name="T7" fmla="*/ 28 h 28"/>
                  <a:gd name="T8" fmla="*/ 0 w 22"/>
                  <a:gd name="T9" fmla="*/ 4 h 28"/>
                  <a:gd name="T10" fmla="*/ 0 60000 65536"/>
                  <a:gd name="T11" fmla="*/ 0 60000 65536"/>
                  <a:gd name="T12" fmla="*/ 0 60000 65536"/>
                  <a:gd name="T13" fmla="*/ 0 60000 65536"/>
                  <a:gd name="T14" fmla="*/ 0 60000 65536"/>
                  <a:gd name="T15" fmla="*/ 0 w 22"/>
                  <a:gd name="T16" fmla="*/ 0 h 28"/>
                  <a:gd name="T17" fmla="*/ 22 w 22"/>
                  <a:gd name="T18" fmla="*/ 28 h 28"/>
                </a:gdLst>
                <a:ahLst/>
                <a:cxnLst>
                  <a:cxn ang="T10">
                    <a:pos x="T0" y="T1"/>
                  </a:cxn>
                  <a:cxn ang="T11">
                    <a:pos x="T2" y="T3"/>
                  </a:cxn>
                  <a:cxn ang="T12">
                    <a:pos x="T4" y="T5"/>
                  </a:cxn>
                  <a:cxn ang="T13">
                    <a:pos x="T6" y="T7"/>
                  </a:cxn>
                  <a:cxn ang="T14">
                    <a:pos x="T8" y="T9"/>
                  </a:cxn>
                </a:cxnLst>
                <a:rect l="T15" t="T16" r="T17" b="T18"/>
                <a:pathLst>
                  <a:path w="22" h="28">
                    <a:moveTo>
                      <a:pt x="0" y="4"/>
                    </a:moveTo>
                    <a:lnTo>
                      <a:pt x="19" y="0"/>
                    </a:lnTo>
                    <a:lnTo>
                      <a:pt x="22" y="26"/>
                    </a:lnTo>
                    <a:lnTo>
                      <a:pt x="2" y="28"/>
                    </a:lnTo>
                    <a:lnTo>
                      <a:pt x="0" y="4"/>
                    </a:lnTo>
                    <a:close/>
                  </a:path>
                </a:pathLst>
              </a:custGeom>
              <a:noFill/>
              <a:ln w="9525">
                <a:noFill/>
                <a:round/>
                <a:headEnd/>
                <a:tailEnd/>
              </a:ln>
            </p:spPr>
            <p:txBody>
              <a:bodyPr>
                <a:prstTxWarp prst="textNoShape">
                  <a:avLst/>
                </a:prstTxWarp>
              </a:bodyPr>
              <a:lstStyle/>
              <a:p>
                <a:endParaRPr lang="en-US"/>
              </a:p>
            </p:txBody>
          </p:sp>
          <p:sp>
            <p:nvSpPr>
              <p:cNvPr id="73205" name="Freeform 477"/>
              <p:cNvSpPr>
                <a:spLocks/>
              </p:cNvSpPr>
              <p:nvPr/>
            </p:nvSpPr>
            <p:spPr bwMode="auto">
              <a:xfrm>
                <a:off x="5125" y="2120"/>
                <a:ext cx="5" cy="7"/>
              </a:xfrm>
              <a:custGeom>
                <a:avLst/>
                <a:gdLst>
                  <a:gd name="T0" fmla="*/ 0 w 26"/>
                  <a:gd name="T1" fmla="*/ 2 h 34"/>
                  <a:gd name="T2" fmla="*/ 20 w 26"/>
                  <a:gd name="T3" fmla="*/ 0 h 34"/>
                  <a:gd name="T4" fmla="*/ 26 w 26"/>
                  <a:gd name="T5" fmla="*/ 29 h 34"/>
                  <a:gd name="T6" fmla="*/ 5 w 26"/>
                  <a:gd name="T7" fmla="*/ 34 h 34"/>
                  <a:gd name="T8" fmla="*/ 0 w 26"/>
                  <a:gd name="T9" fmla="*/ 2 h 34"/>
                  <a:gd name="T10" fmla="*/ 0 60000 65536"/>
                  <a:gd name="T11" fmla="*/ 0 60000 65536"/>
                  <a:gd name="T12" fmla="*/ 0 60000 65536"/>
                  <a:gd name="T13" fmla="*/ 0 60000 65536"/>
                  <a:gd name="T14" fmla="*/ 0 60000 65536"/>
                  <a:gd name="T15" fmla="*/ 0 w 26"/>
                  <a:gd name="T16" fmla="*/ 0 h 34"/>
                  <a:gd name="T17" fmla="*/ 26 w 26"/>
                  <a:gd name="T18" fmla="*/ 34 h 34"/>
                </a:gdLst>
                <a:ahLst/>
                <a:cxnLst>
                  <a:cxn ang="T10">
                    <a:pos x="T0" y="T1"/>
                  </a:cxn>
                  <a:cxn ang="T11">
                    <a:pos x="T2" y="T3"/>
                  </a:cxn>
                  <a:cxn ang="T12">
                    <a:pos x="T4" y="T5"/>
                  </a:cxn>
                  <a:cxn ang="T13">
                    <a:pos x="T6" y="T7"/>
                  </a:cxn>
                  <a:cxn ang="T14">
                    <a:pos x="T8" y="T9"/>
                  </a:cxn>
                </a:cxnLst>
                <a:rect l="T15" t="T16" r="T17" b="T18"/>
                <a:pathLst>
                  <a:path w="26" h="34">
                    <a:moveTo>
                      <a:pt x="0" y="2"/>
                    </a:moveTo>
                    <a:lnTo>
                      <a:pt x="20" y="0"/>
                    </a:lnTo>
                    <a:lnTo>
                      <a:pt x="26" y="29"/>
                    </a:lnTo>
                    <a:lnTo>
                      <a:pt x="5" y="34"/>
                    </a:lnTo>
                    <a:lnTo>
                      <a:pt x="0" y="2"/>
                    </a:lnTo>
                    <a:close/>
                  </a:path>
                </a:pathLst>
              </a:custGeom>
              <a:noFill/>
              <a:ln w="9525">
                <a:noFill/>
                <a:round/>
                <a:headEnd/>
                <a:tailEnd/>
              </a:ln>
            </p:spPr>
            <p:txBody>
              <a:bodyPr>
                <a:prstTxWarp prst="textNoShape">
                  <a:avLst/>
                </a:prstTxWarp>
              </a:bodyPr>
              <a:lstStyle/>
              <a:p>
                <a:endParaRPr lang="en-US"/>
              </a:p>
            </p:txBody>
          </p:sp>
          <p:sp>
            <p:nvSpPr>
              <p:cNvPr id="73206" name="Freeform 478"/>
              <p:cNvSpPr>
                <a:spLocks/>
              </p:cNvSpPr>
              <p:nvPr/>
            </p:nvSpPr>
            <p:spPr bwMode="auto">
              <a:xfrm>
                <a:off x="5126" y="2126"/>
                <a:ext cx="6" cy="7"/>
              </a:xfrm>
              <a:custGeom>
                <a:avLst/>
                <a:gdLst>
                  <a:gd name="T0" fmla="*/ 0 w 30"/>
                  <a:gd name="T1" fmla="*/ 5 h 37"/>
                  <a:gd name="T2" fmla="*/ 21 w 30"/>
                  <a:gd name="T3" fmla="*/ 0 h 37"/>
                  <a:gd name="T4" fmla="*/ 30 w 30"/>
                  <a:gd name="T5" fmla="*/ 35 h 37"/>
                  <a:gd name="T6" fmla="*/ 10 w 30"/>
                  <a:gd name="T7" fmla="*/ 37 h 37"/>
                  <a:gd name="T8" fmla="*/ 0 w 30"/>
                  <a:gd name="T9" fmla="*/ 5 h 37"/>
                  <a:gd name="T10" fmla="*/ 0 60000 65536"/>
                  <a:gd name="T11" fmla="*/ 0 60000 65536"/>
                  <a:gd name="T12" fmla="*/ 0 60000 65536"/>
                  <a:gd name="T13" fmla="*/ 0 60000 65536"/>
                  <a:gd name="T14" fmla="*/ 0 60000 65536"/>
                  <a:gd name="T15" fmla="*/ 0 w 30"/>
                  <a:gd name="T16" fmla="*/ 0 h 37"/>
                  <a:gd name="T17" fmla="*/ 30 w 30"/>
                  <a:gd name="T18" fmla="*/ 37 h 37"/>
                </a:gdLst>
                <a:ahLst/>
                <a:cxnLst>
                  <a:cxn ang="T10">
                    <a:pos x="T0" y="T1"/>
                  </a:cxn>
                  <a:cxn ang="T11">
                    <a:pos x="T2" y="T3"/>
                  </a:cxn>
                  <a:cxn ang="T12">
                    <a:pos x="T4" y="T5"/>
                  </a:cxn>
                  <a:cxn ang="T13">
                    <a:pos x="T6" y="T7"/>
                  </a:cxn>
                  <a:cxn ang="T14">
                    <a:pos x="T8" y="T9"/>
                  </a:cxn>
                </a:cxnLst>
                <a:rect l="T15" t="T16" r="T17" b="T18"/>
                <a:pathLst>
                  <a:path w="30" h="37">
                    <a:moveTo>
                      <a:pt x="0" y="5"/>
                    </a:moveTo>
                    <a:lnTo>
                      <a:pt x="21" y="0"/>
                    </a:lnTo>
                    <a:lnTo>
                      <a:pt x="30" y="35"/>
                    </a:lnTo>
                    <a:lnTo>
                      <a:pt x="10" y="37"/>
                    </a:lnTo>
                    <a:lnTo>
                      <a:pt x="0" y="5"/>
                    </a:lnTo>
                    <a:close/>
                  </a:path>
                </a:pathLst>
              </a:custGeom>
              <a:noFill/>
              <a:ln w="9525">
                <a:noFill/>
                <a:round/>
                <a:headEnd/>
                <a:tailEnd/>
              </a:ln>
            </p:spPr>
            <p:txBody>
              <a:bodyPr>
                <a:prstTxWarp prst="textNoShape">
                  <a:avLst/>
                </a:prstTxWarp>
              </a:bodyPr>
              <a:lstStyle/>
              <a:p>
                <a:endParaRPr lang="en-US"/>
              </a:p>
            </p:txBody>
          </p:sp>
          <p:sp>
            <p:nvSpPr>
              <p:cNvPr id="73207" name="Freeform 479"/>
              <p:cNvSpPr>
                <a:spLocks/>
              </p:cNvSpPr>
              <p:nvPr/>
            </p:nvSpPr>
            <p:spPr bwMode="auto">
              <a:xfrm>
                <a:off x="5128" y="2133"/>
                <a:ext cx="6" cy="8"/>
              </a:xfrm>
              <a:custGeom>
                <a:avLst/>
                <a:gdLst>
                  <a:gd name="T0" fmla="*/ 0 w 28"/>
                  <a:gd name="T1" fmla="*/ 2 h 39"/>
                  <a:gd name="T2" fmla="*/ 20 w 28"/>
                  <a:gd name="T3" fmla="*/ 0 h 39"/>
                  <a:gd name="T4" fmla="*/ 28 w 28"/>
                  <a:gd name="T5" fmla="*/ 31 h 39"/>
                  <a:gd name="T6" fmla="*/ 9 w 28"/>
                  <a:gd name="T7" fmla="*/ 39 h 39"/>
                  <a:gd name="T8" fmla="*/ 9 w 28"/>
                  <a:gd name="T9" fmla="*/ 37 h 39"/>
                  <a:gd name="T10" fmla="*/ 0 w 28"/>
                  <a:gd name="T11" fmla="*/ 2 h 39"/>
                  <a:gd name="T12" fmla="*/ 0 60000 65536"/>
                  <a:gd name="T13" fmla="*/ 0 60000 65536"/>
                  <a:gd name="T14" fmla="*/ 0 60000 65536"/>
                  <a:gd name="T15" fmla="*/ 0 60000 65536"/>
                  <a:gd name="T16" fmla="*/ 0 60000 65536"/>
                  <a:gd name="T17" fmla="*/ 0 60000 65536"/>
                  <a:gd name="T18" fmla="*/ 0 w 28"/>
                  <a:gd name="T19" fmla="*/ 0 h 39"/>
                  <a:gd name="T20" fmla="*/ 28 w 28"/>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28" h="39">
                    <a:moveTo>
                      <a:pt x="0" y="2"/>
                    </a:moveTo>
                    <a:lnTo>
                      <a:pt x="20" y="0"/>
                    </a:lnTo>
                    <a:lnTo>
                      <a:pt x="28" y="31"/>
                    </a:lnTo>
                    <a:lnTo>
                      <a:pt x="9" y="39"/>
                    </a:lnTo>
                    <a:lnTo>
                      <a:pt x="9" y="37"/>
                    </a:lnTo>
                    <a:lnTo>
                      <a:pt x="0" y="2"/>
                    </a:lnTo>
                    <a:close/>
                  </a:path>
                </a:pathLst>
              </a:custGeom>
              <a:noFill/>
              <a:ln w="9525">
                <a:noFill/>
                <a:round/>
                <a:headEnd/>
                <a:tailEnd/>
              </a:ln>
            </p:spPr>
            <p:txBody>
              <a:bodyPr>
                <a:prstTxWarp prst="textNoShape">
                  <a:avLst/>
                </a:prstTxWarp>
              </a:bodyPr>
              <a:lstStyle/>
              <a:p>
                <a:endParaRPr lang="en-US"/>
              </a:p>
            </p:txBody>
          </p:sp>
          <p:sp>
            <p:nvSpPr>
              <p:cNvPr id="73208" name="Freeform 480"/>
              <p:cNvSpPr>
                <a:spLocks/>
              </p:cNvSpPr>
              <p:nvPr/>
            </p:nvSpPr>
            <p:spPr bwMode="auto">
              <a:xfrm>
                <a:off x="5130" y="2139"/>
                <a:ext cx="6" cy="9"/>
              </a:xfrm>
              <a:custGeom>
                <a:avLst/>
                <a:gdLst>
                  <a:gd name="T0" fmla="*/ 0 w 30"/>
                  <a:gd name="T1" fmla="*/ 8 h 44"/>
                  <a:gd name="T2" fmla="*/ 19 w 30"/>
                  <a:gd name="T3" fmla="*/ 0 h 44"/>
                  <a:gd name="T4" fmla="*/ 30 w 30"/>
                  <a:gd name="T5" fmla="*/ 38 h 44"/>
                  <a:gd name="T6" fmla="*/ 13 w 30"/>
                  <a:gd name="T7" fmla="*/ 44 h 44"/>
                  <a:gd name="T8" fmla="*/ 0 w 30"/>
                  <a:gd name="T9" fmla="*/ 8 h 44"/>
                  <a:gd name="T10" fmla="*/ 0 60000 65536"/>
                  <a:gd name="T11" fmla="*/ 0 60000 65536"/>
                  <a:gd name="T12" fmla="*/ 0 60000 65536"/>
                  <a:gd name="T13" fmla="*/ 0 60000 65536"/>
                  <a:gd name="T14" fmla="*/ 0 60000 65536"/>
                  <a:gd name="T15" fmla="*/ 0 w 30"/>
                  <a:gd name="T16" fmla="*/ 0 h 44"/>
                  <a:gd name="T17" fmla="*/ 30 w 30"/>
                  <a:gd name="T18" fmla="*/ 44 h 44"/>
                </a:gdLst>
                <a:ahLst/>
                <a:cxnLst>
                  <a:cxn ang="T10">
                    <a:pos x="T0" y="T1"/>
                  </a:cxn>
                  <a:cxn ang="T11">
                    <a:pos x="T2" y="T3"/>
                  </a:cxn>
                  <a:cxn ang="T12">
                    <a:pos x="T4" y="T5"/>
                  </a:cxn>
                  <a:cxn ang="T13">
                    <a:pos x="T6" y="T7"/>
                  </a:cxn>
                  <a:cxn ang="T14">
                    <a:pos x="T8" y="T9"/>
                  </a:cxn>
                </a:cxnLst>
                <a:rect l="T15" t="T16" r="T17" b="T18"/>
                <a:pathLst>
                  <a:path w="30" h="44">
                    <a:moveTo>
                      <a:pt x="0" y="8"/>
                    </a:moveTo>
                    <a:lnTo>
                      <a:pt x="19" y="0"/>
                    </a:lnTo>
                    <a:lnTo>
                      <a:pt x="30" y="38"/>
                    </a:lnTo>
                    <a:lnTo>
                      <a:pt x="13" y="44"/>
                    </a:lnTo>
                    <a:lnTo>
                      <a:pt x="0" y="8"/>
                    </a:lnTo>
                    <a:close/>
                  </a:path>
                </a:pathLst>
              </a:custGeom>
              <a:noFill/>
              <a:ln w="9525">
                <a:noFill/>
                <a:round/>
                <a:headEnd/>
                <a:tailEnd/>
              </a:ln>
            </p:spPr>
            <p:txBody>
              <a:bodyPr>
                <a:prstTxWarp prst="textNoShape">
                  <a:avLst/>
                </a:prstTxWarp>
              </a:bodyPr>
              <a:lstStyle/>
              <a:p>
                <a:endParaRPr lang="en-US"/>
              </a:p>
            </p:txBody>
          </p:sp>
          <p:sp>
            <p:nvSpPr>
              <p:cNvPr id="73209" name="Freeform 481"/>
              <p:cNvSpPr>
                <a:spLocks/>
              </p:cNvSpPr>
              <p:nvPr/>
            </p:nvSpPr>
            <p:spPr bwMode="auto">
              <a:xfrm>
                <a:off x="5133" y="2147"/>
                <a:ext cx="7" cy="8"/>
              </a:xfrm>
              <a:custGeom>
                <a:avLst/>
                <a:gdLst>
                  <a:gd name="T0" fmla="*/ 0 w 35"/>
                  <a:gd name="T1" fmla="*/ 6 h 43"/>
                  <a:gd name="T2" fmla="*/ 17 w 35"/>
                  <a:gd name="T3" fmla="*/ 0 h 43"/>
                  <a:gd name="T4" fmla="*/ 35 w 35"/>
                  <a:gd name="T5" fmla="*/ 32 h 43"/>
                  <a:gd name="T6" fmla="*/ 15 w 35"/>
                  <a:gd name="T7" fmla="*/ 43 h 43"/>
                  <a:gd name="T8" fmla="*/ 15 w 35"/>
                  <a:gd name="T9" fmla="*/ 40 h 43"/>
                  <a:gd name="T10" fmla="*/ 0 w 35"/>
                  <a:gd name="T11" fmla="*/ 6 h 43"/>
                  <a:gd name="T12" fmla="*/ 0 60000 65536"/>
                  <a:gd name="T13" fmla="*/ 0 60000 65536"/>
                  <a:gd name="T14" fmla="*/ 0 60000 65536"/>
                  <a:gd name="T15" fmla="*/ 0 60000 65536"/>
                  <a:gd name="T16" fmla="*/ 0 60000 65536"/>
                  <a:gd name="T17" fmla="*/ 0 60000 65536"/>
                  <a:gd name="T18" fmla="*/ 0 w 35"/>
                  <a:gd name="T19" fmla="*/ 0 h 43"/>
                  <a:gd name="T20" fmla="*/ 35 w 3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5" h="43">
                    <a:moveTo>
                      <a:pt x="0" y="6"/>
                    </a:moveTo>
                    <a:lnTo>
                      <a:pt x="17" y="0"/>
                    </a:lnTo>
                    <a:lnTo>
                      <a:pt x="35" y="32"/>
                    </a:lnTo>
                    <a:lnTo>
                      <a:pt x="15" y="43"/>
                    </a:lnTo>
                    <a:lnTo>
                      <a:pt x="15" y="40"/>
                    </a:lnTo>
                    <a:lnTo>
                      <a:pt x="0" y="6"/>
                    </a:lnTo>
                    <a:close/>
                  </a:path>
                </a:pathLst>
              </a:custGeom>
              <a:noFill/>
              <a:ln w="9525">
                <a:noFill/>
                <a:round/>
                <a:headEnd/>
                <a:tailEnd/>
              </a:ln>
            </p:spPr>
            <p:txBody>
              <a:bodyPr>
                <a:prstTxWarp prst="textNoShape">
                  <a:avLst/>
                </a:prstTxWarp>
              </a:bodyPr>
              <a:lstStyle/>
              <a:p>
                <a:endParaRPr lang="en-US"/>
              </a:p>
            </p:txBody>
          </p:sp>
          <p:sp>
            <p:nvSpPr>
              <p:cNvPr id="73210" name="Freeform 482"/>
              <p:cNvSpPr>
                <a:spLocks/>
              </p:cNvSpPr>
              <p:nvPr/>
            </p:nvSpPr>
            <p:spPr bwMode="auto">
              <a:xfrm>
                <a:off x="5136" y="2153"/>
                <a:ext cx="7" cy="9"/>
              </a:xfrm>
              <a:custGeom>
                <a:avLst/>
                <a:gdLst>
                  <a:gd name="T0" fmla="*/ 0 w 37"/>
                  <a:gd name="T1" fmla="*/ 11 h 45"/>
                  <a:gd name="T2" fmla="*/ 20 w 37"/>
                  <a:gd name="T3" fmla="*/ 0 h 45"/>
                  <a:gd name="T4" fmla="*/ 37 w 37"/>
                  <a:gd name="T5" fmla="*/ 34 h 45"/>
                  <a:gd name="T6" fmla="*/ 20 w 37"/>
                  <a:gd name="T7" fmla="*/ 45 h 45"/>
                  <a:gd name="T8" fmla="*/ 20 w 37"/>
                  <a:gd name="T9" fmla="*/ 43 h 45"/>
                  <a:gd name="T10" fmla="*/ 0 w 37"/>
                  <a:gd name="T11" fmla="*/ 11 h 45"/>
                  <a:gd name="T12" fmla="*/ 0 60000 65536"/>
                  <a:gd name="T13" fmla="*/ 0 60000 65536"/>
                  <a:gd name="T14" fmla="*/ 0 60000 65536"/>
                  <a:gd name="T15" fmla="*/ 0 60000 65536"/>
                  <a:gd name="T16" fmla="*/ 0 60000 65536"/>
                  <a:gd name="T17" fmla="*/ 0 60000 65536"/>
                  <a:gd name="T18" fmla="*/ 0 w 37"/>
                  <a:gd name="T19" fmla="*/ 0 h 45"/>
                  <a:gd name="T20" fmla="*/ 37 w 3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37" h="45">
                    <a:moveTo>
                      <a:pt x="0" y="11"/>
                    </a:moveTo>
                    <a:lnTo>
                      <a:pt x="20" y="0"/>
                    </a:lnTo>
                    <a:lnTo>
                      <a:pt x="37" y="34"/>
                    </a:lnTo>
                    <a:lnTo>
                      <a:pt x="20" y="45"/>
                    </a:lnTo>
                    <a:lnTo>
                      <a:pt x="20" y="43"/>
                    </a:lnTo>
                    <a:lnTo>
                      <a:pt x="0" y="11"/>
                    </a:lnTo>
                    <a:close/>
                  </a:path>
                </a:pathLst>
              </a:custGeom>
              <a:noFill/>
              <a:ln w="9525">
                <a:noFill/>
                <a:round/>
                <a:headEnd/>
                <a:tailEnd/>
              </a:ln>
            </p:spPr>
            <p:txBody>
              <a:bodyPr>
                <a:prstTxWarp prst="textNoShape">
                  <a:avLst/>
                </a:prstTxWarp>
              </a:bodyPr>
              <a:lstStyle/>
              <a:p>
                <a:endParaRPr lang="en-US"/>
              </a:p>
            </p:txBody>
          </p:sp>
          <p:sp>
            <p:nvSpPr>
              <p:cNvPr id="73211" name="Freeform 483"/>
              <p:cNvSpPr>
                <a:spLocks/>
              </p:cNvSpPr>
              <p:nvPr/>
            </p:nvSpPr>
            <p:spPr bwMode="auto">
              <a:xfrm>
                <a:off x="5140" y="2160"/>
                <a:ext cx="7" cy="8"/>
              </a:xfrm>
              <a:custGeom>
                <a:avLst/>
                <a:gdLst>
                  <a:gd name="T0" fmla="*/ 0 w 38"/>
                  <a:gd name="T1" fmla="*/ 11 h 40"/>
                  <a:gd name="T2" fmla="*/ 17 w 38"/>
                  <a:gd name="T3" fmla="*/ 0 h 40"/>
                  <a:gd name="T4" fmla="*/ 38 w 38"/>
                  <a:gd name="T5" fmla="*/ 29 h 40"/>
                  <a:gd name="T6" fmla="*/ 23 w 38"/>
                  <a:gd name="T7" fmla="*/ 40 h 40"/>
                  <a:gd name="T8" fmla="*/ 0 w 38"/>
                  <a:gd name="T9" fmla="*/ 11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0" y="11"/>
                    </a:moveTo>
                    <a:lnTo>
                      <a:pt x="17" y="0"/>
                    </a:lnTo>
                    <a:lnTo>
                      <a:pt x="38" y="29"/>
                    </a:lnTo>
                    <a:lnTo>
                      <a:pt x="23" y="40"/>
                    </a:lnTo>
                    <a:lnTo>
                      <a:pt x="0" y="11"/>
                    </a:lnTo>
                    <a:close/>
                  </a:path>
                </a:pathLst>
              </a:custGeom>
              <a:noFill/>
              <a:ln w="9525">
                <a:noFill/>
                <a:round/>
                <a:headEnd/>
                <a:tailEnd/>
              </a:ln>
            </p:spPr>
            <p:txBody>
              <a:bodyPr>
                <a:prstTxWarp prst="textNoShape">
                  <a:avLst/>
                </a:prstTxWarp>
              </a:bodyPr>
              <a:lstStyle/>
              <a:p>
                <a:endParaRPr lang="en-US"/>
              </a:p>
            </p:txBody>
          </p:sp>
          <p:sp>
            <p:nvSpPr>
              <p:cNvPr id="73212" name="Freeform 484"/>
              <p:cNvSpPr>
                <a:spLocks/>
              </p:cNvSpPr>
              <p:nvPr/>
            </p:nvSpPr>
            <p:spPr bwMode="auto">
              <a:xfrm>
                <a:off x="5144" y="2166"/>
                <a:ext cx="8" cy="8"/>
              </a:xfrm>
              <a:custGeom>
                <a:avLst/>
                <a:gdLst>
                  <a:gd name="T0" fmla="*/ 0 w 41"/>
                  <a:gd name="T1" fmla="*/ 11 h 40"/>
                  <a:gd name="T2" fmla="*/ 15 w 41"/>
                  <a:gd name="T3" fmla="*/ 0 h 40"/>
                  <a:gd name="T4" fmla="*/ 41 w 41"/>
                  <a:gd name="T5" fmla="*/ 23 h 40"/>
                  <a:gd name="T6" fmla="*/ 28 w 41"/>
                  <a:gd name="T7" fmla="*/ 40 h 40"/>
                  <a:gd name="T8" fmla="*/ 26 w 41"/>
                  <a:gd name="T9" fmla="*/ 37 h 40"/>
                  <a:gd name="T10" fmla="*/ 0 w 41"/>
                  <a:gd name="T11" fmla="*/ 11 h 40"/>
                  <a:gd name="T12" fmla="*/ 0 60000 65536"/>
                  <a:gd name="T13" fmla="*/ 0 60000 65536"/>
                  <a:gd name="T14" fmla="*/ 0 60000 65536"/>
                  <a:gd name="T15" fmla="*/ 0 60000 65536"/>
                  <a:gd name="T16" fmla="*/ 0 60000 65536"/>
                  <a:gd name="T17" fmla="*/ 0 60000 65536"/>
                  <a:gd name="T18" fmla="*/ 0 w 41"/>
                  <a:gd name="T19" fmla="*/ 0 h 40"/>
                  <a:gd name="T20" fmla="*/ 41 w 41"/>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1" h="40">
                    <a:moveTo>
                      <a:pt x="0" y="11"/>
                    </a:moveTo>
                    <a:lnTo>
                      <a:pt x="15" y="0"/>
                    </a:lnTo>
                    <a:lnTo>
                      <a:pt x="41" y="23"/>
                    </a:lnTo>
                    <a:lnTo>
                      <a:pt x="28" y="40"/>
                    </a:lnTo>
                    <a:lnTo>
                      <a:pt x="26" y="37"/>
                    </a:lnTo>
                    <a:lnTo>
                      <a:pt x="0" y="11"/>
                    </a:lnTo>
                    <a:close/>
                  </a:path>
                </a:pathLst>
              </a:custGeom>
              <a:noFill/>
              <a:ln w="9525">
                <a:noFill/>
                <a:round/>
                <a:headEnd/>
                <a:tailEnd/>
              </a:ln>
            </p:spPr>
            <p:txBody>
              <a:bodyPr>
                <a:prstTxWarp prst="textNoShape">
                  <a:avLst/>
                </a:prstTxWarp>
              </a:bodyPr>
              <a:lstStyle/>
              <a:p>
                <a:endParaRPr lang="en-US"/>
              </a:p>
            </p:txBody>
          </p:sp>
          <p:sp>
            <p:nvSpPr>
              <p:cNvPr id="73213" name="Freeform 485"/>
              <p:cNvSpPr>
                <a:spLocks/>
              </p:cNvSpPr>
              <p:nvPr/>
            </p:nvSpPr>
            <p:spPr bwMode="auto">
              <a:xfrm>
                <a:off x="5150" y="2170"/>
                <a:ext cx="5" cy="6"/>
              </a:xfrm>
              <a:custGeom>
                <a:avLst/>
                <a:gdLst>
                  <a:gd name="T0" fmla="*/ 0 w 27"/>
                  <a:gd name="T1" fmla="*/ 17 h 28"/>
                  <a:gd name="T2" fmla="*/ 13 w 27"/>
                  <a:gd name="T3" fmla="*/ 0 h 28"/>
                  <a:gd name="T4" fmla="*/ 27 w 27"/>
                  <a:gd name="T5" fmla="*/ 11 h 28"/>
                  <a:gd name="T6" fmla="*/ 15 w 27"/>
                  <a:gd name="T7" fmla="*/ 28 h 28"/>
                  <a:gd name="T8" fmla="*/ 0 w 27"/>
                  <a:gd name="T9" fmla="*/ 17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0" y="17"/>
                    </a:moveTo>
                    <a:lnTo>
                      <a:pt x="13" y="0"/>
                    </a:lnTo>
                    <a:lnTo>
                      <a:pt x="27" y="11"/>
                    </a:lnTo>
                    <a:lnTo>
                      <a:pt x="15" y="28"/>
                    </a:lnTo>
                    <a:lnTo>
                      <a:pt x="0" y="17"/>
                    </a:lnTo>
                    <a:close/>
                  </a:path>
                </a:pathLst>
              </a:custGeom>
              <a:noFill/>
              <a:ln w="9525">
                <a:noFill/>
                <a:round/>
                <a:headEnd/>
                <a:tailEnd/>
              </a:ln>
            </p:spPr>
            <p:txBody>
              <a:bodyPr>
                <a:prstTxWarp prst="textNoShape">
                  <a:avLst/>
                </a:prstTxWarp>
              </a:bodyPr>
              <a:lstStyle/>
              <a:p>
                <a:endParaRPr lang="en-US"/>
              </a:p>
            </p:txBody>
          </p:sp>
          <p:sp>
            <p:nvSpPr>
              <p:cNvPr id="73214" name="Freeform 486"/>
              <p:cNvSpPr>
                <a:spLocks/>
              </p:cNvSpPr>
              <p:nvPr/>
            </p:nvSpPr>
            <p:spPr bwMode="auto">
              <a:xfrm>
                <a:off x="5153" y="2172"/>
                <a:ext cx="5" cy="6"/>
              </a:xfrm>
              <a:custGeom>
                <a:avLst/>
                <a:gdLst>
                  <a:gd name="T0" fmla="*/ 0 w 26"/>
                  <a:gd name="T1" fmla="*/ 17 h 26"/>
                  <a:gd name="T2" fmla="*/ 12 w 26"/>
                  <a:gd name="T3" fmla="*/ 0 h 26"/>
                  <a:gd name="T4" fmla="*/ 26 w 26"/>
                  <a:gd name="T5" fmla="*/ 9 h 26"/>
                  <a:gd name="T6" fmla="*/ 17 w 26"/>
                  <a:gd name="T7" fmla="*/ 26 h 26"/>
                  <a:gd name="T8" fmla="*/ 0 w 26"/>
                  <a:gd name="T9" fmla="*/ 17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7"/>
                    </a:moveTo>
                    <a:lnTo>
                      <a:pt x="12" y="0"/>
                    </a:lnTo>
                    <a:lnTo>
                      <a:pt x="26" y="9"/>
                    </a:lnTo>
                    <a:lnTo>
                      <a:pt x="17" y="26"/>
                    </a:lnTo>
                    <a:lnTo>
                      <a:pt x="0" y="17"/>
                    </a:lnTo>
                    <a:close/>
                  </a:path>
                </a:pathLst>
              </a:custGeom>
              <a:noFill/>
              <a:ln w="9525">
                <a:noFill/>
                <a:round/>
                <a:headEnd/>
                <a:tailEnd/>
              </a:ln>
            </p:spPr>
            <p:txBody>
              <a:bodyPr>
                <a:prstTxWarp prst="textNoShape">
                  <a:avLst/>
                </a:prstTxWarp>
              </a:bodyPr>
              <a:lstStyle/>
              <a:p>
                <a:endParaRPr lang="en-US"/>
              </a:p>
            </p:txBody>
          </p:sp>
          <p:sp>
            <p:nvSpPr>
              <p:cNvPr id="73215" name="Freeform 487"/>
              <p:cNvSpPr>
                <a:spLocks/>
              </p:cNvSpPr>
              <p:nvPr/>
            </p:nvSpPr>
            <p:spPr bwMode="auto">
              <a:xfrm>
                <a:off x="5156" y="2174"/>
                <a:ext cx="5" cy="5"/>
              </a:xfrm>
              <a:custGeom>
                <a:avLst/>
                <a:gdLst>
                  <a:gd name="T0" fmla="*/ 0 w 26"/>
                  <a:gd name="T1" fmla="*/ 17 h 25"/>
                  <a:gd name="T2" fmla="*/ 9 w 26"/>
                  <a:gd name="T3" fmla="*/ 0 h 25"/>
                  <a:gd name="T4" fmla="*/ 26 w 26"/>
                  <a:gd name="T5" fmla="*/ 6 h 25"/>
                  <a:gd name="T6" fmla="*/ 18 w 26"/>
                  <a:gd name="T7" fmla="*/ 25 h 25"/>
                  <a:gd name="T8" fmla="*/ 0 w 26"/>
                  <a:gd name="T9" fmla="*/ 17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0" y="17"/>
                    </a:moveTo>
                    <a:lnTo>
                      <a:pt x="9" y="0"/>
                    </a:lnTo>
                    <a:lnTo>
                      <a:pt x="26" y="6"/>
                    </a:lnTo>
                    <a:lnTo>
                      <a:pt x="18" y="25"/>
                    </a:lnTo>
                    <a:lnTo>
                      <a:pt x="0" y="17"/>
                    </a:lnTo>
                    <a:close/>
                  </a:path>
                </a:pathLst>
              </a:custGeom>
              <a:noFill/>
              <a:ln w="9525">
                <a:noFill/>
                <a:round/>
                <a:headEnd/>
                <a:tailEnd/>
              </a:ln>
            </p:spPr>
            <p:txBody>
              <a:bodyPr>
                <a:prstTxWarp prst="textNoShape">
                  <a:avLst/>
                </a:prstTxWarp>
              </a:bodyPr>
              <a:lstStyle/>
              <a:p>
                <a:endParaRPr lang="en-US"/>
              </a:p>
            </p:txBody>
          </p:sp>
          <p:sp>
            <p:nvSpPr>
              <p:cNvPr id="73216" name="Freeform 488"/>
              <p:cNvSpPr>
                <a:spLocks/>
              </p:cNvSpPr>
              <p:nvPr/>
            </p:nvSpPr>
            <p:spPr bwMode="auto">
              <a:xfrm>
                <a:off x="5160" y="2175"/>
                <a:ext cx="4" cy="6"/>
              </a:xfrm>
              <a:custGeom>
                <a:avLst/>
                <a:gdLst>
                  <a:gd name="T0" fmla="*/ 0 w 23"/>
                  <a:gd name="T1" fmla="*/ 19 h 26"/>
                  <a:gd name="T2" fmla="*/ 8 w 23"/>
                  <a:gd name="T3" fmla="*/ 0 h 26"/>
                  <a:gd name="T4" fmla="*/ 23 w 23"/>
                  <a:gd name="T5" fmla="*/ 6 h 26"/>
                  <a:gd name="T6" fmla="*/ 20 w 23"/>
                  <a:gd name="T7" fmla="*/ 26 h 26"/>
                  <a:gd name="T8" fmla="*/ 0 w 23"/>
                  <a:gd name="T9" fmla="*/ 19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0" y="19"/>
                    </a:moveTo>
                    <a:lnTo>
                      <a:pt x="8" y="0"/>
                    </a:lnTo>
                    <a:lnTo>
                      <a:pt x="23" y="6"/>
                    </a:lnTo>
                    <a:lnTo>
                      <a:pt x="20" y="26"/>
                    </a:lnTo>
                    <a:lnTo>
                      <a:pt x="0" y="19"/>
                    </a:lnTo>
                    <a:close/>
                  </a:path>
                </a:pathLst>
              </a:custGeom>
              <a:noFill/>
              <a:ln w="9525">
                <a:noFill/>
                <a:round/>
                <a:headEnd/>
                <a:tailEnd/>
              </a:ln>
            </p:spPr>
            <p:txBody>
              <a:bodyPr>
                <a:prstTxWarp prst="textNoShape">
                  <a:avLst/>
                </a:prstTxWarp>
              </a:bodyPr>
              <a:lstStyle/>
              <a:p>
                <a:endParaRPr lang="en-US"/>
              </a:p>
            </p:txBody>
          </p:sp>
          <p:sp>
            <p:nvSpPr>
              <p:cNvPr id="73217" name="Freeform 489"/>
              <p:cNvSpPr>
                <a:spLocks/>
              </p:cNvSpPr>
              <p:nvPr/>
            </p:nvSpPr>
            <p:spPr bwMode="auto">
              <a:xfrm>
                <a:off x="5164" y="2177"/>
                <a:ext cx="4" cy="4"/>
              </a:xfrm>
              <a:custGeom>
                <a:avLst/>
                <a:gdLst>
                  <a:gd name="T0" fmla="*/ 0 w 23"/>
                  <a:gd name="T1" fmla="*/ 20 h 22"/>
                  <a:gd name="T2" fmla="*/ 3 w 23"/>
                  <a:gd name="T3" fmla="*/ 0 h 22"/>
                  <a:gd name="T4" fmla="*/ 23 w 23"/>
                  <a:gd name="T5" fmla="*/ 2 h 22"/>
                  <a:gd name="T6" fmla="*/ 20 w 23"/>
                  <a:gd name="T7" fmla="*/ 22 h 22"/>
                  <a:gd name="T8" fmla="*/ 0 w 23"/>
                  <a:gd name="T9" fmla="*/ 20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0" y="20"/>
                    </a:moveTo>
                    <a:lnTo>
                      <a:pt x="3" y="0"/>
                    </a:lnTo>
                    <a:lnTo>
                      <a:pt x="23" y="2"/>
                    </a:lnTo>
                    <a:lnTo>
                      <a:pt x="20" y="22"/>
                    </a:lnTo>
                    <a:lnTo>
                      <a:pt x="0" y="20"/>
                    </a:lnTo>
                    <a:close/>
                  </a:path>
                </a:pathLst>
              </a:custGeom>
              <a:noFill/>
              <a:ln w="9525">
                <a:noFill/>
                <a:round/>
                <a:headEnd/>
                <a:tailEnd/>
              </a:ln>
            </p:spPr>
            <p:txBody>
              <a:bodyPr>
                <a:prstTxWarp prst="textNoShape">
                  <a:avLst/>
                </a:prstTxWarp>
              </a:bodyPr>
              <a:lstStyle/>
              <a:p>
                <a:endParaRPr lang="en-US"/>
              </a:p>
            </p:txBody>
          </p:sp>
          <p:sp>
            <p:nvSpPr>
              <p:cNvPr id="73218" name="Freeform 490"/>
              <p:cNvSpPr>
                <a:spLocks/>
              </p:cNvSpPr>
              <p:nvPr/>
            </p:nvSpPr>
            <p:spPr bwMode="auto">
              <a:xfrm>
                <a:off x="5168" y="2177"/>
                <a:ext cx="5" cy="5"/>
              </a:xfrm>
              <a:custGeom>
                <a:avLst/>
                <a:gdLst>
                  <a:gd name="T0" fmla="*/ 0 w 24"/>
                  <a:gd name="T1" fmla="*/ 20 h 24"/>
                  <a:gd name="T2" fmla="*/ 3 w 24"/>
                  <a:gd name="T3" fmla="*/ 0 h 24"/>
                  <a:gd name="T4" fmla="*/ 24 w 24"/>
                  <a:gd name="T5" fmla="*/ 3 h 24"/>
                  <a:gd name="T6" fmla="*/ 24 w 24"/>
                  <a:gd name="T7" fmla="*/ 24 h 24"/>
                  <a:gd name="T8" fmla="*/ 20 w 24"/>
                  <a:gd name="T9" fmla="*/ 24 h 24"/>
                  <a:gd name="T10" fmla="*/ 0 w 24"/>
                  <a:gd name="T11" fmla="*/ 20 h 24"/>
                  <a:gd name="T12" fmla="*/ 0 60000 65536"/>
                  <a:gd name="T13" fmla="*/ 0 60000 65536"/>
                  <a:gd name="T14" fmla="*/ 0 60000 65536"/>
                  <a:gd name="T15" fmla="*/ 0 60000 65536"/>
                  <a:gd name="T16" fmla="*/ 0 60000 65536"/>
                  <a:gd name="T17" fmla="*/ 0 60000 65536"/>
                  <a:gd name="T18" fmla="*/ 0 w 24"/>
                  <a:gd name="T19" fmla="*/ 0 h 24"/>
                  <a:gd name="T20" fmla="*/ 24 w 2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4" h="24">
                    <a:moveTo>
                      <a:pt x="0" y="20"/>
                    </a:moveTo>
                    <a:lnTo>
                      <a:pt x="3" y="0"/>
                    </a:lnTo>
                    <a:lnTo>
                      <a:pt x="24" y="3"/>
                    </a:lnTo>
                    <a:lnTo>
                      <a:pt x="24" y="24"/>
                    </a:lnTo>
                    <a:lnTo>
                      <a:pt x="20" y="24"/>
                    </a:lnTo>
                    <a:lnTo>
                      <a:pt x="0" y="20"/>
                    </a:lnTo>
                    <a:close/>
                  </a:path>
                </a:pathLst>
              </a:custGeom>
              <a:noFill/>
              <a:ln w="9525">
                <a:noFill/>
                <a:round/>
                <a:headEnd/>
                <a:tailEnd/>
              </a:ln>
            </p:spPr>
            <p:txBody>
              <a:bodyPr>
                <a:prstTxWarp prst="textNoShape">
                  <a:avLst/>
                </a:prstTxWarp>
              </a:bodyPr>
              <a:lstStyle/>
              <a:p>
                <a:endParaRPr lang="en-US"/>
              </a:p>
            </p:txBody>
          </p:sp>
          <p:sp>
            <p:nvSpPr>
              <p:cNvPr id="73219" name="Rectangle 491"/>
              <p:cNvSpPr>
                <a:spLocks noChangeArrowheads="1"/>
              </p:cNvSpPr>
              <p:nvPr/>
            </p:nvSpPr>
            <p:spPr bwMode="auto">
              <a:xfrm>
                <a:off x="5173" y="2178"/>
                <a:ext cx="3" cy="4"/>
              </a:xfrm>
              <a:prstGeom prst="rect">
                <a:avLst/>
              </a:prstGeom>
              <a:noFill/>
              <a:ln w="9525">
                <a:noFill/>
                <a:miter lim="800000"/>
                <a:headEnd/>
                <a:tailEnd/>
              </a:ln>
            </p:spPr>
            <p:txBody>
              <a:bodyPr>
                <a:prstTxWarp prst="textNoShape">
                  <a:avLst/>
                </a:prstTxWarp>
              </a:bodyPr>
              <a:lstStyle/>
              <a:p>
                <a:endParaRPr lang="en-US"/>
              </a:p>
            </p:txBody>
          </p:sp>
          <p:sp>
            <p:nvSpPr>
              <p:cNvPr id="73220" name="Freeform 492"/>
              <p:cNvSpPr>
                <a:spLocks/>
              </p:cNvSpPr>
              <p:nvPr/>
            </p:nvSpPr>
            <p:spPr bwMode="auto">
              <a:xfrm>
                <a:off x="5176" y="2177"/>
                <a:ext cx="6" cy="5"/>
              </a:xfrm>
              <a:custGeom>
                <a:avLst/>
                <a:gdLst>
                  <a:gd name="T0" fmla="*/ 0 w 26"/>
                  <a:gd name="T1" fmla="*/ 24 h 24"/>
                  <a:gd name="T2" fmla="*/ 0 w 26"/>
                  <a:gd name="T3" fmla="*/ 3 h 24"/>
                  <a:gd name="T4" fmla="*/ 24 w 26"/>
                  <a:gd name="T5" fmla="*/ 0 h 24"/>
                  <a:gd name="T6" fmla="*/ 26 w 26"/>
                  <a:gd name="T7" fmla="*/ 18 h 24"/>
                  <a:gd name="T8" fmla="*/ 0 w 26"/>
                  <a:gd name="T9" fmla="*/ 24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0" y="24"/>
                    </a:moveTo>
                    <a:lnTo>
                      <a:pt x="0" y="3"/>
                    </a:lnTo>
                    <a:lnTo>
                      <a:pt x="24" y="0"/>
                    </a:lnTo>
                    <a:lnTo>
                      <a:pt x="26" y="18"/>
                    </a:lnTo>
                    <a:lnTo>
                      <a:pt x="0" y="24"/>
                    </a:lnTo>
                    <a:close/>
                  </a:path>
                </a:pathLst>
              </a:custGeom>
              <a:noFill/>
              <a:ln w="9525">
                <a:noFill/>
                <a:round/>
                <a:headEnd/>
                <a:tailEnd/>
              </a:ln>
            </p:spPr>
            <p:txBody>
              <a:bodyPr>
                <a:prstTxWarp prst="textNoShape">
                  <a:avLst/>
                </a:prstTxWarp>
              </a:bodyPr>
              <a:lstStyle/>
              <a:p>
                <a:endParaRPr lang="en-US"/>
              </a:p>
            </p:txBody>
          </p:sp>
          <p:sp>
            <p:nvSpPr>
              <p:cNvPr id="73221" name="Freeform 493"/>
              <p:cNvSpPr>
                <a:spLocks/>
              </p:cNvSpPr>
              <p:nvPr/>
            </p:nvSpPr>
            <p:spPr bwMode="auto">
              <a:xfrm>
                <a:off x="5181" y="2176"/>
                <a:ext cx="5" cy="5"/>
              </a:xfrm>
              <a:custGeom>
                <a:avLst/>
                <a:gdLst>
                  <a:gd name="T0" fmla="*/ 2 w 23"/>
                  <a:gd name="T1" fmla="*/ 24 h 24"/>
                  <a:gd name="T2" fmla="*/ 0 w 23"/>
                  <a:gd name="T3" fmla="*/ 6 h 24"/>
                  <a:gd name="T4" fmla="*/ 23 w 23"/>
                  <a:gd name="T5" fmla="*/ 0 h 24"/>
                  <a:gd name="T6" fmla="*/ 23 w 23"/>
                  <a:gd name="T7" fmla="*/ 21 h 24"/>
                  <a:gd name="T8" fmla="*/ 2 w 23"/>
                  <a:gd name="T9" fmla="*/ 2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2" y="24"/>
                    </a:moveTo>
                    <a:lnTo>
                      <a:pt x="0" y="6"/>
                    </a:lnTo>
                    <a:lnTo>
                      <a:pt x="23" y="0"/>
                    </a:lnTo>
                    <a:lnTo>
                      <a:pt x="23" y="21"/>
                    </a:lnTo>
                    <a:lnTo>
                      <a:pt x="2" y="24"/>
                    </a:lnTo>
                    <a:close/>
                  </a:path>
                </a:pathLst>
              </a:custGeom>
              <a:noFill/>
              <a:ln w="9525">
                <a:noFill/>
                <a:round/>
                <a:headEnd/>
                <a:tailEnd/>
              </a:ln>
            </p:spPr>
            <p:txBody>
              <a:bodyPr>
                <a:prstTxWarp prst="textNoShape">
                  <a:avLst/>
                </a:prstTxWarp>
              </a:bodyPr>
              <a:lstStyle/>
              <a:p>
                <a:endParaRPr lang="en-US"/>
              </a:p>
            </p:txBody>
          </p:sp>
          <p:sp>
            <p:nvSpPr>
              <p:cNvPr id="73222" name="Freeform 494"/>
              <p:cNvSpPr>
                <a:spLocks/>
              </p:cNvSpPr>
              <p:nvPr/>
            </p:nvSpPr>
            <p:spPr bwMode="auto">
              <a:xfrm>
                <a:off x="5186" y="2176"/>
                <a:ext cx="4" cy="4"/>
              </a:xfrm>
              <a:custGeom>
                <a:avLst/>
                <a:gdLst>
                  <a:gd name="T0" fmla="*/ 0 w 22"/>
                  <a:gd name="T1" fmla="*/ 21 h 21"/>
                  <a:gd name="T2" fmla="*/ 0 w 22"/>
                  <a:gd name="T3" fmla="*/ 0 h 21"/>
                  <a:gd name="T4" fmla="*/ 22 w 22"/>
                  <a:gd name="T5" fmla="*/ 0 h 21"/>
                  <a:gd name="T6" fmla="*/ 20 w 22"/>
                  <a:gd name="T7" fmla="*/ 21 h 21"/>
                  <a:gd name="T8" fmla="*/ 0 w 22"/>
                  <a:gd name="T9" fmla="*/ 21 h 21"/>
                  <a:gd name="T10" fmla="*/ 0 60000 65536"/>
                  <a:gd name="T11" fmla="*/ 0 60000 65536"/>
                  <a:gd name="T12" fmla="*/ 0 60000 65536"/>
                  <a:gd name="T13" fmla="*/ 0 60000 65536"/>
                  <a:gd name="T14" fmla="*/ 0 60000 65536"/>
                  <a:gd name="T15" fmla="*/ 0 w 22"/>
                  <a:gd name="T16" fmla="*/ 0 h 21"/>
                  <a:gd name="T17" fmla="*/ 22 w 22"/>
                  <a:gd name="T18" fmla="*/ 21 h 21"/>
                </a:gdLst>
                <a:ahLst/>
                <a:cxnLst>
                  <a:cxn ang="T10">
                    <a:pos x="T0" y="T1"/>
                  </a:cxn>
                  <a:cxn ang="T11">
                    <a:pos x="T2" y="T3"/>
                  </a:cxn>
                  <a:cxn ang="T12">
                    <a:pos x="T4" y="T5"/>
                  </a:cxn>
                  <a:cxn ang="T13">
                    <a:pos x="T6" y="T7"/>
                  </a:cxn>
                  <a:cxn ang="T14">
                    <a:pos x="T8" y="T9"/>
                  </a:cxn>
                </a:cxnLst>
                <a:rect l="T15" t="T16" r="T17" b="T18"/>
                <a:pathLst>
                  <a:path w="22" h="21">
                    <a:moveTo>
                      <a:pt x="0" y="21"/>
                    </a:moveTo>
                    <a:lnTo>
                      <a:pt x="0" y="0"/>
                    </a:lnTo>
                    <a:lnTo>
                      <a:pt x="22" y="0"/>
                    </a:lnTo>
                    <a:lnTo>
                      <a:pt x="20" y="21"/>
                    </a:lnTo>
                    <a:lnTo>
                      <a:pt x="0" y="21"/>
                    </a:lnTo>
                    <a:close/>
                  </a:path>
                </a:pathLst>
              </a:custGeom>
              <a:noFill/>
              <a:ln w="9525">
                <a:noFill/>
                <a:round/>
                <a:headEnd/>
                <a:tailEnd/>
              </a:ln>
            </p:spPr>
            <p:txBody>
              <a:bodyPr>
                <a:prstTxWarp prst="textNoShape">
                  <a:avLst/>
                </a:prstTxWarp>
              </a:bodyPr>
              <a:lstStyle/>
              <a:p>
                <a:endParaRPr lang="en-US"/>
              </a:p>
            </p:txBody>
          </p:sp>
          <p:sp>
            <p:nvSpPr>
              <p:cNvPr id="73223" name="Freeform 495"/>
              <p:cNvSpPr>
                <a:spLocks/>
              </p:cNvSpPr>
              <p:nvPr/>
            </p:nvSpPr>
            <p:spPr bwMode="auto">
              <a:xfrm>
                <a:off x="5190" y="2176"/>
                <a:ext cx="5" cy="5"/>
              </a:xfrm>
              <a:custGeom>
                <a:avLst/>
                <a:gdLst>
                  <a:gd name="T0" fmla="*/ 0 w 26"/>
                  <a:gd name="T1" fmla="*/ 21 h 24"/>
                  <a:gd name="T2" fmla="*/ 2 w 26"/>
                  <a:gd name="T3" fmla="*/ 0 h 24"/>
                  <a:gd name="T4" fmla="*/ 23 w 26"/>
                  <a:gd name="T5" fmla="*/ 4 h 24"/>
                  <a:gd name="T6" fmla="*/ 26 w 26"/>
                  <a:gd name="T7" fmla="*/ 4 h 24"/>
                  <a:gd name="T8" fmla="*/ 20 w 26"/>
                  <a:gd name="T9" fmla="*/ 24 h 24"/>
                  <a:gd name="T10" fmla="*/ 0 w 26"/>
                  <a:gd name="T11" fmla="*/ 21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0" y="21"/>
                    </a:moveTo>
                    <a:lnTo>
                      <a:pt x="2" y="0"/>
                    </a:lnTo>
                    <a:lnTo>
                      <a:pt x="23" y="4"/>
                    </a:lnTo>
                    <a:lnTo>
                      <a:pt x="26" y="4"/>
                    </a:lnTo>
                    <a:lnTo>
                      <a:pt x="20" y="24"/>
                    </a:lnTo>
                    <a:lnTo>
                      <a:pt x="0" y="21"/>
                    </a:lnTo>
                    <a:close/>
                  </a:path>
                </a:pathLst>
              </a:custGeom>
              <a:noFill/>
              <a:ln w="9525">
                <a:noFill/>
                <a:round/>
                <a:headEnd/>
                <a:tailEnd/>
              </a:ln>
            </p:spPr>
            <p:txBody>
              <a:bodyPr>
                <a:prstTxWarp prst="textNoShape">
                  <a:avLst/>
                </a:prstTxWarp>
              </a:bodyPr>
              <a:lstStyle/>
              <a:p>
                <a:endParaRPr lang="en-US"/>
              </a:p>
            </p:txBody>
          </p:sp>
          <p:sp>
            <p:nvSpPr>
              <p:cNvPr id="73224" name="Freeform 496"/>
              <p:cNvSpPr>
                <a:spLocks/>
              </p:cNvSpPr>
              <p:nvPr/>
            </p:nvSpPr>
            <p:spPr bwMode="auto">
              <a:xfrm>
                <a:off x="5194" y="2177"/>
                <a:ext cx="5" cy="4"/>
              </a:xfrm>
              <a:custGeom>
                <a:avLst/>
                <a:gdLst>
                  <a:gd name="T0" fmla="*/ 0 w 25"/>
                  <a:gd name="T1" fmla="*/ 20 h 22"/>
                  <a:gd name="T2" fmla="*/ 6 w 25"/>
                  <a:gd name="T3" fmla="*/ 0 h 22"/>
                  <a:gd name="T4" fmla="*/ 23 w 25"/>
                  <a:gd name="T5" fmla="*/ 2 h 22"/>
                  <a:gd name="T6" fmla="*/ 25 w 25"/>
                  <a:gd name="T7" fmla="*/ 5 h 22"/>
                  <a:gd name="T8" fmla="*/ 17 w 25"/>
                  <a:gd name="T9" fmla="*/ 22 h 22"/>
                  <a:gd name="T10" fmla="*/ 0 w 25"/>
                  <a:gd name="T11" fmla="*/ 20 h 22"/>
                  <a:gd name="T12" fmla="*/ 0 60000 65536"/>
                  <a:gd name="T13" fmla="*/ 0 60000 65536"/>
                  <a:gd name="T14" fmla="*/ 0 60000 65536"/>
                  <a:gd name="T15" fmla="*/ 0 60000 65536"/>
                  <a:gd name="T16" fmla="*/ 0 60000 65536"/>
                  <a:gd name="T17" fmla="*/ 0 60000 65536"/>
                  <a:gd name="T18" fmla="*/ 0 w 25"/>
                  <a:gd name="T19" fmla="*/ 0 h 22"/>
                  <a:gd name="T20" fmla="*/ 25 w 25"/>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5" h="22">
                    <a:moveTo>
                      <a:pt x="0" y="20"/>
                    </a:moveTo>
                    <a:lnTo>
                      <a:pt x="6" y="0"/>
                    </a:lnTo>
                    <a:lnTo>
                      <a:pt x="23" y="2"/>
                    </a:lnTo>
                    <a:lnTo>
                      <a:pt x="25" y="5"/>
                    </a:lnTo>
                    <a:lnTo>
                      <a:pt x="17" y="22"/>
                    </a:lnTo>
                    <a:lnTo>
                      <a:pt x="0" y="20"/>
                    </a:lnTo>
                    <a:close/>
                  </a:path>
                </a:pathLst>
              </a:custGeom>
              <a:noFill/>
              <a:ln w="9525">
                <a:noFill/>
                <a:round/>
                <a:headEnd/>
                <a:tailEnd/>
              </a:ln>
            </p:spPr>
            <p:txBody>
              <a:bodyPr>
                <a:prstTxWarp prst="textNoShape">
                  <a:avLst/>
                </a:prstTxWarp>
              </a:bodyPr>
              <a:lstStyle/>
              <a:p>
                <a:endParaRPr lang="en-US"/>
              </a:p>
            </p:txBody>
          </p:sp>
          <p:sp>
            <p:nvSpPr>
              <p:cNvPr id="73225" name="Freeform 497"/>
              <p:cNvSpPr>
                <a:spLocks/>
              </p:cNvSpPr>
              <p:nvPr/>
            </p:nvSpPr>
            <p:spPr bwMode="auto">
              <a:xfrm>
                <a:off x="5197" y="2178"/>
                <a:ext cx="6" cy="4"/>
              </a:xfrm>
              <a:custGeom>
                <a:avLst/>
                <a:gdLst>
                  <a:gd name="T0" fmla="*/ 0 w 27"/>
                  <a:gd name="T1" fmla="*/ 17 h 23"/>
                  <a:gd name="T2" fmla="*/ 8 w 27"/>
                  <a:gd name="T3" fmla="*/ 0 h 23"/>
                  <a:gd name="T4" fmla="*/ 27 w 27"/>
                  <a:gd name="T5" fmla="*/ 6 h 23"/>
                  <a:gd name="T6" fmla="*/ 17 w 27"/>
                  <a:gd name="T7" fmla="*/ 23 h 23"/>
                  <a:gd name="T8" fmla="*/ 0 w 27"/>
                  <a:gd name="T9" fmla="*/ 17 h 23"/>
                  <a:gd name="T10" fmla="*/ 0 60000 65536"/>
                  <a:gd name="T11" fmla="*/ 0 60000 65536"/>
                  <a:gd name="T12" fmla="*/ 0 60000 65536"/>
                  <a:gd name="T13" fmla="*/ 0 60000 65536"/>
                  <a:gd name="T14" fmla="*/ 0 60000 65536"/>
                  <a:gd name="T15" fmla="*/ 0 w 27"/>
                  <a:gd name="T16" fmla="*/ 0 h 23"/>
                  <a:gd name="T17" fmla="*/ 27 w 27"/>
                  <a:gd name="T18" fmla="*/ 23 h 23"/>
                </a:gdLst>
                <a:ahLst/>
                <a:cxnLst>
                  <a:cxn ang="T10">
                    <a:pos x="T0" y="T1"/>
                  </a:cxn>
                  <a:cxn ang="T11">
                    <a:pos x="T2" y="T3"/>
                  </a:cxn>
                  <a:cxn ang="T12">
                    <a:pos x="T4" y="T5"/>
                  </a:cxn>
                  <a:cxn ang="T13">
                    <a:pos x="T6" y="T7"/>
                  </a:cxn>
                  <a:cxn ang="T14">
                    <a:pos x="T8" y="T9"/>
                  </a:cxn>
                </a:cxnLst>
                <a:rect l="T15" t="T16" r="T17" b="T18"/>
                <a:pathLst>
                  <a:path w="27" h="23">
                    <a:moveTo>
                      <a:pt x="0" y="17"/>
                    </a:moveTo>
                    <a:lnTo>
                      <a:pt x="8" y="0"/>
                    </a:lnTo>
                    <a:lnTo>
                      <a:pt x="27" y="6"/>
                    </a:lnTo>
                    <a:lnTo>
                      <a:pt x="17" y="23"/>
                    </a:lnTo>
                    <a:lnTo>
                      <a:pt x="0" y="17"/>
                    </a:lnTo>
                    <a:close/>
                  </a:path>
                </a:pathLst>
              </a:custGeom>
              <a:noFill/>
              <a:ln w="9525">
                <a:noFill/>
                <a:round/>
                <a:headEnd/>
                <a:tailEnd/>
              </a:ln>
            </p:spPr>
            <p:txBody>
              <a:bodyPr>
                <a:prstTxWarp prst="textNoShape">
                  <a:avLst/>
                </a:prstTxWarp>
              </a:bodyPr>
              <a:lstStyle/>
              <a:p>
                <a:endParaRPr lang="en-US"/>
              </a:p>
            </p:txBody>
          </p:sp>
          <p:sp>
            <p:nvSpPr>
              <p:cNvPr id="73226" name="Freeform 498"/>
              <p:cNvSpPr>
                <a:spLocks/>
              </p:cNvSpPr>
              <p:nvPr/>
            </p:nvSpPr>
            <p:spPr bwMode="auto">
              <a:xfrm>
                <a:off x="5201" y="2179"/>
                <a:ext cx="5" cy="5"/>
              </a:xfrm>
              <a:custGeom>
                <a:avLst/>
                <a:gdLst>
                  <a:gd name="T0" fmla="*/ 0 w 29"/>
                  <a:gd name="T1" fmla="*/ 17 h 26"/>
                  <a:gd name="T2" fmla="*/ 10 w 29"/>
                  <a:gd name="T3" fmla="*/ 0 h 26"/>
                  <a:gd name="T4" fmla="*/ 27 w 29"/>
                  <a:gd name="T5" fmla="*/ 9 h 26"/>
                  <a:gd name="T6" fmla="*/ 29 w 29"/>
                  <a:gd name="T7" fmla="*/ 9 h 26"/>
                  <a:gd name="T8" fmla="*/ 17 w 29"/>
                  <a:gd name="T9" fmla="*/ 26 h 26"/>
                  <a:gd name="T10" fmla="*/ 0 w 29"/>
                  <a:gd name="T11" fmla="*/ 17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7"/>
                    </a:moveTo>
                    <a:lnTo>
                      <a:pt x="10" y="0"/>
                    </a:lnTo>
                    <a:lnTo>
                      <a:pt x="27" y="9"/>
                    </a:lnTo>
                    <a:lnTo>
                      <a:pt x="29" y="9"/>
                    </a:lnTo>
                    <a:lnTo>
                      <a:pt x="17" y="26"/>
                    </a:lnTo>
                    <a:lnTo>
                      <a:pt x="0" y="17"/>
                    </a:lnTo>
                    <a:close/>
                  </a:path>
                </a:pathLst>
              </a:custGeom>
              <a:noFill/>
              <a:ln w="9525">
                <a:noFill/>
                <a:round/>
                <a:headEnd/>
                <a:tailEnd/>
              </a:ln>
            </p:spPr>
            <p:txBody>
              <a:bodyPr>
                <a:prstTxWarp prst="textNoShape">
                  <a:avLst/>
                </a:prstTxWarp>
              </a:bodyPr>
              <a:lstStyle/>
              <a:p>
                <a:endParaRPr lang="en-US"/>
              </a:p>
            </p:txBody>
          </p:sp>
          <p:sp>
            <p:nvSpPr>
              <p:cNvPr id="73227" name="Freeform 499"/>
              <p:cNvSpPr>
                <a:spLocks/>
              </p:cNvSpPr>
              <p:nvPr/>
            </p:nvSpPr>
            <p:spPr bwMode="auto">
              <a:xfrm>
                <a:off x="5204" y="2181"/>
                <a:ext cx="5" cy="5"/>
              </a:xfrm>
              <a:custGeom>
                <a:avLst/>
                <a:gdLst>
                  <a:gd name="T0" fmla="*/ 0 w 27"/>
                  <a:gd name="T1" fmla="*/ 17 h 28"/>
                  <a:gd name="T2" fmla="*/ 12 w 27"/>
                  <a:gd name="T3" fmla="*/ 0 h 28"/>
                  <a:gd name="T4" fmla="*/ 27 w 27"/>
                  <a:gd name="T5" fmla="*/ 11 h 28"/>
                  <a:gd name="T6" fmla="*/ 15 w 27"/>
                  <a:gd name="T7" fmla="*/ 28 h 28"/>
                  <a:gd name="T8" fmla="*/ 0 w 27"/>
                  <a:gd name="T9" fmla="*/ 17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0" y="17"/>
                    </a:moveTo>
                    <a:lnTo>
                      <a:pt x="12" y="0"/>
                    </a:lnTo>
                    <a:lnTo>
                      <a:pt x="27" y="11"/>
                    </a:lnTo>
                    <a:lnTo>
                      <a:pt x="15" y="28"/>
                    </a:lnTo>
                    <a:lnTo>
                      <a:pt x="0" y="17"/>
                    </a:lnTo>
                    <a:close/>
                  </a:path>
                </a:pathLst>
              </a:custGeom>
              <a:noFill/>
              <a:ln w="9525">
                <a:noFill/>
                <a:round/>
                <a:headEnd/>
                <a:tailEnd/>
              </a:ln>
            </p:spPr>
            <p:txBody>
              <a:bodyPr>
                <a:prstTxWarp prst="textNoShape">
                  <a:avLst/>
                </a:prstTxWarp>
              </a:bodyPr>
              <a:lstStyle/>
              <a:p>
                <a:endParaRPr lang="en-US"/>
              </a:p>
            </p:txBody>
          </p:sp>
          <p:sp>
            <p:nvSpPr>
              <p:cNvPr id="73228" name="Freeform 500"/>
              <p:cNvSpPr>
                <a:spLocks/>
              </p:cNvSpPr>
              <p:nvPr/>
            </p:nvSpPr>
            <p:spPr bwMode="auto">
              <a:xfrm>
                <a:off x="5207" y="2183"/>
                <a:ext cx="6" cy="6"/>
              </a:xfrm>
              <a:custGeom>
                <a:avLst/>
                <a:gdLst>
                  <a:gd name="T0" fmla="*/ 0 w 29"/>
                  <a:gd name="T1" fmla="*/ 17 h 29"/>
                  <a:gd name="T2" fmla="*/ 12 w 29"/>
                  <a:gd name="T3" fmla="*/ 0 h 29"/>
                  <a:gd name="T4" fmla="*/ 29 w 29"/>
                  <a:gd name="T5" fmla="*/ 14 h 29"/>
                  <a:gd name="T6" fmla="*/ 15 w 29"/>
                  <a:gd name="T7" fmla="*/ 29 h 29"/>
                  <a:gd name="T8" fmla="*/ 0 w 29"/>
                  <a:gd name="T9" fmla="*/ 17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0" y="17"/>
                    </a:moveTo>
                    <a:lnTo>
                      <a:pt x="12" y="0"/>
                    </a:lnTo>
                    <a:lnTo>
                      <a:pt x="29" y="14"/>
                    </a:lnTo>
                    <a:lnTo>
                      <a:pt x="15" y="29"/>
                    </a:lnTo>
                    <a:lnTo>
                      <a:pt x="0" y="17"/>
                    </a:lnTo>
                    <a:close/>
                  </a:path>
                </a:pathLst>
              </a:custGeom>
              <a:noFill/>
              <a:ln w="9525">
                <a:noFill/>
                <a:round/>
                <a:headEnd/>
                <a:tailEnd/>
              </a:ln>
            </p:spPr>
            <p:txBody>
              <a:bodyPr>
                <a:prstTxWarp prst="textNoShape">
                  <a:avLst/>
                </a:prstTxWarp>
              </a:bodyPr>
              <a:lstStyle/>
              <a:p>
                <a:endParaRPr lang="en-US"/>
              </a:p>
            </p:txBody>
          </p:sp>
          <p:sp>
            <p:nvSpPr>
              <p:cNvPr id="73229" name="Freeform 501"/>
              <p:cNvSpPr>
                <a:spLocks/>
              </p:cNvSpPr>
              <p:nvPr/>
            </p:nvSpPr>
            <p:spPr bwMode="auto">
              <a:xfrm>
                <a:off x="5210" y="2186"/>
                <a:ext cx="8" cy="8"/>
              </a:xfrm>
              <a:custGeom>
                <a:avLst/>
                <a:gdLst>
                  <a:gd name="T0" fmla="*/ 0 w 40"/>
                  <a:gd name="T1" fmla="*/ 15 h 44"/>
                  <a:gd name="T2" fmla="*/ 14 w 40"/>
                  <a:gd name="T3" fmla="*/ 0 h 44"/>
                  <a:gd name="T4" fmla="*/ 40 w 40"/>
                  <a:gd name="T5" fmla="*/ 29 h 44"/>
                  <a:gd name="T6" fmla="*/ 40 w 40"/>
                  <a:gd name="T7" fmla="*/ 32 h 44"/>
                  <a:gd name="T8" fmla="*/ 26 w 40"/>
                  <a:gd name="T9" fmla="*/ 44 h 44"/>
                  <a:gd name="T10" fmla="*/ 0 w 40"/>
                  <a:gd name="T11" fmla="*/ 15 h 44"/>
                  <a:gd name="T12" fmla="*/ 0 60000 65536"/>
                  <a:gd name="T13" fmla="*/ 0 60000 65536"/>
                  <a:gd name="T14" fmla="*/ 0 60000 65536"/>
                  <a:gd name="T15" fmla="*/ 0 60000 65536"/>
                  <a:gd name="T16" fmla="*/ 0 60000 65536"/>
                  <a:gd name="T17" fmla="*/ 0 60000 65536"/>
                  <a:gd name="T18" fmla="*/ 0 w 40"/>
                  <a:gd name="T19" fmla="*/ 0 h 44"/>
                  <a:gd name="T20" fmla="*/ 40 w 40"/>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40" h="44">
                    <a:moveTo>
                      <a:pt x="0" y="15"/>
                    </a:moveTo>
                    <a:lnTo>
                      <a:pt x="14" y="0"/>
                    </a:lnTo>
                    <a:lnTo>
                      <a:pt x="40" y="29"/>
                    </a:lnTo>
                    <a:lnTo>
                      <a:pt x="40" y="32"/>
                    </a:lnTo>
                    <a:lnTo>
                      <a:pt x="26" y="44"/>
                    </a:lnTo>
                    <a:lnTo>
                      <a:pt x="0" y="15"/>
                    </a:lnTo>
                    <a:close/>
                  </a:path>
                </a:pathLst>
              </a:custGeom>
              <a:noFill/>
              <a:ln w="9525">
                <a:noFill/>
                <a:round/>
                <a:headEnd/>
                <a:tailEnd/>
              </a:ln>
            </p:spPr>
            <p:txBody>
              <a:bodyPr>
                <a:prstTxWarp prst="textNoShape">
                  <a:avLst/>
                </a:prstTxWarp>
              </a:bodyPr>
              <a:lstStyle/>
              <a:p>
                <a:endParaRPr lang="en-US"/>
              </a:p>
            </p:txBody>
          </p:sp>
          <p:sp>
            <p:nvSpPr>
              <p:cNvPr id="73230" name="Freeform 502"/>
              <p:cNvSpPr>
                <a:spLocks/>
              </p:cNvSpPr>
              <p:nvPr/>
            </p:nvSpPr>
            <p:spPr bwMode="auto">
              <a:xfrm>
                <a:off x="5215" y="2192"/>
                <a:ext cx="8" cy="9"/>
              </a:xfrm>
              <a:custGeom>
                <a:avLst/>
                <a:gdLst>
                  <a:gd name="T0" fmla="*/ 0 w 37"/>
                  <a:gd name="T1" fmla="*/ 12 h 43"/>
                  <a:gd name="T2" fmla="*/ 14 w 37"/>
                  <a:gd name="T3" fmla="*/ 0 h 43"/>
                  <a:gd name="T4" fmla="*/ 37 w 37"/>
                  <a:gd name="T5" fmla="*/ 31 h 43"/>
                  <a:gd name="T6" fmla="*/ 37 w 37"/>
                  <a:gd name="T7" fmla="*/ 35 h 43"/>
                  <a:gd name="T8" fmla="*/ 19 w 37"/>
                  <a:gd name="T9" fmla="*/ 43 h 43"/>
                  <a:gd name="T10" fmla="*/ 0 w 37"/>
                  <a:gd name="T11" fmla="*/ 12 h 43"/>
                  <a:gd name="T12" fmla="*/ 0 60000 65536"/>
                  <a:gd name="T13" fmla="*/ 0 60000 65536"/>
                  <a:gd name="T14" fmla="*/ 0 60000 65536"/>
                  <a:gd name="T15" fmla="*/ 0 60000 65536"/>
                  <a:gd name="T16" fmla="*/ 0 60000 65536"/>
                  <a:gd name="T17" fmla="*/ 0 60000 65536"/>
                  <a:gd name="T18" fmla="*/ 0 w 37"/>
                  <a:gd name="T19" fmla="*/ 0 h 43"/>
                  <a:gd name="T20" fmla="*/ 37 w 3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7" h="43">
                    <a:moveTo>
                      <a:pt x="0" y="12"/>
                    </a:moveTo>
                    <a:lnTo>
                      <a:pt x="14" y="0"/>
                    </a:lnTo>
                    <a:lnTo>
                      <a:pt x="37" y="31"/>
                    </a:lnTo>
                    <a:lnTo>
                      <a:pt x="37" y="35"/>
                    </a:lnTo>
                    <a:lnTo>
                      <a:pt x="19" y="43"/>
                    </a:lnTo>
                    <a:lnTo>
                      <a:pt x="0" y="12"/>
                    </a:lnTo>
                    <a:close/>
                  </a:path>
                </a:pathLst>
              </a:custGeom>
              <a:noFill/>
              <a:ln w="9525">
                <a:noFill/>
                <a:round/>
                <a:headEnd/>
                <a:tailEnd/>
              </a:ln>
            </p:spPr>
            <p:txBody>
              <a:bodyPr>
                <a:prstTxWarp prst="textNoShape">
                  <a:avLst/>
                </a:prstTxWarp>
              </a:bodyPr>
              <a:lstStyle/>
              <a:p>
                <a:endParaRPr lang="en-US"/>
              </a:p>
            </p:txBody>
          </p:sp>
          <p:sp>
            <p:nvSpPr>
              <p:cNvPr id="73231" name="Freeform 503"/>
              <p:cNvSpPr>
                <a:spLocks/>
              </p:cNvSpPr>
              <p:nvPr/>
            </p:nvSpPr>
            <p:spPr bwMode="auto">
              <a:xfrm>
                <a:off x="5219" y="2199"/>
                <a:ext cx="8" cy="9"/>
              </a:xfrm>
              <a:custGeom>
                <a:avLst/>
                <a:gdLst>
                  <a:gd name="T0" fmla="*/ 0 w 38"/>
                  <a:gd name="T1" fmla="*/ 8 h 45"/>
                  <a:gd name="T2" fmla="*/ 18 w 38"/>
                  <a:gd name="T3" fmla="*/ 0 h 45"/>
                  <a:gd name="T4" fmla="*/ 38 w 38"/>
                  <a:gd name="T5" fmla="*/ 37 h 45"/>
                  <a:gd name="T6" fmla="*/ 21 w 38"/>
                  <a:gd name="T7" fmla="*/ 45 h 45"/>
                  <a:gd name="T8" fmla="*/ 0 w 38"/>
                  <a:gd name="T9" fmla="*/ 8 h 45"/>
                  <a:gd name="T10" fmla="*/ 0 60000 65536"/>
                  <a:gd name="T11" fmla="*/ 0 60000 65536"/>
                  <a:gd name="T12" fmla="*/ 0 60000 65536"/>
                  <a:gd name="T13" fmla="*/ 0 60000 65536"/>
                  <a:gd name="T14" fmla="*/ 0 60000 65536"/>
                  <a:gd name="T15" fmla="*/ 0 w 38"/>
                  <a:gd name="T16" fmla="*/ 0 h 45"/>
                  <a:gd name="T17" fmla="*/ 38 w 38"/>
                  <a:gd name="T18" fmla="*/ 45 h 45"/>
                </a:gdLst>
                <a:ahLst/>
                <a:cxnLst>
                  <a:cxn ang="T10">
                    <a:pos x="T0" y="T1"/>
                  </a:cxn>
                  <a:cxn ang="T11">
                    <a:pos x="T2" y="T3"/>
                  </a:cxn>
                  <a:cxn ang="T12">
                    <a:pos x="T4" y="T5"/>
                  </a:cxn>
                  <a:cxn ang="T13">
                    <a:pos x="T6" y="T7"/>
                  </a:cxn>
                  <a:cxn ang="T14">
                    <a:pos x="T8" y="T9"/>
                  </a:cxn>
                </a:cxnLst>
                <a:rect l="T15" t="T16" r="T17" b="T18"/>
                <a:pathLst>
                  <a:path w="38" h="45">
                    <a:moveTo>
                      <a:pt x="0" y="8"/>
                    </a:moveTo>
                    <a:lnTo>
                      <a:pt x="18" y="0"/>
                    </a:lnTo>
                    <a:lnTo>
                      <a:pt x="38" y="37"/>
                    </a:lnTo>
                    <a:lnTo>
                      <a:pt x="21" y="45"/>
                    </a:lnTo>
                    <a:lnTo>
                      <a:pt x="0" y="8"/>
                    </a:lnTo>
                    <a:close/>
                  </a:path>
                </a:pathLst>
              </a:custGeom>
              <a:noFill/>
              <a:ln w="9525">
                <a:noFill/>
                <a:round/>
                <a:headEnd/>
                <a:tailEnd/>
              </a:ln>
            </p:spPr>
            <p:txBody>
              <a:bodyPr>
                <a:prstTxWarp prst="textNoShape">
                  <a:avLst/>
                </a:prstTxWarp>
              </a:bodyPr>
              <a:lstStyle/>
              <a:p>
                <a:endParaRPr lang="en-US"/>
              </a:p>
            </p:txBody>
          </p:sp>
          <p:sp>
            <p:nvSpPr>
              <p:cNvPr id="73232" name="Freeform 504"/>
              <p:cNvSpPr>
                <a:spLocks/>
              </p:cNvSpPr>
              <p:nvPr/>
            </p:nvSpPr>
            <p:spPr bwMode="auto">
              <a:xfrm>
                <a:off x="5223" y="2206"/>
                <a:ext cx="7" cy="10"/>
              </a:xfrm>
              <a:custGeom>
                <a:avLst/>
                <a:gdLst>
                  <a:gd name="T0" fmla="*/ 0 w 35"/>
                  <a:gd name="T1" fmla="*/ 8 h 46"/>
                  <a:gd name="T2" fmla="*/ 17 w 35"/>
                  <a:gd name="T3" fmla="*/ 0 h 46"/>
                  <a:gd name="T4" fmla="*/ 35 w 35"/>
                  <a:gd name="T5" fmla="*/ 40 h 46"/>
                  <a:gd name="T6" fmla="*/ 14 w 35"/>
                  <a:gd name="T7" fmla="*/ 46 h 46"/>
                  <a:gd name="T8" fmla="*/ 0 w 35"/>
                  <a:gd name="T9" fmla="*/ 8 h 46"/>
                  <a:gd name="T10" fmla="*/ 0 60000 65536"/>
                  <a:gd name="T11" fmla="*/ 0 60000 65536"/>
                  <a:gd name="T12" fmla="*/ 0 60000 65536"/>
                  <a:gd name="T13" fmla="*/ 0 60000 65536"/>
                  <a:gd name="T14" fmla="*/ 0 60000 65536"/>
                  <a:gd name="T15" fmla="*/ 0 w 35"/>
                  <a:gd name="T16" fmla="*/ 0 h 46"/>
                  <a:gd name="T17" fmla="*/ 35 w 35"/>
                  <a:gd name="T18" fmla="*/ 46 h 46"/>
                </a:gdLst>
                <a:ahLst/>
                <a:cxnLst>
                  <a:cxn ang="T10">
                    <a:pos x="T0" y="T1"/>
                  </a:cxn>
                  <a:cxn ang="T11">
                    <a:pos x="T2" y="T3"/>
                  </a:cxn>
                  <a:cxn ang="T12">
                    <a:pos x="T4" y="T5"/>
                  </a:cxn>
                  <a:cxn ang="T13">
                    <a:pos x="T6" y="T7"/>
                  </a:cxn>
                  <a:cxn ang="T14">
                    <a:pos x="T8" y="T9"/>
                  </a:cxn>
                </a:cxnLst>
                <a:rect l="T15" t="T16" r="T17" b="T18"/>
                <a:pathLst>
                  <a:path w="35" h="46">
                    <a:moveTo>
                      <a:pt x="0" y="8"/>
                    </a:moveTo>
                    <a:lnTo>
                      <a:pt x="17" y="0"/>
                    </a:lnTo>
                    <a:lnTo>
                      <a:pt x="35" y="40"/>
                    </a:lnTo>
                    <a:lnTo>
                      <a:pt x="14" y="46"/>
                    </a:lnTo>
                    <a:lnTo>
                      <a:pt x="0" y="8"/>
                    </a:lnTo>
                    <a:close/>
                  </a:path>
                </a:pathLst>
              </a:custGeom>
              <a:noFill/>
              <a:ln w="9525">
                <a:noFill/>
                <a:round/>
                <a:headEnd/>
                <a:tailEnd/>
              </a:ln>
            </p:spPr>
            <p:txBody>
              <a:bodyPr>
                <a:prstTxWarp prst="textNoShape">
                  <a:avLst/>
                </a:prstTxWarp>
              </a:bodyPr>
              <a:lstStyle/>
              <a:p>
                <a:endParaRPr lang="en-US"/>
              </a:p>
            </p:txBody>
          </p:sp>
          <p:sp>
            <p:nvSpPr>
              <p:cNvPr id="73233" name="Freeform 505"/>
              <p:cNvSpPr>
                <a:spLocks/>
              </p:cNvSpPr>
              <p:nvPr/>
            </p:nvSpPr>
            <p:spPr bwMode="auto">
              <a:xfrm>
                <a:off x="5226" y="2214"/>
                <a:ext cx="6" cy="10"/>
              </a:xfrm>
              <a:custGeom>
                <a:avLst/>
                <a:gdLst>
                  <a:gd name="T0" fmla="*/ 0 w 32"/>
                  <a:gd name="T1" fmla="*/ 6 h 46"/>
                  <a:gd name="T2" fmla="*/ 21 w 32"/>
                  <a:gd name="T3" fmla="*/ 0 h 46"/>
                  <a:gd name="T4" fmla="*/ 32 w 32"/>
                  <a:gd name="T5" fmla="*/ 41 h 46"/>
                  <a:gd name="T6" fmla="*/ 15 w 32"/>
                  <a:gd name="T7" fmla="*/ 46 h 46"/>
                  <a:gd name="T8" fmla="*/ 0 w 32"/>
                  <a:gd name="T9" fmla="*/ 6 h 46"/>
                  <a:gd name="T10" fmla="*/ 0 60000 65536"/>
                  <a:gd name="T11" fmla="*/ 0 60000 65536"/>
                  <a:gd name="T12" fmla="*/ 0 60000 65536"/>
                  <a:gd name="T13" fmla="*/ 0 60000 65536"/>
                  <a:gd name="T14" fmla="*/ 0 60000 65536"/>
                  <a:gd name="T15" fmla="*/ 0 w 32"/>
                  <a:gd name="T16" fmla="*/ 0 h 46"/>
                  <a:gd name="T17" fmla="*/ 32 w 32"/>
                  <a:gd name="T18" fmla="*/ 46 h 46"/>
                </a:gdLst>
                <a:ahLst/>
                <a:cxnLst>
                  <a:cxn ang="T10">
                    <a:pos x="T0" y="T1"/>
                  </a:cxn>
                  <a:cxn ang="T11">
                    <a:pos x="T2" y="T3"/>
                  </a:cxn>
                  <a:cxn ang="T12">
                    <a:pos x="T4" y="T5"/>
                  </a:cxn>
                  <a:cxn ang="T13">
                    <a:pos x="T6" y="T7"/>
                  </a:cxn>
                  <a:cxn ang="T14">
                    <a:pos x="T8" y="T9"/>
                  </a:cxn>
                </a:cxnLst>
                <a:rect l="T15" t="T16" r="T17" b="T18"/>
                <a:pathLst>
                  <a:path w="32" h="46">
                    <a:moveTo>
                      <a:pt x="0" y="6"/>
                    </a:moveTo>
                    <a:lnTo>
                      <a:pt x="21" y="0"/>
                    </a:lnTo>
                    <a:lnTo>
                      <a:pt x="32" y="41"/>
                    </a:lnTo>
                    <a:lnTo>
                      <a:pt x="15" y="46"/>
                    </a:lnTo>
                    <a:lnTo>
                      <a:pt x="0" y="6"/>
                    </a:lnTo>
                    <a:close/>
                  </a:path>
                </a:pathLst>
              </a:custGeom>
              <a:noFill/>
              <a:ln w="9525">
                <a:noFill/>
                <a:round/>
                <a:headEnd/>
                <a:tailEnd/>
              </a:ln>
            </p:spPr>
            <p:txBody>
              <a:bodyPr>
                <a:prstTxWarp prst="textNoShape">
                  <a:avLst/>
                </a:prstTxWarp>
              </a:bodyPr>
              <a:lstStyle/>
              <a:p>
                <a:endParaRPr lang="en-US"/>
              </a:p>
            </p:txBody>
          </p:sp>
          <p:sp>
            <p:nvSpPr>
              <p:cNvPr id="73234" name="Freeform 506"/>
              <p:cNvSpPr>
                <a:spLocks/>
              </p:cNvSpPr>
              <p:nvPr/>
            </p:nvSpPr>
            <p:spPr bwMode="auto">
              <a:xfrm>
                <a:off x="5229" y="2223"/>
                <a:ext cx="6" cy="9"/>
              </a:xfrm>
              <a:custGeom>
                <a:avLst/>
                <a:gdLst>
                  <a:gd name="T0" fmla="*/ 0 w 29"/>
                  <a:gd name="T1" fmla="*/ 5 h 46"/>
                  <a:gd name="T2" fmla="*/ 17 w 29"/>
                  <a:gd name="T3" fmla="*/ 0 h 46"/>
                  <a:gd name="T4" fmla="*/ 29 w 29"/>
                  <a:gd name="T5" fmla="*/ 39 h 46"/>
                  <a:gd name="T6" fmla="*/ 8 w 29"/>
                  <a:gd name="T7" fmla="*/ 46 h 46"/>
                  <a:gd name="T8" fmla="*/ 0 w 29"/>
                  <a:gd name="T9" fmla="*/ 5 h 46"/>
                  <a:gd name="T10" fmla="*/ 0 60000 65536"/>
                  <a:gd name="T11" fmla="*/ 0 60000 65536"/>
                  <a:gd name="T12" fmla="*/ 0 60000 65536"/>
                  <a:gd name="T13" fmla="*/ 0 60000 65536"/>
                  <a:gd name="T14" fmla="*/ 0 60000 65536"/>
                  <a:gd name="T15" fmla="*/ 0 w 29"/>
                  <a:gd name="T16" fmla="*/ 0 h 46"/>
                  <a:gd name="T17" fmla="*/ 29 w 29"/>
                  <a:gd name="T18" fmla="*/ 46 h 46"/>
                </a:gdLst>
                <a:ahLst/>
                <a:cxnLst>
                  <a:cxn ang="T10">
                    <a:pos x="T0" y="T1"/>
                  </a:cxn>
                  <a:cxn ang="T11">
                    <a:pos x="T2" y="T3"/>
                  </a:cxn>
                  <a:cxn ang="T12">
                    <a:pos x="T4" y="T5"/>
                  </a:cxn>
                  <a:cxn ang="T13">
                    <a:pos x="T6" y="T7"/>
                  </a:cxn>
                  <a:cxn ang="T14">
                    <a:pos x="T8" y="T9"/>
                  </a:cxn>
                </a:cxnLst>
                <a:rect l="T15" t="T16" r="T17" b="T18"/>
                <a:pathLst>
                  <a:path w="29" h="46">
                    <a:moveTo>
                      <a:pt x="0" y="5"/>
                    </a:moveTo>
                    <a:lnTo>
                      <a:pt x="17" y="0"/>
                    </a:lnTo>
                    <a:lnTo>
                      <a:pt x="29" y="39"/>
                    </a:lnTo>
                    <a:lnTo>
                      <a:pt x="8" y="46"/>
                    </a:lnTo>
                    <a:lnTo>
                      <a:pt x="0" y="5"/>
                    </a:lnTo>
                    <a:close/>
                  </a:path>
                </a:pathLst>
              </a:custGeom>
              <a:noFill/>
              <a:ln w="9525">
                <a:noFill/>
                <a:round/>
                <a:headEnd/>
                <a:tailEnd/>
              </a:ln>
            </p:spPr>
            <p:txBody>
              <a:bodyPr>
                <a:prstTxWarp prst="textNoShape">
                  <a:avLst/>
                </a:prstTxWarp>
              </a:bodyPr>
              <a:lstStyle/>
              <a:p>
                <a:endParaRPr lang="en-US"/>
              </a:p>
            </p:txBody>
          </p:sp>
          <p:sp>
            <p:nvSpPr>
              <p:cNvPr id="73235" name="Freeform 507"/>
              <p:cNvSpPr>
                <a:spLocks/>
              </p:cNvSpPr>
              <p:nvPr/>
            </p:nvSpPr>
            <p:spPr bwMode="auto">
              <a:xfrm>
                <a:off x="5231" y="2230"/>
                <a:ext cx="6" cy="9"/>
              </a:xfrm>
              <a:custGeom>
                <a:avLst/>
                <a:gdLst>
                  <a:gd name="T0" fmla="*/ 0 w 30"/>
                  <a:gd name="T1" fmla="*/ 7 h 45"/>
                  <a:gd name="T2" fmla="*/ 21 w 30"/>
                  <a:gd name="T3" fmla="*/ 0 h 45"/>
                  <a:gd name="T4" fmla="*/ 30 w 30"/>
                  <a:gd name="T5" fmla="*/ 39 h 45"/>
                  <a:gd name="T6" fmla="*/ 9 w 30"/>
                  <a:gd name="T7" fmla="*/ 45 h 45"/>
                  <a:gd name="T8" fmla="*/ 0 w 30"/>
                  <a:gd name="T9" fmla="*/ 7 h 45"/>
                  <a:gd name="T10" fmla="*/ 0 60000 65536"/>
                  <a:gd name="T11" fmla="*/ 0 60000 65536"/>
                  <a:gd name="T12" fmla="*/ 0 60000 65536"/>
                  <a:gd name="T13" fmla="*/ 0 60000 65536"/>
                  <a:gd name="T14" fmla="*/ 0 60000 65536"/>
                  <a:gd name="T15" fmla="*/ 0 w 30"/>
                  <a:gd name="T16" fmla="*/ 0 h 45"/>
                  <a:gd name="T17" fmla="*/ 30 w 30"/>
                  <a:gd name="T18" fmla="*/ 45 h 45"/>
                </a:gdLst>
                <a:ahLst/>
                <a:cxnLst>
                  <a:cxn ang="T10">
                    <a:pos x="T0" y="T1"/>
                  </a:cxn>
                  <a:cxn ang="T11">
                    <a:pos x="T2" y="T3"/>
                  </a:cxn>
                  <a:cxn ang="T12">
                    <a:pos x="T4" y="T5"/>
                  </a:cxn>
                  <a:cxn ang="T13">
                    <a:pos x="T6" y="T7"/>
                  </a:cxn>
                  <a:cxn ang="T14">
                    <a:pos x="T8" y="T9"/>
                  </a:cxn>
                </a:cxnLst>
                <a:rect l="T15" t="T16" r="T17" b="T18"/>
                <a:pathLst>
                  <a:path w="30" h="45">
                    <a:moveTo>
                      <a:pt x="0" y="7"/>
                    </a:moveTo>
                    <a:lnTo>
                      <a:pt x="21" y="0"/>
                    </a:lnTo>
                    <a:lnTo>
                      <a:pt x="30" y="39"/>
                    </a:lnTo>
                    <a:lnTo>
                      <a:pt x="9" y="45"/>
                    </a:lnTo>
                    <a:lnTo>
                      <a:pt x="0" y="7"/>
                    </a:lnTo>
                    <a:close/>
                  </a:path>
                </a:pathLst>
              </a:custGeom>
              <a:noFill/>
              <a:ln w="9525">
                <a:noFill/>
                <a:round/>
                <a:headEnd/>
                <a:tailEnd/>
              </a:ln>
            </p:spPr>
            <p:txBody>
              <a:bodyPr>
                <a:prstTxWarp prst="textNoShape">
                  <a:avLst/>
                </a:prstTxWarp>
              </a:bodyPr>
              <a:lstStyle/>
              <a:p>
                <a:endParaRPr lang="en-US"/>
              </a:p>
            </p:txBody>
          </p:sp>
          <p:sp>
            <p:nvSpPr>
              <p:cNvPr id="73236" name="Freeform 508"/>
              <p:cNvSpPr>
                <a:spLocks/>
              </p:cNvSpPr>
              <p:nvPr/>
            </p:nvSpPr>
            <p:spPr bwMode="auto">
              <a:xfrm>
                <a:off x="5232" y="2238"/>
                <a:ext cx="6" cy="8"/>
              </a:xfrm>
              <a:custGeom>
                <a:avLst/>
                <a:gdLst>
                  <a:gd name="T0" fmla="*/ 0 w 26"/>
                  <a:gd name="T1" fmla="*/ 6 h 37"/>
                  <a:gd name="T2" fmla="*/ 21 w 26"/>
                  <a:gd name="T3" fmla="*/ 0 h 37"/>
                  <a:gd name="T4" fmla="*/ 26 w 26"/>
                  <a:gd name="T5" fmla="*/ 34 h 37"/>
                  <a:gd name="T6" fmla="*/ 6 w 26"/>
                  <a:gd name="T7" fmla="*/ 37 h 37"/>
                  <a:gd name="T8" fmla="*/ 0 w 26"/>
                  <a:gd name="T9" fmla="*/ 6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0" y="6"/>
                    </a:moveTo>
                    <a:lnTo>
                      <a:pt x="21" y="0"/>
                    </a:lnTo>
                    <a:lnTo>
                      <a:pt x="26" y="34"/>
                    </a:lnTo>
                    <a:lnTo>
                      <a:pt x="6" y="37"/>
                    </a:lnTo>
                    <a:lnTo>
                      <a:pt x="0" y="6"/>
                    </a:lnTo>
                    <a:close/>
                  </a:path>
                </a:pathLst>
              </a:custGeom>
              <a:noFill/>
              <a:ln w="9525">
                <a:noFill/>
                <a:round/>
                <a:headEnd/>
                <a:tailEnd/>
              </a:ln>
            </p:spPr>
            <p:txBody>
              <a:bodyPr>
                <a:prstTxWarp prst="textNoShape">
                  <a:avLst/>
                </a:prstTxWarp>
              </a:bodyPr>
              <a:lstStyle/>
              <a:p>
                <a:endParaRPr lang="en-US"/>
              </a:p>
            </p:txBody>
          </p:sp>
          <p:sp>
            <p:nvSpPr>
              <p:cNvPr id="73237" name="Freeform 509"/>
              <p:cNvSpPr>
                <a:spLocks/>
              </p:cNvSpPr>
              <p:nvPr/>
            </p:nvSpPr>
            <p:spPr bwMode="auto">
              <a:xfrm>
                <a:off x="5234" y="2245"/>
                <a:ext cx="4" cy="6"/>
              </a:xfrm>
              <a:custGeom>
                <a:avLst/>
                <a:gdLst>
                  <a:gd name="T0" fmla="*/ 0 w 23"/>
                  <a:gd name="T1" fmla="*/ 3 h 32"/>
                  <a:gd name="T2" fmla="*/ 20 w 23"/>
                  <a:gd name="T3" fmla="*/ 0 h 32"/>
                  <a:gd name="T4" fmla="*/ 23 w 23"/>
                  <a:gd name="T5" fmla="*/ 28 h 32"/>
                  <a:gd name="T6" fmla="*/ 2 w 23"/>
                  <a:gd name="T7" fmla="*/ 32 h 32"/>
                  <a:gd name="T8" fmla="*/ 0 w 23"/>
                  <a:gd name="T9" fmla="*/ 3 h 32"/>
                  <a:gd name="T10" fmla="*/ 0 60000 65536"/>
                  <a:gd name="T11" fmla="*/ 0 60000 65536"/>
                  <a:gd name="T12" fmla="*/ 0 60000 65536"/>
                  <a:gd name="T13" fmla="*/ 0 60000 65536"/>
                  <a:gd name="T14" fmla="*/ 0 60000 65536"/>
                  <a:gd name="T15" fmla="*/ 0 w 23"/>
                  <a:gd name="T16" fmla="*/ 0 h 32"/>
                  <a:gd name="T17" fmla="*/ 23 w 23"/>
                  <a:gd name="T18" fmla="*/ 32 h 32"/>
                </a:gdLst>
                <a:ahLst/>
                <a:cxnLst>
                  <a:cxn ang="T10">
                    <a:pos x="T0" y="T1"/>
                  </a:cxn>
                  <a:cxn ang="T11">
                    <a:pos x="T2" y="T3"/>
                  </a:cxn>
                  <a:cxn ang="T12">
                    <a:pos x="T4" y="T5"/>
                  </a:cxn>
                  <a:cxn ang="T13">
                    <a:pos x="T6" y="T7"/>
                  </a:cxn>
                  <a:cxn ang="T14">
                    <a:pos x="T8" y="T9"/>
                  </a:cxn>
                </a:cxnLst>
                <a:rect l="T15" t="T16" r="T17" b="T18"/>
                <a:pathLst>
                  <a:path w="23" h="32">
                    <a:moveTo>
                      <a:pt x="0" y="3"/>
                    </a:moveTo>
                    <a:lnTo>
                      <a:pt x="20" y="0"/>
                    </a:lnTo>
                    <a:lnTo>
                      <a:pt x="23" y="28"/>
                    </a:lnTo>
                    <a:lnTo>
                      <a:pt x="2" y="32"/>
                    </a:lnTo>
                    <a:lnTo>
                      <a:pt x="0" y="3"/>
                    </a:lnTo>
                    <a:close/>
                  </a:path>
                </a:pathLst>
              </a:custGeom>
              <a:noFill/>
              <a:ln w="9525">
                <a:noFill/>
                <a:round/>
                <a:headEnd/>
                <a:tailEnd/>
              </a:ln>
            </p:spPr>
            <p:txBody>
              <a:bodyPr>
                <a:prstTxWarp prst="textNoShape">
                  <a:avLst/>
                </a:prstTxWarp>
              </a:bodyPr>
              <a:lstStyle/>
              <a:p>
                <a:endParaRPr lang="en-US"/>
              </a:p>
            </p:txBody>
          </p:sp>
          <p:sp>
            <p:nvSpPr>
              <p:cNvPr id="73238" name="Freeform 510"/>
              <p:cNvSpPr>
                <a:spLocks/>
              </p:cNvSpPr>
              <p:nvPr/>
            </p:nvSpPr>
            <p:spPr bwMode="auto">
              <a:xfrm>
                <a:off x="5234" y="2251"/>
                <a:ext cx="5" cy="3"/>
              </a:xfrm>
              <a:custGeom>
                <a:avLst/>
                <a:gdLst>
                  <a:gd name="T0" fmla="*/ 0 w 24"/>
                  <a:gd name="T1" fmla="*/ 4 h 15"/>
                  <a:gd name="T2" fmla="*/ 21 w 24"/>
                  <a:gd name="T3" fmla="*/ 0 h 15"/>
                  <a:gd name="T4" fmla="*/ 24 w 24"/>
                  <a:gd name="T5" fmla="*/ 13 h 15"/>
                  <a:gd name="T6" fmla="*/ 4 w 24"/>
                  <a:gd name="T7" fmla="*/ 15 h 15"/>
                  <a:gd name="T8" fmla="*/ 0 w 24"/>
                  <a:gd name="T9" fmla="*/ 4 h 15"/>
                  <a:gd name="T10" fmla="*/ 0 60000 65536"/>
                  <a:gd name="T11" fmla="*/ 0 60000 65536"/>
                  <a:gd name="T12" fmla="*/ 0 60000 65536"/>
                  <a:gd name="T13" fmla="*/ 0 60000 65536"/>
                  <a:gd name="T14" fmla="*/ 0 60000 65536"/>
                  <a:gd name="T15" fmla="*/ 0 w 24"/>
                  <a:gd name="T16" fmla="*/ 0 h 15"/>
                  <a:gd name="T17" fmla="*/ 24 w 24"/>
                  <a:gd name="T18" fmla="*/ 15 h 15"/>
                </a:gdLst>
                <a:ahLst/>
                <a:cxnLst>
                  <a:cxn ang="T10">
                    <a:pos x="T0" y="T1"/>
                  </a:cxn>
                  <a:cxn ang="T11">
                    <a:pos x="T2" y="T3"/>
                  </a:cxn>
                  <a:cxn ang="T12">
                    <a:pos x="T4" y="T5"/>
                  </a:cxn>
                  <a:cxn ang="T13">
                    <a:pos x="T6" y="T7"/>
                  </a:cxn>
                  <a:cxn ang="T14">
                    <a:pos x="T8" y="T9"/>
                  </a:cxn>
                </a:cxnLst>
                <a:rect l="T15" t="T16" r="T17" b="T18"/>
                <a:pathLst>
                  <a:path w="24" h="15">
                    <a:moveTo>
                      <a:pt x="0" y="4"/>
                    </a:moveTo>
                    <a:lnTo>
                      <a:pt x="21" y="0"/>
                    </a:lnTo>
                    <a:lnTo>
                      <a:pt x="24" y="13"/>
                    </a:lnTo>
                    <a:lnTo>
                      <a:pt x="4" y="15"/>
                    </a:lnTo>
                    <a:lnTo>
                      <a:pt x="0" y="4"/>
                    </a:lnTo>
                    <a:close/>
                  </a:path>
                </a:pathLst>
              </a:custGeom>
              <a:noFill/>
              <a:ln w="9525">
                <a:noFill/>
                <a:round/>
                <a:headEnd/>
                <a:tailEnd/>
              </a:ln>
            </p:spPr>
            <p:txBody>
              <a:bodyPr>
                <a:prstTxWarp prst="textNoShape">
                  <a:avLst/>
                </a:prstTxWarp>
              </a:bodyPr>
              <a:lstStyle/>
              <a:p>
                <a:endParaRPr lang="en-US"/>
              </a:p>
            </p:txBody>
          </p:sp>
          <p:sp>
            <p:nvSpPr>
              <p:cNvPr id="73239" name="Freeform 511"/>
              <p:cNvSpPr>
                <a:spLocks/>
              </p:cNvSpPr>
              <p:nvPr/>
            </p:nvSpPr>
            <p:spPr bwMode="auto">
              <a:xfrm>
                <a:off x="5235" y="2253"/>
                <a:ext cx="4" cy="3"/>
              </a:xfrm>
              <a:custGeom>
                <a:avLst/>
                <a:gdLst>
                  <a:gd name="T0" fmla="*/ 0 w 20"/>
                  <a:gd name="T1" fmla="*/ 2 h 13"/>
                  <a:gd name="T2" fmla="*/ 20 w 20"/>
                  <a:gd name="T3" fmla="*/ 0 h 13"/>
                  <a:gd name="T4" fmla="*/ 20 w 20"/>
                  <a:gd name="T5" fmla="*/ 11 h 13"/>
                  <a:gd name="T6" fmla="*/ 0 w 20"/>
                  <a:gd name="T7" fmla="*/ 13 h 13"/>
                  <a:gd name="T8" fmla="*/ 0 w 20"/>
                  <a:gd name="T9" fmla="*/ 2 h 13"/>
                  <a:gd name="T10" fmla="*/ 0 60000 65536"/>
                  <a:gd name="T11" fmla="*/ 0 60000 65536"/>
                  <a:gd name="T12" fmla="*/ 0 60000 65536"/>
                  <a:gd name="T13" fmla="*/ 0 60000 65536"/>
                  <a:gd name="T14" fmla="*/ 0 60000 65536"/>
                  <a:gd name="T15" fmla="*/ 0 w 20"/>
                  <a:gd name="T16" fmla="*/ 0 h 13"/>
                  <a:gd name="T17" fmla="*/ 20 w 20"/>
                  <a:gd name="T18" fmla="*/ 13 h 13"/>
                </a:gdLst>
                <a:ahLst/>
                <a:cxnLst>
                  <a:cxn ang="T10">
                    <a:pos x="T0" y="T1"/>
                  </a:cxn>
                  <a:cxn ang="T11">
                    <a:pos x="T2" y="T3"/>
                  </a:cxn>
                  <a:cxn ang="T12">
                    <a:pos x="T4" y="T5"/>
                  </a:cxn>
                  <a:cxn ang="T13">
                    <a:pos x="T6" y="T7"/>
                  </a:cxn>
                  <a:cxn ang="T14">
                    <a:pos x="T8" y="T9"/>
                  </a:cxn>
                </a:cxnLst>
                <a:rect l="T15" t="T16" r="T17" b="T18"/>
                <a:pathLst>
                  <a:path w="20" h="13">
                    <a:moveTo>
                      <a:pt x="0" y="2"/>
                    </a:moveTo>
                    <a:lnTo>
                      <a:pt x="20" y="0"/>
                    </a:lnTo>
                    <a:lnTo>
                      <a:pt x="20" y="11"/>
                    </a:lnTo>
                    <a:lnTo>
                      <a:pt x="0" y="13"/>
                    </a:lnTo>
                    <a:lnTo>
                      <a:pt x="0" y="2"/>
                    </a:lnTo>
                    <a:close/>
                  </a:path>
                </a:pathLst>
              </a:custGeom>
              <a:noFill/>
              <a:ln w="9525">
                <a:noFill/>
                <a:round/>
                <a:headEnd/>
                <a:tailEnd/>
              </a:ln>
            </p:spPr>
            <p:txBody>
              <a:bodyPr>
                <a:prstTxWarp prst="textNoShape">
                  <a:avLst/>
                </a:prstTxWarp>
              </a:bodyPr>
              <a:lstStyle/>
              <a:p>
                <a:endParaRPr lang="en-US"/>
              </a:p>
            </p:txBody>
          </p:sp>
          <p:sp>
            <p:nvSpPr>
              <p:cNvPr id="73240" name="Freeform 512"/>
              <p:cNvSpPr>
                <a:spLocks/>
              </p:cNvSpPr>
              <p:nvPr/>
            </p:nvSpPr>
            <p:spPr bwMode="auto">
              <a:xfrm>
                <a:off x="5235" y="2255"/>
                <a:ext cx="4" cy="2"/>
              </a:xfrm>
              <a:custGeom>
                <a:avLst/>
                <a:gdLst>
                  <a:gd name="T0" fmla="*/ 0 w 20"/>
                  <a:gd name="T1" fmla="*/ 2 h 8"/>
                  <a:gd name="T2" fmla="*/ 20 w 20"/>
                  <a:gd name="T3" fmla="*/ 0 h 8"/>
                  <a:gd name="T4" fmla="*/ 20 w 20"/>
                  <a:gd name="T5" fmla="*/ 8 h 8"/>
                  <a:gd name="T6" fmla="*/ 0 w 20"/>
                  <a:gd name="T7" fmla="*/ 8 h 8"/>
                  <a:gd name="T8" fmla="*/ 0 w 20"/>
                  <a:gd name="T9" fmla="*/ 2 h 8"/>
                  <a:gd name="T10" fmla="*/ 0 60000 65536"/>
                  <a:gd name="T11" fmla="*/ 0 60000 65536"/>
                  <a:gd name="T12" fmla="*/ 0 60000 65536"/>
                  <a:gd name="T13" fmla="*/ 0 60000 65536"/>
                  <a:gd name="T14" fmla="*/ 0 60000 65536"/>
                  <a:gd name="T15" fmla="*/ 0 w 20"/>
                  <a:gd name="T16" fmla="*/ 0 h 8"/>
                  <a:gd name="T17" fmla="*/ 20 w 20"/>
                  <a:gd name="T18" fmla="*/ 8 h 8"/>
                </a:gdLst>
                <a:ahLst/>
                <a:cxnLst>
                  <a:cxn ang="T10">
                    <a:pos x="T0" y="T1"/>
                  </a:cxn>
                  <a:cxn ang="T11">
                    <a:pos x="T2" y="T3"/>
                  </a:cxn>
                  <a:cxn ang="T12">
                    <a:pos x="T4" y="T5"/>
                  </a:cxn>
                  <a:cxn ang="T13">
                    <a:pos x="T6" y="T7"/>
                  </a:cxn>
                  <a:cxn ang="T14">
                    <a:pos x="T8" y="T9"/>
                  </a:cxn>
                </a:cxnLst>
                <a:rect l="T15" t="T16" r="T17" b="T18"/>
                <a:pathLst>
                  <a:path w="20" h="8">
                    <a:moveTo>
                      <a:pt x="0" y="2"/>
                    </a:moveTo>
                    <a:lnTo>
                      <a:pt x="20" y="0"/>
                    </a:lnTo>
                    <a:lnTo>
                      <a:pt x="20" y="8"/>
                    </a:lnTo>
                    <a:lnTo>
                      <a:pt x="0" y="8"/>
                    </a:lnTo>
                    <a:lnTo>
                      <a:pt x="0" y="2"/>
                    </a:lnTo>
                    <a:close/>
                  </a:path>
                </a:pathLst>
              </a:custGeom>
              <a:noFill/>
              <a:ln w="9525">
                <a:noFill/>
                <a:round/>
                <a:headEnd/>
                <a:tailEnd/>
              </a:ln>
            </p:spPr>
            <p:txBody>
              <a:bodyPr>
                <a:prstTxWarp prst="textNoShape">
                  <a:avLst/>
                </a:prstTxWarp>
              </a:bodyPr>
              <a:lstStyle/>
              <a:p>
                <a:endParaRPr lang="en-US"/>
              </a:p>
            </p:txBody>
          </p:sp>
          <p:sp>
            <p:nvSpPr>
              <p:cNvPr id="73241" name="Rectangle 513"/>
              <p:cNvSpPr>
                <a:spLocks noChangeArrowheads="1"/>
              </p:cNvSpPr>
              <p:nvPr/>
            </p:nvSpPr>
            <p:spPr bwMode="auto">
              <a:xfrm>
                <a:off x="5235" y="2257"/>
                <a:ext cx="4" cy="1"/>
              </a:xfrm>
              <a:prstGeom prst="rect">
                <a:avLst/>
              </a:prstGeom>
              <a:noFill/>
              <a:ln w="9525">
                <a:noFill/>
                <a:miter lim="800000"/>
                <a:headEnd/>
                <a:tailEnd/>
              </a:ln>
            </p:spPr>
            <p:txBody>
              <a:bodyPr>
                <a:prstTxWarp prst="textNoShape">
                  <a:avLst/>
                </a:prstTxWarp>
              </a:bodyPr>
              <a:lstStyle/>
              <a:p>
                <a:endParaRPr lang="en-US"/>
              </a:p>
            </p:txBody>
          </p:sp>
          <p:sp>
            <p:nvSpPr>
              <p:cNvPr id="73242" name="Freeform 514"/>
              <p:cNvSpPr>
                <a:spLocks/>
              </p:cNvSpPr>
              <p:nvPr/>
            </p:nvSpPr>
            <p:spPr bwMode="auto">
              <a:xfrm>
                <a:off x="5235" y="2258"/>
                <a:ext cx="4" cy="1"/>
              </a:xfrm>
              <a:custGeom>
                <a:avLst/>
                <a:gdLst>
                  <a:gd name="T0" fmla="*/ 0 w 20"/>
                  <a:gd name="T1" fmla="*/ 0 h 5"/>
                  <a:gd name="T2" fmla="*/ 20 w 20"/>
                  <a:gd name="T3" fmla="*/ 0 h 5"/>
                  <a:gd name="T4" fmla="*/ 20 w 20"/>
                  <a:gd name="T5" fmla="*/ 3 h 5"/>
                  <a:gd name="T6" fmla="*/ 2 w 20"/>
                  <a:gd name="T7" fmla="*/ 5 h 5"/>
                  <a:gd name="T8" fmla="*/ 0 w 20"/>
                  <a:gd name="T9" fmla="*/ 0 h 5"/>
                  <a:gd name="T10" fmla="*/ 0 60000 65536"/>
                  <a:gd name="T11" fmla="*/ 0 60000 65536"/>
                  <a:gd name="T12" fmla="*/ 0 60000 65536"/>
                  <a:gd name="T13" fmla="*/ 0 60000 65536"/>
                  <a:gd name="T14" fmla="*/ 0 60000 65536"/>
                  <a:gd name="T15" fmla="*/ 0 w 20"/>
                  <a:gd name="T16" fmla="*/ 0 h 5"/>
                  <a:gd name="T17" fmla="*/ 20 w 20"/>
                  <a:gd name="T18" fmla="*/ 5 h 5"/>
                </a:gdLst>
                <a:ahLst/>
                <a:cxnLst>
                  <a:cxn ang="T10">
                    <a:pos x="T0" y="T1"/>
                  </a:cxn>
                  <a:cxn ang="T11">
                    <a:pos x="T2" y="T3"/>
                  </a:cxn>
                  <a:cxn ang="T12">
                    <a:pos x="T4" y="T5"/>
                  </a:cxn>
                  <a:cxn ang="T13">
                    <a:pos x="T6" y="T7"/>
                  </a:cxn>
                  <a:cxn ang="T14">
                    <a:pos x="T8" y="T9"/>
                  </a:cxn>
                </a:cxnLst>
                <a:rect l="T15" t="T16" r="T17" b="T18"/>
                <a:pathLst>
                  <a:path w="20" h="5">
                    <a:moveTo>
                      <a:pt x="0" y="0"/>
                    </a:moveTo>
                    <a:lnTo>
                      <a:pt x="20" y="0"/>
                    </a:lnTo>
                    <a:lnTo>
                      <a:pt x="20" y="3"/>
                    </a:lnTo>
                    <a:lnTo>
                      <a:pt x="2" y="5"/>
                    </a:lnTo>
                    <a:lnTo>
                      <a:pt x="0" y="0"/>
                    </a:lnTo>
                    <a:close/>
                  </a:path>
                </a:pathLst>
              </a:custGeom>
              <a:noFill/>
              <a:ln w="9525">
                <a:noFill/>
                <a:round/>
                <a:headEnd/>
                <a:tailEnd/>
              </a:ln>
            </p:spPr>
            <p:txBody>
              <a:bodyPr>
                <a:prstTxWarp prst="textNoShape">
                  <a:avLst/>
                </a:prstTxWarp>
              </a:bodyPr>
              <a:lstStyle/>
              <a:p>
                <a:endParaRPr lang="en-US"/>
              </a:p>
            </p:txBody>
          </p:sp>
          <p:sp>
            <p:nvSpPr>
              <p:cNvPr id="73243" name="Freeform 515"/>
              <p:cNvSpPr>
                <a:spLocks/>
              </p:cNvSpPr>
              <p:nvPr/>
            </p:nvSpPr>
            <p:spPr bwMode="auto">
              <a:xfrm>
                <a:off x="5235" y="2259"/>
                <a:ext cx="4" cy="2"/>
              </a:xfrm>
              <a:custGeom>
                <a:avLst/>
                <a:gdLst>
                  <a:gd name="T0" fmla="*/ 0 w 18"/>
                  <a:gd name="T1" fmla="*/ 2 h 11"/>
                  <a:gd name="T2" fmla="*/ 18 w 18"/>
                  <a:gd name="T3" fmla="*/ 0 h 11"/>
                  <a:gd name="T4" fmla="*/ 18 w 18"/>
                  <a:gd name="T5" fmla="*/ 2 h 11"/>
                  <a:gd name="T6" fmla="*/ 9 w 18"/>
                  <a:gd name="T7" fmla="*/ 2 h 11"/>
                  <a:gd name="T8" fmla="*/ 12 w 18"/>
                  <a:gd name="T9" fmla="*/ 11 h 11"/>
                  <a:gd name="T10" fmla="*/ 0 w 18"/>
                  <a:gd name="T11" fmla="*/ 2 h 11"/>
                  <a:gd name="T12" fmla="*/ 0 60000 65536"/>
                  <a:gd name="T13" fmla="*/ 0 60000 65536"/>
                  <a:gd name="T14" fmla="*/ 0 60000 65536"/>
                  <a:gd name="T15" fmla="*/ 0 60000 65536"/>
                  <a:gd name="T16" fmla="*/ 0 60000 65536"/>
                  <a:gd name="T17" fmla="*/ 0 60000 65536"/>
                  <a:gd name="T18" fmla="*/ 0 w 18"/>
                  <a:gd name="T19" fmla="*/ 0 h 11"/>
                  <a:gd name="T20" fmla="*/ 18 w 1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8" h="11">
                    <a:moveTo>
                      <a:pt x="0" y="2"/>
                    </a:moveTo>
                    <a:lnTo>
                      <a:pt x="18" y="0"/>
                    </a:lnTo>
                    <a:lnTo>
                      <a:pt x="18" y="2"/>
                    </a:lnTo>
                    <a:lnTo>
                      <a:pt x="9" y="2"/>
                    </a:lnTo>
                    <a:lnTo>
                      <a:pt x="12" y="11"/>
                    </a:lnTo>
                    <a:lnTo>
                      <a:pt x="0" y="2"/>
                    </a:lnTo>
                    <a:close/>
                  </a:path>
                </a:pathLst>
              </a:custGeom>
              <a:noFill/>
              <a:ln w="9525">
                <a:noFill/>
                <a:round/>
                <a:headEnd/>
                <a:tailEnd/>
              </a:ln>
            </p:spPr>
            <p:txBody>
              <a:bodyPr>
                <a:prstTxWarp prst="textNoShape">
                  <a:avLst/>
                </a:prstTxWarp>
              </a:bodyPr>
              <a:lstStyle/>
              <a:p>
                <a:endParaRPr lang="en-US"/>
              </a:p>
            </p:txBody>
          </p:sp>
          <p:sp>
            <p:nvSpPr>
              <p:cNvPr id="73244" name="Freeform 516"/>
              <p:cNvSpPr>
                <a:spLocks/>
              </p:cNvSpPr>
              <p:nvPr/>
            </p:nvSpPr>
            <p:spPr bwMode="auto">
              <a:xfrm>
                <a:off x="5237" y="2257"/>
                <a:ext cx="1" cy="4"/>
              </a:xfrm>
              <a:custGeom>
                <a:avLst/>
                <a:gdLst>
                  <a:gd name="T0" fmla="*/ 5 w 8"/>
                  <a:gd name="T1" fmla="*/ 20 h 20"/>
                  <a:gd name="T2" fmla="*/ 2 w 8"/>
                  <a:gd name="T3" fmla="*/ 11 h 20"/>
                  <a:gd name="T4" fmla="*/ 0 w 8"/>
                  <a:gd name="T5" fmla="*/ 3 h 20"/>
                  <a:gd name="T6" fmla="*/ 5 w 8"/>
                  <a:gd name="T7" fmla="*/ 0 h 20"/>
                  <a:gd name="T8" fmla="*/ 8 w 8"/>
                  <a:gd name="T9" fmla="*/ 20 h 20"/>
                  <a:gd name="T10" fmla="*/ 5 w 8"/>
                  <a:gd name="T11" fmla="*/ 20 h 20"/>
                  <a:gd name="T12" fmla="*/ 0 60000 65536"/>
                  <a:gd name="T13" fmla="*/ 0 60000 65536"/>
                  <a:gd name="T14" fmla="*/ 0 60000 65536"/>
                  <a:gd name="T15" fmla="*/ 0 60000 65536"/>
                  <a:gd name="T16" fmla="*/ 0 60000 65536"/>
                  <a:gd name="T17" fmla="*/ 0 60000 65536"/>
                  <a:gd name="T18" fmla="*/ 0 w 8"/>
                  <a:gd name="T19" fmla="*/ 0 h 20"/>
                  <a:gd name="T20" fmla="*/ 8 w 8"/>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8" h="20">
                    <a:moveTo>
                      <a:pt x="5" y="20"/>
                    </a:moveTo>
                    <a:lnTo>
                      <a:pt x="2" y="11"/>
                    </a:lnTo>
                    <a:lnTo>
                      <a:pt x="0" y="3"/>
                    </a:lnTo>
                    <a:lnTo>
                      <a:pt x="5" y="0"/>
                    </a:lnTo>
                    <a:lnTo>
                      <a:pt x="8" y="20"/>
                    </a:lnTo>
                    <a:lnTo>
                      <a:pt x="5" y="20"/>
                    </a:lnTo>
                    <a:close/>
                  </a:path>
                </a:pathLst>
              </a:custGeom>
              <a:noFill/>
              <a:ln w="9525">
                <a:noFill/>
                <a:round/>
                <a:headEnd/>
                <a:tailEnd/>
              </a:ln>
            </p:spPr>
            <p:txBody>
              <a:bodyPr>
                <a:prstTxWarp prst="textNoShape">
                  <a:avLst/>
                </a:prstTxWarp>
              </a:bodyPr>
              <a:lstStyle/>
              <a:p>
                <a:endParaRPr lang="en-US"/>
              </a:p>
            </p:txBody>
          </p:sp>
          <p:sp>
            <p:nvSpPr>
              <p:cNvPr id="73245" name="Freeform 517"/>
              <p:cNvSpPr>
                <a:spLocks/>
              </p:cNvSpPr>
              <p:nvPr/>
            </p:nvSpPr>
            <p:spPr bwMode="auto">
              <a:xfrm>
                <a:off x="5238" y="2257"/>
                <a:ext cx="2" cy="4"/>
              </a:xfrm>
              <a:custGeom>
                <a:avLst/>
                <a:gdLst>
                  <a:gd name="T0" fmla="*/ 3 w 12"/>
                  <a:gd name="T1" fmla="*/ 20 h 20"/>
                  <a:gd name="T2" fmla="*/ 0 w 12"/>
                  <a:gd name="T3" fmla="*/ 0 h 20"/>
                  <a:gd name="T4" fmla="*/ 8 w 12"/>
                  <a:gd name="T5" fmla="*/ 0 h 20"/>
                  <a:gd name="T6" fmla="*/ 12 w 12"/>
                  <a:gd name="T7" fmla="*/ 18 h 20"/>
                  <a:gd name="T8" fmla="*/ 12 w 12"/>
                  <a:gd name="T9" fmla="*/ 20 h 20"/>
                  <a:gd name="T10" fmla="*/ 3 w 12"/>
                  <a:gd name="T11" fmla="*/ 20 h 20"/>
                  <a:gd name="T12" fmla="*/ 0 60000 65536"/>
                  <a:gd name="T13" fmla="*/ 0 60000 65536"/>
                  <a:gd name="T14" fmla="*/ 0 60000 65536"/>
                  <a:gd name="T15" fmla="*/ 0 60000 65536"/>
                  <a:gd name="T16" fmla="*/ 0 60000 65536"/>
                  <a:gd name="T17" fmla="*/ 0 60000 65536"/>
                  <a:gd name="T18" fmla="*/ 0 w 12"/>
                  <a:gd name="T19" fmla="*/ 0 h 20"/>
                  <a:gd name="T20" fmla="*/ 12 w 12"/>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2" h="20">
                    <a:moveTo>
                      <a:pt x="3" y="20"/>
                    </a:moveTo>
                    <a:lnTo>
                      <a:pt x="0" y="0"/>
                    </a:lnTo>
                    <a:lnTo>
                      <a:pt x="8" y="0"/>
                    </a:lnTo>
                    <a:lnTo>
                      <a:pt x="12" y="18"/>
                    </a:lnTo>
                    <a:lnTo>
                      <a:pt x="12" y="20"/>
                    </a:lnTo>
                    <a:lnTo>
                      <a:pt x="3" y="20"/>
                    </a:lnTo>
                    <a:close/>
                  </a:path>
                </a:pathLst>
              </a:custGeom>
              <a:noFill/>
              <a:ln w="9525">
                <a:noFill/>
                <a:round/>
                <a:headEnd/>
                <a:tailEnd/>
              </a:ln>
            </p:spPr>
            <p:txBody>
              <a:bodyPr>
                <a:prstTxWarp prst="textNoShape">
                  <a:avLst/>
                </a:prstTxWarp>
              </a:bodyPr>
              <a:lstStyle/>
              <a:p>
                <a:endParaRPr lang="en-US"/>
              </a:p>
            </p:txBody>
          </p:sp>
          <p:sp>
            <p:nvSpPr>
              <p:cNvPr id="73246" name="Freeform 518"/>
              <p:cNvSpPr>
                <a:spLocks/>
              </p:cNvSpPr>
              <p:nvPr/>
            </p:nvSpPr>
            <p:spPr bwMode="auto">
              <a:xfrm>
                <a:off x="5239" y="2257"/>
                <a:ext cx="4" cy="4"/>
              </a:xfrm>
              <a:custGeom>
                <a:avLst/>
                <a:gdLst>
                  <a:gd name="T0" fmla="*/ 4 w 21"/>
                  <a:gd name="T1" fmla="*/ 20 h 20"/>
                  <a:gd name="T2" fmla="*/ 0 w 21"/>
                  <a:gd name="T3" fmla="*/ 2 h 20"/>
                  <a:gd name="T4" fmla="*/ 15 w 21"/>
                  <a:gd name="T5" fmla="*/ 0 h 20"/>
                  <a:gd name="T6" fmla="*/ 21 w 21"/>
                  <a:gd name="T7" fmla="*/ 17 h 20"/>
                  <a:gd name="T8" fmla="*/ 4 w 21"/>
                  <a:gd name="T9" fmla="*/ 20 h 20"/>
                  <a:gd name="T10" fmla="*/ 0 60000 65536"/>
                  <a:gd name="T11" fmla="*/ 0 60000 65536"/>
                  <a:gd name="T12" fmla="*/ 0 60000 65536"/>
                  <a:gd name="T13" fmla="*/ 0 60000 65536"/>
                  <a:gd name="T14" fmla="*/ 0 60000 65536"/>
                  <a:gd name="T15" fmla="*/ 0 w 21"/>
                  <a:gd name="T16" fmla="*/ 0 h 20"/>
                  <a:gd name="T17" fmla="*/ 21 w 21"/>
                  <a:gd name="T18" fmla="*/ 20 h 20"/>
                </a:gdLst>
                <a:ahLst/>
                <a:cxnLst>
                  <a:cxn ang="T10">
                    <a:pos x="T0" y="T1"/>
                  </a:cxn>
                  <a:cxn ang="T11">
                    <a:pos x="T2" y="T3"/>
                  </a:cxn>
                  <a:cxn ang="T12">
                    <a:pos x="T4" y="T5"/>
                  </a:cxn>
                  <a:cxn ang="T13">
                    <a:pos x="T6" y="T7"/>
                  </a:cxn>
                  <a:cxn ang="T14">
                    <a:pos x="T8" y="T9"/>
                  </a:cxn>
                </a:cxnLst>
                <a:rect l="T15" t="T16" r="T17" b="T18"/>
                <a:pathLst>
                  <a:path w="21" h="20">
                    <a:moveTo>
                      <a:pt x="4" y="20"/>
                    </a:moveTo>
                    <a:lnTo>
                      <a:pt x="0" y="2"/>
                    </a:lnTo>
                    <a:lnTo>
                      <a:pt x="15" y="0"/>
                    </a:lnTo>
                    <a:lnTo>
                      <a:pt x="21" y="17"/>
                    </a:lnTo>
                    <a:lnTo>
                      <a:pt x="4" y="20"/>
                    </a:lnTo>
                    <a:close/>
                  </a:path>
                </a:pathLst>
              </a:custGeom>
              <a:noFill/>
              <a:ln w="9525">
                <a:noFill/>
                <a:round/>
                <a:headEnd/>
                <a:tailEnd/>
              </a:ln>
            </p:spPr>
            <p:txBody>
              <a:bodyPr>
                <a:prstTxWarp prst="textNoShape">
                  <a:avLst/>
                </a:prstTxWarp>
              </a:bodyPr>
              <a:lstStyle/>
              <a:p>
                <a:endParaRPr lang="en-US"/>
              </a:p>
            </p:txBody>
          </p:sp>
          <p:sp>
            <p:nvSpPr>
              <p:cNvPr id="73247" name="Freeform 519"/>
              <p:cNvSpPr>
                <a:spLocks/>
              </p:cNvSpPr>
              <p:nvPr/>
            </p:nvSpPr>
            <p:spPr bwMode="auto">
              <a:xfrm>
                <a:off x="5242" y="2255"/>
                <a:ext cx="5" cy="5"/>
              </a:xfrm>
              <a:custGeom>
                <a:avLst/>
                <a:gdLst>
                  <a:gd name="T0" fmla="*/ 6 w 26"/>
                  <a:gd name="T1" fmla="*/ 23 h 23"/>
                  <a:gd name="T2" fmla="*/ 0 w 26"/>
                  <a:gd name="T3" fmla="*/ 6 h 23"/>
                  <a:gd name="T4" fmla="*/ 20 w 26"/>
                  <a:gd name="T5" fmla="*/ 0 h 23"/>
                  <a:gd name="T6" fmla="*/ 26 w 26"/>
                  <a:gd name="T7" fmla="*/ 17 h 23"/>
                  <a:gd name="T8" fmla="*/ 23 w 26"/>
                  <a:gd name="T9" fmla="*/ 17 h 23"/>
                  <a:gd name="T10" fmla="*/ 6 w 26"/>
                  <a:gd name="T11" fmla="*/ 23 h 23"/>
                  <a:gd name="T12" fmla="*/ 0 60000 65536"/>
                  <a:gd name="T13" fmla="*/ 0 60000 65536"/>
                  <a:gd name="T14" fmla="*/ 0 60000 65536"/>
                  <a:gd name="T15" fmla="*/ 0 60000 65536"/>
                  <a:gd name="T16" fmla="*/ 0 60000 65536"/>
                  <a:gd name="T17" fmla="*/ 0 60000 65536"/>
                  <a:gd name="T18" fmla="*/ 0 w 26"/>
                  <a:gd name="T19" fmla="*/ 0 h 23"/>
                  <a:gd name="T20" fmla="*/ 26 w 26"/>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6" h="23">
                    <a:moveTo>
                      <a:pt x="6" y="23"/>
                    </a:moveTo>
                    <a:lnTo>
                      <a:pt x="0" y="6"/>
                    </a:lnTo>
                    <a:lnTo>
                      <a:pt x="20" y="0"/>
                    </a:lnTo>
                    <a:lnTo>
                      <a:pt x="26" y="17"/>
                    </a:lnTo>
                    <a:lnTo>
                      <a:pt x="23" y="17"/>
                    </a:lnTo>
                    <a:lnTo>
                      <a:pt x="6" y="23"/>
                    </a:lnTo>
                    <a:close/>
                  </a:path>
                </a:pathLst>
              </a:custGeom>
              <a:noFill/>
              <a:ln w="9525">
                <a:noFill/>
                <a:round/>
                <a:headEnd/>
                <a:tailEnd/>
              </a:ln>
            </p:spPr>
            <p:txBody>
              <a:bodyPr>
                <a:prstTxWarp prst="textNoShape">
                  <a:avLst/>
                </a:prstTxWarp>
              </a:bodyPr>
              <a:lstStyle/>
              <a:p>
                <a:endParaRPr lang="en-US"/>
              </a:p>
            </p:txBody>
          </p:sp>
          <p:sp>
            <p:nvSpPr>
              <p:cNvPr id="73248" name="Freeform 520"/>
              <p:cNvSpPr>
                <a:spLocks/>
              </p:cNvSpPr>
              <p:nvPr/>
            </p:nvSpPr>
            <p:spPr bwMode="auto">
              <a:xfrm>
                <a:off x="5246" y="2254"/>
                <a:ext cx="6" cy="5"/>
              </a:xfrm>
              <a:custGeom>
                <a:avLst/>
                <a:gdLst>
                  <a:gd name="T0" fmla="*/ 6 w 29"/>
                  <a:gd name="T1" fmla="*/ 26 h 26"/>
                  <a:gd name="T2" fmla="*/ 0 w 29"/>
                  <a:gd name="T3" fmla="*/ 9 h 26"/>
                  <a:gd name="T4" fmla="*/ 23 w 29"/>
                  <a:gd name="T5" fmla="*/ 0 h 26"/>
                  <a:gd name="T6" fmla="*/ 29 w 29"/>
                  <a:gd name="T7" fmla="*/ 20 h 26"/>
                  <a:gd name="T8" fmla="*/ 6 w 29"/>
                  <a:gd name="T9" fmla="*/ 26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6" y="26"/>
                    </a:moveTo>
                    <a:lnTo>
                      <a:pt x="0" y="9"/>
                    </a:lnTo>
                    <a:lnTo>
                      <a:pt x="23" y="0"/>
                    </a:lnTo>
                    <a:lnTo>
                      <a:pt x="29" y="20"/>
                    </a:lnTo>
                    <a:lnTo>
                      <a:pt x="6" y="26"/>
                    </a:lnTo>
                    <a:close/>
                  </a:path>
                </a:pathLst>
              </a:custGeom>
              <a:noFill/>
              <a:ln w="9525">
                <a:noFill/>
                <a:round/>
                <a:headEnd/>
                <a:tailEnd/>
              </a:ln>
            </p:spPr>
            <p:txBody>
              <a:bodyPr>
                <a:prstTxWarp prst="textNoShape">
                  <a:avLst/>
                </a:prstTxWarp>
              </a:bodyPr>
              <a:lstStyle/>
              <a:p>
                <a:endParaRPr lang="en-US"/>
              </a:p>
            </p:txBody>
          </p:sp>
          <p:sp>
            <p:nvSpPr>
              <p:cNvPr id="73249" name="Freeform 521"/>
              <p:cNvSpPr>
                <a:spLocks/>
              </p:cNvSpPr>
              <p:nvPr/>
            </p:nvSpPr>
            <p:spPr bwMode="auto">
              <a:xfrm>
                <a:off x="5251" y="2252"/>
                <a:ext cx="6" cy="6"/>
              </a:xfrm>
              <a:custGeom>
                <a:avLst/>
                <a:gdLst>
                  <a:gd name="T0" fmla="*/ 6 w 32"/>
                  <a:gd name="T1" fmla="*/ 29 h 29"/>
                  <a:gd name="T2" fmla="*/ 0 w 32"/>
                  <a:gd name="T3" fmla="*/ 9 h 29"/>
                  <a:gd name="T4" fmla="*/ 23 w 32"/>
                  <a:gd name="T5" fmla="*/ 0 h 29"/>
                  <a:gd name="T6" fmla="*/ 32 w 32"/>
                  <a:gd name="T7" fmla="*/ 20 h 29"/>
                  <a:gd name="T8" fmla="*/ 6 w 32"/>
                  <a:gd name="T9" fmla="*/ 29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6" y="29"/>
                    </a:moveTo>
                    <a:lnTo>
                      <a:pt x="0" y="9"/>
                    </a:lnTo>
                    <a:lnTo>
                      <a:pt x="23" y="0"/>
                    </a:lnTo>
                    <a:lnTo>
                      <a:pt x="32" y="20"/>
                    </a:lnTo>
                    <a:lnTo>
                      <a:pt x="6" y="29"/>
                    </a:lnTo>
                    <a:close/>
                  </a:path>
                </a:pathLst>
              </a:custGeom>
              <a:noFill/>
              <a:ln w="9525">
                <a:noFill/>
                <a:round/>
                <a:headEnd/>
                <a:tailEnd/>
              </a:ln>
            </p:spPr>
            <p:txBody>
              <a:bodyPr>
                <a:prstTxWarp prst="textNoShape">
                  <a:avLst/>
                </a:prstTxWarp>
              </a:bodyPr>
              <a:lstStyle/>
              <a:p>
                <a:endParaRPr lang="en-US"/>
              </a:p>
            </p:txBody>
          </p:sp>
          <p:sp>
            <p:nvSpPr>
              <p:cNvPr id="73250" name="Freeform 522"/>
              <p:cNvSpPr>
                <a:spLocks/>
              </p:cNvSpPr>
              <p:nvPr/>
            </p:nvSpPr>
            <p:spPr bwMode="auto">
              <a:xfrm>
                <a:off x="5255" y="2250"/>
                <a:ext cx="8" cy="6"/>
              </a:xfrm>
              <a:custGeom>
                <a:avLst/>
                <a:gdLst>
                  <a:gd name="T0" fmla="*/ 9 w 37"/>
                  <a:gd name="T1" fmla="*/ 31 h 31"/>
                  <a:gd name="T2" fmla="*/ 0 w 37"/>
                  <a:gd name="T3" fmla="*/ 11 h 31"/>
                  <a:gd name="T4" fmla="*/ 29 w 37"/>
                  <a:gd name="T5" fmla="*/ 0 h 31"/>
                  <a:gd name="T6" fmla="*/ 37 w 37"/>
                  <a:gd name="T7" fmla="*/ 20 h 31"/>
                  <a:gd name="T8" fmla="*/ 9 w 37"/>
                  <a:gd name="T9" fmla="*/ 31 h 31"/>
                  <a:gd name="T10" fmla="*/ 0 60000 65536"/>
                  <a:gd name="T11" fmla="*/ 0 60000 65536"/>
                  <a:gd name="T12" fmla="*/ 0 60000 65536"/>
                  <a:gd name="T13" fmla="*/ 0 60000 65536"/>
                  <a:gd name="T14" fmla="*/ 0 60000 65536"/>
                  <a:gd name="T15" fmla="*/ 0 w 37"/>
                  <a:gd name="T16" fmla="*/ 0 h 31"/>
                  <a:gd name="T17" fmla="*/ 37 w 37"/>
                  <a:gd name="T18" fmla="*/ 31 h 31"/>
                </a:gdLst>
                <a:ahLst/>
                <a:cxnLst>
                  <a:cxn ang="T10">
                    <a:pos x="T0" y="T1"/>
                  </a:cxn>
                  <a:cxn ang="T11">
                    <a:pos x="T2" y="T3"/>
                  </a:cxn>
                  <a:cxn ang="T12">
                    <a:pos x="T4" y="T5"/>
                  </a:cxn>
                  <a:cxn ang="T13">
                    <a:pos x="T6" y="T7"/>
                  </a:cxn>
                  <a:cxn ang="T14">
                    <a:pos x="T8" y="T9"/>
                  </a:cxn>
                </a:cxnLst>
                <a:rect l="T15" t="T16" r="T17" b="T18"/>
                <a:pathLst>
                  <a:path w="37" h="31">
                    <a:moveTo>
                      <a:pt x="9" y="31"/>
                    </a:moveTo>
                    <a:lnTo>
                      <a:pt x="0" y="11"/>
                    </a:lnTo>
                    <a:lnTo>
                      <a:pt x="29" y="0"/>
                    </a:lnTo>
                    <a:lnTo>
                      <a:pt x="37" y="20"/>
                    </a:lnTo>
                    <a:lnTo>
                      <a:pt x="9" y="31"/>
                    </a:lnTo>
                    <a:close/>
                  </a:path>
                </a:pathLst>
              </a:custGeom>
              <a:noFill/>
              <a:ln w="9525">
                <a:noFill/>
                <a:round/>
                <a:headEnd/>
                <a:tailEnd/>
              </a:ln>
            </p:spPr>
            <p:txBody>
              <a:bodyPr>
                <a:prstTxWarp prst="textNoShape">
                  <a:avLst/>
                </a:prstTxWarp>
              </a:bodyPr>
              <a:lstStyle/>
              <a:p>
                <a:endParaRPr lang="en-US"/>
              </a:p>
            </p:txBody>
          </p:sp>
          <p:sp>
            <p:nvSpPr>
              <p:cNvPr id="73251" name="Freeform 523"/>
              <p:cNvSpPr>
                <a:spLocks/>
              </p:cNvSpPr>
              <p:nvPr/>
            </p:nvSpPr>
            <p:spPr bwMode="auto">
              <a:xfrm>
                <a:off x="5261" y="2247"/>
                <a:ext cx="8" cy="7"/>
              </a:xfrm>
              <a:custGeom>
                <a:avLst/>
                <a:gdLst>
                  <a:gd name="T0" fmla="*/ 8 w 38"/>
                  <a:gd name="T1" fmla="*/ 32 h 32"/>
                  <a:gd name="T2" fmla="*/ 0 w 38"/>
                  <a:gd name="T3" fmla="*/ 12 h 32"/>
                  <a:gd name="T4" fmla="*/ 29 w 38"/>
                  <a:gd name="T5" fmla="*/ 0 h 32"/>
                  <a:gd name="T6" fmla="*/ 38 w 38"/>
                  <a:gd name="T7" fmla="*/ 17 h 32"/>
                  <a:gd name="T8" fmla="*/ 8 w 38"/>
                  <a:gd name="T9" fmla="*/ 32 h 32"/>
                  <a:gd name="T10" fmla="*/ 0 60000 65536"/>
                  <a:gd name="T11" fmla="*/ 0 60000 65536"/>
                  <a:gd name="T12" fmla="*/ 0 60000 65536"/>
                  <a:gd name="T13" fmla="*/ 0 60000 65536"/>
                  <a:gd name="T14" fmla="*/ 0 60000 65536"/>
                  <a:gd name="T15" fmla="*/ 0 w 38"/>
                  <a:gd name="T16" fmla="*/ 0 h 32"/>
                  <a:gd name="T17" fmla="*/ 38 w 38"/>
                  <a:gd name="T18" fmla="*/ 32 h 32"/>
                </a:gdLst>
                <a:ahLst/>
                <a:cxnLst>
                  <a:cxn ang="T10">
                    <a:pos x="T0" y="T1"/>
                  </a:cxn>
                  <a:cxn ang="T11">
                    <a:pos x="T2" y="T3"/>
                  </a:cxn>
                  <a:cxn ang="T12">
                    <a:pos x="T4" y="T5"/>
                  </a:cxn>
                  <a:cxn ang="T13">
                    <a:pos x="T6" y="T7"/>
                  </a:cxn>
                  <a:cxn ang="T14">
                    <a:pos x="T8" y="T9"/>
                  </a:cxn>
                </a:cxnLst>
                <a:rect l="T15" t="T16" r="T17" b="T18"/>
                <a:pathLst>
                  <a:path w="38" h="32">
                    <a:moveTo>
                      <a:pt x="8" y="32"/>
                    </a:moveTo>
                    <a:lnTo>
                      <a:pt x="0" y="12"/>
                    </a:lnTo>
                    <a:lnTo>
                      <a:pt x="29" y="0"/>
                    </a:lnTo>
                    <a:lnTo>
                      <a:pt x="38" y="17"/>
                    </a:lnTo>
                    <a:lnTo>
                      <a:pt x="8" y="32"/>
                    </a:lnTo>
                    <a:close/>
                  </a:path>
                </a:pathLst>
              </a:custGeom>
              <a:noFill/>
              <a:ln w="9525">
                <a:noFill/>
                <a:round/>
                <a:headEnd/>
                <a:tailEnd/>
              </a:ln>
            </p:spPr>
            <p:txBody>
              <a:bodyPr>
                <a:prstTxWarp prst="textNoShape">
                  <a:avLst/>
                </a:prstTxWarp>
              </a:bodyPr>
              <a:lstStyle/>
              <a:p>
                <a:endParaRPr lang="en-US"/>
              </a:p>
            </p:txBody>
          </p:sp>
          <p:sp>
            <p:nvSpPr>
              <p:cNvPr id="73252" name="Freeform 524"/>
              <p:cNvSpPr>
                <a:spLocks/>
              </p:cNvSpPr>
              <p:nvPr/>
            </p:nvSpPr>
            <p:spPr bwMode="auto">
              <a:xfrm>
                <a:off x="5267" y="2244"/>
                <a:ext cx="8" cy="7"/>
              </a:xfrm>
              <a:custGeom>
                <a:avLst/>
                <a:gdLst>
                  <a:gd name="T0" fmla="*/ 9 w 40"/>
                  <a:gd name="T1" fmla="*/ 34 h 34"/>
                  <a:gd name="T2" fmla="*/ 0 w 40"/>
                  <a:gd name="T3" fmla="*/ 17 h 34"/>
                  <a:gd name="T4" fmla="*/ 29 w 40"/>
                  <a:gd name="T5" fmla="*/ 0 h 34"/>
                  <a:gd name="T6" fmla="*/ 40 w 40"/>
                  <a:gd name="T7" fmla="*/ 17 h 34"/>
                  <a:gd name="T8" fmla="*/ 9 w 40"/>
                  <a:gd name="T9" fmla="*/ 34 h 34"/>
                  <a:gd name="T10" fmla="*/ 0 60000 65536"/>
                  <a:gd name="T11" fmla="*/ 0 60000 65536"/>
                  <a:gd name="T12" fmla="*/ 0 60000 65536"/>
                  <a:gd name="T13" fmla="*/ 0 60000 65536"/>
                  <a:gd name="T14" fmla="*/ 0 60000 65536"/>
                  <a:gd name="T15" fmla="*/ 0 w 40"/>
                  <a:gd name="T16" fmla="*/ 0 h 34"/>
                  <a:gd name="T17" fmla="*/ 40 w 40"/>
                  <a:gd name="T18" fmla="*/ 34 h 34"/>
                </a:gdLst>
                <a:ahLst/>
                <a:cxnLst>
                  <a:cxn ang="T10">
                    <a:pos x="T0" y="T1"/>
                  </a:cxn>
                  <a:cxn ang="T11">
                    <a:pos x="T2" y="T3"/>
                  </a:cxn>
                  <a:cxn ang="T12">
                    <a:pos x="T4" y="T5"/>
                  </a:cxn>
                  <a:cxn ang="T13">
                    <a:pos x="T6" y="T7"/>
                  </a:cxn>
                  <a:cxn ang="T14">
                    <a:pos x="T8" y="T9"/>
                  </a:cxn>
                </a:cxnLst>
                <a:rect l="T15" t="T16" r="T17" b="T18"/>
                <a:pathLst>
                  <a:path w="40" h="34">
                    <a:moveTo>
                      <a:pt x="9" y="34"/>
                    </a:moveTo>
                    <a:lnTo>
                      <a:pt x="0" y="17"/>
                    </a:lnTo>
                    <a:lnTo>
                      <a:pt x="29" y="0"/>
                    </a:lnTo>
                    <a:lnTo>
                      <a:pt x="40" y="17"/>
                    </a:lnTo>
                    <a:lnTo>
                      <a:pt x="9" y="34"/>
                    </a:lnTo>
                    <a:close/>
                  </a:path>
                </a:pathLst>
              </a:custGeom>
              <a:noFill/>
              <a:ln w="9525">
                <a:noFill/>
                <a:round/>
                <a:headEnd/>
                <a:tailEnd/>
              </a:ln>
            </p:spPr>
            <p:txBody>
              <a:bodyPr>
                <a:prstTxWarp prst="textNoShape">
                  <a:avLst/>
                </a:prstTxWarp>
              </a:bodyPr>
              <a:lstStyle/>
              <a:p>
                <a:endParaRPr lang="en-US"/>
              </a:p>
            </p:txBody>
          </p:sp>
          <p:sp>
            <p:nvSpPr>
              <p:cNvPr id="73253" name="Freeform 525"/>
              <p:cNvSpPr>
                <a:spLocks/>
              </p:cNvSpPr>
              <p:nvPr/>
            </p:nvSpPr>
            <p:spPr bwMode="auto">
              <a:xfrm>
                <a:off x="5273" y="2240"/>
                <a:ext cx="8" cy="7"/>
              </a:xfrm>
              <a:custGeom>
                <a:avLst/>
                <a:gdLst>
                  <a:gd name="T0" fmla="*/ 11 w 40"/>
                  <a:gd name="T1" fmla="*/ 37 h 37"/>
                  <a:gd name="T2" fmla="*/ 0 w 40"/>
                  <a:gd name="T3" fmla="*/ 20 h 37"/>
                  <a:gd name="T4" fmla="*/ 28 w 40"/>
                  <a:gd name="T5" fmla="*/ 0 h 37"/>
                  <a:gd name="T6" fmla="*/ 40 w 40"/>
                  <a:gd name="T7" fmla="*/ 17 h 37"/>
                  <a:gd name="T8" fmla="*/ 11 w 40"/>
                  <a:gd name="T9" fmla="*/ 37 h 37"/>
                  <a:gd name="T10" fmla="*/ 0 60000 65536"/>
                  <a:gd name="T11" fmla="*/ 0 60000 65536"/>
                  <a:gd name="T12" fmla="*/ 0 60000 65536"/>
                  <a:gd name="T13" fmla="*/ 0 60000 65536"/>
                  <a:gd name="T14" fmla="*/ 0 60000 65536"/>
                  <a:gd name="T15" fmla="*/ 0 w 40"/>
                  <a:gd name="T16" fmla="*/ 0 h 37"/>
                  <a:gd name="T17" fmla="*/ 40 w 40"/>
                  <a:gd name="T18" fmla="*/ 37 h 37"/>
                </a:gdLst>
                <a:ahLst/>
                <a:cxnLst>
                  <a:cxn ang="T10">
                    <a:pos x="T0" y="T1"/>
                  </a:cxn>
                  <a:cxn ang="T11">
                    <a:pos x="T2" y="T3"/>
                  </a:cxn>
                  <a:cxn ang="T12">
                    <a:pos x="T4" y="T5"/>
                  </a:cxn>
                  <a:cxn ang="T13">
                    <a:pos x="T6" y="T7"/>
                  </a:cxn>
                  <a:cxn ang="T14">
                    <a:pos x="T8" y="T9"/>
                  </a:cxn>
                </a:cxnLst>
                <a:rect l="T15" t="T16" r="T17" b="T18"/>
                <a:pathLst>
                  <a:path w="40" h="37">
                    <a:moveTo>
                      <a:pt x="11" y="37"/>
                    </a:moveTo>
                    <a:lnTo>
                      <a:pt x="0" y="20"/>
                    </a:lnTo>
                    <a:lnTo>
                      <a:pt x="28" y="0"/>
                    </a:lnTo>
                    <a:lnTo>
                      <a:pt x="40" y="17"/>
                    </a:lnTo>
                    <a:lnTo>
                      <a:pt x="11" y="37"/>
                    </a:lnTo>
                    <a:close/>
                  </a:path>
                </a:pathLst>
              </a:custGeom>
              <a:noFill/>
              <a:ln w="9525">
                <a:noFill/>
                <a:round/>
                <a:headEnd/>
                <a:tailEnd/>
              </a:ln>
            </p:spPr>
            <p:txBody>
              <a:bodyPr>
                <a:prstTxWarp prst="textNoShape">
                  <a:avLst/>
                </a:prstTxWarp>
              </a:bodyPr>
              <a:lstStyle/>
              <a:p>
                <a:endParaRPr lang="en-US"/>
              </a:p>
            </p:txBody>
          </p:sp>
          <p:sp>
            <p:nvSpPr>
              <p:cNvPr id="73254" name="Freeform 526"/>
              <p:cNvSpPr>
                <a:spLocks/>
              </p:cNvSpPr>
              <p:nvPr/>
            </p:nvSpPr>
            <p:spPr bwMode="auto">
              <a:xfrm>
                <a:off x="5278" y="2236"/>
                <a:ext cx="9" cy="7"/>
              </a:xfrm>
              <a:custGeom>
                <a:avLst/>
                <a:gdLst>
                  <a:gd name="T0" fmla="*/ 12 w 41"/>
                  <a:gd name="T1" fmla="*/ 38 h 38"/>
                  <a:gd name="T2" fmla="*/ 0 w 41"/>
                  <a:gd name="T3" fmla="*/ 21 h 38"/>
                  <a:gd name="T4" fmla="*/ 26 w 41"/>
                  <a:gd name="T5" fmla="*/ 0 h 38"/>
                  <a:gd name="T6" fmla="*/ 41 w 41"/>
                  <a:gd name="T7" fmla="*/ 15 h 38"/>
                  <a:gd name="T8" fmla="*/ 12 w 41"/>
                  <a:gd name="T9" fmla="*/ 38 h 38"/>
                  <a:gd name="T10" fmla="*/ 0 60000 65536"/>
                  <a:gd name="T11" fmla="*/ 0 60000 65536"/>
                  <a:gd name="T12" fmla="*/ 0 60000 65536"/>
                  <a:gd name="T13" fmla="*/ 0 60000 65536"/>
                  <a:gd name="T14" fmla="*/ 0 60000 65536"/>
                  <a:gd name="T15" fmla="*/ 0 w 41"/>
                  <a:gd name="T16" fmla="*/ 0 h 38"/>
                  <a:gd name="T17" fmla="*/ 41 w 41"/>
                  <a:gd name="T18" fmla="*/ 38 h 38"/>
                </a:gdLst>
                <a:ahLst/>
                <a:cxnLst>
                  <a:cxn ang="T10">
                    <a:pos x="T0" y="T1"/>
                  </a:cxn>
                  <a:cxn ang="T11">
                    <a:pos x="T2" y="T3"/>
                  </a:cxn>
                  <a:cxn ang="T12">
                    <a:pos x="T4" y="T5"/>
                  </a:cxn>
                  <a:cxn ang="T13">
                    <a:pos x="T6" y="T7"/>
                  </a:cxn>
                  <a:cxn ang="T14">
                    <a:pos x="T8" y="T9"/>
                  </a:cxn>
                </a:cxnLst>
                <a:rect l="T15" t="T16" r="T17" b="T18"/>
                <a:pathLst>
                  <a:path w="41" h="38">
                    <a:moveTo>
                      <a:pt x="12" y="38"/>
                    </a:moveTo>
                    <a:lnTo>
                      <a:pt x="0" y="21"/>
                    </a:lnTo>
                    <a:lnTo>
                      <a:pt x="26" y="0"/>
                    </a:lnTo>
                    <a:lnTo>
                      <a:pt x="41" y="15"/>
                    </a:lnTo>
                    <a:lnTo>
                      <a:pt x="12" y="38"/>
                    </a:lnTo>
                    <a:close/>
                  </a:path>
                </a:pathLst>
              </a:custGeom>
              <a:noFill/>
              <a:ln w="9525">
                <a:noFill/>
                <a:round/>
                <a:headEnd/>
                <a:tailEnd/>
              </a:ln>
            </p:spPr>
            <p:txBody>
              <a:bodyPr>
                <a:prstTxWarp prst="textNoShape">
                  <a:avLst/>
                </a:prstTxWarp>
              </a:bodyPr>
              <a:lstStyle/>
              <a:p>
                <a:endParaRPr lang="en-US"/>
              </a:p>
            </p:txBody>
          </p:sp>
          <p:sp>
            <p:nvSpPr>
              <p:cNvPr id="73255" name="Freeform 527"/>
              <p:cNvSpPr>
                <a:spLocks/>
              </p:cNvSpPr>
              <p:nvPr/>
            </p:nvSpPr>
            <p:spPr bwMode="auto">
              <a:xfrm>
                <a:off x="5284" y="2230"/>
                <a:ext cx="8" cy="9"/>
              </a:xfrm>
              <a:custGeom>
                <a:avLst/>
                <a:gdLst>
                  <a:gd name="T0" fmla="*/ 15 w 40"/>
                  <a:gd name="T1" fmla="*/ 41 h 41"/>
                  <a:gd name="T2" fmla="*/ 0 w 40"/>
                  <a:gd name="T3" fmla="*/ 26 h 41"/>
                  <a:gd name="T4" fmla="*/ 27 w 40"/>
                  <a:gd name="T5" fmla="*/ 0 h 41"/>
                  <a:gd name="T6" fmla="*/ 40 w 40"/>
                  <a:gd name="T7" fmla="*/ 13 h 41"/>
                  <a:gd name="T8" fmla="*/ 40 w 40"/>
                  <a:gd name="T9" fmla="*/ 15 h 41"/>
                  <a:gd name="T10" fmla="*/ 15 w 40"/>
                  <a:gd name="T11" fmla="*/ 41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15" y="41"/>
                    </a:moveTo>
                    <a:lnTo>
                      <a:pt x="0" y="26"/>
                    </a:lnTo>
                    <a:lnTo>
                      <a:pt x="27" y="0"/>
                    </a:lnTo>
                    <a:lnTo>
                      <a:pt x="40" y="13"/>
                    </a:lnTo>
                    <a:lnTo>
                      <a:pt x="40" y="15"/>
                    </a:lnTo>
                    <a:lnTo>
                      <a:pt x="15" y="41"/>
                    </a:lnTo>
                    <a:close/>
                  </a:path>
                </a:pathLst>
              </a:custGeom>
              <a:noFill/>
              <a:ln w="9525">
                <a:noFill/>
                <a:round/>
                <a:headEnd/>
                <a:tailEnd/>
              </a:ln>
            </p:spPr>
            <p:txBody>
              <a:bodyPr>
                <a:prstTxWarp prst="textNoShape">
                  <a:avLst/>
                </a:prstTxWarp>
              </a:bodyPr>
              <a:lstStyle/>
              <a:p>
                <a:endParaRPr lang="en-US"/>
              </a:p>
            </p:txBody>
          </p:sp>
          <p:sp>
            <p:nvSpPr>
              <p:cNvPr id="73256" name="Freeform 528"/>
              <p:cNvSpPr>
                <a:spLocks/>
              </p:cNvSpPr>
              <p:nvPr/>
            </p:nvSpPr>
            <p:spPr bwMode="auto">
              <a:xfrm>
                <a:off x="5289" y="2225"/>
                <a:ext cx="7" cy="8"/>
              </a:xfrm>
              <a:custGeom>
                <a:avLst/>
                <a:gdLst>
                  <a:gd name="T0" fmla="*/ 13 w 37"/>
                  <a:gd name="T1" fmla="*/ 41 h 41"/>
                  <a:gd name="T2" fmla="*/ 0 w 37"/>
                  <a:gd name="T3" fmla="*/ 28 h 41"/>
                  <a:gd name="T4" fmla="*/ 20 w 37"/>
                  <a:gd name="T5" fmla="*/ 0 h 41"/>
                  <a:gd name="T6" fmla="*/ 37 w 37"/>
                  <a:gd name="T7" fmla="*/ 11 h 41"/>
                  <a:gd name="T8" fmla="*/ 13 w 37"/>
                  <a:gd name="T9" fmla="*/ 41 h 41"/>
                  <a:gd name="T10" fmla="*/ 0 60000 65536"/>
                  <a:gd name="T11" fmla="*/ 0 60000 65536"/>
                  <a:gd name="T12" fmla="*/ 0 60000 65536"/>
                  <a:gd name="T13" fmla="*/ 0 60000 65536"/>
                  <a:gd name="T14" fmla="*/ 0 60000 65536"/>
                  <a:gd name="T15" fmla="*/ 0 w 37"/>
                  <a:gd name="T16" fmla="*/ 0 h 41"/>
                  <a:gd name="T17" fmla="*/ 37 w 37"/>
                  <a:gd name="T18" fmla="*/ 41 h 41"/>
                </a:gdLst>
                <a:ahLst/>
                <a:cxnLst>
                  <a:cxn ang="T10">
                    <a:pos x="T0" y="T1"/>
                  </a:cxn>
                  <a:cxn ang="T11">
                    <a:pos x="T2" y="T3"/>
                  </a:cxn>
                  <a:cxn ang="T12">
                    <a:pos x="T4" y="T5"/>
                  </a:cxn>
                  <a:cxn ang="T13">
                    <a:pos x="T6" y="T7"/>
                  </a:cxn>
                  <a:cxn ang="T14">
                    <a:pos x="T8" y="T9"/>
                  </a:cxn>
                </a:cxnLst>
                <a:rect l="T15" t="T16" r="T17" b="T18"/>
                <a:pathLst>
                  <a:path w="37" h="41">
                    <a:moveTo>
                      <a:pt x="13" y="41"/>
                    </a:moveTo>
                    <a:lnTo>
                      <a:pt x="0" y="28"/>
                    </a:lnTo>
                    <a:lnTo>
                      <a:pt x="20" y="0"/>
                    </a:lnTo>
                    <a:lnTo>
                      <a:pt x="37" y="11"/>
                    </a:lnTo>
                    <a:lnTo>
                      <a:pt x="13" y="41"/>
                    </a:lnTo>
                    <a:close/>
                  </a:path>
                </a:pathLst>
              </a:custGeom>
              <a:noFill/>
              <a:ln w="9525">
                <a:noFill/>
                <a:round/>
                <a:headEnd/>
                <a:tailEnd/>
              </a:ln>
            </p:spPr>
            <p:txBody>
              <a:bodyPr>
                <a:prstTxWarp prst="textNoShape">
                  <a:avLst/>
                </a:prstTxWarp>
              </a:bodyPr>
              <a:lstStyle/>
              <a:p>
                <a:endParaRPr lang="en-US"/>
              </a:p>
            </p:txBody>
          </p:sp>
          <p:sp>
            <p:nvSpPr>
              <p:cNvPr id="73257" name="Freeform 529"/>
              <p:cNvSpPr>
                <a:spLocks/>
              </p:cNvSpPr>
              <p:nvPr/>
            </p:nvSpPr>
            <p:spPr bwMode="auto">
              <a:xfrm>
                <a:off x="5293" y="2218"/>
                <a:ext cx="7" cy="9"/>
              </a:xfrm>
              <a:custGeom>
                <a:avLst/>
                <a:gdLst>
                  <a:gd name="T0" fmla="*/ 17 w 37"/>
                  <a:gd name="T1" fmla="*/ 43 h 43"/>
                  <a:gd name="T2" fmla="*/ 0 w 37"/>
                  <a:gd name="T3" fmla="*/ 32 h 43"/>
                  <a:gd name="T4" fmla="*/ 17 w 37"/>
                  <a:gd name="T5" fmla="*/ 0 h 43"/>
                  <a:gd name="T6" fmla="*/ 37 w 37"/>
                  <a:gd name="T7" fmla="*/ 9 h 43"/>
                  <a:gd name="T8" fmla="*/ 17 w 37"/>
                  <a:gd name="T9" fmla="*/ 43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17" y="43"/>
                    </a:moveTo>
                    <a:lnTo>
                      <a:pt x="0" y="32"/>
                    </a:lnTo>
                    <a:lnTo>
                      <a:pt x="17" y="0"/>
                    </a:lnTo>
                    <a:lnTo>
                      <a:pt x="37" y="9"/>
                    </a:lnTo>
                    <a:lnTo>
                      <a:pt x="17" y="43"/>
                    </a:lnTo>
                    <a:close/>
                  </a:path>
                </a:pathLst>
              </a:custGeom>
              <a:noFill/>
              <a:ln w="9525">
                <a:noFill/>
                <a:round/>
                <a:headEnd/>
                <a:tailEnd/>
              </a:ln>
            </p:spPr>
            <p:txBody>
              <a:bodyPr>
                <a:prstTxWarp prst="textNoShape">
                  <a:avLst/>
                </a:prstTxWarp>
              </a:bodyPr>
              <a:lstStyle/>
              <a:p>
                <a:endParaRPr lang="en-US"/>
              </a:p>
            </p:txBody>
          </p:sp>
          <p:sp>
            <p:nvSpPr>
              <p:cNvPr id="73258" name="Freeform 530"/>
              <p:cNvSpPr>
                <a:spLocks/>
              </p:cNvSpPr>
              <p:nvPr/>
            </p:nvSpPr>
            <p:spPr bwMode="auto">
              <a:xfrm>
                <a:off x="5296" y="2212"/>
                <a:ext cx="7" cy="8"/>
              </a:xfrm>
              <a:custGeom>
                <a:avLst/>
                <a:gdLst>
                  <a:gd name="T0" fmla="*/ 20 w 34"/>
                  <a:gd name="T1" fmla="*/ 43 h 43"/>
                  <a:gd name="T2" fmla="*/ 0 w 34"/>
                  <a:gd name="T3" fmla="*/ 34 h 43"/>
                  <a:gd name="T4" fmla="*/ 15 w 34"/>
                  <a:gd name="T5" fmla="*/ 0 h 43"/>
                  <a:gd name="T6" fmla="*/ 34 w 34"/>
                  <a:gd name="T7" fmla="*/ 6 h 43"/>
                  <a:gd name="T8" fmla="*/ 20 w 34"/>
                  <a:gd name="T9" fmla="*/ 43 h 43"/>
                  <a:gd name="T10" fmla="*/ 0 60000 65536"/>
                  <a:gd name="T11" fmla="*/ 0 60000 65536"/>
                  <a:gd name="T12" fmla="*/ 0 60000 65536"/>
                  <a:gd name="T13" fmla="*/ 0 60000 65536"/>
                  <a:gd name="T14" fmla="*/ 0 60000 65536"/>
                  <a:gd name="T15" fmla="*/ 0 w 34"/>
                  <a:gd name="T16" fmla="*/ 0 h 43"/>
                  <a:gd name="T17" fmla="*/ 34 w 34"/>
                  <a:gd name="T18" fmla="*/ 43 h 43"/>
                </a:gdLst>
                <a:ahLst/>
                <a:cxnLst>
                  <a:cxn ang="T10">
                    <a:pos x="T0" y="T1"/>
                  </a:cxn>
                  <a:cxn ang="T11">
                    <a:pos x="T2" y="T3"/>
                  </a:cxn>
                  <a:cxn ang="T12">
                    <a:pos x="T4" y="T5"/>
                  </a:cxn>
                  <a:cxn ang="T13">
                    <a:pos x="T6" y="T7"/>
                  </a:cxn>
                  <a:cxn ang="T14">
                    <a:pos x="T8" y="T9"/>
                  </a:cxn>
                </a:cxnLst>
                <a:rect l="T15" t="T16" r="T17" b="T18"/>
                <a:pathLst>
                  <a:path w="34" h="43">
                    <a:moveTo>
                      <a:pt x="20" y="43"/>
                    </a:moveTo>
                    <a:lnTo>
                      <a:pt x="0" y="34"/>
                    </a:lnTo>
                    <a:lnTo>
                      <a:pt x="15" y="0"/>
                    </a:lnTo>
                    <a:lnTo>
                      <a:pt x="34" y="6"/>
                    </a:lnTo>
                    <a:lnTo>
                      <a:pt x="20" y="43"/>
                    </a:lnTo>
                    <a:close/>
                  </a:path>
                </a:pathLst>
              </a:custGeom>
              <a:noFill/>
              <a:ln w="9525">
                <a:noFill/>
                <a:round/>
                <a:headEnd/>
                <a:tailEnd/>
              </a:ln>
            </p:spPr>
            <p:txBody>
              <a:bodyPr>
                <a:prstTxWarp prst="textNoShape">
                  <a:avLst/>
                </a:prstTxWarp>
              </a:bodyPr>
              <a:lstStyle/>
              <a:p>
                <a:endParaRPr lang="en-US"/>
              </a:p>
            </p:txBody>
          </p:sp>
          <p:sp>
            <p:nvSpPr>
              <p:cNvPr id="73259" name="Freeform 531"/>
              <p:cNvSpPr>
                <a:spLocks/>
              </p:cNvSpPr>
              <p:nvPr/>
            </p:nvSpPr>
            <p:spPr bwMode="auto">
              <a:xfrm>
                <a:off x="5299" y="2204"/>
                <a:ext cx="5" cy="9"/>
              </a:xfrm>
              <a:custGeom>
                <a:avLst/>
                <a:gdLst>
                  <a:gd name="T0" fmla="*/ 19 w 25"/>
                  <a:gd name="T1" fmla="*/ 43 h 43"/>
                  <a:gd name="T2" fmla="*/ 0 w 25"/>
                  <a:gd name="T3" fmla="*/ 37 h 43"/>
                  <a:gd name="T4" fmla="*/ 8 w 25"/>
                  <a:gd name="T5" fmla="*/ 0 h 43"/>
                  <a:gd name="T6" fmla="*/ 25 w 25"/>
                  <a:gd name="T7" fmla="*/ 0 h 43"/>
                  <a:gd name="T8" fmla="*/ 25 w 25"/>
                  <a:gd name="T9" fmla="*/ 2 h 43"/>
                  <a:gd name="T10" fmla="*/ 19 w 25"/>
                  <a:gd name="T11" fmla="*/ 43 h 43"/>
                  <a:gd name="T12" fmla="*/ 0 60000 65536"/>
                  <a:gd name="T13" fmla="*/ 0 60000 65536"/>
                  <a:gd name="T14" fmla="*/ 0 60000 65536"/>
                  <a:gd name="T15" fmla="*/ 0 60000 65536"/>
                  <a:gd name="T16" fmla="*/ 0 60000 65536"/>
                  <a:gd name="T17" fmla="*/ 0 60000 65536"/>
                  <a:gd name="T18" fmla="*/ 0 w 25"/>
                  <a:gd name="T19" fmla="*/ 0 h 43"/>
                  <a:gd name="T20" fmla="*/ 25 w 2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5" h="43">
                    <a:moveTo>
                      <a:pt x="19" y="43"/>
                    </a:moveTo>
                    <a:lnTo>
                      <a:pt x="0" y="37"/>
                    </a:lnTo>
                    <a:lnTo>
                      <a:pt x="8" y="0"/>
                    </a:lnTo>
                    <a:lnTo>
                      <a:pt x="25" y="0"/>
                    </a:lnTo>
                    <a:lnTo>
                      <a:pt x="25" y="2"/>
                    </a:lnTo>
                    <a:lnTo>
                      <a:pt x="19" y="43"/>
                    </a:lnTo>
                    <a:close/>
                  </a:path>
                </a:pathLst>
              </a:custGeom>
              <a:noFill/>
              <a:ln w="9525">
                <a:noFill/>
                <a:round/>
                <a:headEnd/>
                <a:tailEnd/>
              </a:ln>
            </p:spPr>
            <p:txBody>
              <a:bodyPr>
                <a:prstTxWarp prst="textNoShape">
                  <a:avLst/>
                </a:prstTxWarp>
              </a:bodyPr>
              <a:lstStyle/>
              <a:p>
                <a:endParaRPr lang="en-US"/>
              </a:p>
            </p:txBody>
          </p:sp>
          <p:sp>
            <p:nvSpPr>
              <p:cNvPr id="73260" name="Freeform 532"/>
              <p:cNvSpPr>
                <a:spLocks/>
              </p:cNvSpPr>
              <p:nvPr/>
            </p:nvSpPr>
            <p:spPr bwMode="auto">
              <a:xfrm>
                <a:off x="5301" y="2196"/>
                <a:ext cx="4" cy="8"/>
              </a:xfrm>
              <a:custGeom>
                <a:avLst/>
                <a:gdLst>
                  <a:gd name="T0" fmla="*/ 17 w 20"/>
                  <a:gd name="T1" fmla="*/ 43 h 43"/>
                  <a:gd name="T2" fmla="*/ 0 w 20"/>
                  <a:gd name="T3" fmla="*/ 43 h 43"/>
                  <a:gd name="T4" fmla="*/ 0 w 20"/>
                  <a:gd name="T5" fmla="*/ 0 h 43"/>
                  <a:gd name="T6" fmla="*/ 20 w 20"/>
                  <a:gd name="T7" fmla="*/ 0 h 43"/>
                  <a:gd name="T8" fmla="*/ 17 w 20"/>
                  <a:gd name="T9" fmla="*/ 43 h 43"/>
                  <a:gd name="T10" fmla="*/ 0 60000 65536"/>
                  <a:gd name="T11" fmla="*/ 0 60000 65536"/>
                  <a:gd name="T12" fmla="*/ 0 60000 65536"/>
                  <a:gd name="T13" fmla="*/ 0 60000 65536"/>
                  <a:gd name="T14" fmla="*/ 0 60000 65536"/>
                  <a:gd name="T15" fmla="*/ 0 w 20"/>
                  <a:gd name="T16" fmla="*/ 0 h 43"/>
                  <a:gd name="T17" fmla="*/ 20 w 20"/>
                  <a:gd name="T18" fmla="*/ 43 h 43"/>
                </a:gdLst>
                <a:ahLst/>
                <a:cxnLst>
                  <a:cxn ang="T10">
                    <a:pos x="T0" y="T1"/>
                  </a:cxn>
                  <a:cxn ang="T11">
                    <a:pos x="T2" y="T3"/>
                  </a:cxn>
                  <a:cxn ang="T12">
                    <a:pos x="T4" y="T5"/>
                  </a:cxn>
                  <a:cxn ang="T13">
                    <a:pos x="T6" y="T7"/>
                  </a:cxn>
                  <a:cxn ang="T14">
                    <a:pos x="T8" y="T9"/>
                  </a:cxn>
                </a:cxnLst>
                <a:rect l="T15" t="T16" r="T17" b="T18"/>
                <a:pathLst>
                  <a:path w="20" h="43">
                    <a:moveTo>
                      <a:pt x="17" y="43"/>
                    </a:moveTo>
                    <a:lnTo>
                      <a:pt x="0" y="43"/>
                    </a:lnTo>
                    <a:lnTo>
                      <a:pt x="0" y="0"/>
                    </a:lnTo>
                    <a:lnTo>
                      <a:pt x="20" y="0"/>
                    </a:lnTo>
                    <a:lnTo>
                      <a:pt x="17" y="43"/>
                    </a:lnTo>
                    <a:close/>
                  </a:path>
                </a:pathLst>
              </a:custGeom>
              <a:noFill/>
              <a:ln w="9525">
                <a:noFill/>
                <a:round/>
                <a:headEnd/>
                <a:tailEnd/>
              </a:ln>
            </p:spPr>
            <p:txBody>
              <a:bodyPr>
                <a:prstTxWarp prst="textNoShape">
                  <a:avLst/>
                </a:prstTxWarp>
              </a:bodyPr>
              <a:lstStyle/>
              <a:p>
                <a:endParaRPr lang="en-US"/>
              </a:p>
            </p:txBody>
          </p:sp>
          <p:sp>
            <p:nvSpPr>
              <p:cNvPr id="73261" name="Freeform 533"/>
              <p:cNvSpPr>
                <a:spLocks/>
              </p:cNvSpPr>
              <p:nvPr/>
            </p:nvSpPr>
            <p:spPr bwMode="auto">
              <a:xfrm>
                <a:off x="5300" y="2186"/>
                <a:ext cx="5" cy="10"/>
              </a:xfrm>
              <a:custGeom>
                <a:avLst/>
                <a:gdLst>
                  <a:gd name="T0" fmla="*/ 23 w 23"/>
                  <a:gd name="T1" fmla="*/ 47 h 47"/>
                  <a:gd name="T2" fmla="*/ 3 w 23"/>
                  <a:gd name="T3" fmla="*/ 47 h 47"/>
                  <a:gd name="T4" fmla="*/ 0 w 23"/>
                  <a:gd name="T5" fmla="*/ 6 h 47"/>
                  <a:gd name="T6" fmla="*/ 20 w 23"/>
                  <a:gd name="T7" fmla="*/ 0 h 47"/>
                  <a:gd name="T8" fmla="*/ 20 w 23"/>
                  <a:gd name="T9" fmla="*/ 3 h 47"/>
                  <a:gd name="T10" fmla="*/ 23 w 23"/>
                  <a:gd name="T11" fmla="*/ 47 h 47"/>
                  <a:gd name="T12" fmla="*/ 0 60000 65536"/>
                  <a:gd name="T13" fmla="*/ 0 60000 65536"/>
                  <a:gd name="T14" fmla="*/ 0 60000 65536"/>
                  <a:gd name="T15" fmla="*/ 0 60000 65536"/>
                  <a:gd name="T16" fmla="*/ 0 60000 65536"/>
                  <a:gd name="T17" fmla="*/ 0 60000 65536"/>
                  <a:gd name="T18" fmla="*/ 0 w 23"/>
                  <a:gd name="T19" fmla="*/ 0 h 47"/>
                  <a:gd name="T20" fmla="*/ 23 w 23"/>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23" h="47">
                    <a:moveTo>
                      <a:pt x="23" y="47"/>
                    </a:moveTo>
                    <a:lnTo>
                      <a:pt x="3" y="47"/>
                    </a:lnTo>
                    <a:lnTo>
                      <a:pt x="0" y="6"/>
                    </a:lnTo>
                    <a:lnTo>
                      <a:pt x="20" y="0"/>
                    </a:lnTo>
                    <a:lnTo>
                      <a:pt x="20" y="3"/>
                    </a:lnTo>
                    <a:lnTo>
                      <a:pt x="23" y="47"/>
                    </a:lnTo>
                    <a:close/>
                  </a:path>
                </a:pathLst>
              </a:custGeom>
              <a:noFill/>
              <a:ln w="9525">
                <a:noFill/>
                <a:round/>
                <a:headEnd/>
                <a:tailEnd/>
              </a:ln>
            </p:spPr>
            <p:txBody>
              <a:bodyPr>
                <a:prstTxWarp prst="textNoShape">
                  <a:avLst/>
                </a:prstTxWarp>
              </a:bodyPr>
              <a:lstStyle/>
              <a:p>
                <a:endParaRPr lang="en-US"/>
              </a:p>
            </p:txBody>
          </p:sp>
          <p:sp>
            <p:nvSpPr>
              <p:cNvPr id="73262" name="Freeform 534"/>
              <p:cNvSpPr>
                <a:spLocks/>
              </p:cNvSpPr>
              <p:nvPr/>
            </p:nvSpPr>
            <p:spPr bwMode="auto">
              <a:xfrm>
                <a:off x="5299" y="2178"/>
                <a:ext cx="5" cy="9"/>
              </a:xfrm>
              <a:custGeom>
                <a:avLst/>
                <a:gdLst>
                  <a:gd name="T0" fmla="*/ 29 w 29"/>
                  <a:gd name="T1" fmla="*/ 43 h 49"/>
                  <a:gd name="T2" fmla="*/ 9 w 29"/>
                  <a:gd name="T3" fmla="*/ 49 h 49"/>
                  <a:gd name="T4" fmla="*/ 0 w 29"/>
                  <a:gd name="T5" fmla="*/ 6 h 49"/>
                  <a:gd name="T6" fmla="*/ 21 w 29"/>
                  <a:gd name="T7" fmla="*/ 0 h 49"/>
                  <a:gd name="T8" fmla="*/ 29 w 29"/>
                  <a:gd name="T9" fmla="*/ 43 h 49"/>
                  <a:gd name="T10" fmla="*/ 0 60000 65536"/>
                  <a:gd name="T11" fmla="*/ 0 60000 65536"/>
                  <a:gd name="T12" fmla="*/ 0 60000 65536"/>
                  <a:gd name="T13" fmla="*/ 0 60000 65536"/>
                  <a:gd name="T14" fmla="*/ 0 60000 65536"/>
                  <a:gd name="T15" fmla="*/ 0 w 29"/>
                  <a:gd name="T16" fmla="*/ 0 h 49"/>
                  <a:gd name="T17" fmla="*/ 29 w 29"/>
                  <a:gd name="T18" fmla="*/ 49 h 49"/>
                </a:gdLst>
                <a:ahLst/>
                <a:cxnLst>
                  <a:cxn ang="T10">
                    <a:pos x="T0" y="T1"/>
                  </a:cxn>
                  <a:cxn ang="T11">
                    <a:pos x="T2" y="T3"/>
                  </a:cxn>
                  <a:cxn ang="T12">
                    <a:pos x="T4" y="T5"/>
                  </a:cxn>
                  <a:cxn ang="T13">
                    <a:pos x="T6" y="T7"/>
                  </a:cxn>
                  <a:cxn ang="T14">
                    <a:pos x="T8" y="T9"/>
                  </a:cxn>
                </a:cxnLst>
                <a:rect l="T15" t="T16" r="T17" b="T18"/>
                <a:pathLst>
                  <a:path w="29" h="49">
                    <a:moveTo>
                      <a:pt x="29" y="43"/>
                    </a:moveTo>
                    <a:lnTo>
                      <a:pt x="9" y="49"/>
                    </a:lnTo>
                    <a:lnTo>
                      <a:pt x="0" y="6"/>
                    </a:lnTo>
                    <a:lnTo>
                      <a:pt x="21" y="0"/>
                    </a:lnTo>
                    <a:lnTo>
                      <a:pt x="29" y="43"/>
                    </a:lnTo>
                    <a:close/>
                  </a:path>
                </a:pathLst>
              </a:custGeom>
              <a:noFill/>
              <a:ln w="9525">
                <a:noFill/>
                <a:round/>
                <a:headEnd/>
                <a:tailEnd/>
              </a:ln>
            </p:spPr>
            <p:txBody>
              <a:bodyPr>
                <a:prstTxWarp prst="textNoShape">
                  <a:avLst/>
                </a:prstTxWarp>
              </a:bodyPr>
              <a:lstStyle/>
              <a:p>
                <a:endParaRPr lang="en-US"/>
              </a:p>
            </p:txBody>
          </p:sp>
          <p:sp>
            <p:nvSpPr>
              <p:cNvPr id="73263" name="Freeform 535"/>
              <p:cNvSpPr>
                <a:spLocks/>
              </p:cNvSpPr>
              <p:nvPr/>
            </p:nvSpPr>
            <p:spPr bwMode="auto">
              <a:xfrm>
                <a:off x="5296" y="2169"/>
                <a:ext cx="7" cy="10"/>
              </a:xfrm>
              <a:custGeom>
                <a:avLst/>
                <a:gdLst>
                  <a:gd name="T0" fmla="*/ 32 w 32"/>
                  <a:gd name="T1" fmla="*/ 43 h 49"/>
                  <a:gd name="T2" fmla="*/ 11 w 32"/>
                  <a:gd name="T3" fmla="*/ 49 h 49"/>
                  <a:gd name="T4" fmla="*/ 0 w 32"/>
                  <a:gd name="T5" fmla="*/ 6 h 49"/>
                  <a:gd name="T6" fmla="*/ 20 w 32"/>
                  <a:gd name="T7" fmla="*/ 0 h 49"/>
                  <a:gd name="T8" fmla="*/ 32 w 32"/>
                  <a:gd name="T9" fmla="*/ 43 h 49"/>
                  <a:gd name="T10" fmla="*/ 0 60000 65536"/>
                  <a:gd name="T11" fmla="*/ 0 60000 65536"/>
                  <a:gd name="T12" fmla="*/ 0 60000 65536"/>
                  <a:gd name="T13" fmla="*/ 0 60000 65536"/>
                  <a:gd name="T14" fmla="*/ 0 60000 65536"/>
                  <a:gd name="T15" fmla="*/ 0 w 32"/>
                  <a:gd name="T16" fmla="*/ 0 h 49"/>
                  <a:gd name="T17" fmla="*/ 32 w 32"/>
                  <a:gd name="T18" fmla="*/ 49 h 49"/>
                </a:gdLst>
                <a:ahLst/>
                <a:cxnLst>
                  <a:cxn ang="T10">
                    <a:pos x="T0" y="T1"/>
                  </a:cxn>
                  <a:cxn ang="T11">
                    <a:pos x="T2" y="T3"/>
                  </a:cxn>
                  <a:cxn ang="T12">
                    <a:pos x="T4" y="T5"/>
                  </a:cxn>
                  <a:cxn ang="T13">
                    <a:pos x="T6" y="T7"/>
                  </a:cxn>
                  <a:cxn ang="T14">
                    <a:pos x="T8" y="T9"/>
                  </a:cxn>
                </a:cxnLst>
                <a:rect l="T15" t="T16" r="T17" b="T18"/>
                <a:pathLst>
                  <a:path w="32" h="49">
                    <a:moveTo>
                      <a:pt x="32" y="43"/>
                    </a:moveTo>
                    <a:lnTo>
                      <a:pt x="11" y="49"/>
                    </a:lnTo>
                    <a:lnTo>
                      <a:pt x="0" y="6"/>
                    </a:lnTo>
                    <a:lnTo>
                      <a:pt x="20" y="0"/>
                    </a:lnTo>
                    <a:lnTo>
                      <a:pt x="32" y="43"/>
                    </a:lnTo>
                    <a:close/>
                  </a:path>
                </a:pathLst>
              </a:custGeom>
              <a:noFill/>
              <a:ln w="9525">
                <a:noFill/>
                <a:round/>
                <a:headEnd/>
                <a:tailEnd/>
              </a:ln>
            </p:spPr>
            <p:txBody>
              <a:bodyPr>
                <a:prstTxWarp prst="textNoShape">
                  <a:avLst/>
                </a:prstTxWarp>
              </a:bodyPr>
              <a:lstStyle/>
              <a:p>
                <a:endParaRPr lang="en-US"/>
              </a:p>
            </p:txBody>
          </p:sp>
          <p:sp>
            <p:nvSpPr>
              <p:cNvPr id="73264" name="Freeform 536"/>
              <p:cNvSpPr>
                <a:spLocks/>
              </p:cNvSpPr>
              <p:nvPr/>
            </p:nvSpPr>
            <p:spPr bwMode="auto">
              <a:xfrm>
                <a:off x="5292" y="2153"/>
                <a:ext cx="8" cy="17"/>
              </a:xfrm>
              <a:custGeom>
                <a:avLst/>
                <a:gdLst>
                  <a:gd name="T0" fmla="*/ 40 w 40"/>
                  <a:gd name="T1" fmla="*/ 80 h 86"/>
                  <a:gd name="T2" fmla="*/ 20 w 40"/>
                  <a:gd name="T3" fmla="*/ 86 h 86"/>
                  <a:gd name="T4" fmla="*/ 0 w 40"/>
                  <a:gd name="T5" fmla="*/ 2 h 86"/>
                  <a:gd name="T6" fmla="*/ 17 w 40"/>
                  <a:gd name="T7" fmla="*/ 0 h 86"/>
                  <a:gd name="T8" fmla="*/ 40 w 40"/>
                  <a:gd name="T9" fmla="*/ 80 h 86"/>
                  <a:gd name="T10" fmla="*/ 0 60000 65536"/>
                  <a:gd name="T11" fmla="*/ 0 60000 65536"/>
                  <a:gd name="T12" fmla="*/ 0 60000 65536"/>
                  <a:gd name="T13" fmla="*/ 0 60000 65536"/>
                  <a:gd name="T14" fmla="*/ 0 60000 65536"/>
                  <a:gd name="T15" fmla="*/ 0 w 40"/>
                  <a:gd name="T16" fmla="*/ 0 h 86"/>
                  <a:gd name="T17" fmla="*/ 40 w 40"/>
                  <a:gd name="T18" fmla="*/ 86 h 86"/>
                </a:gdLst>
                <a:ahLst/>
                <a:cxnLst>
                  <a:cxn ang="T10">
                    <a:pos x="T0" y="T1"/>
                  </a:cxn>
                  <a:cxn ang="T11">
                    <a:pos x="T2" y="T3"/>
                  </a:cxn>
                  <a:cxn ang="T12">
                    <a:pos x="T4" y="T5"/>
                  </a:cxn>
                  <a:cxn ang="T13">
                    <a:pos x="T6" y="T7"/>
                  </a:cxn>
                  <a:cxn ang="T14">
                    <a:pos x="T8" y="T9"/>
                  </a:cxn>
                </a:cxnLst>
                <a:rect l="T15" t="T16" r="T17" b="T18"/>
                <a:pathLst>
                  <a:path w="40" h="86">
                    <a:moveTo>
                      <a:pt x="40" y="80"/>
                    </a:moveTo>
                    <a:lnTo>
                      <a:pt x="20" y="86"/>
                    </a:lnTo>
                    <a:lnTo>
                      <a:pt x="0" y="2"/>
                    </a:lnTo>
                    <a:lnTo>
                      <a:pt x="17" y="0"/>
                    </a:lnTo>
                    <a:lnTo>
                      <a:pt x="40" y="80"/>
                    </a:lnTo>
                    <a:close/>
                  </a:path>
                </a:pathLst>
              </a:custGeom>
              <a:noFill/>
              <a:ln w="9525">
                <a:noFill/>
                <a:round/>
                <a:headEnd/>
                <a:tailEnd/>
              </a:ln>
            </p:spPr>
            <p:txBody>
              <a:bodyPr>
                <a:prstTxWarp prst="textNoShape">
                  <a:avLst/>
                </a:prstTxWarp>
              </a:bodyPr>
              <a:lstStyle/>
              <a:p>
                <a:endParaRPr lang="en-US"/>
              </a:p>
            </p:txBody>
          </p:sp>
          <p:sp>
            <p:nvSpPr>
              <p:cNvPr id="73265" name="Freeform 537"/>
              <p:cNvSpPr>
                <a:spLocks/>
              </p:cNvSpPr>
              <p:nvPr/>
            </p:nvSpPr>
            <p:spPr bwMode="auto">
              <a:xfrm>
                <a:off x="5290" y="2145"/>
                <a:ext cx="6" cy="8"/>
              </a:xfrm>
              <a:custGeom>
                <a:avLst/>
                <a:gdLst>
                  <a:gd name="T0" fmla="*/ 29 w 29"/>
                  <a:gd name="T1" fmla="*/ 41 h 43"/>
                  <a:gd name="T2" fmla="*/ 12 w 29"/>
                  <a:gd name="T3" fmla="*/ 43 h 43"/>
                  <a:gd name="T4" fmla="*/ 3 w 29"/>
                  <a:gd name="T5" fmla="*/ 3 h 43"/>
                  <a:gd name="T6" fmla="*/ 0 w 29"/>
                  <a:gd name="T7" fmla="*/ 3 h 43"/>
                  <a:gd name="T8" fmla="*/ 21 w 29"/>
                  <a:gd name="T9" fmla="*/ 0 h 43"/>
                  <a:gd name="T10" fmla="*/ 29 w 29"/>
                  <a:gd name="T11" fmla="*/ 41 h 43"/>
                  <a:gd name="T12" fmla="*/ 0 60000 65536"/>
                  <a:gd name="T13" fmla="*/ 0 60000 65536"/>
                  <a:gd name="T14" fmla="*/ 0 60000 65536"/>
                  <a:gd name="T15" fmla="*/ 0 60000 65536"/>
                  <a:gd name="T16" fmla="*/ 0 60000 65536"/>
                  <a:gd name="T17" fmla="*/ 0 60000 65536"/>
                  <a:gd name="T18" fmla="*/ 0 w 29"/>
                  <a:gd name="T19" fmla="*/ 0 h 43"/>
                  <a:gd name="T20" fmla="*/ 29 w 29"/>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9" h="43">
                    <a:moveTo>
                      <a:pt x="29" y="41"/>
                    </a:moveTo>
                    <a:lnTo>
                      <a:pt x="12" y="43"/>
                    </a:lnTo>
                    <a:lnTo>
                      <a:pt x="3" y="3"/>
                    </a:lnTo>
                    <a:lnTo>
                      <a:pt x="0" y="3"/>
                    </a:lnTo>
                    <a:lnTo>
                      <a:pt x="21" y="0"/>
                    </a:lnTo>
                    <a:lnTo>
                      <a:pt x="29" y="41"/>
                    </a:lnTo>
                    <a:close/>
                  </a:path>
                </a:pathLst>
              </a:custGeom>
              <a:noFill/>
              <a:ln w="9525">
                <a:noFill/>
                <a:round/>
                <a:headEnd/>
                <a:tailEnd/>
              </a:ln>
            </p:spPr>
            <p:txBody>
              <a:bodyPr>
                <a:prstTxWarp prst="textNoShape">
                  <a:avLst/>
                </a:prstTxWarp>
              </a:bodyPr>
              <a:lstStyle/>
              <a:p>
                <a:endParaRPr lang="en-US"/>
              </a:p>
            </p:txBody>
          </p:sp>
          <p:sp>
            <p:nvSpPr>
              <p:cNvPr id="73266" name="Freeform 538"/>
              <p:cNvSpPr>
                <a:spLocks/>
              </p:cNvSpPr>
              <p:nvPr/>
            </p:nvSpPr>
            <p:spPr bwMode="auto">
              <a:xfrm>
                <a:off x="5289" y="2137"/>
                <a:ext cx="5" cy="8"/>
              </a:xfrm>
              <a:custGeom>
                <a:avLst/>
                <a:gdLst>
                  <a:gd name="T0" fmla="*/ 24 w 24"/>
                  <a:gd name="T1" fmla="*/ 38 h 41"/>
                  <a:gd name="T2" fmla="*/ 3 w 24"/>
                  <a:gd name="T3" fmla="*/ 41 h 41"/>
                  <a:gd name="T4" fmla="*/ 0 w 24"/>
                  <a:gd name="T5" fmla="*/ 4 h 41"/>
                  <a:gd name="T6" fmla="*/ 20 w 24"/>
                  <a:gd name="T7" fmla="*/ 0 h 41"/>
                  <a:gd name="T8" fmla="*/ 24 w 24"/>
                  <a:gd name="T9" fmla="*/ 38 h 41"/>
                  <a:gd name="T10" fmla="*/ 0 60000 65536"/>
                  <a:gd name="T11" fmla="*/ 0 60000 65536"/>
                  <a:gd name="T12" fmla="*/ 0 60000 65536"/>
                  <a:gd name="T13" fmla="*/ 0 60000 65536"/>
                  <a:gd name="T14" fmla="*/ 0 60000 65536"/>
                  <a:gd name="T15" fmla="*/ 0 w 24"/>
                  <a:gd name="T16" fmla="*/ 0 h 41"/>
                  <a:gd name="T17" fmla="*/ 24 w 24"/>
                  <a:gd name="T18" fmla="*/ 41 h 41"/>
                </a:gdLst>
                <a:ahLst/>
                <a:cxnLst>
                  <a:cxn ang="T10">
                    <a:pos x="T0" y="T1"/>
                  </a:cxn>
                  <a:cxn ang="T11">
                    <a:pos x="T2" y="T3"/>
                  </a:cxn>
                  <a:cxn ang="T12">
                    <a:pos x="T4" y="T5"/>
                  </a:cxn>
                  <a:cxn ang="T13">
                    <a:pos x="T6" y="T7"/>
                  </a:cxn>
                  <a:cxn ang="T14">
                    <a:pos x="T8" y="T9"/>
                  </a:cxn>
                </a:cxnLst>
                <a:rect l="T15" t="T16" r="T17" b="T18"/>
                <a:pathLst>
                  <a:path w="24" h="41">
                    <a:moveTo>
                      <a:pt x="24" y="38"/>
                    </a:moveTo>
                    <a:lnTo>
                      <a:pt x="3" y="41"/>
                    </a:lnTo>
                    <a:lnTo>
                      <a:pt x="0" y="4"/>
                    </a:lnTo>
                    <a:lnTo>
                      <a:pt x="20" y="0"/>
                    </a:lnTo>
                    <a:lnTo>
                      <a:pt x="24" y="38"/>
                    </a:lnTo>
                    <a:close/>
                  </a:path>
                </a:pathLst>
              </a:custGeom>
              <a:noFill/>
              <a:ln w="9525">
                <a:noFill/>
                <a:round/>
                <a:headEnd/>
                <a:tailEnd/>
              </a:ln>
            </p:spPr>
            <p:txBody>
              <a:bodyPr>
                <a:prstTxWarp prst="textNoShape">
                  <a:avLst/>
                </a:prstTxWarp>
              </a:bodyPr>
              <a:lstStyle/>
              <a:p>
                <a:endParaRPr lang="en-US"/>
              </a:p>
            </p:txBody>
          </p:sp>
          <p:sp>
            <p:nvSpPr>
              <p:cNvPr id="73267" name="Freeform 539"/>
              <p:cNvSpPr>
                <a:spLocks/>
              </p:cNvSpPr>
              <p:nvPr/>
            </p:nvSpPr>
            <p:spPr bwMode="auto">
              <a:xfrm>
                <a:off x="5289" y="2130"/>
                <a:ext cx="4" cy="8"/>
              </a:xfrm>
              <a:custGeom>
                <a:avLst/>
                <a:gdLst>
                  <a:gd name="T0" fmla="*/ 20 w 20"/>
                  <a:gd name="T1" fmla="*/ 34 h 38"/>
                  <a:gd name="T2" fmla="*/ 0 w 20"/>
                  <a:gd name="T3" fmla="*/ 38 h 38"/>
                  <a:gd name="T4" fmla="*/ 0 w 20"/>
                  <a:gd name="T5" fmla="*/ 0 h 38"/>
                  <a:gd name="T6" fmla="*/ 20 w 20"/>
                  <a:gd name="T7" fmla="*/ 0 h 38"/>
                  <a:gd name="T8" fmla="*/ 20 w 20"/>
                  <a:gd name="T9" fmla="*/ 34 h 38"/>
                  <a:gd name="T10" fmla="*/ 0 60000 65536"/>
                  <a:gd name="T11" fmla="*/ 0 60000 65536"/>
                  <a:gd name="T12" fmla="*/ 0 60000 65536"/>
                  <a:gd name="T13" fmla="*/ 0 60000 65536"/>
                  <a:gd name="T14" fmla="*/ 0 60000 65536"/>
                  <a:gd name="T15" fmla="*/ 0 w 20"/>
                  <a:gd name="T16" fmla="*/ 0 h 38"/>
                  <a:gd name="T17" fmla="*/ 20 w 20"/>
                  <a:gd name="T18" fmla="*/ 38 h 38"/>
                </a:gdLst>
                <a:ahLst/>
                <a:cxnLst>
                  <a:cxn ang="T10">
                    <a:pos x="T0" y="T1"/>
                  </a:cxn>
                  <a:cxn ang="T11">
                    <a:pos x="T2" y="T3"/>
                  </a:cxn>
                  <a:cxn ang="T12">
                    <a:pos x="T4" y="T5"/>
                  </a:cxn>
                  <a:cxn ang="T13">
                    <a:pos x="T6" y="T7"/>
                  </a:cxn>
                  <a:cxn ang="T14">
                    <a:pos x="T8" y="T9"/>
                  </a:cxn>
                </a:cxnLst>
                <a:rect l="T15" t="T16" r="T17" b="T18"/>
                <a:pathLst>
                  <a:path w="20" h="38">
                    <a:moveTo>
                      <a:pt x="20" y="34"/>
                    </a:moveTo>
                    <a:lnTo>
                      <a:pt x="0" y="38"/>
                    </a:lnTo>
                    <a:lnTo>
                      <a:pt x="0" y="0"/>
                    </a:lnTo>
                    <a:lnTo>
                      <a:pt x="20" y="0"/>
                    </a:lnTo>
                    <a:lnTo>
                      <a:pt x="20" y="34"/>
                    </a:lnTo>
                    <a:close/>
                  </a:path>
                </a:pathLst>
              </a:custGeom>
              <a:noFill/>
              <a:ln w="9525">
                <a:noFill/>
                <a:round/>
                <a:headEnd/>
                <a:tailEnd/>
              </a:ln>
            </p:spPr>
            <p:txBody>
              <a:bodyPr>
                <a:prstTxWarp prst="textNoShape">
                  <a:avLst/>
                </a:prstTxWarp>
              </a:bodyPr>
              <a:lstStyle/>
              <a:p>
                <a:endParaRPr lang="en-US"/>
              </a:p>
            </p:txBody>
          </p:sp>
          <p:sp>
            <p:nvSpPr>
              <p:cNvPr id="73268" name="Freeform 540"/>
              <p:cNvSpPr>
                <a:spLocks/>
              </p:cNvSpPr>
              <p:nvPr/>
            </p:nvSpPr>
            <p:spPr bwMode="auto">
              <a:xfrm>
                <a:off x="5289" y="2126"/>
                <a:ext cx="5" cy="4"/>
              </a:xfrm>
              <a:custGeom>
                <a:avLst/>
                <a:gdLst>
                  <a:gd name="T0" fmla="*/ 20 w 24"/>
                  <a:gd name="T1" fmla="*/ 20 h 20"/>
                  <a:gd name="T2" fmla="*/ 0 w 24"/>
                  <a:gd name="T3" fmla="*/ 20 h 20"/>
                  <a:gd name="T4" fmla="*/ 3 w 24"/>
                  <a:gd name="T5" fmla="*/ 2 h 20"/>
                  <a:gd name="T6" fmla="*/ 3 w 24"/>
                  <a:gd name="T7" fmla="*/ 0 h 20"/>
                  <a:gd name="T8" fmla="*/ 24 w 24"/>
                  <a:gd name="T9" fmla="*/ 6 h 20"/>
                  <a:gd name="T10" fmla="*/ 20 w 24"/>
                  <a:gd name="T11" fmla="*/ 20 h 20"/>
                  <a:gd name="T12" fmla="*/ 0 60000 65536"/>
                  <a:gd name="T13" fmla="*/ 0 60000 65536"/>
                  <a:gd name="T14" fmla="*/ 0 60000 65536"/>
                  <a:gd name="T15" fmla="*/ 0 60000 65536"/>
                  <a:gd name="T16" fmla="*/ 0 60000 65536"/>
                  <a:gd name="T17" fmla="*/ 0 60000 65536"/>
                  <a:gd name="T18" fmla="*/ 0 w 24"/>
                  <a:gd name="T19" fmla="*/ 0 h 20"/>
                  <a:gd name="T20" fmla="*/ 24 w 2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4" h="20">
                    <a:moveTo>
                      <a:pt x="20" y="20"/>
                    </a:moveTo>
                    <a:lnTo>
                      <a:pt x="0" y="20"/>
                    </a:lnTo>
                    <a:lnTo>
                      <a:pt x="3" y="2"/>
                    </a:lnTo>
                    <a:lnTo>
                      <a:pt x="3" y="0"/>
                    </a:lnTo>
                    <a:lnTo>
                      <a:pt x="24" y="6"/>
                    </a:lnTo>
                    <a:lnTo>
                      <a:pt x="20" y="20"/>
                    </a:lnTo>
                    <a:close/>
                  </a:path>
                </a:pathLst>
              </a:custGeom>
              <a:noFill/>
              <a:ln w="9525">
                <a:noFill/>
                <a:round/>
                <a:headEnd/>
                <a:tailEnd/>
              </a:ln>
            </p:spPr>
            <p:txBody>
              <a:bodyPr>
                <a:prstTxWarp prst="textNoShape">
                  <a:avLst/>
                </a:prstTxWarp>
              </a:bodyPr>
              <a:lstStyle/>
              <a:p>
                <a:endParaRPr lang="en-US"/>
              </a:p>
            </p:txBody>
          </p:sp>
          <p:sp>
            <p:nvSpPr>
              <p:cNvPr id="73269" name="Freeform 541"/>
              <p:cNvSpPr>
                <a:spLocks/>
              </p:cNvSpPr>
              <p:nvPr/>
            </p:nvSpPr>
            <p:spPr bwMode="auto">
              <a:xfrm>
                <a:off x="5290" y="2123"/>
                <a:ext cx="5" cy="5"/>
              </a:xfrm>
              <a:custGeom>
                <a:avLst/>
                <a:gdLst>
                  <a:gd name="T0" fmla="*/ 21 w 23"/>
                  <a:gd name="T1" fmla="*/ 23 h 23"/>
                  <a:gd name="T2" fmla="*/ 0 w 23"/>
                  <a:gd name="T3" fmla="*/ 17 h 23"/>
                  <a:gd name="T4" fmla="*/ 6 w 23"/>
                  <a:gd name="T5" fmla="*/ 2 h 23"/>
                  <a:gd name="T6" fmla="*/ 6 w 23"/>
                  <a:gd name="T7" fmla="*/ 0 h 23"/>
                  <a:gd name="T8" fmla="*/ 23 w 23"/>
                  <a:gd name="T9" fmla="*/ 8 h 23"/>
                  <a:gd name="T10" fmla="*/ 21 w 23"/>
                  <a:gd name="T11" fmla="*/ 23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21" y="23"/>
                    </a:moveTo>
                    <a:lnTo>
                      <a:pt x="0" y="17"/>
                    </a:lnTo>
                    <a:lnTo>
                      <a:pt x="6" y="2"/>
                    </a:lnTo>
                    <a:lnTo>
                      <a:pt x="6" y="0"/>
                    </a:lnTo>
                    <a:lnTo>
                      <a:pt x="23" y="8"/>
                    </a:lnTo>
                    <a:lnTo>
                      <a:pt x="21" y="23"/>
                    </a:lnTo>
                    <a:close/>
                  </a:path>
                </a:pathLst>
              </a:custGeom>
              <a:noFill/>
              <a:ln w="9525">
                <a:noFill/>
                <a:round/>
                <a:headEnd/>
                <a:tailEnd/>
              </a:ln>
            </p:spPr>
            <p:txBody>
              <a:bodyPr>
                <a:prstTxWarp prst="textNoShape">
                  <a:avLst/>
                </a:prstTxWarp>
              </a:bodyPr>
              <a:lstStyle/>
              <a:p>
                <a:endParaRPr lang="en-US"/>
              </a:p>
            </p:txBody>
          </p:sp>
          <p:sp>
            <p:nvSpPr>
              <p:cNvPr id="73270" name="Freeform 542"/>
              <p:cNvSpPr>
                <a:spLocks/>
              </p:cNvSpPr>
              <p:nvPr/>
            </p:nvSpPr>
            <p:spPr bwMode="auto">
              <a:xfrm>
                <a:off x="5291" y="2119"/>
                <a:ext cx="5" cy="6"/>
              </a:xfrm>
              <a:custGeom>
                <a:avLst/>
                <a:gdLst>
                  <a:gd name="T0" fmla="*/ 17 w 23"/>
                  <a:gd name="T1" fmla="*/ 26 h 26"/>
                  <a:gd name="T2" fmla="*/ 0 w 23"/>
                  <a:gd name="T3" fmla="*/ 18 h 26"/>
                  <a:gd name="T4" fmla="*/ 6 w 23"/>
                  <a:gd name="T5" fmla="*/ 3 h 26"/>
                  <a:gd name="T6" fmla="*/ 6 w 23"/>
                  <a:gd name="T7" fmla="*/ 0 h 26"/>
                  <a:gd name="T8" fmla="*/ 23 w 23"/>
                  <a:gd name="T9" fmla="*/ 12 h 26"/>
                  <a:gd name="T10" fmla="*/ 17 w 23"/>
                  <a:gd name="T11" fmla="*/ 26 h 26"/>
                  <a:gd name="T12" fmla="*/ 0 60000 65536"/>
                  <a:gd name="T13" fmla="*/ 0 60000 65536"/>
                  <a:gd name="T14" fmla="*/ 0 60000 65536"/>
                  <a:gd name="T15" fmla="*/ 0 60000 65536"/>
                  <a:gd name="T16" fmla="*/ 0 60000 65536"/>
                  <a:gd name="T17" fmla="*/ 0 60000 65536"/>
                  <a:gd name="T18" fmla="*/ 0 w 23"/>
                  <a:gd name="T19" fmla="*/ 0 h 26"/>
                  <a:gd name="T20" fmla="*/ 23 w 2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3" h="26">
                    <a:moveTo>
                      <a:pt x="17" y="26"/>
                    </a:moveTo>
                    <a:lnTo>
                      <a:pt x="0" y="18"/>
                    </a:lnTo>
                    <a:lnTo>
                      <a:pt x="6" y="3"/>
                    </a:lnTo>
                    <a:lnTo>
                      <a:pt x="6" y="0"/>
                    </a:lnTo>
                    <a:lnTo>
                      <a:pt x="23" y="12"/>
                    </a:lnTo>
                    <a:lnTo>
                      <a:pt x="17" y="26"/>
                    </a:lnTo>
                    <a:close/>
                  </a:path>
                </a:pathLst>
              </a:custGeom>
              <a:noFill/>
              <a:ln w="9525">
                <a:noFill/>
                <a:round/>
                <a:headEnd/>
                <a:tailEnd/>
              </a:ln>
            </p:spPr>
            <p:txBody>
              <a:bodyPr>
                <a:prstTxWarp prst="textNoShape">
                  <a:avLst/>
                </a:prstTxWarp>
              </a:bodyPr>
              <a:lstStyle/>
              <a:p>
                <a:endParaRPr lang="en-US"/>
              </a:p>
            </p:txBody>
          </p:sp>
          <p:sp>
            <p:nvSpPr>
              <p:cNvPr id="73271" name="Freeform 543"/>
              <p:cNvSpPr>
                <a:spLocks/>
              </p:cNvSpPr>
              <p:nvPr/>
            </p:nvSpPr>
            <p:spPr bwMode="auto">
              <a:xfrm>
                <a:off x="5292" y="2117"/>
                <a:ext cx="6" cy="5"/>
              </a:xfrm>
              <a:custGeom>
                <a:avLst/>
                <a:gdLst>
                  <a:gd name="T0" fmla="*/ 17 w 26"/>
                  <a:gd name="T1" fmla="*/ 26 h 26"/>
                  <a:gd name="T2" fmla="*/ 0 w 26"/>
                  <a:gd name="T3" fmla="*/ 14 h 26"/>
                  <a:gd name="T4" fmla="*/ 11 w 26"/>
                  <a:gd name="T5" fmla="*/ 0 h 26"/>
                  <a:gd name="T6" fmla="*/ 26 w 26"/>
                  <a:gd name="T7" fmla="*/ 12 h 26"/>
                  <a:gd name="T8" fmla="*/ 17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7" y="26"/>
                    </a:moveTo>
                    <a:lnTo>
                      <a:pt x="0" y="14"/>
                    </a:lnTo>
                    <a:lnTo>
                      <a:pt x="11" y="0"/>
                    </a:lnTo>
                    <a:lnTo>
                      <a:pt x="26" y="12"/>
                    </a:lnTo>
                    <a:lnTo>
                      <a:pt x="17" y="26"/>
                    </a:lnTo>
                    <a:close/>
                  </a:path>
                </a:pathLst>
              </a:custGeom>
              <a:noFill/>
              <a:ln w="9525">
                <a:noFill/>
                <a:round/>
                <a:headEnd/>
                <a:tailEnd/>
              </a:ln>
            </p:spPr>
            <p:txBody>
              <a:bodyPr>
                <a:prstTxWarp prst="textNoShape">
                  <a:avLst/>
                </a:prstTxWarp>
              </a:bodyPr>
              <a:lstStyle/>
              <a:p>
                <a:endParaRPr lang="en-US"/>
              </a:p>
            </p:txBody>
          </p:sp>
          <p:sp>
            <p:nvSpPr>
              <p:cNvPr id="73272" name="Freeform 544"/>
              <p:cNvSpPr>
                <a:spLocks/>
              </p:cNvSpPr>
              <p:nvPr/>
            </p:nvSpPr>
            <p:spPr bwMode="auto">
              <a:xfrm>
                <a:off x="5295" y="2113"/>
                <a:ext cx="5" cy="6"/>
              </a:xfrm>
              <a:custGeom>
                <a:avLst/>
                <a:gdLst>
                  <a:gd name="T0" fmla="*/ 15 w 26"/>
                  <a:gd name="T1" fmla="*/ 30 h 30"/>
                  <a:gd name="T2" fmla="*/ 0 w 26"/>
                  <a:gd name="T3" fmla="*/ 18 h 30"/>
                  <a:gd name="T4" fmla="*/ 11 w 26"/>
                  <a:gd name="T5" fmla="*/ 3 h 30"/>
                  <a:gd name="T6" fmla="*/ 11 w 26"/>
                  <a:gd name="T7" fmla="*/ 0 h 30"/>
                  <a:gd name="T8" fmla="*/ 26 w 26"/>
                  <a:gd name="T9" fmla="*/ 15 h 30"/>
                  <a:gd name="T10" fmla="*/ 15 w 26"/>
                  <a:gd name="T11" fmla="*/ 30 h 30"/>
                  <a:gd name="T12" fmla="*/ 0 60000 65536"/>
                  <a:gd name="T13" fmla="*/ 0 60000 65536"/>
                  <a:gd name="T14" fmla="*/ 0 60000 65536"/>
                  <a:gd name="T15" fmla="*/ 0 60000 65536"/>
                  <a:gd name="T16" fmla="*/ 0 60000 65536"/>
                  <a:gd name="T17" fmla="*/ 0 60000 65536"/>
                  <a:gd name="T18" fmla="*/ 0 w 26"/>
                  <a:gd name="T19" fmla="*/ 0 h 30"/>
                  <a:gd name="T20" fmla="*/ 26 w 2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6" h="30">
                    <a:moveTo>
                      <a:pt x="15" y="30"/>
                    </a:moveTo>
                    <a:lnTo>
                      <a:pt x="0" y="18"/>
                    </a:lnTo>
                    <a:lnTo>
                      <a:pt x="11" y="3"/>
                    </a:lnTo>
                    <a:lnTo>
                      <a:pt x="11" y="0"/>
                    </a:lnTo>
                    <a:lnTo>
                      <a:pt x="26" y="15"/>
                    </a:lnTo>
                    <a:lnTo>
                      <a:pt x="15" y="30"/>
                    </a:lnTo>
                    <a:close/>
                  </a:path>
                </a:pathLst>
              </a:custGeom>
              <a:noFill/>
              <a:ln w="9525">
                <a:noFill/>
                <a:round/>
                <a:headEnd/>
                <a:tailEnd/>
              </a:ln>
            </p:spPr>
            <p:txBody>
              <a:bodyPr>
                <a:prstTxWarp prst="textNoShape">
                  <a:avLst/>
                </a:prstTxWarp>
              </a:bodyPr>
              <a:lstStyle/>
              <a:p>
                <a:endParaRPr lang="en-US"/>
              </a:p>
            </p:txBody>
          </p:sp>
          <p:sp>
            <p:nvSpPr>
              <p:cNvPr id="73273" name="Freeform 545"/>
              <p:cNvSpPr>
                <a:spLocks/>
              </p:cNvSpPr>
              <p:nvPr/>
            </p:nvSpPr>
            <p:spPr bwMode="auto">
              <a:xfrm>
                <a:off x="5297" y="2111"/>
                <a:ext cx="6" cy="5"/>
              </a:xfrm>
              <a:custGeom>
                <a:avLst/>
                <a:gdLst>
                  <a:gd name="T0" fmla="*/ 15 w 30"/>
                  <a:gd name="T1" fmla="*/ 26 h 26"/>
                  <a:gd name="T2" fmla="*/ 0 w 30"/>
                  <a:gd name="T3" fmla="*/ 11 h 26"/>
                  <a:gd name="T4" fmla="*/ 15 w 30"/>
                  <a:gd name="T5" fmla="*/ 0 h 26"/>
                  <a:gd name="T6" fmla="*/ 30 w 30"/>
                  <a:gd name="T7" fmla="*/ 14 h 26"/>
                  <a:gd name="T8" fmla="*/ 15 w 30"/>
                  <a:gd name="T9" fmla="*/ 26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15" y="26"/>
                    </a:moveTo>
                    <a:lnTo>
                      <a:pt x="0" y="11"/>
                    </a:lnTo>
                    <a:lnTo>
                      <a:pt x="15" y="0"/>
                    </a:lnTo>
                    <a:lnTo>
                      <a:pt x="30" y="14"/>
                    </a:lnTo>
                    <a:lnTo>
                      <a:pt x="15" y="26"/>
                    </a:lnTo>
                    <a:close/>
                  </a:path>
                </a:pathLst>
              </a:custGeom>
              <a:noFill/>
              <a:ln w="9525">
                <a:noFill/>
                <a:round/>
                <a:headEnd/>
                <a:tailEnd/>
              </a:ln>
            </p:spPr>
            <p:txBody>
              <a:bodyPr>
                <a:prstTxWarp prst="textNoShape">
                  <a:avLst/>
                </a:prstTxWarp>
              </a:bodyPr>
              <a:lstStyle/>
              <a:p>
                <a:endParaRPr lang="en-US"/>
              </a:p>
            </p:txBody>
          </p:sp>
          <p:sp>
            <p:nvSpPr>
              <p:cNvPr id="73274" name="Freeform 546"/>
              <p:cNvSpPr>
                <a:spLocks/>
              </p:cNvSpPr>
              <p:nvPr/>
            </p:nvSpPr>
            <p:spPr bwMode="auto">
              <a:xfrm>
                <a:off x="5300" y="2108"/>
                <a:ext cx="5" cy="6"/>
              </a:xfrm>
              <a:custGeom>
                <a:avLst/>
                <a:gdLst>
                  <a:gd name="T0" fmla="*/ 15 w 28"/>
                  <a:gd name="T1" fmla="*/ 28 h 28"/>
                  <a:gd name="T2" fmla="*/ 0 w 28"/>
                  <a:gd name="T3" fmla="*/ 14 h 28"/>
                  <a:gd name="T4" fmla="*/ 17 w 28"/>
                  <a:gd name="T5" fmla="*/ 0 h 28"/>
                  <a:gd name="T6" fmla="*/ 20 w 28"/>
                  <a:gd name="T7" fmla="*/ 0 h 28"/>
                  <a:gd name="T8" fmla="*/ 28 w 28"/>
                  <a:gd name="T9" fmla="*/ 17 h 28"/>
                  <a:gd name="T10" fmla="*/ 15 w 28"/>
                  <a:gd name="T11" fmla="*/ 28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15" y="28"/>
                    </a:moveTo>
                    <a:lnTo>
                      <a:pt x="0" y="14"/>
                    </a:lnTo>
                    <a:lnTo>
                      <a:pt x="17" y="0"/>
                    </a:lnTo>
                    <a:lnTo>
                      <a:pt x="20" y="0"/>
                    </a:lnTo>
                    <a:lnTo>
                      <a:pt x="28" y="17"/>
                    </a:lnTo>
                    <a:lnTo>
                      <a:pt x="15" y="28"/>
                    </a:lnTo>
                    <a:close/>
                  </a:path>
                </a:pathLst>
              </a:custGeom>
              <a:noFill/>
              <a:ln w="9525">
                <a:noFill/>
                <a:round/>
                <a:headEnd/>
                <a:tailEnd/>
              </a:ln>
            </p:spPr>
            <p:txBody>
              <a:bodyPr>
                <a:prstTxWarp prst="textNoShape">
                  <a:avLst/>
                </a:prstTxWarp>
              </a:bodyPr>
              <a:lstStyle/>
              <a:p>
                <a:endParaRPr lang="en-US"/>
              </a:p>
            </p:txBody>
          </p:sp>
          <p:sp>
            <p:nvSpPr>
              <p:cNvPr id="73275" name="Freeform 547"/>
              <p:cNvSpPr>
                <a:spLocks/>
              </p:cNvSpPr>
              <p:nvPr/>
            </p:nvSpPr>
            <p:spPr bwMode="auto">
              <a:xfrm>
                <a:off x="5304" y="2106"/>
                <a:ext cx="6" cy="5"/>
              </a:xfrm>
              <a:custGeom>
                <a:avLst/>
                <a:gdLst>
                  <a:gd name="T0" fmla="*/ 8 w 29"/>
                  <a:gd name="T1" fmla="*/ 29 h 29"/>
                  <a:gd name="T2" fmla="*/ 0 w 29"/>
                  <a:gd name="T3" fmla="*/ 12 h 29"/>
                  <a:gd name="T4" fmla="*/ 21 w 29"/>
                  <a:gd name="T5" fmla="*/ 0 h 29"/>
                  <a:gd name="T6" fmla="*/ 29 w 29"/>
                  <a:gd name="T7" fmla="*/ 18 h 29"/>
                  <a:gd name="T8" fmla="*/ 8 w 29"/>
                  <a:gd name="T9" fmla="*/ 29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8" y="29"/>
                    </a:moveTo>
                    <a:lnTo>
                      <a:pt x="0" y="12"/>
                    </a:lnTo>
                    <a:lnTo>
                      <a:pt x="21" y="0"/>
                    </a:lnTo>
                    <a:lnTo>
                      <a:pt x="29" y="18"/>
                    </a:lnTo>
                    <a:lnTo>
                      <a:pt x="8" y="29"/>
                    </a:lnTo>
                    <a:close/>
                  </a:path>
                </a:pathLst>
              </a:custGeom>
              <a:noFill/>
              <a:ln w="9525">
                <a:noFill/>
                <a:round/>
                <a:headEnd/>
                <a:tailEnd/>
              </a:ln>
            </p:spPr>
            <p:txBody>
              <a:bodyPr>
                <a:prstTxWarp prst="textNoShape">
                  <a:avLst/>
                </a:prstTxWarp>
              </a:bodyPr>
              <a:lstStyle/>
              <a:p>
                <a:endParaRPr lang="en-US"/>
              </a:p>
            </p:txBody>
          </p:sp>
          <p:sp>
            <p:nvSpPr>
              <p:cNvPr id="73276" name="Freeform 548"/>
              <p:cNvSpPr>
                <a:spLocks/>
              </p:cNvSpPr>
              <p:nvPr/>
            </p:nvSpPr>
            <p:spPr bwMode="auto">
              <a:xfrm>
                <a:off x="5308" y="2103"/>
                <a:ext cx="6" cy="6"/>
              </a:xfrm>
              <a:custGeom>
                <a:avLst/>
                <a:gdLst>
                  <a:gd name="T0" fmla="*/ 8 w 32"/>
                  <a:gd name="T1" fmla="*/ 30 h 30"/>
                  <a:gd name="T2" fmla="*/ 0 w 32"/>
                  <a:gd name="T3" fmla="*/ 12 h 30"/>
                  <a:gd name="T4" fmla="*/ 23 w 32"/>
                  <a:gd name="T5" fmla="*/ 0 h 30"/>
                  <a:gd name="T6" fmla="*/ 32 w 32"/>
                  <a:gd name="T7" fmla="*/ 18 h 30"/>
                  <a:gd name="T8" fmla="*/ 8 w 32"/>
                  <a:gd name="T9" fmla="*/ 30 h 30"/>
                  <a:gd name="T10" fmla="*/ 0 60000 65536"/>
                  <a:gd name="T11" fmla="*/ 0 60000 65536"/>
                  <a:gd name="T12" fmla="*/ 0 60000 65536"/>
                  <a:gd name="T13" fmla="*/ 0 60000 65536"/>
                  <a:gd name="T14" fmla="*/ 0 60000 65536"/>
                  <a:gd name="T15" fmla="*/ 0 w 32"/>
                  <a:gd name="T16" fmla="*/ 0 h 30"/>
                  <a:gd name="T17" fmla="*/ 32 w 32"/>
                  <a:gd name="T18" fmla="*/ 30 h 30"/>
                </a:gdLst>
                <a:ahLst/>
                <a:cxnLst>
                  <a:cxn ang="T10">
                    <a:pos x="T0" y="T1"/>
                  </a:cxn>
                  <a:cxn ang="T11">
                    <a:pos x="T2" y="T3"/>
                  </a:cxn>
                  <a:cxn ang="T12">
                    <a:pos x="T4" y="T5"/>
                  </a:cxn>
                  <a:cxn ang="T13">
                    <a:pos x="T6" y="T7"/>
                  </a:cxn>
                  <a:cxn ang="T14">
                    <a:pos x="T8" y="T9"/>
                  </a:cxn>
                </a:cxnLst>
                <a:rect l="T15" t="T16" r="T17" b="T18"/>
                <a:pathLst>
                  <a:path w="32" h="30">
                    <a:moveTo>
                      <a:pt x="8" y="30"/>
                    </a:moveTo>
                    <a:lnTo>
                      <a:pt x="0" y="12"/>
                    </a:lnTo>
                    <a:lnTo>
                      <a:pt x="23" y="0"/>
                    </a:lnTo>
                    <a:lnTo>
                      <a:pt x="32" y="18"/>
                    </a:lnTo>
                    <a:lnTo>
                      <a:pt x="8" y="30"/>
                    </a:lnTo>
                    <a:close/>
                  </a:path>
                </a:pathLst>
              </a:custGeom>
              <a:noFill/>
              <a:ln w="9525">
                <a:noFill/>
                <a:round/>
                <a:headEnd/>
                <a:tailEnd/>
              </a:ln>
            </p:spPr>
            <p:txBody>
              <a:bodyPr>
                <a:prstTxWarp prst="textNoShape">
                  <a:avLst/>
                </a:prstTxWarp>
              </a:bodyPr>
              <a:lstStyle/>
              <a:p>
                <a:endParaRPr lang="en-US"/>
              </a:p>
            </p:txBody>
          </p:sp>
          <p:sp>
            <p:nvSpPr>
              <p:cNvPr id="73277" name="Freeform 549"/>
              <p:cNvSpPr>
                <a:spLocks/>
              </p:cNvSpPr>
              <p:nvPr/>
            </p:nvSpPr>
            <p:spPr bwMode="auto">
              <a:xfrm>
                <a:off x="5313" y="2102"/>
                <a:ext cx="6" cy="5"/>
              </a:xfrm>
              <a:custGeom>
                <a:avLst/>
                <a:gdLst>
                  <a:gd name="T0" fmla="*/ 9 w 34"/>
                  <a:gd name="T1" fmla="*/ 26 h 26"/>
                  <a:gd name="T2" fmla="*/ 0 w 34"/>
                  <a:gd name="T3" fmla="*/ 8 h 26"/>
                  <a:gd name="T4" fmla="*/ 28 w 34"/>
                  <a:gd name="T5" fmla="*/ 0 h 26"/>
                  <a:gd name="T6" fmla="*/ 34 w 34"/>
                  <a:gd name="T7" fmla="*/ 17 h 26"/>
                  <a:gd name="T8" fmla="*/ 9 w 34"/>
                  <a:gd name="T9" fmla="*/ 26 h 26"/>
                  <a:gd name="T10" fmla="*/ 0 60000 65536"/>
                  <a:gd name="T11" fmla="*/ 0 60000 65536"/>
                  <a:gd name="T12" fmla="*/ 0 60000 65536"/>
                  <a:gd name="T13" fmla="*/ 0 60000 65536"/>
                  <a:gd name="T14" fmla="*/ 0 60000 65536"/>
                  <a:gd name="T15" fmla="*/ 0 w 34"/>
                  <a:gd name="T16" fmla="*/ 0 h 26"/>
                  <a:gd name="T17" fmla="*/ 34 w 34"/>
                  <a:gd name="T18" fmla="*/ 26 h 26"/>
                </a:gdLst>
                <a:ahLst/>
                <a:cxnLst>
                  <a:cxn ang="T10">
                    <a:pos x="T0" y="T1"/>
                  </a:cxn>
                  <a:cxn ang="T11">
                    <a:pos x="T2" y="T3"/>
                  </a:cxn>
                  <a:cxn ang="T12">
                    <a:pos x="T4" y="T5"/>
                  </a:cxn>
                  <a:cxn ang="T13">
                    <a:pos x="T6" y="T7"/>
                  </a:cxn>
                  <a:cxn ang="T14">
                    <a:pos x="T8" y="T9"/>
                  </a:cxn>
                </a:cxnLst>
                <a:rect l="T15" t="T16" r="T17" b="T18"/>
                <a:pathLst>
                  <a:path w="34" h="26">
                    <a:moveTo>
                      <a:pt x="9" y="26"/>
                    </a:moveTo>
                    <a:lnTo>
                      <a:pt x="0" y="8"/>
                    </a:lnTo>
                    <a:lnTo>
                      <a:pt x="28" y="0"/>
                    </a:lnTo>
                    <a:lnTo>
                      <a:pt x="34" y="17"/>
                    </a:lnTo>
                    <a:lnTo>
                      <a:pt x="9" y="26"/>
                    </a:lnTo>
                    <a:close/>
                  </a:path>
                </a:pathLst>
              </a:custGeom>
              <a:noFill/>
              <a:ln w="9525">
                <a:noFill/>
                <a:round/>
                <a:headEnd/>
                <a:tailEnd/>
              </a:ln>
            </p:spPr>
            <p:txBody>
              <a:bodyPr>
                <a:prstTxWarp prst="textNoShape">
                  <a:avLst/>
                </a:prstTxWarp>
              </a:bodyPr>
              <a:lstStyle/>
              <a:p>
                <a:endParaRPr lang="en-US"/>
              </a:p>
            </p:txBody>
          </p:sp>
          <p:sp>
            <p:nvSpPr>
              <p:cNvPr id="73278" name="Freeform 550"/>
              <p:cNvSpPr>
                <a:spLocks/>
              </p:cNvSpPr>
              <p:nvPr/>
            </p:nvSpPr>
            <p:spPr bwMode="auto">
              <a:xfrm>
                <a:off x="5318" y="2099"/>
                <a:ext cx="8" cy="6"/>
              </a:xfrm>
              <a:custGeom>
                <a:avLst/>
                <a:gdLst>
                  <a:gd name="T0" fmla="*/ 6 w 37"/>
                  <a:gd name="T1" fmla="*/ 29 h 29"/>
                  <a:gd name="T2" fmla="*/ 0 w 37"/>
                  <a:gd name="T3" fmla="*/ 12 h 29"/>
                  <a:gd name="T4" fmla="*/ 32 w 37"/>
                  <a:gd name="T5" fmla="*/ 0 h 29"/>
                  <a:gd name="T6" fmla="*/ 37 w 37"/>
                  <a:gd name="T7" fmla="*/ 20 h 29"/>
                  <a:gd name="T8" fmla="*/ 6 w 37"/>
                  <a:gd name="T9" fmla="*/ 29 h 29"/>
                  <a:gd name="T10" fmla="*/ 0 60000 65536"/>
                  <a:gd name="T11" fmla="*/ 0 60000 65536"/>
                  <a:gd name="T12" fmla="*/ 0 60000 65536"/>
                  <a:gd name="T13" fmla="*/ 0 60000 65536"/>
                  <a:gd name="T14" fmla="*/ 0 60000 65536"/>
                  <a:gd name="T15" fmla="*/ 0 w 37"/>
                  <a:gd name="T16" fmla="*/ 0 h 29"/>
                  <a:gd name="T17" fmla="*/ 37 w 37"/>
                  <a:gd name="T18" fmla="*/ 29 h 29"/>
                </a:gdLst>
                <a:ahLst/>
                <a:cxnLst>
                  <a:cxn ang="T10">
                    <a:pos x="T0" y="T1"/>
                  </a:cxn>
                  <a:cxn ang="T11">
                    <a:pos x="T2" y="T3"/>
                  </a:cxn>
                  <a:cxn ang="T12">
                    <a:pos x="T4" y="T5"/>
                  </a:cxn>
                  <a:cxn ang="T13">
                    <a:pos x="T6" y="T7"/>
                  </a:cxn>
                  <a:cxn ang="T14">
                    <a:pos x="T8" y="T9"/>
                  </a:cxn>
                </a:cxnLst>
                <a:rect l="T15" t="T16" r="T17" b="T18"/>
                <a:pathLst>
                  <a:path w="37" h="29">
                    <a:moveTo>
                      <a:pt x="6" y="29"/>
                    </a:moveTo>
                    <a:lnTo>
                      <a:pt x="0" y="12"/>
                    </a:lnTo>
                    <a:lnTo>
                      <a:pt x="32" y="0"/>
                    </a:lnTo>
                    <a:lnTo>
                      <a:pt x="37" y="20"/>
                    </a:lnTo>
                    <a:lnTo>
                      <a:pt x="6" y="29"/>
                    </a:lnTo>
                    <a:close/>
                  </a:path>
                </a:pathLst>
              </a:custGeom>
              <a:noFill/>
              <a:ln w="9525">
                <a:noFill/>
                <a:round/>
                <a:headEnd/>
                <a:tailEnd/>
              </a:ln>
            </p:spPr>
            <p:txBody>
              <a:bodyPr>
                <a:prstTxWarp prst="textNoShape">
                  <a:avLst/>
                </a:prstTxWarp>
              </a:bodyPr>
              <a:lstStyle/>
              <a:p>
                <a:endParaRPr lang="en-US"/>
              </a:p>
            </p:txBody>
          </p:sp>
          <p:sp>
            <p:nvSpPr>
              <p:cNvPr id="73279" name="Freeform 551"/>
              <p:cNvSpPr>
                <a:spLocks/>
              </p:cNvSpPr>
              <p:nvPr/>
            </p:nvSpPr>
            <p:spPr bwMode="auto">
              <a:xfrm>
                <a:off x="5325" y="2098"/>
                <a:ext cx="7" cy="5"/>
              </a:xfrm>
              <a:custGeom>
                <a:avLst/>
                <a:gdLst>
                  <a:gd name="T0" fmla="*/ 5 w 37"/>
                  <a:gd name="T1" fmla="*/ 26 h 26"/>
                  <a:gd name="T2" fmla="*/ 0 w 37"/>
                  <a:gd name="T3" fmla="*/ 6 h 26"/>
                  <a:gd name="T4" fmla="*/ 35 w 37"/>
                  <a:gd name="T5" fmla="*/ 0 h 26"/>
                  <a:gd name="T6" fmla="*/ 37 w 37"/>
                  <a:gd name="T7" fmla="*/ 21 h 26"/>
                  <a:gd name="T8" fmla="*/ 5 w 37"/>
                  <a:gd name="T9" fmla="*/ 26 h 26"/>
                  <a:gd name="T10" fmla="*/ 0 60000 65536"/>
                  <a:gd name="T11" fmla="*/ 0 60000 65536"/>
                  <a:gd name="T12" fmla="*/ 0 60000 65536"/>
                  <a:gd name="T13" fmla="*/ 0 60000 65536"/>
                  <a:gd name="T14" fmla="*/ 0 60000 65536"/>
                  <a:gd name="T15" fmla="*/ 0 w 37"/>
                  <a:gd name="T16" fmla="*/ 0 h 26"/>
                  <a:gd name="T17" fmla="*/ 37 w 37"/>
                  <a:gd name="T18" fmla="*/ 26 h 26"/>
                </a:gdLst>
                <a:ahLst/>
                <a:cxnLst>
                  <a:cxn ang="T10">
                    <a:pos x="T0" y="T1"/>
                  </a:cxn>
                  <a:cxn ang="T11">
                    <a:pos x="T2" y="T3"/>
                  </a:cxn>
                  <a:cxn ang="T12">
                    <a:pos x="T4" y="T5"/>
                  </a:cxn>
                  <a:cxn ang="T13">
                    <a:pos x="T6" y="T7"/>
                  </a:cxn>
                  <a:cxn ang="T14">
                    <a:pos x="T8" y="T9"/>
                  </a:cxn>
                </a:cxnLst>
                <a:rect l="T15" t="T16" r="T17" b="T18"/>
                <a:pathLst>
                  <a:path w="37" h="26">
                    <a:moveTo>
                      <a:pt x="5" y="26"/>
                    </a:moveTo>
                    <a:lnTo>
                      <a:pt x="0" y="6"/>
                    </a:lnTo>
                    <a:lnTo>
                      <a:pt x="35" y="0"/>
                    </a:lnTo>
                    <a:lnTo>
                      <a:pt x="37" y="21"/>
                    </a:lnTo>
                    <a:lnTo>
                      <a:pt x="5" y="26"/>
                    </a:lnTo>
                    <a:close/>
                  </a:path>
                </a:pathLst>
              </a:custGeom>
              <a:noFill/>
              <a:ln w="9525">
                <a:noFill/>
                <a:round/>
                <a:headEnd/>
                <a:tailEnd/>
              </a:ln>
            </p:spPr>
            <p:txBody>
              <a:bodyPr>
                <a:prstTxWarp prst="textNoShape">
                  <a:avLst/>
                </a:prstTxWarp>
              </a:bodyPr>
              <a:lstStyle/>
              <a:p>
                <a:endParaRPr lang="en-US"/>
              </a:p>
            </p:txBody>
          </p:sp>
          <p:sp>
            <p:nvSpPr>
              <p:cNvPr id="73280" name="Freeform 552"/>
              <p:cNvSpPr>
                <a:spLocks/>
              </p:cNvSpPr>
              <p:nvPr/>
            </p:nvSpPr>
            <p:spPr bwMode="auto">
              <a:xfrm>
                <a:off x="5332" y="2096"/>
                <a:ext cx="8" cy="6"/>
              </a:xfrm>
              <a:custGeom>
                <a:avLst/>
                <a:gdLst>
                  <a:gd name="T0" fmla="*/ 2 w 43"/>
                  <a:gd name="T1" fmla="*/ 29 h 29"/>
                  <a:gd name="T2" fmla="*/ 0 w 43"/>
                  <a:gd name="T3" fmla="*/ 8 h 29"/>
                  <a:gd name="T4" fmla="*/ 39 w 43"/>
                  <a:gd name="T5" fmla="*/ 0 h 29"/>
                  <a:gd name="T6" fmla="*/ 43 w 43"/>
                  <a:gd name="T7" fmla="*/ 21 h 29"/>
                  <a:gd name="T8" fmla="*/ 2 w 43"/>
                  <a:gd name="T9" fmla="*/ 29 h 29"/>
                  <a:gd name="T10" fmla="*/ 0 60000 65536"/>
                  <a:gd name="T11" fmla="*/ 0 60000 65536"/>
                  <a:gd name="T12" fmla="*/ 0 60000 65536"/>
                  <a:gd name="T13" fmla="*/ 0 60000 65536"/>
                  <a:gd name="T14" fmla="*/ 0 60000 65536"/>
                  <a:gd name="T15" fmla="*/ 0 w 43"/>
                  <a:gd name="T16" fmla="*/ 0 h 29"/>
                  <a:gd name="T17" fmla="*/ 43 w 43"/>
                  <a:gd name="T18" fmla="*/ 29 h 29"/>
                </a:gdLst>
                <a:ahLst/>
                <a:cxnLst>
                  <a:cxn ang="T10">
                    <a:pos x="T0" y="T1"/>
                  </a:cxn>
                  <a:cxn ang="T11">
                    <a:pos x="T2" y="T3"/>
                  </a:cxn>
                  <a:cxn ang="T12">
                    <a:pos x="T4" y="T5"/>
                  </a:cxn>
                  <a:cxn ang="T13">
                    <a:pos x="T6" y="T7"/>
                  </a:cxn>
                  <a:cxn ang="T14">
                    <a:pos x="T8" y="T9"/>
                  </a:cxn>
                </a:cxnLst>
                <a:rect l="T15" t="T16" r="T17" b="T18"/>
                <a:pathLst>
                  <a:path w="43" h="29">
                    <a:moveTo>
                      <a:pt x="2" y="29"/>
                    </a:moveTo>
                    <a:lnTo>
                      <a:pt x="0" y="8"/>
                    </a:lnTo>
                    <a:lnTo>
                      <a:pt x="39" y="0"/>
                    </a:lnTo>
                    <a:lnTo>
                      <a:pt x="43" y="21"/>
                    </a:lnTo>
                    <a:lnTo>
                      <a:pt x="2" y="29"/>
                    </a:lnTo>
                    <a:close/>
                  </a:path>
                </a:pathLst>
              </a:custGeom>
              <a:noFill/>
              <a:ln w="9525">
                <a:noFill/>
                <a:round/>
                <a:headEnd/>
                <a:tailEnd/>
              </a:ln>
            </p:spPr>
            <p:txBody>
              <a:bodyPr>
                <a:prstTxWarp prst="textNoShape">
                  <a:avLst/>
                </a:prstTxWarp>
              </a:bodyPr>
              <a:lstStyle/>
              <a:p>
                <a:endParaRPr lang="en-US"/>
              </a:p>
            </p:txBody>
          </p:sp>
          <p:sp>
            <p:nvSpPr>
              <p:cNvPr id="73281" name="Freeform 553"/>
              <p:cNvSpPr>
                <a:spLocks/>
              </p:cNvSpPr>
              <p:nvPr/>
            </p:nvSpPr>
            <p:spPr bwMode="auto">
              <a:xfrm>
                <a:off x="5339" y="2096"/>
                <a:ext cx="9" cy="5"/>
              </a:xfrm>
              <a:custGeom>
                <a:avLst/>
                <a:gdLst>
                  <a:gd name="T0" fmla="*/ 4 w 44"/>
                  <a:gd name="T1" fmla="*/ 24 h 24"/>
                  <a:gd name="T2" fmla="*/ 0 w 44"/>
                  <a:gd name="T3" fmla="*/ 3 h 24"/>
                  <a:gd name="T4" fmla="*/ 44 w 44"/>
                  <a:gd name="T5" fmla="*/ 0 h 24"/>
                  <a:gd name="T6" fmla="*/ 44 w 44"/>
                  <a:gd name="T7" fmla="*/ 17 h 24"/>
                  <a:gd name="T8" fmla="*/ 4 w 44"/>
                  <a:gd name="T9" fmla="*/ 24 h 24"/>
                  <a:gd name="T10" fmla="*/ 0 60000 65536"/>
                  <a:gd name="T11" fmla="*/ 0 60000 65536"/>
                  <a:gd name="T12" fmla="*/ 0 60000 65536"/>
                  <a:gd name="T13" fmla="*/ 0 60000 65536"/>
                  <a:gd name="T14" fmla="*/ 0 60000 65536"/>
                  <a:gd name="T15" fmla="*/ 0 w 44"/>
                  <a:gd name="T16" fmla="*/ 0 h 24"/>
                  <a:gd name="T17" fmla="*/ 44 w 44"/>
                  <a:gd name="T18" fmla="*/ 24 h 24"/>
                </a:gdLst>
                <a:ahLst/>
                <a:cxnLst>
                  <a:cxn ang="T10">
                    <a:pos x="T0" y="T1"/>
                  </a:cxn>
                  <a:cxn ang="T11">
                    <a:pos x="T2" y="T3"/>
                  </a:cxn>
                  <a:cxn ang="T12">
                    <a:pos x="T4" y="T5"/>
                  </a:cxn>
                  <a:cxn ang="T13">
                    <a:pos x="T6" y="T7"/>
                  </a:cxn>
                  <a:cxn ang="T14">
                    <a:pos x="T8" y="T9"/>
                  </a:cxn>
                </a:cxnLst>
                <a:rect l="T15" t="T16" r="T17" b="T18"/>
                <a:pathLst>
                  <a:path w="44" h="24">
                    <a:moveTo>
                      <a:pt x="4" y="24"/>
                    </a:moveTo>
                    <a:lnTo>
                      <a:pt x="0" y="3"/>
                    </a:lnTo>
                    <a:lnTo>
                      <a:pt x="44" y="0"/>
                    </a:lnTo>
                    <a:lnTo>
                      <a:pt x="44" y="17"/>
                    </a:lnTo>
                    <a:lnTo>
                      <a:pt x="4" y="24"/>
                    </a:lnTo>
                    <a:close/>
                  </a:path>
                </a:pathLst>
              </a:custGeom>
              <a:noFill/>
              <a:ln w="9525">
                <a:noFill/>
                <a:round/>
                <a:headEnd/>
                <a:tailEnd/>
              </a:ln>
            </p:spPr>
            <p:txBody>
              <a:bodyPr>
                <a:prstTxWarp prst="textNoShape">
                  <a:avLst/>
                </a:prstTxWarp>
              </a:bodyPr>
              <a:lstStyle/>
              <a:p>
                <a:endParaRPr lang="en-US"/>
              </a:p>
            </p:txBody>
          </p:sp>
          <p:sp>
            <p:nvSpPr>
              <p:cNvPr id="73282" name="Freeform 554"/>
              <p:cNvSpPr>
                <a:spLocks/>
              </p:cNvSpPr>
              <p:nvPr/>
            </p:nvSpPr>
            <p:spPr bwMode="auto">
              <a:xfrm>
                <a:off x="5348" y="2095"/>
                <a:ext cx="9" cy="4"/>
              </a:xfrm>
              <a:custGeom>
                <a:avLst/>
                <a:gdLst>
                  <a:gd name="T0" fmla="*/ 0 w 44"/>
                  <a:gd name="T1" fmla="*/ 23 h 23"/>
                  <a:gd name="T2" fmla="*/ 0 w 44"/>
                  <a:gd name="T3" fmla="*/ 6 h 23"/>
                  <a:gd name="T4" fmla="*/ 44 w 44"/>
                  <a:gd name="T5" fmla="*/ 0 h 23"/>
                  <a:gd name="T6" fmla="*/ 44 w 44"/>
                  <a:gd name="T7" fmla="*/ 21 h 23"/>
                  <a:gd name="T8" fmla="*/ 0 w 44"/>
                  <a:gd name="T9" fmla="*/ 23 h 23"/>
                  <a:gd name="T10" fmla="*/ 0 60000 65536"/>
                  <a:gd name="T11" fmla="*/ 0 60000 65536"/>
                  <a:gd name="T12" fmla="*/ 0 60000 65536"/>
                  <a:gd name="T13" fmla="*/ 0 60000 65536"/>
                  <a:gd name="T14" fmla="*/ 0 60000 65536"/>
                  <a:gd name="T15" fmla="*/ 0 w 44"/>
                  <a:gd name="T16" fmla="*/ 0 h 23"/>
                  <a:gd name="T17" fmla="*/ 44 w 44"/>
                  <a:gd name="T18" fmla="*/ 23 h 23"/>
                </a:gdLst>
                <a:ahLst/>
                <a:cxnLst>
                  <a:cxn ang="T10">
                    <a:pos x="T0" y="T1"/>
                  </a:cxn>
                  <a:cxn ang="T11">
                    <a:pos x="T2" y="T3"/>
                  </a:cxn>
                  <a:cxn ang="T12">
                    <a:pos x="T4" y="T5"/>
                  </a:cxn>
                  <a:cxn ang="T13">
                    <a:pos x="T6" y="T7"/>
                  </a:cxn>
                  <a:cxn ang="T14">
                    <a:pos x="T8" y="T9"/>
                  </a:cxn>
                </a:cxnLst>
                <a:rect l="T15" t="T16" r="T17" b="T18"/>
                <a:pathLst>
                  <a:path w="44" h="23">
                    <a:moveTo>
                      <a:pt x="0" y="23"/>
                    </a:moveTo>
                    <a:lnTo>
                      <a:pt x="0" y="6"/>
                    </a:lnTo>
                    <a:lnTo>
                      <a:pt x="44" y="0"/>
                    </a:lnTo>
                    <a:lnTo>
                      <a:pt x="44" y="21"/>
                    </a:lnTo>
                    <a:lnTo>
                      <a:pt x="0" y="23"/>
                    </a:lnTo>
                    <a:close/>
                  </a:path>
                </a:pathLst>
              </a:custGeom>
              <a:noFill/>
              <a:ln w="9525">
                <a:noFill/>
                <a:round/>
                <a:headEnd/>
                <a:tailEnd/>
              </a:ln>
            </p:spPr>
            <p:txBody>
              <a:bodyPr>
                <a:prstTxWarp prst="textNoShape">
                  <a:avLst/>
                </a:prstTxWarp>
              </a:bodyPr>
              <a:lstStyle/>
              <a:p>
                <a:endParaRPr lang="en-US"/>
              </a:p>
            </p:txBody>
          </p:sp>
          <p:sp>
            <p:nvSpPr>
              <p:cNvPr id="73283" name="Rectangle 555"/>
              <p:cNvSpPr>
                <a:spLocks noChangeArrowheads="1"/>
              </p:cNvSpPr>
              <p:nvPr/>
            </p:nvSpPr>
            <p:spPr bwMode="auto">
              <a:xfrm>
                <a:off x="5357" y="2095"/>
                <a:ext cx="8" cy="4"/>
              </a:xfrm>
              <a:prstGeom prst="rect">
                <a:avLst/>
              </a:prstGeom>
              <a:noFill/>
              <a:ln w="9525">
                <a:noFill/>
                <a:miter lim="800000"/>
                <a:headEnd/>
                <a:tailEnd/>
              </a:ln>
            </p:spPr>
            <p:txBody>
              <a:bodyPr>
                <a:prstTxWarp prst="textNoShape">
                  <a:avLst/>
                </a:prstTxWarp>
              </a:bodyPr>
              <a:lstStyle/>
              <a:p>
                <a:endParaRPr lang="en-US"/>
              </a:p>
            </p:txBody>
          </p:sp>
          <p:sp>
            <p:nvSpPr>
              <p:cNvPr id="73284" name="Rectangle 556"/>
              <p:cNvSpPr>
                <a:spLocks noChangeArrowheads="1"/>
              </p:cNvSpPr>
              <p:nvPr/>
            </p:nvSpPr>
            <p:spPr bwMode="auto">
              <a:xfrm>
                <a:off x="5365" y="2095"/>
                <a:ext cx="8" cy="4"/>
              </a:xfrm>
              <a:prstGeom prst="rect">
                <a:avLst/>
              </a:prstGeom>
              <a:noFill/>
              <a:ln w="9525">
                <a:noFill/>
                <a:miter lim="800000"/>
                <a:headEnd/>
                <a:tailEnd/>
              </a:ln>
            </p:spPr>
            <p:txBody>
              <a:bodyPr>
                <a:prstTxWarp prst="textNoShape">
                  <a:avLst/>
                </a:prstTxWarp>
              </a:bodyPr>
              <a:lstStyle/>
              <a:p>
                <a:endParaRPr lang="en-US"/>
              </a:p>
            </p:txBody>
          </p:sp>
          <p:sp>
            <p:nvSpPr>
              <p:cNvPr id="73285" name="Freeform 557"/>
              <p:cNvSpPr>
                <a:spLocks/>
              </p:cNvSpPr>
              <p:nvPr/>
            </p:nvSpPr>
            <p:spPr bwMode="auto">
              <a:xfrm>
                <a:off x="5373" y="2095"/>
                <a:ext cx="8" cy="4"/>
              </a:xfrm>
              <a:custGeom>
                <a:avLst/>
                <a:gdLst>
                  <a:gd name="T0" fmla="*/ 0 w 38"/>
                  <a:gd name="T1" fmla="*/ 21 h 23"/>
                  <a:gd name="T2" fmla="*/ 0 w 38"/>
                  <a:gd name="T3" fmla="*/ 0 h 23"/>
                  <a:gd name="T4" fmla="*/ 34 w 38"/>
                  <a:gd name="T5" fmla="*/ 4 h 23"/>
                  <a:gd name="T6" fmla="*/ 38 w 38"/>
                  <a:gd name="T7" fmla="*/ 4 h 23"/>
                  <a:gd name="T8" fmla="*/ 34 w 38"/>
                  <a:gd name="T9" fmla="*/ 23 h 23"/>
                  <a:gd name="T10" fmla="*/ 0 w 38"/>
                  <a:gd name="T11" fmla="*/ 21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0" y="21"/>
                    </a:moveTo>
                    <a:lnTo>
                      <a:pt x="0" y="0"/>
                    </a:lnTo>
                    <a:lnTo>
                      <a:pt x="34" y="4"/>
                    </a:lnTo>
                    <a:lnTo>
                      <a:pt x="38" y="4"/>
                    </a:lnTo>
                    <a:lnTo>
                      <a:pt x="34" y="23"/>
                    </a:lnTo>
                    <a:lnTo>
                      <a:pt x="0" y="21"/>
                    </a:lnTo>
                    <a:close/>
                  </a:path>
                </a:pathLst>
              </a:custGeom>
              <a:noFill/>
              <a:ln w="9525">
                <a:noFill/>
                <a:round/>
                <a:headEnd/>
                <a:tailEnd/>
              </a:ln>
            </p:spPr>
            <p:txBody>
              <a:bodyPr>
                <a:prstTxWarp prst="textNoShape">
                  <a:avLst/>
                </a:prstTxWarp>
              </a:bodyPr>
              <a:lstStyle/>
              <a:p>
                <a:endParaRPr lang="en-US"/>
              </a:p>
            </p:txBody>
          </p:sp>
          <p:sp>
            <p:nvSpPr>
              <p:cNvPr id="73286" name="Freeform 558"/>
              <p:cNvSpPr>
                <a:spLocks/>
              </p:cNvSpPr>
              <p:nvPr/>
            </p:nvSpPr>
            <p:spPr bwMode="auto">
              <a:xfrm>
                <a:off x="5380" y="2095"/>
                <a:ext cx="7" cy="6"/>
              </a:xfrm>
              <a:custGeom>
                <a:avLst/>
                <a:gdLst>
                  <a:gd name="T0" fmla="*/ 0 w 35"/>
                  <a:gd name="T1" fmla="*/ 19 h 26"/>
                  <a:gd name="T2" fmla="*/ 4 w 35"/>
                  <a:gd name="T3" fmla="*/ 0 h 26"/>
                  <a:gd name="T4" fmla="*/ 35 w 35"/>
                  <a:gd name="T5" fmla="*/ 5 h 26"/>
                  <a:gd name="T6" fmla="*/ 32 w 35"/>
                  <a:gd name="T7" fmla="*/ 26 h 26"/>
                  <a:gd name="T8" fmla="*/ 0 w 35"/>
                  <a:gd name="T9" fmla="*/ 19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0" y="19"/>
                    </a:moveTo>
                    <a:lnTo>
                      <a:pt x="4" y="0"/>
                    </a:lnTo>
                    <a:lnTo>
                      <a:pt x="35" y="5"/>
                    </a:lnTo>
                    <a:lnTo>
                      <a:pt x="32" y="26"/>
                    </a:lnTo>
                    <a:lnTo>
                      <a:pt x="0" y="19"/>
                    </a:lnTo>
                    <a:close/>
                  </a:path>
                </a:pathLst>
              </a:custGeom>
              <a:noFill/>
              <a:ln w="9525">
                <a:noFill/>
                <a:round/>
                <a:headEnd/>
                <a:tailEnd/>
              </a:ln>
            </p:spPr>
            <p:txBody>
              <a:bodyPr>
                <a:prstTxWarp prst="textNoShape">
                  <a:avLst/>
                </a:prstTxWarp>
              </a:bodyPr>
              <a:lstStyle/>
              <a:p>
                <a:endParaRPr lang="en-US"/>
              </a:p>
            </p:txBody>
          </p:sp>
          <p:sp>
            <p:nvSpPr>
              <p:cNvPr id="73287" name="Freeform 559"/>
              <p:cNvSpPr>
                <a:spLocks/>
              </p:cNvSpPr>
              <p:nvPr/>
            </p:nvSpPr>
            <p:spPr bwMode="auto">
              <a:xfrm>
                <a:off x="5386" y="2096"/>
                <a:ext cx="7" cy="6"/>
              </a:xfrm>
              <a:custGeom>
                <a:avLst/>
                <a:gdLst>
                  <a:gd name="T0" fmla="*/ 0 w 35"/>
                  <a:gd name="T1" fmla="*/ 21 h 26"/>
                  <a:gd name="T2" fmla="*/ 3 w 35"/>
                  <a:gd name="T3" fmla="*/ 0 h 26"/>
                  <a:gd name="T4" fmla="*/ 35 w 35"/>
                  <a:gd name="T5" fmla="*/ 6 h 26"/>
                  <a:gd name="T6" fmla="*/ 32 w 35"/>
                  <a:gd name="T7" fmla="*/ 26 h 26"/>
                  <a:gd name="T8" fmla="*/ 0 w 35"/>
                  <a:gd name="T9" fmla="*/ 21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0" y="21"/>
                    </a:moveTo>
                    <a:lnTo>
                      <a:pt x="3" y="0"/>
                    </a:lnTo>
                    <a:lnTo>
                      <a:pt x="35" y="6"/>
                    </a:lnTo>
                    <a:lnTo>
                      <a:pt x="32" y="26"/>
                    </a:lnTo>
                    <a:lnTo>
                      <a:pt x="0" y="21"/>
                    </a:lnTo>
                    <a:close/>
                  </a:path>
                </a:pathLst>
              </a:custGeom>
              <a:noFill/>
              <a:ln w="9525">
                <a:noFill/>
                <a:round/>
                <a:headEnd/>
                <a:tailEnd/>
              </a:ln>
            </p:spPr>
            <p:txBody>
              <a:bodyPr>
                <a:prstTxWarp prst="textNoShape">
                  <a:avLst/>
                </a:prstTxWarp>
              </a:bodyPr>
              <a:lstStyle/>
              <a:p>
                <a:endParaRPr lang="en-US"/>
              </a:p>
            </p:txBody>
          </p:sp>
          <p:sp>
            <p:nvSpPr>
              <p:cNvPr id="73288" name="Freeform 560"/>
              <p:cNvSpPr>
                <a:spLocks/>
              </p:cNvSpPr>
              <p:nvPr/>
            </p:nvSpPr>
            <p:spPr bwMode="auto">
              <a:xfrm>
                <a:off x="5393" y="2098"/>
                <a:ext cx="7" cy="5"/>
              </a:xfrm>
              <a:custGeom>
                <a:avLst/>
                <a:gdLst>
                  <a:gd name="T0" fmla="*/ 0 w 35"/>
                  <a:gd name="T1" fmla="*/ 20 h 26"/>
                  <a:gd name="T2" fmla="*/ 3 w 35"/>
                  <a:gd name="T3" fmla="*/ 0 h 26"/>
                  <a:gd name="T4" fmla="*/ 32 w 35"/>
                  <a:gd name="T5" fmla="*/ 8 h 26"/>
                  <a:gd name="T6" fmla="*/ 35 w 35"/>
                  <a:gd name="T7" fmla="*/ 8 h 26"/>
                  <a:gd name="T8" fmla="*/ 26 w 35"/>
                  <a:gd name="T9" fmla="*/ 26 h 26"/>
                  <a:gd name="T10" fmla="*/ 0 w 35"/>
                  <a:gd name="T11" fmla="*/ 20 h 26"/>
                  <a:gd name="T12" fmla="*/ 0 60000 65536"/>
                  <a:gd name="T13" fmla="*/ 0 60000 65536"/>
                  <a:gd name="T14" fmla="*/ 0 60000 65536"/>
                  <a:gd name="T15" fmla="*/ 0 60000 65536"/>
                  <a:gd name="T16" fmla="*/ 0 60000 65536"/>
                  <a:gd name="T17" fmla="*/ 0 60000 65536"/>
                  <a:gd name="T18" fmla="*/ 0 w 35"/>
                  <a:gd name="T19" fmla="*/ 0 h 26"/>
                  <a:gd name="T20" fmla="*/ 35 w 3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5" h="26">
                    <a:moveTo>
                      <a:pt x="0" y="20"/>
                    </a:moveTo>
                    <a:lnTo>
                      <a:pt x="3" y="0"/>
                    </a:lnTo>
                    <a:lnTo>
                      <a:pt x="32" y="8"/>
                    </a:lnTo>
                    <a:lnTo>
                      <a:pt x="35" y="8"/>
                    </a:lnTo>
                    <a:lnTo>
                      <a:pt x="26" y="26"/>
                    </a:lnTo>
                    <a:lnTo>
                      <a:pt x="0" y="20"/>
                    </a:lnTo>
                    <a:close/>
                  </a:path>
                </a:pathLst>
              </a:custGeom>
              <a:noFill/>
              <a:ln w="9525">
                <a:noFill/>
                <a:round/>
                <a:headEnd/>
                <a:tailEnd/>
              </a:ln>
            </p:spPr>
            <p:txBody>
              <a:bodyPr>
                <a:prstTxWarp prst="textNoShape">
                  <a:avLst/>
                </a:prstTxWarp>
              </a:bodyPr>
              <a:lstStyle/>
              <a:p>
                <a:endParaRPr lang="en-US"/>
              </a:p>
            </p:txBody>
          </p:sp>
          <p:sp>
            <p:nvSpPr>
              <p:cNvPr id="73289" name="Freeform 561"/>
              <p:cNvSpPr>
                <a:spLocks/>
              </p:cNvSpPr>
              <p:nvPr/>
            </p:nvSpPr>
            <p:spPr bwMode="auto">
              <a:xfrm>
                <a:off x="5398" y="2099"/>
                <a:ext cx="7" cy="6"/>
              </a:xfrm>
              <a:custGeom>
                <a:avLst/>
                <a:gdLst>
                  <a:gd name="T0" fmla="*/ 0 w 34"/>
                  <a:gd name="T1" fmla="*/ 18 h 29"/>
                  <a:gd name="T2" fmla="*/ 9 w 34"/>
                  <a:gd name="T3" fmla="*/ 0 h 29"/>
                  <a:gd name="T4" fmla="*/ 34 w 34"/>
                  <a:gd name="T5" fmla="*/ 9 h 29"/>
                  <a:gd name="T6" fmla="*/ 26 w 34"/>
                  <a:gd name="T7" fmla="*/ 29 h 29"/>
                  <a:gd name="T8" fmla="*/ 0 w 34"/>
                  <a:gd name="T9" fmla="*/ 18 h 29"/>
                  <a:gd name="T10" fmla="*/ 0 60000 65536"/>
                  <a:gd name="T11" fmla="*/ 0 60000 65536"/>
                  <a:gd name="T12" fmla="*/ 0 60000 65536"/>
                  <a:gd name="T13" fmla="*/ 0 60000 65536"/>
                  <a:gd name="T14" fmla="*/ 0 60000 65536"/>
                  <a:gd name="T15" fmla="*/ 0 w 34"/>
                  <a:gd name="T16" fmla="*/ 0 h 29"/>
                  <a:gd name="T17" fmla="*/ 34 w 34"/>
                  <a:gd name="T18" fmla="*/ 29 h 29"/>
                </a:gdLst>
                <a:ahLst/>
                <a:cxnLst>
                  <a:cxn ang="T10">
                    <a:pos x="T0" y="T1"/>
                  </a:cxn>
                  <a:cxn ang="T11">
                    <a:pos x="T2" y="T3"/>
                  </a:cxn>
                  <a:cxn ang="T12">
                    <a:pos x="T4" y="T5"/>
                  </a:cxn>
                  <a:cxn ang="T13">
                    <a:pos x="T6" y="T7"/>
                  </a:cxn>
                  <a:cxn ang="T14">
                    <a:pos x="T8" y="T9"/>
                  </a:cxn>
                </a:cxnLst>
                <a:rect l="T15" t="T16" r="T17" b="T18"/>
                <a:pathLst>
                  <a:path w="34" h="29">
                    <a:moveTo>
                      <a:pt x="0" y="18"/>
                    </a:moveTo>
                    <a:lnTo>
                      <a:pt x="9" y="0"/>
                    </a:lnTo>
                    <a:lnTo>
                      <a:pt x="34" y="9"/>
                    </a:lnTo>
                    <a:lnTo>
                      <a:pt x="26" y="29"/>
                    </a:lnTo>
                    <a:lnTo>
                      <a:pt x="0" y="18"/>
                    </a:lnTo>
                    <a:close/>
                  </a:path>
                </a:pathLst>
              </a:custGeom>
              <a:noFill/>
              <a:ln w="9525">
                <a:noFill/>
                <a:round/>
                <a:headEnd/>
                <a:tailEnd/>
              </a:ln>
            </p:spPr>
            <p:txBody>
              <a:bodyPr>
                <a:prstTxWarp prst="textNoShape">
                  <a:avLst/>
                </a:prstTxWarp>
              </a:bodyPr>
              <a:lstStyle/>
              <a:p>
                <a:endParaRPr lang="en-US"/>
              </a:p>
            </p:txBody>
          </p:sp>
          <p:sp>
            <p:nvSpPr>
              <p:cNvPr id="73290" name="Freeform 562"/>
              <p:cNvSpPr>
                <a:spLocks/>
              </p:cNvSpPr>
              <p:nvPr/>
            </p:nvSpPr>
            <p:spPr bwMode="auto">
              <a:xfrm>
                <a:off x="5403" y="2101"/>
                <a:ext cx="7" cy="6"/>
              </a:xfrm>
              <a:custGeom>
                <a:avLst/>
                <a:gdLst>
                  <a:gd name="T0" fmla="*/ 0 w 34"/>
                  <a:gd name="T1" fmla="*/ 20 h 29"/>
                  <a:gd name="T2" fmla="*/ 8 w 34"/>
                  <a:gd name="T3" fmla="*/ 0 h 29"/>
                  <a:gd name="T4" fmla="*/ 32 w 34"/>
                  <a:gd name="T5" fmla="*/ 11 h 29"/>
                  <a:gd name="T6" fmla="*/ 34 w 34"/>
                  <a:gd name="T7" fmla="*/ 11 h 29"/>
                  <a:gd name="T8" fmla="*/ 26 w 34"/>
                  <a:gd name="T9" fmla="*/ 29 h 29"/>
                  <a:gd name="T10" fmla="*/ 0 w 34"/>
                  <a:gd name="T11" fmla="*/ 20 h 29"/>
                  <a:gd name="T12" fmla="*/ 0 60000 65536"/>
                  <a:gd name="T13" fmla="*/ 0 60000 65536"/>
                  <a:gd name="T14" fmla="*/ 0 60000 65536"/>
                  <a:gd name="T15" fmla="*/ 0 60000 65536"/>
                  <a:gd name="T16" fmla="*/ 0 60000 65536"/>
                  <a:gd name="T17" fmla="*/ 0 60000 65536"/>
                  <a:gd name="T18" fmla="*/ 0 w 34"/>
                  <a:gd name="T19" fmla="*/ 0 h 29"/>
                  <a:gd name="T20" fmla="*/ 34 w 34"/>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4" h="29">
                    <a:moveTo>
                      <a:pt x="0" y="20"/>
                    </a:moveTo>
                    <a:lnTo>
                      <a:pt x="8" y="0"/>
                    </a:lnTo>
                    <a:lnTo>
                      <a:pt x="32" y="11"/>
                    </a:lnTo>
                    <a:lnTo>
                      <a:pt x="34" y="11"/>
                    </a:lnTo>
                    <a:lnTo>
                      <a:pt x="26" y="29"/>
                    </a:lnTo>
                    <a:lnTo>
                      <a:pt x="0" y="20"/>
                    </a:lnTo>
                    <a:close/>
                  </a:path>
                </a:pathLst>
              </a:custGeom>
              <a:noFill/>
              <a:ln w="9525">
                <a:noFill/>
                <a:round/>
                <a:headEnd/>
                <a:tailEnd/>
              </a:ln>
            </p:spPr>
            <p:txBody>
              <a:bodyPr>
                <a:prstTxWarp prst="textNoShape">
                  <a:avLst/>
                </a:prstTxWarp>
              </a:bodyPr>
              <a:lstStyle/>
              <a:p>
                <a:endParaRPr lang="en-US"/>
              </a:p>
            </p:txBody>
          </p:sp>
          <p:sp>
            <p:nvSpPr>
              <p:cNvPr id="73291" name="Freeform 563"/>
              <p:cNvSpPr>
                <a:spLocks/>
              </p:cNvSpPr>
              <p:nvPr/>
            </p:nvSpPr>
            <p:spPr bwMode="auto">
              <a:xfrm>
                <a:off x="5408" y="2103"/>
                <a:ext cx="7" cy="6"/>
              </a:xfrm>
              <a:custGeom>
                <a:avLst/>
                <a:gdLst>
                  <a:gd name="T0" fmla="*/ 0 w 32"/>
                  <a:gd name="T1" fmla="*/ 18 h 30"/>
                  <a:gd name="T2" fmla="*/ 8 w 32"/>
                  <a:gd name="T3" fmla="*/ 0 h 30"/>
                  <a:gd name="T4" fmla="*/ 28 w 32"/>
                  <a:gd name="T5" fmla="*/ 12 h 30"/>
                  <a:gd name="T6" fmla="*/ 32 w 32"/>
                  <a:gd name="T7" fmla="*/ 12 h 30"/>
                  <a:gd name="T8" fmla="*/ 20 w 32"/>
                  <a:gd name="T9" fmla="*/ 30 h 30"/>
                  <a:gd name="T10" fmla="*/ 0 w 32"/>
                  <a:gd name="T11" fmla="*/ 18 h 30"/>
                  <a:gd name="T12" fmla="*/ 0 60000 65536"/>
                  <a:gd name="T13" fmla="*/ 0 60000 65536"/>
                  <a:gd name="T14" fmla="*/ 0 60000 65536"/>
                  <a:gd name="T15" fmla="*/ 0 60000 65536"/>
                  <a:gd name="T16" fmla="*/ 0 60000 65536"/>
                  <a:gd name="T17" fmla="*/ 0 60000 65536"/>
                  <a:gd name="T18" fmla="*/ 0 w 32"/>
                  <a:gd name="T19" fmla="*/ 0 h 30"/>
                  <a:gd name="T20" fmla="*/ 32 w 32"/>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2" h="30">
                    <a:moveTo>
                      <a:pt x="0" y="18"/>
                    </a:moveTo>
                    <a:lnTo>
                      <a:pt x="8" y="0"/>
                    </a:lnTo>
                    <a:lnTo>
                      <a:pt x="28" y="12"/>
                    </a:lnTo>
                    <a:lnTo>
                      <a:pt x="32" y="12"/>
                    </a:lnTo>
                    <a:lnTo>
                      <a:pt x="20" y="30"/>
                    </a:lnTo>
                    <a:lnTo>
                      <a:pt x="0" y="18"/>
                    </a:lnTo>
                    <a:close/>
                  </a:path>
                </a:pathLst>
              </a:custGeom>
              <a:noFill/>
              <a:ln w="9525">
                <a:noFill/>
                <a:round/>
                <a:headEnd/>
                <a:tailEnd/>
              </a:ln>
            </p:spPr>
            <p:txBody>
              <a:bodyPr>
                <a:prstTxWarp prst="textNoShape">
                  <a:avLst/>
                </a:prstTxWarp>
              </a:bodyPr>
              <a:lstStyle/>
              <a:p>
                <a:endParaRPr lang="en-US"/>
              </a:p>
            </p:txBody>
          </p:sp>
          <p:sp>
            <p:nvSpPr>
              <p:cNvPr id="73292" name="Freeform 564"/>
              <p:cNvSpPr>
                <a:spLocks/>
              </p:cNvSpPr>
              <p:nvPr/>
            </p:nvSpPr>
            <p:spPr bwMode="auto">
              <a:xfrm>
                <a:off x="5412" y="2106"/>
                <a:ext cx="6" cy="5"/>
              </a:xfrm>
              <a:custGeom>
                <a:avLst/>
                <a:gdLst>
                  <a:gd name="T0" fmla="*/ 0 w 31"/>
                  <a:gd name="T1" fmla="*/ 18 h 29"/>
                  <a:gd name="T2" fmla="*/ 12 w 31"/>
                  <a:gd name="T3" fmla="*/ 0 h 29"/>
                  <a:gd name="T4" fmla="*/ 31 w 31"/>
                  <a:gd name="T5" fmla="*/ 12 h 29"/>
                  <a:gd name="T6" fmla="*/ 31 w 31"/>
                  <a:gd name="T7" fmla="*/ 14 h 29"/>
                  <a:gd name="T8" fmla="*/ 20 w 31"/>
                  <a:gd name="T9" fmla="*/ 29 h 29"/>
                  <a:gd name="T10" fmla="*/ 0 w 31"/>
                  <a:gd name="T11" fmla="*/ 18 h 29"/>
                  <a:gd name="T12" fmla="*/ 0 60000 65536"/>
                  <a:gd name="T13" fmla="*/ 0 60000 65536"/>
                  <a:gd name="T14" fmla="*/ 0 60000 65536"/>
                  <a:gd name="T15" fmla="*/ 0 60000 65536"/>
                  <a:gd name="T16" fmla="*/ 0 60000 65536"/>
                  <a:gd name="T17" fmla="*/ 0 60000 65536"/>
                  <a:gd name="T18" fmla="*/ 0 w 31"/>
                  <a:gd name="T19" fmla="*/ 0 h 29"/>
                  <a:gd name="T20" fmla="*/ 31 w 31"/>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1" h="29">
                    <a:moveTo>
                      <a:pt x="0" y="18"/>
                    </a:moveTo>
                    <a:lnTo>
                      <a:pt x="12" y="0"/>
                    </a:lnTo>
                    <a:lnTo>
                      <a:pt x="31" y="12"/>
                    </a:lnTo>
                    <a:lnTo>
                      <a:pt x="31" y="14"/>
                    </a:lnTo>
                    <a:lnTo>
                      <a:pt x="20" y="29"/>
                    </a:lnTo>
                    <a:lnTo>
                      <a:pt x="0" y="18"/>
                    </a:lnTo>
                    <a:close/>
                  </a:path>
                </a:pathLst>
              </a:custGeom>
              <a:noFill/>
              <a:ln w="9525">
                <a:noFill/>
                <a:round/>
                <a:headEnd/>
                <a:tailEnd/>
              </a:ln>
            </p:spPr>
            <p:txBody>
              <a:bodyPr>
                <a:prstTxWarp prst="textNoShape">
                  <a:avLst/>
                </a:prstTxWarp>
              </a:bodyPr>
              <a:lstStyle/>
              <a:p>
                <a:endParaRPr lang="en-US"/>
              </a:p>
            </p:txBody>
          </p:sp>
          <p:sp>
            <p:nvSpPr>
              <p:cNvPr id="73293" name="Freeform 565"/>
              <p:cNvSpPr>
                <a:spLocks/>
              </p:cNvSpPr>
              <p:nvPr/>
            </p:nvSpPr>
            <p:spPr bwMode="auto">
              <a:xfrm>
                <a:off x="5416" y="2108"/>
                <a:ext cx="7" cy="6"/>
              </a:xfrm>
              <a:custGeom>
                <a:avLst/>
                <a:gdLst>
                  <a:gd name="T0" fmla="*/ 0 w 32"/>
                  <a:gd name="T1" fmla="*/ 15 h 30"/>
                  <a:gd name="T2" fmla="*/ 11 w 32"/>
                  <a:gd name="T3" fmla="*/ 0 h 30"/>
                  <a:gd name="T4" fmla="*/ 29 w 32"/>
                  <a:gd name="T5" fmla="*/ 12 h 30"/>
                  <a:gd name="T6" fmla="*/ 32 w 32"/>
                  <a:gd name="T7" fmla="*/ 12 h 30"/>
                  <a:gd name="T8" fmla="*/ 18 w 32"/>
                  <a:gd name="T9" fmla="*/ 30 h 30"/>
                  <a:gd name="T10" fmla="*/ 0 w 32"/>
                  <a:gd name="T11" fmla="*/ 15 h 30"/>
                  <a:gd name="T12" fmla="*/ 0 60000 65536"/>
                  <a:gd name="T13" fmla="*/ 0 60000 65536"/>
                  <a:gd name="T14" fmla="*/ 0 60000 65536"/>
                  <a:gd name="T15" fmla="*/ 0 60000 65536"/>
                  <a:gd name="T16" fmla="*/ 0 60000 65536"/>
                  <a:gd name="T17" fmla="*/ 0 60000 65536"/>
                  <a:gd name="T18" fmla="*/ 0 w 32"/>
                  <a:gd name="T19" fmla="*/ 0 h 30"/>
                  <a:gd name="T20" fmla="*/ 32 w 32"/>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2" h="30">
                    <a:moveTo>
                      <a:pt x="0" y="15"/>
                    </a:moveTo>
                    <a:lnTo>
                      <a:pt x="11" y="0"/>
                    </a:lnTo>
                    <a:lnTo>
                      <a:pt x="29" y="12"/>
                    </a:lnTo>
                    <a:lnTo>
                      <a:pt x="32" y="12"/>
                    </a:lnTo>
                    <a:lnTo>
                      <a:pt x="18" y="30"/>
                    </a:lnTo>
                    <a:lnTo>
                      <a:pt x="0" y="15"/>
                    </a:lnTo>
                    <a:close/>
                  </a:path>
                </a:pathLst>
              </a:custGeom>
              <a:noFill/>
              <a:ln w="9525">
                <a:noFill/>
                <a:round/>
                <a:headEnd/>
                <a:tailEnd/>
              </a:ln>
            </p:spPr>
            <p:txBody>
              <a:bodyPr>
                <a:prstTxWarp prst="textNoShape">
                  <a:avLst/>
                </a:prstTxWarp>
              </a:bodyPr>
              <a:lstStyle/>
              <a:p>
                <a:endParaRPr lang="en-US"/>
              </a:p>
            </p:txBody>
          </p:sp>
          <p:sp>
            <p:nvSpPr>
              <p:cNvPr id="73294" name="Freeform 566"/>
              <p:cNvSpPr>
                <a:spLocks/>
              </p:cNvSpPr>
              <p:nvPr/>
            </p:nvSpPr>
            <p:spPr bwMode="auto">
              <a:xfrm>
                <a:off x="5420" y="2111"/>
                <a:ext cx="9" cy="8"/>
              </a:xfrm>
              <a:custGeom>
                <a:avLst/>
                <a:gdLst>
                  <a:gd name="T0" fmla="*/ 0 w 45"/>
                  <a:gd name="T1" fmla="*/ 18 h 43"/>
                  <a:gd name="T2" fmla="*/ 14 w 45"/>
                  <a:gd name="T3" fmla="*/ 0 h 43"/>
                  <a:gd name="T4" fmla="*/ 45 w 45"/>
                  <a:gd name="T5" fmla="*/ 29 h 43"/>
                  <a:gd name="T6" fmla="*/ 45 w 45"/>
                  <a:gd name="T7" fmla="*/ 31 h 43"/>
                  <a:gd name="T8" fmla="*/ 31 w 45"/>
                  <a:gd name="T9" fmla="*/ 43 h 43"/>
                  <a:gd name="T10" fmla="*/ 0 w 45"/>
                  <a:gd name="T11" fmla="*/ 18 h 43"/>
                  <a:gd name="T12" fmla="*/ 0 60000 65536"/>
                  <a:gd name="T13" fmla="*/ 0 60000 65536"/>
                  <a:gd name="T14" fmla="*/ 0 60000 65536"/>
                  <a:gd name="T15" fmla="*/ 0 60000 65536"/>
                  <a:gd name="T16" fmla="*/ 0 60000 65536"/>
                  <a:gd name="T17" fmla="*/ 0 60000 65536"/>
                  <a:gd name="T18" fmla="*/ 0 w 45"/>
                  <a:gd name="T19" fmla="*/ 0 h 43"/>
                  <a:gd name="T20" fmla="*/ 45 w 4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5" h="43">
                    <a:moveTo>
                      <a:pt x="0" y="18"/>
                    </a:moveTo>
                    <a:lnTo>
                      <a:pt x="14" y="0"/>
                    </a:lnTo>
                    <a:lnTo>
                      <a:pt x="45" y="29"/>
                    </a:lnTo>
                    <a:lnTo>
                      <a:pt x="45" y="31"/>
                    </a:lnTo>
                    <a:lnTo>
                      <a:pt x="31" y="43"/>
                    </a:lnTo>
                    <a:lnTo>
                      <a:pt x="0" y="18"/>
                    </a:lnTo>
                    <a:close/>
                  </a:path>
                </a:pathLst>
              </a:custGeom>
              <a:noFill/>
              <a:ln w="9525">
                <a:noFill/>
                <a:round/>
                <a:headEnd/>
                <a:tailEnd/>
              </a:ln>
            </p:spPr>
            <p:txBody>
              <a:bodyPr>
                <a:prstTxWarp prst="textNoShape">
                  <a:avLst/>
                </a:prstTxWarp>
              </a:bodyPr>
              <a:lstStyle/>
              <a:p>
                <a:endParaRPr lang="en-US"/>
              </a:p>
            </p:txBody>
          </p:sp>
          <p:sp>
            <p:nvSpPr>
              <p:cNvPr id="73295" name="Freeform 567"/>
              <p:cNvSpPr>
                <a:spLocks/>
              </p:cNvSpPr>
              <p:nvPr/>
            </p:nvSpPr>
            <p:spPr bwMode="auto">
              <a:xfrm>
                <a:off x="5426" y="2117"/>
                <a:ext cx="8" cy="9"/>
              </a:xfrm>
              <a:custGeom>
                <a:avLst/>
                <a:gdLst>
                  <a:gd name="T0" fmla="*/ 0 w 40"/>
                  <a:gd name="T1" fmla="*/ 12 h 44"/>
                  <a:gd name="T2" fmla="*/ 14 w 40"/>
                  <a:gd name="T3" fmla="*/ 0 h 44"/>
                  <a:gd name="T4" fmla="*/ 40 w 40"/>
                  <a:gd name="T5" fmla="*/ 30 h 44"/>
                  <a:gd name="T6" fmla="*/ 40 w 40"/>
                  <a:gd name="T7" fmla="*/ 32 h 44"/>
                  <a:gd name="T8" fmla="*/ 23 w 40"/>
                  <a:gd name="T9" fmla="*/ 44 h 44"/>
                  <a:gd name="T10" fmla="*/ 0 w 40"/>
                  <a:gd name="T11" fmla="*/ 12 h 44"/>
                  <a:gd name="T12" fmla="*/ 0 60000 65536"/>
                  <a:gd name="T13" fmla="*/ 0 60000 65536"/>
                  <a:gd name="T14" fmla="*/ 0 60000 65536"/>
                  <a:gd name="T15" fmla="*/ 0 60000 65536"/>
                  <a:gd name="T16" fmla="*/ 0 60000 65536"/>
                  <a:gd name="T17" fmla="*/ 0 60000 65536"/>
                  <a:gd name="T18" fmla="*/ 0 w 40"/>
                  <a:gd name="T19" fmla="*/ 0 h 44"/>
                  <a:gd name="T20" fmla="*/ 40 w 40"/>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40" h="44">
                    <a:moveTo>
                      <a:pt x="0" y="12"/>
                    </a:moveTo>
                    <a:lnTo>
                      <a:pt x="14" y="0"/>
                    </a:lnTo>
                    <a:lnTo>
                      <a:pt x="40" y="30"/>
                    </a:lnTo>
                    <a:lnTo>
                      <a:pt x="40" y="32"/>
                    </a:lnTo>
                    <a:lnTo>
                      <a:pt x="23" y="44"/>
                    </a:lnTo>
                    <a:lnTo>
                      <a:pt x="0" y="12"/>
                    </a:lnTo>
                    <a:close/>
                  </a:path>
                </a:pathLst>
              </a:custGeom>
              <a:noFill/>
              <a:ln w="9525">
                <a:noFill/>
                <a:round/>
                <a:headEnd/>
                <a:tailEnd/>
              </a:ln>
            </p:spPr>
            <p:txBody>
              <a:bodyPr>
                <a:prstTxWarp prst="textNoShape">
                  <a:avLst/>
                </a:prstTxWarp>
              </a:bodyPr>
              <a:lstStyle/>
              <a:p>
                <a:endParaRPr lang="en-US"/>
              </a:p>
            </p:txBody>
          </p:sp>
          <p:sp>
            <p:nvSpPr>
              <p:cNvPr id="73296" name="Freeform 568"/>
              <p:cNvSpPr>
                <a:spLocks/>
              </p:cNvSpPr>
              <p:nvPr/>
            </p:nvSpPr>
            <p:spPr bwMode="auto">
              <a:xfrm>
                <a:off x="5431" y="2123"/>
                <a:ext cx="7" cy="9"/>
              </a:xfrm>
              <a:custGeom>
                <a:avLst/>
                <a:gdLst>
                  <a:gd name="T0" fmla="*/ 0 w 38"/>
                  <a:gd name="T1" fmla="*/ 12 h 41"/>
                  <a:gd name="T2" fmla="*/ 17 w 38"/>
                  <a:gd name="T3" fmla="*/ 0 h 41"/>
                  <a:gd name="T4" fmla="*/ 38 w 38"/>
                  <a:gd name="T5" fmla="*/ 30 h 41"/>
                  <a:gd name="T6" fmla="*/ 38 w 38"/>
                  <a:gd name="T7" fmla="*/ 32 h 41"/>
                  <a:gd name="T8" fmla="*/ 21 w 38"/>
                  <a:gd name="T9" fmla="*/ 41 h 41"/>
                  <a:gd name="T10" fmla="*/ 0 w 38"/>
                  <a:gd name="T11" fmla="*/ 12 h 41"/>
                  <a:gd name="T12" fmla="*/ 0 60000 65536"/>
                  <a:gd name="T13" fmla="*/ 0 60000 65536"/>
                  <a:gd name="T14" fmla="*/ 0 60000 65536"/>
                  <a:gd name="T15" fmla="*/ 0 60000 65536"/>
                  <a:gd name="T16" fmla="*/ 0 60000 65536"/>
                  <a:gd name="T17" fmla="*/ 0 60000 65536"/>
                  <a:gd name="T18" fmla="*/ 0 w 38"/>
                  <a:gd name="T19" fmla="*/ 0 h 41"/>
                  <a:gd name="T20" fmla="*/ 38 w 38"/>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8" h="41">
                    <a:moveTo>
                      <a:pt x="0" y="12"/>
                    </a:moveTo>
                    <a:lnTo>
                      <a:pt x="17" y="0"/>
                    </a:lnTo>
                    <a:lnTo>
                      <a:pt x="38" y="30"/>
                    </a:lnTo>
                    <a:lnTo>
                      <a:pt x="38" y="32"/>
                    </a:lnTo>
                    <a:lnTo>
                      <a:pt x="21" y="41"/>
                    </a:lnTo>
                    <a:lnTo>
                      <a:pt x="0" y="12"/>
                    </a:lnTo>
                    <a:close/>
                  </a:path>
                </a:pathLst>
              </a:custGeom>
              <a:noFill/>
              <a:ln w="9525">
                <a:noFill/>
                <a:round/>
                <a:headEnd/>
                <a:tailEnd/>
              </a:ln>
            </p:spPr>
            <p:txBody>
              <a:bodyPr>
                <a:prstTxWarp prst="textNoShape">
                  <a:avLst/>
                </a:prstTxWarp>
              </a:bodyPr>
              <a:lstStyle/>
              <a:p>
                <a:endParaRPr lang="en-US"/>
              </a:p>
            </p:txBody>
          </p:sp>
          <p:sp>
            <p:nvSpPr>
              <p:cNvPr id="73297" name="Freeform 569"/>
              <p:cNvSpPr>
                <a:spLocks/>
              </p:cNvSpPr>
              <p:nvPr/>
            </p:nvSpPr>
            <p:spPr bwMode="auto">
              <a:xfrm>
                <a:off x="5435" y="2130"/>
                <a:ext cx="6" cy="7"/>
              </a:xfrm>
              <a:custGeom>
                <a:avLst/>
                <a:gdLst>
                  <a:gd name="T0" fmla="*/ 0 w 32"/>
                  <a:gd name="T1" fmla="*/ 9 h 37"/>
                  <a:gd name="T2" fmla="*/ 17 w 32"/>
                  <a:gd name="T3" fmla="*/ 0 h 37"/>
                  <a:gd name="T4" fmla="*/ 32 w 32"/>
                  <a:gd name="T5" fmla="*/ 28 h 37"/>
                  <a:gd name="T6" fmla="*/ 32 w 32"/>
                  <a:gd name="T7" fmla="*/ 32 h 37"/>
                  <a:gd name="T8" fmla="*/ 13 w 32"/>
                  <a:gd name="T9" fmla="*/ 37 h 37"/>
                  <a:gd name="T10" fmla="*/ 0 w 32"/>
                  <a:gd name="T11" fmla="*/ 9 h 37"/>
                  <a:gd name="T12" fmla="*/ 0 60000 65536"/>
                  <a:gd name="T13" fmla="*/ 0 60000 65536"/>
                  <a:gd name="T14" fmla="*/ 0 60000 65536"/>
                  <a:gd name="T15" fmla="*/ 0 60000 65536"/>
                  <a:gd name="T16" fmla="*/ 0 60000 65536"/>
                  <a:gd name="T17" fmla="*/ 0 60000 65536"/>
                  <a:gd name="T18" fmla="*/ 0 w 32"/>
                  <a:gd name="T19" fmla="*/ 0 h 37"/>
                  <a:gd name="T20" fmla="*/ 32 w 32"/>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32" h="37">
                    <a:moveTo>
                      <a:pt x="0" y="9"/>
                    </a:moveTo>
                    <a:lnTo>
                      <a:pt x="17" y="0"/>
                    </a:lnTo>
                    <a:lnTo>
                      <a:pt x="32" y="28"/>
                    </a:lnTo>
                    <a:lnTo>
                      <a:pt x="32" y="32"/>
                    </a:lnTo>
                    <a:lnTo>
                      <a:pt x="13" y="37"/>
                    </a:lnTo>
                    <a:lnTo>
                      <a:pt x="0" y="9"/>
                    </a:lnTo>
                    <a:close/>
                  </a:path>
                </a:pathLst>
              </a:custGeom>
              <a:noFill/>
              <a:ln w="9525">
                <a:noFill/>
                <a:round/>
                <a:headEnd/>
                <a:tailEnd/>
              </a:ln>
            </p:spPr>
            <p:txBody>
              <a:bodyPr>
                <a:prstTxWarp prst="textNoShape">
                  <a:avLst/>
                </a:prstTxWarp>
              </a:bodyPr>
              <a:lstStyle/>
              <a:p>
                <a:endParaRPr lang="en-US"/>
              </a:p>
            </p:txBody>
          </p:sp>
          <p:sp>
            <p:nvSpPr>
              <p:cNvPr id="73298" name="Freeform 570"/>
              <p:cNvSpPr>
                <a:spLocks/>
              </p:cNvSpPr>
              <p:nvPr/>
            </p:nvSpPr>
            <p:spPr bwMode="auto">
              <a:xfrm>
                <a:off x="5437" y="2136"/>
                <a:ext cx="6" cy="7"/>
              </a:xfrm>
              <a:custGeom>
                <a:avLst/>
                <a:gdLst>
                  <a:gd name="T0" fmla="*/ 0 w 30"/>
                  <a:gd name="T1" fmla="*/ 5 h 34"/>
                  <a:gd name="T2" fmla="*/ 19 w 30"/>
                  <a:gd name="T3" fmla="*/ 0 h 34"/>
                  <a:gd name="T4" fmla="*/ 30 w 30"/>
                  <a:gd name="T5" fmla="*/ 28 h 34"/>
                  <a:gd name="T6" fmla="*/ 12 w 30"/>
                  <a:gd name="T7" fmla="*/ 34 h 34"/>
                  <a:gd name="T8" fmla="*/ 0 w 30"/>
                  <a:gd name="T9" fmla="*/ 5 h 34"/>
                  <a:gd name="T10" fmla="*/ 0 60000 65536"/>
                  <a:gd name="T11" fmla="*/ 0 60000 65536"/>
                  <a:gd name="T12" fmla="*/ 0 60000 65536"/>
                  <a:gd name="T13" fmla="*/ 0 60000 65536"/>
                  <a:gd name="T14" fmla="*/ 0 60000 65536"/>
                  <a:gd name="T15" fmla="*/ 0 w 30"/>
                  <a:gd name="T16" fmla="*/ 0 h 34"/>
                  <a:gd name="T17" fmla="*/ 30 w 30"/>
                  <a:gd name="T18" fmla="*/ 34 h 34"/>
                </a:gdLst>
                <a:ahLst/>
                <a:cxnLst>
                  <a:cxn ang="T10">
                    <a:pos x="T0" y="T1"/>
                  </a:cxn>
                  <a:cxn ang="T11">
                    <a:pos x="T2" y="T3"/>
                  </a:cxn>
                  <a:cxn ang="T12">
                    <a:pos x="T4" y="T5"/>
                  </a:cxn>
                  <a:cxn ang="T13">
                    <a:pos x="T6" y="T7"/>
                  </a:cxn>
                  <a:cxn ang="T14">
                    <a:pos x="T8" y="T9"/>
                  </a:cxn>
                </a:cxnLst>
                <a:rect l="T15" t="T16" r="T17" b="T18"/>
                <a:pathLst>
                  <a:path w="30" h="34">
                    <a:moveTo>
                      <a:pt x="0" y="5"/>
                    </a:moveTo>
                    <a:lnTo>
                      <a:pt x="19" y="0"/>
                    </a:lnTo>
                    <a:lnTo>
                      <a:pt x="30" y="28"/>
                    </a:lnTo>
                    <a:lnTo>
                      <a:pt x="12" y="34"/>
                    </a:lnTo>
                    <a:lnTo>
                      <a:pt x="0" y="5"/>
                    </a:lnTo>
                    <a:close/>
                  </a:path>
                </a:pathLst>
              </a:custGeom>
              <a:noFill/>
              <a:ln w="9525">
                <a:noFill/>
                <a:round/>
                <a:headEnd/>
                <a:tailEnd/>
              </a:ln>
            </p:spPr>
            <p:txBody>
              <a:bodyPr>
                <a:prstTxWarp prst="textNoShape">
                  <a:avLst/>
                </a:prstTxWarp>
              </a:bodyPr>
              <a:lstStyle/>
              <a:p>
                <a:endParaRPr lang="en-US"/>
              </a:p>
            </p:txBody>
          </p:sp>
          <p:sp>
            <p:nvSpPr>
              <p:cNvPr id="73299" name="Freeform 571"/>
              <p:cNvSpPr>
                <a:spLocks/>
              </p:cNvSpPr>
              <p:nvPr/>
            </p:nvSpPr>
            <p:spPr bwMode="auto">
              <a:xfrm>
                <a:off x="5440" y="2142"/>
                <a:ext cx="5" cy="6"/>
              </a:xfrm>
              <a:custGeom>
                <a:avLst/>
                <a:gdLst>
                  <a:gd name="T0" fmla="*/ 0 w 26"/>
                  <a:gd name="T1" fmla="*/ 6 h 32"/>
                  <a:gd name="T2" fmla="*/ 18 w 26"/>
                  <a:gd name="T3" fmla="*/ 0 h 32"/>
                  <a:gd name="T4" fmla="*/ 26 w 26"/>
                  <a:gd name="T5" fmla="*/ 26 h 32"/>
                  <a:gd name="T6" fmla="*/ 7 w 26"/>
                  <a:gd name="T7" fmla="*/ 32 h 32"/>
                  <a:gd name="T8" fmla="*/ 0 w 26"/>
                  <a:gd name="T9" fmla="*/ 6 h 32"/>
                  <a:gd name="T10" fmla="*/ 0 60000 65536"/>
                  <a:gd name="T11" fmla="*/ 0 60000 65536"/>
                  <a:gd name="T12" fmla="*/ 0 60000 65536"/>
                  <a:gd name="T13" fmla="*/ 0 60000 65536"/>
                  <a:gd name="T14" fmla="*/ 0 60000 65536"/>
                  <a:gd name="T15" fmla="*/ 0 w 26"/>
                  <a:gd name="T16" fmla="*/ 0 h 32"/>
                  <a:gd name="T17" fmla="*/ 26 w 26"/>
                  <a:gd name="T18" fmla="*/ 32 h 32"/>
                </a:gdLst>
                <a:ahLst/>
                <a:cxnLst>
                  <a:cxn ang="T10">
                    <a:pos x="T0" y="T1"/>
                  </a:cxn>
                  <a:cxn ang="T11">
                    <a:pos x="T2" y="T3"/>
                  </a:cxn>
                  <a:cxn ang="T12">
                    <a:pos x="T4" y="T5"/>
                  </a:cxn>
                  <a:cxn ang="T13">
                    <a:pos x="T6" y="T7"/>
                  </a:cxn>
                  <a:cxn ang="T14">
                    <a:pos x="T8" y="T9"/>
                  </a:cxn>
                </a:cxnLst>
                <a:rect l="T15" t="T16" r="T17" b="T18"/>
                <a:pathLst>
                  <a:path w="26" h="32">
                    <a:moveTo>
                      <a:pt x="0" y="6"/>
                    </a:moveTo>
                    <a:lnTo>
                      <a:pt x="18" y="0"/>
                    </a:lnTo>
                    <a:lnTo>
                      <a:pt x="26" y="26"/>
                    </a:lnTo>
                    <a:lnTo>
                      <a:pt x="7" y="32"/>
                    </a:lnTo>
                    <a:lnTo>
                      <a:pt x="0" y="6"/>
                    </a:lnTo>
                    <a:close/>
                  </a:path>
                </a:pathLst>
              </a:custGeom>
              <a:noFill/>
              <a:ln w="9525">
                <a:noFill/>
                <a:round/>
                <a:headEnd/>
                <a:tailEnd/>
              </a:ln>
            </p:spPr>
            <p:txBody>
              <a:bodyPr>
                <a:prstTxWarp prst="textNoShape">
                  <a:avLst/>
                </a:prstTxWarp>
              </a:bodyPr>
              <a:lstStyle/>
              <a:p>
                <a:endParaRPr lang="en-US"/>
              </a:p>
            </p:txBody>
          </p:sp>
          <p:sp>
            <p:nvSpPr>
              <p:cNvPr id="73300" name="Freeform 572"/>
              <p:cNvSpPr>
                <a:spLocks/>
              </p:cNvSpPr>
              <p:nvPr/>
            </p:nvSpPr>
            <p:spPr bwMode="auto">
              <a:xfrm>
                <a:off x="5441" y="2147"/>
                <a:ext cx="5" cy="5"/>
              </a:xfrm>
              <a:custGeom>
                <a:avLst/>
                <a:gdLst>
                  <a:gd name="T0" fmla="*/ 0 w 22"/>
                  <a:gd name="T1" fmla="*/ 6 h 26"/>
                  <a:gd name="T2" fmla="*/ 19 w 22"/>
                  <a:gd name="T3" fmla="*/ 0 h 26"/>
                  <a:gd name="T4" fmla="*/ 22 w 22"/>
                  <a:gd name="T5" fmla="*/ 24 h 26"/>
                  <a:gd name="T6" fmla="*/ 2 w 22"/>
                  <a:gd name="T7" fmla="*/ 26 h 26"/>
                  <a:gd name="T8" fmla="*/ 0 w 22"/>
                  <a:gd name="T9" fmla="*/ 6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0" y="6"/>
                    </a:moveTo>
                    <a:lnTo>
                      <a:pt x="19" y="0"/>
                    </a:lnTo>
                    <a:lnTo>
                      <a:pt x="22" y="24"/>
                    </a:lnTo>
                    <a:lnTo>
                      <a:pt x="2" y="26"/>
                    </a:lnTo>
                    <a:lnTo>
                      <a:pt x="0" y="6"/>
                    </a:lnTo>
                    <a:close/>
                  </a:path>
                </a:pathLst>
              </a:custGeom>
              <a:noFill/>
              <a:ln w="9525">
                <a:noFill/>
                <a:round/>
                <a:headEnd/>
                <a:tailEnd/>
              </a:ln>
            </p:spPr>
            <p:txBody>
              <a:bodyPr>
                <a:prstTxWarp prst="textNoShape">
                  <a:avLst/>
                </a:prstTxWarp>
              </a:bodyPr>
              <a:lstStyle/>
              <a:p>
                <a:endParaRPr lang="en-US"/>
              </a:p>
            </p:txBody>
          </p:sp>
          <p:sp>
            <p:nvSpPr>
              <p:cNvPr id="73301" name="Freeform 573"/>
              <p:cNvSpPr>
                <a:spLocks/>
              </p:cNvSpPr>
              <p:nvPr/>
            </p:nvSpPr>
            <p:spPr bwMode="auto">
              <a:xfrm>
                <a:off x="5442" y="2152"/>
                <a:ext cx="4" cy="4"/>
              </a:xfrm>
              <a:custGeom>
                <a:avLst/>
                <a:gdLst>
                  <a:gd name="T0" fmla="*/ 0 w 22"/>
                  <a:gd name="T1" fmla="*/ 2 h 19"/>
                  <a:gd name="T2" fmla="*/ 20 w 22"/>
                  <a:gd name="T3" fmla="*/ 0 h 19"/>
                  <a:gd name="T4" fmla="*/ 22 w 22"/>
                  <a:gd name="T5" fmla="*/ 17 h 19"/>
                  <a:gd name="T6" fmla="*/ 3 w 22"/>
                  <a:gd name="T7" fmla="*/ 19 h 19"/>
                  <a:gd name="T8" fmla="*/ 0 w 22"/>
                  <a:gd name="T9" fmla="*/ 2 h 19"/>
                  <a:gd name="T10" fmla="*/ 0 60000 65536"/>
                  <a:gd name="T11" fmla="*/ 0 60000 65536"/>
                  <a:gd name="T12" fmla="*/ 0 60000 65536"/>
                  <a:gd name="T13" fmla="*/ 0 60000 65536"/>
                  <a:gd name="T14" fmla="*/ 0 60000 65536"/>
                  <a:gd name="T15" fmla="*/ 0 w 22"/>
                  <a:gd name="T16" fmla="*/ 0 h 19"/>
                  <a:gd name="T17" fmla="*/ 22 w 22"/>
                  <a:gd name="T18" fmla="*/ 19 h 19"/>
                </a:gdLst>
                <a:ahLst/>
                <a:cxnLst>
                  <a:cxn ang="T10">
                    <a:pos x="T0" y="T1"/>
                  </a:cxn>
                  <a:cxn ang="T11">
                    <a:pos x="T2" y="T3"/>
                  </a:cxn>
                  <a:cxn ang="T12">
                    <a:pos x="T4" y="T5"/>
                  </a:cxn>
                  <a:cxn ang="T13">
                    <a:pos x="T6" y="T7"/>
                  </a:cxn>
                  <a:cxn ang="T14">
                    <a:pos x="T8" y="T9"/>
                  </a:cxn>
                </a:cxnLst>
                <a:rect l="T15" t="T16" r="T17" b="T18"/>
                <a:pathLst>
                  <a:path w="22" h="19">
                    <a:moveTo>
                      <a:pt x="0" y="2"/>
                    </a:moveTo>
                    <a:lnTo>
                      <a:pt x="20" y="0"/>
                    </a:lnTo>
                    <a:lnTo>
                      <a:pt x="22" y="17"/>
                    </a:lnTo>
                    <a:lnTo>
                      <a:pt x="3" y="19"/>
                    </a:lnTo>
                    <a:lnTo>
                      <a:pt x="0" y="2"/>
                    </a:lnTo>
                    <a:close/>
                  </a:path>
                </a:pathLst>
              </a:custGeom>
              <a:noFill/>
              <a:ln w="9525">
                <a:noFill/>
                <a:round/>
                <a:headEnd/>
                <a:tailEnd/>
              </a:ln>
            </p:spPr>
            <p:txBody>
              <a:bodyPr>
                <a:prstTxWarp prst="textNoShape">
                  <a:avLst/>
                </a:prstTxWarp>
              </a:bodyPr>
              <a:lstStyle/>
              <a:p>
                <a:endParaRPr lang="en-US"/>
              </a:p>
            </p:txBody>
          </p:sp>
          <p:sp>
            <p:nvSpPr>
              <p:cNvPr id="73302" name="Freeform 574"/>
              <p:cNvSpPr>
                <a:spLocks/>
              </p:cNvSpPr>
              <p:nvPr/>
            </p:nvSpPr>
            <p:spPr bwMode="auto">
              <a:xfrm>
                <a:off x="5442" y="2155"/>
                <a:ext cx="4" cy="3"/>
              </a:xfrm>
              <a:custGeom>
                <a:avLst/>
                <a:gdLst>
                  <a:gd name="T0" fmla="*/ 0 w 19"/>
                  <a:gd name="T1" fmla="*/ 2 h 15"/>
                  <a:gd name="T2" fmla="*/ 19 w 19"/>
                  <a:gd name="T3" fmla="*/ 0 h 15"/>
                  <a:gd name="T4" fmla="*/ 19 w 19"/>
                  <a:gd name="T5" fmla="*/ 11 h 15"/>
                  <a:gd name="T6" fmla="*/ 2 w 19"/>
                  <a:gd name="T7" fmla="*/ 15 h 15"/>
                  <a:gd name="T8" fmla="*/ 0 w 19"/>
                  <a:gd name="T9" fmla="*/ 2 h 15"/>
                  <a:gd name="T10" fmla="*/ 0 60000 65536"/>
                  <a:gd name="T11" fmla="*/ 0 60000 65536"/>
                  <a:gd name="T12" fmla="*/ 0 60000 65536"/>
                  <a:gd name="T13" fmla="*/ 0 60000 65536"/>
                  <a:gd name="T14" fmla="*/ 0 60000 65536"/>
                  <a:gd name="T15" fmla="*/ 0 w 19"/>
                  <a:gd name="T16" fmla="*/ 0 h 15"/>
                  <a:gd name="T17" fmla="*/ 19 w 19"/>
                  <a:gd name="T18" fmla="*/ 15 h 15"/>
                </a:gdLst>
                <a:ahLst/>
                <a:cxnLst>
                  <a:cxn ang="T10">
                    <a:pos x="T0" y="T1"/>
                  </a:cxn>
                  <a:cxn ang="T11">
                    <a:pos x="T2" y="T3"/>
                  </a:cxn>
                  <a:cxn ang="T12">
                    <a:pos x="T4" y="T5"/>
                  </a:cxn>
                  <a:cxn ang="T13">
                    <a:pos x="T6" y="T7"/>
                  </a:cxn>
                  <a:cxn ang="T14">
                    <a:pos x="T8" y="T9"/>
                  </a:cxn>
                </a:cxnLst>
                <a:rect l="T15" t="T16" r="T17" b="T18"/>
                <a:pathLst>
                  <a:path w="19" h="15">
                    <a:moveTo>
                      <a:pt x="0" y="2"/>
                    </a:moveTo>
                    <a:lnTo>
                      <a:pt x="19" y="0"/>
                    </a:lnTo>
                    <a:lnTo>
                      <a:pt x="19" y="11"/>
                    </a:lnTo>
                    <a:lnTo>
                      <a:pt x="2" y="15"/>
                    </a:lnTo>
                    <a:lnTo>
                      <a:pt x="0" y="2"/>
                    </a:lnTo>
                    <a:close/>
                  </a:path>
                </a:pathLst>
              </a:custGeom>
              <a:noFill/>
              <a:ln w="9525">
                <a:noFill/>
                <a:round/>
                <a:headEnd/>
                <a:tailEnd/>
              </a:ln>
            </p:spPr>
            <p:txBody>
              <a:bodyPr>
                <a:prstTxWarp prst="textNoShape">
                  <a:avLst/>
                </a:prstTxWarp>
              </a:bodyPr>
              <a:lstStyle/>
              <a:p>
                <a:endParaRPr lang="en-US"/>
              </a:p>
            </p:txBody>
          </p:sp>
          <p:sp>
            <p:nvSpPr>
              <p:cNvPr id="73303" name="Freeform 575"/>
              <p:cNvSpPr>
                <a:spLocks/>
              </p:cNvSpPr>
              <p:nvPr/>
            </p:nvSpPr>
            <p:spPr bwMode="auto">
              <a:xfrm>
                <a:off x="5443" y="2157"/>
                <a:ext cx="3" cy="2"/>
              </a:xfrm>
              <a:custGeom>
                <a:avLst/>
                <a:gdLst>
                  <a:gd name="T0" fmla="*/ 0 w 17"/>
                  <a:gd name="T1" fmla="*/ 4 h 6"/>
                  <a:gd name="T2" fmla="*/ 17 w 17"/>
                  <a:gd name="T3" fmla="*/ 0 h 6"/>
                  <a:gd name="T4" fmla="*/ 17 w 17"/>
                  <a:gd name="T5" fmla="*/ 6 h 6"/>
                  <a:gd name="T6" fmla="*/ 0 w 17"/>
                  <a:gd name="T7" fmla="*/ 6 h 6"/>
                  <a:gd name="T8" fmla="*/ 0 w 17"/>
                  <a:gd name="T9" fmla="*/ 4 h 6"/>
                  <a:gd name="T10" fmla="*/ 0 60000 65536"/>
                  <a:gd name="T11" fmla="*/ 0 60000 65536"/>
                  <a:gd name="T12" fmla="*/ 0 60000 65536"/>
                  <a:gd name="T13" fmla="*/ 0 60000 65536"/>
                  <a:gd name="T14" fmla="*/ 0 60000 65536"/>
                  <a:gd name="T15" fmla="*/ 0 w 17"/>
                  <a:gd name="T16" fmla="*/ 0 h 6"/>
                  <a:gd name="T17" fmla="*/ 17 w 17"/>
                  <a:gd name="T18" fmla="*/ 6 h 6"/>
                </a:gdLst>
                <a:ahLst/>
                <a:cxnLst>
                  <a:cxn ang="T10">
                    <a:pos x="T0" y="T1"/>
                  </a:cxn>
                  <a:cxn ang="T11">
                    <a:pos x="T2" y="T3"/>
                  </a:cxn>
                  <a:cxn ang="T12">
                    <a:pos x="T4" y="T5"/>
                  </a:cxn>
                  <a:cxn ang="T13">
                    <a:pos x="T6" y="T7"/>
                  </a:cxn>
                  <a:cxn ang="T14">
                    <a:pos x="T8" y="T9"/>
                  </a:cxn>
                </a:cxnLst>
                <a:rect l="T15" t="T16" r="T17" b="T18"/>
                <a:pathLst>
                  <a:path w="17" h="6">
                    <a:moveTo>
                      <a:pt x="0" y="4"/>
                    </a:moveTo>
                    <a:lnTo>
                      <a:pt x="17" y="0"/>
                    </a:lnTo>
                    <a:lnTo>
                      <a:pt x="17" y="6"/>
                    </a:lnTo>
                    <a:lnTo>
                      <a:pt x="0" y="6"/>
                    </a:lnTo>
                    <a:lnTo>
                      <a:pt x="0" y="4"/>
                    </a:lnTo>
                    <a:close/>
                  </a:path>
                </a:pathLst>
              </a:custGeom>
              <a:noFill/>
              <a:ln w="9525">
                <a:noFill/>
                <a:round/>
                <a:headEnd/>
                <a:tailEnd/>
              </a:ln>
            </p:spPr>
            <p:txBody>
              <a:bodyPr>
                <a:prstTxWarp prst="textNoShape">
                  <a:avLst/>
                </a:prstTxWarp>
              </a:bodyPr>
              <a:lstStyle/>
              <a:p>
                <a:endParaRPr lang="en-US"/>
              </a:p>
            </p:txBody>
          </p:sp>
          <p:sp>
            <p:nvSpPr>
              <p:cNvPr id="73304" name="Freeform 576"/>
              <p:cNvSpPr>
                <a:spLocks/>
              </p:cNvSpPr>
              <p:nvPr/>
            </p:nvSpPr>
            <p:spPr bwMode="auto">
              <a:xfrm>
                <a:off x="5443" y="2159"/>
                <a:ext cx="3" cy="1"/>
              </a:xfrm>
              <a:custGeom>
                <a:avLst/>
                <a:gdLst>
                  <a:gd name="T0" fmla="*/ 0 w 17"/>
                  <a:gd name="T1" fmla="*/ 0 h 1"/>
                  <a:gd name="T2" fmla="*/ 17 w 17"/>
                  <a:gd name="T3" fmla="*/ 0 h 1"/>
                  <a:gd name="T4" fmla="*/ 10 w 17"/>
                  <a:gd name="T5" fmla="*/ 0 h 1"/>
                  <a:gd name="T6" fmla="*/ 0 w 17"/>
                  <a:gd name="T7" fmla="*/ 0 h 1"/>
                  <a:gd name="T8" fmla="*/ 0 60000 65536"/>
                  <a:gd name="T9" fmla="*/ 0 60000 65536"/>
                  <a:gd name="T10" fmla="*/ 0 60000 65536"/>
                  <a:gd name="T11" fmla="*/ 0 60000 65536"/>
                  <a:gd name="T12" fmla="*/ 0 w 17"/>
                  <a:gd name="T13" fmla="*/ 0 h 1"/>
                  <a:gd name="T14" fmla="*/ 17 w 17"/>
                  <a:gd name="T15" fmla="*/ 1 h 1"/>
                </a:gdLst>
                <a:ahLst/>
                <a:cxnLst>
                  <a:cxn ang="T8">
                    <a:pos x="T0" y="T1"/>
                  </a:cxn>
                  <a:cxn ang="T9">
                    <a:pos x="T2" y="T3"/>
                  </a:cxn>
                  <a:cxn ang="T10">
                    <a:pos x="T4" y="T5"/>
                  </a:cxn>
                  <a:cxn ang="T11">
                    <a:pos x="T6" y="T7"/>
                  </a:cxn>
                </a:cxnLst>
                <a:rect l="T12" t="T13" r="T14" b="T15"/>
                <a:pathLst>
                  <a:path w="17" h="1">
                    <a:moveTo>
                      <a:pt x="0" y="0"/>
                    </a:moveTo>
                    <a:lnTo>
                      <a:pt x="17" y="0"/>
                    </a:lnTo>
                    <a:lnTo>
                      <a:pt x="10" y="0"/>
                    </a:lnTo>
                    <a:lnTo>
                      <a:pt x="0" y="0"/>
                    </a:lnTo>
                    <a:close/>
                  </a:path>
                </a:pathLst>
              </a:custGeom>
              <a:noFill/>
              <a:ln w="9525">
                <a:noFill/>
                <a:round/>
                <a:headEnd/>
                <a:tailEnd/>
              </a:ln>
            </p:spPr>
            <p:txBody>
              <a:bodyPr>
                <a:prstTxWarp prst="textNoShape">
                  <a:avLst/>
                </a:prstTxWarp>
              </a:bodyPr>
              <a:lstStyle/>
              <a:p>
                <a:endParaRPr lang="en-US"/>
              </a:p>
            </p:txBody>
          </p:sp>
          <p:sp>
            <p:nvSpPr>
              <p:cNvPr id="73305" name="Freeform 577"/>
              <p:cNvSpPr>
                <a:spLocks/>
              </p:cNvSpPr>
              <p:nvPr/>
            </p:nvSpPr>
            <p:spPr bwMode="auto">
              <a:xfrm>
                <a:off x="5443" y="2159"/>
                <a:ext cx="4" cy="1"/>
              </a:xfrm>
              <a:custGeom>
                <a:avLst/>
                <a:gdLst>
                  <a:gd name="T0" fmla="*/ 0 w 21"/>
                  <a:gd name="T1" fmla="*/ 0 h 3"/>
                  <a:gd name="T2" fmla="*/ 10 w 21"/>
                  <a:gd name="T3" fmla="*/ 0 h 3"/>
                  <a:gd name="T4" fmla="*/ 17 w 21"/>
                  <a:gd name="T5" fmla="*/ 0 h 3"/>
                  <a:gd name="T6" fmla="*/ 21 w 21"/>
                  <a:gd name="T7" fmla="*/ 0 h 3"/>
                  <a:gd name="T8" fmla="*/ 0 w 21"/>
                  <a:gd name="T9" fmla="*/ 3 h 3"/>
                  <a:gd name="T10" fmla="*/ 0 w 21"/>
                  <a:gd name="T11" fmla="*/ 0 h 3"/>
                  <a:gd name="T12" fmla="*/ 0 60000 65536"/>
                  <a:gd name="T13" fmla="*/ 0 60000 65536"/>
                  <a:gd name="T14" fmla="*/ 0 60000 65536"/>
                  <a:gd name="T15" fmla="*/ 0 60000 65536"/>
                  <a:gd name="T16" fmla="*/ 0 60000 65536"/>
                  <a:gd name="T17" fmla="*/ 0 60000 65536"/>
                  <a:gd name="T18" fmla="*/ 0 w 21"/>
                  <a:gd name="T19" fmla="*/ 0 h 3"/>
                  <a:gd name="T20" fmla="*/ 21 w 21"/>
                  <a:gd name="T21" fmla="*/ 3 h 3"/>
                </a:gdLst>
                <a:ahLst/>
                <a:cxnLst>
                  <a:cxn ang="T12">
                    <a:pos x="T0" y="T1"/>
                  </a:cxn>
                  <a:cxn ang="T13">
                    <a:pos x="T2" y="T3"/>
                  </a:cxn>
                  <a:cxn ang="T14">
                    <a:pos x="T4" y="T5"/>
                  </a:cxn>
                  <a:cxn ang="T15">
                    <a:pos x="T6" y="T7"/>
                  </a:cxn>
                  <a:cxn ang="T16">
                    <a:pos x="T8" y="T9"/>
                  </a:cxn>
                  <a:cxn ang="T17">
                    <a:pos x="T10" y="T11"/>
                  </a:cxn>
                </a:cxnLst>
                <a:rect l="T18" t="T19" r="T20" b="T21"/>
                <a:pathLst>
                  <a:path w="21" h="3">
                    <a:moveTo>
                      <a:pt x="0" y="0"/>
                    </a:moveTo>
                    <a:lnTo>
                      <a:pt x="10" y="0"/>
                    </a:lnTo>
                    <a:lnTo>
                      <a:pt x="17" y="0"/>
                    </a:lnTo>
                    <a:lnTo>
                      <a:pt x="21" y="0"/>
                    </a:lnTo>
                    <a:lnTo>
                      <a:pt x="0" y="3"/>
                    </a:lnTo>
                    <a:lnTo>
                      <a:pt x="0" y="0"/>
                    </a:lnTo>
                    <a:close/>
                  </a:path>
                </a:pathLst>
              </a:custGeom>
              <a:noFill/>
              <a:ln w="9525">
                <a:noFill/>
                <a:round/>
                <a:headEnd/>
                <a:tailEnd/>
              </a:ln>
            </p:spPr>
            <p:txBody>
              <a:bodyPr>
                <a:prstTxWarp prst="textNoShape">
                  <a:avLst/>
                </a:prstTxWarp>
              </a:bodyPr>
              <a:lstStyle/>
              <a:p>
                <a:endParaRPr lang="en-US"/>
              </a:p>
            </p:txBody>
          </p:sp>
          <p:sp>
            <p:nvSpPr>
              <p:cNvPr id="73306" name="Freeform 578"/>
              <p:cNvSpPr>
                <a:spLocks/>
              </p:cNvSpPr>
              <p:nvPr/>
            </p:nvSpPr>
            <p:spPr bwMode="auto">
              <a:xfrm>
                <a:off x="5443" y="2159"/>
                <a:ext cx="4" cy="1"/>
              </a:xfrm>
              <a:custGeom>
                <a:avLst/>
                <a:gdLst>
                  <a:gd name="T0" fmla="*/ 0 w 21"/>
                  <a:gd name="T1" fmla="*/ 3 h 9"/>
                  <a:gd name="T2" fmla="*/ 21 w 21"/>
                  <a:gd name="T3" fmla="*/ 0 h 9"/>
                  <a:gd name="T4" fmla="*/ 21 w 21"/>
                  <a:gd name="T5" fmla="*/ 6 h 9"/>
                  <a:gd name="T6" fmla="*/ 0 w 21"/>
                  <a:gd name="T7" fmla="*/ 9 h 9"/>
                  <a:gd name="T8" fmla="*/ 0 w 21"/>
                  <a:gd name="T9" fmla="*/ 3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0" y="3"/>
                    </a:moveTo>
                    <a:lnTo>
                      <a:pt x="21" y="0"/>
                    </a:lnTo>
                    <a:lnTo>
                      <a:pt x="21" y="6"/>
                    </a:lnTo>
                    <a:lnTo>
                      <a:pt x="0" y="9"/>
                    </a:lnTo>
                    <a:lnTo>
                      <a:pt x="0" y="3"/>
                    </a:lnTo>
                    <a:close/>
                  </a:path>
                </a:pathLst>
              </a:custGeom>
              <a:noFill/>
              <a:ln w="9525">
                <a:noFill/>
                <a:round/>
                <a:headEnd/>
                <a:tailEnd/>
              </a:ln>
            </p:spPr>
            <p:txBody>
              <a:bodyPr>
                <a:prstTxWarp prst="textNoShape">
                  <a:avLst/>
                </a:prstTxWarp>
              </a:bodyPr>
              <a:lstStyle/>
              <a:p>
                <a:endParaRPr lang="en-US"/>
              </a:p>
            </p:txBody>
          </p:sp>
          <p:sp>
            <p:nvSpPr>
              <p:cNvPr id="73307" name="Freeform 579"/>
              <p:cNvSpPr>
                <a:spLocks/>
              </p:cNvSpPr>
              <p:nvPr/>
            </p:nvSpPr>
            <p:spPr bwMode="auto">
              <a:xfrm>
                <a:off x="5443" y="2160"/>
                <a:ext cx="4" cy="2"/>
              </a:xfrm>
              <a:custGeom>
                <a:avLst/>
                <a:gdLst>
                  <a:gd name="T0" fmla="*/ 0 w 21"/>
                  <a:gd name="T1" fmla="*/ 3 h 11"/>
                  <a:gd name="T2" fmla="*/ 21 w 21"/>
                  <a:gd name="T3" fmla="*/ 0 h 11"/>
                  <a:gd name="T4" fmla="*/ 21 w 21"/>
                  <a:gd name="T5" fmla="*/ 9 h 11"/>
                  <a:gd name="T6" fmla="*/ 0 w 21"/>
                  <a:gd name="T7" fmla="*/ 11 h 11"/>
                  <a:gd name="T8" fmla="*/ 0 w 21"/>
                  <a:gd name="T9" fmla="*/ 3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0" y="3"/>
                    </a:moveTo>
                    <a:lnTo>
                      <a:pt x="21" y="0"/>
                    </a:lnTo>
                    <a:lnTo>
                      <a:pt x="21" y="9"/>
                    </a:lnTo>
                    <a:lnTo>
                      <a:pt x="0" y="11"/>
                    </a:lnTo>
                    <a:lnTo>
                      <a:pt x="0" y="3"/>
                    </a:lnTo>
                    <a:close/>
                  </a:path>
                </a:pathLst>
              </a:custGeom>
              <a:noFill/>
              <a:ln w="9525">
                <a:noFill/>
                <a:round/>
                <a:headEnd/>
                <a:tailEnd/>
              </a:ln>
            </p:spPr>
            <p:txBody>
              <a:bodyPr>
                <a:prstTxWarp prst="textNoShape">
                  <a:avLst/>
                </a:prstTxWarp>
              </a:bodyPr>
              <a:lstStyle/>
              <a:p>
                <a:endParaRPr lang="en-US"/>
              </a:p>
            </p:txBody>
          </p:sp>
          <p:sp>
            <p:nvSpPr>
              <p:cNvPr id="73308" name="Freeform 580"/>
              <p:cNvSpPr>
                <a:spLocks/>
              </p:cNvSpPr>
              <p:nvPr/>
            </p:nvSpPr>
            <p:spPr bwMode="auto">
              <a:xfrm>
                <a:off x="5443" y="2162"/>
                <a:ext cx="4" cy="2"/>
              </a:xfrm>
              <a:custGeom>
                <a:avLst/>
                <a:gdLst>
                  <a:gd name="T0" fmla="*/ 0 w 24"/>
                  <a:gd name="T1" fmla="*/ 2 h 13"/>
                  <a:gd name="T2" fmla="*/ 21 w 24"/>
                  <a:gd name="T3" fmla="*/ 0 h 13"/>
                  <a:gd name="T4" fmla="*/ 24 w 24"/>
                  <a:gd name="T5" fmla="*/ 11 h 13"/>
                  <a:gd name="T6" fmla="*/ 4 w 24"/>
                  <a:gd name="T7" fmla="*/ 13 h 13"/>
                  <a:gd name="T8" fmla="*/ 0 w 24"/>
                  <a:gd name="T9" fmla="*/ 2 h 13"/>
                  <a:gd name="T10" fmla="*/ 0 60000 65536"/>
                  <a:gd name="T11" fmla="*/ 0 60000 65536"/>
                  <a:gd name="T12" fmla="*/ 0 60000 65536"/>
                  <a:gd name="T13" fmla="*/ 0 60000 65536"/>
                  <a:gd name="T14" fmla="*/ 0 60000 65536"/>
                  <a:gd name="T15" fmla="*/ 0 w 24"/>
                  <a:gd name="T16" fmla="*/ 0 h 13"/>
                  <a:gd name="T17" fmla="*/ 24 w 24"/>
                  <a:gd name="T18" fmla="*/ 13 h 13"/>
                </a:gdLst>
                <a:ahLst/>
                <a:cxnLst>
                  <a:cxn ang="T10">
                    <a:pos x="T0" y="T1"/>
                  </a:cxn>
                  <a:cxn ang="T11">
                    <a:pos x="T2" y="T3"/>
                  </a:cxn>
                  <a:cxn ang="T12">
                    <a:pos x="T4" y="T5"/>
                  </a:cxn>
                  <a:cxn ang="T13">
                    <a:pos x="T6" y="T7"/>
                  </a:cxn>
                  <a:cxn ang="T14">
                    <a:pos x="T8" y="T9"/>
                  </a:cxn>
                </a:cxnLst>
                <a:rect l="T15" t="T16" r="T17" b="T18"/>
                <a:pathLst>
                  <a:path w="24" h="13">
                    <a:moveTo>
                      <a:pt x="0" y="2"/>
                    </a:moveTo>
                    <a:lnTo>
                      <a:pt x="21" y="0"/>
                    </a:lnTo>
                    <a:lnTo>
                      <a:pt x="24" y="11"/>
                    </a:lnTo>
                    <a:lnTo>
                      <a:pt x="4" y="13"/>
                    </a:lnTo>
                    <a:lnTo>
                      <a:pt x="0" y="2"/>
                    </a:lnTo>
                    <a:close/>
                  </a:path>
                </a:pathLst>
              </a:custGeom>
              <a:noFill/>
              <a:ln w="9525">
                <a:noFill/>
                <a:round/>
                <a:headEnd/>
                <a:tailEnd/>
              </a:ln>
            </p:spPr>
            <p:txBody>
              <a:bodyPr>
                <a:prstTxWarp prst="textNoShape">
                  <a:avLst/>
                </a:prstTxWarp>
              </a:bodyPr>
              <a:lstStyle/>
              <a:p>
                <a:endParaRPr lang="en-US"/>
              </a:p>
            </p:txBody>
          </p:sp>
          <p:sp>
            <p:nvSpPr>
              <p:cNvPr id="73309" name="Freeform 581"/>
              <p:cNvSpPr>
                <a:spLocks/>
              </p:cNvSpPr>
              <p:nvPr/>
            </p:nvSpPr>
            <p:spPr bwMode="auto">
              <a:xfrm>
                <a:off x="5443" y="2164"/>
                <a:ext cx="4" cy="3"/>
              </a:xfrm>
              <a:custGeom>
                <a:avLst/>
                <a:gdLst>
                  <a:gd name="T0" fmla="*/ 0 w 20"/>
                  <a:gd name="T1" fmla="*/ 2 h 15"/>
                  <a:gd name="T2" fmla="*/ 20 w 20"/>
                  <a:gd name="T3" fmla="*/ 0 h 15"/>
                  <a:gd name="T4" fmla="*/ 20 w 20"/>
                  <a:gd name="T5" fmla="*/ 11 h 15"/>
                  <a:gd name="T6" fmla="*/ 2 w 20"/>
                  <a:gd name="T7" fmla="*/ 15 h 15"/>
                  <a:gd name="T8" fmla="*/ 0 w 20"/>
                  <a:gd name="T9" fmla="*/ 2 h 15"/>
                  <a:gd name="T10" fmla="*/ 0 60000 65536"/>
                  <a:gd name="T11" fmla="*/ 0 60000 65536"/>
                  <a:gd name="T12" fmla="*/ 0 60000 65536"/>
                  <a:gd name="T13" fmla="*/ 0 60000 65536"/>
                  <a:gd name="T14" fmla="*/ 0 60000 65536"/>
                  <a:gd name="T15" fmla="*/ 0 w 20"/>
                  <a:gd name="T16" fmla="*/ 0 h 15"/>
                  <a:gd name="T17" fmla="*/ 20 w 20"/>
                  <a:gd name="T18" fmla="*/ 15 h 15"/>
                </a:gdLst>
                <a:ahLst/>
                <a:cxnLst>
                  <a:cxn ang="T10">
                    <a:pos x="T0" y="T1"/>
                  </a:cxn>
                  <a:cxn ang="T11">
                    <a:pos x="T2" y="T3"/>
                  </a:cxn>
                  <a:cxn ang="T12">
                    <a:pos x="T4" y="T5"/>
                  </a:cxn>
                  <a:cxn ang="T13">
                    <a:pos x="T6" y="T7"/>
                  </a:cxn>
                  <a:cxn ang="T14">
                    <a:pos x="T8" y="T9"/>
                  </a:cxn>
                </a:cxnLst>
                <a:rect l="T15" t="T16" r="T17" b="T18"/>
                <a:pathLst>
                  <a:path w="20" h="15">
                    <a:moveTo>
                      <a:pt x="0" y="2"/>
                    </a:moveTo>
                    <a:lnTo>
                      <a:pt x="20" y="0"/>
                    </a:lnTo>
                    <a:lnTo>
                      <a:pt x="20" y="11"/>
                    </a:lnTo>
                    <a:lnTo>
                      <a:pt x="2" y="15"/>
                    </a:lnTo>
                    <a:lnTo>
                      <a:pt x="0" y="2"/>
                    </a:lnTo>
                    <a:close/>
                  </a:path>
                </a:pathLst>
              </a:custGeom>
              <a:noFill/>
              <a:ln w="9525">
                <a:noFill/>
                <a:round/>
                <a:headEnd/>
                <a:tailEnd/>
              </a:ln>
            </p:spPr>
            <p:txBody>
              <a:bodyPr>
                <a:prstTxWarp prst="textNoShape">
                  <a:avLst/>
                </a:prstTxWarp>
              </a:bodyPr>
              <a:lstStyle/>
              <a:p>
                <a:endParaRPr lang="en-US"/>
              </a:p>
            </p:txBody>
          </p:sp>
          <p:sp>
            <p:nvSpPr>
              <p:cNvPr id="73310" name="Freeform 582"/>
              <p:cNvSpPr>
                <a:spLocks/>
              </p:cNvSpPr>
              <p:nvPr/>
            </p:nvSpPr>
            <p:spPr bwMode="auto">
              <a:xfrm>
                <a:off x="5444" y="2166"/>
                <a:ext cx="4" cy="4"/>
              </a:xfrm>
              <a:custGeom>
                <a:avLst/>
                <a:gdLst>
                  <a:gd name="T0" fmla="*/ 0 w 21"/>
                  <a:gd name="T1" fmla="*/ 4 h 21"/>
                  <a:gd name="T2" fmla="*/ 18 w 21"/>
                  <a:gd name="T3" fmla="*/ 0 h 21"/>
                  <a:gd name="T4" fmla="*/ 21 w 21"/>
                  <a:gd name="T5" fmla="*/ 17 h 21"/>
                  <a:gd name="T6" fmla="*/ 0 w 21"/>
                  <a:gd name="T7" fmla="*/ 21 h 21"/>
                  <a:gd name="T8" fmla="*/ 0 w 21"/>
                  <a:gd name="T9" fmla="*/ 4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0" y="4"/>
                    </a:moveTo>
                    <a:lnTo>
                      <a:pt x="18" y="0"/>
                    </a:lnTo>
                    <a:lnTo>
                      <a:pt x="21" y="17"/>
                    </a:lnTo>
                    <a:lnTo>
                      <a:pt x="0" y="21"/>
                    </a:lnTo>
                    <a:lnTo>
                      <a:pt x="0" y="4"/>
                    </a:lnTo>
                    <a:close/>
                  </a:path>
                </a:pathLst>
              </a:custGeom>
              <a:noFill/>
              <a:ln w="9525">
                <a:noFill/>
                <a:round/>
                <a:headEnd/>
                <a:tailEnd/>
              </a:ln>
            </p:spPr>
            <p:txBody>
              <a:bodyPr>
                <a:prstTxWarp prst="textNoShape">
                  <a:avLst/>
                </a:prstTxWarp>
              </a:bodyPr>
              <a:lstStyle/>
              <a:p>
                <a:endParaRPr lang="en-US"/>
              </a:p>
            </p:txBody>
          </p:sp>
          <p:sp>
            <p:nvSpPr>
              <p:cNvPr id="73311" name="Freeform 583"/>
              <p:cNvSpPr>
                <a:spLocks/>
              </p:cNvSpPr>
              <p:nvPr/>
            </p:nvSpPr>
            <p:spPr bwMode="auto">
              <a:xfrm>
                <a:off x="5444" y="2169"/>
                <a:ext cx="5" cy="5"/>
              </a:xfrm>
              <a:custGeom>
                <a:avLst/>
                <a:gdLst>
                  <a:gd name="T0" fmla="*/ 0 w 24"/>
                  <a:gd name="T1" fmla="*/ 4 h 24"/>
                  <a:gd name="T2" fmla="*/ 21 w 24"/>
                  <a:gd name="T3" fmla="*/ 0 h 24"/>
                  <a:gd name="T4" fmla="*/ 24 w 24"/>
                  <a:gd name="T5" fmla="*/ 21 h 24"/>
                  <a:gd name="T6" fmla="*/ 4 w 24"/>
                  <a:gd name="T7" fmla="*/ 24 h 24"/>
                  <a:gd name="T8" fmla="*/ 0 w 24"/>
                  <a:gd name="T9" fmla="*/ 4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0" y="4"/>
                    </a:moveTo>
                    <a:lnTo>
                      <a:pt x="21" y="0"/>
                    </a:lnTo>
                    <a:lnTo>
                      <a:pt x="24" y="21"/>
                    </a:lnTo>
                    <a:lnTo>
                      <a:pt x="4" y="24"/>
                    </a:lnTo>
                    <a:lnTo>
                      <a:pt x="0" y="4"/>
                    </a:lnTo>
                    <a:close/>
                  </a:path>
                </a:pathLst>
              </a:custGeom>
              <a:noFill/>
              <a:ln w="9525">
                <a:noFill/>
                <a:round/>
                <a:headEnd/>
                <a:tailEnd/>
              </a:ln>
            </p:spPr>
            <p:txBody>
              <a:bodyPr>
                <a:prstTxWarp prst="textNoShape">
                  <a:avLst/>
                </a:prstTxWarp>
              </a:bodyPr>
              <a:lstStyle/>
              <a:p>
                <a:endParaRPr lang="en-US"/>
              </a:p>
            </p:txBody>
          </p:sp>
          <p:sp>
            <p:nvSpPr>
              <p:cNvPr id="73312" name="Freeform 584"/>
              <p:cNvSpPr>
                <a:spLocks/>
              </p:cNvSpPr>
              <p:nvPr/>
            </p:nvSpPr>
            <p:spPr bwMode="auto">
              <a:xfrm>
                <a:off x="5445" y="2174"/>
                <a:ext cx="4" cy="4"/>
              </a:xfrm>
              <a:custGeom>
                <a:avLst/>
                <a:gdLst>
                  <a:gd name="T0" fmla="*/ 0 w 22"/>
                  <a:gd name="T1" fmla="*/ 3 h 22"/>
                  <a:gd name="T2" fmla="*/ 20 w 22"/>
                  <a:gd name="T3" fmla="*/ 0 h 22"/>
                  <a:gd name="T4" fmla="*/ 22 w 22"/>
                  <a:gd name="T5" fmla="*/ 20 h 22"/>
                  <a:gd name="T6" fmla="*/ 5 w 22"/>
                  <a:gd name="T7" fmla="*/ 22 h 22"/>
                  <a:gd name="T8" fmla="*/ 0 w 22"/>
                  <a:gd name="T9" fmla="*/ 3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0" y="3"/>
                    </a:moveTo>
                    <a:lnTo>
                      <a:pt x="20" y="0"/>
                    </a:lnTo>
                    <a:lnTo>
                      <a:pt x="22" y="20"/>
                    </a:lnTo>
                    <a:lnTo>
                      <a:pt x="5" y="22"/>
                    </a:lnTo>
                    <a:lnTo>
                      <a:pt x="0" y="3"/>
                    </a:lnTo>
                    <a:close/>
                  </a:path>
                </a:pathLst>
              </a:custGeom>
              <a:noFill/>
              <a:ln w="9525">
                <a:noFill/>
                <a:round/>
                <a:headEnd/>
                <a:tailEnd/>
              </a:ln>
            </p:spPr>
            <p:txBody>
              <a:bodyPr>
                <a:prstTxWarp prst="textNoShape">
                  <a:avLst/>
                </a:prstTxWarp>
              </a:bodyPr>
              <a:lstStyle/>
              <a:p>
                <a:endParaRPr lang="en-US"/>
              </a:p>
            </p:txBody>
          </p:sp>
          <p:sp>
            <p:nvSpPr>
              <p:cNvPr id="73313" name="Freeform 585"/>
              <p:cNvSpPr>
                <a:spLocks/>
              </p:cNvSpPr>
              <p:nvPr/>
            </p:nvSpPr>
            <p:spPr bwMode="auto">
              <a:xfrm>
                <a:off x="5446" y="2178"/>
                <a:ext cx="4" cy="5"/>
              </a:xfrm>
              <a:custGeom>
                <a:avLst/>
                <a:gdLst>
                  <a:gd name="T0" fmla="*/ 0 w 23"/>
                  <a:gd name="T1" fmla="*/ 2 h 26"/>
                  <a:gd name="T2" fmla="*/ 17 w 23"/>
                  <a:gd name="T3" fmla="*/ 0 h 26"/>
                  <a:gd name="T4" fmla="*/ 23 w 23"/>
                  <a:gd name="T5" fmla="*/ 23 h 26"/>
                  <a:gd name="T6" fmla="*/ 2 w 23"/>
                  <a:gd name="T7" fmla="*/ 26 h 26"/>
                  <a:gd name="T8" fmla="*/ 0 w 23"/>
                  <a:gd name="T9" fmla="*/ 2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0" y="2"/>
                    </a:moveTo>
                    <a:lnTo>
                      <a:pt x="17" y="0"/>
                    </a:lnTo>
                    <a:lnTo>
                      <a:pt x="23" y="23"/>
                    </a:lnTo>
                    <a:lnTo>
                      <a:pt x="2" y="26"/>
                    </a:lnTo>
                    <a:lnTo>
                      <a:pt x="0" y="2"/>
                    </a:lnTo>
                    <a:close/>
                  </a:path>
                </a:pathLst>
              </a:custGeom>
              <a:noFill/>
              <a:ln w="9525">
                <a:noFill/>
                <a:round/>
                <a:headEnd/>
                <a:tailEnd/>
              </a:ln>
            </p:spPr>
            <p:txBody>
              <a:bodyPr>
                <a:prstTxWarp prst="textNoShape">
                  <a:avLst/>
                </a:prstTxWarp>
              </a:bodyPr>
              <a:lstStyle/>
              <a:p>
                <a:endParaRPr lang="en-US"/>
              </a:p>
            </p:txBody>
          </p:sp>
          <p:sp>
            <p:nvSpPr>
              <p:cNvPr id="73314" name="Freeform 586"/>
              <p:cNvSpPr>
                <a:spLocks/>
              </p:cNvSpPr>
              <p:nvPr/>
            </p:nvSpPr>
            <p:spPr bwMode="auto">
              <a:xfrm>
                <a:off x="5446" y="2182"/>
                <a:ext cx="5" cy="5"/>
              </a:xfrm>
              <a:custGeom>
                <a:avLst/>
                <a:gdLst>
                  <a:gd name="T0" fmla="*/ 0 w 24"/>
                  <a:gd name="T1" fmla="*/ 3 h 26"/>
                  <a:gd name="T2" fmla="*/ 21 w 24"/>
                  <a:gd name="T3" fmla="*/ 0 h 26"/>
                  <a:gd name="T4" fmla="*/ 24 w 24"/>
                  <a:gd name="T5" fmla="*/ 23 h 26"/>
                  <a:gd name="T6" fmla="*/ 4 w 24"/>
                  <a:gd name="T7" fmla="*/ 26 h 26"/>
                  <a:gd name="T8" fmla="*/ 0 w 24"/>
                  <a:gd name="T9" fmla="*/ 3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0" y="3"/>
                    </a:moveTo>
                    <a:lnTo>
                      <a:pt x="21" y="0"/>
                    </a:lnTo>
                    <a:lnTo>
                      <a:pt x="24" y="23"/>
                    </a:lnTo>
                    <a:lnTo>
                      <a:pt x="4" y="26"/>
                    </a:lnTo>
                    <a:lnTo>
                      <a:pt x="0" y="3"/>
                    </a:lnTo>
                    <a:close/>
                  </a:path>
                </a:pathLst>
              </a:custGeom>
              <a:noFill/>
              <a:ln w="9525">
                <a:noFill/>
                <a:round/>
                <a:headEnd/>
                <a:tailEnd/>
              </a:ln>
            </p:spPr>
            <p:txBody>
              <a:bodyPr>
                <a:prstTxWarp prst="textNoShape">
                  <a:avLst/>
                </a:prstTxWarp>
              </a:bodyPr>
              <a:lstStyle/>
              <a:p>
                <a:endParaRPr lang="en-US"/>
              </a:p>
            </p:txBody>
          </p:sp>
          <p:sp>
            <p:nvSpPr>
              <p:cNvPr id="73315" name="Freeform 587"/>
              <p:cNvSpPr>
                <a:spLocks/>
              </p:cNvSpPr>
              <p:nvPr/>
            </p:nvSpPr>
            <p:spPr bwMode="auto">
              <a:xfrm>
                <a:off x="5447" y="2187"/>
                <a:ext cx="6" cy="11"/>
              </a:xfrm>
              <a:custGeom>
                <a:avLst/>
                <a:gdLst>
                  <a:gd name="T0" fmla="*/ 0 w 32"/>
                  <a:gd name="T1" fmla="*/ 3 h 57"/>
                  <a:gd name="T2" fmla="*/ 20 w 32"/>
                  <a:gd name="T3" fmla="*/ 0 h 57"/>
                  <a:gd name="T4" fmla="*/ 32 w 32"/>
                  <a:gd name="T5" fmla="*/ 55 h 57"/>
                  <a:gd name="T6" fmla="*/ 11 w 32"/>
                  <a:gd name="T7" fmla="*/ 57 h 57"/>
                  <a:gd name="T8" fmla="*/ 0 w 32"/>
                  <a:gd name="T9" fmla="*/ 3 h 57"/>
                  <a:gd name="T10" fmla="*/ 0 60000 65536"/>
                  <a:gd name="T11" fmla="*/ 0 60000 65536"/>
                  <a:gd name="T12" fmla="*/ 0 60000 65536"/>
                  <a:gd name="T13" fmla="*/ 0 60000 65536"/>
                  <a:gd name="T14" fmla="*/ 0 60000 65536"/>
                  <a:gd name="T15" fmla="*/ 0 w 32"/>
                  <a:gd name="T16" fmla="*/ 0 h 57"/>
                  <a:gd name="T17" fmla="*/ 32 w 32"/>
                  <a:gd name="T18" fmla="*/ 57 h 57"/>
                </a:gdLst>
                <a:ahLst/>
                <a:cxnLst>
                  <a:cxn ang="T10">
                    <a:pos x="T0" y="T1"/>
                  </a:cxn>
                  <a:cxn ang="T11">
                    <a:pos x="T2" y="T3"/>
                  </a:cxn>
                  <a:cxn ang="T12">
                    <a:pos x="T4" y="T5"/>
                  </a:cxn>
                  <a:cxn ang="T13">
                    <a:pos x="T6" y="T7"/>
                  </a:cxn>
                  <a:cxn ang="T14">
                    <a:pos x="T8" y="T9"/>
                  </a:cxn>
                </a:cxnLst>
                <a:rect l="T15" t="T16" r="T17" b="T18"/>
                <a:pathLst>
                  <a:path w="32" h="57">
                    <a:moveTo>
                      <a:pt x="0" y="3"/>
                    </a:moveTo>
                    <a:lnTo>
                      <a:pt x="20" y="0"/>
                    </a:lnTo>
                    <a:lnTo>
                      <a:pt x="32" y="55"/>
                    </a:lnTo>
                    <a:lnTo>
                      <a:pt x="11" y="57"/>
                    </a:lnTo>
                    <a:lnTo>
                      <a:pt x="0" y="3"/>
                    </a:lnTo>
                    <a:close/>
                  </a:path>
                </a:pathLst>
              </a:custGeom>
              <a:noFill/>
              <a:ln w="9525">
                <a:noFill/>
                <a:round/>
                <a:headEnd/>
                <a:tailEnd/>
              </a:ln>
            </p:spPr>
            <p:txBody>
              <a:bodyPr>
                <a:prstTxWarp prst="textNoShape">
                  <a:avLst/>
                </a:prstTxWarp>
              </a:bodyPr>
              <a:lstStyle/>
              <a:p>
                <a:endParaRPr lang="en-US"/>
              </a:p>
            </p:txBody>
          </p:sp>
          <p:sp>
            <p:nvSpPr>
              <p:cNvPr id="73316" name="Freeform 588"/>
              <p:cNvSpPr>
                <a:spLocks/>
              </p:cNvSpPr>
              <p:nvPr/>
            </p:nvSpPr>
            <p:spPr bwMode="auto">
              <a:xfrm>
                <a:off x="5449" y="2198"/>
                <a:ext cx="6" cy="12"/>
              </a:xfrm>
              <a:custGeom>
                <a:avLst/>
                <a:gdLst>
                  <a:gd name="T0" fmla="*/ 0 w 32"/>
                  <a:gd name="T1" fmla="*/ 2 h 60"/>
                  <a:gd name="T2" fmla="*/ 21 w 32"/>
                  <a:gd name="T3" fmla="*/ 0 h 60"/>
                  <a:gd name="T4" fmla="*/ 32 w 32"/>
                  <a:gd name="T5" fmla="*/ 58 h 60"/>
                  <a:gd name="T6" fmla="*/ 12 w 32"/>
                  <a:gd name="T7" fmla="*/ 60 h 60"/>
                  <a:gd name="T8" fmla="*/ 0 w 32"/>
                  <a:gd name="T9" fmla="*/ 2 h 60"/>
                  <a:gd name="T10" fmla="*/ 0 60000 65536"/>
                  <a:gd name="T11" fmla="*/ 0 60000 65536"/>
                  <a:gd name="T12" fmla="*/ 0 60000 65536"/>
                  <a:gd name="T13" fmla="*/ 0 60000 65536"/>
                  <a:gd name="T14" fmla="*/ 0 60000 65536"/>
                  <a:gd name="T15" fmla="*/ 0 w 32"/>
                  <a:gd name="T16" fmla="*/ 0 h 60"/>
                  <a:gd name="T17" fmla="*/ 32 w 32"/>
                  <a:gd name="T18" fmla="*/ 60 h 60"/>
                </a:gdLst>
                <a:ahLst/>
                <a:cxnLst>
                  <a:cxn ang="T10">
                    <a:pos x="T0" y="T1"/>
                  </a:cxn>
                  <a:cxn ang="T11">
                    <a:pos x="T2" y="T3"/>
                  </a:cxn>
                  <a:cxn ang="T12">
                    <a:pos x="T4" y="T5"/>
                  </a:cxn>
                  <a:cxn ang="T13">
                    <a:pos x="T6" y="T7"/>
                  </a:cxn>
                  <a:cxn ang="T14">
                    <a:pos x="T8" y="T9"/>
                  </a:cxn>
                </a:cxnLst>
                <a:rect l="T15" t="T16" r="T17" b="T18"/>
                <a:pathLst>
                  <a:path w="32" h="60">
                    <a:moveTo>
                      <a:pt x="0" y="2"/>
                    </a:moveTo>
                    <a:lnTo>
                      <a:pt x="21" y="0"/>
                    </a:lnTo>
                    <a:lnTo>
                      <a:pt x="32" y="58"/>
                    </a:lnTo>
                    <a:lnTo>
                      <a:pt x="12" y="60"/>
                    </a:lnTo>
                    <a:lnTo>
                      <a:pt x="0" y="2"/>
                    </a:lnTo>
                    <a:close/>
                  </a:path>
                </a:pathLst>
              </a:custGeom>
              <a:noFill/>
              <a:ln w="9525">
                <a:noFill/>
                <a:round/>
                <a:headEnd/>
                <a:tailEnd/>
              </a:ln>
            </p:spPr>
            <p:txBody>
              <a:bodyPr>
                <a:prstTxWarp prst="textNoShape">
                  <a:avLst/>
                </a:prstTxWarp>
              </a:bodyPr>
              <a:lstStyle/>
              <a:p>
                <a:endParaRPr lang="en-US"/>
              </a:p>
            </p:txBody>
          </p:sp>
          <p:sp>
            <p:nvSpPr>
              <p:cNvPr id="73317" name="Freeform 589"/>
              <p:cNvSpPr>
                <a:spLocks/>
              </p:cNvSpPr>
              <p:nvPr/>
            </p:nvSpPr>
            <p:spPr bwMode="auto">
              <a:xfrm>
                <a:off x="5451" y="2209"/>
                <a:ext cx="7" cy="13"/>
              </a:xfrm>
              <a:custGeom>
                <a:avLst/>
                <a:gdLst>
                  <a:gd name="T0" fmla="*/ 0 w 35"/>
                  <a:gd name="T1" fmla="*/ 2 h 62"/>
                  <a:gd name="T2" fmla="*/ 20 w 35"/>
                  <a:gd name="T3" fmla="*/ 0 h 62"/>
                  <a:gd name="T4" fmla="*/ 35 w 35"/>
                  <a:gd name="T5" fmla="*/ 60 h 62"/>
                  <a:gd name="T6" fmla="*/ 14 w 35"/>
                  <a:gd name="T7" fmla="*/ 62 h 62"/>
                  <a:gd name="T8" fmla="*/ 0 w 35"/>
                  <a:gd name="T9" fmla="*/ 2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0" y="2"/>
                    </a:moveTo>
                    <a:lnTo>
                      <a:pt x="20" y="0"/>
                    </a:lnTo>
                    <a:lnTo>
                      <a:pt x="35" y="60"/>
                    </a:lnTo>
                    <a:lnTo>
                      <a:pt x="14" y="62"/>
                    </a:lnTo>
                    <a:lnTo>
                      <a:pt x="0" y="2"/>
                    </a:lnTo>
                    <a:close/>
                  </a:path>
                </a:pathLst>
              </a:custGeom>
              <a:noFill/>
              <a:ln w="9525">
                <a:noFill/>
                <a:round/>
                <a:headEnd/>
                <a:tailEnd/>
              </a:ln>
            </p:spPr>
            <p:txBody>
              <a:bodyPr>
                <a:prstTxWarp prst="textNoShape">
                  <a:avLst/>
                </a:prstTxWarp>
              </a:bodyPr>
              <a:lstStyle/>
              <a:p>
                <a:endParaRPr lang="en-US"/>
              </a:p>
            </p:txBody>
          </p:sp>
          <p:sp>
            <p:nvSpPr>
              <p:cNvPr id="73318" name="Freeform 590"/>
              <p:cNvSpPr>
                <a:spLocks/>
              </p:cNvSpPr>
              <p:nvPr/>
            </p:nvSpPr>
            <p:spPr bwMode="auto">
              <a:xfrm>
                <a:off x="5454" y="2221"/>
                <a:ext cx="8" cy="14"/>
              </a:xfrm>
              <a:custGeom>
                <a:avLst/>
                <a:gdLst>
                  <a:gd name="T0" fmla="*/ 0 w 38"/>
                  <a:gd name="T1" fmla="*/ 2 h 66"/>
                  <a:gd name="T2" fmla="*/ 21 w 38"/>
                  <a:gd name="T3" fmla="*/ 0 h 66"/>
                  <a:gd name="T4" fmla="*/ 38 w 38"/>
                  <a:gd name="T5" fmla="*/ 60 h 66"/>
                  <a:gd name="T6" fmla="*/ 17 w 38"/>
                  <a:gd name="T7" fmla="*/ 66 h 66"/>
                  <a:gd name="T8" fmla="*/ 0 w 38"/>
                  <a:gd name="T9" fmla="*/ 2 h 66"/>
                  <a:gd name="T10" fmla="*/ 0 60000 65536"/>
                  <a:gd name="T11" fmla="*/ 0 60000 65536"/>
                  <a:gd name="T12" fmla="*/ 0 60000 65536"/>
                  <a:gd name="T13" fmla="*/ 0 60000 65536"/>
                  <a:gd name="T14" fmla="*/ 0 60000 65536"/>
                  <a:gd name="T15" fmla="*/ 0 w 38"/>
                  <a:gd name="T16" fmla="*/ 0 h 66"/>
                  <a:gd name="T17" fmla="*/ 38 w 38"/>
                  <a:gd name="T18" fmla="*/ 66 h 66"/>
                </a:gdLst>
                <a:ahLst/>
                <a:cxnLst>
                  <a:cxn ang="T10">
                    <a:pos x="T0" y="T1"/>
                  </a:cxn>
                  <a:cxn ang="T11">
                    <a:pos x="T2" y="T3"/>
                  </a:cxn>
                  <a:cxn ang="T12">
                    <a:pos x="T4" y="T5"/>
                  </a:cxn>
                  <a:cxn ang="T13">
                    <a:pos x="T6" y="T7"/>
                  </a:cxn>
                  <a:cxn ang="T14">
                    <a:pos x="T8" y="T9"/>
                  </a:cxn>
                </a:cxnLst>
                <a:rect l="T15" t="T16" r="T17" b="T18"/>
                <a:pathLst>
                  <a:path w="38" h="66">
                    <a:moveTo>
                      <a:pt x="0" y="2"/>
                    </a:moveTo>
                    <a:lnTo>
                      <a:pt x="21" y="0"/>
                    </a:lnTo>
                    <a:lnTo>
                      <a:pt x="38" y="60"/>
                    </a:lnTo>
                    <a:lnTo>
                      <a:pt x="17" y="66"/>
                    </a:lnTo>
                    <a:lnTo>
                      <a:pt x="0" y="2"/>
                    </a:lnTo>
                    <a:close/>
                  </a:path>
                </a:pathLst>
              </a:custGeom>
              <a:noFill/>
              <a:ln w="9525">
                <a:noFill/>
                <a:round/>
                <a:headEnd/>
                <a:tailEnd/>
              </a:ln>
            </p:spPr>
            <p:txBody>
              <a:bodyPr>
                <a:prstTxWarp prst="textNoShape">
                  <a:avLst/>
                </a:prstTxWarp>
              </a:bodyPr>
              <a:lstStyle/>
              <a:p>
                <a:endParaRPr lang="en-US"/>
              </a:p>
            </p:txBody>
          </p:sp>
          <p:sp>
            <p:nvSpPr>
              <p:cNvPr id="73319" name="Freeform 591"/>
              <p:cNvSpPr>
                <a:spLocks/>
              </p:cNvSpPr>
              <p:nvPr/>
            </p:nvSpPr>
            <p:spPr bwMode="auto">
              <a:xfrm>
                <a:off x="5458" y="2233"/>
                <a:ext cx="7" cy="14"/>
              </a:xfrm>
              <a:custGeom>
                <a:avLst/>
                <a:gdLst>
                  <a:gd name="T0" fmla="*/ 0 w 38"/>
                  <a:gd name="T1" fmla="*/ 6 h 67"/>
                  <a:gd name="T2" fmla="*/ 21 w 38"/>
                  <a:gd name="T3" fmla="*/ 0 h 67"/>
                  <a:gd name="T4" fmla="*/ 38 w 38"/>
                  <a:gd name="T5" fmla="*/ 61 h 67"/>
                  <a:gd name="T6" fmla="*/ 17 w 38"/>
                  <a:gd name="T7" fmla="*/ 67 h 67"/>
                  <a:gd name="T8" fmla="*/ 0 w 38"/>
                  <a:gd name="T9" fmla="*/ 6 h 67"/>
                  <a:gd name="T10" fmla="*/ 0 60000 65536"/>
                  <a:gd name="T11" fmla="*/ 0 60000 65536"/>
                  <a:gd name="T12" fmla="*/ 0 60000 65536"/>
                  <a:gd name="T13" fmla="*/ 0 60000 65536"/>
                  <a:gd name="T14" fmla="*/ 0 60000 65536"/>
                  <a:gd name="T15" fmla="*/ 0 w 38"/>
                  <a:gd name="T16" fmla="*/ 0 h 67"/>
                  <a:gd name="T17" fmla="*/ 38 w 38"/>
                  <a:gd name="T18" fmla="*/ 67 h 67"/>
                </a:gdLst>
                <a:ahLst/>
                <a:cxnLst>
                  <a:cxn ang="T10">
                    <a:pos x="T0" y="T1"/>
                  </a:cxn>
                  <a:cxn ang="T11">
                    <a:pos x="T2" y="T3"/>
                  </a:cxn>
                  <a:cxn ang="T12">
                    <a:pos x="T4" y="T5"/>
                  </a:cxn>
                  <a:cxn ang="T13">
                    <a:pos x="T6" y="T7"/>
                  </a:cxn>
                  <a:cxn ang="T14">
                    <a:pos x="T8" y="T9"/>
                  </a:cxn>
                </a:cxnLst>
                <a:rect l="T15" t="T16" r="T17" b="T18"/>
                <a:pathLst>
                  <a:path w="38" h="67">
                    <a:moveTo>
                      <a:pt x="0" y="6"/>
                    </a:moveTo>
                    <a:lnTo>
                      <a:pt x="21" y="0"/>
                    </a:lnTo>
                    <a:lnTo>
                      <a:pt x="38" y="61"/>
                    </a:lnTo>
                    <a:lnTo>
                      <a:pt x="17" y="67"/>
                    </a:lnTo>
                    <a:lnTo>
                      <a:pt x="0" y="6"/>
                    </a:lnTo>
                    <a:close/>
                  </a:path>
                </a:pathLst>
              </a:custGeom>
              <a:noFill/>
              <a:ln w="9525">
                <a:noFill/>
                <a:round/>
                <a:headEnd/>
                <a:tailEnd/>
              </a:ln>
            </p:spPr>
            <p:txBody>
              <a:bodyPr>
                <a:prstTxWarp prst="textNoShape">
                  <a:avLst/>
                </a:prstTxWarp>
              </a:bodyPr>
              <a:lstStyle/>
              <a:p>
                <a:endParaRPr lang="en-US"/>
              </a:p>
            </p:txBody>
          </p:sp>
          <p:sp>
            <p:nvSpPr>
              <p:cNvPr id="73320" name="Freeform 592"/>
              <p:cNvSpPr>
                <a:spLocks/>
              </p:cNvSpPr>
              <p:nvPr/>
            </p:nvSpPr>
            <p:spPr bwMode="auto">
              <a:xfrm>
                <a:off x="5461" y="2246"/>
                <a:ext cx="8" cy="13"/>
              </a:xfrm>
              <a:custGeom>
                <a:avLst/>
                <a:gdLst>
                  <a:gd name="T0" fmla="*/ 0 w 41"/>
                  <a:gd name="T1" fmla="*/ 6 h 66"/>
                  <a:gd name="T2" fmla="*/ 21 w 41"/>
                  <a:gd name="T3" fmla="*/ 0 h 66"/>
                  <a:gd name="T4" fmla="*/ 41 w 41"/>
                  <a:gd name="T5" fmla="*/ 57 h 66"/>
                  <a:gd name="T6" fmla="*/ 24 w 41"/>
                  <a:gd name="T7" fmla="*/ 66 h 66"/>
                  <a:gd name="T8" fmla="*/ 0 w 41"/>
                  <a:gd name="T9" fmla="*/ 6 h 66"/>
                  <a:gd name="T10" fmla="*/ 0 60000 65536"/>
                  <a:gd name="T11" fmla="*/ 0 60000 65536"/>
                  <a:gd name="T12" fmla="*/ 0 60000 65536"/>
                  <a:gd name="T13" fmla="*/ 0 60000 65536"/>
                  <a:gd name="T14" fmla="*/ 0 60000 65536"/>
                  <a:gd name="T15" fmla="*/ 0 w 41"/>
                  <a:gd name="T16" fmla="*/ 0 h 66"/>
                  <a:gd name="T17" fmla="*/ 41 w 41"/>
                  <a:gd name="T18" fmla="*/ 66 h 66"/>
                </a:gdLst>
                <a:ahLst/>
                <a:cxnLst>
                  <a:cxn ang="T10">
                    <a:pos x="T0" y="T1"/>
                  </a:cxn>
                  <a:cxn ang="T11">
                    <a:pos x="T2" y="T3"/>
                  </a:cxn>
                  <a:cxn ang="T12">
                    <a:pos x="T4" y="T5"/>
                  </a:cxn>
                  <a:cxn ang="T13">
                    <a:pos x="T6" y="T7"/>
                  </a:cxn>
                  <a:cxn ang="T14">
                    <a:pos x="T8" y="T9"/>
                  </a:cxn>
                </a:cxnLst>
                <a:rect l="T15" t="T16" r="T17" b="T18"/>
                <a:pathLst>
                  <a:path w="41" h="66">
                    <a:moveTo>
                      <a:pt x="0" y="6"/>
                    </a:moveTo>
                    <a:lnTo>
                      <a:pt x="21" y="0"/>
                    </a:lnTo>
                    <a:lnTo>
                      <a:pt x="41" y="57"/>
                    </a:lnTo>
                    <a:lnTo>
                      <a:pt x="24" y="66"/>
                    </a:lnTo>
                    <a:lnTo>
                      <a:pt x="0" y="6"/>
                    </a:lnTo>
                    <a:close/>
                  </a:path>
                </a:pathLst>
              </a:custGeom>
              <a:noFill/>
              <a:ln w="9525">
                <a:noFill/>
                <a:round/>
                <a:headEnd/>
                <a:tailEnd/>
              </a:ln>
            </p:spPr>
            <p:txBody>
              <a:bodyPr>
                <a:prstTxWarp prst="textNoShape">
                  <a:avLst/>
                </a:prstTxWarp>
              </a:bodyPr>
              <a:lstStyle/>
              <a:p>
                <a:endParaRPr lang="en-US"/>
              </a:p>
            </p:txBody>
          </p:sp>
          <p:sp>
            <p:nvSpPr>
              <p:cNvPr id="73321" name="Freeform 593"/>
              <p:cNvSpPr>
                <a:spLocks/>
              </p:cNvSpPr>
              <p:nvPr/>
            </p:nvSpPr>
            <p:spPr bwMode="auto">
              <a:xfrm>
                <a:off x="5466" y="2257"/>
                <a:ext cx="8" cy="13"/>
              </a:xfrm>
              <a:custGeom>
                <a:avLst/>
                <a:gdLst>
                  <a:gd name="T0" fmla="*/ 0 w 40"/>
                  <a:gd name="T1" fmla="*/ 9 h 63"/>
                  <a:gd name="T2" fmla="*/ 17 w 40"/>
                  <a:gd name="T3" fmla="*/ 0 h 63"/>
                  <a:gd name="T4" fmla="*/ 40 w 40"/>
                  <a:gd name="T5" fmla="*/ 56 h 63"/>
                  <a:gd name="T6" fmla="*/ 23 w 40"/>
                  <a:gd name="T7" fmla="*/ 63 h 63"/>
                  <a:gd name="T8" fmla="*/ 21 w 40"/>
                  <a:gd name="T9" fmla="*/ 63 h 63"/>
                  <a:gd name="T10" fmla="*/ 0 w 40"/>
                  <a:gd name="T11" fmla="*/ 9 h 63"/>
                  <a:gd name="T12" fmla="*/ 0 60000 65536"/>
                  <a:gd name="T13" fmla="*/ 0 60000 65536"/>
                  <a:gd name="T14" fmla="*/ 0 60000 65536"/>
                  <a:gd name="T15" fmla="*/ 0 60000 65536"/>
                  <a:gd name="T16" fmla="*/ 0 60000 65536"/>
                  <a:gd name="T17" fmla="*/ 0 60000 65536"/>
                  <a:gd name="T18" fmla="*/ 0 w 40"/>
                  <a:gd name="T19" fmla="*/ 0 h 63"/>
                  <a:gd name="T20" fmla="*/ 40 w 4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40" h="63">
                    <a:moveTo>
                      <a:pt x="0" y="9"/>
                    </a:moveTo>
                    <a:lnTo>
                      <a:pt x="17" y="0"/>
                    </a:lnTo>
                    <a:lnTo>
                      <a:pt x="40" y="56"/>
                    </a:lnTo>
                    <a:lnTo>
                      <a:pt x="23" y="63"/>
                    </a:lnTo>
                    <a:lnTo>
                      <a:pt x="21" y="63"/>
                    </a:lnTo>
                    <a:lnTo>
                      <a:pt x="0" y="9"/>
                    </a:lnTo>
                    <a:close/>
                  </a:path>
                </a:pathLst>
              </a:custGeom>
              <a:noFill/>
              <a:ln w="9525">
                <a:noFill/>
                <a:round/>
                <a:headEnd/>
                <a:tailEnd/>
              </a:ln>
            </p:spPr>
            <p:txBody>
              <a:bodyPr>
                <a:prstTxWarp prst="textNoShape">
                  <a:avLst/>
                </a:prstTxWarp>
              </a:bodyPr>
              <a:lstStyle/>
              <a:p>
                <a:endParaRPr lang="en-US"/>
              </a:p>
            </p:txBody>
          </p:sp>
          <p:sp>
            <p:nvSpPr>
              <p:cNvPr id="73322" name="Freeform 594"/>
              <p:cNvSpPr>
                <a:spLocks/>
              </p:cNvSpPr>
              <p:nvPr/>
            </p:nvSpPr>
            <p:spPr bwMode="auto">
              <a:xfrm>
                <a:off x="5470" y="2268"/>
                <a:ext cx="9" cy="12"/>
              </a:xfrm>
              <a:custGeom>
                <a:avLst/>
                <a:gdLst>
                  <a:gd name="T0" fmla="*/ 0 w 41"/>
                  <a:gd name="T1" fmla="*/ 7 h 60"/>
                  <a:gd name="T2" fmla="*/ 17 w 41"/>
                  <a:gd name="T3" fmla="*/ 0 h 60"/>
                  <a:gd name="T4" fmla="*/ 41 w 41"/>
                  <a:gd name="T5" fmla="*/ 51 h 60"/>
                  <a:gd name="T6" fmla="*/ 22 w 41"/>
                  <a:gd name="T7" fmla="*/ 60 h 60"/>
                  <a:gd name="T8" fmla="*/ 0 w 41"/>
                  <a:gd name="T9" fmla="*/ 7 h 60"/>
                  <a:gd name="T10" fmla="*/ 0 60000 65536"/>
                  <a:gd name="T11" fmla="*/ 0 60000 65536"/>
                  <a:gd name="T12" fmla="*/ 0 60000 65536"/>
                  <a:gd name="T13" fmla="*/ 0 60000 65536"/>
                  <a:gd name="T14" fmla="*/ 0 60000 65536"/>
                  <a:gd name="T15" fmla="*/ 0 w 41"/>
                  <a:gd name="T16" fmla="*/ 0 h 60"/>
                  <a:gd name="T17" fmla="*/ 41 w 41"/>
                  <a:gd name="T18" fmla="*/ 60 h 60"/>
                </a:gdLst>
                <a:ahLst/>
                <a:cxnLst>
                  <a:cxn ang="T10">
                    <a:pos x="T0" y="T1"/>
                  </a:cxn>
                  <a:cxn ang="T11">
                    <a:pos x="T2" y="T3"/>
                  </a:cxn>
                  <a:cxn ang="T12">
                    <a:pos x="T4" y="T5"/>
                  </a:cxn>
                  <a:cxn ang="T13">
                    <a:pos x="T6" y="T7"/>
                  </a:cxn>
                  <a:cxn ang="T14">
                    <a:pos x="T8" y="T9"/>
                  </a:cxn>
                </a:cxnLst>
                <a:rect l="T15" t="T16" r="T17" b="T18"/>
                <a:pathLst>
                  <a:path w="41" h="60">
                    <a:moveTo>
                      <a:pt x="0" y="7"/>
                    </a:moveTo>
                    <a:lnTo>
                      <a:pt x="17" y="0"/>
                    </a:lnTo>
                    <a:lnTo>
                      <a:pt x="41" y="51"/>
                    </a:lnTo>
                    <a:lnTo>
                      <a:pt x="22" y="60"/>
                    </a:lnTo>
                    <a:lnTo>
                      <a:pt x="0" y="7"/>
                    </a:lnTo>
                    <a:close/>
                  </a:path>
                </a:pathLst>
              </a:custGeom>
              <a:noFill/>
              <a:ln w="9525">
                <a:noFill/>
                <a:round/>
                <a:headEnd/>
                <a:tailEnd/>
              </a:ln>
            </p:spPr>
            <p:txBody>
              <a:bodyPr>
                <a:prstTxWarp prst="textNoShape">
                  <a:avLst/>
                </a:prstTxWarp>
              </a:bodyPr>
              <a:lstStyle/>
              <a:p>
                <a:endParaRPr lang="en-US"/>
              </a:p>
            </p:txBody>
          </p:sp>
          <p:sp>
            <p:nvSpPr>
              <p:cNvPr id="73323" name="Freeform 595"/>
              <p:cNvSpPr>
                <a:spLocks/>
              </p:cNvSpPr>
              <p:nvPr/>
            </p:nvSpPr>
            <p:spPr bwMode="auto">
              <a:xfrm>
                <a:off x="5475" y="2278"/>
                <a:ext cx="6" cy="7"/>
              </a:xfrm>
              <a:custGeom>
                <a:avLst/>
                <a:gdLst>
                  <a:gd name="T0" fmla="*/ 0 w 32"/>
                  <a:gd name="T1" fmla="*/ 9 h 31"/>
                  <a:gd name="T2" fmla="*/ 19 w 32"/>
                  <a:gd name="T3" fmla="*/ 0 h 31"/>
                  <a:gd name="T4" fmla="*/ 32 w 32"/>
                  <a:gd name="T5" fmla="*/ 20 h 31"/>
                  <a:gd name="T6" fmla="*/ 15 w 32"/>
                  <a:gd name="T7" fmla="*/ 31 h 31"/>
                  <a:gd name="T8" fmla="*/ 0 w 32"/>
                  <a:gd name="T9" fmla="*/ 9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0" y="9"/>
                    </a:moveTo>
                    <a:lnTo>
                      <a:pt x="19" y="0"/>
                    </a:lnTo>
                    <a:lnTo>
                      <a:pt x="32" y="20"/>
                    </a:lnTo>
                    <a:lnTo>
                      <a:pt x="15" y="31"/>
                    </a:lnTo>
                    <a:lnTo>
                      <a:pt x="0" y="9"/>
                    </a:lnTo>
                    <a:close/>
                  </a:path>
                </a:pathLst>
              </a:custGeom>
              <a:noFill/>
              <a:ln w="9525">
                <a:noFill/>
                <a:round/>
                <a:headEnd/>
                <a:tailEnd/>
              </a:ln>
            </p:spPr>
            <p:txBody>
              <a:bodyPr>
                <a:prstTxWarp prst="textNoShape">
                  <a:avLst/>
                </a:prstTxWarp>
              </a:bodyPr>
              <a:lstStyle/>
              <a:p>
                <a:endParaRPr lang="en-US"/>
              </a:p>
            </p:txBody>
          </p:sp>
          <p:sp>
            <p:nvSpPr>
              <p:cNvPr id="73324" name="Freeform 596"/>
              <p:cNvSpPr>
                <a:spLocks/>
              </p:cNvSpPr>
              <p:nvPr/>
            </p:nvSpPr>
            <p:spPr bwMode="auto">
              <a:xfrm>
                <a:off x="5478" y="2282"/>
                <a:ext cx="6" cy="7"/>
              </a:xfrm>
              <a:custGeom>
                <a:avLst/>
                <a:gdLst>
                  <a:gd name="T0" fmla="*/ 0 w 32"/>
                  <a:gd name="T1" fmla="*/ 11 h 35"/>
                  <a:gd name="T2" fmla="*/ 17 w 32"/>
                  <a:gd name="T3" fmla="*/ 0 h 35"/>
                  <a:gd name="T4" fmla="*/ 32 w 32"/>
                  <a:gd name="T5" fmla="*/ 20 h 35"/>
                  <a:gd name="T6" fmla="*/ 15 w 32"/>
                  <a:gd name="T7" fmla="*/ 35 h 35"/>
                  <a:gd name="T8" fmla="*/ 15 w 32"/>
                  <a:gd name="T9" fmla="*/ 32 h 35"/>
                  <a:gd name="T10" fmla="*/ 0 w 32"/>
                  <a:gd name="T11" fmla="*/ 11 h 35"/>
                  <a:gd name="T12" fmla="*/ 0 60000 65536"/>
                  <a:gd name="T13" fmla="*/ 0 60000 65536"/>
                  <a:gd name="T14" fmla="*/ 0 60000 65536"/>
                  <a:gd name="T15" fmla="*/ 0 60000 65536"/>
                  <a:gd name="T16" fmla="*/ 0 60000 65536"/>
                  <a:gd name="T17" fmla="*/ 0 60000 65536"/>
                  <a:gd name="T18" fmla="*/ 0 w 32"/>
                  <a:gd name="T19" fmla="*/ 0 h 35"/>
                  <a:gd name="T20" fmla="*/ 32 w 32"/>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2" h="35">
                    <a:moveTo>
                      <a:pt x="0" y="11"/>
                    </a:moveTo>
                    <a:lnTo>
                      <a:pt x="17" y="0"/>
                    </a:lnTo>
                    <a:lnTo>
                      <a:pt x="32" y="20"/>
                    </a:lnTo>
                    <a:lnTo>
                      <a:pt x="15" y="35"/>
                    </a:lnTo>
                    <a:lnTo>
                      <a:pt x="15" y="32"/>
                    </a:lnTo>
                    <a:lnTo>
                      <a:pt x="0" y="11"/>
                    </a:lnTo>
                    <a:close/>
                  </a:path>
                </a:pathLst>
              </a:custGeom>
              <a:noFill/>
              <a:ln w="9525">
                <a:noFill/>
                <a:round/>
                <a:headEnd/>
                <a:tailEnd/>
              </a:ln>
            </p:spPr>
            <p:txBody>
              <a:bodyPr>
                <a:prstTxWarp prst="textNoShape">
                  <a:avLst/>
                </a:prstTxWarp>
              </a:bodyPr>
              <a:lstStyle/>
              <a:p>
                <a:endParaRPr lang="en-US"/>
              </a:p>
            </p:txBody>
          </p:sp>
          <p:sp>
            <p:nvSpPr>
              <p:cNvPr id="73325" name="Freeform 597"/>
              <p:cNvSpPr>
                <a:spLocks/>
              </p:cNvSpPr>
              <p:nvPr/>
            </p:nvSpPr>
            <p:spPr bwMode="auto">
              <a:xfrm>
                <a:off x="5481" y="2286"/>
                <a:ext cx="5" cy="7"/>
              </a:xfrm>
              <a:custGeom>
                <a:avLst/>
                <a:gdLst>
                  <a:gd name="T0" fmla="*/ 0 w 28"/>
                  <a:gd name="T1" fmla="*/ 15 h 32"/>
                  <a:gd name="T2" fmla="*/ 17 w 28"/>
                  <a:gd name="T3" fmla="*/ 0 h 32"/>
                  <a:gd name="T4" fmla="*/ 28 w 28"/>
                  <a:gd name="T5" fmla="*/ 21 h 32"/>
                  <a:gd name="T6" fmla="*/ 15 w 28"/>
                  <a:gd name="T7" fmla="*/ 32 h 32"/>
                  <a:gd name="T8" fmla="*/ 0 w 28"/>
                  <a:gd name="T9" fmla="*/ 15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0" y="15"/>
                    </a:moveTo>
                    <a:lnTo>
                      <a:pt x="17" y="0"/>
                    </a:lnTo>
                    <a:lnTo>
                      <a:pt x="28" y="21"/>
                    </a:lnTo>
                    <a:lnTo>
                      <a:pt x="15" y="32"/>
                    </a:lnTo>
                    <a:lnTo>
                      <a:pt x="0" y="15"/>
                    </a:lnTo>
                    <a:close/>
                  </a:path>
                </a:pathLst>
              </a:custGeom>
              <a:noFill/>
              <a:ln w="9525">
                <a:noFill/>
                <a:round/>
                <a:headEnd/>
                <a:tailEnd/>
              </a:ln>
            </p:spPr>
            <p:txBody>
              <a:bodyPr>
                <a:prstTxWarp prst="textNoShape">
                  <a:avLst/>
                </a:prstTxWarp>
              </a:bodyPr>
              <a:lstStyle/>
              <a:p>
                <a:endParaRPr lang="en-US"/>
              </a:p>
            </p:txBody>
          </p:sp>
          <p:sp>
            <p:nvSpPr>
              <p:cNvPr id="73326" name="Freeform 598"/>
              <p:cNvSpPr>
                <a:spLocks/>
              </p:cNvSpPr>
              <p:nvPr/>
            </p:nvSpPr>
            <p:spPr bwMode="auto">
              <a:xfrm>
                <a:off x="5484" y="2291"/>
                <a:ext cx="5" cy="5"/>
              </a:xfrm>
              <a:custGeom>
                <a:avLst/>
                <a:gdLst>
                  <a:gd name="T0" fmla="*/ 0 w 28"/>
                  <a:gd name="T1" fmla="*/ 11 h 28"/>
                  <a:gd name="T2" fmla="*/ 13 w 28"/>
                  <a:gd name="T3" fmla="*/ 0 h 28"/>
                  <a:gd name="T4" fmla="*/ 28 w 28"/>
                  <a:gd name="T5" fmla="*/ 13 h 28"/>
                  <a:gd name="T6" fmla="*/ 17 w 28"/>
                  <a:gd name="T7" fmla="*/ 28 h 28"/>
                  <a:gd name="T8" fmla="*/ 13 w 28"/>
                  <a:gd name="T9" fmla="*/ 28 h 28"/>
                  <a:gd name="T10" fmla="*/ 0 w 28"/>
                  <a:gd name="T11" fmla="*/ 11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0" y="11"/>
                    </a:moveTo>
                    <a:lnTo>
                      <a:pt x="13" y="0"/>
                    </a:lnTo>
                    <a:lnTo>
                      <a:pt x="28" y="13"/>
                    </a:lnTo>
                    <a:lnTo>
                      <a:pt x="17" y="28"/>
                    </a:lnTo>
                    <a:lnTo>
                      <a:pt x="13" y="28"/>
                    </a:lnTo>
                    <a:lnTo>
                      <a:pt x="0" y="11"/>
                    </a:lnTo>
                    <a:close/>
                  </a:path>
                </a:pathLst>
              </a:custGeom>
              <a:noFill/>
              <a:ln w="9525">
                <a:noFill/>
                <a:round/>
                <a:headEnd/>
                <a:tailEnd/>
              </a:ln>
            </p:spPr>
            <p:txBody>
              <a:bodyPr>
                <a:prstTxWarp prst="textNoShape">
                  <a:avLst/>
                </a:prstTxWarp>
              </a:bodyPr>
              <a:lstStyle/>
              <a:p>
                <a:endParaRPr lang="en-US"/>
              </a:p>
            </p:txBody>
          </p:sp>
          <p:sp>
            <p:nvSpPr>
              <p:cNvPr id="73327" name="Freeform 599"/>
              <p:cNvSpPr>
                <a:spLocks/>
              </p:cNvSpPr>
              <p:nvPr/>
            </p:nvSpPr>
            <p:spPr bwMode="auto">
              <a:xfrm>
                <a:off x="5487" y="2293"/>
                <a:ext cx="6" cy="6"/>
              </a:xfrm>
              <a:custGeom>
                <a:avLst/>
                <a:gdLst>
                  <a:gd name="T0" fmla="*/ 0 w 28"/>
                  <a:gd name="T1" fmla="*/ 15 h 30"/>
                  <a:gd name="T2" fmla="*/ 11 w 28"/>
                  <a:gd name="T3" fmla="*/ 0 h 30"/>
                  <a:gd name="T4" fmla="*/ 28 w 28"/>
                  <a:gd name="T5" fmla="*/ 12 h 30"/>
                  <a:gd name="T6" fmla="*/ 14 w 28"/>
                  <a:gd name="T7" fmla="*/ 30 h 30"/>
                  <a:gd name="T8" fmla="*/ 0 w 28"/>
                  <a:gd name="T9" fmla="*/ 15 h 30"/>
                  <a:gd name="T10" fmla="*/ 0 60000 65536"/>
                  <a:gd name="T11" fmla="*/ 0 60000 65536"/>
                  <a:gd name="T12" fmla="*/ 0 60000 65536"/>
                  <a:gd name="T13" fmla="*/ 0 60000 65536"/>
                  <a:gd name="T14" fmla="*/ 0 60000 65536"/>
                  <a:gd name="T15" fmla="*/ 0 w 28"/>
                  <a:gd name="T16" fmla="*/ 0 h 30"/>
                  <a:gd name="T17" fmla="*/ 28 w 28"/>
                  <a:gd name="T18" fmla="*/ 30 h 30"/>
                </a:gdLst>
                <a:ahLst/>
                <a:cxnLst>
                  <a:cxn ang="T10">
                    <a:pos x="T0" y="T1"/>
                  </a:cxn>
                  <a:cxn ang="T11">
                    <a:pos x="T2" y="T3"/>
                  </a:cxn>
                  <a:cxn ang="T12">
                    <a:pos x="T4" y="T5"/>
                  </a:cxn>
                  <a:cxn ang="T13">
                    <a:pos x="T6" y="T7"/>
                  </a:cxn>
                  <a:cxn ang="T14">
                    <a:pos x="T8" y="T9"/>
                  </a:cxn>
                </a:cxnLst>
                <a:rect l="T15" t="T16" r="T17" b="T18"/>
                <a:pathLst>
                  <a:path w="28" h="30">
                    <a:moveTo>
                      <a:pt x="0" y="15"/>
                    </a:moveTo>
                    <a:lnTo>
                      <a:pt x="11" y="0"/>
                    </a:lnTo>
                    <a:lnTo>
                      <a:pt x="28" y="12"/>
                    </a:lnTo>
                    <a:lnTo>
                      <a:pt x="14" y="30"/>
                    </a:lnTo>
                    <a:lnTo>
                      <a:pt x="0" y="15"/>
                    </a:lnTo>
                    <a:close/>
                  </a:path>
                </a:pathLst>
              </a:custGeom>
              <a:noFill/>
              <a:ln w="9525">
                <a:noFill/>
                <a:round/>
                <a:headEnd/>
                <a:tailEnd/>
              </a:ln>
            </p:spPr>
            <p:txBody>
              <a:bodyPr>
                <a:prstTxWarp prst="textNoShape">
                  <a:avLst/>
                </a:prstTxWarp>
              </a:bodyPr>
              <a:lstStyle/>
              <a:p>
                <a:endParaRPr lang="en-US"/>
              </a:p>
            </p:txBody>
          </p:sp>
          <p:sp>
            <p:nvSpPr>
              <p:cNvPr id="73328" name="Freeform 600"/>
              <p:cNvSpPr>
                <a:spLocks/>
              </p:cNvSpPr>
              <p:nvPr/>
            </p:nvSpPr>
            <p:spPr bwMode="auto">
              <a:xfrm>
                <a:off x="5490" y="2296"/>
                <a:ext cx="6" cy="5"/>
              </a:xfrm>
              <a:custGeom>
                <a:avLst/>
                <a:gdLst>
                  <a:gd name="T0" fmla="*/ 0 w 29"/>
                  <a:gd name="T1" fmla="*/ 18 h 29"/>
                  <a:gd name="T2" fmla="*/ 14 w 29"/>
                  <a:gd name="T3" fmla="*/ 0 h 29"/>
                  <a:gd name="T4" fmla="*/ 29 w 29"/>
                  <a:gd name="T5" fmla="*/ 12 h 29"/>
                  <a:gd name="T6" fmla="*/ 17 w 29"/>
                  <a:gd name="T7" fmla="*/ 29 h 29"/>
                  <a:gd name="T8" fmla="*/ 0 w 29"/>
                  <a:gd name="T9" fmla="*/ 18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0" y="18"/>
                    </a:moveTo>
                    <a:lnTo>
                      <a:pt x="14" y="0"/>
                    </a:lnTo>
                    <a:lnTo>
                      <a:pt x="29" y="12"/>
                    </a:lnTo>
                    <a:lnTo>
                      <a:pt x="17" y="29"/>
                    </a:lnTo>
                    <a:lnTo>
                      <a:pt x="0" y="18"/>
                    </a:lnTo>
                    <a:close/>
                  </a:path>
                </a:pathLst>
              </a:custGeom>
              <a:noFill/>
              <a:ln w="9525">
                <a:noFill/>
                <a:round/>
                <a:headEnd/>
                <a:tailEnd/>
              </a:ln>
            </p:spPr>
            <p:txBody>
              <a:bodyPr>
                <a:prstTxWarp prst="textNoShape">
                  <a:avLst/>
                </a:prstTxWarp>
              </a:bodyPr>
              <a:lstStyle/>
              <a:p>
                <a:endParaRPr lang="en-US"/>
              </a:p>
            </p:txBody>
          </p:sp>
          <p:sp>
            <p:nvSpPr>
              <p:cNvPr id="73329" name="Freeform 601"/>
              <p:cNvSpPr>
                <a:spLocks/>
              </p:cNvSpPr>
              <p:nvPr/>
            </p:nvSpPr>
            <p:spPr bwMode="auto">
              <a:xfrm>
                <a:off x="5493" y="2298"/>
                <a:ext cx="9" cy="8"/>
              </a:xfrm>
              <a:custGeom>
                <a:avLst/>
                <a:gdLst>
                  <a:gd name="T0" fmla="*/ 0 w 44"/>
                  <a:gd name="T1" fmla="*/ 17 h 38"/>
                  <a:gd name="T2" fmla="*/ 12 w 44"/>
                  <a:gd name="T3" fmla="*/ 0 h 38"/>
                  <a:gd name="T4" fmla="*/ 44 w 44"/>
                  <a:gd name="T5" fmla="*/ 23 h 38"/>
                  <a:gd name="T6" fmla="*/ 29 w 44"/>
                  <a:gd name="T7" fmla="*/ 38 h 38"/>
                  <a:gd name="T8" fmla="*/ 0 w 44"/>
                  <a:gd name="T9" fmla="*/ 17 h 38"/>
                  <a:gd name="T10" fmla="*/ 0 60000 65536"/>
                  <a:gd name="T11" fmla="*/ 0 60000 65536"/>
                  <a:gd name="T12" fmla="*/ 0 60000 65536"/>
                  <a:gd name="T13" fmla="*/ 0 60000 65536"/>
                  <a:gd name="T14" fmla="*/ 0 60000 65536"/>
                  <a:gd name="T15" fmla="*/ 0 w 44"/>
                  <a:gd name="T16" fmla="*/ 0 h 38"/>
                  <a:gd name="T17" fmla="*/ 44 w 44"/>
                  <a:gd name="T18" fmla="*/ 38 h 38"/>
                </a:gdLst>
                <a:ahLst/>
                <a:cxnLst>
                  <a:cxn ang="T10">
                    <a:pos x="T0" y="T1"/>
                  </a:cxn>
                  <a:cxn ang="T11">
                    <a:pos x="T2" y="T3"/>
                  </a:cxn>
                  <a:cxn ang="T12">
                    <a:pos x="T4" y="T5"/>
                  </a:cxn>
                  <a:cxn ang="T13">
                    <a:pos x="T6" y="T7"/>
                  </a:cxn>
                  <a:cxn ang="T14">
                    <a:pos x="T8" y="T9"/>
                  </a:cxn>
                </a:cxnLst>
                <a:rect l="T15" t="T16" r="T17" b="T18"/>
                <a:pathLst>
                  <a:path w="44" h="38">
                    <a:moveTo>
                      <a:pt x="0" y="17"/>
                    </a:moveTo>
                    <a:lnTo>
                      <a:pt x="12" y="0"/>
                    </a:lnTo>
                    <a:lnTo>
                      <a:pt x="44" y="23"/>
                    </a:lnTo>
                    <a:lnTo>
                      <a:pt x="29" y="38"/>
                    </a:lnTo>
                    <a:lnTo>
                      <a:pt x="0" y="17"/>
                    </a:lnTo>
                    <a:close/>
                  </a:path>
                </a:pathLst>
              </a:custGeom>
              <a:noFill/>
              <a:ln w="9525">
                <a:noFill/>
                <a:round/>
                <a:headEnd/>
                <a:tailEnd/>
              </a:ln>
            </p:spPr>
            <p:txBody>
              <a:bodyPr>
                <a:prstTxWarp prst="textNoShape">
                  <a:avLst/>
                </a:prstTxWarp>
              </a:bodyPr>
              <a:lstStyle/>
              <a:p>
                <a:endParaRPr lang="en-US"/>
              </a:p>
            </p:txBody>
          </p:sp>
          <p:sp>
            <p:nvSpPr>
              <p:cNvPr id="73330" name="Freeform 602"/>
              <p:cNvSpPr>
                <a:spLocks/>
              </p:cNvSpPr>
              <p:nvPr/>
            </p:nvSpPr>
            <p:spPr bwMode="auto">
              <a:xfrm>
                <a:off x="5499" y="2303"/>
                <a:ext cx="9" cy="8"/>
              </a:xfrm>
              <a:custGeom>
                <a:avLst/>
                <a:gdLst>
                  <a:gd name="T0" fmla="*/ 0 w 43"/>
                  <a:gd name="T1" fmla="*/ 15 h 40"/>
                  <a:gd name="T2" fmla="*/ 15 w 43"/>
                  <a:gd name="T3" fmla="*/ 0 h 40"/>
                  <a:gd name="T4" fmla="*/ 41 w 43"/>
                  <a:gd name="T5" fmla="*/ 26 h 40"/>
                  <a:gd name="T6" fmla="*/ 43 w 43"/>
                  <a:gd name="T7" fmla="*/ 28 h 40"/>
                  <a:gd name="T8" fmla="*/ 26 w 43"/>
                  <a:gd name="T9" fmla="*/ 40 h 40"/>
                  <a:gd name="T10" fmla="*/ 0 w 43"/>
                  <a:gd name="T11" fmla="*/ 15 h 40"/>
                  <a:gd name="T12" fmla="*/ 0 60000 65536"/>
                  <a:gd name="T13" fmla="*/ 0 60000 65536"/>
                  <a:gd name="T14" fmla="*/ 0 60000 65536"/>
                  <a:gd name="T15" fmla="*/ 0 60000 65536"/>
                  <a:gd name="T16" fmla="*/ 0 60000 65536"/>
                  <a:gd name="T17" fmla="*/ 0 60000 65536"/>
                  <a:gd name="T18" fmla="*/ 0 w 43"/>
                  <a:gd name="T19" fmla="*/ 0 h 40"/>
                  <a:gd name="T20" fmla="*/ 43 w 4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3" h="40">
                    <a:moveTo>
                      <a:pt x="0" y="15"/>
                    </a:moveTo>
                    <a:lnTo>
                      <a:pt x="15" y="0"/>
                    </a:lnTo>
                    <a:lnTo>
                      <a:pt x="41" y="26"/>
                    </a:lnTo>
                    <a:lnTo>
                      <a:pt x="43" y="28"/>
                    </a:lnTo>
                    <a:lnTo>
                      <a:pt x="26" y="40"/>
                    </a:lnTo>
                    <a:lnTo>
                      <a:pt x="0" y="15"/>
                    </a:lnTo>
                    <a:close/>
                  </a:path>
                </a:pathLst>
              </a:custGeom>
              <a:noFill/>
              <a:ln w="9525">
                <a:noFill/>
                <a:round/>
                <a:headEnd/>
                <a:tailEnd/>
              </a:ln>
            </p:spPr>
            <p:txBody>
              <a:bodyPr>
                <a:prstTxWarp prst="textNoShape">
                  <a:avLst/>
                </a:prstTxWarp>
              </a:bodyPr>
              <a:lstStyle/>
              <a:p>
                <a:endParaRPr lang="en-US"/>
              </a:p>
            </p:txBody>
          </p:sp>
          <p:sp>
            <p:nvSpPr>
              <p:cNvPr id="73331" name="Freeform 603"/>
              <p:cNvSpPr>
                <a:spLocks/>
              </p:cNvSpPr>
              <p:nvPr/>
            </p:nvSpPr>
            <p:spPr bwMode="auto">
              <a:xfrm>
                <a:off x="5504" y="2308"/>
                <a:ext cx="8" cy="8"/>
              </a:xfrm>
              <a:custGeom>
                <a:avLst/>
                <a:gdLst>
                  <a:gd name="T0" fmla="*/ 0 w 37"/>
                  <a:gd name="T1" fmla="*/ 12 h 41"/>
                  <a:gd name="T2" fmla="*/ 17 w 37"/>
                  <a:gd name="T3" fmla="*/ 0 h 41"/>
                  <a:gd name="T4" fmla="*/ 37 w 37"/>
                  <a:gd name="T5" fmla="*/ 30 h 41"/>
                  <a:gd name="T6" fmla="*/ 37 w 37"/>
                  <a:gd name="T7" fmla="*/ 32 h 41"/>
                  <a:gd name="T8" fmla="*/ 20 w 37"/>
                  <a:gd name="T9" fmla="*/ 41 h 41"/>
                  <a:gd name="T10" fmla="*/ 0 w 37"/>
                  <a:gd name="T11" fmla="*/ 12 h 41"/>
                  <a:gd name="T12" fmla="*/ 0 60000 65536"/>
                  <a:gd name="T13" fmla="*/ 0 60000 65536"/>
                  <a:gd name="T14" fmla="*/ 0 60000 65536"/>
                  <a:gd name="T15" fmla="*/ 0 60000 65536"/>
                  <a:gd name="T16" fmla="*/ 0 60000 65536"/>
                  <a:gd name="T17" fmla="*/ 0 60000 65536"/>
                  <a:gd name="T18" fmla="*/ 0 w 37"/>
                  <a:gd name="T19" fmla="*/ 0 h 41"/>
                  <a:gd name="T20" fmla="*/ 37 w 37"/>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7" h="41">
                    <a:moveTo>
                      <a:pt x="0" y="12"/>
                    </a:moveTo>
                    <a:lnTo>
                      <a:pt x="17" y="0"/>
                    </a:lnTo>
                    <a:lnTo>
                      <a:pt x="37" y="30"/>
                    </a:lnTo>
                    <a:lnTo>
                      <a:pt x="37" y="32"/>
                    </a:lnTo>
                    <a:lnTo>
                      <a:pt x="20" y="41"/>
                    </a:lnTo>
                    <a:lnTo>
                      <a:pt x="0" y="12"/>
                    </a:lnTo>
                    <a:close/>
                  </a:path>
                </a:pathLst>
              </a:custGeom>
              <a:noFill/>
              <a:ln w="9525">
                <a:noFill/>
                <a:round/>
                <a:headEnd/>
                <a:tailEnd/>
              </a:ln>
            </p:spPr>
            <p:txBody>
              <a:bodyPr>
                <a:prstTxWarp prst="textNoShape">
                  <a:avLst/>
                </a:prstTxWarp>
              </a:bodyPr>
              <a:lstStyle/>
              <a:p>
                <a:endParaRPr lang="en-US"/>
              </a:p>
            </p:txBody>
          </p:sp>
          <p:sp>
            <p:nvSpPr>
              <p:cNvPr id="73332" name="Freeform 604"/>
              <p:cNvSpPr>
                <a:spLocks/>
              </p:cNvSpPr>
              <p:nvPr/>
            </p:nvSpPr>
            <p:spPr bwMode="auto">
              <a:xfrm>
                <a:off x="5508" y="2315"/>
                <a:ext cx="8" cy="8"/>
              </a:xfrm>
              <a:custGeom>
                <a:avLst/>
                <a:gdLst>
                  <a:gd name="T0" fmla="*/ 0 w 38"/>
                  <a:gd name="T1" fmla="*/ 9 h 43"/>
                  <a:gd name="T2" fmla="*/ 17 w 38"/>
                  <a:gd name="T3" fmla="*/ 0 h 43"/>
                  <a:gd name="T4" fmla="*/ 38 w 38"/>
                  <a:gd name="T5" fmla="*/ 35 h 43"/>
                  <a:gd name="T6" fmla="*/ 21 w 38"/>
                  <a:gd name="T7" fmla="*/ 43 h 43"/>
                  <a:gd name="T8" fmla="*/ 0 w 38"/>
                  <a:gd name="T9" fmla="*/ 9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0" y="9"/>
                    </a:moveTo>
                    <a:lnTo>
                      <a:pt x="17" y="0"/>
                    </a:lnTo>
                    <a:lnTo>
                      <a:pt x="38" y="35"/>
                    </a:lnTo>
                    <a:lnTo>
                      <a:pt x="21" y="43"/>
                    </a:lnTo>
                    <a:lnTo>
                      <a:pt x="0" y="9"/>
                    </a:lnTo>
                    <a:close/>
                  </a:path>
                </a:pathLst>
              </a:custGeom>
              <a:noFill/>
              <a:ln w="9525">
                <a:noFill/>
                <a:round/>
                <a:headEnd/>
                <a:tailEnd/>
              </a:ln>
            </p:spPr>
            <p:txBody>
              <a:bodyPr>
                <a:prstTxWarp prst="textNoShape">
                  <a:avLst/>
                </a:prstTxWarp>
              </a:bodyPr>
              <a:lstStyle/>
              <a:p>
                <a:endParaRPr lang="en-US"/>
              </a:p>
            </p:txBody>
          </p:sp>
          <p:sp>
            <p:nvSpPr>
              <p:cNvPr id="73333" name="Freeform 605"/>
              <p:cNvSpPr>
                <a:spLocks/>
              </p:cNvSpPr>
              <p:nvPr/>
            </p:nvSpPr>
            <p:spPr bwMode="auto">
              <a:xfrm>
                <a:off x="5513" y="2322"/>
                <a:ext cx="6" cy="8"/>
              </a:xfrm>
              <a:custGeom>
                <a:avLst/>
                <a:gdLst>
                  <a:gd name="T0" fmla="*/ 0 w 31"/>
                  <a:gd name="T1" fmla="*/ 8 h 43"/>
                  <a:gd name="T2" fmla="*/ 17 w 31"/>
                  <a:gd name="T3" fmla="*/ 0 h 43"/>
                  <a:gd name="T4" fmla="*/ 31 w 31"/>
                  <a:gd name="T5" fmla="*/ 37 h 43"/>
                  <a:gd name="T6" fmla="*/ 13 w 31"/>
                  <a:gd name="T7" fmla="*/ 43 h 43"/>
                  <a:gd name="T8" fmla="*/ 0 w 31"/>
                  <a:gd name="T9" fmla="*/ 8 h 43"/>
                  <a:gd name="T10" fmla="*/ 0 60000 65536"/>
                  <a:gd name="T11" fmla="*/ 0 60000 65536"/>
                  <a:gd name="T12" fmla="*/ 0 60000 65536"/>
                  <a:gd name="T13" fmla="*/ 0 60000 65536"/>
                  <a:gd name="T14" fmla="*/ 0 60000 65536"/>
                  <a:gd name="T15" fmla="*/ 0 w 31"/>
                  <a:gd name="T16" fmla="*/ 0 h 43"/>
                  <a:gd name="T17" fmla="*/ 31 w 31"/>
                  <a:gd name="T18" fmla="*/ 43 h 43"/>
                </a:gdLst>
                <a:ahLst/>
                <a:cxnLst>
                  <a:cxn ang="T10">
                    <a:pos x="T0" y="T1"/>
                  </a:cxn>
                  <a:cxn ang="T11">
                    <a:pos x="T2" y="T3"/>
                  </a:cxn>
                  <a:cxn ang="T12">
                    <a:pos x="T4" y="T5"/>
                  </a:cxn>
                  <a:cxn ang="T13">
                    <a:pos x="T6" y="T7"/>
                  </a:cxn>
                  <a:cxn ang="T14">
                    <a:pos x="T8" y="T9"/>
                  </a:cxn>
                </a:cxnLst>
                <a:rect l="T15" t="T16" r="T17" b="T18"/>
                <a:pathLst>
                  <a:path w="31" h="43">
                    <a:moveTo>
                      <a:pt x="0" y="8"/>
                    </a:moveTo>
                    <a:lnTo>
                      <a:pt x="17" y="0"/>
                    </a:lnTo>
                    <a:lnTo>
                      <a:pt x="31" y="37"/>
                    </a:lnTo>
                    <a:lnTo>
                      <a:pt x="13" y="43"/>
                    </a:lnTo>
                    <a:lnTo>
                      <a:pt x="0" y="8"/>
                    </a:lnTo>
                    <a:close/>
                  </a:path>
                </a:pathLst>
              </a:custGeom>
              <a:noFill/>
              <a:ln w="9525">
                <a:noFill/>
                <a:round/>
                <a:headEnd/>
                <a:tailEnd/>
              </a:ln>
            </p:spPr>
            <p:txBody>
              <a:bodyPr>
                <a:prstTxWarp prst="textNoShape">
                  <a:avLst/>
                </a:prstTxWarp>
              </a:bodyPr>
              <a:lstStyle/>
              <a:p>
                <a:endParaRPr lang="en-US"/>
              </a:p>
            </p:txBody>
          </p:sp>
          <p:sp>
            <p:nvSpPr>
              <p:cNvPr id="73334" name="Freeform 606"/>
              <p:cNvSpPr>
                <a:spLocks/>
              </p:cNvSpPr>
              <p:nvPr/>
            </p:nvSpPr>
            <p:spPr bwMode="auto">
              <a:xfrm>
                <a:off x="5515" y="2329"/>
                <a:ext cx="7" cy="9"/>
              </a:xfrm>
              <a:custGeom>
                <a:avLst/>
                <a:gdLst>
                  <a:gd name="T0" fmla="*/ 0 w 32"/>
                  <a:gd name="T1" fmla="*/ 6 h 46"/>
                  <a:gd name="T2" fmla="*/ 18 w 32"/>
                  <a:gd name="T3" fmla="*/ 0 h 46"/>
                  <a:gd name="T4" fmla="*/ 32 w 32"/>
                  <a:gd name="T5" fmla="*/ 38 h 46"/>
                  <a:gd name="T6" fmla="*/ 32 w 32"/>
                  <a:gd name="T7" fmla="*/ 40 h 46"/>
                  <a:gd name="T8" fmla="*/ 12 w 32"/>
                  <a:gd name="T9" fmla="*/ 46 h 46"/>
                  <a:gd name="T10" fmla="*/ 0 w 32"/>
                  <a:gd name="T11" fmla="*/ 6 h 46"/>
                  <a:gd name="T12" fmla="*/ 0 60000 65536"/>
                  <a:gd name="T13" fmla="*/ 0 60000 65536"/>
                  <a:gd name="T14" fmla="*/ 0 60000 65536"/>
                  <a:gd name="T15" fmla="*/ 0 60000 65536"/>
                  <a:gd name="T16" fmla="*/ 0 60000 65536"/>
                  <a:gd name="T17" fmla="*/ 0 60000 65536"/>
                  <a:gd name="T18" fmla="*/ 0 w 32"/>
                  <a:gd name="T19" fmla="*/ 0 h 46"/>
                  <a:gd name="T20" fmla="*/ 32 w 32"/>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32" h="46">
                    <a:moveTo>
                      <a:pt x="0" y="6"/>
                    </a:moveTo>
                    <a:lnTo>
                      <a:pt x="18" y="0"/>
                    </a:lnTo>
                    <a:lnTo>
                      <a:pt x="32" y="38"/>
                    </a:lnTo>
                    <a:lnTo>
                      <a:pt x="32" y="40"/>
                    </a:lnTo>
                    <a:lnTo>
                      <a:pt x="12" y="46"/>
                    </a:lnTo>
                    <a:lnTo>
                      <a:pt x="0" y="6"/>
                    </a:lnTo>
                    <a:close/>
                  </a:path>
                </a:pathLst>
              </a:custGeom>
              <a:noFill/>
              <a:ln w="9525">
                <a:noFill/>
                <a:round/>
                <a:headEnd/>
                <a:tailEnd/>
              </a:ln>
            </p:spPr>
            <p:txBody>
              <a:bodyPr>
                <a:prstTxWarp prst="textNoShape">
                  <a:avLst/>
                </a:prstTxWarp>
              </a:bodyPr>
              <a:lstStyle/>
              <a:p>
                <a:endParaRPr lang="en-US"/>
              </a:p>
            </p:txBody>
          </p:sp>
          <p:sp>
            <p:nvSpPr>
              <p:cNvPr id="73335" name="Freeform 607"/>
              <p:cNvSpPr>
                <a:spLocks/>
              </p:cNvSpPr>
              <p:nvPr/>
            </p:nvSpPr>
            <p:spPr bwMode="auto">
              <a:xfrm>
                <a:off x="5518" y="2337"/>
                <a:ext cx="8" cy="17"/>
              </a:xfrm>
              <a:custGeom>
                <a:avLst/>
                <a:gdLst>
                  <a:gd name="T0" fmla="*/ 0 w 41"/>
                  <a:gd name="T1" fmla="*/ 6 h 86"/>
                  <a:gd name="T2" fmla="*/ 20 w 41"/>
                  <a:gd name="T3" fmla="*/ 0 h 86"/>
                  <a:gd name="T4" fmla="*/ 41 w 41"/>
                  <a:gd name="T5" fmla="*/ 81 h 86"/>
                  <a:gd name="T6" fmla="*/ 20 w 41"/>
                  <a:gd name="T7" fmla="*/ 86 h 86"/>
                  <a:gd name="T8" fmla="*/ 0 w 41"/>
                  <a:gd name="T9" fmla="*/ 6 h 86"/>
                  <a:gd name="T10" fmla="*/ 0 60000 65536"/>
                  <a:gd name="T11" fmla="*/ 0 60000 65536"/>
                  <a:gd name="T12" fmla="*/ 0 60000 65536"/>
                  <a:gd name="T13" fmla="*/ 0 60000 65536"/>
                  <a:gd name="T14" fmla="*/ 0 60000 65536"/>
                  <a:gd name="T15" fmla="*/ 0 w 41"/>
                  <a:gd name="T16" fmla="*/ 0 h 86"/>
                  <a:gd name="T17" fmla="*/ 41 w 41"/>
                  <a:gd name="T18" fmla="*/ 86 h 86"/>
                </a:gdLst>
                <a:ahLst/>
                <a:cxnLst>
                  <a:cxn ang="T10">
                    <a:pos x="T0" y="T1"/>
                  </a:cxn>
                  <a:cxn ang="T11">
                    <a:pos x="T2" y="T3"/>
                  </a:cxn>
                  <a:cxn ang="T12">
                    <a:pos x="T4" y="T5"/>
                  </a:cxn>
                  <a:cxn ang="T13">
                    <a:pos x="T6" y="T7"/>
                  </a:cxn>
                  <a:cxn ang="T14">
                    <a:pos x="T8" y="T9"/>
                  </a:cxn>
                </a:cxnLst>
                <a:rect l="T15" t="T16" r="T17" b="T18"/>
                <a:pathLst>
                  <a:path w="41" h="86">
                    <a:moveTo>
                      <a:pt x="0" y="6"/>
                    </a:moveTo>
                    <a:lnTo>
                      <a:pt x="20" y="0"/>
                    </a:lnTo>
                    <a:lnTo>
                      <a:pt x="41" y="81"/>
                    </a:lnTo>
                    <a:lnTo>
                      <a:pt x="20" y="86"/>
                    </a:lnTo>
                    <a:lnTo>
                      <a:pt x="0" y="6"/>
                    </a:lnTo>
                    <a:close/>
                  </a:path>
                </a:pathLst>
              </a:custGeom>
              <a:noFill/>
              <a:ln w="9525">
                <a:noFill/>
                <a:round/>
                <a:headEnd/>
                <a:tailEnd/>
              </a:ln>
            </p:spPr>
            <p:txBody>
              <a:bodyPr>
                <a:prstTxWarp prst="textNoShape">
                  <a:avLst/>
                </a:prstTxWarp>
              </a:bodyPr>
              <a:lstStyle/>
              <a:p>
                <a:endParaRPr lang="en-US"/>
              </a:p>
            </p:txBody>
          </p:sp>
        </p:grpSp>
        <p:grpSp>
          <p:nvGrpSpPr>
            <p:cNvPr id="41077" name="Group 608"/>
            <p:cNvGrpSpPr>
              <a:grpSpLocks/>
            </p:cNvGrpSpPr>
            <p:nvPr/>
          </p:nvGrpSpPr>
          <p:grpSpPr bwMode="auto">
            <a:xfrm>
              <a:off x="4785" y="2353"/>
              <a:ext cx="843" cy="670"/>
              <a:chOff x="4785" y="2353"/>
              <a:chExt cx="843" cy="670"/>
            </a:xfrm>
          </p:grpSpPr>
          <p:sp>
            <p:nvSpPr>
              <p:cNvPr id="72936" name="Freeform 609"/>
              <p:cNvSpPr>
                <a:spLocks/>
              </p:cNvSpPr>
              <p:nvPr/>
            </p:nvSpPr>
            <p:spPr bwMode="auto">
              <a:xfrm>
                <a:off x="5522" y="2353"/>
                <a:ext cx="8" cy="18"/>
              </a:xfrm>
              <a:custGeom>
                <a:avLst/>
                <a:gdLst>
                  <a:gd name="T0" fmla="*/ 0 w 41"/>
                  <a:gd name="T1" fmla="*/ 5 h 89"/>
                  <a:gd name="T2" fmla="*/ 21 w 41"/>
                  <a:gd name="T3" fmla="*/ 0 h 89"/>
                  <a:gd name="T4" fmla="*/ 41 w 41"/>
                  <a:gd name="T5" fmla="*/ 84 h 89"/>
                  <a:gd name="T6" fmla="*/ 21 w 41"/>
                  <a:gd name="T7" fmla="*/ 89 h 89"/>
                  <a:gd name="T8" fmla="*/ 0 w 41"/>
                  <a:gd name="T9" fmla="*/ 5 h 89"/>
                  <a:gd name="T10" fmla="*/ 0 60000 65536"/>
                  <a:gd name="T11" fmla="*/ 0 60000 65536"/>
                  <a:gd name="T12" fmla="*/ 0 60000 65536"/>
                  <a:gd name="T13" fmla="*/ 0 60000 65536"/>
                  <a:gd name="T14" fmla="*/ 0 60000 65536"/>
                  <a:gd name="T15" fmla="*/ 0 w 41"/>
                  <a:gd name="T16" fmla="*/ 0 h 89"/>
                  <a:gd name="T17" fmla="*/ 41 w 41"/>
                  <a:gd name="T18" fmla="*/ 89 h 89"/>
                </a:gdLst>
                <a:ahLst/>
                <a:cxnLst>
                  <a:cxn ang="T10">
                    <a:pos x="T0" y="T1"/>
                  </a:cxn>
                  <a:cxn ang="T11">
                    <a:pos x="T2" y="T3"/>
                  </a:cxn>
                  <a:cxn ang="T12">
                    <a:pos x="T4" y="T5"/>
                  </a:cxn>
                  <a:cxn ang="T13">
                    <a:pos x="T6" y="T7"/>
                  </a:cxn>
                  <a:cxn ang="T14">
                    <a:pos x="T8" y="T9"/>
                  </a:cxn>
                </a:cxnLst>
                <a:rect l="T15" t="T16" r="T17" b="T18"/>
                <a:pathLst>
                  <a:path w="41" h="89">
                    <a:moveTo>
                      <a:pt x="0" y="5"/>
                    </a:moveTo>
                    <a:lnTo>
                      <a:pt x="21" y="0"/>
                    </a:lnTo>
                    <a:lnTo>
                      <a:pt x="41" y="84"/>
                    </a:lnTo>
                    <a:lnTo>
                      <a:pt x="21" y="89"/>
                    </a:lnTo>
                    <a:lnTo>
                      <a:pt x="0" y="5"/>
                    </a:lnTo>
                    <a:close/>
                  </a:path>
                </a:pathLst>
              </a:custGeom>
              <a:noFill/>
              <a:ln w="9525">
                <a:noFill/>
                <a:round/>
                <a:headEnd/>
                <a:tailEnd/>
              </a:ln>
            </p:spPr>
            <p:txBody>
              <a:bodyPr>
                <a:prstTxWarp prst="textNoShape">
                  <a:avLst/>
                </a:prstTxWarp>
              </a:bodyPr>
              <a:lstStyle/>
              <a:p>
                <a:endParaRPr lang="en-US"/>
              </a:p>
            </p:txBody>
          </p:sp>
          <p:sp>
            <p:nvSpPr>
              <p:cNvPr id="72937" name="Freeform 610"/>
              <p:cNvSpPr>
                <a:spLocks/>
              </p:cNvSpPr>
              <p:nvPr/>
            </p:nvSpPr>
            <p:spPr bwMode="auto">
              <a:xfrm>
                <a:off x="5526" y="2370"/>
                <a:ext cx="5" cy="9"/>
              </a:xfrm>
              <a:custGeom>
                <a:avLst/>
                <a:gdLst>
                  <a:gd name="T0" fmla="*/ 0 w 28"/>
                  <a:gd name="T1" fmla="*/ 5 h 46"/>
                  <a:gd name="T2" fmla="*/ 20 w 28"/>
                  <a:gd name="T3" fmla="*/ 0 h 46"/>
                  <a:gd name="T4" fmla="*/ 28 w 28"/>
                  <a:gd name="T5" fmla="*/ 40 h 46"/>
                  <a:gd name="T6" fmla="*/ 9 w 28"/>
                  <a:gd name="T7" fmla="*/ 46 h 46"/>
                  <a:gd name="T8" fmla="*/ 0 w 28"/>
                  <a:gd name="T9" fmla="*/ 5 h 46"/>
                  <a:gd name="T10" fmla="*/ 0 60000 65536"/>
                  <a:gd name="T11" fmla="*/ 0 60000 65536"/>
                  <a:gd name="T12" fmla="*/ 0 60000 65536"/>
                  <a:gd name="T13" fmla="*/ 0 60000 65536"/>
                  <a:gd name="T14" fmla="*/ 0 60000 65536"/>
                  <a:gd name="T15" fmla="*/ 0 w 28"/>
                  <a:gd name="T16" fmla="*/ 0 h 46"/>
                  <a:gd name="T17" fmla="*/ 28 w 28"/>
                  <a:gd name="T18" fmla="*/ 46 h 46"/>
                </a:gdLst>
                <a:ahLst/>
                <a:cxnLst>
                  <a:cxn ang="T10">
                    <a:pos x="T0" y="T1"/>
                  </a:cxn>
                  <a:cxn ang="T11">
                    <a:pos x="T2" y="T3"/>
                  </a:cxn>
                  <a:cxn ang="T12">
                    <a:pos x="T4" y="T5"/>
                  </a:cxn>
                  <a:cxn ang="T13">
                    <a:pos x="T6" y="T7"/>
                  </a:cxn>
                  <a:cxn ang="T14">
                    <a:pos x="T8" y="T9"/>
                  </a:cxn>
                </a:cxnLst>
                <a:rect l="T15" t="T16" r="T17" b="T18"/>
                <a:pathLst>
                  <a:path w="28" h="46">
                    <a:moveTo>
                      <a:pt x="0" y="5"/>
                    </a:moveTo>
                    <a:lnTo>
                      <a:pt x="20" y="0"/>
                    </a:lnTo>
                    <a:lnTo>
                      <a:pt x="28" y="40"/>
                    </a:lnTo>
                    <a:lnTo>
                      <a:pt x="9" y="46"/>
                    </a:lnTo>
                    <a:lnTo>
                      <a:pt x="0" y="5"/>
                    </a:lnTo>
                    <a:close/>
                  </a:path>
                </a:pathLst>
              </a:custGeom>
              <a:noFill/>
              <a:ln w="9525">
                <a:noFill/>
                <a:round/>
                <a:headEnd/>
                <a:tailEnd/>
              </a:ln>
            </p:spPr>
            <p:txBody>
              <a:bodyPr>
                <a:prstTxWarp prst="textNoShape">
                  <a:avLst/>
                </a:prstTxWarp>
              </a:bodyPr>
              <a:lstStyle/>
              <a:p>
                <a:endParaRPr lang="en-US"/>
              </a:p>
            </p:txBody>
          </p:sp>
          <p:sp>
            <p:nvSpPr>
              <p:cNvPr id="72938" name="Freeform 611"/>
              <p:cNvSpPr>
                <a:spLocks/>
              </p:cNvSpPr>
              <p:nvPr/>
            </p:nvSpPr>
            <p:spPr bwMode="auto">
              <a:xfrm>
                <a:off x="5528" y="2378"/>
                <a:ext cx="6" cy="9"/>
              </a:xfrm>
              <a:custGeom>
                <a:avLst/>
                <a:gdLst>
                  <a:gd name="T0" fmla="*/ 0 w 31"/>
                  <a:gd name="T1" fmla="*/ 6 h 43"/>
                  <a:gd name="T2" fmla="*/ 19 w 31"/>
                  <a:gd name="T3" fmla="*/ 0 h 43"/>
                  <a:gd name="T4" fmla="*/ 31 w 31"/>
                  <a:gd name="T5" fmla="*/ 38 h 43"/>
                  <a:gd name="T6" fmla="*/ 11 w 31"/>
                  <a:gd name="T7" fmla="*/ 43 h 43"/>
                  <a:gd name="T8" fmla="*/ 0 w 31"/>
                  <a:gd name="T9" fmla="*/ 6 h 43"/>
                  <a:gd name="T10" fmla="*/ 0 60000 65536"/>
                  <a:gd name="T11" fmla="*/ 0 60000 65536"/>
                  <a:gd name="T12" fmla="*/ 0 60000 65536"/>
                  <a:gd name="T13" fmla="*/ 0 60000 65536"/>
                  <a:gd name="T14" fmla="*/ 0 60000 65536"/>
                  <a:gd name="T15" fmla="*/ 0 w 31"/>
                  <a:gd name="T16" fmla="*/ 0 h 43"/>
                  <a:gd name="T17" fmla="*/ 31 w 31"/>
                  <a:gd name="T18" fmla="*/ 43 h 43"/>
                </a:gdLst>
                <a:ahLst/>
                <a:cxnLst>
                  <a:cxn ang="T10">
                    <a:pos x="T0" y="T1"/>
                  </a:cxn>
                  <a:cxn ang="T11">
                    <a:pos x="T2" y="T3"/>
                  </a:cxn>
                  <a:cxn ang="T12">
                    <a:pos x="T4" y="T5"/>
                  </a:cxn>
                  <a:cxn ang="T13">
                    <a:pos x="T6" y="T7"/>
                  </a:cxn>
                  <a:cxn ang="T14">
                    <a:pos x="T8" y="T9"/>
                  </a:cxn>
                </a:cxnLst>
                <a:rect l="T15" t="T16" r="T17" b="T18"/>
                <a:pathLst>
                  <a:path w="31" h="43">
                    <a:moveTo>
                      <a:pt x="0" y="6"/>
                    </a:moveTo>
                    <a:lnTo>
                      <a:pt x="19" y="0"/>
                    </a:lnTo>
                    <a:lnTo>
                      <a:pt x="31" y="38"/>
                    </a:lnTo>
                    <a:lnTo>
                      <a:pt x="11" y="43"/>
                    </a:lnTo>
                    <a:lnTo>
                      <a:pt x="0" y="6"/>
                    </a:lnTo>
                    <a:close/>
                  </a:path>
                </a:pathLst>
              </a:custGeom>
              <a:noFill/>
              <a:ln w="9525">
                <a:noFill/>
                <a:round/>
                <a:headEnd/>
                <a:tailEnd/>
              </a:ln>
            </p:spPr>
            <p:txBody>
              <a:bodyPr>
                <a:prstTxWarp prst="textNoShape">
                  <a:avLst/>
                </a:prstTxWarp>
              </a:bodyPr>
              <a:lstStyle/>
              <a:p>
                <a:endParaRPr lang="en-US"/>
              </a:p>
            </p:txBody>
          </p:sp>
          <p:sp>
            <p:nvSpPr>
              <p:cNvPr id="72939" name="Freeform 612"/>
              <p:cNvSpPr>
                <a:spLocks/>
              </p:cNvSpPr>
              <p:nvPr/>
            </p:nvSpPr>
            <p:spPr bwMode="auto">
              <a:xfrm>
                <a:off x="5530" y="2386"/>
                <a:ext cx="6" cy="8"/>
              </a:xfrm>
              <a:custGeom>
                <a:avLst/>
                <a:gdLst>
                  <a:gd name="T0" fmla="*/ 0 w 32"/>
                  <a:gd name="T1" fmla="*/ 5 h 43"/>
                  <a:gd name="T2" fmla="*/ 20 w 32"/>
                  <a:gd name="T3" fmla="*/ 0 h 43"/>
                  <a:gd name="T4" fmla="*/ 32 w 32"/>
                  <a:gd name="T5" fmla="*/ 37 h 43"/>
                  <a:gd name="T6" fmla="*/ 15 w 32"/>
                  <a:gd name="T7" fmla="*/ 43 h 43"/>
                  <a:gd name="T8" fmla="*/ 0 w 32"/>
                  <a:gd name="T9" fmla="*/ 5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0" y="5"/>
                    </a:moveTo>
                    <a:lnTo>
                      <a:pt x="20" y="0"/>
                    </a:lnTo>
                    <a:lnTo>
                      <a:pt x="32" y="37"/>
                    </a:lnTo>
                    <a:lnTo>
                      <a:pt x="15" y="43"/>
                    </a:lnTo>
                    <a:lnTo>
                      <a:pt x="0" y="5"/>
                    </a:lnTo>
                    <a:close/>
                  </a:path>
                </a:pathLst>
              </a:custGeom>
              <a:noFill/>
              <a:ln w="9525">
                <a:noFill/>
                <a:round/>
                <a:headEnd/>
                <a:tailEnd/>
              </a:ln>
            </p:spPr>
            <p:txBody>
              <a:bodyPr>
                <a:prstTxWarp prst="textNoShape">
                  <a:avLst/>
                </a:prstTxWarp>
              </a:bodyPr>
              <a:lstStyle/>
              <a:p>
                <a:endParaRPr lang="en-US"/>
              </a:p>
            </p:txBody>
          </p:sp>
          <p:sp>
            <p:nvSpPr>
              <p:cNvPr id="72940" name="Freeform 613"/>
              <p:cNvSpPr>
                <a:spLocks/>
              </p:cNvSpPr>
              <p:nvPr/>
            </p:nvSpPr>
            <p:spPr bwMode="auto">
              <a:xfrm>
                <a:off x="5533" y="2393"/>
                <a:ext cx="6" cy="8"/>
              </a:xfrm>
              <a:custGeom>
                <a:avLst/>
                <a:gdLst>
                  <a:gd name="T0" fmla="*/ 0 w 30"/>
                  <a:gd name="T1" fmla="*/ 6 h 40"/>
                  <a:gd name="T2" fmla="*/ 17 w 30"/>
                  <a:gd name="T3" fmla="*/ 0 h 40"/>
                  <a:gd name="T4" fmla="*/ 30 w 30"/>
                  <a:gd name="T5" fmla="*/ 32 h 40"/>
                  <a:gd name="T6" fmla="*/ 13 w 30"/>
                  <a:gd name="T7" fmla="*/ 40 h 40"/>
                  <a:gd name="T8" fmla="*/ 0 w 30"/>
                  <a:gd name="T9" fmla="*/ 6 h 40"/>
                  <a:gd name="T10" fmla="*/ 0 60000 65536"/>
                  <a:gd name="T11" fmla="*/ 0 60000 65536"/>
                  <a:gd name="T12" fmla="*/ 0 60000 65536"/>
                  <a:gd name="T13" fmla="*/ 0 60000 65536"/>
                  <a:gd name="T14" fmla="*/ 0 60000 65536"/>
                  <a:gd name="T15" fmla="*/ 0 w 30"/>
                  <a:gd name="T16" fmla="*/ 0 h 40"/>
                  <a:gd name="T17" fmla="*/ 30 w 30"/>
                  <a:gd name="T18" fmla="*/ 40 h 40"/>
                </a:gdLst>
                <a:ahLst/>
                <a:cxnLst>
                  <a:cxn ang="T10">
                    <a:pos x="T0" y="T1"/>
                  </a:cxn>
                  <a:cxn ang="T11">
                    <a:pos x="T2" y="T3"/>
                  </a:cxn>
                  <a:cxn ang="T12">
                    <a:pos x="T4" y="T5"/>
                  </a:cxn>
                  <a:cxn ang="T13">
                    <a:pos x="T6" y="T7"/>
                  </a:cxn>
                  <a:cxn ang="T14">
                    <a:pos x="T8" y="T9"/>
                  </a:cxn>
                </a:cxnLst>
                <a:rect l="T15" t="T16" r="T17" b="T18"/>
                <a:pathLst>
                  <a:path w="30" h="40">
                    <a:moveTo>
                      <a:pt x="0" y="6"/>
                    </a:moveTo>
                    <a:lnTo>
                      <a:pt x="17" y="0"/>
                    </a:lnTo>
                    <a:lnTo>
                      <a:pt x="30" y="32"/>
                    </a:lnTo>
                    <a:lnTo>
                      <a:pt x="13" y="40"/>
                    </a:lnTo>
                    <a:lnTo>
                      <a:pt x="0" y="6"/>
                    </a:lnTo>
                    <a:close/>
                  </a:path>
                </a:pathLst>
              </a:custGeom>
              <a:noFill/>
              <a:ln w="9525">
                <a:noFill/>
                <a:round/>
                <a:headEnd/>
                <a:tailEnd/>
              </a:ln>
            </p:spPr>
            <p:txBody>
              <a:bodyPr>
                <a:prstTxWarp prst="textNoShape">
                  <a:avLst/>
                </a:prstTxWarp>
              </a:bodyPr>
              <a:lstStyle/>
              <a:p>
                <a:endParaRPr lang="en-US"/>
              </a:p>
            </p:txBody>
          </p:sp>
          <p:sp>
            <p:nvSpPr>
              <p:cNvPr id="72941" name="Freeform 614"/>
              <p:cNvSpPr>
                <a:spLocks/>
              </p:cNvSpPr>
              <p:nvPr/>
            </p:nvSpPr>
            <p:spPr bwMode="auto">
              <a:xfrm>
                <a:off x="5535" y="2399"/>
                <a:ext cx="7" cy="8"/>
              </a:xfrm>
              <a:custGeom>
                <a:avLst/>
                <a:gdLst>
                  <a:gd name="T0" fmla="*/ 0 w 35"/>
                  <a:gd name="T1" fmla="*/ 8 h 40"/>
                  <a:gd name="T2" fmla="*/ 17 w 35"/>
                  <a:gd name="T3" fmla="*/ 0 h 40"/>
                  <a:gd name="T4" fmla="*/ 35 w 35"/>
                  <a:gd name="T5" fmla="*/ 28 h 40"/>
                  <a:gd name="T6" fmla="*/ 21 w 35"/>
                  <a:gd name="T7" fmla="*/ 40 h 40"/>
                  <a:gd name="T8" fmla="*/ 17 w 35"/>
                  <a:gd name="T9" fmla="*/ 40 h 40"/>
                  <a:gd name="T10" fmla="*/ 0 w 35"/>
                  <a:gd name="T11" fmla="*/ 8 h 40"/>
                  <a:gd name="T12" fmla="*/ 0 60000 65536"/>
                  <a:gd name="T13" fmla="*/ 0 60000 65536"/>
                  <a:gd name="T14" fmla="*/ 0 60000 65536"/>
                  <a:gd name="T15" fmla="*/ 0 60000 65536"/>
                  <a:gd name="T16" fmla="*/ 0 60000 65536"/>
                  <a:gd name="T17" fmla="*/ 0 60000 65536"/>
                  <a:gd name="T18" fmla="*/ 0 w 35"/>
                  <a:gd name="T19" fmla="*/ 0 h 40"/>
                  <a:gd name="T20" fmla="*/ 35 w 3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35" h="40">
                    <a:moveTo>
                      <a:pt x="0" y="8"/>
                    </a:moveTo>
                    <a:lnTo>
                      <a:pt x="17" y="0"/>
                    </a:lnTo>
                    <a:lnTo>
                      <a:pt x="35" y="28"/>
                    </a:lnTo>
                    <a:lnTo>
                      <a:pt x="21" y="40"/>
                    </a:lnTo>
                    <a:lnTo>
                      <a:pt x="17" y="40"/>
                    </a:lnTo>
                    <a:lnTo>
                      <a:pt x="0" y="8"/>
                    </a:lnTo>
                    <a:close/>
                  </a:path>
                </a:pathLst>
              </a:custGeom>
              <a:noFill/>
              <a:ln w="9525">
                <a:noFill/>
                <a:round/>
                <a:headEnd/>
                <a:tailEnd/>
              </a:ln>
            </p:spPr>
            <p:txBody>
              <a:bodyPr>
                <a:prstTxWarp prst="textNoShape">
                  <a:avLst/>
                </a:prstTxWarp>
              </a:bodyPr>
              <a:lstStyle/>
              <a:p>
                <a:endParaRPr lang="en-US"/>
              </a:p>
            </p:txBody>
          </p:sp>
          <p:sp>
            <p:nvSpPr>
              <p:cNvPr id="72942" name="Freeform 615"/>
              <p:cNvSpPr>
                <a:spLocks/>
              </p:cNvSpPr>
              <p:nvPr/>
            </p:nvSpPr>
            <p:spPr bwMode="auto">
              <a:xfrm>
                <a:off x="5540" y="2405"/>
                <a:ext cx="7" cy="8"/>
              </a:xfrm>
              <a:custGeom>
                <a:avLst/>
                <a:gdLst>
                  <a:gd name="T0" fmla="*/ 0 w 37"/>
                  <a:gd name="T1" fmla="*/ 12 h 38"/>
                  <a:gd name="T2" fmla="*/ 14 w 37"/>
                  <a:gd name="T3" fmla="*/ 0 h 38"/>
                  <a:gd name="T4" fmla="*/ 37 w 37"/>
                  <a:gd name="T5" fmla="*/ 26 h 38"/>
                  <a:gd name="T6" fmla="*/ 22 w 37"/>
                  <a:gd name="T7" fmla="*/ 38 h 38"/>
                  <a:gd name="T8" fmla="*/ 20 w 37"/>
                  <a:gd name="T9" fmla="*/ 38 h 38"/>
                  <a:gd name="T10" fmla="*/ 0 w 37"/>
                  <a:gd name="T11" fmla="*/ 12 h 38"/>
                  <a:gd name="T12" fmla="*/ 0 60000 65536"/>
                  <a:gd name="T13" fmla="*/ 0 60000 65536"/>
                  <a:gd name="T14" fmla="*/ 0 60000 65536"/>
                  <a:gd name="T15" fmla="*/ 0 60000 65536"/>
                  <a:gd name="T16" fmla="*/ 0 60000 65536"/>
                  <a:gd name="T17" fmla="*/ 0 60000 65536"/>
                  <a:gd name="T18" fmla="*/ 0 w 37"/>
                  <a:gd name="T19" fmla="*/ 0 h 38"/>
                  <a:gd name="T20" fmla="*/ 37 w 3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7" h="38">
                    <a:moveTo>
                      <a:pt x="0" y="12"/>
                    </a:moveTo>
                    <a:lnTo>
                      <a:pt x="14" y="0"/>
                    </a:lnTo>
                    <a:lnTo>
                      <a:pt x="37" y="26"/>
                    </a:lnTo>
                    <a:lnTo>
                      <a:pt x="22" y="38"/>
                    </a:lnTo>
                    <a:lnTo>
                      <a:pt x="20" y="38"/>
                    </a:lnTo>
                    <a:lnTo>
                      <a:pt x="0" y="12"/>
                    </a:lnTo>
                    <a:close/>
                  </a:path>
                </a:pathLst>
              </a:custGeom>
              <a:noFill/>
              <a:ln w="9525">
                <a:noFill/>
                <a:round/>
                <a:headEnd/>
                <a:tailEnd/>
              </a:ln>
            </p:spPr>
            <p:txBody>
              <a:bodyPr>
                <a:prstTxWarp prst="textNoShape">
                  <a:avLst/>
                </a:prstTxWarp>
              </a:bodyPr>
              <a:lstStyle/>
              <a:p>
                <a:endParaRPr lang="en-US"/>
              </a:p>
            </p:txBody>
          </p:sp>
          <p:sp>
            <p:nvSpPr>
              <p:cNvPr id="72943" name="Freeform 616"/>
              <p:cNvSpPr>
                <a:spLocks/>
              </p:cNvSpPr>
              <p:nvPr/>
            </p:nvSpPr>
            <p:spPr bwMode="auto">
              <a:xfrm>
                <a:off x="5544" y="2410"/>
                <a:ext cx="8" cy="8"/>
              </a:xfrm>
              <a:custGeom>
                <a:avLst/>
                <a:gdLst>
                  <a:gd name="T0" fmla="*/ 0 w 38"/>
                  <a:gd name="T1" fmla="*/ 12 h 38"/>
                  <a:gd name="T2" fmla="*/ 15 w 38"/>
                  <a:gd name="T3" fmla="*/ 0 h 38"/>
                  <a:gd name="T4" fmla="*/ 38 w 38"/>
                  <a:gd name="T5" fmla="*/ 23 h 38"/>
                  <a:gd name="T6" fmla="*/ 24 w 38"/>
                  <a:gd name="T7" fmla="*/ 38 h 38"/>
                  <a:gd name="T8" fmla="*/ 0 w 38"/>
                  <a:gd name="T9" fmla="*/ 12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0" y="12"/>
                    </a:moveTo>
                    <a:lnTo>
                      <a:pt x="15" y="0"/>
                    </a:lnTo>
                    <a:lnTo>
                      <a:pt x="38" y="23"/>
                    </a:lnTo>
                    <a:lnTo>
                      <a:pt x="24" y="38"/>
                    </a:lnTo>
                    <a:lnTo>
                      <a:pt x="0" y="12"/>
                    </a:lnTo>
                    <a:close/>
                  </a:path>
                </a:pathLst>
              </a:custGeom>
              <a:noFill/>
              <a:ln w="9525">
                <a:noFill/>
                <a:round/>
                <a:headEnd/>
                <a:tailEnd/>
              </a:ln>
            </p:spPr>
            <p:txBody>
              <a:bodyPr>
                <a:prstTxWarp prst="textNoShape">
                  <a:avLst/>
                </a:prstTxWarp>
              </a:bodyPr>
              <a:lstStyle/>
              <a:p>
                <a:endParaRPr lang="en-US"/>
              </a:p>
            </p:txBody>
          </p:sp>
          <p:sp>
            <p:nvSpPr>
              <p:cNvPr id="72944" name="Freeform 617"/>
              <p:cNvSpPr>
                <a:spLocks/>
              </p:cNvSpPr>
              <p:nvPr/>
            </p:nvSpPr>
            <p:spPr bwMode="auto">
              <a:xfrm>
                <a:off x="5549" y="2415"/>
                <a:ext cx="8" cy="8"/>
              </a:xfrm>
              <a:custGeom>
                <a:avLst/>
                <a:gdLst>
                  <a:gd name="T0" fmla="*/ 0 w 43"/>
                  <a:gd name="T1" fmla="*/ 15 h 41"/>
                  <a:gd name="T2" fmla="*/ 14 w 43"/>
                  <a:gd name="T3" fmla="*/ 0 h 41"/>
                  <a:gd name="T4" fmla="*/ 43 w 43"/>
                  <a:gd name="T5" fmla="*/ 26 h 41"/>
                  <a:gd name="T6" fmla="*/ 29 w 43"/>
                  <a:gd name="T7" fmla="*/ 41 h 41"/>
                  <a:gd name="T8" fmla="*/ 0 w 43"/>
                  <a:gd name="T9" fmla="*/ 15 h 41"/>
                  <a:gd name="T10" fmla="*/ 0 60000 65536"/>
                  <a:gd name="T11" fmla="*/ 0 60000 65536"/>
                  <a:gd name="T12" fmla="*/ 0 60000 65536"/>
                  <a:gd name="T13" fmla="*/ 0 60000 65536"/>
                  <a:gd name="T14" fmla="*/ 0 60000 65536"/>
                  <a:gd name="T15" fmla="*/ 0 w 43"/>
                  <a:gd name="T16" fmla="*/ 0 h 41"/>
                  <a:gd name="T17" fmla="*/ 43 w 43"/>
                  <a:gd name="T18" fmla="*/ 41 h 41"/>
                </a:gdLst>
                <a:ahLst/>
                <a:cxnLst>
                  <a:cxn ang="T10">
                    <a:pos x="T0" y="T1"/>
                  </a:cxn>
                  <a:cxn ang="T11">
                    <a:pos x="T2" y="T3"/>
                  </a:cxn>
                  <a:cxn ang="T12">
                    <a:pos x="T4" y="T5"/>
                  </a:cxn>
                  <a:cxn ang="T13">
                    <a:pos x="T6" y="T7"/>
                  </a:cxn>
                  <a:cxn ang="T14">
                    <a:pos x="T8" y="T9"/>
                  </a:cxn>
                </a:cxnLst>
                <a:rect l="T15" t="T16" r="T17" b="T18"/>
                <a:pathLst>
                  <a:path w="43" h="41">
                    <a:moveTo>
                      <a:pt x="0" y="15"/>
                    </a:moveTo>
                    <a:lnTo>
                      <a:pt x="14" y="0"/>
                    </a:lnTo>
                    <a:lnTo>
                      <a:pt x="43" y="26"/>
                    </a:lnTo>
                    <a:lnTo>
                      <a:pt x="29" y="41"/>
                    </a:lnTo>
                    <a:lnTo>
                      <a:pt x="0" y="15"/>
                    </a:lnTo>
                    <a:close/>
                  </a:path>
                </a:pathLst>
              </a:custGeom>
              <a:noFill/>
              <a:ln w="9525">
                <a:noFill/>
                <a:round/>
                <a:headEnd/>
                <a:tailEnd/>
              </a:ln>
            </p:spPr>
            <p:txBody>
              <a:bodyPr>
                <a:prstTxWarp prst="textNoShape">
                  <a:avLst/>
                </a:prstTxWarp>
              </a:bodyPr>
              <a:lstStyle/>
              <a:p>
                <a:endParaRPr lang="en-US"/>
              </a:p>
            </p:txBody>
          </p:sp>
          <p:sp>
            <p:nvSpPr>
              <p:cNvPr id="72945" name="Freeform 618"/>
              <p:cNvSpPr>
                <a:spLocks/>
              </p:cNvSpPr>
              <p:nvPr/>
            </p:nvSpPr>
            <p:spPr bwMode="auto">
              <a:xfrm>
                <a:off x="5555" y="2420"/>
                <a:ext cx="9" cy="9"/>
              </a:xfrm>
              <a:custGeom>
                <a:avLst/>
                <a:gdLst>
                  <a:gd name="T0" fmla="*/ 0 w 46"/>
                  <a:gd name="T1" fmla="*/ 15 h 47"/>
                  <a:gd name="T2" fmla="*/ 14 w 46"/>
                  <a:gd name="T3" fmla="*/ 0 h 47"/>
                  <a:gd name="T4" fmla="*/ 46 w 46"/>
                  <a:gd name="T5" fmla="*/ 32 h 47"/>
                  <a:gd name="T6" fmla="*/ 31 w 46"/>
                  <a:gd name="T7" fmla="*/ 47 h 47"/>
                  <a:gd name="T8" fmla="*/ 0 w 46"/>
                  <a:gd name="T9" fmla="*/ 15 h 47"/>
                  <a:gd name="T10" fmla="*/ 0 60000 65536"/>
                  <a:gd name="T11" fmla="*/ 0 60000 65536"/>
                  <a:gd name="T12" fmla="*/ 0 60000 65536"/>
                  <a:gd name="T13" fmla="*/ 0 60000 65536"/>
                  <a:gd name="T14" fmla="*/ 0 60000 65536"/>
                  <a:gd name="T15" fmla="*/ 0 w 46"/>
                  <a:gd name="T16" fmla="*/ 0 h 47"/>
                  <a:gd name="T17" fmla="*/ 46 w 46"/>
                  <a:gd name="T18" fmla="*/ 47 h 47"/>
                </a:gdLst>
                <a:ahLst/>
                <a:cxnLst>
                  <a:cxn ang="T10">
                    <a:pos x="T0" y="T1"/>
                  </a:cxn>
                  <a:cxn ang="T11">
                    <a:pos x="T2" y="T3"/>
                  </a:cxn>
                  <a:cxn ang="T12">
                    <a:pos x="T4" y="T5"/>
                  </a:cxn>
                  <a:cxn ang="T13">
                    <a:pos x="T6" y="T7"/>
                  </a:cxn>
                  <a:cxn ang="T14">
                    <a:pos x="T8" y="T9"/>
                  </a:cxn>
                </a:cxnLst>
                <a:rect l="T15" t="T16" r="T17" b="T18"/>
                <a:pathLst>
                  <a:path w="46" h="47">
                    <a:moveTo>
                      <a:pt x="0" y="15"/>
                    </a:moveTo>
                    <a:lnTo>
                      <a:pt x="14" y="0"/>
                    </a:lnTo>
                    <a:lnTo>
                      <a:pt x="46" y="32"/>
                    </a:lnTo>
                    <a:lnTo>
                      <a:pt x="31" y="47"/>
                    </a:lnTo>
                    <a:lnTo>
                      <a:pt x="0" y="15"/>
                    </a:lnTo>
                    <a:close/>
                  </a:path>
                </a:pathLst>
              </a:custGeom>
              <a:noFill/>
              <a:ln w="9525">
                <a:noFill/>
                <a:round/>
                <a:headEnd/>
                <a:tailEnd/>
              </a:ln>
            </p:spPr>
            <p:txBody>
              <a:bodyPr>
                <a:prstTxWarp prst="textNoShape">
                  <a:avLst/>
                </a:prstTxWarp>
              </a:bodyPr>
              <a:lstStyle/>
              <a:p>
                <a:endParaRPr lang="en-US"/>
              </a:p>
            </p:txBody>
          </p:sp>
          <p:sp>
            <p:nvSpPr>
              <p:cNvPr id="72946" name="Freeform 619"/>
              <p:cNvSpPr>
                <a:spLocks/>
              </p:cNvSpPr>
              <p:nvPr/>
            </p:nvSpPr>
            <p:spPr bwMode="auto">
              <a:xfrm>
                <a:off x="5561" y="2426"/>
                <a:ext cx="9" cy="9"/>
              </a:xfrm>
              <a:custGeom>
                <a:avLst/>
                <a:gdLst>
                  <a:gd name="T0" fmla="*/ 0 w 47"/>
                  <a:gd name="T1" fmla="*/ 15 h 43"/>
                  <a:gd name="T2" fmla="*/ 15 w 47"/>
                  <a:gd name="T3" fmla="*/ 0 h 43"/>
                  <a:gd name="T4" fmla="*/ 47 w 47"/>
                  <a:gd name="T5" fmla="*/ 28 h 43"/>
                  <a:gd name="T6" fmla="*/ 32 w 47"/>
                  <a:gd name="T7" fmla="*/ 43 h 43"/>
                  <a:gd name="T8" fmla="*/ 0 w 47"/>
                  <a:gd name="T9" fmla="*/ 15 h 43"/>
                  <a:gd name="T10" fmla="*/ 0 60000 65536"/>
                  <a:gd name="T11" fmla="*/ 0 60000 65536"/>
                  <a:gd name="T12" fmla="*/ 0 60000 65536"/>
                  <a:gd name="T13" fmla="*/ 0 60000 65536"/>
                  <a:gd name="T14" fmla="*/ 0 60000 65536"/>
                  <a:gd name="T15" fmla="*/ 0 w 47"/>
                  <a:gd name="T16" fmla="*/ 0 h 43"/>
                  <a:gd name="T17" fmla="*/ 47 w 47"/>
                  <a:gd name="T18" fmla="*/ 43 h 43"/>
                </a:gdLst>
                <a:ahLst/>
                <a:cxnLst>
                  <a:cxn ang="T10">
                    <a:pos x="T0" y="T1"/>
                  </a:cxn>
                  <a:cxn ang="T11">
                    <a:pos x="T2" y="T3"/>
                  </a:cxn>
                  <a:cxn ang="T12">
                    <a:pos x="T4" y="T5"/>
                  </a:cxn>
                  <a:cxn ang="T13">
                    <a:pos x="T6" y="T7"/>
                  </a:cxn>
                  <a:cxn ang="T14">
                    <a:pos x="T8" y="T9"/>
                  </a:cxn>
                </a:cxnLst>
                <a:rect l="T15" t="T16" r="T17" b="T18"/>
                <a:pathLst>
                  <a:path w="47" h="43">
                    <a:moveTo>
                      <a:pt x="0" y="15"/>
                    </a:moveTo>
                    <a:lnTo>
                      <a:pt x="15" y="0"/>
                    </a:lnTo>
                    <a:lnTo>
                      <a:pt x="47" y="28"/>
                    </a:lnTo>
                    <a:lnTo>
                      <a:pt x="32" y="43"/>
                    </a:lnTo>
                    <a:lnTo>
                      <a:pt x="0" y="15"/>
                    </a:lnTo>
                    <a:close/>
                  </a:path>
                </a:pathLst>
              </a:custGeom>
              <a:noFill/>
              <a:ln w="9525">
                <a:noFill/>
                <a:round/>
                <a:headEnd/>
                <a:tailEnd/>
              </a:ln>
            </p:spPr>
            <p:txBody>
              <a:bodyPr>
                <a:prstTxWarp prst="textNoShape">
                  <a:avLst/>
                </a:prstTxWarp>
              </a:bodyPr>
              <a:lstStyle/>
              <a:p>
                <a:endParaRPr lang="en-US"/>
              </a:p>
            </p:txBody>
          </p:sp>
          <p:sp>
            <p:nvSpPr>
              <p:cNvPr id="72947" name="Freeform 620"/>
              <p:cNvSpPr>
                <a:spLocks/>
              </p:cNvSpPr>
              <p:nvPr/>
            </p:nvSpPr>
            <p:spPr bwMode="auto">
              <a:xfrm>
                <a:off x="5567" y="2432"/>
                <a:ext cx="16" cy="16"/>
              </a:xfrm>
              <a:custGeom>
                <a:avLst/>
                <a:gdLst>
                  <a:gd name="T0" fmla="*/ 0 w 81"/>
                  <a:gd name="T1" fmla="*/ 15 h 78"/>
                  <a:gd name="T2" fmla="*/ 15 w 81"/>
                  <a:gd name="T3" fmla="*/ 0 h 78"/>
                  <a:gd name="T4" fmla="*/ 81 w 81"/>
                  <a:gd name="T5" fmla="*/ 64 h 78"/>
                  <a:gd name="T6" fmla="*/ 69 w 81"/>
                  <a:gd name="T7" fmla="*/ 78 h 78"/>
                  <a:gd name="T8" fmla="*/ 0 w 81"/>
                  <a:gd name="T9" fmla="*/ 15 h 78"/>
                  <a:gd name="T10" fmla="*/ 0 60000 65536"/>
                  <a:gd name="T11" fmla="*/ 0 60000 65536"/>
                  <a:gd name="T12" fmla="*/ 0 60000 65536"/>
                  <a:gd name="T13" fmla="*/ 0 60000 65536"/>
                  <a:gd name="T14" fmla="*/ 0 60000 65536"/>
                  <a:gd name="T15" fmla="*/ 0 w 81"/>
                  <a:gd name="T16" fmla="*/ 0 h 78"/>
                  <a:gd name="T17" fmla="*/ 81 w 81"/>
                  <a:gd name="T18" fmla="*/ 78 h 78"/>
                </a:gdLst>
                <a:ahLst/>
                <a:cxnLst>
                  <a:cxn ang="T10">
                    <a:pos x="T0" y="T1"/>
                  </a:cxn>
                  <a:cxn ang="T11">
                    <a:pos x="T2" y="T3"/>
                  </a:cxn>
                  <a:cxn ang="T12">
                    <a:pos x="T4" y="T5"/>
                  </a:cxn>
                  <a:cxn ang="T13">
                    <a:pos x="T6" y="T7"/>
                  </a:cxn>
                  <a:cxn ang="T14">
                    <a:pos x="T8" y="T9"/>
                  </a:cxn>
                </a:cxnLst>
                <a:rect l="T15" t="T16" r="T17" b="T18"/>
                <a:pathLst>
                  <a:path w="81" h="78">
                    <a:moveTo>
                      <a:pt x="0" y="15"/>
                    </a:moveTo>
                    <a:lnTo>
                      <a:pt x="15" y="0"/>
                    </a:lnTo>
                    <a:lnTo>
                      <a:pt x="81" y="64"/>
                    </a:lnTo>
                    <a:lnTo>
                      <a:pt x="69" y="78"/>
                    </a:lnTo>
                    <a:lnTo>
                      <a:pt x="0" y="15"/>
                    </a:lnTo>
                    <a:close/>
                  </a:path>
                </a:pathLst>
              </a:custGeom>
              <a:noFill/>
              <a:ln w="9525">
                <a:noFill/>
                <a:round/>
                <a:headEnd/>
                <a:tailEnd/>
              </a:ln>
            </p:spPr>
            <p:txBody>
              <a:bodyPr>
                <a:prstTxWarp prst="textNoShape">
                  <a:avLst/>
                </a:prstTxWarp>
              </a:bodyPr>
              <a:lstStyle/>
              <a:p>
                <a:endParaRPr lang="en-US"/>
              </a:p>
            </p:txBody>
          </p:sp>
          <p:sp>
            <p:nvSpPr>
              <p:cNvPr id="72948" name="Freeform 621"/>
              <p:cNvSpPr>
                <a:spLocks/>
              </p:cNvSpPr>
              <p:nvPr/>
            </p:nvSpPr>
            <p:spPr bwMode="auto">
              <a:xfrm>
                <a:off x="5581" y="2445"/>
                <a:ext cx="16" cy="15"/>
              </a:xfrm>
              <a:custGeom>
                <a:avLst/>
                <a:gdLst>
                  <a:gd name="T0" fmla="*/ 0 w 78"/>
                  <a:gd name="T1" fmla="*/ 14 h 75"/>
                  <a:gd name="T2" fmla="*/ 12 w 78"/>
                  <a:gd name="T3" fmla="*/ 0 h 75"/>
                  <a:gd name="T4" fmla="*/ 78 w 78"/>
                  <a:gd name="T5" fmla="*/ 61 h 75"/>
                  <a:gd name="T6" fmla="*/ 66 w 78"/>
                  <a:gd name="T7" fmla="*/ 75 h 75"/>
                  <a:gd name="T8" fmla="*/ 0 w 78"/>
                  <a:gd name="T9" fmla="*/ 14 h 75"/>
                  <a:gd name="T10" fmla="*/ 0 60000 65536"/>
                  <a:gd name="T11" fmla="*/ 0 60000 65536"/>
                  <a:gd name="T12" fmla="*/ 0 60000 65536"/>
                  <a:gd name="T13" fmla="*/ 0 60000 65536"/>
                  <a:gd name="T14" fmla="*/ 0 60000 65536"/>
                  <a:gd name="T15" fmla="*/ 0 w 78"/>
                  <a:gd name="T16" fmla="*/ 0 h 75"/>
                  <a:gd name="T17" fmla="*/ 78 w 78"/>
                  <a:gd name="T18" fmla="*/ 75 h 75"/>
                </a:gdLst>
                <a:ahLst/>
                <a:cxnLst>
                  <a:cxn ang="T10">
                    <a:pos x="T0" y="T1"/>
                  </a:cxn>
                  <a:cxn ang="T11">
                    <a:pos x="T2" y="T3"/>
                  </a:cxn>
                  <a:cxn ang="T12">
                    <a:pos x="T4" y="T5"/>
                  </a:cxn>
                  <a:cxn ang="T13">
                    <a:pos x="T6" y="T7"/>
                  </a:cxn>
                  <a:cxn ang="T14">
                    <a:pos x="T8" y="T9"/>
                  </a:cxn>
                </a:cxnLst>
                <a:rect l="T15" t="T16" r="T17" b="T18"/>
                <a:pathLst>
                  <a:path w="78" h="75">
                    <a:moveTo>
                      <a:pt x="0" y="14"/>
                    </a:moveTo>
                    <a:lnTo>
                      <a:pt x="12" y="0"/>
                    </a:lnTo>
                    <a:lnTo>
                      <a:pt x="78" y="61"/>
                    </a:lnTo>
                    <a:lnTo>
                      <a:pt x="66" y="75"/>
                    </a:lnTo>
                    <a:lnTo>
                      <a:pt x="0" y="14"/>
                    </a:lnTo>
                    <a:close/>
                  </a:path>
                </a:pathLst>
              </a:custGeom>
              <a:noFill/>
              <a:ln w="9525">
                <a:noFill/>
                <a:round/>
                <a:headEnd/>
                <a:tailEnd/>
              </a:ln>
            </p:spPr>
            <p:txBody>
              <a:bodyPr>
                <a:prstTxWarp prst="textNoShape">
                  <a:avLst/>
                </a:prstTxWarp>
              </a:bodyPr>
              <a:lstStyle/>
              <a:p>
                <a:endParaRPr lang="en-US"/>
              </a:p>
            </p:txBody>
          </p:sp>
          <p:sp>
            <p:nvSpPr>
              <p:cNvPr id="72949" name="Freeform 622"/>
              <p:cNvSpPr>
                <a:spLocks/>
              </p:cNvSpPr>
              <p:nvPr/>
            </p:nvSpPr>
            <p:spPr bwMode="auto">
              <a:xfrm>
                <a:off x="5594" y="2457"/>
                <a:ext cx="9" cy="9"/>
              </a:xfrm>
              <a:custGeom>
                <a:avLst/>
                <a:gdLst>
                  <a:gd name="T0" fmla="*/ 0 w 44"/>
                  <a:gd name="T1" fmla="*/ 14 h 43"/>
                  <a:gd name="T2" fmla="*/ 12 w 44"/>
                  <a:gd name="T3" fmla="*/ 0 h 43"/>
                  <a:gd name="T4" fmla="*/ 44 w 44"/>
                  <a:gd name="T5" fmla="*/ 28 h 43"/>
                  <a:gd name="T6" fmla="*/ 32 w 44"/>
                  <a:gd name="T7" fmla="*/ 43 h 43"/>
                  <a:gd name="T8" fmla="*/ 0 w 44"/>
                  <a:gd name="T9" fmla="*/ 14 h 43"/>
                  <a:gd name="T10" fmla="*/ 0 60000 65536"/>
                  <a:gd name="T11" fmla="*/ 0 60000 65536"/>
                  <a:gd name="T12" fmla="*/ 0 60000 65536"/>
                  <a:gd name="T13" fmla="*/ 0 60000 65536"/>
                  <a:gd name="T14" fmla="*/ 0 60000 65536"/>
                  <a:gd name="T15" fmla="*/ 0 w 44"/>
                  <a:gd name="T16" fmla="*/ 0 h 43"/>
                  <a:gd name="T17" fmla="*/ 44 w 44"/>
                  <a:gd name="T18" fmla="*/ 43 h 43"/>
                </a:gdLst>
                <a:ahLst/>
                <a:cxnLst>
                  <a:cxn ang="T10">
                    <a:pos x="T0" y="T1"/>
                  </a:cxn>
                  <a:cxn ang="T11">
                    <a:pos x="T2" y="T3"/>
                  </a:cxn>
                  <a:cxn ang="T12">
                    <a:pos x="T4" y="T5"/>
                  </a:cxn>
                  <a:cxn ang="T13">
                    <a:pos x="T6" y="T7"/>
                  </a:cxn>
                  <a:cxn ang="T14">
                    <a:pos x="T8" y="T9"/>
                  </a:cxn>
                </a:cxnLst>
                <a:rect l="T15" t="T16" r="T17" b="T18"/>
                <a:pathLst>
                  <a:path w="44" h="43">
                    <a:moveTo>
                      <a:pt x="0" y="14"/>
                    </a:moveTo>
                    <a:lnTo>
                      <a:pt x="12" y="0"/>
                    </a:lnTo>
                    <a:lnTo>
                      <a:pt x="44" y="28"/>
                    </a:lnTo>
                    <a:lnTo>
                      <a:pt x="32" y="43"/>
                    </a:lnTo>
                    <a:lnTo>
                      <a:pt x="0" y="14"/>
                    </a:lnTo>
                    <a:close/>
                  </a:path>
                </a:pathLst>
              </a:custGeom>
              <a:noFill/>
              <a:ln w="9525">
                <a:noFill/>
                <a:round/>
                <a:headEnd/>
                <a:tailEnd/>
              </a:ln>
            </p:spPr>
            <p:txBody>
              <a:bodyPr>
                <a:prstTxWarp prst="textNoShape">
                  <a:avLst/>
                </a:prstTxWarp>
              </a:bodyPr>
              <a:lstStyle/>
              <a:p>
                <a:endParaRPr lang="en-US"/>
              </a:p>
            </p:txBody>
          </p:sp>
          <p:sp>
            <p:nvSpPr>
              <p:cNvPr id="72950" name="Freeform 623"/>
              <p:cNvSpPr>
                <a:spLocks/>
              </p:cNvSpPr>
              <p:nvPr/>
            </p:nvSpPr>
            <p:spPr bwMode="auto">
              <a:xfrm>
                <a:off x="5601" y="2463"/>
                <a:ext cx="8" cy="8"/>
              </a:xfrm>
              <a:custGeom>
                <a:avLst/>
                <a:gdLst>
                  <a:gd name="T0" fmla="*/ 0 w 41"/>
                  <a:gd name="T1" fmla="*/ 15 h 40"/>
                  <a:gd name="T2" fmla="*/ 12 w 41"/>
                  <a:gd name="T3" fmla="*/ 0 h 40"/>
                  <a:gd name="T4" fmla="*/ 41 w 41"/>
                  <a:gd name="T5" fmla="*/ 26 h 40"/>
                  <a:gd name="T6" fmla="*/ 29 w 41"/>
                  <a:gd name="T7" fmla="*/ 40 h 40"/>
                  <a:gd name="T8" fmla="*/ 0 w 41"/>
                  <a:gd name="T9" fmla="*/ 15 h 40"/>
                  <a:gd name="T10" fmla="*/ 0 60000 65536"/>
                  <a:gd name="T11" fmla="*/ 0 60000 65536"/>
                  <a:gd name="T12" fmla="*/ 0 60000 65536"/>
                  <a:gd name="T13" fmla="*/ 0 60000 65536"/>
                  <a:gd name="T14" fmla="*/ 0 60000 65536"/>
                  <a:gd name="T15" fmla="*/ 0 w 41"/>
                  <a:gd name="T16" fmla="*/ 0 h 40"/>
                  <a:gd name="T17" fmla="*/ 41 w 41"/>
                  <a:gd name="T18" fmla="*/ 40 h 40"/>
                </a:gdLst>
                <a:ahLst/>
                <a:cxnLst>
                  <a:cxn ang="T10">
                    <a:pos x="T0" y="T1"/>
                  </a:cxn>
                  <a:cxn ang="T11">
                    <a:pos x="T2" y="T3"/>
                  </a:cxn>
                  <a:cxn ang="T12">
                    <a:pos x="T4" y="T5"/>
                  </a:cxn>
                  <a:cxn ang="T13">
                    <a:pos x="T6" y="T7"/>
                  </a:cxn>
                  <a:cxn ang="T14">
                    <a:pos x="T8" y="T9"/>
                  </a:cxn>
                </a:cxnLst>
                <a:rect l="T15" t="T16" r="T17" b="T18"/>
                <a:pathLst>
                  <a:path w="41" h="40">
                    <a:moveTo>
                      <a:pt x="0" y="15"/>
                    </a:moveTo>
                    <a:lnTo>
                      <a:pt x="12" y="0"/>
                    </a:lnTo>
                    <a:lnTo>
                      <a:pt x="41" y="26"/>
                    </a:lnTo>
                    <a:lnTo>
                      <a:pt x="29" y="40"/>
                    </a:lnTo>
                    <a:lnTo>
                      <a:pt x="0" y="15"/>
                    </a:lnTo>
                    <a:close/>
                  </a:path>
                </a:pathLst>
              </a:custGeom>
              <a:noFill/>
              <a:ln w="9525">
                <a:noFill/>
                <a:round/>
                <a:headEnd/>
                <a:tailEnd/>
              </a:ln>
            </p:spPr>
            <p:txBody>
              <a:bodyPr>
                <a:prstTxWarp prst="textNoShape">
                  <a:avLst/>
                </a:prstTxWarp>
              </a:bodyPr>
              <a:lstStyle/>
              <a:p>
                <a:endParaRPr lang="en-US"/>
              </a:p>
            </p:txBody>
          </p:sp>
          <p:sp>
            <p:nvSpPr>
              <p:cNvPr id="72951" name="Freeform 624"/>
              <p:cNvSpPr>
                <a:spLocks/>
              </p:cNvSpPr>
              <p:nvPr/>
            </p:nvSpPr>
            <p:spPr bwMode="auto">
              <a:xfrm>
                <a:off x="5606" y="2468"/>
                <a:ext cx="8" cy="8"/>
              </a:xfrm>
              <a:custGeom>
                <a:avLst/>
                <a:gdLst>
                  <a:gd name="T0" fmla="*/ 0 w 40"/>
                  <a:gd name="T1" fmla="*/ 14 h 40"/>
                  <a:gd name="T2" fmla="*/ 12 w 40"/>
                  <a:gd name="T3" fmla="*/ 0 h 40"/>
                  <a:gd name="T4" fmla="*/ 40 w 40"/>
                  <a:gd name="T5" fmla="*/ 26 h 40"/>
                  <a:gd name="T6" fmla="*/ 26 w 40"/>
                  <a:gd name="T7" fmla="*/ 40 h 40"/>
                  <a:gd name="T8" fmla="*/ 0 w 40"/>
                  <a:gd name="T9" fmla="*/ 14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0" y="14"/>
                    </a:moveTo>
                    <a:lnTo>
                      <a:pt x="12" y="0"/>
                    </a:lnTo>
                    <a:lnTo>
                      <a:pt x="40" y="26"/>
                    </a:lnTo>
                    <a:lnTo>
                      <a:pt x="26" y="40"/>
                    </a:lnTo>
                    <a:lnTo>
                      <a:pt x="0" y="14"/>
                    </a:lnTo>
                    <a:close/>
                  </a:path>
                </a:pathLst>
              </a:custGeom>
              <a:noFill/>
              <a:ln w="9525">
                <a:noFill/>
                <a:round/>
                <a:headEnd/>
                <a:tailEnd/>
              </a:ln>
            </p:spPr>
            <p:txBody>
              <a:bodyPr>
                <a:prstTxWarp prst="textNoShape">
                  <a:avLst/>
                </a:prstTxWarp>
              </a:bodyPr>
              <a:lstStyle/>
              <a:p>
                <a:endParaRPr lang="en-US"/>
              </a:p>
            </p:txBody>
          </p:sp>
          <p:sp>
            <p:nvSpPr>
              <p:cNvPr id="72952" name="Freeform 625"/>
              <p:cNvSpPr>
                <a:spLocks/>
              </p:cNvSpPr>
              <p:nvPr/>
            </p:nvSpPr>
            <p:spPr bwMode="auto">
              <a:xfrm>
                <a:off x="5612" y="2473"/>
                <a:ext cx="7" cy="7"/>
              </a:xfrm>
              <a:custGeom>
                <a:avLst/>
                <a:gdLst>
                  <a:gd name="T0" fmla="*/ 0 w 38"/>
                  <a:gd name="T1" fmla="*/ 14 h 34"/>
                  <a:gd name="T2" fmla="*/ 14 w 38"/>
                  <a:gd name="T3" fmla="*/ 0 h 34"/>
                  <a:gd name="T4" fmla="*/ 38 w 38"/>
                  <a:gd name="T5" fmla="*/ 20 h 34"/>
                  <a:gd name="T6" fmla="*/ 23 w 38"/>
                  <a:gd name="T7" fmla="*/ 34 h 34"/>
                  <a:gd name="T8" fmla="*/ 0 w 38"/>
                  <a:gd name="T9" fmla="*/ 14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0" y="14"/>
                    </a:moveTo>
                    <a:lnTo>
                      <a:pt x="14" y="0"/>
                    </a:lnTo>
                    <a:lnTo>
                      <a:pt x="38" y="20"/>
                    </a:lnTo>
                    <a:lnTo>
                      <a:pt x="23" y="34"/>
                    </a:lnTo>
                    <a:lnTo>
                      <a:pt x="0" y="14"/>
                    </a:lnTo>
                    <a:close/>
                  </a:path>
                </a:pathLst>
              </a:custGeom>
              <a:noFill/>
              <a:ln w="9525">
                <a:noFill/>
                <a:round/>
                <a:headEnd/>
                <a:tailEnd/>
              </a:ln>
            </p:spPr>
            <p:txBody>
              <a:bodyPr>
                <a:prstTxWarp prst="textNoShape">
                  <a:avLst/>
                </a:prstTxWarp>
              </a:bodyPr>
              <a:lstStyle/>
              <a:p>
                <a:endParaRPr lang="en-US"/>
              </a:p>
            </p:txBody>
          </p:sp>
          <p:sp>
            <p:nvSpPr>
              <p:cNvPr id="72953" name="Freeform 626"/>
              <p:cNvSpPr>
                <a:spLocks/>
              </p:cNvSpPr>
              <p:nvPr/>
            </p:nvSpPr>
            <p:spPr bwMode="auto">
              <a:xfrm>
                <a:off x="5616" y="2477"/>
                <a:ext cx="7" cy="6"/>
              </a:xfrm>
              <a:custGeom>
                <a:avLst/>
                <a:gdLst>
                  <a:gd name="T0" fmla="*/ 0 w 32"/>
                  <a:gd name="T1" fmla="*/ 14 h 31"/>
                  <a:gd name="T2" fmla="*/ 15 w 32"/>
                  <a:gd name="T3" fmla="*/ 0 h 31"/>
                  <a:gd name="T4" fmla="*/ 32 w 32"/>
                  <a:gd name="T5" fmla="*/ 18 h 31"/>
                  <a:gd name="T6" fmla="*/ 17 w 32"/>
                  <a:gd name="T7" fmla="*/ 31 h 31"/>
                  <a:gd name="T8" fmla="*/ 0 w 32"/>
                  <a:gd name="T9" fmla="*/ 14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0" y="14"/>
                    </a:moveTo>
                    <a:lnTo>
                      <a:pt x="15" y="0"/>
                    </a:lnTo>
                    <a:lnTo>
                      <a:pt x="32" y="18"/>
                    </a:lnTo>
                    <a:lnTo>
                      <a:pt x="17" y="31"/>
                    </a:lnTo>
                    <a:lnTo>
                      <a:pt x="0" y="14"/>
                    </a:lnTo>
                    <a:close/>
                  </a:path>
                </a:pathLst>
              </a:custGeom>
              <a:noFill/>
              <a:ln w="9525">
                <a:noFill/>
                <a:round/>
                <a:headEnd/>
                <a:tailEnd/>
              </a:ln>
            </p:spPr>
            <p:txBody>
              <a:bodyPr>
                <a:prstTxWarp prst="textNoShape">
                  <a:avLst/>
                </a:prstTxWarp>
              </a:bodyPr>
              <a:lstStyle/>
              <a:p>
                <a:endParaRPr lang="en-US"/>
              </a:p>
            </p:txBody>
          </p:sp>
          <p:sp>
            <p:nvSpPr>
              <p:cNvPr id="72954" name="Freeform 627"/>
              <p:cNvSpPr>
                <a:spLocks/>
              </p:cNvSpPr>
              <p:nvPr/>
            </p:nvSpPr>
            <p:spPr bwMode="auto">
              <a:xfrm>
                <a:off x="5620" y="2481"/>
                <a:ext cx="5" cy="5"/>
              </a:xfrm>
              <a:custGeom>
                <a:avLst/>
                <a:gdLst>
                  <a:gd name="T0" fmla="*/ 0 w 29"/>
                  <a:gd name="T1" fmla="*/ 13 h 28"/>
                  <a:gd name="T2" fmla="*/ 15 w 29"/>
                  <a:gd name="T3" fmla="*/ 0 h 28"/>
                  <a:gd name="T4" fmla="*/ 29 w 29"/>
                  <a:gd name="T5" fmla="*/ 13 h 28"/>
                  <a:gd name="T6" fmla="*/ 15 w 29"/>
                  <a:gd name="T7" fmla="*/ 28 h 28"/>
                  <a:gd name="T8" fmla="*/ 0 w 29"/>
                  <a:gd name="T9" fmla="*/ 13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13"/>
                    </a:moveTo>
                    <a:lnTo>
                      <a:pt x="15" y="0"/>
                    </a:lnTo>
                    <a:lnTo>
                      <a:pt x="29" y="13"/>
                    </a:lnTo>
                    <a:lnTo>
                      <a:pt x="15" y="28"/>
                    </a:lnTo>
                    <a:lnTo>
                      <a:pt x="0" y="13"/>
                    </a:lnTo>
                    <a:close/>
                  </a:path>
                </a:pathLst>
              </a:custGeom>
              <a:noFill/>
              <a:ln w="9525">
                <a:noFill/>
                <a:round/>
                <a:headEnd/>
                <a:tailEnd/>
              </a:ln>
            </p:spPr>
            <p:txBody>
              <a:bodyPr>
                <a:prstTxWarp prst="textNoShape">
                  <a:avLst/>
                </a:prstTxWarp>
              </a:bodyPr>
              <a:lstStyle/>
              <a:p>
                <a:endParaRPr lang="en-US"/>
              </a:p>
            </p:txBody>
          </p:sp>
          <p:sp>
            <p:nvSpPr>
              <p:cNvPr id="72955" name="Freeform 628"/>
              <p:cNvSpPr>
                <a:spLocks/>
              </p:cNvSpPr>
              <p:nvPr/>
            </p:nvSpPr>
            <p:spPr bwMode="auto">
              <a:xfrm>
                <a:off x="5623" y="2483"/>
                <a:ext cx="4" cy="5"/>
              </a:xfrm>
              <a:custGeom>
                <a:avLst/>
                <a:gdLst>
                  <a:gd name="T0" fmla="*/ 0 w 22"/>
                  <a:gd name="T1" fmla="*/ 15 h 24"/>
                  <a:gd name="T2" fmla="*/ 14 w 22"/>
                  <a:gd name="T3" fmla="*/ 0 h 24"/>
                  <a:gd name="T4" fmla="*/ 22 w 22"/>
                  <a:gd name="T5" fmla="*/ 6 h 24"/>
                  <a:gd name="T6" fmla="*/ 11 w 22"/>
                  <a:gd name="T7" fmla="*/ 24 h 24"/>
                  <a:gd name="T8" fmla="*/ 0 w 22"/>
                  <a:gd name="T9" fmla="*/ 15 h 24"/>
                  <a:gd name="T10" fmla="*/ 0 60000 65536"/>
                  <a:gd name="T11" fmla="*/ 0 60000 65536"/>
                  <a:gd name="T12" fmla="*/ 0 60000 65536"/>
                  <a:gd name="T13" fmla="*/ 0 60000 65536"/>
                  <a:gd name="T14" fmla="*/ 0 60000 65536"/>
                  <a:gd name="T15" fmla="*/ 0 w 22"/>
                  <a:gd name="T16" fmla="*/ 0 h 24"/>
                  <a:gd name="T17" fmla="*/ 22 w 22"/>
                  <a:gd name="T18" fmla="*/ 24 h 24"/>
                </a:gdLst>
                <a:ahLst/>
                <a:cxnLst>
                  <a:cxn ang="T10">
                    <a:pos x="T0" y="T1"/>
                  </a:cxn>
                  <a:cxn ang="T11">
                    <a:pos x="T2" y="T3"/>
                  </a:cxn>
                  <a:cxn ang="T12">
                    <a:pos x="T4" y="T5"/>
                  </a:cxn>
                  <a:cxn ang="T13">
                    <a:pos x="T6" y="T7"/>
                  </a:cxn>
                  <a:cxn ang="T14">
                    <a:pos x="T8" y="T9"/>
                  </a:cxn>
                </a:cxnLst>
                <a:rect l="T15" t="T16" r="T17" b="T18"/>
                <a:pathLst>
                  <a:path w="22" h="24">
                    <a:moveTo>
                      <a:pt x="0" y="15"/>
                    </a:moveTo>
                    <a:lnTo>
                      <a:pt x="14" y="0"/>
                    </a:lnTo>
                    <a:lnTo>
                      <a:pt x="22" y="6"/>
                    </a:lnTo>
                    <a:lnTo>
                      <a:pt x="11" y="24"/>
                    </a:lnTo>
                    <a:lnTo>
                      <a:pt x="0" y="15"/>
                    </a:lnTo>
                    <a:close/>
                  </a:path>
                </a:pathLst>
              </a:custGeom>
              <a:noFill/>
              <a:ln w="9525">
                <a:noFill/>
                <a:round/>
                <a:headEnd/>
                <a:tailEnd/>
              </a:ln>
            </p:spPr>
            <p:txBody>
              <a:bodyPr>
                <a:prstTxWarp prst="textNoShape">
                  <a:avLst/>
                </a:prstTxWarp>
              </a:bodyPr>
              <a:lstStyle/>
              <a:p>
                <a:endParaRPr lang="en-US"/>
              </a:p>
            </p:txBody>
          </p:sp>
          <p:sp>
            <p:nvSpPr>
              <p:cNvPr id="72956" name="Freeform 629"/>
              <p:cNvSpPr>
                <a:spLocks/>
              </p:cNvSpPr>
              <p:nvPr/>
            </p:nvSpPr>
            <p:spPr bwMode="auto">
              <a:xfrm>
                <a:off x="5625" y="2484"/>
                <a:ext cx="3" cy="4"/>
              </a:xfrm>
              <a:custGeom>
                <a:avLst/>
                <a:gdLst>
                  <a:gd name="T0" fmla="*/ 0 w 15"/>
                  <a:gd name="T1" fmla="*/ 18 h 18"/>
                  <a:gd name="T2" fmla="*/ 11 w 15"/>
                  <a:gd name="T3" fmla="*/ 0 h 18"/>
                  <a:gd name="T4" fmla="*/ 15 w 15"/>
                  <a:gd name="T5" fmla="*/ 3 h 18"/>
                  <a:gd name="T6" fmla="*/ 0 w 15"/>
                  <a:gd name="T7" fmla="*/ 18 h 18"/>
                  <a:gd name="T8" fmla="*/ 0 60000 65536"/>
                  <a:gd name="T9" fmla="*/ 0 60000 65536"/>
                  <a:gd name="T10" fmla="*/ 0 60000 65536"/>
                  <a:gd name="T11" fmla="*/ 0 60000 65536"/>
                  <a:gd name="T12" fmla="*/ 0 w 15"/>
                  <a:gd name="T13" fmla="*/ 0 h 18"/>
                  <a:gd name="T14" fmla="*/ 15 w 15"/>
                  <a:gd name="T15" fmla="*/ 18 h 18"/>
                </a:gdLst>
                <a:ahLst/>
                <a:cxnLst>
                  <a:cxn ang="T8">
                    <a:pos x="T0" y="T1"/>
                  </a:cxn>
                  <a:cxn ang="T9">
                    <a:pos x="T2" y="T3"/>
                  </a:cxn>
                  <a:cxn ang="T10">
                    <a:pos x="T4" y="T5"/>
                  </a:cxn>
                  <a:cxn ang="T11">
                    <a:pos x="T6" y="T7"/>
                  </a:cxn>
                </a:cxnLst>
                <a:rect l="T12" t="T13" r="T14" b="T15"/>
                <a:pathLst>
                  <a:path w="15" h="18">
                    <a:moveTo>
                      <a:pt x="0" y="18"/>
                    </a:moveTo>
                    <a:lnTo>
                      <a:pt x="11" y="0"/>
                    </a:lnTo>
                    <a:lnTo>
                      <a:pt x="15" y="3"/>
                    </a:lnTo>
                    <a:lnTo>
                      <a:pt x="0" y="18"/>
                    </a:lnTo>
                    <a:close/>
                  </a:path>
                </a:pathLst>
              </a:custGeom>
              <a:noFill/>
              <a:ln w="9525">
                <a:noFill/>
                <a:round/>
                <a:headEnd/>
                <a:tailEnd/>
              </a:ln>
            </p:spPr>
            <p:txBody>
              <a:bodyPr>
                <a:prstTxWarp prst="textNoShape">
                  <a:avLst/>
                </a:prstTxWarp>
              </a:bodyPr>
              <a:lstStyle/>
              <a:p>
                <a:endParaRPr lang="en-US"/>
              </a:p>
            </p:txBody>
          </p:sp>
          <p:sp>
            <p:nvSpPr>
              <p:cNvPr id="72957" name="Freeform 630"/>
              <p:cNvSpPr>
                <a:spLocks/>
              </p:cNvSpPr>
              <p:nvPr/>
            </p:nvSpPr>
            <p:spPr bwMode="auto">
              <a:xfrm>
                <a:off x="5625" y="2485"/>
                <a:ext cx="3" cy="4"/>
              </a:xfrm>
              <a:custGeom>
                <a:avLst/>
                <a:gdLst>
                  <a:gd name="T0" fmla="*/ 0 w 17"/>
                  <a:gd name="T1" fmla="*/ 15 h 18"/>
                  <a:gd name="T2" fmla="*/ 15 w 17"/>
                  <a:gd name="T3" fmla="*/ 0 h 18"/>
                  <a:gd name="T4" fmla="*/ 17 w 17"/>
                  <a:gd name="T5" fmla="*/ 12 h 18"/>
                  <a:gd name="T6" fmla="*/ 9 w 17"/>
                  <a:gd name="T7" fmla="*/ 10 h 18"/>
                  <a:gd name="T8" fmla="*/ 3 w 17"/>
                  <a:gd name="T9" fmla="*/ 18 h 18"/>
                  <a:gd name="T10" fmla="*/ 0 w 17"/>
                  <a:gd name="T11" fmla="*/ 15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0" y="15"/>
                    </a:moveTo>
                    <a:lnTo>
                      <a:pt x="15" y="0"/>
                    </a:lnTo>
                    <a:lnTo>
                      <a:pt x="17" y="12"/>
                    </a:lnTo>
                    <a:lnTo>
                      <a:pt x="9" y="10"/>
                    </a:lnTo>
                    <a:lnTo>
                      <a:pt x="3" y="18"/>
                    </a:lnTo>
                    <a:lnTo>
                      <a:pt x="0" y="15"/>
                    </a:lnTo>
                    <a:close/>
                  </a:path>
                </a:pathLst>
              </a:custGeom>
              <a:noFill/>
              <a:ln w="9525">
                <a:noFill/>
                <a:round/>
                <a:headEnd/>
                <a:tailEnd/>
              </a:ln>
            </p:spPr>
            <p:txBody>
              <a:bodyPr>
                <a:prstTxWarp prst="textNoShape">
                  <a:avLst/>
                </a:prstTxWarp>
              </a:bodyPr>
              <a:lstStyle/>
              <a:p>
                <a:endParaRPr lang="en-US"/>
              </a:p>
            </p:txBody>
          </p:sp>
          <p:sp>
            <p:nvSpPr>
              <p:cNvPr id="72958" name="Freeform 631"/>
              <p:cNvSpPr>
                <a:spLocks/>
              </p:cNvSpPr>
              <p:nvPr/>
            </p:nvSpPr>
            <p:spPr bwMode="auto">
              <a:xfrm>
                <a:off x="5625" y="2486"/>
                <a:ext cx="3" cy="1"/>
              </a:xfrm>
              <a:custGeom>
                <a:avLst/>
                <a:gdLst>
                  <a:gd name="T0" fmla="*/ 0 w 17"/>
                  <a:gd name="T1" fmla="*/ 0 h 6"/>
                  <a:gd name="T2" fmla="*/ 9 w 17"/>
                  <a:gd name="T3" fmla="*/ 4 h 6"/>
                  <a:gd name="T4" fmla="*/ 17 w 17"/>
                  <a:gd name="T5" fmla="*/ 6 h 6"/>
                  <a:gd name="T6" fmla="*/ 0 w 17"/>
                  <a:gd name="T7" fmla="*/ 4 h 6"/>
                  <a:gd name="T8" fmla="*/ 0 w 17"/>
                  <a:gd name="T9" fmla="*/ 0 h 6"/>
                  <a:gd name="T10" fmla="*/ 0 60000 65536"/>
                  <a:gd name="T11" fmla="*/ 0 60000 65536"/>
                  <a:gd name="T12" fmla="*/ 0 60000 65536"/>
                  <a:gd name="T13" fmla="*/ 0 60000 65536"/>
                  <a:gd name="T14" fmla="*/ 0 60000 65536"/>
                  <a:gd name="T15" fmla="*/ 0 w 17"/>
                  <a:gd name="T16" fmla="*/ 0 h 6"/>
                  <a:gd name="T17" fmla="*/ 17 w 17"/>
                  <a:gd name="T18" fmla="*/ 6 h 6"/>
                </a:gdLst>
                <a:ahLst/>
                <a:cxnLst>
                  <a:cxn ang="T10">
                    <a:pos x="T0" y="T1"/>
                  </a:cxn>
                  <a:cxn ang="T11">
                    <a:pos x="T2" y="T3"/>
                  </a:cxn>
                  <a:cxn ang="T12">
                    <a:pos x="T4" y="T5"/>
                  </a:cxn>
                  <a:cxn ang="T13">
                    <a:pos x="T6" y="T7"/>
                  </a:cxn>
                  <a:cxn ang="T14">
                    <a:pos x="T8" y="T9"/>
                  </a:cxn>
                </a:cxnLst>
                <a:rect l="T15" t="T16" r="T17" b="T18"/>
                <a:pathLst>
                  <a:path w="17" h="6">
                    <a:moveTo>
                      <a:pt x="0" y="0"/>
                    </a:moveTo>
                    <a:lnTo>
                      <a:pt x="9" y="4"/>
                    </a:lnTo>
                    <a:lnTo>
                      <a:pt x="17" y="6"/>
                    </a:lnTo>
                    <a:lnTo>
                      <a:pt x="0" y="4"/>
                    </a:lnTo>
                    <a:lnTo>
                      <a:pt x="0" y="0"/>
                    </a:lnTo>
                    <a:close/>
                  </a:path>
                </a:pathLst>
              </a:custGeom>
              <a:noFill/>
              <a:ln w="9525">
                <a:noFill/>
                <a:round/>
                <a:headEnd/>
                <a:tailEnd/>
              </a:ln>
            </p:spPr>
            <p:txBody>
              <a:bodyPr>
                <a:prstTxWarp prst="textNoShape">
                  <a:avLst/>
                </a:prstTxWarp>
              </a:bodyPr>
              <a:lstStyle/>
              <a:p>
                <a:endParaRPr lang="en-US"/>
              </a:p>
            </p:txBody>
          </p:sp>
          <p:sp>
            <p:nvSpPr>
              <p:cNvPr id="72959" name="Freeform 632"/>
              <p:cNvSpPr>
                <a:spLocks/>
              </p:cNvSpPr>
              <p:nvPr/>
            </p:nvSpPr>
            <p:spPr bwMode="auto">
              <a:xfrm>
                <a:off x="5624" y="2487"/>
                <a:ext cx="4" cy="2"/>
              </a:xfrm>
              <a:custGeom>
                <a:avLst/>
                <a:gdLst>
                  <a:gd name="T0" fmla="*/ 2 w 19"/>
                  <a:gd name="T1" fmla="*/ 0 h 8"/>
                  <a:gd name="T2" fmla="*/ 19 w 19"/>
                  <a:gd name="T3" fmla="*/ 2 h 8"/>
                  <a:gd name="T4" fmla="*/ 19 w 19"/>
                  <a:gd name="T5" fmla="*/ 8 h 8"/>
                  <a:gd name="T6" fmla="*/ 0 w 19"/>
                  <a:gd name="T7" fmla="*/ 2 h 8"/>
                  <a:gd name="T8" fmla="*/ 2 w 19"/>
                  <a:gd name="T9" fmla="*/ 0 h 8"/>
                  <a:gd name="T10" fmla="*/ 0 60000 65536"/>
                  <a:gd name="T11" fmla="*/ 0 60000 65536"/>
                  <a:gd name="T12" fmla="*/ 0 60000 65536"/>
                  <a:gd name="T13" fmla="*/ 0 60000 65536"/>
                  <a:gd name="T14" fmla="*/ 0 60000 65536"/>
                  <a:gd name="T15" fmla="*/ 0 w 19"/>
                  <a:gd name="T16" fmla="*/ 0 h 8"/>
                  <a:gd name="T17" fmla="*/ 19 w 19"/>
                  <a:gd name="T18" fmla="*/ 8 h 8"/>
                </a:gdLst>
                <a:ahLst/>
                <a:cxnLst>
                  <a:cxn ang="T10">
                    <a:pos x="T0" y="T1"/>
                  </a:cxn>
                  <a:cxn ang="T11">
                    <a:pos x="T2" y="T3"/>
                  </a:cxn>
                  <a:cxn ang="T12">
                    <a:pos x="T4" y="T5"/>
                  </a:cxn>
                  <a:cxn ang="T13">
                    <a:pos x="T6" y="T7"/>
                  </a:cxn>
                  <a:cxn ang="T14">
                    <a:pos x="T8" y="T9"/>
                  </a:cxn>
                </a:cxnLst>
                <a:rect l="T15" t="T16" r="T17" b="T18"/>
                <a:pathLst>
                  <a:path w="19" h="8">
                    <a:moveTo>
                      <a:pt x="2" y="0"/>
                    </a:moveTo>
                    <a:lnTo>
                      <a:pt x="19" y="2"/>
                    </a:lnTo>
                    <a:lnTo>
                      <a:pt x="19" y="8"/>
                    </a:lnTo>
                    <a:lnTo>
                      <a:pt x="0" y="2"/>
                    </a:lnTo>
                    <a:lnTo>
                      <a:pt x="2" y="0"/>
                    </a:lnTo>
                    <a:close/>
                  </a:path>
                </a:pathLst>
              </a:custGeom>
              <a:noFill/>
              <a:ln w="9525">
                <a:noFill/>
                <a:round/>
                <a:headEnd/>
                <a:tailEnd/>
              </a:ln>
            </p:spPr>
            <p:txBody>
              <a:bodyPr>
                <a:prstTxWarp prst="textNoShape">
                  <a:avLst/>
                </a:prstTxWarp>
              </a:bodyPr>
              <a:lstStyle/>
              <a:p>
                <a:endParaRPr lang="en-US"/>
              </a:p>
            </p:txBody>
          </p:sp>
          <p:sp>
            <p:nvSpPr>
              <p:cNvPr id="72960" name="Freeform 633"/>
              <p:cNvSpPr>
                <a:spLocks/>
              </p:cNvSpPr>
              <p:nvPr/>
            </p:nvSpPr>
            <p:spPr bwMode="auto">
              <a:xfrm>
                <a:off x="5624" y="2487"/>
                <a:ext cx="4" cy="3"/>
              </a:xfrm>
              <a:custGeom>
                <a:avLst/>
                <a:gdLst>
                  <a:gd name="T0" fmla="*/ 0 w 19"/>
                  <a:gd name="T1" fmla="*/ 0 h 11"/>
                  <a:gd name="T2" fmla="*/ 19 w 19"/>
                  <a:gd name="T3" fmla="*/ 6 h 11"/>
                  <a:gd name="T4" fmla="*/ 19 w 19"/>
                  <a:gd name="T5" fmla="*/ 11 h 11"/>
                  <a:gd name="T6" fmla="*/ 0 w 19"/>
                  <a:gd name="T7" fmla="*/ 9 h 11"/>
                  <a:gd name="T8" fmla="*/ 0 w 19"/>
                  <a:gd name="T9" fmla="*/ 0 h 11"/>
                  <a:gd name="T10" fmla="*/ 0 60000 65536"/>
                  <a:gd name="T11" fmla="*/ 0 60000 65536"/>
                  <a:gd name="T12" fmla="*/ 0 60000 65536"/>
                  <a:gd name="T13" fmla="*/ 0 60000 65536"/>
                  <a:gd name="T14" fmla="*/ 0 60000 65536"/>
                  <a:gd name="T15" fmla="*/ 0 w 19"/>
                  <a:gd name="T16" fmla="*/ 0 h 11"/>
                  <a:gd name="T17" fmla="*/ 19 w 19"/>
                  <a:gd name="T18" fmla="*/ 11 h 11"/>
                </a:gdLst>
                <a:ahLst/>
                <a:cxnLst>
                  <a:cxn ang="T10">
                    <a:pos x="T0" y="T1"/>
                  </a:cxn>
                  <a:cxn ang="T11">
                    <a:pos x="T2" y="T3"/>
                  </a:cxn>
                  <a:cxn ang="T12">
                    <a:pos x="T4" y="T5"/>
                  </a:cxn>
                  <a:cxn ang="T13">
                    <a:pos x="T6" y="T7"/>
                  </a:cxn>
                  <a:cxn ang="T14">
                    <a:pos x="T8" y="T9"/>
                  </a:cxn>
                </a:cxnLst>
                <a:rect l="T15" t="T16" r="T17" b="T18"/>
                <a:pathLst>
                  <a:path w="19" h="11">
                    <a:moveTo>
                      <a:pt x="0" y="0"/>
                    </a:moveTo>
                    <a:lnTo>
                      <a:pt x="19" y="6"/>
                    </a:lnTo>
                    <a:lnTo>
                      <a:pt x="19" y="11"/>
                    </a:lnTo>
                    <a:lnTo>
                      <a:pt x="0" y="9"/>
                    </a:lnTo>
                    <a:lnTo>
                      <a:pt x="0" y="0"/>
                    </a:lnTo>
                    <a:close/>
                  </a:path>
                </a:pathLst>
              </a:custGeom>
              <a:noFill/>
              <a:ln w="9525">
                <a:noFill/>
                <a:round/>
                <a:headEnd/>
                <a:tailEnd/>
              </a:ln>
            </p:spPr>
            <p:txBody>
              <a:bodyPr>
                <a:prstTxWarp prst="textNoShape">
                  <a:avLst/>
                </a:prstTxWarp>
              </a:bodyPr>
              <a:lstStyle/>
              <a:p>
                <a:endParaRPr lang="en-US"/>
              </a:p>
            </p:txBody>
          </p:sp>
          <p:sp>
            <p:nvSpPr>
              <p:cNvPr id="72961" name="Freeform 634"/>
              <p:cNvSpPr>
                <a:spLocks/>
              </p:cNvSpPr>
              <p:nvPr/>
            </p:nvSpPr>
            <p:spPr bwMode="auto">
              <a:xfrm>
                <a:off x="5624" y="2489"/>
                <a:ext cx="4" cy="2"/>
              </a:xfrm>
              <a:custGeom>
                <a:avLst/>
                <a:gdLst>
                  <a:gd name="T0" fmla="*/ 4 w 23"/>
                  <a:gd name="T1" fmla="*/ 0 h 11"/>
                  <a:gd name="T2" fmla="*/ 23 w 23"/>
                  <a:gd name="T3" fmla="*/ 2 h 11"/>
                  <a:gd name="T4" fmla="*/ 21 w 23"/>
                  <a:gd name="T5" fmla="*/ 11 h 11"/>
                  <a:gd name="T6" fmla="*/ 0 w 23"/>
                  <a:gd name="T7" fmla="*/ 8 h 11"/>
                  <a:gd name="T8" fmla="*/ 4 w 23"/>
                  <a:gd name="T9" fmla="*/ 0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4" y="0"/>
                    </a:moveTo>
                    <a:lnTo>
                      <a:pt x="23" y="2"/>
                    </a:lnTo>
                    <a:lnTo>
                      <a:pt x="21" y="11"/>
                    </a:lnTo>
                    <a:lnTo>
                      <a:pt x="0" y="8"/>
                    </a:lnTo>
                    <a:lnTo>
                      <a:pt x="4" y="0"/>
                    </a:lnTo>
                    <a:close/>
                  </a:path>
                </a:pathLst>
              </a:custGeom>
              <a:noFill/>
              <a:ln w="9525">
                <a:noFill/>
                <a:round/>
                <a:headEnd/>
                <a:tailEnd/>
              </a:ln>
            </p:spPr>
            <p:txBody>
              <a:bodyPr>
                <a:prstTxWarp prst="textNoShape">
                  <a:avLst/>
                </a:prstTxWarp>
              </a:bodyPr>
              <a:lstStyle/>
              <a:p>
                <a:endParaRPr lang="en-US"/>
              </a:p>
            </p:txBody>
          </p:sp>
          <p:sp>
            <p:nvSpPr>
              <p:cNvPr id="72962" name="Freeform 635"/>
              <p:cNvSpPr>
                <a:spLocks/>
              </p:cNvSpPr>
              <p:nvPr/>
            </p:nvSpPr>
            <p:spPr bwMode="auto">
              <a:xfrm>
                <a:off x="5623" y="2491"/>
                <a:ext cx="5" cy="3"/>
              </a:xfrm>
              <a:custGeom>
                <a:avLst/>
                <a:gdLst>
                  <a:gd name="T0" fmla="*/ 3 w 24"/>
                  <a:gd name="T1" fmla="*/ 0 h 15"/>
                  <a:gd name="T2" fmla="*/ 24 w 24"/>
                  <a:gd name="T3" fmla="*/ 3 h 15"/>
                  <a:gd name="T4" fmla="*/ 20 w 24"/>
                  <a:gd name="T5" fmla="*/ 15 h 15"/>
                  <a:gd name="T6" fmla="*/ 0 w 24"/>
                  <a:gd name="T7" fmla="*/ 11 h 15"/>
                  <a:gd name="T8" fmla="*/ 3 w 24"/>
                  <a:gd name="T9" fmla="*/ 0 h 15"/>
                  <a:gd name="T10" fmla="*/ 0 60000 65536"/>
                  <a:gd name="T11" fmla="*/ 0 60000 65536"/>
                  <a:gd name="T12" fmla="*/ 0 60000 65536"/>
                  <a:gd name="T13" fmla="*/ 0 60000 65536"/>
                  <a:gd name="T14" fmla="*/ 0 60000 65536"/>
                  <a:gd name="T15" fmla="*/ 0 w 24"/>
                  <a:gd name="T16" fmla="*/ 0 h 15"/>
                  <a:gd name="T17" fmla="*/ 24 w 24"/>
                  <a:gd name="T18" fmla="*/ 15 h 15"/>
                </a:gdLst>
                <a:ahLst/>
                <a:cxnLst>
                  <a:cxn ang="T10">
                    <a:pos x="T0" y="T1"/>
                  </a:cxn>
                  <a:cxn ang="T11">
                    <a:pos x="T2" y="T3"/>
                  </a:cxn>
                  <a:cxn ang="T12">
                    <a:pos x="T4" y="T5"/>
                  </a:cxn>
                  <a:cxn ang="T13">
                    <a:pos x="T6" y="T7"/>
                  </a:cxn>
                  <a:cxn ang="T14">
                    <a:pos x="T8" y="T9"/>
                  </a:cxn>
                </a:cxnLst>
                <a:rect l="T15" t="T16" r="T17" b="T18"/>
                <a:pathLst>
                  <a:path w="24" h="15">
                    <a:moveTo>
                      <a:pt x="3" y="0"/>
                    </a:moveTo>
                    <a:lnTo>
                      <a:pt x="24" y="3"/>
                    </a:lnTo>
                    <a:lnTo>
                      <a:pt x="20" y="15"/>
                    </a:lnTo>
                    <a:lnTo>
                      <a:pt x="0" y="11"/>
                    </a:lnTo>
                    <a:lnTo>
                      <a:pt x="3" y="0"/>
                    </a:lnTo>
                    <a:close/>
                  </a:path>
                </a:pathLst>
              </a:custGeom>
              <a:noFill/>
              <a:ln w="9525">
                <a:noFill/>
                <a:round/>
                <a:headEnd/>
                <a:tailEnd/>
              </a:ln>
            </p:spPr>
            <p:txBody>
              <a:bodyPr>
                <a:prstTxWarp prst="textNoShape">
                  <a:avLst/>
                </a:prstTxWarp>
              </a:bodyPr>
              <a:lstStyle/>
              <a:p>
                <a:endParaRPr lang="en-US"/>
              </a:p>
            </p:txBody>
          </p:sp>
          <p:sp>
            <p:nvSpPr>
              <p:cNvPr id="72963" name="Freeform 636"/>
              <p:cNvSpPr>
                <a:spLocks/>
              </p:cNvSpPr>
              <p:nvPr/>
            </p:nvSpPr>
            <p:spPr bwMode="auto">
              <a:xfrm>
                <a:off x="5623" y="2493"/>
                <a:ext cx="4" cy="4"/>
              </a:xfrm>
              <a:custGeom>
                <a:avLst/>
                <a:gdLst>
                  <a:gd name="T0" fmla="*/ 2 w 22"/>
                  <a:gd name="T1" fmla="*/ 0 h 18"/>
                  <a:gd name="T2" fmla="*/ 22 w 22"/>
                  <a:gd name="T3" fmla="*/ 4 h 18"/>
                  <a:gd name="T4" fmla="*/ 20 w 22"/>
                  <a:gd name="T5" fmla="*/ 18 h 18"/>
                  <a:gd name="T6" fmla="*/ 0 w 22"/>
                  <a:gd name="T7" fmla="*/ 15 h 18"/>
                  <a:gd name="T8" fmla="*/ 2 w 22"/>
                  <a:gd name="T9" fmla="*/ 0 h 18"/>
                  <a:gd name="T10" fmla="*/ 0 60000 65536"/>
                  <a:gd name="T11" fmla="*/ 0 60000 65536"/>
                  <a:gd name="T12" fmla="*/ 0 60000 65536"/>
                  <a:gd name="T13" fmla="*/ 0 60000 65536"/>
                  <a:gd name="T14" fmla="*/ 0 60000 65536"/>
                  <a:gd name="T15" fmla="*/ 0 w 22"/>
                  <a:gd name="T16" fmla="*/ 0 h 18"/>
                  <a:gd name="T17" fmla="*/ 22 w 22"/>
                  <a:gd name="T18" fmla="*/ 18 h 18"/>
                </a:gdLst>
                <a:ahLst/>
                <a:cxnLst>
                  <a:cxn ang="T10">
                    <a:pos x="T0" y="T1"/>
                  </a:cxn>
                  <a:cxn ang="T11">
                    <a:pos x="T2" y="T3"/>
                  </a:cxn>
                  <a:cxn ang="T12">
                    <a:pos x="T4" y="T5"/>
                  </a:cxn>
                  <a:cxn ang="T13">
                    <a:pos x="T6" y="T7"/>
                  </a:cxn>
                  <a:cxn ang="T14">
                    <a:pos x="T8" y="T9"/>
                  </a:cxn>
                </a:cxnLst>
                <a:rect l="T15" t="T16" r="T17" b="T18"/>
                <a:pathLst>
                  <a:path w="22" h="18">
                    <a:moveTo>
                      <a:pt x="2" y="0"/>
                    </a:moveTo>
                    <a:lnTo>
                      <a:pt x="22" y="4"/>
                    </a:lnTo>
                    <a:lnTo>
                      <a:pt x="20" y="18"/>
                    </a:lnTo>
                    <a:lnTo>
                      <a:pt x="0" y="15"/>
                    </a:lnTo>
                    <a:lnTo>
                      <a:pt x="2" y="0"/>
                    </a:lnTo>
                    <a:close/>
                  </a:path>
                </a:pathLst>
              </a:custGeom>
              <a:noFill/>
              <a:ln w="9525">
                <a:noFill/>
                <a:round/>
                <a:headEnd/>
                <a:tailEnd/>
              </a:ln>
            </p:spPr>
            <p:txBody>
              <a:bodyPr>
                <a:prstTxWarp prst="textNoShape">
                  <a:avLst/>
                </a:prstTxWarp>
              </a:bodyPr>
              <a:lstStyle/>
              <a:p>
                <a:endParaRPr lang="en-US"/>
              </a:p>
            </p:txBody>
          </p:sp>
          <p:sp>
            <p:nvSpPr>
              <p:cNvPr id="72964" name="Freeform 637"/>
              <p:cNvSpPr>
                <a:spLocks/>
              </p:cNvSpPr>
              <p:nvPr/>
            </p:nvSpPr>
            <p:spPr bwMode="auto">
              <a:xfrm>
                <a:off x="5622" y="2496"/>
                <a:ext cx="5" cy="3"/>
              </a:xfrm>
              <a:custGeom>
                <a:avLst/>
                <a:gdLst>
                  <a:gd name="T0" fmla="*/ 4 w 24"/>
                  <a:gd name="T1" fmla="*/ 0 h 17"/>
                  <a:gd name="T2" fmla="*/ 24 w 24"/>
                  <a:gd name="T3" fmla="*/ 3 h 17"/>
                  <a:gd name="T4" fmla="*/ 21 w 24"/>
                  <a:gd name="T5" fmla="*/ 17 h 17"/>
                  <a:gd name="T6" fmla="*/ 0 w 24"/>
                  <a:gd name="T7" fmla="*/ 15 h 17"/>
                  <a:gd name="T8" fmla="*/ 4 w 24"/>
                  <a:gd name="T9" fmla="*/ 0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4" y="0"/>
                    </a:moveTo>
                    <a:lnTo>
                      <a:pt x="24" y="3"/>
                    </a:lnTo>
                    <a:lnTo>
                      <a:pt x="21" y="17"/>
                    </a:lnTo>
                    <a:lnTo>
                      <a:pt x="0" y="15"/>
                    </a:lnTo>
                    <a:lnTo>
                      <a:pt x="4" y="0"/>
                    </a:lnTo>
                    <a:close/>
                  </a:path>
                </a:pathLst>
              </a:custGeom>
              <a:noFill/>
              <a:ln w="9525">
                <a:noFill/>
                <a:round/>
                <a:headEnd/>
                <a:tailEnd/>
              </a:ln>
            </p:spPr>
            <p:txBody>
              <a:bodyPr>
                <a:prstTxWarp prst="textNoShape">
                  <a:avLst/>
                </a:prstTxWarp>
              </a:bodyPr>
              <a:lstStyle/>
              <a:p>
                <a:endParaRPr lang="en-US"/>
              </a:p>
            </p:txBody>
          </p:sp>
          <p:sp>
            <p:nvSpPr>
              <p:cNvPr id="72965" name="Freeform 638"/>
              <p:cNvSpPr>
                <a:spLocks/>
              </p:cNvSpPr>
              <p:nvPr/>
            </p:nvSpPr>
            <p:spPr bwMode="auto">
              <a:xfrm>
                <a:off x="5621" y="2499"/>
                <a:ext cx="5" cy="4"/>
              </a:xfrm>
              <a:custGeom>
                <a:avLst/>
                <a:gdLst>
                  <a:gd name="T0" fmla="*/ 2 w 23"/>
                  <a:gd name="T1" fmla="*/ 0 h 22"/>
                  <a:gd name="T2" fmla="*/ 23 w 23"/>
                  <a:gd name="T3" fmla="*/ 2 h 22"/>
                  <a:gd name="T4" fmla="*/ 20 w 23"/>
                  <a:gd name="T5" fmla="*/ 22 h 22"/>
                  <a:gd name="T6" fmla="*/ 0 w 23"/>
                  <a:gd name="T7" fmla="*/ 17 h 22"/>
                  <a:gd name="T8" fmla="*/ 2 w 23"/>
                  <a:gd name="T9" fmla="*/ 0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2" y="0"/>
                    </a:moveTo>
                    <a:lnTo>
                      <a:pt x="23" y="2"/>
                    </a:lnTo>
                    <a:lnTo>
                      <a:pt x="20" y="22"/>
                    </a:lnTo>
                    <a:lnTo>
                      <a:pt x="0" y="17"/>
                    </a:lnTo>
                    <a:lnTo>
                      <a:pt x="2" y="0"/>
                    </a:lnTo>
                    <a:close/>
                  </a:path>
                </a:pathLst>
              </a:custGeom>
              <a:noFill/>
              <a:ln w="9525">
                <a:noFill/>
                <a:round/>
                <a:headEnd/>
                <a:tailEnd/>
              </a:ln>
            </p:spPr>
            <p:txBody>
              <a:bodyPr>
                <a:prstTxWarp prst="textNoShape">
                  <a:avLst/>
                </a:prstTxWarp>
              </a:bodyPr>
              <a:lstStyle/>
              <a:p>
                <a:endParaRPr lang="en-US"/>
              </a:p>
            </p:txBody>
          </p:sp>
          <p:sp>
            <p:nvSpPr>
              <p:cNvPr id="72966" name="Freeform 639"/>
              <p:cNvSpPr>
                <a:spLocks/>
              </p:cNvSpPr>
              <p:nvPr/>
            </p:nvSpPr>
            <p:spPr bwMode="auto">
              <a:xfrm>
                <a:off x="5621" y="2502"/>
                <a:ext cx="4" cy="6"/>
              </a:xfrm>
              <a:custGeom>
                <a:avLst/>
                <a:gdLst>
                  <a:gd name="T0" fmla="*/ 3 w 23"/>
                  <a:gd name="T1" fmla="*/ 0 h 26"/>
                  <a:gd name="T2" fmla="*/ 23 w 23"/>
                  <a:gd name="T3" fmla="*/ 5 h 26"/>
                  <a:gd name="T4" fmla="*/ 20 w 23"/>
                  <a:gd name="T5" fmla="*/ 26 h 26"/>
                  <a:gd name="T6" fmla="*/ 0 w 23"/>
                  <a:gd name="T7" fmla="*/ 20 h 26"/>
                  <a:gd name="T8" fmla="*/ 3 w 23"/>
                  <a:gd name="T9" fmla="*/ 0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3" y="0"/>
                    </a:moveTo>
                    <a:lnTo>
                      <a:pt x="23" y="5"/>
                    </a:lnTo>
                    <a:lnTo>
                      <a:pt x="20" y="26"/>
                    </a:lnTo>
                    <a:lnTo>
                      <a:pt x="0" y="20"/>
                    </a:lnTo>
                    <a:lnTo>
                      <a:pt x="3" y="0"/>
                    </a:lnTo>
                    <a:close/>
                  </a:path>
                </a:pathLst>
              </a:custGeom>
              <a:noFill/>
              <a:ln w="9525">
                <a:noFill/>
                <a:round/>
                <a:headEnd/>
                <a:tailEnd/>
              </a:ln>
            </p:spPr>
            <p:txBody>
              <a:bodyPr>
                <a:prstTxWarp prst="textNoShape">
                  <a:avLst/>
                </a:prstTxWarp>
              </a:bodyPr>
              <a:lstStyle/>
              <a:p>
                <a:endParaRPr lang="en-US"/>
              </a:p>
            </p:txBody>
          </p:sp>
          <p:sp>
            <p:nvSpPr>
              <p:cNvPr id="72967" name="Freeform 640"/>
              <p:cNvSpPr>
                <a:spLocks/>
              </p:cNvSpPr>
              <p:nvPr/>
            </p:nvSpPr>
            <p:spPr bwMode="auto">
              <a:xfrm>
                <a:off x="5620" y="2506"/>
                <a:ext cx="5" cy="6"/>
              </a:xfrm>
              <a:custGeom>
                <a:avLst/>
                <a:gdLst>
                  <a:gd name="T0" fmla="*/ 6 w 26"/>
                  <a:gd name="T1" fmla="*/ 0 h 26"/>
                  <a:gd name="T2" fmla="*/ 26 w 26"/>
                  <a:gd name="T3" fmla="*/ 6 h 26"/>
                  <a:gd name="T4" fmla="*/ 20 w 26"/>
                  <a:gd name="T5" fmla="*/ 26 h 26"/>
                  <a:gd name="T6" fmla="*/ 0 w 26"/>
                  <a:gd name="T7" fmla="*/ 23 h 26"/>
                  <a:gd name="T8" fmla="*/ 6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6" y="0"/>
                    </a:moveTo>
                    <a:lnTo>
                      <a:pt x="26" y="6"/>
                    </a:lnTo>
                    <a:lnTo>
                      <a:pt x="20" y="26"/>
                    </a:lnTo>
                    <a:lnTo>
                      <a:pt x="0" y="23"/>
                    </a:lnTo>
                    <a:lnTo>
                      <a:pt x="6" y="0"/>
                    </a:lnTo>
                    <a:close/>
                  </a:path>
                </a:pathLst>
              </a:custGeom>
              <a:noFill/>
              <a:ln w="9525">
                <a:noFill/>
                <a:round/>
                <a:headEnd/>
                <a:tailEnd/>
              </a:ln>
            </p:spPr>
            <p:txBody>
              <a:bodyPr>
                <a:prstTxWarp prst="textNoShape">
                  <a:avLst/>
                </a:prstTxWarp>
              </a:bodyPr>
              <a:lstStyle/>
              <a:p>
                <a:endParaRPr lang="en-US"/>
              </a:p>
            </p:txBody>
          </p:sp>
          <p:sp>
            <p:nvSpPr>
              <p:cNvPr id="72968" name="Freeform 641"/>
              <p:cNvSpPr>
                <a:spLocks/>
              </p:cNvSpPr>
              <p:nvPr/>
            </p:nvSpPr>
            <p:spPr bwMode="auto">
              <a:xfrm>
                <a:off x="5618" y="2511"/>
                <a:ext cx="6" cy="10"/>
              </a:xfrm>
              <a:custGeom>
                <a:avLst/>
                <a:gdLst>
                  <a:gd name="T0" fmla="*/ 6 w 26"/>
                  <a:gd name="T1" fmla="*/ 0 h 52"/>
                  <a:gd name="T2" fmla="*/ 26 w 26"/>
                  <a:gd name="T3" fmla="*/ 3 h 52"/>
                  <a:gd name="T4" fmla="*/ 17 w 26"/>
                  <a:gd name="T5" fmla="*/ 52 h 52"/>
                  <a:gd name="T6" fmla="*/ 0 w 26"/>
                  <a:gd name="T7" fmla="*/ 48 h 52"/>
                  <a:gd name="T8" fmla="*/ 6 w 26"/>
                  <a:gd name="T9" fmla="*/ 0 h 52"/>
                  <a:gd name="T10" fmla="*/ 0 60000 65536"/>
                  <a:gd name="T11" fmla="*/ 0 60000 65536"/>
                  <a:gd name="T12" fmla="*/ 0 60000 65536"/>
                  <a:gd name="T13" fmla="*/ 0 60000 65536"/>
                  <a:gd name="T14" fmla="*/ 0 60000 65536"/>
                  <a:gd name="T15" fmla="*/ 0 w 26"/>
                  <a:gd name="T16" fmla="*/ 0 h 52"/>
                  <a:gd name="T17" fmla="*/ 26 w 26"/>
                  <a:gd name="T18" fmla="*/ 52 h 52"/>
                </a:gdLst>
                <a:ahLst/>
                <a:cxnLst>
                  <a:cxn ang="T10">
                    <a:pos x="T0" y="T1"/>
                  </a:cxn>
                  <a:cxn ang="T11">
                    <a:pos x="T2" y="T3"/>
                  </a:cxn>
                  <a:cxn ang="T12">
                    <a:pos x="T4" y="T5"/>
                  </a:cxn>
                  <a:cxn ang="T13">
                    <a:pos x="T6" y="T7"/>
                  </a:cxn>
                  <a:cxn ang="T14">
                    <a:pos x="T8" y="T9"/>
                  </a:cxn>
                </a:cxnLst>
                <a:rect l="T15" t="T16" r="T17" b="T18"/>
                <a:pathLst>
                  <a:path w="26" h="52">
                    <a:moveTo>
                      <a:pt x="6" y="0"/>
                    </a:moveTo>
                    <a:lnTo>
                      <a:pt x="26" y="3"/>
                    </a:lnTo>
                    <a:lnTo>
                      <a:pt x="17" y="52"/>
                    </a:lnTo>
                    <a:lnTo>
                      <a:pt x="0" y="48"/>
                    </a:lnTo>
                    <a:lnTo>
                      <a:pt x="6" y="0"/>
                    </a:lnTo>
                    <a:close/>
                  </a:path>
                </a:pathLst>
              </a:custGeom>
              <a:noFill/>
              <a:ln w="9525">
                <a:noFill/>
                <a:round/>
                <a:headEnd/>
                <a:tailEnd/>
              </a:ln>
            </p:spPr>
            <p:txBody>
              <a:bodyPr>
                <a:prstTxWarp prst="textNoShape">
                  <a:avLst/>
                </a:prstTxWarp>
              </a:bodyPr>
              <a:lstStyle/>
              <a:p>
                <a:endParaRPr lang="en-US"/>
              </a:p>
            </p:txBody>
          </p:sp>
          <p:sp>
            <p:nvSpPr>
              <p:cNvPr id="72969" name="Freeform 642"/>
              <p:cNvSpPr>
                <a:spLocks/>
              </p:cNvSpPr>
              <p:nvPr/>
            </p:nvSpPr>
            <p:spPr bwMode="auto">
              <a:xfrm>
                <a:off x="5616" y="2521"/>
                <a:ext cx="6" cy="11"/>
              </a:xfrm>
              <a:custGeom>
                <a:avLst/>
                <a:gdLst>
                  <a:gd name="T0" fmla="*/ 11 w 28"/>
                  <a:gd name="T1" fmla="*/ 0 h 58"/>
                  <a:gd name="T2" fmla="*/ 28 w 28"/>
                  <a:gd name="T3" fmla="*/ 4 h 58"/>
                  <a:gd name="T4" fmla="*/ 20 w 28"/>
                  <a:gd name="T5" fmla="*/ 58 h 58"/>
                  <a:gd name="T6" fmla="*/ 0 w 28"/>
                  <a:gd name="T7" fmla="*/ 56 h 58"/>
                  <a:gd name="T8" fmla="*/ 11 w 28"/>
                  <a:gd name="T9" fmla="*/ 0 h 58"/>
                  <a:gd name="T10" fmla="*/ 0 60000 65536"/>
                  <a:gd name="T11" fmla="*/ 0 60000 65536"/>
                  <a:gd name="T12" fmla="*/ 0 60000 65536"/>
                  <a:gd name="T13" fmla="*/ 0 60000 65536"/>
                  <a:gd name="T14" fmla="*/ 0 60000 65536"/>
                  <a:gd name="T15" fmla="*/ 0 w 28"/>
                  <a:gd name="T16" fmla="*/ 0 h 58"/>
                  <a:gd name="T17" fmla="*/ 28 w 28"/>
                  <a:gd name="T18" fmla="*/ 58 h 58"/>
                </a:gdLst>
                <a:ahLst/>
                <a:cxnLst>
                  <a:cxn ang="T10">
                    <a:pos x="T0" y="T1"/>
                  </a:cxn>
                  <a:cxn ang="T11">
                    <a:pos x="T2" y="T3"/>
                  </a:cxn>
                  <a:cxn ang="T12">
                    <a:pos x="T4" y="T5"/>
                  </a:cxn>
                  <a:cxn ang="T13">
                    <a:pos x="T6" y="T7"/>
                  </a:cxn>
                  <a:cxn ang="T14">
                    <a:pos x="T8" y="T9"/>
                  </a:cxn>
                </a:cxnLst>
                <a:rect l="T15" t="T16" r="T17" b="T18"/>
                <a:pathLst>
                  <a:path w="28" h="58">
                    <a:moveTo>
                      <a:pt x="11" y="0"/>
                    </a:moveTo>
                    <a:lnTo>
                      <a:pt x="28" y="4"/>
                    </a:lnTo>
                    <a:lnTo>
                      <a:pt x="20" y="58"/>
                    </a:lnTo>
                    <a:lnTo>
                      <a:pt x="0" y="56"/>
                    </a:lnTo>
                    <a:lnTo>
                      <a:pt x="11" y="0"/>
                    </a:lnTo>
                    <a:close/>
                  </a:path>
                </a:pathLst>
              </a:custGeom>
              <a:noFill/>
              <a:ln w="9525">
                <a:noFill/>
                <a:round/>
                <a:headEnd/>
                <a:tailEnd/>
              </a:ln>
            </p:spPr>
            <p:txBody>
              <a:bodyPr>
                <a:prstTxWarp prst="textNoShape">
                  <a:avLst/>
                </a:prstTxWarp>
              </a:bodyPr>
              <a:lstStyle/>
              <a:p>
                <a:endParaRPr lang="en-US"/>
              </a:p>
            </p:txBody>
          </p:sp>
          <p:sp>
            <p:nvSpPr>
              <p:cNvPr id="72970" name="Freeform 643"/>
              <p:cNvSpPr>
                <a:spLocks/>
              </p:cNvSpPr>
              <p:nvPr/>
            </p:nvSpPr>
            <p:spPr bwMode="auto">
              <a:xfrm>
                <a:off x="5614" y="2532"/>
                <a:ext cx="6" cy="12"/>
              </a:xfrm>
              <a:custGeom>
                <a:avLst/>
                <a:gdLst>
                  <a:gd name="T0" fmla="*/ 9 w 29"/>
                  <a:gd name="T1" fmla="*/ 0 h 60"/>
                  <a:gd name="T2" fmla="*/ 29 w 29"/>
                  <a:gd name="T3" fmla="*/ 2 h 60"/>
                  <a:gd name="T4" fmla="*/ 20 w 29"/>
                  <a:gd name="T5" fmla="*/ 60 h 60"/>
                  <a:gd name="T6" fmla="*/ 0 w 29"/>
                  <a:gd name="T7" fmla="*/ 57 h 60"/>
                  <a:gd name="T8" fmla="*/ 9 w 29"/>
                  <a:gd name="T9" fmla="*/ 0 h 60"/>
                  <a:gd name="T10" fmla="*/ 0 60000 65536"/>
                  <a:gd name="T11" fmla="*/ 0 60000 65536"/>
                  <a:gd name="T12" fmla="*/ 0 60000 65536"/>
                  <a:gd name="T13" fmla="*/ 0 60000 65536"/>
                  <a:gd name="T14" fmla="*/ 0 60000 65536"/>
                  <a:gd name="T15" fmla="*/ 0 w 29"/>
                  <a:gd name="T16" fmla="*/ 0 h 60"/>
                  <a:gd name="T17" fmla="*/ 29 w 29"/>
                  <a:gd name="T18" fmla="*/ 60 h 60"/>
                </a:gdLst>
                <a:ahLst/>
                <a:cxnLst>
                  <a:cxn ang="T10">
                    <a:pos x="T0" y="T1"/>
                  </a:cxn>
                  <a:cxn ang="T11">
                    <a:pos x="T2" y="T3"/>
                  </a:cxn>
                  <a:cxn ang="T12">
                    <a:pos x="T4" y="T5"/>
                  </a:cxn>
                  <a:cxn ang="T13">
                    <a:pos x="T6" y="T7"/>
                  </a:cxn>
                  <a:cxn ang="T14">
                    <a:pos x="T8" y="T9"/>
                  </a:cxn>
                </a:cxnLst>
                <a:rect l="T15" t="T16" r="T17" b="T18"/>
                <a:pathLst>
                  <a:path w="29" h="60">
                    <a:moveTo>
                      <a:pt x="9" y="0"/>
                    </a:moveTo>
                    <a:lnTo>
                      <a:pt x="29" y="2"/>
                    </a:lnTo>
                    <a:lnTo>
                      <a:pt x="20" y="60"/>
                    </a:lnTo>
                    <a:lnTo>
                      <a:pt x="0" y="57"/>
                    </a:lnTo>
                    <a:lnTo>
                      <a:pt x="9" y="0"/>
                    </a:lnTo>
                    <a:close/>
                  </a:path>
                </a:pathLst>
              </a:custGeom>
              <a:noFill/>
              <a:ln w="9525">
                <a:noFill/>
                <a:round/>
                <a:headEnd/>
                <a:tailEnd/>
              </a:ln>
            </p:spPr>
            <p:txBody>
              <a:bodyPr>
                <a:prstTxWarp prst="textNoShape">
                  <a:avLst/>
                </a:prstTxWarp>
              </a:bodyPr>
              <a:lstStyle/>
              <a:p>
                <a:endParaRPr lang="en-US"/>
              </a:p>
            </p:txBody>
          </p:sp>
          <p:sp>
            <p:nvSpPr>
              <p:cNvPr id="72971" name="Freeform 644"/>
              <p:cNvSpPr>
                <a:spLocks/>
              </p:cNvSpPr>
              <p:nvPr/>
            </p:nvSpPr>
            <p:spPr bwMode="auto">
              <a:xfrm>
                <a:off x="5613" y="2543"/>
                <a:ext cx="5" cy="14"/>
              </a:xfrm>
              <a:custGeom>
                <a:avLst/>
                <a:gdLst>
                  <a:gd name="T0" fmla="*/ 8 w 28"/>
                  <a:gd name="T1" fmla="*/ 0 h 67"/>
                  <a:gd name="T2" fmla="*/ 28 w 28"/>
                  <a:gd name="T3" fmla="*/ 3 h 67"/>
                  <a:gd name="T4" fmla="*/ 20 w 28"/>
                  <a:gd name="T5" fmla="*/ 67 h 67"/>
                  <a:gd name="T6" fmla="*/ 0 w 28"/>
                  <a:gd name="T7" fmla="*/ 63 h 67"/>
                  <a:gd name="T8" fmla="*/ 8 w 28"/>
                  <a:gd name="T9" fmla="*/ 0 h 67"/>
                  <a:gd name="T10" fmla="*/ 0 60000 65536"/>
                  <a:gd name="T11" fmla="*/ 0 60000 65536"/>
                  <a:gd name="T12" fmla="*/ 0 60000 65536"/>
                  <a:gd name="T13" fmla="*/ 0 60000 65536"/>
                  <a:gd name="T14" fmla="*/ 0 60000 65536"/>
                  <a:gd name="T15" fmla="*/ 0 w 28"/>
                  <a:gd name="T16" fmla="*/ 0 h 67"/>
                  <a:gd name="T17" fmla="*/ 28 w 28"/>
                  <a:gd name="T18" fmla="*/ 67 h 67"/>
                </a:gdLst>
                <a:ahLst/>
                <a:cxnLst>
                  <a:cxn ang="T10">
                    <a:pos x="T0" y="T1"/>
                  </a:cxn>
                  <a:cxn ang="T11">
                    <a:pos x="T2" y="T3"/>
                  </a:cxn>
                  <a:cxn ang="T12">
                    <a:pos x="T4" y="T5"/>
                  </a:cxn>
                  <a:cxn ang="T13">
                    <a:pos x="T6" y="T7"/>
                  </a:cxn>
                  <a:cxn ang="T14">
                    <a:pos x="T8" y="T9"/>
                  </a:cxn>
                </a:cxnLst>
                <a:rect l="T15" t="T16" r="T17" b="T18"/>
                <a:pathLst>
                  <a:path w="28" h="67">
                    <a:moveTo>
                      <a:pt x="8" y="0"/>
                    </a:moveTo>
                    <a:lnTo>
                      <a:pt x="28" y="3"/>
                    </a:lnTo>
                    <a:lnTo>
                      <a:pt x="20" y="67"/>
                    </a:lnTo>
                    <a:lnTo>
                      <a:pt x="0" y="63"/>
                    </a:lnTo>
                    <a:lnTo>
                      <a:pt x="8" y="0"/>
                    </a:lnTo>
                    <a:close/>
                  </a:path>
                </a:pathLst>
              </a:custGeom>
              <a:noFill/>
              <a:ln w="9525">
                <a:noFill/>
                <a:round/>
                <a:headEnd/>
                <a:tailEnd/>
              </a:ln>
            </p:spPr>
            <p:txBody>
              <a:bodyPr>
                <a:prstTxWarp prst="textNoShape">
                  <a:avLst/>
                </a:prstTxWarp>
              </a:bodyPr>
              <a:lstStyle/>
              <a:p>
                <a:endParaRPr lang="en-US"/>
              </a:p>
            </p:txBody>
          </p:sp>
          <p:sp>
            <p:nvSpPr>
              <p:cNvPr id="72972" name="Freeform 645"/>
              <p:cNvSpPr>
                <a:spLocks/>
              </p:cNvSpPr>
              <p:nvPr/>
            </p:nvSpPr>
            <p:spPr bwMode="auto">
              <a:xfrm>
                <a:off x="5611" y="2556"/>
                <a:ext cx="6" cy="14"/>
              </a:xfrm>
              <a:custGeom>
                <a:avLst/>
                <a:gdLst>
                  <a:gd name="T0" fmla="*/ 9 w 29"/>
                  <a:gd name="T1" fmla="*/ 0 h 73"/>
                  <a:gd name="T2" fmla="*/ 29 w 29"/>
                  <a:gd name="T3" fmla="*/ 4 h 73"/>
                  <a:gd name="T4" fmla="*/ 20 w 29"/>
                  <a:gd name="T5" fmla="*/ 73 h 73"/>
                  <a:gd name="T6" fmla="*/ 0 w 29"/>
                  <a:gd name="T7" fmla="*/ 69 h 73"/>
                  <a:gd name="T8" fmla="*/ 9 w 29"/>
                  <a:gd name="T9" fmla="*/ 0 h 73"/>
                  <a:gd name="T10" fmla="*/ 0 60000 65536"/>
                  <a:gd name="T11" fmla="*/ 0 60000 65536"/>
                  <a:gd name="T12" fmla="*/ 0 60000 65536"/>
                  <a:gd name="T13" fmla="*/ 0 60000 65536"/>
                  <a:gd name="T14" fmla="*/ 0 60000 65536"/>
                  <a:gd name="T15" fmla="*/ 0 w 29"/>
                  <a:gd name="T16" fmla="*/ 0 h 73"/>
                  <a:gd name="T17" fmla="*/ 29 w 29"/>
                  <a:gd name="T18" fmla="*/ 73 h 73"/>
                </a:gdLst>
                <a:ahLst/>
                <a:cxnLst>
                  <a:cxn ang="T10">
                    <a:pos x="T0" y="T1"/>
                  </a:cxn>
                  <a:cxn ang="T11">
                    <a:pos x="T2" y="T3"/>
                  </a:cxn>
                  <a:cxn ang="T12">
                    <a:pos x="T4" y="T5"/>
                  </a:cxn>
                  <a:cxn ang="T13">
                    <a:pos x="T6" y="T7"/>
                  </a:cxn>
                  <a:cxn ang="T14">
                    <a:pos x="T8" y="T9"/>
                  </a:cxn>
                </a:cxnLst>
                <a:rect l="T15" t="T16" r="T17" b="T18"/>
                <a:pathLst>
                  <a:path w="29" h="73">
                    <a:moveTo>
                      <a:pt x="9" y="0"/>
                    </a:moveTo>
                    <a:lnTo>
                      <a:pt x="29" y="4"/>
                    </a:lnTo>
                    <a:lnTo>
                      <a:pt x="20" y="73"/>
                    </a:lnTo>
                    <a:lnTo>
                      <a:pt x="0" y="69"/>
                    </a:lnTo>
                    <a:lnTo>
                      <a:pt x="9" y="0"/>
                    </a:lnTo>
                    <a:close/>
                  </a:path>
                </a:pathLst>
              </a:custGeom>
              <a:noFill/>
              <a:ln w="9525">
                <a:noFill/>
                <a:round/>
                <a:headEnd/>
                <a:tailEnd/>
              </a:ln>
            </p:spPr>
            <p:txBody>
              <a:bodyPr>
                <a:prstTxWarp prst="textNoShape">
                  <a:avLst/>
                </a:prstTxWarp>
              </a:bodyPr>
              <a:lstStyle/>
              <a:p>
                <a:endParaRPr lang="en-US"/>
              </a:p>
            </p:txBody>
          </p:sp>
          <p:sp>
            <p:nvSpPr>
              <p:cNvPr id="72973" name="Freeform 646"/>
              <p:cNvSpPr>
                <a:spLocks/>
              </p:cNvSpPr>
              <p:nvPr/>
            </p:nvSpPr>
            <p:spPr bwMode="auto">
              <a:xfrm>
                <a:off x="5609" y="2570"/>
                <a:ext cx="6" cy="14"/>
              </a:xfrm>
              <a:custGeom>
                <a:avLst/>
                <a:gdLst>
                  <a:gd name="T0" fmla="*/ 9 w 29"/>
                  <a:gd name="T1" fmla="*/ 0 h 73"/>
                  <a:gd name="T2" fmla="*/ 29 w 29"/>
                  <a:gd name="T3" fmla="*/ 4 h 73"/>
                  <a:gd name="T4" fmla="*/ 20 w 29"/>
                  <a:gd name="T5" fmla="*/ 73 h 73"/>
                  <a:gd name="T6" fmla="*/ 0 w 29"/>
                  <a:gd name="T7" fmla="*/ 70 h 73"/>
                  <a:gd name="T8" fmla="*/ 9 w 29"/>
                  <a:gd name="T9" fmla="*/ 0 h 73"/>
                  <a:gd name="T10" fmla="*/ 0 60000 65536"/>
                  <a:gd name="T11" fmla="*/ 0 60000 65536"/>
                  <a:gd name="T12" fmla="*/ 0 60000 65536"/>
                  <a:gd name="T13" fmla="*/ 0 60000 65536"/>
                  <a:gd name="T14" fmla="*/ 0 60000 65536"/>
                  <a:gd name="T15" fmla="*/ 0 w 29"/>
                  <a:gd name="T16" fmla="*/ 0 h 73"/>
                  <a:gd name="T17" fmla="*/ 29 w 29"/>
                  <a:gd name="T18" fmla="*/ 73 h 73"/>
                </a:gdLst>
                <a:ahLst/>
                <a:cxnLst>
                  <a:cxn ang="T10">
                    <a:pos x="T0" y="T1"/>
                  </a:cxn>
                  <a:cxn ang="T11">
                    <a:pos x="T2" y="T3"/>
                  </a:cxn>
                  <a:cxn ang="T12">
                    <a:pos x="T4" y="T5"/>
                  </a:cxn>
                  <a:cxn ang="T13">
                    <a:pos x="T6" y="T7"/>
                  </a:cxn>
                  <a:cxn ang="T14">
                    <a:pos x="T8" y="T9"/>
                  </a:cxn>
                </a:cxnLst>
                <a:rect l="T15" t="T16" r="T17" b="T18"/>
                <a:pathLst>
                  <a:path w="29" h="73">
                    <a:moveTo>
                      <a:pt x="9" y="0"/>
                    </a:moveTo>
                    <a:lnTo>
                      <a:pt x="29" y="4"/>
                    </a:lnTo>
                    <a:lnTo>
                      <a:pt x="20" y="73"/>
                    </a:lnTo>
                    <a:lnTo>
                      <a:pt x="0" y="70"/>
                    </a:lnTo>
                    <a:lnTo>
                      <a:pt x="9" y="0"/>
                    </a:lnTo>
                    <a:close/>
                  </a:path>
                </a:pathLst>
              </a:custGeom>
              <a:noFill/>
              <a:ln w="9525">
                <a:noFill/>
                <a:round/>
                <a:headEnd/>
                <a:tailEnd/>
              </a:ln>
            </p:spPr>
            <p:txBody>
              <a:bodyPr>
                <a:prstTxWarp prst="textNoShape">
                  <a:avLst/>
                </a:prstTxWarp>
              </a:bodyPr>
              <a:lstStyle/>
              <a:p>
                <a:endParaRPr lang="en-US"/>
              </a:p>
            </p:txBody>
          </p:sp>
          <p:sp>
            <p:nvSpPr>
              <p:cNvPr id="72974" name="Freeform 647"/>
              <p:cNvSpPr>
                <a:spLocks/>
              </p:cNvSpPr>
              <p:nvPr/>
            </p:nvSpPr>
            <p:spPr bwMode="auto">
              <a:xfrm>
                <a:off x="5608" y="2584"/>
                <a:ext cx="5" cy="14"/>
              </a:xfrm>
              <a:custGeom>
                <a:avLst/>
                <a:gdLst>
                  <a:gd name="T0" fmla="*/ 8 w 28"/>
                  <a:gd name="T1" fmla="*/ 0 h 72"/>
                  <a:gd name="T2" fmla="*/ 28 w 28"/>
                  <a:gd name="T3" fmla="*/ 3 h 72"/>
                  <a:gd name="T4" fmla="*/ 20 w 28"/>
                  <a:gd name="T5" fmla="*/ 72 h 72"/>
                  <a:gd name="T6" fmla="*/ 0 w 28"/>
                  <a:gd name="T7" fmla="*/ 69 h 72"/>
                  <a:gd name="T8" fmla="*/ 8 w 28"/>
                  <a:gd name="T9" fmla="*/ 0 h 72"/>
                  <a:gd name="T10" fmla="*/ 0 60000 65536"/>
                  <a:gd name="T11" fmla="*/ 0 60000 65536"/>
                  <a:gd name="T12" fmla="*/ 0 60000 65536"/>
                  <a:gd name="T13" fmla="*/ 0 60000 65536"/>
                  <a:gd name="T14" fmla="*/ 0 60000 65536"/>
                  <a:gd name="T15" fmla="*/ 0 w 28"/>
                  <a:gd name="T16" fmla="*/ 0 h 72"/>
                  <a:gd name="T17" fmla="*/ 28 w 28"/>
                  <a:gd name="T18" fmla="*/ 72 h 72"/>
                </a:gdLst>
                <a:ahLst/>
                <a:cxnLst>
                  <a:cxn ang="T10">
                    <a:pos x="T0" y="T1"/>
                  </a:cxn>
                  <a:cxn ang="T11">
                    <a:pos x="T2" y="T3"/>
                  </a:cxn>
                  <a:cxn ang="T12">
                    <a:pos x="T4" y="T5"/>
                  </a:cxn>
                  <a:cxn ang="T13">
                    <a:pos x="T6" y="T7"/>
                  </a:cxn>
                  <a:cxn ang="T14">
                    <a:pos x="T8" y="T9"/>
                  </a:cxn>
                </a:cxnLst>
                <a:rect l="T15" t="T16" r="T17" b="T18"/>
                <a:pathLst>
                  <a:path w="28" h="72">
                    <a:moveTo>
                      <a:pt x="8" y="0"/>
                    </a:moveTo>
                    <a:lnTo>
                      <a:pt x="28" y="3"/>
                    </a:lnTo>
                    <a:lnTo>
                      <a:pt x="20" y="72"/>
                    </a:lnTo>
                    <a:lnTo>
                      <a:pt x="0" y="69"/>
                    </a:lnTo>
                    <a:lnTo>
                      <a:pt x="8" y="0"/>
                    </a:lnTo>
                    <a:close/>
                  </a:path>
                </a:pathLst>
              </a:custGeom>
              <a:noFill/>
              <a:ln w="9525">
                <a:noFill/>
                <a:round/>
                <a:headEnd/>
                <a:tailEnd/>
              </a:ln>
            </p:spPr>
            <p:txBody>
              <a:bodyPr>
                <a:prstTxWarp prst="textNoShape">
                  <a:avLst/>
                </a:prstTxWarp>
              </a:bodyPr>
              <a:lstStyle/>
              <a:p>
                <a:endParaRPr lang="en-US"/>
              </a:p>
            </p:txBody>
          </p:sp>
          <p:sp>
            <p:nvSpPr>
              <p:cNvPr id="72975" name="Freeform 648"/>
              <p:cNvSpPr>
                <a:spLocks/>
              </p:cNvSpPr>
              <p:nvPr/>
            </p:nvSpPr>
            <p:spPr bwMode="auto">
              <a:xfrm>
                <a:off x="5605" y="2597"/>
                <a:ext cx="7" cy="29"/>
              </a:xfrm>
              <a:custGeom>
                <a:avLst/>
                <a:gdLst>
                  <a:gd name="T0" fmla="*/ 11 w 31"/>
                  <a:gd name="T1" fmla="*/ 0 h 144"/>
                  <a:gd name="T2" fmla="*/ 31 w 31"/>
                  <a:gd name="T3" fmla="*/ 3 h 144"/>
                  <a:gd name="T4" fmla="*/ 19 w 31"/>
                  <a:gd name="T5" fmla="*/ 144 h 144"/>
                  <a:gd name="T6" fmla="*/ 0 w 31"/>
                  <a:gd name="T7" fmla="*/ 144 h 144"/>
                  <a:gd name="T8" fmla="*/ 11 w 31"/>
                  <a:gd name="T9" fmla="*/ 0 h 144"/>
                  <a:gd name="T10" fmla="*/ 0 60000 65536"/>
                  <a:gd name="T11" fmla="*/ 0 60000 65536"/>
                  <a:gd name="T12" fmla="*/ 0 60000 65536"/>
                  <a:gd name="T13" fmla="*/ 0 60000 65536"/>
                  <a:gd name="T14" fmla="*/ 0 60000 65536"/>
                  <a:gd name="T15" fmla="*/ 0 w 31"/>
                  <a:gd name="T16" fmla="*/ 0 h 144"/>
                  <a:gd name="T17" fmla="*/ 31 w 31"/>
                  <a:gd name="T18" fmla="*/ 144 h 144"/>
                </a:gdLst>
                <a:ahLst/>
                <a:cxnLst>
                  <a:cxn ang="T10">
                    <a:pos x="T0" y="T1"/>
                  </a:cxn>
                  <a:cxn ang="T11">
                    <a:pos x="T2" y="T3"/>
                  </a:cxn>
                  <a:cxn ang="T12">
                    <a:pos x="T4" y="T5"/>
                  </a:cxn>
                  <a:cxn ang="T13">
                    <a:pos x="T6" y="T7"/>
                  </a:cxn>
                  <a:cxn ang="T14">
                    <a:pos x="T8" y="T9"/>
                  </a:cxn>
                </a:cxnLst>
                <a:rect l="T15" t="T16" r="T17" b="T18"/>
                <a:pathLst>
                  <a:path w="31" h="144">
                    <a:moveTo>
                      <a:pt x="11" y="0"/>
                    </a:moveTo>
                    <a:lnTo>
                      <a:pt x="31" y="3"/>
                    </a:lnTo>
                    <a:lnTo>
                      <a:pt x="19" y="144"/>
                    </a:lnTo>
                    <a:lnTo>
                      <a:pt x="0" y="144"/>
                    </a:lnTo>
                    <a:lnTo>
                      <a:pt x="11" y="0"/>
                    </a:lnTo>
                    <a:close/>
                  </a:path>
                </a:pathLst>
              </a:custGeom>
              <a:noFill/>
              <a:ln w="9525">
                <a:noFill/>
                <a:round/>
                <a:headEnd/>
                <a:tailEnd/>
              </a:ln>
            </p:spPr>
            <p:txBody>
              <a:bodyPr>
                <a:prstTxWarp prst="textNoShape">
                  <a:avLst/>
                </a:prstTxWarp>
              </a:bodyPr>
              <a:lstStyle/>
              <a:p>
                <a:endParaRPr lang="en-US"/>
              </a:p>
            </p:txBody>
          </p:sp>
          <p:sp>
            <p:nvSpPr>
              <p:cNvPr id="72976" name="Freeform 649"/>
              <p:cNvSpPr>
                <a:spLocks/>
              </p:cNvSpPr>
              <p:nvPr/>
            </p:nvSpPr>
            <p:spPr bwMode="auto">
              <a:xfrm>
                <a:off x="5605" y="2626"/>
                <a:ext cx="4" cy="15"/>
              </a:xfrm>
              <a:custGeom>
                <a:avLst/>
                <a:gdLst>
                  <a:gd name="T0" fmla="*/ 4 w 23"/>
                  <a:gd name="T1" fmla="*/ 0 h 72"/>
                  <a:gd name="T2" fmla="*/ 23 w 23"/>
                  <a:gd name="T3" fmla="*/ 0 h 72"/>
                  <a:gd name="T4" fmla="*/ 21 w 23"/>
                  <a:gd name="T5" fmla="*/ 72 h 72"/>
                  <a:gd name="T6" fmla="*/ 0 w 23"/>
                  <a:gd name="T7" fmla="*/ 69 h 72"/>
                  <a:gd name="T8" fmla="*/ 4 w 23"/>
                  <a:gd name="T9" fmla="*/ 0 h 72"/>
                  <a:gd name="T10" fmla="*/ 0 60000 65536"/>
                  <a:gd name="T11" fmla="*/ 0 60000 65536"/>
                  <a:gd name="T12" fmla="*/ 0 60000 65536"/>
                  <a:gd name="T13" fmla="*/ 0 60000 65536"/>
                  <a:gd name="T14" fmla="*/ 0 60000 65536"/>
                  <a:gd name="T15" fmla="*/ 0 w 23"/>
                  <a:gd name="T16" fmla="*/ 0 h 72"/>
                  <a:gd name="T17" fmla="*/ 23 w 23"/>
                  <a:gd name="T18" fmla="*/ 72 h 72"/>
                </a:gdLst>
                <a:ahLst/>
                <a:cxnLst>
                  <a:cxn ang="T10">
                    <a:pos x="T0" y="T1"/>
                  </a:cxn>
                  <a:cxn ang="T11">
                    <a:pos x="T2" y="T3"/>
                  </a:cxn>
                  <a:cxn ang="T12">
                    <a:pos x="T4" y="T5"/>
                  </a:cxn>
                  <a:cxn ang="T13">
                    <a:pos x="T6" y="T7"/>
                  </a:cxn>
                  <a:cxn ang="T14">
                    <a:pos x="T8" y="T9"/>
                  </a:cxn>
                </a:cxnLst>
                <a:rect l="T15" t="T16" r="T17" b="T18"/>
                <a:pathLst>
                  <a:path w="23" h="72">
                    <a:moveTo>
                      <a:pt x="4" y="0"/>
                    </a:moveTo>
                    <a:lnTo>
                      <a:pt x="23" y="0"/>
                    </a:lnTo>
                    <a:lnTo>
                      <a:pt x="21" y="72"/>
                    </a:lnTo>
                    <a:lnTo>
                      <a:pt x="0" y="69"/>
                    </a:lnTo>
                    <a:lnTo>
                      <a:pt x="4" y="0"/>
                    </a:lnTo>
                    <a:close/>
                  </a:path>
                </a:pathLst>
              </a:custGeom>
              <a:noFill/>
              <a:ln w="9525">
                <a:noFill/>
                <a:round/>
                <a:headEnd/>
                <a:tailEnd/>
              </a:ln>
            </p:spPr>
            <p:txBody>
              <a:bodyPr>
                <a:prstTxWarp prst="textNoShape">
                  <a:avLst/>
                </a:prstTxWarp>
              </a:bodyPr>
              <a:lstStyle/>
              <a:p>
                <a:endParaRPr lang="en-US"/>
              </a:p>
            </p:txBody>
          </p:sp>
          <p:sp>
            <p:nvSpPr>
              <p:cNvPr id="72977" name="Freeform 650"/>
              <p:cNvSpPr>
                <a:spLocks/>
              </p:cNvSpPr>
              <p:nvPr/>
            </p:nvSpPr>
            <p:spPr bwMode="auto">
              <a:xfrm>
                <a:off x="5605" y="2640"/>
                <a:ext cx="4" cy="14"/>
              </a:xfrm>
              <a:custGeom>
                <a:avLst/>
                <a:gdLst>
                  <a:gd name="T0" fmla="*/ 0 w 21"/>
                  <a:gd name="T1" fmla="*/ 0 h 69"/>
                  <a:gd name="T2" fmla="*/ 21 w 21"/>
                  <a:gd name="T3" fmla="*/ 3 h 69"/>
                  <a:gd name="T4" fmla="*/ 21 w 21"/>
                  <a:gd name="T5" fmla="*/ 69 h 69"/>
                  <a:gd name="T6" fmla="*/ 0 w 21"/>
                  <a:gd name="T7" fmla="*/ 69 h 69"/>
                  <a:gd name="T8" fmla="*/ 0 w 21"/>
                  <a:gd name="T9" fmla="*/ 0 h 69"/>
                  <a:gd name="T10" fmla="*/ 0 60000 65536"/>
                  <a:gd name="T11" fmla="*/ 0 60000 65536"/>
                  <a:gd name="T12" fmla="*/ 0 60000 65536"/>
                  <a:gd name="T13" fmla="*/ 0 60000 65536"/>
                  <a:gd name="T14" fmla="*/ 0 60000 65536"/>
                  <a:gd name="T15" fmla="*/ 0 w 21"/>
                  <a:gd name="T16" fmla="*/ 0 h 69"/>
                  <a:gd name="T17" fmla="*/ 21 w 21"/>
                  <a:gd name="T18" fmla="*/ 69 h 69"/>
                </a:gdLst>
                <a:ahLst/>
                <a:cxnLst>
                  <a:cxn ang="T10">
                    <a:pos x="T0" y="T1"/>
                  </a:cxn>
                  <a:cxn ang="T11">
                    <a:pos x="T2" y="T3"/>
                  </a:cxn>
                  <a:cxn ang="T12">
                    <a:pos x="T4" y="T5"/>
                  </a:cxn>
                  <a:cxn ang="T13">
                    <a:pos x="T6" y="T7"/>
                  </a:cxn>
                  <a:cxn ang="T14">
                    <a:pos x="T8" y="T9"/>
                  </a:cxn>
                </a:cxnLst>
                <a:rect l="T15" t="T16" r="T17" b="T18"/>
                <a:pathLst>
                  <a:path w="21" h="69">
                    <a:moveTo>
                      <a:pt x="0" y="0"/>
                    </a:moveTo>
                    <a:lnTo>
                      <a:pt x="21" y="3"/>
                    </a:lnTo>
                    <a:lnTo>
                      <a:pt x="21" y="69"/>
                    </a:lnTo>
                    <a:lnTo>
                      <a:pt x="0" y="69"/>
                    </a:lnTo>
                    <a:lnTo>
                      <a:pt x="0" y="0"/>
                    </a:lnTo>
                    <a:close/>
                  </a:path>
                </a:pathLst>
              </a:custGeom>
              <a:noFill/>
              <a:ln w="9525">
                <a:noFill/>
                <a:round/>
                <a:headEnd/>
                <a:tailEnd/>
              </a:ln>
            </p:spPr>
            <p:txBody>
              <a:bodyPr>
                <a:prstTxWarp prst="textNoShape">
                  <a:avLst/>
                </a:prstTxWarp>
              </a:bodyPr>
              <a:lstStyle/>
              <a:p>
                <a:endParaRPr lang="en-US"/>
              </a:p>
            </p:txBody>
          </p:sp>
          <p:sp>
            <p:nvSpPr>
              <p:cNvPr id="72978" name="Rectangle 651"/>
              <p:cNvSpPr>
                <a:spLocks noChangeArrowheads="1"/>
              </p:cNvSpPr>
              <p:nvPr/>
            </p:nvSpPr>
            <p:spPr bwMode="auto">
              <a:xfrm>
                <a:off x="5605" y="2654"/>
                <a:ext cx="4" cy="14"/>
              </a:xfrm>
              <a:prstGeom prst="rect">
                <a:avLst/>
              </a:prstGeom>
              <a:noFill/>
              <a:ln w="9525">
                <a:noFill/>
                <a:miter lim="800000"/>
                <a:headEnd/>
                <a:tailEnd/>
              </a:ln>
            </p:spPr>
            <p:txBody>
              <a:bodyPr>
                <a:prstTxWarp prst="textNoShape">
                  <a:avLst/>
                </a:prstTxWarp>
              </a:bodyPr>
              <a:lstStyle/>
              <a:p>
                <a:endParaRPr lang="en-US"/>
              </a:p>
            </p:txBody>
          </p:sp>
          <p:sp>
            <p:nvSpPr>
              <p:cNvPr id="72979" name="Rectangle 652"/>
              <p:cNvSpPr>
                <a:spLocks noChangeArrowheads="1"/>
              </p:cNvSpPr>
              <p:nvPr/>
            </p:nvSpPr>
            <p:spPr bwMode="auto">
              <a:xfrm>
                <a:off x="5605" y="2668"/>
                <a:ext cx="4" cy="14"/>
              </a:xfrm>
              <a:prstGeom prst="rect">
                <a:avLst/>
              </a:prstGeom>
              <a:noFill/>
              <a:ln w="9525">
                <a:noFill/>
                <a:miter lim="800000"/>
                <a:headEnd/>
                <a:tailEnd/>
              </a:ln>
            </p:spPr>
            <p:txBody>
              <a:bodyPr>
                <a:prstTxWarp prst="textNoShape">
                  <a:avLst/>
                </a:prstTxWarp>
              </a:bodyPr>
              <a:lstStyle/>
              <a:p>
                <a:endParaRPr lang="en-US"/>
              </a:p>
            </p:txBody>
          </p:sp>
          <p:sp>
            <p:nvSpPr>
              <p:cNvPr id="72980" name="Rectangle 653"/>
              <p:cNvSpPr>
                <a:spLocks noChangeArrowheads="1"/>
              </p:cNvSpPr>
              <p:nvPr/>
            </p:nvSpPr>
            <p:spPr bwMode="auto">
              <a:xfrm>
                <a:off x="5605" y="2682"/>
                <a:ext cx="4" cy="16"/>
              </a:xfrm>
              <a:prstGeom prst="rect">
                <a:avLst/>
              </a:prstGeom>
              <a:noFill/>
              <a:ln w="9525">
                <a:noFill/>
                <a:miter lim="800000"/>
                <a:headEnd/>
                <a:tailEnd/>
              </a:ln>
            </p:spPr>
            <p:txBody>
              <a:bodyPr>
                <a:prstTxWarp prst="textNoShape">
                  <a:avLst/>
                </a:prstTxWarp>
              </a:bodyPr>
              <a:lstStyle/>
              <a:p>
                <a:endParaRPr lang="en-US"/>
              </a:p>
            </p:txBody>
          </p:sp>
          <p:sp>
            <p:nvSpPr>
              <p:cNvPr id="72981" name="Freeform 654"/>
              <p:cNvSpPr>
                <a:spLocks/>
              </p:cNvSpPr>
              <p:nvPr/>
            </p:nvSpPr>
            <p:spPr bwMode="auto">
              <a:xfrm>
                <a:off x="5604" y="2698"/>
                <a:ext cx="5" cy="16"/>
              </a:xfrm>
              <a:custGeom>
                <a:avLst/>
                <a:gdLst>
                  <a:gd name="T0" fmla="*/ 2 w 23"/>
                  <a:gd name="T1" fmla="*/ 0 h 80"/>
                  <a:gd name="T2" fmla="*/ 23 w 23"/>
                  <a:gd name="T3" fmla="*/ 0 h 80"/>
                  <a:gd name="T4" fmla="*/ 19 w 23"/>
                  <a:gd name="T5" fmla="*/ 80 h 80"/>
                  <a:gd name="T6" fmla="*/ 0 w 23"/>
                  <a:gd name="T7" fmla="*/ 80 h 80"/>
                  <a:gd name="T8" fmla="*/ 2 w 23"/>
                  <a:gd name="T9" fmla="*/ 0 h 80"/>
                  <a:gd name="T10" fmla="*/ 0 60000 65536"/>
                  <a:gd name="T11" fmla="*/ 0 60000 65536"/>
                  <a:gd name="T12" fmla="*/ 0 60000 65536"/>
                  <a:gd name="T13" fmla="*/ 0 60000 65536"/>
                  <a:gd name="T14" fmla="*/ 0 60000 65536"/>
                  <a:gd name="T15" fmla="*/ 0 w 23"/>
                  <a:gd name="T16" fmla="*/ 0 h 80"/>
                  <a:gd name="T17" fmla="*/ 23 w 23"/>
                  <a:gd name="T18" fmla="*/ 80 h 80"/>
                </a:gdLst>
                <a:ahLst/>
                <a:cxnLst>
                  <a:cxn ang="T10">
                    <a:pos x="T0" y="T1"/>
                  </a:cxn>
                  <a:cxn ang="T11">
                    <a:pos x="T2" y="T3"/>
                  </a:cxn>
                  <a:cxn ang="T12">
                    <a:pos x="T4" y="T5"/>
                  </a:cxn>
                  <a:cxn ang="T13">
                    <a:pos x="T6" y="T7"/>
                  </a:cxn>
                  <a:cxn ang="T14">
                    <a:pos x="T8" y="T9"/>
                  </a:cxn>
                </a:cxnLst>
                <a:rect l="T15" t="T16" r="T17" b="T18"/>
                <a:pathLst>
                  <a:path w="23" h="80">
                    <a:moveTo>
                      <a:pt x="2" y="0"/>
                    </a:moveTo>
                    <a:lnTo>
                      <a:pt x="23" y="0"/>
                    </a:lnTo>
                    <a:lnTo>
                      <a:pt x="19" y="80"/>
                    </a:lnTo>
                    <a:lnTo>
                      <a:pt x="0" y="80"/>
                    </a:lnTo>
                    <a:lnTo>
                      <a:pt x="2" y="0"/>
                    </a:lnTo>
                    <a:close/>
                  </a:path>
                </a:pathLst>
              </a:custGeom>
              <a:noFill/>
              <a:ln w="9525">
                <a:noFill/>
                <a:round/>
                <a:headEnd/>
                <a:tailEnd/>
              </a:ln>
            </p:spPr>
            <p:txBody>
              <a:bodyPr>
                <a:prstTxWarp prst="textNoShape">
                  <a:avLst/>
                </a:prstTxWarp>
              </a:bodyPr>
              <a:lstStyle/>
              <a:p>
                <a:endParaRPr lang="en-US"/>
              </a:p>
            </p:txBody>
          </p:sp>
          <p:sp>
            <p:nvSpPr>
              <p:cNvPr id="72982" name="Freeform 655"/>
              <p:cNvSpPr>
                <a:spLocks/>
              </p:cNvSpPr>
              <p:nvPr/>
            </p:nvSpPr>
            <p:spPr bwMode="auto">
              <a:xfrm>
                <a:off x="5603" y="2714"/>
                <a:ext cx="5" cy="16"/>
              </a:xfrm>
              <a:custGeom>
                <a:avLst/>
                <a:gdLst>
                  <a:gd name="T0" fmla="*/ 4 w 23"/>
                  <a:gd name="T1" fmla="*/ 0 h 84"/>
                  <a:gd name="T2" fmla="*/ 23 w 23"/>
                  <a:gd name="T3" fmla="*/ 0 h 84"/>
                  <a:gd name="T4" fmla="*/ 21 w 23"/>
                  <a:gd name="T5" fmla="*/ 84 h 84"/>
                  <a:gd name="T6" fmla="*/ 0 w 23"/>
                  <a:gd name="T7" fmla="*/ 81 h 84"/>
                  <a:gd name="T8" fmla="*/ 4 w 23"/>
                  <a:gd name="T9" fmla="*/ 0 h 84"/>
                  <a:gd name="T10" fmla="*/ 0 60000 65536"/>
                  <a:gd name="T11" fmla="*/ 0 60000 65536"/>
                  <a:gd name="T12" fmla="*/ 0 60000 65536"/>
                  <a:gd name="T13" fmla="*/ 0 60000 65536"/>
                  <a:gd name="T14" fmla="*/ 0 60000 65536"/>
                  <a:gd name="T15" fmla="*/ 0 w 23"/>
                  <a:gd name="T16" fmla="*/ 0 h 84"/>
                  <a:gd name="T17" fmla="*/ 23 w 23"/>
                  <a:gd name="T18" fmla="*/ 84 h 84"/>
                </a:gdLst>
                <a:ahLst/>
                <a:cxnLst>
                  <a:cxn ang="T10">
                    <a:pos x="T0" y="T1"/>
                  </a:cxn>
                  <a:cxn ang="T11">
                    <a:pos x="T2" y="T3"/>
                  </a:cxn>
                  <a:cxn ang="T12">
                    <a:pos x="T4" y="T5"/>
                  </a:cxn>
                  <a:cxn ang="T13">
                    <a:pos x="T6" y="T7"/>
                  </a:cxn>
                  <a:cxn ang="T14">
                    <a:pos x="T8" y="T9"/>
                  </a:cxn>
                </a:cxnLst>
                <a:rect l="T15" t="T16" r="T17" b="T18"/>
                <a:pathLst>
                  <a:path w="23" h="84">
                    <a:moveTo>
                      <a:pt x="4" y="0"/>
                    </a:moveTo>
                    <a:lnTo>
                      <a:pt x="23" y="0"/>
                    </a:lnTo>
                    <a:lnTo>
                      <a:pt x="21" y="84"/>
                    </a:lnTo>
                    <a:lnTo>
                      <a:pt x="0" y="81"/>
                    </a:lnTo>
                    <a:lnTo>
                      <a:pt x="4" y="0"/>
                    </a:lnTo>
                    <a:close/>
                  </a:path>
                </a:pathLst>
              </a:custGeom>
              <a:noFill/>
              <a:ln w="9525">
                <a:noFill/>
                <a:round/>
                <a:headEnd/>
                <a:tailEnd/>
              </a:ln>
            </p:spPr>
            <p:txBody>
              <a:bodyPr>
                <a:prstTxWarp prst="textNoShape">
                  <a:avLst/>
                </a:prstTxWarp>
              </a:bodyPr>
              <a:lstStyle/>
              <a:p>
                <a:endParaRPr lang="en-US"/>
              </a:p>
            </p:txBody>
          </p:sp>
          <p:sp>
            <p:nvSpPr>
              <p:cNvPr id="72983" name="Freeform 656"/>
              <p:cNvSpPr>
                <a:spLocks/>
              </p:cNvSpPr>
              <p:nvPr/>
            </p:nvSpPr>
            <p:spPr bwMode="auto">
              <a:xfrm>
                <a:off x="5602" y="2730"/>
                <a:ext cx="6" cy="17"/>
              </a:xfrm>
              <a:custGeom>
                <a:avLst/>
                <a:gdLst>
                  <a:gd name="T0" fmla="*/ 9 w 30"/>
                  <a:gd name="T1" fmla="*/ 0 h 86"/>
                  <a:gd name="T2" fmla="*/ 30 w 30"/>
                  <a:gd name="T3" fmla="*/ 3 h 86"/>
                  <a:gd name="T4" fmla="*/ 21 w 30"/>
                  <a:gd name="T5" fmla="*/ 86 h 86"/>
                  <a:gd name="T6" fmla="*/ 0 w 30"/>
                  <a:gd name="T7" fmla="*/ 84 h 86"/>
                  <a:gd name="T8" fmla="*/ 9 w 30"/>
                  <a:gd name="T9" fmla="*/ 0 h 86"/>
                  <a:gd name="T10" fmla="*/ 0 60000 65536"/>
                  <a:gd name="T11" fmla="*/ 0 60000 65536"/>
                  <a:gd name="T12" fmla="*/ 0 60000 65536"/>
                  <a:gd name="T13" fmla="*/ 0 60000 65536"/>
                  <a:gd name="T14" fmla="*/ 0 60000 65536"/>
                  <a:gd name="T15" fmla="*/ 0 w 30"/>
                  <a:gd name="T16" fmla="*/ 0 h 86"/>
                  <a:gd name="T17" fmla="*/ 30 w 30"/>
                  <a:gd name="T18" fmla="*/ 86 h 86"/>
                </a:gdLst>
                <a:ahLst/>
                <a:cxnLst>
                  <a:cxn ang="T10">
                    <a:pos x="T0" y="T1"/>
                  </a:cxn>
                  <a:cxn ang="T11">
                    <a:pos x="T2" y="T3"/>
                  </a:cxn>
                  <a:cxn ang="T12">
                    <a:pos x="T4" y="T5"/>
                  </a:cxn>
                  <a:cxn ang="T13">
                    <a:pos x="T6" y="T7"/>
                  </a:cxn>
                  <a:cxn ang="T14">
                    <a:pos x="T8" y="T9"/>
                  </a:cxn>
                </a:cxnLst>
                <a:rect l="T15" t="T16" r="T17" b="T18"/>
                <a:pathLst>
                  <a:path w="30" h="86">
                    <a:moveTo>
                      <a:pt x="9" y="0"/>
                    </a:moveTo>
                    <a:lnTo>
                      <a:pt x="30" y="3"/>
                    </a:lnTo>
                    <a:lnTo>
                      <a:pt x="21" y="86"/>
                    </a:lnTo>
                    <a:lnTo>
                      <a:pt x="0" y="84"/>
                    </a:lnTo>
                    <a:lnTo>
                      <a:pt x="9" y="0"/>
                    </a:lnTo>
                    <a:close/>
                  </a:path>
                </a:pathLst>
              </a:custGeom>
              <a:noFill/>
              <a:ln w="9525">
                <a:noFill/>
                <a:round/>
                <a:headEnd/>
                <a:tailEnd/>
              </a:ln>
            </p:spPr>
            <p:txBody>
              <a:bodyPr>
                <a:prstTxWarp prst="textNoShape">
                  <a:avLst/>
                </a:prstTxWarp>
              </a:bodyPr>
              <a:lstStyle/>
              <a:p>
                <a:endParaRPr lang="en-US"/>
              </a:p>
            </p:txBody>
          </p:sp>
          <p:sp>
            <p:nvSpPr>
              <p:cNvPr id="72984" name="Freeform 657"/>
              <p:cNvSpPr>
                <a:spLocks/>
              </p:cNvSpPr>
              <p:nvPr/>
            </p:nvSpPr>
            <p:spPr bwMode="auto">
              <a:xfrm>
                <a:off x="5599" y="2747"/>
                <a:ext cx="7" cy="17"/>
              </a:xfrm>
              <a:custGeom>
                <a:avLst/>
                <a:gdLst>
                  <a:gd name="T0" fmla="*/ 11 w 32"/>
                  <a:gd name="T1" fmla="*/ 0 h 89"/>
                  <a:gd name="T2" fmla="*/ 32 w 32"/>
                  <a:gd name="T3" fmla="*/ 2 h 89"/>
                  <a:gd name="T4" fmla="*/ 20 w 32"/>
                  <a:gd name="T5" fmla="*/ 86 h 89"/>
                  <a:gd name="T6" fmla="*/ 20 w 32"/>
                  <a:gd name="T7" fmla="*/ 89 h 89"/>
                  <a:gd name="T8" fmla="*/ 0 w 32"/>
                  <a:gd name="T9" fmla="*/ 84 h 89"/>
                  <a:gd name="T10" fmla="*/ 11 w 32"/>
                  <a:gd name="T11" fmla="*/ 0 h 89"/>
                  <a:gd name="T12" fmla="*/ 0 60000 65536"/>
                  <a:gd name="T13" fmla="*/ 0 60000 65536"/>
                  <a:gd name="T14" fmla="*/ 0 60000 65536"/>
                  <a:gd name="T15" fmla="*/ 0 60000 65536"/>
                  <a:gd name="T16" fmla="*/ 0 60000 65536"/>
                  <a:gd name="T17" fmla="*/ 0 60000 65536"/>
                  <a:gd name="T18" fmla="*/ 0 w 32"/>
                  <a:gd name="T19" fmla="*/ 0 h 89"/>
                  <a:gd name="T20" fmla="*/ 32 w 32"/>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32" h="89">
                    <a:moveTo>
                      <a:pt x="11" y="0"/>
                    </a:moveTo>
                    <a:lnTo>
                      <a:pt x="32" y="2"/>
                    </a:lnTo>
                    <a:lnTo>
                      <a:pt x="20" y="86"/>
                    </a:lnTo>
                    <a:lnTo>
                      <a:pt x="20" y="89"/>
                    </a:lnTo>
                    <a:lnTo>
                      <a:pt x="0" y="84"/>
                    </a:lnTo>
                    <a:lnTo>
                      <a:pt x="11" y="0"/>
                    </a:lnTo>
                    <a:close/>
                  </a:path>
                </a:pathLst>
              </a:custGeom>
              <a:noFill/>
              <a:ln w="9525">
                <a:noFill/>
                <a:round/>
                <a:headEnd/>
                <a:tailEnd/>
              </a:ln>
            </p:spPr>
            <p:txBody>
              <a:bodyPr>
                <a:prstTxWarp prst="textNoShape">
                  <a:avLst/>
                </a:prstTxWarp>
              </a:bodyPr>
              <a:lstStyle/>
              <a:p>
                <a:endParaRPr lang="en-US"/>
              </a:p>
            </p:txBody>
          </p:sp>
          <p:sp>
            <p:nvSpPr>
              <p:cNvPr id="72985" name="Freeform 658"/>
              <p:cNvSpPr>
                <a:spLocks/>
              </p:cNvSpPr>
              <p:nvPr/>
            </p:nvSpPr>
            <p:spPr bwMode="auto">
              <a:xfrm>
                <a:off x="5596" y="2763"/>
                <a:ext cx="7" cy="18"/>
              </a:xfrm>
              <a:custGeom>
                <a:avLst/>
                <a:gdLst>
                  <a:gd name="T0" fmla="*/ 17 w 37"/>
                  <a:gd name="T1" fmla="*/ 0 h 88"/>
                  <a:gd name="T2" fmla="*/ 37 w 37"/>
                  <a:gd name="T3" fmla="*/ 5 h 88"/>
                  <a:gd name="T4" fmla="*/ 20 w 37"/>
                  <a:gd name="T5" fmla="*/ 88 h 88"/>
                  <a:gd name="T6" fmla="*/ 0 w 37"/>
                  <a:gd name="T7" fmla="*/ 82 h 88"/>
                  <a:gd name="T8" fmla="*/ 17 w 37"/>
                  <a:gd name="T9" fmla="*/ 0 h 88"/>
                  <a:gd name="T10" fmla="*/ 0 60000 65536"/>
                  <a:gd name="T11" fmla="*/ 0 60000 65536"/>
                  <a:gd name="T12" fmla="*/ 0 60000 65536"/>
                  <a:gd name="T13" fmla="*/ 0 60000 65536"/>
                  <a:gd name="T14" fmla="*/ 0 60000 65536"/>
                  <a:gd name="T15" fmla="*/ 0 w 37"/>
                  <a:gd name="T16" fmla="*/ 0 h 88"/>
                  <a:gd name="T17" fmla="*/ 37 w 37"/>
                  <a:gd name="T18" fmla="*/ 88 h 88"/>
                </a:gdLst>
                <a:ahLst/>
                <a:cxnLst>
                  <a:cxn ang="T10">
                    <a:pos x="T0" y="T1"/>
                  </a:cxn>
                  <a:cxn ang="T11">
                    <a:pos x="T2" y="T3"/>
                  </a:cxn>
                  <a:cxn ang="T12">
                    <a:pos x="T4" y="T5"/>
                  </a:cxn>
                  <a:cxn ang="T13">
                    <a:pos x="T6" y="T7"/>
                  </a:cxn>
                  <a:cxn ang="T14">
                    <a:pos x="T8" y="T9"/>
                  </a:cxn>
                </a:cxnLst>
                <a:rect l="T15" t="T16" r="T17" b="T18"/>
                <a:pathLst>
                  <a:path w="37" h="88">
                    <a:moveTo>
                      <a:pt x="17" y="0"/>
                    </a:moveTo>
                    <a:lnTo>
                      <a:pt x="37" y="5"/>
                    </a:lnTo>
                    <a:lnTo>
                      <a:pt x="20" y="88"/>
                    </a:lnTo>
                    <a:lnTo>
                      <a:pt x="0" y="82"/>
                    </a:lnTo>
                    <a:lnTo>
                      <a:pt x="17" y="0"/>
                    </a:lnTo>
                    <a:close/>
                  </a:path>
                </a:pathLst>
              </a:custGeom>
              <a:noFill/>
              <a:ln w="9525">
                <a:noFill/>
                <a:round/>
                <a:headEnd/>
                <a:tailEnd/>
              </a:ln>
            </p:spPr>
            <p:txBody>
              <a:bodyPr>
                <a:prstTxWarp prst="textNoShape">
                  <a:avLst/>
                </a:prstTxWarp>
              </a:bodyPr>
              <a:lstStyle/>
              <a:p>
                <a:endParaRPr lang="en-US"/>
              </a:p>
            </p:txBody>
          </p:sp>
          <p:sp>
            <p:nvSpPr>
              <p:cNvPr id="72986" name="Freeform 659"/>
              <p:cNvSpPr>
                <a:spLocks/>
              </p:cNvSpPr>
              <p:nvPr/>
            </p:nvSpPr>
            <p:spPr bwMode="auto">
              <a:xfrm>
                <a:off x="5591" y="2780"/>
                <a:ext cx="9" cy="18"/>
              </a:xfrm>
              <a:custGeom>
                <a:avLst/>
                <a:gdLst>
                  <a:gd name="T0" fmla="*/ 23 w 43"/>
                  <a:gd name="T1" fmla="*/ 0 h 90"/>
                  <a:gd name="T2" fmla="*/ 43 w 43"/>
                  <a:gd name="T3" fmla="*/ 6 h 90"/>
                  <a:gd name="T4" fmla="*/ 20 w 43"/>
                  <a:gd name="T5" fmla="*/ 90 h 90"/>
                  <a:gd name="T6" fmla="*/ 0 w 43"/>
                  <a:gd name="T7" fmla="*/ 84 h 90"/>
                  <a:gd name="T8" fmla="*/ 23 w 43"/>
                  <a:gd name="T9" fmla="*/ 0 h 90"/>
                  <a:gd name="T10" fmla="*/ 0 60000 65536"/>
                  <a:gd name="T11" fmla="*/ 0 60000 65536"/>
                  <a:gd name="T12" fmla="*/ 0 60000 65536"/>
                  <a:gd name="T13" fmla="*/ 0 60000 65536"/>
                  <a:gd name="T14" fmla="*/ 0 60000 65536"/>
                  <a:gd name="T15" fmla="*/ 0 w 43"/>
                  <a:gd name="T16" fmla="*/ 0 h 90"/>
                  <a:gd name="T17" fmla="*/ 43 w 43"/>
                  <a:gd name="T18" fmla="*/ 90 h 90"/>
                </a:gdLst>
                <a:ahLst/>
                <a:cxnLst>
                  <a:cxn ang="T10">
                    <a:pos x="T0" y="T1"/>
                  </a:cxn>
                  <a:cxn ang="T11">
                    <a:pos x="T2" y="T3"/>
                  </a:cxn>
                  <a:cxn ang="T12">
                    <a:pos x="T4" y="T5"/>
                  </a:cxn>
                  <a:cxn ang="T13">
                    <a:pos x="T6" y="T7"/>
                  </a:cxn>
                  <a:cxn ang="T14">
                    <a:pos x="T8" y="T9"/>
                  </a:cxn>
                </a:cxnLst>
                <a:rect l="T15" t="T16" r="T17" b="T18"/>
                <a:pathLst>
                  <a:path w="43" h="90">
                    <a:moveTo>
                      <a:pt x="23" y="0"/>
                    </a:moveTo>
                    <a:lnTo>
                      <a:pt x="43" y="6"/>
                    </a:lnTo>
                    <a:lnTo>
                      <a:pt x="20" y="90"/>
                    </a:lnTo>
                    <a:lnTo>
                      <a:pt x="0" y="84"/>
                    </a:lnTo>
                    <a:lnTo>
                      <a:pt x="23" y="0"/>
                    </a:lnTo>
                    <a:close/>
                  </a:path>
                </a:pathLst>
              </a:custGeom>
              <a:noFill/>
              <a:ln w="9525">
                <a:noFill/>
                <a:round/>
                <a:headEnd/>
                <a:tailEnd/>
              </a:ln>
            </p:spPr>
            <p:txBody>
              <a:bodyPr>
                <a:prstTxWarp prst="textNoShape">
                  <a:avLst/>
                </a:prstTxWarp>
              </a:bodyPr>
              <a:lstStyle/>
              <a:p>
                <a:endParaRPr lang="en-US"/>
              </a:p>
            </p:txBody>
          </p:sp>
          <p:sp>
            <p:nvSpPr>
              <p:cNvPr id="72987" name="Freeform 660"/>
              <p:cNvSpPr>
                <a:spLocks/>
              </p:cNvSpPr>
              <p:nvPr/>
            </p:nvSpPr>
            <p:spPr bwMode="auto">
              <a:xfrm>
                <a:off x="5589" y="2797"/>
                <a:ext cx="6" cy="9"/>
              </a:xfrm>
              <a:custGeom>
                <a:avLst/>
                <a:gdLst>
                  <a:gd name="T0" fmla="*/ 14 w 34"/>
                  <a:gd name="T1" fmla="*/ 0 h 49"/>
                  <a:gd name="T2" fmla="*/ 34 w 34"/>
                  <a:gd name="T3" fmla="*/ 6 h 49"/>
                  <a:gd name="T4" fmla="*/ 20 w 34"/>
                  <a:gd name="T5" fmla="*/ 46 h 49"/>
                  <a:gd name="T6" fmla="*/ 20 w 34"/>
                  <a:gd name="T7" fmla="*/ 49 h 49"/>
                  <a:gd name="T8" fmla="*/ 0 w 34"/>
                  <a:gd name="T9" fmla="*/ 40 h 49"/>
                  <a:gd name="T10" fmla="*/ 14 w 34"/>
                  <a:gd name="T11" fmla="*/ 0 h 49"/>
                  <a:gd name="T12" fmla="*/ 0 60000 65536"/>
                  <a:gd name="T13" fmla="*/ 0 60000 65536"/>
                  <a:gd name="T14" fmla="*/ 0 60000 65536"/>
                  <a:gd name="T15" fmla="*/ 0 60000 65536"/>
                  <a:gd name="T16" fmla="*/ 0 60000 65536"/>
                  <a:gd name="T17" fmla="*/ 0 60000 65536"/>
                  <a:gd name="T18" fmla="*/ 0 w 34"/>
                  <a:gd name="T19" fmla="*/ 0 h 49"/>
                  <a:gd name="T20" fmla="*/ 34 w 34"/>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4" h="49">
                    <a:moveTo>
                      <a:pt x="14" y="0"/>
                    </a:moveTo>
                    <a:lnTo>
                      <a:pt x="34" y="6"/>
                    </a:lnTo>
                    <a:lnTo>
                      <a:pt x="20" y="46"/>
                    </a:lnTo>
                    <a:lnTo>
                      <a:pt x="20" y="49"/>
                    </a:lnTo>
                    <a:lnTo>
                      <a:pt x="0" y="40"/>
                    </a:lnTo>
                    <a:lnTo>
                      <a:pt x="14" y="0"/>
                    </a:lnTo>
                    <a:close/>
                  </a:path>
                </a:pathLst>
              </a:custGeom>
              <a:noFill/>
              <a:ln w="9525">
                <a:noFill/>
                <a:round/>
                <a:headEnd/>
                <a:tailEnd/>
              </a:ln>
            </p:spPr>
            <p:txBody>
              <a:bodyPr>
                <a:prstTxWarp prst="textNoShape">
                  <a:avLst/>
                </a:prstTxWarp>
              </a:bodyPr>
              <a:lstStyle/>
              <a:p>
                <a:endParaRPr lang="en-US"/>
              </a:p>
            </p:txBody>
          </p:sp>
          <p:sp>
            <p:nvSpPr>
              <p:cNvPr id="72988" name="Freeform 661"/>
              <p:cNvSpPr>
                <a:spLocks/>
              </p:cNvSpPr>
              <p:nvPr/>
            </p:nvSpPr>
            <p:spPr bwMode="auto">
              <a:xfrm>
                <a:off x="5586" y="2805"/>
                <a:ext cx="7" cy="10"/>
              </a:xfrm>
              <a:custGeom>
                <a:avLst/>
                <a:gdLst>
                  <a:gd name="T0" fmla="*/ 15 w 35"/>
                  <a:gd name="T1" fmla="*/ 0 h 50"/>
                  <a:gd name="T2" fmla="*/ 35 w 35"/>
                  <a:gd name="T3" fmla="*/ 9 h 50"/>
                  <a:gd name="T4" fmla="*/ 18 w 35"/>
                  <a:gd name="T5" fmla="*/ 50 h 50"/>
                  <a:gd name="T6" fmla="*/ 0 w 35"/>
                  <a:gd name="T7" fmla="*/ 41 h 50"/>
                  <a:gd name="T8" fmla="*/ 15 w 35"/>
                  <a:gd name="T9" fmla="*/ 0 h 50"/>
                  <a:gd name="T10" fmla="*/ 0 60000 65536"/>
                  <a:gd name="T11" fmla="*/ 0 60000 65536"/>
                  <a:gd name="T12" fmla="*/ 0 60000 65536"/>
                  <a:gd name="T13" fmla="*/ 0 60000 65536"/>
                  <a:gd name="T14" fmla="*/ 0 60000 65536"/>
                  <a:gd name="T15" fmla="*/ 0 w 35"/>
                  <a:gd name="T16" fmla="*/ 0 h 50"/>
                  <a:gd name="T17" fmla="*/ 35 w 35"/>
                  <a:gd name="T18" fmla="*/ 50 h 50"/>
                </a:gdLst>
                <a:ahLst/>
                <a:cxnLst>
                  <a:cxn ang="T10">
                    <a:pos x="T0" y="T1"/>
                  </a:cxn>
                  <a:cxn ang="T11">
                    <a:pos x="T2" y="T3"/>
                  </a:cxn>
                  <a:cxn ang="T12">
                    <a:pos x="T4" y="T5"/>
                  </a:cxn>
                  <a:cxn ang="T13">
                    <a:pos x="T6" y="T7"/>
                  </a:cxn>
                  <a:cxn ang="T14">
                    <a:pos x="T8" y="T9"/>
                  </a:cxn>
                </a:cxnLst>
                <a:rect l="T15" t="T16" r="T17" b="T18"/>
                <a:pathLst>
                  <a:path w="35" h="50">
                    <a:moveTo>
                      <a:pt x="15" y="0"/>
                    </a:moveTo>
                    <a:lnTo>
                      <a:pt x="35" y="9"/>
                    </a:lnTo>
                    <a:lnTo>
                      <a:pt x="18" y="50"/>
                    </a:lnTo>
                    <a:lnTo>
                      <a:pt x="0" y="41"/>
                    </a:lnTo>
                    <a:lnTo>
                      <a:pt x="15" y="0"/>
                    </a:lnTo>
                    <a:close/>
                  </a:path>
                </a:pathLst>
              </a:custGeom>
              <a:noFill/>
              <a:ln w="9525">
                <a:noFill/>
                <a:round/>
                <a:headEnd/>
                <a:tailEnd/>
              </a:ln>
            </p:spPr>
            <p:txBody>
              <a:bodyPr>
                <a:prstTxWarp prst="textNoShape">
                  <a:avLst/>
                </a:prstTxWarp>
              </a:bodyPr>
              <a:lstStyle/>
              <a:p>
                <a:endParaRPr lang="en-US"/>
              </a:p>
            </p:txBody>
          </p:sp>
          <p:sp>
            <p:nvSpPr>
              <p:cNvPr id="72989" name="Freeform 662"/>
              <p:cNvSpPr>
                <a:spLocks/>
              </p:cNvSpPr>
              <p:nvPr/>
            </p:nvSpPr>
            <p:spPr bwMode="auto">
              <a:xfrm>
                <a:off x="5582" y="2813"/>
                <a:ext cx="7" cy="9"/>
              </a:xfrm>
              <a:custGeom>
                <a:avLst/>
                <a:gdLst>
                  <a:gd name="T0" fmla="*/ 19 w 37"/>
                  <a:gd name="T1" fmla="*/ 0 h 48"/>
                  <a:gd name="T2" fmla="*/ 37 w 37"/>
                  <a:gd name="T3" fmla="*/ 9 h 48"/>
                  <a:gd name="T4" fmla="*/ 19 w 37"/>
                  <a:gd name="T5" fmla="*/ 48 h 48"/>
                  <a:gd name="T6" fmla="*/ 17 w 37"/>
                  <a:gd name="T7" fmla="*/ 48 h 48"/>
                  <a:gd name="T8" fmla="*/ 0 w 37"/>
                  <a:gd name="T9" fmla="*/ 39 h 48"/>
                  <a:gd name="T10" fmla="*/ 19 w 37"/>
                  <a:gd name="T11" fmla="*/ 0 h 48"/>
                  <a:gd name="T12" fmla="*/ 0 60000 65536"/>
                  <a:gd name="T13" fmla="*/ 0 60000 65536"/>
                  <a:gd name="T14" fmla="*/ 0 60000 65536"/>
                  <a:gd name="T15" fmla="*/ 0 60000 65536"/>
                  <a:gd name="T16" fmla="*/ 0 60000 65536"/>
                  <a:gd name="T17" fmla="*/ 0 60000 65536"/>
                  <a:gd name="T18" fmla="*/ 0 w 37"/>
                  <a:gd name="T19" fmla="*/ 0 h 48"/>
                  <a:gd name="T20" fmla="*/ 37 w 3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7" h="48">
                    <a:moveTo>
                      <a:pt x="19" y="0"/>
                    </a:moveTo>
                    <a:lnTo>
                      <a:pt x="37" y="9"/>
                    </a:lnTo>
                    <a:lnTo>
                      <a:pt x="19" y="48"/>
                    </a:lnTo>
                    <a:lnTo>
                      <a:pt x="17" y="48"/>
                    </a:lnTo>
                    <a:lnTo>
                      <a:pt x="0" y="39"/>
                    </a:lnTo>
                    <a:lnTo>
                      <a:pt x="19" y="0"/>
                    </a:lnTo>
                    <a:close/>
                  </a:path>
                </a:pathLst>
              </a:custGeom>
              <a:noFill/>
              <a:ln w="9525">
                <a:noFill/>
                <a:round/>
                <a:headEnd/>
                <a:tailEnd/>
              </a:ln>
            </p:spPr>
            <p:txBody>
              <a:bodyPr>
                <a:prstTxWarp prst="textNoShape">
                  <a:avLst/>
                </a:prstTxWarp>
              </a:bodyPr>
              <a:lstStyle/>
              <a:p>
                <a:endParaRPr lang="en-US"/>
              </a:p>
            </p:txBody>
          </p:sp>
          <p:sp>
            <p:nvSpPr>
              <p:cNvPr id="72990" name="Freeform 663"/>
              <p:cNvSpPr>
                <a:spLocks/>
              </p:cNvSpPr>
              <p:nvPr/>
            </p:nvSpPr>
            <p:spPr bwMode="auto">
              <a:xfrm>
                <a:off x="5578" y="2821"/>
                <a:ext cx="7" cy="10"/>
              </a:xfrm>
              <a:custGeom>
                <a:avLst/>
                <a:gdLst>
                  <a:gd name="T0" fmla="*/ 21 w 38"/>
                  <a:gd name="T1" fmla="*/ 0 h 50"/>
                  <a:gd name="T2" fmla="*/ 38 w 38"/>
                  <a:gd name="T3" fmla="*/ 9 h 50"/>
                  <a:gd name="T4" fmla="*/ 17 w 38"/>
                  <a:gd name="T5" fmla="*/ 47 h 50"/>
                  <a:gd name="T6" fmla="*/ 17 w 38"/>
                  <a:gd name="T7" fmla="*/ 50 h 50"/>
                  <a:gd name="T8" fmla="*/ 0 w 38"/>
                  <a:gd name="T9" fmla="*/ 38 h 50"/>
                  <a:gd name="T10" fmla="*/ 21 w 38"/>
                  <a:gd name="T11" fmla="*/ 0 h 50"/>
                  <a:gd name="T12" fmla="*/ 0 60000 65536"/>
                  <a:gd name="T13" fmla="*/ 0 60000 65536"/>
                  <a:gd name="T14" fmla="*/ 0 60000 65536"/>
                  <a:gd name="T15" fmla="*/ 0 60000 65536"/>
                  <a:gd name="T16" fmla="*/ 0 60000 65536"/>
                  <a:gd name="T17" fmla="*/ 0 60000 65536"/>
                  <a:gd name="T18" fmla="*/ 0 w 38"/>
                  <a:gd name="T19" fmla="*/ 0 h 50"/>
                  <a:gd name="T20" fmla="*/ 38 w 38"/>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38" h="50">
                    <a:moveTo>
                      <a:pt x="21" y="0"/>
                    </a:moveTo>
                    <a:lnTo>
                      <a:pt x="38" y="9"/>
                    </a:lnTo>
                    <a:lnTo>
                      <a:pt x="17" y="47"/>
                    </a:lnTo>
                    <a:lnTo>
                      <a:pt x="17" y="50"/>
                    </a:lnTo>
                    <a:lnTo>
                      <a:pt x="0" y="38"/>
                    </a:lnTo>
                    <a:lnTo>
                      <a:pt x="21" y="0"/>
                    </a:lnTo>
                    <a:close/>
                  </a:path>
                </a:pathLst>
              </a:custGeom>
              <a:noFill/>
              <a:ln w="9525">
                <a:noFill/>
                <a:round/>
                <a:headEnd/>
                <a:tailEnd/>
              </a:ln>
            </p:spPr>
            <p:txBody>
              <a:bodyPr>
                <a:prstTxWarp prst="textNoShape">
                  <a:avLst/>
                </a:prstTxWarp>
              </a:bodyPr>
              <a:lstStyle/>
              <a:p>
                <a:endParaRPr lang="en-US"/>
              </a:p>
            </p:txBody>
          </p:sp>
          <p:sp>
            <p:nvSpPr>
              <p:cNvPr id="72991" name="Freeform 664"/>
              <p:cNvSpPr>
                <a:spLocks/>
              </p:cNvSpPr>
              <p:nvPr/>
            </p:nvSpPr>
            <p:spPr bwMode="auto">
              <a:xfrm>
                <a:off x="5573" y="2828"/>
                <a:ext cx="8" cy="10"/>
              </a:xfrm>
              <a:custGeom>
                <a:avLst/>
                <a:gdLst>
                  <a:gd name="T0" fmla="*/ 24 w 41"/>
                  <a:gd name="T1" fmla="*/ 0 h 50"/>
                  <a:gd name="T2" fmla="*/ 41 w 41"/>
                  <a:gd name="T3" fmla="*/ 12 h 50"/>
                  <a:gd name="T4" fmla="*/ 19 w 41"/>
                  <a:gd name="T5" fmla="*/ 50 h 50"/>
                  <a:gd name="T6" fmla="*/ 0 w 41"/>
                  <a:gd name="T7" fmla="*/ 37 h 50"/>
                  <a:gd name="T8" fmla="*/ 24 w 41"/>
                  <a:gd name="T9" fmla="*/ 0 h 50"/>
                  <a:gd name="T10" fmla="*/ 0 60000 65536"/>
                  <a:gd name="T11" fmla="*/ 0 60000 65536"/>
                  <a:gd name="T12" fmla="*/ 0 60000 65536"/>
                  <a:gd name="T13" fmla="*/ 0 60000 65536"/>
                  <a:gd name="T14" fmla="*/ 0 60000 65536"/>
                  <a:gd name="T15" fmla="*/ 0 w 41"/>
                  <a:gd name="T16" fmla="*/ 0 h 50"/>
                  <a:gd name="T17" fmla="*/ 41 w 41"/>
                  <a:gd name="T18" fmla="*/ 50 h 50"/>
                </a:gdLst>
                <a:ahLst/>
                <a:cxnLst>
                  <a:cxn ang="T10">
                    <a:pos x="T0" y="T1"/>
                  </a:cxn>
                  <a:cxn ang="T11">
                    <a:pos x="T2" y="T3"/>
                  </a:cxn>
                  <a:cxn ang="T12">
                    <a:pos x="T4" y="T5"/>
                  </a:cxn>
                  <a:cxn ang="T13">
                    <a:pos x="T6" y="T7"/>
                  </a:cxn>
                  <a:cxn ang="T14">
                    <a:pos x="T8" y="T9"/>
                  </a:cxn>
                </a:cxnLst>
                <a:rect l="T15" t="T16" r="T17" b="T18"/>
                <a:pathLst>
                  <a:path w="41" h="50">
                    <a:moveTo>
                      <a:pt x="24" y="0"/>
                    </a:moveTo>
                    <a:lnTo>
                      <a:pt x="41" y="12"/>
                    </a:lnTo>
                    <a:lnTo>
                      <a:pt x="19" y="50"/>
                    </a:lnTo>
                    <a:lnTo>
                      <a:pt x="0" y="37"/>
                    </a:lnTo>
                    <a:lnTo>
                      <a:pt x="24" y="0"/>
                    </a:lnTo>
                    <a:close/>
                  </a:path>
                </a:pathLst>
              </a:custGeom>
              <a:noFill/>
              <a:ln w="9525">
                <a:noFill/>
                <a:round/>
                <a:headEnd/>
                <a:tailEnd/>
              </a:ln>
            </p:spPr>
            <p:txBody>
              <a:bodyPr>
                <a:prstTxWarp prst="textNoShape">
                  <a:avLst/>
                </a:prstTxWarp>
              </a:bodyPr>
              <a:lstStyle/>
              <a:p>
                <a:endParaRPr lang="en-US"/>
              </a:p>
            </p:txBody>
          </p:sp>
          <p:sp>
            <p:nvSpPr>
              <p:cNvPr id="72992" name="Freeform 665"/>
              <p:cNvSpPr>
                <a:spLocks/>
              </p:cNvSpPr>
              <p:nvPr/>
            </p:nvSpPr>
            <p:spPr bwMode="auto">
              <a:xfrm>
                <a:off x="5568" y="2836"/>
                <a:ext cx="9" cy="10"/>
              </a:xfrm>
              <a:custGeom>
                <a:avLst/>
                <a:gdLst>
                  <a:gd name="T0" fmla="*/ 22 w 41"/>
                  <a:gd name="T1" fmla="*/ 0 h 50"/>
                  <a:gd name="T2" fmla="*/ 41 w 41"/>
                  <a:gd name="T3" fmla="*/ 13 h 50"/>
                  <a:gd name="T4" fmla="*/ 17 w 41"/>
                  <a:gd name="T5" fmla="*/ 50 h 50"/>
                  <a:gd name="T6" fmla="*/ 0 w 41"/>
                  <a:gd name="T7" fmla="*/ 39 h 50"/>
                  <a:gd name="T8" fmla="*/ 22 w 41"/>
                  <a:gd name="T9" fmla="*/ 0 h 50"/>
                  <a:gd name="T10" fmla="*/ 0 60000 65536"/>
                  <a:gd name="T11" fmla="*/ 0 60000 65536"/>
                  <a:gd name="T12" fmla="*/ 0 60000 65536"/>
                  <a:gd name="T13" fmla="*/ 0 60000 65536"/>
                  <a:gd name="T14" fmla="*/ 0 60000 65536"/>
                  <a:gd name="T15" fmla="*/ 0 w 41"/>
                  <a:gd name="T16" fmla="*/ 0 h 50"/>
                  <a:gd name="T17" fmla="*/ 41 w 41"/>
                  <a:gd name="T18" fmla="*/ 50 h 50"/>
                </a:gdLst>
                <a:ahLst/>
                <a:cxnLst>
                  <a:cxn ang="T10">
                    <a:pos x="T0" y="T1"/>
                  </a:cxn>
                  <a:cxn ang="T11">
                    <a:pos x="T2" y="T3"/>
                  </a:cxn>
                  <a:cxn ang="T12">
                    <a:pos x="T4" y="T5"/>
                  </a:cxn>
                  <a:cxn ang="T13">
                    <a:pos x="T6" y="T7"/>
                  </a:cxn>
                  <a:cxn ang="T14">
                    <a:pos x="T8" y="T9"/>
                  </a:cxn>
                </a:cxnLst>
                <a:rect l="T15" t="T16" r="T17" b="T18"/>
                <a:pathLst>
                  <a:path w="41" h="50">
                    <a:moveTo>
                      <a:pt x="22" y="0"/>
                    </a:moveTo>
                    <a:lnTo>
                      <a:pt x="41" y="13"/>
                    </a:lnTo>
                    <a:lnTo>
                      <a:pt x="17" y="50"/>
                    </a:lnTo>
                    <a:lnTo>
                      <a:pt x="0" y="39"/>
                    </a:lnTo>
                    <a:lnTo>
                      <a:pt x="22" y="0"/>
                    </a:lnTo>
                    <a:close/>
                  </a:path>
                </a:pathLst>
              </a:custGeom>
              <a:noFill/>
              <a:ln w="9525">
                <a:noFill/>
                <a:round/>
                <a:headEnd/>
                <a:tailEnd/>
              </a:ln>
            </p:spPr>
            <p:txBody>
              <a:bodyPr>
                <a:prstTxWarp prst="textNoShape">
                  <a:avLst/>
                </a:prstTxWarp>
              </a:bodyPr>
              <a:lstStyle/>
              <a:p>
                <a:endParaRPr lang="en-US"/>
              </a:p>
            </p:txBody>
          </p:sp>
          <p:sp>
            <p:nvSpPr>
              <p:cNvPr id="72993" name="Freeform 666"/>
              <p:cNvSpPr>
                <a:spLocks/>
              </p:cNvSpPr>
              <p:nvPr/>
            </p:nvSpPr>
            <p:spPr bwMode="auto">
              <a:xfrm>
                <a:off x="5563" y="2843"/>
                <a:ext cx="9" cy="10"/>
              </a:xfrm>
              <a:custGeom>
                <a:avLst/>
                <a:gdLst>
                  <a:gd name="T0" fmla="*/ 29 w 46"/>
                  <a:gd name="T1" fmla="*/ 0 h 49"/>
                  <a:gd name="T2" fmla="*/ 46 w 46"/>
                  <a:gd name="T3" fmla="*/ 11 h 49"/>
                  <a:gd name="T4" fmla="*/ 17 w 46"/>
                  <a:gd name="T5" fmla="*/ 49 h 49"/>
                  <a:gd name="T6" fmla="*/ 0 w 46"/>
                  <a:gd name="T7" fmla="*/ 37 h 49"/>
                  <a:gd name="T8" fmla="*/ 29 w 46"/>
                  <a:gd name="T9" fmla="*/ 0 h 49"/>
                  <a:gd name="T10" fmla="*/ 0 60000 65536"/>
                  <a:gd name="T11" fmla="*/ 0 60000 65536"/>
                  <a:gd name="T12" fmla="*/ 0 60000 65536"/>
                  <a:gd name="T13" fmla="*/ 0 60000 65536"/>
                  <a:gd name="T14" fmla="*/ 0 60000 65536"/>
                  <a:gd name="T15" fmla="*/ 0 w 46"/>
                  <a:gd name="T16" fmla="*/ 0 h 49"/>
                  <a:gd name="T17" fmla="*/ 46 w 46"/>
                  <a:gd name="T18" fmla="*/ 49 h 49"/>
                </a:gdLst>
                <a:ahLst/>
                <a:cxnLst>
                  <a:cxn ang="T10">
                    <a:pos x="T0" y="T1"/>
                  </a:cxn>
                  <a:cxn ang="T11">
                    <a:pos x="T2" y="T3"/>
                  </a:cxn>
                  <a:cxn ang="T12">
                    <a:pos x="T4" y="T5"/>
                  </a:cxn>
                  <a:cxn ang="T13">
                    <a:pos x="T6" y="T7"/>
                  </a:cxn>
                  <a:cxn ang="T14">
                    <a:pos x="T8" y="T9"/>
                  </a:cxn>
                </a:cxnLst>
                <a:rect l="T15" t="T16" r="T17" b="T18"/>
                <a:pathLst>
                  <a:path w="46" h="49">
                    <a:moveTo>
                      <a:pt x="29" y="0"/>
                    </a:moveTo>
                    <a:lnTo>
                      <a:pt x="46" y="11"/>
                    </a:lnTo>
                    <a:lnTo>
                      <a:pt x="17" y="49"/>
                    </a:lnTo>
                    <a:lnTo>
                      <a:pt x="0" y="37"/>
                    </a:lnTo>
                    <a:lnTo>
                      <a:pt x="29" y="0"/>
                    </a:lnTo>
                    <a:close/>
                  </a:path>
                </a:pathLst>
              </a:custGeom>
              <a:noFill/>
              <a:ln w="9525">
                <a:noFill/>
                <a:round/>
                <a:headEnd/>
                <a:tailEnd/>
              </a:ln>
            </p:spPr>
            <p:txBody>
              <a:bodyPr>
                <a:prstTxWarp prst="textNoShape">
                  <a:avLst/>
                </a:prstTxWarp>
              </a:bodyPr>
              <a:lstStyle/>
              <a:p>
                <a:endParaRPr lang="en-US"/>
              </a:p>
            </p:txBody>
          </p:sp>
          <p:sp>
            <p:nvSpPr>
              <p:cNvPr id="72994" name="Freeform 667"/>
              <p:cNvSpPr>
                <a:spLocks/>
              </p:cNvSpPr>
              <p:nvPr/>
            </p:nvSpPr>
            <p:spPr bwMode="auto">
              <a:xfrm>
                <a:off x="5557" y="2851"/>
                <a:ext cx="9" cy="10"/>
              </a:xfrm>
              <a:custGeom>
                <a:avLst/>
                <a:gdLst>
                  <a:gd name="T0" fmla="*/ 29 w 46"/>
                  <a:gd name="T1" fmla="*/ 0 h 49"/>
                  <a:gd name="T2" fmla="*/ 46 w 46"/>
                  <a:gd name="T3" fmla="*/ 12 h 49"/>
                  <a:gd name="T4" fmla="*/ 15 w 46"/>
                  <a:gd name="T5" fmla="*/ 46 h 49"/>
                  <a:gd name="T6" fmla="*/ 15 w 46"/>
                  <a:gd name="T7" fmla="*/ 49 h 49"/>
                  <a:gd name="T8" fmla="*/ 0 w 46"/>
                  <a:gd name="T9" fmla="*/ 34 h 49"/>
                  <a:gd name="T10" fmla="*/ 29 w 46"/>
                  <a:gd name="T11" fmla="*/ 0 h 49"/>
                  <a:gd name="T12" fmla="*/ 0 60000 65536"/>
                  <a:gd name="T13" fmla="*/ 0 60000 65536"/>
                  <a:gd name="T14" fmla="*/ 0 60000 65536"/>
                  <a:gd name="T15" fmla="*/ 0 60000 65536"/>
                  <a:gd name="T16" fmla="*/ 0 60000 65536"/>
                  <a:gd name="T17" fmla="*/ 0 60000 65536"/>
                  <a:gd name="T18" fmla="*/ 0 w 46"/>
                  <a:gd name="T19" fmla="*/ 0 h 49"/>
                  <a:gd name="T20" fmla="*/ 46 w 46"/>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6" h="49">
                    <a:moveTo>
                      <a:pt x="29" y="0"/>
                    </a:moveTo>
                    <a:lnTo>
                      <a:pt x="46" y="12"/>
                    </a:lnTo>
                    <a:lnTo>
                      <a:pt x="15" y="46"/>
                    </a:lnTo>
                    <a:lnTo>
                      <a:pt x="15" y="49"/>
                    </a:lnTo>
                    <a:lnTo>
                      <a:pt x="0" y="34"/>
                    </a:lnTo>
                    <a:lnTo>
                      <a:pt x="29" y="0"/>
                    </a:lnTo>
                    <a:close/>
                  </a:path>
                </a:pathLst>
              </a:custGeom>
              <a:noFill/>
              <a:ln w="9525">
                <a:noFill/>
                <a:round/>
                <a:headEnd/>
                <a:tailEnd/>
              </a:ln>
            </p:spPr>
            <p:txBody>
              <a:bodyPr>
                <a:prstTxWarp prst="textNoShape">
                  <a:avLst/>
                </a:prstTxWarp>
              </a:bodyPr>
              <a:lstStyle/>
              <a:p>
                <a:endParaRPr lang="en-US"/>
              </a:p>
            </p:txBody>
          </p:sp>
          <p:sp>
            <p:nvSpPr>
              <p:cNvPr id="72995" name="Freeform 668"/>
              <p:cNvSpPr>
                <a:spLocks/>
              </p:cNvSpPr>
              <p:nvPr/>
            </p:nvSpPr>
            <p:spPr bwMode="auto">
              <a:xfrm>
                <a:off x="5550" y="2858"/>
                <a:ext cx="10" cy="9"/>
              </a:xfrm>
              <a:custGeom>
                <a:avLst/>
                <a:gdLst>
                  <a:gd name="T0" fmla="*/ 32 w 47"/>
                  <a:gd name="T1" fmla="*/ 0 h 49"/>
                  <a:gd name="T2" fmla="*/ 47 w 47"/>
                  <a:gd name="T3" fmla="*/ 15 h 49"/>
                  <a:gd name="T4" fmla="*/ 15 w 47"/>
                  <a:gd name="T5" fmla="*/ 47 h 49"/>
                  <a:gd name="T6" fmla="*/ 15 w 47"/>
                  <a:gd name="T7" fmla="*/ 49 h 49"/>
                  <a:gd name="T8" fmla="*/ 0 w 47"/>
                  <a:gd name="T9" fmla="*/ 34 h 49"/>
                  <a:gd name="T10" fmla="*/ 32 w 47"/>
                  <a:gd name="T11" fmla="*/ 0 h 49"/>
                  <a:gd name="T12" fmla="*/ 0 60000 65536"/>
                  <a:gd name="T13" fmla="*/ 0 60000 65536"/>
                  <a:gd name="T14" fmla="*/ 0 60000 65536"/>
                  <a:gd name="T15" fmla="*/ 0 60000 65536"/>
                  <a:gd name="T16" fmla="*/ 0 60000 65536"/>
                  <a:gd name="T17" fmla="*/ 0 60000 65536"/>
                  <a:gd name="T18" fmla="*/ 0 w 47"/>
                  <a:gd name="T19" fmla="*/ 0 h 49"/>
                  <a:gd name="T20" fmla="*/ 47 w 47"/>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7" h="49">
                    <a:moveTo>
                      <a:pt x="32" y="0"/>
                    </a:moveTo>
                    <a:lnTo>
                      <a:pt x="47" y="15"/>
                    </a:lnTo>
                    <a:lnTo>
                      <a:pt x="15" y="47"/>
                    </a:lnTo>
                    <a:lnTo>
                      <a:pt x="15" y="49"/>
                    </a:lnTo>
                    <a:lnTo>
                      <a:pt x="0" y="34"/>
                    </a:lnTo>
                    <a:lnTo>
                      <a:pt x="32" y="0"/>
                    </a:lnTo>
                    <a:close/>
                  </a:path>
                </a:pathLst>
              </a:custGeom>
              <a:noFill/>
              <a:ln w="9525">
                <a:noFill/>
                <a:round/>
                <a:headEnd/>
                <a:tailEnd/>
              </a:ln>
            </p:spPr>
            <p:txBody>
              <a:bodyPr>
                <a:prstTxWarp prst="textNoShape">
                  <a:avLst/>
                </a:prstTxWarp>
              </a:bodyPr>
              <a:lstStyle/>
              <a:p>
                <a:endParaRPr lang="en-US"/>
              </a:p>
            </p:txBody>
          </p:sp>
          <p:sp>
            <p:nvSpPr>
              <p:cNvPr id="72996" name="Freeform 669"/>
              <p:cNvSpPr>
                <a:spLocks/>
              </p:cNvSpPr>
              <p:nvPr/>
            </p:nvSpPr>
            <p:spPr bwMode="auto">
              <a:xfrm>
                <a:off x="5544" y="2864"/>
                <a:ext cx="9" cy="10"/>
              </a:xfrm>
              <a:custGeom>
                <a:avLst/>
                <a:gdLst>
                  <a:gd name="T0" fmla="*/ 34 w 49"/>
                  <a:gd name="T1" fmla="*/ 0 h 47"/>
                  <a:gd name="T2" fmla="*/ 49 w 49"/>
                  <a:gd name="T3" fmla="*/ 15 h 47"/>
                  <a:gd name="T4" fmla="*/ 11 w 49"/>
                  <a:gd name="T5" fmla="*/ 47 h 47"/>
                  <a:gd name="T6" fmla="*/ 0 w 49"/>
                  <a:gd name="T7" fmla="*/ 32 h 47"/>
                  <a:gd name="T8" fmla="*/ 34 w 49"/>
                  <a:gd name="T9" fmla="*/ 0 h 47"/>
                  <a:gd name="T10" fmla="*/ 0 60000 65536"/>
                  <a:gd name="T11" fmla="*/ 0 60000 65536"/>
                  <a:gd name="T12" fmla="*/ 0 60000 65536"/>
                  <a:gd name="T13" fmla="*/ 0 60000 65536"/>
                  <a:gd name="T14" fmla="*/ 0 60000 65536"/>
                  <a:gd name="T15" fmla="*/ 0 w 49"/>
                  <a:gd name="T16" fmla="*/ 0 h 47"/>
                  <a:gd name="T17" fmla="*/ 49 w 49"/>
                  <a:gd name="T18" fmla="*/ 47 h 47"/>
                </a:gdLst>
                <a:ahLst/>
                <a:cxnLst>
                  <a:cxn ang="T10">
                    <a:pos x="T0" y="T1"/>
                  </a:cxn>
                  <a:cxn ang="T11">
                    <a:pos x="T2" y="T3"/>
                  </a:cxn>
                  <a:cxn ang="T12">
                    <a:pos x="T4" y="T5"/>
                  </a:cxn>
                  <a:cxn ang="T13">
                    <a:pos x="T6" y="T7"/>
                  </a:cxn>
                  <a:cxn ang="T14">
                    <a:pos x="T8" y="T9"/>
                  </a:cxn>
                </a:cxnLst>
                <a:rect l="T15" t="T16" r="T17" b="T18"/>
                <a:pathLst>
                  <a:path w="49" h="47">
                    <a:moveTo>
                      <a:pt x="34" y="0"/>
                    </a:moveTo>
                    <a:lnTo>
                      <a:pt x="49" y="15"/>
                    </a:lnTo>
                    <a:lnTo>
                      <a:pt x="11" y="47"/>
                    </a:lnTo>
                    <a:lnTo>
                      <a:pt x="0" y="32"/>
                    </a:lnTo>
                    <a:lnTo>
                      <a:pt x="34" y="0"/>
                    </a:lnTo>
                    <a:close/>
                  </a:path>
                </a:pathLst>
              </a:custGeom>
              <a:noFill/>
              <a:ln w="9525">
                <a:noFill/>
                <a:round/>
                <a:headEnd/>
                <a:tailEnd/>
              </a:ln>
            </p:spPr>
            <p:txBody>
              <a:bodyPr>
                <a:prstTxWarp prst="textNoShape">
                  <a:avLst/>
                </a:prstTxWarp>
              </a:bodyPr>
              <a:lstStyle/>
              <a:p>
                <a:endParaRPr lang="en-US"/>
              </a:p>
            </p:txBody>
          </p:sp>
          <p:sp>
            <p:nvSpPr>
              <p:cNvPr id="72997" name="Freeform 670"/>
              <p:cNvSpPr>
                <a:spLocks/>
              </p:cNvSpPr>
              <p:nvPr/>
            </p:nvSpPr>
            <p:spPr bwMode="auto">
              <a:xfrm>
                <a:off x="5536" y="2871"/>
                <a:ext cx="10" cy="9"/>
              </a:xfrm>
              <a:custGeom>
                <a:avLst/>
                <a:gdLst>
                  <a:gd name="T0" fmla="*/ 37 w 48"/>
                  <a:gd name="T1" fmla="*/ 0 h 46"/>
                  <a:gd name="T2" fmla="*/ 48 w 48"/>
                  <a:gd name="T3" fmla="*/ 15 h 46"/>
                  <a:gd name="T4" fmla="*/ 11 w 48"/>
                  <a:gd name="T5" fmla="*/ 46 h 46"/>
                  <a:gd name="T6" fmla="*/ 0 w 48"/>
                  <a:gd name="T7" fmla="*/ 32 h 46"/>
                  <a:gd name="T8" fmla="*/ 37 w 48"/>
                  <a:gd name="T9" fmla="*/ 0 h 46"/>
                  <a:gd name="T10" fmla="*/ 0 60000 65536"/>
                  <a:gd name="T11" fmla="*/ 0 60000 65536"/>
                  <a:gd name="T12" fmla="*/ 0 60000 65536"/>
                  <a:gd name="T13" fmla="*/ 0 60000 65536"/>
                  <a:gd name="T14" fmla="*/ 0 60000 65536"/>
                  <a:gd name="T15" fmla="*/ 0 w 48"/>
                  <a:gd name="T16" fmla="*/ 0 h 46"/>
                  <a:gd name="T17" fmla="*/ 48 w 48"/>
                  <a:gd name="T18" fmla="*/ 46 h 46"/>
                </a:gdLst>
                <a:ahLst/>
                <a:cxnLst>
                  <a:cxn ang="T10">
                    <a:pos x="T0" y="T1"/>
                  </a:cxn>
                  <a:cxn ang="T11">
                    <a:pos x="T2" y="T3"/>
                  </a:cxn>
                  <a:cxn ang="T12">
                    <a:pos x="T4" y="T5"/>
                  </a:cxn>
                  <a:cxn ang="T13">
                    <a:pos x="T6" y="T7"/>
                  </a:cxn>
                  <a:cxn ang="T14">
                    <a:pos x="T8" y="T9"/>
                  </a:cxn>
                </a:cxnLst>
                <a:rect l="T15" t="T16" r="T17" b="T18"/>
                <a:pathLst>
                  <a:path w="48" h="46">
                    <a:moveTo>
                      <a:pt x="37" y="0"/>
                    </a:moveTo>
                    <a:lnTo>
                      <a:pt x="48" y="15"/>
                    </a:lnTo>
                    <a:lnTo>
                      <a:pt x="11" y="46"/>
                    </a:lnTo>
                    <a:lnTo>
                      <a:pt x="0" y="32"/>
                    </a:lnTo>
                    <a:lnTo>
                      <a:pt x="37" y="0"/>
                    </a:lnTo>
                    <a:close/>
                  </a:path>
                </a:pathLst>
              </a:custGeom>
              <a:noFill/>
              <a:ln w="9525">
                <a:noFill/>
                <a:round/>
                <a:headEnd/>
                <a:tailEnd/>
              </a:ln>
            </p:spPr>
            <p:txBody>
              <a:bodyPr>
                <a:prstTxWarp prst="textNoShape">
                  <a:avLst/>
                </a:prstTxWarp>
              </a:bodyPr>
              <a:lstStyle/>
              <a:p>
                <a:endParaRPr lang="en-US"/>
              </a:p>
            </p:txBody>
          </p:sp>
          <p:sp>
            <p:nvSpPr>
              <p:cNvPr id="72998" name="Freeform 671"/>
              <p:cNvSpPr>
                <a:spLocks/>
              </p:cNvSpPr>
              <p:nvPr/>
            </p:nvSpPr>
            <p:spPr bwMode="auto">
              <a:xfrm>
                <a:off x="5528" y="2877"/>
                <a:ext cx="10" cy="9"/>
              </a:xfrm>
              <a:custGeom>
                <a:avLst/>
                <a:gdLst>
                  <a:gd name="T0" fmla="*/ 43 w 54"/>
                  <a:gd name="T1" fmla="*/ 0 h 46"/>
                  <a:gd name="T2" fmla="*/ 54 w 54"/>
                  <a:gd name="T3" fmla="*/ 14 h 46"/>
                  <a:gd name="T4" fmla="*/ 11 w 54"/>
                  <a:gd name="T5" fmla="*/ 46 h 46"/>
                  <a:gd name="T6" fmla="*/ 0 w 54"/>
                  <a:gd name="T7" fmla="*/ 29 h 46"/>
                  <a:gd name="T8" fmla="*/ 43 w 54"/>
                  <a:gd name="T9" fmla="*/ 0 h 46"/>
                  <a:gd name="T10" fmla="*/ 0 60000 65536"/>
                  <a:gd name="T11" fmla="*/ 0 60000 65536"/>
                  <a:gd name="T12" fmla="*/ 0 60000 65536"/>
                  <a:gd name="T13" fmla="*/ 0 60000 65536"/>
                  <a:gd name="T14" fmla="*/ 0 60000 65536"/>
                  <a:gd name="T15" fmla="*/ 0 w 54"/>
                  <a:gd name="T16" fmla="*/ 0 h 46"/>
                  <a:gd name="T17" fmla="*/ 54 w 54"/>
                  <a:gd name="T18" fmla="*/ 46 h 46"/>
                </a:gdLst>
                <a:ahLst/>
                <a:cxnLst>
                  <a:cxn ang="T10">
                    <a:pos x="T0" y="T1"/>
                  </a:cxn>
                  <a:cxn ang="T11">
                    <a:pos x="T2" y="T3"/>
                  </a:cxn>
                  <a:cxn ang="T12">
                    <a:pos x="T4" y="T5"/>
                  </a:cxn>
                  <a:cxn ang="T13">
                    <a:pos x="T6" y="T7"/>
                  </a:cxn>
                  <a:cxn ang="T14">
                    <a:pos x="T8" y="T9"/>
                  </a:cxn>
                </a:cxnLst>
                <a:rect l="T15" t="T16" r="T17" b="T18"/>
                <a:pathLst>
                  <a:path w="54" h="46">
                    <a:moveTo>
                      <a:pt x="43" y="0"/>
                    </a:moveTo>
                    <a:lnTo>
                      <a:pt x="54" y="14"/>
                    </a:lnTo>
                    <a:lnTo>
                      <a:pt x="11" y="46"/>
                    </a:lnTo>
                    <a:lnTo>
                      <a:pt x="0" y="29"/>
                    </a:lnTo>
                    <a:lnTo>
                      <a:pt x="43" y="0"/>
                    </a:lnTo>
                    <a:close/>
                  </a:path>
                </a:pathLst>
              </a:custGeom>
              <a:noFill/>
              <a:ln w="9525">
                <a:noFill/>
                <a:round/>
                <a:headEnd/>
                <a:tailEnd/>
              </a:ln>
            </p:spPr>
            <p:txBody>
              <a:bodyPr>
                <a:prstTxWarp prst="textNoShape">
                  <a:avLst/>
                </a:prstTxWarp>
              </a:bodyPr>
              <a:lstStyle/>
              <a:p>
                <a:endParaRPr lang="en-US"/>
              </a:p>
            </p:txBody>
          </p:sp>
          <p:sp>
            <p:nvSpPr>
              <p:cNvPr id="72999" name="Freeform 672"/>
              <p:cNvSpPr>
                <a:spLocks/>
              </p:cNvSpPr>
              <p:nvPr/>
            </p:nvSpPr>
            <p:spPr bwMode="auto">
              <a:xfrm>
                <a:off x="5519" y="2883"/>
                <a:ext cx="11" cy="9"/>
              </a:xfrm>
              <a:custGeom>
                <a:avLst/>
                <a:gdLst>
                  <a:gd name="T0" fmla="*/ 44 w 55"/>
                  <a:gd name="T1" fmla="*/ 0 h 46"/>
                  <a:gd name="T2" fmla="*/ 55 w 55"/>
                  <a:gd name="T3" fmla="*/ 17 h 46"/>
                  <a:gd name="T4" fmla="*/ 12 w 55"/>
                  <a:gd name="T5" fmla="*/ 46 h 46"/>
                  <a:gd name="T6" fmla="*/ 8 w 55"/>
                  <a:gd name="T7" fmla="*/ 46 h 46"/>
                  <a:gd name="T8" fmla="*/ 0 w 55"/>
                  <a:gd name="T9" fmla="*/ 29 h 46"/>
                  <a:gd name="T10" fmla="*/ 44 w 55"/>
                  <a:gd name="T11" fmla="*/ 0 h 46"/>
                  <a:gd name="T12" fmla="*/ 0 60000 65536"/>
                  <a:gd name="T13" fmla="*/ 0 60000 65536"/>
                  <a:gd name="T14" fmla="*/ 0 60000 65536"/>
                  <a:gd name="T15" fmla="*/ 0 60000 65536"/>
                  <a:gd name="T16" fmla="*/ 0 60000 65536"/>
                  <a:gd name="T17" fmla="*/ 0 60000 65536"/>
                  <a:gd name="T18" fmla="*/ 0 w 55"/>
                  <a:gd name="T19" fmla="*/ 0 h 46"/>
                  <a:gd name="T20" fmla="*/ 55 w 55"/>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55" h="46">
                    <a:moveTo>
                      <a:pt x="44" y="0"/>
                    </a:moveTo>
                    <a:lnTo>
                      <a:pt x="55" y="17"/>
                    </a:lnTo>
                    <a:lnTo>
                      <a:pt x="12" y="46"/>
                    </a:lnTo>
                    <a:lnTo>
                      <a:pt x="8" y="46"/>
                    </a:lnTo>
                    <a:lnTo>
                      <a:pt x="0" y="29"/>
                    </a:lnTo>
                    <a:lnTo>
                      <a:pt x="44" y="0"/>
                    </a:lnTo>
                    <a:close/>
                  </a:path>
                </a:pathLst>
              </a:custGeom>
              <a:noFill/>
              <a:ln w="9525">
                <a:noFill/>
                <a:round/>
                <a:headEnd/>
                <a:tailEnd/>
              </a:ln>
            </p:spPr>
            <p:txBody>
              <a:bodyPr>
                <a:prstTxWarp prst="textNoShape">
                  <a:avLst/>
                </a:prstTxWarp>
              </a:bodyPr>
              <a:lstStyle/>
              <a:p>
                <a:endParaRPr lang="en-US"/>
              </a:p>
            </p:txBody>
          </p:sp>
          <p:sp>
            <p:nvSpPr>
              <p:cNvPr id="73000" name="Freeform 673"/>
              <p:cNvSpPr>
                <a:spLocks/>
              </p:cNvSpPr>
              <p:nvPr/>
            </p:nvSpPr>
            <p:spPr bwMode="auto">
              <a:xfrm>
                <a:off x="5509" y="2889"/>
                <a:ext cx="11" cy="8"/>
              </a:xfrm>
              <a:custGeom>
                <a:avLst/>
                <a:gdLst>
                  <a:gd name="T0" fmla="*/ 49 w 57"/>
                  <a:gd name="T1" fmla="*/ 0 h 43"/>
                  <a:gd name="T2" fmla="*/ 57 w 57"/>
                  <a:gd name="T3" fmla="*/ 17 h 43"/>
                  <a:gd name="T4" fmla="*/ 12 w 57"/>
                  <a:gd name="T5" fmla="*/ 43 h 43"/>
                  <a:gd name="T6" fmla="*/ 0 w 57"/>
                  <a:gd name="T7" fmla="*/ 26 h 43"/>
                  <a:gd name="T8" fmla="*/ 49 w 57"/>
                  <a:gd name="T9" fmla="*/ 0 h 43"/>
                  <a:gd name="T10" fmla="*/ 0 60000 65536"/>
                  <a:gd name="T11" fmla="*/ 0 60000 65536"/>
                  <a:gd name="T12" fmla="*/ 0 60000 65536"/>
                  <a:gd name="T13" fmla="*/ 0 60000 65536"/>
                  <a:gd name="T14" fmla="*/ 0 60000 65536"/>
                  <a:gd name="T15" fmla="*/ 0 w 57"/>
                  <a:gd name="T16" fmla="*/ 0 h 43"/>
                  <a:gd name="T17" fmla="*/ 57 w 57"/>
                  <a:gd name="T18" fmla="*/ 43 h 43"/>
                </a:gdLst>
                <a:ahLst/>
                <a:cxnLst>
                  <a:cxn ang="T10">
                    <a:pos x="T0" y="T1"/>
                  </a:cxn>
                  <a:cxn ang="T11">
                    <a:pos x="T2" y="T3"/>
                  </a:cxn>
                  <a:cxn ang="T12">
                    <a:pos x="T4" y="T5"/>
                  </a:cxn>
                  <a:cxn ang="T13">
                    <a:pos x="T6" y="T7"/>
                  </a:cxn>
                  <a:cxn ang="T14">
                    <a:pos x="T8" y="T9"/>
                  </a:cxn>
                </a:cxnLst>
                <a:rect l="T15" t="T16" r="T17" b="T18"/>
                <a:pathLst>
                  <a:path w="57" h="43">
                    <a:moveTo>
                      <a:pt x="49" y="0"/>
                    </a:moveTo>
                    <a:lnTo>
                      <a:pt x="57" y="17"/>
                    </a:lnTo>
                    <a:lnTo>
                      <a:pt x="12" y="43"/>
                    </a:lnTo>
                    <a:lnTo>
                      <a:pt x="0" y="26"/>
                    </a:lnTo>
                    <a:lnTo>
                      <a:pt x="49" y="0"/>
                    </a:lnTo>
                    <a:close/>
                  </a:path>
                </a:pathLst>
              </a:custGeom>
              <a:noFill/>
              <a:ln w="9525">
                <a:noFill/>
                <a:round/>
                <a:headEnd/>
                <a:tailEnd/>
              </a:ln>
            </p:spPr>
            <p:txBody>
              <a:bodyPr>
                <a:prstTxWarp prst="textNoShape">
                  <a:avLst/>
                </a:prstTxWarp>
              </a:bodyPr>
              <a:lstStyle/>
              <a:p>
                <a:endParaRPr lang="en-US"/>
              </a:p>
            </p:txBody>
          </p:sp>
          <p:sp>
            <p:nvSpPr>
              <p:cNvPr id="73001" name="Freeform 674"/>
              <p:cNvSpPr>
                <a:spLocks/>
              </p:cNvSpPr>
              <p:nvPr/>
            </p:nvSpPr>
            <p:spPr bwMode="auto">
              <a:xfrm>
                <a:off x="5500" y="2894"/>
                <a:ext cx="11" cy="8"/>
              </a:xfrm>
              <a:custGeom>
                <a:avLst/>
                <a:gdLst>
                  <a:gd name="T0" fmla="*/ 46 w 58"/>
                  <a:gd name="T1" fmla="*/ 0 h 40"/>
                  <a:gd name="T2" fmla="*/ 58 w 58"/>
                  <a:gd name="T3" fmla="*/ 17 h 40"/>
                  <a:gd name="T4" fmla="*/ 8 w 58"/>
                  <a:gd name="T5" fmla="*/ 40 h 40"/>
                  <a:gd name="T6" fmla="*/ 0 w 58"/>
                  <a:gd name="T7" fmla="*/ 22 h 40"/>
                  <a:gd name="T8" fmla="*/ 46 w 58"/>
                  <a:gd name="T9" fmla="*/ 0 h 40"/>
                  <a:gd name="T10" fmla="*/ 0 60000 65536"/>
                  <a:gd name="T11" fmla="*/ 0 60000 65536"/>
                  <a:gd name="T12" fmla="*/ 0 60000 65536"/>
                  <a:gd name="T13" fmla="*/ 0 60000 65536"/>
                  <a:gd name="T14" fmla="*/ 0 60000 65536"/>
                  <a:gd name="T15" fmla="*/ 0 w 58"/>
                  <a:gd name="T16" fmla="*/ 0 h 40"/>
                  <a:gd name="T17" fmla="*/ 58 w 58"/>
                  <a:gd name="T18" fmla="*/ 40 h 40"/>
                </a:gdLst>
                <a:ahLst/>
                <a:cxnLst>
                  <a:cxn ang="T10">
                    <a:pos x="T0" y="T1"/>
                  </a:cxn>
                  <a:cxn ang="T11">
                    <a:pos x="T2" y="T3"/>
                  </a:cxn>
                  <a:cxn ang="T12">
                    <a:pos x="T4" y="T5"/>
                  </a:cxn>
                  <a:cxn ang="T13">
                    <a:pos x="T6" y="T7"/>
                  </a:cxn>
                  <a:cxn ang="T14">
                    <a:pos x="T8" y="T9"/>
                  </a:cxn>
                </a:cxnLst>
                <a:rect l="T15" t="T16" r="T17" b="T18"/>
                <a:pathLst>
                  <a:path w="58" h="40">
                    <a:moveTo>
                      <a:pt x="46" y="0"/>
                    </a:moveTo>
                    <a:lnTo>
                      <a:pt x="58" y="17"/>
                    </a:lnTo>
                    <a:lnTo>
                      <a:pt x="8" y="40"/>
                    </a:lnTo>
                    <a:lnTo>
                      <a:pt x="0" y="22"/>
                    </a:lnTo>
                    <a:lnTo>
                      <a:pt x="46" y="0"/>
                    </a:lnTo>
                    <a:close/>
                  </a:path>
                </a:pathLst>
              </a:custGeom>
              <a:noFill/>
              <a:ln w="9525">
                <a:noFill/>
                <a:round/>
                <a:headEnd/>
                <a:tailEnd/>
              </a:ln>
            </p:spPr>
            <p:txBody>
              <a:bodyPr>
                <a:prstTxWarp prst="textNoShape">
                  <a:avLst/>
                </a:prstTxWarp>
              </a:bodyPr>
              <a:lstStyle/>
              <a:p>
                <a:endParaRPr lang="en-US"/>
              </a:p>
            </p:txBody>
          </p:sp>
          <p:sp>
            <p:nvSpPr>
              <p:cNvPr id="73002" name="Freeform 675"/>
              <p:cNvSpPr>
                <a:spLocks/>
              </p:cNvSpPr>
              <p:nvPr/>
            </p:nvSpPr>
            <p:spPr bwMode="auto">
              <a:xfrm>
                <a:off x="5491" y="2898"/>
                <a:ext cx="10" cy="8"/>
              </a:xfrm>
              <a:custGeom>
                <a:avLst/>
                <a:gdLst>
                  <a:gd name="T0" fmla="*/ 46 w 54"/>
                  <a:gd name="T1" fmla="*/ 0 h 38"/>
                  <a:gd name="T2" fmla="*/ 54 w 54"/>
                  <a:gd name="T3" fmla="*/ 18 h 38"/>
                  <a:gd name="T4" fmla="*/ 9 w 54"/>
                  <a:gd name="T5" fmla="*/ 38 h 38"/>
                  <a:gd name="T6" fmla="*/ 0 w 54"/>
                  <a:gd name="T7" fmla="*/ 21 h 38"/>
                  <a:gd name="T8" fmla="*/ 46 w 54"/>
                  <a:gd name="T9" fmla="*/ 0 h 38"/>
                  <a:gd name="T10" fmla="*/ 0 60000 65536"/>
                  <a:gd name="T11" fmla="*/ 0 60000 65536"/>
                  <a:gd name="T12" fmla="*/ 0 60000 65536"/>
                  <a:gd name="T13" fmla="*/ 0 60000 65536"/>
                  <a:gd name="T14" fmla="*/ 0 60000 65536"/>
                  <a:gd name="T15" fmla="*/ 0 w 54"/>
                  <a:gd name="T16" fmla="*/ 0 h 38"/>
                  <a:gd name="T17" fmla="*/ 54 w 54"/>
                  <a:gd name="T18" fmla="*/ 38 h 38"/>
                </a:gdLst>
                <a:ahLst/>
                <a:cxnLst>
                  <a:cxn ang="T10">
                    <a:pos x="T0" y="T1"/>
                  </a:cxn>
                  <a:cxn ang="T11">
                    <a:pos x="T2" y="T3"/>
                  </a:cxn>
                  <a:cxn ang="T12">
                    <a:pos x="T4" y="T5"/>
                  </a:cxn>
                  <a:cxn ang="T13">
                    <a:pos x="T6" y="T7"/>
                  </a:cxn>
                  <a:cxn ang="T14">
                    <a:pos x="T8" y="T9"/>
                  </a:cxn>
                </a:cxnLst>
                <a:rect l="T15" t="T16" r="T17" b="T18"/>
                <a:pathLst>
                  <a:path w="54" h="38">
                    <a:moveTo>
                      <a:pt x="46" y="0"/>
                    </a:moveTo>
                    <a:lnTo>
                      <a:pt x="54" y="18"/>
                    </a:lnTo>
                    <a:lnTo>
                      <a:pt x="9" y="38"/>
                    </a:lnTo>
                    <a:lnTo>
                      <a:pt x="0" y="21"/>
                    </a:lnTo>
                    <a:lnTo>
                      <a:pt x="46" y="0"/>
                    </a:lnTo>
                    <a:close/>
                  </a:path>
                </a:pathLst>
              </a:custGeom>
              <a:noFill/>
              <a:ln w="9525">
                <a:noFill/>
                <a:round/>
                <a:headEnd/>
                <a:tailEnd/>
              </a:ln>
            </p:spPr>
            <p:txBody>
              <a:bodyPr>
                <a:prstTxWarp prst="textNoShape">
                  <a:avLst/>
                </a:prstTxWarp>
              </a:bodyPr>
              <a:lstStyle/>
              <a:p>
                <a:endParaRPr lang="en-US"/>
              </a:p>
            </p:txBody>
          </p:sp>
          <p:sp>
            <p:nvSpPr>
              <p:cNvPr id="73003" name="Freeform 676"/>
              <p:cNvSpPr>
                <a:spLocks/>
              </p:cNvSpPr>
              <p:nvPr/>
            </p:nvSpPr>
            <p:spPr bwMode="auto">
              <a:xfrm>
                <a:off x="5482" y="2903"/>
                <a:ext cx="10" cy="6"/>
              </a:xfrm>
              <a:custGeom>
                <a:avLst/>
                <a:gdLst>
                  <a:gd name="T0" fmla="*/ 41 w 50"/>
                  <a:gd name="T1" fmla="*/ 0 h 31"/>
                  <a:gd name="T2" fmla="*/ 50 w 50"/>
                  <a:gd name="T3" fmla="*/ 17 h 31"/>
                  <a:gd name="T4" fmla="*/ 7 w 50"/>
                  <a:gd name="T5" fmla="*/ 31 h 31"/>
                  <a:gd name="T6" fmla="*/ 0 w 50"/>
                  <a:gd name="T7" fmla="*/ 11 h 31"/>
                  <a:gd name="T8" fmla="*/ 41 w 50"/>
                  <a:gd name="T9" fmla="*/ 0 h 31"/>
                  <a:gd name="T10" fmla="*/ 0 60000 65536"/>
                  <a:gd name="T11" fmla="*/ 0 60000 65536"/>
                  <a:gd name="T12" fmla="*/ 0 60000 65536"/>
                  <a:gd name="T13" fmla="*/ 0 60000 65536"/>
                  <a:gd name="T14" fmla="*/ 0 60000 65536"/>
                  <a:gd name="T15" fmla="*/ 0 w 50"/>
                  <a:gd name="T16" fmla="*/ 0 h 31"/>
                  <a:gd name="T17" fmla="*/ 50 w 50"/>
                  <a:gd name="T18" fmla="*/ 31 h 31"/>
                </a:gdLst>
                <a:ahLst/>
                <a:cxnLst>
                  <a:cxn ang="T10">
                    <a:pos x="T0" y="T1"/>
                  </a:cxn>
                  <a:cxn ang="T11">
                    <a:pos x="T2" y="T3"/>
                  </a:cxn>
                  <a:cxn ang="T12">
                    <a:pos x="T4" y="T5"/>
                  </a:cxn>
                  <a:cxn ang="T13">
                    <a:pos x="T6" y="T7"/>
                  </a:cxn>
                  <a:cxn ang="T14">
                    <a:pos x="T8" y="T9"/>
                  </a:cxn>
                </a:cxnLst>
                <a:rect l="T15" t="T16" r="T17" b="T18"/>
                <a:pathLst>
                  <a:path w="50" h="31">
                    <a:moveTo>
                      <a:pt x="41" y="0"/>
                    </a:moveTo>
                    <a:lnTo>
                      <a:pt x="50" y="17"/>
                    </a:lnTo>
                    <a:lnTo>
                      <a:pt x="7" y="31"/>
                    </a:lnTo>
                    <a:lnTo>
                      <a:pt x="0" y="11"/>
                    </a:lnTo>
                    <a:lnTo>
                      <a:pt x="41" y="0"/>
                    </a:lnTo>
                    <a:close/>
                  </a:path>
                </a:pathLst>
              </a:custGeom>
              <a:noFill/>
              <a:ln w="9525">
                <a:noFill/>
                <a:round/>
                <a:headEnd/>
                <a:tailEnd/>
              </a:ln>
            </p:spPr>
            <p:txBody>
              <a:bodyPr>
                <a:prstTxWarp prst="textNoShape">
                  <a:avLst/>
                </a:prstTxWarp>
              </a:bodyPr>
              <a:lstStyle/>
              <a:p>
                <a:endParaRPr lang="en-US"/>
              </a:p>
            </p:txBody>
          </p:sp>
          <p:sp>
            <p:nvSpPr>
              <p:cNvPr id="73004" name="Freeform 677"/>
              <p:cNvSpPr>
                <a:spLocks/>
              </p:cNvSpPr>
              <p:nvPr/>
            </p:nvSpPr>
            <p:spPr bwMode="auto">
              <a:xfrm>
                <a:off x="5474" y="2905"/>
                <a:ext cx="10" cy="6"/>
              </a:xfrm>
              <a:custGeom>
                <a:avLst/>
                <a:gdLst>
                  <a:gd name="T0" fmla="*/ 40 w 47"/>
                  <a:gd name="T1" fmla="*/ 0 h 32"/>
                  <a:gd name="T2" fmla="*/ 47 w 47"/>
                  <a:gd name="T3" fmla="*/ 20 h 32"/>
                  <a:gd name="T4" fmla="*/ 6 w 47"/>
                  <a:gd name="T5" fmla="*/ 32 h 32"/>
                  <a:gd name="T6" fmla="*/ 2 w 47"/>
                  <a:gd name="T7" fmla="*/ 32 h 32"/>
                  <a:gd name="T8" fmla="*/ 0 w 47"/>
                  <a:gd name="T9" fmla="*/ 11 h 32"/>
                  <a:gd name="T10" fmla="*/ 40 w 47"/>
                  <a:gd name="T11" fmla="*/ 0 h 32"/>
                  <a:gd name="T12" fmla="*/ 0 60000 65536"/>
                  <a:gd name="T13" fmla="*/ 0 60000 65536"/>
                  <a:gd name="T14" fmla="*/ 0 60000 65536"/>
                  <a:gd name="T15" fmla="*/ 0 60000 65536"/>
                  <a:gd name="T16" fmla="*/ 0 60000 65536"/>
                  <a:gd name="T17" fmla="*/ 0 60000 65536"/>
                  <a:gd name="T18" fmla="*/ 0 w 47"/>
                  <a:gd name="T19" fmla="*/ 0 h 32"/>
                  <a:gd name="T20" fmla="*/ 47 w 47"/>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7" h="32">
                    <a:moveTo>
                      <a:pt x="40" y="0"/>
                    </a:moveTo>
                    <a:lnTo>
                      <a:pt x="47" y="20"/>
                    </a:lnTo>
                    <a:lnTo>
                      <a:pt x="6" y="32"/>
                    </a:lnTo>
                    <a:lnTo>
                      <a:pt x="2" y="32"/>
                    </a:lnTo>
                    <a:lnTo>
                      <a:pt x="0" y="11"/>
                    </a:lnTo>
                    <a:lnTo>
                      <a:pt x="40" y="0"/>
                    </a:lnTo>
                    <a:close/>
                  </a:path>
                </a:pathLst>
              </a:custGeom>
              <a:noFill/>
              <a:ln w="9525">
                <a:noFill/>
                <a:round/>
                <a:headEnd/>
                <a:tailEnd/>
              </a:ln>
            </p:spPr>
            <p:txBody>
              <a:bodyPr>
                <a:prstTxWarp prst="textNoShape">
                  <a:avLst/>
                </a:prstTxWarp>
              </a:bodyPr>
              <a:lstStyle/>
              <a:p>
                <a:endParaRPr lang="en-US"/>
              </a:p>
            </p:txBody>
          </p:sp>
          <p:sp>
            <p:nvSpPr>
              <p:cNvPr id="73005" name="Freeform 678"/>
              <p:cNvSpPr>
                <a:spLocks/>
              </p:cNvSpPr>
              <p:nvPr/>
            </p:nvSpPr>
            <p:spPr bwMode="auto">
              <a:xfrm>
                <a:off x="5467" y="2907"/>
                <a:ext cx="8" cy="5"/>
              </a:xfrm>
              <a:custGeom>
                <a:avLst/>
                <a:gdLst>
                  <a:gd name="T0" fmla="*/ 37 w 39"/>
                  <a:gd name="T1" fmla="*/ 0 h 26"/>
                  <a:gd name="T2" fmla="*/ 39 w 39"/>
                  <a:gd name="T3" fmla="*/ 21 h 26"/>
                  <a:gd name="T4" fmla="*/ 2 w 39"/>
                  <a:gd name="T5" fmla="*/ 26 h 26"/>
                  <a:gd name="T6" fmla="*/ 0 w 39"/>
                  <a:gd name="T7" fmla="*/ 6 h 26"/>
                  <a:gd name="T8" fmla="*/ 37 w 39"/>
                  <a:gd name="T9" fmla="*/ 0 h 26"/>
                  <a:gd name="T10" fmla="*/ 0 60000 65536"/>
                  <a:gd name="T11" fmla="*/ 0 60000 65536"/>
                  <a:gd name="T12" fmla="*/ 0 60000 65536"/>
                  <a:gd name="T13" fmla="*/ 0 60000 65536"/>
                  <a:gd name="T14" fmla="*/ 0 60000 65536"/>
                  <a:gd name="T15" fmla="*/ 0 w 39"/>
                  <a:gd name="T16" fmla="*/ 0 h 26"/>
                  <a:gd name="T17" fmla="*/ 39 w 39"/>
                  <a:gd name="T18" fmla="*/ 26 h 26"/>
                </a:gdLst>
                <a:ahLst/>
                <a:cxnLst>
                  <a:cxn ang="T10">
                    <a:pos x="T0" y="T1"/>
                  </a:cxn>
                  <a:cxn ang="T11">
                    <a:pos x="T2" y="T3"/>
                  </a:cxn>
                  <a:cxn ang="T12">
                    <a:pos x="T4" y="T5"/>
                  </a:cxn>
                  <a:cxn ang="T13">
                    <a:pos x="T6" y="T7"/>
                  </a:cxn>
                  <a:cxn ang="T14">
                    <a:pos x="T8" y="T9"/>
                  </a:cxn>
                </a:cxnLst>
                <a:rect l="T15" t="T16" r="T17" b="T18"/>
                <a:pathLst>
                  <a:path w="39" h="26">
                    <a:moveTo>
                      <a:pt x="37" y="0"/>
                    </a:moveTo>
                    <a:lnTo>
                      <a:pt x="39" y="21"/>
                    </a:lnTo>
                    <a:lnTo>
                      <a:pt x="2" y="26"/>
                    </a:lnTo>
                    <a:lnTo>
                      <a:pt x="0" y="6"/>
                    </a:lnTo>
                    <a:lnTo>
                      <a:pt x="37" y="0"/>
                    </a:lnTo>
                    <a:close/>
                  </a:path>
                </a:pathLst>
              </a:custGeom>
              <a:noFill/>
              <a:ln w="9525">
                <a:noFill/>
                <a:round/>
                <a:headEnd/>
                <a:tailEnd/>
              </a:ln>
            </p:spPr>
            <p:txBody>
              <a:bodyPr>
                <a:prstTxWarp prst="textNoShape">
                  <a:avLst/>
                </a:prstTxWarp>
              </a:bodyPr>
              <a:lstStyle/>
              <a:p>
                <a:endParaRPr lang="en-US"/>
              </a:p>
            </p:txBody>
          </p:sp>
          <p:sp>
            <p:nvSpPr>
              <p:cNvPr id="73006" name="Freeform 679"/>
              <p:cNvSpPr>
                <a:spLocks/>
              </p:cNvSpPr>
              <p:nvPr/>
            </p:nvSpPr>
            <p:spPr bwMode="auto">
              <a:xfrm>
                <a:off x="5461" y="2908"/>
                <a:ext cx="6" cy="5"/>
              </a:xfrm>
              <a:custGeom>
                <a:avLst/>
                <a:gdLst>
                  <a:gd name="T0" fmla="*/ 32 w 34"/>
                  <a:gd name="T1" fmla="*/ 0 h 24"/>
                  <a:gd name="T2" fmla="*/ 34 w 34"/>
                  <a:gd name="T3" fmla="*/ 20 h 24"/>
                  <a:gd name="T4" fmla="*/ 0 w 34"/>
                  <a:gd name="T5" fmla="*/ 24 h 24"/>
                  <a:gd name="T6" fmla="*/ 0 w 34"/>
                  <a:gd name="T7" fmla="*/ 3 h 24"/>
                  <a:gd name="T8" fmla="*/ 32 w 34"/>
                  <a:gd name="T9" fmla="*/ 0 h 24"/>
                  <a:gd name="T10" fmla="*/ 0 60000 65536"/>
                  <a:gd name="T11" fmla="*/ 0 60000 65536"/>
                  <a:gd name="T12" fmla="*/ 0 60000 65536"/>
                  <a:gd name="T13" fmla="*/ 0 60000 65536"/>
                  <a:gd name="T14" fmla="*/ 0 60000 65536"/>
                  <a:gd name="T15" fmla="*/ 0 w 34"/>
                  <a:gd name="T16" fmla="*/ 0 h 24"/>
                  <a:gd name="T17" fmla="*/ 34 w 34"/>
                  <a:gd name="T18" fmla="*/ 24 h 24"/>
                </a:gdLst>
                <a:ahLst/>
                <a:cxnLst>
                  <a:cxn ang="T10">
                    <a:pos x="T0" y="T1"/>
                  </a:cxn>
                  <a:cxn ang="T11">
                    <a:pos x="T2" y="T3"/>
                  </a:cxn>
                  <a:cxn ang="T12">
                    <a:pos x="T4" y="T5"/>
                  </a:cxn>
                  <a:cxn ang="T13">
                    <a:pos x="T6" y="T7"/>
                  </a:cxn>
                  <a:cxn ang="T14">
                    <a:pos x="T8" y="T9"/>
                  </a:cxn>
                </a:cxnLst>
                <a:rect l="T15" t="T16" r="T17" b="T18"/>
                <a:pathLst>
                  <a:path w="34" h="24">
                    <a:moveTo>
                      <a:pt x="32" y="0"/>
                    </a:moveTo>
                    <a:lnTo>
                      <a:pt x="34" y="20"/>
                    </a:lnTo>
                    <a:lnTo>
                      <a:pt x="0" y="24"/>
                    </a:lnTo>
                    <a:lnTo>
                      <a:pt x="0" y="3"/>
                    </a:lnTo>
                    <a:lnTo>
                      <a:pt x="32" y="0"/>
                    </a:lnTo>
                    <a:close/>
                  </a:path>
                </a:pathLst>
              </a:custGeom>
              <a:noFill/>
              <a:ln w="9525">
                <a:noFill/>
                <a:round/>
                <a:headEnd/>
                <a:tailEnd/>
              </a:ln>
            </p:spPr>
            <p:txBody>
              <a:bodyPr>
                <a:prstTxWarp prst="textNoShape">
                  <a:avLst/>
                </a:prstTxWarp>
              </a:bodyPr>
              <a:lstStyle/>
              <a:p>
                <a:endParaRPr lang="en-US"/>
              </a:p>
            </p:txBody>
          </p:sp>
          <p:sp>
            <p:nvSpPr>
              <p:cNvPr id="73007" name="Freeform 680"/>
              <p:cNvSpPr>
                <a:spLocks/>
              </p:cNvSpPr>
              <p:nvPr/>
            </p:nvSpPr>
            <p:spPr bwMode="auto">
              <a:xfrm>
                <a:off x="5454" y="2909"/>
                <a:ext cx="7" cy="4"/>
              </a:xfrm>
              <a:custGeom>
                <a:avLst/>
                <a:gdLst>
                  <a:gd name="T0" fmla="*/ 35 w 35"/>
                  <a:gd name="T1" fmla="*/ 0 h 21"/>
                  <a:gd name="T2" fmla="*/ 35 w 35"/>
                  <a:gd name="T3" fmla="*/ 21 h 21"/>
                  <a:gd name="T4" fmla="*/ 0 w 35"/>
                  <a:gd name="T5" fmla="*/ 21 h 21"/>
                  <a:gd name="T6" fmla="*/ 0 w 35"/>
                  <a:gd name="T7" fmla="*/ 17 h 21"/>
                  <a:gd name="T8" fmla="*/ 3 w 35"/>
                  <a:gd name="T9" fmla="*/ 0 h 21"/>
                  <a:gd name="T10" fmla="*/ 35 w 35"/>
                  <a:gd name="T11" fmla="*/ 0 h 21"/>
                  <a:gd name="T12" fmla="*/ 0 60000 65536"/>
                  <a:gd name="T13" fmla="*/ 0 60000 65536"/>
                  <a:gd name="T14" fmla="*/ 0 60000 65536"/>
                  <a:gd name="T15" fmla="*/ 0 60000 65536"/>
                  <a:gd name="T16" fmla="*/ 0 60000 65536"/>
                  <a:gd name="T17" fmla="*/ 0 60000 65536"/>
                  <a:gd name="T18" fmla="*/ 0 w 35"/>
                  <a:gd name="T19" fmla="*/ 0 h 21"/>
                  <a:gd name="T20" fmla="*/ 35 w 35"/>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5" h="21">
                    <a:moveTo>
                      <a:pt x="35" y="0"/>
                    </a:moveTo>
                    <a:lnTo>
                      <a:pt x="35" y="21"/>
                    </a:lnTo>
                    <a:lnTo>
                      <a:pt x="0" y="21"/>
                    </a:lnTo>
                    <a:lnTo>
                      <a:pt x="0" y="17"/>
                    </a:lnTo>
                    <a:lnTo>
                      <a:pt x="3" y="0"/>
                    </a:lnTo>
                    <a:lnTo>
                      <a:pt x="35" y="0"/>
                    </a:lnTo>
                    <a:close/>
                  </a:path>
                </a:pathLst>
              </a:custGeom>
              <a:noFill/>
              <a:ln w="9525">
                <a:noFill/>
                <a:round/>
                <a:headEnd/>
                <a:tailEnd/>
              </a:ln>
            </p:spPr>
            <p:txBody>
              <a:bodyPr>
                <a:prstTxWarp prst="textNoShape">
                  <a:avLst/>
                </a:prstTxWarp>
              </a:bodyPr>
              <a:lstStyle/>
              <a:p>
                <a:endParaRPr lang="en-US"/>
              </a:p>
            </p:txBody>
          </p:sp>
          <p:sp>
            <p:nvSpPr>
              <p:cNvPr id="73008" name="Freeform 681"/>
              <p:cNvSpPr>
                <a:spLocks/>
              </p:cNvSpPr>
              <p:nvPr/>
            </p:nvSpPr>
            <p:spPr bwMode="auto">
              <a:xfrm>
                <a:off x="5447" y="2908"/>
                <a:ext cx="7" cy="4"/>
              </a:xfrm>
              <a:custGeom>
                <a:avLst/>
                <a:gdLst>
                  <a:gd name="T0" fmla="*/ 34 w 34"/>
                  <a:gd name="T1" fmla="*/ 5 h 22"/>
                  <a:gd name="T2" fmla="*/ 31 w 34"/>
                  <a:gd name="T3" fmla="*/ 22 h 22"/>
                  <a:gd name="T4" fmla="*/ 0 w 34"/>
                  <a:gd name="T5" fmla="*/ 20 h 22"/>
                  <a:gd name="T6" fmla="*/ 3 w 34"/>
                  <a:gd name="T7" fmla="*/ 0 h 22"/>
                  <a:gd name="T8" fmla="*/ 34 w 34"/>
                  <a:gd name="T9" fmla="*/ 5 h 22"/>
                  <a:gd name="T10" fmla="*/ 0 60000 65536"/>
                  <a:gd name="T11" fmla="*/ 0 60000 65536"/>
                  <a:gd name="T12" fmla="*/ 0 60000 65536"/>
                  <a:gd name="T13" fmla="*/ 0 60000 65536"/>
                  <a:gd name="T14" fmla="*/ 0 60000 65536"/>
                  <a:gd name="T15" fmla="*/ 0 w 34"/>
                  <a:gd name="T16" fmla="*/ 0 h 22"/>
                  <a:gd name="T17" fmla="*/ 34 w 34"/>
                  <a:gd name="T18" fmla="*/ 22 h 22"/>
                </a:gdLst>
                <a:ahLst/>
                <a:cxnLst>
                  <a:cxn ang="T10">
                    <a:pos x="T0" y="T1"/>
                  </a:cxn>
                  <a:cxn ang="T11">
                    <a:pos x="T2" y="T3"/>
                  </a:cxn>
                  <a:cxn ang="T12">
                    <a:pos x="T4" y="T5"/>
                  </a:cxn>
                  <a:cxn ang="T13">
                    <a:pos x="T6" y="T7"/>
                  </a:cxn>
                  <a:cxn ang="T14">
                    <a:pos x="T8" y="T9"/>
                  </a:cxn>
                </a:cxnLst>
                <a:rect l="T15" t="T16" r="T17" b="T18"/>
                <a:pathLst>
                  <a:path w="34" h="22">
                    <a:moveTo>
                      <a:pt x="34" y="5"/>
                    </a:moveTo>
                    <a:lnTo>
                      <a:pt x="31" y="22"/>
                    </a:lnTo>
                    <a:lnTo>
                      <a:pt x="0" y="20"/>
                    </a:lnTo>
                    <a:lnTo>
                      <a:pt x="3" y="0"/>
                    </a:lnTo>
                    <a:lnTo>
                      <a:pt x="34" y="5"/>
                    </a:lnTo>
                    <a:close/>
                  </a:path>
                </a:pathLst>
              </a:custGeom>
              <a:noFill/>
              <a:ln w="9525">
                <a:noFill/>
                <a:round/>
                <a:headEnd/>
                <a:tailEnd/>
              </a:ln>
            </p:spPr>
            <p:txBody>
              <a:bodyPr>
                <a:prstTxWarp prst="textNoShape">
                  <a:avLst/>
                </a:prstTxWarp>
              </a:bodyPr>
              <a:lstStyle/>
              <a:p>
                <a:endParaRPr lang="en-US"/>
              </a:p>
            </p:txBody>
          </p:sp>
          <p:sp>
            <p:nvSpPr>
              <p:cNvPr id="73009" name="Freeform 682"/>
              <p:cNvSpPr>
                <a:spLocks/>
              </p:cNvSpPr>
              <p:nvPr/>
            </p:nvSpPr>
            <p:spPr bwMode="auto">
              <a:xfrm>
                <a:off x="5442" y="2907"/>
                <a:ext cx="6" cy="5"/>
              </a:xfrm>
              <a:custGeom>
                <a:avLst/>
                <a:gdLst>
                  <a:gd name="T0" fmla="*/ 32 w 32"/>
                  <a:gd name="T1" fmla="*/ 6 h 26"/>
                  <a:gd name="T2" fmla="*/ 29 w 32"/>
                  <a:gd name="T3" fmla="*/ 26 h 26"/>
                  <a:gd name="T4" fmla="*/ 0 w 32"/>
                  <a:gd name="T5" fmla="*/ 20 h 26"/>
                  <a:gd name="T6" fmla="*/ 0 w 32"/>
                  <a:gd name="T7" fmla="*/ 17 h 26"/>
                  <a:gd name="T8" fmla="*/ 5 w 32"/>
                  <a:gd name="T9" fmla="*/ 0 h 26"/>
                  <a:gd name="T10" fmla="*/ 32 w 32"/>
                  <a:gd name="T11" fmla="*/ 6 h 26"/>
                  <a:gd name="T12" fmla="*/ 0 60000 65536"/>
                  <a:gd name="T13" fmla="*/ 0 60000 65536"/>
                  <a:gd name="T14" fmla="*/ 0 60000 65536"/>
                  <a:gd name="T15" fmla="*/ 0 60000 65536"/>
                  <a:gd name="T16" fmla="*/ 0 60000 65536"/>
                  <a:gd name="T17" fmla="*/ 0 60000 65536"/>
                  <a:gd name="T18" fmla="*/ 0 w 32"/>
                  <a:gd name="T19" fmla="*/ 0 h 26"/>
                  <a:gd name="T20" fmla="*/ 32 w 32"/>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2" h="26">
                    <a:moveTo>
                      <a:pt x="32" y="6"/>
                    </a:moveTo>
                    <a:lnTo>
                      <a:pt x="29" y="26"/>
                    </a:lnTo>
                    <a:lnTo>
                      <a:pt x="0" y="20"/>
                    </a:lnTo>
                    <a:lnTo>
                      <a:pt x="0" y="17"/>
                    </a:lnTo>
                    <a:lnTo>
                      <a:pt x="5" y="0"/>
                    </a:lnTo>
                    <a:lnTo>
                      <a:pt x="32" y="6"/>
                    </a:lnTo>
                    <a:close/>
                  </a:path>
                </a:pathLst>
              </a:custGeom>
              <a:noFill/>
              <a:ln w="9525">
                <a:noFill/>
                <a:round/>
                <a:headEnd/>
                <a:tailEnd/>
              </a:ln>
            </p:spPr>
            <p:txBody>
              <a:bodyPr>
                <a:prstTxWarp prst="textNoShape">
                  <a:avLst/>
                </a:prstTxWarp>
              </a:bodyPr>
              <a:lstStyle/>
              <a:p>
                <a:endParaRPr lang="en-US"/>
              </a:p>
            </p:txBody>
          </p:sp>
          <p:sp>
            <p:nvSpPr>
              <p:cNvPr id="73010" name="Freeform 683"/>
              <p:cNvSpPr>
                <a:spLocks/>
              </p:cNvSpPr>
              <p:nvPr/>
            </p:nvSpPr>
            <p:spPr bwMode="auto">
              <a:xfrm>
                <a:off x="5436" y="2905"/>
                <a:ext cx="7" cy="5"/>
              </a:xfrm>
              <a:custGeom>
                <a:avLst/>
                <a:gdLst>
                  <a:gd name="T0" fmla="*/ 34 w 34"/>
                  <a:gd name="T1" fmla="*/ 9 h 26"/>
                  <a:gd name="T2" fmla="*/ 29 w 34"/>
                  <a:gd name="T3" fmla="*/ 26 h 26"/>
                  <a:gd name="T4" fmla="*/ 0 w 34"/>
                  <a:gd name="T5" fmla="*/ 17 h 26"/>
                  <a:gd name="T6" fmla="*/ 8 w 34"/>
                  <a:gd name="T7" fmla="*/ 0 h 26"/>
                  <a:gd name="T8" fmla="*/ 34 w 34"/>
                  <a:gd name="T9" fmla="*/ 9 h 26"/>
                  <a:gd name="T10" fmla="*/ 0 60000 65536"/>
                  <a:gd name="T11" fmla="*/ 0 60000 65536"/>
                  <a:gd name="T12" fmla="*/ 0 60000 65536"/>
                  <a:gd name="T13" fmla="*/ 0 60000 65536"/>
                  <a:gd name="T14" fmla="*/ 0 60000 65536"/>
                  <a:gd name="T15" fmla="*/ 0 w 34"/>
                  <a:gd name="T16" fmla="*/ 0 h 26"/>
                  <a:gd name="T17" fmla="*/ 34 w 34"/>
                  <a:gd name="T18" fmla="*/ 26 h 26"/>
                </a:gdLst>
                <a:ahLst/>
                <a:cxnLst>
                  <a:cxn ang="T10">
                    <a:pos x="T0" y="T1"/>
                  </a:cxn>
                  <a:cxn ang="T11">
                    <a:pos x="T2" y="T3"/>
                  </a:cxn>
                  <a:cxn ang="T12">
                    <a:pos x="T4" y="T5"/>
                  </a:cxn>
                  <a:cxn ang="T13">
                    <a:pos x="T6" y="T7"/>
                  </a:cxn>
                  <a:cxn ang="T14">
                    <a:pos x="T8" y="T9"/>
                  </a:cxn>
                </a:cxnLst>
                <a:rect l="T15" t="T16" r="T17" b="T18"/>
                <a:pathLst>
                  <a:path w="34" h="26">
                    <a:moveTo>
                      <a:pt x="34" y="9"/>
                    </a:moveTo>
                    <a:lnTo>
                      <a:pt x="29" y="26"/>
                    </a:lnTo>
                    <a:lnTo>
                      <a:pt x="0" y="17"/>
                    </a:lnTo>
                    <a:lnTo>
                      <a:pt x="8" y="0"/>
                    </a:lnTo>
                    <a:lnTo>
                      <a:pt x="34" y="9"/>
                    </a:lnTo>
                    <a:close/>
                  </a:path>
                </a:pathLst>
              </a:custGeom>
              <a:noFill/>
              <a:ln w="9525">
                <a:noFill/>
                <a:round/>
                <a:headEnd/>
                <a:tailEnd/>
              </a:ln>
            </p:spPr>
            <p:txBody>
              <a:bodyPr>
                <a:prstTxWarp prst="textNoShape">
                  <a:avLst/>
                </a:prstTxWarp>
              </a:bodyPr>
              <a:lstStyle/>
              <a:p>
                <a:endParaRPr lang="en-US"/>
              </a:p>
            </p:txBody>
          </p:sp>
          <p:sp>
            <p:nvSpPr>
              <p:cNvPr id="73011" name="Freeform 684"/>
              <p:cNvSpPr>
                <a:spLocks/>
              </p:cNvSpPr>
              <p:nvPr/>
            </p:nvSpPr>
            <p:spPr bwMode="auto">
              <a:xfrm>
                <a:off x="5431" y="2903"/>
                <a:ext cx="6" cy="5"/>
              </a:xfrm>
              <a:custGeom>
                <a:avLst/>
                <a:gdLst>
                  <a:gd name="T0" fmla="*/ 34 w 34"/>
                  <a:gd name="T1" fmla="*/ 11 h 28"/>
                  <a:gd name="T2" fmla="*/ 26 w 34"/>
                  <a:gd name="T3" fmla="*/ 28 h 28"/>
                  <a:gd name="T4" fmla="*/ 0 w 34"/>
                  <a:gd name="T5" fmla="*/ 17 h 28"/>
                  <a:gd name="T6" fmla="*/ 8 w 34"/>
                  <a:gd name="T7" fmla="*/ 0 h 28"/>
                  <a:gd name="T8" fmla="*/ 34 w 34"/>
                  <a:gd name="T9" fmla="*/ 11 h 28"/>
                  <a:gd name="T10" fmla="*/ 0 60000 65536"/>
                  <a:gd name="T11" fmla="*/ 0 60000 65536"/>
                  <a:gd name="T12" fmla="*/ 0 60000 65536"/>
                  <a:gd name="T13" fmla="*/ 0 60000 65536"/>
                  <a:gd name="T14" fmla="*/ 0 60000 65536"/>
                  <a:gd name="T15" fmla="*/ 0 w 34"/>
                  <a:gd name="T16" fmla="*/ 0 h 28"/>
                  <a:gd name="T17" fmla="*/ 34 w 34"/>
                  <a:gd name="T18" fmla="*/ 28 h 28"/>
                </a:gdLst>
                <a:ahLst/>
                <a:cxnLst>
                  <a:cxn ang="T10">
                    <a:pos x="T0" y="T1"/>
                  </a:cxn>
                  <a:cxn ang="T11">
                    <a:pos x="T2" y="T3"/>
                  </a:cxn>
                  <a:cxn ang="T12">
                    <a:pos x="T4" y="T5"/>
                  </a:cxn>
                  <a:cxn ang="T13">
                    <a:pos x="T6" y="T7"/>
                  </a:cxn>
                  <a:cxn ang="T14">
                    <a:pos x="T8" y="T9"/>
                  </a:cxn>
                </a:cxnLst>
                <a:rect l="T15" t="T16" r="T17" b="T18"/>
                <a:pathLst>
                  <a:path w="34" h="28">
                    <a:moveTo>
                      <a:pt x="34" y="11"/>
                    </a:moveTo>
                    <a:lnTo>
                      <a:pt x="26" y="28"/>
                    </a:lnTo>
                    <a:lnTo>
                      <a:pt x="0" y="17"/>
                    </a:lnTo>
                    <a:lnTo>
                      <a:pt x="8" y="0"/>
                    </a:lnTo>
                    <a:lnTo>
                      <a:pt x="34" y="11"/>
                    </a:lnTo>
                    <a:close/>
                  </a:path>
                </a:pathLst>
              </a:custGeom>
              <a:noFill/>
              <a:ln w="9525">
                <a:noFill/>
                <a:round/>
                <a:headEnd/>
                <a:tailEnd/>
              </a:ln>
            </p:spPr>
            <p:txBody>
              <a:bodyPr>
                <a:prstTxWarp prst="textNoShape">
                  <a:avLst/>
                </a:prstTxWarp>
              </a:bodyPr>
              <a:lstStyle/>
              <a:p>
                <a:endParaRPr lang="en-US"/>
              </a:p>
            </p:txBody>
          </p:sp>
          <p:sp>
            <p:nvSpPr>
              <p:cNvPr id="73012" name="Freeform 685"/>
              <p:cNvSpPr>
                <a:spLocks/>
              </p:cNvSpPr>
              <p:nvPr/>
            </p:nvSpPr>
            <p:spPr bwMode="auto">
              <a:xfrm>
                <a:off x="5426" y="2900"/>
                <a:ext cx="6" cy="6"/>
              </a:xfrm>
              <a:custGeom>
                <a:avLst/>
                <a:gdLst>
                  <a:gd name="T0" fmla="*/ 31 w 31"/>
                  <a:gd name="T1" fmla="*/ 15 h 32"/>
                  <a:gd name="T2" fmla="*/ 23 w 31"/>
                  <a:gd name="T3" fmla="*/ 32 h 32"/>
                  <a:gd name="T4" fmla="*/ 0 w 31"/>
                  <a:gd name="T5" fmla="*/ 18 h 32"/>
                  <a:gd name="T6" fmla="*/ 12 w 31"/>
                  <a:gd name="T7" fmla="*/ 0 h 32"/>
                  <a:gd name="T8" fmla="*/ 31 w 31"/>
                  <a:gd name="T9" fmla="*/ 15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31" y="15"/>
                    </a:moveTo>
                    <a:lnTo>
                      <a:pt x="23" y="32"/>
                    </a:lnTo>
                    <a:lnTo>
                      <a:pt x="0" y="18"/>
                    </a:lnTo>
                    <a:lnTo>
                      <a:pt x="12" y="0"/>
                    </a:lnTo>
                    <a:lnTo>
                      <a:pt x="31" y="15"/>
                    </a:lnTo>
                    <a:close/>
                  </a:path>
                </a:pathLst>
              </a:custGeom>
              <a:noFill/>
              <a:ln w="9525">
                <a:noFill/>
                <a:round/>
                <a:headEnd/>
                <a:tailEnd/>
              </a:ln>
            </p:spPr>
            <p:txBody>
              <a:bodyPr>
                <a:prstTxWarp prst="textNoShape">
                  <a:avLst/>
                </a:prstTxWarp>
              </a:bodyPr>
              <a:lstStyle/>
              <a:p>
                <a:endParaRPr lang="en-US"/>
              </a:p>
            </p:txBody>
          </p:sp>
          <p:sp>
            <p:nvSpPr>
              <p:cNvPr id="73013" name="Freeform 686"/>
              <p:cNvSpPr>
                <a:spLocks/>
              </p:cNvSpPr>
              <p:nvPr/>
            </p:nvSpPr>
            <p:spPr bwMode="auto">
              <a:xfrm>
                <a:off x="5421" y="2897"/>
                <a:ext cx="7" cy="6"/>
              </a:xfrm>
              <a:custGeom>
                <a:avLst/>
                <a:gdLst>
                  <a:gd name="T0" fmla="*/ 35 w 35"/>
                  <a:gd name="T1" fmla="*/ 14 h 32"/>
                  <a:gd name="T2" fmla="*/ 23 w 35"/>
                  <a:gd name="T3" fmla="*/ 32 h 32"/>
                  <a:gd name="T4" fmla="*/ 0 w 35"/>
                  <a:gd name="T5" fmla="*/ 14 h 32"/>
                  <a:gd name="T6" fmla="*/ 11 w 35"/>
                  <a:gd name="T7" fmla="*/ 0 h 32"/>
                  <a:gd name="T8" fmla="*/ 35 w 35"/>
                  <a:gd name="T9" fmla="*/ 14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35" y="14"/>
                    </a:moveTo>
                    <a:lnTo>
                      <a:pt x="23" y="32"/>
                    </a:lnTo>
                    <a:lnTo>
                      <a:pt x="0" y="14"/>
                    </a:lnTo>
                    <a:lnTo>
                      <a:pt x="11" y="0"/>
                    </a:lnTo>
                    <a:lnTo>
                      <a:pt x="35" y="14"/>
                    </a:lnTo>
                    <a:close/>
                  </a:path>
                </a:pathLst>
              </a:custGeom>
              <a:noFill/>
              <a:ln w="9525">
                <a:noFill/>
                <a:round/>
                <a:headEnd/>
                <a:tailEnd/>
              </a:ln>
            </p:spPr>
            <p:txBody>
              <a:bodyPr>
                <a:prstTxWarp prst="textNoShape">
                  <a:avLst/>
                </a:prstTxWarp>
              </a:bodyPr>
              <a:lstStyle/>
              <a:p>
                <a:endParaRPr lang="en-US"/>
              </a:p>
            </p:txBody>
          </p:sp>
          <p:sp>
            <p:nvSpPr>
              <p:cNvPr id="73014" name="Freeform 687"/>
              <p:cNvSpPr>
                <a:spLocks/>
              </p:cNvSpPr>
              <p:nvPr/>
            </p:nvSpPr>
            <p:spPr bwMode="auto">
              <a:xfrm>
                <a:off x="5417" y="2893"/>
                <a:ext cx="7" cy="7"/>
              </a:xfrm>
              <a:custGeom>
                <a:avLst/>
                <a:gdLst>
                  <a:gd name="T0" fmla="*/ 34 w 34"/>
                  <a:gd name="T1" fmla="*/ 18 h 32"/>
                  <a:gd name="T2" fmla="*/ 23 w 34"/>
                  <a:gd name="T3" fmla="*/ 32 h 32"/>
                  <a:gd name="T4" fmla="*/ 0 w 34"/>
                  <a:gd name="T5" fmla="*/ 15 h 32"/>
                  <a:gd name="T6" fmla="*/ 15 w 34"/>
                  <a:gd name="T7" fmla="*/ 0 h 32"/>
                  <a:gd name="T8" fmla="*/ 34 w 34"/>
                  <a:gd name="T9" fmla="*/ 18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34" y="18"/>
                    </a:moveTo>
                    <a:lnTo>
                      <a:pt x="23" y="32"/>
                    </a:lnTo>
                    <a:lnTo>
                      <a:pt x="0" y="15"/>
                    </a:lnTo>
                    <a:lnTo>
                      <a:pt x="15" y="0"/>
                    </a:lnTo>
                    <a:lnTo>
                      <a:pt x="34" y="18"/>
                    </a:lnTo>
                    <a:close/>
                  </a:path>
                </a:pathLst>
              </a:custGeom>
              <a:noFill/>
              <a:ln w="9525">
                <a:noFill/>
                <a:round/>
                <a:headEnd/>
                <a:tailEnd/>
              </a:ln>
            </p:spPr>
            <p:txBody>
              <a:bodyPr>
                <a:prstTxWarp prst="textNoShape">
                  <a:avLst/>
                </a:prstTxWarp>
              </a:bodyPr>
              <a:lstStyle/>
              <a:p>
                <a:endParaRPr lang="en-US"/>
              </a:p>
            </p:txBody>
          </p:sp>
          <p:sp>
            <p:nvSpPr>
              <p:cNvPr id="73015" name="Freeform 688"/>
              <p:cNvSpPr>
                <a:spLocks/>
              </p:cNvSpPr>
              <p:nvPr/>
            </p:nvSpPr>
            <p:spPr bwMode="auto">
              <a:xfrm>
                <a:off x="5409" y="2886"/>
                <a:ext cx="11" cy="10"/>
              </a:xfrm>
              <a:custGeom>
                <a:avLst/>
                <a:gdLst>
                  <a:gd name="T0" fmla="*/ 52 w 52"/>
                  <a:gd name="T1" fmla="*/ 37 h 52"/>
                  <a:gd name="T2" fmla="*/ 37 w 52"/>
                  <a:gd name="T3" fmla="*/ 52 h 52"/>
                  <a:gd name="T4" fmla="*/ 0 w 52"/>
                  <a:gd name="T5" fmla="*/ 12 h 52"/>
                  <a:gd name="T6" fmla="*/ 14 w 52"/>
                  <a:gd name="T7" fmla="*/ 0 h 52"/>
                  <a:gd name="T8" fmla="*/ 52 w 52"/>
                  <a:gd name="T9" fmla="*/ 37 h 52"/>
                  <a:gd name="T10" fmla="*/ 0 60000 65536"/>
                  <a:gd name="T11" fmla="*/ 0 60000 65536"/>
                  <a:gd name="T12" fmla="*/ 0 60000 65536"/>
                  <a:gd name="T13" fmla="*/ 0 60000 65536"/>
                  <a:gd name="T14" fmla="*/ 0 60000 65536"/>
                  <a:gd name="T15" fmla="*/ 0 w 52"/>
                  <a:gd name="T16" fmla="*/ 0 h 52"/>
                  <a:gd name="T17" fmla="*/ 52 w 52"/>
                  <a:gd name="T18" fmla="*/ 52 h 52"/>
                </a:gdLst>
                <a:ahLst/>
                <a:cxnLst>
                  <a:cxn ang="T10">
                    <a:pos x="T0" y="T1"/>
                  </a:cxn>
                  <a:cxn ang="T11">
                    <a:pos x="T2" y="T3"/>
                  </a:cxn>
                  <a:cxn ang="T12">
                    <a:pos x="T4" y="T5"/>
                  </a:cxn>
                  <a:cxn ang="T13">
                    <a:pos x="T6" y="T7"/>
                  </a:cxn>
                  <a:cxn ang="T14">
                    <a:pos x="T8" y="T9"/>
                  </a:cxn>
                </a:cxnLst>
                <a:rect l="T15" t="T16" r="T17" b="T18"/>
                <a:pathLst>
                  <a:path w="52" h="52">
                    <a:moveTo>
                      <a:pt x="52" y="37"/>
                    </a:moveTo>
                    <a:lnTo>
                      <a:pt x="37" y="52"/>
                    </a:lnTo>
                    <a:lnTo>
                      <a:pt x="0" y="12"/>
                    </a:lnTo>
                    <a:lnTo>
                      <a:pt x="14" y="0"/>
                    </a:lnTo>
                    <a:lnTo>
                      <a:pt x="52" y="37"/>
                    </a:lnTo>
                    <a:close/>
                  </a:path>
                </a:pathLst>
              </a:custGeom>
              <a:noFill/>
              <a:ln w="9525">
                <a:noFill/>
                <a:round/>
                <a:headEnd/>
                <a:tailEnd/>
              </a:ln>
            </p:spPr>
            <p:txBody>
              <a:bodyPr>
                <a:prstTxWarp prst="textNoShape">
                  <a:avLst/>
                </a:prstTxWarp>
              </a:bodyPr>
              <a:lstStyle/>
              <a:p>
                <a:endParaRPr lang="en-US"/>
              </a:p>
            </p:txBody>
          </p:sp>
          <p:sp>
            <p:nvSpPr>
              <p:cNvPr id="73016" name="Freeform 689"/>
              <p:cNvSpPr>
                <a:spLocks/>
              </p:cNvSpPr>
              <p:nvPr/>
            </p:nvSpPr>
            <p:spPr bwMode="auto">
              <a:xfrm>
                <a:off x="5402" y="2877"/>
                <a:ext cx="10" cy="11"/>
              </a:xfrm>
              <a:custGeom>
                <a:avLst/>
                <a:gdLst>
                  <a:gd name="T0" fmla="*/ 52 w 52"/>
                  <a:gd name="T1" fmla="*/ 43 h 55"/>
                  <a:gd name="T2" fmla="*/ 38 w 52"/>
                  <a:gd name="T3" fmla="*/ 55 h 55"/>
                  <a:gd name="T4" fmla="*/ 0 w 52"/>
                  <a:gd name="T5" fmla="*/ 14 h 55"/>
                  <a:gd name="T6" fmla="*/ 17 w 52"/>
                  <a:gd name="T7" fmla="*/ 0 h 55"/>
                  <a:gd name="T8" fmla="*/ 52 w 52"/>
                  <a:gd name="T9" fmla="*/ 43 h 55"/>
                  <a:gd name="T10" fmla="*/ 0 60000 65536"/>
                  <a:gd name="T11" fmla="*/ 0 60000 65536"/>
                  <a:gd name="T12" fmla="*/ 0 60000 65536"/>
                  <a:gd name="T13" fmla="*/ 0 60000 65536"/>
                  <a:gd name="T14" fmla="*/ 0 60000 65536"/>
                  <a:gd name="T15" fmla="*/ 0 w 52"/>
                  <a:gd name="T16" fmla="*/ 0 h 55"/>
                  <a:gd name="T17" fmla="*/ 52 w 52"/>
                  <a:gd name="T18" fmla="*/ 55 h 55"/>
                </a:gdLst>
                <a:ahLst/>
                <a:cxnLst>
                  <a:cxn ang="T10">
                    <a:pos x="T0" y="T1"/>
                  </a:cxn>
                  <a:cxn ang="T11">
                    <a:pos x="T2" y="T3"/>
                  </a:cxn>
                  <a:cxn ang="T12">
                    <a:pos x="T4" y="T5"/>
                  </a:cxn>
                  <a:cxn ang="T13">
                    <a:pos x="T6" y="T7"/>
                  </a:cxn>
                  <a:cxn ang="T14">
                    <a:pos x="T8" y="T9"/>
                  </a:cxn>
                </a:cxnLst>
                <a:rect l="T15" t="T16" r="T17" b="T18"/>
                <a:pathLst>
                  <a:path w="52" h="55">
                    <a:moveTo>
                      <a:pt x="52" y="43"/>
                    </a:moveTo>
                    <a:lnTo>
                      <a:pt x="38" y="55"/>
                    </a:lnTo>
                    <a:lnTo>
                      <a:pt x="0" y="14"/>
                    </a:lnTo>
                    <a:lnTo>
                      <a:pt x="17" y="0"/>
                    </a:lnTo>
                    <a:lnTo>
                      <a:pt x="52" y="43"/>
                    </a:lnTo>
                    <a:close/>
                  </a:path>
                </a:pathLst>
              </a:custGeom>
              <a:noFill/>
              <a:ln w="9525">
                <a:noFill/>
                <a:round/>
                <a:headEnd/>
                <a:tailEnd/>
              </a:ln>
            </p:spPr>
            <p:txBody>
              <a:bodyPr>
                <a:prstTxWarp prst="textNoShape">
                  <a:avLst/>
                </a:prstTxWarp>
              </a:bodyPr>
              <a:lstStyle/>
              <a:p>
                <a:endParaRPr lang="en-US"/>
              </a:p>
            </p:txBody>
          </p:sp>
          <p:sp>
            <p:nvSpPr>
              <p:cNvPr id="73017" name="Freeform 690"/>
              <p:cNvSpPr>
                <a:spLocks/>
              </p:cNvSpPr>
              <p:nvPr/>
            </p:nvSpPr>
            <p:spPr bwMode="auto">
              <a:xfrm>
                <a:off x="5396" y="2869"/>
                <a:ext cx="9" cy="11"/>
              </a:xfrm>
              <a:custGeom>
                <a:avLst/>
                <a:gdLst>
                  <a:gd name="T0" fmla="*/ 48 w 48"/>
                  <a:gd name="T1" fmla="*/ 40 h 54"/>
                  <a:gd name="T2" fmla="*/ 31 w 48"/>
                  <a:gd name="T3" fmla="*/ 54 h 54"/>
                  <a:gd name="T4" fmla="*/ 0 w 48"/>
                  <a:gd name="T5" fmla="*/ 11 h 54"/>
                  <a:gd name="T6" fmla="*/ 14 w 48"/>
                  <a:gd name="T7" fmla="*/ 0 h 54"/>
                  <a:gd name="T8" fmla="*/ 48 w 48"/>
                  <a:gd name="T9" fmla="*/ 40 h 54"/>
                  <a:gd name="T10" fmla="*/ 0 60000 65536"/>
                  <a:gd name="T11" fmla="*/ 0 60000 65536"/>
                  <a:gd name="T12" fmla="*/ 0 60000 65536"/>
                  <a:gd name="T13" fmla="*/ 0 60000 65536"/>
                  <a:gd name="T14" fmla="*/ 0 60000 65536"/>
                  <a:gd name="T15" fmla="*/ 0 w 48"/>
                  <a:gd name="T16" fmla="*/ 0 h 54"/>
                  <a:gd name="T17" fmla="*/ 48 w 48"/>
                  <a:gd name="T18" fmla="*/ 54 h 54"/>
                </a:gdLst>
                <a:ahLst/>
                <a:cxnLst>
                  <a:cxn ang="T10">
                    <a:pos x="T0" y="T1"/>
                  </a:cxn>
                  <a:cxn ang="T11">
                    <a:pos x="T2" y="T3"/>
                  </a:cxn>
                  <a:cxn ang="T12">
                    <a:pos x="T4" y="T5"/>
                  </a:cxn>
                  <a:cxn ang="T13">
                    <a:pos x="T6" y="T7"/>
                  </a:cxn>
                  <a:cxn ang="T14">
                    <a:pos x="T8" y="T9"/>
                  </a:cxn>
                </a:cxnLst>
                <a:rect l="T15" t="T16" r="T17" b="T18"/>
                <a:pathLst>
                  <a:path w="48" h="54">
                    <a:moveTo>
                      <a:pt x="48" y="40"/>
                    </a:moveTo>
                    <a:lnTo>
                      <a:pt x="31" y="54"/>
                    </a:lnTo>
                    <a:lnTo>
                      <a:pt x="0" y="11"/>
                    </a:lnTo>
                    <a:lnTo>
                      <a:pt x="14" y="0"/>
                    </a:lnTo>
                    <a:lnTo>
                      <a:pt x="48" y="40"/>
                    </a:lnTo>
                    <a:close/>
                  </a:path>
                </a:pathLst>
              </a:custGeom>
              <a:noFill/>
              <a:ln w="9525">
                <a:noFill/>
                <a:round/>
                <a:headEnd/>
                <a:tailEnd/>
              </a:ln>
            </p:spPr>
            <p:txBody>
              <a:bodyPr>
                <a:prstTxWarp prst="textNoShape">
                  <a:avLst/>
                </a:prstTxWarp>
              </a:bodyPr>
              <a:lstStyle/>
              <a:p>
                <a:endParaRPr lang="en-US"/>
              </a:p>
            </p:txBody>
          </p:sp>
          <p:sp>
            <p:nvSpPr>
              <p:cNvPr id="73018" name="Freeform 691"/>
              <p:cNvSpPr>
                <a:spLocks/>
              </p:cNvSpPr>
              <p:nvPr/>
            </p:nvSpPr>
            <p:spPr bwMode="auto">
              <a:xfrm>
                <a:off x="5389" y="2861"/>
                <a:ext cx="9" cy="10"/>
              </a:xfrm>
              <a:custGeom>
                <a:avLst/>
                <a:gdLst>
                  <a:gd name="T0" fmla="*/ 46 w 46"/>
                  <a:gd name="T1" fmla="*/ 41 h 52"/>
                  <a:gd name="T2" fmla="*/ 32 w 46"/>
                  <a:gd name="T3" fmla="*/ 52 h 52"/>
                  <a:gd name="T4" fmla="*/ 0 w 46"/>
                  <a:gd name="T5" fmla="*/ 12 h 52"/>
                  <a:gd name="T6" fmla="*/ 15 w 46"/>
                  <a:gd name="T7" fmla="*/ 0 h 52"/>
                  <a:gd name="T8" fmla="*/ 46 w 46"/>
                  <a:gd name="T9" fmla="*/ 41 h 52"/>
                  <a:gd name="T10" fmla="*/ 0 60000 65536"/>
                  <a:gd name="T11" fmla="*/ 0 60000 65536"/>
                  <a:gd name="T12" fmla="*/ 0 60000 65536"/>
                  <a:gd name="T13" fmla="*/ 0 60000 65536"/>
                  <a:gd name="T14" fmla="*/ 0 60000 65536"/>
                  <a:gd name="T15" fmla="*/ 0 w 46"/>
                  <a:gd name="T16" fmla="*/ 0 h 52"/>
                  <a:gd name="T17" fmla="*/ 46 w 46"/>
                  <a:gd name="T18" fmla="*/ 52 h 52"/>
                </a:gdLst>
                <a:ahLst/>
                <a:cxnLst>
                  <a:cxn ang="T10">
                    <a:pos x="T0" y="T1"/>
                  </a:cxn>
                  <a:cxn ang="T11">
                    <a:pos x="T2" y="T3"/>
                  </a:cxn>
                  <a:cxn ang="T12">
                    <a:pos x="T4" y="T5"/>
                  </a:cxn>
                  <a:cxn ang="T13">
                    <a:pos x="T6" y="T7"/>
                  </a:cxn>
                  <a:cxn ang="T14">
                    <a:pos x="T8" y="T9"/>
                  </a:cxn>
                </a:cxnLst>
                <a:rect l="T15" t="T16" r="T17" b="T18"/>
                <a:pathLst>
                  <a:path w="46" h="52">
                    <a:moveTo>
                      <a:pt x="46" y="41"/>
                    </a:moveTo>
                    <a:lnTo>
                      <a:pt x="32" y="52"/>
                    </a:lnTo>
                    <a:lnTo>
                      <a:pt x="0" y="12"/>
                    </a:lnTo>
                    <a:lnTo>
                      <a:pt x="15" y="0"/>
                    </a:lnTo>
                    <a:lnTo>
                      <a:pt x="46" y="41"/>
                    </a:lnTo>
                    <a:close/>
                  </a:path>
                </a:pathLst>
              </a:custGeom>
              <a:noFill/>
              <a:ln w="9525">
                <a:noFill/>
                <a:round/>
                <a:headEnd/>
                <a:tailEnd/>
              </a:ln>
            </p:spPr>
            <p:txBody>
              <a:bodyPr>
                <a:prstTxWarp prst="textNoShape">
                  <a:avLst/>
                </a:prstTxWarp>
              </a:bodyPr>
              <a:lstStyle/>
              <a:p>
                <a:endParaRPr lang="en-US"/>
              </a:p>
            </p:txBody>
          </p:sp>
          <p:sp>
            <p:nvSpPr>
              <p:cNvPr id="73019" name="Freeform 692"/>
              <p:cNvSpPr>
                <a:spLocks/>
              </p:cNvSpPr>
              <p:nvPr/>
            </p:nvSpPr>
            <p:spPr bwMode="auto">
              <a:xfrm>
                <a:off x="5383" y="2853"/>
                <a:ext cx="9" cy="10"/>
              </a:xfrm>
              <a:custGeom>
                <a:avLst/>
                <a:gdLst>
                  <a:gd name="T0" fmla="*/ 47 w 47"/>
                  <a:gd name="T1" fmla="*/ 39 h 51"/>
                  <a:gd name="T2" fmla="*/ 32 w 47"/>
                  <a:gd name="T3" fmla="*/ 51 h 51"/>
                  <a:gd name="T4" fmla="*/ 0 w 47"/>
                  <a:gd name="T5" fmla="*/ 13 h 51"/>
                  <a:gd name="T6" fmla="*/ 15 w 47"/>
                  <a:gd name="T7" fmla="*/ 0 h 51"/>
                  <a:gd name="T8" fmla="*/ 15 w 47"/>
                  <a:gd name="T9" fmla="*/ 2 h 51"/>
                  <a:gd name="T10" fmla="*/ 47 w 47"/>
                  <a:gd name="T11" fmla="*/ 39 h 51"/>
                  <a:gd name="T12" fmla="*/ 0 60000 65536"/>
                  <a:gd name="T13" fmla="*/ 0 60000 65536"/>
                  <a:gd name="T14" fmla="*/ 0 60000 65536"/>
                  <a:gd name="T15" fmla="*/ 0 60000 65536"/>
                  <a:gd name="T16" fmla="*/ 0 60000 65536"/>
                  <a:gd name="T17" fmla="*/ 0 60000 65536"/>
                  <a:gd name="T18" fmla="*/ 0 w 47"/>
                  <a:gd name="T19" fmla="*/ 0 h 51"/>
                  <a:gd name="T20" fmla="*/ 47 w 47"/>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47" h="51">
                    <a:moveTo>
                      <a:pt x="47" y="39"/>
                    </a:moveTo>
                    <a:lnTo>
                      <a:pt x="32" y="51"/>
                    </a:lnTo>
                    <a:lnTo>
                      <a:pt x="0" y="13"/>
                    </a:lnTo>
                    <a:lnTo>
                      <a:pt x="15" y="0"/>
                    </a:lnTo>
                    <a:lnTo>
                      <a:pt x="15" y="2"/>
                    </a:lnTo>
                    <a:lnTo>
                      <a:pt x="47" y="39"/>
                    </a:lnTo>
                    <a:close/>
                  </a:path>
                </a:pathLst>
              </a:custGeom>
              <a:noFill/>
              <a:ln w="9525">
                <a:noFill/>
                <a:round/>
                <a:headEnd/>
                <a:tailEnd/>
              </a:ln>
            </p:spPr>
            <p:txBody>
              <a:bodyPr>
                <a:prstTxWarp prst="textNoShape">
                  <a:avLst/>
                </a:prstTxWarp>
              </a:bodyPr>
              <a:lstStyle/>
              <a:p>
                <a:endParaRPr lang="en-US"/>
              </a:p>
            </p:txBody>
          </p:sp>
          <p:sp>
            <p:nvSpPr>
              <p:cNvPr id="73020" name="Freeform 693"/>
              <p:cNvSpPr>
                <a:spLocks/>
              </p:cNvSpPr>
              <p:nvPr/>
            </p:nvSpPr>
            <p:spPr bwMode="auto">
              <a:xfrm>
                <a:off x="5379" y="2849"/>
                <a:ext cx="7" cy="7"/>
              </a:xfrm>
              <a:custGeom>
                <a:avLst/>
                <a:gdLst>
                  <a:gd name="T0" fmla="*/ 32 w 32"/>
                  <a:gd name="T1" fmla="*/ 19 h 32"/>
                  <a:gd name="T2" fmla="*/ 17 w 32"/>
                  <a:gd name="T3" fmla="*/ 32 h 32"/>
                  <a:gd name="T4" fmla="*/ 0 w 32"/>
                  <a:gd name="T5" fmla="*/ 19 h 32"/>
                  <a:gd name="T6" fmla="*/ 14 w 32"/>
                  <a:gd name="T7" fmla="*/ 0 h 32"/>
                  <a:gd name="T8" fmla="*/ 14 w 32"/>
                  <a:gd name="T9" fmla="*/ 4 h 32"/>
                  <a:gd name="T10" fmla="*/ 32 w 32"/>
                  <a:gd name="T11" fmla="*/ 19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19"/>
                    </a:moveTo>
                    <a:lnTo>
                      <a:pt x="17" y="32"/>
                    </a:lnTo>
                    <a:lnTo>
                      <a:pt x="0" y="19"/>
                    </a:lnTo>
                    <a:lnTo>
                      <a:pt x="14" y="0"/>
                    </a:lnTo>
                    <a:lnTo>
                      <a:pt x="14" y="4"/>
                    </a:lnTo>
                    <a:lnTo>
                      <a:pt x="32" y="19"/>
                    </a:lnTo>
                    <a:close/>
                  </a:path>
                </a:pathLst>
              </a:custGeom>
              <a:noFill/>
              <a:ln w="9525">
                <a:noFill/>
                <a:round/>
                <a:headEnd/>
                <a:tailEnd/>
              </a:ln>
            </p:spPr>
            <p:txBody>
              <a:bodyPr>
                <a:prstTxWarp prst="textNoShape">
                  <a:avLst/>
                </a:prstTxWarp>
              </a:bodyPr>
              <a:lstStyle/>
              <a:p>
                <a:endParaRPr lang="en-US"/>
              </a:p>
            </p:txBody>
          </p:sp>
          <p:sp>
            <p:nvSpPr>
              <p:cNvPr id="73021" name="Freeform 694"/>
              <p:cNvSpPr>
                <a:spLocks/>
              </p:cNvSpPr>
              <p:nvPr/>
            </p:nvSpPr>
            <p:spPr bwMode="auto">
              <a:xfrm>
                <a:off x="5376" y="2847"/>
                <a:ext cx="6" cy="6"/>
              </a:xfrm>
              <a:custGeom>
                <a:avLst/>
                <a:gdLst>
                  <a:gd name="T0" fmla="*/ 32 w 32"/>
                  <a:gd name="T1" fmla="*/ 13 h 32"/>
                  <a:gd name="T2" fmla="*/ 18 w 32"/>
                  <a:gd name="T3" fmla="*/ 32 h 32"/>
                  <a:gd name="T4" fmla="*/ 0 w 32"/>
                  <a:gd name="T5" fmla="*/ 17 h 32"/>
                  <a:gd name="T6" fmla="*/ 15 w 32"/>
                  <a:gd name="T7" fmla="*/ 0 h 32"/>
                  <a:gd name="T8" fmla="*/ 32 w 32"/>
                  <a:gd name="T9" fmla="*/ 13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13"/>
                    </a:moveTo>
                    <a:lnTo>
                      <a:pt x="18" y="32"/>
                    </a:lnTo>
                    <a:lnTo>
                      <a:pt x="0" y="17"/>
                    </a:lnTo>
                    <a:lnTo>
                      <a:pt x="15" y="0"/>
                    </a:lnTo>
                    <a:lnTo>
                      <a:pt x="32" y="13"/>
                    </a:lnTo>
                    <a:close/>
                  </a:path>
                </a:pathLst>
              </a:custGeom>
              <a:noFill/>
              <a:ln w="9525">
                <a:noFill/>
                <a:round/>
                <a:headEnd/>
                <a:tailEnd/>
              </a:ln>
            </p:spPr>
            <p:txBody>
              <a:bodyPr>
                <a:prstTxWarp prst="textNoShape">
                  <a:avLst/>
                </a:prstTxWarp>
              </a:bodyPr>
              <a:lstStyle/>
              <a:p>
                <a:endParaRPr lang="en-US"/>
              </a:p>
            </p:txBody>
          </p:sp>
          <p:sp>
            <p:nvSpPr>
              <p:cNvPr id="73022" name="Freeform 695"/>
              <p:cNvSpPr>
                <a:spLocks/>
              </p:cNvSpPr>
              <p:nvPr/>
            </p:nvSpPr>
            <p:spPr bwMode="auto">
              <a:xfrm>
                <a:off x="5373" y="2844"/>
                <a:ext cx="6" cy="6"/>
              </a:xfrm>
              <a:custGeom>
                <a:avLst/>
                <a:gdLst>
                  <a:gd name="T0" fmla="*/ 29 w 29"/>
                  <a:gd name="T1" fmla="*/ 15 h 32"/>
                  <a:gd name="T2" fmla="*/ 14 w 29"/>
                  <a:gd name="T3" fmla="*/ 32 h 32"/>
                  <a:gd name="T4" fmla="*/ 0 w 29"/>
                  <a:gd name="T5" fmla="*/ 17 h 32"/>
                  <a:gd name="T6" fmla="*/ 8 w 29"/>
                  <a:gd name="T7" fmla="*/ 0 h 32"/>
                  <a:gd name="T8" fmla="*/ 12 w 29"/>
                  <a:gd name="T9" fmla="*/ 0 h 32"/>
                  <a:gd name="T10" fmla="*/ 29 w 29"/>
                  <a:gd name="T11" fmla="*/ 15 h 32"/>
                  <a:gd name="T12" fmla="*/ 0 60000 65536"/>
                  <a:gd name="T13" fmla="*/ 0 60000 65536"/>
                  <a:gd name="T14" fmla="*/ 0 60000 65536"/>
                  <a:gd name="T15" fmla="*/ 0 60000 65536"/>
                  <a:gd name="T16" fmla="*/ 0 60000 65536"/>
                  <a:gd name="T17" fmla="*/ 0 60000 65536"/>
                  <a:gd name="T18" fmla="*/ 0 w 29"/>
                  <a:gd name="T19" fmla="*/ 0 h 32"/>
                  <a:gd name="T20" fmla="*/ 29 w 29"/>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9" h="32">
                    <a:moveTo>
                      <a:pt x="29" y="15"/>
                    </a:moveTo>
                    <a:lnTo>
                      <a:pt x="14" y="32"/>
                    </a:lnTo>
                    <a:lnTo>
                      <a:pt x="0" y="17"/>
                    </a:lnTo>
                    <a:lnTo>
                      <a:pt x="8" y="0"/>
                    </a:lnTo>
                    <a:lnTo>
                      <a:pt x="12" y="0"/>
                    </a:lnTo>
                    <a:lnTo>
                      <a:pt x="29" y="15"/>
                    </a:lnTo>
                    <a:close/>
                  </a:path>
                </a:pathLst>
              </a:custGeom>
              <a:noFill/>
              <a:ln w="9525">
                <a:noFill/>
                <a:round/>
                <a:headEnd/>
                <a:tailEnd/>
              </a:ln>
            </p:spPr>
            <p:txBody>
              <a:bodyPr>
                <a:prstTxWarp prst="textNoShape">
                  <a:avLst/>
                </a:prstTxWarp>
              </a:bodyPr>
              <a:lstStyle/>
              <a:p>
                <a:endParaRPr lang="en-US"/>
              </a:p>
            </p:txBody>
          </p:sp>
          <p:sp>
            <p:nvSpPr>
              <p:cNvPr id="73023" name="Freeform 696"/>
              <p:cNvSpPr>
                <a:spLocks/>
              </p:cNvSpPr>
              <p:nvPr/>
            </p:nvSpPr>
            <p:spPr bwMode="auto">
              <a:xfrm>
                <a:off x="5369" y="2842"/>
                <a:ext cx="6" cy="5"/>
              </a:xfrm>
              <a:custGeom>
                <a:avLst/>
                <a:gdLst>
                  <a:gd name="T0" fmla="*/ 26 w 26"/>
                  <a:gd name="T1" fmla="*/ 11 h 28"/>
                  <a:gd name="T2" fmla="*/ 18 w 26"/>
                  <a:gd name="T3" fmla="*/ 28 h 28"/>
                  <a:gd name="T4" fmla="*/ 0 w 26"/>
                  <a:gd name="T5" fmla="*/ 20 h 28"/>
                  <a:gd name="T6" fmla="*/ 7 w 26"/>
                  <a:gd name="T7" fmla="*/ 0 h 28"/>
                  <a:gd name="T8" fmla="*/ 9 w 26"/>
                  <a:gd name="T9" fmla="*/ 2 h 28"/>
                  <a:gd name="T10" fmla="*/ 26 w 26"/>
                  <a:gd name="T11" fmla="*/ 11 h 28"/>
                  <a:gd name="T12" fmla="*/ 0 60000 65536"/>
                  <a:gd name="T13" fmla="*/ 0 60000 65536"/>
                  <a:gd name="T14" fmla="*/ 0 60000 65536"/>
                  <a:gd name="T15" fmla="*/ 0 60000 65536"/>
                  <a:gd name="T16" fmla="*/ 0 60000 65536"/>
                  <a:gd name="T17" fmla="*/ 0 60000 65536"/>
                  <a:gd name="T18" fmla="*/ 0 w 26"/>
                  <a:gd name="T19" fmla="*/ 0 h 28"/>
                  <a:gd name="T20" fmla="*/ 26 w 2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6" h="28">
                    <a:moveTo>
                      <a:pt x="26" y="11"/>
                    </a:moveTo>
                    <a:lnTo>
                      <a:pt x="18" y="28"/>
                    </a:lnTo>
                    <a:lnTo>
                      <a:pt x="0" y="20"/>
                    </a:lnTo>
                    <a:lnTo>
                      <a:pt x="7" y="0"/>
                    </a:lnTo>
                    <a:lnTo>
                      <a:pt x="9" y="2"/>
                    </a:lnTo>
                    <a:lnTo>
                      <a:pt x="26" y="11"/>
                    </a:lnTo>
                    <a:close/>
                  </a:path>
                </a:pathLst>
              </a:custGeom>
              <a:noFill/>
              <a:ln w="9525">
                <a:noFill/>
                <a:round/>
                <a:headEnd/>
                <a:tailEnd/>
              </a:ln>
            </p:spPr>
            <p:txBody>
              <a:bodyPr>
                <a:prstTxWarp prst="textNoShape">
                  <a:avLst/>
                </a:prstTxWarp>
              </a:bodyPr>
              <a:lstStyle/>
              <a:p>
                <a:endParaRPr lang="en-US"/>
              </a:p>
            </p:txBody>
          </p:sp>
          <p:sp>
            <p:nvSpPr>
              <p:cNvPr id="73024" name="Freeform 697"/>
              <p:cNvSpPr>
                <a:spLocks/>
              </p:cNvSpPr>
              <p:nvPr/>
            </p:nvSpPr>
            <p:spPr bwMode="auto">
              <a:xfrm>
                <a:off x="5366" y="2840"/>
                <a:ext cx="5" cy="6"/>
              </a:xfrm>
              <a:custGeom>
                <a:avLst/>
                <a:gdLst>
                  <a:gd name="T0" fmla="*/ 26 w 26"/>
                  <a:gd name="T1" fmla="*/ 9 h 29"/>
                  <a:gd name="T2" fmla="*/ 19 w 26"/>
                  <a:gd name="T3" fmla="*/ 29 h 29"/>
                  <a:gd name="T4" fmla="*/ 0 w 26"/>
                  <a:gd name="T5" fmla="*/ 20 h 29"/>
                  <a:gd name="T6" fmla="*/ 6 w 26"/>
                  <a:gd name="T7" fmla="*/ 0 h 29"/>
                  <a:gd name="T8" fmla="*/ 8 w 26"/>
                  <a:gd name="T9" fmla="*/ 0 h 29"/>
                  <a:gd name="T10" fmla="*/ 26 w 26"/>
                  <a:gd name="T11" fmla="*/ 9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26" y="9"/>
                    </a:moveTo>
                    <a:lnTo>
                      <a:pt x="19" y="29"/>
                    </a:lnTo>
                    <a:lnTo>
                      <a:pt x="0" y="20"/>
                    </a:lnTo>
                    <a:lnTo>
                      <a:pt x="6" y="0"/>
                    </a:lnTo>
                    <a:lnTo>
                      <a:pt x="8" y="0"/>
                    </a:lnTo>
                    <a:lnTo>
                      <a:pt x="26" y="9"/>
                    </a:lnTo>
                    <a:close/>
                  </a:path>
                </a:pathLst>
              </a:custGeom>
              <a:noFill/>
              <a:ln w="9525">
                <a:noFill/>
                <a:round/>
                <a:headEnd/>
                <a:tailEnd/>
              </a:ln>
            </p:spPr>
            <p:txBody>
              <a:bodyPr>
                <a:prstTxWarp prst="textNoShape">
                  <a:avLst/>
                </a:prstTxWarp>
              </a:bodyPr>
              <a:lstStyle/>
              <a:p>
                <a:endParaRPr lang="en-US"/>
              </a:p>
            </p:txBody>
          </p:sp>
          <p:sp>
            <p:nvSpPr>
              <p:cNvPr id="73025" name="Freeform 698"/>
              <p:cNvSpPr>
                <a:spLocks/>
              </p:cNvSpPr>
              <p:nvPr/>
            </p:nvSpPr>
            <p:spPr bwMode="auto">
              <a:xfrm>
                <a:off x="5362" y="2839"/>
                <a:ext cx="5" cy="5"/>
              </a:xfrm>
              <a:custGeom>
                <a:avLst/>
                <a:gdLst>
                  <a:gd name="T0" fmla="*/ 24 w 24"/>
                  <a:gd name="T1" fmla="*/ 6 h 26"/>
                  <a:gd name="T2" fmla="*/ 18 w 24"/>
                  <a:gd name="T3" fmla="*/ 26 h 26"/>
                  <a:gd name="T4" fmla="*/ 0 w 24"/>
                  <a:gd name="T5" fmla="*/ 20 h 26"/>
                  <a:gd name="T6" fmla="*/ 3 w 24"/>
                  <a:gd name="T7" fmla="*/ 0 h 26"/>
                  <a:gd name="T8" fmla="*/ 24 w 24"/>
                  <a:gd name="T9" fmla="*/ 6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24" y="6"/>
                    </a:moveTo>
                    <a:lnTo>
                      <a:pt x="18" y="26"/>
                    </a:lnTo>
                    <a:lnTo>
                      <a:pt x="0" y="20"/>
                    </a:lnTo>
                    <a:lnTo>
                      <a:pt x="3" y="0"/>
                    </a:lnTo>
                    <a:lnTo>
                      <a:pt x="24" y="6"/>
                    </a:lnTo>
                    <a:close/>
                  </a:path>
                </a:pathLst>
              </a:custGeom>
              <a:noFill/>
              <a:ln w="9525">
                <a:noFill/>
                <a:round/>
                <a:headEnd/>
                <a:tailEnd/>
              </a:ln>
            </p:spPr>
            <p:txBody>
              <a:bodyPr>
                <a:prstTxWarp prst="textNoShape">
                  <a:avLst/>
                </a:prstTxWarp>
              </a:bodyPr>
              <a:lstStyle/>
              <a:p>
                <a:endParaRPr lang="en-US"/>
              </a:p>
            </p:txBody>
          </p:sp>
          <p:sp>
            <p:nvSpPr>
              <p:cNvPr id="73026" name="Freeform 699"/>
              <p:cNvSpPr>
                <a:spLocks/>
              </p:cNvSpPr>
              <p:nvPr/>
            </p:nvSpPr>
            <p:spPr bwMode="auto">
              <a:xfrm>
                <a:off x="5358" y="2838"/>
                <a:ext cx="5" cy="5"/>
              </a:xfrm>
              <a:custGeom>
                <a:avLst/>
                <a:gdLst>
                  <a:gd name="T0" fmla="*/ 23 w 23"/>
                  <a:gd name="T1" fmla="*/ 2 h 22"/>
                  <a:gd name="T2" fmla="*/ 20 w 23"/>
                  <a:gd name="T3" fmla="*/ 22 h 22"/>
                  <a:gd name="T4" fmla="*/ 0 w 23"/>
                  <a:gd name="T5" fmla="*/ 19 h 22"/>
                  <a:gd name="T6" fmla="*/ 0 w 23"/>
                  <a:gd name="T7" fmla="*/ 0 h 22"/>
                  <a:gd name="T8" fmla="*/ 23 w 23"/>
                  <a:gd name="T9" fmla="*/ 2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23" y="2"/>
                    </a:moveTo>
                    <a:lnTo>
                      <a:pt x="20" y="22"/>
                    </a:lnTo>
                    <a:lnTo>
                      <a:pt x="0" y="19"/>
                    </a:lnTo>
                    <a:lnTo>
                      <a:pt x="0" y="0"/>
                    </a:lnTo>
                    <a:lnTo>
                      <a:pt x="23" y="2"/>
                    </a:lnTo>
                    <a:close/>
                  </a:path>
                </a:pathLst>
              </a:custGeom>
              <a:noFill/>
              <a:ln w="9525">
                <a:noFill/>
                <a:round/>
                <a:headEnd/>
                <a:tailEnd/>
              </a:ln>
            </p:spPr>
            <p:txBody>
              <a:bodyPr>
                <a:prstTxWarp prst="textNoShape">
                  <a:avLst/>
                </a:prstTxWarp>
              </a:bodyPr>
              <a:lstStyle/>
              <a:p>
                <a:endParaRPr lang="en-US"/>
              </a:p>
            </p:txBody>
          </p:sp>
          <p:sp>
            <p:nvSpPr>
              <p:cNvPr id="73027" name="Freeform 700"/>
              <p:cNvSpPr>
                <a:spLocks/>
              </p:cNvSpPr>
              <p:nvPr/>
            </p:nvSpPr>
            <p:spPr bwMode="auto">
              <a:xfrm>
                <a:off x="5353" y="2838"/>
                <a:ext cx="5" cy="4"/>
              </a:xfrm>
              <a:custGeom>
                <a:avLst/>
                <a:gdLst>
                  <a:gd name="T0" fmla="*/ 26 w 26"/>
                  <a:gd name="T1" fmla="*/ 0 h 19"/>
                  <a:gd name="T2" fmla="*/ 26 w 26"/>
                  <a:gd name="T3" fmla="*/ 19 h 19"/>
                  <a:gd name="T4" fmla="*/ 3 w 26"/>
                  <a:gd name="T5" fmla="*/ 19 h 19"/>
                  <a:gd name="T6" fmla="*/ 0 w 26"/>
                  <a:gd name="T7" fmla="*/ 2 h 19"/>
                  <a:gd name="T8" fmla="*/ 3 w 26"/>
                  <a:gd name="T9" fmla="*/ 2 h 19"/>
                  <a:gd name="T10" fmla="*/ 26 w 26"/>
                  <a:gd name="T11" fmla="*/ 0 h 19"/>
                  <a:gd name="T12" fmla="*/ 0 60000 65536"/>
                  <a:gd name="T13" fmla="*/ 0 60000 65536"/>
                  <a:gd name="T14" fmla="*/ 0 60000 65536"/>
                  <a:gd name="T15" fmla="*/ 0 60000 65536"/>
                  <a:gd name="T16" fmla="*/ 0 60000 65536"/>
                  <a:gd name="T17" fmla="*/ 0 60000 65536"/>
                  <a:gd name="T18" fmla="*/ 0 w 26"/>
                  <a:gd name="T19" fmla="*/ 0 h 19"/>
                  <a:gd name="T20" fmla="*/ 26 w 2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6" h="19">
                    <a:moveTo>
                      <a:pt x="26" y="0"/>
                    </a:moveTo>
                    <a:lnTo>
                      <a:pt x="26" y="19"/>
                    </a:lnTo>
                    <a:lnTo>
                      <a:pt x="3" y="19"/>
                    </a:lnTo>
                    <a:lnTo>
                      <a:pt x="0" y="2"/>
                    </a:lnTo>
                    <a:lnTo>
                      <a:pt x="3" y="2"/>
                    </a:lnTo>
                    <a:lnTo>
                      <a:pt x="26" y="0"/>
                    </a:lnTo>
                    <a:close/>
                  </a:path>
                </a:pathLst>
              </a:custGeom>
              <a:noFill/>
              <a:ln w="9525">
                <a:noFill/>
                <a:round/>
                <a:headEnd/>
                <a:tailEnd/>
              </a:ln>
            </p:spPr>
            <p:txBody>
              <a:bodyPr>
                <a:prstTxWarp prst="textNoShape">
                  <a:avLst/>
                </a:prstTxWarp>
              </a:bodyPr>
              <a:lstStyle/>
              <a:p>
                <a:endParaRPr lang="en-US"/>
              </a:p>
            </p:txBody>
          </p:sp>
          <p:sp>
            <p:nvSpPr>
              <p:cNvPr id="73028" name="Freeform 701"/>
              <p:cNvSpPr>
                <a:spLocks/>
              </p:cNvSpPr>
              <p:nvPr/>
            </p:nvSpPr>
            <p:spPr bwMode="auto">
              <a:xfrm>
                <a:off x="5348" y="2839"/>
                <a:ext cx="5" cy="4"/>
              </a:xfrm>
              <a:custGeom>
                <a:avLst/>
                <a:gdLst>
                  <a:gd name="T0" fmla="*/ 26 w 29"/>
                  <a:gd name="T1" fmla="*/ 0 h 24"/>
                  <a:gd name="T2" fmla="*/ 29 w 29"/>
                  <a:gd name="T3" fmla="*/ 17 h 24"/>
                  <a:gd name="T4" fmla="*/ 6 w 29"/>
                  <a:gd name="T5" fmla="*/ 24 h 24"/>
                  <a:gd name="T6" fmla="*/ 0 w 29"/>
                  <a:gd name="T7" fmla="*/ 3 h 24"/>
                  <a:gd name="T8" fmla="*/ 3 w 29"/>
                  <a:gd name="T9" fmla="*/ 3 h 24"/>
                  <a:gd name="T10" fmla="*/ 26 w 29"/>
                  <a:gd name="T11" fmla="*/ 0 h 24"/>
                  <a:gd name="T12" fmla="*/ 0 60000 65536"/>
                  <a:gd name="T13" fmla="*/ 0 60000 65536"/>
                  <a:gd name="T14" fmla="*/ 0 60000 65536"/>
                  <a:gd name="T15" fmla="*/ 0 60000 65536"/>
                  <a:gd name="T16" fmla="*/ 0 60000 65536"/>
                  <a:gd name="T17" fmla="*/ 0 60000 65536"/>
                  <a:gd name="T18" fmla="*/ 0 w 29"/>
                  <a:gd name="T19" fmla="*/ 0 h 24"/>
                  <a:gd name="T20" fmla="*/ 29 w 29"/>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9" h="24">
                    <a:moveTo>
                      <a:pt x="26" y="0"/>
                    </a:moveTo>
                    <a:lnTo>
                      <a:pt x="29" y="17"/>
                    </a:lnTo>
                    <a:lnTo>
                      <a:pt x="6" y="24"/>
                    </a:lnTo>
                    <a:lnTo>
                      <a:pt x="0" y="3"/>
                    </a:lnTo>
                    <a:lnTo>
                      <a:pt x="3" y="3"/>
                    </a:lnTo>
                    <a:lnTo>
                      <a:pt x="26" y="0"/>
                    </a:lnTo>
                    <a:close/>
                  </a:path>
                </a:pathLst>
              </a:custGeom>
              <a:noFill/>
              <a:ln w="9525">
                <a:noFill/>
                <a:round/>
                <a:headEnd/>
                <a:tailEnd/>
              </a:ln>
            </p:spPr>
            <p:txBody>
              <a:bodyPr>
                <a:prstTxWarp prst="textNoShape">
                  <a:avLst/>
                </a:prstTxWarp>
              </a:bodyPr>
              <a:lstStyle/>
              <a:p>
                <a:endParaRPr lang="en-US"/>
              </a:p>
            </p:txBody>
          </p:sp>
          <p:sp>
            <p:nvSpPr>
              <p:cNvPr id="73029" name="Freeform 702"/>
              <p:cNvSpPr>
                <a:spLocks/>
              </p:cNvSpPr>
              <p:nvPr/>
            </p:nvSpPr>
            <p:spPr bwMode="auto">
              <a:xfrm>
                <a:off x="5342" y="2839"/>
                <a:ext cx="7" cy="6"/>
              </a:xfrm>
              <a:custGeom>
                <a:avLst/>
                <a:gdLst>
                  <a:gd name="T0" fmla="*/ 28 w 34"/>
                  <a:gd name="T1" fmla="*/ 0 h 29"/>
                  <a:gd name="T2" fmla="*/ 34 w 34"/>
                  <a:gd name="T3" fmla="*/ 21 h 29"/>
                  <a:gd name="T4" fmla="*/ 8 w 34"/>
                  <a:gd name="T5" fmla="*/ 29 h 29"/>
                  <a:gd name="T6" fmla="*/ 0 w 34"/>
                  <a:gd name="T7" fmla="*/ 12 h 29"/>
                  <a:gd name="T8" fmla="*/ 2 w 34"/>
                  <a:gd name="T9" fmla="*/ 12 h 29"/>
                  <a:gd name="T10" fmla="*/ 28 w 34"/>
                  <a:gd name="T11" fmla="*/ 0 h 29"/>
                  <a:gd name="T12" fmla="*/ 0 60000 65536"/>
                  <a:gd name="T13" fmla="*/ 0 60000 65536"/>
                  <a:gd name="T14" fmla="*/ 0 60000 65536"/>
                  <a:gd name="T15" fmla="*/ 0 60000 65536"/>
                  <a:gd name="T16" fmla="*/ 0 60000 65536"/>
                  <a:gd name="T17" fmla="*/ 0 60000 65536"/>
                  <a:gd name="T18" fmla="*/ 0 w 34"/>
                  <a:gd name="T19" fmla="*/ 0 h 29"/>
                  <a:gd name="T20" fmla="*/ 34 w 34"/>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4" h="29">
                    <a:moveTo>
                      <a:pt x="28" y="0"/>
                    </a:moveTo>
                    <a:lnTo>
                      <a:pt x="34" y="21"/>
                    </a:lnTo>
                    <a:lnTo>
                      <a:pt x="8" y="29"/>
                    </a:lnTo>
                    <a:lnTo>
                      <a:pt x="0" y="12"/>
                    </a:lnTo>
                    <a:lnTo>
                      <a:pt x="2" y="12"/>
                    </a:lnTo>
                    <a:lnTo>
                      <a:pt x="28" y="0"/>
                    </a:lnTo>
                    <a:close/>
                  </a:path>
                </a:pathLst>
              </a:custGeom>
              <a:noFill/>
              <a:ln w="9525">
                <a:noFill/>
                <a:round/>
                <a:headEnd/>
                <a:tailEnd/>
              </a:ln>
            </p:spPr>
            <p:txBody>
              <a:bodyPr>
                <a:prstTxWarp prst="textNoShape">
                  <a:avLst/>
                </a:prstTxWarp>
              </a:bodyPr>
              <a:lstStyle/>
              <a:p>
                <a:endParaRPr lang="en-US"/>
              </a:p>
            </p:txBody>
          </p:sp>
          <p:sp>
            <p:nvSpPr>
              <p:cNvPr id="73030" name="Freeform 703"/>
              <p:cNvSpPr>
                <a:spLocks/>
              </p:cNvSpPr>
              <p:nvPr/>
            </p:nvSpPr>
            <p:spPr bwMode="auto">
              <a:xfrm>
                <a:off x="5336" y="2842"/>
                <a:ext cx="8" cy="6"/>
              </a:xfrm>
              <a:custGeom>
                <a:avLst/>
                <a:gdLst>
                  <a:gd name="T0" fmla="*/ 30 w 38"/>
                  <a:gd name="T1" fmla="*/ 0 h 31"/>
                  <a:gd name="T2" fmla="*/ 38 w 38"/>
                  <a:gd name="T3" fmla="*/ 17 h 31"/>
                  <a:gd name="T4" fmla="*/ 10 w 38"/>
                  <a:gd name="T5" fmla="*/ 31 h 31"/>
                  <a:gd name="T6" fmla="*/ 0 w 38"/>
                  <a:gd name="T7" fmla="*/ 14 h 31"/>
                  <a:gd name="T8" fmla="*/ 0 w 38"/>
                  <a:gd name="T9" fmla="*/ 11 h 31"/>
                  <a:gd name="T10" fmla="*/ 30 w 38"/>
                  <a:gd name="T11" fmla="*/ 0 h 31"/>
                  <a:gd name="T12" fmla="*/ 0 60000 65536"/>
                  <a:gd name="T13" fmla="*/ 0 60000 65536"/>
                  <a:gd name="T14" fmla="*/ 0 60000 65536"/>
                  <a:gd name="T15" fmla="*/ 0 60000 65536"/>
                  <a:gd name="T16" fmla="*/ 0 60000 65536"/>
                  <a:gd name="T17" fmla="*/ 0 60000 65536"/>
                  <a:gd name="T18" fmla="*/ 0 w 38"/>
                  <a:gd name="T19" fmla="*/ 0 h 31"/>
                  <a:gd name="T20" fmla="*/ 38 w 38"/>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8" h="31">
                    <a:moveTo>
                      <a:pt x="30" y="0"/>
                    </a:moveTo>
                    <a:lnTo>
                      <a:pt x="38" y="17"/>
                    </a:lnTo>
                    <a:lnTo>
                      <a:pt x="10" y="31"/>
                    </a:lnTo>
                    <a:lnTo>
                      <a:pt x="0" y="14"/>
                    </a:lnTo>
                    <a:lnTo>
                      <a:pt x="0" y="11"/>
                    </a:lnTo>
                    <a:lnTo>
                      <a:pt x="30" y="0"/>
                    </a:lnTo>
                    <a:close/>
                  </a:path>
                </a:pathLst>
              </a:custGeom>
              <a:noFill/>
              <a:ln w="9525">
                <a:noFill/>
                <a:round/>
                <a:headEnd/>
                <a:tailEnd/>
              </a:ln>
            </p:spPr>
            <p:txBody>
              <a:bodyPr>
                <a:prstTxWarp prst="textNoShape">
                  <a:avLst/>
                </a:prstTxWarp>
              </a:bodyPr>
              <a:lstStyle/>
              <a:p>
                <a:endParaRPr lang="en-US"/>
              </a:p>
            </p:txBody>
          </p:sp>
          <p:sp>
            <p:nvSpPr>
              <p:cNvPr id="73031" name="Freeform 704"/>
              <p:cNvSpPr>
                <a:spLocks/>
              </p:cNvSpPr>
              <p:nvPr/>
            </p:nvSpPr>
            <p:spPr bwMode="auto">
              <a:xfrm>
                <a:off x="5330" y="2844"/>
                <a:ext cx="8" cy="7"/>
              </a:xfrm>
              <a:custGeom>
                <a:avLst/>
                <a:gdLst>
                  <a:gd name="T0" fmla="*/ 31 w 41"/>
                  <a:gd name="T1" fmla="*/ 0 h 34"/>
                  <a:gd name="T2" fmla="*/ 41 w 41"/>
                  <a:gd name="T3" fmla="*/ 17 h 34"/>
                  <a:gd name="T4" fmla="*/ 9 w 41"/>
                  <a:gd name="T5" fmla="*/ 34 h 34"/>
                  <a:gd name="T6" fmla="*/ 0 w 41"/>
                  <a:gd name="T7" fmla="*/ 17 h 34"/>
                  <a:gd name="T8" fmla="*/ 31 w 41"/>
                  <a:gd name="T9" fmla="*/ 0 h 34"/>
                  <a:gd name="T10" fmla="*/ 0 60000 65536"/>
                  <a:gd name="T11" fmla="*/ 0 60000 65536"/>
                  <a:gd name="T12" fmla="*/ 0 60000 65536"/>
                  <a:gd name="T13" fmla="*/ 0 60000 65536"/>
                  <a:gd name="T14" fmla="*/ 0 60000 65536"/>
                  <a:gd name="T15" fmla="*/ 0 w 41"/>
                  <a:gd name="T16" fmla="*/ 0 h 34"/>
                  <a:gd name="T17" fmla="*/ 41 w 41"/>
                  <a:gd name="T18" fmla="*/ 34 h 34"/>
                </a:gdLst>
                <a:ahLst/>
                <a:cxnLst>
                  <a:cxn ang="T10">
                    <a:pos x="T0" y="T1"/>
                  </a:cxn>
                  <a:cxn ang="T11">
                    <a:pos x="T2" y="T3"/>
                  </a:cxn>
                  <a:cxn ang="T12">
                    <a:pos x="T4" y="T5"/>
                  </a:cxn>
                  <a:cxn ang="T13">
                    <a:pos x="T6" y="T7"/>
                  </a:cxn>
                  <a:cxn ang="T14">
                    <a:pos x="T8" y="T9"/>
                  </a:cxn>
                </a:cxnLst>
                <a:rect l="T15" t="T16" r="T17" b="T18"/>
                <a:pathLst>
                  <a:path w="41" h="34">
                    <a:moveTo>
                      <a:pt x="31" y="0"/>
                    </a:moveTo>
                    <a:lnTo>
                      <a:pt x="41" y="17"/>
                    </a:lnTo>
                    <a:lnTo>
                      <a:pt x="9" y="34"/>
                    </a:lnTo>
                    <a:lnTo>
                      <a:pt x="0" y="17"/>
                    </a:lnTo>
                    <a:lnTo>
                      <a:pt x="31" y="0"/>
                    </a:lnTo>
                    <a:close/>
                  </a:path>
                </a:pathLst>
              </a:custGeom>
              <a:noFill/>
              <a:ln w="9525">
                <a:noFill/>
                <a:round/>
                <a:headEnd/>
                <a:tailEnd/>
              </a:ln>
            </p:spPr>
            <p:txBody>
              <a:bodyPr>
                <a:prstTxWarp prst="textNoShape">
                  <a:avLst/>
                </a:prstTxWarp>
              </a:bodyPr>
              <a:lstStyle/>
              <a:p>
                <a:endParaRPr lang="en-US"/>
              </a:p>
            </p:txBody>
          </p:sp>
          <p:sp>
            <p:nvSpPr>
              <p:cNvPr id="73032" name="Freeform 705"/>
              <p:cNvSpPr>
                <a:spLocks/>
              </p:cNvSpPr>
              <p:nvPr/>
            </p:nvSpPr>
            <p:spPr bwMode="auto">
              <a:xfrm>
                <a:off x="5323" y="2848"/>
                <a:ext cx="9" cy="7"/>
              </a:xfrm>
              <a:custGeom>
                <a:avLst/>
                <a:gdLst>
                  <a:gd name="T0" fmla="*/ 34 w 43"/>
                  <a:gd name="T1" fmla="*/ 0 h 38"/>
                  <a:gd name="T2" fmla="*/ 43 w 43"/>
                  <a:gd name="T3" fmla="*/ 17 h 38"/>
                  <a:gd name="T4" fmla="*/ 11 w 43"/>
                  <a:gd name="T5" fmla="*/ 38 h 38"/>
                  <a:gd name="T6" fmla="*/ 0 w 43"/>
                  <a:gd name="T7" fmla="*/ 21 h 38"/>
                  <a:gd name="T8" fmla="*/ 34 w 43"/>
                  <a:gd name="T9" fmla="*/ 0 h 38"/>
                  <a:gd name="T10" fmla="*/ 0 60000 65536"/>
                  <a:gd name="T11" fmla="*/ 0 60000 65536"/>
                  <a:gd name="T12" fmla="*/ 0 60000 65536"/>
                  <a:gd name="T13" fmla="*/ 0 60000 65536"/>
                  <a:gd name="T14" fmla="*/ 0 60000 65536"/>
                  <a:gd name="T15" fmla="*/ 0 w 43"/>
                  <a:gd name="T16" fmla="*/ 0 h 38"/>
                  <a:gd name="T17" fmla="*/ 43 w 43"/>
                  <a:gd name="T18" fmla="*/ 38 h 38"/>
                </a:gdLst>
                <a:ahLst/>
                <a:cxnLst>
                  <a:cxn ang="T10">
                    <a:pos x="T0" y="T1"/>
                  </a:cxn>
                  <a:cxn ang="T11">
                    <a:pos x="T2" y="T3"/>
                  </a:cxn>
                  <a:cxn ang="T12">
                    <a:pos x="T4" y="T5"/>
                  </a:cxn>
                  <a:cxn ang="T13">
                    <a:pos x="T6" y="T7"/>
                  </a:cxn>
                  <a:cxn ang="T14">
                    <a:pos x="T8" y="T9"/>
                  </a:cxn>
                </a:cxnLst>
                <a:rect l="T15" t="T16" r="T17" b="T18"/>
                <a:pathLst>
                  <a:path w="43" h="38">
                    <a:moveTo>
                      <a:pt x="34" y="0"/>
                    </a:moveTo>
                    <a:lnTo>
                      <a:pt x="43" y="17"/>
                    </a:lnTo>
                    <a:lnTo>
                      <a:pt x="11" y="38"/>
                    </a:lnTo>
                    <a:lnTo>
                      <a:pt x="0" y="21"/>
                    </a:lnTo>
                    <a:lnTo>
                      <a:pt x="34" y="0"/>
                    </a:lnTo>
                    <a:close/>
                  </a:path>
                </a:pathLst>
              </a:custGeom>
              <a:noFill/>
              <a:ln w="9525">
                <a:noFill/>
                <a:round/>
                <a:headEnd/>
                <a:tailEnd/>
              </a:ln>
            </p:spPr>
            <p:txBody>
              <a:bodyPr>
                <a:prstTxWarp prst="textNoShape">
                  <a:avLst/>
                </a:prstTxWarp>
              </a:bodyPr>
              <a:lstStyle/>
              <a:p>
                <a:endParaRPr lang="en-US"/>
              </a:p>
            </p:txBody>
          </p:sp>
          <p:sp>
            <p:nvSpPr>
              <p:cNvPr id="73033" name="Freeform 706"/>
              <p:cNvSpPr>
                <a:spLocks/>
              </p:cNvSpPr>
              <p:nvPr/>
            </p:nvSpPr>
            <p:spPr bwMode="auto">
              <a:xfrm>
                <a:off x="5315" y="2852"/>
                <a:ext cx="10" cy="8"/>
              </a:xfrm>
              <a:custGeom>
                <a:avLst/>
                <a:gdLst>
                  <a:gd name="T0" fmla="*/ 38 w 49"/>
                  <a:gd name="T1" fmla="*/ 0 h 40"/>
                  <a:gd name="T2" fmla="*/ 49 w 49"/>
                  <a:gd name="T3" fmla="*/ 17 h 40"/>
                  <a:gd name="T4" fmla="*/ 14 w 49"/>
                  <a:gd name="T5" fmla="*/ 40 h 40"/>
                  <a:gd name="T6" fmla="*/ 0 w 49"/>
                  <a:gd name="T7" fmla="*/ 25 h 40"/>
                  <a:gd name="T8" fmla="*/ 3 w 49"/>
                  <a:gd name="T9" fmla="*/ 25 h 40"/>
                  <a:gd name="T10" fmla="*/ 38 w 49"/>
                  <a:gd name="T11" fmla="*/ 0 h 40"/>
                  <a:gd name="T12" fmla="*/ 0 60000 65536"/>
                  <a:gd name="T13" fmla="*/ 0 60000 65536"/>
                  <a:gd name="T14" fmla="*/ 0 60000 65536"/>
                  <a:gd name="T15" fmla="*/ 0 60000 65536"/>
                  <a:gd name="T16" fmla="*/ 0 60000 65536"/>
                  <a:gd name="T17" fmla="*/ 0 60000 65536"/>
                  <a:gd name="T18" fmla="*/ 0 w 49"/>
                  <a:gd name="T19" fmla="*/ 0 h 40"/>
                  <a:gd name="T20" fmla="*/ 49 w 49"/>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9" h="40">
                    <a:moveTo>
                      <a:pt x="38" y="0"/>
                    </a:moveTo>
                    <a:lnTo>
                      <a:pt x="49" y="17"/>
                    </a:lnTo>
                    <a:lnTo>
                      <a:pt x="14" y="40"/>
                    </a:lnTo>
                    <a:lnTo>
                      <a:pt x="0" y="25"/>
                    </a:lnTo>
                    <a:lnTo>
                      <a:pt x="3" y="25"/>
                    </a:lnTo>
                    <a:lnTo>
                      <a:pt x="38" y="0"/>
                    </a:lnTo>
                    <a:close/>
                  </a:path>
                </a:pathLst>
              </a:custGeom>
              <a:noFill/>
              <a:ln w="9525">
                <a:noFill/>
                <a:round/>
                <a:headEnd/>
                <a:tailEnd/>
              </a:ln>
            </p:spPr>
            <p:txBody>
              <a:bodyPr>
                <a:prstTxWarp prst="textNoShape">
                  <a:avLst/>
                </a:prstTxWarp>
              </a:bodyPr>
              <a:lstStyle/>
              <a:p>
                <a:endParaRPr lang="en-US"/>
              </a:p>
            </p:txBody>
          </p:sp>
          <p:sp>
            <p:nvSpPr>
              <p:cNvPr id="73034" name="Freeform 707"/>
              <p:cNvSpPr>
                <a:spLocks/>
              </p:cNvSpPr>
              <p:nvPr/>
            </p:nvSpPr>
            <p:spPr bwMode="auto">
              <a:xfrm>
                <a:off x="5308" y="2857"/>
                <a:ext cx="10" cy="9"/>
              </a:xfrm>
              <a:custGeom>
                <a:avLst/>
                <a:gdLst>
                  <a:gd name="T0" fmla="*/ 35 w 49"/>
                  <a:gd name="T1" fmla="*/ 0 h 44"/>
                  <a:gd name="T2" fmla="*/ 49 w 49"/>
                  <a:gd name="T3" fmla="*/ 15 h 44"/>
                  <a:gd name="T4" fmla="*/ 11 w 49"/>
                  <a:gd name="T5" fmla="*/ 44 h 44"/>
                  <a:gd name="T6" fmla="*/ 0 w 49"/>
                  <a:gd name="T7" fmla="*/ 29 h 44"/>
                  <a:gd name="T8" fmla="*/ 0 w 49"/>
                  <a:gd name="T9" fmla="*/ 26 h 44"/>
                  <a:gd name="T10" fmla="*/ 35 w 49"/>
                  <a:gd name="T11" fmla="*/ 0 h 44"/>
                  <a:gd name="T12" fmla="*/ 0 60000 65536"/>
                  <a:gd name="T13" fmla="*/ 0 60000 65536"/>
                  <a:gd name="T14" fmla="*/ 0 60000 65536"/>
                  <a:gd name="T15" fmla="*/ 0 60000 65536"/>
                  <a:gd name="T16" fmla="*/ 0 60000 65536"/>
                  <a:gd name="T17" fmla="*/ 0 60000 65536"/>
                  <a:gd name="T18" fmla="*/ 0 w 49"/>
                  <a:gd name="T19" fmla="*/ 0 h 44"/>
                  <a:gd name="T20" fmla="*/ 49 w 49"/>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49" h="44">
                    <a:moveTo>
                      <a:pt x="35" y="0"/>
                    </a:moveTo>
                    <a:lnTo>
                      <a:pt x="49" y="15"/>
                    </a:lnTo>
                    <a:lnTo>
                      <a:pt x="11" y="44"/>
                    </a:lnTo>
                    <a:lnTo>
                      <a:pt x="0" y="29"/>
                    </a:lnTo>
                    <a:lnTo>
                      <a:pt x="0" y="26"/>
                    </a:lnTo>
                    <a:lnTo>
                      <a:pt x="35" y="0"/>
                    </a:lnTo>
                    <a:close/>
                  </a:path>
                </a:pathLst>
              </a:custGeom>
              <a:noFill/>
              <a:ln w="9525">
                <a:noFill/>
                <a:round/>
                <a:headEnd/>
                <a:tailEnd/>
              </a:ln>
            </p:spPr>
            <p:txBody>
              <a:bodyPr>
                <a:prstTxWarp prst="textNoShape">
                  <a:avLst/>
                </a:prstTxWarp>
              </a:bodyPr>
              <a:lstStyle/>
              <a:p>
                <a:endParaRPr lang="en-US"/>
              </a:p>
            </p:txBody>
          </p:sp>
          <p:sp>
            <p:nvSpPr>
              <p:cNvPr id="73035" name="Freeform 708"/>
              <p:cNvSpPr>
                <a:spLocks/>
              </p:cNvSpPr>
              <p:nvPr/>
            </p:nvSpPr>
            <p:spPr bwMode="auto">
              <a:xfrm>
                <a:off x="5300" y="2863"/>
                <a:ext cx="11" cy="8"/>
              </a:xfrm>
              <a:custGeom>
                <a:avLst/>
                <a:gdLst>
                  <a:gd name="T0" fmla="*/ 40 w 51"/>
                  <a:gd name="T1" fmla="*/ 0 h 43"/>
                  <a:gd name="T2" fmla="*/ 51 w 51"/>
                  <a:gd name="T3" fmla="*/ 15 h 43"/>
                  <a:gd name="T4" fmla="*/ 14 w 51"/>
                  <a:gd name="T5" fmla="*/ 43 h 43"/>
                  <a:gd name="T6" fmla="*/ 0 w 51"/>
                  <a:gd name="T7" fmla="*/ 29 h 43"/>
                  <a:gd name="T8" fmla="*/ 3 w 51"/>
                  <a:gd name="T9" fmla="*/ 29 h 43"/>
                  <a:gd name="T10" fmla="*/ 40 w 51"/>
                  <a:gd name="T11" fmla="*/ 0 h 43"/>
                  <a:gd name="T12" fmla="*/ 0 60000 65536"/>
                  <a:gd name="T13" fmla="*/ 0 60000 65536"/>
                  <a:gd name="T14" fmla="*/ 0 60000 65536"/>
                  <a:gd name="T15" fmla="*/ 0 60000 65536"/>
                  <a:gd name="T16" fmla="*/ 0 60000 65536"/>
                  <a:gd name="T17" fmla="*/ 0 60000 65536"/>
                  <a:gd name="T18" fmla="*/ 0 w 51"/>
                  <a:gd name="T19" fmla="*/ 0 h 43"/>
                  <a:gd name="T20" fmla="*/ 51 w 51"/>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51" h="43">
                    <a:moveTo>
                      <a:pt x="40" y="0"/>
                    </a:moveTo>
                    <a:lnTo>
                      <a:pt x="51" y="15"/>
                    </a:lnTo>
                    <a:lnTo>
                      <a:pt x="14" y="43"/>
                    </a:lnTo>
                    <a:lnTo>
                      <a:pt x="0" y="29"/>
                    </a:lnTo>
                    <a:lnTo>
                      <a:pt x="3" y="29"/>
                    </a:lnTo>
                    <a:lnTo>
                      <a:pt x="40" y="0"/>
                    </a:lnTo>
                    <a:close/>
                  </a:path>
                </a:pathLst>
              </a:custGeom>
              <a:noFill/>
              <a:ln w="9525">
                <a:noFill/>
                <a:round/>
                <a:headEnd/>
                <a:tailEnd/>
              </a:ln>
            </p:spPr>
            <p:txBody>
              <a:bodyPr>
                <a:prstTxWarp prst="textNoShape">
                  <a:avLst/>
                </a:prstTxWarp>
              </a:bodyPr>
              <a:lstStyle/>
              <a:p>
                <a:endParaRPr lang="en-US"/>
              </a:p>
            </p:txBody>
          </p:sp>
          <p:sp>
            <p:nvSpPr>
              <p:cNvPr id="73036" name="Freeform 709"/>
              <p:cNvSpPr>
                <a:spLocks/>
              </p:cNvSpPr>
              <p:nvPr/>
            </p:nvSpPr>
            <p:spPr bwMode="auto">
              <a:xfrm>
                <a:off x="5293" y="2869"/>
                <a:ext cx="10" cy="9"/>
              </a:xfrm>
              <a:custGeom>
                <a:avLst/>
                <a:gdLst>
                  <a:gd name="T0" fmla="*/ 37 w 51"/>
                  <a:gd name="T1" fmla="*/ 0 h 48"/>
                  <a:gd name="T2" fmla="*/ 51 w 51"/>
                  <a:gd name="T3" fmla="*/ 14 h 48"/>
                  <a:gd name="T4" fmla="*/ 14 w 51"/>
                  <a:gd name="T5" fmla="*/ 48 h 48"/>
                  <a:gd name="T6" fmla="*/ 0 w 51"/>
                  <a:gd name="T7" fmla="*/ 31 h 48"/>
                  <a:gd name="T8" fmla="*/ 37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37" y="0"/>
                    </a:moveTo>
                    <a:lnTo>
                      <a:pt x="51" y="14"/>
                    </a:lnTo>
                    <a:lnTo>
                      <a:pt x="14" y="48"/>
                    </a:lnTo>
                    <a:lnTo>
                      <a:pt x="0" y="31"/>
                    </a:lnTo>
                    <a:lnTo>
                      <a:pt x="37" y="0"/>
                    </a:lnTo>
                    <a:close/>
                  </a:path>
                </a:pathLst>
              </a:custGeom>
              <a:noFill/>
              <a:ln w="9525">
                <a:noFill/>
                <a:round/>
                <a:headEnd/>
                <a:tailEnd/>
              </a:ln>
            </p:spPr>
            <p:txBody>
              <a:bodyPr>
                <a:prstTxWarp prst="textNoShape">
                  <a:avLst/>
                </a:prstTxWarp>
              </a:bodyPr>
              <a:lstStyle/>
              <a:p>
                <a:endParaRPr lang="en-US"/>
              </a:p>
            </p:txBody>
          </p:sp>
          <p:sp>
            <p:nvSpPr>
              <p:cNvPr id="73037" name="Freeform 710"/>
              <p:cNvSpPr>
                <a:spLocks/>
              </p:cNvSpPr>
              <p:nvPr/>
            </p:nvSpPr>
            <p:spPr bwMode="auto">
              <a:xfrm>
                <a:off x="5285" y="2875"/>
                <a:ext cx="11" cy="10"/>
              </a:xfrm>
              <a:custGeom>
                <a:avLst/>
                <a:gdLst>
                  <a:gd name="T0" fmla="*/ 41 w 55"/>
                  <a:gd name="T1" fmla="*/ 0 h 53"/>
                  <a:gd name="T2" fmla="*/ 55 w 55"/>
                  <a:gd name="T3" fmla="*/ 17 h 53"/>
                  <a:gd name="T4" fmla="*/ 15 w 55"/>
                  <a:gd name="T5" fmla="*/ 53 h 53"/>
                  <a:gd name="T6" fmla="*/ 0 w 55"/>
                  <a:gd name="T7" fmla="*/ 38 h 53"/>
                  <a:gd name="T8" fmla="*/ 41 w 55"/>
                  <a:gd name="T9" fmla="*/ 0 h 53"/>
                  <a:gd name="T10" fmla="*/ 0 60000 65536"/>
                  <a:gd name="T11" fmla="*/ 0 60000 65536"/>
                  <a:gd name="T12" fmla="*/ 0 60000 65536"/>
                  <a:gd name="T13" fmla="*/ 0 60000 65536"/>
                  <a:gd name="T14" fmla="*/ 0 60000 65536"/>
                  <a:gd name="T15" fmla="*/ 0 w 55"/>
                  <a:gd name="T16" fmla="*/ 0 h 53"/>
                  <a:gd name="T17" fmla="*/ 55 w 55"/>
                  <a:gd name="T18" fmla="*/ 53 h 53"/>
                </a:gdLst>
                <a:ahLst/>
                <a:cxnLst>
                  <a:cxn ang="T10">
                    <a:pos x="T0" y="T1"/>
                  </a:cxn>
                  <a:cxn ang="T11">
                    <a:pos x="T2" y="T3"/>
                  </a:cxn>
                  <a:cxn ang="T12">
                    <a:pos x="T4" y="T5"/>
                  </a:cxn>
                  <a:cxn ang="T13">
                    <a:pos x="T6" y="T7"/>
                  </a:cxn>
                  <a:cxn ang="T14">
                    <a:pos x="T8" y="T9"/>
                  </a:cxn>
                </a:cxnLst>
                <a:rect l="T15" t="T16" r="T17" b="T18"/>
                <a:pathLst>
                  <a:path w="55" h="53">
                    <a:moveTo>
                      <a:pt x="41" y="0"/>
                    </a:moveTo>
                    <a:lnTo>
                      <a:pt x="55" y="17"/>
                    </a:lnTo>
                    <a:lnTo>
                      <a:pt x="15" y="53"/>
                    </a:lnTo>
                    <a:lnTo>
                      <a:pt x="0" y="38"/>
                    </a:lnTo>
                    <a:lnTo>
                      <a:pt x="41" y="0"/>
                    </a:lnTo>
                    <a:close/>
                  </a:path>
                </a:pathLst>
              </a:custGeom>
              <a:noFill/>
              <a:ln w="9525">
                <a:noFill/>
                <a:round/>
                <a:headEnd/>
                <a:tailEnd/>
              </a:ln>
            </p:spPr>
            <p:txBody>
              <a:bodyPr>
                <a:prstTxWarp prst="textNoShape">
                  <a:avLst/>
                </a:prstTxWarp>
              </a:bodyPr>
              <a:lstStyle/>
              <a:p>
                <a:endParaRPr lang="en-US"/>
              </a:p>
            </p:txBody>
          </p:sp>
          <p:sp>
            <p:nvSpPr>
              <p:cNvPr id="73038" name="Freeform 711"/>
              <p:cNvSpPr>
                <a:spLocks/>
              </p:cNvSpPr>
              <p:nvPr/>
            </p:nvSpPr>
            <p:spPr bwMode="auto">
              <a:xfrm>
                <a:off x="5269" y="2882"/>
                <a:ext cx="19" cy="18"/>
              </a:xfrm>
              <a:custGeom>
                <a:avLst/>
                <a:gdLst>
                  <a:gd name="T0" fmla="*/ 80 w 95"/>
                  <a:gd name="T1" fmla="*/ 0 h 89"/>
                  <a:gd name="T2" fmla="*/ 95 w 95"/>
                  <a:gd name="T3" fmla="*/ 15 h 89"/>
                  <a:gd name="T4" fmla="*/ 14 w 95"/>
                  <a:gd name="T5" fmla="*/ 89 h 89"/>
                  <a:gd name="T6" fmla="*/ 0 w 95"/>
                  <a:gd name="T7" fmla="*/ 75 h 89"/>
                  <a:gd name="T8" fmla="*/ 80 w 95"/>
                  <a:gd name="T9" fmla="*/ 0 h 89"/>
                  <a:gd name="T10" fmla="*/ 0 60000 65536"/>
                  <a:gd name="T11" fmla="*/ 0 60000 65536"/>
                  <a:gd name="T12" fmla="*/ 0 60000 65536"/>
                  <a:gd name="T13" fmla="*/ 0 60000 65536"/>
                  <a:gd name="T14" fmla="*/ 0 60000 65536"/>
                  <a:gd name="T15" fmla="*/ 0 w 95"/>
                  <a:gd name="T16" fmla="*/ 0 h 89"/>
                  <a:gd name="T17" fmla="*/ 95 w 95"/>
                  <a:gd name="T18" fmla="*/ 89 h 89"/>
                </a:gdLst>
                <a:ahLst/>
                <a:cxnLst>
                  <a:cxn ang="T10">
                    <a:pos x="T0" y="T1"/>
                  </a:cxn>
                  <a:cxn ang="T11">
                    <a:pos x="T2" y="T3"/>
                  </a:cxn>
                  <a:cxn ang="T12">
                    <a:pos x="T4" y="T5"/>
                  </a:cxn>
                  <a:cxn ang="T13">
                    <a:pos x="T6" y="T7"/>
                  </a:cxn>
                  <a:cxn ang="T14">
                    <a:pos x="T8" y="T9"/>
                  </a:cxn>
                </a:cxnLst>
                <a:rect l="T15" t="T16" r="T17" b="T18"/>
                <a:pathLst>
                  <a:path w="95" h="89">
                    <a:moveTo>
                      <a:pt x="80" y="0"/>
                    </a:moveTo>
                    <a:lnTo>
                      <a:pt x="95" y="15"/>
                    </a:lnTo>
                    <a:lnTo>
                      <a:pt x="14" y="89"/>
                    </a:lnTo>
                    <a:lnTo>
                      <a:pt x="0" y="75"/>
                    </a:lnTo>
                    <a:lnTo>
                      <a:pt x="80" y="0"/>
                    </a:lnTo>
                    <a:close/>
                  </a:path>
                </a:pathLst>
              </a:custGeom>
              <a:noFill/>
              <a:ln w="9525">
                <a:noFill/>
                <a:round/>
                <a:headEnd/>
                <a:tailEnd/>
              </a:ln>
            </p:spPr>
            <p:txBody>
              <a:bodyPr>
                <a:prstTxWarp prst="textNoShape">
                  <a:avLst/>
                </a:prstTxWarp>
              </a:bodyPr>
              <a:lstStyle/>
              <a:p>
                <a:endParaRPr lang="en-US"/>
              </a:p>
            </p:txBody>
          </p:sp>
          <p:sp>
            <p:nvSpPr>
              <p:cNvPr id="73039" name="Freeform 712"/>
              <p:cNvSpPr>
                <a:spLocks/>
              </p:cNvSpPr>
              <p:nvPr/>
            </p:nvSpPr>
            <p:spPr bwMode="auto">
              <a:xfrm>
                <a:off x="5253" y="2897"/>
                <a:ext cx="19" cy="19"/>
              </a:xfrm>
              <a:custGeom>
                <a:avLst/>
                <a:gdLst>
                  <a:gd name="T0" fmla="*/ 81 w 95"/>
                  <a:gd name="T1" fmla="*/ 0 h 91"/>
                  <a:gd name="T2" fmla="*/ 95 w 95"/>
                  <a:gd name="T3" fmla="*/ 14 h 91"/>
                  <a:gd name="T4" fmla="*/ 14 w 95"/>
                  <a:gd name="T5" fmla="*/ 91 h 91"/>
                  <a:gd name="T6" fmla="*/ 0 w 95"/>
                  <a:gd name="T7" fmla="*/ 78 h 91"/>
                  <a:gd name="T8" fmla="*/ 81 w 95"/>
                  <a:gd name="T9" fmla="*/ 0 h 91"/>
                  <a:gd name="T10" fmla="*/ 0 60000 65536"/>
                  <a:gd name="T11" fmla="*/ 0 60000 65536"/>
                  <a:gd name="T12" fmla="*/ 0 60000 65536"/>
                  <a:gd name="T13" fmla="*/ 0 60000 65536"/>
                  <a:gd name="T14" fmla="*/ 0 60000 65536"/>
                  <a:gd name="T15" fmla="*/ 0 w 95"/>
                  <a:gd name="T16" fmla="*/ 0 h 91"/>
                  <a:gd name="T17" fmla="*/ 95 w 95"/>
                  <a:gd name="T18" fmla="*/ 91 h 91"/>
                </a:gdLst>
                <a:ahLst/>
                <a:cxnLst>
                  <a:cxn ang="T10">
                    <a:pos x="T0" y="T1"/>
                  </a:cxn>
                  <a:cxn ang="T11">
                    <a:pos x="T2" y="T3"/>
                  </a:cxn>
                  <a:cxn ang="T12">
                    <a:pos x="T4" y="T5"/>
                  </a:cxn>
                  <a:cxn ang="T13">
                    <a:pos x="T6" y="T7"/>
                  </a:cxn>
                  <a:cxn ang="T14">
                    <a:pos x="T8" y="T9"/>
                  </a:cxn>
                </a:cxnLst>
                <a:rect l="T15" t="T16" r="T17" b="T18"/>
                <a:pathLst>
                  <a:path w="95" h="91">
                    <a:moveTo>
                      <a:pt x="81" y="0"/>
                    </a:moveTo>
                    <a:lnTo>
                      <a:pt x="95" y="14"/>
                    </a:lnTo>
                    <a:lnTo>
                      <a:pt x="14" y="91"/>
                    </a:lnTo>
                    <a:lnTo>
                      <a:pt x="0" y="78"/>
                    </a:lnTo>
                    <a:lnTo>
                      <a:pt x="81" y="0"/>
                    </a:lnTo>
                    <a:close/>
                  </a:path>
                </a:pathLst>
              </a:custGeom>
              <a:noFill/>
              <a:ln w="9525">
                <a:noFill/>
                <a:round/>
                <a:headEnd/>
                <a:tailEnd/>
              </a:ln>
            </p:spPr>
            <p:txBody>
              <a:bodyPr>
                <a:prstTxWarp prst="textNoShape">
                  <a:avLst/>
                </a:prstTxWarp>
              </a:bodyPr>
              <a:lstStyle/>
              <a:p>
                <a:endParaRPr lang="en-US"/>
              </a:p>
            </p:txBody>
          </p:sp>
          <p:sp>
            <p:nvSpPr>
              <p:cNvPr id="73040" name="Freeform 713"/>
              <p:cNvSpPr>
                <a:spLocks/>
              </p:cNvSpPr>
              <p:nvPr/>
            </p:nvSpPr>
            <p:spPr bwMode="auto">
              <a:xfrm>
                <a:off x="5237" y="2913"/>
                <a:ext cx="18" cy="19"/>
              </a:xfrm>
              <a:custGeom>
                <a:avLst/>
                <a:gdLst>
                  <a:gd name="T0" fmla="*/ 80 w 94"/>
                  <a:gd name="T1" fmla="*/ 0 h 95"/>
                  <a:gd name="T2" fmla="*/ 94 w 94"/>
                  <a:gd name="T3" fmla="*/ 13 h 95"/>
                  <a:gd name="T4" fmla="*/ 17 w 94"/>
                  <a:gd name="T5" fmla="*/ 95 h 95"/>
                  <a:gd name="T6" fmla="*/ 0 w 94"/>
                  <a:gd name="T7" fmla="*/ 80 h 95"/>
                  <a:gd name="T8" fmla="*/ 2 w 94"/>
                  <a:gd name="T9" fmla="*/ 80 h 95"/>
                  <a:gd name="T10" fmla="*/ 80 w 94"/>
                  <a:gd name="T11" fmla="*/ 0 h 95"/>
                  <a:gd name="T12" fmla="*/ 0 60000 65536"/>
                  <a:gd name="T13" fmla="*/ 0 60000 65536"/>
                  <a:gd name="T14" fmla="*/ 0 60000 65536"/>
                  <a:gd name="T15" fmla="*/ 0 60000 65536"/>
                  <a:gd name="T16" fmla="*/ 0 60000 65536"/>
                  <a:gd name="T17" fmla="*/ 0 60000 65536"/>
                  <a:gd name="T18" fmla="*/ 0 w 94"/>
                  <a:gd name="T19" fmla="*/ 0 h 95"/>
                  <a:gd name="T20" fmla="*/ 94 w 94"/>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94" h="95">
                    <a:moveTo>
                      <a:pt x="80" y="0"/>
                    </a:moveTo>
                    <a:lnTo>
                      <a:pt x="94" y="13"/>
                    </a:lnTo>
                    <a:lnTo>
                      <a:pt x="17" y="95"/>
                    </a:lnTo>
                    <a:lnTo>
                      <a:pt x="0" y="80"/>
                    </a:lnTo>
                    <a:lnTo>
                      <a:pt x="2" y="80"/>
                    </a:lnTo>
                    <a:lnTo>
                      <a:pt x="80" y="0"/>
                    </a:lnTo>
                    <a:close/>
                  </a:path>
                </a:pathLst>
              </a:custGeom>
              <a:noFill/>
              <a:ln w="9525">
                <a:noFill/>
                <a:round/>
                <a:headEnd/>
                <a:tailEnd/>
              </a:ln>
            </p:spPr>
            <p:txBody>
              <a:bodyPr>
                <a:prstTxWarp prst="textNoShape">
                  <a:avLst/>
                </a:prstTxWarp>
              </a:bodyPr>
              <a:lstStyle/>
              <a:p>
                <a:endParaRPr lang="en-US"/>
              </a:p>
            </p:txBody>
          </p:sp>
          <p:sp>
            <p:nvSpPr>
              <p:cNvPr id="73041" name="Freeform 714"/>
              <p:cNvSpPr>
                <a:spLocks/>
              </p:cNvSpPr>
              <p:nvPr/>
            </p:nvSpPr>
            <p:spPr bwMode="auto">
              <a:xfrm>
                <a:off x="5222" y="2929"/>
                <a:ext cx="18" cy="19"/>
              </a:xfrm>
              <a:custGeom>
                <a:avLst/>
                <a:gdLst>
                  <a:gd name="T0" fmla="*/ 75 w 92"/>
                  <a:gd name="T1" fmla="*/ 0 h 96"/>
                  <a:gd name="T2" fmla="*/ 92 w 92"/>
                  <a:gd name="T3" fmla="*/ 15 h 96"/>
                  <a:gd name="T4" fmla="*/ 13 w 92"/>
                  <a:gd name="T5" fmla="*/ 96 h 96"/>
                  <a:gd name="T6" fmla="*/ 0 w 92"/>
                  <a:gd name="T7" fmla="*/ 84 h 96"/>
                  <a:gd name="T8" fmla="*/ 75 w 92"/>
                  <a:gd name="T9" fmla="*/ 0 h 96"/>
                  <a:gd name="T10" fmla="*/ 0 60000 65536"/>
                  <a:gd name="T11" fmla="*/ 0 60000 65536"/>
                  <a:gd name="T12" fmla="*/ 0 60000 65536"/>
                  <a:gd name="T13" fmla="*/ 0 60000 65536"/>
                  <a:gd name="T14" fmla="*/ 0 60000 65536"/>
                  <a:gd name="T15" fmla="*/ 0 w 92"/>
                  <a:gd name="T16" fmla="*/ 0 h 96"/>
                  <a:gd name="T17" fmla="*/ 92 w 92"/>
                  <a:gd name="T18" fmla="*/ 96 h 96"/>
                </a:gdLst>
                <a:ahLst/>
                <a:cxnLst>
                  <a:cxn ang="T10">
                    <a:pos x="T0" y="T1"/>
                  </a:cxn>
                  <a:cxn ang="T11">
                    <a:pos x="T2" y="T3"/>
                  </a:cxn>
                  <a:cxn ang="T12">
                    <a:pos x="T4" y="T5"/>
                  </a:cxn>
                  <a:cxn ang="T13">
                    <a:pos x="T6" y="T7"/>
                  </a:cxn>
                  <a:cxn ang="T14">
                    <a:pos x="T8" y="T9"/>
                  </a:cxn>
                </a:cxnLst>
                <a:rect l="T15" t="T16" r="T17" b="T18"/>
                <a:pathLst>
                  <a:path w="92" h="96">
                    <a:moveTo>
                      <a:pt x="75" y="0"/>
                    </a:moveTo>
                    <a:lnTo>
                      <a:pt x="92" y="15"/>
                    </a:lnTo>
                    <a:lnTo>
                      <a:pt x="13" y="96"/>
                    </a:lnTo>
                    <a:lnTo>
                      <a:pt x="0" y="84"/>
                    </a:lnTo>
                    <a:lnTo>
                      <a:pt x="75" y="0"/>
                    </a:lnTo>
                    <a:close/>
                  </a:path>
                </a:pathLst>
              </a:custGeom>
              <a:noFill/>
              <a:ln w="9525">
                <a:noFill/>
                <a:round/>
                <a:headEnd/>
                <a:tailEnd/>
              </a:ln>
            </p:spPr>
            <p:txBody>
              <a:bodyPr>
                <a:prstTxWarp prst="textNoShape">
                  <a:avLst/>
                </a:prstTxWarp>
              </a:bodyPr>
              <a:lstStyle/>
              <a:p>
                <a:endParaRPr lang="en-US"/>
              </a:p>
            </p:txBody>
          </p:sp>
          <p:sp>
            <p:nvSpPr>
              <p:cNvPr id="73042" name="Freeform 715"/>
              <p:cNvSpPr>
                <a:spLocks/>
              </p:cNvSpPr>
              <p:nvPr/>
            </p:nvSpPr>
            <p:spPr bwMode="auto">
              <a:xfrm>
                <a:off x="5207" y="2946"/>
                <a:ext cx="17" cy="18"/>
              </a:xfrm>
              <a:custGeom>
                <a:avLst/>
                <a:gdLst>
                  <a:gd name="T0" fmla="*/ 73 w 86"/>
                  <a:gd name="T1" fmla="*/ 0 h 92"/>
                  <a:gd name="T2" fmla="*/ 86 w 86"/>
                  <a:gd name="T3" fmla="*/ 12 h 92"/>
                  <a:gd name="T4" fmla="*/ 15 w 86"/>
                  <a:gd name="T5" fmla="*/ 92 h 92"/>
                  <a:gd name="T6" fmla="*/ 0 w 86"/>
                  <a:gd name="T7" fmla="*/ 77 h 92"/>
                  <a:gd name="T8" fmla="*/ 73 w 86"/>
                  <a:gd name="T9" fmla="*/ 0 h 92"/>
                  <a:gd name="T10" fmla="*/ 0 60000 65536"/>
                  <a:gd name="T11" fmla="*/ 0 60000 65536"/>
                  <a:gd name="T12" fmla="*/ 0 60000 65536"/>
                  <a:gd name="T13" fmla="*/ 0 60000 65536"/>
                  <a:gd name="T14" fmla="*/ 0 60000 65536"/>
                  <a:gd name="T15" fmla="*/ 0 w 86"/>
                  <a:gd name="T16" fmla="*/ 0 h 92"/>
                  <a:gd name="T17" fmla="*/ 86 w 86"/>
                  <a:gd name="T18" fmla="*/ 92 h 92"/>
                </a:gdLst>
                <a:ahLst/>
                <a:cxnLst>
                  <a:cxn ang="T10">
                    <a:pos x="T0" y="T1"/>
                  </a:cxn>
                  <a:cxn ang="T11">
                    <a:pos x="T2" y="T3"/>
                  </a:cxn>
                  <a:cxn ang="T12">
                    <a:pos x="T4" y="T5"/>
                  </a:cxn>
                  <a:cxn ang="T13">
                    <a:pos x="T6" y="T7"/>
                  </a:cxn>
                  <a:cxn ang="T14">
                    <a:pos x="T8" y="T9"/>
                  </a:cxn>
                </a:cxnLst>
                <a:rect l="T15" t="T16" r="T17" b="T18"/>
                <a:pathLst>
                  <a:path w="86" h="92">
                    <a:moveTo>
                      <a:pt x="73" y="0"/>
                    </a:moveTo>
                    <a:lnTo>
                      <a:pt x="86" y="12"/>
                    </a:lnTo>
                    <a:lnTo>
                      <a:pt x="15" y="92"/>
                    </a:lnTo>
                    <a:lnTo>
                      <a:pt x="0" y="77"/>
                    </a:lnTo>
                    <a:lnTo>
                      <a:pt x="73" y="0"/>
                    </a:lnTo>
                    <a:close/>
                  </a:path>
                </a:pathLst>
              </a:custGeom>
              <a:noFill/>
              <a:ln w="9525">
                <a:noFill/>
                <a:round/>
                <a:headEnd/>
                <a:tailEnd/>
              </a:ln>
            </p:spPr>
            <p:txBody>
              <a:bodyPr>
                <a:prstTxWarp prst="textNoShape">
                  <a:avLst/>
                </a:prstTxWarp>
              </a:bodyPr>
              <a:lstStyle/>
              <a:p>
                <a:endParaRPr lang="en-US"/>
              </a:p>
            </p:txBody>
          </p:sp>
          <p:sp>
            <p:nvSpPr>
              <p:cNvPr id="73043" name="Freeform 716"/>
              <p:cNvSpPr>
                <a:spLocks/>
              </p:cNvSpPr>
              <p:nvPr/>
            </p:nvSpPr>
            <p:spPr bwMode="auto">
              <a:xfrm>
                <a:off x="5200" y="2961"/>
                <a:ext cx="10" cy="11"/>
              </a:xfrm>
              <a:custGeom>
                <a:avLst/>
                <a:gdLst>
                  <a:gd name="T0" fmla="*/ 34 w 49"/>
                  <a:gd name="T1" fmla="*/ 0 h 52"/>
                  <a:gd name="T2" fmla="*/ 49 w 49"/>
                  <a:gd name="T3" fmla="*/ 15 h 52"/>
                  <a:gd name="T4" fmla="*/ 14 w 49"/>
                  <a:gd name="T5" fmla="*/ 52 h 52"/>
                  <a:gd name="T6" fmla="*/ 0 w 49"/>
                  <a:gd name="T7" fmla="*/ 38 h 52"/>
                  <a:gd name="T8" fmla="*/ 34 w 49"/>
                  <a:gd name="T9" fmla="*/ 0 h 52"/>
                  <a:gd name="T10" fmla="*/ 0 60000 65536"/>
                  <a:gd name="T11" fmla="*/ 0 60000 65536"/>
                  <a:gd name="T12" fmla="*/ 0 60000 65536"/>
                  <a:gd name="T13" fmla="*/ 0 60000 65536"/>
                  <a:gd name="T14" fmla="*/ 0 60000 65536"/>
                  <a:gd name="T15" fmla="*/ 0 w 49"/>
                  <a:gd name="T16" fmla="*/ 0 h 52"/>
                  <a:gd name="T17" fmla="*/ 49 w 49"/>
                  <a:gd name="T18" fmla="*/ 52 h 52"/>
                </a:gdLst>
                <a:ahLst/>
                <a:cxnLst>
                  <a:cxn ang="T10">
                    <a:pos x="T0" y="T1"/>
                  </a:cxn>
                  <a:cxn ang="T11">
                    <a:pos x="T2" y="T3"/>
                  </a:cxn>
                  <a:cxn ang="T12">
                    <a:pos x="T4" y="T5"/>
                  </a:cxn>
                  <a:cxn ang="T13">
                    <a:pos x="T6" y="T7"/>
                  </a:cxn>
                  <a:cxn ang="T14">
                    <a:pos x="T8" y="T9"/>
                  </a:cxn>
                </a:cxnLst>
                <a:rect l="T15" t="T16" r="T17" b="T18"/>
                <a:pathLst>
                  <a:path w="49" h="52">
                    <a:moveTo>
                      <a:pt x="34" y="0"/>
                    </a:moveTo>
                    <a:lnTo>
                      <a:pt x="49" y="15"/>
                    </a:lnTo>
                    <a:lnTo>
                      <a:pt x="14" y="52"/>
                    </a:lnTo>
                    <a:lnTo>
                      <a:pt x="0" y="38"/>
                    </a:lnTo>
                    <a:lnTo>
                      <a:pt x="34" y="0"/>
                    </a:lnTo>
                    <a:close/>
                  </a:path>
                </a:pathLst>
              </a:custGeom>
              <a:noFill/>
              <a:ln w="9525">
                <a:noFill/>
                <a:round/>
                <a:headEnd/>
                <a:tailEnd/>
              </a:ln>
            </p:spPr>
            <p:txBody>
              <a:bodyPr>
                <a:prstTxWarp prst="textNoShape">
                  <a:avLst/>
                </a:prstTxWarp>
              </a:bodyPr>
              <a:lstStyle/>
              <a:p>
                <a:endParaRPr lang="en-US"/>
              </a:p>
            </p:txBody>
          </p:sp>
          <p:sp>
            <p:nvSpPr>
              <p:cNvPr id="73044" name="Freeform 717"/>
              <p:cNvSpPr>
                <a:spLocks/>
              </p:cNvSpPr>
              <p:nvPr/>
            </p:nvSpPr>
            <p:spPr bwMode="auto">
              <a:xfrm>
                <a:off x="5194" y="2969"/>
                <a:ext cx="9" cy="9"/>
              </a:xfrm>
              <a:custGeom>
                <a:avLst/>
                <a:gdLst>
                  <a:gd name="T0" fmla="*/ 32 w 46"/>
                  <a:gd name="T1" fmla="*/ 0 h 48"/>
                  <a:gd name="T2" fmla="*/ 46 w 46"/>
                  <a:gd name="T3" fmla="*/ 14 h 48"/>
                  <a:gd name="T4" fmla="*/ 14 w 46"/>
                  <a:gd name="T5" fmla="*/ 48 h 48"/>
                  <a:gd name="T6" fmla="*/ 0 w 46"/>
                  <a:gd name="T7" fmla="*/ 35 h 48"/>
                  <a:gd name="T8" fmla="*/ 32 w 46"/>
                  <a:gd name="T9" fmla="*/ 0 h 48"/>
                  <a:gd name="T10" fmla="*/ 0 60000 65536"/>
                  <a:gd name="T11" fmla="*/ 0 60000 65536"/>
                  <a:gd name="T12" fmla="*/ 0 60000 65536"/>
                  <a:gd name="T13" fmla="*/ 0 60000 65536"/>
                  <a:gd name="T14" fmla="*/ 0 60000 65536"/>
                  <a:gd name="T15" fmla="*/ 0 w 46"/>
                  <a:gd name="T16" fmla="*/ 0 h 48"/>
                  <a:gd name="T17" fmla="*/ 46 w 46"/>
                  <a:gd name="T18" fmla="*/ 48 h 48"/>
                </a:gdLst>
                <a:ahLst/>
                <a:cxnLst>
                  <a:cxn ang="T10">
                    <a:pos x="T0" y="T1"/>
                  </a:cxn>
                  <a:cxn ang="T11">
                    <a:pos x="T2" y="T3"/>
                  </a:cxn>
                  <a:cxn ang="T12">
                    <a:pos x="T4" y="T5"/>
                  </a:cxn>
                  <a:cxn ang="T13">
                    <a:pos x="T6" y="T7"/>
                  </a:cxn>
                  <a:cxn ang="T14">
                    <a:pos x="T8" y="T9"/>
                  </a:cxn>
                </a:cxnLst>
                <a:rect l="T15" t="T16" r="T17" b="T18"/>
                <a:pathLst>
                  <a:path w="46" h="48">
                    <a:moveTo>
                      <a:pt x="32" y="0"/>
                    </a:moveTo>
                    <a:lnTo>
                      <a:pt x="46" y="14"/>
                    </a:lnTo>
                    <a:lnTo>
                      <a:pt x="14" y="48"/>
                    </a:lnTo>
                    <a:lnTo>
                      <a:pt x="0" y="35"/>
                    </a:lnTo>
                    <a:lnTo>
                      <a:pt x="32" y="0"/>
                    </a:lnTo>
                    <a:close/>
                  </a:path>
                </a:pathLst>
              </a:custGeom>
              <a:noFill/>
              <a:ln w="9525">
                <a:noFill/>
                <a:round/>
                <a:headEnd/>
                <a:tailEnd/>
              </a:ln>
            </p:spPr>
            <p:txBody>
              <a:bodyPr>
                <a:prstTxWarp prst="textNoShape">
                  <a:avLst/>
                </a:prstTxWarp>
              </a:bodyPr>
              <a:lstStyle/>
              <a:p>
                <a:endParaRPr lang="en-US"/>
              </a:p>
            </p:txBody>
          </p:sp>
          <p:sp>
            <p:nvSpPr>
              <p:cNvPr id="73045" name="Freeform 718"/>
              <p:cNvSpPr>
                <a:spLocks/>
              </p:cNvSpPr>
              <p:nvPr/>
            </p:nvSpPr>
            <p:spPr bwMode="auto">
              <a:xfrm>
                <a:off x="5188" y="2976"/>
                <a:ext cx="9" cy="10"/>
              </a:xfrm>
              <a:custGeom>
                <a:avLst/>
                <a:gdLst>
                  <a:gd name="T0" fmla="*/ 29 w 43"/>
                  <a:gd name="T1" fmla="*/ 0 h 49"/>
                  <a:gd name="T2" fmla="*/ 43 w 43"/>
                  <a:gd name="T3" fmla="*/ 13 h 49"/>
                  <a:gd name="T4" fmla="*/ 15 w 43"/>
                  <a:gd name="T5" fmla="*/ 49 h 49"/>
                  <a:gd name="T6" fmla="*/ 0 w 43"/>
                  <a:gd name="T7" fmla="*/ 34 h 49"/>
                  <a:gd name="T8" fmla="*/ 29 w 43"/>
                  <a:gd name="T9" fmla="*/ 0 h 49"/>
                  <a:gd name="T10" fmla="*/ 0 60000 65536"/>
                  <a:gd name="T11" fmla="*/ 0 60000 65536"/>
                  <a:gd name="T12" fmla="*/ 0 60000 65536"/>
                  <a:gd name="T13" fmla="*/ 0 60000 65536"/>
                  <a:gd name="T14" fmla="*/ 0 60000 65536"/>
                  <a:gd name="T15" fmla="*/ 0 w 43"/>
                  <a:gd name="T16" fmla="*/ 0 h 49"/>
                  <a:gd name="T17" fmla="*/ 43 w 43"/>
                  <a:gd name="T18" fmla="*/ 49 h 49"/>
                </a:gdLst>
                <a:ahLst/>
                <a:cxnLst>
                  <a:cxn ang="T10">
                    <a:pos x="T0" y="T1"/>
                  </a:cxn>
                  <a:cxn ang="T11">
                    <a:pos x="T2" y="T3"/>
                  </a:cxn>
                  <a:cxn ang="T12">
                    <a:pos x="T4" y="T5"/>
                  </a:cxn>
                  <a:cxn ang="T13">
                    <a:pos x="T6" y="T7"/>
                  </a:cxn>
                  <a:cxn ang="T14">
                    <a:pos x="T8" y="T9"/>
                  </a:cxn>
                </a:cxnLst>
                <a:rect l="T15" t="T16" r="T17" b="T18"/>
                <a:pathLst>
                  <a:path w="43" h="49">
                    <a:moveTo>
                      <a:pt x="29" y="0"/>
                    </a:moveTo>
                    <a:lnTo>
                      <a:pt x="43" y="13"/>
                    </a:lnTo>
                    <a:lnTo>
                      <a:pt x="15" y="49"/>
                    </a:lnTo>
                    <a:lnTo>
                      <a:pt x="0" y="34"/>
                    </a:lnTo>
                    <a:lnTo>
                      <a:pt x="29" y="0"/>
                    </a:lnTo>
                    <a:close/>
                  </a:path>
                </a:pathLst>
              </a:custGeom>
              <a:noFill/>
              <a:ln w="9525">
                <a:noFill/>
                <a:round/>
                <a:headEnd/>
                <a:tailEnd/>
              </a:ln>
            </p:spPr>
            <p:txBody>
              <a:bodyPr>
                <a:prstTxWarp prst="textNoShape">
                  <a:avLst/>
                </a:prstTxWarp>
              </a:bodyPr>
              <a:lstStyle/>
              <a:p>
                <a:endParaRPr lang="en-US"/>
              </a:p>
            </p:txBody>
          </p:sp>
          <p:sp>
            <p:nvSpPr>
              <p:cNvPr id="73046" name="Freeform 719"/>
              <p:cNvSpPr>
                <a:spLocks/>
              </p:cNvSpPr>
              <p:nvPr/>
            </p:nvSpPr>
            <p:spPr bwMode="auto">
              <a:xfrm>
                <a:off x="5182" y="2983"/>
                <a:ext cx="9" cy="9"/>
              </a:xfrm>
              <a:custGeom>
                <a:avLst/>
                <a:gdLst>
                  <a:gd name="T0" fmla="*/ 28 w 43"/>
                  <a:gd name="T1" fmla="*/ 0 h 46"/>
                  <a:gd name="T2" fmla="*/ 43 w 43"/>
                  <a:gd name="T3" fmla="*/ 15 h 46"/>
                  <a:gd name="T4" fmla="*/ 13 w 43"/>
                  <a:gd name="T5" fmla="*/ 46 h 46"/>
                  <a:gd name="T6" fmla="*/ 0 w 43"/>
                  <a:gd name="T7" fmla="*/ 32 h 46"/>
                  <a:gd name="T8" fmla="*/ 28 w 43"/>
                  <a:gd name="T9" fmla="*/ 0 h 46"/>
                  <a:gd name="T10" fmla="*/ 0 60000 65536"/>
                  <a:gd name="T11" fmla="*/ 0 60000 65536"/>
                  <a:gd name="T12" fmla="*/ 0 60000 65536"/>
                  <a:gd name="T13" fmla="*/ 0 60000 65536"/>
                  <a:gd name="T14" fmla="*/ 0 60000 65536"/>
                  <a:gd name="T15" fmla="*/ 0 w 43"/>
                  <a:gd name="T16" fmla="*/ 0 h 46"/>
                  <a:gd name="T17" fmla="*/ 43 w 43"/>
                  <a:gd name="T18" fmla="*/ 46 h 46"/>
                </a:gdLst>
                <a:ahLst/>
                <a:cxnLst>
                  <a:cxn ang="T10">
                    <a:pos x="T0" y="T1"/>
                  </a:cxn>
                  <a:cxn ang="T11">
                    <a:pos x="T2" y="T3"/>
                  </a:cxn>
                  <a:cxn ang="T12">
                    <a:pos x="T4" y="T5"/>
                  </a:cxn>
                  <a:cxn ang="T13">
                    <a:pos x="T6" y="T7"/>
                  </a:cxn>
                  <a:cxn ang="T14">
                    <a:pos x="T8" y="T9"/>
                  </a:cxn>
                </a:cxnLst>
                <a:rect l="T15" t="T16" r="T17" b="T18"/>
                <a:pathLst>
                  <a:path w="43" h="46">
                    <a:moveTo>
                      <a:pt x="28" y="0"/>
                    </a:moveTo>
                    <a:lnTo>
                      <a:pt x="43" y="15"/>
                    </a:lnTo>
                    <a:lnTo>
                      <a:pt x="13" y="46"/>
                    </a:lnTo>
                    <a:lnTo>
                      <a:pt x="0" y="32"/>
                    </a:lnTo>
                    <a:lnTo>
                      <a:pt x="28" y="0"/>
                    </a:lnTo>
                    <a:close/>
                  </a:path>
                </a:pathLst>
              </a:custGeom>
              <a:noFill/>
              <a:ln w="9525">
                <a:noFill/>
                <a:round/>
                <a:headEnd/>
                <a:tailEnd/>
              </a:ln>
            </p:spPr>
            <p:txBody>
              <a:bodyPr>
                <a:prstTxWarp prst="textNoShape">
                  <a:avLst/>
                </a:prstTxWarp>
              </a:bodyPr>
              <a:lstStyle/>
              <a:p>
                <a:endParaRPr lang="en-US"/>
              </a:p>
            </p:txBody>
          </p:sp>
          <p:sp>
            <p:nvSpPr>
              <p:cNvPr id="73047" name="Freeform 720"/>
              <p:cNvSpPr>
                <a:spLocks/>
              </p:cNvSpPr>
              <p:nvPr/>
            </p:nvSpPr>
            <p:spPr bwMode="auto">
              <a:xfrm>
                <a:off x="5177" y="2989"/>
                <a:ext cx="8" cy="9"/>
              </a:xfrm>
              <a:custGeom>
                <a:avLst/>
                <a:gdLst>
                  <a:gd name="T0" fmla="*/ 26 w 39"/>
                  <a:gd name="T1" fmla="*/ 0 h 43"/>
                  <a:gd name="T2" fmla="*/ 39 w 39"/>
                  <a:gd name="T3" fmla="*/ 14 h 43"/>
                  <a:gd name="T4" fmla="*/ 17 w 39"/>
                  <a:gd name="T5" fmla="*/ 43 h 43"/>
                  <a:gd name="T6" fmla="*/ 0 w 39"/>
                  <a:gd name="T7" fmla="*/ 28 h 43"/>
                  <a:gd name="T8" fmla="*/ 26 w 39"/>
                  <a:gd name="T9" fmla="*/ 0 h 43"/>
                  <a:gd name="T10" fmla="*/ 0 60000 65536"/>
                  <a:gd name="T11" fmla="*/ 0 60000 65536"/>
                  <a:gd name="T12" fmla="*/ 0 60000 65536"/>
                  <a:gd name="T13" fmla="*/ 0 60000 65536"/>
                  <a:gd name="T14" fmla="*/ 0 60000 65536"/>
                  <a:gd name="T15" fmla="*/ 0 w 39"/>
                  <a:gd name="T16" fmla="*/ 0 h 43"/>
                  <a:gd name="T17" fmla="*/ 39 w 39"/>
                  <a:gd name="T18" fmla="*/ 43 h 43"/>
                </a:gdLst>
                <a:ahLst/>
                <a:cxnLst>
                  <a:cxn ang="T10">
                    <a:pos x="T0" y="T1"/>
                  </a:cxn>
                  <a:cxn ang="T11">
                    <a:pos x="T2" y="T3"/>
                  </a:cxn>
                  <a:cxn ang="T12">
                    <a:pos x="T4" y="T5"/>
                  </a:cxn>
                  <a:cxn ang="T13">
                    <a:pos x="T6" y="T7"/>
                  </a:cxn>
                  <a:cxn ang="T14">
                    <a:pos x="T8" y="T9"/>
                  </a:cxn>
                </a:cxnLst>
                <a:rect l="T15" t="T16" r="T17" b="T18"/>
                <a:pathLst>
                  <a:path w="39" h="43">
                    <a:moveTo>
                      <a:pt x="26" y="0"/>
                    </a:moveTo>
                    <a:lnTo>
                      <a:pt x="39" y="14"/>
                    </a:lnTo>
                    <a:lnTo>
                      <a:pt x="17" y="43"/>
                    </a:lnTo>
                    <a:lnTo>
                      <a:pt x="0" y="28"/>
                    </a:lnTo>
                    <a:lnTo>
                      <a:pt x="26" y="0"/>
                    </a:lnTo>
                    <a:close/>
                  </a:path>
                </a:pathLst>
              </a:custGeom>
              <a:noFill/>
              <a:ln w="9525">
                <a:noFill/>
                <a:round/>
                <a:headEnd/>
                <a:tailEnd/>
              </a:ln>
            </p:spPr>
            <p:txBody>
              <a:bodyPr>
                <a:prstTxWarp prst="textNoShape">
                  <a:avLst/>
                </a:prstTxWarp>
              </a:bodyPr>
              <a:lstStyle/>
              <a:p>
                <a:endParaRPr lang="en-US"/>
              </a:p>
            </p:txBody>
          </p:sp>
          <p:sp>
            <p:nvSpPr>
              <p:cNvPr id="73048" name="Freeform 721"/>
              <p:cNvSpPr>
                <a:spLocks/>
              </p:cNvSpPr>
              <p:nvPr/>
            </p:nvSpPr>
            <p:spPr bwMode="auto">
              <a:xfrm>
                <a:off x="5173" y="2995"/>
                <a:ext cx="8" cy="8"/>
              </a:xfrm>
              <a:custGeom>
                <a:avLst/>
                <a:gdLst>
                  <a:gd name="T0" fmla="*/ 21 w 38"/>
                  <a:gd name="T1" fmla="*/ 0 h 41"/>
                  <a:gd name="T2" fmla="*/ 38 w 38"/>
                  <a:gd name="T3" fmla="*/ 15 h 41"/>
                  <a:gd name="T4" fmla="*/ 15 w 38"/>
                  <a:gd name="T5" fmla="*/ 41 h 41"/>
                  <a:gd name="T6" fmla="*/ 0 w 38"/>
                  <a:gd name="T7" fmla="*/ 26 h 41"/>
                  <a:gd name="T8" fmla="*/ 21 w 38"/>
                  <a:gd name="T9" fmla="*/ 0 h 41"/>
                  <a:gd name="T10" fmla="*/ 0 60000 65536"/>
                  <a:gd name="T11" fmla="*/ 0 60000 65536"/>
                  <a:gd name="T12" fmla="*/ 0 60000 65536"/>
                  <a:gd name="T13" fmla="*/ 0 60000 65536"/>
                  <a:gd name="T14" fmla="*/ 0 60000 65536"/>
                  <a:gd name="T15" fmla="*/ 0 w 38"/>
                  <a:gd name="T16" fmla="*/ 0 h 41"/>
                  <a:gd name="T17" fmla="*/ 38 w 38"/>
                  <a:gd name="T18" fmla="*/ 41 h 41"/>
                </a:gdLst>
                <a:ahLst/>
                <a:cxnLst>
                  <a:cxn ang="T10">
                    <a:pos x="T0" y="T1"/>
                  </a:cxn>
                  <a:cxn ang="T11">
                    <a:pos x="T2" y="T3"/>
                  </a:cxn>
                  <a:cxn ang="T12">
                    <a:pos x="T4" y="T5"/>
                  </a:cxn>
                  <a:cxn ang="T13">
                    <a:pos x="T6" y="T7"/>
                  </a:cxn>
                  <a:cxn ang="T14">
                    <a:pos x="T8" y="T9"/>
                  </a:cxn>
                </a:cxnLst>
                <a:rect l="T15" t="T16" r="T17" b="T18"/>
                <a:pathLst>
                  <a:path w="38" h="41">
                    <a:moveTo>
                      <a:pt x="21" y="0"/>
                    </a:moveTo>
                    <a:lnTo>
                      <a:pt x="38" y="15"/>
                    </a:lnTo>
                    <a:lnTo>
                      <a:pt x="15" y="41"/>
                    </a:lnTo>
                    <a:lnTo>
                      <a:pt x="0" y="26"/>
                    </a:lnTo>
                    <a:lnTo>
                      <a:pt x="21" y="0"/>
                    </a:lnTo>
                    <a:close/>
                  </a:path>
                </a:pathLst>
              </a:custGeom>
              <a:noFill/>
              <a:ln w="9525">
                <a:noFill/>
                <a:round/>
                <a:headEnd/>
                <a:tailEnd/>
              </a:ln>
            </p:spPr>
            <p:txBody>
              <a:bodyPr>
                <a:prstTxWarp prst="textNoShape">
                  <a:avLst/>
                </a:prstTxWarp>
              </a:bodyPr>
              <a:lstStyle/>
              <a:p>
                <a:endParaRPr lang="en-US"/>
              </a:p>
            </p:txBody>
          </p:sp>
          <p:sp>
            <p:nvSpPr>
              <p:cNvPr id="73049" name="Freeform 722"/>
              <p:cNvSpPr>
                <a:spLocks/>
              </p:cNvSpPr>
              <p:nvPr/>
            </p:nvSpPr>
            <p:spPr bwMode="auto">
              <a:xfrm>
                <a:off x="5169" y="3000"/>
                <a:ext cx="7" cy="7"/>
              </a:xfrm>
              <a:custGeom>
                <a:avLst/>
                <a:gdLst>
                  <a:gd name="T0" fmla="*/ 20 w 35"/>
                  <a:gd name="T1" fmla="*/ 0 h 37"/>
                  <a:gd name="T2" fmla="*/ 35 w 35"/>
                  <a:gd name="T3" fmla="*/ 15 h 37"/>
                  <a:gd name="T4" fmla="*/ 14 w 35"/>
                  <a:gd name="T5" fmla="*/ 37 h 37"/>
                  <a:gd name="T6" fmla="*/ 0 w 35"/>
                  <a:gd name="T7" fmla="*/ 24 h 37"/>
                  <a:gd name="T8" fmla="*/ 20 w 35"/>
                  <a:gd name="T9" fmla="*/ 0 h 37"/>
                  <a:gd name="T10" fmla="*/ 0 60000 65536"/>
                  <a:gd name="T11" fmla="*/ 0 60000 65536"/>
                  <a:gd name="T12" fmla="*/ 0 60000 65536"/>
                  <a:gd name="T13" fmla="*/ 0 60000 65536"/>
                  <a:gd name="T14" fmla="*/ 0 60000 65536"/>
                  <a:gd name="T15" fmla="*/ 0 w 35"/>
                  <a:gd name="T16" fmla="*/ 0 h 37"/>
                  <a:gd name="T17" fmla="*/ 35 w 35"/>
                  <a:gd name="T18" fmla="*/ 37 h 37"/>
                </a:gdLst>
                <a:ahLst/>
                <a:cxnLst>
                  <a:cxn ang="T10">
                    <a:pos x="T0" y="T1"/>
                  </a:cxn>
                  <a:cxn ang="T11">
                    <a:pos x="T2" y="T3"/>
                  </a:cxn>
                  <a:cxn ang="T12">
                    <a:pos x="T4" y="T5"/>
                  </a:cxn>
                  <a:cxn ang="T13">
                    <a:pos x="T6" y="T7"/>
                  </a:cxn>
                  <a:cxn ang="T14">
                    <a:pos x="T8" y="T9"/>
                  </a:cxn>
                </a:cxnLst>
                <a:rect l="T15" t="T16" r="T17" b="T18"/>
                <a:pathLst>
                  <a:path w="35" h="37">
                    <a:moveTo>
                      <a:pt x="20" y="0"/>
                    </a:moveTo>
                    <a:lnTo>
                      <a:pt x="35" y="15"/>
                    </a:lnTo>
                    <a:lnTo>
                      <a:pt x="14" y="37"/>
                    </a:lnTo>
                    <a:lnTo>
                      <a:pt x="0" y="24"/>
                    </a:lnTo>
                    <a:lnTo>
                      <a:pt x="20" y="0"/>
                    </a:lnTo>
                    <a:close/>
                  </a:path>
                </a:pathLst>
              </a:custGeom>
              <a:noFill/>
              <a:ln w="9525">
                <a:noFill/>
                <a:round/>
                <a:headEnd/>
                <a:tailEnd/>
              </a:ln>
            </p:spPr>
            <p:txBody>
              <a:bodyPr>
                <a:prstTxWarp prst="textNoShape">
                  <a:avLst/>
                </a:prstTxWarp>
              </a:bodyPr>
              <a:lstStyle/>
              <a:p>
                <a:endParaRPr lang="en-US"/>
              </a:p>
            </p:txBody>
          </p:sp>
          <p:sp>
            <p:nvSpPr>
              <p:cNvPr id="73050" name="Freeform 723"/>
              <p:cNvSpPr>
                <a:spLocks/>
              </p:cNvSpPr>
              <p:nvPr/>
            </p:nvSpPr>
            <p:spPr bwMode="auto">
              <a:xfrm>
                <a:off x="5166" y="3005"/>
                <a:ext cx="6" cy="6"/>
              </a:xfrm>
              <a:custGeom>
                <a:avLst/>
                <a:gdLst>
                  <a:gd name="T0" fmla="*/ 17 w 31"/>
                  <a:gd name="T1" fmla="*/ 0 h 30"/>
                  <a:gd name="T2" fmla="*/ 31 w 31"/>
                  <a:gd name="T3" fmla="*/ 13 h 30"/>
                  <a:gd name="T4" fmla="*/ 14 w 31"/>
                  <a:gd name="T5" fmla="*/ 30 h 30"/>
                  <a:gd name="T6" fmla="*/ 0 w 31"/>
                  <a:gd name="T7" fmla="*/ 19 h 30"/>
                  <a:gd name="T8" fmla="*/ 17 w 31"/>
                  <a:gd name="T9" fmla="*/ 0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17" y="0"/>
                    </a:moveTo>
                    <a:lnTo>
                      <a:pt x="31" y="13"/>
                    </a:lnTo>
                    <a:lnTo>
                      <a:pt x="14" y="30"/>
                    </a:lnTo>
                    <a:lnTo>
                      <a:pt x="0" y="19"/>
                    </a:lnTo>
                    <a:lnTo>
                      <a:pt x="17" y="0"/>
                    </a:lnTo>
                    <a:close/>
                  </a:path>
                </a:pathLst>
              </a:custGeom>
              <a:noFill/>
              <a:ln w="9525">
                <a:noFill/>
                <a:round/>
                <a:headEnd/>
                <a:tailEnd/>
              </a:ln>
            </p:spPr>
            <p:txBody>
              <a:bodyPr>
                <a:prstTxWarp prst="textNoShape">
                  <a:avLst/>
                </a:prstTxWarp>
              </a:bodyPr>
              <a:lstStyle/>
              <a:p>
                <a:endParaRPr lang="en-US"/>
              </a:p>
            </p:txBody>
          </p:sp>
          <p:sp>
            <p:nvSpPr>
              <p:cNvPr id="73051" name="Freeform 724"/>
              <p:cNvSpPr>
                <a:spLocks/>
              </p:cNvSpPr>
              <p:nvPr/>
            </p:nvSpPr>
            <p:spPr bwMode="auto">
              <a:xfrm>
                <a:off x="5163" y="3008"/>
                <a:ext cx="5" cy="6"/>
              </a:xfrm>
              <a:custGeom>
                <a:avLst/>
                <a:gdLst>
                  <a:gd name="T0" fmla="*/ 12 w 26"/>
                  <a:gd name="T1" fmla="*/ 0 h 30"/>
                  <a:gd name="T2" fmla="*/ 26 w 26"/>
                  <a:gd name="T3" fmla="*/ 11 h 30"/>
                  <a:gd name="T4" fmla="*/ 15 w 26"/>
                  <a:gd name="T5" fmla="*/ 30 h 30"/>
                  <a:gd name="T6" fmla="*/ 0 w 26"/>
                  <a:gd name="T7" fmla="*/ 15 h 30"/>
                  <a:gd name="T8" fmla="*/ 12 w 26"/>
                  <a:gd name="T9" fmla="*/ 0 h 30"/>
                  <a:gd name="T10" fmla="*/ 0 60000 65536"/>
                  <a:gd name="T11" fmla="*/ 0 60000 65536"/>
                  <a:gd name="T12" fmla="*/ 0 60000 65536"/>
                  <a:gd name="T13" fmla="*/ 0 60000 65536"/>
                  <a:gd name="T14" fmla="*/ 0 60000 65536"/>
                  <a:gd name="T15" fmla="*/ 0 w 26"/>
                  <a:gd name="T16" fmla="*/ 0 h 30"/>
                  <a:gd name="T17" fmla="*/ 26 w 26"/>
                  <a:gd name="T18" fmla="*/ 30 h 30"/>
                </a:gdLst>
                <a:ahLst/>
                <a:cxnLst>
                  <a:cxn ang="T10">
                    <a:pos x="T0" y="T1"/>
                  </a:cxn>
                  <a:cxn ang="T11">
                    <a:pos x="T2" y="T3"/>
                  </a:cxn>
                  <a:cxn ang="T12">
                    <a:pos x="T4" y="T5"/>
                  </a:cxn>
                  <a:cxn ang="T13">
                    <a:pos x="T6" y="T7"/>
                  </a:cxn>
                  <a:cxn ang="T14">
                    <a:pos x="T8" y="T9"/>
                  </a:cxn>
                </a:cxnLst>
                <a:rect l="T15" t="T16" r="T17" b="T18"/>
                <a:pathLst>
                  <a:path w="26" h="30">
                    <a:moveTo>
                      <a:pt x="12" y="0"/>
                    </a:moveTo>
                    <a:lnTo>
                      <a:pt x="26" y="11"/>
                    </a:lnTo>
                    <a:lnTo>
                      <a:pt x="15" y="30"/>
                    </a:lnTo>
                    <a:lnTo>
                      <a:pt x="0" y="15"/>
                    </a:lnTo>
                    <a:lnTo>
                      <a:pt x="12" y="0"/>
                    </a:lnTo>
                    <a:close/>
                  </a:path>
                </a:pathLst>
              </a:custGeom>
              <a:noFill/>
              <a:ln w="9525">
                <a:noFill/>
                <a:round/>
                <a:headEnd/>
                <a:tailEnd/>
              </a:ln>
            </p:spPr>
            <p:txBody>
              <a:bodyPr>
                <a:prstTxWarp prst="textNoShape">
                  <a:avLst/>
                </a:prstTxWarp>
              </a:bodyPr>
              <a:lstStyle/>
              <a:p>
                <a:endParaRPr lang="en-US"/>
              </a:p>
            </p:txBody>
          </p:sp>
          <p:sp>
            <p:nvSpPr>
              <p:cNvPr id="73052" name="Freeform 725"/>
              <p:cNvSpPr>
                <a:spLocks/>
              </p:cNvSpPr>
              <p:nvPr/>
            </p:nvSpPr>
            <p:spPr bwMode="auto">
              <a:xfrm>
                <a:off x="5161" y="3011"/>
                <a:ext cx="5" cy="6"/>
              </a:xfrm>
              <a:custGeom>
                <a:avLst/>
                <a:gdLst>
                  <a:gd name="T0" fmla="*/ 11 w 26"/>
                  <a:gd name="T1" fmla="*/ 0 h 26"/>
                  <a:gd name="T2" fmla="*/ 26 w 26"/>
                  <a:gd name="T3" fmla="*/ 15 h 26"/>
                  <a:gd name="T4" fmla="*/ 14 w 26"/>
                  <a:gd name="T5" fmla="*/ 26 h 26"/>
                  <a:gd name="T6" fmla="*/ 0 w 26"/>
                  <a:gd name="T7" fmla="*/ 11 h 26"/>
                  <a:gd name="T8" fmla="*/ 11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1" y="0"/>
                    </a:moveTo>
                    <a:lnTo>
                      <a:pt x="26" y="15"/>
                    </a:lnTo>
                    <a:lnTo>
                      <a:pt x="14" y="26"/>
                    </a:lnTo>
                    <a:lnTo>
                      <a:pt x="0" y="11"/>
                    </a:lnTo>
                    <a:lnTo>
                      <a:pt x="11" y="0"/>
                    </a:lnTo>
                    <a:close/>
                  </a:path>
                </a:pathLst>
              </a:custGeom>
              <a:noFill/>
              <a:ln w="9525">
                <a:noFill/>
                <a:round/>
                <a:headEnd/>
                <a:tailEnd/>
              </a:ln>
            </p:spPr>
            <p:txBody>
              <a:bodyPr>
                <a:prstTxWarp prst="textNoShape">
                  <a:avLst/>
                </a:prstTxWarp>
              </a:bodyPr>
              <a:lstStyle/>
              <a:p>
                <a:endParaRPr lang="en-US"/>
              </a:p>
            </p:txBody>
          </p:sp>
          <p:sp>
            <p:nvSpPr>
              <p:cNvPr id="73053" name="Freeform 726"/>
              <p:cNvSpPr>
                <a:spLocks/>
              </p:cNvSpPr>
              <p:nvPr/>
            </p:nvSpPr>
            <p:spPr bwMode="auto">
              <a:xfrm>
                <a:off x="5160" y="3014"/>
                <a:ext cx="4" cy="4"/>
              </a:xfrm>
              <a:custGeom>
                <a:avLst/>
                <a:gdLst>
                  <a:gd name="T0" fmla="*/ 6 w 20"/>
                  <a:gd name="T1" fmla="*/ 0 h 21"/>
                  <a:gd name="T2" fmla="*/ 20 w 20"/>
                  <a:gd name="T3" fmla="*/ 15 h 21"/>
                  <a:gd name="T4" fmla="*/ 14 w 20"/>
                  <a:gd name="T5" fmla="*/ 21 h 21"/>
                  <a:gd name="T6" fmla="*/ 0 w 20"/>
                  <a:gd name="T7" fmla="*/ 9 h 21"/>
                  <a:gd name="T8" fmla="*/ 6 w 20"/>
                  <a:gd name="T9" fmla="*/ 0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6" y="0"/>
                    </a:moveTo>
                    <a:lnTo>
                      <a:pt x="20" y="15"/>
                    </a:lnTo>
                    <a:lnTo>
                      <a:pt x="14" y="21"/>
                    </a:lnTo>
                    <a:lnTo>
                      <a:pt x="0" y="9"/>
                    </a:lnTo>
                    <a:lnTo>
                      <a:pt x="6" y="0"/>
                    </a:lnTo>
                    <a:close/>
                  </a:path>
                </a:pathLst>
              </a:custGeom>
              <a:noFill/>
              <a:ln w="9525">
                <a:noFill/>
                <a:round/>
                <a:headEnd/>
                <a:tailEnd/>
              </a:ln>
            </p:spPr>
            <p:txBody>
              <a:bodyPr>
                <a:prstTxWarp prst="textNoShape">
                  <a:avLst/>
                </a:prstTxWarp>
              </a:bodyPr>
              <a:lstStyle/>
              <a:p>
                <a:endParaRPr lang="en-US"/>
              </a:p>
            </p:txBody>
          </p:sp>
          <p:sp>
            <p:nvSpPr>
              <p:cNvPr id="73054" name="Freeform 727"/>
              <p:cNvSpPr>
                <a:spLocks/>
              </p:cNvSpPr>
              <p:nvPr/>
            </p:nvSpPr>
            <p:spPr bwMode="auto">
              <a:xfrm>
                <a:off x="5159" y="3015"/>
                <a:ext cx="4" cy="4"/>
              </a:xfrm>
              <a:custGeom>
                <a:avLst/>
                <a:gdLst>
                  <a:gd name="T0" fmla="*/ 3 w 17"/>
                  <a:gd name="T1" fmla="*/ 0 h 17"/>
                  <a:gd name="T2" fmla="*/ 17 w 17"/>
                  <a:gd name="T3" fmla="*/ 12 h 17"/>
                  <a:gd name="T4" fmla="*/ 17 w 17"/>
                  <a:gd name="T5" fmla="*/ 15 h 17"/>
                  <a:gd name="T6" fmla="*/ 11 w 17"/>
                  <a:gd name="T7" fmla="*/ 17 h 17"/>
                  <a:gd name="T8" fmla="*/ 9 w 17"/>
                  <a:gd name="T9" fmla="*/ 8 h 17"/>
                  <a:gd name="T10" fmla="*/ 0 w 17"/>
                  <a:gd name="T11" fmla="*/ 3 h 17"/>
                  <a:gd name="T12" fmla="*/ 3 w 17"/>
                  <a:gd name="T13" fmla="*/ 0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3" y="0"/>
                    </a:moveTo>
                    <a:lnTo>
                      <a:pt x="17" y="12"/>
                    </a:lnTo>
                    <a:lnTo>
                      <a:pt x="17" y="15"/>
                    </a:lnTo>
                    <a:lnTo>
                      <a:pt x="11" y="17"/>
                    </a:lnTo>
                    <a:lnTo>
                      <a:pt x="9" y="8"/>
                    </a:lnTo>
                    <a:lnTo>
                      <a:pt x="0" y="3"/>
                    </a:lnTo>
                    <a:lnTo>
                      <a:pt x="3" y="0"/>
                    </a:lnTo>
                    <a:close/>
                  </a:path>
                </a:pathLst>
              </a:custGeom>
              <a:noFill/>
              <a:ln w="9525">
                <a:noFill/>
                <a:round/>
                <a:headEnd/>
                <a:tailEnd/>
              </a:ln>
            </p:spPr>
            <p:txBody>
              <a:bodyPr>
                <a:prstTxWarp prst="textNoShape">
                  <a:avLst/>
                </a:prstTxWarp>
              </a:bodyPr>
              <a:lstStyle/>
              <a:p>
                <a:endParaRPr lang="en-US"/>
              </a:p>
            </p:txBody>
          </p:sp>
          <p:sp>
            <p:nvSpPr>
              <p:cNvPr id="73055" name="Freeform 728"/>
              <p:cNvSpPr>
                <a:spLocks/>
              </p:cNvSpPr>
              <p:nvPr/>
            </p:nvSpPr>
            <p:spPr bwMode="auto">
              <a:xfrm>
                <a:off x="5160" y="3015"/>
                <a:ext cx="1" cy="5"/>
              </a:xfrm>
              <a:custGeom>
                <a:avLst/>
                <a:gdLst>
                  <a:gd name="T0" fmla="*/ 0 w 5"/>
                  <a:gd name="T1" fmla="*/ 0 h 21"/>
                  <a:gd name="T2" fmla="*/ 3 w 5"/>
                  <a:gd name="T3" fmla="*/ 8 h 21"/>
                  <a:gd name="T4" fmla="*/ 5 w 5"/>
                  <a:gd name="T5" fmla="*/ 17 h 21"/>
                  <a:gd name="T6" fmla="*/ 3 w 5"/>
                  <a:gd name="T7" fmla="*/ 21 h 21"/>
                  <a:gd name="T8" fmla="*/ 0 w 5"/>
                  <a:gd name="T9" fmla="*/ 0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0" y="0"/>
                    </a:moveTo>
                    <a:lnTo>
                      <a:pt x="3" y="8"/>
                    </a:lnTo>
                    <a:lnTo>
                      <a:pt x="5" y="17"/>
                    </a:lnTo>
                    <a:lnTo>
                      <a:pt x="3" y="21"/>
                    </a:lnTo>
                    <a:lnTo>
                      <a:pt x="0" y="0"/>
                    </a:lnTo>
                    <a:close/>
                  </a:path>
                </a:pathLst>
              </a:custGeom>
              <a:noFill/>
              <a:ln w="9525">
                <a:noFill/>
                <a:round/>
                <a:headEnd/>
                <a:tailEnd/>
              </a:ln>
            </p:spPr>
            <p:txBody>
              <a:bodyPr>
                <a:prstTxWarp prst="textNoShape">
                  <a:avLst/>
                </a:prstTxWarp>
              </a:bodyPr>
              <a:lstStyle/>
              <a:p>
                <a:endParaRPr lang="en-US"/>
              </a:p>
            </p:txBody>
          </p:sp>
          <p:sp>
            <p:nvSpPr>
              <p:cNvPr id="73056" name="Freeform 729"/>
              <p:cNvSpPr>
                <a:spLocks/>
              </p:cNvSpPr>
              <p:nvPr/>
            </p:nvSpPr>
            <p:spPr bwMode="auto">
              <a:xfrm>
                <a:off x="5159" y="3015"/>
                <a:ext cx="2" cy="5"/>
              </a:xfrm>
              <a:custGeom>
                <a:avLst/>
                <a:gdLst>
                  <a:gd name="T0" fmla="*/ 8 w 11"/>
                  <a:gd name="T1" fmla="*/ 0 h 21"/>
                  <a:gd name="T2" fmla="*/ 11 w 11"/>
                  <a:gd name="T3" fmla="*/ 21 h 21"/>
                  <a:gd name="T4" fmla="*/ 5 w 11"/>
                  <a:gd name="T5" fmla="*/ 21 h 21"/>
                  <a:gd name="T6" fmla="*/ 0 w 11"/>
                  <a:gd name="T7" fmla="*/ 0 h 21"/>
                  <a:gd name="T8" fmla="*/ 8 w 11"/>
                  <a:gd name="T9" fmla="*/ 0 h 21"/>
                  <a:gd name="T10" fmla="*/ 0 60000 65536"/>
                  <a:gd name="T11" fmla="*/ 0 60000 65536"/>
                  <a:gd name="T12" fmla="*/ 0 60000 65536"/>
                  <a:gd name="T13" fmla="*/ 0 60000 65536"/>
                  <a:gd name="T14" fmla="*/ 0 60000 65536"/>
                  <a:gd name="T15" fmla="*/ 0 w 11"/>
                  <a:gd name="T16" fmla="*/ 0 h 21"/>
                  <a:gd name="T17" fmla="*/ 11 w 11"/>
                  <a:gd name="T18" fmla="*/ 21 h 21"/>
                </a:gdLst>
                <a:ahLst/>
                <a:cxnLst>
                  <a:cxn ang="T10">
                    <a:pos x="T0" y="T1"/>
                  </a:cxn>
                  <a:cxn ang="T11">
                    <a:pos x="T2" y="T3"/>
                  </a:cxn>
                  <a:cxn ang="T12">
                    <a:pos x="T4" y="T5"/>
                  </a:cxn>
                  <a:cxn ang="T13">
                    <a:pos x="T6" y="T7"/>
                  </a:cxn>
                  <a:cxn ang="T14">
                    <a:pos x="T8" y="T9"/>
                  </a:cxn>
                </a:cxnLst>
                <a:rect l="T15" t="T16" r="T17" b="T18"/>
                <a:pathLst>
                  <a:path w="11" h="21">
                    <a:moveTo>
                      <a:pt x="8" y="0"/>
                    </a:moveTo>
                    <a:lnTo>
                      <a:pt x="11" y="21"/>
                    </a:lnTo>
                    <a:lnTo>
                      <a:pt x="5" y="21"/>
                    </a:lnTo>
                    <a:lnTo>
                      <a:pt x="0" y="0"/>
                    </a:lnTo>
                    <a:lnTo>
                      <a:pt x="8" y="0"/>
                    </a:lnTo>
                    <a:close/>
                  </a:path>
                </a:pathLst>
              </a:custGeom>
              <a:noFill/>
              <a:ln w="9525">
                <a:noFill/>
                <a:round/>
                <a:headEnd/>
                <a:tailEnd/>
              </a:ln>
            </p:spPr>
            <p:txBody>
              <a:bodyPr>
                <a:prstTxWarp prst="textNoShape">
                  <a:avLst/>
                </a:prstTxWarp>
              </a:bodyPr>
              <a:lstStyle/>
              <a:p>
                <a:endParaRPr lang="en-US"/>
              </a:p>
            </p:txBody>
          </p:sp>
          <p:sp>
            <p:nvSpPr>
              <p:cNvPr id="73057" name="Freeform 730"/>
              <p:cNvSpPr>
                <a:spLocks/>
              </p:cNvSpPr>
              <p:nvPr/>
            </p:nvSpPr>
            <p:spPr bwMode="auto">
              <a:xfrm>
                <a:off x="5157" y="3015"/>
                <a:ext cx="3" cy="5"/>
              </a:xfrm>
              <a:custGeom>
                <a:avLst/>
                <a:gdLst>
                  <a:gd name="T0" fmla="*/ 9 w 14"/>
                  <a:gd name="T1" fmla="*/ 0 h 23"/>
                  <a:gd name="T2" fmla="*/ 14 w 14"/>
                  <a:gd name="T3" fmla="*/ 21 h 23"/>
                  <a:gd name="T4" fmla="*/ 2 w 14"/>
                  <a:gd name="T5" fmla="*/ 23 h 23"/>
                  <a:gd name="T6" fmla="*/ 0 w 14"/>
                  <a:gd name="T7" fmla="*/ 3 h 23"/>
                  <a:gd name="T8" fmla="*/ 9 w 14"/>
                  <a:gd name="T9" fmla="*/ 0 h 23"/>
                  <a:gd name="T10" fmla="*/ 0 60000 65536"/>
                  <a:gd name="T11" fmla="*/ 0 60000 65536"/>
                  <a:gd name="T12" fmla="*/ 0 60000 65536"/>
                  <a:gd name="T13" fmla="*/ 0 60000 65536"/>
                  <a:gd name="T14" fmla="*/ 0 60000 65536"/>
                  <a:gd name="T15" fmla="*/ 0 w 14"/>
                  <a:gd name="T16" fmla="*/ 0 h 23"/>
                  <a:gd name="T17" fmla="*/ 14 w 14"/>
                  <a:gd name="T18" fmla="*/ 23 h 23"/>
                </a:gdLst>
                <a:ahLst/>
                <a:cxnLst>
                  <a:cxn ang="T10">
                    <a:pos x="T0" y="T1"/>
                  </a:cxn>
                  <a:cxn ang="T11">
                    <a:pos x="T2" y="T3"/>
                  </a:cxn>
                  <a:cxn ang="T12">
                    <a:pos x="T4" y="T5"/>
                  </a:cxn>
                  <a:cxn ang="T13">
                    <a:pos x="T6" y="T7"/>
                  </a:cxn>
                  <a:cxn ang="T14">
                    <a:pos x="T8" y="T9"/>
                  </a:cxn>
                </a:cxnLst>
                <a:rect l="T15" t="T16" r="T17" b="T18"/>
                <a:pathLst>
                  <a:path w="14" h="23">
                    <a:moveTo>
                      <a:pt x="9" y="0"/>
                    </a:moveTo>
                    <a:lnTo>
                      <a:pt x="14" y="21"/>
                    </a:lnTo>
                    <a:lnTo>
                      <a:pt x="2" y="23"/>
                    </a:lnTo>
                    <a:lnTo>
                      <a:pt x="0" y="3"/>
                    </a:lnTo>
                    <a:lnTo>
                      <a:pt x="9" y="0"/>
                    </a:lnTo>
                    <a:close/>
                  </a:path>
                </a:pathLst>
              </a:custGeom>
              <a:noFill/>
              <a:ln w="9525">
                <a:noFill/>
                <a:round/>
                <a:headEnd/>
                <a:tailEnd/>
              </a:ln>
            </p:spPr>
            <p:txBody>
              <a:bodyPr>
                <a:prstTxWarp prst="textNoShape">
                  <a:avLst/>
                </a:prstTxWarp>
              </a:bodyPr>
              <a:lstStyle/>
              <a:p>
                <a:endParaRPr lang="en-US"/>
              </a:p>
            </p:txBody>
          </p:sp>
          <p:sp>
            <p:nvSpPr>
              <p:cNvPr id="73058" name="Freeform 731"/>
              <p:cNvSpPr>
                <a:spLocks/>
              </p:cNvSpPr>
              <p:nvPr/>
            </p:nvSpPr>
            <p:spPr bwMode="auto">
              <a:xfrm>
                <a:off x="5154" y="3016"/>
                <a:ext cx="3" cy="4"/>
              </a:xfrm>
              <a:custGeom>
                <a:avLst/>
                <a:gdLst>
                  <a:gd name="T0" fmla="*/ 15 w 17"/>
                  <a:gd name="T1" fmla="*/ 0 h 20"/>
                  <a:gd name="T2" fmla="*/ 17 w 17"/>
                  <a:gd name="T3" fmla="*/ 20 h 20"/>
                  <a:gd name="T4" fmla="*/ 3 w 17"/>
                  <a:gd name="T5" fmla="*/ 20 h 20"/>
                  <a:gd name="T6" fmla="*/ 0 w 17"/>
                  <a:gd name="T7" fmla="*/ 0 h 20"/>
                  <a:gd name="T8" fmla="*/ 15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15" y="0"/>
                    </a:moveTo>
                    <a:lnTo>
                      <a:pt x="17" y="20"/>
                    </a:lnTo>
                    <a:lnTo>
                      <a:pt x="3" y="20"/>
                    </a:lnTo>
                    <a:lnTo>
                      <a:pt x="0" y="0"/>
                    </a:lnTo>
                    <a:lnTo>
                      <a:pt x="15" y="0"/>
                    </a:lnTo>
                    <a:close/>
                  </a:path>
                </a:pathLst>
              </a:custGeom>
              <a:noFill/>
              <a:ln w="9525">
                <a:noFill/>
                <a:round/>
                <a:headEnd/>
                <a:tailEnd/>
              </a:ln>
            </p:spPr>
            <p:txBody>
              <a:bodyPr>
                <a:prstTxWarp prst="textNoShape">
                  <a:avLst/>
                </a:prstTxWarp>
              </a:bodyPr>
              <a:lstStyle/>
              <a:p>
                <a:endParaRPr lang="en-US"/>
              </a:p>
            </p:txBody>
          </p:sp>
          <p:sp>
            <p:nvSpPr>
              <p:cNvPr id="73059" name="Freeform 732"/>
              <p:cNvSpPr>
                <a:spLocks/>
              </p:cNvSpPr>
              <p:nvPr/>
            </p:nvSpPr>
            <p:spPr bwMode="auto">
              <a:xfrm>
                <a:off x="5151" y="3016"/>
                <a:ext cx="4" cy="5"/>
              </a:xfrm>
              <a:custGeom>
                <a:avLst/>
                <a:gdLst>
                  <a:gd name="T0" fmla="*/ 17 w 20"/>
                  <a:gd name="T1" fmla="*/ 0 h 23"/>
                  <a:gd name="T2" fmla="*/ 20 w 20"/>
                  <a:gd name="T3" fmla="*/ 20 h 23"/>
                  <a:gd name="T4" fmla="*/ 3 w 20"/>
                  <a:gd name="T5" fmla="*/ 23 h 23"/>
                  <a:gd name="T6" fmla="*/ 0 w 20"/>
                  <a:gd name="T7" fmla="*/ 3 h 23"/>
                  <a:gd name="T8" fmla="*/ 17 w 20"/>
                  <a:gd name="T9" fmla="*/ 0 h 23"/>
                  <a:gd name="T10" fmla="*/ 0 60000 65536"/>
                  <a:gd name="T11" fmla="*/ 0 60000 65536"/>
                  <a:gd name="T12" fmla="*/ 0 60000 65536"/>
                  <a:gd name="T13" fmla="*/ 0 60000 65536"/>
                  <a:gd name="T14" fmla="*/ 0 60000 65536"/>
                  <a:gd name="T15" fmla="*/ 0 w 20"/>
                  <a:gd name="T16" fmla="*/ 0 h 23"/>
                  <a:gd name="T17" fmla="*/ 20 w 20"/>
                  <a:gd name="T18" fmla="*/ 23 h 23"/>
                </a:gdLst>
                <a:ahLst/>
                <a:cxnLst>
                  <a:cxn ang="T10">
                    <a:pos x="T0" y="T1"/>
                  </a:cxn>
                  <a:cxn ang="T11">
                    <a:pos x="T2" y="T3"/>
                  </a:cxn>
                  <a:cxn ang="T12">
                    <a:pos x="T4" y="T5"/>
                  </a:cxn>
                  <a:cxn ang="T13">
                    <a:pos x="T6" y="T7"/>
                  </a:cxn>
                  <a:cxn ang="T14">
                    <a:pos x="T8" y="T9"/>
                  </a:cxn>
                </a:cxnLst>
                <a:rect l="T15" t="T16" r="T17" b="T18"/>
                <a:pathLst>
                  <a:path w="20" h="23">
                    <a:moveTo>
                      <a:pt x="17" y="0"/>
                    </a:moveTo>
                    <a:lnTo>
                      <a:pt x="20" y="20"/>
                    </a:lnTo>
                    <a:lnTo>
                      <a:pt x="3" y="23"/>
                    </a:lnTo>
                    <a:lnTo>
                      <a:pt x="0" y="3"/>
                    </a:lnTo>
                    <a:lnTo>
                      <a:pt x="17" y="0"/>
                    </a:lnTo>
                    <a:close/>
                  </a:path>
                </a:pathLst>
              </a:custGeom>
              <a:noFill/>
              <a:ln w="9525">
                <a:noFill/>
                <a:round/>
                <a:headEnd/>
                <a:tailEnd/>
              </a:ln>
            </p:spPr>
            <p:txBody>
              <a:bodyPr>
                <a:prstTxWarp prst="textNoShape">
                  <a:avLst/>
                </a:prstTxWarp>
              </a:bodyPr>
              <a:lstStyle/>
              <a:p>
                <a:endParaRPr lang="en-US"/>
              </a:p>
            </p:txBody>
          </p:sp>
          <p:sp>
            <p:nvSpPr>
              <p:cNvPr id="73060" name="Freeform 733"/>
              <p:cNvSpPr>
                <a:spLocks/>
              </p:cNvSpPr>
              <p:nvPr/>
            </p:nvSpPr>
            <p:spPr bwMode="auto">
              <a:xfrm>
                <a:off x="5147" y="3017"/>
                <a:ext cx="4" cy="4"/>
              </a:xfrm>
              <a:custGeom>
                <a:avLst/>
                <a:gdLst>
                  <a:gd name="T0" fmla="*/ 17 w 20"/>
                  <a:gd name="T1" fmla="*/ 0 h 23"/>
                  <a:gd name="T2" fmla="*/ 20 w 20"/>
                  <a:gd name="T3" fmla="*/ 20 h 23"/>
                  <a:gd name="T4" fmla="*/ 0 w 20"/>
                  <a:gd name="T5" fmla="*/ 23 h 23"/>
                  <a:gd name="T6" fmla="*/ 0 w 20"/>
                  <a:gd name="T7" fmla="*/ 2 h 23"/>
                  <a:gd name="T8" fmla="*/ 17 w 20"/>
                  <a:gd name="T9" fmla="*/ 0 h 23"/>
                  <a:gd name="T10" fmla="*/ 0 60000 65536"/>
                  <a:gd name="T11" fmla="*/ 0 60000 65536"/>
                  <a:gd name="T12" fmla="*/ 0 60000 65536"/>
                  <a:gd name="T13" fmla="*/ 0 60000 65536"/>
                  <a:gd name="T14" fmla="*/ 0 60000 65536"/>
                  <a:gd name="T15" fmla="*/ 0 w 20"/>
                  <a:gd name="T16" fmla="*/ 0 h 23"/>
                  <a:gd name="T17" fmla="*/ 20 w 20"/>
                  <a:gd name="T18" fmla="*/ 23 h 23"/>
                </a:gdLst>
                <a:ahLst/>
                <a:cxnLst>
                  <a:cxn ang="T10">
                    <a:pos x="T0" y="T1"/>
                  </a:cxn>
                  <a:cxn ang="T11">
                    <a:pos x="T2" y="T3"/>
                  </a:cxn>
                  <a:cxn ang="T12">
                    <a:pos x="T4" y="T5"/>
                  </a:cxn>
                  <a:cxn ang="T13">
                    <a:pos x="T6" y="T7"/>
                  </a:cxn>
                  <a:cxn ang="T14">
                    <a:pos x="T8" y="T9"/>
                  </a:cxn>
                </a:cxnLst>
                <a:rect l="T15" t="T16" r="T17" b="T18"/>
                <a:pathLst>
                  <a:path w="20" h="23">
                    <a:moveTo>
                      <a:pt x="17" y="0"/>
                    </a:moveTo>
                    <a:lnTo>
                      <a:pt x="20" y="20"/>
                    </a:lnTo>
                    <a:lnTo>
                      <a:pt x="0" y="23"/>
                    </a:lnTo>
                    <a:lnTo>
                      <a:pt x="0" y="2"/>
                    </a:lnTo>
                    <a:lnTo>
                      <a:pt x="17" y="0"/>
                    </a:lnTo>
                    <a:close/>
                  </a:path>
                </a:pathLst>
              </a:custGeom>
              <a:noFill/>
              <a:ln w="9525">
                <a:noFill/>
                <a:round/>
                <a:headEnd/>
                <a:tailEnd/>
              </a:ln>
            </p:spPr>
            <p:txBody>
              <a:bodyPr>
                <a:prstTxWarp prst="textNoShape">
                  <a:avLst/>
                </a:prstTxWarp>
              </a:bodyPr>
              <a:lstStyle/>
              <a:p>
                <a:endParaRPr lang="en-US"/>
              </a:p>
            </p:txBody>
          </p:sp>
          <p:sp>
            <p:nvSpPr>
              <p:cNvPr id="73061" name="Freeform 734"/>
              <p:cNvSpPr>
                <a:spLocks/>
              </p:cNvSpPr>
              <p:nvPr/>
            </p:nvSpPr>
            <p:spPr bwMode="auto">
              <a:xfrm>
                <a:off x="5142" y="3017"/>
                <a:ext cx="5" cy="5"/>
              </a:xfrm>
              <a:custGeom>
                <a:avLst/>
                <a:gdLst>
                  <a:gd name="T0" fmla="*/ 24 w 24"/>
                  <a:gd name="T1" fmla="*/ 0 h 24"/>
                  <a:gd name="T2" fmla="*/ 24 w 24"/>
                  <a:gd name="T3" fmla="*/ 21 h 24"/>
                  <a:gd name="T4" fmla="*/ 0 w 24"/>
                  <a:gd name="T5" fmla="*/ 24 h 24"/>
                  <a:gd name="T6" fmla="*/ 0 w 24"/>
                  <a:gd name="T7" fmla="*/ 4 h 24"/>
                  <a:gd name="T8" fmla="*/ 24 w 24"/>
                  <a:gd name="T9" fmla="*/ 0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24" y="0"/>
                    </a:moveTo>
                    <a:lnTo>
                      <a:pt x="24" y="21"/>
                    </a:lnTo>
                    <a:lnTo>
                      <a:pt x="0" y="24"/>
                    </a:lnTo>
                    <a:lnTo>
                      <a:pt x="0" y="4"/>
                    </a:lnTo>
                    <a:lnTo>
                      <a:pt x="24" y="0"/>
                    </a:lnTo>
                    <a:close/>
                  </a:path>
                </a:pathLst>
              </a:custGeom>
              <a:noFill/>
              <a:ln w="9525">
                <a:noFill/>
                <a:round/>
                <a:headEnd/>
                <a:tailEnd/>
              </a:ln>
            </p:spPr>
            <p:txBody>
              <a:bodyPr>
                <a:prstTxWarp prst="textNoShape">
                  <a:avLst/>
                </a:prstTxWarp>
              </a:bodyPr>
              <a:lstStyle/>
              <a:p>
                <a:endParaRPr lang="en-US"/>
              </a:p>
            </p:txBody>
          </p:sp>
          <p:sp>
            <p:nvSpPr>
              <p:cNvPr id="73062" name="Freeform 735"/>
              <p:cNvSpPr>
                <a:spLocks/>
              </p:cNvSpPr>
              <p:nvPr/>
            </p:nvSpPr>
            <p:spPr bwMode="auto">
              <a:xfrm>
                <a:off x="5137" y="3018"/>
                <a:ext cx="5" cy="4"/>
              </a:xfrm>
              <a:custGeom>
                <a:avLst/>
                <a:gdLst>
                  <a:gd name="T0" fmla="*/ 25 w 25"/>
                  <a:gd name="T1" fmla="*/ 0 h 22"/>
                  <a:gd name="T2" fmla="*/ 25 w 25"/>
                  <a:gd name="T3" fmla="*/ 20 h 22"/>
                  <a:gd name="T4" fmla="*/ 2 w 25"/>
                  <a:gd name="T5" fmla="*/ 22 h 22"/>
                  <a:gd name="T6" fmla="*/ 0 w 25"/>
                  <a:gd name="T7" fmla="*/ 3 h 22"/>
                  <a:gd name="T8" fmla="*/ 25 w 25"/>
                  <a:gd name="T9" fmla="*/ 0 h 22"/>
                  <a:gd name="T10" fmla="*/ 0 60000 65536"/>
                  <a:gd name="T11" fmla="*/ 0 60000 65536"/>
                  <a:gd name="T12" fmla="*/ 0 60000 65536"/>
                  <a:gd name="T13" fmla="*/ 0 60000 65536"/>
                  <a:gd name="T14" fmla="*/ 0 60000 65536"/>
                  <a:gd name="T15" fmla="*/ 0 w 25"/>
                  <a:gd name="T16" fmla="*/ 0 h 22"/>
                  <a:gd name="T17" fmla="*/ 25 w 25"/>
                  <a:gd name="T18" fmla="*/ 22 h 22"/>
                </a:gdLst>
                <a:ahLst/>
                <a:cxnLst>
                  <a:cxn ang="T10">
                    <a:pos x="T0" y="T1"/>
                  </a:cxn>
                  <a:cxn ang="T11">
                    <a:pos x="T2" y="T3"/>
                  </a:cxn>
                  <a:cxn ang="T12">
                    <a:pos x="T4" y="T5"/>
                  </a:cxn>
                  <a:cxn ang="T13">
                    <a:pos x="T6" y="T7"/>
                  </a:cxn>
                  <a:cxn ang="T14">
                    <a:pos x="T8" y="T9"/>
                  </a:cxn>
                </a:cxnLst>
                <a:rect l="T15" t="T16" r="T17" b="T18"/>
                <a:pathLst>
                  <a:path w="25" h="22">
                    <a:moveTo>
                      <a:pt x="25" y="0"/>
                    </a:moveTo>
                    <a:lnTo>
                      <a:pt x="25" y="20"/>
                    </a:lnTo>
                    <a:lnTo>
                      <a:pt x="2" y="22"/>
                    </a:lnTo>
                    <a:lnTo>
                      <a:pt x="0" y="3"/>
                    </a:lnTo>
                    <a:lnTo>
                      <a:pt x="25" y="0"/>
                    </a:lnTo>
                    <a:close/>
                  </a:path>
                </a:pathLst>
              </a:custGeom>
              <a:noFill/>
              <a:ln w="9525">
                <a:noFill/>
                <a:round/>
                <a:headEnd/>
                <a:tailEnd/>
              </a:ln>
            </p:spPr>
            <p:txBody>
              <a:bodyPr>
                <a:prstTxWarp prst="textNoShape">
                  <a:avLst/>
                </a:prstTxWarp>
              </a:bodyPr>
              <a:lstStyle/>
              <a:p>
                <a:endParaRPr lang="en-US"/>
              </a:p>
            </p:txBody>
          </p:sp>
          <p:sp>
            <p:nvSpPr>
              <p:cNvPr id="73063" name="Freeform 736"/>
              <p:cNvSpPr>
                <a:spLocks/>
              </p:cNvSpPr>
              <p:nvPr/>
            </p:nvSpPr>
            <p:spPr bwMode="auto">
              <a:xfrm>
                <a:off x="5132" y="3018"/>
                <a:ext cx="6" cy="5"/>
              </a:xfrm>
              <a:custGeom>
                <a:avLst/>
                <a:gdLst>
                  <a:gd name="T0" fmla="*/ 26 w 28"/>
                  <a:gd name="T1" fmla="*/ 0 h 23"/>
                  <a:gd name="T2" fmla="*/ 28 w 28"/>
                  <a:gd name="T3" fmla="*/ 19 h 23"/>
                  <a:gd name="T4" fmla="*/ 0 w 28"/>
                  <a:gd name="T5" fmla="*/ 23 h 23"/>
                  <a:gd name="T6" fmla="*/ 0 w 28"/>
                  <a:gd name="T7" fmla="*/ 2 h 23"/>
                  <a:gd name="T8" fmla="*/ 26 w 28"/>
                  <a:gd name="T9" fmla="*/ 0 h 23"/>
                  <a:gd name="T10" fmla="*/ 0 60000 65536"/>
                  <a:gd name="T11" fmla="*/ 0 60000 65536"/>
                  <a:gd name="T12" fmla="*/ 0 60000 65536"/>
                  <a:gd name="T13" fmla="*/ 0 60000 65536"/>
                  <a:gd name="T14" fmla="*/ 0 60000 65536"/>
                  <a:gd name="T15" fmla="*/ 0 w 28"/>
                  <a:gd name="T16" fmla="*/ 0 h 23"/>
                  <a:gd name="T17" fmla="*/ 28 w 28"/>
                  <a:gd name="T18" fmla="*/ 23 h 23"/>
                </a:gdLst>
                <a:ahLst/>
                <a:cxnLst>
                  <a:cxn ang="T10">
                    <a:pos x="T0" y="T1"/>
                  </a:cxn>
                  <a:cxn ang="T11">
                    <a:pos x="T2" y="T3"/>
                  </a:cxn>
                  <a:cxn ang="T12">
                    <a:pos x="T4" y="T5"/>
                  </a:cxn>
                  <a:cxn ang="T13">
                    <a:pos x="T6" y="T7"/>
                  </a:cxn>
                  <a:cxn ang="T14">
                    <a:pos x="T8" y="T9"/>
                  </a:cxn>
                </a:cxnLst>
                <a:rect l="T15" t="T16" r="T17" b="T18"/>
                <a:pathLst>
                  <a:path w="28" h="23">
                    <a:moveTo>
                      <a:pt x="26" y="0"/>
                    </a:moveTo>
                    <a:lnTo>
                      <a:pt x="28" y="19"/>
                    </a:lnTo>
                    <a:lnTo>
                      <a:pt x="0" y="23"/>
                    </a:lnTo>
                    <a:lnTo>
                      <a:pt x="0" y="2"/>
                    </a:lnTo>
                    <a:lnTo>
                      <a:pt x="26" y="0"/>
                    </a:lnTo>
                    <a:close/>
                  </a:path>
                </a:pathLst>
              </a:custGeom>
              <a:noFill/>
              <a:ln w="9525">
                <a:noFill/>
                <a:round/>
                <a:headEnd/>
                <a:tailEnd/>
              </a:ln>
            </p:spPr>
            <p:txBody>
              <a:bodyPr>
                <a:prstTxWarp prst="textNoShape">
                  <a:avLst/>
                </a:prstTxWarp>
              </a:bodyPr>
              <a:lstStyle/>
              <a:p>
                <a:endParaRPr lang="en-US"/>
              </a:p>
            </p:txBody>
          </p:sp>
          <p:sp>
            <p:nvSpPr>
              <p:cNvPr id="73064" name="Rectangle 737"/>
              <p:cNvSpPr>
                <a:spLocks noChangeArrowheads="1"/>
              </p:cNvSpPr>
              <p:nvPr/>
            </p:nvSpPr>
            <p:spPr bwMode="auto">
              <a:xfrm>
                <a:off x="5126" y="3019"/>
                <a:ext cx="6" cy="4"/>
              </a:xfrm>
              <a:prstGeom prst="rect">
                <a:avLst/>
              </a:prstGeom>
              <a:noFill/>
              <a:ln w="9525">
                <a:noFill/>
                <a:miter lim="800000"/>
                <a:headEnd/>
                <a:tailEnd/>
              </a:ln>
            </p:spPr>
            <p:txBody>
              <a:bodyPr>
                <a:prstTxWarp prst="textNoShape">
                  <a:avLst/>
                </a:prstTxWarp>
              </a:bodyPr>
              <a:lstStyle/>
              <a:p>
                <a:endParaRPr lang="en-US"/>
              </a:p>
            </p:txBody>
          </p:sp>
          <p:sp>
            <p:nvSpPr>
              <p:cNvPr id="73065" name="Freeform 738"/>
              <p:cNvSpPr>
                <a:spLocks/>
              </p:cNvSpPr>
              <p:nvPr/>
            </p:nvSpPr>
            <p:spPr bwMode="auto">
              <a:xfrm>
                <a:off x="5114" y="3019"/>
                <a:ext cx="12" cy="4"/>
              </a:xfrm>
              <a:custGeom>
                <a:avLst/>
                <a:gdLst>
                  <a:gd name="T0" fmla="*/ 63 w 63"/>
                  <a:gd name="T1" fmla="*/ 0 h 21"/>
                  <a:gd name="T2" fmla="*/ 63 w 63"/>
                  <a:gd name="T3" fmla="*/ 21 h 21"/>
                  <a:gd name="T4" fmla="*/ 0 w 63"/>
                  <a:gd name="T5" fmla="*/ 21 h 21"/>
                  <a:gd name="T6" fmla="*/ 0 w 63"/>
                  <a:gd name="T7" fmla="*/ 4 h 21"/>
                  <a:gd name="T8" fmla="*/ 63 w 63"/>
                  <a:gd name="T9" fmla="*/ 0 h 21"/>
                  <a:gd name="T10" fmla="*/ 0 60000 65536"/>
                  <a:gd name="T11" fmla="*/ 0 60000 65536"/>
                  <a:gd name="T12" fmla="*/ 0 60000 65536"/>
                  <a:gd name="T13" fmla="*/ 0 60000 65536"/>
                  <a:gd name="T14" fmla="*/ 0 60000 65536"/>
                  <a:gd name="T15" fmla="*/ 0 w 63"/>
                  <a:gd name="T16" fmla="*/ 0 h 21"/>
                  <a:gd name="T17" fmla="*/ 63 w 63"/>
                  <a:gd name="T18" fmla="*/ 21 h 21"/>
                </a:gdLst>
                <a:ahLst/>
                <a:cxnLst>
                  <a:cxn ang="T10">
                    <a:pos x="T0" y="T1"/>
                  </a:cxn>
                  <a:cxn ang="T11">
                    <a:pos x="T2" y="T3"/>
                  </a:cxn>
                  <a:cxn ang="T12">
                    <a:pos x="T4" y="T5"/>
                  </a:cxn>
                  <a:cxn ang="T13">
                    <a:pos x="T6" y="T7"/>
                  </a:cxn>
                  <a:cxn ang="T14">
                    <a:pos x="T8" y="T9"/>
                  </a:cxn>
                </a:cxnLst>
                <a:rect l="T15" t="T16" r="T17" b="T18"/>
                <a:pathLst>
                  <a:path w="63" h="21">
                    <a:moveTo>
                      <a:pt x="63" y="0"/>
                    </a:moveTo>
                    <a:lnTo>
                      <a:pt x="63" y="21"/>
                    </a:lnTo>
                    <a:lnTo>
                      <a:pt x="0" y="21"/>
                    </a:lnTo>
                    <a:lnTo>
                      <a:pt x="0" y="4"/>
                    </a:lnTo>
                    <a:lnTo>
                      <a:pt x="63" y="0"/>
                    </a:lnTo>
                    <a:close/>
                  </a:path>
                </a:pathLst>
              </a:custGeom>
              <a:noFill/>
              <a:ln w="9525">
                <a:noFill/>
                <a:round/>
                <a:headEnd/>
                <a:tailEnd/>
              </a:ln>
            </p:spPr>
            <p:txBody>
              <a:bodyPr>
                <a:prstTxWarp prst="textNoShape">
                  <a:avLst/>
                </a:prstTxWarp>
              </a:bodyPr>
              <a:lstStyle/>
              <a:p>
                <a:endParaRPr lang="en-US"/>
              </a:p>
            </p:txBody>
          </p:sp>
          <p:sp>
            <p:nvSpPr>
              <p:cNvPr id="73066" name="Freeform 739"/>
              <p:cNvSpPr>
                <a:spLocks/>
              </p:cNvSpPr>
              <p:nvPr/>
            </p:nvSpPr>
            <p:spPr bwMode="auto">
              <a:xfrm>
                <a:off x="5100" y="3019"/>
                <a:ext cx="14" cy="4"/>
              </a:xfrm>
              <a:custGeom>
                <a:avLst/>
                <a:gdLst>
                  <a:gd name="T0" fmla="*/ 66 w 66"/>
                  <a:gd name="T1" fmla="*/ 4 h 21"/>
                  <a:gd name="T2" fmla="*/ 66 w 66"/>
                  <a:gd name="T3" fmla="*/ 21 h 21"/>
                  <a:gd name="T4" fmla="*/ 0 w 66"/>
                  <a:gd name="T5" fmla="*/ 21 h 21"/>
                  <a:gd name="T6" fmla="*/ 0 w 66"/>
                  <a:gd name="T7" fmla="*/ 0 h 21"/>
                  <a:gd name="T8" fmla="*/ 66 w 66"/>
                  <a:gd name="T9" fmla="*/ 4 h 21"/>
                  <a:gd name="T10" fmla="*/ 0 60000 65536"/>
                  <a:gd name="T11" fmla="*/ 0 60000 65536"/>
                  <a:gd name="T12" fmla="*/ 0 60000 65536"/>
                  <a:gd name="T13" fmla="*/ 0 60000 65536"/>
                  <a:gd name="T14" fmla="*/ 0 60000 65536"/>
                  <a:gd name="T15" fmla="*/ 0 w 66"/>
                  <a:gd name="T16" fmla="*/ 0 h 21"/>
                  <a:gd name="T17" fmla="*/ 66 w 66"/>
                  <a:gd name="T18" fmla="*/ 21 h 21"/>
                </a:gdLst>
                <a:ahLst/>
                <a:cxnLst>
                  <a:cxn ang="T10">
                    <a:pos x="T0" y="T1"/>
                  </a:cxn>
                  <a:cxn ang="T11">
                    <a:pos x="T2" y="T3"/>
                  </a:cxn>
                  <a:cxn ang="T12">
                    <a:pos x="T4" y="T5"/>
                  </a:cxn>
                  <a:cxn ang="T13">
                    <a:pos x="T6" y="T7"/>
                  </a:cxn>
                  <a:cxn ang="T14">
                    <a:pos x="T8" y="T9"/>
                  </a:cxn>
                </a:cxnLst>
                <a:rect l="T15" t="T16" r="T17" b="T18"/>
                <a:pathLst>
                  <a:path w="66" h="21">
                    <a:moveTo>
                      <a:pt x="66" y="4"/>
                    </a:moveTo>
                    <a:lnTo>
                      <a:pt x="66" y="21"/>
                    </a:lnTo>
                    <a:lnTo>
                      <a:pt x="0" y="21"/>
                    </a:lnTo>
                    <a:lnTo>
                      <a:pt x="0" y="0"/>
                    </a:lnTo>
                    <a:lnTo>
                      <a:pt x="66" y="4"/>
                    </a:lnTo>
                    <a:close/>
                  </a:path>
                </a:pathLst>
              </a:custGeom>
              <a:noFill/>
              <a:ln w="9525">
                <a:noFill/>
                <a:round/>
                <a:headEnd/>
                <a:tailEnd/>
              </a:ln>
            </p:spPr>
            <p:txBody>
              <a:bodyPr>
                <a:prstTxWarp prst="textNoShape">
                  <a:avLst/>
                </a:prstTxWarp>
              </a:bodyPr>
              <a:lstStyle/>
              <a:p>
                <a:endParaRPr lang="en-US"/>
              </a:p>
            </p:txBody>
          </p:sp>
          <p:sp>
            <p:nvSpPr>
              <p:cNvPr id="73067" name="Freeform 740"/>
              <p:cNvSpPr>
                <a:spLocks/>
              </p:cNvSpPr>
              <p:nvPr/>
            </p:nvSpPr>
            <p:spPr bwMode="auto">
              <a:xfrm>
                <a:off x="5087" y="3017"/>
                <a:ext cx="13" cy="6"/>
              </a:xfrm>
              <a:custGeom>
                <a:avLst/>
                <a:gdLst>
                  <a:gd name="T0" fmla="*/ 69 w 69"/>
                  <a:gd name="T1" fmla="*/ 9 h 30"/>
                  <a:gd name="T2" fmla="*/ 69 w 69"/>
                  <a:gd name="T3" fmla="*/ 30 h 30"/>
                  <a:gd name="T4" fmla="*/ 0 w 69"/>
                  <a:gd name="T5" fmla="*/ 21 h 30"/>
                  <a:gd name="T6" fmla="*/ 3 w 69"/>
                  <a:gd name="T7" fmla="*/ 0 h 30"/>
                  <a:gd name="T8" fmla="*/ 69 w 69"/>
                  <a:gd name="T9" fmla="*/ 9 h 30"/>
                  <a:gd name="T10" fmla="*/ 0 60000 65536"/>
                  <a:gd name="T11" fmla="*/ 0 60000 65536"/>
                  <a:gd name="T12" fmla="*/ 0 60000 65536"/>
                  <a:gd name="T13" fmla="*/ 0 60000 65536"/>
                  <a:gd name="T14" fmla="*/ 0 60000 65536"/>
                  <a:gd name="T15" fmla="*/ 0 w 69"/>
                  <a:gd name="T16" fmla="*/ 0 h 30"/>
                  <a:gd name="T17" fmla="*/ 69 w 69"/>
                  <a:gd name="T18" fmla="*/ 30 h 30"/>
                </a:gdLst>
                <a:ahLst/>
                <a:cxnLst>
                  <a:cxn ang="T10">
                    <a:pos x="T0" y="T1"/>
                  </a:cxn>
                  <a:cxn ang="T11">
                    <a:pos x="T2" y="T3"/>
                  </a:cxn>
                  <a:cxn ang="T12">
                    <a:pos x="T4" y="T5"/>
                  </a:cxn>
                  <a:cxn ang="T13">
                    <a:pos x="T6" y="T7"/>
                  </a:cxn>
                  <a:cxn ang="T14">
                    <a:pos x="T8" y="T9"/>
                  </a:cxn>
                </a:cxnLst>
                <a:rect l="T15" t="T16" r="T17" b="T18"/>
                <a:pathLst>
                  <a:path w="69" h="30">
                    <a:moveTo>
                      <a:pt x="69" y="9"/>
                    </a:moveTo>
                    <a:lnTo>
                      <a:pt x="69" y="30"/>
                    </a:lnTo>
                    <a:lnTo>
                      <a:pt x="0" y="21"/>
                    </a:lnTo>
                    <a:lnTo>
                      <a:pt x="3" y="0"/>
                    </a:lnTo>
                    <a:lnTo>
                      <a:pt x="69" y="9"/>
                    </a:lnTo>
                    <a:close/>
                  </a:path>
                </a:pathLst>
              </a:custGeom>
              <a:noFill/>
              <a:ln w="9525">
                <a:noFill/>
                <a:round/>
                <a:headEnd/>
                <a:tailEnd/>
              </a:ln>
            </p:spPr>
            <p:txBody>
              <a:bodyPr>
                <a:prstTxWarp prst="textNoShape">
                  <a:avLst/>
                </a:prstTxWarp>
              </a:bodyPr>
              <a:lstStyle/>
              <a:p>
                <a:endParaRPr lang="en-US"/>
              </a:p>
            </p:txBody>
          </p:sp>
          <p:sp>
            <p:nvSpPr>
              <p:cNvPr id="73068" name="Freeform 741"/>
              <p:cNvSpPr>
                <a:spLocks/>
              </p:cNvSpPr>
              <p:nvPr/>
            </p:nvSpPr>
            <p:spPr bwMode="auto">
              <a:xfrm>
                <a:off x="5080" y="3016"/>
                <a:ext cx="7" cy="5"/>
              </a:xfrm>
              <a:custGeom>
                <a:avLst/>
                <a:gdLst>
                  <a:gd name="T0" fmla="*/ 38 w 38"/>
                  <a:gd name="T1" fmla="*/ 5 h 26"/>
                  <a:gd name="T2" fmla="*/ 35 w 38"/>
                  <a:gd name="T3" fmla="*/ 26 h 26"/>
                  <a:gd name="T4" fmla="*/ 0 w 38"/>
                  <a:gd name="T5" fmla="*/ 20 h 26"/>
                  <a:gd name="T6" fmla="*/ 7 w 38"/>
                  <a:gd name="T7" fmla="*/ 0 h 26"/>
                  <a:gd name="T8" fmla="*/ 38 w 38"/>
                  <a:gd name="T9" fmla="*/ 5 h 26"/>
                  <a:gd name="T10" fmla="*/ 0 60000 65536"/>
                  <a:gd name="T11" fmla="*/ 0 60000 65536"/>
                  <a:gd name="T12" fmla="*/ 0 60000 65536"/>
                  <a:gd name="T13" fmla="*/ 0 60000 65536"/>
                  <a:gd name="T14" fmla="*/ 0 60000 65536"/>
                  <a:gd name="T15" fmla="*/ 0 w 38"/>
                  <a:gd name="T16" fmla="*/ 0 h 26"/>
                  <a:gd name="T17" fmla="*/ 38 w 38"/>
                  <a:gd name="T18" fmla="*/ 26 h 26"/>
                </a:gdLst>
                <a:ahLst/>
                <a:cxnLst>
                  <a:cxn ang="T10">
                    <a:pos x="T0" y="T1"/>
                  </a:cxn>
                  <a:cxn ang="T11">
                    <a:pos x="T2" y="T3"/>
                  </a:cxn>
                  <a:cxn ang="T12">
                    <a:pos x="T4" y="T5"/>
                  </a:cxn>
                  <a:cxn ang="T13">
                    <a:pos x="T6" y="T7"/>
                  </a:cxn>
                  <a:cxn ang="T14">
                    <a:pos x="T8" y="T9"/>
                  </a:cxn>
                </a:cxnLst>
                <a:rect l="T15" t="T16" r="T17" b="T18"/>
                <a:pathLst>
                  <a:path w="38" h="26">
                    <a:moveTo>
                      <a:pt x="38" y="5"/>
                    </a:moveTo>
                    <a:lnTo>
                      <a:pt x="35" y="26"/>
                    </a:lnTo>
                    <a:lnTo>
                      <a:pt x="0" y="20"/>
                    </a:lnTo>
                    <a:lnTo>
                      <a:pt x="7" y="0"/>
                    </a:lnTo>
                    <a:lnTo>
                      <a:pt x="38" y="5"/>
                    </a:lnTo>
                    <a:close/>
                  </a:path>
                </a:pathLst>
              </a:custGeom>
              <a:noFill/>
              <a:ln w="9525">
                <a:noFill/>
                <a:round/>
                <a:headEnd/>
                <a:tailEnd/>
              </a:ln>
            </p:spPr>
            <p:txBody>
              <a:bodyPr>
                <a:prstTxWarp prst="textNoShape">
                  <a:avLst/>
                </a:prstTxWarp>
              </a:bodyPr>
              <a:lstStyle/>
              <a:p>
                <a:endParaRPr lang="en-US"/>
              </a:p>
            </p:txBody>
          </p:sp>
          <p:sp>
            <p:nvSpPr>
              <p:cNvPr id="73069" name="Freeform 742"/>
              <p:cNvSpPr>
                <a:spLocks/>
              </p:cNvSpPr>
              <p:nvPr/>
            </p:nvSpPr>
            <p:spPr bwMode="auto">
              <a:xfrm>
                <a:off x="5073" y="3014"/>
                <a:ext cx="8" cy="6"/>
              </a:xfrm>
              <a:custGeom>
                <a:avLst/>
                <a:gdLst>
                  <a:gd name="T0" fmla="*/ 38 w 38"/>
                  <a:gd name="T1" fmla="*/ 8 h 28"/>
                  <a:gd name="T2" fmla="*/ 31 w 38"/>
                  <a:gd name="T3" fmla="*/ 28 h 28"/>
                  <a:gd name="T4" fmla="*/ 0 w 38"/>
                  <a:gd name="T5" fmla="*/ 20 h 28"/>
                  <a:gd name="T6" fmla="*/ 6 w 38"/>
                  <a:gd name="T7" fmla="*/ 0 h 28"/>
                  <a:gd name="T8" fmla="*/ 38 w 38"/>
                  <a:gd name="T9" fmla="*/ 8 h 28"/>
                  <a:gd name="T10" fmla="*/ 0 60000 65536"/>
                  <a:gd name="T11" fmla="*/ 0 60000 65536"/>
                  <a:gd name="T12" fmla="*/ 0 60000 65536"/>
                  <a:gd name="T13" fmla="*/ 0 60000 65536"/>
                  <a:gd name="T14" fmla="*/ 0 60000 65536"/>
                  <a:gd name="T15" fmla="*/ 0 w 38"/>
                  <a:gd name="T16" fmla="*/ 0 h 28"/>
                  <a:gd name="T17" fmla="*/ 38 w 38"/>
                  <a:gd name="T18" fmla="*/ 28 h 28"/>
                </a:gdLst>
                <a:ahLst/>
                <a:cxnLst>
                  <a:cxn ang="T10">
                    <a:pos x="T0" y="T1"/>
                  </a:cxn>
                  <a:cxn ang="T11">
                    <a:pos x="T2" y="T3"/>
                  </a:cxn>
                  <a:cxn ang="T12">
                    <a:pos x="T4" y="T5"/>
                  </a:cxn>
                  <a:cxn ang="T13">
                    <a:pos x="T6" y="T7"/>
                  </a:cxn>
                  <a:cxn ang="T14">
                    <a:pos x="T8" y="T9"/>
                  </a:cxn>
                </a:cxnLst>
                <a:rect l="T15" t="T16" r="T17" b="T18"/>
                <a:pathLst>
                  <a:path w="38" h="28">
                    <a:moveTo>
                      <a:pt x="38" y="8"/>
                    </a:moveTo>
                    <a:lnTo>
                      <a:pt x="31" y="28"/>
                    </a:lnTo>
                    <a:lnTo>
                      <a:pt x="0" y="20"/>
                    </a:lnTo>
                    <a:lnTo>
                      <a:pt x="6" y="0"/>
                    </a:lnTo>
                    <a:lnTo>
                      <a:pt x="38" y="8"/>
                    </a:lnTo>
                    <a:close/>
                  </a:path>
                </a:pathLst>
              </a:custGeom>
              <a:noFill/>
              <a:ln w="9525">
                <a:noFill/>
                <a:round/>
                <a:headEnd/>
                <a:tailEnd/>
              </a:ln>
            </p:spPr>
            <p:txBody>
              <a:bodyPr>
                <a:prstTxWarp prst="textNoShape">
                  <a:avLst/>
                </a:prstTxWarp>
              </a:bodyPr>
              <a:lstStyle/>
              <a:p>
                <a:endParaRPr lang="en-US"/>
              </a:p>
            </p:txBody>
          </p:sp>
          <p:sp>
            <p:nvSpPr>
              <p:cNvPr id="73070" name="Freeform 743"/>
              <p:cNvSpPr>
                <a:spLocks/>
              </p:cNvSpPr>
              <p:nvPr/>
            </p:nvSpPr>
            <p:spPr bwMode="auto">
              <a:xfrm>
                <a:off x="5066" y="3013"/>
                <a:ext cx="9" cy="5"/>
              </a:xfrm>
              <a:custGeom>
                <a:avLst/>
                <a:gdLst>
                  <a:gd name="T0" fmla="*/ 41 w 41"/>
                  <a:gd name="T1" fmla="*/ 9 h 29"/>
                  <a:gd name="T2" fmla="*/ 35 w 41"/>
                  <a:gd name="T3" fmla="*/ 29 h 29"/>
                  <a:gd name="T4" fmla="*/ 0 w 41"/>
                  <a:gd name="T5" fmla="*/ 17 h 29"/>
                  <a:gd name="T6" fmla="*/ 9 w 41"/>
                  <a:gd name="T7" fmla="*/ 0 h 29"/>
                  <a:gd name="T8" fmla="*/ 41 w 41"/>
                  <a:gd name="T9" fmla="*/ 9 h 29"/>
                  <a:gd name="T10" fmla="*/ 0 60000 65536"/>
                  <a:gd name="T11" fmla="*/ 0 60000 65536"/>
                  <a:gd name="T12" fmla="*/ 0 60000 65536"/>
                  <a:gd name="T13" fmla="*/ 0 60000 65536"/>
                  <a:gd name="T14" fmla="*/ 0 60000 65536"/>
                  <a:gd name="T15" fmla="*/ 0 w 41"/>
                  <a:gd name="T16" fmla="*/ 0 h 29"/>
                  <a:gd name="T17" fmla="*/ 41 w 41"/>
                  <a:gd name="T18" fmla="*/ 29 h 29"/>
                </a:gdLst>
                <a:ahLst/>
                <a:cxnLst>
                  <a:cxn ang="T10">
                    <a:pos x="T0" y="T1"/>
                  </a:cxn>
                  <a:cxn ang="T11">
                    <a:pos x="T2" y="T3"/>
                  </a:cxn>
                  <a:cxn ang="T12">
                    <a:pos x="T4" y="T5"/>
                  </a:cxn>
                  <a:cxn ang="T13">
                    <a:pos x="T6" y="T7"/>
                  </a:cxn>
                  <a:cxn ang="T14">
                    <a:pos x="T8" y="T9"/>
                  </a:cxn>
                </a:cxnLst>
                <a:rect l="T15" t="T16" r="T17" b="T18"/>
                <a:pathLst>
                  <a:path w="41" h="29">
                    <a:moveTo>
                      <a:pt x="41" y="9"/>
                    </a:moveTo>
                    <a:lnTo>
                      <a:pt x="35" y="29"/>
                    </a:lnTo>
                    <a:lnTo>
                      <a:pt x="0" y="17"/>
                    </a:lnTo>
                    <a:lnTo>
                      <a:pt x="9" y="0"/>
                    </a:lnTo>
                    <a:lnTo>
                      <a:pt x="41" y="9"/>
                    </a:lnTo>
                    <a:close/>
                  </a:path>
                </a:pathLst>
              </a:custGeom>
              <a:noFill/>
              <a:ln w="9525">
                <a:noFill/>
                <a:round/>
                <a:headEnd/>
                <a:tailEnd/>
              </a:ln>
            </p:spPr>
            <p:txBody>
              <a:bodyPr>
                <a:prstTxWarp prst="textNoShape">
                  <a:avLst/>
                </a:prstTxWarp>
              </a:bodyPr>
              <a:lstStyle/>
              <a:p>
                <a:endParaRPr lang="en-US"/>
              </a:p>
            </p:txBody>
          </p:sp>
          <p:sp>
            <p:nvSpPr>
              <p:cNvPr id="73071" name="Freeform 744"/>
              <p:cNvSpPr>
                <a:spLocks/>
              </p:cNvSpPr>
              <p:nvPr/>
            </p:nvSpPr>
            <p:spPr bwMode="auto">
              <a:xfrm>
                <a:off x="5060" y="3010"/>
                <a:ext cx="8" cy="6"/>
              </a:xfrm>
              <a:custGeom>
                <a:avLst/>
                <a:gdLst>
                  <a:gd name="T0" fmla="*/ 41 w 41"/>
                  <a:gd name="T1" fmla="*/ 12 h 29"/>
                  <a:gd name="T2" fmla="*/ 32 w 41"/>
                  <a:gd name="T3" fmla="*/ 29 h 29"/>
                  <a:gd name="T4" fmla="*/ 0 w 41"/>
                  <a:gd name="T5" fmla="*/ 17 h 29"/>
                  <a:gd name="T6" fmla="*/ 9 w 41"/>
                  <a:gd name="T7" fmla="*/ 0 h 29"/>
                  <a:gd name="T8" fmla="*/ 41 w 41"/>
                  <a:gd name="T9" fmla="*/ 12 h 29"/>
                  <a:gd name="T10" fmla="*/ 0 60000 65536"/>
                  <a:gd name="T11" fmla="*/ 0 60000 65536"/>
                  <a:gd name="T12" fmla="*/ 0 60000 65536"/>
                  <a:gd name="T13" fmla="*/ 0 60000 65536"/>
                  <a:gd name="T14" fmla="*/ 0 60000 65536"/>
                  <a:gd name="T15" fmla="*/ 0 w 41"/>
                  <a:gd name="T16" fmla="*/ 0 h 29"/>
                  <a:gd name="T17" fmla="*/ 41 w 41"/>
                  <a:gd name="T18" fmla="*/ 29 h 29"/>
                </a:gdLst>
                <a:ahLst/>
                <a:cxnLst>
                  <a:cxn ang="T10">
                    <a:pos x="T0" y="T1"/>
                  </a:cxn>
                  <a:cxn ang="T11">
                    <a:pos x="T2" y="T3"/>
                  </a:cxn>
                  <a:cxn ang="T12">
                    <a:pos x="T4" y="T5"/>
                  </a:cxn>
                  <a:cxn ang="T13">
                    <a:pos x="T6" y="T7"/>
                  </a:cxn>
                  <a:cxn ang="T14">
                    <a:pos x="T8" y="T9"/>
                  </a:cxn>
                </a:cxnLst>
                <a:rect l="T15" t="T16" r="T17" b="T18"/>
                <a:pathLst>
                  <a:path w="41" h="29">
                    <a:moveTo>
                      <a:pt x="41" y="12"/>
                    </a:moveTo>
                    <a:lnTo>
                      <a:pt x="32" y="29"/>
                    </a:lnTo>
                    <a:lnTo>
                      <a:pt x="0" y="17"/>
                    </a:lnTo>
                    <a:lnTo>
                      <a:pt x="9" y="0"/>
                    </a:lnTo>
                    <a:lnTo>
                      <a:pt x="41" y="12"/>
                    </a:lnTo>
                    <a:close/>
                  </a:path>
                </a:pathLst>
              </a:custGeom>
              <a:noFill/>
              <a:ln w="9525">
                <a:noFill/>
                <a:round/>
                <a:headEnd/>
                <a:tailEnd/>
              </a:ln>
            </p:spPr>
            <p:txBody>
              <a:bodyPr>
                <a:prstTxWarp prst="textNoShape">
                  <a:avLst/>
                </a:prstTxWarp>
              </a:bodyPr>
              <a:lstStyle/>
              <a:p>
                <a:endParaRPr lang="en-US"/>
              </a:p>
            </p:txBody>
          </p:sp>
          <p:sp>
            <p:nvSpPr>
              <p:cNvPr id="73072" name="Freeform 745"/>
              <p:cNvSpPr>
                <a:spLocks/>
              </p:cNvSpPr>
              <p:nvPr/>
            </p:nvSpPr>
            <p:spPr bwMode="auto">
              <a:xfrm>
                <a:off x="5054" y="3007"/>
                <a:ext cx="8" cy="7"/>
              </a:xfrm>
              <a:custGeom>
                <a:avLst/>
                <a:gdLst>
                  <a:gd name="T0" fmla="*/ 40 w 40"/>
                  <a:gd name="T1" fmla="*/ 15 h 32"/>
                  <a:gd name="T2" fmla="*/ 31 w 40"/>
                  <a:gd name="T3" fmla="*/ 32 h 32"/>
                  <a:gd name="T4" fmla="*/ 3 w 40"/>
                  <a:gd name="T5" fmla="*/ 17 h 32"/>
                  <a:gd name="T6" fmla="*/ 0 w 40"/>
                  <a:gd name="T7" fmla="*/ 17 h 32"/>
                  <a:gd name="T8" fmla="*/ 11 w 40"/>
                  <a:gd name="T9" fmla="*/ 0 h 32"/>
                  <a:gd name="T10" fmla="*/ 40 w 40"/>
                  <a:gd name="T11" fmla="*/ 15 h 32"/>
                  <a:gd name="T12" fmla="*/ 0 60000 65536"/>
                  <a:gd name="T13" fmla="*/ 0 60000 65536"/>
                  <a:gd name="T14" fmla="*/ 0 60000 65536"/>
                  <a:gd name="T15" fmla="*/ 0 60000 65536"/>
                  <a:gd name="T16" fmla="*/ 0 60000 65536"/>
                  <a:gd name="T17" fmla="*/ 0 60000 65536"/>
                  <a:gd name="T18" fmla="*/ 0 w 40"/>
                  <a:gd name="T19" fmla="*/ 0 h 32"/>
                  <a:gd name="T20" fmla="*/ 40 w 4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0" h="32">
                    <a:moveTo>
                      <a:pt x="40" y="15"/>
                    </a:moveTo>
                    <a:lnTo>
                      <a:pt x="31" y="32"/>
                    </a:lnTo>
                    <a:lnTo>
                      <a:pt x="3" y="17"/>
                    </a:lnTo>
                    <a:lnTo>
                      <a:pt x="0" y="17"/>
                    </a:lnTo>
                    <a:lnTo>
                      <a:pt x="11" y="0"/>
                    </a:lnTo>
                    <a:lnTo>
                      <a:pt x="40" y="15"/>
                    </a:lnTo>
                    <a:close/>
                  </a:path>
                </a:pathLst>
              </a:custGeom>
              <a:noFill/>
              <a:ln w="9525">
                <a:noFill/>
                <a:round/>
                <a:headEnd/>
                <a:tailEnd/>
              </a:ln>
            </p:spPr>
            <p:txBody>
              <a:bodyPr>
                <a:prstTxWarp prst="textNoShape">
                  <a:avLst/>
                </a:prstTxWarp>
              </a:bodyPr>
              <a:lstStyle/>
              <a:p>
                <a:endParaRPr lang="en-US"/>
              </a:p>
            </p:txBody>
          </p:sp>
          <p:sp>
            <p:nvSpPr>
              <p:cNvPr id="73073" name="Freeform 746"/>
              <p:cNvSpPr>
                <a:spLocks/>
              </p:cNvSpPr>
              <p:nvPr/>
            </p:nvSpPr>
            <p:spPr bwMode="auto">
              <a:xfrm>
                <a:off x="5048" y="3005"/>
                <a:ext cx="8" cy="6"/>
              </a:xfrm>
              <a:custGeom>
                <a:avLst/>
                <a:gdLst>
                  <a:gd name="T0" fmla="*/ 40 w 40"/>
                  <a:gd name="T1" fmla="*/ 13 h 30"/>
                  <a:gd name="T2" fmla="*/ 29 w 40"/>
                  <a:gd name="T3" fmla="*/ 30 h 30"/>
                  <a:gd name="T4" fmla="*/ 3 w 40"/>
                  <a:gd name="T5" fmla="*/ 17 h 30"/>
                  <a:gd name="T6" fmla="*/ 0 w 40"/>
                  <a:gd name="T7" fmla="*/ 13 h 30"/>
                  <a:gd name="T8" fmla="*/ 12 w 40"/>
                  <a:gd name="T9" fmla="*/ 0 h 30"/>
                  <a:gd name="T10" fmla="*/ 40 w 40"/>
                  <a:gd name="T11" fmla="*/ 13 h 30"/>
                  <a:gd name="T12" fmla="*/ 0 60000 65536"/>
                  <a:gd name="T13" fmla="*/ 0 60000 65536"/>
                  <a:gd name="T14" fmla="*/ 0 60000 65536"/>
                  <a:gd name="T15" fmla="*/ 0 60000 65536"/>
                  <a:gd name="T16" fmla="*/ 0 60000 65536"/>
                  <a:gd name="T17" fmla="*/ 0 60000 65536"/>
                  <a:gd name="T18" fmla="*/ 0 w 40"/>
                  <a:gd name="T19" fmla="*/ 0 h 30"/>
                  <a:gd name="T20" fmla="*/ 40 w 40"/>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40" h="30">
                    <a:moveTo>
                      <a:pt x="40" y="13"/>
                    </a:moveTo>
                    <a:lnTo>
                      <a:pt x="29" y="30"/>
                    </a:lnTo>
                    <a:lnTo>
                      <a:pt x="3" y="17"/>
                    </a:lnTo>
                    <a:lnTo>
                      <a:pt x="0" y="13"/>
                    </a:lnTo>
                    <a:lnTo>
                      <a:pt x="12" y="0"/>
                    </a:lnTo>
                    <a:lnTo>
                      <a:pt x="40" y="13"/>
                    </a:lnTo>
                    <a:close/>
                  </a:path>
                </a:pathLst>
              </a:custGeom>
              <a:noFill/>
              <a:ln w="9525">
                <a:noFill/>
                <a:round/>
                <a:headEnd/>
                <a:tailEnd/>
              </a:ln>
            </p:spPr>
            <p:txBody>
              <a:bodyPr>
                <a:prstTxWarp prst="textNoShape">
                  <a:avLst/>
                </a:prstTxWarp>
              </a:bodyPr>
              <a:lstStyle/>
              <a:p>
                <a:endParaRPr lang="en-US"/>
              </a:p>
            </p:txBody>
          </p:sp>
          <p:sp>
            <p:nvSpPr>
              <p:cNvPr id="73074" name="Freeform 747"/>
              <p:cNvSpPr>
                <a:spLocks/>
              </p:cNvSpPr>
              <p:nvPr/>
            </p:nvSpPr>
            <p:spPr bwMode="auto">
              <a:xfrm>
                <a:off x="5043" y="3000"/>
                <a:ext cx="7" cy="7"/>
              </a:xfrm>
              <a:custGeom>
                <a:avLst/>
                <a:gdLst>
                  <a:gd name="T0" fmla="*/ 38 w 38"/>
                  <a:gd name="T1" fmla="*/ 21 h 34"/>
                  <a:gd name="T2" fmla="*/ 26 w 38"/>
                  <a:gd name="T3" fmla="*/ 34 h 34"/>
                  <a:gd name="T4" fmla="*/ 0 w 38"/>
                  <a:gd name="T5" fmla="*/ 17 h 34"/>
                  <a:gd name="T6" fmla="*/ 15 w 38"/>
                  <a:gd name="T7" fmla="*/ 0 h 34"/>
                  <a:gd name="T8" fmla="*/ 38 w 38"/>
                  <a:gd name="T9" fmla="*/ 21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38" y="21"/>
                    </a:moveTo>
                    <a:lnTo>
                      <a:pt x="26" y="34"/>
                    </a:lnTo>
                    <a:lnTo>
                      <a:pt x="0" y="17"/>
                    </a:lnTo>
                    <a:lnTo>
                      <a:pt x="15" y="0"/>
                    </a:lnTo>
                    <a:lnTo>
                      <a:pt x="38" y="21"/>
                    </a:lnTo>
                    <a:close/>
                  </a:path>
                </a:pathLst>
              </a:custGeom>
              <a:noFill/>
              <a:ln w="9525">
                <a:noFill/>
                <a:round/>
                <a:headEnd/>
                <a:tailEnd/>
              </a:ln>
            </p:spPr>
            <p:txBody>
              <a:bodyPr>
                <a:prstTxWarp prst="textNoShape">
                  <a:avLst/>
                </a:prstTxWarp>
              </a:bodyPr>
              <a:lstStyle/>
              <a:p>
                <a:endParaRPr lang="en-US"/>
              </a:p>
            </p:txBody>
          </p:sp>
          <p:sp>
            <p:nvSpPr>
              <p:cNvPr id="73075" name="Freeform 748"/>
              <p:cNvSpPr>
                <a:spLocks/>
              </p:cNvSpPr>
              <p:nvPr/>
            </p:nvSpPr>
            <p:spPr bwMode="auto">
              <a:xfrm>
                <a:off x="5038" y="2996"/>
                <a:ext cx="8" cy="8"/>
              </a:xfrm>
              <a:custGeom>
                <a:avLst/>
                <a:gdLst>
                  <a:gd name="T0" fmla="*/ 41 w 41"/>
                  <a:gd name="T1" fmla="*/ 20 h 37"/>
                  <a:gd name="T2" fmla="*/ 26 w 41"/>
                  <a:gd name="T3" fmla="*/ 37 h 37"/>
                  <a:gd name="T4" fmla="*/ 3 w 41"/>
                  <a:gd name="T5" fmla="*/ 15 h 37"/>
                  <a:gd name="T6" fmla="*/ 0 w 41"/>
                  <a:gd name="T7" fmla="*/ 15 h 37"/>
                  <a:gd name="T8" fmla="*/ 17 w 41"/>
                  <a:gd name="T9" fmla="*/ 0 h 37"/>
                  <a:gd name="T10" fmla="*/ 41 w 41"/>
                  <a:gd name="T11" fmla="*/ 20 h 37"/>
                  <a:gd name="T12" fmla="*/ 0 60000 65536"/>
                  <a:gd name="T13" fmla="*/ 0 60000 65536"/>
                  <a:gd name="T14" fmla="*/ 0 60000 65536"/>
                  <a:gd name="T15" fmla="*/ 0 60000 65536"/>
                  <a:gd name="T16" fmla="*/ 0 60000 65536"/>
                  <a:gd name="T17" fmla="*/ 0 60000 65536"/>
                  <a:gd name="T18" fmla="*/ 0 w 41"/>
                  <a:gd name="T19" fmla="*/ 0 h 37"/>
                  <a:gd name="T20" fmla="*/ 41 w 41"/>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1" h="37">
                    <a:moveTo>
                      <a:pt x="41" y="20"/>
                    </a:moveTo>
                    <a:lnTo>
                      <a:pt x="26" y="37"/>
                    </a:lnTo>
                    <a:lnTo>
                      <a:pt x="3" y="15"/>
                    </a:lnTo>
                    <a:lnTo>
                      <a:pt x="0" y="15"/>
                    </a:lnTo>
                    <a:lnTo>
                      <a:pt x="17" y="0"/>
                    </a:lnTo>
                    <a:lnTo>
                      <a:pt x="41" y="20"/>
                    </a:lnTo>
                    <a:close/>
                  </a:path>
                </a:pathLst>
              </a:custGeom>
              <a:noFill/>
              <a:ln w="9525">
                <a:noFill/>
                <a:round/>
                <a:headEnd/>
                <a:tailEnd/>
              </a:ln>
            </p:spPr>
            <p:txBody>
              <a:bodyPr>
                <a:prstTxWarp prst="textNoShape">
                  <a:avLst/>
                </a:prstTxWarp>
              </a:bodyPr>
              <a:lstStyle/>
              <a:p>
                <a:endParaRPr lang="en-US"/>
              </a:p>
            </p:txBody>
          </p:sp>
          <p:sp>
            <p:nvSpPr>
              <p:cNvPr id="73076" name="Freeform 749"/>
              <p:cNvSpPr>
                <a:spLocks/>
              </p:cNvSpPr>
              <p:nvPr/>
            </p:nvSpPr>
            <p:spPr bwMode="auto">
              <a:xfrm>
                <a:off x="5034" y="2992"/>
                <a:ext cx="7" cy="7"/>
              </a:xfrm>
              <a:custGeom>
                <a:avLst/>
                <a:gdLst>
                  <a:gd name="T0" fmla="*/ 37 w 37"/>
                  <a:gd name="T1" fmla="*/ 23 h 38"/>
                  <a:gd name="T2" fmla="*/ 20 w 37"/>
                  <a:gd name="T3" fmla="*/ 38 h 38"/>
                  <a:gd name="T4" fmla="*/ 0 w 37"/>
                  <a:gd name="T5" fmla="*/ 14 h 38"/>
                  <a:gd name="T6" fmla="*/ 0 w 37"/>
                  <a:gd name="T7" fmla="*/ 12 h 38"/>
                  <a:gd name="T8" fmla="*/ 14 w 37"/>
                  <a:gd name="T9" fmla="*/ 0 h 38"/>
                  <a:gd name="T10" fmla="*/ 37 w 37"/>
                  <a:gd name="T11" fmla="*/ 23 h 38"/>
                  <a:gd name="T12" fmla="*/ 0 60000 65536"/>
                  <a:gd name="T13" fmla="*/ 0 60000 65536"/>
                  <a:gd name="T14" fmla="*/ 0 60000 65536"/>
                  <a:gd name="T15" fmla="*/ 0 60000 65536"/>
                  <a:gd name="T16" fmla="*/ 0 60000 65536"/>
                  <a:gd name="T17" fmla="*/ 0 60000 65536"/>
                  <a:gd name="T18" fmla="*/ 0 w 37"/>
                  <a:gd name="T19" fmla="*/ 0 h 38"/>
                  <a:gd name="T20" fmla="*/ 37 w 3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7" h="38">
                    <a:moveTo>
                      <a:pt x="37" y="23"/>
                    </a:moveTo>
                    <a:lnTo>
                      <a:pt x="20" y="38"/>
                    </a:lnTo>
                    <a:lnTo>
                      <a:pt x="0" y="14"/>
                    </a:lnTo>
                    <a:lnTo>
                      <a:pt x="0" y="12"/>
                    </a:lnTo>
                    <a:lnTo>
                      <a:pt x="14" y="0"/>
                    </a:lnTo>
                    <a:lnTo>
                      <a:pt x="37" y="23"/>
                    </a:lnTo>
                    <a:close/>
                  </a:path>
                </a:pathLst>
              </a:custGeom>
              <a:noFill/>
              <a:ln w="9525">
                <a:noFill/>
                <a:round/>
                <a:headEnd/>
                <a:tailEnd/>
              </a:ln>
            </p:spPr>
            <p:txBody>
              <a:bodyPr>
                <a:prstTxWarp prst="textNoShape">
                  <a:avLst/>
                </a:prstTxWarp>
              </a:bodyPr>
              <a:lstStyle/>
              <a:p>
                <a:endParaRPr lang="en-US"/>
              </a:p>
            </p:txBody>
          </p:sp>
          <p:sp>
            <p:nvSpPr>
              <p:cNvPr id="73077" name="Freeform 750"/>
              <p:cNvSpPr>
                <a:spLocks/>
              </p:cNvSpPr>
              <p:nvPr/>
            </p:nvSpPr>
            <p:spPr bwMode="auto">
              <a:xfrm>
                <a:off x="5029" y="2987"/>
                <a:ext cx="7" cy="7"/>
              </a:xfrm>
              <a:custGeom>
                <a:avLst/>
                <a:gdLst>
                  <a:gd name="T0" fmla="*/ 35 w 35"/>
                  <a:gd name="T1" fmla="*/ 26 h 38"/>
                  <a:gd name="T2" fmla="*/ 21 w 35"/>
                  <a:gd name="T3" fmla="*/ 38 h 38"/>
                  <a:gd name="T4" fmla="*/ 0 w 35"/>
                  <a:gd name="T5" fmla="*/ 12 h 38"/>
                  <a:gd name="T6" fmla="*/ 0 w 35"/>
                  <a:gd name="T7" fmla="*/ 8 h 38"/>
                  <a:gd name="T8" fmla="*/ 18 w 35"/>
                  <a:gd name="T9" fmla="*/ 0 h 38"/>
                  <a:gd name="T10" fmla="*/ 35 w 35"/>
                  <a:gd name="T11" fmla="*/ 26 h 38"/>
                  <a:gd name="T12" fmla="*/ 0 60000 65536"/>
                  <a:gd name="T13" fmla="*/ 0 60000 65536"/>
                  <a:gd name="T14" fmla="*/ 0 60000 65536"/>
                  <a:gd name="T15" fmla="*/ 0 60000 65536"/>
                  <a:gd name="T16" fmla="*/ 0 60000 65536"/>
                  <a:gd name="T17" fmla="*/ 0 60000 65536"/>
                  <a:gd name="T18" fmla="*/ 0 w 35"/>
                  <a:gd name="T19" fmla="*/ 0 h 38"/>
                  <a:gd name="T20" fmla="*/ 35 w 35"/>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5" h="38">
                    <a:moveTo>
                      <a:pt x="35" y="26"/>
                    </a:moveTo>
                    <a:lnTo>
                      <a:pt x="21" y="38"/>
                    </a:lnTo>
                    <a:lnTo>
                      <a:pt x="0" y="12"/>
                    </a:lnTo>
                    <a:lnTo>
                      <a:pt x="0" y="8"/>
                    </a:lnTo>
                    <a:lnTo>
                      <a:pt x="18" y="0"/>
                    </a:lnTo>
                    <a:lnTo>
                      <a:pt x="35" y="26"/>
                    </a:lnTo>
                    <a:close/>
                  </a:path>
                </a:pathLst>
              </a:custGeom>
              <a:noFill/>
              <a:ln w="9525">
                <a:noFill/>
                <a:round/>
                <a:headEnd/>
                <a:tailEnd/>
              </a:ln>
            </p:spPr>
            <p:txBody>
              <a:bodyPr>
                <a:prstTxWarp prst="textNoShape">
                  <a:avLst/>
                </a:prstTxWarp>
              </a:bodyPr>
              <a:lstStyle/>
              <a:p>
                <a:endParaRPr lang="en-US"/>
              </a:p>
            </p:txBody>
          </p:sp>
          <p:sp>
            <p:nvSpPr>
              <p:cNvPr id="73078" name="Freeform 751"/>
              <p:cNvSpPr>
                <a:spLocks/>
              </p:cNvSpPr>
              <p:nvPr/>
            </p:nvSpPr>
            <p:spPr bwMode="auto">
              <a:xfrm>
                <a:off x="5027" y="2981"/>
                <a:ext cx="6" cy="7"/>
              </a:xfrm>
              <a:custGeom>
                <a:avLst/>
                <a:gdLst>
                  <a:gd name="T0" fmla="*/ 31 w 31"/>
                  <a:gd name="T1" fmla="*/ 29 h 37"/>
                  <a:gd name="T2" fmla="*/ 13 w 31"/>
                  <a:gd name="T3" fmla="*/ 37 h 37"/>
                  <a:gd name="T4" fmla="*/ 0 w 31"/>
                  <a:gd name="T5" fmla="*/ 9 h 37"/>
                  <a:gd name="T6" fmla="*/ 17 w 31"/>
                  <a:gd name="T7" fmla="*/ 0 h 37"/>
                  <a:gd name="T8" fmla="*/ 31 w 31"/>
                  <a:gd name="T9" fmla="*/ 29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31" y="29"/>
                    </a:moveTo>
                    <a:lnTo>
                      <a:pt x="13" y="37"/>
                    </a:lnTo>
                    <a:lnTo>
                      <a:pt x="0" y="9"/>
                    </a:lnTo>
                    <a:lnTo>
                      <a:pt x="17" y="0"/>
                    </a:lnTo>
                    <a:lnTo>
                      <a:pt x="31" y="29"/>
                    </a:lnTo>
                    <a:close/>
                  </a:path>
                </a:pathLst>
              </a:custGeom>
              <a:noFill/>
              <a:ln w="9525">
                <a:noFill/>
                <a:round/>
                <a:headEnd/>
                <a:tailEnd/>
              </a:ln>
            </p:spPr>
            <p:txBody>
              <a:bodyPr>
                <a:prstTxWarp prst="textNoShape">
                  <a:avLst/>
                </a:prstTxWarp>
              </a:bodyPr>
              <a:lstStyle/>
              <a:p>
                <a:endParaRPr lang="en-US"/>
              </a:p>
            </p:txBody>
          </p:sp>
          <p:sp>
            <p:nvSpPr>
              <p:cNvPr id="73079" name="Freeform 752"/>
              <p:cNvSpPr>
                <a:spLocks/>
              </p:cNvSpPr>
              <p:nvPr/>
            </p:nvSpPr>
            <p:spPr bwMode="auto">
              <a:xfrm>
                <a:off x="5024" y="2975"/>
                <a:ext cx="6" cy="8"/>
              </a:xfrm>
              <a:custGeom>
                <a:avLst/>
                <a:gdLst>
                  <a:gd name="T0" fmla="*/ 32 w 32"/>
                  <a:gd name="T1" fmla="*/ 31 h 40"/>
                  <a:gd name="T2" fmla="*/ 15 w 32"/>
                  <a:gd name="T3" fmla="*/ 40 h 40"/>
                  <a:gd name="T4" fmla="*/ 0 w 32"/>
                  <a:gd name="T5" fmla="*/ 6 h 40"/>
                  <a:gd name="T6" fmla="*/ 20 w 32"/>
                  <a:gd name="T7" fmla="*/ 0 h 40"/>
                  <a:gd name="T8" fmla="*/ 32 w 32"/>
                  <a:gd name="T9" fmla="*/ 31 h 40"/>
                  <a:gd name="T10" fmla="*/ 0 60000 65536"/>
                  <a:gd name="T11" fmla="*/ 0 60000 65536"/>
                  <a:gd name="T12" fmla="*/ 0 60000 65536"/>
                  <a:gd name="T13" fmla="*/ 0 60000 65536"/>
                  <a:gd name="T14" fmla="*/ 0 60000 65536"/>
                  <a:gd name="T15" fmla="*/ 0 w 32"/>
                  <a:gd name="T16" fmla="*/ 0 h 40"/>
                  <a:gd name="T17" fmla="*/ 32 w 32"/>
                  <a:gd name="T18" fmla="*/ 40 h 40"/>
                </a:gdLst>
                <a:ahLst/>
                <a:cxnLst>
                  <a:cxn ang="T10">
                    <a:pos x="T0" y="T1"/>
                  </a:cxn>
                  <a:cxn ang="T11">
                    <a:pos x="T2" y="T3"/>
                  </a:cxn>
                  <a:cxn ang="T12">
                    <a:pos x="T4" y="T5"/>
                  </a:cxn>
                  <a:cxn ang="T13">
                    <a:pos x="T6" y="T7"/>
                  </a:cxn>
                  <a:cxn ang="T14">
                    <a:pos x="T8" y="T9"/>
                  </a:cxn>
                </a:cxnLst>
                <a:rect l="T15" t="T16" r="T17" b="T18"/>
                <a:pathLst>
                  <a:path w="32" h="40">
                    <a:moveTo>
                      <a:pt x="32" y="31"/>
                    </a:moveTo>
                    <a:lnTo>
                      <a:pt x="15" y="40"/>
                    </a:lnTo>
                    <a:lnTo>
                      <a:pt x="0" y="6"/>
                    </a:lnTo>
                    <a:lnTo>
                      <a:pt x="20" y="0"/>
                    </a:lnTo>
                    <a:lnTo>
                      <a:pt x="32" y="31"/>
                    </a:lnTo>
                    <a:close/>
                  </a:path>
                </a:pathLst>
              </a:custGeom>
              <a:noFill/>
              <a:ln w="9525">
                <a:noFill/>
                <a:round/>
                <a:headEnd/>
                <a:tailEnd/>
              </a:ln>
            </p:spPr>
            <p:txBody>
              <a:bodyPr>
                <a:prstTxWarp prst="textNoShape">
                  <a:avLst/>
                </a:prstTxWarp>
              </a:bodyPr>
              <a:lstStyle/>
              <a:p>
                <a:endParaRPr lang="en-US"/>
              </a:p>
            </p:txBody>
          </p:sp>
          <p:sp>
            <p:nvSpPr>
              <p:cNvPr id="73080" name="Freeform 753"/>
              <p:cNvSpPr>
                <a:spLocks/>
              </p:cNvSpPr>
              <p:nvPr/>
            </p:nvSpPr>
            <p:spPr bwMode="auto">
              <a:xfrm>
                <a:off x="5022" y="2967"/>
                <a:ext cx="6" cy="9"/>
              </a:xfrm>
              <a:custGeom>
                <a:avLst/>
                <a:gdLst>
                  <a:gd name="T0" fmla="*/ 29 w 29"/>
                  <a:gd name="T1" fmla="*/ 38 h 44"/>
                  <a:gd name="T2" fmla="*/ 9 w 29"/>
                  <a:gd name="T3" fmla="*/ 44 h 44"/>
                  <a:gd name="T4" fmla="*/ 0 w 29"/>
                  <a:gd name="T5" fmla="*/ 6 h 44"/>
                  <a:gd name="T6" fmla="*/ 0 w 29"/>
                  <a:gd name="T7" fmla="*/ 3 h 44"/>
                  <a:gd name="T8" fmla="*/ 20 w 29"/>
                  <a:gd name="T9" fmla="*/ 0 h 44"/>
                  <a:gd name="T10" fmla="*/ 29 w 29"/>
                  <a:gd name="T11" fmla="*/ 38 h 44"/>
                  <a:gd name="T12" fmla="*/ 0 60000 65536"/>
                  <a:gd name="T13" fmla="*/ 0 60000 65536"/>
                  <a:gd name="T14" fmla="*/ 0 60000 65536"/>
                  <a:gd name="T15" fmla="*/ 0 60000 65536"/>
                  <a:gd name="T16" fmla="*/ 0 60000 65536"/>
                  <a:gd name="T17" fmla="*/ 0 60000 65536"/>
                  <a:gd name="T18" fmla="*/ 0 w 29"/>
                  <a:gd name="T19" fmla="*/ 0 h 44"/>
                  <a:gd name="T20" fmla="*/ 29 w 29"/>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29" h="44">
                    <a:moveTo>
                      <a:pt x="29" y="38"/>
                    </a:moveTo>
                    <a:lnTo>
                      <a:pt x="9" y="44"/>
                    </a:lnTo>
                    <a:lnTo>
                      <a:pt x="0" y="6"/>
                    </a:lnTo>
                    <a:lnTo>
                      <a:pt x="0" y="3"/>
                    </a:lnTo>
                    <a:lnTo>
                      <a:pt x="20" y="0"/>
                    </a:lnTo>
                    <a:lnTo>
                      <a:pt x="29" y="38"/>
                    </a:lnTo>
                    <a:close/>
                  </a:path>
                </a:pathLst>
              </a:custGeom>
              <a:noFill/>
              <a:ln w="9525">
                <a:noFill/>
                <a:round/>
                <a:headEnd/>
                <a:tailEnd/>
              </a:ln>
            </p:spPr>
            <p:txBody>
              <a:bodyPr>
                <a:prstTxWarp prst="textNoShape">
                  <a:avLst/>
                </a:prstTxWarp>
              </a:bodyPr>
              <a:lstStyle/>
              <a:p>
                <a:endParaRPr lang="en-US"/>
              </a:p>
            </p:txBody>
          </p:sp>
          <p:sp>
            <p:nvSpPr>
              <p:cNvPr id="73081" name="Freeform 754"/>
              <p:cNvSpPr>
                <a:spLocks/>
              </p:cNvSpPr>
              <p:nvPr/>
            </p:nvSpPr>
            <p:spPr bwMode="auto">
              <a:xfrm>
                <a:off x="5022" y="2959"/>
                <a:ext cx="4" cy="9"/>
              </a:xfrm>
              <a:custGeom>
                <a:avLst/>
                <a:gdLst>
                  <a:gd name="T0" fmla="*/ 22 w 22"/>
                  <a:gd name="T1" fmla="*/ 38 h 41"/>
                  <a:gd name="T2" fmla="*/ 2 w 22"/>
                  <a:gd name="T3" fmla="*/ 41 h 41"/>
                  <a:gd name="T4" fmla="*/ 0 w 22"/>
                  <a:gd name="T5" fmla="*/ 0 h 41"/>
                  <a:gd name="T6" fmla="*/ 20 w 22"/>
                  <a:gd name="T7" fmla="*/ 0 h 41"/>
                  <a:gd name="T8" fmla="*/ 22 w 22"/>
                  <a:gd name="T9" fmla="*/ 38 h 41"/>
                  <a:gd name="T10" fmla="*/ 0 60000 65536"/>
                  <a:gd name="T11" fmla="*/ 0 60000 65536"/>
                  <a:gd name="T12" fmla="*/ 0 60000 65536"/>
                  <a:gd name="T13" fmla="*/ 0 60000 65536"/>
                  <a:gd name="T14" fmla="*/ 0 60000 65536"/>
                  <a:gd name="T15" fmla="*/ 0 w 22"/>
                  <a:gd name="T16" fmla="*/ 0 h 41"/>
                  <a:gd name="T17" fmla="*/ 22 w 22"/>
                  <a:gd name="T18" fmla="*/ 41 h 41"/>
                </a:gdLst>
                <a:ahLst/>
                <a:cxnLst>
                  <a:cxn ang="T10">
                    <a:pos x="T0" y="T1"/>
                  </a:cxn>
                  <a:cxn ang="T11">
                    <a:pos x="T2" y="T3"/>
                  </a:cxn>
                  <a:cxn ang="T12">
                    <a:pos x="T4" y="T5"/>
                  </a:cxn>
                  <a:cxn ang="T13">
                    <a:pos x="T6" y="T7"/>
                  </a:cxn>
                  <a:cxn ang="T14">
                    <a:pos x="T8" y="T9"/>
                  </a:cxn>
                </a:cxnLst>
                <a:rect l="T15" t="T16" r="T17" b="T18"/>
                <a:pathLst>
                  <a:path w="22" h="41">
                    <a:moveTo>
                      <a:pt x="22" y="38"/>
                    </a:moveTo>
                    <a:lnTo>
                      <a:pt x="2" y="41"/>
                    </a:lnTo>
                    <a:lnTo>
                      <a:pt x="0" y="0"/>
                    </a:lnTo>
                    <a:lnTo>
                      <a:pt x="20" y="0"/>
                    </a:lnTo>
                    <a:lnTo>
                      <a:pt x="22" y="38"/>
                    </a:lnTo>
                    <a:close/>
                  </a:path>
                </a:pathLst>
              </a:custGeom>
              <a:noFill/>
              <a:ln w="9525">
                <a:noFill/>
                <a:round/>
                <a:headEnd/>
                <a:tailEnd/>
              </a:ln>
            </p:spPr>
            <p:txBody>
              <a:bodyPr>
                <a:prstTxWarp prst="textNoShape">
                  <a:avLst/>
                </a:prstTxWarp>
              </a:bodyPr>
              <a:lstStyle/>
              <a:p>
                <a:endParaRPr lang="en-US"/>
              </a:p>
            </p:txBody>
          </p:sp>
          <p:sp>
            <p:nvSpPr>
              <p:cNvPr id="73082" name="Freeform 755"/>
              <p:cNvSpPr>
                <a:spLocks/>
              </p:cNvSpPr>
              <p:nvPr/>
            </p:nvSpPr>
            <p:spPr bwMode="auto">
              <a:xfrm>
                <a:off x="5022" y="2950"/>
                <a:ext cx="4" cy="9"/>
              </a:xfrm>
              <a:custGeom>
                <a:avLst/>
                <a:gdLst>
                  <a:gd name="T0" fmla="*/ 20 w 20"/>
                  <a:gd name="T1" fmla="*/ 45 h 45"/>
                  <a:gd name="T2" fmla="*/ 0 w 20"/>
                  <a:gd name="T3" fmla="*/ 45 h 45"/>
                  <a:gd name="T4" fmla="*/ 0 w 20"/>
                  <a:gd name="T5" fmla="*/ 2 h 45"/>
                  <a:gd name="T6" fmla="*/ 0 w 20"/>
                  <a:gd name="T7" fmla="*/ 0 h 45"/>
                  <a:gd name="T8" fmla="*/ 20 w 20"/>
                  <a:gd name="T9" fmla="*/ 2 h 45"/>
                  <a:gd name="T10" fmla="*/ 20 w 20"/>
                  <a:gd name="T11" fmla="*/ 45 h 45"/>
                  <a:gd name="T12" fmla="*/ 0 60000 65536"/>
                  <a:gd name="T13" fmla="*/ 0 60000 65536"/>
                  <a:gd name="T14" fmla="*/ 0 60000 65536"/>
                  <a:gd name="T15" fmla="*/ 0 60000 65536"/>
                  <a:gd name="T16" fmla="*/ 0 60000 65536"/>
                  <a:gd name="T17" fmla="*/ 0 60000 65536"/>
                  <a:gd name="T18" fmla="*/ 0 w 20"/>
                  <a:gd name="T19" fmla="*/ 0 h 45"/>
                  <a:gd name="T20" fmla="*/ 20 w 20"/>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20" h="45">
                    <a:moveTo>
                      <a:pt x="20" y="45"/>
                    </a:moveTo>
                    <a:lnTo>
                      <a:pt x="0" y="45"/>
                    </a:lnTo>
                    <a:lnTo>
                      <a:pt x="0" y="2"/>
                    </a:lnTo>
                    <a:lnTo>
                      <a:pt x="0" y="0"/>
                    </a:lnTo>
                    <a:lnTo>
                      <a:pt x="20" y="2"/>
                    </a:lnTo>
                    <a:lnTo>
                      <a:pt x="20" y="45"/>
                    </a:lnTo>
                    <a:close/>
                  </a:path>
                </a:pathLst>
              </a:custGeom>
              <a:noFill/>
              <a:ln w="9525">
                <a:noFill/>
                <a:round/>
                <a:headEnd/>
                <a:tailEnd/>
              </a:ln>
            </p:spPr>
            <p:txBody>
              <a:bodyPr>
                <a:prstTxWarp prst="textNoShape">
                  <a:avLst/>
                </a:prstTxWarp>
              </a:bodyPr>
              <a:lstStyle/>
              <a:p>
                <a:endParaRPr lang="en-US"/>
              </a:p>
            </p:txBody>
          </p:sp>
          <p:sp>
            <p:nvSpPr>
              <p:cNvPr id="73083" name="Freeform 756"/>
              <p:cNvSpPr>
                <a:spLocks/>
              </p:cNvSpPr>
              <p:nvPr/>
            </p:nvSpPr>
            <p:spPr bwMode="auto">
              <a:xfrm>
                <a:off x="5022" y="2941"/>
                <a:ext cx="4" cy="10"/>
              </a:xfrm>
              <a:custGeom>
                <a:avLst/>
                <a:gdLst>
                  <a:gd name="T0" fmla="*/ 20 w 22"/>
                  <a:gd name="T1" fmla="*/ 49 h 49"/>
                  <a:gd name="T2" fmla="*/ 0 w 22"/>
                  <a:gd name="T3" fmla="*/ 47 h 49"/>
                  <a:gd name="T4" fmla="*/ 5 w 22"/>
                  <a:gd name="T5" fmla="*/ 0 h 49"/>
                  <a:gd name="T6" fmla="*/ 22 w 22"/>
                  <a:gd name="T7" fmla="*/ 0 h 49"/>
                  <a:gd name="T8" fmla="*/ 20 w 22"/>
                  <a:gd name="T9" fmla="*/ 49 h 49"/>
                  <a:gd name="T10" fmla="*/ 0 60000 65536"/>
                  <a:gd name="T11" fmla="*/ 0 60000 65536"/>
                  <a:gd name="T12" fmla="*/ 0 60000 65536"/>
                  <a:gd name="T13" fmla="*/ 0 60000 65536"/>
                  <a:gd name="T14" fmla="*/ 0 60000 65536"/>
                  <a:gd name="T15" fmla="*/ 0 w 22"/>
                  <a:gd name="T16" fmla="*/ 0 h 49"/>
                  <a:gd name="T17" fmla="*/ 22 w 22"/>
                  <a:gd name="T18" fmla="*/ 49 h 49"/>
                </a:gdLst>
                <a:ahLst/>
                <a:cxnLst>
                  <a:cxn ang="T10">
                    <a:pos x="T0" y="T1"/>
                  </a:cxn>
                  <a:cxn ang="T11">
                    <a:pos x="T2" y="T3"/>
                  </a:cxn>
                  <a:cxn ang="T12">
                    <a:pos x="T4" y="T5"/>
                  </a:cxn>
                  <a:cxn ang="T13">
                    <a:pos x="T6" y="T7"/>
                  </a:cxn>
                  <a:cxn ang="T14">
                    <a:pos x="T8" y="T9"/>
                  </a:cxn>
                </a:cxnLst>
                <a:rect l="T15" t="T16" r="T17" b="T18"/>
                <a:pathLst>
                  <a:path w="22" h="49">
                    <a:moveTo>
                      <a:pt x="20" y="49"/>
                    </a:moveTo>
                    <a:lnTo>
                      <a:pt x="0" y="47"/>
                    </a:lnTo>
                    <a:lnTo>
                      <a:pt x="5" y="0"/>
                    </a:lnTo>
                    <a:lnTo>
                      <a:pt x="22" y="0"/>
                    </a:lnTo>
                    <a:lnTo>
                      <a:pt x="20" y="49"/>
                    </a:lnTo>
                    <a:close/>
                  </a:path>
                </a:pathLst>
              </a:custGeom>
              <a:noFill/>
              <a:ln w="9525">
                <a:noFill/>
                <a:round/>
                <a:headEnd/>
                <a:tailEnd/>
              </a:ln>
            </p:spPr>
            <p:txBody>
              <a:bodyPr>
                <a:prstTxWarp prst="textNoShape">
                  <a:avLst/>
                </a:prstTxWarp>
              </a:bodyPr>
              <a:lstStyle/>
              <a:p>
                <a:endParaRPr lang="en-US"/>
              </a:p>
            </p:txBody>
          </p:sp>
          <p:sp>
            <p:nvSpPr>
              <p:cNvPr id="73084" name="Freeform 757"/>
              <p:cNvSpPr>
                <a:spLocks/>
              </p:cNvSpPr>
              <p:nvPr/>
            </p:nvSpPr>
            <p:spPr bwMode="auto">
              <a:xfrm>
                <a:off x="5023" y="2931"/>
                <a:ext cx="4" cy="10"/>
              </a:xfrm>
              <a:custGeom>
                <a:avLst/>
                <a:gdLst>
                  <a:gd name="T0" fmla="*/ 17 w 23"/>
                  <a:gd name="T1" fmla="*/ 48 h 48"/>
                  <a:gd name="T2" fmla="*/ 0 w 23"/>
                  <a:gd name="T3" fmla="*/ 48 h 48"/>
                  <a:gd name="T4" fmla="*/ 3 w 23"/>
                  <a:gd name="T5" fmla="*/ 0 h 48"/>
                  <a:gd name="T6" fmla="*/ 23 w 23"/>
                  <a:gd name="T7" fmla="*/ 3 h 48"/>
                  <a:gd name="T8" fmla="*/ 17 w 23"/>
                  <a:gd name="T9" fmla="*/ 48 h 48"/>
                  <a:gd name="T10" fmla="*/ 0 60000 65536"/>
                  <a:gd name="T11" fmla="*/ 0 60000 65536"/>
                  <a:gd name="T12" fmla="*/ 0 60000 65536"/>
                  <a:gd name="T13" fmla="*/ 0 60000 65536"/>
                  <a:gd name="T14" fmla="*/ 0 60000 65536"/>
                  <a:gd name="T15" fmla="*/ 0 w 23"/>
                  <a:gd name="T16" fmla="*/ 0 h 48"/>
                  <a:gd name="T17" fmla="*/ 23 w 23"/>
                  <a:gd name="T18" fmla="*/ 48 h 48"/>
                </a:gdLst>
                <a:ahLst/>
                <a:cxnLst>
                  <a:cxn ang="T10">
                    <a:pos x="T0" y="T1"/>
                  </a:cxn>
                  <a:cxn ang="T11">
                    <a:pos x="T2" y="T3"/>
                  </a:cxn>
                  <a:cxn ang="T12">
                    <a:pos x="T4" y="T5"/>
                  </a:cxn>
                  <a:cxn ang="T13">
                    <a:pos x="T6" y="T7"/>
                  </a:cxn>
                  <a:cxn ang="T14">
                    <a:pos x="T8" y="T9"/>
                  </a:cxn>
                </a:cxnLst>
                <a:rect l="T15" t="T16" r="T17" b="T18"/>
                <a:pathLst>
                  <a:path w="23" h="48">
                    <a:moveTo>
                      <a:pt x="17" y="48"/>
                    </a:moveTo>
                    <a:lnTo>
                      <a:pt x="0" y="48"/>
                    </a:lnTo>
                    <a:lnTo>
                      <a:pt x="3" y="0"/>
                    </a:lnTo>
                    <a:lnTo>
                      <a:pt x="23" y="3"/>
                    </a:lnTo>
                    <a:lnTo>
                      <a:pt x="17" y="48"/>
                    </a:lnTo>
                    <a:close/>
                  </a:path>
                </a:pathLst>
              </a:custGeom>
              <a:noFill/>
              <a:ln w="9525">
                <a:noFill/>
                <a:round/>
                <a:headEnd/>
                <a:tailEnd/>
              </a:ln>
            </p:spPr>
            <p:txBody>
              <a:bodyPr>
                <a:prstTxWarp prst="textNoShape">
                  <a:avLst/>
                </a:prstTxWarp>
              </a:bodyPr>
              <a:lstStyle/>
              <a:p>
                <a:endParaRPr lang="en-US"/>
              </a:p>
            </p:txBody>
          </p:sp>
          <p:sp>
            <p:nvSpPr>
              <p:cNvPr id="73085" name="Freeform 758"/>
              <p:cNvSpPr>
                <a:spLocks/>
              </p:cNvSpPr>
              <p:nvPr/>
            </p:nvSpPr>
            <p:spPr bwMode="auto">
              <a:xfrm>
                <a:off x="5023" y="2923"/>
                <a:ext cx="5" cy="9"/>
              </a:xfrm>
              <a:custGeom>
                <a:avLst/>
                <a:gdLst>
                  <a:gd name="T0" fmla="*/ 20 w 23"/>
                  <a:gd name="T1" fmla="*/ 46 h 46"/>
                  <a:gd name="T2" fmla="*/ 0 w 23"/>
                  <a:gd name="T3" fmla="*/ 43 h 46"/>
                  <a:gd name="T4" fmla="*/ 3 w 23"/>
                  <a:gd name="T5" fmla="*/ 0 h 46"/>
                  <a:gd name="T6" fmla="*/ 23 w 23"/>
                  <a:gd name="T7" fmla="*/ 0 h 46"/>
                  <a:gd name="T8" fmla="*/ 23 w 23"/>
                  <a:gd name="T9" fmla="*/ 2 h 46"/>
                  <a:gd name="T10" fmla="*/ 20 w 23"/>
                  <a:gd name="T11" fmla="*/ 46 h 46"/>
                  <a:gd name="T12" fmla="*/ 0 60000 65536"/>
                  <a:gd name="T13" fmla="*/ 0 60000 65536"/>
                  <a:gd name="T14" fmla="*/ 0 60000 65536"/>
                  <a:gd name="T15" fmla="*/ 0 60000 65536"/>
                  <a:gd name="T16" fmla="*/ 0 60000 65536"/>
                  <a:gd name="T17" fmla="*/ 0 60000 65536"/>
                  <a:gd name="T18" fmla="*/ 0 w 23"/>
                  <a:gd name="T19" fmla="*/ 0 h 46"/>
                  <a:gd name="T20" fmla="*/ 23 w 23"/>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23" h="46">
                    <a:moveTo>
                      <a:pt x="20" y="46"/>
                    </a:moveTo>
                    <a:lnTo>
                      <a:pt x="0" y="43"/>
                    </a:lnTo>
                    <a:lnTo>
                      <a:pt x="3" y="0"/>
                    </a:lnTo>
                    <a:lnTo>
                      <a:pt x="23" y="0"/>
                    </a:lnTo>
                    <a:lnTo>
                      <a:pt x="23" y="2"/>
                    </a:lnTo>
                    <a:lnTo>
                      <a:pt x="20" y="46"/>
                    </a:lnTo>
                    <a:close/>
                  </a:path>
                </a:pathLst>
              </a:custGeom>
              <a:noFill/>
              <a:ln w="9525">
                <a:noFill/>
                <a:round/>
                <a:headEnd/>
                <a:tailEnd/>
              </a:ln>
            </p:spPr>
            <p:txBody>
              <a:bodyPr>
                <a:prstTxWarp prst="textNoShape">
                  <a:avLst/>
                </a:prstTxWarp>
              </a:bodyPr>
              <a:lstStyle/>
              <a:p>
                <a:endParaRPr lang="en-US"/>
              </a:p>
            </p:txBody>
          </p:sp>
          <p:sp>
            <p:nvSpPr>
              <p:cNvPr id="73086" name="Freeform 759"/>
              <p:cNvSpPr>
                <a:spLocks/>
              </p:cNvSpPr>
              <p:nvPr/>
            </p:nvSpPr>
            <p:spPr bwMode="auto">
              <a:xfrm>
                <a:off x="5024" y="2915"/>
                <a:ext cx="4" cy="8"/>
              </a:xfrm>
              <a:custGeom>
                <a:avLst/>
                <a:gdLst>
                  <a:gd name="T0" fmla="*/ 20 w 20"/>
                  <a:gd name="T1" fmla="*/ 41 h 41"/>
                  <a:gd name="T2" fmla="*/ 0 w 20"/>
                  <a:gd name="T3" fmla="*/ 41 h 41"/>
                  <a:gd name="T4" fmla="*/ 0 w 20"/>
                  <a:gd name="T5" fmla="*/ 3 h 41"/>
                  <a:gd name="T6" fmla="*/ 20 w 20"/>
                  <a:gd name="T7" fmla="*/ 0 h 41"/>
                  <a:gd name="T8" fmla="*/ 20 w 20"/>
                  <a:gd name="T9" fmla="*/ 3 h 41"/>
                  <a:gd name="T10" fmla="*/ 20 w 20"/>
                  <a:gd name="T11" fmla="*/ 41 h 41"/>
                  <a:gd name="T12" fmla="*/ 0 60000 65536"/>
                  <a:gd name="T13" fmla="*/ 0 60000 65536"/>
                  <a:gd name="T14" fmla="*/ 0 60000 65536"/>
                  <a:gd name="T15" fmla="*/ 0 60000 65536"/>
                  <a:gd name="T16" fmla="*/ 0 60000 65536"/>
                  <a:gd name="T17" fmla="*/ 0 60000 65536"/>
                  <a:gd name="T18" fmla="*/ 0 w 20"/>
                  <a:gd name="T19" fmla="*/ 0 h 41"/>
                  <a:gd name="T20" fmla="*/ 20 w 2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20" h="41">
                    <a:moveTo>
                      <a:pt x="20" y="41"/>
                    </a:moveTo>
                    <a:lnTo>
                      <a:pt x="0" y="41"/>
                    </a:lnTo>
                    <a:lnTo>
                      <a:pt x="0" y="3"/>
                    </a:lnTo>
                    <a:lnTo>
                      <a:pt x="20" y="0"/>
                    </a:lnTo>
                    <a:lnTo>
                      <a:pt x="20" y="3"/>
                    </a:lnTo>
                    <a:lnTo>
                      <a:pt x="20" y="41"/>
                    </a:lnTo>
                    <a:close/>
                  </a:path>
                </a:pathLst>
              </a:custGeom>
              <a:noFill/>
              <a:ln w="9525">
                <a:noFill/>
                <a:round/>
                <a:headEnd/>
                <a:tailEnd/>
              </a:ln>
            </p:spPr>
            <p:txBody>
              <a:bodyPr>
                <a:prstTxWarp prst="textNoShape">
                  <a:avLst/>
                </a:prstTxWarp>
              </a:bodyPr>
              <a:lstStyle/>
              <a:p>
                <a:endParaRPr lang="en-US"/>
              </a:p>
            </p:txBody>
          </p:sp>
          <p:sp>
            <p:nvSpPr>
              <p:cNvPr id="73087" name="Freeform 760"/>
              <p:cNvSpPr>
                <a:spLocks/>
              </p:cNvSpPr>
              <p:nvPr/>
            </p:nvSpPr>
            <p:spPr bwMode="auto">
              <a:xfrm>
                <a:off x="5023" y="2908"/>
                <a:ext cx="5" cy="7"/>
              </a:xfrm>
              <a:custGeom>
                <a:avLst/>
                <a:gdLst>
                  <a:gd name="T0" fmla="*/ 23 w 23"/>
                  <a:gd name="T1" fmla="*/ 34 h 37"/>
                  <a:gd name="T2" fmla="*/ 3 w 23"/>
                  <a:gd name="T3" fmla="*/ 37 h 37"/>
                  <a:gd name="T4" fmla="*/ 0 w 23"/>
                  <a:gd name="T5" fmla="*/ 2 h 37"/>
                  <a:gd name="T6" fmla="*/ 20 w 23"/>
                  <a:gd name="T7" fmla="*/ 0 h 37"/>
                  <a:gd name="T8" fmla="*/ 23 w 23"/>
                  <a:gd name="T9" fmla="*/ 34 h 37"/>
                  <a:gd name="T10" fmla="*/ 0 60000 65536"/>
                  <a:gd name="T11" fmla="*/ 0 60000 65536"/>
                  <a:gd name="T12" fmla="*/ 0 60000 65536"/>
                  <a:gd name="T13" fmla="*/ 0 60000 65536"/>
                  <a:gd name="T14" fmla="*/ 0 60000 65536"/>
                  <a:gd name="T15" fmla="*/ 0 w 23"/>
                  <a:gd name="T16" fmla="*/ 0 h 37"/>
                  <a:gd name="T17" fmla="*/ 23 w 23"/>
                  <a:gd name="T18" fmla="*/ 37 h 37"/>
                </a:gdLst>
                <a:ahLst/>
                <a:cxnLst>
                  <a:cxn ang="T10">
                    <a:pos x="T0" y="T1"/>
                  </a:cxn>
                  <a:cxn ang="T11">
                    <a:pos x="T2" y="T3"/>
                  </a:cxn>
                  <a:cxn ang="T12">
                    <a:pos x="T4" y="T5"/>
                  </a:cxn>
                  <a:cxn ang="T13">
                    <a:pos x="T6" y="T7"/>
                  </a:cxn>
                  <a:cxn ang="T14">
                    <a:pos x="T8" y="T9"/>
                  </a:cxn>
                </a:cxnLst>
                <a:rect l="T15" t="T16" r="T17" b="T18"/>
                <a:pathLst>
                  <a:path w="23" h="37">
                    <a:moveTo>
                      <a:pt x="23" y="34"/>
                    </a:moveTo>
                    <a:lnTo>
                      <a:pt x="3" y="37"/>
                    </a:lnTo>
                    <a:lnTo>
                      <a:pt x="0" y="2"/>
                    </a:lnTo>
                    <a:lnTo>
                      <a:pt x="20" y="0"/>
                    </a:lnTo>
                    <a:lnTo>
                      <a:pt x="23" y="34"/>
                    </a:lnTo>
                    <a:close/>
                  </a:path>
                </a:pathLst>
              </a:custGeom>
              <a:noFill/>
              <a:ln w="9525">
                <a:noFill/>
                <a:round/>
                <a:headEnd/>
                <a:tailEnd/>
              </a:ln>
            </p:spPr>
            <p:txBody>
              <a:bodyPr>
                <a:prstTxWarp prst="textNoShape">
                  <a:avLst/>
                </a:prstTxWarp>
              </a:bodyPr>
              <a:lstStyle/>
              <a:p>
                <a:endParaRPr lang="en-US"/>
              </a:p>
            </p:txBody>
          </p:sp>
          <p:sp>
            <p:nvSpPr>
              <p:cNvPr id="73088" name="Freeform 761"/>
              <p:cNvSpPr>
                <a:spLocks/>
              </p:cNvSpPr>
              <p:nvPr/>
            </p:nvSpPr>
            <p:spPr bwMode="auto">
              <a:xfrm>
                <a:off x="5023" y="2901"/>
                <a:ext cx="4" cy="7"/>
              </a:xfrm>
              <a:custGeom>
                <a:avLst/>
                <a:gdLst>
                  <a:gd name="T0" fmla="*/ 23 w 23"/>
                  <a:gd name="T1" fmla="*/ 35 h 37"/>
                  <a:gd name="T2" fmla="*/ 3 w 23"/>
                  <a:gd name="T3" fmla="*/ 37 h 37"/>
                  <a:gd name="T4" fmla="*/ 0 w 23"/>
                  <a:gd name="T5" fmla="*/ 6 h 37"/>
                  <a:gd name="T6" fmla="*/ 17 w 23"/>
                  <a:gd name="T7" fmla="*/ 0 h 37"/>
                  <a:gd name="T8" fmla="*/ 17 w 23"/>
                  <a:gd name="T9" fmla="*/ 3 h 37"/>
                  <a:gd name="T10" fmla="*/ 23 w 23"/>
                  <a:gd name="T11" fmla="*/ 35 h 37"/>
                  <a:gd name="T12" fmla="*/ 0 60000 65536"/>
                  <a:gd name="T13" fmla="*/ 0 60000 65536"/>
                  <a:gd name="T14" fmla="*/ 0 60000 65536"/>
                  <a:gd name="T15" fmla="*/ 0 60000 65536"/>
                  <a:gd name="T16" fmla="*/ 0 60000 65536"/>
                  <a:gd name="T17" fmla="*/ 0 60000 65536"/>
                  <a:gd name="T18" fmla="*/ 0 w 23"/>
                  <a:gd name="T19" fmla="*/ 0 h 37"/>
                  <a:gd name="T20" fmla="*/ 23 w 23"/>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23" h="37">
                    <a:moveTo>
                      <a:pt x="23" y="35"/>
                    </a:moveTo>
                    <a:lnTo>
                      <a:pt x="3" y="37"/>
                    </a:lnTo>
                    <a:lnTo>
                      <a:pt x="0" y="6"/>
                    </a:lnTo>
                    <a:lnTo>
                      <a:pt x="17" y="0"/>
                    </a:lnTo>
                    <a:lnTo>
                      <a:pt x="17" y="3"/>
                    </a:lnTo>
                    <a:lnTo>
                      <a:pt x="23" y="35"/>
                    </a:lnTo>
                    <a:close/>
                  </a:path>
                </a:pathLst>
              </a:custGeom>
              <a:noFill/>
              <a:ln w="9525">
                <a:noFill/>
                <a:round/>
                <a:headEnd/>
                <a:tailEnd/>
              </a:ln>
            </p:spPr>
            <p:txBody>
              <a:bodyPr>
                <a:prstTxWarp prst="textNoShape">
                  <a:avLst/>
                </a:prstTxWarp>
              </a:bodyPr>
              <a:lstStyle/>
              <a:p>
                <a:endParaRPr lang="en-US"/>
              </a:p>
            </p:txBody>
          </p:sp>
          <p:sp>
            <p:nvSpPr>
              <p:cNvPr id="73089" name="Freeform 762"/>
              <p:cNvSpPr>
                <a:spLocks/>
              </p:cNvSpPr>
              <p:nvPr/>
            </p:nvSpPr>
            <p:spPr bwMode="auto">
              <a:xfrm>
                <a:off x="5021" y="2895"/>
                <a:ext cx="5" cy="7"/>
              </a:xfrm>
              <a:custGeom>
                <a:avLst/>
                <a:gdLst>
                  <a:gd name="T0" fmla="*/ 26 w 26"/>
                  <a:gd name="T1" fmla="*/ 29 h 35"/>
                  <a:gd name="T2" fmla="*/ 9 w 26"/>
                  <a:gd name="T3" fmla="*/ 35 h 35"/>
                  <a:gd name="T4" fmla="*/ 0 w 26"/>
                  <a:gd name="T5" fmla="*/ 6 h 35"/>
                  <a:gd name="T6" fmla="*/ 21 w 26"/>
                  <a:gd name="T7" fmla="*/ 0 h 35"/>
                  <a:gd name="T8" fmla="*/ 26 w 26"/>
                  <a:gd name="T9" fmla="*/ 29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26" y="29"/>
                    </a:moveTo>
                    <a:lnTo>
                      <a:pt x="9" y="35"/>
                    </a:lnTo>
                    <a:lnTo>
                      <a:pt x="0" y="6"/>
                    </a:lnTo>
                    <a:lnTo>
                      <a:pt x="21" y="0"/>
                    </a:lnTo>
                    <a:lnTo>
                      <a:pt x="26" y="29"/>
                    </a:lnTo>
                    <a:close/>
                  </a:path>
                </a:pathLst>
              </a:custGeom>
              <a:noFill/>
              <a:ln w="9525">
                <a:noFill/>
                <a:round/>
                <a:headEnd/>
                <a:tailEnd/>
              </a:ln>
            </p:spPr>
            <p:txBody>
              <a:bodyPr>
                <a:prstTxWarp prst="textNoShape">
                  <a:avLst/>
                </a:prstTxWarp>
              </a:bodyPr>
              <a:lstStyle/>
              <a:p>
                <a:endParaRPr lang="en-US"/>
              </a:p>
            </p:txBody>
          </p:sp>
          <p:sp>
            <p:nvSpPr>
              <p:cNvPr id="73090" name="Freeform 763"/>
              <p:cNvSpPr>
                <a:spLocks/>
              </p:cNvSpPr>
              <p:nvPr/>
            </p:nvSpPr>
            <p:spPr bwMode="auto">
              <a:xfrm>
                <a:off x="5019" y="2890"/>
                <a:ext cx="6" cy="6"/>
              </a:xfrm>
              <a:custGeom>
                <a:avLst/>
                <a:gdLst>
                  <a:gd name="T0" fmla="*/ 29 w 29"/>
                  <a:gd name="T1" fmla="*/ 26 h 32"/>
                  <a:gd name="T2" fmla="*/ 8 w 29"/>
                  <a:gd name="T3" fmla="*/ 32 h 32"/>
                  <a:gd name="T4" fmla="*/ 0 w 29"/>
                  <a:gd name="T5" fmla="*/ 9 h 32"/>
                  <a:gd name="T6" fmla="*/ 17 w 29"/>
                  <a:gd name="T7" fmla="*/ 0 h 32"/>
                  <a:gd name="T8" fmla="*/ 20 w 29"/>
                  <a:gd name="T9" fmla="*/ 0 h 32"/>
                  <a:gd name="T10" fmla="*/ 29 w 29"/>
                  <a:gd name="T11" fmla="*/ 26 h 32"/>
                  <a:gd name="T12" fmla="*/ 0 60000 65536"/>
                  <a:gd name="T13" fmla="*/ 0 60000 65536"/>
                  <a:gd name="T14" fmla="*/ 0 60000 65536"/>
                  <a:gd name="T15" fmla="*/ 0 60000 65536"/>
                  <a:gd name="T16" fmla="*/ 0 60000 65536"/>
                  <a:gd name="T17" fmla="*/ 0 60000 65536"/>
                  <a:gd name="T18" fmla="*/ 0 w 29"/>
                  <a:gd name="T19" fmla="*/ 0 h 32"/>
                  <a:gd name="T20" fmla="*/ 29 w 29"/>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9" h="32">
                    <a:moveTo>
                      <a:pt x="29" y="26"/>
                    </a:moveTo>
                    <a:lnTo>
                      <a:pt x="8" y="32"/>
                    </a:lnTo>
                    <a:lnTo>
                      <a:pt x="0" y="9"/>
                    </a:lnTo>
                    <a:lnTo>
                      <a:pt x="17" y="0"/>
                    </a:lnTo>
                    <a:lnTo>
                      <a:pt x="20" y="0"/>
                    </a:lnTo>
                    <a:lnTo>
                      <a:pt x="29" y="26"/>
                    </a:lnTo>
                    <a:close/>
                  </a:path>
                </a:pathLst>
              </a:custGeom>
              <a:noFill/>
              <a:ln w="9525">
                <a:noFill/>
                <a:round/>
                <a:headEnd/>
                <a:tailEnd/>
              </a:ln>
            </p:spPr>
            <p:txBody>
              <a:bodyPr>
                <a:prstTxWarp prst="textNoShape">
                  <a:avLst/>
                </a:prstTxWarp>
              </a:bodyPr>
              <a:lstStyle/>
              <a:p>
                <a:endParaRPr lang="en-US"/>
              </a:p>
            </p:txBody>
          </p:sp>
          <p:sp>
            <p:nvSpPr>
              <p:cNvPr id="73091" name="Freeform 764"/>
              <p:cNvSpPr>
                <a:spLocks/>
              </p:cNvSpPr>
              <p:nvPr/>
            </p:nvSpPr>
            <p:spPr bwMode="auto">
              <a:xfrm>
                <a:off x="5017" y="2885"/>
                <a:ext cx="6" cy="7"/>
              </a:xfrm>
              <a:custGeom>
                <a:avLst/>
                <a:gdLst>
                  <a:gd name="T0" fmla="*/ 28 w 28"/>
                  <a:gd name="T1" fmla="*/ 22 h 31"/>
                  <a:gd name="T2" fmla="*/ 11 w 28"/>
                  <a:gd name="T3" fmla="*/ 31 h 31"/>
                  <a:gd name="T4" fmla="*/ 0 w 28"/>
                  <a:gd name="T5" fmla="*/ 9 h 31"/>
                  <a:gd name="T6" fmla="*/ 17 w 28"/>
                  <a:gd name="T7" fmla="*/ 0 h 31"/>
                  <a:gd name="T8" fmla="*/ 28 w 28"/>
                  <a:gd name="T9" fmla="*/ 22 h 31"/>
                  <a:gd name="T10" fmla="*/ 0 60000 65536"/>
                  <a:gd name="T11" fmla="*/ 0 60000 65536"/>
                  <a:gd name="T12" fmla="*/ 0 60000 65536"/>
                  <a:gd name="T13" fmla="*/ 0 60000 65536"/>
                  <a:gd name="T14" fmla="*/ 0 60000 65536"/>
                  <a:gd name="T15" fmla="*/ 0 w 28"/>
                  <a:gd name="T16" fmla="*/ 0 h 31"/>
                  <a:gd name="T17" fmla="*/ 28 w 28"/>
                  <a:gd name="T18" fmla="*/ 31 h 31"/>
                </a:gdLst>
                <a:ahLst/>
                <a:cxnLst>
                  <a:cxn ang="T10">
                    <a:pos x="T0" y="T1"/>
                  </a:cxn>
                  <a:cxn ang="T11">
                    <a:pos x="T2" y="T3"/>
                  </a:cxn>
                  <a:cxn ang="T12">
                    <a:pos x="T4" y="T5"/>
                  </a:cxn>
                  <a:cxn ang="T13">
                    <a:pos x="T6" y="T7"/>
                  </a:cxn>
                  <a:cxn ang="T14">
                    <a:pos x="T8" y="T9"/>
                  </a:cxn>
                </a:cxnLst>
                <a:rect l="T15" t="T16" r="T17" b="T18"/>
                <a:pathLst>
                  <a:path w="28" h="31">
                    <a:moveTo>
                      <a:pt x="28" y="22"/>
                    </a:moveTo>
                    <a:lnTo>
                      <a:pt x="11" y="31"/>
                    </a:lnTo>
                    <a:lnTo>
                      <a:pt x="0" y="9"/>
                    </a:lnTo>
                    <a:lnTo>
                      <a:pt x="17" y="0"/>
                    </a:lnTo>
                    <a:lnTo>
                      <a:pt x="28" y="22"/>
                    </a:lnTo>
                    <a:close/>
                  </a:path>
                </a:pathLst>
              </a:custGeom>
              <a:noFill/>
              <a:ln w="9525">
                <a:noFill/>
                <a:round/>
                <a:headEnd/>
                <a:tailEnd/>
              </a:ln>
            </p:spPr>
            <p:txBody>
              <a:bodyPr>
                <a:prstTxWarp prst="textNoShape">
                  <a:avLst/>
                </a:prstTxWarp>
              </a:bodyPr>
              <a:lstStyle/>
              <a:p>
                <a:endParaRPr lang="en-US"/>
              </a:p>
            </p:txBody>
          </p:sp>
          <p:sp>
            <p:nvSpPr>
              <p:cNvPr id="73092" name="Freeform 765"/>
              <p:cNvSpPr>
                <a:spLocks/>
              </p:cNvSpPr>
              <p:nvPr/>
            </p:nvSpPr>
            <p:spPr bwMode="auto">
              <a:xfrm>
                <a:off x="5014" y="2881"/>
                <a:ext cx="6" cy="6"/>
              </a:xfrm>
              <a:custGeom>
                <a:avLst/>
                <a:gdLst>
                  <a:gd name="T0" fmla="*/ 30 w 30"/>
                  <a:gd name="T1" fmla="*/ 21 h 30"/>
                  <a:gd name="T2" fmla="*/ 13 w 30"/>
                  <a:gd name="T3" fmla="*/ 30 h 30"/>
                  <a:gd name="T4" fmla="*/ 0 w 30"/>
                  <a:gd name="T5" fmla="*/ 11 h 30"/>
                  <a:gd name="T6" fmla="*/ 19 w 30"/>
                  <a:gd name="T7" fmla="*/ 0 h 30"/>
                  <a:gd name="T8" fmla="*/ 30 w 30"/>
                  <a:gd name="T9" fmla="*/ 21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30" y="21"/>
                    </a:moveTo>
                    <a:lnTo>
                      <a:pt x="13" y="30"/>
                    </a:lnTo>
                    <a:lnTo>
                      <a:pt x="0" y="11"/>
                    </a:lnTo>
                    <a:lnTo>
                      <a:pt x="19" y="0"/>
                    </a:lnTo>
                    <a:lnTo>
                      <a:pt x="30" y="21"/>
                    </a:lnTo>
                    <a:close/>
                  </a:path>
                </a:pathLst>
              </a:custGeom>
              <a:noFill/>
              <a:ln w="9525">
                <a:noFill/>
                <a:round/>
                <a:headEnd/>
                <a:tailEnd/>
              </a:ln>
            </p:spPr>
            <p:txBody>
              <a:bodyPr>
                <a:prstTxWarp prst="textNoShape">
                  <a:avLst/>
                </a:prstTxWarp>
              </a:bodyPr>
              <a:lstStyle/>
              <a:p>
                <a:endParaRPr lang="en-US"/>
              </a:p>
            </p:txBody>
          </p:sp>
          <p:sp>
            <p:nvSpPr>
              <p:cNvPr id="73093" name="Freeform 766"/>
              <p:cNvSpPr>
                <a:spLocks/>
              </p:cNvSpPr>
              <p:nvPr/>
            </p:nvSpPr>
            <p:spPr bwMode="auto">
              <a:xfrm>
                <a:off x="5012" y="2877"/>
                <a:ext cx="6" cy="6"/>
              </a:xfrm>
              <a:custGeom>
                <a:avLst/>
                <a:gdLst>
                  <a:gd name="T0" fmla="*/ 32 w 32"/>
                  <a:gd name="T1" fmla="*/ 20 h 31"/>
                  <a:gd name="T2" fmla="*/ 13 w 32"/>
                  <a:gd name="T3" fmla="*/ 31 h 31"/>
                  <a:gd name="T4" fmla="*/ 0 w 32"/>
                  <a:gd name="T5" fmla="*/ 14 h 31"/>
                  <a:gd name="T6" fmla="*/ 13 w 32"/>
                  <a:gd name="T7" fmla="*/ 0 h 31"/>
                  <a:gd name="T8" fmla="*/ 17 w 32"/>
                  <a:gd name="T9" fmla="*/ 3 h 31"/>
                  <a:gd name="T10" fmla="*/ 32 w 32"/>
                  <a:gd name="T11" fmla="*/ 20 h 31"/>
                  <a:gd name="T12" fmla="*/ 0 60000 65536"/>
                  <a:gd name="T13" fmla="*/ 0 60000 65536"/>
                  <a:gd name="T14" fmla="*/ 0 60000 65536"/>
                  <a:gd name="T15" fmla="*/ 0 60000 65536"/>
                  <a:gd name="T16" fmla="*/ 0 60000 65536"/>
                  <a:gd name="T17" fmla="*/ 0 60000 65536"/>
                  <a:gd name="T18" fmla="*/ 0 w 32"/>
                  <a:gd name="T19" fmla="*/ 0 h 31"/>
                  <a:gd name="T20" fmla="*/ 32 w 32"/>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2" h="31">
                    <a:moveTo>
                      <a:pt x="32" y="20"/>
                    </a:moveTo>
                    <a:lnTo>
                      <a:pt x="13" y="31"/>
                    </a:lnTo>
                    <a:lnTo>
                      <a:pt x="0" y="14"/>
                    </a:lnTo>
                    <a:lnTo>
                      <a:pt x="13" y="0"/>
                    </a:lnTo>
                    <a:lnTo>
                      <a:pt x="17" y="3"/>
                    </a:lnTo>
                    <a:lnTo>
                      <a:pt x="32" y="20"/>
                    </a:lnTo>
                    <a:close/>
                  </a:path>
                </a:pathLst>
              </a:custGeom>
              <a:noFill/>
              <a:ln w="9525">
                <a:noFill/>
                <a:round/>
                <a:headEnd/>
                <a:tailEnd/>
              </a:ln>
            </p:spPr>
            <p:txBody>
              <a:bodyPr>
                <a:prstTxWarp prst="textNoShape">
                  <a:avLst/>
                </a:prstTxWarp>
              </a:bodyPr>
              <a:lstStyle/>
              <a:p>
                <a:endParaRPr lang="en-US"/>
              </a:p>
            </p:txBody>
          </p:sp>
          <p:sp>
            <p:nvSpPr>
              <p:cNvPr id="73094" name="Freeform 767"/>
              <p:cNvSpPr>
                <a:spLocks/>
              </p:cNvSpPr>
              <p:nvPr/>
            </p:nvSpPr>
            <p:spPr bwMode="auto">
              <a:xfrm>
                <a:off x="5009" y="2874"/>
                <a:ext cx="5" cy="6"/>
              </a:xfrm>
              <a:custGeom>
                <a:avLst/>
                <a:gdLst>
                  <a:gd name="T0" fmla="*/ 28 w 28"/>
                  <a:gd name="T1" fmla="*/ 14 h 28"/>
                  <a:gd name="T2" fmla="*/ 15 w 28"/>
                  <a:gd name="T3" fmla="*/ 28 h 28"/>
                  <a:gd name="T4" fmla="*/ 0 w 28"/>
                  <a:gd name="T5" fmla="*/ 17 h 28"/>
                  <a:gd name="T6" fmla="*/ 11 w 28"/>
                  <a:gd name="T7" fmla="*/ 0 h 28"/>
                  <a:gd name="T8" fmla="*/ 15 w 28"/>
                  <a:gd name="T9" fmla="*/ 2 h 28"/>
                  <a:gd name="T10" fmla="*/ 28 w 28"/>
                  <a:gd name="T11" fmla="*/ 14 h 28"/>
                  <a:gd name="T12" fmla="*/ 0 60000 65536"/>
                  <a:gd name="T13" fmla="*/ 0 60000 65536"/>
                  <a:gd name="T14" fmla="*/ 0 60000 65536"/>
                  <a:gd name="T15" fmla="*/ 0 60000 65536"/>
                  <a:gd name="T16" fmla="*/ 0 60000 65536"/>
                  <a:gd name="T17" fmla="*/ 0 60000 65536"/>
                  <a:gd name="T18" fmla="*/ 0 w 28"/>
                  <a:gd name="T19" fmla="*/ 0 h 28"/>
                  <a:gd name="T20" fmla="*/ 28 w 28"/>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8" h="28">
                    <a:moveTo>
                      <a:pt x="28" y="14"/>
                    </a:moveTo>
                    <a:lnTo>
                      <a:pt x="15" y="28"/>
                    </a:lnTo>
                    <a:lnTo>
                      <a:pt x="0" y="17"/>
                    </a:lnTo>
                    <a:lnTo>
                      <a:pt x="11" y="0"/>
                    </a:lnTo>
                    <a:lnTo>
                      <a:pt x="15" y="2"/>
                    </a:lnTo>
                    <a:lnTo>
                      <a:pt x="28" y="14"/>
                    </a:lnTo>
                    <a:close/>
                  </a:path>
                </a:pathLst>
              </a:custGeom>
              <a:noFill/>
              <a:ln w="9525">
                <a:noFill/>
                <a:round/>
                <a:headEnd/>
                <a:tailEnd/>
              </a:ln>
            </p:spPr>
            <p:txBody>
              <a:bodyPr>
                <a:prstTxWarp prst="textNoShape">
                  <a:avLst/>
                </a:prstTxWarp>
              </a:bodyPr>
              <a:lstStyle/>
              <a:p>
                <a:endParaRPr lang="en-US"/>
              </a:p>
            </p:txBody>
          </p:sp>
          <p:sp>
            <p:nvSpPr>
              <p:cNvPr id="73095" name="Freeform 768"/>
              <p:cNvSpPr>
                <a:spLocks/>
              </p:cNvSpPr>
              <p:nvPr/>
            </p:nvSpPr>
            <p:spPr bwMode="auto">
              <a:xfrm>
                <a:off x="5006" y="2872"/>
                <a:ext cx="5" cy="6"/>
              </a:xfrm>
              <a:custGeom>
                <a:avLst/>
                <a:gdLst>
                  <a:gd name="T0" fmla="*/ 26 w 26"/>
                  <a:gd name="T1" fmla="*/ 12 h 29"/>
                  <a:gd name="T2" fmla="*/ 15 w 26"/>
                  <a:gd name="T3" fmla="*/ 29 h 29"/>
                  <a:gd name="T4" fmla="*/ 0 w 26"/>
                  <a:gd name="T5" fmla="*/ 18 h 29"/>
                  <a:gd name="T6" fmla="*/ 9 w 26"/>
                  <a:gd name="T7" fmla="*/ 0 h 29"/>
                  <a:gd name="T8" fmla="*/ 12 w 26"/>
                  <a:gd name="T9" fmla="*/ 0 h 29"/>
                  <a:gd name="T10" fmla="*/ 26 w 26"/>
                  <a:gd name="T11" fmla="*/ 12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26" y="12"/>
                    </a:moveTo>
                    <a:lnTo>
                      <a:pt x="15" y="29"/>
                    </a:lnTo>
                    <a:lnTo>
                      <a:pt x="0" y="18"/>
                    </a:lnTo>
                    <a:lnTo>
                      <a:pt x="9" y="0"/>
                    </a:lnTo>
                    <a:lnTo>
                      <a:pt x="12" y="0"/>
                    </a:lnTo>
                    <a:lnTo>
                      <a:pt x="26" y="12"/>
                    </a:lnTo>
                    <a:close/>
                  </a:path>
                </a:pathLst>
              </a:custGeom>
              <a:noFill/>
              <a:ln w="9525">
                <a:noFill/>
                <a:round/>
                <a:headEnd/>
                <a:tailEnd/>
              </a:ln>
            </p:spPr>
            <p:txBody>
              <a:bodyPr>
                <a:prstTxWarp prst="textNoShape">
                  <a:avLst/>
                </a:prstTxWarp>
              </a:bodyPr>
              <a:lstStyle/>
              <a:p>
                <a:endParaRPr lang="en-US"/>
              </a:p>
            </p:txBody>
          </p:sp>
          <p:sp>
            <p:nvSpPr>
              <p:cNvPr id="73096" name="Freeform 769"/>
              <p:cNvSpPr>
                <a:spLocks/>
              </p:cNvSpPr>
              <p:nvPr/>
            </p:nvSpPr>
            <p:spPr bwMode="auto">
              <a:xfrm>
                <a:off x="5002" y="2870"/>
                <a:ext cx="6" cy="6"/>
              </a:xfrm>
              <a:custGeom>
                <a:avLst/>
                <a:gdLst>
                  <a:gd name="T0" fmla="*/ 26 w 26"/>
                  <a:gd name="T1" fmla="*/ 8 h 26"/>
                  <a:gd name="T2" fmla="*/ 17 w 26"/>
                  <a:gd name="T3" fmla="*/ 26 h 26"/>
                  <a:gd name="T4" fmla="*/ 0 w 26"/>
                  <a:gd name="T5" fmla="*/ 17 h 26"/>
                  <a:gd name="T6" fmla="*/ 9 w 26"/>
                  <a:gd name="T7" fmla="*/ 0 h 26"/>
                  <a:gd name="T8" fmla="*/ 26 w 26"/>
                  <a:gd name="T9" fmla="*/ 8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6" y="8"/>
                    </a:moveTo>
                    <a:lnTo>
                      <a:pt x="17" y="26"/>
                    </a:lnTo>
                    <a:lnTo>
                      <a:pt x="0" y="17"/>
                    </a:lnTo>
                    <a:lnTo>
                      <a:pt x="9" y="0"/>
                    </a:lnTo>
                    <a:lnTo>
                      <a:pt x="26" y="8"/>
                    </a:lnTo>
                    <a:close/>
                  </a:path>
                </a:pathLst>
              </a:custGeom>
              <a:noFill/>
              <a:ln w="9525">
                <a:noFill/>
                <a:round/>
                <a:headEnd/>
                <a:tailEnd/>
              </a:ln>
            </p:spPr>
            <p:txBody>
              <a:bodyPr>
                <a:prstTxWarp prst="textNoShape">
                  <a:avLst/>
                </a:prstTxWarp>
              </a:bodyPr>
              <a:lstStyle/>
              <a:p>
                <a:endParaRPr lang="en-US"/>
              </a:p>
            </p:txBody>
          </p:sp>
          <p:sp>
            <p:nvSpPr>
              <p:cNvPr id="73097" name="Freeform 770"/>
              <p:cNvSpPr>
                <a:spLocks/>
              </p:cNvSpPr>
              <p:nvPr/>
            </p:nvSpPr>
            <p:spPr bwMode="auto">
              <a:xfrm>
                <a:off x="4999" y="2869"/>
                <a:ext cx="5" cy="5"/>
              </a:xfrm>
              <a:custGeom>
                <a:avLst/>
                <a:gdLst>
                  <a:gd name="T0" fmla="*/ 26 w 26"/>
                  <a:gd name="T1" fmla="*/ 9 h 26"/>
                  <a:gd name="T2" fmla="*/ 17 w 26"/>
                  <a:gd name="T3" fmla="*/ 26 h 26"/>
                  <a:gd name="T4" fmla="*/ 0 w 26"/>
                  <a:gd name="T5" fmla="*/ 17 h 26"/>
                  <a:gd name="T6" fmla="*/ 6 w 26"/>
                  <a:gd name="T7" fmla="*/ 0 h 26"/>
                  <a:gd name="T8" fmla="*/ 26 w 26"/>
                  <a:gd name="T9" fmla="*/ 9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6" y="9"/>
                    </a:moveTo>
                    <a:lnTo>
                      <a:pt x="17" y="26"/>
                    </a:lnTo>
                    <a:lnTo>
                      <a:pt x="0" y="17"/>
                    </a:lnTo>
                    <a:lnTo>
                      <a:pt x="6" y="0"/>
                    </a:lnTo>
                    <a:lnTo>
                      <a:pt x="26" y="9"/>
                    </a:lnTo>
                    <a:close/>
                  </a:path>
                </a:pathLst>
              </a:custGeom>
              <a:noFill/>
              <a:ln w="9525">
                <a:noFill/>
                <a:round/>
                <a:headEnd/>
                <a:tailEnd/>
              </a:ln>
            </p:spPr>
            <p:txBody>
              <a:bodyPr>
                <a:prstTxWarp prst="textNoShape">
                  <a:avLst/>
                </a:prstTxWarp>
              </a:bodyPr>
              <a:lstStyle/>
              <a:p>
                <a:endParaRPr lang="en-US"/>
              </a:p>
            </p:txBody>
          </p:sp>
          <p:sp>
            <p:nvSpPr>
              <p:cNvPr id="73098" name="Freeform 771"/>
              <p:cNvSpPr>
                <a:spLocks/>
              </p:cNvSpPr>
              <p:nvPr/>
            </p:nvSpPr>
            <p:spPr bwMode="auto">
              <a:xfrm>
                <a:off x="4996" y="2867"/>
                <a:ext cx="4" cy="5"/>
              </a:xfrm>
              <a:custGeom>
                <a:avLst/>
                <a:gdLst>
                  <a:gd name="T0" fmla="*/ 23 w 23"/>
                  <a:gd name="T1" fmla="*/ 6 h 23"/>
                  <a:gd name="T2" fmla="*/ 17 w 23"/>
                  <a:gd name="T3" fmla="*/ 23 h 23"/>
                  <a:gd name="T4" fmla="*/ 0 w 23"/>
                  <a:gd name="T5" fmla="*/ 20 h 23"/>
                  <a:gd name="T6" fmla="*/ 3 w 23"/>
                  <a:gd name="T7" fmla="*/ 0 h 23"/>
                  <a:gd name="T8" fmla="*/ 23 w 23"/>
                  <a:gd name="T9" fmla="*/ 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23" y="6"/>
                    </a:moveTo>
                    <a:lnTo>
                      <a:pt x="17" y="23"/>
                    </a:lnTo>
                    <a:lnTo>
                      <a:pt x="0" y="20"/>
                    </a:lnTo>
                    <a:lnTo>
                      <a:pt x="3" y="0"/>
                    </a:lnTo>
                    <a:lnTo>
                      <a:pt x="23" y="6"/>
                    </a:lnTo>
                    <a:close/>
                  </a:path>
                </a:pathLst>
              </a:custGeom>
              <a:noFill/>
              <a:ln w="9525">
                <a:noFill/>
                <a:round/>
                <a:headEnd/>
                <a:tailEnd/>
              </a:ln>
            </p:spPr>
            <p:txBody>
              <a:bodyPr>
                <a:prstTxWarp prst="textNoShape">
                  <a:avLst/>
                </a:prstTxWarp>
              </a:bodyPr>
              <a:lstStyle/>
              <a:p>
                <a:endParaRPr lang="en-US"/>
              </a:p>
            </p:txBody>
          </p:sp>
          <p:sp>
            <p:nvSpPr>
              <p:cNvPr id="73099" name="Freeform 772"/>
              <p:cNvSpPr>
                <a:spLocks/>
              </p:cNvSpPr>
              <p:nvPr/>
            </p:nvSpPr>
            <p:spPr bwMode="auto">
              <a:xfrm>
                <a:off x="4992" y="2867"/>
                <a:ext cx="4" cy="4"/>
              </a:xfrm>
              <a:custGeom>
                <a:avLst/>
                <a:gdLst>
                  <a:gd name="T0" fmla="*/ 23 w 23"/>
                  <a:gd name="T1" fmla="*/ 2 h 22"/>
                  <a:gd name="T2" fmla="*/ 20 w 23"/>
                  <a:gd name="T3" fmla="*/ 22 h 22"/>
                  <a:gd name="T4" fmla="*/ 0 w 23"/>
                  <a:gd name="T5" fmla="*/ 17 h 22"/>
                  <a:gd name="T6" fmla="*/ 2 w 23"/>
                  <a:gd name="T7" fmla="*/ 0 h 22"/>
                  <a:gd name="T8" fmla="*/ 23 w 23"/>
                  <a:gd name="T9" fmla="*/ 2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23" y="2"/>
                    </a:moveTo>
                    <a:lnTo>
                      <a:pt x="20" y="22"/>
                    </a:lnTo>
                    <a:lnTo>
                      <a:pt x="0" y="17"/>
                    </a:lnTo>
                    <a:lnTo>
                      <a:pt x="2" y="0"/>
                    </a:lnTo>
                    <a:lnTo>
                      <a:pt x="23" y="2"/>
                    </a:lnTo>
                    <a:close/>
                  </a:path>
                </a:pathLst>
              </a:custGeom>
              <a:noFill/>
              <a:ln w="9525">
                <a:noFill/>
                <a:round/>
                <a:headEnd/>
                <a:tailEnd/>
              </a:ln>
            </p:spPr>
            <p:txBody>
              <a:bodyPr>
                <a:prstTxWarp prst="textNoShape">
                  <a:avLst/>
                </a:prstTxWarp>
              </a:bodyPr>
              <a:lstStyle/>
              <a:p>
                <a:endParaRPr lang="en-US"/>
              </a:p>
            </p:txBody>
          </p:sp>
          <p:sp>
            <p:nvSpPr>
              <p:cNvPr id="73100" name="Freeform 773"/>
              <p:cNvSpPr>
                <a:spLocks/>
              </p:cNvSpPr>
              <p:nvPr/>
            </p:nvSpPr>
            <p:spPr bwMode="auto">
              <a:xfrm>
                <a:off x="4984" y="2866"/>
                <a:ext cx="8" cy="4"/>
              </a:xfrm>
              <a:custGeom>
                <a:avLst/>
                <a:gdLst>
                  <a:gd name="T0" fmla="*/ 40 w 40"/>
                  <a:gd name="T1" fmla="*/ 6 h 23"/>
                  <a:gd name="T2" fmla="*/ 38 w 40"/>
                  <a:gd name="T3" fmla="*/ 23 h 23"/>
                  <a:gd name="T4" fmla="*/ 0 w 40"/>
                  <a:gd name="T5" fmla="*/ 19 h 23"/>
                  <a:gd name="T6" fmla="*/ 0 w 40"/>
                  <a:gd name="T7" fmla="*/ 0 h 23"/>
                  <a:gd name="T8" fmla="*/ 40 w 40"/>
                  <a:gd name="T9" fmla="*/ 6 h 23"/>
                  <a:gd name="T10" fmla="*/ 0 60000 65536"/>
                  <a:gd name="T11" fmla="*/ 0 60000 65536"/>
                  <a:gd name="T12" fmla="*/ 0 60000 65536"/>
                  <a:gd name="T13" fmla="*/ 0 60000 65536"/>
                  <a:gd name="T14" fmla="*/ 0 60000 65536"/>
                  <a:gd name="T15" fmla="*/ 0 w 40"/>
                  <a:gd name="T16" fmla="*/ 0 h 23"/>
                  <a:gd name="T17" fmla="*/ 40 w 40"/>
                  <a:gd name="T18" fmla="*/ 23 h 23"/>
                </a:gdLst>
                <a:ahLst/>
                <a:cxnLst>
                  <a:cxn ang="T10">
                    <a:pos x="T0" y="T1"/>
                  </a:cxn>
                  <a:cxn ang="T11">
                    <a:pos x="T2" y="T3"/>
                  </a:cxn>
                  <a:cxn ang="T12">
                    <a:pos x="T4" y="T5"/>
                  </a:cxn>
                  <a:cxn ang="T13">
                    <a:pos x="T6" y="T7"/>
                  </a:cxn>
                  <a:cxn ang="T14">
                    <a:pos x="T8" y="T9"/>
                  </a:cxn>
                </a:cxnLst>
                <a:rect l="T15" t="T16" r="T17" b="T18"/>
                <a:pathLst>
                  <a:path w="40" h="23">
                    <a:moveTo>
                      <a:pt x="40" y="6"/>
                    </a:moveTo>
                    <a:lnTo>
                      <a:pt x="38" y="23"/>
                    </a:lnTo>
                    <a:lnTo>
                      <a:pt x="0" y="19"/>
                    </a:lnTo>
                    <a:lnTo>
                      <a:pt x="0" y="0"/>
                    </a:lnTo>
                    <a:lnTo>
                      <a:pt x="40" y="6"/>
                    </a:lnTo>
                    <a:close/>
                  </a:path>
                </a:pathLst>
              </a:custGeom>
              <a:noFill/>
              <a:ln w="9525">
                <a:noFill/>
                <a:round/>
                <a:headEnd/>
                <a:tailEnd/>
              </a:ln>
            </p:spPr>
            <p:txBody>
              <a:bodyPr>
                <a:prstTxWarp prst="textNoShape">
                  <a:avLst/>
                </a:prstTxWarp>
              </a:bodyPr>
              <a:lstStyle/>
              <a:p>
                <a:endParaRPr lang="en-US"/>
              </a:p>
            </p:txBody>
          </p:sp>
          <p:sp>
            <p:nvSpPr>
              <p:cNvPr id="73101" name="Freeform 774"/>
              <p:cNvSpPr>
                <a:spLocks/>
              </p:cNvSpPr>
              <p:nvPr/>
            </p:nvSpPr>
            <p:spPr bwMode="auto">
              <a:xfrm>
                <a:off x="4976" y="2866"/>
                <a:ext cx="8" cy="4"/>
              </a:xfrm>
              <a:custGeom>
                <a:avLst/>
                <a:gdLst>
                  <a:gd name="T0" fmla="*/ 40 w 40"/>
                  <a:gd name="T1" fmla="*/ 0 h 23"/>
                  <a:gd name="T2" fmla="*/ 40 w 40"/>
                  <a:gd name="T3" fmla="*/ 19 h 23"/>
                  <a:gd name="T4" fmla="*/ 3 w 40"/>
                  <a:gd name="T5" fmla="*/ 23 h 23"/>
                  <a:gd name="T6" fmla="*/ 0 w 40"/>
                  <a:gd name="T7" fmla="*/ 2 h 23"/>
                  <a:gd name="T8" fmla="*/ 40 w 40"/>
                  <a:gd name="T9" fmla="*/ 0 h 23"/>
                  <a:gd name="T10" fmla="*/ 0 60000 65536"/>
                  <a:gd name="T11" fmla="*/ 0 60000 65536"/>
                  <a:gd name="T12" fmla="*/ 0 60000 65536"/>
                  <a:gd name="T13" fmla="*/ 0 60000 65536"/>
                  <a:gd name="T14" fmla="*/ 0 60000 65536"/>
                  <a:gd name="T15" fmla="*/ 0 w 40"/>
                  <a:gd name="T16" fmla="*/ 0 h 23"/>
                  <a:gd name="T17" fmla="*/ 40 w 40"/>
                  <a:gd name="T18" fmla="*/ 23 h 23"/>
                </a:gdLst>
                <a:ahLst/>
                <a:cxnLst>
                  <a:cxn ang="T10">
                    <a:pos x="T0" y="T1"/>
                  </a:cxn>
                  <a:cxn ang="T11">
                    <a:pos x="T2" y="T3"/>
                  </a:cxn>
                  <a:cxn ang="T12">
                    <a:pos x="T4" y="T5"/>
                  </a:cxn>
                  <a:cxn ang="T13">
                    <a:pos x="T6" y="T7"/>
                  </a:cxn>
                  <a:cxn ang="T14">
                    <a:pos x="T8" y="T9"/>
                  </a:cxn>
                </a:cxnLst>
                <a:rect l="T15" t="T16" r="T17" b="T18"/>
                <a:pathLst>
                  <a:path w="40" h="23">
                    <a:moveTo>
                      <a:pt x="40" y="0"/>
                    </a:moveTo>
                    <a:lnTo>
                      <a:pt x="40" y="19"/>
                    </a:lnTo>
                    <a:lnTo>
                      <a:pt x="3" y="23"/>
                    </a:lnTo>
                    <a:lnTo>
                      <a:pt x="0" y="2"/>
                    </a:lnTo>
                    <a:lnTo>
                      <a:pt x="40" y="0"/>
                    </a:lnTo>
                    <a:close/>
                  </a:path>
                </a:pathLst>
              </a:custGeom>
              <a:noFill/>
              <a:ln w="9525">
                <a:noFill/>
                <a:round/>
                <a:headEnd/>
                <a:tailEnd/>
              </a:ln>
            </p:spPr>
            <p:txBody>
              <a:bodyPr>
                <a:prstTxWarp prst="textNoShape">
                  <a:avLst/>
                </a:prstTxWarp>
              </a:bodyPr>
              <a:lstStyle/>
              <a:p>
                <a:endParaRPr lang="en-US"/>
              </a:p>
            </p:txBody>
          </p:sp>
          <p:sp>
            <p:nvSpPr>
              <p:cNvPr id="73102" name="Freeform 775"/>
              <p:cNvSpPr>
                <a:spLocks/>
              </p:cNvSpPr>
              <p:nvPr/>
            </p:nvSpPr>
            <p:spPr bwMode="auto">
              <a:xfrm>
                <a:off x="4968" y="2866"/>
                <a:ext cx="9" cy="5"/>
              </a:xfrm>
              <a:custGeom>
                <a:avLst/>
                <a:gdLst>
                  <a:gd name="T0" fmla="*/ 38 w 41"/>
                  <a:gd name="T1" fmla="*/ 0 h 26"/>
                  <a:gd name="T2" fmla="*/ 41 w 41"/>
                  <a:gd name="T3" fmla="*/ 21 h 26"/>
                  <a:gd name="T4" fmla="*/ 4 w 41"/>
                  <a:gd name="T5" fmla="*/ 26 h 26"/>
                  <a:gd name="T6" fmla="*/ 0 w 41"/>
                  <a:gd name="T7" fmla="*/ 6 h 26"/>
                  <a:gd name="T8" fmla="*/ 38 w 41"/>
                  <a:gd name="T9" fmla="*/ 0 h 26"/>
                  <a:gd name="T10" fmla="*/ 0 60000 65536"/>
                  <a:gd name="T11" fmla="*/ 0 60000 65536"/>
                  <a:gd name="T12" fmla="*/ 0 60000 65536"/>
                  <a:gd name="T13" fmla="*/ 0 60000 65536"/>
                  <a:gd name="T14" fmla="*/ 0 60000 65536"/>
                  <a:gd name="T15" fmla="*/ 0 w 41"/>
                  <a:gd name="T16" fmla="*/ 0 h 26"/>
                  <a:gd name="T17" fmla="*/ 41 w 41"/>
                  <a:gd name="T18" fmla="*/ 26 h 26"/>
                </a:gdLst>
                <a:ahLst/>
                <a:cxnLst>
                  <a:cxn ang="T10">
                    <a:pos x="T0" y="T1"/>
                  </a:cxn>
                  <a:cxn ang="T11">
                    <a:pos x="T2" y="T3"/>
                  </a:cxn>
                  <a:cxn ang="T12">
                    <a:pos x="T4" y="T5"/>
                  </a:cxn>
                  <a:cxn ang="T13">
                    <a:pos x="T6" y="T7"/>
                  </a:cxn>
                  <a:cxn ang="T14">
                    <a:pos x="T8" y="T9"/>
                  </a:cxn>
                </a:cxnLst>
                <a:rect l="T15" t="T16" r="T17" b="T18"/>
                <a:pathLst>
                  <a:path w="41" h="26">
                    <a:moveTo>
                      <a:pt x="38" y="0"/>
                    </a:moveTo>
                    <a:lnTo>
                      <a:pt x="41" y="21"/>
                    </a:lnTo>
                    <a:lnTo>
                      <a:pt x="4" y="26"/>
                    </a:lnTo>
                    <a:lnTo>
                      <a:pt x="0" y="6"/>
                    </a:lnTo>
                    <a:lnTo>
                      <a:pt x="38" y="0"/>
                    </a:lnTo>
                    <a:close/>
                  </a:path>
                </a:pathLst>
              </a:custGeom>
              <a:noFill/>
              <a:ln w="9525">
                <a:noFill/>
                <a:round/>
                <a:headEnd/>
                <a:tailEnd/>
              </a:ln>
            </p:spPr>
            <p:txBody>
              <a:bodyPr>
                <a:prstTxWarp prst="textNoShape">
                  <a:avLst/>
                </a:prstTxWarp>
              </a:bodyPr>
              <a:lstStyle/>
              <a:p>
                <a:endParaRPr lang="en-US"/>
              </a:p>
            </p:txBody>
          </p:sp>
          <p:sp>
            <p:nvSpPr>
              <p:cNvPr id="73103" name="Freeform 776"/>
              <p:cNvSpPr>
                <a:spLocks/>
              </p:cNvSpPr>
              <p:nvPr/>
            </p:nvSpPr>
            <p:spPr bwMode="auto">
              <a:xfrm>
                <a:off x="4962" y="2867"/>
                <a:ext cx="7" cy="6"/>
              </a:xfrm>
              <a:custGeom>
                <a:avLst/>
                <a:gdLst>
                  <a:gd name="T0" fmla="*/ 34 w 38"/>
                  <a:gd name="T1" fmla="*/ 0 h 26"/>
                  <a:gd name="T2" fmla="*/ 38 w 38"/>
                  <a:gd name="T3" fmla="*/ 20 h 26"/>
                  <a:gd name="T4" fmla="*/ 6 w 38"/>
                  <a:gd name="T5" fmla="*/ 26 h 26"/>
                  <a:gd name="T6" fmla="*/ 0 w 38"/>
                  <a:gd name="T7" fmla="*/ 9 h 26"/>
                  <a:gd name="T8" fmla="*/ 2 w 38"/>
                  <a:gd name="T9" fmla="*/ 9 h 26"/>
                  <a:gd name="T10" fmla="*/ 34 w 38"/>
                  <a:gd name="T11" fmla="*/ 0 h 26"/>
                  <a:gd name="T12" fmla="*/ 0 60000 65536"/>
                  <a:gd name="T13" fmla="*/ 0 60000 65536"/>
                  <a:gd name="T14" fmla="*/ 0 60000 65536"/>
                  <a:gd name="T15" fmla="*/ 0 60000 65536"/>
                  <a:gd name="T16" fmla="*/ 0 60000 65536"/>
                  <a:gd name="T17" fmla="*/ 0 60000 65536"/>
                  <a:gd name="T18" fmla="*/ 0 w 38"/>
                  <a:gd name="T19" fmla="*/ 0 h 26"/>
                  <a:gd name="T20" fmla="*/ 38 w 3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8" h="26">
                    <a:moveTo>
                      <a:pt x="34" y="0"/>
                    </a:moveTo>
                    <a:lnTo>
                      <a:pt x="38" y="20"/>
                    </a:lnTo>
                    <a:lnTo>
                      <a:pt x="6" y="26"/>
                    </a:lnTo>
                    <a:lnTo>
                      <a:pt x="0" y="9"/>
                    </a:lnTo>
                    <a:lnTo>
                      <a:pt x="2" y="9"/>
                    </a:lnTo>
                    <a:lnTo>
                      <a:pt x="34" y="0"/>
                    </a:lnTo>
                    <a:close/>
                  </a:path>
                </a:pathLst>
              </a:custGeom>
              <a:noFill/>
              <a:ln w="9525">
                <a:noFill/>
                <a:round/>
                <a:headEnd/>
                <a:tailEnd/>
              </a:ln>
            </p:spPr>
            <p:txBody>
              <a:bodyPr>
                <a:prstTxWarp prst="textNoShape">
                  <a:avLst/>
                </a:prstTxWarp>
              </a:bodyPr>
              <a:lstStyle/>
              <a:p>
                <a:endParaRPr lang="en-US"/>
              </a:p>
            </p:txBody>
          </p:sp>
          <p:sp>
            <p:nvSpPr>
              <p:cNvPr id="73104" name="Freeform 777"/>
              <p:cNvSpPr>
                <a:spLocks/>
              </p:cNvSpPr>
              <p:nvPr/>
            </p:nvSpPr>
            <p:spPr bwMode="auto">
              <a:xfrm>
                <a:off x="4956" y="2869"/>
                <a:ext cx="7" cy="5"/>
              </a:xfrm>
              <a:custGeom>
                <a:avLst/>
                <a:gdLst>
                  <a:gd name="T0" fmla="*/ 29 w 35"/>
                  <a:gd name="T1" fmla="*/ 0 h 26"/>
                  <a:gd name="T2" fmla="*/ 35 w 35"/>
                  <a:gd name="T3" fmla="*/ 17 h 26"/>
                  <a:gd name="T4" fmla="*/ 5 w 35"/>
                  <a:gd name="T5" fmla="*/ 26 h 26"/>
                  <a:gd name="T6" fmla="*/ 0 w 35"/>
                  <a:gd name="T7" fmla="*/ 6 h 26"/>
                  <a:gd name="T8" fmla="*/ 29 w 35"/>
                  <a:gd name="T9" fmla="*/ 0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29" y="0"/>
                    </a:moveTo>
                    <a:lnTo>
                      <a:pt x="35" y="17"/>
                    </a:lnTo>
                    <a:lnTo>
                      <a:pt x="5" y="26"/>
                    </a:lnTo>
                    <a:lnTo>
                      <a:pt x="0" y="6"/>
                    </a:lnTo>
                    <a:lnTo>
                      <a:pt x="29" y="0"/>
                    </a:lnTo>
                    <a:close/>
                  </a:path>
                </a:pathLst>
              </a:custGeom>
              <a:noFill/>
              <a:ln w="9525">
                <a:noFill/>
                <a:round/>
                <a:headEnd/>
                <a:tailEnd/>
              </a:ln>
            </p:spPr>
            <p:txBody>
              <a:bodyPr>
                <a:prstTxWarp prst="textNoShape">
                  <a:avLst/>
                </a:prstTxWarp>
              </a:bodyPr>
              <a:lstStyle/>
              <a:p>
                <a:endParaRPr lang="en-US"/>
              </a:p>
            </p:txBody>
          </p:sp>
          <p:sp>
            <p:nvSpPr>
              <p:cNvPr id="73105" name="Freeform 778"/>
              <p:cNvSpPr>
                <a:spLocks/>
              </p:cNvSpPr>
              <p:nvPr/>
            </p:nvSpPr>
            <p:spPr bwMode="auto">
              <a:xfrm>
                <a:off x="4953" y="2870"/>
                <a:ext cx="4" cy="5"/>
              </a:xfrm>
              <a:custGeom>
                <a:avLst/>
                <a:gdLst>
                  <a:gd name="T0" fmla="*/ 12 w 17"/>
                  <a:gd name="T1" fmla="*/ 0 h 22"/>
                  <a:gd name="T2" fmla="*/ 17 w 17"/>
                  <a:gd name="T3" fmla="*/ 20 h 22"/>
                  <a:gd name="T4" fmla="*/ 6 w 17"/>
                  <a:gd name="T5" fmla="*/ 22 h 22"/>
                  <a:gd name="T6" fmla="*/ 0 w 17"/>
                  <a:gd name="T7" fmla="*/ 5 h 22"/>
                  <a:gd name="T8" fmla="*/ 12 w 17"/>
                  <a:gd name="T9" fmla="*/ 0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12" y="0"/>
                    </a:moveTo>
                    <a:lnTo>
                      <a:pt x="17" y="20"/>
                    </a:lnTo>
                    <a:lnTo>
                      <a:pt x="6" y="22"/>
                    </a:lnTo>
                    <a:lnTo>
                      <a:pt x="0" y="5"/>
                    </a:lnTo>
                    <a:lnTo>
                      <a:pt x="12" y="0"/>
                    </a:lnTo>
                    <a:close/>
                  </a:path>
                </a:pathLst>
              </a:custGeom>
              <a:noFill/>
              <a:ln w="9525">
                <a:noFill/>
                <a:round/>
                <a:headEnd/>
                <a:tailEnd/>
              </a:ln>
            </p:spPr>
            <p:txBody>
              <a:bodyPr>
                <a:prstTxWarp prst="textNoShape">
                  <a:avLst/>
                </a:prstTxWarp>
              </a:bodyPr>
              <a:lstStyle/>
              <a:p>
                <a:endParaRPr lang="en-US"/>
              </a:p>
            </p:txBody>
          </p:sp>
          <p:sp>
            <p:nvSpPr>
              <p:cNvPr id="73106" name="Freeform 779"/>
              <p:cNvSpPr>
                <a:spLocks/>
              </p:cNvSpPr>
              <p:nvPr/>
            </p:nvSpPr>
            <p:spPr bwMode="auto">
              <a:xfrm>
                <a:off x="4952" y="2871"/>
                <a:ext cx="3" cy="5"/>
              </a:xfrm>
              <a:custGeom>
                <a:avLst/>
                <a:gdLst>
                  <a:gd name="T0" fmla="*/ 9 w 15"/>
                  <a:gd name="T1" fmla="*/ 0 h 23"/>
                  <a:gd name="T2" fmla="*/ 15 w 15"/>
                  <a:gd name="T3" fmla="*/ 17 h 23"/>
                  <a:gd name="T4" fmla="*/ 6 w 15"/>
                  <a:gd name="T5" fmla="*/ 23 h 23"/>
                  <a:gd name="T6" fmla="*/ 0 w 15"/>
                  <a:gd name="T7" fmla="*/ 3 h 23"/>
                  <a:gd name="T8" fmla="*/ 9 w 15"/>
                  <a:gd name="T9" fmla="*/ 0 h 23"/>
                  <a:gd name="T10" fmla="*/ 0 60000 65536"/>
                  <a:gd name="T11" fmla="*/ 0 60000 65536"/>
                  <a:gd name="T12" fmla="*/ 0 60000 65536"/>
                  <a:gd name="T13" fmla="*/ 0 60000 65536"/>
                  <a:gd name="T14" fmla="*/ 0 60000 65536"/>
                  <a:gd name="T15" fmla="*/ 0 w 15"/>
                  <a:gd name="T16" fmla="*/ 0 h 23"/>
                  <a:gd name="T17" fmla="*/ 15 w 15"/>
                  <a:gd name="T18" fmla="*/ 23 h 23"/>
                </a:gdLst>
                <a:ahLst/>
                <a:cxnLst>
                  <a:cxn ang="T10">
                    <a:pos x="T0" y="T1"/>
                  </a:cxn>
                  <a:cxn ang="T11">
                    <a:pos x="T2" y="T3"/>
                  </a:cxn>
                  <a:cxn ang="T12">
                    <a:pos x="T4" y="T5"/>
                  </a:cxn>
                  <a:cxn ang="T13">
                    <a:pos x="T6" y="T7"/>
                  </a:cxn>
                  <a:cxn ang="T14">
                    <a:pos x="T8" y="T9"/>
                  </a:cxn>
                </a:cxnLst>
                <a:rect l="T15" t="T16" r="T17" b="T18"/>
                <a:pathLst>
                  <a:path w="15" h="23">
                    <a:moveTo>
                      <a:pt x="9" y="0"/>
                    </a:moveTo>
                    <a:lnTo>
                      <a:pt x="15" y="17"/>
                    </a:lnTo>
                    <a:lnTo>
                      <a:pt x="6" y="23"/>
                    </a:lnTo>
                    <a:lnTo>
                      <a:pt x="0" y="3"/>
                    </a:lnTo>
                    <a:lnTo>
                      <a:pt x="9" y="0"/>
                    </a:lnTo>
                    <a:close/>
                  </a:path>
                </a:pathLst>
              </a:custGeom>
              <a:noFill/>
              <a:ln w="9525">
                <a:noFill/>
                <a:round/>
                <a:headEnd/>
                <a:tailEnd/>
              </a:ln>
            </p:spPr>
            <p:txBody>
              <a:bodyPr>
                <a:prstTxWarp prst="textNoShape">
                  <a:avLst/>
                </a:prstTxWarp>
              </a:bodyPr>
              <a:lstStyle/>
              <a:p>
                <a:endParaRPr lang="en-US"/>
              </a:p>
            </p:txBody>
          </p:sp>
          <p:sp>
            <p:nvSpPr>
              <p:cNvPr id="73107" name="Freeform 780"/>
              <p:cNvSpPr>
                <a:spLocks/>
              </p:cNvSpPr>
              <p:nvPr/>
            </p:nvSpPr>
            <p:spPr bwMode="auto">
              <a:xfrm>
                <a:off x="4950" y="2872"/>
                <a:ext cx="3" cy="5"/>
              </a:xfrm>
              <a:custGeom>
                <a:avLst/>
                <a:gdLst>
                  <a:gd name="T0" fmla="*/ 8 w 14"/>
                  <a:gd name="T1" fmla="*/ 0 h 23"/>
                  <a:gd name="T2" fmla="*/ 14 w 14"/>
                  <a:gd name="T3" fmla="*/ 20 h 23"/>
                  <a:gd name="T4" fmla="*/ 6 w 14"/>
                  <a:gd name="T5" fmla="*/ 23 h 23"/>
                  <a:gd name="T6" fmla="*/ 0 w 14"/>
                  <a:gd name="T7" fmla="*/ 3 h 23"/>
                  <a:gd name="T8" fmla="*/ 8 w 14"/>
                  <a:gd name="T9" fmla="*/ 0 h 23"/>
                  <a:gd name="T10" fmla="*/ 0 60000 65536"/>
                  <a:gd name="T11" fmla="*/ 0 60000 65536"/>
                  <a:gd name="T12" fmla="*/ 0 60000 65536"/>
                  <a:gd name="T13" fmla="*/ 0 60000 65536"/>
                  <a:gd name="T14" fmla="*/ 0 60000 65536"/>
                  <a:gd name="T15" fmla="*/ 0 w 14"/>
                  <a:gd name="T16" fmla="*/ 0 h 23"/>
                  <a:gd name="T17" fmla="*/ 14 w 14"/>
                  <a:gd name="T18" fmla="*/ 23 h 23"/>
                </a:gdLst>
                <a:ahLst/>
                <a:cxnLst>
                  <a:cxn ang="T10">
                    <a:pos x="T0" y="T1"/>
                  </a:cxn>
                  <a:cxn ang="T11">
                    <a:pos x="T2" y="T3"/>
                  </a:cxn>
                  <a:cxn ang="T12">
                    <a:pos x="T4" y="T5"/>
                  </a:cxn>
                  <a:cxn ang="T13">
                    <a:pos x="T6" y="T7"/>
                  </a:cxn>
                  <a:cxn ang="T14">
                    <a:pos x="T8" y="T9"/>
                  </a:cxn>
                </a:cxnLst>
                <a:rect l="T15" t="T16" r="T17" b="T18"/>
                <a:pathLst>
                  <a:path w="14" h="23">
                    <a:moveTo>
                      <a:pt x="8" y="0"/>
                    </a:moveTo>
                    <a:lnTo>
                      <a:pt x="14" y="20"/>
                    </a:lnTo>
                    <a:lnTo>
                      <a:pt x="6" y="23"/>
                    </a:lnTo>
                    <a:lnTo>
                      <a:pt x="0" y="3"/>
                    </a:lnTo>
                    <a:lnTo>
                      <a:pt x="8" y="0"/>
                    </a:lnTo>
                    <a:close/>
                  </a:path>
                </a:pathLst>
              </a:custGeom>
              <a:noFill/>
              <a:ln w="9525">
                <a:noFill/>
                <a:round/>
                <a:headEnd/>
                <a:tailEnd/>
              </a:ln>
            </p:spPr>
            <p:txBody>
              <a:bodyPr>
                <a:prstTxWarp prst="textNoShape">
                  <a:avLst/>
                </a:prstTxWarp>
              </a:bodyPr>
              <a:lstStyle/>
              <a:p>
                <a:endParaRPr lang="en-US"/>
              </a:p>
            </p:txBody>
          </p:sp>
          <p:sp>
            <p:nvSpPr>
              <p:cNvPr id="73108" name="Freeform 781"/>
              <p:cNvSpPr>
                <a:spLocks/>
              </p:cNvSpPr>
              <p:nvPr/>
            </p:nvSpPr>
            <p:spPr bwMode="auto">
              <a:xfrm>
                <a:off x="4948" y="2873"/>
                <a:ext cx="3" cy="4"/>
              </a:xfrm>
              <a:custGeom>
                <a:avLst/>
                <a:gdLst>
                  <a:gd name="T0" fmla="*/ 9 w 15"/>
                  <a:gd name="T1" fmla="*/ 0 h 20"/>
                  <a:gd name="T2" fmla="*/ 15 w 15"/>
                  <a:gd name="T3" fmla="*/ 20 h 20"/>
                  <a:gd name="T4" fmla="*/ 9 w 15"/>
                  <a:gd name="T5" fmla="*/ 20 h 20"/>
                  <a:gd name="T6" fmla="*/ 0 w 15"/>
                  <a:gd name="T7" fmla="*/ 3 h 20"/>
                  <a:gd name="T8" fmla="*/ 4 w 15"/>
                  <a:gd name="T9" fmla="*/ 3 h 20"/>
                  <a:gd name="T10" fmla="*/ 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9" y="0"/>
                    </a:moveTo>
                    <a:lnTo>
                      <a:pt x="15" y="20"/>
                    </a:lnTo>
                    <a:lnTo>
                      <a:pt x="9" y="20"/>
                    </a:lnTo>
                    <a:lnTo>
                      <a:pt x="0" y="3"/>
                    </a:lnTo>
                    <a:lnTo>
                      <a:pt x="4" y="3"/>
                    </a:lnTo>
                    <a:lnTo>
                      <a:pt x="9" y="0"/>
                    </a:lnTo>
                    <a:close/>
                  </a:path>
                </a:pathLst>
              </a:custGeom>
              <a:noFill/>
              <a:ln w="9525">
                <a:noFill/>
                <a:round/>
                <a:headEnd/>
                <a:tailEnd/>
              </a:ln>
            </p:spPr>
            <p:txBody>
              <a:bodyPr>
                <a:prstTxWarp prst="textNoShape">
                  <a:avLst/>
                </a:prstTxWarp>
              </a:bodyPr>
              <a:lstStyle/>
              <a:p>
                <a:endParaRPr lang="en-US"/>
              </a:p>
            </p:txBody>
          </p:sp>
          <p:sp>
            <p:nvSpPr>
              <p:cNvPr id="73109" name="Freeform 782"/>
              <p:cNvSpPr>
                <a:spLocks/>
              </p:cNvSpPr>
              <p:nvPr/>
            </p:nvSpPr>
            <p:spPr bwMode="auto">
              <a:xfrm>
                <a:off x="4948" y="2873"/>
                <a:ext cx="2" cy="4"/>
              </a:xfrm>
              <a:custGeom>
                <a:avLst/>
                <a:gdLst>
                  <a:gd name="T0" fmla="*/ 2 w 11"/>
                  <a:gd name="T1" fmla="*/ 0 h 20"/>
                  <a:gd name="T2" fmla="*/ 11 w 11"/>
                  <a:gd name="T3" fmla="*/ 17 h 20"/>
                  <a:gd name="T4" fmla="*/ 8 w 11"/>
                  <a:gd name="T5" fmla="*/ 20 h 20"/>
                  <a:gd name="T6" fmla="*/ 0 w 11"/>
                  <a:gd name="T7" fmla="*/ 3 h 20"/>
                  <a:gd name="T8" fmla="*/ 2 w 11"/>
                  <a:gd name="T9" fmla="*/ 0 h 20"/>
                  <a:gd name="T10" fmla="*/ 0 60000 65536"/>
                  <a:gd name="T11" fmla="*/ 0 60000 65536"/>
                  <a:gd name="T12" fmla="*/ 0 60000 65536"/>
                  <a:gd name="T13" fmla="*/ 0 60000 65536"/>
                  <a:gd name="T14" fmla="*/ 0 60000 65536"/>
                  <a:gd name="T15" fmla="*/ 0 w 11"/>
                  <a:gd name="T16" fmla="*/ 0 h 20"/>
                  <a:gd name="T17" fmla="*/ 11 w 11"/>
                  <a:gd name="T18" fmla="*/ 20 h 20"/>
                </a:gdLst>
                <a:ahLst/>
                <a:cxnLst>
                  <a:cxn ang="T10">
                    <a:pos x="T0" y="T1"/>
                  </a:cxn>
                  <a:cxn ang="T11">
                    <a:pos x="T2" y="T3"/>
                  </a:cxn>
                  <a:cxn ang="T12">
                    <a:pos x="T4" y="T5"/>
                  </a:cxn>
                  <a:cxn ang="T13">
                    <a:pos x="T6" y="T7"/>
                  </a:cxn>
                  <a:cxn ang="T14">
                    <a:pos x="T8" y="T9"/>
                  </a:cxn>
                </a:cxnLst>
                <a:rect l="T15" t="T16" r="T17" b="T18"/>
                <a:pathLst>
                  <a:path w="11" h="20">
                    <a:moveTo>
                      <a:pt x="2" y="0"/>
                    </a:moveTo>
                    <a:lnTo>
                      <a:pt x="11" y="17"/>
                    </a:lnTo>
                    <a:lnTo>
                      <a:pt x="8" y="20"/>
                    </a:lnTo>
                    <a:lnTo>
                      <a:pt x="0" y="3"/>
                    </a:lnTo>
                    <a:lnTo>
                      <a:pt x="2" y="0"/>
                    </a:lnTo>
                    <a:close/>
                  </a:path>
                </a:pathLst>
              </a:custGeom>
              <a:noFill/>
              <a:ln w="9525">
                <a:noFill/>
                <a:round/>
                <a:headEnd/>
                <a:tailEnd/>
              </a:ln>
            </p:spPr>
            <p:txBody>
              <a:bodyPr>
                <a:prstTxWarp prst="textNoShape">
                  <a:avLst/>
                </a:prstTxWarp>
              </a:bodyPr>
              <a:lstStyle/>
              <a:p>
                <a:endParaRPr lang="en-US"/>
              </a:p>
            </p:txBody>
          </p:sp>
          <p:sp>
            <p:nvSpPr>
              <p:cNvPr id="73110" name="Freeform 783"/>
              <p:cNvSpPr>
                <a:spLocks/>
              </p:cNvSpPr>
              <p:nvPr/>
            </p:nvSpPr>
            <p:spPr bwMode="auto">
              <a:xfrm>
                <a:off x="4948" y="2874"/>
                <a:ext cx="1" cy="3"/>
              </a:xfrm>
              <a:custGeom>
                <a:avLst/>
                <a:gdLst>
                  <a:gd name="T0" fmla="*/ 0 w 8"/>
                  <a:gd name="T1" fmla="*/ 0 h 17"/>
                  <a:gd name="T2" fmla="*/ 8 w 8"/>
                  <a:gd name="T3" fmla="*/ 17 h 17"/>
                  <a:gd name="T4" fmla="*/ 6 w 8"/>
                  <a:gd name="T5" fmla="*/ 17 h 17"/>
                  <a:gd name="T6" fmla="*/ 2 w 8"/>
                  <a:gd name="T7" fmla="*/ 17 h 17"/>
                  <a:gd name="T8" fmla="*/ 2 w 8"/>
                  <a:gd name="T9" fmla="*/ 9 h 17"/>
                  <a:gd name="T10" fmla="*/ 0 w 8"/>
                  <a:gd name="T11" fmla="*/ 0 h 17"/>
                  <a:gd name="T12" fmla="*/ 0 60000 65536"/>
                  <a:gd name="T13" fmla="*/ 0 60000 65536"/>
                  <a:gd name="T14" fmla="*/ 0 60000 65536"/>
                  <a:gd name="T15" fmla="*/ 0 60000 65536"/>
                  <a:gd name="T16" fmla="*/ 0 60000 65536"/>
                  <a:gd name="T17" fmla="*/ 0 60000 65536"/>
                  <a:gd name="T18" fmla="*/ 0 w 8"/>
                  <a:gd name="T19" fmla="*/ 0 h 17"/>
                  <a:gd name="T20" fmla="*/ 8 w 8"/>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8" h="17">
                    <a:moveTo>
                      <a:pt x="0" y="0"/>
                    </a:moveTo>
                    <a:lnTo>
                      <a:pt x="8" y="17"/>
                    </a:lnTo>
                    <a:lnTo>
                      <a:pt x="6" y="17"/>
                    </a:lnTo>
                    <a:lnTo>
                      <a:pt x="2" y="17"/>
                    </a:lnTo>
                    <a:lnTo>
                      <a:pt x="2" y="9"/>
                    </a:lnTo>
                    <a:lnTo>
                      <a:pt x="0" y="0"/>
                    </a:lnTo>
                    <a:close/>
                  </a:path>
                </a:pathLst>
              </a:custGeom>
              <a:noFill/>
              <a:ln w="9525">
                <a:noFill/>
                <a:round/>
                <a:headEnd/>
                <a:tailEnd/>
              </a:ln>
            </p:spPr>
            <p:txBody>
              <a:bodyPr>
                <a:prstTxWarp prst="textNoShape">
                  <a:avLst/>
                </a:prstTxWarp>
              </a:bodyPr>
              <a:lstStyle/>
              <a:p>
                <a:endParaRPr lang="en-US"/>
              </a:p>
            </p:txBody>
          </p:sp>
          <p:sp>
            <p:nvSpPr>
              <p:cNvPr id="73111" name="Freeform 784"/>
              <p:cNvSpPr>
                <a:spLocks/>
              </p:cNvSpPr>
              <p:nvPr/>
            </p:nvSpPr>
            <p:spPr bwMode="auto">
              <a:xfrm>
                <a:off x="4785" y="2859"/>
                <a:ext cx="163" cy="18"/>
              </a:xfrm>
              <a:custGeom>
                <a:avLst/>
                <a:gdLst>
                  <a:gd name="T0" fmla="*/ 815 w 815"/>
                  <a:gd name="T1" fmla="*/ 75 h 92"/>
                  <a:gd name="T2" fmla="*/ 815 w 815"/>
                  <a:gd name="T3" fmla="*/ 84 h 92"/>
                  <a:gd name="T4" fmla="*/ 815 w 815"/>
                  <a:gd name="T5" fmla="*/ 92 h 92"/>
                  <a:gd name="T6" fmla="*/ 6 w 815"/>
                  <a:gd name="T7" fmla="*/ 17 h 92"/>
                  <a:gd name="T8" fmla="*/ 0 w 815"/>
                  <a:gd name="T9" fmla="*/ 0 h 92"/>
                  <a:gd name="T10" fmla="*/ 6 w 815"/>
                  <a:gd name="T11" fmla="*/ 9 h 92"/>
                  <a:gd name="T12" fmla="*/ 6 w 815"/>
                  <a:gd name="T13" fmla="*/ 0 h 92"/>
                  <a:gd name="T14" fmla="*/ 815 w 815"/>
                  <a:gd name="T15" fmla="*/ 75 h 92"/>
                  <a:gd name="T16" fmla="*/ 0 60000 65536"/>
                  <a:gd name="T17" fmla="*/ 0 60000 65536"/>
                  <a:gd name="T18" fmla="*/ 0 60000 65536"/>
                  <a:gd name="T19" fmla="*/ 0 60000 65536"/>
                  <a:gd name="T20" fmla="*/ 0 60000 65536"/>
                  <a:gd name="T21" fmla="*/ 0 60000 65536"/>
                  <a:gd name="T22" fmla="*/ 0 60000 65536"/>
                  <a:gd name="T23" fmla="*/ 0 60000 65536"/>
                  <a:gd name="T24" fmla="*/ 0 w 815"/>
                  <a:gd name="T25" fmla="*/ 0 h 92"/>
                  <a:gd name="T26" fmla="*/ 815 w 815"/>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5" h="92">
                    <a:moveTo>
                      <a:pt x="815" y="75"/>
                    </a:moveTo>
                    <a:lnTo>
                      <a:pt x="815" y="84"/>
                    </a:lnTo>
                    <a:lnTo>
                      <a:pt x="815" y="92"/>
                    </a:lnTo>
                    <a:lnTo>
                      <a:pt x="6" y="17"/>
                    </a:lnTo>
                    <a:lnTo>
                      <a:pt x="0" y="0"/>
                    </a:lnTo>
                    <a:lnTo>
                      <a:pt x="6" y="9"/>
                    </a:lnTo>
                    <a:lnTo>
                      <a:pt x="6" y="0"/>
                    </a:lnTo>
                    <a:lnTo>
                      <a:pt x="815" y="75"/>
                    </a:lnTo>
                    <a:close/>
                  </a:path>
                </a:pathLst>
              </a:custGeom>
              <a:noFill/>
              <a:ln w="9525">
                <a:noFill/>
                <a:round/>
                <a:headEnd/>
                <a:tailEnd/>
              </a:ln>
            </p:spPr>
            <p:txBody>
              <a:bodyPr>
                <a:prstTxWarp prst="textNoShape">
                  <a:avLst/>
                </a:prstTxWarp>
              </a:bodyPr>
              <a:lstStyle/>
              <a:p>
                <a:endParaRPr lang="en-US"/>
              </a:p>
            </p:txBody>
          </p:sp>
          <p:sp>
            <p:nvSpPr>
              <p:cNvPr id="73112" name="Freeform 785"/>
              <p:cNvSpPr>
                <a:spLocks/>
              </p:cNvSpPr>
              <p:nvPr/>
            </p:nvSpPr>
            <p:spPr bwMode="auto">
              <a:xfrm>
                <a:off x="4785" y="2859"/>
                <a:ext cx="3" cy="3"/>
              </a:xfrm>
              <a:custGeom>
                <a:avLst/>
                <a:gdLst>
                  <a:gd name="T0" fmla="*/ 11 w 15"/>
                  <a:gd name="T1" fmla="*/ 17 h 17"/>
                  <a:gd name="T2" fmla="*/ 6 w 15"/>
                  <a:gd name="T3" fmla="*/ 9 h 17"/>
                  <a:gd name="T4" fmla="*/ 0 w 15"/>
                  <a:gd name="T5" fmla="*/ 0 h 17"/>
                  <a:gd name="T6" fmla="*/ 15 w 15"/>
                  <a:gd name="T7" fmla="*/ 15 h 17"/>
                  <a:gd name="T8" fmla="*/ 11 w 15"/>
                  <a:gd name="T9" fmla="*/ 17 h 17"/>
                  <a:gd name="T10" fmla="*/ 0 60000 65536"/>
                  <a:gd name="T11" fmla="*/ 0 60000 65536"/>
                  <a:gd name="T12" fmla="*/ 0 60000 65536"/>
                  <a:gd name="T13" fmla="*/ 0 60000 65536"/>
                  <a:gd name="T14" fmla="*/ 0 60000 65536"/>
                  <a:gd name="T15" fmla="*/ 0 w 15"/>
                  <a:gd name="T16" fmla="*/ 0 h 17"/>
                  <a:gd name="T17" fmla="*/ 15 w 15"/>
                  <a:gd name="T18" fmla="*/ 17 h 17"/>
                </a:gdLst>
                <a:ahLst/>
                <a:cxnLst>
                  <a:cxn ang="T10">
                    <a:pos x="T0" y="T1"/>
                  </a:cxn>
                  <a:cxn ang="T11">
                    <a:pos x="T2" y="T3"/>
                  </a:cxn>
                  <a:cxn ang="T12">
                    <a:pos x="T4" y="T5"/>
                  </a:cxn>
                  <a:cxn ang="T13">
                    <a:pos x="T6" y="T7"/>
                  </a:cxn>
                  <a:cxn ang="T14">
                    <a:pos x="T8" y="T9"/>
                  </a:cxn>
                </a:cxnLst>
                <a:rect l="T15" t="T16" r="T17" b="T18"/>
                <a:pathLst>
                  <a:path w="15" h="17">
                    <a:moveTo>
                      <a:pt x="11" y="17"/>
                    </a:moveTo>
                    <a:lnTo>
                      <a:pt x="6" y="9"/>
                    </a:lnTo>
                    <a:lnTo>
                      <a:pt x="0" y="0"/>
                    </a:lnTo>
                    <a:lnTo>
                      <a:pt x="15" y="15"/>
                    </a:lnTo>
                    <a:lnTo>
                      <a:pt x="11" y="17"/>
                    </a:lnTo>
                    <a:close/>
                  </a:path>
                </a:pathLst>
              </a:custGeom>
              <a:noFill/>
              <a:ln w="9525">
                <a:noFill/>
                <a:round/>
                <a:headEnd/>
                <a:tailEnd/>
              </a:ln>
            </p:spPr>
            <p:txBody>
              <a:bodyPr>
                <a:prstTxWarp prst="textNoShape">
                  <a:avLst/>
                </a:prstTxWarp>
              </a:bodyPr>
              <a:lstStyle/>
              <a:p>
                <a:endParaRPr lang="en-US"/>
              </a:p>
            </p:txBody>
          </p:sp>
          <p:sp>
            <p:nvSpPr>
              <p:cNvPr id="73113" name="Freeform 786"/>
              <p:cNvSpPr>
                <a:spLocks/>
              </p:cNvSpPr>
              <p:nvPr/>
            </p:nvSpPr>
            <p:spPr bwMode="auto">
              <a:xfrm>
                <a:off x="4785" y="2858"/>
                <a:ext cx="4" cy="4"/>
              </a:xfrm>
              <a:custGeom>
                <a:avLst/>
                <a:gdLst>
                  <a:gd name="T0" fmla="*/ 15 w 20"/>
                  <a:gd name="T1" fmla="*/ 21 h 21"/>
                  <a:gd name="T2" fmla="*/ 0 w 20"/>
                  <a:gd name="T3" fmla="*/ 6 h 21"/>
                  <a:gd name="T4" fmla="*/ 6 w 20"/>
                  <a:gd name="T5" fmla="*/ 0 h 21"/>
                  <a:gd name="T6" fmla="*/ 20 w 20"/>
                  <a:gd name="T7" fmla="*/ 15 h 21"/>
                  <a:gd name="T8" fmla="*/ 15 w 20"/>
                  <a:gd name="T9" fmla="*/ 21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15" y="21"/>
                    </a:moveTo>
                    <a:lnTo>
                      <a:pt x="0" y="6"/>
                    </a:lnTo>
                    <a:lnTo>
                      <a:pt x="6" y="0"/>
                    </a:lnTo>
                    <a:lnTo>
                      <a:pt x="20" y="15"/>
                    </a:lnTo>
                    <a:lnTo>
                      <a:pt x="15" y="21"/>
                    </a:lnTo>
                    <a:close/>
                  </a:path>
                </a:pathLst>
              </a:custGeom>
              <a:noFill/>
              <a:ln w="9525">
                <a:noFill/>
                <a:round/>
                <a:headEnd/>
                <a:tailEnd/>
              </a:ln>
            </p:spPr>
            <p:txBody>
              <a:bodyPr>
                <a:prstTxWarp prst="textNoShape">
                  <a:avLst/>
                </a:prstTxWarp>
              </a:bodyPr>
              <a:lstStyle/>
              <a:p>
                <a:endParaRPr lang="en-US"/>
              </a:p>
            </p:txBody>
          </p:sp>
          <p:sp>
            <p:nvSpPr>
              <p:cNvPr id="73114" name="Freeform 787"/>
              <p:cNvSpPr>
                <a:spLocks/>
              </p:cNvSpPr>
              <p:nvPr/>
            </p:nvSpPr>
            <p:spPr bwMode="auto">
              <a:xfrm>
                <a:off x="4786" y="2856"/>
                <a:ext cx="5" cy="5"/>
              </a:xfrm>
              <a:custGeom>
                <a:avLst/>
                <a:gdLst>
                  <a:gd name="T0" fmla="*/ 14 w 23"/>
                  <a:gd name="T1" fmla="*/ 24 h 24"/>
                  <a:gd name="T2" fmla="*/ 0 w 23"/>
                  <a:gd name="T3" fmla="*/ 9 h 24"/>
                  <a:gd name="T4" fmla="*/ 9 w 23"/>
                  <a:gd name="T5" fmla="*/ 0 h 24"/>
                  <a:gd name="T6" fmla="*/ 23 w 23"/>
                  <a:gd name="T7" fmla="*/ 15 h 24"/>
                  <a:gd name="T8" fmla="*/ 14 w 23"/>
                  <a:gd name="T9" fmla="*/ 2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4" y="24"/>
                    </a:moveTo>
                    <a:lnTo>
                      <a:pt x="0" y="9"/>
                    </a:lnTo>
                    <a:lnTo>
                      <a:pt x="9" y="0"/>
                    </a:lnTo>
                    <a:lnTo>
                      <a:pt x="23" y="15"/>
                    </a:lnTo>
                    <a:lnTo>
                      <a:pt x="14" y="24"/>
                    </a:lnTo>
                    <a:close/>
                  </a:path>
                </a:pathLst>
              </a:custGeom>
              <a:noFill/>
              <a:ln w="9525">
                <a:noFill/>
                <a:round/>
                <a:headEnd/>
                <a:tailEnd/>
              </a:ln>
            </p:spPr>
            <p:txBody>
              <a:bodyPr>
                <a:prstTxWarp prst="textNoShape">
                  <a:avLst/>
                </a:prstTxWarp>
              </a:bodyPr>
              <a:lstStyle/>
              <a:p>
                <a:endParaRPr lang="en-US"/>
              </a:p>
            </p:txBody>
          </p:sp>
          <p:sp>
            <p:nvSpPr>
              <p:cNvPr id="73115" name="Freeform 788"/>
              <p:cNvSpPr>
                <a:spLocks/>
              </p:cNvSpPr>
              <p:nvPr/>
            </p:nvSpPr>
            <p:spPr bwMode="auto">
              <a:xfrm>
                <a:off x="4788" y="2854"/>
                <a:ext cx="5" cy="5"/>
              </a:xfrm>
              <a:custGeom>
                <a:avLst/>
                <a:gdLst>
                  <a:gd name="T0" fmla="*/ 14 w 26"/>
                  <a:gd name="T1" fmla="*/ 23 h 23"/>
                  <a:gd name="T2" fmla="*/ 0 w 26"/>
                  <a:gd name="T3" fmla="*/ 8 h 23"/>
                  <a:gd name="T4" fmla="*/ 11 w 26"/>
                  <a:gd name="T5" fmla="*/ 0 h 23"/>
                  <a:gd name="T6" fmla="*/ 26 w 26"/>
                  <a:gd name="T7" fmla="*/ 14 h 23"/>
                  <a:gd name="T8" fmla="*/ 14 w 26"/>
                  <a:gd name="T9" fmla="*/ 23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14" y="23"/>
                    </a:moveTo>
                    <a:lnTo>
                      <a:pt x="0" y="8"/>
                    </a:lnTo>
                    <a:lnTo>
                      <a:pt x="11" y="0"/>
                    </a:lnTo>
                    <a:lnTo>
                      <a:pt x="26" y="14"/>
                    </a:lnTo>
                    <a:lnTo>
                      <a:pt x="14" y="23"/>
                    </a:lnTo>
                    <a:close/>
                  </a:path>
                </a:pathLst>
              </a:custGeom>
              <a:noFill/>
              <a:ln w="9525">
                <a:noFill/>
                <a:round/>
                <a:headEnd/>
                <a:tailEnd/>
              </a:ln>
            </p:spPr>
            <p:txBody>
              <a:bodyPr>
                <a:prstTxWarp prst="textNoShape">
                  <a:avLst/>
                </a:prstTxWarp>
              </a:bodyPr>
              <a:lstStyle/>
              <a:p>
                <a:endParaRPr lang="en-US"/>
              </a:p>
            </p:txBody>
          </p:sp>
          <p:sp>
            <p:nvSpPr>
              <p:cNvPr id="73116" name="Freeform 789"/>
              <p:cNvSpPr>
                <a:spLocks/>
              </p:cNvSpPr>
              <p:nvPr/>
            </p:nvSpPr>
            <p:spPr bwMode="auto">
              <a:xfrm>
                <a:off x="4790" y="2851"/>
                <a:ext cx="6" cy="6"/>
              </a:xfrm>
              <a:custGeom>
                <a:avLst/>
                <a:gdLst>
                  <a:gd name="T0" fmla="*/ 15 w 28"/>
                  <a:gd name="T1" fmla="*/ 29 h 29"/>
                  <a:gd name="T2" fmla="*/ 0 w 28"/>
                  <a:gd name="T3" fmla="*/ 15 h 29"/>
                  <a:gd name="T4" fmla="*/ 15 w 28"/>
                  <a:gd name="T5" fmla="*/ 0 h 29"/>
                  <a:gd name="T6" fmla="*/ 28 w 28"/>
                  <a:gd name="T7" fmla="*/ 15 h 29"/>
                  <a:gd name="T8" fmla="*/ 15 w 28"/>
                  <a:gd name="T9" fmla="*/ 29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15" y="29"/>
                    </a:moveTo>
                    <a:lnTo>
                      <a:pt x="0" y="15"/>
                    </a:lnTo>
                    <a:lnTo>
                      <a:pt x="15" y="0"/>
                    </a:lnTo>
                    <a:lnTo>
                      <a:pt x="28" y="15"/>
                    </a:lnTo>
                    <a:lnTo>
                      <a:pt x="15" y="29"/>
                    </a:lnTo>
                    <a:close/>
                  </a:path>
                </a:pathLst>
              </a:custGeom>
              <a:noFill/>
              <a:ln w="9525">
                <a:noFill/>
                <a:round/>
                <a:headEnd/>
                <a:tailEnd/>
              </a:ln>
            </p:spPr>
            <p:txBody>
              <a:bodyPr>
                <a:prstTxWarp prst="textNoShape">
                  <a:avLst/>
                </a:prstTxWarp>
              </a:bodyPr>
              <a:lstStyle/>
              <a:p>
                <a:endParaRPr lang="en-US"/>
              </a:p>
            </p:txBody>
          </p:sp>
          <p:sp>
            <p:nvSpPr>
              <p:cNvPr id="73117" name="Freeform 790"/>
              <p:cNvSpPr>
                <a:spLocks/>
              </p:cNvSpPr>
              <p:nvPr/>
            </p:nvSpPr>
            <p:spPr bwMode="auto">
              <a:xfrm>
                <a:off x="4793" y="2848"/>
                <a:ext cx="7" cy="6"/>
              </a:xfrm>
              <a:custGeom>
                <a:avLst/>
                <a:gdLst>
                  <a:gd name="T0" fmla="*/ 13 w 31"/>
                  <a:gd name="T1" fmla="*/ 32 h 32"/>
                  <a:gd name="T2" fmla="*/ 0 w 31"/>
                  <a:gd name="T3" fmla="*/ 17 h 32"/>
                  <a:gd name="T4" fmla="*/ 17 w 31"/>
                  <a:gd name="T5" fmla="*/ 0 h 32"/>
                  <a:gd name="T6" fmla="*/ 31 w 31"/>
                  <a:gd name="T7" fmla="*/ 15 h 32"/>
                  <a:gd name="T8" fmla="*/ 13 w 31"/>
                  <a:gd name="T9" fmla="*/ 3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3" y="32"/>
                    </a:moveTo>
                    <a:lnTo>
                      <a:pt x="0" y="17"/>
                    </a:lnTo>
                    <a:lnTo>
                      <a:pt x="17" y="0"/>
                    </a:lnTo>
                    <a:lnTo>
                      <a:pt x="31" y="15"/>
                    </a:lnTo>
                    <a:lnTo>
                      <a:pt x="13" y="32"/>
                    </a:lnTo>
                    <a:close/>
                  </a:path>
                </a:pathLst>
              </a:custGeom>
              <a:noFill/>
              <a:ln w="9525">
                <a:noFill/>
                <a:round/>
                <a:headEnd/>
                <a:tailEnd/>
              </a:ln>
            </p:spPr>
            <p:txBody>
              <a:bodyPr>
                <a:prstTxWarp prst="textNoShape">
                  <a:avLst/>
                </a:prstTxWarp>
              </a:bodyPr>
              <a:lstStyle/>
              <a:p>
                <a:endParaRPr lang="en-US"/>
              </a:p>
            </p:txBody>
          </p:sp>
          <p:sp>
            <p:nvSpPr>
              <p:cNvPr id="73118" name="Freeform 791"/>
              <p:cNvSpPr>
                <a:spLocks/>
              </p:cNvSpPr>
              <p:nvPr/>
            </p:nvSpPr>
            <p:spPr bwMode="auto">
              <a:xfrm>
                <a:off x="4797" y="2844"/>
                <a:ext cx="6" cy="7"/>
              </a:xfrm>
              <a:custGeom>
                <a:avLst/>
                <a:gdLst>
                  <a:gd name="T0" fmla="*/ 14 w 31"/>
                  <a:gd name="T1" fmla="*/ 32 h 32"/>
                  <a:gd name="T2" fmla="*/ 0 w 31"/>
                  <a:gd name="T3" fmla="*/ 17 h 32"/>
                  <a:gd name="T4" fmla="*/ 20 w 31"/>
                  <a:gd name="T5" fmla="*/ 0 h 32"/>
                  <a:gd name="T6" fmla="*/ 31 w 31"/>
                  <a:gd name="T7" fmla="*/ 14 h 32"/>
                  <a:gd name="T8" fmla="*/ 14 w 31"/>
                  <a:gd name="T9" fmla="*/ 32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4" y="32"/>
                    </a:moveTo>
                    <a:lnTo>
                      <a:pt x="0" y="17"/>
                    </a:lnTo>
                    <a:lnTo>
                      <a:pt x="20" y="0"/>
                    </a:lnTo>
                    <a:lnTo>
                      <a:pt x="31" y="14"/>
                    </a:lnTo>
                    <a:lnTo>
                      <a:pt x="14" y="32"/>
                    </a:lnTo>
                    <a:close/>
                  </a:path>
                </a:pathLst>
              </a:custGeom>
              <a:noFill/>
              <a:ln w="9525">
                <a:noFill/>
                <a:round/>
                <a:headEnd/>
                <a:tailEnd/>
              </a:ln>
            </p:spPr>
            <p:txBody>
              <a:bodyPr>
                <a:prstTxWarp prst="textNoShape">
                  <a:avLst/>
                </a:prstTxWarp>
              </a:bodyPr>
              <a:lstStyle/>
              <a:p>
                <a:endParaRPr lang="en-US"/>
              </a:p>
            </p:txBody>
          </p:sp>
          <p:sp>
            <p:nvSpPr>
              <p:cNvPr id="73119" name="Freeform 792"/>
              <p:cNvSpPr>
                <a:spLocks/>
              </p:cNvSpPr>
              <p:nvPr/>
            </p:nvSpPr>
            <p:spPr bwMode="auto">
              <a:xfrm>
                <a:off x="4801" y="2840"/>
                <a:ext cx="7" cy="7"/>
              </a:xfrm>
              <a:custGeom>
                <a:avLst/>
                <a:gdLst>
                  <a:gd name="T0" fmla="*/ 11 w 34"/>
                  <a:gd name="T1" fmla="*/ 34 h 34"/>
                  <a:gd name="T2" fmla="*/ 0 w 34"/>
                  <a:gd name="T3" fmla="*/ 20 h 34"/>
                  <a:gd name="T4" fmla="*/ 21 w 34"/>
                  <a:gd name="T5" fmla="*/ 0 h 34"/>
                  <a:gd name="T6" fmla="*/ 34 w 34"/>
                  <a:gd name="T7" fmla="*/ 15 h 34"/>
                  <a:gd name="T8" fmla="*/ 11 w 34"/>
                  <a:gd name="T9" fmla="*/ 3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11" y="34"/>
                    </a:moveTo>
                    <a:lnTo>
                      <a:pt x="0" y="20"/>
                    </a:lnTo>
                    <a:lnTo>
                      <a:pt x="21" y="0"/>
                    </a:lnTo>
                    <a:lnTo>
                      <a:pt x="34" y="15"/>
                    </a:lnTo>
                    <a:lnTo>
                      <a:pt x="11" y="34"/>
                    </a:lnTo>
                    <a:close/>
                  </a:path>
                </a:pathLst>
              </a:custGeom>
              <a:noFill/>
              <a:ln w="9525">
                <a:noFill/>
                <a:round/>
                <a:headEnd/>
                <a:tailEnd/>
              </a:ln>
            </p:spPr>
            <p:txBody>
              <a:bodyPr>
                <a:prstTxWarp prst="textNoShape">
                  <a:avLst/>
                </a:prstTxWarp>
              </a:bodyPr>
              <a:lstStyle/>
              <a:p>
                <a:endParaRPr lang="en-US"/>
              </a:p>
            </p:txBody>
          </p:sp>
          <p:sp>
            <p:nvSpPr>
              <p:cNvPr id="73120" name="Freeform 793"/>
              <p:cNvSpPr>
                <a:spLocks/>
              </p:cNvSpPr>
              <p:nvPr/>
            </p:nvSpPr>
            <p:spPr bwMode="auto">
              <a:xfrm>
                <a:off x="4805" y="2836"/>
                <a:ext cx="7" cy="7"/>
              </a:xfrm>
              <a:custGeom>
                <a:avLst/>
                <a:gdLst>
                  <a:gd name="T0" fmla="*/ 13 w 37"/>
                  <a:gd name="T1" fmla="*/ 39 h 39"/>
                  <a:gd name="T2" fmla="*/ 0 w 37"/>
                  <a:gd name="T3" fmla="*/ 24 h 39"/>
                  <a:gd name="T4" fmla="*/ 22 w 37"/>
                  <a:gd name="T5" fmla="*/ 0 h 39"/>
                  <a:gd name="T6" fmla="*/ 37 w 37"/>
                  <a:gd name="T7" fmla="*/ 15 h 39"/>
                  <a:gd name="T8" fmla="*/ 13 w 37"/>
                  <a:gd name="T9" fmla="*/ 39 h 39"/>
                  <a:gd name="T10" fmla="*/ 0 60000 65536"/>
                  <a:gd name="T11" fmla="*/ 0 60000 65536"/>
                  <a:gd name="T12" fmla="*/ 0 60000 65536"/>
                  <a:gd name="T13" fmla="*/ 0 60000 65536"/>
                  <a:gd name="T14" fmla="*/ 0 60000 65536"/>
                  <a:gd name="T15" fmla="*/ 0 w 37"/>
                  <a:gd name="T16" fmla="*/ 0 h 39"/>
                  <a:gd name="T17" fmla="*/ 37 w 37"/>
                  <a:gd name="T18" fmla="*/ 39 h 39"/>
                </a:gdLst>
                <a:ahLst/>
                <a:cxnLst>
                  <a:cxn ang="T10">
                    <a:pos x="T0" y="T1"/>
                  </a:cxn>
                  <a:cxn ang="T11">
                    <a:pos x="T2" y="T3"/>
                  </a:cxn>
                  <a:cxn ang="T12">
                    <a:pos x="T4" y="T5"/>
                  </a:cxn>
                  <a:cxn ang="T13">
                    <a:pos x="T6" y="T7"/>
                  </a:cxn>
                  <a:cxn ang="T14">
                    <a:pos x="T8" y="T9"/>
                  </a:cxn>
                </a:cxnLst>
                <a:rect l="T15" t="T16" r="T17" b="T18"/>
                <a:pathLst>
                  <a:path w="37" h="39">
                    <a:moveTo>
                      <a:pt x="13" y="39"/>
                    </a:moveTo>
                    <a:lnTo>
                      <a:pt x="0" y="24"/>
                    </a:lnTo>
                    <a:lnTo>
                      <a:pt x="22" y="0"/>
                    </a:lnTo>
                    <a:lnTo>
                      <a:pt x="37" y="15"/>
                    </a:lnTo>
                    <a:lnTo>
                      <a:pt x="13" y="39"/>
                    </a:lnTo>
                    <a:close/>
                  </a:path>
                </a:pathLst>
              </a:custGeom>
              <a:noFill/>
              <a:ln w="9525">
                <a:noFill/>
                <a:round/>
                <a:headEnd/>
                <a:tailEnd/>
              </a:ln>
            </p:spPr>
            <p:txBody>
              <a:bodyPr>
                <a:prstTxWarp prst="textNoShape">
                  <a:avLst/>
                </a:prstTxWarp>
              </a:bodyPr>
              <a:lstStyle/>
              <a:p>
                <a:endParaRPr lang="en-US"/>
              </a:p>
            </p:txBody>
          </p:sp>
          <p:sp>
            <p:nvSpPr>
              <p:cNvPr id="73121" name="Freeform 794"/>
              <p:cNvSpPr>
                <a:spLocks/>
              </p:cNvSpPr>
              <p:nvPr/>
            </p:nvSpPr>
            <p:spPr bwMode="auto">
              <a:xfrm>
                <a:off x="4809" y="2831"/>
                <a:ext cx="8" cy="8"/>
              </a:xfrm>
              <a:custGeom>
                <a:avLst/>
                <a:gdLst>
                  <a:gd name="T0" fmla="*/ 15 w 40"/>
                  <a:gd name="T1" fmla="*/ 40 h 40"/>
                  <a:gd name="T2" fmla="*/ 0 w 40"/>
                  <a:gd name="T3" fmla="*/ 25 h 40"/>
                  <a:gd name="T4" fmla="*/ 26 w 40"/>
                  <a:gd name="T5" fmla="*/ 0 h 40"/>
                  <a:gd name="T6" fmla="*/ 40 w 40"/>
                  <a:gd name="T7" fmla="*/ 14 h 40"/>
                  <a:gd name="T8" fmla="*/ 15 w 40"/>
                  <a:gd name="T9" fmla="*/ 40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15" y="40"/>
                    </a:moveTo>
                    <a:lnTo>
                      <a:pt x="0" y="25"/>
                    </a:lnTo>
                    <a:lnTo>
                      <a:pt x="26" y="0"/>
                    </a:lnTo>
                    <a:lnTo>
                      <a:pt x="40" y="14"/>
                    </a:lnTo>
                    <a:lnTo>
                      <a:pt x="15" y="40"/>
                    </a:lnTo>
                    <a:close/>
                  </a:path>
                </a:pathLst>
              </a:custGeom>
              <a:noFill/>
              <a:ln w="9525">
                <a:noFill/>
                <a:round/>
                <a:headEnd/>
                <a:tailEnd/>
              </a:ln>
            </p:spPr>
            <p:txBody>
              <a:bodyPr>
                <a:prstTxWarp prst="textNoShape">
                  <a:avLst/>
                </a:prstTxWarp>
              </a:bodyPr>
              <a:lstStyle/>
              <a:p>
                <a:endParaRPr lang="en-US"/>
              </a:p>
            </p:txBody>
          </p:sp>
          <p:sp>
            <p:nvSpPr>
              <p:cNvPr id="73122" name="Freeform 795"/>
              <p:cNvSpPr>
                <a:spLocks/>
              </p:cNvSpPr>
              <p:nvPr/>
            </p:nvSpPr>
            <p:spPr bwMode="auto">
              <a:xfrm>
                <a:off x="4815" y="2825"/>
                <a:ext cx="8" cy="8"/>
              </a:xfrm>
              <a:custGeom>
                <a:avLst/>
                <a:gdLst>
                  <a:gd name="T0" fmla="*/ 14 w 40"/>
                  <a:gd name="T1" fmla="*/ 40 h 40"/>
                  <a:gd name="T2" fmla="*/ 0 w 40"/>
                  <a:gd name="T3" fmla="*/ 26 h 40"/>
                  <a:gd name="T4" fmla="*/ 26 w 40"/>
                  <a:gd name="T5" fmla="*/ 0 h 40"/>
                  <a:gd name="T6" fmla="*/ 40 w 40"/>
                  <a:gd name="T7" fmla="*/ 14 h 40"/>
                  <a:gd name="T8" fmla="*/ 14 w 40"/>
                  <a:gd name="T9" fmla="*/ 40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14" y="40"/>
                    </a:moveTo>
                    <a:lnTo>
                      <a:pt x="0" y="26"/>
                    </a:lnTo>
                    <a:lnTo>
                      <a:pt x="26" y="0"/>
                    </a:lnTo>
                    <a:lnTo>
                      <a:pt x="40" y="14"/>
                    </a:lnTo>
                    <a:lnTo>
                      <a:pt x="14" y="40"/>
                    </a:lnTo>
                    <a:close/>
                  </a:path>
                </a:pathLst>
              </a:custGeom>
              <a:noFill/>
              <a:ln w="9525">
                <a:noFill/>
                <a:round/>
                <a:headEnd/>
                <a:tailEnd/>
              </a:ln>
            </p:spPr>
            <p:txBody>
              <a:bodyPr>
                <a:prstTxWarp prst="textNoShape">
                  <a:avLst/>
                </a:prstTxWarp>
              </a:bodyPr>
              <a:lstStyle/>
              <a:p>
                <a:endParaRPr lang="en-US"/>
              </a:p>
            </p:txBody>
          </p:sp>
          <p:sp>
            <p:nvSpPr>
              <p:cNvPr id="73123" name="Freeform 796"/>
              <p:cNvSpPr>
                <a:spLocks/>
              </p:cNvSpPr>
              <p:nvPr/>
            </p:nvSpPr>
            <p:spPr bwMode="auto">
              <a:xfrm>
                <a:off x="4820" y="2820"/>
                <a:ext cx="8" cy="8"/>
              </a:xfrm>
              <a:custGeom>
                <a:avLst/>
                <a:gdLst>
                  <a:gd name="T0" fmla="*/ 14 w 40"/>
                  <a:gd name="T1" fmla="*/ 43 h 43"/>
                  <a:gd name="T2" fmla="*/ 0 w 40"/>
                  <a:gd name="T3" fmla="*/ 29 h 43"/>
                  <a:gd name="T4" fmla="*/ 25 w 40"/>
                  <a:gd name="T5" fmla="*/ 0 h 43"/>
                  <a:gd name="T6" fmla="*/ 40 w 40"/>
                  <a:gd name="T7" fmla="*/ 14 h 43"/>
                  <a:gd name="T8" fmla="*/ 14 w 40"/>
                  <a:gd name="T9" fmla="*/ 43 h 43"/>
                  <a:gd name="T10" fmla="*/ 0 60000 65536"/>
                  <a:gd name="T11" fmla="*/ 0 60000 65536"/>
                  <a:gd name="T12" fmla="*/ 0 60000 65536"/>
                  <a:gd name="T13" fmla="*/ 0 60000 65536"/>
                  <a:gd name="T14" fmla="*/ 0 60000 65536"/>
                  <a:gd name="T15" fmla="*/ 0 w 40"/>
                  <a:gd name="T16" fmla="*/ 0 h 43"/>
                  <a:gd name="T17" fmla="*/ 40 w 40"/>
                  <a:gd name="T18" fmla="*/ 43 h 43"/>
                </a:gdLst>
                <a:ahLst/>
                <a:cxnLst>
                  <a:cxn ang="T10">
                    <a:pos x="T0" y="T1"/>
                  </a:cxn>
                  <a:cxn ang="T11">
                    <a:pos x="T2" y="T3"/>
                  </a:cxn>
                  <a:cxn ang="T12">
                    <a:pos x="T4" y="T5"/>
                  </a:cxn>
                  <a:cxn ang="T13">
                    <a:pos x="T6" y="T7"/>
                  </a:cxn>
                  <a:cxn ang="T14">
                    <a:pos x="T8" y="T9"/>
                  </a:cxn>
                </a:cxnLst>
                <a:rect l="T15" t="T16" r="T17" b="T18"/>
                <a:pathLst>
                  <a:path w="40" h="43">
                    <a:moveTo>
                      <a:pt x="14" y="43"/>
                    </a:moveTo>
                    <a:lnTo>
                      <a:pt x="0" y="29"/>
                    </a:lnTo>
                    <a:lnTo>
                      <a:pt x="25" y="0"/>
                    </a:lnTo>
                    <a:lnTo>
                      <a:pt x="40" y="14"/>
                    </a:lnTo>
                    <a:lnTo>
                      <a:pt x="14" y="43"/>
                    </a:lnTo>
                    <a:close/>
                  </a:path>
                </a:pathLst>
              </a:custGeom>
              <a:noFill/>
              <a:ln w="9525">
                <a:noFill/>
                <a:round/>
                <a:headEnd/>
                <a:tailEnd/>
              </a:ln>
            </p:spPr>
            <p:txBody>
              <a:bodyPr>
                <a:prstTxWarp prst="textNoShape">
                  <a:avLst/>
                </a:prstTxWarp>
              </a:bodyPr>
              <a:lstStyle/>
              <a:p>
                <a:endParaRPr lang="en-US"/>
              </a:p>
            </p:txBody>
          </p:sp>
          <p:sp>
            <p:nvSpPr>
              <p:cNvPr id="73124" name="Freeform 797"/>
              <p:cNvSpPr>
                <a:spLocks/>
              </p:cNvSpPr>
              <p:nvPr/>
            </p:nvSpPr>
            <p:spPr bwMode="auto">
              <a:xfrm>
                <a:off x="4825" y="2808"/>
                <a:ext cx="14" cy="14"/>
              </a:xfrm>
              <a:custGeom>
                <a:avLst/>
                <a:gdLst>
                  <a:gd name="T0" fmla="*/ 15 w 73"/>
                  <a:gd name="T1" fmla="*/ 74 h 74"/>
                  <a:gd name="T2" fmla="*/ 0 w 73"/>
                  <a:gd name="T3" fmla="*/ 60 h 74"/>
                  <a:gd name="T4" fmla="*/ 58 w 73"/>
                  <a:gd name="T5" fmla="*/ 0 h 74"/>
                  <a:gd name="T6" fmla="*/ 73 w 73"/>
                  <a:gd name="T7" fmla="*/ 14 h 74"/>
                  <a:gd name="T8" fmla="*/ 15 w 73"/>
                  <a:gd name="T9" fmla="*/ 74 h 74"/>
                  <a:gd name="T10" fmla="*/ 0 60000 65536"/>
                  <a:gd name="T11" fmla="*/ 0 60000 65536"/>
                  <a:gd name="T12" fmla="*/ 0 60000 65536"/>
                  <a:gd name="T13" fmla="*/ 0 60000 65536"/>
                  <a:gd name="T14" fmla="*/ 0 60000 65536"/>
                  <a:gd name="T15" fmla="*/ 0 w 73"/>
                  <a:gd name="T16" fmla="*/ 0 h 74"/>
                  <a:gd name="T17" fmla="*/ 73 w 73"/>
                  <a:gd name="T18" fmla="*/ 74 h 74"/>
                </a:gdLst>
                <a:ahLst/>
                <a:cxnLst>
                  <a:cxn ang="T10">
                    <a:pos x="T0" y="T1"/>
                  </a:cxn>
                  <a:cxn ang="T11">
                    <a:pos x="T2" y="T3"/>
                  </a:cxn>
                  <a:cxn ang="T12">
                    <a:pos x="T4" y="T5"/>
                  </a:cxn>
                  <a:cxn ang="T13">
                    <a:pos x="T6" y="T7"/>
                  </a:cxn>
                  <a:cxn ang="T14">
                    <a:pos x="T8" y="T9"/>
                  </a:cxn>
                </a:cxnLst>
                <a:rect l="T15" t="T16" r="T17" b="T18"/>
                <a:pathLst>
                  <a:path w="73" h="74">
                    <a:moveTo>
                      <a:pt x="15" y="74"/>
                    </a:moveTo>
                    <a:lnTo>
                      <a:pt x="0" y="60"/>
                    </a:lnTo>
                    <a:lnTo>
                      <a:pt x="58" y="0"/>
                    </a:lnTo>
                    <a:lnTo>
                      <a:pt x="73" y="14"/>
                    </a:lnTo>
                    <a:lnTo>
                      <a:pt x="15" y="74"/>
                    </a:lnTo>
                    <a:close/>
                  </a:path>
                </a:pathLst>
              </a:custGeom>
              <a:noFill/>
              <a:ln w="9525">
                <a:noFill/>
                <a:round/>
                <a:headEnd/>
                <a:tailEnd/>
              </a:ln>
            </p:spPr>
            <p:txBody>
              <a:bodyPr>
                <a:prstTxWarp prst="textNoShape">
                  <a:avLst/>
                </a:prstTxWarp>
              </a:bodyPr>
              <a:lstStyle/>
              <a:p>
                <a:endParaRPr lang="en-US"/>
              </a:p>
            </p:txBody>
          </p:sp>
          <p:sp>
            <p:nvSpPr>
              <p:cNvPr id="73125" name="Freeform 798"/>
              <p:cNvSpPr>
                <a:spLocks/>
              </p:cNvSpPr>
              <p:nvPr/>
            </p:nvSpPr>
            <p:spPr bwMode="auto">
              <a:xfrm>
                <a:off x="4836" y="2795"/>
                <a:ext cx="15" cy="15"/>
              </a:xfrm>
              <a:custGeom>
                <a:avLst/>
                <a:gdLst>
                  <a:gd name="T0" fmla="*/ 15 w 75"/>
                  <a:gd name="T1" fmla="*/ 78 h 78"/>
                  <a:gd name="T2" fmla="*/ 0 w 75"/>
                  <a:gd name="T3" fmla="*/ 64 h 78"/>
                  <a:gd name="T4" fmla="*/ 58 w 75"/>
                  <a:gd name="T5" fmla="*/ 0 h 78"/>
                  <a:gd name="T6" fmla="*/ 75 w 75"/>
                  <a:gd name="T7" fmla="*/ 15 h 78"/>
                  <a:gd name="T8" fmla="*/ 15 w 75"/>
                  <a:gd name="T9" fmla="*/ 78 h 78"/>
                  <a:gd name="T10" fmla="*/ 0 60000 65536"/>
                  <a:gd name="T11" fmla="*/ 0 60000 65536"/>
                  <a:gd name="T12" fmla="*/ 0 60000 65536"/>
                  <a:gd name="T13" fmla="*/ 0 60000 65536"/>
                  <a:gd name="T14" fmla="*/ 0 60000 65536"/>
                  <a:gd name="T15" fmla="*/ 0 w 75"/>
                  <a:gd name="T16" fmla="*/ 0 h 78"/>
                  <a:gd name="T17" fmla="*/ 75 w 75"/>
                  <a:gd name="T18" fmla="*/ 78 h 78"/>
                </a:gdLst>
                <a:ahLst/>
                <a:cxnLst>
                  <a:cxn ang="T10">
                    <a:pos x="T0" y="T1"/>
                  </a:cxn>
                  <a:cxn ang="T11">
                    <a:pos x="T2" y="T3"/>
                  </a:cxn>
                  <a:cxn ang="T12">
                    <a:pos x="T4" y="T5"/>
                  </a:cxn>
                  <a:cxn ang="T13">
                    <a:pos x="T6" y="T7"/>
                  </a:cxn>
                  <a:cxn ang="T14">
                    <a:pos x="T8" y="T9"/>
                  </a:cxn>
                </a:cxnLst>
                <a:rect l="T15" t="T16" r="T17" b="T18"/>
                <a:pathLst>
                  <a:path w="75" h="78">
                    <a:moveTo>
                      <a:pt x="15" y="78"/>
                    </a:moveTo>
                    <a:lnTo>
                      <a:pt x="0" y="64"/>
                    </a:lnTo>
                    <a:lnTo>
                      <a:pt x="58" y="0"/>
                    </a:lnTo>
                    <a:lnTo>
                      <a:pt x="75" y="15"/>
                    </a:lnTo>
                    <a:lnTo>
                      <a:pt x="15" y="78"/>
                    </a:lnTo>
                    <a:close/>
                  </a:path>
                </a:pathLst>
              </a:custGeom>
              <a:noFill/>
              <a:ln w="9525">
                <a:noFill/>
                <a:round/>
                <a:headEnd/>
                <a:tailEnd/>
              </a:ln>
            </p:spPr>
            <p:txBody>
              <a:bodyPr>
                <a:prstTxWarp prst="textNoShape">
                  <a:avLst/>
                </a:prstTxWarp>
              </a:bodyPr>
              <a:lstStyle/>
              <a:p>
                <a:endParaRPr lang="en-US"/>
              </a:p>
            </p:txBody>
          </p:sp>
          <p:sp>
            <p:nvSpPr>
              <p:cNvPr id="73126" name="Freeform 799"/>
              <p:cNvSpPr>
                <a:spLocks/>
              </p:cNvSpPr>
              <p:nvPr/>
            </p:nvSpPr>
            <p:spPr bwMode="auto">
              <a:xfrm>
                <a:off x="4848" y="2782"/>
                <a:ext cx="15" cy="16"/>
              </a:xfrm>
              <a:custGeom>
                <a:avLst/>
                <a:gdLst>
                  <a:gd name="T0" fmla="*/ 17 w 75"/>
                  <a:gd name="T1" fmla="*/ 81 h 81"/>
                  <a:gd name="T2" fmla="*/ 0 w 75"/>
                  <a:gd name="T3" fmla="*/ 66 h 81"/>
                  <a:gd name="T4" fmla="*/ 60 w 75"/>
                  <a:gd name="T5" fmla="*/ 0 h 81"/>
                  <a:gd name="T6" fmla="*/ 75 w 75"/>
                  <a:gd name="T7" fmla="*/ 12 h 81"/>
                  <a:gd name="T8" fmla="*/ 17 w 75"/>
                  <a:gd name="T9" fmla="*/ 81 h 81"/>
                  <a:gd name="T10" fmla="*/ 0 60000 65536"/>
                  <a:gd name="T11" fmla="*/ 0 60000 65536"/>
                  <a:gd name="T12" fmla="*/ 0 60000 65536"/>
                  <a:gd name="T13" fmla="*/ 0 60000 65536"/>
                  <a:gd name="T14" fmla="*/ 0 60000 65536"/>
                  <a:gd name="T15" fmla="*/ 0 w 75"/>
                  <a:gd name="T16" fmla="*/ 0 h 81"/>
                  <a:gd name="T17" fmla="*/ 75 w 75"/>
                  <a:gd name="T18" fmla="*/ 81 h 81"/>
                </a:gdLst>
                <a:ahLst/>
                <a:cxnLst>
                  <a:cxn ang="T10">
                    <a:pos x="T0" y="T1"/>
                  </a:cxn>
                  <a:cxn ang="T11">
                    <a:pos x="T2" y="T3"/>
                  </a:cxn>
                  <a:cxn ang="T12">
                    <a:pos x="T4" y="T5"/>
                  </a:cxn>
                  <a:cxn ang="T13">
                    <a:pos x="T6" y="T7"/>
                  </a:cxn>
                  <a:cxn ang="T14">
                    <a:pos x="T8" y="T9"/>
                  </a:cxn>
                </a:cxnLst>
                <a:rect l="T15" t="T16" r="T17" b="T18"/>
                <a:pathLst>
                  <a:path w="75" h="81">
                    <a:moveTo>
                      <a:pt x="17" y="81"/>
                    </a:moveTo>
                    <a:lnTo>
                      <a:pt x="0" y="66"/>
                    </a:lnTo>
                    <a:lnTo>
                      <a:pt x="60" y="0"/>
                    </a:lnTo>
                    <a:lnTo>
                      <a:pt x="75" y="12"/>
                    </a:lnTo>
                    <a:lnTo>
                      <a:pt x="17" y="81"/>
                    </a:lnTo>
                    <a:close/>
                  </a:path>
                </a:pathLst>
              </a:custGeom>
              <a:noFill/>
              <a:ln w="9525">
                <a:noFill/>
                <a:round/>
                <a:headEnd/>
                <a:tailEnd/>
              </a:ln>
            </p:spPr>
            <p:txBody>
              <a:bodyPr>
                <a:prstTxWarp prst="textNoShape">
                  <a:avLst/>
                </a:prstTxWarp>
              </a:bodyPr>
              <a:lstStyle/>
              <a:p>
                <a:endParaRPr lang="en-US"/>
              </a:p>
            </p:txBody>
          </p:sp>
          <p:sp>
            <p:nvSpPr>
              <p:cNvPr id="73127" name="Freeform 800"/>
              <p:cNvSpPr>
                <a:spLocks/>
              </p:cNvSpPr>
              <p:nvPr/>
            </p:nvSpPr>
            <p:spPr bwMode="auto">
              <a:xfrm>
                <a:off x="4860" y="2768"/>
                <a:ext cx="15" cy="16"/>
              </a:xfrm>
              <a:custGeom>
                <a:avLst/>
                <a:gdLst>
                  <a:gd name="T0" fmla="*/ 15 w 73"/>
                  <a:gd name="T1" fmla="*/ 81 h 81"/>
                  <a:gd name="T2" fmla="*/ 0 w 73"/>
                  <a:gd name="T3" fmla="*/ 69 h 81"/>
                  <a:gd name="T4" fmla="*/ 58 w 73"/>
                  <a:gd name="T5" fmla="*/ 0 h 81"/>
                  <a:gd name="T6" fmla="*/ 73 w 73"/>
                  <a:gd name="T7" fmla="*/ 12 h 81"/>
                  <a:gd name="T8" fmla="*/ 15 w 73"/>
                  <a:gd name="T9" fmla="*/ 81 h 81"/>
                  <a:gd name="T10" fmla="*/ 0 60000 65536"/>
                  <a:gd name="T11" fmla="*/ 0 60000 65536"/>
                  <a:gd name="T12" fmla="*/ 0 60000 65536"/>
                  <a:gd name="T13" fmla="*/ 0 60000 65536"/>
                  <a:gd name="T14" fmla="*/ 0 60000 65536"/>
                  <a:gd name="T15" fmla="*/ 0 w 73"/>
                  <a:gd name="T16" fmla="*/ 0 h 81"/>
                  <a:gd name="T17" fmla="*/ 73 w 73"/>
                  <a:gd name="T18" fmla="*/ 81 h 81"/>
                </a:gdLst>
                <a:ahLst/>
                <a:cxnLst>
                  <a:cxn ang="T10">
                    <a:pos x="T0" y="T1"/>
                  </a:cxn>
                  <a:cxn ang="T11">
                    <a:pos x="T2" y="T3"/>
                  </a:cxn>
                  <a:cxn ang="T12">
                    <a:pos x="T4" y="T5"/>
                  </a:cxn>
                  <a:cxn ang="T13">
                    <a:pos x="T6" y="T7"/>
                  </a:cxn>
                  <a:cxn ang="T14">
                    <a:pos x="T8" y="T9"/>
                  </a:cxn>
                </a:cxnLst>
                <a:rect l="T15" t="T16" r="T17" b="T18"/>
                <a:pathLst>
                  <a:path w="73" h="81">
                    <a:moveTo>
                      <a:pt x="15" y="81"/>
                    </a:moveTo>
                    <a:lnTo>
                      <a:pt x="0" y="69"/>
                    </a:lnTo>
                    <a:lnTo>
                      <a:pt x="58" y="0"/>
                    </a:lnTo>
                    <a:lnTo>
                      <a:pt x="73" y="12"/>
                    </a:lnTo>
                    <a:lnTo>
                      <a:pt x="15" y="81"/>
                    </a:lnTo>
                    <a:close/>
                  </a:path>
                </a:pathLst>
              </a:custGeom>
              <a:noFill/>
              <a:ln w="9525">
                <a:noFill/>
                <a:round/>
                <a:headEnd/>
                <a:tailEnd/>
              </a:ln>
            </p:spPr>
            <p:txBody>
              <a:bodyPr>
                <a:prstTxWarp prst="textNoShape">
                  <a:avLst/>
                </a:prstTxWarp>
              </a:bodyPr>
              <a:lstStyle/>
              <a:p>
                <a:endParaRPr lang="en-US"/>
              </a:p>
            </p:txBody>
          </p:sp>
          <p:sp>
            <p:nvSpPr>
              <p:cNvPr id="73128" name="Freeform 801"/>
              <p:cNvSpPr>
                <a:spLocks/>
              </p:cNvSpPr>
              <p:nvPr/>
            </p:nvSpPr>
            <p:spPr bwMode="auto">
              <a:xfrm>
                <a:off x="4872" y="2754"/>
                <a:ext cx="13" cy="16"/>
              </a:xfrm>
              <a:custGeom>
                <a:avLst/>
                <a:gdLst>
                  <a:gd name="T0" fmla="*/ 15 w 69"/>
                  <a:gd name="T1" fmla="*/ 81 h 81"/>
                  <a:gd name="T2" fmla="*/ 0 w 69"/>
                  <a:gd name="T3" fmla="*/ 69 h 81"/>
                  <a:gd name="T4" fmla="*/ 52 w 69"/>
                  <a:gd name="T5" fmla="*/ 0 h 81"/>
                  <a:gd name="T6" fmla="*/ 69 w 69"/>
                  <a:gd name="T7" fmla="*/ 11 h 81"/>
                  <a:gd name="T8" fmla="*/ 15 w 69"/>
                  <a:gd name="T9" fmla="*/ 81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15" y="81"/>
                    </a:moveTo>
                    <a:lnTo>
                      <a:pt x="0" y="69"/>
                    </a:lnTo>
                    <a:lnTo>
                      <a:pt x="52" y="0"/>
                    </a:lnTo>
                    <a:lnTo>
                      <a:pt x="69" y="11"/>
                    </a:lnTo>
                    <a:lnTo>
                      <a:pt x="15" y="81"/>
                    </a:lnTo>
                    <a:close/>
                  </a:path>
                </a:pathLst>
              </a:custGeom>
              <a:noFill/>
              <a:ln w="9525">
                <a:noFill/>
                <a:round/>
                <a:headEnd/>
                <a:tailEnd/>
              </a:ln>
            </p:spPr>
            <p:txBody>
              <a:bodyPr>
                <a:prstTxWarp prst="textNoShape">
                  <a:avLst/>
                </a:prstTxWarp>
              </a:bodyPr>
              <a:lstStyle/>
              <a:p>
                <a:endParaRPr lang="en-US"/>
              </a:p>
            </p:txBody>
          </p:sp>
          <p:sp>
            <p:nvSpPr>
              <p:cNvPr id="73129" name="Freeform 802"/>
              <p:cNvSpPr>
                <a:spLocks/>
              </p:cNvSpPr>
              <p:nvPr/>
            </p:nvSpPr>
            <p:spPr bwMode="auto">
              <a:xfrm>
                <a:off x="4882" y="2740"/>
                <a:ext cx="13" cy="16"/>
              </a:xfrm>
              <a:custGeom>
                <a:avLst/>
                <a:gdLst>
                  <a:gd name="T0" fmla="*/ 17 w 66"/>
                  <a:gd name="T1" fmla="*/ 80 h 80"/>
                  <a:gd name="T2" fmla="*/ 0 w 66"/>
                  <a:gd name="T3" fmla="*/ 69 h 80"/>
                  <a:gd name="T4" fmla="*/ 49 w 66"/>
                  <a:gd name="T5" fmla="*/ 0 h 80"/>
                  <a:gd name="T6" fmla="*/ 66 w 66"/>
                  <a:gd name="T7" fmla="*/ 11 h 80"/>
                  <a:gd name="T8" fmla="*/ 64 w 66"/>
                  <a:gd name="T9" fmla="*/ 11 h 80"/>
                  <a:gd name="T10" fmla="*/ 17 w 66"/>
                  <a:gd name="T11" fmla="*/ 80 h 80"/>
                  <a:gd name="T12" fmla="*/ 0 60000 65536"/>
                  <a:gd name="T13" fmla="*/ 0 60000 65536"/>
                  <a:gd name="T14" fmla="*/ 0 60000 65536"/>
                  <a:gd name="T15" fmla="*/ 0 60000 65536"/>
                  <a:gd name="T16" fmla="*/ 0 60000 65536"/>
                  <a:gd name="T17" fmla="*/ 0 60000 65536"/>
                  <a:gd name="T18" fmla="*/ 0 w 66"/>
                  <a:gd name="T19" fmla="*/ 0 h 80"/>
                  <a:gd name="T20" fmla="*/ 66 w 6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6" h="80">
                    <a:moveTo>
                      <a:pt x="17" y="80"/>
                    </a:moveTo>
                    <a:lnTo>
                      <a:pt x="0" y="69"/>
                    </a:lnTo>
                    <a:lnTo>
                      <a:pt x="49" y="0"/>
                    </a:lnTo>
                    <a:lnTo>
                      <a:pt x="66" y="11"/>
                    </a:lnTo>
                    <a:lnTo>
                      <a:pt x="64" y="11"/>
                    </a:lnTo>
                    <a:lnTo>
                      <a:pt x="17" y="80"/>
                    </a:lnTo>
                    <a:close/>
                  </a:path>
                </a:pathLst>
              </a:custGeom>
              <a:noFill/>
              <a:ln w="9525">
                <a:noFill/>
                <a:round/>
                <a:headEnd/>
                <a:tailEnd/>
              </a:ln>
            </p:spPr>
            <p:txBody>
              <a:bodyPr>
                <a:prstTxWarp prst="textNoShape">
                  <a:avLst/>
                </a:prstTxWarp>
              </a:bodyPr>
              <a:lstStyle/>
              <a:p>
                <a:endParaRPr lang="en-US"/>
              </a:p>
            </p:txBody>
          </p:sp>
          <p:sp>
            <p:nvSpPr>
              <p:cNvPr id="73130" name="Freeform 803"/>
              <p:cNvSpPr>
                <a:spLocks/>
              </p:cNvSpPr>
              <p:nvPr/>
            </p:nvSpPr>
            <p:spPr bwMode="auto">
              <a:xfrm>
                <a:off x="4892" y="2734"/>
                <a:ext cx="7" cy="8"/>
              </a:xfrm>
              <a:custGeom>
                <a:avLst/>
                <a:gdLst>
                  <a:gd name="T0" fmla="*/ 17 w 37"/>
                  <a:gd name="T1" fmla="*/ 43 h 43"/>
                  <a:gd name="T2" fmla="*/ 0 w 37"/>
                  <a:gd name="T3" fmla="*/ 32 h 43"/>
                  <a:gd name="T4" fmla="*/ 20 w 37"/>
                  <a:gd name="T5" fmla="*/ 0 h 43"/>
                  <a:gd name="T6" fmla="*/ 37 w 37"/>
                  <a:gd name="T7" fmla="*/ 9 h 43"/>
                  <a:gd name="T8" fmla="*/ 37 w 37"/>
                  <a:gd name="T9" fmla="*/ 12 h 43"/>
                  <a:gd name="T10" fmla="*/ 17 w 37"/>
                  <a:gd name="T11" fmla="*/ 43 h 43"/>
                  <a:gd name="T12" fmla="*/ 0 60000 65536"/>
                  <a:gd name="T13" fmla="*/ 0 60000 65536"/>
                  <a:gd name="T14" fmla="*/ 0 60000 65536"/>
                  <a:gd name="T15" fmla="*/ 0 60000 65536"/>
                  <a:gd name="T16" fmla="*/ 0 60000 65536"/>
                  <a:gd name="T17" fmla="*/ 0 60000 65536"/>
                  <a:gd name="T18" fmla="*/ 0 w 37"/>
                  <a:gd name="T19" fmla="*/ 0 h 43"/>
                  <a:gd name="T20" fmla="*/ 37 w 3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7" h="43">
                    <a:moveTo>
                      <a:pt x="17" y="43"/>
                    </a:moveTo>
                    <a:lnTo>
                      <a:pt x="0" y="32"/>
                    </a:lnTo>
                    <a:lnTo>
                      <a:pt x="20" y="0"/>
                    </a:lnTo>
                    <a:lnTo>
                      <a:pt x="37" y="9"/>
                    </a:lnTo>
                    <a:lnTo>
                      <a:pt x="37" y="12"/>
                    </a:lnTo>
                    <a:lnTo>
                      <a:pt x="17" y="43"/>
                    </a:lnTo>
                    <a:close/>
                  </a:path>
                </a:pathLst>
              </a:custGeom>
              <a:noFill/>
              <a:ln w="9525">
                <a:noFill/>
                <a:round/>
                <a:headEnd/>
                <a:tailEnd/>
              </a:ln>
            </p:spPr>
            <p:txBody>
              <a:bodyPr>
                <a:prstTxWarp prst="textNoShape">
                  <a:avLst/>
                </a:prstTxWarp>
              </a:bodyPr>
              <a:lstStyle/>
              <a:p>
                <a:endParaRPr lang="en-US"/>
              </a:p>
            </p:txBody>
          </p:sp>
          <p:sp>
            <p:nvSpPr>
              <p:cNvPr id="73131" name="Freeform 804"/>
              <p:cNvSpPr>
                <a:spLocks/>
              </p:cNvSpPr>
              <p:nvPr/>
            </p:nvSpPr>
            <p:spPr bwMode="auto">
              <a:xfrm>
                <a:off x="4896" y="2727"/>
                <a:ext cx="7" cy="9"/>
              </a:xfrm>
              <a:custGeom>
                <a:avLst/>
                <a:gdLst>
                  <a:gd name="T0" fmla="*/ 17 w 38"/>
                  <a:gd name="T1" fmla="*/ 41 h 41"/>
                  <a:gd name="T2" fmla="*/ 0 w 38"/>
                  <a:gd name="T3" fmla="*/ 32 h 41"/>
                  <a:gd name="T4" fmla="*/ 21 w 38"/>
                  <a:gd name="T5" fmla="*/ 0 h 41"/>
                  <a:gd name="T6" fmla="*/ 38 w 38"/>
                  <a:gd name="T7" fmla="*/ 10 h 41"/>
                  <a:gd name="T8" fmla="*/ 17 w 38"/>
                  <a:gd name="T9" fmla="*/ 41 h 41"/>
                  <a:gd name="T10" fmla="*/ 0 60000 65536"/>
                  <a:gd name="T11" fmla="*/ 0 60000 65536"/>
                  <a:gd name="T12" fmla="*/ 0 60000 65536"/>
                  <a:gd name="T13" fmla="*/ 0 60000 65536"/>
                  <a:gd name="T14" fmla="*/ 0 60000 65536"/>
                  <a:gd name="T15" fmla="*/ 0 w 38"/>
                  <a:gd name="T16" fmla="*/ 0 h 41"/>
                  <a:gd name="T17" fmla="*/ 38 w 38"/>
                  <a:gd name="T18" fmla="*/ 41 h 41"/>
                </a:gdLst>
                <a:ahLst/>
                <a:cxnLst>
                  <a:cxn ang="T10">
                    <a:pos x="T0" y="T1"/>
                  </a:cxn>
                  <a:cxn ang="T11">
                    <a:pos x="T2" y="T3"/>
                  </a:cxn>
                  <a:cxn ang="T12">
                    <a:pos x="T4" y="T5"/>
                  </a:cxn>
                  <a:cxn ang="T13">
                    <a:pos x="T6" y="T7"/>
                  </a:cxn>
                  <a:cxn ang="T14">
                    <a:pos x="T8" y="T9"/>
                  </a:cxn>
                </a:cxnLst>
                <a:rect l="T15" t="T16" r="T17" b="T18"/>
                <a:pathLst>
                  <a:path w="38" h="41">
                    <a:moveTo>
                      <a:pt x="17" y="41"/>
                    </a:moveTo>
                    <a:lnTo>
                      <a:pt x="0" y="32"/>
                    </a:lnTo>
                    <a:lnTo>
                      <a:pt x="21" y="0"/>
                    </a:lnTo>
                    <a:lnTo>
                      <a:pt x="38" y="10"/>
                    </a:lnTo>
                    <a:lnTo>
                      <a:pt x="17" y="41"/>
                    </a:lnTo>
                    <a:close/>
                  </a:path>
                </a:pathLst>
              </a:custGeom>
              <a:noFill/>
              <a:ln w="9525">
                <a:noFill/>
                <a:round/>
                <a:headEnd/>
                <a:tailEnd/>
              </a:ln>
            </p:spPr>
            <p:txBody>
              <a:bodyPr>
                <a:prstTxWarp prst="textNoShape">
                  <a:avLst/>
                </a:prstTxWarp>
              </a:bodyPr>
              <a:lstStyle/>
              <a:p>
                <a:endParaRPr lang="en-US"/>
              </a:p>
            </p:txBody>
          </p:sp>
          <p:sp>
            <p:nvSpPr>
              <p:cNvPr id="73132" name="Freeform 805"/>
              <p:cNvSpPr>
                <a:spLocks/>
              </p:cNvSpPr>
              <p:nvPr/>
            </p:nvSpPr>
            <p:spPr bwMode="auto">
              <a:xfrm>
                <a:off x="4900" y="2721"/>
                <a:ext cx="7" cy="8"/>
              </a:xfrm>
              <a:custGeom>
                <a:avLst/>
                <a:gdLst>
                  <a:gd name="T0" fmla="*/ 17 w 34"/>
                  <a:gd name="T1" fmla="*/ 41 h 41"/>
                  <a:gd name="T2" fmla="*/ 0 w 34"/>
                  <a:gd name="T3" fmla="*/ 31 h 41"/>
                  <a:gd name="T4" fmla="*/ 13 w 34"/>
                  <a:gd name="T5" fmla="*/ 0 h 41"/>
                  <a:gd name="T6" fmla="*/ 34 w 34"/>
                  <a:gd name="T7" fmla="*/ 9 h 41"/>
                  <a:gd name="T8" fmla="*/ 17 w 34"/>
                  <a:gd name="T9" fmla="*/ 41 h 41"/>
                  <a:gd name="T10" fmla="*/ 0 60000 65536"/>
                  <a:gd name="T11" fmla="*/ 0 60000 65536"/>
                  <a:gd name="T12" fmla="*/ 0 60000 65536"/>
                  <a:gd name="T13" fmla="*/ 0 60000 65536"/>
                  <a:gd name="T14" fmla="*/ 0 60000 65536"/>
                  <a:gd name="T15" fmla="*/ 0 w 34"/>
                  <a:gd name="T16" fmla="*/ 0 h 41"/>
                  <a:gd name="T17" fmla="*/ 34 w 34"/>
                  <a:gd name="T18" fmla="*/ 41 h 41"/>
                </a:gdLst>
                <a:ahLst/>
                <a:cxnLst>
                  <a:cxn ang="T10">
                    <a:pos x="T0" y="T1"/>
                  </a:cxn>
                  <a:cxn ang="T11">
                    <a:pos x="T2" y="T3"/>
                  </a:cxn>
                  <a:cxn ang="T12">
                    <a:pos x="T4" y="T5"/>
                  </a:cxn>
                  <a:cxn ang="T13">
                    <a:pos x="T6" y="T7"/>
                  </a:cxn>
                  <a:cxn ang="T14">
                    <a:pos x="T8" y="T9"/>
                  </a:cxn>
                </a:cxnLst>
                <a:rect l="T15" t="T16" r="T17" b="T18"/>
                <a:pathLst>
                  <a:path w="34" h="41">
                    <a:moveTo>
                      <a:pt x="17" y="41"/>
                    </a:moveTo>
                    <a:lnTo>
                      <a:pt x="0" y="31"/>
                    </a:lnTo>
                    <a:lnTo>
                      <a:pt x="13" y="0"/>
                    </a:lnTo>
                    <a:lnTo>
                      <a:pt x="34" y="9"/>
                    </a:lnTo>
                    <a:lnTo>
                      <a:pt x="17" y="41"/>
                    </a:lnTo>
                    <a:close/>
                  </a:path>
                </a:pathLst>
              </a:custGeom>
              <a:noFill/>
              <a:ln w="9525">
                <a:noFill/>
                <a:round/>
                <a:headEnd/>
                <a:tailEnd/>
              </a:ln>
            </p:spPr>
            <p:txBody>
              <a:bodyPr>
                <a:prstTxWarp prst="textNoShape">
                  <a:avLst/>
                </a:prstTxWarp>
              </a:bodyPr>
              <a:lstStyle/>
              <a:p>
                <a:endParaRPr lang="en-US"/>
              </a:p>
            </p:txBody>
          </p:sp>
          <p:sp>
            <p:nvSpPr>
              <p:cNvPr id="73133" name="Freeform 806"/>
              <p:cNvSpPr>
                <a:spLocks/>
              </p:cNvSpPr>
              <p:nvPr/>
            </p:nvSpPr>
            <p:spPr bwMode="auto">
              <a:xfrm>
                <a:off x="4903" y="2715"/>
                <a:ext cx="7" cy="8"/>
              </a:xfrm>
              <a:custGeom>
                <a:avLst/>
                <a:gdLst>
                  <a:gd name="T0" fmla="*/ 21 w 35"/>
                  <a:gd name="T1" fmla="*/ 41 h 41"/>
                  <a:gd name="T2" fmla="*/ 0 w 35"/>
                  <a:gd name="T3" fmla="*/ 32 h 41"/>
                  <a:gd name="T4" fmla="*/ 15 w 35"/>
                  <a:gd name="T5" fmla="*/ 0 h 41"/>
                  <a:gd name="T6" fmla="*/ 35 w 35"/>
                  <a:gd name="T7" fmla="*/ 9 h 41"/>
                  <a:gd name="T8" fmla="*/ 21 w 35"/>
                  <a:gd name="T9" fmla="*/ 41 h 41"/>
                  <a:gd name="T10" fmla="*/ 0 60000 65536"/>
                  <a:gd name="T11" fmla="*/ 0 60000 65536"/>
                  <a:gd name="T12" fmla="*/ 0 60000 65536"/>
                  <a:gd name="T13" fmla="*/ 0 60000 65536"/>
                  <a:gd name="T14" fmla="*/ 0 60000 65536"/>
                  <a:gd name="T15" fmla="*/ 0 w 35"/>
                  <a:gd name="T16" fmla="*/ 0 h 41"/>
                  <a:gd name="T17" fmla="*/ 35 w 35"/>
                  <a:gd name="T18" fmla="*/ 41 h 41"/>
                </a:gdLst>
                <a:ahLst/>
                <a:cxnLst>
                  <a:cxn ang="T10">
                    <a:pos x="T0" y="T1"/>
                  </a:cxn>
                  <a:cxn ang="T11">
                    <a:pos x="T2" y="T3"/>
                  </a:cxn>
                  <a:cxn ang="T12">
                    <a:pos x="T4" y="T5"/>
                  </a:cxn>
                  <a:cxn ang="T13">
                    <a:pos x="T6" y="T7"/>
                  </a:cxn>
                  <a:cxn ang="T14">
                    <a:pos x="T8" y="T9"/>
                  </a:cxn>
                </a:cxnLst>
                <a:rect l="T15" t="T16" r="T17" b="T18"/>
                <a:pathLst>
                  <a:path w="35" h="41">
                    <a:moveTo>
                      <a:pt x="21" y="41"/>
                    </a:moveTo>
                    <a:lnTo>
                      <a:pt x="0" y="32"/>
                    </a:lnTo>
                    <a:lnTo>
                      <a:pt x="15" y="0"/>
                    </a:lnTo>
                    <a:lnTo>
                      <a:pt x="35" y="9"/>
                    </a:lnTo>
                    <a:lnTo>
                      <a:pt x="21" y="41"/>
                    </a:lnTo>
                    <a:close/>
                  </a:path>
                </a:pathLst>
              </a:custGeom>
              <a:noFill/>
              <a:ln w="9525">
                <a:noFill/>
                <a:round/>
                <a:headEnd/>
                <a:tailEnd/>
              </a:ln>
            </p:spPr>
            <p:txBody>
              <a:bodyPr>
                <a:prstTxWarp prst="textNoShape">
                  <a:avLst/>
                </a:prstTxWarp>
              </a:bodyPr>
              <a:lstStyle/>
              <a:p>
                <a:endParaRPr lang="en-US"/>
              </a:p>
            </p:txBody>
          </p:sp>
          <p:sp>
            <p:nvSpPr>
              <p:cNvPr id="73134" name="Freeform 807"/>
              <p:cNvSpPr>
                <a:spLocks/>
              </p:cNvSpPr>
              <p:nvPr/>
            </p:nvSpPr>
            <p:spPr bwMode="auto">
              <a:xfrm>
                <a:off x="4906" y="2709"/>
                <a:ext cx="6" cy="8"/>
              </a:xfrm>
              <a:custGeom>
                <a:avLst/>
                <a:gdLst>
                  <a:gd name="T0" fmla="*/ 20 w 32"/>
                  <a:gd name="T1" fmla="*/ 37 h 37"/>
                  <a:gd name="T2" fmla="*/ 0 w 32"/>
                  <a:gd name="T3" fmla="*/ 28 h 37"/>
                  <a:gd name="T4" fmla="*/ 11 w 32"/>
                  <a:gd name="T5" fmla="*/ 0 h 37"/>
                  <a:gd name="T6" fmla="*/ 32 w 32"/>
                  <a:gd name="T7" fmla="*/ 5 h 37"/>
                  <a:gd name="T8" fmla="*/ 32 w 32"/>
                  <a:gd name="T9" fmla="*/ 8 h 37"/>
                  <a:gd name="T10" fmla="*/ 20 w 32"/>
                  <a:gd name="T11" fmla="*/ 37 h 37"/>
                  <a:gd name="T12" fmla="*/ 0 60000 65536"/>
                  <a:gd name="T13" fmla="*/ 0 60000 65536"/>
                  <a:gd name="T14" fmla="*/ 0 60000 65536"/>
                  <a:gd name="T15" fmla="*/ 0 60000 65536"/>
                  <a:gd name="T16" fmla="*/ 0 60000 65536"/>
                  <a:gd name="T17" fmla="*/ 0 60000 65536"/>
                  <a:gd name="T18" fmla="*/ 0 w 32"/>
                  <a:gd name="T19" fmla="*/ 0 h 37"/>
                  <a:gd name="T20" fmla="*/ 32 w 32"/>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32" h="37">
                    <a:moveTo>
                      <a:pt x="20" y="37"/>
                    </a:moveTo>
                    <a:lnTo>
                      <a:pt x="0" y="28"/>
                    </a:lnTo>
                    <a:lnTo>
                      <a:pt x="11" y="0"/>
                    </a:lnTo>
                    <a:lnTo>
                      <a:pt x="32" y="5"/>
                    </a:lnTo>
                    <a:lnTo>
                      <a:pt x="32" y="8"/>
                    </a:lnTo>
                    <a:lnTo>
                      <a:pt x="20" y="37"/>
                    </a:lnTo>
                    <a:close/>
                  </a:path>
                </a:pathLst>
              </a:custGeom>
              <a:noFill/>
              <a:ln w="9525">
                <a:noFill/>
                <a:round/>
                <a:headEnd/>
                <a:tailEnd/>
              </a:ln>
            </p:spPr>
            <p:txBody>
              <a:bodyPr>
                <a:prstTxWarp prst="textNoShape">
                  <a:avLst/>
                </a:prstTxWarp>
              </a:bodyPr>
              <a:lstStyle/>
              <a:p>
                <a:endParaRPr lang="en-US"/>
              </a:p>
            </p:txBody>
          </p:sp>
          <p:sp>
            <p:nvSpPr>
              <p:cNvPr id="73135" name="Freeform 808"/>
              <p:cNvSpPr>
                <a:spLocks/>
              </p:cNvSpPr>
              <p:nvPr/>
            </p:nvSpPr>
            <p:spPr bwMode="auto">
              <a:xfrm>
                <a:off x="4908" y="2704"/>
                <a:ext cx="6" cy="6"/>
              </a:xfrm>
              <a:custGeom>
                <a:avLst/>
                <a:gdLst>
                  <a:gd name="T0" fmla="*/ 21 w 30"/>
                  <a:gd name="T1" fmla="*/ 31 h 31"/>
                  <a:gd name="T2" fmla="*/ 0 w 30"/>
                  <a:gd name="T3" fmla="*/ 26 h 31"/>
                  <a:gd name="T4" fmla="*/ 9 w 30"/>
                  <a:gd name="T5" fmla="*/ 0 h 31"/>
                  <a:gd name="T6" fmla="*/ 30 w 30"/>
                  <a:gd name="T7" fmla="*/ 2 h 31"/>
                  <a:gd name="T8" fmla="*/ 30 w 30"/>
                  <a:gd name="T9" fmla="*/ 5 h 31"/>
                  <a:gd name="T10" fmla="*/ 21 w 30"/>
                  <a:gd name="T11" fmla="*/ 31 h 31"/>
                  <a:gd name="T12" fmla="*/ 0 60000 65536"/>
                  <a:gd name="T13" fmla="*/ 0 60000 65536"/>
                  <a:gd name="T14" fmla="*/ 0 60000 65536"/>
                  <a:gd name="T15" fmla="*/ 0 60000 65536"/>
                  <a:gd name="T16" fmla="*/ 0 60000 65536"/>
                  <a:gd name="T17" fmla="*/ 0 60000 65536"/>
                  <a:gd name="T18" fmla="*/ 0 w 30"/>
                  <a:gd name="T19" fmla="*/ 0 h 31"/>
                  <a:gd name="T20" fmla="*/ 30 w 30"/>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0" h="31">
                    <a:moveTo>
                      <a:pt x="21" y="31"/>
                    </a:moveTo>
                    <a:lnTo>
                      <a:pt x="0" y="26"/>
                    </a:lnTo>
                    <a:lnTo>
                      <a:pt x="9" y="0"/>
                    </a:lnTo>
                    <a:lnTo>
                      <a:pt x="30" y="2"/>
                    </a:lnTo>
                    <a:lnTo>
                      <a:pt x="30" y="5"/>
                    </a:lnTo>
                    <a:lnTo>
                      <a:pt x="21" y="31"/>
                    </a:lnTo>
                    <a:close/>
                  </a:path>
                </a:pathLst>
              </a:custGeom>
              <a:noFill/>
              <a:ln w="9525">
                <a:noFill/>
                <a:round/>
                <a:headEnd/>
                <a:tailEnd/>
              </a:ln>
            </p:spPr>
            <p:txBody>
              <a:bodyPr>
                <a:prstTxWarp prst="textNoShape">
                  <a:avLst/>
                </a:prstTxWarp>
              </a:bodyPr>
              <a:lstStyle/>
              <a:p>
                <a:endParaRPr lang="en-US"/>
              </a:p>
            </p:txBody>
          </p:sp>
        </p:grpSp>
        <p:grpSp>
          <p:nvGrpSpPr>
            <p:cNvPr id="41078" name="Group 809"/>
            <p:cNvGrpSpPr>
              <a:grpSpLocks/>
            </p:cNvGrpSpPr>
            <p:nvPr/>
          </p:nvGrpSpPr>
          <p:grpSpPr bwMode="auto">
            <a:xfrm>
              <a:off x="3885" y="1892"/>
              <a:ext cx="1438" cy="1127"/>
              <a:chOff x="3885" y="1892"/>
              <a:chExt cx="1438" cy="1127"/>
            </a:xfrm>
          </p:grpSpPr>
          <p:sp>
            <p:nvSpPr>
              <p:cNvPr id="72736" name="Freeform 810"/>
              <p:cNvSpPr>
                <a:spLocks/>
              </p:cNvSpPr>
              <p:nvPr/>
            </p:nvSpPr>
            <p:spPr bwMode="auto">
              <a:xfrm>
                <a:off x="4910" y="2699"/>
                <a:ext cx="5" cy="5"/>
              </a:xfrm>
              <a:custGeom>
                <a:avLst/>
                <a:gdLst>
                  <a:gd name="T0" fmla="*/ 21 w 27"/>
                  <a:gd name="T1" fmla="*/ 29 h 29"/>
                  <a:gd name="T2" fmla="*/ 0 w 27"/>
                  <a:gd name="T3" fmla="*/ 27 h 29"/>
                  <a:gd name="T4" fmla="*/ 6 w 27"/>
                  <a:gd name="T5" fmla="*/ 0 h 29"/>
                  <a:gd name="T6" fmla="*/ 27 w 27"/>
                  <a:gd name="T7" fmla="*/ 4 h 29"/>
                  <a:gd name="T8" fmla="*/ 21 w 27"/>
                  <a:gd name="T9" fmla="*/ 29 h 29"/>
                  <a:gd name="T10" fmla="*/ 0 60000 65536"/>
                  <a:gd name="T11" fmla="*/ 0 60000 65536"/>
                  <a:gd name="T12" fmla="*/ 0 60000 65536"/>
                  <a:gd name="T13" fmla="*/ 0 60000 65536"/>
                  <a:gd name="T14" fmla="*/ 0 60000 65536"/>
                  <a:gd name="T15" fmla="*/ 0 w 27"/>
                  <a:gd name="T16" fmla="*/ 0 h 29"/>
                  <a:gd name="T17" fmla="*/ 27 w 27"/>
                  <a:gd name="T18" fmla="*/ 29 h 29"/>
                </a:gdLst>
                <a:ahLst/>
                <a:cxnLst>
                  <a:cxn ang="T10">
                    <a:pos x="T0" y="T1"/>
                  </a:cxn>
                  <a:cxn ang="T11">
                    <a:pos x="T2" y="T3"/>
                  </a:cxn>
                  <a:cxn ang="T12">
                    <a:pos x="T4" y="T5"/>
                  </a:cxn>
                  <a:cxn ang="T13">
                    <a:pos x="T6" y="T7"/>
                  </a:cxn>
                  <a:cxn ang="T14">
                    <a:pos x="T8" y="T9"/>
                  </a:cxn>
                </a:cxnLst>
                <a:rect l="T15" t="T16" r="T17" b="T18"/>
                <a:pathLst>
                  <a:path w="27" h="29">
                    <a:moveTo>
                      <a:pt x="21" y="29"/>
                    </a:moveTo>
                    <a:lnTo>
                      <a:pt x="0" y="27"/>
                    </a:lnTo>
                    <a:lnTo>
                      <a:pt x="6" y="0"/>
                    </a:lnTo>
                    <a:lnTo>
                      <a:pt x="27" y="4"/>
                    </a:lnTo>
                    <a:lnTo>
                      <a:pt x="21" y="29"/>
                    </a:lnTo>
                    <a:close/>
                  </a:path>
                </a:pathLst>
              </a:custGeom>
              <a:solidFill>
                <a:srgbClr val="005329"/>
              </a:solidFill>
              <a:ln w="9525">
                <a:noFill/>
                <a:round/>
                <a:headEnd/>
                <a:tailEnd/>
              </a:ln>
            </p:spPr>
            <p:txBody>
              <a:bodyPr>
                <a:prstTxWarp prst="textNoShape">
                  <a:avLst/>
                </a:prstTxWarp>
              </a:bodyPr>
              <a:lstStyle/>
              <a:p>
                <a:endParaRPr lang="en-US"/>
              </a:p>
            </p:txBody>
          </p:sp>
          <p:sp>
            <p:nvSpPr>
              <p:cNvPr id="72737" name="Freeform 811"/>
              <p:cNvSpPr>
                <a:spLocks/>
              </p:cNvSpPr>
              <p:nvPr/>
            </p:nvSpPr>
            <p:spPr bwMode="auto">
              <a:xfrm>
                <a:off x="4911" y="2694"/>
                <a:ext cx="4" cy="5"/>
              </a:xfrm>
              <a:custGeom>
                <a:avLst/>
                <a:gdLst>
                  <a:gd name="T0" fmla="*/ 21 w 21"/>
                  <a:gd name="T1" fmla="*/ 26 h 26"/>
                  <a:gd name="T2" fmla="*/ 0 w 21"/>
                  <a:gd name="T3" fmla="*/ 22 h 26"/>
                  <a:gd name="T4" fmla="*/ 4 w 21"/>
                  <a:gd name="T5" fmla="*/ 0 h 26"/>
                  <a:gd name="T6" fmla="*/ 21 w 21"/>
                  <a:gd name="T7" fmla="*/ 0 h 26"/>
                  <a:gd name="T8" fmla="*/ 21 w 21"/>
                  <a:gd name="T9" fmla="*/ 26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21" y="26"/>
                    </a:moveTo>
                    <a:lnTo>
                      <a:pt x="0" y="22"/>
                    </a:lnTo>
                    <a:lnTo>
                      <a:pt x="4" y="0"/>
                    </a:lnTo>
                    <a:lnTo>
                      <a:pt x="21" y="0"/>
                    </a:lnTo>
                    <a:lnTo>
                      <a:pt x="21"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738" name="Freeform 812"/>
              <p:cNvSpPr>
                <a:spLocks/>
              </p:cNvSpPr>
              <p:nvPr/>
            </p:nvSpPr>
            <p:spPr bwMode="auto">
              <a:xfrm>
                <a:off x="4911" y="2684"/>
                <a:ext cx="4" cy="10"/>
              </a:xfrm>
              <a:custGeom>
                <a:avLst/>
                <a:gdLst>
                  <a:gd name="T0" fmla="*/ 21 w 21"/>
                  <a:gd name="T1" fmla="*/ 52 h 52"/>
                  <a:gd name="T2" fmla="*/ 4 w 21"/>
                  <a:gd name="T3" fmla="*/ 52 h 52"/>
                  <a:gd name="T4" fmla="*/ 0 w 21"/>
                  <a:gd name="T5" fmla="*/ 3 h 52"/>
                  <a:gd name="T6" fmla="*/ 21 w 21"/>
                  <a:gd name="T7" fmla="*/ 0 h 52"/>
                  <a:gd name="T8" fmla="*/ 21 w 21"/>
                  <a:gd name="T9" fmla="*/ 52 h 52"/>
                  <a:gd name="T10" fmla="*/ 0 60000 65536"/>
                  <a:gd name="T11" fmla="*/ 0 60000 65536"/>
                  <a:gd name="T12" fmla="*/ 0 60000 65536"/>
                  <a:gd name="T13" fmla="*/ 0 60000 65536"/>
                  <a:gd name="T14" fmla="*/ 0 60000 65536"/>
                  <a:gd name="T15" fmla="*/ 0 w 21"/>
                  <a:gd name="T16" fmla="*/ 0 h 52"/>
                  <a:gd name="T17" fmla="*/ 21 w 21"/>
                  <a:gd name="T18" fmla="*/ 52 h 52"/>
                </a:gdLst>
                <a:ahLst/>
                <a:cxnLst>
                  <a:cxn ang="T10">
                    <a:pos x="T0" y="T1"/>
                  </a:cxn>
                  <a:cxn ang="T11">
                    <a:pos x="T2" y="T3"/>
                  </a:cxn>
                  <a:cxn ang="T12">
                    <a:pos x="T4" y="T5"/>
                  </a:cxn>
                  <a:cxn ang="T13">
                    <a:pos x="T6" y="T7"/>
                  </a:cxn>
                  <a:cxn ang="T14">
                    <a:pos x="T8" y="T9"/>
                  </a:cxn>
                </a:cxnLst>
                <a:rect l="T15" t="T16" r="T17" b="T18"/>
                <a:pathLst>
                  <a:path w="21" h="52">
                    <a:moveTo>
                      <a:pt x="21" y="52"/>
                    </a:moveTo>
                    <a:lnTo>
                      <a:pt x="4" y="52"/>
                    </a:lnTo>
                    <a:lnTo>
                      <a:pt x="0" y="3"/>
                    </a:lnTo>
                    <a:lnTo>
                      <a:pt x="21" y="0"/>
                    </a:lnTo>
                    <a:lnTo>
                      <a:pt x="21" y="52"/>
                    </a:lnTo>
                    <a:close/>
                  </a:path>
                </a:pathLst>
              </a:custGeom>
              <a:solidFill>
                <a:srgbClr val="005329"/>
              </a:solidFill>
              <a:ln w="9525">
                <a:noFill/>
                <a:round/>
                <a:headEnd/>
                <a:tailEnd/>
              </a:ln>
            </p:spPr>
            <p:txBody>
              <a:bodyPr>
                <a:prstTxWarp prst="textNoShape">
                  <a:avLst/>
                </a:prstTxWarp>
              </a:bodyPr>
              <a:lstStyle/>
              <a:p>
                <a:endParaRPr lang="en-US"/>
              </a:p>
            </p:txBody>
          </p:sp>
          <p:sp>
            <p:nvSpPr>
              <p:cNvPr id="72739" name="Freeform 813"/>
              <p:cNvSpPr>
                <a:spLocks/>
              </p:cNvSpPr>
              <p:nvPr/>
            </p:nvSpPr>
            <p:spPr bwMode="auto">
              <a:xfrm>
                <a:off x="4910" y="2673"/>
                <a:ext cx="5" cy="11"/>
              </a:xfrm>
              <a:custGeom>
                <a:avLst/>
                <a:gdLst>
                  <a:gd name="T0" fmla="*/ 24 w 24"/>
                  <a:gd name="T1" fmla="*/ 55 h 58"/>
                  <a:gd name="T2" fmla="*/ 3 w 24"/>
                  <a:gd name="T3" fmla="*/ 58 h 58"/>
                  <a:gd name="T4" fmla="*/ 0 w 24"/>
                  <a:gd name="T5" fmla="*/ 2 h 58"/>
                  <a:gd name="T6" fmla="*/ 18 w 24"/>
                  <a:gd name="T7" fmla="*/ 0 h 58"/>
                  <a:gd name="T8" fmla="*/ 24 w 24"/>
                  <a:gd name="T9" fmla="*/ 55 h 58"/>
                  <a:gd name="T10" fmla="*/ 0 60000 65536"/>
                  <a:gd name="T11" fmla="*/ 0 60000 65536"/>
                  <a:gd name="T12" fmla="*/ 0 60000 65536"/>
                  <a:gd name="T13" fmla="*/ 0 60000 65536"/>
                  <a:gd name="T14" fmla="*/ 0 60000 65536"/>
                  <a:gd name="T15" fmla="*/ 0 w 24"/>
                  <a:gd name="T16" fmla="*/ 0 h 58"/>
                  <a:gd name="T17" fmla="*/ 24 w 24"/>
                  <a:gd name="T18" fmla="*/ 58 h 58"/>
                </a:gdLst>
                <a:ahLst/>
                <a:cxnLst>
                  <a:cxn ang="T10">
                    <a:pos x="T0" y="T1"/>
                  </a:cxn>
                  <a:cxn ang="T11">
                    <a:pos x="T2" y="T3"/>
                  </a:cxn>
                  <a:cxn ang="T12">
                    <a:pos x="T4" y="T5"/>
                  </a:cxn>
                  <a:cxn ang="T13">
                    <a:pos x="T6" y="T7"/>
                  </a:cxn>
                  <a:cxn ang="T14">
                    <a:pos x="T8" y="T9"/>
                  </a:cxn>
                </a:cxnLst>
                <a:rect l="T15" t="T16" r="T17" b="T18"/>
                <a:pathLst>
                  <a:path w="24" h="58">
                    <a:moveTo>
                      <a:pt x="24" y="55"/>
                    </a:moveTo>
                    <a:lnTo>
                      <a:pt x="3" y="58"/>
                    </a:lnTo>
                    <a:lnTo>
                      <a:pt x="0" y="2"/>
                    </a:lnTo>
                    <a:lnTo>
                      <a:pt x="18" y="0"/>
                    </a:lnTo>
                    <a:lnTo>
                      <a:pt x="24" y="55"/>
                    </a:lnTo>
                    <a:close/>
                  </a:path>
                </a:pathLst>
              </a:custGeom>
              <a:solidFill>
                <a:srgbClr val="005329"/>
              </a:solidFill>
              <a:ln w="9525">
                <a:noFill/>
                <a:round/>
                <a:headEnd/>
                <a:tailEnd/>
              </a:ln>
            </p:spPr>
            <p:txBody>
              <a:bodyPr>
                <a:prstTxWarp prst="textNoShape">
                  <a:avLst/>
                </a:prstTxWarp>
              </a:bodyPr>
              <a:lstStyle/>
              <a:p>
                <a:endParaRPr lang="en-US"/>
              </a:p>
            </p:txBody>
          </p:sp>
          <p:sp>
            <p:nvSpPr>
              <p:cNvPr id="72740" name="Freeform 814"/>
              <p:cNvSpPr>
                <a:spLocks/>
              </p:cNvSpPr>
              <p:nvPr/>
            </p:nvSpPr>
            <p:spPr bwMode="auto">
              <a:xfrm>
                <a:off x="4909" y="2661"/>
                <a:ext cx="5" cy="12"/>
              </a:xfrm>
              <a:custGeom>
                <a:avLst/>
                <a:gdLst>
                  <a:gd name="T0" fmla="*/ 26 w 26"/>
                  <a:gd name="T1" fmla="*/ 61 h 63"/>
                  <a:gd name="T2" fmla="*/ 8 w 26"/>
                  <a:gd name="T3" fmla="*/ 63 h 63"/>
                  <a:gd name="T4" fmla="*/ 0 w 26"/>
                  <a:gd name="T5" fmla="*/ 3 h 63"/>
                  <a:gd name="T6" fmla="*/ 20 w 26"/>
                  <a:gd name="T7" fmla="*/ 0 h 63"/>
                  <a:gd name="T8" fmla="*/ 26 w 26"/>
                  <a:gd name="T9" fmla="*/ 61 h 63"/>
                  <a:gd name="T10" fmla="*/ 0 60000 65536"/>
                  <a:gd name="T11" fmla="*/ 0 60000 65536"/>
                  <a:gd name="T12" fmla="*/ 0 60000 65536"/>
                  <a:gd name="T13" fmla="*/ 0 60000 65536"/>
                  <a:gd name="T14" fmla="*/ 0 60000 65536"/>
                  <a:gd name="T15" fmla="*/ 0 w 26"/>
                  <a:gd name="T16" fmla="*/ 0 h 63"/>
                  <a:gd name="T17" fmla="*/ 26 w 26"/>
                  <a:gd name="T18" fmla="*/ 63 h 63"/>
                </a:gdLst>
                <a:ahLst/>
                <a:cxnLst>
                  <a:cxn ang="T10">
                    <a:pos x="T0" y="T1"/>
                  </a:cxn>
                  <a:cxn ang="T11">
                    <a:pos x="T2" y="T3"/>
                  </a:cxn>
                  <a:cxn ang="T12">
                    <a:pos x="T4" y="T5"/>
                  </a:cxn>
                  <a:cxn ang="T13">
                    <a:pos x="T6" y="T7"/>
                  </a:cxn>
                  <a:cxn ang="T14">
                    <a:pos x="T8" y="T9"/>
                  </a:cxn>
                </a:cxnLst>
                <a:rect l="T15" t="T16" r="T17" b="T18"/>
                <a:pathLst>
                  <a:path w="26" h="63">
                    <a:moveTo>
                      <a:pt x="26" y="61"/>
                    </a:moveTo>
                    <a:lnTo>
                      <a:pt x="8" y="63"/>
                    </a:lnTo>
                    <a:lnTo>
                      <a:pt x="0" y="3"/>
                    </a:lnTo>
                    <a:lnTo>
                      <a:pt x="20" y="0"/>
                    </a:lnTo>
                    <a:lnTo>
                      <a:pt x="26" y="61"/>
                    </a:lnTo>
                    <a:close/>
                  </a:path>
                </a:pathLst>
              </a:custGeom>
              <a:solidFill>
                <a:srgbClr val="005329"/>
              </a:solidFill>
              <a:ln w="9525">
                <a:noFill/>
                <a:round/>
                <a:headEnd/>
                <a:tailEnd/>
              </a:ln>
            </p:spPr>
            <p:txBody>
              <a:bodyPr>
                <a:prstTxWarp prst="textNoShape">
                  <a:avLst/>
                </a:prstTxWarp>
              </a:bodyPr>
              <a:lstStyle/>
              <a:p>
                <a:endParaRPr lang="en-US"/>
              </a:p>
            </p:txBody>
          </p:sp>
          <p:sp>
            <p:nvSpPr>
              <p:cNvPr id="72741" name="Freeform 815"/>
              <p:cNvSpPr>
                <a:spLocks/>
              </p:cNvSpPr>
              <p:nvPr/>
            </p:nvSpPr>
            <p:spPr bwMode="auto">
              <a:xfrm>
                <a:off x="4906" y="2649"/>
                <a:ext cx="7" cy="12"/>
              </a:xfrm>
              <a:custGeom>
                <a:avLst/>
                <a:gdLst>
                  <a:gd name="T0" fmla="*/ 32 w 32"/>
                  <a:gd name="T1" fmla="*/ 60 h 63"/>
                  <a:gd name="T2" fmla="*/ 12 w 32"/>
                  <a:gd name="T3" fmla="*/ 63 h 63"/>
                  <a:gd name="T4" fmla="*/ 0 w 32"/>
                  <a:gd name="T5" fmla="*/ 3 h 63"/>
                  <a:gd name="T6" fmla="*/ 20 w 32"/>
                  <a:gd name="T7" fmla="*/ 0 h 63"/>
                  <a:gd name="T8" fmla="*/ 32 w 32"/>
                  <a:gd name="T9" fmla="*/ 60 h 63"/>
                  <a:gd name="T10" fmla="*/ 0 60000 65536"/>
                  <a:gd name="T11" fmla="*/ 0 60000 65536"/>
                  <a:gd name="T12" fmla="*/ 0 60000 65536"/>
                  <a:gd name="T13" fmla="*/ 0 60000 65536"/>
                  <a:gd name="T14" fmla="*/ 0 60000 65536"/>
                  <a:gd name="T15" fmla="*/ 0 w 32"/>
                  <a:gd name="T16" fmla="*/ 0 h 63"/>
                  <a:gd name="T17" fmla="*/ 32 w 32"/>
                  <a:gd name="T18" fmla="*/ 63 h 63"/>
                </a:gdLst>
                <a:ahLst/>
                <a:cxnLst>
                  <a:cxn ang="T10">
                    <a:pos x="T0" y="T1"/>
                  </a:cxn>
                  <a:cxn ang="T11">
                    <a:pos x="T2" y="T3"/>
                  </a:cxn>
                  <a:cxn ang="T12">
                    <a:pos x="T4" y="T5"/>
                  </a:cxn>
                  <a:cxn ang="T13">
                    <a:pos x="T6" y="T7"/>
                  </a:cxn>
                  <a:cxn ang="T14">
                    <a:pos x="T8" y="T9"/>
                  </a:cxn>
                </a:cxnLst>
                <a:rect l="T15" t="T16" r="T17" b="T18"/>
                <a:pathLst>
                  <a:path w="32" h="63">
                    <a:moveTo>
                      <a:pt x="32" y="60"/>
                    </a:moveTo>
                    <a:lnTo>
                      <a:pt x="12" y="63"/>
                    </a:lnTo>
                    <a:lnTo>
                      <a:pt x="0" y="3"/>
                    </a:lnTo>
                    <a:lnTo>
                      <a:pt x="20" y="0"/>
                    </a:lnTo>
                    <a:lnTo>
                      <a:pt x="32" y="60"/>
                    </a:lnTo>
                    <a:close/>
                  </a:path>
                </a:pathLst>
              </a:custGeom>
              <a:solidFill>
                <a:srgbClr val="005329"/>
              </a:solidFill>
              <a:ln w="9525">
                <a:noFill/>
                <a:round/>
                <a:headEnd/>
                <a:tailEnd/>
              </a:ln>
            </p:spPr>
            <p:txBody>
              <a:bodyPr>
                <a:prstTxWarp prst="textNoShape">
                  <a:avLst/>
                </a:prstTxWarp>
              </a:bodyPr>
              <a:lstStyle/>
              <a:p>
                <a:endParaRPr lang="en-US"/>
              </a:p>
            </p:txBody>
          </p:sp>
          <p:sp>
            <p:nvSpPr>
              <p:cNvPr id="72742" name="Freeform 816"/>
              <p:cNvSpPr>
                <a:spLocks/>
              </p:cNvSpPr>
              <p:nvPr/>
            </p:nvSpPr>
            <p:spPr bwMode="auto">
              <a:xfrm>
                <a:off x="4904" y="2635"/>
                <a:ext cx="6" cy="14"/>
              </a:xfrm>
              <a:custGeom>
                <a:avLst/>
                <a:gdLst>
                  <a:gd name="T0" fmla="*/ 31 w 31"/>
                  <a:gd name="T1" fmla="*/ 66 h 69"/>
                  <a:gd name="T2" fmla="*/ 11 w 31"/>
                  <a:gd name="T3" fmla="*/ 69 h 69"/>
                  <a:gd name="T4" fmla="*/ 0 w 31"/>
                  <a:gd name="T5" fmla="*/ 6 h 69"/>
                  <a:gd name="T6" fmla="*/ 19 w 31"/>
                  <a:gd name="T7" fmla="*/ 0 h 69"/>
                  <a:gd name="T8" fmla="*/ 31 w 31"/>
                  <a:gd name="T9" fmla="*/ 66 h 69"/>
                  <a:gd name="T10" fmla="*/ 0 60000 65536"/>
                  <a:gd name="T11" fmla="*/ 0 60000 65536"/>
                  <a:gd name="T12" fmla="*/ 0 60000 65536"/>
                  <a:gd name="T13" fmla="*/ 0 60000 65536"/>
                  <a:gd name="T14" fmla="*/ 0 60000 65536"/>
                  <a:gd name="T15" fmla="*/ 0 w 31"/>
                  <a:gd name="T16" fmla="*/ 0 h 69"/>
                  <a:gd name="T17" fmla="*/ 31 w 31"/>
                  <a:gd name="T18" fmla="*/ 69 h 69"/>
                </a:gdLst>
                <a:ahLst/>
                <a:cxnLst>
                  <a:cxn ang="T10">
                    <a:pos x="T0" y="T1"/>
                  </a:cxn>
                  <a:cxn ang="T11">
                    <a:pos x="T2" y="T3"/>
                  </a:cxn>
                  <a:cxn ang="T12">
                    <a:pos x="T4" y="T5"/>
                  </a:cxn>
                  <a:cxn ang="T13">
                    <a:pos x="T6" y="T7"/>
                  </a:cxn>
                  <a:cxn ang="T14">
                    <a:pos x="T8" y="T9"/>
                  </a:cxn>
                </a:cxnLst>
                <a:rect l="T15" t="T16" r="T17" b="T18"/>
                <a:pathLst>
                  <a:path w="31" h="69">
                    <a:moveTo>
                      <a:pt x="31" y="66"/>
                    </a:moveTo>
                    <a:lnTo>
                      <a:pt x="11" y="69"/>
                    </a:lnTo>
                    <a:lnTo>
                      <a:pt x="0" y="6"/>
                    </a:lnTo>
                    <a:lnTo>
                      <a:pt x="19" y="0"/>
                    </a:lnTo>
                    <a:lnTo>
                      <a:pt x="31" y="66"/>
                    </a:lnTo>
                    <a:close/>
                  </a:path>
                </a:pathLst>
              </a:custGeom>
              <a:solidFill>
                <a:srgbClr val="005329"/>
              </a:solidFill>
              <a:ln w="9525">
                <a:noFill/>
                <a:round/>
                <a:headEnd/>
                <a:tailEnd/>
              </a:ln>
            </p:spPr>
            <p:txBody>
              <a:bodyPr>
                <a:prstTxWarp prst="textNoShape">
                  <a:avLst/>
                </a:prstTxWarp>
              </a:bodyPr>
              <a:lstStyle/>
              <a:p>
                <a:endParaRPr lang="en-US"/>
              </a:p>
            </p:txBody>
          </p:sp>
          <p:sp>
            <p:nvSpPr>
              <p:cNvPr id="72743" name="Freeform 817"/>
              <p:cNvSpPr>
                <a:spLocks/>
              </p:cNvSpPr>
              <p:nvPr/>
            </p:nvSpPr>
            <p:spPr bwMode="auto">
              <a:xfrm>
                <a:off x="4901" y="2623"/>
                <a:ext cx="7" cy="14"/>
              </a:xfrm>
              <a:custGeom>
                <a:avLst/>
                <a:gdLst>
                  <a:gd name="T0" fmla="*/ 34 w 34"/>
                  <a:gd name="T1" fmla="*/ 63 h 69"/>
                  <a:gd name="T2" fmla="*/ 15 w 34"/>
                  <a:gd name="T3" fmla="*/ 69 h 69"/>
                  <a:gd name="T4" fmla="*/ 0 w 34"/>
                  <a:gd name="T5" fmla="*/ 5 h 69"/>
                  <a:gd name="T6" fmla="*/ 17 w 34"/>
                  <a:gd name="T7" fmla="*/ 0 h 69"/>
                  <a:gd name="T8" fmla="*/ 34 w 34"/>
                  <a:gd name="T9" fmla="*/ 63 h 69"/>
                  <a:gd name="T10" fmla="*/ 0 60000 65536"/>
                  <a:gd name="T11" fmla="*/ 0 60000 65536"/>
                  <a:gd name="T12" fmla="*/ 0 60000 65536"/>
                  <a:gd name="T13" fmla="*/ 0 60000 65536"/>
                  <a:gd name="T14" fmla="*/ 0 60000 65536"/>
                  <a:gd name="T15" fmla="*/ 0 w 34"/>
                  <a:gd name="T16" fmla="*/ 0 h 69"/>
                  <a:gd name="T17" fmla="*/ 34 w 34"/>
                  <a:gd name="T18" fmla="*/ 69 h 69"/>
                </a:gdLst>
                <a:ahLst/>
                <a:cxnLst>
                  <a:cxn ang="T10">
                    <a:pos x="T0" y="T1"/>
                  </a:cxn>
                  <a:cxn ang="T11">
                    <a:pos x="T2" y="T3"/>
                  </a:cxn>
                  <a:cxn ang="T12">
                    <a:pos x="T4" y="T5"/>
                  </a:cxn>
                  <a:cxn ang="T13">
                    <a:pos x="T6" y="T7"/>
                  </a:cxn>
                  <a:cxn ang="T14">
                    <a:pos x="T8" y="T9"/>
                  </a:cxn>
                </a:cxnLst>
                <a:rect l="T15" t="T16" r="T17" b="T18"/>
                <a:pathLst>
                  <a:path w="34" h="69">
                    <a:moveTo>
                      <a:pt x="34" y="63"/>
                    </a:moveTo>
                    <a:lnTo>
                      <a:pt x="15" y="69"/>
                    </a:lnTo>
                    <a:lnTo>
                      <a:pt x="0" y="5"/>
                    </a:lnTo>
                    <a:lnTo>
                      <a:pt x="17" y="0"/>
                    </a:lnTo>
                    <a:lnTo>
                      <a:pt x="34" y="63"/>
                    </a:lnTo>
                    <a:close/>
                  </a:path>
                </a:pathLst>
              </a:custGeom>
              <a:solidFill>
                <a:srgbClr val="005329"/>
              </a:solidFill>
              <a:ln w="9525">
                <a:noFill/>
                <a:round/>
                <a:headEnd/>
                <a:tailEnd/>
              </a:ln>
            </p:spPr>
            <p:txBody>
              <a:bodyPr>
                <a:prstTxWarp prst="textNoShape">
                  <a:avLst/>
                </a:prstTxWarp>
              </a:bodyPr>
              <a:lstStyle/>
              <a:p>
                <a:endParaRPr lang="en-US"/>
              </a:p>
            </p:txBody>
          </p:sp>
          <p:sp>
            <p:nvSpPr>
              <p:cNvPr id="72744" name="Freeform 818"/>
              <p:cNvSpPr>
                <a:spLocks/>
              </p:cNvSpPr>
              <p:nvPr/>
            </p:nvSpPr>
            <p:spPr bwMode="auto">
              <a:xfrm>
                <a:off x="4897" y="2609"/>
                <a:ext cx="7" cy="15"/>
              </a:xfrm>
              <a:custGeom>
                <a:avLst/>
                <a:gdLst>
                  <a:gd name="T0" fmla="*/ 37 w 37"/>
                  <a:gd name="T1" fmla="*/ 67 h 72"/>
                  <a:gd name="T2" fmla="*/ 20 w 37"/>
                  <a:gd name="T3" fmla="*/ 72 h 72"/>
                  <a:gd name="T4" fmla="*/ 0 w 37"/>
                  <a:gd name="T5" fmla="*/ 7 h 72"/>
                  <a:gd name="T6" fmla="*/ 20 w 37"/>
                  <a:gd name="T7" fmla="*/ 0 h 72"/>
                  <a:gd name="T8" fmla="*/ 37 w 37"/>
                  <a:gd name="T9" fmla="*/ 67 h 72"/>
                  <a:gd name="T10" fmla="*/ 0 60000 65536"/>
                  <a:gd name="T11" fmla="*/ 0 60000 65536"/>
                  <a:gd name="T12" fmla="*/ 0 60000 65536"/>
                  <a:gd name="T13" fmla="*/ 0 60000 65536"/>
                  <a:gd name="T14" fmla="*/ 0 60000 65536"/>
                  <a:gd name="T15" fmla="*/ 0 w 37"/>
                  <a:gd name="T16" fmla="*/ 0 h 72"/>
                  <a:gd name="T17" fmla="*/ 37 w 37"/>
                  <a:gd name="T18" fmla="*/ 72 h 72"/>
                </a:gdLst>
                <a:ahLst/>
                <a:cxnLst>
                  <a:cxn ang="T10">
                    <a:pos x="T0" y="T1"/>
                  </a:cxn>
                  <a:cxn ang="T11">
                    <a:pos x="T2" y="T3"/>
                  </a:cxn>
                  <a:cxn ang="T12">
                    <a:pos x="T4" y="T5"/>
                  </a:cxn>
                  <a:cxn ang="T13">
                    <a:pos x="T6" y="T7"/>
                  </a:cxn>
                  <a:cxn ang="T14">
                    <a:pos x="T8" y="T9"/>
                  </a:cxn>
                </a:cxnLst>
                <a:rect l="T15" t="T16" r="T17" b="T18"/>
                <a:pathLst>
                  <a:path w="37" h="72">
                    <a:moveTo>
                      <a:pt x="37" y="67"/>
                    </a:moveTo>
                    <a:lnTo>
                      <a:pt x="20" y="72"/>
                    </a:lnTo>
                    <a:lnTo>
                      <a:pt x="0" y="7"/>
                    </a:lnTo>
                    <a:lnTo>
                      <a:pt x="20" y="0"/>
                    </a:lnTo>
                    <a:lnTo>
                      <a:pt x="37" y="67"/>
                    </a:lnTo>
                    <a:close/>
                  </a:path>
                </a:pathLst>
              </a:custGeom>
              <a:solidFill>
                <a:srgbClr val="005329"/>
              </a:solidFill>
              <a:ln w="9525">
                <a:noFill/>
                <a:round/>
                <a:headEnd/>
                <a:tailEnd/>
              </a:ln>
            </p:spPr>
            <p:txBody>
              <a:bodyPr>
                <a:prstTxWarp prst="textNoShape">
                  <a:avLst/>
                </a:prstTxWarp>
              </a:bodyPr>
              <a:lstStyle/>
              <a:p>
                <a:endParaRPr lang="en-US"/>
              </a:p>
            </p:txBody>
          </p:sp>
          <p:sp>
            <p:nvSpPr>
              <p:cNvPr id="72745" name="Freeform 819"/>
              <p:cNvSpPr>
                <a:spLocks/>
              </p:cNvSpPr>
              <p:nvPr/>
            </p:nvSpPr>
            <p:spPr bwMode="auto">
              <a:xfrm>
                <a:off x="4893" y="2597"/>
                <a:ext cx="8" cy="14"/>
              </a:xfrm>
              <a:custGeom>
                <a:avLst/>
                <a:gdLst>
                  <a:gd name="T0" fmla="*/ 40 w 40"/>
                  <a:gd name="T1" fmla="*/ 63 h 70"/>
                  <a:gd name="T2" fmla="*/ 20 w 40"/>
                  <a:gd name="T3" fmla="*/ 70 h 70"/>
                  <a:gd name="T4" fmla="*/ 0 w 40"/>
                  <a:gd name="T5" fmla="*/ 6 h 70"/>
                  <a:gd name="T6" fmla="*/ 18 w 40"/>
                  <a:gd name="T7" fmla="*/ 0 h 70"/>
                  <a:gd name="T8" fmla="*/ 40 w 40"/>
                  <a:gd name="T9" fmla="*/ 63 h 70"/>
                  <a:gd name="T10" fmla="*/ 0 60000 65536"/>
                  <a:gd name="T11" fmla="*/ 0 60000 65536"/>
                  <a:gd name="T12" fmla="*/ 0 60000 65536"/>
                  <a:gd name="T13" fmla="*/ 0 60000 65536"/>
                  <a:gd name="T14" fmla="*/ 0 60000 65536"/>
                  <a:gd name="T15" fmla="*/ 0 w 40"/>
                  <a:gd name="T16" fmla="*/ 0 h 70"/>
                  <a:gd name="T17" fmla="*/ 40 w 40"/>
                  <a:gd name="T18" fmla="*/ 70 h 70"/>
                </a:gdLst>
                <a:ahLst/>
                <a:cxnLst>
                  <a:cxn ang="T10">
                    <a:pos x="T0" y="T1"/>
                  </a:cxn>
                  <a:cxn ang="T11">
                    <a:pos x="T2" y="T3"/>
                  </a:cxn>
                  <a:cxn ang="T12">
                    <a:pos x="T4" y="T5"/>
                  </a:cxn>
                  <a:cxn ang="T13">
                    <a:pos x="T6" y="T7"/>
                  </a:cxn>
                  <a:cxn ang="T14">
                    <a:pos x="T8" y="T9"/>
                  </a:cxn>
                </a:cxnLst>
                <a:rect l="T15" t="T16" r="T17" b="T18"/>
                <a:pathLst>
                  <a:path w="40" h="70">
                    <a:moveTo>
                      <a:pt x="40" y="63"/>
                    </a:moveTo>
                    <a:lnTo>
                      <a:pt x="20" y="70"/>
                    </a:lnTo>
                    <a:lnTo>
                      <a:pt x="0" y="6"/>
                    </a:lnTo>
                    <a:lnTo>
                      <a:pt x="18" y="0"/>
                    </a:lnTo>
                    <a:lnTo>
                      <a:pt x="40" y="63"/>
                    </a:lnTo>
                    <a:close/>
                  </a:path>
                </a:pathLst>
              </a:custGeom>
              <a:solidFill>
                <a:srgbClr val="005329"/>
              </a:solidFill>
              <a:ln w="9525">
                <a:noFill/>
                <a:round/>
                <a:headEnd/>
                <a:tailEnd/>
              </a:ln>
            </p:spPr>
            <p:txBody>
              <a:bodyPr>
                <a:prstTxWarp prst="textNoShape">
                  <a:avLst/>
                </a:prstTxWarp>
              </a:bodyPr>
              <a:lstStyle/>
              <a:p>
                <a:endParaRPr lang="en-US"/>
              </a:p>
            </p:txBody>
          </p:sp>
          <p:sp>
            <p:nvSpPr>
              <p:cNvPr id="72746" name="Freeform 820"/>
              <p:cNvSpPr>
                <a:spLocks/>
              </p:cNvSpPr>
              <p:nvPr/>
            </p:nvSpPr>
            <p:spPr bwMode="auto">
              <a:xfrm>
                <a:off x="4888" y="2584"/>
                <a:ext cx="9" cy="14"/>
              </a:xfrm>
              <a:custGeom>
                <a:avLst/>
                <a:gdLst>
                  <a:gd name="T0" fmla="*/ 41 w 41"/>
                  <a:gd name="T1" fmla="*/ 63 h 69"/>
                  <a:gd name="T2" fmla="*/ 23 w 41"/>
                  <a:gd name="T3" fmla="*/ 69 h 69"/>
                  <a:gd name="T4" fmla="*/ 0 w 41"/>
                  <a:gd name="T5" fmla="*/ 8 h 69"/>
                  <a:gd name="T6" fmla="*/ 17 w 41"/>
                  <a:gd name="T7" fmla="*/ 0 h 69"/>
                  <a:gd name="T8" fmla="*/ 17 w 41"/>
                  <a:gd name="T9" fmla="*/ 2 h 69"/>
                  <a:gd name="T10" fmla="*/ 41 w 41"/>
                  <a:gd name="T11" fmla="*/ 63 h 69"/>
                  <a:gd name="T12" fmla="*/ 0 60000 65536"/>
                  <a:gd name="T13" fmla="*/ 0 60000 65536"/>
                  <a:gd name="T14" fmla="*/ 0 60000 65536"/>
                  <a:gd name="T15" fmla="*/ 0 60000 65536"/>
                  <a:gd name="T16" fmla="*/ 0 60000 65536"/>
                  <a:gd name="T17" fmla="*/ 0 60000 65536"/>
                  <a:gd name="T18" fmla="*/ 0 w 41"/>
                  <a:gd name="T19" fmla="*/ 0 h 69"/>
                  <a:gd name="T20" fmla="*/ 41 w 41"/>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41" h="69">
                    <a:moveTo>
                      <a:pt x="41" y="63"/>
                    </a:moveTo>
                    <a:lnTo>
                      <a:pt x="23" y="69"/>
                    </a:lnTo>
                    <a:lnTo>
                      <a:pt x="0" y="8"/>
                    </a:lnTo>
                    <a:lnTo>
                      <a:pt x="17" y="0"/>
                    </a:lnTo>
                    <a:lnTo>
                      <a:pt x="17" y="2"/>
                    </a:lnTo>
                    <a:lnTo>
                      <a:pt x="41" y="63"/>
                    </a:lnTo>
                    <a:close/>
                  </a:path>
                </a:pathLst>
              </a:custGeom>
              <a:solidFill>
                <a:srgbClr val="005329"/>
              </a:solidFill>
              <a:ln w="9525">
                <a:noFill/>
                <a:round/>
                <a:headEnd/>
                <a:tailEnd/>
              </a:ln>
            </p:spPr>
            <p:txBody>
              <a:bodyPr>
                <a:prstTxWarp prst="textNoShape">
                  <a:avLst/>
                </a:prstTxWarp>
              </a:bodyPr>
              <a:lstStyle/>
              <a:p>
                <a:endParaRPr lang="en-US"/>
              </a:p>
            </p:txBody>
          </p:sp>
          <p:sp>
            <p:nvSpPr>
              <p:cNvPr id="72747" name="Freeform 821"/>
              <p:cNvSpPr>
                <a:spLocks/>
              </p:cNvSpPr>
              <p:nvPr/>
            </p:nvSpPr>
            <p:spPr bwMode="auto">
              <a:xfrm>
                <a:off x="4883" y="2573"/>
                <a:ext cx="9" cy="13"/>
              </a:xfrm>
              <a:custGeom>
                <a:avLst/>
                <a:gdLst>
                  <a:gd name="T0" fmla="*/ 43 w 43"/>
                  <a:gd name="T1" fmla="*/ 58 h 66"/>
                  <a:gd name="T2" fmla="*/ 26 w 43"/>
                  <a:gd name="T3" fmla="*/ 66 h 66"/>
                  <a:gd name="T4" fmla="*/ 0 w 43"/>
                  <a:gd name="T5" fmla="*/ 9 h 66"/>
                  <a:gd name="T6" fmla="*/ 17 w 43"/>
                  <a:gd name="T7" fmla="*/ 0 h 66"/>
                  <a:gd name="T8" fmla="*/ 43 w 43"/>
                  <a:gd name="T9" fmla="*/ 58 h 66"/>
                  <a:gd name="T10" fmla="*/ 0 60000 65536"/>
                  <a:gd name="T11" fmla="*/ 0 60000 65536"/>
                  <a:gd name="T12" fmla="*/ 0 60000 65536"/>
                  <a:gd name="T13" fmla="*/ 0 60000 65536"/>
                  <a:gd name="T14" fmla="*/ 0 60000 65536"/>
                  <a:gd name="T15" fmla="*/ 0 w 43"/>
                  <a:gd name="T16" fmla="*/ 0 h 66"/>
                  <a:gd name="T17" fmla="*/ 43 w 43"/>
                  <a:gd name="T18" fmla="*/ 66 h 66"/>
                </a:gdLst>
                <a:ahLst/>
                <a:cxnLst>
                  <a:cxn ang="T10">
                    <a:pos x="T0" y="T1"/>
                  </a:cxn>
                  <a:cxn ang="T11">
                    <a:pos x="T2" y="T3"/>
                  </a:cxn>
                  <a:cxn ang="T12">
                    <a:pos x="T4" y="T5"/>
                  </a:cxn>
                  <a:cxn ang="T13">
                    <a:pos x="T6" y="T7"/>
                  </a:cxn>
                  <a:cxn ang="T14">
                    <a:pos x="T8" y="T9"/>
                  </a:cxn>
                </a:cxnLst>
                <a:rect l="T15" t="T16" r="T17" b="T18"/>
                <a:pathLst>
                  <a:path w="43" h="66">
                    <a:moveTo>
                      <a:pt x="43" y="58"/>
                    </a:moveTo>
                    <a:lnTo>
                      <a:pt x="26" y="66"/>
                    </a:lnTo>
                    <a:lnTo>
                      <a:pt x="0" y="9"/>
                    </a:lnTo>
                    <a:lnTo>
                      <a:pt x="17" y="0"/>
                    </a:lnTo>
                    <a:lnTo>
                      <a:pt x="43" y="58"/>
                    </a:lnTo>
                    <a:close/>
                  </a:path>
                </a:pathLst>
              </a:custGeom>
              <a:solidFill>
                <a:srgbClr val="005329"/>
              </a:solidFill>
              <a:ln w="9525">
                <a:noFill/>
                <a:round/>
                <a:headEnd/>
                <a:tailEnd/>
              </a:ln>
            </p:spPr>
            <p:txBody>
              <a:bodyPr>
                <a:prstTxWarp prst="textNoShape">
                  <a:avLst/>
                </a:prstTxWarp>
              </a:bodyPr>
              <a:lstStyle/>
              <a:p>
                <a:endParaRPr lang="en-US"/>
              </a:p>
            </p:txBody>
          </p:sp>
          <p:sp>
            <p:nvSpPr>
              <p:cNvPr id="72748" name="Freeform 822"/>
              <p:cNvSpPr>
                <a:spLocks/>
              </p:cNvSpPr>
              <p:nvPr/>
            </p:nvSpPr>
            <p:spPr bwMode="auto">
              <a:xfrm>
                <a:off x="4877" y="2562"/>
                <a:ext cx="10" cy="12"/>
              </a:xfrm>
              <a:custGeom>
                <a:avLst/>
                <a:gdLst>
                  <a:gd name="T0" fmla="*/ 46 w 46"/>
                  <a:gd name="T1" fmla="*/ 54 h 63"/>
                  <a:gd name="T2" fmla="*/ 29 w 46"/>
                  <a:gd name="T3" fmla="*/ 63 h 63"/>
                  <a:gd name="T4" fmla="*/ 0 w 46"/>
                  <a:gd name="T5" fmla="*/ 11 h 63"/>
                  <a:gd name="T6" fmla="*/ 14 w 46"/>
                  <a:gd name="T7" fmla="*/ 0 h 63"/>
                  <a:gd name="T8" fmla="*/ 17 w 46"/>
                  <a:gd name="T9" fmla="*/ 0 h 63"/>
                  <a:gd name="T10" fmla="*/ 46 w 46"/>
                  <a:gd name="T11" fmla="*/ 54 h 63"/>
                  <a:gd name="T12" fmla="*/ 0 60000 65536"/>
                  <a:gd name="T13" fmla="*/ 0 60000 65536"/>
                  <a:gd name="T14" fmla="*/ 0 60000 65536"/>
                  <a:gd name="T15" fmla="*/ 0 60000 65536"/>
                  <a:gd name="T16" fmla="*/ 0 60000 65536"/>
                  <a:gd name="T17" fmla="*/ 0 60000 65536"/>
                  <a:gd name="T18" fmla="*/ 0 w 46"/>
                  <a:gd name="T19" fmla="*/ 0 h 63"/>
                  <a:gd name="T20" fmla="*/ 46 w 46"/>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46" h="63">
                    <a:moveTo>
                      <a:pt x="46" y="54"/>
                    </a:moveTo>
                    <a:lnTo>
                      <a:pt x="29" y="63"/>
                    </a:lnTo>
                    <a:lnTo>
                      <a:pt x="0" y="11"/>
                    </a:lnTo>
                    <a:lnTo>
                      <a:pt x="14" y="0"/>
                    </a:lnTo>
                    <a:lnTo>
                      <a:pt x="17" y="0"/>
                    </a:lnTo>
                    <a:lnTo>
                      <a:pt x="46" y="54"/>
                    </a:lnTo>
                    <a:close/>
                  </a:path>
                </a:pathLst>
              </a:custGeom>
              <a:solidFill>
                <a:srgbClr val="005329"/>
              </a:solidFill>
              <a:ln w="9525">
                <a:noFill/>
                <a:round/>
                <a:headEnd/>
                <a:tailEnd/>
              </a:ln>
            </p:spPr>
            <p:txBody>
              <a:bodyPr>
                <a:prstTxWarp prst="textNoShape">
                  <a:avLst/>
                </a:prstTxWarp>
              </a:bodyPr>
              <a:lstStyle/>
              <a:p>
                <a:endParaRPr lang="en-US"/>
              </a:p>
            </p:txBody>
          </p:sp>
          <p:sp>
            <p:nvSpPr>
              <p:cNvPr id="72749" name="Freeform 823"/>
              <p:cNvSpPr>
                <a:spLocks/>
              </p:cNvSpPr>
              <p:nvPr/>
            </p:nvSpPr>
            <p:spPr bwMode="auto">
              <a:xfrm>
                <a:off x="4871" y="2552"/>
                <a:ext cx="9" cy="12"/>
              </a:xfrm>
              <a:custGeom>
                <a:avLst/>
                <a:gdLst>
                  <a:gd name="T0" fmla="*/ 45 w 45"/>
                  <a:gd name="T1" fmla="*/ 49 h 60"/>
                  <a:gd name="T2" fmla="*/ 31 w 45"/>
                  <a:gd name="T3" fmla="*/ 60 h 60"/>
                  <a:gd name="T4" fmla="*/ 0 w 45"/>
                  <a:gd name="T5" fmla="*/ 11 h 60"/>
                  <a:gd name="T6" fmla="*/ 13 w 45"/>
                  <a:gd name="T7" fmla="*/ 0 h 60"/>
                  <a:gd name="T8" fmla="*/ 45 w 45"/>
                  <a:gd name="T9" fmla="*/ 49 h 60"/>
                  <a:gd name="T10" fmla="*/ 0 60000 65536"/>
                  <a:gd name="T11" fmla="*/ 0 60000 65536"/>
                  <a:gd name="T12" fmla="*/ 0 60000 65536"/>
                  <a:gd name="T13" fmla="*/ 0 60000 65536"/>
                  <a:gd name="T14" fmla="*/ 0 60000 65536"/>
                  <a:gd name="T15" fmla="*/ 0 w 45"/>
                  <a:gd name="T16" fmla="*/ 0 h 60"/>
                  <a:gd name="T17" fmla="*/ 45 w 45"/>
                  <a:gd name="T18" fmla="*/ 60 h 60"/>
                </a:gdLst>
                <a:ahLst/>
                <a:cxnLst>
                  <a:cxn ang="T10">
                    <a:pos x="T0" y="T1"/>
                  </a:cxn>
                  <a:cxn ang="T11">
                    <a:pos x="T2" y="T3"/>
                  </a:cxn>
                  <a:cxn ang="T12">
                    <a:pos x="T4" y="T5"/>
                  </a:cxn>
                  <a:cxn ang="T13">
                    <a:pos x="T6" y="T7"/>
                  </a:cxn>
                  <a:cxn ang="T14">
                    <a:pos x="T8" y="T9"/>
                  </a:cxn>
                </a:cxnLst>
                <a:rect l="T15" t="T16" r="T17" b="T18"/>
                <a:pathLst>
                  <a:path w="45" h="60">
                    <a:moveTo>
                      <a:pt x="45" y="49"/>
                    </a:moveTo>
                    <a:lnTo>
                      <a:pt x="31" y="60"/>
                    </a:lnTo>
                    <a:lnTo>
                      <a:pt x="0" y="11"/>
                    </a:lnTo>
                    <a:lnTo>
                      <a:pt x="13" y="0"/>
                    </a:lnTo>
                    <a:lnTo>
                      <a:pt x="45" y="49"/>
                    </a:lnTo>
                    <a:close/>
                  </a:path>
                </a:pathLst>
              </a:custGeom>
              <a:solidFill>
                <a:srgbClr val="005329"/>
              </a:solidFill>
              <a:ln w="9525">
                <a:noFill/>
                <a:round/>
                <a:headEnd/>
                <a:tailEnd/>
              </a:ln>
            </p:spPr>
            <p:txBody>
              <a:bodyPr>
                <a:prstTxWarp prst="textNoShape">
                  <a:avLst/>
                </a:prstTxWarp>
              </a:bodyPr>
              <a:lstStyle/>
              <a:p>
                <a:endParaRPr lang="en-US"/>
              </a:p>
            </p:txBody>
          </p:sp>
          <p:sp>
            <p:nvSpPr>
              <p:cNvPr id="72750" name="Freeform 824"/>
              <p:cNvSpPr>
                <a:spLocks/>
              </p:cNvSpPr>
              <p:nvPr/>
            </p:nvSpPr>
            <p:spPr bwMode="auto">
              <a:xfrm>
                <a:off x="4864" y="2543"/>
                <a:ext cx="10" cy="11"/>
              </a:xfrm>
              <a:custGeom>
                <a:avLst/>
                <a:gdLst>
                  <a:gd name="T0" fmla="*/ 48 w 48"/>
                  <a:gd name="T1" fmla="*/ 47 h 58"/>
                  <a:gd name="T2" fmla="*/ 35 w 48"/>
                  <a:gd name="T3" fmla="*/ 58 h 58"/>
                  <a:gd name="T4" fmla="*/ 0 w 48"/>
                  <a:gd name="T5" fmla="*/ 15 h 58"/>
                  <a:gd name="T6" fmla="*/ 14 w 48"/>
                  <a:gd name="T7" fmla="*/ 0 h 58"/>
                  <a:gd name="T8" fmla="*/ 14 w 48"/>
                  <a:gd name="T9" fmla="*/ 3 h 58"/>
                  <a:gd name="T10" fmla="*/ 48 w 48"/>
                  <a:gd name="T11" fmla="*/ 47 h 58"/>
                  <a:gd name="T12" fmla="*/ 0 60000 65536"/>
                  <a:gd name="T13" fmla="*/ 0 60000 65536"/>
                  <a:gd name="T14" fmla="*/ 0 60000 65536"/>
                  <a:gd name="T15" fmla="*/ 0 60000 65536"/>
                  <a:gd name="T16" fmla="*/ 0 60000 65536"/>
                  <a:gd name="T17" fmla="*/ 0 60000 65536"/>
                  <a:gd name="T18" fmla="*/ 0 w 48"/>
                  <a:gd name="T19" fmla="*/ 0 h 58"/>
                  <a:gd name="T20" fmla="*/ 48 w 48"/>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48" h="58">
                    <a:moveTo>
                      <a:pt x="48" y="47"/>
                    </a:moveTo>
                    <a:lnTo>
                      <a:pt x="35" y="58"/>
                    </a:lnTo>
                    <a:lnTo>
                      <a:pt x="0" y="15"/>
                    </a:lnTo>
                    <a:lnTo>
                      <a:pt x="14" y="0"/>
                    </a:lnTo>
                    <a:lnTo>
                      <a:pt x="14" y="3"/>
                    </a:lnTo>
                    <a:lnTo>
                      <a:pt x="48" y="47"/>
                    </a:lnTo>
                    <a:close/>
                  </a:path>
                </a:pathLst>
              </a:custGeom>
              <a:solidFill>
                <a:srgbClr val="005329"/>
              </a:solidFill>
              <a:ln w="9525">
                <a:noFill/>
                <a:round/>
                <a:headEnd/>
                <a:tailEnd/>
              </a:ln>
            </p:spPr>
            <p:txBody>
              <a:bodyPr>
                <a:prstTxWarp prst="textNoShape">
                  <a:avLst/>
                </a:prstTxWarp>
              </a:bodyPr>
              <a:lstStyle/>
              <a:p>
                <a:endParaRPr lang="en-US"/>
              </a:p>
            </p:txBody>
          </p:sp>
          <p:sp>
            <p:nvSpPr>
              <p:cNvPr id="72751" name="Freeform 825"/>
              <p:cNvSpPr>
                <a:spLocks/>
              </p:cNvSpPr>
              <p:nvPr/>
            </p:nvSpPr>
            <p:spPr bwMode="auto">
              <a:xfrm>
                <a:off x="4861" y="2539"/>
                <a:ext cx="6" cy="7"/>
              </a:xfrm>
              <a:custGeom>
                <a:avLst/>
                <a:gdLst>
                  <a:gd name="T0" fmla="*/ 31 w 31"/>
                  <a:gd name="T1" fmla="*/ 17 h 32"/>
                  <a:gd name="T2" fmla="*/ 17 w 31"/>
                  <a:gd name="T3" fmla="*/ 32 h 32"/>
                  <a:gd name="T4" fmla="*/ 0 w 31"/>
                  <a:gd name="T5" fmla="*/ 14 h 32"/>
                  <a:gd name="T6" fmla="*/ 14 w 31"/>
                  <a:gd name="T7" fmla="*/ 0 h 32"/>
                  <a:gd name="T8" fmla="*/ 31 w 31"/>
                  <a:gd name="T9" fmla="*/ 17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31" y="17"/>
                    </a:moveTo>
                    <a:lnTo>
                      <a:pt x="17" y="32"/>
                    </a:lnTo>
                    <a:lnTo>
                      <a:pt x="0" y="14"/>
                    </a:lnTo>
                    <a:lnTo>
                      <a:pt x="14" y="0"/>
                    </a:lnTo>
                    <a:lnTo>
                      <a:pt x="31"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752" name="Freeform 826"/>
              <p:cNvSpPr>
                <a:spLocks/>
              </p:cNvSpPr>
              <p:nvPr/>
            </p:nvSpPr>
            <p:spPr bwMode="auto">
              <a:xfrm>
                <a:off x="4857" y="2536"/>
                <a:ext cx="7" cy="6"/>
              </a:xfrm>
              <a:custGeom>
                <a:avLst/>
                <a:gdLst>
                  <a:gd name="T0" fmla="*/ 31 w 31"/>
                  <a:gd name="T1" fmla="*/ 18 h 32"/>
                  <a:gd name="T2" fmla="*/ 17 w 31"/>
                  <a:gd name="T3" fmla="*/ 32 h 32"/>
                  <a:gd name="T4" fmla="*/ 0 w 31"/>
                  <a:gd name="T5" fmla="*/ 15 h 32"/>
                  <a:gd name="T6" fmla="*/ 11 w 31"/>
                  <a:gd name="T7" fmla="*/ 0 h 32"/>
                  <a:gd name="T8" fmla="*/ 31 w 31"/>
                  <a:gd name="T9" fmla="*/ 18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31" y="18"/>
                    </a:moveTo>
                    <a:lnTo>
                      <a:pt x="17" y="32"/>
                    </a:lnTo>
                    <a:lnTo>
                      <a:pt x="0" y="15"/>
                    </a:lnTo>
                    <a:lnTo>
                      <a:pt x="11" y="0"/>
                    </a:lnTo>
                    <a:lnTo>
                      <a:pt x="31" y="18"/>
                    </a:lnTo>
                    <a:close/>
                  </a:path>
                </a:pathLst>
              </a:custGeom>
              <a:solidFill>
                <a:srgbClr val="005329"/>
              </a:solidFill>
              <a:ln w="9525">
                <a:noFill/>
                <a:round/>
                <a:headEnd/>
                <a:tailEnd/>
              </a:ln>
            </p:spPr>
            <p:txBody>
              <a:bodyPr>
                <a:prstTxWarp prst="textNoShape">
                  <a:avLst/>
                </a:prstTxWarp>
              </a:bodyPr>
              <a:lstStyle/>
              <a:p>
                <a:endParaRPr lang="en-US"/>
              </a:p>
            </p:txBody>
          </p:sp>
          <p:sp>
            <p:nvSpPr>
              <p:cNvPr id="72753" name="Freeform 827"/>
              <p:cNvSpPr>
                <a:spLocks/>
              </p:cNvSpPr>
              <p:nvPr/>
            </p:nvSpPr>
            <p:spPr bwMode="auto">
              <a:xfrm>
                <a:off x="4853" y="2532"/>
                <a:ext cx="7" cy="7"/>
              </a:xfrm>
              <a:custGeom>
                <a:avLst/>
                <a:gdLst>
                  <a:gd name="T0" fmla="*/ 32 w 32"/>
                  <a:gd name="T1" fmla="*/ 17 h 32"/>
                  <a:gd name="T2" fmla="*/ 21 w 32"/>
                  <a:gd name="T3" fmla="*/ 32 h 32"/>
                  <a:gd name="T4" fmla="*/ 0 w 32"/>
                  <a:gd name="T5" fmla="*/ 17 h 32"/>
                  <a:gd name="T6" fmla="*/ 11 w 32"/>
                  <a:gd name="T7" fmla="*/ 0 h 32"/>
                  <a:gd name="T8" fmla="*/ 32 w 32"/>
                  <a:gd name="T9" fmla="*/ 1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17"/>
                    </a:moveTo>
                    <a:lnTo>
                      <a:pt x="21" y="32"/>
                    </a:lnTo>
                    <a:lnTo>
                      <a:pt x="0" y="17"/>
                    </a:lnTo>
                    <a:lnTo>
                      <a:pt x="11" y="0"/>
                    </a:lnTo>
                    <a:lnTo>
                      <a:pt x="32"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754" name="Freeform 828"/>
              <p:cNvSpPr>
                <a:spLocks/>
              </p:cNvSpPr>
              <p:nvPr/>
            </p:nvSpPr>
            <p:spPr bwMode="auto">
              <a:xfrm>
                <a:off x="4850" y="2529"/>
                <a:ext cx="5" cy="7"/>
              </a:xfrm>
              <a:custGeom>
                <a:avLst/>
                <a:gdLst>
                  <a:gd name="T0" fmla="*/ 28 w 28"/>
                  <a:gd name="T1" fmla="*/ 14 h 31"/>
                  <a:gd name="T2" fmla="*/ 17 w 28"/>
                  <a:gd name="T3" fmla="*/ 31 h 31"/>
                  <a:gd name="T4" fmla="*/ 0 w 28"/>
                  <a:gd name="T5" fmla="*/ 20 h 31"/>
                  <a:gd name="T6" fmla="*/ 8 w 28"/>
                  <a:gd name="T7" fmla="*/ 0 h 31"/>
                  <a:gd name="T8" fmla="*/ 8 w 28"/>
                  <a:gd name="T9" fmla="*/ 3 h 31"/>
                  <a:gd name="T10" fmla="*/ 28 w 28"/>
                  <a:gd name="T11" fmla="*/ 14 h 31"/>
                  <a:gd name="T12" fmla="*/ 0 60000 65536"/>
                  <a:gd name="T13" fmla="*/ 0 60000 65536"/>
                  <a:gd name="T14" fmla="*/ 0 60000 65536"/>
                  <a:gd name="T15" fmla="*/ 0 60000 65536"/>
                  <a:gd name="T16" fmla="*/ 0 60000 65536"/>
                  <a:gd name="T17" fmla="*/ 0 60000 65536"/>
                  <a:gd name="T18" fmla="*/ 0 w 28"/>
                  <a:gd name="T19" fmla="*/ 0 h 31"/>
                  <a:gd name="T20" fmla="*/ 28 w 28"/>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8" h="31">
                    <a:moveTo>
                      <a:pt x="28" y="14"/>
                    </a:moveTo>
                    <a:lnTo>
                      <a:pt x="17" y="31"/>
                    </a:lnTo>
                    <a:lnTo>
                      <a:pt x="0" y="20"/>
                    </a:lnTo>
                    <a:lnTo>
                      <a:pt x="8" y="0"/>
                    </a:lnTo>
                    <a:lnTo>
                      <a:pt x="8" y="3"/>
                    </a:lnTo>
                    <a:lnTo>
                      <a:pt x="28" y="14"/>
                    </a:lnTo>
                    <a:close/>
                  </a:path>
                </a:pathLst>
              </a:custGeom>
              <a:solidFill>
                <a:srgbClr val="005329"/>
              </a:solidFill>
              <a:ln w="9525">
                <a:noFill/>
                <a:round/>
                <a:headEnd/>
                <a:tailEnd/>
              </a:ln>
            </p:spPr>
            <p:txBody>
              <a:bodyPr>
                <a:prstTxWarp prst="textNoShape">
                  <a:avLst/>
                </a:prstTxWarp>
              </a:bodyPr>
              <a:lstStyle/>
              <a:p>
                <a:endParaRPr lang="en-US"/>
              </a:p>
            </p:txBody>
          </p:sp>
          <p:sp>
            <p:nvSpPr>
              <p:cNvPr id="72755" name="Freeform 829"/>
              <p:cNvSpPr>
                <a:spLocks/>
              </p:cNvSpPr>
              <p:nvPr/>
            </p:nvSpPr>
            <p:spPr bwMode="auto">
              <a:xfrm>
                <a:off x="4846" y="2528"/>
                <a:ext cx="5" cy="5"/>
              </a:xfrm>
              <a:custGeom>
                <a:avLst/>
                <a:gdLst>
                  <a:gd name="T0" fmla="*/ 28 w 28"/>
                  <a:gd name="T1" fmla="*/ 8 h 28"/>
                  <a:gd name="T2" fmla="*/ 20 w 28"/>
                  <a:gd name="T3" fmla="*/ 28 h 28"/>
                  <a:gd name="T4" fmla="*/ 0 w 28"/>
                  <a:gd name="T5" fmla="*/ 17 h 28"/>
                  <a:gd name="T6" fmla="*/ 9 w 28"/>
                  <a:gd name="T7" fmla="*/ 0 h 28"/>
                  <a:gd name="T8" fmla="*/ 28 w 28"/>
                  <a:gd name="T9" fmla="*/ 8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8"/>
                    </a:moveTo>
                    <a:lnTo>
                      <a:pt x="20" y="28"/>
                    </a:lnTo>
                    <a:lnTo>
                      <a:pt x="0" y="17"/>
                    </a:lnTo>
                    <a:lnTo>
                      <a:pt x="9" y="0"/>
                    </a:lnTo>
                    <a:lnTo>
                      <a:pt x="28" y="8"/>
                    </a:lnTo>
                    <a:close/>
                  </a:path>
                </a:pathLst>
              </a:custGeom>
              <a:solidFill>
                <a:srgbClr val="005329"/>
              </a:solidFill>
              <a:ln w="9525">
                <a:noFill/>
                <a:round/>
                <a:headEnd/>
                <a:tailEnd/>
              </a:ln>
            </p:spPr>
            <p:txBody>
              <a:bodyPr>
                <a:prstTxWarp prst="textNoShape">
                  <a:avLst/>
                </a:prstTxWarp>
              </a:bodyPr>
              <a:lstStyle/>
              <a:p>
                <a:endParaRPr lang="en-US"/>
              </a:p>
            </p:txBody>
          </p:sp>
          <p:sp>
            <p:nvSpPr>
              <p:cNvPr id="72756" name="Freeform 830"/>
              <p:cNvSpPr>
                <a:spLocks/>
              </p:cNvSpPr>
              <p:nvPr/>
            </p:nvSpPr>
            <p:spPr bwMode="auto">
              <a:xfrm>
                <a:off x="4842" y="2526"/>
                <a:ext cx="6" cy="5"/>
              </a:xfrm>
              <a:custGeom>
                <a:avLst/>
                <a:gdLst>
                  <a:gd name="T0" fmla="*/ 30 w 30"/>
                  <a:gd name="T1" fmla="*/ 9 h 26"/>
                  <a:gd name="T2" fmla="*/ 21 w 30"/>
                  <a:gd name="T3" fmla="*/ 26 h 26"/>
                  <a:gd name="T4" fmla="*/ 0 w 30"/>
                  <a:gd name="T5" fmla="*/ 17 h 26"/>
                  <a:gd name="T6" fmla="*/ 6 w 30"/>
                  <a:gd name="T7" fmla="*/ 0 h 26"/>
                  <a:gd name="T8" fmla="*/ 30 w 30"/>
                  <a:gd name="T9" fmla="*/ 9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30" y="9"/>
                    </a:moveTo>
                    <a:lnTo>
                      <a:pt x="21" y="26"/>
                    </a:lnTo>
                    <a:lnTo>
                      <a:pt x="0" y="17"/>
                    </a:lnTo>
                    <a:lnTo>
                      <a:pt x="6" y="0"/>
                    </a:lnTo>
                    <a:lnTo>
                      <a:pt x="30" y="9"/>
                    </a:lnTo>
                    <a:close/>
                  </a:path>
                </a:pathLst>
              </a:custGeom>
              <a:solidFill>
                <a:srgbClr val="005329"/>
              </a:solidFill>
              <a:ln w="9525">
                <a:noFill/>
                <a:round/>
                <a:headEnd/>
                <a:tailEnd/>
              </a:ln>
            </p:spPr>
            <p:txBody>
              <a:bodyPr>
                <a:prstTxWarp prst="textNoShape">
                  <a:avLst/>
                </a:prstTxWarp>
              </a:bodyPr>
              <a:lstStyle/>
              <a:p>
                <a:endParaRPr lang="en-US"/>
              </a:p>
            </p:txBody>
          </p:sp>
          <p:sp>
            <p:nvSpPr>
              <p:cNvPr id="72757" name="Freeform 831"/>
              <p:cNvSpPr>
                <a:spLocks/>
              </p:cNvSpPr>
              <p:nvPr/>
            </p:nvSpPr>
            <p:spPr bwMode="auto">
              <a:xfrm>
                <a:off x="4833" y="2523"/>
                <a:ext cx="10" cy="6"/>
              </a:xfrm>
              <a:custGeom>
                <a:avLst/>
                <a:gdLst>
                  <a:gd name="T0" fmla="*/ 49 w 49"/>
                  <a:gd name="T1" fmla="*/ 17 h 34"/>
                  <a:gd name="T2" fmla="*/ 43 w 49"/>
                  <a:gd name="T3" fmla="*/ 34 h 34"/>
                  <a:gd name="T4" fmla="*/ 0 w 49"/>
                  <a:gd name="T5" fmla="*/ 17 h 34"/>
                  <a:gd name="T6" fmla="*/ 9 w 49"/>
                  <a:gd name="T7" fmla="*/ 0 h 34"/>
                  <a:gd name="T8" fmla="*/ 49 w 49"/>
                  <a:gd name="T9" fmla="*/ 17 h 34"/>
                  <a:gd name="T10" fmla="*/ 0 60000 65536"/>
                  <a:gd name="T11" fmla="*/ 0 60000 65536"/>
                  <a:gd name="T12" fmla="*/ 0 60000 65536"/>
                  <a:gd name="T13" fmla="*/ 0 60000 65536"/>
                  <a:gd name="T14" fmla="*/ 0 60000 65536"/>
                  <a:gd name="T15" fmla="*/ 0 w 49"/>
                  <a:gd name="T16" fmla="*/ 0 h 34"/>
                  <a:gd name="T17" fmla="*/ 49 w 49"/>
                  <a:gd name="T18" fmla="*/ 34 h 34"/>
                </a:gdLst>
                <a:ahLst/>
                <a:cxnLst>
                  <a:cxn ang="T10">
                    <a:pos x="T0" y="T1"/>
                  </a:cxn>
                  <a:cxn ang="T11">
                    <a:pos x="T2" y="T3"/>
                  </a:cxn>
                  <a:cxn ang="T12">
                    <a:pos x="T4" y="T5"/>
                  </a:cxn>
                  <a:cxn ang="T13">
                    <a:pos x="T6" y="T7"/>
                  </a:cxn>
                  <a:cxn ang="T14">
                    <a:pos x="T8" y="T9"/>
                  </a:cxn>
                </a:cxnLst>
                <a:rect l="T15" t="T16" r="T17" b="T18"/>
                <a:pathLst>
                  <a:path w="49" h="34">
                    <a:moveTo>
                      <a:pt x="49" y="17"/>
                    </a:moveTo>
                    <a:lnTo>
                      <a:pt x="43" y="34"/>
                    </a:lnTo>
                    <a:lnTo>
                      <a:pt x="0" y="17"/>
                    </a:lnTo>
                    <a:lnTo>
                      <a:pt x="9" y="0"/>
                    </a:lnTo>
                    <a:lnTo>
                      <a:pt x="49"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758" name="Freeform 832"/>
              <p:cNvSpPr>
                <a:spLocks/>
              </p:cNvSpPr>
              <p:nvPr/>
            </p:nvSpPr>
            <p:spPr bwMode="auto">
              <a:xfrm>
                <a:off x="4824" y="2518"/>
                <a:ext cx="11" cy="8"/>
              </a:xfrm>
              <a:custGeom>
                <a:avLst/>
                <a:gdLst>
                  <a:gd name="T0" fmla="*/ 52 w 52"/>
                  <a:gd name="T1" fmla="*/ 23 h 40"/>
                  <a:gd name="T2" fmla="*/ 43 w 52"/>
                  <a:gd name="T3" fmla="*/ 40 h 40"/>
                  <a:gd name="T4" fmla="*/ 0 w 52"/>
                  <a:gd name="T5" fmla="*/ 17 h 40"/>
                  <a:gd name="T6" fmla="*/ 9 w 52"/>
                  <a:gd name="T7" fmla="*/ 0 h 40"/>
                  <a:gd name="T8" fmla="*/ 52 w 52"/>
                  <a:gd name="T9" fmla="*/ 23 h 40"/>
                  <a:gd name="T10" fmla="*/ 0 60000 65536"/>
                  <a:gd name="T11" fmla="*/ 0 60000 65536"/>
                  <a:gd name="T12" fmla="*/ 0 60000 65536"/>
                  <a:gd name="T13" fmla="*/ 0 60000 65536"/>
                  <a:gd name="T14" fmla="*/ 0 60000 65536"/>
                  <a:gd name="T15" fmla="*/ 0 w 52"/>
                  <a:gd name="T16" fmla="*/ 0 h 40"/>
                  <a:gd name="T17" fmla="*/ 52 w 52"/>
                  <a:gd name="T18" fmla="*/ 40 h 40"/>
                </a:gdLst>
                <a:ahLst/>
                <a:cxnLst>
                  <a:cxn ang="T10">
                    <a:pos x="T0" y="T1"/>
                  </a:cxn>
                  <a:cxn ang="T11">
                    <a:pos x="T2" y="T3"/>
                  </a:cxn>
                  <a:cxn ang="T12">
                    <a:pos x="T4" y="T5"/>
                  </a:cxn>
                  <a:cxn ang="T13">
                    <a:pos x="T6" y="T7"/>
                  </a:cxn>
                  <a:cxn ang="T14">
                    <a:pos x="T8" y="T9"/>
                  </a:cxn>
                </a:cxnLst>
                <a:rect l="T15" t="T16" r="T17" b="T18"/>
                <a:pathLst>
                  <a:path w="52" h="40">
                    <a:moveTo>
                      <a:pt x="52" y="23"/>
                    </a:moveTo>
                    <a:lnTo>
                      <a:pt x="43" y="40"/>
                    </a:lnTo>
                    <a:lnTo>
                      <a:pt x="0" y="17"/>
                    </a:lnTo>
                    <a:lnTo>
                      <a:pt x="9" y="0"/>
                    </a:lnTo>
                    <a:lnTo>
                      <a:pt x="52"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759" name="Freeform 833"/>
              <p:cNvSpPr>
                <a:spLocks/>
              </p:cNvSpPr>
              <p:nvPr/>
            </p:nvSpPr>
            <p:spPr bwMode="auto">
              <a:xfrm>
                <a:off x="4816" y="2513"/>
                <a:ext cx="10" cy="8"/>
              </a:xfrm>
              <a:custGeom>
                <a:avLst/>
                <a:gdLst>
                  <a:gd name="T0" fmla="*/ 52 w 52"/>
                  <a:gd name="T1" fmla="*/ 26 h 43"/>
                  <a:gd name="T2" fmla="*/ 43 w 52"/>
                  <a:gd name="T3" fmla="*/ 43 h 43"/>
                  <a:gd name="T4" fmla="*/ 0 w 52"/>
                  <a:gd name="T5" fmla="*/ 17 h 43"/>
                  <a:gd name="T6" fmla="*/ 11 w 52"/>
                  <a:gd name="T7" fmla="*/ 0 h 43"/>
                  <a:gd name="T8" fmla="*/ 52 w 52"/>
                  <a:gd name="T9" fmla="*/ 26 h 43"/>
                  <a:gd name="T10" fmla="*/ 0 60000 65536"/>
                  <a:gd name="T11" fmla="*/ 0 60000 65536"/>
                  <a:gd name="T12" fmla="*/ 0 60000 65536"/>
                  <a:gd name="T13" fmla="*/ 0 60000 65536"/>
                  <a:gd name="T14" fmla="*/ 0 60000 65536"/>
                  <a:gd name="T15" fmla="*/ 0 w 52"/>
                  <a:gd name="T16" fmla="*/ 0 h 43"/>
                  <a:gd name="T17" fmla="*/ 52 w 52"/>
                  <a:gd name="T18" fmla="*/ 43 h 43"/>
                </a:gdLst>
                <a:ahLst/>
                <a:cxnLst>
                  <a:cxn ang="T10">
                    <a:pos x="T0" y="T1"/>
                  </a:cxn>
                  <a:cxn ang="T11">
                    <a:pos x="T2" y="T3"/>
                  </a:cxn>
                  <a:cxn ang="T12">
                    <a:pos x="T4" y="T5"/>
                  </a:cxn>
                  <a:cxn ang="T13">
                    <a:pos x="T6" y="T7"/>
                  </a:cxn>
                  <a:cxn ang="T14">
                    <a:pos x="T8" y="T9"/>
                  </a:cxn>
                </a:cxnLst>
                <a:rect l="T15" t="T16" r="T17" b="T18"/>
                <a:pathLst>
                  <a:path w="52" h="43">
                    <a:moveTo>
                      <a:pt x="52" y="26"/>
                    </a:moveTo>
                    <a:lnTo>
                      <a:pt x="43" y="43"/>
                    </a:lnTo>
                    <a:lnTo>
                      <a:pt x="0" y="17"/>
                    </a:lnTo>
                    <a:lnTo>
                      <a:pt x="11" y="0"/>
                    </a:lnTo>
                    <a:lnTo>
                      <a:pt x="52"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760" name="Freeform 834"/>
              <p:cNvSpPr>
                <a:spLocks/>
              </p:cNvSpPr>
              <p:nvPr/>
            </p:nvSpPr>
            <p:spPr bwMode="auto">
              <a:xfrm>
                <a:off x="4808" y="2507"/>
                <a:ext cx="10" cy="9"/>
              </a:xfrm>
              <a:custGeom>
                <a:avLst/>
                <a:gdLst>
                  <a:gd name="T0" fmla="*/ 52 w 52"/>
                  <a:gd name="T1" fmla="*/ 30 h 47"/>
                  <a:gd name="T2" fmla="*/ 41 w 52"/>
                  <a:gd name="T3" fmla="*/ 47 h 47"/>
                  <a:gd name="T4" fmla="*/ 0 w 52"/>
                  <a:gd name="T5" fmla="*/ 15 h 47"/>
                  <a:gd name="T6" fmla="*/ 12 w 52"/>
                  <a:gd name="T7" fmla="*/ 0 h 47"/>
                  <a:gd name="T8" fmla="*/ 52 w 52"/>
                  <a:gd name="T9" fmla="*/ 30 h 47"/>
                  <a:gd name="T10" fmla="*/ 0 60000 65536"/>
                  <a:gd name="T11" fmla="*/ 0 60000 65536"/>
                  <a:gd name="T12" fmla="*/ 0 60000 65536"/>
                  <a:gd name="T13" fmla="*/ 0 60000 65536"/>
                  <a:gd name="T14" fmla="*/ 0 60000 65536"/>
                  <a:gd name="T15" fmla="*/ 0 w 52"/>
                  <a:gd name="T16" fmla="*/ 0 h 47"/>
                  <a:gd name="T17" fmla="*/ 52 w 52"/>
                  <a:gd name="T18" fmla="*/ 47 h 47"/>
                </a:gdLst>
                <a:ahLst/>
                <a:cxnLst>
                  <a:cxn ang="T10">
                    <a:pos x="T0" y="T1"/>
                  </a:cxn>
                  <a:cxn ang="T11">
                    <a:pos x="T2" y="T3"/>
                  </a:cxn>
                  <a:cxn ang="T12">
                    <a:pos x="T4" y="T5"/>
                  </a:cxn>
                  <a:cxn ang="T13">
                    <a:pos x="T6" y="T7"/>
                  </a:cxn>
                  <a:cxn ang="T14">
                    <a:pos x="T8" y="T9"/>
                  </a:cxn>
                </a:cxnLst>
                <a:rect l="T15" t="T16" r="T17" b="T18"/>
                <a:pathLst>
                  <a:path w="52" h="47">
                    <a:moveTo>
                      <a:pt x="52" y="30"/>
                    </a:moveTo>
                    <a:lnTo>
                      <a:pt x="41" y="47"/>
                    </a:lnTo>
                    <a:lnTo>
                      <a:pt x="0" y="15"/>
                    </a:lnTo>
                    <a:lnTo>
                      <a:pt x="12" y="0"/>
                    </a:lnTo>
                    <a:lnTo>
                      <a:pt x="52" y="30"/>
                    </a:lnTo>
                    <a:close/>
                  </a:path>
                </a:pathLst>
              </a:custGeom>
              <a:solidFill>
                <a:srgbClr val="005329"/>
              </a:solidFill>
              <a:ln w="9525">
                <a:noFill/>
                <a:round/>
                <a:headEnd/>
                <a:tailEnd/>
              </a:ln>
            </p:spPr>
            <p:txBody>
              <a:bodyPr>
                <a:prstTxWarp prst="textNoShape">
                  <a:avLst/>
                </a:prstTxWarp>
              </a:bodyPr>
              <a:lstStyle/>
              <a:p>
                <a:endParaRPr lang="en-US"/>
              </a:p>
            </p:txBody>
          </p:sp>
          <p:sp>
            <p:nvSpPr>
              <p:cNvPr id="72761" name="Freeform 835"/>
              <p:cNvSpPr>
                <a:spLocks/>
              </p:cNvSpPr>
              <p:nvPr/>
            </p:nvSpPr>
            <p:spPr bwMode="auto">
              <a:xfrm>
                <a:off x="4800" y="2501"/>
                <a:ext cx="10" cy="9"/>
              </a:xfrm>
              <a:custGeom>
                <a:avLst/>
                <a:gdLst>
                  <a:gd name="T0" fmla="*/ 52 w 52"/>
                  <a:gd name="T1" fmla="*/ 30 h 45"/>
                  <a:gd name="T2" fmla="*/ 40 w 52"/>
                  <a:gd name="T3" fmla="*/ 45 h 45"/>
                  <a:gd name="T4" fmla="*/ 0 w 52"/>
                  <a:gd name="T5" fmla="*/ 13 h 45"/>
                  <a:gd name="T6" fmla="*/ 14 w 52"/>
                  <a:gd name="T7" fmla="*/ 0 h 45"/>
                  <a:gd name="T8" fmla="*/ 52 w 52"/>
                  <a:gd name="T9" fmla="*/ 30 h 45"/>
                  <a:gd name="T10" fmla="*/ 0 60000 65536"/>
                  <a:gd name="T11" fmla="*/ 0 60000 65536"/>
                  <a:gd name="T12" fmla="*/ 0 60000 65536"/>
                  <a:gd name="T13" fmla="*/ 0 60000 65536"/>
                  <a:gd name="T14" fmla="*/ 0 60000 65536"/>
                  <a:gd name="T15" fmla="*/ 0 w 52"/>
                  <a:gd name="T16" fmla="*/ 0 h 45"/>
                  <a:gd name="T17" fmla="*/ 52 w 52"/>
                  <a:gd name="T18" fmla="*/ 45 h 45"/>
                </a:gdLst>
                <a:ahLst/>
                <a:cxnLst>
                  <a:cxn ang="T10">
                    <a:pos x="T0" y="T1"/>
                  </a:cxn>
                  <a:cxn ang="T11">
                    <a:pos x="T2" y="T3"/>
                  </a:cxn>
                  <a:cxn ang="T12">
                    <a:pos x="T4" y="T5"/>
                  </a:cxn>
                  <a:cxn ang="T13">
                    <a:pos x="T6" y="T7"/>
                  </a:cxn>
                  <a:cxn ang="T14">
                    <a:pos x="T8" y="T9"/>
                  </a:cxn>
                </a:cxnLst>
                <a:rect l="T15" t="T16" r="T17" b="T18"/>
                <a:pathLst>
                  <a:path w="52" h="45">
                    <a:moveTo>
                      <a:pt x="52" y="30"/>
                    </a:moveTo>
                    <a:lnTo>
                      <a:pt x="40" y="45"/>
                    </a:lnTo>
                    <a:lnTo>
                      <a:pt x="0" y="13"/>
                    </a:lnTo>
                    <a:lnTo>
                      <a:pt x="14" y="0"/>
                    </a:lnTo>
                    <a:lnTo>
                      <a:pt x="52" y="30"/>
                    </a:lnTo>
                    <a:close/>
                  </a:path>
                </a:pathLst>
              </a:custGeom>
              <a:solidFill>
                <a:srgbClr val="005329"/>
              </a:solidFill>
              <a:ln w="9525">
                <a:noFill/>
                <a:round/>
                <a:headEnd/>
                <a:tailEnd/>
              </a:ln>
            </p:spPr>
            <p:txBody>
              <a:bodyPr>
                <a:prstTxWarp prst="textNoShape">
                  <a:avLst/>
                </a:prstTxWarp>
              </a:bodyPr>
              <a:lstStyle/>
              <a:p>
                <a:endParaRPr lang="en-US"/>
              </a:p>
            </p:txBody>
          </p:sp>
          <p:sp>
            <p:nvSpPr>
              <p:cNvPr id="72762" name="Freeform 836"/>
              <p:cNvSpPr>
                <a:spLocks/>
              </p:cNvSpPr>
              <p:nvPr/>
            </p:nvSpPr>
            <p:spPr bwMode="auto">
              <a:xfrm>
                <a:off x="4792" y="2494"/>
                <a:ext cx="10" cy="9"/>
              </a:xfrm>
              <a:custGeom>
                <a:avLst/>
                <a:gdLst>
                  <a:gd name="T0" fmla="*/ 51 w 51"/>
                  <a:gd name="T1" fmla="*/ 35 h 48"/>
                  <a:gd name="T2" fmla="*/ 37 w 51"/>
                  <a:gd name="T3" fmla="*/ 48 h 48"/>
                  <a:gd name="T4" fmla="*/ 0 w 51"/>
                  <a:gd name="T5" fmla="*/ 14 h 48"/>
                  <a:gd name="T6" fmla="*/ 14 w 51"/>
                  <a:gd name="T7" fmla="*/ 0 h 48"/>
                  <a:gd name="T8" fmla="*/ 51 w 51"/>
                  <a:gd name="T9" fmla="*/ 35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51" y="35"/>
                    </a:moveTo>
                    <a:lnTo>
                      <a:pt x="37" y="48"/>
                    </a:lnTo>
                    <a:lnTo>
                      <a:pt x="0" y="14"/>
                    </a:lnTo>
                    <a:lnTo>
                      <a:pt x="14" y="0"/>
                    </a:lnTo>
                    <a:lnTo>
                      <a:pt x="51"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763" name="Freeform 837"/>
              <p:cNvSpPr>
                <a:spLocks/>
              </p:cNvSpPr>
              <p:nvPr/>
            </p:nvSpPr>
            <p:spPr bwMode="auto">
              <a:xfrm>
                <a:off x="4785" y="2487"/>
                <a:ext cx="10" cy="10"/>
              </a:xfrm>
              <a:custGeom>
                <a:avLst/>
                <a:gdLst>
                  <a:gd name="T0" fmla="*/ 51 w 51"/>
                  <a:gd name="T1" fmla="*/ 34 h 48"/>
                  <a:gd name="T2" fmla="*/ 37 w 51"/>
                  <a:gd name="T3" fmla="*/ 48 h 48"/>
                  <a:gd name="T4" fmla="*/ 2 w 51"/>
                  <a:gd name="T5" fmla="*/ 13 h 48"/>
                  <a:gd name="T6" fmla="*/ 0 w 51"/>
                  <a:gd name="T7" fmla="*/ 13 h 48"/>
                  <a:gd name="T8" fmla="*/ 13 w 51"/>
                  <a:gd name="T9" fmla="*/ 0 h 48"/>
                  <a:gd name="T10" fmla="*/ 51 w 51"/>
                  <a:gd name="T11" fmla="*/ 34 h 48"/>
                  <a:gd name="T12" fmla="*/ 0 60000 65536"/>
                  <a:gd name="T13" fmla="*/ 0 60000 65536"/>
                  <a:gd name="T14" fmla="*/ 0 60000 65536"/>
                  <a:gd name="T15" fmla="*/ 0 60000 65536"/>
                  <a:gd name="T16" fmla="*/ 0 60000 65536"/>
                  <a:gd name="T17" fmla="*/ 0 60000 65536"/>
                  <a:gd name="T18" fmla="*/ 0 w 51"/>
                  <a:gd name="T19" fmla="*/ 0 h 48"/>
                  <a:gd name="T20" fmla="*/ 51 w 51"/>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51" h="48">
                    <a:moveTo>
                      <a:pt x="51" y="34"/>
                    </a:moveTo>
                    <a:lnTo>
                      <a:pt x="37" y="48"/>
                    </a:lnTo>
                    <a:lnTo>
                      <a:pt x="2" y="13"/>
                    </a:lnTo>
                    <a:lnTo>
                      <a:pt x="0" y="13"/>
                    </a:lnTo>
                    <a:lnTo>
                      <a:pt x="13" y="0"/>
                    </a:lnTo>
                    <a:lnTo>
                      <a:pt x="51" y="34"/>
                    </a:lnTo>
                    <a:close/>
                  </a:path>
                </a:pathLst>
              </a:custGeom>
              <a:solidFill>
                <a:srgbClr val="005329"/>
              </a:solidFill>
              <a:ln w="9525">
                <a:noFill/>
                <a:round/>
                <a:headEnd/>
                <a:tailEnd/>
              </a:ln>
            </p:spPr>
            <p:txBody>
              <a:bodyPr>
                <a:prstTxWarp prst="textNoShape">
                  <a:avLst/>
                </a:prstTxWarp>
              </a:bodyPr>
              <a:lstStyle/>
              <a:p>
                <a:endParaRPr lang="en-US"/>
              </a:p>
            </p:txBody>
          </p:sp>
          <p:sp>
            <p:nvSpPr>
              <p:cNvPr id="72764" name="Freeform 838"/>
              <p:cNvSpPr>
                <a:spLocks/>
              </p:cNvSpPr>
              <p:nvPr/>
            </p:nvSpPr>
            <p:spPr bwMode="auto">
              <a:xfrm>
                <a:off x="4778" y="2480"/>
                <a:ext cx="9" cy="10"/>
              </a:xfrm>
              <a:custGeom>
                <a:avLst/>
                <a:gdLst>
                  <a:gd name="T0" fmla="*/ 45 w 45"/>
                  <a:gd name="T1" fmla="*/ 36 h 49"/>
                  <a:gd name="T2" fmla="*/ 32 w 45"/>
                  <a:gd name="T3" fmla="*/ 49 h 49"/>
                  <a:gd name="T4" fmla="*/ 0 w 45"/>
                  <a:gd name="T5" fmla="*/ 15 h 49"/>
                  <a:gd name="T6" fmla="*/ 13 w 45"/>
                  <a:gd name="T7" fmla="*/ 0 h 49"/>
                  <a:gd name="T8" fmla="*/ 45 w 45"/>
                  <a:gd name="T9" fmla="*/ 36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45" y="36"/>
                    </a:moveTo>
                    <a:lnTo>
                      <a:pt x="32" y="49"/>
                    </a:lnTo>
                    <a:lnTo>
                      <a:pt x="0" y="15"/>
                    </a:lnTo>
                    <a:lnTo>
                      <a:pt x="13" y="0"/>
                    </a:lnTo>
                    <a:lnTo>
                      <a:pt x="45" y="36"/>
                    </a:lnTo>
                    <a:close/>
                  </a:path>
                </a:pathLst>
              </a:custGeom>
              <a:solidFill>
                <a:srgbClr val="005329"/>
              </a:solidFill>
              <a:ln w="9525">
                <a:noFill/>
                <a:round/>
                <a:headEnd/>
                <a:tailEnd/>
              </a:ln>
            </p:spPr>
            <p:txBody>
              <a:bodyPr>
                <a:prstTxWarp prst="textNoShape">
                  <a:avLst/>
                </a:prstTxWarp>
              </a:bodyPr>
              <a:lstStyle/>
              <a:p>
                <a:endParaRPr lang="en-US"/>
              </a:p>
            </p:txBody>
          </p:sp>
          <p:sp>
            <p:nvSpPr>
              <p:cNvPr id="72765" name="Freeform 839"/>
              <p:cNvSpPr>
                <a:spLocks/>
              </p:cNvSpPr>
              <p:nvPr/>
            </p:nvSpPr>
            <p:spPr bwMode="auto">
              <a:xfrm>
                <a:off x="4772" y="2473"/>
                <a:ext cx="9" cy="10"/>
              </a:xfrm>
              <a:custGeom>
                <a:avLst/>
                <a:gdLst>
                  <a:gd name="T0" fmla="*/ 45 w 45"/>
                  <a:gd name="T1" fmla="*/ 34 h 49"/>
                  <a:gd name="T2" fmla="*/ 32 w 45"/>
                  <a:gd name="T3" fmla="*/ 49 h 49"/>
                  <a:gd name="T4" fmla="*/ 0 w 45"/>
                  <a:gd name="T5" fmla="*/ 14 h 49"/>
                  <a:gd name="T6" fmla="*/ 14 w 45"/>
                  <a:gd name="T7" fmla="*/ 0 h 49"/>
                  <a:gd name="T8" fmla="*/ 45 w 45"/>
                  <a:gd name="T9" fmla="*/ 34 h 49"/>
                  <a:gd name="T10" fmla="*/ 0 60000 65536"/>
                  <a:gd name="T11" fmla="*/ 0 60000 65536"/>
                  <a:gd name="T12" fmla="*/ 0 60000 65536"/>
                  <a:gd name="T13" fmla="*/ 0 60000 65536"/>
                  <a:gd name="T14" fmla="*/ 0 60000 65536"/>
                  <a:gd name="T15" fmla="*/ 0 w 45"/>
                  <a:gd name="T16" fmla="*/ 0 h 49"/>
                  <a:gd name="T17" fmla="*/ 45 w 45"/>
                  <a:gd name="T18" fmla="*/ 49 h 49"/>
                </a:gdLst>
                <a:ahLst/>
                <a:cxnLst>
                  <a:cxn ang="T10">
                    <a:pos x="T0" y="T1"/>
                  </a:cxn>
                  <a:cxn ang="T11">
                    <a:pos x="T2" y="T3"/>
                  </a:cxn>
                  <a:cxn ang="T12">
                    <a:pos x="T4" y="T5"/>
                  </a:cxn>
                  <a:cxn ang="T13">
                    <a:pos x="T6" y="T7"/>
                  </a:cxn>
                  <a:cxn ang="T14">
                    <a:pos x="T8" y="T9"/>
                  </a:cxn>
                </a:cxnLst>
                <a:rect l="T15" t="T16" r="T17" b="T18"/>
                <a:pathLst>
                  <a:path w="45" h="49">
                    <a:moveTo>
                      <a:pt x="45" y="34"/>
                    </a:moveTo>
                    <a:lnTo>
                      <a:pt x="32" y="49"/>
                    </a:lnTo>
                    <a:lnTo>
                      <a:pt x="0" y="14"/>
                    </a:lnTo>
                    <a:lnTo>
                      <a:pt x="14" y="0"/>
                    </a:lnTo>
                    <a:lnTo>
                      <a:pt x="45" y="34"/>
                    </a:lnTo>
                    <a:close/>
                  </a:path>
                </a:pathLst>
              </a:custGeom>
              <a:solidFill>
                <a:srgbClr val="005329"/>
              </a:solidFill>
              <a:ln w="9525">
                <a:noFill/>
                <a:round/>
                <a:headEnd/>
                <a:tailEnd/>
              </a:ln>
            </p:spPr>
            <p:txBody>
              <a:bodyPr>
                <a:prstTxWarp prst="textNoShape">
                  <a:avLst/>
                </a:prstTxWarp>
              </a:bodyPr>
              <a:lstStyle/>
              <a:p>
                <a:endParaRPr lang="en-US"/>
              </a:p>
            </p:txBody>
          </p:sp>
          <p:sp>
            <p:nvSpPr>
              <p:cNvPr id="72766" name="Freeform 840"/>
              <p:cNvSpPr>
                <a:spLocks/>
              </p:cNvSpPr>
              <p:nvPr/>
            </p:nvSpPr>
            <p:spPr bwMode="auto">
              <a:xfrm>
                <a:off x="4766" y="2467"/>
                <a:ext cx="9" cy="9"/>
              </a:xfrm>
              <a:custGeom>
                <a:avLst/>
                <a:gdLst>
                  <a:gd name="T0" fmla="*/ 43 w 43"/>
                  <a:gd name="T1" fmla="*/ 31 h 45"/>
                  <a:gd name="T2" fmla="*/ 29 w 43"/>
                  <a:gd name="T3" fmla="*/ 45 h 45"/>
                  <a:gd name="T4" fmla="*/ 3 w 43"/>
                  <a:gd name="T5" fmla="*/ 13 h 45"/>
                  <a:gd name="T6" fmla="*/ 0 w 43"/>
                  <a:gd name="T7" fmla="*/ 13 h 45"/>
                  <a:gd name="T8" fmla="*/ 18 w 43"/>
                  <a:gd name="T9" fmla="*/ 0 h 45"/>
                  <a:gd name="T10" fmla="*/ 43 w 43"/>
                  <a:gd name="T11" fmla="*/ 31 h 45"/>
                  <a:gd name="T12" fmla="*/ 0 60000 65536"/>
                  <a:gd name="T13" fmla="*/ 0 60000 65536"/>
                  <a:gd name="T14" fmla="*/ 0 60000 65536"/>
                  <a:gd name="T15" fmla="*/ 0 60000 65536"/>
                  <a:gd name="T16" fmla="*/ 0 60000 65536"/>
                  <a:gd name="T17" fmla="*/ 0 60000 65536"/>
                  <a:gd name="T18" fmla="*/ 0 w 43"/>
                  <a:gd name="T19" fmla="*/ 0 h 45"/>
                  <a:gd name="T20" fmla="*/ 43 w 43"/>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43" h="45">
                    <a:moveTo>
                      <a:pt x="43" y="31"/>
                    </a:moveTo>
                    <a:lnTo>
                      <a:pt x="29" y="45"/>
                    </a:lnTo>
                    <a:lnTo>
                      <a:pt x="3" y="13"/>
                    </a:lnTo>
                    <a:lnTo>
                      <a:pt x="0" y="13"/>
                    </a:lnTo>
                    <a:lnTo>
                      <a:pt x="18" y="0"/>
                    </a:lnTo>
                    <a:lnTo>
                      <a:pt x="43" y="31"/>
                    </a:lnTo>
                    <a:close/>
                  </a:path>
                </a:pathLst>
              </a:custGeom>
              <a:solidFill>
                <a:srgbClr val="005329"/>
              </a:solidFill>
              <a:ln w="9525">
                <a:noFill/>
                <a:round/>
                <a:headEnd/>
                <a:tailEnd/>
              </a:ln>
            </p:spPr>
            <p:txBody>
              <a:bodyPr>
                <a:prstTxWarp prst="textNoShape">
                  <a:avLst/>
                </a:prstTxWarp>
              </a:bodyPr>
              <a:lstStyle/>
              <a:p>
                <a:endParaRPr lang="en-US"/>
              </a:p>
            </p:txBody>
          </p:sp>
          <p:sp>
            <p:nvSpPr>
              <p:cNvPr id="72767" name="Freeform 841"/>
              <p:cNvSpPr>
                <a:spLocks/>
              </p:cNvSpPr>
              <p:nvPr/>
            </p:nvSpPr>
            <p:spPr bwMode="auto">
              <a:xfrm>
                <a:off x="4762" y="2461"/>
                <a:ext cx="8" cy="8"/>
              </a:xfrm>
              <a:custGeom>
                <a:avLst/>
                <a:gdLst>
                  <a:gd name="T0" fmla="*/ 41 w 41"/>
                  <a:gd name="T1" fmla="*/ 30 h 43"/>
                  <a:gd name="T2" fmla="*/ 23 w 41"/>
                  <a:gd name="T3" fmla="*/ 43 h 43"/>
                  <a:gd name="T4" fmla="*/ 0 w 41"/>
                  <a:gd name="T5" fmla="*/ 12 h 43"/>
                  <a:gd name="T6" fmla="*/ 15 w 41"/>
                  <a:gd name="T7" fmla="*/ 0 h 43"/>
                  <a:gd name="T8" fmla="*/ 41 w 41"/>
                  <a:gd name="T9" fmla="*/ 3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41" y="30"/>
                    </a:moveTo>
                    <a:lnTo>
                      <a:pt x="23" y="43"/>
                    </a:lnTo>
                    <a:lnTo>
                      <a:pt x="0" y="12"/>
                    </a:lnTo>
                    <a:lnTo>
                      <a:pt x="15" y="0"/>
                    </a:lnTo>
                    <a:lnTo>
                      <a:pt x="41" y="30"/>
                    </a:lnTo>
                    <a:close/>
                  </a:path>
                </a:pathLst>
              </a:custGeom>
              <a:solidFill>
                <a:srgbClr val="005329"/>
              </a:solidFill>
              <a:ln w="9525">
                <a:noFill/>
                <a:round/>
                <a:headEnd/>
                <a:tailEnd/>
              </a:ln>
            </p:spPr>
            <p:txBody>
              <a:bodyPr>
                <a:prstTxWarp prst="textNoShape">
                  <a:avLst/>
                </a:prstTxWarp>
              </a:bodyPr>
              <a:lstStyle/>
              <a:p>
                <a:endParaRPr lang="en-US"/>
              </a:p>
            </p:txBody>
          </p:sp>
          <p:sp>
            <p:nvSpPr>
              <p:cNvPr id="72768" name="Freeform 842"/>
              <p:cNvSpPr>
                <a:spLocks/>
              </p:cNvSpPr>
              <p:nvPr/>
            </p:nvSpPr>
            <p:spPr bwMode="auto">
              <a:xfrm>
                <a:off x="4758" y="2456"/>
                <a:ext cx="7" cy="7"/>
              </a:xfrm>
              <a:custGeom>
                <a:avLst/>
                <a:gdLst>
                  <a:gd name="T0" fmla="*/ 35 w 35"/>
                  <a:gd name="T1" fmla="*/ 26 h 38"/>
                  <a:gd name="T2" fmla="*/ 20 w 35"/>
                  <a:gd name="T3" fmla="*/ 38 h 38"/>
                  <a:gd name="T4" fmla="*/ 0 w 35"/>
                  <a:gd name="T5" fmla="*/ 13 h 38"/>
                  <a:gd name="T6" fmla="*/ 14 w 35"/>
                  <a:gd name="T7" fmla="*/ 0 h 38"/>
                  <a:gd name="T8" fmla="*/ 35 w 35"/>
                  <a:gd name="T9" fmla="*/ 26 h 38"/>
                  <a:gd name="T10" fmla="*/ 0 60000 65536"/>
                  <a:gd name="T11" fmla="*/ 0 60000 65536"/>
                  <a:gd name="T12" fmla="*/ 0 60000 65536"/>
                  <a:gd name="T13" fmla="*/ 0 60000 65536"/>
                  <a:gd name="T14" fmla="*/ 0 60000 65536"/>
                  <a:gd name="T15" fmla="*/ 0 w 35"/>
                  <a:gd name="T16" fmla="*/ 0 h 38"/>
                  <a:gd name="T17" fmla="*/ 35 w 35"/>
                  <a:gd name="T18" fmla="*/ 38 h 38"/>
                </a:gdLst>
                <a:ahLst/>
                <a:cxnLst>
                  <a:cxn ang="T10">
                    <a:pos x="T0" y="T1"/>
                  </a:cxn>
                  <a:cxn ang="T11">
                    <a:pos x="T2" y="T3"/>
                  </a:cxn>
                  <a:cxn ang="T12">
                    <a:pos x="T4" y="T5"/>
                  </a:cxn>
                  <a:cxn ang="T13">
                    <a:pos x="T6" y="T7"/>
                  </a:cxn>
                  <a:cxn ang="T14">
                    <a:pos x="T8" y="T9"/>
                  </a:cxn>
                </a:cxnLst>
                <a:rect l="T15" t="T16" r="T17" b="T18"/>
                <a:pathLst>
                  <a:path w="35" h="38">
                    <a:moveTo>
                      <a:pt x="35" y="26"/>
                    </a:moveTo>
                    <a:lnTo>
                      <a:pt x="20" y="38"/>
                    </a:lnTo>
                    <a:lnTo>
                      <a:pt x="0" y="13"/>
                    </a:lnTo>
                    <a:lnTo>
                      <a:pt x="14" y="0"/>
                    </a:lnTo>
                    <a:lnTo>
                      <a:pt x="35"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769" name="Freeform 843"/>
              <p:cNvSpPr>
                <a:spLocks/>
              </p:cNvSpPr>
              <p:nvPr/>
            </p:nvSpPr>
            <p:spPr bwMode="auto">
              <a:xfrm>
                <a:off x="4754" y="2452"/>
                <a:ext cx="6" cy="6"/>
              </a:xfrm>
              <a:custGeom>
                <a:avLst/>
                <a:gdLst>
                  <a:gd name="T0" fmla="*/ 31 w 31"/>
                  <a:gd name="T1" fmla="*/ 19 h 32"/>
                  <a:gd name="T2" fmla="*/ 17 w 31"/>
                  <a:gd name="T3" fmla="*/ 32 h 32"/>
                  <a:gd name="T4" fmla="*/ 0 w 31"/>
                  <a:gd name="T5" fmla="*/ 11 h 32"/>
                  <a:gd name="T6" fmla="*/ 17 w 31"/>
                  <a:gd name="T7" fmla="*/ 0 h 32"/>
                  <a:gd name="T8" fmla="*/ 31 w 31"/>
                  <a:gd name="T9" fmla="*/ 19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31" y="19"/>
                    </a:moveTo>
                    <a:lnTo>
                      <a:pt x="17" y="32"/>
                    </a:lnTo>
                    <a:lnTo>
                      <a:pt x="0" y="11"/>
                    </a:lnTo>
                    <a:lnTo>
                      <a:pt x="17" y="0"/>
                    </a:lnTo>
                    <a:lnTo>
                      <a:pt x="31" y="19"/>
                    </a:lnTo>
                    <a:close/>
                  </a:path>
                </a:pathLst>
              </a:custGeom>
              <a:solidFill>
                <a:srgbClr val="005329"/>
              </a:solidFill>
              <a:ln w="9525">
                <a:noFill/>
                <a:round/>
                <a:headEnd/>
                <a:tailEnd/>
              </a:ln>
            </p:spPr>
            <p:txBody>
              <a:bodyPr>
                <a:prstTxWarp prst="textNoShape">
                  <a:avLst/>
                </a:prstTxWarp>
              </a:bodyPr>
              <a:lstStyle/>
              <a:p>
                <a:endParaRPr lang="en-US"/>
              </a:p>
            </p:txBody>
          </p:sp>
          <p:sp>
            <p:nvSpPr>
              <p:cNvPr id="72770" name="Freeform 844"/>
              <p:cNvSpPr>
                <a:spLocks/>
              </p:cNvSpPr>
              <p:nvPr/>
            </p:nvSpPr>
            <p:spPr bwMode="auto">
              <a:xfrm>
                <a:off x="4752" y="2448"/>
                <a:ext cx="6" cy="6"/>
              </a:xfrm>
              <a:custGeom>
                <a:avLst/>
                <a:gdLst>
                  <a:gd name="T0" fmla="*/ 29 w 29"/>
                  <a:gd name="T1" fmla="*/ 18 h 29"/>
                  <a:gd name="T2" fmla="*/ 12 w 29"/>
                  <a:gd name="T3" fmla="*/ 29 h 29"/>
                  <a:gd name="T4" fmla="*/ 0 w 29"/>
                  <a:gd name="T5" fmla="*/ 12 h 29"/>
                  <a:gd name="T6" fmla="*/ 14 w 29"/>
                  <a:gd name="T7" fmla="*/ 0 h 29"/>
                  <a:gd name="T8" fmla="*/ 29 w 29"/>
                  <a:gd name="T9" fmla="*/ 18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29" y="18"/>
                    </a:moveTo>
                    <a:lnTo>
                      <a:pt x="12" y="29"/>
                    </a:lnTo>
                    <a:lnTo>
                      <a:pt x="0" y="12"/>
                    </a:lnTo>
                    <a:lnTo>
                      <a:pt x="14" y="0"/>
                    </a:lnTo>
                    <a:lnTo>
                      <a:pt x="29" y="18"/>
                    </a:lnTo>
                    <a:close/>
                  </a:path>
                </a:pathLst>
              </a:custGeom>
              <a:solidFill>
                <a:srgbClr val="005329"/>
              </a:solidFill>
              <a:ln w="9525">
                <a:noFill/>
                <a:round/>
                <a:headEnd/>
                <a:tailEnd/>
              </a:ln>
            </p:spPr>
            <p:txBody>
              <a:bodyPr>
                <a:prstTxWarp prst="textNoShape">
                  <a:avLst/>
                </a:prstTxWarp>
              </a:bodyPr>
              <a:lstStyle/>
              <a:p>
                <a:endParaRPr lang="en-US"/>
              </a:p>
            </p:txBody>
          </p:sp>
          <p:sp>
            <p:nvSpPr>
              <p:cNvPr id="72771" name="Freeform 845"/>
              <p:cNvSpPr>
                <a:spLocks/>
              </p:cNvSpPr>
              <p:nvPr/>
            </p:nvSpPr>
            <p:spPr bwMode="auto">
              <a:xfrm>
                <a:off x="4751" y="2447"/>
                <a:ext cx="4" cy="4"/>
              </a:xfrm>
              <a:custGeom>
                <a:avLst/>
                <a:gdLst>
                  <a:gd name="T0" fmla="*/ 19 w 19"/>
                  <a:gd name="T1" fmla="*/ 6 h 18"/>
                  <a:gd name="T2" fmla="*/ 5 w 19"/>
                  <a:gd name="T3" fmla="*/ 18 h 18"/>
                  <a:gd name="T4" fmla="*/ 0 w 19"/>
                  <a:gd name="T5" fmla="*/ 11 h 18"/>
                  <a:gd name="T6" fmla="*/ 17 w 19"/>
                  <a:gd name="T7" fmla="*/ 0 h 18"/>
                  <a:gd name="T8" fmla="*/ 19 w 19"/>
                  <a:gd name="T9" fmla="*/ 6 h 18"/>
                  <a:gd name="T10" fmla="*/ 0 60000 65536"/>
                  <a:gd name="T11" fmla="*/ 0 60000 65536"/>
                  <a:gd name="T12" fmla="*/ 0 60000 65536"/>
                  <a:gd name="T13" fmla="*/ 0 60000 65536"/>
                  <a:gd name="T14" fmla="*/ 0 60000 65536"/>
                  <a:gd name="T15" fmla="*/ 0 w 19"/>
                  <a:gd name="T16" fmla="*/ 0 h 18"/>
                  <a:gd name="T17" fmla="*/ 19 w 19"/>
                  <a:gd name="T18" fmla="*/ 18 h 18"/>
                </a:gdLst>
                <a:ahLst/>
                <a:cxnLst>
                  <a:cxn ang="T10">
                    <a:pos x="T0" y="T1"/>
                  </a:cxn>
                  <a:cxn ang="T11">
                    <a:pos x="T2" y="T3"/>
                  </a:cxn>
                  <a:cxn ang="T12">
                    <a:pos x="T4" y="T5"/>
                  </a:cxn>
                  <a:cxn ang="T13">
                    <a:pos x="T6" y="T7"/>
                  </a:cxn>
                  <a:cxn ang="T14">
                    <a:pos x="T8" y="T9"/>
                  </a:cxn>
                </a:cxnLst>
                <a:rect l="T15" t="T16" r="T17" b="T18"/>
                <a:pathLst>
                  <a:path w="19" h="18">
                    <a:moveTo>
                      <a:pt x="19" y="6"/>
                    </a:moveTo>
                    <a:lnTo>
                      <a:pt x="5" y="18"/>
                    </a:lnTo>
                    <a:lnTo>
                      <a:pt x="0" y="11"/>
                    </a:lnTo>
                    <a:lnTo>
                      <a:pt x="17" y="0"/>
                    </a:lnTo>
                    <a:lnTo>
                      <a:pt x="19" y="6"/>
                    </a:lnTo>
                    <a:close/>
                  </a:path>
                </a:pathLst>
              </a:custGeom>
              <a:solidFill>
                <a:srgbClr val="005329"/>
              </a:solidFill>
              <a:ln w="9525">
                <a:noFill/>
                <a:round/>
                <a:headEnd/>
                <a:tailEnd/>
              </a:ln>
            </p:spPr>
            <p:txBody>
              <a:bodyPr>
                <a:prstTxWarp prst="textNoShape">
                  <a:avLst/>
                </a:prstTxWarp>
              </a:bodyPr>
              <a:lstStyle/>
              <a:p>
                <a:endParaRPr lang="en-US"/>
              </a:p>
            </p:txBody>
          </p:sp>
          <p:sp>
            <p:nvSpPr>
              <p:cNvPr id="72772" name="Freeform 846"/>
              <p:cNvSpPr>
                <a:spLocks/>
              </p:cNvSpPr>
              <p:nvPr/>
            </p:nvSpPr>
            <p:spPr bwMode="auto">
              <a:xfrm>
                <a:off x="4750" y="2446"/>
                <a:ext cx="4" cy="3"/>
              </a:xfrm>
              <a:custGeom>
                <a:avLst/>
                <a:gdLst>
                  <a:gd name="T0" fmla="*/ 21 w 21"/>
                  <a:gd name="T1" fmla="*/ 6 h 17"/>
                  <a:gd name="T2" fmla="*/ 4 w 21"/>
                  <a:gd name="T3" fmla="*/ 17 h 17"/>
                  <a:gd name="T4" fmla="*/ 0 w 21"/>
                  <a:gd name="T5" fmla="*/ 12 h 17"/>
                  <a:gd name="T6" fmla="*/ 17 w 21"/>
                  <a:gd name="T7" fmla="*/ 0 h 17"/>
                  <a:gd name="T8" fmla="*/ 21 w 21"/>
                  <a:gd name="T9" fmla="*/ 6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21" y="6"/>
                    </a:moveTo>
                    <a:lnTo>
                      <a:pt x="4" y="17"/>
                    </a:lnTo>
                    <a:lnTo>
                      <a:pt x="0" y="12"/>
                    </a:lnTo>
                    <a:lnTo>
                      <a:pt x="17" y="0"/>
                    </a:lnTo>
                    <a:lnTo>
                      <a:pt x="21" y="6"/>
                    </a:lnTo>
                    <a:close/>
                  </a:path>
                </a:pathLst>
              </a:custGeom>
              <a:solidFill>
                <a:srgbClr val="005329"/>
              </a:solidFill>
              <a:ln w="9525">
                <a:noFill/>
                <a:round/>
                <a:headEnd/>
                <a:tailEnd/>
              </a:ln>
            </p:spPr>
            <p:txBody>
              <a:bodyPr>
                <a:prstTxWarp prst="textNoShape">
                  <a:avLst/>
                </a:prstTxWarp>
              </a:bodyPr>
              <a:lstStyle/>
              <a:p>
                <a:endParaRPr lang="en-US"/>
              </a:p>
            </p:txBody>
          </p:sp>
          <p:sp>
            <p:nvSpPr>
              <p:cNvPr id="72773" name="Freeform 847"/>
              <p:cNvSpPr>
                <a:spLocks/>
              </p:cNvSpPr>
              <p:nvPr/>
            </p:nvSpPr>
            <p:spPr bwMode="auto">
              <a:xfrm>
                <a:off x="4750" y="2445"/>
                <a:ext cx="3" cy="3"/>
              </a:xfrm>
              <a:custGeom>
                <a:avLst/>
                <a:gdLst>
                  <a:gd name="T0" fmla="*/ 19 w 19"/>
                  <a:gd name="T1" fmla="*/ 2 h 14"/>
                  <a:gd name="T2" fmla="*/ 2 w 19"/>
                  <a:gd name="T3" fmla="*/ 14 h 14"/>
                  <a:gd name="T4" fmla="*/ 0 w 19"/>
                  <a:gd name="T5" fmla="*/ 11 h 14"/>
                  <a:gd name="T6" fmla="*/ 17 w 19"/>
                  <a:gd name="T7" fmla="*/ 0 h 14"/>
                  <a:gd name="T8" fmla="*/ 19 w 19"/>
                  <a:gd name="T9" fmla="*/ 2 h 14"/>
                  <a:gd name="T10" fmla="*/ 0 60000 65536"/>
                  <a:gd name="T11" fmla="*/ 0 60000 65536"/>
                  <a:gd name="T12" fmla="*/ 0 60000 65536"/>
                  <a:gd name="T13" fmla="*/ 0 60000 65536"/>
                  <a:gd name="T14" fmla="*/ 0 60000 65536"/>
                  <a:gd name="T15" fmla="*/ 0 w 19"/>
                  <a:gd name="T16" fmla="*/ 0 h 14"/>
                  <a:gd name="T17" fmla="*/ 19 w 19"/>
                  <a:gd name="T18" fmla="*/ 14 h 14"/>
                </a:gdLst>
                <a:ahLst/>
                <a:cxnLst>
                  <a:cxn ang="T10">
                    <a:pos x="T0" y="T1"/>
                  </a:cxn>
                  <a:cxn ang="T11">
                    <a:pos x="T2" y="T3"/>
                  </a:cxn>
                  <a:cxn ang="T12">
                    <a:pos x="T4" y="T5"/>
                  </a:cxn>
                  <a:cxn ang="T13">
                    <a:pos x="T6" y="T7"/>
                  </a:cxn>
                  <a:cxn ang="T14">
                    <a:pos x="T8" y="T9"/>
                  </a:cxn>
                </a:cxnLst>
                <a:rect l="T15" t="T16" r="T17" b="T18"/>
                <a:pathLst>
                  <a:path w="19" h="14">
                    <a:moveTo>
                      <a:pt x="19" y="2"/>
                    </a:moveTo>
                    <a:lnTo>
                      <a:pt x="2" y="14"/>
                    </a:lnTo>
                    <a:lnTo>
                      <a:pt x="0" y="11"/>
                    </a:lnTo>
                    <a:lnTo>
                      <a:pt x="17" y="0"/>
                    </a:lnTo>
                    <a:lnTo>
                      <a:pt x="19" y="2"/>
                    </a:lnTo>
                    <a:close/>
                  </a:path>
                </a:pathLst>
              </a:custGeom>
              <a:solidFill>
                <a:srgbClr val="005329"/>
              </a:solidFill>
              <a:ln w="9525">
                <a:noFill/>
                <a:round/>
                <a:headEnd/>
                <a:tailEnd/>
              </a:ln>
            </p:spPr>
            <p:txBody>
              <a:bodyPr>
                <a:prstTxWarp prst="textNoShape">
                  <a:avLst/>
                </a:prstTxWarp>
              </a:bodyPr>
              <a:lstStyle/>
              <a:p>
                <a:endParaRPr lang="en-US"/>
              </a:p>
            </p:txBody>
          </p:sp>
          <p:sp>
            <p:nvSpPr>
              <p:cNvPr id="72774" name="Freeform 848"/>
              <p:cNvSpPr>
                <a:spLocks/>
              </p:cNvSpPr>
              <p:nvPr/>
            </p:nvSpPr>
            <p:spPr bwMode="auto">
              <a:xfrm>
                <a:off x="4750" y="2445"/>
                <a:ext cx="3" cy="3"/>
              </a:xfrm>
              <a:custGeom>
                <a:avLst/>
                <a:gdLst>
                  <a:gd name="T0" fmla="*/ 17 w 17"/>
                  <a:gd name="T1" fmla="*/ 0 h 11"/>
                  <a:gd name="T2" fmla="*/ 0 w 17"/>
                  <a:gd name="T3" fmla="*/ 11 h 11"/>
                  <a:gd name="T4" fmla="*/ 0 w 17"/>
                  <a:gd name="T5" fmla="*/ 0 h 11"/>
                  <a:gd name="T6" fmla="*/ 8 w 17"/>
                  <a:gd name="T7" fmla="*/ 6 h 11"/>
                  <a:gd name="T8" fmla="*/ 17 w 17"/>
                  <a:gd name="T9" fmla="*/ 0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17" y="0"/>
                    </a:moveTo>
                    <a:lnTo>
                      <a:pt x="0" y="11"/>
                    </a:lnTo>
                    <a:lnTo>
                      <a:pt x="0" y="0"/>
                    </a:lnTo>
                    <a:lnTo>
                      <a:pt x="8" y="6"/>
                    </a:lnTo>
                    <a:lnTo>
                      <a:pt x="17" y="0"/>
                    </a:lnTo>
                    <a:close/>
                  </a:path>
                </a:pathLst>
              </a:custGeom>
              <a:solidFill>
                <a:srgbClr val="005329"/>
              </a:solidFill>
              <a:ln w="9525">
                <a:noFill/>
                <a:round/>
                <a:headEnd/>
                <a:tailEnd/>
              </a:ln>
            </p:spPr>
            <p:txBody>
              <a:bodyPr>
                <a:prstTxWarp prst="textNoShape">
                  <a:avLst/>
                </a:prstTxWarp>
              </a:bodyPr>
              <a:lstStyle/>
              <a:p>
                <a:endParaRPr lang="en-US"/>
              </a:p>
            </p:txBody>
          </p:sp>
          <p:sp>
            <p:nvSpPr>
              <p:cNvPr id="72775" name="Freeform 849"/>
              <p:cNvSpPr>
                <a:spLocks/>
              </p:cNvSpPr>
              <p:nvPr/>
            </p:nvSpPr>
            <p:spPr bwMode="auto">
              <a:xfrm>
                <a:off x="4750" y="2288"/>
                <a:ext cx="104" cy="160"/>
              </a:xfrm>
              <a:custGeom>
                <a:avLst/>
                <a:gdLst>
                  <a:gd name="T0" fmla="*/ 17 w 520"/>
                  <a:gd name="T1" fmla="*/ 798 h 798"/>
                  <a:gd name="T2" fmla="*/ 8 w 520"/>
                  <a:gd name="T3" fmla="*/ 793 h 798"/>
                  <a:gd name="T4" fmla="*/ 0 w 520"/>
                  <a:gd name="T5" fmla="*/ 787 h 798"/>
                  <a:gd name="T6" fmla="*/ 495 w 520"/>
                  <a:gd name="T7" fmla="*/ 18 h 798"/>
                  <a:gd name="T8" fmla="*/ 515 w 520"/>
                  <a:gd name="T9" fmla="*/ 0 h 798"/>
                  <a:gd name="T10" fmla="*/ 520 w 520"/>
                  <a:gd name="T11" fmla="*/ 15 h 798"/>
                  <a:gd name="T12" fmla="*/ 17 w 520"/>
                  <a:gd name="T13" fmla="*/ 798 h 798"/>
                  <a:gd name="T14" fmla="*/ 0 60000 65536"/>
                  <a:gd name="T15" fmla="*/ 0 60000 65536"/>
                  <a:gd name="T16" fmla="*/ 0 60000 65536"/>
                  <a:gd name="T17" fmla="*/ 0 60000 65536"/>
                  <a:gd name="T18" fmla="*/ 0 60000 65536"/>
                  <a:gd name="T19" fmla="*/ 0 60000 65536"/>
                  <a:gd name="T20" fmla="*/ 0 60000 65536"/>
                  <a:gd name="T21" fmla="*/ 0 w 520"/>
                  <a:gd name="T22" fmla="*/ 0 h 798"/>
                  <a:gd name="T23" fmla="*/ 520 w 520"/>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0" h="798">
                    <a:moveTo>
                      <a:pt x="17" y="798"/>
                    </a:moveTo>
                    <a:lnTo>
                      <a:pt x="8" y="793"/>
                    </a:lnTo>
                    <a:lnTo>
                      <a:pt x="0" y="787"/>
                    </a:lnTo>
                    <a:lnTo>
                      <a:pt x="495" y="18"/>
                    </a:lnTo>
                    <a:lnTo>
                      <a:pt x="515" y="0"/>
                    </a:lnTo>
                    <a:lnTo>
                      <a:pt x="520" y="15"/>
                    </a:lnTo>
                    <a:lnTo>
                      <a:pt x="17" y="798"/>
                    </a:lnTo>
                    <a:close/>
                  </a:path>
                </a:pathLst>
              </a:custGeom>
              <a:solidFill>
                <a:srgbClr val="005329"/>
              </a:solidFill>
              <a:ln w="9525">
                <a:noFill/>
                <a:round/>
                <a:headEnd/>
                <a:tailEnd/>
              </a:ln>
            </p:spPr>
            <p:txBody>
              <a:bodyPr>
                <a:prstTxWarp prst="textNoShape">
                  <a:avLst/>
                </a:prstTxWarp>
              </a:bodyPr>
              <a:lstStyle/>
              <a:p>
                <a:endParaRPr lang="en-US"/>
              </a:p>
            </p:txBody>
          </p:sp>
          <p:sp>
            <p:nvSpPr>
              <p:cNvPr id="72776" name="Freeform 850"/>
              <p:cNvSpPr>
                <a:spLocks/>
              </p:cNvSpPr>
              <p:nvPr/>
            </p:nvSpPr>
            <p:spPr bwMode="auto">
              <a:xfrm>
                <a:off x="4750" y="2273"/>
                <a:ext cx="103" cy="19"/>
              </a:xfrm>
              <a:custGeom>
                <a:avLst/>
                <a:gdLst>
                  <a:gd name="T0" fmla="*/ 515 w 515"/>
                  <a:gd name="T1" fmla="*/ 75 h 93"/>
                  <a:gd name="T2" fmla="*/ 495 w 515"/>
                  <a:gd name="T3" fmla="*/ 93 h 93"/>
                  <a:gd name="T4" fmla="*/ 8 w 515"/>
                  <a:gd name="T5" fmla="*/ 19 h 93"/>
                  <a:gd name="T6" fmla="*/ 0 w 515"/>
                  <a:gd name="T7" fmla="*/ 13 h 93"/>
                  <a:gd name="T8" fmla="*/ 8 w 515"/>
                  <a:gd name="T9" fmla="*/ 10 h 93"/>
                  <a:gd name="T10" fmla="*/ 11 w 515"/>
                  <a:gd name="T11" fmla="*/ 0 h 93"/>
                  <a:gd name="T12" fmla="*/ 515 w 515"/>
                  <a:gd name="T13" fmla="*/ 75 h 93"/>
                  <a:gd name="T14" fmla="*/ 0 60000 65536"/>
                  <a:gd name="T15" fmla="*/ 0 60000 65536"/>
                  <a:gd name="T16" fmla="*/ 0 60000 65536"/>
                  <a:gd name="T17" fmla="*/ 0 60000 65536"/>
                  <a:gd name="T18" fmla="*/ 0 60000 65536"/>
                  <a:gd name="T19" fmla="*/ 0 60000 65536"/>
                  <a:gd name="T20" fmla="*/ 0 60000 65536"/>
                  <a:gd name="T21" fmla="*/ 0 w 515"/>
                  <a:gd name="T22" fmla="*/ 0 h 93"/>
                  <a:gd name="T23" fmla="*/ 515 w 515"/>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5" h="93">
                    <a:moveTo>
                      <a:pt x="515" y="75"/>
                    </a:moveTo>
                    <a:lnTo>
                      <a:pt x="495" y="93"/>
                    </a:lnTo>
                    <a:lnTo>
                      <a:pt x="8" y="19"/>
                    </a:lnTo>
                    <a:lnTo>
                      <a:pt x="0" y="13"/>
                    </a:lnTo>
                    <a:lnTo>
                      <a:pt x="8" y="10"/>
                    </a:lnTo>
                    <a:lnTo>
                      <a:pt x="11" y="0"/>
                    </a:lnTo>
                    <a:lnTo>
                      <a:pt x="515" y="75"/>
                    </a:lnTo>
                    <a:close/>
                  </a:path>
                </a:pathLst>
              </a:custGeom>
              <a:solidFill>
                <a:srgbClr val="005329"/>
              </a:solidFill>
              <a:ln w="9525">
                <a:noFill/>
                <a:round/>
                <a:headEnd/>
                <a:tailEnd/>
              </a:ln>
            </p:spPr>
            <p:txBody>
              <a:bodyPr>
                <a:prstTxWarp prst="textNoShape">
                  <a:avLst/>
                </a:prstTxWarp>
              </a:bodyPr>
              <a:lstStyle/>
              <a:p>
                <a:endParaRPr lang="en-US"/>
              </a:p>
            </p:txBody>
          </p:sp>
          <p:sp>
            <p:nvSpPr>
              <p:cNvPr id="72777" name="Freeform 851"/>
              <p:cNvSpPr>
                <a:spLocks/>
              </p:cNvSpPr>
              <p:nvPr/>
            </p:nvSpPr>
            <p:spPr bwMode="auto">
              <a:xfrm>
                <a:off x="4749" y="2274"/>
                <a:ext cx="4" cy="2"/>
              </a:xfrm>
              <a:custGeom>
                <a:avLst/>
                <a:gdLst>
                  <a:gd name="T0" fmla="*/ 21 w 21"/>
                  <a:gd name="T1" fmla="*/ 2 h 9"/>
                  <a:gd name="T2" fmla="*/ 12 w 21"/>
                  <a:gd name="T3" fmla="*/ 6 h 9"/>
                  <a:gd name="T4" fmla="*/ 4 w 21"/>
                  <a:gd name="T5" fmla="*/ 9 h 9"/>
                  <a:gd name="T6" fmla="*/ 0 w 21"/>
                  <a:gd name="T7" fmla="*/ 6 h 9"/>
                  <a:gd name="T8" fmla="*/ 21 w 21"/>
                  <a:gd name="T9" fmla="*/ 0 h 9"/>
                  <a:gd name="T10" fmla="*/ 21 w 21"/>
                  <a:gd name="T11" fmla="*/ 2 h 9"/>
                  <a:gd name="T12" fmla="*/ 0 60000 65536"/>
                  <a:gd name="T13" fmla="*/ 0 60000 65536"/>
                  <a:gd name="T14" fmla="*/ 0 60000 65536"/>
                  <a:gd name="T15" fmla="*/ 0 60000 65536"/>
                  <a:gd name="T16" fmla="*/ 0 60000 65536"/>
                  <a:gd name="T17" fmla="*/ 0 60000 65536"/>
                  <a:gd name="T18" fmla="*/ 0 w 21"/>
                  <a:gd name="T19" fmla="*/ 0 h 9"/>
                  <a:gd name="T20" fmla="*/ 21 w 21"/>
                  <a:gd name="T21" fmla="*/ 9 h 9"/>
                </a:gdLst>
                <a:ahLst/>
                <a:cxnLst>
                  <a:cxn ang="T12">
                    <a:pos x="T0" y="T1"/>
                  </a:cxn>
                  <a:cxn ang="T13">
                    <a:pos x="T2" y="T3"/>
                  </a:cxn>
                  <a:cxn ang="T14">
                    <a:pos x="T4" y="T5"/>
                  </a:cxn>
                  <a:cxn ang="T15">
                    <a:pos x="T6" y="T7"/>
                  </a:cxn>
                  <a:cxn ang="T16">
                    <a:pos x="T8" y="T9"/>
                  </a:cxn>
                  <a:cxn ang="T17">
                    <a:pos x="T10" y="T11"/>
                  </a:cxn>
                </a:cxnLst>
                <a:rect l="T18" t="T19" r="T20" b="T21"/>
                <a:pathLst>
                  <a:path w="21" h="9">
                    <a:moveTo>
                      <a:pt x="21" y="2"/>
                    </a:moveTo>
                    <a:lnTo>
                      <a:pt x="12" y="6"/>
                    </a:lnTo>
                    <a:lnTo>
                      <a:pt x="4" y="9"/>
                    </a:lnTo>
                    <a:lnTo>
                      <a:pt x="0" y="6"/>
                    </a:lnTo>
                    <a:lnTo>
                      <a:pt x="21" y="0"/>
                    </a:lnTo>
                    <a:lnTo>
                      <a:pt x="21" y="2"/>
                    </a:lnTo>
                    <a:close/>
                  </a:path>
                </a:pathLst>
              </a:custGeom>
              <a:solidFill>
                <a:srgbClr val="005329"/>
              </a:solidFill>
              <a:ln w="9525">
                <a:noFill/>
                <a:round/>
                <a:headEnd/>
                <a:tailEnd/>
              </a:ln>
            </p:spPr>
            <p:txBody>
              <a:bodyPr>
                <a:prstTxWarp prst="textNoShape">
                  <a:avLst/>
                </a:prstTxWarp>
              </a:bodyPr>
              <a:lstStyle/>
              <a:p>
                <a:endParaRPr lang="en-US"/>
              </a:p>
            </p:txBody>
          </p:sp>
          <p:sp>
            <p:nvSpPr>
              <p:cNvPr id="72778" name="Freeform 852"/>
              <p:cNvSpPr>
                <a:spLocks/>
              </p:cNvSpPr>
              <p:nvPr/>
            </p:nvSpPr>
            <p:spPr bwMode="auto">
              <a:xfrm>
                <a:off x="4749" y="2272"/>
                <a:ext cx="4" cy="3"/>
              </a:xfrm>
              <a:custGeom>
                <a:avLst/>
                <a:gdLst>
                  <a:gd name="T0" fmla="*/ 21 w 21"/>
                  <a:gd name="T1" fmla="*/ 9 h 15"/>
                  <a:gd name="T2" fmla="*/ 0 w 21"/>
                  <a:gd name="T3" fmla="*/ 15 h 15"/>
                  <a:gd name="T4" fmla="*/ 0 w 21"/>
                  <a:gd name="T5" fmla="*/ 9 h 15"/>
                  <a:gd name="T6" fmla="*/ 17 w 21"/>
                  <a:gd name="T7" fmla="*/ 0 h 15"/>
                  <a:gd name="T8" fmla="*/ 21 w 21"/>
                  <a:gd name="T9" fmla="*/ 9 h 15"/>
                  <a:gd name="T10" fmla="*/ 0 60000 65536"/>
                  <a:gd name="T11" fmla="*/ 0 60000 65536"/>
                  <a:gd name="T12" fmla="*/ 0 60000 65536"/>
                  <a:gd name="T13" fmla="*/ 0 60000 65536"/>
                  <a:gd name="T14" fmla="*/ 0 60000 65536"/>
                  <a:gd name="T15" fmla="*/ 0 w 21"/>
                  <a:gd name="T16" fmla="*/ 0 h 15"/>
                  <a:gd name="T17" fmla="*/ 21 w 21"/>
                  <a:gd name="T18" fmla="*/ 15 h 15"/>
                </a:gdLst>
                <a:ahLst/>
                <a:cxnLst>
                  <a:cxn ang="T10">
                    <a:pos x="T0" y="T1"/>
                  </a:cxn>
                  <a:cxn ang="T11">
                    <a:pos x="T2" y="T3"/>
                  </a:cxn>
                  <a:cxn ang="T12">
                    <a:pos x="T4" y="T5"/>
                  </a:cxn>
                  <a:cxn ang="T13">
                    <a:pos x="T6" y="T7"/>
                  </a:cxn>
                  <a:cxn ang="T14">
                    <a:pos x="T8" y="T9"/>
                  </a:cxn>
                </a:cxnLst>
                <a:rect l="T15" t="T16" r="T17" b="T18"/>
                <a:pathLst>
                  <a:path w="21" h="15">
                    <a:moveTo>
                      <a:pt x="21" y="9"/>
                    </a:moveTo>
                    <a:lnTo>
                      <a:pt x="0" y="15"/>
                    </a:lnTo>
                    <a:lnTo>
                      <a:pt x="0" y="9"/>
                    </a:lnTo>
                    <a:lnTo>
                      <a:pt x="17" y="0"/>
                    </a:lnTo>
                    <a:lnTo>
                      <a:pt x="21" y="9"/>
                    </a:lnTo>
                    <a:close/>
                  </a:path>
                </a:pathLst>
              </a:custGeom>
              <a:solidFill>
                <a:srgbClr val="005329"/>
              </a:solidFill>
              <a:ln w="9525">
                <a:noFill/>
                <a:round/>
                <a:headEnd/>
                <a:tailEnd/>
              </a:ln>
            </p:spPr>
            <p:txBody>
              <a:bodyPr>
                <a:prstTxWarp prst="textNoShape">
                  <a:avLst/>
                </a:prstTxWarp>
              </a:bodyPr>
              <a:lstStyle/>
              <a:p>
                <a:endParaRPr lang="en-US"/>
              </a:p>
            </p:txBody>
          </p:sp>
          <p:sp>
            <p:nvSpPr>
              <p:cNvPr id="72779" name="Freeform 853"/>
              <p:cNvSpPr>
                <a:spLocks/>
              </p:cNvSpPr>
              <p:nvPr/>
            </p:nvSpPr>
            <p:spPr bwMode="auto">
              <a:xfrm>
                <a:off x="4748" y="2270"/>
                <a:ext cx="4" cy="4"/>
              </a:xfrm>
              <a:custGeom>
                <a:avLst/>
                <a:gdLst>
                  <a:gd name="T0" fmla="*/ 22 w 22"/>
                  <a:gd name="T1" fmla="*/ 8 h 17"/>
                  <a:gd name="T2" fmla="*/ 5 w 22"/>
                  <a:gd name="T3" fmla="*/ 17 h 17"/>
                  <a:gd name="T4" fmla="*/ 0 w 22"/>
                  <a:gd name="T5" fmla="*/ 6 h 17"/>
                  <a:gd name="T6" fmla="*/ 17 w 22"/>
                  <a:gd name="T7" fmla="*/ 0 h 17"/>
                  <a:gd name="T8" fmla="*/ 22 w 22"/>
                  <a:gd name="T9" fmla="*/ 8 h 17"/>
                  <a:gd name="T10" fmla="*/ 0 60000 65536"/>
                  <a:gd name="T11" fmla="*/ 0 60000 65536"/>
                  <a:gd name="T12" fmla="*/ 0 60000 65536"/>
                  <a:gd name="T13" fmla="*/ 0 60000 65536"/>
                  <a:gd name="T14" fmla="*/ 0 60000 65536"/>
                  <a:gd name="T15" fmla="*/ 0 w 22"/>
                  <a:gd name="T16" fmla="*/ 0 h 17"/>
                  <a:gd name="T17" fmla="*/ 22 w 22"/>
                  <a:gd name="T18" fmla="*/ 17 h 17"/>
                </a:gdLst>
                <a:ahLst/>
                <a:cxnLst>
                  <a:cxn ang="T10">
                    <a:pos x="T0" y="T1"/>
                  </a:cxn>
                  <a:cxn ang="T11">
                    <a:pos x="T2" y="T3"/>
                  </a:cxn>
                  <a:cxn ang="T12">
                    <a:pos x="T4" y="T5"/>
                  </a:cxn>
                  <a:cxn ang="T13">
                    <a:pos x="T6" y="T7"/>
                  </a:cxn>
                  <a:cxn ang="T14">
                    <a:pos x="T8" y="T9"/>
                  </a:cxn>
                </a:cxnLst>
                <a:rect l="T15" t="T16" r="T17" b="T18"/>
                <a:pathLst>
                  <a:path w="22" h="17">
                    <a:moveTo>
                      <a:pt x="22" y="8"/>
                    </a:moveTo>
                    <a:lnTo>
                      <a:pt x="5" y="17"/>
                    </a:lnTo>
                    <a:lnTo>
                      <a:pt x="0" y="6"/>
                    </a:lnTo>
                    <a:lnTo>
                      <a:pt x="17" y="0"/>
                    </a:lnTo>
                    <a:lnTo>
                      <a:pt x="22" y="8"/>
                    </a:lnTo>
                    <a:close/>
                  </a:path>
                </a:pathLst>
              </a:custGeom>
              <a:solidFill>
                <a:srgbClr val="005329"/>
              </a:solidFill>
              <a:ln w="9525">
                <a:noFill/>
                <a:round/>
                <a:headEnd/>
                <a:tailEnd/>
              </a:ln>
            </p:spPr>
            <p:txBody>
              <a:bodyPr>
                <a:prstTxWarp prst="textNoShape">
                  <a:avLst/>
                </a:prstTxWarp>
              </a:bodyPr>
              <a:lstStyle/>
              <a:p>
                <a:endParaRPr lang="en-US"/>
              </a:p>
            </p:txBody>
          </p:sp>
          <p:sp>
            <p:nvSpPr>
              <p:cNvPr id="72780" name="Freeform 854"/>
              <p:cNvSpPr>
                <a:spLocks/>
              </p:cNvSpPr>
              <p:nvPr/>
            </p:nvSpPr>
            <p:spPr bwMode="auto">
              <a:xfrm>
                <a:off x="4747" y="2267"/>
                <a:ext cx="4" cy="5"/>
              </a:xfrm>
              <a:custGeom>
                <a:avLst/>
                <a:gdLst>
                  <a:gd name="T0" fmla="*/ 23 w 23"/>
                  <a:gd name="T1" fmla="*/ 18 h 24"/>
                  <a:gd name="T2" fmla="*/ 6 w 23"/>
                  <a:gd name="T3" fmla="*/ 24 h 24"/>
                  <a:gd name="T4" fmla="*/ 0 w 23"/>
                  <a:gd name="T5" fmla="*/ 9 h 24"/>
                  <a:gd name="T6" fmla="*/ 17 w 23"/>
                  <a:gd name="T7" fmla="*/ 0 h 24"/>
                  <a:gd name="T8" fmla="*/ 17 w 23"/>
                  <a:gd name="T9" fmla="*/ 3 h 24"/>
                  <a:gd name="T10" fmla="*/ 23 w 23"/>
                  <a:gd name="T11" fmla="*/ 18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23" y="18"/>
                    </a:moveTo>
                    <a:lnTo>
                      <a:pt x="6" y="24"/>
                    </a:lnTo>
                    <a:lnTo>
                      <a:pt x="0" y="9"/>
                    </a:lnTo>
                    <a:lnTo>
                      <a:pt x="17" y="0"/>
                    </a:lnTo>
                    <a:lnTo>
                      <a:pt x="17" y="3"/>
                    </a:lnTo>
                    <a:lnTo>
                      <a:pt x="23" y="18"/>
                    </a:lnTo>
                    <a:close/>
                  </a:path>
                </a:pathLst>
              </a:custGeom>
              <a:solidFill>
                <a:srgbClr val="005329"/>
              </a:solidFill>
              <a:ln w="9525">
                <a:noFill/>
                <a:round/>
                <a:headEnd/>
                <a:tailEnd/>
              </a:ln>
            </p:spPr>
            <p:txBody>
              <a:bodyPr>
                <a:prstTxWarp prst="textNoShape">
                  <a:avLst/>
                </a:prstTxWarp>
              </a:bodyPr>
              <a:lstStyle/>
              <a:p>
                <a:endParaRPr lang="en-US"/>
              </a:p>
            </p:txBody>
          </p:sp>
          <p:sp>
            <p:nvSpPr>
              <p:cNvPr id="72781" name="Freeform 855"/>
              <p:cNvSpPr>
                <a:spLocks/>
              </p:cNvSpPr>
              <p:nvPr/>
            </p:nvSpPr>
            <p:spPr bwMode="auto">
              <a:xfrm>
                <a:off x="4745" y="2263"/>
                <a:ext cx="5" cy="6"/>
              </a:xfrm>
              <a:custGeom>
                <a:avLst/>
                <a:gdLst>
                  <a:gd name="T0" fmla="*/ 26 w 26"/>
                  <a:gd name="T1" fmla="*/ 17 h 26"/>
                  <a:gd name="T2" fmla="*/ 9 w 26"/>
                  <a:gd name="T3" fmla="*/ 26 h 26"/>
                  <a:gd name="T4" fmla="*/ 0 w 26"/>
                  <a:gd name="T5" fmla="*/ 9 h 26"/>
                  <a:gd name="T6" fmla="*/ 18 w 26"/>
                  <a:gd name="T7" fmla="*/ 0 h 26"/>
                  <a:gd name="T8" fmla="*/ 26 w 26"/>
                  <a:gd name="T9" fmla="*/ 17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6" y="17"/>
                    </a:moveTo>
                    <a:lnTo>
                      <a:pt x="9" y="26"/>
                    </a:lnTo>
                    <a:lnTo>
                      <a:pt x="0" y="9"/>
                    </a:lnTo>
                    <a:lnTo>
                      <a:pt x="18" y="0"/>
                    </a:lnTo>
                    <a:lnTo>
                      <a:pt x="26"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782" name="Freeform 856"/>
              <p:cNvSpPr>
                <a:spLocks/>
              </p:cNvSpPr>
              <p:nvPr/>
            </p:nvSpPr>
            <p:spPr bwMode="auto">
              <a:xfrm>
                <a:off x="4743" y="2259"/>
                <a:ext cx="5" cy="6"/>
              </a:xfrm>
              <a:custGeom>
                <a:avLst/>
                <a:gdLst>
                  <a:gd name="T0" fmla="*/ 26 w 26"/>
                  <a:gd name="T1" fmla="*/ 23 h 32"/>
                  <a:gd name="T2" fmla="*/ 8 w 26"/>
                  <a:gd name="T3" fmla="*/ 32 h 32"/>
                  <a:gd name="T4" fmla="*/ 0 w 26"/>
                  <a:gd name="T5" fmla="*/ 9 h 32"/>
                  <a:gd name="T6" fmla="*/ 17 w 26"/>
                  <a:gd name="T7" fmla="*/ 0 h 32"/>
                  <a:gd name="T8" fmla="*/ 26 w 26"/>
                  <a:gd name="T9" fmla="*/ 23 h 32"/>
                  <a:gd name="T10" fmla="*/ 0 60000 65536"/>
                  <a:gd name="T11" fmla="*/ 0 60000 65536"/>
                  <a:gd name="T12" fmla="*/ 0 60000 65536"/>
                  <a:gd name="T13" fmla="*/ 0 60000 65536"/>
                  <a:gd name="T14" fmla="*/ 0 60000 65536"/>
                  <a:gd name="T15" fmla="*/ 0 w 26"/>
                  <a:gd name="T16" fmla="*/ 0 h 32"/>
                  <a:gd name="T17" fmla="*/ 26 w 26"/>
                  <a:gd name="T18" fmla="*/ 32 h 32"/>
                </a:gdLst>
                <a:ahLst/>
                <a:cxnLst>
                  <a:cxn ang="T10">
                    <a:pos x="T0" y="T1"/>
                  </a:cxn>
                  <a:cxn ang="T11">
                    <a:pos x="T2" y="T3"/>
                  </a:cxn>
                  <a:cxn ang="T12">
                    <a:pos x="T4" y="T5"/>
                  </a:cxn>
                  <a:cxn ang="T13">
                    <a:pos x="T6" y="T7"/>
                  </a:cxn>
                  <a:cxn ang="T14">
                    <a:pos x="T8" y="T9"/>
                  </a:cxn>
                </a:cxnLst>
                <a:rect l="T15" t="T16" r="T17" b="T18"/>
                <a:pathLst>
                  <a:path w="26" h="32">
                    <a:moveTo>
                      <a:pt x="26" y="23"/>
                    </a:moveTo>
                    <a:lnTo>
                      <a:pt x="8" y="32"/>
                    </a:lnTo>
                    <a:lnTo>
                      <a:pt x="0" y="9"/>
                    </a:lnTo>
                    <a:lnTo>
                      <a:pt x="17" y="0"/>
                    </a:lnTo>
                    <a:lnTo>
                      <a:pt x="26"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783" name="Freeform 857"/>
              <p:cNvSpPr>
                <a:spLocks/>
              </p:cNvSpPr>
              <p:nvPr/>
            </p:nvSpPr>
            <p:spPr bwMode="auto">
              <a:xfrm>
                <a:off x="4741" y="2254"/>
                <a:ext cx="6" cy="7"/>
              </a:xfrm>
              <a:custGeom>
                <a:avLst/>
                <a:gdLst>
                  <a:gd name="T0" fmla="*/ 29 w 29"/>
                  <a:gd name="T1" fmla="*/ 23 h 32"/>
                  <a:gd name="T2" fmla="*/ 12 w 29"/>
                  <a:gd name="T3" fmla="*/ 32 h 32"/>
                  <a:gd name="T4" fmla="*/ 0 w 29"/>
                  <a:gd name="T5" fmla="*/ 8 h 32"/>
                  <a:gd name="T6" fmla="*/ 18 w 29"/>
                  <a:gd name="T7" fmla="*/ 0 h 32"/>
                  <a:gd name="T8" fmla="*/ 29 w 29"/>
                  <a:gd name="T9" fmla="*/ 23 h 32"/>
                  <a:gd name="T10" fmla="*/ 0 60000 65536"/>
                  <a:gd name="T11" fmla="*/ 0 60000 65536"/>
                  <a:gd name="T12" fmla="*/ 0 60000 65536"/>
                  <a:gd name="T13" fmla="*/ 0 60000 65536"/>
                  <a:gd name="T14" fmla="*/ 0 60000 65536"/>
                  <a:gd name="T15" fmla="*/ 0 w 29"/>
                  <a:gd name="T16" fmla="*/ 0 h 32"/>
                  <a:gd name="T17" fmla="*/ 29 w 29"/>
                  <a:gd name="T18" fmla="*/ 32 h 32"/>
                </a:gdLst>
                <a:ahLst/>
                <a:cxnLst>
                  <a:cxn ang="T10">
                    <a:pos x="T0" y="T1"/>
                  </a:cxn>
                  <a:cxn ang="T11">
                    <a:pos x="T2" y="T3"/>
                  </a:cxn>
                  <a:cxn ang="T12">
                    <a:pos x="T4" y="T5"/>
                  </a:cxn>
                  <a:cxn ang="T13">
                    <a:pos x="T6" y="T7"/>
                  </a:cxn>
                  <a:cxn ang="T14">
                    <a:pos x="T8" y="T9"/>
                  </a:cxn>
                </a:cxnLst>
                <a:rect l="T15" t="T16" r="T17" b="T18"/>
                <a:pathLst>
                  <a:path w="29" h="32">
                    <a:moveTo>
                      <a:pt x="29" y="23"/>
                    </a:moveTo>
                    <a:lnTo>
                      <a:pt x="12" y="32"/>
                    </a:lnTo>
                    <a:lnTo>
                      <a:pt x="0" y="8"/>
                    </a:lnTo>
                    <a:lnTo>
                      <a:pt x="18" y="0"/>
                    </a:lnTo>
                    <a:lnTo>
                      <a:pt x="29"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784" name="Freeform 858"/>
              <p:cNvSpPr>
                <a:spLocks/>
              </p:cNvSpPr>
              <p:nvPr/>
            </p:nvSpPr>
            <p:spPr bwMode="auto">
              <a:xfrm>
                <a:off x="4738" y="2248"/>
                <a:ext cx="6" cy="8"/>
              </a:xfrm>
              <a:custGeom>
                <a:avLst/>
                <a:gdLst>
                  <a:gd name="T0" fmla="*/ 30 w 30"/>
                  <a:gd name="T1" fmla="*/ 29 h 37"/>
                  <a:gd name="T2" fmla="*/ 12 w 30"/>
                  <a:gd name="T3" fmla="*/ 37 h 37"/>
                  <a:gd name="T4" fmla="*/ 0 w 30"/>
                  <a:gd name="T5" fmla="*/ 9 h 37"/>
                  <a:gd name="T6" fmla="*/ 18 w 30"/>
                  <a:gd name="T7" fmla="*/ 0 h 37"/>
                  <a:gd name="T8" fmla="*/ 30 w 30"/>
                  <a:gd name="T9" fmla="*/ 29 h 37"/>
                  <a:gd name="T10" fmla="*/ 0 60000 65536"/>
                  <a:gd name="T11" fmla="*/ 0 60000 65536"/>
                  <a:gd name="T12" fmla="*/ 0 60000 65536"/>
                  <a:gd name="T13" fmla="*/ 0 60000 65536"/>
                  <a:gd name="T14" fmla="*/ 0 60000 65536"/>
                  <a:gd name="T15" fmla="*/ 0 w 30"/>
                  <a:gd name="T16" fmla="*/ 0 h 37"/>
                  <a:gd name="T17" fmla="*/ 30 w 30"/>
                  <a:gd name="T18" fmla="*/ 37 h 37"/>
                </a:gdLst>
                <a:ahLst/>
                <a:cxnLst>
                  <a:cxn ang="T10">
                    <a:pos x="T0" y="T1"/>
                  </a:cxn>
                  <a:cxn ang="T11">
                    <a:pos x="T2" y="T3"/>
                  </a:cxn>
                  <a:cxn ang="T12">
                    <a:pos x="T4" y="T5"/>
                  </a:cxn>
                  <a:cxn ang="T13">
                    <a:pos x="T6" y="T7"/>
                  </a:cxn>
                  <a:cxn ang="T14">
                    <a:pos x="T8" y="T9"/>
                  </a:cxn>
                </a:cxnLst>
                <a:rect l="T15" t="T16" r="T17" b="T18"/>
                <a:pathLst>
                  <a:path w="30" h="37">
                    <a:moveTo>
                      <a:pt x="30" y="29"/>
                    </a:moveTo>
                    <a:lnTo>
                      <a:pt x="12" y="37"/>
                    </a:lnTo>
                    <a:lnTo>
                      <a:pt x="0" y="9"/>
                    </a:lnTo>
                    <a:lnTo>
                      <a:pt x="18" y="0"/>
                    </a:lnTo>
                    <a:lnTo>
                      <a:pt x="30" y="29"/>
                    </a:lnTo>
                    <a:close/>
                  </a:path>
                </a:pathLst>
              </a:custGeom>
              <a:solidFill>
                <a:srgbClr val="005329"/>
              </a:solidFill>
              <a:ln w="9525">
                <a:noFill/>
                <a:round/>
                <a:headEnd/>
                <a:tailEnd/>
              </a:ln>
            </p:spPr>
            <p:txBody>
              <a:bodyPr>
                <a:prstTxWarp prst="textNoShape">
                  <a:avLst/>
                </a:prstTxWarp>
              </a:bodyPr>
              <a:lstStyle/>
              <a:p>
                <a:endParaRPr lang="en-US"/>
              </a:p>
            </p:txBody>
          </p:sp>
          <p:sp>
            <p:nvSpPr>
              <p:cNvPr id="72785" name="Freeform 859"/>
              <p:cNvSpPr>
                <a:spLocks/>
              </p:cNvSpPr>
              <p:nvPr/>
            </p:nvSpPr>
            <p:spPr bwMode="auto">
              <a:xfrm>
                <a:off x="4736" y="2243"/>
                <a:ext cx="6" cy="7"/>
              </a:xfrm>
              <a:custGeom>
                <a:avLst/>
                <a:gdLst>
                  <a:gd name="T0" fmla="*/ 31 w 31"/>
                  <a:gd name="T1" fmla="*/ 28 h 37"/>
                  <a:gd name="T2" fmla="*/ 13 w 31"/>
                  <a:gd name="T3" fmla="*/ 37 h 37"/>
                  <a:gd name="T4" fmla="*/ 0 w 31"/>
                  <a:gd name="T5" fmla="*/ 7 h 37"/>
                  <a:gd name="T6" fmla="*/ 17 w 31"/>
                  <a:gd name="T7" fmla="*/ 0 h 37"/>
                  <a:gd name="T8" fmla="*/ 31 w 31"/>
                  <a:gd name="T9" fmla="*/ 28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31" y="28"/>
                    </a:moveTo>
                    <a:lnTo>
                      <a:pt x="13" y="37"/>
                    </a:lnTo>
                    <a:lnTo>
                      <a:pt x="0" y="7"/>
                    </a:lnTo>
                    <a:lnTo>
                      <a:pt x="17" y="0"/>
                    </a:lnTo>
                    <a:lnTo>
                      <a:pt x="31" y="28"/>
                    </a:lnTo>
                    <a:close/>
                  </a:path>
                </a:pathLst>
              </a:custGeom>
              <a:solidFill>
                <a:srgbClr val="005329"/>
              </a:solidFill>
              <a:ln w="9525">
                <a:noFill/>
                <a:round/>
                <a:headEnd/>
                <a:tailEnd/>
              </a:ln>
            </p:spPr>
            <p:txBody>
              <a:bodyPr>
                <a:prstTxWarp prst="textNoShape">
                  <a:avLst/>
                </a:prstTxWarp>
              </a:bodyPr>
              <a:lstStyle/>
              <a:p>
                <a:endParaRPr lang="en-US"/>
              </a:p>
            </p:txBody>
          </p:sp>
          <p:sp>
            <p:nvSpPr>
              <p:cNvPr id="72786" name="Freeform 860"/>
              <p:cNvSpPr>
                <a:spLocks/>
              </p:cNvSpPr>
              <p:nvPr/>
            </p:nvSpPr>
            <p:spPr bwMode="auto">
              <a:xfrm>
                <a:off x="4733" y="2236"/>
                <a:ext cx="6" cy="8"/>
              </a:xfrm>
              <a:custGeom>
                <a:avLst/>
                <a:gdLst>
                  <a:gd name="T0" fmla="*/ 32 w 32"/>
                  <a:gd name="T1" fmla="*/ 32 h 39"/>
                  <a:gd name="T2" fmla="*/ 15 w 32"/>
                  <a:gd name="T3" fmla="*/ 39 h 39"/>
                  <a:gd name="T4" fmla="*/ 0 w 32"/>
                  <a:gd name="T5" fmla="*/ 5 h 39"/>
                  <a:gd name="T6" fmla="*/ 17 w 32"/>
                  <a:gd name="T7" fmla="*/ 0 h 39"/>
                  <a:gd name="T8" fmla="*/ 32 w 32"/>
                  <a:gd name="T9" fmla="*/ 32 h 39"/>
                  <a:gd name="T10" fmla="*/ 0 60000 65536"/>
                  <a:gd name="T11" fmla="*/ 0 60000 65536"/>
                  <a:gd name="T12" fmla="*/ 0 60000 65536"/>
                  <a:gd name="T13" fmla="*/ 0 60000 65536"/>
                  <a:gd name="T14" fmla="*/ 0 60000 65536"/>
                  <a:gd name="T15" fmla="*/ 0 w 32"/>
                  <a:gd name="T16" fmla="*/ 0 h 39"/>
                  <a:gd name="T17" fmla="*/ 32 w 32"/>
                  <a:gd name="T18" fmla="*/ 39 h 39"/>
                </a:gdLst>
                <a:ahLst/>
                <a:cxnLst>
                  <a:cxn ang="T10">
                    <a:pos x="T0" y="T1"/>
                  </a:cxn>
                  <a:cxn ang="T11">
                    <a:pos x="T2" y="T3"/>
                  </a:cxn>
                  <a:cxn ang="T12">
                    <a:pos x="T4" y="T5"/>
                  </a:cxn>
                  <a:cxn ang="T13">
                    <a:pos x="T6" y="T7"/>
                  </a:cxn>
                  <a:cxn ang="T14">
                    <a:pos x="T8" y="T9"/>
                  </a:cxn>
                </a:cxnLst>
                <a:rect l="T15" t="T16" r="T17" b="T18"/>
                <a:pathLst>
                  <a:path w="32" h="39">
                    <a:moveTo>
                      <a:pt x="32" y="32"/>
                    </a:moveTo>
                    <a:lnTo>
                      <a:pt x="15" y="39"/>
                    </a:lnTo>
                    <a:lnTo>
                      <a:pt x="0" y="5"/>
                    </a:lnTo>
                    <a:lnTo>
                      <a:pt x="17" y="0"/>
                    </a:lnTo>
                    <a:lnTo>
                      <a:pt x="32" y="32"/>
                    </a:lnTo>
                    <a:close/>
                  </a:path>
                </a:pathLst>
              </a:custGeom>
              <a:solidFill>
                <a:srgbClr val="005329"/>
              </a:solidFill>
              <a:ln w="9525">
                <a:noFill/>
                <a:round/>
                <a:headEnd/>
                <a:tailEnd/>
              </a:ln>
            </p:spPr>
            <p:txBody>
              <a:bodyPr>
                <a:prstTxWarp prst="textNoShape">
                  <a:avLst/>
                </a:prstTxWarp>
              </a:bodyPr>
              <a:lstStyle/>
              <a:p>
                <a:endParaRPr lang="en-US"/>
              </a:p>
            </p:txBody>
          </p:sp>
          <p:sp>
            <p:nvSpPr>
              <p:cNvPr id="72787" name="Freeform 861"/>
              <p:cNvSpPr>
                <a:spLocks/>
              </p:cNvSpPr>
              <p:nvPr/>
            </p:nvSpPr>
            <p:spPr bwMode="auto">
              <a:xfrm>
                <a:off x="4730" y="2229"/>
                <a:ext cx="6" cy="8"/>
              </a:xfrm>
              <a:custGeom>
                <a:avLst/>
                <a:gdLst>
                  <a:gd name="T0" fmla="*/ 32 w 32"/>
                  <a:gd name="T1" fmla="*/ 35 h 40"/>
                  <a:gd name="T2" fmla="*/ 15 w 32"/>
                  <a:gd name="T3" fmla="*/ 40 h 40"/>
                  <a:gd name="T4" fmla="*/ 0 w 32"/>
                  <a:gd name="T5" fmla="*/ 9 h 40"/>
                  <a:gd name="T6" fmla="*/ 17 w 32"/>
                  <a:gd name="T7" fmla="*/ 0 h 40"/>
                  <a:gd name="T8" fmla="*/ 32 w 32"/>
                  <a:gd name="T9" fmla="*/ 35 h 40"/>
                  <a:gd name="T10" fmla="*/ 0 60000 65536"/>
                  <a:gd name="T11" fmla="*/ 0 60000 65536"/>
                  <a:gd name="T12" fmla="*/ 0 60000 65536"/>
                  <a:gd name="T13" fmla="*/ 0 60000 65536"/>
                  <a:gd name="T14" fmla="*/ 0 60000 65536"/>
                  <a:gd name="T15" fmla="*/ 0 w 32"/>
                  <a:gd name="T16" fmla="*/ 0 h 40"/>
                  <a:gd name="T17" fmla="*/ 32 w 32"/>
                  <a:gd name="T18" fmla="*/ 40 h 40"/>
                </a:gdLst>
                <a:ahLst/>
                <a:cxnLst>
                  <a:cxn ang="T10">
                    <a:pos x="T0" y="T1"/>
                  </a:cxn>
                  <a:cxn ang="T11">
                    <a:pos x="T2" y="T3"/>
                  </a:cxn>
                  <a:cxn ang="T12">
                    <a:pos x="T4" y="T5"/>
                  </a:cxn>
                  <a:cxn ang="T13">
                    <a:pos x="T6" y="T7"/>
                  </a:cxn>
                  <a:cxn ang="T14">
                    <a:pos x="T8" y="T9"/>
                  </a:cxn>
                </a:cxnLst>
                <a:rect l="T15" t="T16" r="T17" b="T18"/>
                <a:pathLst>
                  <a:path w="32" h="40">
                    <a:moveTo>
                      <a:pt x="32" y="35"/>
                    </a:moveTo>
                    <a:lnTo>
                      <a:pt x="15" y="40"/>
                    </a:lnTo>
                    <a:lnTo>
                      <a:pt x="0" y="9"/>
                    </a:lnTo>
                    <a:lnTo>
                      <a:pt x="17" y="0"/>
                    </a:lnTo>
                    <a:lnTo>
                      <a:pt x="32"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788" name="Freeform 862"/>
              <p:cNvSpPr>
                <a:spLocks/>
              </p:cNvSpPr>
              <p:nvPr/>
            </p:nvSpPr>
            <p:spPr bwMode="auto">
              <a:xfrm>
                <a:off x="4726" y="2222"/>
                <a:ext cx="7" cy="9"/>
              </a:xfrm>
              <a:custGeom>
                <a:avLst/>
                <a:gdLst>
                  <a:gd name="T0" fmla="*/ 34 w 34"/>
                  <a:gd name="T1" fmla="*/ 38 h 47"/>
                  <a:gd name="T2" fmla="*/ 17 w 34"/>
                  <a:gd name="T3" fmla="*/ 47 h 47"/>
                  <a:gd name="T4" fmla="*/ 0 w 34"/>
                  <a:gd name="T5" fmla="*/ 9 h 47"/>
                  <a:gd name="T6" fmla="*/ 17 w 34"/>
                  <a:gd name="T7" fmla="*/ 0 h 47"/>
                  <a:gd name="T8" fmla="*/ 34 w 34"/>
                  <a:gd name="T9" fmla="*/ 38 h 47"/>
                  <a:gd name="T10" fmla="*/ 0 60000 65536"/>
                  <a:gd name="T11" fmla="*/ 0 60000 65536"/>
                  <a:gd name="T12" fmla="*/ 0 60000 65536"/>
                  <a:gd name="T13" fmla="*/ 0 60000 65536"/>
                  <a:gd name="T14" fmla="*/ 0 60000 65536"/>
                  <a:gd name="T15" fmla="*/ 0 w 34"/>
                  <a:gd name="T16" fmla="*/ 0 h 47"/>
                  <a:gd name="T17" fmla="*/ 34 w 34"/>
                  <a:gd name="T18" fmla="*/ 47 h 47"/>
                </a:gdLst>
                <a:ahLst/>
                <a:cxnLst>
                  <a:cxn ang="T10">
                    <a:pos x="T0" y="T1"/>
                  </a:cxn>
                  <a:cxn ang="T11">
                    <a:pos x="T2" y="T3"/>
                  </a:cxn>
                  <a:cxn ang="T12">
                    <a:pos x="T4" y="T5"/>
                  </a:cxn>
                  <a:cxn ang="T13">
                    <a:pos x="T6" y="T7"/>
                  </a:cxn>
                  <a:cxn ang="T14">
                    <a:pos x="T8" y="T9"/>
                  </a:cxn>
                </a:cxnLst>
                <a:rect l="T15" t="T16" r="T17" b="T18"/>
                <a:pathLst>
                  <a:path w="34" h="47">
                    <a:moveTo>
                      <a:pt x="34" y="38"/>
                    </a:moveTo>
                    <a:lnTo>
                      <a:pt x="17" y="47"/>
                    </a:lnTo>
                    <a:lnTo>
                      <a:pt x="0" y="9"/>
                    </a:lnTo>
                    <a:lnTo>
                      <a:pt x="17" y="0"/>
                    </a:lnTo>
                    <a:lnTo>
                      <a:pt x="34"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789" name="Freeform 863"/>
              <p:cNvSpPr>
                <a:spLocks/>
              </p:cNvSpPr>
              <p:nvPr/>
            </p:nvSpPr>
            <p:spPr bwMode="auto">
              <a:xfrm>
                <a:off x="4719" y="2207"/>
                <a:ext cx="11" cy="17"/>
              </a:xfrm>
              <a:custGeom>
                <a:avLst/>
                <a:gdLst>
                  <a:gd name="T0" fmla="*/ 54 w 54"/>
                  <a:gd name="T1" fmla="*/ 75 h 84"/>
                  <a:gd name="T2" fmla="*/ 37 w 54"/>
                  <a:gd name="T3" fmla="*/ 84 h 84"/>
                  <a:gd name="T4" fmla="*/ 0 w 54"/>
                  <a:gd name="T5" fmla="*/ 9 h 84"/>
                  <a:gd name="T6" fmla="*/ 17 w 54"/>
                  <a:gd name="T7" fmla="*/ 0 h 84"/>
                  <a:gd name="T8" fmla="*/ 54 w 54"/>
                  <a:gd name="T9" fmla="*/ 75 h 84"/>
                  <a:gd name="T10" fmla="*/ 0 60000 65536"/>
                  <a:gd name="T11" fmla="*/ 0 60000 65536"/>
                  <a:gd name="T12" fmla="*/ 0 60000 65536"/>
                  <a:gd name="T13" fmla="*/ 0 60000 65536"/>
                  <a:gd name="T14" fmla="*/ 0 60000 65536"/>
                  <a:gd name="T15" fmla="*/ 0 w 54"/>
                  <a:gd name="T16" fmla="*/ 0 h 84"/>
                  <a:gd name="T17" fmla="*/ 54 w 54"/>
                  <a:gd name="T18" fmla="*/ 84 h 84"/>
                </a:gdLst>
                <a:ahLst/>
                <a:cxnLst>
                  <a:cxn ang="T10">
                    <a:pos x="T0" y="T1"/>
                  </a:cxn>
                  <a:cxn ang="T11">
                    <a:pos x="T2" y="T3"/>
                  </a:cxn>
                  <a:cxn ang="T12">
                    <a:pos x="T4" y="T5"/>
                  </a:cxn>
                  <a:cxn ang="T13">
                    <a:pos x="T6" y="T7"/>
                  </a:cxn>
                  <a:cxn ang="T14">
                    <a:pos x="T8" y="T9"/>
                  </a:cxn>
                </a:cxnLst>
                <a:rect l="T15" t="T16" r="T17" b="T18"/>
                <a:pathLst>
                  <a:path w="54" h="84">
                    <a:moveTo>
                      <a:pt x="54" y="75"/>
                    </a:moveTo>
                    <a:lnTo>
                      <a:pt x="37" y="84"/>
                    </a:lnTo>
                    <a:lnTo>
                      <a:pt x="0" y="9"/>
                    </a:lnTo>
                    <a:lnTo>
                      <a:pt x="17" y="0"/>
                    </a:lnTo>
                    <a:lnTo>
                      <a:pt x="54" y="75"/>
                    </a:lnTo>
                    <a:close/>
                  </a:path>
                </a:pathLst>
              </a:custGeom>
              <a:solidFill>
                <a:srgbClr val="005329"/>
              </a:solidFill>
              <a:ln w="9525">
                <a:noFill/>
                <a:round/>
                <a:headEnd/>
                <a:tailEnd/>
              </a:ln>
            </p:spPr>
            <p:txBody>
              <a:bodyPr>
                <a:prstTxWarp prst="textNoShape">
                  <a:avLst/>
                </a:prstTxWarp>
              </a:bodyPr>
              <a:lstStyle/>
              <a:p>
                <a:endParaRPr lang="en-US"/>
              </a:p>
            </p:txBody>
          </p:sp>
          <p:sp>
            <p:nvSpPr>
              <p:cNvPr id="72790" name="Freeform 864"/>
              <p:cNvSpPr>
                <a:spLocks/>
              </p:cNvSpPr>
              <p:nvPr/>
            </p:nvSpPr>
            <p:spPr bwMode="auto">
              <a:xfrm>
                <a:off x="4711" y="2191"/>
                <a:ext cx="11" cy="18"/>
              </a:xfrm>
              <a:custGeom>
                <a:avLst/>
                <a:gdLst>
                  <a:gd name="T0" fmla="*/ 58 w 58"/>
                  <a:gd name="T1" fmla="*/ 80 h 89"/>
                  <a:gd name="T2" fmla="*/ 41 w 58"/>
                  <a:gd name="T3" fmla="*/ 89 h 89"/>
                  <a:gd name="T4" fmla="*/ 0 w 58"/>
                  <a:gd name="T5" fmla="*/ 11 h 89"/>
                  <a:gd name="T6" fmla="*/ 18 w 58"/>
                  <a:gd name="T7" fmla="*/ 0 h 89"/>
                  <a:gd name="T8" fmla="*/ 18 w 58"/>
                  <a:gd name="T9" fmla="*/ 3 h 89"/>
                  <a:gd name="T10" fmla="*/ 58 w 58"/>
                  <a:gd name="T11" fmla="*/ 80 h 89"/>
                  <a:gd name="T12" fmla="*/ 0 60000 65536"/>
                  <a:gd name="T13" fmla="*/ 0 60000 65536"/>
                  <a:gd name="T14" fmla="*/ 0 60000 65536"/>
                  <a:gd name="T15" fmla="*/ 0 60000 65536"/>
                  <a:gd name="T16" fmla="*/ 0 60000 65536"/>
                  <a:gd name="T17" fmla="*/ 0 60000 65536"/>
                  <a:gd name="T18" fmla="*/ 0 w 58"/>
                  <a:gd name="T19" fmla="*/ 0 h 89"/>
                  <a:gd name="T20" fmla="*/ 58 w 58"/>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58" h="89">
                    <a:moveTo>
                      <a:pt x="58" y="80"/>
                    </a:moveTo>
                    <a:lnTo>
                      <a:pt x="41" y="89"/>
                    </a:lnTo>
                    <a:lnTo>
                      <a:pt x="0" y="11"/>
                    </a:lnTo>
                    <a:lnTo>
                      <a:pt x="18" y="0"/>
                    </a:lnTo>
                    <a:lnTo>
                      <a:pt x="18" y="3"/>
                    </a:lnTo>
                    <a:lnTo>
                      <a:pt x="58" y="80"/>
                    </a:lnTo>
                    <a:close/>
                  </a:path>
                </a:pathLst>
              </a:custGeom>
              <a:solidFill>
                <a:srgbClr val="005329"/>
              </a:solidFill>
              <a:ln w="9525">
                <a:noFill/>
                <a:round/>
                <a:headEnd/>
                <a:tailEnd/>
              </a:ln>
            </p:spPr>
            <p:txBody>
              <a:bodyPr>
                <a:prstTxWarp prst="textNoShape">
                  <a:avLst/>
                </a:prstTxWarp>
              </a:bodyPr>
              <a:lstStyle/>
              <a:p>
                <a:endParaRPr lang="en-US"/>
              </a:p>
            </p:txBody>
          </p:sp>
          <p:sp>
            <p:nvSpPr>
              <p:cNvPr id="72791" name="Freeform 865"/>
              <p:cNvSpPr>
                <a:spLocks/>
              </p:cNvSpPr>
              <p:nvPr/>
            </p:nvSpPr>
            <p:spPr bwMode="auto">
              <a:xfrm>
                <a:off x="4702" y="2175"/>
                <a:ext cx="12" cy="18"/>
              </a:xfrm>
              <a:custGeom>
                <a:avLst/>
                <a:gdLst>
                  <a:gd name="T0" fmla="*/ 61 w 61"/>
                  <a:gd name="T1" fmla="*/ 77 h 88"/>
                  <a:gd name="T2" fmla="*/ 43 w 61"/>
                  <a:gd name="T3" fmla="*/ 88 h 88"/>
                  <a:gd name="T4" fmla="*/ 0 w 61"/>
                  <a:gd name="T5" fmla="*/ 8 h 88"/>
                  <a:gd name="T6" fmla="*/ 17 w 61"/>
                  <a:gd name="T7" fmla="*/ 0 h 88"/>
                  <a:gd name="T8" fmla="*/ 61 w 61"/>
                  <a:gd name="T9" fmla="*/ 77 h 88"/>
                  <a:gd name="T10" fmla="*/ 0 60000 65536"/>
                  <a:gd name="T11" fmla="*/ 0 60000 65536"/>
                  <a:gd name="T12" fmla="*/ 0 60000 65536"/>
                  <a:gd name="T13" fmla="*/ 0 60000 65536"/>
                  <a:gd name="T14" fmla="*/ 0 60000 65536"/>
                  <a:gd name="T15" fmla="*/ 0 w 61"/>
                  <a:gd name="T16" fmla="*/ 0 h 88"/>
                  <a:gd name="T17" fmla="*/ 61 w 61"/>
                  <a:gd name="T18" fmla="*/ 88 h 88"/>
                </a:gdLst>
                <a:ahLst/>
                <a:cxnLst>
                  <a:cxn ang="T10">
                    <a:pos x="T0" y="T1"/>
                  </a:cxn>
                  <a:cxn ang="T11">
                    <a:pos x="T2" y="T3"/>
                  </a:cxn>
                  <a:cxn ang="T12">
                    <a:pos x="T4" y="T5"/>
                  </a:cxn>
                  <a:cxn ang="T13">
                    <a:pos x="T6" y="T7"/>
                  </a:cxn>
                  <a:cxn ang="T14">
                    <a:pos x="T8" y="T9"/>
                  </a:cxn>
                </a:cxnLst>
                <a:rect l="T15" t="T16" r="T17" b="T18"/>
                <a:pathLst>
                  <a:path w="61" h="88">
                    <a:moveTo>
                      <a:pt x="61" y="77"/>
                    </a:moveTo>
                    <a:lnTo>
                      <a:pt x="43" y="88"/>
                    </a:lnTo>
                    <a:lnTo>
                      <a:pt x="0" y="8"/>
                    </a:lnTo>
                    <a:lnTo>
                      <a:pt x="17" y="0"/>
                    </a:lnTo>
                    <a:lnTo>
                      <a:pt x="61" y="77"/>
                    </a:lnTo>
                    <a:close/>
                  </a:path>
                </a:pathLst>
              </a:custGeom>
              <a:solidFill>
                <a:srgbClr val="005329"/>
              </a:solidFill>
              <a:ln w="9525">
                <a:noFill/>
                <a:round/>
                <a:headEnd/>
                <a:tailEnd/>
              </a:ln>
            </p:spPr>
            <p:txBody>
              <a:bodyPr>
                <a:prstTxWarp prst="textNoShape">
                  <a:avLst/>
                </a:prstTxWarp>
              </a:bodyPr>
              <a:lstStyle/>
              <a:p>
                <a:endParaRPr lang="en-US"/>
              </a:p>
            </p:txBody>
          </p:sp>
          <p:sp>
            <p:nvSpPr>
              <p:cNvPr id="72792" name="Freeform 866"/>
              <p:cNvSpPr>
                <a:spLocks/>
              </p:cNvSpPr>
              <p:nvPr/>
            </p:nvSpPr>
            <p:spPr bwMode="auto">
              <a:xfrm>
                <a:off x="4694" y="2159"/>
                <a:ext cx="12" cy="18"/>
              </a:xfrm>
              <a:custGeom>
                <a:avLst/>
                <a:gdLst>
                  <a:gd name="T0" fmla="*/ 60 w 60"/>
                  <a:gd name="T1" fmla="*/ 81 h 89"/>
                  <a:gd name="T2" fmla="*/ 43 w 60"/>
                  <a:gd name="T3" fmla="*/ 89 h 89"/>
                  <a:gd name="T4" fmla="*/ 0 w 60"/>
                  <a:gd name="T5" fmla="*/ 12 h 89"/>
                  <a:gd name="T6" fmla="*/ 17 w 60"/>
                  <a:gd name="T7" fmla="*/ 0 h 89"/>
                  <a:gd name="T8" fmla="*/ 17 w 60"/>
                  <a:gd name="T9" fmla="*/ 3 h 89"/>
                  <a:gd name="T10" fmla="*/ 60 w 60"/>
                  <a:gd name="T11" fmla="*/ 81 h 89"/>
                  <a:gd name="T12" fmla="*/ 0 60000 65536"/>
                  <a:gd name="T13" fmla="*/ 0 60000 65536"/>
                  <a:gd name="T14" fmla="*/ 0 60000 65536"/>
                  <a:gd name="T15" fmla="*/ 0 60000 65536"/>
                  <a:gd name="T16" fmla="*/ 0 60000 65536"/>
                  <a:gd name="T17" fmla="*/ 0 60000 65536"/>
                  <a:gd name="T18" fmla="*/ 0 w 60"/>
                  <a:gd name="T19" fmla="*/ 0 h 89"/>
                  <a:gd name="T20" fmla="*/ 60 w 60"/>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60" h="89">
                    <a:moveTo>
                      <a:pt x="60" y="81"/>
                    </a:moveTo>
                    <a:lnTo>
                      <a:pt x="43" y="89"/>
                    </a:lnTo>
                    <a:lnTo>
                      <a:pt x="0" y="12"/>
                    </a:lnTo>
                    <a:lnTo>
                      <a:pt x="17" y="0"/>
                    </a:lnTo>
                    <a:lnTo>
                      <a:pt x="17" y="3"/>
                    </a:lnTo>
                    <a:lnTo>
                      <a:pt x="60" y="81"/>
                    </a:lnTo>
                    <a:close/>
                  </a:path>
                </a:pathLst>
              </a:custGeom>
              <a:solidFill>
                <a:srgbClr val="005329"/>
              </a:solidFill>
              <a:ln w="9525">
                <a:noFill/>
                <a:round/>
                <a:headEnd/>
                <a:tailEnd/>
              </a:ln>
            </p:spPr>
            <p:txBody>
              <a:bodyPr>
                <a:prstTxWarp prst="textNoShape">
                  <a:avLst/>
                </a:prstTxWarp>
              </a:bodyPr>
              <a:lstStyle/>
              <a:p>
                <a:endParaRPr lang="en-US"/>
              </a:p>
            </p:txBody>
          </p:sp>
          <p:sp>
            <p:nvSpPr>
              <p:cNvPr id="72793" name="Freeform 867"/>
              <p:cNvSpPr>
                <a:spLocks/>
              </p:cNvSpPr>
              <p:nvPr/>
            </p:nvSpPr>
            <p:spPr bwMode="auto">
              <a:xfrm>
                <a:off x="4684" y="2144"/>
                <a:ext cx="13" cy="18"/>
              </a:xfrm>
              <a:custGeom>
                <a:avLst/>
                <a:gdLst>
                  <a:gd name="T0" fmla="*/ 64 w 64"/>
                  <a:gd name="T1" fmla="*/ 74 h 86"/>
                  <a:gd name="T2" fmla="*/ 47 w 64"/>
                  <a:gd name="T3" fmla="*/ 86 h 86"/>
                  <a:gd name="T4" fmla="*/ 0 w 64"/>
                  <a:gd name="T5" fmla="*/ 11 h 86"/>
                  <a:gd name="T6" fmla="*/ 18 w 64"/>
                  <a:gd name="T7" fmla="*/ 0 h 86"/>
                  <a:gd name="T8" fmla="*/ 18 w 64"/>
                  <a:gd name="T9" fmla="*/ 2 h 86"/>
                  <a:gd name="T10" fmla="*/ 64 w 64"/>
                  <a:gd name="T11" fmla="*/ 74 h 86"/>
                  <a:gd name="T12" fmla="*/ 0 60000 65536"/>
                  <a:gd name="T13" fmla="*/ 0 60000 65536"/>
                  <a:gd name="T14" fmla="*/ 0 60000 65536"/>
                  <a:gd name="T15" fmla="*/ 0 60000 65536"/>
                  <a:gd name="T16" fmla="*/ 0 60000 65536"/>
                  <a:gd name="T17" fmla="*/ 0 60000 65536"/>
                  <a:gd name="T18" fmla="*/ 0 w 64"/>
                  <a:gd name="T19" fmla="*/ 0 h 86"/>
                  <a:gd name="T20" fmla="*/ 64 w 64"/>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64" h="86">
                    <a:moveTo>
                      <a:pt x="64" y="74"/>
                    </a:moveTo>
                    <a:lnTo>
                      <a:pt x="47" y="86"/>
                    </a:lnTo>
                    <a:lnTo>
                      <a:pt x="0" y="11"/>
                    </a:lnTo>
                    <a:lnTo>
                      <a:pt x="18" y="0"/>
                    </a:lnTo>
                    <a:lnTo>
                      <a:pt x="18" y="2"/>
                    </a:lnTo>
                    <a:lnTo>
                      <a:pt x="64" y="74"/>
                    </a:lnTo>
                    <a:close/>
                  </a:path>
                </a:pathLst>
              </a:custGeom>
              <a:solidFill>
                <a:srgbClr val="005329"/>
              </a:solidFill>
              <a:ln w="9525">
                <a:noFill/>
                <a:round/>
                <a:headEnd/>
                <a:tailEnd/>
              </a:ln>
            </p:spPr>
            <p:txBody>
              <a:bodyPr>
                <a:prstTxWarp prst="textNoShape">
                  <a:avLst/>
                </a:prstTxWarp>
              </a:bodyPr>
              <a:lstStyle/>
              <a:p>
                <a:endParaRPr lang="en-US"/>
              </a:p>
            </p:txBody>
          </p:sp>
          <p:sp>
            <p:nvSpPr>
              <p:cNvPr id="72794" name="Freeform 868"/>
              <p:cNvSpPr>
                <a:spLocks/>
              </p:cNvSpPr>
              <p:nvPr/>
            </p:nvSpPr>
            <p:spPr bwMode="auto">
              <a:xfrm>
                <a:off x="4675" y="2130"/>
                <a:ext cx="13" cy="17"/>
              </a:xfrm>
              <a:custGeom>
                <a:avLst/>
                <a:gdLst>
                  <a:gd name="T0" fmla="*/ 63 w 63"/>
                  <a:gd name="T1" fmla="*/ 70 h 81"/>
                  <a:gd name="T2" fmla="*/ 45 w 63"/>
                  <a:gd name="T3" fmla="*/ 81 h 81"/>
                  <a:gd name="T4" fmla="*/ 0 w 63"/>
                  <a:gd name="T5" fmla="*/ 14 h 81"/>
                  <a:gd name="T6" fmla="*/ 15 w 63"/>
                  <a:gd name="T7" fmla="*/ 0 h 81"/>
                  <a:gd name="T8" fmla="*/ 15 w 63"/>
                  <a:gd name="T9" fmla="*/ 3 h 81"/>
                  <a:gd name="T10" fmla="*/ 63 w 63"/>
                  <a:gd name="T11" fmla="*/ 70 h 81"/>
                  <a:gd name="T12" fmla="*/ 0 60000 65536"/>
                  <a:gd name="T13" fmla="*/ 0 60000 65536"/>
                  <a:gd name="T14" fmla="*/ 0 60000 65536"/>
                  <a:gd name="T15" fmla="*/ 0 60000 65536"/>
                  <a:gd name="T16" fmla="*/ 0 60000 65536"/>
                  <a:gd name="T17" fmla="*/ 0 60000 65536"/>
                  <a:gd name="T18" fmla="*/ 0 w 63"/>
                  <a:gd name="T19" fmla="*/ 0 h 81"/>
                  <a:gd name="T20" fmla="*/ 63 w 63"/>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63" h="81">
                    <a:moveTo>
                      <a:pt x="63" y="70"/>
                    </a:moveTo>
                    <a:lnTo>
                      <a:pt x="45" y="81"/>
                    </a:lnTo>
                    <a:lnTo>
                      <a:pt x="0" y="14"/>
                    </a:lnTo>
                    <a:lnTo>
                      <a:pt x="15" y="0"/>
                    </a:lnTo>
                    <a:lnTo>
                      <a:pt x="15" y="3"/>
                    </a:lnTo>
                    <a:lnTo>
                      <a:pt x="63" y="70"/>
                    </a:lnTo>
                    <a:close/>
                  </a:path>
                </a:pathLst>
              </a:custGeom>
              <a:solidFill>
                <a:srgbClr val="005329"/>
              </a:solidFill>
              <a:ln w="9525">
                <a:noFill/>
                <a:round/>
                <a:headEnd/>
                <a:tailEnd/>
              </a:ln>
            </p:spPr>
            <p:txBody>
              <a:bodyPr>
                <a:prstTxWarp prst="textNoShape">
                  <a:avLst/>
                </a:prstTxWarp>
              </a:bodyPr>
              <a:lstStyle/>
              <a:p>
                <a:endParaRPr lang="en-US"/>
              </a:p>
            </p:txBody>
          </p:sp>
          <p:sp>
            <p:nvSpPr>
              <p:cNvPr id="72795" name="Freeform 869"/>
              <p:cNvSpPr>
                <a:spLocks/>
              </p:cNvSpPr>
              <p:nvPr/>
            </p:nvSpPr>
            <p:spPr bwMode="auto">
              <a:xfrm>
                <a:off x="4671" y="2124"/>
                <a:ext cx="7" cy="9"/>
              </a:xfrm>
              <a:custGeom>
                <a:avLst/>
                <a:gdLst>
                  <a:gd name="T0" fmla="*/ 38 w 38"/>
                  <a:gd name="T1" fmla="*/ 31 h 45"/>
                  <a:gd name="T2" fmla="*/ 23 w 38"/>
                  <a:gd name="T3" fmla="*/ 45 h 45"/>
                  <a:gd name="T4" fmla="*/ 0 w 38"/>
                  <a:gd name="T5" fmla="*/ 13 h 45"/>
                  <a:gd name="T6" fmla="*/ 14 w 38"/>
                  <a:gd name="T7" fmla="*/ 0 h 45"/>
                  <a:gd name="T8" fmla="*/ 38 w 38"/>
                  <a:gd name="T9" fmla="*/ 31 h 45"/>
                  <a:gd name="T10" fmla="*/ 0 60000 65536"/>
                  <a:gd name="T11" fmla="*/ 0 60000 65536"/>
                  <a:gd name="T12" fmla="*/ 0 60000 65536"/>
                  <a:gd name="T13" fmla="*/ 0 60000 65536"/>
                  <a:gd name="T14" fmla="*/ 0 60000 65536"/>
                  <a:gd name="T15" fmla="*/ 0 w 38"/>
                  <a:gd name="T16" fmla="*/ 0 h 45"/>
                  <a:gd name="T17" fmla="*/ 38 w 38"/>
                  <a:gd name="T18" fmla="*/ 45 h 45"/>
                </a:gdLst>
                <a:ahLst/>
                <a:cxnLst>
                  <a:cxn ang="T10">
                    <a:pos x="T0" y="T1"/>
                  </a:cxn>
                  <a:cxn ang="T11">
                    <a:pos x="T2" y="T3"/>
                  </a:cxn>
                  <a:cxn ang="T12">
                    <a:pos x="T4" y="T5"/>
                  </a:cxn>
                  <a:cxn ang="T13">
                    <a:pos x="T6" y="T7"/>
                  </a:cxn>
                  <a:cxn ang="T14">
                    <a:pos x="T8" y="T9"/>
                  </a:cxn>
                </a:cxnLst>
                <a:rect l="T15" t="T16" r="T17" b="T18"/>
                <a:pathLst>
                  <a:path w="38" h="45">
                    <a:moveTo>
                      <a:pt x="38" y="31"/>
                    </a:moveTo>
                    <a:lnTo>
                      <a:pt x="23" y="45"/>
                    </a:lnTo>
                    <a:lnTo>
                      <a:pt x="0" y="13"/>
                    </a:lnTo>
                    <a:lnTo>
                      <a:pt x="14" y="0"/>
                    </a:lnTo>
                    <a:lnTo>
                      <a:pt x="38" y="31"/>
                    </a:lnTo>
                    <a:close/>
                  </a:path>
                </a:pathLst>
              </a:custGeom>
              <a:solidFill>
                <a:srgbClr val="005329"/>
              </a:solidFill>
              <a:ln w="9525">
                <a:noFill/>
                <a:round/>
                <a:headEnd/>
                <a:tailEnd/>
              </a:ln>
            </p:spPr>
            <p:txBody>
              <a:bodyPr>
                <a:prstTxWarp prst="textNoShape">
                  <a:avLst/>
                </a:prstTxWarp>
              </a:bodyPr>
              <a:lstStyle/>
              <a:p>
                <a:endParaRPr lang="en-US"/>
              </a:p>
            </p:txBody>
          </p:sp>
          <p:sp>
            <p:nvSpPr>
              <p:cNvPr id="72796" name="Freeform 870"/>
              <p:cNvSpPr>
                <a:spLocks/>
              </p:cNvSpPr>
              <p:nvPr/>
            </p:nvSpPr>
            <p:spPr bwMode="auto">
              <a:xfrm>
                <a:off x="4666" y="2118"/>
                <a:ext cx="7" cy="9"/>
              </a:xfrm>
              <a:custGeom>
                <a:avLst/>
                <a:gdLst>
                  <a:gd name="T0" fmla="*/ 38 w 38"/>
                  <a:gd name="T1" fmla="*/ 30 h 43"/>
                  <a:gd name="T2" fmla="*/ 24 w 38"/>
                  <a:gd name="T3" fmla="*/ 43 h 43"/>
                  <a:gd name="T4" fmla="*/ 0 w 38"/>
                  <a:gd name="T5" fmla="*/ 15 h 43"/>
                  <a:gd name="T6" fmla="*/ 15 w 38"/>
                  <a:gd name="T7" fmla="*/ 0 h 43"/>
                  <a:gd name="T8" fmla="*/ 38 w 38"/>
                  <a:gd name="T9" fmla="*/ 30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38" y="30"/>
                    </a:moveTo>
                    <a:lnTo>
                      <a:pt x="24" y="43"/>
                    </a:lnTo>
                    <a:lnTo>
                      <a:pt x="0" y="15"/>
                    </a:lnTo>
                    <a:lnTo>
                      <a:pt x="15" y="0"/>
                    </a:lnTo>
                    <a:lnTo>
                      <a:pt x="38" y="30"/>
                    </a:lnTo>
                    <a:close/>
                  </a:path>
                </a:pathLst>
              </a:custGeom>
              <a:solidFill>
                <a:srgbClr val="005329"/>
              </a:solidFill>
              <a:ln w="9525">
                <a:noFill/>
                <a:round/>
                <a:headEnd/>
                <a:tailEnd/>
              </a:ln>
            </p:spPr>
            <p:txBody>
              <a:bodyPr>
                <a:prstTxWarp prst="textNoShape">
                  <a:avLst/>
                </a:prstTxWarp>
              </a:bodyPr>
              <a:lstStyle/>
              <a:p>
                <a:endParaRPr lang="en-US"/>
              </a:p>
            </p:txBody>
          </p:sp>
          <p:sp>
            <p:nvSpPr>
              <p:cNvPr id="72797" name="Freeform 871"/>
              <p:cNvSpPr>
                <a:spLocks/>
              </p:cNvSpPr>
              <p:nvPr/>
            </p:nvSpPr>
            <p:spPr bwMode="auto">
              <a:xfrm>
                <a:off x="4661" y="2113"/>
                <a:ext cx="8" cy="8"/>
              </a:xfrm>
              <a:custGeom>
                <a:avLst/>
                <a:gdLst>
                  <a:gd name="T0" fmla="*/ 41 w 41"/>
                  <a:gd name="T1" fmla="*/ 26 h 41"/>
                  <a:gd name="T2" fmla="*/ 26 w 41"/>
                  <a:gd name="T3" fmla="*/ 41 h 41"/>
                  <a:gd name="T4" fmla="*/ 0 w 41"/>
                  <a:gd name="T5" fmla="*/ 15 h 41"/>
                  <a:gd name="T6" fmla="*/ 18 w 41"/>
                  <a:gd name="T7" fmla="*/ 0 h 41"/>
                  <a:gd name="T8" fmla="*/ 41 w 41"/>
                  <a:gd name="T9" fmla="*/ 26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41" y="26"/>
                    </a:moveTo>
                    <a:lnTo>
                      <a:pt x="26" y="41"/>
                    </a:lnTo>
                    <a:lnTo>
                      <a:pt x="0" y="15"/>
                    </a:lnTo>
                    <a:lnTo>
                      <a:pt x="18" y="0"/>
                    </a:lnTo>
                    <a:lnTo>
                      <a:pt x="41"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798" name="Freeform 872"/>
              <p:cNvSpPr>
                <a:spLocks/>
              </p:cNvSpPr>
              <p:nvPr/>
            </p:nvSpPr>
            <p:spPr bwMode="auto">
              <a:xfrm>
                <a:off x="4657" y="2108"/>
                <a:ext cx="7" cy="8"/>
              </a:xfrm>
              <a:custGeom>
                <a:avLst/>
                <a:gdLst>
                  <a:gd name="T0" fmla="*/ 37 w 37"/>
                  <a:gd name="T1" fmla="*/ 25 h 40"/>
                  <a:gd name="T2" fmla="*/ 19 w 37"/>
                  <a:gd name="T3" fmla="*/ 40 h 40"/>
                  <a:gd name="T4" fmla="*/ 0 w 37"/>
                  <a:gd name="T5" fmla="*/ 14 h 40"/>
                  <a:gd name="T6" fmla="*/ 11 w 37"/>
                  <a:gd name="T7" fmla="*/ 0 h 40"/>
                  <a:gd name="T8" fmla="*/ 11 w 37"/>
                  <a:gd name="T9" fmla="*/ 2 h 40"/>
                  <a:gd name="T10" fmla="*/ 37 w 37"/>
                  <a:gd name="T11" fmla="*/ 25 h 40"/>
                  <a:gd name="T12" fmla="*/ 0 60000 65536"/>
                  <a:gd name="T13" fmla="*/ 0 60000 65536"/>
                  <a:gd name="T14" fmla="*/ 0 60000 65536"/>
                  <a:gd name="T15" fmla="*/ 0 60000 65536"/>
                  <a:gd name="T16" fmla="*/ 0 60000 65536"/>
                  <a:gd name="T17" fmla="*/ 0 60000 65536"/>
                  <a:gd name="T18" fmla="*/ 0 w 37"/>
                  <a:gd name="T19" fmla="*/ 0 h 40"/>
                  <a:gd name="T20" fmla="*/ 37 w 3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37" h="40">
                    <a:moveTo>
                      <a:pt x="37" y="25"/>
                    </a:moveTo>
                    <a:lnTo>
                      <a:pt x="19" y="40"/>
                    </a:lnTo>
                    <a:lnTo>
                      <a:pt x="0" y="14"/>
                    </a:lnTo>
                    <a:lnTo>
                      <a:pt x="11" y="0"/>
                    </a:lnTo>
                    <a:lnTo>
                      <a:pt x="11" y="2"/>
                    </a:lnTo>
                    <a:lnTo>
                      <a:pt x="37" y="25"/>
                    </a:lnTo>
                    <a:close/>
                  </a:path>
                </a:pathLst>
              </a:custGeom>
              <a:solidFill>
                <a:srgbClr val="005329"/>
              </a:solidFill>
              <a:ln w="9525">
                <a:noFill/>
                <a:round/>
                <a:headEnd/>
                <a:tailEnd/>
              </a:ln>
            </p:spPr>
            <p:txBody>
              <a:bodyPr>
                <a:prstTxWarp prst="textNoShape">
                  <a:avLst/>
                </a:prstTxWarp>
              </a:bodyPr>
              <a:lstStyle/>
              <a:p>
                <a:endParaRPr lang="en-US"/>
              </a:p>
            </p:txBody>
          </p:sp>
          <p:sp>
            <p:nvSpPr>
              <p:cNvPr id="72799" name="Freeform 873"/>
              <p:cNvSpPr>
                <a:spLocks/>
              </p:cNvSpPr>
              <p:nvPr/>
            </p:nvSpPr>
            <p:spPr bwMode="auto">
              <a:xfrm>
                <a:off x="4652" y="2104"/>
                <a:ext cx="7" cy="7"/>
              </a:xfrm>
              <a:custGeom>
                <a:avLst/>
                <a:gdLst>
                  <a:gd name="T0" fmla="*/ 35 w 35"/>
                  <a:gd name="T1" fmla="*/ 20 h 34"/>
                  <a:gd name="T2" fmla="*/ 24 w 35"/>
                  <a:gd name="T3" fmla="*/ 34 h 34"/>
                  <a:gd name="T4" fmla="*/ 0 w 35"/>
                  <a:gd name="T5" fmla="*/ 17 h 34"/>
                  <a:gd name="T6" fmla="*/ 12 w 35"/>
                  <a:gd name="T7" fmla="*/ 0 h 34"/>
                  <a:gd name="T8" fmla="*/ 35 w 35"/>
                  <a:gd name="T9" fmla="*/ 20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35" y="20"/>
                    </a:moveTo>
                    <a:lnTo>
                      <a:pt x="24" y="34"/>
                    </a:lnTo>
                    <a:lnTo>
                      <a:pt x="0" y="17"/>
                    </a:lnTo>
                    <a:lnTo>
                      <a:pt x="12" y="0"/>
                    </a:lnTo>
                    <a:lnTo>
                      <a:pt x="35" y="20"/>
                    </a:lnTo>
                    <a:close/>
                  </a:path>
                </a:pathLst>
              </a:custGeom>
              <a:solidFill>
                <a:srgbClr val="005329"/>
              </a:solidFill>
              <a:ln w="9525">
                <a:noFill/>
                <a:round/>
                <a:headEnd/>
                <a:tailEnd/>
              </a:ln>
            </p:spPr>
            <p:txBody>
              <a:bodyPr>
                <a:prstTxWarp prst="textNoShape">
                  <a:avLst/>
                </a:prstTxWarp>
              </a:bodyPr>
              <a:lstStyle/>
              <a:p>
                <a:endParaRPr lang="en-US"/>
              </a:p>
            </p:txBody>
          </p:sp>
          <p:sp>
            <p:nvSpPr>
              <p:cNvPr id="72800" name="Freeform 874"/>
              <p:cNvSpPr>
                <a:spLocks/>
              </p:cNvSpPr>
              <p:nvPr/>
            </p:nvSpPr>
            <p:spPr bwMode="auto">
              <a:xfrm>
                <a:off x="4648" y="2101"/>
                <a:ext cx="6" cy="6"/>
              </a:xfrm>
              <a:custGeom>
                <a:avLst/>
                <a:gdLst>
                  <a:gd name="T0" fmla="*/ 34 w 34"/>
                  <a:gd name="T1" fmla="*/ 17 h 34"/>
                  <a:gd name="T2" fmla="*/ 22 w 34"/>
                  <a:gd name="T3" fmla="*/ 34 h 34"/>
                  <a:gd name="T4" fmla="*/ 0 w 34"/>
                  <a:gd name="T5" fmla="*/ 17 h 34"/>
                  <a:gd name="T6" fmla="*/ 11 w 34"/>
                  <a:gd name="T7" fmla="*/ 0 h 34"/>
                  <a:gd name="T8" fmla="*/ 34 w 34"/>
                  <a:gd name="T9" fmla="*/ 17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4" y="17"/>
                    </a:moveTo>
                    <a:lnTo>
                      <a:pt x="22" y="34"/>
                    </a:lnTo>
                    <a:lnTo>
                      <a:pt x="0" y="17"/>
                    </a:lnTo>
                    <a:lnTo>
                      <a:pt x="11" y="0"/>
                    </a:lnTo>
                    <a:lnTo>
                      <a:pt x="34"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801" name="Freeform 875"/>
              <p:cNvSpPr>
                <a:spLocks/>
              </p:cNvSpPr>
              <p:nvPr/>
            </p:nvSpPr>
            <p:spPr bwMode="auto">
              <a:xfrm>
                <a:off x="4643" y="2098"/>
                <a:ext cx="7" cy="6"/>
              </a:xfrm>
              <a:custGeom>
                <a:avLst/>
                <a:gdLst>
                  <a:gd name="T0" fmla="*/ 32 w 32"/>
                  <a:gd name="T1" fmla="*/ 15 h 32"/>
                  <a:gd name="T2" fmla="*/ 21 w 32"/>
                  <a:gd name="T3" fmla="*/ 32 h 32"/>
                  <a:gd name="T4" fmla="*/ 0 w 32"/>
                  <a:gd name="T5" fmla="*/ 17 h 32"/>
                  <a:gd name="T6" fmla="*/ 9 w 32"/>
                  <a:gd name="T7" fmla="*/ 0 h 32"/>
                  <a:gd name="T8" fmla="*/ 32 w 32"/>
                  <a:gd name="T9" fmla="*/ 15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15"/>
                    </a:moveTo>
                    <a:lnTo>
                      <a:pt x="21" y="32"/>
                    </a:lnTo>
                    <a:lnTo>
                      <a:pt x="0" y="17"/>
                    </a:lnTo>
                    <a:lnTo>
                      <a:pt x="9" y="0"/>
                    </a:lnTo>
                    <a:lnTo>
                      <a:pt x="32" y="15"/>
                    </a:lnTo>
                    <a:close/>
                  </a:path>
                </a:pathLst>
              </a:custGeom>
              <a:solidFill>
                <a:srgbClr val="005329"/>
              </a:solidFill>
              <a:ln w="9525">
                <a:noFill/>
                <a:round/>
                <a:headEnd/>
                <a:tailEnd/>
              </a:ln>
            </p:spPr>
            <p:txBody>
              <a:bodyPr>
                <a:prstTxWarp prst="textNoShape">
                  <a:avLst/>
                </a:prstTxWarp>
              </a:bodyPr>
              <a:lstStyle/>
              <a:p>
                <a:endParaRPr lang="en-US"/>
              </a:p>
            </p:txBody>
          </p:sp>
          <p:sp>
            <p:nvSpPr>
              <p:cNvPr id="72802" name="Freeform 876"/>
              <p:cNvSpPr>
                <a:spLocks/>
              </p:cNvSpPr>
              <p:nvPr/>
            </p:nvSpPr>
            <p:spPr bwMode="auto">
              <a:xfrm>
                <a:off x="4639" y="2096"/>
                <a:ext cx="6" cy="5"/>
              </a:xfrm>
              <a:custGeom>
                <a:avLst/>
                <a:gdLst>
                  <a:gd name="T0" fmla="*/ 29 w 29"/>
                  <a:gd name="T1" fmla="*/ 9 h 26"/>
                  <a:gd name="T2" fmla="*/ 20 w 29"/>
                  <a:gd name="T3" fmla="*/ 26 h 26"/>
                  <a:gd name="T4" fmla="*/ 0 w 29"/>
                  <a:gd name="T5" fmla="*/ 17 h 26"/>
                  <a:gd name="T6" fmla="*/ 5 w 29"/>
                  <a:gd name="T7" fmla="*/ 0 h 26"/>
                  <a:gd name="T8" fmla="*/ 29 w 29"/>
                  <a:gd name="T9" fmla="*/ 9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29" y="9"/>
                    </a:moveTo>
                    <a:lnTo>
                      <a:pt x="20" y="26"/>
                    </a:lnTo>
                    <a:lnTo>
                      <a:pt x="0" y="17"/>
                    </a:lnTo>
                    <a:lnTo>
                      <a:pt x="5" y="0"/>
                    </a:lnTo>
                    <a:lnTo>
                      <a:pt x="29" y="9"/>
                    </a:lnTo>
                    <a:close/>
                  </a:path>
                </a:pathLst>
              </a:custGeom>
              <a:solidFill>
                <a:srgbClr val="005329"/>
              </a:solidFill>
              <a:ln w="9525">
                <a:noFill/>
                <a:round/>
                <a:headEnd/>
                <a:tailEnd/>
              </a:ln>
            </p:spPr>
            <p:txBody>
              <a:bodyPr>
                <a:prstTxWarp prst="textNoShape">
                  <a:avLst/>
                </a:prstTxWarp>
              </a:bodyPr>
              <a:lstStyle/>
              <a:p>
                <a:endParaRPr lang="en-US"/>
              </a:p>
            </p:txBody>
          </p:sp>
          <p:sp>
            <p:nvSpPr>
              <p:cNvPr id="72803" name="Freeform 877"/>
              <p:cNvSpPr>
                <a:spLocks/>
              </p:cNvSpPr>
              <p:nvPr/>
            </p:nvSpPr>
            <p:spPr bwMode="auto">
              <a:xfrm>
                <a:off x="4635" y="2094"/>
                <a:ext cx="5" cy="5"/>
              </a:xfrm>
              <a:custGeom>
                <a:avLst/>
                <a:gdLst>
                  <a:gd name="T0" fmla="*/ 25 w 25"/>
                  <a:gd name="T1" fmla="*/ 8 h 25"/>
                  <a:gd name="T2" fmla="*/ 20 w 25"/>
                  <a:gd name="T3" fmla="*/ 25 h 25"/>
                  <a:gd name="T4" fmla="*/ 0 w 25"/>
                  <a:gd name="T5" fmla="*/ 19 h 25"/>
                  <a:gd name="T6" fmla="*/ 3 w 25"/>
                  <a:gd name="T7" fmla="*/ 0 h 25"/>
                  <a:gd name="T8" fmla="*/ 6 w 25"/>
                  <a:gd name="T9" fmla="*/ 2 h 25"/>
                  <a:gd name="T10" fmla="*/ 25 w 25"/>
                  <a:gd name="T11" fmla="*/ 8 h 25"/>
                  <a:gd name="T12" fmla="*/ 0 60000 65536"/>
                  <a:gd name="T13" fmla="*/ 0 60000 65536"/>
                  <a:gd name="T14" fmla="*/ 0 60000 65536"/>
                  <a:gd name="T15" fmla="*/ 0 60000 65536"/>
                  <a:gd name="T16" fmla="*/ 0 60000 65536"/>
                  <a:gd name="T17" fmla="*/ 0 60000 65536"/>
                  <a:gd name="T18" fmla="*/ 0 w 25"/>
                  <a:gd name="T19" fmla="*/ 0 h 25"/>
                  <a:gd name="T20" fmla="*/ 25 w 25"/>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5" h="25">
                    <a:moveTo>
                      <a:pt x="25" y="8"/>
                    </a:moveTo>
                    <a:lnTo>
                      <a:pt x="20" y="25"/>
                    </a:lnTo>
                    <a:lnTo>
                      <a:pt x="0" y="19"/>
                    </a:lnTo>
                    <a:lnTo>
                      <a:pt x="3" y="0"/>
                    </a:lnTo>
                    <a:lnTo>
                      <a:pt x="6" y="2"/>
                    </a:lnTo>
                    <a:lnTo>
                      <a:pt x="25" y="8"/>
                    </a:lnTo>
                    <a:close/>
                  </a:path>
                </a:pathLst>
              </a:custGeom>
              <a:solidFill>
                <a:srgbClr val="005329"/>
              </a:solidFill>
              <a:ln w="9525">
                <a:noFill/>
                <a:round/>
                <a:headEnd/>
                <a:tailEnd/>
              </a:ln>
            </p:spPr>
            <p:txBody>
              <a:bodyPr>
                <a:prstTxWarp prst="textNoShape">
                  <a:avLst/>
                </a:prstTxWarp>
              </a:bodyPr>
              <a:lstStyle/>
              <a:p>
                <a:endParaRPr lang="en-US"/>
              </a:p>
            </p:txBody>
          </p:sp>
          <p:sp>
            <p:nvSpPr>
              <p:cNvPr id="72804" name="Freeform 878"/>
              <p:cNvSpPr>
                <a:spLocks/>
              </p:cNvSpPr>
              <p:nvPr/>
            </p:nvSpPr>
            <p:spPr bwMode="auto">
              <a:xfrm>
                <a:off x="4631" y="2094"/>
                <a:ext cx="5" cy="4"/>
              </a:xfrm>
              <a:custGeom>
                <a:avLst/>
                <a:gdLst>
                  <a:gd name="T0" fmla="*/ 23 w 23"/>
                  <a:gd name="T1" fmla="*/ 3 h 22"/>
                  <a:gd name="T2" fmla="*/ 20 w 23"/>
                  <a:gd name="T3" fmla="*/ 22 h 22"/>
                  <a:gd name="T4" fmla="*/ 0 w 23"/>
                  <a:gd name="T5" fmla="*/ 20 h 22"/>
                  <a:gd name="T6" fmla="*/ 2 w 23"/>
                  <a:gd name="T7" fmla="*/ 0 h 22"/>
                  <a:gd name="T8" fmla="*/ 23 w 23"/>
                  <a:gd name="T9" fmla="*/ 3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23" y="3"/>
                    </a:moveTo>
                    <a:lnTo>
                      <a:pt x="20" y="22"/>
                    </a:lnTo>
                    <a:lnTo>
                      <a:pt x="0" y="20"/>
                    </a:lnTo>
                    <a:lnTo>
                      <a:pt x="2" y="0"/>
                    </a:lnTo>
                    <a:lnTo>
                      <a:pt x="23" y="3"/>
                    </a:lnTo>
                    <a:close/>
                  </a:path>
                </a:pathLst>
              </a:custGeom>
              <a:solidFill>
                <a:srgbClr val="005329"/>
              </a:solidFill>
              <a:ln w="9525">
                <a:noFill/>
                <a:round/>
                <a:headEnd/>
                <a:tailEnd/>
              </a:ln>
            </p:spPr>
            <p:txBody>
              <a:bodyPr>
                <a:prstTxWarp prst="textNoShape">
                  <a:avLst/>
                </a:prstTxWarp>
              </a:bodyPr>
              <a:lstStyle/>
              <a:p>
                <a:endParaRPr lang="en-US"/>
              </a:p>
            </p:txBody>
          </p:sp>
          <p:sp>
            <p:nvSpPr>
              <p:cNvPr id="72805" name="Freeform 879"/>
              <p:cNvSpPr>
                <a:spLocks/>
              </p:cNvSpPr>
              <p:nvPr/>
            </p:nvSpPr>
            <p:spPr bwMode="auto">
              <a:xfrm>
                <a:off x="4624" y="2093"/>
                <a:ext cx="8" cy="5"/>
              </a:xfrm>
              <a:custGeom>
                <a:avLst/>
                <a:gdLst>
                  <a:gd name="T0" fmla="*/ 39 w 39"/>
                  <a:gd name="T1" fmla="*/ 3 h 23"/>
                  <a:gd name="T2" fmla="*/ 37 w 39"/>
                  <a:gd name="T3" fmla="*/ 23 h 23"/>
                  <a:gd name="T4" fmla="*/ 0 w 39"/>
                  <a:gd name="T5" fmla="*/ 20 h 23"/>
                  <a:gd name="T6" fmla="*/ 0 w 39"/>
                  <a:gd name="T7" fmla="*/ 0 h 23"/>
                  <a:gd name="T8" fmla="*/ 39 w 39"/>
                  <a:gd name="T9" fmla="*/ 3 h 23"/>
                  <a:gd name="T10" fmla="*/ 0 60000 65536"/>
                  <a:gd name="T11" fmla="*/ 0 60000 65536"/>
                  <a:gd name="T12" fmla="*/ 0 60000 65536"/>
                  <a:gd name="T13" fmla="*/ 0 60000 65536"/>
                  <a:gd name="T14" fmla="*/ 0 60000 65536"/>
                  <a:gd name="T15" fmla="*/ 0 w 39"/>
                  <a:gd name="T16" fmla="*/ 0 h 23"/>
                  <a:gd name="T17" fmla="*/ 39 w 39"/>
                  <a:gd name="T18" fmla="*/ 23 h 23"/>
                </a:gdLst>
                <a:ahLst/>
                <a:cxnLst>
                  <a:cxn ang="T10">
                    <a:pos x="T0" y="T1"/>
                  </a:cxn>
                  <a:cxn ang="T11">
                    <a:pos x="T2" y="T3"/>
                  </a:cxn>
                  <a:cxn ang="T12">
                    <a:pos x="T4" y="T5"/>
                  </a:cxn>
                  <a:cxn ang="T13">
                    <a:pos x="T6" y="T7"/>
                  </a:cxn>
                  <a:cxn ang="T14">
                    <a:pos x="T8" y="T9"/>
                  </a:cxn>
                </a:cxnLst>
                <a:rect l="T15" t="T16" r="T17" b="T18"/>
                <a:pathLst>
                  <a:path w="39" h="23">
                    <a:moveTo>
                      <a:pt x="39" y="3"/>
                    </a:moveTo>
                    <a:lnTo>
                      <a:pt x="37" y="23"/>
                    </a:lnTo>
                    <a:lnTo>
                      <a:pt x="0" y="20"/>
                    </a:lnTo>
                    <a:lnTo>
                      <a:pt x="0" y="0"/>
                    </a:lnTo>
                    <a:lnTo>
                      <a:pt x="39" y="3"/>
                    </a:lnTo>
                    <a:close/>
                  </a:path>
                </a:pathLst>
              </a:custGeom>
              <a:solidFill>
                <a:srgbClr val="005329"/>
              </a:solidFill>
              <a:ln w="9525">
                <a:noFill/>
                <a:round/>
                <a:headEnd/>
                <a:tailEnd/>
              </a:ln>
            </p:spPr>
            <p:txBody>
              <a:bodyPr>
                <a:prstTxWarp prst="textNoShape">
                  <a:avLst/>
                </a:prstTxWarp>
              </a:bodyPr>
              <a:lstStyle/>
              <a:p>
                <a:endParaRPr lang="en-US"/>
              </a:p>
            </p:txBody>
          </p:sp>
          <p:sp>
            <p:nvSpPr>
              <p:cNvPr id="72806" name="Freeform 880"/>
              <p:cNvSpPr>
                <a:spLocks/>
              </p:cNvSpPr>
              <p:nvPr/>
            </p:nvSpPr>
            <p:spPr bwMode="auto">
              <a:xfrm>
                <a:off x="4616" y="2093"/>
                <a:ext cx="8" cy="5"/>
              </a:xfrm>
              <a:custGeom>
                <a:avLst/>
                <a:gdLst>
                  <a:gd name="T0" fmla="*/ 41 w 41"/>
                  <a:gd name="T1" fmla="*/ 0 h 23"/>
                  <a:gd name="T2" fmla="*/ 41 w 41"/>
                  <a:gd name="T3" fmla="*/ 20 h 23"/>
                  <a:gd name="T4" fmla="*/ 5 w 41"/>
                  <a:gd name="T5" fmla="*/ 23 h 23"/>
                  <a:gd name="T6" fmla="*/ 0 w 41"/>
                  <a:gd name="T7" fmla="*/ 3 h 23"/>
                  <a:gd name="T8" fmla="*/ 3 w 41"/>
                  <a:gd name="T9" fmla="*/ 3 h 23"/>
                  <a:gd name="T10" fmla="*/ 41 w 41"/>
                  <a:gd name="T11" fmla="*/ 0 h 23"/>
                  <a:gd name="T12" fmla="*/ 0 60000 65536"/>
                  <a:gd name="T13" fmla="*/ 0 60000 65536"/>
                  <a:gd name="T14" fmla="*/ 0 60000 65536"/>
                  <a:gd name="T15" fmla="*/ 0 60000 65536"/>
                  <a:gd name="T16" fmla="*/ 0 60000 65536"/>
                  <a:gd name="T17" fmla="*/ 0 60000 65536"/>
                  <a:gd name="T18" fmla="*/ 0 w 41"/>
                  <a:gd name="T19" fmla="*/ 0 h 23"/>
                  <a:gd name="T20" fmla="*/ 41 w 41"/>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1" h="23">
                    <a:moveTo>
                      <a:pt x="41" y="0"/>
                    </a:moveTo>
                    <a:lnTo>
                      <a:pt x="41" y="20"/>
                    </a:lnTo>
                    <a:lnTo>
                      <a:pt x="5" y="23"/>
                    </a:lnTo>
                    <a:lnTo>
                      <a:pt x="0" y="3"/>
                    </a:lnTo>
                    <a:lnTo>
                      <a:pt x="3" y="3"/>
                    </a:lnTo>
                    <a:lnTo>
                      <a:pt x="41"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07" name="Freeform 881"/>
              <p:cNvSpPr>
                <a:spLocks/>
              </p:cNvSpPr>
              <p:nvPr/>
            </p:nvSpPr>
            <p:spPr bwMode="auto">
              <a:xfrm>
                <a:off x="4608" y="2094"/>
                <a:ext cx="9" cy="5"/>
              </a:xfrm>
              <a:custGeom>
                <a:avLst/>
                <a:gdLst>
                  <a:gd name="T0" fmla="*/ 38 w 43"/>
                  <a:gd name="T1" fmla="*/ 0 h 28"/>
                  <a:gd name="T2" fmla="*/ 43 w 43"/>
                  <a:gd name="T3" fmla="*/ 20 h 28"/>
                  <a:gd name="T4" fmla="*/ 9 w 43"/>
                  <a:gd name="T5" fmla="*/ 28 h 28"/>
                  <a:gd name="T6" fmla="*/ 0 w 43"/>
                  <a:gd name="T7" fmla="*/ 11 h 28"/>
                  <a:gd name="T8" fmla="*/ 4 w 43"/>
                  <a:gd name="T9" fmla="*/ 11 h 28"/>
                  <a:gd name="T10" fmla="*/ 38 w 43"/>
                  <a:gd name="T11" fmla="*/ 0 h 28"/>
                  <a:gd name="T12" fmla="*/ 0 60000 65536"/>
                  <a:gd name="T13" fmla="*/ 0 60000 65536"/>
                  <a:gd name="T14" fmla="*/ 0 60000 65536"/>
                  <a:gd name="T15" fmla="*/ 0 60000 65536"/>
                  <a:gd name="T16" fmla="*/ 0 60000 65536"/>
                  <a:gd name="T17" fmla="*/ 0 60000 65536"/>
                  <a:gd name="T18" fmla="*/ 0 w 43"/>
                  <a:gd name="T19" fmla="*/ 0 h 28"/>
                  <a:gd name="T20" fmla="*/ 43 w 43"/>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43" h="28">
                    <a:moveTo>
                      <a:pt x="38" y="0"/>
                    </a:moveTo>
                    <a:lnTo>
                      <a:pt x="43" y="20"/>
                    </a:lnTo>
                    <a:lnTo>
                      <a:pt x="9" y="28"/>
                    </a:lnTo>
                    <a:lnTo>
                      <a:pt x="0" y="11"/>
                    </a:lnTo>
                    <a:lnTo>
                      <a:pt x="4" y="11"/>
                    </a:lnTo>
                    <a:lnTo>
                      <a:pt x="38"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08" name="Freeform 882"/>
              <p:cNvSpPr>
                <a:spLocks/>
              </p:cNvSpPr>
              <p:nvPr/>
            </p:nvSpPr>
            <p:spPr bwMode="auto">
              <a:xfrm>
                <a:off x="4601" y="2096"/>
                <a:ext cx="9" cy="6"/>
              </a:xfrm>
              <a:custGeom>
                <a:avLst/>
                <a:gdLst>
                  <a:gd name="T0" fmla="*/ 34 w 43"/>
                  <a:gd name="T1" fmla="*/ 0 h 32"/>
                  <a:gd name="T2" fmla="*/ 43 w 43"/>
                  <a:gd name="T3" fmla="*/ 17 h 32"/>
                  <a:gd name="T4" fmla="*/ 12 w 43"/>
                  <a:gd name="T5" fmla="*/ 32 h 32"/>
                  <a:gd name="T6" fmla="*/ 0 w 43"/>
                  <a:gd name="T7" fmla="*/ 15 h 32"/>
                  <a:gd name="T8" fmla="*/ 3 w 43"/>
                  <a:gd name="T9" fmla="*/ 11 h 32"/>
                  <a:gd name="T10" fmla="*/ 34 w 43"/>
                  <a:gd name="T11" fmla="*/ 0 h 32"/>
                  <a:gd name="T12" fmla="*/ 0 60000 65536"/>
                  <a:gd name="T13" fmla="*/ 0 60000 65536"/>
                  <a:gd name="T14" fmla="*/ 0 60000 65536"/>
                  <a:gd name="T15" fmla="*/ 0 60000 65536"/>
                  <a:gd name="T16" fmla="*/ 0 60000 65536"/>
                  <a:gd name="T17" fmla="*/ 0 60000 65536"/>
                  <a:gd name="T18" fmla="*/ 0 w 43"/>
                  <a:gd name="T19" fmla="*/ 0 h 32"/>
                  <a:gd name="T20" fmla="*/ 43 w 43"/>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3" h="32">
                    <a:moveTo>
                      <a:pt x="34" y="0"/>
                    </a:moveTo>
                    <a:lnTo>
                      <a:pt x="43" y="17"/>
                    </a:lnTo>
                    <a:lnTo>
                      <a:pt x="12" y="32"/>
                    </a:lnTo>
                    <a:lnTo>
                      <a:pt x="0" y="15"/>
                    </a:lnTo>
                    <a:lnTo>
                      <a:pt x="3" y="11"/>
                    </a:lnTo>
                    <a:lnTo>
                      <a:pt x="34"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09" name="Freeform 883"/>
              <p:cNvSpPr>
                <a:spLocks/>
              </p:cNvSpPr>
              <p:nvPr/>
            </p:nvSpPr>
            <p:spPr bwMode="auto">
              <a:xfrm>
                <a:off x="4595" y="2099"/>
                <a:ext cx="9" cy="7"/>
              </a:xfrm>
              <a:custGeom>
                <a:avLst/>
                <a:gdLst>
                  <a:gd name="T0" fmla="*/ 31 w 43"/>
                  <a:gd name="T1" fmla="*/ 0 h 34"/>
                  <a:gd name="T2" fmla="*/ 43 w 43"/>
                  <a:gd name="T3" fmla="*/ 17 h 34"/>
                  <a:gd name="T4" fmla="*/ 11 w 43"/>
                  <a:gd name="T5" fmla="*/ 34 h 34"/>
                  <a:gd name="T6" fmla="*/ 0 w 43"/>
                  <a:gd name="T7" fmla="*/ 17 h 34"/>
                  <a:gd name="T8" fmla="*/ 2 w 43"/>
                  <a:gd name="T9" fmla="*/ 17 h 34"/>
                  <a:gd name="T10" fmla="*/ 31 w 43"/>
                  <a:gd name="T11" fmla="*/ 0 h 34"/>
                  <a:gd name="T12" fmla="*/ 0 60000 65536"/>
                  <a:gd name="T13" fmla="*/ 0 60000 65536"/>
                  <a:gd name="T14" fmla="*/ 0 60000 65536"/>
                  <a:gd name="T15" fmla="*/ 0 60000 65536"/>
                  <a:gd name="T16" fmla="*/ 0 60000 65536"/>
                  <a:gd name="T17" fmla="*/ 0 60000 65536"/>
                  <a:gd name="T18" fmla="*/ 0 w 43"/>
                  <a:gd name="T19" fmla="*/ 0 h 34"/>
                  <a:gd name="T20" fmla="*/ 43 w 4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43" h="34">
                    <a:moveTo>
                      <a:pt x="31" y="0"/>
                    </a:moveTo>
                    <a:lnTo>
                      <a:pt x="43" y="17"/>
                    </a:lnTo>
                    <a:lnTo>
                      <a:pt x="11" y="34"/>
                    </a:lnTo>
                    <a:lnTo>
                      <a:pt x="0" y="17"/>
                    </a:lnTo>
                    <a:lnTo>
                      <a:pt x="2" y="17"/>
                    </a:lnTo>
                    <a:lnTo>
                      <a:pt x="31"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0" name="Freeform 884"/>
              <p:cNvSpPr>
                <a:spLocks/>
              </p:cNvSpPr>
              <p:nvPr/>
            </p:nvSpPr>
            <p:spPr bwMode="auto">
              <a:xfrm>
                <a:off x="4589" y="2102"/>
                <a:ext cx="8" cy="7"/>
              </a:xfrm>
              <a:custGeom>
                <a:avLst/>
                <a:gdLst>
                  <a:gd name="T0" fmla="*/ 30 w 41"/>
                  <a:gd name="T1" fmla="*/ 0 h 35"/>
                  <a:gd name="T2" fmla="*/ 41 w 41"/>
                  <a:gd name="T3" fmla="*/ 17 h 35"/>
                  <a:gd name="T4" fmla="*/ 11 w 41"/>
                  <a:gd name="T5" fmla="*/ 35 h 35"/>
                  <a:gd name="T6" fmla="*/ 0 w 41"/>
                  <a:gd name="T7" fmla="*/ 20 h 35"/>
                  <a:gd name="T8" fmla="*/ 30 w 41"/>
                  <a:gd name="T9" fmla="*/ 0 h 35"/>
                  <a:gd name="T10" fmla="*/ 0 60000 65536"/>
                  <a:gd name="T11" fmla="*/ 0 60000 65536"/>
                  <a:gd name="T12" fmla="*/ 0 60000 65536"/>
                  <a:gd name="T13" fmla="*/ 0 60000 65536"/>
                  <a:gd name="T14" fmla="*/ 0 60000 65536"/>
                  <a:gd name="T15" fmla="*/ 0 w 41"/>
                  <a:gd name="T16" fmla="*/ 0 h 35"/>
                  <a:gd name="T17" fmla="*/ 41 w 41"/>
                  <a:gd name="T18" fmla="*/ 35 h 35"/>
                </a:gdLst>
                <a:ahLst/>
                <a:cxnLst>
                  <a:cxn ang="T10">
                    <a:pos x="T0" y="T1"/>
                  </a:cxn>
                  <a:cxn ang="T11">
                    <a:pos x="T2" y="T3"/>
                  </a:cxn>
                  <a:cxn ang="T12">
                    <a:pos x="T4" y="T5"/>
                  </a:cxn>
                  <a:cxn ang="T13">
                    <a:pos x="T6" y="T7"/>
                  </a:cxn>
                  <a:cxn ang="T14">
                    <a:pos x="T8" y="T9"/>
                  </a:cxn>
                </a:cxnLst>
                <a:rect l="T15" t="T16" r="T17" b="T18"/>
                <a:pathLst>
                  <a:path w="41" h="35">
                    <a:moveTo>
                      <a:pt x="30" y="0"/>
                    </a:moveTo>
                    <a:lnTo>
                      <a:pt x="41" y="17"/>
                    </a:lnTo>
                    <a:lnTo>
                      <a:pt x="11" y="35"/>
                    </a:lnTo>
                    <a:lnTo>
                      <a:pt x="0" y="20"/>
                    </a:lnTo>
                    <a:lnTo>
                      <a:pt x="30"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1" name="Freeform 885"/>
              <p:cNvSpPr>
                <a:spLocks/>
              </p:cNvSpPr>
              <p:nvPr/>
            </p:nvSpPr>
            <p:spPr bwMode="auto">
              <a:xfrm>
                <a:off x="4584" y="2106"/>
                <a:ext cx="7" cy="8"/>
              </a:xfrm>
              <a:custGeom>
                <a:avLst/>
                <a:gdLst>
                  <a:gd name="T0" fmla="*/ 26 w 37"/>
                  <a:gd name="T1" fmla="*/ 0 h 37"/>
                  <a:gd name="T2" fmla="*/ 37 w 37"/>
                  <a:gd name="T3" fmla="*/ 15 h 37"/>
                  <a:gd name="T4" fmla="*/ 15 w 37"/>
                  <a:gd name="T5" fmla="*/ 37 h 37"/>
                  <a:gd name="T6" fmla="*/ 0 w 37"/>
                  <a:gd name="T7" fmla="*/ 23 h 37"/>
                  <a:gd name="T8" fmla="*/ 26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6" y="0"/>
                    </a:moveTo>
                    <a:lnTo>
                      <a:pt x="37" y="15"/>
                    </a:lnTo>
                    <a:lnTo>
                      <a:pt x="15" y="37"/>
                    </a:lnTo>
                    <a:lnTo>
                      <a:pt x="0" y="23"/>
                    </a:lnTo>
                    <a:lnTo>
                      <a:pt x="26"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2" name="Freeform 886"/>
              <p:cNvSpPr>
                <a:spLocks/>
              </p:cNvSpPr>
              <p:nvPr/>
            </p:nvSpPr>
            <p:spPr bwMode="auto">
              <a:xfrm>
                <a:off x="4579" y="2111"/>
                <a:ext cx="8" cy="7"/>
              </a:xfrm>
              <a:custGeom>
                <a:avLst/>
                <a:gdLst>
                  <a:gd name="T0" fmla="*/ 23 w 38"/>
                  <a:gd name="T1" fmla="*/ 0 h 37"/>
                  <a:gd name="T2" fmla="*/ 38 w 38"/>
                  <a:gd name="T3" fmla="*/ 14 h 37"/>
                  <a:gd name="T4" fmla="*/ 15 w 38"/>
                  <a:gd name="T5" fmla="*/ 37 h 37"/>
                  <a:gd name="T6" fmla="*/ 0 w 38"/>
                  <a:gd name="T7" fmla="*/ 24 h 37"/>
                  <a:gd name="T8" fmla="*/ 23 w 38"/>
                  <a:gd name="T9" fmla="*/ 0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23" y="0"/>
                    </a:moveTo>
                    <a:lnTo>
                      <a:pt x="38" y="14"/>
                    </a:lnTo>
                    <a:lnTo>
                      <a:pt x="15" y="37"/>
                    </a:lnTo>
                    <a:lnTo>
                      <a:pt x="0" y="24"/>
                    </a:lnTo>
                    <a:lnTo>
                      <a:pt x="23"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3" name="Freeform 887"/>
              <p:cNvSpPr>
                <a:spLocks/>
              </p:cNvSpPr>
              <p:nvPr/>
            </p:nvSpPr>
            <p:spPr bwMode="auto">
              <a:xfrm>
                <a:off x="4575" y="2116"/>
                <a:ext cx="7" cy="6"/>
              </a:xfrm>
              <a:custGeom>
                <a:avLst/>
                <a:gdLst>
                  <a:gd name="T0" fmla="*/ 22 w 37"/>
                  <a:gd name="T1" fmla="*/ 0 h 34"/>
                  <a:gd name="T2" fmla="*/ 37 w 37"/>
                  <a:gd name="T3" fmla="*/ 13 h 34"/>
                  <a:gd name="T4" fmla="*/ 17 w 37"/>
                  <a:gd name="T5" fmla="*/ 34 h 34"/>
                  <a:gd name="T6" fmla="*/ 0 w 37"/>
                  <a:gd name="T7" fmla="*/ 22 h 34"/>
                  <a:gd name="T8" fmla="*/ 22 w 37"/>
                  <a:gd name="T9" fmla="*/ 0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22" y="0"/>
                    </a:moveTo>
                    <a:lnTo>
                      <a:pt x="37" y="13"/>
                    </a:lnTo>
                    <a:lnTo>
                      <a:pt x="17" y="34"/>
                    </a:lnTo>
                    <a:lnTo>
                      <a:pt x="0" y="22"/>
                    </a:lnTo>
                    <a:lnTo>
                      <a:pt x="22"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4" name="Freeform 888"/>
              <p:cNvSpPr>
                <a:spLocks/>
              </p:cNvSpPr>
              <p:nvPr/>
            </p:nvSpPr>
            <p:spPr bwMode="auto">
              <a:xfrm>
                <a:off x="4571" y="2120"/>
                <a:ext cx="7" cy="7"/>
              </a:xfrm>
              <a:custGeom>
                <a:avLst/>
                <a:gdLst>
                  <a:gd name="T0" fmla="*/ 18 w 35"/>
                  <a:gd name="T1" fmla="*/ 0 h 34"/>
                  <a:gd name="T2" fmla="*/ 35 w 35"/>
                  <a:gd name="T3" fmla="*/ 12 h 34"/>
                  <a:gd name="T4" fmla="*/ 14 w 35"/>
                  <a:gd name="T5" fmla="*/ 34 h 34"/>
                  <a:gd name="T6" fmla="*/ 0 w 35"/>
                  <a:gd name="T7" fmla="*/ 21 h 34"/>
                  <a:gd name="T8" fmla="*/ 18 w 35"/>
                  <a:gd name="T9" fmla="*/ 0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18" y="0"/>
                    </a:moveTo>
                    <a:lnTo>
                      <a:pt x="35" y="12"/>
                    </a:lnTo>
                    <a:lnTo>
                      <a:pt x="14" y="34"/>
                    </a:lnTo>
                    <a:lnTo>
                      <a:pt x="0" y="21"/>
                    </a:lnTo>
                    <a:lnTo>
                      <a:pt x="18"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5" name="Freeform 889"/>
              <p:cNvSpPr>
                <a:spLocks/>
              </p:cNvSpPr>
              <p:nvPr/>
            </p:nvSpPr>
            <p:spPr bwMode="auto">
              <a:xfrm>
                <a:off x="4569" y="2124"/>
                <a:ext cx="5" cy="6"/>
              </a:xfrm>
              <a:custGeom>
                <a:avLst/>
                <a:gdLst>
                  <a:gd name="T0" fmla="*/ 14 w 28"/>
                  <a:gd name="T1" fmla="*/ 0 h 31"/>
                  <a:gd name="T2" fmla="*/ 28 w 28"/>
                  <a:gd name="T3" fmla="*/ 13 h 31"/>
                  <a:gd name="T4" fmla="*/ 14 w 28"/>
                  <a:gd name="T5" fmla="*/ 31 h 31"/>
                  <a:gd name="T6" fmla="*/ 0 w 28"/>
                  <a:gd name="T7" fmla="*/ 19 h 31"/>
                  <a:gd name="T8" fmla="*/ 14 w 28"/>
                  <a:gd name="T9" fmla="*/ 0 h 31"/>
                  <a:gd name="T10" fmla="*/ 0 60000 65536"/>
                  <a:gd name="T11" fmla="*/ 0 60000 65536"/>
                  <a:gd name="T12" fmla="*/ 0 60000 65536"/>
                  <a:gd name="T13" fmla="*/ 0 60000 65536"/>
                  <a:gd name="T14" fmla="*/ 0 60000 65536"/>
                  <a:gd name="T15" fmla="*/ 0 w 28"/>
                  <a:gd name="T16" fmla="*/ 0 h 31"/>
                  <a:gd name="T17" fmla="*/ 28 w 28"/>
                  <a:gd name="T18" fmla="*/ 31 h 31"/>
                </a:gdLst>
                <a:ahLst/>
                <a:cxnLst>
                  <a:cxn ang="T10">
                    <a:pos x="T0" y="T1"/>
                  </a:cxn>
                  <a:cxn ang="T11">
                    <a:pos x="T2" y="T3"/>
                  </a:cxn>
                  <a:cxn ang="T12">
                    <a:pos x="T4" y="T5"/>
                  </a:cxn>
                  <a:cxn ang="T13">
                    <a:pos x="T6" y="T7"/>
                  </a:cxn>
                  <a:cxn ang="T14">
                    <a:pos x="T8" y="T9"/>
                  </a:cxn>
                </a:cxnLst>
                <a:rect l="T15" t="T16" r="T17" b="T18"/>
                <a:pathLst>
                  <a:path w="28" h="31">
                    <a:moveTo>
                      <a:pt x="14" y="0"/>
                    </a:moveTo>
                    <a:lnTo>
                      <a:pt x="28" y="13"/>
                    </a:lnTo>
                    <a:lnTo>
                      <a:pt x="14" y="31"/>
                    </a:lnTo>
                    <a:lnTo>
                      <a:pt x="0" y="19"/>
                    </a:lnTo>
                    <a:lnTo>
                      <a:pt x="14"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6" name="Freeform 890"/>
              <p:cNvSpPr>
                <a:spLocks/>
              </p:cNvSpPr>
              <p:nvPr/>
            </p:nvSpPr>
            <p:spPr bwMode="auto">
              <a:xfrm>
                <a:off x="4566" y="2128"/>
                <a:ext cx="5" cy="6"/>
              </a:xfrm>
              <a:custGeom>
                <a:avLst/>
                <a:gdLst>
                  <a:gd name="T0" fmla="*/ 11 w 25"/>
                  <a:gd name="T1" fmla="*/ 0 h 29"/>
                  <a:gd name="T2" fmla="*/ 25 w 25"/>
                  <a:gd name="T3" fmla="*/ 12 h 29"/>
                  <a:gd name="T4" fmla="*/ 13 w 25"/>
                  <a:gd name="T5" fmla="*/ 29 h 29"/>
                  <a:gd name="T6" fmla="*/ 0 w 25"/>
                  <a:gd name="T7" fmla="*/ 18 h 29"/>
                  <a:gd name="T8" fmla="*/ 11 w 25"/>
                  <a:gd name="T9" fmla="*/ 0 h 29"/>
                  <a:gd name="T10" fmla="*/ 0 60000 65536"/>
                  <a:gd name="T11" fmla="*/ 0 60000 65536"/>
                  <a:gd name="T12" fmla="*/ 0 60000 65536"/>
                  <a:gd name="T13" fmla="*/ 0 60000 65536"/>
                  <a:gd name="T14" fmla="*/ 0 60000 65536"/>
                  <a:gd name="T15" fmla="*/ 0 w 25"/>
                  <a:gd name="T16" fmla="*/ 0 h 29"/>
                  <a:gd name="T17" fmla="*/ 25 w 25"/>
                  <a:gd name="T18" fmla="*/ 29 h 29"/>
                </a:gdLst>
                <a:ahLst/>
                <a:cxnLst>
                  <a:cxn ang="T10">
                    <a:pos x="T0" y="T1"/>
                  </a:cxn>
                  <a:cxn ang="T11">
                    <a:pos x="T2" y="T3"/>
                  </a:cxn>
                  <a:cxn ang="T12">
                    <a:pos x="T4" y="T5"/>
                  </a:cxn>
                  <a:cxn ang="T13">
                    <a:pos x="T6" y="T7"/>
                  </a:cxn>
                  <a:cxn ang="T14">
                    <a:pos x="T8" y="T9"/>
                  </a:cxn>
                </a:cxnLst>
                <a:rect l="T15" t="T16" r="T17" b="T18"/>
                <a:pathLst>
                  <a:path w="25" h="29">
                    <a:moveTo>
                      <a:pt x="11" y="0"/>
                    </a:moveTo>
                    <a:lnTo>
                      <a:pt x="25" y="12"/>
                    </a:lnTo>
                    <a:lnTo>
                      <a:pt x="13" y="29"/>
                    </a:lnTo>
                    <a:lnTo>
                      <a:pt x="0" y="18"/>
                    </a:lnTo>
                    <a:lnTo>
                      <a:pt x="11"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7" name="Freeform 891"/>
              <p:cNvSpPr>
                <a:spLocks/>
              </p:cNvSpPr>
              <p:nvPr/>
            </p:nvSpPr>
            <p:spPr bwMode="auto">
              <a:xfrm>
                <a:off x="4564" y="2132"/>
                <a:ext cx="5" cy="5"/>
              </a:xfrm>
              <a:custGeom>
                <a:avLst/>
                <a:gdLst>
                  <a:gd name="T0" fmla="*/ 13 w 26"/>
                  <a:gd name="T1" fmla="*/ 0 h 26"/>
                  <a:gd name="T2" fmla="*/ 26 w 26"/>
                  <a:gd name="T3" fmla="*/ 11 h 26"/>
                  <a:gd name="T4" fmla="*/ 18 w 26"/>
                  <a:gd name="T5" fmla="*/ 26 h 26"/>
                  <a:gd name="T6" fmla="*/ 0 w 26"/>
                  <a:gd name="T7" fmla="*/ 14 h 26"/>
                  <a:gd name="T8" fmla="*/ 4 w 26"/>
                  <a:gd name="T9" fmla="*/ 14 h 26"/>
                  <a:gd name="T10" fmla="*/ 13 w 26"/>
                  <a:gd name="T11" fmla="*/ 0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13" y="0"/>
                    </a:moveTo>
                    <a:lnTo>
                      <a:pt x="26" y="11"/>
                    </a:lnTo>
                    <a:lnTo>
                      <a:pt x="18" y="26"/>
                    </a:lnTo>
                    <a:lnTo>
                      <a:pt x="0" y="14"/>
                    </a:lnTo>
                    <a:lnTo>
                      <a:pt x="4" y="14"/>
                    </a:lnTo>
                    <a:lnTo>
                      <a:pt x="13"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8" name="Freeform 892"/>
              <p:cNvSpPr>
                <a:spLocks/>
              </p:cNvSpPr>
              <p:nvPr/>
            </p:nvSpPr>
            <p:spPr bwMode="auto">
              <a:xfrm>
                <a:off x="4563" y="2134"/>
                <a:ext cx="4" cy="4"/>
              </a:xfrm>
              <a:custGeom>
                <a:avLst/>
                <a:gdLst>
                  <a:gd name="T0" fmla="*/ 2 w 20"/>
                  <a:gd name="T1" fmla="*/ 0 h 20"/>
                  <a:gd name="T2" fmla="*/ 20 w 20"/>
                  <a:gd name="T3" fmla="*/ 12 h 20"/>
                  <a:gd name="T4" fmla="*/ 17 w 20"/>
                  <a:gd name="T5" fmla="*/ 20 h 20"/>
                  <a:gd name="T6" fmla="*/ 0 w 20"/>
                  <a:gd name="T7" fmla="*/ 9 h 20"/>
                  <a:gd name="T8" fmla="*/ 2 w 20"/>
                  <a:gd name="T9" fmla="*/ 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2" y="0"/>
                    </a:moveTo>
                    <a:lnTo>
                      <a:pt x="20" y="12"/>
                    </a:lnTo>
                    <a:lnTo>
                      <a:pt x="17" y="20"/>
                    </a:lnTo>
                    <a:lnTo>
                      <a:pt x="0" y="9"/>
                    </a:lnTo>
                    <a:lnTo>
                      <a:pt x="2"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19" name="Freeform 893"/>
              <p:cNvSpPr>
                <a:spLocks/>
              </p:cNvSpPr>
              <p:nvPr/>
            </p:nvSpPr>
            <p:spPr bwMode="auto">
              <a:xfrm>
                <a:off x="4563" y="2136"/>
                <a:ext cx="4" cy="3"/>
              </a:xfrm>
              <a:custGeom>
                <a:avLst/>
                <a:gdLst>
                  <a:gd name="T0" fmla="*/ 4 w 21"/>
                  <a:gd name="T1" fmla="*/ 0 h 14"/>
                  <a:gd name="T2" fmla="*/ 21 w 21"/>
                  <a:gd name="T3" fmla="*/ 11 h 14"/>
                  <a:gd name="T4" fmla="*/ 19 w 21"/>
                  <a:gd name="T5" fmla="*/ 14 h 14"/>
                  <a:gd name="T6" fmla="*/ 10 w 21"/>
                  <a:gd name="T7" fmla="*/ 9 h 14"/>
                  <a:gd name="T8" fmla="*/ 0 w 21"/>
                  <a:gd name="T9" fmla="*/ 11 h 14"/>
                  <a:gd name="T10" fmla="*/ 0 w 21"/>
                  <a:gd name="T11" fmla="*/ 3 h 14"/>
                  <a:gd name="T12" fmla="*/ 4 w 21"/>
                  <a:gd name="T13" fmla="*/ 0 h 14"/>
                  <a:gd name="T14" fmla="*/ 0 60000 65536"/>
                  <a:gd name="T15" fmla="*/ 0 60000 65536"/>
                  <a:gd name="T16" fmla="*/ 0 60000 65536"/>
                  <a:gd name="T17" fmla="*/ 0 60000 65536"/>
                  <a:gd name="T18" fmla="*/ 0 60000 65536"/>
                  <a:gd name="T19" fmla="*/ 0 60000 65536"/>
                  <a:gd name="T20" fmla="*/ 0 60000 65536"/>
                  <a:gd name="T21" fmla="*/ 0 w 21"/>
                  <a:gd name="T22" fmla="*/ 0 h 14"/>
                  <a:gd name="T23" fmla="*/ 21 w 21"/>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4">
                    <a:moveTo>
                      <a:pt x="4" y="0"/>
                    </a:moveTo>
                    <a:lnTo>
                      <a:pt x="21" y="11"/>
                    </a:lnTo>
                    <a:lnTo>
                      <a:pt x="19" y="14"/>
                    </a:lnTo>
                    <a:lnTo>
                      <a:pt x="10" y="9"/>
                    </a:lnTo>
                    <a:lnTo>
                      <a:pt x="0" y="11"/>
                    </a:lnTo>
                    <a:lnTo>
                      <a:pt x="0" y="3"/>
                    </a:lnTo>
                    <a:lnTo>
                      <a:pt x="4"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20" name="Freeform 894"/>
              <p:cNvSpPr>
                <a:spLocks/>
              </p:cNvSpPr>
              <p:nvPr/>
            </p:nvSpPr>
            <p:spPr bwMode="auto">
              <a:xfrm>
                <a:off x="4563" y="2137"/>
                <a:ext cx="84" cy="190"/>
              </a:xfrm>
              <a:custGeom>
                <a:avLst/>
                <a:gdLst>
                  <a:gd name="T0" fmla="*/ 0 w 421"/>
                  <a:gd name="T1" fmla="*/ 6 h 948"/>
                  <a:gd name="T2" fmla="*/ 10 w 421"/>
                  <a:gd name="T3" fmla="*/ 4 h 948"/>
                  <a:gd name="T4" fmla="*/ 19 w 421"/>
                  <a:gd name="T5" fmla="*/ 0 h 948"/>
                  <a:gd name="T6" fmla="*/ 421 w 421"/>
                  <a:gd name="T7" fmla="*/ 936 h 948"/>
                  <a:gd name="T8" fmla="*/ 415 w 421"/>
                  <a:gd name="T9" fmla="*/ 948 h 948"/>
                  <a:gd name="T10" fmla="*/ 398 w 421"/>
                  <a:gd name="T11" fmla="*/ 933 h 948"/>
                  <a:gd name="T12" fmla="*/ 0 w 421"/>
                  <a:gd name="T13" fmla="*/ 6 h 948"/>
                  <a:gd name="T14" fmla="*/ 0 60000 65536"/>
                  <a:gd name="T15" fmla="*/ 0 60000 65536"/>
                  <a:gd name="T16" fmla="*/ 0 60000 65536"/>
                  <a:gd name="T17" fmla="*/ 0 60000 65536"/>
                  <a:gd name="T18" fmla="*/ 0 60000 65536"/>
                  <a:gd name="T19" fmla="*/ 0 60000 65536"/>
                  <a:gd name="T20" fmla="*/ 0 60000 65536"/>
                  <a:gd name="T21" fmla="*/ 0 w 421"/>
                  <a:gd name="T22" fmla="*/ 0 h 948"/>
                  <a:gd name="T23" fmla="*/ 421 w 421"/>
                  <a:gd name="T24" fmla="*/ 948 h 9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1" h="948">
                    <a:moveTo>
                      <a:pt x="0" y="6"/>
                    </a:moveTo>
                    <a:lnTo>
                      <a:pt x="10" y="4"/>
                    </a:lnTo>
                    <a:lnTo>
                      <a:pt x="19" y="0"/>
                    </a:lnTo>
                    <a:lnTo>
                      <a:pt x="421" y="936"/>
                    </a:lnTo>
                    <a:lnTo>
                      <a:pt x="415" y="948"/>
                    </a:lnTo>
                    <a:lnTo>
                      <a:pt x="398" y="933"/>
                    </a:lnTo>
                    <a:lnTo>
                      <a:pt x="0" y="6"/>
                    </a:lnTo>
                    <a:close/>
                  </a:path>
                </a:pathLst>
              </a:custGeom>
              <a:solidFill>
                <a:srgbClr val="005329"/>
              </a:solidFill>
              <a:ln w="9525">
                <a:noFill/>
                <a:round/>
                <a:headEnd/>
                <a:tailEnd/>
              </a:ln>
            </p:spPr>
            <p:txBody>
              <a:bodyPr>
                <a:prstTxWarp prst="textNoShape">
                  <a:avLst/>
                </a:prstTxWarp>
              </a:bodyPr>
              <a:lstStyle/>
              <a:p>
                <a:endParaRPr lang="en-US"/>
              </a:p>
            </p:txBody>
          </p:sp>
          <p:sp>
            <p:nvSpPr>
              <p:cNvPr id="72821" name="Freeform 895"/>
              <p:cNvSpPr>
                <a:spLocks/>
              </p:cNvSpPr>
              <p:nvPr/>
            </p:nvSpPr>
            <p:spPr bwMode="auto">
              <a:xfrm>
                <a:off x="4426" y="2324"/>
                <a:ext cx="220" cy="64"/>
              </a:xfrm>
              <a:custGeom>
                <a:avLst/>
                <a:gdLst>
                  <a:gd name="T0" fmla="*/ 1080 w 1097"/>
                  <a:gd name="T1" fmla="*/ 0 h 320"/>
                  <a:gd name="T2" fmla="*/ 1097 w 1097"/>
                  <a:gd name="T3" fmla="*/ 15 h 320"/>
                  <a:gd name="T4" fmla="*/ 11 w 1097"/>
                  <a:gd name="T5" fmla="*/ 320 h 320"/>
                  <a:gd name="T6" fmla="*/ 0 w 1097"/>
                  <a:gd name="T7" fmla="*/ 314 h 320"/>
                  <a:gd name="T8" fmla="*/ 14 w 1097"/>
                  <a:gd name="T9" fmla="*/ 300 h 320"/>
                  <a:gd name="T10" fmla="*/ 1080 w 1097"/>
                  <a:gd name="T11" fmla="*/ 0 h 320"/>
                  <a:gd name="T12" fmla="*/ 0 60000 65536"/>
                  <a:gd name="T13" fmla="*/ 0 60000 65536"/>
                  <a:gd name="T14" fmla="*/ 0 60000 65536"/>
                  <a:gd name="T15" fmla="*/ 0 60000 65536"/>
                  <a:gd name="T16" fmla="*/ 0 60000 65536"/>
                  <a:gd name="T17" fmla="*/ 0 60000 65536"/>
                  <a:gd name="T18" fmla="*/ 0 w 1097"/>
                  <a:gd name="T19" fmla="*/ 0 h 320"/>
                  <a:gd name="T20" fmla="*/ 1097 w 1097"/>
                  <a:gd name="T21" fmla="*/ 320 h 320"/>
                </a:gdLst>
                <a:ahLst/>
                <a:cxnLst>
                  <a:cxn ang="T12">
                    <a:pos x="T0" y="T1"/>
                  </a:cxn>
                  <a:cxn ang="T13">
                    <a:pos x="T2" y="T3"/>
                  </a:cxn>
                  <a:cxn ang="T14">
                    <a:pos x="T4" y="T5"/>
                  </a:cxn>
                  <a:cxn ang="T15">
                    <a:pos x="T6" y="T7"/>
                  </a:cxn>
                  <a:cxn ang="T16">
                    <a:pos x="T8" y="T9"/>
                  </a:cxn>
                  <a:cxn ang="T17">
                    <a:pos x="T10" y="T11"/>
                  </a:cxn>
                </a:cxnLst>
                <a:rect l="T18" t="T19" r="T20" b="T21"/>
                <a:pathLst>
                  <a:path w="1097" h="320">
                    <a:moveTo>
                      <a:pt x="1080" y="0"/>
                    </a:moveTo>
                    <a:lnTo>
                      <a:pt x="1097" y="15"/>
                    </a:lnTo>
                    <a:lnTo>
                      <a:pt x="11" y="320"/>
                    </a:lnTo>
                    <a:lnTo>
                      <a:pt x="0" y="314"/>
                    </a:lnTo>
                    <a:lnTo>
                      <a:pt x="14" y="300"/>
                    </a:lnTo>
                    <a:lnTo>
                      <a:pt x="1080"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22" name="Freeform 896"/>
              <p:cNvSpPr>
                <a:spLocks/>
              </p:cNvSpPr>
              <p:nvPr/>
            </p:nvSpPr>
            <p:spPr bwMode="auto">
              <a:xfrm>
                <a:off x="4407" y="2328"/>
                <a:ext cx="22" cy="59"/>
              </a:xfrm>
              <a:custGeom>
                <a:avLst/>
                <a:gdLst>
                  <a:gd name="T0" fmla="*/ 112 w 112"/>
                  <a:gd name="T1" fmla="*/ 277 h 291"/>
                  <a:gd name="T2" fmla="*/ 98 w 112"/>
                  <a:gd name="T3" fmla="*/ 291 h 291"/>
                  <a:gd name="T4" fmla="*/ 0 w 112"/>
                  <a:gd name="T5" fmla="*/ 24 h 291"/>
                  <a:gd name="T6" fmla="*/ 0 w 112"/>
                  <a:gd name="T7" fmla="*/ 0 h 291"/>
                  <a:gd name="T8" fmla="*/ 15 w 112"/>
                  <a:gd name="T9" fmla="*/ 6 h 291"/>
                  <a:gd name="T10" fmla="*/ 112 w 112"/>
                  <a:gd name="T11" fmla="*/ 277 h 291"/>
                  <a:gd name="T12" fmla="*/ 0 60000 65536"/>
                  <a:gd name="T13" fmla="*/ 0 60000 65536"/>
                  <a:gd name="T14" fmla="*/ 0 60000 65536"/>
                  <a:gd name="T15" fmla="*/ 0 60000 65536"/>
                  <a:gd name="T16" fmla="*/ 0 60000 65536"/>
                  <a:gd name="T17" fmla="*/ 0 60000 65536"/>
                  <a:gd name="T18" fmla="*/ 0 w 112"/>
                  <a:gd name="T19" fmla="*/ 0 h 291"/>
                  <a:gd name="T20" fmla="*/ 112 w 112"/>
                  <a:gd name="T21" fmla="*/ 291 h 291"/>
                </a:gdLst>
                <a:ahLst/>
                <a:cxnLst>
                  <a:cxn ang="T12">
                    <a:pos x="T0" y="T1"/>
                  </a:cxn>
                  <a:cxn ang="T13">
                    <a:pos x="T2" y="T3"/>
                  </a:cxn>
                  <a:cxn ang="T14">
                    <a:pos x="T4" y="T5"/>
                  </a:cxn>
                  <a:cxn ang="T15">
                    <a:pos x="T6" y="T7"/>
                  </a:cxn>
                  <a:cxn ang="T16">
                    <a:pos x="T8" y="T9"/>
                  </a:cxn>
                  <a:cxn ang="T17">
                    <a:pos x="T10" y="T11"/>
                  </a:cxn>
                </a:cxnLst>
                <a:rect l="T18" t="T19" r="T20" b="T21"/>
                <a:pathLst>
                  <a:path w="112" h="291">
                    <a:moveTo>
                      <a:pt x="112" y="277"/>
                    </a:moveTo>
                    <a:lnTo>
                      <a:pt x="98" y="291"/>
                    </a:lnTo>
                    <a:lnTo>
                      <a:pt x="0" y="24"/>
                    </a:lnTo>
                    <a:lnTo>
                      <a:pt x="0" y="0"/>
                    </a:lnTo>
                    <a:lnTo>
                      <a:pt x="15" y="6"/>
                    </a:lnTo>
                    <a:lnTo>
                      <a:pt x="112" y="277"/>
                    </a:lnTo>
                    <a:close/>
                  </a:path>
                </a:pathLst>
              </a:custGeom>
              <a:solidFill>
                <a:srgbClr val="005329"/>
              </a:solidFill>
              <a:ln w="9525">
                <a:noFill/>
                <a:round/>
                <a:headEnd/>
                <a:tailEnd/>
              </a:ln>
            </p:spPr>
            <p:txBody>
              <a:bodyPr>
                <a:prstTxWarp prst="textNoShape">
                  <a:avLst/>
                </a:prstTxWarp>
              </a:bodyPr>
              <a:lstStyle/>
              <a:p>
                <a:endParaRPr lang="en-US"/>
              </a:p>
            </p:txBody>
          </p:sp>
          <p:sp>
            <p:nvSpPr>
              <p:cNvPr id="72823" name="Freeform 897"/>
              <p:cNvSpPr>
                <a:spLocks/>
              </p:cNvSpPr>
              <p:nvPr/>
            </p:nvSpPr>
            <p:spPr bwMode="auto">
              <a:xfrm>
                <a:off x="4325" y="2328"/>
                <a:ext cx="82" cy="54"/>
              </a:xfrm>
              <a:custGeom>
                <a:avLst/>
                <a:gdLst>
                  <a:gd name="T0" fmla="*/ 409 w 409"/>
                  <a:gd name="T1" fmla="*/ 0 h 268"/>
                  <a:gd name="T2" fmla="*/ 409 w 409"/>
                  <a:gd name="T3" fmla="*/ 24 h 268"/>
                  <a:gd name="T4" fmla="*/ 20 w 409"/>
                  <a:gd name="T5" fmla="*/ 268 h 268"/>
                  <a:gd name="T6" fmla="*/ 0 w 409"/>
                  <a:gd name="T7" fmla="*/ 262 h 268"/>
                  <a:gd name="T8" fmla="*/ 3 w 409"/>
                  <a:gd name="T9" fmla="*/ 254 h 268"/>
                  <a:gd name="T10" fmla="*/ 409 w 409"/>
                  <a:gd name="T11" fmla="*/ 0 h 268"/>
                  <a:gd name="T12" fmla="*/ 0 60000 65536"/>
                  <a:gd name="T13" fmla="*/ 0 60000 65536"/>
                  <a:gd name="T14" fmla="*/ 0 60000 65536"/>
                  <a:gd name="T15" fmla="*/ 0 60000 65536"/>
                  <a:gd name="T16" fmla="*/ 0 60000 65536"/>
                  <a:gd name="T17" fmla="*/ 0 60000 65536"/>
                  <a:gd name="T18" fmla="*/ 0 w 409"/>
                  <a:gd name="T19" fmla="*/ 0 h 268"/>
                  <a:gd name="T20" fmla="*/ 409 w 409"/>
                  <a:gd name="T21" fmla="*/ 268 h 268"/>
                </a:gdLst>
                <a:ahLst/>
                <a:cxnLst>
                  <a:cxn ang="T12">
                    <a:pos x="T0" y="T1"/>
                  </a:cxn>
                  <a:cxn ang="T13">
                    <a:pos x="T2" y="T3"/>
                  </a:cxn>
                  <a:cxn ang="T14">
                    <a:pos x="T4" y="T5"/>
                  </a:cxn>
                  <a:cxn ang="T15">
                    <a:pos x="T6" y="T7"/>
                  </a:cxn>
                  <a:cxn ang="T16">
                    <a:pos x="T8" y="T9"/>
                  </a:cxn>
                  <a:cxn ang="T17">
                    <a:pos x="T10" y="T11"/>
                  </a:cxn>
                </a:cxnLst>
                <a:rect l="T18" t="T19" r="T20" b="T21"/>
                <a:pathLst>
                  <a:path w="409" h="268">
                    <a:moveTo>
                      <a:pt x="409" y="0"/>
                    </a:moveTo>
                    <a:lnTo>
                      <a:pt x="409" y="24"/>
                    </a:lnTo>
                    <a:lnTo>
                      <a:pt x="20" y="268"/>
                    </a:lnTo>
                    <a:lnTo>
                      <a:pt x="0" y="262"/>
                    </a:lnTo>
                    <a:lnTo>
                      <a:pt x="3" y="254"/>
                    </a:lnTo>
                    <a:lnTo>
                      <a:pt x="409"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24" name="Freeform 898"/>
              <p:cNvSpPr>
                <a:spLocks/>
              </p:cNvSpPr>
              <p:nvPr/>
            </p:nvSpPr>
            <p:spPr bwMode="auto">
              <a:xfrm>
                <a:off x="4325" y="2381"/>
                <a:ext cx="24" cy="158"/>
              </a:xfrm>
              <a:custGeom>
                <a:avLst/>
                <a:gdLst>
                  <a:gd name="T0" fmla="*/ 0 w 121"/>
                  <a:gd name="T1" fmla="*/ 0 h 789"/>
                  <a:gd name="T2" fmla="*/ 20 w 121"/>
                  <a:gd name="T3" fmla="*/ 6 h 789"/>
                  <a:gd name="T4" fmla="*/ 121 w 121"/>
                  <a:gd name="T5" fmla="*/ 780 h 789"/>
                  <a:gd name="T6" fmla="*/ 103 w 121"/>
                  <a:gd name="T7" fmla="*/ 789 h 789"/>
                  <a:gd name="T8" fmla="*/ 103 w 121"/>
                  <a:gd name="T9" fmla="*/ 783 h 789"/>
                  <a:gd name="T10" fmla="*/ 0 w 121"/>
                  <a:gd name="T11" fmla="*/ 0 h 789"/>
                  <a:gd name="T12" fmla="*/ 0 60000 65536"/>
                  <a:gd name="T13" fmla="*/ 0 60000 65536"/>
                  <a:gd name="T14" fmla="*/ 0 60000 65536"/>
                  <a:gd name="T15" fmla="*/ 0 60000 65536"/>
                  <a:gd name="T16" fmla="*/ 0 60000 65536"/>
                  <a:gd name="T17" fmla="*/ 0 60000 65536"/>
                  <a:gd name="T18" fmla="*/ 0 w 121"/>
                  <a:gd name="T19" fmla="*/ 0 h 789"/>
                  <a:gd name="T20" fmla="*/ 121 w 121"/>
                  <a:gd name="T21" fmla="*/ 789 h 789"/>
                </a:gdLst>
                <a:ahLst/>
                <a:cxnLst>
                  <a:cxn ang="T12">
                    <a:pos x="T0" y="T1"/>
                  </a:cxn>
                  <a:cxn ang="T13">
                    <a:pos x="T2" y="T3"/>
                  </a:cxn>
                  <a:cxn ang="T14">
                    <a:pos x="T4" y="T5"/>
                  </a:cxn>
                  <a:cxn ang="T15">
                    <a:pos x="T6" y="T7"/>
                  </a:cxn>
                  <a:cxn ang="T16">
                    <a:pos x="T8" y="T9"/>
                  </a:cxn>
                  <a:cxn ang="T17">
                    <a:pos x="T10" y="T11"/>
                  </a:cxn>
                </a:cxnLst>
                <a:rect l="T18" t="T19" r="T20" b="T21"/>
                <a:pathLst>
                  <a:path w="121" h="789">
                    <a:moveTo>
                      <a:pt x="0" y="0"/>
                    </a:moveTo>
                    <a:lnTo>
                      <a:pt x="20" y="6"/>
                    </a:lnTo>
                    <a:lnTo>
                      <a:pt x="121" y="780"/>
                    </a:lnTo>
                    <a:lnTo>
                      <a:pt x="103" y="789"/>
                    </a:lnTo>
                    <a:lnTo>
                      <a:pt x="103" y="783"/>
                    </a:lnTo>
                    <a:lnTo>
                      <a:pt x="0"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25" name="Freeform 899"/>
              <p:cNvSpPr>
                <a:spLocks/>
              </p:cNvSpPr>
              <p:nvPr/>
            </p:nvSpPr>
            <p:spPr bwMode="auto">
              <a:xfrm>
                <a:off x="4345" y="2537"/>
                <a:ext cx="115" cy="208"/>
              </a:xfrm>
              <a:custGeom>
                <a:avLst/>
                <a:gdLst>
                  <a:gd name="T0" fmla="*/ 0 w 574"/>
                  <a:gd name="T1" fmla="*/ 9 h 1043"/>
                  <a:gd name="T2" fmla="*/ 18 w 574"/>
                  <a:gd name="T3" fmla="*/ 0 h 1043"/>
                  <a:gd name="T4" fmla="*/ 574 w 574"/>
                  <a:gd name="T5" fmla="*/ 1034 h 1043"/>
                  <a:gd name="T6" fmla="*/ 574 w 574"/>
                  <a:gd name="T7" fmla="*/ 1043 h 1043"/>
                  <a:gd name="T8" fmla="*/ 553 w 574"/>
                  <a:gd name="T9" fmla="*/ 1040 h 1043"/>
                  <a:gd name="T10" fmla="*/ 0 w 574"/>
                  <a:gd name="T11" fmla="*/ 9 h 1043"/>
                  <a:gd name="T12" fmla="*/ 0 60000 65536"/>
                  <a:gd name="T13" fmla="*/ 0 60000 65536"/>
                  <a:gd name="T14" fmla="*/ 0 60000 65536"/>
                  <a:gd name="T15" fmla="*/ 0 60000 65536"/>
                  <a:gd name="T16" fmla="*/ 0 60000 65536"/>
                  <a:gd name="T17" fmla="*/ 0 60000 65536"/>
                  <a:gd name="T18" fmla="*/ 0 w 574"/>
                  <a:gd name="T19" fmla="*/ 0 h 1043"/>
                  <a:gd name="T20" fmla="*/ 574 w 574"/>
                  <a:gd name="T21" fmla="*/ 1043 h 1043"/>
                </a:gdLst>
                <a:ahLst/>
                <a:cxnLst>
                  <a:cxn ang="T12">
                    <a:pos x="T0" y="T1"/>
                  </a:cxn>
                  <a:cxn ang="T13">
                    <a:pos x="T2" y="T3"/>
                  </a:cxn>
                  <a:cxn ang="T14">
                    <a:pos x="T4" y="T5"/>
                  </a:cxn>
                  <a:cxn ang="T15">
                    <a:pos x="T6" y="T7"/>
                  </a:cxn>
                  <a:cxn ang="T16">
                    <a:pos x="T8" y="T9"/>
                  </a:cxn>
                  <a:cxn ang="T17">
                    <a:pos x="T10" y="T11"/>
                  </a:cxn>
                </a:cxnLst>
                <a:rect l="T18" t="T19" r="T20" b="T21"/>
                <a:pathLst>
                  <a:path w="574" h="1043">
                    <a:moveTo>
                      <a:pt x="0" y="9"/>
                    </a:moveTo>
                    <a:lnTo>
                      <a:pt x="18" y="0"/>
                    </a:lnTo>
                    <a:lnTo>
                      <a:pt x="574" y="1034"/>
                    </a:lnTo>
                    <a:lnTo>
                      <a:pt x="574" y="1043"/>
                    </a:lnTo>
                    <a:lnTo>
                      <a:pt x="553" y="1040"/>
                    </a:lnTo>
                    <a:lnTo>
                      <a:pt x="0" y="9"/>
                    </a:lnTo>
                    <a:close/>
                  </a:path>
                </a:pathLst>
              </a:custGeom>
              <a:solidFill>
                <a:srgbClr val="005329"/>
              </a:solidFill>
              <a:ln w="9525">
                <a:noFill/>
                <a:round/>
                <a:headEnd/>
                <a:tailEnd/>
              </a:ln>
            </p:spPr>
            <p:txBody>
              <a:bodyPr>
                <a:prstTxWarp prst="textNoShape">
                  <a:avLst/>
                </a:prstTxWarp>
              </a:bodyPr>
              <a:lstStyle/>
              <a:p>
                <a:endParaRPr lang="en-US"/>
              </a:p>
            </p:txBody>
          </p:sp>
          <p:sp>
            <p:nvSpPr>
              <p:cNvPr id="72826" name="Freeform 900"/>
              <p:cNvSpPr>
                <a:spLocks/>
              </p:cNvSpPr>
              <p:nvPr/>
            </p:nvSpPr>
            <p:spPr bwMode="auto">
              <a:xfrm>
                <a:off x="4391" y="2745"/>
                <a:ext cx="69" cy="273"/>
              </a:xfrm>
              <a:custGeom>
                <a:avLst/>
                <a:gdLst>
                  <a:gd name="T0" fmla="*/ 325 w 346"/>
                  <a:gd name="T1" fmla="*/ 0 h 1368"/>
                  <a:gd name="T2" fmla="*/ 346 w 346"/>
                  <a:gd name="T3" fmla="*/ 3 h 1368"/>
                  <a:gd name="T4" fmla="*/ 17 w 346"/>
                  <a:gd name="T5" fmla="*/ 1365 h 1368"/>
                  <a:gd name="T6" fmla="*/ 15 w 346"/>
                  <a:gd name="T7" fmla="*/ 1368 h 1368"/>
                  <a:gd name="T8" fmla="*/ 9 w 346"/>
                  <a:gd name="T9" fmla="*/ 1361 h 1368"/>
                  <a:gd name="T10" fmla="*/ 0 w 346"/>
                  <a:gd name="T11" fmla="*/ 1359 h 1368"/>
                  <a:gd name="T12" fmla="*/ 325 w 346"/>
                  <a:gd name="T13" fmla="*/ 0 h 1368"/>
                  <a:gd name="T14" fmla="*/ 0 60000 65536"/>
                  <a:gd name="T15" fmla="*/ 0 60000 65536"/>
                  <a:gd name="T16" fmla="*/ 0 60000 65536"/>
                  <a:gd name="T17" fmla="*/ 0 60000 65536"/>
                  <a:gd name="T18" fmla="*/ 0 60000 65536"/>
                  <a:gd name="T19" fmla="*/ 0 60000 65536"/>
                  <a:gd name="T20" fmla="*/ 0 60000 65536"/>
                  <a:gd name="T21" fmla="*/ 0 w 346"/>
                  <a:gd name="T22" fmla="*/ 0 h 1368"/>
                  <a:gd name="T23" fmla="*/ 346 w 346"/>
                  <a:gd name="T24" fmla="*/ 1368 h 13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6" h="1368">
                    <a:moveTo>
                      <a:pt x="325" y="0"/>
                    </a:moveTo>
                    <a:lnTo>
                      <a:pt x="346" y="3"/>
                    </a:lnTo>
                    <a:lnTo>
                      <a:pt x="17" y="1365"/>
                    </a:lnTo>
                    <a:lnTo>
                      <a:pt x="15" y="1368"/>
                    </a:lnTo>
                    <a:lnTo>
                      <a:pt x="9" y="1361"/>
                    </a:lnTo>
                    <a:lnTo>
                      <a:pt x="0" y="1359"/>
                    </a:lnTo>
                    <a:lnTo>
                      <a:pt x="325"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27" name="Freeform 901"/>
              <p:cNvSpPr>
                <a:spLocks/>
              </p:cNvSpPr>
              <p:nvPr/>
            </p:nvSpPr>
            <p:spPr bwMode="auto">
              <a:xfrm>
                <a:off x="4391" y="3015"/>
                <a:ext cx="3" cy="4"/>
              </a:xfrm>
              <a:custGeom>
                <a:avLst/>
                <a:gdLst>
                  <a:gd name="T0" fmla="*/ 3 w 15"/>
                  <a:gd name="T1" fmla="*/ 0 h 17"/>
                  <a:gd name="T2" fmla="*/ 9 w 15"/>
                  <a:gd name="T3" fmla="*/ 8 h 17"/>
                  <a:gd name="T4" fmla="*/ 15 w 15"/>
                  <a:gd name="T5" fmla="*/ 15 h 17"/>
                  <a:gd name="T6" fmla="*/ 15 w 15"/>
                  <a:gd name="T7" fmla="*/ 17 h 17"/>
                  <a:gd name="T8" fmla="*/ 0 w 15"/>
                  <a:gd name="T9" fmla="*/ 3 h 17"/>
                  <a:gd name="T10" fmla="*/ 3 w 15"/>
                  <a:gd name="T11" fmla="*/ 0 h 17"/>
                  <a:gd name="T12" fmla="*/ 0 60000 65536"/>
                  <a:gd name="T13" fmla="*/ 0 60000 65536"/>
                  <a:gd name="T14" fmla="*/ 0 60000 65536"/>
                  <a:gd name="T15" fmla="*/ 0 60000 65536"/>
                  <a:gd name="T16" fmla="*/ 0 60000 65536"/>
                  <a:gd name="T17" fmla="*/ 0 60000 65536"/>
                  <a:gd name="T18" fmla="*/ 0 w 15"/>
                  <a:gd name="T19" fmla="*/ 0 h 17"/>
                  <a:gd name="T20" fmla="*/ 15 w 1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5" h="17">
                    <a:moveTo>
                      <a:pt x="3" y="0"/>
                    </a:moveTo>
                    <a:lnTo>
                      <a:pt x="9" y="8"/>
                    </a:lnTo>
                    <a:lnTo>
                      <a:pt x="15" y="15"/>
                    </a:lnTo>
                    <a:lnTo>
                      <a:pt x="15" y="17"/>
                    </a:lnTo>
                    <a:lnTo>
                      <a:pt x="0" y="3"/>
                    </a:lnTo>
                    <a:lnTo>
                      <a:pt x="3" y="0"/>
                    </a:lnTo>
                    <a:close/>
                  </a:path>
                </a:pathLst>
              </a:custGeom>
              <a:solidFill>
                <a:srgbClr val="005329"/>
              </a:solidFill>
              <a:ln w="9525">
                <a:noFill/>
                <a:round/>
                <a:headEnd/>
                <a:tailEnd/>
              </a:ln>
            </p:spPr>
            <p:txBody>
              <a:bodyPr>
                <a:prstTxWarp prst="textNoShape">
                  <a:avLst/>
                </a:prstTxWarp>
              </a:bodyPr>
              <a:lstStyle/>
              <a:p>
                <a:endParaRPr lang="en-US"/>
              </a:p>
            </p:txBody>
          </p:sp>
          <p:sp>
            <p:nvSpPr>
              <p:cNvPr id="72828" name="Freeform 902"/>
              <p:cNvSpPr>
                <a:spLocks/>
              </p:cNvSpPr>
              <p:nvPr/>
            </p:nvSpPr>
            <p:spPr bwMode="auto">
              <a:xfrm>
                <a:off x="3886" y="1892"/>
                <a:ext cx="1437" cy="971"/>
              </a:xfrm>
              <a:custGeom>
                <a:avLst/>
                <a:gdLst>
                  <a:gd name="T0" fmla="*/ 81 w 7184"/>
                  <a:gd name="T1" fmla="*/ 3602 h 4854"/>
                  <a:gd name="T2" fmla="*/ 418 w 7184"/>
                  <a:gd name="T3" fmla="*/ 2997 h 4854"/>
                  <a:gd name="T4" fmla="*/ 781 w 7184"/>
                  <a:gd name="T5" fmla="*/ 2384 h 4854"/>
                  <a:gd name="T6" fmla="*/ 1381 w 7184"/>
                  <a:gd name="T7" fmla="*/ 2150 h 4854"/>
                  <a:gd name="T8" fmla="*/ 1910 w 7184"/>
                  <a:gd name="T9" fmla="*/ 1888 h 4854"/>
                  <a:gd name="T10" fmla="*/ 2216 w 7184"/>
                  <a:gd name="T11" fmla="*/ 1574 h 4854"/>
                  <a:gd name="T12" fmla="*/ 2331 w 7184"/>
                  <a:gd name="T13" fmla="*/ 1224 h 4854"/>
                  <a:gd name="T14" fmla="*/ 2735 w 7184"/>
                  <a:gd name="T15" fmla="*/ 924 h 4854"/>
                  <a:gd name="T16" fmla="*/ 2795 w 7184"/>
                  <a:gd name="T17" fmla="*/ 881 h 4854"/>
                  <a:gd name="T18" fmla="*/ 2686 w 7184"/>
                  <a:gd name="T19" fmla="*/ 598 h 4854"/>
                  <a:gd name="T20" fmla="*/ 2793 w 7184"/>
                  <a:gd name="T21" fmla="*/ 305 h 4854"/>
                  <a:gd name="T22" fmla="*/ 3204 w 7184"/>
                  <a:gd name="T23" fmla="*/ 75 h 4854"/>
                  <a:gd name="T24" fmla="*/ 3812 w 7184"/>
                  <a:gd name="T25" fmla="*/ 3 h 4854"/>
                  <a:gd name="T26" fmla="*/ 4250 w 7184"/>
                  <a:gd name="T27" fmla="*/ 426 h 4854"/>
                  <a:gd name="T28" fmla="*/ 4409 w 7184"/>
                  <a:gd name="T29" fmla="*/ 533 h 4854"/>
                  <a:gd name="T30" fmla="*/ 4558 w 7184"/>
                  <a:gd name="T31" fmla="*/ 389 h 4854"/>
                  <a:gd name="T32" fmla="*/ 4723 w 7184"/>
                  <a:gd name="T33" fmla="*/ 35 h 4854"/>
                  <a:gd name="T34" fmla="*/ 5048 w 7184"/>
                  <a:gd name="T35" fmla="*/ 95 h 4854"/>
                  <a:gd name="T36" fmla="*/ 5308 w 7184"/>
                  <a:gd name="T37" fmla="*/ 293 h 4854"/>
                  <a:gd name="T38" fmla="*/ 5484 w 7184"/>
                  <a:gd name="T39" fmla="*/ 424 h 4854"/>
                  <a:gd name="T40" fmla="*/ 5785 w 7184"/>
                  <a:gd name="T41" fmla="*/ 725 h 4854"/>
                  <a:gd name="T42" fmla="*/ 5679 w 7184"/>
                  <a:gd name="T43" fmla="*/ 803 h 4854"/>
                  <a:gd name="T44" fmla="*/ 5325 w 7184"/>
                  <a:gd name="T45" fmla="*/ 893 h 4854"/>
                  <a:gd name="T46" fmla="*/ 5132 w 7184"/>
                  <a:gd name="T47" fmla="*/ 1232 h 4854"/>
                  <a:gd name="T48" fmla="*/ 5293 w 7184"/>
                  <a:gd name="T49" fmla="*/ 1578 h 4854"/>
                  <a:gd name="T50" fmla="*/ 5768 w 7184"/>
                  <a:gd name="T51" fmla="*/ 1754 h 4854"/>
                  <a:gd name="T52" fmla="*/ 5979 w 7184"/>
                  <a:gd name="T53" fmla="*/ 1918 h 4854"/>
                  <a:gd name="T54" fmla="*/ 6552 w 7184"/>
                  <a:gd name="T55" fmla="*/ 2493 h 4854"/>
                  <a:gd name="T56" fmla="*/ 6757 w 7184"/>
                  <a:gd name="T57" fmla="*/ 2524 h 4854"/>
                  <a:gd name="T58" fmla="*/ 6944 w 7184"/>
                  <a:gd name="T59" fmla="*/ 2764 h 4854"/>
                  <a:gd name="T60" fmla="*/ 7134 w 7184"/>
                  <a:gd name="T61" fmla="*/ 3274 h 4854"/>
                  <a:gd name="T62" fmla="*/ 7184 w 7184"/>
                  <a:gd name="T63" fmla="*/ 3530 h 4854"/>
                  <a:gd name="T64" fmla="*/ 6707 w 7184"/>
                  <a:gd name="T65" fmla="*/ 4218 h 4854"/>
                  <a:gd name="T66" fmla="*/ 6363 w 7184"/>
                  <a:gd name="T67" fmla="*/ 4437 h 4854"/>
                  <a:gd name="T68" fmla="*/ 6400 w 7184"/>
                  <a:gd name="T69" fmla="*/ 4736 h 4854"/>
                  <a:gd name="T70" fmla="*/ 6238 w 7184"/>
                  <a:gd name="T71" fmla="*/ 4851 h 4854"/>
                  <a:gd name="T72" fmla="*/ 5898 w 7184"/>
                  <a:gd name="T73" fmla="*/ 4701 h 4854"/>
                  <a:gd name="T74" fmla="*/ 5650 w 7184"/>
                  <a:gd name="T75" fmla="*/ 4316 h 4854"/>
                  <a:gd name="T76" fmla="*/ 5576 w 7184"/>
                  <a:gd name="T77" fmla="*/ 3420 h 4854"/>
                  <a:gd name="T78" fmla="*/ 5417 w 7184"/>
                  <a:gd name="T79" fmla="*/ 2661 h 4854"/>
                  <a:gd name="T80" fmla="*/ 4994 w 7184"/>
                  <a:gd name="T81" fmla="*/ 2326 h 4854"/>
                  <a:gd name="T82" fmla="*/ 4803 w 7184"/>
                  <a:gd name="T83" fmla="*/ 2006 h 4854"/>
                  <a:gd name="T84" fmla="*/ 4878 w 7184"/>
                  <a:gd name="T85" fmla="*/ 1621 h 4854"/>
                  <a:gd name="T86" fmla="*/ 3887 w 7184"/>
                  <a:gd name="T87" fmla="*/ 712 h 4854"/>
                  <a:gd name="T88" fmla="*/ 3640 w 7184"/>
                  <a:gd name="T89" fmla="*/ 970 h 4854"/>
                  <a:gd name="T90" fmla="*/ 3247 w 7184"/>
                  <a:gd name="T91" fmla="*/ 1112 h 4854"/>
                  <a:gd name="T92" fmla="*/ 2919 w 7184"/>
                  <a:gd name="T93" fmla="*/ 1192 h 4854"/>
                  <a:gd name="T94" fmla="*/ 2530 w 7184"/>
                  <a:gd name="T95" fmla="*/ 1649 h 4854"/>
                  <a:gd name="T96" fmla="*/ 2303 w 7184"/>
                  <a:gd name="T97" fmla="*/ 2425 h 4854"/>
                  <a:gd name="T98" fmla="*/ 2228 w 7184"/>
                  <a:gd name="T99" fmla="*/ 2668 h 4854"/>
                  <a:gd name="T100" fmla="*/ 2178 w 7184"/>
                  <a:gd name="T101" fmla="*/ 3253 h 4854"/>
                  <a:gd name="T102" fmla="*/ 2164 w 7184"/>
                  <a:gd name="T103" fmla="*/ 3809 h 4854"/>
                  <a:gd name="T104" fmla="*/ 1288 w 7184"/>
                  <a:gd name="T105" fmla="*/ 3786 h 4854"/>
                  <a:gd name="T106" fmla="*/ 1078 w 7184"/>
                  <a:gd name="T107" fmla="*/ 3987 h 4854"/>
                  <a:gd name="T108" fmla="*/ 495 w 7184"/>
                  <a:gd name="T109" fmla="*/ 4382 h 4854"/>
                  <a:gd name="T110" fmla="*/ 194 w 7184"/>
                  <a:gd name="T111" fmla="*/ 4394 h 4854"/>
                  <a:gd name="T112" fmla="*/ 26 w 7184"/>
                  <a:gd name="T113" fmla="*/ 4129 h 48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184"/>
                  <a:gd name="T172" fmla="*/ 0 h 4854"/>
                  <a:gd name="T173" fmla="*/ 7184 w 7184"/>
                  <a:gd name="T174" fmla="*/ 4854 h 485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184" h="4854">
                    <a:moveTo>
                      <a:pt x="3" y="3734"/>
                    </a:moveTo>
                    <a:lnTo>
                      <a:pt x="3" y="3731"/>
                    </a:lnTo>
                    <a:lnTo>
                      <a:pt x="9" y="3725"/>
                    </a:lnTo>
                    <a:lnTo>
                      <a:pt x="12" y="3717"/>
                    </a:lnTo>
                    <a:lnTo>
                      <a:pt x="20" y="3706"/>
                    </a:lnTo>
                    <a:lnTo>
                      <a:pt x="29" y="3691"/>
                    </a:lnTo>
                    <a:lnTo>
                      <a:pt x="40" y="3674"/>
                    </a:lnTo>
                    <a:lnTo>
                      <a:pt x="52" y="3650"/>
                    </a:lnTo>
                    <a:lnTo>
                      <a:pt x="67" y="3628"/>
                    </a:lnTo>
                    <a:lnTo>
                      <a:pt x="81" y="3602"/>
                    </a:lnTo>
                    <a:lnTo>
                      <a:pt x="98" y="3573"/>
                    </a:lnTo>
                    <a:lnTo>
                      <a:pt x="115" y="3541"/>
                    </a:lnTo>
                    <a:lnTo>
                      <a:pt x="136" y="3510"/>
                    </a:lnTo>
                    <a:lnTo>
                      <a:pt x="156" y="3472"/>
                    </a:lnTo>
                    <a:lnTo>
                      <a:pt x="175" y="3437"/>
                    </a:lnTo>
                    <a:lnTo>
                      <a:pt x="220" y="3357"/>
                    </a:lnTo>
                    <a:lnTo>
                      <a:pt x="268" y="3274"/>
                    </a:lnTo>
                    <a:lnTo>
                      <a:pt x="317" y="3184"/>
                    </a:lnTo>
                    <a:lnTo>
                      <a:pt x="366" y="3092"/>
                    </a:lnTo>
                    <a:lnTo>
                      <a:pt x="418" y="2997"/>
                    </a:lnTo>
                    <a:lnTo>
                      <a:pt x="516" y="2807"/>
                    </a:lnTo>
                    <a:lnTo>
                      <a:pt x="564" y="2712"/>
                    </a:lnTo>
                    <a:lnTo>
                      <a:pt x="609" y="2620"/>
                    </a:lnTo>
                    <a:lnTo>
                      <a:pt x="631" y="2577"/>
                    </a:lnTo>
                    <a:lnTo>
                      <a:pt x="654" y="2537"/>
                    </a:lnTo>
                    <a:lnTo>
                      <a:pt x="678" y="2502"/>
                    </a:lnTo>
                    <a:lnTo>
                      <a:pt x="700" y="2468"/>
                    </a:lnTo>
                    <a:lnTo>
                      <a:pt x="727" y="2436"/>
                    </a:lnTo>
                    <a:lnTo>
                      <a:pt x="753" y="2410"/>
                    </a:lnTo>
                    <a:lnTo>
                      <a:pt x="781" y="2384"/>
                    </a:lnTo>
                    <a:lnTo>
                      <a:pt x="807" y="2361"/>
                    </a:lnTo>
                    <a:lnTo>
                      <a:pt x="835" y="2337"/>
                    </a:lnTo>
                    <a:lnTo>
                      <a:pt x="867" y="2320"/>
                    </a:lnTo>
                    <a:lnTo>
                      <a:pt x="925" y="2286"/>
                    </a:lnTo>
                    <a:lnTo>
                      <a:pt x="988" y="2260"/>
                    </a:lnTo>
                    <a:lnTo>
                      <a:pt x="1052" y="2237"/>
                    </a:lnTo>
                    <a:lnTo>
                      <a:pt x="1116" y="2220"/>
                    </a:lnTo>
                    <a:lnTo>
                      <a:pt x="1181" y="2203"/>
                    </a:lnTo>
                    <a:lnTo>
                      <a:pt x="1314" y="2168"/>
                    </a:lnTo>
                    <a:lnTo>
                      <a:pt x="1381" y="2150"/>
                    </a:lnTo>
                    <a:lnTo>
                      <a:pt x="1443" y="2128"/>
                    </a:lnTo>
                    <a:lnTo>
                      <a:pt x="1507" y="2099"/>
                    </a:lnTo>
                    <a:lnTo>
                      <a:pt x="1539" y="2081"/>
                    </a:lnTo>
                    <a:lnTo>
                      <a:pt x="1570" y="2064"/>
                    </a:lnTo>
                    <a:lnTo>
                      <a:pt x="1631" y="2030"/>
                    </a:lnTo>
                    <a:lnTo>
                      <a:pt x="1692" y="1998"/>
                    </a:lnTo>
                    <a:lnTo>
                      <a:pt x="1749" y="1969"/>
                    </a:lnTo>
                    <a:lnTo>
                      <a:pt x="1804" y="1941"/>
                    </a:lnTo>
                    <a:lnTo>
                      <a:pt x="1858" y="1915"/>
                    </a:lnTo>
                    <a:lnTo>
                      <a:pt x="1910" y="1888"/>
                    </a:lnTo>
                    <a:lnTo>
                      <a:pt x="1959" y="1862"/>
                    </a:lnTo>
                    <a:lnTo>
                      <a:pt x="2008" y="1834"/>
                    </a:lnTo>
                    <a:lnTo>
                      <a:pt x="2052" y="1802"/>
                    </a:lnTo>
                    <a:lnTo>
                      <a:pt x="2092" y="1768"/>
                    </a:lnTo>
                    <a:lnTo>
                      <a:pt x="2127" y="1731"/>
                    </a:lnTo>
                    <a:lnTo>
                      <a:pt x="2161" y="1684"/>
                    </a:lnTo>
                    <a:lnTo>
                      <a:pt x="2176" y="1662"/>
                    </a:lnTo>
                    <a:lnTo>
                      <a:pt x="2189" y="1636"/>
                    </a:lnTo>
                    <a:lnTo>
                      <a:pt x="2204" y="1606"/>
                    </a:lnTo>
                    <a:lnTo>
                      <a:pt x="2216" y="1574"/>
                    </a:lnTo>
                    <a:lnTo>
                      <a:pt x="2228" y="1543"/>
                    </a:lnTo>
                    <a:lnTo>
                      <a:pt x="2236" y="1509"/>
                    </a:lnTo>
                    <a:lnTo>
                      <a:pt x="2245" y="1474"/>
                    </a:lnTo>
                    <a:lnTo>
                      <a:pt x="2253" y="1434"/>
                    </a:lnTo>
                    <a:lnTo>
                      <a:pt x="2262" y="1393"/>
                    </a:lnTo>
                    <a:lnTo>
                      <a:pt x="2271" y="1356"/>
                    </a:lnTo>
                    <a:lnTo>
                      <a:pt x="2285" y="1322"/>
                    </a:lnTo>
                    <a:lnTo>
                      <a:pt x="2299" y="1286"/>
                    </a:lnTo>
                    <a:lnTo>
                      <a:pt x="2314" y="1255"/>
                    </a:lnTo>
                    <a:lnTo>
                      <a:pt x="2331" y="1224"/>
                    </a:lnTo>
                    <a:lnTo>
                      <a:pt x="2352" y="1195"/>
                    </a:lnTo>
                    <a:lnTo>
                      <a:pt x="2372" y="1169"/>
                    </a:lnTo>
                    <a:lnTo>
                      <a:pt x="2415" y="1120"/>
                    </a:lnTo>
                    <a:lnTo>
                      <a:pt x="2464" y="1077"/>
                    </a:lnTo>
                    <a:lnTo>
                      <a:pt x="2510" y="1036"/>
                    </a:lnTo>
                    <a:lnTo>
                      <a:pt x="2559" y="1005"/>
                    </a:lnTo>
                    <a:lnTo>
                      <a:pt x="2608" y="979"/>
                    </a:lnTo>
                    <a:lnTo>
                      <a:pt x="2654" y="955"/>
                    </a:lnTo>
                    <a:lnTo>
                      <a:pt x="2694" y="938"/>
                    </a:lnTo>
                    <a:lnTo>
                      <a:pt x="2735" y="924"/>
                    </a:lnTo>
                    <a:lnTo>
                      <a:pt x="2749" y="918"/>
                    </a:lnTo>
                    <a:lnTo>
                      <a:pt x="2763" y="912"/>
                    </a:lnTo>
                    <a:lnTo>
                      <a:pt x="2778" y="910"/>
                    </a:lnTo>
                    <a:lnTo>
                      <a:pt x="2789" y="907"/>
                    </a:lnTo>
                    <a:lnTo>
                      <a:pt x="2798" y="904"/>
                    </a:lnTo>
                    <a:lnTo>
                      <a:pt x="2804" y="901"/>
                    </a:lnTo>
                    <a:lnTo>
                      <a:pt x="2810" y="901"/>
                    </a:lnTo>
                    <a:lnTo>
                      <a:pt x="2806" y="895"/>
                    </a:lnTo>
                    <a:lnTo>
                      <a:pt x="2801" y="890"/>
                    </a:lnTo>
                    <a:lnTo>
                      <a:pt x="2795" y="881"/>
                    </a:lnTo>
                    <a:lnTo>
                      <a:pt x="2789" y="873"/>
                    </a:lnTo>
                    <a:lnTo>
                      <a:pt x="2780" y="861"/>
                    </a:lnTo>
                    <a:lnTo>
                      <a:pt x="2772" y="847"/>
                    </a:lnTo>
                    <a:lnTo>
                      <a:pt x="2761" y="830"/>
                    </a:lnTo>
                    <a:lnTo>
                      <a:pt x="2743" y="794"/>
                    </a:lnTo>
                    <a:lnTo>
                      <a:pt x="2724" y="751"/>
                    </a:lnTo>
                    <a:lnTo>
                      <a:pt x="2705" y="703"/>
                    </a:lnTo>
                    <a:lnTo>
                      <a:pt x="2692" y="650"/>
                    </a:lnTo>
                    <a:lnTo>
                      <a:pt x="2688" y="624"/>
                    </a:lnTo>
                    <a:lnTo>
                      <a:pt x="2686" y="598"/>
                    </a:lnTo>
                    <a:lnTo>
                      <a:pt x="2683" y="570"/>
                    </a:lnTo>
                    <a:lnTo>
                      <a:pt x="2686" y="542"/>
                    </a:lnTo>
                    <a:lnTo>
                      <a:pt x="2688" y="512"/>
                    </a:lnTo>
                    <a:lnTo>
                      <a:pt x="2694" y="480"/>
                    </a:lnTo>
                    <a:lnTo>
                      <a:pt x="2703" y="452"/>
                    </a:lnTo>
                    <a:lnTo>
                      <a:pt x="2714" y="424"/>
                    </a:lnTo>
                    <a:lnTo>
                      <a:pt x="2729" y="392"/>
                    </a:lnTo>
                    <a:lnTo>
                      <a:pt x="2746" y="362"/>
                    </a:lnTo>
                    <a:lnTo>
                      <a:pt x="2767" y="334"/>
                    </a:lnTo>
                    <a:lnTo>
                      <a:pt x="2793" y="305"/>
                    </a:lnTo>
                    <a:lnTo>
                      <a:pt x="2821" y="276"/>
                    </a:lnTo>
                    <a:lnTo>
                      <a:pt x="2855" y="250"/>
                    </a:lnTo>
                    <a:lnTo>
                      <a:pt x="2893" y="222"/>
                    </a:lnTo>
                    <a:lnTo>
                      <a:pt x="2937" y="196"/>
                    </a:lnTo>
                    <a:lnTo>
                      <a:pt x="2982" y="170"/>
                    </a:lnTo>
                    <a:lnTo>
                      <a:pt x="3025" y="147"/>
                    </a:lnTo>
                    <a:lnTo>
                      <a:pt x="3072" y="127"/>
                    </a:lnTo>
                    <a:lnTo>
                      <a:pt x="3118" y="106"/>
                    </a:lnTo>
                    <a:lnTo>
                      <a:pt x="3161" y="93"/>
                    </a:lnTo>
                    <a:lnTo>
                      <a:pt x="3204" y="75"/>
                    </a:lnTo>
                    <a:lnTo>
                      <a:pt x="3294" y="48"/>
                    </a:lnTo>
                    <a:lnTo>
                      <a:pt x="3377" y="31"/>
                    </a:lnTo>
                    <a:lnTo>
                      <a:pt x="3457" y="18"/>
                    </a:lnTo>
                    <a:lnTo>
                      <a:pt x="3536" y="5"/>
                    </a:lnTo>
                    <a:lnTo>
                      <a:pt x="3608" y="3"/>
                    </a:lnTo>
                    <a:lnTo>
                      <a:pt x="3674" y="0"/>
                    </a:lnTo>
                    <a:lnTo>
                      <a:pt x="3734" y="0"/>
                    </a:lnTo>
                    <a:lnTo>
                      <a:pt x="3763" y="0"/>
                    </a:lnTo>
                    <a:lnTo>
                      <a:pt x="3790" y="3"/>
                    </a:lnTo>
                    <a:lnTo>
                      <a:pt x="3812" y="3"/>
                    </a:lnTo>
                    <a:lnTo>
                      <a:pt x="3833" y="5"/>
                    </a:lnTo>
                    <a:lnTo>
                      <a:pt x="3853" y="9"/>
                    </a:lnTo>
                    <a:lnTo>
                      <a:pt x="3870" y="9"/>
                    </a:lnTo>
                    <a:lnTo>
                      <a:pt x="3884" y="11"/>
                    </a:lnTo>
                    <a:lnTo>
                      <a:pt x="3896" y="14"/>
                    </a:lnTo>
                    <a:lnTo>
                      <a:pt x="3907" y="14"/>
                    </a:lnTo>
                    <a:lnTo>
                      <a:pt x="3913" y="18"/>
                    </a:lnTo>
                    <a:lnTo>
                      <a:pt x="3919" y="18"/>
                    </a:lnTo>
                    <a:lnTo>
                      <a:pt x="4250" y="424"/>
                    </a:lnTo>
                    <a:lnTo>
                      <a:pt x="4250" y="426"/>
                    </a:lnTo>
                    <a:lnTo>
                      <a:pt x="4256" y="429"/>
                    </a:lnTo>
                    <a:lnTo>
                      <a:pt x="4261" y="437"/>
                    </a:lnTo>
                    <a:lnTo>
                      <a:pt x="4267" y="446"/>
                    </a:lnTo>
                    <a:lnTo>
                      <a:pt x="4276" y="458"/>
                    </a:lnTo>
                    <a:lnTo>
                      <a:pt x="4287" y="469"/>
                    </a:lnTo>
                    <a:lnTo>
                      <a:pt x="4317" y="493"/>
                    </a:lnTo>
                    <a:lnTo>
                      <a:pt x="4351" y="512"/>
                    </a:lnTo>
                    <a:lnTo>
                      <a:pt x="4368" y="521"/>
                    </a:lnTo>
                    <a:lnTo>
                      <a:pt x="4388" y="530"/>
                    </a:lnTo>
                    <a:lnTo>
                      <a:pt x="4409" y="533"/>
                    </a:lnTo>
                    <a:lnTo>
                      <a:pt x="4431" y="533"/>
                    </a:lnTo>
                    <a:lnTo>
                      <a:pt x="4455" y="530"/>
                    </a:lnTo>
                    <a:lnTo>
                      <a:pt x="4478" y="523"/>
                    </a:lnTo>
                    <a:lnTo>
                      <a:pt x="4489" y="518"/>
                    </a:lnTo>
                    <a:lnTo>
                      <a:pt x="4498" y="510"/>
                    </a:lnTo>
                    <a:lnTo>
                      <a:pt x="4510" y="501"/>
                    </a:lnTo>
                    <a:lnTo>
                      <a:pt x="4518" y="489"/>
                    </a:lnTo>
                    <a:lnTo>
                      <a:pt x="4532" y="461"/>
                    </a:lnTo>
                    <a:lnTo>
                      <a:pt x="4544" y="426"/>
                    </a:lnTo>
                    <a:lnTo>
                      <a:pt x="4558" y="389"/>
                    </a:lnTo>
                    <a:lnTo>
                      <a:pt x="4567" y="349"/>
                    </a:lnTo>
                    <a:lnTo>
                      <a:pt x="4590" y="262"/>
                    </a:lnTo>
                    <a:lnTo>
                      <a:pt x="4602" y="216"/>
                    </a:lnTo>
                    <a:lnTo>
                      <a:pt x="4616" y="175"/>
                    </a:lnTo>
                    <a:lnTo>
                      <a:pt x="4633" y="136"/>
                    </a:lnTo>
                    <a:lnTo>
                      <a:pt x="4654" y="101"/>
                    </a:lnTo>
                    <a:lnTo>
                      <a:pt x="4680" y="69"/>
                    </a:lnTo>
                    <a:lnTo>
                      <a:pt x="4691" y="55"/>
                    </a:lnTo>
                    <a:lnTo>
                      <a:pt x="4708" y="43"/>
                    </a:lnTo>
                    <a:lnTo>
                      <a:pt x="4723" y="35"/>
                    </a:lnTo>
                    <a:lnTo>
                      <a:pt x="4740" y="26"/>
                    </a:lnTo>
                    <a:lnTo>
                      <a:pt x="4760" y="20"/>
                    </a:lnTo>
                    <a:lnTo>
                      <a:pt x="4781" y="18"/>
                    </a:lnTo>
                    <a:lnTo>
                      <a:pt x="4800" y="14"/>
                    </a:lnTo>
                    <a:lnTo>
                      <a:pt x="4824" y="18"/>
                    </a:lnTo>
                    <a:lnTo>
                      <a:pt x="4869" y="23"/>
                    </a:lnTo>
                    <a:lnTo>
                      <a:pt x="4913" y="35"/>
                    </a:lnTo>
                    <a:lnTo>
                      <a:pt x="4959" y="48"/>
                    </a:lnTo>
                    <a:lnTo>
                      <a:pt x="5005" y="69"/>
                    </a:lnTo>
                    <a:lnTo>
                      <a:pt x="5048" y="95"/>
                    </a:lnTo>
                    <a:lnTo>
                      <a:pt x="5091" y="121"/>
                    </a:lnTo>
                    <a:lnTo>
                      <a:pt x="5132" y="147"/>
                    </a:lnTo>
                    <a:lnTo>
                      <a:pt x="5170" y="175"/>
                    </a:lnTo>
                    <a:lnTo>
                      <a:pt x="5204" y="201"/>
                    </a:lnTo>
                    <a:lnTo>
                      <a:pt x="5233" y="228"/>
                    </a:lnTo>
                    <a:lnTo>
                      <a:pt x="5258" y="250"/>
                    </a:lnTo>
                    <a:lnTo>
                      <a:pt x="5282" y="267"/>
                    </a:lnTo>
                    <a:lnTo>
                      <a:pt x="5296" y="282"/>
                    </a:lnTo>
                    <a:lnTo>
                      <a:pt x="5302" y="288"/>
                    </a:lnTo>
                    <a:lnTo>
                      <a:pt x="5308" y="293"/>
                    </a:lnTo>
                    <a:lnTo>
                      <a:pt x="5310" y="297"/>
                    </a:lnTo>
                    <a:lnTo>
                      <a:pt x="5314" y="299"/>
                    </a:lnTo>
                    <a:lnTo>
                      <a:pt x="5319" y="302"/>
                    </a:lnTo>
                    <a:lnTo>
                      <a:pt x="5331" y="311"/>
                    </a:lnTo>
                    <a:lnTo>
                      <a:pt x="5345" y="319"/>
                    </a:lnTo>
                    <a:lnTo>
                      <a:pt x="5362" y="334"/>
                    </a:lnTo>
                    <a:lnTo>
                      <a:pt x="5383" y="349"/>
                    </a:lnTo>
                    <a:lnTo>
                      <a:pt x="5406" y="362"/>
                    </a:lnTo>
                    <a:lnTo>
                      <a:pt x="5428" y="383"/>
                    </a:lnTo>
                    <a:lnTo>
                      <a:pt x="5484" y="424"/>
                    </a:lnTo>
                    <a:lnTo>
                      <a:pt x="5540" y="469"/>
                    </a:lnTo>
                    <a:lnTo>
                      <a:pt x="5598" y="518"/>
                    </a:lnTo>
                    <a:lnTo>
                      <a:pt x="5656" y="568"/>
                    </a:lnTo>
                    <a:lnTo>
                      <a:pt x="5682" y="593"/>
                    </a:lnTo>
                    <a:lnTo>
                      <a:pt x="5705" y="616"/>
                    </a:lnTo>
                    <a:lnTo>
                      <a:pt x="5729" y="643"/>
                    </a:lnTo>
                    <a:lnTo>
                      <a:pt x="5746" y="665"/>
                    </a:lnTo>
                    <a:lnTo>
                      <a:pt x="5763" y="686"/>
                    </a:lnTo>
                    <a:lnTo>
                      <a:pt x="5777" y="705"/>
                    </a:lnTo>
                    <a:lnTo>
                      <a:pt x="5785" y="725"/>
                    </a:lnTo>
                    <a:lnTo>
                      <a:pt x="5791" y="742"/>
                    </a:lnTo>
                    <a:lnTo>
                      <a:pt x="5791" y="760"/>
                    </a:lnTo>
                    <a:lnTo>
                      <a:pt x="5789" y="774"/>
                    </a:lnTo>
                    <a:lnTo>
                      <a:pt x="5777" y="786"/>
                    </a:lnTo>
                    <a:lnTo>
                      <a:pt x="5763" y="794"/>
                    </a:lnTo>
                    <a:lnTo>
                      <a:pt x="5742" y="800"/>
                    </a:lnTo>
                    <a:lnTo>
                      <a:pt x="5729" y="803"/>
                    </a:lnTo>
                    <a:lnTo>
                      <a:pt x="5714" y="803"/>
                    </a:lnTo>
                    <a:lnTo>
                      <a:pt x="5699" y="803"/>
                    </a:lnTo>
                    <a:lnTo>
                      <a:pt x="5679" y="803"/>
                    </a:lnTo>
                    <a:lnTo>
                      <a:pt x="5662" y="803"/>
                    </a:lnTo>
                    <a:lnTo>
                      <a:pt x="5639" y="800"/>
                    </a:lnTo>
                    <a:lnTo>
                      <a:pt x="5596" y="798"/>
                    </a:lnTo>
                    <a:lnTo>
                      <a:pt x="5553" y="800"/>
                    </a:lnTo>
                    <a:lnTo>
                      <a:pt x="5509" y="806"/>
                    </a:lnTo>
                    <a:lnTo>
                      <a:pt x="5469" y="817"/>
                    </a:lnTo>
                    <a:lnTo>
                      <a:pt x="5432" y="832"/>
                    </a:lnTo>
                    <a:lnTo>
                      <a:pt x="5394" y="849"/>
                    </a:lnTo>
                    <a:lnTo>
                      <a:pt x="5357" y="869"/>
                    </a:lnTo>
                    <a:lnTo>
                      <a:pt x="5325" y="893"/>
                    </a:lnTo>
                    <a:lnTo>
                      <a:pt x="5293" y="918"/>
                    </a:lnTo>
                    <a:lnTo>
                      <a:pt x="5265" y="947"/>
                    </a:lnTo>
                    <a:lnTo>
                      <a:pt x="5239" y="979"/>
                    </a:lnTo>
                    <a:lnTo>
                      <a:pt x="5215" y="1011"/>
                    </a:lnTo>
                    <a:lnTo>
                      <a:pt x="5192" y="1045"/>
                    </a:lnTo>
                    <a:lnTo>
                      <a:pt x="5175" y="1080"/>
                    </a:lnTo>
                    <a:lnTo>
                      <a:pt x="5161" y="1118"/>
                    </a:lnTo>
                    <a:lnTo>
                      <a:pt x="5146" y="1155"/>
                    </a:lnTo>
                    <a:lnTo>
                      <a:pt x="5138" y="1192"/>
                    </a:lnTo>
                    <a:lnTo>
                      <a:pt x="5132" y="1232"/>
                    </a:lnTo>
                    <a:lnTo>
                      <a:pt x="5129" y="1269"/>
                    </a:lnTo>
                    <a:lnTo>
                      <a:pt x="5132" y="1310"/>
                    </a:lnTo>
                    <a:lnTo>
                      <a:pt x="5138" y="1348"/>
                    </a:lnTo>
                    <a:lnTo>
                      <a:pt x="5146" y="1385"/>
                    </a:lnTo>
                    <a:lnTo>
                      <a:pt x="5161" y="1419"/>
                    </a:lnTo>
                    <a:lnTo>
                      <a:pt x="5178" y="1457"/>
                    </a:lnTo>
                    <a:lnTo>
                      <a:pt x="5201" y="1488"/>
                    </a:lnTo>
                    <a:lnTo>
                      <a:pt x="5226" y="1520"/>
                    </a:lnTo>
                    <a:lnTo>
                      <a:pt x="5258" y="1552"/>
                    </a:lnTo>
                    <a:lnTo>
                      <a:pt x="5293" y="1578"/>
                    </a:lnTo>
                    <a:lnTo>
                      <a:pt x="5336" y="1604"/>
                    </a:lnTo>
                    <a:lnTo>
                      <a:pt x="5383" y="1627"/>
                    </a:lnTo>
                    <a:lnTo>
                      <a:pt x="5432" y="1644"/>
                    </a:lnTo>
                    <a:lnTo>
                      <a:pt x="5489" y="1662"/>
                    </a:lnTo>
                    <a:lnTo>
                      <a:pt x="5547" y="1675"/>
                    </a:lnTo>
                    <a:lnTo>
                      <a:pt x="5598" y="1690"/>
                    </a:lnTo>
                    <a:lnTo>
                      <a:pt x="5647" y="1705"/>
                    </a:lnTo>
                    <a:lnTo>
                      <a:pt x="5691" y="1722"/>
                    </a:lnTo>
                    <a:lnTo>
                      <a:pt x="5734" y="1739"/>
                    </a:lnTo>
                    <a:lnTo>
                      <a:pt x="5768" y="1754"/>
                    </a:lnTo>
                    <a:lnTo>
                      <a:pt x="5804" y="1771"/>
                    </a:lnTo>
                    <a:lnTo>
                      <a:pt x="5835" y="1788"/>
                    </a:lnTo>
                    <a:lnTo>
                      <a:pt x="5860" y="1806"/>
                    </a:lnTo>
                    <a:lnTo>
                      <a:pt x="5886" y="1823"/>
                    </a:lnTo>
                    <a:lnTo>
                      <a:pt x="5907" y="1836"/>
                    </a:lnTo>
                    <a:lnTo>
                      <a:pt x="5927" y="1854"/>
                    </a:lnTo>
                    <a:lnTo>
                      <a:pt x="5942" y="1871"/>
                    </a:lnTo>
                    <a:lnTo>
                      <a:pt x="5956" y="1888"/>
                    </a:lnTo>
                    <a:lnTo>
                      <a:pt x="5967" y="1903"/>
                    </a:lnTo>
                    <a:lnTo>
                      <a:pt x="5979" y="1918"/>
                    </a:lnTo>
                    <a:lnTo>
                      <a:pt x="5993" y="1950"/>
                    </a:lnTo>
                    <a:lnTo>
                      <a:pt x="5999" y="1975"/>
                    </a:lnTo>
                    <a:lnTo>
                      <a:pt x="6005" y="2001"/>
                    </a:lnTo>
                    <a:lnTo>
                      <a:pt x="6002" y="2021"/>
                    </a:lnTo>
                    <a:lnTo>
                      <a:pt x="6002" y="2042"/>
                    </a:lnTo>
                    <a:lnTo>
                      <a:pt x="5996" y="2053"/>
                    </a:lnTo>
                    <a:lnTo>
                      <a:pt x="5993" y="2062"/>
                    </a:lnTo>
                    <a:lnTo>
                      <a:pt x="5993" y="2064"/>
                    </a:lnTo>
                    <a:lnTo>
                      <a:pt x="6550" y="2493"/>
                    </a:lnTo>
                    <a:lnTo>
                      <a:pt x="6552" y="2493"/>
                    </a:lnTo>
                    <a:lnTo>
                      <a:pt x="6561" y="2487"/>
                    </a:lnTo>
                    <a:lnTo>
                      <a:pt x="6572" y="2485"/>
                    </a:lnTo>
                    <a:lnTo>
                      <a:pt x="6589" y="2481"/>
                    </a:lnTo>
                    <a:lnTo>
                      <a:pt x="6610" y="2479"/>
                    </a:lnTo>
                    <a:lnTo>
                      <a:pt x="6633" y="2479"/>
                    </a:lnTo>
                    <a:lnTo>
                      <a:pt x="6659" y="2481"/>
                    </a:lnTo>
                    <a:lnTo>
                      <a:pt x="6690" y="2490"/>
                    </a:lnTo>
                    <a:lnTo>
                      <a:pt x="6722" y="2505"/>
                    </a:lnTo>
                    <a:lnTo>
                      <a:pt x="6739" y="2513"/>
                    </a:lnTo>
                    <a:lnTo>
                      <a:pt x="6757" y="2524"/>
                    </a:lnTo>
                    <a:lnTo>
                      <a:pt x="6774" y="2539"/>
                    </a:lnTo>
                    <a:lnTo>
                      <a:pt x="6791" y="2554"/>
                    </a:lnTo>
                    <a:lnTo>
                      <a:pt x="6812" y="2571"/>
                    </a:lnTo>
                    <a:lnTo>
                      <a:pt x="6829" y="2591"/>
                    </a:lnTo>
                    <a:lnTo>
                      <a:pt x="6849" y="2612"/>
                    </a:lnTo>
                    <a:lnTo>
                      <a:pt x="6866" y="2637"/>
                    </a:lnTo>
                    <a:lnTo>
                      <a:pt x="6887" y="2666"/>
                    </a:lnTo>
                    <a:lnTo>
                      <a:pt x="6904" y="2695"/>
                    </a:lnTo>
                    <a:lnTo>
                      <a:pt x="6924" y="2730"/>
                    </a:lnTo>
                    <a:lnTo>
                      <a:pt x="6944" y="2764"/>
                    </a:lnTo>
                    <a:lnTo>
                      <a:pt x="6961" y="2805"/>
                    </a:lnTo>
                    <a:lnTo>
                      <a:pt x="6982" y="2848"/>
                    </a:lnTo>
                    <a:lnTo>
                      <a:pt x="6999" y="2891"/>
                    </a:lnTo>
                    <a:lnTo>
                      <a:pt x="7016" y="2934"/>
                    </a:lnTo>
                    <a:lnTo>
                      <a:pt x="7034" y="2975"/>
                    </a:lnTo>
                    <a:lnTo>
                      <a:pt x="7048" y="3014"/>
                    </a:lnTo>
                    <a:lnTo>
                      <a:pt x="7074" y="3089"/>
                    </a:lnTo>
                    <a:lnTo>
                      <a:pt x="7096" y="3156"/>
                    </a:lnTo>
                    <a:lnTo>
                      <a:pt x="7117" y="3218"/>
                    </a:lnTo>
                    <a:lnTo>
                      <a:pt x="7134" y="3274"/>
                    </a:lnTo>
                    <a:lnTo>
                      <a:pt x="7149" y="3325"/>
                    </a:lnTo>
                    <a:lnTo>
                      <a:pt x="7158" y="3368"/>
                    </a:lnTo>
                    <a:lnTo>
                      <a:pt x="7166" y="3409"/>
                    </a:lnTo>
                    <a:lnTo>
                      <a:pt x="7172" y="3441"/>
                    </a:lnTo>
                    <a:lnTo>
                      <a:pt x="7178" y="3469"/>
                    </a:lnTo>
                    <a:lnTo>
                      <a:pt x="7180" y="3489"/>
                    </a:lnTo>
                    <a:lnTo>
                      <a:pt x="7184" y="3506"/>
                    </a:lnTo>
                    <a:lnTo>
                      <a:pt x="7184" y="3521"/>
                    </a:lnTo>
                    <a:lnTo>
                      <a:pt x="7184" y="3527"/>
                    </a:lnTo>
                    <a:lnTo>
                      <a:pt x="7184" y="3530"/>
                    </a:lnTo>
                    <a:lnTo>
                      <a:pt x="6855" y="4189"/>
                    </a:lnTo>
                    <a:lnTo>
                      <a:pt x="6853" y="4189"/>
                    </a:lnTo>
                    <a:lnTo>
                      <a:pt x="6846" y="4189"/>
                    </a:lnTo>
                    <a:lnTo>
                      <a:pt x="6838" y="4192"/>
                    </a:lnTo>
                    <a:lnTo>
                      <a:pt x="6826" y="4192"/>
                    </a:lnTo>
                    <a:lnTo>
                      <a:pt x="6812" y="4194"/>
                    </a:lnTo>
                    <a:lnTo>
                      <a:pt x="6795" y="4198"/>
                    </a:lnTo>
                    <a:lnTo>
                      <a:pt x="6777" y="4204"/>
                    </a:lnTo>
                    <a:lnTo>
                      <a:pt x="6754" y="4206"/>
                    </a:lnTo>
                    <a:lnTo>
                      <a:pt x="6707" y="4218"/>
                    </a:lnTo>
                    <a:lnTo>
                      <a:pt x="6656" y="4232"/>
                    </a:lnTo>
                    <a:lnTo>
                      <a:pt x="6601" y="4252"/>
                    </a:lnTo>
                    <a:lnTo>
                      <a:pt x="6550" y="4273"/>
                    </a:lnTo>
                    <a:lnTo>
                      <a:pt x="6498" y="4301"/>
                    </a:lnTo>
                    <a:lnTo>
                      <a:pt x="6449" y="4333"/>
                    </a:lnTo>
                    <a:lnTo>
                      <a:pt x="6428" y="4350"/>
                    </a:lnTo>
                    <a:lnTo>
                      <a:pt x="6408" y="4370"/>
                    </a:lnTo>
                    <a:lnTo>
                      <a:pt x="6391" y="4391"/>
                    </a:lnTo>
                    <a:lnTo>
                      <a:pt x="6374" y="4413"/>
                    </a:lnTo>
                    <a:lnTo>
                      <a:pt x="6363" y="4437"/>
                    </a:lnTo>
                    <a:lnTo>
                      <a:pt x="6354" y="4460"/>
                    </a:lnTo>
                    <a:lnTo>
                      <a:pt x="6348" y="4488"/>
                    </a:lnTo>
                    <a:lnTo>
                      <a:pt x="6345" y="4514"/>
                    </a:lnTo>
                    <a:lnTo>
                      <a:pt x="6345" y="4546"/>
                    </a:lnTo>
                    <a:lnTo>
                      <a:pt x="6350" y="4575"/>
                    </a:lnTo>
                    <a:lnTo>
                      <a:pt x="6359" y="4609"/>
                    </a:lnTo>
                    <a:lnTo>
                      <a:pt x="6374" y="4643"/>
                    </a:lnTo>
                    <a:lnTo>
                      <a:pt x="6388" y="4679"/>
                    </a:lnTo>
                    <a:lnTo>
                      <a:pt x="6397" y="4707"/>
                    </a:lnTo>
                    <a:lnTo>
                      <a:pt x="6400" y="4736"/>
                    </a:lnTo>
                    <a:lnTo>
                      <a:pt x="6400" y="4759"/>
                    </a:lnTo>
                    <a:lnTo>
                      <a:pt x="6397" y="4782"/>
                    </a:lnTo>
                    <a:lnTo>
                      <a:pt x="6388" y="4800"/>
                    </a:lnTo>
                    <a:lnTo>
                      <a:pt x="6374" y="4817"/>
                    </a:lnTo>
                    <a:lnTo>
                      <a:pt x="6359" y="4828"/>
                    </a:lnTo>
                    <a:lnTo>
                      <a:pt x="6339" y="4840"/>
                    </a:lnTo>
                    <a:lnTo>
                      <a:pt x="6318" y="4845"/>
                    </a:lnTo>
                    <a:lnTo>
                      <a:pt x="6293" y="4851"/>
                    </a:lnTo>
                    <a:lnTo>
                      <a:pt x="6267" y="4854"/>
                    </a:lnTo>
                    <a:lnTo>
                      <a:pt x="6238" y="4851"/>
                    </a:lnTo>
                    <a:lnTo>
                      <a:pt x="6206" y="4849"/>
                    </a:lnTo>
                    <a:lnTo>
                      <a:pt x="6174" y="4843"/>
                    </a:lnTo>
                    <a:lnTo>
                      <a:pt x="6143" y="4834"/>
                    </a:lnTo>
                    <a:lnTo>
                      <a:pt x="6109" y="4823"/>
                    </a:lnTo>
                    <a:lnTo>
                      <a:pt x="6073" y="4808"/>
                    </a:lnTo>
                    <a:lnTo>
                      <a:pt x="6039" y="4791"/>
                    </a:lnTo>
                    <a:lnTo>
                      <a:pt x="6002" y="4774"/>
                    </a:lnTo>
                    <a:lnTo>
                      <a:pt x="5967" y="4750"/>
                    </a:lnTo>
                    <a:lnTo>
                      <a:pt x="5933" y="4727"/>
                    </a:lnTo>
                    <a:lnTo>
                      <a:pt x="5898" y="4701"/>
                    </a:lnTo>
                    <a:lnTo>
                      <a:pt x="5864" y="4673"/>
                    </a:lnTo>
                    <a:lnTo>
                      <a:pt x="5832" y="4643"/>
                    </a:lnTo>
                    <a:lnTo>
                      <a:pt x="5804" y="4609"/>
                    </a:lnTo>
                    <a:lnTo>
                      <a:pt x="5774" y="4575"/>
                    </a:lnTo>
                    <a:lnTo>
                      <a:pt x="5746" y="4538"/>
                    </a:lnTo>
                    <a:lnTo>
                      <a:pt x="5723" y="4497"/>
                    </a:lnTo>
                    <a:lnTo>
                      <a:pt x="5699" y="4454"/>
                    </a:lnTo>
                    <a:lnTo>
                      <a:pt x="5682" y="4411"/>
                    </a:lnTo>
                    <a:lnTo>
                      <a:pt x="5665" y="4365"/>
                    </a:lnTo>
                    <a:lnTo>
                      <a:pt x="5650" y="4316"/>
                    </a:lnTo>
                    <a:lnTo>
                      <a:pt x="5641" y="4261"/>
                    </a:lnTo>
                    <a:lnTo>
                      <a:pt x="5630" y="4204"/>
                    </a:lnTo>
                    <a:lnTo>
                      <a:pt x="5622" y="4143"/>
                    </a:lnTo>
                    <a:lnTo>
                      <a:pt x="5615" y="4080"/>
                    </a:lnTo>
                    <a:lnTo>
                      <a:pt x="5610" y="4013"/>
                    </a:lnTo>
                    <a:lnTo>
                      <a:pt x="5604" y="3944"/>
                    </a:lnTo>
                    <a:lnTo>
                      <a:pt x="5602" y="3872"/>
                    </a:lnTo>
                    <a:lnTo>
                      <a:pt x="5593" y="3725"/>
                    </a:lnTo>
                    <a:lnTo>
                      <a:pt x="5585" y="3573"/>
                    </a:lnTo>
                    <a:lnTo>
                      <a:pt x="5576" y="3420"/>
                    </a:lnTo>
                    <a:lnTo>
                      <a:pt x="5561" y="3265"/>
                    </a:lnTo>
                    <a:lnTo>
                      <a:pt x="5553" y="3190"/>
                    </a:lnTo>
                    <a:lnTo>
                      <a:pt x="5544" y="3119"/>
                    </a:lnTo>
                    <a:lnTo>
                      <a:pt x="5533" y="3044"/>
                    </a:lnTo>
                    <a:lnTo>
                      <a:pt x="5518" y="2975"/>
                    </a:lnTo>
                    <a:lnTo>
                      <a:pt x="5503" y="2905"/>
                    </a:lnTo>
                    <a:lnTo>
                      <a:pt x="5486" y="2839"/>
                    </a:lnTo>
                    <a:lnTo>
                      <a:pt x="5466" y="2775"/>
                    </a:lnTo>
                    <a:lnTo>
                      <a:pt x="5443" y="2715"/>
                    </a:lnTo>
                    <a:lnTo>
                      <a:pt x="5417" y="2661"/>
                    </a:lnTo>
                    <a:lnTo>
                      <a:pt x="5389" y="2608"/>
                    </a:lnTo>
                    <a:lnTo>
                      <a:pt x="5353" y="2560"/>
                    </a:lnTo>
                    <a:lnTo>
                      <a:pt x="5319" y="2517"/>
                    </a:lnTo>
                    <a:lnTo>
                      <a:pt x="5279" y="2476"/>
                    </a:lnTo>
                    <a:lnTo>
                      <a:pt x="5235" y="2442"/>
                    </a:lnTo>
                    <a:lnTo>
                      <a:pt x="5187" y="2416"/>
                    </a:lnTo>
                    <a:lnTo>
                      <a:pt x="5134" y="2393"/>
                    </a:lnTo>
                    <a:lnTo>
                      <a:pt x="5082" y="2373"/>
                    </a:lnTo>
                    <a:lnTo>
                      <a:pt x="5037" y="2349"/>
                    </a:lnTo>
                    <a:lnTo>
                      <a:pt x="4994" y="2326"/>
                    </a:lnTo>
                    <a:lnTo>
                      <a:pt x="4959" y="2298"/>
                    </a:lnTo>
                    <a:lnTo>
                      <a:pt x="4925" y="2272"/>
                    </a:lnTo>
                    <a:lnTo>
                      <a:pt x="4899" y="2240"/>
                    </a:lnTo>
                    <a:lnTo>
                      <a:pt x="4873" y="2212"/>
                    </a:lnTo>
                    <a:lnTo>
                      <a:pt x="4852" y="2176"/>
                    </a:lnTo>
                    <a:lnTo>
                      <a:pt x="4837" y="2145"/>
                    </a:lnTo>
                    <a:lnTo>
                      <a:pt x="4824" y="2111"/>
                    </a:lnTo>
                    <a:lnTo>
                      <a:pt x="4815" y="2076"/>
                    </a:lnTo>
                    <a:lnTo>
                      <a:pt x="4807" y="2042"/>
                    </a:lnTo>
                    <a:lnTo>
                      <a:pt x="4803" y="2006"/>
                    </a:lnTo>
                    <a:lnTo>
                      <a:pt x="4800" y="1969"/>
                    </a:lnTo>
                    <a:lnTo>
                      <a:pt x="4800" y="1935"/>
                    </a:lnTo>
                    <a:lnTo>
                      <a:pt x="4803" y="1900"/>
                    </a:lnTo>
                    <a:lnTo>
                      <a:pt x="4812" y="1834"/>
                    </a:lnTo>
                    <a:lnTo>
                      <a:pt x="4826" y="1771"/>
                    </a:lnTo>
                    <a:lnTo>
                      <a:pt x="4844" y="1713"/>
                    </a:lnTo>
                    <a:lnTo>
                      <a:pt x="4852" y="1687"/>
                    </a:lnTo>
                    <a:lnTo>
                      <a:pt x="4861" y="1662"/>
                    </a:lnTo>
                    <a:lnTo>
                      <a:pt x="4869" y="1641"/>
                    </a:lnTo>
                    <a:lnTo>
                      <a:pt x="4878" y="1621"/>
                    </a:lnTo>
                    <a:lnTo>
                      <a:pt x="4887" y="1604"/>
                    </a:lnTo>
                    <a:lnTo>
                      <a:pt x="4893" y="1589"/>
                    </a:lnTo>
                    <a:lnTo>
                      <a:pt x="4899" y="1574"/>
                    </a:lnTo>
                    <a:lnTo>
                      <a:pt x="4904" y="1566"/>
                    </a:lnTo>
                    <a:lnTo>
                      <a:pt x="4907" y="1563"/>
                    </a:lnTo>
                    <a:lnTo>
                      <a:pt x="4907" y="1561"/>
                    </a:lnTo>
                    <a:lnTo>
                      <a:pt x="4351" y="1434"/>
                    </a:lnTo>
                    <a:lnTo>
                      <a:pt x="3896" y="699"/>
                    </a:lnTo>
                    <a:lnTo>
                      <a:pt x="3893" y="705"/>
                    </a:lnTo>
                    <a:lnTo>
                      <a:pt x="3887" y="712"/>
                    </a:lnTo>
                    <a:lnTo>
                      <a:pt x="3881" y="720"/>
                    </a:lnTo>
                    <a:lnTo>
                      <a:pt x="3872" y="731"/>
                    </a:lnTo>
                    <a:lnTo>
                      <a:pt x="3864" y="742"/>
                    </a:lnTo>
                    <a:lnTo>
                      <a:pt x="3853" y="757"/>
                    </a:lnTo>
                    <a:lnTo>
                      <a:pt x="3838" y="774"/>
                    </a:lnTo>
                    <a:lnTo>
                      <a:pt x="3809" y="809"/>
                    </a:lnTo>
                    <a:lnTo>
                      <a:pt x="3775" y="847"/>
                    </a:lnTo>
                    <a:lnTo>
                      <a:pt x="3732" y="890"/>
                    </a:lnTo>
                    <a:lnTo>
                      <a:pt x="3689" y="930"/>
                    </a:lnTo>
                    <a:lnTo>
                      <a:pt x="3640" y="970"/>
                    </a:lnTo>
                    <a:lnTo>
                      <a:pt x="3584" y="1011"/>
                    </a:lnTo>
                    <a:lnTo>
                      <a:pt x="3530" y="1045"/>
                    </a:lnTo>
                    <a:lnTo>
                      <a:pt x="3470" y="1074"/>
                    </a:lnTo>
                    <a:lnTo>
                      <a:pt x="3440" y="1086"/>
                    </a:lnTo>
                    <a:lnTo>
                      <a:pt x="3409" y="1097"/>
                    </a:lnTo>
                    <a:lnTo>
                      <a:pt x="3377" y="1103"/>
                    </a:lnTo>
                    <a:lnTo>
                      <a:pt x="3345" y="1108"/>
                    </a:lnTo>
                    <a:lnTo>
                      <a:pt x="3313" y="1114"/>
                    </a:lnTo>
                    <a:lnTo>
                      <a:pt x="3281" y="1114"/>
                    </a:lnTo>
                    <a:lnTo>
                      <a:pt x="3247" y="1112"/>
                    </a:lnTo>
                    <a:lnTo>
                      <a:pt x="3216" y="1105"/>
                    </a:lnTo>
                    <a:lnTo>
                      <a:pt x="3182" y="1099"/>
                    </a:lnTo>
                    <a:lnTo>
                      <a:pt x="3150" y="1099"/>
                    </a:lnTo>
                    <a:lnTo>
                      <a:pt x="3115" y="1103"/>
                    </a:lnTo>
                    <a:lnTo>
                      <a:pt x="3083" y="1112"/>
                    </a:lnTo>
                    <a:lnTo>
                      <a:pt x="3049" y="1120"/>
                    </a:lnTo>
                    <a:lnTo>
                      <a:pt x="3017" y="1135"/>
                    </a:lnTo>
                    <a:lnTo>
                      <a:pt x="2982" y="1152"/>
                    </a:lnTo>
                    <a:lnTo>
                      <a:pt x="2950" y="1172"/>
                    </a:lnTo>
                    <a:lnTo>
                      <a:pt x="2919" y="1192"/>
                    </a:lnTo>
                    <a:lnTo>
                      <a:pt x="2887" y="1217"/>
                    </a:lnTo>
                    <a:lnTo>
                      <a:pt x="2827" y="1269"/>
                    </a:lnTo>
                    <a:lnTo>
                      <a:pt x="2769" y="1331"/>
                    </a:lnTo>
                    <a:lnTo>
                      <a:pt x="2714" y="1391"/>
                    </a:lnTo>
                    <a:lnTo>
                      <a:pt x="2666" y="1454"/>
                    </a:lnTo>
                    <a:lnTo>
                      <a:pt x="2619" y="1518"/>
                    </a:lnTo>
                    <a:lnTo>
                      <a:pt x="2578" y="1574"/>
                    </a:lnTo>
                    <a:lnTo>
                      <a:pt x="2561" y="1600"/>
                    </a:lnTo>
                    <a:lnTo>
                      <a:pt x="2548" y="1627"/>
                    </a:lnTo>
                    <a:lnTo>
                      <a:pt x="2530" y="1649"/>
                    </a:lnTo>
                    <a:lnTo>
                      <a:pt x="2518" y="1670"/>
                    </a:lnTo>
                    <a:lnTo>
                      <a:pt x="2507" y="1690"/>
                    </a:lnTo>
                    <a:lnTo>
                      <a:pt x="2498" y="1705"/>
                    </a:lnTo>
                    <a:lnTo>
                      <a:pt x="2490" y="1718"/>
                    </a:lnTo>
                    <a:lnTo>
                      <a:pt x="2487" y="1727"/>
                    </a:lnTo>
                    <a:lnTo>
                      <a:pt x="2481" y="1733"/>
                    </a:lnTo>
                    <a:lnTo>
                      <a:pt x="2481" y="1737"/>
                    </a:lnTo>
                    <a:lnTo>
                      <a:pt x="2305" y="2418"/>
                    </a:lnTo>
                    <a:lnTo>
                      <a:pt x="2305" y="2421"/>
                    </a:lnTo>
                    <a:lnTo>
                      <a:pt x="2303" y="2425"/>
                    </a:lnTo>
                    <a:lnTo>
                      <a:pt x="2299" y="2433"/>
                    </a:lnTo>
                    <a:lnTo>
                      <a:pt x="2296" y="2442"/>
                    </a:lnTo>
                    <a:lnTo>
                      <a:pt x="2290" y="2455"/>
                    </a:lnTo>
                    <a:lnTo>
                      <a:pt x="2288" y="2470"/>
                    </a:lnTo>
                    <a:lnTo>
                      <a:pt x="2282" y="2490"/>
                    </a:lnTo>
                    <a:lnTo>
                      <a:pt x="2273" y="2511"/>
                    </a:lnTo>
                    <a:lnTo>
                      <a:pt x="2268" y="2530"/>
                    </a:lnTo>
                    <a:lnTo>
                      <a:pt x="2259" y="2556"/>
                    </a:lnTo>
                    <a:lnTo>
                      <a:pt x="2245" y="2608"/>
                    </a:lnTo>
                    <a:lnTo>
                      <a:pt x="2228" y="2668"/>
                    </a:lnTo>
                    <a:lnTo>
                      <a:pt x="2213" y="2732"/>
                    </a:lnTo>
                    <a:lnTo>
                      <a:pt x="2199" y="2799"/>
                    </a:lnTo>
                    <a:lnTo>
                      <a:pt x="2184" y="2868"/>
                    </a:lnTo>
                    <a:lnTo>
                      <a:pt x="2172" y="2937"/>
                    </a:lnTo>
                    <a:lnTo>
                      <a:pt x="2164" y="3005"/>
                    </a:lnTo>
                    <a:lnTo>
                      <a:pt x="2161" y="3072"/>
                    </a:lnTo>
                    <a:lnTo>
                      <a:pt x="2161" y="3138"/>
                    </a:lnTo>
                    <a:lnTo>
                      <a:pt x="2167" y="3199"/>
                    </a:lnTo>
                    <a:lnTo>
                      <a:pt x="2172" y="3227"/>
                    </a:lnTo>
                    <a:lnTo>
                      <a:pt x="2178" y="3253"/>
                    </a:lnTo>
                    <a:lnTo>
                      <a:pt x="2189" y="3308"/>
                    </a:lnTo>
                    <a:lnTo>
                      <a:pt x="2199" y="3362"/>
                    </a:lnTo>
                    <a:lnTo>
                      <a:pt x="2202" y="3420"/>
                    </a:lnTo>
                    <a:lnTo>
                      <a:pt x="2202" y="3481"/>
                    </a:lnTo>
                    <a:lnTo>
                      <a:pt x="2199" y="3541"/>
                    </a:lnTo>
                    <a:lnTo>
                      <a:pt x="2196" y="3599"/>
                    </a:lnTo>
                    <a:lnTo>
                      <a:pt x="2187" y="3656"/>
                    </a:lnTo>
                    <a:lnTo>
                      <a:pt x="2181" y="3711"/>
                    </a:lnTo>
                    <a:lnTo>
                      <a:pt x="2172" y="3763"/>
                    </a:lnTo>
                    <a:lnTo>
                      <a:pt x="2164" y="3809"/>
                    </a:lnTo>
                    <a:lnTo>
                      <a:pt x="2152" y="3852"/>
                    </a:lnTo>
                    <a:lnTo>
                      <a:pt x="2144" y="3889"/>
                    </a:lnTo>
                    <a:lnTo>
                      <a:pt x="2138" y="3921"/>
                    </a:lnTo>
                    <a:lnTo>
                      <a:pt x="2135" y="3933"/>
                    </a:lnTo>
                    <a:lnTo>
                      <a:pt x="2133" y="3942"/>
                    </a:lnTo>
                    <a:lnTo>
                      <a:pt x="2129" y="3950"/>
                    </a:lnTo>
                    <a:lnTo>
                      <a:pt x="2127" y="3956"/>
                    </a:lnTo>
                    <a:lnTo>
                      <a:pt x="2127" y="3962"/>
                    </a:lnTo>
                    <a:lnTo>
                      <a:pt x="1291" y="3783"/>
                    </a:lnTo>
                    <a:lnTo>
                      <a:pt x="1288" y="3786"/>
                    </a:lnTo>
                    <a:lnTo>
                      <a:pt x="1282" y="3792"/>
                    </a:lnTo>
                    <a:lnTo>
                      <a:pt x="1277" y="3800"/>
                    </a:lnTo>
                    <a:lnTo>
                      <a:pt x="1267" y="3809"/>
                    </a:lnTo>
                    <a:lnTo>
                      <a:pt x="1256" y="3818"/>
                    </a:lnTo>
                    <a:lnTo>
                      <a:pt x="1245" y="3829"/>
                    </a:lnTo>
                    <a:lnTo>
                      <a:pt x="1233" y="3843"/>
                    </a:lnTo>
                    <a:lnTo>
                      <a:pt x="1202" y="3872"/>
                    </a:lnTo>
                    <a:lnTo>
                      <a:pt x="1164" y="3906"/>
                    </a:lnTo>
                    <a:lnTo>
                      <a:pt x="1123" y="3947"/>
                    </a:lnTo>
                    <a:lnTo>
                      <a:pt x="1078" y="3987"/>
                    </a:lnTo>
                    <a:lnTo>
                      <a:pt x="1029" y="4031"/>
                    </a:lnTo>
                    <a:lnTo>
                      <a:pt x="977" y="4077"/>
                    </a:lnTo>
                    <a:lnTo>
                      <a:pt x="923" y="4120"/>
                    </a:lnTo>
                    <a:lnTo>
                      <a:pt x="861" y="4166"/>
                    </a:lnTo>
                    <a:lnTo>
                      <a:pt x="804" y="4209"/>
                    </a:lnTo>
                    <a:lnTo>
                      <a:pt x="740" y="4252"/>
                    </a:lnTo>
                    <a:lnTo>
                      <a:pt x="680" y="4290"/>
                    </a:lnTo>
                    <a:lnTo>
                      <a:pt x="617" y="4325"/>
                    </a:lnTo>
                    <a:lnTo>
                      <a:pt x="556" y="4357"/>
                    </a:lnTo>
                    <a:lnTo>
                      <a:pt x="495" y="4382"/>
                    </a:lnTo>
                    <a:lnTo>
                      <a:pt x="435" y="4402"/>
                    </a:lnTo>
                    <a:lnTo>
                      <a:pt x="407" y="4408"/>
                    </a:lnTo>
                    <a:lnTo>
                      <a:pt x="377" y="4413"/>
                    </a:lnTo>
                    <a:lnTo>
                      <a:pt x="349" y="4417"/>
                    </a:lnTo>
                    <a:lnTo>
                      <a:pt x="321" y="4419"/>
                    </a:lnTo>
                    <a:lnTo>
                      <a:pt x="294" y="4419"/>
                    </a:lnTo>
                    <a:lnTo>
                      <a:pt x="268" y="4417"/>
                    </a:lnTo>
                    <a:lnTo>
                      <a:pt x="242" y="4411"/>
                    </a:lnTo>
                    <a:lnTo>
                      <a:pt x="216" y="4402"/>
                    </a:lnTo>
                    <a:lnTo>
                      <a:pt x="194" y="4394"/>
                    </a:lnTo>
                    <a:lnTo>
                      <a:pt x="170" y="4379"/>
                    </a:lnTo>
                    <a:lnTo>
                      <a:pt x="150" y="4365"/>
                    </a:lnTo>
                    <a:lnTo>
                      <a:pt x="130" y="4344"/>
                    </a:lnTo>
                    <a:lnTo>
                      <a:pt x="110" y="4325"/>
                    </a:lnTo>
                    <a:lnTo>
                      <a:pt x="93" y="4301"/>
                    </a:lnTo>
                    <a:lnTo>
                      <a:pt x="78" y="4273"/>
                    </a:lnTo>
                    <a:lnTo>
                      <a:pt x="61" y="4241"/>
                    </a:lnTo>
                    <a:lnTo>
                      <a:pt x="50" y="4206"/>
                    </a:lnTo>
                    <a:lnTo>
                      <a:pt x="35" y="4168"/>
                    </a:lnTo>
                    <a:lnTo>
                      <a:pt x="26" y="4129"/>
                    </a:lnTo>
                    <a:lnTo>
                      <a:pt x="18" y="4086"/>
                    </a:lnTo>
                    <a:lnTo>
                      <a:pt x="9" y="4037"/>
                    </a:lnTo>
                    <a:lnTo>
                      <a:pt x="6" y="3985"/>
                    </a:lnTo>
                    <a:lnTo>
                      <a:pt x="0" y="3927"/>
                    </a:lnTo>
                    <a:lnTo>
                      <a:pt x="0" y="3867"/>
                    </a:lnTo>
                    <a:lnTo>
                      <a:pt x="0" y="3803"/>
                    </a:lnTo>
                    <a:lnTo>
                      <a:pt x="3" y="3734"/>
                    </a:lnTo>
                    <a:close/>
                  </a:path>
                </a:pathLst>
              </a:custGeom>
              <a:solidFill>
                <a:srgbClr val="005329"/>
              </a:solidFill>
              <a:ln w="9525">
                <a:noFill/>
                <a:round/>
                <a:headEnd/>
                <a:tailEnd/>
              </a:ln>
            </p:spPr>
            <p:txBody>
              <a:bodyPr>
                <a:prstTxWarp prst="textNoShape">
                  <a:avLst/>
                </a:prstTxWarp>
              </a:bodyPr>
              <a:lstStyle/>
              <a:p>
                <a:endParaRPr lang="en-US"/>
              </a:p>
            </p:txBody>
          </p:sp>
          <p:sp>
            <p:nvSpPr>
              <p:cNvPr id="72829" name="Freeform 903"/>
              <p:cNvSpPr>
                <a:spLocks/>
              </p:cNvSpPr>
              <p:nvPr/>
            </p:nvSpPr>
            <p:spPr bwMode="auto">
              <a:xfrm>
                <a:off x="3885" y="2637"/>
                <a:ext cx="5" cy="3"/>
              </a:xfrm>
              <a:custGeom>
                <a:avLst/>
                <a:gdLst>
                  <a:gd name="T0" fmla="*/ 18 w 24"/>
                  <a:gd name="T1" fmla="*/ 15 h 15"/>
                  <a:gd name="T2" fmla="*/ 0 w 24"/>
                  <a:gd name="T3" fmla="*/ 5 h 15"/>
                  <a:gd name="T4" fmla="*/ 6 w 24"/>
                  <a:gd name="T5" fmla="*/ 0 h 15"/>
                  <a:gd name="T6" fmla="*/ 24 w 24"/>
                  <a:gd name="T7" fmla="*/ 8 h 15"/>
                  <a:gd name="T8" fmla="*/ 18 w 24"/>
                  <a:gd name="T9" fmla="*/ 15 h 15"/>
                  <a:gd name="T10" fmla="*/ 0 60000 65536"/>
                  <a:gd name="T11" fmla="*/ 0 60000 65536"/>
                  <a:gd name="T12" fmla="*/ 0 60000 65536"/>
                  <a:gd name="T13" fmla="*/ 0 60000 65536"/>
                  <a:gd name="T14" fmla="*/ 0 60000 65536"/>
                  <a:gd name="T15" fmla="*/ 0 w 24"/>
                  <a:gd name="T16" fmla="*/ 0 h 15"/>
                  <a:gd name="T17" fmla="*/ 24 w 24"/>
                  <a:gd name="T18" fmla="*/ 15 h 15"/>
                </a:gdLst>
                <a:ahLst/>
                <a:cxnLst>
                  <a:cxn ang="T10">
                    <a:pos x="T0" y="T1"/>
                  </a:cxn>
                  <a:cxn ang="T11">
                    <a:pos x="T2" y="T3"/>
                  </a:cxn>
                  <a:cxn ang="T12">
                    <a:pos x="T4" y="T5"/>
                  </a:cxn>
                  <a:cxn ang="T13">
                    <a:pos x="T6" y="T7"/>
                  </a:cxn>
                  <a:cxn ang="T14">
                    <a:pos x="T8" y="T9"/>
                  </a:cxn>
                </a:cxnLst>
                <a:rect l="T15" t="T16" r="T17" b="T18"/>
                <a:pathLst>
                  <a:path w="24" h="15">
                    <a:moveTo>
                      <a:pt x="18" y="15"/>
                    </a:moveTo>
                    <a:lnTo>
                      <a:pt x="0" y="5"/>
                    </a:lnTo>
                    <a:lnTo>
                      <a:pt x="6" y="0"/>
                    </a:lnTo>
                    <a:lnTo>
                      <a:pt x="24" y="8"/>
                    </a:lnTo>
                    <a:lnTo>
                      <a:pt x="18" y="15"/>
                    </a:lnTo>
                    <a:close/>
                  </a:path>
                </a:pathLst>
              </a:custGeom>
              <a:solidFill>
                <a:srgbClr val="005329"/>
              </a:solidFill>
              <a:ln w="9525">
                <a:noFill/>
                <a:round/>
                <a:headEnd/>
                <a:tailEnd/>
              </a:ln>
            </p:spPr>
            <p:txBody>
              <a:bodyPr>
                <a:prstTxWarp prst="textNoShape">
                  <a:avLst/>
                </a:prstTxWarp>
              </a:bodyPr>
              <a:lstStyle/>
              <a:p>
                <a:endParaRPr lang="en-US"/>
              </a:p>
            </p:txBody>
          </p:sp>
          <p:sp>
            <p:nvSpPr>
              <p:cNvPr id="72830" name="Freeform 904"/>
              <p:cNvSpPr>
                <a:spLocks/>
              </p:cNvSpPr>
              <p:nvPr/>
            </p:nvSpPr>
            <p:spPr bwMode="auto">
              <a:xfrm>
                <a:off x="3886" y="2635"/>
                <a:ext cx="4" cy="3"/>
              </a:xfrm>
              <a:custGeom>
                <a:avLst/>
                <a:gdLst>
                  <a:gd name="T0" fmla="*/ 18 w 20"/>
                  <a:gd name="T1" fmla="*/ 17 h 17"/>
                  <a:gd name="T2" fmla="*/ 0 w 20"/>
                  <a:gd name="T3" fmla="*/ 9 h 17"/>
                  <a:gd name="T4" fmla="*/ 3 w 20"/>
                  <a:gd name="T5" fmla="*/ 0 h 17"/>
                  <a:gd name="T6" fmla="*/ 20 w 20"/>
                  <a:gd name="T7" fmla="*/ 9 h 17"/>
                  <a:gd name="T8" fmla="*/ 18 w 20"/>
                  <a:gd name="T9" fmla="*/ 17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8" y="17"/>
                    </a:moveTo>
                    <a:lnTo>
                      <a:pt x="0" y="9"/>
                    </a:lnTo>
                    <a:lnTo>
                      <a:pt x="3" y="0"/>
                    </a:lnTo>
                    <a:lnTo>
                      <a:pt x="20" y="9"/>
                    </a:lnTo>
                    <a:lnTo>
                      <a:pt x="18"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831" name="Freeform 905"/>
              <p:cNvSpPr>
                <a:spLocks/>
              </p:cNvSpPr>
              <p:nvPr/>
            </p:nvSpPr>
            <p:spPr bwMode="auto">
              <a:xfrm>
                <a:off x="3887" y="2632"/>
                <a:ext cx="5" cy="5"/>
              </a:xfrm>
              <a:custGeom>
                <a:avLst/>
                <a:gdLst>
                  <a:gd name="T0" fmla="*/ 17 w 26"/>
                  <a:gd name="T1" fmla="*/ 23 h 23"/>
                  <a:gd name="T2" fmla="*/ 0 w 26"/>
                  <a:gd name="T3" fmla="*/ 14 h 23"/>
                  <a:gd name="T4" fmla="*/ 9 w 26"/>
                  <a:gd name="T5" fmla="*/ 0 h 23"/>
                  <a:gd name="T6" fmla="*/ 26 w 26"/>
                  <a:gd name="T7" fmla="*/ 11 h 23"/>
                  <a:gd name="T8" fmla="*/ 17 w 26"/>
                  <a:gd name="T9" fmla="*/ 23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17" y="23"/>
                    </a:moveTo>
                    <a:lnTo>
                      <a:pt x="0" y="14"/>
                    </a:lnTo>
                    <a:lnTo>
                      <a:pt x="9" y="0"/>
                    </a:lnTo>
                    <a:lnTo>
                      <a:pt x="26" y="11"/>
                    </a:lnTo>
                    <a:lnTo>
                      <a:pt x="17"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832" name="Freeform 906"/>
              <p:cNvSpPr>
                <a:spLocks/>
              </p:cNvSpPr>
              <p:nvPr/>
            </p:nvSpPr>
            <p:spPr bwMode="auto">
              <a:xfrm>
                <a:off x="3889" y="2629"/>
                <a:ext cx="5" cy="5"/>
              </a:xfrm>
              <a:custGeom>
                <a:avLst/>
                <a:gdLst>
                  <a:gd name="T0" fmla="*/ 17 w 26"/>
                  <a:gd name="T1" fmla="*/ 26 h 26"/>
                  <a:gd name="T2" fmla="*/ 0 w 26"/>
                  <a:gd name="T3" fmla="*/ 15 h 26"/>
                  <a:gd name="T4" fmla="*/ 8 w 26"/>
                  <a:gd name="T5" fmla="*/ 0 h 26"/>
                  <a:gd name="T6" fmla="*/ 26 w 26"/>
                  <a:gd name="T7" fmla="*/ 12 h 26"/>
                  <a:gd name="T8" fmla="*/ 17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7" y="26"/>
                    </a:moveTo>
                    <a:lnTo>
                      <a:pt x="0" y="15"/>
                    </a:lnTo>
                    <a:lnTo>
                      <a:pt x="8" y="0"/>
                    </a:lnTo>
                    <a:lnTo>
                      <a:pt x="26" y="12"/>
                    </a:lnTo>
                    <a:lnTo>
                      <a:pt x="17"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833" name="Freeform 907"/>
              <p:cNvSpPr>
                <a:spLocks/>
              </p:cNvSpPr>
              <p:nvPr/>
            </p:nvSpPr>
            <p:spPr bwMode="auto">
              <a:xfrm>
                <a:off x="3890" y="2626"/>
                <a:ext cx="6" cy="5"/>
              </a:xfrm>
              <a:custGeom>
                <a:avLst/>
                <a:gdLst>
                  <a:gd name="T0" fmla="*/ 18 w 30"/>
                  <a:gd name="T1" fmla="*/ 29 h 29"/>
                  <a:gd name="T2" fmla="*/ 0 w 30"/>
                  <a:gd name="T3" fmla="*/ 17 h 29"/>
                  <a:gd name="T4" fmla="*/ 11 w 30"/>
                  <a:gd name="T5" fmla="*/ 0 h 29"/>
                  <a:gd name="T6" fmla="*/ 30 w 30"/>
                  <a:gd name="T7" fmla="*/ 8 h 29"/>
                  <a:gd name="T8" fmla="*/ 18 w 30"/>
                  <a:gd name="T9" fmla="*/ 29 h 29"/>
                  <a:gd name="T10" fmla="*/ 0 60000 65536"/>
                  <a:gd name="T11" fmla="*/ 0 60000 65536"/>
                  <a:gd name="T12" fmla="*/ 0 60000 65536"/>
                  <a:gd name="T13" fmla="*/ 0 60000 65536"/>
                  <a:gd name="T14" fmla="*/ 0 60000 65536"/>
                  <a:gd name="T15" fmla="*/ 0 w 30"/>
                  <a:gd name="T16" fmla="*/ 0 h 29"/>
                  <a:gd name="T17" fmla="*/ 30 w 30"/>
                  <a:gd name="T18" fmla="*/ 29 h 29"/>
                </a:gdLst>
                <a:ahLst/>
                <a:cxnLst>
                  <a:cxn ang="T10">
                    <a:pos x="T0" y="T1"/>
                  </a:cxn>
                  <a:cxn ang="T11">
                    <a:pos x="T2" y="T3"/>
                  </a:cxn>
                  <a:cxn ang="T12">
                    <a:pos x="T4" y="T5"/>
                  </a:cxn>
                  <a:cxn ang="T13">
                    <a:pos x="T6" y="T7"/>
                  </a:cxn>
                  <a:cxn ang="T14">
                    <a:pos x="T8" y="T9"/>
                  </a:cxn>
                </a:cxnLst>
                <a:rect l="T15" t="T16" r="T17" b="T18"/>
                <a:pathLst>
                  <a:path w="30" h="29">
                    <a:moveTo>
                      <a:pt x="18" y="29"/>
                    </a:moveTo>
                    <a:lnTo>
                      <a:pt x="0" y="17"/>
                    </a:lnTo>
                    <a:lnTo>
                      <a:pt x="11" y="0"/>
                    </a:lnTo>
                    <a:lnTo>
                      <a:pt x="30" y="8"/>
                    </a:lnTo>
                    <a:lnTo>
                      <a:pt x="18" y="29"/>
                    </a:lnTo>
                    <a:close/>
                  </a:path>
                </a:pathLst>
              </a:custGeom>
              <a:solidFill>
                <a:srgbClr val="005329"/>
              </a:solidFill>
              <a:ln w="9525">
                <a:noFill/>
                <a:round/>
                <a:headEnd/>
                <a:tailEnd/>
              </a:ln>
            </p:spPr>
            <p:txBody>
              <a:bodyPr>
                <a:prstTxWarp prst="textNoShape">
                  <a:avLst/>
                </a:prstTxWarp>
              </a:bodyPr>
              <a:lstStyle/>
              <a:p>
                <a:endParaRPr lang="en-US"/>
              </a:p>
            </p:txBody>
          </p:sp>
          <p:sp>
            <p:nvSpPr>
              <p:cNvPr id="72834" name="Freeform 908"/>
              <p:cNvSpPr>
                <a:spLocks/>
              </p:cNvSpPr>
              <p:nvPr/>
            </p:nvSpPr>
            <p:spPr bwMode="auto">
              <a:xfrm>
                <a:off x="3892" y="2622"/>
                <a:ext cx="6" cy="5"/>
              </a:xfrm>
              <a:custGeom>
                <a:avLst/>
                <a:gdLst>
                  <a:gd name="T0" fmla="*/ 19 w 30"/>
                  <a:gd name="T1" fmla="*/ 28 h 28"/>
                  <a:gd name="T2" fmla="*/ 0 w 30"/>
                  <a:gd name="T3" fmla="*/ 20 h 28"/>
                  <a:gd name="T4" fmla="*/ 13 w 30"/>
                  <a:gd name="T5" fmla="*/ 0 h 28"/>
                  <a:gd name="T6" fmla="*/ 30 w 30"/>
                  <a:gd name="T7" fmla="*/ 8 h 28"/>
                  <a:gd name="T8" fmla="*/ 19 w 30"/>
                  <a:gd name="T9" fmla="*/ 28 h 28"/>
                  <a:gd name="T10" fmla="*/ 0 60000 65536"/>
                  <a:gd name="T11" fmla="*/ 0 60000 65536"/>
                  <a:gd name="T12" fmla="*/ 0 60000 65536"/>
                  <a:gd name="T13" fmla="*/ 0 60000 65536"/>
                  <a:gd name="T14" fmla="*/ 0 60000 65536"/>
                  <a:gd name="T15" fmla="*/ 0 w 30"/>
                  <a:gd name="T16" fmla="*/ 0 h 28"/>
                  <a:gd name="T17" fmla="*/ 30 w 30"/>
                  <a:gd name="T18" fmla="*/ 28 h 28"/>
                </a:gdLst>
                <a:ahLst/>
                <a:cxnLst>
                  <a:cxn ang="T10">
                    <a:pos x="T0" y="T1"/>
                  </a:cxn>
                  <a:cxn ang="T11">
                    <a:pos x="T2" y="T3"/>
                  </a:cxn>
                  <a:cxn ang="T12">
                    <a:pos x="T4" y="T5"/>
                  </a:cxn>
                  <a:cxn ang="T13">
                    <a:pos x="T6" y="T7"/>
                  </a:cxn>
                  <a:cxn ang="T14">
                    <a:pos x="T8" y="T9"/>
                  </a:cxn>
                </a:cxnLst>
                <a:rect l="T15" t="T16" r="T17" b="T18"/>
                <a:pathLst>
                  <a:path w="30" h="28">
                    <a:moveTo>
                      <a:pt x="19" y="28"/>
                    </a:moveTo>
                    <a:lnTo>
                      <a:pt x="0" y="20"/>
                    </a:lnTo>
                    <a:lnTo>
                      <a:pt x="13" y="0"/>
                    </a:lnTo>
                    <a:lnTo>
                      <a:pt x="30" y="8"/>
                    </a:lnTo>
                    <a:lnTo>
                      <a:pt x="19" y="28"/>
                    </a:lnTo>
                    <a:close/>
                  </a:path>
                </a:pathLst>
              </a:custGeom>
              <a:solidFill>
                <a:srgbClr val="005329"/>
              </a:solidFill>
              <a:ln w="9525">
                <a:noFill/>
                <a:round/>
                <a:headEnd/>
                <a:tailEnd/>
              </a:ln>
            </p:spPr>
            <p:txBody>
              <a:bodyPr>
                <a:prstTxWarp prst="textNoShape">
                  <a:avLst/>
                </a:prstTxWarp>
              </a:bodyPr>
              <a:lstStyle/>
              <a:p>
                <a:endParaRPr lang="en-US"/>
              </a:p>
            </p:txBody>
          </p:sp>
          <p:sp>
            <p:nvSpPr>
              <p:cNvPr id="72835" name="Freeform 909"/>
              <p:cNvSpPr>
                <a:spLocks/>
              </p:cNvSpPr>
              <p:nvPr/>
            </p:nvSpPr>
            <p:spPr bwMode="auto">
              <a:xfrm>
                <a:off x="3895" y="2616"/>
                <a:ext cx="6" cy="7"/>
              </a:xfrm>
              <a:custGeom>
                <a:avLst/>
                <a:gdLst>
                  <a:gd name="T0" fmla="*/ 17 w 32"/>
                  <a:gd name="T1" fmla="*/ 34 h 34"/>
                  <a:gd name="T2" fmla="*/ 0 w 32"/>
                  <a:gd name="T3" fmla="*/ 26 h 34"/>
                  <a:gd name="T4" fmla="*/ 13 w 32"/>
                  <a:gd name="T5" fmla="*/ 0 h 34"/>
                  <a:gd name="T6" fmla="*/ 32 w 32"/>
                  <a:gd name="T7" fmla="*/ 11 h 34"/>
                  <a:gd name="T8" fmla="*/ 17 w 32"/>
                  <a:gd name="T9" fmla="*/ 34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17" y="34"/>
                    </a:moveTo>
                    <a:lnTo>
                      <a:pt x="0" y="26"/>
                    </a:lnTo>
                    <a:lnTo>
                      <a:pt x="13" y="0"/>
                    </a:lnTo>
                    <a:lnTo>
                      <a:pt x="32" y="11"/>
                    </a:lnTo>
                    <a:lnTo>
                      <a:pt x="17" y="34"/>
                    </a:lnTo>
                    <a:close/>
                  </a:path>
                </a:pathLst>
              </a:custGeom>
              <a:solidFill>
                <a:srgbClr val="005329"/>
              </a:solidFill>
              <a:ln w="9525">
                <a:noFill/>
                <a:round/>
                <a:headEnd/>
                <a:tailEnd/>
              </a:ln>
            </p:spPr>
            <p:txBody>
              <a:bodyPr>
                <a:prstTxWarp prst="textNoShape">
                  <a:avLst/>
                </a:prstTxWarp>
              </a:bodyPr>
              <a:lstStyle/>
              <a:p>
                <a:endParaRPr lang="en-US"/>
              </a:p>
            </p:txBody>
          </p:sp>
          <p:sp>
            <p:nvSpPr>
              <p:cNvPr id="72836" name="Freeform 910"/>
              <p:cNvSpPr>
                <a:spLocks/>
              </p:cNvSpPr>
              <p:nvPr/>
            </p:nvSpPr>
            <p:spPr bwMode="auto">
              <a:xfrm>
                <a:off x="3898" y="2611"/>
                <a:ext cx="6" cy="8"/>
              </a:xfrm>
              <a:custGeom>
                <a:avLst/>
                <a:gdLst>
                  <a:gd name="T0" fmla="*/ 19 w 32"/>
                  <a:gd name="T1" fmla="*/ 37 h 37"/>
                  <a:gd name="T2" fmla="*/ 0 w 32"/>
                  <a:gd name="T3" fmla="*/ 26 h 37"/>
                  <a:gd name="T4" fmla="*/ 15 w 32"/>
                  <a:gd name="T5" fmla="*/ 0 h 37"/>
                  <a:gd name="T6" fmla="*/ 32 w 32"/>
                  <a:gd name="T7" fmla="*/ 11 h 37"/>
                  <a:gd name="T8" fmla="*/ 19 w 32"/>
                  <a:gd name="T9" fmla="*/ 37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19" y="37"/>
                    </a:moveTo>
                    <a:lnTo>
                      <a:pt x="0" y="26"/>
                    </a:lnTo>
                    <a:lnTo>
                      <a:pt x="15" y="0"/>
                    </a:lnTo>
                    <a:lnTo>
                      <a:pt x="32" y="11"/>
                    </a:lnTo>
                    <a:lnTo>
                      <a:pt x="19" y="37"/>
                    </a:lnTo>
                    <a:close/>
                  </a:path>
                </a:pathLst>
              </a:custGeom>
              <a:solidFill>
                <a:srgbClr val="005329"/>
              </a:solidFill>
              <a:ln w="9525">
                <a:noFill/>
                <a:round/>
                <a:headEnd/>
                <a:tailEnd/>
              </a:ln>
            </p:spPr>
            <p:txBody>
              <a:bodyPr>
                <a:prstTxWarp prst="textNoShape">
                  <a:avLst/>
                </a:prstTxWarp>
              </a:bodyPr>
              <a:lstStyle/>
              <a:p>
                <a:endParaRPr lang="en-US"/>
              </a:p>
            </p:txBody>
          </p:sp>
          <p:sp>
            <p:nvSpPr>
              <p:cNvPr id="72837" name="Freeform 911"/>
              <p:cNvSpPr>
                <a:spLocks/>
              </p:cNvSpPr>
              <p:nvPr/>
            </p:nvSpPr>
            <p:spPr bwMode="auto">
              <a:xfrm>
                <a:off x="3901" y="2606"/>
                <a:ext cx="6" cy="7"/>
              </a:xfrm>
              <a:custGeom>
                <a:avLst/>
                <a:gdLst>
                  <a:gd name="T0" fmla="*/ 17 w 34"/>
                  <a:gd name="T1" fmla="*/ 39 h 39"/>
                  <a:gd name="T2" fmla="*/ 0 w 34"/>
                  <a:gd name="T3" fmla="*/ 28 h 39"/>
                  <a:gd name="T4" fmla="*/ 17 w 34"/>
                  <a:gd name="T5" fmla="*/ 0 h 39"/>
                  <a:gd name="T6" fmla="*/ 34 w 34"/>
                  <a:gd name="T7" fmla="*/ 11 h 39"/>
                  <a:gd name="T8" fmla="*/ 17 w 34"/>
                  <a:gd name="T9" fmla="*/ 39 h 39"/>
                  <a:gd name="T10" fmla="*/ 0 60000 65536"/>
                  <a:gd name="T11" fmla="*/ 0 60000 65536"/>
                  <a:gd name="T12" fmla="*/ 0 60000 65536"/>
                  <a:gd name="T13" fmla="*/ 0 60000 65536"/>
                  <a:gd name="T14" fmla="*/ 0 60000 65536"/>
                  <a:gd name="T15" fmla="*/ 0 w 34"/>
                  <a:gd name="T16" fmla="*/ 0 h 39"/>
                  <a:gd name="T17" fmla="*/ 34 w 34"/>
                  <a:gd name="T18" fmla="*/ 39 h 39"/>
                </a:gdLst>
                <a:ahLst/>
                <a:cxnLst>
                  <a:cxn ang="T10">
                    <a:pos x="T0" y="T1"/>
                  </a:cxn>
                  <a:cxn ang="T11">
                    <a:pos x="T2" y="T3"/>
                  </a:cxn>
                  <a:cxn ang="T12">
                    <a:pos x="T4" y="T5"/>
                  </a:cxn>
                  <a:cxn ang="T13">
                    <a:pos x="T6" y="T7"/>
                  </a:cxn>
                  <a:cxn ang="T14">
                    <a:pos x="T8" y="T9"/>
                  </a:cxn>
                </a:cxnLst>
                <a:rect l="T15" t="T16" r="T17" b="T18"/>
                <a:pathLst>
                  <a:path w="34" h="39">
                    <a:moveTo>
                      <a:pt x="17" y="39"/>
                    </a:moveTo>
                    <a:lnTo>
                      <a:pt x="0" y="28"/>
                    </a:lnTo>
                    <a:lnTo>
                      <a:pt x="17" y="0"/>
                    </a:lnTo>
                    <a:lnTo>
                      <a:pt x="34" y="11"/>
                    </a:lnTo>
                    <a:lnTo>
                      <a:pt x="17" y="39"/>
                    </a:lnTo>
                    <a:close/>
                  </a:path>
                </a:pathLst>
              </a:custGeom>
              <a:solidFill>
                <a:srgbClr val="005329"/>
              </a:solidFill>
              <a:ln w="9525">
                <a:noFill/>
                <a:round/>
                <a:headEnd/>
                <a:tailEnd/>
              </a:ln>
            </p:spPr>
            <p:txBody>
              <a:bodyPr>
                <a:prstTxWarp prst="textNoShape">
                  <a:avLst/>
                </a:prstTxWarp>
              </a:bodyPr>
              <a:lstStyle/>
              <a:p>
                <a:endParaRPr lang="en-US"/>
              </a:p>
            </p:txBody>
          </p:sp>
          <p:sp>
            <p:nvSpPr>
              <p:cNvPr id="72838" name="Freeform 912"/>
              <p:cNvSpPr>
                <a:spLocks/>
              </p:cNvSpPr>
              <p:nvPr/>
            </p:nvSpPr>
            <p:spPr bwMode="auto">
              <a:xfrm>
                <a:off x="3904" y="2599"/>
                <a:ext cx="7" cy="9"/>
              </a:xfrm>
              <a:custGeom>
                <a:avLst/>
                <a:gdLst>
                  <a:gd name="T0" fmla="*/ 17 w 35"/>
                  <a:gd name="T1" fmla="*/ 43 h 43"/>
                  <a:gd name="T2" fmla="*/ 0 w 35"/>
                  <a:gd name="T3" fmla="*/ 32 h 43"/>
                  <a:gd name="T4" fmla="*/ 17 w 35"/>
                  <a:gd name="T5" fmla="*/ 0 h 43"/>
                  <a:gd name="T6" fmla="*/ 35 w 35"/>
                  <a:gd name="T7" fmla="*/ 11 h 43"/>
                  <a:gd name="T8" fmla="*/ 17 w 35"/>
                  <a:gd name="T9" fmla="*/ 43 h 43"/>
                  <a:gd name="T10" fmla="*/ 0 60000 65536"/>
                  <a:gd name="T11" fmla="*/ 0 60000 65536"/>
                  <a:gd name="T12" fmla="*/ 0 60000 65536"/>
                  <a:gd name="T13" fmla="*/ 0 60000 65536"/>
                  <a:gd name="T14" fmla="*/ 0 60000 65536"/>
                  <a:gd name="T15" fmla="*/ 0 w 35"/>
                  <a:gd name="T16" fmla="*/ 0 h 43"/>
                  <a:gd name="T17" fmla="*/ 35 w 35"/>
                  <a:gd name="T18" fmla="*/ 43 h 43"/>
                </a:gdLst>
                <a:ahLst/>
                <a:cxnLst>
                  <a:cxn ang="T10">
                    <a:pos x="T0" y="T1"/>
                  </a:cxn>
                  <a:cxn ang="T11">
                    <a:pos x="T2" y="T3"/>
                  </a:cxn>
                  <a:cxn ang="T12">
                    <a:pos x="T4" y="T5"/>
                  </a:cxn>
                  <a:cxn ang="T13">
                    <a:pos x="T6" y="T7"/>
                  </a:cxn>
                  <a:cxn ang="T14">
                    <a:pos x="T8" y="T9"/>
                  </a:cxn>
                </a:cxnLst>
                <a:rect l="T15" t="T16" r="T17" b="T18"/>
                <a:pathLst>
                  <a:path w="35" h="43">
                    <a:moveTo>
                      <a:pt x="17" y="43"/>
                    </a:moveTo>
                    <a:lnTo>
                      <a:pt x="0" y="32"/>
                    </a:lnTo>
                    <a:lnTo>
                      <a:pt x="17" y="0"/>
                    </a:lnTo>
                    <a:lnTo>
                      <a:pt x="35" y="11"/>
                    </a:lnTo>
                    <a:lnTo>
                      <a:pt x="17"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39" name="Freeform 913"/>
              <p:cNvSpPr>
                <a:spLocks/>
              </p:cNvSpPr>
              <p:nvPr/>
            </p:nvSpPr>
            <p:spPr bwMode="auto">
              <a:xfrm>
                <a:off x="3907" y="2593"/>
                <a:ext cx="8" cy="8"/>
              </a:xfrm>
              <a:custGeom>
                <a:avLst/>
                <a:gdLst>
                  <a:gd name="T0" fmla="*/ 18 w 39"/>
                  <a:gd name="T1" fmla="*/ 43 h 43"/>
                  <a:gd name="T2" fmla="*/ 0 w 39"/>
                  <a:gd name="T3" fmla="*/ 32 h 43"/>
                  <a:gd name="T4" fmla="*/ 21 w 39"/>
                  <a:gd name="T5" fmla="*/ 0 h 43"/>
                  <a:gd name="T6" fmla="*/ 39 w 39"/>
                  <a:gd name="T7" fmla="*/ 8 h 43"/>
                  <a:gd name="T8" fmla="*/ 18 w 39"/>
                  <a:gd name="T9" fmla="*/ 43 h 43"/>
                  <a:gd name="T10" fmla="*/ 0 60000 65536"/>
                  <a:gd name="T11" fmla="*/ 0 60000 65536"/>
                  <a:gd name="T12" fmla="*/ 0 60000 65536"/>
                  <a:gd name="T13" fmla="*/ 0 60000 65536"/>
                  <a:gd name="T14" fmla="*/ 0 60000 65536"/>
                  <a:gd name="T15" fmla="*/ 0 w 39"/>
                  <a:gd name="T16" fmla="*/ 0 h 43"/>
                  <a:gd name="T17" fmla="*/ 39 w 39"/>
                  <a:gd name="T18" fmla="*/ 43 h 43"/>
                </a:gdLst>
                <a:ahLst/>
                <a:cxnLst>
                  <a:cxn ang="T10">
                    <a:pos x="T0" y="T1"/>
                  </a:cxn>
                  <a:cxn ang="T11">
                    <a:pos x="T2" y="T3"/>
                  </a:cxn>
                  <a:cxn ang="T12">
                    <a:pos x="T4" y="T5"/>
                  </a:cxn>
                  <a:cxn ang="T13">
                    <a:pos x="T6" y="T7"/>
                  </a:cxn>
                  <a:cxn ang="T14">
                    <a:pos x="T8" y="T9"/>
                  </a:cxn>
                </a:cxnLst>
                <a:rect l="T15" t="T16" r="T17" b="T18"/>
                <a:pathLst>
                  <a:path w="39" h="43">
                    <a:moveTo>
                      <a:pt x="18" y="43"/>
                    </a:moveTo>
                    <a:lnTo>
                      <a:pt x="0" y="32"/>
                    </a:lnTo>
                    <a:lnTo>
                      <a:pt x="21" y="0"/>
                    </a:lnTo>
                    <a:lnTo>
                      <a:pt x="39" y="8"/>
                    </a:lnTo>
                    <a:lnTo>
                      <a:pt x="18"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40" name="Freeform 914"/>
              <p:cNvSpPr>
                <a:spLocks/>
              </p:cNvSpPr>
              <p:nvPr/>
            </p:nvSpPr>
            <p:spPr bwMode="auto">
              <a:xfrm>
                <a:off x="3912" y="2586"/>
                <a:ext cx="7" cy="8"/>
              </a:xfrm>
              <a:custGeom>
                <a:avLst/>
                <a:gdLst>
                  <a:gd name="T0" fmla="*/ 18 w 37"/>
                  <a:gd name="T1" fmla="*/ 43 h 43"/>
                  <a:gd name="T2" fmla="*/ 0 w 37"/>
                  <a:gd name="T3" fmla="*/ 35 h 43"/>
                  <a:gd name="T4" fmla="*/ 20 w 37"/>
                  <a:gd name="T5" fmla="*/ 0 h 43"/>
                  <a:gd name="T6" fmla="*/ 37 w 37"/>
                  <a:gd name="T7" fmla="*/ 9 h 43"/>
                  <a:gd name="T8" fmla="*/ 18 w 37"/>
                  <a:gd name="T9" fmla="*/ 43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18" y="43"/>
                    </a:moveTo>
                    <a:lnTo>
                      <a:pt x="0" y="35"/>
                    </a:lnTo>
                    <a:lnTo>
                      <a:pt x="20" y="0"/>
                    </a:lnTo>
                    <a:lnTo>
                      <a:pt x="37" y="9"/>
                    </a:lnTo>
                    <a:lnTo>
                      <a:pt x="18"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41" name="Freeform 915"/>
              <p:cNvSpPr>
                <a:spLocks/>
              </p:cNvSpPr>
              <p:nvPr/>
            </p:nvSpPr>
            <p:spPr bwMode="auto">
              <a:xfrm>
                <a:off x="3916" y="2578"/>
                <a:ext cx="7" cy="10"/>
              </a:xfrm>
              <a:custGeom>
                <a:avLst/>
                <a:gdLst>
                  <a:gd name="T0" fmla="*/ 17 w 37"/>
                  <a:gd name="T1" fmla="*/ 47 h 47"/>
                  <a:gd name="T2" fmla="*/ 0 w 37"/>
                  <a:gd name="T3" fmla="*/ 38 h 47"/>
                  <a:gd name="T4" fmla="*/ 20 w 37"/>
                  <a:gd name="T5" fmla="*/ 0 h 47"/>
                  <a:gd name="T6" fmla="*/ 37 w 37"/>
                  <a:gd name="T7" fmla="*/ 10 h 47"/>
                  <a:gd name="T8" fmla="*/ 17 w 37"/>
                  <a:gd name="T9" fmla="*/ 47 h 47"/>
                  <a:gd name="T10" fmla="*/ 0 60000 65536"/>
                  <a:gd name="T11" fmla="*/ 0 60000 65536"/>
                  <a:gd name="T12" fmla="*/ 0 60000 65536"/>
                  <a:gd name="T13" fmla="*/ 0 60000 65536"/>
                  <a:gd name="T14" fmla="*/ 0 60000 65536"/>
                  <a:gd name="T15" fmla="*/ 0 w 37"/>
                  <a:gd name="T16" fmla="*/ 0 h 47"/>
                  <a:gd name="T17" fmla="*/ 37 w 37"/>
                  <a:gd name="T18" fmla="*/ 47 h 47"/>
                </a:gdLst>
                <a:ahLst/>
                <a:cxnLst>
                  <a:cxn ang="T10">
                    <a:pos x="T0" y="T1"/>
                  </a:cxn>
                  <a:cxn ang="T11">
                    <a:pos x="T2" y="T3"/>
                  </a:cxn>
                  <a:cxn ang="T12">
                    <a:pos x="T4" y="T5"/>
                  </a:cxn>
                  <a:cxn ang="T13">
                    <a:pos x="T6" y="T7"/>
                  </a:cxn>
                  <a:cxn ang="T14">
                    <a:pos x="T8" y="T9"/>
                  </a:cxn>
                </a:cxnLst>
                <a:rect l="T15" t="T16" r="T17" b="T18"/>
                <a:pathLst>
                  <a:path w="37" h="47">
                    <a:moveTo>
                      <a:pt x="17" y="47"/>
                    </a:moveTo>
                    <a:lnTo>
                      <a:pt x="0" y="38"/>
                    </a:lnTo>
                    <a:lnTo>
                      <a:pt x="20" y="0"/>
                    </a:lnTo>
                    <a:lnTo>
                      <a:pt x="37" y="10"/>
                    </a:lnTo>
                    <a:lnTo>
                      <a:pt x="17" y="47"/>
                    </a:lnTo>
                    <a:close/>
                  </a:path>
                </a:pathLst>
              </a:custGeom>
              <a:solidFill>
                <a:srgbClr val="005329"/>
              </a:solidFill>
              <a:ln w="9525">
                <a:noFill/>
                <a:round/>
                <a:headEnd/>
                <a:tailEnd/>
              </a:ln>
            </p:spPr>
            <p:txBody>
              <a:bodyPr>
                <a:prstTxWarp prst="textNoShape">
                  <a:avLst/>
                </a:prstTxWarp>
              </a:bodyPr>
              <a:lstStyle/>
              <a:p>
                <a:endParaRPr lang="en-US"/>
              </a:p>
            </p:txBody>
          </p:sp>
          <p:sp>
            <p:nvSpPr>
              <p:cNvPr id="72842" name="Freeform 916"/>
              <p:cNvSpPr>
                <a:spLocks/>
              </p:cNvSpPr>
              <p:nvPr/>
            </p:nvSpPr>
            <p:spPr bwMode="auto">
              <a:xfrm>
                <a:off x="3920" y="2562"/>
                <a:ext cx="12" cy="18"/>
              </a:xfrm>
              <a:custGeom>
                <a:avLst/>
                <a:gdLst>
                  <a:gd name="T0" fmla="*/ 17 w 61"/>
                  <a:gd name="T1" fmla="*/ 90 h 90"/>
                  <a:gd name="T2" fmla="*/ 0 w 61"/>
                  <a:gd name="T3" fmla="*/ 80 h 90"/>
                  <a:gd name="T4" fmla="*/ 44 w 61"/>
                  <a:gd name="T5" fmla="*/ 0 h 90"/>
                  <a:gd name="T6" fmla="*/ 61 w 61"/>
                  <a:gd name="T7" fmla="*/ 11 h 90"/>
                  <a:gd name="T8" fmla="*/ 17 w 61"/>
                  <a:gd name="T9" fmla="*/ 90 h 90"/>
                  <a:gd name="T10" fmla="*/ 0 60000 65536"/>
                  <a:gd name="T11" fmla="*/ 0 60000 65536"/>
                  <a:gd name="T12" fmla="*/ 0 60000 65536"/>
                  <a:gd name="T13" fmla="*/ 0 60000 65536"/>
                  <a:gd name="T14" fmla="*/ 0 60000 65536"/>
                  <a:gd name="T15" fmla="*/ 0 w 61"/>
                  <a:gd name="T16" fmla="*/ 0 h 90"/>
                  <a:gd name="T17" fmla="*/ 61 w 61"/>
                  <a:gd name="T18" fmla="*/ 90 h 90"/>
                </a:gdLst>
                <a:ahLst/>
                <a:cxnLst>
                  <a:cxn ang="T10">
                    <a:pos x="T0" y="T1"/>
                  </a:cxn>
                  <a:cxn ang="T11">
                    <a:pos x="T2" y="T3"/>
                  </a:cxn>
                  <a:cxn ang="T12">
                    <a:pos x="T4" y="T5"/>
                  </a:cxn>
                  <a:cxn ang="T13">
                    <a:pos x="T6" y="T7"/>
                  </a:cxn>
                  <a:cxn ang="T14">
                    <a:pos x="T8" y="T9"/>
                  </a:cxn>
                </a:cxnLst>
                <a:rect l="T15" t="T16" r="T17" b="T18"/>
                <a:pathLst>
                  <a:path w="61" h="90">
                    <a:moveTo>
                      <a:pt x="17" y="90"/>
                    </a:moveTo>
                    <a:lnTo>
                      <a:pt x="0" y="80"/>
                    </a:lnTo>
                    <a:lnTo>
                      <a:pt x="44" y="0"/>
                    </a:lnTo>
                    <a:lnTo>
                      <a:pt x="61" y="11"/>
                    </a:lnTo>
                    <a:lnTo>
                      <a:pt x="17" y="90"/>
                    </a:lnTo>
                    <a:close/>
                  </a:path>
                </a:pathLst>
              </a:custGeom>
              <a:solidFill>
                <a:srgbClr val="005329"/>
              </a:solidFill>
              <a:ln w="9525">
                <a:noFill/>
                <a:round/>
                <a:headEnd/>
                <a:tailEnd/>
              </a:ln>
            </p:spPr>
            <p:txBody>
              <a:bodyPr>
                <a:prstTxWarp prst="textNoShape">
                  <a:avLst/>
                </a:prstTxWarp>
              </a:bodyPr>
              <a:lstStyle/>
              <a:p>
                <a:endParaRPr lang="en-US"/>
              </a:p>
            </p:txBody>
          </p:sp>
          <p:sp>
            <p:nvSpPr>
              <p:cNvPr id="72843" name="Freeform 917"/>
              <p:cNvSpPr>
                <a:spLocks/>
              </p:cNvSpPr>
              <p:nvPr/>
            </p:nvSpPr>
            <p:spPr bwMode="auto">
              <a:xfrm>
                <a:off x="3928" y="2546"/>
                <a:ext cx="13" cy="18"/>
              </a:xfrm>
              <a:custGeom>
                <a:avLst/>
                <a:gdLst>
                  <a:gd name="T0" fmla="*/ 17 w 65"/>
                  <a:gd name="T1" fmla="*/ 94 h 94"/>
                  <a:gd name="T2" fmla="*/ 0 w 65"/>
                  <a:gd name="T3" fmla="*/ 83 h 94"/>
                  <a:gd name="T4" fmla="*/ 48 w 65"/>
                  <a:gd name="T5" fmla="*/ 0 h 94"/>
                  <a:gd name="T6" fmla="*/ 65 w 65"/>
                  <a:gd name="T7" fmla="*/ 8 h 94"/>
                  <a:gd name="T8" fmla="*/ 17 w 65"/>
                  <a:gd name="T9" fmla="*/ 94 h 94"/>
                  <a:gd name="T10" fmla="*/ 0 60000 65536"/>
                  <a:gd name="T11" fmla="*/ 0 60000 65536"/>
                  <a:gd name="T12" fmla="*/ 0 60000 65536"/>
                  <a:gd name="T13" fmla="*/ 0 60000 65536"/>
                  <a:gd name="T14" fmla="*/ 0 60000 65536"/>
                  <a:gd name="T15" fmla="*/ 0 w 65"/>
                  <a:gd name="T16" fmla="*/ 0 h 94"/>
                  <a:gd name="T17" fmla="*/ 65 w 65"/>
                  <a:gd name="T18" fmla="*/ 94 h 94"/>
                </a:gdLst>
                <a:ahLst/>
                <a:cxnLst>
                  <a:cxn ang="T10">
                    <a:pos x="T0" y="T1"/>
                  </a:cxn>
                  <a:cxn ang="T11">
                    <a:pos x="T2" y="T3"/>
                  </a:cxn>
                  <a:cxn ang="T12">
                    <a:pos x="T4" y="T5"/>
                  </a:cxn>
                  <a:cxn ang="T13">
                    <a:pos x="T6" y="T7"/>
                  </a:cxn>
                  <a:cxn ang="T14">
                    <a:pos x="T8" y="T9"/>
                  </a:cxn>
                </a:cxnLst>
                <a:rect l="T15" t="T16" r="T17" b="T18"/>
                <a:pathLst>
                  <a:path w="65" h="94">
                    <a:moveTo>
                      <a:pt x="17" y="94"/>
                    </a:moveTo>
                    <a:lnTo>
                      <a:pt x="0" y="83"/>
                    </a:lnTo>
                    <a:lnTo>
                      <a:pt x="48" y="0"/>
                    </a:lnTo>
                    <a:lnTo>
                      <a:pt x="65" y="8"/>
                    </a:lnTo>
                    <a:lnTo>
                      <a:pt x="17" y="94"/>
                    </a:lnTo>
                    <a:close/>
                  </a:path>
                </a:pathLst>
              </a:custGeom>
              <a:solidFill>
                <a:srgbClr val="005329"/>
              </a:solidFill>
              <a:ln w="9525">
                <a:noFill/>
                <a:round/>
                <a:headEnd/>
                <a:tailEnd/>
              </a:ln>
            </p:spPr>
            <p:txBody>
              <a:bodyPr>
                <a:prstTxWarp prst="textNoShape">
                  <a:avLst/>
                </a:prstTxWarp>
              </a:bodyPr>
              <a:lstStyle/>
              <a:p>
                <a:endParaRPr lang="en-US"/>
              </a:p>
            </p:txBody>
          </p:sp>
          <p:sp>
            <p:nvSpPr>
              <p:cNvPr id="72844" name="Freeform 918"/>
              <p:cNvSpPr>
                <a:spLocks/>
              </p:cNvSpPr>
              <p:nvPr/>
            </p:nvSpPr>
            <p:spPr bwMode="auto">
              <a:xfrm>
                <a:off x="3938" y="2528"/>
                <a:ext cx="13" cy="19"/>
              </a:xfrm>
              <a:custGeom>
                <a:avLst/>
                <a:gdLst>
                  <a:gd name="T0" fmla="*/ 17 w 67"/>
                  <a:gd name="T1" fmla="*/ 97 h 97"/>
                  <a:gd name="T2" fmla="*/ 0 w 67"/>
                  <a:gd name="T3" fmla="*/ 89 h 97"/>
                  <a:gd name="T4" fmla="*/ 49 w 67"/>
                  <a:gd name="T5" fmla="*/ 0 h 97"/>
                  <a:gd name="T6" fmla="*/ 67 w 67"/>
                  <a:gd name="T7" fmla="*/ 8 h 97"/>
                  <a:gd name="T8" fmla="*/ 17 w 67"/>
                  <a:gd name="T9" fmla="*/ 97 h 97"/>
                  <a:gd name="T10" fmla="*/ 0 60000 65536"/>
                  <a:gd name="T11" fmla="*/ 0 60000 65536"/>
                  <a:gd name="T12" fmla="*/ 0 60000 65536"/>
                  <a:gd name="T13" fmla="*/ 0 60000 65536"/>
                  <a:gd name="T14" fmla="*/ 0 60000 65536"/>
                  <a:gd name="T15" fmla="*/ 0 w 67"/>
                  <a:gd name="T16" fmla="*/ 0 h 97"/>
                  <a:gd name="T17" fmla="*/ 67 w 67"/>
                  <a:gd name="T18" fmla="*/ 97 h 97"/>
                </a:gdLst>
                <a:ahLst/>
                <a:cxnLst>
                  <a:cxn ang="T10">
                    <a:pos x="T0" y="T1"/>
                  </a:cxn>
                  <a:cxn ang="T11">
                    <a:pos x="T2" y="T3"/>
                  </a:cxn>
                  <a:cxn ang="T12">
                    <a:pos x="T4" y="T5"/>
                  </a:cxn>
                  <a:cxn ang="T13">
                    <a:pos x="T6" y="T7"/>
                  </a:cxn>
                  <a:cxn ang="T14">
                    <a:pos x="T8" y="T9"/>
                  </a:cxn>
                </a:cxnLst>
                <a:rect l="T15" t="T16" r="T17" b="T18"/>
                <a:pathLst>
                  <a:path w="67" h="97">
                    <a:moveTo>
                      <a:pt x="17" y="97"/>
                    </a:moveTo>
                    <a:lnTo>
                      <a:pt x="0" y="89"/>
                    </a:lnTo>
                    <a:lnTo>
                      <a:pt x="49" y="0"/>
                    </a:lnTo>
                    <a:lnTo>
                      <a:pt x="67" y="8"/>
                    </a:lnTo>
                    <a:lnTo>
                      <a:pt x="17" y="97"/>
                    </a:lnTo>
                    <a:close/>
                  </a:path>
                </a:pathLst>
              </a:custGeom>
              <a:solidFill>
                <a:srgbClr val="005329"/>
              </a:solidFill>
              <a:ln w="9525">
                <a:noFill/>
                <a:round/>
                <a:headEnd/>
                <a:tailEnd/>
              </a:ln>
            </p:spPr>
            <p:txBody>
              <a:bodyPr>
                <a:prstTxWarp prst="textNoShape">
                  <a:avLst/>
                </a:prstTxWarp>
              </a:bodyPr>
              <a:lstStyle/>
              <a:p>
                <a:endParaRPr lang="en-US"/>
              </a:p>
            </p:txBody>
          </p:sp>
          <p:sp>
            <p:nvSpPr>
              <p:cNvPr id="72845" name="Freeform 919"/>
              <p:cNvSpPr>
                <a:spLocks/>
              </p:cNvSpPr>
              <p:nvPr/>
            </p:nvSpPr>
            <p:spPr bwMode="auto">
              <a:xfrm>
                <a:off x="3948" y="2509"/>
                <a:ext cx="13" cy="20"/>
              </a:xfrm>
              <a:custGeom>
                <a:avLst/>
                <a:gdLst>
                  <a:gd name="T0" fmla="*/ 18 w 67"/>
                  <a:gd name="T1" fmla="*/ 100 h 100"/>
                  <a:gd name="T2" fmla="*/ 0 w 67"/>
                  <a:gd name="T3" fmla="*/ 92 h 100"/>
                  <a:gd name="T4" fmla="*/ 50 w 67"/>
                  <a:gd name="T5" fmla="*/ 0 h 100"/>
                  <a:gd name="T6" fmla="*/ 67 w 67"/>
                  <a:gd name="T7" fmla="*/ 8 h 100"/>
                  <a:gd name="T8" fmla="*/ 18 w 67"/>
                  <a:gd name="T9" fmla="*/ 100 h 100"/>
                  <a:gd name="T10" fmla="*/ 0 60000 65536"/>
                  <a:gd name="T11" fmla="*/ 0 60000 65536"/>
                  <a:gd name="T12" fmla="*/ 0 60000 65536"/>
                  <a:gd name="T13" fmla="*/ 0 60000 65536"/>
                  <a:gd name="T14" fmla="*/ 0 60000 65536"/>
                  <a:gd name="T15" fmla="*/ 0 w 67"/>
                  <a:gd name="T16" fmla="*/ 0 h 100"/>
                  <a:gd name="T17" fmla="*/ 67 w 67"/>
                  <a:gd name="T18" fmla="*/ 100 h 100"/>
                </a:gdLst>
                <a:ahLst/>
                <a:cxnLst>
                  <a:cxn ang="T10">
                    <a:pos x="T0" y="T1"/>
                  </a:cxn>
                  <a:cxn ang="T11">
                    <a:pos x="T2" y="T3"/>
                  </a:cxn>
                  <a:cxn ang="T12">
                    <a:pos x="T4" y="T5"/>
                  </a:cxn>
                  <a:cxn ang="T13">
                    <a:pos x="T6" y="T7"/>
                  </a:cxn>
                  <a:cxn ang="T14">
                    <a:pos x="T8" y="T9"/>
                  </a:cxn>
                </a:cxnLst>
                <a:rect l="T15" t="T16" r="T17" b="T18"/>
                <a:pathLst>
                  <a:path w="67" h="100">
                    <a:moveTo>
                      <a:pt x="18" y="100"/>
                    </a:moveTo>
                    <a:lnTo>
                      <a:pt x="0" y="92"/>
                    </a:lnTo>
                    <a:lnTo>
                      <a:pt x="50" y="0"/>
                    </a:lnTo>
                    <a:lnTo>
                      <a:pt x="67" y="8"/>
                    </a:lnTo>
                    <a:lnTo>
                      <a:pt x="18" y="100"/>
                    </a:lnTo>
                    <a:close/>
                  </a:path>
                </a:pathLst>
              </a:custGeom>
              <a:solidFill>
                <a:srgbClr val="005329"/>
              </a:solidFill>
              <a:ln w="9525">
                <a:noFill/>
                <a:round/>
                <a:headEnd/>
                <a:tailEnd/>
              </a:ln>
            </p:spPr>
            <p:txBody>
              <a:bodyPr>
                <a:prstTxWarp prst="textNoShape">
                  <a:avLst/>
                </a:prstTxWarp>
              </a:bodyPr>
              <a:lstStyle/>
              <a:p>
                <a:endParaRPr lang="en-US"/>
              </a:p>
            </p:txBody>
          </p:sp>
          <p:sp>
            <p:nvSpPr>
              <p:cNvPr id="72846" name="Freeform 920"/>
              <p:cNvSpPr>
                <a:spLocks/>
              </p:cNvSpPr>
              <p:nvPr/>
            </p:nvSpPr>
            <p:spPr bwMode="auto">
              <a:xfrm>
                <a:off x="3958" y="2490"/>
                <a:ext cx="14" cy="21"/>
              </a:xfrm>
              <a:custGeom>
                <a:avLst/>
                <a:gdLst>
                  <a:gd name="T0" fmla="*/ 17 w 69"/>
                  <a:gd name="T1" fmla="*/ 103 h 103"/>
                  <a:gd name="T2" fmla="*/ 0 w 69"/>
                  <a:gd name="T3" fmla="*/ 95 h 103"/>
                  <a:gd name="T4" fmla="*/ 51 w 69"/>
                  <a:gd name="T5" fmla="*/ 0 h 103"/>
                  <a:gd name="T6" fmla="*/ 69 w 69"/>
                  <a:gd name="T7" fmla="*/ 11 h 103"/>
                  <a:gd name="T8" fmla="*/ 17 w 69"/>
                  <a:gd name="T9" fmla="*/ 103 h 103"/>
                  <a:gd name="T10" fmla="*/ 0 60000 65536"/>
                  <a:gd name="T11" fmla="*/ 0 60000 65536"/>
                  <a:gd name="T12" fmla="*/ 0 60000 65536"/>
                  <a:gd name="T13" fmla="*/ 0 60000 65536"/>
                  <a:gd name="T14" fmla="*/ 0 60000 65536"/>
                  <a:gd name="T15" fmla="*/ 0 w 69"/>
                  <a:gd name="T16" fmla="*/ 0 h 103"/>
                  <a:gd name="T17" fmla="*/ 69 w 69"/>
                  <a:gd name="T18" fmla="*/ 103 h 103"/>
                </a:gdLst>
                <a:ahLst/>
                <a:cxnLst>
                  <a:cxn ang="T10">
                    <a:pos x="T0" y="T1"/>
                  </a:cxn>
                  <a:cxn ang="T11">
                    <a:pos x="T2" y="T3"/>
                  </a:cxn>
                  <a:cxn ang="T12">
                    <a:pos x="T4" y="T5"/>
                  </a:cxn>
                  <a:cxn ang="T13">
                    <a:pos x="T6" y="T7"/>
                  </a:cxn>
                  <a:cxn ang="T14">
                    <a:pos x="T8" y="T9"/>
                  </a:cxn>
                </a:cxnLst>
                <a:rect l="T15" t="T16" r="T17" b="T18"/>
                <a:pathLst>
                  <a:path w="69" h="103">
                    <a:moveTo>
                      <a:pt x="17" y="103"/>
                    </a:moveTo>
                    <a:lnTo>
                      <a:pt x="0" y="95"/>
                    </a:lnTo>
                    <a:lnTo>
                      <a:pt x="51" y="0"/>
                    </a:lnTo>
                    <a:lnTo>
                      <a:pt x="69" y="11"/>
                    </a:lnTo>
                    <a:lnTo>
                      <a:pt x="17" y="103"/>
                    </a:lnTo>
                    <a:close/>
                  </a:path>
                </a:pathLst>
              </a:custGeom>
              <a:solidFill>
                <a:srgbClr val="005329"/>
              </a:solidFill>
              <a:ln w="9525">
                <a:noFill/>
                <a:round/>
                <a:headEnd/>
                <a:tailEnd/>
              </a:ln>
            </p:spPr>
            <p:txBody>
              <a:bodyPr>
                <a:prstTxWarp prst="textNoShape">
                  <a:avLst/>
                </a:prstTxWarp>
              </a:bodyPr>
              <a:lstStyle/>
              <a:p>
                <a:endParaRPr lang="en-US"/>
              </a:p>
            </p:txBody>
          </p:sp>
          <p:sp>
            <p:nvSpPr>
              <p:cNvPr id="72847" name="Freeform 921"/>
              <p:cNvSpPr>
                <a:spLocks/>
              </p:cNvSpPr>
              <p:nvPr/>
            </p:nvSpPr>
            <p:spPr bwMode="auto">
              <a:xfrm>
                <a:off x="3968" y="2452"/>
                <a:ext cx="23" cy="41"/>
              </a:xfrm>
              <a:custGeom>
                <a:avLst/>
                <a:gdLst>
                  <a:gd name="T0" fmla="*/ 18 w 116"/>
                  <a:gd name="T1" fmla="*/ 202 h 202"/>
                  <a:gd name="T2" fmla="*/ 0 w 116"/>
                  <a:gd name="T3" fmla="*/ 191 h 202"/>
                  <a:gd name="T4" fmla="*/ 99 w 116"/>
                  <a:gd name="T5" fmla="*/ 0 h 202"/>
                  <a:gd name="T6" fmla="*/ 116 w 116"/>
                  <a:gd name="T7" fmla="*/ 9 h 202"/>
                  <a:gd name="T8" fmla="*/ 18 w 116"/>
                  <a:gd name="T9" fmla="*/ 202 h 202"/>
                  <a:gd name="T10" fmla="*/ 0 60000 65536"/>
                  <a:gd name="T11" fmla="*/ 0 60000 65536"/>
                  <a:gd name="T12" fmla="*/ 0 60000 65536"/>
                  <a:gd name="T13" fmla="*/ 0 60000 65536"/>
                  <a:gd name="T14" fmla="*/ 0 60000 65536"/>
                  <a:gd name="T15" fmla="*/ 0 w 116"/>
                  <a:gd name="T16" fmla="*/ 0 h 202"/>
                  <a:gd name="T17" fmla="*/ 116 w 116"/>
                  <a:gd name="T18" fmla="*/ 202 h 202"/>
                </a:gdLst>
                <a:ahLst/>
                <a:cxnLst>
                  <a:cxn ang="T10">
                    <a:pos x="T0" y="T1"/>
                  </a:cxn>
                  <a:cxn ang="T11">
                    <a:pos x="T2" y="T3"/>
                  </a:cxn>
                  <a:cxn ang="T12">
                    <a:pos x="T4" y="T5"/>
                  </a:cxn>
                  <a:cxn ang="T13">
                    <a:pos x="T6" y="T7"/>
                  </a:cxn>
                  <a:cxn ang="T14">
                    <a:pos x="T8" y="T9"/>
                  </a:cxn>
                </a:cxnLst>
                <a:rect l="T15" t="T16" r="T17" b="T18"/>
                <a:pathLst>
                  <a:path w="116" h="202">
                    <a:moveTo>
                      <a:pt x="18" y="202"/>
                    </a:moveTo>
                    <a:lnTo>
                      <a:pt x="0" y="191"/>
                    </a:lnTo>
                    <a:lnTo>
                      <a:pt x="99" y="0"/>
                    </a:lnTo>
                    <a:lnTo>
                      <a:pt x="116" y="9"/>
                    </a:lnTo>
                    <a:lnTo>
                      <a:pt x="18" y="202"/>
                    </a:lnTo>
                    <a:close/>
                  </a:path>
                </a:pathLst>
              </a:custGeom>
              <a:solidFill>
                <a:srgbClr val="005329"/>
              </a:solidFill>
              <a:ln w="9525">
                <a:noFill/>
                <a:round/>
                <a:headEnd/>
                <a:tailEnd/>
              </a:ln>
            </p:spPr>
            <p:txBody>
              <a:bodyPr>
                <a:prstTxWarp prst="textNoShape">
                  <a:avLst/>
                </a:prstTxWarp>
              </a:bodyPr>
              <a:lstStyle/>
              <a:p>
                <a:endParaRPr lang="en-US"/>
              </a:p>
            </p:txBody>
          </p:sp>
          <p:sp>
            <p:nvSpPr>
              <p:cNvPr id="72848" name="Freeform 922"/>
              <p:cNvSpPr>
                <a:spLocks/>
              </p:cNvSpPr>
              <p:nvPr/>
            </p:nvSpPr>
            <p:spPr bwMode="auto">
              <a:xfrm>
                <a:off x="3988" y="2433"/>
                <a:ext cx="13" cy="21"/>
              </a:xfrm>
              <a:custGeom>
                <a:avLst/>
                <a:gdLst>
                  <a:gd name="T0" fmla="*/ 17 w 65"/>
                  <a:gd name="T1" fmla="*/ 104 h 104"/>
                  <a:gd name="T2" fmla="*/ 0 w 65"/>
                  <a:gd name="T3" fmla="*/ 95 h 104"/>
                  <a:gd name="T4" fmla="*/ 48 w 65"/>
                  <a:gd name="T5" fmla="*/ 0 h 104"/>
                  <a:gd name="T6" fmla="*/ 65 w 65"/>
                  <a:gd name="T7" fmla="*/ 9 h 104"/>
                  <a:gd name="T8" fmla="*/ 17 w 65"/>
                  <a:gd name="T9" fmla="*/ 104 h 104"/>
                  <a:gd name="T10" fmla="*/ 0 60000 65536"/>
                  <a:gd name="T11" fmla="*/ 0 60000 65536"/>
                  <a:gd name="T12" fmla="*/ 0 60000 65536"/>
                  <a:gd name="T13" fmla="*/ 0 60000 65536"/>
                  <a:gd name="T14" fmla="*/ 0 60000 65536"/>
                  <a:gd name="T15" fmla="*/ 0 w 65"/>
                  <a:gd name="T16" fmla="*/ 0 h 104"/>
                  <a:gd name="T17" fmla="*/ 65 w 65"/>
                  <a:gd name="T18" fmla="*/ 104 h 104"/>
                </a:gdLst>
                <a:ahLst/>
                <a:cxnLst>
                  <a:cxn ang="T10">
                    <a:pos x="T0" y="T1"/>
                  </a:cxn>
                  <a:cxn ang="T11">
                    <a:pos x="T2" y="T3"/>
                  </a:cxn>
                  <a:cxn ang="T12">
                    <a:pos x="T4" y="T5"/>
                  </a:cxn>
                  <a:cxn ang="T13">
                    <a:pos x="T6" y="T7"/>
                  </a:cxn>
                  <a:cxn ang="T14">
                    <a:pos x="T8" y="T9"/>
                  </a:cxn>
                </a:cxnLst>
                <a:rect l="T15" t="T16" r="T17" b="T18"/>
                <a:pathLst>
                  <a:path w="65" h="104">
                    <a:moveTo>
                      <a:pt x="17" y="104"/>
                    </a:moveTo>
                    <a:lnTo>
                      <a:pt x="0" y="95"/>
                    </a:lnTo>
                    <a:lnTo>
                      <a:pt x="48" y="0"/>
                    </a:lnTo>
                    <a:lnTo>
                      <a:pt x="65" y="9"/>
                    </a:lnTo>
                    <a:lnTo>
                      <a:pt x="17" y="104"/>
                    </a:lnTo>
                    <a:close/>
                  </a:path>
                </a:pathLst>
              </a:custGeom>
              <a:solidFill>
                <a:srgbClr val="005329"/>
              </a:solidFill>
              <a:ln w="9525">
                <a:noFill/>
                <a:round/>
                <a:headEnd/>
                <a:tailEnd/>
              </a:ln>
            </p:spPr>
            <p:txBody>
              <a:bodyPr>
                <a:prstTxWarp prst="textNoShape">
                  <a:avLst/>
                </a:prstTxWarp>
              </a:bodyPr>
              <a:lstStyle/>
              <a:p>
                <a:endParaRPr lang="en-US"/>
              </a:p>
            </p:txBody>
          </p:sp>
          <p:sp>
            <p:nvSpPr>
              <p:cNvPr id="72849" name="Freeform 923"/>
              <p:cNvSpPr>
                <a:spLocks/>
              </p:cNvSpPr>
              <p:nvPr/>
            </p:nvSpPr>
            <p:spPr bwMode="auto">
              <a:xfrm>
                <a:off x="3997" y="2415"/>
                <a:ext cx="13" cy="20"/>
              </a:xfrm>
              <a:custGeom>
                <a:avLst/>
                <a:gdLst>
                  <a:gd name="T0" fmla="*/ 17 w 61"/>
                  <a:gd name="T1" fmla="*/ 101 h 101"/>
                  <a:gd name="T2" fmla="*/ 0 w 61"/>
                  <a:gd name="T3" fmla="*/ 92 h 101"/>
                  <a:gd name="T4" fmla="*/ 44 w 61"/>
                  <a:gd name="T5" fmla="*/ 0 h 101"/>
                  <a:gd name="T6" fmla="*/ 61 w 61"/>
                  <a:gd name="T7" fmla="*/ 11 h 101"/>
                  <a:gd name="T8" fmla="*/ 17 w 61"/>
                  <a:gd name="T9" fmla="*/ 101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17" y="101"/>
                    </a:moveTo>
                    <a:lnTo>
                      <a:pt x="0" y="92"/>
                    </a:lnTo>
                    <a:lnTo>
                      <a:pt x="44" y="0"/>
                    </a:lnTo>
                    <a:lnTo>
                      <a:pt x="61" y="11"/>
                    </a:lnTo>
                    <a:lnTo>
                      <a:pt x="17" y="101"/>
                    </a:lnTo>
                    <a:close/>
                  </a:path>
                </a:pathLst>
              </a:custGeom>
              <a:solidFill>
                <a:srgbClr val="005329"/>
              </a:solidFill>
              <a:ln w="9525">
                <a:noFill/>
                <a:round/>
                <a:headEnd/>
                <a:tailEnd/>
              </a:ln>
            </p:spPr>
            <p:txBody>
              <a:bodyPr>
                <a:prstTxWarp prst="textNoShape">
                  <a:avLst/>
                </a:prstTxWarp>
              </a:bodyPr>
              <a:lstStyle/>
              <a:p>
                <a:endParaRPr lang="en-US"/>
              </a:p>
            </p:txBody>
          </p:sp>
          <p:sp>
            <p:nvSpPr>
              <p:cNvPr id="72850" name="Freeform 924"/>
              <p:cNvSpPr>
                <a:spLocks/>
              </p:cNvSpPr>
              <p:nvPr/>
            </p:nvSpPr>
            <p:spPr bwMode="auto">
              <a:xfrm>
                <a:off x="4006" y="2406"/>
                <a:ext cx="8" cy="11"/>
              </a:xfrm>
              <a:custGeom>
                <a:avLst/>
                <a:gdLst>
                  <a:gd name="T0" fmla="*/ 17 w 40"/>
                  <a:gd name="T1" fmla="*/ 54 h 54"/>
                  <a:gd name="T2" fmla="*/ 0 w 40"/>
                  <a:gd name="T3" fmla="*/ 43 h 54"/>
                  <a:gd name="T4" fmla="*/ 22 w 40"/>
                  <a:gd name="T5" fmla="*/ 0 h 54"/>
                  <a:gd name="T6" fmla="*/ 40 w 40"/>
                  <a:gd name="T7" fmla="*/ 11 h 54"/>
                  <a:gd name="T8" fmla="*/ 17 w 40"/>
                  <a:gd name="T9" fmla="*/ 54 h 54"/>
                  <a:gd name="T10" fmla="*/ 0 60000 65536"/>
                  <a:gd name="T11" fmla="*/ 0 60000 65536"/>
                  <a:gd name="T12" fmla="*/ 0 60000 65536"/>
                  <a:gd name="T13" fmla="*/ 0 60000 65536"/>
                  <a:gd name="T14" fmla="*/ 0 60000 65536"/>
                  <a:gd name="T15" fmla="*/ 0 w 40"/>
                  <a:gd name="T16" fmla="*/ 0 h 54"/>
                  <a:gd name="T17" fmla="*/ 40 w 40"/>
                  <a:gd name="T18" fmla="*/ 54 h 54"/>
                </a:gdLst>
                <a:ahLst/>
                <a:cxnLst>
                  <a:cxn ang="T10">
                    <a:pos x="T0" y="T1"/>
                  </a:cxn>
                  <a:cxn ang="T11">
                    <a:pos x="T2" y="T3"/>
                  </a:cxn>
                  <a:cxn ang="T12">
                    <a:pos x="T4" y="T5"/>
                  </a:cxn>
                  <a:cxn ang="T13">
                    <a:pos x="T6" y="T7"/>
                  </a:cxn>
                  <a:cxn ang="T14">
                    <a:pos x="T8" y="T9"/>
                  </a:cxn>
                </a:cxnLst>
                <a:rect l="T15" t="T16" r="T17" b="T18"/>
                <a:pathLst>
                  <a:path w="40" h="54">
                    <a:moveTo>
                      <a:pt x="17" y="54"/>
                    </a:moveTo>
                    <a:lnTo>
                      <a:pt x="0" y="43"/>
                    </a:lnTo>
                    <a:lnTo>
                      <a:pt x="22" y="0"/>
                    </a:lnTo>
                    <a:lnTo>
                      <a:pt x="40" y="11"/>
                    </a:lnTo>
                    <a:lnTo>
                      <a:pt x="17" y="54"/>
                    </a:lnTo>
                    <a:close/>
                  </a:path>
                </a:pathLst>
              </a:custGeom>
              <a:solidFill>
                <a:srgbClr val="005329"/>
              </a:solidFill>
              <a:ln w="9525">
                <a:noFill/>
                <a:round/>
                <a:headEnd/>
                <a:tailEnd/>
              </a:ln>
            </p:spPr>
            <p:txBody>
              <a:bodyPr>
                <a:prstTxWarp prst="textNoShape">
                  <a:avLst/>
                </a:prstTxWarp>
              </a:bodyPr>
              <a:lstStyle/>
              <a:p>
                <a:endParaRPr lang="en-US"/>
              </a:p>
            </p:txBody>
          </p:sp>
          <p:sp>
            <p:nvSpPr>
              <p:cNvPr id="72851" name="Freeform 925"/>
              <p:cNvSpPr>
                <a:spLocks/>
              </p:cNvSpPr>
              <p:nvPr/>
            </p:nvSpPr>
            <p:spPr bwMode="auto">
              <a:xfrm>
                <a:off x="4011" y="2398"/>
                <a:ext cx="8" cy="10"/>
              </a:xfrm>
              <a:custGeom>
                <a:avLst/>
                <a:gdLst>
                  <a:gd name="T0" fmla="*/ 18 w 41"/>
                  <a:gd name="T1" fmla="*/ 52 h 52"/>
                  <a:gd name="T2" fmla="*/ 0 w 41"/>
                  <a:gd name="T3" fmla="*/ 41 h 52"/>
                  <a:gd name="T4" fmla="*/ 24 w 41"/>
                  <a:gd name="T5" fmla="*/ 0 h 52"/>
                  <a:gd name="T6" fmla="*/ 41 w 41"/>
                  <a:gd name="T7" fmla="*/ 13 h 52"/>
                  <a:gd name="T8" fmla="*/ 18 w 41"/>
                  <a:gd name="T9" fmla="*/ 52 h 52"/>
                  <a:gd name="T10" fmla="*/ 0 60000 65536"/>
                  <a:gd name="T11" fmla="*/ 0 60000 65536"/>
                  <a:gd name="T12" fmla="*/ 0 60000 65536"/>
                  <a:gd name="T13" fmla="*/ 0 60000 65536"/>
                  <a:gd name="T14" fmla="*/ 0 60000 65536"/>
                  <a:gd name="T15" fmla="*/ 0 w 41"/>
                  <a:gd name="T16" fmla="*/ 0 h 52"/>
                  <a:gd name="T17" fmla="*/ 41 w 41"/>
                  <a:gd name="T18" fmla="*/ 52 h 52"/>
                </a:gdLst>
                <a:ahLst/>
                <a:cxnLst>
                  <a:cxn ang="T10">
                    <a:pos x="T0" y="T1"/>
                  </a:cxn>
                  <a:cxn ang="T11">
                    <a:pos x="T2" y="T3"/>
                  </a:cxn>
                  <a:cxn ang="T12">
                    <a:pos x="T4" y="T5"/>
                  </a:cxn>
                  <a:cxn ang="T13">
                    <a:pos x="T6" y="T7"/>
                  </a:cxn>
                  <a:cxn ang="T14">
                    <a:pos x="T8" y="T9"/>
                  </a:cxn>
                </a:cxnLst>
                <a:rect l="T15" t="T16" r="T17" b="T18"/>
                <a:pathLst>
                  <a:path w="41" h="52">
                    <a:moveTo>
                      <a:pt x="18" y="52"/>
                    </a:moveTo>
                    <a:lnTo>
                      <a:pt x="0" y="41"/>
                    </a:lnTo>
                    <a:lnTo>
                      <a:pt x="24" y="0"/>
                    </a:lnTo>
                    <a:lnTo>
                      <a:pt x="41" y="13"/>
                    </a:lnTo>
                    <a:lnTo>
                      <a:pt x="18" y="52"/>
                    </a:lnTo>
                    <a:close/>
                  </a:path>
                </a:pathLst>
              </a:custGeom>
              <a:solidFill>
                <a:srgbClr val="005329"/>
              </a:solidFill>
              <a:ln w="9525">
                <a:noFill/>
                <a:round/>
                <a:headEnd/>
                <a:tailEnd/>
              </a:ln>
            </p:spPr>
            <p:txBody>
              <a:bodyPr>
                <a:prstTxWarp prst="textNoShape">
                  <a:avLst/>
                </a:prstTxWarp>
              </a:bodyPr>
              <a:lstStyle/>
              <a:p>
                <a:endParaRPr lang="en-US"/>
              </a:p>
            </p:txBody>
          </p:sp>
          <p:sp>
            <p:nvSpPr>
              <p:cNvPr id="72852" name="Freeform 926"/>
              <p:cNvSpPr>
                <a:spLocks/>
              </p:cNvSpPr>
              <p:nvPr/>
            </p:nvSpPr>
            <p:spPr bwMode="auto">
              <a:xfrm>
                <a:off x="4015" y="2391"/>
                <a:ext cx="8" cy="10"/>
              </a:xfrm>
              <a:custGeom>
                <a:avLst/>
                <a:gdLst>
                  <a:gd name="T0" fmla="*/ 17 w 40"/>
                  <a:gd name="T1" fmla="*/ 50 h 50"/>
                  <a:gd name="T2" fmla="*/ 0 w 40"/>
                  <a:gd name="T3" fmla="*/ 37 h 50"/>
                  <a:gd name="T4" fmla="*/ 23 w 40"/>
                  <a:gd name="T5" fmla="*/ 3 h 50"/>
                  <a:gd name="T6" fmla="*/ 23 w 40"/>
                  <a:gd name="T7" fmla="*/ 0 h 50"/>
                  <a:gd name="T8" fmla="*/ 40 w 40"/>
                  <a:gd name="T9" fmla="*/ 14 h 50"/>
                  <a:gd name="T10" fmla="*/ 17 w 40"/>
                  <a:gd name="T11" fmla="*/ 50 h 50"/>
                  <a:gd name="T12" fmla="*/ 0 60000 65536"/>
                  <a:gd name="T13" fmla="*/ 0 60000 65536"/>
                  <a:gd name="T14" fmla="*/ 0 60000 65536"/>
                  <a:gd name="T15" fmla="*/ 0 60000 65536"/>
                  <a:gd name="T16" fmla="*/ 0 60000 65536"/>
                  <a:gd name="T17" fmla="*/ 0 60000 65536"/>
                  <a:gd name="T18" fmla="*/ 0 w 40"/>
                  <a:gd name="T19" fmla="*/ 0 h 50"/>
                  <a:gd name="T20" fmla="*/ 40 w 40"/>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0" h="50">
                    <a:moveTo>
                      <a:pt x="17" y="50"/>
                    </a:moveTo>
                    <a:lnTo>
                      <a:pt x="0" y="37"/>
                    </a:lnTo>
                    <a:lnTo>
                      <a:pt x="23" y="3"/>
                    </a:lnTo>
                    <a:lnTo>
                      <a:pt x="23" y="0"/>
                    </a:lnTo>
                    <a:lnTo>
                      <a:pt x="40" y="14"/>
                    </a:lnTo>
                    <a:lnTo>
                      <a:pt x="17" y="50"/>
                    </a:lnTo>
                    <a:close/>
                  </a:path>
                </a:pathLst>
              </a:custGeom>
              <a:solidFill>
                <a:srgbClr val="005329"/>
              </a:solidFill>
              <a:ln w="9525">
                <a:noFill/>
                <a:round/>
                <a:headEnd/>
                <a:tailEnd/>
              </a:ln>
            </p:spPr>
            <p:txBody>
              <a:bodyPr>
                <a:prstTxWarp prst="textNoShape">
                  <a:avLst/>
                </a:prstTxWarp>
              </a:bodyPr>
              <a:lstStyle/>
              <a:p>
                <a:endParaRPr lang="en-US"/>
              </a:p>
            </p:txBody>
          </p:sp>
          <p:sp>
            <p:nvSpPr>
              <p:cNvPr id="72853" name="Freeform 927"/>
              <p:cNvSpPr>
                <a:spLocks/>
              </p:cNvSpPr>
              <p:nvPr/>
            </p:nvSpPr>
            <p:spPr bwMode="auto">
              <a:xfrm>
                <a:off x="4020" y="2384"/>
                <a:ext cx="8" cy="9"/>
              </a:xfrm>
              <a:custGeom>
                <a:avLst/>
                <a:gdLst>
                  <a:gd name="T0" fmla="*/ 17 w 41"/>
                  <a:gd name="T1" fmla="*/ 45 h 45"/>
                  <a:gd name="T2" fmla="*/ 0 w 41"/>
                  <a:gd name="T3" fmla="*/ 31 h 45"/>
                  <a:gd name="T4" fmla="*/ 26 w 41"/>
                  <a:gd name="T5" fmla="*/ 0 h 45"/>
                  <a:gd name="T6" fmla="*/ 41 w 41"/>
                  <a:gd name="T7" fmla="*/ 11 h 45"/>
                  <a:gd name="T8" fmla="*/ 17 w 41"/>
                  <a:gd name="T9" fmla="*/ 45 h 45"/>
                  <a:gd name="T10" fmla="*/ 0 60000 65536"/>
                  <a:gd name="T11" fmla="*/ 0 60000 65536"/>
                  <a:gd name="T12" fmla="*/ 0 60000 65536"/>
                  <a:gd name="T13" fmla="*/ 0 60000 65536"/>
                  <a:gd name="T14" fmla="*/ 0 60000 65536"/>
                  <a:gd name="T15" fmla="*/ 0 w 41"/>
                  <a:gd name="T16" fmla="*/ 0 h 45"/>
                  <a:gd name="T17" fmla="*/ 41 w 41"/>
                  <a:gd name="T18" fmla="*/ 45 h 45"/>
                </a:gdLst>
                <a:ahLst/>
                <a:cxnLst>
                  <a:cxn ang="T10">
                    <a:pos x="T0" y="T1"/>
                  </a:cxn>
                  <a:cxn ang="T11">
                    <a:pos x="T2" y="T3"/>
                  </a:cxn>
                  <a:cxn ang="T12">
                    <a:pos x="T4" y="T5"/>
                  </a:cxn>
                  <a:cxn ang="T13">
                    <a:pos x="T6" y="T7"/>
                  </a:cxn>
                  <a:cxn ang="T14">
                    <a:pos x="T8" y="T9"/>
                  </a:cxn>
                </a:cxnLst>
                <a:rect l="T15" t="T16" r="T17" b="T18"/>
                <a:pathLst>
                  <a:path w="41" h="45">
                    <a:moveTo>
                      <a:pt x="17" y="45"/>
                    </a:moveTo>
                    <a:lnTo>
                      <a:pt x="0" y="31"/>
                    </a:lnTo>
                    <a:lnTo>
                      <a:pt x="26" y="0"/>
                    </a:lnTo>
                    <a:lnTo>
                      <a:pt x="41" y="11"/>
                    </a:lnTo>
                    <a:lnTo>
                      <a:pt x="17" y="45"/>
                    </a:lnTo>
                    <a:close/>
                  </a:path>
                </a:pathLst>
              </a:custGeom>
              <a:solidFill>
                <a:srgbClr val="005329"/>
              </a:solidFill>
              <a:ln w="9525">
                <a:noFill/>
                <a:round/>
                <a:headEnd/>
                <a:tailEnd/>
              </a:ln>
            </p:spPr>
            <p:txBody>
              <a:bodyPr>
                <a:prstTxWarp prst="textNoShape">
                  <a:avLst/>
                </a:prstTxWarp>
              </a:bodyPr>
              <a:lstStyle/>
              <a:p>
                <a:endParaRPr lang="en-US"/>
              </a:p>
            </p:txBody>
          </p:sp>
          <p:sp>
            <p:nvSpPr>
              <p:cNvPr id="72854" name="Freeform 928"/>
              <p:cNvSpPr>
                <a:spLocks/>
              </p:cNvSpPr>
              <p:nvPr/>
            </p:nvSpPr>
            <p:spPr bwMode="auto">
              <a:xfrm>
                <a:off x="4025" y="2378"/>
                <a:ext cx="8" cy="9"/>
              </a:xfrm>
              <a:custGeom>
                <a:avLst/>
                <a:gdLst>
                  <a:gd name="T0" fmla="*/ 15 w 39"/>
                  <a:gd name="T1" fmla="*/ 43 h 43"/>
                  <a:gd name="T2" fmla="*/ 0 w 39"/>
                  <a:gd name="T3" fmla="*/ 32 h 43"/>
                  <a:gd name="T4" fmla="*/ 26 w 39"/>
                  <a:gd name="T5" fmla="*/ 0 h 43"/>
                  <a:gd name="T6" fmla="*/ 39 w 39"/>
                  <a:gd name="T7" fmla="*/ 14 h 43"/>
                  <a:gd name="T8" fmla="*/ 15 w 39"/>
                  <a:gd name="T9" fmla="*/ 43 h 43"/>
                  <a:gd name="T10" fmla="*/ 0 60000 65536"/>
                  <a:gd name="T11" fmla="*/ 0 60000 65536"/>
                  <a:gd name="T12" fmla="*/ 0 60000 65536"/>
                  <a:gd name="T13" fmla="*/ 0 60000 65536"/>
                  <a:gd name="T14" fmla="*/ 0 60000 65536"/>
                  <a:gd name="T15" fmla="*/ 0 w 39"/>
                  <a:gd name="T16" fmla="*/ 0 h 43"/>
                  <a:gd name="T17" fmla="*/ 39 w 39"/>
                  <a:gd name="T18" fmla="*/ 43 h 43"/>
                </a:gdLst>
                <a:ahLst/>
                <a:cxnLst>
                  <a:cxn ang="T10">
                    <a:pos x="T0" y="T1"/>
                  </a:cxn>
                  <a:cxn ang="T11">
                    <a:pos x="T2" y="T3"/>
                  </a:cxn>
                  <a:cxn ang="T12">
                    <a:pos x="T4" y="T5"/>
                  </a:cxn>
                  <a:cxn ang="T13">
                    <a:pos x="T6" y="T7"/>
                  </a:cxn>
                  <a:cxn ang="T14">
                    <a:pos x="T8" y="T9"/>
                  </a:cxn>
                </a:cxnLst>
                <a:rect l="T15" t="T16" r="T17" b="T18"/>
                <a:pathLst>
                  <a:path w="39" h="43">
                    <a:moveTo>
                      <a:pt x="15" y="43"/>
                    </a:moveTo>
                    <a:lnTo>
                      <a:pt x="0" y="32"/>
                    </a:lnTo>
                    <a:lnTo>
                      <a:pt x="26" y="0"/>
                    </a:lnTo>
                    <a:lnTo>
                      <a:pt x="39" y="14"/>
                    </a:lnTo>
                    <a:lnTo>
                      <a:pt x="15"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55" name="Freeform 929"/>
              <p:cNvSpPr>
                <a:spLocks/>
              </p:cNvSpPr>
              <p:nvPr/>
            </p:nvSpPr>
            <p:spPr bwMode="auto">
              <a:xfrm>
                <a:off x="4030" y="2372"/>
                <a:ext cx="8" cy="9"/>
              </a:xfrm>
              <a:custGeom>
                <a:avLst/>
                <a:gdLst>
                  <a:gd name="T0" fmla="*/ 13 w 40"/>
                  <a:gd name="T1" fmla="*/ 43 h 43"/>
                  <a:gd name="T2" fmla="*/ 0 w 40"/>
                  <a:gd name="T3" fmla="*/ 29 h 43"/>
                  <a:gd name="T4" fmla="*/ 26 w 40"/>
                  <a:gd name="T5" fmla="*/ 0 h 43"/>
                  <a:gd name="T6" fmla="*/ 40 w 40"/>
                  <a:gd name="T7" fmla="*/ 15 h 43"/>
                  <a:gd name="T8" fmla="*/ 13 w 40"/>
                  <a:gd name="T9" fmla="*/ 43 h 43"/>
                  <a:gd name="T10" fmla="*/ 0 60000 65536"/>
                  <a:gd name="T11" fmla="*/ 0 60000 65536"/>
                  <a:gd name="T12" fmla="*/ 0 60000 65536"/>
                  <a:gd name="T13" fmla="*/ 0 60000 65536"/>
                  <a:gd name="T14" fmla="*/ 0 60000 65536"/>
                  <a:gd name="T15" fmla="*/ 0 w 40"/>
                  <a:gd name="T16" fmla="*/ 0 h 43"/>
                  <a:gd name="T17" fmla="*/ 40 w 40"/>
                  <a:gd name="T18" fmla="*/ 43 h 43"/>
                </a:gdLst>
                <a:ahLst/>
                <a:cxnLst>
                  <a:cxn ang="T10">
                    <a:pos x="T0" y="T1"/>
                  </a:cxn>
                  <a:cxn ang="T11">
                    <a:pos x="T2" y="T3"/>
                  </a:cxn>
                  <a:cxn ang="T12">
                    <a:pos x="T4" y="T5"/>
                  </a:cxn>
                  <a:cxn ang="T13">
                    <a:pos x="T6" y="T7"/>
                  </a:cxn>
                  <a:cxn ang="T14">
                    <a:pos x="T8" y="T9"/>
                  </a:cxn>
                </a:cxnLst>
                <a:rect l="T15" t="T16" r="T17" b="T18"/>
                <a:pathLst>
                  <a:path w="40" h="43">
                    <a:moveTo>
                      <a:pt x="13" y="43"/>
                    </a:moveTo>
                    <a:lnTo>
                      <a:pt x="0" y="29"/>
                    </a:lnTo>
                    <a:lnTo>
                      <a:pt x="26" y="0"/>
                    </a:lnTo>
                    <a:lnTo>
                      <a:pt x="40" y="15"/>
                    </a:lnTo>
                    <a:lnTo>
                      <a:pt x="13"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56" name="Freeform 930"/>
              <p:cNvSpPr>
                <a:spLocks/>
              </p:cNvSpPr>
              <p:nvPr/>
            </p:nvSpPr>
            <p:spPr bwMode="auto">
              <a:xfrm>
                <a:off x="4036" y="2367"/>
                <a:ext cx="8" cy="8"/>
              </a:xfrm>
              <a:custGeom>
                <a:avLst/>
                <a:gdLst>
                  <a:gd name="T0" fmla="*/ 14 w 40"/>
                  <a:gd name="T1" fmla="*/ 41 h 41"/>
                  <a:gd name="T2" fmla="*/ 0 w 40"/>
                  <a:gd name="T3" fmla="*/ 26 h 41"/>
                  <a:gd name="T4" fmla="*/ 25 w 40"/>
                  <a:gd name="T5" fmla="*/ 0 h 41"/>
                  <a:gd name="T6" fmla="*/ 28 w 40"/>
                  <a:gd name="T7" fmla="*/ 0 h 41"/>
                  <a:gd name="T8" fmla="*/ 40 w 40"/>
                  <a:gd name="T9" fmla="*/ 15 h 41"/>
                  <a:gd name="T10" fmla="*/ 14 w 40"/>
                  <a:gd name="T11" fmla="*/ 41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14" y="41"/>
                    </a:moveTo>
                    <a:lnTo>
                      <a:pt x="0" y="26"/>
                    </a:lnTo>
                    <a:lnTo>
                      <a:pt x="25" y="0"/>
                    </a:lnTo>
                    <a:lnTo>
                      <a:pt x="28" y="0"/>
                    </a:lnTo>
                    <a:lnTo>
                      <a:pt x="40" y="15"/>
                    </a:lnTo>
                    <a:lnTo>
                      <a:pt x="14"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57" name="Freeform 931"/>
              <p:cNvSpPr>
                <a:spLocks/>
              </p:cNvSpPr>
              <p:nvPr/>
            </p:nvSpPr>
            <p:spPr bwMode="auto">
              <a:xfrm>
                <a:off x="4041" y="2362"/>
                <a:ext cx="8" cy="8"/>
              </a:xfrm>
              <a:custGeom>
                <a:avLst/>
                <a:gdLst>
                  <a:gd name="T0" fmla="*/ 12 w 41"/>
                  <a:gd name="T1" fmla="*/ 38 h 38"/>
                  <a:gd name="T2" fmla="*/ 0 w 41"/>
                  <a:gd name="T3" fmla="*/ 23 h 38"/>
                  <a:gd name="T4" fmla="*/ 26 w 41"/>
                  <a:gd name="T5" fmla="*/ 0 h 38"/>
                  <a:gd name="T6" fmla="*/ 41 w 41"/>
                  <a:gd name="T7" fmla="*/ 15 h 38"/>
                  <a:gd name="T8" fmla="*/ 12 w 41"/>
                  <a:gd name="T9" fmla="*/ 38 h 38"/>
                  <a:gd name="T10" fmla="*/ 0 60000 65536"/>
                  <a:gd name="T11" fmla="*/ 0 60000 65536"/>
                  <a:gd name="T12" fmla="*/ 0 60000 65536"/>
                  <a:gd name="T13" fmla="*/ 0 60000 65536"/>
                  <a:gd name="T14" fmla="*/ 0 60000 65536"/>
                  <a:gd name="T15" fmla="*/ 0 w 41"/>
                  <a:gd name="T16" fmla="*/ 0 h 38"/>
                  <a:gd name="T17" fmla="*/ 41 w 41"/>
                  <a:gd name="T18" fmla="*/ 38 h 38"/>
                </a:gdLst>
                <a:ahLst/>
                <a:cxnLst>
                  <a:cxn ang="T10">
                    <a:pos x="T0" y="T1"/>
                  </a:cxn>
                  <a:cxn ang="T11">
                    <a:pos x="T2" y="T3"/>
                  </a:cxn>
                  <a:cxn ang="T12">
                    <a:pos x="T4" y="T5"/>
                  </a:cxn>
                  <a:cxn ang="T13">
                    <a:pos x="T6" y="T7"/>
                  </a:cxn>
                  <a:cxn ang="T14">
                    <a:pos x="T8" y="T9"/>
                  </a:cxn>
                </a:cxnLst>
                <a:rect l="T15" t="T16" r="T17" b="T18"/>
                <a:pathLst>
                  <a:path w="41" h="38">
                    <a:moveTo>
                      <a:pt x="12" y="38"/>
                    </a:moveTo>
                    <a:lnTo>
                      <a:pt x="0" y="23"/>
                    </a:lnTo>
                    <a:lnTo>
                      <a:pt x="26" y="0"/>
                    </a:lnTo>
                    <a:lnTo>
                      <a:pt x="41" y="15"/>
                    </a:lnTo>
                    <a:lnTo>
                      <a:pt x="12"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858" name="Freeform 932"/>
              <p:cNvSpPr>
                <a:spLocks/>
              </p:cNvSpPr>
              <p:nvPr/>
            </p:nvSpPr>
            <p:spPr bwMode="auto">
              <a:xfrm>
                <a:off x="4046" y="2358"/>
                <a:ext cx="8" cy="7"/>
              </a:xfrm>
              <a:custGeom>
                <a:avLst/>
                <a:gdLst>
                  <a:gd name="T0" fmla="*/ 15 w 40"/>
                  <a:gd name="T1" fmla="*/ 38 h 38"/>
                  <a:gd name="T2" fmla="*/ 0 w 40"/>
                  <a:gd name="T3" fmla="*/ 23 h 38"/>
                  <a:gd name="T4" fmla="*/ 29 w 40"/>
                  <a:gd name="T5" fmla="*/ 3 h 38"/>
                  <a:gd name="T6" fmla="*/ 32 w 40"/>
                  <a:gd name="T7" fmla="*/ 0 h 38"/>
                  <a:gd name="T8" fmla="*/ 40 w 40"/>
                  <a:gd name="T9" fmla="*/ 17 h 38"/>
                  <a:gd name="T10" fmla="*/ 15 w 40"/>
                  <a:gd name="T11" fmla="*/ 38 h 38"/>
                  <a:gd name="T12" fmla="*/ 0 60000 65536"/>
                  <a:gd name="T13" fmla="*/ 0 60000 65536"/>
                  <a:gd name="T14" fmla="*/ 0 60000 65536"/>
                  <a:gd name="T15" fmla="*/ 0 60000 65536"/>
                  <a:gd name="T16" fmla="*/ 0 60000 65536"/>
                  <a:gd name="T17" fmla="*/ 0 60000 65536"/>
                  <a:gd name="T18" fmla="*/ 0 w 40"/>
                  <a:gd name="T19" fmla="*/ 0 h 38"/>
                  <a:gd name="T20" fmla="*/ 40 w 40"/>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0" h="38">
                    <a:moveTo>
                      <a:pt x="15" y="38"/>
                    </a:moveTo>
                    <a:lnTo>
                      <a:pt x="0" y="23"/>
                    </a:lnTo>
                    <a:lnTo>
                      <a:pt x="29" y="3"/>
                    </a:lnTo>
                    <a:lnTo>
                      <a:pt x="32" y="0"/>
                    </a:lnTo>
                    <a:lnTo>
                      <a:pt x="40" y="17"/>
                    </a:lnTo>
                    <a:lnTo>
                      <a:pt x="15"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859" name="Freeform 933"/>
              <p:cNvSpPr>
                <a:spLocks/>
              </p:cNvSpPr>
              <p:nvPr/>
            </p:nvSpPr>
            <p:spPr bwMode="auto">
              <a:xfrm>
                <a:off x="4053" y="2354"/>
                <a:ext cx="7" cy="7"/>
              </a:xfrm>
              <a:custGeom>
                <a:avLst/>
                <a:gdLst>
                  <a:gd name="T0" fmla="*/ 8 w 38"/>
                  <a:gd name="T1" fmla="*/ 35 h 35"/>
                  <a:gd name="T2" fmla="*/ 0 w 38"/>
                  <a:gd name="T3" fmla="*/ 18 h 35"/>
                  <a:gd name="T4" fmla="*/ 28 w 38"/>
                  <a:gd name="T5" fmla="*/ 0 h 35"/>
                  <a:gd name="T6" fmla="*/ 38 w 38"/>
                  <a:gd name="T7" fmla="*/ 18 h 35"/>
                  <a:gd name="T8" fmla="*/ 8 w 38"/>
                  <a:gd name="T9" fmla="*/ 35 h 35"/>
                  <a:gd name="T10" fmla="*/ 0 60000 65536"/>
                  <a:gd name="T11" fmla="*/ 0 60000 65536"/>
                  <a:gd name="T12" fmla="*/ 0 60000 65536"/>
                  <a:gd name="T13" fmla="*/ 0 60000 65536"/>
                  <a:gd name="T14" fmla="*/ 0 60000 65536"/>
                  <a:gd name="T15" fmla="*/ 0 w 38"/>
                  <a:gd name="T16" fmla="*/ 0 h 35"/>
                  <a:gd name="T17" fmla="*/ 38 w 38"/>
                  <a:gd name="T18" fmla="*/ 35 h 35"/>
                </a:gdLst>
                <a:ahLst/>
                <a:cxnLst>
                  <a:cxn ang="T10">
                    <a:pos x="T0" y="T1"/>
                  </a:cxn>
                  <a:cxn ang="T11">
                    <a:pos x="T2" y="T3"/>
                  </a:cxn>
                  <a:cxn ang="T12">
                    <a:pos x="T4" y="T5"/>
                  </a:cxn>
                  <a:cxn ang="T13">
                    <a:pos x="T6" y="T7"/>
                  </a:cxn>
                  <a:cxn ang="T14">
                    <a:pos x="T8" y="T9"/>
                  </a:cxn>
                </a:cxnLst>
                <a:rect l="T15" t="T16" r="T17" b="T18"/>
                <a:pathLst>
                  <a:path w="38" h="35">
                    <a:moveTo>
                      <a:pt x="8" y="35"/>
                    </a:moveTo>
                    <a:lnTo>
                      <a:pt x="0" y="18"/>
                    </a:lnTo>
                    <a:lnTo>
                      <a:pt x="28" y="0"/>
                    </a:lnTo>
                    <a:lnTo>
                      <a:pt x="38" y="18"/>
                    </a:lnTo>
                    <a:lnTo>
                      <a:pt x="8"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860" name="Freeform 934"/>
              <p:cNvSpPr>
                <a:spLocks/>
              </p:cNvSpPr>
              <p:nvPr/>
            </p:nvSpPr>
            <p:spPr bwMode="auto">
              <a:xfrm>
                <a:off x="4058" y="2347"/>
                <a:ext cx="14" cy="11"/>
              </a:xfrm>
              <a:custGeom>
                <a:avLst/>
                <a:gdLst>
                  <a:gd name="T0" fmla="*/ 10 w 70"/>
                  <a:gd name="T1" fmla="*/ 52 h 52"/>
                  <a:gd name="T2" fmla="*/ 0 w 70"/>
                  <a:gd name="T3" fmla="*/ 34 h 52"/>
                  <a:gd name="T4" fmla="*/ 62 w 70"/>
                  <a:gd name="T5" fmla="*/ 0 h 52"/>
                  <a:gd name="T6" fmla="*/ 70 w 70"/>
                  <a:gd name="T7" fmla="*/ 21 h 52"/>
                  <a:gd name="T8" fmla="*/ 10 w 70"/>
                  <a:gd name="T9" fmla="*/ 52 h 52"/>
                  <a:gd name="T10" fmla="*/ 0 60000 65536"/>
                  <a:gd name="T11" fmla="*/ 0 60000 65536"/>
                  <a:gd name="T12" fmla="*/ 0 60000 65536"/>
                  <a:gd name="T13" fmla="*/ 0 60000 65536"/>
                  <a:gd name="T14" fmla="*/ 0 60000 65536"/>
                  <a:gd name="T15" fmla="*/ 0 w 70"/>
                  <a:gd name="T16" fmla="*/ 0 h 52"/>
                  <a:gd name="T17" fmla="*/ 70 w 70"/>
                  <a:gd name="T18" fmla="*/ 52 h 52"/>
                </a:gdLst>
                <a:ahLst/>
                <a:cxnLst>
                  <a:cxn ang="T10">
                    <a:pos x="T0" y="T1"/>
                  </a:cxn>
                  <a:cxn ang="T11">
                    <a:pos x="T2" y="T3"/>
                  </a:cxn>
                  <a:cxn ang="T12">
                    <a:pos x="T4" y="T5"/>
                  </a:cxn>
                  <a:cxn ang="T13">
                    <a:pos x="T6" y="T7"/>
                  </a:cxn>
                  <a:cxn ang="T14">
                    <a:pos x="T8" y="T9"/>
                  </a:cxn>
                </a:cxnLst>
                <a:rect l="T15" t="T16" r="T17" b="T18"/>
                <a:pathLst>
                  <a:path w="70" h="52">
                    <a:moveTo>
                      <a:pt x="10" y="52"/>
                    </a:moveTo>
                    <a:lnTo>
                      <a:pt x="0" y="34"/>
                    </a:lnTo>
                    <a:lnTo>
                      <a:pt x="62" y="0"/>
                    </a:lnTo>
                    <a:lnTo>
                      <a:pt x="70" y="21"/>
                    </a:lnTo>
                    <a:lnTo>
                      <a:pt x="10" y="52"/>
                    </a:lnTo>
                    <a:close/>
                  </a:path>
                </a:pathLst>
              </a:custGeom>
              <a:solidFill>
                <a:srgbClr val="005329"/>
              </a:solidFill>
              <a:ln w="9525">
                <a:noFill/>
                <a:round/>
                <a:headEnd/>
                <a:tailEnd/>
              </a:ln>
            </p:spPr>
            <p:txBody>
              <a:bodyPr>
                <a:prstTxWarp prst="textNoShape">
                  <a:avLst/>
                </a:prstTxWarp>
              </a:bodyPr>
              <a:lstStyle/>
              <a:p>
                <a:endParaRPr lang="en-US"/>
              </a:p>
            </p:txBody>
          </p:sp>
          <p:sp>
            <p:nvSpPr>
              <p:cNvPr id="72861" name="Freeform 935"/>
              <p:cNvSpPr>
                <a:spLocks/>
              </p:cNvSpPr>
              <p:nvPr/>
            </p:nvSpPr>
            <p:spPr bwMode="auto">
              <a:xfrm>
                <a:off x="4071" y="2342"/>
                <a:ext cx="14" cy="10"/>
              </a:xfrm>
              <a:custGeom>
                <a:avLst/>
                <a:gdLst>
                  <a:gd name="T0" fmla="*/ 8 w 69"/>
                  <a:gd name="T1" fmla="*/ 47 h 47"/>
                  <a:gd name="T2" fmla="*/ 0 w 69"/>
                  <a:gd name="T3" fmla="*/ 26 h 47"/>
                  <a:gd name="T4" fmla="*/ 60 w 69"/>
                  <a:gd name="T5" fmla="*/ 0 h 47"/>
                  <a:gd name="T6" fmla="*/ 62 w 69"/>
                  <a:gd name="T7" fmla="*/ 0 h 47"/>
                  <a:gd name="T8" fmla="*/ 69 w 69"/>
                  <a:gd name="T9" fmla="*/ 17 h 47"/>
                  <a:gd name="T10" fmla="*/ 8 w 69"/>
                  <a:gd name="T11" fmla="*/ 47 h 47"/>
                  <a:gd name="T12" fmla="*/ 0 60000 65536"/>
                  <a:gd name="T13" fmla="*/ 0 60000 65536"/>
                  <a:gd name="T14" fmla="*/ 0 60000 65536"/>
                  <a:gd name="T15" fmla="*/ 0 60000 65536"/>
                  <a:gd name="T16" fmla="*/ 0 60000 65536"/>
                  <a:gd name="T17" fmla="*/ 0 60000 65536"/>
                  <a:gd name="T18" fmla="*/ 0 w 69"/>
                  <a:gd name="T19" fmla="*/ 0 h 47"/>
                  <a:gd name="T20" fmla="*/ 69 w 69"/>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69" h="47">
                    <a:moveTo>
                      <a:pt x="8" y="47"/>
                    </a:moveTo>
                    <a:lnTo>
                      <a:pt x="0" y="26"/>
                    </a:lnTo>
                    <a:lnTo>
                      <a:pt x="60" y="0"/>
                    </a:lnTo>
                    <a:lnTo>
                      <a:pt x="62" y="0"/>
                    </a:lnTo>
                    <a:lnTo>
                      <a:pt x="69" y="17"/>
                    </a:lnTo>
                    <a:lnTo>
                      <a:pt x="8" y="47"/>
                    </a:lnTo>
                    <a:close/>
                  </a:path>
                </a:pathLst>
              </a:custGeom>
              <a:solidFill>
                <a:srgbClr val="005329"/>
              </a:solidFill>
              <a:ln w="9525">
                <a:noFill/>
                <a:round/>
                <a:headEnd/>
                <a:tailEnd/>
              </a:ln>
            </p:spPr>
            <p:txBody>
              <a:bodyPr>
                <a:prstTxWarp prst="textNoShape">
                  <a:avLst/>
                </a:prstTxWarp>
              </a:bodyPr>
              <a:lstStyle/>
              <a:p>
                <a:endParaRPr lang="en-US"/>
              </a:p>
            </p:txBody>
          </p:sp>
          <p:sp>
            <p:nvSpPr>
              <p:cNvPr id="72862" name="Freeform 936"/>
              <p:cNvSpPr>
                <a:spLocks/>
              </p:cNvSpPr>
              <p:nvPr/>
            </p:nvSpPr>
            <p:spPr bwMode="auto">
              <a:xfrm>
                <a:off x="4083" y="2338"/>
                <a:ext cx="14" cy="8"/>
              </a:xfrm>
              <a:custGeom>
                <a:avLst/>
                <a:gdLst>
                  <a:gd name="T0" fmla="*/ 7 w 69"/>
                  <a:gd name="T1" fmla="*/ 39 h 39"/>
                  <a:gd name="T2" fmla="*/ 0 w 69"/>
                  <a:gd name="T3" fmla="*/ 22 h 39"/>
                  <a:gd name="T4" fmla="*/ 64 w 69"/>
                  <a:gd name="T5" fmla="*/ 0 h 39"/>
                  <a:gd name="T6" fmla="*/ 69 w 69"/>
                  <a:gd name="T7" fmla="*/ 20 h 39"/>
                  <a:gd name="T8" fmla="*/ 7 w 69"/>
                  <a:gd name="T9" fmla="*/ 39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7" y="39"/>
                    </a:moveTo>
                    <a:lnTo>
                      <a:pt x="0" y="22"/>
                    </a:lnTo>
                    <a:lnTo>
                      <a:pt x="64" y="0"/>
                    </a:lnTo>
                    <a:lnTo>
                      <a:pt x="69" y="20"/>
                    </a:lnTo>
                    <a:lnTo>
                      <a:pt x="7" y="39"/>
                    </a:lnTo>
                    <a:close/>
                  </a:path>
                </a:pathLst>
              </a:custGeom>
              <a:solidFill>
                <a:srgbClr val="005329"/>
              </a:solidFill>
              <a:ln w="9525">
                <a:noFill/>
                <a:round/>
                <a:headEnd/>
                <a:tailEnd/>
              </a:ln>
            </p:spPr>
            <p:txBody>
              <a:bodyPr>
                <a:prstTxWarp prst="textNoShape">
                  <a:avLst/>
                </a:prstTxWarp>
              </a:bodyPr>
              <a:lstStyle/>
              <a:p>
                <a:endParaRPr lang="en-US"/>
              </a:p>
            </p:txBody>
          </p:sp>
          <p:sp>
            <p:nvSpPr>
              <p:cNvPr id="72863" name="Freeform 937"/>
              <p:cNvSpPr>
                <a:spLocks/>
              </p:cNvSpPr>
              <p:nvPr/>
            </p:nvSpPr>
            <p:spPr bwMode="auto">
              <a:xfrm>
                <a:off x="4096" y="2334"/>
                <a:ext cx="14" cy="8"/>
              </a:xfrm>
              <a:custGeom>
                <a:avLst/>
                <a:gdLst>
                  <a:gd name="T0" fmla="*/ 5 w 69"/>
                  <a:gd name="T1" fmla="*/ 37 h 37"/>
                  <a:gd name="T2" fmla="*/ 0 w 69"/>
                  <a:gd name="T3" fmla="*/ 17 h 37"/>
                  <a:gd name="T4" fmla="*/ 63 w 69"/>
                  <a:gd name="T5" fmla="*/ 0 h 37"/>
                  <a:gd name="T6" fmla="*/ 69 w 69"/>
                  <a:gd name="T7" fmla="*/ 17 h 37"/>
                  <a:gd name="T8" fmla="*/ 5 w 69"/>
                  <a:gd name="T9" fmla="*/ 37 h 37"/>
                  <a:gd name="T10" fmla="*/ 0 60000 65536"/>
                  <a:gd name="T11" fmla="*/ 0 60000 65536"/>
                  <a:gd name="T12" fmla="*/ 0 60000 65536"/>
                  <a:gd name="T13" fmla="*/ 0 60000 65536"/>
                  <a:gd name="T14" fmla="*/ 0 60000 65536"/>
                  <a:gd name="T15" fmla="*/ 0 w 69"/>
                  <a:gd name="T16" fmla="*/ 0 h 37"/>
                  <a:gd name="T17" fmla="*/ 69 w 69"/>
                  <a:gd name="T18" fmla="*/ 37 h 37"/>
                </a:gdLst>
                <a:ahLst/>
                <a:cxnLst>
                  <a:cxn ang="T10">
                    <a:pos x="T0" y="T1"/>
                  </a:cxn>
                  <a:cxn ang="T11">
                    <a:pos x="T2" y="T3"/>
                  </a:cxn>
                  <a:cxn ang="T12">
                    <a:pos x="T4" y="T5"/>
                  </a:cxn>
                  <a:cxn ang="T13">
                    <a:pos x="T6" y="T7"/>
                  </a:cxn>
                  <a:cxn ang="T14">
                    <a:pos x="T8" y="T9"/>
                  </a:cxn>
                </a:cxnLst>
                <a:rect l="T15" t="T16" r="T17" b="T18"/>
                <a:pathLst>
                  <a:path w="69" h="37">
                    <a:moveTo>
                      <a:pt x="5" y="37"/>
                    </a:moveTo>
                    <a:lnTo>
                      <a:pt x="0" y="17"/>
                    </a:lnTo>
                    <a:lnTo>
                      <a:pt x="63" y="0"/>
                    </a:lnTo>
                    <a:lnTo>
                      <a:pt x="69" y="17"/>
                    </a:lnTo>
                    <a:lnTo>
                      <a:pt x="5" y="37"/>
                    </a:lnTo>
                    <a:close/>
                  </a:path>
                </a:pathLst>
              </a:custGeom>
              <a:solidFill>
                <a:srgbClr val="005329"/>
              </a:solidFill>
              <a:ln w="9525">
                <a:noFill/>
                <a:round/>
                <a:headEnd/>
                <a:tailEnd/>
              </a:ln>
            </p:spPr>
            <p:txBody>
              <a:bodyPr>
                <a:prstTxWarp prst="textNoShape">
                  <a:avLst/>
                </a:prstTxWarp>
              </a:bodyPr>
              <a:lstStyle/>
              <a:p>
                <a:endParaRPr lang="en-US"/>
              </a:p>
            </p:txBody>
          </p:sp>
          <p:sp>
            <p:nvSpPr>
              <p:cNvPr id="72864" name="Freeform 938"/>
              <p:cNvSpPr>
                <a:spLocks/>
              </p:cNvSpPr>
              <p:nvPr/>
            </p:nvSpPr>
            <p:spPr bwMode="auto">
              <a:xfrm>
                <a:off x="4109" y="2331"/>
                <a:ext cx="14" cy="7"/>
              </a:xfrm>
              <a:custGeom>
                <a:avLst/>
                <a:gdLst>
                  <a:gd name="T0" fmla="*/ 6 w 73"/>
                  <a:gd name="T1" fmla="*/ 36 h 36"/>
                  <a:gd name="T2" fmla="*/ 0 w 73"/>
                  <a:gd name="T3" fmla="*/ 19 h 36"/>
                  <a:gd name="T4" fmla="*/ 67 w 73"/>
                  <a:gd name="T5" fmla="*/ 0 h 36"/>
                  <a:gd name="T6" fmla="*/ 73 w 73"/>
                  <a:gd name="T7" fmla="*/ 19 h 36"/>
                  <a:gd name="T8" fmla="*/ 6 w 73"/>
                  <a:gd name="T9" fmla="*/ 36 h 36"/>
                  <a:gd name="T10" fmla="*/ 0 60000 65536"/>
                  <a:gd name="T11" fmla="*/ 0 60000 65536"/>
                  <a:gd name="T12" fmla="*/ 0 60000 65536"/>
                  <a:gd name="T13" fmla="*/ 0 60000 65536"/>
                  <a:gd name="T14" fmla="*/ 0 60000 65536"/>
                  <a:gd name="T15" fmla="*/ 0 w 73"/>
                  <a:gd name="T16" fmla="*/ 0 h 36"/>
                  <a:gd name="T17" fmla="*/ 73 w 73"/>
                  <a:gd name="T18" fmla="*/ 36 h 36"/>
                </a:gdLst>
                <a:ahLst/>
                <a:cxnLst>
                  <a:cxn ang="T10">
                    <a:pos x="T0" y="T1"/>
                  </a:cxn>
                  <a:cxn ang="T11">
                    <a:pos x="T2" y="T3"/>
                  </a:cxn>
                  <a:cxn ang="T12">
                    <a:pos x="T4" y="T5"/>
                  </a:cxn>
                  <a:cxn ang="T13">
                    <a:pos x="T6" y="T7"/>
                  </a:cxn>
                  <a:cxn ang="T14">
                    <a:pos x="T8" y="T9"/>
                  </a:cxn>
                </a:cxnLst>
                <a:rect l="T15" t="T16" r="T17" b="T18"/>
                <a:pathLst>
                  <a:path w="73" h="36">
                    <a:moveTo>
                      <a:pt x="6" y="36"/>
                    </a:moveTo>
                    <a:lnTo>
                      <a:pt x="0" y="19"/>
                    </a:lnTo>
                    <a:lnTo>
                      <a:pt x="67" y="0"/>
                    </a:lnTo>
                    <a:lnTo>
                      <a:pt x="73" y="19"/>
                    </a:lnTo>
                    <a:lnTo>
                      <a:pt x="6" y="36"/>
                    </a:lnTo>
                    <a:close/>
                  </a:path>
                </a:pathLst>
              </a:custGeom>
              <a:solidFill>
                <a:srgbClr val="005329"/>
              </a:solidFill>
              <a:ln w="9525">
                <a:noFill/>
                <a:round/>
                <a:headEnd/>
                <a:tailEnd/>
              </a:ln>
            </p:spPr>
            <p:txBody>
              <a:bodyPr>
                <a:prstTxWarp prst="textNoShape">
                  <a:avLst/>
                </a:prstTxWarp>
              </a:bodyPr>
              <a:lstStyle/>
              <a:p>
                <a:endParaRPr lang="en-US"/>
              </a:p>
            </p:txBody>
          </p:sp>
          <p:sp>
            <p:nvSpPr>
              <p:cNvPr id="72865" name="Freeform 939"/>
              <p:cNvSpPr>
                <a:spLocks/>
              </p:cNvSpPr>
              <p:nvPr/>
            </p:nvSpPr>
            <p:spPr bwMode="auto">
              <a:xfrm>
                <a:off x="4122" y="2324"/>
                <a:ext cx="28" cy="10"/>
              </a:xfrm>
              <a:custGeom>
                <a:avLst/>
                <a:gdLst>
                  <a:gd name="T0" fmla="*/ 6 w 138"/>
                  <a:gd name="T1" fmla="*/ 53 h 53"/>
                  <a:gd name="T2" fmla="*/ 0 w 138"/>
                  <a:gd name="T3" fmla="*/ 34 h 53"/>
                  <a:gd name="T4" fmla="*/ 133 w 138"/>
                  <a:gd name="T5" fmla="*/ 0 h 53"/>
                  <a:gd name="T6" fmla="*/ 138 w 138"/>
                  <a:gd name="T7" fmla="*/ 21 h 53"/>
                  <a:gd name="T8" fmla="*/ 6 w 138"/>
                  <a:gd name="T9" fmla="*/ 53 h 53"/>
                  <a:gd name="T10" fmla="*/ 0 60000 65536"/>
                  <a:gd name="T11" fmla="*/ 0 60000 65536"/>
                  <a:gd name="T12" fmla="*/ 0 60000 65536"/>
                  <a:gd name="T13" fmla="*/ 0 60000 65536"/>
                  <a:gd name="T14" fmla="*/ 0 60000 65536"/>
                  <a:gd name="T15" fmla="*/ 0 w 138"/>
                  <a:gd name="T16" fmla="*/ 0 h 53"/>
                  <a:gd name="T17" fmla="*/ 138 w 138"/>
                  <a:gd name="T18" fmla="*/ 53 h 53"/>
                </a:gdLst>
                <a:ahLst/>
                <a:cxnLst>
                  <a:cxn ang="T10">
                    <a:pos x="T0" y="T1"/>
                  </a:cxn>
                  <a:cxn ang="T11">
                    <a:pos x="T2" y="T3"/>
                  </a:cxn>
                  <a:cxn ang="T12">
                    <a:pos x="T4" y="T5"/>
                  </a:cxn>
                  <a:cxn ang="T13">
                    <a:pos x="T6" y="T7"/>
                  </a:cxn>
                  <a:cxn ang="T14">
                    <a:pos x="T8" y="T9"/>
                  </a:cxn>
                </a:cxnLst>
                <a:rect l="T15" t="T16" r="T17" b="T18"/>
                <a:pathLst>
                  <a:path w="138" h="53">
                    <a:moveTo>
                      <a:pt x="6" y="53"/>
                    </a:moveTo>
                    <a:lnTo>
                      <a:pt x="0" y="34"/>
                    </a:lnTo>
                    <a:lnTo>
                      <a:pt x="133" y="0"/>
                    </a:lnTo>
                    <a:lnTo>
                      <a:pt x="138" y="21"/>
                    </a:lnTo>
                    <a:lnTo>
                      <a:pt x="6" y="53"/>
                    </a:lnTo>
                    <a:close/>
                  </a:path>
                </a:pathLst>
              </a:custGeom>
              <a:solidFill>
                <a:srgbClr val="005329"/>
              </a:solidFill>
              <a:ln w="9525">
                <a:noFill/>
                <a:round/>
                <a:headEnd/>
                <a:tailEnd/>
              </a:ln>
            </p:spPr>
            <p:txBody>
              <a:bodyPr>
                <a:prstTxWarp prst="textNoShape">
                  <a:avLst/>
                </a:prstTxWarp>
              </a:bodyPr>
              <a:lstStyle/>
              <a:p>
                <a:endParaRPr lang="en-US"/>
              </a:p>
            </p:txBody>
          </p:sp>
          <p:sp>
            <p:nvSpPr>
              <p:cNvPr id="72866" name="Freeform 940"/>
              <p:cNvSpPr>
                <a:spLocks/>
              </p:cNvSpPr>
              <p:nvPr/>
            </p:nvSpPr>
            <p:spPr bwMode="auto">
              <a:xfrm>
                <a:off x="4149" y="2320"/>
                <a:ext cx="14" cy="8"/>
              </a:xfrm>
              <a:custGeom>
                <a:avLst/>
                <a:gdLst>
                  <a:gd name="T0" fmla="*/ 5 w 71"/>
                  <a:gd name="T1" fmla="*/ 41 h 41"/>
                  <a:gd name="T2" fmla="*/ 0 w 71"/>
                  <a:gd name="T3" fmla="*/ 20 h 41"/>
                  <a:gd name="T4" fmla="*/ 65 w 71"/>
                  <a:gd name="T5" fmla="*/ 0 h 41"/>
                  <a:gd name="T6" fmla="*/ 71 w 71"/>
                  <a:gd name="T7" fmla="*/ 20 h 41"/>
                  <a:gd name="T8" fmla="*/ 5 w 71"/>
                  <a:gd name="T9" fmla="*/ 41 h 41"/>
                  <a:gd name="T10" fmla="*/ 0 60000 65536"/>
                  <a:gd name="T11" fmla="*/ 0 60000 65536"/>
                  <a:gd name="T12" fmla="*/ 0 60000 65536"/>
                  <a:gd name="T13" fmla="*/ 0 60000 65536"/>
                  <a:gd name="T14" fmla="*/ 0 60000 65536"/>
                  <a:gd name="T15" fmla="*/ 0 w 71"/>
                  <a:gd name="T16" fmla="*/ 0 h 41"/>
                  <a:gd name="T17" fmla="*/ 71 w 71"/>
                  <a:gd name="T18" fmla="*/ 41 h 41"/>
                </a:gdLst>
                <a:ahLst/>
                <a:cxnLst>
                  <a:cxn ang="T10">
                    <a:pos x="T0" y="T1"/>
                  </a:cxn>
                  <a:cxn ang="T11">
                    <a:pos x="T2" y="T3"/>
                  </a:cxn>
                  <a:cxn ang="T12">
                    <a:pos x="T4" y="T5"/>
                  </a:cxn>
                  <a:cxn ang="T13">
                    <a:pos x="T6" y="T7"/>
                  </a:cxn>
                  <a:cxn ang="T14">
                    <a:pos x="T8" y="T9"/>
                  </a:cxn>
                </a:cxnLst>
                <a:rect l="T15" t="T16" r="T17" b="T18"/>
                <a:pathLst>
                  <a:path w="71" h="41">
                    <a:moveTo>
                      <a:pt x="5" y="41"/>
                    </a:moveTo>
                    <a:lnTo>
                      <a:pt x="0" y="20"/>
                    </a:lnTo>
                    <a:lnTo>
                      <a:pt x="65" y="0"/>
                    </a:lnTo>
                    <a:lnTo>
                      <a:pt x="71" y="20"/>
                    </a:lnTo>
                    <a:lnTo>
                      <a:pt x="5"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67" name="Freeform 941"/>
              <p:cNvSpPr>
                <a:spLocks/>
              </p:cNvSpPr>
              <p:nvPr/>
            </p:nvSpPr>
            <p:spPr bwMode="auto">
              <a:xfrm>
                <a:off x="4162" y="2315"/>
                <a:ext cx="14" cy="9"/>
              </a:xfrm>
              <a:custGeom>
                <a:avLst/>
                <a:gdLst>
                  <a:gd name="T0" fmla="*/ 6 w 73"/>
                  <a:gd name="T1" fmla="*/ 43 h 43"/>
                  <a:gd name="T2" fmla="*/ 0 w 73"/>
                  <a:gd name="T3" fmla="*/ 23 h 43"/>
                  <a:gd name="T4" fmla="*/ 64 w 73"/>
                  <a:gd name="T5" fmla="*/ 0 h 43"/>
                  <a:gd name="T6" fmla="*/ 73 w 73"/>
                  <a:gd name="T7" fmla="*/ 21 h 43"/>
                  <a:gd name="T8" fmla="*/ 70 w 73"/>
                  <a:gd name="T9" fmla="*/ 21 h 43"/>
                  <a:gd name="T10" fmla="*/ 6 w 73"/>
                  <a:gd name="T11" fmla="*/ 43 h 43"/>
                  <a:gd name="T12" fmla="*/ 0 60000 65536"/>
                  <a:gd name="T13" fmla="*/ 0 60000 65536"/>
                  <a:gd name="T14" fmla="*/ 0 60000 65536"/>
                  <a:gd name="T15" fmla="*/ 0 60000 65536"/>
                  <a:gd name="T16" fmla="*/ 0 60000 65536"/>
                  <a:gd name="T17" fmla="*/ 0 60000 65536"/>
                  <a:gd name="T18" fmla="*/ 0 w 73"/>
                  <a:gd name="T19" fmla="*/ 0 h 43"/>
                  <a:gd name="T20" fmla="*/ 73 w 7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73" h="43">
                    <a:moveTo>
                      <a:pt x="6" y="43"/>
                    </a:moveTo>
                    <a:lnTo>
                      <a:pt x="0" y="23"/>
                    </a:lnTo>
                    <a:lnTo>
                      <a:pt x="64" y="0"/>
                    </a:lnTo>
                    <a:lnTo>
                      <a:pt x="73" y="21"/>
                    </a:lnTo>
                    <a:lnTo>
                      <a:pt x="70" y="21"/>
                    </a:lnTo>
                    <a:lnTo>
                      <a:pt x="6"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68" name="Freeform 942"/>
              <p:cNvSpPr>
                <a:spLocks/>
              </p:cNvSpPr>
              <p:nvPr/>
            </p:nvSpPr>
            <p:spPr bwMode="auto">
              <a:xfrm>
                <a:off x="4174" y="2310"/>
                <a:ext cx="15" cy="9"/>
              </a:xfrm>
              <a:custGeom>
                <a:avLst/>
                <a:gdLst>
                  <a:gd name="T0" fmla="*/ 9 w 71"/>
                  <a:gd name="T1" fmla="*/ 47 h 47"/>
                  <a:gd name="T2" fmla="*/ 0 w 71"/>
                  <a:gd name="T3" fmla="*/ 26 h 47"/>
                  <a:gd name="T4" fmla="*/ 63 w 71"/>
                  <a:gd name="T5" fmla="*/ 0 h 47"/>
                  <a:gd name="T6" fmla="*/ 71 w 71"/>
                  <a:gd name="T7" fmla="*/ 17 h 47"/>
                  <a:gd name="T8" fmla="*/ 9 w 71"/>
                  <a:gd name="T9" fmla="*/ 47 h 47"/>
                  <a:gd name="T10" fmla="*/ 0 60000 65536"/>
                  <a:gd name="T11" fmla="*/ 0 60000 65536"/>
                  <a:gd name="T12" fmla="*/ 0 60000 65536"/>
                  <a:gd name="T13" fmla="*/ 0 60000 65536"/>
                  <a:gd name="T14" fmla="*/ 0 60000 65536"/>
                  <a:gd name="T15" fmla="*/ 0 w 71"/>
                  <a:gd name="T16" fmla="*/ 0 h 47"/>
                  <a:gd name="T17" fmla="*/ 71 w 71"/>
                  <a:gd name="T18" fmla="*/ 47 h 47"/>
                </a:gdLst>
                <a:ahLst/>
                <a:cxnLst>
                  <a:cxn ang="T10">
                    <a:pos x="T0" y="T1"/>
                  </a:cxn>
                  <a:cxn ang="T11">
                    <a:pos x="T2" y="T3"/>
                  </a:cxn>
                  <a:cxn ang="T12">
                    <a:pos x="T4" y="T5"/>
                  </a:cxn>
                  <a:cxn ang="T13">
                    <a:pos x="T6" y="T7"/>
                  </a:cxn>
                  <a:cxn ang="T14">
                    <a:pos x="T8" y="T9"/>
                  </a:cxn>
                </a:cxnLst>
                <a:rect l="T15" t="T16" r="T17" b="T18"/>
                <a:pathLst>
                  <a:path w="71" h="47">
                    <a:moveTo>
                      <a:pt x="9" y="47"/>
                    </a:moveTo>
                    <a:lnTo>
                      <a:pt x="0" y="26"/>
                    </a:lnTo>
                    <a:lnTo>
                      <a:pt x="63" y="0"/>
                    </a:lnTo>
                    <a:lnTo>
                      <a:pt x="71" y="17"/>
                    </a:lnTo>
                    <a:lnTo>
                      <a:pt x="9" y="47"/>
                    </a:lnTo>
                    <a:close/>
                  </a:path>
                </a:pathLst>
              </a:custGeom>
              <a:solidFill>
                <a:srgbClr val="005329"/>
              </a:solidFill>
              <a:ln w="9525">
                <a:noFill/>
                <a:round/>
                <a:headEnd/>
                <a:tailEnd/>
              </a:ln>
            </p:spPr>
            <p:txBody>
              <a:bodyPr>
                <a:prstTxWarp prst="textNoShape">
                  <a:avLst/>
                </a:prstTxWarp>
              </a:bodyPr>
              <a:lstStyle/>
              <a:p>
                <a:endParaRPr lang="en-US"/>
              </a:p>
            </p:txBody>
          </p:sp>
          <p:sp>
            <p:nvSpPr>
              <p:cNvPr id="72869" name="Freeform 943"/>
              <p:cNvSpPr>
                <a:spLocks/>
              </p:cNvSpPr>
              <p:nvPr/>
            </p:nvSpPr>
            <p:spPr bwMode="auto">
              <a:xfrm>
                <a:off x="4187" y="2307"/>
                <a:ext cx="8" cy="6"/>
              </a:xfrm>
              <a:custGeom>
                <a:avLst/>
                <a:gdLst>
                  <a:gd name="T0" fmla="*/ 8 w 40"/>
                  <a:gd name="T1" fmla="*/ 34 h 34"/>
                  <a:gd name="T2" fmla="*/ 0 w 40"/>
                  <a:gd name="T3" fmla="*/ 17 h 34"/>
                  <a:gd name="T4" fmla="*/ 32 w 40"/>
                  <a:gd name="T5" fmla="*/ 0 h 34"/>
                  <a:gd name="T6" fmla="*/ 40 w 40"/>
                  <a:gd name="T7" fmla="*/ 17 h 34"/>
                  <a:gd name="T8" fmla="*/ 8 w 40"/>
                  <a:gd name="T9" fmla="*/ 34 h 34"/>
                  <a:gd name="T10" fmla="*/ 0 60000 65536"/>
                  <a:gd name="T11" fmla="*/ 0 60000 65536"/>
                  <a:gd name="T12" fmla="*/ 0 60000 65536"/>
                  <a:gd name="T13" fmla="*/ 0 60000 65536"/>
                  <a:gd name="T14" fmla="*/ 0 60000 65536"/>
                  <a:gd name="T15" fmla="*/ 0 w 40"/>
                  <a:gd name="T16" fmla="*/ 0 h 34"/>
                  <a:gd name="T17" fmla="*/ 40 w 40"/>
                  <a:gd name="T18" fmla="*/ 34 h 34"/>
                </a:gdLst>
                <a:ahLst/>
                <a:cxnLst>
                  <a:cxn ang="T10">
                    <a:pos x="T0" y="T1"/>
                  </a:cxn>
                  <a:cxn ang="T11">
                    <a:pos x="T2" y="T3"/>
                  </a:cxn>
                  <a:cxn ang="T12">
                    <a:pos x="T4" y="T5"/>
                  </a:cxn>
                  <a:cxn ang="T13">
                    <a:pos x="T6" y="T7"/>
                  </a:cxn>
                  <a:cxn ang="T14">
                    <a:pos x="T8" y="T9"/>
                  </a:cxn>
                </a:cxnLst>
                <a:rect l="T15" t="T16" r="T17" b="T18"/>
                <a:pathLst>
                  <a:path w="40" h="34">
                    <a:moveTo>
                      <a:pt x="8" y="34"/>
                    </a:moveTo>
                    <a:lnTo>
                      <a:pt x="0" y="17"/>
                    </a:lnTo>
                    <a:lnTo>
                      <a:pt x="32" y="0"/>
                    </a:lnTo>
                    <a:lnTo>
                      <a:pt x="40" y="17"/>
                    </a:lnTo>
                    <a:lnTo>
                      <a:pt x="8" y="34"/>
                    </a:lnTo>
                    <a:close/>
                  </a:path>
                </a:pathLst>
              </a:custGeom>
              <a:solidFill>
                <a:srgbClr val="005329"/>
              </a:solidFill>
              <a:ln w="9525">
                <a:noFill/>
                <a:round/>
                <a:headEnd/>
                <a:tailEnd/>
              </a:ln>
            </p:spPr>
            <p:txBody>
              <a:bodyPr>
                <a:prstTxWarp prst="textNoShape">
                  <a:avLst/>
                </a:prstTxWarp>
              </a:bodyPr>
              <a:lstStyle/>
              <a:p>
                <a:endParaRPr lang="en-US"/>
              </a:p>
            </p:txBody>
          </p:sp>
          <p:sp>
            <p:nvSpPr>
              <p:cNvPr id="72870" name="Freeform 944"/>
              <p:cNvSpPr>
                <a:spLocks/>
              </p:cNvSpPr>
              <p:nvPr/>
            </p:nvSpPr>
            <p:spPr bwMode="auto">
              <a:xfrm>
                <a:off x="4193" y="2303"/>
                <a:ext cx="8" cy="7"/>
              </a:xfrm>
              <a:custGeom>
                <a:avLst/>
                <a:gdLst>
                  <a:gd name="T0" fmla="*/ 8 w 40"/>
                  <a:gd name="T1" fmla="*/ 35 h 35"/>
                  <a:gd name="T2" fmla="*/ 0 w 40"/>
                  <a:gd name="T3" fmla="*/ 18 h 35"/>
                  <a:gd name="T4" fmla="*/ 29 w 40"/>
                  <a:gd name="T5" fmla="*/ 0 h 35"/>
                  <a:gd name="T6" fmla="*/ 40 w 40"/>
                  <a:gd name="T7" fmla="*/ 18 h 35"/>
                  <a:gd name="T8" fmla="*/ 8 w 40"/>
                  <a:gd name="T9" fmla="*/ 35 h 35"/>
                  <a:gd name="T10" fmla="*/ 0 60000 65536"/>
                  <a:gd name="T11" fmla="*/ 0 60000 65536"/>
                  <a:gd name="T12" fmla="*/ 0 60000 65536"/>
                  <a:gd name="T13" fmla="*/ 0 60000 65536"/>
                  <a:gd name="T14" fmla="*/ 0 60000 65536"/>
                  <a:gd name="T15" fmla="*/ 0 w 40"/>
                  <a:gd name="T16" fmla="*/ 0 h 35"/>
                  <a:gd name="T17" fmla="*/ 40 w 40"/>
                  <a:gd name="T18" fmla="*/ 35 h 35"/>
                </a:gdLst>
                <a:ahLst/>
                <a:cxnLst>
                  <a:cxn ang="T10">
                    <a:pos x="T0" y="T1"/>
                  </a:cxn>
                  <a:cxn ang="T11">
                    <a:pos x="T2" y="T3"/>
                  </a:cxn>
                  <a:cxn ang="T12">
                    <a:pos x="T4" y="T5"/>
                  </a:cxn>
                  <a:cxn ang="T13">
                    <a:pos x="T6" y="T7"/>
                  </a:cxn>
                  <a:cxn ang="T14">
                    <a:pos x="T8" y="T9"/>
                  </a:cxn>
                </a:cxnLst>
                <a:rect l="T15" t="T16" r="T17" b="T18"/>
                <a:pathLst>
                  <a:path w="40" h="35">
                    <a:moveTo>
                      <a:pt x="8" y="35"/>
                    </a:moveTo>
                    <a:lnTo>
                      <a:pt x="0" y="18"/>
                    </a:lnTo>
                    <a:lnTo>
                      <a:pt x="29" y="0"/>
                    </a:lnTo>
                    <a:lnTo>
                      <a:pt x="40" y="18"/>
                    </a:lnTo>
                    <a:lnTo>
                      <a:pt x="8"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871" name="Freeform 945"/>
              <p:cNvSpPr>
                <a:spLocks/>
              </p:cNvSpPr>
              <p:nvPr/>
            </p:nvSpPr>
            <p:spPr bwMode="auto">
              <a:xfrm>
                <a:off x="4199" y="2296"/>
                <a:ext cx="15" cy="11"/>
              </a:xfrm>
              <a:custGeom>
                <a:avLst/>
                <a:gdLst>
                  <a:gd name="T0" fmla="*/ 11 w 72"/>
                  <a:gd name="T1" fmla="*/ 52 h 52"/>
                  <a:gd name="T2" fmla="*/ 0 w 72"/>
                  <a:gd name="T3" fmla="*/ 34 h 52"/>
                  <a:gd name="T4" fmla="*/ 60 w 72"/>
                  <a:gd name="T5" fmla="*/ 0 h 52"/>
                  <a:gd name="T6" fmla="*/ 63 w 72"/>
                  <a:gd name="T7" fmla="*/ 0 h 52"/>
                  <a:gd name="T8" fmla="*/ 72 w 72"/>
                  <a:gd name="T9" fmla="*/ 17 h 52"/>
                  <a:gd name="T10" fmla="*/ 11 w 72"/>
                  <a:gd name="T11" fmla="*/ 52 h 52"/>
                  <a:gd name="T12" fmla="*/ 0 60000 65536"/>
                  <a:gd name="T13" fmla="*/ 0 60000 65536"/>
                  <a:gd name="T14" fmla="*/ 0 60000 65536"/>
                  <a:gd name="T15" fmla="*/ 0 60000 65536"/>
                  <a:gd name="T16" fmla="*/ 0 60000 65536"/>
                  <a:gd name="T17" fmla="*/ 0 60000 65536"/>
                  <a:gd name="T18" fmla="*/ 0 w 72"/>
                  <a:gd name="T19" fmla="*/ 0 h 52"/>
                  <a:gd name="T20" fmla="*/ 72 w 7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72" h="52">
                    <a:moveTo>
                      <a:pt x="11" y="52"/>
                    </a:moveTo>
                    <a:lnTo>
                      <a:pt x="0" y="34"/>
                    </a:lnTo>
                    <a:lnTo>
                      <a:pt x="60" y="0"/>
                    </a:lnTo>
                    <a:lnTo>
                      <a:pt x="63" y="0"/>
                    </a:lnTo>
                    <a:lnTo>
                      <a:pt x="72" y="17"/>
                    </a:lnTo>
                    <a:lnTo>
                      <a:pt x="11" y="52"/>
                    </a:lnTo>
                    <a:close/>
                  </a:path>
                </a:pathLst>
              </a:custGeom>
              <a:solidFill>
                <a:srgbClr val="005329"/>
              </a:solidFill>
              <a:ln w="9525">
                <a:noFill/>
                <a:round/>
                <a:headEnd/>
                <a:tailEnd/>
              </a:ln>
            </p:spPr>
            <p:txBody>
              <a:bodyPr>
                <a:prstTxWarp prst="textNoShape">
                  <a:avLst/>
                </a:prstTxWarp>
              </a:bodyPr>
              <a:lstStyle/>
              <a:p>
                <a:endParaRPr lang="en-US"/>
              </a:p>
            </p:txBody>
          </p:sp>
          <p:sp>
            <p:nvSpPr>
              <p:cNvPr id="72872" name="Freeform 946"/>
              <p:cNvSpPr>
                <a:spLocks/>
              </p:cNvSpPr>
              <p:nvPr/>
            </p:nvSpPr>
            <p:spPr bwMode="auto">
              <a:xfrm>
                <a:off x="4212" y="2289"/>
                <a:ext cx="13" cy="11"/>
              </a:xfrm>
              <a:custGeom>
                <a:avLst/>
                <a:gdLst>
                  <a:gd name="T0" fmla="*/ 9 w 66"/>
                  <a:gd name="T1" fmla="*/ 51 h 51"/>
                  <a:gd name="T2" fmla="*/ 0 w 66"/>
                  <a:gd name="T3" fmla="*/ 34 h 51"/>
                  <a:gd name="T4" fmla="*/ 58 w 66"/>
                  <a:gd name="T5" fmla="*/ 2 h 51"/>
                  <a:gd name="T6" fmla="*/ 58 w 66"/>
                  <a:gd name="T7" fmla="*/ 0 h 51"/>
                  <a:gd name="T8" fmla="*/ 66 w 66"/>
                  <a:gd name="T9" fmla="*/ 19 h 51"/>
                  <a:gd name="T10" fmla="*/ 9 w 66"/>
                  <a:gd name="T11" fmla="*/ 51 h 51"/>
                  <a:gd name="T12" fmla="*/ 0 60000 65536"/>
                  <a:gd name="T13" fmla="*/ 0 60000 65536"/>
                  <a:gd name="T14" fmla="*/ 0 60000 65536"/>
                  <a:gd name="T15" fmla="*/ 0 60000 65536"/>
                  <a:gd name="T16" fmla="*/ 0 60000 65536"/>
                  <a:gd name="T17" fmla="*/ 0 60000 65536"/>
                  <a:gd name="T18" fmla="*/ 0 w 66"/>
                  <a:gd name="T19" fmla="*/ 0 h 51"/>
                  <a:gd name="T20" fmla="*/ 66 w 66"/>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66" h="51">
                    <a:moveTo>
                      <a:pt x="9" y="51"/>
                    </a:moveTo>
                    <a:lnTo>
                      <a:pt x="0" y="34"/>
                    </a:lnTo>
                    <a:lnTo>
                      <a:pt x="58" y="2"/>
                    </a:lnTo>
                    <a:lnTo>
                      <a:pt x="58" y="0"/>
                    </a:lnTo>
                    <a:lnTo>
                      <a:pt x="66" y="19"/>
                    </a:lnTo>
                    <a:lnTo>
                      <a:pt x="9" y="51"/>
                    </a:lnTo>
                    <a:close/>
                  </a:path>
                </a:pathLst>
              </a:custGeom>
              <a:solidFill>
                <a:srgbClr val="005329"/>
              </a:solidFill>
              <a:ln w="9525">
                <a:noFill/>
                <a:round/>
                <a:headEnd/>
                <a:tailEnd/>
              </a:ln>
            </p:spPr>
            <p:txBody>
              <a:bodyPr>
                <a:prstTxWarp prst="textNoShape">
                  <a:avLst/>
                </a:prstTxWarp>
              </a:bodyPr>
              <a:lstStyle/>
              <a:p>
                <a:endParaRPr lang="en-US"/>
              </a:p>
            </p:txBody>
          </p:sp>
          <p:sp>
            <p:nvSpPr>
              <p:cNvPr id="72873" name="Freeform 947"/>
              <p:cNvSpPr>
                <a:spLocks/>
              </p:cNvSpPr>
              <p:nvPr/>
            </p:nvSpPr>
            <p:spPr bwMode="auto">
              <a:xfrm>
                <a:off x="4223" y="2284"/>
                <a:ext cx="14" cy="9"/>
              </a:xfrm>
              <a:custGeom>
                <a:avLst/>
                <a:gdLst>
                  <a:gd name="T0" fmla="*/ 8 w 69"/>
                  <a:gd name="T1" fmla="*/ 48 h 48"/>
                  <a:gd name="T2" fmla="*/ 0 w 69"/>
                  <a:gd name="T3" fmla="*/ 29 h 48"/>
                  <a:gd name="T4" fmla="*/ 58 w 69"/>
                  <a:gd name="T5" fmla="*/ 0 h 48"/>
                  <a:gd name="T6" fmla="*/ 69 w 69"/>
                  <a:gd name="T7" fmla="*/ 20 h 48"/>
                  <a:gd name="T8" fmla="*/ 8 w 69"/>
                  <a:gd name="T9" fmla="*/ 48 h 48"/>
                  <a:gd name="T10" fmla="*/ 0 60000 65536"/>
                  <a:gd name="T11" fmla="*/ 0 60000 65536"/>
                  <a:gd name="T12" fmla="*/ 0 60000 65536"/>
                  <a:gd name="T13" fmla="*/ 0 60000 65536"/>
                  <a:gd name="T14" fmla="*/ 0 60000 65536"/>
                  <a:gd name="T15" fmla="*/ 0 w 69"/>
                  <a:gd name="T16" fmla="*/ 0 h 48"/>
                  <a:gd name="T17" fmla="*/ 69 w 69"/>
                  <a:gd name="T18" fmla="*/ 48 h 48"/>
                </a:gdLst>
                <a:ahLst/>
                <a:cxnLst>
                  <a:cxn ang="T10">
                    <a:pos x="T0" y="T1"/>
                  </a:cxn>
                  <a:cxn ang="T11">
                    <a:pos x="T2" y="T3"/>
                  </a:cxn>
                  <a:cxn ang="T12">
                    <a:pos x="T4" y="T5"/>
                  </a:cxn>
                  <a:cxn ang="T13">
                    <a:pos x="T6" y="T7"/>
                  </a:cxn>
                  <a:cxn ang="T14">
                    <a:pos x="T8" y="T9"/>
                  </a:cxn>
                </a:cxnLst>
                <a:rect l="T15" t="T16" r="T17" b="T18"/>
                <a:pathLst>
                  <a:path w="69" h="48">
                    <a:moveTo>
                      <a:pt x="8" y="48"/>
                    </a:moveTo>
                    <a:lnTo>
                      <a:pt x="0" y="29"/>
                    </a:lnTo>
                    <a:lnTo>
                      <a:pt x="58" y="0"/>
                    </a:lnTo>
                    <a:lnTo>
                      <a:pt x="69" y="20"/>
                    </a:lnTo>
                    <a:lnTo>
                      <a:pt x="8" y="48"/>
                    </a:lnTo>
                    <a:close/>
                  </a:path>
                </a:pathLst>
              </a:custGeom>
              <a:solidFill>
                <a:srgbClr val="005329"/>
              </a:solidFill>
              <a:ln w="9525">
                <a:noFill/>
                <a:round/>
                <a:headEnd/>
                <a:tailEnd/>
              </a:ln>
            </p:spPr>
            <p:txBody>
              <a:bodyPr>
                <a:prstTxWarp prst="textNoShape">
                  <a:avLst/>
                </a:prstTxWarp>
              </a:bodyPr>
              <a:lstStyle/>
              <a:p>
                <a:endParaRPr lang="en-US"/>
              </a:p>
            </p:txBody>
          </p:sp>
          <p:sp>
            <p:nvSpPr>
              <p:cNvPr id="72874" name="Freeform 948"/>
              <p:cNvSpPr>
                <a:spLocks/>
              </p:cNvSpPr>
              <p:nvPr/>
            </p:nvSpPr>
            <p:spPr bwMode="auto">
              <a:xfrm>
                <a:off x="4235" y="2278"/>
                <a:ext cx="13" cy="10"/>
              </a:xfrm>
              <a:custGeom>
                <a:avLst/>
                <a:gdLst>
                  <a:gd name="T0" fmla="*/ 11 w 66"/>
                  <a:gd name="T1" fmla="*/ 46 h 46"/>
                  <a:gd name="T2" fmla="*/ 0 w 66"/>
                  <a:gd name="T3" fmla="*/ 26 h 46"/>
                  <a:gd name="T4" fmla="*/ 56 w 66"/>
                  <a:gd name="T5" fmla="*/ 0 h 46"/>
                  <a:gd name="T6" fmla="*/ 66 w 66"/>
                  <a:gd name="T7" fmla="*/ 18 h 46"/>
                  <a:gd name="T8" fmla="*/ 11 w 66"/>
                  <a:gd name="T9" fmla="*/ 46 h 46"/>
                  <a:gd name="T10" fmla="*/ 0 60000 65536"/>
                  <a:gd name="T11" fmla="*/ 0 60000 65536"/>
                  <a:gd name="T12" fmla="*/ 0 60000 65536"/>
                  <a:gd name="T13" fmla="*/ 0 60000 65536"/>
                  <a:gd name="T14" fmla="*/ 0 60000 65536"/>
                  <a:gd name="T15" fmla="*/ 0 w 66"/>
                  <a:gd name="T16" fmla="*/ 0 h 46"/>
                  <a:gd name="T17" fmla="*/ 66 w 66"/>
                  <a:gd name="T18" fmla="*/ 46 h 46"/>
                </a:gdLst>
                <a:ahLst/>
                <a:cxnLst>
                  <a:cxn ang="T10">
                    <a:pos x="T0" y="T1"/>
                  </a:cxn>
                  <a:cxn ang="T11">
                    <a:pos x="T2" y="T3"/>
                  </a:cxn>
                  <a:cxn ang="T12">
                    <a:pos x="T4" y="T5"/>
                  </a:cxn>
                  <a:cxn ang="T13">
                    <a:pos x="T6" y="T7"/>
                  </a:cxn>
                  <a:cxn ang="T14">
                    <a:pos x="T8" y="T9"/>
                  </a:cxn>
                </a:cxnLst>
                <a:rect l="T15" t="T16" r="T17" b="T18"/>
                <a:pathLst>
                  <a:path w="66" h="46">
                    <a:moveTo>
                      <a:pt x="11" y="46"/>
                    </a:moveTo>
                    <a:lnTo>
                      <a:pt x="0" y="26"/>
                    </a:lnTo>
                    <a:lnTo>
                      <a:pt x="56" y="0"/>
                    </a:lnTo>
                    <a:lnTo>
                      <a:pt x="66" y="18"/>
                    </a:lnTo>
                    <a:lnTo>
                      <a:pt x="11" y="46"/>
                    </a:lnTo>
                    <a:close/>
                  </a:path>
                </a:pathLst>
              </a:custGeom>
              <a:solidFill>
                <a:srgbClr val="005329"/>
              </a:solidFill>
              <a:ln w="9525">
                <a:noFill/>
                <a:round/>
                <a:headEnd/>
                <a:tailEnd/>
              </a:ln>
            </p:spPr>
            <p:txBody>
              <a:bodyPr>
                <a:prstTxWarp prst="textNoShape">
                  <a:avLst/>
                </a:prstTxWarp>
              </a:bodyPr>
              <a:lstStyle/>
              <a:p>
                <a:endParaRPr lang="en-US"/>
              </a:p>
            </p:txBody>
          </p:sp>
          <p:sp>
            <p:nvSpPr>
              <p:cNvPr id="72875" name="Freeform 949"/>
              <p:cNvSpPr>
                <a:spLocks/>
              </p:cNvSpPr>
              <p:nvPr/>
            </p:nvSpPr>
            <p:spPr bwMode="auto">
              <a:xfrm>
                <a:off x="4246" y="2273"/>
                <a:ext cx="13" cy="9"/>
              </a:xfrm>
              <a:custGeom>
                <a:avLst/>
                <a:gdLst>
                  <a:gd name="T0" fmla="*/ 10 w 64"/>
                  <a:gd name="T1" fmla="*/ 45 h 45"/>
                  <a:gd name="T2" fmla="*/ 0 w 64"/>
                  <a:gd name="T3" fmla="*/ 27 h 45"/>
                  <a:gd name="T4" fmla="*/ 56 w 64"/>
                  <a:gd name="T5" fmla="*/ 0 h 45"/>
                  <a:gd name="T6" fmla="*/ 64 w 64"/>
                  <a:gd name="T7" fmla="*/ 19 h 45"/>
                  <a:gd name="T8" fmla="*/ 10 w 64"/>
                  <a:gd name="T9" fmla="*/ 45 h 45"/>
                  <a:gd name="T10" fmla="*/ 0 60000 65536"/>
                  <a:gd name="T11" fmla="*/ 0 60000 65536"/>
                  <a:gd name="T12" fmla="*/ 0 60000 65536"/>
                  <a:gd name="T13" fmla="*/ 0 60000 65536"/>
                  <a:gd name="T14" fmla="*/ 0 60000 65536"/>
                  <a:gd name="T15" fmla="*/ 0 w 64"/>
                  <a:gd name="T16" fmla="*/ 0 h 45"/>
                  <a:gd name="T17" fmla="*/ 64 w 64"/>
                  <a:gd name="T18" fmla="*/ 45 h 45"/>
                </a:gdLst>
                <a:ahLst/>
                <a:cxnLst>
                  <a:cxn ang="T10">
                    <a:pos x="T0" y="T1"/>
                  </a:cxn>
                  <a:cxn ang="T11">
                    <a:pos x="T2" y="T3"/>
                  </a:cxn>
                  <a:cxn ang="T12">
                    <a:pos x="T4" y="T5"/>
                  </a:cxn>
                  <a:cxn ang="T13">
                    <a:pos x="T6" y="T7"/>
                  </a:cxn>
                  <a:cxn ang="T14">
                    <a:pos x="T8" y="T9"/>
                  </a:cxn>
                </a:cxnLst>
                <a:rect l="T15" t="T16" r="T17" b="T18"/>
                <a:pathLst>
                  <a:path w="64" h="45">
                    <a:moveTo>
                      <a:pt x="10" y="45"/>
                    </a:moveTo>
                    <a:lnTo>
                      <a:pt x="0" y="27"/>
                    </a:lnTo>
                    <a:lnTo>
                      <a:pt x="56" y="0"/>
                    </a:lnTo>
                    <a:lnTo>
                      <a:pt x="64" y="19"/>
                    </a:lnTo>
                    <a:lnTo>
                      <a:pt x="10" y="45"/>
                    </a:lnTo>
                    <a:close/>
                  </a:path>
                </a:pathLst>
              </a:custGeom>
              <a:solidFill>
                <a:srgbClr val="005329"/>
              </a:solidFill>
              <a:ln w="9525">
                <a:noFill/>
                <a:round/>
                <a:headEnd/>
                <a:tailEnd/>
              </a:ln>
            </p:spPr>
            <p:txBody>
              <a:bodyPr>
                <a:prstTxWarp prst="textNoShape">
                  <a:avLst/>
                </a:prstTxWarp>
              </a:bodyPr>
              <a:lstStyle/>
              <a:p>
                <a:endParaRPr lang="en-US"/>
              </a:p>
            </p:txBody>
          </p:sp>
          <p:sp>
            <p:nvSpPr>
              <p:cNvPr id="72876" name="Freeform 950"/>
              <p:cNvSpPr>
                <a:spLocks/>
              </p:cNvSpPr>
              <p:nvPr/>
            </p:nvSpPr>
            <p:spPr bwMode="auto">
              <a:xfrm>
                <a:off x="4257" y="2268"/>
                <a:ext cx="12" cy="9"/>
              </a:xfrm>
              <a:custGeom>
                <a:avLst/>
                <a:gdLst>
                  <a:gd name="T0" fmla="*/ 8 w 60"/>
                  <a:gd name="T1" fmla="*/ 43 h 43"/>
                  <a:gd name="T2" fmla="*/ 0 w 60"/>
                  <a:gd name="T3" fmla="*/ 24 h 43"/>
                  <a:gd name="T4" fmla="*/ 51 w 60"/>
                  <a:gd name="T5" fmla="*/ 0 h 43"/>
                  <a:gd name="T6" fmla="*/ 60 w 60"/>
                  <a:gd name="T7" fmla="*/ 17 h 43"/>
                  <a:gd name="T8" fmla="*/ 8 w 60"/>
                  <a:gd name="T9" fmla="*/ 43 h 43"/>
                  <a:gd name="T10" fmla="*/ 0 60000 65536"/>
                  <a:gd name="T11" fmla="*/ 0 60000 65536"/>
                  <a:gd name="T12" fmla="*/ 0 60000 65536"/>
                  <a:gd name="T13" fmla="*/ 0 60000 65536"/>
                  <a:gd name="T14" fmla="*/ 0 60000 65536"/>
                  <a:gd name="T15" fmla="*/ 0 w 60"/>
                  <a:gd name="T16" fmla="*/ 0 h 43"/>
                  <a:gd name="T17" fmla="*/ 60 w 60"/>
                  <a:gd name="T18" fmla="*/ 43 h 43"/>
                </a:gdLst>
                <a:ahLst/>
                <a:cxnLst>
                  <a:cxn ang="T10">
                    <a:pos x="T0" y="T1"/>
                  </a:cxn>
                  <a:cxn ang="T11">
                    <a:pos x="T2" y="T3"/>
                  </a:cxn>
                  <a:cxn ang="T12">
                    <a:pos x="T4" y="T5"/>
                  </a:cxn>
                  <a:cxn ang="T13">
                    <a:pos x="T6" y="T7"/>
                  </a:cxn>
                  <a:cxn ang="T14">
                    <a:pos x="T8" y="T9"/>
                  </a:cxn>
                </a:cxnLst>
                <a:rect l="T15" t="T16" r="T17" b="T18"/>
                <a:pathLst>
                  <a:path w="60" h="43">
                    <a:moveTo>
                      <a:pt x="8" y="43"/>
                    </a:moveTo>
                    <a:lnTo>
                      <a:pt x="0" y="24"/>
                    </a:lnTo>
                    <a:lnTo>
                      <a:pt x="51" y="0"/>
                    </a:lnTo>
                    <a:lnTo>
                      <a:pt x="60" y="17"/>
                    </a:lnTo>
                    <a:lnTo>
                      <a:pt x="8"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77" name="Freeform 951"/>
              <p:cNvSpPr>
                <a:spLocks/>
              </p:cNvSpPr>
              <p:nvPr/>
            </p:nvSpPr>
            <p:spPr bwMode="auto">
              <a:xfrm>
                <a:off x="4268" y="2263"/>
                <a:ext cx="11" cy="9"/>
              </a:xfrm>
              <a:custGeom>
                <a:avLst/>
                <a:gdLst>
                  <a:gd name="T0" fmla="*/ 9 w 58"/>
                  <a:gd name="T1" fmla="*/ 44 h 44"/>
                  <a:gd name="T2" fmla="*/ 0 w 58"/>
                  <a:gd name="T3" fmla="*/ 27 h 44"/>
                  <a:gd name="T4" fmla="*/ 50 w 58"/>
                  <a:gd name="T5" fmla="*/ 0 h 44"/>
                  <a:gd name="T6" fmla="*/ 58 w 58"/>
                  <a:gd name="T7" fmla="*/ 17 h 44"/>
                  <a:gd name="T8" fmla="*/ 9 w 58"/>
                  <a:gd name="T9" fmla="*/ 44 h 44"/>
                  <a:gd name="T10" fmla="*/ 0 60000 65536"/>
                  <a:gd name="T11" fmla="*/ 0 60000 65536"/>
                  <a:gd name="T12" fmla="*/ 0 60000 65536"/>
                  <a:gd name="T13" fmla="*/ 0 60000 65536"/>
                  <a:gd name="T14" fmla="*/ 0 60000 65536"/>
                  <a:gd name="T15" fmla="*/ 0 w 58"/>
                  <a:gd name="T16" fmla="*/ 0 h 44"/>
                  <a:gd name="T17" fmla="*/ 58 w 58"/>
                  <a:gd name="T18" fmla="*/ 44 h 44"/>
                </a:gdLst>
                <a:ahLst/>
                <a:cxnLst>
                  <a:cxn ang="T10">
                    <a:pos x="T0" y="T1"/>
                  </a:cxn>
                  <a:cxn ang="T11">
                    <a:pos x="T2" y="T3"/>
                  </a:cxn>
                  <a:cxn ang="T12">
                    <a:pos x="T4" y="T5"/>
                  </a:cxn>
                  <a:cxn ang="T13">
                    <a:pos x="T6" y="T7"/>
                  </a:cxn>
                  <a:cxn ang="T14">
                    <a:pos x="T8" y="T9"/>
                  </a:cxn>
                </a:cxnLst>
                <a:rect l="T15" t="T16" r="T17" b="T18"/>
                <a:pathLst>
                  <a:path w="58" h="44">
                    <a:moveTo>
                      <a:pt x="9" y="44"/>
                    </a:moveTo>
                    <a:lnTo>
                      <a:pt x="0" y="27"/>
                    </a:lnTo>
                    <a:lnTo>
                      <a:pt x="50" y="0"/>
                    </a:lnTo>
                    <a:lnTo>
                      <a:pt x="58" y="17"/>
                    </a:lnTo>
                    <a:lnTo>
                      <a:pt x="9" y="44"/>
                    </a:lnTo>
                    <a:close/>
                  </a:path>
                </a:pathLst>
              </a:custGeom>
              <a:solidFill>
                <a:srgbClr val="005329"/>
              </a:solidFill>
              <a:ln w="9525">
                <a:noFill/>
                <a:round/>
                <a:headEnd/>
                <a:tailEnd/>
              </a:ln>
            </p:spPr>
            <p:txBody>
              <a:bodyPr>
                <a:prstTxWarp prst="textNoShape">
                  <a:avLst/>
                </a:prstTxWarp>
              </a:bodyPr>
              <a:lstStyle/>
              <a:p>
                <a:endParaRPr lang="en-US"/>
              </a:p>
            </p:txBody>
          </p:sp>
          <p:sp>
            <p:nvSpPr>
              <p:cNvPr id="72878" name="Freeform 952"/>
              <p:cNvSpPr>
                <a:spLocks/>
              </p:cNvSpPr>
              <p:nvPr/>
            </p:nvSpPr>
            <p:spPr bwMode="auto">
              <a:xfrm>
                <a:off x="4278" y="2257"/>
                <a:ext cx="11" cy="9"/>
              </a:xfrm>
              <a:custGeom>
                <a:avLst/>
                <a:gdLst>
                  <a:gd name="T0" fmla="*/ 8 w 57"/>
                  <a:gd name="T1" fmla="*/ 46 h 46"/>
                  <a:gd name="T2" fmla="*/ 0 w 57"/>
                  <a:gd name="T3" fmla="*/ 29 h 46"/>
                  <a:gd name="T4" fmla="*/ 45 w 57"/>
                  <a:gd name="T5" fmla="*/ 0 h 46"/>
                  <a:gd name="T6" fmla="*/ 57 w 57"/>
                  <a:gd name="T7" fmla="*/ 18 h 46"/>
                  <a:gd name="T8" fmla="*/ 54 w 57"/>
                  <a:gd name="T9" fmla="*/ 18 h 46"/>
                  <a:gd name="T10" fmla="*/ 8 w 57"/>
                  <a:gd name="T11" fmla="*/ 46 h 46"/>
                  <a:gd name="T12" fmla="*/ 0 60000 65536"/>
                  <a:gd name="T13" fmla="*/ 0 60000 65536"/>
                  <a:gd name="T14" fmla="*/ 0 60000 65536"/>
                  <a:gd name="T15" fmla="*/ 0 60000 65536"/>
                  <a:gd name="T16" fmla="*/ 0 60000 65536"/>
                  <a:gd name="T17" fmla="*/ 0 60000 65536"/>
                  <a:gd name="T18" fmla="*/ 0 w 57"/>
                  <a:gd name="T19" fmla="*/ 0 h 46"/>
                  <a:gd name="T20" fmla="*/ 57 w 57"/>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57" h="46">
                    <a:moveTo>
                      <a:pt x="8" y="46"/>
                    </a:moveTo>
                    <a:lnTo>
                      <a:pt x="0" y="29"/>
                    </a:lnTo>
                    <a:lnTo>
                      <a:pt x="45" y="0"/>
                    </a:lnTo>
                    <a:lnTo>
                      <a:pt x="57" y="18"/>
                    </a:lnTo>
                    <a:lnTo>
                      <a:pt x="54" y="18"/>
                    </a:lnTo>
                    <a:lnTo>
                      <a:pt x="8" y="46"/>
                    </a:lnTo>
                    <a:close/>
                  </a:path>
                </a:pathLst>
              </a:custGeom>
              <a:solidFill>
                <a:srgbClr val="005329"/>
              </a:solidFill>
              <a:ln w="9525">
                <a:noFill/>
                <a:round/>
                <a:headEnd/>
                <a:tailEnd/>
              </a:ln>
            </p:spPr>
            <p:txBody>
              <a:bodyPr>
                <a:prstTxWarp prst="textNoShape">
                  <a:avLst/>
                </a:prstTxWarp>
              </a:bodyPr>
              <a:lstStyle/>
              <a:p>
                <a:endParaRPr lang="en-US"/>
              </a:p>
            </p:txBody>
          </p:sp>
          <p:sp>
            <p:nvSpPr>
              <p:cNvPr id="72879" name="Freeform 953"/>
              <p:cNvSpPr>
                <a:spLocks/>
              </p:cNvSpPr>
              <p:nvPr/>
            </p:nvSpPr>
            <p:spPr bwMode="auto">
              <a:xfrm>
                <a:off x="4287" y="2251"/>
                <a:ext cx="11" cy="10"/>
              </a:xfrm>
              <a:custGeom>
                <a:avLst/>
                <a:gdLst>
                  <a:gd name="T0" fmla="*/ 12 w 56"/>
                  <a:gd name="T1" fmla="*/ 46 h 46"/>
                  <a:gd name="T2" fmla="*/ 0 w 56"/>
                  <a:gd name="T3" fmla="*/ 28 h 46"/>
                  <a:gd name="T4" fmla="*/ 43 w 56"/>
                  <a:gd name="T5" fmla="*/ 0 h 46"/>
                  <a:gd name="T6" fmla="*/ 56 w 56"/>
                  <a:gd name="T7" fmla="*/ 14 h 46"/>
                  <a:gd name="T8" fmla="*/ 12 w 56"/>
                  <a:gd name="T9" fmla="*/ 46 h 46"/>
                  <a:gd name="T10" fmla="*/ 0 60000 65536"/>
                  <a:gd name="T11" fmla="*/ 0 60000 65536"/>
                  <a:gd name="T12" fmla="*/ 0 60000 65536"/>
                  <a:gd name="T13" fmla="*/ 0 60000 65536"/>
                  <a:gd name="T14" fmla="*/ 0 60000 65536"/>
                  <a:gd name="T15" fmla="*/ 0 w 56"/>
                  <a:gd name="T16" fmla="*/ 0 h 46"/>
                  <a:gd name="T17" fmla="*/ 56 w 56"/>
                  <a:gd name="T18" fmla="*/ 46 h 46"/>
                </a:gdLst>
                <a:ahLst/>
                <a:cxnLst>
                  <a:cxn ang="T10">
                    <a:pos x="T0" y="T1"/>
                  </a:cxn>
                  <a:cxn ang="T11">
                    <a:pos x="T2" y="T3"/>
                  </a:cxn>
                  <a:cxn ang="T12">
                    <a:pos x="T4" y="T5"/>
                  </a:cxn>
                  <a:cxn ang="T13">
                    <a:pos x="T6" y="T7"/>
                  </a:cxn>
                  <a:cxn ang="T14">
                    <a:pos x="T8" y="T9"/>
                  </a:cxn>
                </a:cxnLst>
                <a:rect l="T15" t="T16" r="T17" b="T18"/>
                <a:pathLst>
                  <a:path w="56" h="46">
                    <a:moveTo>
                      <a:pt x="12" y="46"/>
                    </a:moveTo>
                    <a:lnTo>
                      <a:pt x="0" y="28"/>
                    </a:lnTo>
                    <a:lnTo>
                      <a:pt x="43" y="0"/>
                    </a:lnTo>
                    <a:lnTo>
                      <a:pt x="56" y="14"/>
                    </a:lnTo>
                    <a:lnTo>
                      <a:pt x="12" y="46"/>
                    </a:lnTo>
                    <a:close/>
                  </a:path>
                </a:pathLst>
              </a:custGeom>
              <a:solidFill>
                <a:srgbClr val="005329"/>
              </a:solidFill>
              <a:ln w="9525">
                <a:noFill/>
                <a:round/>
                <a:headEnd/>
                <a:tailEnd/>
              </a:ln>
            </p:spPr>
            <p:txBody>
              <a:bodyPr>
                <a:prstTxWarp prst="textNoShape">
                  <a:avLst/>
                </a:prstTxWarp>
              </a:bodyPr>
              <a:lstStyle/>
              <a:p>
                <a:endParaRPr lang="en-US"/>
              </a:p>
            </p:txBody>
          </p:sp>
          <p:sp>
            <p:nvSpPr>
              <p:cNvPr id="72880" name="Freeform 954"/>
              <p:cNvSpPr>
                <a:spLocks/>
              </p:cNvSpPr>
              <p:nvPr/>
            </p:nvSpPr>
            <p:spPr bwMode="auto">
              <a:xfrm>
                <a:off x="4295" y="2244"/>
                <a:ext cx="11" cy="10"/>
              </a:xfrm>
              <a:custGeom>
                <a:avLst/>
                <a:gdLst>
                  <a:gd name="T0" fmla="*/ 13 w 53"/>
                  <a:gd name="T1" fmla="*/ 50 h 50"/>
                  <a:gd name="T2" fmla="*/ 0 w 53"/>
                  <a:gd name="T3" fmla="*/ 36 h 50"/>
                  <a:gd name="T4" fmla="*/ 38 w 53"/>
                  <a:gd name="T5" fmla="*/ 0 h 50"/>
                  <a:gd name="T6" fmla="*/ 53 w 53"/>
                  <a:gd name="T7" fmla="*/ 15 h 50"/>
                  <a:gd name="T8" fmla="*/ 13 w 53"/>
                  <a:gd name="T9" fmla="*/ 50 h 50"/>
                  <a:gd name="T10" fmla="*/ 0 60000 65536"/>
                  <a:gd name="T11" fmla="*/ 0 60000 65536"/>
                  <a:gd name="T12" fmla="*/ 0 60000 65536"/>
                  <a:gd name="T13" fmla="*/ 0 60000 65536"/>
                  <a:gd name="T14" fmla="*/ 0 60000 65536"/>
                  <a:gd name="T15" fmla="*/ 0 w 53"/>
                  <a:gd name="T16" fmla="*/ 0 h 50"/>
                  <a:gd name="T17" fmla="*/ 53 w 53"/>
                  <a:gd name="T18" fmla="*/ 50 h 50"/>
                </a:gdLst>
                <a:ahLst/>
                <a:cxnLst>
                  <a:cxn ang="T10">
                    <a:pos x="T0" y="T1"/>
                  </a:cxn>
                  <a:cxn ang="T11">
                    <a:pos x="T2" y="T3"/>
                  </a:cxn>
                  <a:cxn ang="T12">
                    <a:pos x="T4" y="T5"/>
                  </a:cxn>
                  <a:cxn ang="T13">
                    <a:pos x="T6" y="T7"/>
                  </a:cxn>
                  <a:cxn ang="T14">
                    <a:pos x="T8" y="T9"/>
                  </a:cxn>
                </a:cxnLst>
                <a:rect l="T15" t="T16" r="T17" b="T18"/>
                <a:pathLst>
                  <a:path w="53" h="50">
                    <a:moveTo>
                      <a:pt x="13" y="50"/>
                    </a:moveTo>
                    <a:lnTo>
                      <a:pt x="0" y="36"/>
                    </a:lnTo>
                    <a:lnTo>
                      <a:pt x="38" y="0"/>
                    </a:lnTo>
                    <a:lnTo>
                      <a:pt x="53" y="15"/>
                    </a:lnTo>
                    <a:lnTo>
                      <a:pt x="13" y="50"/>
                    </a:lnTo>
                    <a:close/>
                  </a:path>
                </a:pathLst>
              </a:custGeom>
              <a:solidFill>
                <a:srgbClr val="005329"/>
              </a:solidFill>
              <a:ln w="9525">
                <a:noFill/>
                <a:round/>
                <a:headEnd/>
                <a:tailEnd/>
              </a:ln>
            </p:spPr>
            <p:txBody>
              <a:bodyPr>
                <a:prstTxWarp prst="textNoShape">
                  <a:avLst/>
                </a:prstTxWarp>
              </a:bodyPr>
              <a:lstStyle/>
              <a:p>
                <a:endParaRPr lang="en-US"/>
              </a:p>
            </p:txBody>
          </p:sp>
          <p:sp>
            <p:nvSpPr>
              <p:cNvPr id="72881" name="Freeform 955"/>
              <p:cNvSpPr>
                <a:spLocks/>
              </p:cNvSpPr>
              <p:nvPr/>
            </p:nvSpPr>
            <p:spPr bwMode="auto">
              <a:xfrm>
                <a:off x="4303" y="2236"/>
                <a:ext cx="10" cy="11"/>
              </a:xfrm>
              <a:custGeom>
                <a:avLst/>
                <a:gdLst>
                  <a:gd name="T0" fmla="*/ 15 w 52"/>
                  <a:gd name="T1" fmla="*/ 54 h 54"/>
                  <a:gd name="T2" fmla="*/ 0 w 52"/>
                  <a:gd name="T3" fmla="*/ 39 h 54"/>
                  <a:gd name="T4" fmla="*/ 38 w 52"/>
                  <a:gd name="T5" fmla="*/ 0 h 54"/>
                  <a:gd name="T6" fmla="*/ 52 w 52"/>
                  <a:gd name="T7" fmla="*/ 15 h 54"/>
                  <a:gd name="T8" fmla="*/ 15 w 52"/>
                  <a:gd name="T9" fmla="*/ 54 h 54"/>
                  <a:gd name="T10" fmla="*/ 0 60000 65536"/>
                  <a:gd name="T11" fmla="*/ 0 60000 65536"/>
                  <a:gd name="T12" fmla="*/ 0 60000 65536"/>
                  <a:gd name="T13" fmla="*/ 0 60000 65536"/>
                  <a:gd name="T14" fmla="*/ 0 60000 65536"/>
                  <a:gd name="T15" fmla="*/ 0 w 52"/>
                  <a:gd name="T16" fmla="*/ 0 h 54"/>
                  <a:gd name="T17" fmla="*/ 52 w 52"/>
                  <a:gd name="T18" fmla="*/ 54 h 54"/>
                </a:gdLst>
                <a:ahLst/>
                <a:cxnLst>
                  <a:cxn ang="T10">
                    <a:pos x="T0" y="T1"/>
                  </a:cxn>
                  <a:cxn ang="T11">
                    <a:pos x="T2" y="T3"/>
                  </a:cxn>
                  <a:cxn ang="T12">
                    <a:pos x="T4" y="T5"/>
                  </a:cxn>
                  <a:cxn ang="T13">
                    <a:pos x="T6" y="T7"/>
                  </a:cxn>
                  <a:cxn ang="T14">
                    <a:pos x="T8" y="T9"/>
                  </a:cxn>
                </a:cxnLst>
                <a:rect l="T15" t="T16" r="T17" b="T18"/>
                <a:pathLst>
                  <a:path w="52" h="54">
                    <a:moveTo>
                      <a:pt x="15" y="54"/>
                    </a:moveTo>
                    <a:lnTo>
                      <a:pt x="0" y="39"/>
                    </a:lnTo>
                    <a:lnTo>
                      <a:pt x="38" y="0"/>
                    </a:lnTo>
                    <a:lnTo>
                      <a:pt x="52" y="15"/>
                    </a:lnTo>
                    <a:lnTo>
                      <a:pt x="15" y="54"/>
                    </a:lnTo>
                    <a:close/>
                  </a:path>
                </a:pathLst>
              </a:custGeom>
              <a:solidFill>
                <a:srgbClr val="005329"/>
              </a:solidFill>
              <a:ln w="9525">
                <a:noFill/>
                <a:round/>
                <a:headEnd/>
                <a:tailEnd/>
              </a:ln>
            </p:spPr>
            <p:txBody>
              <a:bodyPr>
                <a:prstTxWarp prst="textNoShape">
                  <a:avLst/>
                </a:prstTxWarp>
              </a:bodyPr>
              <a:lstStyle/>
              <a:p>
                <a:endParaRPr lang="en-US"/>
              </a:p>
            </p:txBody>
          </p:sp>
          <p:sp>
            <p:nvSpPr>
              <p:cNvPr id="72882" name="Freeform 956"/>
              <p:cNvSpPr>
                <a:spLocks/>
              </p:cNvSpPr>
              <p:nvPr/>
            </p:nvSpPr>
            <p:spPr bwMode="auto">
              <a:xfrm>
                <a:off x="4310" y="2228"/>
                <a:ext cx="10" cy="11"/>
              </a:xfrm>
              <a:custGeom>
                <a:avLst/>
                <a:gdLst>
                  <a:gd name="T0" fmla="*/ 14 w 49"/>
                  <a:gd name="T1" fmla="*/ 58 h 58"/>
                  <a:gd name="T2" fmla="*/ 0 w 49"/>
                  <a:gd name="T3" fmla="*/ 43 h 58"/>
                  <a:gd name="T4" fmla="*/ 31 w 49"/>
                  <a:gd name="T5" fmla="*/ 0 h 58"/>
                  <a:gd name="T6" fmla="*/ 49 w 49"/>
                  <a:gd name="T7" fmla="*/ 11 h 58"/>
                  <a:gd name="T8" fmla="*/ 14 w 49"/>
                  <a:gd name="T9" fmla="*/ 58 h 58"/>
                  <a:gd name="T10" fmla="*/ 0 60000 65536"/>
                  <a:gd name="T11" fmla="*/ 0 60000 65536"/>
                  <a:gd name="T12" fmla="*/ 0 60000 65536"/>
                  <a:gd name="T13" fmla="*/ 0 60000 65536"/>
                  <a:gd name="T14" fmla="*/ 0 60000 65536"/>
                  <a:gd name="T15" fmla="*/ 0 w 49"/>
                  <a:gd name="T16" fmla="*/ 0 h 58"/>
                  <a:gd name="T17" fmla="*/ 49 w 49"/>
                  <a:gd name="T18" fmla="*/ 58 h 58"/>
                </a:gdLst>
                <a:ahLst/>
                <a:cxnLst>
                  <a:cxn ang="T10">
                    <a:pos x="T0" y="T1"/>
                  </a:cxn>
                  <a:cxn ang="T11">
                    <a:pos x="T2" y="T3"/>
                  </a:cxn>
                  <a:cxn ang="T12">
                    <a:pos x="T4" y="T5"/>
                  </a:cxn>
                  <a:cxn ang="T13">
                    <a:pos x="T6" y="T7"/>
                  </a:cxn>
                  <a:cxn ang="T14">
                    <a:pos x="T8" y="T9"/>
                  </a:cxn>
                </a:cxnLst>
                <a:rect l="T15" t="T16" r="T17" b="T18"/>
                <a:pathLst>
                  <a:path w="49" h="58">
                    <a:moveTo>
                      <a:pt x="14" y="58"/>
                    </a:moveTo>
                    <a:lnTo>
                      <a:pt x="0" y="43"/>
                    </a:lnTo>
                    <a:lnTo>
                      <a:pt x="31" y="0"/>
                    </a:lnTo>
                    <a:lnTo>
                      <a:pt x="49" y="11"/>
                    </a:lnTo>
                    <a:lnTo>
                      <a:pt x="14" y="58"/>
                    </a:lnTo>
                    <a:close/>
                  </a:path>
                </a:pathLst>
              </a:custGeom>
              <a:solidFill>
                <a:srgbClr val="005329"/>
              </a:solidFill>
              <a:ln w="9525">
                <a:noFill/>
                <a:round/>
                <a:headEnd/>
                <a:tailEnd/>
              </a:ln>
            </p:spPr>
            <p:txBody>
              <a:bodyPr>
                <a:prstTxWarp prst="textNoShape">
                  <a:avLst/>
                </a:prstTxWarp>
              </a:bodyPr>
              <a:lstStyle/>
              <a:p>
                <a:endParaRPr lang="en-US"/>
              </a:p>
            </p:txBody>
          </p:sp>
          <p:sp>
            <p:nvSpPr>
              <p:cNvPr id="72883" name="Freeform 957"/>
              <p:cNvSpPr>
                <a:spLocks/>
              </p:cNvSpPr>
              <p:nvPr/>
            </p:nvSpPr>
            <p:spPr bwMode="auto">
              <a:xfrm>
                <a:off x="4317" y="2223"/>
                <a:ext cx="6" cy="7"/>
              </a:xfrm>
              <a:custGeom>
                <a:avLst/>
                <a:gdLst>
                  <a:gd name="T0" fmla="*/ 18 w 32"/>
                  <a:gd name="T1" fmla="*/ 35 h 35"/>
                  <a:gd name="T2" fmla="*/ 0 w 32"/>
                  <a:gd name="T3" fmla="*/ 24 h 35"/>
                  <a:gd name="T4" fmla="*/ 15 w 32"/>
                  <a:gd name="T5" fmla="*/ 0 h 35"/>
                  <a:gd name="T6" fmla="*/ 32 w 32"/>
                  <a:gd name="T7" fmla="*/ 9 h 35"/>
                  <a:gd name="T8" fmla="*/ 18 w 32"/>
                  <a:gd name="T9" fmla="*/ 35 h 35"/>
                  <a:gd name="T10" fmla="*/ 0 60000 65536"/>
                  <a:gd name="T11" fmla="*/ 0 60000 65536"/>
                  <a:gd name="T12" fmla="*/ 0 60000 65536"/>
                  <a:gd name="T13" fmla="*/ 0 60000 65536"/>
                  <a:gd name="T14" fmla="*/ 0 60000 65536"/>
                  <a:gd name="T15" fmla="*/ 0 w 32"/>
                  <a:gd name="T16" fmla="*/ 0 h 35"/>
                  <a:gd name="T17" fmla="*/ 32 w 32"/>
                  <a:gd name="T18" fmla="*/ 35 h 35"/>
                </a:gdLst>
                <a:ahLst/>
                <a:cxnLst>
                  <a:cxn ang="T10">
                    <a:pos x="T0" y="T1"/>
                  </a:cxn>
                  <a:cxn ang="T11">
                    <a:pos x="T2" y="T3"/>
                  </a:cxn>
                  <a:cxn ang="T12">
                    <a:pos x="T4" y="T5"/>
                  </a:cxn>
                  <a:cxn ang="T13">
                    <a:pos x="T6" y="T7"/>
                  </a:cxn>
                  <a:cxn ang="T14">
                    <a:pos x="T8" y="T9"/>
                  </a:cxn>
                </a:cxnLst>
                <a:rect l="T15" t="T16" r="T17" b="T18"/>
                <a:pathLst>
                  <a:path w="32" h="35">
                    <a:moveTo>
                      <a:pt x="18" y="35"/>
                    </a:moveTo>
                    <a:lnTo>
                      <a:pt x="0" y="24"/>
                    </a:lnTo>
                    <a:lnTo>
                      <a:pt x="15" y="0"/>
                    </a:lnTo>
                    <a:lnTo>
                      <a:pt x="32" y="9"/>
                    </a:lnTo>
                    <a:lnTo>
                      <a:pt x="18"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884" name="Freeform 958"/>
              <p:cNvSpPr>
                <a:spLocks/>
              </p:cNvSpPr>
              <p:nvPr/>
            </p:nvSpPr>
            <p:spPr bwMode="auto">
              <a:xfrm>
                <a:off x="4320" y="2218"/>
                <a:ext cx="6" cy="7"/>
              </a:xfrm>
              <a:custGeom>
                <a:avLst/>
                <a:gdLst>
                  <a:gd name="T0" fmla="*/ 17 w 32"/>
                  <a:gd name="T1" fmla="*/ 34 h 34"/>
                  <a:gd name="T2" fmla="*/ 0 w 32"/>
                  <a:gd name="T3" fmla="*/ 25 h 34"/>
                  <a:gd name="T4" fmla="*/ 14 w 32"/>
                  <a:gd name="T5" fmla="*/ 0 h 34"/>
                  <a:gd name="T6" fmla="*/ 32 w 32"/>
                  <a:gd name="T7" fmla="*/ 8 h 34"/>
                  <a:gd name="T8" fmla="*/ 17 w 32"/>
                  <a:gd name="T9" fmla="*/ 34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17" y="34"/>
                    </a:moveTo>
                    <a:lnTo>
                      <a:pt x="0" y="25"/>
                    </a:lnTo>
                    <a:lnTo>
                      <a:pt x="14" y="0"/>
                    </a:lnTo>
                    <a:lnTo>
                      <a:pt x="32" y="8"/>
                    </a:lnTo>
                    <a:lnTo>
                      <a:pt x="17" y="34"/>
                    </a:lnTo>
                    <a:close/>
                  </a:path>
                </a:pathLst>
              </a:custGeom>
              <a:solidFill>
                <a:srgbClr val="005329"/>
              </a:solidFill>
              <a:ln w="9525">
                <a:noFill/>
                <a:round/>
                <a:headEnd/>
                <a:tailEnd/>
              </a:ln>
            </p:spPr>
            <p:txBody>
              <a:bodyPr>
                <a:prstTxWarp prst="textNoShape">
                  <a:avLst/>
                </a:prstTxWarp>
              </a:bodyPr>
              <a:lstStyle/>
              <a:p>
                <a:endParaRPr lang="en-US"/>
              </a:p>
            </p:txBody>
          </p:sp>
          <p:sp>
            <p:nvSpPr>
              <p:cNvPr id="72885" name="Freeform 959"/>
              <p:cNvSpPr>
                <a:spLocks/>
              </p:cNvSpPr>
              <p:nvPr/>
            </p:nvSpPr>
            <p:spPr bwMode="auto">
              <a:xfrm>
                <a:off x="4322" y="2212"/>
                <a:ext cx="7" cy="8"/>
              </a:xfrm>
              <a:custGeom>
                <a:avLst/>
                <a:gdLst>
                  <a:gd name="T0" fmla="*/ 18 w 32"/>
                  <a:gd name="T1" fmla="*/ 38 h 38"/>
                  <a:gd name="T2" fmla="*/ 0 w 32"/>
                  <a:gd name="T3" fmla="*/ 30 h 38"/>
                  <a:gd name="T4" fmla="*/ 15 w 32"/>
                  <a:gd name="T5" fmla="*/ 0 h 38"/>
                  <a:gd name="T6" fmla="*/ 32 w 32"/>
                  <a:gd name="T7" fmla="*/ 10 h 38"/>
                  <a:gd name="T8" fmla="*/ 18 w 32"/>
                  <a:gd name="T9" fmla="*/ 38 h 38"/>
                  <a:gd name="T10" fmla="*/ 0 60000 65536"/>
                  <a:gd name="T11" fmla="*/ 0 60000 65536"/>
                  <a:gd name="T12" fmla="*/ 0 60000 65536"/>
                  <a:gd name="T13" fmla="*/ 0 60000 65536"/>
                  <a:gd name="T14" fmla="*/ 0 60000 65536"/>
                  <a:gd name="T15" fmla="*/ 0 w 32"/>
                  <a:gd name="T16" fmla="*/ 0 h 38"/>
                  <a:gd name="T17" fmla="*/ 32 w 32"/>
                  <a:gd name="T18" fmla="*/ 38 h 38"/>
                </a:gdLst>
                <a:ahLst/>
                <a:cxnLst>
                  <a:cxn ang="T10">
                    <a:pos x="T0" y="T1"/>
                  </a:cxn>
                  <a:cxn ang="T11">
                    <a:pos x="T2" y="T3"/>
                  </a:cxn>
                  <a:cxn ang="T12">
                    <a:pos x="T4" y="T5"/>
                  </a:cxn>
                  <a:cxn ang="T13">
                    <a:pos x="T6" y="T7"/>
                  </a:cxn>
                  <a:cxn ang="T14">
                    <a:pos x="T8" y="T9"/>
                  </a:cxn>
                </a:cxnLst>
                <a:rect l="T15" t="T16" r="T17" b="T18"/>
                <a:pathLst>
                  <a:path w="32" h="38">
                    <a:moveTo>
                      <a:pt x="18" y="38"/>
                    </a:moveTo>
                    <a:lnTo>
                      <a:pt x="0" y="30"/>
                    </a:lnTo>
                    <a:lnTo>
                      <a:pt x="15" y="0"/>
                    </a:lnTo>
                    <a:lnTo>
                      <a:pt x="32" y="10"/>
                    </a:lnTo>
                    <a:lnTo>
                      <a:pt x="18"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886" name="Freeform 960"/>
              <p:cNvSpPr>
                <a:spLocks/>
              </p:cNvSpPr>
              <p:nvPr/>
            </p:nvSpPr>
            <p:spPr bwMode="auto">
              <a:xfrm>
                <a:off x="4325" y="2206"/>
                <a:ext cx="6" cy="8"/>
              </a:xfrm>
              <a:custGeom>
                <a:avLst/>
                <a:gdLst>
                  <a:gd name="T0" fmla="*/ 17 w 29"/>
                  <a:gd name="T1" fmla="*/ 38 h 38"/>
                  <a:gd name="T2" fmla="*/ 0 w 29"/>
                  <a:gd name="T3" fmla="*/ 28 h 38"/>
                  <a:gd name="T4" fmla="*/ 12 w 29"/>
                  <a:gd name="T5" fmla="*/ 0 h 38"/>
                  <a:gd name="T6" fmla="*/ 29 w 29"/>
                  <a:gd name="T7" fmla="*/ 6 h 38"/>
                  <a:gd name="T8" fmla="*/ 29 w 29"/>
                  <a:gd name="T9" fmla="*/ 8 h 38"/>
                  <a:gd name="T10" fmla="*/ 17 w 29"/>
                  <a:gd name="T11" fmla="*/ 38 h 38"/>
                  <a:gd name="T12" fmla="*/ 0 60000 65536"/>
                  <a:gd name="T13" fmla="*/ 0 60000 65536"/>
                  <a:gd name="T14" fmla="*/ 0 60000 65536"/>
                  <a:gd name="T15" fmla="*/ 0 60000 65536"/>
                  <a:gd name="T16" fmla="*/ 0 60000 65536"/>
                  <a:gd name="T17" fmla="*/ 0 60000 65536"/>
                  <a:gd name="T18" fmla="*/ 0 w 29"/>
                  <a:gd name="T19" fmla="*/ 0 h 38"/>
                  <a:gd name="T20" fmla="*/ 29 w 29"/>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29" h="38">
                    <a:moveTo>
                      <a:pt x="17" y="38"/>
                    </a:moveTo>
                    <a:lnTo>
                      <a:pt x="0" y="28"/>
                    </a:lnTo>
                    <a:lnTo>
                      <a:pt x="12" y="0"/>
                    </a:lnTo>
                    <a:lnTo>
                      <a:pt x="29" y="6"/>
                    </a:lnTo>
                    <a:lnTo>
                      <a:pt x="29" y="8"/>
                    </a:lnTo>
                    <a:lnTo>
                      <a:pt x="17"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887" name="Freeform 961"/>
              <p:cNvSpPr>
                <a:spLocks/>
              </p:cNvSpPr>
              <p:nvPr/>
            </p:nvSpPr>
            <p:spPr bwMode="auto">
              <a:xfrm>
                <a:off x="4328" y="2200"/>
                <a:ext cx="5" cy="8"/>
              </a:xfrm>
              <a:custGeom>
                <a:avLst/>
                <a:gdLst>
                  <a:gd name="T0" fmla="*/ 17 w 28"/>
                  <a:gd name="T1" fmla="*/ 38 h 38"/>
                  <a:gd name="T2" fmla="*/ 0 w 28"/>
                  <a:gd name="T3" fmla="*/ 32 h 38"/>
                  <a:gd name="T4" fmla="*/ 11 w 28"/>
                  <a:gd name="T5" fmla="*/ 0 h 38"/>
                  <a:gd name="T6" fmla="*/ 28 w 28"/>
                  <a:gd name="T7" fmla="*/ 6 h 38"/>
                  <a:gd name="T8" fmla="*/ 17 w 28"/>
                  <a:gd name="T9" fmla="*/ 38 h 38"/>
                  <a:gd name="T10" fmla="*/ 0 60000 65536"/>
                  <a:gd name="T11" fmla="*/ 0 60000 65536"/>
                  <a:gd name="T12" fmla="*/ 0 60000 65536"/>
                  <a:gd name="T13" fmla="*/ 0 60000 65536"/>
                  <a:gd name="T14" fmla="*/ 0 60000 65536"/>
                  <a:gd name="T15" fmla="*/ 0 w 28"/>
                  <a:gd name="T16" fmla="*/ 0 h 38"/>
                  <a:gd name="T17" fmla="*/ 28 w 28"/>
                  <a:gd name="T18" fmla="*/ 38 h 38"/>
                </a:gdLst>
                <a:ahLst/>
                <a:cxnLst>
                  <a:cxn ang="T10">
                    <a:pos x="T0" y="T1"/>
                  </a:cxn>
                  <a:cxn ang="T11">
                    <a:pos x="T2" y="T3"/>
                  </a:cxn>
                  <a:cxn ang="T12">
                    <a:pos x="T4" y="T5"/>
                  </a:cxn>
                  <a:cxn ang="T13">
                    <a:pos x="T6" y="T7"/>
                  </a:cxn>
                  <a:cxn ang="T14">
                    <a:pos x="T8" y="T9"/>
                  </a:cxn>
                </a:cxnLst>
                <a:rect l="T15" t="T16" r="T17" b="T18"/>
                <a:pathLst>
                  <a:path w="28" h="38">
                    <a:moveTo>
                      <a:pt x="17" y="38"/>
                    </a:moveTo>
                    <a:lnTo>
                      <a:pt x="0" y="32"/>
                    </a:lnTo>
                    <a:lnTo>
                      <a:pt x="11" y="0"/>
                    </a:lnTo>
                    <a:lnTo>
                      <a:pt x="28" y="6"/>
                    </a:lnTo>
                    <a:lnTo>
                      <a:pt x="17"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888" name="Freeform 962"/>
              <p:cNvSpPr>
                <a:spLocks/>
              </p:cNvSpPr>
              <p:nvPr/>
            </p:nvSpPr>
            <p:spPr bwMode="auto">
              <a:xfrm>
                <a:off x="4330" y="2193"/>
                <a:ext cx="6" cy="8"/>
              </a:xfrm>
              <a:custGeom>
                <a:avLst/>
                <a:gdLst>
                  <a:gd name="T0" fmla="*/ 17 w 28"/>
                  <a:gd name="T1" fmla="*/ 41 h 41"/>
                  <a:gd name="T2" fmla="*/ 0 w 28"/>
                  <a:gd name="T3" fmla="*/ 35 h 41"/>
                  <a:gd name="T4" fmla="*/ 9 w 28"/>
                  <a:gd name="T5" fmla="*/ 0 h 41"/>
                  <a:gd name="T6" fmla="*/ 28 w 28"/>
                  <a:gd name="T7" fmla="*/ 7 h 41"/>
                  <a:gd name="T8" fmla="*/ 17 w 28"/>
                  <a:gd name="T9" fmla="*/ 41 h 41"/>
                  <a:gd name="T10" fmla="*/ 0 60000 65536"/>
                  <a:gd name="T11" fmla="*/ 0 60000 65536"/>
                  <a:gd name="T12" fmla="*/ 0 60000 65536"/>
                  <a:gd name="T13" fmla="*/ 0 60000 65536"/>
                  <a:gd name="T14" fmla="*/ 0 60000 65536"/>
                  <a:gd name="T15" fmla="*/ 0 w 28"/>
                  <a:gd name="T16" fmla="*/ 0 h 41"/>
                  <a:gd name="T17" fmla="*/ 28 w 28"/>
                  <a:gd name="T18" fmla="*/ 41 h 41"/>
                </a:gdLst>
                <a:ahLst/>
                <a:cxnLst>
                  <a:cxn ang="T10">
                    <a:pos x="T0" y="T1"/>
                  </a:cxn>
                  <a:cxn ang="T11">
                    <a:pos x="T2" y="T3"/>
                  </a:cxn>
                  <a:cxn ang="T12">
                    <a:pos x="T4" y="T5"/>
                  </a:cxn>
                  <a:cxn ang="T13">
                    <a:pos x="T6" y="T7"/>
                  </a:cxn>
                  <a:cxn ang="T14">
                    <a:pos x="T8" y="T9"/>
                  </a:cxn>
                </a:cxnLst>
                <a:rect l="T15" t="T16" r="T17" b="T18"/>
                <a:pathLst>
                  <a:path w="28" h="41">
                    <a:moveTo>
                      <a:pt x="17" y="41"/>
                    </a:moveTo>
                    <a:lnTo>
                      <a:pt x="0" y="35"/>
                    </a:lnTo>
                    <a:lnTo>
                      <a:pt x="9" y="0"/>
                    </a:lnTo>
                    <a:lnTo>
                      <a:pt x="28" y="7"/>
                    </a:lnTo>
                    <a:lnTo>
                      <a:pt x="17"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89" name="Freeform 963"/>
              <p:cNvSpPr>
                <a:spLocks/>
              </p:cNvSpPr>
              <p:nvPr/>
            </p:nvSpPr>
            <p:spPr bwMode="auto">
              <a:xfrm>
                <a:off x="4332" y="2186"/>
                <a:ext cx="5" cy="8"/>
              </a:xfrm>
              <a:custGeom>
                <a:avLst/>
                <a:gdLst>
                  <a:gd name="T0" fmla="*/ 19 w 28"/>
                  <a:gd name="T1" fmla="*/ 41 h 41"/>
                  <a:gd name="T2" fmla="*/ 0 w 28"/>
                  <a:gd name="T3" fmla="*/ 34 h 41"/>
                  <a:gd name="T4" fmla="*/ 8 w 28"/>
                  <a:gd name="T5" fmla="*/ 0 h 41"/>
                  <a:gd name="T6" fmla="*/ 28 w 28"/>
                  <a:gd name="T7" fmla="*/ 3 h 41"/>
                  <a:gd name="T8" fmla="*/ 19 w 28"/>
                  <a:gd name="T9" fmla="*/ 41 h 41"/>
                  <a:gd name="T10" fmla="*/ 0 60000 65536"/>
                  <a:gd name="T11" fmla="*/ 0 60000 65536"/>
                  <a:gd name="T12" fmla="*/ 0 60000 65536"/>
                  <a:gd name="T13" fmla="*/ 0 60000 65536"/>
                  <a:gd name="T14" fmla="*/ 0 60000 65536"/>
                  <a:gd name="T15" fmla="*/ 0 w 28"/>
                  <a:gd name="T16" fmla="*/ 0 h 41"/>
                  <a:gd name="T17" fmla="*/ 28 w 28"/>
                  <a:gd name="T18" fmla="*/ 41 h 41"/>
                </a:gdLst>
                <a:ahLst/>
                <a:cxnLst>
                  <a:cxn ang="T10">
                    <a:pos x="T0" y="T1"/>
                  </a:cxn>
                  <a:cxn ang="T11">
                    <a:pos x="T2" y="T3"/>
                  </a:cxn>
                  <a:cxn ang="T12">
                    <a:pos x="T4" y="T5"/>
                  </a:cxn>
                  <a:cxn ang="T13">
                    <a:pos x="T6" y="T7"/>
                  </a:cxn>
                  <a:cxn ang="T14">
                    <a:pos x="T8" y="T9"/>
                  </a:cxn>
                </a:cxnLst>
                <a:rect l="T15" t="T16" r="T17" b="T18"/>
                <a:pathLst>
                  <a:path w="28" h="41">
                    <a:moveTo>
                      <a:pt x="19" y="41"/>
                    </a:moveTo>
                    <a:lnTo>
                      <a:pt x="0" y="34"/>
                    </a:lnTo>
                    <a:lnTo>
                      <a:pt x="8" y="0"/>
                    </a:lnTo>
                    <a:lnTo>
                      <a:pt x="28" y="3"/>
                    </a:lnTo>
                    <a:lnTo>
                      <a:pt x="19"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90" name="Freeform 964"/>
              <p:cNvSpPr>
                <a:spLocks/>
              </p:cNvSpPr>
              <p:nvPr/>
            </p:nvSpPr>
            <p:spPr bwMode="auto">
              <a:xfrm>
                <a:off x="4333" y="2178"/>
                <a:ext cx="6" cy="9"/>
              </a:xfrm>
              <a:custGeom>
                <a:avLst/>
                <a:gdLst>
                  <a:gd name="T0" fmla="*/ 20 w 26"/>
                  <a:gd name="T1" fmla="*/ 44 h 44"/>
                  <a:gd name="T2" fmla="*/ 0 w 26"/>
                  <a:gd name="T3" fmla="*/ 41 h 44"/>
                  <a:gd name="T4" fmla="*/ 9 w 26"/>
                  <a:gd name="T5" fmla="*/ 0 h 44"/>
                  <a:gd name="T6" fmla="*/ 26 w 26"/>
                  <a:gd name="T7" fmla="*/ 6 h 44"/>
                  <a:gd name="T8" fmla="*/ 20 w 26"/>
                  <a:gd name="T9" fmla="*/ 44 h 44"/>
                  <a:gd name="T10" fmla="*/ 0 60000 65536"/>
                  <a:gd name="T11" fmla="*/ 0 60000 65536"/>
                  <a:gd name="T12" fmla="*/ 0 60000 65536"/>
                  <a:gd name="T13" fmla="*/ 0 60000 65536"/>
                  <a:gd name="T14" fmla="*/ 0 60000 65536"/>
                  <a:gd name="T15" fmla="*/ 0 w 26"/>
                  <a:gd name="T16" fmla="*/ 0 h 44"/>
                  <a:gd name="T17" fmla="*/ 26 w 26"/>
                  <a:gd name="T18" fmla="*/ 44 h 44"/>
                </a:gdLst>
                <a:ahLst/>
                <a:cxnLst>
                  <a:cxn ang="T10">
                    <a:pos x="T0" y="T1"/>
                  </a:cxn>
                  <a:cxn ang="T11">
                    <a:pos x="T2" y="T3"/>
                  </a:cxn>
                  <a:cxn ang="T12">
                    <a:pos x="T4" y="T5"/>
                  </a:cxn>
                  <a:cxn ang="T13">
                    <a:pos x="T6" y="T7"/>
                  </a:cxn>
                  <a:cxn ang="T14">
                    <a:pos x="T8" y="T9"/>
                  </a:cxn>
                </a:cxnLst>
                <a:rect l="T15" t="T16" r="T17" b="T18"/>
                <a:pathLst>
                  <a:path w="26" h="44">
                    <a:moveTo>
                      <a:pt x="20" y="44"/>
                    </a:moveTo>
                    <a:lnTo>
                      <a:pt x="0" y="41"/>
                    </a:lnTo>
                    <a:lnTo>
                      <a:pt x="9" y="0"/>
                    </a:lnTo>
                    <a:lnTo>
                      <a:pt x="26" y="6"/>
                    </a:lnTo>
                    <a:lnTo>
                      <a:pt x="20" y="44"/>
                    </a:lnTo>
                    <a:close/>
                  </a:path>
                </a:pathLst>
              </a:custGeom>
              <a:solidFill>
                <a:srgbClr val="005329"/>
              </a:solidFill>
              <a:ln w="9525">
                <a:noFill/>
                <a:round/>
                <a:headEnd/>
                <a:tailEnd/>
              </a:ln>
            </p:spPr>
            <p:txBody>
              <a:bodyPr>
                <a:prstTxWarp prst="textNoShape">
                  <a:avLst/>
                </a:prstTxWarp>
              </a:bodyPr>
              <a:lstStyle/>
              <a:p>
                <a:endParaRPr lang="en-US"/>
              </a:p>
            </p:txBody>
          </p:sp>
          <p:sp>
            <p:nvSpPr>
              <p:cNvPr id="72891" name="Freeform 965"/>
              <p:cNvSpPr>
                <a:spLocks/>
              </p:cNvSpPr>
              <p:nvPr/>
            </p:nvSpPr>
            <p:spPr bwMode="auto">
              <a:xfrm>
                <a:off x="4335" y="2170"/>
                <a:ext cx="5" cy="9"/>
              </a:xfrm>
              <a:custGeom>
                <a:avLst/>
                <a:gdLst>
                  <a:gd name="T0" fmla="*/ 17 w 26"/>
                  <a:gd name="T1" fmla="*/ 45 h 45"/>
                  <a:gd name="T2" fmla="*/ 0 w 26"/>
                  <a:gd name="T3" fmla="*/ 39 h 45"/>
                  <a:gd name="T4" fmla="*/ 6 w 26"/>
                  <a:gd name="T5" fmla="*/ 2 h 45"/>
                  <a:gd name="T6" fmla="*/ 8 w 26"/>
                  <a:gd name="T7" fmla="*/ 0 h 45"/>
                  <a:gd name="T8" fmla="*/ 26 w 26"/>
                  <a:gd name="T9" fmla="*/ 5 h 45"/>
                  <a:gd name="T10" fmla="*/ 17 w 26"/>
                  <a:gd name="T11" fmla="*/ 45 h 45"/>
                  <a:gd name="T12" fmla="*/ 0 60000 65536"/>
                  <a:gd name="T13" fmla="*/ 0 60000 65536"/>
                  <a:gd name="T14" fmla="*/ 0 60000 65536"/>
                  <a:gd name="T15" fmla="*/ 0 60000 65536"/>
                  <a:gd name="T16" fmla="*/ 0 60000 65536"/>
                  <a:gd name="T17" fmla="*/ 0 60000 65536"/>
                  <a:gd name="T18" fmla="*/ 0 w 26"/>
                  <a:gd name="T19" fmla="*/ 0 h 45"/>
                  <a:gd name="T20" fmla="*/ 26 w 26"/>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26" h="45">
                    <a:moveTo>
                      <a:pt x="17" y="45"/>
                    </a:moveTo>
                    <a:lnTo>
                      <a:pt x="0" y="39"/>
                    </a:lnTo>
                    <a:lnTo>
                      <a:pt x="6" y="2"/>
                    </a:lnTo>
                    <a:lnTo>
                      <a:pt x="8" y="0"/>
                    </a:lnTo>
                    <a:lnTo>
                      <a:pt x="26" y="5"/>
                    </a:lnTo>
                    <a:lnTo>
                      <a:pt x="17" y="45"/>
                    </a:lnTo>
                    <a:close/>
                  </a:path>
                </a:pathLst>
              </a:custGeom>
              <a:solidFill>
                <a:srgbClr val="005329"/>
              </a:solidFill>
              <a:ln w="9525">
                <a:noFill/>
                <a:round/>
                <a:headEnd/>
                <a:tailEnd/>
              </a:ln>
            </p:spPr>
            <p:txBody>
              <a:bodyPr>
                <a:prstTxWarp prst="textNoShape">
                  <a:avLst/>
                </a:prstTxWarp>
              </a:bodyPr>
              <a:lstStyle/>
              <a:p>
                <a:endParaRPr lang="en-US"/>
              </a:p>
            </p:txBody>
          </p:sp>
          <p:sp>
            <p:nvSpPr>
              <p:cNvPr id="72892" name="Freeform 966"/>
              <p:cNvSpPr>
                <a:spLocks/>
              </p:cNvSpPr>
              <p:nvPr/>
            </p:nvSpPr>
            <p:spPr bwMode="auto">
              <a:xfrm>
                <a:off x="4337" y="2163"/>
                <a:ext cx="6" cy="8"/>
              </a:xfrm>
              <a:custGeom>
                <a:avLst/>
                <a:gdLst>
                  <a:gd name="T0" fmla="*/ 18 w 29"/>
                  <a:gd name="T1" fmla="*/ 43 h 43"/>
                  <a:gd name="T2" fmla="*/ 0 w 29"/>
                  <a:gd name="T3" fmla="*/ 38 h 43"/>
                  <a:gd name="T4" fmla="*/ 9 w 29"/>
                  <a:gd name="T5" fmla="*/ 0 h 43"/>
                  <a:gd name="T6" fmla="*/ 29 w 29"/>
                  <a:gd name="T7" fmla="*/ 6 h 43"/>
                  <a:gd name="T8" fmla="*/ 18 w 29"/>
                  <a:gd name="T9" fmla="*/ 43 h 43"/>
                  <a:gd name="T10" fmla="*/ 0 60000 65536"/>
                  <a:gd name="T11" fmla="*/ 0 60000 65536"/>
                  <a:gd name="T12" fmla="*/ 0 60000 65536"/>
                  <a:gd name="T13" fmla="*/ 0 60000 65536"/>
                  <a:gd name="T14" fmla="*/ 0 60000 65536"/>
                  <a:gd name="T15" fmla="*/ 0 w 29"/>
                  <a:gd name="T16" fmla="*/ 0 h 43"/>
                  <a:gd name="T17" fmla="*/ 29 w 29"/>
                  <a:gd name="T18" fmla="*/ 43 h 43"/>
                </a:gdLst>
                <a:ahLst/>
                <a:cxnLst>
                  <a:cxn ang="T10">
                    <a:pos x="T0" y="T1"/>
                  </a:cxn>
                  <a:cxn ang="T11">
                    <a:pos x="T2" y="T3"/>
                  </a:cxn>
                  <a:cxn ang="T12">
                    <a:pos x="T4" y="T5"/>
                  </a:cxn>
                  <a:cxn ang="T13">
                    <a:pos x="T6" y="T7"/>
                  </a:cxn>
                  <a:cxn ang="T14">
                    <a:pos x="T8" y="T9"/>
                  </a:cxn>
                </a:cxnLst>
                <a:rect l="T15" t="T16" r="T17" b="T18"/>
                <a:pathLst>
                  <a:path w="29" h="43">
                    <a:moveTo>
                      <a:pt x="18" y="43"/>
                    </a:moveTo>
                    <a:lnTo>
                      <a:pt x="0" y="38"/>
                    </a:lnTo>
                    <a:lnTo>
                      <a:pt x="9" y="0"/>
                    </a:lnTo>
                    <a:lnTo>
                      <a:pt x="29" y="6"/>
                    </a:lnTo>
                    <a:lnTo>
                      <a:pt x="18"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93" name="Freeform 967"/>
              <p:cNvSpPr>
                <a:spLocks/>
              </p:cNvSpPr>
              <p:nvPr/>
            </p:nvSpPr>
            <p:spPr bwMode="auto">
              <a:xfrm>
                <a:off x="4339" y="2155"/>
                <a:ext cx="6" cy="9"/>
              </a:xfrm>
              <a:custGeom>
                <a:avLst/>
                <a:gdLst>
                  <a:gd name="T0" fmla="*/ 20 w 32"/>
                  <a:gd name="T1" fmla="*/ 43 h 43"/>
                  <a:gd name="T2" fmla="*/ 0 w 32"/>
                  <a:gd name="T3" fmla="*/ 37 h 43"/>
                  <a:gd name="T4" fmla="*/ 15 w 32"/>
                  <a:gd name="T5" fmla="*/ 2 h 43"/>
                  <a:gd name="T6" fmla="*/ 15 w 32"/>
                  <a:gd name="T7" fmla="*/ 0 h 43"/>
                  <a:gd name="T8" fmla="*/ 32 w 32"/>
                  <a:gd name="T9" fmla="*/ 8 h 43"/>
                  <a:gd name="T10" fmla="*/ 20 w 32"/>
                  <a:gd name="T11" fmla="*/ 43 h 43"/>
                  <a:gd name="T12" fmla="*/ 0 60000 65536"/>
                  <a:gd name="T13" fmla="*/ 0 60000 65536"/>
                  <a:gd name="T14" fmla="*/ 0 60000 65536"/>
                  <a:gd name="T15" fmla="*/ 0 60000 65536"/>
                  <a:gd name="T16" fmla="*/ 0 60000 65536"/>
                  <a:gd name="T17" fmla="*/ 0 60000 65536"/>
                  <a:gd name="T18" fmla="*/ 0 w 32"/>
                  <a:gd name="T19" fmla="*/ 0 h 43"/>
                  <a:gd name="T20" fmla="*/ 32 w 3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2" h="43">
                    <a:moveTo>
                      <a:pt x="20" y="43"/>
                    </a:moveTo>
                    <a:lnTo>
                      <a:pt x="0" y="37"/>
                    </a:lnTo>
                    <a:lnTo>
                      <a:pt x="15" y="2"/>
                    </a:lnTo>
                    <a:lnTo>
                      <a:pt x="15" y="0"/>
                    </a:lnTo>
                    <a:lnTo>
                      <a:pt x="32" y="8"/>
                    </a:lnTo>
                    <a:lnTo>
                      <a:pt x="20"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94" name="Freeform 968"/>
              <p:cNvSpPr>
                <a:spLocks/>
              </p:cNvSpPr>
              <p:nvPr/>
            </p:nvSpPr>
            <p:spPr bwMode="auto">
              <a:xfrm>
                <a:off x="4342" y="2148"/>
                <a:ext cx="6" cy="9"/>
              </a:xfrm>
              <a:custGeom>
                <a:avLst/>
                <a:gdLst>
                  <a:gd name="T0" fmla="*/ 17 w 32"/>
                  <a:gd name="T1" fmla="*/ 43 h 43"/>
                  <a:gd name="T2" fmla="*/ 0 w 32"/>
                  <a:gd name="T3" fmla="*/ 35 h 43"/>
                  <a:gd name="T4" fmla="*/ 13 w 32"/>
                  <a:gd name="T5" fmla="*/ 3 h 43"/>
                  <a:gd name="T6" fmla="*/ 13 w 32"/>
                  <a:gd name="T7" fmla="*/ 0 h 43"/>
                  <a:gd name="T8" fmla="*/ 32 w 32"/>
                  <a:gd name="T9" fmla="*/ 9 h 43"/>
                  <a:gd name="T10" fmla="*/ 17 w 32"/>
                  <a:gd name="T11" fmla="*/ 43 h 43"/>
                  <a:gd name="T12" fmla="*/ 0 60000 65536"/>
                  <a:gd name="T13" fmla="*/ 0 60000 65536"/>
                  <a:gd name="T14" fmla="*/ 0 60000 65536"/>
                  <a:gd name="T15" fmla="*/ 0 60000 65536"/>
                  <a:gd name="T16" fmla="*/ 0 60000 65536"/>
                  <a:gd name="T17" fmla="*/ 0 60000 65536"/>
                  <a:gd name="T18" fmla="*/ 0 w 32"/>
                  <a:gd name="T19" fmla="*/ 0 h 43"/>
                  <a:gd name="T20" fmla="*/ 32 w 3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2" h="43">
                    <a:moveTo>
                      <a:pt x="17" y="43"/>
                    </a:moveTo>
                    <a:lnTo>
                      <a:pt x="0" y="35"/>
                    </a:lnTo>
                    <a:lnTo>
                      <a:pt x="13" y="3"/>
                    </a:lnTo>
                    <a:lnTo>
                      <a:pt x="13" y="0"/>
                    </a:lnTo>
                    <a:lnTo>
                      <a:pt x="32" y="9"/>
                    </a:lnTo>
                    <a:lnTo>
                      <a:pt x="17"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895" name="Freeform 969"/>
              <p:cNvSpPr>
                <a:spLocks/>
              </p:cNvSpPr>
              <p:nvPr/>
            </p:nvSpPr>
            <p:spPr bwMode="auto">
              <a:xfrm>
                <a:off x="4344" y="2142"/>
                <a:ext cx="7" cy="8"/>
              </a:xfrm>
              <a:custGeom>
                <a:avLst/>
                <a:gdLst>
                  <a:gd name="T0" fmla="*/ 19 w 32"/>
                  <a:gd name="T1" fmla="*/ 41 h 41"/>
                  <a:gd name="T2" fmla="*/ 0 w 32"/>
                  <a:gd name="T3" fmla="*/ 32 h 41"/>
                  <a:gd name="T4" fmla="*/ 15 w 32"/>
                  <a:gd name="T5" fmla="*/ 0 h 41"/>
                  <a:gd name="T6" fmla="*/ 32 w 32"/>
                  <a:gd name="T7" fmla="*/ 9 h 41"/>
                  <a:gd name="T8" fmla="*/ 19 w 32"/>
                  <a:gd name="T9" fmla="*/ 41 h 41"/>
                  <a:gd name="T10" fmla="*/ 0 60000 65536"/>
                  <a:gd name="T11" fmla="*/ 0 60000 65536"/>
                  <a:gd name="T12" fmla="*/ 0 60000 65536"/>
                  <a:gd name="T13" fmla="*/ 0 60000 65536"/>
                  <a:gd name="T14" fmla="*/ 0 60000 65536"/>
                  <a:gd name="T15" fmla="*/ 0 w 32"/>
                  <a:gd name="T16" fmla="*/ 0 h 41"/>
                  <a:gd name="T17" fmla="*/ 32 w 32"/>
                  <a:gd name="T18" fmla="*/ 41 h 41"/>
                </a:gdLst>
                <a:ahLst/>
                <a:cxnLst>
                  <a:cxn ang="T10">
                    <a:pos x="T0" y="T1"/>
                  </a:cxn>
                  <a:cxn ang="T11">
                    <a:pos x="T2" y="T3"/>
                  </a:cxn>
                  <a:cxn ang="T12">
                    <a:pos x="T4" y="T5"/>
                  </a:cxn>
                  <a:cxn ang="T13">
                    <a:pos x="T6" y="T7"/>
                  </a:cxn>
                  <a:cxn ang="T14">
                    <a:pos x="T8" y="T9"/>
                  </a:cxn>
                </a:cxnLst>
                <a:rect l="T15" t="T16" r="T17" b="T18"/>
                <a:pathLst>
                  <a:path w="32" h="41">
                    <a:moveTo>
                      <a:pt x="19" y="41"/>
                    </a:moveTo>
                    <a:lnTo>
                      <a:pt x="0" y="32"/>
                    </a:lnTo>
                    <a:lnTo>
                      <a:pt x="15" y="0"/>
                    </a:lnTo>
                    <a:lnTo>
                      <a:pt x="32" y="9"/>
                    </a:lnTo>
                    <a:lnTo>
                      <a:pt x="19"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96" name="Freeform 970"/>
              <p:cNvSpPr>
                <a:spLocks/>
              </p:cNvSpPr>
              <p:nvPr/>
            </p:nvSpPr>
            <p:spPr bwMode="auto">
              <a:xfrm>
                <a:off x="4347" y="2135"/>
                <a:ext cx="7" cy="9"/>
              </a:xfrm>
              <a:custGeom>
                <a:avLst/>
                <a:gdLst>
                  <a:gd name="T0" fmla="*/ 17 w 35"/>
                  <a:gd name="T1" fmla="*/ 41 h 41"/>
                  <a:gd name="T2" fmla="*/ 0 w 35"/>
                  <a:gd name="T3" fmla="*/ 32 h 41"/>
                  <a:gd name="T4" fmla="*/ 17 w 35"/>
                  <a:gd name="T5" fmla="*/ 0 h 41"/>
                  <a:gd name="T6" fmla="*/ 21 w 35"/>
                  <a:gd name="T7" fmla="*/ 0 h 41"/>
                  <a:gd name="T8" fmla="*/ 35 w 35"/>
                  <a:gd name="T9" fmla="*/ 13 h 41"/>
                  <a:gd name="T10" fmla="*/ 17 w 35"/>
                  <a:gd name="T11" fmla="*/ 41 h 41"/>
                  <a:gd name="T12" fmla="*/ 0 60000 65536"/>
                  <a:gd name="T13" fmla="*/ 0 60000 65536"/>
                  <a:gd name="T14" fmla="*/ 0 60000 65536"/>
                  <a:gd name="T15" fmla="*/ 0 60000 65536"/>
                  <a:gd name="T16" fmla="*/ 0 60000 65536"/>
                  <a:gd name="T17" fmla="*/ 0 60000 65536"/>
                  <a:gd name="T18" fmla="*/ 0 w 35"/>
                  <a:gd name="T19" fmla="*/ 0 h 41"/>
                  <a:gd name="T20" fmla="*/ 35 w 3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5" h="41">
                    <a:moveTo>
                      <a:pt x="17" y="41"/>
                    </a:moveTo>
                    <a:lnTo>
                      <a:pt x="0" y="32"/>
                    </a:lnTo>
                    <a:lnTo>
                      <a:pt x="17" y="0"/>
                    </a:lnTo>
                    <a:lnTo>
                      <a:pt x="21" y="0"/>
                    </a:lnTo>
                    <a:lnTo>
                      <a:pt x="35" y="13"/>
                    </a:lnTo>
                    <a:lnTo>
                      <a:pt x="17"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97" name="Freeform 971"/>
              <p:cNvSpPr>
                <a:spLocks/>
              </p:cNvSpPr>
              <p:nvPr/>
            </p:nvSpPr>
            <p:spPr bwMode="auto">
              <a:xfrm>
                <a:off x="4351" y="2130"/>
                <a:ext cx="7" cy="8"/>
              </a:xfrm>
              <a:custGeom>
                <a:avLst/>
                <a:gdLst>
                  <a:gd name="T0" fmla="*/ 14 w 34"/>
                  <a:gd name="T1" fmla="*/ 41 h 41"/>
                  <a:gd name="T2" fmla="*/ 0 w 34"/>
                  <a:gd name="T3" fmla="*/ 28 h 41"/>
                  <a:gd name="T4" fmla="*/ 17 w 34"/>
                  <a:gd name="T5" fmla="*/ 0 h 41"/>
                  <a:gd name="T6" fmla="*/ 34 w 34"/>
                  <a:gd name="T7" fmla="*/ 11 h 41"/>
                  <a:gd name="T8" fmla="*/ 14 w 34"/>
                  <a:gd name="T9" fmla="*/ 41 h 41"/>
                  <a:gd name="T10" fmla="*/ 0 60000 65536"/>
                  <a:gd name="T11" fmla="*/ 0 60000 65536"/>
                  <a:gd name="T12" fmla="*/ 0 60000 65536"/>
                  <a:gd name="T13" fmla="*/ 0 60000 65536"/>
                  <a:gd name="T14" fmla="*/ 0 60000 65536"/>
                  <a:gd name="T15" fmla="*/ 0 w 34"/>
                  <a:gd name="T16" fmla="*/ 0 h 41"/>
                  <a:gd name="T17" fmla="*/ 34 w 34"/>
                  <a:gd name="T18" fmla="*/ 41 h 41"/>
                </a:gdLst>
                <a:ahLst/>
                <a:cxnLst>
                  <a:cxn ang="T10">
                    <a:pos x="T0" y="T1"/>
                  </a:cxn>
                  <a:cxn ang="T11">
                    <a:pos x="T2" y="T3"/>
                  </a:cxn>
                  <a:cxn ang="T12">
                    <a:pos x="T4" y="T5"/>
                  </a:cxn>
                  <a:cxn ang="T13">
                    <a:pos x="T6" y="T7"/>
                  </a:cxn>
                  <a:cxn ang="T14">
                    <a:pos x="T8" y="T9"/>
                  </a:cxn>
                </a:cxnLst>
                <a:rect l="T15" t="T16" r="T17" b="T18"/>
                <a:pathLst>
                  <a:path w="34" h="41">
                    <a:moveTo>
                      <a:pt x="14" y="41"/>
                    </a:moveTo>
                    <a:lnTo>
                      <a:pt x="0" y="28"/>
                    </a:lnTo>
                    <a:lnTo>
                      <a:pt x="17" y="0"/>
                    </a:lnTo>
                    <a:lnTo>
                      <a:pt x="34" y="11"/>
                    </a:lnTo>
                    <a:lnTo>
                      <a:pt x="14" y="41"/>
                    </a:lnTo>
                    <a:close/>
                  </a:path>
                </a:pathLst>
              </a:custGeom>
              <a:solidFill>
                <a:srgbClr val="005329"/>
              </a:solidFill>
              <a:ln w="9525">
                <a:noFill/>
                <a:round/>
                <a:headEnd/>
                <a:tailEnd/>
              </a:ln>
            </p:spPr>
            <p:txBody>
              <a:bodyPr>
                <a:prstTxWarp prst="textNoShape">
                  <a:avLst/>
                </a:prstTxWarp>
              </a:bodyPr>
              <a:lstStyle/>
              <a:p>
                <a:endParaRPr lang="en-US"/>
              </a:p>
            </p:txBody>
          </p:sp>
          <p:sp>
            <p:nvSpPr>
              <p:cNvPr id="72898" name="Freeform 972"/>
              <p:cNvSpPr>
                <a:spLocks/>
              </p:cNvSpPr>
              <p:nvPr/>
            </p:nvSpPr>
            <p:spPr bwMode="auto">
              <a:xfrm>
                <a:off x="4355" y="2124"/>
                <a:ext cx="7" cy="8"/>
              </a:xfrm>
              <a:custGeom>
                <a:avLst/>
                <a:gdLst>
                  <a:gd name="T0" fmla="*/ 17 w 37"/>
                  <a:gd name="T1" fmla="*/ 39 h 39"/>
                  <a:gd name="T2" fmla="*/ 0 w 37"/>
                  <a:gd name="T3" fmla="*/ 28 h 39"/>
                  <a:gd name="T4" fmla="*/ 20 w 37"/>
                  <a:gd name="T5" fmla="*/ 2 h 39"/>
                  <a:gd name="T6" fmla="*/ 22 w 37"/>
                  <a:gd name="T7" fmla="*/ 0 h 39"/>
                  <a:gd name="T8" fmla="*/ 37 w 37"/>
                  <a:gd name="T9" fmla="*/ 13 h 39"/>
                  <a:gd name="T10" fmla="*/ 17 w 37"/>
                  <a:gd name="T11" fmla="*/ 39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17" y="39"/>
                    </a:moveTo>
                    <a:lnTo>
                      <a:pt x="0" y="28"/>
                    </a:lnTo>
                    <a:lnTo>
                      <a:pt x="20" y="2"/>
                    </a:lnTo>
                    <a:lnTo>
                      <a:pt x="22" y="0"/>
                    </a:lnTo>
                    <a:lnTo>
                      <a:pt x="37" y="13"/>
                    </a:lnTo>
                    <a:lnTo>
                      <a:pt x="17" y="39"/>
                    </a:lnTo>
                    <a:close/>
                  </a:path>
                </a:pathLst>
              </a:custGeom>
              <a:solidFill>
                <a:srgbClr val="005329"/>
              </a:solidFill>
              <a:ln w="9525">
                <a:noFill/>
                <a:round/>
                <a:headEnd/>
                <a:tailEnd/>
              </a:ln>
            </p:spPr>
            <p:txBody>
              <a:bodyPr>
                <a:prstTxWarp prst="textNoShape">
                  <a:avLst/>
                </a:prstTxWarp>
              </a:bodyPr>
              <a:lstStyle/>
              <a:p>
                <a:endParaRPr lang="en-US"/>
              </a:p>
            </p:txBody>
          </p:sp>
          <p:sp>
            <p:nvSpPr>
              <p:cNvPr id="72899" name="Freeform 973"/>
              <p:cNvSpPr>
                <a:spLocks/>
              </p:cNvSpPr>
              <p:nvPr/>
            </p:nvSpPr>
            <p:spPr bwMode="auto">
              <a:xfrm>
                <a:off x="4359" y="2114"/>
                <a:ext cx="12" cy="13"/>
              </a:xfrm>
              <a:custGeom>
                <a:avLst/>
                <a:gdLst>
                  <a:gd name="T0" fmla="*/ 15 w 58"/>
                  <a:gd name="T1" fmla="*/ 62 h 62"/>
                  <a:gd name="T2" fmla="*/ 0 w 58"/>
                  <a:gd name="T3" fmla="*/ 49 h 62"/>
                  <a:gd name="T4" fmla="*/ 44 w 58"/>
                  <a:gd name="T5" fmla="*/ 0 h 62"/>
                  <a:gd name="T6" fmla="*/ 58 w 58"/>
                  <a:gd name="T7" fmla="*/ 13 h 62"/>
                  <a:gd name="T8" fmla="*/ 15 w 58"/>
                  <a:gd name="T9" fmla="*/ 62 h 62"/>
                  <a:gd name="T10" fmla="*/ 0 60000 65536"/>
                  <a:gd name="T11" fmla="*/ 0 60000 65536"/>
                  <a:gd name="T12" fmla="*/ 0 60000 65536"/>
                  <a:gd name="T13" fmla="*/ 0 60000 65536"/>
                  <a:gd name="T14" fmla="*/ 0 60000 65536"/>
                  <a:gd name="T15" fmla="*/ 0 w 58"/>
                  <a:gd name="T16" fmla="*/ 0 h 62"/>
                  <a:gd name="T17" fmla="*/ 58 w 58"/>
                  <a:gd name="T18" fmla="*/ 62 h 62"/>
                </a:gdLst>
                <a:ahLst/>
                <a:cxnLst>
                  <a:cxn ang="T10">
                    <a:pos x="T0" y="T1"/>
                  </a:cxn>
                  <a:cxn ang="T11">
                    <a:pos x="T2" y="T3"/>
                  </a:cxn>
                  <a:cxn ang="T12">
                    <a:pos x="T4" y="T5"/>
                  </a:cxn>
                  <a:cxn ang="T13">
                    <a:pos x="T6" y="T7"/>
                  </a:cxn>
                  <a:cxn ang="T14">
                    <a:pos x="T8" y="T9"/>
                  </a:cxn>
                </a:cxnLst>
                <a:rect l="T15" t="T16" r="T17" b="T18"/>
                <a:pathLst>
                  <a:path w="58" h="62">
                    <a:moveTo>
                      <a:pt x="15" y="62"/>
                    </a:moveTo>
                    <a:lnTo>
                      <a:pt x="0" y="49"/>
                    </a:lnTo>
                    <a:lnTo>
                      <a:pt x="44" y="0"/>
                    </a:lnTo>
                    <a:lnTo>
                      <a:pt x="58" y="13"/>
                    </a:lnTo>
                    <a:lnTo>
                      <a:pt x="15" y="62"/>
                    </a:lnTo>
                    <a:close/>
                  </a:path>
                </a:pathLst>
              </a:custGeom>
              <a:solidFill>
                <a:srgbClr val="005329"/>
              </a:solidFill>
              <a:ln w="9525">
                <a:noFill/>
                <a:round/>
                <a:headEnd/>
                <a:tailEnd/>
              </a:ln>
            </p:spPr>
            <p:txBody>
              <a:bodyPr>
                <a:prstTxWarp prst="textNoShape">
                  <a:avLst/>
                </a:prstTxWarp>
              </a:bodyPr>
              <a:lstStyle/>
              <a:p>
                <a:endParaRPr lang="en-US"/>
              </a:p>
            </p:txBody>
          </p:sp>
          <p:sp>
            <p:nvSpPr>
              <p:cNvPr id="72900" name="Freeform 974"/>
              <p:cNvSpPr>
                <a:spLocks/>
              </p:cNvSpPr>
              <p:nvPr/>
            </p:nvSpPr>
            <p:spPr bwMode="auto">
              <a:xfrm>
                <a:off x="4368" y="2106"/>
                <a:ext cx="12" cy="11"/>
              </a:xfrm>
              <a:custGeom>
                <a:avLst/>
                <a:gdLst>
                  <a:gd name="T0" fmla="*/ 14 w 61"/>
                  <a:gd name="T1" fmla="*/ 57 h 57"/>
                  <a:gd name="T2" fmla="*/ 0 w 61"/>
                  <a:gd name="T3" fmla="*/ 44 h 57"/>
                  <a:gd name="T4" fmla="*/ 46 w 61"/>
                  <a:gd name="T5" fmla="*/ 0 h 57"/>
                  <a:gd name="T6" fmla="*/ 61 w 61"/>
                  <a:gd name="T7" fmla="*/ 14 h 57"/>
                  <a:gd name="T8" fmla="*/ 14 w 61"/>
                  <a:gd name="T9" fmla="*/ 57 h 57"/>
                  <a:gd name="T10" fmla="*/ 0 60000 65536"/>
                  <a:gd name="T11" fmla="*/ 0 60000 65536"/>
                  <a:gd name="T12" fmla="*/ 0 60000 65536"/>
                  <a:gd name="T13" fmla="*/ 0 60000 65536"/>
                  <a:gd name="T14" fmla="*/ 0 60000 65536"/>
                  <a:gd name="T15" fmla="*/ 0 w 61"/>
                  <a:gd name="T16" fmla="*/ 0 h 57"/>
                  <a:gd name="T17" fmla="*/ 61 w 61"/>
                  <a:gd name="T18" fmla="*/ 57 h 57"/>
                </a:gdLst>
                <a:ahLst/>
                <a:cxnLst>
                  <a:cxn ang="T10">
                    <a:pos x="T0" y="T1"/>
                  </a:cxn>
                  <a:cxn ang="T11">
                    <a:pos x="T2" y="T3"/>
                  </a:cxn>
                  <a:cxn ang="T12">
                    <a:pos x="T4" y="T5"/>
                  </a:cxn>
                  <a:cxn ang="T13">
                    <a:pos x="T6" y="T7"/>
                  </a:cxn>
                  <a:cxn ang="T14">
                    <a:pos x="T8" y="T9"/>
                  </a:cxn>
                </a:cxnLst>
                <a:rect l="T15" t="T16" r="T17" b="T18"/>
                <a:pathLst>
                  <a:path w="61" h="57">
                    <a:moveTo>
                      <a:pt x="14" y="57"/>
                    </a:moveTo>
                    <a:lnTo>
                      <a:pt x="0" y="44"/>
                    </a:lnTo>
                    <a:lnTo>
                      <a:pt x="46" y="0"/>
                    </a:lnTo>
                    <a:lnTo>
                      <a:pt x="61" y="14"/>
                    </a:lnTo>
                    <a:lnTo>
                      <a:pt x="14" y="57"/>
                    </a:lnTo>
                    <a:close/>
                  </a:path>
                </a:pathLst>
              </a:custGeom>
              <a:solidFill>
                <a:srgbClr val="005329"/>
              </a:solidFill>
              <a:ln w="9525">
                <a:noFill/>
                <a:round/>
                <a:headEnd/>
                <a:tailEnd/>
              </a:ln>
            </p:spPr>
            <p:txBody>
              <a:bodyPr>
                <a:prstTxWarp prst="textNoShape">
                  <a:avLst/>
                </a:prstTxWarp>
              </a:bodyPr>
              <a:lstStyle/>
              <a:p>
                <a:endParaRPr lang="en-US"/>
              </a:p>
            </p:txBody>
          </p:sp>
          <p:sp>
            <p:nvSpPr>
              <p:cNvPr id="72901" name="Freeform 975"/>
              <p:cNvSpPr>
                <a:spLocks/>
              </p:cNvSpPr>
              <p:nvPr/>
            </p:nvSpPr>
            <p:spPr bwMode="auto">
              <a:xfrm>
                <a:off x="4377" y="2098"/>
                <a:ext cx="12" cy="10"/>
              </a:xfrm>
              <a:custGeom>
                <a:avLst/>
                <a:gdLst>
                  <a:gd name="T0" fmla="*/ 15 w 61"/>
                  <a:gd name="T1" fmla="*/ 52 h 52"/>
                  <a:gd name="T2" fmla="*/ 0 w 61"/>
                  <a:gd name="T3" fmla="*/ 38 h 52"/>
                  <a:gd name="T4" fmla="*/ 49 w 61"/>
                  <a:gd name="T5" fmla="*/ 0 h 52"/>
                  <a:gd name="T6" fmla="*/ 61 w 61"/>
                  <a:gd name="T7" fmla="*/ 15 h 52"/>
                  <a:gd name="T8" fmla="*/ 15 w 61"/>
                  <a:gd name="T9" fmla="*/ 52 h 52"/>
                  <a:gd name="T10" fmla="*/ 0 60000 65536"/>
                  <a:gd name="T11" fmla="*/ 0 60000 65536"/>
                  <a:gd name="T12" fmla="*/ 0 60000 65536"/>
                  <a:gd name="T13" fmla="*/ 0 60000 65536"/>
                  <a:gd name="T14" fmla="*/ 0 60000 65536"/>
                  <a:gd name="T15" fmla="*/ 0 w 61"/>
                  <a:gd name="T16" fmla="*/ 0 h 52"/>
                  <a:gd name="T17" fmla="*/ 61 w 61"/>
                  <a:gd name="T18" fmla="*/ 52 h 52"/>
                </a:gdLst>
                <a:ahLst/>
                <a:cxnLst>
                  <a:cxn ang="T10">
                    <a:pos x="T0" y="T1"/>
                  </a:cxn>
                  <a:cxn ang="T11">
                    <a:pos x="T2" y="T3"/>
                  </a:cxn>
                  <a:cxn ang="T12">
                    <a:pos x="T4" y="T5"/>
                  </a:cxn>
                  <a:cxn ang="T13">
                    <a:pos x="T6" y="T7"/>
                  </a:cxn>
                  <a:cxn ang="T14">
                    <a:pos x="T8" y="T9"/>
                  </a:cxn>
                </a:cxnLst>
                <a:rect l="T15" t="T16" r="T17" b="T18"/>
                <a:pathLst>
                  <a:path w="61" h="52">
                    <a:moveTo>
                      <a:pt x="15" y="52"/>
                    </a:moveTo>
                    <a:lnTo>
                      <a:pt x="0" y="38"/>
                    </a:lnTo>
                    <a:lnTo>
                      <a:pt x="49" y="0"/>
                    </a:lnTo>
                    <a:lnTo>
                      <a:pt x="61" y="15"/>
                    </a:lnTo>
                    <a:lnTo>
                      <a:pt x="15" y="52"/>
                    </a:lnTo>
                    <a:close/>
                  </a:path>
                </a:pathLst>
              </a:custGeom>
              <a:solidFill>
                <a:srgbClr val="005329"/>
              </a:solidFill>
              <a:ln w="9525">
                <a:noFill/>
                <a:round/>
                <a:headEnd/>
                <a:tailEnd/>
              </a:ln>
            </p:spPr>
            <p:txBody>
              <a:bodyPr>
                <a:prstTxWarp prst="textNoShape">
                  <a:avLst/>
                </a:prstTxWarp>
              </a:bodyPr>
              <a:lstStyle/>
              <a:p>
                <a:endParaRPr lang="en-US"/>
              </a:p>
            </p:txBody>
          </p:sp>
          <p:sp>
            <p:nvSpPr>
              <p:cNvPr id="72902" name="Freeform 976"/>
              <p:cNvSpPr>
                <a:spLocks/>
              </p:cNvSpPr>
              <p:nvPr/>
            </p:nvSpPr>
            <p:spPr bwMode="auto">
              <a:xfrm>
                <a:off x="4387" y="2091"/>
                <a:ext cx="12" cy="10"/>
              </a:xfrm>
              <a:custGeom>
                <a:avLst/>
                <a:gdLst>
                  <a:gd name="T0" fmla="*/ 12 w 61"/>
                  <a:gd name="T1" fmla="*/ 49 h 49"/>
                  <a:gd name="T2" fmla="*/ 0 w 61"/>
                  <a:gd name="T3" fmla="*/ 34 h 49"/>
                  <a:gd name="T4" fmla="*/ 49 w 61"/>
                  <a:gd name="T5" fmla="*/ 0 h 49"/>
                  <a:gd name="T6" fmla="*/ 52 w 61"/>
                  <a:gd name="T7" fmla="*/ 0 h 49"/>
                  <a:gd name="T8" fmla="*/ 61 w 61"/>
                  <a:gd name="T9" fmla="*/ 17 h 49"/>
                  <a:gd name="T10" fmla="*/ 12 w 61"/>
                  <a:gd name="T11" fmla="*/ 49 h 49"/>
                  <a:gd name="T12" fmla="*/ 0 60000 65536"/>
                  <a:gd name="T13" fmla="*/ 0 60000 65536"/>
                  <a:gd name="T14" fmla="*/ 0 60000 65536"/>
                  <a:gd name="T15" fmla="*/ 0 60000 65536"/>
                  <a:gd name="T16" fmla="*/ 0 60000 65536"/>
                  <a:gd name="T17" fmla="*/ 0 60000 65536"/>
                  <a:gd name="T18" fmla="*/ 0 w 61"/>
                  <a:gd name="T19" fmla="*/ 0 h 49"/>
                  <a:gd name="T20" fmla="*/ 61 w 6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61" h="49">
                    <a:moveTo>
                      <a:pt x="12" y="49"/>
                    </a:moveTo>
                    <a:lnTo>
                      <a:pt x="0" y="34"/>
                    </a:lnTo>
                    <a:lnTo>
                      <a:pt x="49" y="0"/>
                    </a:lnTo>
                    <a:lnTo>
                      <a:pt x="52" y="0"/>
                    </a:lnTo>
                    <a:lnTo>
                      <a:pt x="61" y="17"/>
                    </a:lnTo>
                    <a:lnTo>
                      <a:pt x="12" y="49"/>
                    </a:lnTo>
                    <a:close/>
                  </a:path>
                </a:pathLst>
              </a:custGeom>
              <a:solidFill>
                <a:srgbClr val="005329"/>
              </a:solidFill>
              <a:ln w="9525">
                <a:noFill/>
                <a:round/>
                <a:headEnd/>
                <a:tailEnd/>
              </a:ln>
            </p:spPr>
            <p:txBody>
              <a:bodyPr>
                <a:prstTxWarp prst="textNoShape">
                  <a:avLst/>
                </a:prstTxWarp>
              </a:bodyPr>
              <a:lstStyle/>
              <a:p>
                <a:endParaRPr lang="en-US"/>
              </a:p>
            </p:txBody>
          </p:sp>
          <p:sp>
            <p:nvSpPr>
              <p:cNvPr id="72903" name="Freeform 977"/>
              <p:cNvSpPr>
                <a:spLocks/>
              </p:cNvSpPr>
              <p:nvPr/>
            </p:nvSpPr>
            <p:spPr bwMode="auto">
              <a:xfrm>
                <a:off x="4397" y="2086"/>
                <a:ext cx="12" cy="9"/>
              </a:xfrm>
              <a:custGeom>
                <a:avLst/>
                <a:gdLst>
                  <a:gd name="T0" fmla="*/ 9 w 58"/>
                  <a:gd name="T1" fmla="*/ 43 h 43"/>
                  <a:gd name="T2" fmla="*/ 0 w 58"/>
                  <a:gd name="T3" fmla="*/ 26 h 43"/>
                  <a:gd name="T4" fmla="*/ 46 w 58"/>
                  <a:gd name="T5" fmla="*/ 0 h 43"/>
                  <a:gd name="T6" fmla="*/ 58 w 58"/>
                  <a:gd name="T7" fmla="*/ 17 h 43"/>
                  <a:gd name="T8" fmla="*/ 9 w 58"/>
                  <a:gd name="T9" fmla="*/ 43 h 43"/>
                  <a:gd name="T10" fmla="*/ 0 60000 65536"/>
                  <a:gd name="T11" fmla="*/ 0 60000 65536"/>
                  <a:gd name="T12" fmla="*/ 0 60000 65536"/>
                  <a:gd name="T13" fmla="*/ 0 60000 65536"/>
                  <a:gd name="T14" fmla="*/ 0 60000 65536"/>
                  <a:gd name="T15" fmla="*/ 0 w 58"/>
                  <a:gd name="T16" fmla="*/ 0 h 43"/>
                  <a:gd name="T17" fmla="*/ 58 w 58"/>
                  <a:gd name="T18" fmla="*/ 43 h 43"/>
                </a:gdLst>
                <a:ahLst/>
                <a:cxnLst>
                  <a:cxn ang="T10">
                    <a:pos x="T0" y="T1"/>
                  </a:cxn>
                  <a:cxn ang="T11">
                    <a:pos x="T2" y="T3"/>
                  </a:cxn>
                  <a:cxn ang="T12">
                    <a:pos x="T4" y="T5"/>
                  </a:cxn>
                  <a:cxn ang="T13">
                    <a:pos x="T6" y="T7"/>
                  </a:cxn>
                  <a:cxn ang="T14">
                    <a:pos x="T8" y="T9"/>
                  </a:cxn>
                </a:cxnLst>
                <a:rect l="T15" t="T16" r="T17" b="T18"/>
                <a:pathLst>
                  <a:path w="58" h="43">
                    <a:moveTo>
                      <a:pt x="9" y="43"/>
                    </a:moveTo>
                    <a:lnTo>
                      <a:pt x="0" y="26"/>
                    </a:lnTo>
                    <a:lnTo>
                      <a:pt x="46" y="0"/>
                    </a:lnTo>
                    <a:lnTo>
                      <a:pt x="58" y="17"/>
                    </a:lnTo>
                    <a:lnTo>
                      <a:pt x="9"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904" name="Freeform 978"/>
              <p:cNvSpPr>
                <a:spLocks/>
              </p:cNvSpPr>
              <p:nvPr/>
            </p:nvSpPr>
            <p:spPr bwMode="auto">
              <a:xfrm>
                <a:off x="4407" y="2081"/>
                <a:ext cx="11" cy="8"/>
              </a:xfrm>
              <a:custGeom>
                <a:avLst/>
                <a:gdLst>
                  <a:gd name="T0" fmla="*/ 12 w 55"/>
                  <a:gd name="T1" fmla="*/ 40 h 40"/>
                  <a:gd name="T2" fmla="*/ 0 w 55"/>
                  <a:gd name="T3" fmla="*/ 23 h 40"/>
                  <a:gd name="T4" fmla="*/ 46 w 55"/>
                  <a:gd name="T5" fmla="*/ 0 h 40"/>
                  <a:gd name="T6" fmla="*/ 55 w 55"/>
                  <a:gd name="T7" fmla="*/ 17 h 40"/>
                  <a:gd name="T8" fmla="*/ 12 w 55"/>
                  <a:gd name="T9" fmla="*/ 40 h 40"/>
                  <a:gd name="T10" fmla="*/ 0 60000 65536"/>
                  <a:gd name="T11" fmla="*/ 0 60000 65536"/>
                  <a:gd name="T12" fmla="*/ 0 60000 65536"/>
                  <a:gd name="T13" fmla="*/ 0 60000 65536"/>
                  <a:gd name="T14" fmla="*/ 0 60000 65536"/>
                  <a:gd name="T15" fmla="*/ 0 w 55"/>
                  <a:gd name="T16" fmla="*/ 0 h 40"/>
                  <a:gd name="T17" fmla="*/ 55 w 55"/>
                  <a:gd name="T18" fmla="*/ 40 h 40"/>
                </a:gdLst>
                <a:ahLst/>
                <a:cxnLst>
                  <a:cxn ang="T10">
                    <a:pos x="T0" y="T1"/>
                  </a:cxn>
                  <a:cxn ang="T11">
                    <a:pos x="T2" y="T3"/>
                  </a:cxn>
                  <a:cxn ang="T12">
                    <a:pos x="T4" y="T5"/>
                  </a:cxn>
                  <a:cxn ang="T13">
                    <a:pos x="T6" y="T7"/>
                  </a:cxn>
                  <a:cxn ang="T14">
                    <a:pos x="T8" y="T9"/>
                  </a:cxn>
                </a:cxnLst>
                <a:rect l="T15" t="T16" r="T17" b="T18"/>
                <a:pathLst>
                  <a:path w="55" h="40">
                    <a:moveTo>
                      <a:pt x="12" y="40"/>
                    </a:moveTo>
                    <a:lnTo>
                      <a:pt x="0" y="23"/>
                    </a:lnTo>
                    <a:lnTo>
                      <a:pt x="46" y="0"/>
                    </a:lnTo>
                    <a:lnTo>
                      <a:pt x="55" y="17"/>
                    </a:lnTo>
                    <a:lnTo>
                      <a:pt x="12" y="40"/>
                    </a:lnTo>
                    <a:close/>
                  </a:path>
                </a:pathLst>
              </a:custGeom>
              <a:solidFill>
                <a:srgbClr val="005329"/>
              </a:solidFill>
              <a:ln w="9525">
                <a:noFill/>
                <a:round/>
                <a:headEnd/>
                <a:tailEnd/>
              </a:ln>
            </p:spPr>
            <p:txBody>
              <a:bodyPr>
                <a:prstTxWarp prst="textNoShape">
                  <a:avLst/>
                </a:prstTxWarp>
              </a:bodyPr>
              <a:lstStyle/>
              <a:p>
                <a:endParaRPr lang="en-US"/>
              </a:p>
            </p:txBody>
          </p:sp>
          <p:sp>
            <p:nvSpPr>
              <p:cNvPr id="72905" name="Freeform 979"/>
              <p:cNvSpPr>
                <a:spLocks/>
              </p:cNvSpPr>
              <p:nvPr/>
            </p:nvSpPr>
            <p:spPr bwMode="auto">
              <a:xfrm>
                <a:off x="4416" y="2077"/>
                <a:ext cx="10" cy="8"/>
              </a:xfrm>
              <a:custGeom>
                <a:avLst/>
                <a:gdLst>
                  <a:gd name="T0" fmla="*/ 9 w 52"/>
                  <a:gd name="T1" fmla="*/ 37 h 37"/>
                  <a:gd name="T2" fmla="*/ 0 w 52"/>
                  <a:gd name="T3" fmla="*/ 20 h 37"/>
                  <a:gd name="T4" fmla="*/ 44 w 52"/>
                  <a:gd name="T5" fmla="*/ 0 h 37"/>
                  <a:gd name="T6" fmla="*/ 52 w 52"/>
                  <a:gd name="T7" fmla="*/ 20 h 37"/>
                  <a:gd name="T8" fmla="*/ 9 w 52"/>
                  <a:gd name="T9" fmla="*/ 37 h 37"/>
                  <a:gd name="T10" fmla="*/ 0 60000 65536"/>
                  <a:gd name="T11" fmla="*/ 0 60000 65536"/>
                  <a:gd name="T12" fmla="*/ 0 60000 65536"/>
                  <a:gd name="T13" fmla="*/ 0 60000 65536"/>
                  <a:gd name="T14" fmla="*/ 0 60000 65536"/>
                  <a:gd name="T15" fmla="*/ 0 w 52"/>
                  <a:gd name="T16" fmla="*/ 0 h 37"/>
                  <a:gd name="T17" fmla="*/ 52 w 52"/>
                  <a:gd name="T18" fmla="*/ 37 h 37"/>
                </a:gdLst>
                <a:ahLst/>
                <a:cxnLst>
                  <a:cxn ang="T10">
                    <a:pos x="T0" y="T1"/>
                  </a:cxn>
                  <a:cxn ang="T11">
                    <a:pos x="T2" y="T3"/>
                  </a:cxn>
                  <a:cxn ang="T12">
                    <a:pos x="T4" y="T5"/>
                  </a:cxn>
                  <a:cxn ang="T13">
                    <a:pos x="T6" y="T7"/>
                  </a:cxn>
                  <a:cxn ang="T14">
                    <a:pos x="T8" y="T9"/>
                  </a:cxn>
                </a:cxnLst>
                <a:rect l="T15" t="T16" r="T17" b="T18"/>
                <a:pathLst>
                  <a:path w="52" h="37">
                    <a:moveTo>
                      <a:pt x="9" y="37"/>
                    </a:moveTo>
                    <a:lnTo>
                      <a:pt x="0" y="20"/>
                    </a:lnTo>
                    <a:lnTo>
                      <a:pt x="44" y="0"/>
                    </a:lnTo>
                    <a:lnTo>
                      <a:pt x="52" y="20"/>
                    </a:lnTo>
                    <a:lnTo>
                      <a:pt x="9" y="37"/>
                    </a:lnTo>
                    <a:close/>
                  </a:path>
                </a:pathLst>
              </a:custGeom>
              <a:solidFill>
                <a:srgbClr val="005329"/>
              </a:solidFill>
              <a:ln w="9525">
                <a:noFill/>
                <a:round/>
                <a:headEnd/>
                <a:tailEnd/>
              </a:ln>
            </p:spPr>
            <p:txBody>
              <a:bodyPr>
                <a:prstTxWarp prst="textNoShape">
                  <a:avLst/>
                </a:prstTxWarp>
              </a:bodyPr>
              <a:lstStyle/>
              <a:p>
                <a:endParaRPr lang="en-US"/>
              </a:p>
            </p:txBody>
          </p:sp>
          <p:sp>
            <p:nvSpPr>
              <p:cNvPr id="72906" name="Freeform 980"/>
              <p:cNvSpPr>
                <a:spLocks/>
              </p:cNvSpPr>
              <p:nvPr/>
            </p:nvSpPr>
            <p:spPr bwMode="auto">
              <a:xfrm>
                <a:off x="4425" y="2074"/>
                <a:ext cx="9" cy="7"/>
              </a:xfrm>
              <a:custGeom>
                <a:avLst/>
                <a:gdLst>
                  <a:gd name="T0" fmla="*/ 8 w 45"/>
                  <a:gd name="T1" fmla="*/ 35 h 35"/>
                  <a:gd name="T2" fmla="*/ 0 w 45"/>
                  <a:gd name="T3" fmla="*/ 15 h 35"/>
                  <a:gd name="T4" fmla="*/ 37 w 45"/>
                  <a:gd name="T5" fmla="*/ 4 h 35"/>
                  <a:gd name="T6" fmla="*/ 37 w 45"/>
                  <a:gd name="T7" fmla="*/ 0 h 35"/>
                  <a:gd name="T8" fmla="*/ 45 w 45"/>
                  <a:gd name="T9" fmla="*/ 21 h 35"/>
                  <a:gd name="T10" fmla="*/ 8 w 45"/>
                  <a:gd name="T11" fmla="*/ 35 h 35"/>
                  <a:gd name="T12" fmla="*/ 0 60000 65536"/>
                  <a:gd name="T13" fmla="*/ 0 60000 65536"/>
                  <a:gd name="T14" fmla="*/ 0 60000 65536"/>
                  <a:gd name="T15" fmla="*/ 0 60000 65536"/>
                  <a:gd name="T16" fmla="*/ 0 60000 65536"/>
                  <a:gd name="T17" fmla="*/ 0 60000 65536"/>
                  <a:gd name="T18" fmla="*/ 0 w 45"/>
                  <a:gd name="T19" fmla="*/ 0 h 35"/>
                  <a:gd name="T20" fmla="*/ 45 w 4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45" h="35">
                    <a:moveTo>
                      <a:pt x="8" y="35"/>
                    </a:moveTo>
                    <a:lnTo>
                      <a:pt x="0" y="15"/>
                    </a:lnTo>
                    <a:lnTo>
                      <a:pt x="37" y="4"/>
                    </a:lnTo>
                    <a:lnTo>
                      <a:pt x="37" y="0"/>
                    </a:lnTo>
                    <a:lnTo>
                      <a:pt x="45" y="21"/>
                    </a:lnTo>
                    <a:lnTo>
                      <a:pt x="8"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907" name="Freeform 981"/>
              <p:cNvSpPr>
                <a:spLocks/>
              </p:cNvSpPr>
              <p:nvPr/>
            </p:nvSpPr>
            <p:spPr bwMode="auto">
              <a:xfrm>
                <a:off x="4432" y="2074"/>
                <a:ext cx="5" cy="5"/>
              </a:xfrm>
              <a:custGeom>
                <a:avLst/>
                <a:gdLst>
                  <a:gd name="T0" fmla="*/ 8 w 23"/>
                  <a:gd name="T1" fmla="*/ 23 h 23"/>
                  <a:gd name="T2" fmla="*/ 0 w 23"/>
                  <a:gd name="T3" fmla="*/ 2 h 23"/>
                  <a:gd name="T4" fmla="*/ 17 w 23"/>
                  <a:gd name="T5" fmla="*/ 0 h 23"/>
                  <a:gd name="T6" fmla="*/ 23 w 23"/>
                  <a:gd name="T7" fmla="*/ 17 h 23"/>
                  <a:gd name="T8" fmla="*/ 8 w 23"/>
                  <a:gd name="T9" fmla="*/ 2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8" y="23"/>
                    </a:moveTo>
                    <a:lnTo>
                      <a:pt x="0" y="2"/>
                    </a:lnTo>
                    <a:lnTo>
                      <a:pt x="17" y="0"/>
                    </a:lnTo>
                    <a:lnTo>
                      <a:pt x="23" y="17"/>
                    </a:lnTo>
                    <a:lnTo>
                      <a:pt x="8"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908" name="Freeform 982"/>
              <p:cNvSpPr>
                <a:spLocks/>
              </p:cNvSpPr>
              <p:nvPr/>
            </p:nvSpPr>
            <p:spPr bwMode="auto">
              <a:xfrm>
                <a:off x="4435" y="2073"/>
                <a:ext cx="5" cy="4"/>
              </a:xfrm>
              <a:custGeom>
                <a:avLst/>
                <a:gdLst>
                  <a:gd name="T0" fmla="*/ 6 w 21"/>
                  <a:gd name="T1" fmla="*/ 23 h 23"/>
                  <a:gd name="T2" fmla="*/ 0 w 21"/>
                  <a:gd name="T3" fmla="*/ 6 h 23"/>
                  <a:gd name="T4" fmla="*/ 15 w 21"/>
                  <a:gd name="T5" fmla="*/ 0 h 23"/>
                  <a:gd name="T6" fmla="*/ 21 w 21"/>
                  <a:gd name="T7" fmla="*/ 20 h 23"/>
                  <a:gd name="T8" fmla="*/ 6 w 21"/>
                  <a:gd name="T9" fmla="*/ 23 h 23"/>
                  <a:gd name="T10" fmla="*/ 0 60000 65536"/>
                  <a:gd name="T11" fmla="*/ 0 60000 65536"/>
                  <a:gd name="T12" fmla="*/ 0 60000 65536"/>
                  <a:gd name="T13" fmla="*/ 0 60000 65536"/>
                  <a:gd name="T14" fmla="*/ 0 60000 65536"/>
                  <a:gd name="T15" fmla="*/ 0 w 21"/>
                  <a:gd name="T16" fmla="*/ 0 h 23"/>
                  <a:gd name="T17" fmla="*/ 21 w 21"/>
                  <a:gd name="T18" fmla="*/ 23 h 23"/>
                </a:gdLst>
                <a:ahLst/>
                <a:cxnLst>
                  <a:cxn ang="T10">
                    <a:pos x="T0" y="T1"/>
                  </a:cxn>
                  <a:cxn ang="T11">
                    <a:pos x="T2" y="T3"/>
                  </a:cxn>
                  <a:cxn ang="T12">
                    <a:pos x="T4" y="T5"/>
                  </a:cxn>
                  <a:cxn ang="T13">
                    <a:pos x="T6" y="T7"/>
                  </a:cxn>
                  <a:cxn ang="T14">
                    <a:pos x="T8" y="T9"/>
                  </a:cxn>
                </a:cxnLst>
                <a:rect l="T15" t="T16" r="T17" b="T18"/>
                <a:pathLst>
                  <a:path w="21" h="23">
                    <a:moveTo>
                      <a:pt x="6" y="23"/>
                    </a:moveTo>
                    <a:lnTo>
                      <a:pt x="0" y="6"/>
                    </a:lnTo>
                    <a:lnTo>
                      <a:pt x="15" y="0"/>
                    </a:lnTo>
                    <a:lnTo>
                      <a:pt x="21" y="20"/>
                    </a:lnTo>
                    <a:lnTo>
                      <a:pt x="6"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909" name="Freeform 983"/>
              <p:cNvSpPr>
                <a:spLocks/>
              </p:cNvSpPr>
              <p:nvPr/>
            </p:nvSpPr>
            <p:spPr bwMode="auto">
              <a:xfrm>
                <a:off x="4438" y="2072"/>
                <a:ext cx="4" cy="5"/>
              </a:xfrm>
              <a:custGeom>
                <a:avLst/>
                <a:gdLst>
                  <a:gd name="T0" fmla="*/ 6 w 19"/>
                  <a:gd name="T1" fmla="*/ 25 h 25"/>
                  <a:gd name="T2" fmla="*/ 0 w 19"/>
                  <a:gd name="T3" fmla="*/ 5 h 25"/>
                  <a:gd name="T4" fmla="*/ 14 w 19"/>
                  <a:gd name="T5" fmla="*/ 2 h 25"/>
                  <a:gd name="T6" fmla="*/ 14 w 19"/>
                  <a:gd name="T7" fmla="*/ 0 h 25"/>
                  <a:gd name="T8" fmla="*/ 19 w 19"/>
                  <a:gd name="T9" fmla="*/ 19 h 25"/>
                  <a:gd name="T10" fmla="*/ 6 w 19"/>
                  <a:gd name="T11" fmla="*/ 25 h 25"/>
                  <a:gd name="T12" fmla="*/ 0 60000 65536"/>
                  <a:gd name="T13" fmla="*/ 0 60000 65536"/>
                  <a:gd name="T14" fmla="*/ 0 60000 65536"/>
                  <a:gd name="T15" fmla="*/ 0 60000 65536"/>
                  <a:gd name="T16" fmla="*/ 0 60000 65536"/>
                  <a:gd name="T17" fmla="*/ 0 60000 65536"/>
                  <a:gd name="T18" fmla="*/ 0 w 19"/>
                  <a:gd name="T19" fmla="*/ 0 h 25"/>
                  <a:gd name="T20" fmla="*/ 19 w 19"/>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9" h="25">
                    <a:moveTo>
                      <a:pt x="6" y="25"/>
                    </a:moveTo>
                    <a:lnTo>
                      <a:pt x="0" y="5"/>
                    </a:lnTo>
                    <a:lnTo>
                      <a:pt x="14" y="2"/>
                    </a:lnTo>
                    <a:lnTo>
                      <a:pt x="14" y="0"/>
                    </a:lnTo>
                    <a:lnTo>
                      <a:pt x="19" y="19"/>
                    </a:lnTo>
                    <a:lnTo>
                      <a:pt x="6" y="25"/>
                    </a:lnTo>
                    <a:close/>
                  </a:path>
                </a:pathLst>
              </a:custGeom>
              <a:solidFill>
                <a:srgbClr val="005329"/>
              </a:solidFill>
              <a:ln w="9525">
                <a:noFill/>
                <a:round/>
                <a:headEnd/>
                <a:tailEnd/>
              </a:ln>
            </p:spPr>
            <p:txBody>
              <a:bodyPr>
                <a:prstTxWarp prst="textNoShape">
                  <a:avLst/>
                </a:prstTxWarp>
              </a:bodyPr>
              <a:lstStyle/>
              <a:p>
                <a:endParaRPr lang="en-US"/>
              </a:p>
            </p:txBody>
          </p:sp>
          <p:sp>
            <p:nvSpPr>
              <p:cNvPr id="72910" name="Freeform 984"/>
              <p:cNvSpPr>
                <a:spLocks/>
              </p:cNvSpPr>
              <p:nvPr/>
            </p:nvSpPr>
            <p:spPr bwMode="auto">
              <a:xfrm>
                <a:off x="4441" y="2071"/>
                <a:ext cx="4" cy="5"/>
              </a:xfrm>
              <a:custGeom>
                <a:avLst/>
                <a:gdLst>
                  <a:gd name="T0" fmla="*/ 5 w 18"/>
                  <a:gd name="T1" fmla="*/ 23 h 23"/>
                  <a:gd name="T2" fmla="*/ 0 w 18"/>
                  <a:gd name="T3" fmla="*/ 4 h 23"/>
                  <a:gd name="T4" fmla="*/ 11 w 18"/>
                  <a:gd name="T5" fmla="*/ 0 h 23"/>
                  <a:gd name="T6" fmla="*/ 18 w 18"/>
                  <a:gd name="T7" fmla="*/ 21 h 23"/>
                  <a:gd name="T8" fmla="*/ 5 w 18"/>
                  <a:gd name="T9" fmla="*/ 23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5" y="23"/>
                    </a:moveTo>
                    <a:lnTo>
                      <a:pt x="0" y="4"/>
                    </a:lnTo>
                    <a:lnTo>
                      <a:pt x="11" y="0"/>
                    </a:lnTo>
                    <a:lnTo>
                      <a:pt x="18" y="21"/>
                    </a:lnTo>
                    <a:lnTo>
                      <a:pt x="5" y="23"/>
                    </a:lnTo>
                    <a:close/>
                  </a:path>
                </a:pathLst>
              </a:custGeom>
              <a:solidFill>
                <a:srgbClr val="005329"/>
              </a:solidFill>
              <a:ln w="9525">
                <a:noFill/>
                <a:round/>
                <a:headEnd/>
                <a:tailEnd/>
              </a:ln>
            </p:spPr>
            <p:txBody>
              <a:bodyPr>
                <a:prstTxWarp prst="textNoShape">
                  <a:avLst/>
                </a:prstTxWarp>
              </a:bodyPr>
              <a:lstStyle/>
              <a:p>
                <a:endParaRPr lang="en-US"/>
              </a:p>
            </p:txBody>
          </p:sp>
          <p:sp>
            <p:nvSpPr>
              <p:cNvPr id="72911" name="Freeform 985"/>
              <p:cNvSpPr>
                <a:spLocks/>
              </p:cNvSpPr>
              <p:nvPr/>
            </p:nvSpPr>
            <p:spPr bwMode="auto">
              <a:xfrm>
                <a:off x="4443" y="2071"/>
                <a:ext cx="3" cy="4"/>
              </a:xfrm>
              <a:custGeom>
                <a:avLst/>
                <a:gdLst>
                  <a:gd name="T0" fmla="*/ 7 w 15"/>
                  <a:gd name="T1" fmla="*/ 21 h 21"/>
                  <a:gd name="T2" fmla="*/ 0 w 15"/>
                  <a:gd name="T3" fmla="*/ 0 h 21"/>
                  <a:gd name="T4" fmla="*/ 9 w 15"/>
                  <a:gd name="T5" fmla="*/ 0 h 21"/>
                  <a:gd name="T6" fmla="*/ 15 w 15"/>
                  <a:gd name="T7" fmla="*/ 17 h 21"/>
                  <a:gd name="T8" fmla="*/ 7 w 15"/>
                  <a:gd name="T9" fmla="*/ 2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7" y="21"/>
                    </a:moveTo>
                    <a:lnTo>
                      <a:pt x="0" y="0"/>
                    </a:lnTo>
                    <a:lnTo>
                      <a:pt x="9" y="0"/>
                    </a:lnTo>
                    <a:lnTo>
                      <a:pt x="15" y="17"/>
                    </a:lnTo>
                    <a:lnTo>
                      <a:pt x="7" y="21"/>
                    </a:lnTo>
                    <a:close/>
                  </a:path>
                </a:pathLst>
              </a:custGeom>
              <a:solidFill>
                <a:srgbClr val="005329"/>
              </a:solidFill>
              <a:ln w="9525">
                <a:noFill/>
                <a:round/>
                <a:headEnd/>
                <a:tailEnd/>
              </a:ln>
            </p:spPr>
            <p:txBody>
              <a:bodyPr>
                <a:prstTxWarp prst="textNoShape">
                  <a:avLst/>
                </a:prstTxWarp>
              </a:bodyPr>
              <a:lstStyle/>
              <a:p>
                <a:endParaRPr lang="en-US"/>
              </a:p>
            </p:txBody>
          </p:sp>
          <p:sp>
            <p:nvSpPr>
              <p:cNvPr id="72912" name="Freeform 986"/>
              <p:cNvSpPr>
                <a:spLocks/>
              </p:cNvSpPr>
              <p:nvPr/>
            </p:nvSpPr>
            <p:spPr bwMode="auto">
              <a:xfrm>
                <a:off x="4445" y="2071"/>
                <a:ext cx="2" cy="3"/>
              </a:xfrm>
              <a:custGeom>
                <a:avLst/>
                <a:gdLst>
                  <a:gd name="T0" fmla="*/ 6 w 11"/>
                  <a:gd name="T1" fmla="*/ 19 h 19"/>
                  <a:gd name="T2" fmla="*/ 0 w 11"/>
                  <a:gd name="T3" fmla="*/ 2 h 19"/>
                  <a:gd name="T4" fmla="*/ 6 w 11"/>
                  <a:gd name="T5" fmla="*/ 0 h 19"/>
                  <a:gd name="T6" fmla="*/ 11 w 11"/>
                  <a:gd name="T7" fmla="*/ 19 h 19"/>
                  <a:gd name="T8" fmla="*/ 6 w 11"/>
                  <a:gd name="T9" fmla="*/ 19 h 19"/>
                  <a:gd name="T10" fmla="*/ 0 60000 65536"/>
                  <a:gd name="T11" fmla="*/ 0 60000 65536"/>
                  <a:gd name="T12" fmla="*/ 0 60000 65536"/>
                  <a:gd name="T13" fmla="*/ 0 60000 65536"/>
                  <a:gd name="T14" fmla="*/ 0 60000 65536"/>
                  <a:gd name="T15" fmla="*/ 0 w 11"/>
                  <a:gd name="T16" fmla="*/ 0 h 19"/>
                  <a:gd name="T17" fmla="*/ 11 w 11"/>
                  <a:gd name="T18" fmla="*/ 19 h 19"/>
                </a:gdLst>
                <a:ahLst/>
                <a:cxnLst>
                  <a:cxn ang="T10">
                    <a:pos x="T0" y="T1"/>
                  </a:cxn>
                  <a:cxn ang="T11">
                    <a:pos x="T2" y="T3"/>
                  </a:cxn>
                  <a:cxn ang="T12">
                    <a:pos x="T4" y="T5"/>
                  </a:cxn>
                  <a:cxn ang="T13">
                    <a:pos x="T6" y="T7"/>
                  </a:cxn>
                  <a:cxn ang="T14">
                    <a:pos x="T8" y="T9"/>
                  </a:cxn>
                </a:cxnLst>
                <a:rect l="T15" t="T16" r="T17" b="T18"/>
                <a:pathLst>
                  <a:path w="11" h="19">
                    <a:moveTo>
                      <a:pt x="6" y="19"/>
                    </a:moveTo>
                    <a:lnTo>
                      <a:pt x="0" y="2"/>
                    </a:lnTo>
                    <a:lnTo>
                      <a:pt x="6" y="0"/>
                    </a:lnTo>
                    <a:lnTo>
                      <a:pt x="11" y="19"/>
                    </a:lnTo>
                    <a:lnTo>
                      <a:pt x="6" y="19"/>
                    </a:lnTo>
                    <a:close/>
                  </a:path>
                </a:pathLst>
              </a:custGeom>
              <a:solidFill>
                <a:srgbClr val="005329"/>
              </a:solidFill>
              <a:ln w="9525">
                <a:noFill/>
                <a:round/>
                <a:headEnd/>
                <a:tailEnd/>
              </a:ln>
            </p:spPr>
            <p:txBody>
              <a:bodyPr>
                <a:prstTxWarp prst="textNoShape">
                  <a:avLst/>
                </a:prstTxWarp>
              </a:bodyPr>
              <a:lstStyle/>
              <a:p>
                <a:endParaRPr lang="en-US"/>
              </a:p>
            </p:txBody>
          </p:sp>
          <p:sp>
            <p:nvSpPr>
              <p:cNvPr id="72913" name="Freeform 987"/>
              <p:cNvSpPr>
                <a:spLocks/>
              </p:cNvSpPr>
              <p:nvPr/>
            </p:nvSpPr>
            <p:spPr bwMode="auto">
              <a:xfrm>
                <a:off x="4446" y="2071"/>
                <a:ext cx="2" cy="3"/>
              </a:xfrm>
              <a:custGeom>
                <a:avLst/>
                <a:gdLst>
                  <a:gd name="T0" fmla="*/ 5 w 9"/>
                  <a:gd name="T1" fmla="*/ 19 h 19"/>
                  <a:gd name="T2" fmla="*/ 0 w 9"/>
                  <a:gd name="T3" fmla="*/ 0 h 19"/>
                  <a:gd name="T4" fmla="*/ 5 w 9"/>
                  <a:gd name="T5" fmla="*/ 0 h 19"/>
                  <a:gd name="T6" fmla="*/ 9 w 9"/>
                  <a:gd name="T7" fmla="*/ 17 h 19"/>
                  <a:gd name="T8" fmla="*/ 5 w 9"/>
                  <a:gd name="T9" fmla="*/ 19 h 19"/>
                  <a:gd name="T10" fmla="*/ 0 60000 65536"/>
                  <a:gd name="T11" fmla="*/ 0 60000 65536"/>
                  <a:gd name="T12" fmla="*/ 0 60000 65536"/>
                  <a:gd name="T13" fmla="*/ 0 60000 65536"/>
                  <a:gd name="T14" fmla="*/ 0 60000 65536"/>
                  <a:gd name="T15" fmla="*/ 0 w 9"/>
                  <a:gd name="T16" fmla="*/ 0 h 19"/>
                  <a:gd name="T17" fmla="*/ 9 w 9"/>
                  <a:gd name="T18" fmla="*/ 19 h 19"/>
                </a:gdLst>
                <a:ahLst/>
                <a:cxnLst>
                  <a:cxn ang="T10">
                    <a:pos x="T0" y="T1"/>
                  </a:cxn>
                  <a:cxn ang="T11">
                    <a:pos x="T2" y="T3"/>
                  </a:cxn>
                  <a:cxn ang="T12">
                    <a:pos x="T4" y="T5"/>
                  </a:cxn>
                  <a:cxn ang="T13">
                    <a:pos x="T6" y="T7"/>
                  </a:cxn>
                  <a:cxn ang="T14">
                    <a:pos x="T8" y="T9"/>
                  </a:cxn>
                </a:cxnLst>
                <a:rect l="T15" t="T16" r="T17" b="T18"/>
                <a:pathLst>
                  <a:path w="9" h="19">
                    <a:moveTo>
                      <a:pt x="5" y="19"/>
                    </a:moveTo>
                    <a:lnTo>
                      <a:pt x="0" y="0"/>
                    </a:lnTo>
                    <a:lnTo>
                      <a:pt x="5" y="0"/>
                    </a:lnTo>
                    <a:lnTo>
                      <a:pt x="9" y="17"/>
                    </a:lnTo>
                    <a:lnTo>
                      <a:pt x="5" y="19"/>
                    </a:lnTo>
                    <a:close/>
                  </a:path>
                </a:pathLst>
              </a:custGeom>
              <a:solidFill>
                <a:srgbClr val="005329"/>
              </a:solidFill>
              <a:ln w="9525">
                <a:noFill/>
                <a:round/>
                <a:headEnd/>
                <a:tailEnd/>
              </a:ln>
            </p:spPr>
            <p:txBody>
              <a:bodyPr>
                <a:prstTxWarp prst="textNoShape">
                  <a:avLst/>
                </a:prstTxWarp>
              </a:bodyPr>
              <a:lstStyle/>
              <a:p>
                <a:endParaRPr lang="en-US"/>
              </a:p>
            </p:txBody>
          </p:sp>
          <p:sp>
            <p:nvSpPr>
              <p:cNvPr id="72914" name="Freeform 988"/>
              <p:cNvSpPr>
                <a:spLocks/>
              </p:cNvSpPr>
              <p:nvPr/>
            </p:nvSpPr>
            <p:spPr bwMode="auto">
              <a:xfrm>
                <a:off x="4447" y="2071"/>
                <a:ext cx="3" cy="3"/>
              </a:xfrm>
              <a:custGeom>
                <a:avLst/>
                <a:gdLst>
                  <a:gd name="T0" fmla="*/ 4 w 12"/>
                  <a:gd name="T1" fmla="*/ 17 h 17"/>
                  <a:gd name="T2" fmla="*/ 0 w 12"/>
                  <a:gd name="T3" fmla="*/ 0 h 17"/>
                  <a:gd name="T4" fmla="*/ 4 w 12"/>
                  <a:gd name="T5" fmla="*/ 8 h 17"/>
                  <a:gd name="T6" fmla="*/ 12 w 12"/>
                  <a:gd name="T7" fmla="*/ 2 h 17"/>
                  <a:gd name="T8" fmla="*/ 6 w 12"/>
                  <a:gd name="T9" fmla="*/ 17 h 17"/>
                  <a:gd name="T10" fmla="*/ 4 w 12"/>
                  <a:gd name="T11" fmla="*/ 17 h 17"/>
                  <a:gd name="T12" fmla="*/ 0 60000 65536"/>
                  <a:gd name="T13" fmla="*/ 0 60000 65536"/>
                  <a:gd name="T14" fmla="*/ 0 60000 65536"/>
                  <a:gd name="T15" fmla="*/ 0 60000 65536"/>
                  <a:gd name="T16" fmla="*/ 0 60000 65536"/>
                  <a:gd name="T17" fmla="*/ 0 60000 65536"/>
                  <a:gd name="T18" fmla="*/ 0 w 12"/>
                  <a:gd name="T19" fmla="*/ 0 h 17"/>
                  <a:gd name="T20" fmla="*/ 12 w 12"/>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2" h="17">
                    <a:moveTo>
                      <a:pt x="4" y="17"/>
                    </a:moveTo>
                    <a:lnTo>
                      <a:pt x="0" y="0"/>
                    </a:lnTo>
                    <a:lnTo>
                      <a:pt x="4" y="8"/>
                    </a:lnTo>
                    <a:lnTo>
                      <a:pt x="12" y="2"/>
                    </a:lnTo>
                    <a:lnTo>
                      <a:pt x="6" y="17"/>
                    </a:lnTo>
                    <a:lnTo>
                      <a:pt x="4"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915" name="Freeform 989"/>
              <p:cNvSpPr>
                <a:spLocks/>
              </p:cNvSpPr>
              <p:nvPr/>
            </p:nvSpPr>
            <p:spPr bwMode="auto">
              <a:xfrm>
                <a:off x="4446" y="2071"/>
                <a:ext cx="4" cy="2"/>
              </a:xfrm>
              <a:custGeom>
                <a:avLst/>
                <a:gdLst>
                  <a:gd name="T0" fmla="*/ 17 w 17"/>
                  <a:gd name="T1" fmla="*/ 2 h 14"/>
                  <a:gd name="T2" fmla="*/ 9 w 17"/>
                  <a:gd name="T3" fmla="*/ 8 h 14"/>
                  <a:gd name="T4" fmla="*/ 0 w 17"/>
                  <a:gd name="T5" fmla="*/ 14 h 14"/>
                  <a:gd name="T6" fmla="*/ 14 w 17"/>
                  <a:gd name="T7" fmla="*/ 0 h 14"/>
                  <a:gd name="T8" fmla="*/ 17 w 17"/>
                  <a:gd name="T9" fmla="*/ 2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17" y="2"/>
                    </a:moveTo>
                    <a:lnTo>
                      <a:pt x="9" y="8"/>
                    </a:lnTo>
                    <a:lnTo>
                      <a:pt x="0" y="14"/>
                    </a:lnTo>
                    <a:lnTo>
                      <a:pt x="14" y="0"/>
                    </a:lnTo>
                    <a:lnTo>
                      <a:pt x="17" y="2"/>
                    </a:lnTo>
                    <a:close/>
                  </a:path>
                </a:pathLst>
              </a:custGeom>
              <a:solidFill>
                <a:srgbClr val="005329"/>
              </a:solidFill>
              <a:ln w="9525">
                <a:noFill/>
                <a:round/>
                <a:headEnd/>
                <a:tailEnd/>
              </a:ln>
            </p:spPr>
            <p:txBody>
              <a:bodyPr>
                <a:prstTxWarp prst="textNoShape">
                  <a:avLst/>
                </a:prstTxWarp>
              </a:bodyPr>
              <a:lstStyle/>
              <a:p>
                <a:endParaRPr lang="en-US"/>
              </a:p>
            </p:txBody>
          </p:sp>
          <p:sp>
            <p:nvSpPr>
              <p:cNvPr id="72916" name="Freeform 990"/>
              <p:cNvSpPr>
                <a:spLocks/>
              </p:cNvSpPr>
              <p:nvPr/>
            </p:nvSpPr>
            <p:spPr bwMode="auto">
              <a:xfrm>
                <a:off x="4446" y="2070"/>
                <a:ext cx="3" cy="3"/>
              </a:xfrm>
              <a:custGeom>
                <a:avLst/>
                <a:gdLst>
                  <a:gd name="T0" fmla="*/ 17 w 17"/>
                  <a:gd name="T1" fmla="*/ 3 h 17"/>
                  <a:gd name="T2" fmla="*/ 3 w 17"/>
                  <a:gd name="T3" fmla="*/ 17 h 17"/>
                  <a:gd name="T4" fmla="*/ 0 w 17"/>
                  <a:gd name="T5" fmla="*/ 11 h 17"/>
                  <a:gd name="T6" fmla="*/ 14 w 17"/>
                  <a:gd name="T7" fmla="*/ 0 h 17"/>
                  <a:gd name="T8" fmla="*/ 17 w 17"/>
                  <a:gd name="T9" fmla="*/ 3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7" y="3"/>
                    </a:moveTo>
                    <a:lnTo>
                      <a:pt x="3" y="17"/>
                    </a:lnTo>
                    <a:lnTo>
                      <a:pt x="0" y="11"/>
                    </a:lnTo>
                    <a:lnTo>
                      <a:pt x="14" y="0"/>
                    </a:lnTo>
                    <a:lnTo>
                      <a:pt x="17" y="3"/>
                    </a:lnTo>
                    <a:close/>
                  </a:path>
                </a:pathLst>
              </a:custGeom>
              <a:solidFill>
                <a:srgbClr val="005329"/>
              </a:solidFill>
              <a:ln w="9525">
                <a:noFill/>
                <a:round/>
                <a:headEnd/>
                <a:tailEnd/>
              </a:ln>
            </p:spPr>
            <p:txBody>
              <a:bodyPr>
                <a:prstTxWarp prst="textNoShape">
                  <a:avLst/>
                </a:prstTxWarp>
              </a:bodyPr>
              <a:lstStyle/>
              <a:p>
                <a:endParaRPr lang="en-US"/>
              </a:p>
            </p:txBody>
          </p:sp>
          <p:sp>
            <p:nvSpPr>
              <p:cNvPr id="72917" name="Freeform 991"/>
              <p:cNvSpPr>
                <a:spLocks/>
              </p:cNvSpPr>
              <p:nvPr/>
            </p:nvSpPr>
            <p:spPr bwMode="auto">
              <a:xfrm>
                <a:off x="4445" y="2069"/>
                <a:ext cx="4" cy="3"/>
              </a:xfrm>
              <a:custGeom>
                <a:avLst/>
                <a:gdLst>
                  <a:gd name="T0" fmla="*/ 19 w 19"/>
                  <a:gd name="T1" fmla="*/ 6 h 17"/>
                  <a:gd name="T2" fmla="*/ 5 w 19"/>
                  <a:gd name="T3" fmla="*/ 17 h 17"/>
                  <a:gd name="T4" fmla="*/ 0 w 19"/>
                  <a:gd name="T5" fmla="*/ 11 h 17"/>
                  <a:gd name="T6" fmla="*/ 17 w 19"/>
                  <a:gd name="T7" fmla="*/ 0 h 17"/>
                  <a:gd name="T8" fmla="*/ 19 w 19"/>
                  <a:gd name="T9" fmla="*/ 6 h 17"/>
                  <a:gd name="T10" fmla="*/ 0 60000 65536"/>
                  <a:gd name="T11" fmla="*/ 0 60000 65536"/>
                  <a:gd name="T12" fmla="*/ 0 60000 65536"/>
                  <a:gd name="T13" fmla="*/ 0 60000 65536"/>
                  <a:gd name="T14" fmla="*/ 0 60000 65536"/>
                  <a:gd name="T15" fmla="*/ 0 w 19"/>
                  <a:gd name="T16" fmla="*/ 0 h 17"/>
                  <a:gd name="T17" fmla="*/ 19 w 19"/>
                  <a:gd name="T18" fmla="*/ 17 h 17"/>
                </a:gdLst>
                <a:ahLst/>
                <a:cxnLst>
                  <a:cxn ang="T10">
                    <a:pos x="T0" y="T1"/>
                  </a:cxn>
                  <a:cxn ang="T11">
                    <a:pos x="T2" y="T3"/>
                  </a:cxn>
                  <a:cxn ang="T12">
                    <a:pos x="T4" y="T5"/>
                  </a:cxn>
                  <a:cxn ang="T13">
                    <a:pos x="T6" y="T7"/>
                  </a:cxn>
                  <a:cxn ang="T14">
                    <a:pos x="T8" y="T9"/>
                  </a:cxn>
                </a:cxnLst>
                <a:rect l="T15" t="T16" r="T17" b="T18"/>
                <a:pathLst>
                  <a:path w="19" h="17">
                    <a:moveTo>
                      <a:pt x="19" y="6"/>
                    </a:moveTo>
                    <a:lnTo>
                      <a:pt x="5" y="17"/>
                    </a:lnTo>
                    <a:lnTo>
                      <a:pt x="0" y="11"/>
                    </a:lnTo>
                    <a:lnTo>
                      <a:pt x="17" y="0"/>
                    </a:lnTo>
                    <a:lnTo>
                      <a:pt x="19" y="6"/>
                    </a:lnTo>
                    <a:close/>
                  </a:path>
                </a:pathLst>
              </a:custGeom>
              <a:solidFill>
                <a:srgbClr val="005329"/>
              </a:solidFill>
              <a:ln w="9525">
                <a:noFill/>
                <a:round/>
                <a:headEnd/>
                <a:tailEnd/>
              </a:ln>
            </p:spPr>
            <p:txBody>
              <a:bodyPr>
                <a:prstTxWarp prst="textNoShape">
                  <a:avLst/>
                </a:prstTxWarp>
              </a:bodyPr>
              <a:lstStyle/>
              <a:p>
                <a:endParaRPr lang="en-US"/>
              </a:p>
            </p:txBody>
          </p:sp>
          <p:sp>
            <p:nvSpPr>
              <p:cNvPr id="72918" name="Freeform 992"/>
              <p:cNvSpPr>
                <a:spLocks/>
              </p:cNvSpPr>
              <p:nvPr/>
            </p:nvSpPr>
            <p:spPr bwMode="auto">
              <a:xfrm>
                <a:off x="4443" y="2067"/>
                <a:ext cx="5" cy="4"/>
              </a:xfrm>
              <a:custGeom>
                <a:avLst/>
                <a:gdLst>
                  <a:gd name="T0" fmla="*/ 24 w 24"/>
                  <a:gd name="T1" fmla="*/ 9 h 20"/>
                  <a:gd name="T2" fmla="*/ 7 w 24"/>
                  <a:gd name="T3" fmla="*/ 20 h 20"/>
                  <a:gd name="T4" fmla="*/ 0 w 24"/>
                  <a:gd name="T5" fmla="*/ 11 h 20"/>
                  <a:gd name="T6" fmla="*/ 18 w 24"/>
                  <a:gd name="T7" fmla="*/ 0 h 20"/>
                  <a:gd name="T8" fmla="*/ 24 w 24"/>
                  <a:gd name="T9" fmla="*/ 9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24" y="9"/>
                    </a:moveTo>
                    <a:lnTo>
                      <a:pt x="7" y="20"/>
                    </a:lnTo>
                    <a:lnTo>
                      <a:pt x="0" y="11"/>
                    </a:lnTo>
                    <a:lnTo>
                      <a:pt x="18" y="0"/>
                    </a:lnTo>
                    <a:lnTo>
                      <a:pt x="24" y="9"/>
                    </a:lnTo>
                    <a:close/>
                  </a:path>
                </a:pathLst>
              </a:custGeom>
              <a:solidFill>
                <a:srgbClr val="005329"/>
              </a:solidFill>
              <a:ln w="9525">
                <a:noFill/>
                <a:round/>
                <a:headEnd/>
                <a:tailEnd/>
              </a:ln>
            </p:spPr>
            <p:txBody>
              <a:bodyPr>
                <a:prstTxWarp prst="textNoShape">
                  <a:avLst/>
                </a:prstTxWarp>
              </a:bodyPr>
              <a:lstStyle/>
              <a:p>
                <a:endParaRPr lang="en-US"/>
              </a:p>
            </p:txBody>
          </p:sp>
          <p:sp>
            <p:nvSpPr>
              <p:cNvPr id="72919" name="Freeform 993"/>
              <p:cNvSpPr>
                <a:spLocks/>
              </p:cNvSpPr>
              <p:nvPr/>
            </p:nvSpPr>
            <p:spPr bwMode="auto">
              <a:xfrm>
                <a:off x="4442" y="2065"/>
                <a:ext cx="5" cy="4"/>
              </a:xfrm>
              <a:custGeom>
                <a:avLst/>
                <a:gdLst>
                  <a:gd name="T0" fmla="*/ 24 w 24"/>
                  <a:gd name="T1" fmla="*/ 8 h 19"/>
                  <a:gd name="T2" fmla="*/ 6 w 24"/>
                  <a:gd name="T3" fmla="*/ 19 h 19"/>
                  <a:gd name="T4" fmla="*/ 0 w 24"/>
                  <a:gd name="T5" fmla="*/ 11 h 19"/>
                  <a:gd name="T6" fmla="*/ 15 w 24"/>
                  <a:gd name="T7" fmla="*/ 0 h 19"/>
                  <a:gd name="T8" fmla="*/ 24 w 24"/>
                  <a:gd name="T9" fmla="*/ 8 h 19"/>
                  <a:gd name="T10" fmla="*/ 0 60000 65536"/>
                  <a:gd name="T11" fmla="*/ 0 60000 65536"/>
                  <a:gd name="T12" fmla="*/ 0 60000 65536"/>
                  <a:gd name="T13" fmla="*/ 0 60000 65536"/>
                  <a:gd name="T14" fmla="*/ 0 60000 65536"/>
                  <a:gd name="T15" fmla="*/ 0 w 24"/>
                  <a:gd name="T16" fmla="*/ 0 h 19"/>
                  <a:gd name="T17" fmla="*/ 24 w 24"/>
                  <a:gd name="T18" fmla="*/ 19 h 19"/>
                </a:gdLst>
                <a:ahLst/>
                <a:cxnLst>
                  <a:cxn ang="T10">
                    <a:pos x="T0" y="T1"/>
                  </a:cxn>
                  <a:cxn ang="T11">
                    <a:pos x="T2" y="T3"/>
                  </a:cxn>
                  <a:cxn ang="T12">
                    <a:pos x="T4" y="T5"/>
                  </a:cxn>
                  <a:cxn ang="T13">
                    <a:pos x="T6" y="T7"/>
                  </a:cxn>
                  <a:cxn ang="T14">
                    <a:pos x="T8" y="T9"/>
                  </a:cxn>
                </a:cxnLst>
                <a:rect l="T15" t="T16" r="T17" b="T18"/>
                <a:pathLst>
                  <a:path w="24" h="19">
                    <a:moveTo>
                      <a:pt x="24" y="8"/>
                    </a:moveTo>
                    <a:lnTo>
                      <a:pt x="6" y="19"/>
                    </a:lnTo>
                    <a:lnTo>
                      <a:pt x="0" y="11"/>
                    </a:lnTo>
                    <a:lnTo>
                      <a:pt x="15" y="0"/>
                    </a:lnTo>
                    <a:lnTo>
                      <a:pt x="24" y="8"/>
                    </a:lnTo>
                    <a:close/>
                  </a:path>
                </a:pathLst>
              </a:custGeom>
              <a:solidFill>
                <a:srgbClr val="005329"/>
              </a:solidFill>
              <a:ln w="9525">
                <a:noFill/>
                <a:round/>
                <a:headEnd/>
                <a:tailEnd/>
              </a:ln>
            </p:spPr>
            <p:txBody>
              <a:bodyPr>
                <a:prstTxWarp prst="textNoShape">
                  <a:avLst/>
                </a:prstTxWarp>
              </a:bodyPr>
              <a:lstStyle/>
              <a:p>
                <a:endParaRPr lang="en-US"/>
              </a:p>
            </p:txBody>
          </p:sp>
          <p:sp>
            <p:nvSpPr>
              <p:cNvPr id="72920" name="Freeform 994"/>
              <p:cNvSpPr>
                <a:spLocks/>
              </p:cNvSpPr>
              <p:nvPr/>
            </p:nvSpPr>
            <p:spPr bwMode="auto">
              <a:xfrm>
                <a:off x="4441" y="2063"/>
                <a:ext cx="4" cy="5"/>
              </a:xfrm>
              <a:custGeom>
                <a:avLst/>
                <a:gdLst>
                  <a:gd name="T0" fmla="*/ 23 w 23"/>
                  <a:gd name="T1" fmla="*/ 12 h 23"/>
                  <a:gd name="T2" fmla="*/ 8 w 23"/>
                  <a:gd name="T3" fmla="*/ 23 h 23"/>
                  <a:gd name="T4" fmla="*/ 0 w 23"/>
                  <a:gd name="T5" fmla="*/ 12 h 23"/>
                  <a:gd name="T6" fmla="*/ 0 w 23"/>
                  <a:gd name="T7" fmla="*/ 9 h 23"/>
                  <a:gd name="T8" fmla="*/ 17 w 23"/>
                  <a:gd name="T9" fmla="*/ 0 h 23"/>
                  <a:gd name="T10" fmla="*/ 23 w 23"/>
                  <a:gd name="T11" fmla="*/ 12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23" y="12"/>
                    </a:moveTo>
                    <a:lnTo>
                      <a:pt x="8" y="23"/>
                    </a:lnTo>
                    <a:lnTo>
                      <a:pt x="0" y="12"/>
                    </a:lnTo>
                    <a:lnTo>
                      <a:pt x="0" y="9"/>
                    </a:lnTo>
                    <a:lnTo>
                      <a:pt x="17" y="0"/>
                    </a:lnTo>
                    <a:lnTo>
                      <a:pt x="23" y="12"/>
                    </a:lnTo>
                    <a:close/>
                  </a:path>
                </a:pathLst>
              </a:custGeom>
              <a:solidFill>
                <a:srgbClr val="005329"/>
              </a:solidFill>
              <a:ln w="9525">
                <a:noFill/>
                <a:round/>
                <a:headEnd/>
                <a:tailEnd/>
              </a:ln>
            </p:spPr>
            <p:txBody>
              <a:bodyPr>
                <a:prstTxWarp prst="textNoShape">
                  <a:avLst/>
                </a:prstTxWarp>
              </a:bodyPr>
              <a:lstStyle/>
              <a:p>
                <a:endParaRPr lang="en-US"/>
              </a:p>
            </p:txBody>
          </p:sp>
          <p:sp>
            <p:nvSpPr>
              <p:cNvPr id="72921" name="Freeform 995"/>
              <p:cNvSpPr>
                <a:spLocks/>
              </p:cNvSpPr>
              <p:nvPr/>
            </p:nvSpPr>
            <p:spPr bwMode="auto">
              <a:xfrm>
                <a:off x="4439" y="2060"/>
                <a:ext cx="5" cy="5"/>
              </a:xfrm>
              <a:custGeom>
                <a:avLst/>
                <a:gdLst>
                  <a:gd name="T0" fmla="*/ 26 w 26"/>
                  <a:gd name="T1" fmla="*/ 14 h 23"/>
                  <a:gd name="T2" fmla="*/ 9 w 26"/>
                  <a:gd name="T3" fmla="*/ 23 h 23"/>
                  <a:gd name="T4" fmla="*/ 0 w 26"/>
                  <a:gd name="T5" fmla="*/ 11 h 23"/>
                  <a:gd name="T6" fmla="*/ 0 w 26"/>
                  <a:gd name="T7" fmla="*/ 8 h 23"/>
                  <a:gd name="T8" fmla="*/ 17 w 26"/>
                  <a:gd name="T9" fmla="*/ 0 h 23"/>
                  <a:gd name="T10" fmla="*/ 26 w 26"/>
                  <a:gd name="T11" fmla="*/ 14 h 23"/>
                  <a:gd name="T12" fmla="*/ 0 60000 65536"/>
                  <a:gd name="T13" fmla="*/ 0 60000 65536"/>
                  <a:gd name="T14" fmla="*/ 0 60000 65536"/>
                  <a:gd name="T15" fmla="*/ 0 60000 65536"/>
                  <a:gd name="T16" fmla="*/ 0 60000 65536"/>
                  <a:gd name="T17" fmla="*/ 0 60000 65536"/>
                  <a:gd name="T18" fmla="*/ 0 w 26"/>
                  <a:gd name="T19" fmla="*/ 0 h 23"/>
                  <a:gd name="T20" fmla="*/ 26 w 26"/>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6" h="23">
                    <a:moveTo>
                      <a:pt x="26" y="14"/>
                    </a:moveTo>
                    <a:lnTo>
                      <a:pt x="9" y="23"/>
                    </a:lnTo>
                    <a:lnTo>
                      <a:pt x="0" y="11"/>
                    </a:lnTo>
                    <a:lnTo>
                      <a:pt x="0" y="8"/>
                    </a:lnTo>
                    <a:lnTo>
                      <a:pt x="17" y="0"/>
                    </a:lnTo>
                    <a:lnTo>
                      <a:pt x="26" y="14"/>
                    </a:lnTo>
                    <a:close/>
                  </a:path>
                </a:pathLst>
              </a:custGeom>
              <a:solidFill>
                <a:srgbClr val="005329"/>
              </a:solidFill>
              <a:ln w="9525">
                <a:noFill/>
                <a:round/>
                <a:headEnd/>
                <a:tailEnd/>
              </a:ln>
            </p:spPr>
            <p:txBody>
              <a:bodyPr>
                <a:prstTxWarp prst="textNoShape">
                  <a:avLst/>
                </a:prstTxWarp>
              </a:bodyPr>
              <a:lstStyle/>
              <a:p>
                <a:endParaRPr lang="en-US"/>
              </a:p>
            </p:txBody>
          </p:sp>
          <p:sp>
            <p:nvSpPr>
              <p:cNvPr id="72922" name="Freeform 996"/>
              <p:cNvSpPr>
                <a:spLocks/>
              </p:cNvSpPr>
              <p:nvPr/>
            </p:nvSpPr>
            <p:spPr bwMode="auto">
              <a:xfrm>
                <a:off x="4437" y="2057"/>
                <a:ext cx="5" cy="5"/>
              </a:xfrm>
              <a:custGeom>
                <a:avLst/>
                <a:gdLst>
                  <a:gd name="T0" fmla="*/ 28 w 28"/>
                  <a:gd name="T1" fmla="*/ 17 h 25"/>
                  <a:gd name="T2" fmla="*/ 11 w 28"/>
                  <a:gd name="T3" fmla="*/ 25 h 25"/>
                  <a:gd name="T4" fmla="*/ 0 w 28"/>
                  <a:gd name="T5" fmla="*/ 11 h 25"/>
                  <a:gd name="T6" fmla="*/ 17 w 28"/>
                  <a:gd name="T7" fmla="*/ 0 h 25"/>
                  <a:gd name="T8" fmla="*/ 28 w 28"/>
                  <a:gd name="T9" fmla="*/ 17 h 25"/>
                  <a:gd name="T10" fmla="*/ 0 60000 65536"/>
                  <a:gd name="T11" fmla="*/ 0 60000 65536"/>
                  <a:gd name="T12" fmla="*/ 0 60000 65536"/>
                  <a:gd name="T13" fmla="*/ 0 60000 65536"/>
                  <a:gd name="T14" fmla="*/ 0 60000 65536"/>
                  <a:gd name="T15" fmla="*/ 0 w 28"/>
                  <a:gd name="T16" fmla="*/ 0 h 25"/>
                  <a:gd name="T17" fmla="*/ 28 w 28"/>
                  <a:gd name="T18" fmla="*/ 25 h 25"/>
                </a:gdLst>
                <a:ahLst/>
                <a:cxnLst>
                  <a:cxn ang="T10">
                    <a:pos x="T0" y="T1"/>
                  </a:cxn>
                  <a:cxn ang="T11">
                    <a:pos x="T2" y="T3"/>
                  </a:cxn>
                  <a:cxn ang="T12">
                    <a:pos x="T4" y="T5"/>
                  </a:cxn>
                  <a:cxn ang="T13">
                    <a:pos x="T6" y="T7"/>
                  </a:cxn>
                  <a:cxn ang="T14">
                    <a:pos x="T8" y="T9"/>
                  </a:cxn>
                </a:cxnLst>
                <a:rect l="T15" t="T16" r="T17" b="T18"/>
                <a:pathLst>
                  <a:path w="28" h="25">
                    <a:moveTo>
                      <a:pt x="28" y="17"/>
                    </a:moveTo>
                    <a:lnTo>
                      <a:pt x="11" y="25"/>
                    </a:lnTo>
                    <a:lnTo>
                      <a:pt x="0" y="11"/>
                    </a:lnTo>
                    <a:lnTo>
                      <a:pt x="17" y="0"/>
                    </a:lnTo>
                    <a:lnTo>
                      <a:pt x="28" y="17"/>
                    </a:lnTo>
                    <a:close/>
                  </a:path>
                </a:pathLst>
              </a:custGeom>
              <a:solidFill>
                <a:srgbClr val="005329"/>
              </a:solidFill>
              <a:ln w="9525">
                <a:noFill/>
                <a:round/>
                <a:headEnd/>
                <a:tailEnd/>
              </a:ln>
            </p:spPr>
            <p:txBody>
              <a:bodyPr>
                <a:prstTxWarp prst="textNoShape">
                  <a:avLst/>
                </a:prstTxWarp>
              </a:bodyPr>
              <a:lstStyle/>
              <a:p>
                <a:endParaRPr lang="en-US"/>
              </a:p>
            </p:txBody>
          </p:sp>
          <p:sp>
            <p:nvSpPr>
              <p:cNvPr id="72923" name="Freeform 997"/>
              <p:cNvSpPr>
                <a:spLocks/>
              </p:cNvSpPr>
              <p:nvPr/>
            </p:nvSpPr>
            <p:spPr bwMode="auto">
              <a:xfrm>
                <a:off x="4432" y="2050"/>
                <a:ext cx="8" cy="9"/>
              </a:xfrm>
              <a:custGeom>
                <a:avLst/>
                <a:gdLst>
                  <a:gd name="T0" fmla="*/ 38 w 38"/>
                  <a:gd name="T1" fmla="*/ 35 h 46"/>
                  <a:gd name="T2" fmla="*/ 21 w 38"/>
                  <a:gd name="T3" fmla="*/ 46 h 46"/>
                  <a:gd name="T4" fmla="*/ 4 w 38"/>
                  <a:gd name="T5" fmla="*/ 9 h 46"/>
                  <a:gd name="T6" fmla="*/ 0 w 38"/>
                  <a:gd name="T7" fmla="*/ 9 h 46"/>
                  <a:gd name="T8" fmla="*/ 21 w 38"/>
                  <a:gd name="T9" fmla="*/ 0 h 46"/>
                  <a:gd name="T10" fmla="*/ 38 w 38"/>
                  <a:gd name="T11" fmla="*/ 35 h 46"/>
                  <a:gd name="T12" fmla="*/ 0 60000 65536"/>
                  <a:gd name="T13" fmla="*/ 0 60000 65536"/>
                  <a:gd name="T14" fmla="*/ 0 60000 65536"/>
                  <a:gd name="T15" fmla="*/ 0 60000 65536"/>
                  <a:gd name="T16" fmla="*/ 0 60000 65536"/>
                  <a:gd name="T17" fmla="*/ 0 60000 65536"/>
                  <a:gd name="T18" fmla="*/ 0 w 38"/>
                  <a:gd name="T19" fmla="*/ 0 h 46"/>
                  <a:gd name="T20" fmla="*/ 38 w 3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38" h="46">
                    <a:moveTo>
                      <a:pt x="38" y="35"/>
                    </a:moveTo>
                    <a:lnTo>
                      <a:pt x="21" y="46"/>
                    </a:lnTo>
                    <a:lnTo>
                      <a:pt x="4" y="9"/>
                    </a:lnTo>
                    <a:lnTo>
                      <a:pt x="0" y="9"/>
                    </a:lnTo>
                    <a:lnTo>
                      <a:pt x="21" y="0"/>
                    </a:lnTo>
                    <a:lnTo>
                      <a:pt x="38"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924" name="Freeform 998"/>
              <p:cNvSpPr>
                <a:spLocks/>
              </p:cNvSpPr>
              <p:nvPr/>
            </p:nvSpPr>
            <p:spPr bwMode="auto">
              <a:xfrm>
                <a:off x="4429" y="2041"/>
                <a:ext cx="8" cy="11"/>
              </a:xfrm>
              <a:custGeom>
                <a:avLst/>
                <a:gdLst>
                  <a:gd name="T0" fmla="*/ 38 w 38"/>
                  <a:gd name="T1" fmla="*/ 43 h 52"/>
                  <a:gd name="T2" fmla="*/ 17 w 38"/>
                  <a:gd name="T3" fmla="*/ 52 h 52"/>
                  <a:gd name="T4" fmla="*/ 0 w 38"/>
                  <a:gd name="T5" fmla="*/ 9 h 52"/>
                  <a:gd name="T6" fmla="*/ 17 w 38"/>
                  <a:gd name="T7" fmla="*/ 0 h 52"/>
                  <a:gd name="T8" fmla="*/ 38 w 38"/>
                  <a:gd name="T9" fmla="*/ 43 h 52"/>
                  <a:gd name="T10" fmla="*/ 0 60000 65536"/>
                  <a:gd name="T11" fmla="*/ 0 60000 65536"/>
                  <a:gd name="T12" fmla="*/ 0 60000 65536"/>
                  <a:gd name="T13" fmla="*/ 0 60000 65536"/>
                  <a:gd name="T14" fmla="*/ 0 60000 65536"/>
                  <a:gd name="T15" fmla="*/ 0 w 38"/>
                  <a:gd name="T16" fmla="*/ 0 h 52"/>
                  <a:gd name="T17" fmla="*/ 38 w 38"/>
                  <a:gd name="T18" fmla="*/ 52 h 52"/>
                </a:gdLst>
                <a:ahLst/>
                <a:cxnLst>
                  <a:cxn ang="T10">
                    <a:pos x="T0" y="T1"/>
                  </a:cxn>
                  <a:cxn ang="T11">
                    <a:pos x="T2" y="T3"/>
                  </a:cxn>
                  <a:cxn ang="T12">
                    <a:pos x="T4" y="T5"/>
                  </a:cxn>
                  <a:cxn ang="T13">
                    <a:pos x="T6" y="T7"/>
                  </a:cxn>
                  <a:cxn ang="T14">
                    <a:pos x="T8" y="T9"/>
                  </a:cxn>
                </a:cxnLst>
                <a:rect l="T15" t="T16" r="T17" b="T18"/>
                <a:pathLst>
                  <a:path w="38" h="52">
                    <a:moveTo>
                      <a:pt x="38" y="43"/>
                    </a:moveTo>
                    <a:lnTo>
                      <a:pt x="17" y="52"/>
                    </a:lnTo>
                    <a:lnTo>
                      <a:pt x="0" y="9"/>
                    </a:lnTo>
                    <a:lnTo>
                      <a:pt x="17" y="0"/>
                    </a:lnTo>
                    <a:lnTo>
                      <a:pt x="38" y="43"/>
                    </a:lnTo>
                    <a:close/>
                  </a:path>
                </a:pathLst>
              </a:custGeom>
              <a:solidFill>
                <a:srgbClr val="005329"/>
              </a:solidFill>
              <a:ln w="9525">
                <a:noFill/>
                <a:round/>
                <a:headEnd/>
                <a:tailEnd/>
              </a:ln>
            </p:spPr>
            <p:txBody>
              <a:bodyPr>
                <a:prstTxWarp prst="textNoShape">
                  <a:avLst/>
                </a:prstTxWarp>
              </a:bodyPr>
              <a:lstStyle/>
              <a:p>
                <a:endParaRPr lang="en-US"/>
              </a:p>
            </p:txBody>
          </p:sp>
          <p:sp>
            <p:nvSpPr>
              <p:cNvPr id="72925" name="Freeform 999"/>
              <p:cNvSpPr>
                <a:spLocks/>
              </p:cNvSpPr>
              <p:nvPr/>
            </p:nvSpPr>
            <p:spPr bwMode="auto">
              <a:xfrm>
                <a:off x="4426" y="2032"/>
                <a:ext cx="6" cy="11"/>
              </a:xfrm>
              <a:custGeom>
                <a:avLst/>
                <a:gdLst>
                  <a:gd name="T0" fmla="*/ 34 w 34"/>
                  <a:gd name="T1" fmla="*/ 47 h 56"/>
                  <a:gd name="T2" fmla="*/ 17 w 34"/>
                  <a:gd name="T3" fmla="*/ 56 h 56"/>
                  <a:gd name="T4" fmla="*/ 0 w 34"/>
                  <a:gd name="T5" fmla="*/ 9 h 56"/>
                  <a:gd name="T6" fmla="*/ 0 w 34"/>
                  <a:gd name="T7" fmla="*/ 6 h 56"/>
                  <a:gd name="T8" fmla="*/ 17 w 34"/>
                  <a:gd name="T9" fmla="*/ 0 h 56"/>
                  <a:gd name="T10" fmla="*/ 34 w 34"/>
                  <a:gd name="T11" fmla="*/ 47 h 56"/>
                  <a:gd name="T12" fmla="*/ 0 60000 65536"/>
                  <a:gd name="T13" fmla="*/ 0 60000 65536"/>
                  <a:gd name="T14" fmla="*/ 0 60000 65536"/>
                  <a:gd name="T15" fmla="*/ 0 60000 65536"/>
                  <a:gd name="T16" fmla="*/ 0 60000 65536"/>
                  <a:gd name="T17" fmla="*/ 0 60000 65536"/>
                  <a:gd name="T18" fmla="*/ 0 w 34"/>
                  <a:gd name="T19" fmla="*/ 0 h 56"/>
                  <a:gd name="T20" fmla="*/ 34 w 34"/>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4" h="56">
                    <a:moveTo>
                      <a:pt x="34" y="47"/>
                    </a:moveTo>
                    <a:lnTo>
                      <a:pt x="17" y="56"/>
                    </a:lnTo>
                    <a:lnTo>
                      <a:pt x="0" y="9"/>
                    </a:lnTo>
                    <a:lnTo>
                      <a:pt x="0" y="6"/>
                    </a:lnTo>
                    <a:lnTo>
                      <a:pt x="17" y="0"/>
                    </a:lnTo>
                    <a:lnTo>
                      <a:pt x="34" y="47"/>
                    </a:lnTo>
                    <a:close/>
                  </a:path>
                </a:pathLst>
              </a:custGeom>
              <a:solidFill>
                <a:srgbClr val="005329"/>
              </a:solidFill>
              <a:ln w="9525">
                <a:noFill/>
                <a:round/>
                <a:headEnd/>
                <a:tailEnd/>
              </a:ln>
            </p:spPr>
            <p:txBody>
              <a:bodyPr>
                <a:prstTxWarp prst="textNoShape">
                  <a:avLst/>
                </a:prstTxWarp>
              </a:bodyPr>
              <a:lstStyle/>
              <a:p>
                <a:endParaRPr lang="en-US"/>
              </a:p>
            </p:txBody>
          </p:sp>
          <p:sp>
            <p:nvSpPr>
              <p:cNvPr id="72926" name="Freeform 1000"/>
              <p:cNvSpPr>
                <a:spLocks/>
              </p:cNvSpPr>
              <p:nvPr/>
            </p:nvSpPr>
            <p:spPr bwMode="auto">
              <a:xfrm>
                <a:off x="4423" y="2022"/>
                <a:ext cx="6" cy="11"/>
              </a:xfrm>
              <a:custGeom>
                <a:avLst/>
                <a:gdLst>
                  <a:gd name="T0" fmla="*/ 31 w 31"/>
                  <a:gd name="T1" fmla="*/ 49 h 55"/>
                  <a:gd name="T2" fmla="*/ 14 w 31"/>
                  <a:gd name="T3" fmla="*/ 55 h 55"/>
                  <a:gd name="T4" fmla="*/ 0 w 31"/>
                  <a:gd name="T5" fmla="*/ 4 h 55"/>
                  <a:gd name="T6" fmla="*/ 20 w 31"/>
                  <a:gd name="T7" fmla="*/ 0 h 55"/>
                  <a:gd name="T8" fmla="*/ 31 w 31"/>
                  <a:gd name="T9" fmla="*/ 49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49"/>
                    </a:moveTo>
                    <a:lnTo>
                      <a:pt x="14" y="55"/>
                    </a:lnTo>
                    <a:lnTo>
                      <a:pt x="0" y="4"/>
                    </a:lnTo>
                    <a:lnTo>
                      <a:pt x="20" y="0"/>
                    </a:lnTo>
                    <a:lnTo>
                      <a:pt x="31" y="49"/>
                    </a:lnTo>
                    <a:close/>
                  </a:path>
                </a:pathLst>
              </a:custGeom>
              <a:solidFill>
                <a:srgbClr val="005329"/>
              </a:solidFill>
              <a:ln w="9525">
                <a:noFill/>
                <a:round/>
                <a:headEnd/>
                <a:tailEnd/>
              </a:ln>
            </p:spPr>
            <p:txBody>
              <a:bodyPr>
                <a:prstTxWarp prst="textNoShape">
                  <a:avLst/>
                </a:prstTxWarp>
              </a:bodyPr>
              <a:lstStyle/>
              <a:p>
                <a:endParaRPr lang="en-US"/>
              </a:p>
            </p:txBody>
          </p:sp>
          <p:sp>
            <p:nvSpPr>
              <p:cNvPr id="72927" name="Freeform 1001"/>
              <p:cNvSpPr>
                <a:spLocks/>
              </p:cNvSpPr>
              <p:nvPr/>
            </p:nvSpPr>
            <p:spPr bwMode="auto">
              <a:xfrm>
                <a:off x="4422" y="2017"/>
                <a:ext cx="5" cy="6"/>
              </a:xfrm>
              <a:custGeom>
                <a:avLst/>
                <a:gdLst>
                  <a:gd name="T0" fmla="*/ 26 w 26"/>
                  <a:gd name="T1" fmla="*/ 26 h 30"/>
                  <a:gd name="T2" fmla="*/ 6 w 26"/>
                  <a:gd name="T3" fmla="*/ 30 h 30"/>
                  <a:gd name="T4" fmla="*/ 0 w 26"/>
                  <a:gd name="T5" fmla="*/ 4 h 30"/>
                  <a:gd name="T6" fmla="*/ 0 w 26"/>
                  <a:gd name="T7" fmla="*/ 0 h 30"/>
                  <a:gd name="T8" fmla="*/ 20 w 26"/>
                  <a:gd name="T9" fmla="*/ 0 h 30"/>
                  <a:gd name="T10" fmla="*/ 26 w 26"/>
                  <a:gd name="T11" fmla="*/ 26 h 30"/>
                  <a:gd name="T12" fmla="*/ 0 60000 65536"/>
                  <a:gd name="T13" fmla="*/ 0 60000 65536"/>
                  <a:gd name="T14" fmla="*/ 0 60000 65536"/>
                  <a:gd name="T15" fmla="*/ 0 60000 65536"/>
                  <a:gd name="T16" fmla="*/ 0 60000 65536"/>
                  <a:gd name="T17" fmla="*/ 0 60000 65536"/>
                  <a:gd name="T18" fmla="*/ 0 w 26"/>
                  <a:gd name="T19" fmla="*/ 0 h 30"/>
                  <a:gd name="T20" fmla="*/ 26 w 2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6" h="30">
                    <a:moveTo>
                      <a:pt x="26" y="26"/>
                    </a:moveTo>
                    <a:lnTo>
                      <a:pt x="6" y="30"/>
                    </a:lnTo>
                    <a:lnTo>
                      <a:pt x="0" y="4"/>
                    </a:lnTo>
                    <a:lnTo>
                      <a:pt x="0" y="0"/>
                    </a:lnTo>
                    <a:lnTo>
                      <a:pt x="20" y="0"/>
                    </a:lnTo>
                    <a:lnTo>
                      <a:pt x="26"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928" name="Freeform 1002"/>
              <p:cNvSpPr>
                <a:spLocks/>
              </p:cNvSpPr>
              <p:nvPr/>
            </p:nvSpPr>
            <p:spPr bwMode="auto">
              <a:xfrm>
                <a:off x="4421" y="2011"/>
                <a:ext cx="5" cy="6"/>
              </a:xfrm>
              <a:custGeom>
                <a:avLst/>
                <a:gdLst>
                  <a:gd name="T0" fmla="*/ 23 w 23"/>
                  <a:gd name="T1" fmla="*/ 28 h 28"/>
                  <a:gd name="T2" fmla="*/ 3 w 23"/>
                  <a:gd name="T3" fmla="*/ 28 h 28"/>
                  <a:gd name="T4" fmla="*/ 0 w 23"/>
                  <a:gd name="T5" fmla="*/ 2 h 28"/>
                  <a:gd name="T6" fmla="*/ 20 w 23"/>
                  <a:gd name="T7" fmla="*/ 0 h 28"/>
                  <a:gd name="T8" fmla="*/ 23 w 23"/>
                  <a:gd name="T9" fmla="*/ 28 h 28"/>
                  <a:gd name="T10" fmla="*/ 0 60000 65536"/>
                  <a:gd name="T11" fmla="*/ 0 60000 65536"/>
                  <a:gd name="T12" fmla="*/ 0 60000 65536"/>
                  <a:gd name="T13" fmla="*/ 0 60000 65536"/>
                  <a:gd name="T14" fmla="*/ 0 60000 65536"/>
                  <a:gd name="T15" fmla="*/ 0 w 23"/>
                  <a:gd name="T16" fmla="*/ 0 h 28"/>
                  <a:gd name="T17" fmla="*/ 23 w 23"/>
                  <a:gd name="T18" fmla="*/ 28 h 28"/>
                </a:gdLst>
                <a:ahLst/>
                <a:cxnLst>
                  <a:cxn ang="T10">
                    <a:pos x="T0" y="T1"/>
                  </a:cxn>
                  <a:cxn ang="T11">
                    <a:pos x="T2" y="T3"/>
                  </a:cxn>
                  <a:cxn ang="T12">
                    <a:pos x="T4" y="T5"/>
                  </a:cxn>
                  <a:cxn ang="T13">
                    <a:pos x="T6" y="T7"/>
                  </a:cxn>
                  <a:cxn ang="T14">
                    <a:pos x="T8" y="T9"/>
                  </a:cxn>
                </a:cxnLst>
                <a:rect l="T15" t="T16" r="T17" b="T18"/>
                <a:pathLst>
                  <a:path w="23" h="28">
                    <a:moveTo>
                      <a:pt x="23" y="28"/>
                    </a:moveTo>
                    <a:lnTo>
                      <a:pt x="3" y="28"/>
                    </a:lnTo>
                    <a:lnTo>
                      <a:pt x="0" y="2"/>
                    </a:lnTo>
                    <a:lnTo>
                      <a:pt x="20" y="0"/>
                    </a:lnTo>
                    <a:lnTo>
                      <a:pt x="23" y="28"/>
                    </a:lnTo>
                    <a:close/>
                  </a:path>
                </a:pathLst>
              </a:custGeom>
              <a:solidFill>
                <a:srgbClr val="005329"/>
              </a:solidFill>
              <a:ln w="9525">
                <a:noFill/>
                <a:round/>
                <a:headEnd/>
                <a:tailEnd/>
              </a:ln>
            </p:spPr>
            <p:txBody>
              <a:bodyPr>
                <a:prstTxWarp prst="textNoShape">
                  <a:avLst/>
                </a:prstTxWarp>
              </a:bodyPr>
              <a:lstStyle/>
              <a:p>
                <a:endParaRPr lang="en-US"/>
              </a:p>
            </p:txBody>
          </p:sp>
          <p:sp>
            <p:nvSpPr>
              <p:cNvPr id="72929" name="Freeform 1003"/>
              <p:cNvSpPr>
                <a:spLocks/>
              </p:cNvSpPr>
              <p:nvPr/>
            </p:nvSpPr>
            <p:spPr bwMode="auto">
              <a:xfrm>
                <a:off x="4421" y="2006"/>
                <a:ext cx="4" cy="6"/>
              </a:xfrm>
              <a:custGeom>
                <a:avLst/>
                <a:gdLst>
                  <a:gd name="T0" fmla="*/ 20 w 20"/>
                  <a:gd name="T1" fmla="*/ 26 h 28"/>
                  <a:gd name="T2" fmla="*/ 0 w 20"/>
                  <a:gd name="T3" fmla="*/ 28 h 28"/>
                  <a:gd name="T4" fmla="*/ 0 w 20"/>
                  <a:gd name="T5" fmla="*/ 0 h 28"/>
                  <a:gd name="T6" fmla="*/ 20 w 20"/>
                  <a:gd name="T7" fmla="*/ 0 h 28"/>
                  <a:gd name="T8" fmla="*/ 20 w 20"/>
                  <a:gd name="T9" fmla="*/ 26 h 28"/>
                  <a:gd name="T10" fmla="*/ 0 60000 65536"/>
                  <a:gd name="T11" fmla="*/ 0 60000 65536"/>
                  <a:gd name="T12" fmla="*/ 0 60000 65536"/>
                  <a:gd name="T13" fmla="*/ 0 60000 65536"/>
                  <a:gd name="T14" fmla="*/ 0 60000 65536"/>
                  <a:gd name="T15" fmla="*/ 0 w 20"/>
                  <a:gd name="T16" fmla="*/ 0 h 28"/>
                  <a:gd name="T17" fmla="*/ 20 w 20"/>
                  <a:gd name="T18" fmla="*/ 28 h 28"/>
                </a:gdLst>
                <a:ahLst/>
                <a:cxnLst>
                  <a:cxn ang="T10">
                    <a:pos x="T0" y="T1"/>
                  </a:cxn>
                  <a:cxn ang="T11">
                    <a:pos x="T2" y="T3"/>
                  </a:cxn>
                  <a:cxn ang="T12">
                    <a:pos x="T4" y="T5"/>
                  </a:cxn>
                  <a:cxn ang="T13">
                    <a:pos x="T6" y="T7"/>
                  </a:cxn>
                  <a:cxn ang="T14">
                    <a:pos x="T8" y="T9"/>
                  </a:cxn>
                </a:cxnLst>
                <a:rect l="T15" t="T16" r="T17" b="T18"/>
                <a:pathLst>
                  <a:path w="20" h="28">
                    <a:moveTo>
                      <a:pt x="20" y="26"/>
                    </a:moveTo>
                    <a:lnTo>
                      <a:pt x="0" y="28"/>
                    </a:lnTo>
                    <a:lnTo>
                      <a:pt x="0" y="0"/>
                    </a:lnTo>
                    <a:lnTo>
                      <a:pt x="20" y="0"/>
                    </a:lnTo>
                    <a:lnTo>
                      <a:pt x="20" y="26"/>
                    </a:lnTo>
                    <a:close/>
                  </a:path>
                </a:pathLst>
              </a:custGeom>
              <a:solidFill>
                <a:srgbClr val="005329"/>
              </a:solidFill>
              <a:ln w="9525">
                <a:noFill/>
                <a:round/>
                <a:headEnd/>
                <a:tailEnd/>
              </a:ln>
            </p:spPr>
            <p:txBody>
              <a:bodyPr>
                <a:prstTxWarp prst="textNoShape">
                  <a:avLst/>
                </a:prstTxWarp>
              </a:bodyPr>
              <a:lstStyle/>
              <a:p>
                <a:endParaRPr lang="en-US"/>
              </a:p>
            </p:txBody>
          </p:sp>
          <p:sp>
            <p:nvSpPr>
              <p:cNvPr id="72930" name="Freeform 1004"/>
              <p:cNvSpPr>
                <a:spLocks/>
              </p:cNvSpPr>
              <p:nvPr/>
            </p:nvSpPr>
            <p:spPr bwMode="auto">
              <a:xfrm>
                <a:off x="4421" y="2000"/>
                <a:ext cx="4" cy="6"/>
              </a:xfrm>
              <a:custGeom>
                <a:avLst/>
                <a:gdLst>
                  <a:gd name="T0" fmla="*/ 20 w 20"/>
                  <a:gd name="T1" fmla="*/ 32 h 32"/>
                  <a:gd name="T2" fmla="*/ 0 w 20"/>
                  <a:gd name="T3" fmla="*/ 32 h 32"/>
                  <a:gd name="T4" fmla="*/ 0 w 20"/>
                  <a:gd name="T5" fmla="*/ 4 h 32"/>
                  <a:gd name="T6" fmla="*/ 0 w 20"/>
                  <a:gd name="T7" fmla="*/ 0 h 32"/>
                  <a:gd name="T8" fmla="*/ 20 w 20"/>
                  <a:gd name="T9" fmla="*/ 4 h 32"/>
                  <a:gd name="T10" fmla="*/ 20 w 20"/>
                  <a:gd name="T11" fmla="*/ 32 h 32"/>
                  <a:gd name="T12" fmla="*/ 0 60000 65536"/>
                  <a:gd name="T13" fmla="*/ 0 60000 65536"/>
                  <a:gd name="T14" fmla="*/ 0 60000 65536"/>
                  <a:gd name="T15" fmla="*/ 0 60000 65536"/>
                  <a:gd name="T16" fmla="*/ 0 60000 65536"/>
                  <a:gd name="T17" fmla="*/ 0 60000 65536"/>
                  <a:gd name="T18" fmla="*/ 0 w 20"/>
                  <a:gd name="T19" fmla="*/ 0 h 32"/>
                  <a:gd name="T20" fmla="*/ 20 w 2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0" h="32">
                    <a:moveTo>
                      <a:pt x="20" y="32"/>
                    </a:moveTo>
                    <a:lnTo>
                      <a:pt x="0" y="32"/>
                    </a:lnTo>
                    <a:lnTo>
                      <a:pt x="0" y="4"/>
                    </a:lnTo>
                    <a:lnTo>
                      <a:pt x="0" y="0"/>
                    </a:lnTo>
                    <a:lnTo>
                      <a:pt x="20" y="4"/>
                    </a:lnTo>
                    <a:lnTo>
                      <a:pt x="20" y="32"/>
                    </a:lnTo>
                    <a:close/>
                  </a:path>
                </a:pathLst>
              </a:custGeom>
              <a:solidFill>
                <a:srgbClr val="005329"/>
              </a:solidFill>
              <a:ln w="9525">
                <a:noFill/>
                <a:round/>
                <a:headEnd/>
                <a:tailEnd/>
              </a:ln>
            </p:spPr>
            <p:txBody>
              <a:bodyPr>
                <a:prstTxWarp prst="textNoShape">
                  <a:avLst/>
                </a:prstTxWarp>
              </a:bodyPr>
              <a:lstStyle/>
              <a:p>
                <a:endParaRPr lang="en-US"/>
              </a:p>
            </p:txBody>
          </p:sp>
          <p:sp>
            <p:nvSpPr>
              <p:cNvPr id="72931" name="Freeform 1005"/>
              <p:cNvSpPr>
                <a:spLocks/>
              </p:cNvSpPr>
              <p:nvPr/>
            </p:nvSpPr>
            <p:spPr bwMode="auto">
              <a:xfrm>
                <a:off x="4421" y="1994"/>
                <a:ext cx="5" cy="6"/>
              </a:xfrm>
              <a:custGeom>
                <a:avLst/>
                <a:gdLst>
                  <a:gd name="T0" fmla="*/ 20 w 23"/>
                  <a:gd name="T1" fmla="*/ 32 h 32"/>
                  <a:gd name="T2" fmla="*/ 0 w 23"/>
                  <a:gd name="T3" fmla="*/ 28 h 32"/>
                  <a:gd name="T4" fmla="*/ 3 w 23"/>
                  <a:gd name="T5" fmla="*/ 0 h 32"/>
                  <a:gd name="T6" fmla="*/ 23 w 23"/>
                  <a:gd name="T7" fmla="*/ 2 h 32"/>
                  <a:gd name="T8" fmla="*/ 20 w 23"/>
                  <a:gd name="T9" fmla="*/ 32 h 32"/>
                  <a:gd name="T10" fmla="*/ 0 60000 65536"/>
                  <a:gd name="T11" fmla="*/ 0 60000 65536"/>
                  <a:gd name="T12" fmla="*/ 0 60000 65536"/>
                  <a:gd name="T13" fmla="*/ 0 60000 65536"/>
                  <a:gd name="T14" fmla="*/ 0 60000 65536"/>
                  <a:gd name="T15" fmla="*/ 0 w 23"/>
                  <a:gd name="T16" fmla="*/ 0 h 32"/>
                  <a:gd name="T17" fmla="*/ 23 w 23"/>
                  <a:gd name="T18" fmla="*/ 32 h 32"/>
                </a:gdLst>
                <a:ahLst/>
                <a:cxnLst>
                  <a:cxn ang="T10">
                    <a:pos x="T0" y="T1"/>
                  </a:cxn>
                  <a:cxn ang="T11">
                    <a:pos x="T2" y="T3"/>
                  </a:cxn>
                  <a:cxn ang="T12">
                    <a:pos x="T4" y="T5"/>
                  </a:cxn>
                  <a:cxn ang="T13">
                    <a:pos x="T6" y="T7"/>
                  </a:cxn>
                  <a:cxn ang="T14">
                    <a:pos x="T8" y="T9"/>
                  </a:cxn>
                </a:cxnLst>
                <a:rect l="T15" t="T16" r="T17" b="T18"/>
                <a:pathLst>
                  <a:path w="23" h="32">
                    <a:moveTo>
                      <a:pt x="20" y="32"/>
                    </a:moveTo>
                    <a:lnTo>
                      <a:pt x="0" y="28"/>
                    </a:lnTo>
                    <a:lnTo>
                      <a:pt x="3" y="0"/>
                    </a:lnTo>
                    <a:lnTo>
                      <a:pt x="23" y="2"/>
                    </a:lnTo>
                    <a:lnTo>
                      <a:pt x="20" y="32"/>
                    </a:lnTo>
                    <a:close/>
                  </a:path>
                </a:pathLst>
              </a:custGeom>
              <a:solidFill>
                <a:srgbClr val="005329"/>
              </a:solidFill>
              <a:ln w="9525">
                <a:noFill/>
                <a:round/>
                <a:headEnd/>
                <a:tailEnd/>
              </a:ln>
            </p:spPr>
            <p:txBody>
              <a:bodyPr>
                <a:prstTxWarp prst="textNoShape">
                  <a:avLst/>
                </a:prstTxWarp>
              </a:bodyPr>
              <a:lstStyle/>
              <a:p>
                <a:endParaRPr lang="en-US"/>
              </a:p>
            </p:txBody>
          </p:sp>
          <p:sp>
            <p:nvSpPr>
              <p:cNvPr id="72932" name="Freeform 1006"/>
              <p:cNvSpPr>
                <a:spLocks/>
              </p:cNvSpPr>
              <p:nvPr/>
            </p:nvSpPr>
            <p:spPr bwMode="auto">
              <a:xfrm>
                <a:off x="4422" y="1988"/>
                <a:ext cx="5" cy="6"/>
              </a:xfrm>
              <a:custGeom>
                <a:avLst/>
                <a:gdLst>
                  <a:gd name="T0" fmla="*/ 20 w 26"/>
                  <a:gd name="T1" fmla="*/ 34 h 34"/>
                  <a:gd name="T2" fmla="*/ 0 w 26"/>
                  <a:gd name="T3" fmla="*/ 32 h 34"/>
                  <a:gd name="T4" fmla="*/ 6 w 26"/>
                  <a:gd name="T5" fmla="*/ 2 h 34"/>
                  <a:gd name="T6" fmla="*/ 6 w 26"/>
                  <a:gd name="T7" fmla="*/ 0 h 34"/>
                  <a:gd name="T8" fmla="*/ 26 w 26"/>
                  <a:gd name="T9" fmla="*/ 6 h 34"/>
                  <a:gd name="T10" fmla="*/ 20 w 26"/>
                  <a:gd name="T11" fmla="*/ 34 h 34"/>
                  <a:gd name="T12" fmla="*/ 0 60000 65536"/>
                  <a:gd name="T13" fmla="*/ 0 60000 65536"/>
                  <a:gd name="T14" fmla="*/ 0 60000 65536"/>
                  <a:gd name="T15" fmla="*/ 0 60000 65536"/>
                  <a:gd name="T16" fmla="*/ 0 60000 65536"/>
                  <a:gd name="T17" fmla="*/ 0 60000 65536"/>
                  <a:gd name="T18" fmla="*/ 0 w 26"/>
                  <a:gd name="T19" fmla="*/ 0 h 34"/>
                  <a:gd name="T20" fmla="*/ 26 w 26"/>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6" h="34">
                    <a:moveTo>
                      <a:pt x="20" y="34"/>
                    </a:moveTo>
                    <a:lnTo>
                      <a:pt x="0" y="32"/>
                    </a:lnTo>
                    <a:lnTo>
                      <a:pt x="6" y="2"/>
                    </a:lnTo>
                    <a:lnTo>
                      <a:pt x="6" y="0"/>
                    </a:lnTo>
                    <a:lnTo>
                      <a:pt x="26" y="6"/>
                    </a:lnTo>
                    <a:lnTo>
                      <a:pt x="20" y="34"/>
                    </a:lnTo>
                    <a:close/>
                  </a:path>
                </a:pathLst>
              </a:custGeom>
              <a:solidFill>
                <a:srgbClr val="005329"/>
              </a:solidFill>
              <a:ln w="9525">
                <a:noFill/>
                <a:round/>
                <a:headEnd/>
                <a:tailEnd/>
              </a:ln>
            </p:spPr>
            <p:txBody>
              <a:bodyPr>
                <a:prstTxWarp prst="textNoShape">
                  <a:avLst/>
                </a:prstTxWarp>
              </a:bodyPr>
              <a:lstStyle/>
              <a:p>
                <a:endParaRPr lang="en-US"/>
              </a:p>
            </p:txBody>
          </p:sp>
          <p:sp>
            <p:nvSpPr>
              <p:cNvPr id="72933" name="Freeform 1007"/>
              <p:cNvSpPr>
                <a:spLocks/>
              </p:cNvSpPr>
              <p:nvPr/>
            </p:nvSpPr>
            <p:spPr bwMode="auto">
              <a:xfrm>
                <a:off x="4423" y="1982"/>
                <a:ext cx="5" cy="7"/>
              </a:xfrm>
              <a:custGeom>
                <a:avLst/>
                <a:gdLst>
                  <a:gd name="T0" fmla="*/ 20 w 28"/>
                  <a:gd name="T1" fmla="*/ 35 h 35"/>
                  <a:gd name="T2" fmla="*/ 0 w 28"/>
                  <a:gd name="T3" fmla="*/ 29 h 35"/>
                  <a:gd name="T4" fmla="*/ 9 w 28"/>
                  <a:gd name="T5" fmla="*/ 0 h 35"/>
                  <a:gd name="T6" fmla="*/ 28 w 28"/>
                  <a:gd name="T7" fmla="*/ 6 h 35"/>
                  <a:gd name="T8" fmla="*/ 20 w 28"/>
                  <a:gd name="T9" fmla="*/ 35 h 35"/>
                  <a:gd name="T10" fmla="*/ 0 60000 65536"/>
                  <a:gd name="T11" fmla="*/ 0 60000 65536"/>
                  <a:gd name="T12" fmla="*/ 0 60000 65536"/>
                  <a:gd name="T13" fmla="*/ 0 60000 65536"/>
                  <a:gd name="T14" fmla="*/ 0 60000 65536"/>
                  <a:gd name="T15" fmla="*/ 0 w 28"/>
                  <a:gd name="T16" fmla="*/ 0 h 35"/>
                  <a:gd name="T17" fmla="*/ 28 w 28"/>
                  <a:gd name="T18" fmla="*/ 35 h 35"/>
                </a:gdLst>
                <a:ahLst/>
                <a:cxnLst>
                  <a:cxn ang="T10">
                    <a:pos x="T0" y="T1"/>
                  </a:cxn>
                  <a:cxn ang="T11">
                    <a:pos x="T2" y="T3"/>
                  </a:cxn>
                  <a:cxn ang="T12">
                    <a:pos x="T4" y="T5"/>
                  </a:cxn>
                  <a:cxn ang="T13">
                    <a:pos x="T6" y="T7"/>
                  </a:cxn>
                  <a:cxn ang="T14">
                    <a:pos x="T8" y="T9"/>
                  </a:cxn>
                </a:cxnLst>
                <a:rect l="T15" t="T16" r="T17" b="T18"/>
                <a:pathLst>
                  <a:path w="28" h="35">
                    <a:moveTo>
                      <a:pt x="20" y="35"/>
                    </a:moveTo>
                    <a:lnTo>
                      <a:pt x="0" y="29"/>
                    </a:lnTo>
                    <a:lnTo>
                      <a:pt x="9" y="0"/>
                    </a:lnTo>
                    <a:lnTo>
                      <a:pt x="28" y="6"/>
                    </a:lnTo>
                    <a:lnTo>
                      <a:pt x="20" y="35"/>
                    </a:lnTo>
                    <a:close/>
                  </a:path>
                </a:pathLst>
              </a:custGeom>
              <a:solidFill>
                <a:srgbClr val="005329"/>
              </a:solidFill>
              <a:ln w="9525">
                <a:noFill/>
                <a:round/>
                <a:headEnd/>
                <a:tailEnd/>
              </a:ln>
            </p:spPr>
            <p:txBody>
              <a:bodyPr>
                <a:prstTxWarp prst="textNoShape">
                  <a:avLst/>
                </a:prstTxWarp>
              </a:bodyPr>
              <a:lstStyle/>
              <a:p>
                <a:endParaRPr lang="en-US"/>
              </a:p>
            </p:txBody>
          </p:sp>
          <p:sp>
            <p:nvSpPr>
              <p:cNvPr id="72934" name="Freeform 1008"/>
              <p:cNvSpPr>
                <a:spLocks/>
              </p:cNvSpPr>
              <p:nvPr/>
            </p:nvSpPr>
            <p:spPr bwMode="auto">
              <a:xfrm>
                <a:off x="4425" y="1975"/>
                <a:ext cx="6" cy="8"/>
              </a:xfrm>
              <a:custGeom>
                <a:avLst/>
                <a:gdLst>
                  <a:gd name="T0" fmla="*/ 19 w 32"/>
                  <a:gd name="T1" fmla="*/ 38 h 38"/>
                  <a:gd name="T2" fmla="*/ 0 w 32"/>
                  <a:gd name="T3" fmla="*/ 32 h 38"/>
                  <a:gd name="T4" fmla="*/ 11 w 32"/>
                  <a:gd name="T5" fmla="*/ 3 h 38"/>
                  <a:gd name="T6" fmla="*/ 13 w 32"/>
                  <a:gd name="T7" fmla="*/ 0 h 38"/>
                  <a:gd name="T8" fmla="*/ 32 w 32"/>
                  <a:gd name="T9" fmla="*/ 9 h 38"/>
                  <a:gd name="T10" fmla="*/ 19 w 32"/>
                  <a:gd name="T11" fmla="*/ 38 h 38"/>
                  <a:gd name="T12" fmla="*/ 0 60000 65536"/>
                  <a:gd name="T13" fmla="*/ 0 60000 65536"/>
                  <a:gd name="T14" fmla="*/ 0 60000 65536"/>
                  <a:gd name="T15" fmla="*/ 0 60000 65536"/>
                  <a:gd name="T16" fmla="*/ 0 60000 65536"/>
                  <a:gd name="T17" fmla="*/ 0 60000 65536"/>
                  <a:gd name="T18" fmla="*/ 0 w 32"/>
                  <a:gd name="T19" fmla="*/ 0 h 38"/>
                  <a:gd name="T20" fmla="*/ 32 w 32"/>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2" h="38">
                    <a:moveTo>
                      <a:pt x="19" y="38"/>
                    </a:moveTo>
                    <a:lnTo>
                      <a:pt x="0" y="32"/>
                    </a:lnTo>
                    <a:lnTo>
                      <a:pt x="11" y="3"/>
                    </a:lnTo>
                    <a:lnTo>
                      <a:pt x="13" y="0"/>
                    </a:lnTo>
                    <a:lnTo>
                      <a:pt x="32" y="9"/>
                    </a:lnTo>
                    <a:lnTo>
                      <a:pt x="19" y="38"/>
                    </a:lnTo>
                    <a:close/>
                  </a:path>
                </a:pathLst>
              </a:custGeom>
              <a:solidFill>
                <a:srgbClr val="005329"/>
              </a:solidFill>
              <a:ln w="9525">
                <a:noFill/>
                <a:round/>
                <a:headEnd/>
                <a:tailEnd/>
              </a:ln>
            </p:spPr>
            <p:txBody>
              <a:bodyPr>
                <a:prstTxWarp prst="textNoShape">
                  <a:avLst/>
                </a:prstTxWarp>
              </a:bodyPr>
              <a:lstStyle/>
              <a:p>
                <a:endParaRPr lang="en-US"/>
              </a:p>
            </p:txBody>
          </p:sp>
          <p:sp>
            <p:nvSpPr>
              <p:cNvPr id="72935" name="Freeform 1009"/>
              <p:cNvSpPr>
                <a:spLocks/>
              </p:cNvSpPr>
              <p:nvPr/>
            </p:nvSpPr>
            <p:spPr bwMode="auto">
              <a:xfrm>
                <a:off x="4427" y="1970"/>
                <a:ext cx="7" cy="7"/>
              </a:xfrm>
              <a:custGeom>
                <a:avLst/>
                <a:gdLst>
                  <a:gd name="T0" fmla="*/ 19 w 32"/>
                  <a:gd name="T1" fmla="*/ 37 h 37"/>
                  <a:gd name="T2" fmla="*/ 0 w 32"/>
                  <a:gd name="T3" fmla="*/ 28 h 37"/>
                  <a:gd name="T4" fmla="*/ 15 w 32"/>
                  <a:gd name="T5" fmla="*/ 0 h 37"/>
                  <a:gd name="T6" fmla="*/ 32 w 32"/>
                  <a:gd name="T7" fmla="*/ 9 h 37"/>
                  <a:gd name="T8" fmla="*/ 19 w 32"/>
                  <a:gd name="T9" fmla="*/ 37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19" y="37"/>
                    </a:moveTo>
                    <a:lnTo>
                      <a:pt x="0" y="28"/>
                    </a:lnTo>
                    <a:lnTo>
                      <a:pt x="15" y="0"/>
                    </a:lnTo>
                    <a:lnTo>
                      <a:pt x="32" y="9"/>
                    </a:lnTo>
                    <a:lnTo>
                      <a:pt x="19" y="37"/>
                    </a:lnTo>
                    <a:close/>
                  </a:path>
                </a:pathLst>
              </a:custGeom>
              <a:solidFill>
                <a:srgbClr val="005329"/>
              </a:solidFill>
              <a:ln w="9525">
                <a:noFill/>
                <a:round/>
                <a:headEnd/>
                <a:tailEnd/>
              </a:ln>
            </p:spPr>
            <p:txBody>
              <a:bodyPr>
                <a:prstTxWarp prst="textNoShape">
                  <a:avLst/>
                </a:prstTxWarp>
              </a:bodyPr>
              <a:lstStyle/>
              <a:p>
                <a:endParaRPr lang="en-US"/>
              </a:p>
            </p:txBody>
          </p:sp>
        </p:grpSp>
        <p:grpSp>
          <p:nvGrpSpPr>
            <p:cNvPr id="41079" name="Group 1010"/>
            <p:cNvGrpSpPr>
              <a:grpSpLocks/>
            </p:cNvGrpSpPr>
            <p:nvPr/>
          </p:nvGrpSpPr>
          <p:grpSpPr bwMode="auto">
            <a:xfrm>
              <a:off x="4430" y="1890"/>
              <a:ext cx="865" cy="598"/>
              <a:chOff x="4430" y="1890"/>
              <a:chExt cx="865" cy="598"/>
            </a:xfrm>
          </p:grpSpPr>
          <p:sp>
            <p:nvSpPr>
              <p:cNvPr id="72536" name="Freeform 1011"/>
              <p:cNvSpPr>
                <a:spLocks/>
              </p:cNvSpPr>
              <p:nvPr/>
            </p:nvSpPr>
            <p:spPr bwMode="auto">
              <a:xfrm>
                <a:off x="4430" y="1963"/>
                <a:ext cx="7" cy="9"/>
              </a:xfrm>
              <a:custGeom>
                <a:avLst/>
                <a:gdLst>
                  <a:gd name="T0" fmla="*/ 17 w 34"/>
                  <a:gd name="T1" fmla="*/ 41 h 41"/>
                  <a:gd name="T2" fmla="*/ 0 w 34"/>
                  <a:gd name="T3" fmla="*/ 32 h 41"/>
                  <a:gd name="T4" fmla="*/ 17 w 34"/>
                  <a:gd name="T5" fmla="*/ 0 h 41"/>
                  <a:gd name="T6" fmla="*/ 34 w 34"/>
                  <a:gd name="T7" fmla="*/ 11 h 41"/>
                  <a:gd name="T8" fmla="*/ 17 w 34"/>
                  <a:gd name="T9" fmla="*/ 41 h 41"/>
                  <a:gd name="T10" fmla="*/ 0 60000 65536"/>
                  <a:gd name="T11" fmla="*/ 0 60000 65536"/>
                  <a:gd name="T12" fmla="*/ 0 60000 65536"/>
                  <a:gd name="T13" fmla="*/ 0 60000 65536"/>
                  <a:gd name="T14" fmla="*/ 0 60000 65536"/>
                  <a:gd name="T15" fmla="*/ 0 w 34"/>
                  <a:gd name="T16" fmla="*/ 0 h 41"/>
                  <a:gd name="T17" fmla="*/ 34 w 34"/>
                  <a:gd name="T18" fmla="*/ 41 h 41"/>
                </a:gdLst>
                <a:ahLst/>
                <a:cxnLst>
                  <a:cxn ang="T10">
                    <a:pos x="T0" y="T1"/>
                  </a:cxn>
                  <a:cxn ang="T11">
                    <a:pos x="T2" y="T3"/>
                  </a:cxn>
                  <a:cxn ang="T12">
                    <a:pos x="T4" y="T5"/>
                  </a:cxn>
                  <a:cxn ang="T13">
                    <a:pos x="T6" y="T7"/>
                  </a:cxn>
                  <a:cxn ang="T14">
                    <a:pos x="T8" y="T9"/>
                  </a:cxn>
                </a:cxnLst>
                <a:rect l="T15" t="T16" r="T17" b="T18"/>
                <a:pathLst>
                  <a:path w="34" h="41">
                    <a:moveTo>
                      <a:pt x="17" y="41"/>
                    </a:moveTo>
                    <a:lnTo>
                      <a:pt x="0" y="32"/>
                    </a:lnTo>
                    <a:lnTo>
                      <a:pt x="17" y="0"/>
                    </a:lnTo>
                    <a:lnTo>
                      <a:pt x="34" y="11"/>
                    </a:lnTo>
                    <a:lnTo>
                      <a:pt x="17" y="41"/>
                    </a:lnTo>
                    <a:close/>
                  </a:path>
                </a:pathLst>
              </a:custGeom>
              <a:noFill/>
              <a:ln w="9525">
                <a:noFill/>
                <a:round/>
                <a:headEnd/>
                <a:tailEnd/>
              </a:ln>
            </p:spPr>
            <p:txBody>
              <a:bodyPr>
                <a:prstTxWarp prst="textNoShape">
                  <a:avLst/>
                </a:prstTxWarp>
              </a:bodyPr>
              <a:lstStyle/>
              <a:p>
                <a:endParaRPr lang="en-US"/>
              </a:p>
            </p:txBody>
          </p:sp>
          <p:sp>
            <p:nvSpPr>
              <p:cNvPr id="72537" name="Freeform 1012"/>
              <p:cNvSpPr>
                <a:spLocks/>
              </p:cNvSpPr>
              <p:nvPr/>
            </p:nvSpPr>
            <p:spPr bwMode="auto">
              <a:xfrm>
                <a:off x="4434" y="1958"/>
                <a:ext cx="7" cy="8"/>
              </a:xfrm>
              <a:custGeom>
                <a:avLst/>
                <a:gdLst>
                  <a:gd name="T0" fmla="*/ 17 w 38"/>
                  <a:gd name="T1" fmla="*/ 40 h 40"/>
                  <a:gd name="T2" fmla="*/ 0 w 38"/>
                  <a:gd name="T3" fmla="*/ 29 h 40"/>
                  <a:gd name="T4" fmla="*/ 24 w 38"/>
                  <a:gd name="T5" fmla="*/ 0 h 40"/>
                  <a:gd name="T6" fmla="*/ 38 w 38"/>
                  <a:gd name="T7" fmla="*/ 12 h 40"/>
                  <a:gd name="T8" fmla="*/ 17 w 38"/>
                  <a:gd name="T9" fmla="*/ 4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17" y="40"/>
                    </a:moveTo>
                    <a:lnTo>
                      <a:pt x="0" y="29"/>
                    </a:lnTo>
                    <a:lnTo>
                      <a:pt x="24" y="0"/>
                    </a:lnTo>
                    <a:lnTo>
                      <a:pt x="38" y="12"/>
                    </a:lnTo>
                    <a:lnTo>
                      <a:pt x="17" y="40"/>
                    </a:lnTo>
                    <a:close/>
                  </a:path>
                </a:pathLst>
              </a:custGeom>
              <a:noFill/>
              <a:ln w="9525">
                <a:noFill/>
                <a:round/>
                <a:headEnd/>
                <a:tailEnd/>
              </a:ln>
            </p:spPr>
            <p:txBody>
              <a:bodyPr>
                <a:prstTxWarp prst="textNoShape">
                  <a:avLst/>
                </a:prstTxWarp>
              </a:bodyPr>
              <a:lstStyle/>
              <a:p>
                <a:endParaRPr lang="en-US"/>
              </a:p>
            </p:txBody>
          </p:sp>
          <p:sp>
            <p:nvSpPr>
              <p:cNvPr id="72538" name="Freeform 1013"/>
              <p:cNvSpPr>
                <a:spLocks/>
              </p:cNvSpPr>
              <p:nvPr/>
            </p:nvSpPr>
            <p:spPr bwMode="auto">
              <a:xfrm>
                <a:off x="4438" y="1952"/>
                <a:ext cx="8" cy="8"/>
              </a:xfrm>
              <a:custGeom>
                <a:avLst/>
                <a:gdLst>
                  <a:gd name="T0" fmla="*/ 14 w 40"/>
                  <a:gd name="T1" fmla="*/ 41 h 41"/>
                  <a:gd name="T2" fmla="*/ 0 w 40"/>
                  <a:gd name="T3" fmla="*/ 29 h 41"/>
                  <a:gd name="T4" fmla="*/ 25 w 40"/>
                  <a:gd name="T5" fmla="*/ 0 h 41"/>
                  <a:gd name="T6" fmla="*/ 40 w 40"/>
                  <a:gd name="T7" fmla="*/ 12 h 41"/>
                  <a:gd name="T8" fmla="*/ 14 w 40"/>
                  <a:gd name="T9" fmla="*/ 41 h 41"/>
                  <a:gd name="T10" fmla="*/ 0 60000 65536"/>
                  <a:gd name="T11" fmla="*/ 0 60000 65536"/>
                  <a:gd name="T12" fmla="*/ 0 60000 65536"/>
                  <a:gd name="T13" fmla="*/ 0 60000 65536"/>
                  <a:gd name="T14" fmla="*/ 0 60000 65536"/>
                  <a:gd name="T15" fmla="*/ 0 w 40"/>
                  <a:gd name="T16" fmla="*/ 0 h 41"/>
                  <a:gd name="T17" fmla="*/ 40 w 40"/>
                  <a:gd name="T18" fmla="*/ 41 h 41"/>
                </a:gdLst>
                <a:ahLst/>
                <a:cxnLst>
                  <a:cxn ang="T10">
                    <a:pos x="T0" y="T1"/>
                  </a:cxn>
                  <a:cxn ang="T11">
                    <a:pos x="T2" y="T3"/>
                  </a:cxn>
                  <a:cxn ang="T12">
                    <a:pos x="T4" y="T5"/>
                  </a:cxn>
                  <a:cxn ang="T13">
                    <a:pos x="T6" y="T7"/>
                  </a:cxn>
                  <a:cxn ang="T14">
                    <a:pos x="T8" y="T9"/>
                  </a:cxn>
                </a:cxnLst>
                <a:rect l="T15" t="T16" r="T17" b="T18"/>
                <a:pathLst>
                  <a:path w="40" h="41">
                    <a:moveTo>
                      <a:pt x="14" y="41"/>
                    </a:moveTo>
                    <a:lnTo>
                      <a:pt x="0" y="29"/>
                    </a:lnTo>
                    <a:lnTo>
                      <a:pt x="25" y="0"/>
                    </a:lnTo>
                    <a:lnTo>
                      <a:pt x="40" y="12"/>
                    </a:lnTo>
                    <a:lnTo>
                      <a:pt x="14" y="41"/>
                    </a:lnTo>
                    <a:close/>
                  </a:path>
                </a:pathLst>
              </a:custGeom>
              <a:noFill/>
              <a:ln w="9525">
                <a:noFill/>
                <a:round/>
                <a:headEnd/>
                <a:tailEnd/>
              </a:ln>
            </p:spPr>
            <p:txBody>
              <a:bodyPr>
                <a:prstTxWarp prst="textNoShape">
                  <a:avLst/>
                </a:prstTxWarp>
              </a:bodyPr>
              <a:lstStyle/>
              <a:p>
                <a:endParaRPr lang="en-US"/>
              </a:p>
            </p:txBody>
          </p:sp>
          <p:sp>
            <p:nvSpPr>
              <p:cNvPr id="72539" name="Freeform 1014"/>
              <p:cNvSpPr>
                <a:spLocks/>
              </p:cNvSpPr>
              <p:nvPr/>
            </p:nvSpPr>
            <p:spPr bwMode="auto">
              <a:xfrm>
                <a:off x="4443" y="1946"/>
                <a:ext cx="9" cy="8"/>
              </a:xfrm>
              <a:custGeom>
                <a:avLst/>
                <a:gdLst>
                  <a:gd name="T0" fmla="*/ 15 w 44"/>
                  <a:gd name="T1" fmla="*/ 40 h 40"/>
                  <a:gd name="T2" fmla="*/ 0 w 44"/>
                  <a:gd name="T3" fmla="*/ 28 h 40"/>
                  <a:gd name="T4" fmla="*/ 29 w 44"/>
                  <a:gd name="T5" fmla="*/ 0 h 40"/>
                  <a:gd name="T6" fmla="*/ 44 w 44"/>
                  <a:gd name="T7" fmla="*/ 14 h 40"/>
                  <a:gd name="T8" fmla="*/ 15 w 44"/>
                  <a:gd name="T9" fmla="*/ 40 h 40"/>
                  <a:gd name="T10" fmla="*/ 0 60000 65536"/>
                  <a:gd name="T11" fmla="*/ 0 60000 65536"/>
                  <a:gd name="T12" fmla="*/ 0 60000 65536"/>
                  <a:gd name="T13" fmla="*/ 0 60000 65536"/>
                  <a:gd name="T14" fmla="*/ 0 60000 65536"/>
                  <a:gd name="T15" fmla="*/ 0 w 44"/>
                  <a:gd name="T16" fmla="*/ 0 h 40"/>
                  <a:gd name="T17" fmla="*/ 44 w 44"/>
                  <a:gd name="T18" fmla="*/ 40 h 40"/>
                </a:gdLst>
                <a:ahLst/>
                <a:cxnLst>
                  <a:cxn ang="T10">
                    <a:pos x="T0" y="T1"/>
                  </a:cxn>
                  <a:cxn ang="T11">
                    <a:pos x="T2" y="T3"/>
                  </a:cxn>
                  <a:cxn ang="T12">
                    <a:pos x="T4" y="T5"/>
                  </a:cxn>
                  <a:cxn ang="T13">
                    <a:pos x="T6" y="T7"/>
                  </a:cxn>
                  <a:cxn ang="T14">
                    <a:pos x="T8" y="T9"/>
                  </a:cxn>
                </a:cxnLst>
                <a:rect l="T15" t="T16" r="T17" b="T18"/>
                <a:pathLst>
                  <a:path w="44" h="40">
                    <a:moveTo>
                      <a:pt x="15" y="40"/>
                    </a:moveTo>
                    <a:lnTo>
                      <a:pt x="0" y="28"/>
                    </a:lnTo>
                    <a:lnTo>
                      <a:pt x="29" y="0"/>
                    </a:lnTo>
                    <a:lnTo>
                      <a:pt x="44" y="14"/>
                    </a:lnTo>
                    <a:lnTo>
                      <a:pt x="15" y="40"/>
                    </a:lnTo>
                    <a:close/>
                  </a:path>
                </a:pathLst>
              </a:custGeom>
              <a:noFill/>
              <a:ln w="9525">
                <a:noFill/>
                <a:round/>
                <a:headEnd/>
                <a:tailEnd/>
              </a:ln>
            </p:spPr>
            <p:txBody>
              <a:bodyPr>
                <a:prstTxWarp prst="textNoShape">
                  <a:avLst/>
                </a:prstTxWarp>
              </a:bodyPr>
              <a:lstStyle/>
              <a:p>
                <a:endParaRPr lang="en-US"/>
              </a:p>
            </p:txBody>
          </p:sp>
          <p:sp>
            <p:nvSpPr>
              <p:cNvPr id="72540" name="Freeform 1015"/>
              <p:cNvSpPr>
                <a:spLocks/>
              </p:cNvSpPr>
              <p:nvPr/>
            </p:nvSpPr>
            <p:spPr bwMode="auto">
              <a:xfrm>
                <a:off x="4449" y="1940"/>
                <a:ext cx="9" cy="9"/>
              </a:xfrm>
              <a:custGeom>
                <a:avLst/>
                <a:gdLst>
                  <a:gd name="T0" fmla="*/ 15 w 46"/>
                  <a:gd name="T1" fmla="*/ 43 h 43"/>
                  <a:gd name="T2" fmla="*/ 0 w 46"/>
                  <a:gd name="T3" fmla="*/ 29 h 43"/>
                  <a:gd name="T4" fmla="*/ 34 w 46"/>
                  <a:gd name="T5" fmla="*/ 0 h 43"/>
                  <a:gd name="T6" fmla="*/ 46 w 46"/>
                  <a:gd name="T7" fmla="*/ 14 h 43"/>
                  <a:gd name="T8" fmla="*/ 15 w 46"/>
                  <a:gd name="T9" fmla="*/ 43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15" y="43"/>
                    </a:moveTo>
                    <a:lnTo>
                      <a:pt x="0" y="29"/>
                    </a:lnTo>
                    <a:lnTo>
                      <a:pt x="34" y="0"/>
                    </a:lnTo>
                    <a:lnTo>
                      <a:pt x="46" y="14"/>
                    </a:lnTo>
                    <a:lnTo>
                      <a:pt x="15" y="43"/>
                    </a:lnTo>
                    <a:close/>
                  </a:path>
                </a:pathLst>
              </a:custGeom>
              <a:noFill/>
              <a:ln w="9525">
                <a:noFill/>
                <a:round/>
                <a:headEnd/>
                <a:tailEnd/>
              </a:ln>
            </p:spPr>
            <p:txBody>
              <a:bodyPr>
                <a:prstTxWarp prst="textNoShape">
                  <a:avLst/>
                </a:prstTxWarp>
              </a:bodyPr>
              <a:lstStyle/>
              <a:p>
                <a:endParaRPr lang="en-US"/>
              </a:p>
            </p:txBody>
          </p:sp>
          <p:sp>
            <p:nvSpPr>
              <p:cNvPr id="72541" name="Freeform 1016"/>
              <p:cNvSpPr>
                <a:spLocks/>
              </p:cNvSpPr>
              <p:nvPr/>
            </p:nvSpPr>
            <p:spPr bwMode="auto">
              <a:xfrm>
                <a:off x="4456" y="1935"/>
                <a:ext cx="10" cy="8"/>
              </a:xfrm>
              <a:custGeom>
                <a:avLst/>
                <a:gdLst>
                  <a:gd name="T0" fmla="*/ 12 w 50"/>
                  <a:gd name="T1" fmla="*/ 43 h 43"/>
                  <a:gd name="T2" fmla="*/ 0 w 50"/>
                  <a:gd name="T3" fmla="*/ 29 h 43"/>
                  <a:gd name="T4" fmla="*/ 38 w 50"/>
                  <a:gd name="T5" fmla="*/ 0 h 43"/>
                  <a:gd name="T6" fmla="*/ 50 w 50"/>
                  <a:gd name="T7" fmla="*/ 17 h 43"/>
                  <a:gd name="T8" fmla="*/ 12 w 50"/>
                  <a:gd name="T9" fmla="*/ 43 h 43"/>
                  <a:gd name="T10" fmla="*/ 0 60000 65536"/>
                  <a:gd name="T11" fmla="*/ 0 60000 65536"/>
                  <a:gd name="T12" fmla="*/ 0 60000 65536"/>
                  <a:gd name="T13" fmla="*/ 0 60000 65536"/>
                  <a:gd name="T14" fmla="*/ 0 60000 65536"/>
                  <a:gd name="T15" fmla="*/ 0 w 50"/>
                  <a:gd name="T16" fmla="*/ 0 h 43"/>
                  <a:gd name="T17" fmla="*/ 50 w 50"/>
                  <a:gd name="T18" fmla="*/ 43 h 43"/>
                </a:gdLst>
                <a:ahLst/>
                <a:cxnLst>
                  <a:cxn ang="T10">
                    <a:pos x="T0" y="T1"/>
                  </a:cxn>
                  <a:cxn ang="T11">
                    <a:pos x="T2" y="T3"/>
                  </a:cxn>
                  <a:cxn ang="T12">
                    <a:pos x="T4" y="T5"/>
                  </a:cxn>
                  <a:cxn ang="T13">
                    <a:pos x="T6" y="T7"/>
                  </a:cxn>
                  <a:cxn ang="T14">
                    <a:pos x="T8" y="T9"/>
                  </a:cxn>
                </a:cxnLst>
                <a:rect l="T15" t="T16" r="T17" b="T18"/>
                <a:pathLst>
                  <a:path w="50" h="43">
                    <a:moveTo>
                      <a:pt x="12" y="43"/>
                    </a:moveTo>
                    <a:lnTo>
                      <a:pt x="0" y="29"/>
                    </a:lnTo>
                    <a:lnTo>
                      <a:pt x="38" y="0"/>
                    </a:lnTo>
                    <a:lnTo>
                      <a:pt x="50" y="17"/>
                    </a:lnTo>
                    <a:lnTo>
                      <a:pt x="12" y="43"/>
                    </a:lnTo>
                    <a:close/>
                  </a:path>
                </a:pathLst>
              </a:custGeom>
              <a:noFill/>
              <a:ln w="9525">
                <a:noFill/>
                <a:round/>
                <a:headEnd/>
                <a:tailEnd/>
              </a:ln>
            </p:spPr>
            <p:txBody>
              <a:bodyPr>
                <a:prstTxWarp prst="textNoShape">
                  <a:avLst/>
                </a:prstTxWarp>
              </a:bodyPr>
              <a:lstStyle/>
              <a:p>
                <a:endParaRPr lang="en-US"/>
              </a:p>
            </p:txBody>
          </p:sp>
          <p:sp>
            <p:nvSpPr>
              <p:cNvPr id="72542" name="Freeform 1017"/>
              <p:cNvSpPr>
                <a:spLocks/>
              </p:cNvSpPr>
              <p:nvPr/>
            </p:nvSpPr>
            <p:spPr bwMode="auto">
              <a:xfrm>
                <a:off x="4464" y="1929"/>
                <a:ext cx="11" cy="9"/>
              </a:xfrm>
              <a:custGeom>
                <a:avLst/>
                <a:gdLst>
                  <a:gd name="T0" fmla="*/ 12 w 55"/>
                  <a:gd name="T1" fmla="*/ 43 h 43"/>
                  <a:gd name="T2" fmla="*/ 0 w 55"/>
                  <a:gd name="T3" fmla="*/ 26 h 43"/>
                  <a:gd name="T4" fmla="*/ 43 w 55"/>
                  <a:gd name="T5" fmla="*/ 0 h 43"/>
                  <a:gd name="T6" fmla="*/ 55 w 55"/>
                  <a:gd name="T7" fmla="*/ 18 h 43"/>
                  <a:gd name="T8" fmla="*/ 12 w 55"/>
                  <a:gd name="T9" fmla="*/ 43 h 43"/>
                  <a:gd name="T10" fmla="*/ 0 60000 65536"/>
                  <a:gd name="T11" fmla="*/ 0 60000 65536"/>
                  <a:gd name="T12" fmla="*/ 0 60000 65536"/>
                  <a:gd name="T13" fmla="*/ 0 60000 65536"/>
                  <a:gd name="T14" fmla="*/ 0 60000 65536"/>
                  <a:gd name="T15" fmla="*/ 0 w 55"/>
                  <a:gd name="T16" fmla="*/ 0 h 43"/>
                  <a:gd name="T17" fmla="*/ 55 w 55"/>
                  <a:gd name="T18" fmla="*/ 43 h 43"/>
                </a:gdLst>
                <a:ahLst/>
                <a:cxnLst>
                  <a:cxn ang="T10">
                    <a:pos x="T0" y="T1"/>
                  </a:cxn>
                  <a:cxn ang="T11">
                    <a:pos x="T2" y="T3"/>
                  </a:cxn>
                  <a:cxn ang="T12">
                    <a:pos x="T4" y="T5"/>
                  </a:cxn>
                  <a:cxn ang="T13">
                    <a:pos x="T6" y="T7"/>
                  </a:cxn>
                  <a:cxn ang="T14">
                    <a:pos x="T8" y="T9"/>
                  </a:cxn>
                </a:cxnLst>
                <a:rect l="T15" t="T16" r="T17" b="T18"/>
                <a:pathLst>
                  <a:path w="55" h="43">
                    <a:moveTo>
                      <a:pt x="12" y="43"/>
                    </a:moveTo>
                    <a:lnTo>
                      <a:pt x="0" y="26"/>
                    </a:lnTo>
                    <a:lnTo>
                      <a:pt x="43" y="0"/>
                    </a:lnTo>
                    <a:lnTo>
                      <a:pt x="55" y="18"/>
                    </a:lnTo>
                    <a:lnTo>
                      <a:pt x="12" y="43"/>
                    </a:lnTo>
                    <a:close/>
                  </a:path>
                </a:pathLst>
              </a:custGeom>
              <a:noFill/>
              <a:ln w="9525">
                <a:noFill/>
                <a:round/>
                <a:headEnd/>
                <a:tailEnd/>
              </a:ln>
            </p:spPr>
            <p:txBody>
              <a:bodyPr>
                <a:prstTxWarp prst="textNoShape">
                  <a:avLst/>
                </a:prstTxWarp>
              </a:bodyPr>
              <a:lstStyle/>
              <a:p>
                <a:endParaRPr lang="en-US"/>
              </a:p>
            </p:txBody>
          </p:sp>
          <p:sp>
            <p:nvSpPr>
              <p:cNvPr id="72543" name="Freeform 1018"/>
              <p:cNvSpPr>
                <a:spLocks/>
              </p:cNvSpPr>
              <p:nvPr/>
            </p:nvSpPr>
            <p:spPr bwMode="auto">
              <a:xfrm>
                <a:off x="4472" y="1924"/>
                <a:ext cx="11" cy="9"/>
              </a:xfrm>
              <a:custGeom>
                <a:avLst/>
                <a:gdLst>
                  <a:gd name="T0" fmla="*/ 12 w 56"/>
                  <a:gd name="T1" fmla="*/ 44 h 44"/>
                  <a:gd name="T2" fmla="*/ 0 w 56"/>
                  <a:gd name="T3" fmla="*/ 26 h 44"/>
                  <a:gd name="T4" fmla="*/ 46 w 56"/>
                  <a:gd name="T5" fmla="*/ 0 h 44"/>
                  <a:gd name="T6" fmla="*/ 56 w 56"/>
                  <a:gd name="T7" fmla="*/ 18 h 44"/>
                  <a:gd name="T8" fmla="*/ 12 w 56"/>
                  <a:gd name="T9" fmla="*/ 44 h 44"/>
                  <a:gd name="T10" fmla="*/ 0 60000 65536"/>
                  <a:gd name="T11" fmla="*/ 0 60000 65536"/>
                  <a:gd name="T12" fmla="*/ 0 60000 65536"/>
                  <a:gd name="T13" fmla="*/ 0 60000 65536"/>
                  <a:gd name="T14" fmla="*/ 0 60000 65536"/>
                  <a:gd name="T15" fmla="*/ 0 w 56"/>
                  <a:gd name="T16" fmla="*/ 0 h 44"/>
                  <a:gd name="T17" fmla="*/ 56 w 56"/>
                  <a:gd name="T18" fmla="*/ 44 h 44"/>
                </a:gdLst>
                <a:ahLst/>
                <a:cxnLst>
                  <a:cxn ang="T10">
                    <a:pos x="T0" y="T1"/>
                  </a:cxn>
                  <a:cxn ang="T11">
                    <a:pos x="T2" y="T3"/>
                  </a:cxn>
                  <a:cxn ang="T12">
                    <a:pos x="T4" y="T5"/>
                  </a:cxn>
                  <a:cxn ang="T13">
                    <a:pos x="T6" y="T7"/>
                  </a:cxn>
                  <a:cxn ang="T14">
                    <a:pos x="T8" y="T9"/>
                  </a:cxn>
                </a:cxnLst>
                <a:rect l="T15" t="T16" r="T17" b="T18"/>
                <a:pathLst>
                  <a:path w="56" h="44">
                    <a:moveTo>
                      <a:pt x="12" y="44"/>
                    </a:moveTo>
                    <a:lnTo>
                      <a:pt x="0" y="26"/>
                    </a:lnTo>
                    <a:lnTo>
                      <a:pt x="46" y="0"/>
                    </a:lnTo>
                    <a:lnTo>
                      <a:pt x="56" y="18"/>
                    </a:lnTo>
                    <a:lnTo>
                      <a:pt x="12" y="44"/>
                    </a:lnTo>
                    <a:close/>
                  </a:path>
                </a:pathLst>
              </a:custGeom>
              <a:noFill/>
              <a:ln w="9525">
                <a:noFill/>
                <a:round/>
                <a:headEnd/>
                <a:tailEnd/>
              </a:ln>
            </p:spPr>
            <p:txBody>
              <a:bodyPr>
                <a:prstTxWarp prst="textNoShape">
                  <a:avLst/>
                </a:prstTxWarp>
              </a:bodyPr>
              <a:lstStyle/>
              <a:p>
                <a:endParaRPr lang="en-US"/>
              </a:p>
            </p:txBody>
          </p:sp>
          <p:sp>
            <p:nvSpPr>
              <p:cNvPr id="72544" name="Freeform 1019"/>
              <p:cNvSpPr>
                <a:spLocks/>
              </p:cNvSpPr>
              <p:nvPr/>
            </p:nvSpPr>
            <p:spPr bwMode="auto">
              <a:xfrm>
                <a:off x="4481" y="1920"/>
                <a:ext cx="11" cy="8"/>
              </a:xfrm>
              <a:custGeom>
                <a:avLst/>
                <a:gdLst>
                  <a:gd name="T0" fmla="*/ 10 w 55"/>
                  <a:gd name="T1" fmla="*/ 41 h 41"/>
                  <a:gd name="T2" fmla="*/ 0 w 55"/>
                  <a:gd name="T3" fmla="*/ 23 h 41"/>
                  <a:gd name="T4" fmla="*/ 47 w 55"/>
                  <a:gd name="T5" fmla="*/ 0 h 41"/>
                  <a:gd name="T6" fmla="*/ 55 w 55"/>
                  <a:gd name="T7" fmla="*/ 17 h 41"/>
                  <a:gd name="T8" fmla="*/ 10 w 55"/>
                  <a:gd name="T9" fmla="*/ 41 h 41"/>
                  <a:gd name="T10" fmla="*/ 0 60000 65536"/>
                  <a:gd name="T11" fmla="*/ 0 60000 65536"/>
                  <a:gd name="T12" fmla="*/ 0 60000 65536"/>
                  <a:gd name="T13" fmla="*/ 0 60000 65536"/>
                  <a:gd name="T14" fmla="*/ 0 60000 65536"/>
                  <a:gd name="T15" fmla="*/ 0 w 55"/>
                  <a:gd name="T16" fmla="*/ 0 h 41"/>
                  <a:gd name="T17" fmla="*/ 55 w 55"/>
                  <a:gd name="T18" fmla="*/ 41 h 41"/>
                </a:gdLst>
                <a:ahLst/>
                <a:cxnLst>
                  <a:cxn ang="T10">
                    <a:pos x="T0" y="T1"/>
                  </a:cxn>
                  <a:cxn ang="T11">
                    <a:pos x="T2" y="T3"/>
                  </a:cxn>
                  <a:cxn ang="T12">
                    <a:pos x="T4" y="T5"/>
                  </a:cxn>
                  <a:cxn ang="T13">
                    <a:pos x="T6" y="T7"/>
                  </a:cxn>
                  <a:cxn ang="T14">
                    <a:pos x="T8" y="T9"/>
                  </a:cxn>
                </a:cxnLst>
                <a:rect l="T15" t="T16" r="T17" b="T18"/>
                <a:pathLst>
                  <a:path w="55" h="41">
                    <a:moveTo>
                      <a:pt x="10" y="41"/>
                    </a:moveTo>
                    <a:lnTo>
                      <a:pt x="0" y="23"/>
                    </a:lnTo>
                    <a:lnTo>
                      <a:pt x="47" y="0"/>
                    </a:lnTo>
                    <a:lnTo>
                      <a:pt x="55" y="17"/>
                    </a:lnTo>
                    <a:lnTo>
                      <a:pt x="10" y="41"/>
                    </a:lnTo>
                    <a:close/>
                  </a:path>
                </a:pathLst>
              </a:custGeom>
              <a:noFill/>
              <a:ln w="9525">
                <a:noFill/>
                <a:round/>
                <a:headEnd/>
                <a:tailEnd/>
              </a:ln>
            </p:spPr>
            <p:txBody>
              <a:bodyPr>
                <a:prstTxWarp prst="textNoShape">
                  <a:avLst/>
                </a:prstTxWarp>
              </a:bodyPr>
              <a:lstStyle/>
              <a:p>
                <a:endParaRPr lang="en-US"/>
              </a:p>
            </p:txBody>
          </p:sp>
          <p:sp>
            <p:nvSpPr>
              <p:cNvPr id="72545" name="Freeform 1020"/>
              <p:cNvSpPr>
                <a:spLocks/>
              </p:cNvSpPr>
              <p:nvPr/>
            </p:nvSpPr>
            <p:spPr bwMode="auto">
              <a:xfrm>
                <a:off x="4491" y="1916"/>
                <a:ext cx="10" cy="7"/>
              </a:xfrm>
              <a:custGeom>
                <a:avLst/>
                <a:gdLst>
                  <a:gd name="T0" fmla="*/ 8 w 52"/>
                  <a:gd name="T1" fmla="*/ 37 h 37"/>
                  <a:gd name="T2" fmla="*/ 0 w 52"/>
                  <a:gd name="T3" fmla="*/ 20 h 37"/>
                  <a:gd name="T4" fmla="*/ 45 w 52"/>
                  <a:gd name="T5" fmla="*/ 0 h 37"/>
                  <a:gd name="T6" fmla="*/ 52 w 52"/>
                  <a:gd name="T7" fmla="*/ 18 h 37"/>
                  <a:gd name="T8" fmla="*/ 8 w 52"/>
                  <a:gd name="T9" fmla="*/ 37 h 37"/>
                  <a:gd name="T10" fmla="*/ 0 60000 65536"/>
                  <a:gd name="T11" fmla="*/ 0 60000 65536"/>
                  <a:gd name="T12" fmla="*/ 0 60000 65536"/>
                  <a:gd name="T13" fmla="*/ 0 60000 65536"/>
                  <a:gd name="T14" fmla="*/ 0 60000 65536"/>
                  <a:gd name="T15" fmla="*/ 0 w 52"/>
                  <a:gd name="T16" fmla="*/ 0 h 37"/>
                  <a:gd name="T17" fmla="*/ 52 w 52"/>
                  <a:gd name="T18" fmla="*/ 37 h 37"/>
                </a:gdLst>
                <a:ahLst/>
                <a:cxnLst>
                  <a:cxn ang="T10">
                    <a:pos x="T0" y="T1"/>
                  </a:cxn>
                  <a:cxn ang="T11">
                    <a:pos x="T2" y="T3"/>
                  </a:cxn>
                  <a:cxn ang="T12">
                    <a:pos x="T4" y="T5"/>
                  </a:cxn>
                  <a:cxn ang="T13">
                    <a:pos x="T6" y="T7"/>
                  </a:cxn>
                  <a:cxn ang="T14">
                    <a:pos x="T8" y="T9"/>
                  </a:cxn>
                </a:cxnLst>
                <a:rect l="T15" t="T16" r="T17" b="T18"/>
                <a:pathLst>
                  <a:path w="52" h="37">
                    <a:moveTo>
                      <a:pt x="8" y="37"/>
                    </a:moveTo>
                    <a:lnTo>
                      <a:pt x="0" y="20"/>
                    </a:lnTo>
                    <a:lnTo>
                      <a:pt x="45" y="0"/>
                    </a:lnTo>
                    <a:lnTo>
                      <a:pt x="52" y="18"/>
                    </a:lnTo>
                    <a:lnTo>
                      <a:pt x="8" y="37"/>
                    </a:lnTo>
                    <a:close/>
                  </a:path>
                </a:pathLst>
              </a:custGeom>
              <a:noFill/>
              <a:ln w="9525">
                <a:noFill/>
                <a:round/>
                <a:headEnd/>
                <a:tailEnd/>
              </a:ln>
            </p:spPr>
            <p:txBody>
              <a:bodyPr>
                <a:prstTxWarp prst="textNoShape">
                  <a:avLst/>
                </a:prstTxWarp>
              </a:bodyPr>
              <a:lstStyle/>
              <a:p>
                <a:endParaRPr lang="en-US"/>
              </a:p>
            </p:txBody>
          </p:sp>
          <p:sp>
            <p:nvSpPr>
              <p:cNvPr id="72546" name="Freeform 1021"/>
              <p:cNvSpPr>
                <a:spLocks/>
              </p:cNvSpPr>
              <p:nvPr/>
            </p:nvSpPr>
            <p:spPr bwMode="auto">
              <a:xfrm>
                <a:off x="4500" y="1912"/>
                <a:ext cx="10" cy="7"/>
              </a:xfrm>
              <a:custGeom>
                <a:avLst/>
                <a:gdLst>
                  <a:gd name="T0" fmla="*/ 7 w 52"/>
                  <a:gd name="T1" fmla="*/ 38 h 38"/>
                  <a:gd name="T2" fmla="*/ 0 w 52"/>
                  <a:gd name="T3" fmla="*/ 20 h 38"/>
                  <a:gd name="T4" fmla="*/ 45 w 52"/>
                  <a:gd name="T5" fmla="*/ 0 h 38"/>
                  <a:gd name="T6" fmla="*/ 52 w 52"/>
                  <a:gd name="T7" fmla="*/ 20 h 38"/>
                  <a:gd name="T8" fmla="*/ 7 w 52"/>
                  <a:gd name="T9" fmla="*/ 38 h 38"/>
                  <a:gd name="T10" fmla="*/ 0 60000 65536"/>
                  <a:gd name="T11" fmla="*/ 0 60000 65536"/>
                  <a:gd name="T12" fmla="*/ 0 60000 65536"/>
                  <a:gd name="T13" fmla="*/ 0 60000 65536"/>
                  <a:gd name="T14" fmla="*/ 0 60000 65536"/>
                  <a:gd name="T15" fmla="*/ 0 w 52"/>
                  <a:gd name="T16" fmla="*/ 0 h 38"/>
                  <a:gd name="T17" fmla="*/ 52 w 52"/>
                  <a:gd name="T18" fmla="*/ 38 h 38"/>
                </a:gdLst>
                <a:ahLst/>
                <a:cxnLst>
                  <a:cxn ang="T10">
                    <a:pos x="T0" y="T1"/>
                  </a:cxn>
                  <a:cxn ang="T11">
                    <a:pos x="T2" y="T3"/>
                  </a:cxn>
                  <a:cxn ang="T12">
                    <a:pos x="T4" y="T5"/>
                  </a:cxn>
                  <a:cxn ang="T13">
                    <a:pos x="T6" y="T7"/>
                  </a:cxn>
                  <a:cxn ang="T14">
                    <a:pos x="T8" y="T9"/>
                  </a:cxn>
                </a:cxnLst>
                <a:rect l="T15" t="T16" r="T17" b="T18"/>
                <a:pathLst>
                  <a:path w="52" h="38">
                    <a:moveTo>
                      <a:pt x="7" y="38"/>
                    </a:moveTo>
                    <a:lnTo>
                      <a:pt x="0" y="20"/>
                    </a:lnTo>
                    <a:lnTo>
                      <a:pt x="45" y="0"/>
                    </a:lnTo>
                    <a:lnTo>
                      <a:pt x="52" y="20"/>
                    </a:lnTo>
                    <a:lnTo>
                      <a:pt x="7" y="38"/>
                    </a:lnTo>
                    <a:close/>
                  </a:path>
                </a:pathLst>
              </a:custGeom>
              <a:noFill/>
              <a:ln w="9525">
                <a:noFill/>
                <a:round/>
                <a:headEnd/>
                <a:tailEnd/>
              </a:ln>
            </p:spPr>
            <p:txBody>
              <a:bodyPr>
                <a:prstTxWarp prst="textNoShape">
                  <a:avLst/>
                </a:prstTxWarp>
              </a:bodyPr>
              <a:lstStyle/>
              <a:p>
                <a:endParaRPr lang="en-US"/>
              </a:p>
            </p:txBody>
          </p:sp>
          <p:sp>
            <p:nvSpPr>
              <p:cNvPr id="72547" name="Freeform 1022"/>
              <p:cNvSpPr>
                <a:spLocks/>
              </p:cNvSpPr>
              <p:nvPr/>
            </p:nvSpPr>
            <p:spPr bwMode="auto">
              <a:xfrm>
                <a:off x="4509" y="1908"/>
                <a:ext cx="10" cy="8"/>
              </a:xfrm>
              <a:custGeom>
                <a:avLst/>
                <a:gdLst>
                  <a:gd name="T0" fmla="*/ 7 w 51"/>
                  <a:gd name="T1" fmla="*/ 38 h 38"/>
                  <a:gd name="T2" fmla="*/ 0 w 51"/>
                  <a:gd name="T3" fmla="*/ 18 h 38"/>
                  <a:gd name="T4" fmla="*/ 45 w 51"/>
                  <a:gd name="T5" fmla="*/ 0 h 38"/>
                  <a:gd name="T6" fmla="*/ 51 w 51"/>
                  <a:gd name="T7" fmla="*/ 21 h 38"/>
                  <a:gd name="T8" fmla="*/ 7 w 51"/>
                  <a:gd name="T9" fmla="*/ 38 h 38"/>
                  <a:gd name="T10" fmla="*/ 0 60000 65536"/>
                  <a:gd name="T11" fmla="*/ 0 60000 65536"/>
                  <a:gd name="T12" fmla="*/ 0 60000 65536"/>
                  <a:gd name="T13" fmla="*/ 0 60000 65536"/>
                  <a:gd name="T14" fmla="*/ 0 60000 65536"/>
                  <a:gd name="T15" fmla="*/ 0 w 51"/>
                  <a:gd name="T16" fmla="*/ 0 h 38"/>
                  <a:gd name="T17" fmla="*/ 51 w 51"/>
                  <a:gd name="T18" fmla="*/ 38 h 38"/>
                </a:gdLst>
                <a:ahLst/>
                <a:cxnLst>
                  <a:cxn ang="T10">
                    <a:pos x="T0" y="T1"/>
                  </a:cxn>
                  <a:cxn ang="T11">
                    <a:pos x="T2" y="T3"/>
                  </a:cxn>
                  <a:cxn ang="T12">
                    <a:pos x="T4" y="T5"/>
                  </a:cxn>
                  <a:cxn ang="T13">
                    <a:pos x="T6" y="T7"/>
                  </a:cxn>
                  <a:cxn ang="T14">
                    <a:pos x="T8" y="T9"/>
                  </a:cxn>
                </a:cxnLst>
                <a:rect l="T15" t="T16" r="T17" b="T18"/>
                <a:pathLst>
                  <a:path w="51" h="38">
                    <a:moveTo>
                      <a:pt x="7" y="38"/>
                    </a:moveTo>
                    <a:lnTo>
                      <a:pt x="0" y="18"/>
                    </a:lnTo>
                    <a:lnTo>
                      <a:pt x="45" y="0"/>
                    </a:lnTo>
                    <a:lnTo>
                      <a:pt x="51" y="21"/>
                    </a:lnTo>
                    <a:lnTo>
                      <a:pt x="7" y="38"/>
                    </a:lnTo>
                    <a:close/>
                  </a:path>
                </a:pathLst>
              </a:custGeom>
              <a:noFill/>
              <a:ln w="9525">
                <a:noFill/>
                <a:round/>
                <a:headEnd/>
                <a:tailEnd/>
              </a:ln>
            </p:spPr>
            <p:txBody>
              <a:bodyPr>
                <a:prstTxWarp prst="textNoShape">
                  <a:avLst/>
                </a:prstTxWarp>
              </a:bodyPr>
              <a:lstStyle/>
              <a:p>
                <a:endParaRPr lang="en-US"/>
              </a:p>
            </p:txBody>
          </p:sp>
          <p:sp>
            <p:nvSpPr>
              <p:cNvPr id="72548" name="Freeform 1023"/>
              <p:cNvSpPr>
                <a:spLocks/>
              </p:cNvSpPr>
              <p:nvPr/>
            </p:nvSpPr>
            <p:spPr bwMode="auto">
              <a:xfrm>
                <a:off x="4518" y="1905"/>
                <a:ext cx="10" cy="7"/>
              </a:xfrm>
              <a:custGeom>
                <a:avLst/>
                <a:gdLst>
                  <a:gd name="T0" fmla="*/ 6 w 52"/>
                  <a:gd name="T1" fmla="*/ 34 h 34"/>
                  <a:gd name="T2" fmla="*/ 0 w 52"/>
                  <a:gd name="T3" fmla="*/ 13 h 34"/>
                  <a:gd name="T4" fmla="*/ 43 w 52"/>
                  <a:gd name="T5" fmla="*/ 0 h 34"/>
                  <a:gd name="T6" fmla="*/ 46 w 52"/>
                  <a:gd name="T7" fmla="*/ 0 h 34"/>
                  <a:gd name="T8" fmla="*/ 52 w 52"/>
                  <a:gd name="T9" fmla="*/ 19 h 34"/>
                  <a:gd name="T10" fmla="*/ 6 w 52"/>
                  <a:gd name="T11" fmla="*/ 34 h 34"/>
                  <a:gd name="T12" fmla="*/ 0 60000 65536"/>
                  <a:gd name="T13" fmla="*/ 0 60000 65536"/>
                  <a:gd name="T14" fmla="*/ 0 60000 65536"/>
                  <a:gd name="T15" fmla="*/ 0 60000 65536"/>
                  <a:gd name="T16" fmla="*/ 0 60000 65536"/>
                  <a:gd name="T17" fmla="*/ 0 60000 65536"/>
                  <a:gd name="T18" fmla="*/ 0 w 52"/>
                  <a:gd name="T19" fmla="*/ 0 h 34"/>
                  <a:gd name="T20" fmla="*/ 52 w 52"/>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52" h="34">
                    <a:moveTo>
                      <a:pt x="6" y="34"/>
                    </a:moveTo>
                    <a:lnTo>
                      <a:pt x="0" y="13"/>
                    </a:lnTo>
                    <a:lnTo>
                      <a:pt x="43" y="0"/>
                    </a:lnTo>
                    <a:lnTo>
                      <a:pt x="46" y="0"/>
                    </a:lnTo>
                    <a:lnTo>
                      <a:pt x="52" y="19"/>
                    </a:lnTo>
                    <a:lnTo>
                      <a:pt x="6" y="34"/>
                    </a:lnTo>
                    <a:close/>
                  </a:path>
                </a:pathLst>
              </a:custGeom>
              <a:noFill/>
              <a:ln w="9525">
                <a:noFill/>
                <a:round/>
                <a:headEnd/>
                <a:tailEnd/>
              </a:ln>
            </p:spPr>
            <p:txBody>
              <a:bodyPr>
                <a:prstTxWarp prst="textNoShape">
                  <a:avLst/>
                </a:prstTxWarp>
              </a:bodyPr>
              <a:lstStyle/>
              <a:p>
                <a:endParaRPr lang="en-US"/>
              </a:p>
            </p:txBody>
          </p:sp>
          <p:sp>
            <p:nvSpPr>
              <p:cNvPr id="72549" name="Freeform 1024"/>
              <p:cNvSpPr>
                <a:spLocks/>
              </p:cNvSpPr>
              <p:nvPr/>
            </p:nvSpPr>
            <p:spPr bwMode="auto">
              <a:xfrm>
                <a:off x="4527" y="1900"/>
                <a:ext cx="18" cy="9"/>
              </a:xfrm>
              <a:custGeom>
                <a:avLst/>
                <a:gdLst>
                  <a:gd name="T0" fmla="*/ 6 w 92"/>
                  <a:gd name="T1" fmla="*/ 46 h 46"/>
                  <a:gd name="T2" fmla="*/ 0 w 92"/>
                  <a:gd name="T3" fmla="*/ 27 h 46"/>
                  <a:gd name="T4" fmla="*/ 87 w 92"/>
                  <a:gd name="T5" fmla="*/ 0 h 46"/>
                  <a:gd name="T6" fmla="*/ 92 w 92"/>
                  <a:gd name="T7" fmla="*/ 21 h 46"/>
                  <a:gd name="T8" fmla="*/ 6 w 92"/>
                  <a:gd name="T9" fmla="*/ 46 h 46"/>
                  <a:gd name="T10" fmla="*/ 0 60000 65536"/>
                  <a:gd name="T11" fmla="*/ 0 60000 65536"/>
                  <a:gd name="T12" fmla="*/ 0 60000 65536"/>
                  <a:gd name="T13" fmla="*/ 0 60000 65536"/>
                  <a:gd name="T14" fmla="*/ 0 60000 65536"/>
                  <a:gd name="T15" fmla="*/ 0 w 92"/>
                  <a:gd name="T16" fmla="*/ 0 h 46"/>
                  <a:gd name="T17" fmla="*/ 92 w 92"/>
                  <a:gd name="T18" fmla="*/ 46 h 46"/>
                </a:gdLst>
                <a:ahLst/>
                <a:cxnLst>
                  <a:cxn ang="T10">
                    <a:pos x="T0" y="T1"/>
                  </a:cxn>
                  <a:cxn ang="T11">
                    <a:pos x="T2" y="T3"/>
                  </a:cxn>
                  <a:cxn ang="T12">
                    <a:pos x="T4" y="T5"/>
                  </a:cxn>
                  <a:cxn ang="T13">
                    <a:pos x="T6" y="T7"/>
                  </a:cxn>
                  <a:cxn ang="T14">
                    <a:pos x="T8" y="T9"/>
                  </a:cxn>
                </a:cxnLst>
                <a:rect l="T15" t="T16" r="T17" b="T18"/>
                <a:pathLst>
                  <a:path w="92" h="46">
                    <a:moveTo>
                      <a:pt x="6" y="46"/>
                    </a:moveTo>
                    <a:lnTo>
                      <a:pt x="0" y="27"/>
                    </a:lnTo>
                    <a:lnTo>
                      <a:pt x="87" y="0"/>
                    </a:lnTo>
                    <a:lnTo>
                      <a:pt x="92" y="21"/>
                    </a:lnTo>
                    <a:lnTo>
                      <a:pt x="6" y="46"/>
                    </a:lnTo>
                    <a:close/>
                  </a:path>
                </a:pathLst>
              </a:custGeom>
              <a:noFill/>
              <a:ln w="9525">
                <a:noFill/>
                <a:round/>
                <a:headEnd/>
                <a:tailEnd/>
              </a:ln>
            </p:spPr>
            <p:txBody>
              <a:bodyPr>
                <a:prstTxWarp prst="textNoShape">
                  <a:avLst/>
                </a:prstTxWarp>
              </a:bodyPr>
              <a:lstStyle/>
              <a:p>
                <a:endParaRPr lang="en-US"/>
              </a:p>
            </p:txBody>
          </p:sp>
          <p:sp>
            <p:nvSpPr>
              <p:cNvPr id="72550" name="Freeform 1025"/>
              <p:cNvSpPr>
                <a:spLocks/>
              </p:cNvSpPr>
              <p:nvPr/>
            </p:nvSpPr>
            <p:spPr bwMode="auto">
              <a:xfrm>
                <a:off x="4544" y="1896"/>
                <a:ext cx="18" cy="8"/>
              </a:xfrm>
              <a:custGeom>
                <a:avLst/>
                <a:gdLst>
                  <a:gd name="T0" fmla="*/ 5 w 89"/>
                  <a:gd name="T1" fmla="*/ 41 h 41"/>
                  <a:gd name="T2" fmla="*/ 0 w 89"/>
                  <a:gd name="T3" fmla="*/ 20 h 41"/>
                  <a:gd name="T4" fmla="*/ 83 w 89"/>
                  <a:gd name="T5" fmla="*/ 0 h 41"/>
                  <a:gd name="T6" fmla="*/ 86 w 89"/>
                  <a:gd name="T7" fmla="*/ 0 h 41"/>
                  <a:gd name="T8" fmla="*/ 89 w 89"/>
                  <a:gd name="T9" fmla="*/ 20 h 41"/>
                  <a:gd name="T10" fmla="*/ 5 w 89"/>
                  <a:gd name="T11" fmla="*/ 41 h 41"/>
                  <a:gd name="T12" fmla="*/ 0 60000 65536"/>
                  <a:gd name="T13" fmla="*/ 0 60000 65536"/>
                  <a:gd name="T14" fmla="*/ 0 60000 65536"/>
                  <a:gd name="T15" fmla="*/ 0 60000 65536"/>
                  <a:gd name="T16" fmla="*/ 0 60000 65536"/>
                  <a:gd name="T17" fmla="*/ 0 60000 65536"/>
                  <a:gd name="T18" fmla="*/ 0 w 89"/>
                  <a:gd name="T19" fmla="*/ 0 h 41"/>
                  <a:gd name="T20" fmla="*/ 89 w 89"/>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89" h="41">
                    <a:moveTo>
                      <a:pt x="5" y="41"/>
                    </a:moveTo>
                    <a:lnTo>
                      <a:pt x="0" y="20"/>
                    </a:lnTo>
                    <a:lnTo>
                      <a:pt x="83" y="0"/>
                    </a:lnTo>
                    <a:lnTo>
                      <a:pt x="86" y="0"/>
                    </a:lnTo>
                    <a:lnTo>
                      <a:pt x="89" y="20"/>
                    </a:lnTo>
                    <a:lnTo>
                      <a:pt x="5" y="41"/>
                    </a:lnTo>
                    <a:close/>
                  </a:path>
                </a:pathLst>
              </a:custGeom>
              <a:noFill/>
              <a:ln w="9525">
                <a:noFill/>
                <a:round/>
                <a:headEnd/>
                <a:tailEnd/>
              </a:ln>
            </p:spPr>
            <p:txBody>
              <a:bodyPr>
                <a:prstTxWarp prst="textNoShape">
                  <a:avLst/>
                </a:prstTxWarp>
              </a:bodyPr>
              <a:lstStyle/>
              <a:p>
                <a:endParaRPr lang="en-US"/>
              </a:p>
            </p:txBody>
          </p:sp>
          <p:sp>
            <p:nvSpPr>
              <p:cNvPr id="72551" name="Freeform 1026"/>
              <p:cNvSpPr>
                <a:spLocks/>
              </p:cNvSpPr>
              <p:nvPr/>
            </p:nvSpPr>
            <p:spPr bwMode="auto">
              <a:xfrm>
                <a:off x="4562" y="1893"/>
                <a:ext cx="16" cy="7"/>
              </a:xfrm>
              <a:custGeom>
                <a:avLst/>
                <a:gdLst>
                  <a:gd name="T0" fmla="*/ 3 w 84"/>
                  <a:gd name="T1" fmla="*/ 35 h 35"/>
                  <a:gd name="T2" fmla="*/ 0 w 84"/>
                  <a:gd name="T3" fmla="*/ 15 h 35"/>
                  <a:gd name="T4" fmla="*/ 80 w 84"/>
                  <a:gd name="T5" fmla="*/ 0 h 35"/>
                  <a:gd name="T6" fmla="*/ 84 w 84"/>
                  <a:gd name="T7" fmla="*/ 21 h 35"/>
                  <a:gd name="T8" fmla="*/ 3 w 84"/>
                  <a:gd name="T9" fmla="*/ 35 h 35"/>
                  <a:gd name="T10" fmla="*/ 0 60000 65536"/>
                  <a:gd name="T11" fmla="*/ 0 60000 65536"/>
                  <a:gd name="T12" fmla="*/ 0 60000 65536"/>
                  <a:gd name="T13" fmla="*/ 0 60000 65536"/>
                  <a:gd name="T14" fmla="*/ 0 60000 65536"/>
                  <a:gd name="T15" fmla="*/ 0 w 84"/>
                  <a:gd name="T16" fmla="*/ 0 h 35"/>
                  <a:gd name="T17" fmla="*/ 84 w 84"/>
                  <a:gd name="T18" fmla="*/ 35 h 35"/>
                </a:gdLst>
                <a:ahLst/>
                <a:cxnLst>
                  <a:cxn ang="T10">
                    <a:pos x="T0" y="T1"/>
                  </a:cxn>
                  <a:cxn ang="T11">
                    <a:pos x="T2" y="T3"/>
                  </a:cxn>
                  <a:cxn ang="T12">
                    <a:pos x="T4" y="T5"/>
                  </a:cxn>
                  <a:cxn ang="T13">
                    <a:pos x="T6" y="T7"/>
                  </a:cxn>
                  <a:cxn ang="T14">
                    <a:pos x="T8" y="T9"/>
                  </a:cxn>
                </a:cxnLst>
                <a:rect l="T15" t="T16" r="T17" b="T18"/>
                <a:pathLst>
                  <a:path w="84" h="35">
                    <a:moveTo>
                      <a:pt x="3" y="35"/>
                    </a:moveTo>
                    <a:lnTo>
                      <a:pt x="0" y="15"/>
                    </a:lnTo>
                    <a:lnTo>
                      <a:pt x="80" y="0"/>
                    </a:lnTo>
                    <a:lnTo>
                      <a:pt x="84" y="21"/>
                    </a:lnTo>
                    <a:lnTo>
                      <a:pt x="3" y="35"/>
                    </a:lnTo>
                    <a:close/>
                  </a:path>
                </a:pathLst>
              </a:custGeom>
              <a:noFill/>
              <a:ln w="9525">
                <a:noFill/>
                <a:round/>
                <a:headEnd/>
                <a:tailEnd/>
              </a:ln>
            </p:spPr>
            <p:txBody>
              <a:bodyPr>
                <a:prstTxWarp prst="textNoShape">
                  <a:avLst/>
                </a:prstTxWarp>
              </a:bodyPr>
              <a:lstStyle/>
              <a:p>
                <a:endParaRPr lang="en-US"/>
              </a:p>
            </p:txBody>
          </p:sp>
          <p:sp>
            <p:nvSpPr>
              <p:cNvPr id="72552" name="Freeform 1027"/>
              <p:cNvSpPr>
                <a:spLocks/>
              </p:cNvSpPr>
              <p:nvPr/>
            </p:nvSpPr>
            <p:spPr bwMode="auto">
              <a:xfrm>
                <a:off x="4578" y="1891"/>
                <a:ext cx="15" cy="6"/>
              </a:xfrm>
              <a:custGeom>
                <a:avLst/>
                <a:gdLst>
                  <a:gd name="T0" fmla="*/ 4 w 79"/>
                  <a:gd name="T1" fmla="*/ 29 h 29"/>
                  <a:gd name="T2" fmla="*/ 0 w 79"/>
                  <a:gd name="T3" fmla="*/ 8 h 29"/>
                  <a:gd name="T4" fmla="*/ 79 w 79"/>
                  <a:gd name="T5" fmla="*/ 0 h 29"/>
                  <a:gd name="T6" fmla="*/ 79 w 79"/>
                  <a:gd name="T7" fmla="*/ 21 h 29"/>
                  <a:gd name="T8" fmla="*/ 4 w 79"/>
                  <a:gd name="T9" fmla="*/ 29 h 29"/>
                  <a:gd name="T10" fmla="*/ 0 60000 65536"/>
                  <a:gd name="T11" fmla="*/ 0 60000 65536"/>
                  <a:gd name="T12" fmla="*/ 0 60000 65536"/>
                  <a:gd name="T13" fmla="*/ 0 60000 65536"/>
                  <a:gd name="T14" fmla="*/ 0 60000 65536"/>
                  <a:gd name="T15" fmla="*/ 0 w 79"/>
                  <a:gd name="T16" fmla="*/ 0 h 29"/>
                  <a:gd name="T17" fmla="*/ 79 w 79"/>
                  <a:gd name="T18" fmla="*/ 29 h 29"/>
                </a:gdLst>
                <a:ahLst/>
                <a:cxnLst>
                  <a:cxn ang="T10">
                    <a:pos x="T0" y="T1"/>
                  </a:cxn>
                  <a:cxn ang="T11">
                    <a:pos x="T2" y="T3"/>
                  </a:cxn>
                  <a:cxn ang="T12">
                    <a:pos x="T4" y="T5"/>
                  </a:cxn>
                  <a:cxn ang="T13">
                    <a:pos x="T6" y="T7"/>
                  </a:cxn>
                  <a:cxn ang="T14">
                    <a:pos x="T8" y="T9"/>
                  </a:cxn>
                </a:cxnLst>
                <a:rect l="T15" t="T16" r="T17" b="T18"/>
                <a:pathLst>
                  <a:path w="79" h="29">
                    <a:moveTo>
                      <a:pt x="4" y="29"/>
                    </a:moveTo>
                    <a:lnTo>
                      <a:pt x="0" y="8"/>
                    </a:lnTo>
                    <a:lnTo>
                      <a:pt x="79" y="0"/>
                    </a:lnTo>
                    <a:lnTo>
                      <a:pt x="79" y="21"/>
                    </a:lnTo>
                    <a:lnTo>
                      <a:pt x="4" y="29"/>
                    </a:lnTo>
                    <a:close/>
                  </a:path>
                </a:pathLst>
              </a:custGeom>
              <a:noFill/>
              <a:ln w="9525">
                <a:noFill/>
                <a:round/>
                <a:headEnd/>
                <a:tailEnd/>
              </a:ln>
            </p:spPr>
            <p:txBody>
              <a:bodyPr>
                <a:prstTxWarp prst="textNoShape">
                  <a:avLst/>
                </a:prstTxWarp>
              </a:bodyPr>
              <a:lstStyle/>
              <a:p>
                <a:endParaRPr lang="en-US"/>
              </a:p>
            </p:txBody>
          </p:sp>
          <p:sp>
            <p:nvSpPr>
              <p:cNvPr id="72553" name="Freeform 1028"/>
              <p:cNvSpPr>
                <a:spLocks/>
              </p:cNvSpPr>
              <p:nvPr/>
            </p:nvSpPr>
            <p:spPr bwMode="auto">
              <a:xfrm>
                <a:off x="4593" y="1890"/>
                <a:ext cx="15" cy="6"/>
              </a:xfrm>
              <a:custGeom>
                <a:avLst/>
                <a:gdLst>
                  <a:gd name="T0" fmla="*/ 0 w 72"/>
                  <a:gd name="T1" fmla="*/ 26 h 26"/>
                  <a:gd name="T2" fmla="*/ 0 w 72"/>
                  <a:gd name="T3" fmla="*/ 5 h 26"/>
                  <a:gd name="T4" fmla="*/ 72 w 72"/>
                  <a:gd name="T5" fmla="*/ 0 h 26"/>
                  <a:gd name="T6" fmla="*/ 72 w 72"/>
                  <a:gd name="T7" fmla="*/ 19 h 26"/>
                  <a:gd name="T8" fmla="*/ 0 w 72"/>
                  <a:gd name="T9" fmla="*/ 26 h 26"/>
                  <a:gd name="T10" fmla="*/ 0 60000 65536"/>
                  <a:gd name="T11" fmla="*/ 0 60000 65536"/>
                  <a:gd name="T12" fmla="*/ 0 60000 65536"/>
                  <a:gd name="T13" fmla="*/ 0 60000 65536"/>
                  <a:gd name="T14" fmla="*/ 0 60000 65536"/>
                  <a:gd name="T15" fmla="*/ 0 w 72"/>
                  <a:gd name="T16" fmla="*/ 0 h 26"/>
                  <a:gd name="T17" fmla="*/ 72 w 72"/>
                  <a:gd name="T18" fmla="*/ 26 h 26"/>
                </a:gdLst>
                <a:ahLst/>
                <a:cxnLst>
                  <a:cxn ang="T10">
                    <a:pos x="T0" y="T1"/>
                  </a:cxn>
                  <a:cxn ang="T11">
                    <a:pos x="T2" y="T3"/>
                  </a:cxn>
                  <a:cxn ang="T12">
                    <a:pos x="T4" y="T5"/>
                  </a:cxn>
                  <a:cxn ang="T13">
                    <a:pos x="T6" y="T7"/>
                  </a:cxn>
                  <a:cxn ang="T14">
                    <a:pos x="T8" y="T9"/>
                  </a:cxn>
                </a:cxnLst>
                <a:rect l="T15" t="T16" r="T17" b="T18"/>
                <a:pathLst>
                  <a:path w="72" h="26">
                    <a:moveTo>
                      <a:pt x="0" y="26"/>
                    </a:moveTo>
                    <a:lnTo>
                      <a:pt x="0" y="5"/>
                    </a:lnTo>
                    <a:lnTo>
                      <a:pt x="72" y="0"/>
                    </a:lnTo>
                    <a:lnTo>
                      <a:pt x="72" y="19"/>
                    </a:lnTo>
                    <a:lnTo>
                      <a:pt x="0" y="26"/>
                    </a:lnTo>
                    <a:close/>
                  </a:path>
                </a:pathLst>
              </a:custGeom>
              <a:noFill/>
              <a:ln w="9525">
                <a:noFill/>
                <a:round/>
                <a:headEnd/>
                <a:tailEnd/>
              </a:ln>
            </p:spPr>
            <p:txBody>
              <a:bodyPr>
                <a:prstTxWarp prst="textNoShape">
                  <a:avLst/>
                </a:prstTxWarp>
              </a:bodyPr>
              <a:lstStyle/>
              <a:p>
                <a:endParaRPr lang="en-US"/>
              </a:p>
            </p:txBody>
          </p:sp>
          <p:sp>
            <p:nvSpPr>
              <p:cNvPr id="72554" name="Freeform 1029"/>
              <p:cNvSpPr>
                <a:spLocks/>
              </p:cNvSpPr>
              <p:nvPr/>
            </p:nvSpPr>
            <p:spPr bwMode="auto">
              <a:xfrm>
                <a:off x="4608" y="1890"/>
                <a:ext cx="13" cy="4"/>
              </a:xfrm>
              <a:custGeom>
                <a:avLst/>
                <a:gdLst>
                  <a:gd name="T0" fmla="*/ 0 w 66"/>
                  <a:gd name="T1" fmla="*/ 23 h 23"/>
                  <a:gd name="T2" fmla="*/ 0 w 66"/>
                  <a:gd name="T3" fmla="*/ 4 h 23"/>
                  <a:gd name="T4" fmla="*/ 66 w 66"/>
                  <a:gd name="T5" fmla="*/ 0 h 23"/>
                  <a:gd name="T6" fmla="*/ 66 w 66"/>
                  <a:gd name="T7" fmla="*/ 21 h 23"/>
                  <a:gd name="T8" fmla="*/ 0 w 66"/>
                  <a:gd name="T9" fmla="*/ 23 h 23"/>
                  <a:gd name="T10" fmla="*/ 0 60000 65536"/>
                  <a:gd name="T11" fmla="*/ 0 60000 65536"/>
                  <a:gd name="T12" fmla="*/ 0 60000 65536"/>
                  <a:gd name="T13" fmla="*/ 0 60000 65536"/>
                  <a:gd name="T14" fmla="*/ 0 60000 65536"/>
                  <a:gd name="T15" fmla="*/ 0 w 66"/>
                  <a:gd name="T16" fmla="*/ 0 h 23"/>
                  <a:gd name="T17" fmla="*/ 66 w 66"/>
                  <a:gd name="T18" fmla="*/ 23 h 23"/>
                </a:gdLst>
                <a:ahLst/>
                <a:cxnLst>
                  <a:cxn ang="T10">
                    <a:pos x="T0" y="T1"/>
                  </a:cxn>
                  <a:cxn ang="T11">
                    <a:pos x="T2" y="T3"/>
                  </a:cxn>
                  <a:cxn ang="T12">
                    <a:pos x="T4" y="T5"/>
                  </a:cxn>
                  <a:cxn ang="T13">
                    <a:pos x="T6" y="T7"/>
                  </a:cxn>
                  <a:cxn ang="T14">
                    <a:pos x="T8" y="T9"/>
                  </a:cxn>
                </a:cxnLst>
                <a:rect l="T15" t="T16" r="T17" b="T18"/>
                <a:pathLst>
                  <a:path w="66" h="23">
                    <a:moveTo>
                      <a:pt x="0" y="23"/>
                    </a:moveTo>
                    <a:lnTo>
                      <a:pt x="0" y="4"/>
                    </a:lnTo>
                    <a:lnTo>
                      <a:pt x="66" y="0"/>
                    </a:lnTo>
                    <a:lnTo>
                      <a:pt x="66" y="21"/>
                    </a:lnTo>
                    <a:lnTo>
                      <a:pt x="0" y="23"/>
                    </a:lnTo>
                    <a:close/>
                  </a:path>
                </a:pathLst>
              </a:custGeom>
              <a:noFill/>
              <a:ln w="9525">
                <a:noFill/>
                <a:round/>
                <a:headEnd/>
                <a:tailEnd/>
              </a:ln>
            </p:spPr>
            <p:txBody>
              <a:bodyPr>
                <a:prstTxWarp prst="textNoShape">
                  <a:avLst/>
                </a:prstTxWarp>
              </a:bodyPr>
              <a:lstStyle/>
              <a:p>
                <a:endParaRPr lang="en-US"/>
              </a:p>
            </p:txBody>
          </p:sp>
          <p:sp>
            <p:nvSpPr>
              <p:cNvPr id="72555" name="Freeform 1030"/>
              <p:cNvSpPr>
                <a:spLocks/>
              </p:cNvSpPr>
              <p:nvPr/>
            </p:nvSpPr>
            <p:spPr bwMode="auto">
              <a:xfrm>
                <a:off x="4621" y="1890"/>
                <a:ext cx="12" cy="4"/>
              </a:xfrm>
              <a:custGeom>
                <a:avLst/>
                <a:gdLst>
                  <a:gd name="T0" fmla="*/ 0 w 60"/>
                  <a:gd name="T1" fmla="*/ 21 h 21"/>
                  <a:gd name="T2" fmla="*/ 0 w 60"/>
                  <a:gd name="T3" fmla="*/ 0 h 21"/>
                  <a:gd name="T4" fmla="*/ 60 w 60"/>
                  <a:gd name="T5" fmla="*/ 4 h 21"/>
                  <a:gd name="T6" fmla="*/ 60 w 60"/>
                  <a:gd name="T7" fmla="*/ 21 h 21"/>
                  <a:gd name="T8" fmla="*/ 0 w 60"/>
                  <a:gd name="T9" fmla="*/ 21 h 21"/>
                  <a:gd name="T10" fmla="*/ 0 60000 65536"/>
                  <a:gd name="T11" fmla="*/ 0 60000 65536"/>
                  <a:gd name="T12" fmla="*/ 0 60000 65536"/>
                  <a:gd name="T13" fmla="*/ 0 60000 65536"/>
                  <a:gd name="T14" fmla="*/ 0 60000 65536"/>
                  <a:gd name="T15" fmla="*/ 0 w 60"/>
                  <a:gd name="T16" fmla="*/ 0 h 21"/>
                  <a:gd name="T17" fmla="*/ 60 w 60"/>
                  <a:gd name="T18" fmla="*/ 21 h 21"/>
                </a:gdLst>
                <a:ahLst/>
                <a:cxnLst>
                  <a:cxn ang="T10">
                    <a:pos x="T0" y="T1"/>
                  </a:cxn>
                  <a:cxn ang="T11">
                    <a:pos x="T2" y="T3"/>
                  </a:cxn>
                  <a:cxn ang="T12">
                    <a:pos x="T4" y="T5"/>
                  </a:cxn>
                  <a:cxn ang="T13">
                    <a:pos x="T6" y="T7"/>
                  </a:cxn>
                  <a:cxn ang="T14">
                    <a:pos x="T8" y="T9"/>
                  </a:cxn>
                </a:cxnLst>
                <a:rect l="T15" t="T16" r="T17" b="T18"/>
                <a:pathLst>
                  <a:path w="60" h="21">
                    <a:moveTo>
                      <a:pt x="0" y="21"/>
                    </a:moveTo>
                    <a:lnTo>
                      <a:pt x="0" y="0"/>
                    </a:lnTo>
                    <a:lnTo>
                      <a:pt x="60" y="4"/>
                    </a:lnTo>
                    <a:lnTo>
                      <a:pt x="60" y="21"/>
                    </a:lnTo>
                    <a:lnTo>
                      <a:pt x="0" y="21"/>
                    </a:lnTo>
                    <a:close/>
                  </a:path>
                </a:pathLst>
              </a:custGeom>
              <a:noFill/>
              <a:ln w="9525">
                <a:noFill/>
                <a:round/>
                <a:headEnd/>
                <a:tailEnd/>
              </a:ln>
            </p:spPr>
            <p:txBody>
              <a:bodyPr>
                <a:prstTxWarp prst="textNoShape">
                  <a:avLst/>
                </a:prstTxWarp>
              </a:bodyPr>
              <a:lstStyle/>
              <a:p>
                <a:endParaRPr lang="en-US"/>
              </a:p>
            </p:txBody>
          </p:sp>
          <p:sp>
            <p:nvSpPr>
              <p:cNvPr id="72556" name="Freeform 1031"/>
              <p:cNvSpPr>
                <a:spLocks/>
              </p:cNvSpPr>
              <p:nvPr/>
            </p:nvSpPr>
            <p:spPr bwMode="auto">
              <a:xfrm>
                <a:off x="4633" y="1890"/>
                <a:ext cx="6" cy="4"/>
              </a:xfrm>
              <a:custGeom>
                <a:avLst/>
                <a:gdLst>
                  <a:gd name="T0" fmla="*/ 0 w 29"/>
                  <a:gd name="T1" fmla="*/ 17 h 19"/>
                  <a:gd name="T2" fmla="*/ 0 w 29"/>
                  <a:gd name="T3" fmla="*/ 0 h 19"/>
                  <a:gd name="T4" fmla="*/ 29 w 29"/>
                  <a:gd name="T5" fmla="*/ 0 h 19"/>
                  <a:gd name="T6" fmla="*/ 29 w 29"/>
                  <a:gd name="T7" fmla="*/ 19 h 19"/>
                  <a:gd name="T8" fmla="*/ 0 w 29"/>
                  <a:gd name="T9" fmla="*/ 17 h 19"/>
                  <a:gd name="T10" fmla="*/ 0 60000 65536"/>
                  <a:gd name="T11" fmla="*/ 0 60000 65536"/>
                  <a:gd name="T12" fmla="*/ 0 60000 65536"/>
                  <a:gd name="T13" fmla="*/ 0 60000 65536"/>
                  <a:gd name="T14" fmla="*/ 0 60000 65536"/>
                  <a:gd name="T15" fmla="*/ 0 w 29"/>
                  <a:gd name="T16" fmla="*/ 0 h 19"/>
                  <a:gd name="T17" fmla="*/ 29 w 29"/>
                  <a:gd name="T18" fmla="*/ 19 h 19"/>
                </a:gdLst>
                <a:ahLst/>
                <a:cxnLst>
                  <a:cxn ang="T10">
                    <a:pos x="T0" y="T1"/>
                  </a:cxn>
                  <a:cxn ang="T11">
                    <a:pos x="T2" y="T3"/>
                  </a:cxn>
                  <a:cxn ang="T12">
                    <a:pos x="T4" y="T5"/>
                  </a:cxn>
                  <a:cxn ang="T13">
                    <a:pos x="T6" y="T7"/>
                  </a:cxn>
                  <a:cxn ang="T14">
                    <a:pos x="T8" y="T9"/>
                  </a:cxn>
                </a:cxnLst>
                <a:rect l="T15" t="T16" r="T17" b="T18"/>
                <a:pathLst>
                  <a:path w="29" h="19">
                    <a:moveTo>
                      <a:pt x="0" y="17"/>
                    </a:moveTo>
                    <a:lnTo>
                      <a:pt x="0" y="0"/>
                    </a:lnTo>
                    <a:lnTo>
                      <a:pt x="29" y="0"/>
                    </a:lnTo>
                    <a:lnTo>
                      <a:pt x="29" y="19"/>
                    </a:lnTo>
                    <a:lnTo>
                      <a:pt x="0" y="17"/>
                    </a:lnTo>
                    <a:close/>
                  </a:path>
                </a:pathLst>
              </a:custGeom>
              <a:noFill/>
              <a:ln w="9525">
                <a:noFill/>
                <a:round/>
                <a:headEnd/>
                <a:tailEnd/>
              </a:ln>
            </p:spPr>
            <p:txBody>
              <a:bodyPr>
                <a:prstTxWarp prst="textNoShape">
                  <a:avLst/>
                </a:prstTxWarp>
              </a:bodyPr>
              <a:lstStyle/>
              <a:p>
                <a:endParaRPr lang="en-US"/>
              </a:p>
            </p:txBody>
          </p:sp>
          <p:sp>
            <p:nvSpPr>
              <p:cNvPr id="72557" name="Freeform 1032"/>
              <p:cNvSpPr>
                <a:spLocks/>
              </p:cNvSpPr>
              <p:nvPr/>
            </p:nvSpPr>
            <p:spPr bwMode="auto">
              <a:xfrm>
                <a:off x="4639" y="1890"/>
                <a:ext cx="5" cy="4"/>
              </a:xfrm>
              <a:custGeom>
                <a:avLst/>
                <a:gdLst>
                  <a:gd name="T0" fmla="*/ 0 w 27"/>
                  <a:gd name="T1" fmla="*/ 19 h 19"/>
                  <a:gd name="T2" fmla="*/ 0 w 27"/>
                  <a:gd name="T3" fmla="*/ 0 h 19"/>
                  <a:gd name="T4" fmla="*/ 27 w 27"/>
                  <a:gd name="T5" fmla="*/ 0 h 19"/>
                  <a:gd name="T6" fmla="*/ 23 w 27"/>
                  <a:gd name="T7" fmla="*/ 19 h 19"/>
                  <a:gd name="T8" fmla="*/ 0 w 27"/>
                  <a:gd name="T9" fmla="*/ 19 h 19"/>
                  <a:gd name="T10" fmla="*/ 0 60000 65536"/>
                  <a:gd name="T11" fmla="*/ 0 60000 65536"/>
                  <a:gd name="T12" fmla="*/ 0 60000 65536"/>
                  <a:gd name="T13" fmla="*/ 0 60000 65536"/>
                  <a:gd name="T14" fmla="*/ 0 60000 65536"/>
                  <a:gd name="T15" fmla="*/ 0 w 27"/>
                  <a:gd name="T16" fmla="*/ 0 h 19"/>
                  <a:gd name="T17" fmla="*/ 27 w 27"/>
                  <a:gd name="T18" fmla="*/ 19 h 19"/>
                </a:gdLst>
                <a:ahLst/>
                <a:cxnLst>
                  <a:cxn ang="T10">
                    <a:pos x="T0" y="T1"/>
                  </a:cxn>
                  <a:cxn ang="T11">
                    <a:pos x="T2" y="T3"/>
                  </a:cxn>
                  <a:cxn ang="T12">
                    <a:pos x="T4" y="T5"/>
                  </a:cxn>
                  <a:cxn ang="T13">
                    <a:pos x="T6" y="T7"/>
                  </a:cxn>
                  <a:cxn ang="T14">
                    <a:pos x="T8" y="T9"/>
                  </a:cxn>
                </a:cxnLst>
                <a:rect l="T15" t="T16" r="T17" b="T18"/>
                <a:pathLst>
                  <a:path w="27" h="19">
                    <a:moveTo>
                      <a:pt x="0" y="19"/>
                    </a:moveTo>
                    <a:lnTo>
                      <a:pt x="0" y="0"/>
                    </a:lnTo>
                    <a:lnTo>
                      <a:pt x="27" y="0"/>
                    </a:lnTo>
                    <a:lnTo>
                      <a:pt x="23" y="19"/>
                    </a:lnTo>
                    <a:lnTo>
                      <a:pt x="0" y="19"/>
                    </a:lnTo>
                    <a:close/>
                  </a:path>
                </a:pathLst>
              </a:custGeom>
              <a:noFill/>
              <a:ln w="9525">
                <a:noFill/>
                <a:round/>
                <a:headEnd/>
                <a:tailEnd/>
              </a:ln>
            </p:spPr>
            <p:txBody>
              <a:bodyPr>
                <a:prstTxWarp prst="textNoShape">
                  <a:avLst/>
                </a:prstTxWarp>
              </a:bodyPr>
              <a:lstStyle/>
              <a:p>
                <a:endParaRPr lang="en-US"/>
              </a:p>
            </p:txBody>
          </p:sp>
          <p:sp>
            <p:nvSpPr>
              <p:cNvPr id="72558" name="Freeform 1033"/>
              <p:cNvSpPr>
                <a:spLocks/>
              </p:cNvSpPr>
              <p:nvPr/>
            </p:nvSpPr>
            <p:spPr bwMode="auto">
              <a:xfrm>
                <a:off x="4643" y="1890"/>
                <a:ext cx="6" cy="5"/>
              </a:xfrm>
              <a:custGeom>
                <a:avLst/>
                <a:gdLst>
                  <a:gd name="T0" fmla="*/ 0 w 26"/>
                  <a:gd name="T1" fmla="*/ 19 h 22"/>
                  <a:gd name="T2" fmla="*/ 4 w 26"/>
                  <a:gd name="T3" fmla="*/ 0 h 22"/>
                  <a:gd name="T4" fmla="*/ 26 w 26"/>
                  <a:gd name="T5" fmla="*/ 2 h 22"/>
                  <a:gd name="T6" fmla="*/ 23 w 26"/>
                  <a:gd name="T7" fmla="*/ 22 h 22"/>
                  <a:gd name="T8" fmla="*/ 0 w 26"/>
                  <a:gd name="T9" fmla="*/ 19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0" y="19"/>
                    </a:moveTo>
                    <a:lnTo>
                      <a:pt x="4" y="0"/>
                    </a:lnTo>
                    <a:lnTo>
                      <a:pt x="26" y="2"/>
                    </a:lnTo>
                    <a:lnTo>
                      <a:pt x="23" y="22"/>
                    </a:lnTo>
                    <a:lnTo>
                      <a:pt x="0" y="19"/>
                    </a:lnTo>
                    <a:close/>
                  </a:path>
                </a:pathLst>
              </a:custGeom>
              <a:noFill/>
              <a:ln w="9525">
                <a:noFill/>
                <a:round/>
                <a:headEnd/>
                <a:tailEnd/>
              </a:ln>
            </p:spPr>
            <p:txBody>
              <a:bodyPr>
                <a:prstTxWarp prst="textNoShape">
                  <a:avLst/>
                </a:prstTxWarp>
              </a:bodyPr>
              <a:lstStyle/>
              <a:p>
                <a:endParaRPr lang="en-US"/>
              </a:p>
            </p:txBody>
          </p:sp>
          <p:sp>
            <p:nvSpPr>
              <p:cNvPr id="72559" name="Freeform 1034"/>
              <p:cNvSpPr>
                <a:spLocks/>
              </p:cNvSpPr>
              <p:nvPr/>
            </p:nvSpPr>
            <p:spPr bwMode="auto">
              <a:xfrm>
                <a:off x="4648" y="1891"/>
                <a:ext cx="5" cy="4"/>
              </a:xfrm>
              <a:custGeom>
                <a:avLst/>
                <a:gdLst>
                  <a:gd name="T0" fmla="*/ 0 w 26"/>
                  <a:gd name="T1" fmla="*/ 20 h 20"/>
                  <a:gd name="T2" fmla="*/ 3 w 26"/>
                  <a:gd name="T3" fmla="*/ 0 h 20"/>
                  <a:gd name="T4" fmla="*/ 26 w 26"/>
                  <a:gd name="T5" fmla="*/ 3 h 20"/>
                  <a:gd name="T6" fmla="*/ 24 w 26"/>
                  <a:gd name="T7" fmla="*/ 20 h 20"/>
                  <a:gd name="T8" fmla="*/ 0 w 26"/>
                  <a:gd name="T9" fmla="*/ 20 h 20"/>
                  <a:gd name="T10" fmla="*/ 0 60000 65536"/>
                  <a:gd name="T11" fmla="*/ 0 60000 65536"/>
                  <a:gd name="T12" fmla="*/ 0 60000 65536"/>
                  <a:gd name="T13" fmla="*/ 0 60000 65536"/>
                  <a:gd name="T14" fmla="*/ 0 60000 65536"/>
                  <a:gd name="T15" fmla="*/ 0 w 26"/>
                  <a:gd name="T16" fmla="*/ 0 h 20"/>
                  <a:gd name="T17" fmla="*/ 26 w 26"/>
                  <a:gd name="T18" fmla="*/ 20 h 20"/>
                </a:gdLst>
                <a:ahLst/>
                <a:cxnLst>
                  <a:cxn ang="T10">
                    <a:pos x="T0" y="T1"/>
                  </a:cxn>
                  <a:cxn ang="T11">
                    <a:pos x="T2" y="T3"/>
                  </a:cxn>
                  <a:cxn ang="T12">
                    <a:pos x="T4" y="T5"/>
                  </a:cxn>
                  <a:cxn ang="T13">
                    <a:pos x="T6" y="T7"/>
                  </a:cxn>
                  <a:cxn ang="T14">
                    <a:pos x="T8" y="T9"/>
                  </a:cxn>
                </a:cxnLst>
                <a:rect l="T15" t="T16" r="T17" b="T18"/>
                <a:pathLst>
                  <a:path w="26" h="20">
                    <a:moveTo>
                      <a:pt x="0" y="20"/>
                    </a:moveTo>
                    <a:lnTo>
                      <a:pt x="3" y="0"/>
                    </a:lnTo>
                    <a:lnTo>
                      <a:pt x="26" y="3"/>
                    </a:lnTo>
                    <a:lnTo>
                      <a:pt x="24" y="20"/>
                    </a:lnTo>
                    <a:lnTo>
                      <a:pt x="0" y="20"/>
                    </a:lnTo>
                    <a:close/>
                  </a:path>
                </a:pathLst>
              </a:custGeom>
              <a:noFill/>
              <a:ln w="9525">
                <a:noFill/>
                <a:round/>
                <a:headEnd/>
                <a:tailEnd/>
              </a:ln>
            </p:spPr>
            <p:txBody>
              <a:bodyPr>
                <a:prstTxWarp prst="textNoShape">
                  <a:avLst/>
                </a:prstTxWarp>
              </a:bodyPr>
              <a:lstStyle/>
              <a:p>
                <a:endParaRPr lang="en-US"/>
              </a:p>
            </p:txBody>
          </p:sp>
          <p:sp>
            <p:nvSpPr>
              <p:cNvPr id="72560" name="Freeform 1035"/>
              <p:cNvSpPr>
                <a:spLocks/>
              </p:cNvSpPr>
              <p:nvPr/>
            </p:nvSpPr>
            <p:spPr bwMode="auto">
              <a:xfrm>
                <a:off x="4653" y="1891"/>
                <a:ext cx="4" cy="5"/>
              </a:xfrm>
              <a:custGeom>
                <a:avLst/>
                <a:gdLst>
                  <a:gd name="T0" fmla="*/ 0 w 20"/>
                  <a:gd name="T1" fmla="*/ 17 h 21"/>
                  <a:gd name="T2" fmla="*/ 2 w 20"/>
                  <a:gd name="T3" fmla="*/ 0 h 21"/>
                  <a:gd name="T4" fmla="*/ 20 w 20"/>
                  <a:gd name="T5" fmla="*/ 0 h 21"/>
                  <a:gd name="T6" fmla="*/ 20 w 20"/>
                  <a:gd name="T7" fmla="*/ 21 h 21"/>
                  <a:gd name="T8" fmla="*/ 0 w 20"/>
                  <a:gd name="T9" fmla="*/ 17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0" y="17"/>
                    </a:moveTo>
                    <a:lnTo>
                      <a:pt x="2" y="0"/>
                    </a:lnTo>
                    <a:lnTo>
                      <a:pt x="20" y="0"/>
                    </a:lnTo>
                    <a:lnTo>
                      <a:pt x="20" y="21"/>
                    </a:lnTo>
                    <a:lnTo>
                      <a:pt x="0" y="17"/>
                    </a:lnTo>
                    <a:close/>
                  </a:path>
                </a:pathLst>
              </a:custGeom>
              <a:noFill/>
              <a:ln w="9525">
                <a:noFill/>
                <a:round/>
                <a:headEnd/>
                <a:tailEnd/>
              </a:ln>
            </p:spPr>
            <p:txBody>
              <a:bodyPr>
                <a:prstTxWarp prst="textNoShape">
                  <a:avLst/>
                </a:prstTxWarp>
              </a:bodyPr>
              <a:lstStyle/>
              <a:p>
                <a:endParaRPr lang="en-US"/>
              </a:p>
            </p:txBody>
          </p:sp>
          <p:sp>
            <p:nvSpPr>
              <p:cNvPr id="72561" name="Freeform 1036"/>
              <p:cNvSpPr>
                <a:spLocks/>
              </p:cNvSpPr>
              <p:nvPr/>
            </p:nvSpPr>
            <p:spPr bwMode="auto">
              <a:xfrm>
                <a:off x="4657" y="1891"/>
                <a:ext cx="3" cy="5"/>
              </a:xfrm>
              <a:custGeom>
                <a:avLst/>
                <a:gdLst>
                  <a:gd name="T0" fmla="*/ 0 w 17"/>
                  <a:gd name="T1" fmla="*/ 21 h 23"/>
                  <a:gd name="T2" fmla="*/ 0 w 17"/>
                  <a:gd name="T3" fmla="*/ 0 h 23"/>
                  <a:gd name="T4" fmla="*/ 17 w 17"/>
                  <a:gd name="T5" fmla="*/ 3 h 23"/>
                  <a:gd name="T6" fmla="*/ 14 w 17"/>
                  <a:gd name="T7" fmla="*/ 23 h 23"/>
                  <a:gd name="T8" fmla="*/ 0 w 17"/>
                  <a:gd name="T9" fmla="*/ 21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21"/>
                    </a:moveTo>
                    <a:lnTo>
                      <a:pt x="0" y="0"/>
                    </a:lnTo>
                    <a:lnTo>
                      <a:pt x="17" y="3"/>
                    </a:lnTo>
                    <a:lnTo>
                      <a:pt x="14" y="23"/>
                    </a:lnTo>
                    <a:lnTo>
                      <a:pt x="0" y="21"/>
                    </a:lnTo>
                    <a:close/>
                  </a:path>
                </a:pathLst>
              </a:custGeom>
              <a:noFill/>
              <a:ln w="9525">
                <a:noFill/>
                <a:round/>
                <a:headEnd/>
                <a:tailEnd/>
              </a:ln>
            </p:spPr>
            <p:txBody>
              <a:bodyPr>
                <a:prstTxWarp prst="textNoShape">
                  <a:avLst/>
                </a:prstTxWarp>
              </a:bodyPr>
              <a:lstStyle/>
              <a:p>
                <a:endParaRPr lang="en-US"/>
              </a:p>
            </p:txBody>
          </p:sp>
          <p:sp>
            <p:nvSpPr>
              <p:cNvPr id="72562" name="Freeform 1037"/>
              <p:cNvSpPr>
                <a:spLocks/>
              </p:cNvSpPr>
              <p:nvPr/>
            </p:nvSpPr>
            <p:spPr bwMode="auto">
              <a:xfrm>
                <a:off x="4660" y="1892"/>
                <a:ext cx="3" cy="4"/>
              </a:xfrm>
              <a:custGeom>
                <a:avLst/>
                <a:gdLst>
                  <a:gd name="T0" fmla="*/ 0 w 17"/>
                  <a:gd name="T1" fmla="*/ 20 h 20"/>
                  <a:gd name="T2" fmla="*/ 3 w 17"/>
                  <a:gd name="T3" fmla="*/ 0 h 20"/>
                  <a:gd name="T4" fmla="*/ 17 w 17"/>
                  <a:gd name="T5" fmla="*/ 3 h 20"/>
                  <a:gd name="T6" fmla="*/ 14 w 17"/>
                  <a:gd name="T7" fmla="*/ 20 h 20"/>
                  <a:gd name="T8" fmla="*/ 0 w 17"/>
                  <a:gd name="T9" fmla="*/ 2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0" y="20"/>
                    </a:moveTo>
                    <a:lnTo>
                      <a:pt x="3" y="0"/>
                    </a:lnTo>
                    <a:lnTo>
                      <a:pt x="17" y="3"/>
                    </a:lnTo>
                    <a:lnTo>
                      <a:pt x="14" y="20"/>
                    </a:lnTo>
                    <a:lnTo>
                      <a:pt x="0" y="20"/>
                    </a:lnTo>
                    <a:close/>
                  </a:path>
                </a:pathLst>
              </a:custGeom>
              <a:noFill/>
              <a:ln w="9525">
                <a:noFill/>
                <a:round/>
                <a:headEnd/>
                <a:tailEnd/>
              </a:ln>
            </p:spPr>
            <p:txBody>
              <a:bodyPr>
                <a:prstTxWarp prst="textNoShape">
                  <a:avLst/>
                </a:prstTxWarp>
              </a:bodyPr>
              <a:lstStyle/>
              <a:p>
                <a:endParaRPr lang="en-US"/>
              </a:p>
            </p:txBody>
          </p:sp>
          <p:sp>
            <p:nvSpPr>
              <p:cNvPr id="72563" name="Freeform 1038"/>
              <p:cNvSpPr>
                <a:spLocks/>
              </p:cNvSpPr>
              <p:nvPr/>
            </p:nvSpPr>
            <p:spPr bwMode="auto">
              <a:xfrm>
                <a:off x="4662" y="1893"/>
                <a:ext cx="4" cy="4"/>
              </a:xfrm>
              <a:custGeom>
                <a:avLst/>
                <a:gdLst>
                  <a:gd name="T0" fmla="*/ 0 w 17"/>
                  <a:gd name="T1" fmla="*/ 17 h 20"/>
                  <a:gd name="T2" fmla="*/ 3 w 17"/>
                  <a:gd name="T3" fmla="*/ 0 h 20"/>
                  <a:gd name="T4" fmla="*/ 17 w 17"/>
                  <a:gd name="T5" fmla="*/ 0 h 20"/>
                  <a:gd name="T6" fmla="*/ 15 w 17"/>
                  <a:gd name="T7" fmla="*/ 20 h 20"/>
                  <a:gd name="T8" fmla="*/ 0 w 17"/>
                  <a:gd name="T9" fmla="*/ 17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0" y="17"/>
                    </a:moveTo>
                    <a:lnTo>
                      <a:pt x="3" y="0"/>
                    </a:lnTo>
                    <a:lnTo>
                      <a:pt x="17" y="0"/>
                    </a:lnTo>
                    <a:lnTo>
                      <a:pt x="15" y="20"/>
                    </a:lnTo>
                    <a:lnTo>
                      <a:pt x="0" y="17"/>
                    </a:lnTo>
                    <a:close/>
                  </a:path>
                </a:pathLst>
              </a:custGeom>
              <a:noFill/>
              <a:ln w="9525">
                <a:noFill/>
                <a:round/>
                <a:headEnd/>
                <a:tailEnd/>
              </a:ln>
            </p:spPr>
            <p:txBody>
              <a:bodyPr>
                <a:prstTxWarp prst="textNoShape">
                  <a:avLst/>
                </a:prstTxWarp>
              </a:bodyPr>
              <a:lstStyle/>
              <a:p>
                <a:endParaRPr lang="en-US"/>
              </a:p>
            </p:txBody>
          </p:sp>
          <p:sp>
            <p:nvSpPr>
              <p:cNvPr id="72564" name="Freeform 1039"/>
              <p:cNvSpPr>
                <a:spLocks/>
              </p:cNvSpPr>
              <p:nvPr/>
            </p:nvSpPr>
            <p:spPr bwMode="auto">
              <a:xfrm>
                <a:off x="4665" y="1893"/>
                <a:ext cx="3" cy="4"/>
              </a:xfrm>
              <a:custGeom>
                <a:avLst/>
                <a:gdLst>
                  <a:gd name="T0" fmla="*/ 0 w 11"/>
                  <a:gd name="T1" fmla="*/ 20 h 23"/>
                  <a:gd name="T2" fmla="*/ 2 w 11"/>
                  <a:gd name="T3" fmla="*/ 0 h 23"/>
                  <a:gd name="T4" fmla="*/ 11 w 11"/>
                  <a:gd name="T5" fmla="*/ 2 h 23"/>
                  <a:gd name="T6" fmla="*/ 8 w 11"/>
                  <a:gd name="T7" fmla="*/ 23 h 23"/>
                  <a:gd name="T8" fmla="*/ 0 w 11"/>
                  <a:gd name="T9" fmla="*/ 20 h 23"/>
                  <a:gd name="T10" fmla="*/ 0 60000 65536"/>
                  <a:gd name="T11" fmla="*/ 0 60000 65536"/>
                  <a:gd name="T12" fmla="*/ 0 60000 65536"/>
                  <a:gd name="T13" fmla="*/ 0 60000 65536"/>
                  <a:gd name="T14" fmla="*/ 0 60000 65536"/>
                  <a:gd name="T15" fmla="*/ 0 w 11"/>
                  <a:gd name="T16" fmla="*/ 0 h 23"/>
                  <a:gd name="T17" fmla="*/ 11 w 11"/>
                  <a:gd name="T18" fmla="*/ 23 h 23"/>
                </a:gdLst>
                <a:ahLst/>
                <a:cxnLst>
                  <a:cxn ang="T10">
                    <a:pos x="T0" y="T1"/>
                  </a:cxn>
                  <a:cxn ang="T11">
                    <a:pos x="T2" y="T3"/>
                  </a:cxn>
                  <a:cxn ang="T12">
                    <a:pos x="T4" y="T5"/>
                  </a:cxn>
                  <a:cxn ang="T13">
                    <a:pos x="T6" y="T7"/>
                  </a:cxn>
                  <a:cxn ang="T14">
                    <a:pos x="T8" y="T9"/>
                  </a:cxn>
                </a:cxnLst>
                <a:rect l="T15" t="T16" r="T17" b="T18"/>
                <a:pathLst>
                  <a:path w="11" h="23">
                    <a:moveTo>
                      <a:pt x="0" y="20"/>
                    </a:moveTo>
                    <a:lnTo>
                      <a:pt x="2" y="0"/>
                    </a:lnTo>
                    <a:lnTo>
                      <a:pt x="11" y="2"/>
                    </a:lnTo>
                    <a:lnTo>
                      <a:pt x="8" y="23"/>
                    </a:lnTo>
                    <a:lnTo>
                      <a:pt x="0" y="20"/>
                    </a:lnTo>
                    <a:close/>
                  </a:path>
                </a:pathLst>
              </a:custGeom>
              <a:noFill/>
              <a:ln w="9525">
                <a:noFill/>
                <a:round/>
                <a:headEnd/>
                <a:tailEnd/>
              </a:ln>
            </p:spPr>
            <p:txBody>
              <a:bodyPr>
                <a:prstTxWarp prst="textNoShape">
                  <a:avLst/>
                </a:prstTxWarp>
              </a:bodyPr>
              <a:lstStyle/>
              <a:p>
                <a:endParaRPr lang="en-US"/>
              </a:p>
            </p:txBody>
          </p:sp>
          <p:sp>
            <p:nvSpPr>
              <p:cNvPr id="72565" name="Freeform 1040"/>
              <p:cNvSpPr>
                <a:spLocks/>
              </p:cNvSpPr>
              <p:nvPr/>
            </p:nvSpPr>
            <p:spPr bwMode="auto">
              <a:xfrm>
                <a:off x="4667" y="1893"/>
                <a:ext cx="2" cy="4"/>
              </a:xfrm>
              <a:custGeom>
                <a:avLst/>
                <a:gdLst>
                  <a:gd name="T0" fmla="*/ 0 w 11"/>
                  <a:gd name="T1" fmla="*/ 21 h 21"/>
                  <a:gd name="T2" fmla="*/ 3 w 11"/>
                  <a:gd name="T3" fmla="*/ 0 h 21"/>
                  <a:gd name="T4" fmla="*/ 11 w 11"/>
                  <a:gd name="T5" fmla="*/ 0 h 21"/>
                  <a:gd name="T6" fmla="*/ 6 w 11"/>
                  <a:gd name="T7" fmla="*/ 21 h 21"/>
                  <a:gd name="T8" fmla="*/ 0 w 11"/>
                  <a:gd name="T9" fmla="*/ 21 h 21"/>
                  <a:gd name="T10" fmla="*/ 0 60000 65536"/>
                  <a:gd name="T11" fmla="*/ 0 60000 65536"/>
                  <a:gd name="T12" fmla="*/ 0 60000 65536"/>
                  <a:gd name="T13" fmla="*/ 0 60000 65536"/>
                  <a:gd name="T14" fmla="*/ 0 60000 65536"/>
                  <a:gd name="T15" fmla="*/ 0 w 11"/>
                  <a:gd name="T16" fmla="*/ 0 h 21"/>
                  <a:gd name="T17" fmla="*/ 11 w 11"/>
                  <a:gd name="T18" fmla="*/ 21 h 21"/>
                </a:gdLst>
                <a:ahLst/>
                <a:cxnLst>
                  <a:cxn ang="T10">
                    <a:pos x="T0" y="T1"/>
                  </a:cxn>
                  <a:cxn ang="T11">
                    <a:pos x="T2" y="T3"/>
                  </a:cxn>
                  <a:cxn ang="T12">
                    <a:pos x="T4" y="T5"/>
                  </a:cxn>
                  <a:cxn ang="T13">
                    <a:pos x="T6" y="T7"/>
                  </a:cxn>
                  <a:cxn ang="T14">
                    <a:pos x="T8" y="T9"/>
                  </a:cxn>
                </a:cxnLst>
                <a:rect l="T15" t="T16" r="T17" b="T18"/>
                <a:pathLst>
                  <a:path w="11" h="21">
                    <a:moveTo>
                      <a:pt x="0" y="21"/>
                    </a:moveTo>
                    <a:lnTo>
                      <a:pt x="3" y="0"/>
                    </a:lnTo>
                    <a:lnTo>
                      <a:pt x="11" y="0"/>
                    </a:lnTo>
                    <a:lnTo>
                      <a:pt x="6" y="21"/>
                    </a:lnTo>
                    <a:lnTo>
                      <a:pt x="0" y="21"/>
                    </a:lnTo>
                    <a:close/>
                  </a:path>
                </a:pathLst>
              </a:custGeom>
              <a:noFill/>
              <a:ln w="9525">
                <a:noFill/>
                <a:round/>
                <a:headEnd/>
                <a:tailEnd/>
              </a:ln>
            </p:spPr>
            <p:txBody>
              <a:bodyPr>
                <a:prstTxWarp prst="textNoShape">
                  <a:avLst/>
                </a:prstTxWarp>
              </a:bodyPr>
              <a:lstStyle/>
              <a:p>
                <a:endParaRPr lang="en-US"/>
              </a:p>
            </p:txBody>
          </p:sp>
          <p:sp>
            <p:nvSpPr>
              <p:cNvPr id="72566" name="Freeform 1041"/>
              <p:cNvSpPr>
                <a:spLocks/>
              </p:cNvSpPr>
              <p:nvPr/>
            </p:nvSpPr>
            <p:spPr bwMode="auto">
              <a:xfrm>
                <a:off x="4668" y="1893"/>
                <a:ext cx="2" cy="4"/>
              </a:xfrm>
              <a:custGeom>
                <a:avLst/>
                <a:gdLst>
                  <a:gd name="T0" fmla="*/ 0 w 9"/>
                  <a:gd name="T1" fmla="*/ 21 h 21"/>
                  <a:gd name="T2" fmla="*/ 5 w 9"/>
                  <a:gd name="T3" fmla="*/ 0 h 21"/>
                  <a:gd name="T4" fmla="*/ 9 w 9"/>
                  <a:gd name="T5" fmla="*/ 0 h 21"/>
                  <a:gd name="T6" fmla="*/ 5 w 9"/>
                  <a:gd name="T7" fmla="*/ 21 h 21"/>
                  <a:gd name="T8" fmla="*/ 0 w 9"/>
                  <a:gd name="T9" fmla="*/ 21 h 21"/>
                  <a:gd name="T10" fmla="*/ 0 60000 65536"/>
                  <a:gd name="T11" fmla="*/ 0 60000 65536"/>
                  <a:gd name="T12" fmla="*/ 0 60000 65536"/>
                  <a:gd name="T13" fmla="*/ 0 60000 65536"/>
                  <a:gd name="T14" fmla="*/ 0 60000 65536"/>
                  <a:gd name="T15" fmla="*/ 0 w 9"/>
                  <a:gd name="T16" fmla="*/ 0 h 21"/>
                  <a:gd name="T17" fmla="*/ 9 w 9"/>
                  <a:gd name="T18" fmla="*/ 21 h 21"/>
                </a:gdLst>
                <a:ahLst/>
                <a:cxnLst>
                  <a:cxn ang="T10">
                    <a:pos x="T0" y="T1"/>
                  </a:cxn>
                  <a:cxn ang="T11">
                    <a:pos x="T2" y="T3"/>
                  </a:cxn>
                  <a:cxn ang="T12">
                    <a:pos x="T4" y="T5"/>
                  </a:cxn>
                  <a:cxn ang="T13">
                    <a:pos x="T6" y="T7"/>
                  </a:cxn>
                  <a:cxn ang="T14">
                    <a:pos x="T8" y="T9"/>
                  </a:cxn>
                </a:cxnLst>
                <a:rect l="T15" t="T16" r="T17" b="T18"/>
                <a:pathLst>
                  <a:path w="9" h="21">
                    <a:moveTo>
                      <a:pt x="0" y="21"/>
                    </a:moveTo>
                    <a:lnTo>
                      <a:pt x="5" y="0"/>
                    </a:lnTo>
                    <a:lnTo>
                      <a:pt x="9" y="0"/>
                    </a:lnTo>
                    <a:lnTo>
                      <a:pt x="5" y="21"/>
                    </a:lnTo>
                    <a:lnTo>
                      <a:pt x="0" y="21"/>
                    </a:lnTo>
                    <a:close/>
                  </a:path>
                </a:pathLst>
              </a:custGeom>
              <a:noFill/>
              <a:ln w="9525">
                <a:noFill/>
                <a:round/>
                <a:headEnd/>
                <a:tailEnd/>
              </a:ln>
            </p:spPr>
            <p:txBody>
              <a:bodyPr>
                <a:prstTxWarp prst="textNoShape">
                  <a:avLst/>
                </a:prstTxWarp>
              </a:bodyPr>
              <a:lstStyle/>
              <a:p>
                <a:endParaRPr lang="en-US"/>
              </a:p>
            </p:txBody>
          </p:sp>
          <p:sp>
            <p:nvSpPr>
              <p:cNvPr id="72567" name="Freeform 1042"/>
              <p:cNvSpPr>
                <a:spLocks/>
              </p:cNvSpPr>
              <p:nvPr/>
            </p:nvSpPr>
            <p:spPr bwMode="auto">
              <a:xfrm>
                <a:off x="4669" y="1893"/>
                <a:ext cx="3" cy="4"/>
              </a:xfrm>
              <a:custGeom>
                <a:avLst/>
                <a:gdLst>
                  <a:gd name="T0" fmla="*/ 0 w 13"/>
                  <a:gd name="T1" fmla="*/ 21 h 21"/>
                  <a:gd name="T2" fmla="*/ 4 w 13"/>
                  <a:gd name="T3" fmla="*/ 0 h 21"/>
                  <a:gd name="T4" fmla="*/ 7 w 13"/>
                  <a:gd name="T5" fmla="*/ 4 h 21"/>
                  <a:gd name="T6" fmla="*/ 13 w 13"/>
                  <a:gd name="T7" fmla="*/ 6 h 21"/>
                  <a:gd name="T8" fmla="*/ 4 w 13"/>
                  <a:gd name="T9" fmla="*/ 13 h 21"/>
                  <a:gd name="T10" fmla="*/ 0 w 13"/>
                  <a:gd name="T11" fmla="*/ 21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0" y="21"/>
                    </a:moveTo>
                    <a:lnTo>
                      <a:pt x="4" y="0"/>
                    </a:lnTo>
                    <a:lnTo>
                      <a:pt x="7" y="4"/>
                    </a:lnTo>
                    <a:lnTo>
                      <a:pt x="13" y="6"/>
                    </a:lnTo>
                    <a:lnTo>
                      <a:pt x="4" y="13"/>
                    </a:lnTo>
                    <a:lnTo>
                      <a:pt x="0" y="21"/>
                    </a:lnTo>
                    <a:close/>
                  </a:path>
                </a:pathLst>
              </a:custGeom>
              <a:noFill/>
              <a:ln w="9525">
                <a:noFill/>
                <a:round/>
                <a:headEnd/>
                <a:tailEnd/>
              </a:ln>
            </p:spPr>
            <p:txBody>
              <a:bodyPr>
                <a:prstTxWarp prst="textNoShape">
                  <a:avLst/>
                </a:prstTxWarp>
              </a:bodyPr>
              <a:lstStyle/>
              <a:p>
                <a:endParaRPr lang="en-US"/>
              </a:p>
            </p:txBody>
          </p:sp>
          <p:sp>
            <p:nvSpPr>
              <p:cNvPr id="72568" name="Freeform 1043"/>
              <p:cNvSpPr>
                <a:spLocks/>
              </p:cNvSpPr>
              <p:nvPr/>
            </p:nvSpPr>
            <p:spPr bwMode="auto">
              <a:xfrm>
                <a:off x="4668" y="1894"/>
                <a:ext cx="70" cy="84"/>
              </a:xfrm>
              <a:custGeom>
                <a:avLst/>
                <a:gdLst>
                  <a:gd name="T0" fmla="*/ 0 w 349"/>
                  <a:gd name="T1" fmla="*/ 12 h 418"/>
                  <a:gd name="T2" fmla="*/ 9 w 349"/>
                  <a:gd name="T3" fmla="*/ 7 h 418"/>
                  <a:gd name="T4" fmla="*/ 18 w 349"/>
                  <a:gd name="T5" fmla="*/ 0 h 418"/>
                  <a:gd name="T6" fmla="*/ 349 w 349"/>
                  <a:gd name="T7" fmla="*/ 406 h 418"/>
                  <a:gd name="T8" fmla="*/ 332 w 349"/>
                  <a:gd name="T9" fmla="*/ 418 h 418"/>
                  <a:gd name="T10" fmla="*/ 0 w 349"/>
                  <a:gd name="T11" fmla="*/ 12 h 418"/>
                  <a:gd name="T12" fmla="*/ 0 60000 65536"/>
                  <a:gd name="T13" fmla="*/ 0 60000 65536"/>
                  <a:gd name="T14" fmla="*/ 0 60000 65536"/>
                  <a:gd name="T15" fmla="*/ 0 60000 65536"/>
                  <a:gd name="T16" fmla="*/ 0 60000 65536"/>
                  <a:gd name="T17" fmla="*/ 0 60000 65536"/>
                  <a:gd name="T18" fmla="*/ 0 w 349"/>
                  <a:gd name="T19" fmla="*/ 0 h 418"/>
                  <a:gd name="T20" fmla="*/ 349 w 349"/>
                  <a:gd name="T21" fmla="*/ 418 h 418"/>
                </a:gdLst>
                <a:ahLst/>
                <a:cxnLst>
                  <a:cxn ang="T12">
                    <a:pos x="T0" y="T1"/>
                  </a:cxn>
                  <a:cxn ang="T13">
                    <a:pos x="T2" y="T3"/>
                  </a:cxn>
                  <a:cxn ang="T14">
                    <a:pos x="T4" y="T5"/>
                  </a:cxn>
                  <a:cxn ang="T15">
                    <a:pos x="T6" y="T7"/>
                  </a:cxn>
                  <a:cxn ang="T16">
                    <a:pos x="T8" y="T9"/>
                  </a:cxn>
                  <a:cxn ang="T17">
                    <a:pos x="T10" y="T11"/>
                  </a:cxn>
                </a:cxnLst>
                <a:rect l="T18" t="T19" r="T20" b="T21"/>
                <a:pathLst>
                  <a:path w="349" h="418">
                    <a:moveTo>
                      <a:pt x="0" y="12"/>
                    </a:moveTo>
                    <a:lnTo>
                      <a:pt x="9" y="7"/>
                    </a:lnTo>
                    <a:lnTo>
                      <a:pt x="18" y="0"/>
                    </a:lnTo>
                    <a:lnTo>
                      <a:pt x="349" y="406"/>
                    </a:lnTo>
                    <a:lnTo>
                      <a:pt x="332" y="418"/>
                    </a:lnTo>
                    <a:lnTo>
                      <a:pt x="0" y="12"/>
                    </a:lnTo>
                    <a:close/>
                  </a:path>
                </a:pathLst>
              </a:custGeom>
              <a:noFill/>
              <a:ln w="9525">
                <a:noFill/>
                <a:round/>
                <a:headEnd/>
                <a:tailEnd/>
              </a:ln>
            </p:spPr>
            <p:txBody>
              <a:bodyPr>
                <a:prstTxWarp prst="textNoShape">
                  <a:avLst/>
                </a:prstTxWarp>
              </a:bodyPr>
              <a:lstStyle/>
              <a:p>
                <a:endParaRPr lang="en-US"/>
              </a:p>
            </p:txBody>
          </p:sp>
          <p:sp>
            <p:nvSpPr>
              <p:cNvPr id="72569" name="Freeform 1044"/>
              <p:cNvSpPr>
                <a:spLocks/>
              </p:cNvSpPr>
              <p:nvPr/>
            </p:nvSpPr>
            <p:spPr bwMode="auto">
              <a:xfrm>
                <a:off x="4735" y="1975"/>
                <a:ext cx="3" cy="3"/>
              </a:xfrm>
              <a:custGeom>
                <a:avLst/>
                <a:gdLst>
                  <a:gd name="T0" fmla="*/ 0 w 17"/>
                  <a:gd name="T1" fmla="*/ 12 h 15"/>
                  <a:gd name="T2" fmla="*/ 17 w 17"/>
                  <a:gd name="T3" fmla="*/ 0 h 15"/>
                  <a:gd name="T4" fmla="*/ 17 w 17"/>
                  <a:gd name="T5" fmla="*/ 3 h 15"/>
                  <a:gd name="T6" fmla="*/ 2 w 17"/>
                  <a:gd name="T7" fmla="*/ 15 h 15"/>
                  <a:gd name="T8" fmla="*/ 0 w 17"/>
                  <a:gd name="T9" fmla="*/ 12 h 15"/>
                  <a:gd name="T10" fmla="*/ 0 60000 65536"/>
                  <a:gd name="T11" fmla="*/ 0 60000 65536"/>
                  <a:gd name="T12" fmla="*/ 0 60000 65536"/>
                  <a:gd name="T13" fmla="*/ 0 60000 65536"/>
                  <a:gd name="T14" fmla="*/ 0 60000 65536"/>
                  <a:gd name="T15" fmla="*/ 0 w 17"/>
                  <a:gd name="T16" fmla="*/ 0 h 15"/>
                  <a:gd name="T17" fmla="*/ 17 w 17"/>
                  <a:gd name="T18" fmla="*/ 15 h 15"/>
                </a:gdLst>
                <a:ahLst/>
                <a:cxnLst>
                  <a:cxn ang="T10">
                    <a:pos x="T0" y="T1"/>
                  </a:cxn>
                  <a:cxn ang="T11">
                    <a:pos x="T2" y="T3"/>
                  </a:cxn>
                  <a:cxn ang="T12">
                    <a:pos x="T4" y="T5"/>
                  </a:cxn>
                  <a:cxn ang="T13">
                    <a:pos x="T6" y="T7"/>
                  </a:cxn>
                  <a:cxn ang="T14">
                    <a:pos x="T8" y="T9"/>
                  </a:cxn>
                </a:cxnLst>
                <a:rect l="T15" t="T16" r="T17" b="T18"/>
                <a:pathLst>
                  <a:path w="17" h="15">
                    <a:moveTo>
                      <a:pt x="0" y="12"/>
                    </a:moveTo>
                    <a:lnTo>
                      <a:pt x="17" y="0"/>
                    </a:lnTo>
                    <a:lnTo>
                      <a:pt x="17" y="3"/>
                    </a:lnTo>
                    <a:lnTo>
                      <a:pt x="2" y="15"/>
                    </a:lnTo>
                    <a:lnTo>
                      <a:pt x="0" y="12"/>
                    </a:lnTo>
                    <a:close/>
                  </a:path>
                </a:pathLst>
              </a:custGeom>
              <a:noFill/>
              <a:ln w="9525">
                <a:noFill/>
                <a:round/>
                <a:headEnd/>
                <a:tailEnd/>
              </a:ln>
            </p:spPr>
            <p:txBody>
              <a:bodyPr>
                <a:prstTxWarp prst="textNoShape">
                  <a:avLst/>
                </a:prstTxWarp>
              </a:bodyPr>
              <a:lstStyle/>
              <a:p>
                <a:endParaRPr lang="en-US"/>
              </a:p>
            </p:txBody>
          </p:sp>
          <p:sp>
            <p:nvSpPr>
              <p:cNvPr id="72570" name="Freeform 1045"/>
              <p:cNvSpPr>
                <a:spLocks/>
              </p:cNvSpPr>
              <p:nvPr/>
            </p:nvSpPr>
            <p:spPr bwMode="auto">
              <a:xfrm>
                <a:off x="4735" y="1976"/>
                <a:ext cx="3" cy="3"/>
              </a:xfrm>
              <a:custGeom>
                <a:avLst/>
                <a:gdLst>
                  <a:gd name="T0" fmla="*/ 0 w 17"/>
                  <a:gd name="T1" fmla="*/ 12 h 15"/>
                  <a:gd name="T2" fmla="*/ 15 w 17"/>
                  <a:gd name="T3" fmla="*/ 0 h 15"/>
                  <a:gd name="T4" fmla="*/ 17 w 17"/>
                  <a:gd name="T5" fmla="*/ 4 h 15"/>
                  <a:gd name="T6" fmla="*/ 4 w 17"/>
                  <a:gd name="T7" fmla="*/ 15 h 15"/>
                  <a:gd name="T8" fmla="*/ 0 w 17"/>
                  <a:gd name="T9" fmla="*/ 12 h 15"/>
                  <a:gd name="T10" fmla="*/ 0 60000 65536"/>
                  <a:gd name="T11" fmla="*/ 0 60000 65536"/>
                  <a:gd name="T12" fmla="*/ 0 60000 65536"/>
                  <a:gd name="T13" fmla="*/ 0 60000 65536"/>
                  <a:gd name="T14" fmla="*/ 0 60000 65536"/>
                  <a:gd name="T15" fmla="*/ 0 w 17"/>
                  <a:gd name="T16" fmla="*/ 0 h 15"/>
                  <a:gd name="T17" fmla="*/ 17 w 17"/>
                  <a:gd name="T18" fmla="*/ 15 h 15"/>
                </a:gdLst>
                <a:ahLst/>
                <a:cxnLst>
                  <a:cxn ang="T10">
                    <a:pos x="T0" y="T1"/>
                  </a:cxn>
                  <a:cxn ang="T11">
                    <a:pos x="T2" y="T3"/>
                  </a:cxn>
                  <a:cxn ang="T12">
                    <a:pos x="T4" y="T5"/>
                  </a:cxn>
                  <a:cxn ang="T13">
                    <a:pos x="T6" y="T7"/>
                  </a:cxn>
                  <a:cxn ang="T14">
                    <a:pos x="T8" y="T9"/>
                  </a:cxn>
                </a:cxnLst>
                <a:rect l="T15" t="T16" r="T17" b="T18"/>
                <a:pathLst>
                  <a:path w="17" h="15">
                    <a:moveTo>
                      <a:pt x="0" y="12"/>
                    </a:moveTo>
                    <a:lnTo>
                      <a:pt x="15" y="0"/>
                    </a:lnTo>
                    <a:lnTo>
                      <a:pt x="17" y="4"/>
                    </a:lnTo>
                    <a:lnTo>
                      <a:pt x="4" y="15"/>
                    </a:lnTo>
                    <a:lnTo>
                      <a:pt x="0" y="12"/>
                    </a:lnTo>
                    <a:close/>
                  </a:path>
                </a:pathLst>
              </a:custGeom>
              <a:noFill/>
              <a:ln w="9525">
                <a:noFill/>
                <a:round/>
                <a:headEnd/>
                <a:tailEnd/>
              </a:ln>
            </p:spPr>
            <p:txBody>
              <a:bodyPr>
                <a:prstTxWarp prst="textNoShape">
                  <a:avLst/>
                </a:prstTxWarp>
              </a:bodyPr>
              <a:lstStyle/>
              <a:p>
                <a:endParaRPr lang="en-US"/>
              </a:p>
            </p:txBody>
          </p:sp>
          <p:sp>
            <p:nvSpPr>
              <p:cNvPr id="72571" name="Freeform 1046"/>
              <p:cNvSpPr>
                <a:spLocks/>
              </p:cNvSpPr>
              <p:nvPr/>
            </p:nvSpPr>
            <p:spPr bwMode="auto">
              <a:xfrm>
                <a:off x="4736" y="1977"/>
                <a:ext cx="4" cy="4"/>
              </a:xfrm>
              <a:custGeom>
                <a:avLst/>
                <a:gdLst>
                  <a:gd name="T0" fmla="*/ 0 w 19"/>
                  <a:gd name="T1" fmla="*/ 11 h 19"/>
                  <a:gd name="T2" fmla="*/ 13 w 19"/>
                  <a:gd name="T3" fmla="*/ 0 h 19"/>
                  <a:gd name="T4" fmla="*/ 19 w 19"/>
                  <a:gd name="T5" fmla="*/ 5 h 19"/>
                  <a:gd name="T6" fmla="*/ 5 w 19"/>
                  <a:gd name="T7" fmla="*/ 19 h 19"/>
                  <a:gd name="T8" fmla="*/ 0 w 19"/>
                  <a:gd name="T9" fmla="*/ 11 h 19"/>
                  <a:gd name="T10" fmla="*/ 0 60000 65536"/>
                  <a:gd name="T11" fmla="*/ 0 60000 65536"/>
                  <a:gd name="T12" fmla="*/ 0 60000 65536"/>
                  <a:gd name="T13" fmla="*/ 0 60000 65536"/>
                  <a:gd name="T14" fmla="*/ 0 60000 65536"/>
                  <a:gd name="T15" fmla="*/ 0 w 19"/>
                  <a:gd name="T16" fmla="*/ 0 h 19"/>
                  <a:gd name="T17" fmla="*/ 19 w 19"/>
                  <a:gd name="T18" fmla="*/ 19 h 19"/>
                </a:gdLst>
                <a:ahLst/>
                <a:cxnLst>
                  <a:cxn ang="T10">
                    <a:pos x="T0" y="T1"/>
                  </a:cxn>
                  <a:cxn ang="T11">
                    <a:pos x="T2" y="T3"/>
                  </a:cxn>
                  <a:cxn ang="T12">
                    <a:pos x="T4" y="T5"/>
                  </a:cxn>
                  <a:cxn ang="T13">
                    <a:pos x="T6" y="T7"/>
                  </a:cxn>
                  <a:cxn ang="T14">
                    <a:pos x="T8" y="T9"/>
                  </a:cxn>
                </a:cxnLst>
                <a:rect l="T15" t="T16" r="T17" b="T18"/>
                <a:pathLst>
                  <a:path w="19" h="19">
                    <a:moveTo>
                      <a:pt x="0" y="11"/>
                    </a:moveTo>
                    <a:lnTo>
                      <a:pt x="13" y="0"/>
                    </a:lnTo>
                    <a:lnTo>
                      <a:pt x="19" y="5"/>
                    </a:lnTo>
                    <a:lnTo>
                      <a:pt x="5" y="19"/>
                    </a:lnTo>
                    <a:lnTo>
                      <a:pt x="0" y="11"/>
                    </a:lnTo>
                    <a:close/>
                  </a:path>
                </a:pathLst>
              </a:custGeom>
              <a:noFill/>
              <a:ln w="9525">
                <a:noFill/>
                <a:round/>
                <a:headEnd/>
                <a:tailEnd/>
              </a:ln>
            </p:spPr>
            <p:txBody>
              <a:bodyPr>
                <a:prstTxWarp prst="textNoShape">
                  <a:avLst/>
                </a:prstTxWarp>
              </a:bodyPr>
              <a:lstStyle/>
              <a:p>
                <a:endParaRPr lang="en-US"/>
              </a:p>
            </p:txBody>
          </p:sp>
          <p:sp>
            <p:nvSpPr>
              <p:cNvPr id="72572" name="Freeform 1047"/>
              <p:cNvSpPr>
                <a:spLocks/>
              </p:cNvSpPr>
              <p:nvPr/>
            </p:nvSpPr>
            <p:spPr bwMode="auto">
              <a:xfrm>
                <a:off x="4737" y="1978"/>
                <a:ext cx="4" cy="4"/>
              </a:xfrm>
              <a:custGeom>
                <a:avLst/>
                <a:gdLst>
                  <a:gd name="T0" fmla="*/ 0 w 23"/>
                  <a:gd name="T1" fmla="*/ 14 h 23"/>
                  <a:gd name="T2" fmla="*/ 14 w 23"/>
                  <a:gd name="T3" fmla="*/ 0 h 23"/>
                  <a:gd name="T4" fmla="*/ 23 w 23"/>
                  <a:gd name="T5" fmla="*/ 12 h 23"/>
                  <a:gd name="T6" fmla="*/ 8 w 23"/>
                  <a:gd name="T7" fmla="*/ 23 h 23"/>
                  <a:gd name="T8" fmla="*/ 0 w 23"/>
                  <a:gd name="T9" fmla="*/ 1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4"/>
                    </a:moveTo>
                    <a:lnTo>
                      <a:pt x="14" y="0"/>
                    </a:lnTo>
                    <a:lnTo>
                      <a:pt x="23" y="12"/>
                    </a:lnTo>
                    <a:lnTo>
                      <a:pt x="8" y="23"/>
                    </a:lnTo>
                    <a:lnTo>
                      <a:pt x="0" y="14"/>
                    </a:lnTo>
                    <a:close/>
                  </a:path>
                </a:pathLst>
              </a:custGeom>
              <a:noFill/>
              <a:ln w="9525">
                <a:noFill/>
                <a:round/>
                <a:headEnd/>
                <a:tailEnd/>
              </a:ln>
            </p:spPr>
            <p:txBody>
              <a:bodyPr>
                <a:prstTxWarp prst="textNoShape">
                  <a:avLst/>
                </a:prstTxWarp>
              </a:bodyPr>
              <a:lstStyle/>
              <a:p>
                <a:endParaRPr lang="en-US"/>
              </a:p>
            </p:txBody>
          </p:sp>
          <p:sp>
            <p:nvSpPr>
              <p:cNvPr id="72573" name="Freeform 1048"/>
              <p:cNvSpPr>
                <a:spLocks/>
              </p:cNvSpPr>
              <p:nvPr/>
            </p:nvSpPr>
            <p:spPr bwMode="auto">
              <a:xfrm>
                <a:off x="4738" y="1980"/>
                <a:ext cx="5" cy="5"/>
              </a:xfrm>
              <a:custGeom>
                <a:avLst/>
                <a:gdLst>
                  <a:gd name="T0" fmla="*/ 0 w 24"/>
                  <a:gd name="T1" fmla="*/ 11 h 22"/>
                  <a:gd name="T2" fmla="*/ 15 w 24"/>
                  <a:gd name="T3" fmla="*/ 0 h 22"/>
                  <a:gd name="T4" fmla="*/ 24 w 24"/>
                  <a:gd name="T5" fmla="*/ 8 h 22"/>
                  <a:gd name="T6" fmla="*/ 9 w 24"/>
                  <a:gd name="T7" fmla="*/ 22 h 22"/>
                  <a:gd name="T8" fmla="*/ 0 w 24"/>
                  <a:gd name="T9" fmla="*/ 11 h 22"/>
                  <a:gd name="T10" fmla="*/ 0 60000 65536"/>
                  <a:gd name="T11" fmla="*/ 0 60000 65536"/>
                  <a:gd name="T12" fmla="*/ 0 60000 65536"/>
                  <a:gd name="T13" fmla="*/ 0 60000 65536"/>
                  <a:gd name="T14" fmla="*/ 0 60000 65536"/>
                  <a:gd name="T15" fmla="*/ 0 w 24"/>
                  <a:gd name="T16" fmla="*/ 0 h 22"/>
                  <a:gd name="T17" fmla="*/ 24 w 24"/>
                  <a:gd name="T18" fmla="*/ 22 h 22"/>
                </a:gdLst>
                <a:ahLst/>
                <a:cxnLst>
                  <a:cxn ang="T10">
                    <a:pos x="T0" y="T1"/>
                  </a:cxn>
                  <a:cxn ang="T11">
                    <a:pos x="T2" y="T3"/>
                  </a:cxn>
                  <a:cxn ang="T12">
                    <a:pos x="T4" y="T5"/>
                  </a:cxn>
                  <a:cxn ang="T13">
                    <a:pos x="T6" y="T7"/>
                  </a:cxn>
                  <a:cxn ang="T14">
                    <a:pos x="T8" y="T9"/>
                  </a:cxn>
                </a:cxnLst>
                <a:rect l="T15" t="T16" r="T17" b="T18"/>
                <a:pathLst>
                  <a:path w="24" h="22">
                    <a:moveTo>
                      <a:pt x="0" y="11"/>
                    </a:moveTo>
                    <a:lnTo>
                      <a:pt x="15" y="0"/>
                    </a:lnTo>
                    <a:lnTo>
                      <a:pt x="24" y="8"/>
                    </a:lnTo>
                    <a:lnTo>
                      <a:pt x="9" y="22"/>
                    </a:lnTo>
                    <a:lnTo>
                      <a:pt x="0" y="11"/>
                    </a:lnTo>
                    <a:close/>
                  </a:path>
                </a:pathLst>
              </a:custGeom>
              <a:noFill/>
              <a:ln w="9525">
                <a:noFill/>
                <a:round/>
                <a:headEnd/>
                <a:tailEnd/>
              </a:ln>
            </p:spPr>
            <p:txBody>
              <a:bodyPr>
                <a:prstTxWarp prst="textNoShape">
                  <a:avLst/>
                </a:prstTxWarp>
              </a:bodyPr>
              <a:lstStyle/>
              <a:p>
                <a:endParaRPr lang="en-US"/>
              </a:p>
            </p:txBody>
          </p:sp>
          <p:sp>
            <p:nvSpPr>
              <p:cNvPr id="72574" name="Freeform 1049"/>
              <p:cNvSpPr>
                <a:spLocks/>
              </p:cNvSpPr>
              <p:nvPr/>
            </p:nvSpPr>
            <p:spPr bwMode="auto">
              <a:xfrm>
                <a:off x="4740" y="1982"/>
                <a:ext cx="5" cy="5"/>
              </a:xfrm>
              <a:custGeom>
                <a:avLst/>
                <a:gdLst>
                  <a:gd name="T0" fmla="*/ 0 w 26"/>
                  <a:gd name="T1" fmla="*/ 14 h 26"/>
                  <a:gd name="T2" fmla="*/ 15 w 26"/>
                  <a:gd name="T3" fmla="*/ 0 h 26"/>
                  <a:gd name="T4" fmla="*/ 26 w 26"/>
                  <a:gd name="T5" fmla="*/ 12 h 26"/>
                  <a:gd name="T6" fmla="*/ 12 w 26"/>
                  <a:gd name="T7" fmla="*/ 26 h 26"/>
                  <a:gd name="T8" fmla="*/ 0 w 26"/>
                  <a:gd name="T9" fmla="*/ 14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4"/>
                    </a:moveTo>
                    <a:lnTo>
                      <a:pt x="15" y="0"/>
                    </a:lnTo>
                    <a:lnTo>
                      <a:pt x="26" y="12"/>
                    </a:lnTo>
                    <a:lnTo>
                      <a:pt x="12" y="26"/>
                    </a:lnTo>
                    <a:lnTo>
                      <a:pt x="0" y="14"/>
                    </a:lnTo>
                    <a:close/>
                  </a:path>
                </a:pathLst>
              </a:custGeom>
              <a:noFill/>
              <a:ln w="9525">
                <a:noFill/>
                <a:round/>
                <a:headEnd/>
                <a:tailEnd/>
              </a:ln>
            </p:spPr>
            <p:txBody>
              <a:bodyPr>
                <a:prstTxWarp prst="textNoShape">
                  <a:avLst/>
                </a:prstTxWarp>
              </a:bodyPr>
              <a:lstStyle/>
              <a:p>
                <a:endParaRPr lang="en-US"/>
              </a:p>
            </p:txBody>
          </p:sp>
          <p:sp>
            <p:nvSpPr>
              <p:cNvPr id="72575" name="Freeform 1050"/>
              <p:cNvSpPr>
                <a:spLocks/>
              </p:cNvSpPr>
              <p:nvPr/>
            </p:nvSpPr>
            <p:spPr bwMode="auto">
              <a:xfrm>
                <a:off x="4743" y="1984"/>
                <a:ext cx="8" cy="8"/>
              </a:xfrm>
              <a:custGeom>
                <a:avLst/>
                <a:gdLst>
                  <a:gd name="T0" fmla="*/ 0 w 41"/>
                  <a:gd name="T1" fmla="*/ 14 h 40"/>
                  <a:gd name="T2" fmla="*/ 14 w 41"/>
                  <a:gd name="T3" fmla="*/ 0 h 40"/>
                  <a:gd name="T4" fmla="*/ 41 w 41"/>
                  <a:gd name="T5" fmla="*/ 23 h 40"/>
                  <a:gd name="T6" fmla="*/ 29 w 41"/>
                  <a:gd name="T7" fmla="*/ 40 h 40"/>
                  <a:gd name="T8" fmla="*/ 29 w 41"/>
                  <a:gd name="T9" fmla="*/ 38 h 40"/>
                  <a:gd name="T10" fmla="*/ 0 w 41"/>
                  <a:gd name="T11" fmla="*/ 14 h 40"/>
                  <a:gd name="T12" fmla="*/ 0 60000 65536"/>
                  <a:gd name="T13" fmla="*/ 0 60000 65536"/>
                  <a:gd name="T14" fmla="*/ 0 60000 65536"/>
                  <a:gd name="T15" fmla="*/ 0 60000 65536"/>
                  <a:gd name="T16" fmla="*/ 0 60000 65536"/>
                  <a:gd name="T17" fmla="*/ 0 60000 65536"/>
                  <a:gd name="T18" fmla="*/ 0 w 41"/>
                  <a:gd name="T19" fmla="*/ 0 h 40"/>
                  <a:gd name="T20" fmla="*/ 41 w 41"/>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1" h="40">
                    <a:moveTo>
                      <a:pt x="0" y="14"/>
                    </a:moveTo>
                    <a:lnTo>
                      <a:pt x="14" y="0"/>
                    </a:lnTo>
                    <a:lnTo>
                      <a:pt x="41" y="23"/>
                    </a:lnTo>
                    <a:lnTo>
                      <a:pt x="29" y="40"/>
                    </a:lnTo>
                    <a:lnTo>
                      <a:pt x="29" y="38"/>
                    </a:lnTo>
                    <a:lnTo>
                      <a:pt x="0" y="14"/>
                    </a:lnTo>
                    <a:close/>
                  </a:path>
                </a:pathLst>
              </a:custGeom>
              <a:noFill/>
              <a:ln w="9525">
                <a:noFill/>
                <a:round/>
                <a:headEnd/>
                <a:tailEnd/>
              </a:ln>
            </p:spPr>
            <p:txBody>
              <a:bodyPr>
                <a:prstTxWarp prst="textNoShape">
                  <a:avLst/>
                </a:prstTxWarp>
              </a:bodyPr>
              <a:lstStyle/>
              <a:p>
                <a:endParaRPr lang="en-US"/>
              </a:p>
            </p:txBody>
          </p:sp>
          <p:sp>
            <p:nvSpPr>
              <p:cNvPr id="72576" name="Freeform 1051"/>
              <p:cNvSpPr>
                <a:spLocks/>
              </p:cNvSpPr>
              <p:nvPr/>
            </p:nvSpPr>
            <p:spPr bwMode="auto">
              <a:xfrm>
                <a:off x="4748" y="1989"/>
                <a:ext cx="9" cy="8"/>
              </a:xfrm>
              <a:custGeom>
                <a:avLst/>
                <a:gdLst>
                  <a:gd name="T0" fmla="*/ 0 w 43"/>
                  <a:gd name="T1" fmla="*/ 17 h 39"/>
                  <a:gd name="T2" fmla="*/ 12 w 43"/>
                  <a:gd name="T3" fmla="*/ 0 h 39"/>
                  <a:gd name="T4" fmla="*/ 43 w 43"/>
                  <a:gd name="T5" fmla="*/ 20 h 39"/>
                  <a:gd name="T6" fmla="*/ 34 w 43"/>
                  <a:gd name="T7" fmla="*/ 39 h 39"/>
                  <a:gd name="T8" fmla="*/ 34 w 43"/>
                  <a:gd name="T9" fmla="*/ 37 h 39"/>
                  <a:gd name="T10" fmla="*/ 0 w 43"/>
                  <a:gd name="T11" fmla="*/ 17 h 39"/>
                  <a:gd name="T12" fmla="*/ 0 60000 65536"/>
                  <a:gd name="T13" fmla="*/ 0 60000 65536"/>
                  <a:gd name="T14" fmla="*/ 0 60000 65536"/>
                  <a:gd name="T15" fmla="*/ 0 60000 65536"/>
                  <a:gd name="T16" fmla="*/ 0 60000 65536"/>
                  <a:gd name="T17" fmla="*/ 0 60000 65536"/>
                  <a:gd name="T18" fmla="*/ 0 w 43"/>
                  <a:gd name="T19" fmla="*/ 0 h 39"/>
                  <a:gd name="T20" fmla="*/ 43 w 43"/>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3" h="39">
                    <a:moveTo>
                      <a:pt x="0" y="17"/>
                    </a:moveTo>
                    <a:lnTo>
                      <a:pt x="12" y="0"/>
                    </a:lnTo>
                    <a:lnTo>
                      <a:pt x="43" y="20"/>
                    </a:lnTo>
                    <a:lnTo>
                      <a:pt x="34" y="39"/>
                    </a:lnTo>
                    <a:lnTo>
                      <a:pt x="34" y="37"/>
                    </a:lnTo>
                    <a:lnTo>
                      <a:pt x="0" y="17"/>
                    </a:lnTo>
                    <a:close/>
                  </a:path>
                </a:pathLst>
              </a:custGeom>
              <a:noFill/>
              <a:ln w="9525">
                <a:noFill/>
                <a:round/>
                <a:headEnd/>
                <a:tailEnd/>
              </a:ln>
            </p:spPr>
            <p:txBody>
              <a:bodyPr>
                <a:prstTxWarp prst="textNoShape">
                  <a:avLst/>
                </a:prstTxWarp>
              </a:bodyPr>
              <a:lstStyle/>
              <a:p>
                <a:endParaRPr lang="en-US"/>
              </a:p>
            </p:txBody>
          </p:sp>
          <p:sp>
            <p:nvSpPr>
              <p:cNvPr id="72577" name="Freeform 1052"/>
              <p:cNvSpPr>
                <a:spLocks/>
              </p:cNvSpPr>
              <p:nvPr/>
            </p:nvSpPr>
            <p:spPr bwMode="auto">
              <a:xfrm>
                <a:off x="4755" y="1993"/>
                <a:ext cx="5" cy="6"/>
              </a:xfrm>
              <a:custGeom>
                <a:avLst/>
                <a:gdLst>
                  <a:gd name="T0" fmla="*/ 0 w 26"/>
                  <a:gd name="T1" fmla="*/ 19 h 29"/>
                  <a:gd name="T2" fmla="*/ 9 w 26"/>
                  <a:gd name="T3" fmla="*/ 0 h 29"/>
                  <a:gd name="T4" fmla="*/ 26 w 26"/>
                  <a:gd name="T5" fmla="*/ 8 h 29"/>
                  <a:gd name="T6" fmla="*/ 21 w 26"/>
                  <a:gd name="T7" fmla="*/ 29 h 29"/>
                  <a:gd name="T8" fmla="*/ 0 w 26"/>
                  <a:gd name="T9" fmla="*/ 19 h 29"/>
                  <a:gd name="T10" fmla="*/ 0 60000 65536"/>
                  <a:gd name="T11" fmla="*/ 0 60000 65536"/>
                  <a:gd name="T12" fmla="*/ 0 60000 65536"/>
                  <a:gd name="T13" fmla="*/ 0 60000 65536"/>
                  <a:gd name="T14" fmla="*/ 0 60000 65536"/>
                  <a:gd name="T15" fmla="*/ 0 w 26"/>
                  <a:gd name="T16" fmla="*/ 0 h 29"/>
                  <a:gd name="T17" fmla="*/ 26 w 26"/>
                  <a:gd name="T18" fmla="*/ 29 h 29"/>
                </a:gdLst>
                <a:ahLst/>
                <a:cxnLst>
                  <a:cxn ang="T10">
                    <a:pos x="T0" y="T1"/>
                  </a:cxn>
                  <a:cxn ang="T11">
                    <a:pos x="T2" y="T3"/>
                  </a:cxn>
                  <a:cxn ang="T12">
                    <a:pos x="T4" y="T5"/>
                  </a:cxn>
                  <a:cxn ang="T13">
                    <a:pos x="T6" y="T7"/>
                  </a:cxn>
                  <a:cxn ang="T14">
                    <a:pos x="T8" y="T9"/>
                  </a:cxn>
                </a:cxnLst>
                <a:rect l="T15" t="T16" r="T17" b="T18"/>
                <a:pathLst>
                  <a:path w="26" h="29">
                    <a:moveTo>
                      <a:pt x="0" y="19"/>
                    </a:moveTo>
                    <a:lnTo>
                      <a:pt x="9" y="0"/>
                    </a:lnTo>
                    <a:lnTo>
                      <a:pt x="26" y="8"/>
                    </a:lnTo>
                    <a:lnTo>
                      <a:pt x="21" y="29"/>
                    </a:lnTo>
                    <a:lnTo>
                      <a:pt x="0" y="19"/>
                    </a:lnTo>
                    <a:close/>
                  </a:path>
                </a:pathLst>
              </a:custGeom>
              <a:noFill/>
              <a:ln w="9525">
                <a:noFill/>
                <a:round/>
                <a:headEnd/>
                <a:tailEnd/>
              </a:ln>
            </p:spPr>
            <p:txBody>
              <a:bodyPr>
                <a:prstTxWarp prst="textNoShape">
                  <a:avLst/>
                </a:prstTxWarp>
              </a:bodyPr>
              <a:lstStyle/>
              <a:p>
                <a:endParaRPr lang="en-US"/>
              </a:p>
            </p:txBody>
          </p:sp>
          <p:sp>
            <p:nvSpPr>
              <p:cNvPr id="72578" name="Freeform 1053"/>
              <p:cNvSpPr>
                <a:spLocks/>
              </p:cNvSpPr>
              <p:nvPr/>
            </p:nvSpPr>
            <p:spPr bwMode="auto">
              <a:xfrm>
                <a:off x="4759" y="1994"/>
                <a:ext cx="6" cy="6"/>
              </a:xfrm>
              <a:custGeom>
                <a:avLst/>
                <a:gdLst>
                  <a:gd name="T0" fmla="*/ 0 w 26"/>
                  <a:gd name="T1" fmla="*/ 21 h 26"/>
                  <a:gd name="T2" fmla="*/ 5 w 26"/>
                  <a:gd name="T3" fmla="*/ 0 h 26"/>
                  <a:gd name="T4" fmla="*/ 26 w 26"/>
                  <a:gd name="T5" fmla="*/ 6 h 26"/>
                  <a:gd name="T6" fmla="*/ 20 w 26"/>
                  <a:gd name="T7" fmla="*/ 26 h 26"/>
                  <a:gd name="T8" fmla="*/ 0 w 26"/>
                  <a:gd name="T9" fmla="*/ 21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21"/>
                    </a:moveTo>
                    <a:lnTo>
                      <a:pt x="5" y="0"/>
                    </a:lnTo>
                    <a:lnTo>
                      <a:pt x="26" y="6"/>
                    </a:lnTo>
                    <a:lnTo>
                      <a:pt x="20" y="26"/>
                    </a:lnTo>
                    <a:lnTo>
                      <a:pt x="0" y="21"/>
                    </a:lnTo>
                    <a:close/>
                  </a:path>
                </a:pathLst>
              </a:custGeom>
              <a:noFill/>
              <a:ln w="9525">
                <a:noFill/>
                <a:round/>
                <a:headEnd/>
                <a:tailEnd/>
              </a:ln>
            </p:spPr>
            <p:txBody>
              <a:bodyPr>
                <a:prstTxWarp prst="textNoShape">
                  <a:avLst/>
                </a:prstTxWarp>
              </a:bodyPr>
              <a:lstStyle/>
              <a:p>
                <a:endParaRPr lang="en-US"/>
              </a:p>
            </p:txBody>
          </p:sp>
          <p:sp>
            <p:nvSpPr>
              <p:cNvPr id="72579" name="Freeform 1054"/>
              <p:cNvSpPr>
                <a:spLocks/>
              </p:cNvSpPr>
              <p:nvPr/>
            </p:nvSpPr>
            <p:spPr bwMode="auto">
              <a:xfrm>
                <a:off x="4763" y="1996"/>
                <a:ext cx="5" cy="5"/>
              </a:xfrm>
              <a:custGeom>
                <a:avLst/>
                <a:gdLst>
                  <a:gd name="T0" fmla="*/ 0 w 25"/>
                  <a:gd name="T1" fmla="*/ 20 h 26"/>
                  <a:gd name="T2" fmla="*/ 6 w 25"/>
                  <a:gd name="T3" fmla="*/ 0 h 26"/>
                  <a:gd name="T4" fmla="*/ 25 w 25"/>
                  <a:gd name="T5" fmla="*/ 5 h 26"/>
                  <a:gd name="T6" fmla="*/ 23 w 25"/>
                  <a:gd name="T7" fmla="*/ 26 h 26"/>
                  <a:gd name="T8" fmla="*/ 23 w 25"/>
                  <a:gd name="T9" fmla="*/ 24 h 26"/>
                  <a:gd name="T10" fmla="*/ 0 w 25"/>
                  <a:gd name="T11" fmla="*/ 20 h 26"/>
                  <a:gd name="T12" fmla="*/ 0 60000 65536"/>
                  <a:gd name="T13" fmla="*/ 0 60000 65536"/>
                  <a:gd name="T14" fmla="*/ 0 60000 65536"/>
                  <a:gd name="T15" fmla="*/ 0 60000 65536"/>
                  <a:gd name="T16" fmla="*/ 0 60000 65536"/>
                  <a:gd name="T17" fmla="*/ 0 60000 65536"/>
                  <a:gd name="T18" fmla="*/ 0 w 25"/>
                  <a:gd name="T19" fmla="*/ 0 h 26"/>
                  <a:gd name="T20" fmla="*/ 25 w 2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5" h="26">
                    <a:moveTo>
                      <a:pt x="0" y="20"/>
                    </a:moveTo>
                    <a:lnTo>
                      <a:pt x="6" y="0"/>
                    </a:lnTo>
                    <a:lnTo>
                      <a:pt x="25" y="5"/>
                    </a:lnTo>
                    <a:lnTo>
                      <a:pt x="23" y="26"/>
                    </a:lnTo>
                    <a:lnTo>
                      <a:pt x="23" y="24"/>
                    </a:lnTo>
                    <a:lnTo>
                      <a:pt x="0" y="20"/>
                    </a:lnTo>
                    <a:close/>
                  </a:path>
                </a:pathLst>
              </a:custGeom>
              <a:noFill/>
              <a:ln w="9525">
                <a:noFill/>
                <a:round/>
                <a:headEnd/>
                <a:tailEnd/>
              </a:ln>
            </p:spPr>
            <p:txBody>
              <a:bodyPr>
                <a:prstTxWarp prst="textNoShape">
                  <a:avLst/>
                </a:prstTxWarp>
              </a:bodyPr>
              <a:lstStyle/>
              <a:p>
                <a:endParaRPr lang="en-US"/>
              </a:p>
            </p:txBody>
          </p:sp>
          <p:sp>
            <p:nvSpPr>
              <p:cNvPr id="72580" name="Freeform 1055"/>
              <p:cNvSpPr>
                <a:spLocks/>
              </p:cNvSpPr>
              <p:nvPr/>
            </p:nvSpPr>
            <p:spPr bwMode="auto">
              <a:xfrm>
                <a:off x="4768" y="1997"/>
                <a:ext cx="4" cy="4"/>
              </a:xfrm>
              <a:custGeom>
                <a:avLst/>
                <a:gdLst>
                  <a:gd name="T0" fmla="*/ 0 w 22"/>
                  <a:gd name="T1" fmla="*/ 21 h 21"/>
                  <a:gd name="T2" fmla="*/ 2 w 22"/>
                  <a:gd name="T3" fmla="*/ 0 h 21"/>
                  <a:gd name="T4" fmla="*/ 22 w 22"/>
                  <a:gd name="T5" fmla="*/ 0 h 21"/>
                  <a:gd name="T6" fmla="*/ 22 w 22"/>
                  <a:gd name="T7" fmla="*/ 21 h 21"/>
                  <a:gd name="T8" fmla="*/ 0 w 22"/>
                  <a:gd name="T9" fmla="*/ 21 h 21"/>
                  <a:gd name="T10" fmla="*/ 0 60000 65536"/>
                  <a:gd name="T11" fmla="*/ 0 60000 65536"/>
                  <a:gd name="T12" fmla="*/ 0 60000 65536"/>
                  <a:gd name="T13" fmla="*/ 0 60000 65536"/>
                  <a:gd name="T14" fmla="*/ 0 60000 65536"/>
                  <a:gd name="T15" fmla="*/ 0 w 22"/>
                  <a:gd name="T16" fmla="*/ 0 h 21"/>
                  <a:gd name="T17" fmla="*/ 22 w 22"/>
                  <a:gd name="T18" fmla="*/ 21 h 21"/>
                </a:gdLst>
                <a:ahLst/>
                <a:cxnLst>
                  <a:cxn ang="T10">
                    <a:pos x="T0" y="T1"/>
                  </a:cxn>
                  <a:cxn ang="T11">
                    <a:pos x="T2" y="T3"/>
                  </a:cxn>
                  <a:cxn ang="T12">
                    <a:pos x="T4" y="T5"/>
                  </a:cxn>
                  <a:cxn ang="T13">
                    <a:pos x="T6" y="T7"/>
                  </a:cxn>
                  <a:cxn ang="T14">
                    <a:pos x="T8" y="T9"/>
                  </a:cxn>
                </a:cxnLst>
                <a:rect l="T15" t="T16" r="T17" b="T18"/>
                <a:pathLst>
                  <a:path w="22" h="21">
                    <a:moveTo>
                      <a:pt x="0" y="21"/>
                    </a:moveTo>
                    <a:lnTo>
                      <a:pt x="2" y="0"/>
                    </a:lnTo>
                    <a:lnTo>
                      <a:pt x="22" y="0"/>
                    </a:lnTo>
                    <a:lnTo>
                      <a:pt x="22" y="21"/>
                    </a:lnTo>
                    <a:lnTo>
                      <a:pt x="0" y="21"/>
                    </a:lnTo>
                    <a:close/>
                  </a:path>
                </a:pathLst>
              </a:custGeom>
              <a:noFill/>
              <a:ln w="9525">
                <a:noFill/>
                <a:round/>
                <a:headEnd/>
                <a:tailEnd/>
              </a:ln>
            </p:spPr>
            <p:txBody>
              <a:bodyPr>
                <a:prstTxWarp prst="textNoShape">
                  <a:avLst/>
                </a:prstTxWarp>
              </a:bodyPr>
              <a:lstStyle/>
              <a:p>
                <a:endParaRPr lang="en-US"/>
              </a:p>
            </p:txBody>
          </p:sp>
          <p:sp>
            <p:nvSpPr>
              <p:cNvPr id="72581" name="Freeform 1056"/>
              <p:cNvSpPr>
                <a:spLocks/>
              </p:cNvSpPr>
              <p:nvPr/>
            </p:nvSpPr>
            <p:spPr bwMode="auto">
              <a:xfrm>
                <a:off x="4772" y="1996"/>
                <a:ext cx="6" cy="5"/>
              </a:xfrm>
              <a:custGeom>
                <a:avLst/>
                <a:gdLst>
                  <a:gd name="T0" fmla="*/ 0 w 26"/>
                  <a:gd name="T1" fmla="*/ 23 h 23"/>
                  <a:gd name="T2" fmla="*/ 0 w 26"/>
                  <a:gd name="T3" fmla="*/ 2 h 23"/>
                  <a:gd name="T4" fmla="*/ 21 w 26"/>
                  <a:gd name="T5" fmla="*/ 0 h 23"/>
                  <a:gd name="T6" fmla="*/ 26 w 26"/>
                  <a:gd name="T7" fmla="*/ 21 h 23"/>
                  <a:gd name="T8" fmla="*/ 24 w 26"/>
                  <a:gd name="T9" fmla="*/ 21 h 23"/>
                  <a:gd name="T10" fmla="*/ 0 w 26"/>
                  <a:gd name="T11" fmla="*/ 23 h 23"/>
                  <a:gd name="T12" fmla="*/ 0 60000 65536"/>
                  <a:gd name="T13" fmla="*/ 0 60000 65536"/>
                  <a:gd name="T14" fmla="*/ 0 60000 65536"/>
                  <a:gd name="T15" fmla="*/ 0 60000 65536"/>
                  <a:gd name="T16" fmla="*/ 0 60000 65536"/>
                  <a:gd name="T17" fmla="*/ 0 60000 65536"/>
                  <a:gd name="T18" fmla="*/ 0 w 26"/>
                  <a:gd name="T19" fmla="*/ 0 h 23"/>
                  <a:gd name="T20" fmla="*/ 26 w 26"/>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6" h="23">
                    <a:moveTo>
                      <a:pt x="0" y="23"/>
                    </a:moveTo>
                    <a:lnTo>
                      <a:pt x="0" y="2"/>
                    </a:lnTo>
                    <a:lnTo>
                      <a:pt x="21" y="0"/>
                    </a:lnTo>
                    <a:lnTo>
                      <a:pt x="26" y="21"/>
                    </a:lnTo>
                    <a:lnTo>
                      <a:pt x="24" y="21"/>
                    </a:lnTo>
                    <a:lnTo>
                      <a:pt x="0" y="23"/>
                    </a:lnTo>
                    <a:close/>
                  </a:path>
                </a:pathLst>
              </a:custGeom>
              <a:noFill/>
              <a:ln w="9525">
                <a:noFill/>
                <a:round/>
                <a:headEnd/>
                <a:tailEnd/>
              </a:ln>
            </p:spPr>
            <p:txBody>
              <a:bodyPr>
                <a:prstTxWarp prst="textNoShape">
                  <a:avLst/>
                </a:prstTxWarp>
              </a:bodyPr>
              <a:lstStyle/>
              <a:p>
                <a:endParaRPr lang="en-US"/>
              </a:p>
            </p:txBody>
          </p:sp>
          <p:sp>
            <p:nvSpPr>
              <p:cNvPr id="72582" name="Freeform 1057"/>
              <p:cNvSpPr>
                <a:spLocks/>
              </p:cNvSpPr>
              <p:nvPr/>
            </p:nvSpPr>
            <p:spPr bwMode="auto">
              <a:xfrm>
                <a:off x="4777" y="1995"/>
                <a:ext cx="6" cy="5"/>
              </a:xfrm>
              <a:custGeom>
                <a:avLst/>
                <a:gdLst>
                  <a:gd name="T0" fmla="*/ 5 w 32"/>
                  <a:gd name="T1" fmla="*/ 26 h 26"/>
                  <a:gd name="T2" fmla="*/ 0 w 32"/>
                  <a:gd name="T3" fmla="*/ 5 h 26"/>
                  <a:gd name="T4" fmla="*/ 22 w 32"/>
                  <a:gd name="T5" fmla="*/ 0 h 26"/>
                  <a:gd name="T6" fmla="*/ 32 w 32"/>
                  <a:gd name="T7" fmla="*/ 17 h 26"/>
                  <a:gd name="T8" fmla="*/ 28 w 32"/>
                  <a:gd name="T9" fmla="*/ 17 h 26"/>
                  <a:gd name="T10" fmla="*/ 5 w 32"/>
                  <a:gd name="T11" fmla="*/ 26 h 26"/>
                  <a:gd name="T12" fmla="*/ 0 60000 65536"/>
                  <a:gd name="T13" fmla="*/ 0 60000 65536"/>
                  <a:gd name="T14" fmla="*/ 0 60000 65536"/>
                  <a:gd name="T15" fmla="*/ 0 60000 65536"/>
                  <a:gd name="T16" fmla="*/ 0 60000 65536"/>
                  <a:gd name="T17" fmla="*/ 0 60000 65536"/>
                  <a:gd name="T18" fmla="*/ 0 w 32"/>
                  <a:gd name="T19" fmla="*/ 0 h 26"/>
                  <a:gd name="T20" fmla="*/ 32 w 32"/>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2" h="26">
                    <a:moveTo>
                      <a:pt x="5" y="26"/>
                    </a:moveTo>
                    <a:lnTo>
                      <a:pt x="0" y="5"/>
                    </a:lnTo>
                    <a:lnTo>
                      <a:pt x="22" y="0"/>
                    </a:lnTo>
                    <a:lnTo>
                      <a:pt x="32" y="17"/>
                    </a:lnTo>
                    <a:lnTo>
                      <a:pt x="28" y="17"/>
                    </a:lnTo>
                    <a:lnTo>
                      <a:pt x="5" y="26"/>
                    </a:lnTo>
                    <a:close/>
                  </a:path>
                </a:pathLst>
              </a:custGeom>
              <a:noFill/>
              <a:ln w="9525">
                <a:noFill/>
                <a:round/>
                <a:headEnd/>
                <a:tailEnd/>
              </a:ln>
            </p:spPr>
            <p:txBody>
              <a:bodyPr>
                <a:prstTxWarp prst="textNoShape">
                  <a:avLst/>
                </a:prstTxWarp>
              </a:bodyPr>
              <a:lstStyle/>
              <a:p>
                <a:endParaRPr lang="en-US"/>
              </a:p>
            </p:txBody>
          </p:sp>
          <p:sp>
            <p:nvSpPr>
              <p:cNvPr id="72583" name="Freeform 1058"/>
              <p:cNvSpPr>
                <a:spLocks/>
              </p:cNvSpPr>
              <p:nvPr/>
            </p:nvSpPr>
            <p:spPr bwMode="auto">
              <a:xfrm>
                <a:off x="4781" y="1994"/>
                <a:ext cx="4" cy="5"/>
              </a:xfrm>
              <a:custGeom>
                <a:avLst/>
                <a:gdLst>
                  <a:gd name="T0" fmla="*/ 10 w 21"/>
                  <a:gd name="T1" fmla="*/ 23 h 23"/>
                  <a:gd name="T2" fmla="*/ 0 w 21"/>
                  <a:gd name="T3" fmla="*/ 6 h 23"/>
                  <a:gd name="T4" fmla="*/ 10 w 21"/>
                  <a:gd name="T5" fmla="*/ 0 h 23"/>
                  <a:gd name="T6" fmla="*/ 21 w 21"/>
                  <a:gd name="T7" fmla="*/ 17 h 23"/>
                  <a:gd name="T8" fmla="*/ 10 w 21"/>
                  <a:gd name="T9" fmla="*/ 23 h 23"/>
                  <a:gd name="T10" fmla="*/ 0 60000 65536"/>
                  <a:gd name="T11" fmla="*/ 0 60000 65536"/>
                  <a:gd name="T12" fmla="*/ 0 60000 65536"/>
                  <a:gd name="T13" fmla="*/ 0 60000 65536"/>
                  <a:gd name="T14" fmla="*/ 0 60000 65536"/>
                  <a:gd name="T15" fmla="*/ 0 w 21"/>
                  <a:gd name="T16" fmla="*/ 0 h 23"/>
                  <a:gd name="T17" fmla="*/ 21 w 21"/>
                  <a:gd name="T18" fmla="*/ 23 h 23"/>
                </a:gdLst>
                <a:ahLst/>
                <a:cxnLst>
                  <a:cxn ang="T10">
                    <a:pos x="T0" y="T1"/>
                  </a:cxn>
                  <a:cxn ang="T11">
                    <a:pos x="T2" y="T3"/>
                  </a:cxn>
                  <a:cxn ang="T12">
                    <a:pos x="T4" y="T5"/>
                  </a:cxn>
                  <a:cxn ang="T13">
                    <a:pos x="T6" y="T7"/>
                  </a:cxn>
                  <a:cxn ang="T14">
                    <a:pos x="T8" y="T9"/>
                  </a:cxn>
                </a:cxnLst>
                <a:rect l="T15" t="T16" r="T17" b="T18"/>
                <a:pathLst>
                  <a:path w="21" h="23">
                    <a:moveTo>
                      <a:pt x="10" y="23"/>
                    </a:moveTo>
                    <a:lnTo>
                      <a:pt x="0" y="6"/>
                    </a:lnTo>
                    <a:lnTo>
                      <a:pt x="10" y="0"/>
                    </a:lnTo>
                    <a:lnTo>
                      <a:pt x="21" y="17"/>
                    </a:lnTo>
                    <a:lnTo>
                      <a:pt x="10" y="23"/>
                    </a:lnTo>
                    <a:close/>
                  </a:path>
                </a:pathLst>
              </a:custGeom>
              <a:noFill/>
              <a:ln w="9525">
                <a:noFill/>
                <a:round/>
                <a:headEnd/>
                <a:tailEnd/>
              </a:ln>
            </p:spPr>
            <p:txBody>
              <a:bodyPr>
                <a:prstTxWarp prst="textNoShape">
                  <a:avLst/>
                </a:prstTxWarp>
              </a:bodyPr>
              <a:lstStyle/>
              <a:p>
                <a:endParaRPr lang="en-US"/>
              </a:p>
            </p:txBody>
          </p:sp>
          <p:sp>
            <p:nvSpPr>
              <p:cNvPr id="72584" name="Freeform 1059"/>
              <p:cNvSpPr>
                <a:spLocks/>
              </p:cNvSpPr>
              <p:nvPr/>
            </p:nvSpPr>
            <p:spPr bwMode="auto">
              <a:xfrm>
                <a:off x="4783" y="1993"/>
                <a:ext cx="4" cy="4"/>
              </a:xfrm>
              <a:custGeom>
                <a:avLst/>
                <a:gdLst>
                  <a:gd name="T0" fmla="*/ 11 w 22"/>
                  <a:gd name="T1" fmla="*/ 23 h 23"/>
                  <a:gd name="T2" fmla="*/ 0 w 22"/>
                  <a:gd name="T3" fmla="*/ 6 h 23"/>
                  <a:gd name="T4" fmla="*/ 9 w 22"/>
                  <a:gd name="T5" fmla="*/ 0 h 23"/>
                  <a:gd name="T6" fmla="*/ 22 w 22"/>
                  <a:gd name="T7" fmla="*/ 14 h 23"/>
                  <a:gd name="T8" fmla="*/ 11 w 22"/>
                  <a:gd name="T9" fmla="*/ 23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11" y="23"/>
                    </a:moveTo>
                    <a:lnTo>
                      <a:pt x="0" y="6"/>
                    </a:lnTo>
                    <a:lnTo>
                      <a:pt x="9" y="0"/>
                    </a:lnTo>
                    <a:lnTo>
                      <a:pt x="22" y="14"/>
                    </a:lnTo>
                    <a:lnTo>
                      <a:pt x="11" y="23"/>
                    </a:lnTo>
                    <a:close/>
                  </a:path>
                </a:pathLst>
              </a:custGeom>
              <a:noFill/>
              <a:ln w="9525">
                <a:noFill/>
                <a:round/>
                <a:headEnd/>
                <a:tailEnd/>
              </a:ln>
            </p:spPr>
            <p:txBody>
              <a:bodyPr>
                <a:prstTxWarp prst="textNoShape">
                  <a:avLst/>
                </a:prstTxWarp>
              </a:bodyPr>
              <a:lstStyle/>
              <a:p>
                <a:endParaRPr lang="en-US"/>
              </a:p>
            </p:txBody>
          </p:sp>
          <p:sp>
            <p:nvSpPr>
              <p:cNvPr id="72585" name="Freeform 1060"/>
              <p:cNvSpPr>
                <a:spLocks/>
              </p:cNvSpPr>
              <p:nvPr/>
            </p:nvSpPr>
            <p:spPr bwMode="auto">
              <a:xfrm>
                <a:off x="4785" y="1991"/>
                <a:ext cx="4" cy="5"/>
              </a:xfrm>
              <a:custGeom>
                <a:avLst/>
                <a:gdLst>
                  <a:gd name="T0" fmla="*/ 13 w 22"/>
                  <a:gd name="T1" fmla="*/ 25 h 25"/>
                  <a:gd name="T2" fmla="*/ 0 w 22"/>
                  <a:gd name="T3" fmla="*/ 11 h 25"/>
                  <a:gd name="T4" fmla="*/ 8 w 22"/>
                  <a:gd name="T5" fmla="*/ 0 h 25"/>
                  <a:gd name="T6" fmla="*/ 22 w 22"/>
                  <a:gd name="T7" fmla="*/ 13 h 25"/>
                  <a:gd name="T8" fmla="*/ 13 w 22"/>
                  <a:gd name="T9" fmla="*/ 25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13" y="25"/>
                    </a:moveTo>
                    <a:lnTo>
                      <a:pt x="0" y="11"/>
                    </a:lnTo>
                    <a:lnTo>
                      <a:pt x="8" y="0"/>
                    </a:lnTo>
                    <a:lnTo>
                      <a:pt x="22" y="13"/>
                    </a:lnTo>
                    <a:lnTo>
                      <a:pt x="13" y="25"/>
                    </a:lnTo>
                    <a:close/>
                  </a:path>
                </a:pathLst>
              </a:custGeom>
              <a:noFill/>
              <a:ln w="9525">
                <a:noFill/>
                <a:round/>
                <a:headEnd/>
                <a:tailEnd/>
              </a:ln>
            </p:spPr>
            <p:txBody>
              <a:bodyPr>
                <a:prstTxWarp prst="textNoShape">
                  <a:avLst/>
                </a:prstTxWarp>
              </a:bodyPr>
              <a:lstStyle/>
              <a:p>
                <a:endParaRPr lang="en-US"/>
              </a:p>
            </p:txBody>
          </p:sp>
          <p:sp>
            <p:nvSpPr>
              <p:cNvPr id="72586" name="Freeform 1061"/>
              <p:cNvSpPr>
                <a:spLocks/>
              </p:cNvSpPr>
              <p:nvPr/>
            </p:nvSpPr>
            <p:spPr bwMode="auto">
              <a:xfrm>
                <a:off x="4786" y="1989"/>
                <a:ext cx="6" cy="4"/>
              </a:xfrm>
              <a:custGeom>
                <a:avLst/>
                <a:gdLst>
                  <a:gd name="T0" fmla="*/ 14 w 26"/>
                  <a:gd name="T1" fmla="*/ 22 h 22"/>
                  <a:gd name="T2" fmla="*/ 0 w 26"/>
                  <a:gd name="T3" fmla="*/ 9 h 22"/>
                  <a:gd name="T4" fmla="*/ 9 w 26"/>
                  <a:gd name="T5" fmla="*/ 0 h 22"/>
                  <a:gd name="T6" fmla="*/ 26 w 26"/>
                  <a:gd name="T7" fmla="*/ 9 h 22"/>
                  <a:gd name="T8" fmla="*/ 23 w 26"/>
                  <a:gd name="T9" fmla="*/ 11 h 22"/>
                  <a:gd name="T10" fmla="*/ 14 w 26"/>
                  <a:gd name="T11" fmla="*/ 22 h 22"/>
                  <a:gd name="T12" fmla="*/ 0 60000 65536"/>
                  <a:gd name="T13" fmla="*/ 0 60000 65536"/>
                  <a:gd name="T14" fmla="*/ 0 60000 65536"/>
                  <a:gd name="T15" fmla="*/ 0 60000 65536"/>
                  <a:gd name="T16" fmla="*/ 0 60000 65536"/>
                  <a:gd name="T17" fmla="*/ 0 60000 65536"/>
                  <a:gd name="T18" fmla="*/ 0 w 26"/>
                  <a:gd name="T19" fmla="*/ 0 h 22"/>
                  <a:gd name="T20" fmla="*/ 26 w 26"/>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6" h="22">
                    <a:moveTo>
                      <a:pt x="14" y="22"/>
                    </a:moveTo>
                    <a:lnTo>
                      <a:pt x="0" y="9"/>
                    </a:lnTo>
                    <a:lnTo>
                      <a:pt x="9" y="0"/>
                    </a:lnTo>
                    <a:lnTo>
                      <a:pt x="26" y="9"/>
                    </a:lnTo>
                    <a:lnTo>
                      <a:pt x="23" y="11"/>
                    </a:lnTo>
                    <a:lnTo>
                      <a:pt x="14" y="22"/>
                    </a:lnTo>
                    <a:close/>
                  </a:path>
                </a:pathLst>
              </a:custGeom>
              <a:noFill/>
              <a:ln w="9525">
                <a:noFill/>
                <a:round/>
                <a:headEnd/>
                <a:tailEnd/>
              </a:ln>
            </p:spPr>
            <p:txBody>
              <a:bodyPr>
                <a:prstTxWarp prst="textNoShape">
                  <a:avLst/>
                </a:prstTxWarp>
              </a:bodyPr>
              <a:lstStyle/>
              <a:p>
                <a:endParaRPr lang="en-US"/>
              </a:p>
            </p:txBody>
          </p:sp>
          <p:sp>
            <p:nvSpPr>
              <p:cNvPr id="72587" name="Freeform 1062"/>
              <p:cNvSpPr>
                <a:spLocks/>
              </p:cNvSpPr>
              <p:nvPr/>
            </p:nvSpPr>
            <p:spPr bwMode="auto">
              <a:xfrm>
                <a:off x="4788" y="1983"/>
                <a:ext cx="6" cy="8"/>
              </a:xfrm>
              <a:custGeom>
                <a:avLst/>
                <a:gdLst>
                  <a:gd name="T0" fmla="*/ 17 w 31"/>
                  <a:gd name="T1" fmla="*/ 38 h 38"/>
                  <a:gd name="T2" fmla="*/ 0 w 31"/>
                  <a:gd name="T3" fmla="*/ 29 h 38"/>
                  <a:gd name="T4" fmla="*/ 14 w 31"/>
                  <a:gd name="T5" fmla="*/ 0 h 38"/>
                  <a:gd name="T6" fmla="*/ 31 w 31"/>
                  <a:gd name="T7" fmla="*/ 8 h 38"/>
                  <a:gd name="T8" fmla="*/ 17 w 31"/>
                  <a:gd name="T9" fmla="*/ 38 h 38"/>
                  <a:gd name="T10" fmla="*/ 0 60000 65536"/>
                  <a:gd name="T11" fmla="*/ 0 60000 65536"/>
                  <a:gd name="T12" fmla="*/ 0 60000 65536"/>
                  <a:gd name="T13" fmla="*/ 0 60000 65536"/>
                  <a:gd name="T14" fmla="*/ 0 60000 65536"/>
                  <a:gd name="T15" fmla="*/ 0 w 31"/>
                  <a:gd name="T16" fmla="*/ 0 h 38"/>
                  <a:gd name="T17" fmla="*/ 31 w 31"/>
                  <a:gd name="T18" fmla="*/ 38 h 38"/>
                </a:gdLst>
                <a:ahLst/>
                <a:cxnLst>
                  <a:cxn ang="T10">
                    <a:pos x="T0" y="T1"/>
                  </a:cxn>
                  <a:cxn ang="T11">
                    <a:pos x="T2" y="T3"/>
                  </a:cxn>
                  <a:cxn ang="T12">
                    <a:pos x="T4" y="T5"/>
                  </a:cxn>
                  <a:cxn ang="T13">
                    <a:pos x="T6" y="T7"/>
                  </a:cxn>
                  <a:cxn ang="T14">
                    <a:pos x="T8" y="T9"/>
                  </a:cxn>
                </a:cxnLst>
                <a:rect l="T15" t="T16" r="T17" b="T18"/>
                <a:pathLst>
                  <a:path w="31" h="38">
                    <a:moveTo>
                      <a:pt x="17" y="38"/>
                    </a:moveTo>
                    <a:lnTo>
                      <a:pt x="0" y="29"/>
                    </a:lnTo>
                    <a:lnTo>
                      <a:pt x="14" y="0"/>
                    </a:lnTo>
                    <a:lnTo>
                      <a:pt x="31" y="8"/>
                    </a:lnTo>
                    <a:lnTo>
                      <a:pt x="17" y="38"/>
                    </a:lnTo>
                    <a:close/>
                  </a:path>
                </a:pathLst>
              </a:custGeom>
              <a:noFill/>
              <a:ln w="9525">
                <a:noFill/>
                <a:round/>
                <a:headEnd/>
                <a:tailEnd/>
              </a:ln>
            </p:spPr>
            <p:txBody>
              <a:bodyPr>
                <a:prstTxWarp prst="textNoShape">
                  <a:avLst/>
                </a:prstTxWarp>
              </a:bodyPr>
              <a:lstStyle/>
              <a:p>
                <a:endParaRPr lang="en-US"/>
              </a:p>
            </p:txBody>
          </p:sp>
          <p:sp>
            <p:nvSpPr>
              <p:cNvPr id="72588" name="Freeform 1063"/>
              <p:cNvSpPr>
                <a:spLocks/>
              </p:cNvSpPr>
              <p:nvPr/>
            </p:nvSpPr>
            <p:spPr bwMode="auto">
              <a:xfrm>
                <a:off x="4791" y="1977"/>
                <a:ext cx="6" cy="8"/>
              </a:xfrm>
              <a:custGeom>
                <a:avLst/>
                <a:gdLst>
                  <a:gd name="T0" fmla="*/ 17 w 31"/>
                  <a:gd name="T1" fmla="*/ 39 h 39"/>
                  <a:gd name="T2" fmla="*/ 0 w 31"/>
                  <a:gd name="T3" fmla="*/ 31 h 39"/>
                  <a:gd name="T4" fmla="*/ 12 w 31"/>
                  <a:gd name="T5" fmla="*/ 0 h 39"/>
                  <a:gd name="T6" fmla="*/ 31 w 31"/>
                  <a:gd name="T7" fmla="*/ 5 h 39"/>
                  <a:gd name="T8" fmla="*/ 17 w 31"/>
                  <a:gd name="T9" fmla="*/ 39 h 39"/>
                  <a:gd name="T10" fmla="*/ 0 60000 65536"/>
                  <a:gd name="T11" fmla="*/ 0 60000 65536"/>
                  <a:gd name="T12" fmla="*/ 0 60000 65536"/>
                  <a:gd name="T13" fmla="*/ 0 60000 65536"/>
                  <a:gd name="T14" fmla="*/ 0 60000 65536"/>
                  <a:gd name="T15" fmla="*/ 0 w 31"/>
                  <a:gd name="T16" fmla="*/ 0 h 39"/>
                  <a:gd name="T17" fmla="*/ 31 w 31"/>
                  <a:gd name="T18" fmla="*/ 39 h 39"/>
                </a:gdLst>
                <a:ahLst/>
                <a:cxnLst>
                  <a:cxn ang="T10">
                    <a:pos x="T0" y="T1"/>
                  </a:cxn>
                  <a:cxn ang="T11">
                    <a:pos x="T2" y="T3"/>
                  </a:cxn>
                  <a:cxn ang="T12">
                    <a:pos x="T4" y="T5"/>
                  </a:cxn>
                  <a:cxn ang="T13">
                    <a:pos x="T6" y="T7"/>
                  </a:cxn>
                  <a:cxn ang="T14">
                    <a:pos x="T8" y="T9"/>
                  </a:cxn>
                </a:cxnLst>
                <a:rect l="T15" t="T16" r="T17" b="T18"/>
                <a:pathLst>
                  <a:path w="31" h="39">
                    <a:moveTo>
                      <a:pt x="17" y="39"/>
                    </a:moveTo>
                    <a:lnTo>
                      <a:pt x="0" y="31"/>
                    </a:lnTo>
                    <a:lnTo>
                      <a:pt x="12" y="0"/>
                    </a:lnTo>
                    <a:lnTo>
                      <a:pt x="31" y="5"/>
                    </a:lnTo>
                    <a:lnTo>
                      <a:pt x="17" y="39"/>
                    </a:lnTo>
                    <a:close/>
                  </a:path>
                </a:pathLst>
              </a:custGeom>
              <a:noFill/>
              <a:ln w="9525">
                <a:noFill/>
                <a:round/>
                <a:headEnd/>
                <a:tailEnd/>
              </a:ln>
            </p:spPr>
            <p:txBody>
              <a:bodyPr>
                <a:prstTxWarp prst="textNoShape">
                  <a:avLst/>
                </a:prstTxWarp>
              </a:bodyPr>
              <a:lstStyle/>
              <a:p>
                <a:endParaRPr lang="en-US"/>
              </a:p>
            </p:txBody>
          </p:sp>
          <p:sp>
            <p:nvSpPr>
              <p:cNvPr id="72589" name="Freeform 1064"/>
              <p:cNvSpPr>
                <a:spLocks/>
              </p:cNvSpPr>
              <p:nvPr/>
            </p:nvSpPr>
            <p:spPr bwMode="auto">
              <a:xfrm>
                <a:off x="4793" y="1969"/>
                <a:ext cx="7" cy="9"/>
              </a:xfrm>
              <a:custGeom>
                <a:avLst/>
                <a:gdLst>
                  <a:gd name="T0" fmla="*/ 19 w 31"/>
                  <a:gd name="T1" fmla="*/ 43 h 43"/>
                  <a:gd name="T2" fmla="*/ 0 w 31"/>
                  <a:gd name="T3" fmla="*/ 38 h 43"/>
                  <a:gd name="T4" fmla="*/ 11 w 31"/>
                  <a:gd name="T5" fmla="*/ 0 h 43"/>
                  <a:gd name="T6" fmla="*/ 31 w 31"/>
                  <a:gd name="T7" fmla="*/ 6 h 43"/>
                  <a:gd name="T8" fmla="*/ 19 w 31"/>
                  <a:gd name="T9" fmla="*/ 43 h 43"/>
                  <a:gd name="T10" fmla="*/ 0 60000 65536"/>
                  <a:gd name="T11" fmla="*/ 0 60000 65536"/>
                  <a:gd name="T12" fmla="*/ 0 60000 65536"/>
                  <a:gd name="T13" fmla="*/ 0 60000 65536"/>
                  <a:gd name="T14" fmla="*/ 0 60000 65536"/>
                  <a:gd name="T15" fmla="*/ 0 w 31"/>
                  <a:gd name="T16" fmla="*/ 0 h 43"/>
                  <a:gd name="T17" fmla="*/ 31 w 31"/>
                  <a:gd name="T18" fmla="*/ 43 h 43"/>
                </a:gdLst>
                <a:ahLst/>
                <a:cxnLst>
                  <a:cxn ang="T10">
                    <a:pos x="T0" y="T1"/>
                  </a:cxn>
                  <a:cxn ang="T11">
                    <a:pos x="T2" y="T3"/>
                  </a:cxn>
                  <a:cxn ang="T12">
                    <a:pos x="T4" y="T5"/>
                  </a:cxn>
                  <a:cxn ang="T13">
                    <a:pos x="T6" y="T7"/>
                  </a:cxn>
                  <a:cxn ang="T14">
                    <a:pos x="T8" y="T9"/>
                  </a:cxn>
                </a:cxnLst>
                <a:rect l="T15" t="T16" r="T17" b="T18"/>
                <a:pathLst>
                  <a:path w="31" h="43">
                    <a:moveTo>
                      <a:pt x="19" y="43"/>
                    </a:moveTo>
                    <a:lnTo>
                      <a:pt x="0" y="38"/>
                    </a:lnTo>
                    <a:lnTo>
                      <a:pt x="11" y="0"/>
                    </a:lnTo>
                    <a:lnTo>
                      <a:pt x="31" y="6"/>
                    </a:lnTo>
                    <a:lnTo>
                      <a:pt x="19" y="43"/>
                    </a:lnTo>
                    <a:close/>
                  </a:path>
                </a:pathLst>
              </a:custGeom>
              <a:noFill/>
              <a:ln w="9525">
                <a:noFill/>
                <a:round/>
                <a:headEnd/>
                <a:tailEnd/>
              </a:ln>
            </p:spPr>
            <p:txBody>
              <a:bodyPr>
                <a:prstTxWarp prst="textNoShape">
                  <a:avLst/>
                </a:prstTxWarp>
              </a:bodyPr>
              <a:lstStyle/>
              <a:p>
                <a:endParaRPr lang="en-US"/>
              </a:p>
            </p:txBody>
          </p:sp>
          <p:sp>
            <p:nvSpPr>
              <p:cNvPr id="72590" name="Freeform 1065"/>
              <p:cNvSpPr>
                <a:spLocks/>
              </p:cNvSpPr>
              <p:nvPr/>
            </p:nvSpPr>
            <p:spPr bwMode="auto">
              <a:xfrm>
                <a:off x="4796" y="1961"/>
                <a:ext cx="6" cy="9"/>
              </a:xfrm>
              <a:custGeom>
                <a:avLst/>
                <a:gdLst>
                  <a:gd name="T0" fmla="*/ 20 w 32"/>
                  <a:gd name="T1" fmla="*/ 47 h 47"/>
                  <a:gd name="T2" fmla="*/ 0 w 32"/>
                  <a:gd name="T3" fmla="*/ 41 h 47"/>
                  <a:gd name="T4" fmla="*/ 11 w 32"/>
                  <a:gd name="T5" fmla="*/ 0 h 47"/>
                  <a:gd name="T6" fmla="*/ 32 w 32"/>
                  <a:gd name="T7" fmla="*/ 6 h 47"/>
                  <a:gd name="T8" fmla="*/ 20 w 32"/>
                  <a:gd name="T9" fmla="*/ 47 h 47"/>
                  <a:gd name="T10" fmla="*/ 0 60000 65536"/>
                  <a:gd name="T11" fmla="*/ 0 60000 65536"/>
                  <a:gd name="T12" fmla="*/ 0 60000 65536"/>
                  <a:gd name="T13" fmla="*/ 0 60000 65536"/>
                  <a:gd name="T14" fmla="*/ 0 60000 65536"/>
                  <a:gd name="T15" fmla="*/ 0 w 32"/>
                  <a:gd name="T16" fmla="*/ 0 h 47"/>
                  <a:gd name="T17" fmla="*/ 32 w 32"/>
                  <a:gd name="T18" fmla="*/ 47 h 47"/>
                </a:gdLst>
                <a:ahLst/>
                <a:cxnLst>
                  <a:cxn ang="T10">
                    <a:pos x="T0" y="T1"/>
                  </a:cxn>
                  <a:cxn ang="T11">
                    <a:pos x="T2" y="T3"/>
                  </a:cxn>
                  <a:cxn ang="T12">
                    <a:pos x="T4" y="T5"/>
                  </a:cxn>
                  <a:cxn ang="T13">
                    <a:pos x="T6" y="T7"/>
                  </a:cxn>
                  <a:cxn ang="T14">
                    <a:pos x="T8" y="T9"/>
                  </a:cxn>
                </a:cxnLst>
                <a:rect l="T15" t="T16" r="T17" b="T18"/>
                <a:pathLst>
                  <a:path w="32" h="47">
                    <a:moveTo>
                      <a:pt x="20" y="47"/>
                    </a:moveTo>
                    <a:lnTo>
                      <a:pt x="0" y="41"/>
                    </a:lnTo>
                    <a:lnTo>
                      <a:pt x="11" y="0"/>
                    </a:lnTo>
                    <a:lnTo>
                      <a:pt x="32" y="6"/>
                    </a:lnTo>
                    <a:lnTo>
                      <a:pt x="20" y="47"/>
                    </a:lnTo>
                    <a:close/>
                  </a:path>
                </a:pathLst>
              </a:custGeom>
              <a:noFill/>
              <a:ln w="9525">
                <a:noFill/>
                <a:round/>
                <a:headEnd/>
                <a:tailEnd/>
              </a:ln>
            </p:spPr>
            <p:txBody>
              <a:bodyPr>
                <a:prstTxWarp prst="textNoShape">
                  <a:avLst/>
                </a:prstTxWarp>
              </a:bodyPr>
              <a:lstStyle/>
              <a:p>
                <a:endParaRPr lang="en-US"/>
              </a:p>
            </p:txBody>
          </p:sp>
          <p:sp>
            <p:nvSpPr>
              <p:cNvPr id="72591" name="Freeform 1066"/>
              <p:cNvSpPr>
                <a:spLocks/>
              </p:cNvSpPr>
              <p:nvPr/>
            </p:nvSpPr>
            <p:spPr bwMode="auto">
              <a:xfrm>
                <a:off x="4798" y="1944"/>
                <a:ext cx="8" cy="18"/>
              </a:xfrm>
              <a:custGeom>
                <a:avLst/>
                <a:gdLst>
                  <a:gd name="T0" fmla="*/ 21 w 41"/>
                  <a:gd name="T1" fmla="*/ 92 h 92"/>
                  <a:gd name="T2" fmla="*/ 0 w 41"/>
                  <a:gd name="T3" fmla="*/ 86 h 92"/>
                  <a:gd name="T4" fmla="*/ 23 w 41"/>
                  <a:gd name="T5" fmla="*/ 0 h 92"/>
                  <a:gd name="T6" fmla="*/ 41 w 41"/>
                  <a:gd name="T7" fmla="*/ 6 h 92"/>
                  <a:gd name="T8" fmla="*/ 21 w 41"/>
                  <a:gd name="T9" fmla="*/ 92 h 92"/>
                  <a:gd name="T10" fmla="*/ 0 60000 65536"/>
                  <a:gd name="T11" fmla="*/ 0 60000 65536"/>
                  <a:gd name="T12" fmla="*/ 0 60000 65536"/>
                  <a:gd name="T13" fmla="*/ 0 60000 65536"/>
                  <a:gd name="T14" fmla="*/ 0 60000 65536"/>
                  <a:gd name="T15" fmla="*/ 0 w 41"/>
                  <a:gd name="T16" fmla="*/ 0 h 92"/>
                  <a:gd name="T17" fmla="*/ 41 w 41"/>
                  <a:gd name="T18" fmla="*/ 92 h 92"/>
                </a:gdLst>
                <a:ahLst/>
                <a:cxnLst>
                  <a:cxn ang="T10">
                    <a:pos x="T0" y="T1"/>
                  </a:cxn>
                  <a:cxn ang="T11">
                    <a:pos x="T2" y="T3"/>
                  </a:cxn>
                  <a:cxn ang="T12">
                    <a:pos x="T4" y="T5"/>
                  </a:cxn>
                  <a:cxn ang="T13">
                    <a:pos x="T6" y="T7"/>
                  </a:cxn>
                  <a:cxn ang="T14">
                    <a:pos x="T8" y="T9"/>
                  </a:cxn>
                </a:cxnLst>
                <a:rect l="T15" t="T16" r="T17" b="T18"/>
                <a:pathLst>
                  <a:path w="41" h="92">
                    <a:moveTo>
                      <a:pt x="21" y="92"/>
                    </a:moveTo>
                    <a:lnTo>
                      <a:pt x="0" y="86"/>
                    </a:lnTo>
                    <a:lnTo>
                      <a:pt x="23" y="0"/>
                    </a:lnTo>
                    <a:lnTo>
                      <a:pt x="41" y="6"/>
                    </a:lnTo>
                    <a:lnTo>
                      <a:pt x="21" y="92"/>
                    </a:lnTo>
                    <a:close/>
                  </a:path>
                </a:pathLst>
              </a:custGeom>
              <a:noFill/>
              <a:ln w="9525">
                <a:noFill/>
                <a:round/>
                <a:headEnd/>
                <a:tailEnd/>
              </a:ln>
            </p:spPr>
            <p:txBody>
              <a:bodyPr>
                <a:prstTxWarp prst="textNoShape">
                  <a:avLst/>
                </a:prstTxWarp>
              </a:bodyPr>
              <a:lstStyle/>
              <a:p>
                <a:endParaRPr lang="en-US"/>
              </a:p>
            </p:txBody>
          </p:sp>
          <p:sp>
            <p:nvSpPr>
              <p:cNvPr id="72592" name="Freeform 1067"/>
              <p:cNvSpPr>
                <a:spLocks/>
              </p:cNvSpPr>
              <p:nvPr/>
            </p:nvSpPr>
            <p:spPr bwMode="auto">
              <a:xfrm>
                <a:off x="4802" y="1935"/>
                <a:ext cx="7" cy="10"/>
              </a:xfrm>
              <a:custGeom>
                <a:avLst/>
                <a:gdLst>
                  <a:gd name="T0" fmla="*/ 18 w 32"/>
                  <a:gd name="T1" fmla="*/ 52 h 52"/>
                  <a:gd name="T2" fmla="*/ 0 w 32"/>
                  <a:gd name="T3" fmla="*/ 46 h 52"/>
                  <a:gd name="T4" fmla="*/ 13 w 32"/>
                  <a:gd name="T5" fmla="*/ 3 h 52"/>
                  <a:gd name="T6" fmla="*/ 13 w 32"/>
                  <a:gd name="T7" fmla="*/ 0 h 52"/>
                  <a:gd name="T8" fmla="*/ 32 w 32"/>
                  <a:gd name="T9" fmla="*/ 9 h 52"/>
                  <a:gd name="T10" fmla="*/ 18 w 32"/>
                  <a:gd name="T11" fmla="*/ 52 h 52"/>
                  <a:gd name="T12" fmla="*/ 0 60000 65536"/>
                  <a:gd name="T13" fmla="*/ 0 60000 65536"/>
                  <a:gd name="T14" fmla="*/ 0 60000 65536"/>
                  <a:gd name="T15" fmla="*/ 0 60000 65536"/>
                  <a:gd name="T16" fmla="*/ 0 60000 65536"/>
                  <a:gd name="T17" fmla="*/ 0 60000 65536"/>
                  <a:gd name="T18" fmla="*/ 0 w 32"/>
                  <a:gd name="T19" fmla="*/ 0 h 52"/>
                  <a:gd name="T20" fmla="*/ 32 w 3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32" h="52">
                    <a:moveTo>
                      <a:pt x="18" y="52"/>
                    </a:moveTo>
                    <a:lnTo>
                      <a:pt x="0" y="46"/>
                    </a:lnTo>
                    <a:lnTo>
                      <a:pt x="13" y="3"/>
                    </a:lnTo>
                    <a:lnTo>
                      <a:pt x="13" y="0"/>
                    </a:lnTo>
                    <a:lnTo>
                      <a:pt x="32" y="9"/>
                    </a:lnTo>
                    <a:lnTo>
                      <a:pt x="18" y="52"/>
                    </a:lnTo>
                    <a:close/>
                  </a:path>
                </a:pathLst>
              </a:custGeom>
              <a:noFill/>
              <a:ln w="9525">
                <a:noFill/>
                <a:round/>
                <a:headEnd/>
                <a:tailEnd/>
              </a:ln>
            </p:spPr>
            <p:txBody>
              <a:bodyPr>
                <a:prstTxWarp prst="textNoShape">
                  <a:avLst/>
                </a:prstTxWarp>
              </a:bodyPr>
              <a:lstStyle/>
              <a:p>
                <a:endParaRPr lang="en-US"/>
              </a:p>
            </p:txBody>
          </p:sp>
          <p:sp>
            <p:nvSpPr>
              <p:cNvPr id="72593" name="Freeform 1068"/>
              <p:cNvSpPr>
                <a:spLocks/>
              </p:cNvSpPr>
              <p:nvPr/>
            </p:nvSpPr>
            <p:spPr bwMode="auto">
              <a:xfrm>
                <a:off x="4805" y="1927"/>
                <a:ext cx="7" cy="9"/>
              </a:xfrm>
              <a:custGeom>
                <a:avLst/>
                <a:gdLst>
                  <a:gd name="T0" fmla="*/ 19 w 34"/>
                  <a:gd name="T1" fmla="*/ 49 h 49"/>
                  <a:gd name="T2" fmla="*/ 0 w 34"/>
                  <a:gd name="T3" fmla="*/ 40 h 49"/>
                  <a:gd name="T4" fmla="*/ 13 w 34"/>
                  <a:gd name="T5" fmla="*/ 0 h 49"/>
                  <a:gd name="T6" fmla="*/ 34 w 34"/>
                  <a:gd name="T7" fmla="*/ 6 h 49"/>
                  <a:gd name="T8" fmla="*/ 19 w 34"/>
                  <a:gd name="T9" fmla="*/ 49 h 49"/>
                  <a:gd name="T10" fmla="*/ 0 60000 65536"/>
                  <a:gd name="T11" fmla="*/ 0 60000 65536"/>
                  <a:gd name="T12" fmla="*/ 0 60000 65536"/>
                  <a:gd name="T13" fmla="*/ 0 60000 65536"/>
                  <a:gd name="T14" fmla="*/ 0 60000 65536"/>
                  <a:gd name="T15" fmla="*/ 0 w 34"/>
                  <a:gd name="T16" fmla="*/ 0 h 49"/>
                  <a:gd name="T17" fmla="*/ 34 w 34"/>
                  <a:gd name="T18" fmla="*/ 49 h 49"/>
                </a:gdLst>
                <a:ahLst/>
                <a:cxnLst>
                  <a:cxn ang="T10">
                    <a:pos x="T0" y="T1"/>
                  </a:cxn>
                  <a:cxn ang="T11">
                    <a:pos x="T2" y="T3"/>
                  </a:cxn>
                  <a:cxn ang="T12">
                    <a:pos x="T4" y="T5"/>
                  </a:cxn>
                  <a:cxn ang="T13">
                    <a:pos x="T6" y="T7"/>
                  </a:cxn>
                  <a:cxn ang="T14">
                    <a:pos x="T8" y="T9"/>
                  </a:cxn>
                </a:cxnLst>
                <a:rect l="T15" t="T16" r="T17" b="T18"/>
                <a:pathLst>
                  <a:path w="34" h="49">
                    <a:moveTo>
                      <a:pt x="19" y="49"/>
                    </a:moveTo>
                    <a:lnTo>
                      <a:pt x="0" y="40"/>
                    </a:lnTo>
                    <a:lnTo>
                      <a:pt x="13" y="0"/>
                    </a:lnTo>
                    <a:lnTo>
                      <a:pt x="34" y="6"/>
                    </a:lnTo>
                    <a:lnTo>
                      <a:pt x="19" y="49"/>
                    </a:lnTo>
                    <a:close/>
                  </a:path>
                </a:pathLst>
              </a:custGeom>
              <a:noFill/>
              <a:ln w="9525">
                <a:noFill/>
                <a:round/>
                <a:headEnd/>
                <a:tailEnd/>
              </a:ln>
            </p:spPr>
            <p:txBody>
              <a:bodyPr>
                <a:prstTxWarp prst="textNoShape">
                  <a:avLst/>
                </a:prstTxWarp>
              </a:bodyPr>
              <a:lstStyle/>
              <a:p>
                <a:endParaRPr lang="en-US"/>
              </a:p>
            </p:txBody>
          </p:sp>
          <p:sp>
            <p:nvSpPr>
              <p:cNvPr id="72594" name="Freeform 1069"/>
              <p:cNvSpPr>
                <a:spLocks/>
              </p:cNvSpPr>
              <p:nvPr/>
            </p:nvSpPr>
            <p:spPr bwMode="auto">
              <a:xfrm>
                <a:off x="4808" y="1918"/>
                <a:ext cx="7" cy="10"/>
              </a:xfrm>
              <a:custGeom>
                <a:avLst/>
                <a:gdLst>
                  <a:gd name="T0" fmla="*/ 21 w 35"/>
                  <a:gd name="T1" fmla="*/ 49 h 49"/>
                  <a:gd name="T2" fmla="*/ 0 w 35"/>
                  <a:gd name="T3" fmla="*/ 43 h 49"/>
                  <a:gd name="T4" fmla="*/ 17 w 35"/>
                  <a:gd name="T5" fmla="*/ 2 h 49"/>
                  <a:gd name="T6" fmla="*/ 17 w 35"/>
                  <a:gd name="T7" fmla="*/ 0 h 49"/>
                  <a:gd name="T8" fmla="*/ 35 w 35"/>
                  <a:gd name="T9" fmla="*/ 11 h 49"/>
                  <a:gd name="T10" fmla="*/ 21 w 35"/>
                  <a:gd name="T11" fmla="*/ 49 h 49"/>
                  <a:gd name="T12" fmla="*/ 0 60000 65536"/>
                  <a:gd name="T13" fmla="*/ 0 60000 65536"/>
                  <a:gd name="T14" fmla="*/ 0 60000 65536"/>
                  <a:gd name="T15" fmla="*/ 0 60000 65536"/>
                  <a:gd name="T16" fmla="*/ 0 60000 65536"/>
                  <a:gd name="T17" fmla="*/ 0 60000 65536"/>
                  <a:gd name="T18" fmla="*/ 0 w 35"/>
                  <a:gd name="T19" fmla="*/ 0 h 49"/>
                  <a:gd name="T20" fmla="*/ 35 w 35"/>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5" h="49">
                    <a:moveTo>
                      <a:pt x="21" y="49"/>
                    </a:moveTo>
                    <a:lnTo>
                      <a:pt x="0" y="43"/>
                    </a:lnTo>
                    <a:lnTo>
                      <a:pt x="17" y="2"/>
                    </a:lnTo>
                    <a:lnTo>
                      <a:pt x="17" y="0"/>
                    </a:lnTo>
                    <a:lnTo>
                      <a:pt x="35" y="11"/>
                    </a:lnTo>
                    <a:lnTo>
                      <a:pt x="21" y="49"/>
                    </a:lnTo>
                    <a:close/>
                  </a:path>
                </a:pathLst>
              </a:custGeom>
              <a:noFill/>
              <a:ln w="9525">
                <a:noFill/>
                <a:round/>
                <a:headEnd/>
                <a:tailEnd/>
              </a:ln>
            </p:spPr>
            <p:txBody>
              <a:bodyPr>
                <a:prstTxWarp prst="textNoShape">
                  <a:avLst/>
                </a:prstTxWarp>
              </a:bodyPr>
              <a:lstStyle/>
              <a:p>
                <a:endParaRPr lang="en-US"/>
              </a:p>
            </p:txBody>
          </p:sp>
          <p:sp>
            <p:nvSpPr>
              <p:cNvPr id="72595" name="Freeform 1070"/>
              <p:cNvSpPr>
                <a:spLocks/>
              </p:cNvSpPr>
              <p:nvPr/>
            </p:nvSpPr>
            <p:spPr bwMode="auto">
              <a:xfrm>
                <a:off x="4811" y="1911"/>
                <a:ext cx="8" cy="9"/>
              </a:xfrm>
              <a:custGeom>
                <a:avLst/>
                <a:gdLst>
                  <a:gd name="T0" fmla="*/ 18 w 38"/>
                  <a:gd name="T1" fmla="*/ 46 h 46"/>
                  <a:gd name="T2" fmla="*/ 0 w 38"/>
                  <a:gd name="T3" fmla="*/ 35 h 46"/>
                  <a:gd name="T4" fmla="*/ 21 w 38"/>
                  <a:gd name="T5" fmla="*/ 0 h 46"/>
                  <a:gd name="T6" fmla="*/ 24 w 38"/>
                  <a:gd name="T7" fmla="*/ 0 h 46"/>
                  <a:gd name="T8" fmla="*/ 38 w 38"/>
                  <a:gd name="T9" fmla="*/ 11 h 46"/>
                  <a:gd name="T10" fmla="*/ 18 w 38"/>
                  <a:gd name="T11" fmla="*/ 46 h 46"/>
                  <a:gd name="T12" fmla="*/ 0 60000 65536"/>
                  <a:gd name="T13" fmla="*/ 0 60000 65536"/>
                  <a:gd name="T14" fmla="*/ 0 60000 65536"/>
                  <a:gd name="T15" fmla="*/ 0 60000 65536"/>
                  <a:gd name="T16" fmla="*/ 0 60000 65536"/>
                  <a:gd name="T17" fmla="*/ 0 60000 65536"/>
                  <a:gd name="T18" fmla="*/ 0 w 38"/>
                  <a:gd name="T19" fmla="*/ 0 h 46"/>
                  <a:gd name="T20" fmla="*/ 38 w 3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38" h="46">
                    <a:moveTo>
                      <a:pt x="18" y="46"/>
                    </a:moveTo>
                    <a:lnTo>
                      <a:pt x="0" y="35"/>
                    </a:lnTo>
                    <a:lnTo>
                      <a:pt x="21" y="0"/>
                    </a:lnTo>
                    <a:lnTo>
                      <a:pt x="24" y="0"/>
                    </a:lnTo>
                    <a:lnTo>
                      <a:pt x="38" y="11"/>
                    </a:lnTo>
                    <a:lnTo>
                      <a:pt x="18" y="46"/>
                    </a:lnTo>
                    <a:close/>
                  </a:path>
                </a:pathLst>
              </a:custGeom>
              <a:noFill/>
              <a:ln w="9525">
                <a:noFill/>
                <a:round/>
                <a:headEnd/>
                <a:tailEnd/>
              </a:ln>
            </p:spPr>
            <p:txBody>
              <a:bodyPr>
                <a:prstTxWarp prst="textNoShape">
                  <a:avLst/>
                </a:prstTxWarp>
              </a:bodyPr>
              <a:lstStyle/>
              <a:p>
                <a:endParaRPr lang="en-US"/>
              </a:p>
            </p:txBody>
          </p:sp>
          <p:sp>
            <p:nvSpPr>
              <p:cNvPr id="72596" name="Freeform 1071"/>
              <p:cNvSpPr>
                <a:spLocks/>
              </p:cNvSpPr>
              <p:nvPr/>
            </p:nvSpPr>
            <p:spPr bwMode="auto">
              <a:xfrm>
                <a:off x="4816" y="1905"/>
                <a:ext cx="7" cy="8"/>
              </a:xfrm>
              <a:custGeom>
                <a:avLst/>
                <a:gdLst>
                  <a:gd name="T0" fmla="*/ 14 w 37"/>
                  <a:gd name="T1" fmla="*/ 43 h 43"/>
                  <a:gd name="T2" fmla="*/ 0 w 37"/>
                  <a:gd name="T3" fmla="*/ 32 h 43"/>
                  <a:gd name="T4" fmla="*/ 23 w 37"/>
                  <a:gd name="T5" fmla="*/ 0 h 43"/>
                  <a:gd name="T6" fmla="*/ 37 w 37"/>
                  <a:gd name="T7" fmla="*/ 12 h 43"/>
                  <a:gd name="T8" fmla="*/ 14 w 37"/>
                  <a:gd name="T9" fmla="*/ 43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14" y="43"/>
                    </a:moveTo>
                    <a:lnTo>
                      <a:pt x="0" y="32"/>
                    </a:lnTo>
                    <a:lnTo>
                      <a:pt x="23" y="0"/>
                    </a:lnTo>
                    <a:lnTo>
                      <a:pt x="37" y="12"/>
                    </a:lnTo>
                    <a:lnTo>
                      <a:pt x="14" y="43"/>
                    </a:lnTo>
                    <a:close/>
                  </a:path>
                </a:pathLst>
              </a:custGeom>
              <a:noFill/>
              <a:ln w="9525">
                <a:noFill/>
                <a:round/>
                <a:headEnd/>
                <a:tailEnd/>
              </a:ln>
            </p:spPr>
            <p:txBody>
              <a:bodyPr>
                <a:prstTxWarp prst="textNoShape">
                  <a:avLst/>
                </a:prstTxWarp>
              </a:bodyPr>
              <a:lstStyle/>
              <a:p>
                <a:endParaRPr lang="en-US"/>
              </a:p>
            </p:txBody>
          </p:sp>
          <p:sp>
            <p:nvSpPr>
              <p:cNvPr id="72597" name="Freeform 1072"/>
              <p:cNvSpPr>
                <a:spLocks/>
              </p:cNvSpPr>
              <p:nvPr/>
            </p:nvSpPr>
            <p:spPr bwMode="auto">
              <a:xfrm>
                <a:off x="4820" y="1902"/>
                <a:ext cx="6" cy="5"/>
              </a:xfrm>
              <a:custGeom>
                <a:avLst/>
                <a:gdLst>
                  <a:gd name="T0" fmla="*/ 14 w 29"/>
                  <a:gd name="T1" fmla="*/ 27 h 27"/>
                  <a:gd name="T2" fmla="*/ 0 w 29"/>
                  <a:gd name="T3" fmla="*/ 15 h 27"/>
                  <a:gd name="T4" fmla="*/ 14 w 29"/>
                  <a:gd name="T5" fmla="*/ 0 h 27"/>
                  <a:gd name="T6" fmla="*/ 29 w 29"/>
                  <a:gd name="T7" fmla="*/ 15 h 27"/>
                  <a:gd name="T8" fmla="*/ 14 w 29"/>
                  <a:gd name="T9" fmla="*/ 27 h 27"/>
                  <a:gd name="T10" fmla="*/ 0 60000 65536"/>
                  <a:gd name="T11" fmla="*/ 0 60000 65536"/>
                  <a:gd name="T12" fmla="*/ 0 60000 65536"/>
                  <a:gd name="T13" fmla="*/ 0 60000 65536"/>
                  <a:gd name="T14" fmla="*/ 0 60000 65536"/>
                  <a:gd name="T15" fmla="*/ 0 w 29"/>
                  <a:gd name="T16" fmla="*/ 0 h 27"/>
                  <a:gd name="T17" fmla="*/ 29 w 29"/>
                  <a:gd name="T18" fmla="*/ 27 h 27"/>
                </a:gdLst>
                <a:ahLst/>
                <a:cxnLst>
                  <a:cxn ang="T10">
                    <a:pos x="T0" y="T1"/>
                  </a:cxn>
                  <a:cxn ang="T11">
                    <a:pos x="T2" y="T3"/>
                  </a:cxn>
                  <a:cxn ang="T12">
                    <a:pos x="T4" y="T5"/>
                  </a:cxn>
                  <a:cxn ang="T13">
                    <a:pos x="T6" y="T7"/>
                  </a:cxn>
                  <a:cxn ang="T14">
                    <a:pos x="T8" y="T9"/>
                  </a:cxn>
                </a:cxnLst>
                <a:rect l="T15" t="T16" r="T17" b="T18"/>
                <a:pathLst>
                  <a:path w="29" h="27">
                    <a:moveTo>
                      <a:pt x="14" y="27"/>
                    </a:moveTo>
                    <a:lnTo>
                      <a:pt x="0" y="15"/>
                    </a:lnTo>
                    <a:lnTo>
                      <a:pt x="14" y="0"/>
                    </a:lnTo>
                    <a:lnTo>
                      <a:pt x="29" y="15"/>
                    </a:lnTo>
                    <a:lnTo>
                      <a:pt x="14" y="27"/>
                    </a:lnTo>
                    <a:close/>
                  </a:path>
                </a:pathLst>
              </a:custGeom>
              <a:noFill/>
              <a:ln w="9525">
                <a:noFill/>
                <a:round/>
                <a:headEnd/>
                <a:tailEnd/>
              </a:ln>
            </p:spPr>
            <p:txBody>
              <a:bodyPr>
                <a:prstTxWarp prst="textNoShape">
                  <a:avLst/>
                </a:prstTxWarp>
              </a:bodyPr>
              <a:lstStyle/>
              <a:p>
                <a:endParaRPr lang="en-US"/>
              </a:p>
            </p:txBody>
          </p:sp>
          <p:sp>
            <p:nvSpPr>
              <p:cNvPr id="72598" name="Freeform 1073"/>
              <p:cNvSpPr>
                <a:spLocks/>
              </p:cNvSpPr>
              <p:nvPr/>
            </p:nvSpPr>
            <p:spPr bwMode="auto">
              <a:xfrm>
                <a:off x="4823" y="1899"/>
                <a:ext cx="6" cy="6"/>
              </a:xfrm>
              <a:custGeom>
                <a:avLst/>
                <a:gdLst>
                  <a:gd name="T0" fmla="*/ 15 w 29"/>
                  <a:gd name="T1" fmla="*/ 28 h 28"/>
                  <a:gd name="T2" fmla="*/ 0 w 29"/>
                  <a:gd name="T3" fmla="*/ 13 h 28"/>
                  <a:gd name="T4" fmla="*/ 15 w 29"/>
                  <a:gd name="T5" fmla="*/ 2 h 28"/>
                  <a:gd name="T6" fmla="*/ 17 w 29"/>
                  <a:gd name="T7" fmla="*/ 0 h 28"/>
                  <a:gd name="T8" fmla="*/ 29 w 29"/>
                  <a:gd name="T9" fmla="*/ 17 h 28"/>
                  <a:gd name="T10" fmla="*/ 15 w 29"/>
                  <a:gd name="T11" fmla="*/ 28 h 28"/>
                  <a:gd name="T12" fmla="*/ 0 60000 65536"/>
                  <a:gd name="T13" fmla="*/ 0 60000 65536"/>
                  <a:gd name="T14" fmla="*/ 0 60000 65536"/>
                  <a:gd name="T15" fmla="*/ 0 60000 65536"/>
                  <a:gd name="T16" fmla="*/ 0 60000 65536"/>
                  <a:gd name="T17" fmla="*/ 0 60000 65536"/>
                  <a:gd name="T18" fmla="*/ 0 w 29"/>
                  <a:gd name="T19" fmla="*/ 0 h 28"/>
                  <a:gd name="T20" fmla="*/ 29 w 29"/>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9" h="28">
                    <a:moveTo>
                      <a:pt x="15" y="28"/>
                    </a:moveTo>
                    <a:lnTo>
                      <a:pt x="0" y="13"/>
                    </a:lnTo>
                    <a:lnTo>
                      <a:pt x="15" y="2"/>
                    </a:lnTo>
                    <a:lnTo>
                      <a:pt x="17" y="0"/>
                    </a:lnTo>
                    <a:lnTo>
                      <a:pt x="29" y="17"/>
                    </a:lnTo>
                    <a:lnTo>
                      <a:pt x="15" y="28"/>
                    </a:lnTo>
                    <a:close/>
                  </a:path>
                </a:pathLst>
              </a:custGeom>
              <a:noFill/>
              <a:ln w="9525">
                <a:noFill/>
                <a:round/>
                <a:headEnd/>
                <a:tailEnd/>
              </a:ln>
            </p:spPr>
            <p:txBody>
              <a:bodyPr>
                <a:prstTxWarp prst="textNoShape">
                  <a:avLst/>
                </a:prstTxWarp>
              </a:bodyPr>
              <a:lstStyle/>
              <a:p>
                <a:endParaRPr lang="en-US"/>
              </a:p>
            </p:txBody>
          </p:sp>
          <p:sp>
            <p:nvSpPr>
              <p:cNvPr id="72599" name="Freeform 1074"/>
              <p:cNvSpPr>
                <a:spLocks/>
              </p:cNvSpPr>
              <p:nvPr/>
            </p:nvSpPr>
            <p:spPr bwMode="auto">
              <a:xfrm>
                <a:off x="4827" y="1897"/>
                <a:ext cx="5" cy="5"/>
              </a:xfrm>
              <a:custGeom>
                <a:avLst/>
                <a:gdLst>
                  <a:gd name="T0" fmla="*/ 12 w 27"/>
                  <a:gd name="T1" fmla="*/ 26 h 26"/>
                  <a:gd name="T2" fmla="*/ 0 w 27"/>
                  <a:gd name="T3" fmla="*/ 9 h 26"/>
                  <a:gd name="T4" fmla="*/ 15 w 27"/>
                  <a:gd name="T5" fmla="*/ 0 h 26"/>
                  <a:gd name="T6" fmla="*/ 17 w 27"/>
                  <a:gd name="T7" fmla="*/ 0 h 26"/>
                  <a:gd name="T8" fmla="*/ 27 w 27"/>
                  <a:gd name="T9" fmla="*/ 17 h 26"/>
                  <a:gd name="T10" fmla="*/ 12 w 27"/>
                  <a:gd name="T11" fmla="*/ 26 h 26"/>
                  <a:gd name="T12" fmla="*/ 0 60000 65536"/>
                  <a:gd name="T13" fmla="*/ 0 60000 65536"/>
                  <a:gd name="T14" fmla="*/ 0 60000 65536"/>
                  <a:gd name="T15" fmla="*/ 0 60000 65536"/>
                  <a:gd name="T16" fmla="*/ 0 60000 65536"/>
                  <a:gd name="T17" fmla="*/ 0 60000 65536"/>
                  <a:gd name="T18" fmla="*/ 0 w 27"/>
                  <a:gd name="T19" fmla="*/ 0 h 26"/>
                  <a:gd name="T20" fmla="*/ 27 w 2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7" h="26">
                    <a:moveTo>
                      <a:pt x="12" y="26"/>
                    </a:moveTo>
                    <a:lnTo>
                      <a:pt x="0" y="9"/>
                    </a:lnTo>
                    <a:lnTo>
                      <a:pt x="15" y="0"/>
                    </a:lnTo>
                    <a:lnTo>
                      <a:pt x="17" y="0"/>
                    </a:lnTo>
                    <a:lnTo>
                      <a:pt x="27" y="17"/>
                    </a:lnTo>
                    <a:lnTo>
                      <a:pt x="12" y="26"/>
                    </a:lnTo>
                    <a:close/>
                  </a:path>
                </a:pathLst>
              </a:custGeom>
              <a:noFill/>
              <a:ln w="9525">
                <a:noFill/>
                <a:round/>
                <a:headEnd/>
                <a:tailEnd/>
              </a:ln>
            </p:spPr>
            <p:txBody>
              <a:bodyPr>
                <a:prstTxWarp prst="textNoShape">
                  <a:avLst/>
                </a:prstTxWarp>
              </a:bodyPr>
              <a:lstStyle/>
              <a:p>
                <a:endParaRPr lang="en-US"/>
              </a:p>
            </p:txBody>
          </p:sp>
          <p:sp>
            <p:nvSpPr>
              <p:cNvPr id="72600" name="Freeform 1075"/>
              <p:cNvSpPr>
                <a:spLocks/>
              </p:cNvSpPr>
              <p:nvPr/>
            </p:nvSpPr>
            <p:spPr bwMode="auto">
              <a:xfrm>
                <a:off x="4830" y="1896"/>
                <a:ext cx="5" cy="5"/>
              </a:xfrm>
              <a:custGeom>
                <a:avLst/>
                <a:gdLst>
                  <a:gd name="T0" fmla="*/ 10 w 27"/>
                  <a:gd name="T1" fmla="*/ 25 h 25"/>
                  <a:gd name="T2" fmla="*/ 0 w 27"/>
                  <a:gd name="T3" fmla="*/ 8 h 25"/>
                  <a:gd name="T4" fmla="*/ 19 w 27"/>
                  <a:gd name="T5" fmla="*/ 0 h 25"/>
                  <a:gd name="T6" fmla="*/ 27 w 27"/>
                  <a:gd name="T7" fmla="*/ 19 h 25"/>
                  <a:gd name="T8" fmla="*/ 10 w 27"/>
                  <a:gd name="T9" fmla="*/ 25 h 25"/>
                  <a:gd name="T10" fmla="*/ 0 60000 65536"/>
                  <a:gd name="T11" fmla="*/ 0 60000 65536"/>
                  <a:gd name="T12" fmla="*/ 0 60000 65536"/>
                  <a:gd name="T13" fmla="*/ 0 60000 65536"/>
                  <a:gd name="T14" fmla="*/ 0 60000 65536"/>
                  <a:gd name="T15" fmla="*/ 0 w 27"/>
                  <a:gd name="T16" fmla="*/ 0 h 25"/>
                  <a:gd name="T17" fmla="*/ 27 w 27"/>
                  <a:gd name="T18" fmla="*/ 25 h 25"/>
                </a:gdLst>
                <a:ahLst/>
                <a:cxnLst>
                  <a:cxn ang="T10">
                    <a:pos x="T0" y="T1"/>
                  </a:cxn>
                  <a:cxn ang="T11">
                    <a:pos x="T2" y="T3"/>
                  </a:cxn>
                  <a:cxn ang="T12">
                    <a:pos x="T4" y="T5"/>
                  </a:cxn>
                  <a:cxn ang="T13">
                    <a:pos x="T6" y="T7"/>
                  </a:cxn>
                  <a:cxn ang="T14">
                    <a:pos x="T8" y="T9"/>
                  </a:cxn>
                </a:cxnLst>
                <a:rect l="T15" t="T16" r="T17" b="T18"/>
                <a:pathLst>
                  <a:path w="27" h="25">
                    <a:moveTo>
                      <a:pt x="10" y="25"/>
                    </a:moveTo>
                    <a:lnTo>
                      <a:pt x="0" y="8"/>
                    </a:lnTo>
                    <a:lnTo>
                      <a:pt x="19" y="0"/>
                    </a:lnTo>
                    <a:lnTo>
                      <a:pt x="27" y="19"/>
                    </a:lnTo>
                    <a:lnTo>
                      <a:pt x="10" y="25"/>
                    </a:lnTo>
                    <a:close/>
                  </a:path>
                </a:pathLst>
              </a:custGeom>
              <a:noFill/>
              <a:ln w="9525">
                <a:noFill/>
                <a:round/>
                <a:headEnd/>
                <a:tailEnd/>
              </a:ln>
            </p:spPr>
            <p:txBody>
              <a:bodyPr>
                <a:prstTxWarp prst="textNoShape">
                  <a:avLst/>
                </a:prstTxWarp>
              </a:bodyPr>
              <a:lstStyle/>
              <a:p>
                <a:endParaRPr lang="en-US"/>
              </a:p>
            </p:txBody>
          </p:sp>
          <p:sp>
            <p:nvSpPr>
              <p:cNvPr id="72601" name="Freeform 1076"/>
              <p:cNvSpPr>
                <a:spLocks/>
              </p:cNvSpPr>
              <p:nvPr/>
            </p:nvSpPr>
            <p:spPr bwMode="auto">
              <a:xfrm>
                <a:off x="4834" y="1894"/>
                <a:ext cx="5" cy="5"/>
              </a:xfrm>
              <a:custGeom>
                <a:avLst/>
                <a:gdLst>
                  <a:gd name="T0" fmla="*/ 8 w 25"/>
                  <a:gd name="T1" fmla="*/ 26 h 26"/>
                  <a:gd name="T2" fmla="*/ 0 w 25"/>
                  <a:gd name="T3" fmla="*/ 7 h 26"/>
                  <a:gd name="T4" fmla="*/ 19 w 25"/>
                  <a:gd name="T5" fmla="*/ 0 h 26"/>
                  <a:gd name="T6" fmla="*/ 25 w 25"/>
                  <a:gd name="T7" fmla="*/ 20 h 26"/>
                  <a:gd name="T8" fmla="*/ 8 w 25"/>
                  <a:gd name="T9" fmla="*/ 26 h 26"/>
                  <a:gd name="T10" fmla="*/ 0 60000 65536"/>
                  <a:gd name="T11" fmla="*/ 0 60000 65536"/>
                  <a:gd name="T12" fmla="*/ 0 60000 65536"/>
                  <a:gd name="T13" fmla="*/ 0 60000 65536"/>
                  <a:gd name="T14" fmla="*/ 0 60000 65536"/>
                  <a:gd name="T15" fmla="*/ 0 w 25"/>
                  <a:gd name="T16" fmla="*/ 0 h 26"/>
                  <a:gd name="T17" fmla="*/ 25 w 25"/>
                  <a:gd name="T18" fmla="*/ 26 h 26"/>
                </a:gdLst>
                <a:ahLst/>
                <a:cxnLst>
                  <a:cxn ang="T10">
                    <a:pos x="T0" y="T1"/>
                  </a:cxn>
                  <a:cxn ang="T11">
                    <a:pos x="T2" y="T3"/>
                  </a:cxn>
                  <a:cxn ang="T12">
                    <a:pos x="T4" y="T5"/>
                  </a:cxn>
                  <a:cxn ang="T13">
                    <a:pos x="T6" y="T7"/>
                  </a:cxn>
                  <a:cxn ang="T14">
                    <a:pos x="T8" y="T9"/>
                  </a:cxn>
                </a:cxnLst>
                <a:rect l="T15" t="T16" r="T17" b="T18"/>
                <a:pathLst>
                  <a:path w="25" h="26">
                    <a:moveTo>
                      <a:pt x="8" y="26"/>
                    </a:moveTo>
                    <a:lnTo>
                      <a:pt x="0" y="7"/>
                    </a:lnTo>
                    <a:lnTo>
                      <a:pt x="19" y="0"/>
                    </a:lnTo>
                    <a:lnTo>
                      <a:pt x="25" y="20"/>
                    </a:lnTo>
                    <a:lnTo>
                      <a:pt x="8" y="26"/>
                    </a:lnTo>
                    <a:close/>
                  </a:path>
                </a:pathLst>
              </a:custGeom>
              <a:noFill/>
              <a:ln w="9525">
                <a:noFill/>
                <a:round/>
                <a:headEnd/>
                <a:tailEnd/>
              </a:ln>
            </p:spPr>
            <p:txBody>
              <a:bodyPr>
                <a:prstTxWarp prst="textNoShape">
                  <a:avLst/>
                </a:prstTxWarp>
              </a:bodyPr>
              <a:lstStyle/>
              <a:p>
                <a:endParaRPr lang="en-US"/>
              </a:p>
            </p:txBody>
          </p:sp>
          <p:sp>
            <p:nvSpPr>
              <p:cNvPr id="72602" name="Freeform 1077"/>
              <p:cNvSpPr>
                <a:spLocks/>
              </p:cNvSpPr>
              <p:nvPr/>
            </p:nvSpPr>
            <p:spPr bwMode="auto">
              <a:xfrm>
                <a:off x="4838" y="1894"/>
                <a:ext cx="4" cy="4"/>
              </a:xfrm>
              <a:custGeom>
                <a:avLst/>
                <a:gdLst>
                  <a:gd name="T0" fmla="*/ 6 w 24"/>
                  <a:gd name="T1" fmla="*/ 22 h 22"/>
                  <a:gd name="T2" fmla="*/ 0 w 24"/>
                  <a:gd name="T3" fmla="*/ 2 h 22"/>
                  <a:gd name="T4" fmla="*/ 20 w 24"/>
                  <a:gd name="T5" fmla="*/ 0 h 22"/>
                  <a:gd name="T6" fmla="*/ 24 w 24"/>
                  <a:gd name="T7" fmla="*/ 0 h 22"/>
                  <a:gd name="T8" fmla="*/ 24 w 24"/>
                  <a:gd name="T9" fmla="*/ 17 h 22"/>
                  <a:gd name="T10" fmla="*/ 6 w 24"/>
                  <a:gd name="T11" fmla="*/ 22 h 22"/>
                  <a:gd name="T12" fmla="*/ 0 60000 65536"/>
                  <a:gd name="T13" fmla="*/ 0 60000 65536"/>
                  <a:gd name="T14" fmla="*/ 0 60000 65536"/>
                  <a:gd name="T15" fmla="*/ 0 60000 65536"/>
                  <a:gd name="T16" fmla="*/ 0 60000 65536"/>
                  <a:gd name="T17" fmla="*/ 0 60000 65536"/>
                  <a:gd name="T18" fmla="*/ 0 w 24"/>
                  <a:gd name="T19" fmla="*/ 0 h 22"/>
                  <a:gd name="T20" fmla="*/ 24 w 24"/>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4" h="22">
                    <a:moveTo>
                      <a:pt x="6" y="22"/>
                    </a:moveTo>
                    <a:lnTo>
                      <a:pt x="0" y="2"/>
                    </a:lnTo>
                    <a:lnTo>
                      <a:pt x="20" y="0"/>
                    </a:lnTo>
                    <a:lnTo>
                      <a:pt x="24" y="0"/>
                    </a:lnTo>
                    <a:lnTo>
                      <a:pt x="24" y="17"/>
                    </a:lnTo>
                    <a:lnTo>
                      <a:pt x="6" y="22"/>
                    </a:lnTo>
                    <a:close/>
                  </a:path>
                </a:pathLst>
              </a:custGeom>
              <a:noFill/>
              <a:ln w="9525">
                <a:noFill/>
                <a:round/>
                <a:headEnd/>
                <a:tailEnd/>
              </a:ln>
            </p:spPr>
            <p:txBody>
              <a:bodyPr>
                <a:prstTxWarp prst="textNoShape">
                  <a:avLst/>
                </a:prstTxWarp>
              </a:bodyPr>
              <a:lstStyle/>
              <a:p>
                <a:endParaRPr lang="en-US"/>
              </a:p>
            </p:txBody>
          </p:sp>
          <p:sp>
            <p:nvSpPr>
              <p:cNvPr id="72603" name="Freeform 1078"/>
              <p:cNvSpPr>
                <a:spLocks/>
              </p:cNvSpPr>
              <p:nvPr/>
            </p:nvSpPr>
            <p:spPr bwMode="auto">
              <a:xfrm>
                <a:off x="4842" y="1893"/>
                <a:ext cx="5" cy="4"/>
              </a:xfrm>
              <a:custGeom>
                <a:avLst/>
                <a:gdLst>
                  <a:gd name="T0" fmla="*/ 0 w 22"/>
                  <a:gd name="T1" fmla="*/ 21 h 21"/>
                  <a:gd name="T2" fmla="*/ 0 w 22"/>
                  <a:gd name="T3" fmla="*/ 4 h 21"/>
                  <a:gd name="T4" fmla="*/ 19 w 22"/>
                  <a:gd name="T5" fmla="*/ 0 h 21"/>
                  <a:gd name="T6" fmla="*/ 22 w 22"/>
                  <a:gd name="T7" fmla="*/ 0 h 21"/>
                  <a:gd name="T8" fmla="*/ 22 w 22"/>
                  <a:gd name="T9" fmla="*/ 21 h 21"/>
                  <a:gd name="T10" fmla="*/ 0 w 22"/>
                  <a:gd name="T11" fmla="*/ 2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21"/>
                    </a:moveTo>
                    <a:lnTo>
                      <a:pt x="0" y="4"/>
                    </a:lnTo>
                    <a:lnTo>
                      <a:pt x="19" y="0"/>
                    </a:lnTo>
                    <a:lnTo>
                      <a:pt x="22" y="0"/>
                    </a:lnTo>
                    <a:lnTo>
                      <a:pt x="22" y="21"/>
                    </a:lnTo>
                    <a:lnTo>
                      <a:pt x="0" y="21"/>
                    </a:lnTo>
                    <a:close/>
                  </a:path>
                </a:pathLst>
              </a:custGeom>
              <a:noFill/>
              <a:ln w="9525">
                <a:noFill/>
                <a:round/>
                <a:headEnd/>
                <a:tailEnd/>
              </a:ln>
            </p:spPr>
            <p:txBody>
              <a:bodyPr>
                <a:prstTxWarp prst="textNoShape">
                  <a:avLst/>
                </a:prstTxWarp>
              </a:bodyPr>
              <a:lstStyle/>
              <a:p>
                <a:endParaRPr lang="en-US"/>
              </a:p>
            </p:txBody>
          </p:sp>
          <p:sp>
            <p:nvSpPr>
              <p:cNvPr id="72604" name="Freeform 1079"/>
              <p:cNvSpPr>
                <a:spLocks/>
              </p:cNvSpPr>
              <p:nvPr/>
            </p:nvSpPr>
            <p:spPr bwMode="auto">
              <a:xfrm>
                <a:off x="4847" y="1893"/>
                <a:ext cx="4" cy="4"/>
              </a:xfrm>
              <a:custGeom>
                <a:avLst/>
                <a:gdLst>
                  <a:gd name="T0" fmla="*/ 0 w 23"/>
                  <a:gd name="T1" fmla="*/ 21 h 21"/>
                  <a:gd name="T2" fmla="*/ 0 w 23"/>
                  <a:gd name="T3" fmla="*/ 0 h 21"/>
                  <a:gd name="T4" fmla="*/ 21 w 23"/>
                  <a:gd name="T5" fmla="*/ 0 h 21"/>
                  <a:gd name="T6" fmla="*/ 23 w 23"/>
                  <a:gd name="T7" fmla="*/ 0 h 21"/>
                  <a:gd name="T8" fmla="*/ 21 w 23"/>
                  <a:gd name="T9" fmla="*/ 21 h 21"/>
                  <a:gd name="T10" fmla="*/ 0 w 23"/>
                  <a:gd name="T11" fmla="*/ 21 h 21"/>
                  <a:gd name="T12" fmla="*/ 0 60000 65536"/>
                  <a:gd name="T13" fmla="*/ 0 60000 65536"/>
                  <a:gd name="T14" fmla="*/ 0 60000 65536"/>
                  <a:gd name="T15" fmla="*/ 0 60000 65536"/>
                  <a:gd name="T16" fmla="*/ 0 60000 65536"/>
                  <a:gd name="T17" fmla="*/ 0 60000 65536"/>
                  <a:gd name="T18" fmla="*/ 0 w 23"/>
                  <a:gd name="T19" fmla="*/ 0 h 21"/>
                  <a:gd name="T20" fmla="*/ 23 w 2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3" h="21">
                    <a:moveTo>
                      <a:pt x="0" y="21"/>
                    </a:moveTo>
                    <a:lnTo>
                      <a:pt x="0" y="0"/>
                    </a:lnTo>
                    <a:lnTo>
                      <a:pt x="21" y="0"/>
                    </a:lnTo>
                    <a:lnTo>
                      <a:pt x="23" y="0"/>
                    </a:lnTo>
                    <a:lnTo>
                      <a:pt x="21" y="21"/>
                    </a:lnTo>
                    <a:lnTo>
                      <a:pt x="0" y="21"/>
                    </a:lnTo>
                    <a:close/>
                  </a:path>
                </a:pathLst>
              </a:custGeom>
              <a:noFill/>
              <a:ln w="9525">
                <a:noFill/>
                <a:round/>
                <a:headEnd/>
                <a:tailEnd/>
              </a:ln>
            </p:spPr>
            <p:txBody>
              <a:bodyPr>
                <a:prstTxWarp prst="textNoShape">
                  <a:avLst/>
                </a:prstTxWarp>
              </a:bodyPr>
              <a:lstStyle/>
              <a:p>
                <a:endParaRPr lang="en-US"/>
              </a:p>
            </p:txBody>
          </p:sp>
          <p:sp>
            <p:nvSpPr>
              <p:cNvPr id="72605" name="Freeform 1080"/>
              <p:cNvSpPr>
                <a:spLocks/>
              </p:cNvSpPr>
              <p:nvPr/>
            </p:nvSpPr>
            <p:spPr bwMode="auto">
              <a:xfrm>
                <a:off x="4851" y="1893"/>
                <a:ext cx="9" cy="5"/>
              </a:xfrm>
              <a:custGeom>
                <a:avLst/>
                <a:gdLst>
                  <a:gd name="T0" fmla="*/ 0 w 45"/>
                  <a:gd name="T1" fmla="*/ 21 h 26"/>
                  <a:gd name="T2" fmla="*/ 2 w 45"/>
                  <a:gd name="T3" fmla="*/ 0 h 26"/>
                  <a:gd name="T4" fmla="*/ 45 w 45"/>
                  <a:gd name="T5" fmla="*/ 6 h 26"/>
                  <a:gd name="T6" fmla="*/ 43 w 45"/>
                  <a:gd name="T7" fmla="*/ 26 h 26"/>
                  <a:gd name="T8" fmla="*/ 0 w 45"/>
                  <a:gd name="T9" fmla="*/ 21 h 26"/>
                  <a:gd name="T10" fmla="*/ 0 60000 65536"/>
                  <a:gd name="T11" fmla="*/ 0 60000 65536"/>
                  <a:gd name="T12" fmla="*/ 0 60000 65536"/>
                  <a:gd name="T13" fmla="*/ 0 60000 65536"/>
                  <a:gd name="T14" fmla="*/ 0 60000 65536"/>
                  <a:gd name="T15" fmla="*/ 0 w 45"/>
                  <a:gd name="T16" fmla="*/ 0 h 26"/>
                  <a:gd name="T17" fmla="*/ 45 w 45"/>
                  <a:gd name="T18" fmla="*/ 26 h 26"/>
                </a:gdLst>
                <a:ahLst/>
                <a:cxnLst>
                  <a:cxn ang="T10">
                    <a:pos x="T0" y="T1"/>
                  </a:cxn>
                  <a:cxn ang="T11">
                    <a:pos x="T2" y="T3"/>
                  </a:cxn>
                  <a:cxn ang="T12">
                    <a:pos x="T4" y="T5"/>
                  </a:cxn>
                  <a:cxn ang="T13">
                    <a:pos x="T6" y="T7"/>
                  </a:cxn>
                  <a:cxn ang="T14">
                    <a:pos x="T8" y="T9"/>
                  </a:cxn>
                </a:cxnLst>
                <a:rect l="T15" t="T16" r="T17" b="T18"/>
                <a:pathLst>
                  <a:path w="45" h="26">
                    <a:moveTo>
                      <a:pt x="0" y="21"/>
                    </a:moveTo>
                    <a:lnTo>
                      <a:pt x="2" y="0"/>
                    </a:lnTo>
                    <a:lnTo>
                      <a:pt x="45" y="6"/>
                    </a:lnTo>
                    <a:lnTo>
                      <a:pt x="43" y="26"/>
                    </a:lnTo>
                    <a:lnTo>
                      <a:pt x="0" y="21"/>
                    </a:lnTo>
                    <a:close/>
                  </a:path>
                </a:pathLst>
              </a:custGeom>
              <a:noFill/>
              <a:ln w="9525">
                <a:noFill/>
                <a:round/>
                <a:headEnd/>
                <a:tailEnd/>
              </a:ln>
            </p:spPr>
            <p:txBody>
              <a:bodyPr>
                <a:prstTxWarp prst="textNoShape">
                  <a:avLst/>
                </a:prstTxWarp>
              </a:bodyPr>
              <a:lstStyle/>
              <a:p>
                <a:endParaRPr lang="en-US"/>
              </a:p>
            </p:txBody>
          </p:sp>
          <p:sp>
            <p:nvSpPr>
              <p:cNvPr id="72606" name="Freeform 1081"/>
              <p:cNvSpPr>
                <a:spLocks/>
              </p:cNvSpPr>
              <p:nvPr/>
            </p:nvSpPr>
            <p:spPr bwMode="auto">
              <a:xfrm>
                <a:off x="4860" y="1894"/>
                <a:ext cx="10" cy="7"/>
              </a:xfrm>
              <a:custGeom>
                <a:avLst/>
                <a:gdLst>
                  <a:gd name="T0" fmla="*/ 0 w 52"/>
                  <a:gd name="T1" fmla="*/ 20 h 32"/>
                  <a:gd name="T2" fmla="*/ 2 w 52"/>
                  <a:gd name="T3" fmla="*/ 0 h 32"/>
                  <a:gd name="T4" fmla="*/ 49 w 52"/>
                  <a:gd name="T5" fmla="*/ 12 h 32"/>
                  <a:gd name="T6" fmla="*/ 52 w 52"/>
                  <a:gd name="T7" fmla="*/ 12 h 32"/>
                  <a:gd name="T8" fmla="*/ 43 w 52"/>
                  <a:gd name="T9" fmla="*/ 32 h 32"/>
                  <a:gd name="T10" fmla="*/ 0 w 52"/>
                  <a:gd name="T11" fmla="*/ 20 h 32"/>
                  <a:gd name="T12" fmla="*/ 0 60000 65536"/>
                  <a:gd name="T13" fmla="*/ 0 60000 65536"/>
                  <a:gd name="T14" fmla="*/ 0 60000 65536"/>
                  <a:gd name="T15" fmla="*/ 0 60000 65536"/>
                  <a:gd name="T16" fmla="*/ 0 60000 65536"/>
                  <a:gd name="T17" fmla="*/ 0 60000 65536"/>
                  <a:gd name="T18" fmla="*/ 0 w 52"/>
                  <a:gd name="T19" fmla="*/ 0 h 32"/>
                  <a:gd name="T20" fmla="*/ 52 w 5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2" h="32">
                    <a:moveTo>
                      <a:pt x="0" y="20"/>
                    </a:moveTo>
                    <a:lnTo>
                      <a:pt x="2" y="0"/>
                    </a:lnTo>
                    <a:lnTo>
                      <a:pt x="49" y="12"/>
                    </a:lnTo>
                    <a:lnTo>
                      <a:pt x="52" y="12"/>
                    </a:lnTo>
                    <a:lnTo>
                      <a:pt x="43" y="32"/>
                    </a:lnTo>
                    <a:lnTo>
                      <a:pt x="0" y="20"/>
                    </a:lnTo>
                    <a:close/>
                  </a:path>
                </a:pathLst>
              </a:custGeom>
              <a:noFill/>
              <a:ln w="9525">
                <a:noFill/>
                <a:round/>
                <a:headEnd/>
                <a:tailEnd/>
              </a:ln>
            </p:spPr>
            <p:txBody>
              <a:bodyPr>
                <a:prstTxWarp prst="textNoShape">
                  <a:avLst/>
                </a:prstTxWarp>
              </a:bodyPr>
              <a:lstStyle/>
              <a:p>
                <a:endParaRPr lang="en-US"/>
              </a:p>
            </p:txBody>
          </p:sp>
          <p:sp>
            <p:nvSpPr>
              <p:cNvPr id="72607" name="Freeform 1082"/>
              <p:cNvSpPr>
                <a:spLocks/>
              </p:cNvSpPr>
              <p:nvPr/>
            </p:nvSpPr>
            <p:spPr bwMode="auto">
              <a:xfrm>
                <a:off x="4868" y="1897"/>
                <a:ext cx="11" cy="7"/>
              </a:xfrm>
              <a:custGeom>
                <a:avLst/>
                <a:gdLst>
                  <a:gd name="T0" fmla="*/ 0 w 54"/>
                  <a:gd name="T1" fmla="*/ 20 h 38"/>
                  <a:gd name="T2" fmla="*/ 9 w 54"/>
                  <a:gd name="T3" fmla="*/ 0 h 38"/>
                  <a:gd name="T4" fmla="*/ 52 w 54"/>
                  <a:gd name="T5" fmla="*/ 17 h 38"/>
                  <a:gd name="T6" fmla="*/ 54 w 54"/>
                  <a:gd name="T7" fmla="*/ 17 h 38"/>
                  <a:gd name="T8" fmla="*/ 46 w 54"/>
                  <a:gd name="T9" fmla="*/ 38 h 38"/>
                  <a:gd name="T10" fmla="*/ 0 w 54"/>
                  <a:gd name="T11" fmla="*/ 20 h 38"/>
                  <a:gd name="T12" fmla="*/ 0 60000 65536"/>
                  <a:gd name="T13" fmla="*/ 0 60000 65536"/>
                  <a:gd name="T14" fmla="*/ 0 60000 65536"/>
                  <a:gd name="T15" fmla="*/ 0 60000 65536"/>
                  <a:gd name="T16" fmla="*/ 0 60000 65536"/>
                  <a:gd name="T17" fmla="*/ 0 60000 65536"/>
                  <a:gd name="T18" fmla="*/ 0 w 54"/>
                  <a:gd name="T19" fmla="*/ 0 h 38"/>
                  <a:gd name="T20" fmla="*/ 54 w 5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54" h="38">
                    <a:moveTo>
                      <a:pt x="0" y="20"/>
                    </a:moveTo>
                    <a:lnTo>
                      <a:pt x="9" y="0"/>
                    </a:lnTo>
                    <a:lnTo>
                      <a:pt x="52" y="17"/>
                    </a:lnTo>
                    <a:lnTo>
                      <a:pt x="54" y="17"/>
                    </a:lnTo>
                    <a:lnTo>
                      <a:pt x="46" y="38"/>
                    </a:lnTo>
                    <a:lnTo>
                      <a:pt x="0" y="20"/>
                    </a:lnTo>
                    <a:close/>
                  </a:path>
                </a:pathLst>
              </a:custGeom>
              <a:noFill/>
              <a:ln w="9525">
                <a:noFill/>
                <a:round/>
                <a:headEnd/>
                <a:tailEnd/>
              </a:ln>
            </p:spPr>
            <p:txBody>
              <a:bodyPr>
                <a:prstTxWarp prst="textNoShape">
                  <a:avLst/>
                </a:prstTxWarp>
              </a:bodyPr>
              <a:lstStyle/>
              <a:p>
                <a:endParaRPr lang="en-US"/>
              </a:p>
            </p:txBody>
          </p:sp>
          <p:sp>
            <p:nvSpPr>
              <p:cNvPr id="72608" name="Freeform 1083"/>
              <p:cNvSpPr>
                <a:spLocks/>
              </p:cNvSpPr>
              <p:nvPr/>
            </p:nvSpPr>
            <p:spPr bwMode="auto">
              <a:xfrm>
                <a:off x="4877" y="1900"/>
                <a:ext cx="11" cy="8"/>
              </a:xfrm>
              <a:custGeom>
                <a:avLst/>
                <a:gdLst>
                  <a:gd name="T0" fmla="*/ 0 w 51"/>
                  <a:gd name="T1" fmla="*/ 21 h 40"/>
                  <a:gd name="T2" fmla="*/ 8 w 51"/>
                  <a:gd name="T3" fmla="*/ 0 h 40"/>
                  <a:gd name="T4" fmla="*/ 51 w 51"/>
                  <a:gd name="T5" fmla="*/ 21 h 40"/>
                  <a:gd name="T6" fmla="*/ 44 w 51"/>
                  <a:gd name="T7" fmla="*/ 40 h 40"/>
                  <a:gd name="T8" fmla="*/ 0 w 51"/>
                  <a:gd name="T9" fmla="*/ 21 h 40"/>
                  <a:gd name="T10" fmla="*/ 0 60000 65536"/>
                  <a:gd name="T11" fmla="*/ 0 60000 65536"/>
                  <a:gd name="T12" fmla="*/ 0 60000 65536"/>
                  <a:gd name="T13" fmla="*/ 0 60000 65536"/>
                  <a:gd name="T14" fmla="*/ 0 60000 65536"/>
                  <a:gd name="T15" fmla="*/ 0 w 51"/>
                  <a:gd name="T16" fmla="*/ 0 h 40"/>
                  <a:gd name="T17" fmla="*/ 51 w 51"/>
                  <a:gd name="T18" fmla="*/ 40 h 40"/>
                </a:gdLst>
                <a:ahLst/>
                <a:cxnLst>
                  <a:cxn ang="T10">
                    <a:pos x="T0" y="T1"/>
                  </a:cxn>
                  <a:cxn ang="T11">
                    <a:pos x="T2" y="T3"/>
                  </a:cxn>
                  <a:cxn ang="T12">
                    <a:pos x="T4" y="T5"/>
                  </a:cxn>
                  <a:cxn ang="T13">
                    <a:pos x="T6" y="T7"/>
                  </a:cxn>
                  <a:cxn ang="T14">
                    <a:pos x="T8" y="T9"/>
                  </a:cxn>
                </a:cxnLst>
                <a:rect l="T15" t="T16" r="T17" b="T18"/>
                <a:pathLst>
                  <a:path w="51" h="40">
                    <a:moveTo>
                      <a:pt x="0" y="21"/>
                    </a:moveTo>
                    <a:lnTo>
                      <a:pt x="8" y="0"/>
                    </a:lnTo>
                    <a:lnTo>
                      <a:pt x="51" y="21"/>
                    </a:lnTo>
                    <a:lnTo>
                      <a:pt x="44" y="40"/>
                    </a:lnTo>
                    <a:lnTo>
                      <a:pt x="0" y="21"/>
                    </a:lnTo>
                    <a:close/>
                  </a:path>
                </a:pathLst>
              </a:custGeom>
              <a:noFill/>
              <a:ln w="9525">
                <a:noFill/>
                <a:round/>
                <a:headEnd/>
                <a:tailEnd/>
              </a:ln>
            </p:spPr>
            <p:txBody>
              <a:bodyPr>
                <a:prstTxWarp prst="textNoShape">
                  <a:avLst/>
                </a:prstTxWarp>
              </a:bodyPr>
              <a:lstStyle/>
              <a:p>
                <a:endParaRPr lang="en-US"/>
              </a:p>
            </p:txBody>
          </p:sp>
          <p:sp>
            <p:nvSpPr>
              <p:cNvPr id="72609" name="Freeform 1084"/>
              <p:cNvSpPr>
                <a:spLocks/>
              </p:cNvSpPr>
              <p:nvPr/>
            </p:nvSpPr>
            <p:spPr bwMode="auto">
              <a:xfrm>
                <a:off x="4886" y="1904"/>
                <a:ext cx="11" cy="9"/>
              </a:xfrm>
              <a:custGeom>
                <a:avLst/>
                <a:gdLst>
                  <a:gd name="T0" fmla="*/ 0 w 54"/>
                  <a:gd name="T1" fmla="*/ 19 h 43"/>
                  <a:gd name="T2" fmla="*/ 7 w 54"/>
                  <a:gd name="T3" fmla="*/ 0 h 43"/>
                  <a:gd name="T4" fmla="*/ 54 w 54"/>
                  <a:gd name="T5" fmla="*/ 25 h 43"/>
                  <a:gd name="T6" fmla="*/ 43 w 54"/>
                  <a:gd name="T7" fmla="*/ 43 h 43"/>
                  <a:gd name="T8" fmla="*/ 0 w 54"/>
                  <a:gd name="T9" fmla="*/ 19 h 43"/>
                  <a:gd name="T10" fmla="*/ 0 60000 65536"/>
                  <a:gd name="T11" fmla="*/ 0 60000 65536"/>
                  <a:gd name="T12" fmla="*/ 0 60000 65536"/>
                  <a:gd name="T13" fmla="*/ 0 60000 65536"/>
                  <a:gd name="T14" fmla="*/ 0 60000 65536"/>
                  <a:gd name="T15" fmla="*/ 0 w 54"/>
                  <a:gd name="T16" fmla="*/ 0 h 43"/>
                  <a:gd name="T17" fmla="*/ 54 w 54"/>
                  <a:gd name="T18" fmla="*/ 43 h 43"/>
                </a:gdLst>
                <a:ahLst/>
                <a:cxnLst>
                  <a:cxn ang="T10">
                    <a:pos x="T0" y="T1"/>
                  </a:cxn>
                  <a:cxn ang="T11">
                    <a:pos x="T2" y="T3"/>
                  </a:cxn>
                  <a:cxn ang="T12">
                    <a:pos x="T4" y="T5"/>
                  </a:cxn>
                  <a:cxn ang="T13">
                    <a:pos x="T6" y="T7"/>
                  </a:cxn>
                  <a:cxn ang="T14">
                    <a:pos x="T8" y="T9"/>
                  </a:cxn>
                </a:cxnLst>
                <a:rect l="T15" t="T16" r="T17" b="T18"/>
                <a:pathLst>
                  <a:path w="54" h="43">
                    <a:moveTo>
                      <a:pt x="0" y="19"/>
                    </a:moveTo>
                    <a:lnTo>
                      <a:pt x="7" y="0"/>
                    </a:lnTo>
                    <a:lnTo>
                      <a:pt x="54" y="25"/>
                    </a:lnTo>
                    <a:lnTo>
                      <a:pt x="43" y="43"/>
                    </a:lnTo>
                    <a:lnTo>
                      <a:pt x="0" y="19"/>
                    </a:lnTo>
                    <a:close/>
                  </a:path>
                </a:pathLst>
              </a:custGeom>
              <a:noFill/>
              <a:ln w="9525">
                <a:noFill/>
                <a:round/>
                <a:headEnd/>
                <a:tailEnd/>
              </a:ln>
            </p:spPr>
            <p:txBody>
              <a:bodyPr>
                <a:prstTxWarp prst="textNoShape">
                  <a:avLst/>
                </a:prstTxWarp>
              </a:bodyPr>
              <a:lstStyle/>
              <a:p>
                <a:endParaRPr lang="en-US"/>
              </a:p>
            </p:txBody>
          </p:sp>
          <p:sp>
            <p:nvSpPr>
              <p:cNvPr id="72610" name="Freeform 1085"/>
              <p:cNvSpPr>
                <a:spLocks/>
              </p:cNvSpPr>
              <p:nvPr/>
            </p:nvSpPr>
            <p:spPr bwMode="auto">
              <a:xfrm>
                <a:off x="4895" y="1909"/>
                <a:ext cx="11" cy="9"/>
              </a:xfrm>
              <a:custGeom>
                <a:avLst/>
                <a:gdLst>
                  <a:gd name="T0" fmla="*/ 0 w 54"/>
                  <a:gd name="T1" fmla="*/ 18 h 44"/>
                  <a:gd name="T2" fmla="*/ 11 w 54"/>
                  <a:gd name="T3" fmla="*/ 0 h 44"/>
                  <a:gd name="T4" fmla="*/ 52 w 54"/>
                  <a:gd name="T5" fmla="*/ 26 h 44"/>
                  <a:gd name="T6" fmla="*/ 54 w 54"/>
                  <a:gd name="T7" fmla="*/ 26 h 44"/>
                  <a:gd name="T8" fmla="*/ 43 w 54"/>
                  <a:gd name="T9" fmla="*/ 44 h 44"/>
                  <a:gd name="T10" fmla="*/ 0 w 54"/>
                  <a:gd name="T11" fmla="*/ 18 h 44"/>
                  <a:gd name="T12" fmla="*/ 0 60000 65536"/>
                  <a:gd name="T13" fmla="*/ 0 60000 65536"/>
                  <a:gd name="T14" fmla="*/ 0 60000 65536"/>
                  <a:gd name="T15" fmla="*/ 0 60000 65536"/>
                  <a:gd name="T16" fmla="*/ 0 60000 65536"/>
                  <a:gd name="T17" fmla="*/ 0 60000 65536"/>
                  <a:gd name="T18" fmla="*/ 0 w 54"/>
                  <a:gd name="T19" fmla="*/ 0 h 44"/>
                  <a:gd name="T20" fmla="*/ 54 w 54"/>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54" h="44">
                    <a:moveTo>
                      <a:pt x="0" y="18"/>
                    </a:moveTo>
                    <a:lnTo>
                      <a:pt x="11" y="0"/>
                    </a:lnTo>
                    <a:lnTo>
                      <a:pt x="52" y="26"/>
                    </a:lnTo>
                    <a:lnTo>
                      <a:pt x="54" y="26"/>
                    </a:lnTo>
                    <a:lnTo>
                      <a:pt x="43" y="44"/>
                    </a:lnTo>
                    <a:lnTo>
                      <a:pt x="0" y="18"/>
                    </a:lnTo>
                    <a:close/>
                  </a:path>
                </a:pathLst>
              </a:custGeom>
              <a:noFill/>
              <a:ln w="9525">
                <a:noFill/>
                <a:round/>
                <a:headEnd/>
                <a:tailEnd/>
              </a:ln>
            </p:spPr>
            <p:txBody>
              <a:bodyPr>
                <a:prstTxWarp prst="textNoShape">
                  <a:avLst/>
                </a:prstTxWarp>
              </a:bodyPr>
              <a:lstStyle/>
              <a:p>
                <a:endParaRPr lang="en-US"/>
              </a:p>
            </p:txBody>
          </p:sp>
          <p:sp>
            <p:nvSpPr>
              <p:cNvPr id="72611" name="Freeform 1086"/>
              <p:cNvSpPr>
                <a:spLocks/>
              </p:cNvSpPr>
              <p:nvPr/>
            </p:nvSpPr>
            <p:spPr bwMode="auto">
              <a:xfrm>
                <a:off x="4903" y="1914"/>
                <a:ext cx="11" cy="9"/>
              </a:xfrm>
              <a:custGeom>
                <a:avLst/>
                <a:gdLst>
                  <a:gd name="T0" fmla="*/ 0 w 52"/>
                  <a:gd name="T1" fmla="*/ 18 h 43"/>
                  <a:gd name="T2" fmla="*/ 11 w 52"/>
                  <a:gd name="T3" fmla="*/ 0 h 43"/>
                  <a:gd name="T4" fmla="*/ 52 w 52"/>
                  <a:gd name="T5" fmla="*/ 26 h 43"/>
                  <a:gd name="T6" fmla="*/ 41 w 52"/>
                  <a:gd name="T7" fmla="*/ 43 h 43"/>
                  <a:gd name="T8" fmla="*/ 0 w 52"/>
                  <a:gd name="T9" fmla="*/ 18 h 43"/>
                  <a:gd name="T10" fmla="*/ 0 60000 65536"/>
                  <a:gd name="T11" fmla="*/ 0 60000 65536"/>
                  <a:gd name="T12" fmla="*/ 0 60000 65536"/>
                  <a:gd name="T13" fmla="*/ 0 60000 65536"/>
                  <a:gd name="T14" fmla="*/ 0 60000 65536"/>
                  <a:gd name="T15" fmla="*/ 0 w 52"/>
                  <a:gd name="T16" fmla="*/ 0 h 43"/>
                  <a:gd name="T17" fmla="*/ 52 w 52"/>
                  <a:gd name="T18" fmla="*/ 43 h 43"/>
                </a:gdLst>
                <a:ahLst/>
                <a:cxnLst>
                  <a:cxn ang="T10">
                    <a:pos x="T0" y="T1"/>
                  </a:cxn>
                  <a:cxn ang="T11">
                    <a:pos x="T2" y="T3"/>
                  </a:cxn>
                  <a:cxn ang="T12">
                    <a:pos x="T4" y="T5"/>
                  </a:cxn>
                  <a:cxn ang="T13">
                    <a:pos x="T6" y="T7"/>
                  </a:cxn>
                  <a:cxn ang="T14">
                    <a:pos x="T8" y="T9"/>
                  </a:cxn>
                </a:cxnLst>
                <a:rect l="T15" t="T16" r="T17" b="T18"/>
                <a:pathLst>
                  <a:path w="52" h="43">
                    <a:moveTo>
                      <a:pt x="0" y="18"/>
                    </a:moveTo>
                    <a:lnTo>
                      <a:pt x="11" y="0"/>
                    </a:lnTo>
                    <a:lnTo>
                      <a:pt x="52" y="26"/>
                    </a:lnTo>
                    <a:lnTo>
                      <a:pt x="41" y="43"/>
                    </a:lnTo>
                    <a:lnTo>
                      <a:pt x="0" y="18"/>
                    </a:lnTo>
                    <a:close/>
                  </a:path>
                </a:pathLst>
              </a:custGeom>
              <a:noFill/>
              <a:ln w="9525">
                <a:noFill/>
                <a:round/>
                <a:headEnd/>
                <a:tailEnd/>
              </a:ln>
            </p:spPr>
            <p:txBody>
              <a:bodyPr>
                <a:prstTxWarp prst="textNoShape">
                  <a:avLst/>
                </a:prstTxWarp>
              </a:bodyPr>
              <a:lstStyle/>
              <a:p>
                <a:endParaRPr lang="en-US"/>
              </a:p>
            </p:txBody>
          </p:sp>
          <p:sp>
            <p:nvSpPr>
              <p:cNvPr id="72612" name="Freeform 1087"/>
              <p:cNvSpPr>
                <a:spLocks/>
              </p:cNvSpPr>
              <p:nvPr/>
            </p:nvSpPr>
            <p:spPr bwMode="auto">
              <a:xfrm>
                <a:off x="4912" y="1920"/>
                <a:ext cx="9" cy="8"/>
              </a:xfrm>
              <a:custGeom>
                <a:avLst/>
                <a:gdLst>
                  <a:gd name="T0" fmla="*/ 0 w 48"/>
                  <a:gd name="T1" fmla="*/ 17 h 43"/>
                  <a:gd name="T2" fmla="*/ 11 w 48"/>
                  <a:gd name="T3" fmla="*/ 0 h 43"/>
                  <a:gd name="T4" fmla="*/ 48 w 48"/>
                  <a:gd name="T5" fmla="*/ 29 h 43"/>
                  <a:gd name="T6" fmla="*/ 37 w 48"/>
                  <a:gd name="T7" fmla="*/ 43 h 43"/>
                  <a:gd name="T8" fmla="*/ 0 w 48"/>
                  <a:gd name="T9" fmla="*/ 17 h 43"/>
                  <a:gd name="T10" fmla="*/ 0 60000 65536"/>
                  <a:gd name="T11" fmla="*/ 0 60000 65536"/>
                  <a:gd name="T12" fmla="*/ 0 60000 65536"/>
                  <a:gd name="T13" fmla="*/ 0 60000 65536"/>
                  <a:gd name="T14" fmla="*/ 0 60000 65536"/>
                  <a:gd name="T15" fmla="*/ 0 w 48"/>
                  <a:gd name="T16" fmla="*/ 0 h 43"/>
                  <a:gd name="T17" fmla="*/ 48 w 48"/>
                  <a:gd name="T18" fmla="*/ 43 h 43"/>
                </a:gdLst>
                <a:ahLst/>
                <a:cxnLst>
                  <a:cxn ang="T10">
                    <a:pos x="T0" y="T1"/>
                  </a:cxn>
                  <a:cxn ang="T11">
                    <a:pos x="T2" y="T3"/>
                  </a:cxn>
                  <a:cxn ang="T12">
                    <a:pos x="T4" y="T5"/>
                  </a:cxn>
                  <a:cxn ang="T13">
                    <a:pos x="T6" y="T7"/>
                  </a:cxn>
                  <a:cxn ang="T14">
                    <a:pos x="T8" y="T9"/>
                  </a:cxn>
                </a:cxnLst>
                <a:rect l="T15" t="T16" r="T17" b="T18"/>
                <a:pathLst>
                  <a:path w="48" h="43">
                    <a:moveTo>
                      <a:pt x="0" y="17"/>
                    </a:moveTo>
                    <a:lnTo>
                      <a:pt x="11" y="0"/>
                    </a:lnTo>
                    <a:lnTo>
                      <a:pt x="48" y="29"/>
                    </a:lnTo>
                    <a:lnTo>
                      <a:pt x="37" y="43"/>
                    </a:lnTo>
                    <a:lnTo>
                      <a:pt x="0" y="17"/>
                    </a:lnTo>
                    <a:close/>
                  </a:path>
                </a:pathLst>
              </a:custGeom>
              <a:noFill/>
              <a:ln w="9525">
                <a:noFill/>
                <a:round/>
                <a:headEnd/>
                <a:tailEnd/>
              </a:ln>
            </p:spPr>
            <p:txBody>
              <a:bodyPr>
                <a:prstTxWarp prst="textNoShape">
                  <a:avLst/>
                </a:prstTxWarp>
              </a:bodyPr>
              <a:lstStyle/>
              <a:p>
                <a:endParaRPr lang="en-US"/>
              </a:p>
            </p:txBody>
          </p:sp>
          <p:sp>
            <p:nvSpPr>
              <p:cNvPr id="72613" name="Freeform 1088"/>
              <p:cNvSpPr>
                <a:spLocks/>
              </p:cNvSpPr>
              <p:nvPr/>
            </p:nvSpPr>
            <p:spPr bwMode="auto">
              <a:xfrm>
                <a:off x="4919" y="1925"/>
                <a:ext cx="9" cy="9"/>
              </a:xfrm>
              <a:custGeom>
                <a:avLst/>
                <a:gdLst>
                  <a:gd name="T0" fmla="*/ 0 w 45"/>
                  <a:gd name="T1" fmla="*/ 14 h 44"/>
                  <a:gd name="T2" fmla="*/ 11 w 45"/>
                  <a:gd name="T3" fmla="*/ 0 h 44"/>
                  <a:gd name="T4" fmla="*/ 45 w 45"/>
                  <a:gd name="T5" fmla="*/ 25 h 44"/>
                  <a:gd name="T6" fmla="*/ 32 w 45"/>
                  <a:gd name="T7" fmla="*/ 44 h 44"/>
                  <a:gd name="T8" fmla="*/ 0 w 45"/>
                  <a:gd name="T9" fmla="*/ 14 h 44"/>
                  <a:gd name="T10" fmla="*/ 0 60000 65536"/>
                  <a:gd name="T11" fmla="*/ 0 60000 65536"/>
                  <a:gd name="T12" fmla="*/ 0 60000 65536"/>
                  <a:gd name="T13" fmla="*/ 0 60000 65536"/>
                  <a:gd name="T14" fmla="*/ 0 60000 65536"/>
                  <a:gd name="T15" fmla="*/ 0 w 45"/>
                  <a:gd name="T16" fmla="*/ 0 h 44"/>
                  <a:gd name="T17" fmla="*/ 45 w 45"/>
                  <a:gd name="T18" fmla="*/ 44 h 44"/>
                </a:gdLst>
                <a:ahLst/>
                <a:cxnLst>
                  <a:cxn ang="T10">
                    <a:pos x="T0" y="T1"/>
                  </a:cxn>
                  <a:cxn ang="T11">
                    <a:pos x="T2" y="T3"/>
                  </a:cxn>
                  <a:cxn ang="T12">
                    <a:pos x="T4" y="T5"/>
                  </a:cxn>
                  <a:cxn ang="T13">
                    <a:pos x="T6" y="T7"/>
                  </a:cxn>
                  <a:cxn ang="T14">
                    <a:pos x="T8" y="T9"/>
                  </a:cxn>
                </a:cxnLst>
                <a:rect l="T15" t="T16" r="T17" b="T18"/>
                <a:pathLst>
                  <a:path w="45" h="44">
                    <a:moveTo>
                      <a:pt x="0" y="14"/>
                    </a:moveTo>
                    <a:lnTo>
                      <a:pt x="11" y="0"/>
                    </a:lnTo>
                    <a:lnTo>
                      <a:pt x="45" y="25"/>
                    </a:lnTo>
                    <a:lnTo>
                      <a:pt x="32" y="44"/>
                    </a:lnTo>
                    <a:lnTo>
                      <a:pt x="0" y="14"/>
                    </a:lnTo>
                    <a:close/>
                  </a:path>
                </a:pathLst>
              </a:custGeom>
              <a:noFill/>
              <a:ln w="9525">
                <a:noFill/>
                <a:round/>
                <a:headEnd/>
                <a:tailEnd/>
              </a:ln>
            </p:spPr>
            <p:txBody>
              <a:bodyPr>
                <a:prstTxWarp prst="textNoShape">
                  <a:avLst/>
                </a:prstTxWarp>
              </a:bodyPr>
              <a:lstStyle/>
              <a:p>
                <a:endParaRPr lang="en-US"/>
              </a:p>
            </p:txBody>
          </p:sp>
          <p:sp>
            <p:nvSpPr>
              <p:cNvPr id="72614" name="Freeform 1089"/>
              <p:cNvSpPr>
                <a:spLocks/>
              </p:cNvSpPr>
              <p:nvPr/>
            </p:nvSpPr>
            <p:spPr bwMode="auto">
              <a:xfrm>
                <a:off x="4925" y="1930"/>
                <a:ext cx="9" cy="9"/>
              </a:xfrm>
              <a:custGeom>
                <a:avLst/>
                <a:gdLst>
                  <a:gd name="T0" fmla="*/ 0 w 45"/>
                  <a:gd name="T1" fmla="*/ 19 h 41"/>
                  <a:gd name="T2" fmla="*/ 13 w 45"/>
                  <a:gd name="T3" fmla="*/ 0 h 41"/>
                  <a:gd name="T4" fmla="*/ 43 w 45"/>
                  <a:gd name="T5" fmla="*/ 26 h 41"/>
                  <a:gd name="T6" fmla="*/ 45 w 45"/>
                  <a:gd name="T7" fmla="*/ 26 h 41"/>
                  <a:gd name="T8" fmla="*/ 30 w 45"/>
                  <a:gd name="T9" fmla="*/ 41 h 41"/>
                  <a:gd name="T10" fmla="*/ 0 w 45"/>
                  <a:gd name="T11" fmla="*/ 19 h 41"/>
                  <a:gd name="T12" fmla="*/ 0 60000 65536"/>
                  <a:gd name="T13" fmla="*/ 0 60000 65536"/>
                  <a:gd name="T14" fmla="*/ 0 60000 65536"/>
                  <a:gd name="T15" fmla="*/ 0 60000 65536"/>
                  <a:gd name="T16" fmla="*/ 0 60000 65536"/>
                  <a:gd name="T17" fmla="*/ 0 60000 65536"/>
                  <a:gd name="T18" fmla="*/ 0 w 45"/>
                  <a:gd name="T19" fmla="*/ 0 h 41"/>
                  <a:gd name="T20" fmla="*/ 45 w 4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5" h="41">
                    <a:moveTo>
                      <a:pt x="0" y="19"/>
                    </a:moveTo>
                    <a:lnTo>
                      <a:pt x="13" y="0"/>
                    </a:lnTo>
                    <a:lnTo>
                      <a:pt x="43" y="26"/>
                    </a:lnTo>
                    <a:lnTo>
                      <a:pt x="45" y="26"/>
                    </a:lnTo>
                    <a:lnTo>
                      <a:pt x="30" y="41"/>
                    </a:lnTo>
                    <a:lnTo>
                      <a:pt x="0" y="19"/>
                    </a:lnTo>
                    <a:close/>
                  </a:path>
                </a:pathLst>
              </a:custGeom>
              <a:noFill/>
              <a:ln w="9525">
                <a:noFill/>
                <a:round/>
                <a:headEnd/>
                <a:tailEnd/>
              </a:ln>
            </p:spPr>
            <p:txBody>
              <a:bodyPr>
                <a:prstTxWarp prst="textNoShape">
                  <a:avLst/>
                </a:prstTxWarp>
              </a:bodyPr>
              <a:lstStyle/>
              <a:p>
                <a:endParaRPr lang="en-US"/>
              </a:p>
            </p:txBody>
          </p:sp>
          <p:sp>
            <p:nvSpPr>
              <p:cNvPr id="72615" name="Freeform 1090"/>
              <p:cNvSpPr>
                <a:spLocks/>
              </p:cNvSpPr>
              <p:nvPr/>
            </p:nvSpPr>
            <p:spPr bwMode="auto">
              <a:xfrm>
                <a:off x="4931" y="1936"/>
                <a:ext cx="9" cy="7"/>
              </a:xfrm>
              <a:custGeom>
                <a:avLst/>
                <a:gdLst>
                  <a:gd name="T0" fmla="*/ 0 w 41"/>
                  <a:gd name="T1" fmla="*/ 15 h 38"/>
                  <a:gd name="T2" fmla="*/ 15 w 41"/>
                  <a:gd name="T3" fmla="*/ 0 h 38"/>
                  <a:gd name="T4" fmla="*/ 41 w 41"/>
                  <a:gd name="T5" fmla="*/ 24 h 38"/>
                  <a:gd name="T6" fmla="*/ 26 w 41"/>
                  <a:gd name="T7" fmla="*/ 38 h 38"/>
                  <a:gd name="T8" fmla="*/ 0 w 41"/>
                  <a:gd name="T9" fmla="*/ 15 h 38"/>
                  <a:gd name="T10" fmla="*/ 0 60000 65536"/>
                  <a:gd name="T11" fmla="*/ 0 60000 65536"/>
                  <a:gd name="T12" fmla="*/ 0 60000 65536"/>
                  <a:gd name="T13" fmla="*/ 0 60000 65536"/>
                  <a:gd name="T14" fmla="*/ 0 60000 65536"/>
                  <a:gd name="T15" fmla="*/ 0 w 41"/>
                  <a:gd name="T16" fmla="*/ 0 h 38"/>
                  <a:gd name="T17" fmla="*/ 41 w 41"/>
                  <a:gd name="T18" fmla="*/ 38 h 38"/>
                </a:gdLst>
                <a:ahLst/>
                <a:cxnLst>
                  <a:cxn ang="T10">
                    <a:pos x="T0" y="T1"/>
                  </a:cxn>
                  <a:cxn ang="T11">
                    <a:pos x="T2" y="T3"/>
                  </a:cxn>
                  <a:cxn ang="T12">
                    <a:pos x="T4" y="T5"/>
                  </a:cxn>
                  <a:cxn ang="T13">
                    <a:pos x="T6" y="T7"/>
                  </a:cxn>
                  <a:cxn ang="T14">
                    <a:pos x="T8" y="T9"/>
                  </a:cxn>
                </a:cxnLst>
                <a:rect l="T15" t="T16" r="T17" b="T18"/>
                <a:pathLst>
                  <a:path w="41" h="38">
                    <a:moveTo>
                      <a:pt x="0" y="15"/>
                    </a:moveTo>
                    <a:lnTo>
                      <a:pt x="15" y="0"/>
                    </a:lnTo>
                    <a:lnTo>
                      <a:pt x="41" y="24"/>
                    </a:lnTo>
                    <a:lnTo>
                      <a:pt x="26" y="38"/>
                    </a:lnTo>
                    <a:lnTo>
                      <a:pt x="0" y="15"/>
                    </a:lnTo>
                    <a:close/>
                  </a:path>
                </a:pathLst>
              </a:custGeom>
              <a:noFill/>
              <a:ln w="9525">
                <a:noFill/>
                <a:round/>
                <a:headEnd/>
                <a:tailEnd/>
              </a:ln>
            </p:spPr>
            <p:txBody>
              <a:bodyPr>
                <a:prstTxWarp prst="textNoShape">
                  <a:avLst/>
                </a:prstTxWarp>
              </a:bodyPr>
              <a:lstStyle/>
              <a:p>
                <a:endParaRPr lang="en-US"/>
              </a:p>
            </p:txBody>
          </p:sp>
          <p:sp>
            <p:nvSpPr>
              <p:cNvPr id="72616" name="Freeform 1091"/>
              <p:cNvSpPr>
                <a:spLocks/>
              </p:cNvSpPr>
              <p:nvPr/>
            </p:nvSpPr>
            <p:spPr bwMode="auto">
              <a:xfrm>
                <a:off x="4937" y="1940"/>
                <a:ext cx="7" cy="7"/>
              </a:xfrm>
              <a:custGeom>
                <a:avLst/>
                <a:gdLst>
                  <a:gd name="T0" fmla="*/ 0 w 36"/>
                  <a:gd name="T1" fmla="*/ 14 h 34"/>
                  <a:gd name="T2" fmla="*/ 15 w 36"/>
                  <a:gd name="T3" fmla="*/ 0 h 34"/>
                  <a:gd name="T4" fmla="*/ 36 w 36"/>
                  <a:gd name="T5" fmla="*/ 20 h 34"/>
                  <a:gd name="T6" fmla="*/ 21 w 36"/>
                  <a:gd name="T7" fmla="*/ 34 h 34"/>
                  <a:gd name="T8" fmla="*/ 0 w 36"/>
                  <a:gd name="T9" fmla="*/ 14 h 34"/>
                  <a:gd name="T10" fmla="*/ 0 60000 65536"/>
                  <a:gd name="T11" fmla="*/ 0 60000 65536"/>
                  <a:gd name="T12" fmla="*/ 0 60000 65536"/>
                  <a:gd name="T13" fmla="*/ 0 60000 65536"/>
                  <a:gd name="T14" fmla="*/ 0 60000 65536"/>
                  <a:gd name="T15" fmla="*/ 0 w 36"/>
                  <a:gd name="T16" fmla="*/ 0 h 34"/>
                  <a:gd name="T17" fmla="*/ 36 w 36"/>
                  <a:gd name="T18" fmla="*/ 34 h 34"/>
                </a:gdLst>
                <a:ahLst/>
                <a:cxnLst>
                  <a:cxn ang="T10">
                    <a:pos x="T0" y="T1"/>
                  </a:cxn>
                  <a:cxn ang="T11">
                    <a:pos x="T2" y="T3"/>
                  </a:cxn>
                  <a:cxn ang="T12">
                    <a:pos x="T4" y="T5"/>
                  </a:cxn>
                  <a:cxn ang="T13">
                    <a:pos x="T6" y="T7"/>
                  </a:cxn>
                  <a:cxn ang="T14">
                    <a:pos x="T8" y="T9"/>
                  </a:cxn>
                </a:cxnLst>
                <a:rect l="T15" t="T16" r="T17" b="T18"/>
                <a:pathLst>
                  <a:path w="36" h="34">
                    <a:moveTo>
                      <a:pt x="0" y="14"/>
                    </a:moveTo>
                    <a:lnTo>
                      <a:pt x="15" y="0"/>
                    </a:lnTo>
                    <a:lnTo>
                      <a:pt x="36" y="20"/>
                    </a:lnTo>
                    <a:lnTo>
                      <a:pt x="21" y="34"/>
                    </a:lnTo>
                    <a:lnTo>
                      <a:pt x="0" y="14"/>
                    </a:lnTo>
                    <a:close/>
                  </a:path>
                </a:pathLst>
              </a:custGeom>
              <a:noFill/>
              <a:ln w="9525">
                <a:noFill/>
                <a:round/>
                <a:headEnd/>
                <a:tailEnd/>
              </a:ln>
            </p:spPr>
            <p:txBody>
              <a:bodyPr>
                <a:prstTxWarp prst="textNoShape">
                  <a:avLst/>
                </a:prstTxWarp>
              </a:bodyPr>
              <a:lstStyle/>
              <a:p>
                <a:endParaRPr lang="en-US"/>
              </a:p>
            </p:txBody>
          </p:sp>
          <p:sp>
            <p:nvSpPr>
              <p:cNvPr id="72617" name="Freeform 1092"/>
              <p:cNvSpPr>
                <a:spLocks/>
              </p:cNvSpPr>
              <p:nvPr/>
            </p:nvSpPr>
            <p:spPr bwMode="auto">
              <a:xfrm>
                <a:off x="4941" y="1944"/>
                <a:ext cx="6" cy="6"/>
              </a:xfrm>
              <a:custGeom>
                <a:avLst/>
                <a:gdLst>
                  <a:gd name="T0" fmla="*/ 0 w 32"/>
                  <a:gd name="T1" fmla="*/ 14 h 29"/>
                  <a:gd name="T2" fmla="*/ 15 w 32"/>
                  <a:gd name="T3" fmla="*/ 0 h 29"/>
                  <a:gd name="T4" fmla="*/ 32 w 32"/>
                  <a:gd name="T5" fmla="*/ 14 h 29"/>
                  <a:gd name="T6" fmla="*/ 17 w 32"/>
                  <a:gd name="T7" fmla="*/ 29 h 29"/>
                  <a:gd name="T8" fmla="*/ 0 w 32"/>
                  <a:gd name="T9" fmla="*/ 14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0" y="14"/>
                    </a:moveTo>
                    <a:lnTo>
                      <a:pt x="15" y="0"/>
                    </a:lnTo>
                    <a:lnTo>
                      <a:pt x="32" y="14"/>
                    </a:lnTo>
                    <a:lnTo>
                      <a:pt x="17" y="29"/>
                    </a:lnTo>
                    <a:lnTo>
                      <a:pt x="0" y="14"/>
                    </a:lnTo>
                    <a:close/>
                  </a:path>
                </a:pathLst>
              </a:custGeom>
              <a:noFill/>
              <a:ln w="9525">
                <a:noFill/>
                <a:round/>
                <a:headEnd/>
                <a:tailEnd/>
              </a:ln>
            </p:spPr>
            <p:txBody>
              <a:bodyPr>
                <a:prstTxWarp prst="textNoShape">
                  <a:avLst/>
                </a:prstTxWarp>
              </a:bodyPr>
              <a:lstStyle/>
              <a:p>
                <a:endParaRPr lang="en-US"/>
              </a:p>
            </p:txBody>
          </p:sp>
          <p:sp>
            <p:nvSpPr>
              <p:cNvPr id="72618" name="Freeform 1093"/>
              <p:cNvSpPr>
                <a:spLocks/>
              </p:cNvSpPr>
              <p:nvPr/>
            </p:nvSpPr>
            <p:spPr bwMode="auto">
              <a:xfrm>
                <a:off x="4944" y="1947"/>
                <a:ext cx="4" cy="4"/>
              </a:xfrm>
              <a:custGeom>
                <a:avLst/>
                <a:gdLst>
                  <a:gd name="T0" fmla="*/ 0 w 20"/>
                  <a:gd name="T1" fmla="*/ 15 h 21"/>
                  <a:gd name="T2" fmla="*/ 15 w 20"/>
                  <a:gd name="T3" fmla="*/ 0 h 21"/>
                  <a:gd name="T4" fmla="*/ 20 w 20"/>
                  <a:gd name="T5" fmla="*/ 6 h 21"/>
                  <a:gd name="T6" fmla="*/ 6 w 20"/>
                  <a:gd name="T7" fmla="*/ 21 h 21"/>
                  <a:gd name="T8" fmla="*/ 0 w 20"/>
                  <a:gd name="T9" fmla="*/ 15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0" y="15"/>
                    </a:moveTo>
                    <a:lnTo>
                      <a:pt x="15" y="0"/>
                    </a:lnTo>
                    <a:lnTo>
                      <a:pt x="20" y="6"/>
                    </a:lnTo>
                    <a:lnTo>
                      <a:pt x="6" y="21"/>
                    </a:lnTo>
                    <a:lnTo>
                      <a:pt x="0" y="15"/>
                    </a:lnTo>
                    <a:close/>
                  </a:path>
                </a:pathLst>
              </a:custGeom>
              <a:noFill/>
              <a:ln w="9525">
                <a:noFill/>
                <a:round/>
                <a:headEnd/>
                <a:tailEnd/>
              </a:ln>
            </p:spPr>
            <p:txBody>
              <a:bodyPr>
                <a:prstTxWarp prst="textNoShape">
                  <a:avLst/>
                </a:prstTxWarp>
              </a:bodyPr>
              <a:lstStyle/>
              <a:p>
                <a:endParaRPr lang="en-US"/>
              </a:p>
            </p:txBody>
          </p:sp>
          <p:sp>
            <p:nvSpPr>
              <p:cNvPr id="72619" name="Freeform 1094"/>
              <p:cNvSpPr>
                <a:spLocks/>
              </p:cNvSpPr>
              <p:nvPr/>
            </p:nvSpPr>
            <p:spPr bwMode="auto">
              <a:xfrm>
                <a:off x="4945" y="1948"/>
                <a:ext cx="4" cy="4"/>
              </a:xfrm>
              <a:custGeom>
                <a:avLst/>
                <a:gdLst>
                  <a:gd name="T0" fmla="*/ 0 w 18"/>
                  <a:gd name="T1" fmla="*/ 15 h 17"/>
                  <a:gd name="T2" fmla="*/ 14 w 18"/>
                  <a:gd name="T3" fmla="*/ 0 h 17"/>
                  <a:gd name="T4" fmla="*/ 18 w 18"/>
                  <a:gd name="T5" fmla="*/ 3 h 17"/>
                  <a:gd name="T6" fmla="*/ 3 w 18"/>
                  <a:gd name="T7" fmla="*/ 17 h 17"/>
                  <a:gd name="T8" fmla="*/ 0 w 18"/>
                  <a:gd name="T9" fmla="*/ 15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15"/>
                    </a:moveTo>
                    <a:lnTo>
                      <a:pt x="14" y="0"/>
                    </a:lnTo>
                    <a:lnTo>
                      <a:pt x="18" y="3"/>
                    </a:lnTo>
                    <a:lnTo>
                      <a:pt x="3" y="17"/>
                    </a:lnTo>
                    <a:lnTo>
                      <a:pt x="0" y="15"/>
                    </a:lnTo>
                    <a:close/>
                  </a:path>
                </a:pathLst>
              </a:custGeom>
              <a:noFill/>
              <a:ln w="9525">
                <a:noFill/>
                <a:round/>
                <a:headEnd/>
                <a:tailEnd/>
              </a:ln>
            </p:spPr>
            <p:txBody>
              <a:bodyPr>
                <a:prstTxWarp prst="textNoShape">
                  <a:avLst/>
                </a:prstTxWarp>
              </a:bodyPr>
              <a:lstStyle/>
              <a:p>
                <a:endParaRPr lang="en-US"/>
              </a:p>
            </p:txBody>
          </p:sp>
          <p:sp>
            <p:nvSpPr>
              <p:cNvPr id="72620" name="Freeform 1095"/>
              <p:cNvSpPr>
                <a:spLocks/>
              </p:cNvSpPr>
              <p:nvPr/>
            </p:nvSpPr>
            <p:spPr bwMode="auto">
              <a:xfrm>
                <a:off x="4946" y="1949"/>
                <a:ext cx="3" cy="3"/>
              </a:xfrm>
              <a:custGeom>
                <a:avLst/>
                <a:gdLst>
                  <a:gd name="T0" fmla="*/ 0 w 17"/>
                  <a:gd name="T1" fmla="*/ 14 h 17"/>
                  <a:gd name="T2" fmla="*/ 15 w 17"/>
                  <a:gd name="T3" fmla="*/ 0 h 17"/>
                  <a:gd name="T4" fmla="*/ 17 w 17"/>
                  <a:gd name="T5" fmla="*/ 3 h 17"/>
                  <a:gd name="T6" fmla="*/ 3 w 17"/>
                  <a:gd name="T7" fmla="*/ 17 h 17"/>
                  <a:gd name="T8" fmla="*/ 0 w 17"/>
                  <a:gd name="T9" fmla="*/ 14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4"/>
                    </a:moveTo>
                    <a:lnTo>
                      <a:pt x="15" y="0"/>
                    </a:lnTo>
                    <a:lnTo>
                      <a:pt x="17" y="3"/>
                    </a:lnTo>
                    <a:lnTo>
                      <a:pt x="3" y="17"/>
                    </a:lnTo>
                    <a:lnTo>
                      <a:pt x="0" y="14"/>
                    </a:lnTo>
                    <a:close/>
                  </a:path>
                </a:pathLst>
              </a:custGeom>
              <a:noFill/>
              <a:ln w="9525">
                <a:noFill/>
                <a:round/>
                <a:headEnd/>
                <a:tailEnd/>
              </a:ln>
            </p:spPr>
            <p:txBody>
              <a:bodyPr>
                <a:prstTxWarp prst="textNoShape">
                  <a:avLst/>
                </a:prstTxWarp>
              </a:bodyPr>
              <a:lstStyle/>
              <a:p>
                <a:endParaRPr lang="en-US"/>
              </a:p>
            </p:txBody>
          </p:sp>
          <p:sp>
            <p:nvSpPr>
              <p:cNvPr id="72621" name="Freeform 1096"/>
              <p:cNvSpPr>
                <a:spLocks/>
              </p:cNvSpPr>
              <p:nvPr/>
            </p:nvSpPr>
            <p:spPr bwMode="auto">
              <a:xfrm>
                <a:off x="4947" y="1950"/>
                <a:ext cx="2" cy="3"/>
              </a:xfrm>
              <a:custGeom>
                <a:avLst/>
                <a:gdLst>
                  <a:gd name="T0" fmla="*/ 0 w 14"/>
                  <a:gd name="T1" fmla="*/ 14 h 17"/>
                  <a:gd name="T2" fmla="*/ 14 w 14"/>
                  <a:gd name="T3" fmla="*/ 0 h 17"/>
                  <a:gd name="T4" fmla="*/ 14 w 14"/>
                  <a:gd name="T5" fmla="*/ 3 h 17"/>
                  <a:gd name="T6" fmla="*/ 8 w 14"/>
                  <a:gd name="T7" fmla="*/ 9 h 17"/>
                  <a:gd name="T8" fmla="*/ 3 w 14"/>
                  <a:gd name="T9" fmla="*/ 17 h 17"/>
                  <a:gd name="T10" fmla="*/ 3 w 14"/>
                  <a:gd name="T11" fmla="*/ 14 h 17"/>
                  <a:gd name="T12" fmla="*/ 0 w 14"/>
                  <a:gd name="T13" fmla="*/ 14 h 17"/>
                  <a:gd name="T14" fmla="*/ 0 60000 65536"/>
                  <a:gd name="T15" fmla="*/ 0 60000 65536"/>
                  <a:gd name="T16" fmla="*/ 0 60000 65536"/>
                  <a:gd name="T17" fmla="*/ 0 60000 65536"/>
                  <a:gd name="T18" fmla="*/ 0 60000 65536"/>
                  <a:gd name="T19" fmla="*/ 0 60000 65536"/>
                  <a:gd name="T20" fmla="*/ 0 60000 65536"/>
                  <a:gd name="T21" fmla="*/ 0 w 14"/>
                  <a:gd name="T22" fmla="*/ 0 h 17"/>
                  <a:gd name="T23" fmla="*/ 14 w 1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7">
                    <a:moveTo>
                      <a:pt x="0" y="14"/>
                    </a:moveTo>
                    <a:lnTo>
                      <a:pt x="14" y="0"/>
                    </a:lnTo>
                    <a:lnTo>
                      <a:pt x="14" y="3"/>
                    </a:lnTo>
                    <a:lnTo>
                      <a:pt x="8" y="9"/>
                    </a:lnTo>
                    <a:lnTo>
                      <a:pt x="3" y="17"/>
                    </a:lnTo>
                    <a:lnTo>
                      <a:pt x="3" y="14"/>
                    </a:lnTo>
                    <a:lnTo>
                      <a:pt x="0" y="14"/>
                    </a:lnTo>
                    <a:close/>
                  </a:path>
                </a:pathLst>
              </a:custGeom>
              <a:noFill/>
              <a:ln w="9525">
                <a:noFill/>
                <a:round/>
                <a:headEnd/>
                <a:tailEnd/>
              </a:ln>
            </p:spPr>
            <p:txBody>
              <a:bodyPr>
                <a:prstTxWarp prst="textNoShape">
                  <a:avLst/>
                </a:prstTxWarp>
              </a:bodyPr>
              <a:lstStyle/>
              <a:p>
                <a:endParaRPr lang="en-US"/>
              </a:p>
            </p:txBody>
          </p:sp>
          <p:sp>
            <p:nvSpPr>
              <p:cNvPr id="72622" name="Freeform 1097"/>
              <p:cNvSpPr>
                <a:spLocks/>
              </p:cNvSpPr>
              <p:nvPr/>
            </p:nvSpPr>
            <p:spPr bwMode="auto">
              <a:xfrm>
                <a:off x="4947" y="1950"/>
                <a:ext cx="3" cy="3"/>
              </a:xfrm>
              <a:custGeom>
                <a:avLst/>
                <a:gdLst>
                  <a:gd name="T0" fmla="*/ 0 w 14"/>
                  <a:gd name="T1" fmla="*/ 17 h 17"/>
                  <a:gd name="T2" fmla="*/ 5 w 14"/>
                  <a:gd name="T3" fmla="*/ 9 h 17"/>
                  <a:gd name="T4" fmla="*/ 11 w 14"/>
                  <a:gd name="T5" fmla="*/ 0 h 17"/>
                  <a:gd name="T6" fmla="*/ 14 w 14"/>
                  <a:gd name="T7" fmla="*/ 3 h 17"/>
                  <a:gd name="T8" fmla="*/ 3 w 14"/>
                  <a:gd name="T9" fmla="*/ 17 h 17"/>
                  <a:gd name="T10" fmla="*/ 0 w 14"/>
                  <a:gd name="T11" fmla="*/ 17 h 17"/>
                  <a:gd name="T12" fmla="*/ 0 60000 65536"/>
                  <a:gd name="T13" fmla="*/ 0 60000 65536"/>
                  <a:gd name="T14" fmla="*/ 0 60000 65536"/>
                  <a:gd name="T15" fmla="*/ 0 60000 65536"/>
                  <a:gd name="T16" fmla="*/ 0 60000 65536"/>
                  <a:gd name="T17" fmla="*/ 0 60000 65536"/>
                  <a:gd name="T18" fmla="*/ 0 w 14"/>
                  <a:gd name="T19" fmla="*/ 0 h 17"/>
                  <a:gd name="T20" fmla="*/ 14 w 14"/>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4" h="17">
                    <a:moveTo>
                      <a:pt x="0" y="17"/>
                    </a:moveTo>
                    <a:lnTo>
                      <a:pt x="5" y="9"/>
                    </a:lnTo>
                    <a:lnTo>
                      <a:pt x="11" y="0"/>
                    </a:lnTo>
                    <a:lnTo>
                      <a:pt x="14" y="3"/>
                    </a:lnTo>
                    <a:lnTo>
                      <a:pt x="3" y="17"/>
                    </a:lnTo>
                    <a:lnTo>
                      <a:pt x="0" y="17"/>
                    </a:lnTo>
                    <a:close/>
                  </a:path>
                </a:pathLst>
              </a:custGeom>
              <a:noFill/>
              <a:ln w="9525">
                <a:noFill/>
                <a:round/>
                <a:headEnd/>
                <a:tailEnd/>
              </a:ln>
            </p:spPr>
            <p:txBody>
              <a:bodyPr>
                <a:prstTxWarp prst="textNoShape">
                  <a:avLst/>
                </a:prstTxWarp>
              </a:bodyPr>
              <a:lstStyle/>
              <a:p>
                <a:endParaRPr lang="en-US"/>
              </a:p>
            </p:txBody>
          </p:sp>
          <p:sp>
            <p:nvSpPr>
              <p:cNvPr id="72623" name="Freeform 1098"/>
              <p:cNvSpPr>
                <a:spLocks/>
              </p:cNvSpPr>
              <p:nvPr/>
            </p:nvSpPr>
            <p:spPr bwMode="auto">
              <a:xfrm>
                <a:off x="4948" y="1950"/>
                <a:ext cx="3" cy="4"/>
              </a:xfrm>
              <a:custGeom>
                <a:avLst/>
                <a:gdLst>
                  <a:gd name="T0" fmla="*/ 0 w 17"/>
                  <a:gd name="T1" fmla="*/ 14 h 20"/>
                  <a:gd name="T2" fmla="*/ 11 w 17"/>
                  <a:gd name="T3" fmla="*/ 0 h 20"/>
                  <a:gd name="T4" fmla="*/ 17 w 17"/>
                  <a:gd name="T5" fmla="*/ 2 h 20"/>
                  <a:gd name="T6" fmla="*/ 6 w 17"/>
                  <a:gd name="T7" fmla="*/ 20 h 20"/>
                  <a:gd name="T8" fmla="*/ 0 w 17"/>
                  <a:gd name="T9" fmla="*/ 14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0" y="14"/>
                    </a:moveTo>
                    <a:lnTo>
                      <a:pt x="11" y="0"/>
                    </a:lnTo>
                    <a:lnTo>
                      <a:pt x="17" y="2"/>
                    </a:lnTo>
                    <a:lnTo>
                      <a:pt x="6" y="20"/>
                    </a:lnTo>
                    <a:lnTo>
                      <a:pt x="0" y="14"/>
                    </a:lnTo>
                    <a:close/>
                  </a:path>
                </a:pathLst>
              </a:custGeom>
              <a:noFill/>
              <a:ln w="9525">
                <a:noFill/>
                <a:round/>
                <a:headEnd/>
                <a:tailEnd/>
              </a:ln>
            </p:spPr>
            <p:txBody>
              <a:bodyPr>
                <a:prstTxWarp prst="textNoShape">
                  <a:avLst/>
                </a:prstTxWarp>
              </a:bodyPr>
              <a:lstStyle/>
              <a:p>
                <a:endParaRPr lang="en-US"/>
              </a:p>
            </p:txBody>
          </p:sp>
          <p:sp>
            <p:nvSpPr>
              <p:cNvPr id="72624" name="Freeform 1099"/>
              <p:cNvSpPr>
                <a:spLocks/>
              </p:cNvSpPr>
              <p:nvPr/>
            </p:nvSpPr>
            <p:spPr bwMode="auto">
              <a:xfrm>
                <a:off x="4949" y="1951"/>
                <a:ext cx="4" cy="5"/>
              </a:xfrm>
              <a:custGeom>
                <a:avLst/>
                <a:gdLst>
                  <a:gd name="T0" fmla="*/ 0 w 22"/>
                  <a:gd name="T1" fmla="*/ 18 h 26"/>
                  <a:gd name="T2" fmla="*/ 11 w 22"/>
                  <a:gd name="T3" fmla="*/ 0 h 26"/>
                  <a:gd name="T4" fmla="*/ 22 w 22"/>
                  <a:gd name="T5" fmla="*/ 9 h 26"/>
                  <a:gd name="T6" fmla="*/ 11 w 22"/>
                  <a:gd name="T7" fmla="*/ 26 h 26"/>
                  <a:gd name="T8" fmla="*/ 0 w 22"/>
                  <a:gd name="T9" fmla="*/ 18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0" y="18"/>
                    </a:moveTo>
                    <a:lnTo>
                      <a:pt x="11" y="0"/>
                    </a:lnTo>
                    <a:lnTo>
                      <a:pt x="22" y="9"/>
                    </a:lnTo>
                    <a:lnTo>
                      <a:pt x="11" y="26"/>
                    </a:lnTo>
                    <a:lnTo>
                      <a:pt x="0" y="18"/>
                    </a:lnTo>
                    <a:close/>
                  </a:path>
                </a:pathLst>
              </a:custGeom>
              <a:noFill/>
              <a:ln w="9525">
                <a:noFill/>
                <a:round/>
                <a:headEnd/>
                <a:tailEnd/>
              </a:ln>
            </p:spPr>
            <p:txBody>
              <a:bodyPr>
                <a:prstTxWarp prst="textNoShape">
                  <a:avLst/>
                </a:prstTxWarp>
              </a:bodyPr>
              <a:lstStyle/>
              <a:p>
                <a:endParaRPr lang="en-US"/>
              </a:p>
            </p:txBody>
          </p:sp>
          <p:sp>
            <p:nvSpPr>
              <p:cNvPr id="72625" name="Freeform 1100"/>
              <p:cNvSpPr>
                <a:spLocks/>
              </p:cNvSpPr>
              <p:nvPr/>
            </p:nvSpPr>
            <p:spPr bwMode="auto">
              <a:xfrm>
                <a:off x="4951" y="1952"/>
                <a:ext cx="5" cy="6"/>
              </a:xfrm>
              <a:custGeom>
                <a:avLst/>
                <a:gdLst>
                  <a:gd name="T0" fmla="*/ 0 w 26"/>
                  <a:gd name="T1" fmla="*/ 17 h 26"/>
                  <a:gd name="T2" fmla="*/ 11 w 26"/>
                  <a:gd name="T3" fmla="*/ 0 h 26"/>
                  <a:gd name="T4" fmla="*/ 26 w 26"/>
                  <a:gd name="T5" fmla="*/ 9 h 26"/>
                  <a:gd name="T6" fmla="*/ 15 w 26"/>
                  <a:gd name="T7" fmla="*/ 26 h 26"/>
                  <a:gd name="T8" fmla="*/ 0 w 26"/>
                  <a:gd name="T9" fmla="*/ 17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7"/>
                    </a:moveTo>
                    <a:lnTo>
                      <a:pt x="11" y="0"/>
                    </a:lnTo>
                    <a:lnTo>
                      <a:pt x="26" y="9"/>
                    </a:lnTo>
                    <a:lnTo>
                      <a:pt x="15" y="26"/>
                    </a:lnTo>
                    <a:lnTo>
                      <a:pt x="0" y="17"/>
                    </a:lnTo>
                    <a:close/>
                  </a:path>
                </a:pathLst>
              </a:custGeom>
              <a:noFill/>
              <a:ln w="9525">
                <a:noFill/>
                <a:round/>
                <a:headEnd/>
                <a:tailEnd/>
              </a:ln>
            </p:spPr>
            <p:txBody>
              <a:bodyPr>
                <a:prstTxWarp prst="textNoShape">
                  <a:avLst/>
                </a:prstTxWarp>
              </a:bodyPr>
              <a:lstStyle/>
              <a:p>
                <a:endParaRPr lang="en-US"/>
              </a:p>
            </p:txBody>
          </p:sp>
          <p:sp>
            <p:nvSpPr>
              <p:cNvPr id="72626" name="Freeform 1101"/>
              <p:cNvSpPr>
                <a:spLocks/>
              </p:cNvSpPr>
              <p:nvPr/>
            </p:nvSpPr>
            <p:spPr bwMode="auto">
              <a:xfrm>
                <a:off x="4954" y="1954"/>
                <a:ext cx="6" cy="6"/>
              </a:xfrm>
              <a:custGeom>
                <a:avLst/>
                <a:gdLst>
                  <a:gd name="T0" fmla="*/ 0 w 28"/>
                  <a:gd name="T1" fmla="*/ 17 h 29"/>
                  <a:gd name="T2" fmla="*/ 11 w 28"/>
                  <a:gd name="T3" fmla="*/ 0 h 29"/>
                  <a:gd name="T4" fmla="*/ 28 w 28"/>
                  <a:gd name="T5" fmla="*/ 14 h 29"/>
                  <a:gd name="T6" fmla="*/ 17 w 28"/>
                  <a:gd name="T7" fmla="*/ 29 h 29"/>
                  <a:gd name="T8" fmla="*/ 0 w 28"/>
                  <a:gd name="T9" fmla="*/ 17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0" y="17"/>
                    </a:moveTo>
                    <a:lnTo>
                      <a:pt x="11" y="0"/>
                    </a:lnTo>
                    <a:lnTo>
                      <a:pt x="28" y="14"/>
                    </a:lnTo>
                    <a:lnTo>
                      <a:pt x="17" y="29"/>
                    </a:lnTo>
                    <a:lnTo>
                      <a:pt x="0" y="17"/>
                    </a:lnTo>
                    <a:close/>
                  </a:path>
                </a:pathLst>
              </a:custGeom>
              <a:noFill/>
              <a:ln w="9525">
                <a:noFill/>
                <a:round/>
                <a:headEnd/>
                <a:tailEnd/>
              </a:ln>
            </p:spPr>
            <p:txBody>
              <a:bodyPr>
                <a:prstTxWarp prst="textNoShape">
                  <a:avLst/>
                </a:prstTxWarp>
              </a:bodyPr>
              <a:lstStyle/>
              <a:p>
                <a:endParaRPr lang="en-US"/>
              </a:p>
            </p:txBody>
          </p:sp>
          <p:sp>
            <p:nvSpPr>
              <p:cNvPr id="72627" name="Freeform 1102"/>
              <p:cNvSpPr>
                <a:spLocks/>
              </p:cNvSpPr>
              <p:nvPr/>
            </p:nvSpPr>
            <p:spPr bwMode="auto">
              <a:xfrm>
                <a:off x="4958" y="1957"/>
                <a:ext cx="6" cy="6"/>
              </a:xfrm>
              <a:custGeom>
                <a:avLst/>
                <a:gdLst>
                  <a:gd name="T0" fmla="*/ 0 w 32"/>
                  <a:gd name="T1" fmla="*/ 15 h 30"/>
                  <a:gd name="T2" fmla="*/ 11 w 32"/>
                  <a:gd name="T3" fmla="*/ 0 h 30"/>
                  <a:gd name="T4" fmla="*/ 32 w 32"/>
                  <a:gd name="T5" fmla="*/ 15 h 30"/>
                  <a:gd name="T6" fmla="*/ 20 w 32"/>
                  <a:gd name="T7" fmla="*/ 30 h 30"/>
                  <a:gd name="T8" fmla="*/ 0 w 32"/>
                  <a:gd name="T9" fmla="*/ 15 h 30"/>
                  <a:gd name="T10" fmla="*/ 0 60000 65536"/>
                  <a:gd name="T11" fmla="*/ 0 60000 65536"/>
                  <a:gd name="T12" fmla="*/ 0 60000 65536"/>
                  <a:gd name="T13" fmla="*/ 0 60000 65536"/>
                  <a:gd name="T14" fmla="*/ 0 60000 65536"/>
                  <a:gd name="T15" fmla="*/ 0 w 32"/>
                  <a:gd name="T16" fmla="*/ 0 h 30"/>
                  <a:gd name="T17" fmla="*/ 32 w 32"/>
                  <a:gd name="T18" fmla="*/ 30 h 30"/>
                </a:gdLst>
                <a:ahLst/>
                <a:cxnLst>
                  <a:cxn ang="T10">
                    <a:pos x="T0" y="T1"/>
                  </a:cxn>
                  <a:cxn ang="T11">
                    <a:pos x="T2" y="T3"/>
                  </a:cxn>
                  <a:cxn ang="T12">
                    <a:pos x="T4" y="T5"/>
                  </a:cxn>
                  <a:cxn ang="T13">
                    <a:pos x="T6" y="T7"/>
                  </a:cxn>
                  <a:cxn ang="T14">
                    <a:pos x="T8" y="T9"/>
                  </a:cxn>
                </a:cxnLst>
                <a:rect l="T15" t="T16" r="T17" b="T18"/>
                <a:pathLst>
                  <a:path w="32" h="30">
                    <a:moveTo>
                      <a:pt x="0" y="15"/>
                    </a:moveTo>
                    <a:lnTo>
                      <a:pt x="11" y="0"/>
                    </a:lnTo>
                    <a:lnTo>
                      <a:pt x="32" y="15"/>
                    </a:lnTo>
                    <a:lnTo>
                      <a:pt x="20" y="30"/>
                    </a:lnTo>
                    <a:lnTo>
                      <a:pt x="0" y="15"/>
                    </a:lnTo>
                    <a:close/>
                  </a:path>
                </a:pathLst>
              </a:custGeom>
              <a:noFill/>
              <a:ln w="9525">
                <a:noFill/>
                <a:round/>
                <a:headEnd/>
                <a:tailEnd/>
              </a:ln>
            </p:spPr>
            <p:txBody>
              <a:bodyPr>
                <a:prstTxWarp prst="textNoShape">
                  <a:avLst/>
                </a:prstTxWarp>
              </a:bodyPr>
              <a:lstStyle/>
              <a:p>
                <a:endParaRPr lang="en-US"/>
              </a:p>
            </p:txBody>
          </p:sp>
          <p:sp>
            <p:nvSpPr>
              <p:cNvPr id="72628" name="Freeform 1103"/>
              <p:cNvSpPr>
                <a:spLocks/>
              </p:cNvSpPr>
              <p:nvPr/>
            </p:nvSpPr>
            <p:spPr bwMode="auto">
              <a:xfrm>
                <a:off x="4962" y="1960"/>
                <a:ext cx="6" cy="6"/>
              </a:xfrm>
              <a:custGeom>
                <a:avLst/>
                <a:gdLst>
                  <a:gd name="T0" fmla="*/ 0 w 34"/>
                  <a:gd name="T1" fmla="*/ 15 h 32"/>
                  <a:gd name="T2" fmla="*/ 12 w 34"/>
                  <a:gd name="T3" fmla="*/ 0 h 32"/>
                  <a:gd name="T4" fmla="*/ 34 w 34"/>
                  <a:gd name="T5" fmla="*/ 17 h 32"/>
                  <a:gd name="T6" fmla="*/ 23 w 34"/>
                  <a:gd name="T7" fmla="*/ 32 h 32"/>
                  <a:gd name="T8" fmla="*/ 0 w 34"/>
                  <a:gd name="T9" fmla="*/ 15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0" y="15"/>
                    </a:moveTo>
                    <a:lnTo>
                      <a:pt x="12" y="0"/>
                    </a:lnTo>
                    <a:lnTo>
                      <a:pt x="34" y="17"/>
                    </a:lnTo>
                    <a:lnTo>
                      <a:pt x="23" y="32"/>
                    </a:lnTo>
                    <a:lnTo>
                      <a:pt x="0" y="15"/>
                    </a:lnTo>
                    <a:close/>
                  </a:path>
                </a:pathLst>
              </a:custGeom>
              <a:noFill/>
              <a:ln w="9525">
                <a:noFill/>
                <a:round/>
                <a:headEnd/>
                <a:tailEnd/>
              </a:ln>
            </p:spPr>
            <p:txBody>
              <a:bodyPr>
                <a:prstTxWarp prst="textNoShape">
                  <a:avLst/>
                </a:prstTxWarp>
              </a:bodyPr>
              <a:lstStyle/>
              <a:p>
                <a:endParaRPr lang="en-US"/>
              </a:p>
            </p:txBody>
          </p:sp>
          <p:sp>
            <p:nvSpPr>
              <p:cNvPr id="72629" name="Freeform 1104"/>
              <p:cNvSpPr>
                <a:spLocks/>
              </p:cNvSpPr>
              <p:nvPr/>
            </p:nvSpPr>
            <p:spPr bwMode="auto">
              <a:xfrm>
                <a:off x="4966" y="1963"/>
                <a:ext cx="7" cy="7"/>
              </a:xfrm>
              <a:custGeom>
                <a:avLst/>
                <a:gdLst>
                  <a:gd name="T0" fmla="*/ 0 w 34"/>
                  <a:gd name="T1" fmla="*/ 15 h 35"/>
                  <a:gd name="T2" fmla="*/ 11 w 34"/>
                  <a:gd name="T3" fmla="*/ 0 h 35"/>
                  <a:gd name="T4" fmla="*/ 34 w 34"/>
                  <a:gd name="T5" fmla="*/ 17 h 35"/>
                  <a:gd name="T6" fmla="*/ 23 w 34"/>
                  <a:gd name="T7" fmla="*/ 35 h 35"/>
                  <a:gd name="T8" fmla="*/ 0 w 34"/>
                  <a:gd name="T9" fmla="*/ 15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0" y="15"/>
                    </a:moveTo>
                    <a:lnTo>
                      <a:pt x="11" y="0"/>
                    </a:lnTo>
                    <a:lnTo>
                      <a:pt x="34" y="17"/>
                    </a:lnTo>
                    <a:lnTo>
                      <a:pt x="23" y="35"/>
                    </a:lnTo>
                    <a:lnTo>
                      <a:pt x="0" y="15"/>
                    </a:lnTo>
                    <a:close/>
                  </a:path>
                </a:pathLst>
              </a:custGeom>
              <a:noFill/>
              <a:ln w="9525">
                <a:noFill/>
                <a:round/>
                <a:headEnd/>
                <a:tailEnd/>
              </a:ln>
            </p:spPr>
            <p:txBody>
              <a:bodyPr>
                <a:prstTxWarp prst="textNoShape">
                  <a:avLst/>
                </a:prstTxWarp>
              </a:bodyPr>
              <a:lstStyle/>
              <a:p>
                <a:endParaRPr lang="en-US"/>
              </a:p>
            </p:txBody>
          </p:sp>
          <p:sp>
            <p:nvSpPr>
              <p:cNvPr id="72630" name="Freeform 1105"/>
              <p:cNvSpPr>
                <a:spLocks/>
              </p:cNvSpPr>
              <p:nvPr/>
            </p:nvSpPr>
            <p:spPr bwMode="auto">
              <a:xfrm>
                <a:off x="4971" y="1967"/>
                <a:ext cx="13" cy="11"/>
              </a:xfrm>
              <a:custGeom>
                <a:avLst/>
                <a:gdLst>
                  <a:gd name="T0" fmla="*/ 0 w 66"/>
                  <a:gd name="T1" fmla="*/ 18 h 58"/>
                  <a:gd name="T2" fmla="*/ 11 w 66"/>
                  <a:gd name="T3" fmla="*/ 0 h 58"/>
                  <a:gd name="T4" fmla="*/ 66 w 66"/>
                  <a:gd name="T5" fmla="*/ 41 h 58"/>
                  <a:gd name="T6" fmla="*/ 55 w 66"/>
                  <a:gd name="T7" fmla="*/ 58 h 58"/>
                  <a:gd name="T8" fmla="*/ 0 w 66"/>
                  <a:gd name="T9" fmla="*/ 18 h 58"/>
                  <a:gd name="T10" fmla="*/ 0 60000 65536"/>
                  <a:gd name="T11" fmla="*/ 0 60000 65536"/>
                  <a:gd name="T12" fmla="*/ 0 60000 65536"/>
                  <a:gd name="T13" fmla="*/ 0 60000 65536"/>
                  <a:gd name="T14" fmla="*/ 0 60000 65536"/>
                  <a:gd name="T15" fmla="*/ 0 w 66"/>
                  <a:gd name="T16" fmla="*/ 0 h 58"/>
                  <a:gd name="T17" fmla="*/ 66 w 66"/>
                  <a:gd name="T18" fmla="*/ 58 h 58"/>
                </a:gdLst>
                <a:ahLst/>
                <a:cxnLst>
                  <a:cxn ang="T10">
                    <a:pos x="T0" y="T1"/>
                  </a:cxn>
                  <a:cxn ang="T11">
                    <a:pos x="T2" y="T3"/>
                  </a:cxn>
                  <a:cxn ang="T12">
                    <a:pos x="T4" y="T5"/>
                  </a:cxn>
                  <a:cxn ang="T13">
                    <a:pos x="T6" y="T7"/>
                  </a:cxn>
                  <a:cxn ang="T14">
                    <a:pos x="T8" y="T9"/>
                  </a:cxn>
                </a:cxnLst>
                <a:rect l="T15" t="T16" r="T17" b="T18"/>
                <a:pathLst>
                  <a:path w="66" h="58">
                    <a:moveTo>
                      <a:pt x="0" y="18"/>
                    </a:moveTo>
                    <a:lnTo>
                      <a:pt x="11" y="0"/>
                    </a:lnTo>
                    <a:lnTo>
                      <a:pt x="66" y="41"/>
                    </a:lnTo>
                    <a:lnTo>
                      <a:pt x="55" y="58"/>
                    </a:lnTo>
                    <a:lnTo>
                      <a:pt x="0" y="18"/>
                    </a:lnTo>
                    <a:close/>
                  </a:path>
                </a:pathLst>
              </a:custGeom>
              <a:noFill/>
              <a:ln w="9525">
                <a:noFill/>
                <a:round/>
                <a:headEnd/>
                <a:tailEnd/>
              </a:ln>
            </p:spPr>
            <p:txBody>
              <a:bodyPr>
                <a:prstTxWarp prst="textNoShape">
                  <a:avLst/>
                </a:prstTxWarp>
              </a:bodyPr>
              <a:lstStyle/>
              <a:p>
                <a:endParaRPr lang="en-US"/>
              </a:p>
            </p:txBody>
          </p:sp>
          <p:sp>
            <p:nvSpPr>
              <p:cNvPr id="72631" name="Freeform 1106"/>
              <p:cNvSpPr>
                <a:spLocks/>
              </p:cNvSpPr>
              <p:nvPr/>
            </p:nvSpPr>
            <p:spPr bwMode="auto">
              <a:xfrm>
                <a:off x="4982" y="1975"/>
                <a:ext cx="14" cy="13"/>
              </a:xfrm>
              <a:custGeom>
                <a:avLst/>
                <a:gdLst>
                  <a:gd name="T0" fmla="*/ 0 w 69"/>
                  <a:gd name="T1" fmla="*/ 17 h 63"/>
                  <a:gd name="T2" fmla="*/ 11 w 69"/>
                  <a:gd name="T3" fmla="*/ 0 h 63"/>
                  <a:gd name="T4" fmla="*/ 69 w 69"/>
                  <a:gd name="T5" fmla="*/ 46 h 63"/>
                  <a:gd name="T6" fmla="*/ 57 w 69"/>
                  <a:gd name="T7" fmla="*/ 63 h 63"/>
                  <a:gd name="T8" fmla="*/ 0 w 69"/>
                  <a:gd name="T9" fmla="*/ 17 h 63"/>
                  <a:gd name="T10" fmla="*/ 0 60000 65536"/>
                  <a:gd name="T11" fmla="*/ 0 60000 65536"/>
                  <a:gd name="T12" fmla="*/ 0 60000 65536"/>
                  <a:gd name="T13" fmla="*/ 0 60000 65536"/>
                  <a:gd name="T14" fmla="*/ 0 60000 65536"/>
                  <a:gd name="T15" fmla="*/ 0 w 69"/>
                  <a:gd name="T16" fmla="*/ 0 h 63"/>
                  <a:gd name="T17" fmla="*/ 69 w 69"/>
                  <a:gd name="T18" fmla="*/ 63 h 63"/>
                </a:gdLst>
                <a:ahLst/>
                <a:cxnLst>
                  <a:cxn ang="T10">
                    <a:pos x="T0" y="T1"/>
                  </a:cxn>
                  <a:cxn ang="T11">
                    <a:pos x="T2" y="T3"/>
                  </a:cxn>
                  <a:cxn ang="T12">
                    <a:pos x="T4" y="T5"/>
                  </a:cxn>
                  <a:cxn ang="T13">
                    <a:pos x="T6" y="T7"/>
                  </a:cxn>
                  <a:cxn ang="T14">
                    <a:pos x="T8" y="T9"/>
                  </a:cxn>
                </a:cxnLst>
                <a:rect l="T15" t="T16" r="T17" b="T18"/>
                <a:pathLst>
                  <a:path w="69" h="63">
                    <a:moveTo>
                      <a:pt x="0" y="17"/>
                    </a:moveTo>
                    <a:lnTo>
                      <a:pt x="11" y="0"/>
                    </a:lnTo>
                    <a:lnTo>
                      <a:pt x="69" y="46"/>
                    </a:lnTo>
                    <a:lnTo>
                      <a:pt x="57" y="63"/>
                    </a:lnTo>
                    <a:lnTo>
                      <a:pt x="0" y="17"/>
                    </a:lnTo>
                    <a:close/>
                  </a:path>
                </a:pathLst>
              </a:custGeom>
              <a:noFill/>
              <a:ln w="9525">
                <a:noFill/>
                <a:round/>
                <a:headEnd/>
                <a:tailEnd/>
              </a:ln>
            </p:spPr>
            <p:txBody>
              <a:bodyPr>
                <a:prstTxWarp prst="textNoShape">
                  <a:avLst/>
                </a:prstTxWarp>
              </a:bodyPr>
              <a:lstStyle/>
              <a:p>
                <a:endParaRPr lang="en-US"/>
              </a:p>
            </p:txBody>
          </p:sp>
          <p:sp>
            <p:nvSpPr>
              <p:cNvPr id="72632" name="Freeform 1107"/>
              <p:cNvSpPr>
                <a:spLocks/>
              </p:cNvSpPr>
              <p:nvPr/>
            </p:nvSpPr>
            <p:spPr bwMode="auto">
              <a:xfrm>
                <a:off x="4993" y="1984"/>
                <a:ext cx="15" cy="13"/>
              </a:xfrm>
              <a:custGeom>
                <a:avLst/>
                <a:gdLst>
                  <a:gd name="T0" fmla="*/ 0 w 72"/>
                  <a:gd name="T1" fmla="*/ 17 h 66"/>
                  <a:gd name="T2" fmla="*/ 12 w 72"/>
                  <a:gd name="T3" fmla="*/ 0 h 66"/>
                  <a:gd name="T4" fmla="*/ 72 w 72"/>
                  <a:gd name="T5" fmla="*/ 49 h 66"/>
                  <a:gd name="T6" fmla="*/ 58 w 72"/>
                  <a:gd name="T7" fmla="*/ 66 h 66"/>
                  <a:gd name="T8" fmla="*/ 0 w 72"/>
                  <a:gd name="T9" fmla="*/ 17 h 66"/>
                  <a:gd name="T10" fmla="*/ 0 60000 65536"/>
                  <a:gd name="T11" fmla="*/ 0 60000 65536"/>
                  <a:gd name="T12" fmla="*/ 0 60000 65536"/>
                  <a:gd name="T13" fmla="*/ 0 60000 65536"/>
                  <a:gd name="T14" fmla="*/ 0 60000 65536"/>
                  <a:gd name="T15" fmla="*/ 0 w 72"/>
                  <a:gd name="T16" fmla="*/ 0 h 66"/>
                  <a:gd name="T17" fmla="*/ 72 w 72"/>
                  <a:gd name="T18" fmla="*/ 66 h 66"/>
                </a:gdLst>
                <a:ahLst/>
                <a:cxnLst>
                  <a:cxn ang="T10">
                    <a:pos x="T0" y="T1"/>
                  </a:cxn>
                  <a:cxn ang="T11">
                    <a:pos x="T2" y="T3"/>
                  </a:cxn>
                  <a:cxn ang="T12">
                    <a:pos x="T4" y="T5"/>
                  </a:cxn>
                  <a:cxn ang="T13">
                    <a:pos x="T6" y="T7"/>
                  </a:cxn>
                  <a:cxn ang="T14">
                    <a:pos x="T8" y="T9"/>
                  </a:cxn>
                </a:cxnLst>
                <a:rect l="T15" t="T16" r="T17" b="T18"/>
                <a:pathLst>
                  <a:path w="72" h="66">
                    <a:moveTo>
                      <a:pt x="0" y="17"/>
                    </a:moveTo>
                    <a:lnTo>
                      <a:pt x="12" y="0"/>
                    </a:lnTo>
                    <a:lnTo>
                      <a:pt x="72" y="49"/>
                    </a:lnTo>
                    <a:lnTo>
                      <a:pt x="58" y="66"/>
                    </a:lnTo>
                    <a:lnTo>
                      <a:pt x="0" y="17"/>
                    </a:lnTo>
                    <a:close/>
                  </a:path>
                </a:pathLst>
              </a:custGeom>
              <a:noFill/>
              <a:ln w="9525">
                <a:noFill/>
                <a:round/>
                <a:headEnd/>
                <a:tailEnd/>
              </a:ln>
            </p:spPr>
            <p:txBody>
              <a:bodyPr>
                <a:prstTxWarp prst="textNoShape">
                  <a:avLst/>
                </a:prstTxWarp>
              </a:bodyPr>
              <a:lstStyle/>
              <a:p>
                <a:endParaRPr lang="en-US"/>
              </a:p>
            </p:txBody>
          </p:sp>
          <p:sp>
            <p:nvSpPr>
              <p:cNvPr id="72633" name="Freeform 1108"/>
              <p:cNvSpPr>
                <a:spLocks/>
              </p:cNvSpPr>
              <p:nvPr/>
            </p:nvSpPr>
            <p:spPr bwMode="auto">
              <a:xfrm>
                <a:off x="5005" y="1994"/>
                <a:ext cx="14" cy="13"/>
              </a:xfrm>
              <a:custGeom>
                <a:avLst/>
                <a:gdLst>
                  <a:gd name="T0" fmla="*/ 0 w 69"/>
                  <a:gd name="T1" fmla="*/ 17 h 66"/>
                  <a:gd name="T2" fmla="*/ 14 w 69"/>
                  <a:gd name="T3" fmla="*/ 0 h 66"/>
                  <a:gd name="T4" fmla="*/ 69 w 69"/>
                  <a:gd name="T5" fmla="*/ 51 h 66"/>
                  <a:gd name="T6" fmla="*/ 54 w 69"/>
                  <a:gd name="T7" fmla="*/ 66 h 66"/>
                  <a:gd name="T8" fmla="*/ 0 w 69"/>
                  <a:gd name="T9" fmla="*/ 17 h 66"/>
                  <a:gd name="T10" fmla="*/ 0 60000 65536"/>
                  <a:gd name="T11" fmla="*/ 0 60000 65536"/>
                  <a:gd name="T12" fmla="*/ 0 60000 65536"/>
                  <a:gd name="T13" fmla="*/ 0 60000 65536"/>
                  <a:gd name="T14" fmla="*/ 0 60000 65536"/>
                  <a:gd name="T15" fmla="*/ 0 w 69"/>
                  <a:gd name="T16" fmla="*/ 0 h 66"/>
                  <a:gd name="T17" fmla="*/ 69 w 69"/>
                  <a:gd name="T18" fmla="*/ 66 h 66"/>
                </a:gdLst>
                <a:ahLst/>
                <a:cxnLst>
                  <a:cxn ang="T10">
                    <a:pos x="T0" y="T1"/>
                  </a:cxn>
                  <a:cxn ang="T11">
                    <a:pos x="T2" y="T3"/>
                  </a:cxn>
                  <a:cxn ang="T12">
                    <a:pos x="T4" y="T5"/>
                  </a:cxn>
                  <a:cxn ang="T13">
                    <a:pos x="T6" y="T7"/>
                  </a:cxn>
                  <a:cxn ang="T14">
                    <a:pos x="T8" y="T9"/>
                  </a:cxn>
                </a:cxnLst>
                <a:rect l="T15" t="T16" r="T17" b="T18"/>
                <a:pathLst>
                  <a:path w="69" h="66">
                    <a:moveTo>
                      <a:pt x="0" y="17"/>
                    </a:moveTo>
                    <a:lnTo>
                      <a:pt x="14" y="0"/>
                    </a:lnTo>
                    <a:lnTo>
                      <a:pt x="69" y="51"/>
                    </a:lnTo>
                    <a:lnTo>
                      <a:pt x="54" y="66"/>
                    </a:lnTo>
                    <a:lnTo>
                      <a:pt x="0" y="17"/>
                    </a:lnTo>
                    <a:close/>
                  </a:path>
                </a:pathLst>
              </a:custGeom>
              <a:noFill/>
              <a:ln w="9525">
                <a:noFill/>
                <a:round/>
                <a:headEnd/>
                <a:tailEnd/>
              </a:ln>
            </p:spPr>
            <p:txBody>
              <a:bodyPr>
                <a:prstTxWarp prst="textNoShape">
                  <a:avLst/>
                </a:prstTxWarp>
              </a:bodyPr>
              <a:lstStyle/>
              <a:p>
                <a:endParaRPr lang="en-US"/>
              </a:p>
            </p:txBody>
          </p:sp>
          <p:sp>
            <p:nvSpPr>
              <p:cNvPr id="72634" name="Freeform 1109"/>
              <p:cNvSpPr>
                <a:spLocks/>
              </p:cNvSpPr>
              <p:nvPr/>
            </p:nvSpPr>
            <p:spPr bwMode="auto">
              <a:xfrm>
                <a:off x="5016" y="2004"/>
                <a:ext cx="8" cy="8"/>
              </a:xfrm>
              <a:custGeom>
                <a:avLst/>
                <a:gdLst>
                  <a:gd name="T0" fmla="*/ 0 w 41"/>
                  <a:gd name="T1" fmla="*/ 15 h 37"/>
                  <a:gd name="T2" fmla="*/ 15 w 41"/>
                  <a:gd name="T3" fmla="*/ 0 h 37"/>
                  <a:gd name="T4" fmla="*/ 41 w 41"/>
                  <a:gd name="T5" fmla="*/ 24 h 37"/>
                  <a:gd name="T6" fmla="*/ 26 w 41"/>
                  <a:gd name="T7" fmla="*/ 37 h 37"/>
                  <a:gd name="T8" fmla="*/ 0 w 41"/>
                  <a:gd name="T9" fmla="*/ 15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0" y="15"/>
                    </a:moveTo>
                    <a:lnTo>
                      <a:pt x="15" y="0"/>
                    </a:lnTo>
                    <a:lnTo>
                      <a:pt x="41" y="24"/>
                    </a:lnTo>
                    <a:lnTo>
                      <a:pt x="26" y="37"/>
                    </a:lnTo>
                    <a:lnTo>
                      <a:pt x="0" y="15"/>
                    </a:lnTo>
                    <a:close/>
                  </a:path>
                </a:pathLst>
              </a:custGeom>
              <a:noFill/>
              <a:ln w="9525">
                <a:noFill/>
                <a:round/>
                <a:headEnd/>
                <a:tailEnd/>
              </a:ln>
            </p:spPr>
            <p:txBody>
              <a:bodyPr>
                <a:prstTxWarp prst="textNoShape">
                  <a:avLst/>
                </a:prstTxWarp>
              </a:bodyPr>
              <a:lstStyle/>
              <a:p>
                <a:endParaRPr lang="en-US"/>
              </a:p>
            </p:txBody>
          </p:sp>
          <p:sp>
            <p:nvSpPr>
              <p:cNvPr id="72635" name="Freeform 1110"/>
              <p:cNvSpPr>
                <a:spLocks/>
              </p:cNvSpPr>
              <p:nvPr/>
            </p:nvSpPr>
            <p:spPr bwMode="auto">
              <a:xfrm>
                <a:off x="5021" y="2009"/>
                <a:ext cx="8" cy="8"/>
              </a:xfrm>
              <a:custGeom>
                <a:avLst/>
                <a:gdLst>
                  <a:gd name="T0" fmla="*/ 0 w 41"/>
                  <a:gd name="T1" fmla="*/ 13 h 39"/>
                  <a:gd name="T2" fmla="*/ 15 w 41"/>
                  <a:gd name="T3" fmla="*/ 0 h 39"/>
                  <a:gd name="T4" fmla="*/ 38 w 41"/>
                  <a:gd name="T5" fmla="*/ 26 h 39"/>
                  <a:gd name="T6" fmla="*/ 41 w 41"/>
                  <a:gd name="T7" fmla="*/ 26 h 39"/>
                  <a:gd name="T8" fmla="*/ 24 w 41"/>
                  <a:gd name="T9" fmla="*/ 39 h 39"/>
                  <a:gd name="T10" fmla="*/ 0 w 41"/>
                  <a:gd name="T11" fmla="*/ 13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0" y="13"/>
                    </a:moveTo>
                    <a:lnTo>
                      <a:pt x="15" y="0"/>
                    </a:lnTo>
                    <a:lnTo>
                      <a:pt x="38" y="26"/>
                    </a:lnTo>
                    <a:lnTo>
                      <a:pt x="41" y="26"/>
                    </a:lnTo>
                    <a:lnTo>
                      <a:pt x="24" y="39"/>
                    </a:lnTo>
                    <a:lnTo>
                      <a:pt x="0" y="13"/>
                    </a:lnTo>
                    <a:close/>
                  </a:path>
                </a:pathLst>
              </a:custGeom>
              <a:noFill/>
              <a:ln w="9525">
                <a:noFill/>
                <a:round/>
                <a:headEnd/>
                <a:tailEnd/>
              </a:ln>
            </p:spPr>
            <p:txBody>
              <a:bodyPr>
                <a:prstTxWarp prst="textNoShape">
                  <a:avLst/>
                </a:prstTxWarp>
              </a:bodyPr>
              <a:lstStyle/>
              <a:p>
                <a:endParaRPr lang="en-US"/>
              </a:p>
            </p:txBody>
          </p:sp>
          <p:sp>
            <p:nvSpPr>
              <p:cNvPr id="72636" name="Freeform 1111"/>
              <p:cNvSpPr>
                <a:spLocks/>
              </p:cNvSpPr>
              <p:nvPr/>
            </p:nvSpPr>
            <p:spPr bwMode="auto">
              <a:xfrm>
                <a:off x="5026" y="2014"/>
                <a:ext cx="7" cy="8"/>
              </a:xfrm>
              <a:custGeom>
                <a:avLst/>
                <a:gdLst>
                  <a:gd name="T0" fmla="*/ 0 w 37"/>
                  <a:gd name="T1" fmla="*/ 13 h 37"/>
                  <a:gd name="T2" fmla="*/ 17 w 37"/>
                  <a:gd name="T3" fmla="*/ 0 h 37"/>
                  <a:gd name="T4" fmla="*/ 37 w 37"/>
                  <a:gd name="T5" fmla="*/ 22 h 37"/>
                  <a:gd name="T6" fmla="*/ 23 w 37"/>
                  <a:gd name="T7" fmla="*/ 37 h 37"/>
                  <a:gd name="T8" fmla="*/ 0 w 37"/>
                  <a:gd name="T9" fmla="*/ 1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0" y="13"/>
                    </a:moveTo>
                    <a:lnTo>
                      <a:pt x="17" y="0"/>
                    </a:lnTo>
                    <a:lnTo>
                      <a:pt x="37" y="22"/>
                    </a:lnTo>
                    <a:lnTo>
                      <a:pt x="23" y="37"/>
                    </a:lnTo>
                    <a:lnTo>
                      <a:pt x="0" y="13"/>
                    </a:lnTo>
                    <a:close/>
                  </a:path>
                </a:pathLst>
              </a:custGeom>
              <a:noFill/>
              <a:ln w="9525">
                <a:noFill/>
                <a:round/>
                <a:headEnd/>
                <a:tailEnd/>
              </a:ln>
            </p:spPr>
            <p:txBody>
              <a:bodyPr>
                <a:prstTxWarp prst="textNoShape">
                  <a:avLst/>
                </a:prstTxWarp>
              </a:bodyPr>
              <a:lstStyle/>
              <a:p>
                <a:endParaRPr lang="en-US"/>
              </a:p>
            </p:txBody>
          </p:sp>
          <p:sp>
            <p:nvSpPr>
              <p:cNvPr id="72637" name="Freeform 1112"/>
              <p:cNvSpPr>
                <a:spLocks/>
              </p:cNvSpPr>
              <p:nvPr/>
            </p:nvSpPr>
            <p:spPr bwMode="auto">
              <a:xfrm>
                <a:off x="5030" y="2019"/>
                <a:ext cx="7" cy="7"/>
              </a:xfrm>
              <a:custGeom>
                <a:avLst/>
                <a:gdLst>
                  <a:gd name="T0" fmla="*/ 0 w 34"/>
                  <a:gd name="T1" fmla="*/ 15 h 38"/>
                  <a:gd name="T2" fmla="*/ 14 w 34"/>
                  <a:gd name="T3" fmla="*/ 0 h 38"/>
                  <a:gd name="T4" fmla="*/ 34 w 34"/>
                  <a:gd name="T5" fmla="*/ 23 h 38"/>
                  <a:gd name="T6" fmla="*/ 20 w 34"/>
                  <a:gd name="T7" fmla="*/ 38 h 38"/>
                  <a:gd name="T8" fmla="*/ 0 w 34"/>
                  <a:gd name="T9" fmla="*/ 15 h 38"/>
                  <a:gd name="T10" fmla="*/ 0 60000 65536"/>
                  <a:gd name="T11" fmla="*/ 0 60000 65536"/>
                  <a:gd name="T12" fmla="*/ 0 60000 65536"/>
                  <a:gd name="T13" fmla="*/ 0 60000 65536"/>
                  <a:gd name="T14" fmla="*/ 0 60000 65536"/>
                  <a:gd name="T15" fmla="*/ 0 w 34"/>
                  <a:gd name="T16" fmla="*/ 0 h 38"/>
                  <a:gd name="T17" fmla="*/ 34 w 34"/>
                  <a:gd name="T18" fmla="*/ 38 h 38"/>
                </a:gdLst>
                <a:ahLst/>
                <a:cxnLst>
                  <a:cxn ang="T10">
                    <a:pos x="T0" y="T1"/>
                  </a:cxn>
                  <a:cxn ang="T11">
                    <a:pos x="T2" y="T3"/>
                  </a:cxn>
                  <a:cxn ang="T12">
                    <a:pos x="T4" y="T5"/>
                  </a:cxn>
                  <a:cxn ang="T13">
                    <a:pos x="T6" y="T7"/>
                  </a:cxn>
                  <a:cxn ang="T14">
                    <a:pos x="T8" y="T9"/>
                  </a:cxn>
                </a:cxnLst>
                <a:rect l="T15" t="T16" r="T17" b="T18"/>
                <a:pathLst>
                  <a:path w="34" h="38">
                    <a:moveTo>
                      <a:pt x="0" y="15"/>
                    </a:moveTo>
                    <a:lnTo>
                      <a:pt x="14" y="0"/>
                    </a:lnTo>
                    <a:lnTo>
                      <a:pt x="34" y="23"/>
                    </a:lnTo>
                    <a:lnTo>
                      <a:pt x="20" y="38"/>
                    </a:lnTo>
                    <a:lnTo>
                      <a:pt x="0" y="15"/>
                    </a:lnTo>
                    <a:close/>
                  </a:path>
                </a:pathLst>
              </a:custGeom>
              <a:noFill/>
              <a:ln w="9525">
                <a:noFill/>
                <a:round/>
                <a:headEnd/>
                <a:tailEnd/>
              </a:ln>
            </p:spPr>
            <p:txBody>
              <a:bodyPr>
                <a:prstTxWarp prst="textNoShape">
                  <a:avLst/>
                </a:prstTxWarp>
              </a:bodyPr>
              <a:lstStyle/>
              <a:p>
                <a:endParaRPr lang="en-US"/>
              </a:p>
            </p:txBody>
          </p:sp>
          <p:sp>
            <p:nvSpPr>
              <p:cNvPr id="72638" name="Freeform 1113"/>
              <p:cNvSpPr>
                <a:spLocks/>
              </p:cNvSpPr>
              <p:nvPr/>
            </p:nvSpPr>
            <p:spPr bwMode="auto">
              <a:xfrm>
                <a:off x="5034" y="2023"/>
                <a:ext cx="7" cy="7"/>
              </a:xfrm>
              <a:custGeom>
                <a:avLst/>
                <a:gdLst>
                  <a:gd name="T0" fmla="*/ 0 w 32"/>
                  <a:gd name="T1" fmla="*/ 15 h 35"/>
                  <a:gd name="T2" fmla="*/ 14 w 32"/>
                  <a:gd name="T3" fmla="*/ 0 h 35"/>
                  <a:gd name="T4" fmla="*/ 32 w 32"/>
                  <a:gd name="T5" fmla="*/ 24 h 35"/>
                  <a:gd name="T6" fmla="*/ 14 w 32"/>
                  <a:gd name="T7" fmla="*/ 35 h 35"/>
                  <a:gd name="T8" fmla="*/ 0 w 32"/>
                  <a:gd name="T9" fmla="*/ 15 h 35"/>
                  <a:gd name="T10" fmla="*/ 0 60000 65536"/>
                  <a:gd name="T11" fmla="*/ 0 60000 65536"/>
                  <a:gd name="T12" fmla="*/ 0 60000 65536"/>
                  <a:gd name="T13" fmla="*/ 0 60000 65536"/>
                  <a:gd name="T14" fmla="*/ 0 60000 65536"/>
                  <a:gd name="T15" fmla="*/ 0 w 32"/>
                  <a:gd name="T16" fmla="*/ 0 h 35"/>
                  <a:gd name="T17" fmla="*/ 32 w 32"/>
                  <a:gd name="T18" fmla="*/ 35 h 35"/>
                </a:gdLst>
                <a:ahLst/>
                <a:cxnLst>
                  <a:cxn ang="T10">
                    <a:pos x="T0" y="T1"/>
                  </a:cxn>
                  <a:cxn ang="T11">
                    <a:pos x="T2" y="T3"/>
                  </a:cxn>
                  <a:cxn ang="T12">
                    <a:pos x="T4" y="T5"/>
                  </a:cxn>
                  <a:cxn ang="T13">
                    <a:pos x="T6" y="T7"/>
                  </a:cxn>
                  <a:cxn ang="T14">
                    <a:pos x="T8" y="T9"/>
                  </a:cxn>
                </a:cxnLst>
                <a:rect l="T15" t="T16" r="T17" b="T18"/>
                <a:pathLst>
                  <a:path w="32" h="35">
                    <a:moveTo>
                      <a:pt x="0" y="15"/>
                    </a:moveTo>
                    <a:lnTo>
                      <a:pt x="14" y="0"/>
                    </a:lnTo>
                    <a:lnTo>
                      <a:pt x="32" y="24"/>
                    </a:lnTo>
                    <a:lnTo>
                      <a:pt x="14" y="35"/>
                    </a:lnTo>
                    <a:lnTo>
                      <a:pt x="0" y="15"/>
                    </a:lnTo>
                    <a:close/>
                  </a:path>
                </a:pathLst>
              </a:custGeom>
              <a:noFill/>
              <a:ln w="9525">
                <a:noFill/>
                <a:round/>
                <a:headEnd/>
                <a:tailEnd/>
              </a:ln>
            </p:spPr>
            <p:txBody>
              <a:bodyPr>
                <a:prstTxWarp prst="textNoShape">
                  <a:avLst/>
                </a:prstTxWarp>
              </a:bodyPr>
              <a:lstStyle/>
              <a:p>
                <a:endParaRPr lang="en-US"/>
              </a:p>
            </p:txBody>
          </p:sp>
          <p:sp>
            <p:nvSpPr>
              <p:cNvPr id="72639" name="Freeform 1114"/>
              <p:cNvSpPr>
                <a:spLocks/>
              </p:cNvSpPr>
              <p:nvPr/>
            </p:nvSpPr>
            <p:spPr bwMode="auto">
              <a:xfrm>
                <a:off x="5037" y="2028"/>
                <a:ext cx="6" cy="6"/>
              </a:xfrm>
              <a:custGeom>
                <a:avLst/>
                <a:gdLst>
                  <a:gd name="T0" fmla="*/ 0 w 31"/>
                  <a:gd name="T1" fmla="*/ 11 h 32"/>
                  <a:gd name="T2" fmla="*/ 18 w 31"/>
                  <a:gd name="T3" fmla="*/ 0 h 32"/>
                  <a:gd name="T4" fmla="*/ 31 w 31"/>
                  <a:gd name="T5" fmla="*/ 23 h 32"/>
                  <a:gd name="T6" fmla="*/ 14 w 31"/>
                  <a:gd name="T7" fmla="*/ 32 h 32"/>
                  <a:gd name="T8" fmla="*/ 0 w 31"/>
                  <a:gd name="T9" fmla="*/ 11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0" y="11"/>
                    </a:moveTo>
                    <a:lnTo>
                      <a:pt x="18" y="0"/>
                    </a:lnTo>
                    <a:lnTo>
                      <a:pt x="31" y="23"/>
                    </a:lnTo>
                    <a:lnTo>
                      <a:pt x="14" y="32"/>
                    </a:lnTo>
                    <a:lnTo>
                      <a:pt x="0" y="11"/>
                    </a:lnTo>
                    <a:close/>
                  </a:path>
                </a:pathLst>
              </a:custGeom>
              <a:noFill/>
              <a:ln w="9525">
                <a:noFill/>
                <a:round/>
                <a:headEnd/>
                <a:tailEnd/>
              </a:ln>
            </p:spPr>
            <p:txBody>
              <a:bodyPr>
                <a:prstTxWarp prst="textNoShape">
                  <a:avLst/>
                </a:prstTxWarp>
              </a:bodyPr>
              <a:lstStyle/>
              <a:p>
                <a:endParaRPr lang="en-US"/>
              </a:p>
            </p:txBody>
          </p:sp>
          <p:sp>
            <p:nvSpPr>
              <p:cNvPr id="72640" name="Freeform 1115"/>
              <p:cNvSpPr>
                <a:spLocks/>
              </p:cNvSpPr>
              <p:nvPr/>
            </p:nvSpPr>
            <p:spPr bwMode="auto">
              <a:xfrm>
                <a:off x="5040" y="2033"/>
                <a:ext cx="5" cy="5"/>
              </a:xfrm>
              <a:custGeom>
                <a:avLst/>
                <a:gdLst>
                  <a:gd name="T0" fmla="*/ 0 w 27"/>
                  <a:gd name="T1" fmla="*/ 9 h 26"/>
                  <a:gd name="T2" fmla="*/ 17 w 27"/>
                  <a:gd name="T3" fmla="*/ 0 h 26"/>
                  <a:gd name="T4" fmla="*/ 27 w 27"/>
                  <a:gd name="T5" fmla="*/ 20 h 26"/>
                  <a:gd name="T6" fmla="*/ 9 w 27"/>
                  <a:gd name="T7" fmla="*/ 26 h 26"/>
                  <a:gd name="T8" fmla="*/ 0 w 27"/>
                  <a:gd name="T9" fmla="*/ 9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0" y="9"/>
                    </a:moveTo>
                    <a:lnTo>
                      <a:pt x="17" y="0"/>
                    </a:lnTo>
                    <a:lnTo>
                      <a:pt x="27" y="20"/>
                    </a:lnTo>
                    <a:lnTo>
                      <a:pt x="9" y="26"/>
                    </a:lnTo>
                    <a:lnTo>
                      <a:pt x="0" y="9"/>
                    </a:lnTo>
                    <a:close/>
                  </a:path>
                </a:pathLst>
              </a:custGeom>
              <a:noFill/>
              <a:ln w="9525">
                <a:noFill/>
                <a:round/>
                <a:headEnd/>
                <a:tailEnd/>
              </a:ln>
            </p:spPr>
            <p:txBody>
              <a:bodyPr>
                <a:prstTxWarp prst="textNoShape">
                  <a:avLst/>
                </a:prstTxWarp>
              </a:bodyPr>
              <a:lstStyle/>
              <a:p>
                <a:endParaRPr lang="en-US"/>
              </a:p>
            </p:txBody>
          </p:sp>
          <p:sp>
            <p:nvSpPr>
              <p:cNvPr id="72641" name="Freeform 1116"/>
              <p:cNvSpPr>
                <a:spLocks/>
              </p:cNvSpPr>
              <p:nvPr/>
            </p:nvSpPr>
            <p:spPr bwMode="auto">
              <a:xfrm>
                <a:off x="5042" y="2037"/>
                <a:ext cx="4" cy="4"/>
              </a:xfrm>
              <a:custGeom>
                <a:avLst/>
                <a:gdLst>
                  <a:gd name="T0" fmla="*/ 0 w 23"/>
                  <a:gd name="T1" fmla="*/ 6 h 23"/>
                  <a:gd name="T2" fmla="*/ 18 w 23"/>
                  <a:gd name="T3" fmla="*/ 0 h 23"/>
                  <a:gd name="T4" fmla="*/ 23 w 23"/>
                  <a:gd name="T5" fmla="*/ 17 h 23"/>
                  <a:gd name="T6" fmla="*/ 23 w 23"/>
                  <a:gd name="T7" fmla="*/ 19 h 23"/>
                  <a:gd name="T8" fmla="*/ 3 w 23"/>
                  <a:gd name="T9" fmla="*/ 23 h 23"/>
                  <a:gd name="T10" fmla="*/ 0 w 23"/>
                  <a:gd name="T11" fmla="*/ 6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0" y="6"/>
                    </a:moveTo>
                    <a:lnTo>
                      <a:pt x="18" y="0"/>
                    </a:lnTo>
                    <a:lnTo>
                      <a:pt x="23" y="17"/>
                    </a:lnTo>
                    <a:lnTo>
                      <a:pt x="23" y="19"/>
                    </a:lnTo>
                    <a:lnTo>
                      <a:pt x="3" y="23"/>
                    </a:lnTo>
                    <a:lnTo>
                      <a:pt x="0" y="6"/>
                    </a:lnTo>
                    <a:close/>
                  </a:path>
                </a:pathLst>
              </a:custGeom>
              <a:noFill/>
              <a:ln w="9525">
                <a:noFill/>
                <a:round/>
                <a:headEnd/>
                <a:tailEnd/>
              </a:ln>
            </p:spPr>
            <p:txBody>
              <a:bodyPr>
                <a:prstTxWarp prst="textNoShape">
                  <a:avLst/>
                </a:prstTxWarp>
              </a:bodyPr>
              <a:lstStyle/>
              <a:p>
                <a:endParaRPr lang="en-US"/>
              </a:p>
            </p:txBody>
          </p:sp>
          <p:sp>
            <p:nvSpPr>
              <p:cNvPr id="72642" name="Freeform 1117"/>
              <p:cNvSpPr>
                <a:spLocks/>
              </p:cNvSpPr>
              <p:nvPr/>
            </p:nvSpPr>
            <p:spPr bwMode="auto">
              <a:xfrm>
                <a:off x="5042" y="2040"/>
                <a:ext cx="4" cy="5"/>
              </a:xfrm>
              <a:custGeom>
                <a:avLst/>
                <a:gdLst>
                  <a:gd name="T0" fmla="*/ 0 w 20"/>
                  <a:gd name="T1" fmla="*/ 4 h 21"/>
                  <a:gd name="T2" fmla="*/ 20 w 20"/>
                  <a:gd name="T3" fmla="*/ 0 h 21"/>
                  <a:gd name="T4" fmla="*/ 20 w 20"/>
                  <a:gd name="T5" fmla="*/ 18 h 21"/>
                  <a:gd name="T6" fmla="*/ 20 w 20"/>
                  <a:gd name="T7" fmla="*/ 21 h 21"/>
                  <a:gd name="T8" fmla="*/ 0 w 20"/>
                  <a:gd name="T9" fmla="*/ 15 h 21"/>
                  <a:gd name="T10" fmla="*/ 0 w 20"/>
                  <a:gd name="T11" fmla="*/ 4 h 21"/>
                  <a:gd name="T12" fmla="*/ 0 60000 65536"/>
                  <a:gd name="T13" fmla="*/ 0 60000 65536"/>
                  <a:gd name="T14" fmla="*/ 0 60000 65536"/>
                  <a:gd name="T15" fmla="*/ 0 60000 65536"/>
                  <a:gd name="T16" fmla="*/ 0 60000 65536"/>
                  <a:gd name="T17" fmla="*/ 0 60000 65536"/>
                  <a:gd name="T18" fmla="*/ 0 w 20"/>
                  <a:gd name="T19" fmla="*/ 0 h 21"/>
                  <a:gd name="T20" fmla="*/ 20 w 2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0" h="21">
                    <a:moveTo>
                      <a:pt x="0" y="4"/>
                    </a:moveTo>
                    <a:lnTo>
                      <a:pt x="20" y="0"/>
                    </a:lnTo>
                    <a:lnTo>
                      <a:pt x="20" y="18"/>
                    </a:lnTo>
                    <a:lnTo>
                      <a:pt x="20" y="21"/>
                    </a:lnTo>
                    <a:lnTo>
                      <a:pt x="0" y="15"/>
                    </a:lnTo>
                    <a:lnTo>
                      <a:pt x="0" y="4"/>
                    </a:lnTo>
                    <a:close/>
                  </a:path>
                </a:pathLst>
              </a:custGeom>
              <a:noFill/>
              <a:ln w="9525">
                <a:noFill/>
                <a:round/>
                <a:headEnd/>
                <a:tailEnd/>
              </a:ln>
            </p:spPr>
            <p:txBody>
              <a:bodyPr>
                <a:prstTxWarp prst="textNoShape">
                  <a:avLst/>
                </a:prstTxWarp>
              </a:bodyPr>
              <a:lstStyle/>
              <a:p>
                <a:endParaRPr lang="en-US"/>
              </a:p>
            </p:txBody>
          </p:sp>
          <p:sp>
            <p:nvSpPr>
              <p:cNvPr id="72643" name="Freeform 1118"/>
              <p:cNvSpPr>
                <a:spLocks/>
              </p:cNvSpPr>
              <p:nvPr/>
            </p:nvSpPr>
            <p:spPr bwMode="auto">
              <a:xfrm>
                <a:off x="5042" y="2043"/>
                <a:ext cx="4" cy="5"/>
              </a:xfrm>
              <a:custGeom>
                <a:avLst/>
                <a:gdLst>
                  <a:gd name="T0" fmla="*/ 3 w 23"/>
                  <a:gd name="T1" fmla="*/ 0 h 23"/>
                  <a:gd name="T2" fmla="*/ 23 w 23"/>
                  <a:gd name="T3" fmla="*/ 6 h 23"/>
                  <a:gd name="T4" fmla="*/ 21 w 23"/>
                  <a:gd name="T5" fmla="*/ 20 h 23"/>
                  <a:gd name="T6" fmla="*/ 18 w 23"/>
                  <a:gd name="T7" fmla="*/ 23 h 23"/>
                  <a:gd name="T8" fmla="*/ 0 w 23"/>
                  <a:gd name="T9" fmla="*/ 11 h 23"/>
                  <a:gd name="T10" fmla="*/ 3 w 23"/>
                  <a:gd name="T11" fmla="*/ 0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3" y="0"/>
                    </a:moveTo>
                    <a:lnTo>
                      <a:pt x="23" y="6"/>
                    </a:lnTo>
                    <a:lnTo>
                      <a:pt x="21" y="20"/>
                    </a:lnTo>
                    <a:lnTo>
                      <a:pt x="18" y="23"/>
                    </a:lnTo>
                    <a:lnTo>
                      <a:pt x="0" y="11"/>
                    </a:lnTo>
                    <a:lnTo>
                      <a:pt x="3" y="0"/>
                    </a:lnTo>
                    <a:close/>
                  </a:path>
                </a:pathLst>
              </a:custGeom>
              <a:noFill/>
              <a:ln w="9525">
                <a:noFill/>
                <a:round/>
                <a:headEnd/>
                <a:tailEnd/>
              </a:ln>
            </p:spPr>
            <p:txBody>
              <a:bodyPr>
                <a:prstTxWarp prst="textNoShape">
                  <a:avLst/>
                </a:prstTxWarp>
              </a:bodyPr>
              <a:lstStyle/>
              <a:p>
                <a:endParaRPr lang="en-US"/>
              </a:p>
            </p:txBody>
          </p:sp>
          <p:sp>
            <p:nvSpPr>
              <p:cNvPr id="72644" name="Freeform 1119"/>
              <p:cNvSpPr>
                <a:spLocks/>
              </p:cNvSpPr>
              <p:nvPr/>
            </p:nvSpPr>
            <p:spPr bwMode="auto">
              <a:xfrm>
                <a:off x="5041" y="2046"/>
                <a:ext cx="4" cy="4"/>
              </a:xfrm>
              <a:custGeom>
                <a:avLst/>
                <a:gdLst>
                  <a:gd name="T0" fmla="*/ 5 w 23"/>
                  <a:gd name="T1" fmla="*/ 0 h 24"/>
                  <a:gd name="T2" fmla="*/ 23 w 23"/>
                  <a:gd name="T3" fmla="*/ 12 h 24"/>
                  <a:gd name="T4" fmla="*/ 13 w 23"/>
                  <a:gd name="T5" fmla="*/ 24 h 24"/>
                  <a:gd name="T6" fmla="*/ 11 w 23"/>
                  <a:gd name="T7" fmla="*/ 24 h 24"/>
                  <a:gd name="T8" fmla="*/ 0 w 23"/>
                  <a:gd name="T9" fmla="*/ 9 h 24"/>
                  <a:gd name="T10" fmla="*/ 5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5" y="0"/>
                    </a:moveTo>
                    <a:lnTo>
                      <a:pt x="23" y="12"/>
                    </a:lnTo>
                    <a:lnTo>
                      <a:pt x="13" y="24"/>
                    </a:lnTo>
                    <a:lnTo>
                      <a:pt x="11" y="24"/>
                    </a:lnTo>
                    <a:lnTo>
                      <a:pt x="0" y="9"/>
                    </a:lnTo>
                    <a:lnTo>
                      <a:pt x="5" y="0"/>
                    </a:lnTo>
                    <a:close/>
                  </a:path>
                </a:pathLst>
              </a:custGeom>
              <a:noFill/>
              <a:ln w="9525">
                <a:noFill/>
                <a:round/>
                <a:headEnd/>
                <a:tailEnd/>
              </a:ln>
            </p:spPr>
            <p:txBody>
              <a:bodyPr>
                <a:prstTxWarp prst="textNoShape">
                  <a:avLst/>
                </a:prstTxWarp>
              </a:bodyPr>
              <a:lstStyle/>
              <a:p>
                <a:endParaRPr lang="en-US"/>
              </a:p>
            </p:txBody>
          </p:sp>
          <p:sp>
            <p:nvSpPr>
              <p:cNvPr id="72645" name="Freeform 1120"/>
              <p:cNvSpPr>
                <a:spLocks/>
              </p:cNvSpPr>
              <p:nvPr/>
            </p:nvSpPr>
            <p:spPr bwMode="auto">
              <a:xfrm>
                <a:off x="5038" y="2047"/>
                <a:ext cx="5" cy="6"/>
              </a:xfrm>
              <a:custGeom>
                <a:avLst/>
                <a:gdLst>
                  <a:gd name="T0" fmla="*/ 12 w 23"/>
                  <a:gd name="T1" fmla="*/ 0 h 26"/>
                  <a:gd name="T2" fmla="*/ 23 w 23"/>
                  <a:gd name="T3" fmla="*/ 15 h 26"/>
                  <a:gd name="T4" fmla="*/ 8 w 23"/>
                  <a:gd name="T5" fmla="*/ 26 h 26"/>
                  <a:gd name="T6" fmla="*/ 6 w 23"/>
                  <a:gd name="T7" fmla="*/ 26 h 26"/>
                  <a:gd name="T8" fmla="*/ 0 w 23"/>
                  <a:gd name="T9" fmla="*/ 6 h 26"/>
                  <a:gd name="T10" fmla="*/ 12 w 23"/>
                  <a:gd name="T11" fmla="*/ 0 h 26"/>
                  <a:gd name="T12" fmla="*/ 0 60000 65536"/>
                  <a:gd name="T13" fmla="*/ 0 60000 65536"/>
                  <a:gd name="T14" fmla="*/ 0 60000 65536"/>
                  <a:gd name="T15" fmla="*/ 0 60000 65536"/>
                  <a:gd name="T16" fmla="*/ 0 60000 65536"/>
                  <a:gd name="T17" fmla="*/ 0 60000 65536"/>
                  <a:gd name="T18" fmla="*/ 0 w 23"/>
                  <a:gd name="T19" fmla="*/ 0 h 26"/>
                  <a:gd name="T20" fmla="*/ 23 w 2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3" h="26">
                    <a:moveTo>
                      <a:pt x="12" y="0"/>
                    </a:moveTo>
                    <a:lnTo>
                      <a:pt x="23" y="15"/>
                    </a:lnTo>
                    <a:lnTo>
                      <a:pt x="8" y="26"/>
                    </a:lnTo>
                    <a:lnTo>
                      <a:pt x="6" y="26"/>
                    </a:lnTo>
                    <a:lnTo>
                      <a:pt x="0" y="6"/>
                    </a:lnTo>
                    <a:lnTo>
                      <a:pt x="12" y="0"/>
                    </a:lnTo>
                    <a:close/>
                  </a:path>
                </a:pathLst>
              </a:custGeom>
              <a:noFill/>
              <a:ln w="9525">
                <a:noFill/>
                <a:round/>
                <a:headEnd/>
                <a:tailEnd/>
              </a:ln>
            </p:spPr>
            <p:txBody>
              <a:bodyPr>
                <a:prstTxWarp prst="textNoShape">
                  <a:avLst/>
                </a:prstTxWarp>
              </a:bodyPr>
              <a:lstStyle/>
              <a:p>
                <a:endParaRPr lang="en-US"/>
              </a:p>
            </p:txBody>
          </p:sp>
          <p:sp>
            <p:nvSpPr>
              <p:cNvPr id="72646" name="Freeform 1121"/>
              <p:cNvSpPr>
                <a:spLocks/>
              </p:cNvSpPr>
              <p:nvPr/>
            </p:nvSpPr>
            <p:spPr bwMode="auto">
              <a:xfrm>
                <a:off x="5034" y="2049"/>
                <a:ext cx="5" cy="5"/>
              </a:xfrm>
              <a:custGeom>
                <a:avLst/>
                <a:gdLst>
                  <a:gd name="T0" fmla="*/ 20 w 26"/>
                  <a:gd name="T1" fmla="*/ 0 h 26"/>
                  <a:gd name="T2" fmla="*/ 26 w 26"/>
                  <a:gd name="T3" fmla="*/ 20 h 26"/>
                  <a:gd name="T4" fmla="*/ 6 w 26"/>
                  <a:gd name="T5" fmla="*/ 26 h 26"/>
                  <a:gd name="T6" fmla="*/ 2 w 26"/>
                  <a:gd name="T7" fmla="*/ 26 h 26"/>
                  <a:gd name="T8" fmla="*/ 0 w 26"/>
                  <a:gd name="T9" fmla="*/ 6 h 26"/>
                  <a:gd name="T10" fmla="*/ 20 w 26"/>
                  <a:gd name="T11" fmla="*/ 0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20" y="0"/>
                    </a:moveTo>
                    <a:lnTo>
                      <a:pt x="26" y="20"/>
                    </a:lnTo>
                    <a:lnTo>
                      <a:pt x="6" y="26"/>
                    </a:lnTo>
                    <a:lnTo>
                      <a:pt x="2" y="26"/>
                    </a:lnTo>
                    <a:lnTo>
                      <a:pt x="0" y="6"/>
                    </a:lnTo>
                    <a:lnTo>
                      <a:pt x="20" y="0"/>
                    </a:lnTo>
                    <a:close/>
                  </a:path>
                </a:pathLst>
              </a:custGeom>
              <a:noFill/>
              <a:ln w="9525">
                <a:noFill/>
                <a:round/>
                <a:headEnd/>
                <a:tailEnd/>
              </a:ln>
            </p:spPr>
            <p:txBody>
              <a:bodyPr>
                <a:prstTxWarp prst="textNoShape">
                  <a:avLst/>
                </a:prstTxWarp>
              </a:bodyPr>
              <a:lstStyle/>
              <a:p>
                <a:endParaRPr lang="en-US"/>
              </a:p>
            </p:txBody>
          </p:sp>
          <p:sp>
            <p:nvSpPr>
              <p:cNvPr id="72647" name="Freeform 1122"/>
              <p:cNvSpPr>
                <a:spLocks/>
              </p:cNvSpPr>
              <p:nvPr/>
            </p:nvSpPr>
            <p:spPr bwMode="auto">
              <a:xfrm>
                <a:off x="5032" y="2050"/>
                <a:ext cx="3" cy="4"/>
              </a:xfrm>
              <a:custGeom>
                <a:avLst/>
                <a:gdLst>
                  <a:gd name="T0" fmla="*/ 11 w 13"/>
                  <a:gd name="T1" fmla="*/ 0 h 22"/>
                  <a:gd name="T2" fmla="*/ 13 w 13"/>
                  <a:gd name="T3" fmla="*/ 20 h 22"/>
                  <a:gd name="T4" fmla="*/ 2 w 13"/>
                  <a:gd name="T5" fmla="*/ 22 h 22"/>
                  <a:gd name="T6" fmla="*/ 0 w 13"/>
                  <a:gd name="T7" fmla="*/ 3 h 22"/>
                  <a:gd name="T8" fmla="*/ 11 w 13"/>
                  <a:gd name="T9" fmla="*/ 0 h 22"/>
                  <a:gd name="T10" fmla="*/ 0 60000 65536"/>
                  <a:gd name="T11" fmla="*/ 0 60000 65536"/>
                  <a:gd name="T12" fmla="*/ 0 60000 65536"/>
                  <a:gd name="T13" fmla="*/ 0 60000 65536"/>
                  <a:gd name="T14" fmla="*/ 0 60000 65536"/>
                  <a:gd name="T15" fmla="*/ 0 w 13"/>
                  <a:gd name="T16" fmla="*/ 0 h 22"/>
                  <a:gd name="T17" fmla="*/ 13 w 13"/>
                  <a:gd name="T18" fmla="*/ 22 h 22"/>
                </a:gdLst>
                <a:ahLst/>
                <a:cxnLst>
                  <a:cxn ang="T10">
                    <a:pos x="T0" y="T1"/>
                  </a:cxn>
                  <a:cxn ang="T11">
                    <a:pos x="T2" y="T3"/>
                  </a:cxn>
                  <a:cxn ang="T12">
                    <a:pos x="T4" y="T5"/>
                  </a:cxn>
                  <a:cxn ang="T13">
                    <a:pos x="T6" y="T7"/>
                  </a:cxn>
                  <a:cxn ang="T14">
                    <a:pos x="T8" y="T9"/>
                  </a:cxn>
                </a:cxnLst>
                <a:rect l="T15" t="T16" r="T17" b="T18"/>
                <a:pathLst>
                  <a:path w="13" h="22">
                    <a:moveTo>
                      <a:pt x="11" y="0"/>
                    </a:moveTo>
                    <a:lnTo>
                      <a:pt x="13" y="20"/>
                    </a:lnTo>
                    <a:lnTo>
                      <a:pt x="2" y="22"/>
                    </a:lnTo>
                    <a:lnTo>
                      <a:pt x="0" y="3"/>
                    </a:lnTo>
                    <a:lnTo>
                      <a:pt x="11" y="0"/>
                    </a:lnTo>
                    <a:close/>
                  </a:path>
                </a:pathLst>
              </a:custGeom>
              <a:noFill/>
              <a:ln w="9525">
                <a:noFill/>
                <a:round/>
                <a:headEnd/>
                <a:tailEnd/>
              </a:ln>
            </p:spPr>
            <p:txBody>
              <a:bodyPr>
                <a:prstTxWarp prst="textNoShape">
                  <a:avLst/>
                </a:prstTxWarp>
              </a:bodyPr>
              <a:lstStyle/>
              <a:p>
                <a:endParaRPr lang="en-US"/>
              </a:p>
            </p:txBody>
          </p:sp>
          <p:sp>
            <p:nvSpPr>
              <p:cNvPr id="72648" name="Freeform 1123"/>
              <p:cNvSpPr>
                <a:spLocks/>
              </p:cNvSpPr>
              <p:nvPr/>
            </p:nvSpPr>
            <p:spPr bwMode="auto">
              <a:xfrm>
                <a:off x="5029" y="2050"/>
                <a:ext cx="3" cy="4"/>
              </a:xfrm>
              <a:custGeom>
                <a:avLst/>
                <a:gdLst>
                  <a:gd name="T0" fmla="*/ 15 w 17"/>
                  <a:gd name="T1" fmla="*/ 0 h 19"/>
                  <a:gd name="T2" fmla="*/ 17 w 17"/>
                  <a:gd name="T3" fmla="*/ 19 h 19"/>
                  <a:gd name="T4" fmla="*/ 2 w 17"/>
                  <a:gd name="T5" fmla="*/ 19 h 19"/>
                  <a:gd name="T6" fmla="*/ 0 w 17"/>
                  <a:gd name="T7" fmla="*/ 19 h 19"/>
                  <a:gd name="T8" fmla="*/ 0 w 17"/>
                  <a:gd name="T9" fmla="*/ 2 h 19"/>
                  <a:gd name="T10" fmla="*/ 15 w 17"/>
                  <a:gd name="T11" fmla="*/ 0 h 19"/>
                  <a:gd name="T12" fmla="*/ 0 60000 65536"/>
                  <a:gd name="T13" fmla="*/ 0 60000 65536"/>
                  <a:gd name="T14" fmla="*/ 0 60000 65536"/>
                  <a:gd name="T15" fmla="*/ 0 60000 65536"/>
                  <a:gd name="T16" fmla="*/ 0 60000 65536"/>
                  <a:gd name="T17" fmla="*/ 0 60000 65536"/>
                  <a:gd name="T18" fmla="*/ 0 w 17"/>
                  <a:gd name="T19" fmla="*/ 0 h 19"/>
                  <a:gd name="T20" fmla="*/ 17 w 1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7" h="19">
                    <a:moveTo>
                      <a:pt x="15" y="0"/>
                    </a:moveTo>
                    <a:lnTo>
                      <a:pt x="17" y="19"/>
                    </a:lnTo>
                    <a:lnTo>
                      <a:pt x="2" y="19"/>
                    </a:lnTo>
                    <a:lnTo>
                      <a:pt x="0" y="19"/>
                    </a:lnTo>
                    <a:lnTo>
                      <a:pt x="0" y="2"/>
                    </a:lnTo>
                    <a:lnTo>
                      <a:pt x="15" y="0"/>
                    </a:lnTo>
                    <a:close/>
                  </a:path>
                </a:pathLst>
              </a:custGeom>
              <a:noFill/>
              <a:ln w="9525">
                <a:noFill/>
                <a:round/>
                <a:headEnd/>
                <a:tailEnd/>
              </a:ln>
            </p:spPr>
            <p:txBody>
              <a:bodyPr>
                <a:prstTxWarp prst="textNoShape">
                  <a:avLst/>
                </a:prstTxWarp>
              </a:bodyPr>
              <a:lstStyle/>
              <a:p>
                <a:endParaRPr lang="en-US"/>
              </a:p>
            </p:txBody>
          </p:sp>
          <p:sp>
            <p:nvSpPr>
              <p:cNvPr id="72649" name="Freeform 1124"/>
              <p:cNvSpPr>
                <a:spLocks/>
              </p:cNvSpPr>
              <p:nvPr/>
            </p:nvSpPr>
            <p:spPr bwMode="auto">
              <a:xfrm>
                <a:off x="5026" y="2051"/>
                <a:ext cx="3" cy="4"/>
              </a:xfrm>
              <a:custGeom>
                <a:avLst/>
                <a:gdLst>
                  <a:gd name="T0" fmla="*/ 15 w 15"/>
                  <a:gd name="T1" fmla="*/ 0 h 21"/>
                  <a:gd name="T2" fmla="*/ 15 w 15"/>
                  <a:gd name="T3" fmla="*/ 17 h 21"/>
                  <a:gd name="T4" fmla="*/ 0 w 15"/>
                  <a:gd name="T5" fmla="*/ 21 h 21"/>
                  <a:gd name="T6" fmla="*/ 0 w 15"/>
                  <a:gd name="T7" fmla="*/ 0 h 21"/>
                  <a:gd name="T8" fmla="*/ 15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15" y="0"/>
                    </a:moveTo>
                    <a:lnTo>
                      <a:pt x="15" y="17"/>
                    </a:lnTo>
                    <a:lnTo>
                      <a:pt x="0" y="21"/>
                    </a:lnTo>
                    <a:lnTo>
                      <a:pt x="0" y="0"/>
                    </a:lnTo>
                    <a:lnTo>
                      <a:pt x="15" y="0"/>
                    </a:lnTo>
                    <a:close/>
                  </a:path>
                </a:pathLst>
              </a:custGeom>
              <a:noFill/>
              <a:ln w="9525">
                <a:noFill/>
                <a:round/>
                <a:headEnd/>
                <a:tailEnd/>
              </a:ln>
            </p:spPr>
            <p:txBody>
              <a:bodyPr>
                <a:prstTxWarp prst="textNoShape">
                  <a:avLst/>
                </a:prstTxWarp>
              </a:bodyPr>
              <a:lstStyle/>
              <a:p>
                <a:endParaRPr lang="en-US"/>
              </a:p>
            </p:txBody>
          </p:sp>
          <p:sp>
            <p:nvSpPr>
              <p:cNvPr id="72650" name="Freeform 1125"/>
              <p:cNvSpPr>
                <a:spLocks/>
              </p:cNvSpPr>
              <p:nvPr/>
            </p:nvSpPr>
            <p:spPr bwMode="auto">
              <a:xfrm>
                <a:off x="5022" y="2051"/>
                <a:ext cx="4" cy="4"/>
              </a:xfrm>
              <a:custGeom>
                <a:avLst/>
                <a:gdLst>
                  <a:gd name="T0" fmla="*/ 20 w 20"/>
                  <a:gd name="T1" fmla="*/ 0 h 21"/>
                  <a:gd name="T2" fmla="*/ 20 w 20"/>
                  <a:gd name="T3" fmla="*/ 21 h 21"/>
                  <a:gd name="T4" fmla="*/ 0 w 20"/>
                  <a:gd name="T5" fmla="*/ 21 h 21"/>
                  <a:gd name="T6" fmla="*/ 3 w 20"/>
                  <a:gd name="T7" fmla="*/ 0 h 21"/>
                  <a:gd name="T8" fmla="*/ 20 w 20"/>
                  <a:gd name="T9" fmla="*/ 0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20" y="0"/>
                    </a:moveTo>
                    <a:lnTo>
                      <a:pt x="20" y="21"/>
                    </a:lnTo>
                    <a:lnTo>
                      <a:pt x="0" y="21"/>
                    </a:lnTo>
                    <a:lnTo>
                      <a:pt x="3" y="0"/>
                    </a:lnTo>
                    <a:lnTo>
                      <a:pt x="20" y="0"/>
                    </a:lnTo>
                    <a:close/>
                  </a:path>
                </a:pathLst>
              </a:custGeom>
              <a:noFill/>
              <a:ln w="9525">
                <a:noFill/>
                <a:round/>
                <a:headEnd/>
                <a:tailEnd/>
              </a:ln>
            </p:spPr>
            <p:txBody>
              <a:bodyPr>
                <a:prstTxWarp prst="textNoShape">
                  <a:avLst/>
                </a:prstTxWarp>
              </a:bodyPr>
              <a:lstStyle/>
              <a:p>
                <a:endParaRPr lang="en-US"/>
              </a:p>
            </p:txBody>
          </p:sp>
          <p:sp>
            <p:nvSpPr>
              <p:cNvPr id="72651" name="Freeform 1126"/>
              <p:cNvSpPr>
                <a:spLocks/>
              </p:cNvSpPr>
              <p:nvPr/>
            </p:nvSpPr>
            <p:spPr bwMode="auto">
              <a:xfrm>
                <a:off x="5018" y="2050"/>
                <a:ext cx="5" cy="5"/>
              </a:xfrm>
              <a:custGeom>
                <a:avLst/>
                <a:gdLst>
                  <a:gd name="T0" fmla="*/ 22 w 22"/>
                  <a:gd name="T1" fmla="*/ 2 h 23"/>
                  <a:gd name="T2" fmla="*/ 19 w 22"/>
                  <a:gd name="T3" fmla="*/ 23 h 23"/>
                  <a:gd name="T4" fmla="*/ 0 w 22"/>
                  <a:gd name="T5" fmla="*/ 19 h 23"/>
                  <a:gd name="T6" fmla="*/ 2 w 22"/>
                  <a:gd name="T7" fmla="*/ 0 h 23"/>
                  <a:gd name="T8" fmla="*/ 22 w 22"/>
                  <a:gd name="T9" fmla="*/ 2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22" y="2"/>
                    </a:moveTo>
                    <a:lnTo>
                      <a:pt x="19" y="23"/>
                    </a:lnTo>
                    <a:lnTo>
                      <a:pt x="0" y="19"/>
                    </a:lnTo>
                    <a:lnTo>
                      <a:pt x="2" y="0"/>
                    </a:lnTo>
                    <a:lnTo>
                      <a:pt x="22" y="2"/>
                    </a:lnTo>
                    <a:close/>
                  </a:path>
                </a:pathLst>
              </a:custGeom>
              <a:noFill/>
              <a:ln w="9525">
                <a:noFill/>
                <a:round/>
                <a:headEnd/>
                <a:tailEnd/>
              </a:ln>
            </p:spPr>
            <p:txBody>
              <a:bodyPr>
                <a:prstTxWarp prst="textNoShape">
                  <a:avLst/>
                </a:prstTxWarp>
              </a:bodyPr>
              <a:lstStyle/>
              <a:p>
                <a:endParaRPr lang="en-US"/>
              </a:p>
            </p:txBody>
          </p:sp>
          <p:sp>
            <p:nvSpPr>
              <p:cNvPr id="72652" name="Freeform 1127"/>
              <p:cNvSpPr>
                <a:spLocks/>
              </p:cNvSpPr>
              <p:nvPr/>
            </p:nvSpPr>
            <p:spPr bwMode="auto">
              <a:xfrm>
                <a:off x="5014" y="2050"/>
                <a:ext cx="5" cy="4"/>
              </a:xfrm>
              <a:custGeom>
                <a:avLst/>
                <a:gdLst>
                  <a:gd name="T0" fmla="*/ 23 w 23"/>
                  <a:gd name="T1" fmla="*/ 0 h 19"/>
                  <a:gd name="T2" fmla="*/ 21 w 23"/>
                  <a:gd name="T3" fmla="*/ 19 h 19"/>
                  <a:gd name="T4" fmla="*/ 0 w 23"/>
                  <a:gd name="T5" fmla="*/ 17 h 19"/>
                  <a:gd name="T6" fmla="*/ 0 w 23"/>
                  <a:gd name="T7" fmla="*/ 0 h 19"/>
                  <a:gd name="T8" fmla="*/ 23 w 23"/>
                  <a:gd name="T9" fmla="*/ 0 h 19"/>
                  <a:gd name="T10" fmla="*/ 0 60000 65536"/>
                  <a:gd name="T11" fmla="*/ 0 60000 65536"/>
                  <a:gd name="T12" fmla="*/ 0 60000 65536"/>
                  <a:gd name="T13" fmla="*/ 0 60000 65536"/>
                  <a:gd name="T14" fmla="*/ 0 60000 65536"/>
                  <a:gd name="T15" fmla="*/ 0 w 23"/>
                  <a:gd name="T16" fmla="*/ 0 h 19"/>
                  <a:gd name="T17" fmla="*/ 23 w 23"/>
                  <a:gd name="T18" fmla="*/ 19 h 19"/>
                </a:gdLst>
                <a:ahLst/>
                <a:cxnLst>
                  <a:cxn ang="T10">
                    <a:pos x="T0" y="T1"/>
                  </a:cxn>
                  <a:cxn ang="T11">
                    <a:pos x="T2" y="T3"/>
                  </a:cxn>
                  <a:cxn ang="T12">
                    <a:pos x="T4" y="T5"/>
                  </a:cxn>
                  <a:cxn ang="T13">
                    <a:pos x="T6" y="T7"/>
                  </a:cxn>
                  <a:cxn ang="T14">
                    <a:pos x="T8" y="T9"/>
                  </a:cxn>
                </a:cxnLst>
                <a:rect l="T15" t="T16" r="T17" b="T18"/>
                <a:pathLst>
                  <a:path w="23" h="19">
                    <a:moveTo>
                      <a:pt x="23" y="0"/>
                    </a:moveTo>
                    <a:lnTo>
                      <a:pt x="21" y="19"/>
                    </a:lnTo>
                    <a:lnTo>
                      <a:pt x="0" y="17"/>
                    </a:lnTo>
                    <a:lnTo>
                      <a:pt x="0" y="0"/>
                    </a:lnTo>
                    <a:lnTo>
                      <a:pt x="23" y="0"/>
                    </a:lnTo>
                    <a:close/>
                  </a:path>
                </a:pathLst>
              </a:custGeom>
              <a:noFill/>
              <a:ln w="9525">
                <a:noFill/>
                <a:round/>
                <a:headEnd/>
                <a:tailEnd/>
              </a:ln>
            </p:spPr>
            <p:txBody>
              <a:bodyPr>
                <a:prstTxWarp prst="textNoShape">
                  <a:avLst/>
                </a:prstTxWarp>
              </a:bodyPr>
              <a:lstStyle/>
              <a:p>
                <a:endParaRPr lang="en-US"/>
              </a:p>
            </p:txBody>
          </p:sp>
          <p:sp>
            <p:nvSpPr>
              <p:cNvPr id="72653" name="Freeform 1128"/>
              <p:cNvSpPr>
                <a:spLocks/>
              </p:cNvSpPr>
              <p:nvPr/>
            </p:nvSpPr>
            <p:spPr bwMode="auto">
              <a:xfrm>
                <a:off x="5005" y="2050"/>
                <a:ext cx="9" cy="4"/>
              </a:xfrm>
              <a:custGeom>
                <a:avLst/>
                <a:gdLst>
                  <a:gd name="T0" fmla="*/ 46 w 46"/>
                  <a:gd name="T1" fmla="*/ 3 h 20"/>
                  <a:gd name="T2" fmla="*/ 46 w 46"/>
                  <a:gd name="T3" fmla="*/ 20 h 20"/>
                  <a:gd name="T4" fmla="*/ 3 w 46"/>
                  <a:gd name="T5" fmla="*/ 20 h 20"/>
                  <a:gd name="T6" fmla="*/ 0 w 46"/>
                  <a:gd name="T7" fmla="*/ 0 h 20"/>
                  <a:gd name="T8" fmla="*/ 3 w 46"/>
                  <a:gd name="T9" fmla="*/ 0 h 20"/>
                  <a:gd name="T10" fmla="*/ 46 w 46"/>
                  <a:gd name="T11" fmla="*/ 3 h 20"/>
                  <a:gd name="T12" fmla="*/ 0 60000 65536"/>
                  <a:gd name="T13" fmla="*/ 0 60000 65536"/>
                  <a:gd name="T14" fmla="*/ 0 60000 65536"/>
                  <a:gd name="T15" fmla="*/ 0 60000 65536"/>
                  <a:gd name="T16" fmla="*/ 0 60000 65536"/>
                  <a:gd name="T17" fmla="*/ 0 60000 65536"/>
                  <a:gd name="T18" fmla="*/ 0 w 46"/>
                  <a:gd name="T19" fmla="*/ 0 h 20"/>
                  <a:gd name="T20" fmla="*/ 46 w 4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46" h="20">
                    <a:moveTo>
                      <a:pt x="46" y="3"/>
                    </a:moveTo>
                    <a:lnTo>
                      <a:pt x="46" y="20"/>
                    </a:lnTo>
                    <a:lnTo>
                      <a:pt x="3" y="20"/>
                    </a:lnTo>
                    <a:lnTo>
                      <a:pt x="0" y="0"/>
                    </a:lnTo>
                    <a:lnTo>
                      <a:pt x="3" y="0"/>
                    </a:lnTo>
                    <a:lnTo>
                      <a:pt x="46" y="3"/>
                    </a:lnTo>
                    <a:close/>
                  </a:path>
                </a:pathLst>
              </a:custGeom>
              <a:noFill/>
              <a:ln w="9525">
                <a:noFill/>
                <a:round/>
                <a:headEnd/>
                <a:tailEnd/>
              </a:ln>
            </p:spPr>
            <p:txBody>
              <a:bodyPr>
                <a:prstTxWarp prst="textNoShape">
                  <a:avLst/>
                </a:prstTxWarp>
              </a:bodyPr>
              <a:lstStyle/>
              <a:p>
                <a:endParaRPr lang="en-US"/>
              </a:p>
            </p:txBody>
          </p:sp>
          <p:sp>
            <p:nvSpPr>
              <p:cNvPr id="72654" name="Freeform 1129"/>
              <p:cNvSpPr>
                <a:spLocks/>
              </p:cNvSpPr>
              <p:nvPr/>
            </p:nvSpPr>
            <p:spPr bwMode="auto">
              <a:xfrm>
                <a:off x="4996" y="2050"/>
                <a:ext cx="9" cy="4"/>
              </a:xfrm>
              <a:custGeom>
                <a:avLst/>
                <a:gdLst>
                  <a:gd name="T0" fmla="*/ 43 w 46"/>
                  <a:gd name="T1" fmla="*/ 0 h 20"/>
                  <a:gd name="T2" fmla="*/ 46 w 46"/>
                  <a:gd name="T3" fmla="*/ 20 h 20"/>
                  <a:gd name="T4" fmla="*/ 3 w 46"/>
                  <a:gd name="T5" fmla="*/ 20 h 20"/>
                  <a:gd name="T6" fmla="*/ 0 w 46"/>
                  <a:gd name="T7" fmla="*/ 3 h 20"/>
                  <a:gd name="T8" fmla="*/ 0 w 46"/>
                  <a:gd name="T9" fmla="*/ 0 h 20"/>
                  <a:gd name="T10" fmla="*/ 43 w 46"/>
                  <a:gd name="T11" fmla="*/ 0 h 20"/>
                  <a:gd name="T12" fmla="*/ 0 60000 65536"/>
                  <a:gd name="T13" fmla="*/ 0 60000 65536"/>
                  <a:gd name="T14" fmla="*/ 0 60000 65536"/>
                  <a:gd name="T15" fmla="*/ 0 60000 65536"/>
                  <a:gd name="T16" fmla="*/ 0 60000 65536"/>
                  <a:gd name="T17" fmla="*/ 0 60000 65536"/>
                  <a:gd name="T18" fmla="*/ 0 w 46"/>
                  <a:gd name="T19" fmla="*/ 0 h 20"/>
                  <a:gd name="T20" fmla="*/ 46 w 4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46" h="20">
                    <a:moveTo>
                      <a:pt x="43" y="0"/>
                    </a:moveTo>
                    <a:lnTo>
                      <a:pt x="46" y="20"/>
                    </a:lnTo>
                    <a:lnTo>
                      <a:pt x="3" y="20"/>
                    </a:lnTo>
                    <a:lnTo>
                      <a:pt x="0" y="3"/>
                    </a:lnTo>
                    <a:lnTo>
                      <a:pt x="0" y="0"/>
                    </a:lnTo>
                    <a:lnTo>
                      <a:pt x="43" y="0"/>
                    </a:lnTo>
                    <a:close/>
                  </a:path>
                </a:pathLst>
              </a:custGeom>
              <a:noFill/>
              <a:ln w="9525">
                <a:noFill/>
                <a:round/>
                <a:headEnd/>
                <a:tailEnd/>
              </a:ln>
            </p:spPr>
            <p:txBody>
              <a:bodyPr>
                <a:prstTxWarp prst="textNoShape">
                  <a:avLst/>
                </a:prstTxWarp>
              </a:bodyPr>
              <a:lstStyle/>
              <a:p>
                <a:endParaRPr lang="en-US"/>
              </a:p>
            </p:txBody>
          </p:sp>
          <p:sp>
            <p:nvSpPr>
              <p:cNvPr id="72655" name="Freeform 1130"/>
              <p:cNvSpPr>
                <a:spLocks/>
              </p:cNvSpPr>
              <p:nvPr/>
            </p:nvSpPr>
            <p:spPr bwMode="auto">
              <a:xfrm>
                <a:off x="4987" y="2050"/>
                <a:ext cx="10" cy="5"/>
              </a:xfrm>
              <a:custGeom>
                <a:avLst/>
                <a:gdLst>
                  <a:gd name="T0" fmla="*/ 44 w 47"/>
                  <a:gd name="T1" fmla="*/ 0 h 25"/>
                  <a:gd name="T2" fmla="*/ 47 w 47"/>
                  <a:gd name="T3" fmla="*/ 17 h 25"/>
                  <a:gd name="T4" fmla="*/ 6 w 47"/>
                  <a:gd name="T5" fmla="*/ 25 h 25"/>
                  <a:gd name="T6" fmla="*/ 0 w 47"/>
                  <a:gd name="T7" fmla="*/ 6 h 25"/>
                  <a:gd name="T8" fmla="*/ 3 w 47"/>
                  <a:gd name="T9" fmla="*/ 6 h 25"/>
                  <a:gd name="T10" fmla="*/ 44 w 47"/>
                  <a:gd name="T11" fmla="*/ 0 h 25"/>
                  <a:gd name="T12" fmla="*/ 0 60000 65536"/>
                  <a:gd name="T13" fmla="*/ 0 60000 65536"/>
                  <a:gd name="T14" fmla="*/ 0 60000 65536"/>
                  <a:gd name="T15" fmla="*/ 0 60000 65536"/>
                  <a:gd name="T16" fmla="*/ 0 60000 65536"/>
                  <a:gd name="T17" fmla="*/ 0 60000 65536"/>
                  <a:gd name="T18" fmla="*/ 0 w 47"/>
                  <a:gd name="T19" fmla="*/ 0 h 25"/>
                  <a:gd name="T20" fmla="*/ 47 w 47"/>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47" h="25">
                    <a:moveTo>
                      <a:pt x="44" y="0"/>
                    </a:moveTo>
                    <a:lnTo>
                      <a:pt x="47" y="17"/>
                    </a:lnTo>
                    <a:lnTo>
                      <a:pt x="6" y="25"/>
                    </a:lnTo>
                    <a:lnTo>
                      <a:pt x="0" y="6"/>
                    </a:lnTo>
                    <a:lnTo>
                      <a:pt x="3" y="6"/>
                    </a:lnTo>
                    <a:lnTo>
                      <a:pt x="44" y="0"/>
                    </a:lnTo>
                    <a:close/>
                  </a:path>
                </a:pathLst>
              </a:custGeom>
              <a:noFill/>
              <a:ln w="9525">
                <a:noFill/>
                <a:round/>
                <a:headEnd/>
                <a:tailEnd/>
              </a:ln>
            </p:spPr>
            <p:txBody>
              <a:bodyPr>
                <a:prstTxWarp prst="textNoShape">
                  <a:avLst/>
                </a:prstTxWarp>
              </a:bodyPr>
              <a:lstStyle/>
              <a:p>
                <a:endParaRPr lang="en-US"/>
              </a:p>
            </p:txBody>
          </p:sp>
          <p:sp>
            <p:nvSpPr>
              <p:cNvPr id="72656" name="Freeform 1131"/>
              <p:cNvSpPr>
                <a:spLocks/>
              </p:cNvSpPr>
              <p:nvPr/>
            </p:nvSpPr>
            <p:spPr bwMode="auto">
              <a:xfrm>
                <a:off x="4979" y="2052"/>
                <a:ext cx="10" cy="5"/>
              </a:xfrm>
              <a:custGeom>
                <a:avLst/>
                <a:gdLst>
                  <a:gd name="T0" fmla="*/ 40 w 46"/>
                  <a:gd name="T1" fmla="*/ 0 h 28"/>
                  <a:gd name="T2" fmla="*/ 46 w 46"/>
                  <a:gd name="T3" fmla="*/ 19 h 28"/>
                  <a:gd name="T4" fmla="*/ 5 w 46"/>
                  <a:gd name="T5" fmla="*/ 28 h 28"/>
                  <a:gd name="T6" fmla="*/ 0 w 46"/>
                  <a:gd name="T7" fmla="*/ 11 h 28"/>
                  <a:gd name="T8" fmla="*/ 0 w 46"/>
                  <a:gd name="T9" fmla="*/ 8 h 28"/>
                  <a:gd name="T10" fmla="*/ 40 w 46"/>
                  <a:gd name="T11" fmla="*/ 0 h 28"/>
                  <a:gd name="T12" fmla="*/ 0 60000 65536"/>
                  <a:gd name="T13" fmla="*/ 0 60000 65536"/>
                  <a:gd name="T14" fmla="*/ 0 60000 65536"/>
                  <a:gd name="T15" fmla="*/ 0 60000 65536"/>
                  <a:gd name="T16" fmla="*/ 0 60000 65536"/>
                  <a:gd name="T17" fmla="*/ 0 60000 65536"/>
                  <a:gd name="T18" fmla="*/ 0 w 46"/>
                  <a:gd name="T19" fmla="*/ 0 h 28"/>
                  <a:gd name="T20" fmla="*/ 46 w 4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46" h="28">
                    <a:moveTo>
                      <a:pt x="40" y="0"/>
                    </a:moveTo>
                    <a:lnTo>
                      <a:pt x="46" y="19"/>
                    </a:lnTo>
                    <a:lnTo>
                      <a:pt x="5" y="28"/>
                    </a:lnTo>
                    <a:lnTo>
                      <a:pt x="0" y="11"/>
                    </a:lnTo>
                    <a:lnTo>
                      <a:pt x="0" y="8"/>
                    </a:lnTo>
                    <a:lnTo>
                      <a:pt x="40" y="0"/>
                    </a:lnTo>
                    <a:close/>
                  </a:path>
                </a:pathLst>
              </a:custGeom>
              <a:noFill/>
              <a:ln w="9525">
                <a:noFill/>
                <a:round/>
                <a:headEnd/>
                <a:tailEnd/>
              </a:ln>
            </p:spPr>
            <p:txBody>
              <a:bodyPr>
                <a:prstTxWarp prst="textNoShape">
                  <a:avLst/>
                </a:prstTxWarp>
              </a:bodyPr>
              <a:lstStyle/>
              <a:p>
                <a:endParaRPr lang="en-US"/>
              </a:p>
            </p:txBody>
          </p:sp>
          <p:sp>
            <p:nvSpPr>
              <p:cNvPr id="72657" name="Freeform 1132"/>
              <p:cNvSpPr>
                <a:spLocks/>
              </p:cNvSpPr>
              <p:nvPr/>
            </p:nvSpPr>
            <p:spPr bwMode="auto">
              <a:xfrm>
                <a:off x="4971" y="2054"/>
                <a:ext cx="9" cy="6"/>
              </a:xfrm>
              <a:custGeom>
                <a:avLst/>
                <a:gdLst>
                  <a:gd name="T0" fmla="*/ 40 w 45"/>
                  <a:gd name="T1" fmla="*/ 0 h 32"/>
                  <a:gd name="T2" fmla="*/ 45 w 45"/>
                  <a:gd name="T3" fmla="*/ 17 h 32"/>
                  <a:gd name="T4" fmla="*/ 8 w 45"/>
                  <a:gd name="T5" fmla="*/ 32 h 32"/>
                  <a:gd name="T6" fmla="*/ 0 w 45"/>
                  <a:gd name="T7" fmla="*/ 15 h 32"/>
                  <a:gd name="T8" fmla="*/ 0 w 45"/>
                  <a:gd name="T9" fmla="*/ 11 h 32"/>
                  <a:gd name="T10" fmla="*/ 40 w 45"/>
                  <a:gd name="T11" fmla="*/ 0 h 32"/>
                  <a:gd name="T12" fmla="*/ 0 60000 65536"/>
                  <a:gd name="T13" fmla="*/ 0 60000 65536"/>
                  <a:gd name="T14" fmla="*/ 0 60000 65536"/>
                  <a:gd name="T15" fmla="*/ 0 60000 65536"/>
                  <a:gd name="T16" fmla="*/ 0 60000 65536"/>
                  <a:gd name="T17" fmla="*/ 0 60000 65536"/>
                  <a:gd name="T18" fmla="*/ 0 w 45"/>
                  <a:gd name="T19" fmla="*/ 0 h 32"/>
                  <a:gd name="T20" fmla="*/ 45 w 4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5" h="32">
                    <a:moveTo>
                      <a:pt x="40" y="0"/>
                    </a:moveTo>
                    <a:lnTo>
                      <a:pt x="45" y="17"/>
                    </a:lnTo>
                    <a:lnTo>
                      <a:pt x="8" y="32"/>
                    </a:lnTo>
                    <a:lnTo>
                      <a:pt x="0" y="15"/>
                    </a:lnTo>
                    <a:lnTo>
                      <a:pt x="0" y="11"/>
                    </a:lnTo>
                    <a:lnTo>
                      <a:pt x="40" y="0"/>
                    </a:lnTo>
                    <a:close/>
                  </a:path>
                </a:pathLst>
              </a:custGeom>
              <a:noFill/>
              <a:ln w="9525">
                <a:noFill/>
                <a:round/>
                <a:headEnd/>
                <a:tailEnd/>
              </a:ln>
            </p:spPr>
            <p:txBody>
              <a:bodyPr>
                <a:prstTxWarp prst="textNoShape">
                  <a:avLst/>
                </a:prstTxWarp>
              </a:bodyPr>
              <a:lstStyle/>
              <a:p>
                <a:endParaRPr lang="en-US"/>
              </a:p>
            </p:txBody>
          </p:sp>
          <p:sp>
            <p:nvSpPr>
              <p:cNvPr id="72658" name="Freeform 1133"/>
              <p:cNvSpPr>
                <a:spLocks/>
              </p:cNvSpPr>
              <p:nvPr/>
            </p:nvSpPr>
            <p:spPr bwMode="auto">
              <a:xfrm>
                <a:off x="4964" y="2057"/>
                <a:ext cx="9" cy="7"/>
              </a:xfrm>
              <a:custGeom>
                <a:avLst/>
                <a:gdLst>
                  <a:gd name="T0" fmla="*/ 37 w 45"/>
                  <a:gd name="T1" fmla="*/ 0 h 34"/>
                  <a:gd name="T2" fmla="*/ 45 w 45"/>
                  <a:gd name="T3" fmla="*/ 17 h 34"/>
                  <a:gd name="T4" fmla="*/ 7 w 45"/>
                  <a:gd name="T5" fmla="*/ 34 h 34"/>
                  <a:gd name="T6" fmla="*/ 0 w 45"/>
                  <a:gd name="T7" fmla="*/ 17 h 34"/>
                  <a:gd name="T8" fmla="*/ 37 w 45"/>
                  <a:gd name="T9" fmla="*/ 0 h 34"/>
                  <a:gd name="T10" fmla="*/ 0 60000 65536"/>
                  <a:gd name="T11" fmla="*/ 0 60000 65536"/>
                  <a:gd name="T12" fmla="*/ 0 60000 65536"/>
                  <a:gd name="T13" fmla="*/ 0 60000 65536"/>
                  <a:gd name="T14" fmla="*/ 0 60000 65536"/>
                  <a:gd name="T15" fmla="*/ 0 w 45"/>
                  <a:gd name="T16" fmla="*/ 0 h 34"/>
                  <a:gd name="T17" fmla="*/ 45 w 45"/>
                  <a:gd name="T18" fmla="*/ 34 h 34"/>
                </a:gdLst>
                <a:ahLst/>
                <a:cxnLst>
                  <a:cxn ang="T10">
                    <a:pos x="T0" y="T1"/>
                  </a:cxn>
                  <a:cxn ang="T11">
                    <a:pos x="T2" y="T3"/>
                  </a:cxn>
                  <a:cxn ang="T12">
                    <a:pos x="T4" y="T5"/>
                  </a:cxn>
                  <a:cxn ang="T13">
                    <a:pos x="T6" y="T7"/>
                  </a:cxn>
                  <a:cxn ang="T14">
                    <a:pos x="T8" y="T9"/>
                  </a:cxn>
                </a:cxnLst>
                <a:rect l="T15" t="T16" r="T17" b="T18"/>
                <a:pathLst>
                  <a:path w="45" h="34">
                    <a:moveTo>
                      <a:pt x="37" y="0"/>
                    </a:moveTo>
                    <a:lnTo>
                      <a:pt x="45" y="17"/>
                    </a:lnTo>
                    <a:lnTo>
                      <a:pt x="7" y="34"/>
                    </a:lnTo>
                    <a:lnTo>
                      <a:pt x="0" y="17"/>
                    </a:lnTo>
                    <a:lnTo>
                      <a:pt x="37" y="0"/>
                    </a:lnTo>
                    <a:close/>
                  </a:path>
                </a:pathLst>
              </a:custGeom>
              <a:noFill/>
              <a:ln w="9525">
                <a:noFill/>
                <a:round/>
                <a:headEnd/>
                <a:tailEnd/>
              </a:ln>
            </p:spPr>
            <p:txBody>
              <a:bodyPr>
                <a:prstTxWarp prst="textNoShape">
                  <a:avLst/>
                </a:prstTxWarp>
              </a:bodyPr>
              <a:lstStyle/>
              <a:p>
                <a:endParaRPr lang="en-US"/>
              </a:p>
            </p:txBody>
          </p:sp>
          <p:sp>
            <p:nvSpPr>
              <p:cNvPr id="72659" name="Freeform 1134"/>
              <p:cNvSpPr>
                <a:spLocks/>
              </p:cNvSpPr>
              <p:nvPr/>
            </p:nvSpPr>
            <p:spPr bwMode="auto">
              <a:xfrm>
                <a:off x="4956" y="2060"/>
                <a:ext cx="9" cy="8"/>
              </a:xfrm>
              <a:custGeom>
                <a:avLst/>
                <a:gdLst>
                  <a:gd name="T0" fmla="*/ 38 w 45"/>
                  <a:gd name="T1" fmla="*/ 0 h 37"/>
                  <a:gd name="T2" fmla="*/ 45 w 45"/>
                  <a:gd name="T3" fmla="*/ 17 h 37"/>
                  <a:gd name="T4" fmla="*/ 11 w 45"/>
                  <a:gd name="T5" fmla="*/ 37 h 37"/>
                  <a:gd name="T6" fmla="*/ 0 w 45"/>
                  <a:gd name="T7" fmla="*/ 20 h 37"/>
                  <a:gd name="T8" fmla="*/ 2 w 45"/>
                  <a:gd name="T9" fmla="*/ 20 h 37"/>
                  <a:gd name="T10" fmla="*/ 38 w 45"/>
                  <a:gd name="T11" fmla="*/ 0 h 37"/>
                  <a:gd name="T12" fmla="*/ 0 60000 65536"/>
                  <a:gd name="T13" fmla="*/ 0 60000 65536"/>
                  <a:gd name="T14" fmla="*/ 0 60000 65536"/>
                  <a:gd name="T15" fmla="*/ 0 60000 65536"/>
                  <a:gd name="T16" fmla="*/ 0 60000 65536"/>
                  <a:gd name="T17" fmla="*/ 0 60000 65536"/>
                  <a:gd name="T18" fmla="*/ 0 w 45"/>
                  <a:gd name="T19" fmla="*/ 0 h 37"/>
                  <a:gd name="T20" fmla="*/ 45 w 45"/>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5" h="37">
                    <a:moveTo>
                      <a:pt x="38" y="0"/>
                    </a:moveTo>
                    <a:lnTo>
                      <a:pt x="45" y="17"/>
                    </a:lnTo>
                    <a:lnTo>
                      <a:pt x="11" y="37"/>
                    </a:lnTo>
                    <a:lnTo>
                      <a:pt x="0" y="20"/>
                    </a:lnTo>
                    <a:lnTo>
                      <a:pt x="2" y="20"/>
                    </a:lnTo>
                    <a:lnTo>
                      <a:pt x="38" y="0"/>
                    </a:lnTo>
                    <a:close/>
                  </a:path>
                </a:pathLst>
              </a:custGeom>
              <a:noFill/>
              <a:ln w="9525">
                <a:noFill/>
                <a:round/>
                <a:headEnd/>
                <a:tailEnd/>
              </a:ln>
            </p:spPr>
            <p:txBody>
              <a:bodyPr>
                <a:prstTxWarp prst="textNoShape">
                  <a:avLst/>
                </a:prstTxWarp>
              </a:bodyPr>
              <a:lstStyle/>
              <a:p>
                <a:endParaRPr lang="en-US"/>
              </a:p>
            </p:txBody>
          </p:sp>
          <p:sp>
            <p:nvSpPr>
              <p:cNvPr id="72660" name="Freeform 1135"/>
              <p:cNvSpPr>
                <a:spLocks/>
              </p:cNvSpPr>
              <p:nvPr/>
            </p:nvSpPr>
            <p:spPr bwMode="auto">
              <a:xfrm>
                <a:off x="4950" y="2064"/>
                <a:ext cx="9" cy="8"/>
              </a:xfrm>
              <a:custGeom>
                <a:avLst/>
                <a:gdLst>
                  <a:gd name="T0" fmla="*/ 32 w 43"/>
                  <a:gd name="T1" fmla="*/ 0 h 40"/>
                  <a:gd name="T2" fmla="*/ 43 w 43"/>
                  <a:gd name="T3" fmla="*/ 17 h 40"/>
                  <a:gd name="T4" fmla="*/ 12 w 43"/>
                  <a:gd name="T5" fmla="*/ 40 h 40"/>
                  <a:gd name="T6" fmla="*/ 0 w 43"/>
                  <a:gd name="T7" fmla="*/ 23 h 40"/>
                  <a:gd name="T8" fmla="*/ 32 w 43"/>
                  <a:gd name="T9" fmla="*/ 0 h 40"/>
                  <a:gd name="T10" fmla="*/ 0 60000 65536"/>
                  <a:gd name="T11" fmla="*/ 0 60000 65536"/>
                  <a:gd name="T12" fmla="*/ 0 60000 65536"/>
                  <a:gd name="T13" fmla="*/ 0 60000 65536"/>
                  <a:gd name="T14" fmla="*/ 0 60000 65536"/>
                  <a:gd name="T15" fmla="*/ 0 w 43"/>
                  <a:gd name="T16" fmla="*/ 0 h 40"/>
                  <a:gd name="T17" fmla="*/ 43 w 43"/>
                  <a:gd name="T18" fmla="*/ 40 h 40"/>
                </a:gdLst>
                <a:ahLst/>
                <a:cxnLst>
                  <a:cxn ang="T10">
                    <a:pos x="T0" y="T1"/>
                  </a:cxn>
                  <a:cxn ang="T11">
                    <a:pos x="T2" y="T3"/>
                  </a:cxn>
                  <a:cxn ang="T12">
                    <a:pos x="T4" y="T5"/>
                  </a:cxn>
                  <a:cxn ang="T13">
                    <a:pos x="T6" y="T7"/>
                  </a:cxn>
                  <a:cxn ang="T14">
                    <a:pos x="T8" y="T9"/>
                  </a:cxn>
                </a:cxnLst>
                <a:rect l="T15" t="T16" r="T17" b="T18"/>
                <a:pathLst>
                  <a:path w="43" h="40">
                    <a:moveTo>
                      <a:pt x="32" y="0"/>
                    </a:moveTo>
                    <a:lnTo>
                      <a:pt x="43" y="17"/>
                    </a:lnTo>
                    <a:lnTo>
                      <a:pt x="12" y="40"/>
                    </a:lnTo>
                    <a:lnTo>
                      <a:pt x="0" y="23"/>
                    </a:lnTo>
                    <a:lnTo>
                      <a:pt x="32" y="0"/>
                    </a:lnTo>
                    <a:close/>
                  </a:path>
                </a:pathLst>
              </a:custGeom>
              <a:noFill/>
              <a:ln w="9525">
                <a:noFill/>
                <a:round/>
                <a:headEnd/>
                <a:tailEnd/>
              </a:ln>
            </p:spPr>
            <p:txBody>
              <a:bodyPr>
                <a:prstTxWarp prst="textNoShape">
                  <a:avLst/>
                </a:prstTxWarp>
              </a:bodyPr>
              <a:lstStyle/>
              <a:p>
                <a:endParaRPr lang="en-US"/>
              </a:p>
            </p:txBody>
          </p:sp>
          <p:sp>
            <p:nvSpPr>
              <p:cNvPr id="72661" name="Freeform 1136"/>
              <p:cNvSpPr>
                <a:spLocks/>
              </p:cNvSpPr>
              <p:nvPr/>
            </p:nvSpPr>
            <p:spPr bwMode="auto">
              <a:xfrm>
                <a:off x="4944" y="2069"/>
                <a:ext cx="8" cy="8"/>
              </a:xfrm>
              <a:custGeom>
                <a:avLst/>
                <a:gdLst>
                  <a:gd name="T0" fmla="*/ 31 w 43"/>
                  <a:gd name="T1" fmla="*/ 0 h 43"/>
                  <a:gd name="T2" fmla="*/ 43 w 43"/>
                  <a:gd name="T3" fmla="*/ 17 h 43"/>
                  <a:gd name="T4" fmla="*/ 11 w 43"/>
                  <a:gd name="T5" fmla="*/ 43 h 43"/>
                  <a:gd name="T6" fmla="*/ 0 w 43"/>
                  <a:gd name="T7" fmla="*/ 28 h 43"/>
                  <a:gd name="T8" fmla="*/ 31 w 43"/>
                  <a:gd name="T9" fmla="*/ 0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31" y="0"/>
                    </a:moveTo>
                    <a:lnTo>
                      <a:pt x="43" y="17"/>
                    </a:lnTo>
                    <a:lnTo>
                      <a:pt x="11" y="43"/>
                    </a:lnTo>
                    <a:lnTo>
                      <a:pt x="0" y="28"/>
                    </a:lnTo>
                    <a:lnTo>
                      <a:pt x="31" y="0"/>
                    </a:lnTo>
                    <a:close/>
                  </a:path>
                </a:pathLst>
              </a:custGeom>
              <a:noFill/>
              <a:ln w="9525">
                <a:noFill/>
                <a:round/>
                <a:headEnd/>
                <a:tailEnd/>
              </a:ln>
            </p:spPr>
            <p:txBody>
              <a:bodyPr>
                <a:prstTxWarp prst="textNoShape">
                  <a:avLst/>
                </a:prstTxWarp>
              </a:bodyPr>
              <a:lstStyle/>
              <a:p>
                <a:endParaRPr lang="en-US"/>
              </a:p>
            </p:txBody>
          </p:sp>
          <p:sp>
            <p:nvSpPr>
              <p:cNvPr id="72662" name="Freeform 1137"/>
              <p:cNvSpPr>
                <a:spLocks/>
              </p:cNvSpPr>
              <p:nvPr/>
            </p:nvSpPr>
            <p:spPr bwMode="auto">
              <a:xfrm>
                <a:off x="4937" y="2074"/>
                <a:ext cx="9" cy="9"/>
              </a:xfrm>
              <a:custGeom>
                <a:avLst/>
                <a:gdLst>
                  <a:gd name="T0" fmla="*/ 32 w 43"/>
                  <a:gd name="T1" fmla="*/ 0 h 41"/>
                  <a:gd name="T2" fmla="*/ 43 w 43"/>
                  <a:gd name="T3" fmla="*/ 15 h 41"/>
                  <a:gd name="T4" fmla="*/ 17 w 43"/>
                  <a:gd name="T5" fmla="*/ 41 h 41"/>
                  <a:gd name="T6" fmla="*/ 0 w 43"/>
                  <a:gd name="T7" fmla="*/ 30 h 41"/>
                  <a:gd name="T8" fmla="*/ 2 w 43"/>
                  <a:gd name="T9" fmla="*/ 30 h 41"/>
                  <a:gd name="T10" fmla="*/ 32 w 43"/>
                  <a:gd name="T11" fmla="*/ 0 h 41"/>
                  <a:gd name="T12" fmla="*/ 0 60000 65536"/>
                  <a:gd name="T13" fmla="*/ 0 60000 65536"/>
                  <a:gd name="T14" fmla="*/ 0 60000 65536"/>
                  <a:gd name="T15" fmla="*/ 0 60000 65536"/>
                  <a:gd name="T16" fmla="*/ 0 60000 65536"/>
                  <a:gd name="T17" fmla="*/ 0 60000 65536"/>
                  <a:gd name="T18" fmla="*/ 0 w 43"/>
                  <a:gd name="T19" fmla="*/ 0 h 41"/>
                  <a:gd name="T20" fmla="*/ 43 w 43"/>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3" h="41">
                    <a:moveTo>
                      <a:pt x="32" y="0"/>
                    </a:moveTo>
                    <a:lnTo>
                      <a:pt x="43" y="15"/>
                    </a:lnTo>
                    <a:lnTo>
                      <a:pt x="17" y="41"/>
                    </a:lnTo>
                    <a:lnTo>
                      <a:pt x="0" y="30"/>
                    </a:lnTo>
                    <a:lnTo>
                      <a:pt x="2" y="30"/>
                    </a:lnTo>
                    <a:lnTo>
                      <a:pt x="32" y="0"/>
                    </a:lnTo>
                    <a:close/>
                  </a:path>
                </a:pathLst>
              </a:custGeom>
              <a:noFill/>
              <a:ln w="9525">
                <a:noFill/>
                <a:round/>
                <a:headEnd/>
                <a:tailEnd/>
              </a:ln>
            </p:spPr>
            <p:txBody>
              <a:bodyPr>
                <a:prstTxWarp prst="textNoShape">
                  <a:avLst/>
                </a:prstTxWarp>
              </a:bodyPr>
              <a:lstStyle/>
              <a:p>
                <a:endParaRPr lang="en-US"/>
              </a:p>
            </p:txBody>
          </p:sp>
          <p:sp>
            <p:nvSpPr>
              <p:cNvPr id="72663" name="Freeform 1138"/>
              <p:cNvSpPr>
                <a:spLocks/>
              </p:cNvSpPr>
              <p:nvPr/>
            </p:nvSpPr>
            <p:spPr bwMode="auto">
              <a:xfrm>
                <a:off x="4932" y="2080"/>
                <a:ext cx="9" cy="9"/>
              </a:xfrm>
              <a:custGeom>
                <a:avLst/>
                <a:gdLst>
                  <a:gd name="T0" fmla="*/ 26 w 43"/>
                  <a:gd name="T1" fmla="*/ 0 h 43"/>
                  <a:gd name="T2" fmla="*/ 43 w 43"/>
                  <a:gd name="T3" fmla="*/ 11 h 43"/>
                  <a:gd name="T4" fmla="*/ 17 w 43"/>
                  <a:gd name="T5" fmla="*/ 43 h 43"/>
                  <a:gd name="T6" fmla="*/ 0 w 43"/>
                  <a:gd name="T7" fmla="*/ 32 h 43"/>
                  <a:gd name="T8" fmla="*/ 26 w 43"/>
                  <a:gd name="T9" fmla="*/ 0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26" y="0"/>
                    </a:moveTo>
                    <a:lnTo>
                      <a:pt x="43" y="11"/>
                    </a:lnTo>
                    <a:lnTo>
                      <a:pt x="17" y="43"/>
                    </a:lnTo>
                    <a:lnTo>
                      <a:pt x="0" y="32"/>
                    </a:lnTo>
                    <a:lnTo>
                      <a:pt x="26" y="0"/>
                    </a:lnTo>
                    <a:close/>
                  </a:path>
                </a:pathLst>
              </a:custGeom>
              <a:noFill/>
              <a:ln w="9525">
                <a:noFill/>
                <a:round/>
                <a:headEnd/>
                <a:tailEnd/>
              </a:ln>
            </p:spPr>
            <p:txBody>
              <a:bodyPr>
                <a:prstTxWarp prst="textNoShape">
                  <a:avLst/>
                </a:prstTxWarp>
              </a:bodyPr>
              <a:lstStyle/>
              <a:p>
                <a:endParaRPr lang="en-US"/>
              </a:p>
            </p:txBody>
          </p:sp>
          <p:sp>
            <p:nvSpPr>
              <p:cNvPr id="72664" name="Freeform 1139"/>
              <p:cNvSpPr>
                <a:spLocks/>
              </p:cNvSpPr>
              <p:nvPr/>
            </p:nvSpPr>
            <p:spPr bwMode="auto">
              <a:xfrm>
                <a:off x="4928" y="2087"/>
                <a:ext cx="8" cy="8"/>
              </a:xfrm>
              <a:custGeom>
                <a:avLst/>
                <a:gdLst>
                  <a:gd name="T0" fmla="*/ 23 w 40"/>
                  <a:gd name="T1" fmla="*/ 0 h 43"/>
                  <a:gd name="T2" fmla="*/ 40 w 40"/>
                  <a:gd name="T3" fmla="*/ 11 h 43"/>
                  <a:gd name="T4" fmla="*/ 14 w 40"/>
                  <a:gd name="T5" fmla="*/ 43 h 43"/>
                  <a:gd name="T6" fmla="*/ 0 w 40"/>
                  <a:gd name="T7" fmla="*/ 31 h 43"/>
                  <a:gd name="T8" fmla="*/ 23 w 40"/>
                  <a:gd name="T9" fmla="*/ 0 h 43"/>
                  <a:gd name="T10" fmla="*/ 0 60000 65536"/>
                  <a:gd name="T11" fmla="*/ 0 60000 65536"/>
                  <a:gd name="T12" fmla="*/ 0 60000 65536"/>
                  <a:gd name="T13" fmla="*/ 0 60000 65536"/>
                  <a:gd name="T14" fmla="*/ 0 60000 65536"/>
                  <a:gd name="T15" fmla="*/ 0 w 40"/>
                  <a:gd name="T16" fmla="*/ 0 h 43"/>
                  <a:gd name="T17" fmla="*/ 40 w 40"/>
                  <a:gd name="T18" fmla="*/ 43 h 43"/>
                </a:gdLst>
                <a:ahLst/>
                <a:cxnLst>
                  <a:cxn ang="T10">
                    <a:pos x="T0" y="T1"/>
                  </a:cxn>
                  <a:cxn ang="T11">
                    <a:pos x="T2" y="T3"/>
                  </a:cxn>
                  <a:cxn ang="T12">
                    <a:pos x="T4" y="T5"/>
                  </a:cxn>
                  <a:cxn ang="T13">
                    <a:pos x="T6" y="T7"/>
                  </a:cxn>
                  <a:cxn ang="T14">
                    <a:pos x="T8" y="T9"/>
                  </a:cxn>
                </a:cxnLst>
                <a:rect l="T15" t="T16" r="T17" b="T18"/>
                <a:pathLst>
                  <a:path w="40" h="43">
                    <a:moveTo>
                      <a:pt x="23" y="0"/>
                    </a:moveTo>
                    <a:lnTo>
                      <a:pt x="40" y="11"/>
                    </a:lnTo>
                    <a:lnTo>
                      <a:pt x="14" y="43"/>
                    </a:lnTo>
                    <a:lnTo>
                      <a:pt x="0" y="31"/>
                    </a:lnTo>
                    <a:lnTo>
                      <a:pt x="23" y="0"/>
                    </a:lnTo>
                    <a:close/>
                  </a:path>
                </a:pathLst>
              </a:custGeom>
              <a:noFill/>
              <a:ln w="9525">
                <a:noFill/>
                <a:round/>
                <a:headEnd/>
                <a:tailEnd/>
              </a:ln>
            </p:spPr>
            <p:txBody>
              <a:bodyPr>
                <a:prstTxWarp prst="textNoShape">
                  <a:avLst/>
                </a:prstTxWarp>
              </a:bodyPr>
              <a:lstStyle/>
              <a:p>
                <a:endParaRPr lang="en-US"/>
              </a:p>
            </p:txBody>
          </p:sp>
          <p:sp>
            <p:nvSpPr>
              <p:cNvPr id="72665" name="Freeform 1140"/>
              <p:cNvSpPr>
                <a:spLocks/>
              </p:cNvSpPr>
              <p:nvPr/>
            </p:nvSpPr>
            <p:spPr bwMode="auto">
              <a:xfrm>
                <a:off x="4923" y="2093"/>
                <a:ext cx="7" cy="9"/>
              </a:xfrm>
              <a:custGeom>
                <a:avLst/>
                <a:gdLst>
                  <a:gd name="T0" fmla="*/ 24 w 38"/>
                  <a:gd name="T1" fmla="*/ 0 h 46"/>
                  <a:gd name="T2" fmla="*/ 38 w 38"/>
                  <a:gd name="T3" fmla="*/ 12 h 46"/>
                  <a:gd name="T4" fmla="*/ 18 w 38"/>
                  <a:gd name="T5" fmla="*/ 46 h 46"/>
                  <a:gd name="T6" fmla="*/ 0 w 38"/>
                  <a:gd name="T7" fmla="*/ 34 h 46"/>
                  <a:gd name="T8" fmla="*/ 24 w 38"/>
                  <a:gd name="T9" fmla="*/ 0 h 46"/>
                  <a:gd name="T10" fmla="*/ 0 60000 65536"/>
                  <a:gd name="T11" fmla="*/ 0 60000 65536"/>
                  <a:gd name="T12" fmla="*/ 0 60000 65536"/>
                  <a:gd name="T13" fmla="*/ 0 60000 65536"/>
                  <a:gd name="T14" fmla="*/ 0 60000 65536"/>
                  <a:gd name="T15" fmla="*/ 0 w 38"/>
                  <a:gd name="T16" fmla="*/ 0 h 46"/>
                  <a:gd name="T17" fmla="*/ 38 w 38"/>
                  <a:gd name="T18" fmla="*/ 46 h 46"/>
                </a:gdLst>
                <a:ahLst/>
                <a:cxnLst>
                  <a:cxn ang="T10">
                    <a:pos x="T0" y="T1"/>
                  </a:cxn>
                  <a:cxn ang="T11">
                    <a:pos x="T2" y="T3"/>
                  </a:cxn>
                  <a:cxn ang="T12">
                    <a:pos x="T4" y="T5"/>
                  </a:cxn>
                  <a:cxn ang="T13">
                    <a:pos x="T6" y="T7"/>
                  </a:cxn>
                  <a:cxn ang="T14">
                    <a:pos x="T8" y="T9"/>
                  </a:cxn>
                </a:cxnLst>
                <a:rect l="T15" t="T16" r="T17" b="T18"/>
                <a:pathLst>
                  <a:path w="38" h="46">
                    <a:moveTo>
                      <a:pt x="24" y="0"/>
                    </a:moveTo>
                    <a:lnTo>
                      <a:pt x="38" y="12"/>
                    </a:lnTo>
                    <a:lnTo>
                      <a:pt x="18" y="46"/>
                    </a:lnTo>
                    <a:lnTo>
                      <a:pt x="0" y="34"/>
                    </a:lnTo>
                    <a:lnTo>
                      <a:pt x="24" y="0"/>
                    </a:lnTo>
                    <a:close/>
                  </a:path>
                </a:pathLst>
              </a:custGeom>
              <a:noFill/>
              <a:ln w="9525">
                <a:noFill/>
                <a:round/>
                <a:headEnd/>
                <a:tailEnd/>
              </a:ln>
            </p:spPr>
            <p:txBody>
              <a:bodyPr>
                <a:prstTxWarp prst="textNoShape">
                  <a:avLst/>
                </a:prstTxWarp>
              </a:bodyPr>
              <a:lstStyle/>
              <a:p>
                <a:endParaRPr lang="en-US"/>
              </a:p>
            </p:txBody>
          </p:sp>
          <p:sp>
            <p:nvSpPr>
              <p:cNvPr id="72666" name="Freeform 1141"/>
              <p:cNvSpPr>
                <a:spLocks/>
              </p:cNvSpPr>
              <p:nvPr/>
            </p:nvSpPr>
            <p:spPr bwMode="auto">
              <a:xfrm>
                <a:off x="4919" y="2100"/>
                <a:ext cx="7" cy="9"/>
              </a:xfrm>
              <a:custGeom>
                <a:avLst/>
                <a:gdLst>
                  <a:gd name="T0" fmla="*/ 17 w 35"/>
                  <a:gd name="T1" fmla="*/ 0 h 47"/>
                  <a:gd name="T2" fmla="*/ 35 w 35"/>
                  <a:gd name="T3" fmla="*/ 12 h 47"/>
                  <a:gd name="T4" fmla="*/ 17 w 35"/>
                  <a:gd name="T5" fmla="*/ 47 h 47"/>
                  <a:gd name="T6" fmla="*/ 0 w 35"/>
                  <a:gd name="T7" fmla="*/ 38 h 47"/>
                  <a:gd name="T8" fmla="*/ 17 w 35"/>
                  <a:gd name="T9" fmla="*/ 0 h 47"/>
                  <a:gd name="T10" fmla="*/ 0 60000 65536"/>
                  <a:gd name="T11" fmla="*/ 0 60000 65536"/>
                  <a:gd name="T12" fmla="*/ 0 60000 65536"/>
                  <a:gd name="T13" fmla="*/ 0 60000 65536"/>
                  <a:gd name="T14" fmla="*/ 0 60000 65536"/>
                  <a:gd name="T15" fmla="*/ 0 w 35"/>
                  <a:gd name="T16" fmla="*/ 0 h 47"/>
                  <a:gd name="T17" fmla="*/ 35 w 35"/>
                  <a:gd name="T18" fmla="*/ 47 h 47"/>
                </a:gdLst>
                <a:ahLst/>
                <a:cxnLst>
                  <a:cxn ang="T10">
                    <a:pos x="T0" y="T1"/>
                  </a:cxn>
                  <a:cxn ang="T11">
                    <a:pos x="T2" y="T3"/>
                  </a:cxn>
                  <a:cxn ang="T12">
                    <a:pos x="T4" y="T5"/>
                  </a:cxn>
                  <a:cxn ang="T13">
                    <a:pos x="T6" y="T7"/>
                  </a:cxn>
                  <a:cxn ang="T14">
                    <a:pos x="T8" y="T9"/>
                  </a:cxn>
                </a:cxnLst>
                <a:rect l="T15" t="T16" r="T17" b="T18"/>
                <a:pathLst>
                  <a:path w="35" h="47">
                    <a:moveTo>
                      <a:pt x="17" y="0"/>
                    </a:moveTo>
                    <a:lnTo>
                      <a:pt x="35" y="12"/>
                    </a:lnTo>
                    <a:lnTo>
                      <a:pt x="17" y="47"/>
                    </a:lnTo>
                    <a:lnTo>
                      <a:pt x="0" y="38"/>
                    </a:lnTo>
                    <a:lnTo>
                      <a:pt x="17" y="0"/>
                    </a:lnTo>
                    <a:close/>
                  </a:path>
                </a:pathLst>
              </a:custGeom>
              <a:noFill/>
              <a:ln w="9525">
                <a:noFill/>
                <a:round/>
                <a:headEnd/>
                <a:tailEnd/>
              </a:ln>
            </p:spPr>
            <p:txBody>
              <a:bodyPr>
                <a:prstTxWarp prst="textNoShape">
                  <a:avLst/>
                </a:prstTxWarp>
              </a:bodyPr>
              <a:lstStyle/>
              <a:p>
                <a:endParaRPr lang="en-US"/>
              </a:p>
            </p:txBody>
          </p:sp>
          <p:sp>
            <p:nvSpPr>
              <p:cNvPr id="72667" name="Freeform 1142"/>
              <p:cNvSpPr>
                <a:spLocks/>
              </p:cNvSpPr>
              <p:nvPr/>
            </p:nvSpPr>
            <p:spPr bwMode="auto">
              <a:xfrm>
                <a:off x="4916" y="2107"/>
                <a:ext cx="7" cy="9"/>
              </a:xfrm>
              <a:custGeom>
                <a:avLst/>
                <a:gdLst>
                  <a:gd name="T0" fmla="*/ 17 w 34"/>
                  <a:gd name="T1" fmla="*/ 0 h 43"/>
                  <a:gd name="T2" fmla="*/ 34 w 34"/>
                  <a:gd name="T3" fmla="*/ 9 h 43"/>
                  <a:gd name="T4" fmla="*/ 21 w 34"/>
                  <a:gd name="T5" fmla="*/ 43 h 43"/>
                  <a:gd name="T6" fmla="*/ 0 w 34"/>
                  <a:gd name="T7" fmla="*/ 37 h 43"/>
                  <a:gd name="T8" fmla="*/ 17 w 34"/>
                  <a:gd name="T9" fmla="*/ 0 h 43"/>
                  <a:gd name="T10" fmla="*/ 0 60000 65536"/>
                  <a:gd name="T11" fmla="*/ 0 60000 65536"/>
                  <a:gd name="T12" fmla="*/ 0 60000 65536"/>
                  <a:gd name="T13" fmla="*/ 0 60000 65536"/>
                  <a:gd name="T14" fmla="*/ 0 60000 65536"/>
                  <a:gd name="T15" fmla="*/ 0 w 34"/>
                  <a:gd name="T16" fmla="*/ 0 h 43"/>
                  <a:gd name="T17" fmla="*/ 34 w 34"/>
                  <a:gd name="T18" fmla="*/ 43 h 43"/>
                </a:gdLst>
                <a:ahLst/>
                <a:cxnLst>
                  <a:cxn ang="T10">
                    <a:pos x="T0" y="T1"/>
                  </a:cxn>
                  <a:cxn ang="T11">
                    <a:pos x="T2" y="T3"/>
                  </a:cxn>
                  <a:cxn ang="T12">
                    <a:pos x="T4" y="T5"/>
                  </a:cxn>
                  <a:cxn ang="T13">
                    <a:pos x="T6" y="T7"/>
                  </a:cxn>
                  <a:cxn ang="T14">
                    <a:pos x="T8" y="T9"/>
                  </a:cxn>
                </a:cxnLst>
                <a:rect l="T15" t="T16" r="T17" b="T18"/>
                <a:pathLst>
                  <a:path w="34" h="43">
                    <a:moveTo>
                      <a:pt x="17" y="0"/>
                    </a:moveTo>
                    <a:lnTo>
                      <a:pt x="34" y="9"/>
                    </a:lnTo>
                    <a:lnTo>
                      <a:pt x="21" y="43"/>
                    </a:lnTo>
                    <a:lnTo>
                      <a:pt x="0" y="37"/>
                    </a:lnTo>
                    <a:lnTo>
                      <a:pt x="17" y="0"/>
                    </a:lnTo>
                    <a:close/>
                  </a:path>
                </a:pathLst>
              </a:custGeom>
              <a:noFill/>
              <a:ln w="9525">
                <a:noFill/>
                <a:round/>
                <a:headEnd/>
                <a:tailEnd/>
              </a:ln>
            </p:spPr>
            <p:txBody>
              <a:bodyPr>
                <a:prstTxWarp prst="textNoShape">
                  <a:avLst/>
                </a:prstTxWarp>
              </a:bodyPr>
              <a:lstStyle/>
              <a:p>
                <a:endParaRPr lang="en-US"/>
              </a:p>
            </p:txBody>
          </p:sp>
          <p:sp>
            <p:nvSpPr>
              <p:cNvPr id="72668" name="Freeform 1143"/>
              <p:cNvSpPr>
                <a:spLocks/>
              </p:cNvSpPr>
              <p:nvPr/>
            </p:nvSpPr>
            <p:spPr bwMode="auto">
              <a:xfrm>
                <a:off x="4914" y="2115"/>
                <a:ext cx="6" cy="8"/>
              </a:xfrm>
              <a:custGeom>
                <a:avLst/>
                <a:gdLst>
                  <a:gd name="T0" fmla="*/ 11 w 32"/>
                  <a:gd name="T1" fmla="*/ 0 h 43"/>
                  <a:gd name="T2" fmla="*/ 32 w 32"/>
                  <a:gd name="T3" fmla="*/ 6 h 43"/>
                  <a:gd name="T4" fmla="*/ 20 w 32"/>
                  <a:gd name="T5" fmla="*/ 43 h 43"/>
                  <a:gd name="T6" fmla="*/ 0 w 32"/>
                  <a:gd name="T7" fmla="*/ 38 h 43"/>
                  <a:gd name="T8" fmla="*/ 11 w 32"/>
                  <a:gd name="T9" fmla="*/ 0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11" y="0"/>
                    </a:moveTo>
                    <a:lnTo>
                      <a:pt x="32" y="6"/>
                    </a:lnTo>
                    <a:lnTo>
                      <a:pt x="20" y="43"/>
                    </a:lnTo>
                    <a:lnTo>
                      <a:pt x="0" y="38"/>
                    </a:lnTo>
                    <a:lnTo>
                      <a:pt x="11" y="0"/>
                    </a:lnTo>
                    <a:close/>
                  </a:path>
                </a:pathLst>
              </a:custGeom>
              <a:noFill/>
              <a:ln w="9525">
                <a:noFill/>
                <a:round/>
                <a:headEnd/>
                <a:tailEnd/>
              </a:ln>
            </p:spPr>
            <p:txBody>
              <a:bodyPr>
                <a:prstTxWarp prst="textNoShape">
                  <a:avLst/>
                </a:prstTxWarp>
              </a:bodyPr>
              <a:lstStyle/>
              <a:p>
                <a:endParaRPr lang="en-US"/>
              </a:p>
            </p:txBody>
          </p:sp>
          <p:sp>
            <p:nvSpPr>
              <p:cNvPr id="72669" name="Freeform 1144"/>
              <p:cNvSpPr>
                <a:spLocks/>
              </p:cNvSpPr>
              <p:nvPr/>
            </p:nvSpPr>
            <p:spPr bwMode="auto">
              <a:xfrm>
                <a:off x="4912" y="2122"/>
                <a:ext cx="6" cy="9"/>
              </a:xfrm>
              <a:custGeom>
                <a:avLst/>
                <a:gdLst>
                  <a:gd name="T0" fmla="*/ 9 w 29"/>
                  <a:gd name="T1" fmla="*/ 0 h 43"/>
                  <a:gd name="T2" fmla="*/ 29 w 29"/>
                  <a:gd name="T3" fmla="*/ 5 h 43"/>
                  <a:gd name="T4" fmla="*/ 20 w 29"/>
                  <a:gd name="T5" fmla="*/ 43 h 43"/>
                  <a:gd name="T6" fmla="*/ 0 w 29"/>
                  <a:gd name="T7" fmla="*/ 40 h 43"/>
                  <a:gd name="T8" fmla="*/ 9 w 29"/>
                  <a:gd name="T9" fmla="*/ 0 h 43"/>
                  <a:gd name="T10" fmla="*/ 0 60000 65536"/>
                  <a:gd name="T11" fmla="*/ 0 60000 65536"/>
                  <a:gd name="T12" fmla="*/ 0 60000 65536"/>
                  <a:gd name="T13" fmla="*/ 0 60000 65536"/>
                  <a:gd name="T14" fmla="*/ 0 60000 65536"/>
                  <a:gd name="T15" fmla="*/ 0 w 29"/>
                  <a:gd name="T16" fmla="*/ 0 h 43"/>
                  <a:gd name="T17" fmla="*/ 29 w 29"/>
                  <a:gd name="T18" fmla="*/ 43 h 43"/>
                </a:gdLst>
                <a:ahLst/>
                <a:cxnLst>
                  <a:cxn ang="T10">
                    <a:pos x="T0" y="T1"/>
                  </a:cxn>
                  <a:cxn ang="T11">
                    <a:pos x="T2" y="T3"/>
                  </a:cxn>
                  <a:cxn ang="T12">
                    <a:pos x="T4" y="T5"/>
                  </a:cxn>
                  <a:cxn ang="T13">
                    <a:pos x="T6" y="T7"/>
                  </a:cxn>
                  <a:cxn ang="T14">
                    <a:pos x="T8" y="T9"/>
                  </a:cxn>
                </a:cxnLst>
                <a:rect l="T15" t="T16" r="T17" b="T18"/>
                <a:pathLst>
                  <a:path w="29" h="43">
                    <a:moveTo>
                      <a:pt x="9" y="0"/>
                    </a:moveTo>
                    <a:lnTo>
                      <a:pt x="29" y="5"/>
                    </a:lnTo>
                    <a:lnTo>
                      <a:pt x="20" y="43"/>
                    </a:lnTo>
                    <a:lnTo>
                      <a:pt x="0" y="40"/>
                    </a:lnTo>
                    <a:lnTo>
                      <a:pt x="9" y="0"/>
                    </a:lnTo>
                    <a:close/>
                  </a:path>
                </a:pathLst>
              </a:custGeom>
              <a:noFill/>
              <a:ln w="9525">
                <a:noFill/>
                <a:round/>
                <a:headEnd/>
                <a:tailEnd/>
              </a:ln>
            </p:spPr>
            <p:txBody>
              <a:bodyPr>
                <a:prstTxWarp prst="textNoShape">
                  <a:avLst/>
                </a:prstTxWarp>
              </a:bodyPr>
              <a:lstStyle/>
              <a:p>
                <a:endParaRPr lang="en-US"/>
              </a:p>
            </p:txBody>
          </p:sp>
          <p:sp>
            <p:nvSpPr>
              <p:cNvPr id="72670" name="Freeform 1145"/>
              <p:cNvSpPr>
                <a:spLocks/>
              </p:cNvSpPr>
              <p:nvPr/>
            </p:nvSpPr>
            <p:spPr bwMode="auto">
              <a:xfrm>
                <a:off x="4911" y="2130"/>
                <a:ext cx="5" cy="8"/>
              </a:xfrm>
              <a:custGeom>
                <a:avLst/>
                <a:gdLst>
                  <a:gd name="T0" fmla="*/ 6 w 26"/>
                  <a:gd name="T1" fmla="*/ 0 h 40"/>
                  <a:gd name="T2" fmla="*/ 26 w 26"/>
                  <a:gd name="T3" fmla="*/ 3 h 40"/>
                  <a:gd name="T4" fmla="*/ 21 w 26"/>
                  <a:gd name="T5" fmla="*/ 40 h 40"/>
                  <a:gd name="T6" fmla="*/ 0 w 26"/>
                  <a:gd name="T7" fmla="*/ 40 h 40"/>
                  <a:gd name="T8" fmla="*/ 0 w 26"/>
                  <a:gd name="T9" fmla="*/ 38 h 40"/>
                  <a:gd name="T10" fmla="*/ 6 w 26"/>
                  <a:gd name="T11" fmla="*/ 0 h 40"/>
                  <a:gd name="T12" fmla="*/ 0 60000 65536"/>
                  <a:gd name="T13" fmla="*/ 0 60000 65536"/>
                  <a:gd name="T14" fmla="*/ 0 60000 65536"/>
                  <a:gd name="T15" fmla="*/ 0 60000 65536"/>
                  <a:gd name="T16" fmla="*/ 0 60000 65536"/>
                  <a:gd name="T17" fmla="*/ 0 60000 65536"/>
                  <a:gd name="T18" fmla="*/ 0 w 26"/>
                  <a:gd name="T19" fmla="*/ 0 h 40"/>
                  <a:gd name="T20" fmla="*/ 26 w 26"/>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6" h="40">
                    <a:moveTo>
                      <a:pt x="6" y="0"/>
                    </a:moveTo>
                    <a:lnTo>
                      <a:pt x="26" y="3"/>
                    </a:lnTo>
                    <a:lnTo>
                      <a:pt x="21" y="40"/>
                    </a:lnTo>
                    <a:lnTo>
                      <a:pt x="0" y="40"/>
                    </a:lnTo>
                    <a:lnTo>
                      <a:pt x="0" y="38"/>
                    </a:lnTo>
                    <a:lnTo>
                      <a:pt x="6" y="0"/>
                    </a:lnTo>
                    <a:close/>
                  </a:path>
                </a:pathLst>
              </a:custGeom>
              <a:noFill/>
              <a:ln w="9525">
                <a:noFill/>
                <a:round/>
                <a:headEnd/>
                <a:tailEnd/>
              </a:ln>
            </p:spPr>
            <p:txBody>
              <a:bodyPr>
                <a:prstTxWarp prst="textNoShape">
                  <a:avLst/>
                </a:prstTxWarp>
              </a:bodyPr>
              <a:lstStyle/>
              <a:p>
                <a:endParaRPr lang="en-US"/>
              </a:p>
            </p:txBody>
          </p:sp>
          <p:sp>
            <p:nvSpPr>
              <p:cNvPr id="72671" name="Freeform 1146"/>
              <p:cNvSpPr>
                <a:spLocks/>
              </p:cNvSpPr>
              <p:nvPr/>
            </p:nvSpPr>
            <p:spPr bwMode="auto">
              <a:xfrm>
                <a:off x="4910" y="2138"/>
                <a:ext cx="5" cy="8"/>
              </a:xfrm>
              <a:custGeom>
                <a:avLst/>
                <a:gdLst>
                  <a:gd name="T0" fmla="*/ 3 w 24"/>
                  <a:gd name="T1" fmla="*/ 0 h 37"/>
                  <a:gd name="T2" fmla="*/ 24 w 24"/>
                  <a:gd name="T3" fmla="*/ 0 h 37"/>
                  <a:gd name="T4" fmla="*/ 20 w 24"/>
                  <a:gd name="T5" fmla="*/ 37 h 37"/>
                  <a:gd name="T6" fmla="*/ 0 w 24"/>
                  <a:gd name="T7" fmla="*/ 37 h 37"/>
                  <a:gd name="T8" fmla="*/ 3 w 24"/>
                  <a:gd name="T9" fmla="*/ 0 h 37"/>
                  <a:gd name="T10" fmla="*/ 0 60000 65536"/>
                  <a:gd name="T11" fmla="*/ 0 60000 65536"/>
                  <a:gd name="T12" fmla="*/ 0 60000 65536"/>
                  <a:gd name="T13" fmla="*/ 0 60000 65536"/>
                  <a:gd name="T14" fmla="*/ 0 60000 65536"/>
                  <a:gd name="T15" fmla="*/ 0 w 24"/>
                  <a:gd name="T16" fmla="*/ 0 h 37"/>
                  <a:gd name="T17" fmla="*/ 24 w 24"/>
                  <a:gd name="T18" fmla="*/ 37 h 37"/>
                </a:gdLst>
                <a:ahLst/>
                <a:cxnLst>
                  <a:cxn ang="T10">
                    <a:pos x="T0" y="T1"/>
                  </a:cxn>
                  <a:cxn ang="T11">
                    <a:pos x="T2" y="T3"/>
                  </a:cxn>
                  <a:cxn ang="T12">
                    <a:pos x="T4" y="T5"/>
                  </a:cxn>
                  <a:cxn ang="T13">
                    <a:pos x="T6" y="T7"/>
                  </a:cxn>
                  <a:cxn ang="T14">
                    <a:pos x="T8" y="T9"/>
                  </a:cxn>
                </a:cxnLst>
                <a:rect l="T15" t="T16" r="T17" b="T18"/>
                <a:pathLst>
                  <a:path w="24" h="37">
                    <a:moveTo>
                      <a:pt x="3" y="0"/>
                    </a:moveTo>
                    <a:lnTo>
                      <a:pt x="24" y="0"/>
                    </a:lnTo>
                    <a:lnTo>
                      <a:pt x="20" y="37"/>
                    </a:lnTo>
                    <a:lnTo>
                      <a:pt x="0" y="37"/>
                    </a:lnTo>
                    <a:lnTo>
                      <a:pt x="3" y="0"/>
                    </a:lnTo>
                    <a:close/>
                  </a:path>
                </a:pathLst>
              </a:custGeom>
              <a:noFill/>
              <a:ln w="9525">
                <a:noFill/>
                <a:round/>
                <a:headEnd/>
                <a:tailEnd/>
              </a:ln>
            </p:spPr>
            <p:txBody>
              <a:bodyPr>
                <a:prstTxWarp prst="textNoShape">
                  <a:avLst/>
                </a:prstTxWarp>
              </a:bodyPr>
              <a:lstStyle/>
              <a:p>
                <a:endParaRPr lang="en-US"/>
              </a:p>
            </p:txBody>
          </p:sp>
          <p:sp>
            <p:nvSpPr>
              <p:cNvPr id="72672" name="Freeform 1147"/>
              <p:cNvSpPr>
                <a:spLocks/>
              </p:cNvSpPr>
              <p:nvPr/>
            </p:nvSpPr>
            <p:spPr bwMode="auto">
              <a:xfrm>
                <a:off x="4910" y="2146"/>
                <a:ext cx="4" cy="8"/>
              </a:xfrm>
              <a:custGeom>
                <a:avLst/>
                <a:gdLst>
                  <a:gd name="T0" fmla="*/ 0 w 20"/>
                  <a:gd name="T1" fmla="*/ 0 h 41"/>
                  <a:gd name="T2" fmla="*/ 20 w 20"/>
                  <a:gd name="T3" fmla="*/ 0 h 41"/>
                  <a:gd name="T4" fmla="*/ 20 w 20"/>
                  <a:gd name="T5" fmla="*/ 38 h 41"/>
                  <a:gd name="T6" fmla="*/ 3 w 20"/>
                  <a:gd name="T7" fmla="*/ 41 h 41"/>
                  <a:gd name="T8" fmla="*/ 0 w 20"/>
                  <a:gd name="T9" fmla="*/ 0 h 41"/>
                  <a:gd name="T10" fmla="*/ 0 60000 65536"/>
                  <a:gd name="T11" fmla="*/ 0 60000 65536"/>
                  <a:gd name="T12" fmla="*/ 0 60000 65536"/>
                  <a:gd name="T13" fmla="*/ 0 60000 65536"/>
                  <a:gd name="T14" fmla="*/ 0 60000 65536"/>
                  <a:gd name="T15" fmla="*/ 0 w 20"/>
                  <a:gd name="T16" fmla="*/ 0 h 41"/>
                  <a:gd name="T17" fmla="*/ 20 w 20"/>
                  <a:gd name="T18" fmla="*/ 41 h 41"/>
                </a:gdLst>
                <a:ahLst/>
                <a:cxnLst>
                  <a:cxn ang="T10">
                    <a:pos x="T0" y="T1"/>
                  </a:cxn>
                  <a:cxn ang="T11">
                    <a:pos x="T2" y="T3"/>
                  </a:cxn>
                  <a:cxn ang="T12">
                    <a:pos x="T4" y="T5"/>
                  </a:cxn>
                  <a:cxn ang="T13">
                    <a:pos x="T6" y="T7"/>
                  </a:cxn>
                  <a:cxn ang="T14">
                    <a:pos x="T8" y="T9"/>
                  </a:cxn>
                </a:cxnLst>
                <a:rect l="T15" t="T16" r="T17" b="T18"/>
                <a:pathLst>
                  <a:path w="20" h="41">
                    <a:moveTo>
                      <a:pt x="0" y="0"/>
                    </a:moveTo>
                    <a:lnTo>
                      <a:pt x="20" y="0"/>
                    </a:lnTo>
                    <a:lnTo>
                      <a:pt x="20" y="38"/>
                    </a:lnTo>
                    <a:lnTo>
                      <a:pt x="3" y="41"/>
                    </a:lnTo>
                    <a:lnTo>
                      <a:pt x="0" y="0"/>
                    </a:lnTo>
                    <a:close/>
                  </a:path>
                </a:pathLst>
              </a:custGeom>
              <a:noFill/>
              <a:ln w="9525">
                <a:noFill/>
                <a:round/>
                <a:headEnd/>
                <a:tailEnd/>
              </a:ln>
            </p:spPr>
            <p:txBody>
              <a:bodyPr>
                <a:prstTxWarp prst="textNoShape">
                  <a:avLst/>
                </a:prstTxWarp>
              </a:bodyPr>
              <a:lstStyle/>
              <a:p>
                <a:endParaRPr lang="en-US"/>
              </a:p>
            </p:txBody>
          </p:sp>
          <p:sp>
            <p:nvSpPr>
              <p:cNvPr id="72673" name="Freeform 1148"/>
              <p:cNvSpPr>
                <a:spLocks/>
              </p:cNvSpPr>
              <p:nvPr/>
            </p:nvSpPr>
            <p:spPr bwMode="auto">
              <a:xfrm>
                <a:off x="4911" y="2153"/>
                <a:ext cx="4" cy="9"/>
              </a:xfrm>
              <a:custGeom>
                <a:avLst/>
                <a:gdLst>
                  <a:gd name="T0" fmla="*/ 0 w 23"/>
                  <a:gd name="T1" fmla="*/ 3 h 43"/>
                  <a:gd name="T2" fmla="*/ 17 w 23"/>
                  <a:gd name="T3" fmla="*/ 0 h 43"/>
                  <a:gd name="T4" fmla="*/ 23 w 23"/>
                  <a:gd name="T5" fmla="*/ 37 h 43"/>
                  <a:gd name="T6" fmla="*/ 6 w 23"/>
                  <a:gd name="T7" fmla="*/ 43 h 43"/>
                  <a:gd name="T8" fmla="*/ 4 w 23"/>
                  <a:gd name="T9" fmla="*/ 41 h 43"/>
                  <a:gd name="T10" fmla="*/ 0 w 23"/>
                  <a:gd name="T11" fmla="*/ 3 h 43"/>
                  <a:gd name="T12" fmla="*/ 0 60000 65536"/>
                  <a:gd name="T13" fmla="*/ 0 60000 65536"/>
                  <a:gd name="T14" fmla="*/ 0 60000 65536"/>
                  <a:gd name="T15" fmla="*/ 0 60000 65536"/>
                  <a:gd name="T16" fmla="*/ 0 60000 65536"/>
                  <a:gd name="T17" fmla="*/ 0 60000 65536"/>
                  <a:gd name="T18" fmla="*/ 0 w 23"/>
                  <a:gd name="T19" fmla="*/ 0 h 43"/>
                  <a:gd name="T20" fmla="*/ 23 w 2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3" h="43">
                    <a:moveTo>
                      <a:pt x="0" y="3"/>
                    </a:moveTo>
                    <a:lnTo>
                      <a:pt x="17" y="0"/>
                    </a:lnTo>
                    <a:lnTo>
                      <a:pt x="23" y="37"/>
                    </a:lnTo>
                    <a:lnTo>
                      <a:pt x="6" y="43"/>
                    </a:lnTo>
                    <a:lnTo>
                      <a:pt x="4" y="41"/>
                    </a:lnTo>
                    <a:lnTo>
                      <a:pt x="0" y="3"/>
                    </a:lnTo>
                    <a:close/>
                  </a:path>
                </a:pathLst>
              </a:custGeom>
              <a:noFill/>
              <a:ln w="9525">
                <a:noFill/>
                <a:round/>
                <a:headEnd/>
                <a:tailEnd/>
              </a:ln>
            </p:spPr>
            <p:txBody>
              <a:bodyPr>
                <a:prstTxWarp prst="textNoShape">
                  <a:avLst/>
                </a:prstTxWarp>
              </a:bodyPr>
              <a:lstStyle/>
              <a:p>
                <a:endParaRPr lang="en-US"/>
              </a:p>
            </p:txBody>
          </p:sp>
          <p:sp>
            <p:nvSpPr>
              <p:cNvPr id="72674" name="Freeform 1149"/>
              <p:cNvSpPr>
                <a:spLocks/>
              </p:cNvSpPr>
              <p:nvPr/>
            </p:nvSpPr>
            <p:spPr bwMode="auto">
              <a:xfrm>
                <a:off x="4912" y="2161"/>
                <a:ext cx="5" cy="8"/>
              </a:xfrm>
              <a:custGeom>
                <a:avLst/>
                <a:gdLst>
                  <a:gd name="T0" fmla="*/ 0 w 26"/>
                  <a:gd name="T1" fmla="*/ 6 h 43"/>
                  <a:gd name="T2" fmla="*/ 17 w 26"/>
                  <a:gd name="T3" fmla="*/ 0 h 43"/>
                  <a:gd name="T4" fmla="*/ 26 w 26"/>
                  <a:gd name="T5" fmla="*/ 38 h 43"/>
                  <a:gd name="T6" fmla="*/ 9 w 26"/>
                  <a:gd name="T7" fmla="*/ 43 h 43"/>
                  <a:gd name="T8" fmla="*/ 0 w 26"/>
                  <a:gd name="T9" fmla="*/ 6 h 43"/>
                  <a:gd name="T10" fmla="*/ 0 60000 65536"/>
                  <a:gd name="T11" fmla="*/ 0 60000 65536"/>
                  <a:gd name="T12" fmla="*/ 0 60000 65536"/>
                  <a:gd name="T13" fmla="*/ 0 60000 65536"/>
                  <a:gd name="T14" fmla="*/ 0 60000 65536"/>
                  <a:gd name="T15" fmla="*/ 0 w 26"/>
                  <a:gd name="T16" fmla="*/ 0 h 43"/>
                  <a:gd name="T17" fmla="*/ 26 w 26"/>
                  <a:gd name="T18" fmla="*/ 43 h 43"/>
                </a:gdLst>
                <a:ahLst/>
                <a:cxnLst>
                  <a:cxn ang="T10">
                    <a:pos x="T0" y="T1"/>
                  </a:cxn>
                  <a:cxn ang="T11">
                    <a:pos x="T2" y="T3"/>
                  </a:cxn>
                  <a:cxn ang="T12">
                    <a:pos x="T4" y="T5"/>
                  </a:cxn>
                  <a:cxn ang="T13">
                    <a:pos x="T6" y="T7"/>
                  </a:cxn>
                  <a:cxn ang="T14">
                    <a:pos x="T8" y="T9"/>
                  </a:cxn>
                </a:cxnLst>
                <a:rect l="T15" t="T16" r="T17" b="T18"/>
                <a:pathLst>
                  <a:path w="26" h="43">
                    <a:moveTo>
                      <a:pt x="0" y="6"/>
                    </a:moveTo>
                    <a:lnTo>
                      <a:pt x="17" y="0"/>
                    </a:lnTo>
                    <a:lnTo>
                      <a:pt x="26" y="38"/>
                    </a:lnTo>
                    <a:lnTo>
                      <a:pt x="9" y="43"/>
                    </a:lnTo>
                    <a:lnTo>
                      <a:pt x="0" y="6"/>
                    </a:lnTo>
                    <a:close/>
                  </a:path>
                </a:pathLst>
              </a:custGeom>
              <a:noFill/>
              <a:ln w="9525">
                <a:noFill/>
                <a:round/>
                <a:headEnd/>
                <a:tailEnd/>
              </a:ln>
            </p:spPr>
            <p:txBody>
              <a:bodyPr>
                <a:prstTxWarp prst="textNoShape">
                  <a:avLst/>
                </a:prstTxWarp>
              </a:bodyPr>
              <a:lstStyle/>
              <a:p>
                <a:endParaRPr lang="en-US"/>
              </a:p>
            </p:txBody>
          </p:sp>
          <p:sp>
            <p:nvSpPr>
              <p:cNvPr id="72675" name="Freeform 1150"/>
              <p:cNvSpPr>
                <a:spLocks/>
              </p:cNvSpPr>
              <p:nvPr/>
            </p:nvSpPr>
            <p:spPr bwMode="auto">
              <a:xfrm>
                <a:off x="4914" y="2168"/>
                <a:ext cx="6" cy="9"/>
              </a:xfrm>
              <a:custGeom>
                <a:avLst/>
                <a:gdLst>
                  <a:gd name="T0" fmla="*/ 0 w 32"/>
                  <a:gd name="T1" fmla="*/ 5 h 43"/>
                  <a:gd name="T2" fmla="*/ 17 w 32"/>
                  <a:gd name="T3" fmla="*/ 0 h 43"/>
                  <a:gd name="T4" fmla="*/ 32 w 32"/>
                  <a:gd name="T5" fmla="*/ 35 h 43"/>
                  <a:gd name="T6" fmla="*/ 14 w 32"/>
                  <a:gd name="T7" fmla="*/ 43 h 43"/>
                  <a:gd name="T8" fmla="*/ 0 w 32"/>
                  <a:gd name="T9" fmla="*/ 5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0" y="5"/>
                    </a:moveTo>
                    <a:lnTo>
                      <a:pt x="17" y="0"/>
                    </a:lnTo>
                    <a:lnTo>
                      <a:pt x="32" y="35"/>
                    </a:lnTo>
                    <a:lnTo>
                      <a:pt x="14" y="43"/>
                    </a:lnTo>
                    <a:lnTo>
                      <a:pt x="0" y="5"/>
                    </a:lnTo>
                    <a:close/>
                  </a:path>
                </a:pathLst>
              </a:custGeom>
              <a:noFill/>
              <a:ln w="9525">
                <a:noFill/>
                <a:round/>
                <a:headEnd/>
                <a:tailEnd/>
              </a:ln>
            </p:spPr>
            <p:txBody>
              <a:bodyPr>
                <a:prstTxWarp prst="textNoShape">
                  <a:avLst/>
                </a:prstTxWarp>
              </a:bodyPr>
              <a:lstStyle/>
              <a:p>
                <a:endParaRPr lang="en-US"/>
              </a:p>
            </p:txBody>
          </p:sp>
          <p:sp>
            <p:nvSpPr>
              <p:cNvPr id="72676" name="Freeform 1151"/>
              <p:cNvSpPr>
                <a:spLocks/>
              </p:cNvSpPr>
              <p:nvPr/>
            </p:nvSpPr>
            <p:spPr bwMode="auto">
              <a:xfrm>
                <a:off x="4917" y="2175"/>
                <a:ext cx="7" cy="9"/>
              </a:xfrm>
              <a:custGeom>
                <a:avLst/>
                <a:gdLst>
                  <a:gd name="T0" fmla="*/ 0 w 35"/>
                  <a:gd name="T1" fmla="*/ 8 h 43"/>
                  <a:gd name="T2" fmla="*/ 18 w 35"/>
                  <a:gd name="T3" fmla="*/ 0 h 43"/>
                  <a:gd name="T4" fmla="*/ 35 w 35"/>
                  <a:gd name="T5" fmla="*/ 34 h 43"/>
                  <a:gd name="T6" fmla="*/ 18 w 35"/>
                  <a:gd name="T7" fmla="*/ 43 h 43"/>
                  <a:gd name="T8" fmla="*/ 0 w 35"/>
                  <a:gd name="T9" fmla="*/ 8 h 43"/>
                  <a:gd name="T10" fmla="*/ 0 60000 65536"/>
                  <a:gd name="T11" fmla="*/ 0 60000 65536"/>
                  <a:gd name="T12" fmla="*/ 0 60000 65536"/>
                  <a:gd name="T13" fmla="*/ 0 60000 65536"/>
                  <a:gd name="T14" fmla="*/ 0 60000 65536"/>
                  <a:gd name="T15" fmla="*/ 0 w 35"/>
                  <a:gd name="T16" fmla="*/ 0 h 43"/>
                  <a:gd name="T17" fmla="*/ 35 w 35"/>
                  <a:gd name="T18" fmla="*/ 43 h 43"/>
                </a:gdLst>
                <a:ahLst/>
                <a:cxnLst>
                  <a:cxn ang="T10">
                    <a:pos x="T0" y="T1"/>
                  </a:cxn>
                  <a:cxn ang="T11">
                    <a:pos x="T2" y="T3"/>
                  </a:cxn>
                  <a:cxn ang="T12">
                    <a:pos x="T4" y="T5"/>
                  </a:cxn>
                  <a:cxn ang="T13">
                    <a:pos x="T6" y="T7"/>
                  </a:cxn>
                  <a:cxn ang="T14">
                    <a:pos x="T8" y="T9"/>
                  </a:cxn>
                </a:cxnLst>
                <a:rect l="T15" t="T16" r="T17" b="T18"/>
                <a:pathLst>
                  <a:path w="35" h="43">
                    <a:moveTo>
                      <a:pt x="0" y="8"/>
                    </a:moveTo>
                    <a:lnTo>
                      <a:pt x="18" y="0"/>
                    </a:lnTo>
                    <a:lnTo>
                      <a:pt x="35" y="34"/>
                    </a:lnTo>
                    <a:lnTo>
                      <a:pt x="18" y="43"/>
                    </a:lnTo>
                    <a:lnTo>
                      <a:pt x="0" y="8"/>
                    </a:lnTo>
                    <a:close/>
                  </a:path>
                </a:pathLst>
              </a:custGeom>
              <a:noFill/>
              <a:ln w="9525">
                <a:noFill/>
                <a:round/>
                <a:headEnd/>
                <a:tailEnd/>
              </a:ln>
            </p:spPr>
            <p:txBody>
              <a:bodyPr>
                <a:prstTxWarp prst="textNoShape">
                  <a:avLst/>
                </a:prstTxWarp>
              </a:bodyPr>
              <a:lstStyle/>
              <a:p>
                <a:endParaRPr lang="en-US"/>
              </a:p>
            </p:txBody>
          </p:sp>
          <p:sp>
            <p:nvSpPr>
              <p:cNvPr id="72677" name="Freeform 1152"/>
              <p:cNvSpPr>
                <a:spLocks/>
              </p:cNvSpPr>
              <p:nvPr/>
            </p:nvSpPr>
            <p:spPr bwMode="auto">
              <a:xfrm>
                <a:off x="4920" y="2182"/>
                <a:ext cx="8" cy="9"/>
              </a:xfrm>
              <a:custGeom>
                <a:avLst/>
                <a:gdLst>
                  <a:gd name="T0" fmla="*/ 0 w 37"/>
                  <a:gd name="T1" fmla="*/ 9 h 43"/>
                  <a:gd name="T2" fmla="*/ 17 w 37"/>
                  <a:gd name="T3" fmla="*/ 0 h 43"/>
                  <a:gd name="T4" fmla="*/ 37 w 37"/>
                  <a:gd name="T5" fmla="*/ 32 h 43"/>
                  <a:gd name="T6" fmla="*/ 22 w 37"/>
                  <a:gd name="T7" fmla="*/ 43 h 43"/>
                  <a:gd name="T8" fmla="*/ 0 w 37"/>
                  <a:gd name="T9" fmla="*/ 9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0" y="9"/>
                    </a:moveTo>
                    <a:lnTo>
                      <a:pt x="17" y="0"/>
                    </a:lnTo>
                    <a:lnTo>
                      <a:pt x="37" y="32"/>
                    </a:lnTo>
                    <a:lnTo>
                      <a:pt x="22" y="43"/>
                    </a:lnTo>
                    <a:lnTo>
                      <a:pt x="0" y="9"/>
                    </a:lnTo>
                    <a:close/>
                  </a:path>
                </a:pathLst>
              </a:custGeom>
              <a:noFill/>
              <a:ln w="9525">
                <a:noFill/>
                <a:round/>
                <a:headEnd/>
                <a:tailEnd/>
              </a:ln>
            </p:spPr>
            <p:txBody>
              <a:bodyPr>
                <a:prstTxWarp prst="textNoShape">
                  <a:avLst/>
                </a:prstTxWarp>
              </a:bodyPr>
              <a:lstStyle/>
              <a:p>
                <a:endParaRPr lang="en-US"/>
              </a:p>
            </p:txBody>
          </p:sp>
          <p:sp>
            <p:nvSpPr>
              <p:cNvPr id="72678" name="Freeform 1153"/>
              <p:cNvSpPr>
                <a:spLocks/>
              </p:cNvSpPr>
              <p:nvPr/>
            </p:nvSpPr>
            <p:spPr bwMode="auto">
              <a:xfrm>
                <a:off x="4925" y="2189"/>
                <a:ext cx="8" cy="9"/>
              </a:xfrm>
              <a:custGeom>
                <a:avLst/>
                <a:gdLst>
                  <a:gd name="T0" fmla="*/ 0 w 41"/>
                  <a:gd name="T1" fmla="*/ 11 h 46"/>
                  <a:gd name="T2" fmla="*/ 15 w 41"/>
                  <a:gd name="T3" fmla="*/ 0 h 46"/>
                  <a:gd name="T4" fmla="*/ 41 w 41"/>
                  <a:gd name="T5" fmla="*/ 31 h 46"/>
                  <a:gd name="T6" fmla="*/ 26 w 41"/>
                  <a:gd name="T7" fmla="*/ 46 h 46"/>
                  <a:gd name="T8" fmla="*/ 26 w 41"/>
                  <a:gd name="T9" fmla="*/ 43 h 46"/>
                  <a:gd name="T10" fmla="*/ 0 w 41"/>
                  <a:gd name="T11" fmla="*/ 11 h 46"/>
                  <a:gd name="T12" fmla="*/ 0 60000 65536"/>
                  <a:gd name="T13" fmla="*/ 0 60000 65536"/>
                  <a:gd name="T14" fmla="*/ 0 60000 65536"/>
                  <a:gd name="T15" fmla="*/ 0 60000 65536"/>
                  <a:gd name="T16" fmla="*/ 0 60000 65536"/>
                  <a:gd name="T17" fmla="*/ 0 60000 65536"/>
                  <a:gd name="T18" fmla="*/ 0 w 41"/>
                  <a:gd name="T19" fmla="*/ 0 h 46"/>
                  <a:gd name="T20" fmla="*/ 41 w 41"/>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41" h="46">
                    <a:moveTo>
                      <a:pt x="0" y="11"/>
                    </a:moveTo>
                    <a:lnTo>
                      <a:pt x="15" y="0"/>
                    </a:lnTo>
                    <a:lnTo>
                      <a:pt x="41" y="31"/>
                    </a:lnTo>
                    <a:lnTo>
                      <a:pt x="26" y="46"/>
                    </a:lnTo>
                    <a:lnTo>
                      <a:pt x="26" y="43"/>
                    </a:lnTo>
                    <a:lnTo>
                      <a:pt x="0" y="11"/>
                    </a:lnTo>
                    <a:close/>
                  </a:path>
                </a:pathLst>
              </a:custGeom>
              <a:noFill/>
              <a:ln w="9525">
                <a:noFill/>
                <a:round/>
                <a:headEnd/>
                <a:tailEnd/>
              </a:ln>
            </p:spPr>
            <p:txBody>
              <a:bodyPr>
                <a:prstTxWarp prst="textNoShape">
                  <a:avLst/>
                </a:prstTxWarp>
              </a:bodyPr>
              <a:lstStyle/>
              <a:p>
                <a:endParaRPr lang="en-US"/>
              </a:p>
            </p:txBody>
          </p:sp>
          <p:sp>
            <p:nvSpPr>
              <p:cNvPr id="72679" name="Freeform 1154"/>
              <p:cNvSpPr>
                <a:spLocks/>
              </p:cNvSpPr>
              <p:nvPr/>
            </p:nvSpPr>
            <p:spPr bwMode="auto">
              <a:xfrm>
                <a:off x="4930" y="2195"/>
                <a:ext cx="9" cy="8"/>
              </a:xfrm>
              <a:custGeom>
                <a:avLst/>
                <a:gdLst>
                  <a:gd name="T0" fmla="*/ 0 w 47"/>
                  <a:gd name="T1" fmla="*/ 15 h 43"/>
                  <a:gd name="T2" fmla="*/ 15 w 47"/>
                  <a:gd name="T3" fmla="*/ 0 h 43"/>
                  <a:gd name="T4" fmla="*/ 47 w 47"/>
                  <a:gd name="T5" fmla="*/ 29 h 43"/>
                  <a:gd name="T6" fmla="*/ 34 w 47"/>
                  <a:gd name="T7" fmla="*/ 43 h 43"/>
                  <a:gd name="T8" fmla="*/ 32 w 47"/>
                  <a:gd name="T9" fmla="*/ 43 h 43"/>
                  <a:gd name="T10" fmla="*/ 0 w 47"/>
                  <a:gd name="T11" fmla="*/ 15 h 43"/>
                  <a:gd name="T12" fmla="*/ 0 60000 65536"/>
                  <a:gd name="T13" fmla="*/ 0 60000 65536"/>
                  <a:gd name="T14" fmla="*/ 0 60000 65536"/>
                  <a:gd name="T15" fmla="*/ 0 60000 65536"/>
                  <a:gd name="T16" fmla="*/ 0 60000 65536"/>
                  <a:gd name="T17" fmla="*/ 0 60000 65536"/>
                  <a:gd name="T18" fmla="*/ 0 w 47"/>
                  <a:gd name="T19" fmla="*/ 0 h 43"/>
                  <a:gd name="T20" fmla="*/ 47 w 4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7" h="43">
                    <a:moveTo>
                      <a:pt x="0" y="15"/>
                    </a:moveTo>
                    <a:lnTo>
                      <a:pt x="15" y="0"/>
                    </a:lnTo>
                    <a:lnTo>
                      <a:pt x="47" y="29"/>
                    </a:lnTo>
                    <a:lnTo>
                      <a:pt x="34" y="43"/>
                    </a:lnTo>
                    <a:lnTo>
                      <a:pt x="32" y="43"/>
                    </a:lnTo>
                    <a:lnTo>
                      <a:pt x="0" y="15"/>
                    </a:lnTo>
                    <a:close/>
                  </a:path>
                </a:pathLst>
              </a:custGeom>
              <a:noFill/>
              <a:ln w="9525">
                <a:noFill/>
                <a:round/>
                <a:headEnd/>
                <a:tailEnd/>
              </a:ln>
            </p:spPr>
            <p:txBody>
              <a:bodyPr>
                <a:prstTxWarp prst="textNoShape">
                  <a:avLst/>
                </a:prstTxWarp>
              </a:bodyPr>
              <a:lstStyle/>
              <a:p>
                <a:endParaRPr lang="en-US"/>
              </a:p>
            </p:txBody>
          </p:sp>
          <p:sp>
            <p:nvSpPr>
              <p:cNvPr id="72680" name="Freeform 1155"/>
              <p:cNvSpPr>
                <a:spLocks/>
              </p:cNvSpPr>
              <p:nvPr/>
            </p:nvSpPr>
            <p:spPr bwMode="auto">
              <a:xfrm>
                <a:off x="4937" y="2201"/>
                <a:ext cx="9" cy="8"/>
              </a:xfrm>
              <a:custGeom>
                <a:avLst/>
                <a:gdLst>
                  <a:gd name="T0" fmla="*/ 0 w 47"/>
                  <a:gd name="T1" fmla="*/ 14 h 44"/>
                  <a:gd name="T2" fmla="*/ 13 w 47"/>
                  <a:gd name="T3" fmla="*/ 0 h 44"/>
                  <a:gd name="T4" fmla="*/ 47 w 47"/>
                  <a:gd name="T5" fmla="*/ 26 h 44"/>
                  <a:gd name="T6" fmla="*/ 36 w 47"/>
                  <a:gd name="T7" fmla="*/ 44 h 44"/>
                  <a:gd name="T8" fmla="*/ 0 w 47"/>
                  <a:gd name="T9" fmla="*/ 14 h 44"/>
                  <a:gd name="T10" fmla="*/ 0 60000 65536"/>
                  <a:gd name="T11" fmla="*/ 0 60000 65536"/>
                  <a:gd name="T12" fmla="*/ 0 60000 65536"/>
                  <a:gd name="T13" fmla="*/ 0 60000 65536"/>
                  <a:gd name="T14" fmla="*/ 0 60000 65536"/>
                  <a:gd name="T15" fmla="*/ 0 w 47"/>
                  <a:gd name="T16" fmla="*/ 0 h 44"/>
                  <a:gd name="T17" fmla="*/ 47 w 47"/>
                  <a:gd name="T18" fmla="*/ 44 h 44"/>
                </a:gdLst>
                <a:ahLst/>
                <a:cxnLst>
                  <a:cxn ang="T10">
                    <a:pos x="T0" y="T1"/>
                  </a:cxn>
                  <a:cxn ang="T11">
                    <a:pos x="T2" y="T3"/>
                  </a:cxn>
                  <a:cxn ang="T12">
                    <a:pos x="T4" y="T5"/>
                  </a:cxn>
                  <a:cxn ang="T13">
                    <a:pos x="T6" y="T7"/>
                  </a:cxn>
                  <a:cxn ang="T14">
                    <a:pos x="T8" y="T9"/>
                  </a:cxn>
                </a:cxnLst>
                <a:rect l="T15" t="T16" r="T17" b="T18"/>
                <a:pathLst>
                  <a:path w="47" h="44">
                    <a:moveTo>
                      <a:pt x="0" y="14"/>
                    </a:moveTo>
                    <a:lnTo>
                      <a:pt x="13" y="0"/>
                    </a:lnTo>
                    <a:lnTo>
                      <a:pt x="47" y="26"/>
                    </a:lnTo>
                    <a:lnTo>
                      <a:pt x="36" y="44"/>
                    </a:lnTo>
                    <a:lnTo>
                      <a:pt x="0" y="14"/>
                    </a:lnTo>
                    <a:close/>
                  </a:path>
                </a:pathLst>
              </a:custGeom>
              <a:noFill/>
              <a:ln w="9525">
                <a:noFill/>
                <a:round/>
                <a:headEnd/>
                <a:tailEnd/>
              </a:ln>
            </p:spPr>
            <p:txBody>
              <a:bodyPr>
                <a:prstTxWarp prst="textNoShape">
                  <a:avLst/>
                </a:prstTxWarp>
              </a:bodyPr>
              <a:lstStyle/>
              <a:p>
                <a:endParaRPr lang="en-US"/>
              </a:p>
            </p:txBody>
          </p:sp>
          <p:sp>
            <p:nvSpPr>
              <p:cNvPr id="72681" name="Freeform 1156"/>
              <p:cNvSpPr>
                <a:spLocks/>
              </p:cNvSpPr>
              <p:nvPr/>
            </p:nvSpPr>
            <p:spPr bwMode="auto">
              <a:xfrm>
                <a:off x="4944" y="2206"/>
                <a:ext cx="10" cy="8"/>
              </a:xfrm>
              <a:custGeom>
                <a:avLst/>
                <a:gdLst>
                  <a:gd name="T0" fmla="*/ 0 w 52"/>
                  <a:gd name="T1" fmla="*/ 18 h 43"/>
                  <a:gd name="T2" fmla="*/ 11 w 52"/>
                  <a:gd name="T3" fmla="*/ 0 h 43"/>
                  <a:gd name="T4" fmla="*/ 52 w 52"/>
                  <a:gd name="T5" fmla="*/ 26 h 43"/>
                  <a:gd name="T6" fmla="*/ 43 w 52"/>
                  <a:gd name="T7" fmla="*/ 43 h 43"/>
                  <a:gd name="T8" fmla="*/ 0 w 52"/>
                  <a:gd name="T9" fmla="*/ 18 h 43"/>
                  <a:gd name="T10" fmla="*/ 0 60000 65536"/>
                  <a:gd name="T11" fmla="*/ 0 60000 65536"/>
                  <a:gd name="T12" fmla="*/ 0 60000 65536"/>
                  <a:gd name="T13" fmla="*/ 0 60000 65536"/>
                  <a:gd name="T14" fmla="*/ 0 60000 65536"/>
                  <a:gd name="T15" fmla="*/ 0 w 52"/>
                  <a:gd name="T16" fmla="*/ 0 h 43"/>
                  <a:gd name="T17" fmla="*/ 52 w 52"/>
                  <a:gd name="T18" fmla="*/ 43 h 43"/>
                </a:gdLst>
                <a:ahLst/>
                <a:cxnLst>
                  <a:cxn ang="T10">
                    <a:pos x="T0" y="T1"/>
                  </a:cxn>
                  <a:cxn ang="T11">
                    <a:pos x="T2" y="T3"/>
                  </a:cxn>
                  <a:cxn ang="T12">
                    <a:pos x="T4" y="T5"/>
                  </a:cxn>
                  <a:cxn ang="T13">
                    <a:pos x="T6" y="T7"/>
                  </a:cxn>
                  <a:cxn ang="T14">
                    <a:pos x="T8" y="T9"/>
                  </a:cxn>
                </a:cxnLst>
                <a:rect l="T15" t="T16" r="T17" b="T18"/>
                <a:pathLst>
                  <a:path w="52" h="43">
                    <a:moveTo>
                      <a:pt x="0" y="18"/>
                    </a:moveTo>
                    <a:lnTo>
                      <a:pt x="11" y="0"/>
                    </a:lnTo>
                    <a:lnTo>
                      <a:pt x="52" y="26"/>
                    </a:lnTo>
                    <a:lnTo>
                      <a:pt x="43" y="43"/>
                    </a:lnTo>
                    <a:lnTo>
                      <a:pt x="0" y="18"/>
                    </a:lnTo>
                    <a:close/>
                  </a:path>
                </a:pathLst>
              </a:custGeom>
              <a:noFill/>
              <a:ln w="9525">
                <a:noFill/>
                <a:round/>
                <a:headEnd/>
                <a:tailEnd/>
              </a:ln>
            </p:spPr>
            <p:txBody>
              <a:bodyPr>
                <a:prstTxWarp prst="textNoShape">
                  <a:avLst/>
                </a:prstTxWarp>
              </a:bodyPr>
              <a:lstStyle/>
              <a:p>
                <a:endParaRPr lang="en-US"/>
              </a:p>
            </p:txBody>
          </p:sp>
          <p:sp>
            <p:nvSpPr>
              <p:cNvPr id="72682" name="Freeform 1157"/>
              <p:cNvSpPr>
                <a:spLocks/>
              </p:cNvSpPr>
              <p:nvPr/>
            </p:nvSpPr>
            <p:spPr bwMode="auto">
              <a:xfrm>
                <a:off x="4952" y="2211"/>
                <a:ext cx="11" cy="8"/>
              </a:xfrm>
              <a:custGeom>
                <a:avLst/>
                <a:gdLst>
                  <a:gd name="T0" fmla="*/ 0 w 54"/>
                  <a:gd name="T1" fmla="*/ 17 h 41"/>
                  <a:gd name="T2" fmla="*/ 9 w 54"/>
                  <a:gd name="T3" fmla="*/ 0 h 41"/>
                  <a:gd name="T4" fmla="*/ 54 w 54"/>
                  <a:gd name="T5" fmla="*/ 23 h 41"/>
                  <a:gd name="T6" fmla="*/ 46 w 54"/>
                  <a:gd name="T7" fmla="*/ 41 h 41"/>
                  <a:gd name="T8" fmla="*/ 0 w 54"/>
                  <a:gd name="T9" fmla="*/ 17 h 41"/>
                  <a:gd name="T10" fmla="*/ 0 60000 65536"/>
                  <a:gd name="T11" fmla="*/ 0 60000 65536"/>
                  <a:gd name="T12" fmla="*/ 0 60000 65536"/>
                  <a:gd name="T13" fmla="*/ 0 60000 65536"/>
                  <a:gd name="T14" fmla="*/ 0 60000 65536"/>
                  <a:gd name="T15" fmla="*/ 0 w 54"/>
                  <a:gd name="T16" fmla="*/ 0 h 41"/>
                  <a:gd name="T17" fmla="*/ 54 w 54"/>
                  <a:gd name="T18" fmla="*/ 41 h 41"/>
                </a:gdLst>
                <a:ahLst/>
                <a:cxnLst>
                  <a:cxn ang="T10">
                    <a:pos x="T0" y="T1"/>
                  </a:cxn>
                  <a:cxn ang="T11">
                    <a:pos x="T2" y="T3"/>
                  </a:cxn>
                  <a:cxn ang="T12">
                    <a:pos x="T4" y="T5"/>
                  </a:cxn>
                  <a:cxn ang="T13">
                    <a:pos x="T6" y="T7"/>
                  </a:cxn>
                  <a:cxn ang="T14">
                    <a:pos x="T8" y="T9"/>
                  </a:cxn>
                </a:cxnLst>
                <a:rect l="T15" t="T16" r="T17" b="T18"/>
                <a:pathLst>
                  <a:path w="54" h="41">
                    <a:moveTo>
                      <a:pt x="0" y="17"/>
                    </a:moveTo>
                    <a:lnTo>
                      <a:pt x="9" y="0"/>
                    </a:lnTo>
                    <a:lnTo>
                      <a:pt x="54" y="23"/>
                    </a:lnTo>
                    <a:lnTo>
                      <a:pt x="46" y="41"/>
                    </a:lnTo>
                    <a:lnTo>
                      <a:pt x="0" y="17"/>
                    </a:lnTo>
                    <a:close/>
                  </a:path>
                </a:pathLst>
              </a:custGeom>
              <a:noFill/>
              <a:ln w="9525">
                <a:noFill/>
                <a:round/>
                <a:headEnd/>
                <a:tailEnd/>
              </a:ln>
            </p:spPr>
            <p:txBody>
              <a:bodyPr>
                <a:prstTxWarp prst="textNoShape">
                  <a:avLst/>
                </a:prstTxWarp>
              </a:bodyPr>
              <a:lstStyle/>
              <a:p>
                <a:endParaRPr lang="en-US"/>
              </a:p>
            </p:txBody>
          </p:sp>
          <p:sp>
            <p:nvSpPr>
              <p:cNvPr id="72683" name="Freeform 1158"/>
              <p:cNvSpPr>
                <a:spLocks/>
              </p:cNvSpPr>
              <p:nvPr/>
            </p:nvSpPr>
            <p:spPr bwMode="auto">
              <a:xfrm>
                <a:off x="4962" y="2216"/>
                <a:ext cx="11" cy="7"/>
              </a:xfrm>
              <a:custGeom>
                <a:avLst/>
                <a:gdLst>
                  <a:gd name="T0" fmla="*/ 0 w 57"/>
                  <a:gd name="T1" fmla="*/ 18 h 37"/>
                  <a:gd name="T2" fmla="*/ 8 w 57"/>
                  <a:gd name="T3" fmla="*/ 0 h 37"/>
                  <a:gd name="T4" fmla="*/ 57 w 57"/>
                  <a:gd name="T5" fmla="*/ 18 h 37"/>
                  <a:gd name="T6" fmla="*/ 51 w 57"/>
                  <a:gd name="T7" fmla="*/ 37 h 37"/>
                  <a:gd name="T8" fmla="*/ 0 w 57"/>
                  <a:gd name="T9" fmla="*/ 18 h 37"/>
                  <a:gd name="T10" fmla="*/ 0 60000 65536"/>
                  <a:gd name="T11" fmla="*/ 0 60000 65536"/>
                  <a:gd name="T12" fmla="*/ 0 60000 65536"/>
                  <a:gd name="T13" fmla="*/ 0 60000 65536"/>
                  <a:gd name="T14" fmla="*/ 0 60000 65536"/>
                  <a:gd name="T15" fmla="*/ 0 w 57"/>
                  <a:gd name="T16" fmla="*/ 0 h 37"/>
                  <a:gd name="T17" fmla="*/ 57 w 57"/>
                  <a:gd name="T18" fmla="*/ 37 h 37"/>
                </a:gdLst>
                <a:ahLst/>
                <a:cxnLst>
                  <a:cxn ang="T10">
                    <a:pos x="T0" y="T1"/>
                  </a:cxn>
                  <a:cxn ang="T11">
                    <a:pos x="T2" y="T3"/>
                  </a:cxn>
                  <a:cxn ang="T12">
                    <a:pos x="T4" y="T5"/>
                  </a:cxn>
                  <a:cxn ang="T13">
                    <a:pos x="T6" y="T7"/>
                  </a:cxn>
                  <a:cxn ang="T14">
                    <a:pos x="T8" y="T9"/>
                  </a:cxn>
                </a:cxnLst>
                <a:rect l="T15" t="T16" r="T17" b="T18"/>
                <a:pathLst>
                  <a:path w="57" h="37">
                    <a:moveTo>
                      <a:pt x="0" y="18"/>
                    </a:moveTo>
                    <a:lnTo>
                      <a:pt x="8" y="0"/>
                    </a:lnTo>
                    <a:lnTo>
                      <a:pt x="57" y="18"/>
                    </a:lnTo>
                    <a:lnTo>
                      <a:pt x="51" y="37"/>
                    </a:lnTo>
                    <a:lnTo>
                      <a:pt x="0" y="18"/>
                    </a:lnTo>
                    <a:close/>
                  </a:path>
                </a:pathLst>
              </a:custGeom>
              <a:noFill/>
              <a:ln w="9525">
                <a:noFill/>
                <a:round/>
                <a:headEnd/>
                <a:tailEnd/>
              </a:ln>
            </p:spPr>
            <p:txBody>
              <a:bodyPr>
                <a:prstTxWarp prst="textNoShape">
                  <a:avLst/>
                </a:prstTxWarp>
              </a:bodyPr>
              <a:lstStyle/>
              <a:p>
                <a:endParaRPr lang="en-US"/>
              </a:p>
            </p:txBody>
          </p:sp>
          <p:sp>
            <p:nvSpPr>
              <p:cNvPr id="72684" name="Freeform 1159"/>
              <p:cNvSpPr>
                <a:spLocks/>
              </p:cNvSpPr>
              <p:nvPr/>
            </p:nvSpPr>
            <p:spPr bwMode="auto">
              <a:xfrm>
                <a:off x="4972" y="2219"/>
                <a:ext cx="13" cy="7"/>
              </a:xfrm>
              <a:custGeom>
                <a:avLst/>
                <a:gdLst>
                  <a:gd name="T0" fmla="*/ 0 w 64"/>
                  <a:gd name="T1" fmla="*/ 19 h 34"/>
                  <a:gd name="T2" fmla="*/ 6 w 64"/>
                  <a:gd name="T3" fmla="*/ 0 h 34"/>
                  <a:gd name="T4" fmla="*/ 64 w 64"/>
                  <a:gd name="T5" fmla="*/ 17 h 34"/>
                  <a:gd name="T6" fmla="*/ 58 w 64"/>
                  <a:gd name="T7" fmla="*/ 34 h 34"/>
                  <a:gd name="T8" fmla="*/ 0 w 64"/>
                  <a:gd name="T9" fmla="*/ 19 h 34"/>
                  <a:gd name="T10" fmla="*/ 0 60000 65536"/>
                  <a:gd name="T11" fmla="*/ 0 60000 65536"/>
                  <a:gd name="T12" fmla="*/ 0 60000 65536"/>
                  <a:gd name="T13" fmla="*/ 0 60000 65536"/>
                  <a:gd name="T14" fmla="*/ 0 60000 65536"/>
                  <a:gd name="T15" fmla="*/ 0 w 64"/>
                  <a:gd name="T16" fmla="*/ 0 h 34"/>
                  <a:gd name="T17" fmla="*/ 64 w 64"/>
                  <a:gd name="T18" fmla="*/ 34 h 34"/>
                </a:gdLst>
                <a:ahLst/>
                <a:cxnLst>
                  <a:cxn ang="T10">
                    <a:pos x="T0" y="T1"/>
                  </a:cxn>
                  <a:cxn ang="T11">
                    <a:pos x="T2" y="T3"/>
                  </a:cxn>
                  <a:cxn ang="T12">
                    <a:pos x="T4" y="T5"/>
                  </a:cxn>
                  <a:cxn ang="T13">
                    <a:pos x="T6" y="T7"/>
                  </a:cxn>
                  <a:cxn ang="T14">
                    <a:pos x="T8" y="T9"/>
                  </a:cxn>
                </a:cxnLst>
                <a:rect l="T15" t="T16" r="T17" b="T18"/>
                <a:pathLst>
                  <a:path w="64" h="34">
                    <a:moveTo>
                      <a:pt x="0" y="19"/>
                    </a:moveTo>
                    <a:lnTo>
                      <a:pt x="6" y="0"/>
                    </a:lnTo>
                    <a:lnTo>
                      <a:pt x="64" y="17"/>
                    </a:lnTo>
                    <a:lnTo>
                      <a:pt x="58" y="34"/>
                    </a:lnTo>
                    <a:lnTo>
                      <a:pt x="0" y="19"/>
                    </a:lnTo>
                    <a:close/>
                  </a:path>
                </a:pathLst>
              </a:custGeom>
              <a:noFill/>
              <a:ln w="9525">
                <a:noFill/>
                <a:round/>
                <a:headEnd/>
                <a:tailEnd/>
              </a:ln>
            </p:spPr>
            <p:txBody>
              <a:bodyPr>
                <a:prstTxWarp prst="textNoShape">
                  <a:avLst/>
                </a:prstTxWarp>
              </a:bodyPr>
              <a:lstStyle/>
              <a:p>
                <a:endParaRPr lang="en-US"/>
              </a:p>
            </p:txBody>
          </p:sp>
          <p:sp>
            <p:nvSpPr>
              <p:cNvPr id="72685" name="Freeform 1160"/>
              <p:cNvSpPr>
                <a:spLocks/>
              </p:cNvSpPr>
              <p:nvPr/>
            </p:nvSpPr>
            <p:spPr bwMode="auto">
              <a:xfrm>
                <a:off x="4983" y="2223"/>
                <a:ext cx="13" cy="6"/>
              </a:xfrm>
              <a:custGeom>
                <a:avLst/>
                <a:gdLst>
                  <a:gd name="T0" fmla="*/ 0 w 64"/>
                  <a:gd name="T1" fmla="*/ 17 h 31"/>
                  <a:gd name="T2" fmla="*/ 6 w 64"/>
                  <a:gd name="T3" fmla="*/ 0 h 31"/>
                  <a:gd name="T4" fmla="*/ 64 w 64"/>
                  <a:gd name="T5" fmla="*/ 14 h 31"/>
                  <a:gd name="T6" fmla="*/ 58 w 64"/>
                  <a:gd name="T7" fmla="*/ 31 h 31"/>
                  <a:gd name="T8" fmla="*/ 0 w 64"/>
                  <a:gd name="T9" fmla="*/ 17 h 31"/>
                  <a:gd name="T10" fmla="*/ 0 60000 65536"/>
                  <a:gd name="T11" fmla="*/ 0 60000 65536"/>
                  <a:gd name="T12" fmla="*/ 0 60000 65536"/>
                  <a:gd name="T13" fmla="*/ 0 60000 65536"/>
                  <a:gd name="T14" fmla="*/ 0 60000 65536"/>
                  <a:gd name="T15" fmla="*/ 0 w 64"/>
                  <a:gd name="T16" fmla="*/ 0 h 31"/>
                  <a:gd name="T17" fmla="*/ 64 w 64"/>
                  <a:gd name="T18" fmla="*/ 31 h 31"/>
                </a:gdLst>
                <a:ahLst/>
                <a:cxnLst>
                  <a:cxn ang="T10">
                    <a:pos x="T0" y="T1"/>
                  </a:cxn>
                  <a:cxn ang="T11">
                    <a:pos x="T2" y="T3"/>
                  </a:cxn>
                  <a:cxn ang="T12">
                    <a:pos x="T4" y="T5"/>
                  </a:cxn>
                  <a:cxn ang="T13">
                    <a:pos x="T6" y="T7"/>
                  </a:cxn>
                  <a:cxn ang="T14">
                    <a:pos x="T8" y="T9"/>
                  </a:cxn>
                </a:cxnLst>
                <a:rect l="T15" t="T16" r="T17" b="T18"/>
                <a:pathLst>
                  <a:path w="64" h="31">
                    <a:moveTo>
                      <a:pt x="0" y="17"/>
                    </a:moveTo>
                    <a:lnTo>
                      <a:pt x="6" y="0"/>
                    </a:lnTo>
                    <a:lnTo>
                      <a:pt x="64" y="14"/>
                    </a:lnTo>
                    <a:lnTo>
                      <a:pt x="58" y="31"/>
                    </a:lnTo>
                    <a:lnTo>
                      <a:pt x="0" y="17"/>
                    </a:lnTo>
                    <a:close/>
                  </a:path>
                </a:pathLst>
              </a:custGeom>
              <a:noFill/>
              <a:ln w="9525">
                <a:noFill/>
                <a:round/>
                <a:headEnd/>
                <a:tailEnd/>
              </a:ln>
            </p:spPr>
            <p:txBody>
              <a:bodyPr>
                <a:prstTxWarp prst="textNoShape">
                  <a:avLst/>
                </a:prstTxWarp>
              </a:bodyPr>
              <a:lstStyle/>
              <a:p>
                <a:endParaRPr lang="en-US"/>
              </a:p>
            </p:txBody>
          </p:sp>
          <p:sp>
            <p:nvSpPr>
              <p:cNvPr id="72686" name="Freeform 1161"/>
              <p:cNvSpPr>
                <a:spLocks/>
              </p:cNvSpPr>
              <p:nvPr/>
            </p:nvSpPr>
            <p:spPr bwMode="auto">
              <a:xfrm>
                <a:off x="4995" y="2225"/>
                <a:ext cx="12" cy="7"/>
              </a:xfrm>
              <a:custGeom>
                <a:avLst/>
                <a:gdLst>
                  <a:gd name="T0" fmla="*/ 0 w 58"/>
                  <a:gd name="T1" fmla="*/ 17 h 32"/>
                  <a:gd name="T2" fmla="*/ 6 w 58"/>
                  <a:gd name="T3" fmla="*/ 0 h 32"/>
                  <a:gd name="T4" fmla="*/ 58 w 58"/>
                  <a:gd name="T5" fmla="*/ 14 h 32"/>
                  <a:gd name="T6" fmla="*/ 52 w 58"/>
                  <a:gd name="T7" fmla="*/ 32 h 32"/>
                  <a:gd name="T8" fmla="*/ 0 w 58"/>
                  <a:gd name="T9" fmla="*/ 17 h 32"/>
                  <a:gd name="T10" fmla="*/ 0 60000 65536"/>
                  <a:gd name="T11" fmla="*/ 0 60000 65536"/>
                  <a:gd name="T12" fmla="*/ 0 60000 65536"/>
                  <a:gd name="T13" fmla="*/ 0 60000 65536"/>
                  <a:gd name="T14" fmla="*/ 0 60000 65536"/>
                  <a:gd name="T15" fmla="*/ 0 w 58"/>
                  <a:gd name="T16" fmla="*/ 0 h 32"/>
                  <a:gd name="T17" fmla="*/ 58 w 58"/>
                  <a:gd name="T18" fmla="*/ 32 h 32"/>
                </a:gdLst>
                <a:ahLst/>
                <a:cxnLst>
                  <a:cxn ang="T10">
                    <a:pos x="T0" y="T1"/>
                  </a:cxn>
                  <a:cxn ang="T11">
                    <a:pos x="T2" y="T3"/>
                  </a:cxn>
                  <a:cxn ang="T12">
                    <a:pos x="T4" y="T5"/>
                  </a:cxn>
                  <a:cxn ang="T13">
                    <a:pos x="T6" y="T7"/>
                  </a:cxn>
                  <a:cxn ang="T14">
                    <a:pos x="T8" y="T9"/>
                  </a:cxn>
                </a:cxnLst>
                <a:rect l="T15" t="T16" r="T17" b="T18"/>
                <a:pathLst>
                  <a:path w="58" h="32">
                    <a:moveTo>
                      <a:pt x="0" y="17"/>
                    </a:moveTo>
                    <a:lnTo>
                      <a:pt x="6" y="0"/>
                    </a:lnTo>
                    <a:lnTo>
                      <a:pt x="58" y="14"/>
                    </a:lnTo>
                    <a:lnTo>
                      <a:pt x="52" y="32"/>
                    </a:lnTo>
                    <a:lnTo>
                      <a:pt x="0" y="17"/>
                    </a:lnTo>
                    <a:close/>
                  </a:path>
                </a:pathLst>
              </a:custGeom>
              <a:noFill/>
              <a:ln w="9525">
                <a:noFill/>
                <a:round/>
                <a:headEnd/>
                <a:tailEnd/>
              </a:ln>
            </p:spPr>
            <p:txBody>
              <a:bodyPr>
                <a:prstTxWarp prst="textNoShape">
                  <a:avLst/>
                </a:prstTxWarp>
              </a:bodyPr>
              <a:lstStyle/>
              <a:p>
                <a:endParaRPr lang="en-US"/>
              </a:p>
            </p:txBody>
          </p:sp>
          <p:sp>
            <p:nvSpPr>
              <p:cNvPr id="72687" name="Freeform 1162"/>
              <p:cNvSpPr>
                <a:spLocks/>
              </p:cNvSpPr>
              <p:nvPr/>
            </p:nvSpPr>
            <p:spPr bwMode="auto">
              <a:xfrm>
                <a:off x="5005" y="2228"/>
                <a:ext cx="11" cy="7"/>
              </a:xfrm>
              <a:custGeom>
                <a:avLst/>
                <a:gdLst>
                  <a:gd name="T0" fmla="*/ 0 w 54"/>
                  <a:gd name="T1" fmla="*/ 18 h 35"/>
                  <a:gd name="T2" fmla="*/ 6 w 54"/>
                  <a:gd name="T3" fmla="*/ 0 h 35"/>
                  <a:gd name="T4" fmla="*/ 54 w 54"/>
                  <a:gd name="T5" fmla="*/ 15 h 35"/>
                  <a:gd name="T6" fmla="*/ 49 w 54"/>
                  <a:gd name="T7" fmla="*/ 35 h 35"/>
                  <a:gd name="T8" fmla="*/ 0 w 54"/>
                  <a:gd name="T9" fmla="*/ 18 h 35"/>
                  <a:gd name="T10" fmla="*/ 0 60000 65536"/>
                  <a:gd name="T11" fmla="*/ 0 60000 65536"/>
                  <a:gd name="T12" fmla="*/ 0 60000 65536"/>
                  <a:gd name="T13" fmla="*/ 0 60000 65536"/>
                  <a:gd name="T14" fmla="*/ 0 60000 65536"/>
                  <a:gd name="T15" fmla="*/ 0 w 54"/>
                  <a:gd name="T16" fmla="*/ 0 h 35"/>
                  <a:gd name="T17" fmla="*/ 54 w 54"/>
                  <a:gd name="T18" fmla="*/ 35 h 35"/>
                </a:gdLst>
                <a:ahLst/>
                <a:cxnLst>
                  <a:cxn ang="T10">
                    <a:pos x="T0" y="T1"/>
                  </a:cxn>
                  <a:cxn ang="T11">
                    <a:pos x="T2" y="T3"/>
                  </a:cxn>
                  <a:cxn ang="T12">
                    <a:pos x="T4" y="T5"/>
                  </a:cxn>
                  <a:cxn ang="T13">
                    <a:pos x="T6" y="T7"/>
                  </a:cxn>
                  <a:cxn ang="T14">
                    <a:pos x="T8" y="T9"/>
                  </a:cxn>
                </a:cxnLst>
                <a:rect l="T15" t="T16" r="T17" b="T18"/>
                <a:pathLst>
                  <a:path w="54" h="35">
                    <a:moveTo>
                      <a:pt x="0" y="18"/>
                    </a:moveTo>
                    <a:lnTo>
                      <a:pt x="6" y="0"/>
                    </a:lnTo>
                    <a:lnTo>
                      <a:pt x="54" y="15"/>
                    </a:lnTo>
                    <a:lnTo>
                      <a:pt x="49" y="35"/>
                    </a:lnTo>
                    <a:lnTo>
                      <a:pt x="0" y="18"/>
                    </a:lnTo>
                    <a:close/>
                  </a:path>
                </a:pathLst>
              </a:custGeom>
              <a:noFill/>
              <a:ln w="9525">
                <a:noFill/>
                <a:round/>
                <a:headEnd/>
                <a:tailEnd/>
              </a:ln>
            </p:spPr>
            <p:txBody>
              <a:bodyPr>
                <a:prstTxWarp prst="textNoShape">
                  <a:avLst/>
                </a:prstTxWarp>
              </a:bodyPr>
              <a:lstStyle/>
              <a:p>
                <a:endParaRPr lang="en-US"/>
              </a:p>
            </p:txBody>
          </p:sp>
          <p:sp>
            <p:nvSpPr>
              <p:cNvPr id="72688" name="Freeform 1163"/>
              <p:cNvSpPr>
                <a:spLocks/>
              </p:cNvSpPr>
              <p:nvPr/>
            </p:nvSpPr>
            <p:spPr bwMode="auto">
              <a:xfrm>
                <a:off x="5015" y="2231"/>
                <a:ext cx="11" cy="7"/>
              </a:xfrm>
              <a:custGeom>
                <a:avLst/>
                <a:gdLst>
                  <a:gd name="T0" fmla="*/ 0 w 52"/>
                  <a:gd name="T1" fmla="*/ 20 h 35"/>
                  <a:gd name="T2" fmla="*/ 5 w 52"/>
                  <a:gd name="T3" fmla="*/ 0 h 35"/>
                  <a:gd name="T4" fmla="*/ 52 w 52"/>
                  <a:gd name="T5" fmla="*/ 17 h 35"/>
                  <a:gd name="T6" fmla="*/ 43 w 52"/>
                  <a:gd name="T7" fmla="*/ 35 h 35"/>
                  <a:gd name="T8" fmla="*/ 0 w 52"/>
                  <a:gd name="T9" fmla="*/ 20 h 35"/>
                  <a:gd name="T10" fmla="*/ 0 60000 65536"/>
                  <a:gd name="T11" fmla="*/ 0 60000 65536"/>
                  <a:gd name="T12" fmla="*/ 0 60000 65536"/>
                  <a:gd name="T13" fmla="*/ 0 60000 65536"/>
                  <a:gd name="T14" fmla="*/ 0 60000 65536"/>
                  <a:gd name="T15" fmla="*/ 0 w 52"/>
                  <a:gd name="T16" fmla="*/ 0 h 35"/>
                  <a:gd name="T17" fmla="*/ 52 w 52"/>
                  <a:gd name="T18" fmla="*/ 35 h 35"/>
                </a:gdLst>
                <a:ahLst/>
                <a:cxnLst>
                  <a:cxn ang="T10">
                    <a:pos x="T0" y="T1"/>
                  </a:cxn>
                  <a:cxn ang="T11">
                    <a:pos x="T2" y="T3"/>
                  </a:cxn>
                  <a:cxn ang="T12">
                    <a:pos x="T4" y="T5"/>
                  </a:cxn>
                  <a:cxn ang="T13">
                    <a:pos x="T6" y="T7"/>
                  </a:cxn>
                  <a:cxn ang="T14">
                    <a:pos x="T8" y="T9"/>
                  </a:cxn>
                </a:cxnLst>
                <a:rect l="T15" t="T16" r="T17" b="T18"/>
                <a:pathLst>
                  <a:path w="52" h="35">
                    <a:moveTo>
                      <a:pt x="0" y="20"/>
                    </a:moveTo>
                    <a:lnTo>
                      <a:pt x="5" y="0"/>
                    </a:lnTo>
                    <a:lnTo>
                      <a:pt x="52" y="17"/>
                    </a:lnTo>
                    <a:lnTo>
                      <a:pt x="43" y="35"/>
                    </a:lnTo>
                    <a:lnTo>
                      <a:pt x="0" y="20"/>
                    </a:lnTo>
                    <a:close/>
                  </a:path>
                </a:pathLst>
              </a:custGeom>
              <a:noFill/>
              <a:ln w="9525">
                <a:noFill/>
                <a:round/>
                <a:headEnd/>
                <a:tailEnd/>
              </a:ln>
            </p:spPr>
            <p:txBody>
              <a:bodyPr>
                <a:prstTxWarp prst="textNoShape">
                  <a:avLst/>
                </a:prstTxWarp>
              </a:bodyPr>
              <a:lstStyle/>
              <a:p>
                <a:endParaRPr lang="en-US"/>
              </a:p>
            </p:txBody>
          </p:sp>
          <p:sp>
            <p:nvSpPr>
              <p:cNvPr id="72689" name="Freeform 1164"/>
              <p:cNvSpPr>
                <a:spLocks/>
              </p:cNvSpPr>
              <p:nvPr/>
            </p:nvSpPr>
            <p:spPr bwMode="auto">
              <a:xfrm>
                <a:off x="5024" y="2235"/>
                <a:ext cx="10" cy="7"/>
              </a:xfrm>
              <a:custGeom>
                <a:avLst/>
                <a:gdLst>
                  <a:gd name="T0" fmla="*/ 0 w 49"/>
                  <a:gd name="T1" fmla="*/ 18 h 35"/>
                  <a:gd name="T2" fmla="*/ 9 w 49"/>
                  <a:gd name="T3" fmla="*/ 0 h 35"/>
                  <a:gd name="T4" fmla="*/ 49 w 49"/>
                  <a:gd name="T5" fmla="*/ 14 h 35"/>
                  <a:gd name="T6" fmla="*/ 41 w 49"/>
                  <a:gd name="T7" fmla="*/ 35 h 35"/>
                  <a:gd name="T8" fmla="*/ 0 w 49"/>
                  <a:gd name="T9" fmla="*/ 18 h 35"/>
                  <a:gd name="T10" fmla="*/ 0 60000 65536"/>
                  <a:gd name="T11" fmla="*/ 0 60000 65536"/>
                  <a:gd name="T12" fmla="*/ 0 60000 65536"/>
                  <a:gd name="T13" fmla="*/ 0 60000 65536"/>
                  <a:gd name="T14" fmla="*/ 0 60000 65536"/>
                  <a:gd name="T15" fmla="*/ 0 w 49"/>
                  <a:gd name="T16" fmla="*/ 0 h 35"/>
                  <a:gd name="T17" fmla="*/ 49 w 49"/>
                  <a:gd name="T18" fmla="*/ 35 h 35"/>
                </a:gdLst>
                <a:ahLst/>
                <a:cxnLst>
                  <a:cxn ang="T10">
                    <a:pos x="T0" y="T1"/>
                  </a:cxn>
                  <a:cxn ang="T11">
                    <a:pos x="T2" y="T3"/>
                  </a:cxn>
                  <a:cxn ang="T12">
                    <a:pos x="T4" y="T5"/>
                  </a:cxn>
                  <a:cxn ang="T13">
                    <a:pos x="T6" y="T7"/>
                  </a:cxn>
                  <a:cxn ang="T14">
                    <a:pos x="T8" y="T9"/>
                  </a:cxn>
                </a:cxnLst>
                <a:rect l="T15" t="T16" r="T17" b="T18"/>
                <a:pathLst>
                  <a:path w="49" h="35">
                    <a:moveTo>
                      <a:pt x="0" y="18"/>
                    </a:moveTo>
                    <a:lnTo>
                      <a:pt x="9" y="0"/>
                    </a:lnTo>
                    <a:lnTo>
                      <a:pt x="49" y="14"/>
                    </a:lnTo>
                    <a:lnTo>
                      <a:pt x="41" y="35"/>
                    </a:lnTo>
                    <a:lnTo>
                      <a:pt x="0" y="18"/>
                    </a:lnTo>
                    <a:close/>
                  </a:path>
                </a:pathLst>
              </a:custGeom>
              <a:noFill/>
              <a:ln w="9525">
                <a:noFill/>
                <a:round/>
                <a:headEnd/>
                <a:tailEnd/>
              </a:ln>
            </p:spPr>
            <p:txBody>
              <a:bodyPr>
                <a:prstTxWarp prst="textNoShape">
                  <a:avLst/>
                </a:prstTxWarp>
              </a:bodyPr>
              <a:lstStyle/>
              <a:p>
                <a:endParaRPr lang="en-US"/>
              </a:p>
            </p:txBody>
          </p:sp>
          <p:sp>
            <p:nvSpPr>
              <p:cNvPr id="72690" name="Freeform 1165"/>
              <p:cNvSpPr>
                <a:spLocks/>
              </p:cNvSpPr>
              <p:nvPr/>
            </p:nvSpPr>
            <p:spPr bwMode="auto">
              <a:xfrm>
                <a:off x="5032" y="2237"/>
                <a:ext cx="9" cy="7"/>
              </a:xfrm>
              <a:custGeom>
                <a:avLst/>
                <a:gdLst>
                  <a:gd name="T0" fmla="*/ 0 w 45"/>
                  <a:gd name="T1" fmla="*/ 21 h 34"/>
                  <a:gd name="T2" fmla="*/ 8 w 45"/>
                  <a:gd name="T3" fmla="*/ 0 h 34"/>
                  <a:gd name="T4" fmla="*/ 45 w 45"/>
                  <a:gd name="T5" fmla="*/ 17 h 34"/>
                  <a:gd name="T6" fmla="*/ 37 w 45"/>
                  <a:gd name="T7" fmla="*/ 34 h 34"/>
                  <a:gd name="T8" fmla="*/ 0 w 45"/>
                  <a:gd name="T9" fmla="*/ 21 h 34"/>
                  <a:gd name="T10" fmla="*/ 0 60000 65536"/>
                  <a:gd name="T11" fmla="*/ 0 60000 65536"/>
                  <a:gd name="T12" fmla="*/ 0 60000 65536"/>
                  <a:gd name="T13" fmla="*/ 0 60000 65536"/>
                  <a:gd name="T14" fmla="*/ 0 60000 65536"/>
                  <a:gd name="T15" fmla="*/ 0 w 45"/>
                  <a:gd name="T16" fmla="*/ 0 h 34"/>
                  <a:gd name="T17" fmla="*/ 45 w 45"/>
                  <a:gd name="T18" fmla="*/ 34 h 34"/>
                </a:gdLst>
                <a:ahLst/>
                <a:cxnLst>
                  <a:cxn ang="T10">
                    <a:pos x="T0" y="T1"/>
                  </a:cxn>
                  <a:cxn ang="T11">
                    <a:pos x="T2" y="T3"/>
                  </a:cxn>
                  <a:cxn ang="T12">
                    <a:pos x="T4" y="T5"/>
                  </a:cxn>
                  <a:cxn ang="T13">
                    <a:pos x="T6" y="T7"/>
                  </a:cxn>
                  <a:cxn ang="T14">
                    <a:pos x="T8" y="T9"/>
                  </a:cxn>
                </a:cxnLst>
                <a:rect l="T15" t="T16" r="T17" b="T18"/>
                <a:pathLst>
                  <a:path w="45" h="34">
                    <a:moveTo>
                      <a:pt x="0" y="21"/>
                    </a:moveTo>
                    <a:lnTo>
                      <a:pt x="8" y="0"/>
                    </a:lnTo>
                    <a:lnTo>
                      <a:pt x="45" y="17"/>
                    </a:lnTo>
                    <a:lnTo>
                      <a:pt x="37" y="34"/>
                    </a:lnTo>
                    <a:lnTo>
                      <a:pt x="0" y="21"/>
                    </a:lnTo>
                    <a:close/>
                  </a:path>
                </a:pathLst>
              </a:custGeom>
              <a:noFill/>
              <a:ln w="9525">
                <a:noFill/>
                <a:round/>
                <a:headEnd/>
                <a:tailEnd/>
              </a:ln>
            </p:spPr>
            <p:txBody>
              <a:bodyPr>
                <a:prstTxWarp prst="textNoShape">
                  <a:avLst/>
                </a:prstTxWarp>
              </a:bodyPr>
              <a:lstStyle/>
              <a:p>
                <a:endParaRPr lang="en-US"/>
              </a:p>
            </p:txBody>
          </p:sp>
          <p:sp>
            <p:nvSpPr>
              <p:cNvPr id="72691" name="Freeform 1166"/>
              <p:cNvSpPr>
                <a:spLocks/>
              </p:cNvSpPr>
              <p:nvPr/>
            </p:nvSpPr>
            <p:spPr bwMode="auto">
              <a:xfrm>
                <a:off x="5039" y="2241"/>
                <a:ext cx="9" cy="7"/>
              </a:xfrm>
              <a:custGeom>
                <a:avLst/>
                <a:gdLst>
                  <a:gd name="T0" fmla="*/ 0 w 43"/>
                  <a:gd name="T1" fmla="*/ 17 h 36"/>
                  <a:gd name="T2" fmla="*/ 8 w 43"/>
                  <a:gd name="T3" fmla="*/ 0 h 36"/>
                  <a:gd name="T4" fmla="*/ 43 w 43"/>
                  <a:gd name="T5" fmla="*/ 17 h 36"/>
                  <a:gd name="T6" fmla="*/ 34 w 43"/>
                  <a:gd name="T7" fmla="*/ 36 h 36"/>
                  <a:gd name="T8" fmla="*/ 0 w 43"/>
                  <a:gd name="T9" fmla="*/ 17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0" y="17"/>
                    </a:moveTo>
                    <a:lnTo>
                      <a:pt x="8" y="0"/>
                    </a:lnTo>
                    <a:lnTo>
                      <a:pt x="43" y="17"/>
                    </a:lnTo>
                    <a:lnTo>
                      <a:pt x="34" y="36"/>
                    </a:lnTo>
                    <a:lnTo>
                      <a:pt x="0" y="17"/>
                    </a:lnTo>
                    <a:close/>
                  </a:path>
                </a:pathLst>
              </a:custGeom>
              <a:noFill/>
              <a:ln w="9525">
                <a:noFill/>
                <a:round/>
                <a:headEnd/>
                <a:tailEnd/>
              </a:ln>
            </p:spPr>
            <p:txBody>
              <a:bodyPr>
                <a:prstTxWarp prst="textNoShape">
                  <a:avLst/>
                </a:prstTxWarp>
              </a:bodyPr>
              <a:lstStyle/>
              <a:p>
                <a:endParaRPr lang="en-US"/>
              </a:p>
            </p:txBody>
          </p:sp>
          <p:sp>
            <p:nvSpPr>
              <p:cNvPr id="72692" name="Freeform 1167"/>
              <p:cNvSpPr>
                <a:spLocks/>
              </p:cNvSpPr>
              <p:nvPr/>
            </p:nvSpPr>
            <p:spPr bwMode="auto">
              <a:xfrm>
                <a:off x="5046" y="2244"/>
                <a:ext cx="8" cy="7"/>
              </a:xfrm>
              <a:custGeom>
                <a:avLst/>
                <a:gdLst>
                  <a:gd name="T0" fmla="*/ 0 w 41"/>
                  <a:gd name="T1" fmla="*/ 19 h 36"/>
                  <a:gd name="T2" fmla="*/ 9 w 41"/>
                  <a:gd name="T3" fmla="*/ 0 h 36"/>
                  <a:gd name="T4" fmla="*/ 38 w 41"/>
                  <a:gd name="T5" fmla="*/ 19 h 36"/>
                  <a:gd name="T6" fmla="*/ 41 w 41"/>
                  <a:gd name="T7" fmla="*/ 19 h 36"/>
                  <a:gd name="T8" fmla="*/ 30 w 41"/>
                  <a:gd name="T9" fmla="*/ 36 h 36"/>
                  <a:gd name="T10" fmla="*/ 0 w 41"/>
                  <a:gd name="T11" fmla="*/ 19 h 36"/>
                  <a:gd name="T12" fmla="*/ 0 60000 65536"/>
                  <a:gd name="T13" fmla="*/ 0 60000 65536"/>
                  <a:gd name="T14" fmla="*/ 0 60000 65536"/>
                  <a:gd name="T15" fmla="*/ 0 60000 65536"/>
                  <a:gd name="T16" fmla="*/ 0 60000 65536"/>
                  <a:gd name="T17" fmla="*/ 0 60000 65536"/>
                  <a:gd name="T18" fmla="*/ 0 w 41"/>
                  <a:gd name="T19" fmla="*/ 0 h 36"/>
                  <a:gd name="T20" fmla="*/ 41 w 41"/>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1" h="36">
                    <a:moveTo>
                      <a:pt x="0" y="19"/>
                    </a:moveTo>
                    <a:lnTo>
                      <a:pt x="9" y="0"/>
                    </a:lnTo>
                    <a:lnTo>
                      <a:pt x="38" y="19"/>
                    </a:lnTo>
                    <a:lnTo>
                      <a:pt x="41" y="19"/>
                    </a:lnTo>
                    <a:lnTo>
                      <a:pt x="30" y="36"/>
                    </a:lnTo>
                    <a:lnTo>
                      <a:pt x="0" y="19"/>
                    </a:lnTo>
                    <a:close/>
                  </a:path>
                </a:pathLst>
              </a:custGeom>
              <a:noFill/>
              <a:ln w="9525">
                <a:noFill/>
                <a:round/>
                <a:headEnd/>
                <a:tailEnd/>
              </a:ln>
            </p:spPr>
            <p:txBody>
              <a:bodyPr>
                <a:prstTxWarp prst="textNoShape">
                  <a:avLst/>
                </a:prstTxWarp>
              </a:bodyPr>
              <a:lstStyle/>
              <a:p>
                <a:endParaRPr lang="en-US"/>
              </a:p>
            </p:txBody>
          </p:sp>
          <p:sp>
            <p:nvSpPr>
              <p:cNvPr id="72693" name="Freeform 1168"/>
              <p:cNvSpPr>
                <a:spLocks/>
              </p:cNvSpPr>
              <p:nvPr/>
            </p:nvSpPr>
            <p:spPr bwMode="auto">
              <a:xfrm>
                <a:off x="5052" y="2248"/>
                <a:ext cx="8" cy="7"/>
              </a:xfrm>
              <a:custGeom>
                <a:avLst/>
                <a:gdLst>
                  <a:gd name="T0" fmla="*/ 0 w 37"/>
                  <a:gd name="T1" fmla="*/ 17 h 34"/>
                  <a:gd name="T2" fmla="*/ 11 w 37"/>
                  <a:gd name="T3" fmla="*/ 0 h 34"/>
                  <a:gd name="T4" fmla="*/ 37 w 37"/>
                  <a:gd name="T5" fmla="*/ 17 h 34"/>
                  <a:gd name="T6" fmla="*/ 25 w 37"/>
                  <a:gd name="T7" fmla="*/ 34 h 34"/>
                  <a:gd name="T8" fmla="*/ 0 w 37"/>
                  <a:gd name="T9" fmla="*/ 17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0" y="17"/>
                    </a:moveTo>
                    <a:lnTo>
                      <a:pt x="11" y="0"/>
                    </a:lnTo>
                    <a:lnTo>
                      <a:pt x="37" y="17"/>
                    </a:lnTo>
                    <a:lnTo>
                      <a:pt x="25" y="34"/>
                    </a:lnTo>
                    <a:lnTo>
                      <a:pt x="0" y="17"/>
                    </a:lnTo>
                    <a:close/>
                  </a:path>
                </a:pathLst>
              </a:custGeom>
              <a:noFill/>
              <a:ln w="9525">
                <a:noFill/>
                <a:round/>
                <a:headEnd/>
                <a:tailEnd/>
              </a:ln>
            </p:spPr>
            <p:txBody>
              <a:bodyPr>
                <a:prstTxWarp prst="textNoShape">
                  <a:avLst/>
                </a:prstTxWarp>
              </a:bodyPr>
              <a:lstStyle/>
              <a:p>
                <a:endParaRPr lang="en-US"/>
              </a:p>
            </p:txBody>
          </p:sp>
          <p:sp>
            <p:nvSpPr>
              <p:cNvPr id="72694" name="Freeform 1169"/>
              <p:cNvSpPr>
                <a:spLocks/>
              </p:cNvSpPr>
              <p:nvPr/>
            </p:nvSpPr>
            <p:spPr bwMode="auto">
              <a:xfrm>
                <a:off x="5057" y="2251"/>
                <a:ext cx="8" cy="7"/>
              </a:xfrm>
              <a:custGeom>
                <a:avLst/>
                <a:gdLst>
                  <a:gd name="T0" fmla="*/ 0 w 37"/>
                  <a:gd name="T1" fmla="*/ 17 h 31"/>
                  <a:gd name="T2" fmla="*/ 12 w 37"/>
                  <a:gd name="T3" fmla="*/ 0 h 31"/>
                  <a:gd name="T4" fmla="*/ 37 w 37"/>
                  <a:gd name="T5" fmla="*/ 17 h 31"/>
                  <a:gd name="T6" fmla="*/ 26 w 37"/>
                  <a:gd name="T7" fmla="*/ 31 h 31"/>
                  <a:gd name="T8" fmla="*/ 0 w 37"/>
                  <a:gd name="T9" fmla="*/ 17 h 31"/>
                  <a:gd name="T10" fmla="*/ 0 60000 65536"/>
                  <a:gd name="T11" fmla="*/ 0 60000 65536"/>
                  <a:gd name="T12" fmla="*/ 0 60000 65536"/>
                  <a:gd name="T13" fmla="*/ 0 60000 65536"/>
                  <a:gd name="T14" fmla="*/ 0 60000 65536"/>
                  <a:gd name="T15" fmla="*/ 0 w 37"/>
                  <a:gd name="T16" fmla="*/ 0 h 31"/>
                  <a:gd name="T17" fmla="*/ 37 w 37"/>
                  <a:gd name="T18" fmla="*/ 31 h 31"/>
                </a:gdLst>
                <a:ahLst/>
                <a:cxnLst>
                  <a:cxn ang="T10">
                    <a:pos x="T0" y="T1"/>
                  </a:cxn>
                  <a:cxn ang="T11">
                    <a:pos x="T2" y="T3"/>
                  </a:cxn>
                  <a:cxn ang="T12">
                    <a:pos x="T4" y="T5"/>
                  </a:cxn>
                  <a:cxn ang="T13">
                    <a:pos x="T6" y="T7"/>
                  </a:cxn>
                  <a:cxn ang="T14">
                    <a:pos x="T8" y="T9"/>
                  </a:cxn>
                </a:cxnLst>
                <a:rect l="T15" t="T16" r="T17" b="T18"/>
                <a:pathLst>
                  <a:path w="37" h="31">
                    <a:moveTo>
                      <a:pt x="0" y="17"/>
                    </a:moveTo>
                    <a:lnTo>
                      <a:pt x="12" y="0"/>
                    </a:lnTo>
                    <a:lnTo>
                      <a:pt x="37" y="17"/>
                    </a:lnTo>
                    <a:lnTo>
                      <a:pt x="26" y="31"/>
                    </a:lnTo>
                    <a:lnTo>
                      <a:pt x="0" y="17"/>
                    </a:lnTo>
                    <a:close/>
                  </a:path>
                </a:pathLst>
              </a:custGeom>
              <a:noFill/>
              <a:ln w="9525">
                <a:noFill/>
                <a:round/>
                <a:headEnd/>
                <a:tailEnd/>
              </a:ln>
            </p:spPr>
            <p:txBody>
              <a:bodyPr>
                <a:prstTxWarp prst="textNoShape">
                  <a:avLst/>
                </a:prstTxWarp>
              </a:bodyPr>
              <a:lstStyle/>
              <a:p>
                <a:endParaRPr lang="en-US"/>
              </a:p>
            </p:txBody>
          </p:sp>
          <p:sp>
            <p:nvSpPr>
              <p:cNvPr id="72695" name="Freeform 1170"/>
              <p:cNvSpPr>
                <a:spLocks/>
              </p:cNvSpPr>
              <p:nvPr/>
            </p:nvSpPr>
            <p:spPr bwMode="auto">
              <a:xfrm>
                <a:off x="5062" y="2255"/>
                <a:ext cx="7" cy="6"/>
              </a:xfrm>
              <a:custGeom>
                <a:avLst/>
                <a:gdLst>
                  <a:gd name="T0" fmla="*/ 0 w 31"/>
                  <a:gd name="T1" fmla="*/ 14 h 31"/>
                  <a:gd name="T2" fmla="*/ 11 w 31"/>
                  <a:gd name="T3" fmla="*/ 0 h 31"/>
                  <a:gd name="T4" fmla="*/ 31 w 31"/>
                  <a:gd name="T5" fmla="*/ 17 h 31"/>
                  <a:gd name="T6" fmla="*/ 20 w 31"/>
                  <a:gd name="T7" fmla="*/ 31 h 31"/>
                  <a:gd name="T8" fmla="*/ 0 w 31"/>
                  <a:gd name="T9" fmla="*/ 14 h 31"/>
                  <a:gd name="T10" fmla="*/ 0 60000 65536"/>
                  <a:gd name="T11" fmla="*/ 0 60000 65536"/>
                  <a:gd name="T12" fmla="*/ 0 60000 65536"/>
                  <a:gd name="T13" fmla="*/ 0 60000 65536"/>
                  <a:gd name="T14" fmla="*/ 0 60000 65536"/>
                  <a:gd name="T15" fmla="*/ 0 w 31"/>
                  <a:gd name="T16" fmla="*/ 0 h 31"/>
                  <a:gd name="T17" fmla="*/ 31 w 31"/>
                  <a:gd name="T18" fmla="*/ 31 h 31"/>
                </a:gdLst>
                <a:ahLst/>
                <a:cxnLst>
                  <a:cxn ang="T10">
                    <a:pos x="T0" y="T1"/>
                  </a:cxn>
                  <a:cxn ang="T11">
                    <a:pos x="T2" y="T3"/>
                  </a:cxn>
                  <a:cxn ang="T12">
                    <a:pos x="T4" y="T5"/>
                  </a:cxn>
                  <a:cxn ang="T13">
                    <a:pos x="T6" y="T7"/>
                  </a:cxn>
                  <a:cxn ang="T14">
                    <a:pos x="T8" y="T9"/>
                  </a:cxn>
                </a:cxnLst>
                <a:rect l="T15" t="T16" r="T17" b="T18"/>
                <a:pathLst>
                  <a:path w="31" h="31">
                    <a:moveTo>
                      <a:pt x="0" y="14"/>
                    </a:moveTo>
                    <a:lnTo>
                      <a:pt x="11" y="0"/>
                    </a:lnTo>
                    <a:lnTo>
                      <a:pt x="31" y="17"/>
                    </a:lnTo>
                    <a:lnTo>
                      <a:pt x="20" y="31"/>
                    </a:lnTo>
                    <a:lnTo>
                      <a:pt x="0" y="14"/>
                    </a:lnTo>
                    <a:close/>
                  </a:path>
                </a:pathLst>
              </a:custGeom>
              <a:noFill/>
              <a:ln w="9525">
                <a:noFill/>
                <a:round/>
                <a:headEnd/>
                <a:tailEnd/>
              </a:ln>
            </p:spPr>
            <p:txBody>
              <a:bodyPr>
                <a:prstTxWarp prst="textNoShape">
                  <a:avLst/>
                </a:prstTxWarp>
              </a:bodyPr>
              <a:lstStyle/>
              <a:p>
                <a:endParaRPr lang="en-US"/>
              </a:p>
            </p:txBody>
          </p:sp>
          <p:sp>
            <p:nvSpPr>
              <p:cNvPr id="72696" name="Freeform 1171"/>
              <p:cNvSpPr>
                <a:spLocks/>
              </p:cNvSpPr>
              <p:nvPr/>
            </p:nvSpPr>
            <p:spPr bwMode="auto">
              <a:xfrm>
                <a:off x="5066" y="2258"/>
                <a:ext cx="7" cy="6"/>
              </a:xfrm>
              <a:custGeom>
                <a:avLst/>
                <a:gdLst>
                  <a:gd name="T0" fmla="*/ 0 w 32"/>
                  <a:gd name="T1" fmla="*/ 14 h 31"/>
                  <a:gd name="T2" fmla="*/ 11 w 32"/>
                  <a:gd name="T3" fmla="*/ 0 h 31"/>
                  <a:gd name="T4" fmla="*/ 32 w 32"/>
                  <a:gd name="T5" fmla="*/ 18 h 31"/>
                  <a:gd name="T6" fmla="*/ 17 w 32"/>
                  <a:gd name="T7" fmla="*/ 31 h 31"/>
                  <a:gd name="T8" fmla="*/ 0 w 32"/>
                  <a:gd name="T9" fmla="*/ 14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0" y="14"/>
                    </a:moveTo>
                    <a:lnTo>
                      <a:pt x="11" y="0"/>
                    </a:lnTo>
                    <a:lnTo>
                      <a:pt x="32" y="18"/>
                    </a:lnTo>
                    <a:lnTo>
                      <a:pt x="17" y="31"/>
                    </a:lnTo>
                    <a:lnTo>
                      <a:pt x="0" y="14"/>
                    </a:lnTo>
                    <a:close/>
                  </a:path>
                </a:pathLst>
              </a:custGeom>
              <a:noFill/>
              <a:ln w="9525">
                <a:noFill/>
                <a:round/>
                <a:headEnd/>
                <a:tailEnd/>
              </a:ln>
            </p:spPr>
            <p:txBody>
              <a:bodyPr>
                <a:prstTxWarp prst="textNoShape">
                  <a:avLst/>
                </a:prstTxWarp>
              </a:bodyPr>
              <a:lstStyle/>
              <a:p>
                <a:endParaRPr lang="en-US"/>
              </a:p>
            </p:txBody>
          </p:sp>
          <p:sp>
            <p:nvSpPr>
              <p:cNvPr id="72697" name="Freeform 1172"/>
              <p:cNvSpPr>
                <a:spLocks/>
              </p:cNvSpPr>
              <p:nvPr/>
            </p:nvSpPr>
            <p:spPr bwMode="auto">
              <a:xfrm>
                <a:off x="5070" y="2262"/>
                <a:ext cx="6" cy="5"/>
              </a:xfrm>
              <a:custGeom>
                <a:avLst/>
                <a:gdLst>
                  <a:gd name="T0" fmla="*/ 0 w 32"/>
                  <a:gd name="T1" fmla="*/ 13 h 28"/>
                  <a:gd name="T2" fmla="*/ 15 w 32"/>
                  <a:gd name="T3" fmla="*/ 0 h 28"/>
                  <a:gd name="T4" fmla="*/ 32 w 32"/>
                  <a:gd name="T5" fmla="*/ 13 h 28"/>
                  <a:gd name="T6" fmla="*/ 32 w 32"/>
                  <a:gd name="T7" fmla="*/ 17 h 28"/>
                  <a:gd name="T8" fmla="*/ 18 w 32"/>
                  <a:gd name="T9" fmla="*/ 28 h 28"/>
                  <a:gd name="T10" fmla="*/ 0 w 32"/>
                  <a:gd name="T11" fmla="*/ 13 h 28"/>
                  <a:gd name="T12" fmla="*/ 0 60000 65536"/>
                  <a:gd name="T13" fmla="*/ 0 60000 65536"/>
                  <a:gd name="T14" fmla="*/ 0 60000 65536"/>
                  <a:gd name="T15" fmla="*/ 0 60000 65536"/>
                  <a:gd name="T16" fmla="*/ 0 60000 65536"/>
                  <a:gd name="T17" fmla="*/ 0 60000 65536"/>
                  <a:gd name="T18" fmla="*/ 0 w 32"/>
                  <a:gd name="T19" fmla="*/ 0 h 28"/>
                  <a:gd name="T20" fmla="*/ 32 w 3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2" h="28">
                    <a:moveTo>
                      <a:pt x="0" y="13"/>
                    </a:moveTo>
                    <a:lnTo>
                      <a:pt x="15" y="0"/>
                    </a:lnTo>
                    <a:lnTo>
                      <a:pt x="32" y="13"/>
                    </a:lnTo>
                    <a:lnTo>
                      <a:pt x="32" y="17"/>
                    </a:lnTo>
                    <a:lnTo>
                      <a:pt x="18" y="28"/>
                    </a:lnTo>
                    <a:lnTo>
                      <a:pt x="0" y="13"/>
                    </a:lnTo>
                    <a:close/>
                  </a:path>
                </a:pathLst>
              </a:custGeom>
              <a:noFill/>
              <a:ln w="9525">
                <a:noFill/>
                <a:round/>
                <a:headEnd/>
                <a:tailEnd/>
              </a:ln>
            </p:spPr>
            <p:txBody>
              <a:bodyPr>
                <a:prstTxWarp prst="textNoShape">
                  <a:avLst/>
                </a:prstTxWarp>
              </a:bodyPr>
              <a:lstStyle/>
              <a:p>
                <a:endParaRPr lang="en-US"/>
              </a:p>
            </p:txBody>
          </p:sp>
          <p:sp>
            <p:nvSpPr>
              <p:cNvPr id="72698" name="Freeform 1173"/>
              <p:cNvSpPr>
                <a:spLocks/>
              </p:cNvSpPr>
              <p:nvPr/>
            </p:nvSpPr>
            <p:spPr bwMode="auto">
              <a:xfrm>
                <a:off x="5073" y="2265"/>
                <a:ext cx="6" cy="6"/>
              </a:xfrm>
              <a:custGeom>
                <a:avLst/>
                <a:gdLst>
                  <a:gd name="T0" fmla="*/ 0 w 29"/>
                  <a:gd name="T1" fmla="*/ 11 h 28"/>
                  <a:gd name="T2" fmla="*/ 14 w 29"/>
                  <a:gd name="T3" fmla="*/ 0 h 28"/>
                  <a:gd name="T4" fmla="*/ 29 w 29"/>
                  <a:gd name="T5" fmla="*/ 15 h 28"/>
                  <a:gd name="T6" fmla="*/ 12 w 29"/>
                  <a:gd name="T7" fmla="*/ 28 h 28"/>
                  <a:gd name="T8" fmla="*/ 0 w 29"/>
                  <a:gd name="T9" fmla="*/ 11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11"/>
                    </a:moveTo>
                    <a:lnTo>
                      <a:pt x="14" y="0"/>
                    </a:lnTo>
                    <a:lnTo>
                      <a:pt x="29" y="15"/>
                    </a:lnTo>
                    <a:lnTo>
                      <a:pt x="12" y="28"/>
                    </a:lnTo>
                    <a:lnTo>
                      <a:pt x="0" y="11"/>
                    </a:lnTo>
                    <a:close/>
                  </a:path>
                </a:pathLst>
              </a:custGeom>
              <a:noFill/>
              <a:ln w="9525">
                <a:noFill/>
                <a:round/>
                <a:headEnd/>
                <a:tailEnd/>
              </a:ln>
            </p:spPr>
            <p:txBody>
              <a:bodyPr>
                <a:prstTxWarp prst="textNoShape">
                  <a:avLst/>
                </a:prstTxWarp>
              </a:bodyPr>
              <a:lstStyle/>
              <a:p>
                <a:endParaRPr lang="en-US"/>
              </a:p>
            </p:txBody>
          </p:sp>
          <p:sp>
            <p:nvSpPr>
              <p:cNvPr id="72699" name="Freeform 1174"/>
              <p:cNvSpPr>
                <a:spLocks/>
              </p:cNvSpPr>
              <p:nvPr/>
            </p:nvSpPr>
            <p:spPr bwMode="auto">
              <a:xfrm>
                <a:off x="5076" y="2268"/>
                <a:ext cx="5" cy="6"/>
              </a:xfrm>
              <a:custGeom>
                <a:avLst/>
                <a:gdLst>
                  <a:gd name="T0" fmla="*/ 0 w 28"/>
                  <a:gd name="T1" fmla="*/ 13 h 28"/>
                  <a:gd name="T2" fmla="*/ 17 w 28"/>
                  <a:gd name="T3" fmla="*/ 0 h 28"/>
                  <a:gd name="T4" fmla="*/ 28 w 28"/>
                  <a:gd name="T5" fmla="*/ 17 h 28"/>
                  <a:gd name="T6" fmla="*/ 11 w 28"/>
                  <a:gd name="T7" fmla="*/ 28 h 28"/>
                  <a:gd name="T8" fmla="*/ 0 w 28"/>
                  <a:gd name="T9" fmla="*/ 13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0" y="13"/>
                    </a:moveTo>
                    <a:lnTo>
                      <a:pt x="17" y="0"/>
                    </a:lnTo>
                    <a:lnTo>
                      <a:pt x="28" y="17"/>
                    </a:lnTo>
                    <a:lnTo>
                      <a:pt x="11" y="28"/>
                    </a:lnTo>
                    <a:lnTo>
                      <a:pt x="0" y="13"/>
                    </a:lnTo>
                    <a:close/>
                  </a:path>
                </a:pathLst>
              </a:custGeom>
              <a:noFill/>
              <a:ln w="9525">
                <a:noFill/>
                <a:round/>
                <a:headEnd/>
                <a:tailEnd/>
              </a:ln>
            </p:spPr>
            <p:txBody>
              <a:bodyPr>
                <a:prstTxWarp prst="textNoShape">
                  <a:avLst/>
                </a:prstTxWarp>
              </a:bodyPr>
              <a:lstStyle/>
              <a:p>
                <a:endParaRPr lang="en-US"/>
              </a:p>
            </p:txBody>
          </p:sp>
          <p:sp>
            <p:nvSpPr>
              <p:cNvPr id="72700" name="Freeform 1175"/>
              <p:cNvSpPr>
                <a:spLocks/>
              </p:cNvSpPr>
              <p:nvPr/>
            </p:nvSpPr>
            <p:spPr bwMode="auto">
              <a:xfrm>
                <a:off x="5078" y="2272"/>
                <a:ext cx="6" cy="5"/>
              </a:xfrm>
              <a:custGeom>
                <a:avLst/>
                <a:gdLst>
                  <a:gd name="T0" fmla="*/ 0 w 28"/>
                  <a:gd name="T1" fmla="*/ 11 h 26"/>
                  <a:gd name="T2" fmla="*/ 17 w 28"/>
                  <a:gd name="T3" fmla="*/ 0 h 26"/>
                  <a:gd name="T4" fmla="*/ 28 w 28"/>
                  <a:gd name="T5" fmla="*/ 17 h 26"/>
                  <a:gd name="T6" fmla="*/ 11 w 28"/>
                  <a:gd name="T7" fmla="*/ 26 h 26"/>
                  <a:gd name="T8" fmla="*/ 0 w 28"/>
                  <a:gd name="T9" fmla="*/ 11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0" y="11"/>
                    </a:moveTo>
                    <a:lnTo>
                      <a:pt x="17" y="0"/>
                    </a:lnTo>
                    <a:lnTo>
                      <a:pt x="28" y="17"/>
                    </a:lnTo>
                    <a:lnTo>
                      <a:pt x="11" y="26"/>
                    </a:lnTo>
                    <a:lnTo>
                      <a:pt x="0" y="11"/>
                    </a:lnTo>
                    <a:close/>
                  </a:path>
                </a:pathLst>
              </a:custGeom>
              <a:noFill/>
              <a:ln w="9525">
                <a:noFill/>
                <a:round/>
                <a:headEnd/>
                <a:tailEnd/>
              </a:ln>
            </p:spPr>
            <p:txBody>
              <a:bodyPr>
                <a:prstTxWarp prst="textNoShape">
                  <a:avLst/>
                </a:prstTxWarp>
              </a:bodyPr>
              <a:lstStyle/>
              <a:p>
                <a:endParaRPr lang="en-US"/>
              </a:p>
            </p:txBody>
          </p:sp>
          <p:sp>
            <p:nvSpPr>
              <p:cNvPr id="72701" name="Freeform 1176"/>
              <p:cNvSpPr>
                <a:spLocks/>
              </p:cNvSpPr>
              <p:nvPr/>
            </p:nvSpPr>
            <p:spPr bwMode="auto">
              <a:xfrm>
                <a:off x="5080" y="2275"/>
                <a:ext cx="7" cy="7"/>
              </a:xfrm>
              <a:custGeom>
                <a:avLst/>
                <a:gdLst>
                  <a:gd name="T0" fmla="*/ 0 w 32"/>
                  <a:gd name="T1" fmla="*/ 9 h 37"/>
                  <a:gd name="T2" fmla="*/ 17 w 32"/>
                  <a:gd name="T3" fmla="*/ 0 h 37"/>
                  <a:gd name="T4" fmla="*/ 32 w 32"/>
                  <a:gd name="T5" fmla="*/ 28 h 37"/>
                  <a:gd name="T6" fmla="*/ 32 w 32"/>
                  <a:gd name="T7" fmla="*/ 31 h 37"/>
                  <a:gd name="T8" fmla="*/ 12 w 32"/>
                  <a:gd name="T9" fmla="*/ 37 h 37"/>
                  <a:gd name="T10" fmla="*/ 0 w 32"/>
                  <a:gd name="T11" fmla="*/ 9 h 37"/>
                  <a:gd name="T12" fmla="*/ 0 60000 65536"/>
                  <a:gd name="T13" fmla="*/ 0 60000 65536"/>
                  <a:gd name="T14" fmla="*/ 0 60000 65536"/>
                  <a:gd name="T15" fmla="*/ 0 60000 65536"/>
                  <a:gd name="T16" fmla="*/ 0 60000 65536"/>
                  <a:gd name="T17" fmla="*/ 0 60000 65536"/>
                  <a:gd name="T18" fmla="*/ 0 w 32"/>
                  <a:gd name="T19" fmla="*/ 0 h 37"/>
                  <a:gd name="T20" fmla="*/ 32 w 32"/>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32" h="37">
                    <a:moveTo>
                      <a:pt x="0" y="9"/>
                    </a:moveTo>
                    <a:lnTo>
                      <a:pt x="17" y="0"/>
                    </a:lnTo>
                    <a:lnTo>
                      <a:pt x="32" y="28"/>
                    </a:lnTo>
                    <a:lnTo>
                      <a:pt x="32" y="31"/>
                    </a:lnTo>
                    <a:lnTo>
                      <a:pt x="12" y="37"/>
                    </a:lnTo>
                    <a:lnTo>
                      <a:pt x="0" y="9"/>
                    </a:lnTo>
                    <a:close/>
                  </a:path>
                </a:pathLst>
              </a:custGeom>
              <a:noFill/>
              <a:ln w="9525">
                <a:noFill/>
                <a:round/>
                <a:headEnd/>
                <a:tailEnd/>
              </a:ln>
            </p:spPr>
            <p:txBody>
              <a:bodyPr>
                <a:prstTxWarp prst="textNoShape">
                  <a:avLst/>
                </a:prstTxWarp>
              </a:bodyPr>
              <a:lstStyle/>
              <a:p>
                <a:endParaRPr lang="en-US"/>
              </a:p>
            </p:txBody>
          </p:sp>
          <p:sp>
            <p:nvSpPr>
              <p:cNvPr id="72702" name="Freeform 1177"/>
              <p:cNvSpPr>
                <a:spLocks/>
              </p:cNvSpPr>
              <p:nvPr/>
            </p:nvSpPr>
            <p:spPr bwMode="auto">
              <a:xfrm>
                <a:off x="5083" y="2281"/>
                <a:ext cx="5" cy="7"/>
              </a:xfrm>
              <a:custGeom>
                <a:avLst/>
                <a:gdLst>
                  <a:gd name="T0" fmla="*/ 0 w 29"/>
                  <a:gd name="T1" fmla="*/ 6 h 32"/>
                  <a:gd name="T2" fmla="*/ 20 w 29"/>
                  <a:gd name="T3" fmla="*/ 0 h 32"/>
                  <a:gd name="T4" fmla="*/ 29 w 29"/>
                  <a:gd name="T5" fmla="*/ 26 h 32"/>
                  <a:gd name="T6" fmla="*/ 29 w 29"/>
                  <a:gd name="T7" fmla="*/ 29 h 32"/>
                  <a:gd name="T8" fmla="*/ 9 w 29"/>
                  <a:gd name="T9" fmla="*/ 32 h 32"/>
                  <a:gd name="T10" fmla="*/ 0 w 29"/>
                  <a:gd name="T11" fmla="*/ 6 h 32"/>
                  <a:gd name="T12" fmla="*/ 0 60000 65536"/>
                  <a:gd name="T13" fmla="*/ 0 60000 65536"/>
                  <a:gd name="T14" fmla="*/ 0 60000 65536"/>
                  <a:gd name="T15" fmla="*/ 0 60000 65536"/>
                  <a:gd name="T16" fmla="*/ 0 60000 65536"/>
                  <a:gd name="T17" fmla="*/ 0 60000 65536"/>
                  <a:gd name="T18" fmla="*/ 0 w 29"/>
                  <a:gd name="T19" fmla="*/ 0 h 32"/>
                  <a:gd name="T20" fmla="*/ 29 w 29"/>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9" h="32">
                    <a:moveTo>
                      <a:pt x="0" y="6"/>
                    </a:moveTo>
                    <a:lnTo>
                      <a:pt x="20" y="0"/>
                    </a:lnTo>
                    <a:lnTo>
                      <a:pt x="29" y="26"/>
                    </a:lnTo>
                    <a:lnTo>
                      <a:pt x="29" y="29"/>
                    </a:lnTo>
                    <a:lnTo>
                      <a:pt x="9" y="32"/>
                    </a:lnTo>
                    <a:lnTo>
                      <a:pt x="0" y="6"/>
                    </a:lnTo>
                    <a:close/>
                  </a:path>
                </a:pathLst>
              </a:custGeom>
              <a:noFill/>
              <a:ln w="9525">
                <a:noFill/>
                <a:round/>
                <a:headEnd/>
                <a:tailEnd/>
              </a:ln>
            </p:spPr>
            <p:txBody>
              <a:bodyPr>
                <a:prstTxWarp prst="textNoShape">
                  <a:avLst/>
                </a:prstTxWarp>
              </a:bodyPr>
              <a:lstStyle/>
              <a:p>
                <a:endParaRPr lang="en-US"/>
              </a:p>
            </p:txBody>
          </p:sp>
          <p:sp>
            <p:nvSpPr>
              <p:cNvPr id="72703" name="Freeform 1178"/>
              <p:cNvSpPr>
                <a:spLocks/>
              </p:cNvSpPr>
              <p:nvPr/>
            </p:nvSpPr>
            <p:spPr bwMode="auto">
              <a:xfrm>
                <a:off x="5084" y="2287"/>
                <a:ext cx="5" cy="5"/>
              </a:xfrm>
              <a:custGeom>
                <a:avLst/>
                <a:gdLst>
                  <a:gd name="T0" fmla="*/ 0 w 22"/>
                  <a:gd name="T1" fmla="*/ 3 h 26"/>
                  <a:gd name="T2" fmla="*/ 20 w 22"/>
                  <a:gd name="T3" fmla="*/ 0 h 26"/>
                  <a:gd name="T4" fmla="*/ 22 w 22"/>
                  <a:gd name="T5" fmla="*/ 26 h 26"/>
                  <a:gd name="T6" fmla="*/ 2 w 22"/>
                  <a:gd name="T7" fmla="*/ 26 h 26"/>
                  <a:gd name="T8" fmla="*/ 0 w 22"/>
                  <a:gd name="T9" fmla="*/ 3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0" y="3"/>
                    </a:moveTo>
                    <a:lnTo>
                      <a:pt x="20" y="0"/>
                    </a:lnTo>
                    <a:lnTo>
                      <a:pt x="22" y="26"/>
                    </a:lnTo>
                    <a:lnTo>
                      <a:pt x="2" y="26"/>
                    </a:lnTo>
                    <a:lnTo>
                      <a:pt x="0" y="3"/>
                    </a:lnTo>
                    <a:close/>
                  </a:path>
                </a:pathLst>
              </a:custGeom>
              <a:noFill/>
              <a:ln w="9525">
                <a:noFill/>
                <a:round/>
                <a:headEnd/>
                <a:tailEnd/>
              </a:ln>
            </p:spPr>
            <p:txBody>
              <a:bodyPr>
                <a:prstTxWarp prst="textNoShape">
                  <a:avLst/>
                </a:prstTxWarp>
              </a:bodyPr>
              <a:lstStyle/>
              <a:p>
                <a:endParaRPr lang="en-US"/>
              </a:p>
            </p:txBody>
          </p:sp>
          <p:sp>
            <p:nvSpPr>
              <p:cNvPr id="72704" name="Freeform 1179"/>
              <p:cNvSpPr>
                <a:spLocks/>
              </p:cNvSpPr>
              <p:nvPr/>
            </p:nvSpPr>
            <p:spPr bwMode="auto">
              <a:xfrm>
                <a:off x="5085" y="2292"/>
                <a:ext cx="4" cy="5"/>
              </a:xfrm>
              <a:custGeom>
                <a:avLst/>
                <a:gdLst>
                  <a:gd name="T0" fmla="*/ 0 w 20"/>
                  <a:gd name="T1" fmla="*/ 0 h 24"/>
                  <a:gd name="T2" fmla="*/ 20 w 20"/>
                  <a:gd name="T3" fmla="*/ 0 h 24"/>
                  <a:gd name="T4" fmla="*/ 20 w 20"/>
                  <a:gd name="T5" fmla="*/ 20 h 24"/>
                  <a:gd name="T6" fmla="*/ 20 w 20"/>
                  <a:gd name="T7" fmla="*/ 24 h 24"/>
                  <a:gd name="T8" fmla="*/ 0 w 20"/>
                  <a:gd name="T9" fmla="*/ 20 h 24"/>
                  <a:gd name="T10" fmla="*/ 0 w 20"/>
                  <a:gd name="T11" fmla="*/ 0 h 24"/>
                  <a:gd name="T12" fmla="*/ 0 60000 65536"/>
                  <a:gd name="T13" fmla="*/ 0 60000 65536"/>
                  <a:gd name="T14" fmla="*/ 0 60000 65536"/>
                  <a:gd name="T15" fmla="*/ 0 60000 65536"/>
                  <a:gd name="T16" fmla="*/ 0 60000 65536"/>
                  <a:gd name="T17" fmla="*/ 0 60000 65536"/>
                  <a:gd name="T18" fmla="*/ 0 w 20"/>
                  <a:gd name="T19" fmla="*/ 0 h 24"/>
                  <a:gd name="T20" fmla="*/ 20 w 20"/>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0" h="24">
                    <a:moveTo>
                      <a:pt x="0" y="0"/>
                    </a:moveTo>
                    <a:lnTo>
                      <a:pt x="20" y="0"/>
                    </a:lnTo>
                    <a:lnTo>
                      <a:pt x="20" y="20"/>
                    </a:lnTo>
                    <a:lnTo>
                      <a:pt x="20" y="24"/>
                    </a:lnTo>
                    <a:lnTo>
                      <a:pt x="0" y="20"/>
                    </a:lnTo>
                    <a:lnTo>
                      <a:pt x="0" y="0"/>
                    </a:lnTo>
                    <a:close/>
                  </a:path>
                </a:pathLst>
              </a:custGeom>
              <a:noFill/>
              <a:ln w="9525">
                <a:noFill/>
                <a:round/>
                <a:headEnd/>
                <a:tailEnd/>
              </a:ln>
            </p:spPr>
            <p:txBody>
              <a:bodyPr>
                <a:prstTxWarp prst="textNoShape">
                  <a:avLst/>
                </a:prstTxWarp>
              </a:bodyPr>
              <a:lstStyle/>
              <a:p>
                <a:endParaRPr lang="en-US"/>
              </a:p>
            </p:txBody>
          </p:sp>
          <p:sp>
            <p:nvSpPr>
              <p:cNvPr id="72705" name="Freeform 1180"/>
              <p:cNvSpPr>
                <a:spLocks/>
              </p:cNvSpPr>
              <p:nvPr/>
            </p:nvSpPr>
            <p:spPr bwMode="auto">
              <a:xfrm>
                <a:off x="5084" y="2296"/>
                <a:ext cx="5" cy="4"/>
              </a:xfrm>
              <a:custGeom>
                <a:avLst/>
                <a:gdLst>
                  <a:gd name="T0" fmla="*/ 2 w 22"/>
                  <a:gd name="T1" fmla="*/ 0 h 21"/>
                  <a:gd name="T2" fmla="*/ 22 w 22"/>
                  <a:gd name="T3" fmla="*/ 4 h 21"/>
                  <a:gd name="T4" fmla="*/ 20 w 22"/>
                  <a:gd name="T5" fmla="*/ 21 h 21"/>
                  <a:gd name="T6" fmla="*/ 0 w 22"/>
                  <a:gd name="T7" fmla="*/ 17 h 21"/>
                  <a:gd name="T8" fmla="*/ 2 w 22"/>
                  <a:gd name="T9" fmla="*/ 0 h 21"/>
                  <a:gd name="T10" fmla="*/ 0 60000 65536"/>
                  <a:gd name="T11" fmla="*/ 0 60000 65536"/>
                  <a:gd name="T12" fmla="*/ 0 60000 65536"/>
                  <a:gd name="T13" fmla="*/ 0 60000 65536"/>
                  <a:gd name="T14" fmla="*/ 0 60000 65536"/>
                  <a:gd name="T15" fmla="*/ 0 w 22"/>
                  <a:gd name="T16" fmla="*/ 0 h 21"/>
                  <a:gd name="T17" fmla="*/ 22 w 22"/>
                  <a:gd name="T18" fmla="*/ 21 h 21"/>
                </a:gdLst>
                <a:ahLst/>
                <a:cxnLst>
                  <a:cxn ang="T10">
                    <a:pos x="T0" y="T1"/>
                  </a:cxn>
                  <a:cxn ang="T11">
                    <a:pos x="T2" y="T3"/>
                  </a:cxn>
                  <a:cxn ang="T12">
                    <a:pos x="T4" y="T5"/>
                  </a:cxn>
                  <a:cxn ang="T13">
                    <a:pos x="T6" y="T7"/>
                  </a:cxn>
                  <a:cxn ang="T14">
                    <a:pos x="T8" y="T9"/>
                  </a:cxn>
                </a:cxnLst>
                <a:rect l="T15" t="T16" r="T17" b="T18"/>
                <a:pathLst>
                  <a:path w="22" h="21">
                    <a:moveTo>
                      <a:pt x="2" y="0"/>
                    </a:moveTo>
                    <a:lnTo>
                      <a:pt x="22" y="4"/>
                    </a:lnTo>
                    <a:lnTo>
                      <a:pt x="20" y="21"/>
                    </a:lnTo>
                    <a:lnTo>
                      <a:pt x="0" y="17"/>
                    </a:lnTo>
                    <a:lnTo>
                      <a:pt x="2" y="0"/>
                    </a:lnTo>
                    <a:close/>
                  </a:path>
                </a:pathLst>
              </a:custGeom>
              <a:noFill/>
              <a:ln w="9525">
                <a:noFill/>
                <a:round/>
                <a:headEnd/>
                <a:tailEnd/>
              </a:ln>
            </p:spPr>
            <p:txBody>
              <a:bodyPr>
                <a:prstTxWarp prst="textNoShape">
                  <a:avLst/>
                </a:prstTxWarp>
              </a:bodyPr>
              <a:lstStyle/>
              <a:p>
                <a:endParaRPr lang="en-US"/>
              </a:p>
            </p:txBody>
          </p:sp>
          <p:sp>
            <p:nvSpPr>
              <p:cNvPr id="72706" name="Freeform 1181"/>
              <p:cNvSpPr>
                <a:spLocks/>
              </p:cNvSpPr>
              <p:nvPr/>
            </p:nvSpPr>
            <p:spPr bwMode="auto">
              <a:xfrm>
                <a:off x="5084" y="2300"/>
                <a:ext cx="4" cy="3"/>
              </a:xfrm>
              <a:custGeom>
                <a:avLst/>
                <a:gdLst>
                  <a:gd name="T0" fmla="*/ 4 w 24"/>
                  <a:gd name="T1" fmla="*/ 0 h 17"/>
                  <a:gd name="T2" fmla="*/ 24 w 24"/>
                  <a:gd name="T3" fmla="*/ 4 h 17"/>
                  <a:gd name="T4" fmla="*/ 21 w 24"/>
                  <a:gd name="T5" fmla="*/ 17 h 17"/>
                  <a:gd name="T6" fmla="*/ 0 w 24"/>
                  <a:gd name="T7" fmla="*/ 11 h 17"/>
                  <a:gd name="T8" fmla="*/ 4 w 24"/>
                  <a:gd name="T9" fmla="*/ 0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4" y="0"/>
                    </a:moveTo>
                    <a:lnTo>
                      <a:pt x="24" y="4"/>
                    </a:lnTo>
                    <a:lnTo>
                      <a:pt x="21" y="17"/>
                    </a:lnTo>
                    <a:lnTo>
                      <a:pt x="0" y="11"/>
                    </a:lnTo>
                    <a:lnTo>
                      <a:pt x="4" y="0"/>
                    </a:lnTo>
                    <a:close/>
                  </a:path>
                </a:pathLst>
              </a:custGeom>
              <a:noFill/>
              <a:ln w="9525">
                <a:noFill/>
                <a:round/>
                <a:headEnd/>
                <a:tailEnd/>
              </a:ln>
            </p:spPr>
            <p:txBody>
              <a:bodyPr>
                <a:prstTxWarp prst="textNoShape">
                  <a:avLst/>
                </a:prstTxWarp>
              </a:bodyPr>
              <a:lstStyle/>
              <a:p>
                <a:endParaRPr lang="en-US"/>
              </a:p>
            </p:txBody>
          </p:sp>
          <p:sp>
            <p:nvSpPr>
              <p:cNvPr id="72707" name="Freeform 1182"/>
              <p:cNvSpPr>
                <a:spLocks/>
              </p:cNvSpPr>
              <p:nvPr/>
            </p:nvSpPr>
            <p:spPr bwMode="auto">
              <a:xfrm>
                <a:off x="5083" y="2302"/>
                <a:ext cx="5" cy="3"/>
              </a:xfrm>
              <a:custGeom>
                <a:avLst/>
                <a:gdLst>
                  <a:gd name="T0" fmla="*/ 2 w 23"/>
                  <a:gd name="T1" fmla="*/ 0 h 15"/>
                  <a:gd name="T2" fmla="*/ 23 w 23"/>
                  <a:gd name="T3" fmla="*/ 6 h 15"/>
                  <a:gd name="T4" fmla="*/ 20 w 23"/>
                  <a:gd name="T5" fmla="*/ 15 h 15"/>
                  <a:gd name="T6" fmla="*/ 0 w 23"/>
                  <a:gd name="T7" fmla="*/ 10 h 15"/>
                  <a:gd name="T8" fmla="*/ 2 w 23"/>
                  <a:gd name="T9" fmla="*/ 0 h 15"/>
                  <a:gd name="T10" fmla="*/ 0 60000 65536"/>
                  <a:gd name="T11" fmla="*/ 0 60000 65536"/>
                  <a:gd name="T12" fmla="*/ 0 60000 65536"/>
                  <a:gd name="T13" fmla="*/ 0 60000 65536"/>
                  <a:gd name="T14" fmla="*/ 0 60000 65536"/>
                  <a:gd name="T15" fmla="*/ 0 w 23"/>
                  <a:gd name="T16" fmla="*/ 0 h 15"/>
                  <a:gd name="T17" fmla="*/ 23 w 23"/>
                  <a:gd name="T18" fmla="*/ 15 h 15"/>
                </a:gdLst>
                <a:ahLst/>
                <a:cxnLst>
                  <a:cxn ang="T10">
                    <a:pos x="T0" y="T1"/>
                  </a:cxn>
                  <a:cxn ang="T11">
                    <a:pos x="T2" y="T3"/>
                  </a:cxn>
                  <a:cxn ang="T12">
                    <a:pos x="T4" y="T5"/>
                  </a:cxn>
                  <a:cxn ang="T13">
                    <a:pos x="T6" y="T7"/>
                  </a:cxn>
                  <a:cxn ang="T14">
                    <a:pos x="T8" y="T9"/>
                  </a:cxn>
                </a:cxnLst>
                <a:rect l="T15" t="T16" r="T17" b="T18"/>
                <a:pathLst>
                  <a:path w="23" h="15">
                    <a:moveTo>
                      <a:pt x="2" y="0"/>
                    </a:moveTo>
                    <a:lnTo>
                      <a:pt x="23" y="6"/>
                    </a:lnTo>
                    <a:lnTo>
                      <a:pt x="20" y="15"/>
                    </a:lnTo>
                    <a:lnTo>
                      <a:pt x="0" y="10"/>
                    </a:lnTo>
                    <a:lnTo>
                      <a:pt x="2" y="0"/>
                    </a:lnTo>
                    <a:close/>
                  </a:path>
                </a:pathLst>
              </a:custGeom>
              <a:noFill/>
              <a:ln w="9525">
                <a:noFill/>
                <a:round/>
                <a:headEnd/>
                <a:tailEnd/>
              </a:ln>
            </p:spPr>
            <p:txBody>
              <a:bodyPr>
                <a:prstTxWarp prst="textNoShape">
                  <a:avLst/>
                </a:prstTxWarp>
              </a:bodyPr>
              <a:lstStyle/>
              <a:p>
                <a:endParaRPr lang="en-US"/>
              </a:p>
            </p:txBody>
          </p:sp>
          <p:sp>
            <p:nvSpPr>
              <p:cNvPr id="72708" name="Freeform 1183"/>
              <p:cNvSpPr>
                <a:spLocks/>
              </p:cNvSpPr>
              <p:nvPr/>
            </p:nvSpPr>
            <p:spPr bwMode="auto">
              <a:xfrm>
                <a:off x="5083" y="2304"/>
                <a:ext cx="4" cy="3"/>
              </a:xfrm>
              <a:custGeom>
                <a:avLst/>
                <a:gdLst>
                  <a:gd name="T0" fmla="*/ 0 w 20"/>
                  <a:gd name="T1" fmla="*/ 0 h 14"/>
                  <a:gd name="T2" fmla="*/ 20 w 20"/>
                  <a:gd name="T3" fmla="*/ 5 h 14"/>
                  <a:gd name="T4" fmla="*/ 17 w 20"/>
                  <a:gd name="T5" fmla="*/ 9 h 14"/>
                  <a:gd name="T6" fmla="*/ 8 w 20"/>
                  <a:gd name="T7" fmla="*/ 5 h 14"/>
                  <a:gd name="T8" fmla="*/ 2 w 20"/>
                  <a:gd name="T9" fmla="*/ 14 h 14"/>
                  <a:gd name="T10" fmla="*/ 0 w 20"/>
                  <a:gd name="T11" fmla="*/ 3 h 14"/>
                  <a:gd name="T12" fmla="*/ 0 w 20"/>
                  <a:gd name="T13" fmla="*/ 0 h 14"/>
                  <a:gd name="T14" fmla="*/ 0 60000 65536"/>
                  <a:gd name="T15" fmla="*/ 0 60000 65536"/>
                  <a:gd name="T16" fmla="*/ 0 60000 65536"/>
                  <a:gd name="T17" fmla="*/ 0 60000 65536"/>
                  <a:gd name="T18" fmla="*/ 0 60000 65536"/>
                  <a:gd name="T19" fmla="*/ 0 60000 65536"/>
                  <a:gd name="T20" fmla="*/ 0 60000 65536"/>
                  <a:gd name="T21" fmla="*/ 0 w 20"/>
                  <a:gd name="T22" fmla="*/ 0 h 14"/>
                  <a:gd name="T23" fmla="*/ 20 w 2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4">
                    <a:moveTo>
                      <a:pt x="0" y="0"/>
                    </a:moveTo>
                    <a:lnTo>
                      <a:pt x="20" y="5"/>
                    </a:lnTo>
                    <a:lnTo>
                      <a:pt x="17" y="9"/>
                    </a:lnTo>
                    <a:lnTo>
                      <a:pt x="8" y="5"/>
                    </a:lnTo>
                    <a:lnTo>
                      <a:pt x="2" y="14"/>
                    </a:lnTo>
                    <a:lnTo>
                      <a:pt x="0" y="3"/>
                    </a:lnTo>
                    <a:lnTo>
                      <a:pt x="0" y="0"/>
                    </a:lnTo>
                    <a:close/>
                  </a:path>
                </a:pathLst>
              </a:custGeom>
              <a:noFill/>
              <a:ln w="9525">
                <a:noFill/>
                <a:round/>
                <a:headEnd/>
                <a:tailEnd/>
              </a:ln>
            </p:spPr>
            <p:txBody>
              <a:bodyPr>
                <a:prstTxWarp prst="textNoShape">
                  <a:avLst/>
                </a:prstTxWarp>
              </a:bodyPr>
              <a:lstStyle/>
              <a:p>
                <a:endParaRPr lang="en-US"/>
              </a:p>
            </p:txBody>
          </p:sp>
          <p:sp>
            <p:nvSpPr>
              <p:cNvPr id="72709" name="Freeform 1184"/>
              <p:cNvSpPr>
                <a:spLocks/>
              </p:cNvSpPr>
              <p:nvPr/>
            </p:nvSpPr>
            <p:spPr bwMode="auto">
              <a:xfrm>
                <a:off x="5084" y="2303"/>
                <a:ext cx="113" cy="89"/>
              </a:xfrm>
              <a:custGeom>
                <a:avLst/>
                <a:gdLst>
                  <a:gd name="T0" fmla="*/ 0 w 568"/>
                  <a:gd name="T1" fmla="*/ 18 h 447"/>
                  <a:gd name="T2" fmla="*/ 6 w 568"/>
                  <a:gd name="T3" fmla="*/ 9 h 447"/>
                  <a:gd name="T4" fmla="*/ 12 w 568"/>
                  <a:gd name="T5" fmla="*/ 0 h 447"/>
                  <a:gd name="T6" fmla="*/ 568 w 568"/>
                  <a:gd name="T7" fmla="*/ 430 h 447"/>
                  <a:gd name="T8" fmla="*/ 563 w 568"/>
                  <a:gd name="T9" fmla="*/ 438 h 447"/>
                  <a:gd name="T10" fmla="*/ 568 w 568"/>
                  <a:gd name="T11" fmla="*/ 447 h 447"/>
                  <a:gd name="T12" fmla="*/ 557 w 568"/>
                  <a:gd name="T13" fmla="*/ 447 h 447"/>
                  <a:gd name="T14" fmla="*/ 0 w 568"/>
                  <a:gd name="T15" fmla="*/ 18 h 447"/>
                  <a:gd name="T16" fmla="*/ 0 60000 65536"/>
                  <a:gd name="T17" fmla="*/ 0 60000 65536"/>
                  <a:gd name="T18" fmla="*/ 0 60000 65536"/>
                  <a:gd name="T19" fmla="*/ 0 60000 65536"/>
                  <a:gd name="T20" fmla="*/ 0 60000 65536"/>
                  <a:gd name="T21" fmla="*/ 0 60000 65536"/>
                  <a:gd name="T22" fmla="*/ 0 60000 65536"/>
                  <a:gd name="T23" fmla="*/ 0 60000 65536"/>
                  <a:gd name="T24" fmla="*/ 0 w 568"/>
                  <a:gd name="T25" fmla="*/ 0 h 447"/>
                  <a:gd name="T26" fmla="*/ 568 w 568"/>
                  <a:gd name="T27" fmla="*/ 447 h 4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8" h="447">
                    <a:moveTo>
                      <a:pt x="0" y="18"/>
                    </a:moveTo>
                    <a:lnTo>
                      <a:pt x="6" y="9"/>
                    </a:lnTo>
                    <a:lnTo>
                      <a:pt x="12" y="0"/>
                    </a:lnTo>
                    <a:lnTo>
                      <a:pt x="568" y="430"/>
                    </a:lnTo>
                    <a:lnTo>
                      <a:pt x="563" y="438"/>
                    </a:lnTo>
                    <a:lnTo>
                      <a:pt x="568" y="447"/>
                    </a:lnTo>
                    <a:lnTo>
                      <a:pt x="557" y="447"/>
                    </a:lnTo>
                    <a:lnTo>
                      <a:pt x="0" y="18"/>
                    </a:lnTo>
                    <a:close/>
                  </a:path>
                </a:pathLst>
              </a:custGeom>
              <a:noFill/>
              <a:ln w="9525">
                <a:noFill/>
                <a:round/>
                <a:headEnd/>
                <a:tailEnd/>
              </a:ln>
            </p:spPr>
            <p:txBody>
              <a:bodyPr>
                <a:prstTxWarp prst="textNoShape">
                  <a:avLst/>
                </a:prstTxWarp>
              </a:bodyPr>
              <a:lstStyle/>
              <a:p>
                <a:endParaRPr lang="en-US"/>
              </a:p>
            </p:txBody>
          </p:sp>
          <p:sp>
            <p:nvSpPr>
              <p:cNvPr id="72710" name="Freeform 1185"/>
              <p:cNvSpPr>
                <a:spLocks/>
              </p:cNvSpPr>
              <p:nvPr/>
            </p:nvSpPr>
            <p:spPr bwMode="auto">
              <a:xfrm>
                <a:off x="5195" y="2388"/>
                <a:ext cx="2" cy="4"/>
              </a:xfrm>
              <a:custGeom>
                <a:avLst/>
                <a:gdLst>
                  <a:gd name="T0" fmla="*/ 9 w 9"/>
                  <a:gd name="T1" fmla="*/ 21 h 21"/>
                  <a:gd name="T2" fmla="*/ 4 w 9"/>
                  <a:gd name="T3" fmla="*/ 12 h 21"/>
                  <a:gd name="T4" fmla="*/ 0 w 9"/>
                  <a:gd name="T5" fmla="*/ 4 h 21"/>
                  <a:gd name="T6" fmla="*/ 0 w 9"/>
                  <a:gd name="T7" fmla="*/ 0 h 21"/>
                  <a:gd name="T8" fmla="*/ 4 w 9"/>
                  <a:gd name="T9" fmla="*/ 0 h 21"/>
                  <a:gd name="T10" fmla="*/ 9 w 9"/>
                  <a:gd name="T11" fmla="*/ 21 h 21"/>
                  <a:gd name="T12" fmla="*/ 0 60000 65536"/>
                  <a:gd name="T13" fmla="*/ 0 60000 65536"/>
                  <a:gd name="T14" fmla="*/ 0 60000 65536"/>
                  <a:gd name="T15" fmla="*/ 0 60000 65536"/>
                  <a:gd name="T16" fmla="*/ 0 60000 65536"/>
                  <a:gd name="T17" fmla="*/ 0 60000 65536"/>
                  <a:gd name="T18" fmla="*/ 0 w 9"/>
                  <a:gd name="T19" fmla="*/ 0 h 21"/>
                  <a:gd name="T20" fmla="*/ 9 w 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9" h="21">
                    <a:moveTo>
                      <a:pt x="9" y="21"/>
                    </a:moveTo>
                    <a:lnTo>
                      <a:pt x="4" y="12"/>
                    </a:lnTo>
                    <a:lnTo>
                      <a:pt x="0" y="4"/>
                    </a:lnTo>
                    <a:lnTo>
                      <a:pt x="0" y="0"/>
                    </a:lnTo>
                    <a:lnTo>
                      <a:pt x="4" y="0"/>
                    </a:lnTo>
                    <a:lnTo>
                      <a:pt x="9" y="21"/>
                    </a:lnTo>
                    <a:close/>
                  </a:path>
                </a:pathLst>
              </a:custGeom>
              <a:noFill/>
              <a:ln w="9525">
                <a:noFill/>
                <a:round/>
                <a:headEnd/>
                <a:tailEnd/>
              </a:ln>
            </p:spPr>
            <p:txBody>
              <a:bodyPr>
                <a:prstTxWarp prst="textNoShape">
                  <a:avLst/>
                </a:prstTxWarp>
              </a:bodyPr>
              <a:lstStyle/>
              <a:p>
                <a:endParaRPr lang="en-US"/>
              </a:p>
            </p:txBody>
          </p:sp>
          <p:sp>
            <p:nvSpPr>
              <p:cNvPr id="72711" name="Freeform 1186"/>
              <p:cNvSpPr>
                <a:spLocks/>
              </p:cNvSpPr>
              <p:nvPr/>
            </p:nvSpPr>
            <p:spPr bwMode="auto">
              <a:xfrm>
                <a:off x="5196" y="2388"/>
                <a:ext cx="3" cy="4"/>
              </a:xfrm>
              <a:custGeom>
                <a:avLst/>
                <a:gdLst>
                  <a:gd name="T0" fmla="*/ 5 w 13"/>
                  <a:gd name="T1" fmla="*/ 23 h 23"/>
                  <a:gd name="T2" fmla="*/ 0 w 13"/>
                  <a:gd name="T3" fmla="*/ 2 h 23"/>
                  <a:gd name="T4" fmla="*/ 5 w 13"/>
                  <a:gd name="T5" fmla="*/ 0 h 23"/>
                  <a:gd name="T6" fmla="*/ 8 w 13"/>
                  <a:gd name="T7" fmla="*/ 0 h 23"/>
                  <a:gd name="T8" fmla="*/ 13 w 13"/>
                  <a:gd name="T9" fmla="*/ 21 h 23"/>
                  <a:gd name="T10" fmla="*/ 5 w 13"/>
                  <a:gd name="T11" fmla="*/ 23 h 23"/>
                  <a:gd name="T12" fmla="*/ 0 60000 65536"/>
                  <a:gd name="T13" fmla="*/ 0 60000 65536"/>
                  <a:gd name="T14" fmla="*/ 0 60000 65536"/>
                  <a:gd name="T15" fmla="*/ 0 60000 65536"/>
                  <a:gd name="T16" fmla="*/ 0 60000 65536"/>
                  <a:gd name="T17" fmla="*/ 0 60000 65536"/>
                  <a:gd name="T18" fmla="*/ 0 w 13"/>
                  <a:gd name="T19" fmla="*/ 0 h 23"/>
                  <a:gd name="T20" fmla="*/ 13 w 1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13" h="23">
                    <a:moveTo>
                      <a:pt x="5" y="23"/>
                    </a:moveTo>
                    <a:lnTo>
                      <a:pt x="0" y="2"/>
                    </a:lnTo>
                    <a:lnTo>
                      <a:pt x="5" y="0"/>
                    </a:lnTo>
                    <a:lnTo>
                      <a:pt x="8" y="0"/>
                    </a:lnTo>
                    <a:lnTo>
                      <a:pt x="13" y="21"/>
                    </a:lnTo>
                    <a:lnTo>
                      <a:pt x="5" y="23"/>
                    </a:lnTo>
                    <a:close/>
                  </a:path>
                </a:pathLst>
              </a:custGeom>
              <a:noFill/>
              <a:ln w="9525">
                <a:noFill/>
                <a:round/>
                <a:headEnd/>
                <a:tailEnd/>
              </a:ln>
            </p:spPr>
            <p:txBody>
              <a:bodyPr>
                <a:prstTxWarp prst="textNoShape">
                  <a:avLst/>
                </a:prstTxWarp>
              </a:bodyPr>
              <a:lstStyle/>
              <a:p>
                <a:endParaRPr lang="en-US"/>
              </a:p>
            </p:txBody>
          </p:sp>
          <p:sp>
            <p:nvSpPr>
              <p:cNvPr id="72712" name="Freeform 1187"/>
              <p:cNvSpPr>
                <a:spLocks/>
              </p:cNvSpPr>
              <p:nvPr/>
            </p:nvSpPr>
            <p:spPr bwMode="auto">
              <a:xfrm>
                <a:off x="5198" y="2387"/>
                <a:ext cx="3" cy="5"/>
              </a:xfrm>
              <a:custGeom>
                <a:avLst/>
                <a:gdLst>
                  <a:gd name="T0" fmla="*/ 5 w 18"/>
                  <a:gd name="T1" fmla="*/ 24 h 24"/>
                  <a:gd name="T2" fmla="*/ 0 w 18"/>
                  <a:gd name="T3" fmla="*/ 3 h 24"/>
                  <a:gd name="T4" fmla="*/ 12 w 18"/>
                  <a:gd name="T5" fmla="*/ 0 h 24"/>
                  <a:gd name="T6" fmla="*/ 18 w 18"/>
                  <a:gd name="T7" fmla="*/ 17 h 24"/>
                  <a:gd name="T8" fmla="*/ 5 w 18"/>
                  <a:gd name="T9" fmla="*/ 24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5" y="24"/>
                    </a:moveTo>
                    <a:lnTo>
                      <a:pt x="0" y="3"/>
                    </a:lnTo>
                    <a:lnTo>
                      <a:pt x="12" y="0"/>
                    </a:lnTo>
                    <a:lnTo>
                      <a:pt x="18" y="17"/>
                    </a:lnTo>
                    <a:lnTo>
                      <a:pt x="5" y="24"/>
                    </a:lnTo>
                    <a:close/>
                  </a:path>
                </a:pathLst>
              </a:custGeom>
              <a:noFill/>
              <a:ln w="9525">
                <a:noFill/>
                <a:round/>
                <a:headEnd/>
                <a:tailEnd/>
              </a:ln>
            </p:spPr>
            <p:txBody>
              <a:bodyPr>
                <a:prstTxWarp prst="textNoShape">
                  <a:avLst/>
                </a:prstTxWarp>
              </a:bodyPr>
              <a:lstStyle/>
              <a:p>
                <a:endParaRPr lang="en-US"/>
              </a:p>
            </p:txBody>
          </p:sp>
          <p:sp>
            <p:nvSpPr>
              <p:cNvPr id="72713" name="Freeform 1188"/>
              <p:cNvSpPr>
                <a:spLocks/>
              </p:cNvSpPr>
              <p:nvPr/>
            </p:nvSpPr>
            <p:spPr bwMode="auto">
              <a:xfrm>
                <a:off x="5200" y="2386"/>
                <a:ext cx="4" cy="5"/>
              </a:xfrm>
              <a:custGeom>
                <a:avLst/>
                <a:gdLst>
                  <a:gd name="T0" fmla="*/ 6 w 19"/>
                  <a:gd name="T1" fmla="*/ 23 h 23"/>
                  <a:gd name="T2" fmla="*/ 0 w 19"/>
                  <a:gd name="T3" fmla="*/ 6 h 23"/>
                  <a:gd name="T4" fmla="*/ 17 w 19"/>
                  <a:gd name="T5" fmla="*/ 0 h 23"/>
                  <a:gd name="T6" fmla="*/ 19 w 19"/>
                  <a:gd name="T7" fmla="*/ 20 h 23"/>
                  <a:gd name="T8" fmla="*/ 6 w 19"/>
                  <a:gd name="T9" fmla="*/ 23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6" y="23"/>
                    </a:moveTo>
                    <a:lnTo>
                      <a:pt x="0" y="6"/>
                    </a:lnTo>
                    <a:lnTo>
                      <a:pt x="17" y="0"/>
                    </a:lnTo>
                    <a:lnTo>
                      <a:pt x="19" y="20"/>
                    </a:lnTo>
                    <a:lnTo>
                      <a:pt x="6" y="23"/>
                    </a:lnTo>
                    <a:close/>
                  </a:path>
                </a:pathLst>
              </a:custGeom>
              <a:noFill/>
              <a:ln w="9525">
                <a:noFill/>
                <a:round/>
                <a:headEnd/>
                <a:tailEnd/>
              </a:ln>
            </p:spPr>
            <p:txBody>
              <a:bodyPr>
                <a:prstTxWarp prst="textNoShape">
                  <a:avLst/>
                </a:prstTxWarp>
              </a:bodyPr>
              <a:lstStyle/>
              <a:p>
                <a:endParaRPr lang="en-US"/>
              </a:p>
            </p:txBody>
          </p:sp>
          <p:sp>
            <p:nvSpPr>
              <p:cNvPr id="72714" name="Freeform 1189"/>
              <p:cNvSpPr>
                <a:spLocks/>
              </p:cNvSpPr>
              <p:nvPr/>
            </p:nvSpPr>
            <p:spPr bwMode="auto">
              <a:xfrm>
                <a:off x="5204" y="2386"/>
                <a:ext cx="4" cy="4"/>
              </a:xfrm>
              <a:custGeom>
                <a:avLst/>
                <a:gdLst>
                  <a:gd name="T0" fmla="*/ 2 w 23"/>
                  <a:gd name="T1" fmla="*/ 20 h 20"/>
                  <a:gd name="T2" fmla="*/ 0 w 23"/>
                  <a:gd name="T3" fmla="*/ 0 h 20"/>
                  <a:gd name="T4" fmla="*/ 21 w 23"/>
                  <a:gd name="T5" fmla="*/ 0 h 20"/>
                  <a:gd name="T6" fmla="*/ 23 w 23"/>
                  <a:gd name="T7" fmla="*/ 0 h 20"/>
                  <a:gd name="T8" fmla="*/ 23 w 23"/>
                  <a:gd name="T9" fmla="*/ 20 h 20"/>
                  <a:gd name="T10" fmla="*/ 2 w 23"/>
                  <a:gd name="T11" fmla="*/ 20 h 20"/>
                  <a:gd name="T12" fmla="*/ 0 60000 65536"/>
                  <a:gd name="T13" fmla="*/ 0 60000 65536"/>
                  <a:gd name="T14" fmla="*/ 0 60000 65536"/>
                  <a:gd name="T15" fmla="*/ 0 60000 65536"/>
                  <a:gd name="T16" fmla="*/ 0 60000 65536"/>
                  <a:gd name="T17" fmla="*/ 0 60000 65536"/>
                  <a:gd name="T18" fmla="*/ 0 w 23"/>
                  <a:gd name="T19" fmla="*/ 0 h 20"/>
                  <a:gd name="T20" fmla="*/ 23 w 2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3" h="20">
                    <a:moveTo>
                      <a:pt x="2" y="20"/>
                    </a:moveTo>
                    <a:lnTo>
                      <a:pt x="0" y="0"/>
                    </a:lnTo>
                    <a:lnTo>
                      <a:pt x="21" y="0"/>
                    </a:lnTo>
                    <a:lnTo>
                      <a:pt x="23" y="0"/>
                    </a:lnTo>
                    <a:lnTo>
                      <a:pt x="23" y="20"/>
                    </a:lnTo>
                    <a:lnTo>
                      <a:pt x="2" y="20"/>
                    </a:lnTo>
                    <a:close/>
                  </a:path>
                </a:pathLst>
              </a:custGeom>
              <a:noFill/>
              <a:ln w="9525">
                <a:noFill/>
                <a:round/>
                <a:headEnd/>
                <a:tailEnd/>
              </a:ln>
            </p:spPr>
            <p:txBody>
              <a:bodyPr>
                <a:prstTxWarp prst="textNoShape">
                  <a:avLst/>
                </a:prstTxWarp>
              </a:bodyPr>
              <a:lstStyle/>
              <a:p>
                <a:endParaRPr lang="en-US"/>
              </a:p>
            </p:txBody>
          </p:sp>
          <p:sp>
            <p:nvSpPr>
              <p:cNvPr id="72715" name="Rectangle 1190"/>
              <p:cNvSpPr>
                <a:spLocks noChangeArrowheads="1"/>
              </p:cNvSpPr>
              <p:nvPr/>
            </p:nvSpPr>
            <p:spPr bwMode="auto">
              <a:xfrm>
                <a:off x="5208" y="2386"/>
                <a:ext cx="5" cy="4"/>
              </a:xfrm>
              <a:prstGeom prst="rect">
                <a:avLst/>
              </a:prstGeom>
              <a:noFill/>
              <a:ln w="9525">
                <a:noFill/>
                <a:miter lim="800000"/>
                <a:headEnd/>
                <a:tailEnd/>
              </a:ln>
            </p:spPr>
            <p:txBody>
              <a:bodyPr>
                <a:prstTxWarp prst="textNoShape">
                  <a:avLst/>
                </a:prstTxWarp>
              </a:bodyPr>
              <a:lstStyle/>
              <a:p>
                <a:endParaRPr lang="en-US"/>
              </a:p>
            </p:txBody>
          </p:sp>
          <p:sp>
            <p:nvSpPr>
              <p:cNvPr id="72716" name="Freeform 1191"/>
              <p:cNvSpPr>
                <a:spLocks/>
              </p:cNvSpPr>
              <p:nvPr/>
            </p:nvSpPr>
            <p:spPr bwMode="auto">
              <a:xfrm>
                <a:off x="5213" y="2386"/>
                <a:ext cx="6" cy="5"/>
              </a:xfrm>
              <a:custGeom>
                <a:avLst/>
                <a:gdLst>
                  <a:gd name="T0" fmla="*/ 0 w 29"/>
                  <a:gd name="T1" fmla="*/ 20 h 23"/>
                  <a:gd name="T2" fmla="*/ 0 w 29"/>
                  <a:gd name="T3" fmla="*/ 0 h 23"/>
                  <a:gd name="T4" fmla="*/ 29 w 29"/>
                  <a:gd name="T5" fmla="*/ 3 h 23"/>
                  <a:gd name="T6" fmla="*/ 26 w 29"/>
                  <a:gd name="T7" fmla="*/ 23 h 23"/>
                  <a:gd name="T8" fmla="*/ 0 w 29"/>
                  <a:gd name="T9" fmla="*/ 20 h 23"/>
                  <a:gd name="T10" fmla="*/ 0 60000 65536"/>
                  <a:gd name="T11" fmla="*/ 0 60000 65536"/>
                  <a:gd name="T12" fmla="*/ 0 60000 65536"/>
                  <a:gd name="T13" fmla="*/ 0 60000 65536"/>
                  <a:gd name="T14" fmla="*/ 0 60000 65536"/>
                  <a:gd name="T15" fmla="*/ 0 w 29"/>
                  <a:gd name="T16" fmla="*/ 0 h 23"/>
                  <a:gd name="T17" fmla="*/ 29 w 29"/>
                  <a:gd name="T18" fmla="*/ 23 h 23"/>
                </a:gdLst>
                <a:ahLst/>
                <a:cxnLst>
                  <a:cxn ang="T10">
                    <a:pos x="T0" y="T1"/>
                  </a:cxn>
                  <a:cxn ang="T11">
                    <a:pos x="T2" y="T3"/>
                  </a:cxn>
                  <a:cxn ang="T12">
                    <a:pos x="T4" y="T5"/>
                  </a:cxn>
                  <a:cxn ang="T13">
                    <a:pos x="T6" y="T7"/>
                  </a:cxn>
                  <a:cxn ang="T14">
                    <a:pos x="T8" y="T9"/>
                  </a:cxn>
                </a:cxnLst>
                <a:rect l="T15" t="T16" r="T17" b="T18"/>
                <a:pathLst>
                  <a:path w="29" h="23">
                    <a:moveTo>
                      <a:pt x="0" y="20"/>
                    </a:moveTo>
                    <a:lnTo>
                      <a:pt x="0" y="0"/>
                    </a:lnTo>
                    <a:lnTo>
                      <a:pt x="29" y="3"/>
                    </a:lnTo>
                    <a:lnTo>
                      <a:pt x="26" y="23"/>
                    </a:lnTo>
                    <a:lnTo>
                      <a:pt x="0" y="20"/>
                    </a:lnTo>
                    <a:close/>
                  </a:path>
                </a:pathLst>
              </a:custGeom>
              <a:noFill/>
              <a:ln w="9525">
                <a:noFill/>
                <a:round/>
                <a:headEnd/>
                <a:tailEnd/>
              </a:ln>
            </p:spPr>
            <p:txBody>
              <a:bodyPr>
                <a:prstTxWarp prst="textNoShape">
                  <a:avLst/>
                </a:prstTxWarp>
              </a:bodyPr>
              <a:lstStyle/>
              <a:p>
                <a:endParaRPr lang="en-US"/>
              </a:p>
            </p:txBody>
          </p:sp>
          <p:sp>
            <p:nvSpPr>
              <p:cNvPr id="72717" name="Freeform 1192"/>
              <p:cNvSpPr>
                <a:spLocks/>
              </p:cNvSpPr>
              <p:nvPr/>
            </p:nvSpPr>
            <p:spPr bwMode="auto">
              <a:xfrm>
                <a:off x="5218" y="2387"/>
                <a:ext cx="7" cy="5"/>
              </a:xfrm>
              <a:custGeom>
                <a:avLst/>
                <a:gdLst>
                  <a:gd name="T0" fmla="*/ 0 w 35"/>
                  <a:gd name="T1" fmla="*/ 20 h 29"/>
                  <a:gd name="T2" fmla="*/ 3 w 35"/>
                  <a:gd name="T3" fmla="*/ 0 h 29"/>
                  <a:gd name="T4" fmla="*/ 35 w 35"/>
                  <a:gd name="T5" fmla="*/ 8 h 29"/>
                  <a:gd name="T6" fmla="*/ 29 w 35"/>
                  <a:gd name="T7" fmla="*/ 29 h 29"/>
                  <a:gd name="T8" fmla="*/ 0 w 35"/>
                  <a:gd name="T9" fmla="*/ 20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0" y="20"/>
                    </a:moveTo>
                    <a:lnTo>
                      <a:pt x="3" y="0"/>
                    </a:lnTo>
                    <a:lnTo>
                      <a:pt x="35" y="8"/>
                    </a:lnTo>
                    <a:lnTo>
                      <a:pt x="29" y="29"/>
                    </a:lnTo>
                    <a:lnTo>
                      <a:pt x="0" y="20"/>
                    </a:lnTo>
                    <a:close/>
                  </a:path>
                </a:pathLst>
              </a:custGeom>
              <a:noFill/>
              <a:ln w="9525">
                <a:noFill/>
                <a:round/>
                <a:headEnd/>
                <a:tailEnd/>
              </a:ln>
            </p:spPr>
            <p:txBody>
              <a:bodyPr>
                <a:prstTxWarp prst="textNoShape">
                  <a:avLst/>
                </a:prstTxWarp>
              </a:bodyPr>
              <a:lstStyle/>
              <a:p>
                <a:endParaRPr lang="en-US"/>
              </a:p>
            </p:txBody>
          </p:sp>
          <p:sp>
            <p:nvSpPr>
              <p:cNvPr id="72718" name="Freeform 1193"/>
              <p:cNvSpPr>
                <a:spLocks/>
              </p:cNvSpPr>
              <p:nvPr/>
            </p:nvSpPr>
            <p:spPr bwMode="auto">
              <a:xfrm>
                <a:off x="5224" y="2388"/>
                <a:ext cx="8" cy="7"/>
              </a:xfrm>
              <a:custGeom>
                <a:avLst/>
                <a:gdLst>
                  <a:gd name="T0" fmla="*/ 0 w 40"/>
                  <a:gd name="T1" fmla="*/ 21 h 32"/>
                  <a:gd name="T2" fmla="*/ 6 w 40"/>
                  <a:gd name="T3" fmla="*/ 0 h 32"/>
                  <a:gd name="T4" fmla="*/ 38 w 40"/>
                  <a:gd name="T5" fmla="*/ 15 h 32"/>
                  <a:gd name="T6" fmla="*/ 40 w 40"/>
                  <a:gd name="T7" fmla="*/ 15 h 32"/>
                  <a:gd name="T8" fmla="*/ 28 w 40"/>
                  <a:gd name="T9" fmla="*/ 32 h 32"/>
                  <a:gd name="T10" fmla="*/ 0 w 40"/>
                  <a:gd name="T11" fmla="*/ 21 h 32"/>
                  <a:gd name="T12" fmla="*/ 0 60000 65536"/>
                  <a:gd name="T13" fmla="*/ 0 60000 65536"/>
                  <a:gd name="T14" fmla="*/ 0 60000 65536"/>
                  <a:gd name="T15" fmla="*/ 0 60000 65536"/>
                  <a:gd name="T16" fmla="*/ 0 60000 65536"/>
                  <a:gd name="T17" fmla="*/ 0 60000 65536"/>
                  <a:gd name="T18" fmla="*/ 0 w 40"/>
                  <a:gd name="T19" fmla="*/ 0 h 32"/>
                  <a:gd name="T20" fmla="*/ 40 w 4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0" h="32">
                    <a:moveTo>
                      <a:pt x="0" y="21"/>
                    </a:moveTo>
                    <a:lnTo>
                      <a:pt x="6" y="0"/>
                    </a:lnTo>
                    <a:lnTo>
                      <a:pt x="38" y="15"/>
                    </a:lnTo>
                    <a:lnTo>
                      <a:pt x="40" y="15"/>
                    </a:lnTo>
                    <a:lnTo>
                      <a:pt x="28" y="32"/>
                    </a:lnTo>
                    <a:lnTo>
                      <a:pt x="0" y="21"/>
                    </a:lnTo>
                    <a:close/>
                  </a:path>
                </a:pathLst>
              </a:custGeom>
              <a:noFill/>
              <a:ln w="9525">
                <a:noFill/>
                <a:round/>
                <a:headEnd/>
                <a:tailEnd/>
              </a:ln>
            </p:spPr>
            <p:txBody>
              <a:bodyPr>
                <a:prstTxWarp prst="textNoShape">
                  <a:avLst/>
                </a:prstTxWarp>
              </a:bodyPr>
              <a:lstStyle/>
              <a:p>
                <a:endParaRPr lang="en-US"/>
              </a:p>
            </p:txBody>
          </p:sp>
          <p:sp>
            <p:nvSpPr>
              <p:cNvPr id="72719" name="Freeform 1194"/>
              <p:cNvSpPr>
                <a:spLocks/>
              </p:cNvSpPr>
              <p:nvPr/>
            </p:nvSpPr>
            <p:spPr bwMode="auto">
              <a:xfrm>
                <a:off x="5229" y="2391"/>
                <a:ext cx="6" cy="5"/>
              </a:xfrm>
              <a:custGeom>
                <a:avLst/>
                <a:gdLst>
                  <a:gd name="T0" fmla="*/ 0 w 29"/>
                  <a:gd name="T1" fmla="*/ 17 h 26"/>
                  <a:gd name="T2" fmla="*/ 12 w 29"/>
                  <a:gd name="T3" fmla="*/ 0 h 26"/>
                  <a:gd name="T4" fmla="*/ 27 w 29"/>
                  <a:gd name="T5" fmla="*/ 9 h 26"/>
                  <a:gd name="T6" fmla="*/ 29 w 29"/>
                  <a:gd name="T7" fmla="*/ 9 h 26"/>
                  <a:gd name="T8" fmla="*/ 17 w 29"/>
                  <a:gd name="T9" fmla="*/ 26 h 26"/>
                  <a:gd name="T10" fmla="*/ 0 w 29"/>
                  <a:gd name="T11" fmla="*/ 17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7"/>
                    </a:moveTo>
                    <a:lnTo>
                      <a:pt x="12" y="0"/>
                    </a:lnTo>
                    <a:lnTo>
                      <a:pt x="27" y="9"/>
                    </a:lnTo>
                    <a:lnTo>
                      <a:pt x="29" y="9"/>
                    </a:lnTo>
                    <a:lnTo>
                      <a:pt x="17" y="26"/>
                    </a:lnTo>
                    <a:lnTo>
                      <a:pt x="0" y="17"/>
                    </a:lnTo>
                    <a:close/>
                  </a:path>
                </a:pathLst>
              </a:custGeom>
              <a:noFill/>
              <a:ln w="9525">
                <a:noFill/>
                <a:round/>
                <a:headEnd/>
                <a:tailEnd/>
              </a:ln>
            </p:spPr>
            <p:txBody>
              <a:bodyPr>
                <a:prstTxWarp prst="textNoShape">
                  <a:avLst/>
                </a:prstTxWarp>
              </a:bodyPr>
              <a:lstStyle/>
              <a:p>
                <a:endParaRPr lang="en-US"/>
              </a:p>
            </p:txBody>
          </p:sp>
          <p:sp>
            <p:nvSpPr>
              <p:cNvPr id="72720" name="Freeform 1195"/>
              <p:cNvSpPr>
                <a:spLocks/>
              </p:cNvSpPr>
              <p:nvPr/>
            </p:nvSpPr>
            <p:spPr bwMode="auto">
              <a:xfrm>
                <a:off x="5233" y="2393"/>
                <a:ext cx="6" cy="6"/>
              </a:xfrm>
              <a:custGeom>
                <a:avLst/>
                <a:gdLst>
                  <a:gd name="T0" fmla="*/ 0 w 30"/>
                  <a:gd name="T1" fmla="*/ 17 h 29"/>
                  <a:gd name="T2" fmla="*/ 12 w 30"/>
                  <a:gd name="T3" fmla="*/ 0 h 29"/>
                  <a:gd name="T4" fmla="*/ 30 w 30"/>
                  <a:gd name="T5" fmla="*/ 12 h 29"/>
                  <a:gd name="T6" fmla="*/ 19 w 30"/>
                  <a:gd name="T7" fmla="*/ 29 h 29"/>
                  <a:gd name="T8" fmla="*/ 0 w 30"/>
                  <a:gd name="T9" fmla="*/ 17 h 29"/>
                  <a:gd name="T10" fmla="*/ 0 60000 65536"/>
                  <a:gd name="T11" fmla="*/ 0 60000 65536"/>
                  <a:gd name="T12" fmla="*/ 0 60000 65536"/>
                  <a:gd name="T13" fmla="*/ 0 60000 65536"/>
                  <a:gd name="T14" fmla="*/ 0 60000 65536"/>
                  <a:gd name="T15" fmla="*/ 0 w 30"/>
                  <a:gd name="T16" fmla="*/ 0 h 29"/>
                  <a:gd name="T17" fmla="*/ 30 w 30"/>
                  <a:gd name="T18" fmla="*/ 29 h 29"/>
                </a:gdLst>
                <a:ahLst/>
                <a:cxnLst>
                  <a:cxn ang="T10">
                    <a:pos x="T0" y="T1"/>
                  </a:cxn>
                  <a:cxn ang="T11">
                    <a:pos x="T2" y="T3"/>
                  </a:cxn>
                  <a:cxn ang="T12">
                    <a:pos x="T4" y="T5"/>
                  </a:cxn>
                  <a:cxn ang="T13">
                    <a:pos x="T6" y="T7"/>
                  </a:cxn>
                  <a:cxn ang="T14">
                    <a:pos x="T8" y="T9"/>
                  </a:cxn>
                </a:cxnLst>
                <a:rect l="T15" t="T16" r="T17" b="T18"/>
                <a:pathLst>
                  <a:path w="30" h="29">
                    <a:moveTo>
                      <a:pt x="0" y="17"/>
                    </a:moveTo>
                    <a:lnTo>
                      <a:pt x="12" y="0"/>
                    </a:lnTo>
                    <a:lnTo>
                      <a:pt x="30" y="12"/>
                    </a:lnTo>
                    <a:lnTo>
                      <a:pt x="19" y="29"/>
                    </a:lnTo>
                    <a:lnTo>
                      <a:pt x="0" y="17"/>
                    </a:lnTo>
                    <a:close/>
                  </a:path>
                </a:pathLst>
              </a:custGeom>
              <a:noFill/>
              <a:ln w="9525">
                <a:noFill/>
                <a:round/>
                <a:headEnd/>
                <a:tailEnd/>
              </a:ln>
            </p:spPr>
            <p:txBody>
              <a:bodyPr>
                <a:prstTxWarp prst="textNoShape">
                  <a:avLst/>
                </a:prstTxWarp>
              </a:bodyPr>
              <a:lstStyle/>
              <a:p>
                <a:endParaRPr lang="en-US"/>
              </a:p>
            </p:txBody>
          </p:sp>
          <p:sp>
            <p:nvSpPr>
              <p:cNvPr id="72721" name="Freeform 1196"/>
              <p:cNvSpPr>
                <a:spLocks/>
              </p:cNvSpPr>
              <p:nvPr/>
            </p:nvSpPr>
            <p:spPr bwMode="auto">
              <a:xfrm>
                <a:off x="5237" y="2395"/>
                <a:ext cx="5" cy="6"/>
              </a:xfrm>
              <a:custGeom>
                <a:avLst/>
                <a:gdLst>
                  <a:gd name="T0" fmla="*/ 0 w 28"/>
                  <a:gd name="T1" fmla="*/ 17 h 28"/>
                  <a:gd name="T2" fmla="*/ 11 w 28"/>
                  <a:gd name="T3" fmla="*/ 0 h 28"/>
                  <a:gd name="T4" fmla="*/ 28 w 28"/>
                  <a:gd name="T5" fmla="*/ 13 h 28"/>
                  <a:gd name="T6" fmla="*/ 17 w 28"/>
                  <a:gd name="T7" fmla="*/ 28 h 28"/>
                  <a:gd name="T8" fmla="*/ 0 w 28"/>
                  <a:gd name="T9" fmla="*/ 17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0" y="17"/>
                    </a:moveTo>
                    <a:lnTo>
                      <a:pt x="11" y="0"/>
                    </a:lnTo>
                    <a:lnTo>
                      <a:pt x="28" y="13"/>
                    </a:lnTo>
                    <a:lnTo>
                      <a:pt x="17" y="28"/>
                    </a:lnTo>
                    <a:lnTo>
                      <a:pt x="0" y="17"/>
                    </a:lnTo>
                    <a:close/>
                  </a:path>
                </a:pathLst>
              </a:custGeom>
              <a:noFill/>
              <a:ln w="9525">
                <a:noFill/>
                <a:round/>
                <a:headEnd/>
                <a:tailEnd/>
              </a:ln>
            </p:spPr>
            <p:txBody>
              <a:bodyPr>
                <a:prstTxWarp prst="textNoShape">
                  <a:avLst/>
                </a:prstTxWarp>
              </a:bodyPr>
              <a:lstStyle/>
              <a:p>
                <a:endParaRPr lang="en-US"/>
              </a:p>
            </p:txBody>
          </p:sp>
          <p:sp>
            <p:nvSpPr>
              <p:cNvPr id="72722" name="Freeform 1197"/>
              <p:cNvSpPr>
                <a:spLocks/>
              </p:cNvSpPr>
              <p:nvPr/>
            </p:nvSpPr>
            <p:spPr bwMode="auto">
              <a:xfrm>
                <a:off x="5240" y="2398"/>
                <a:ext cx="6" cy="6"/>
              </a:xfrm>
              <a:custGeom>
                <a:avLst/>
                <a:gdLst>
                  <a:gd name="T0" fmla="*/ 0 w 31"/>
                  <a:gd name="T1" fmla="*/ 15 h 30"/>
                  <a:gd name="T2" fmla="*/ 11 w 31"/>
                  <a:gd name="T3" fmla="*/ 0 h 30"/>
                  <a:gd name="T4" fmla="*/ 28 w 31"/>
                  <a:gd name="T5" fmla="*/ 15 h 30"/>
                  <a:gd name="T6" fmla="*/ 31 w 31"/>
                  <a:gd name="T7" fmla="*/ 15 h 30"/>
                  <a:gd name="T8" fmla="*/ 17 w 31"/>
                  <a:gd name="T9" fmla="*/ 30 h 30"/>
                  <a:gd name="T10" fmla="*/ 0 w 31"/>
                  <a:gd name="T11" fmla="*/ 15 h 30"/>
                  <a:gd name="T12" fmla="*/ 0 60000 65536"/>
                  <a:gd name="T13" fmla="*/ 0 60000 65536"/>
                  <a:gd name="T14" fmla="*/ 0 60000 65536"/>
                  <a:gd name="T15" fmla="*/ 0 60000 65536"/>
                  <a:gd name="T16" fmla="*/ 0 60000 65536"/>
                  <a:gd name="T17" fmla="*/ 0 60000 65536"/>
                  <a:gd name="T18" fmla="*/ 0 w 31"/>
                  <a:gd name="T19" fmla="*/ 0 h 30"/>
                  <a:gd name="T20" fmla="*/ 31 w 31"/>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1" h="30">
                    <a:moveTo>
                      <a:pt x="0" y="15"/>
                    </a:moveTo>
                    <a:lnTo>
                      <a:pt x="11" y="0"/>
                    </a:lnTo>
                    <a:lnTo>
                      <a:pt x="28" y="15"/>
                    </a:lnTo>
                    <a:lnTo>
                      <a:pt x="31" y="15"/>
                    </a:lnTo>
                    <a:lnTo>
                      <a:pt x="17" y="30"/>
                    </a:lnTo>
                    <a:lnTo>
                      <a:pt x="0" y="15"/>
                    </a:lnTo>
                    <a:close/>
                  </a:path>
                </a:pathLst>
              </a:custGeom>
              <a:noFill/>
              <a:ln w="9525">
                <a:noFill/>
                <a:round/>
                <a:headEnd/>
                <a:tailEnd/>
              </a:ln>
            </p:spPr>
            <p:txBody>
              <a:bodyPr>
                <a:prstTxWarp prst="textNoShape">
                  <a:avLst/>
                </a:prstTxWarp>
              </a:bodyPr>
              <a:lstStyle/>
              <a:p>
                <a:endParaRPr lang="en-US"/>
              </a:p>
            </p:txBody>
          </p:sp>
          <p:sp>
            <p:nvSpPr>
              <p:cNvPr id="72723" name="Freeform 1198"/>
              <p:cNvSpPr>
                <a:spLocks/>
              </p:cNvSpPr>
              <p:nvPr/>
            </p:nvSpPr>
            <p:spPr bwMode="auto">
              <a:xfrm>
                <a:off x="5243" y="2401"/>
                <a:ext cx="7" cy="6"/>
              </a:xfrm>
              <a:custGeom>
                <a:avLst/>
                <a:gdLst>
                  <a:gd name="T0" fmla="*/ 0 w 31"/>
                  <a:gd name="T1" fmla="*/ 15 h 32"/>
                  <a:gd name="T2" fmla="*/ 14 w 31"/>
                  <a:gd name="T3" fmla="*/ 0 h 32"/>
                  <a:gd name="T4" fmla="*/ 31 w 31"/>
                  <a:gd name="T5" fmla="*/ 17 h 32"/>
                  <a:gd name="T6" fmla="*/ 31 w 31"/>
                  <a:gd name="T7" fmla="*/ 20 h 32"/>
                  <a:gd name="T8" fmla="*/ 17 w 31"/>
                  <a:gd name="T9" fmla="*/ 32 h 32"/>
                  <a:gd name="T10" fmla="*/ 0 w 31"/>
                  <a:gd name="T11" fmla="*/ 15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5"/>
                    </a:moveTo>
                    <a:lnTo>
                      <a:pt x="14" y="0"/>
                    </a:lnTo>
                    <a:lnTo>
                      <a:pt x="31" y="17"/>
                    </a:lnTo>
                    <a:lnTo>
                      <a:pt x="31" y="20"/>
                    </a:lnTo>
                    <a:lnTo>
                      <a:pt x="17" y="32"/>
                    </a:lnTo>
                    <a:lnTo>
                      <a:pt x="0" y="15"/>
                    </a:lnTo>
                    <a:close/>
                  </a:path>
                </a:pathLst>
              </a:custGeom>
              <a:noFill/>
              <a:ln w="9525">
                <a:noFill/>
                <a:round/>
                <a:headEnd/>
                <a:tailEnd/>
              </a:ln>
            </p:spPr>
            <p:txBody>
              <a:bodyPr>
                <a:prstTxWarp prst="textNoShape">
                  <a:avLst/>
                </a:prstTxWarp>
              </a:bodyPr>
              <a:lstStyle/>
              <a:p>
                <a:endParaRPr lang="en-US"/>
              </a:p>
            </p:txBody>
          </p:sp>
          <p:sp>
            <p:nvSpPr>
              <p:cNvPr id="72724" name="Freeform 1199"/>
              <p:cNvSpPr>
                <a:spLocks/>
              </p:cNvSpPr>
              <p:nvPr/>
            </p:nvSpPr>
            <p:spPr bwMode="auto">
              <a:xfrm>
                <a:off x="5247" y="2405"/>
                <a:ext cx="7" cy="6"/>
              </a:xfrm>
              <a:custGeom>
                <a:avLst/>
                <a:gdLst>
                  <a:gd name="T0" fmla="*/ 0 w 35"/>
                  <a:gd name="T1" fmla="*/ 12 h 32"/>
                  <a:gd name="T2" fmla="*/ 14 w 35"/>
                  <a:gd name="T3" fmla="*/ 0 h 32"/>
                  <a:gd name="T4" fmla="*/ 35 w 35"/>
                  <a:gd name="T5" fmla="*/ 17 h 32"/>
                  <a:gd name="T6" fmla="*/ 18 w 35"/>
                  <a:gd name="T7" fmla="*/ 32 h 32"/>
                  <a:gd name="T8" fmla="*/ 0 w 35"/>
                  <a:gd name="T9" fmla="*/ 12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0" y="12"/>
                    </a:moveTo>
                    <a:lnTo>
                      <a:pt x="14" y="0"/>
                    </a:lnTo>
                    <a:lnTo>
                      <a:pt x="35" y="17"/>
                    </a:lnTo>
                    <a:lnTo>
                      <a:pt x="18" y="32"/>
                    </a:lnTo>
                    <a:lnTo>
                      <a:pt x="0" y="12"/>
                    </a:lnTo>
                    <a:close/>
                  </a:path>
                </a:pathLst>
              </a:custGeom>
              <a:noFill/>
              <a:ln w="9525">
                <a:noFill/>
                <a:round/>
                <a:headEnd/>
                <a:tailEnd/>
              </a:ln>
            </p:spPr>
            <p:txBody>
              <a:bodyPr>
                <a:prstTxWarp prst="textNoShape">
                  <a:avLst/>
                </a:prstTxWarp>
              </a:bodyPr>
              <a:lstStyle/>
              <a:p>
                <a:endParaRPr lang="en-US"/>
              </a:p>
            </p:txBody>
          </p:sp>
          <p:sp>
            <p:nvSpPr>
              <p:cNvPr id="72725" name="Freeform 1200"/>
              <p:cNvSpPr>
                <a:spLocks/>
              </p:cNvSpPr>
              <p:nvPr/>
            </p:nvSpPr>
            <p:spPr bwMode="auto">
              <a:xfrm>
                <a:off x="5250" y="2408"/>
                <a:ext cx="7" cy="8"/>
              </a:xfrm>
              <a:custGeom>
                <a:avLst/>
                <a:gdLst>
                  <a:gd name="T0" fmla="*/ 0 w 34"/>
                  <a:gd name="T1" fmla="*/ 15 h 38"/>
                  <a:gd name="T2" fmla="*/ 17 w 34"/>
                  <a:gd name="T3" fmla="*/ 0 h 38"/>
                  <a:gd name="T4" fmla="*/ 34 w 34"/>
                  <a:gd name="T5" fmla="*/ 24 h 38"/>
                  <a:gd name="T6" fmla="*/ 19 w 34"/>
                  <a:gd name="T7" fmla="*/ 38 h 38"/>
                  <a:gd name="T8" fmla="*/ 0 w 34"/>
                  <a:gd name="T9" fmla="*/ 15 h 38"/>
                  <a:gd name="T10" fmla="*/ 0 60000 65536"/>
                  <a:gd name="T11" fmla="*/ 0 60000 65536"/>
                  <a:gd name="T12" fmla="*/ 0 60000 65536"/>
                  <a:gd name="T13" fmla="*/ 0 60000 65536"/>
                  <a:gd name="T14" fmla="*/ 0 60000 65536"/>
                  <a:gd name="T15" fmla="*/ 0 w 34"/>
                  <a:gd name="T16" fmla="*/ 0 h 38"/>
                  <a:gd name="T17" fmla="*/ 34 w 34"/>
                  <a:gd name="T18" fmla="*/ 38 h 38"/>
                </a:gdLst>
                <a:ahLst/>
                <a:cxnLst>
                  <a:cxn ang="T10">
                    <a:pos x="T0" y="T1"/>
                  </a:cxn>
                  <a:cxn ang="T11">
                    <a:pos x="T2" y="T3"/>
                  </a:cxn>
                  <a:cxn ang="T12">
                    <a:pos x="T4" y="T5"/>
                  </a:cxn>
                  <a:cxn ang="T13">
                    <a:pos x="T6" y="T7"/>
                  </a:cxn>
                  <a:cxn ang="T14">
                    <a:pos x="T8" y="T9"/>
                  </a:cxn>
                </a:cxnLst>
                <a:rect l="T15" t="T16" r="T17" b="T18"/>
                <a:pathLst>
                  <a:path w="34" h="38">
                    <a:moveTo>
                      <a:pt x="0" y="15"/>
                    </a:moveTo>
                    <a:lnTo>
                      <a:pt x="17" y="0"/>
                    </a:lnTo>
                    <a:lnTo>
                      <a:pt x="34" y="24"/>
                    </a:lnTo>
                    <a:lnTo>
                      <a:pt x="19" y="38"/>
                    </a:lnTo>
                    <a:lnTo>
                      <a:pt x="0" y="15"/>
                    </a:lnTo>
                    <a:close/>
                  </a:path>
                </a:pathLst>
              </a:custGeom>
              <a:noFill/>
              <a:ln w="9525">
                <a:noFill/>
                <a:round/>
                <a:headEnd/>
                <a:tailEnd/>
              </a:ln>
            </p:spPr>
            <p:txBody>
              <a:bodyPr>
                <a:prstTxWarp prst="textNoShape">
                  <a:avLst/>
                </a:prstTxWarp>
              </a:bodyPr>
              <a:lstStyle/>
              <a:p>
                <a:endParaRPr lang="en-US"/>
              </a:p>
            </p:txBody>
          </p:sp>
          <p:sp>
            <p:nvSpPr>
              <p:cNvPr id="72726" name="Freeform 1201"/>
              <p:cNvSpPr>
                <a:spLocks/>
              </p:cNvSpPr>
              <p:nvPr/>
            </p:nvSpPr>
            <p:spPr bwMode="auto">
              <a:xfrm>
                <a:off x="5254" y="2413"/>
                <a:ext cx="7" cy="8"/>
              </a:xfrm>
              <a:custGeom>
                <a:avLst/>
                <a:gdLst>
                  <a:gd name="T0" fmla="*/ 0 w 35"/>
                  <a:gd name="T1" fmla="*/ 14 h 38"/>
                  <a:gd name="T2" fmla="*/ 15 w 35"/>
                  <a:gd name="T3" fmla="*/ 0 h 38"/>
                  <a:gd name="T4" fmla="*/ 35 w 35"/>
                  <a:gd name="T5" fmla="*/ 25 h 38"/>
                  <a:gd name="T6" fmla="*/ 18 w 35"/>
                  <a:gd name="T7" fmla="*/ 38 h 38"/>
                  <a:gd name="T8" fmla="*/ 0 w 35"/>
                  <a:gd name="T9" fmla="*/ 14 h 38"/>
                  <a:gd name="T10" fmla="*/ 0 60000 65536"/>
                  <a:gd name="T11" fmla="*/ 0 60000 65536"/>
                  <a:gd name="T12" fmla="*/ 0 60000 65536"/>
                  <a:gd name="T13" fmla="*/ 0 60000 65536"/>
                  <a:gd name="T14" fmla="*/ 0 60000 65536"/>
                  <a:gd name="T15" fmla="*/ 0 w 35"/>
                  <a:gd name="T16" fmla="*/ 0 h 38"/>
                  <a:gd name="T17" fmla="*/ 35 w 35"/>
                  <a:gd name="T18" fmla="*/ 38 h 38"/>
                </a:gdLst>
                <a:ahLst/>
                <a:cxnLst>
                  <a:cxn ang="T10">
                    <a:pos x="T0" y="T1"/>
                  </a:cxn>
                  <a:cxn ang="T11">
                    <a:pos x="T2" y="T3"/>
                  </a:cxn>
                  <a:cxn ang="T12">
                    <a:pos x="T4" y="T5"/>
                  </a:cxn>
                  <a:cxn ang="T13">
                    <a:pos x="T6" y="T7"/>
                  </a:cxn>
                  <a:cxn ang="T14">
                    <a:pos x="T8" y="T9"/>
                  </a:cxn>
                </a:cxnLst>
                <a:rect l="T15" t="T16" r="T17" b="T18"/>
                <a:pathLst>
                  <a:path w="35" h="38">
                    <a:moveTo>
                      <a:pt x="0" y="14"/>
                    </a:moveTo>
                    <a:lnTo>
                      <a:pt x="15" y="0"/>
                    </a:lnTo>
                    <a:lnTo>
                      <a:pt x="35" y="25"/>
                    </a:lnTo>
                    <a:lnTo>
                      <a:pt x="18" y="38"/>
                    </a:lnTo>
                    <a:lnTo>
                      <a:pt x="0" y="14"/>
                    </a:lnTo>
                    <a:close/>
                  </a:path>
                </a:pathLst>
              </a:custGeom>
              <a:noFill/>
              <a:ln w="9525">
                <a:noFill/>
                <a:round/>
                <a:headEnd/>
                <a:tailEnd/>
              </a:ln>
            </p:spPr>
            <p:txBody>
              <a:bodyPr>
                <a:prstTxWarp prst="textNoShape">
                  <a:avLst/>
                </a:prstTxWarp>
              </a:bodyPr>
              <a:lstStyle/>
              <a:p>
                <a:endParaRPr lang="en-US"/>
              </a:p>
            </p:txBody>
          </p:sp>
          <p:sp>
            <p:nvSpPr>
              <p:cNvPr id="72727" name="Freeform 1202"/>
              <p:cNvSpPr>
                <a:spLocks/>
              </p:cNvSpPr>
              <p:nvPr/>
            </p:nvSpPr>
            <p:spPr bwMode="auto">
              <a:xfrm>
                <a:off x="5258" y="2418"/>
                <a:ext cx="7" cy="8"/>
              </a:xfrm>
              <a:custGeom>
                <a:avLst/>
                <a:gdLst>
                  <a:gd name="T0" fmla="*/ 0 w 38"/>
                  <a:gd name="T1" fmla="*/ 13 h 37"/>
                  <a:gd name="T2" fmla="*/ 17 w 38"/>
                  <a:gd name="T3" fmla="*/ 0 h 37"/>
                  <a:gd name="T4" fmla="*/ 38 w 38"/>
                  <a:gd name="T5" fmla="*/ 30 h 37"/>
                  <a:gd name="T6" fmla="*/ 19 w 38"/>
                  <a:gd name="T7" fmla="*/ 37 h 37"/>
                  <a:gd name="T8" fmla="*/ 0 w 38"/>
                  <a:gd name="T9" fmla="*/ 13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0" y="13"/>
                    </a:moveTo>
                    <a:lnTo>
                      <a:pt x="17" y="0"/>
                    </a:lnTo>
                    <a:lnTo>
                      <a:pt x="38" y="30"/>
                    </a:lnTo>
                    <a:lnTo>
                      <a:pt x="19" y="37"/>
                    </a:lnTo>
                    <a:lnTo>
                      <a:pt x="0" y="13"/>
                    </a:lnTo>
                    <a:close/>
                  </a:path>
                </a:pathLst>
              </a:custGeom>
              <a:noFill/>
              <a:ln w="9525">
                <a:noFill/>
                <a:round/>
                <a:headEnd/>
                <a:tailEnd/>
              </a:ln>
            </p:spPr>
            <p:txBody>
              <a:bodyPr>
                <a:prstTxWarp prst="textNoShape">
                  <a:avLst/>
                </a:prstTxWarp>
              </a:bodyPr>
              <a:lstStyle/>
              <a:p>
                <a:endParaRPr lang="en-US"/>
              </a:p>
            </p:txBody>
          </p:sp>
          <p:sp>
            <p:nvSpPr>
              <p:cNvPr id="72728" name="Freeform 1203"/>
              <p:cNvSpPr>
                <a:spLocks/>
              </p:cNvSpPr>
              <p:nvPr/>
            </p:nvSpPr>
            <p:spPr bwMode="auto">
              <a:xfrm>
                <a:off x="5262" y="2424"/>
                <a:ext cx="7" cy="8"/>
              </a:xfrm>
              <a:custGeom>
                <a:avLst/>
                <a:gdLst>
                  <a:gd name="T0" fmla="*/ 0 w 36"/>
                  <a:gd name="T1" fmla="*/ 7 h 39"/>
                  <a:gd name="T2" fmla="*/ 19 w 36"/>
                  <a:gd name="T3" fmla="*/ 0 h 39"/>
                  <a:gd name="T4" fmla="*/ 36 w 36"/>
                  <a:gd name="T5" fmla="*/ 28 h 39"/>
                  <a:gd name="T6" fmla="*/ 19 w 36"/>
                  <a:gd name="T7" fmla="*/ 39 h 39"/>
                  <a:gd name="T8" fmla="*/ 0 w 36"/>
                  <a:gd name="T9" fmla="*/ 7 h 39"/>
                  <a:gd name="T10" fmla="*/ 0 60000 65536"/>
                  <a:gd name="T11" fmla="*/ 0 60000 65536"/>
                  <a:gd name="T12" fmla="*/ 0 60000 65536"/>
                  <a:gd name="T13" fmla="*/ 0 60000 65536"/>
                  <a:gd name="T14" fmla="*/ 0 60000 65536"/>
                  <a:gd name="T15" fmla="*/ 0 w 36"/>
                  <a:gd name="T16" fmla="*/ 0 h 39"/>
                  <a:gd name="T17" fmla="*/ 36 w 36"/>
                  <a:gd name="T18" fmla="*/ 39 h 39"/>
                </a:gdLst>
                <a:ahLst/>
                <a:cxnLst>
                  <a:cxn ang="T10">
                    <a:pos x="T0" y="T1"/>
                  </a:cxn>
                  <a:cxn ang="T11">
                    <a:pos x="T2" y="T3"/>
                  </a:cxn>
                  <a:cxn ang="T12">
                    <a:pos x="T4" y="T5"/>
                  </a:cxn>
                  <a:cxn ang="T13">
                    <a:pos x="T6" y="T7"/>
                  </a:cxn>
                  <a:cxn ang="T14">
                    <a:pos x="T8" y="T9"/>
                  </a:cxn>
                </a:cxnLst>
                <a:rect l="T15" t="T16" r="T17" b="T18"/>
                <a:pathLst>
                  <a:path w="36" h="39">
                    <a:moveTo>
                      <a:pt x="0" y="7"/>
                    </a:moveTo>
                    <a:lnTo>
                      <a:pt x="19" y="0"/>
                    </a:lnTo>
                    <a:lnTo>
                      <a:pt x="36" y="28"/>
                    </a:lnTo>
                    <a:lnTo>
                      <a:pt x="19" y="39"/>
                    </a:lnTo>
                    <a:lnTo>
                      <a:pt x="0" y="7"/>
                    </a:lnTo>
                    <a:close/>
                  </a:path>
                </a:pathLst>
              </a:custGeom>
              <a:noFill/>
              <a:ln w="9525">
                <a:noFill/>
                <a:round/>
                <a:headEnd/>
                <a:tailEnd/>
              </a:ln>
            </p:spPr>
            <p:txBody>
              <a:bodyPr>
                <a:prstTxWarp prst="textNoShape">
                  <a:avLst/>
                </a:prstTxWarp>
              </a:bodyPr>
              <a:lstStyle/>
              <a:p>
                <a:endParaRPr lang="en-US"/>
              </a:p>
            </p:txBody>
          </p:sp>
          <p:sp>
            <p:nvSpPr>
              <p:cNvPr id="72729" name="Freeform 1204"/>
              <p:cNvSpPr>
                <a:spLocks/>
              </p:cNvSpPr>
              <p:nvPr/>
            </p:nvSpPr>
            <p:spPr bwMode="auto">
              <a:xfrm>
                <a:off x="5265" y="2430"/>
                <a:ext cx="8" cy="8"/>
              </a:xfrm>
              <a:custGeom>
                <a:avLst/>
                <a:gdLst>
                  <a:gd name="T0" fmla="*/ 0 w 37"/>
                  <a:gd name="T1" fmla="*/ 11 h 43"/>
                  <a:gd name="T2" fmla="*/ 17 w 37"/>
                  <a:gd name="T3" fmla="*/ 0 h 43"/>
                  <a:gd name="T4" fmla="*/ 37 w 37"/>
                  <a:gd name="T5" fmla="*/ 35 h 43"/>
                  <a:gd name="T6" fmla="*/ 19 w 37"/>
                  <a:gd name="T7" fmla="*/ 43 h 43"/>
                  <a:gd name="T8" fmla="*/ 0 w 37"/>
                  <a:gd name="T9" fmla="*/ 11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0" y="11"/>
                    </a:moveTo>
                    <a:lnTo>
                      <a:pt x="17" y="0"/>
                    </a:lnTo>
                    <a:lnTo>
                      <a:pt x="37" y="35"/>
                    </a:lnTo>
                    <a:lnTo>
                      <a:pt x="19" y="43"/>
                    </a:lnTo>
                    <a:lnTo>
                      <a:pt x="0" y="11"/>
                    </a:lnTo>
                    <a:close/>
                  </a:path>
                </a:pathLst>
              </a:custGeom>
              <a:noFill/>
              <a:ln w="9525">
                <a:noFill/>
                <a:round/>
                <a:headEnd/>
                <a:tailEnd/>
              </a:ln>
            </p:spPr>
            <p:txBody>
              <a:bodyPr>
                <a:prstTxWarp prst="textNoShape">
                  <a:avLst/>
                </a:prstTxWarp>
              </a:bodyPr>
              <a:lstStyle/>
              <a:p>
                <a:endParaRPr lang="en-US"/>
              </a:p>
            </p:txBody>
          </p:sp>
          <p:sp>
            <p:nvSpPr>
              <p:cNvPr id="72730" name="Freeform 1205"/>
              <p:cNvSpPr>
                <a:spLocks/>
              </p:cNvSpPr>
              <p:nvPr/>
            </p:nvSpPr>
            <p:spPr bwMode="auto">
              <a:xfrm>
                <a:off x="5269" y="2437"/>
                <a:ext cx="8" cy="9"/>
              </a:xfrm>
              <a:custGeom>
                <a:avLst/>
                <a:gdLst>
                  <a:gd name="T0" fmla="*/ 0 w 37"/>
                  <a:gd name="T1" fmla="*/ 8 h 45"/>
                  <a:gd name="T2" fmla="*/ 18 w 37"/>
                  <a:gd name="T3" fmla="*/ 0 h 45"/>
                  <a:gd name="T4" fmla="*/ 37 w 37"/>
                  <a:gd name="T5" fmla="*/ 37 h 45"/>
                  <a:gd name="T6" fmla="*/ 20 w 37"/>
                  <a:gd name="T7" fmla="*/ 45 h 45"/>
                  <a:gd name="T8" fmla="*/ 0 w 37"/>
                  <a:gd name="T9" fmla="*/ 8 h 45"/>
                  <a:gd name="T10" fmla="*/ 0 60000 65536"/>
                  <a:gd name="T11" fmla="*/ 0 60000 65536"/>
                  <a:gd name="T12" fmla="*/ 0 60000 65536"/>
                  <a:gd name="T13" fmla="*/ 0 60000 65536"/>
                  <a:gd name="T14" fmla="*/ 0 60000 65536"/>
                  <a:gd name="T15" fmla="*/ 0 w 37"/>
                  <a:gd name="T16" fmla="*/ 0 h 45"/>
                  <a:gd name="T17" fmla="*/ 37 w 37"/>
                  <a:gd name="T18" fmla="*/ 45 h 45"/>
                </a:gdLst>
                <a:ahLst/>
                <a:cxnLst>
                  <a:cxn ang="T10">
                    <a:pos x="T0" y="T1"/>
                  </a:cxn>
                  <a:cxn ang="T11">
                    <a:pos x="T2" y="T3"/>
                  </a:cxn>
                  <a:cxn ang="T12">
                    <a:pos x="T4" y="T5"/>
                  </a:cxn>
                  <a:cxn ang="T13">
                    <a:pos x="T6" y="T7"/>
                  </a:cxn>
                  <a:cxn ang="T14">
                    <a:pos x="T8" y="T9"/>
                  </a:cxn>
                </a:cxnLst>
                <a:rect l="T15" t="T16" r="T17" b="T18"/>
                <a:pathLst>
                  <a:path w="37" h="45">
                    <a:moveTo>
                      <a:pt x="0" y="8"/>
                    </a:moveTo>
                    <a:lnTo>
                      <a:pt x="18" y="0"/>
                    </a:lnTo>
                    <a:lnTo>
                      <a:pt x="37" y="37"/>
                    </a:lnTo>
                    <a:lnTo>
                      <a:pt x="20" y="45"/>
                    </a:lnTo>
                    <a:lnTo>
                      <a:pt x="0" y="8"/>
                    </a:lnTo>
                    <a:close/>
                  </a:path>
                </a:pathLst>
              </a:custGeom>
              <a:noFill/>
              <a:ln w="9525">
                <a:noFill/>
                <a:round/>
                <a:headEnd/>
                <a:tailEnd/>
              </a:ln>
            </p:spPr>
            <p:txBody>
              <a:bodyPr>
                <a:prstTxWarp prst="textNoShape">
                  <a:avLst/>
                </a:prstTxWarp>
              </a:bodyPr>
              <a:lstStyle/>
              <a:p>
                <a:endParaRPr lang="en-US"/>
              </a:p>
            </p:txBody>
          </p:sp>
          <p:sp>
            <p:nvSpPr>
              <p:cNvPr id="72731" name="Freeform 1206"/>
              <p:cNvSpPr>
                <a:spLocks/>
              </p:cNvSpPr>
              <p:nvPr/>
            </p:nvSpPr>
            <p:spPr bwMode="auto">
              <a:xfrm>
                <a:off x="5273" y="2444"/>
                <a:ext cx="8" cy="9"/>
              </a:xfrm>
              <a:custGeom>
                <a:avLst/>
                <a:gdLst>
                  <a:gd name="T0" fmla="*/ 0 w 38"/>
                  <a:gd name="T1" fmla="*/ 8 h 46"/>
                  <a:gd name="T2" fmla="*/ 17 w 38"/>
                  <a:gd name="T3" fmla="*/ 0 h 46"/>
                  <a:gd name="T4" fmla="*/ 38 w 38"/>
                  <a:gd name="T5" fmla="*/ 40 h 46"/>
                  <a:gd name="T6" fmla="*/ 17 w 38"/>
                  <a:gd name="T7" fmla="*/ 46 h 46"/>
                  <a:gd name="T8" fmla="*/ 0 w 38"/>
                  <a:gd name="T9" fmla="*/ 8 h 46"/>
                  <a:gd name="T10" fmla="*/ 0 60000 65536"/>
                  <a:gd name="T11" fmla="*/ 0 60000 65536"/>
                  <a:gd name="T12" fmla="*/ 0 60000 65536"/>
                  <a:gd name="T13" fmla="*/ 0 60000 65536"/>
                  <a:gd name="T14" fmla="*/ 0 60000 65536"/>
                  <a:gd name="T15" fmla="*/ 0 w 38"/>
                  <a:gd name="T16" fmla="*/ 0 h 46"/>
                  <a:gd name="T17" fmla="*/ 38 w 38"/>
                  <a:gd name="T18" fmla="*/ 46 h 46"/>
                </a:gdLst>
                <a:ahLst/>
                <a:cxnLst>
                  <a:cxn ang="T10">
                    <a:pos x="T0" y="T1"/>
                  </a:cxn>
                  <a:cxn ang="T11">
                    <a:pos x="T2" y="T3"/>
                  </a:cxn>
                  <a:cxn ang="T12">
                    <a:pos x="T4" y="T5"/>
                  </a:cxn>
                  <a:cxn ang="T13">
                    <a:pos x="T6" y="T7"/>
                  </a:cxn>
                  <a:cxn ang="T14">
                    <a:pos x="T8" y="T9"/>
                  </a:cxn>
                </a:cxnLst>
                <a:rect l="T15" t="T16" r="T17" b="T18"/>
                <a:pathLst>
                  <a:path w="38" h="46">
                    <a:moveTo>
                      <a:pt x="0" y="8"/>
                    </a:moveTo>
                    <a:lnTo>
                      <a:pt x="17" y="0"/>
                    </a:lnTo>
                    <a:lnTo>
                      <a:pt x="38" y="40"/>
                    </a:lnTo>
                    <a:lnTo>
                      <a:pt x="17" y="46"/>
                    </a:lnTo>
                    <a:lnTo>
                      <a:pt x="0" y="8"/>
                    </a:lnTo>
                    <a:close/>
                  </a:path>
                </a:pathLst>
              </a:custGeom>
              <a:noFill/>
              <a:ln w="9525">
                <a:noFill/>
                <a:round/>
                <a:headEnd/>
                <a:tailEnd/>
              </a:ln>
            </p:spPr>
            <p:txBody>
              <a:bodyPr>
                <a:prstTxWarp prst="textNoShape">
                  <a:avLst/>
                </a:prstTxWarp>
              </a:bodyPr>
              <a:lstStyle/>
              <a:p>
                <a:endParaRPr lang="en-US"/>
              </a:p>
            </p:txBody>
          </p:sp>
          <p:sp>
            <p:nvSpPr>
              <p:cNvPr id="72732" name="Freeform 1207"/>
              <p:cNvSpPr>
                <a:spLocks/>
              </p:cNvSpPr>
              <p:nvPr/>
            </p:nvSpPr>
            <p:spPr bwMode="auto">
              <a:xfrm>
                <a:off x="5277" y="2452"/>
                <a:ext cx="7" cy="10"/>
              </a:xfrm>
              <a:custGeom>
                <a:avLst/>
                <a:gdLst>
                  <a:gd name="T0" fmla="*/ 0 w 38"/>
                  <a:gd name="T1" fmla="*/ 6 h 49"/>
                  <a:gd name="T2" fmla="*/ 21 w 38"/>
                  <a:gd name="T3" fmla="*/ 0 h 49"/>
                  <a:gd name="T4" fmla="*/ 38 w 38"/>
                  <a:gd name="T5" fmla="*/ 43 h 49"/>
                  <a:gd name="T6" fmla="*/ 21 w 38"/>
                  <a:gd name="T7" fmla="*/ 49 h 49"/>
                  <a:gd name="T8" fmla="*/ 0 w 38"/>
                  <a:gd name="T9" fmla="*/ 6 h 49"/>
                  <a:gd name="T10" fmla="*/ 0 60000 65536"/>
                  <a:gd name="T11" fmla="*/ 0 60000 65536"/>
                  <a:gd name="T12" fmla="*/ 0 60000 65536"/>
                  <a:gd name="T13" fmla="*/ 0 60000 65536"/>
                  <a:gd name="T14" fmla="*/ 0 60000 65536"/>
                  <a:gd name="T15" fmla="*/ 0 w 38"/>
                  <a:gd name="T16" fmla="*/ 0 h 49"/>
                  <a:gd name="T17" fmla="*/ 38 w 38"/>
                  <a:gd name="T18" fmla="*/ 49 h 49"/>
                </a:gdLst>
                <a:ahLst/>
                <a:cxnLst>
                  <a:cxn ang="T10">
                    <a:pos x="T0" y="T1"/>
                  </a:cxn>
                  <a:cxn ang="T11">
                    <a:pos x="T2" y="T3"/>
                  </a:cxn>
                  <a:cxn ang="T12">
                    <a:pos x="T4" y="T5"/>
                  </a:cxn>
                  <a:cxn ang="T13">
                    <a:pos x="T6" y="T7"/>
                  </a:cxn>
                  <a:cxn ang="T14">
                    <a:pos x="T8" y="T9"/>
                  </a:cxn>
                </a:cxnLst>
                <a:rect l="T15" t="T16" r="T17" b="T18"/>
                <a:pathLst>
                  <a:path w="38" h="49">
                    <a:moveTo>
                      <a:pt x="0" y="6"/>
                    </a:moveTo>
                    <a:lnTo>
                      <a:pt x="21" y="0"/>
                    </a:lnTo>
                    <a:lnTo>
                      <a:pt x="38" y="43"/>
                    </a:lnTo>
                    <a:lnTo>
                      <a:pt x="21" y="49"/>
                    </a:lnTo>
                    <a:lnTo>
                      <a:pt x="0" y="6"/>
                    </a:lnTo>
                    <a:close/>
                  </a:path>
                </a:pathLst>
              </a:custGeom>
              <a:noFill/>
              <a:ln w="9525">
                <a:noFill/>
                <a:round/>
                <a:headEnd/>
                <a:tailEnd/>
              </a:ln>
            </p:spPr>
            <p:txBody>
              <a:bodyPr>
                <a:prstTxWarp prst="textNoShape">
                  <a:avLst/>
                </a:prstTxWarp>
              </a:bodyPr>
              <a:lstStyle/>
              <a:p>
                <a:endParaRPr lang="en-US"/>
              </a:p>
            </p:txBody>
          </p:sp>
          <p:sp>
            <p:nvSpPr>
              <p:cNvPr id="72733" name="Freeform 1208"/>
              <p:cNvSpPr>
                <a:spLocks/>
              </p:cNvSpPr>
              <p:nvPr/>
            </p:nvSpPr>
            <p:spPr bwMode="auto">
              <a:xfrm>
                <a:off x="5281" y="2461"/>
                <a:ext cx="7" cy="10"/>
              </a:xfrm>
              <a:custGeom>
                <a:avLst/>
                <a:gdLst>
                  <a:gd name="T0" fmla="*/ 0 w 37"/>
                  <a:gd name="T1" fmla="*/ 6 h 52"/>
                  <a:gd name="T2" fmla="*/ 17 w 37"/>
                  <a:gd name="T3" fmla="*/ 0 h 52"/>
                  <a:gd name="T4" fmla="*/ 37 w 37"/>
                  <a:gd name="T5" fmla="*/ 43 h 52"/>
                  <a:gd name="T6" fmla="*/ 17 w 37"/>
                  <a:gd name="T7" fmla="*/ 52 h 52"/>
                  <a:gd name="T8" fmla="*/ 0 w 37"/>
                  <a:gd name="T9" fmla="*/ 6 h 52"/>
                  <a:gd name="T10" fmla="*/ 0 60000 65536"/>
                  <a:gd name="T11" fmla="*/ 0 60000 65536"/>
                  <a:gd name="T12" fmla="*/ 0 60000 65536"/>
                  <a:gd name="T13" fmla="*/ 0 60000 65536"/>
                  <a:gd name="T14" fmla="*/ 0 60000 65536"/>
                  <a:gd name="T15" fmla="*/ 0 w 37"/>
                  <a:gd name="T16" fmla="*/ 0 h 52"/>
                  <a:gd name="T17" fmla="*/ 37 w 37"/>
                  <a:gd name="T18" fmla="*/ 52 h 52"/>
                </a:gdLst>
                <a:ahLst/>
                <a:cxnLst>
                  <a:cxn ang="T10">
                    <a:pos x="T0" y="T1"/>
                  </a:cxn>
                  <a:cxn ang="T11">
                    <a:pos x="T2" y="T3"/>
                  </a:cxn>
                  <a:cxn ang="T12">
                    <a:pos x="T4" y="T5"/>
                  </a:cxn>
                  <a:cxn ang="T13">
                    <a:pos x="T6" y="T7"/>
                  </a:cxn>
                  <a:cxn ang="T14">
                    <a:pos x="T8" y="T9"/>
                  </a:cxn>
                </a:cxnLst>
                <a:rect l="T15" t="T16" r="T17" b="T18"/>
                <a:pathLst>
                  <a:path w="37" h="52">
                    <a:moveTo>
                      <a:pt x="0" y="6"/>
                    </a:moveTo>
                    <a:lnTo>
                      <a:pt x="17" y="0"/>
                    </a:lnTo>
                    <a:lnTo>
                      <a:pt x="37" y="43"/>
                    </a:lnTo>
                    <a:lnTo>
                      <a:pt x="17" y="52"/>
                    </a:lnTo>
                    <a:lnTo>
                      <a:pt x="0" y="6"/>
                    </a:lnTo>
                    <a:close/>
                  </a:path>
                </a:pathLst>
              </a:custGeom>
              <a:noFill/>
              <a:ln w="9525">
                <a:noFill/>
                <a:round/>
                <a:headEnd/>
                <a:tailEnd/>
              </a:ln>
            </p:spPr>
            <p:txBody>
              <a:bodyPr>
                <a:prstTxWarp prst="textNoShape">
                  <a:avLst/>
                </a:prstTxWarp>
              </a:bodyPr>
              <a:lstStyle/>
              <a:p>
                <a:endParaRPr lang="en-US"/>
              </a:p>
            </p:txBody>
          </p:sp>
          <p:sp>
            <p:nvSpPr>
              <p:cNvPr id="72734" name="Freeform 1209"/>
              <p:cNvSpPr>
                <a:spLocks/>
              </p:cNvSpPr>
              <p:nvPr/>
            </p:nvSpPr>
            <p:spPr bwMode="auto">
              <a:xfrm>
                <a:off x="5284" y="2469"/>
                <a:ext cx="8" cy="10"/>
              </a:xfrm>
              <a:custGeom>
                <a:avLst/>
                <a:gdLst>
                  <a:gd name="T0" fmla="*/ 0 w 37"/>
                  <a:gd name="T1" fmla="*/ 9 h 50"/>
                  <a:gd name="T2" fmla="*/ 20 w 37"/>
                  <a:gd name="T3" fmla="*/ 0 h 50"/>
                  <a:gd name="T4" fmla="*/ 37 w 37"/>
                  <a:gd name="T5" fmla="*/ 43 h 50"/>
                  <a:gd name="T6" fmla="*/ 18 w 37"/>
                  <a:gd name="T7" fmla="*/ 50 h 50"/>
                  <a:gd name="T8" fmla="*/ 0 w 37"/>
                  <a:gd name="T9" fmla="*/ 9 h 50"/>
                  <a:gd name="T10" fmla="*/ 0 60000 65536"/>
                  <a:gd name="T11" fmla="*/ 0 60000 65536"/>
                  <a:gd name="T12" fmla="*/ 0 60000 65536"/>
                  <a:gd name="T13" fmla="*/ 0 60000 65536"/>
                  <a:gd name="T14" fmla="*/ 0 60000 65536"/>
                  <a:gd name="T15" fmla="*/ 0 w 37"/>
                  <a:gd name="T16" fmla="*/ 0 h 50"/>
                  <a:gd name="T17" fmla="*/ 37 w 37"/>
                  <a:gd name="T18" fmla="*/ 50 h 50"/>
                </a:gdLst>
                <a:ahLst/>
                <a:cxnLst>
                  <a:cxn ang="T10">
                    <a:pos x="T0" y="T1"/>
                  </a:cxn>
                  <a:cxn ang="T11">
                    <a:pos x="T2" y="T3"/>
                  </a:cxn>
                  <a:cxn ang="T12">
                    <a:pos x="T4" y="T5"/>
                  </a:cxn>
                  <a:cxn ang="T13">
                    <a:pos x="T6" y="T7"/>
                  </a:cxn>
                  <a:cxn ang="T14">
                    <a:pos x="T8" y="T9"/>
                  </a:cxn>
                </a:cxnLst>
                <a:rect l="T15" t="T16" r="T17" b="T18"/>
                <a:pathLst>
                  <a:path w="37" h="50">
                    <a:moveTo>
                      <a:pt x="0" y="9"/>
                    </a:moveTo>
                    <a:lnTo>
                      <a:pt x="20" y="0"/>
                    </a:lnTo>
                    <a:lnTo>
                      <a:pt x="37" y="43"/>
                    </a:lnTo>
                    <a:lnTo>
                      <a:pt x="18" y="50"/>
                    </a:lnTo>
                    <a:lnTo>
                      <a:pt x="0" y="9"/>
                    </a:lnTo>
                    <a:close/>
                  </a:path>
                </a:pathLst>
              </a:custGeom>
              <a:noFill/>
              <a:ln w="9525">
                <a:noFill/>
                <a:round/>
                <a:headEnd/>
                <a:tailEnd/>
              </a:ln>
            </p:spPr>
            <p:txBody>
              <a:bodyPr>
                <a:prstTxWarp prst="textNoShape">
                  <a:avLst/>
                </a:prstTxWarp>
              </a:bodyPr>
              <a:lstStyle/>
              <a:p>
                <a:endParaRPr lang="en-US"/>
              </a:p>
            </p:txBody>
          </p:sp>
          <p:sp>
            <p:nvSpPr>
              <p:cNvPr id="72735" name="Freeform 1210"/>
              <p:cNvSpPr>
                <a:spLocks/>
              </p:cNvSpPr>
              <p:nvPr/>
            </p:nvSpPr>
            <p:spPr bwMode="auto">
              <a:xfrm>
                <a:off x="5288" y="2478"/>
                <a:ext cx="7" cy="10"/>
              </a:xfrm>
              <a:custGeom>
                <a:avLst/>
                <a:gdLst>
                  <a:gd name="T0" fmla="*/ 0 w 34"/>
                  <a:gd name="T1" fmla="*/ 7 h 50"/>
                  <a:gd name="T2" fmla="*/ 19 w 34"/>
                  <a:gd name="T3" fmla="*/ 0 h 50"/>
                  <a:gd name="T4" fmla="*/ 34 w 34"/>
                  <a:gd name="T5" fmla="*/ 41 h 50"/>
                  <a:gd name="T6" fmla="*/ 17 w 34"/>
                  <a:gd name="T7" fmla="*/ 50 h 50"/>
                  <a:gd name="T8" fmla="*/ 0 w 34"/>
                  <a:gd name="T9" fmla="*/ 7 h 50"/>
                  <a:gd name="T10" fmla="*/ 0 60000 65536"/>
                  <a:gd name="T11" fmla="*/ 0 60000 65536"/>
                  <a:gd name="T12" fmla="*/ 0 60000 65536"/>
                  <a:gd name="T13" fmla="*/ 0 60000 65536"/>
                  <a:gd name="T14" fmla="*/ 0 60000 65536"/>
                  <a:gd name="T15" fmla="*/ 0 w 34"/>
                  <a:gd name="T16" fmla="*/ 0 h 50"/>
                  <a:gd name="T17" fmla="*/ 34 w 34"/>
                  <a:gd name="T18" fmla="*/ 50 h 50"/>
                </a:gdLst>
                <a:ahLst/>
                <a:cxnLst>
                  <a:cxn ang="T10">
                    <a:pos x="T0" y="T1"/>
                  </a:cxn>
                  <a:cxn ang="T11">
                    <a:pos x="T2" y="T3"/>
                  </a:cxn>
                  <a:cxn ang="T12">
                    <a:pos x="T4" y="T5"/>
                  </a:cxn>
                  <a:cxn ang="T13">
                    <a:pos x="T6" y="T7"/>
                  </a:cxn>
                  <a:cxn ang="T14">
                    <a:pos x="T8" y="T9"/>
                  </a:cxn>
                </a:cxnLst>
                <a:rect l="T15" t="T16" r="T17" b="T18"/>
                <a:pathLst>
                  <a:path w="34" h="50">
                    <a:moveTo>
                      <a:pt x="0" y="7"/>
                    </a:moveTo>
                    <a:lnTo>
                      <a:pt x="19" y="0"/>
                    </a:lnTo>
                    <a:lnTo>
                      <a:pt x="34" y="41"/>
                    </a:lnTo>
                    <a:lnTo>
                      <a:pt x="17" y="50"/>
                    </a:lnTo>
                    <a:lnTo>
                      <a:pt x="0" y="7"/>
                    </a:lnTo>
                    <a:close/>
                  </a:path>
                </a:pathLst>
              </a:custGeom>
              <a:noFill/>
              <a:ln w="9525">
                <a:noFill/>
                <a:round/>
                <a:headEnd/>
                <a:tailEnd/>
              </a:ln>
            </p:spPr>
            <p:txBody>
              <a:bodyPr>
                <a:prstTxWarp prst="textNoShape">
                  <a:avLst/>
                </a:prstTxWarp>
              </a:bodyPr>
              <a:lstStyle/>
              <a:p>
                <a:endParaRPr lang="en-US"/>
              </a:p>
            </p:txBody>
          </p:sp>
        </p:grpSp>
        <p:grpSp>
          <p:nvGrpSpPr>
            <p:cNvPr id="41080" name="Group 1211"/>
            <p:cNvGrpSpPr>
              <a:grpSpLocks/>
            </p:cNvGrpSpPr>
            <p:nvPr/>
          </p:nvGrpSpPr>
          <p:grpSpPr bwMode="auto">
            <a:xfrm>
              <a:off x="4319" y="2031"/>
              <a:ext cx="1006" cy="833"/>
              <a:chOff x="4319" y="2031"/>
              <a:chExt cx="1006" cy="833"/>
            </a:xfrm>
          </p:grpSpPr>
          <p:sp>
            <p:nvSpPr>
              <p:cNvPr id="72336" name="Freeform 1212"/>
              <p:cNvSpPr>
                <a:spLocks/>
              </p:cNvSpPr>
              <p:nvPr/>
            </p:nvSpPr>
            <p:spPr bwMode="auto">
              <a:xfrm>
                <a:off x="5291" y="2486"/>
                <a:ext cx="7" cy="10"/>
              </a:xfrm>
              <a:custGeom>
                <a:avLst/>
                <a:gdLst>
                  <a:gd name="T0" fmla="*/ 0 w 32"/>
                  <a:gd name="T1" fmla="*/ 9 h 47"/>
                  <a:gd name="T2" fmla="*/ 17 w 32"/>
                  <a:gd name="T3" fmla="*/ 0 h 47"/>
                  <a:gd name="T4" fmla="*/ 32 w 32"/>
                  <a:gd name="T5" fmla="*/ 41 h 47"/>
                  <a:gd name="T6" fmla="*/ 15 w 32"/>
                  <a:gd name="T7" fmla="*/ 47 h 47"/>
                  <a:gd name="T8" fmla="*/ 0 w 32"/>
                  <a:gd name="T9" fmla="*/ 9 h 47"/>
                  <a:gd name="T10" fmla="*/ 0 60000 65536"/>
                  <a:gd name="T11" fmla="*/ 0 60000 65536"/>
                  <a:gd name="T12" fmla="*/ 0 60000 65536"/>
                  <a:gd name="T13" fmla="*/ 0 60000 65536"/>
                  <a:gd name="T14" fmla="*/ 0 60000 65536"/>
                  <a:gd name="T15" fmla="*/ 0 w 32"/>
                  <a:gd name="T16" fmla="*/ 0 h 47"/>
                  <a:gd name="T17" fmla="*/ 32 w 32"/>
                  <a:gd name="T18" fmla="*/ 47 h 47"/>
                </a:gdLst>
                <a:ahLst/>
                <a:cxnLst>
                  <a:cxn ang="T10">
                    <a:pos x="T0" y="T1"/>
                  </a:cxn>
                  <a:cxn ang="T11">
                    <a:pos x="T2" y="T3"/>
                  </a:cxn>
                  <a:cxn ang="T12">
                    <a:pos x="T4" y="T5"/>
                  </a:cxn>
                  <a:cxn ang="T13">
                    <a:pos x="T6" y="T7"/>
                  </a:cxn>
                  <a:cxn ang="T14">
                    <a:pos x="T8" y="T9"/>
                  </a:cxn>
                </a:cxnLst>
                <a:rect l="T15" t="T16" r="T17" b="T18"/>
                <a:pathLst>
                  <a:path w="32" h="47">
                    <a:moveTo>
                      <a:pt x="0" y="9"/>
                    </a:moveTo>
                    <a:lnTo>
                      <a:pt x="17" y="0"/>
                    </a:lnTo>
                    <a:lnTo>
                      <a:pt x="32" y="41"/>
                    </a:lnTo>
                    <a:lnTo>
                      <a:pt x="15" y="47"/>
                    </a:lnTo>
                    <a:lnTo>
                      <a:pt x="0" y="9"/>
                    </a:lnTo>
                    <a:close/>
                  </a:path>
                </a:pathLst>
              </a:custGeom>
              <a:noFill/>
              <a:ln w="9525">
                <a:noFill/>
                <a:round/>
                <a:headEnd/>
                <a:tailEnd/>
              </a:ln>
            </p:spPr>
            <p:txBody>
              <a:bodyPr>
                <a:prstTxWarp prst="textNoShape">
                  <a:avLst/>
                </a:prstTxWarp>
              </a:bodyPr>
              <a:lstStyle/>
              <a:p>
                <a:endParaRPr lang="en-US"/>
              </a:p>
            </p:txBody>
          </p:sp>
          <p:sp>
            <p:nvSpPr>
              <p:cNvPr id="72337" name="Freeform 1213"/>
              <p:cNvSpPr>
                <a:spLocks/>
              </p:cNvSpPr>
              <p:nvPr/>
            </p:nvSpPr>
            <p:spPr bwMode="auto">
              <a:xfrm>
                <a:off x="5294" y="2494"/>
                <a:ext cx="9" cy="16"/>
              </a:xfrm>
              <a:custGeom>
                <a:avLst/>
                <a:gdLst>
                  <a:gd name="T0" fmla="*/ 0 w 45"/>
                  <a:gd name="T1" fmla="*/ 6 h 80"/>
                  <a:gd name="T2" fmla="*/ 17 w 45"/>
                  <a:gd name="T3" fmla="*/ 0 h 80"/>
                  <a:gd name="T4" fmla="*/ 45 w 45"/>
                  <a:gd name="T5" fmla="*/ 75 h 80"/>
                  <a:gd name="T6" fmla="*/ 26 w 45"/>
                  <a:gd name="T7" fmla="*/ 80 h 80"/>
                  <a:gd name="T8" fmla="*/ 0 w 45"/>
                  <a:gd name="T9" fmla="*/ 6 h 80"/>
                  <a:gd name="T10" fmla="*/ 0 60000 65536"/>
                  <a:gd name="T11" fmla="*/ 0 60000 65536"/>
                  <a:gd name="T12" fmla="*/ 0 60000 65536"/>
                  <a:gd name="T13" fmla="*/ 0 60000 65536"/>
                  <a:gd name="T14" fmla="*/ 0 60000 65536"/>
                  <a:gd name="T15" fmla="*/ 0 w 45"/>
                  <a:gd name="T16" fmla="*/ 0 h 80"/>
                  <a:gd name="T17" fmla="*/ 45 w 45"/>
                  <a:gd name="T18" fmla="*/ 80 h 80"/>
                </a:gdLst>
                <a:ahLst/>
                <a:cxnLst>
                  <a:cxn ang="T10">
                    <a:pos x="T0" y="T1"/>
                  </a:cxn>
                  <a:cxn ang="T11">
                    <a:pos x="T2" y="T3"/>
                  </a:cxn>
                  <a:cxn ang="T12">
                    <a:pos x="T4" y="T5"/>
                  </a:cxn>
                  <a:cxn ang="T13">
                    <a:pos x="T6" y="T7"/>
                  </a:cxn>
                  <a:cxn ang="T14">
                    <a:pos x="T8" y="T9"/>
                  </a:cxn>
                </a:cxnLst>
                <a:rect l="T15" t="T16" r="T17" b="T18"/>
                <a:pathLst>
                  <a:path w="45" h="80">
                    <a:moveTo>
                      <a:pt x="0" y="6"/>
                    </a:moveTo>
                    <a:lnTo>
                      <a:pt x="17" y="0"/>
                    </a:lnTo>
                    <a:lnTo>
                      <a:pt x="45" y="75"/>
                    </a:lnTo>
                    <a:lnTo>
                      <a:pt x="26" y="80"/>
                    </a:lnTo>
                    <a:lnTo>
                      <a:pt x="0" y="6"/>
                    </a:lnTo>
                    <a:close/>
                  </a:path>
                </a:pathLst>
              </a:custGeom>
              <a:noFill/>
              <a:ln w="9525">
                <a:noFill/>
                <a:round/>
                <a:headEnd/>
                <a:tailEnd/>
              </a:ln>
            </p:spPr>
            <p:txBody>
              <a:bodyPr>
                <a:prstTxWarp prst="textNoShape">
                  <a:avLst/>
                </a:prstTxWarp>
              </a:bodyPr>
              <a:lstStyle/>
              <a:p>
                <a:endParaRPr lang="en-US"/>
              </a:p>
            </p:txBody>
          </p:sp>
          <p:sp>
            <p:nvSpPr>
              <p:cNvPr id="72338" name="Freeform 1214"/>
              <p:cNvSpPr>
                <a:spLocks/>
              </p:cNvSpPr>
              <p:nvPr/>
            </p:nvSpPr>
            <p:spPr bwMode="auto">
              <a:xfrm>
                <a:off x="5299" y="2509"/>
                <a:ext cx="9" cy="15"/>
              </a:xfrm>
              <a:custGeom>
                <a:avLst/>
                <a:gdLst>
                  <a:gd name="T0" fmla="*/ 0 w 43"/>
                  <a:gd name="T1" fmla="*/ 5 h 75"/>
                  <a:gd name="T2" fmla="*/ 19 w 43"/>
                  <a:gd name="T3" fmla="*/ 0 h 75"/>
                  <a:gd name="T4" fmla="*/ 43 w 43"/>
                  <a:gd name="T5" fmla="*/ 66 h 75"/>
                  <a:gd name="T6" fmla="*/ 22 w 43"/>
                  <a:gd name="T7" fmla="*/ 75 h 75"/>
                  <a:gd name="T8" fmla="*/ 0 w 43"/>
                  <a:gd name="T9" fmla="*/ 5 h 75"/>
                  <a:gd name="T10" fmla="*/ 0 60000 65536"/>
                  <a:gd name="T11" fmla="*/ 0 60000 65536"/>
                  <a:gd name="T12" fmla="*/ 0 60000 65536"/>
                  <a:gd name="T13" fmla="*/ 0 60000 65536"/>
                  <a:gd name="T14" fmla="*/ 0 60000 65536"/>
                  <a:gd name="T15" fmla="*/ 0 w 43"/>
                  <a:gd name="T16" fmla="*/ 0 h 75"/>
                  <a:gd name="T17" fmla="*/ 43 w 43"/>
                  <a:gd name="T18" fmla="*/ 75 h 75"/>
                </a:gdLst>
                <a:ahLst/>
                <a:cxnLst>
                  <a:cxn ang="T10">
                    <a:pos x="T0" y="T1"/>
                  </a:cxn>
                  <a:cxn ang="T11">
                    <a:pos x="T2" y="T3"/>
                  </a:cxn>
                  <a:cxn ang="T12">
                    <a:pos x="T4" y="T5"/>
                  </a:cxn>
                  <a:cxn ang="T13">
                    <a:pos x="T6" y="T7"/>
                  </a:cxn>
                  <a:cxn ang="T14">
                    <a:pos x="T8" y="T9"/>
                  </a:cxn>
                </a:cxnLst>
                <a:rect l="T15" t="T16" r="T17" b="T18"/>
                <a:pathLst>
                  <a:path w="43" h="75">
                    <a:moveTo>
                      <a:pt x="0" y="5"/>
                    </a:moveTo>
                    <a:lnTo>
                      <a:pt x="19" y="0"/>
                    </a:lnTo>
                    <a:lnTo>
                      <a:pt x="43" y="66"/>
                    </a:lnTo>
                    <a:lnTo>
                      <a:pt x="22" y="75"/>
                    </a:lnTo>
                    <a:lnTo>
                      <a:pt x="0" y="5"/>
                    </a:lnTo>
                    <a:close/>
                  </a:path>
                </a:pathLst>
              </a:custGeom>
              <a:noFill/>
              <a:ln w="9525">
                <a:noFill/>
                <a:round/>
                <a:headEnd/>
                <a:tailEnd/>
              </a:ln>
            </p:spPr>
            <p:txBody>
              <a:bodyPr>
                <a:prstTxWarp prst="textNoShape">
                  <a:avLst/>
                </a:prstTxWarp>
              </a:bodyPr>
              <a:lstStyle/>
              <a:p>
                <a:endParaRPr lang="en-US"/>
              </a:p>
            </p:txBody>
          </p:sp>
          <p:sp>
            <p:nvSpPr>
              <p:cNvPr id="72339" name="Freeform 1215"/>
              <p:cNvSpPr>
                <a:spLocks/>
              </p:cNvSpPr>
              <p:nvPr/>
            </p:nvSpPr>
            <p:spPr bwMode="auto">
              <a:xfrm>
                <a:off x="5304" y="2523"/>
                <a:ext cx="8" cy="13"/>
              </a:xfrm>
              <a:custGeom>
                <a:avLst/>
                <a:gdLst>
                  <a:gd name="T0" fmla="*/ 0 w 40"/>
                  <a:gd name="T1" fmla="*/ 9 h 69"/>
                  <a:gd name="T2" fmla="*/ 21 w 40"/>
                  <a:gd name="T3" fmla="*/ 0 h 69"/>
                  <a:gd name="T4" fmla="*/ 40 w 40"/>
                  <a:gd name="T5" fmla="*/ 63 h 69"/>
                  <a:gd name="T6" fmla="*/ 21 w 40"/>
                  <a:gd name="T7" fmla="*/ 69 h 69"/>
                  <a:gd name="T8" fmla="*/ 0 w 40"/>
                  <a:gd name="T9" fmla="*/ 9 h 69"/>
                  <a:gd name="T10" fmla="*/ 0 60000 65536"/>
                  <a:gd name="T11" fmla="*/ 0 60000 65536"/>
                  <a:gd name="T12" fmla="*/ 0 60000 65536"/>
                  <a:gd name="T13" fmla="*/ 0 60000 65536"/>
                  <a:gd name="T14" fmla="*/ 0 60000 65536"/>
                  <a:gd name="T15" fmla="*/ 0 w 40"/>
                  <a:gd name="T16" fmla="*/ 0 h 69"/>
                  <a:gd name="T17" fmla="*/ 40 w 40"/>
                  <a:gd name="T18" fmla="*/ 69 h 69"/>
                </a:gdLst>
                <a:ahLst/>
                <a:cxnLst>
                  <a:cxn ang="T10">
                    <a:pos x="T0" y="T1"/>
                  </a:cxn>
                  <a:cxn ang="T11">
                    <a:pos x="T2" y="T3"/>
                  </a:cxn>
                  <a:cxn ang="T12">
                    <a:pos x="T4" y="T5"/>
                  </a:cxn>
                  <a:cxn ang="T13">
                    <a:pos x="T6" y="T7"/>
                  </a:cxn>
                  <a:cxn ang="T14">
                    <a:pos x="T8" y="T9"/>
                  </a:cxn>
                </a:cxnLst>
                <a:rect l="T15" t="T16" r="T17" b="T18"/>
                <a:pathLst>
                  <a:path w="40" h="69">
                    <a:moveTo>
                      <a:pt x="0" y="9"/>
                    </a:moveTo>
                    <a:lnTo>
                      <a:pt x="21" y="0"/>
                    </a:lnTo>
                    <a:lnTo>
                      <a:pt x="40" y="63"/>
                    </a:lnTo>
                    <a:lnTo>
                      <a:pt x="21" y="69"/>
                    </a:lnTo>
                    <a:lnTo>
                      <a:pt x="0" y="9"/>
                    </a:lnTo>
                    <a:close/>
                  </a:path>
                </a:pathLst>
              </a:custGeom>
              <a:noFill/>
              <a:ln w="9525">
                <a:noFill/>
                <a:round/>
                <a:headEnd/>
                <a:tailEnd/>
              </a:ln>
            </p:spPr>
            <p:txBody>
              <a:bodyPr>
                <a:prstTxWarp prst="textNoShape">
                  <a:avLst/>
                </a:prstTxWarp>
              </a:bodyPr>
              <a:lstStyle/>
              <a:p>
                <a:endParaRPr lang="en-US"/>
              </a:p>
            </p:txBody>
          </p:sp>
          <p:sp>
            <p:nvSpPr>
              <p:cNvPr id="72340" name="Freeform 1216"/>
              <p:cNvSpPr>
                <a:spLocks/>
              </p:cNvSpPr>
              <p:nvPr/>
            </p:nvSpPr>
            <p:spPr bwMode="auto">
              <a:xfrm>
                <a:off x="5308" y="2535"/>
                <a:ext cx="7" cy="12"/>
              </a:xfrm>
              <a:custGeom>
                <a:avLst/>
                <a:gdLst>
                  <a:gd name="T0" fmla="*/ 0 w 34"/>
                  <a:gd name="T1" fmla="*/ 6 h 60"/>
                  <a:gd name="T2" fmla="*/ 19 w 34"/>
                  <a:gd name="T3" fmla="*/ 0 h 60"/>
                  <a:gd name="T4" fmla="*/ 34 w 34"/>
                  <a:gd name="T5" fmla="*/ 54 h 60"/>
                  <a:gd name="T6" fmla="*/ 17 w 34"/>
                  <a:gd name="T7" fmla="*/ 60 h 60"/>
                  <a:gd name="T8" fmla="*/ 0 w 34"/>
                  <a:gd name="T9" fmla="*/ 6 h 60"/>
                  <a:gd name="T10" fmla="*/ 0 60000 65536"/>
                  <a:gd name="T11" fmla="*/ 0 60000 65536"/>
                  <a:gd name="T12" fmla="*/ 0 60000 65536"/>
                  <a:gd name="T13" fmla="*/ 0 60000 65536"/>
                  <a:gd name="T14" fmla="*/ 0 60000 65536"/>
                  <a:gd name="T15" fmla="*/ 0 w 34"/>
                  <a:gd name="T16" fmla="*/ 0 h 60"/>
                  <a:gd name="T17" fmla="*/ 34 w 34"/>
                  <a:gd name="T18" fmla="*/ 60 h 60"/>
                </a:gdLst>
                <a:ahLst/>
                <a:cxnLst>
                  <a:cxn ang="T10">
                    <a:pos x="T0" y="T1"/>
                  </a:cxn>
                  <a:cxn ang="T11">
                    <a:pos x="T2" y="T3"/>
                  </a:cxn>
                  <a:cxn ang="T12">
                    <a:pos x="T4" y="T5"/>
                  </a:cxn>
                  <a:cxn ang="T13">
                    <a:pos x="T6" y="T7"/>
                  </a:cxn>
                  <a:cxn ang="T14">
                    <a:pos x="T8" y="T9"/>
                  </a:cxn>
                </a:cxnLst>
                <a:rect l="T15" t="T16" r="T17" b="T18"/>
                <a:pathLst>
                  <a:path w="34" h="60">
                    <a:moveTo>
                      <a:pt x="0" y="6"/>
                    </a:moveTo>
                    <a:lnTo>
                      <a:pt x="19" y="0"/>
                    </a:lnTo>
                    <a:lnTo>
                      <a:pt x="34" y="54"/>
                    </a:lnTo>
                    <a:lnTo>
                      <a:pt x="17" y="60"/>
                    </a:lnTo>
                    <a:lnTo>
                      <a:pt x="0" y="6"/>
                    </a:lnTo>
                    <a:close/>
                  </a:path>
                </a:pathLst>
              </a:custGeom>
              <a:noFill/>
              <a:ln w="9525">
                <a:noFill/>
                <a:round/>
                <a:headEnd/>
                <a:tailEnd/>
              </a:ln>
            </p:spPr>
            <p:txBody>
              <a:bodyPr>
                <a:prstTxWarp prst="textNoShape">
                  <a:avLst/>
                </a:prstTxWarp>
              </a:bodyPr>
              <a:lstStyle/>
              <a:p>
                <a:endParaRPr lang="en-US"/>
              </a:p>
            </p:txBody>
          </p:sp>
          <p:sp>
            <p:nvSpPr>
              <p:cNvPr id="72341" name="Freeform 1217"/>
              <p:cNvSpPr>
                <a:spLocks/>
              </p:cNvSpPr>
              <p:nvPr/>
            </p:nvSpPr>
            <p:spPr bwMode="auto">
              <a:xfrm>
                <a:off x="5311" y="2546"/>
                <a:ext cx="7" cy="12"/>
              </a:xfrm>
              <a:custGeom>
                <a:avLst/>
                <a:gdLst>
                  <a:gd name="T0" fmla="*/ 0 w 32"/>
                  <a:gd name="T1" fmla="*/ 6 h 58"/>
                  <a:gd name="T2" fmla="*/ 17 w 32"/>
                  <a:gd name="T3" fmla="*/ 0 h 58"/>
                  <a:gd name="T4" fmla="*/ 32 w 32"/>
                  <a:gd name="T5" fmla="*/ 53 h 58"/>
                  <a:gd name="T6" fmla="*/ 11 w 32"/>
                  <a:gd name="T7" fmla="*/ 58 h 58"/>
                  <a:gd name="T8" fmla="*/ 0 w 32"/>
                  <a:gd name="T9" fmla="*/ 6 h 58"/>
                  <a:gd name="T10" fmla="*/ 0 60000 65536"/>
                  <a:gd name="T11" fmla="*/ 0 60000 65536"/>
                  <a:gd name="T12" fmla="*/ 0 60000 65536"/>
                  <a:gd name="T13" fmla="*/ 0 60000 65536"/>
                  <a:gd name="T14" fmla="*/ 0 60000 65536"/>
                  <a:gd name="T15" fmla="*/ 0 w 32"/>
                  <a:gd name="T16" fmla="*/ 0 h 58"/>
                  <a:gd name="T17" fmla="*/ 32 w 32"/>
                  <a:gd name="T18" fmla="*/ 58 h 58"/>
                </a:gdLst>
                <a:ahLst/>
                <a:cxnLst>
                  <a:cxn ang="T10">
                    <a:pos x="T0" y="T1"/>
                  </a:cxn>
                  <a:cxn ang="T11">
                    <a:pos x="T2" y="T3"/>
                  </a:cxn>
                  <a:cxn ang="T12">
                    <a:pos x="T4" y="T5"/>
                  </a:cxn>
                  <a:cxn ang="T13">
                    <a:pos x="T6" y="T7"/>
                  </a:cxn>
                  <a:cxn ang="T14">
                    <a:pos x="T8" y="T9"/>
                  </a:cxn>
                </a:cxnLst>
                <a:rect l="T15" t="T16" r="T17" b="T18"/>
                <a:pathLst>
                  <a:path w="32" h="58">
                    <a:moveTo>
                      <a:pt x="0" y="6"/>
                    </a:moveTo>
                    <a:lnTo>
                      <a:pt x="17" y="0"/>
                    </a:lnTo>
                    <a:lnTo>
                      <a:pt x="32" y="53"/>
                    </a:lnTo>
                    <a:lnTo>
                      <a:pt x="11" y="58"/>
                    </a:lnTo>
                    <a:lnTo>
                      <a:pt x="0" y="6"/>
                    </a:lnTo>
                    <a:close/>
                  </a:path>
                </a:pathLst>
              </a:custGeom>
              <a:noFill/>
              <a:ln w="9525">
                <a:noFill/>
                <a:round/>
                <a:headEnd/>
                <a:tailEnd/>
              </a:ln>
            </p:spPr>
            <p:txBody>
              <a:bodyPr>
                <a:prstTxWarp prst="textNoShape">
                  <a:avLst/>
                </a:prstTxWarp>
              </a:bodyPr>
              <a:lstStyle/>
              <a:p>
                <a:endParaRPr lang="en-US"/>
              </a:p>
            </p:txBody>
          </p:sp>
          <p:sp>
            <p:nvSpPr>
              <p:cNvPr id="72342" name="Freeform 1218"/>
              <p:cNvSpPr>
                <a:spLocks/>
              </p:cNvSpPr>
              <p:nvPr/>
            </p:nvSpPr>
            <p:spPr bwMode="auto">
              <a:xfrm>
                <a:off x="5314" y="2557"/>
                <a:ext cx="6" cy="9"/>
              </a:xfrm>
              <a:custGeom>
                <a:avLst/>
                <a:gdLst>
                  <a:gd name="T0" fmla="*/ 0 w 32"/>
                  <a:gd name="T1" fmla="*/ 5 h 48"/>
                  <a:gd name="T2" fmla="*/ 21 w 32"/>
                  <a:gd name="T3" fmla="*/ 0 h 48"/>
                  <a:gd name="T4" fmla="*/ 32 w 32"/>
                  <a:gd name="T5" fmla="*/ 43 h 48"/>
                  <a:gd name="T6" fmla="*/ 12 w 32"/>
                  <a:gd name="T7" fmla="*/ 48 h 48"/>
                  <a:gd name="T8" fmla="*/ 0 w 32"/>
                  <a:gd name="T9" fmla="*/ 5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5"/>
                    </a:moveTo>
                    <a:lnTo>
                      <a:pt x="21" y="0"/>
                    </a:lnTo>
                    <a:lnTo>
                      <a:pt x="32" y="43"/>
                    </a:lnTo>
                    <a:lnTo>
                      <a:pt x="12" y="48"/>
                    </a:lnTo>
                    <a:lnTo>
                      <a:pt x="0" y="5"/>
                    </a:lnTo>
                    <a:close/>
                  </a:path>
                </a:pathLst>
              </a:custGeom>
              <a:noFill/>
              <a:ln w="9525">
                <a:noFill/>
                <a:round/>
                <a:headEnd/>
                <a:tailEnd/>
              </a:ln>
            </p:spPr>
            <p:txBody>
              <a:bodyPr>
                <a:prstTxWarp prst="textNoShape">
                  <a:avLst/>
                </a:prstTxWarp>
              </a:bodyPr>
              <a:lstStyle/>
              <a:p>
                <a:endParaRPr lang="en-US"/>
              </a:p>
            </p:txBody>
          </p:sp>
          <p:sp>
            <p:nvSpPr>
              <p:cNvPr id="72343" name="Freeform 1219"/>
              <p:cNvSpPr>
                <a:spLocks/>
              </p:cNvSpPr>
              <p:nvPr/>
            </p:nvSpPr>
            <p:spPr bwMode="auto">
              <a:xfrm>
                <a:off x="5316" y="2565"/>
                <a:ext cx="6" cy="9"/>
              </a:xfrm>
              <a:custGeom>
                <a:avLst/>
                <a:gdLst>
                  <a:gd name="T0" fmla="*/ 0 w 29"/>
                  <a:gd name="T1" fmla="*/ 5 h 43"/>
                  <a:gd name="T2" fmla="*/ 20 w 29"/>
                  <a:gd name="T3" fmla="*/ 0 h 43"/>
                  <a:gd name="T4" fmla="*/ 29 w 29"/>
                  <a:gd name="T5" fmla="*/ 39 h 43"/>
                  <a:gd name="T6" fmla="*/ 9 w 29"/>
                  <a:gd name="T7" fmla="*/ 43 h 43"/>
                  <a:gd name="T8" fmla="*/ 0 w 29"/>
                  <a:gd name="T9" fmla="*/ 5 h 43"/>
                  <a:gd name="T10" fmla="*/ 0 60000 65536"/>
                  <a:gd name="T11" fmla="*/ 0 60000 65536"/>
                  <a:gd name="T12" fmla="*/ 0 60000 65536"/>
                  <a:gd name="T13" fmla="*/ 0 60000 65536"/>
                  <a:gd name="T14" fmla="*/ 0 60000 65536"/>
                  <a:gd name="T15" fmla="*/ 0 w 29"/>
                  <a:gd name="T16" fmla="*/ 0 h 43"/>
                  <a:gd name="T17" fmla="*/ 29 w 29"/>
                  <a:gd name="T18" fmla="*/ 43 h 43"/>
                </a:gdLst>
                <a:ahLst/>
                <a:cxnLst>
                  <a:cxn ang="T10">
                    <a:pos x="T0" y="T1"/>
                  </a:cxn>
                  <a:cxn ang="T11">
                    <a:pos x="T2" y="T3"/>
                  </a:cxn>
                  <a:cxn ang="T12">
                    <a:pos x="T4" y="T5"/>
                  </a:cxn>
                  <a:cxn ang="T13">
                    <a:pos x="T6" y="T7"/>
                  </a:cxn>
                  <a:cxn ang="T14">
                    <a:pos x="T8" y="T9"/>
                  </a:cxn>
                </a:cxnLst>
                <a:rect l="T15" t="T16" r="T17" b="T18"/>
                <a:pathLst>
                  <a:path w="29" h="43">
                    <a:moveTo>
                      <a:pt x="0" y="5"/>
                    </a:moveTo>
                    <a:lnTo>
                      <a:pt x="20" y="0"/>
                    </a:lnTo>
                    <a:lnTo>
                      <a:pt x="29" y="39"/>
                    </a:lnTo>
                    <a:lnTo>
                      <a:pt x="9" y="43"/>
                    </a:lnTo>
                    <a:lnTo>
                      <a:pt x="0" y="5"/>
                    </a:lnTo>
                    <a:close/>
                  </a:path>
                </a:pathLst>
              </a:custGeom>
              <a:noFill/>
              <a:ln w="9525">
                <a:noFill/>
                <a:round/>
                <a:headEnd/>
                <a:tailEnd/>
              </a:ln>
            </p:spPr>
            <p:txBody>
              <a:bodyPr>
                <a:prstTxWarp prst="textNoShape">
                  <a:avLst/>
                </a:prstTxWarp>
              </a:bodyPr>
              <a:lstStyle/>
              <a:p>
                <a:endParaRPr lang="en-US"/>
              </a:p>
            </p:txBody>
          </p:sp>
          <p:sp>
            <p:nvSpPr>
              <p:cNvPr id="72344" name="Freeform 1220"/>
              <p:cNvSpPr>
                <a:spLocks/>
              </p:cNvSpPr>
              <p:nvPr/>
            </p:nvSpPr>
            <p:spPr bwMode="auto">
              <a:xfrm>
                <a:off x="5318" y="2573"/>
                <a:ext cx="5" cy="8"/>
              </a:xfrm>
              <a:custGeom>
                <a:avLst/>
                <a:gdLst>
                  <a:gd name="T0" fmla="*/ 0 w 26"/>
                  <a:gd name="T1" fmla="*/ 4 h 38"/>
                  <a:gd name="T2" fmla="*/ 20 w 26"/>
                  <a:gd name="T3" fmla="*/ 0 h 38"/>
                  <a:gd name="T4" fmla="*/ 26 w 26"/>
                  <a:gd name="T5" fmla="*/ 32 h 38"/>
                  <a:gd name="T6" fmla="*/ 5 w 26"/>
                  <a:gd name="T7" fmla="*/ 38 h 38"/>
                  <a:gd name="T8" fmla="*/ 0 w 26"/>
                  <a:gd name="T9" fmla="*/ 4 h 38"/>
                  <a:gd name="T10" fmla="*/ 0 60000 65536"/>
                  <a:gd name="T11" fmla="*/ 0 60000 65536"/>
                  <a:gd name="T12" fmla="*/ 0 60000 65536"/>
                  <a:gd name="T13" fmla="*/ 0 60000 65536"/>
                  <a:gd name="T14" fmla="*/ 0 60000 65536"/>
                  <a:gd name="T15" fmla="*/ 0 w 26"/>
                  <a:gd name="T16" fmla="*/ 0 h 38"/>
                  <a:gd name="T17" fmla="*/ 26 w 26"/>
                  <a:gd name="T18" fmla="*/ 38 h 38"/>
                </a:gdLst>
                <a:ahLst/>
                <a:cxnLst>
                  <a:cxn ang="T10">
                    <a:pos x="T0" y="T1"/>
                  </a:cxn>
                  <a:cxn ang="T11">
                    <a:pos x="T2" y="T3"/>
                  </a:cxn>
                  <a:cxn ang="T12">
                    <a:pos x="T4" y="T5"/>
                  </a:cxn>
                  <a:cxn ang="T13">
                    <a:pos x="T6" y="T7"/>
                  </a:cxn>
                  <a:cxn ang="T14">
                    <a:pos x="T8" y="T9"/>
                  </a:cxn>
                </a:cxnLst>
                <a:rect l="T15" t="T16" r="T17" b="T18"/>
                <a:pathLst>
                  <a:path w="26" h="38">
                    <a:moveTo>
                      <a:pt x="0" y="4"/>
                    </a:moveTo>
                    <a:lnTo>
                      <a:pt x="20" y="0"/>
                    </a:lnTo>
                    <a:lnTo>
                      <a:pt x="26" y="32"/>
                    </a:lnTo>
                    <a:lnTo>
                      <a:pt x="5" y="38"/>
                    </a:lnTo>
                    <a:lnTo>
                      <a:pt x="0" y="4"/>
                    </a:lnTo>
                    <a:close/>
                  </a:path>
                </a:pathLst>
              </a:custGeom>
              <a:noFill/>
              <a:ln w="9525">
                <a:noFill/>
                <a:round/>
                <a:headEnd/>
                <a:tailEnd/>
              </a:ln>
            </p:spPr>
            <p:txBody>
              <a:bodyPr>
                <a:prstTxWarp prst="textNoShape">
                  <a:avLst/>
                </a:prstTxWarp>
              </a:bodyPr>
              <a:lstStyle/>
              <a:p>
                <a:endParaRPr lang="en-US"/>
              </a:p>
            </p:txBody>
          </p:sp>
          <p:sp>
            <p:nvSpPr>
              <p:cNvPr id="72345" name="Freeform 1221"/>
              <p:cNvSpPr>
                <a:spLocks/>
              </p:cNvSpPr>
              <p:nvPr/>
            </p:nvSpPr>
            <p:spPr bwMode="auto">
              <a:xfrm>
                <a:off x="5319" y="2579"/>
                <a:ext cx="4" cy="7"/>
              </a:xfrm>
              <a:custGeom>
                <a:avLst/>
                <a:gdLst>
                  <a:gd name="T0" fmla="*/ 0 w 23"/>
                  <a:gd name="T1" fmla="*/ 6 h 32"/>
                  <a:gd name="T2" fmla="*/ 21 w 23"/>
                  <a:gd name="T3" fmla="*/ 0 h 32"/>
                  <a:gd name="T4" fmla="*/ 23 w 23"/>
                  <a:gd name="T5" fmla="*/ 30 h 32"/>
                  <a:gd name="T6" fmla="*/ 3 w 23"/>
                  <a:gd name="T7" fmla="*/ 32 h 32"/>
                  <a:gd name="T8" fmla="*/ 0 w 23"/>
                  <a:gd name="T9" fmla="*/ 6 h 32"/>
                  <a:gd name="T10" fmla="*/ 0 60000 65536"/>
                  <a:gd name="T11" fmla="*/ 0 60000 65536"/>
                  <a:gd name="T12" fmla="*/ 0 60000 65536"/>
                  <a:gd name="T13" fmla="*/ 0 60000 65536"/>
                  <a:gd name="T14" fmla="*/ 0 60000 65536"/>
                  <a:gd name="T15" fmla="*/ 0 w 23"/>
                  <a:gd name="T16" fmla="*/ 0 h 32"/>
                  <a:gd name="T17" fmla="*/ 23 w 23"/>
                  <a:gd name="T18" fmla="*/ 32 h 32"/>
                </a:gdLst>
                <a:ahLst/>
                <a:cxnLst>
                  <a:cxn ang="T10">
                    <a:pos x="T0" y="T1"/>
                  </a:cxn>
                  <a:cxn ang="T11">
                    <a:pos x="T2" y="T3"/>
                  </a:cxn>
                  <a:cxn ang="T12">
                    <a:pos x="T4" y="T5"/>
                  </a:cxn>
                  <a:cxn ang="T13">
                    <a:pos x="T6" y="T7"/>
                  </a:cxn>
                  <a:cxn ang="T14">
                    <a:pos x="T8" y="T9"/>
                  </a:cxn>
                </a:cxnLst>
                <a:rect l="T15" t="T16" r="T17" b="T18"/>
                <a:pathLst>
                  <a:path w="23" h="32">
                    <a:moveTo>
                      <a:pt x="0" y="6"/>
                    </a:moveTo>
                    <a:lnTo>
                      <a:pt x="21" y="0"/>
                    </a:lnTo>
                    <a:lnTo>
                      <a:pt x="23" y="30"/>
                    </a:lnTo>
                    <a:lnTo>
                      <a:pt x="3" y="32"/>
                    </a:lnTo>
                    <a:lnTo>
                      <a:pt x="0" y="6"/>
                    </a:lnTo>
                    <a:close/>
                  </a:path>
                </a:pathLst>
              </a:custGeom>
              <a:noFill/>
              <a:ln w="9525">
                <a:noFill/>
                <a:round/>
                <a:headEnd/>
                <a:tailEnd/>
              </a:ln>
            </p:spPr>
            <p:txBody>
              <a:bodyPr>
                <a:prstTxWarp prst="textNoShape">
                  <a:avLst/>
                </a:prstTxWarp>
              </a:bodyPr>
              <a:lstStyle/>
              <a:p>
                <a:endParaRPr lang="en-US"/>
              </a:p>
            </p:txBody>
          </p:sp>
          <p:sp>
            <p:nvSpPr>
              <p:cNvPr id="72346" name="Freeform 1222"/>
              <p:cNvSpPr>
                <a:spLocks/>
              </p:cNvSpPr>
              <p:nvPr/>
            </p:nvSpPr>
            <p:spPr bwMode="auto">
              <a:xfrm>
                <a:off x="5319" y="2585"/>
                <a:ext cx="5" cy="6"/>
              </a:xfrm>
              <a:custGeom>
                <a:avLst/>
                <a:gdLst>
                  <a:gd name="T0" fmla="*/ 0 w 23"/>
                  <a:gd name="T1" fmla="*/ 2 h 26"/>
                  <a:gd name="T2" fmla="*/ 20 w 23"/>
                  <a:gd name="T3" fmla="*/ 0 h 26"/>
                  <a:gd name="T4" fmla="*/ 23 w 23"/>
                  <a:gd name="T5" fmla="*/ 22 h 26"/>
                  <a:gd name="T6" fmla="*/ 3 w 23"/>
                  <a:gd name="T7" fmla="*/ 26 h 26"/>
                  <a:gd name="T8" fmla="*/ 0 w 23"/>
                  <a:gd name="T9" fmla="*/ 2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0" y="2"/>
                    </a:moveTo>
                    <a:lnTo>
                      <a:pt x="20" y="0"/>
                    </a:lnTo>
                    <a:lnTo>
                      <a:pt x="23" y="22"/>
                    </a:lnTo>
                    <a:lnTo>
                      <a:pt x="3" y="26"/>
                    </a:lnTo>
                    <a:lnTo>
                      <a:pt x="0" y="2"/>
                    </a:lnTo>
                    <a:close/>
                  </a:path>
                </a:pathLst>
              </a:custGeom>
              <a:noFill/>
              <a:ln w="9525">
                <a:noFill/>
                <a:round/>
                <a:headEnd/>
                <a:tailEnd/>
              </a:ln>
            </p:spPr>
            <p:txBody>
              <a:bodyPr>
                <a:prstTxWarp prst="textNoShape">
                  <a:avLst/>
                </a:prstTxWarp>
              </a:bodyPr>
              <a:lstStyle/>
              <a:p>
                <a:endParaRPr lang="en-US"/>
              </a:p>
            </p:txBody>
          </p:sp>
          <p:sp>
            <p:nvSpPr>
              <p:cNvPr id="72347" name="Freeform 1223"/>
              <p:cNvSpPr>
                <a:spLocks/>
              </p:cNvSpPr>
              <p:nvPr/>
            </p:nvSpPr>
            <p:spPr bwMode="auto">
              <a:xfrm>
                <a:off x="5320" y="2590"/>
                <a:ext cx="5" cy="4"/>
              </a:xfrm>
              <a:custGeom>
                <a:avLst/>
                <a:gdLst>
                  <a:gd name="T0" fmla="*/ 0 w 23"/>
                  <a:gd name="T1" fmla="*/ 4 h 21"/>
                  <a:gd name="T2" fmla="*/ 20 w 23"/>
                  <a:gd name="T3" fmla="*/ 0 h 21"/>
                  <a:gd name="T4" fmla="*/ 23 w 23"/>
                  <a:gd name="T5" fmla="*/ 17 h 21"/>
                  <a:gd name="T6" fmla="*/ 3 w 23"/>
                  <a:gd name="T7" fmla="*/ 21 h 21"/>
                  <a:gd name="T8" fmla="*/ 0 w 23"/>
                  <a:gd name="T9" fmla="*/ 4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0" y="4"/>
                    </a:moveTo>
                    <a:lnTo>
                      <a:pt x="20" y="0"/>
                    </a:lnTo>
                    <a:lnTo>
                      <a:pt x="23" y="17"/>
                    </a:lnTo>
                    <a:lnTo>
                      <a:pt x="3" y="21"/>
                    </a:lnTo>
                    <a:lnTo>
                      <a:pt x="0" y="4"/>
                    </a:lnTo>
                    <a:close/>
                  </a:path>
                </a:pathLst>
              </a:custGeom>
              <a:noFill/>
              <a:ln w="9525">
                <a:noFill/>
                <a:round/>
                <a:headEnd/>
                <a:tailEnd/>
              </a:ln>
            </p:spPr>
            <p:txBody>
              <a:bodyPr>
                <a:prstTxWarp prst="textNoShape">
                  <a:avLst/>
                </a:prstTxWarp>
              </a:bodyPr>
              <a:lstStyle/>
              <a:p>
                <a:endParaRPr lang="en-US"/>
              </a:p>
            </p:txBody>
          </p:sp>
          <p:sp>
            <p:nvSpPr>
              <p:cNvPr id="72348" name="Freeform 1224"/>
              <p:cNvSpPr>
                <a:spLocks/>
              </p:cNvSpPr>
              <p:nvPr/>
            </p:nvSpPr>
            <p:spPr bwMode="auto">
              <a:xfrm>
                <a:off x="5321" y="2593"/>
                <a:ext cx="4" cy="3"/>
              </a:xfrm>
              <a:custGeom>
                <a:avLst/>
                <a:gdLst>
                  <a:gd name="T0" fmla="*/ 0 w 20"/>
                  <a:gd name="T1" fmla="*/ 4 h 15"/>
                  <a:gd name="T2" fmla="*/ 20 w 20"/>
                  <a:gd name="T3" fmla="*/ 0 h 15"/>
                  <a:gd name="T4" fmla="*/ 20 w 20"/>
                  <a:gd name="T5" fmla="*/ 13 h 15"/>
                  <a:gd name="T6" fmla="*/ 0 w 20"/>
                  <a:gd name="T7" fmla="*/ 15 h 15"/>
                  <a:gd name="T8" fmla="*/ 0 w 20"/>
                  <a:gd name="T9" fmla="*/ 4 h 15"/>
                  <a:gd name="T10" fmla="*/ 0 60000 65536"/>
                  <a:gd name="T11" fmla="*/ 0 60000 65536"/>
                  <a:gd name="T12" fmla="*/ 0 60000 65536"/>
                  <a:gd name="T13" fmla="*/ 0 60000 65536"/>
                  <a:gd name="T14" fmla="*/ 0 60000 65536"/>
                  <a:gd name="T15" fmla="*/ 0 w 20"/>
                  <a:gd name="T16" fmla="*/ 0 h 15"/>
                  <a:gd name="T17" fmla="*/ 20 w 20"/>
                  <a:gd name="T18" fmla="*/ 15 h 15"/>
                </a:gdLst>
                <a:ahLst/>
                <a:cxnLst>
                  <a:cxn ang="T10">
                    <a:pos x="T0" y="T1"/>
                  </a:cxn>
                  <a:cxn ang="T11">
                    <a:pos x="T2" y="T3"/>
                  </a:cxn>
                  <a:cxn ang="T12">
                    <a:pos x="T4" y="T5"/>
                  </a:cxn>
                  <a:cxn ang="T13">
                    <a:pos x="T6" y="T7"/>
                  </a:cxn>
                  <a:cxn ang="T14">
                    <a:pos x="T8" y="T9"/>
                  </a:cxn>
                </a:cxnLst>
                <a:rect l="T15" t="T16" r="T17" b="T18"/>
                <a:pathLst>
                  <a:path w="20" h="15">
                    <a:moveTo>
                      <a:pt x="0" y="4"/>
                    </a:moveTo>
                    <a:lnTo>
                      <a:pt x="20" y="0"/>
                    </a:lnTo>
                    <a:lnTo>
                      <a:pt x="20" y="13"/>
                    </a:lnTo>
                    <a:lnTo>
                      <a:pt x="0" y="15"/>
                    </a:lnTo>
                    <a:lnTo>
                      <a:pt x="0" y="4"/>
                    </a:lnTo>
                    <a:close/>
                  </a:path>
                </a:pathLst>
              </a:custGeom>
              <a:noFill/>
              <a:ln w="9525">
                <a:noFill/>
                <a:round/>
                <a:headEnd/>
                <a:tailEnd/>
              </a:ln>
            </p:spPr>
            <p:txBody>
              <a:bodyPr>
                <a:prstTxWarp prst="textNoShape">
                  <a:avLst/>
                </a:prstTxWarp>
              </a:bodyPr>
              <a:lstStyle/>
              <a:p>
                <a:endParaRPr lang="en-US"/>
              </a:p>
            </p:txBody>
          </p:sp>
          <p:sp>
            <p:nvSpPr>
              <p:cNvPr id="72349" name="Freeform 1225"/>
              <p:cNvSpPr>
                <a:spLocks/>
              </p:cNvSpPr>
              <p:nvPr/>
            </p:nvSpPr>
            <p:spPr bwMode="auto">
              <a:xfrm>
                <a:off x="5321" y="2596"/>
                <a:ext cx="4" cy="1"/>
              </a:xfrm>
              <a:custGeom>
                <a:avLst/>
                <a:gdLst>
                  <a:gd name="T0" fmla="*/ 0 w 20"/>
                  <a:gd name="T1" fmla="*/ 2 h 8"/>
                  <a:gd name="T2" fmla="*/ 20 w 20"/>
                  <a:gd name="T3" fmla="*/ 0 h 8"/>
                  <a:gd name="T4" fmla="*/ 20 w 20"/>
                  <a:gd name="T5" fmla="*/ 8 h 8"/>
                  <a:gd name="T6" fmla="*/ 3 w 20"/>
                  <a:gd name="T7" fmla="*/ 8 h 8"/>
                  <a:gd name="T8" fmla="*/ 0 w 20"/>
                  <a:gd name="T9" fmla="*/ 2 h 8"/>
                  <a:gd name="T10" fmla="*/ 0 60000 65536"/>
                  <a:gd name="T11" fmla="*/ 0 60000 65536"/>
                  <a:gd name="T12" fmla="*/ 0 60000 65536"/>
                  <a:gd name="T13" fmla="*/ 0 60000 65536"/>
                  <a:gd name="T14" fmla="*/ 0 60000 65536"/>
                  <a:gd name="T15" fmla="*/ 0 w 20"/>
                  <a:gd name="T16" fmla="*/ 0 h 8"/>
                  <a:gd name="T17" fmla="*/ 20 w 20"/>
                  <a:gd name="T18" fmla="*/ 8 h 8"/>
                </a:gdLst>
                <a:ahLst/>
                <a:cxnLst>
                  <a:cxn ang="T10">
                    <a:pos x="T0" y="T1"/>
                  </a:cxn>
                  <a:cxn ang="T11">
                    <a:pos x="T2" y="T3"/>
                  </a:cxn>
                  <a:cxn ang="T12">
                    <a:pos x="T4" y="T5"/>
                  </a:cxn>
                  <a:cxn ang="T13">
                    <a:pos x="T6" y="T7"/>
                  </a:cxn>
                  <a:cxn ang="T14">
                    <a:pos x="T8" y="T9"/>
                  </a:cxn>
                </a:cxnLst>
                <a:rect l="T15" t="T16" r="T17" b="T18"/>
                <a:pathLst>
                  <a:path w="20" h="8">
                    <a:moveTo>
                      <a:pt x="0" y="2"/>
                    </a:moveTo>
                    <a:lnTo>
                      <a:pt x="20" y="0"/>
                    </a:lnTo>
                    <a:lnTo>
                      <a:pt x="20" y="8"/>
                    </a:lnTo>
                    <a:lnTo>
                      <a:pt x="3" y="8"/>
                    </a:lnTo>
                    <a:lnTo>
                      <a:pt x="0" y="2"/>
                    </a:lnTo>
                    <a:close/>
                  </a:path>
                </a:pathLst>
              </a:custGeom>
              <a:noFill/>
              <a:ln w="9525">
                <a:noFill/>
                <a:round/>
                <a:headEnd/>
                <a:tailEnd/>
              </a:ln>
            </p:spPr>
            <p:txBody>
              <a:bodyPr>
                <a:prstTxWarp prst="textNoShape">
                  <a:avLst/>
                </a:prstTxWarp>
              </a:bodyPr>
              <a:lstStyle/>
              <a:p>
                <a:endParaRPr lang="en-US"/>
              </a:p>
            </p:txBody>
          </p:sp>
          <p:sp>
            <p:nvSpPr>
              <p:cNvPr id="72350" name="Freeform 1226"/>
              <p:cNvSpPr>
                <a:spLocks/>
              </p:cNvSpPr>
              <p:nvPr/>
            </p:nvSpPr>
            <p:spPr bwMode="auto">
              <a:xfrm>
                <a:off x="5321" y="2597"/>
                <a:ext cx="4" cy="2"/>
              </a:xfrm>
              <a:custGeom>
                <a:avLst/>
                <a:gdLst>
                  <a:gd name="T0" fmla="*/ 0 w 17"/>
                  <a:gd name="T1" fmla="*/ 0 h 9"/>
                  <a:gd name="T2" fmla="*/ 17 w 17"/>
                  <a:gd name="T3" fmla="*/ 0 h 9"/>
                  <a:gd name="T4" fmla="*/ 17 w 17"/>
                  <a:gd name="T5" fmla="*/ 3 h 9"/>
                  <a:gd name="T6" fmla="*/ 17 w 17"/>
                  <a:gd name="T7" fmla="*/ 9 h 9"/>
                  <a:gd name="T8" fmla="*/ 9 w 17"/>
                  <a:gd name="T9" fmla="*/ 3 h 9"/>
                  <a:gd name="T10" fmla="*/ 0 w 17"/>
                  <a:gd name="T11" fmla="*/ 3 h 9"/>
                  <a:gd name="T12" fmla="*/ 0 w 17"/>
                  <a:gd name="T13" fmla="*/ 0 h 9"/>
                  <a:gd name="T14" fmla="*/ 0 60000 65536"/>
                  <a:gd name="T15" fmla="*/ 0 60000 65536"/>
                  <a:gd name="T16" fmla="*/ 0 60000 65536"/>
                  <a:gd name="T17" fmla="*/ 0 60000 65536"/>
                  <a:gd name="T18" fmla="*/ 0 60000 65536"/>
                  <a:gd name="T19" fmla="*/ 0 60000 65536"/>
                  <a:gd name="T20" fmla="*/ 0 60000 65536"/>
                  <a:gd name="T21" fmla="*/ 0 w 17"/>
                  <a:gd name="T22" fmla="*/ 0 h 9"/>
                  <a:gd name="T23" fmla="*/ 17 w 1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9">
                    <a:moveTo>
                      <a:pt x="0" y="0"/>
                    </a:moveTo>
                    <a:lnTo>
                      <a:pt x="17" y="0"/>
                    </a:lnTo>
                    <a:lnTo>
                      <a:pt x="17" y="3"/>
                    </a:lnTo>
                    <a:lnTo>
                      <a:pt x="17" y="9"/>
                    </a:lnTo>
                    <a:lnTo>
                      <a:pt x="9" y="3"/>
                    </a:lnTo>
                    <a:lnTo>
                      <a:pt x="0" y="3"/>
                    </a:lnTo>
                    <a:lnTo>
                      <a:pt x="0" y="0"/>
                    </a:lnTo>
                    <a:close/>
                  </a:path>
                </a:pathLst>
              </a:custGeom>
              <a:noFill/>
              <a:ln w="9525">
                <a:noFill/>
                <a:round/>
                <a:headEnd/>
                <a:tailEnd/>
              </a:ln>
            </p:spPr>
            <p:txBody>
              <a:bodyPr>
                <a:prstTxWarp prst="textNoShape">
                  <a:avLst/>
                </a:prstTxWarp>
              </a:bodyPr>
              <a:lstStyle/>
              <a:p>
                <a:endParaRPr lang="en-US"/>
              </a:p>
            </p:txBody>
          </p:sp>
          <p:sp>
            <p:nvSpPr>
              <p:cNvPr id="72351" name="Freeform 1227"/>
              <p:cNvSpPr>
                <a:spLocks/>
              </p:cNvSpPr>
              <p:nvPr/>
            </p:nvSpPr>
            <p:spPr bwMode="auto">
              <a:xfrm>
                <a:off x="5255" y="2597"/>
                <a:ext cx="70" cy="135"/>
              </a:xfrm>
              <a:custGeom>
                <a:avLst/>
                <a:gdLst>
                  <a:gd name="T0" fmla="*/ 329 w 346"/>
                  <a:gd name="T1" fmla="*/ 0 h 674"/>
                  <a:gd name="T2" fmla="*/ 338 w 346"/>
                  <a:gd name="T3" fmla="*/ 6 h 674"/>
                  <a:gd name="T4" fmla="*/ 346 w 346"/>
                  <a:gd name="T5" fmla="*/ 12 h 674"/>
                  <a:gd name="T6" fmla="*/ 18 w 346"/>
                  <a:gd name="T7" fmla="*/ 670 h 674"/>
                  <a:gd name="T8" fmla="*/ 9 w 346"/>
                  <a:gd name="T9" fmla="*/ 674 h 674"/>
                  <a:gd name="T10" fmla="*/ 9 w 346"/>
                  <a:gd name="T11" fmla="*/ 665 h 674"/>
                  <a:gd name="T12" fmla="*/ 0 w 346"/>
                  <a:gd name="T13" fmla="*/ 659 h 674"/>
                  <a:gd name="T14" fmla="*/ 329 w 346"/>
                  <a:gd name="T15" fmla="*/ 0 h 674"/>
                  <a:gd name="T16" fmla="*/ 0 60000 65536"/>
                  <a:gd name="T17" fmla="*/ 0 60000 65536"/>
                  <a:gd name="T18" fmla="*/ 0 60000 65536"/>
                  <a:gd name="T19" fmla="*/ 0 60000 65536"/>
                  <a:gd name="T20" fmla="*/ 0 60000 65536"/>
                  <a:gd name="T21" fmla="*/ 0 60000 65536"/>
                  <a:gd name="T22" fmla="*/ 0 60000 65536"/>
                  <a:gd name="T23" fmla="*/ 0 60000 65536"/>
                  <a:gd name="T24" fmla="*/ 0 w 346"/>
                  <a:gd name="T25" fmla="*/ 0 h 674"/>
                  <a:gd name="T26" fmla="*/ 346 w 346"/>
                  <a:gd name="T27" fmla="*/ 674 h 6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6" h="674">
                    <a:moveTo>
                      <a:pt x="329" y="0"/>
                    </a:moveTo>
                    <a:lnTo>
                      <a:pt x="338" y="6"/>
                    </a:lnTo>
                    <a:lnTo>
                      <a:pt x="346" y="12"/>
                    </a:lnTo>
                    <a:lnTo>
                      <a:pt x="18" y="670"/>
                    </a:lnTo>
                    <a:lnTo>
                      <a:pt x="9" y="674"/>
                    </a:lnTo>
                    <a:lnTo>
                      <a:pt x="9" y="665"/>
                    </a:lnTo>
                    <a:lnTo>
                      <a:pt x="0" y="659"/>
                    </a:lnTo>
                    <a:lnTo>
                      <a:pt x="329" y="0"/>
                    </a:lnTo>
                    <a:close/>
                  </a:path>
                </a:pathLst>
              </a:custGeom>
              <a:noFill/>
              <a:ln w="9525">
                <a:noFill/>
                <a:round/>
                <a:headEnd/>
                <a:tailEnd/>
              </a:ln>
            </p:spPr>
            <p:txBody>
              <a:bodyPr>
                <a:prstTxWarp prst="textNoShape">
                  <a:avLst/>
                </a:prstTxWarp>
              </a:bodyPr>
              <a:lstStyle/>
              <a:p>
                <a:endParaRPr lang="en-US"/>
              </a:p>
            </p:txBody>
          </p:sp>
          <p:sp>
            <p:nvSpPr>
              <p:cNvPr id="72352" name="Freeform 1228"/>
              <p:cNvSpPr>
                <a:spLocks/>
              </p:cNvSpPr>
              <p:nvPr/>
            </p:nvSpPr>
            <p:spPr bwMode="auto">
              <a:xfrm>
                <a:off x="5257" y="2728"/>
                <a:ext cx="1" cy="4"/>
              </a:xfrm>
              <a:custGeom>
                <a:avLst/>
                <a:gdLst>
                  <a:gd name="T0" fmla="*/ 2 w 2"/>
                  <a:gd name="T1" fmla="*/ 0 h 19"/>
                  <a:gd name="T2" fmla="*/ 2 w 2"/>
                  <a:gd name="T3" fmla="*/ 8 h 19"/>
                  <a:gd name="T4" fmla="*/ 2 w 2"/>
                  <a:gd name="T5" fmla="*/ 17 h 19"/>
                  <a:gd name="T6" fmla="*/ 2 w 2"/>
                  <a:gd name="T7" fmla="*/ 19 h 19"/>
                  <a:gd name="T8" fmla="*/ 0 w 2"/>
                  <a:gd name="T9" fmla="*/ 0 h 19"/>
                  <a:gd name="T10" fmla="*/ 2 w 2"/>
                  <a:gd name="T11" fmla="*/ 0 h 19"/>
                  <a:gd name="T12" fmla="*/ 0 60000 65536"/>
                  <a:gd name="T13" fmla="*/ 0 60000 65536"/>
                  <a:gd name="T14" fmla="*/ 0 60000 65536"/>
                  <a:gd name="T15" fmla="*/ 0 60000 65536"/>
                  <a:gd name="T16" fmla="*/ 0 60000 65536"/>
                  <a:gd name="T17" fmla="*/ 0 60000 65536"/>
                  <a:gd name="T18" fmla="*/ 0 w 2"/>
                  <a:gd name="T19" fmla="*/ 0 h 19"/>
                  <a:gd name="T20" fmla="*/ 2 w 2"/>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 h="19">
                    <a:moveTo>
                      <a:pt x="2" y="0"/>
                    </a:moveTo>
                    <a:lnTo>
                      <a:pt x="2" y="8"/>
                    </a:lnTo>
                    <a:lnTo>
                      <a:pt x="2" y="17"/>
                    </a:lnTo>
                    <a:lnTo>
                      <a:pt x="2" y="19"/>
                    </a:lnTo>
                    <a:lnTo>
                      <a:pt x="0" y="0"/>
                    </a:lnTo>
                    <a:lnTo>
                      <a:pt x="2" y="0"/>
                    </a:lnTo>
                    <a:close/>
                  </a:path>
                </a:pathLst>
              </a:custGeom>
              <a:noFill/>
              <a:ln w="9525">
                <a:noFill/>
                <a:round/>
                <a:headEnd/>
                <a:tailEnd/>
              </a:ln>
            </p:spPr>
            <p:txBody>
              <a:bodyPr>
                <a:prstTxWarp prst="textNoShape">
                  <a:avLst/>
                </a:prstTxWarp>
              </a:bodyPr>
              <a:lstStyle/>
              <a:p>
                <a:endParaRPr lang="en-US"/>
              </a:p>
            </p:txBody>
          </p:sp>
          <p:sp>
            <p:nvSpPr>
              <p:cNvPr id="72353" name="Freeform 1229"/>
              <p:cNvSpPr>
                <a:spLocks/>
              </p:cNvSpPr>
              <p:nvPr/>
            </p:nvSpPr>
            <p:spPr bwMode="auto">
              <a:xfrm>
                <a:off x="5255" y="2728"/>
                <a:ext cx="2" cy="4"/>
              </a:xfrm>
              <a:custGeom>
                <a:avLst/>
                <a:gdLst>
                  <a:gd name="T0" fmla="*/ 7 w 9"/>
                  <a:gd name="T1" fmla="*/ 0 h 19"/>
                  <a:gd name="T2" fmla="*/ 9 w 9"/>
                  <a:gd name="T3" fmla="*/ 19 h 19"/>
                  <a:gd name="T4" fmla="*/ 3 w 9"/>
                  <a:gd name="T5" fmla="*/ 19 h 19"/>
                  <a:gd name="T6" fmla="*/ 0 w 9"/>
                  <a:gd name="T7" fmla="*/ 0 h 19"/>
                  <a:gd name="T8" fmla="*/ 7 w 9"/>
                  <a:gd name="T9" fmla="*/ 0 h 19"/>
                  <a:gd name="T10" fmla="*/ 0 60000 65536"/>
                  <a:gd name="T11" fmla="*/ 0 60000 65536"/>
                  <a:gd name="T12" fmla="*/ 0 60000 65536"/>
                  <a:gd name="T13" fmla="*/ 0 60000 65536"/>
                  <a:gd name="T14" fmla="*/ 0 60000 65536"/>
                  <a:gd name="T15" fmla="*/ 0 w 9"/>
                  <a:gd name="T16" fmla="*/ 0 h 19"/>
                  <a:gd name="T17" fmla="*/ 9 w 9"/>
                  <a:gd name="T18" fmla="*/ 19 h 19"/>
                </a:gdLst>
                <a:ahLst/>
                <a:cxnLst>
                  <a:cxn ang="T10">
                    <a:pos x="T0" y="T1"/>
                  </a:cxn>
                  <a:cxn ang="T11">
                    <a:pos x="T2" y="T3"/>
                  </a:cxn>
                  <a:cxn ang="T12">
                    <a:pos x="T4" y="T5"/>
                  </a:cxn>
                  <a:cxn ang="T13">
                    <a:pos x="T6" y="T7"/>
                  </a:cxn>
                  <a:cxn ang="T14">
                    <a:pos x="T8" y="T9"/>
                  </a:cxn>
                </a:cxnLst>
                <a:rect l="T15" t="T16" r="T17" b="T18"/>
                <a:pathLst>
                  <a:path w="9" h="19">
                    <a:moveTo>
                      <a:pt x="7" y="0"/>
                    </a:moveTo>
                    <a:lnTo>
                      <a:pt x="9" y="19"/>
                    </a:lnTo>
                    <a:lnTo>
                      <a:pt x="3" y="19"/>
                    </a:lnTo>
                    <a:lnTo>
                      <a:pt x="0" y="0"/>
                    </a:lnTo>
                    <a:lnTo>
                      <a:pt x="7" y="0"/>
                    </a:lnTo>
                    <a:close/>
                  </a:path>
                </a:pathLst>
              </a:custGeom>
              <a:noFill/>
              <a:ln w="9525">
                <a:noFill/>
                <a:round/>
                <a:headEnd/>
                <a:tailEnd/>
              </a:ln>
            </p:spPr>
            <p:txBody>
              <a:bodyPr>
                <a:prstTxWarp prst="textNoShape">
                  <a:avLst/>
                </a:prstTxWarp>
              </a:bodyPr>
              <a:lstStyle/>
              <a:p>
                <a:endParaRPr lang="en-US"/>
              </a:p>
            </p:txBody>
          </p:sp>
          <p:sp>
            <p:nvSpPr>
              <p:cNvPr id="72354" name="Freeform 1230"/>
              <p:cNvSpPr>
                <a:spLocks/>
              </p:cNvSpPr>
              <p:nvPr/>
            </p:nvSpPr>
            <p:spPr bwMode="auto">
              <a:xfrm>
                <a:off x="5254" y="2728"/>
                <a:ext cx="2" cy="4"/>
              </a:xfrm>
              <a:custGeom>
                <a:avLst/>
                <a:gdLst>
                  <a:gd name="T0" fmla="*/ 8 w 11"/>
                  <a:gd name="T1" fmla="*/ 0 h 19"/>
                  <a:gd name="T2" fmla="*/ 11 w 11"/>
                  <a:gd name="T3" fmla="*/ 19 h 19"/>
                  <a:gd name="T4" fmla="*/ 2 w 11"/>
                  <a:gd name="T5" fmla="*/ 19 h 19"/>
                  <a:gd name="T6" fmla="*/ 0 w 11"/>
                  <a:gd name="T7" fmla="*/ 0 h 19"/>
                  <a:gd name="T8" fmla="*/ 8 w 11"/>
                  <a:gd name="T9" fmla="*/ 0 h 19"/>
                  <a:gd name="T10" fmla="*/ 0 60000 65536"/>
                  <a:gd name="T11" fmla="*/ 0 60000 65536"/>
                  <a:gd name="T12" fmla="*/ 0 60000 65536"/>
                  <a:gd name="T13" fmla="*/ 0 60000 65536"/>
                  <a:gd name="T14" fmla="*/ 0 60000 65536"/>
                  <a:gd name="T15" fmla="*/ 0 w 11"/>
                  <a:gd name="T16" fmla="*/ 0 h 19"/>
                  <a:gd name="T17" fmla="*/ 11 w 11"/>
                  <a:gd name="T18" fmla="*/ 19 h 19"/>
                </a:gdLst>
                <a:ahLst/>
                <a:cxnLst>
                  <a:cxn ang="T10">
                    <a:pos x="T0" y="T1"/>
                  </a:cxn>
                  <a:cxn ang="T11">
                    <a:pos x="T2" y="T3"/>
                  </a:cxn>
                  <a:cxn ang="T12">
                    <a:pos x="T4" y="T5"/>
                  </a:cxn>
                  <a:cxn ang="T13">
                    <a:pos x="T6" y="T7"/>
                  </a:cxn>
                  <a:cxn ang="T14">
                    <a:pos x="T8" y="T9"/>
                  </a:cxn>
                </a:cxnLst>
                <a:rect l="T15" t="T16" r="T17" b="T18"/>
                <a:pathLst>
                  <a:path w="11" h="19">
                    <a:moveTo>
                      <a:pt x="8" y="0"/>
                    </a:moveTo>
                    <a:lnTo>
                      <a:pt x="11" y="19"/>
                    </a:lnTo>
                    <a:lnTo>
                      <a:pt x="2" y="19"/>
                    </a:lnTo>
                    <a:lnTo>
                      <a:pt x="0" y="0"/>
                    </a:lnTo>
                    <a:lnTo>
                      <a:pt x="8" y="0"/>
                    </a:lnTo>
                    <a:close/>
                  </a:path>
                </a:pathLst>
              </a:custGeom>
              <a:noFill/>
              <a:ln w="9525">
                <a:noFill/>
                <a:round/>
                <a:headEnd/>
                <a:tailEnd/>
              </a:ln>
            </p:spPr>
            <p:txBody>
              <a:bodyPr>
                <a:prstTxWarp prst="textNoShape">
                  <a:avLst/>
                </a:prstTxWarp>
              </a:bodyPr>
              <a:lstStyle/>
              <a:p>
                <a:endParaRPr lang="en-US"/>
              </a:p>
            </p:txBody>
          </p:sp>
          <p:sp>
            <p:nvSpPr>
              <p:cNvPr id="72355" name="Freeform 1231"/>
              <p:cNvSpPr>
                <a:spLocks/>
              </p:cNvSpPr>
              <p:nvPr/>
            </p:nvSpPr>
            <p:spPr bwMode="auto">
              <a:xfrm>
                <a:off x="5251" y="2728"/>
                <a:ext cx="3" cy="5"/>
              </a:xfrm>
              <a:custGeom>
                <a:avLst/>
                <a:gdLst>
                  <a:gd name="T0" fmla="*/ 12 w 14"/>
                  <a:gd name="T1" fmla="*/ 0 h 23"/>
                  <a:gd name="T2" fmla="*/ 14 w 14"/>
                  <a:gd name="T3" fmla="*/ 19 h 23"/>
                  <a:gd name="T4" fmla="*/ 3 w 14"/>
                  <a:gd name="T5" fmla="*/ 23 h 23"/>
                  <a:gd name="T6" fmla="*/ 0 w 14"/>
                  <a:gd name="T7" fmla="*/ 2 h 23"/>
                  <a:gd name="T8" fmla="*/ 12 w 14"/>
                  <a:gd name="T9" fmla="*/ 0 h 23"/>
                  <a:gd name="T10" fmla="*/ 0 60000 65536"/>
                  <a:gd name="T11" fmla="*/ 0 60000 65536"/>
                  <a:gd name="T12" fmla="*/ 0 60000 65536"/>
                  <a:gd name="T13" fmla="*/ 0 60000 65536"/>
                  <a:gd name="T14" fmla="*/ 0 60000 65536"/>
                  <a:gd name="T15" fmla="*/ 0 w 14"/>
                  <a:gd name="T16" fmla="*/ 0 h 23"/>
                  <a:gd name="T17" fmla="*/ 14 w 14"/>
                  <a:gd name="T18" fmla="*/ 23 h 23"/>
                </a:gdLst>
                <a:ahLst/>
                <a:cxnLst>
                  <a:cxn ang="T10">
                    <a:pos x="T0" y="T1"/>
                  </a:cxn>
                  <a:cxn ang="T11">
                    <a:pos x="T2" y="T3"/>
                  </a:cxn>
                  <a:cxn ang="T12">
                    <a:pos x="T4" y="T5"/>
                  </a:cxn>
                  <a:cxn ang="T13">
                    <a:pos x="T6" y="T7"/>
                  </a:cxn>
                  <a:cxn ang="T14">
                    <a:pos x="T8" y="T9"/>
                  </a:cxn>
                </a:cxnLst>
                <a:rect l="T15" t="T16" r="T17" b="T18"/>
                <a:pathLst>
                  <a:path w="14" h="23">
                    <a:moveTo>
                      <a:pt x="12" y="0"/>
                    </a:moveTo>
                    <a:lnTo>
                      <a:pt x="14" y="19"/>
                    </a:lnTo>
                    <a:lnTo>
                      <a:pt x="3" y="23"/>
                    </a:lnTo>
                    <a:lnTo>
                      <a:pt x="0" y="2"/>
                    </a:lnTo>
                    <a:lnTo>
                      <a:pt x="12" y="0"/>
                    </a:lnTo>
                    <a:close/>
                  </a:path>
                </a:pathLst>
              </a:custGeom>
              <a:noFill/>
              <a:ln w="9525">
                <a:noFill/>
                <a:round/>
                <a:headEnd/>
                <a:tailEnd/>
              </a:ln>
            </p:spPr>
            <p:txBody>
              <a:bodyPr>
                <a:prstTxWarp prst="textNoShape">
                  <a:avLst/>
                </a:prstTxWarp>
              </a:bodyPr>
              <a:lstStyle/>
              <a:p>
                <a:endParaRPr lang="en-US"/>
              </a:p>
            </p:txBody>
          </p:sp>
          <p:sp>
            <p:nvSpPr>
              <p:cNvPr id="72356" name="Freeform 1232"/>
              <p:cNvSpPr>
                <a:spLocks/>
              </p:cNvSpPr>
              <p:nvPr/>
            </p:nvSpPr>
            <p:spPr bwMode="auto">
              <a:xfrm>
                <a:off x="5249" y="2729"/>
                <a:ext cx="3" cy="4"/>
              </a:xfrm>
              <a:custGeom>
                <a:avLst/>
                <a:gdLst>
                  <a:gd name="T0" fmla="*/ 14 w 17"/>
                  <a:gd name="T1" fmla="*/ 0 h 23"/>
                  <a:gd name="T2" fmla="*/ 17 w 17"/>
                  <a:gd name="T3" fmla="*/ 21 h 23"/>
                  <a:gd name="T4" fmla="*/ 2 w 17"/>
                  <a:gd name="T5" fmla="*/ 23 h 23"/>
                  <a:gd name="T6" fmla="*/ 0 w 17"/>
                  <a:gd name="T7" fmla="*/ 4 h 23"/>
                  <a:gd name="T8" fmla="*/ 14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14" y="0"/>
                    </a:moveTo>
                    <a:lnTo>
                      <a:pt x="17" y="21"/>
                    </a:lnTo>
                    <a:lnTo>
                      <a:pt x="2" y="23"/>
                    </a:lnTo>
                    <a:lnTo>
                      <a:pt x="0" y="4"/>
                    </a:lnTo>
                    <a:lnTo>
                      <a:pt x="14" y="0"/>
                    </a:lnTo>
                    <a:close/>
                  </a:path>
                </a:pathLst>
              </a:custGeom>
              <a:noFill/>
              <a:ln w="9525">
                <a:noFill/>
                <a:round/>
                <a:headEnd/>
                <a:tailEnd/>
              </a:ln>
            </p:spPr>
            <p:txBody>
              <a:bodyPr>
                <a:prstTxWarp prst="textNoShape">
                  <a:avLst/>
                </a:prstTxWarp>
              </a:bodyPr>
              <a:lstStyle/>
              <a:p>
                <a:endParaRPr lang="en-US"/>
              </a:p>
            </p:txBody>
          </p:sp>
          <p:sp>
            <p:nvSpPr>
              <p:cNvPr id="72357" name="Freeform 1233"/>
              <p:cNvSpPr>
                <a:spLocks/>
              </p:cNvSpPr>
              <p:nvPr/>
            </p:nvSpPr>
            <p:spPr bwMode="auto">
              <a:xfrm>
                <a:off x="5245" y="2729"/>
                <a:ext cx="4" cy="5"/>
              </a:xfrm>
              <a:custGeom>
                <a:avLst/>
                <a:gdLst>
                  <a:gd name="T0" fmla="*/ 17 w 19"/>
                  <a:gd name="T1" fmla="*/ 0 h 22"/>
                  <a:gd name="T2" fmla="*/ 19 w 19"/>
                  <a:gd name="T3" fmla="*/ 19 h 22"/>
                  <a:gd name="T4" fmla="*/ 2 w 19"/>
                  <a:gd name="T5" fmla="*/ 22 h 22"/>
                  <a:gd name="T6" fmla="*/ 0 w 19"/>
                  <a:gd name="T7" fmla="*/ 2 h 22"/>
                  <a:gd name="T8" fmla="*/ 17 w 19"/>
                  <a:gd name="T9" fmla="*/ 0 h 22"/>
                  <a:gd name="T10" fmla="*/ 0 60000 65536"/>
                  <a:gd name="T11" fmla="*/ 0 60000 65536"/>
                  <a:gd name="T12" fmla="*/ 0 60000 65536"/>
                  <a:gd name="T13" fmla="*/ 0 60000 65536"/>
                  <a:gd name="T14" fmla="*/ 0 60000 65536"/>
                  <a:gd name="T15" fmla="*/ 0 w 19"/>
                  <a:gd name="T16" fmla="*/ 0 h 22"/>
                  <a:gd name="T17" fmla="*/ 19 w 19"/>
                  <a:gd name="T18" fmla="*/ 22 h 22"/>
                </a:gdLst>
                <a:ahLst/>
                <a:cxnLst>
                  <a:cxn ang="T10">
                    <a:pos x="T0" y="T1"/>
                  </a:cxn>
                  <a:cxn ang="T11">
                    <a:pos x="T2" y="T3"/>
                  </a:cxn>
                  <a:cxn ang="T12">
                    <a:pos x="T4" y="T5"/>
                  </a:cxn>
                  <a:cxn ang="T13">
                    <a:pos x="T6" y="T7"/>
                  </a:cxn>
                  <a:cxn ang="T14">
                    <a:pos x="T8" y="T9"/>
                  </a:cxn>
                </a:cxnLst>
                <a:rect l="T15" t="T16" r="T17" b="T18"/>
                <a:pathLst>
                  <a:path w="19" h="22">
                    <a:moveTo>
                      <a:pt x="17" y="0"/>
                    </a:moveTo>
                    <a:lnTo>
                      <a:pt x="19" y="19"/>
                    </a:lnTo>
                    <a:lnTo>
                      <a:pt x="2" y="22"/>
                    </a:lnTo>
                    <a:lnTo>
                      <a:pt x="0" y="2"/>
                    </a:lnTo>
                    <a:lnTo>
                      <a:pt x="17" y="0"/>
                    </a:lnTo>
                    <a:close/>
                  </a:path>
                </a:pathLst>
              </a:custGeom>
              <a:noFill/>
              <a:ln w="9525">
                <a:noFill/>
                <a:round/>
                <a:headEnd/>
                <a:tailEnd/>
              </a:ln>
            </p:spPr>
            <p:txBody>
              <a:bodyPr>
                <a:prstTxWarp prst="textNoShape">
                  <a:avLst/>
                </a:prstTxWarp>
              </a:bodyPr>
              <a:lstStyle/>
              <a:p>
                <a:endParaRPr lang="en-US"/>
              </a:p>
            </p:txBody>
          </p:sp>
          <p:sp>
            <p:nvSpPr>
              <p:cNvPr id="72358" name="Freeform 1234"/>
              <p:cNvSpPr>
                <a:spLocks/>
              </p:cNvSpPr>
              <p:nvPr/>
            </p:nvSpPr>
            <p:spPr bwMode="auto">
              <a:xfrm>
                <a:off x="5241" y="2730"/>
                <a:ext cx="5" cy="5"/>
              </a:xfrm>
              <a:custGeom>
                <a:avLst/>
                <a:gdLst>
                  <a:gd name="T0" fmla="*/ 21 w 23"/>
                  <a:gd name="T1" fmla="*/ 0 h 24"/>
                  <a:gd name="T2" fmla="*/ 23 w 23"/>
                  <a:gd name="T3" fmla="*/ 20 h 24"/>
                  <a:gd name="T4" fmla="*/ 3 w 23"/>
                  <a:gd name="T5" fmla="*/ 24 h 24"/>
                  <a:gd name="T6" fmla="*/ 0 w 23"/>
                  <a:gd name="T7" fmla="*/ 3 h 24"/>
                  <a:gd name="T8" fmla="*/ 21 w 23"/>
                  <a:gd name="T9" fmla="*/ 0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21" y="0"/>
                    </a:moveTo>
                    <a:lnTo>
                      <a:pt x="23" y="20"/>
                    </a:lnTo>
                    <a:lnTo>
                      <a:pt x="3" y="24"/>
                    </a:lnTo>
                    <a:lnTo>
                      <a:pt x="0" y="3"/>
                    </a:lnTo>
                    <a:lnTo>
                      <a:pt x="21" y="0"/>
                    </a:lnTo>
                    <a:close/>
                  </a:path>
                </a:pathLst>
              </a:custGeom>
              <a:noFill/>
              <a:ln w="9525">
                <a:noFill/>
                <a:round/>
                <a:headEnd/>
                <a:tailEnd/>
              </a:ln>
            </p:spPr>
            <p:txBody>
              <a:bodyPr>
                <a:prstTxWarp prst="textNoShape">
                  <a:avLst/>
                </a:prstTxWarp>
              </a:bodyPr>
              <a:lstStyle/>
              <a:p>
                <a:endParaRPr lang="en-US"/>
              </a:p>
            </p:txBody>
          </p:sp>
          <p:sp>
            <p:nvSpPr>
              <p:cNvPr id="72359" name="Freeform 1235"/>
              <p:cNvSpPr>
                <a:spLocks/>
              </p:cNvSpPr>
              <p:nvPr/>
            </p:nvSpPr>
            <p:spPr bwMode="auto">
              <a:xfrm>
                <a:off x="5237" y="2730"/>
                <a:ext cx="5" cy="5"/>
              </a:xfrm>
              <a:custGeom>
                <a:avLst/>
                <a:gdLst>
                  <a:gd name="T0" fmla="*/ 20 w 23"/>
                  <a:gd name="T1" fmla="*/ 0 h 23"/>
                  <a:gd name="T2" fmla="*/ 23 w 23"/>
                  <a:gd name="T3" fmla="*/ 21 h 23"/>
                  <a:gd name="T4" fmla="*/ 3 w 23"/>
                  <a:gd name="T5" fmla="*/ 23 h 23"/>
                  <a:gd name="T6" fmla="*/ 0 w 23"/>
                  <a:gd name="T7" fmla="*/ 6 h 23"/>
                  <a:gd name="T8" fmla="*/ 20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20" y="0"/>
                    </a:moveTo>
                    <a:lnTo>
                      <a:pt x="23" y="21"/>
                    </a:lnTo>
                    <a:lnTo>
                      <a:pt x="3" y="23"/>
                    </a:lnTo>
                    <a:lnTo>
                      <a:pt x="0" y="6"/>
                    </a:lnTo>
                    <a:lnTo>
                      <a:pt x="20" y="0"/>
                    </a:lnTo>
                    <a:close/>
                  </a:path>
                </a:pathLst>
              </a:custGeom>
              <a:noFill/>
              <a:ln w="9525">
                <a:noFill/>
                <a:round/>
                <a:headEnd/>
                <a:tailEnd/>
              </a:ln>
            </p:spPr>
            <p:txBody>
              <a:bodyPr>
                <a:prstTxWarp prst="textNoShape">
                  <a:avLst/>
                </a:prstTxWarp>
              </a:bodyPr>
              <a:lstStyle/>
              <a:p>
                <a:endParaRPr lang="en-US"/>
              </a:p>
            </p:txBody>
          </p:sp>
          <p:sp>
            <p:nvSpPr>
              <p:cNvPr id="72360" name="Freeform 1236"/>
              <p:cNvSpPr>
                <a:spLocks/>
              </p:cNvSpPr>
              <p:nvPr/>
            </p:nvSpPr>
            <p:spPr bwMode="auto">
              <a:xfrm>
                <a:off x="5227" y="2732"/>
                <a:ext cx="11" cy="5"/>
              </a:xfrm>
              <a:custGeom>
                <a:avLst/>
                <a:gdLst>
                  <a:gd name="T0" fmla="*/ 49 w 52"/>
                  <a:gd name="T1" fmla="*/ 0 h 28"/>
                  <a:gd name="T2" fmla="*/ 52 w 52"/>
                  <a:gd name="T3" fmla="*/ 17 h 28"/>
                  <a:gd name="T4" fmla="*/ 6 w 52"/>
                  <a:gd name="T5" fmla="*/ 28 h 28"/>
                  <a:gd name="T6" fmla="*/ 0 w 52"/>
                  <a:gd name="T7" fmla="*/ 11 h 28"/>
                  <a:gd name="T8" fmla="*/ 49 w 52"/>
                  <a:gd name="T9" fmla="*/ 0 h 28"/>
                  <a:gd name="T10" fmla="*/ 0 60000 65536"/>
                  <a:gd name="T11" fmla="*/ 0 60000 65536"/>
                  <a:gd name="T12" fmla="*/ 0 60000 65536"/>
                  <a:gd name="T13" fmla="*/ 0 60000 65536"/>
                  <a:gd name="T14" fmla="*/ 0 60000 65536"/>
                  <a:gd name="T15" fmla="*/ 0 w 52"/>
                  <a:gd name="T16" fmla="*/ 0 h 28"/>
                  <a:gd name="T17" fmla="*/ 52 w 52"/>
                  <a:gd name="T18" fmla="*/ 28 h 28"/>
                </a:gdLst>
                <a:ahLst/>
                <a:cxnLst>
                  <a:cxn ang="T10">
                    <a:pos x="T0" y="T1"/>
                  </a:cxn>
                  <a:cxn ang="T11">
                    <a:pos x="T2" y="T3"/>
                  </a:cxn>
                  <a:cxn ang="T12">
                    <a:pos x="T4" y="T5"/>
                  </a:cxn>
                  <a:cxn ang="T13">
                    <a:pos x="T6" y="T7"/>
                  </a:cxn>
                  <a:cxn ang="T14">
                    <a:pos x="T8" y="T9"/>
                  </a:cxn>
                </a:cxnLst>
                <a:rect l="T15" t="T16" r="T17" b="T18"/>
                <a:pathLst>
                  <a:path w="52" h="28">
                    <a:moveTo>
                      <a:pt x="49" y="0"/>
                    </a:moveTo>
                    <a:lnTo>
                      <a:pt x="52" y="17"/>
                    </a:lnTo>
                    <a:lnTo>
                      <a:pt x="6" y="28"/>
                    </a:lnTo>
                    <a:lnTo>
                      <a:pt x="0" y="11"/>
                    </a:lnTo>
                    <a:lnTo>
                      <a:pt x="49" y="0"/>
                    </a:lnTo>
                    <a:close/>
                  </a:path>
                </a:pathLst>
              </a:custGeom>
              <a:noFill/>
              <a:ln w="9525">
                <a:noFill/>
                <a:round/>
                <a:headEnd/>
                <a:tailEnd/>
              </a:ln>
            </p:spPr>
            <p:txBody>
              <a:bodyPr>
                <a:prstTxWarp prst="textNoShape">
                  <a:avLst/>
                </a:prstTxWarp>
              </a:bodyPr>
              <a:lstStyle/>
              <a:p>
                <a:endParaRPr lang="en-US"/>
              </a:p>
            </p:txBody>
          </p:sp>
          <p:sp>
            <p:nvSpPr>
              <p:cNvPr id="72361" name="Freeform 1237"/>
              <p:cNvSpPr>
                <a:spLocks/>
              </p:cNvSpPr>
              <p:nvPr/>
            </p:nvSpPr>
            <p:spPr bwMode="auto">
              <a:xfrm>
                <a:off x="5217" y="2734"/>
                <a:ext cx="11" cy="6"/>
              </a:xfrm>
              <a:custGeom>
                <a:avLst/>
                <a:gdLst>
                  <a:gd name="T0" fmla="*/ 52 w 58"/>
                  <a:gd name="T1" fmla="*/ 0 h 32"/>
                  <a:gd name="T2" fmla="*/ 58 w 58"/>
                  <a:gd name="T3" fmla="*/ 17 h 32"/>
                  <a:gd name="T4" fmla="*/ 6 w 58"/>
                  <a:gd name="T5" fmla="*/ 32 h 32"/>
                  <a:gd name="T6" fmla="*/ 0 w 58"/>
                  <a:gd name="T7" fmla="*/ 15 h 32"/>
                  <a:gd name="T8" fmla="*/ 52 w 58"/>
                  <a:gd name="T9" fmla="*/ 0 h 32"/>
                  <a:gd name="T10" fmla="*/ 0 60000 65536"/>
                  <a:gd name="T11" fmla="*/ 0 60000 65536"/>
                  <a:gd name="T12" fmla="*/ 0 60000 65536"/>
                  <a:gd name="T13" fmla="*/ 0 60000 65536"/>
                  <a:gd name="T14" fmla="*/ 0 60000 65536"/>
                  <a:gd name="T15" fmla="*/ 0 w 58"/>
                  <a:gd name="T16" fmla="*/ 0 h 32"/>
                  <a:gd name="T17" fmla="*/ 58 w 58"/>
                  <a:gd name="T18" fmla="*/ 32 h 32"/>
                </a:gdLst>
                <a:ahLst/>
                <a:cxnLst>
                  <a:cxn ang="T10">
                    <a:pos x="T0" y="T1"/>
                  </a:cxn>
                  <a:cxn ang="T11">
                    <a:pos x="T2" y="T3"/>
                  </a:cxn>
                  <a:cxn ang="T12">
                    <a:pos x="T4" y="T5"/>
                  </a:cxn>
                  <a:cxn ang="T13">
                    <a:pos x="T6" y="T7"/>
                  </a:cxn>
                  <a:cxn ang="T14">
                    <a:pos x="T8" y="T9"/>
                  </a:cxn>
                </a:cxnLst>
                <a:rect l="T15" t="T16" r="T17" b="T18"/>
                <a:pathLst>
                  <a:path w="58" h="32">
                    <a:moveTo>
                      <a:pt x="52" y="0"/>
                    </a:moveTo>
                    <a:lnTo>
                      <a:pt x="58" y="17"/>
                    </a:lnTo>
                    <a:lnTo>
                      <a:pt x="6" y="32"/>
                    </a:lnTo>
                    <a:lnTo>
                      <a:pt x="0" y="15"/>
                    </a:lnTo>
                    <a:lnTo>
                      <a:pt x="52" y="0"/>
                    </a:lnTo>
                    <a:close/>
                  </a:path>
                </a:pathLst>
              </a:custGeom>
              <a:noFill/>
              <a:ln w="9525">
                <a:noFill/>
                <a:round/>
                <a:headEnd/>
                <a:tailEnd/>
              </a:ln>
            </p:spPr>
            <p:txBody>
              <a:bodyPr>
                <a:prstTxWarp prst="textNoShape">
                  <a:avLst/>
                </a:prstTxWarp>
              </a:bodyPr>
              <a:lstStyle/>
              <a:p>
                <a:endParaRPr lang="en-US"/>
              </a:p>
            </p:txBody>
          </p:sp>
          <p:sp>
            <p:nvSpPr>
              <p:cNvPr id="72362" name="Freeform 1238"/>
              <p:cNvSpPr>
                <a:spLocks/>
              </p:cNvSpPr>
              <p:nvPr/>
            </p:nvSpPr>
            <p:spPr bwMode="auto">
              <a:xfrm>
                <a:off x="5206" y="2737"/>
                <a:ext cx="12" cy="7"/>
              </a:xfrm>
              <a:custGeom>
                <a:avLst/>
                <a:gdLst>
                  <a:gd name="T0" fmla="*/ 54 w 60"/>
                  <a:gd name="T1" fmla="*/ 0 h 37"/>
                  <a:gd name="T2" fmla="*/ 60 w 60"/>
                  <a:gd name="T3" fmla="*/ 17 h 37"/>
                  <a:gd name="T4" fmla="*/ 9 w 60"/>
                  <a:gd name="T5" fmla="*/ 37 h 37"/>
                  <a:gd name="T6" fmla="*/ 0 w 60"/>
                  <a:gd name="T7" fmla="*/ 17 h 37"/>
                  <a:gd name="T8" fmla="*/ 54 w 60"/>
                  <a:gd name="T9" fmla="*/ 0 h 37"/>
                  <a:gd name="T10" fmla="*/ 0 60000 65536"/>
                  <a:gd name="T11" fmla="*/ 0 60000 65536"/>
                  <a:gd name="T12" fmla="*/ 0 60000 65536"/>
                  <a:gd name="T13" fmla="*/ 0 60000 65536"/>
                  <a:gd name="T14" fmla="*/ 0 60000 65536"/>
                  <a:gd name="T15" fmla="*/ 0 w 60"/>
                  <a:gd name="T16" fmla="*/ 0 h 37"/>
                  <a:gd name="T17" fmla="*/ 60 w 60"/>
                  <a:gd name="T18" fmla="*/ 37 h 37"/>
                </a:gdLst>
                <a:ahLst/>
                <a:cxnLst>
                  <a:cxn ang="T10">
                    <a:pos x="T0" y="T1"/>
                  </a:cxn>
                  <a:cxn ang="T11">
                    <a:pos x="T2" y="T3"/>
                  </a:cxn>
                  <a:cxn ang="T12">
                    <a:pos x="T4" y="T5"/>
                  </a:cxn>
                  <a:cxn ang="T13">
                    <a:pos x="T6" y="T7"/>
                  </a:cxn>
                  <a:cxn ang="T14">
                    <a:pos x="T8" y="T9"/>
                  </a:cxn>
                </a:cxnLst>
                <a:rect l="T15" t="T16" r="T17" b="T18"/>
                <a:pathLst>
                  <a:path w="60" h="37">
                    <a:moveTo>
                      <a:pt x="54" y="0"/>
                    </a:moveTo>
                    <a:lnTo>
                      <a:pt x="60" y="17"/>
                    </a:lnTo>
                    <a:lnTo>
                      <a:pt x="9" y="37"/>
                    </a:lnTo>
                    <a:lnTo>
                      <a:pt x="0" y="17"/>
                    </a:lnTo>
                    <a:lnTo>
                      <a:pt x="54" y="0"/>
                    </a:lnTo>
                    <a:close/>
                  </a:path>
                </a:pathLst>
              </a:custGeom>
              <a:noFill/>
              <a:ln w="9525">
                <a:noFill/>
                <a:round/>
                <a:headEnd/>
                <a:tailEnd/>
              </a:ln>
            </p:spPr>
            <p:txBody>
              <a:bodyPr>
                <a:prstTxWarp prst="textNoShape">
                  <a:avLst/>
                </a:prstTxWarp>
              </a:bodyPr>
              <a:lstStyle/>
              <a:p>
                <a:endParaRPr lang="en-US"/>
              </a:p>
            </p:txBody>
          </p:sp>
          <p:sp>
            <p:nvSpPr>
              <p:cNvPr id="72363" name="Freeform 1239"/>
              <p:cNvSpPr>
                <a:spLocks/>
              </p:cNvSpPr>
              <p:nvPr/>
            </p:nvSpPr>
            <p:spPr bwMode="auto">
              <a:xfrm>
                <a:off x="5195" y="2740"/>
                <a:ext cx="13" cy="9"/>
              </a:xfrm>
              <a:custGeom>
                <a:avLst/>
                <a:gdLst>
                  <a:gd name="T0" fmla="*/ 55 w 64"/>
                  <a:gd name="T1" fmla="*/ 0 h 43"/>
                  <a:gd name="T2" fmla="*/ 64 w 64"/>
                  <a:gd name="T3" fmla="*/ 20 h 43"/>
                  <a:gd name="T4" fmla="*/ 8 w 64"/>
                  <a:gd name="T5" fmla="*/ 43 h 43"/>
                  <a:gd name="T6" fmla="*/ 0 w 64"/>
                  <a:gd name="T7" fmla="*/ 23 h 43"/>
                  <a:gd name="T8" fmla="*/ 55 w 64"/>
                  <a:gd name="T9" fmla="*/ 0 h 43"/>
                  <a:gd name="T10" fmla="*/ 0 60000 65536"/>
                  <a:gd name="T11" fmla="*/ 0 60000 65536"/>
                  <a:gd name="T12" fmla="*/ 0 60000 65536"/>
                  <a:gd name="T13" fmla="*/ 0 60000 65536"/>
                  <a:gd name="T14" fmla="*/ 0 60000 65536"/>
                  <a:gd name="T15" fmla="*/ 0 w 64"/>
                  <a:gd name="T16" fmla="*/ 0 h 43"/>
                  <a:gd name="T17" fmla="*/ 64 w 64"/>
                  <a:gd name="T18" fmla="*/ 43 h 43"/>
                </a:gdLst>
                <a:ahLst/>
                <a:cxnLst>
                  <a:cxn ang="T10">
                    <a:pos x="T0" y="T1"/>
                  </a:cxn>
                  <a:cxn ang="T11">
                    <a:pos x="T2" y="T3"/>
                  </a:cxn>
                  <a:cxn ang="T12">
                    <a:pos x="T4" y="T5"/>
                  </a:cxn>
                  <a:cxn ang="T13">
                    <a:pos x="T6" y="T7"/>
                  </a:cxn>
                  <a:cxn ang="T14">
                    <a:pos x="T8" y="T9"/>
                  </a:cxn>
                </a:cxnLst>
                <a:rect l="T15" t="T16" r="T17" b="T18"/>
                <a:pathLst>
                  <a:path w="64" h="43">
                    <a:moveTo>
                      <a:pt x="55" y="0"/>
                    </a:moveTo>
                    <a:lnTo>
                      <a:pt x="64" y="20"/>
                    </a:lnTo>
                    <a:lnTo>
                      <a:pt x="8" y="43"/>
                    </a:lnTo>
                    <a:lnTo>
                      <a:pt x="0" y="23"/>
                    </a:lnTo>
                    <a:lnTo>
                      <a:pt x="55" y="0"/>
                    </a:lnTo>
                    <a:close/>
                  </a:path>
                </a:pathLst>
              </a:custGeom>
              <a:noFill/>
              <a:ln w="9525">
                <a:noFill/>
                <a:round/>
                <a:headEnd/>
                <a:tailEnd/>
              </a:ln>
            </p:spPr>
            <p:txBody>
              <a:bodyPr>
                <a:prstTxWarp prst="textNoShape">
                  <a:avLst/>
                </a:prstTxWarp>
              </a:bodyPr>
              <a:lstStyle/>
              <a:p>
                <a:endParaRPr lang="en-US"/>
              </a:p>
            </p:txBody>
          </p:sp>
          <p:sp>
            <p:nvSpPr>
              <p:cNvPr id="72364" name="Freeform 1240"/>
              <p:cNvSpPr>
                <a:spLocks/>
              </p:cNvSpPr>
              <p:nvPr/>
            </p:nvSpPr>
            <p:spPr bwMode="auto">
              <a:xfrm>
                <a:off x="5185" y="2745"/>
                <a:ext cx="12" cy="9"/>
              </a:xfrm>
              <a:custGeom>
                <a:avLst/>
                <a:gdLst>
                  <a:gd name="T0" fmla="*/ 52 w 60"/>
                  <a:gd name="T1" fmla="*/ 0 h 46"/>
                  <a:gd name="T2" fmla="*/ 60 w 60"/>
                  <a:gd name="T3" fmla="*/ 20 h 46"/>
                  <a:gd name="T4" fmla="*/ 9 w 60"/>
                  <a:gd name="T5" fmla="*/ 46 h 46"/>
                  <a:gd name="T6" fmla="*/ 0 w 60"/>
                  <a:gd name="T7" fmla="*/ 29 h 46"/>
                  <a:gd name="T8" fmla="*/ 52 w 60"/>
                  <a:gd name="T9" fmla="*/ 0 h 46"/>
                  <a:gd name="T10" fmla="*/ 0 60000 65536"/>
                  <a:gd name="T11" fmla="*/ 0 60000 65536"/>
                  <a:gd name="T12" fmla="*/ 0 60000 65536"/>
                  <a:gd name="T13" fmla="*/ 0 60000 65536"/>
                  <a:gd name="T14" fmla="*/ 0 60000 65536"/>
                  <a:gd name="T15" fmla="*/ 0 w 60"/>
                  <a:gd name="T16" fmla="*/ 0 h 46"/>
                  <a:gd name="T17" fmla="*/ 60 w 60"/>
                  <a:gd name="T18" fmla="*/ 46 h 46"/>
                </a:gdLst>
                <a:ahLst/>
                <a:cxnLst>
                  <a:cxn ang="T10">
                    <a:pos x="T0" y="T1"/>
                  </a:cxn>
                  <a:cxn ang="T11">
                    <a:pos x="T2" y="T3"/>
                  </a:cxn>
                  <a:cxn ang="T12">
                    <a:pos x="T4" y="T5"/>
                  </a:cxn>
                  <a:cxn ang="T13">
                    <a:pos x="T6" y="T7"/>
                  </a:cxn>
                  <a:cxn ang="T14">
                    <a:pos x="T8" y="T9"/>
                  </a:cxn>
                </a:cxnLst>
                <a:rect l="T15" t="T16" r="T17" b="T18"/>
                <a:pathLst>
                  <a:path w="60" h="46">
                    <a:moveTo>
                      <a:pt x="52" y="0"/>
                    </a:moveTo>
                    <a:lnTo>
                      <a:pt x="60" y="20"/>
                    </a:lnTo>
                    <a:lnTo>
                      <a:pt x="9" y="46"/>
                    </a:lnTo>
                    <a:lnTo>
                      <a:pt x="0" y="29"/>
                    </a:lnTo>
                    <a:lnTo>
                      <a:pt x="52" y="0"/>
                    </a:lnTo>
                    <a:close/>
                  </a:path>
                </a:pathLst>
              </a:custGeom>
              <a:noFill/>
              <a:ln w="9525">
                <a:noFill/>
                <a:round/>
                <a:headEnd/>
                <a:tailEnd/>
              </a:ln>
            </p:spPr>
            <p:txBody>
              <a:bodyPr>
                <a:prstTxWarp prst="textNoShape">
                  <a:avLst/>
                </a:prstTxWarp>
              </a:bodyPr>
              <a:lstStyle/>
              <a:p>
                <a:endParaRPr lang="en-US"/>
              </a:p>
            </p:txBody>
          </p:sp>
          <p:sp>
            <p:nvSpPr>
              <p:cNvPr id="72365" name="Freeform 1241"/>
              <p:cNvSpPr>
                <a:spLocks/>
              </p:cNvSpPr>
              <p:nvPr/>
            </p:nvSpPr>
            <p:spPr bwMode="auto">
              <a:xfrm>
                <a:off x="5175" y="2751"/>
                <a:ext cx="11" cy="9"/>
              </a:xfrm>
              <a:custGeom>
                <a:avLst/>
                <a:gdLst>
                  <a:gd name="T0" fmla="*/ 49 w 58"/>
                  <a:gd name="T1" fmla="*/ 0 h 49"/>
                  <a:gd name="T2" fmla="*/ 58 w 58"/>
                  <a:gd name="T3" fmla="*/ 17 h 49"/>
                  <a:gd name="T4" fmla="*/ 12 w 58"/>
                  <a:gd name="T5" fmla="*/ 49 h 49"/>
                  <a:gd name="T6" fmla="*/ 0 w 58"/>
                  <a:gd name="T7" fmla="*/ 32 h 49"/>
                  <a:gd name="T8" fmla="*/ 49 w 58"/>
                  <a:gd name="T9" fmla="*/ 0 h 49"/>
                  <a:gd name="T10" fmla="*/ 0 60000 65536"/>
                  <a:gd name="T11" fmla="*/ 0 60000 65536"/>
                  <a:gd name="T12" fmla="*/ 0 60000 65536"/>
                  <a:gd name="T13" fmla="*/ 0 60000 65536"/>
                  <a:gd name="T14" fmla="*/ 0 60000 65536"/>
                  <a:gd name="T15" fmla="*/ 0 w 58"/>
                  <a:gd name="T16" fmla="*/ 0 h 49"/>
                  <a:gd name="T17" fmla="*/ 58 w 58"/>
                  <a:gd name="T18" fmla="*/ 49 h 49"/>
                </a:gdLst>
                <a:ahLst/>
                <a:cxnLst>
                  <a:cxn ang="T10">
                    <a:pos x="T0" y="T1"/>
                  </a:cxn>
                  <a:cxn ang="T11">
                    <a:pos x="T2" y="T3"/>
                  </a:cxn>
                  <a:cxn ang="T12">
                    <a:pos x="T4" y="T5"/>
                  </a:cxn>
                  <a:cxn ang="T13">
                    <a:pos x="T6" y="T7"/>
                  </a:cxn>
                  <a:cxn ang="T14">
                    <a:pos x="T8" y="T9"/>
                  </a:cxn>
                </a:cxnLst>
                <a:rect l="T15" t="T16" r="T17" b="T18"/>
                <a:pathLst>
                  <a:path w="58" h="49">
                    <a:moveTo>
                      <a:pt x="49" y="0"/>
                    </a:moveTo>
                    <a:lnTo>
                      <a:pt x="58" y="17"/>
                    </a:lnTo>
                    <a:lnTo>
                      <a:pt x="12" y="49"/>
                    </a:lnTo>
                    <a:lnTo>
                      <a:pt x="0" y="32"/>
                    </a:lnTo>
                    <a:lnTo>
                      <a:pt x="49" y="0"/>
                    </a:lnTo>
                    <a:close/>
                  </a:path>
                </a:pathLst>
              </a:custGeom>
              <a:noFill/>
              <a:ln w="9525">
                <a:noFill/>
                <a:round/>
                <a:headEnd/>
                <a:tailEnd/>
              </a:ln>
            </p:spPr>
            <p:txBody>
              <a:bodyPr>
                <a:prstTxWarp prst="textNoShape">
                  <a:avLst/>
                </a:prstTxWarp>
              </a:bodyPr>
              <a:lstStyle/>
              <a:p>
                <a:endParaRPr lang="en-US"/>
              </a:p>
            </p:txBody>
          </p:sp>
          <p:sp>
            <p:nvSpPr>
              <p:cNvPr id="72366" name="Freeform 1242"/>
              <p:cNvSpPr>
                <a:spLocks/>
              </p:cNvSpPr>
              <p:nvPr/>
            </p:nvSpPr>
            <p:spPr bwMode="auto">
              <a:xfrm>
                <a:off x="5170" y="2757"/>
                <a:ext cx="7" cy="7"/>
              </a:xfrm>
              <a:custGeom>
                <a:avLst/>
                <a:gdLst>
                  <a:gd name="T0" fmla="*/ 24 w 36"/>
                  <a:gd name="T1" fmla="*/ 0 h 34"/>
                  <a:gd name="T2" fmla="*/ 36 w 36"/>
                  <a:gd name="T3" fmla="*/ 17 h 34"/>
                  <a:gd name="T4" fmla="*/ 15 w 36"/>
                  <a:gd name="T5" fmla="*/ 34 h 34"/>
                  <a:gd name="T6" fmla="*/ 0 w 36"/>
                  <a:gd name="T7" fmla="*/ 19 h 34"/>
                  <a:gd name="T8" fmla="*/ 24 w 36"/>
                  <a:gd name="T9" fmla="*/ 0 h 34"/>
                  <a:gd name="T10" fmla="*/ 0 60000 65536"/>
                  <a:gd name="T11" fmla="*/ 0 60000 65536"/>
                  <a:gd name="T12" fmla="*/ 0 60000 65536"/>
                  <a:gd name="T13" fmla="*/ 0 60000 65536"/>
                  <a:gd name="T14" fmla="*/ 0 60000 65536"/>
                  <a:gd name="T15" fmla="*/ 0 w 36"/>
                  <a:gd name="T16" fmla="*/ 0 h 34"/>
                  <a:gd name="T17" fmla="*/ 36 w 36"/>
                  <a:gd name="T18" fmla="*/ 34 h 34"/>
                </a:gdLst>
                <a:ahLst/>
                <a:cxnLst>
                  <a:cxn ang="T10">
                    <a:pos x="T0" y="T1"/>
                  </a:cxn>
                  <a:cxn ang="T11">
                    <a:pos x="T2" y="T3"/>
                  </a:cxn>
                  <a:cxn ang="T12">
                    <a:pos x="T4" y="T5"/>
                  </a:cxn>
                  <a:cxn ang="T13">
                    <a:pos x="T6" y="T7"/>
                  </a:cxn>
                  <a:cxn ang="T14">
                    <a:pos x="T8" y="T9"/>
                  </a:cxn>
                </a:cxnLst>
                <a:rect l="T15" t="T16" r="T17" b="T18"/>
                <a:pathLst>
                  <a:path w="36" h="34">
                    <a:moveTo>
                      <a:pt x="24" y="0"/>
                    </a:moveTo>
                    <a:lnTo>
                      <a:pt x="36" y="17"/>
                    </a:lnTo>
                    <a:lnTo>
                      <a:pt x="15" y="34"/>
                    </a:lnTo>
                    <a:lnTo>
                      <a:pt x="0" y="19"/>
                    </a:lnTo>
                    <a:lnTo>
                      <a:pt x="24" y="0"/>
                    </a:lnTo>
                    <a:close/>
                  </a:path>
                </a:pathLst>
              </a:custGeom>
              <a:noFill/>
              <a:ln w="9525">
                <a:noFill/>
                <a:round/>
                <a:headEnd/>
                <a:tailEnd/>
              </a:ln>
            </p:spPr>
            <p:txBody>
              <a:bodyPr>
                <a:prstTxWarp prst="textNoShape">
                  <a:avLst/>
                </a:prstTxWarp>
              </a:bodyPr>
              <a:lstStyle/>
              <a:p>
                <a:endParaRPr lang="en-US"/>
              </a:p>
            </p:txBody>
          </p:sp>
          <p:sp>
            <p:nvSpPr>
              <p:cNvPr id="72367" name="Freeform 1243"/>
              <p:cNvSpPr>
                <a:spLocks/>
              </p:cNvSpPr>
              <p:nvPr/>
            </p:nvSpPr>
            <p:spPr bwMode="auto">
              <a:xfrm>
                <a:off x="5166" y="2761"/>
                <a:ext cx="7" cy="6"/>
              </a:xfrm>
              <a:custGeom>
                <a:avLst/>
                <a:gdLst>
                  <a:gd name="T0" fmla="*/ 19 w 34"/>
                  <a:gd name="T1" fmla="*/ 0 h 32"/>
                  <a:gd name="T2" fmla="*/ 34 w 34"/>
                  <a:gd name="T3" fmla="*/ 15 h 32"/>
                  <a:gd name="T4" fmla="*/ 14 w 34"/>
                  <a:gd name="T5" fmla="*/ 32 h 32"/>
                  <a:gd name="T6" fmla="*/ 0 w 34"/>
                  <a:gd name="T7" fmla="*/ 21 h 32"/>
                  <a:gd name="T8" fmla="*/ 0 w 34"/>
                  <a:gd name="T9" fmla="*/ 18 h 32"/>
                  <a:gd name="T10" fmla="*/ 19 w 34"/>
                  <a:gd name="T11" fmla="*/ 0 h 32"/>
                  <a:gd name="T12" fmla="*/ 0 60000 65536"/>
                  <a:gd name="T13" fmla="*/ 0 60000 65536"/>
                  <a:gd name="T14" fmla="*/ 0 60000 65536"/>
                  <a:gd name="T15" fmla="*/ 0 60000 65536"/>
                  <a:gd name="T16" fmla="*/ 0 60000 65536"/>
                  <a:gd name="T17" fmla="*/ 0 60000 65536"/>
                  <a:gd name="T18" fmla="*/ 0 w 34"/>
                  <a:gd name="T19" fmla="*/ 0 h 32"/>
                  <a:gd name="T20" fmla="*/ 34 w 34"/>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4" h="32">
                    <a:moveTo>
                      <a:pt x="19" y="0"/>
                    </a:moveTo>
                    <a:lnTo>
                      <a:pt x="34" y="15"/>
                    </a:lnTo>
                    <a:lnTo>
                      <a:pt x="14" y="32"/>
                    </a:lnTo>
                    <a:lnTo>
                      <a:pt x="0" y="21"/>
                    </a:lnTo>
                    <a:lnTo>
                      <a:pt x="0" y="18"/>
                    </a:lnTo>
                    <a:lnTo>
                      <a:pt x="19" y="0"/>
                    </a:lnTo>
                    <a:close/>
                  </a:path>
                </a:pathLst>
              </a:custGeom>
              <a:noFill/>
              <a:ln w="9525">
                <a:noFill/>
                <a:round/>
                <a:headEnd/>
                <a:tailEnd/>
              </a:ln>
            </p:spPr>
            <p:txBody>
              <a:bodyPr>
                <a:prstTxWarp prst="textNoShape">
                  <a:avLst/>
                </a:prstTxWarp>
              </a:bodyPr>
              <a:lstStyle/>
              <a:p>
                <a:endParaRPr lang="en-US"/>
              </a:p>
            </p:txBody>
          </p:sp>
          <p:sp>
            <p:nvSpPr>
              <p:cNvPr id="72368" name="Freeform 1244"/>
              <p:cNvSpPr>
                <a:spLocks/>
              </p:cNvSpPr>
              <p:nvPr/>
            </p:nvSpPr>
            <p:spPr bwMode="auto">
              <a:xfrm>
                <a:off x="5163" y="2765"/>
                <a:ext cx="6" cy="6"/>
              </a:xfrm>
              <a:custGeom>
                <a:avLst/>
                <a:gdLst>
                  <a:gd name="T0" fmla="*/ 18 w 32"/>
                  <a:gd name="T1" fmla="*/ 0 h 31"/>
                  <a:gd name="T2" fmla="*/ 32 w 32"/>
                  <a:gd name="T3" fmla="*/ 11 h 31"/>
                  <a:gd name="T4" fmla="*/ 15 w 32"/>
                  <a:gd name="T5" fmla="*/ 31 h 31"/>
                  <a:gd name="T6" fmla="*/ 0 w 32"/>
                  <a:gd name="T7" fmla="*/ 20 h 31"/>
                  <a:gd name="T8" fmla="*/ 18 w 32"/>
                  <a:gd name="T9" fmla="*/ 0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8" y="0"/>
                    </a:moveTo>
                    <a:lnTo>
                      <a:pt x="32" y="11"/>
                    </a:lnTo>
                    <a:lnTo>
                      <a:pt x="15" y="31"/>
                    </a:lnTo>
                    <a:lnTo>
                      <a:pt x="0" y="20"/>
                    </a:lnTo>
                    <a:lnTo>
                      <a:pt x="18" y="0"/>
                    </a:lnTo>
                    <a:close/>
                  </a:path>
                </a:pathLst>
              </a:custGeom>
              <a:noFill/>
              <a:ln w="9525">
                <a:noFill/>
                <a:round/>
                <a:headEnd/>
                <a:tailEnd/>
              </a:ln>
            </p:spPr>
            <p:txBody>
              <a:bodyPr>
                <a:prstTxWarp prst="textNoShape">
                  <a:avLst/>
                </a:prstTxWarp>
              </a:bodyPr>
              <a:lstStyle/>
              <a:p>
                <a:endParaRPr lang="en-US"/>
              </a:p>
            </p:txBody>
          </p:sp>
          <p:sp>
            <p:nvSpPr>
              <p:cNvPr id="72369" name="Freeform 1245"/>
              <p:cNvSpPr>
                <a:spLocks/>
              </p:cNvSpPr>
              <p:nvPr/>
            </p:nvSpPr>
            <p:spPr bwMode="auto">
              <a:xfrm>
                <a:off x="5159" y="2769"/>
                <a:ext cx="7" cy="6"/>
              </a:xfrm>
              <a:custGeom>
                <a:avLst/>
                <a:gdLst>
                  <a:gd name="T0" fmla="*/ 17 w 32"/>
                  <a:gd name="T1" fmla="*/ 0 h 32"/>
                  <a:gd name="T2" fmla="*/ 32 w 32"/>
                  <a:gd name="T3" fmla="*/ 11 h 32"/>
                  <a:gd name="T4" fmla="*/ 17 w 32"/>
                  <a:gd name="T5" fmla="*/ 32 h 32"/>
                  <a:gd name="T6" fmla="*/ 0 w 32"/>
                  <a:gd name="T7" fmla="*/ 23 h 32"/>
                  <a:gd name="T8" fmla="*/ 3 w 32"/>
                  <a:gd name="T9" fmla="*/ 23 h 32"/>
                  <a:gd name="T10" fmla="*/ 1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7" y="0"/>
                    </a:moveTo>
                    <a:lnTo>
                      <a:pt x="32" y="11"/>
                    </a:lnTo>
                    <a:lnTo>
                      <a:pt x="17" y="32"/>
                    </a:lnTo>
                    <a:lnTo>
                      <a:pt x="0" y="23"/>
                    </a:lnTo>
                    <a:lnTo>
                      <a:pt x="3" y="23"/>
                    </a:lnTo>
                    <a:lnTo>
                      <a:pt x="17" y="0"/>
                    </a:lnTo>
                    <a:close/>
                  </a:path>
                </a:pathLst>
              </a:custGeom>
              <a:noFill/>
              <a:ln w="9525">
                <a:noFill/>
                <a:round/>
                <a:headEnd/>
                <a:tailEnd/>
              </a:ln>
            </p:spPr>
            <p:txBody>
              <a:bodyPr>
                <a:prstTxWarp prst="textNoShape">
                  <a:avLst/>
                </a:prstTxWarp>
              </a:bodyPr>
              <a:lstStyle/>
              <a:p>
                <a:endParaRPr lang="en-US"/>
              </a:p>
            </p:txBody>
          </p:sp>
          <p:sp>
            <p:nvSpPr>
              <p:cNvPr id="72370" name="Freeform 1246"/>
              <p:cNvSpPr>
                <a:spLocks/>
              </p:cNvSpPr>
              <p:nvPr/>
            </p:nvSpPr>
            <p:spPr bwMode="auto">
              <a:xfrm>
                <a:off x="5157" y="2774"/>
                <a:ext cx="6" cy="6"/>
              </a:xfrm>
              <a:custGeom>
                <a:avLst/>
                <a:gdLst>
                  <a:gd name="T0" fmla="*/ 11 w 28"/>
                  <a:gd name="T1" fmla="*/ 0 h 31"/>
                  <a:gd name="T2" fmla="*/ 28 w 28"/>
                  <a:gd name="T3" fmla="*/ 9 h 31"/>
                  <a:gd name="T4" fmla="*/ 17 w 28"/>
                  <a:gd name="T5" fmla="*/ 31 h 31"/>
                  <a:gd name="T6" fmla="*/ 0 w 28"/>
                  <a:gd name="T7" fmla="*/ 23 h 31"/>
                  <a:gd name="T8" fmla="*/ 11 w 28"/>
                  <a:gd name="T9" fmla="*/ 0 h 31"/>
                  <a:gd name="T10" fmla="*/ 0 60000 65536"/>
                  <a:gd name="T11" fmla="*/ 0 60000 65536"/>
                  <a:gd name="T12" fmla="*/ 0 60000 65536"/>
                  <a:gd name="T13" fmla="*/ 0 60000 65536"/>
                  <a:gd name="T14" fmla="*/ 0 60000 65536"/>
                  <a:gd name="T15" fmla="*/ 0 w 28"/>
                  <a:gd name="T16" fmla="*/ 0 h 31"/>
                  <a:gd name="T17" fmla="*/ 28 w 28"/>
                  <a:gd name="T18" fmla="*/ 31 h 31"/>
                </a:gdLst>
                <a:ahLst/>
                <a:cxnLst>
                  <a:cxn ang="T10">
                    <a:pos x="T0" y="T1"/>
                  </a:cxn>
                  <a:cxn ang="T11">
                    <a:pos x="T2" y="T3"/>
                  </a:cxn>
                  <a:cxn ang="T12">
                    <a:pos x="T4" y="T5"/>
                  </a:cxn>
                  <a:cxn ang="T13">
                    <a:pos x="T6" y="T7"/>
                  </a:cxn>
                  <a:cxn ang="T14">
                    <a:pos x="T8" y="T9"/>
                  </a:cxn>
                </a:cxnLst>
                <a:rect l="T15" t="T16" r="T17" b="T18"/>
                <a:pathLst>
                  <a:path w="28" h="31">
                    <a:moveTo>
                      <a:pt x="11" y="0"/>
                    </a:moveTo>
                    <a:lnTo>
                      <a:pt x="28" y="9"/>
                    </a:lnTo>
                    <a:lnTo>
                      <a:pt x="17" y="31"/>
                    </a:lnTo>
                    <a:lnTo>
                      <a:pt x="0" y="23"/>
                    </a:lnTo>
                    <a:lnTo>
                      <a:pt x="11" y="0"/>
                    </a:lnTo>
                    <a:close/>
                  </a:path>
                </a:pathLst>
              </a:custGeom>
              <a:noFill/>
              <a:ln w="9525">
                <a:noFill/>
                <a:round/>
                <a:headEnd/>
                <a:tailEnd/>
              </a:ln>
            </p:spPr>
            <p:txBody>
              <a:bodyPr>
                <a:prstTxWarp prst="textNoShape">
                  <a:avLst/>
                </a:prstTxWarp>
              </a:bodyPr>
              <a:lstStyle/>
              <a:p>
                <a:endParaRPr lang="en-US"/>
              </a:p>
            </p:txBody>
          </p:sp>
          <p:sp>
            <p:nvSpPr>
              <p:cNvPr id="72371" name="Freeform 1247"/>
              <p:cNvSpPr>
                <a:spLocks/>
              </p:cNvSpPr>
              <p:nvPr/>
            </p:nvSpPr>
            <p:spPr bwMode="auto">
              <a:xfrm>
                <a:off x="5155" y="2778"/>
                <a:ext cx="5" cy="6"/>
              </a:xfrm>
              <a:custGeom>
                <a:avLst/>
                <a:gdLst>
                  <a:gd name="T0" fmla="*/ 12 w 29"/>
                  <a:gd name="T1" fmla="*/ 0 h 31"/>
                  <a:gd name="T2" fmla="*/ 29 w 29"/>
                  <a:gd name="T3" fmla="*/ 8 h 31"/>
                  <a:gd name="T4" fmla="*/ 21 w 29"/>
                  <a:gd name="T5" fmla="*/ 31 h 31"/>
                  <a:gd name="T6" fmla="*/ 0 w 29"/>
                  <a:gd name="T7" fmla="*/ 29 h 31"/>
                  <a:gd name="T8" fmla="*/ 3 w 29"/>
                  <a:gd name="T9" fmla="*/ 25 h 31"/>
                  <a:gd name="T10" fmla="*/ 12 w 29"/>
                  <a:gd name="T11" fmla="*/ 0 h 31"/>
                  <a:gd name="T12" fmla="*/ 0 60000 65536"/>
                  <a:gd name="T13" fmla="*/ 0 60000 65536"/>
                  <a:gd name="T14" fmla="*/ 0 60000 65536"/>
                  <a:gd name="T15" fmla="*/ 0 60000 65536"/>
                  <a:gd name="T16" fmla="*/ 0 60000 65536"/>
                  <a:gd name="T17" fmla="*/ 0 60000 65536"/>
                  <a:gd name="T18" fmla="*/ 0 w 29"/>
                  <a:gd name="T19" fmla="*/ 0 h 31"/>
                  <a:gd name="T20" fmla="*/ 29 w 29"/>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9" h="31">
                    <a:moveTo>
                      <a:pt x="12" y="0"/>
                    </a:moveTo>
                    <a:lnTo>
                      <a:pt x="29" y="8"/>
                    </a:lnTo>
                    <a:lnTo>
                      <a:pt x="21" y="31"/>
                    </a:lnTo>
                    <a:lnTo>
                      <a:pt x="0" y="29"/>
                    </a:lnTo>
                    <a:lnTo>
                      <a:pt x="3" y="25"/>
                    </a:lnTo>
                    <a:lnTo>
                      <a:pt x="12" y="0"/>
                    </a:lnTo>
                    <a:close/>
                  </a:path>
                </a:pathLst>
              </a:custGeom>
              <a:noFill/>
              <a:ln w="9525">
                <a:noFill/>
                <a:round/>
                <a:headEnd/>
                <a:tailEnd/>
              </a:ln>
            </p:spPr>
            <p:txBody>
              <a:bodyPr>
                <a:prstTxWarp prst="textNoShape">
                  <a:avLst/>
                </a:prstTxWarp>
              </a:bodyPr>
              <a:lstStyle/>
              <a:p>
                <a:endParaRPr lang="en-US"/>
              </a:p>
            </p:txBody>
          </p:sp>
          <p:sp>
            <p:nvSpPr>
              <p:cNvPr id="72372" name="Freeform 1248"/>
              <p:cNvSpPr>
                <a:spLocks/>
              </p:cNvSpPr>
              <p:nvPr/>
            </p:nvSpPr>
            <p:spPr bwMode="auto">
              <a:xfrm>
                <a:off x="5154" y="2784"/>
                <a:ext cx="5" cy="6"/>
              </a:xfrm>
              <a:custGeom>
                <a:avLst/>
                <a:gdLst>
                  <a:gd name="T0" fmla="*/ 5 w 26"/>
                  <a:gd name="T1" fmla="*/ 0 h 28"/>
                  <a:gd name="T2" fmla="*/ 26 w 26"/>
                  <a:gd name="T3" fmla="*/ 2 h 28"/>
                  <a:gd name="T4" fmla="*/ 19 w 26"/>
                  <a:gd name="T5" fmla="*/ 28 h 28"/>
                  <a:gd name="T6" fmla="*/ 0 w 26"/>
                  <a:gd name="T7" fmla="*/ 26 h 28"/>
                  <a:gd name="T8" fmla="*/ 5 w 26"/>
                  <a:gd name="T9" fmla="*/ 0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5" y="0"/>
                    </a:moveTo>
                    <a:lnTo>
                      <a:pt x="26" y="2"/>
                    </a:lnTo>
                    <a:lnTo>
                      <a:pt x="19" y="28"/>
                    </a:lnTo>
                    <a:lnTo>
                      <a:pt x="0" y="26"/>
                    </a:lnTo>
                    <a:lnTo>
                      <a:pt x="5" y="0"/>
                    </a:lnTo>
                    <a:close/>
                  </a:path>
                </a:pathLst>
              </a:custGeom>
              <a:noFill/>
              <a:ln w="9525">
                <a:noFill/>
                <a:round/>
                <a:headEnd/>
                <a:tailEnd/>
              </a:ln>
            </p:spPr>
            <p:txBody>
              <a:bodyPr>
                <a:prstTxWarp prst="textNoShape">
                  <a:avLst/>
                </a:prstTxWarp>
              </a:bodyPr>
              <a:lstStyle/>
              <a:p>
                <a:endParaRPr lang="en-US"/>
              </a:p>
            </p:txBody>
          </p:sp>
          <p:sp>
            <p:nvSpPr>
              <p:cNvPr id="72373" name="Freeform 1249"/>
              <p:cNvSpPr>
                <a:spLocks/>
              </p:cNvSpPr>
              <p:nvPr/>
            </p:nvSpPr>
            <p:spPr bwMode="auto">
              <a:xfrm>
                <a:off x="5153" y="2789"/>
                <a:ext cx="4" cy="6"/>
              </a:xfrm>
              <a:custGeom>
                <a:avLst/>
                <a:gdLst>
                  <a:gd name="T0" fmla="*/ 4 w 23"/>
                  <a:gd name="T1" fmla="*/ 0 h 28"/>
                  <a:gd name="T2" fmla="*/ 23 w 23"/>
                  <a:gd name="T3" fmla="*/ 2 h 28"/>
                  <a:gd name="T4" fmla="*/ 21 w 23"/>
                  <a:gd name="T5" fmla="*/ 28 h 28"/>
                  <a:gd name="T6" fmla="*/ 0 w 23"/>
                  <a:gd name="T7" fmla="*/ 28 h 28"/>
                  <a:gd name="T8" fmla="*/ 4 w 23"/>
                  <a:gd name="T9" fmla="*/ 0 h 28"/>
                  <a:gd name="T10" fmla="*/ 0 60000 65536"/>
                  <a:gd name="T11" fmla="*/ 0 60000 65536"/>
                  <a:gd name="T12" fmla="*/ 0 60000 65536"/>
                  <a:gd name="T13" fmla="*/ 0 60000 65536"/>
                  <a:gd name="T14" fmla="*/ 0 60000 65536"/>
                  <a:gd name="T15" fmla="*/ 0 w 23"/>
                  <a:gd name="T16" fmla="*/ 0 h 28"/>
                  <a:gd name="T17" fmla="*/ 23 w 23"/>
                  <a:gd name="T18" fmla="*/ 28 h 28"/>
                </a:gdLst>
                <a:ahLst/>
                <a:cxnLst>
                  <a:cxn ang="T10">
                    <a:pos x="T0" y="T1"/>
                  </a:cxn>
                  <a:cxn ang="T11">
                    <a:pos x="T2" y="T3"/>
                  </a:cxn>
                  <a:cxn ang="T12">
                    <a:pos x="T4" y="T5"/>
                  </a:cxn>
                  <a:cxn ang="T13">
                    <a:pos x="T6" y="T7"/>
                  </a:cxn>
                  <a:cxn ang="T14">
                    <a:pos x="T8" y="T9"/>
                  </a:cxn>
                </a:cxnLst>
                <a:rect l="T15" t="T16" r="T17" b="T18"/>
                <a:pathLst>
                  <a:path w="23" h="28">
                    <a:moveTo>
                      <a:pt x="4" y="0"/>
                    </a:moveTo>
                    <a:lnTo>
                      <a:pt x="23" y="2"/>
                    </a:lnTo>
                    <a:lnTo>
                      <a:pt x="21" y="28"/>
                    </a:lnTo>
                    <a:lnTo>
                      <a:pt x="0" y="28"/>
                    </a:lnTo>
                    <a:lnTo>
                      <a:pt x="4" y="0"/>
                    </a:lnTo>
                    <a:close/>
                  </a:path>
                </a:pathLst>
              </a:custGeom>
              <a:noFill/>
              <a:ln w="9525">
                <a:noFill/>
                <a:round/>
                <a:headEnd/>
                <a:tailEnd/>
              </a:ln>
            </p:spPr>
            <p:txBody>
              <a:bodyPr>
                <a:prstTxWarp prst="textNoShape">
                  <a:avLst/>
                </a:prstTxWarp>
              </a:bodyPr>
              <a:lstStyle/>
              <a:p>
                <a:endParaRPr lang="en-US"/>
              </a:p>
            </p:txBody>
          </p:sp>
          <p:sp>
            <p:nvSpPr>
              <p:cNvPr id="72374" name="Freeform 1250"/>
              <p:cNvSpPr>
                <a:spLocks/>
              </p:cNvSpPr>
              <p:nvPr/>
            </p:nvSpPr>
            <p:spPr bwMode="auto">
              <a:xfrm>
                <a:off x="5153" y="2795"/>
                <a:ext cx="4" cy="6"/>
              </a:xfrm>
              <a:custGeom>
                <a:avLst/>
                <a:gdLst>
                  <a:gd name="T0" fmla="*/ 0 w 23"/>
                  <a:gd name="T1" fmla="*/ 0 h 32"/>
                  <a:gd name="T2" fmla="*/ 21 w 23"/>
                  <a:gd name="T3" fmla="*/ 0 h 32"/>
                  <a:gd name="T4" fmla="*/ 23 w 23"/>
                  <a:gd name="T5" fmla="*/ 30 h 32"/>
                  <a:gd name="T6" fmla="*/ 4 w 23"/>
                  <a:gd name="T7" fmla="*/ 32 h 32"/>
                  <a:gd name="T8" fmla="*/ 0 w 23"/>
                  <a:gd name="T9" fmla="*/ 0 h 32"/>
                  <a:gd name="T10" fmla="*/ 0 60000 65536"/>
                  <a:gd name="T11" fmla="*/ 0 60000 65536"/>
                  <a:gd name="T12" fmla="*/ 0 60000 65536"/>
                  <a:gd name="T13" fmla="*/ 0 60000 65536"/>
                  <a:gd name="T14" fmla="*/ 0 60000 65536"/>
                  <a:gd name="T15" fmla="*/ 0 w 23"/>
                  <a:gd name="T16" fmla="*/ 0 h 32"/>
                  <a:gd name="T17" fmla="*/ 23 w 23"/>
                  <a:gd name="T18" fmla="*/ 32 h 32"/>
                </a:gdLst>
                <a:ahLst/>
                <a:cxnLst>
                  <a:cxn ang="T10">
                    <a:pos x="T0" y="T1"/>
                  </a:cxn>
                  <a:cxn ang="T11">
                    <a:pos x="T2" y="T3"/>
                  </a:cxn>
                  <a:cxn ang="T12">
                    <a:pos x="T4" y="T5"/>
                  </a:cxn>
                  <a:cxn ang="T13">
                    <a:pos x="T6" y="T7"/>
                  </a:cxn>
                  <a:cxn ang="T14">
                    <a:pos x="T8" y="T9"/>
                  </a:cxn>
                </a:cxnLst>
                <a:rect l="T15" t="T16" r="T17" b="T18"/>
                <a:pathLst>
                  <a:path w="23" h="32">
                    <a:moveTo>
                      <a:pt x="0" y="0"/>
                    </a:moveTo>
                    <a:lnTo>
                      <a:pt x="21" y="0"/>
                    </a:lnTo>
                    <a:lnTo>
                      <a:pt x="23" y="30"/>
                    </a:lnTo>
                    <a:lnTo>
                      <a:pt x="4" y="32"/>
                    </a:lnTo>
                    <a:lnTo>
                      <a:pt x="0" y="0"/>
                    </a:lnTo>
                    <a:close/>
                  </a:path>
                </a:pathLst>
              </a:custGeom>
              <a:noFill/>
              <a:ln w="9525">
                <a:noFill/>
                <a:round/>
                <a:headEnd/>
                <a:tailEnd/>
              </a:ln>
            </p:spPr>
            <p:txBody>
              <a:bodyPr>
                <a:prstTxWarp prst="textNoShape">
                  <a:avLst/>
                </a:prstTxWarp>
              </a:bodyPr>
              <a:lstStyle/>
              <a:p>
                <a:endParaRPr lang="en-US"/>
              </a:p>
            </p:txBody>
          </p:sp>
          <p:sp>
            <p:nvSpPr>
              <p:cNvPr id="72375" name="Freeform 1251"/>
              <p:cNvSpPr>
                <a:spLocks/>
              </p:cNvSpPr>
              <p:nvPr/>
            </p:nvSpPr>
            <p:spPr bwMode="auto">
              <a:xfrm>
                <a:off x="5154" y="2801"/>
                <a:ext cx="4" cy="7"/>
              </a:xfrm>
              <a:custGeom>
                <a:avLst/>
                <a:gdLst>
                  <a:gd name="T0" fmla="*/ 0 w 22"/>
                  <a:gd name="T1" fmla="*/ 2 h 34"/>
                  <a:gd name="T2" fmla="*/ 19 w 22"/>
                  <a:gd name="T3" fmla="*/ 0 h 34"/>
                  <a:gd name="T4" fmla="*/ 22 w 22"/>
                  <a:gd name="T5" fmla="*/ 31 h 34"/>
                  <a:gd name="T6" fmla="*/ 2 w 22"/>
                  <a:gd name="T7" fmla="*/ 34 h 34"/>
                  <a:gd name="T8" fmla="*/ 0 w 22"/>
                  <a:gd name="T9" fmla="*/ 2 h 34"/>
                  <a:gd name="T10" fmla="*/ 0 60000 65536"/>
                  <a:gd name="T11" fmla="*/ 0 60000 65536"/>
                  <a:gd name="T12" fmla="*/ 0 60000 65536"/>
                  <a:gd name="T13" fmla="*/ 0 60000 65536"/>
                  <a:gd name="T14" fmla="*/ 0 60000 65536"/>
                  <a:gd name="T15" fmla="*/ 0 w 22"/>
                  <a:gd name="T16" fmla="*/ 0 h 34"/>
                  <a:gd name="T17" fmla="*/ 22 w 22"/>
                  <a:gd name="T18" fmla="*/ 34 h 34"/>
                </a:gdLst>
                <a:ahLst/>
                <a:cxnLst>
                  <a:cxn ang="T10">
                    <a:pos x="T0" y="T1"/>
                  </a:cxn>
                  <a:cxn ang="T11">
                    <a:pos x="T2" y="T3"/>
                  </a:cxn>
                  <a:cxn ang="T12">
                    <a:pos x="T4" y="T5"/>
                  </a:cxn>
                  <a:cxn ang="T13">
                    <a:pos x="T6" y="T7"/>
                  </a:cxn>
                  <a:cxn ang="T14">
                    <a:pos x="T8" y="T9"/>
                  </a:cxn>
                </a:cxnLst>
                <a:rect l="T15" t="T16" r="T17" b="T18"/>
                <a:pathLst>
                  <a:path w="22" h="34">
                    <a:moveTo>
                      <a:pt x="0" y="2"/>
                    </a:moveTo>
                    <a:lnTo>
                      <a:pt x="19" y="0"/>
                    </a:lnTo>
                    <a:lnTo>
                      <a:pt x="22" y="31"/>
                    </a:lnTo>
                    <a:lnTo>
                      <a:pt x="2" y="34"/>
                    </a:lnTo>
                    <a:lnTo>
                      <a:pt x="0" y="2"/>
                    </a:lnTo>
                    <a:close/>
                  </a:path>
                </a:pathLst>
              </a:custGeom>
              <a:noFill/>
              <a:ln w="9525">
                <a:noFill/>
                <a:round/>
                <a:headEnd/>
                <a:tailEnd/>
              </a:ln>
            </p:spPr>
            <p:txBody>
              <a:bodyPr>
                <a:prstTxWarp prst="textNoShape">
                  <a:avLst/>
                </a:prstTxWarp>
              </a:bodyPr>
              <a:lstStyle/>
              <a:p>
                <a:endParaRPr lang="en-US"/>
              </a:p>
            </p:txBody>
          </p:sp>
          <p:sp>
            <p:nvSpPr>
              <p:cNvPr id="72376" name="Freeform 1252"/>
              <p:cNvSpPr>
                <a:spLocks/>
              </p:cNvSpPr>
              <p:nvPr/>
            </p:nvSpPr>
            <p:spPr bwMode="auto">
              <a:xfrm>
                <a:off x="5154" y="2807"/>
                <a:ext cx="6" cy="8"/>
              </a:xfrm>
              <a:custGeom>
                <a:avLst/>
                <a:gdLst>
                  <a:gd name="T0" fmla="*/ 0 w 29"/>
                  <a:gd name="T1" fmla="*/ 3 h 38"/>
                  <a:gd name="T2" fmla="*/ 20 w 29"/>
                  <a:gd name="T3" fmla="*/ 0 h 38"/>
                  <a:gd name="T4" fmla="*/ 29 w 29"/>
                  <a:gd name="T5" fmla="*/ 31 h 38"/>
                  <a:gd name="T6" fmla="*/ 11 w 29"/>
                  <a:gd name="T7" fmla="*/ 38 h 38"/>
                  <a:gd name="T8" fmla="*/ 0 w 29"/>
                  <a:gd name="T9" fmla="*/ 3 h 38"/>
                  <a:gd name="T10" fmla="*/ 0 60000 65536"/>
                  <a:gd name="T11" fmla="*/ 0 60000 65536"/>
                  <a:gd name="T12" fmla="*/ 0 60000 65536"/>
                  <a:gd name="T13" fmla="*/ 0 60000 65536"/>
                  <a:gd name="T14" fmla="*/ 0 60000 65536"/>
                  <a:gd name="T15" fmla="*/ 0 w 29"/>
                  <a:gd name="T16" fmla="*/ 0 h 38"/>
                  <a:gd name="T17" fmla="*/ 29 w 29"/>
                  <a:gd name="T18" fmla="*/ 38 h 38"/>
                </a:gdLst>
                <a:ahLst/>
                <a:cxnLst>
                  <a:cxn ang="T10">
                    <a:pos x="T0" y="T1"/>
                  </a:cxn>
                  <a:cxn ang="T11">
                    <a:pos x="T2" y="T3"/>
                  </a:cxn>
                  <a:cxn ang="T12">
                    <a:pos x="T4" y="T5"/>
                  </a:cxn>
                  <a:cxn ang="T13">
                    <a:pos x="T6" y="T7"/>
                  </a:cxn>
                  <a:cxn ang="T14">
                    <a:pos x="T8" y="T9"/>
                  </a:cxn>
                </a:cxnLst>
                <a:rect l="T15" t="T16" r="T17" b="T18"/>
                <a:pathLst>
                  <a:path w="29" h="38">
                    <a:moveTo>
                      <a:pt x="0" y="3"/>
                    </a:moveTo>
                    <a:lnTo>
                      <a:pt x="20" y="0"/>
                    </a:lnTo>
                    <a:lnTo>
                      <a:pt x="29" y="31"/>
                    </a:lnTo>
                    <a:lnTo>
                      <a:pt x="11" y="38"/>
                    </a:lnTo>
                    <a:lnTo>
                      <a:pt x="0" y="3"/>
                    </a:lnTo>
                    <a:close/>
                  </a:path>
                </a:pathLst>
              </a:custGeom>
              <a:noFill/>
              <a:ln w="9525">
                <a:noFill/>
                <a:round/>
                <a:headEnd/>
                <a:tailEnd/>
              </a:ln>
            </p:spPr>
            <p:txBody>
              <a:bodyPr>
                <a:prstTxWarp prst="textNoShape">
                  <a:avLst/>
                </a:prstTxWarp>
              </a:bodyPr>
              <a:lstStyle/>
              <a:p>
                <a:endParaRPr lang="en-US"/>
              </a:p>
            </p:txBody>
          </p:sp>
          <p:sp>
            <p:nvSpPr>
              <p:cNvPr id="72377" name="Freeform 1253"/>
              <p:cNvSpPr>
                <a:spLocks/>
              </p:cNvSpPr>
              <p:nvPr/>
            </p:nvSpPr>
            <p:spPr bwMode="auto">
              <a:xfrm>
                <a:off x="5156" y="2813"/>
                <a:ext cx="7" cy="8"/>
              </a:xfrm>
              <a:custGeom>
                <a:avLst/>
                <a:gdLst>
                  <a:gd name="T0" fmla="*/ 0 w 32"/>
                  <a:gd name="T1" fmla="*/ 7 h 41"/>
                  <a:gd name="T2" fmla="*/ 18 w 32"/>
                  <a:gd name="T3" fmla="*/ 0 h 41"/>
                  <a:gd name="T4" fmla="*/ 32 w 32"/>
                  <a:gd name="T5" fmla="*/ 35 h 41"/>
                  <a:gd name="T6" fmla="*/ 15 w 32"/>
                  <a:gd name="T7" fmla="*/ 41 h 41"/>
                  <a:gd name="T8" fmla="*/ 0 w 32"/>
                  <a:gd name="T9" fmla="*/ 7 h 41"/>
                  <a:gd name="T10" fmla="*/ 0 60000 65536"/>
                  <a:gd name="T11" fmla="*/ 0 60000 65536"/>
                  <a:gd name="T12" fmla="*/ 0 60000 65536"/>
                  <a:gd name="T13" fmla="*/ 0 60000 65536"/>
                  <a:gd name="T14" fmla="*/ 0 60000 65536"/>
                  <a:gd name="T15" fmla="*/ 0 w 32"/>
                  <a:gd name="T16" fmla="*/ 0 h 41"/>
                  <a:gd name="T17" fmla="*/ 32 w 32"/>
                  <a:gd name="T18" fmla="*/ 41 h 41"/>
                </a:gdLst>
                <a:ahLst/>
                <a:cxnLst>
                  <a:cxn ang="T10">
                    <a:pos x="T0" y="T1"/>
                  </a:cxn>
                  <a:cxn ang="T11">
                    <a:pos x="T2" y="T3"/>
                  </a:cxn>
                  <a:cxn ang="T12">
                    <a:pos x="T4" y="T5"/>
                  </a:cxn>
                  <a:cxn ang="T13">
                    <a:pos x="T6" y="T7"/>
                  </a:cxn>
                  <a:cxn ang="T14">
                    <a:pos x="T8" y="T9"/>
                  </a:cxn>
                </a:cxnLst>
                <a:rect l="T15" t="T16" r="T17" b="T18"/>
                <a:pathLst>
                  <a:path w="32" h="41">
                    <a:moveTo>
                      <a:pt x="0" y="7"/>
                    </a:moveTo>
                    <a:lnTo>
                      <a:pt x="18" y="0"/>
                    </a:lnTo>
                    <a:lnTo>
                      <a:pt x="32" y="35"/>
                    </a:lnTo>
                    <a:lnTo>
                      <a:pt x="15" y="41"/>
                    </a:lnTo>
                    <a:lnTo>
                      <a:pt x="0" y="7"/>
                    </a:lnTo>
                    <a:close/>
                  </a:path>
                </a:pathLst>
              </a:custGeom>
              <a:noFill/>
              <a:ln w="9525">
                <a:noFill/>
                <a:round/>
                <a:headEnd/>
                <a:tailEnd/>
              </a:ln>
            </p:spPr>
            <p:txBody>
              <a:bodyPr>
                <a:prstTxWarp prst="textNoShape">
                  <a:avLst/>
                </a:prstTxWarp>
              </a:bodyPr>
              <a:lstStyle/>
              <a:p>
                <a:endParaRPr lang="en-US"/>
              </a:p>
            </p:txBody>
          </p:sp>
          <p:sp>
            <p:nvSpPr>
              <p:cNvPr id="72378" name="Freeform 1254"/>
              <p:cNvSpPr>
                <a:spLocks/>
              </p:cNvSpPr>
              <p:nvPr/>
            </p:nvSpPr>
            <p:spPr bwMode="auto">
              <a:xfrm>
                <a:off x="5159" y="2820"/>
                <a:ext cx="7" cy="8"/>
              </a:xfrm>
              <a:custGeom>
                <a:avLst/>
                <a:gdLst>
                  <a:gd name="T0" fmla="*/ 0 w 32"/>
                  <a:gd name="T1" fmla="*/ 6 h 40"/>
                  <a:gd name="T2" fmla="*/ 17 w 32"/>
                  <a:gd name="T3" fmla="*/ 0 h 40"/>
                  <a:gd name="T4" fmla="*/ 32 w 32"/>
                  <a:gd name="T5" fmla="*/ 32 h 40"/>
                  <a:gd name="T6" fmla="*/ 32 w 32"/>
                  <a:gd name="T7" fmla="*/ 34 h 40"/>
                  <a:gd name="T8" fmla="*/ 15 w 32"/>
                  <a:gd name="T9" fmla="*/ 40 h 40"/>
                  <a:gd name="T10" fmla="*/ 0 w 32"/>
                  <a:gd name="T11" fmla="*/ 6 h 40"/>
                  <a:gd name="T12" fmla="*/ 0 60000 65536"/>
                  <a:gd name="T13" fmla="*/ 0 60000 65536"/>
                  <a:gd name="T14" fmla="*/ 0 60000 65536"/>
                  <a:gd name="T15" fmla="*/ 0 60000 65536"/>
                  <a:gd name="T16" fmla="*/ 0 60000 65536"/>
                  <a:gd name="T17" fmla="*/ 0 60000 65536"/>
                  <a:gd name="T18" fmla="*/ 0 w 32"/>
                  <a:gd name="T19" fmla="*/ 0 h 40"/>
                  <a:gd name="T20" fmla="*/ 32 w 32"/>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32" h="40">
                    <a:moveTo>
                      <a:pt x="0" y="6"/>
                    </a:moveTo>
                    <a:lnTo>
                      <a:pt x="17" y="0"/>
                    </a:lnTo>
                    <a:lnTo>
                      <a:pt x="32" y="32"/>
                    </a:lnTo>
                    <a:lnTo>
                      <a:pt x="32" y="34"/>
                    </a:lnTo>
                    <a:lnTo>
                      <a:pt x="15" y="40"/>
                    </a:lnTo>
                    <a:lnTo>
                      <a:pt x="0" y="6"/>
                    </a:lnTo>
                    <a:close/>
                  </a:path>
                </a:pathLst>
              </a:custGeom>
              <a:noFill/>
              <a:ln w="9525">
                <a:noFill/>
                <a:round/>
                <a:headEnd/>
                <a:tailEnd/>
              </a:ln>
            </p:spPr>
            <p:txBody>
              <a:bodyPr>
                <a:prstTxWarp prst="textNoShape">
                  <a:avLst/>
                </a:prstTxWarp>
              </a:bodyPr>
              <a:lstStyle/>
              <a:p>
                <a:endParaRPr lang="en-US"/>
              </a:p>
            </p:txBody>
          </p:sp>
          <p:sp>
            <p:nvSpPr>
              <p:cNvPr id="72379" name="Freeform 1255"/>
              <p:cNvSpPr>
                <a:spLocks/>
              </p:cNvSpPr>
              <p:nvPr/>
            </p:nvSpPr>
            <p:spPr bwMode="auto">
              <a:xfrm>
                <a:off x="5162" y="2827"/>
                <a:ext cx="5" cy="7"/>
              </a:xfrm>
              <a:custGeom>
                <a:avLst/>
                <a:gdLst>
                  <a:gd name="T0" fmla="*/ 0 w 26"/>
                  <a:gd name="T1" fmla="*/ 6 h 35"/>
                  <a:gd name="T2" fmla="*/ 17 w 26"/>
                  <a:gd name="T3" fmla="*/ 0 h 35"/>
                  <a:gd name="T4" fmla="*/ 26 w 26"/>
                  <a:gd name="T5" fmla="*/ 30 h 35"/>
                  <a:gd name="T6" fmla="*/ 26 w 26"/>
                  <a:gd name="T7" fmla="*/ 32 h 35"/>
                  <a:gd name="T8" fmla="*/ 5 w 26"/>
                  <a:gd name="T9" fmla="*/ 35 h 35"/>
                  <a:gd name="T10" fmla="*/ 0 w 26"/>
                  <a:gd name="T11" fmla="*/ 6 h 35"/>
                  <a:gd name="T12" fmla="*/ 0 60000 65536"/>
                  <a:gd name="T13" fmla="*/ 0 60000 65536"/>
                  <a:gd name="T14" fmla="*/ 0 60000 65536"/>
                  <a:gd name="T15" fmla="*/ 0 60000 65536"/>
                  <a:gd name="T16" fmla="*/ 0 60000 65536"/>
                  <a:gd name="T17" fmla="*/ 0 60000 65536"/>
                  <a:gd name="T18" fmla="*/ 0 w 26"/>
                  <a:gd name="T19" fmla="*/ 0 h 35"/>
                  <a:gd name="T20" fmla="*/ 26 w 26"/>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26" h="35">
                    <a:moveTo>
                      <a:pt x="0" y="6"/>
                    </a:moveTo>
                    <a:lnTo>
                      <a:pt x="17" y="0"/>
                    </a:lnTo>
                    <a:lnTo>
                      <a:pt x="26" y="30"/>
                    </a:lnTo>
                    <a:lnTo>
                      <a:pt x="26" y="32"/>
                    </a:lnTo>
                    <a:lnTo>
                      <a:pt x="5" y="35"/>
                    </a:lnTo>
                    <a:lnTo>
                      <a:pt x="0" y="6"/>
                    </a:lnTo>
                    <a:close/>
                  </a:path>
                </a:pathLst>
              </a:custGeom>
              <a:noFill/>
              <a:ln w="9525">
                <a:noFill/>
                <a:round/>
                <a:headEnd/>
                <a:tailEnd/>
              </a:ln>
            </p:spPr>
            <p:txBody>
              <a:bodyPr>
                <a:prstTxWarp prst="textNoShape">
                  <a:avLst/>
                </a:prstTxWarp>
              </a:bodyPr>
              <a:lstStyle/>
              <a:p>
                <a:endParaRPr lang="en-US"/>
              </a:p>
            </p:txBody>
          </p:sp>
          <p:sp>
            <p:nvSpPr>
              <p:cNvPr id="72380" name="Freeform 1256"/>
              <p:cNvSpPr>
                <a:spLocks/>
              </p:cNvSpPr>
              <p:nvPr/>
            </p:nvSpPr>
            <p:spPr bwMode="auto">
              <a:xfrm>
                <a:off x="5163" y="2833"/>
                <a:ext cx="5" cy="6"/>
              </a:xfrm>
              <a:custGeom>
                <a:avLst/>
                <a:gdLst>
                  <a:gd name="T0" fmla="*/ 0 w 26"/>
                  <a:gd name="T1" fmla="*/ 3 h 29"/>
                  <a:gd name="T2" fmla="*/ 21 w 26"/>
                  <a:gd name="T3" fmla="*/ 0 h 29"/>
                  <a:gd name="T4" fmla="*/ 26 w 26"/>
                  <a:gd name="T5" fmla="*/ 26 h 29"/>
                  <a:gd name="T6" fmla="*/ 26 w 26"/>
                  <a:gd name="T7" fmla="*/ 29 h 29"/>
                  <a:gd name="T8" fmla="*/ 6 w 26"/>
                  <a:gd name="T9" fmla="*/ 29 h 29"/>
                  <a:gd name="T10" fmla="*/ 0 w 26"/>
                  <a:gd name="T11" fmla="*/ 3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0" y="3"/>
                    </a:moveTo>
                    <a:lnTo>
                      <a:pt x="21" y="0"/>
                    </a:lnTo>
                    <a:lnTo>
                      <a:pt x="26" y="26"/>
                    </a:lnTo>
                    <a:lnTo>
                      <a:pt x="26" y="29"/>
                    </a:lnTo>
                    <a:lnTo>
                      <a:pt x="6" y="29"/>
                    </a:lnTo>
                    <a:lnTo>
                      <a:pt x="0" y="3"/>
                    </a:lnTo>
                    <a:close/>
                  </a:path>
                </a:pathLst>
              </a:custGeom>
              <a:noFill/>
              <a:ln w="9525">
                <a:noFill/>
                <a:round/>
                <a:headEnd/>
                <a:tailEnd/>
              </a:ln>
            </p:spPr>
            <p:txBody>
              <a:bodyPr>
                <a:prstTxWarp prst="textNoShape">
                  <a:avLst/>
                </a:prstTxWarp>
              </a:bodyPr>
              <a:lstStyle/>
              <a:p>
                <a:endParaRPr lang="en-US"/>
              </a:p>
            </p:txBody>
          </p:sp>
          <p:sp>
            <p:nvSpPr>
              <p:cNvPr id="72381" name="Freeform 1257"/>
              <p:cNvSpPr>
                <a:spLocks/>
              </p:cNvSpPr>
              <p:nvPr/>
            </p:nvSpPr>
            <p:spPr bwMode="auto">
              <a:xfrm>
                <a:off x="5164" y="2839"/>
                <a:ext cx="4" cy="5"/>
              </a:xfrm>
              <a:custGeom>
                <a:avLst/>
                <a:gdLst>
                  <a:gd name="T0" fmla="*/ 0 w 20"/>
                  <a:gd name="T1" fmla="*/ 0 h 26"/>
                  <a:gd name="T2" fmla="*/ 20 w 20"/>
                  <a:gd name="T3" fmla="*/ 0 h 26"/>
                  <a:gd name="T4" fmla="*/ 20 w 20"/>
                  <a:gd name="T5" fmla="*/ 23 h 26"/>
                  <a:gd name="T6" fmla="*/ 20 w 20"/>
                  <a:gd name="T7" fmla="*/ 26 h 26"/>
                  <a:gd name="T8" fmla="*/ 0 w 20"/>
                  <a:gd name="T9" fmla="*/ 23 h 26"/>
                  <a:gd name="T10" fmla="*/ 0 w 20"/>
                  <a:gd name="T11" fmla="*/ 0 h 26"/>
                  <a:gd name="T12" fmla="*/ 0 60000 65536"/>
                  <a:gd name="T13" fmla="*/ 0 60000 65536"/>
                  <a:gd name="T14" fmla="*/ 0 60000 65536"/>
                  <a:gd name="T15" fmla="*/ 0 60000 65536"/>
                  <a:gd name="T16" fmla="*/ 0 60000 65536"/>
                  <a:gd name="T17" fmla="*/ 0 60000 65536"/>
                  <a:gd name="T18" fmla="*/ 0 w 20"/>
                  <a:gd name="T19" fmla="*/ 0 h 26"/>
                  <a:gd name="T20" fmla="*/ 20 w 2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0" h="26">
                    <a:moveTo>
                      <a:pt x="0" y="0"/>
                    </a:moveTo>
                    <a:lnTo>
                      <a:pt x="20" y="0"/>
                    </a:lnTo>
                    <a:lnTo>
                      <a:pt x="20" y="23"/>
                    </a:lnTo>
                    <a:lnTo>
                      <a:pt x="20" y="26"/>
                    </a:lnTo>
                    <a:lnTo>
                      <a:pt x="0" y="23"/>
                    </a:lnTo>
                    <a:lnTo>
                      <a:pt x="0" y="0"/>
                    </a:lnTo>
                    <a:close/>
                  </a:path>
                </a:pathLst>
              </a:custGeom>
              <a:noFill/>
              <a:ln w="9525">
                <a:noFill/>
                <a:round/>
                <a:headEnd/>
                <a:tailEnd/>
              </a:ln>
            </p:spPr>
            <p:txBody>
              <a:bodyPr>
                <a:prstTxWarp prst="textNoShape">
                  <a:avLst/>
                </a:prstTxWarp>
              </a:bodyPr>
              <a:lstStyle/>
              <a:p>
                <a:endParaRPr lang="en-US"/>
              </a:p>
            </p:txBody>
          </p:sp>
          <p:sp>
            <p:nvSpPr>
              <p:cNvPr id="72382" name="Freeform 1258"/>
              <p:cNvSpPr>
                <a:spLocks/>
              </p:cNvSpPr>
              <p:nvPr/>
            </p:nvSpPr>
            <p:spPr bwMode="auto">
              <a:xfrm>
                <a:off x="5163" y="2844"/>
                <a:ext cx="5" cy="5"/>
              </a:xfrm>
              <a:custGeom>
                <a:avLst/>
                <a:gdLst>
                  <a:gd name="T0" fmla="*/ 6 w 26"/>
                  <a:gd name="T1" fmla="*/ 0 h 26"/>
                  <a:gd name="T2" fmla="*/ 26 w 26"/>
                  <a:gd name="T3" fmla="*/ 3 h 26"/>
                  <a:gd name="T4" fmla="*/ 21 w 26"/>
                  <a:gd name="T5" fmla="*/ 26 h 26"/>
                  <a:gd name="T6" fmla="*/ 0 w 26"/>
                  <a:gd name="T7" fmla="*/ 20 h 26"/>
                  <a:gd name="T8" fmla="*/ 6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6" y="0"/>
                    </a:moveTo>
                    <a:lnTo>
                      <a:pt x="26" y="3"/>
                    </a:lnTo>
                    <a:lnTo>
                      <a:pt x="21" y="26"/>
                    </a:lnTo>
                    <a:lnTo>
                      <a:pt x="0" y="20"/>
                    </a:lnTo>
                    <a:lnTo>
                      <a:pt x="6" y="0"/>
                    </a:lnTo>
                    <a:close/>
                  </a:path>
                </a:pathLst>
              </a:custGeom>
              <a:noFill/>
              <a:ln w="9525">
                <a:noFill/>
                <a:round/>
                <a:headEnd/>
                <a:tailEnd/>
              </a:ln>
            </p:spPr>
            <p:txBody>
              <a:bodyPr>
                <a:prstTxWarp prst="textNoShape">
                  <a:avLst/>
                </a:prstTxWarp>
              </a:bodyPr>
              <a:lstStyle/>
              <a:p>
                <a:endParaRPr lang="en-US"/>
              </a:p>
            </p:txBody>
          </p:sp>
          <p:sp>
            <p:nvSpPr>
              <p:cNvPr id="72383" name="Freeform 1259"/>
              <p:cNvSpPr>
                <a:spLocks/>
              </p:cNvSpPr>
              <p:nvPr/>
            </p:nvSpPr>
            <p:spPr bwMode="auto">
              <a:xfrm>
                <a:off x="5162" y="2848"/>
                <a:ext cx="5" cy="5"/>
              </a:xfrm>
              <a:custGeom>
                <a:avLst/>
                <a:gdLst>
                  <a:gd name="T0" fmla="*/ 5 w 26"/>
                  <a:gd name="T1" fmla="*/ 0 h 27"/>
                  <a:gd name="T2" fmla="*/ 26 w 26"/>
                  <a:gd name="T3" fmla="*/ 6 h 27"/>
                  <a:gd name="T4" fmla="*/ 17 w 26"/>
                  <a:gd name="T5" fmla="*/ 27 h 27"/>
                  <a:gd name="T6" fmla="*/ 14 w 26"/>
                  <a:gd name="T7" fmla="*/ 27 h 27"/>
                  <a:gd name="T8" fmla="*/ 0 w 26"/>
                  <a:gd name="T9" fmla="*/ 15 h 27"/>
                  <a:gd name="T10" fmla="*/ 5 w 26"/>
                  <a:gd name="T11" fmla="*/ 0 h 27"/>
                  <a:gd name="T12" fmla="*/ 0 60000 65536"/>
                  <a:gd name="T13" fmla="*/ 0 60000 65536"/>
                  <a:gd name="T14" fmla="*/ 0 60000 65536"/>
                  <a:gd name="T15" fmla="*/ 0 60000 65536"/>
                  <a:gd name="T16" fmla="*/ 0 60000 65536"/>
                  <a:gd name="T17" fmla="*/ 0 60000 65536"/>
                  <a:gd name="T18" fmla="*/ 0 w 26"/>
                  <a:gd name="T19" fmla="*/ 0 h 27"/>
                  <a:gd name="T20" fmla="*/ 26 w 2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6" h="27">
                    <a:moveTo>
                      <a:pt x="5" y="0"/>
                    </a:moveTo>
                    <a:lnTo>
                      <a:pt x="26" y="6"/>
                    </a:lnTo>
                    <a:lnTo>
                      <a:pt x="17" y="27"/>
                    </a:lnTo>
                    <a:lnTo>
                      <a:pt x="14" y="27"/>
                    </a:lnTo>
                    <a:lnTo>
                      <a:pt x="0" y="15"/>
                    </a:lnTo>
                    <a:lnTo>
                      <a:pt x="5" y="0"/>
                    </a:lnTo>
                    <a:close/>
                  </a:path>
                </a:pathLst>
              </a:custGeom>
              <a:noFill/>
              <a:ln w="9525">
                <a:noFill/>
                <a:round/>
                <a:headEnd/>
                <a:tailEnd/>
              </a:ln>
            </p:spPr>
            <p:txBody>
              <a:bodyPr>
                <a:prstTxWarp prst="textNoShape">
                  <a:avLst/>
                </a:prstTxWarp>
              </a:bodyPr>
              <a:lstStyle/>
              <a:p>
                <a:endParaRPr lang="en-US"/>
              </a:p>
            </p:txBody>
          </p:sp>
          <p:sp>
            <p:nvSpPr>
              <p:cNvPr id="72384" name="Freeform 1260"/>
              <p:cNvSpPr>
                <a:spLocks/>
              </p:cNvSpPr>
              <p:nvPr/>
            </p:nvSpPr>
            <p:spPr bwMode="auto">
              <a:xfrm>
                <a:off x="5160" y="2851"/>
                <a:ext cx="5" cy="6"/>
              </a:xfrm>
              <a:custGeom>
                <a:avLst/>
                <a:gdLst>
                  <a:gd name="T0" fmla="*/ 12 w 26"/>
                  <a:gd name="T1" fmla="*/ 0 h 29"/>
                  <a:gd name="T2" fmla="*/ 26 w 26"/>
                  <a:gd name="T3" fmla="*/ 12 h 29"/>
                  <a:gd name="T4" fmla="*/ 14 w 26"/>
                  <a:gd name="T5" fmla="*/ 29 h 29"/>
                  <a:gd name="T6" fmla="*/ 12 w 26"/>
                  <a:gd name="T7" fmla="*/ 29 h 29"/>
                  <a:gd name="T8" fmla="*/ 0 w 26"/>
                  <a:gd name="T9" fmla="*/ 14 h 29"/>
                  <a:gd name="T10" fmla="*/ 12 w 26"/>
                  <a:gd name="T11" fmla="*/ 0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12" y="0"/>
                    </a:moveTo>
                    <a:lnTo>
                      <a:pt x="26" y="12"/>
                    </a:lnTo>
                    <a:lnTo>
                      <a:pt x="14" y="29"/>
                    </a:lnTo>
                    <a:lnTo>
                      <a:pt x="12" y="29"/>
                    </a:lnTo>
                    <a:lnTo>
                      <a:pt x="0" y="14"/>
                    </a:lnTo>
                    <a:lnTo>
                      <a:pt x="12" y="0"/>
                    </a:lnTo>
                    <a:close/>
                  </a:path>
                </a:pathLst>
              </a:custGeom>
              <a:noFill/>
              <a:ln w="9525">
                <a:noFill/>
                <a:round/>
                <a:headEnd/>
                <a:tailEnd/>
              </a:ln>
            </p:spPr>
            <p:txBody>
              <a:bodyPr>
                <a:prstTxWarp prst="textNoShape">
                  <a:avLst/>
                </a:prstTxWarp>
              </a:bodyPr>
              <a:lstStyle/>
              <a:p>
                <a:endParaRPr lang="en-US"/>
              </a:p>
            </p:txBody>
          </p:sp>
          <p:sp>
            <p:nvSpPr>
              <p:cNvPr id="72385" name="Freeform 1261"/>
              <p:cNvSpPr>
                <a:spLocks/>
              </p:cNvSpPr>
              <p:nvPr/>
            </p:nvSpPr>
            <p:spPr bwMode="auto">
              <a:xfrm>
                <a:off x="5157" y="2854"/>
                <a:ext cx="5" cy="5"/>
              </a:xfrm>
              <a:custGeom>
                <a:avLst/>
                <a:gdLst>
                  <a:gd name="T0" fmla="*/ 14 w 26"/>
                  <a:gd name="T1" fmla="*/ 0 h 29"/>
                  <a:gd name="T2" fmla="*/ 26 w 26"/>
                  <a:gd name="T3" fmla="*/ 15 h 29"/>
                  <a:gd name="T4" fmla="*/ 11 w 26"/>
                  <a:gd name="T5" fmla="*/ 29 h 29"/>
                  <a:gd name="T6" fmla="*/ 9 w 26"/>
                  <a:gd name="T7" fmla="*/ 29 h 29"/>
                  <a:gd name="T8" fmla="*/ 0 w 26"/>
                  <a:gd name="T9" fmla="*/ 11 h 29"/>
                  <a:gd name="T10" fmla="*/ 14 w 26"/>
                  <a:gd name="T11" fmla="*/ 0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14" y="0"/>
                    </a:moveTo>
                    <a:lnTo>
                      <a:pt x="26" y="15"/>
                    </a:lnTo>
                    <a:lnTo>
                      <a:pt x="11" y="29"/>
                    </a:lnTo>
                    <a:lnTo>
                      <a:pt x="9" y="29"/>
                    </a:lnTo>
                    <a:lnTo>
                      <a:pt x="0" y="11"/>
                    </a:lnTo>
                    <a:lnTo>
                      <a:pt x="14" y="0"/>
                    </a:lnTo>
                    <a:close/>
                  </a:path>
                </a:pathLst>
              </a:custGeom>
              <a:noFill/>
              <a:ln w="9525">
                <a:noFill/>
                <a:round/>
                <a:headEnd/>
                <a:tailEnd/>
              </a:ln>
            </p:spPr>
            <p:txBody>
              <a:bodyPr>
                <a:prstTxWarp prst="textNoShape">
                  <a:avLst/>
                </a:prstTxWarp>
              </a:bodyPr>
              <a:lstStyle/>
              <a:p>
                <a:endParaRPr lang="en-US"/>
              </a:p>
            </p:txBody>
          </p:sp>
          <p:sp>
            <p:nvSpPr>
              <p:cNvPr id="72386" name="Freeform 1262"/>
              <p:cNvSpPr>
                <a:spLocks/>
              </p:cNvSpPr>
              <p:nvPr/>
            </p:nvSpPr>
            <p:spPr bwMode="auto">
              <a:xfrm>
                <a:off x="5154" y="2856"/>
                <a:ext cx="5" cy="6"/>
              </a:xfrm>
              <a:custGeom>
                <a:avLst/>
                <a:gdLst>
                  <a:gd name="T0" fmla="*/ 17 w 26"/>
                  <a:gd name="T1" fmla="*/ 0 h 30"/>
                  <a:gd name="T2" fmla="*/ 26 w 26"/>
                  <a:gd name="T3" fmla="*/ 18 h 30"/>
                  <a:gd name="T4" fmla="*/ 8 w 26"/>
                  <a:gd name="T5" fmla="*/ 30 h 30"/>
                  <a:gd name="T6" fmla="*/ 5 w 26"/>
                  <a:gd name="T7" fmla="*/ 30 h 30"/>
                  <a:gd name="T8" fmla="*/ 0 w 26"/>
                  <a:gd name="T9" fmla="*/ 13 h 30"/>
                  <a:gd name="T10" fmla="*/ 17 w 26"/>
                  <a:gd name="T11" fmla="*/ 0 h 30"/>
                  <a:gd name="T12" fmla="*/ 0 60000 65536"/>
                  <a:gd name="T13" fmla="*/ 0 60000 65536"/>
                  <a:gd name="T14" fmla="*/ 0 60000 65536"/>
                  <a:gd name="T15" fmla="*/ 0 60000 65536"/>
                  <a:gd name="T16" fmla="*/ 0 60000 65536"/>
                  <a:gd name="T17" fmla="*/ 0 60000 65536"/>
                  <a:gd name="T18" fmla="*/ 0 w 26"/>
                  <a:gd name="T19" fmla="*/ 0 h 30"/>
                  <a:gd name="T20" fmla="*/ 26 w 2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6" h="30">
                    <a:moveTo>
                      <a:pt x="17" y="0"/>
                    </a:moveTo>
                    <a:lnTo>
                      <a:pt x="26" y="18"/>
                    </a:lnTo>
                    <a:lnTo>
                      <a:pt x="8" y="30"/>
                    </a:lnTo>
                    <a:lnTo>
                      <a:pt x="5" y="30"/>
                    </a:lnTo>
                    <a:lnTo>
                      <a:pt x="0" y="13"/>
                    </a:lnTo>
                    <a:lnTo>
                      <a:pt x="17" y="0"/>
                    </a:lnTo>
                    <a:close/>
                  </a:path>
                </a:pathLst>
              </a:custGeom>
              <a:noFill/>
              <a:ln w="9525">
                <a:noFill/>
                <a:round/>
                <a:headEnd/>
                <a:tailEnd/>
              </a:ln>
            </p:spPr>
            <p:txBody>
              <a:bodyPr>
                <a:prstTxWarp prst="textNoShape">
                  <a:avLst/>
                </a:prstTxWarp>
              </a:bodyPr>
              <a:lstStyle/>
              <a:p>
                <a:endParaRPr lang="en-US"/>
              </a:p>
            </p:txBody>
          </p:sp>
          <p:sp>
            <p:nvSpPr>
              <p:cNvPr id="72387" name="Freeform 1263"/>
              <p:cNvSpPr>
                <a:spLocks/>
              </p:cNvSpPr>
              <p:nvPr/>
            </p:nvSpPr>
            <p:spPr bwMode="auto">
              <a:xfrm>
                <a:off x="5149" y="2858"/>
                <a:ext cx="6" cy="5"/>
              </a:xfrm>
              <a:custGeom>
                <a:avLst/>
                <a:gdLst>
                  <a:gd name="T0" fmla="*/ 21 w 26"/>
                  <a:gd name="T1" fmla="*/ 0 h 25"/>
                  <a:gd name="T2" fmla="*/ 26 w 26"/>
                  <a:gd name="T3" fmla="*/ 17 h 25"/>
                  <a:gd name="T4" fmla="*/ 6 w 26"/>
                  <a:gd name="T5" fmla="*/ 25 h 25"/>
                  <a:gd name="T6" fmla="*/ 2 w 26"/>
                  <a:gd name="T7" fmla="*/ 25 h 25"/>
                  <a:gd name="T8" fmla="*/ 0 w 26"/>
                  <a:gd name="T9" fmla="*/ 5 h 25"/>
                  <a:gd name="T10" fmla="*/ 21 w 26"/>
                  <a:gd name="T11" fmla="*/ 0 h 25"/>
                  <a:gd name="T12" fmla="*/ 0 60000 65536"/>
                  <a:gd name="T13" fmla="*/ 0 60000 65536"/>
                  <a:gd name="T14" fmla="*/ 0 60000 65536"/>
                  <a:gd name="T15" fmla="*/ 0 60000 65536"/>
                  <a:gd name="T16" fmla="*/ 0 60000 65536"/>
                  <a:gd name="T17" fmla="*/ 0 60000 65536"/>
                  <a:gd name="T18" fmla="*/ 0 w 26"/>
                  <a:gd name="T19" fmla="*/ 0 h 25"/>
                  <a:gd name="T20" fmla="*/ 26 w 26"/>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6" h="25">
                    <a:moveTo>
                      <a:pt x="21" y="0"/>
                    </a:moveTo>
                    <a:lnTo>
                      <a:pt x="26" y="17"/>
                    </a:lnTo>
                    <a:lnTo>
                      <a:pt x="6" y="25"/>
                    </a:lnTo>
                    <a:lnTo>
                      <a:pt x="2" y="25"/>
                    </a:lnTo>
                    <a:lnTo>
                      <a:pt x="0" y="5"/>
                    </a:lnTo>
                    <a:lnTo>
                      <a:pt x="21" y="0"/>
                    </a:lnTo>
                    <a:close/>
                  </a:path>
                </a:pathLst>
              </a:custGeom>
              <a:noFill/>
              <a:ln w="9525">
                <a:noFill/>
                <a:round/>
                <a:headEnd/>
                <a:tailEnd/>
              </a:ln>
            </p:spPr>
            <p:txBody>
              <a:bodyPr>
                <a:prstTxWarp prst="textNoShape">
                  <a:avLst/>
                </a:prstTxWarp>
              </a:bodyPr>
              <a:lstStyle/>
              <a:p>
                <a:endParaRPr lang="en-US"/>
              </a:p>
            </p:txBody>
          </p:sp>
          <p:sp>
            <p:nvSpPr>
              <p:cNvPr id="72388" name="Freeform 1264"/>
              <p:cNvSpPr>
                <a:spLocks/>
              </p:cNvSpPr>
              <p:nvPr/>
            </p:nvSpPr>
            <p:spPr bwMode="auto">
              <a:xfrm>
                <a:off x="5145" y="2859"/>
                <a:ext cx="5" cy="5"/>
              </a:xfrm>
              <a:custGeom>
                <a:avLst/>
                <a:gdLst>
                  <a:gd name="T0" fmla="*/ 23 w 25"/>
                  <a:gd name="T1" fmla="*/ 0 h 23"/>
                  <a:gd name="T2" fmla="*/ 25 w 25"/>
                  <a:gd name="T3" fmla="*/ 20 h 23"/>
                  <a:gd name="T4" fmla="*/ 3 w 25"/>
                  <a:gd name="T5" fmla="*/ 23 h 23"/>
                  <a:gd name="T6" fmla="*/ 0 w 25"/>
                  <a:gd name="T7" fmla="*/ 23 h 23"/>
                  <a:gd name="T8" fmla="*/ 0 w 25"/>
                  <a:gd name="T9" fmla="*/ 3 h 23"/>
                  <a:gd name="T10" fmla="*/ 23 w 25"/>
                  <a:gd name="T11" fmla="*/ 0 h 23"/>
                  <a:gd name="T12" fmla="*/ 0 60000 65536"/>
                  <a:gd name="T13" fmla="*/ 0 60000 65536"/>
                  <a:gd name="T14" fmla="*/ 0 60000 65536"/>
                  <a:gd name="T15" fmla="*/ 0 60000 65536"/>
                  <a:gd name="T16" fmla="*/ 0 60000 65536"/>
                  <a:gd name="T17" fmla="*/ 0 60000 65536"/>
                  <a:gd name="T18" fmla="*/ 0 w 25"/>
                  <a:gd name="T19" fmla="*/ 0 h 23"/>
                  <a:gd name="T20" fmla="*/ 25 w 25"/>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5" h="23">
                    <a:moveTo>
                      <a:pt x="23" y="0"/>
                    </a:moveTo>
                    <a:lnTo>
                      <a:pt x="25" y="20"/>
                    </a:lnTo>
                    <a:lnTo>
                      <a:pt x="3" y="23"/>
                    </a:lnTo>
                    <a:lnTo>
                      <a:pt x="0" y="23"/>
                    </a:lnTo>
                    <a:lnTo>
                      <a:pt x="0" y="3"/>
                    </a:lnTo>
                    <a:lnTo>
                      <a:pt x="23" y="0"/>
                    </a:lnTo>
                    <a:close/>
                  </a:path>
                </a:pathLst>
              </a:custGeom>
              <a:noFill/>
              <a:ln w="9525">
                <a:noFill/>
                <a:round/>
                <a:headEnd/>
                <a:tailEnd/>
              </a:ln>
            </p:spPr>
            <p:txBody>
              <a:bodyPr>
                <a:prstTxWarp prst="textNoShape">
                  <a:avLst/>
                </a:prstTxWarp>
              </a:bodyPr>
              <a:lstStyle/>
              <a:p>
                <a:endParaRPr lang="en-US"/>
              </a:p>
            </p:txBody>
          </p:sp>
          <p:sp>
            <p:nvSpPr>
              <p:cNvPr id="72389" name="Freeform 1265"/>
              <p:cNvSpPr>
                <a:spLocks/>
              </p:cNvSpPr>
              <p:nvPr/>
            </p:nvSpPr>
            <p:spPr bwMode="auto">
              <a:xfrm>
                <a:off x="5140" y="2860"/>
                <a:ext cx="5" cy="4"/>
              </a:xfrm>
              <a:custGeom>
                <a:avLst/>
                <a:gdLst>
                  <a:gd name="T0" fmla="*/ 26 w 26"/>
                  <a:gd name="T1" fmla="*/ 0 h 22"/>
                  <a:gd name="T2" fmla="*/ 26 w 26"/>
                  <a:gd name="T3" fmla="*/ 20 h 22"/>
                  <a:gd name="T4" fmla="*/ 0 w 26"/>
                  <a:gd name="T5" fmla="*/ 22 h 22"/>
                  <a:gd name="T6" fmla="*/ 0 w 26"/>
                  <a:gd name="T7" fmla="*/ 3 h 22"/>
                  <a:gd name="T8" fmla="*/ 26 w 26"/>
                  <a:gd name="T9" fmla="*/ 0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26" y="0"/>
                    </a:moveTo>
                    <a:lnTo>
                      <a:pt x="26" y="20"/>
                    </a:lnTo>
                    <a:lnTo>
                      <a:pt x="0" y="22"/>
                    </a:lnTo>
                    <a:lnTo>
                      <a:pt x="0" y="3"/>
                    </a:lnTo>
                    <a:lnTo>
                      <a:pt x="26" y="0"/>
                    </a:lnTo>
                    <a:close/>
                  </a:path>
                </a:pathLst>
              </a:custGeom>
              <a:noFill/>
              <a:ln w="9525">
                <a:noFill/>
                <a:round/>
                <a:headEnd/>
                <a:tailEnd/>
              </a:ln>
            </p:spPr>
            <p:txBody>
              <a:bodyPr>
                <a:prstTxWarp prst="textNoShape">
                  <a:avLst/>
                </a:prstTxWarp>
              </a:bodyPr>
              <a:lstStyle/>
              <a:p>
                <a:endParaRPr lang="en-US"/>
              </a:p>
            </p:txBody>
          </p:sp>
          <p:sp>
            <p:nvSpPr>
              <p:cNvPr id="72390" name="Rectangle 1266"/>
              <p:cNvSpPr>
                <a:spLocks noChangeArrowheads="1"/>
              </p:cNvSpPr>
              <p:nvPr/>
            </p:nvSpPr>
            <p:spPr bwMode="auto">
              <a:xfrm>
                <a:off x="5134" y="2861"/>
                <a:ext cx="6" cy="3"/>
              </a:xfrm>
              <a:prstGeom prst="rect">
                <a:avLst/>
              </a:prstGeom>
              <a:noFill/>
              <a:ln w="9525">
                <a:noFill/>
                <a:miter lim="800000"/>
                <a:headEnd/>
                <a:tailEnd/>
              </a:ln>
            </p:spPr>
            <p:txBody>
              <a:bodyPr>
                <a:prstTxWarp prst="textNoShape">
                  <a:avLst/>
                </a:prstTxWarp>
              </a:bodyPr>
              <a:lstStyle/>
              <a:p>
                <a:endParaRPr lang="en-US"/>
              </a:p>
            </p:txBody>
          </p:sp>
          <p:sp>
            <p:nvSpPr>
              <p:cNvPr id="72391" name="Freeform 1267"/>
              <p:cNvSpPr>
                <a:spLocks/>
              </p:cNvSpPr>
              <p:nvPr/>
            </p:nvSpPr>
            <p:spPr bwMode="auto">
              <a:xfrm>
                <a:off x="5127" y="2860"/>
                <a:ext cx="7" cy="4"/>
              </a:xfrm>
              <a:custGeom>
                <a:avLst/>
                <a:gdLst>
                  <a:gd name="T0" fmla="*/ 32 w 32"/>
                  <a:gd name="T1" fmla="*/ 3 h 22"/>
                  <a:gd name="T2" fmla="*/ 32 w 32"/>
                  <a:gd name="T3" fmla="*/ 22 h 22"/>
                  <a:gd name="T4" fmla="*/ 0 w 32"/>
                  <a:gd name="T5" fmla="*/ 17 h 22"/>
                  <a:gd name="T6" fmla="*/ 4 w 32"/>
                  <a:gd name="T7" fmla="*/ 0 h 22"/>
                  <a:gd name="T8" fmla="*/ 32 w 32"/>
                  <a:gd name="T9" fmla="*/ 3 h 22"/>
                  <a:gd name="T10" fmla="*/ 0 60000 65536"/>
                  <a:gd name="T11" fmla="*/ 0 60000 65536"/>
                  <a:gd name="T12" fmla="*/ 0 60000 65536"/>
                  <a:gd name="T13" fmla="*/ 0 60000 65536"/>
                  <a:gd name="T14" fmla="*/ 0 60000 65536"/>
                  <a:gd name="T15" fmla="*/ 0 w 32"/>
                  <a:gd name="T16" fmla="*/ 0 h 22"/>
                  <a:gd name="T17" fmla="*/ 32 w 32"/>
                  <a:gd name="T18" fmla="*/ 22 h 22"/>
                </a:gdLst>
                <a:ahLst/>
                <a:cxnLst>
                  <a:cxn ang="T10">
                    <a:pos x="T0" y="T1"/>
                  </a:cxn>
                  <a:cxn ang="T11">
                    <a:pos x="T2" y="T3"/>
                  </a:cxn>
                  <a:cxn ang="T12">
                    <a:pos x="T4" y="T5"/>
                  </a:cxn>
                  <a:cxn ang="T13">
                    <a:pos x="T6" y="T7"/>
                  </a:cxn>
                  <a:cxn ang="T14">
                    <a:pos x="T8" y="T9"/>
                  </a:cxn>
                </a:cxnLst>
                <a:rect l="T15" t="T16" r="T17" b="T18"/>
                <a:pathLst>
                  <a:path w="32" h="22">
                    <a:moveTo>
                      <a:pt x="32" y="3"/>
                    </a:moveTo>
                    <a:lnTo>
                      <a:pt x="32" y="22"/>
                    </a:lnTo>
                    <a:lnTo>
                      <a:pt x="0" y="17"/>
                    </a:lnTo>
                    <a:lnTo>
                      <a:pt x="4" y="0"/>
                    </a:lnTo>
                    <a:lnTo>
                      <a:pt x="32" y="3"/>
                    </a:lnTo>
                    <a:close/>
                  </a:path>
                </a:pathLst>
              </a:custGeom>
              <a:noFill/>
              <a:ln w="9525">
                <a:noFill/>
                <a:round/>
                <a:headEnd/>
                <a:tailEnd/>
              </a:ln>
            </p:spPr>
            <p:txBody>
              <a:bodyPr>
                <a:prstTxWarp prst="textNoShape">
                  <a:avLst/>
                </a:prstTxWarp>
              </a:bodyPr>
              <a:lstStyle/>
              <a:p>
                <a:endParaRPr lang="en-US"/>
              </a:p>
            </p:txBody>
          </p:sp>
          <p:sp>
            <p:nvSpPr>
              <p:cNvPr id="72392" name="Freeform 1268"/>
              <p:cNvSpPr>
                <a:spLocks/>
              </p:cNvSpPr>
              <p:nvPr/>
            </p:nvSpPr>
            <p:spPr bwMode="auto">
              <a:xfrm>
                <a:off x="5121" y="2859"/>
                <a:ext cx="7" cy="4"/>
              </a:xfrm>
              <a:custGeom>
                <a:avLst/>
                <a:gdLst>
                  <a:gd name="T0" fmla="*/ 38 w 38"/>
                  <a:gd name="T1" fmla="*/ 6 h 23"/>
                  <a:gd name="T2" fmla="*/ 34 w 38"/>
                  <a:gd name="T3" fmla="*/ 23 h 23"/>
                  <a:gd name="T4" fmla="*/ 2 w 38"/>
                  <a:gd name="T5" fmla="*/ 17 h 23"/>
                  <a:gd name="T6" fmla="*/ 0 w 38"/>
                  <a:gd name="T7" fmla="*/ 17 h 23"/>
                  <a:gd name="T8" fmla="*/ 6 w 38"/>
                  <a:gd name="T9" fmla="*/ 0 h 23"/>
                  <a:gd name="T10" fmla="*/ 38 w 38"/>
                  <a:gd name="T11" fmla="*/ 6 h 23"/>
                  <a:gd name="T12" fmla="*/ 0 60000 65536"/>
                  <a:gd name="T13" fmla="*/ 0 60000 65536"/>
                  <a:gd name="T14" fmla="*/ 0 60000 65536"/>
                  <a:gd name="T15" fmla="*/ 0 60000 65536"/>
                  <a:gd name="T16" fmla="*/ 0 60000 65536"/>
                  <a:gd name="T17" fmla="*/ 0 60000 65536"/>
                  <a:gd name="T18" fmla="*/ 0 w 38"/>
                  <a:gd name="T19" fmla="*/ 0 h 23"/>
                  <a:gd name="T20" fmla="*/ 38 w 38"/>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8" h="23">
                    <a:moveTo>
                      <a:pt x="38" y="6"/>
                    </a:moveTo>
                    <a:lnTo>
                      <a:pt x="34" y="23"/>
                    </a:lnTo>
                    <a:lnTo>
                      <a:pt x="2" y="17"/>
                    </a:lnTo>
                    <a:lnTo>
                      <a:pt x="0" y="17"/>
                    </a:lnTo>
                    <a:lnTo>
                      <a:pt x="6" y="0"/>
                    </a:lnTo>
                    <a:lnTo>
                      <a:pt x="38" y="6"/>
                    </a:lnTo>
                    <a:close/>
                  </a:path>
                </a:pathLst>
              </a:custGeom>
              <a:noFill/>
              <a:ln w="9525">
                <a:noFill/>
                <a:round/>
                <a:headEnd/>
                <a:tailEnd/>
              </a:ln>
            </p:spPr>
            <p:txBody>
              <a:bodyPr>
                <a:prstTxWarp prst="textNoShape">
                  <a:avLst/>
                </a:prstTxWarp>
              </a:bodyPr>
              <a:lstStyle/>
              <a:p>
                <a:endParaRPr lang="en-US"/>
              </a:p>
            </p:txBody>
          </p:sp>
          <p:sp>
            <p:nvSpPr>
              <p:cNvPr id="72393" name="Freeform 1269"/>
              <p:cNvSpPr>
                <a:spLocks/>
              </p:cNvSpPr>
              <p:nvPr/>
            </p:nvSpPr>
            <p:spPr bwMode="auto">
              <a:xfrm>
                <a:off x="5114" y="2857"/>
                <a:ext cx="8" cy="5"/>
              </a:xfrm>
              <a:custGeom>
                <a:avLst/>
                <a:gdLst>
                  <a:gd name="T0" fmla="*/ 38 w 38"/>
                  <a:gd name="T1" fmla="*/ 9 h 26"/>
                  <a:gd name="T2" fmla="*/ 32 w 38"/>
                  <a:gd name="T3" fmla="*/ 26 h 26"/>
                  <a:gd name="T4" fmla="*/ 0 w 38"/>
                  <a:gd name="T5" fmla="*/ 18 h 26"/>
                  <a:gd name="T6" fmla="*/ 6 w 38"/>
                  <a:gd name="T7" fmla="*/ 0 h 26"/>
                  <a:gd name="T8" fmla="*/ 38 w 38"/>
                  <a:gd name="T9" fmla="*/ 9 h 26"/>
                  <a:gd name="T10" fmla="*/ 0 60000 65536"/>
                  <a:gd name="T11" fmla="*/ 0 60000 65536"/>
                  <a:gd name="T12" fmla="*/ 0 60000 65536"/>
                  <a:gd name="T13" fmla="*/ 0 60000 65536"/>
                  <a:gd name="T14" fmla="*/ 0 60000 65536"/>
                  <a:gd name="T15" fmla="*/ 0 w 38"/>
                  <a:gd name="T16" fmla="*/ 0 h 26"/>
                  <a:gd name="T17" fmla="*/ 38 w 38"/>
                  <a:gd name="T18" fmla="*/ 26 h 26"/>
                </a:gdLst>
                <a:ahLst/>
                <a:cxnLst>
                  <a:cxn ang="T10">
                    <a:pos x="T0" y="T1"/>
                  </a:cxn>
                  <a:cxn ang="T11">
                    <a:pos x="T2" y="T3"/>
                  </a:cxn>
                  <a:cxn ang="T12">
                    <a:pos x="T4" y="T5"/>
                  </a:cxn>
                  <a:cxn ang="T13">
                    <a:pos x="T6" y="T7"/>
                  </a:cxn>
                  <a:cxn ang="T14">
                    <a:pos x="T8" y="T9"/>
                  </a:cxn>
                </a:cxnLst>
                <a:rect l="T15" t="T16" r="T17" b="T18"/>
                <a:pathLst>
                  <a:path w="38" h="26">
                    <a:moveTo>
                      <a:pt x="38" y="9"/>
                    </a:moveTo>
                    <a:lnTo>
                      <a:pt x="32" y="26"/>
                    </a:lnTo>
                    <a:lnTo>
                      <a:pt x="0" y="18"/>
                    </a:lnTo>
                    <a:lnTo>
                      <a:pt x="6" y="0"/>
                    </a:lnTo>
                    <a:lnTo>
                      <a:pt x="38" y="9"/>
                    </a:lnTo>
                    <a:close/>
                  </a:path>
                </a:pathLst>
              </a:custGeom>
              <a:noFill/>
              <a:ln w="9525">
                <a:noFill/>
                <a:round/>
                <a:headEnd/>
                <a:tailEnd/>
              </a:ln>
            </p:spPr>
            <p:txBody>
              <a:bodyPr>
                <a:prstTxWarp prst="textNoShape">
                  <a:avLst/>
                </a:prstTxWarp>
              </a:bodyPr>
              <a:lstStyle/>
              <a:p>
                <a:endParaRPr lang="en-US"/>
              </a:p>
            </p:txBody>
          </p:sp>
          <p:sp>
            <p:nvSpPr>
              <p:cNvPr id="72394" name="Freeform 1270"/>
              <p:cNvSpPr>
                <a:spLocks/>
              </p:cNvSpPr>
              <p:nvPr/>
            </p:nvSpPr>
            <p:spPr bwMode="auto">
              <a:xfrm>
                <a:off x="5107" y="2855"/>
                <a:ext cx="8" cy="6"/>
              </a:xfrm>
              <a:custGeom>
                <a:avLst/>
                <a:gdLst>
                  <a:gd name="T0" fmla="*/ 41 w 41"/>
                  <a:gd name="T1" fmla="*/ 12 h 30"/>
                  <a:gd name="T2" fmla="*/ 35 w 41"/>
                  <a:gd name="T3" fmla="*/ 30 h 30"/>
                  <a:gd name="T4" fmla="*/ 0 w 41"/>
                  <a:gd name="T5" fmla="*/ 19 h 30"/>
                  <a:gd name="T6" fmla="*/ 7 w 41"/>
                  <a:gd name="T7" fmla="*/ 0 h 30"/>
                  <a:gd name="T8" fmla="*/ 41 w 41"/>
                  <a:gd name="T9" fmla="*/ 12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12"/>
                    </a:moveTo>
                    <a:lnTo>
                      <a:pt x="35" y="30"/>
                    </a:lnTo>
                    <a:lnTo>
                      <a:pt x="0" y="19"/>
                    </a:lnTo>
                    <a:lnTo>
                      <a:pt x="7" y="0"/>
                    </a:lnTo>
                    <a:lnTo>
                      <a:pt x="41" y="12"/>
                    </a:lnTo>
                    <a:close/>
                  </a:path>
                </a:pathLst>
              </a:custGeom>
              <a:noFill/>
              <a:ln w="9525">
                <a:noFill/>
                <a:round/>
                <a:headEnd/>
                <a:tailEnd/>
              </a:ln>
            </p:spPr>
            <p:txBody>
              <a:bodyPr>
                <a:prstTxWarp prst="textNoShape">
                  <a:avLst/>
                </a:prstTxWarp>
              </a:bodyPr>
              <a:lstStyle/>
              <a:p>
                <a:endParaRPr lang="en-US"/>
              </a:p>
            </p:txBody>
          </p:sp>
          <p:sp>
            <p:nvSpPr>
              <p:cNvPr id="72395" name="Freeform 1271"/>
              <p:cNvSpPr>
                <a:spLocks/>
              </p:cNvSpPr>
              <p:nvPr/>
            </p:nvSpPr>
            <p:spPr bwMode="auto">
              <a:xfrm>
                <a:off x="5100" y="2852"/>
                <a:ext cx="9" cy="6"/>
              </a:xfrm>
              <a:custGeom>
                <a:avLst/>
                <a:gdLst>
                  <a:gd name="T0" fmla="*/ 44 w 44"/>
                  <a:gd name="T1" fmla="*/ 13 h 32"/>
                  <a:gd name="T2" fmla="*/ 37 w 44"/>
                  <a:gd name="T3" fmla="*/ 32 h 32"/>
                  <a:gd name="T4" fmla="*/ 3 w 44"/>
                  <a:gd name="T5" fmla="*/ 17 h 32"/>
                  <a:gd name="T6" fmla="*/ 0 w 44"/>
                  <a:gd name="T7" fmla="*/ 17 h 32"/>
                  <a:gd name="T8" fmla="*/ 9 w 44"/>
                  <a:gd name="T9" fmla="*/ 0 h 32"/>
                  <a:gd name="T10" fmla="*/ 44 w 44"/>
                  <a:gd name="T11" fmla="*/ 13 h 32"/>
                  <a:gd name="T12" fmla="*/ 0 60000 65536"/>
                  <a:gd name="T13" fmla="*/ 0 60000 65536"/>
                  <a:gd name="T14" fmla="*/ 0 60000 65536"/>
                  <a:gd name="T15" fmla="*/ 0 60000 65536"/>
                  <a:gd name="T16" fmla="*/ 0 60000 65536"/>
                  <a:gd name="T17" fmla="*/ 0 60000 65536"/>
                  <a:gd name="T18" fmla="*/ 0 w 44"/>
                  <a:gd name="T19" fmla="*/ 0 h 32"/>
                  <a:gd name="T20" fmla="*/ 44 w 44"/>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4" h="32">
                    <a:moveTo>
                      <a:pt x="44" y="13"/>
                    </a:moveTo>
                    <a:lnTo>
                      <a:pt x="37" y="32"/>
                    </a:lnTo>
                    <a:lnTo>
                      <a:pt x="3" y="17"/>
                    </a:lnTo>
                    <a:lnTo>
                      <a:pt x="0" y="17"/>
                    </a:lnTo>
                    <a:lnTo>
                      <a:pt x="9" y="0"/>
                    </a:lnTo>
                    <a:lnTo>
                      <a:pt x="44" y="13"/>
                    </a:lnTo>
                    <a:close/>
                  </a:path>
                </a:pathLst>
              </a:custGeom>
              <a:noFill/>
              <a:ln w="9525">
                <a:noFill/>
                <a:round/>
                <a:headEnd/>
                <a:tailEnd/>
              </a:ln>
            </p:spPr>
            <p:txBody>
              <a:bodyPr>
                <a:prstTxWarp prst="textNoShape">
                  <a:avLst/>
                </a:prstTxWarp>
              </a:bodyPr>
              <a:lstStyle/>
              <a:p>
                <a:endParaRPr lang="en-US"/>
              </a:p>
            </p:txBody>
          </p:sp>
          <p:sp>
            <p:nvSpPr>
              <p:cNvPr id="72396" name="Freeform 1272"/>
              <p:cNvSpPr>
                <a:spLocks/>
              </p:cNvSpPr>
              <p:nvPr/>
            </p:nvSpPr>
            <p:spPr bwMode="auto">
              <a:xfrm>
                <a:off x="5093" y="2848"/>
                <a:ext cx="9" cy="7"/>
              </a:xfrm>
              <a:custGeom>
                <a:avLst/>
                <a:gdLst>
                  <a:gd name="T0" fmla="*/ 43 w 43"/>
                  <a:gd name="T1" fmla="*/ 18 h 35"/>
                  <a:gd name="T2" fmla="*/ 34 w 43"/>
                  <a:gd name="T3" fmla="*/ 35 h 35"/>
                  <a:gd name="T4" fmla="*/ 0 w 43"/>
                  <a:gd name="T5" fmla="*/ 20 h 35"/>
                  <a:gd name="T6" fmla="*/ 0 w 43"/>
                  <a:gd name="T7" fmla="*/ 18 h 35"/>
                  <a:gd name="T8" fmla="*/ 9 w 43"/>
                  <a:gd name="T9" fmla="*/ 0 h 35"/>
                  <a:gd name="T10" fmla="*/ 43 w 43"/>
                  <a:gd name="T11" fmla="*/ 18 h 35"/>
                  <a:gd name="T12" fmla="*/ 0 60000 65536"/>
                  <a:gd name="T13" fmla="*/ 0 60000 65536"/>
                  <a:gd name="T14" fmla="*/ 0 60000 65536"/>
                  <a:gd name="T15" fmla="*/ 0 60000 65536"/>
                  <a:gd name="T16" fmla="*/ 0 60000 65536"/>
                  <a:gd name="T17" fmla="*/ 0 60000 65536"/>
                  <a:gd name="T18" fmla="*/ 0 w 43"/>
                  <a:gd name="T19" fmla="*/ 0 h 35"/>
                  <a:gd name="T20" fmla="*/ 43 w 43"/>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43" h="35">
                    <a:moveTo>
                      <a:pt x="43" y="18"/>
                    </a:moveTo>
                    <a:lnTo>
                      <a:pt x="34" y="35"/>
                    </a:lnTo>
                    <a:lnTo>
                      <a:pt x="0" y="20"/>
                    </a:lnTo>
                    <a:lnTo>
                      <a:pt x="0" y="18"/>
                    </a:lnTo>
                    <a:lnTo>
                      <a:pt x="9" y="0"/>
                    </a:lnTo>
                    <a:lnTo>
                      <a:pt x="43" y="18"/>
                    </a:lnTo>
                    <a:close/>
                  </a:path>
                </a:pathLst>
              </a:custGeom>
              <a:noFill/>
              <a:ln w="9525">
                <a:noFill/>
                <a:round/>
                <a:headEnd/>
                <a:tailEnd/>
              </a:ln>
            </p:spPr>
            <p:txBody>
              <a:bodyPr>
                <a:prstTxWarp prst="textNoShape">
                  <a:avLst/>
                </a:prstTxWarp>
              </a:bodyPr>
              <a:lstStyle/>
              <a:p>
                <a:endParaRPr lang="en-US"/>
              </a:p>
            </p:txBody>
          </p:sp>
          <p:sp>
            <p:nvSpPr>
              <p:cNvPr id="72397" name="Freeform 1273"/>
              <p:cNvSpPr>
                <a:spLocks/>
              </p:cNvSpPr>
              <p:nvPr/>
            </p:nvSpPr>
            <p:spPr bwMode="auto">
              <a:xfrm>
                <a:off x="5085" y="2845"/>
                <a:ext cx="10" cy="7"/>
              </a:xfrm>
              <a:custGeom>
                <a:avLst/>
                <a:gdLst>
                  <a:gd name="T0" fmla="*/ 47 w 47"/>
                  <a:gd name="T1" fmla="*/ 17 h 35"/>
                  <a:gd name="T2" fmla="*/ 38 w 47"/>
                  <a:gd name="T3" fmla="*/ 35 h 35"/>
                  <a:gd name="T4" fmla="*/ 3 w 47"/>
                  <a:gd name="T5" fmla="*/ 17 h 35"/>
                  <a:gd name="T6" fmla="*/ 0 w 47"/>
                  <a:gd name="T7" fmla="*/ 17 h 35"/>
                  <a:gd name="T8" fmla="*/ 12 w 47"/>
                  <a:gd name="T9" fmla="*/ 0 h 35"/>
                  <a:gd name="T10" fmla="*/ 47 w 47"/>
                  <a:gd name="T11" fmla="*/ 17 h 35"/>
                  <a:gd name="T12" fmla="*/ 0 60000 65536"/>
                  <a:gd name="T13" fmla="*/ 0 60000 65536"/>
                  <a:gd name="T14" fmla="*/ 0 60000 65536"/>
                  <a:gd name="T15" fmla="*/ 0 60000 65536"/>
                  <a:gd name="T16" fmla="*/ 0 60000 65536"/>
                  <a:gd name="T17" fmla="*/ 0 60000 65536"/>
                  <a:gd name="T18" fmla="*/ 0 w 47"/>
                  <a:gd name="T19" fmla="*/ 0 h 35"/>
                  <a:gd name="T20" fmla="*/ 47 w 47"/>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47" h="35">
                    <a:moveTo>
                      <a:pt x="47" y="17"/>
                    </a:moveTo>
                    <a:lnTo>
                      <a:pt x="38" y="35"/>
                    </a:lnTo>
                    <a:lnTo>
                      <a:pt x="3" y="17"/>
                    </a:lnTo>
                    <a:lnTo>
                      <a:pt x="0" y="17"/>
                    </a:lnTo>
                    <a:lnTo>
                      <a:pt x="12" y="0"/>
                    </a:lnTo>
                    <a:lnTo>
                      <a:pt x="47" y="17"/>
                    </a:lnTo>
                    <a:close/>
                  </a:path>
                </a:pathLst>
              </a:custGeom>
              <a:noFill/>
              <a:ln w="9525">
                <a:noFill/>
                <a:round/>
                <a:headEnd/>
                <a:tailEnd/>
              </a:ln>
            </p:spPr>
            <p:txBody>
              <a:bodyPr>
                <a:prstTxWarp prst="textNoShape">
                  <a:avLst/>
                </a:prstTxWarp>
              </a:bodyPr>
              <a:lstStyle/>
              <a:p>
                <a:endParaRPr lang="en-US"/>
              </a:p>
            </p:txBody>
          </p:sp>
          <p:sp>
            <p:nvSpPr>
              <p:cNvPr id="72398" name="Freeform 1274"/>
              <p:cNvSpPr>
                <a:spLocks/>
              </p:cNvSpPr>
              <p:nvPr/>
            </p:nvSpPr>
            <p:spPr bwMode="auto">
              <a:xfrm>
                <a:off x="5078" y="2841"/>
                <a:ext cx="10" cy="7"/>
              </a:xfrm>
              <a:custGeom>
                <a:avLst/>
                <a:gdLst>
                  <a:gd name="T0" fmla="*/ 47 w 47"/>
                  <a:gd name="T1" fmla="*/ 21 h 38"/>
                  <a:gd name="T2" fmla="*/ 35 w 47"/>
                  <a:gd name="T3" fmla="*/ 38 h 38"/>
                  <a:gd name="T4" fmla="*/ 0 w 47"/>
                  <a:gd name="T5" fmla="*/ 15 h 38"/>
                  <a:gd name="T6" fmla="*/ 13 w 47"/>
                  <a:gd name="T7" fmla="*/ 0 h 38"/>
                  <a:gd name="T8" fmla="*/ 47 w 47"/>
                  <a:gd name="T9" fmla="*/ 21 h 38"/>
                  <a:gd name="T10" fmla="*/ 0 60000 65536"/>
                  <a:gd name="T11" fmla="*/ 0 60000 65536"/>
                  <a:gd name="T12" fmla="*/ 0 60000 65536"/>
                  <a:gd name="T13" fmla="*/ 0 60000 65536"/>
                  <a:gd name="T14" fmla="*/ 0 60000 65536"/>
                  <a:gd name="T15" fmla="*/ 0 w 47"/>
                  <a:gd name="T16" fmla="*/ 0 h 38"/>
                  <a:gd name="T17" fmla="*/ 47 w 47"/>
                  <a:gd name="T18" fmla="*/ 38 h 38"/>
                </a:gdLst>
                <a:ahLst/>
                <a:cxnLst>
                  <a:cxn ang="T10">
                    <a:pos x="T0" y="T1"/>
                  </a:cxn>
                  <a:cxn ang="T11">
                    <a:pos x="T2" y="T3"/>
                  </a:cxn>
                  <a:cxn ang="T12">
                    <a:pos x="T4" y="T5"/>
                  </a:cxn>
                  <a:cxn ang="T13">
                    <a:pos x="T6" y="T7"/>
                  </a:cxn>
                  <a:cxn ang="T14">
                    <a:pos x="T8" y="T9"/>
                  </a:cxn>
                </a:cxnLst>
                <a:rect l="T15" t="T16" r="T17" b="T18"/>
                <a:pathLst>
                  <a:path w="47" h="38">
                    <a:moveTo>
                      <a:pt x="47" y="21"/>
                    </a:moveTo>
                    <a:lnTo>
                      <a:pt x="35" y="38"/>
                    </a:lnTo>
                    <a:lnTo>
                      <a:pt x="0" y="15"/>
                    </a:lnTo>
                    <a:lnTo>
                      <a:pt x="13" y="0"/>
                    </a:lnTo>
                    <a:lnTo>
                      <a:pt x="47" y="21"/>
                    </a:lnTo>
                    <a:close/>
                  </a:path>
                </a:pathLst>
              </a:custGeom>
              <a:noFill/>
              <a:ln w="9525">
                <a:noFill/>
                <a:round/>
                <a:headEnd/>
                <a:tailEnd/>
              </a:ln>
            </p:spPr>
            <p:txBody>
              <a:bodyPr>
                <a:prstTxWarp prst="textNoShape">
                  <a:avLst/>
                </a:prstTxWarp>
              </a:bodyPr>
              <a:lstStyle/>
              <a:p>
                <a:endParaRPr lang="en-US"/>
              </a:p>
            </p:txBody>
          </p:sp>
          <p:sp>
            <p:nvSpPr>
              <p:cNvPr id="72399" name="Freeform 1275"/>
              <p:cNvSpPr>
                <a:spLocks/>
              </p:cNvSpPr>
              <p:nvPr/>
            </p:nvSpPr>
            <p:spPr bwMode="auto">
              <a:xfrm>
                <a:off x="5072" y="2836"/>
                <a:ext cx="9" cy="8"/>
              </a:xfrm>
              <a:custGeom>
                <a:avLst/>
                <a:gdLst>
                  <a:gd name="T0" fmla="*/ 47 w 47"/>
                  <a:gd name="T1" fmla="*/ 26 h 41"/>
                  <a:gd name="T2" fmla="*/ 34 w 47"/>
                  <a:gd name="T3" fmla="*/ 41 h 41"/>
                  <a:gd name="T4" fmla="*/ 0 w 47"/>
                  <a:gd name="T5" fmla="*/ 18 h 41"/>
                  <a:gd name="T6" fmla="*/ 12 w 47"/>
                  <a:gd name="T7" fmla="*/ 0 h 41"/>
                  <a:gd name="T8" fmla="*/ 47 w 47"/>
                  <a:gd name="T9" fmla="*/ 26 h 41"/>
                  <a:gd name="T10" fmla="*/ 0 60000 65536"/>
                  <a:gd name="T11" fmla="*/ 0 60000 65536"/>
                  <a:gd name="T12" fmla="*/ 0 60000 65536"/>
                  <a:gd name="T13" fmla="*/ 0 60000 65536"/>
                  <a:gd name="T14" fmla="*/ 0 60000 65536"/>
                  <a:gd name="T15" fmla="*/ 0 w 47"/>
                  <a:gd name="T16" fmla="*/ 0 h 41"/>
                  <a:gd name="T17" fmla="*/ 47 w 47"/>
                  <a:gd name="T18" fmla="*/ 41 h 41"/>
                </a:gdLst>
                <a:ahLst/>
                <a:cxnLst>
                  <a:cxn ang="T10">
                    <a:pos x="T0" y="T1"/>
                  </a:cxn>
                  <a:cxn ang="T11">
                    <a:pos x="T2" y="T3"/>
                  </a:cxn>
                  <a:cxn ang="T12">
                    <a:pos x="T4" y="T5"/>
                  </a:cxn>
                  <a:cxn ang="T13">
                    <a:pos x="T6" y="T7"/>
                  </a:cxn>
                  <a:cxn ang="T14">
                    <a:pos x="T8" y="T9"/>
                  </a:cxn>
                </a:cxnLst>
                <a:rect l="T15" t="T16" r="T17" b="T18"/>
                <a:pathLst>
                  <a:path w="47" h="41">
                    <a:moveTo>
                      <a:pt x="47" y="26"/>
                    </a:moveTo>
                    <a:lnTo>
                      <a:pt x="34" y="41"/>
                    </a:lnTo>
                    <a:lnTo>
                      <a:pt x="0" y="18"/>
                    </a:lnTo>
                    <a:lnTo>
                      <a:pt x="12" y="0"/>
                    </a:lnTo>
                    <a:lnTo>
                      <a:pt x="47" y="26"/>
                    </a:lnTo>
                    <a:close/>
                  </a:path>
                </a:pathLst>
              </a:custGeom>
              <a:noFill/>
              <a:ln w="9525">
                <a:noFill/>
                <a:round/>
                <a:headEnd/>
                <a:tailEnd/>
              </a:ln>
            </p:spPr>
            <p:txBody>
              <a:bodyPr>
                <a:prstTxWarp prst="textNoShape">
                  <a:avLst/>
                </a:prstTxWarp>
              </a:bodyPr>
              <a:lstStyle/>
              <a:p>
                <a:endParaRPr lang="en-US"/>
              </a:p>
            </p:txBody>
          </p:sp>
          <p:sp>
            <p:nvSpPr>
              <p:cNvPr id="72400" name="Freeform 1276"/>
              <p:cNvSpPr>
                <a:spLocks/>
              </p:cNvSpPr>
              <p:nvPr/>
            </p:nvSpPr>
            <p:spPr bwMode="auto">
              <a:xfrm>
                <a:off x="5065" y="2831"/>
                <a:ext cx="9" cy="8"/>
              </a:xfrm>
              <a:custGeom>
                <a:avLst/>
                <a:gdLst>
                  <a:gd name="T0" fmla="*/ 47 w 47"/>
                  <a:gd name="T1" fmla="*/ 25 h 43"/>
                  <a:gd name="T2" fmla="*/ 35 w 47"/>
                  <a:gd name="T3" fmla="*/ 43 h 43"/>
                  <a:gd name="T4" fmla="*/ 0 w 47"/>
                  <a:gd name="T5" fmla="*/ 17 h 43"/>
                  <a:gd name="T6" fmla="*/ 13 w 47"/>
                  <a:gd name="T7" fmla="*/ 0 h 43"/>
                  <a:gd name="T8" fmla="*/ 47 w 47"/>
                  <a:gd name="T9" fmla="*/ 25 h 43"/>
                  <a:gd name="T10" fmla="*/ 0 60000 65536"/>
                  <a:gd name="T11" fmla="*/ 0 60000 65536"/>
                  <a:gd name="T12" fmla="*/ 0 60000 65536"/>
                  <a:gd name="T13" fmla="*/ 0 60000 65536"/>
                  <a:gd name="T14" fmla="*/ 0 60000 65536"/>
                  <a:gd name="T15" fmla="*/ 0 w 47"/>
                  <a:gd name="T16" fmla="*/ 0 h 43"/>
                  <a:gd name="T17" fmla="*/ 47 w 47"/>
                  <a:gd name="T18" fmla="*/ 43 h 43"/>
                </a:gdLst>
                <a:ahLst/>
                <a:cxnLst>
                  <a:cxn ang="T10">
                    <a:pos x="T0" y="T1"/>
                  </a:cxn>
                  <a:cxn ang="T11">
                    <a:pos x="T2" y="T3"/>
                  </a:cxn>
                  <a:cxn ang="T12">
                    <a:pos x="T4" y="T5"/>
                  </a:cxn>
                  <a:cxn ang="T13">
                    <a:pos x="T6" y="T7"/>
                  </a:cxn>
                  <a:cxn ang="T14">
                    <a:pos x="T8" y="T9"/>
                  </a:cxn>
                </a:cxnLst>
                <a:rect l="T15" t="T16" r="T17" b="T18"/>
                <a:pathLst>
                  <a:path w="47" h="43">
                    <a:moveTo>
                      <a:pt x="47" y="25"/>
                    </a:moveTo>
                    <a:lnTo>
                      <a:pt x="35" y="43"/>
                    </a:lnTo>
                    <a:lnTo>
                      <a:pt x="0" y="17"/>
                    </a:lnTo>
                    <a:lnTo>
                      <a:pt x="13" y="0"/>
                    </a:lnTo>
                    <a:lnTo>
                      <a:pt x="47" y="25"/>
                    </a:lnTo>
                    <a:close/>
                  </a:path>
                </a:pathLst>
              </a:custGeom>
              <a:noFill/>
              <a:ln w="9525">
                <a:noFill/>
                <a:round/>
                <a:headEnd/>
                <a:tailEnd/>
              </a:ln>
            </p:spPr>
            <p:txBody>
              <a:bodyPr>
                <a:prstTxWarp prst="textNoShape">
                  <a:avLst/>
                </a:prstTxWarp>
              </a:bodyPr>
              <a:lstStyle/>
              <a:p>
                <a:endParaRPr lang="en-US"/>
              </a:p>
            </p:txBody>
          </p:sp>
          <p:sp>
            <p:nvSpPr>
              <p:cNvPr id="72401" name="Freeform 1277"/>
              <p:cNvSpPr>
                <a:spLocks/>
              </p:cNvSpPr>
              <p:nvPr/>
            </p:nvSpPr>
            <p:spPr bwMode="auto">
              <a:xfrm>
                <a:off x="5058" y="2825"/>
                <a:ext cx="9" cy="9"/>
              </a:xfrm>
              <a:custGeom>
                <a:avLst/>
                <a:gdLst>
                  <a:gd name="T0" fmla="*/ 47 w 47"/>
                  <a:gd name="T1" fmla="*/ 26 h 43"/>
                  <a:gd name="T2" fmla="*/ 34 w 47"/>
                  <a:gd name="T3" fmla="*/ 43 h 43"/>
                  <a:gd name="T4" fmla="*/ 0 w 47"/>
                  <a:gd name="T5" fmla="*/ 14 h 43"/>
                  <a:gd name="T6" fmla="*/ 15 w 47"/>
                  <a:gd name="T7" fmla="*/ 0 h 43"/>
                  <a:gd name="T8" fmla="*/ 47 w 47"/>
                  <a:gd name="T9" fmla="*/ 26 h 43"/>
                  <a:gd name="T10" fmla="*/ 0 60000 65536"/>
                  <a:gd name="T11" fmla="*/ 0 60000 65536"/>
                  <a:gd name="T12" fmla="*/ 0 60000 65536"/>
                  <a:gd name="T13" fmla="*/ 0 60000 65536"/>
                  <a:gd name="T14" fmla="*/ 0 60000 65536"/>
                  <a:gd name="T15" fmla="*/ 0 w 47"/>
                  <a:gd name="T16" fmla="*/ 0 h 43"/>
                  <a:gd name="T17" fmla="*/ 47 w 47"/>
                  <a:gd name="T18" fmla="*/ 43 h 43"/>
                </a:gdLst>
                <a:ahLst/>
                <a:cxnLst>
                  <a:cxn ang="T10">
                    <a:pos x="T0" y="T1"/>
                  </a:cxn>
                  <a:cxn ang="T11">
                    <a:pos x="T2" y="T3"/>
                  </a:cxn>
                  <a:cxn ang="T12">
                    <a:pos x="T4" y="T5"/>
                  </a:cxn>
                  <a:cxn ang="T13">
                    <a:pos x="T6" y="T7"/>
                  </a:cxn>
                  <a:cxn ang="T14">
                    <a:pos x="T8" y="T9"/>
                  </a:cxn>
                </a:cxnLst>
                <a:rect l="T15" t="T16" r="T17" b="T18"/>
                <a:pathLst>
                  <a:path w="47" h="43">
                    <a:moveTo>
                      <a:pt x="47" y="26"/>
                    </a:moveTo>
                    <a:lnTo>
                      <a:pt x="34" y="43"/>
                    </a:lnTo>
                    <a:lnTo>
                      <a:pt x="0" y="14"/>
                    </a:lnTo>
                    <a:lnTo>
                      <a:pt x="15" y="0"/>
                    </a:lnTo>
                    <a:lnTo>
                      <a:pt x="47" y="26"/>
                    </a:lnTo>
                    <a:close/>
                  </a:path>
                </a:pathLst>
              </a:custGeom>
              <a:noFill/>
              <a:ln w="9525">
                <a:noFill/>
                <a:round/>
                <a:headEnd/>
                <a:tailEnd/>
              </a:ln>
            </p:spPr>
            <p:txBody>
              <a:bodyPr>
                <a:prstTxWarp prst="textNoShape">
                  <a:avLst/>
                </a:prstTxWarp>
              </a:bodyPr>
              <a:lstStyle/>
              <a:p>
                <a:endParaRPr lang="en-US"/>
              </a:p>
            </p:txBody>
          </p:sp>
          <p:sp>
            <p:nvSpPr>
              <p:cNvPr id="72402" name="Freeform 1278"/>
              <p:cNvSpPr>
                <a:spLocks/>
              </p:cNvSpPr>
              <p:nvPr/>
            </p:nvSpPr>
            <p:spPr bwMode="auto">
              <a:xfrm>
                <a:off x="5051" y="2819"/>
                <a:ext cx="10" cy="9"/>
              </a:xfrm>
              <a:custGeom>
                <a:avLst/>
                <a:gdLst>
                  <a:gd name="T0" fmla="*/ 47 w 47"/>
                  <a:gd name="T1" fmla="*/ 32 h 46"/>
                  <a:gd name="T2" fmla="*/ 32 w 47"/>
                  <a:gd name="T3" fmla="*/ 46 h 46"/>
                  <a:gd name="T4" fmla="*/ 0 w 47"/>
                  <a:gd name="T5" fmla="*/ 15 h 46"/>
                  <a:gd name="T6" fmla="*/ 15 w 47"/>
                  <a:gd name="T7" fmla="*/ 0 h 46"/>
                  <a:gd name="T8" fmla="*/ 47 w 47"/>
                  <a:gd name="T9" fmla="*/ 32 h 46"/>
                  <a:gd name="T10" fmla="*/ 0 60000 65536"/>
                  <a:gd name="T11" fmla="*/ 0 60000 65536"/>
                  <a:gd name="T12" fmla="*/ 0 60000 65536"/>
                  <a:gd name="T13" fmla="*/ 0 60000 65536"/>
                  <a:gd name="T14" fmla="*/ 0 60000 65536"/>
                  <a:gd name="T15" fmla="*/ 0 w 47"/>
                  <a:gd name="T16" fmla="*/ 0 h 46"/>
                  <a:gd name="T17" fmla="*/ 47 w 47"/>
                  <a:gd name="T18" fmla="*/ 46 h 46"/>
                </a:gdLst>
                <a:ahLst/>
                <a:cxnLst>
                  <a:cxn ang="T10">
                    <a:pos x="T0" y="T1"/>
                  </a:cxn>
                  <a:cxn ang="T11">
                    <a:pos x="T2" y="T3"/>
                  </a:cxn>
                  <a:cxn ang="T12">
                    <a:pos x="T4" y="T5"/>
                  </a:cxn>
                  <a:cxn ang="T13">
                    <a:pos x="T6" y="T7"/>
                  </a:cxn>
                  <a:cxn ang="T14">
                    <a:pos x="T8" y="T9"/>
                  </a:cxn>
                </a:cxnLst>
                <a:rect l="T15" t="T16" r="T17" b="T18"/>
                <a:pathLst>
                  <a:path w="47" h="46">
                    <a:moveTo>
                      <a:pt x="47" y="32"/>
                    </a:moveTo>
                    <a:lnTo>
                      <a:pt x="32" y="46"/>
                    </a:lnTo>
                    <a:lnTo>
                      <a:pt x="0" y="15"/>
                    </a:lnTo>
                    <a:lnTo>
                      <a:pt x="15" y="0"/>
                    </a:lnTo>
                    <a:lnTo>
                      <a:pt x="47" y="32"/>
                    </a:lnTo>
                    <a:close/>
                  </a:path>
                </a:pathLst>
              </a:custGeom>
              <a:noFill/>
              <a:ln w="9525">
                <a:noFill/>
                <a:round/>
                <a:headEnd/>
                <a:tailEnd/>
              </a:ln>
            </p:spPr>
            <p:txBody>
              <a:bodyPr>
                <a:prstTxWarp prst="textNoShape">
                  <a:avLst/>
                </a:prstTxWarp>
              </a:bodyPr>
              <a:lstStyle/>
              <a:p>
                <a:endParaRPr lang="en-US"/>
              </a:p>
            </p:txBody>
          </p:sp>
          <p:sp>
            <p:nvSpPr>
              <p:cNvPr id="72403" name="Freeform 1279"/>
              <p:cNvSpPr>
                <a:spLocks/>
              </p:cNvSpPr>
              <p:nvPr/>
            </p:nvSpPr>
            <p:spPr bwMode="auto">
              <a:xfrm>
                <a:off x="5045" y="2813"/>
                <a:ext cx="9" cy="9"/>
              </a:xfrm>
              <a:custGeom>
                <a:avLst/>
                <a:gdLst>
                  <a:gd name="T0" fmla="*/ 46 w 46"/>
                  <a:gd name="T1" fmla="*/ 31 h 46"/>
                  <a:gd name="T2" fmla="*/ 31 w 46"/>
                  <a:gd name="T3" fmla="*/ 46 h 46"/>
                  <a:gd name="T4" fmla="*/ 0 w 46"/>
                  <a:gd name="T5" fmla="*/ 11 h 46"/>
                  <a:gd name="T6" fmla="*/ 14 w 46"/>
                  <a:gd name="T7" fmla="*/ 0 h 46"/>
                  <a:gd name="T8" fmla="*/ 46 w 46"/>
                  <a:gd name="T9" fmla="*/ 31 h 46"/>
                  <a:gd name="T10" fmla="*/ 0 60000 65536"/>
                  <a:gd name="T11" fmla="*/ 0 60000 65536"/>
                  <a:gd name="T12" fmla="*/ 0 60000 65536"/>
                  <a:gd name="T13" fmla="*/ 0 60000 65536"/>
                  <a:gd name="T14" fmla="*/ 0 60000 65536"/>
                  <a:gd name="T15" fmla="*/ 0 w 46"/>
                  <a:gd name="T16" fmla="*/ 0 h 46"/>
                  <a:gd name="T17" fmla="*/ 46 w 46"/>
                  <a:gd name="T18" fmla="*/ 46 h 46"/>
                </a:gdLst>
                <a:ahLst/>
                <a:cxnLst>
                  <a:cxn ang="T10">
                    <a:pos x="T0" y="T1"/>
                  </a:cxn>
                  <a:cxn ang="T11">
                    <a:pos x="T2" y="T3"/>
                  </a:cxn>
                  <a:cxn ang="T12">
                    <a:pos x="T4" y="T5"/>
                  </a:cxn>
                  <a:cxn ang="T13">
                    <a:pos x="T6" y="T7"/>
                  </a:cxn>
                  <a:cxn ang="T14">
                    <a:pos x="T8" y="T9"/>
                  </a:cxn>
                </a:cxnLst>
                <a:rect l="T15" t="T16" r="T17" b="T18"/>
                <a:pathLst>
                  <a:path w="46" h="46">
                    <a:moveTo>
                      <a:pt x="46" y="31"/>
                    </a:moveTo>
                    <a:lnTo>
                      <a:pt x="31" y="46"/>
                    </a:lnTo>
                    <a:lnTo>
                      <a:pt x="0" y="11"/>
                    </a:lnTo>
                    <a:lnTo>
                      <a:pt x="14" y="0"/>
                    </a:lnTo>
                    <a:lnTo>
                      <a:pt x="46" y="31"/>
                    </a:lnTo>
                    <a:close/>
                  </a:path>
                </a:pathLst>
              </a:custGeom>
              <a:noFill/>
              <a:ln w="9525">
                <a:noFill/>
                <a:round/>
                <a:headEnd/>
                <a:tailEnd/>
              </a:ln>
            </p:spPr>
            <p:txBody>
              <a:bodyPr>
                <a:prstTxWarp prst="textNoShape">
                  <a:avLst/>
                </a:prstTxWarp>
              </a:bodyPr>
              <a:lstStyle/>
              <a:p>
                <a:endParaRPr lang="en-US"/>
              </a:p>
            </p:txBody>
          </p:sp>
          <p:sp>
            <p:nvSpPr>
              <p:cNvPr id="72404" name="Freeform 1280"/>
              <p:cNvSpPr>
                <a:spLocks/>
              </p:cNvSpPr>
              <p:nvPr/>
            </p:nvSpPr>
            <p:spPr bwMode="auto">
              <a:xfrm>
                <a:off x="5039" y="2806"/>
                <a:ext cx="9" cy="9"/>
              </a:xfrm>
              <a:custGeom>
                <a:avLst/>
                <a:gdLst>
                  <a:gd name="T0" fmla="*/ 43 w 43"/>
                  <a:gd name="T1" fmla="*/ 35 h 46"/>
                  <a:gd name="T2" fmla="*/ 29 w 43"/>
                  <a:gd name="T3" fmla="*/ 46 h 46"/>
                  <a:gd name="T4" fmla="*/ 0 w 43"/>
                  <a:gd name="T5" fmla="*/ 12 h 46"/>
                  <a:gd name="T6" fmla="*/ 14 w 43"/>
                  <a:gd name="T7" fmla="*/ 0 h 46"/>
                  <a:gd name="T8" fmla="*/ 43 w 43"/>
                  <a:gd name="T9" fmla="*/ 35 h 46"/>
                  <a:gd name="T10" fmla="*/ 0 60000 65536"/>
                  <a:gd name="T11" fmla="*/ 0 60000 65536"/>
                  <a:gd name="T12" fmla="*/ 0 60000 65536"/>
                  <a:gd name="T13" fmla="*/ 0 60000 65536"/>
                  <a:gd name="T14" fmla="*/ 0 60000 65536"/>
                  <a:gd name="T15" fmla="*/ 0 w 43"/>
                  <a:gd name="T16" fmla="*/ 0 h 46"/>
                  <a:gd name="T17" fmla="*/ 43 w 43"/>
                  <a:gd name="T18" fmla="*/ 46 h 46"/>
                </a:gdLst>
                <a:ahLst/>
                <a:cxnLst>
                  <a:cxn ang="T10">
                    <a:pos x="T0" y="T1"/>
                  </a:cxn>
                  <a:cxn ang="T11">
                    <a:pos x="T2" y="T3"/>
                  </a:cxn>
                  <a:cxn ang="T12">
                    <a:pos x="T4" y="T5"/>
                  </a:cxn>
                  <a:cxn ang="T13">
                    <a:pos x="T6" y="T7"/>
                  </a:cxn>
                  <a:cxn ang="T14">
                    <a:pos x="T8" y="T9"/>
                  </a:cxn>
                </a:cxnLst>
                <a:rect l="T15" t="T16" r="T17" b="T18"/>
                <a:pathLst>
                  <a:path w="43" h="46">
                    <a:moveTo>
                      <a:pt x="43" y="35"/>
                    </a:moveTo>
                    <a:lnTo>
                      <a:pt x="29" y="46"/>
                    </a:lnTo>
                    <a:lnTo>
                      <a:pt x="0" y="12"/>
                    </a:lnTo>
                    <a:lnTo>
                      <a:pt x="14" y="0"/>
                    </a:lnTo>
                    <a:lnTo>
                      <a:pt x="43" y="35"/>
                    </a:lnTo>
                    <a:close/>
                  </a:path>
                </a:pathLst>
              </a:custGeom>
              <a:noFill/>
              <a:ln w="9525">
                <a:noFill/>
                <a:round/>
                <a:headEnd/>
                <a:tailEnd/>
              </a:ln>
            </p:spPr>
            <p:txBody>
              <a:bodyPr>
                <a:prstTxWarp prst="textNoShape">
                  <a:avLst/>
                </a:prstTxWarp>
              </a:bodyPr>
              <a:lstStyle/>
              <a:p>
                <a:endParaRPr lang="en-US"/>
              </a:p>
            </p:txBody>
          </p:sp>
          <p:sp>
            <p:nvSpPr>
              <p:cNvPr id="72405" name="Freeform 1281"/>
              <p:cNvSpPr>
                <a:spLocks/>
              </p:cNvSpPr>
              <p:nvPr/>
            </p:nvSpPr>
            <p:spPr bwMode="auto">
              <a:xfrm>
                <a:off x="5034" y="2798"/>
                <a:ext cx="8" cy="10"/>
              </a:xfrm>
              <a:custGeom>
                <a:avLst/>
                <a:gdLst>
                  <a:gd name="T0" fmla="*/ 43 w 43"/>
                  <a:gd name="T1" fmla="*/ 38 h 50"/>
                  <a:gd name="T2" fmla="*/ 29 w 43"/>
                  <a:gd name="T3" fmla="*/ 50 h 50"/>
                  <a:gd name="T4" fmla="*/ 0 w 43"/>
                  <a:gd name="T5" fmla="*/ 13 h 50"/>
                  <a:gd name="T6" fmla="*/ 17 w 43"/>
                  <a:gd name="T7" fmla="*/ 0 h 50"/>
                  <a:gd name="T8" fmla="*/ 43 w 43"/>
                  <a:gd name="T9" fmla="*/ 38 h 50"/>
                  <a:gd name="T10" fmla="*/ 0 60000 65536"/>
                  <a:gd name="T11" fmla="*/ 0 60000 65536"/>
                  <a:gd name="T12" fmla="*/ 0 60000 65536"/>
                  <a:gd name="T13" fmla="*/ 0 60000 65536"/>
                  <a:gd name="T14" fmla="*/ 0 60000 65536"/>
                  <a:gd name="T15" fmla="*/ 0 w 43"/>
                  <a:gd name="T16" fmla="*/ 0 h 50"/>
                  <a:gd name="T17" fmla="*/ 43 w 43"/>
                  <a:gd name="T18" fmla="*/ 50 h 50"/>
                </a:gdLst>
                <a:ahLst/>
                <a:cxnLst>
                  <a:cxn ang="T10">
                    <a:pos x="T0" y="T1"/>
                  </a:cxn>
                  <a:cxn ang="T11">
                    <a:pos x="T2" y="T3"/>
                  </a:cxn>
                  <a:cxn ang="T12">
                    <a:pos x="T4" y="T5"/>
                  </a:cxn>
                  <a:cxn ang="T13">
                    <a:pos x="T6" y="T7"/>
                  </a:cxn>
                  <a:cxn ang="T14">
                    <a:pos x="T8" y="T9"/>
                  </a:cxn>
                </a:cxnLst>
                <a:rect l="T15" t="T16" r="T17" b="T18"/>
                <a:pathLst>
                  <a:path w="43" h="50">
                    <a:moveTo>
                      <a:pt x="43" y="38"/>
                    </a:moveTo>
                    <a:lnTo>
                      <a:pt x="29" y="50"/>
                    </a:lnTo>
                    <a:lnTo>
                      <a:pt x="0" y="13"/>
                    </a:lnTo>
                    <a:lnTo>
                      <a:pt x="17" y="0"/>
                    </a:lnTo>
                    <a:lnTo>
                      <a:pt x="43" y="38"/>
                    </a:lnTo>
                    <a:close/>
                  </a:path>
                </a:pathLst>
              </a:custGeom>
              <a:noFill/>
              <a:ln w="9525">
                <a:noFill/>
                <a:round/>
                <a:headEnd/>
                <a:tailEnd/>
              </a:ln>
            </p:spPr>
            <p:txBody>
              <a:bodyPr>
                <a:prstTxWarp prst="textNoShape">
                  <a:avLst/>
                </a:prstTxWarp>
              </a:bodyPr>
              <a:lstStyle/>
              <a:p>
                <a:endParaRPr lang="en-US"/>
              </a:p>
            </p:txBody>
          </p:sp>
          <p:sp>
            <p:nvSpPr>
              <p:cNvPr id="72406" name="Freeform 1282"/>
              <p:cNvSpPr>
                <a:spLocks/>
              </p:cNvSpPr>
              <p:nvPr/>
            </p:nvSpPr>
            <p:spPr bwMode="auto">
              <a:xfrm>
                <a:off x="5029" y="2790"/>
                <a:ext cx="8" cy="11"/>
              </a:xfrm>
              <a:custGeom>
                <a:avLst/>
                <a:gdLst>
                  <a:gd name="T0" fmla="*/ 40 w 40"/>
                  <a:gd name="T1" fmla="*/ 40 h 53"/>
                  <a:gd name="T2" fmla="*/ 23 w 40"/>
                  <a:gd name="T3" fmla="*/ 53 h 53"/>
                  <a:gd name="T4" fmla="*/ 0 w 40"/>
                  <a:gd name="T5" fmla="*/ 12 h 53"/>
                  <a:gd name="T6" fmla="*/ 17 w 40"/>
                  <a:gd name="T7" fmla="*/ 0 h 53"/>
                  <a:gd name="T8" fmla="*/ 40 w 40"/>
                  <a:gd name="T9" fmla="*/ 40 h 53"/>
                  <a:gd name="T10" fmla="*/ 0 60000 65536"/>
                  <a:gd name="T11" fmla="*/ 0 60000 65536"/>
                  <a:gd name="T12" fmla="*/ 0 60000 65536"/>
                  <a:gd name="T13" fmla="*/ 0 60000 65536"/>
                  <a:gd name="T14" fmla="*/ 0 60000 65536"/>
                  <a:gd name="T15" fmla="*/ 0 w 40"/>
                  <a:gd name="T16" fmla="*/ 0 h 53"/>
                  <a:gd name="T17" fmla="*/ 40 w 40"/>
                  <a:gd name="T18" fmla="*/ 53 h 53"/>
                </a:gdLst>
                <a:ahLst/>
                <a:cxnLst>
                  <a:cxn ang="T10">
                    <a:pos x="T0" y="T1"/>
                  </a:cxn>
                  <a:cxn ang="T11">
                    <a:pos x="T2" y="T3"/>
                  </a:cxn>
                  <a:cxn ang="T12">
                    <a:pos x="T4" y="T5"/>
                  </a:cxn>
                  <a:cxn ang="T13">
                    <a:pos x="T6" y="T7"/>
                  </a:cxn>
                  <a:cxn ang="T14">
                    <a:pos x="T8" y="T9"/>
                  </a:cxn>
                </a:cxnLst>
                <a:rect l="T15" t="T16" r="T17" b="T18"/>
                <a:pathLst>
                  <a:path w="40" h="53">
                    <a:moveTo>
                      <a:pt x="40" y="40"/>
                    </a:moveTo>
                    <a:lnTo>
                      <a:pt x="23" y="53"/>
                    </a:lnTo>
                    <a:lnTo>
                      <a:pt x="0" y="12"/>
                    </a:lnTo>
                    <a:lnTo>
                      <a:pt x="17" y="0"/>
                    </a:lnTo>
                    <a:lnTo>
                      <a:pt x="40" y="40"/>
                    </a:lnTo>
                    <a:close/>
                  </a:path>
                </a:pathLst>
              </a:custGeom>
              <a:noFill/>
              <a:ln w="9525">
                <a:noFill/>
                <a:round/>
                <a:headEnd/>
                <a:tailEnd/>
              </a:ln>
            </p:spPr>
            <p:txBody>
              <a:bodyPr>
                <a:prstTxWarp prst="textNoShape">
                  <a:avLst/>
                </a:prstTxWarp>
              </a:bodyPr>
              <a:lstStyle/>
              <a:p>
                <a:endParaRPr lang="en-US"/>
              </a:p>
            </p:txBody>
          </p:sp>
          <p:sp>
            <p:nvSpPr>
              <p:cNvPr id="72407" name="Freeform 1283"/>
              <p:cNvSpPr>
                <a:spLocks/>
              </p:cNvSpPr>
              <p:nvPr/>
            </p:nvSpPr>
            <p:spPr bwMode="auto">
              <a:xfrm>
                <a:off x="5024" y="2782"/>
                <a:ext cx="8" cy="11"/>
              </a:xfrm>
              <a:custGeom>
                <a:avLst/>
                <a:gdLst>
                  <a:gd name="T0" fmla="*/ 40 w 40"/>
                  <a:gd name="T1" fmla="*/ 40 h 52"/>
                  <a:gd name="T2" fmla="*/ 23 w 40"/>
                  <a:gd name="T3" fmla="*/ 52 h 52"/>
                  <a:gd name="T4" fmla="*/ 0 w 40"/>
                  <a:gd name="T5" fmla="*/ 9 h 52"/>
                  <a:gd name="T6" fmla="*/ 17 w 40"/>
                  <a:gd name="T7" fmla="*/ 0 h 52"/>
                  <a:gd name="T8" fmla="*/ 40 w 40"/>
                  <a:gd name="T9" fmla="*/ 40 h 52"/>
                  <a:gd name="T10" fmla="*/ 0 60000 65536"/>
                  <a:gd name="T11" fmla="*/ 0 60000 65536"/>
                  <a:gd name="T12" fmla="*/ 0 60000 65536"/>
                  <a:gd name="T13" fmla="*/ 0 60000 65536"/>
                  <a:gd name="T14" fmla="*/ 0 60000 65536"/>
                  <a:gd name="T15" fmla="*/ 0 w 40"/>
                  <a:gd name="T16" fmla="*/ 0 h 52"/>
                  <a:gd name="T17" fmla="*/ 40 w 40"/>
                  <a:gd name="T18" fmla="*/ 52 h 52"/>
                </a:gdLst>
                <a:ahLst/>
                <a:cxnLst>
                  <a:cxn ang="T10">
                    <a:pos x="T0" y="T1"/>
                  </a:cxn>
                  <a:cxn ang="T11">
                    <a:pos x="T2" y="T3"/>
                  </a:cxn>
                  <a:cxn ang="T12">
                    <a:pos x="T4" y="T5"/>
                  </a:cxn>
                  <a:cxn ang="T13">
                    <a:pos x="T6" y="T7"/>
                  </a:cxn>
                  <a:cxn ang="T14">
                    <a:pos x="T8" y="T9"/>
                  </a:cxn>
                </a:cxnLst>
                <a:rect l="T15" t="T16" r="T17" b="T18"/>
                <a:pathLst>
                  <a:path w="40" h="52">
                    <a:moveTo>
                      <a:pt x="40" y="40"/>
                    </a:moveTo>
                    <a:lnTo>
                      <a:pt x="23" y="52"/>
                    </a:lnTo>
                    <a:lnTo>
                      <a:pt x="0" y="9"/>
                    </a:lnTo>
                    <a:lnTo>
                      <a:pt x="17" y="0"/>
                    </a:lnTo>
                    <a:lnTo>
                      <a:pt x="40" y="40"/>
                    </a:lnTo>
                    <a:close/>
                  </a:path>
                </a:pathLst>
              </a:custGeom>
              <a:noFill/>
              <a:ln w="9525">
                <a:noFill/>
                <a:round/>
                <a:headEnd/>
                <a:tailEnd/>
              </a:ln>
            </p:spPr>
            <p:txBody>
              <a:bodyPr>
                <a:prstTxWarp prst="textNoShape">
                  <a:avLst/>
                </a:prstTxWarp>
              </a:bodyPr>
              <a:lstStyle/>
              <a:p>
                <a:endParaRPr lang="en-US"/>
              </a:p>
            </p:txBody>
          </p:sp>
          <p:sp>
            <p:nvSpPr>
              <p:cNvPr id="72408" name="Freeform 1284"/>
              <p:cNvSpPr>
                <a:spLocks/>
              </p:cNvSpPr>
              <p:nvPr/>
            </p:nvSpPr>
            <p:spPr bwMode="auto">
              <a:xfrm>
                <a:off x="5020" y="2774"/>
                <a:ext cx="8" cy="10"/>
              </a:xfrm>
              <a:custGeom>
                <a:avLst/>
                <a:gdLst>
                  <a:gd name="T0" fmla="*/ 37 w 37"/>
                  <a:gd name="T1" fmla="*/ 43 h 52"/>
                  <a:gd name="T2" fmla="*/ 20 w 37"/>
                  <a:gd name="T3" fmla="*/ 52 h 52"/>
                  <a:gd name="T4" fmla="*/ 0 w 37"/>
                  <a:gd name="T5" fmla="*/ 5 h 52"/>
                  <a:gd name="T6" fmla="*/ 20 w 37"/>
                  <a:gd name="T7" fmla="*/ 0 h 52"/>
                  <a:gd name="T8" fmla="*/ 37 w 37"/>
                  <a:gd name="T9" fmla="*/ 43 h 52"/>
                  <a:gd name="T10" fmla="*/ 0 60000 65536"/>
                  <a:gd name="T11" fmla="*/ 0 60000 65536"/>
                  <a:gd name="T12" fmla="*/ 0 60000 65536"/>
                  <a:gd name="T13" fmla="*/ 0 60000 65536"/>
                  <a:gd name="T14" fmla="*/ 0 60000 65536"/>
                  <a:gd name="T15" fmla="*/ 0 w 37"/>
                  <a:gd name="T16" fmla="*/ 0 h 52"/>
                  <a:gd name="T17" fmla="*/ 37 w 37"/>
                  <a:gd name="T18" fmla="*/ 52 h 52"/>
                </a:gdLst>
                <a:ahLst/>
                <a:cxnLst>
                  <a:cxn ang="T10">
                    <a:pos x="T0" y="T1"/>
                  </a:cxn>
                  <a:cxn ang="T11">
                    <a:pos x="T2" y="T3"/>
                  </a:cxn>
                  <a:cxn ang="T12">
                    <a:pos x="T4" y="T5"/>
                  </a:cxn>
                  <a:cxn ang="T13">
                    <a:pos x="T6" y="T7"/>
                  </a:cxn>
                  <a:cxn ang="T14">
                    <a:pos x="T8" y="T9"/>
                  </a:cxn>
                </a:cxnLst>
                <a:rect l="T15" t="T16" r="T17" b="T18"/>
                <a:pathLst>
                  <a:path w="37" h="52">
                    <a:moveTo>
                      <a:pt x="37" y="43"/>
                    </a:moveTo>
                    <a:lnTo>
                      <a:pt x="20" y="52"/>
                    </a:lnTo>
                    <a:lnTo>
                      <a:pt x="0" y="5"/>
                    </a:lnTo>
                    <a:lnTo>
                      <a:pt x="20" y="0"/>
                    </a:lnTo>
                    <a:lnTo>
                      <a:pt x="37" y="43"/>
                    </a:lnTo>
                    <a:close/>
                  </a:path>
                </a:pathLst>
              </a:custGeom>
              <a:noFill/>
              <a:ln w="9525">
                <a:noFill/>
                <a:round/>
                <a:headEnd/>
                <a:tailEnd/>
              </a:ln>
            </p:spPr>
            <p:txBody>
              <a:bodyPr>
                <a:prstTxWarp prst="textNoShape">
                  <a:avLst/>
                </a:prstTxWarp>
              </a:bodyPr>
              <a:lstStyle/>
              <a:p>
                <a:endParaRPr lang="en-US"/>
              </a:p>
            </p:txBody>
          </p:sp>
          <p:sp>
            <p:nvSpPr>
              <p:cNvPr id="72409" name="Freeform 1285"/>
              <p:cNvSpPr>
                <a:spLocks/>
              </p:cNvSpPr>
              <p:nvPr/>
            </p:nvSpPr>
            <p:spPr bwMode="auto">
              <a:xfrm>
                <a:off x="5017" y="2764"/>
                <a:ext cx="7" cy="11"/>
              </a:xfrm>
              <a:custGeom>
                <a:avLst/>
                <a:gdLst>
                  <a:gd name="T0" fmla="*/ 35 w 35"/>
                  <a:gd name="T1" fmla="*/ 46 h 51"/>
                  <a:gd name="T2" fmla="*/ 15 w 35"/>
                  <a:gd name="T3" fmla="*/ 51 h 51"/>
                  <a:gd name="T4" fmla="*/ 0 w 35"/>
                  <a:gd name="T5" fmla="*/ 6 h 51"/>
                  <a:gd name="T6" fmla="*/ 17 w 35"/>
                  <a:gd name="T7" fmla="*/ 0 h 51"/>
                  <a:gd name="T8" fmla="*/ 35 w 35"/>
                  <a:gd name="T9" fmla="*/ 46 h 51"/>
                  <a:gd name="T10" fmla="*/ 0 60000 65536"/>
                  <a:gd name="T11" fmla="*/ 0 60000 65536"/>
                  <a:gd name="T12" fmla="*/ 0 60000 65536"/>
                  <a:gd name="T13" fmla="*/ 0 60000 65536"/>
                  <a:gd name="T14" fmla="*/ 0 60000 65536"/>
                  <a:gd name="T15" fmla="*/ 0 w 35"/>
                  <a:gd name="T16" fmla="*/ 0 h 51"/>
                  <a:gd name="T17" fmla="*/ 35 w 35"/>
                  <a:gd name="T18" fmla="*/ 51 h 51"/>
                </a:gdLst>
                <a:ahLst/>
                <a:cxnLst>
                  <a:cxn ang="T10">
                    <a:pos x="T0" y="T1"/>
                  </a:cxn>
                  <a:cxn ang="T11">
                    <a:pos x="T2" y="T3"/>
                  </a:cxn>
                  <a:cxn ang="T12">
                    <a:pos x="T4" y="T5"/>
                  </a:cxn>
                  <a:cxn ang="T13">
                    <a:pos x="T6" y="T7"/>
                  </a:cxn>
                  <a:cxn ang="T14">
                    <a:pos x="T8" y="T9"/>
                  </a:cxn>
                </a:cxnLst>
                <a:rect l="T15" t="T16" r="T17" b="T18"/>
                <a:pathLst>
                  <a:path w="35" h="51">
                    <a:moveTo>
                      <a:pt x="35" y="46"/>
                    </a:moveTo>
                    <a:lnTo>
                      <a:pt x="15" y="51"/>
                    </a:lnTo>
                    <a:lnTo>
                      <a:pt x="0" y="6"/>
                    </a:lnTo>
                    <a:lnTo>
                      <a:pt x="17" y="0"/>
                    </a:lnTo>
                    <a:lnTo>
                      <a:pt x="35" y="46"/>
                    </a:lnTo>
                    <a:close/>
                  </a:path>
                </a:pathLst>
              </a:custGeom>
              <a:noFill/>
              <a:ln w="9525">
                <a:noFill/>
                <a:round/>
                <a:headEnd/>
                <a:tailEnd/>
              </a:ln>
            </p:spPr>
            <p:txBody>
              <a:bodyPr>
                <a:prstTxWarp prst="textNoShape">
                  <a:avLst/>
                </a:prstTxWarp>
              </a:bodyPr>
              <a:lstStyle/>
              <a:p>
                <a:endParaRPr lang="en-US"/>
              </a:p>
            </p:txBody>
          </p:sp>
          <p:sp>
            <p:nvSpPr>
              <p:cNvPr id="72410" name="Freeform 1286"/>
              <p:cNvSpPr>
                <a:spLocks/>
              </p:cNvSpPr>
              <p:nvPr/>
            </p:nvSpPr>
            <p:spPr bwMode="auto">
              <a:xfrm>
                <a:off x="5014" y="2754"/>
                <a:ext cx="7" cy="12"/>
              </a:xfrm>
              <a:custGeom>
                <a:avLst/>
                <a:gdLst>
                  <a:gd name="T0" fmla="*/ 32 w 32"/>
                  <a:gd name="T1" fmla="*/ 50 h 56"/>
                  <a:gd name="T2" fmla="*/ 15 w 32"/>
                  <a:gd name="T3" fmla="*/ 56 h 56"/>
                  <a:gd name="T4" fmla="*/ 0 w 32"/>
                  <a:gd name="T5" fmla="*/ 7 h 56"/>
                  <a:gd name="T6" fmla="*/ 21 w 32"/>
                  <a:gd name="T7" fmla="*/ 0 h 56"/>
                  <a:gd name="T8" fmla="*/ 32 w 32"/>
                  <a:gd name="T9" fmla="*/ 50 h 56"/>
                  <a:gd name="T10" fmla="*/ 0 60000 65536"/>
                  <a:gd name="T11" fmla="*/ 0 60000 65536"/>
                  <a:gd name="T12" fmla="*/ 0 60000 65536"/>
                  <a:gd name="T13" fmla="*/ 0 60000 65536"/>
                  <a:gd name="T14" fmla="*/ 0 60000 65536"/>
                  <a:gd name="T15" fmla="*/ 0 w 32"/>
                  <a:gd name="T16" fmla="*/ 0 h 56"/>
                  <a:gd name="T17" fmla="*/ 32 w 32"/>
                  <a:gd name="T18" fmla="*/ 56 h 56"/>
                </a:gdLst>
                <a:ahLst/>
                <a:cxnLst>
                  <a:cxn ang="T10">
                    <a:pos x="T0" y="T1"/>
                  </a:cxn>
                  <a:cxn ang="T11">
                    <a:pos x="T2" y="T3"/>
                  </a:cxn>
                  <a:cxn ang="T12">
                    <a:pos x="T4" y="T5"/>
                  </a:cxn>
                  <a:cxn ang="T13">
                    <a:pos x="T6" y="T7"/>
                  </a:cxn>
                  <a:cxn ang="T14">
                    <a:pos x="T8" y="T9"/>
                  </a:cxn>
                </a:cxnLst>
                <a:rect l="T15" t="T16" r="T17" b="T18"/>
                <a:pathLst>
                  <a:path w="32" h="56">
                    <a:moveTo>
                      <a:pt x="32" y="50"/>
                    </a:moveTo>
                    <a:lnTo>
                      <a:pt x="15" y="56"/>
                    </a:lnTo>
                    <a:lnTo>
                      <a:pt x="0" y="7"/>
                    </a:lnTo>
                    <a:lnTo>
                      <a:pt x="21" y="0"/>
                    </a:lnTo>
                    <a:lnTo>
                      <a:pt x="32" y="50"/>
                    </a:lnTo>
                    <a:close/>
                  </a:path>
                </a:pathLst>
              </a:custGeom>
              <a:noFill/>
              <a:ln w="9525">
                <a:noFill/>
                <a:round/>
                <a:headEnd/>
                <a:tailEnd/>
              </a:ln>
            </p:spPr>
            <p:txBody>
              <a:bodyPr>
                <a:prstTxWarp prst="textNoShape">
                  <a:avLst/>
                </a:prstTxWarp>
              </a:bodyPr>
              <a:lstStyle/>
              <a:p>
                <a:endParaRPr lang="en-US"/>
              </a:p>
            </p:txBody>
          </p:sp>
          <p:sp>
            <p:nvSpPr>
              <p:cNvPr id="72411" name="Freeform 1287"/>
              <p:cNvSpPr>
                <a:spLocks/>
              </p:cNvSpPr>
              <p:nvPr/>
            </p:nvSpPr>
            <p:spPr bwMode="auto">
              <a:xfrm>
                <a:off x="5012" y="2744"/>
                <a:ext cx="7" cy="12"/>
              </a:xfrm>
              <a:custGeom>
                <a:avLst/>
                <a:gdLst>
                  <a:gd name="T0" fmla="*/ 32 w 32"/>
                  <a:gd name="T1" fmla="*/ 51 h 58"/>
                  <a:gd name="T2" fmla="*/ 11 w 32"/>
                  <a:gd name="T3" fmla="*/ 58 h 58"/>
                  <a:gd name="T4" fmla="*/ 0 w 32"/>
                  <a:gd name="T5" fmla="*/ 3 h 58"/>
                  <a:gd name="T6" fmla="*/ 20 w 32"/>
                  <a:gd name="T7" fmla="*/ 0 h 58"/>
                  <a:gd name="T8" fmla="*/ 32 w 32"/>
                  <a:gd name="T9" fmla="*/ 51 h 58"/>
                  <a:gd name="T10" fmla="*/ 0 60000 65536"/>
                  <a:gd name="T11" fmla="*/ 0 60000 65536"/>
                  <a:gd name="T12" fmla="*/ 0 60000 65536"/>
                  <a:gd name="T13" fmla="*/ 0 60000 65536"/>
                  <a:gd name="T14" fmla="*/ 0 60000 65536"/>
                  <a:gd name="T15" fmla="*/ 0 w 32"/>
                  <a:gd name="T16" fmla="*/ 0 h 58"/>
                  <a:gd name="T17" fmla="*/ 32 w 32"/>
                  <a:gd name="T18" fmla="*/ 58 h 58"/>
                </a:gdLst>
                <a:ahLst/>
                <a:cxnLst>
                  <a:cxn ang="T10">
                    <a:pos x="T0" y="T1"/>
                  </a:cxn>
                  <a:cxn ang="T11">
                    <a:pos x="T2" y="T3"/>
                  </a:cxn>
                  <a:cxn ang="T12">
                    <a:pos x="T4" y="T5"/>
                  </a:cxn>
                  <a:cxn ang="T13">
                    <a:pos x="T6" y="T7"/>
                  </a:cxn>
                  <a:cxn ang="T14">
                    <a:pos x="T8" y="T9"/>
                  </a:cxn>
                </a:cxnLst>
                <a:rect l="T15" t="T16" r="T17" b="T18"/>
                <a:pathLst>
                  <a:path w="32" h="58">
                    <a:moveTo>
                      <a:pt x="32" y="51"/>
                    </a:moveTo>
                    <a:lnTo>
                      <a:pt x="11" y="58"/>
                    </a:lnTo>
                    <a:lnTo>
                      <a:pt x="0" y="3"/>
                    </a:lnTo>
                    <a:lnTo>
                      <a:pt x="20" y="0"/>
                    </a:lnTo>
                    <a:lnTo>
                      <a:pt x="32" y="51"/>
                    </a:lnTo>
                    <a:close/>
                  </a:path>
                </a:pathLst>
              </a:custGeom>
              <a:noFill/>
              <a:ln w="9525">
                <a:noFill/>
                <a:round/>
                <a:headEnd/>
                <a:tailEnd/>
              </a:ln>
            </p:spPr>
            <p:txBody>
              <a:bodyPr>
                <a:prstTxWarp prst="textNoShape">
                  <a:avLst/>
                </a:prstTxWarp>
              </a:bodyPr>
              <a:lstStyle/>
              <a:p>
                <a:endParaRPr lang="en-US"/>
              </a:p>
            </p:txBody>
          </p:sp>
          <p:sp>
            <p:nvSpPr>
              <p:cNvPr id="72412" name="Freeform 1288"/>
              <p:cNvSpPr>
                <a:spLocks/>
              </p:cNvSpPr>
              <p:nvPr/>
            </p:nvSpPr>
            <p:spPr bwMode="auto">
              <a:xfrm>
                <a:off x="5011" y="2733"/>
                <a:ext cx="5" cy="12"/>
              </a:xfrm>
              <a:custGeom>
                <a:avLst/>
                <a:gdLst>
                  <a:gd name="T0" fmla="*/ 28 w 28"/>
                  <a:gd name="T1" fmla="*/ 57 h 60"/>
                  <a:gd name="T2" fmla="*/ 8 w 28"/>
                  <a:gd name="T3" fmla="*/ 60 h 60"/>
                  <a:gd name="T4" fmla="*/ 0 w 28"/>
                  <a:gd name="T5" fmla="*/ 2 h 60"/>
                  <a:gd name="T6" fmla="*/ 19 w 28"/>
                  <a:gd name="T7" fmla="*/ 0 h 60"/>
                  <a:gd name="T8" fmla="*/ 28 w 28"/>
                  <a:gd name="T9" fmla="*/ 57 h 60"/>
                  <a:gd name="T10" fmla="*/ 0 60000 65536"/>
                  <a:gd name="T11" fmla="*/ 0 60000 65536"/>
                  <a:gd name="T12" fmla="*/ 0 60000 65536"/>
                  <a:gd name="T13" fmla="*/ 0 60000 65536"/>
                  <a:gd name="T14" fmla="*/ 0 60000 65536"/>
                  <a:gd name="T15" fmla="*/ 0 w 28"/>
                  <a:gd name="T16" fmla="*/ 0 h 60"/>
                  <a:gd name="T17" fmla="*/ 28 w 28"/>
                  <a:gd name="T18" fmla="*/ 60 h 60"/>
                </a:gdLst>
                <a:ahLst/>
                <a:cxnLst>
                  <a:cxn ang="T10">
                    <a:pos x="T0" y="T1"/>
                  </a:cxn>
                  <a:cxn ang="T11">
                    <a:pos x="T2" y="T3"/>
                  </a:cxn>
                  <a:cxn ang="T12">
                    <a:pos x="T4" y="T5"/>
                  </a:cxn>
                  <a:cxn ang="T13">
                    <a:pos x="T6" y="T7"/>
                  </a:cxn>
                  <a:cxn ang="T14">
                    <a:pos x="T8" y="T9"/>
                  </a:cxn>
                </a:cxnLst>
                <a:rect l="T15" t="T16" r="T17" b="T18"/>
                <a:pathLst>
                  <a:path w="28" h="60">
                    <a:moveTo>
                      <a:pt x="28" y="57"/>
                    </a:moveTo>
                    <a:lnTo>
                      <a:pt x="8" y="60"/>
                    </a:lnTo>
                    <a:lnTo>
                      <a:pt x="0" y="2"/>
                    </a:lnTo>
                    <a:lnTo>
                      <a:pt x="19" y="0"/>
                    </a:lnTo>
                    <a:lnTo>
                      <a:pt x="28" y="57"/>
                    </a:lnTo>
                    <a:close/>
                  </a:path>
                </a:pathLst>
              </a:custGeom>
              <a:noFill/>
              <a:ln w="9525">
                <a:noFill/>
                <a:round/>
                <a:headEnd/>
                <a:tailEnd/>
              </a:ln>
            </p:spPr>
            <p:txBody>
              <a:bodyPr>
                <a:prstTxWarp prst="textNoShape">
                  <a:avLst/>
                </a:prstTxWarp>
              </a:bodyPr>
              <a:lstStyle/>
              <a:p>
                <a:endParaRPr lang="en-US"/>
              </a:p>
            </p:txBody>
          </p:sp>
          <p:sp>
            <p:nvSpPr>
              <p:cNvPr id="72413" name="Freeform 1289"/>
              <p:cNvSpPr>
                <a:spLocks/>
              </p:cNvSpPr>
              <p:nvPr/>
            </p:nvSpPr>
            <p:spPr bwMode="auto">
              <a:xfrm>
                <a:off x="5009" y="2721"/>
                <a:ext cx="5" cy="12"/>
              </a:xfrm>
              <a:custGeom>
                <a:avLst/>
                <a:gdLst>
                  <a:gd name="T0" fmla="*/ 28 w 28"/>
                  <a:gd name="T1" fmla="*/ 61 h 63"/>
                  <a:gd name="T2" fmla="*/ 9 w 28"/>
                  <a:gd name="T3" fmla="*/ 63 h 63"/>
                  <a:gd name="T4" fmla="*/ 0 w 28"/>
                  <a:gd name="T5" fmla="*/ 3 h 63"/>
                  <a:gd name="T6" fmla="*/ 20 w 28"/>
                  <a:gd name="T7" fmla="*/ 0 h 63"/>
                  <a:gd name="T8" fmla="*/ 28 w 28"/>
                  <a:gd name="T9" fmla="*/ 61 h 63"/>
                  <a:gd name="T10" fmla="*/ 0 60000 65536"/>
                  <a:gd name="T11" fmla="*/ 0 60000 65536"/>
                  <a:gd name="T12" fmla="*/ 0 60000 65536"/>
                  <a:gd name="T13" fmla="*/ 0 60000 65536"/>
                  <a:gd name="T14" fmla="*/ 0 60000 65536"/>
                  <a:gd name="T15" fmla="*/ 0 w 28"/>
                  <a:gd name="T16" fmla="*/ 0 h 63"/>
                  <a:gd name="T17" fmla="*/ 28 w 28"/>
                  <a:gd name="T18" fmla="*/ 63 h 63"/>
                </a:gdLst>
                <a:ahLst/>
                <a:cxnLst>
                  <a:cxn ang="T10">
                    <a:pos x="T0" y="T1"/>
                  </a:cxn>
                  <a:cxn ang="T11">
                    <a:pos x="T2" y="T3"/>
                  </a:cxn>
                  <a:cxn ang="T12">
                    <a:pos x="T4" y="T5"/>
                  </a:cxn>
                  <a:cxn ang="T13">
                    <a:pos x="T6" y="T7"/>
                  </a:cxn>
                  <a:cxn ang="T14">
                    <a:pos x="T8" y="T9"/>
                  </a:cxn>
                </a:cxnLst>
                <a:rect l="T15" t="T16" r="T17" b="T18"/>
                <a:pathLst>
                  <a:path w="28" h="63">
                    <a:moveTo>
                      <a:pt x="28" y="61"/>
                    </a:moveTo>
                    <a:lnTo>
                      <a:pt x="9" y="63"/>
                    </a:lnTo>
                    <a:lnTo>
                      <a:pt x="0" y="3"/>
                    </a:lnTo>
                    <a:lnTo>
                      <a:pt x="20" y="0"/>
                    </a:lnTo>
                    <a:lnTo>
                      <a:pt x="28" y="61"/>
                    </a:lnTo>
                    <a:close/>
                  </a:path>
                </a:pathLst>
              </a:custGeom>
              <a:noFill/>
              <a:ln w="9525">
                <a:noFill/>
                <a:round/>
                <a:headEnd/>
                <a:tailEnd/>
              </a:ln>
            </p:spPr>
            <p:txBody>
              <a:bodyPr>
                <a:prstTxWarp prst="textNoShape">
                  <a:avLst/>
                </a:prstTxWarp>
              </a:bodyPr>
              <a:lstStyle/>
              <a:p>
                <a:endParaRPr lang="en-US"/>
              </a:p>
            </p:txBody>
          </p:sp>
          <p:sp>
            <p:nvSpPr>
              <p:cNvPr id="72414" name="Freeform 1290"/>
              <p:cNvSpPr>
                <a:spLocks/>
              </p:cNvSpPr>
              <p:nvPr/>
            </p:nvSpPr>
            <p:spPr bwMode="auto">
              <a:xfrm>
                <a:off x="5008" y="2708"/>
                <a:ext cx="5" cy="13"/>
              </a:xfrm>
              <a:custGeom>
                <a:avLst/>
                <a:gdLst>
                  <a:gd name="T0" fmla="*/ 26 w 26"/>
                  <a:gd name="T1" fmla="*/ 63 h 66"/>
                  <a:gd name="T2" fmla="*/ 6 w 26"/>
                  <a:gd name="T3" fmla="*/ 66 h 66"/>
                  <a:gd name="T4" fmla="*/ 0 w 26"/>
                  <a:gd name="T5" fmla="*/ 0 h 66"/>
                  <a:gd name="T6" fmla="*/ 21 w 26"/>
                  <a:gd name="T7" fmla="*/ 0 h 66"/>
                  <a:gd name="T8" fmla="*/ 26 w 26"/>
                  <a:gd name="T9" fmla="*/ 63 h 66"/>
                  <a:gd name="T10" fmla="*/ 0 60000 65536"/>
                  <a:gd name="T11" fmla="*/ 0 60000 65536"/>
                  <a:gd name="T12" fmla="*/ 0 60000 65536"/>
                  <a:gd name="T13" fmla="*/ 0 60000 65536"/>
                  <a:gd name="T14" fmla="*/ 0 60000 65536"/>
                  <a:gd name="T15" fmla="*/ 0 w 26"/>
                  <a:gd name="T16" fmla="*/ 0 h 66"/>
                  <a:gd name="T17" fmla="*/ 26 w 26"/>
                  <a:gd name="T18" fmla="*/ 66 h 66"/>
                </a:gdLst>
                <a:ahLst/>
                <a:cxnLst>
                  <a:cxn ang="T10">
                    <a:pos x="T0" y="T1"/>
                  </a:cxn>
                  <a:cxn ang="T11">
                    <a:pos x="T2" y="T3"/>
                  </a:cxn>
                  <a:cxn ang="T12">
                    <a:pos x="T4" y="T5"/>
                  </a:cxn>
                  <a:cxn ang="T13">
                    <a:pos x="T6" y="T7"/>
                  </a:cxn>
                  <a:cxn ang="T14">
                    <a:pos x="T8" y="T9"/>
                  </a:cxn>
                </a:cxnLst>
                <a:rect l="T15" t="T16" r="T17" b="T18"/>
                <a:pathLst>
                  <a:path w="26" h="66">
                    <a:moveTo>
                      <a:pt x="26" y="63"/>
                    </a:moveTo>
                    <a:lnTo>
                      <a:pt x="6" y="66"/>
                    </a:lnTo>
                    <a:lnTo>
                      <a:pt x="0" y="0"/>
                    </a:lnTo>
                    <a:lnTo>
                      <a:pt x="21" y="0"/>
                    </a:lnTo>
                    <a:lnTo>
                      <a:pt x="26" y="63"/>
                    </a:lnTo>
                    <a:close/>
                  </a:path>
                </a:pathLst>
              </a:custGeom>
              <a:noFill/>
              <a:ln w="9525">
                <a:noFill/>
                <a:round/>
                <a:headEnd/>
                <a:tailEnd/>
              </a:ln>
            </p:spPr>
            <p:txBody>
              <a:bodyPr>
                <a:prstTxWarp prst="textNoShape">
                  <a:avLst/>
                </a:prstTxWarp>
              </a:bodyPr>
              <a:lstStyle/>
              <a:p>
                <a:endParaRPr lang="en-US"/>
              </a:p>
            </p:txBody>
          </p:sp>
          <p:sp>
            <p:nvSpPr>
              <p:cNvPr id="72415" name="Freeform 1291"/>
              <p:cNvSpPr>
                <a:spLocks/>
              </p:cNvSpPr>
              <p:nvPr/>
            </p:nvSpPr>
            <p:spPr bwMode="auto">
              <a:xfrm>
                <a:off x="5007" y="2695"/>
                <a:ext cx="5" cy="13"/>
              </a:xfrm>
              <a:custGeom>
                <a:avLst/>
                <a:gdLst>
                  <a:gd name="T0" fmla="*/ 26 w 26"/>
                  <a:gd name="T1" fmla="*/ 67 h 67"/>
                  <a:gd name="T2" fmla="*/ 5 w 26"/>
                  <a:gd name="T3" fmla="*/ 67 h 67"/>
                  <a:gd name="T4" fmla="*/ 0 w 26"/>
                  <a:gd name="T5" fmla="*/ 0 h 67"/>
                  <a:gd name="T6" fmla="*/ 20 w 26"/>
                  <a:gd name="T7" fmla="*/ 0 h 67"/>
                  <a:gd name="T8" fmla="*/ 26 w 26"/>
                  <a:gd name="T9" fmla="*/ 67 h 67"/>
                  <a:gd name="T10" fmla="*/ 0 60000 65536"/>
                  <a:gd name="T11" fmla="*/ 0 60000 65536"/>
                  <a:gd name="T12" fmla="*/ 0 60000 65536"/>
                  <a:gd name="T13" fmla="*/ 0 60000 65536"/>
                  <a:gd name="T14" fmla="*/ 0 60000 65536"/>
                  <a:gd name="T15" fmla="*/ 0 w 26"/>
                  <a:gd name="T16" fmla="*/ 0 h 67"/>
                  <a:gd name="T17" fmla="*/ 26 w 26"/>
                  <a:gd name="T18" fmla="*/ 67 h 67"/>
                </a:gdLst>
                <a:ahLst/>
                <a:cxnLst>
                  <a:cxn ang="T10">
                    <a:pos x="T0" y="T1"/>
                  </a:cxn>
                  <a:cxn ang="T11">
                    <a:pos x="T2" y="T3"/>
                  </a:cxn>
                  <a:cxn ang="T12">
                    <a:pos x="T4" y="T5"/>
                  </a:cxn>
                  <a:cxn ang="T13">
                    <a:pos x="T6" y="T7"/>
                  </a:cxn>
                  <a:cxn ang="T14">
                    <a:pos x="T8" y="T9"/>
                  </a:cxn>
                </a:cxnLst>
                <a:rect l="T15" t="T16" r="T17" b="T18"/>
                <a:pathLst>
                  <a:path w="26" h="67">
                    <a:moveTo>
                      <a:pt x="26" y="67"/>
                    </a:moveTo>
                    <a:lnTo>
                      <a:pt x="5" y="67"/>
                    </a:lnTo>
                    <a:lnTo>
                      <a:pt x="0" y="0"/>
                    </a:lnTo>
                    <a:lnTo>
                      <a:pt x="20" y="0"/>
                    </a:lnTo>
                    <a:lnTo>
                      <a:pt x="26" y="67"/>
                    </a:lnTo>
                    <a:close/>
                  </a:path>
                </a:pathLst>
              </a:custGeom>
              <a:noFill/>
              <a:ln w="9525">
                <a:noFill/>
                <a:round/>
                <a:headEnd/>
                <a:tailEnd/>
              </a:ln>
            </p:spPr>
            <p:txBody>
              <a:bodyPr>
                <a:prstTxWarp prst="textNoShape">
                  <a:avLst/>
                </a:prstTxWarp>
              </a:bodyPr>
              <a:lstStyle/>
              <a:p>
                <a:endParaRPr lang="en-US"/>
              </a:p>
            </p:txBody>
          </p:sp>
          <p:sp>
            <p:nvSpPr>
              <p:cNvPr id="72416" name="Freeform 1292"/>
              <p:cNvSpPr>
                <a:spLocks/>
              </p:cNvSpPr>
              <p:nvPr/>
            </p:nvSpPr>
            <p:spPr bwMode="auto">
              <a:xfrm>
                <a:off x="5005" y="2681"/>
                <a:ext cx="6" cy="14"/>
              </a:xfrm>
              <a:custGeom>
                <a:avLst/>
                <a:gdLst>
                  <a:gd name="T0" fmla="*/ 26 w 26"/>
                  <a:gd name="T1" fmla="*/ 69 h 69"/>
                  <a:gd name="T2" fmla="*/ 6 w 26"/>
                  <a:gd name="T3" fmla="*/ 69 h 69"/>
                  <a:gd name="T4" fmla="*/ 0 w 26"/>
                  <a:gd name="T5" fmla="*/ 0 h 69"/>
                  <a:gd name="T6" fmla="*/ 19 w 26"/>
                  <a:gd name="T7" fmla="*/ 0 h 69"/>
                  <a:gd name="T8" fmla="*/ 26 w 26"/>
                  <a:gd name="T9" fmla="*/ 69 h 69"/>
                  <a:gd name="T10" fmla="*/ 0 60000 65536"/>
                  <a:gd name="T11" fmla="*/ 0 60000 65536"/>
                  <a:gd name="T12" fmla="*/ 0 60000 65536"/>
                  <a:gd name="T13" fmla="*/ 0 60000 65536"/>
                  <a:gd name="T14" fmla="*/ 0 60000 65536"/>
                  <a:gd name="T15" fmla="*/ 0 w 26"/>
                  <a:gd name="T16" fmla="*/ 0 h 69"/>
                  <a:gd name="T17" fmla="*/ 26 w 26"/>
                  <a:gd name="T18" fmla="*/ 69 h 69"/>
                </a:gdLst>
                <a:ahLst/>
                <a:cxnLst>
                  <a:cxn ang="T10">
                    <a:pos x="T0" y="T1"/>
                  </a:cxn>
                  <a:cxn ang="T11">
                    <a:pos x="T2" y="T3"/>
                  </a:cxn>
                  <a:cxn ang="T12">
                    <a:pos x="T4" y="T5"/>
                  </a:cxn>
                  <a:cxn ang="T13">
                    <a:pos x="T6" y="T7"/>
                  </a:cxn>
                  <a:cxn ang="T14">
                    <a:pos x="T8" y="T9"/>
                  </a:cxn>
                </a:cxnLst>
                <a:rect l="T15" t="T16" r="T17" b="T18"/>
                <a:pathLst>
                  <a:path w="26" h="69">
                    <a:moveTo>
                      <a:pt x="26" y="69"/>
                    </a:moveTo>
                    <a:lnTo>
                      <a:pt x="6" y="69"/>
                    </a:lnTo>
                    <a:lnTo>
                      <a:pt x="0" y="0"/>
                    </a:lnTo>
                    <a:lnTo>
                      <a:pt x="19" y="0"/>
                    </a:lnTo>
                    <a:lnTo>
                      <a:pt x="26" y="69"/>
                    </a:lnTo>
                    <a:close/>
                  </a:path>
                </a:pathLst>
              </a:custGeom>
              <a:noFill/>
              <a:ln w="9525">
                <a:noFill/>
                <a:round/>
                <a:headEnd/>
                <a:tailEnd/>
              </a:ln>
            </p:spPr>
            <p:txBody>
              <a:bodyPr>
                <a:prstTxWarp prst="textNoShape">
                  <a:avLst/>
                </a:prstTxWarp>
              </a:bodyPr>
              <a:lstStyle/>
              <a:p>
                <a:endParaRPr lang="en-US"/>
              </a:p>
            </p:txBody>
          </p:sp>
          <p:sp>
            <p:nvSpPr>
              <p:cNvPr id="72417" name="Freeform 1293"/>
              <p:cNvSpPr>
                <a:spLocks/>
              </p:cNvSpPr>
              <p:nvPr/>
            </p:nvSpPr>
            <p:spPr bwMode="auto">
              <a:xfrm>
                <a:off x="5004" y="2666"/>
                <a:ext cx="5" cy="15"/>
              </a:xfrm>
              <a:custGeom>
                <a:avLst/>
                <a:gdLst>
                  <a:gd name="T0" fmla="*/ 25 w 25"/>
                  <a:gd name="T1" fmla="*/ 72 h 72"/>
                  <a:gd name="T2" fmla="*/ 6 w 25"/>
                  <a:gd name="T3" fmla="*/ 72 h 72"/>
                  <a:gd name="T4" fmla="*/ 0 w 25"/>
                  <a:gd name="T5" fmla="*/ 0 h 72"/>
                  <a:gd name="T6" fmla="*/ 20 w 25"/>
                  <a:gd name="T7" fmla="*/ 0 h 72"/>
                  <a:gd name="T8" fmla="*/ 25 w 25"/>
                  <a:gd name="T9" fmla="*/ 72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5" y="72"/>
                    </a:moveTo>
                    <a:lnTo>
                      <a:pt x="6" y="72"/>
                    </a:lnTo>
                    <a:lnTo>
                      <a:pt x="0" y="0"/>
                    </a:lnTo>
                    <a:lnTo>
                      <a:pt x="20" y="0"/>
                    </a:lnTo>
                    <a:lnTo>
                      <a:pt x="25" y="72"/>
                    </a:lnTo>
                    <a:close/>
                  </a:path>
                </a:pathLst>
              </a:custGeom>
              <a:noFill/>
              <a:ln w="9525">
                <a:noFill/>
                <a:round/>
                <a:headEnd/>
                <a:tailEnd/>
              </a:ln>
            </p:spPr>
            <p:txBody>
              <a:bodyPr>
                <a:prstTxWarp prst="textNoShape">
                  <a:avLst/>
                </a:prstTxWarp>
              </a:bodyPr>
              <a:lstStyle/>
              <a:p>
                <a:endParaRPr lang="en-US"/>
              </a:p>
            </p:txBody>
          </p:sp>
          <p:sp>
            <p:nvSpPr>
              <p:cNvPr id="72418" name="Freeform 1294"/>
              <p:cNvSpPr>
                <a:spLocks/>
              </p:cNvSpPr>
              <p:nvPr/>
            </p:nvSpPr>
            <p:spPr bwMode="auto">
              <a:xfrm>
                <a:off x="5003" y="2637"/>
                <a:ext cx="5" cy="29"/>
              </a:xfrm>
              <a:custGeom>
                <a:avLst/>
                <a:gdLst>
                  <a:gd name="T0" fmla="*/ 25 w 25"/>
                  <a:gd name="T1" fmla="*/ 147 h 147"/>
                  <a:gd name="T2" fmla="*/ 5 w 25"/>
                  <a:gd name="T3" fmla="*/ 147 h 147"/>
                  <a:gd name="T4" fmla="*/ 0 w 25"/>
                  <a:gd name="T5" fmla="*/ 0 h 147"/>
                  <a:gd name="T6" fmla="*/ 17 w 25"/>
                  <a:gd name="T7" fmla="*/ 0 h 147"/>
                  <a:gd name="T8" fmla="*/ 25 w 25"/>
                  <a:gd name="T9" fmla="*/ 147 h 147"/>
                  <a:gd name="T10" fmla="*/ 0 60000 65536"/>
                  <a:gd name="T11" fmla="*/ 0 60000 65536"/>
                  <a:gd name="T12" fmla="*/ 0 60000 65536"/>
                  <a:gd name="T13" fmla="*/ 0 60000 65536"/>
                  <a:gd name="T14" fmla="*/ 0 60000 65536"/>
                  <a:gd name="T15" fmla="*/ 0 w 25"/>
                  <a:gd name="T16" fmla="*/ 0 h 147"/>
                  <a:gd name="T17" fmla="*/ 25 w 25"/>
                  <a:gd name="T18" fmla="*/ 147 h 147"/>
                </a:gdLst>
                <a:ahLst/>
                <a:cxnLst>
                  <a:cxn ang="T10">
                    <a:pos x="T0" y="T1"/>
                  </a:cxn>
                  <a:cxn ang="T11">
                    <a:pos x="T2" y="T3"/>
                  </a:cxn>
                  <a:cxn ang="T12">
                    <a:pos x="T4" y="T5"/>
                  </a:cxn>
                  <a:cxn ang="T13">
                    <a:pos x="T6" y="T7"/>
                  </a:cxn>
                  <a:cxn ang="T14">
                    <a:pos x="T8" y="T9"/>
                  </a:cxn>
                </a:cxnLst>
                <a:rect l="T15" t="T16" r="T17" b="T18"/>
                <a:pathLst>
                  <a:path w="25" h="147">
                    <a:moveTo>
                      <a:pt x="25" y="147"/>
                    </a:moveTo>
                    <a:lnTo>
                      <a:pt x="5" y="147"/>
                    </a:lnTo>
                    <a:lnTo>
                      <a:pt x="0" y="0"/>
                    </a:lnTo>
                    <a:lnTo>
                      <a:pt x="17" y="0"/>
                    </a:lnTo>
                    <a:lnTo>
                      <a:pt x="25" y="147"/>
                    </a:lnTo>
                    <a:close/>
                  </a:path>
                </a:pathLst>
              </a:custGeom>
              <a:noFill/>
              <a:ln w="9525">
                <a:noFill/>
                <a:round/>
                <a:headEnd/>
                <a:tailEnd/>
              </a:ln>
            </p:spPr>
            <p:txBody>
              <a:bodyPr>
                <a:prstTxWarp prst="textNoShape">
                  <a:avLst/>
                </a:prstTxWarp>
              </a:bodyPr>
              <a:lstStyle/>
              <a:p>
                <a:endParaRPr lang="en-US"/>
              </a:p>
            </p:txBody>
          </p:sp>
          <p:sp>
            <p:nvSpPr>
              <p:cNvPr id="72419" name="Freeform 1295"/>
              <p:cNvSpPr>
                <a:spLocks/>
              </p:cNvSpPr>
              <p:nvPr/>
            </p:nvSpPr>
            <p:spPr bwMode="auto">
              <a:xfrm>
                <a:off x="5001" y="2607"/>
                <a:ext cx="6" cy="30"/>
              </a:xfrm>
              <a:custGeom>
                <a:avLst/>
                <a:gdLst>
                  <a:gd name="T0" fmla="*/ 26 w 26"/>
                  <a:gd name="T1" fmla="*/ 152 h 152"/>
                  <a:gd name="T2" fmla="*/ 9 w 26"/>
                  <a:gd name="T3" fmla="*/ 152 h 152"/>
                  <a:gd name="T4" fmla="*/ 0 w 26"/>
                  <a:gd name="T5" fmla="*/ 0 h 152"/>
                  <a:gd name="T6" fmla="*/ 20 w 26"/>
                  <a:gd name="T7" fmla="*/ 0 h 152"/>
                  <a:gd name="T8" fmla="*/ 26 w 26"/>
                  <a:gd name="T9" fmla="*/ 152 h 152"/>
                  <a:gd name="T10" fmla="*/ 0 60000 65536"/>
                  <a:gd name="T11" fmla="*/ 0 60000 65536"/>
                  <a:gd name="T12" fmla="*/ 0 60000 65536"/>
                  <a:gd name="T13" fmla="*/ 0 60000 65536"/>
                  <a:gd name="T14" fmla="*/ 0 60000 65536"/>
                  <a:gd name="T15" fmla="*/ 0 w 26"/>
                  <a:gd name="T16" fmla="*/ 0 h 152"/>
                  <a:gd name="T17" fmla="*/ 26 w 26"/>
                  <a:gd name="T18" fmla="*/ 152 h 152"/>
                </a:gdLst>
                <a:ahLst/>
                <a:cxnLst>
                  <a:cxn ang="T10">
                    <a:pos x="T0" y="T1"/>
                  </a:cxn>
                  <a:cxn ang="T11">
                    <a:pos x="T2" y="T3"/>
                  </a:cxn>
                  <a:cxn ang="T12">
                    <a:pos x="T4" y="T5"/>
                  </a:cxn>
                  <a:cxn ang="T13">
                    <a:pos x="T6" y="T7"/>
                  </a:cxn>
                  <a:cxn ang="T14">
                    <a:pos x="T8" y="T9"/>
                  </a:cxn>
                </a:cxnLst>
                <a:rect l="T15" t="T16" r="T17" b="T18"/>
                <a:pathLst>
                  <a:path w="26" h="152">
                    <a:moveTo>
                      <a:pt x="26" y="152"/>
                    </a:moveTo>
                    <a:lnTo>
                      <a:pt x="9" y="152"/>
                    </a:lnTo>
                    <a:lnTo>
                      <a:pt x="0" y="0"/>
                    </a:lnTo>
                    <a:lnTo>
                      <a:pt x="20" y="0"/>
                    </a:lnTo>
                    <a:lnTo>
                      <a:pt x="26" y="152"/>
                    </a:lnTo>
                    <a:close/>
                  </a:path>
                </a:pathLst>
              </a:custGeom>
              <a:noFill/>
              <a:ln w="9525">
                <a:noFill/>
                <a:round/>
                <a:headEnd/>
                <a:tailEnd/>
              </a:ln>
            </p:spPr>
            <p:txBody>
              <a:bodyPr>
                <a:prstTxWarp prst="textNoShape">
                  <a:avLst/>
                </a:prstTxWarp>
              </a:bodyPr>
              <a:lstStyle/>
              <a:p>
                <a:endParaRPr lang="en-US"/>
              </a:p>
            </p:txBody>
          </p:sp>
          <p:sp>
            <p:nvSpPr>
              <p:cNvPr id="72420" name="Freeform 1296"/>
              <p:cNvSpPr>
                <a:spLocks/>
              </p:cNvSpPr>
              <p:nvPr/>
            </p:nvSpPr>
            <p:spPr bwMode="auto">
              <a:xfrm>
                <a:off x="4999" y="2576"/>
                <a:ext cx="6" cy="31"/>
              </a:xfrm>
              <a:custGeom>
                <a:avLst/>
                <a:gdLst>
                  <a:gd name="T0" fmla="*/ 32 w 32"/>
                  <a:gd name="T1" fmla="*/ 155 h 155"/>
                  <a:gd name="T2" fmla="*/ 12 w 32"/>
                  <a:gd name="T3" fmla="*/ 155 h 155"/>
                  <a:gd name="T4" fmla="*/ 0 w 32"/>
                  <a:gd name="T5" fmla="*/ 2 h 155"/>
                  <a:gd name="T6" fmla="*/ 21 w 32"/>
                  <a:gd name="T7" fmla="*/ 0 h 155"/>
                  <a:gd name="T8" fmla="*/ 32 w 32"/>
                  <a:gd name="T9" fmla="*/ 155 h 155"/>
                  <a:gd name="T10" fmla="*/ 0 60000 65536"/>
                  <a:gd name="T11" fmla="*/ 0 60000 65536"/>
                  <a:gd name="T12" fmla="*/ 0 60000 65536"/>
                  <a:gd name="T13" fmla="*/ 0 60000 65536"/>
                  <a:gd name="T14" fmla="*/ 0 60000 65536"/>
                  <a:gd name="T15" fmla="*/ 0 w 32"/>
                  <a:gd name="T16" fmla="*/ 0 h 155"/>
                  <a:gd name="T17" fmla="*/ 32 w 32"/>
                  <a:gd name="T18" fmla="*/ 155 h 155"/>
                </a:gdLst>
                <a:ahLst/>
                <a:cxnLst>
                  <a:cxn ang="T10">
                    <a:pos x="T0" y="T1"/>
                  </a:cxn>
                  <a:cxn ang="T11">
                    <a:pos x="T2" y="T3"/>
                  </a:cxn>
                  <a:cxn ang="T12">
                    <a:pos x="T4" y="T5"/>
                  </a:cxn>
                  <a:cxn ang="T13">
                    <a:pos x="T6" y="T7"/>
                  </a:cxn>
                  <a:cxn ang="T14">
                    <a:pos x="T8" y="T9"/>
                  </a:cxn>
                </a:cxnLst>
                <a:rect l="T15" t="T16" r="T17" b="T18"/>
                <a:pathLst>
                  <a:path w="32" h="155">
                    <a:moveTo>
                      <a:pt x="32" y="155"/>
                    </a:moveTo>
                    <a:lnTo>
                      <a:pt x="12" y="155"/>
                    </a:lnTo>
                    <a:lnTo>
                      <a:pt x="0" y="2"/>
                    </a:lnTo>
                    <a:lnTo>
                      <a:pt x="21" y="0"/>
                    </a:lnTo>
                    <a:lnTo>
                      <a:pt x="32" y="155"/>
                    </a:lnTo>
                    <a:close/>
                  </a:path>
                </a:pathLst>
              </a:custGeom>
              <a:noFill/>
              <a:ln w="9525">
                <a:noFill/>
                <a:round/>
                <a:headEnd/>
                <a:tailEnd/>
              </a:ln>
            </p:spPr>
            <p:txBody>
              <a:bodyPr>
                <a:prstTxWarp prst="textNoShape">
                  <a:avLst/>
                </a:prstTxWarp>
              </a:bodyPr>
              <a:lstStyle/>
              <a:p>
                <a:endParaRPr lang="en-US"/>
              </a:p>
            </p:txBody>
          </p:sp>
          <p:sp>
            <p:nvSpPr>
              <p:cNvPr id="72421" name="Freeform 1297"/>
              <p:cNvSpPr>
                <a:spLocks/>
              </p:cNvSpPr>
              <p:nvPr/>
            </p:nvSpPr>
            <p:spPr bwMode="auto">
              <a:xfrm>
                <a:off x="4997" y="2545"/>
                <a:ext cx="6" cy="31"/>
              </a:xfrm>
              <a:custGeom>
                <a:avLst/>
                <a:gdLst>
                  <a:gd name="T0" fmla="*/ 32 w 32"/>
                  <a:gd name="T1" fmla="*/ 153 h 155"/>
                  <a:gd name="T2" fmla="*/ 11 w 32"/>
                  <a:gd name="T3" fmla="*/ 155 h 155"/>
                  <a:gd name="T4" fmla="*/ 0 w 32"/>
                  <a:gd name="T5" fmla="*/ 3 h 155"/>
                  <a:gd name="T6" fmla="*/ 19 w 32"/>
                  <a:gd name="T7" fmla="*/ 0 h 155"/>
                  <a:gd name="T8" fmla="*/ 32 w 32"/>
                  <a:gd name="T9" fmla="*/ 153 h 155"/>
                  <a:gd name="T10" fmla="*/ 0 60000 65536"/>
                  <a:gd name="T11" fmla="*/ 0 60000 65536"/>
                  <a:gd name="T12" fmla="*/ 0 60000 65536"/>
                  <a:gd name="T13" fmla="*/ 0 60000 65536"/>
                  <a:gd name="T14" fmla="*/ 0 60000 65536"/>
                  <a:gd name="T15" fmla="*/ 0 w 32"/>
                  <a:gd name="T16" fmla="*/ 0 h 155"/>
                  <a:gd name="T17" fmla="*/ 32 w 32"/>
                  <a:gd name="T18" fmla="*/ 155 h 155"/>
                </a:gdLst>
                <a:ahLst/>
                <a:cxnLst>
                  <a:cxn ang="T10">
                    <a:pos x="T0" y="T1"/>
                  </a:cxn>
                  <a:cxn ang="T11">
                    <a:pos x="T2" y="T3"/>
                  </a:cxn>
                  <a:cxn ang="T12">
                    <a:pos x="T4" y="T5"/>
                  </a:cxn>
                  <a:cxn ang="T13">
                    <a:pos x="T6" y="T7"/>
                  </a:cxn>
                  <a:cxn ang="T14">
                    <a:pos x="T8" y="T9"/>
                  </a:cxn>
                </a:cxnLst>
                <a:rect l="T15" t="T16" r="T17" b="T18"/>
                <a:pathLst>
                  <a:path w="32" h="155">
                    <a:moveTo>
                      <a:pt x="32" y="153"/>
                    </a:moveTo>
                    <a:lnTo>
                      <a:pt x="11" y="155"/>
                    </a:lnTo>
                    <a:lnTo>
                      <a:pt x="0" y="3"/>
                    </a:lnTo>
                    <a:lnTo>
                      <a:pt x="19" y="0"/>
                    </a:lnTo>
                    <a:lnTo>
                      <a:pt x="32" y="153"/>
                    </a:lnTo>
                    <a:close/>
                  </a:path>
                </a:pathLst>
              </a:custGeom>
              <a:noFill/>
              <a:ln w="9525">
                <a:noFill/>
                <a:round/>
                <a:headEnd/>
                <a:tailEnd/>
              </a:ln>
            </p:spPr>
            <p:txBody>
              <a:bodyPr>
                <a:prstTxWarp prst="textNoShape">
                  <a:avLst/>
                </a:prstTxWarp>
              </a:bodyPr>
              <a:lstStyle/>
              <a:p>
                <a:endParaRPr lang="en-US"/>
              </a:p>
            </p:txBody>
          </p:sp>
          <p:sp>
            <p:nvSpPr>
              <p:cNvPr id="72422" name="Freeform 1298"/>
              <p:cNvSpPr>
                <a:spLocks/>
              </p:cNvSpPr>
              <p:nvPr/>
            </p:nvSpPr>
            <p:spPr bwMode="auto">
              <a:xfrm>
                <a:off x="4995" y="2530"/>
                <a:ext cx="6" cy="16"/>
              </a:xfrm>
              <a:custGeom>
                <a:avLst/>
                <a:gdLst>
                  <a:gd name="T0" fmla="*/ 28 w 28"/>
                  <a:gd name="T1" fmla="*/ 75 h 78"/>
                  <a:gd name="T2" fmla="*/ 9 w 28"/>
                  <a:gd name="T3" fmla="*/ 78 h 78"/>
                  <a:gd name="T4" fmla="*/ 0 w 28"/>
                  <a:gd name="T5" fmla="*/ 3 h 78"/>
                  <a:gd name="T6" fmla="*/ 20 w 28"/>
                  <a:gd name="T7" fmla="*/ 0 h 78"/>
                  <a:gd name="T8" fmla="*/ 28 w 28"/>
                  <a:gd name="T9" fmla="*/ 75 h 78"/>
                  <a:gd name="T10" fmla="*/ 0 60000 65536"/>
                  <a:gd name="T11" fmla="*/ 0 60000 65536"/>
                  <a:gd name="T12" fmla="*/ 0 60000 65536"/>
                  <a:gd name="T13" fmla="*/ 0 60000 65536"/>
                  <a:gd name="T14" fmla="*/ 0 60000 65536"/>
                  <a:gd name="T15" fmla="*/ 0 w 28"/>
                  <a:gd name="T16" fmla="*/ 0 h 78"/>
                  <a:gd name="T17" fmla="*/ 28 w 28"/>
                  <a:gd name="T18" fmla="*/ 78 h 78"/>
                </a:gdLst>
                <a:ahLst/>
                <a:cxnLst>
                  <a:cxn ang="T10">
                    <a:pos x="T0" y="T1"/>
                  </a:cxn>
                  <a:cxn ang="T11">
                    <a:pos x="T2" y="T3"/>
                  </a:cxn>
                  <a:cxn ang="T12">
                    <a:pos x="T4" y="T5"/>
                  </a:cxn>
                  <a:cxn ang="T13">
                    <a:pos x="T6" y="T7"/>
                  </a:cxn>
                  <a:cxn ang="T14">
                    <a:pos x="T8" y="T9"/>
                  </a:cxn>
                </a:cxnLst>
                <a:rect l="T15" t="T16" r="T17" b="T18"/>
                <a:pathLst>
                  <a:path w="28" h="78">
                    <a:moveTo>
                      <a:pt x="28" y="75"/>
                    </a:moveTo>
                    <a:lnTo>
                      <a:pt x="9" y="78"/>
                    </a:lnTo>
                    <a:lnTo>
                      <a:pt x="0" y="3"/>
                    </a:lnTo>
                    <a:lnTo>
                      <a:pt x="20" y="0"/>
                    </a:lnTo>
                    <a:lnTo>
                      <a:pt x="28" y="75"/>
                    </a:lnTo>
                    <a:close/>
                  </a:path>
                </a:pathLst>
              </a:custGeom>
              <a:noFill/>
              <a:ln w="9525">
                <a:noFill/>
                <a:round/>
                <a:headEnd/>
                <a:tailEnd/>
              </a:ln>
            </p:spPr>
            <p:txBody>
              <a:bodyPr>
                <a:prstTxWarp prst="textNoShape">
                  <a:avLst/>
                </a:prstTxWarp>
              </a:bodyPr>
              <a:lstStyle/>
              <a:p>
                <a:endParaRPr lang="en-US"/>
              </a:p>
            </p:txBody>
          </p:sp>
          <p:sp>
            <p:nvSpPr>
              <p:cNvPr id="72423" name="Freeform 1299"/>
              <p:cNvSpPr>
                <a:spLocks/>
              </p:cNvSpPr>
              <p:nvPr/>
            </p:nvSpPr>
            <p:spPr bwMode="auto">
              <a:xfrm>
                <a:off x="4993" y="2515"/>
                <a:ext cx="6" cy="16"/>
              </a:xfrm>
              <a:custGeom>
                <a:avLst/>
                <a:gdLst>
                  <a:gd name="T0" fmla="*/ 29 w 29"/>
                  <a:gd name="T1" fmla="*/ 75 h 78"/>
                  <a:gd name="T2" fmla="*/ 9 w 29"/>
                  <a:gd name="T3" fmla="*/ 78 h 78"/>
                  <a:gd name="T4" fmla="*/ 0 w 29"/>
                  <a:gd name="T5" fmla="*/ 4 h 78"/>
                  <a:gd name="T6" fmla="*/ 18 w 29"/>
                  <a:gd name="T7" fmla="*/ 0 h 78"/>
                  <a:gd name="T8" fmla="*/ 29 w 29"/>
                  <a:gd name="T9" fmla="*/ 75 h 78"/>
                  <a:gd name="T10" fmla="*/ 0 60000 65536"/>
                  <a:gd name="T11" fmla="*/ 0 60000 65536"/>
                  <a:gd name="T12" fmla="*/ 0 60000 65536"/>
                  <a:gd name="T13" fmla="*/ 0 60000 65536"/>
                  <a:gd name="T14" fmla="*/ 0 60000 65536"/>
                  <a:gd name="T15" fmla="*/ 0 w 29"/>
                  <a:gd name="T16" fmla="*/ 0 h 78"/>
                  <a:gd name="T17" fmla="*/ 29 w 29"/>
                  <a:gd name="T18" fmla="*/ 78 h 78"/>
                </a:gdLst>
                <a:ahLst/>
                <a:cxnLst>
                  <a:cxn ang="T10">
                    <a:pos x="T0" y="T1"/>
                  </a:cxn>
                  <a:cxn ang="T11">
                    <a:pos x="T2" y="T3"/>
                  </a:cxn>
                  <a:cxn ang="T12">
                    <a:pos x="T4" y="T5"/>
                  </a:cxn>
                  <a:cxn ang="T13">
                    <a:pos x="T6" y="T7"/>
                  </a:cxn>
                  <a:cxn ang="T14">
                    <a:pos x="T8" y="T9"/>
                  </a:cxn>
                </a:cxnLst>
                <a:rect l="T15" t="T16" r="T17" b="T18"/>
                <a:pathLst>
                  <a:path w="29" h="78">
                    <a:moveTo>
                      <a:pt x="29" y="75"/>
                    </a:moveTo>
                    <a:lnTo>
                      <a:pt x="9" y="78"/>
                    </a:lnTo>
                    <a:lnTo>
                      <a:pt x="0" y="4"/>
                    </a:lnTo>
                    <a:lnTo>
                      <a:pt x="18" y="0"/>
                    </a:lnTo>
                    <a:lnTo>
                      <a:pt x="29" y="75"/>
                    </a:lnTo>
                    <a:close/>
                  </a:path>
                </a:pathLst>
              </a:custGeom>
              <a:noFill/>
              <a:ln w="9525">
                <a:noFill/>
                <a:round/>
                <a:headEnd/>
                <a:tailEnd/>
              </a:ln>
            </p:spPr>
            <p:txBody>
              <a:bodyPr>
                <a:prstTxWarp prst="textNoShape">
                  <a:avLst/>
                </a:prstTxWarp>
              </a:bodyPr>
              <a:lstStyle/>
              <a:p>
                <a:endParaRPr lang="en-US"/>
              </a:p>
            </p:txBody>
          </p:sp>
          <p:sp>
            <p:nvSpPr>
              <p:cNvPr id="72424" name="Freeform 1300"/>
              <p:cNvSpPr>
                <a:spLocks/>
              </p:cNvSpPr>
              <p:nvPr/>
            </p:nvSpPr>
            <p:spPr bwMode="auto">
              <a:xfrm>
                <a:off x="4991" y="2501"/>
                <a:ext cx="6" cy="15"/>
              </a:xfrm>
              <a:custGeom>
                <a:avLst/>
                <a:gdLst>
                  <a:gd name="T0" fmla="*/ 30 w 30"/>
                  <a:gd name="T1" fmla="*/ 71 h 75"/>
                  <a:gd name="T2" fmla="*/ 12 w 30"/>
                  <a:gd name="T3" fmla="*/ 75 h 75"/>
                  <a:gd name="T4" fmla="*/ 0 w 30"/>
                  <a:gd name="T5" fmla="*/ 2 h 75"/>
                  <a:gd name="T6" fmla="*/ 17 w 30"/>
                  <a:gd name="T7" fmla="*/ 0 h 75"/>
                  <a:gd name="T8" fmla="*/ 30 w 30"/>
                  <a:gd name="T9" fmla="*/ 71 h 75"/>
                  <a:gd name="T10" fmla="*/ 0 60000 65536"/>
                  <a:gd name="T11" fmla="*/ 0 60000 65536"/>
                  <a:gd name="T12" fmla="*/ 0 60000 65536"/>
                  <a:gd name="T13" fmla="*/ 0 60000 65536"/>
                  <a:gd name="T14" fmla="*/ 0 60000 65536"/>
                  <a:gd name="T15" fmla="*/ 0 w 30"/>
                  <a:gd name="T16" fmla="*/ 0 h 75"/>
                  <a:gd name="T17" fmla="*/ 30 w 30"/>
                  <a:gd name="T18" fmla="*/ 75 h 75"/>
                </a:gdLst>
                <a:ahLst/>
                <a:cxnLst>
                  <a:cxn ang="T10">
                    <a:pos x="T0" y="T1"/>
                  </a:cxn>
                  <a:cxn ang="T11">
                    <a:pos x="T2" y="T3"/>
                  </a:cxn>
                  <a:cxn ang="T12">
                    <a:pos x="T4" y="T5"/>
                  </a:cxn>
                  <a:cxn ang="T13">
                    <a:pos x="T6" y="T7"/>
                  </a:cxn>
                  <a:cxn ang="T14">
                    <a:pos x="T8" y="T9"/>
                  </a:cxn>
                </a:cxnLst>
                <a:rect l="T15" t="T16" r="T17" b="T18"/>
                <a:pathLst>
                  <a:path w="30" h="75">
                    <a:moveTo>
                      <a:pt x="30" y="71"/>
                    </a:moveTo>
                    <a:lnTo>
                      <a:pt x="12" y="75"/>
                    </a:lnTo>
                    <a:lnTo>
                      <a:pt x="0" y="2"/>
                    </a:lnTo>
                    <a:lnTo>
                      <a:pt x="17" y="0"/>
                    </a:lnTo>
                    <a:lnTo>
                      <a:pt x="30" y="71"/>
                    </a:lnTo>
                    <a:close/>
                  </a:path>
                </a:pathLst>
              </a:custGeom>
              <a:noFill/>
              <a:ln w="9525">
                <a:noFill/>
                <a:round/>
                <a:headEnd/>
                <a:tailEnd/>
              </a:ln>
            </p:spPr>
            <p:txBody>
              <a:bodyPr>
                <a:prstTxWarp prst="textNoShape">
                  <a:avLst/>
                </a:prstTxWarp>
              </a:bodyPr>
              <a:lstStyle/>
              <a:p>
                <a:endParaRPr lang="en-US"/>
              </a:p>
            </p:txBody>
          </p:sp>
          <p:sp>
            <p:nvSpPr>
              <p:cNvPr id="72425" name="Freeform 1301"/>
              <p:cNvSpPr>
                <a:spLocks/>
              </p:cNvSpPr>
              <p:nvPr/>
            </p:nvSpPr>
            <p:spPr bwMode="auto">
              <a:xfrm>
                <a:off x="4988" y="2486"/>
                <a:ext cx="6" cy="15"/>
              </a:xfrm>
              <a:custGeom>
                <a:avLst/>
                <a:gdLst>
                  <a:gd name="T0" fmla="*/ 31 w 31"/>
                  <a:gd name="T1" fmla="*/ 73 h 75"/>
                  <a:gd name="T2" fmla="*/ 14 w 31"/>
                  <a:gd name="T3" fmla="*/ 75 h 75"/>
                  <a:gd name="T4" fmla="*/ 0 w 31"/>
                  <a:gd name="T5" fmla="*/ 4 h 75"/>
                  <a:gd name="T6" fmla="*/ 20 w 31"/>
                  <a:gd name="T7" fmla="*/ 0 h 75"/>
                  <a:gd name="T8" fmla="*/ 31 w 31"/>
                  <a:gd name="T9" fmla="*/ 73 h 75"/>
                  <a:gd name="T10" fmla="*/ 0 60000 65536"/>
                  <a:gd name="T11" fmla="*/ 0 60000 65536"/>
                  <a:gd name="T12" fmla="*/ 0 60000 65536"/>
                  <a:gd name="T13" fmla="*/ 0 60000 65536"/>
                  <a:gd name="T14" fmla="*/ 0 60000 65536"/>
                  <a:gd name="T15" fmla="*/ 0 w 31"/>
                  <a:gd name="T16" fmla="*/ 0 h 75"/>
                  <a:gd name="T17" fmla="*/ 31 w 31"/>
                  <a:gd name="T18" fmla="*/ 75 h 75"/>
                </a:gdLst>
                <a:ahLst/>
                <a:cxnLst>
                  <a:cxn ang="T10">
                    <a:pos x="T0" y="T1"/>
                  </a:cxn>
                  <a:cxn ang="T11">
                    <a:pos x="T2" y="T3"/>
                  </a:cxn>
                  <a:cxn ang="T12">
                    <a:pos x="T4" y="T5"/>
                  </a:cxn>
                  <a:cxn ang="T13">
                    <a:pos x="T6" y="T7"/>
                  </a:cxn>
                  <a:cxn ang="T14">
                    <a:pos x="T8" y="T9"/>
                  </a:cxn>
                </a:cxnLst>
                <a:rect l="T15" t="T16" r="T17" b="T18"/>
                <a:pathLst>
                  <a:path w="31" h="75">
                    <a:moveTo>
                      <a:pt x="31" y="73"/>
                    </a:moveTo>
                    <a:lnTo>
                      <a:pt x="14" y="75"/>
                    </a:lnTo>
                    <a:lnTo>
                      <a:pt x="0" y="4"/>
                    </a:lnTo>
                    <a:lnTo>
                      <a:pt x="20" y="0"/>
                    </a:lnTo>
                    <a:lnTo>
                      <a:pt x="31" y="73"/>
                    </a:lnTo>
                    <a:close/>
                  </a:path>
                </a:pathLst>
              </a:custGeom>
              <a:noFill/>
              <a:ln w="9525">
                <a:noFill/>
                <a:round/>
                <a:headEnd/>
                <a:tailEnd/>
              </a:ln>
            </p:spPr>
            <p:txBody>
              <a:bodyPr>
                <a:prstTxWarp prst="textNoShape">
                  <a:avLst/>
                </a:prstTxWarp>
              </a:bodyPr>
              <a:lstStyle/>
              <a:p>
                <a:endParaRPr lang="en-US"/>
              </a:p>
            </p:txBody>
          </p:sp>
          <p:sp>
            <p:nvSpPr>
              <p:cNvPr id="72426" name="Freeform 1302"/>
              <p:cNvSpPr>
                <a:spLocks/>
              </p:cNvSpPr>
              <p:nvPr/>
            </p:nvSpPr>
            <p:spPr bwMode="auto">
              <a:xfrm>
                <a:off x="4985" y="2472"/>
                <a:ext cx="7" cy="15"/>
              </a:xfrm>
              <a:custGeom>
                <a:avLst/>
                <a:gdLst>
                  <a:gd name="T0" fmla="*/ 34 w 34"/>
                  <a:gd name="T1" fmla="*/ 69 h 73"/>
                  <a:gd name="T2" fmla="*/ 14 w 34"/>
                  <a:gd name="T3" fmla="*/ 73 h 73"/>
                  <a:gd name="T4" fmla="*/ 0 w 34"/>
                  <a:gd name="T5" fmla="*/ 6 h 73"/>
                  <a:gd name="T6" fmla="*/ 17 w 34"/>
                  <a:gd name="T7" fmla="*/ 0 h 73"/>
                  <a:gd name="T8" fmla="*/ 34 w 34"/>
                  <a:gd name="T9" fmla="*/ 69 h 73"/>
                  <a:gd name="T10" fmla="*/ 0 60000 65536"/>
                  <a:gd name="T11" fmla="*/ 0 60000 65536"/>
                  <a:gd name="T12" fmla="*/ 0 60000 65536"/>
                  <a:gd name="T13" fmla="*/ 0 60000 65536"/>
                  <a:gd name="T14" fmla="*/ 0 60000 65536"/>
                  <a:gd name="T15" fmla="*/ 0 w 34"/>
                  <a:gd name="T16" fmla="*/ 0 h 73"/>
                  <a:gd name="T17" fmla="*/ 34 w 34"/>
                  <a:gd name="T18" fmla="*/ 73 h 73"/>
                </a:gdLst>
                <a:ahLst/>
                <a:cxnLst>
                  <a:cxn ang="T10">
                    <a:pos x="T0" y="T1"/>
                  </a:cxn>
                  <a:cxn ang="T11">
                    <a:pos x="T2" y="T3"/>
                  </a:cxn>
                  <a:cxn ang="T12">
                    <a:pos x="T4" y="T5"/>
                  </a:cxn>
                  <a:cxn ang="T13">
                    <a:pos x="T6" y="T7"/>
                  </a:cxn>
                  <a:cxn ang="T14">
                    <a:pos x="T8" y="T9"/>
                  </a:cxn>
                </a:cxnLst>
                <a:rect l="T15" t="T16" r="T17" b="T18"/>
                <a:pathLst>
                  <a:path w="34" h="73">
                    <a:moveTo>
                      <a:pt x="34" y="69"/>
                    </a:moveTo>
                    <a:lnTo>
                      <a:pt x="14" y="73"/>
                    </a:lnTo>
                    <a:lnTo>
                      <a:pt x="0" y="6"/>
                    </a:lnTo>
                    <a:lnTo>
                      <a:pt x="17" y="0"/>
                    </a:lnTo>
                    <a:lnTo>
                      <a:pt x="34" y="69"/>
                    </a:lnTo>
                    <a:close/>
                  </a:path>
                </a:pathLst>
              </a:custGeom>
              <a:noFill/>
              <a:ln w="9525">
                <a:noFill/>
                <a:round/>
                <a:headEnd/>
                <a:tailEnd/>
              </a:ln>
            </p:spPr>
            <p:txBody>
              <a:bodyPr>
                <a:prstTxWarp prst="textNoShape">
                  <a:avLst/>
                </a:prstTxWarp>
              </a:bodyPr>
              <a:lstStyle/>
              <a:p>
                <a:endParaRPr lang="en-US"/>
              </a:p>
            </p:txBody>
          </p:sp>
          <p:sp>
            <p:nvSpPr>
              <p:cNvPr id="72427" name="Freeform 1303"/>
              <p:cNvSpPr>
                <a:spLocks/>
              </p:cNvSpPr>
              <p:nvPr/>
            </p:nvSpPr>
            <p:spPr bwMode="auto">
              <a:xfrm>
                <a:off x="4981" y="2459"/>
                <a:ext cx="8" cy="15"/>
              </a:xfrm>
              <a:custGeom>
                <a:avLst/>
                <a:gdLst>
                  <a:gd name="T0" fmla="*/ 37 w 37"/>
                  <a:gd name="T1" fmla="*/ 66 h 72"/>
                  <a:gd name="T2" fmla="*/ 20 w 37"/>
                  <a:gd name="T3" fmla="*/ 72 h 72"/>
                  <a:gd name="T4" fmla="*/ 0 w 37"/>
                  <a:gd name="T5" fmla="*/ 6 h 72"/>
                  <a:gd name="T6" fmla="*/ 20 w 37"/>
                  <a:gd name="T7" fmla="*/ 0 h 72"/>
                  <a:gd name="T8" fmla="*/ 37 w 37"/>
                  <a:gd name="T9" fmla="*/ 66 h 72"/>
                  <a:gd name="T10" fmla="*/ 0 60000 65536"/>
                  <a:gd name="T11" fmla="*/ 0 60000 65536"/>
                  <a:gd name="T12" fmla="*/ 0 60000 65536"/>
                  <a:gd name="T13" fmla="*/ 0 60000 65536"/>
                  <a:gd name="T14" fmla="*/ 0 60000 65536"/>
                  <a:gd name="T15" fmla="*/ 0 w 37"/>
                  <a:gd name="T16" fmla="*/ 0 h 72"/>
                  <a:gd name="T17" fmla="*/ 37 w 37"/>
                  <a:gd name="T18" fmla="*/ 72 h 72"/>
                </a:gdLst>
                <a:ahLst/>
                <a:cxnLst>
                  <a:cxn ang="T10">
                    <a:pos x="T0" y="T1"/>
                  </a:cxn>
                  <a:cxn ang="T11">
                    <a:pos x="T2" y="T3"/>
                  </a:cxn>
                  <a:cxn ang="T12">
                    <a:pos x="T4" y="T5"/>
                  </a:cxn>
                  <a:cxn ang="T13">
                    <a:pos x="T6" y="T7"/>
                  </a:cxn>
                  <a:cxn ang="T14">
                    <a:pos x="T8" y="T9"/>
                  </a:cxn>
                </a:cxnLst>
                <a:rect l="T15" t="T16" r="T17" b="T18"/>
                <a:pathLst>
                  <a:path w="37" h="72">
                    <a:moveTo>
                      <a:pt x="37" y="66"/>
                    </a:moveTo>
                    <a:lnTo>
                      <a:pt x="20" y="72"/>
                    </a:lnTo>
                    <a:lnTo>
                      <a:pt x="0" y="6"/>
                    </a:lnTo>
                    <a:lnTo>
                      <a:pt x="20" y="0"/>
                    </a:lnTo>
                    <a:lnTo>
                      <a:pt x="37" y="66"/>
                    </a:lnTo>
                    <a:close/>
                  </a:path>
                </a:pathLst>
              </a:custGeom>
              <a:noFill/>
              <a:ln w="9525">
                <a:noFill/>
                <a:round/>
                <a:headEnd/>
                <a:tailEnd/>
              </a:ln>
            </p:spPr>
            <p:txBody>
              <a:bodyPr>
                <a:prstTxWarp prst="textNoShape">
                  <a:avLst/>
                </a:prstTxWarp>
              </a:bodyPr>
              <a:lstStyle/>
              <a:p>
                <a:endParaRPr lang="en-US"/>
              </a:p>
            </p:txBody>
          </p:sp>
          <p:sp>
            <p:nvSpPr>
              <p:cNvPr id="72428" name="Freeform 1304"/>
              <p:cNvSpPr>
                <a:spLocks/>
              </p:cNvSpPr>
              <p:nvPr/>
            </p:nvSpPr>
            <p:spPr bwMode="auto">
              <a:xfrm>
                <a:off x="4977" y="2447"/>
                <a:ext cx="8" cy="13"/>
              </a:xfrm>
              <a:custGeom>
                <a:avLst/>
                <a:gdLst>
                  <a:gd name="T0" fmla="*/ 41 w 41"/>
                  <a:gd name="T1" fmla="*/ 63 h 69"/>
                  <a:gd name="T2" fmla="*/ 21 w 41"/>
                  <a:gd name="T3" fmla="*/ 69 h 69"/>
                  <a:gd name="T4" fmla="*/ 0 w 41"/>
                  <a:gd name="T5" fmla="*/ 5 h 69"/>
                  <a:gd name="T6" fmla="*/ 21 w 41"/>
                  <a:gd name="T7" fmla="*/ 0 h 69"/>
                  <a:gd name="T8" fmla="*/ 41 w 41"/>
                  <a:gd name="T9" fmla="*/ 63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63"/>
                    </a:moveTo>
                    <a:lnTo>
                      <a:pt x="21" y="69"/>
                    </a:lnTo>
                    <a:lnTo>
                      <a:pt x="0" y="5"/>
                    </a:lnTo>
                    <a:lnTo>
                      <a:pt x="21" y="0"/>
                    </a:lnTo>
                    <a:lnTo>
                      <a:pt x="41" y="63"/>
                    </a:lnTo>
                    <a:close/>
                  </a:path>
                </a:pathLst>
              </a:custGeom>
              <a:noFill/>
              <a:ln w="9525">
                <a:noFill/>
                <a:round/>
                <a:headEnd/>
                <a:tailEnd/>
              </a:ln>
            </p:spPr>
            <p:txBody>
              <a:bodyPr>
                <a:prstTxWarp prst="textNoShape">
                  <a:avLst/>
                </a:prstTxWarp>
              </a:bodyPr>
              <a:lstStyle/>
              <a:p>
                <a:endParaRPr lang="en-US"/>
              </a:p>
            </p:txBody>
          </p:sp>
          <p:sp>
            <p:nvSpPr>
              <p:cNvPr id="72429" name="Freeform 1305"/>
              <p:cNvSpPr>
                <a:spLocks/>
              </p:cNvSpPr>
              <p:nvPr/>
            </p:nvSpPr>
            <p:spPr bwMode="auto">
              <a:xfrm>
                <a:off x="4973" y="2434"/>
                <a:ext cx="8" cy="14"/>
              </a:xfrm>
              <a:custGeom>
                <a:avLst/>
                <a:gdLst>
                  <a:gd name="T0" fmla="*/ 43 w 43"/>
                  <a:gd name="T1" fmla="*/ 61 h 66"/>
                  <a:gd name="T2" fmla="*/ 22 w 43"/>
                  <a:gd name="T3" fmla="*/ 66 h 66"/>
                  <a:gd name="T4" fmla="*/ 0 w 43"/>
                  <a:gd name="T5" fmla="*/ 9 h 66"/>
                  <a:gd name="T6" fmla="*/ 20 w 43"/>
                  <a:gd name="T7" fmla="*/ 0 h 66"/>
                  <a:gd name="T8" fmla="*/ 43 w 43"/>
                  <a:gd name="T9" fmla="*/ 61 h 66"/>
                  <a:gd name="T10" fmla="*/ 0 60000 65536"/>
                  <a:gd name="T11" fmla="*/ 0 60000 65536"/>
                  <a:gd name="T12" fmla="*/ 0 60000 65536"/>
                  <a:gd name="T13" fmla="*/ 0 60000 65536"/>
                  <a:gd name="T14" fmla="*/ 0 60000 65536"/>
                  <a:gd name="T15" fmla="*/ 0 w 43"/>
                  <a:gd name="T16" fmla="*/ 0 h 66"/>
                  <a:gd name="T17" fmla="*/ 43 w 43"/>
                  <a:gd name="T18" fmla="*/ 66 h 66"/>
                </a:gdLst>
                <a:ahLst/>
                <a:cxnLst>
                  <a:cxn ang="T10">
                    <a:pos x="T0" y="T1"/>
                  </a:cxn>
                  <a:cxn ang="T11">
                    <a:pos x="T2" y="T3"/>
                  </a:cxn>
                  <a:cxn ang="T12">
                    <a:pos x="T4" y="T5"/>
                  </a:cxn>
                  <a:cxn ang="T13">
                    <a:pos x="T6" y="T7"/>
                  </a:cxn>
                  <a:cxn ang="T14">
                    <a:pos x="T8" y="T9"/>
                  </a:cxn>
                </a:cxnLst>
                <a:rect l="T15" t="T16" r="T17" b="T18"/>
                <a:pathLst>
                  <a:path w="43" h="66">
                    <a:moveTo>
                      <a:pt x="43" y="61"/>
                    </a:moveTo>
                    <a:lnTo>
                      <a:pt x="22" y="66"/>
                    </a:lnTo>
                    <a:lnTo>
                      <a:pt x="0" y="9"/>
                    </a:lnTo>
                    <a:lnTo>
                      <a:pt x="20" y="0"/>
                    </a:lnTo>
                    <a:lnTo>
                      <a:pt x="43" y="61"/>
                    </a:lnTo>
                    <a:close/>
                  </a:path>
                </a:pathLst>
              </a:custGeom>
              <a:noFill/>
              <a:ln w="9525">
                <a:noFill/>
                <a:round/>
                <a:headEnd/>
                <a:tailEnd/>
              </a:ln>
            </p:spPr>
            <p:txBody>
              <a:bodyPr>
                <a:prstTxWarp prst="textNoShape">
                  <a:avLst/>
                </a:prstTxWarp>
              </a:bodyPr>
              <a:lstStyle/>
              <a:p>
                <a:endParaRPr lang="en-US"/>
              </a:p>
            </p:txBody>
          </p:sp>
          <p:sp>
            <p:nvSpPr>
              <p:cNvPr id="72430" name="Freeform 1306"/>
              <p:cNvSpPr>
                <a:spLocks/>
              </p:cNvSpPr>
              <p:nvPr/>
            </p:nvSpPr>
            <p:spPr bwMode="auto">
              <a:xfrm>
                <a:off x="4968" y="2423"/>
                <a:ext cx="9" cy="13"/>
              </a:xfrm>
              <a:custGeom>
                <a:avLst/>
                <a:gdLst>
                  <a:gd name="T0" fmla="*/ 43 w 43"/>
                  <a:gd name="T1" fmla="*/ 57 h 66"/>
                  <a:gd name="T2" fmla="*/ 23 w 43"/>
                  <a:gd name="T3" fmla="*/ 66 h 66"/>
                  <a:gd name="T4" fmla="*/ 0 w 43"/>
                  <a:gd name="T5" fmla="*/ 8 h 66"/>
                  <a:gd name="T6" fmla="*/ 17 w 43"/>
                  <a:gd name="T7" fmla="*/ 0 h 66"/>
                  <a:gd name="T8" fmla="*/ 43 w 43"/>
                  <a:gd name="T9" fmla="*/ 57 h 66"/>
                  <a:gd name="T10" fmla="*/ 0 60000 65536"/>
                  <a:gd name="T11" fmla="*/ 0 60000 65536"/>
                  <a:gd name="T12" fmla="*/ 0 60000 65536"/>
                  <a:gd name="T13" fmla="*/ 0 60000 65536"/>
                  <a:gd name="T14" fmla="*/ 0 60000 65536"/>
                  <a:gd name="T15" fmla="*/ 0 w 43"/>
                  <a:gd name="T16" fmla="*/ 0 h 66"/>
                  <a:gd name="T17" fmla="*/ 43 w 43"/>
                  <a:gd name="T18" fmla="*/ 66 h 66"/>
                </a:gdLst>
                <a:ahLst/>
                <a:cxnLst>
                  <a:cxn ang="T10">
                    <a:pos x="T0" y="T1"/>
                  </a:cxn>
                  <a:cxn ang="T11">
                    <a:pos x="T2" y="T3"/>
                  </a:cxn>
                  <a:cxn ang="T12">
                    <a:pos x="T4" y="T5"/>
                  </a:cxn>
                  <a:cxn ang="T13">
                    <a:pos x="T6" y="T7"/>
                  </a:cxn>
                  <a:cxn ang="T14">
                    <a:pos x="T8" y="T9"/>
                  </a:cxn>
                </a:cxnLst>
                <a:rect l="T15" t="T16" r="T17" b="T18"/>
                <a:pathLst>
                  <a:path w="43" h="66">
                    <a:moveTo>
                      <a:pt x="43" y="57"/>
                    </a:moveTo>
                    <a:lnTo>
                      <a:pt x="23" y="66"/>
                    </a:lnTo>
                    <a:lnTo>
                      <a:pt x="0" y="8"/>
                    </a:lnTo>
                    <a:lnTo>
                      <a:pt x="17" y="0"/>
                    </a:lnTo>
                    <a:lnTo>
                      <a:pt x="43" y="57"/>
                    </a:lnTo>
                    <a:close/>
                  </a:path>
                </a:pathLst>
              </a:custGeom>
              <a:noFill/>
              <a:ln w="9525">
                <a:noFill/>
                <a:round/>
                <a:headEnd/>
                <a:tailEnd/>
              </a:ln>
            </p:spPr>
            <p:txBody>
              <a:bodyPr>
                <a:prstTxWarp prst="textNoShape">
                  <a:avLst/>
                </a:prstTxWarp>
              </a:bodyPr>
              <a:lstStyle/>
              <a:p>
                <a:endParaRPr lang="en-US"/>
              </a:p>
            </p:txBody>
          </p:sp>
          <p:sp>
            <p:nvSpPr>
              <p:cNvPr id="72431" name="Freeform 1307"/>
              <p:cNvSpPr>
                <a:spLocks/>
              </p:cNvSpPr>
              <p:nvPr/>
            </p:nvSpPr>
            <p:spPr bwMode="auto">
              <a:xfrm>
                <a:off x="4962" y="2413"/>
                <a:ext cx="9" cy="12"/>
              </a:xfrm>
              <a:custGeom>
                <a:avLst/>
                <a:gdLst>
                  <a:gd name="T0" fmla="*/ 47 w 47"/>
                  <a:gd name="T1" fmla="*/ 52 h 60"/>
                  <a:gd name="T2" fmla="*/ 30 w 47"/>
                  <a:gd name="T3" fmla="*/ 60 h 60"/>
                  <a:gd name="T4" fmla="*/ 0 w 47"/>
                  <a:gd name="T5" fmla="*/ 9 h 60"/>
                  <a:gd name="T6" fmla="*/ 15 w 47"/>
                  <a:gd name="T7" fmla="*/ 0 h 60"/>
                  <a:gd name="T8" fmla="*/ 17 w 47"/>
                  <a:gd name="T9" fmla="*/ 0 h 60"/>
                  <a:gd name="T10" fmla="*/ 47 w 47"/>
                  <a:gd name="T11" fmla="*/ 52 h 60"/>
                  <a:gd name="T12" fmla="*/ 0 60000 65536"/>
                  <a:gd name="T13" fmla="*/ 0 60000 65536"/>
                  <a:gd name="T14" fmla="*/ 0 60000 65536"/>
                  <a:gd name="T15" fmla="*/ 0 60000 65536"/>
                  <a:gd name="T16" fmla="*/ 0 60000 65536"/>
                  <a:gd name="T17" fmla="*/ 0 60000 65536"/>
                  <a:gd name="T18" fmla="*/ 0 w 47"/>
                  <a:gd name="T19" fmla="*/ 0 h 60"/>
                  <a:gd name="T20" fmla="*/ 47 w 47"/>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47" h="60">
                    <a:moveTo>
                      <a:pt x="47" y="52"/>
                    </a:moveTo>
                    <a:lnTo>
                      <a:pt x="30" y="60"/>
                    </a:lnTo>
                    <a:lnTo>
                      <a:pt x="0" y="9"/>
                    </a:lnTo>
                    <a:lnTo>
                      <a:pt x="15" y="0"/>
                    </a:lnTo>
                    <a:lnTo>
                      <a:pt x="17" y="0"/>
                    </a:lnTo>
                    <a:lnTo>
                      <a:pt x="47" y="52"/>
                    </a:lnTo>
                    <a:close/>
                  </a:path>
                </a:pathLst>
              </a:custGeom>
              <a:noFill/>
              <a:ln w="9525">
                <a:noFill/>
                <a:round/>
                <a:headEnd/>
                <a:tailEnd/>
              </a:ln>
            </p:spPr>
            <p:txBody>
              <a:bodyPr>
                <a:prstTxWarp prst="textNoShape">
                  <a:avLst/>
                </a:prstTxWarp>
              </a:bodyPr>
              <a:lstStyle/>
              <a:p>
                <a:endParaRPr lang="en-US"/>
              </a:p>
            </p:txBody>
          </p:sp>
          <p:sp>
            <p:nvSpPr>
              <p:cNvPr id="72432" name="Freeform 1308"/>
              <p:cNvSpPr>
                <a:spLocks/>
              </p:cNvSpPr>
              <p:nvPr/>
            </p:nvSpPr>
            <p:spPr bwMode="auto">
              <a:xfrm>
                <a:off x="4955" y="2403"/>
                <a:ext cx="10" cy="11"/>
              </a:xfrm>
              <a:custGeom>
                <a:avLst/>
                <a:gdLst>
                  <a:gd name="T0" fmla="*/ 49 w 49"/>
                  <a:gd name="T1" fmla="*/ 49 h 58"/>
                  <a:gd name="T2" fmla="*/ 34 w 49"/>
                  <a:gd name="T3" fmla="*/ 58 h 58"/>
                  <a:gd name="T4" fmla="*/ 0 w 49"/>
                  <a:gd name="T5" fmla="*/ 11 h 58"/>
                  <a:gd name="T6" fmla="*/ 17 w 49"/>
                  <a:gd name="T7" fmla="*/ 0 h 58"/>
                  <a:gd name="T8" fmla="*/ 49 w 49"/>
                  <a:gd name="T9" fmla="*/ 49 h 58"/>
                  <a:gd name="T10" fmla="*/ 0 60000 65536"/>
                  <a:gd name="T11" fmla="*/ 0 60000 65536"/>
                  <a:gd name="T12" fmla="*/ 0 60000 65536"/>
                  <a:gd name="T13" fmla="*/ 0 60000 65536"/>
                  <a:gd name="T14" fmla="*/ 0 60000 65536"/>
                  <a:gd name="T15" fmla="*/ 0 w 49"/>
                  <a:gd name="T16" fmla="*/ 0 h 58"/>
                  <a:gd name="T17" fmla="*/ 49 w 49"/>
                  <a:gd name="T18" fmla="*/ 58 h 58"/>
                </a:gdLst>
                <a:ahLst/>
                <a:cxnLst>
                  <a:cxn ang="T10">
                    <a:pos x="T0" y="T1"/>
                  </a:cxn>
                  <a:cxn ang="T11">
                    <a:pos x="T2" y="T3"/>
                  </a:cxn>
                  <a:cxn ang="T12">
                    <a:pos x="T4" y="T5"/>
                  </a:cxn>
                  <a:cxn ang="T13">
                    <a:pos x="T6" y="T7"/>
                  </a:cxn>
                  <a:cxn ang="T14">
                    <a:pos x="T8" y="T9"/>
                  </a:cxn>
                </a:cxnLst>
                <a:rect l="T15" t="T16" r="T17" b="T18"/>
                <a:pathLst>
                  <a:path w="49" h="58">
                    <a:moveTo>
                      <a:pt x="49" y="49"/>
                    </a:moveTo>
                    <a:lnTo>
                      <a:pt x="34" y="58"/>
                    </a:lnTo>
                    <a:lnTo>
                      <a:pt x="0" y="11"/>
                    </a:lnTo>
                    <a:lnTo>
                      <a:pt x="17" y="0"/>
                    </a:lnTo>
                    <a:lnTo>
                      <a:pt x="49" y="49"/>
                    </a:lnTo>
                    <a:close/>
                  </a:path>
                </a:pathLst>
              </a:custGeom>
              <a:noFill/>
              <a:ln w="9525">
                <a:noFill/>
                <a:round/>
                <a:headEnd/>
                <a:tailEnd/>
              </a:ln>
            </p:spPr>
            <p:txBody>
              <a:bodyPr>
                <a:prstTxWarp prst="textNoShape">
                  <a:avLst/>
                </a:prstTxWarp>
              </a:bodyPr>
              <a:lstStyle/>
              <a:p>
                <a:endParaRPr lang="en-US"/>
              </a:p>
            </p:txBody>
          </p:sp>
          <p:sp>
            <p:nvSpPr>
              <p:cNvPr id="72433" name="Freeform 1309"/>
              <p:cNvSpPr>
                <a:spLocks/>
              </p:cNvSpPr>
              <p:nvPr/>
            </p:nvSpPr>
            <p:spPr bwMode="auto">
              <a:xfrm>
                <a:off x="4948" y="2393"/>
                <a:ext cx="11" cy="12"/>
              </a:xfrm>
              <a:custGeom>
                <a:avLst/>
                <a:gdLst>
                  <a:gd name="T0" fmla="*/ 52 w 52"/>
                  <a:gd name="T1" fmla="*/ 47 h 58"/>
                  <a:gd name="T2" fmla="*/ 35 w 52"/>
                  <a:gd name="T3" fmla="*/ 58 h 58"/>
                  <a:gd name="T4" fmla="*/ 0 w 52"/>
                  <a:gd name="T5" fmla="*/ 15 h 58"/>
                  <a:gd name="T6" fmla="*/ 15 w 52"/>
                  <a:gd name="T7" fmla="*/ 0 h 58"/>
                  <a:gd name="T8" fmla="*/ 52 w 52"/>
                  <a:gd name="T9" fmla="*/ 47 h 58"/>
                  <a:gd name="T10" fmla="*/ 0 60000 65536"/>
                  <a:gd name="T11" fmla="*/ 0 60000 65536"/>
                  <a:gd name="T12" fmla="*/ 0 60000 65536"/>
                  <a:gd name="T13" fmla="*/ 0 60000 65536"/>
                  <a:gd name="T14" fmla="*/ 0 60000 65536"/>
                  <a:gd name="T15" fmla="*/ 0 w 52"/>
                  <a:gd name="T16" fmla="*/ 0 h 58"/>
                  <a:gd name="T17" fmla="*/ 52 w 52"/>
                  <a:gd name="T18" fmla="*/ 58 h 58"/>
                </a:gdLst>
                <a:ahLst/>
                <a:cxnLst>
                  <a:cxn ang="T10">
                    <a:pos x="T0" y="T1"/>
                  </a:cxn>
                  <a:cxn ang="T11">
                    <a:pos x="T2" y="T3"/>
                  </a:cxn>
                  <a:cxn ang="T12">
                    <a:pos x="T4" y="T5"/>
                  </a:cxn>
                  <a:cxn ang="T13">
                    <a:pos x="T6" y="T7"/>
                  </a:cxn>
                  <a:cxn ang="T14">
                    <a:pos x="T8" y="T9"/>
                  </a:cxn>
                </a:cxnLst>
                <a:rect l="T15" t="T16" r="T17" b="T18"/>
                <a:pathLst>
                  <a:path w="52" h="58">
                    <a:moveTo>
                      <a:pt x="52" y="47"/>
                    </a:moveTo>
                    <a:lnTo>
                      <a:pt x="35" y="58"/>
                    </a:lnTo>
                    <a:lnTo>
                      <a:pt x="0" y="15"/>
                    </a:lnTo>
                    <a:lnTo>
                      <a:pt x="15" y="0"/>
                    </a:lnTo>
                    <a:lnTo>
                      <a:pt x="52" y="47"/>
                    </a:lnTo>
                    <a:close/>
                  </a:path>
                </a:pathLst>
              </a:custGeom>
              <a:noFill/>
              <a:ln w="9525">
                <a:noFill/>
                <a:round/>
                <a:headEnd/>
                <a:tailEnd/>
              </a:ln>
            </p:spPr>
            <p:txBody>
              <a:bodyPr>
                <a:prstTxWarp prst="textNoShape">
                  <a:avLst/>
                </a:prstTxWarp>
              </a:bodyPr>
              <a:lstStyle/>
              <a:p>
                <a:endParaRPr lang="en-US"/>
              </a:p>
            </p:txBody>
          </p:sp>
          <p:sp>
            <p:nvSpPr>
              <p:cNvPr id="72434" name="Freeform 1310"/>
              <p:cNvSpPr>
                <a:spLocks/>
              </p:cNvSpPr>
              <p:nvPr/>
            </p:nvSpPr>
            <p:spPr bwMode="auto">
              <a:xfrm>
                <a:off x="4941" y="2386"/>
                <a:ext cx="10" cy="10"/>
              </a:xfrm>
              <a:custGeom>
                <a:avLst/>
                <a:gdLst>
                  <a:gd name="T0" fmla="*/ 52 w 52"/>
                  <a:gd name="T1" fmla="*/ 39 h 54"/>
                  <a:gd name="T2" fmla="*/ 37 w 52"/>
                  <a:gd name="T3" fmla="*/ 54 h 54"/>
                  <a:gd name="T4" fmla="*/ 0 w 52"/>
                  <a:gd name="T5" fmla="*/ 17 h 54"/>
                  <a:gd name="T6" fmla="*/ 11 w 52"/>
                  <a:gd name="T7" fmla="*/ 0 h 54"/>
                  <a:gd name="T8" fmla="*/ 11 w 52"/>
                  <a:gd name="T9" fmla="*/ 2 h 54"/>
                  <a:gd name="T10" fmla="*/ 52 w 52"/>
                  <a:gd name="T11" fmla="*/ 39 h 54"/>
                  <a:gd name="T12" fmla="*/ 0 60000 65536"/>
                  <a:gd name="T13" fmla="*/ 0 60000 65536"/>
                  <a:gd name="T14" fmla="*/ 0 60000 65536"/>
                  <a:gd name="T15" fmla="*/ 0 60000 65536"/>
                  <a:gd name="T16" fmla="*/ 0 60000 65536"/>
                  <a:gd name="T17" fmla="*/ 0 60000 65536"/>
                  <a:gd name="T18" fmla="*/ 0 w 52"/>
                  <a:gd name="T19" fmla="*/ 0 h 54"/>
                  <a:gd name="T20" fmla="*/ 52 w 52"/>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52" h="54">
                    <a:moveTo>
                      <a:pt x="52" y="39"/>
                    </a:moveTo>
                    <a:lnTo>
                      <a:pt x="37" y="54"/>
                    </a:lnTo>
                    <a:lnTo>
                      <a:pt x="0" y="17"/>
                    </a:lnTo>
                    <a:lnTo>
                      <a:pt x="11" y="0"/>
                    </a:lnTo>
                    <a:lnTo>
                      <a:pt x="11" y="2"/>
                    </a:lnTo>
                    <a:lnTo>
                      <a:pt x="52" y="39"/>
                    </a:lnTo>
                    <a:close/>
                  </a:path>
                </a:pathLst>
              </a:custGeom>
              <a:noFill/>
              <a:ln w="9525">
                <a:noFill/>
                <a:round/>
                <a:headEnd/>
                <a:tailEnd/>
              </a:ln>
            </p:spPr>
            <p:txBody>
              <a:bodyPr>
                <a:prstTxWarp prst="textNoShape">
                  <a:avLst/>
                </a:prstTxWarp>
              </a:bodyPr>
              <a:lstStyle/>
              <a:p>
                <a:endParaRPr lang="en-US"/>
              </a:p>
            </p:txBody>
          </p:sp>
          <p:sp>
            <p:nvSpPr>
              <p:cNvPr id="72435" name="Freeform 1311"/>
              <p:cNvSpPr>
                <a:spLocks/>
              </p:cNvSpPr>
              <p:nvPr/>
            </p:nvSpPr>
            <p:spPr bwMode="auto">
              <a:xfrm>
                <a:off x="4932" y="2379"/>
                <a:ext cx="11" cy="10"/>
              </a:xfrm>
              <a:custGeom>
                <a:avLst/>
                <a:gdLst>
                  <a:gd name="T0" fmla="*/ 54 w 54"/>
                  <a:gd name="T1" fmla="*/ 35 h 52"/>
                  <a:gd name="T2" fmla="*/ 43 w 54"/>
                  <a:gd name="T3" fmla="*/ 52 h 52"/>
                  <a:gd name="T4" fmla="*/ 0 w 54"/>
                  <a:gd name="T5" fmla="*/ 17 h 52"/>
                  <a:gd name="T6" fmla="*/ 11 w 54"/>
                  <a:gd name="T7" fmla="*/ 0 h 52"/>
                  <a:gd name="T8" fmla="*/ 11 w 54"/>
                  <a:gd name="T9" fmla="*/ 3 h 52"/>
                  <a:gd name="T10" fmla="*/ 54 w 54"/>
                  <a:gd name="T11" fmla="*/ 35 h 52"/>
                  <a:gd name="T12" fmla="*/ 0 60000 65536"/>
                  <a:gd name="T13" fmla="*/ 0 60000 65536"/>
                  <a:gd name="T14" fmla="*/ 0 60000 65536"/>
                  <a:gd name="T15" fmla="*/ 0 60000 65536"/>
                  <a:gd name="T16" fmla="*/ 0 60000 65536"/>
                  <a:gd name="T17" fmla="*/ 0 60000 65536"/>
                  <a:gd name="T18" fmla="*/ 0 w 54"/>
                  <a:gd name="T19" fmla="*/ 0 h 52"/>
                  <a:gd name="T20" fmla="*/ 54 w 54"/>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4" h="52">
                    <a:moveTo>
                      <a:pt x="54" y="35"/>
                    </a:moveTo>
                    <a:lnTo>
                      <a:pt x="43" y="52"/>
                    </a:lnTo>
                    <a:lnTo>
                      <a:pt x="0" y="17"/>
                    </a:lnTo>
                    <a:lnTo>
                      <a:pt x="11" y="0"/>
                    </a:lnTo>
                    <a:lnTo>
                      <a:pt x="11" y="3"/>
                    </a:lnTo>
                    <a:lnTo>
                      <a:pt x="54" y="35"/>
                    </a:lnTo>
                    <a:close/>
                  </a:path>
                </a:pathLst>
              </a:custGeom>
              <a:noFill/>
              <a:ln w="9525">
                <a:noFill/>
                <a:round/>
                <a:headEnd/>
                <a:tailEnd/>
              </a:ln>
            </p:spPr>
            <p:txBody>
              <a:bodyPr>
                <a:prstTxWarp prst="textNoShape">
                  <a:avLst/>
                </a:prstTxWarp>
              </a:bodyPr>
              <a:lstStyle/>
              <a:p>
                <a:endParaRPr lang="en-US"/>
              </a:p>
            </p:txBody>
          </p:sp>
          <p:sp>
            <p:nvSpPr>
              <p:cNvPr id="72436" name="Freeform 1312"/>
              <p:cNvSpPr>
                <a:spLocks/>
              </p:cNvSpPr>
              <p:nvPr/>
            </p:nvSpPr>
            <p:spPr bwMode="auto">
              <a:xfrm>
                <a:off x="4923" y="2373"/>
                <a:ext cx="11" cy="9"/>
              </a:xfrm>
              <a:custGeom>
                <a:avLst/>
                <a:gdLst>
                  <a:gd name="T0" fmla="*/ 58 w 58"/>
                  <a:gd name="T1" fmla="*/ 29 h 46"/>
                  <a:gd name="T2" fmla="*/ 47 w 58"/>
                  <a:gd name="T3" fmla="*/ 46 h 46"/>
                  <a:gd name="T4" fmla="*/ 0 w 58"/>
                  <a:gd name="T5" fmla="*/ 21 h 46"/>
                  <a:gd name="T6" fmla="*/ 9 w 58"/>
                  <a:gd name="T7" fmla="*/ 0 h 46"/>
                  <a:gd name="T8" fmla="*/ 9 w 58"/>
                  <a:gd name="T9" fmla="*/ 3 h 46"/>
                  <a:gd name="T10" fmla="*/ 58 w 58"/>
                  <a:gd name="T11" fmla="*/ 29 h 46"/>
                  <a:gd name="T12" fmla="*/ 0 60000 65536"/>
                  <a:gd name="T13" fmla="*/ 0 60000 65536"/>
                  <a:gd name="T14" fmla="*/ 0 60000 65536"/>
                  <a:gd name="T15" fmla="*/ 0 60000 65536"/>
                  <a:gd name="T16" fmla="*/ 0 60000 65536"/>
                  <a:gd name="T17" fmla="*/ 0 60000 65536"/>
                  <a:gd name="T18" fmla="*/ 0 w 58"/>
                  <a:gd name="T19" fmla="*/ 0 h 46"/>
                  <a:gd name="T20" fmla="*/ 58 w 5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58" h="46">
                    <a:moveTo>
                      <a:pt x="58" y="29"/>
                    </a:moveTo>
                    <a:lnTo>
                      <a:pt x="47" y="46"/>
                    </a:lnTo>
                    <a:lnTo>
                      <a:pt x="0" y="21"/>
                    </a:lnTo>
                    <a:lnTo>
                      <a:pt x="9" y="0"/>
                    </a:lnTo>
                    <a:lnTo>
                      <a:pt x="9" y="3"/>
                    </a:lnTo>
                    <a:lnTo>
                      <a:pt x="58" y="29"/>
                    </a:lnTo>
                    <a:close/>
                  </a:path>
                </a:pathLst>
              </a:custGeom>
              <a:noFill/>
              <a:ln w="9525">
                <a:noFill/>
                <a:round/>
                <a:headEnd/>
                <a:tailEnd/>
              </a:ln>
            </p:spPr>
            <p:txBody>
              <a:bodyPr>
                <a:prstTxWarp prst="textNoShape">
                  <a:avLst/>
                </a:prstTxWarp>
              </a:bodyPr>
              <a:lstStyle/>
              <a:p>
                <a:endParaRPr lang="en-US"/>
              </a:p>
            </p:txBody>
          </p:sp>
          <p:sp>
            <p:nvSpPr>
              <p:cNvPr id="72437" name="Freeform 1313"/>
              <p:cNvSpPr>
                <a:spLocks/>
              </p:cNvSpPr>
              <p:nvPr/>
            </p:nvSpPr>
            <p:spPr bwMode="auto">
              <a:xfrm>
                <a:off x="4913" y="2369"/>
                <a:ext cx="12" cy="8"/>
              </a:xfrm>
              <a:custGeom>
                <a:avLst/>
                <a:gdLst>
                  <a:gd name="T0" fmla="*/ 60 w 60"/>
                  <a:gd name="T1" fmla="*/ 20 h 41"/>
                  <a:gd name="T2" fmla="*/ 51 w 60"/>
                  <a:gd name="T3" fmla="*/ 41 h 41"/>
                  <a:gd name="T4" fmla="*/ 0 w 60"/>
                  <a:gd name="T5" fmla="*/ 17 h 41"/>
                  <a:gd name="T6" fmla="*/ 6 w 60"/>
                  <a:gd name="T7" fmla="*/ 0 h 41"/>
                  <a:gd name="T8" fmla="*/ 60 w 60"/>
                  <a:gd name="T9" fmla="*/ 20 h 41"/>
                  <a:gd name="T10" fmla="*/ 0 60000 65536"/>
                  <a:gd name="T11" fmla="*/ 0 60000 65536"/>
                  <a:gd name="T12" fmla="*/ 0 60000 65536"/>
                  <a:gd name="T13" fmla="*/ 0 60000 65536"/>
                  <a:gd name="T14" fmla="*/ 0 60000 65536"/>
                  <a:gd name="T15" fmla="*/ 0 w 60"/>
                  <a:gd name="T16" fmla="*/ 0 h 41"/>
                  <a:gd name="T17" fmla="*/ 60 w 60"/>
                  <a:gd name="T18" fmla="*/ 41 h 41"/>
                </a:gdLst>
                <a:ahLst/>
                <a:cxnLst>
                  <a:cxn ang="T10">
                    <a:pos x="T0" y="T1"/>
                  </a:cxn>
                  <a:cxn ang="T11">
                    <a:pos x="T2" y="T3"/>
                  </a:cxn>
                  <a:cxn ang="T12">
                    <a:pos x="T4" y="T5"/>
                  </a:cxn>
                  <a:cxn ang="T13">
                    <a:pos x="T6" y="T7"/>
                  </a:cxn>
                  <a:cxn ang="T14">
                    <a:pos x="T8" y="T9"/>
                  </a:cxn>
                </a:cxnLst>
                <a:rect l="T15" t="T16" r="T17" b="T18"/>
                <a:pathLst>
                  <a:path w="60" h="41">
                    <a:moveTo>
                      <a:pt x="60" y="20"/>
                    </a:moveTo>
                    <a:lnTo>
                      <a:pt x="51" y="41"/>
                    </a:lnTo>
                    <a:lnTo>
                      <a:pt x="0" y="17"/>
                    </a:lnTo>
                    <a:lnTo>
                      <a:pt x="6" y="0"/>
                    </a:lnTo>
                    <a:lnTo>
                      <a:pt x="60" y="20"/>
                    </a:lnTo>
                    <a:close/>
                  </a:path>
                </a:pathLst>
              </a:custGeom>
              <a:noFill/>
              <a:ln w="9525">
                <a:noFill/>
                <a:round/>
                <a:headEnd/>
                <a:tailEnd/>
              </a:ln>
            </p:spPr>
            <p:txBody>
              <a:bodyPr>
                <a:prstTxWarp prst="textNoShape">
                  <a:avLst/>
                </a:prstTxWarp>
              </a:bodyPr>
              <a:lstStyle/>
              <a:p>
                <a:endParaRPr lang="en-US"/>
              </a:p>
            </p:txBody>
          </p:sp>
          <p:sp>
            <p:nvSpPr>
              <p:cNvPr id="72438" name="Freeform 1314"/>
              <p:cNvSpPr>
                <a:spLocks/>
              </p:cNvSpPr>
              <p:nvPr/>
            </p:nvSpPr>
            <p:spPr bwMode="auto">
              <a:xfrm>
                <a:off x="4902" y="2365"/>
                <a:ext cx="12" cy="7"/>
              </a:xfrm>
              <a:custGeom>
                <a:avLst/>
                <a:gdLst>
                  <a:gd name="T0" fmla="*/ 58 w 58"/>
                  <a:gd name="T1" fmla="*/ 21 h 38"/>
                  <a:gd name="T2" fmla="*/ 52 w 58"/>
                  <a:gd name="T3" fmla="*/ 38 h 38"/>
                  <a:gd name="T4" fmla="*/ 0 w 58"/>
                  <a:gd name="T5" fmla="*/ 17 h 38"/>
                  <a:gd name="T6" fmla="*/ 6 w 58"/>
                  <a:gd name="T7" fmla="*/ 0 h 38"/>
                  <a:gd name="T8" fmla="*/ 58 w 58"/>
                  <a:gd name="T9" fmla="*/ 21 h 38"/>
                  <a:gd name="T10" fmla="*/ 0 60000 65536"/>
                  <a:gd name="T11" fmla="*/ 0 60000 65536"/>
                  <a:gd name="T12" fmla="*/ 0 60000 65536"/>
                  <a:gd name="T13" fmla="*/ 0 60000 65536"/>
                  <a:gd name="T14" fmla="*/ 0 60000 65536"/>
                  <a:gd name="T15" fmla="*/ 0 w 58"/>
                  <a:gd name="T16" fmla="*/ 0 h 38"/>
                  <a:gd name="T17" fmla="*/ 58 w 58"/>
                  <a:gd name="T18" fmla="*/ 38 h 38"/>
                </a:gdLst>
                <a:ahLst/>
                <a:cxnLst>
                  <a:cxn ang="T10">
                    <a:pos x="T0" y="T1"/>
                  </a:cxn>
                  <a:cxn ang="T11">
                    <a:pos x="T2" y="T3"/>
                  </a:cxn>
                  <a:cxn ang="T12">
                    <a:pos x="T4" y="T5"/>
                  </a:cxn>
                  <a:cxn ang="T13">
                    <a:pos x="T6" y="T7"/>
                  </a:cxn>
                  <a:cxn ang="T14">
                    <a:pos x="T8" y="T9"/>
                  </a:cxn>
                </a:cxnLst>
                <a:rect l="T15" t="T16" r="T17" b="T18"/>
                <a:pathLst>
                  <a:path w="58" h="38">
                    <a:moveTo>
                      <a:pt x="58" y="21"/>
                    </a:moveTo>
                    <a:lnTo>
                      <a:pt x="52" y="38"/>
                    </a:lnTo>
                    <a:lnTo>
                      <a:pt x="0" y="17"/>
                    </a:lnTo>
                    <a:lnTo>
                      <a:pt x="6" y="0"/>
                    </a:lnTo>
                    <a:lnTo>
                      <a:pt x="58" y="21"/>
                    </a:lnTo>
                    <a:close/>
                  </a:path>
                </a:pathLst>
              </a:custGeom>
              <a:noFill/>
              <a:ln w="9525">
                <a:noFill/>
                <a:round/>
                <a:headEnd/>
                <a:tailEnd/>
              </a:ln>
            </p:spPr>
            <p:txBody>
              <a:bodyPr>
                <a:prstTxWarp prst="textNoShape">
                  <a:avLst/>
                </a:prstTxWarp>
              </a:bodyPr>
              <a:lstStyle/>
              <a:p>
                <a:endParaRPr lang="en-US"/>
              </a:p>
            </p:txBody>
          </p:sp>
          <p:sp>
            <p:nvSpPr>
              <p:cNvPr id="72439" name="Freeform 1315"/>
              <p:cNvSpPr>
                <a:spLocks/>
              </p:cNvSpPr>
              <p:nvPr/>
            </p:nvSpPr>
            <p:spPr bwMode="auto">
              <a:xfrm>
                <a:off x="4892" y="2360"/>
                <a:ext cx="11" cy="8"/>
              </a:xfrm>
              <a:custGeom>
                <a:avLst/>
                <a:gdLst>
                  <a:gd name="T0" fmla="*/ 55 w 55"/>
                  <a:gd name="T1" fmla="*/ 22 h 39"/>
                  <a:gd name="T2" fmla="*/ 49 w 55"/>
                  <a:gd name="T3" fmla="*/ 39 h 39"/>
                  <a:gd name="T4" fmla="*/ 0 w 55"/>
                  <a:gd name="T5" fmla="*/ 17 h 39"/>
                  <a:gd name="T6" fmla="*/ 8 w 55"/>
                  <a:gd name="T7" fmla="*/ 0 h 39"/>
                  <a:gd name="T8" fmla="*/ 55 w 55"/>
                  <a:gd name="T9" fmla="*/ 22 h 39"/>
                  <a:gd name="T10" fmla="*/ 0 60000 65536"/>
                  <a:gd name="T11" fmla="*/ 0 60000 65536"/>
                  <a:gd name="T12" fmla="*/ 0 60000 65536"/>
                  <a:gd name="T13" fmla="*/ 0 60000 65536"/>
                  <a:gd name="T14" fmla="*/ 0 60000 65536"/>
                  <a:gd name="T15" fmla="*/ 0 w 55"/>
                  <a:gd name="T16" fmla="*/ 0 h 39"/>
                  <a:gd name="T17" fmla="*/ 55 w 55"/>
                  <a:gd name="T18" fmla="*/ 39 h 39"/>
                </a:gdLst>
                <a:ahLst/>
                <a:cxnLst>
                  <a:cxn ang="T10">
                    <a:pos x="T0" y="T1"/>
                  </a:cxn>
                  <a:cxn ang="T11">
                    <a:pos x="T2" y="T3"/>
                  </a:cxn>
                  <a:cxn ang="T12">
                    <a:pos x="T4" y="T5"/>
                  </a:cxn>
                  <a:cxn ang="T13">
                    <a:pos x="T6" y="T7"/>
                  </a:cxn>
                  <a:cxn ang="T14">
                    <a:pos x="T8" y="T9"/>
                  </a:cxn>
                </a:cxnLst>
                <a:rect l="T15" t="T16" r="T17" b="T18"/>
                <a:pathLst>
                  <a:path w="55" h="39">
                    <a:moveTo>
                      <a:pt x="55" y="22"/>
                    </a:moveTo>
                    <a:lnTo>
                      <a:pt x="49" y="39"/>
                    </a:lnTo>
                    <a:lnTo>
                      <a:pt x="0" y="17"/>
                    </a:lnTo>
                    <a:lnTo>
                      <a:pt x="8" y="0"/>
                    </a:lnTo>
                    <a:lnTo>
                      <a:pt x="55" y="22"/>
                    </a:lnTo>
                    <a:close/>
                  </a:path>
                </a:pathLst>
              </a:custGeom>
              <a:noFill/>
              <a:ln w="9525">
                <a:noFill/>
                <a:round/>
                <a:headEnd/>
                <a:tailEnd/>
              </a:ln>
            </p:spPr>
            <p:txBody>
              <a:bodyPr>
                <a:prstTxWarp prst="textNoShape">
                  <a:avLst/>
                </a:prstTxWarp>
              </a:bodyPr>
              <a:lstStyle/>
              <a:p>
                <a:endParaRPr lang="en-US"/>
              </a:p>
            </p:txBody>
          </p:sp>
          <p:sp>
            <p:nvSpPr>
              <p:cNvPr id="72440" name="Freeform 1316"/>
              <p:cNvSpPr>
                <a:spLocks/>
              </p:cNvSpPr>
              <p:nvPr/>
            </p:nvSpPr>
            <p:spPr bwMode="auto">
              <a:xfrm>
                <a:off x="4884" y="2356"/>
                <a:ext cx="10" cy="8"/>
              </a:xfrm>
              <a:custGeom>
                <a:avLst/>
                <a:gdLst>
                  <a:gd name="T0" fmla="*/ 51 w 51"/>
                  <a:gd name="T1" fmla="*/ 23 h 40"/>
                  <a:gd name="T2" fmla="*/ 43 w 51"/>
                  <a:gd name="T3" fmla="*/ 40 h 40"/>
                  <a:gd name="T4" fmla="*/ 2 w 51"/>
                  <a:gd name="T5" fmla="*/ 17 h 40"/>
                  <a:gd name="T6" fmla="*/ 0 w 51"/>
                  <a:gd name="T7" fmla="*/ 14 h 40"/>
                  <a:gd name="T8" fmla="*/ 12 w 51"/>
                  <a:gd name="T9" fmla="*/ 0 h 40"/>
                  <a:gd name="T10" fmla="*/ 51 w 51"/>
                  <a:gd name="T11" fmla="*/ 23 h 40"/>
                  <a:gd name="T12" fmla="*/ 0 60000 65536"/>
                  <a:gd name="T13" fmla="*/ 0 60000 65536"/>
                  <a:gd name="T14" fmla="*/ 0 60000 65536"/>
                  <a:gd name="T15" fmla="*/ 0 60000 65536"/>
                  <a:gd name="T16" fmla="*/ 0 60000 65536"/>
                  <a:gd name="T17" fmla="*/ 0 60000 65536"/>
                  <a:gd name="T18" fmla="*/ 0 w 51"/>
                  <a:gd name="T19" fmla="*/ 0 h 40"/>
                  <a:gd name="T20" fmla="*/ 51 w 51"/>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51" h="40">
                    <a:moveTo>
                      <a:pt x="51" y="23"/>
                    </a:moveTo>
                    <a:lnTo>
                      <a:pt x="43" y="40"/>
                    </a:lnTo>
                    <a:lnTo>
                      <a:pt x="2" y="17"/>
                    </a:lnTo>
                    <a:lnTo>
                      <a:pt x="0" y="14"/>
                    </a:lnTo>
                    <a:lnTo>
                      <a:pt x="12" y="0"/>
                    </a:lnTo>
                    <a:lnTo>
                      <a:pt x="51" y="23"/>
                    </a:lnTo>
                    <a:close/>
                  </a:path>
                </a:pathLst>
              </a:custGeom>
              <a:noFill/>
              <a:ln w="9525">
                <a:noFill/>
                <a:round/>
                <a:headEnd/>
                <a:tailEnd/>
              </a:ln>
            </p:spPr>
            <p:txBody>
              <a:bodyPr>
                <a:prstTxWarp prst="textNoShape">
                  <a:avLst/>
                </a:prstTxWarp>
              </a:bodyPr>
              <a:lstStyle/>
              <a:p>
                <a:endParaRPr lang="en-US"/>
              </a:p>
            </p:txBody>
          </p:sp>
          <p:sp>
            <p:nvSpPr>
              <p:cNvPr id="72441" name="Freeform 1317"/>
              <p:cNvSpPr>
                <a:spLocks/>
              </p:cNvSpPr>
              <p:nvPr/>
            </p:nvSpPr>
            <p:spPr bwMode="auto">
              <a:xfrm>
                <a:off x="4876" y="2350"/>
                <a:ext cx="10" cy="8"/>
              </a:xfrm>
              <a:custGeom>
                <a:avLst/>
                <a:gdLst>
                  <a:gd name="T0" fmla="*/ 49 w 49"/>
                  <a:gd name="T1" fmla="*/ 26 h 40"/>
                  <a:gd name="T2" fmla="*/ 37 w 49"/>
                  <a:gd name="T3" fmla="*/ 40 h 40"/>
                  <a:gd name="T4" fmla="*/ 2 w 49"/>
                  <a:gd name="T5" fmla="*/ 14 h 40"/>
                  <a:gd name="T6" fmla="*/ 0 w 49"/>
                  <a:gd name="T7" fmla="*/ 14 h 40"/>
                  <a:gd name="T8" fmla="*/ 13 w 49"/>
                  <a:gd name="T9" fmla="*/ 0 h 40"/>
                  <a:gd name="T10" fmla="*/ 49 w 49"/>
                  <a:gd name="T11" fmla="*/ 26 h 40"/>
                  <a:gd name="T12" fmla="*/ 0 60000 65536"/>
                  <a:gd name="T13" fmla="*/ 0 60000 65536"/>
                  <a:gd name="T14" fmla="*/ 0 60000 65536"/>
                  <a:gd name="T15" fmla="*/ 0 60000 65536"/>
                  <a:gd name="T16" fmla="*/ 0 60000 65536"/>
                  <a:gd name="T17" fmla="*/ 0 60000 65536"/>
                  <a:gd name="T18" fmla="*/ 0 w 49"/>
                  <a:gd name="T19" fmla="*/ 0 h 40"/>
                  <a:gd name="T20" fmla="*/ 49 w 49"/>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9" h="40">
                    <a:moveTo>
                      <a:pt x="49" y="26"/>
                    </a:moveTo>
                    <a:lnTo>
                      <a:pt x="37" y="40"/>
                    </a:lnTo>
                    <a:lnTo>
                      <a:pt x="2" y="14"/>
                    </a:lnTo>
                    <a:lnTo>
                      <a:pt x="0" y="14"/>
                    </a:lnTo>
                    <a:lnTo>
                      <a:pt x="13" y="0"/>
                    </a:lnTo>
                    <a:lnTo>
                      <a:pt x="49" y="26"/>
                    </a:lnTo>
                    <a:close/>
                  </a:path>
                </a:pathLst>
              </a:custGeom>
              <a:noFill/>
              <a:ln w="9525">
                <a:noFill/>
                <a:round/>
                <a:headEnd/>
                <a:tailEnd/>
              </a:ln>
            </p:spPr>
            <p:txBody>
              <a:bodyPr>
                <a:prstTxWarp prst="textNoShape">
                  <a:avLst/>
                </a:prstTxWarp>
              </a:bodyPr>
              <a:lstStyle/>
              <a:p>
                <a:endParaRPr lang="en-US"/>
              </a:p>
            </p:txBody>
          </p:sp>
          <p:sp>
            <p:nvSpPr>
              <p:cNvPr id="72442" name="Freeform 1318"/>
              <p:cNvSpPr>
                <a:spLocks/>
              </p:cNvSpPr>
              <p:nvPr/>
            </p:nvSpPr>
            <p:spPr bwMode="auto">
              <a:xfrm>
                <a:off x="4870" y="2345"/>
                <a:ext cx="9" cy="8"/>
              </a:xfrm>
              <a:custGeom>
                <a:avLst/>
                <a:gdLst>
                  <a:gd name="T0" fmla="*/ 45 w 45"/>
                  <a:gd name="T1" fmla="*/ 29 h 43"/>
                  <a:gd name="T2" fmla="*/ 32 w 45"/>
                  <a:gd name="T3" fmla="*/ 43 h 43"/>
                  <a:gd name="T4" fmla="*/ 0 w 45"/>
                  <a:gd name="T5" fmla="*/ 14 h 43"/>
                  <a:gd name="T6" fmla="*/ 14 w 45"/>
                  <a:gd name="T7" fmla="*/ 0 h 43"/>
                  <a:gd name="T8" fmla="*/ 45 w 45"/>
                  <a:gd name="T9" fmla="*/ 29 h 43"/>
                  <a:gd name="T10" fmla="*/ 0 60000 65536"/>
                  <a:gd name="T11" fmla="*/ 0 60000 65536"/>
                  <a:gd name="T12" fmla="*/ 0 60000 65536"/>
                  <a:gd name="T13" fmla="*/ 0 60000 65536"/>
                  <a:gd name="T14" fmla="*/ 0 60000 65536"/>
                  <a:gd name="T15" fmla="*/ 0 w 45"/>
                  <a:gd name="T16" fmla="*/ 0 h 43"/>
                  <a:gd name="T17" fmla="*/ 45 w 45"/>
                  <a:gd name="T18" fmla="*/ 43 h 43"/>
                </a:gdLst>
                <a:ahLst/>
                <a:cxnLst>
                  <a:cxn ang="T10">
                    <a:pos x="T0" y="T1"/>
                  </a:cxn>
                  <a:cxn ang="T11">
                    <a:pos x="T2" y="T3"/>
                  </a:cxn>
                  <a:cxn ang="T12">
                    <a:pos x="T4" y="T5"/>
                  </a:cxn>
                  <a:cxn ang="T13">
                    <a:pos x="T6" y="T7"/>
                  </a:cxn>
                  <a:cxn ang="T14">
                    <a:pos x="T8" y="T9"/>
                  </a:cxn>
                </a:cxnLst>
                <a:rect l="T15" t="T16" r="T17" b="T18"/>
                <a:pathLst>
                  <a:path w="45" h="43">
                    <a:moveTo>
                      <a:pt x="45" y="29"/>
                    </a:moveTo>
                    <a:lnTo>
                      <a:pt x="32" y="43"/>
                    </a:lnTo>
                    <a:lnTo>
                      <a:pt x="0" y="14"/>
                    </a:lnTo>
                    <a:lnTo>
                      <a:pt x="14" y="0"/>
                    </a:lnTo>
                    <a:lnTo>
                      <a:pt x="45" y="29"/>
                    </a:lnTo>
                    <a:close/>
                  </a:path>
                </a:pathLst>
              </a:custGeom>
              <a:noFill/>
              <a:ln w="9525">
                <a:noFill/>
                <a:round/>
                <a:headEnd/>
                <a:tailEnd/>
              </a:ln>
            </p:spPr>
            <p:txBody>
              <a:bodyPr>
                <a:prstTxWarp prst="textNoShape">
                  <a:avLst/>
                </a:prstTxWarp>
              </a:bodyPr>
              <a:lstStyle/>
              <a:p>
                <a:endParaRPr lang="en-US"/>
              </a:p>
            </p:txBody>
          </p:sp>
          <p:sp>
            <p:nvSpPr>
              <p:cNvPr id="72443" name="Freeform 1319"/>
              <p:cNvSpPr>
                <a:spLocks/>
              </p:cNvSpPr>
              <p:nvPr/>
            </p:nvSpPr>
            <p:spPr bwMode="auto">
              <a:xfrm>
                <a:off x="4864" y="2339"/>
                <a:ext cx="9" cy="8"/>
              </a:xfrm>
              <a:custGeom>
                <a:avLst/>
                <a:gdLst>
                  <a:gd name="T0" fmla="*/ 43 w 43"/>
                  <a:gd name="T1" fmla="*/ 29 h 43"/>
                  <a:gd name="T2" fmla="*/ 29 w 43"/>
                  <a:gd name="T3" fmla="*/ 43 h 43"/>
                  <a:gd name="T4" fmla="*/ 0 w 43"/>
                  <a:gd name="T5" fmla="*/ 15 h 43"/>
                  <a:gd name="T6" fmla="*/ 0 w 43"/>
                  <a:gd name="T7" fmla="*/ 12 h 43"/>
                  <a:gd name="T8" fmla="*/ 14 w 43"/>
                  <a:gd name="T9" fmla="*/ 0 h 43"/>
                  <a:gd name="T10" fmla="*/ 43 w 43"/>
                  <a:gd name="T11" fmla="*/ 29 h 43"/>
                  <a:gd name="T12" fmla="*/ 0 60000 65536"/>
                  <a:gd name="T13" fmla="*/ 0 60000 65536"/>
                  <a:gd name="T14" fmla="*/ 0 60000 65536"/>
                  <a:gd name="T15" fmla="*/ 0 60000 65536"/>
                  <a:gd name="T16" fmla="*/ 0 60000 65536"/>
                  <a:gd name="T17" fmla="*/ 0 60000 65536"/>
                  <a:gd name="T18" fmla="*/ 0 w 43"/>
                  <a:gd name="T19" fmla="*/ 0 h 43"/>
                  <a:gd name="T20" fmla="*/ 43 w 4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3" h="43">
                    <a:moveTo>
                      <a:pt x="43" y="29"/>
                    </a:moveTo>
                    <a:lnTo>
                      <a:pt x="29" y="43"/>
                    </a:lnTo>
                    <a:lnTo>
                      <a:pt x="0" y="15"/>
                    </a:lnTo>
                    <a:lnTo>
                      <a:pt x="0" y="12"/>
                    </a:lnTo>
                    <a:lnTo>
                      <a:pt x="14" y="0"/>
                    </a:lnTo>
                    <a:lnTo>
                      <a:pt x="43" y="29"/>
                    </a:lnTo>
                    <a:close/>
                  </a:path>
                </a:pathLst>
              </a:custGeom>
              <a:noFill/>
              <a:ln w="9525">
                <a:noFill/>
                <a:round/>
                <a:headEnd/>
                <a:tailEnd/>
              </a:ln>
            </p:spPr>
            <p:txBody>
              <a:bodyPr>
                <a:prstTxWarp prst="textNoShape">
                  <a:avLst/>
                </a:prstTxWarp>
              </a:bodyPr>
              <a:lstStyle/>
              <a:p>
                <a:endParaRPr lang="en-US"/>
              </a:p>
            </p:txBody>
          </p:sp>
          <p:sp>
            <p:nvSpPr>
              <p:cNvPr id="72444" name="Freeform 1320"/>
              <p:cNvSpPr>
                <a:spLocks/>
              </p:cNvSpPr>
              <p:nvPr/>
            </p:nvSpPr>
            <p:spPr bwMode="auto">
              <a:xfrm>
                <a:off x="4859" y="2333"/>
                <a:ext cx="8" cy="8"/>
              </a:xfrm>
              <a:custGeom>
                <a:avLst/>
                <a:gdLst>
                  <a:gd name="T0" fmla="*/ 41 w 41"/>
                  <a:gd name="T1" fmla="*/ 28 h 40"/>
                  <a:gd name="T2" fmla="*/ 27 w 41"/>
                  <a:gd name="T3" fmla="*/ 40 h 40"/>
                  <a:gd name="T4" fmla="*/ 4 w 41"/>
                  <a:gd name="T5" fmla="*/ 11 h 40"/>
                  <a:gd name="T6" fmla="*/ 0 w 41"/>
                  <a:gd name="T7" fmla="*/ 8 h 40"/>
                  <a:gd name="T8" fmla="*/ 19 w 41"/>
                  <a:gd name="T9" fmla="*/ 0 h 40"/>
                  <a:gd name="T10" fmla="*/ 41 w 41"/>
                  <a:gd name="T11" fmla="*/ 28 h 40"/>
                  <a:gd name="T12" fmla="*/ 0 60000 65536"/>
                  <a:gd name="T13" fmla="*/ 0 60000 65536"/>
                  <a:gd name="T14" fmla="*/ 0 60000 65536"/>
                  <a:gd name="T15" fmla="*/ 0 60000 65536"/>
                  <a:gd name="T16" fmla="*/ 0 60000 65536"/>
                  <a:gd name="T17" fmla="*/ 0 60000 65536"/>
                  <a:gd name="T18" fmla="*/ 0 w 41"/>
                  <a:gd name="T19" fmla="*/ 0 h 40"/>
                  <a:gd name="T20" fmla="*/ 41 w 41"/>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1" h="40">
                    <a:moveTo>
                      <a:pt x="41" y="28"/>
                    </a:moveTo>
                    <a:lnTo>
                      <a:pt x="27" y="40"/>
                    </a:lnTo>
                    <a:lnTo>
                      <a:pt x="4" y="11"/>
                    </a:lnTo>
                    <a:lnTo>
                      <a:pt x="0" y="8"/>
                    </a:lnTo>
                    <a:lnTo>
                      <a:pt x="19" y="0"/>
                    </a:lnTo>
                    <a:lnTo>
                      <a:pt x="41" y="28"/>
                    </a:lnTo>
                    <a:close/>
                  </a:path>
                </a:pathLst>
              </a:custGeom>
              <a:noFill/>
              <a:ln w="9525">
                <a:noFill/>
                <a:round/>
                <a:headEnd/>
                <a:tailEnd/>
              </a:ln>
            </p:spPr>
            <p:txBody>
              <a:bodyPr>
                <a:prstTxWarp prst="textNoShape">
                  <a:avLst/>
                </a:prstTxWarp>
              </a:bodyPr>
              <a:lstStyle/>
              <a:p>
                <a:endParaRPr lang="en-US"/>
              </a:p>
            </p:txBody>
          </p:sp>
          <p:sp>
            <p:nvSpPr>
              <p:cNvPr id="72445" name="Freeform 1321"/>
              <p:cNvSpPr>
                <a:spLocks/>
              </p:cNvSpPr>
              <p:nvPr/>
            </p:nvSpPr>
            <p:spPr bwMode="auto">
              <a:xfrm>
                <a:off x="4855" y="2327"/>
                <a:ext cx="8" cy="8"/>
              </a:xfrm>
              <a:custGeom>
                <a:avLst/>
                <a:gdLst>
                  <a:gd name="T0" fmla="*/ 38 w 38"/>
                  <a:gd name="T1" fmla="*/ 32 h 40"/>
                  <a:gd name="T2" fmla="*/ 19 w 38"/>
                  <a:gd name="T3" fmla="*/ 40 h 40"/>
                  <a:gd name="T4" fmla="*/ 2 w 38"/>
                  <a:gd name="T5" fmla="*/ 8 h 40"/>
                  <a:gd name="T6" fmla="*/ 0 w 38"/>
                  <a:gd name="T7" fmla="*/ 8 h 40"/>
                  <a:gd name="T8" fmla="*/ 19 w 38"/>
                  <a:gd name="T9" fmla="*/ 0 h 40"/>
                  <a:gd name="T10" fmla="*/ 38 w 38"/>
                  <a:gd name="T11" fmla="*/ 32 h 40"/>
                  <a:gd name="T12" fmla="*/ 0 60000 65536"/>
                  <a:gd name="T13" fmla="*/ 0 60000 65536"/>
                  <a:gd name="T14" fmla="*/ 0 60000 65536"/>
                  <a:gd name="T15" fmla="*/ 0 60000 65536"/>
                  <a:gd name="T16" fmla="*/ 0 60000 65536"/>
                  <a:gd name="T17" fmla="*/ 0 60000 65536"/>
                  <a:gd name="T18" fmla="*/ 0 w 38"/>
                  <a:gd name="T19" fmla="*/ 0 h 40"/>
                  <a:gd name="T20" fmla="*/ 38 w 3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38" h="40">
                    <a:moveTo>
                      <a:pt x="38" y="32"/>
                    </a:moveTo>
                    <a:lnTo>
                      <a:pt x="19" y="40"/>
                    </a:lnTo>
                    <a:lnTo>
                      <a:pt x="2" y="8"/>
                    </a:lnTo>
                    <a:lnTo>
                      <a:pt x="0" y="8"/>
                    </a:lnTo>
                    <a:lnTo>
                      <a:pt x="19" y="0"/>
                    </a:lnTo>
                    <a:lnTo>
                      <a:pt x="38" y="32"/>
                    </a:lnTo>
                    <a:close/>
                  </a:path>
                </a:pathLst>
              </a:custGeom>
              <a:noFill/>
              <a:ln w="9525">
                <a:noFill/>
                <a:round/>
                <a:headEnd/>
                <a:tailEnd/>
              </a:ln>
            </p:spPr>
            <p:txBody>
              <a:bodyPr>
                <a:prstTxWarp prst="textNoShape">
                  <a:avLst/>
                </a:prstTxWarp>
              </a:bodyPr>
              <a:lstStyle/>
              <a:p>
                <a:endParaRPr lang="en-US"/>
              </a:p>
            </p:txBody>
          </p:sp>
          <p:sp>
            <p:nvSpPr>
              <p:cNvPr id="72446" name="Freeform 1322"/>
              <p:cNvSpPr>
                <a:spLocks/>
              </p:cNvSpPr>
              <p:nvPr/>
            </p:nvSpPr>
            <p:spPr bwMode="auto">
              <a:xfrm>
                <a:off x="4851" y="2320"/>
                <a:ext cx="8" cy="8"/>
              </a:xfrm>
              <a:custGeom>
                <a:avLst/>
                <a:gdLst>
                  <a:gd name="T0" fmla="*/ 37 w 37"/>
                  <a:gd name="T1" fmla="*/ 35 h 43"/>
                  <a:gd name="T2" fmla="*/ 18 w 37"/>
                  <a:gd name="T3" fmla="*/ 43 h 43"/>
                  <a:gd name="T4" fmla="*/ 3 w 37"/>
                  <a:gd name="T5" fmla="*/ 9 h 43"/>
                  <a:gd name="T6" fmla="*/ 0 w 37"/>
                  <a:gd name="T7" fmla="*/ 9 h 43"/>
                  <a:gd name="T8" fmla="*/ 20 w 37"/>
                  <a:gd name="T9" fmla="*/ 0 h 43"/>
                  <a:gd name="T10" fmla="*/ 37 w 37"/>
                  <a:gd name="T11" fmla="*/ 35 h 43"/>
                  <a:gd name="T12" fmla="*/ 0 60000 65536"/>
                  <a:gd name="T13" fmla="*/ 0 60000 65536"/>
                  <a:gd name="T14" fmla="*/ 0 60000 65536"/>
                  <a:gd name="T15" fmla="*/ 0 60000 65536"/>
                  <a:gd name="T16" fmla="*/ 0 60000 65536"/>
                  <a:gd name="T17" fmla="*/ 0 60000 65536"/>
                  <a:gd name="T18" fmla="*/ 0 w 37"/>
                  <a:gd name="T19" fmla="*/ 0 h 43"/>
                  <a:gd name="T20" fmla="*/ 37 w 3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7" h="43">
                    <a:moveTo>
                      <a:pt x="37" y="35"/>
                    </a:moveTo>
                    <a:lnTo>
                      <a:pt x="18" y="43"/>
                    </a:lnTo>
                    <a:lnTo>
                      <a:pt x="3" y="9"/>
                    </a:lnTo>
                    <a:lnTo>
                      <a:pt x="0" y="9"/>
                    </a:lnTo>
                    <a:lnTo>
                      <a:pt x="20" y="0"/>
                    </a:lnTo>
                    <a:lnTo>
                      <a:pt x="37" y="35"/>
                    </a:lnTo>
                    <a:close/>
                  </a:path>
                </a:pathLst>
              </a:custGeom>
              <a:noFill/>
              <a:ln w="9525">
                <a:noFill/>
                <a:round/>
                <a:headEnd/>
                <a:tailEnd/>
              </a:ln>
            </p:spPr>
            <p:txBody>
              <a:bodyPr>
                <a:prstTxWarp prst="textNoShape">
                  <a:avLst/>
                </a:prstTxWarp>
              </a:bodyPr>
              <a:lstStyle/>
              <a:p>
                <a:endParaRPr lang="en-US"/>
              </a:p>
            </p:txBody>
          </p:sp>
          <p:sp>
            <p:nvSpPr>
              <p:cNvPr id="72447" name="Freeform 1323"/>
              <p:cNvSpPr>
                <a:spLocks/>
              </p:cNvSpPr>
              <p:nvPr/>
            </p:nvSpPr>
            <p:spPr bwMode="auto">
              <a:xfrm>
                <a:off x="4849" y="2313"/>
                <a:ext cx="6" cy="9"/>
              </a:xfrm>
              <a:custGeom>
                <a:avLst/>
                <a:gdLst>
                  <a:gd name="T0" fmla="*/ 31 w 31"/>
                  <a:gd name="T1" fmla="*/ 32 h 41"/>
                  <a:gd name="T2" fmla="*/ 11 w 31"/>
                  <a:gd name="T3" fmla="*/ 41 h 41"/>
                  <a:gd name="T4" fmla="*/ 0 w 31"/>
                  <a:gd name="T5" fmla="*/ 6 h 41"/>
                  <a:gd name="T6" fmla="*/ 17 w 31"/>
                  <a:gd name="T7" fmla="*/ 0 h 41"/>
                  <a:gd name="T8" fmla="*/ 31 w 31"/>
                  <a:gd name="T9" fmla="*/ 32 h 41"/>
                  <a:gd name="T10" fmla="*/ 0 60000 65536"/>
                  <a:gd name="T11" fmla="*/ 0 60000 65536"/>
                  <a:gd name="T12" fmla="*/ 0 60000 65536"/>
                  <a:gd name="T13" fmla="*/ 0 60000 65536"/>
                  <a:gd name="T14" fmla="*/ 0 60000 65536"/>
                  <a:gd name="T15" fmla="*/ 0 w 31"/>
                  <a:gd name="T16" fmla="*/ 0 h 41"/>
                  <a:gd name="T17" fmla="*/ 31 w 31"/>
                  <a:gd name="T18" fmla="*/ 41 h 41"/>
                </a:gdLst>
                <a:ahLst/>
                <a:cxnLst>
                  <a:cxn ang="T10">
                    <a:pos x="T0" y="T1"/>
                  </a:cxn>
                  <a:cxn ang="T11">
                    <a:pos x="T2" y="T3"/>
                  </a:cxn>
                  <a:cxn ang="T12">
                    <a:pos x="T4" y="T5"/>
                  </a:cxn>
                  <a:cxn ang="T13">
                    <a:pos x="T6" y="T7"/>
                  </a:cxn>
                  <a:cxn ang="T14">
                    <a:pos x="T8" y="T9"/>
                  </a:cxn>
                </a:cxnLst>
                <a:rect l="T15" t="T16" r="T17" b="T18"/>
                <a:pathLst>
                  <a:path w="31" h="41">
                    <a:moveTo>
                      <a:pt x="31" y="32"/>
                    </a:moveTo>
                    <a:lnTo>
                      <a:pt x="11" y="41"/>
                    </a:lnTo>
                    <a:lnTo>
                      <a:pt x="0" y="6"/>
                    </a:lnTo>
                    <a:lnTo>
                      <a:pt x="17" y="0"/>
                    </a:lnTo>
                    <a:lnTo>
                      <a:pt x="31" y="32"/>
                    </a:lnTo>
                    <a:close/>
                  </a:path>
                </a:pathLst>
              </a:custGeom>
              <a:noFill/>
              <a:ln w="9525">
                <a:noFill/>
                <a:round/>
                <a:headEnd/>
                <a:tailEnd/>
              </a:ln>
            </p:spPr>
            <p:txBody>
              <a:bodyPr>
                <a:prstTxWarp prst="textNoShape">
                  <a:avLst/>
                </a:prstTxWarp>
              </a:bodyPr>
              <a:lstStyle/>
              <a:p>
                <a:endParaRPr lang="en-US"/>
              </a:p>
            </p:txBody>
          </p:sp>
          <p:sp>
            <p:nvSpPr>
              <p:cNvPr id="72448" name="Freeform 1324"/>
              <p:cNvSpPr>
                <a:spLocks/>
              </p:cNvSpPr>
              <p:nvPr/>
            </p:nvSpPr>
            <p:spPr bwMode="auto">
              <a:xfrm>
                <a:off x="4847" y="2307"/>
                <a:ext cx="6" cy="8"/>
              </a:xfrm>
              <a:custGeom>
                <a:avLst/>
                <a:gdLst>
                  <a:gd name="T0" fmla="*/ 29 w 29"/>
                  <a:gd name="T1" fmla="*/ 34 h 40"/>
                  <a:gd name="T2" fmla="*/ 12 w 29"/>
                  <a:gd name="T3" fmla="*/ 40 h 40"/>
                  <a:gd name="T4" fmla="*/ 0 w 29"/>
                  <a:gd name="T5" fmla="*/ 6 h 40"/>
                  <a:gd name="T6" fmla="*/ 21 w 29"/>
                  <a:gd name="T7" fmla="*/ 0 h 40"/>
                  <a:gd name="T8" fmla="*/ 29 w 29"/>
                  <a:gd name="T9" fmla="*/ 34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29" y="34"/>
                    </a:moveTo>
                    <a:lnTo>
                      <a:pt x="12" y="40"/>
                    </a:lnTo>
                    <a:lnTo>
                      <a:pt x="0" y="6"/>
                    </a:lnTo>
                    <a:lnTo>
                      <a:pt x="21" y="0"/>
                    </a:lnTo>
                    <a:lnTo>
                      <a:pt x="29" y="34"/>
                    </a:lnTo>
                    <a:close/>
                  </a:path>
                </a:pathLst>
              </a:custGeom>
              <a:noFill/>
              <a:ln w="9525">
                <a:noFill/>
                <a:round/>
                <a:headEnd/>
                <a:tailEnd/>
              </a:ln>
            </p:spPr>
            <p:txBody>
              <a:bodyPr>
                <a:prstTxWarp prst="textNoShape">
                  <a:avLst/>
                </a:prstTxWarp>
              </a:bodyPr>
              <a:lstStyle/>
              <a:p>
                <a:endParaRPr lang="en-US"/>
              </a:p>
            </p:txBody>
          </p:sp>
          <p:sp>
            <p:nvSpPr>
              <p:cNvPr id="72449" name="Freeform 1325"/>
              <p:cNvSpPr>
                <a:spLocks/>
              </p:cNvSpPr>
              <p:nvPr/>
            </p:nvSpPr>
            <p:spPr bwMode="auto">
              <a:xfrm>
                <a:off x="4846" y="2300"/>
                <a:ext cx="5" cy="8"/>
              </a:xfrm>
              <a:custGeom>
                <a:avLst/>
                <a:gdLst>
                  <a:gd name="T0" fmla="*/ 26 w 26"/>
                  <a:gd name="T1" fmla="*/ 35 h 41"/>
                  <a:gd name="T2" fmla="*/ 5 w 26"/>
                  <a:gd name="T3" fmla="*/ 41 h 41"/>
                  <a:gd name="T4" fmla="*/ 0 w 26"/>
                  <a:gd name="T5" fmla="*/ 4 h 41"/>
                  <a:gd name="T6" fmla="*/ 20 w 26"/>
                  <a:gd name="T7" fmla="*/ 0 h 41"/>
                  <a:gd name="T8" fmla="*/ 26 w 26"/>
                  <a:gd name="T9" fmla="*/ 35 h 41"/>
                  <a:gd name="T10" fmla="*/ 0 60000 65536"/>
                  <a:gd name="T11" fmla="*/ 0 60000 65536"/>
                  <a:gd name="T12" fmla="*/ 0 60000 65536"/>
                  <a:gd name="T13" fmla="*/ 0 60000 65536"/>
                  <a:gd name="T14" fmla="*/ 0 60000 65536"/>
                  <a:gd name="T15" fmla="*/ 0 w 26"/>
                  <a:gd name="T16" fmla="*/ 0 h 41"/>
                  <a:gd name="T17" fmla="*/ 26 w 26"/>
                  <a:gd name="T18" fmla="*/ 41 h 41"/>
                </a:gdLst>
                <a:ahLst/>
                <a:cxnLst>
                  <a:cxn ang="T10">
                    <a:pos x="T0" y="T1"/>
                  </a:cxn>
                  <a:cxn ang="T11">
                    <a:pos x="T2" y="T3"/>
                  </a:cxn>
                  <a:cxn ang="T12">
                    <a:pos x="T4" y="T5"/>
                  </a:cxn>
                  <a:cxn ang="T13">
                    <a:pos x="T6" y="T7"/>
                  </a:cxn>
                  <a:cxn ang="T14">
                    <a:pos x="T8" y="T9"/>
                  </a:cxn>
                </a:cxnLst>
                <a:rect l="T15" t="T16" r="T17" b="T18"/>
                <a:pathLst>
                  <a:path w="26" h="41">
                    <a:moveTo>
                      <a:pt x="26" y="35"/>
                    </a:moveTo>
                    <a:lnTo>
                      <a:pt x="5" y="41"/>
                    </a:lnTo>
                    <a:lnTo>
                      <a:pt x="0" y="4"/>
                    </a:lnTo>
                    <a:lnTo>
                      <a:pt x="20" y="0"/>
                    </a:lnTo>
                    <a:lnTo>
                      <a:pt x="26" y="35"/>
                    </a:lnTo>
                    <a:close/>
                  </a:path>
                </a:pathLst>
              </a:custGeom>
              <a:noFill/>
              <a:ln w="9525">
                <a:noFill/>
                <a:round/>
                <a:headEnd/>
                <a:tailEnd/>
              </a:ln>
            </p:spPr>
            <p:txBody>
              <a:bodyPr>
                <a:prstTxWarp prst="textNoShape">
                  <a:avLst/>
                </a:prstTxWarp>
              </a:bodyPr>
              <a:lstStyle/>
              <a:p>
                <a:endParaRPr lang="en-US"/>
              </a:p>
            </p:txBody>
          </p:sp>
          <p:sp>
            <p:nvSpPr>
              <p:cNvPr id="72450" name="Freeform 1326"/>
              <p:cNvSpPr>
                <a:spLocks/>
              </p:cNvSpPr>
              <p:nvPr/>
            </p:nvSpPr>
            <p:spPr bwMode="auto">
              <a:xfrm>
                <a:off x="4845" y="2293"/>
                <a:ext cx="5" cy="7"/>
              </a:xfrm>
              <a:custGeom>
                <a:avLst/>
                <a:gdLst>
                  <a:gd name="T0" fmla="*/ 26 w 26"/>
                  <a:gd name="T1" fmla="*/ 34 h 38"/>
                  <a:gd name="T2" fmla="*/ 6 w 26"/>
                  <a:gd name="T3" fmla="*/ 38 h 38"/>
                  <a:gd name="T4" fmla="*/ 0 w 26"/>
                  <a:gd name="T5" fmla="*/ 2 h 38"/>
                  <a:gd name="T6" fmla="*/ 20 w 26"/>
                  <a:gd name="T7" fmla="*/ 0 h 38"/>
                  <a:gd name="T8" fmla="*/ 26 w 26"/>
                  <a:gd name="T9" fmla="*/ 34 h 38"/>
                  <a:gd name="T10" fmla="*/ 0 60000 65536"/>
                  <a:gd name="T11" fmla="*/ 0 60000 65536"/>
                  <a:gd name="T12" fmla="*/ 0 60000 65536"/>
                  <a:gd name="T13" fmla="*/ 0 60000 65536"/>
                  <a:gd name="T14" fmla="*/ 0 60000 65536"/>
                  <a:gd name="T15" fmla="*/ 0 w 26"/>
                  <a:gd name="T16" fmla="*/ 0 h 38"/>
                  <a:gd name="T17" fmla="*/ 26 w 26"/>
                  <a:gd name="T18" fmla="*/ 38 h 38"/>
                </a:gdLst>
                <a:ahLst/>
                <a:cxnLst>
                  <a:cxn ang="T10">
                    <a:pos x="T0" y="T1"/>
                  </a:cxn>
                  <a:cxn ang="T11">
                    <a:pos x="T2" y="T3"/>
                  </a:cxn>
                  <a:cxn ang="T12">
                    <a:pos x="T4" y="T5"/>
                  </a:cxn>
                  <a:cxn ang="T13">
                    <a:pos x="T6" y="T7"/>
                  </a:cxn>
                  <a:cxn ang="T14">
                    <a:pos x="T8" y="T9"/>
                  </a:cxn>
                </a:cxnLst>
                <a:rect l="T15" t="T16" r="T17" b="T18"/>
                <a:pathLst>
                  <a:path w="26" h="38">
                    <a:moveTo>
                      <a:pt x="26" y="34"/>
                    </a:moveTo>
                    <a:lnTo>
                      <a:pt x="6" y="38"/>
                    </a:lnTo>
                    <a:lnTo>
                      <a:pt x="0" y="2"/>
                    </a:lnTo>
                    <a:lnTo>
                      <a:pt x="20" y="0"/>
                    </a:lnTo>
                    <a:lnTo>
                      <a:pt x="26" y="34"/>
                    </a:lnTo>
                    <a:close/>
                  </a:path>
                </a:pathLst>
              </a:custGeom>
              <a:noFill/>
              <a:ln w="9525">
                <a:noFill/>
                <a:round/>
                <a:headEnd/>
                <a:tailEnd/>
              </a:ln>
            </p:spPr>
            <p:txBody>
              <a:bodyPr>
                <a:prstTxWarp prst="textNoShape">
                  <a:avLst/>
                </a:prstTxWarp>
              </a:bodyPr>
              <a:lstStyle/>
              <a:p>
                <a:endParaRPr lang="en-US"/>
              </a:p>
            </p:txBody>
          </p:sp>
          <p:sp>
            <p:nvSpPr>
              <p:cNvPr id="72451" name="Freeform 1327"/>
              <p:cNvSpPr>
                <a:spLocks/>
              </p:cNvSpPr>
              <p:nvPr/>
            </p:nvSpPr>
            <p:spPr bwMode="auto">
              <a:xfrm>
                <a:off x="4845" y="2286"/>
                <a:ext cx="4" cy="7"/>
              </a:xfrm>
              <a:custGeom>
                <a:avLst/>
                <a:gdLst>
                  <a:gd name="T0" fmla="*/ 20 w 20"/>
                  <a:gd name="T1" fmla="*/ 35 h 37"/>
                  <a:gd name="T2" fmla="*/ 0 w 20"/>
                  <a:gd name="T3" fmla="*/ 37 h 37"/>
                  <a:gd name="T4" fmla="*/ 0 w 20"/>
                  <a:gd name="T5" fmla="*/ 3 h 37"/>
                  <a:gd name="T6" fmla="*/ 0 w 20"/>
                  <a:gd name="T7" fmla="*/ 0 h 37"/>
                  <a:gd name="T8" fmla="*/ 17 w 20"/>
                  <a:gd name="T9" fmla="*/ 0 h 37"/>
                  <a:gd name="T10" fmla="*/ 20 w 20"/>
                  <a:gd name="T11" fmla="*/ 35 h 37"/>
                  <a:gd name="T12" fmla="*/ 0 60000 65536"/>
                  <a:gd name="T13" fmla="*/ 0 60000 65536"/>
                  <a:gd name="T14" fmla="*/ 0 60000 65536"/>
                  <a:gd name="T15" fmla="*/ 0 60000 65536"/>
                  <a:gd name="T16" fmla="*/ 0 60000 65536"/>
                  <a:gd name="T17" fmla="*/ 0 60000 65536"/>
                  <a:gd name="T18" fmla="*/ 0 w 20"/>
                  <a:gd name="T19" fmla="*/ 0 h 37"/>
                  <a:gd name="T20" fmla="*/ 20 w 2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20" h="37">
                    <a:moveTo>
                      <a:pt x="20" y="35"/>
                    </a:moveTo>
                    <a:lnTo>
                      <a:pt x="0" y="37"/>
                    </a:lnTo>
                    <a:lnTo>
                      <a:pt x="0" y="3"/>
                    </a:lnTo>
                    <a:lnTo>
                      <a:pt x="0" y="0"/>
                    </a:lnTo>
                    <a:lnTo>
                      <a:pt x="17" y="0"/>
                    </a:lnTo>
                    <a:lnTo>
                      <a:pt x="20" y="35"/>
                    </a:lnTo>
                    <a:close/>
                  </a:path>
                </a:pathLst>
              </a:custGeom>
              <a:noFill/>
              <a:ln w="9525">
                <a:noFill/>
                <a:round/>
                <a:headEnd/>
                <a:tailEnd/>
              </a:ln>
            </p:spPr>
            <p:txBody>
              <a:bodyPr>
                <a:prstTxWarp prst="textNoShape">
                  <a:avLst/>
                </a:prstTxWarp>
              </a:bodyPr>
              <a:lstStyle/>
              <a:p>
                <a:endParaRPr lang="en-US"/>
              </a:p>
            </p:txBody>
          </p:sp>
          <p:sp>
            <p:nvSpPr>
              <p:cNvPr id="72452" name="Freeform 1328"/>
              <p:cNvSpPr>
                <a:spLocks/>
              </p:cNvSpPr>
              <p:nvPr/>
            </p:nvSpPr>
            <p:spPr bwMode="auto">
              <a:xfrm>
                <a:off x="4845" y="2279"/>
                <a:ext cx="4" cy="7"/>
              </a:xfrm>
              <a:custGeom>
                <a:avLst/>
                <a:gdLst>
                  <a:gd name="T0" fmla="*/ 17 w 20"/>
                  <a:gd name="T1" fmla="*/ 34 h 34"/>
                  <a:gd name="T2" fmla="*/ 0 w 20"/>
                  <a:gd name="T3" fmla="*/ 34 h 34"/>
                  <a:gd name="T4" fmla="*/ 0 w 20"/>
                  <a:gd name="T5" fmla="*/ 0 h 34"/>
                  <a:gd name="T6" fmla="*/ 20 w 20"/>
                  <a:gd name="T7" fmla="*/ 0 h 34"/>
                  <a:gd name="T8" fmla="*/ 17 w 20"/>
                  <a:gd name="T9" fmla="*/ 34 h 34"/>
                  <a:gd name="T10" fmla="*/ 0 60000 65536"/>
                  <a:gd name="T11" fmla="*/ 0 60000 65536"/>
                  <a:gd name="T12" fmla="*/ 0 60000 65536"/>
                  <a:gd name="T13" fmla="*/ 0 60000 65536"/>
                  <a:gd name="T14" fmla="*/ 0 60000 65536"/>
                  <a:gd name="T15" fmla="*/ 0 w 20"/>
                  <a:gd name="T16" fmla="*/ 0 h 34"/>
                  <a:gd name="T17" fmla="*/ 20 w 20"/>
                  <a:gd name="T18" fmla="*/ 34 h 34"/>
                </a:gdLst>
                <a:ahLst/>
                <a:cxnLst>
                  <a:cxn ang="T10">
                    <a:pos x="T0" y="T1"/>
                  </a:cxn>
                  <a:cxn ang="T11">
                    <a:pos x="T2" y="T3"/>
                  </a:cxn>
                  <a:cxn ang="T12">
                    <a:pos x="T4" y="T5"/>
                  </a:cxn>
                  <a:cxn ang="T13">
                    <a:pos x="T6" y="T7"/>
                  </a:cxn>
                  <a:cxn ang="T14">
                    <a:pos x="T8" y="T9"/>
                  </a:cxn>
                </a:cxnLst>
                <a:rect l="T15" t="T16" r="T17" b="T18"/>
                <a:pathLst>
                  <a:path w="20" h="34">
                    <a:moveTo>
                      <a:pt x="17" y="34"/>
                    </a:moveTo>
                    <a:lnTo>
                      <a:pt x="0" y="34"/>
                    </a:lnTo>
                    <a:lnTo>
                      <a:pt x="0" y="0"/>
                    </a:lnTo>
                    <a:lnTo>
                      <a:pt x="20" y="0"/>
                    </a:lnTo>
                    <a:lnTo>
                      <a:pt x="17" y="34"/>
                    </a:lnTo>
                    <a:close/>
                  </a:path>
                </a:pathLst>
              </a:custGeom>
              <a:noFill/>
              <a:ln w="9525">
                <a:noFill/>
                <a:round/>
                <a:headEnd/>
                <a:tailEnd/>
              </a:ln>
            </p:spPr>
            <p:txBody>
              <a:bodyPr>
                <a:prstTxWarp prst="textNoShape">
                  <a:avLst/>
                </a:prstTxWarp>
              </a:bodyPr>
              <a:lstStyle/>
              <a:p>
                <a:endParaRPr lang="en-US"/>
              </a:p>
            </p:txBody>
          </p:sp>
          <p:sp>
            <p:nvSpPr>
              <p:cNvPr id="72453" name="Freeform 1329"/>
              <p:cNvSpPr>
                <a:spLocks/>
              </p:cNvSpPr>
              <p:nvPr/>
            </p:nvSpPr>
            <p:spPr bwMode="auto">
              <a:xfrm>
                <a:off x="4845" y="2272"/>
                <a:ext cx="4" cy="7"/>
              </a:xfrm>
              <a:custGeom>
                <a:avLst/>
                <a:gdLst>
                  <a:gd name="T0" fmla="*/ 20 w 20"/>
                  <a:gd name="T1" fmla="*/ 35 h 35"/>
                  <a:gd name="T2" fmla="*/ 0 w 20"/>
                  <a:gd name="T3" fmla="*/ 35 h 35"/>
                  <a:gd name="T4" fmla="*/ 0 w 20"/>
                  <a:gd name="T5" fmla="*/ 0 h 35"/>
                  <a:gd name="T6" fmla="*/ 20 w 20"/>
                  <a:gd name="T7" fmla="*/ 3 h 35"/>
                  <a:gd name="T8" fmla="*/ 20 w 20"/>
                  <a:gd name="T9" fmla="*/ 35 h 35"/>
                  <a:gd name="T10" fmla="*/ 0 60000 65536"/>
                  <a:gd name="T11" fmla="*/ 0 60000 65536"/>
                  <a:gd name="T12" fmla="*/ 0 60000 65536"/>
                  <a:gd name="T13" fmla="*/ 0 60000 65536"/>
                  <a:gd name="T14" fmla="*/ 0 60000 65536"/>
                  <a:gd name="T15" fmla="*/ 0 w 20"/>
                  <a:gd name="T16" fmla="*/ 0 h 35"/>
                  <a:gd name="T17" fmla="*/ 20 w 20"/>
                  <a:gd name="T18" fmla="*/ 35 h 35"/>
                </a:gdLst>
                <a:ahLst/>
                <a:cxnLst>
                  <a:cxn ang="T10">
                    <a:pos x="T0" y="T1"/>
                  </a:cxn>
                  <a:cxn ang="T11">
                    <a:pos x="T2" y="T3"/>
                  </a:cxn>
                  <a:cxn ang="T12">
                    <a:pos x="T4" y="T5"/>
                  </a:cxn>
                  <a:cxn ang="T13">
                    <a:pos x="T6" y="T7"/>
                  </a:cxn>
                  <a:cxn ang="T14">
                    <a:pos x="T8" y="T9"/>
                  </a:cxn>
                </a:cxnLst>
                <a:rect l="T15" t="T16" r="T17" b="T18"/>
                <a:pathLst>
                  <a:path w="20" h="35">
                    <a:moveTo>
                      <a:pt x="20" y="35"/>
                    </a:moveTo>
                    <a:lnTo>
                      <a:pt x="0" y="35"/>
                    </a:lnTo>
                    <a:lnTo>
                      <a:pt x="0" y="0"/>
                    </a:lnTo>
                    <a:lnTo>
                      <a:pt x="20" y="3"/>
                    </a:lnTo>
                    <a:lnTo>
                      <a:pt x="20" y="35"/>
                    </a:lnTo>
                    <a:close/>
                  </a:path>
                </a:pathLst>
              </a:custGeom>
              <a:noFill/>
              <a:ln w="9525">
                <a:noFill/>
                <a:round/>
                <a:headEnd/>
                <a:tailEnd/>
              </a:ln>
            </p:spPr>
            <p:txBody>
              <a:bodyPr>
                <a:prstTxWarp prst="textNoShape">
                  <a:avLst/>
                </a:prstTxWarp>
              </a:bodyPr>
              <a:lstStyle/>
              <a:p>
                <a:endParaRPr lang="en-US"/>
              </a:p>
            </p:txBody>
          </p:sp>
          <p:sp>
            <p:nvSpPr>
              <p:cNvPr id="72454" name="Freeform 1330"/>
              <p:cNvSpPr>
                <a:spLocks/>
              </p:cNvSpPr>
              <p:nvPr/>
            </p:nvSpPr>
            <p:spPr bwMode="auto">
              <a:xfrm>
                <a:off x="4845" y="2258"/>
                <a:ext cx="5" cy="15"/>
              </a:xfrm>
              <a:custGeom>
                <a:avLst/>
                <a:gdLst>
                  <a:gd name="T0" fmla="*/ 20 w 28"/>
                  <a:gd name="T1" fmla="*/ 72 h 72"/>
                  <a:gd name="T2" fmla="*/ 0 w 28"/>
                  <a:gd name="T3" fmla="*/ 69 h 72"/>
                  <a:gd name="T4" fmla="*/ 8 w 28"/>
                  <a:gd name="T5" fmla="*/ 0 h 72"/>
                  <a:gd name="T6" fmla="*/ 11 w 28"/>
                  <a:gd name="T7" fmla="*/ 0 h 72"/>
                  <a:gd name="T8" fmla="*/ 28 w 28"/>
                  <a:gd name="T9" fmla="*/ 5 h 72"/>
                  <a:gd name="T10" fmla="*/ 20 w 28"/>
                  <a:gd name="T11" fmla="*/ 72 h 72"/>
                  <a:gd name="T12" fmla="*/ 0 60000 65536"/>
                  <a:gd name="T13" fmla="*/ 0 60000 65536"/>
                  <a:gd name="T14" fmla="*/ 0 60000 65536"/>
                  <a:gd name="T15" fmla="*/ 0 60000 65536"/>
                  <a:gd name="T16" fmla="*/ 0 60000 65536"/>
                  <a:gd name="T17" fmla="*/ 0 60000 65536"/>
                  <a:gd name="T18" fmla="*/ 0 w 28"/>
                  <a:gd name="T19" fmla="*/ 0 h 72"/>
                  <a:gd name="T20" fmla="*/ 28 w 28"/>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28" h="72">
                    <a:moveTo>
                      <a:pt x="20" y="72"/>
                    </a:moveTo>
                    <a:lnTo>
                      <a:pt x="0" y="69"/>
                    </a:lnTo>
                    <a:lnTo>
                      <a:pt x="8" y="0"/>
                    </a:lnTo>
                    <a:lnTo>
                      <a:pt x="11" y="0"/>
                    </a:lnTo>
                    <a:lnTo>
                      <a:pt x="28" y="5"/>
                    </a:lnTo>
                    <a:lnTo>
                      <a:pt x="20" y="72"/>
                    </a:lnTo>
                    <a:close/>
                  </a:path>
                </a:pathLst>
              </a:custGeom>
              <a:noFill/>
              <a:ln w="9525">
                <a:noFill/>
                <a:round/>
                <a:headEnd/>
                <a:tailEnd/>
              </a:ln>
            </p:spPr>
            <p:txBody>
              <a:bodyPr>
                <a:prstTxWarp prst="textNoShape">
                  <a:avLst/>
                </a:prstTxWarp>
              </a:bodyPr>
              <a:lstStyle/>
              <a:p>
                <a:endParaRPr lang="en-US"/>
              </a:p>
            </p:txBody>
          </p:sp>
          <p:sp>
            <p:nvSpPr>
              <p:cNvPr id="72455" name="Freeform 1331"/>
              <p:cNvSpPr>
                <a:spLocks/>
              </p:cNvSpPr>
              <p:nvPr/>
            </p:nvSpPr>
            <p:spPr bwMode="auto">
              <a:xfrm>
                <a:off x="4847" y="2246"/>
                <a:ext cx="6" cy="13"/>
              </a:xfrm>
              <a:custGeom>
                <a:avLst/>
                <a:gdLst>
                  <a:gd name="T0" fmla="*/ 17 w 32"/>
                  <a:gd name="T1" fmla="*/ 68 h 68"/>
                  <a:gd name="T2" fmla="*/ 0 w 32"/>
                  <a:gd name="T3" fmla="*/ 63 h 68"/>
                  <a:gd name="T4" fmla="*/ 12 w 32"/>
                  <a:gd name="T5" fmla="*/ 0 h 68"/>
                  <a:gd name="T6" fmla="*/ 32 w 32"/>
                  <a:gd name="T7" fmla="*/ 6 h 68"/>
                  <a:gd name="T8" fmla="*/ 17 w 32"/>
                  <a:gd name="T9" fmla="*/ 68 h 68"/>
                  <a:gd name="T10" fmla="*/ 0 60000 65536"/>
                  <a:gd name="T11" fmla="*/ 0 60000 65536"/>
                  <a:gd name="T12" fmla="*/ 0 60000 65536"/>
                  <a:gd name="T13" fmla="*/ 0 60000 65536"/>
                  <a:gd name="T14" fmla="*/ 0 60000 65536"/>
                  <a:gd name="T15" fmla="*/ 0 w 32"/>
                  <a:gd name="T16" fmla="*/ 0 h 68"/>
                  <a:gd name="T17" fmla="*/ 32 w 32"/>
                  <a:gd name="T18" fmla="*/ 68 h 68"/>
                </a:gdLst>
                <a:ahLst/>
                <a:cxnLst>
                  <a:cxn ang="T10">
                    <a:pos x="T0" y="T1"/>
                  </a:cxn>
                  <a:cxn ang="T11">
                    <a:pos x="T2" y="T3"/>
                  </a:cxn>
                  <a:cxn ang="T12">
                    <a:pos x="T4" y="T5"/>
                  </a:cxn>
                  <a:cxn ang="T13">
                    <a:pos x="T6" y="T7"/>
                  </a:cxn>
                  <a:cxn ang="T14">
                    <a:pos x="T8" y="T9"/>
                  </a:cxn>
                </a:cxnLst>
                <a:rect l="T15" t="T16" r="T17" b="T18"/>
                <a:pathLst>
                  <a:path w="32" h="68">
                    <a:moveTo>
                      <a:pt x="17" y="68"/>
                    </a:moveTo>
                    <a:lnTo>
                      <a:pt x="0" y="63"/>
                    </a:lnTo>
                    <a:lnTo>
                      <a:pt x="12" y="0"/>
                    </a:lnTo>
                    <a:lnTo>
                      <a:pt x="32" y="6"/>
                    </a:lnTo>
                    <a:lnTo>
                      <a:pt x="17" y="68"/>
                    </a:lnTo>
                    <a:close/>
                  </a:path>
                </a:pathLst>
              </a:custGeom>
              <a:noFill/>
              <a:ln w="9525">
                <a:noFill/>
                <a:round/>
                <a:headEnd/>
                <a:tailEnd/>
              </a:ln>
            </p:spPr>
            <p:txBody>
              <a:bodyPr>
                <a:prstTxWarp prst="textNoShape">
                  <a:avLst/>
                </a:prstTxWarp>
              </a:bodyPr>
              <a:lstStyle/>
              <a:p>
                <a:endParaRPr lang="en-US"/>
              </a:p>
            </p:txBody>
          </p:sp>
          <p:sp>
            <p:nvSpPr>
              <p:cNvPr id="72456" name="Freeform 1332"/>
              <p:cNvSpPr>
                <a:spLocks/>
              </p:cNvSpPr>
              <p:nvPr/>
            </p:nvSpPr>
            <p:spPr bwMode="auto">
              <a:xfrm>
                <a:off x="4849" y="2234"/>
                <a:ext cx="8" cy="13"/>
              </a:xfrm>
              <a:custGeom>
                <a:avLst/>
                <a:gdLst>
                  <a:gd name="T0" fmla="*/ 20 w 37"/>
                  <a:gd name="T1" fmla="*/ 64 h 64"/>
                  <a:gd name="T2" fmla="*/ 0 w 37"/>
                  <a:gd name="T3" fmla="*/ 58 h 64"/>
                  <a:gd name="T4" fmla="*/ 17 w 37"/>
                  <a:gd name="T5" fmla="*/ 0 h 64"/>
                  <a:gd name="T6" fmla="*/ 37 w 37"/>
                  <a:gd name="T7" fmla="*/ 6 h 64"/>
                  <a:gd name="T8" fmla="*/ 20 w 37"/>
                  <a:gd name="T9" fmla="*/ 64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20" y="64"/>
                    </a:moveTo>
                    <a:lnTo>
                      <a:pt x="0" y="58"/>
                    </a:lnTo>
                    <a:lnTo>
                      <a:pt x="17" y="0"/>
                    </a:lnTo>
                    <a:lnTo>
                      <a:pt x="37" y="6"/>
                    </a:lnTo>
                    <a:lnTo>
                      <a:pt x="20" y="64"/>
                    </a:lnTo>
                    <a:close/>
                  </a:path>
                </a:pathLst>
              </a:custGeom>
              <a:noFill/>
              <a:ln w="9525">
                <a:noFill/>
                <a:round/>
                <a:headEnd/>
                <a:tailEnd/>
              </a:ln>
            </p:spPr>
            <p:txBody>
              <a:bodyPr>
                <a:prstTxWarp prst="textNoShape">
                  <a:avLst/>
                </a:prstTxWarp>
              </a:bodyPr>
              <a:lstStyle/>
              <a:p>
                <a:endParaRPr lang="en-US"/>
              </a:p>
            </p:txBody>
          </p:sp>
          <p:sp>
            <p:nvSpPr>
              <p:cNvPr id="72457" name="Freeform 1333"/>
              <p:cNvSpPr>
                <a:spLocks/>
              </p:cNvSpPr>
              <p:nvPr/>
            </p:nvSpPr>
            <p:spPr bwMode="auto">
              <a:xfrm>
                <a:off x="4853" y="2229"/>
                <a:ext cx="5" cy="6"/>
              </a:xfrm>
              <a:custGeom>
                <a:avLst/>
                <a:gdLst>
                  <a:gd name="T0" fmla="*/ 20 w 29"/>
                  <a:gd name="T1" fmla="*/ 32 h 32"/>
                  <a:gd name="T2" fmla="*/ 0 w 29"/>
                  <a:gd name="T3" fmla="*/ 26 h 32"/>
                  <a:gd name="T4" fmla="*/ 12 w 29"/>
                  <a:gd name="T5" fmla="*/ 0 h 32"/>
                  <a:gd name="T6" fmla="*/ 29 w 29"/>
                  <a:gd name="T7" fmla="*/ 6 h 32"/>
                  <a:gd name="T8" fmla="*/ 20 w 29"/>
                  <a:gd name="T9" fmla="*/ 32 h 32"/>
                  <a:gd name="T10" fmla="*/ 0 60000 65536"/>
                  <a:gd name="T11" fmla="*/ 0 60000 65536"/>
                  <a:gd name="T12" fmla="*/ 0 60000 65536"/>
                  <a:gd name="T13" fmla="*/ 0 60000 65536"/>
                  <a:gd name="T14" fmla="*/ 0 60000 65536"/>
                  <a:gd name="T15" fmla="*/ 0 w 29"/>
                  <a:gd name="T16" fmla="*/ 0 h 32"/>
                  <a:gd name="T17" fmla="*/ 29 w 29"/>
                  <a:gd name="T18" fmla="*/ 32 h 32"/>
                </a:gdLst>
                <a:ahLst/>
                <a:cxnLst>
                  <a:cxn ang="T10">
                    <a:pos x="T0" y="T1"/>
                  </a:cxn>
                  <a:cxn ang="T11">
                    <a:pos x="T2" y="T3"/>
                  </a:cxn>
                  <a:cxn ang="T12">
                    <a:pos x="T4" y="T5"/>
                  </a:cxn>
                  <a:cxn ang="T13">
                    <a:pos x="T6" y="T7"/>
                  </a:cxn>
                  <a:cxn ang="T14">
                    <a:pos x="T8" y="T9"/>
                  </a:cxn>
                </a:cxnLst>
                <a:rect l="T15" t="T16" r="T17" b="T18"/>
                <a:pathLst>
                  <a:path w="29" h="32">
                    <a:moveTo>
                      <a:pt x="20" y="32"/>
                    </a:moveTo>
                    <a:lnTo>
                      <a:pt x="0" y="26"/>
                    </a:lnTo>
                    <a:lnTo>
                      <a:pt x="12" y="0"/>
                    </a:lnTo>
                    <a:lnTo>
                      <a:pt x="29" y="6"/>
                    </a:lnTo>
                    <a:lnTo>
                      <a:pt x="20" y="32"/>
                    </a:lnTo>
                    <a:close/>
                  </a:path>
                </a:pathLst>
              </a:custGeom>
              <a:noFill/>
              <a:ln w="9525">
                <a:noFill/>
                <a:round/>
                <a:headEnd/>
                <a:tailEnd/>
              </a:ln>
            </p:spPr>
            <p:txBody>
              <a:bodyPr>
                <a:prstTxWarp prst="textNoShape">
                  <a:avLst/>
                </a:prstTxWarp>
              </a:bodyPr>
              <a:lstStyle/>
              <a:p>
                <a:endParaRPr lang="en-US"/>
              </a:p>
            </p:txBody>
          </p:sp>
          <p:sp>
            <p:nvSpPr>
              <p:cNvPr id="72458" name="Freeform 1334"/>
              <p:cNvSpPr>
                <a:spLocks/>
              </p:cNvSpPr>
              <p:nvPr/>
            </p:nvSpPr>
            <p:spPr bwMode="auto">
              <a:xfrm>
                <a:off x="4855" y="2224"/>
                <a:ext cx="5" cy="6"/>
              </a:xfrm>
              <a:custGeom>
                <a:avLst/>
                <a:gdLst>
                  <a:gd name="T0" fmla="*/ 17 w 25"/>
                  <a:gd name="T1" fmla="*/ 32 h 32"/>
                  <a:gd name="T2" fmla="*/ 0 w 25"/>
                  <a:gd name="T3" fmla="*/ 26 h 32"/>
                  <a:gd name="T4" fmla="*/ 8 w 25"/>
                  <a:gd name="T5" fmla="*/ 0 h 32"/>
                  <a:gd name="T6" fmla="*/ 25 w 25"/>
                  <a:gd name="T7" fmla="*/ 9 h 32"/>
                  <a:gd name="T8" fmla="*/ 17 w 25"/>
                  <a:gd name="T9" fmla="*/ 32 h 32"/>
                  <a:gd name="T10" fmla="*/ 0 60000 65536"/>
                  <a:gd name="T11" fmla="*/ 0 60000 65536"/>
                  <a:gd name="T12" fmla="*/ 0 60000 65536"/>
                  <a:gd name="T13" fmla="*/ 0 60000 65536"/>
                  <a:gd name="T14" fmla="*/ 0 60000 65536"/>
                  <a:gd name="T15" fmla="*/ 0 w 25"/>
                  <a:gd name="T16" fmla="*/ 0 h 32"/>
                  <a:gd name="T17" fmla="*/ 25 w 25"/>
                  <a:gd name="T18" fmla="*/ 32 h 32"/>
                </a:gdLst>
                <a:ahLst/>
                <a:cxnLst>
                  <a:cxn ang="T10">
                    <a:pos x="T0" y="T1"/>
                  </a:cxn>
                  <a:cxn ang="T11">
                    <a:pos x="T2" y="T3"/>
                  </a:cxn>
                  <a:cxn ang="T12">
                    <a:pos x="T4" y="T5"/>
                  </a:cxn>
                  <a:cxn ang="T13">
                    <a:pos x="T6" y="T7"/>
                  </a:cxn>
                  <a:cxn ang="T14">
                    <a:pos x="T8" y="T9"/>
                  </a:cxn>
                </a:cxnLst>
                <a:rect l="T15" t="T16" r="T17" b="T18"/>
                <a:pathLst>
                  <a:path w="25" h="32">
                    <a:moveTo>
                      <a:pt x="17" y="32"/>
                    </a:moveTo>
                    <a:lnTo>
                      <a:pt x="0" y="26"/>
                    </a:lnTo>
                    <a:lnTo>
                      <a:pt x="8" y="0"/>
                    </a:lnTo>
                    <a:lnTo>
                      <a:pt x="25" y="9"/>
                    </a:lnTo>
                    <a:lnTo>
                      <a:pt x="17" y="32"/>
                    </a:lnTo>
                    <a:close/>
                  </a:path>
                </a:pathLst>
              </a:custGeom>
              <a:noFill/>
              <a:ln w="9525">
                <a:noFill/>
                <a:round/>
                <a:headEnd/>
                <a:tailEnd/>
              </a:ln>
            </p:spPr>
            <p:txBody>
              <a:bodyPr>
                <a:prstTxWarp prst="textNoShape">
                  <a:avLst/>
                </a:prstTxWarp>
              </a:bodyPr>
              <a:lstStyle/>
              <a:p>
                <a:endParaRPr lang="en-US"/>
              </a:p>
            </p:txBody>
          </p:sp>
          <p:sp>
            <p:nvSpPr>
              <p:cNvPr id="72459" name="Freeform 1335"/>
              <p:cNvSpPr>
                <a:spLocks/>
              </p:cNvSpPr>
              <p:nvPr/>
            </p:nvSpPr>
            <p:spPr bwMode="auto">
              <a:xfrm>
                <a:off x="4857" y="2219"/>
                <a:ext cx="5" cy="6"/>
              </a:xfrm>
              <a:custGeom>
                <a:avLst/>
                <a:gdLst>
                  <a:gd name="T0" fmla="*/ 17 w 26"/>
                  <a:gd name="T1" fmla="*/ 31 h 31"/>
                  <a:gd name="T2" fmla="*/ 0 w 26"/>
                  <a:gd name="T3" fmla="*/ 22 h 31"/>
                  <a:gd name="T4" fmla="*/ 9 w 26"/>
                  <a:gd name="T5" fmla="*/ 0 h 31"/>
                  <a:gd name="T6" fmla="*/ 26 w 26"/>
                  <a:gd name="T7" fmla="*/ 8 h 31"/>
                  <a:gd name="T8" fmla="*/ 17 w 26"/>
                  <a:gd name="T9" fmla="*/ 31 h 31"/>
                  <a:gd name="T10" fmla="*/ 0 60000 65536"/>
                  <a:gd name="T11" fmla="*/ 0 60000 65536"/>
                  <a:gd name="T12" fmla="*/ 0 60000 65536"/>
                  <a:gd name="T13" fmla="*/ 0 60000 65536"/>
                  <a:gd name="T14" fmla="*/ 0 60000 65536"/>
                  <a:gd name="T15" fmla="*/ 0 w 26"/>
                  <a:gd name="T16" fmla="*/ 0 h 31"/>
                  <a:gd name="T17" fmla="*/ 26 w 26"/>
                  <a:gd name="T18" fmla="*/ 31 h 31"/>
                </a:gdLst>
                <a:ahLst/>
                <a:cxnLst>
                  <a:cxn ang="T10">
                    <a:pos x="T0" y="T1"/>
                  </a:cxn>
                  <a:cxn ang="T11">
                    <a:pos x="T2" y="T3"/>
                  </a:cxn>
                  <a:cxn ang="T12">
                    <a:pos x="T4" y="T5"/>
                  </a:cxn>
                  <a:cxn ang="T13">
                    <a:pos x="T6" y="T7"/>
                  </a:cxn>
                  <a:cxn ang="T14">
                    <a:pos x="T8" y="T9"/>
                  </a:cxn>
                </a:cxnLst>
                <a:rect l="T15" t="T16" r="T17" b="T18"/>
                <a:pathLst>
                  <a:path w="26" h="31">
                    <a:moveTo>
                      <a:pt x="17" y="31"/>
                    </a:moveTo>
                    <a:lnTo>
                      <a:pt x="0" y="22"/>
                    </a:lnTo>
                    <a:lnTo>
                      <a:pt x="9" y="0"/>
                    </a:lnTo>
                    <a:lnTo>
                      <a:pt x="26" y="8"/>
                    </a:lnTo>
                    <a:lnTo>
                      <a:pt x="17" y="31"/>
                    </a:lnTo>
                    <a:close/>
                  </a:path>
                </a:pathLst>
              </a:custGeom>
              <a:noFill/>
              <a:ln w="9525">
                <a:noFill/>
                <a:round/>
                <a:headEnd/>
                <a:tailEnd/>
              </a:ln>
            </p:spPr>
            <p:txBody>
              <a:bodyPr>
                <a:prstTxWarp prst="textNoShape">
                  <a:avLst/>
                </a:prstTxWarp>
              </a:bodyPr>
              <a:lstStyle/>
              <a:p>
                <a:endParaRPr lang="en-US"/>
              </a:p>
            </p:txBody>
          </p:sp>
          <p:sp>
            <p:nvSpPr>
              <p:cNvPr id="72460" name="Freeform 1336"/>
              <p:cNvSpPr>
                <a:spLocks/>
              </p:cNvSpPr>
              <p:nvPr/>
            </p:nvSpPr>
            <p:spPr bwMode="auto">
              <a:xfrm>
                <a:off x="4858" y="2215"/>
                <a:ext cx="6" cy="6"/>
              </a:xfrm>
              <a:custGeom>
                <a:avLst/>
                <a:gdLst>
                  <a:gd name="T0" fmla="*/ 17 w 26"/>
                  <a:gd name="T1" fmla="*/ 29 h 29"/>
                  <a:gd name="T2" fmla="*/ 0 w 26"/>
                  <a:gd name="T3" fmla="*/ 21 h 29"/>
                  <a:gd name="T4" fmla="*/ 8 w 26"/>
                  <a:gd name="T5" fmla="*/ 0 h 29"/>
                  <a:gd name="T6" fmla="*/ 26 w 26"/>
                  <a:gd name="T7" fmla="*/ 9 h 29"/>
                  <a:gd name="T8" fmla="*/ 17 w 26"/>
                  <a:gd name="T9" fmla="*/ 29 h 29"/>
                  <a:gd name="T10" fmla="*/ 0 60000 65536"/>
                  <a:gd name="T11" fmla="*/ 0 60000 65536"/>
                  <a:gd name="T12" fmla="*/ 0 60000 65536"/>
                  <a:gd name="T13" fmla="*/ 0 60000 65536"/>
                  <a:gd name="T14" fmla="*/ 0 60000 65536"/>
                  <a:gd name="T15" fmla="*/ 0 w 26"/>
                  <a:gd name="T16" fmla="*/ 0 h 29"/>
                  <a:gd name="T17" fmla="*/ 26 w 26"/>
                  <a:gd name="T18" fmla="*/ 29 h 29"/>
                </a:gdLst>
                <a:ahLst/>
                <a:cxnLst>
                  <a:cxn ang="T10">
                    <a:pos x="T0" y="T1"/>
                  </a:cxn>
                  <a:cxn ang="T11">
                    <a:pos x="T2" y="T3"/>
                  </a:cxn>
                  <a:cxn ang="T12">
                    <a:pos x="T4" y="T5"/>
                  </a:cxn>
                  <a:cxn ang="T13">
                    <a:pos x="T6" y="T7"/>
                  </a:cxn>
                  <a:cxn ang="T14">
                    <a:pos x="T8" y="T9"/>
                  </a:cxn>
                </a:cxnLst>
                <a:rect l="T15" t="T16" r="T17" b="T18"/>
                <a:pathLst>
                  <a:path w="26" h="29">
                    <a:moveTo>
                      <a:pt x="17" y="29"/>
                    </a:moveTo>
                    <a:lnTo>
                      <a:pt x="0" y="21"/>
                    </a:lnTo>
                    <a:lnTo>
                      <a:pt x="8" y="0"/>
                    </a:lnTo>
                    <a:lnTo>
                      <a:pt x="26" y="9"/>
                    </a:lnTo>
                    <a:lnTo>
                      <a:pt x="17" y="29"/>
                    </a:lnTo>
                    <a:close/>
                  </a:path>
                </a:pathLst>
              </a:custGeom>
              <a:noFill/>
              <a:ln w="9525">
                <a:noFill/>
                <a:round/>
                <a:headEnd/>
                <a:tailEnd/>
              </a:ln>
            </p:spPr>
            <p:txBody>
              <a:bodyPr>
                <a:prstTxWarp prst="textNoShape">
                  <a:avLst/>
                </a:prstTxWarp>
              </a:bodyPr>
              <a:lstStyle/>
              <a:p>
                <a:endParaRPr lang="en-US"/>
              </a:p>
            </p:txBody>
          </p:sp>
          <p:sp>
            <p:nvSpPr>
              <p:cNvPr id="72461" name="Freeform 1337"/>
              <p:cNvSpPr>
                <a:spLocks/>
              </p:cNvSpPr>
              <p:nvPr/>
            </p:nvSpPr>
            <p:spPr bwMode="auto">
              <a:xfrm>
                <a:off x="4860" y="2212"/>
                <a:ext cx="5" cy="5"/>
              </a:xfrm>
              <a:custGeom>
                <a:avLst/>
                <a:gdLst>
                  <a:gd name="T0" fmla="*/ 18 w 26"/>
                  <a:gd name="T1" fmla="*/ 26 h 26"/>
                  <a:gd name="T2" fmla="*/ 0 w 26"/>
                  <a:gd name="T3" fmla="*/ 17 h 26"/>
                  <a:gd name="T4" fmla="*/ 9 w 26"/>
                  <a:gd name="T5" fmla="*/ 0 h 26"/>
                  <a:gd name="T6" fmla="*/ 26 w 26"/>
                  <a:gd name="T7" fmla="*/ 8 h 26"/>
                  <a:gd name="T8" fmla="*/ 18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8" y="26"/>
                    </a:moveTo>
                    <a:lnTo>
                      <a:pt x="0" y="17"/>
                    </a:lnTo>
                    <a:lnTo>
                      <a:pt x="9" y="0"/>
                    </a:lnTo>
                    <a:lnTo>
                      <a:pt x="26" y="8"/>
                    </a:lnTo>
                    <a:lnTo>
                      <a:pt x="18" y="26"/>
                    </a:lnTo>
                    <a:close/>
                  </a:path>
                </a:pathLst>
              </a:custGeom>
              <a:noFill/>
              <a:ln w="9525">
                <a:noFill/>
                <a:round/>
                <a:headEnd/>
                <a:tailEnd/>
              </a:ln>
            </p:spPr>
            <p:txBody>
              <a:bodyPr>
                <a:prstTxWarp prst="textNoShape">
                  <a:avLst/>
                </a:prstTxWarp>
              </a:bodyPr>
              <a:lstStyle/>
              <a:p>
                <a:endParaRPr lang="en-US"/>
              </a:p>
            </p:txBody>
          </p:sp>
          <p:sp>
            <p:nvSpPr>
              <p:cNvPr id="72462" name="Freeform 1338"/>
              <p:cNvSpPr>
                <a:spLocks/>
              </p:cNvSpPr>
              <p:nvPr/>
            </p:nvSpPr>
            <p:spPr bwMode="auto">
              <a:xfrm>
                <a:off x="4862" y="2209"/>
                <a:ext cx="4" cy="4"/>
              </a:xfrm>
              <a:custGeom>
                <a:avLst/>
                <a:gdLst>
                  <a:gd name="T0" fmla="*/ 17 w 23"/>
                  <a:gd name="T1" fmla="*/ 23 h 23"/>
                  <a:gd name="T2" fmla="*/ 0 w 23"/>
                  <a:gd name="T3" fmla="*/ 15 h 23"/>
                  <a:gd name="T4" fmla="*/ 6 w 23"/>
                  <a:gd name="T5" fmla="*/ 0 h 23"/>
                  <a:gd name="T6" fmla="*/ 23 w 23"/>
                  <a:gd name="T7" fmla="*/ 10 h 23"/>
                  <a:gd name="T8" fmla="*/ 17 w 23"/>
                  <a:gd name="T9" fmla="*/ 2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7" y="23"/>
                    </a:moveTo>
                    <a:lnTo>
                      <a:pt x="0" y="15"/>
                    </a:lnTo>
                    <a:lnTo>
                      <a:pt x="6" y="0"/>
                    </a:lnTo>
                    <a:lnTo>
                      <a:pt x="23" y="10"/>
                    </a:lnTo>
                    <a:lnTo>
                      <a:pt x="17" y="23"/>
                    </a:lnTo>
                    <a:close/>
                  </a:path>
                </a:pathLst>
              </a:custGeom>
              <a:noFill/>
              <a:ln w="9525">
                <a:noFill/>
                <a:round/>
                <a:headEnd/>
                <a:tailEnd/>
              </a:ln>
            </p:spPr>
            <p:txBody>
              <a:bodyPr>
                <a:prstTxWarp prst="textNoShape">
                  <a:avLst/>
                </a:prstTxWarp>
              </a:bodyPr>
              <a:lstStyle/>
              <a:p>
                <a:endParaRPr lang="en-US"/>
              </a:p>
            </p:txBody>
          </p:sp>
          <p:sp>
            <p:nvSpPr>
              <p:cNvPr id="72463" name="Freeform 1339"/>
              <p:cNvSpPr>
                <a:spLocks/>
              </p:cNvSpPr>
              <p:nvPr/>
            </p:nvSpPr>
            <p:spPr bwMode="auto">
              <a:xfrm>
                <a:off x="4863" y="2206"/>
                <a:ext cx="5" cy="5"/>
              </a:xfrm>
              <a:custGeom>
                <a:avLst/>
                <a:gdLst>
                  <a:gd name="T0" fmla="*/ 17 w 23"/>
                  <a:gd name="T1" fmla="*/ 21 h 21"/>
                  <a:gd name="T2" fmla="*/ 0 w 23"/>
                  <a:gd name="T3" fmla="*/ 11 h 21"/>
                  <a:gd name="T4" fmla="*/ 6 w 23"/>
                  <a:gd name="T5" fmla="*/ 0 h 21"/>
                  <a:gd name="T6" fmla="*/ 23 w 23"/>
                  <a:gd name="T7" fmla="*/ 8 h 21"/>
                  <a:gd name="T8" fmla="*/ 17 w 23"/>
                  <a:gd name="T9" fmla="*/ 21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17" y="21"/>
                    </a:moveTo>
                    <a:lnTo>
                      <a:pt x="0" y="11"/>
                    </a:lnTo>
                    <a:lnTo>
                      <a:pt x="6" y="0"/>
                    </a:lnTo>
                    <a:lnTo>
                      <a:pt x="23" y="8"/>
                    </a:lnTo>
                    <a:lnTo>
                      <a:pt x="17" y="21"/>
                    </a:lnTo>
                    <a:close/>
                  </a:path>
                </a:pathLst>
              </a:custGeom>
              <a:noFill/>
              <a:ln w="9525">
                <a:noFill/>
                <a:round/>
                <a:headEnd/>
                <a:tailEnd/>
              </a:ln>
            </p:spPr>
            <p:txBody>
              <a:bodyPr>
                <a:prstTxWarp prst="textNoShape">
                  <a:avLst/>
                </a:prstTxWarp>
              </a:bodyPr>
              <a:lstStyle/>
              <a:p>
                <a:endParaRPr lang="en-US"/>
              </a:p>
            </p:txBody>
          </p:sp>
          <p:sp>
            <p:nvSpPr>
              <p:cNvPr id="72464" name="Freeform 1340"/>
              <p:cNvSpPr>
                <a:spLocks/>
              </p:cNvSpPr>
              <p:nvPr/>
            </p:nvSpPr>
            <p:spPr bwMode="auto">
              <a:xfrm>
                <a:off x="4864" y="2205"/>
                <a:ext cx="5" cy="3"/>
              </a:xfrm>
              <a:custGeom>
                <a:avLst/>
                <a:gdLst>
                  <a:gd name="T0" fmla="*/ 17 w 23"/>
                  <a:gd name="T1" fmla="*/ 17 h 17"/>
                  <a:gd name="T2" fmla="*/ 0 w 23"/>
                  <a:gd name="T3" fmla="*/ 9 h 17"/>
                  <a:gd name="T4" fmla="*/ 5 w 23"/>
                  <a:gd name="T5" fmla="*/ 0 h 17"/>
                  <a:gd name="T6" fmla="*/ 23 w 23"/>
                  <a:gd name="T7" fmla="*/ 9 h 17"/>
                  <a:gd name="T8" fmla="*/ 17 w 23"/>
                  <a:gd name="T9" fmla="*/ 17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17" y="17"/>
                    </a:moveTo>
                    <a:lnTo>
                      <a:pt x="0" y="9"/>
                    </a:lnTo>
                    <a:lnTo>
                      <a:pt x="5" y="0"/>
                    </a:lnTo>
                    <a:lnTo>
                      <a:pt x="23" y="9"/>
                    </a:lnTo>
                    <a:lnTo>
                      <a:pt x="17" y="17"/>
                    </a:lnTo>
                    <a:close/>
                  </a:path>
                </a:pathLst>
              </a:custGeom>
              <a:noFill/>
              <a:ln w="9525">
                <a:noFill/>
                <a:round/>
                <a:headEnd/>
                <a:tailEnd/>
              </a:ln>
            </p:spPr>
            <p:txBody>
              <a:bodyPr>
                <a:prstTxWarp prst="textNoShape">
                  <a:avLst/>
                </a:prstTxWarp>
              </a:bodyPr>
              <a:lstStyle/>
              <a:p>
                <a:endParaRPr lang="en-US"/>
              </a:p>
            </p:txBody>
          </p:sp>
          <p:sp>
            <p:nvSpPr>
              <p:cNvPr id="72465" name="Freeform 1341"/>
              <p:cNvSpPr>
                <a:spLocks/>
              </p:cNvSpPr>
              <p:nvPr/>
            </p:nvSpPr>
            <p:spPr bwMode="auto">
              <a:xfrm>
                <a:off x="4865" y="2203"/>
                <a:ext cx="4" cy="3"/>
              </a:xfrm>
              <a:custGeom>
                <a:avLst/>
                <a:gdLst>
                  <a:gd name="T0" fmla="*/ 18 w 21"/>
                  <a:gd name="T1" fmla="*/ 15 h 15"/>
                  <a:gd name="T2" fmla="*/ 0 w 21"/>
                  <a:gd name="T3" fmla="*/ 6 h 15"/>
                  <a:gd name="T4" fmla="*/ 4 w 21"/>
                  <a:gd name="T5" fmla="*/ 0 h 15"/>
                  <a:gd name="T6" fmla="*/ 21 w 21"/>
                  <a:gd name="T7" fmla="*/ 9 h 15"/>
                  <a:gd name="T8" fmla="*/ 18 w 21"/>
                  <a:gd name="T9" fmla="*/ 15 h 15"/>
                  <a:gd name="T10" fmla="*/ 0 60000 65536"/>
                  <a:gd name="T11" fmla="*/ 0 60000 65536"/>
                  <a:gd name="T12" fmla="*/ 0 60000 65536"/>
                  <a:gd name="T13" fmla="*/ 0 60000 65536"/>
                  <a:gd name="T14" fmla="*/ 0 60000 65536"/>
                  <a:gd name="T15" fmla="*/ 0 w 21"/>
                  <a:gd name="T16" fmla="*/ 0 h 15"/>
                  <a:gd name="T17" fmla="*/ 21 w 21"/>
                  <a:gd name="T18" fmla="*/ 15 h 15"/>
                </a:gdLst>
                <a:ahLst/>
                <a:cxnLst>
                  <a:cxn ang="T10">
                    <a:pos x="T0" y="T1"/>
                  </a:cxn>
                  <a:cxn ang="T11">
                    <a:pos x="T2" y="T3"/>
                  </a:cxn>
                  <a:cxn ang="T12">
                    <a:pos x="T4" y="T5"/>
                  </a:cxn>
                  <a:cxn ang="T13">
                    <a:pos x="T6" y="T7"/>
                  </a:cxn>
                  <a:cxn ang="T14">
                    <a:pos x="T8" y="T9"/>
                  </a:cxn>
                </a:cxnLst>
                <a:rect l="T15" t="T16" r="T17" b="T18"/>
                <a:pathLst>
                  <a:path w="21" h="15">
                    <a:moveTo>
                      <a:pt x="18" y="15"/>
                    </a:moveTo>
                    <a:lnTo>
                      <a:pt x="0" y="6"/>
                    </a:lnTo>
                    <a:lnTo>
                      <a:pt x="4" y="0"/>
                    </a:lnTo>
                    <a:lnTo>
                      <a:pt x="21" y="9"/>
                    </a:lnTo>
                    <a:lnTo>
                      <a:pt x="18" y="15"/>
                    </a:lnTo>
                    <a:close/>
                  </a:path>
                </a:pathLst>
              </a:custGeom>
              <a:noFill/>
              <a:ln w="9525">
                <a:noFill/>
                <a:round/>
                <a:headEnd/>
                <a:tailEnd/>
              </a:ln>
            </p:spPr>
            <p:txBody>
              <a:bodyPr>
                <a:prstTxWarp prst="textNoShape">
                  <a:avLst/>
                </a:prstTxWarp>
              </a:bodyPr>
              <a:lstStyle/>
              <a:p>
                <a:endParaRPr lang="en-US"/>
              </a:p>
            </p:txBody>
          </p:sp>
          <p:sp>
            <p:nvSpPr>
              <p:cNvPr id="72466" name="Freeform 1342"/>
              <p:cNvSpPr>
                <a:spLocks/>
              </p:cNvSpPr>
              <p:nvPr/>
            </p:nvSpPr>
            <p:spPr bwMode="auto">
              <a:xfrm>
                <a:off x="4866" y="2202"/>
                <a:ext cx="3" cy="3"/>
              </a:xfrm>
              <a:custGeom>
                <a:avLst/>
                <a:gdLst>
                  <a:gd name="T0" fmla="*/ 17 w 17"/>
                  <a:gd name="T1" fmla="*/ 14 h 14"/>
                  <a:gd name="T2" fmla="*/ 0 w 17"/>
                  <a:gd name="T3" fmla="*/ 5 h 14"/>
                  <a:gd name="T4" fmla="*/ 0 w 17"/>
                  <a:gd name="T5" fmla="*/ 3 h 14"/>
                  <a:gd name="T6" fmla="*/ 8 w 17"/>
                  <a:gd name="T7" fmla="*/ 9 h 14"/>
                  <a:gd name="T8" fmla="*/ 11 w 17"/>
                  <a:gd name="T9" fmla="*/ 0 h 14"/>
                  <a:gd name="T10" fmla="*/ 17 w 17"/>
                  <a:gd name="T11" fmla="*/ 14 h 14"/>
                  <a:gd name="T12" fmla="*/ 0 60000 65536"/>
                  <a:gd name="T13" fmla="*/ 0 60000 65536"/>
                  <a:gd name="T14" fmla="*/ 0 60000 65536"/>
                  <a:gd name="T15" fmla="*/ 0 60000 65536"/>
                  <a:gd name="T16" fmla="*/ 0 60000 65536"/>
                  <a:gd name="T17" fmla="*/ 0 60000 65536"/>
                  <a:gd name="T18" fmla="*/ 0 w 17"/>
                  <a:gd name="T19" fmla="*/ 0 h 14"/>
                  <a:gd name="T20" fmla="*/ 17 w 1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7" h="14">
                    <a:moveTo>
                      <a:pt x="17" y="14"/>
                    </a:moveTo>
                    <a:lnTo>
                      <a:pt x="0" y="5"/>
                    </a:lnTo>
                    <a:lnTo>
                      <a:pt x="0" y="3"/>
                    </a:lnTo>
                    <a:lnTo>
                      <a:pt x="8" y="9"/>
                    </a:lnTo>
                    <a:lnTo>
                      <a:pt x="11" y="0"/>
                    </a:lnTo>
                    <a:lnTo>
                      <a:pt x="17" y="14"/>
                    </a:lnTo>
                    <a:close/>
                  </a:path>
                </a:pathLst>
              </a:custGeom>
              <a:noFill/>
              <a:ln w="9525">
                <a:noFill/>
                <a:round/>
                <a:headEnd/>
                <a:tailEnd/>
              </a:ln>
            </p:spPr>
            <p:txBody>
              <a:bodyPr>
                <a:prstTxWarp prst="textNoShape">
                  <a:avLst/>
                </a:prstTxWarp>
              </a:bodyPr>
              <a:lstStyle/>
              <a:p>
                <a:endParaRPr lang="en-US"/>
              </a:p>
            </p:txBody>
          </p:sp>
          <p:sp>
            <p:nvSpPr>
              <p:cNvPr id="72467" name="Freeform 1343"/>
              <p:cNvSpPr>
                <a:spLocks/>
              </p:cNvSpPr>
              <p:nvPr/>
            </p:nvSpPr>
            <p:spPr bwMode="auto">
              <a:xfrm>
                <a:off x="4755" y="2177"/>
                <a:ext cx="113" cy="29"/>
              </a:xfrm>
              <a:custGeom>
                <a:avLst/>
                <a:gdLst>
                  <a:gd name="T0" fmla="*/ 568 w 568"/>
                  <a:gd name="T1" fmla="*/ 127 h 144"/>
                  <a:gd name="T2" fmla="*/ 565 w 568"/>
                  <a:gd name="T3" fmla="*/ 136 h 144"/>
                  <a:gd name="T4" fmla="*/ 562 w 568"/>
                  <a:gd name="T5" fmla="*/ 144 h 144"/>
                  <a:gd name="T6" fmla="*/ 7 w 568"/>
                  <a:gd name="T7" fmla="*/ 18 h 144"/>
                  <a:gd name="T8" fmla="*/ 0 w 568"/>
                  <a:gd name="T9" fmla="*/ 15 h 144"/>
                  <a:gd name="T10" fmla="*/ 15 w 568"/>
                  <a:gd name="T11" fmla="*/ 0 h 144"/>
                  <a:gd name="T12" fmla="*/ 568 w 568"/>
                  <a:gd name="T13" fmla="*/ 127 h 144"/>
                  <a:gd name="T14" fmla="*/ 0 60000 65536"/>
                  <a:gd name="T15" fmla="*/ 0 60000 65536"/>
                  <a:gd name="T16" fmla="*/ 0 60000 65536"/>
                  <a:gd name="T17" fmla="*/ 0 60000 65536"/>
                  <a:gd name="T18" fmla="*/ 0 60000 65536"/>
                  <a:gd name="T19" fmla="*/ 0 60000 65536"/>
                  <a:gd name="T20" fmla="*/ 0 60000 65536"/>
                  <a:gd name="T21" fmla="*/ 0 w 568"/>
                  <a:gd name="T22" fmla="*/ 0 h 144"/>
                  <a:gd name="T23" fmla="*/ 568 w 568"/>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8" h="144">
                    <a:moveTo>
                      <a:pt x="568" y="127"/>
                    </a:moveTo>
                    <a:lnTo>
                      <a:pt x="565" y="136"/>
                    </a:lnTo>
                    <a:lnTo>
                      <a:pt x="562" y="144"/>
                    </a:lnTo>
                    <a:lnTo>
                      <a:pt x="7" y="18"/>
                    </a:lnTo>
                    <a:lnTo>
                      <a:pt x="0" y="15"/>
                    </a:lnTo>
                    <a:lnTo>
                      <a:pt x="15" y="0"/>
                    </a:lnTo>
                    <a:lnTo>
                      <a:pt x="568" y="127"/>
                    </a:lnTo>
                    <a:close/>
                  </a:path>
                </a:pathLst>
              </a:custGeom>
              <a:noFill/>
              <a:ln w="9525">
                <a:noFill/>
                <a:round/>
                <a:headEnd/>
                <a:tailEnd/>
              </a:ln>
            </p:spPr>
            <p:txBody>
              <a:bodyPr>
                <a:prstTxWarp prst="textNoShape">
                  <a:avLst/>
                </a:prstTxWarp>
              </a:bodyPr>
              <a:lstStyle/>
              <a:p>
                <a:endParaRPr lang="en-US"/>
              </a:p>
            </p:txBody>
          </p:sp>
          <p:sp>
            <p:nvSpPr>
              <p:cNvPr id="72468" name="Freeform 1344"/>
              <p:cNvSpPr>
                <a:spLocks/>
              </p:cNvSpPr>
              <p:nvPr/>
            </p:nvSpPr>
            <p:spPr bwMode="auto">
              <a:xfrm>
                <a:off x="4664" y="2031"/>
                <a:ext cx="94" cy="149"/>
              </a:xfrm>
              <a:custGeom>
                <a:avLst/>
                <a:gdLst>
                  <a:gd name="T0" fmla="*/ 470 w 470"/>
                  <a:gd name="T1" fmla="*/ 731 h 746"/>
                  <a:gd name="T2" fmla="*/ 455 w 470"/>
                  <a:gd name="T3" fmla="*/ 746 h 746"/>
                  <a:gd name="T4" fmla="*/ 0 w 470"/>
                  <a:gd name="T5" fmla="*/ 11 h 746"/>
                  <a:gd name="T6" fmla="*/ 9 w 470"/>
                  <a:gd name="T7" fmla="*/ 5 h 746"/>
                  <a:gd name="T8" fmla="*/ 0 w 470"/>
                  <a:gd name="T9" fmla="*/ 0 h 746"/>
                  <a:gd name="T10" fmla="*/ 17 w 470"/>
                  <a:gd name="T11" fmla="*/ 0 h 746"/>
                  <a:gd name="T12" fmla="*/ 470 w 470"/>
                  <a:gd name="T13" fmla="*/ 731 h 746"/>
                  <a:gd name="T14" fmla="*/ 0 60000 65536"/>
                  <a:gd name="T15" fmla="*/ 0 60000 65536"/>
                  <a:gd name="T16" fmla="*/ 0 60000 65536"/>
                  <a:gd name="T17" fmla="*/ 0 60000 65536"/>
                  <a:gd name="T18" fmla="*/ 0 60000 65536"/>
                  <a:gd name="T19" fmla="*/ 0 60000 65536"/>
                  <a:gd name="T20" fmla="*/ 0 60000 65536"/>
                  <a:gd name="T21" fmla="*/ 0 w 470"/>
                  <a:gd name="T22" fmla="*/ 0 h 746"/>
                  <a:gd name="T23" fmla="*/ 470 w 470"/>
                  <a:gd name="T24" fmla="*/ 746 h 7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0" h="746">
                    <a:moveTo>
                      <a:pt x="470" y="731"/>
                    </a:moveTo>
                    <a:lnTo>
                      <a:pt x="455" y="746"/>
                    </a:lnTo>
                    <a:lnTo>
                      <a:pt x="0" y="11"/>
                    </a:lnTo>
                    <a:lnTo>
                      <a:pt x="9" y="5"/>
                    </a:lnTo>
                    <a:lnTo>
                      <a:pt x="0" y="0"/>
                    </a:lnTo>
                    <a:lnTo>
                      <a:pt x="17" y="0"/>
                    </a:lnTo>
                    <a:lnTo>
                      <a:pt x="470" y="731"/>
                    </a:lnTo>
                    <a:close/>
                  </a:path>
                </a:pathLst>
              </a:custGeom>
              <a:noFill/>
              <a:ln w="9525">
                <a:noFill/>
                <a:round/>
                <a:headEnd/>
                <a:tailEnd/>
              </a:ln>
            </p:spPr>
            <p:txBody>
              <a:bodyPr>
                <a:prstTxWarp prst="textNoShape">
                  <a:avLst/>
                </a:prstTxWarp>
              </a:bodyPr>
              <a:lstStyle/>
              <a:p>
                <a:endParaRPr lang="en-US"/>
              </a:p>
            </p:txBody>
          </p:sp>
          <p:sp>
            <p:nvSpPr>
              <p:cNvPr id="72469" name="Freeform 1345"/>
              <p:cNvSpPr>
                <a:spLocks/>
              </p:cNvSpPr>
              <p:nvPr/>
            </p:nvSpPr>
            <p:spPr bwMode="auto">
              <a:xfrm>
                <a:off x="4664" y="2031"/>
                <a:ext cx="3" cy="2"/>
              </a:xfrm>
              <a:custGeom>
                <a:avLst/>
                <a:gdLst>
                  <a:gd name="T0" fmla="*/ 0 w 17"/>
                  <a:gd name="T1" fmla="*/ 0 h 11"/>
                  <a:gd name="T2" fmla="*/ 9 w 17"/>
                  <a:gd name="T3" fmla="*/ 5 h 11"/>
                  <a:gd name="T4" fmla="*/ 17 w 17"/>
                  <a:gd name="T5" fmla="*/ 11 h 11"/>
                  <a:gd name="T6" fmla="*/ 0 w 17"/>
                  <a:gd name="T7" fmla="*/ 0 h 11"/>
                  <a:gd name="T8" fmla="*/ 0 60000 65536"/>
                  <a:gd name="T9" fmla="*/ 0 60000 65536"/>
                  <a:gd name="T10" fmla="*/ 0 60000 65536"/>
                  <a:gd name="T11" fmla="*/ 0 60000 65536"/>
                  <a:gd name="T12" fmla="*/ 0 w 17"/>
                  <a:gd name="T13" fmla="*/ 0 h 11"/>
                  <a:gd name="T14" fmla="*/ 17 w 17"/>
                  <a:gd name="T15" fmla="*/ 11 h 11"/>
                </a:gdLst>
                <a:ahLst/>
                <a:cxnLst>
                  <a:cxn ang="T8">
                    <a:pos x="T0" y="T1"/>
                  </a:cxn>
                  <a:cxn ang="T9">
                    <a:pos x="T2" y="T3"/>
                  </a:cxn>
                  <a:cxn ang="T10">
                    <a:pos x="T4" y="T5"/>
                  </a:cxn>
                  <a:cxn ang="T11">
                    <a:pos x="T6" y="T7"/>
                  </a:cxn>
                </a:cxnLst>
                <a:rect l="T12" t="T13" r="T14" b="T15"/>
                <a:pathLst>
                  <a:path w="17" h="11">
                    <a:moveTo>
                      <a:pt x="0" y="0"/>
                    </a:moveTo>
                    <a:lnTo>
                      <a:pt x="9" y="5"/>
                    </a:lnTo>
                    <a:lnTo>
                      <a:pt x="17" y="11"/>
                    </a:lnTo>
                    <a:lnTo>
                      <a:pt x="0" y="0"/>
                    </a:lnTo>
                    <a:close/>
                  </a:path>
                </a:pathLst>
              </a:custGeom>
              <a:noFill/>
              <a:ln w="9525">
                <a:noFill/>
                <a:round/>
                <a:headEnd/>
                <a:tailEnd/>
              </a:ln>
            </p:spPr>
            <p:txBody>
              <a:bodyPr>
                <a:prstTxWarp prst="textNoShape">
                  <a:avLst/>
                </a:prstTxWarp>
              </a:bodyPr>
              <a:lstStyle/>
              <a:p>
                <a:endParaRPr lang="en-US"/>
              </a:p>
            </p:txBody>
          </p:sp>
          <p:sp>
            <p:nvSpPr>
              <p:cNvPr id="72470" name="Freeform 1346"/>
              <p:cNvSpPr>
                <a:spLocks/>
              </p:cNvSpPr>
              <p:nvPr/>
            </p:nvSpPr>
            <p:spPr bwMode="auto">
              <a:xfrm>
                <a:off x="4663" y="2031"/>
                <a:ext cx="4" cy="3"/>
              </a:xfrm>
              <a:custGeom>
                <a:avLst/>
                <a:gdLst>
                  <a:gd name="T0" fmla="*/ 3 w 20"/>
                  <a:gd name="T1" fmla="*/ 0 h 18"/>
                  <a:gd name="T2" fmla="*/ 20 w 20"/>
                  <a:gd name="T3" fmla="*/ 11 h 18"/>
                  <a:gd name="T4" fmla="*/ 18 w 20"/>
                  <a:gd name="T5" fmla="*/ 18 h 18"/>
                  <a:gd name="T6" fmla="*/ 0 w 20"/>
                  <a:gd name="T7" fmla="*/ 5 h 18"/>
                  <a:gd name="T8" fmla="*/ 3 w 20"/>
                  <a:gd name="T9" fmla="*/ 0 h 18"/>
                  <a:gd name="T10" fmla="*/ 0 60000 65536"/>
                  <a:gd name="T11" fmla="*/ 0 60000 65536"/>
                  <a:gd name="T12" fmla="*/ 0 60000 65536"/>
                  <a:gd name="T13" fmla="*/ 0 60000 65536"/>
                  <a:gd name="T14" fmla="*/ 0 60000 65536"/>
                  <a:gd name="T15" fmla="*/ 0 w 20"/>
                  <a:gd name="T16" fmla="*/ 0 h 18"/>
                  <a:gd name="T17" fmla="*/ 20 w 20"/>
                  <a:gd name="T18" fmla="*/ 18 h 18"/>
                </a:gdLst>
                <a:ahLst/>
                <a:cxnLst>
                  <a:cxn ang="T10">
                    <a:pos x="T0" y="T1"/>
                  </a:cxn>
                  <a:cxn ang="T11">
                    <a:pos x="T2" y="T3"/>
                  </a:cxn>
                  <a:cxn ang="T12">
                    <a:pos x="T4" y="T5"/>
                  </a:cxn>
                  <a:cxn ang="T13">
                    <a:pos x="T6" y="T7"/>
                  </a:cxn>
                  <a:cxn ang="T14">
                    <a:pos x="T8" y="T9"/>
                  </a:cxn>
                </a:cxnLst>
                <a:rect l="T15" t="T16" r="T17" b="T18"/>
                <a:pathLst>
                  <a:path w="20" h="18">
                    <a:moveTo>
                      <a:pt x="3" y="0"/>
                    </a:moveTo>
                    <a:lnTo>
                      <a:pt x="20" y="11"/>
                    </a:lnTo>
                    <a:lnTo>
                      <a:pt x="18" y="18"/>
                    </a:lnTo>
                    <a:lnTo>
                      <a:pt x="0" y="5"/>
                    </a:lnTo>
                    <a:lnTo>
                      <a:pt x="3" y="0"/>
                    </a:lnTo>
                    <a:close/>
                  </a:path>
                </a:pathLst>
              </a:custGeom>
              <a:noFill/>
              <a:ln w="9525">
                <a:noFill/>
                <a:round/>
                <a:headEnd/>
                <a:tailEnd/>
              </a:ln>
            </p:spPr>
            <p:txBody>
              <a:bodyPr>
                <a:prstTxWarp prst="textNoShape">
                  <a:avLst/>
                </a:prstTxWarp>
              </a:bodyPr>
              <a:lstStyle/>
              <a:p>
                <a:endParaRPr lang="en-US"/>
              </a:p>
            </p:txBody>
          </p:sp>
          <p:sp>
            <p:nvSpPr>
              <p:cNvPr id="72471" name="Freeform 1347"/>
              <p:cNvSpPr>
                <a:spLocks/>
              </p:cNvSpPr>
              <p:nvPr/>
            </p:nvSpPr>
            <p:spPr bwMode="auto">
              <a:xfrm>
                <a:off x="4662" y="2032"/>
                <a:ext cx="5" cy="3"/>
              </a:xfrm>
              <a:custGeom>
                <a:avLst/>
                <a:gdLst>
                  <a:gd name="T0" fmla="*/ 6 w 24"/>
                  <a:gd name="T1" fmla="*/ 0 h 18"/>
                  <a:gd name="T2" fmla="*/ 24 w 24"/>
                  <a:gd name="T3" fmla="*/ 13 h 18"/>
                  <a:gd name="T4" fmla="*/ 18 w 24"/>
                  <a:gd name="T5" fmla="*/ 18 h 18"/>
                  <a:gd name="T6" fmla="*/ 0 w 24"/>
                  <a:gd name="T7" fmla="*/ 6 h 18"/>
                  <a:gd name="T8" fmla="*/ 6 w 24"/>
                  <a:gd name="T9" fmla="*/ 0 h 18"/>
                  <a:gd name="T10" fmla="*/ 0 60000 65536"/>
                  <a:gd name="T11" fmla="*/ 0 60000 65536"/>
                  <a:gd name="T12" fmla="*/ 0 60000 65536"/>
                  <a:gd name="T13" fmla="*/ 0 60000 65536"/>
                  <a:gd name="T14" fmla="*/ 0 60000 65536"/>
                  <a:gd name="T15" fmla="*/ 0 w 24"/>
                  <a:gd name="T16" fmla="*/ 0 h 18"/>
                  <a:gd name="T17" fmla="*/ 24 w 24"/>
                  <a:gd name="T18" fmla="*/ 18 h 18"/>
                </a:gdLst>
                <a:ahLst/>
                <a:cxnLst>
                  <a:cxn ang="T10">
                    <a:pos x="T0" y="T1"/>
                  </a:cxn>
                  <a:cxn ang="T11">
                    <a:pos x="T2" y="T3"/>
                  </a:cxn>
                  <a:cxn ang="T12">
                    <a:pos x="T4" y="T5"/>
                  </a:cxn>
                  <a:cxn ang="T13">
                    <a:pos x="T6" y="T7"/>
                  </a:cxn>
                  <a:cxn ang="T14">
                    <a:pos x="T8" y="T9"/>
                  </a:cxn>
                </a:cxnLst>
                <a:rect l="T15" t="T16" r="T17" b="T18"/>
                <a:pathLst>
                  <a:path w="24" h="18">
                    <a:moveTo>
                      <a:pt x="6" y="0"/>
                    </a:moveTo>
                    <a:lnTo>
                      <a:pt x="24" y="13"/>
                    </a:lnTo>
                    <a:lnTo>
                      <a:pt x="18" y="18"/>
                    </a:lnTo>
                    <a:lnTo>
                      <a:pt x="0" y="6"/>
                    </a:lnTo>
                    <a:lnTo>
                      <a:pt x="6" y="0"/>
                    </a:lnTo>
                    <a:close/>
                  </a:path>
                </a:pathLst>
              </a:custGeom>
              <a:noFill/>
              <a:ln w="9525">
                <a:noFill/>
                <a:round/>
                <a:headEnd/>
                <a:tailEnd/>
              </a:ln>
            </p:spPr>
            <p:txBody>
              <a:bodyPr>
                <a:prstTxWarp prst="textNoShape">
                  <a:avLst/>
                </a:prstTxWarp>
              </a:bodyPr>
              <a:lstStyle/>
              <a:p>
                <a:endParaRPr lang="en-US"/>
              </a:p>
            </p:txBody>
          </p:sp>
          <p:sp>
            <p:nvSpPr>
              <p:cNvPr id="72472" name="Freeform 1348"/>
              <p:cNvSpPr>
                <a:spLocks/>
              </p:cNvSpPr>
              <p:nvPr/>
            </p:nvSpPr>
            <p:spPr bwMode="auto">
              <a:xfrm>
                <a:off x="4661" y="2033"/>
                <a:ext cx="4" cy="4"/>
              </a:xfrm>
              <a:custGeom>
                <a:avLst/>
                <a:gdLst>
                  <a:gd name="T0" fmla="*/ 6 w 24"/>
                  <a:gd name="T1" fmla="*/ 0 h 20"/>
                  <a:gd name="T2" fmla="*/ 24 w 24"/>
                  <a:gd name="T3" fmla="*/ 12 h 20"/>
                  <a:gd name="T4" fmla="*/ 18 w 24"/>
                  <a:gd name="T5" fmla="*/ 20 h 20"/>
                  <a:gd name="T6" fmla="*/ 0 w 24"/>
                  <a:gd name="T7" fmla="*/ 9 h 20"/>
                  <a:gd name="T8" fmla="*/ 6 w 24"/>
                  <a:gd name="T9" fmla="*/ 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6" y="0"/>
                    </a:moveTo>
                    <a:lnTo>
                      <a:pt x="24" y="12"/>
                    </a:lnTo>
                    <a:lnTo>
                      <a:pt x="18" y="20"/>
                    </a:lnTo>
                    <a:lnTo>
                      <a:pt x="0" y="9"/>
                    </a:lnTo>
                    <a:lnTo>
                      <a:pt x="6" y="0"/>
                    </a:lnTo>
                    <a:close/>
                  </a:path>
                </a:pathLst>
              </a:custGeom>
              <a:noFill/>
              <a:ln w="9525">
                <a:noFill/>
                <a:round/>
                <a:headEnd/>
                <a:tailEnd/>
              </a:ln>
            </p:spPr>
            <p:txBody>
              <a:bodyPr>
                <a:prstTxWarp prst="textNoShape">
                  <a:avLst/>
                </a:prstTxWarp>
              </a:bodyPr>
              <a:lstStyle/>
              <a:p>
                <a:endParaRPr lang="en-US"/>
              </a:p>
            </p:txBody>
          </p:sp>
          <p:sp>
            <p:nvSpPr>
              <p:cNvPr id="72473" name="Freeform 1349"/>
              <p:cNvSpPr>
                <a:spLocks/>
              </p:cNvSpPr>
              <p:nvPr/>
            </p:nvSpPr>
            <p:spPr bwMode="auto">
              <a:xfrm>
                <a:off x="4659" y="2035"/>
                <a:ext cx="5" cy="4"/>
              </a:xfrm>
              <a:custGeom>
                <a:avLst/>
                <a:gdLst>
                  <a:gd name="T0" fmla="*/ 8 w 26"/>
                  <a:gd name="T1" fmla="*/ 0 h 23"/>
                  <a:gd name="T2" fmla="*/ 26 w 26"/>
                  <a:gd name="T3" fmla="*/ 11 h 23"/>
                  <a:gd name="T4" fmla="*/ 17 w 26"/>
                  <a:gd name="T5" fmla="*/ 23 h 23"/>
                  <a:gd name="T6" fmla="*/ 0 w 26"/>
                  <a:gd name="T7" fmla="*/ 11 h 23"/>
                  <a:gd name="T8" fmla="*/ 8 w 26"/>
                  <a:gd name="T9" fmla="*/ 0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8" y="0"/>
                    </a:moveTo>
                    <a:lnTo>
                      <a:pt x="26" y="11"/>
                    </a:lnTo>
                    <a:lnTo>
                      <a:pt x="17" y="23"/>
                    </a:lnTo>
                    <a:lnTo>
                      <a:pt x="0" y="11"/>
                    </a:lnTo>
                    <a:lnTo>
                      <a:pt x="8" y="0"/>
                    </a:lnTo>
                    <a:close/>
                  </a:path>
                </a:pathLst>
              </a:custGeom>
              <a:noFill/>
              <a:ln w="9525">
                <a:noFill/>
                <a:round/>
                <a:headEnd/>
                <a:tailEnd/>
              </a:ln>
            </p:spPr>
            <p:txBody>
              <a:bodyPr>
                <a:prstTxWarp prst="textNoShape">
                  <a:avLst/>
                </a:prstTxWarp>
              </a:bodyPr>
              <a:lstStyle/>
              <a:p>
                <a:endParaRPr lang="en-US"/>
              </a:p>
            </p:txBody>
          </p:sp>
          <p:sp>
            <p:nvSpPr>
              <p:cNvPr id="72474" name="Freeform 1350"/>
              <p:cNvSpPr>
                <a:spLocks/>
              </p:cNvSpPr>
              <p:nvPr/>
            </p:nvSpPr>
            <p:spPr bwMode="auto">
              <a:xfrm>
                <a:off x="4657" y="2037"/>
                <a:ext cx="5" cy="5"/>
              </a:xfrm>
              <a:custGeom>
                <a:avLst/>
                <a:gdLst>
                  <a:gd name="T0" fmla="*/ 9 w 26"/>
                  <a:gd name="T1" fmla="*/ 0 h 24"/>
                  <a:gd name="T2" fmla="*/ 26 w 26"/>
                  <a:gd name="T3" fmla="*/ 12 h 24"/>
                  <a:gd name="T4" fmla="*/ 15 w 26"/>
                  <a:gd name="T5" fmla="*/ 24 h 24"/>
                  <a:gd name="T6" fmla="*/ 0 w 26"/>
                  <a:gd name="T7" fmla="*/ 12 h 24"/>
                  <a:gd name="T8" fmla="*/ 9 w 26"/>
                  <a:gd name="T9" fmla="*/ 0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9" y="0"/>
                    </a:moveTo>
                    <a:lnTo>
                      <a:pt x="26" y="12"/>
                    </a:lnTo>
                    <a:lnTo>
                      <a:pt x="15" y="24"/>
                    </a:lnTo>
                    <a:lnTo>
                      <a:pt x="0" y="12"/>
                    </a:lnTo>
                    <a:lnTo>
                      <a:pt x="9" y="0"/>
                    </a:lnTo>
                    <a:close/>
                  </a:path>
                </a:pathLst>
              </a:custGeom>
              <a:noFill/>
              <a:ln w="9525">
                <a:noFill/>
                <a:round/>
                <a:headEnd/>
                <a:tailEnd/>
              </a:ln>
            </p:spPr>
            <p:txBody>
              <a:bodyPr>
                <a:prstTxWarp prst="textNoShape">
                  <a:avLst/>
                </a:prstTxWarp>
              </a:bodyPr>
              <a:lstStyle/>
              <a:p>
                <a:endParaRPr lang="en-US"/>
              </a:p>
            </p:txBody>
          </p:sp>
          <p:sp>
            <p:nvSpPr>
              <p:cNvPr id="72475" name="Freeform 1351"/>
              <p:cNvSpPr>
                <a:spLocks/>
              </p:cNvSpPr>
              <p:nvPr/>
            </p:nvSpPr>
            <p:spPr bwMode="auto">
              <a:xfrm>
                <a:off x="4655" y="2039"/>
                <a:ext cx="5" cy="6"/>
              </a:xfrm>
              <a:custGeom>
                <a:avLst/>
                <a:gdLst>
                  <a:gd name="T0" fmla="*/ 11 w 26"/>
                  <a:gd name="T1" fmla="*/ 0 h 26"/>
                  <a:gd name="T2" fmla="*/ 26 w 26"/>
                  <a:gd name="T3" fmla="*/ 12 h 26"/>
                  <a:gd name="T4" fmla="*/ 15 w 26"/>
                  <a:gd name="T5" fmla="*/ 26 h 26"/>
                  <a:gd name="T6" fmla="*/ 0 w 26"/>
                  <a:gd name="T7" fmla="*/ 14 h 26"/>
                  <a:gd name="T8" fmla="*/ 11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1" y="0"/>
                    </a:moveTo>
                    <a:lnTo>
                      <a:pt x="26" y="12"/>
                    </a:lnTo>
                    <a:lnTo>
                      <a:pt x="15" y="26"/>
                    </a:lnTo>
                    <a:lnTo>
                      <a:pt x="0" y="14"/>
                    </a:lnTo>
                    <a:lnTo>
                      <a:pt x="11" y="0"/>
                    </a:lnTo>
                    <a:close/>
                  </a:path>
                </a:pathLst>
              </a:custGeom>
              <a:noFill/>
              <a:ln w="9525">
                <a:noFill/>
                <a:round/>
                <a:headEnd/>
                <a:tailEnd/>
              </a:ln>
            </p:spPr>
            <p:txBody>
              <a:bodyPr>
                <a:prstTxWarp prst="textNoShape">
                  <a:avLst/>
                </a:prstTxWarp>
              </a:bodyPr>
              <a:lstStyle/>
              <a:p>
                <a:endParaRPr lang="en-US"/>
              </a:p>
            </p:txBody>
          </p:sp>
          <p:sp>
            <p:nvSpPr>
              <p:cNvPr id="72476" name="Freeform 1352"/>
              <p:cNvSpPr>
                <a:spLocks/>
              </p:cNvSpPr>
              <p:nvPr/>
            </p:nvSpPr>
            <p:spPr bwMode="auto">
              <a:xfrm>
                <a:off x="4653" y="2042"/>
                <a:ext cx="5" cy="6"/>
              </a:xfrm>
              <a:custGeom>
                <a:avLst/>
                <a:gdLst>
                  <a:gd name="T0" fmla="*/ 11 w 26"/>
                  <a:gd name="T1" fmla="*/ 0 h 29"/>
                  <a:gd name="T2" fmla="*/ 26 w 26"/>
                  <a:gd name="T3" fmla="*/ 12 h 29"/>
                  <a:gd name="T4" fmla="*/ 13 w 26"/>
                  <a:gd name="T5" fmla="*/ 29 h 29"/>
                  <a:gd name="T6" fmla="*/ 0 w 26"/>
                  <a:gd name="T7" fmla="*/ 15 h 29"/>
                  <a:gd name="T8" fmla="*/ 11 w 26"/>
                  <a:gd name="T9" fmla="*/ 0 h 29"/>
                  <a:gd name="T10" fmla="*/ 0 60000 65536"/>
                  <a:gd name="T11" fmla="*/ 0 60000 65536"/>
                  <a:gd name="T12" fmla="*/ 0 60000 65536"/>
                  <a:gd name="T13" fmla="*/ 0 60000 65536"/>
                  <a:gd name="T14" fmla="*/ 0 60000 65536"/>
                  <a:gd name="T15" fmla="*/ 0 w 26"/>
                  <a:gd name="T16" fmla="*/ 0 h 29"/>
                  <a:gd name="T17" fmla="*/ 26 w 26"/>
                  <a:gd name="T18" fmla="*/ 29 h 29"/>
                </a:gdLst>
                <a:ahLst/>
                <a:cxnLst>
                  <a:cxn ang="T10">
                    <a:pos x="T0" y="T1"/>
                  </a:cxn>
                  <a:cxn ang="T11">
                    <a:pos x="T2" y="T3"/>
                  </a:cxn>
                  <a:cxn ang="T12">
                    <a:pos x="T4" y="T5"/>
                  </a:cxn>
                  <a:cxn ang="T13">
                    <a:pos x="T6" y="T7"/>
                  </a:cxn>
                  <a:cxn ang="T14">
                    <a:pos x="T8" y="T9"/>
                  </a:cxn>
                </a:cxnLst>
                <a:rect l="T15" t="T16" r="T17" b="T18"/>
                <a:pathLst>
                  <a:path w="26" h="29">
                    <a:moveTo>
                      <a:pt x="11" y="0"/>
                    </a:moveTo>
                    <a:lnTo>
                      <a:pt x="26" y="12"/>
                    </a:lnTo>
                    <a:lnTo>
                      <a:pt x="13" y="29"/>
                    </a:lnTo>
                    <a:lnTo>
                      <a:pt x="0" y="15"/>
                    </a:lnTo>
                    <a:lnTo>
                      <a:pt x="11" y="0"/>
                    </a:lnTo>
                    <a:close/>
                  </a:path>
                </a:pathLst>
              </a:custGeom>
              <a:noFill/>
              <a:ln w="9525">
                <a:noFill/>
                <a:round/>
                <a:headEnd/>
                <a:tailEnd/>
              </a:ln>
            </p:spPr>
            <p:txBody>
              <a:bodyPr>
                <a:prstTxWarp prst="textNoShape">
                  <a:avLst/>
                </a:prstTxWarp>
              </a:bodyPr>
              <a:lstStyle/>
              <a:p>
                <a:endParaRPr lang="en-US"/>
              </a:p>
            </p:txBody>
          </p:sp>
          <p:sp>
            <p:nvSpPr>
              <p:cNvPr id="72477" name="Freeform 1353"/>
              <p:cNvSpPr>
                <a:spLocks/>
              </p:cNvSpPr>
              <p:nvPr/>
            </p:nvSpPr>
            <p:spPr bwMode="auto">
              <a:xfrm>
                <a:off x="4646" y="2045"/>
                <a:ext cx="9" cy="10"/>
              </a:xfrm>
              <a:custGeom>
                <a:avLst/>
                <a:gdLst>
                  <a:gd name="T0" fmla="*/ 32 w 45"/>
                  <a:gd name="T1" fmla="*/ 0 h 49"/>
                  <a:gd name="T2" fmla="*/ 45 w 45"/>
                  <a:gd name="T3" fmla="*/ 14 h 49"/>
                  <a:gd name="T4" fmla="*/ 17 w 45"/>
                  <a:gd name="T5" fmla="*/ 49 h 49"/>
                  <a:gd name="T6" fmla="*/ 13 w 45"/>
                  <a:gd name="T7" fmla="*/ 49 h 49"/>
                  <a:gd name="T8" fmla="*/ 0 w 45"/>
                  <a:gd name="T9" fmla="*/ 37 h 49"/>
                  <a:gd name="T10" fmla="*/ 32 w 45"/>
                  <a:gd name="T11" fmla="*/ 0 h 49"/>
                  <a:gd name="T12" fmla="*/ 0 60000 65536"/>
                  <a:gd name="T13" fmla="*/ 0 60000 65536"/>
                  <a:gd name="T14" fmla="*/ 0 60000 65536"/>
                  <a:gd name="T15" fmla="*/ 0 60000 65536"/>
                  <a:gd name="T16" fmla="*/ 0 60000 65536"/>
                  <a:gd name="T17" fmla="*/ 0 60000 65536"/>
                  <a:gd name="T18" fmla="*/ 0 w 45"/>
                  <a:gd name="T19" fmla="*/ 0 h 49"/>
                  <a:gd name="T20" fmla="*/ 45 w 45"/>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5" h="49">
                    <a:moveTo>
                      <a:pt x="32" y="0"/>
                    </a:moveTo>
                    <a:lnTo>
                      <a:pt x="45" y="14"/>
                    </a:lnTo>
                    <a:lnTo>
                      <a:pt x="17" y="49"/>
                    </a:lnTo>
                    <a:lnTo>
                      <a:pt x="13" y="49"/>
                    </a:lnTo>
                    <a:lnTo>
                      <a:pt x="0" y="37"/>
                    </a:lnTo>
                    <a:lnTo>
                      <a:pt x="32" y="0"/>
                    </a:lnTo>
                    <a:close/>
                  </a:path>
                </a:pathLst>
              </a:custGeom>
              <a:noFill/>
              <a:ln w="9525">
                <a:noFill/>
                <a:round/>
                <a:headEnd/>
                <a:tailEnd/>
              </a:ln>
            </p:spPr>
            <p:txBody>
              <a:bodyPr>
                <a:prstTxWarp prst="textNoShape">
                  <a:avLst/>
                </a:prstTxWarp>
              </a:bodyPr>
              <a:lstStyle/>
              <a:p>
                <a:endParaRPr lang="en-US"/>
              </a:p>
            </p:txBody>
          </p:sp>
          <p:sp>
            <p:nvSpPr>
              <p:cNvPr id="72478" name="Freeform 1354"/>
              <p:cNvSpPr>
                <a:spLocks/>
              </p:cNvSpPr>
              <p:nvPr/>
            </p:nvSpPr>
            <p:spPr bwMode="auto">
              <a:xfrm>
                <a:off x="4639" y="2053"/>
                <a:ext cx="10" cy="10"/>
              </a:xfrm>
              <a:custGeom>
                <a:avLst/>
                <a:gdLst>
                  <a:gd name="T0" fmla="*/ 35 w 48"/>
                  <a:gd name="T1" fmla="*/ 0 h 52"/>
                  <a:gd name="T2" fmla="*/ 48 w 48"/>
                  <a:gd name="T3" fmla="*/ 12 h 52"/>
                  <a:gd name="T4" fmla="*/ 14 w 48"/>
                  <a:gd name="T5" fmla="*/ 52 h 52"/>
                  <a:gd name="T6" fmla="*/ 0 w 48"/>
                  <a:gd name="T7" fmla="*/ 38 h 52"/>
                  <a:gd name="T8" fmla="*/ 35 w 48"/>
                  <a:gd name="T9" fmla="*/ 0 h 52"/>
                  <a:gd name="T10" fmla="*/ 0 60000 65536"/>
                  <a:gd name="T11" fmla="*/ 0 60000 65536"/>
                  <a:gd name="T12" fmla="*/ 0 60000 65536"/>
                  <a:gd name="T13" fmla="*/ 0 60000 65536"/>
                  <a:gd name="T14" fmla="*/ 0 60000 65536"/>
                  <a:gd name="T15" fmla="*/ 0 w 48"/>
                  <a:gd name="T16" fmla="*/ 0 h 52"/>
                  <a:gd name="T17" fmla="*/ 48 w 48"/>
                  <a:gd name="T18" fmla="*/ 52 h 52"/>
                </a:gdLst>
                <a:ahLst/>
                <a:cxnLst>
                  <a:cxn ang="T10">
                    <a:pos x="T0" y="T1"/>
                  </a:cxn>
                  <a:cxn ang="T11">
                    <a:pos x="T2" y="T3"/>
                  </a:cxn>
                  <a:cxn ang="T12">
                    <a:pos x="T4" y="T5"/>
                  </a:cxn>
                  <a:cxn ang="T13">
                    <a:pos x="T6" y="T7"/>
                  </a:cxn>
                  <a:cxn ang="T14">
                    <a:pos x="T8" y="T9"/>
                  </a:cxn>
                </a:cxnLst>
                <a:rect l="T15" t="T16" r="T17" b="T18"/>
                <a:pathLst>
                  <a:path w="48" h="52">
                    <a:moveTo>
                      <a:pt x="35" y="0"/>
                    </a:moveTo>
                    <a:lnTo>
                      <a:pt x="48" y="12"/>
                    </a:lnTo>
                    <a:lnTo>
                      <a:pt x="14" y="52"/>
                    </a:lnTo>
                    <a:lnTo>
                      <a:pt x="0" y="38"/>
                    </a:lnTo>
                    <a:lnTo>
                      <a:pt x="35" y="0"/>
                    </a:lnTo>
                    <a:close/>
                  </a:path>
                </a:pathLst>
              </a:custGeom>
              <a:noFill/>
              <a:ln w="9525">
                <a:noFill/>
                <a:round/>
                <a:headEnd/>
                <a:tailEnd/>
              </a:ln>
            </p:spPr>
            <p:txBody>
              <a:bodyPr>
                <a:prstTxWarp prst="textNoShape">
                  <a:avLst/>
                </a:prstTxWarp>
              </a:bodyPr>
              <a:lstStyle/>
              <a:p>
                <a:endParaRPr lang="en-US"/>
              </a:p>
            </p:txBody>
          </p:sp>
          <p:sp>
            <p:nvSpPr>
              <p:cNvPr id="72479" name="Freeform 1355"/>
              <p:cNvSpPr>
                <a:spLocks/>
              </p:cNvSpPr>
              <p:nvPr/>
            </p:nvSpPr>
            <p:spPr bwMode="auto">
              <a:xfrm>
                <a:off x="4631" y="2060"/>
                <a:ext cx="11" cy="11"/>
              </a:xfrm>
              <a:custGeom>
                <a:avLst/>
                <a:gdLst>
                  <a:gd name="T0" fmla="*/ 40 w 54"/>
                  <a:gd name="T1" fmla="*/ 0 h 54"/>
                  <a:gd name="T2" fmla="*/ 54 w 54"/>
                  <a:gd name="T3" fmla="*/ 14 h 54"/>
                  <a:gd name="T4" fmla="*/ 14 w 54"/>
                  <a:gd name="T5" fmla="*/ 54 h 54"/>
                  <a:gd name="T6" fmla="*/ 0 w 54"/>
                  <a:gd name="T7" fmla="*/ 40 h 54"/>
                  <a:gd name="T8" fmla="*/ 40 w 54"/>
                  <a:gd name="T9" fmla="*/ 0 h 54"/>
                  <a:gd name="T10" fmla="*/ 0 60000 65536"/>
                  <a:gd name="T11" fmla="*/ 0 60000 65536"/>
                  <a:gd name="T12" fmla="*/ 0 60000 65536"/>
                  <a:gd name="T13" fmla="*/ 0 60000 65536"/>
                  <a:gd name="T14" fmla="*/ 0 60000 65536"/>
                  <a:gd name="T15" fmla="*/ 0 w 54"/>
                  <a:gd name="T16" fmla="*/ 0 h 54"/>
                  <a:gd name="T17" fmla="*/ 54 w 54"/>
                  <a:gd name="T18" fmla="*/ 54 h 54"/>
                </a:gdLst>
                <a:ahLst/>
                <a:cxnLst>
                  <a:cxn ang="T10">
                    <a:pos x="T0" y="T1"/>
                  </a:cxn>
                  <a:cxn ang="T11">
                    <a:pos x="T2" y="T3"/>
                  </a:cxn>
                  <a:cxn ang="T12">
                    <a:pos x="T4" y="T5"/>
                  </a:cxn>
                  <a:cxn ang="T13">
                    <a:pos x="T6" y="T7"/>
                  </a:cxn>
                  <a:cxn ang="T14">
                    <a:pos x="T8" y="T9"/>
                  </a:cxn>
                </a:cxnLst>
                <a:rect l="T15" t="T16" r="T17" b="T18"/>
                <a:pathLst>
                  <a:path w="54" h="54">
                    <a:moveTo>
                      <a:pt x="40" y="0"/>
                    </a:moveTo>
                    <a:lnTo>
                      <a:pt x="54" y="14"/>
                    </a:lnTo>
                    <a:lnTo>
                      <a:pt x="14" y="54"/>
                    </a:lnTo>
                    <a:lnTo>
                      <a:pt x="0" y="40"/>
                    </a:lnTo>
                    <a:lnTo>
                      <a:pt x="40" y="0"/>
                    </a:lnTo>
                    <a:close/>
                  </a:path>
                </a:pathLst>
              </a:custGeom>
              <a:noFill/>
              <a:ln w="9525">
                <a:noFill/>
                <a:round/>
                <a:headEnd/>
                <a:tailEnd/>
              </a:ln>
            </p:spPr>
            <p:txBody>
              <a:bodyPr>
                <a:prstTxWarp prst="textNoShape">
                  <a:avLst/>
                </a:prstTxWarp>
              </a:bodyPr>
              <a:lstStyle/>
              <a:p>
                <a:endParaRPr lang="en-US"/>
              </a:p>
            </p:txBody>
          </p:sp>
          <p:sp>
            <p:nvSpPr>
              <p:cNvPr id="72480" name="Freeform 1356"/>
              <p:cNvSpPr>
                <a:spLocks/>
              </p:cNvSpPr>
              <p:nvPr/>
            </p:nvSpPr>
            <p:spPr bwMode="auto">
              <a:xfrm>
                <a:off x="4622" y="2068"/>
                <a:ext cx="12" cy="12"/>
              </a:xfrm>
              <a:custGeom>
                <a:avLst/>
                <a:gdLst>
                  <a:gd name="T0" fmla="*/ 46 w 60"/>
                  <a:gd name="T1" fmla="*/ 0 h 57"/>
                  <a:gd name="T2" fmla="*/ 60 w 60"/>
                  <a:gd name="T3" fmla="*/ 14 h 57"/>
                  <a:gd name="T4" fmla="*/ 14 w 60"/>
                  <a:gd name="T5" fmla="*/ 57 h 57"/>
                  <a:gd name="T6" fmla="*/ 0 w 60"/>
                  <a:gd name="T7" fmla="*/ 43 h 57"/>
                  <a:gd name="T8" fmla="*/ 46 w 60"/>
                  <a:gd name="T9" fmla="*/ 0 h 57"/>
                  <a:gd name="T10" fmla="*/ 0 60000 65536"/>
                  <a:gd name="T11" fmla="*/ 0 60000 65536"/>
                  <a:gd name="T12" fmla="*/ 0 60000 65536"/>
                  <a:gd name="T13" fmla="*/ 0 60000 65536"/>
                  <a:gd name="T14" fmla="*/ 0 60000 65536"/>
                  <a:gd name="T15" fmla="*/ 0 w 60"/>
                  <a:gd name="T16" fmla="*/ 0 h 57"/>
                  <a:gd name="T17" fmla="*/ 60 w 60"/>
                  <a:gd name="T18" fmla="*/ 57 h 57"/>
                </a:gdLst>
                <a:ahLst/>
                <a:cxnLst>
                  <a:cxn ang="T10">
                    <a:pos x="T0" y="T1"/>
                  </a:cxn>
                  <a:cxn ang="T11">
                    <a:pos x="T2" y="T3"/>
                  </a:cxn>
                  <a:cxn ang="T12">
                    <a:pos x="T4" y="T5"/>
                  </a:cxn>
                  <a:cxn ang="T13">
                    <a:pos x="T6" y="T7"/>
                  </a:cxn>
                  <a:cxn ang="T14">
                    <a:pos x="T8" y="T9"/>
                  </a:cxn>
                </a:cxnLst>
                <a:rect l="T15" t="T16" r="T17" b="T18"/>
                <a:pathLst>
                  <a:path w="60" h="57">
                    <a:moveTo>
                      <a:pt x="46" y="0"/>
                    </a:moveTo>
                    <a:lnTo>
                      <a:pt x="60" y="14"/>
                    </a:lnTo>
                    <a:lnTo>
                      <a:pt x="14" y="57"/>
                    </a:lnTo>
                    <a:lnTo>
                      <a:pt x="0" y="43"/>
                    </a:lnTo>
                    <a:lnTo>
                      <a:pt x="46" y="0"/>
                    </a:lnTo>
                    <a:close/>
                  </a:path>
                </a:pathLst>
              </a:custGeom>
              <a:noFill/>
              <a:ln w="9525">
                <a:noFill/>
                <a:round/>
                <a:headEnd/>
                <a:tailEnd/>
              </a:ln>
            </p:spPr>
            <p:txBody>
              <a:bodyPr>
                <a:prstTxWarp prst="textNoShape">
                  <a:avLst/>
                </a:prstTxWarp>
              </a:bodyPr>
              <a:lstStyle/>
              <a:p>
                <a:endParaRPr lang="en-US"/>
              </a:p>
            </p:txBody>
          </p:sp>
          <p:sp>
            <p:nvSpPr>
              <p:cNvPr id="72481" name="Freeform 1357"/>
              <p:cNvSpPr>
                <a:spLocks/>
              </p:cNvSpPr>
              <p:nvPr/>
            </p:nvSpPr>
            <p:spPr bwMode="auto">
              <a:xfrm>
                <a:off x="4613" y="2077"/>
                <a:ext cx="12" cy="11"/>
              </a:xfrm>
              <a:custGeom>
                <a:avLst/>
                <a:gdLst>
                  <a:gd name="T0" fmla="*/ 47 w 61"/>
                  <a:gd name="T1" fmla="*/ 0 h 55"/>
                  <a:gd name="T2" fmla="*/ 61 w 61"/>
                  <a:gd name="T3" fmla="*/ 14 h 55"/>
                  <a:gd name="T4" fmla="*/ 13 w 61"/>
                  <a:gd name="T5" fmla="*/ 55 h 55"/>
                  <a:gd name="T6" fmla="*/ 0 w 61"/>
                  <a:gd name="T7" fmla="*/ 40 h 55"/>
                  <a:gd name="T8" fmla="*/ 47 w 61"/>
                  <a:gd name="T9" fmla="*/ 0 h 55"/>
                  <a:gd name="T10" fmla="*/ 0 60000 65536"/>
                  <a:gd name="T11" fmla="*/ 0 60000 65536"/>
                  <a:gd name="T12" fmla="*/ 0 60000 65536"/>
                  <a:gd name="T13" fmla="*/ 0 60000 65536"/>
                  <a:gd name="T14" fmla="*/ 0 60000 65536"/>
                  <a:gd name="T15" fmla="*/ 0 w 61"/>
                  <a:gd name="T16" fmla="*/ 0 h 55"/>
                  <a:gd name="T17" fmla="*/ 61 w 61"/>
                  <a:gd name="T18" fmla="*/ 55 h 55"/>
                </a:gdLst>
                <a:ahLst/>
                <a:cxnLst>
                  <a:cxn ang="T10">
                    <a:pos x="T0" y="T1"/>
                  </a:cxn>
                  <a:cxn ang="T11">
                    <a:pos x="T2" y="T3"/>
                  </a:cxn>
                  <a:cxn ang="T12">
                    <a:pos x="T4" y="T5"/>
                  </a:cxn>
                  <a:cxn ang="T13">
                    <a:pos x="T6" y="T7"/>
                  </a:cxn>
                  <a:cxn ang="T14">
                    <a:pos x="T8" y="T9"/>
                  </a:cxn>
                </a:cxnLst>
                <a:rect l="T15" t="T16" r="T17" b="T18"/>
                <a:pathLst>
                  <a:path w="61" h="55">
                    <a:moveTo>
                      <a:pt x="47" y="0"/>
                    </a:moveTo>
                    <a:lnTo>
                      <a:pt x="61" y="14"/>
                    </a:lnTo>
                    <a:lnTo>
                      <a:pt x="13" y="55"/>
                    </a:lnTo>
                    <a:lnTo>
                      <a:pt x="0" y="40"/>
                    </a:lnTo>
                    <a:lnTo>
                      <a:pt x="47" y="0"/>
                    </a:lnTo>
                    <a:close/>
                  </a:path>
                </a:pathLst>
              </a:custGeom>
              <a:noFill/>
              <a:ln w="9525">
                <a:noFill/>
                <a:round/>
                <a:headEnd/>
                <a:tailEnd/>
              </a:ln>
            </p:spPr>
            <p:txBody>
              <a:bodyPr>
                <a:prstTxWarp prst="textNoShape">
                  <a:avLst/>
                </a:prstTxWarp>
              </a:bodyPr>
              <a:lstStyle/>
              <a:p>
                <a:endParaRPr lang="en-US"/>
              </a:p>
            </p:txBody>
          </p:sp>
          <p:sp>
            <p:nvSpPr>
              <p:cNvPr id="72482" name="Freeform 1358"/>
              <p:cNvSpPr>
                <a:spLocks/>
              </p:cNvSpPr>
              <p:nvPr/>
            </p:nvSpPr>
            <p:spPr bwMode="auto">
              <a:xfrm>
                <a:off x="4602" y="2085"/>
                <a:ext cx="13" cy="11"/>
              </a:xfrm>
              <a:custGeom>
                <a:avLst/>
                <a:gdLst>
                  <a:gd name="T0" fmla="*/ 54 w 67"/>
                  <a:gd name="T1" fmla="*/ 0 h 55"/>
                  <a:gd name="T2" fmla="*/ 67 w 67"/>
                  <a:gd name="T3" fmla="*/ 15 h 55"/>
                  <a:gd name="T4" fmla="*/ 11 w 67"/>
                  <a:gd name="T5" fmla="*/ 55 h 55"/>
                  <a:gd name="T6" fmla="*/ 0 w 67"/>
                  <a:gd name="T7" fmla="*/ 38 h 55"/>
                  <a:gd name="T8" fmla="*/ 54 w 67"/>
                  <a:gd name="T9" fmla="*/ 0 h 55"/>
                  <a:gd name="T10" fmla="*/ 0 60000 65536"/>
                  <a:gd name="T11" fmla="*/ 0 60000 65536"/>
                  <a:gd name="T12" fmla="*/ 0 60000 65536"/>
                  <a:gd name="T13" fmla="*/ 0 60000 65536"/>
                  <a:gd name="T14" fmla="*/ 0 60000 65536"/>
                  <a:gd name="T15" fmla="*/ 0 w 67"/>
                  <a:gd name="T16" fmla="*/ 0 h 55"/>
                  <a:gd name="T17" fmla="*/ 67 w 67"/>
                  <a:gd name="T18" fmla="*/ 55 h 55"/>
                </a:gdLst>
                <a:ahLst/>
                <a:cxnLst>
                  <a:cxn ang="T10">
                    <a:pos x="T0" y="T1"/>
                  </a:cxn>
                  <a:cxn ang="T11">
                    <a:pos x="T2" y="T3"/>
                  </a:cxn>
                  <a:cxn ang="T12">
                    <a:pos x="T4" y="T5"/>
                  </a:cxn>
                  <a:cxn ang="T13">
                    <a:pos x="T6" y="T7"/>
                  </a:cxn>
                  <a:cxn ang="T14">
                    <a:pos x="T8" y="T9"/>
                  </a:cxn>
                </a:cxnLst>
                <a:rect l="T15" t="T16" r="T17" b="T18"/>
                <a:pathLst>
                  <a:path w="67" h="55">
                    <a:moveTo>
                      <a:pt x="54" y="0"/>
                    </a:moveTo>
                    <a:lnTo>
                      <a:pt x="67" y="15"/>
                    </a:lnTo>
                    <a:lnTo>
                      <a:pt x="11" y="55"/>
                    </a:lnTo>
                    <a:lnTo>
                      <a:pt x="0" y="38"/>
                    </a:lnTo>
                    <a:lnTo>
                      <a:pt x="54" y="0"/>
                    </a:lnTo>
                    <a:close/>
                  </a:path>
                </a:pathLst>
              </a:custGeom>
              <a:noFill/>
              <a:ln w="9525">
                <a:noFill/>
                <a:round/>
                <a:headEnd/>
                <a:tailEnd/>
              </a:ln>
            </p:spPr>
            <p:txBody>
              <a:bodyPr>
                <a:prstTxWarp prst="textNoShape">
                  <a:avLst/>
                </a:prstTxWarp>
              </a:bodyPr>
              <a:lstStyle/>
              <a:p>
                <a:endParaRPr lang="en-US"/>
              </a:p>
            </p:txBody>
          </p:sp>
          <p:sp>
            <p:nvSpPr>
              <p:cNvPr id="72483" name="Freeform 1359"/>
              <p:cNvSpPr>
                <a:spLocks/>
              </p:cNvSpPr>
              <p:nvPr/>
            </p:nvSpPr>
            <p:spPr bwMode="auto">
              <a:xfrm>
                <a:off x="4591" y="2092"/>
                <a:ext cx="13" cy="11"/>
              </a:xfrm>
              <a:custGeom>
                <a:avLst/>
                <a:gdLst>
                  <a:gd name="T0" fmla="*/ 55 w 66"/>
                  <a:gd name="T1" fmla="*/ 0 h 52"/>
                  <a:gd name="T2" fmla="*/ 66 w 66"/>
                  <a:gd name="T3" fmla="*/ 17 h 52"/>
                  <a:gd name="T4" fmla="*/ 12 w 66"/>
                  <a:gd name="T5" fmla="*/ 52 h 52"/>
                  <a:gd name="T6" fmla="*/ 8 w 66"/>
                  <a:gd name="T7" fmla="*/ 52 h 52"/>
                  <a:gd name="T8" fmla="*/ 0 w 66"/>
                  <a:gd name="T9" fmla="*/ 34 h 52"/>
                  <a:gd name="T10" fmla="*/ 55 w 66"/>
                  <a:gd name="T11" fmla="*/ 0 h 52"/>
                  <a:gd name="T12" fmla="*/ 0 60000 65536"/>
                  <a:gd name="T13" fmla="*/ 0 60000 65536"/>
                  <a:gd name="T14" fmla="*/ 0 60000 65536"/>
                  <a:gd name="T15" fmla="*/ 0 60000 65536"/>
                  <a:gd name="T16" fmla="*/ 0 60000 65536"/>
                  <a:gd name="T17" fmla="*/ 0 60000 65536"/>
                  <a:gd name="T18" fmla="*/ 0 w 66"/>
                  <a:gd name="T19" fmla="*/ 0 h 52"/>
                  <a:gd name="T20" fmla="*/ 66 w 6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66" h="52">
                    <a:moveTo>
                      <a:pt x="55" y="0"/>
                    </a:moveTo>
                    <a:lnTo>
                      <a:pt x="66" y="17"/>
                    </a:lnTo>
                    <a:lnTo>
                      <a:pt x="12" y="52"/>
                    </a:lnTo>
                    <a:lnTo>
                      <a:pt x="8" y="52"/>
                    </a:lnTo>
                    <a:lnTo>
                      <a:pt x="0" y="34"/>
                    </a:lnTo>
                    <a:lnTo>
                      <a:pt x="55" y="0"/>
                    </a:lnTo>
                    <a:close/>
                  </a:path>
                </a:pathLst>
              </a:custGeom>
              <a:noFill/>
              <a:ln w="9525">
                <a:noFill/>
                <a:round/>
                <a:headEnd/>
                <a:tailEnd/>
              </a:ln>
            </p:spPr>
            <p:txBody>
              <a:bodyPr>
                <a:prstTxWarp prst="textNoShape">
                  <a:avLst/>
                </a:prstTxWarp>
              </a:bodyPr>
              <a:lstStyle/>
              <a:p>
                <a:endParaRPr lang="en-US"/>
              </a:p>
            </p:txBody>
          </p:sp>
          <p:sp>
            <p:nvSpPr>
              <p:cNvPr id="72484" name="Freeform 1360"/>
              <p:cNvSpPr>
                <a:spLocks/>
              </p:cNvSpPr>
              <p:nvPr/>
            </p:nvSpPr>
            <p:spPr bwMode="auto">
              <a:xfrm>
                <a:off x="4579" y="2099"/>
                <a:ext cx="14" cy="9"/>
              </a:xfrm>
              <a:custGeom>
                <a:avLst/>
                <a:gdLst>
                  <a:gd name="T0" fmla="*/ 58 w 66"/>
                  <a:gd name="T1" fmla="*/ 0 h 46"/>
                  <a:gd name="T2" fmla="*/ 66 w 66"/>
                  <a:gd name="T3" fmla="*/ 18 h 46"/>
                  <a:gd name="T4" fmla="*/ 9 w 66"/>
                  <a:gd name="T5" fmla="*/ 46 h 46"/>
                  <a:gd name="T6" fmla="*/ 0 w 66"/>
                  <a:gd name="T7" fmla="*/ 29 h 46"/>
                  <a:gd name="T8" fmla="*/ 58 w 66"/>
                  <a:gd name="T9" fmla="*/ 0 h 46"/>
                  <a:gd name="T10" fmla="*/ 0 60000 65536"/>
                  <a:gd name="T11" fmla="*/ 0 60000 65536"/>
                  <a:gd name="T12" fmla="*/ 0 60000 65536"/>
                  <a:gd name="T13" fmla="*/ 0 60000 65536"/>
                  <a:gd name="T14" fmla="*/ 0 60000 65536"/>
                  <a:gd name="T15" fmla="*/ 0 w 66"/>
                  <a:gd name="T16" fmla="*/ 0 h 46"/>
                  <a:gd name="T17" fmla="*/ 66 w 66"/>
                  <a:gd name="T18" fmla="*/ 46 h 46"/>
                </a:gdLst>
                <a:ahLst/>
                <a:cxnLst>
                  <a:cxn ang="T10">
                    <a:pos x="T0" y="T1"/>
                  </a:cxn>
                  <a:cxn ang="T11">
                    <a:pos x="T2" y="T3"/>
                  </a:cxn>
                  <a:cxn ang="T12">
                    <a:pos x="T4" y="T5"/>
                  </a:cxn>
                  <a:cxn ang="T13">
                    <a:pos x="T6" y="T7"/>
                  </a:cxn>
                  <a:cxn ang="T14">
                    <a:pos x="T8" y="T9"/>
                  </a:cxn>
                </a:cxnLst>
                <a:rect l="T15" t="T16" r="T17" b="T18"/>
                <a:pathLst>
                  <a:path w="66" h="46">
                    <a:moveTo>
                      <a:pt x="58" y="0"/>
                    </a:moveTo>
                    <a:lnTo>
                      <a:pt x="66" y="18"/>
                    </a:lnTo>
                    <a:lnTo>
                      <a:pt x="9" y="46"/>
                    </a:lnTo>
                    <a:lnTo>
                      <a:pt x="0" y="29"/>
                    </a:lnTo>
                    <a:lnTo>
                      <a:pt x="58" y="0"/>
                    </a:lnTo>
                    <a:close/>
                  </a:path>
                </a:pathLst>
              </a:custGeom>
              <a:noFill/>
              <a:ln w="9525">
                <a:noFill/>
                <a:round/>
                <a:headEnd/>
                <a:tailEnd/>
              </a:ln>
            </p:spPr>
            <p:txBody>
              <a:bodyPr>
                <a:prstTxWarp prst="textNoShape">
                  <a:avLst/>
                </a:prstTxWarp>
              </a:bodyPr>
              <a:lstStyle/>
              <a:p>
                <a:endParaRPr lang="en-US"/>
              </a:p>
            </p:txBody>
          </p:sp>
          <p:sp>
            <p:nvSpPr>
              <p:cNvPr id="72485" name="Freeform 1361"/>
              <p:cNvSpPr>
                <a:spLocks/>
              </p:cNvSpPr>
              <p:nvPr/>
            </p:nvSpPr>
            <p:spPr bwMode="auto">
              <a:xfrm>
                <a:off x="4574" y="2105"/>
                <a:ext cx="7" cy="6"/>
              </a:xfrm>
              <a:custGeom>
                <a:avLst/>
                <a:gdLst>
                  <a:gd name="T0" fmla="*/ 28 w 37"/>
                  <a:gd name="T1" fmla="*/ 0 h 29"/>
                  <a:gd name="T2" fmla="*/ 37 w 37"/>
                  <a:gd name="T3" fmla="*/ 17 h 29"/>
                  <a:gd name="T4" fmla="*/ 6 w 37"/>
                  <a:gd name="T5" fmla="*/ 29 h 29"/>
                  <a:gd name="T6" fmla="*/ 0 w 37"/>
                  <a:gd name="T7" fmla="*/ 12 h 29"/>
                  <a:gd name="T8" fmla="*/ 28 w 37"/>
                  <a:gd name="T9" fmla="*/ 0 h 29"/>
                  <a:gd name="T10" fmla="*/ 0 60000 65536"/>
                  <a:gd name="T11" fmla="*/ 0 60000 65536"/>
                  <a:gd name="T12" fmla="*/ 0 60000 65536"/>
                  <a:gd name="T13" fmla="*/ 0 60000 65536"/>
                  <a:gd name="T14" fmla="*/ 0 60000 65536"/>
                  <a:gd name="T15" fmla="*/ 0 w 37"/>
                  <a:gd name="T16" fmla="*/ 0 h 29"/>
                  <a:gd name="T17" fmla="*/ 37 w 37"/>
                  <a:gd name="T18" fmla="*/ 29 h 29"/>
                </a:gdLst>
                <a:ahLst/>
                <a:cxnLst>
                  <a:cxn ang="T10">
                    <a:pos x="T0" y="T1"/>
                  </a:cxn>
                  <a:cxn ang="T11">
                    <a:pos x="T2" y="T3"/>
                  </a:cxn>
                  <a:cxn ang="T12">
                    <a:pos x="T4" y="T5"/>
                  </a:cxn>
                  <a:cxn ang="T13">
                    <a:pos x="T6" y="T7"/>
                  </a:cxn>
                  <a:cxn ang="T14">
                    <a:pos x="T8" y="T9"/>
                  </a:cxn>
                </a:cxnLst>
                <a:rect l="T15" t="T16" r="T17" b="T18"/>
                <a:pathLst>
                  <a:path w="37" h="29">
                    <a:moveTo>
                      <a:pt x="28" y="0"/>
                    </a:moveTo>
                    <a:lnTo>
                      <a:pt x="37" y="17"/>
                    </a:lnTo>
                    <a:lnTo>
                      <a:pt x="6" y="29"/>
                    </a:lnTo>
                    <a:lnTo>
                      <a:pt x="0" y="12"/>
                    </a:lnTo>
                    <a:lnTo>
                      <a:pt x="28" y="0"/>
                    </a:lnTo>
                    <a:close/>
                  </a:path>
                </a:pathLst>
              </a:custGeom>
              <a:noFill/>
              <a:ln w="9525">
                <a:noFill/>
                <a:round/>
                <a:headEnd/>
                <a:tailEnd/>
              </a:ln>
            </p:spPr>
            <p:txBody>
              <a:bodyPr>
                <a:prstTxWarp prst="textNoShape">
                  <a:avLst/>
                </a:prstTxWarp>
              </a:bodyPr>
              <a:lstStyle/>
              <a:p>
                <a:endParaRPr lang="en-US"/>
              </a:p>
            </p:txBody>
          </p:sp>
          <p:sp>
            <p:nvSpPr>
              <p:cNvPr id="72486" name="Freeform 1362"/>
              <p:cNvSpPr>
                <a:spLocks/>
              </p:cNvSpPr>
              <p:nvPr/>
            </p:nvSpPr>
            <p:spPr bwMode="auto">
              <a:xfrm>
                <a:off x="4567" y="2107"/>
                <a:ext cx="8" cy="6"/>
              </a:xfrm>
              <a:custGeom>
                <a:avLst/>
                <a:gdLst>
                  <a:gd name="T0" fmla="*/ 32 w 38"/>
                  <a:gd name="T1" fmla="*/ 0 h 28"/>
                  <a:gd name="T2" fmla="*/ 38 w 38"/>
                  <a:gd name="T3" fmla="*/ 17 h 28"/>
                  <a:gd name="T4" fmla="*/ 6 w 38"/>
                  <a:gd name="T5" fmla="*/ 28 h 28"/>
                  <a:gd name="T6" fmla="*/ 0 w 38"/>
                  <a:gd name="T7" fmla="*/ 9 h 28"/>
                  <a:gd name="T8" fmla="*/ 32 w 38"/>
                  <a:gd name="T9" fmla="*/ 0 h 28"/>
                  <a:gd name="T10" fmla="*/ 0 60000 65536"/>
                  <a:gd name="T11" fmla="*/ 0 60000 65536"/>
                  <a:gd name="T12" fmla="*/ 0 60000 65536"/>
                  <a:gd name="T13" fmla="*/ 0 60000 65536"/>
                  <a:gd name="T14" fmla="*/ 0 60000 65536"/>
                  <a:gd name="T15" fmla="*/ 0 w 38"/>
                  <a:gd name="T16" fmla="*/ 0 h 28"/>
                  <a:gd name="T17" fmla="*/ 38 w 38"/>
                  <a:gd name="T18" fmla="*/ 28 h 28"/>
                </a:gdLst>
                <a:ahLst/>
                <a:cxnLst>
                  <a:cxn ang="T10">
                    <a:pos x="T0" y="T1"/>
                  </a:cxn>
                  <a:cxn ang="T11">
                    <a:pos x="T2" y="T3"/>
                  </a:cxn>
                  <a:cxn ang="T12">
                    <a:pos x="T4" y="T5"/>
                  </a:cxn>
                  <a:cxn ang="T13">
                    <a:pos x="T6" y="T7"/>
                  </a:cxn>
                  <a:cxn ang="T14">
                    <a:pos x="T8" y="T9"/>
                  </a:cxn>
                </a:cxnLst>
                <a:rect l="T15" t="T16" r="T17" b="T18"/>
                <a:pathLst>
                  <a:path w="38" h="28">
                    <a:moveTo>
                      <a:pt x="32" y="0"/>
                    </a:moveTo>
                    <a:lnTo>
                      <a:pt x="38" y="17"/>
                    </a:lnTo>
                    <a:lnTo>
                      <a:pt x="6" y="28"/>
                    </a:lnTo>
                    <a:lnTo>
                      <a:pt x="0" y="9"/>
                    </a:lnTo>
                    <a:lnTo>
                      <a:pt x="32" y="0"/>
                    </a:lnTo>
                    <a:close/>
                  </a:path>
                </a:pathLst>
              </a:custGeom>
              <a:noFill/>
              <a:ln w="9525">
                <a:noFill/>
                <a:round/>
                <a:headEnd/>
                <a:tailEnd/>
              </a:ln>
            </p:spPr>
            <p:txBody>
              <a:bodyPr>
                <a:prstTxWarp prst="textNoShape">
                  <a:avLst/>
                </a:prstTxWarp>
              </a:bodyPr>
              <a:lstStyle/>
              <a:p>
                <a:endParaRPr lang="en-US"/>
              </a:p>
            </p:txBody>
          </p:sp>
          <p:sp>
            <p:nvSpPr>
              <p:cNvPr id="72487" name="Freeform 1363"/>
              <p:cNvSpPr>
                <a:spLocks/>
              </p:cNvSpPr>
              <p:nvPr/>
            </p:nvSpPr>
            <p:spPr bwMode="auto">
              <a:xfrm>
                <a:off x="4561" y="2109"/>
                <a:ext cx="8" cy="6"/>
              </a:xfrm>
              <a:custGeom>
                <a:avLst/>
                <a:gdLst>
                  <a:gd name="T0" fmla="*/ 32 w 38"/>
                  <a:gd name="T1" fmla="*/ 0 h 28"/>
                  <a:gd name="T2" fmla="*/ 38 w 38"/>
                  <a:gd name="T3" fmla="*/ 19 h 28"/>
                  <a:gd name="T4" fmla="*/ 6 w 38"/>
                  <a:gd name="T5" fmla="*/ 28 h 28"/>
                  <a:gd name="T6" fmla="*/ 0 w 38"/>
                  <a:gd name="T7" fmla="*/ 8 h 28"/>
                  <a:gd name="T8" fmla="*/ 32 w 38"/>
                  <a:gd name="T9" fmla="*/ 0 h 28"/>
                  <a:gd name="T10" fmla="*/ 0 60000 65536"/>
                  <a:gd name="T11" fmla="*/ 0 60000 65536"/>
                  <a:gd name="T12" fmla="*/ 0 60000 65536"/>
                  <a:gd name="T13" fmla="*/ 0 60000 65536"/>
                  <a:gd name="T14" fmla="*/ 0 60000 65536"/>
                  <a:gd name="T15" fmla="*/ 0 w 38"/>
                  <a:gd name="T16" fmla="*/ 0 h 28"/>
                  <a:gd name="T17" fmla="*/ 38 w 38"/>
                  <a:gd name="T18" fmla="*/ 28 h 28"/>
                </a:gdLst>
                <a:ahLst/>
                <a:cxnLst>
                  <a:cxn ang="T10">
                    <a:pos x="T0" y="T1"/>
                  </a:cxn>
                  <a:cxn ang="T11">
                    <a:pos x="T2" y="T3"/>
                  </a:cxn>
                  <a:cxn ang="T12">
                    <a:pos x="T4" y="T5"/>
                  </a:cxn>
                  <a:cxn ang="T13">
                    <a:pos x="T6" y="T7"/>
                  </a:cxn>
                  <a:cxn ang="T14">
                    <a:pos x="T8" y="T9"/>
                  </a:cxn>
                </a:cxnLst>
                <a:rect l="T15" t="T16" r="T17" b="T18"/>
                <a:pathLst>
                  <a:path w="38" h="28">
                    <a:moveTo>
                      <a:pt x="32" y="0"/>
                    </a:moveTo>
                    <a:lnTo>
                      <a:pt x="38" y="19"/>
                    </a:lnTo>
                    <a:lnTo>
                      <a:pt x="6" y="28"/>
                    </a:lnTo>
                    <a:lnTo>
                      <a:pt x="0" y="8"/>
                    </a:lnTo>
                    <a:lnTo>
                      <a:pt x="32" y="0"/>
                    </a:lnTo>
                    <a:close/>
                  </a:path>
                </a:pathLst>
              </a:custGeom>
              <a:noFill/>
              <a:ln w="9525">
                <a:noFill/>
                <a:round/>
                <a:headEnd/>
                <a:tailEnd/>
              </a:ln>
            </p:spPr>
            <p:txBody>
              <a:bodyPr>
                <a:prstTxWarp prst="textNoShape">
                  <a:avLst/>
                </a:prstTxWarp>
              </a:bodyPr>
              <a:lstStyle/>
              <a:p>
                <a:endParaRPr lang="en-US"/>
              </a:p>
            </p:txBody>
          </p:sp>
          <p:sp>
            <p:nvSpPr>
              <p:cNvPr id="72488" name="Freeform 1364"/>
              <p:cNvSpPr>
                <a:spLocks/>
              </p:cNvSpPr>
              <p:nvPr/>
            </p:nvSpPr>
            <p:spPr bwMode="auto">
              <a:xfrm>
                <a:off x="4555" y="2111"/>
                <a:ext cx="7" cy="5"/>
              </a:xfrm>
              <a:custGeom>
                <a:avLst/>
                <a:gdLst>
                  <a:gd name="T0" fmla="*/ 29 w 35"/>
                  <a:gd name="T1" fmla="*/ 0 h 26"/>
                  <a:gd name="T2" fmla="*/ 35 w 35"/>
                  <a:gd name="T3" fmla="*/ 20 h 26"/>
                  <a:gd name="T4" fmla="*/ 3 w 35"/>
                  <a:gd name="T5" fmla="*/ 26 h 26"/>
                  <a:gd name="T6" fmla="*/ 0 w 35"/>
                  <a:gd name="T7" fmla="*/ 5 h 26"/>
                  <a:gd name="T8" fmla="*/ 29 w 35"/>
                  <a:gd name="T9" fmla="*/ 0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29" y="0"/>
                    </a:moveTo>
                    <a:lnTo>
                      <a:pt x="35" y="20"/>
                    </a:lnTo>
                    <a:lnTo>
                      <a:pt x="3" y="26"/>
                    </a:lnTo>
                    <a:lnTo>
                      <a:pt x="0" y="5"/>
                    </a:lnTo>
                    <a:lnTo>
                      <a:pt x="29" y="0"/>
                    </a:lnTo>
                    <a:close/>
                  </a:path>
                </a:pathLst>
              </a:custGeom>
              <a:noFill/>
              <a:ln w="9525">
                <a:noFill/>
                <a:round/>
                <a:headEnd/>
                <a:tailEnd/>
              </a:ln>
            </p:spPr>
            <p:txBody>
              <a:bodyPr>
                <a:prstTxWarp prst="textNoShape">
                  <a:avLst/>
                </a:prstTxWarp>
              </a:bodyPr>
              <a:lstStyle/>
              <a:p>
                <a:endParaRPr lang="en-US"/>
              </a:p>
            </p:txBody>
          </p:sp>
          <p:sp>
            <p:nvSpPr>
              <p:cNvPr id="72489" name="Freeform 1365"/>
              <p:cNvSpPr>
                <a:spLocks/>
              </p:cNvSpPr>
              <p:nvPr/>
            </p:nvSpPr>
            <p:spPr bwMode="auto">
              <a:xfrm>
                <a:off x="4549" y="2112"/>
                <a:ext cx="7" cy="5"/>
              </a:xfrm>
              <a:custGeom>
                <a:avLst/>
                <a:gdLst>
                  <a:gd name="T0" fmla="*/ 32 w 35"/>
                  <a:gd name="T1" fmla="*/ 0 h 24"/>
                  <a:gd name="T2" fmla="*/ 35 w 35"/>
                  <a:gd name="T3" fmla="*/ 21 h 24"/>
                  <a:gd name="T4" fmla="*/ 0 w 35"/>
                  <a:gd name="T5" fmla="*/ 24 h 24"/>
                  <a:gd name="T6" fmla="*/ 0 w 35"/>
                  <a:gd name="T7" fmla="*/ 4 h 24"/>
                  <a:gd name="T8" fmla="*/ 32 w 35"/>
                  <a:gd name="T9" fmla="*/ 0 h 24"/>
                  <a:gd name="T10" fmla="*/ 0 60000 65536"/>
                  <a:gd name="T11" fmla="*/ 0 60000 65536"/>
                  <a:gd name="T12" fmla="*/ 0 60000 65536"/>
                  <a:gd name="T13" fmla="*/ 0 60000 65536"/>
                  <a:gd name="T14" fmla="*/ 0 60000 65536"/>
                  <a:gd name="T15" fmla="*/ 0 w 35"/>
                  <a:gd name="T16" fmla="*/ 0 h 24"/>
                  <a:gd name="T17" fmla="*/ 35 w 35"/>
                  <a:gd name="T18" fmla="*/ 24 h 24"/>
                </a:gdLst>
                <a:ahLst/>
                <a:cxnLst>
                  <a:cxn ang="T10">
                    <a:pos x="T0" y="T1"/>
                  </a:cxn>
                  <a:cxn ang="T11">
                    <a:pos x="T2" y="T3"/>
                  </a:cxn>
                  <a:cxn ang="T12">
                    <a:pos x="T4" y="T5"/>
                  </a:cxn>
                  <a:cxn ang="T13">
                    <a:pos x="T6" y="T7"/>
                  </a:cxn>
                  <a:cxn ang="T14">
                    <a:pos x="T8" y="T9"/>
                  </a:cxn>
                </a:cxnLst>
                <a:rect l="T15" t="T16" r="T17" b="T18"/>
                <a:pathLst>
                  <a:path w="35" h="24">
                    <a:moveTo>
                      <a:pt x="32" y="0"/>
                    </a:moveTo>
                    <a:lnTo>
                      <a:pt x="35" y="21"/>
                    </a:lnTo>
                    <a:lnTo>
                      <a:pt x="0" y="24"/>
                    </a:lnTo>
                    <a:lnTo>
                      <a:pt x="0" y="4"/>
                    </a:lnTo>
                    <a:lnTo>
                      <a:pt x="32" y="0"/>
                    </a:lnTo>
                    <a:close/>
                  </a:path>
                </a:pathLst>
              </a:custGeom>
              <a:noFill/>
              <a:ln w="9525">
                <a:noFill/>
                <a:round/>
                <a:headEnd/>
                <a:tailEnd/>
              </a:ln>
            </p:spPr>
            <p:txBody>
              <a:bodyPr>
                <a:prstTxWarp prst="textNoShape">
                  <a:avLst/>
                </a:prstTxWarp>
              </a:bodyPr>
              <a:lstStyle/>
              <a:p>
                <a:endParaRPr lang="en-US"/>
              </a:p>
            </p:txBody>
          </p:sp>
          <p:sp>
            <p:nvSpPr>
              <p:cNvPr id="72490" name="Rectangle 1366"/>
              <p:cNvSpPr>
                <a:spLocks noChangeArrowheads="1"/>
              </p:cNvSpPr>
              <p:nvPr/>
            </p:nvSpPr>
            <p:spPr bwMode="auto">
              <a:xfrm>
                <a:off x="4542" y="2113"/>
                <a:ext cx="7" cy="4"/>
              </a:xfrm>
              <a:prstGeom prst="rect">
                <a:avLst/>
              </a:prstGeom>
              <a:noFill/>
              <a:ln w="9525">
                <a:noFill/>
                <a:miter lim="800000"/>
                <a:headEnd/>
                <a:tailEnd/>
              </a:ln>
            </p:spPr>
            <p:txBody>
              <a:bodyPr>
                <a:prstTxWarp prst="textNoShape">
                  <a:avLst/>
                </a:prstTxWarp>
              </a:bodyPr>
              <a:lstStyle/>
              <a:p>
                <a:endParaRPr lang="en-US"/>
              </a:p>
            </p:txBody>
          </p:sp>
          <p:sp>
            <p:nvSpPr>
              <p:cNvPr id="72491" name="Freeform 1367"/>
              <p:cNvSpPr>
                <a:spLocks/>
              </p:cNvSpPr>
              <p:nvPr/>
            </p:nvSpPr>
            <p:spPr bwMode="auto">
              <a:xfrm>
                <a:off x="4536" y="2112"/>
                <a:ext cx="6" cy="5"/>
              </a:xfrm>
              <a:custGeom>
                <a:avLst/>
                <a:gdLst>
                  <a:gd name="T0" fmla="*/ 34 w 34"/>
                  <a:gd name="T1" fmla="*/ 4 h 24"/>
                  <a:gd name="T2" fmla="*/ 34 w 34"/>
                  <a:gd name="T3" fmla="*/ 24 h 24"/>
                  <a:gd name="T4" fmla="*/ 0 w 34"/>
                  <a:gd name="T5" fmla="*/ 21 h 24"/>
                  <a:gd name="T6" fmla="*/ 4 w 34"/>
                  <a:gd name="T7" fmla="*/ 0 h 24"/>
                  <a:gd name="T8" fmla="*/ 34 w 34"/>
                  <a:gd name="T9" fmla="*/ 4 h 24"/>
                  <a:gd name="T10" fmla="*/ 0 60000 65536"/>
                  <a:gd name="T11" fmla="*/ 0 60000 65536"/>
                  <a:gd name="T12" fmla="*/ 0 60000 65536"/>
                  <a:gd name="T13" fmla="*/ 0 60000 65536"/>
                  <a:gd name="T14" fmla="*/ 0 60000 65536"/>
                  <a:gd name="T15" fmla="*/ 0 w 34"/>
                  <a:gd name="T16" fmla="*/ 0 h 24"/>
                  <a:gd name="T17" fmla="*/ 34 w 34"/>
                  <a:gd name="T18" fmla="*/ 24 h 24"/>
                </a:gdLst>
                <a:ahLst/>
                <a:cxnLst>
                  <a:cxn ang="T10">
                    <a:pos x="T0" y="T1"/>
                  </a:cxn>
                  <a:cxn ang="T11">
                    <a:pos x="T2" y="T3"/>
                  </a:cxn>
                  <a:cxn ang="T12">
                    <a:pos x="T4" y="T5"/>
                  </a:cxn>
                  <a:cxn ang="T13">
                    <a:pos x="T6" y="T7"/>
                  </a:cxn>
                  <a:cxn ang="T14">
                    <a:pos x="T8" y="T9"/>
                  </a:cxn>
                </a:cxnLst>
                <a:rect l="T15" t="T16" r="T17" b="T18"/>
                <a:pathLst>
                  <a:path w="34" h="24">
                    <a:moveTo>
                      <a:pt x="34" y="4"/>
                    </a:moveTo>
                    <a:lnTo>
                      <a:pt x="34" y="24"/>
                    </a:lnTo>
                    <a:lnTo>
                      <a:pt x="0" y="21"/>
                    </a:lnTo>
                    <a:lnTo>
                      <a:pt x="4" y="0"/>
                    </a:lnTo>
                    <a:lnTo>
                      <a:pt x="34" y="4"/>
                    </a:lnTo>
                    <a:close/>
                  </a:path>
                </a:pathLst>
              </a:custGeom>
              <a:noFill/>
              <a:ln w="9525">
                <a:noFill/>
                <a:round/>
                <a:headEnd/>
                <a:tailEnd/>
              </a:ln>
            </p:spPr>
            <p:txBody>
              <a:bodyPr>
                <a:prstTxWarp prst="textNoShape">
                  <a:avLst/>
                </a:prstTxWarp>
              </a:bodyPr>
              <a:lstStyle/>
              <a:p>
                <a:endParaRPr lang="en-US"/>
              </a:p>
            </p:txBody>
          </p:sp>
          <p:sp>
            <p:nvSpPr>
              <p:cNvPr id="72492" name="Freeform 1368"/>
              <p:cNvSpPr>
                <a:spLocks/>
              </p:cNvSpPr>
              <p:nvPr/>
            </p:nvSpPr>
            <p:spPr bwMode="auto">
              <a:xfrm>
                <a:off x="4529" y="2111"/>
                <a:ext cx="7" cy="5"/>
              </a:xfrm>
              <a:custGeom>
                <a:avLst/>
                <a:gdLst>
                  <a:gd name="T0" fmla="*/ 39 w 39"/>
                  <a:gd name="T1" fmla="*/ 2 h 23"/>
                  <a:gd name="T2" fmla="*/ 35 w 39"/>
                  <a:gd name="T3" fmla="*/ 23 h 23"/>
                  <a:gd name="T4" fmla="*/ 0 w 39"/>
                  <a:gd name="T5" fmla="*/ 17 h 23"/>
                  <a:gd name="T6" fmla="*/ 7 w 39"/>
                  <a:gd name="T7" fmla="*/ 0 h 23"/>
                  <a:gd name="T8" fmla="*/ 39 w 39"/>
                  <a:gd name="T9" fmla="*/ 2 h 23"/>
                  <a:gd name="T10" fmla="*/ 0 60000 65536"/>
                  <a:gd name="T11" fmla="*/ 0 60000 65536"/>
                  <a:gd name="T12" fmla="*/ 0 60000 65536"/>
                  <a:gd name="T13" fmla="*/ 0 60000 65536"/>
                  <a:gd name="T14" fmla="*/ 0 60000 65536"/>
                  <a:gd name="T15" fmla="*/ 0 w 39"/>
                  <a:gd name="T16" fmla="*/ 0 h 23"/>
                  <a:gd name="T17" fmla="*/ 39 w 39"/>
                  <a:gd name="T18" fmla="*/ 23 h 23"/>
                </a:gdLst>
                <a:ahLst/>
                <a:cxnLst>
                  <a:cxn ang="T10">
                    <a:pos x="T0" y="T1"/>
                  </a:cxn>
                  <a:cxn ang="T11">
                    <a:pos x="T2" y="T3"/>
                  </a:cxn>
                  <a:cxn ang="T12">
                    <a:pos x="T4" y="T5"/>
                  </a:cxn>
                  <a:cxn ang="T13">
                    <a:pos x="T6" y="T7"/>
                  </a:cxn>
                  <a:cxn ang="T14">
                    <a:pos x="T8" y="T9"/>
                  </a:cxn>
                </a:cxnLst>
                <a:rect l="T15" t="T16" r="T17" b="T18"/>
                <a:pathLst>
                  <a:path w="39" h="23">
                    <a:moveTo>
                      <a:pt x="39" y="2"/>
                    </a:moveTo>
                    <a:lnTo>
                      <a:pt x="35" y="23"/>
                    </a:lnTo>
                    <a:lnTo>
                      <a:pt x="0" y="17"/>
                    </a:lnTo>
                    <a:lnTo>
                      <a:pt x="7" y="0"/>
                    </a:lnTo>
                    <a:lnTo>
                      <a:pt x="39" y="2"/>
                    </a:lnTo>
                    <a:close/>
                  </a:path>
                </a:pathLst>
              </a:custGeom>
              <a:noFill/>
              <a:ln w="9525">
                <a:noFill/>
                <a:round/>
                <a:headEnd/>
                <a:tailEnd/>
              </a:ln>
            </p:spPr>
            <p:txBody>
              <a:bodyPr>
                <a:prstTxWarp prst="textNoShape">
                  <a:avLst/>
                </a:prstTxWarp>
              </a:bodyPr>
              <a:lstStyle/>
              <a:p>
                <a:endParaRPr lang="en-US"/>
              </a:p>
            </p:txBody>
          </p:sp>
          <p:sp>
            <p:nvSpPr>
              <p:cNvPr id="72493" name="Freeform 1369"/>
              <p:cNvSpPr>
                <a:spLocks/>
              </p:cNvSpPr>
              <p:nvPr/>
            </p:nvSpPr>
            <p:spPr bwMode="auto">
              <a:xfrm>
                <a:off x="4523" y="2110"/>
                <a:ext cx="7" cy="5"/>
              </a:xfrm>
              <a:custGeom>
                <a:avLst/>
                <a:gdLst>
                  <a:gd name="T0" fmla="*/ 37 w 37"/>
                  <a:gd name="T1" fmla="*/ 6 h 23"/>
                  <a:gd name="T2" fmla="*/ 30 w 37"/>
                  <a:gd name="T3" fmla="*/ 23 h 23"/>
                  <a:gd name="T4" fmla="*/ 0 w 37"/>
                  <a:gd name="T5" fmla="*/ 21 h 23"/>
                  <a:gd name="T6" fmla="*/ 2 w 37"/>
                  <a:gd name="T7" fmla="*/ 0 h 23"/>
                  <a:gd name="T8" fmla="*/ 37 w 37"/>
                  <a:gd name="T9" fmla="*/ 6 h 23"/>
                  <a:gd name="T10" fmla="*/ 0 60000 65536"/>
                  <a:gd name="T11" fmla="*/ 0 60000 65536"/>
                  <a:gd name="T12" fmla="*/ 0 60000 65536"/>
                  <a:gd name="T13" fmla="*/ 0 60000 65536"/>
                  <a:gd name="T14" fmla="*/ 0 60000 65536"/>
                  <a:gd name="T15" fmla="*/ 0 w 37"/>
                  <a:gd name="T16" fmla="*/ 0 h 23"/>
                  <a:gd name="T17" fmla="*/ 37 w 37"/>
                  <a:gd name="T18" fmla="*/ 23 h 23"/>
                </a:gdLst>
                <a:ahLst/>
                <a:cxnLst>
                  <a:cxn ang="T10">
                    <a:pos x="T0" y="T1"/>
                  </a:cxn>
                  <a:cxn ang="T11">
                    <a:pos x="T2" y="T3"/>
                  </a:cxn>
                  <a:cxn ang="T12">
                    <a:pos x="T4" y="T5"/>
                  </a:cxn>
                  <a:cxn ang="T13">
                    <a:pos x="T6" y="T7"/>
                  </a:cxn>
                  <a:cxn ang="T14">
                    <a:pos x="T8" y="T9"/>
                  </a:cxn>
                </a:cxnLst>
                <a:rect l="T15" t="T16" r="T17" b="T18"/>
                <a:pathLst>
                  <a:path w="37" h="23">
                    <a:moveTo>
                      <a:pt x="37" y="6"/>
                    </a:moveTo>
                    <a:lnTo>
                      <a:pt x="30" y="23"/>
                    </a:lnTo>
                    <a:lnTo>
                      <a:pt x="0" y="21"/>
                    </a:lnTo>
                    <a:lnTo>
                      <a:pt x="2" y="0"/>
                    </a:lnTo>
                    <a:lnTo>
                      <a:pt x="37" y="6"/>
                    </a:lnTo>
                    <a:close/>
                  </a:path>
                </a:pathLst>
              </a:custGeom>
              <a:noFill/>
              <a:ln w="9525">
                <a:noFill/>
                <a:round/>
                <a:headEnd/>
                <a:tailEnd/>
              </a:ln>
            </p:spPr>
            <p:txBody>
              <a:bodyPr>
                <a:prstTxWarp prst="textNoShape">
                  <a:avLst/>
                </a:prstTxWarp>
              </a:bodyPr>
              <a:lstStyle/>
              <a:p>
                <a:endParaRPr lang="en-US"/>
              </a:p>
            </p:txBody>
          </p:sp>
          <p:sp>
            <p:nvSpPr>
              <p:cNvPr id="72494" name="Freeform 1370"/>
              <p:cNvSpPr>
                <a:spLocks/>
              </p:cNvSpPr>
              <p:nvPr/>
            </p:nvSpPr>
            <p:spPr bwMode="auto">
              <a:xfrm>
                <a:off x="4516" y="2110"/>
                <a:ext cx="7" cy="4"/>
              </a:xfrm>
              <a:custGeom>
                <a:avLst/>
                <a:gdLst>
                  <a:gd name="T0" fmla="*/ 34 w 34"/>
                  <a:gd name="T1" fmla="*/ 0 h 21"/>
                  <a:gd name="T2" fmla="*/ 32 w 34"/>
                  <a:gd name="T3" fmla="*/ 21 h 21"/>
                  <a:gd name="T4" fmla="*/ 0 w 34"/>
                  <a:gd name="T5" fmla="*/ 17 h 21"/>
                  <a:gd name="T6" fmla="*/ 0 w 34"/>
                  <a:gd name="T7" fmla="*/ 0 h 21"/>
                  <a:gd name="T8" fmla="*/ 34 w 34"/>
                  <a:gd name="T9" fmla="*/ 0 h 21"/>
                  <a:gd name="T10" fmla="*/ 0 60000 65536"/>
                  <a:gd name="T11" fmla="*/ 0 60000 65536"/>
                  <a:gd name="T12" fmla="*/ 0 60000 65536"/>
                  <a:gd name="T13" fmla="*/ 0 60000 65536"/>
                  <a:gd name="T14" fmla="*/ 0 60000 65536"/>
                  <a:gd name="T15" fmla="*/ 0 w 34"/>
                  <a:gd name="T16" fmla="*/ 0 h 21"/>
                  <a:gd name="T17" fmla="*/ 34 w 34"/>
                  <a:gd name="T18" fmla="*/ 21 h 21"/>
                </a:gdLst>
                <a:ahLst/>
                <a:cxnLst>
                  <a:cxn ang="T10">
                    <a:pos x="T0" y="T1"/>
                  </a:cxn>
                  <a:cxn ang="T11">
                    <a:pos x="T2" y="T3"/>
                  </a:cxn>
                  <a:cxn ang="T12">
                    <a:pos x="T4" y="T5"/>
                  </a:cxn>
                  <a:cxn ang="T13">
                    <a:pos x="T6" y="T7"/>
                  </a:cxn>
                  <a:cxn ang="T14">
                    <a:pos x="T8" y="T9"/>
                  </a:cxn>
                </a:cxnLst>
                <a:rect l="T15" t="T16" r="T17" b="T18"/>
                <a:pathLst>
                  <a:path w="34" h="21">
                    <a:moveTo>
                      <a:pt x="34" y="0"/>
                    </a:moveTo>
                    <a:lnTo>
                      <a:pt x="32" y="21"/>
                    </a:lnTo>
                    <a:lnTo>
                      <a:pt x="0" y="17"/>
                    </a:lnTo>
                    <a:lnTo>
                      <a:pt x="0" y="0"/>
                    </a:lnTo>
                    <a:lnTo>
                      <a:pt x="34" y="0"/>
                    </a:lnTo>
                    <a:close/>
                  </a:path>
                </a:pathLst>
              </a:custGeom>
              <a:noFill/>
              <a:ln w="9525">
                <a:noFill/>
                <a:round/>
                <a:headEnd/>
                <a:tailEnd/>
              </a:ln>
            </p:spPr>
            <p:txBody>
              <a:bodyPr>
                <a:prstTxWarp prst="textNoShape">
                  <a:avLst/>
                </a:prstTxWarp>
              </a:bodyPr>
              <a:lstStyle/>
              <a:p>
                <a:endParaRPr lang="en-US"/>
              </a:p>
            </p:txBody>
          </p:sp>
          <p:sp>
            <p:nvSpPr>
              <p:cNvPr id="72495" name="Freeform 1371"/>
              <p:cNvSpPr>
                <a:spLocks/>
              </p:cNvSpPr>
              <p:nvPr/>
            </p:nvSpPr>
            <p:spPr bwMode="auto">
              <a:xfrm>
                <a:off x="4509" y="2110"/>
                <a:ext cx="7" cy="5"/>
              </a:xfrm>
              <a:custGeom>
                <a:avLst/>
                <a:gdLst>
                  <a:gd name="T0" fmla="*/ 35 w 35"/>
                  <a:gd name="T1" fmla="*/ 0 h 23"/>
                  <a:gd name="T2" fmla="*/ 35 w 35"/>
                  <a:gd name="T3" fmla="*/ 17 h 23"/>
                  <a:gd name="T4" fmla="*/ 3 w 35"/>
                  <a:gd name="T5" fmla="*/ 23 h 23"/>
                  <a:gd name="T6" fmla="*/ 0 w 35"/>
                  <a:gd name="T7" fmla="*/ 3 h 23"/>
                  <a:gd name="T8" fmla="*/ 35 w 35"/>
                  <a:gd name="T9" fmla="*/ 0 h 23"/>
                  <a:gd name="T10" fmla="*/ 0 60000 65536"/>
                  <a:gd name="T11" fmla="*/ 0 60000 65536"/>
                  <a:gd name="T12" fmla="*/ 0 60000 65536"/>
                  <a:gd name="T13" fmla="*/ 0 60000 65536"/>
                  <a:gd name="T14" fmla="*/ 0 60000 65536"/>
                  <a:gd name="T15" fmla="*/ 0 w 35"/>
                  <a:gd name="T16" fmla="*/ 0 h 23"/>
                  <a:gd name="T17" fmla="*/ 35 w 35"/>
                  <a:gd name="T18" fmla="*/ 23 h 23"/>
                </a:gdLst>
                <a:ahLst/>
                <a:cxnLst>
                  <a:cxn ang="T10">
                    <a:pos x="T0" y="T1"/>
                  </a:cxn>
                  <a:cxn ang="T11">
                    <a:pos x="T2" y="T3"/>
                  </a:cxn>
                  <a:cxn ang="T12">
                    <a:pos x="T4" y="T5"/>
                  </a:cxn>
                  <a:cxn ang="T13">
                    <a:pos x="T6" y="T7"/>
                  </a:cxn>
                  <a:cxn ang="T14">
                    <a:pos x="T8" y="T9"/>
                  </a:cxn>
                </a:cxnLst>
                <a:rect l="T15" t="T16" r="T17" b="T18"/>
                <a:pathLst>
                  <a:path w="35" h="23">
                    <a:moveTo>
                      <a:pt x="35" y="0"/>
                    </a:moveTo>
                    <a:lnTo>
                      <a:pt x="35" y="17"/>
                    </a:lnTo>
                    <a:lnTo>
                      <a:pt x="3" y="23"/>
                    </a:lnTo>
                    <a:lnTo>
                      <a:pt x="0" y="3"/>
                    </a:lnTo>
                    <a:lnTo>
                      <a:pt x="35" y="0"/>
                    </a:lnTo>
                    <a:close/>
                  </a:path>
                </a:pathLst>
              </a:custGeom>
              <a:noFill/>
              <a:ln w="9525">
                <a:noFill/>
                <a:round/>
                <a:headEnd/>
                <a:tailEnd/>
              </a:ln>
            </p:spPr>
            <p:txBody>
              <a:bodyPr>
                <a:prstTxWarp prst="textNoShape">
                  <a:avLst/>
                </a:prstTxWarp>
              </a:bodyPr>
              <a:lstStyle/>
              <a:p>
                <a:endParaRPr lang="en-US"/>
              </a:p>
            </p:txBody>
          </p:sp>
          <p:sp>
            <p:nvSpPr>
              <p:cNvPr id="72496" name="Freeform 1372"/>
              <p:cNvSpPr>
                <a:spLocks/>
              </p:cNvSpPr>
              <p:nvPr/>
            </p:nvSpPr>
            <p:spPr bwMode="auto">
              <a:xfrm>
                <a:off x="4502" y="2111"/>
                <a:ext cx="8" cy="5"/>
              </a:xfrm>
              <a:custGeom>
                <a:avLst/>
                <a:gdLst>
                  <a:gd name="T0" fmla="*/ 34 w 37"/>
                  <a:gd name="T1" fmla="*/ 0 h 26"/>
                  <a:gd name="T2" fmla="*/ 37 w 37"/>
                  <a:gd name="T3" fmla="*/ 20 h 26"/>
                  <a:gd name="T4" fmla="*/ 5 w 37"/>
                  <a:gd name="T5" fmla="*/ 26 h 26"/>
                  <a:gd name="T6" fmla="*/ 0 w 37"/>
                  <a:gd name="T7" fmla="*/ 5 h 26"/>
                  <a:gd name="T8" fmla="*/ 34 w 37"/>
                  <a:gd name="T9" fmla="*/ 0 h 26"/>
                  <a:gd name="T10" fmla="*/ 0 60000 65536"/>
                  <a:gd name="T11" fmla="*/ 0 60000 65536"/>
                  <a:gd name="T12" fmla="*/ 0 60000 65536"/>
                  <a:gd name="T13" fmla="*/ 0 60000 65536"/>
                  <a:gd name="T14" fmla="*/ 0 60000 65536"/>
                  <a:gd name="T15" fmla="*/ 0 w 37"/>
                  <a:gd name="T16" fmla="*/ 0 h 26"/>
                  <a:gd name="T17" fmla="*/ 37 w 37"/>
                  <a:gd name="T18" fmla="*/ 26 h 26"/>
                </a:gdLst>
                <a:ahLst/>
                <a:cxnLst>
                  <a:cxn ang="T10">
                    <a:pos x="T0" y="T1"/>
                  </a:cxn>
                  <a:cxn ang="T11">
                    <a:pos x="T2" y="T3"/>
                  </a:cxn>
                  <a:cxn ang="T12">
                    <a:pos x="T4" y="T5"/>
                  </a:cxn>
                  <a:cxn ang="T13">
                    <a:pos x="T6" y="T7"/>
                  </a:cxn>
                  <a:cxn ang="T14">
                    <a:pos x="T8" y="T9"/>
                  </a:cxn>
                </a:cxnLst>
                <a:rect l="T15" t="T16" r="T17" b="T18"/>
                <a:pathLst>
                  <a:path w="37" h="26">
                    <a:moveTo>
                      <a:pt x="34" y="0"/>
                    </a:moveTo>
                    <a:lnTo>
                      <a:pt x="37" y="20"/>
                    </a:lnTo>
                    <a:lnTo>
                      <a:pt x="5" y="26"/>
                    </a:lnTo>
                    <a:lnTo>
                      <a:pt x="0" y="5"/>
                    </a:lnTo>
                    <a:lnTo>
                      <a:pt x="34" y="0"/>
                    </a:lnTo>
                    <a:close/>
                  </a:path>
                </a:pathLst>
              </a:custGeom>
              <a:noFill/>
              <a:ln w="9525">
                <a:noFill/>
                <a:round/>
                <a:headEnd/>
                <a:tailEnd/>
              </a:ln>
            </p:spPr>
            <p:txBody>
              <a:bodyPr>
                <a:prstTxWarp prst="textNoShape">
                  <a:avLst/>
                </a:prstTxWarp>
              </a:bodyPr>
              <a:lstStyle/>
              <a:p>
                <a:endParaRPr lang="en-US"/>
              </a:p>
            </p:txBody>
          </p:sp>
          <p:sp>
            <p:nvSpPr>
              <p:cNvPr id="72497" name="Freeform 1373"/>
              <p:cNvSpPr>
                <a:spLocks/>
              </p:cNvSpPr>
              <p:nvPr/>
            </p:nvSpPr>
            <p:spPr bwMode="auto">
              <a:xfrm>
                <a:off x="4495" y="2112"/>
                <a:ext cx="8" cy="6"/>
              </a:xfrm>
              <a:custGeom>
                <a:avLst/>
                <a:gdLst>
                  <a:gd name="T0" fmla="*/ 35 w 40"/>
                  <a:gd name="T1" fmla="*/ 0 h 32"/>
                  <a:gd name="T2" fmla="*/ 40 w 40"/>
                  <a:gd name="T3" fmla="*/ 21 h 32"/>
                  <a:gd name="T4" fmla="*/ 5 w 40"/>
                  <a:gd name="T5" fmla="*/ 32 h 32"/>
                  <a:gd name="T6" fmla="*/ 0 w 40"/>
                  <a:gd name="T7" fmla="*/ 13 h 32"/>
                  <a:gd name="T8" fmla="*/ 35 w 40"/>
                  <a:gd name="T9" fmla="*/ 0 h 32"/>
                  <a:gd name="T10" fmla="*/ 0 60000 65536"/>
                  <a:gd name="T11" fmla="*/ 0 60000 65536"/>
                  <a:gd name="T12" fmla="*/ 0 60000 65536"/>
                  <a:gd name="T13" fmla="*/ 0 60000 65536"/>
                  <a:gd name="T14" fmla="*/ 0 60000 65536"/>
                  <a:gd name="T15" fmla="*/ 0 w 40"/>
                  <a:gd name="T16" fmla="*/ 0 h 32"/>
                  <a:gd name="T17" fmla="*/ 40 w 40"/>
                  <a:gd name="T18" fmla="*/ 32 h 32"/>
                </a:gdLst>
                <a:ahLst/>
                <a:cxnLst>
                  <a:cxn ang="T10">
                    <a:pos x="T0" y="T1"/>
                  </a:cxn>
                  <a:cxn ang="T11">
                    <a:pos x="T2" y="T3"/>
                  </a:cxn>
                  <a:cxn ang="T12">
                    <a:pos x="T4" y="T5"/>
                  </a:cxn>
                  <a:cxn ang="T13">
                    <a:pos x="T6" y="T7"/>
                  </a:cxn>
                  <a:cxn ang="T14">
                    <a:pos x="T8" y="T9"/>
                  </a:cxn>
                </a:cxnLst>
                <a:rect l="T15" t="T16" r="T17" b="T18"/>
                <a:pathLst>
                  <a:path w="40" h="32">
                    <a:moveTo>
                      <a:pt x="35" y="0"/>
                    </a:moveTo>
                    <a:lnTo>
                      <a:pt x="40" y="21"/>
                    </a:lnTo>
                    <a:lnTo>
                      <a:pt x="5" y="32"/>
                    </a:lnTo>
                    <a:lnTo>
                      <a:pt x="0" y="13"/>
                    </a:lnTo>
                    <a:lnTo>
                      <a:pt x="35" y="0"/>
                    </a:lnTo>
                    <a:close/>
                  </a:path>
                </a:pathLst>
              </a:custGeom>
              <a:noFill/>
              <a:ln w="9525">
                <a:noFill/>
                <a:round/>
                <a:headEnd/>
                <a:tailEnd/>
              </a:ln>
            </p:spPr>
            <p:txBody>
              <a:bodyPr>
                <a:prstTxWarp prst="textNoShape">
                  <a:avLst/>
                </a:prstTxWarp>
              </a:bodyPr>
              <a:lstStyle/>
              <a:p>
                <a:endParaRPr lang="en-US"/>
              </a:p>
            </p:txBody>
          </p:sp>
          <p:sp>
            <p:nvSpPr>
              <p:cNvPr id="72498" name="Freeform 1374"/>
              <p:cNvSpPr>
                <a:spLocks/>
              </p:cNvSpPr>
              <p:nvPr/>
            </p:nvSpPr>
            <p:spPr bwMode="auto">
              <a:xfrm>
                <a:off x="4489" y="2114"/>
                <a:ext cx="7" cy="6"/>
              </a:xfrm>
              <a:custGeom>
                <a:avLst/>
                <a:gdLst>
                  <a:gd name="T0" fmla="*/ 34 w 39"/>
                  <a:gd name="T1" fmla="*/ 0 h 30"/>
                  <a:gd name="T2" fmla="*/ 39 w 39"/>
                  <a:gd name="T3" fmla="*/ 19 h 30"/>
                  <a:gd name="T4" fmla="*/ 8 w 39"/>
                  <a:gd name="T5" fmla="*/ 30 h 30"/>
                  <a:gd name="T6" fmla="*/ 0 w 39"/>
                  <a:gd name="T7" fmla="*/ 13 h 30"/>
                  <a:gd name="T8" fmla="*/ 34 w 39"/>
                  <a:gd name="T9" fmla="*/ 0 h 30"/>
                  <a:gd name="T10" fmla="*/ 0 60000 65536"/>
                  <a:gd name="T11" fmla="*/ 0 60000 65536"/>
                  <a:gd name="T12" fmla="*/ 0 60000 65536"/>
                  <a:gd name="T13" fmla="*/ 0 60000 65536"/>
                  <a:gd name="T14" fmla="*/ 0 60000 65536"/>
                  <a:gd name="T15" fmla="*/ 0 w 39"/>
                  <a:gd name="T16" fmla="*/ 0 h 30"/>
                  <a:gd name="T17" fmla="*/ 39 w 39"/>
                  <a:gd name="T18" fmla="*/ 30 h 30"/>
                </a:gdLst>
                <a:ahLst/>
                <a:cxnLst>
                  <a:cxn ang="T10">
                    <a:pos x="T0" y="T1"/>
                  </a:cxn>
                  <a:cxn ang="T11">
                    <a:pos x="T2" y="T3"/>
                  </a:cxn>
                  <a:cxn ang="T12">
                    <a:pos x="T4" y="T5"/>
                  </a:cxn>
                  <a:cxn ang="T13">
                    <a:pos x="T6" y="T7"/>
                  </a:cxn>
                  <a:cxn ang="T14">
                    <a:pos x="T8" y="T9"/>
                  </a:cxn>
                </a:cxnLst>
                <a:rect l="T15" t="T16" r="T17" b="T18"/>
                <a:pathLst>
                  <a:path w="39" h="30">
                    <a:moveTo>
                      <a:pt x="34" y="0"/>
                    </a:moveTo>
                    <a:lnTo>
                      <a:pt x="39" y="19"/>
                    </a:lnTo>
                    <a:lnTo>
                      <a:pt x="8" y="30"/>
                    </a:lnTo>
                    <a:lnTo>
                      <a:pt x="0" y="13"/>
                    </a:lnTo>
                    <a:lnTo>
                      <a:pt x="34" y="0"/>
                    </a:lnTo>
                    <a:close/>
                  </a:path>
                </a:pathLst>
              </a:custGeom>
              <a:noFill/>
              <a:ln w="9525">
                <a:noFill/>
                <a:round/>
                <a:headEnd/>
                <a:tailEnd/>
              </a:ln>
            </p:spPr>
            <p:txBody>
              <a:bodyPr>
                <a:prstTxWarp prst="textNoShape">
                  <a:avLst/>
                </a:prstTxWarp>
              </a:bodyPr>
              <a:lstStyle/>
              <a:p>
                <a:endParaRPr lang="en-US"/>
              </a:p>
            </p:txBody>
          </p:sp>
          <p:sp>
            <p:nvSpPr>
              <p:cNvPr id="72499" name="Freeform 1375"/>
              <p:cNvSpPr>
                <a:spLocks/>
              </p:cNvSpPr>
              <p:nvPr/>
            </p:nvSpPr>
            <p:spPr bwMode="auto">
              <a:xfrm>
                <a:off x="4482" y="2117"/>
                <a:ext cx="8" cy="7"/>
              </a:xfrm>
              <a:custGeom>
                <a:avLst/>
                <a:gdLst>
                  <a:gd name="T0" fmla="*/ 32 w 40"/>
                  <a:gd name="T1" fmla="*/ 0 h 36"/>
                  <a:gd name="T2" fmla="*/ 40 w 40"/>
                  <a:gd name="T3" fmla="*/ 17 h 36"/>
                  <a:gd name="T4" fmla="*/ 8 w 40"/>
                  <a:gd name="T5" fmla="*/ 36 h 36"/>
                  <a:gd name="T6" fmla="*/ 0 w 40"/>
                  <a:gd name="T7" fmla="*/ 17 h 36"/>
                  <a:gd name="T8" fmla="*/ 32 w 40"/>
                  <a:gd name="T9" fmla="*/ 0 h 36"/>
                  <a:gd name="T10" fmla="*/ 0 60000 65536"/>
                  <a:gd name="T11" fmla="*/ 0 60000 65536"/>
                  <a:gd name="T12" fmla="*/ 0 60000 65536"/>
                  <a:gd name="T13" fmla="*/ 0 60000 65536"/>
                  <a:gd name="T14" fmla="*/ 0 60000 65536"/>
                  <a:gd name="T15" fmla="*/ 0 w 40"/>
                  <a:gd name="T16" fmla="*/ 0 h 36"/>
                  <a:gd name="T17" fmla="*/ 40 w 40"/>
                  <a:gd name="T18" fmla="*/ 36 h 36"/>
                </a:gdLst>
                <a:ahLst/>
                <a:cxnLst>
                  <a:cxn ang="T10">
                    <a:pos x="T0" y="T1"/>
                  </a:cxn>
                  <a:cxn ang="T11">
                    <a:pos x="T2" y="T3"/>
                  </a:cxn>
                  <a:cxn ang="T12">
                    <a:pos x="T4" y="T5"/>
                  </a:cxn>
                  <a:cxn ang="T13">
                    <a:pos x="T6" y="T7"/>
                  </a:cxn>
                  <a:cxn ang="T14">
                    <a:pos x="T8" y="T9"/>
                  </a:cxn>
                </a:cxnLst>
                <a:rect l="T15" t="T16" r="T17" b="T18"/>
                <a:pathLst>
                  <a:path w="40" h="36">
                    <a:moveTo>
                      <a:pt x="32" y="0"/>
                    </a:moveTo>
                    <a:lnTo>
                      <a:pt x="40" y="17"/>
                    </a:lnTo>
                    <a:lnTo>
                      <a:pt x="8" y="36"/>
                    </a:lnTo>
                    <a:lnTo>
                      <a:pt x="0" y="17"/>
                    </a:lnTo>
                    <a:lnTo>
                      <a:pt x="32" y="0"/>
                    </a:lnTo>
                    <a:close/>
                  </a:path>
                </a:pathLst>
              </a:custGeom>
              <a:noFill/>
              <a:ln w="9525">
                <a:noFill/>
                <a:round/>
                <a:headEnd/>
                <a:tailEnd/>
              </a:ln>
            </p:spPr>
            <p:txBody>
              <a:bodyPr>
                <a:prstTxWarp prst="textNoShape">
                  <a:avLst/>
                </a:prstTxWarp>
              </a:bodyPr>
              <a:lstStyle/>
              <a:p>
                <a:endParaRPr lang="en-US"/>
              </a:p>
            </p:txBody>
          </p:sp>
          <p:sp>
            <p:nvSpPr>
              <p:cNvPr id="72500" name="Freeform 1376"/>
              <p:cNvSpPr>
                <a:spLocks/>
              </p:cNvSpPr>
              <p:nvPr/>
            </p:nvSpPr>
            <p:spPr bwMode="auto">
              <a:xfrm>
                <a:off x="4475" y="2120"/>
                <a:ext cx="9" cy="8"/>
              </a:xfrm>
              <a:custGeom>
                <a:avLst/>
                <a:gdLst>
                  <a:gd name="T0" fmla="*/ 35 w 43"/>
                  <a:gd name="T1" fmla="*/ 0 h 38"/>
                  <a:gd name="T2" fmla="*/ 43 w 43"/>
                  <a:gd name="T3" fmla="*/ 19 h 38"/>
                  <a:gd name="T4" fmla="*/ 11 w 43"/>
                  <a:gd name="T5" fmla="*/ 38 h 38"/>
                  <a:gd name="T6" fmla="*/ 0 w 43"/>
                  <a:gd name="T7" fmla="*/ 21 h 38"/>
                  <a:gd name="T8" fmla="*/ 35 w 43"/>
                  <a:gd name="T9" fmla="*/ 0 h 38"/>
                  <a:gd name="T10" fmla="*/ 0 60000 65536"/>
                  <a:gd name="T11" fmla="*/ 0 60000 65536"/>
                  <a:gd name="T12" fmla="*/ 0 60000 65536"/>
                  <a:gd name="T13" fmla="*/ 0 60000 65536"/>
                  <a:gd name="T14" fmla="*/ 0 60000 65536"/>
                  <a:gd name="T15" fmla="*/ 0 w 43"/>
                  <a:gd name="T16" fmla="*/ 0 h 38"/>
                  <a:gd name="T17" fmla="*/ 43 w 43"/>
                  <a:gd name="T18" fmla="*/ 38 h 38"/>
                </a:gdLst>
                <a:ahLst/>
                <a:cxnLst>
                  <a:cxn ang="T10">
                    <a:pos x="T0" y="T1"/>
                  </a:cxn>
                  <a:cxn ang="T11">
                    <a:pos x="T2" y="T3"/>
                  </a:cxn>
                  <a:cxn ang="T12">
                    <a:pos x="T4" y="T5"/>
                  </a:cxn>
                  <a:cxn ang="T13">
                    <a:pos x="T6" y="T7"/>
                  </a:cxn>
                  <a:cxn ang="T14">
                    <a:pos x="T8" y="T9"/>
                  </a:cxn>
                </a:cxnLst>
                <a:rect l="T15" t="T16" r="T17" b="T18"/>
                <a:pathLst>
                  <a:path w="43" h="38">
                    <a:moveTo>
                      <a:pt x="35" y="0"/>
                    </a:moveTo>
                    <a:lnTo>
                      <a:pt x="43" y="19"/>
                    </a:lnTo>
                    <a:lnTo>
                      <a:pt x="11" y="38"/>
                    </a:lnTo>
                    <a:lnTo>
                      <a:pt x="0" y="21"/>
                    </a:lnTo>
                    <a:lnTo>
                      <a:pt x="35" y="0"/>
                    </a:lnTo>
                    <a:close/>
                  </a:path>
                </a:pathLst>
              </a:custGeom>
              <a:noFill/>
              <a:ln w="9525">
                <a:noFill/>
                <a:round/>
                <a:headEnd/>
                <a:tailEnd/>
              </a:ln>
            </p:spPr>
            <p:txBody>
              <a:bodyPr>
                <a:prstTxWarp prst="textNoShape">
                  <a:avLst/>
                </a:prstTxWarp>
              </a:bodyPr>
              <a:lstStyle/>
              <a:p>
                <a:endParaRPr lang="en-US"/>
              </a:p>
            </p:txBody>
          </p:sp>
          <p:sp>
            <p:nvSpPr>
              <p:cNvPr id="72501" name="Freeform 1377"/>
              <p:cNvSpPr>
                <a:spLocks/>
              </p:cNvSpPr>
              <p:nvPr/>
            </p:nvSpPr>
            <p:spPr bwMode="auto">
              <a:xfrm>
                <a:off x="4469" y="2125"/>
                <a:ext cx="8" cy="7"/>
              </a:xfrm>
              <a:custGeom>
                <a:avLst/>
                <a:gdLst>
                  <a:gd name="T0" fmla="*/ 32 w 43"/>
                  <a:gd name="T1" fmla="*/ 0 h 37"/>
                  <a:gd name="T2" fmla="*/ 43 w 43"/>
                  <a:gd name="T3" fmla="*/ 17 h 37"/>
                  <a:gd name="T4" fmla="*/ 11 w 43"/>
                  <a:gd name="T5" fmla="*/ 37 h 37"/>
                  <a:gd name="T6" fmla="*/ 0 w 43"/>
                  <a:gd name="T7" fmla="*/ 24 h 37"/>
                  <a:gd name="T8" fmla="*/ 32 w 43"/>
                  <a:gd name="T9" fmla="*/ 0 h 37"/>
                  <a:gd name="T10" fmla="*/ 0 60000 65536"/>
                  <a:gd name="T11" fmla="*/ 0 60000 65536"/>
                  <a:gd name="T12" fmla="*/ 0 60000 65536"/>
                  <a:gd name="T13" fmla="*/ 0 60000 65536"/>
                  <a:gd name="T14" fmla="*/ 0 60000 65536"/>
                  <a:gd name="T15" fmla="*/ 0 w 43"/>
                  <a:gd name="T16" fmla="*/ 0 h 37"/>
                  <a:gd name="T17" fmla="*/ 43 w 43"/>
                  <a:gd name="T18" fmla="*/ 37 h 37"/>
                </a:gdLst>
                <a:ahLst/>
                <a:cxnLst>
                  <a:cxn ang="T10">
                    <a:pos x="T0" y="T1"/>
                  </a:cxn>
                  <a:cxn ang="T11">
                    <a:pos x="T2" y="T3"/>
                  </a:cxn>
                  <a:cxn ang="T12">
                    <a:pos x="T4" y="T5"/>
                  </a:cxn>
                  <a:cxn ang="T13">
                    <a:pos x="T6" y="T7"/>
                  </a:cxn>
                  <a:cxn ang="T14">
                    <a:pos x="T8" y="T9"/>
                  </a:cxn>
                </a:cxnLst>
                <a:rect l="T15" t="T16" r="T17" b="T18"/>
                <a:pathLst>
                  <a:path w="43" h="37">
                    <a:moveTo>
                      <a:pt x="32" y="0"/>
                    </a:moveTo>
                    <a:lnTo>
                      <a:pt x="43" y="17"/>
                    </a:lnTo>
                    <a:lnTo>
                      <a:pt x="11" y="37"/>
                    </a:lnTo>
                    <a:lnTo>
                      <a:pt x="0" y="24"/>
                    </a:lnTo>
                    <a:lnTo>
                      <a:pt x="32" y="0"/>
                    </a:lnTo>
                    <a:close/>
                  </a:path>
                </a:pathLst>
              </a:custGeom>
              <a:noFill/>
              <a:ln w="9525">
                <a:noFill/>
                <a:round/>
                <a:headEnd/>
                <a:tailEnd/>
              </a:ln>
            </p:spPr>
            <p:txBody>
              <a:bodyPr>
                <a:prstTxWarp prst="textNoShape">
                  <a:avLst/>
                </a:prstTxWarp>
              </a:bodyPr>
              <a:lstStyle/>
              <a:p>
                <a:endParaRPr lang="en-US"/>
              </a:p>
            </p:txBody>
          </p:sp>
          <p:sp>
            <p:nvSpPr>
              <p:cNvPr id="72502" name="Freeform 1378"/>
              <p:cNvSpPr>
                <a:spLocks/>
              </p:cNvSpPr>
              <p:nvPr/>
            </p:nvSpPr>
            <p:spPr bwMode="auto">
              <a:xfrm>
                <a:off x="4462" y="2129"/>
                <a:ext cx="9" cy="8"/>
              </a:xfrm>
              <a:custGeom>
                <a:avLst/>
                <a:gdLst>
                  <a:gd name="T0" fmla="*/ 32 w 43"/>
                  <a:gd name="T1" fmla="*/ 0 h 37"/>
                  <a:gd name="T2" fmla="*/ 43 w 43"/>
                  <a:gd name="T3" fmla="*/ 13 h 37"/>
                  <a:gd name="T4" fmla="*/ 15 w 43"/>
                  <a:gd name="T5" fmla="*/ 37 h 37"/>
                  <a:gd name="T6" fmla="*/ 0 w 43"/>
                  <a:gd name="T7" fmla="*/ 22 h 37"/>
                  <a:gd name="T8" fmla="*/ 32 w 43"/>
                  <a:gd name="T9" fmla="*/ 0 h 37"/>
                  <a:gd name="T10" fmla="*/ 0 60000 65536"/>
                  <a:gd name="T11" fmla="*/ 0 60000 65536"/>
                  <a:gd name="T12" fmla="*/ 0 60000 65536"/>
                  <a:gd name="T13" fmla="*/ 0 60000 65536"/>
                  <a:gd name="T14" fmla="*/ 0 60000 65536"/>
                  <a:gd name="T15" fmla="*/ 0 w 43"/>
                  <a:gd name="T16" fmla="*/ 0 h 37"/>
                  <a:gd name="T17" fmla="*/ 43 w 43"/>
                  <a:gd name="T18" fmla="*/ 37 h 37"/>
                </a:gdLst>
                <a:ahLst/>
                <a:cxnLst>
                  <a:cxn ang="T10">
                    <a:pos x="T0" y="T1"/>
                  </a:cxn>
                  <a:cxn ang="T11">
                    <a:pos x="T2" y="T3"/>
                  </a:cxn>
                  <a:cxn ang="T12">
                    <a:pos x="T4" y="T5"/>
                  </a:cxn>
                  <a:cxn ang="T13">
                    <a:pos x="T6" y="T7"/>
                  </a:cxn>
                  <a:cxn ang="T14">
                    <a:pos x="T8" y="T9"/>
                  </a:cxn>
                </a:cxnLst>
                <a:rect l="T15" t="T16" r="T17" b="T18"/>
                <a:pathLst>
                  <a:path w="43" h="37">
                    <a:moveTo>
                      <a:pt x="32" y="0"/>
                    </a:moveTo>
                    <a:lnTo>
                      <a:pt x="43" y="13"/>
                    </a:lnTo>
                    <a:lnTo>
                      <a:pt x="15" y="37"/>
                    </a:lnTo>
                    <a:lnTo>
                      <a:pt x="0" y="22"/>
                    </a:lnTo>
                    <a:lnTo>
                      <a:pt x="32" y="0"/>
                    </a:lnTo>
                    <a:close/>
                  </a:path>
                </a:pathLst>
              </a:custGeom>
              <a:noFill/>
              <a:ln w="9525">
                <a:noFill/>
                <a:round/>
                <a:headEnd/>
                <a:tailEnd/>
              </a:ln>
            </p:spPr>
            <p:txBody>
              <a:bodyPr>
                <a:prstTxWarp prst="textNoShape">
                  <a:avLst/>
                </a:prstTxWarp>
              </a:bodyPr>
              <a:lstStyle/>
              <a:p>
                <a:endParaRPr lang="en-US"/>
              </a:p>
            </p:txBody>
          </p:sp>
          <p:sp>
            <p:nvSpPr>
              <p:cNvPr id="72503" name="Freeform 1379"/>
              <p:cNvSpPr>
                <a:spLocks/>
              </p:cNvSpPr>
              <p:nvPr/>
            </p:nvSpPr>
            <p:spPr bwMode="auto">
              <a:xfrm>
                <a:off x="4450" y="2134"/>
                <a:ext cx="15" cy="14"/>
              </a:xfrm>
              <a:custGeom>
                <a:avLst/>
                <a:gdLst>
                  <a:gd name="T0" fmla="*/ 60 w 75"/>
                  <a:gd name="T1" fmla="*/ 0 h 70"/>
                  <a:gd name="T2" fmla="*/ 75 w 75"/>
                  <a:gd name="T3" fmla="*/ 15 h 70"/>
                  <a:gd name="T4" fmla="*/ 15 w 75"/>
                  <a:gd name="T5" fmla="*/ 70 h 70"/>
                  <a:gd name="T6" fmla="*/ 0 w 75"/>
                  <a:gd name="T7" fmla="*/ 55 h 70"/>
                  <a:gd name="T8" fmla="*/ 60 w 75"/>
                  <a:gd name="T9" fmla="*/ 0 h 70"/>
                  <a:gd name="T10" fmla="*/ 0 60000 65536"/>
                  <a:gd name="T11" fmla="*/ 0 60000 65536"/>
                  <a:gd name="T12" fmla="*/ 0 60000 65536"/>
                  <a:gd name="T13" fmla="*/ 0 60000 65536"/>
                  <a:gd name="T14" fmla="*/ 0 60000 65536"/>
                  <a:gd name="T15" fmla="*/ 0 w 75"/>
                  <a:gd name="T16" fmla="*/ 0 h 70"/>
                  <a:gd name="T17" fmla="*/ 75 w 75"/>
                  <a:gd name="T18" fmla="*/ 70 h 70"/>
                </a:gdLst>
                <a:ahLst/>
                <a:cxnLst>
                  <a:cxn ang="T10">
                    <a:pos x="T0" y="T1"/>
                  </a:cxn>
                  <a:cxn ang="T11">
                    <a:pos x="T2" y="T3"/>
                  </a:cxn>
                  <a:cxn ang="T12">
                    <a:pos x="T4" y="T5"/>
                  </a:cxn>
                  <a:cxn ang="T13">
                    <a:pos x="T6" y="T7"/>
                  </a:cxn>
                  <a:cxn ang="T14">
                    <a:pos x="T8" y="T9"/>
                  </a:cxn>
                </a:cxnLst>
                <a:rect l="T15" t="T16" r="T17" b="T18"/>
                <a:pathLst>
                  <a:path w="75" h="70">
                    <a:moveTo>
                      <a:pt x="60" y="0"/>
                    </a:moveTo>
                    <a:lnTo>
                      <a:pt x="75" y="15"/>
                    </a:lnTo>
                    <a:lnTo>
                      <a:pt x="15" y="70"/>
                    </a:lnTo>
                    <a:lnTo>
                      <a:pt x="0" y="55"/>
                    </a:lnTo>
                    <a:lnTo>
                      <a:pt x="60" y="0"/>
                    </a:lnTo>
                    <a:close/>
                  </a:path>
                </a:pathLst>
              </a:custGeom>
              <a:noFill/>
              <a:ln w="9525">
                <a:noFill/>
                <a:round/>
                <a:headEnd/>
                <a:tailEnd/>
              </a:ln>
            </p:spPr>
            <p:txBody>
              <a:bodyPr>
                <a:prstTxWarp prst="textNoShape">
                  <a:avLst/>
                </a:prstTxWarp>
              </a:bodyPr>
              <a:lstStyle/>
              <a:p>
                <a:endParaRPr lang="en-US"/>
              </a:p>
            </p:txBody>
          </p:sp>
          <p:sp>
            <p:nvSpPr>
              <p:cNvPr id="72504" name="Freeform 1380"/>
              <p:cNvSpPr>
                <a:spLocks/>
              </p:cNvSpPr>
              <p:nvPr/>
            </p:nvSpPr>
            <p:spPr bwMode="auto">
              <a:xfrm>
                <a:off x="4439" y="2145"/>
                <a:ext cx="14" cy="14"/>
              </a:xfrm>
              <a:custGeom>
                <a:avLst/>
                <a:gdLst>
                  <a:gd name="T0" fmla="*/ 58 w 73"/>
                  <a:gd name="T1" fmla="*/ 0 h 72"/>
                  <a:gd name="T2" fmla="*/ 73 w 73"/>
                  <a:gd name="T3" fmla="*/ 15 h 72"/>
                  <a:gd name="T4" fmla="*/ 15 w 73"/>
                  <a:gd name="T5" fmla="*/ 72 h 72"/>
                  <a:gd name="T6" fmla="*/ 0 w 73"/>
                  <a:gd name="T7" fmla="*/ 60 h 72"/>
                  <a:gd name="T8" fmla="*/ 0 w 73"/>
                  <a:gd name="T9" fmla="*/ 58 h 72"/>
                  <a:gd name="T10" fmla="*/ 58 w 73"/>
                  <a:gd name="T11" fmla="*/ 0 h 72"/>
                  <a:gd name="T12" fmla="*/ 0 60000 65536"/>
                  <a:gd name="T13" fmla="*/ 0 60000 65536"/>
                  <a:gd name="T14" fmla="*/ 0 60000 65536"/>
                  <a:gd name="T15" fmla="*/ 0 60000 65536"/>
                  <a:gd name="T16" fmla="*/ 0 60000 65536"/>
                  <a:gd name="T17" fmla="*/ 0 60000 65536"/>
                  <a:gd name="T18" fmla="*/ 0 w 73"/>
                  <a:gd name="T19" fmla="*/ 0 h 72"/>
                  <a:gd name="T20" fmla="*/ 73 w 7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73" h="72">
                    <a:moveTo>
                      <a:pt x="58" y="0"/>
                    </a:moveTo>
                    <a:lnTo>
                      <a:pt x="73" y="15"/>
                    </a:lnTo>
                    <a:lnTo>
                      <a:pt x="15" y="72"/>
                    </a:lnTo>
                    <a:lnTo>
                      <a:pt x="0" y="60"/>
                    </a:lnTo>
                    <a:lnTo>
                      <a:pt x="0" y="58"/>
                    </a:lnTo>
                    <a:lnTo>
                      <a:pt x="58" y="0"/>
                    </a:lnTo>
                    <a:close/>
                  </a:path>
                </a:pathLst>
              </a:custGeom>
              <a:noFill/>
              <a:ln w="9525">
                <a:noFill/>
                <a:round/>
                <a:headEnd/>
                <a:tailEnd/>
              </a:ln>
            </p:spPr>
            <p:txBody>
              <a:bodyPr>
                <a:prstTxWarp prst="textNoShape">
                  <a:avLst/>
                </a:prstTxWarp>
              </a:bodyPr>
              <a:lstStyle/>
              <a:p>
                <a:endParaRPr lang="en-US"/>
              </a:p>
            </p:txBody>
          </p:sp>
          <p:sp>
            <p:nvSpPr>
              <p:cNvPr id="72505" name="Freeform 1381"/>
              <p:cNvSpPr>
                <a:spLocks/>
              </p:cNvSpPr>
              <p:nvPr/>
            </p:nvSpPr>
            <p:spPr bwMode="auto">
              <a:xfrm>
                <a:off x="4428" y="2157"/>
                <a:ext cx="14" cy="15"/>
              </a:xfrm>
              <a:custGeom>
                <a:avLst/>
                <a:gdLst>
                  <a:gd name="T0" fmla="*/ 54 w 69"/>
                  <a:gd name="T1" fmla="*/ 0 h 75"/>
                  <a:gd name="T2" fmla="*/ 69 w 69"/>
                  <a:gd name="T3" fmla="*/ 12 h 75"/>
                  <a:gd name="T4" fmla="*/ 15 w 69"/>
                  <a:gd name="T5" fmla="*/ 75 h 75"/>
                  <a:gd name="T6" fmla="*/ 0 w 69"/>
                  <a:gd name="T7" fmla="*/ 61 h 75"/>
                  <a:gd name="T8" fmla="*/ 54 w 69"/>
                  <a:gd name="T9" fmla="*/ 0 h 75"/>
                  <a:gd name="T10" fmla="*/ 0 60000 65536"/>
                  <a:gd name="T11" fmla="*/ 0 60000 65536"/>
                  <a:gd name="T12" fmla="*/ 0 60000 65536"/>
                  <a:gd name="T13" fmla="*/ 0 60000 65536"/>
                  <a:gd name="T14" fmla="*/ 0 60000 65536"/>
                  <a:gd name="T15" fmla="*/ 0 w 69"/>
                  <a:gd name="T16" fmla="*/ 0 h 75"/>
                  <a:gd name="T17" fmla="*/ 69 w 69"/>
                  <a:gd name="T18" fmla="*/ 75 h 75"/>
                </a:gdLst>
                <a:ahLst/>
                <a:cxnLst>
                  <a:cxn ang="T10">
                    <a:pos x="T0" y="T1"/>
                  </a:cxn>
                  <a:cxn ang="T11">
                    <a:pos x="T2" y="T3"/>
                  </a:cxn>
                  <a:cxn ang="T12">
                    <a:pos x="T4" y="T5"/>
                  </a:cxn>
                  <a:cxn ang="T13">
                    <a:pos x="T6" y="T7"/>
                  </a:cxn>
                  <a:cxn ang="T14">
                    <a:pos x="T8" y="T9"/>
                  </a:cxn>
                </a:cxnLst>
                <a:rect l="T15" t="T16" r="T17" b="T18"/>
                <a:pathLst>
                  <a:path w="69" h="75">
                    <a:moveTo>
                      <a:pt x="54" y="0"/>
                    </a:moveTo>
                    <a:lnTo>
                      <a:pt x="69" y="12"/>
                    </a:lnTo>
                    <a:lnTo>
                      <a:pt x="15" y="75"/>
                    </a:lnTo>
                    <a:lnTo>
                      <a:pt x="0" y="61"/>
                    </a:lnTo>
                    <a:lnTo>
                      <a:pt x="54" y="0"/>
                    </a:lnTo>
                    <a:close/>
                  </a:path>
                </a:pathLst>
              </a:custGeom>
              <a:noFill/>
              <a:ln w="9525">
                <a:noFill/>
                <a:round/>
                <a:headEnd/>
                <a:tailEnd/>
              </a:ln>
            </p:spPr>
            <p:txBody>
              <a:bodyPr>
                <a:prstTxWarp prst="textNoShape">
                  <a:avLst/>
                </a:prstTxWarp>
              </a:bodyPr>
              <a:lstStyle/>
              <a:p>
                <a:endParaRPr lang="en-US"/>
              </a:p>
            </p:txBody>
          </p:sp>
          <p:sp>
            <p:nvSpPr>
              <p:cNvPr id="72506" name="Freeform 1382"/>
              <p:cNvSpPr>
                <a:spLocks/>
              </p:cNvSpPr>
              <p:nvPr/>
            </p:nvSpPr>
            <p:spPr bwMode="auto">
              <a:xfrm>
                <a:off x="4418" y="2169"/>
                <a:ext cx="13" cy="15"/>
              </a:xfrm>
              <a:custGeom>
                <a:avLst/>
                <a:gdLst>
                  <a:gd name="T0" fmla="*/ 52 w 67"/>
                  <a:gd name="T1" fmla="*/ 0 h 75"/>
                  <a:gd name="T2" fmla="*/ 67 w 67"/>
                  <a:gd name="T3" fmla="*/ 14 h 75"/>
                  <a:gd name="T4" fmla="*/ 17 w 67"/>
                  <a:gd name="T5" fmla="*/ 75 h 75"/>
                  <a:gd name="T6" fmla="*/ 0 w 67"/>
                  <a:gd name="T7" fmla="*/ 64 h 75"/>
                  <a:gd name="T8" fmla="*/ 52 w 67"/>
                  <a:gd name="T9" fmla="*/ 0 h 75"/>
                  <a:gd name="T10" fmla="*/ 0 60000 65536"/>
                  <a:gd name="T11" fmla="*/ 0 60000 65536"/>
                  <a:gd name="T12" fmla="*/ 0 60000 65536"/>
                  <a:gd name="T13" fmla="*/ 0 60000 65536"/>
                  <a:gd name="T14" fmla="*/ 0 60000 65536"/>
                  <a:gd name="T15" fmla="*/ 0 w 67"/>
                  <a:gd name="T16" fmla="*/ 0 h 75"/>
                  <a:gd name="T17" fmla="*/ 67 w 67"/>
                  <a:gd name="T18" fmla="*/ 75 h 75"/>
                </a:gdLst>
                <a:ahLst/>
                <a:cxnLst>
                  <a:cxn ang="T10">
                    <a:pos x="T0" y="T1"/>
                  </a:cxn>
                  <a:cxn ang="T11">
                    <a:pos x="T2" y="T3"/>
                  </a:cxn>
                  <a:cxn ang="T12">
                    <a:pos x="T4" y="T5"/>
                  </a:cxn>
                  <a:cxn ang="T13">
                    <a:pos x="T6" y="T7"/>
                  </a:cxn>
                  <a:cxn ang="T14">
                    <a:pos x="T8" y="T9"/>
                  </a:cxn>
                </a:cxnLst>
                <a:rect l="T15" t="T16" r="T17" b="T18"/>
                <a:pathLst>
                  <a:path w="67" h="75">
                    <a:moveTo>
                      <a:pt x="52" y="0"/>
                    </a:moveTo>
                    <a:lnTo>
                      <a:pt x="67" y="14"/>
                    </a:lnTo>
                    <a:lnTo>
                      <a:pt x="17" y="75"/>
                    </a:lnTo>
                    <a:lnTo>
                      <a:pt x="0" y="64"/>
                    </a:lnTo>
                    <a:lnTo>
                      <a:pt x="52" y="0"/>
                    </a:lnTo>
                    <a:close/>
                  </a:path>
                </a:pathLst>
              </a:custGeom>
              <a:noFill/>
              <a:ln w="9525">
                <a:noFill/>
                <a:round/>
                <a:headEnd/>
                <a:tailEnd/>
              </a:ln>
            </p:spPr>
            <p:txBody>
              <a:bodyPr>
                <a:prstTxWarp prst="textNoShape">
                  <a:avLst/>
                </a:prstTxWarp>
              </a:bodyPr>
              <a:lstStyle/>
              <a:p>
                <a:endParaRPr lang="en-US"/>
              </a:p>
            </p:txBody>
          </p:sp>
          <p:sp>
            <p:nvSpPr>
              <p:cNvPr id="72507" name="Freeform 1383"/>
              <p:cNvSpPr>
                <a:spLocks/>
              </p:cNvSpPr>
              <p:nvPr/>
            </p:nvSpPr>
            <p:spPr bwMode="auto">
              <a:xfrm>
                <a:off x="4408" y="2182"/>
                <a:ext cx="13" cy="15"/>
              </a:xfrm>
              <a:custGeom>
                <a:avLst/>
                <a:gdLst>
                  <a:gd name="T0" fmla="*/ 47 w 64"/>
                  <a:gd name="T1" fmla="*/ 0 h 74"/>
                  <a:gd name="T2" fmla="*/ 64 w 64"/>
                  <a:gd name="T3" fmla="*/ 11 h 74"/>
                  <a:gd name="T4" fmla="*/ 18 w 64"/>
                  <a:gd name="T5" fmla="*/ 74 h 74"/>
                  <a:gd name="T6" fmla="*/ 0 w 64"/>
                  <a:gd name="T7" fmla="*/ 63 h 74"/>
                  <a:gd name="T8" fmla="*/ 47 w 64"/>
                  <a:gd name="T9" fmla="*/ 0 h 74"/>
                  <a:gd name="T10" fmla="*/ 0 60000 65536"/>
                  <a:gd name="T11" fmla="*/ 0 60000 65536"/>
                  <a:gd name="T12" fmla="*/ 0 60000 65536"/>
                  <a:gd name="T13" fmla="*/ 0 60000 65536"/>
                  <a:gd name="T14" fmla="*/ 0 60000 65536"/>
                  <a:gd name="T15" fmla="*/ 0 w 64"/>
                  <a:gd name="T16" fmla="*/ 0 h 74"/>
                  <a:gd name="T17" fmla="*/ 64 w 64"/>
                  <a:gd name="T18" fmla="*/ 74 h 74"/>
                </a:gdLst>
                <a:ahLst/>
                <a:cxnLst>
                  <a:cxn ang="T10">
                    <a:pos x="T0" y="T1"/>
                  </a:cxn>
                  <a:cxn ang="T11">
                    <a:pos x="T2" y="T3"/>
                  </a:cxn>
                  <a:cxn ang="T12">
                    <a:pos x="T4" y="T5"/>
                  </a:cxn>
                  <a:cxn ang="T13">
                    <a:pos x="T6" y="T7"/>
                  </a:cxn>
                  <a:cxn ang="T14">
                    <a:pos x="T8" y="T9"/>
                  </a:cxn>
                </a:cxnLst>
                <a:rect l="T15" t="T16" r="T17" b="T18"/>
                <a:pathLst>
                  <a:path w="64" h="74">
                    <a:moveTo>
                      <a:pt x="47" y="0"/>
                    </a:moveTo>
                    <a:lnTo>
                      <a:pt x="64" y="11"/>
                    </a:lnTo>
                    <a:lnTo>
                      <a:pt x="18" y="74"/>
                    </a:lnTo>
                    <a:lnTo>
                      <a:pt x="0" y="63"/>
                    </a:lnTo>
                    <a:lnTo>
                      <a:pt x="47" y="0"/>
                    </a:lnTo>
                    <a:close/>
                  </a:path>
                </a:pathLst>
              </a:custGeom>
              <a:noFill/>
              <a:ln w="9525">
                <a:noFill/>
                <a:round/>
                <a:headEnd/>
                <a:tailEnd/>
              </a:ln>
            </p:spPr>
            <p:txBody>
              <a:bodyPr>
                <a:prstTxWarp prst="textNoShape">
                  <a:avLst/>
                </a:prstTxWarp>
              </a:bodyPr>
              <a:lstStyle/>
              <a:p>
                <a:endParaRPr lang="en-US"/>
              </a:p>
            </p:txBody>
          </p:sp>
          <p:sp>
            <p:nvSpPr>
              <p:cNvPr id="72508" name="Freeform 1384"/>
              <p:cNvSpPr>
                <a:spLocks/>
              </p:cNvSpPr>
              <p:nvPr/>
            </p:nvSpPr>
            <p:spPr bwMode="auto">
              <a:xfrm>
                <a:off x="4400" y="2194"/>
                <a:ext cx="12" cy="14"/>
              </a:xfrm>
              <a:custGeom>
                <a:avLst/>
                <a:gdLst>
                  <a:gd name="T0" fmla="*/ 40 w 58"/>
                  <a:gd name="T1" fmla="*/ 0 h 68"/>
                  <a:gd name="T2" fmla="*/ 58 w 58"/>
                  <a:gd name="T3" fmla="*/ 11 h 68"/>
                  <a:gd name="T4" fmla="*/ 17 w 58"/>
                  <a:gd name="T5" fmla="*/ 68 h 68"/>
                  <a:gd name="T6" fmla="*/ 0 w 58"/>
                  <a:gd name="T7" fmla="*/ 57 h 68"/>
                  <a:gd name="T8" fmla="*/ 3 w 58"/>
                  <a:gd name="T9" fmla="*/ 57 h 68"/>
                  <a:gd name="T10" fmla="*/ 40 w 58"/>
                  <a:gd name="T11" fmla="*/ 0 h 68"/>
                  <a:gd name="T12" fmla="*/ 0 60000 65536"/>
                  <a:gd name="T13" fmla="*/ 0 60000 65536"/>
                  <a:gd name="T14" fmla="*/ 0 60000 65536"/>
                  <a:gd name="T15" fmla="*/ 0 60000 65536"/>
                  <a:gd name="T16" fmla="*/ 0 60000 65536"/>
                  <a:gd name="T17" fmla="*/ 0 60000 65536"/>
                  <a:gd name="T18" fmla="*/ 0 w 58"/>
                  <a:gd name="T19" fmla="*/ 0 h 68"/>
                  <a:gd name="T20" fmla="*/ 58 w 5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58" h="68">
                    <a:moveTo>
                      <a:pt x="40" y="0"/>
                    </a:moveTo>
                    <a:lnTo>
                      <a:pt x="58" y="11"/>
                    </a:lnTo>
                    <a:lnTo>
                      <a:pt x="17" y="68"/>
                    </a:lnTo>
                    <a:lnTo>
                      <a:pt x="0" y="57"/>
                    </a:lnTo>
                    <a:lnTo>
                      <a:pt x="3" y="57"/>
                    </a:lnTo>
                    <a:lnTo>
                      <a:pt x="40" y="0"/>
                    </a:lnTo>
                    <a:close/>
                  </a:path>
                </a:pathLst>
              </a:custGeom>
              <a:noFill/>
              <a:ln w="9525">
                <a:noFill/>
                <a:round/>
                <a:headEnd/>
                <a:tailEnd/>
              </a:ln>
            </p:spPr>
            <p:txBody>
              <a:bodyPr>
                <a:prstTxWarp prst="textNoShape">
                  <a:avLst/>
                </a:prstTxWarp>
              </a:bodyPr>
              <a:lstStyle/>
              <a:p>
                <a:endParaRPr lang="en-US"/>
              </a:p>
            </p:txBody>
          </p:sp>
          <p:sp>
            <p:nvSpPr>
              <p:cNvPr id="72509" name="Freeform 1385"/>
              <p:cNvSpPr>
                <a:spLocks/>
              </p:cNvSpPr>
              <p:nvPr/>
            </p:nvSpPr>
            <p:spPr bwMode="auto">
              <a:xfrm>
                <a:off x="4397" y="2206"/>
                <a:ext cx="7" cy="7"/>
              </a:xfrm>
              <a:custGeom>
                <a:avLst/>
                <a:gdLst>
                  <a:gd name="T0" fmla="*/ 17 w 34"/>
                  <a:gd name="T1" fmla="*/ 0 h 37"/>
                  <a:gd name="T2" fmla="*/ 34 w 34"/>
                  <a:gd name="T3" fmla="*/ 11 h 37"/>
                  <a:gd name="T4" fmla="*/ 17 w 34"/>
                  <a:gd name="T5" fmla="*/ 37 h 37"/>
                  <a:gd name="T6" fmla="*/ 0 w 34"/>
                  <a:gd name="T7" fmla="*/ 26 h 37"/>
                  <a:gd name="T8" fmla="*/ 17 w 34"/>
                  <a:gd name="T9" fmla="*/ 0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17" y="0"/>
                    </a:moveTo>
                    <a:lnTo>
                      <a:pt x="34" y="11"/>
                    </a:lnTo>
                    <a:lnTo>
                      <a:pt x="17" y="37"/>
                    </a:lnTo>
                    <a:lnTo>
                      <a:pt x="0" y="26"/>
                    </a:lnTo>
                    <a:lnTo>
                      <a:pt x="17" y="0"/>
                    </a:lnTo>
                    <a:close/>
                  </a:path>
                </a:pathLst>
              </a:custGeom>
              <a:noFill/>
              <a:ln w="9525">
                <a:noFill/>
                <a:round/>
                <a:headEnd/>
                <a:tailEnd/>
              </a:ln>
            </p:spPr>
            <p:txBody>
              <a:bodyPr>
                <a:prstTxWarp prst="textNoShape">
                  <a:avLst/>
                </a:prstTxWarp>
              </a:bodyPr>
              <a:lstStyle/>
              <a:p>
                <a:endParaRPr lang="en-US"/>
              </a:p>
            </p:txBody>
          </p:sp>
          <p:sp>
            <p:nvSpPr>
              <p:cNvPr id="72510" name="Freeform 1386"/>
              <p:cNvSpPr>
                <a:spLocks/>
              </p:cNvSpPr>
              <p:nvPr/>
            </p:nvSpPr>
            <p:spPr bwMode="auto">
              <a:xfrm>
                <a:off x="4394" y="2211"/>
                <a:ext cx="6" cy="7"/>
              </a:xfrm>
              <a:custGeom>
                <a:avLst/>
                <a:gdLst>
                  <a:gd name="T0" fmla="*/ 14 w 31"/>
                  <a:gd name="T1" fmla="*/ 0 h 37"/>
                  <a:gd name="T2" fmla="*/ 31 w 31"/>
                  <a:gd name="T3" fmla="*/ 11 h 37"/>
                  <a:gd name="T4" fmla="*/ 17 w 31"/>
                  <a:gd name="T5" fmla="*/ 37 h 37"/>
                  <a:gd name="T6" fmla="*/ 0 w 31"/>
                  <a:gd name="T7" fmla="*/ 26 h 37"/>
                  <a:gd name="T8" fmla="*/ 14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14" y="0"/>
                    </a:moveTo>
                    <a:lnTo>
                      <a:pt x="31" y="11"/>
                    </a:lnTo>
                    <a:lnTo>
                      <a:pt x="17" y="37"/>
                    </a:lnTo>
                    <a:lnTo>
                      <a:pt x="0" y="26"/>
                    </a:lnTo>
                    <a:lnTo>
                      <a:pt x="14" y="0"/>
                    </a:lnTo>
                    <a:close/>
                  </a:path>
                </a:pathLst>
              </a:custGeom>
              <a:noFill/>
              <a:ln w="9525">
                <a:noFill/>
                <a:round/>
                <a:headEnd/>
                <a:tailEnd/>
              </a:ln>
            </p:spPr>
            <p:txBody>
              <a:bodyPr>
                <a:prstTxWarp prst="textNoShape">
                  <a:avLst/>
                </a:prstTxWarp>
              </a:bodyPr>
              <a:lstStyle/>
              <a:p>
                <a:endParaRPr lang="en-US"/>
              </a:p>
            </p:txBody>
          </p:sp>
          <p:sp>
            <p:nvSpPr>
              <p:cNvPr id="72511" name="Freeform 1387"/>
              <p:cNvSpPr>
                <a:spLocks/>
              </p:cNvSpPr>
              <p:nvPr/>
            </p:nvSpPr>
            <p:spPr bwMode="auto">
              <a:xfrm>
                <a:off x="4391" y="2216"/>
                <a:ext cx="6" cy="7"/>
              </a:xfrm>
              <a:custGeom>
                <a:avLst/>
                <a:gdLst>
                  <a:gd name="T0" fmla="*/ 15 w 32"/>
                  <a:gd name="T1" fmla="*/ 0 h 34"/>
                  <a:gd name="T2" fmla="*/ 32 w 32"/>
                  <a:gd name="T3" fmla="*/ 11 h 34"/>
                  <a:gd name="T4" fmla="*/ 15 w 32"/>
                  <a:gd name="T5" fmla="*/ 34 h 34"/>
                  <a:gd name="T6" fmla="*/ 0 w 32"/>
                  <a:gd name="T7" fmla="*/ 23 h 34"/>
                  <a:gd name="T8" fmla="*/ 15 w 32"/>
                  <a:gd name="T9" fmla="*/ 0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15" y="0"/>
                    </a:moveTo>
                    <a:lnTo>
                      <a:pt x="32" y="11"/>
                    </a:lnTo>
                    <a:lnTo>
                      <a:pt x="15" y="34"/>
                    </a:lnTo>
                    <a:lnTo>
                      <a:pt x="0" y="23"/>
                    </a:lnTo>
                    <a:lnTo>
                      <a:pt x="15" y="0"/>
                    </a:lnTo>
                    <a:close/>
                  </a:path>
                </a:pathLst>
              </a:custGeom>
              <a:noFill/>
              <a:ln w="9525">
                <a:noFill/>
                <a:round/>
                <a:headEnd/>
                <a:tailEnd/>
              </a:ln>
            </p:spPr>
            <p:txBody>
              <a:bodyPr>
                <a:prstTxWarp prst="textNoShape">
                  <a:avLst/>
                </a:prstTxWarp>
              </a:bodyPr>
              <a:lstStyle/>
              <a:p>
                <a:endParaRPr lang="en-US"/>
              </a:p>
            </p:txBody>
          </p:sp>
          <p:sp>
            <p:nvSpPr>
              <p:cNvPr id="72512" name="Freeform 1388"/>
              <p:cNvSpPr>
                <a:spLocks/>
              </p:cNvSpPr>
              <p:nvPr/>
            </p:nvSpPr>
            <p:spPr bwMode="auto">
              <a:xfrm>
                <a:off x="4388" y="2221"/>
                <a:ext cx="6" cy="6"/>
              </a:xfrm>
              <a:custGeom>
                <a:avLst/>
                <a:gdLst>
                  <a:gd name="T0" fmla="*/ 14 w 29"/>
                  <a:gd name="T1" fmla="*/ 0 h 31"/>
                  <a:gd name="T2" fmla="*/ 29 w 29"/>
                  <a:gd name="T3" fmla="*/ 11 h 31"/>
                  <a:gd name="T4" fmla="*/ 17 w 29"/>
                  <a:gd name="T5" fmla="*/ 31 h 31"/>
                  <a:gd name="T6" fmla="*/ 0 w 29"/>
                  <a:gd name="T7" fmla="*/ 23 h 31"/>
                  <a:gd name="T8" fmla="*/ 14 w 29"/>
                  <a:gd name="T9" fmla="*/ 0 h 31"/>
                  <a:gd name="T10" fmla="*/ 0 60000 65536"/>
                  <a:gd name="T11" fmla="*/ 0 60000 65536"/>
                  <a:gd name="T12" fmla="*/ 0 60000 65536"/>
                  <a:gd name="T13" fmla="*/ 0 60000 65536"/>
                  <a:gd name="T14" fmla="*/ 0 60000 65536"/>
                  <a:gd name="T15" fmla="*/ 0 w 29"/>
                  <a:gd name="T16" fmla="*/ 0 h 31"/>
                  <a:gd name="T17" fmla="*/ 29 w 29"/>
                  <a:gd name="T18" fmla="*/ 31 h 31"/>
                </a:gdLst>
                <a:ahLst/>
                <a:cxnLst>
                  <a:cxn ang="T10">
                    <a:pos x="T0" y="T1"/>
                  </a:cxn>
                  <a:cxn ang="T11">
                    <a:pos x="T2" y="T3"/>
                  </a:cxn>
                  <a:cxn ang="T12">
                    <a:pos x="T4" y="T5"/>
                  </a:cxn>
                  <a:cxn ang="T13">
                    <a:pos x="T6" y="T7"/>
                  </a:cxn>
                  <a:cxn ang="T14">
                    <a:pos x="T8" y="T9"/>
                  </a:cxn>
                </a:cxnLst>
                <a:rect l="T15" t="T16" r="T17" b="T18"/>
                <a:pathLst>
                  <a:path w="29" h="31">
                    <a:moveTo>
                      <a:pt x="14" y="0"/>
                    </a:moveTo>
                    <a:lnTo>
                      <a:pt x="29" y="11"/>
                    </a:lnTo>
                    <a:lnTo>
                      <a:pt x="17" y="31"/>
                    </a:lnTo>
                    <a:lnTo>
                      <a:pt x="0" y="23"/>
                    </a:lnTo>
                    <a:lnTo>
                      <a:pt x="14" y="0"/>
                    </a:lnTo>
                    <a:close/>
                  </a:path>
                </a:pathLst>
              </a:custGeom>
              <a:noFill/>
              <a:ln w="9525">
                <a:noFill/>
                <a:round/>
                <a:headEnd/>
                <a:tailEnd/>
              </a:ln>
            </p:spPr>
            <p:txBody>
              <a:bodyPr>
                <a:prstTxWarp prst="textNoShape">
                  <a:avLst/>
                </a:prstTxWarp>
              </a:bodyPr>
              <a:lstStyle/>
              <a:p>
                <a:endParaRPr lang="en-US"/>
              </a:p>
            </p:txBody>
          </p:sp>
          <p:sp>
            <p:nvSpPr>
              <p:cNvPr id="72513" name="Freeform 1389"/>
              <p:cNvSpPr>
                <a:spLocks/>
              </p:cNvSpPr>
              <p:nvPr/>
            </p:nvSpPr>
            <p:spPr bwMode="auto">
              <a:xfrm>
                <a:off x="4386" y="2225"/>
                <a:ext cx="6" cy="6"/>
              </a:xfrm>
              <a:custGeom>
                <a:avLst/>
                <a:gdLst>
                  <a:gd name="T0" fmla="*/ 12 w 29"/>
                  <a:gd name="T1" fmla="*/ 0 h 29"/>
                  <a:gd name="T2" fmla="*/ 29 w 29"/>
                  <a:gd name="T3" fmla="*/ 8 h 29"/>
                  <a:gd name="T4" fmla="*/ 18 w 29"/>
                  <a:gd name="T5" fmla="*/ 29 h 29"/>
                  <a:gd name="T6" fmla="*/ 0 w 29"/>
                  <a:gd name="T7" fmla="*/ 17 h 29"/>
                  <a:gd name="T8" fmla="*/ 12 w 29"/>
                  <a:gd name="T9" fmla="*/ 0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12" y="0"/>
                    </a:moveTo>
                    <a:lnTo>
                      <a:pt x="29" y="8"/>
                    </a:lnTo>
                    <a:lnTo>
                      <a:pt x="18" y="29"/>
                    </a:lnTo>
                    <a:lnTo>
                      <a:pt x="0" y="17"/>
                    </a:lnTo>
                    <a:lnTo>
                      <a:pt x="12" y="0"/>
                    </a:lnTo>
                    <a:close/>
                  </a:path>
                </a:pathLst>
              </a:custGeom>
              <a:noFill/>
              <a:ln w="9525">
                <a:noFill/>
                <a:round/>
                <a:headEnd/>
                <a:tailEnd/>
              </a:ln>
            </p:spPr>
            <p:txBody>
              <a:bodyPr>
                <a:prstTxWarp prst="textNoShape">
                  <a:avLst/>
                </a:prstTxWarp>
              </a:bodyPr>
              <a:lstStyle/>
              <a:p>
                <a:endParaRPr lang="en-US"/>
              </a:p>
            </p:txBody>
          </p:sp>
          <p:sp>
            <p:nvSpPr>
              <p:cNvPr id="72514" name="Freeform 1390"/>
              <p:cNvSpPr>
                <a:spLocks/>
              </p:cNvSpPr>
              <p:nvPr/>
            </p:nvSpPr>
            <p:spPr bwMode="auto">
              <a:xfrm>
                <a:off x="4384" y="2229"/>
                <a:ext cx="5" cy="5"/>
              </a:xfrm>
              <a:custGeom>
                <a:avLst/>
                <a:gdLst>
                  <a:gd name="T0" fmla="*/ 8 w 26"/>
                  <a:gd name="T1" fmla="*/ 0 h 26"/>
                  <a:gd name="T2" fmla="*/ 26 w 26"/>
                  <a:gd name="T3" fmla="*/ 12 h 26"/>
                  <a:gd name="T4" fmla="*/ 17 w 26"/>
                  <a:gd name="T5" fmla="*/ 26 h 26"/>
                  <a:gd name="T6" fmla="*/ 0 w 26"/>
                  <a:gd name="T7" fmla="*/ 17 h 26"/>
                  <a:gd name="T8" fmla="*/ 8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8" y="0"/>
                    </a:moveTo>
                    <a:lnTo>
                      <a:pt x="26" y="12"/>
                    </a:lnTo>
                    <a:lnTo>
                      <a:pt x="17" y="26"/>
                    </a:lnTo>
                    <a:lnTo>
                      <a:pt x="0" y="17"/>
                    </a:lnTo>
                    <a:lnTo>
                      <a:pt x="8" y="0"/>
                    </a:lnTo>
                    <a:close/>
                  </a:path>
                </a:pathLst>
              </a:custGeom>
              <a:noFill/>
              <a:ln w="9525">
                <a:noFill/>
                <a:round/>
                <a:headEnd/>
                <a:tailEnd/>
              </a:ln>
            </p:spPr>
            <p:txBody>
              <a:bodyPr>
                <a:prstTxWarp prst="textNoShape">
                  <a:avLst/>
                </a:prstTxWarp>
              </a:bodyPr>
              <a:lstStyle/>
              <a:p>
                <a:endParaRPr lang="en-US"/>
              </a:p>
            </p:txBody>
          </p:sp>
          <p:sp>
            <p:nvSpPr>
              <p:cNvPr id="72515" name="Freeform 1391"/>
              <p:cNvSpPr>
                <a:spLocks/>
              </p:cNvSpPr>
              <p:nvPr/>
            </p:nvSpPr>
            <p:spPr bwMode="auto">
              <a:xfrm>
                <a:off x="4382" y="2232"/>
                <a:ext cx="6" cy="5"/>
              </a:xfrm>
              <a:custGeom>
                <a:avLst/>
                <a:gdLst>
                  <a:gd name="T0" fmla="*/ 9 w 26"/>
                  <a:gd name="T1" fmla="*/ 0 h 23"/>
                  <a:gd name="T2" fmla="*/ 26 w 26"/>
                  <a:gd name="T3" fmla="*/ 9 h 23"/>
                  <a:gd name="T4" fmla="*/ 17 w 26"/>
                  <a:gd name="T5" fmla="*/ 23 h 23"/>
                  <a:gd name="T6" fmla="*/ 0 w 26"/>
                  <a:gd name="T7" fmla="*/ 12 h 23"/>
                  <a:gd name="T8" fmla="*/ 9 w 26"/>
                  <a:gd name="T9" fmla="*/ 0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9" y="0"/>
                    </a:moveTo>
                    <a:lnTo>
                      <a:pt x="26" y="9"/>
                    </a:lnTo>
                    <a:lnTo>
                      <a:pt x="17" y="23"/>
                    </a:lnTo>
                    <a:lnTo>
                      <a:pt x="0" y="12"/>
                    </a:lnTo>
                    <a:lnTo>
                      <a:pt x="9" y="0"/>
                    </a:lnTo>
                    <a:close/>
                  </a:path>
                </a:pathLst>
              </a:custGeom>
              <a:noFill/>
              <a:ln w="9525">
                <a:noFill/>
                <a:round/>
                <a:headEnd/>
                <a:tailEnd/>
              </a:ln>
            </p:spPr>
            <p:txBody>
              <a:bodyPr>
                <a:prstTxWarp prst="textNoShape">
                  <a:avLst/>
                </a:prstTxWarp>
              </a:bodyPr>
              <a:lstStyle/>
              <a:p>
                <a:endParaRPr lang="en-US"/>
              </a:p>
            </p:txBody>
          </p:sp>
          <p:sp>
            <p:nvSpPr>
              <p:cNvPr id="72516" name="Freeform 1392"/>
              <p:cNvSpPr>
                <a:spLocks/>
              </p:cNvSpPr>
              <p:nvPr/>
            </p:nvSpPr>
            <p:spPr bwMode="auto">
              <a:xfrm>
                <a:off x="4381" y="2235"/>
                <a:ext cx="5" cy="4"/>
              </a:xfrm>
              <a:custGeom>
                <a:avLst/>
                <a:gdLst>
                  <a:gd name="T0" fmla="*/ 6 w 23"/>
                  <a:gd name="T1" fmla="*/ 0 h 20"/>
                  <a:gd name="T2" fmla="*/ 23 w 23"/>
                  <a:gd name="T3" fmla="*/ 11 h 20"/>
                  <a:gd name="T4" fmla="*/ 21 w 23"/>
                  <a:gd name="T5" fmla="*/ 20 h 20"/>
                  <a:gd name="T6" fmla="*/ 0 w 23"/>
                  <a:gd name="T7" fmla="*/ 11 h 20"/>
                  <a:gd name="T8" fmla="*/ 6 w 23"/>
                  <a:gd name="T9" fmla="*/ 0 h 20"/>
                  <a:gd name="T10" fmla="*/ 0 60000 65536"/>
                  <a:gd name="T11" fmla="*/ 0 60000 65536"/>
                  <a:gd name="T12" fmla="*/ 0 60000 65536"/>
                  <a:gd name="T13" fmla="*/ 0 60000 65536"/>
                  <a:gd name="T14" fmla="*/ 0 60000 65536"/>
                  <a:gd name="T15" fmla="*/ 0 w 23"/>
                  <a:gd name="T16" fmla="*/ 0 h 20"/>
                  <a:gd name="T17" fmla="*/ 23 w 23"/>
                  <a:gd name="T18" fmla="*/ 20 h 20"/>
                </a:gdLst>
                <a:ahLst/>
                <a:cxnLst>
                  <a:cxn ang="T10">
                    <a:pos x="T0" y="T1"/>
                  </a:cxn>
                  <a:cxn ang="T11">
                    <a:pos x="T2" y="T3"/>
                  </a:cxn>
                  <a:cxn ang="T12">
                    <a:pos x="T4" y="T5"/>
                  </a:cxn>
                  <a:cxn ang="T13">
                    <a:pos x="T6" y="T7"/>
                  </a:cxn>
                  <a:cxn ang="T14">
                    <a:pos x="T8" y="T9"/>
                  </a:cxn>
                </a:cxnLst>
                <a:rect l="T15" t="T16" r="T17" b="T18"/>
                <a:pathLst>
                  <a:path w="23" h="20">
                    <a:moveTo>
                      <a:pt x="6" y="0"/>
                    </a:moveTo>
                    <a:lnTo>
                      <a:pt x="23" y="11"/>
                    </a:lnTo>
                    <a:lnTo>
                      <a:pt x="21" y="20"/>
                    </a:lnTo>
                    <a:lnTo>
                      <a:pt x="0" y="11"/>
                    </a:lnTo>
                    <a:lnTo>
                      <a:pt x="6" y="0"/>
                    </a:lnTo>
                    <a:close/>
                  </a:path>
                </a:pathLst>
              </a:custGeom>
              <a:noFill/>
              <a:ln w="9525">
                <a:noFill/>
                <a:round/>
                <a:headEnd/>
                <a:tailEnd/>
              </a:ln>
            </p:spPr>
            <p:txBody>
              <a:bodyPr>
                <a:prstTxWarp prst="textNoShape">
                  <a:avLst/>
                </a:prstTxWarp>
              </a:bodyPr>
              <a:lstStyle/>
              <a:p>
                <a:endParaRPr lang="en-US"/>
              </a:p>
            </p:txBody>
          </p:sp>
          <p:sp>
            <p:nvSpPr>
              <p:cNvPr id="72517" name="Freeform 1393"/>
              <p:cNvSpPr>
                <a:spLocks/>
              </p:cNvSpPr>
              <p:nvPr/>
            </p:nvSpPr>
            <p:spPr bwMode="auto">
              <a:xfrm>
                <a:off x="4381" y="2237"/>
                <a:ext cx="4" cy="3"/>
              </a:xfrm>
              <a:custGeom>
                <a:avLst/>
                <a:gdLst>
                  <a:gd name="T0" fmla="*/ 3 w 24"/>
                  <a:gd name="T1" fmla="*/ 0 h 15"/>
                  <a:gd name="T2" fmla="*/ 24 w 24"/>
                  <a:gd name="T3" fmla="*/ 9 h 15"/>
                  <a:gd name="T4" fmla="*/ 18 w 24"/>
                  <a:gd name="T5" fmla="*/ 15 h 15"/>
                  <a:gd name="T6" fmla="*/ 0 w 24"/>
                  <a:gd name="T7" fmla="*/ 7 h 15"/>
                  <a:gd name="T8" fmla="*/ 3 w 24"/>
                  <a:gd name="T9" fmla="*/ 0 h 15"/>
                  <a:gd name="T10" fmla="*/ 0 60000 65536"/>
                  <a:gd name="T11" fmla="*/ 0 60000 65536"/>
                  <a:gd name="T12" fmla="*/ 0 60000 65536"/>
                  <a:gd name="T13" fmla="*/ 0 60000 65536"/>
                  <a:gd name="T14" fmla="*/ 0 60000 65536"/>
                  <a:gd name="T15" fmla="*/ 0 w 24"/>
                  <a:gd name="T16" fmla="*/ 0 h 15"/>
                  <a:gd name="T17" fmla="*/ 24 w 24"/>
                  <a:gd name="T18" fmla="*/ 15 h 15"/>
                </a:gdLst>
                <a:ahLst/>
                <a:cxnLst>
                  <a:cxn ang="T10">
                    <a:pos x="T0" y="T1"/>
                  </a:cxn>
                  <a:cxn ang="T11">
                    <a:pos x="T2" y="T3"/>
                  </a:cxn>
                  <a:cxn ang="T12">
                    <a:pos x="T4" y="T5"/>
                  </a:cxn>
                  <a:cxn ang="T13">
                    <a:pos x="T6" y="T7"/>
                  </a:cxn>
                  <a:cxn ang="T14">
                    <a:pos x="T8" y="T9"/>
                  </a:cxn>
                </a:cxnLst>
                <a:rect l="T15" t="T16" r="T17" b="T18"/>
                <a:pathLst>
                  <a:path w="24" h="15">
                    <a:moveTo>
                      <a:pt x="3" y="0"/>
                    </a:moveTo>
                    <a:lnTo>
                      <a:pt x="24" y="9"/>
                    </a:lnTo>
                    <a:lnTo>
                      <a:pt x="18" y="15"/>
                    </a:lnTo>
                    <a:lnTo>
                      <a:pt x="0" y="7"/>
                    </a:lnTo>
                    <a:lnTo>
                      <a:pt x="3" y="0"/>
                    </a:lnTo>
                    <a:close/>
                  </a:path>
                </a:pathLst>
              </a:custGeom>
              <a:noFill/>
              <a:ln w="9525">
                <a:noFill/>
                <a:round/>
                <a:headEnd/>
                <a:tailEnd/>
              </a:ln>
            </p:spPr>
            <p:txBody>
              <a:bodyPr>
                <a:prstTxWarp prst="textNoShape">
                  <a:avLst/>
                </a:prstTxWarp>
              </a:bodyPr>
              <a:lstStyle/>
              <a:p>
                <a:endParaRPr lang="en-US"/>
              </a:p>
            </p:txBody>
          </p:sp>
          <p:sp>
            <p:nvSpPr>
              <p:cNvPr id="72518" name="Freeform 1394"/>
              <p:cNvSpPr>
                <a:spLocks/>
              </p:cNvSpPr>
              <p:nvPr/>
            </p:nvSpPr>
            <p:spPr bwMode="auto">
              <a:xfrm>
                <a:off x="4381" y="2238"/>
                <a:ext cx="3" cy="2"/>
              </a:xfrm>
              <a:custGeom>
                <a:avLst/>
                <a:gdLst>
                  <a:gd name="T0" fmla="*/ 0 w 18"/>
                  <a:gd name="T1" fmla="*/ 0 h 11"/>
                  <a:gd name="T2" fmla="*/ 18 w 18"/>
                  <a:gd name="T3" fmla="*/ 8 h 11"/>
                  <a:gd name="T4" fmla="*/ 18 w 18"/>
                  <a:gd name="T5" fmla="*/ 11 h 11"/>
                  <a:gd name="T6" fmla="*/ 9 w 18"/>
                  <a:gd name="T7" fmla="*/ 6 h 11"/>
                  <a:gd name="T8" fmla="*/ 0 w 18"/>
                  <a:gd name="T9" fmla="*/ 2 h 11"/>
                  <a:gd name="T10" fmla="*/ 0 w 18"/>
                  <a:gd name="T11" fmla="*/ 0 h 11"/>
                  <a:gd name="T12" fmla="*/ 0 60000 65536"/>
                  <a:gd name="T13" fmla="*/ 0 60000 65536"/>
                  <a:gd name="T14" fmla="*/ 0 60000 65536"/>
                  <a:gd name="T15" fmla="*/ 0 60000 65536"/>
                  <a:gd name="T16" fmla="*/ 0 60000 65536"/>
                  <a:gd name="T17" fmla="*/ 0 60000 65536"/>
                  <a:gd name="T18" fmla="*/ 0 w 18"/>
                  <a:gd name="T19" fmla="*/ 0 h 11"/>
                  <a:gd name="T20" fmla="*/ 18 w 18"/>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8" h="11">
                    <a:moveTo>
                      <a:pt x="0" y="0"/>
                    </a:moveTo>
                    <a:lnTo>
                      <a:pt x="18" y="8"/>
                    </a:lnTo>
                    <a:lnTo>
                      <a:pt x="18" y="11"/>
                    </a:lnTo>
                    <a:lnTo>
                      <a:pt x="9" y="6"/>
                    </a:lnTo>
                    <a:lnTo>
                      <a:pt x="0" y="2"/>
                    </a:lnTo>
                    <a:lnTo>
                      <a:pt x="0" y="0"/>
                    </a:lnTo>
                    <a:close/>
                  </a:path>
                </a:pathLst>
              </a:custGeom>
              <a:noFill/>
              <a:ln w="9525">
                <a:noFill/>
                <a:round/>
                <a:headEnd/>
                <a:tailEnd/>
              </a:ln>
            </p:spPr>
            <p:txBody>
              <a:bodyPr>
                <a:prstTxWarp prst="textNoShape">
                  <a:avLst/>
                </a:prstTxWarp>
              </a:bodyPr>
              <a:lstStyle/>
              <a:p>
                <a:endParaRPr lang="en-US"/>
              </a:p>
            </p:txBody>
          </p:sp>
          <p:sp>
            <p:nvSpPr>
              <p:cNvPr id="72519" name="Freeform 1395"/>
              <p:cNvSpPr>
                <a:spLocks/>
              </p:cNvSpPr>
              <p:nvPr/>
            </p:nvSpPr>
            <p:spPr bwMode="auto">
              <a:xfrm>
                <a:off x="4345" y="2239"/>
                <a:ext cx="39" cy="137"/>
              </a:xfrm>
              <a:custGeom>
                <a:avLst/>
                <a:gdLst>
                  <a:gd name="T0" fmla="*/ 176 w 194"/>
                  <a:gd name="T1" fmla="*/ 0 h 688"/>
                  <a:gd name="T2" fmla="*/ 185 w 194"/>
                  <a:gd name="T3" fmla="*/ 4 h 688"/>
                  <a:gd name="T4" fmla="*/ 194 w 194"/>
                  <a:gd name="T5" fmla="*/ 6 h 688"/>
                  <a:gd name="T6" fmla="*/ 18 w 194"/>
                  <a:gd name="T7" fmla="*/ 688 h 688"/>
                  <a:gd name="T8" fmla="*/ 0 w 194"/>
                  <a:gd name="T9" fmla="*/ 683 h 688"/>
                  <a:gd name="T10" fmla="*/ 176 w 194"/>
                  <a:gd name="T11" fmla="*/ 0 h 688"/>
                  <a:gd name="T12" fmla="*/ 0 60000 65536"/>
                  <a:gd name="T13" fmla="*/ 0 60000 65536"/>
                  <a:gd name="T14" fmla="*/ 0 60000 65536"/>
                  <a:gd name="T15" fmla="*/ 0 60000 65536"/>
                  <a:gd name="T16" fmla="*/ 0 60000 65536"/>
                  <a:gd name="T17" fmla="*/ 0 60000 65536"/>
                  <a:gd name="T18" fmla="*/ 0 w 194"/>
                  <a:gd name="T19" fmla="*/ 0 h 688"/>
                  <a:gd name="T20" fmla="*/ 194 w 194"/>
                  <a:gd name="T21" fmla="*/ 688 h 688"/>
                </a:gdLst>
                <a:ahLst/>
                <a:cxnLst>
                  <a:cxn ang="T12">
                    <a:pos x="T0" y="T1"/>
                  </a:cxn>
                  <a:cxn ang="T13">
                    <a:pos x="T2" y="T3"/>
                  </a:cxn>
                  <a:cxn ang="T14">
                    <a:pos x="T4" y="T5"/>
                  </a:cxn>
                  <a:cxn ang="T15">
                    <a:pos x="T6" y="T7"/>
                  </a:cxn>
                  <a:cxn ang="T16">
                    <a:pos x="T8" y="T9"/>
                  </a:cxn>
                  <a:cxn ang="T17">
                    <a:pos x="T10" y="T11"/>
                  </a:cxn>
                </a:cxnLst>
                <a:rect l="T18" t="T19" r="T20" b="T21"/>
                <a:pathLst>
                  <a:path w="194" h="688">
                    <a:moveTo>
                      <a:pt x="176" y="0"/>
                    </a:moveTo>
                    <a:lnTo>
                      <a:pt x="185" y="4"/>
                    </a:lnTo>
                    <a:lnTo>
                      <a:pt x="194" y="6"/>
                    </a:lnTo>
                    <a:lnTo>
                      <a:pt x="18" y="688"/>
                    </a:lnTo>
                    <a:lnTo>
                      <a:pt x="0" y="683"/>
                    </a:lnTo>
                    <a:lnTo>
                      <a:pt x="176" y="0"/>
                    </a:lnTo>
                    <a:close/>
                  </a:path>
                </a:pathLst>
              </a:custGeom>
              <a:noFill/>
              <a:ln w="9525">
                <a:noFill/>
                <a:round/>
                <a:headEnd/>
                <a:tailEnd/>
              </a:ln>
            </p:spPr>
            <p:txBody>
              <a:bodyPr>
                <a:prstTxWarp prst="textNoShape">
                  <a:avLst/>
                </a:prstTxWarp>
              </a:bodyPr>
              <a:lstStyle/>
              <a:p>
                <a:endParaRPr lang="en-US"/>
              </a:p>
            </p:txBody>
          </p:sp>
          <p:sp>
            <p:nvSpPr>
              <p:cNvPr id="72520" name="Freeform 1396"/>
              <p:cNvSpPr>
                <a:spLocks/>
              </p:cNvSpPr>
              <p:nvPr/>
            </p:nvSpPr>
            <p:spPr bwMode="auto">
              <a:xfrm>
                <a:off x="4345" y="2375"/>
                <a:ext cx="4" cy="2"/>
              </a:xfrm>
              <a:custGeom>
                <a:avLst/>
                <a:gdLst>
                  <a:gd name="T0" fmla="*/ 0 w 18"/>
                  <a:gd name="T1" fmla="*/ 0 h 9"/>
                  <a:gd name="T2" fmla="*/ 18 w 18"/>
                  <a:gd name="T3" fmla="*/ 5 h 9"/>
                  <a:gd name="T4" fmla="*/ 18 w 18"/>
                  <a:gd name="T5" fmla="*/ 9 h 9"/>
                  <a:gd name="T6" fmla="*/ 0 w 18"/>
                  <a:gd name="T7" fmla="*/ 0 h 9"/>
                  <a:gd name="T8" fmla="*/ 0 60000 65536"/>
                  <a:gd name="T9" fmla="*/ 0 60000 65536"/>
                  <a:gd name="T10" fmla="*/ 0 60000 65536"/>
                  <a:gd name="T11" fmla="*/ 0 60000 65536"/>
                  <a:gd name="T12" fmla="*/ 0 w 18"/>
                  <a:gd name="T13" fmla="*/ 0 h 9"/>
                  <a:gd name="T14" fmla="*/ 18 w 18"/>
                  <a:gd name="T15" fmla="*/ 9 h 9"/>
                </a:gdLst>
                <a:ahLst/>
                <a:cxnLst>
                  <a:cxn ang="T8">
                    <a:pos x="T0" y="T1"/>
                  </a:cxn>
                  <a:cxn ang="T9">
                    <a:pos x="T2" y="T3"/>
                  </a:cxn>
                  <a:cxn ang="T10">
                    <a:pos x="T4" y="T5"/>
                  </a:cxn>
                  <a:cxn ang="T11">
                    <a:pos x="T6" y="T7"/>
                  </a:cxn>
                </a:cxnLst>
                <a:rect l="T12" t="T13" r="T14" b="T15"/>
                <a:pathLst>
                  <a:path w="18" h="9">
                    <a:moveTo>
                      <a:pt x="0" y="0"/>
                    </a:moveTo>
                    <a:lnTo>
                      <a:pt x="18" y="5"/>
                    </a:lnTo>
                    <a:lnTo>
                      <a:pt x="18" y="9"/>
                    </a:lnTo>
                    <a:lnTo>
                      <a:pt x="0" y="0"/>
                    </a:lnTo>
                    <a:close/>
                  </a:path>
                </a:pathLst>
              </a:custGeom>
              <a:noFill/>
              <a:ln w="9525">
                <a:noFill/>
                <a:round/>
                <a:headEnd/>
                <a:tailEnd/>
              </a:ln>
            </p:spPr>
            <p:txBody>
              <a:bodyPr>
                <a:prstTxWarp prst="textNoShape">
                  <a:avLst/>
                </a:prstTxWarp>
              </a:bodyPr>
              <a:lstStyle/>
              <a:p>
                <a:endParaRPr lang="en-US"/>
              </a:p>
            </p:txBody>
          </p:sp>
          <p:sp>
            <p:nvSpPr>
              <p:cNvPr id="72521" name="Freeform 1397"/>
              <p:cNvSpPr>
                <a:spLocks/>
              </p:cNvSpPr>
              <p:nvPr/>
            </p:nvSpPr>
            <p:spPr bwMode="auto">
              <a:xfrm>
                <a:off x="4345" y="2375"/>
                <a:ext cx="4" cy="2"/>
              </a:xfrm>
              <a:custGeom>
                <a:avLst/>
                <a:gdLst>
                  <a:gd name="T0" fmla="*/ 2 w 20"/>
                  <a:gd name="T1" fmla="*/ 0 h 11"/>
                  <a:gd name="T2" fmla="*/ 20 w 20"/>
                  <a:gd name="T3" fmla="*/ 9 h 11"/>
                  <a:gd name="T4" fmla="*/ 20 w 20"/>
                  <a:gd name="T5" fmla="*/ 11 h 11"/>
                  <a:gd name="T6" fmla="*/ 0 w 20"/>
                  <a:gd name="T7" fmla="*/ 5 h 11"/>
                  <a:gd name="T8" fmla="*/ 2 w 20"/>
                  <a:gd name="T9" fmla="*/ 0 h 11"/>
                  <a:gd name="T10" fmla="*/ 0 60000 65536"/>
                  <a:gd name="T11" fmla="*/ 0 60000 65536"/>
                  <a:gd name="T12" fmla="*/ 0 60000 65536"/>
                  <a:gd name="T13" fmla="*/ 0 60000 65536"/>
                  <a:gd name="T14" fmla="*/ 0 60000 65536"/>
                  <a:gd name="T15" fmla="*/ 0 w 20"/>
                  <a:gd name="T16" fmla="*/ 0 h 11"/>
                  <a:gd name="T17" fmla="*/ 20 w 20"/>
                  <a:gd name="T18" fmla="*/ 11 h 11"/>
                </a:gdLst>
                <a:ahLst/>
                <a:cxnLst>
                  <a:cxn ang="T10">
                    <a:pos x="T0" y="T1"/>
                  </a:cxn>
                  <a:cxn ang="T11">
                    <a:pos x="T2" y="T3"/>
                  </a:cxn>
                  <a:cxn ang="T12">
                    <a:pos x="T4" y="T5"/>
                  </a:cxn>
                  <a:cxn ang="T13">
                    <a:pos x="T6" y="T7"/>
                  </a:cxn>
                  <a:cxn ang="T14">
                    <a:pos x="T8" y="T9"/>
                  </a:cxn>
                </a:cxnLst>
                <a:rect l="T15" t="T16" r="T17" b="T18"/>
                <a:pathLst>
                  <a:path w="20" h="11">
                    <a:moveTo>
                      <a:pt x="2" y="0"/>
                    </a:moveTo>
                    <a:lnTo>
                      <a:pt x="20" y="9"/>
                    </a:lnTo>
                    <a:lnTo>
                      <a:pt x="20" y="11"/>
                    </a:lnTo>
                    <a:lnTo>
                      <a:pt x="0" y="5"/>
                    </a:lnTo>
                    <a:lnTo>
                      <a:pt x="2" y="0"/>
                    </a:lnTo>
                    <a:close/>
                  </a:path>
                </a:pathLst>
              </a:custGeom>
              <a:noFill/>
              <a:ln w="9525">
                <a:noFill/>
                <a:round/>
                <a:headEnd/>
                <a:tailEnd/>
              </a:ln>
            </p:spPr>
            <p:txBody>
              <a:bodyPr>
                <a:prstTxWarp prst="textNoShape">
                  <a:avLst/>
                </a:prstTxWarp>
              </a:bodyPr>
              <a:lstStyle/>
              <a:p>
                <a:endParaRPr lang="en-US"/>
              </a:p>
            </p:txBody>
          </p:sp>
          <p:sp>
            <p:nvSpPr>
              <p:cNvPr id="72522" name="Freeform 1398"/>
              <p:cNvSpPr>
                <a:spLocks/>
              </p:cNvSpPr>
              <p:nvPr/>
            </p:nvSpPr>
            <p:spPr bwMode="auto">
              <a:xfrm>
                <a:off x="4344" y="2376"/>
                <a:ext cx="5" cy="3"/>
              </a:xfrm>
              <a:custGeom>
                <a:avLst/>
                <a:gdLst>
                  <a:gd name="T0" fmla="*/ 4 w 24"/>
                  <a:gd name="T1" fmla="*/ 0 h 15"/>
                  <a:gd name="T2" fmla="*/ 24 w 24"/>
                  <a:gd name="T3" fmla="*/ 6 h 15"/>
                  <a:gd name="T4" fmla="*/ 21 w 24"/>
                  <a:gd name="T5" fmla="*/ 15 h 15"/>
                  <a:gd name="T6" fmla="*/ 0 w 24"/>
                  <a:gd name="T7" fmla="*/ 9 h 15"/>
                  <a:gd name="T8" fmla="*/ 4 w 24"/>
                  <a:gd name="T9" fmla="*/ 0 h 15"/>
                  <a:gd name="T10" fmla="*/ 0 60000 65536"/>
                  <a:gd name="T11" fmla="*/ 0 60000 65536"/>
                  <a:gd name="T12" fmla="*/ 0 60000 65536"/>
                  <a:gd name="T13" fmla="*/ 0 60000 65536"/>
                  <a:gd name="T14" fmla="*/ 0 60000 65536"/>
                  <a:gd name="T15" fmla="*/ 0 w 24"/>
                  <a:gd name="T16" fmla="*/ 0 h 15"/>
                  <a:gd name="T17" fmla="*/ 24 w 24"/>
                  <a:gd name="T18" fmla="*/ 15 h 15"/>
                </a:gdLst>
                <a:ahLst/>
                <a:cxnLst>
                  <a:cxn ang="T10">
                    <a:pos x="T0" y="T1"/>
                  </a:cxn>
                  <a:cxn ang="T11">
                    <a:pos x="T2" y="T3"/>
                  </a:cxn>
                  <a:cxn ang="T12">
                    <a:pos x="T4" y="T5"/>
                  </a:cxn>
                  <a:cxn ang="T13">
                    <a:pos x="T6" y="T7"/>
                  </a:cxn>
                  <a:cxn ang="T14">
                    <a:pos x="T8" y="T9"/>
                  </a:cxn>
                </a:cxnLst>
                <a:rect l="T15" t="T16" r="T17" b="T18"/>
                <a:pathLst>
                  <a:path w="24" h="15">
                    <a:moveTo>
                      <a:pt x="4" y="0"/>
                    </a:moveTo>
                    <a:lnTo>
                      <a:pt x="24" y="6"/>
                    </a:lnTo>
                    <a:lnTo>
                      <a:pt x="21" y="15"/>
                    </a:lnTo>
                    <a:lnTo>
                      <a:pt x="0" y="9"/>
                    </a:lnTo>
                    <a:lnTo>
                      <a:pt x="4" y="0"/>
                    </a:lnTo>
                    <a:close/>
                  </a:path>
                </a:pathLst>
              </a:custGeom>
              <a:noFill/>
              <a:ln w="9525">
                <a:noFill/>
                <a:round/>
                <a:headEnd/>
                <a:tailEnd/>
              </a:ln>
            </p:spPr>
            <p:txBody>
              <a:bodyPr>
                <a:prstTxWarp prst="textNoShape">
                  <a:avLst/>
                </a:prstTxWarp>
              </a:bodyPr>
              <a:lstStyle/>
              <a:p>
                <a:endParaRPr lang="en-US"/>
              </a:p>
            </p:txBody>
          </p:sp>
          <p:sp>
            <p:nvSpPr>
              <p:cNvPr id="72523" name="Freeform 1399"/>
              <p:cNvSpPr>
                <a:spLocks/>
              </p:cNvSpPr>
              <p:nvPr/>
            </p:nvSpPr>
            <p:spPr bwMode="auto">
              <a:xfrm>
                <a:off x="4344" y="2378"/>
                <a:ext cx="4" cy="3"/>
              </a:xfrm>
              <a:custGeom>
                <a:avLst/>
                <a:gdLst>
                  <a:gd name="T0" fmla="*/ 2 w 23"/>
                  <a:gd name="T1" fmla="*/ 0 h 17"/>
                  <a:gd name="T2" fmla="*/ 23 w 23"/>
                  <a:gd name="T3" fmla="*/ 6 h 17"/>
                  <a:gd name="T4" fmla="*/ 17 w 23"/>
                  <a:gd name="T5" fmla="*/ 17 h 17"/>
                  <a:gd name="T6" fmla="*/ 0 w 23"/>
                  <a:gd name="T7" fmla="*/ 8 h 17"/>
                  <a:gd name="T8" fmla="*/ 2 w 23"/>
                  <a:gd name="T9" fmla="*/ 0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2" y="0"/>
                    </a:moveTo>
                    <a:lnTo>
                      <a:pt x="23" y="6"/>
                    </a:lnTo>
                    <a:lnTo>
                      <a:pt x="17" y="17"/>
                    </a:lnTo>
                    <a:lnTo>
                      <a:pt x="0" y="8"/>
                    </a:lnTo>
                    <a:lnTo>
                      <a:pt x="2" y="0"/>
                    </a:lnTo>
                    <a:close/>
                  </a:path>
                </a:pathLst>
              </a:custGeom>
              <a:noFill/>
              <a:ln w="9525">
                <a:noFill/>
                <a:round/>
                <a:headEnd/>
                <a:tailEnd/>
              </a:ln>
            </p:spPr>
            <p:txBody>
              <a:bodyPr>
                <a:prstTxWarp prst="textNoShape">
                  <a:avLst/>
                </a:prstTxWarp>
              </a:bodyPr>
              <a:lstStyle/>
              <a:p>
                <a:endParaRPr lang="en-US"/>
              </a:p>
            </p:txBody>
          </p:sp>
          <p:sp>
            <p:nvSpPr>
              <p:cNvPr id="72524" name="Freeform 1400"/>
              <p:cNvSpPr>
                <a:spLocks/>
              </p:cNvSpPr>
              <p:nvPr/>
            </p:nvSpPr>
            <p:spPr bwMode="auto">
              <a:xfrm>
                <a:off x="4343" y="2380"/>
                <a:ext cx="4" cy="4"/>
              </a:xfrm>
              <a:custGeom>
                <a:avLst/>
                <a:gdLst>
                  <a:gd name="T0" fmla="*/ 6 w 23"/>
                  <a:gd name="T1" fmla="*/ 0 h 21"/>
                  <a:gd name="T2" fmla="*/ 23 w 23"/>
                  <a:gd name="T3" fmla="*/ 9 h 21"/>
                  <a:gd name="T4" fmla="*/ 21 w 23"/>
                  <a:gd name="T5" fmla="*/ 21 h 21"/>
                  <a:gd name="T6" fmla="*/ 0 w 23"/>
                  <a:gd name="T7" fmla="*/ 15 h 21"/>
                  <a:gd name="T8" fmla="*/ 6 w 23"/>
                  <a:gd name="T9" fmla="*/ 0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6" y="0"/>
                    </a:moveTo>
                    <a:lnTo>
                      <a:pt x="23" y="9"/>
                    </a:lnTo>
                    <a:lnTo>
                      <a:pt x="21" y="21"/>
                    </a:lnTo>
                    <a:lnTo>
                      <a:pt x="0" y="15"/>
                    </a:lnTo>
                    <a:lnTo>
                      <a:pt x="6" y="0"/>
                    </a:lnTo>
                    <a:close/>
                  </a:path>
                </a:pathLst>
              </a:custGeom>
              <a:noFill/>
              <a:ln w="9525">
                <a:noFill/>
                <a:round/>
                <a:headEnd/>
                <a:tailEnd/>
              </a:ln>
            </p:spPr>
            <p:txBody>
              <a:bodyPr>
                <a:prstTxWarp prst="textNoShape">
                  <a:avLst/>
                </a:prstTxWarp>
              </a:bodyPr>
              <a:lstStyle/>
              <a:p>
                <a:endParaRPr lang="en-US"/>
              </a:p>
            </p:txBody>
          </p:sp>
          <p:sp>
            <p:nvSpPr>
              <p:cNvPr id="72525" name="Freeform 1401"/>
              <p:cNvSpPr>
                <a:spLocks/>
              </p:cNvSpPr>
              <p:nvPr/>
            </p:nvSpPr>
            <p:spPr bwMode="auto">
              <a:xfrm>
                <a:off x="4342" y="2383"/>
                <a:ext cx="5" cy="4"/>
              </a:xfrm>
              <a:custGeom>
                <a:avLst/>
                <a:gdLst>
                  <a:gd name="T0" fmla="*/ 5 w 26"/>
                  <a:gd name="T1" fmla="*/ 0 h 23"/>
                  <a:gd name="T2" fmla="*/ 26 w 26"/>
                  <a:gd name="T3" fmla="*/ 6 h 23"/>
                  <a:gd name="T4" fmla="*/ 19 w 26"/>
                  <a:gd name="T5" fmla="*/ 23 h 23"/>
                  <a:gd name="T6" fmla="*/ 0 w 26"/>
                  <a:gd name="T7" fmla="*/ 15 h 23"/>
                  <a:gd name="T8" fmla="*/ 5 w 26"/>
                  <a:gd name="T9" fmla="*/ 0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5" y="0"/>
                    </a:moveTo>
                    <a:lnTo>
                      <a:pt x="26" y="6"/>
                    </a:lnTo>
                    <a:lnTo>
                      <a:pt x="19" y="23"/>
                    </a:lnTo>
                    <a:lnTo>
                      <a:pt x="0" y="15"/>
                    </a:lnTo>
                    <a:lnTo>
                      <a:pt x="5" y="0"/>
                    </a:lnTo>
                    <a:close/>
                  </a:path>
                </a:pathLst>
              </a:custGeom>
              <a:noFill/>
              <a:ln w="9525">
                <a:noFill/>
                <a:round/>
                <a:headEnd/>
                <a:tailEnd/>
              </a:ln>
            </p:spPr>
            <p:txBody>
              <a:bodyPr>
                <a:prstTxWarp prst="textNoShape">
                  <a:avLst/>
                </a:prstTxWarp>
              </a:bodyPr>
              <a:lstStyle/>
              <a:p>
                <a:endParaRPr lang="en-US"/>
              </a:p>
            </p:txBody>
          </p:sp>
          <p:sp>
            <p:nvSpPr>
              <p:cNvPr id="72526" name="Freeform 1402"/>
              <p:cNvSpPr>
                <a:spLocks/>
              </p:cNvSpPr>
              <p:nvPr/>
            </p:nvSpPr>
            <p:spPr bwMode="auto">
              <a:xfrm>
                <a:off x="4340" y="2386"/>
                <a:ext cx="5" cy="5"/>
              </a:xfrm>
              <a:custGeom>
                <a:avLst/>
                <a:gdLst>
                  <a:gd name="T0" fmla="*/ 6 w 25"/>
                  <a:gd name="T1" fmla="*/ 0 h 25"/>
                  <a:gd name="T2" fmla="*/ 25 w 25"/>
                  <a:gd name="T3" fmla="*/ 8 h 25"/>
                  <a:gd name="T4" fmla="*/ 19 w 25"/>
                  <a:gd name="T5" fmla="*/ 25 h 25"/>
                  <a:gd name="T6" fmla="*/ 0 w 25"/>
                  <a:gd name="T7" fmla="*/ 19 h 25"/>
                  <a:gd name="T8" fmla="*/ 6 w 25"/>
                  <a:gd name="T9" fmla="*/ 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6" y="0"/>
                    </a:moveTo>
                    <a:lnTo>
                      <a:pt x="25" y="8"/>
                    </a:lnTo>
                    <a:lnTo>
                      <a:pt x="19" y="25"/>
                    </a:lnTo>
                    <a:lnTo>
                      <a:pt x="0" y="19"/>
                    </a:lnTo>
                    <a:lnTo>
                      <a:pt x="6" y="0"/>
                    </a:lnTo>
                    <a:close/>
                  </a:path>
                </a:pathLst>
              </a:custGeom>
              <a:noFill/>
              <a:ln w="9525">
                <a:noFill/>
                <a:round/>
                <a:headEnd/>
                <a:tailEnd/>
              </a:ln>
            </p:spPr>
            <p:txBody>
              <a:bodyPr>
                <a:prstTxWarp prst="textNoShape">
                  <a:avLst/>
                </a:prstTxWarp>
              </a:bodyPr>
              <a:lstStyle/>
              <a:p>
                <a:endParaRPr lang="en-US"/>
              </a:p>
            </p:txBody>
          </p:sp>
          <p:sp>
            <p:nvSpPr>
              <p:cNvPr id="72527" name="Freeform 1403"/>
              <p:cNvSpPr>
                <a:spLocks/>
              </p:cNvSpPr>
              <p:nvPr/>
            </p:nvSpPr>
            <p:spPr bwMode="auto">
              <a:xfrm>
                <a:off x="4339" y="2389"/>
                <a:ext cx="5" cy="6"/>
              </a:xfrm>
              <a:custGeom>
                <a:avLst/>
                <a:gdLst>
                  <a:gd name="T0" fmla="*/ 6 w 25"/>
                  <a:gd name="T1" fmla="*/ 0 h 26"/>
                  <a:gd name="T2" fmla="*/ 25 w 25"/>
                  <a:gd name="T3" fmla="*/ 6 h 26"/>
                  <a:gd name="T4" fmla="*/ 20 w 25"/>
                  <a:gd name="T5" fmla="*/ 26 h 26"/>
                  <a:gd name="T6" fmla="*/ 0 w 25"/>
                  <a:gd name="T7" fmla="*/ 20 h 26"/>
                  <a:gd name="T8" fmla="*/ 6 w 25"/>
                  <a:gd name="T9" fmla="*/ 0 h 26"/>
                  <a:gd name="T10" fmla="*/ 0 60000 65536"/>
                  <a:gd name="T11" fmla="*/ 0 60000 65536"/>
                  <a:gd name="T12" fmla="*/ 0 60000 65536"/>
                  <a:gd name="T13" fmla="*/ 0 60000 65536"/>
                  <a:gd name="T14" fmla="*/ 0 60000 65536"/>
                  <a:gd name="T15" fmla="*/ 0 w 25"/>
                  <a:gd name="T16" fmla="*/ 0 h 26"/>
                  <a:gd name="T17" fmla="*/ 25 w 25"/>
                  <a:gd name="T18" fmla="*/ 26 h 26"/>
                </a:gdLst>
                <a:ahLst/>
                <a:cxnLst>
                  <a:cxn ang="T10">
                    <a:pos x="T0" y="T1"/>
                  </a:cxn>
                  <a:cxn ang="T11">
                    <a:pos x="T2" y="T3"/>
                  </a:cxn>
                  <a:cxn ang="T12">
                    <a:pos x="T4" y="T5"/>
                  </a:cxn>
                  <a:cxn ang="T13">
                    <a:pos x="T6" y="T7"/>
                  </a:cxn>
                  <a:cxn ang="T14">
                    <a:pos x="T8" y="T9"/>
                  </a:cxn>
                </a:cxnLst>
                <a:rect l="T15" t="T16" r="T17" b="T18"/>
                <a:pathLst>
                  <a:path w="25" h="26">
                    <a:moveTo>
                      <a:pt x="6" y="0"/>
                    </a:moveTo>
                    <a:lnTo>
                      <a:pt x="25" y="6"/>
                    </a:lnTo>
                    <a:lnTo>
                      <a:pt x="20" y="26"/>
                    </a:lnTo>
                    <a:lnTo>
                      <a:pt x="0" y="20"/>
                    </a:lnTo>
                    <a:lnTo>
                      <a:pt x="6" y="0"/>
                    </a:lnTo>
                    <a:close/>
                  </a:path>
                </a:pathLst>
              </a:custGeom>
              <a:noFill/>
              <a:ln w="9525">
                <a:noFill/>
                <a:round/>
                <a:headEnd/>
                <a:tailEnd/>
              </a:ln>
            </p:spPr>
            <p:txBody>
              <a:bodyPr>
                <a:prstTxWarp prst="textNoShape">
                  <a:avLst/>
                </a:prstTxWarp>
              </a:bodyPr>
              <a:lstStyle/>
              <a:p>
                <a:endParaRPr lang="en-US"/>
              </a:p>
            </p:txBody>
          </p:sp>
          <p:sp>
            <p:nvSpPr>
              <p:cNvPr id="72528" name="Freeform 1404"/>
              <p:cNvSpPr>
                <a:spLocks/>
              </p:cNvSpPr>
              <p:nvPr/>
            </p:nvSpPr>
            <p:spPr bwMode="auto">
              <a:xfrm>
                <a:off x="4338" y="2393"/>
                <a:ext cx="5" cy="6"/>
              </a:xfrm>
              <a:custGeom>
                <a:avLst/>
                <a:gdLst>
                  <a:gd name="T0" fmla="*/ 6 w 26"/>
                  <a:gd name="T1" fmla="*/ 0 h 27"/>
                  <a:gd name="T2" fmla="*/ 26 w 26"/>
                  <a:gd name="T3" fmla="*/ 6 h 27"/>
                  <a:gd name="T4" fmla="*/ 18 w 26"/>
                  <a:gd name="T5" fmla="*/ 27 h 27"/>
                  <a:gd name="T6" fmla="*/ 0 w 26"/>
                  <a:gd name="T7" fmla="*/ 21 h 27"/>
                  <a:gd name="T8" fmla="*/ 6 w 26"/>
                  <a:gd name="T9" fmla="*/ 0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6" y="0"/>
                    </a:moveTo>
                    <a:lnTo>
                      <a:pt x="26" y="6"/>
                    </a:lnTo>
                    <a:lnTo>
                      <a:pt x="18" y="27"/>
                    </a:lnTo>
                    <a:lnTo>
                      <a:pt x="0" y="21"/>
                    </a:lnTo>
                    <a:lnTo>
                      <a:pt x="6" y="0"/>
                    </a:lnTo>
                    <a:close/>
                  </a:path>
                </a:pathLst>
              </a:custGeom>
              <a:noFill/>
              <a:ln w="9525">
                <a:noFill/>
                <a:round/>
                <a:headEnd/>
                <a:tailEnd/>
              </a:ln>
            </p:spPr>
            <p:txBody>
              <a:bodyPr>
                <a:prstTxWarp prst="textNoShape">
                  <a:avLst/>
                </a:prstTxWarp>
              </a:bodyPr>
              <a:lstStyle/>
              <a:p>
                <a:endParaRPr lang="en-US"/>
              </a:p>
            </p:txBody>
          </p:sp>
          <p:sp>
            <p:nvSpPr>
              <p:cNvPr id="72529" name="Freeform 1405"/>
              <p:cNvSpPr>
                <a:spLocks/>
              </p:cNvSpPr>
              <p:nvPr/>
            </p:nvSpPr>
            <p:spPr bwMode="auto">
              <a:xfrm>
                <a:off x="4336" y="2398"/>
                <a:ext cx="6" cy="6"/>
              </a:xfrm>
              <a:custGeom>
                <a:avLst/>
                <a:gdLst>
                  <a:gd name="T0" fmla="*/ 8 w 26"/>
                  <a:gd name="T1" fmla="*/ 0 h 32"/>
                  <a:gd name="T2" fmla="*/ 26 w 26"/>
                  <a:gd name="T3" fmla="*/ 6 h 32"/>
                  <a:gd name="T4" fmla="*/ 20 w 26"/>
                  <a:gd name="T5" fmla="*/ 32 h 32"/>
                  <a:gd name="T6" fmla="*/ 0 w 26"/>
                  <a:gd name="T7" fmla="*/ 26 h 32"/>
                  <a:gd name="T8" fmla="*/ 8 w 26"/>
                  <a:gd name="T9" fmla="*/ 0 h 32"/>
                  <a:gd name="T10" fmla="*/ 0 60000 65536"/>
                  <a:gd name="T11" fmla="*/ 0 60000 65536"/>
                  <a:gd name="T12" fmla="*/ 0 60000 65536"/>
                  <a:gd name="T13" fmla="*/ 0 60000 65536"/>
                  <a:gd name="T14" fmla="*/ 0 60000 65536"/>
                  <a:gd name="T15" fmla="*/ 0 w 26"/>
                  <a:gd name="T16" fmla="*/ 0 h 32"/>
                  <a:gd name="T17" fmla="*/ 26 w 26"/>
                  <a:gd name="T18" fmla="*/ 32 h 32"/>
                </a:gdLst>
                <a:ahLst/>
                <a:cxnLst>
                  <a:cxn ang="T10">
                    <a:pos x="T0" y="T1"/>
                  </a:cxn>
                  <a:cxn ang="T11">
                    <a:pos x="T2" y="T3"/>
                  </a:cxn>
                  <a:cxn ang="T12">
                    <a:pos x="T4" y="T5"/>
                  </a:cxn>
                  <a:cxn ang="T13">
                    <a:pos x="T6" y="T7"/>
                  </a:cxn>
                  <a:cxn ang="T14">
                    <a:pos x="T8" y="T9"/>
                  </a:cxn>
                </a:cxnLst>
                <a:rect l="T15" t="T16" r="T17" b="T18"/>
                <a:pathLst>
                  <a:path w="26" h="32">
                    <a:moveTo>
                      <a:pt x="8" y="0"/>
                    </a:moveTo>
                    <a:lnTo>
                      <a:pt x="26" y="6"/>
                    </a:lnTo>
                    <a:lnTo>
                      <a:pt x="20" y="32"/>
                    </a:lnTo>
                    <a:lnTo>
                      <a:pt x="0" y="26"/>
                    </a:lnTo>
                    <a:lnTo>
                      <a:pt x="8" y="0"/>
                    </a:lnTo>
                    <a:close/>
                  </a:path>
                </a:pathLst>
              </a:custGeom>
              <a:noFill/>
              <a:ln w="9525">
                <a:noFill/>
                <a:round/>
                <a:headEnd/>
                <a:tailEnd/>
              </a:ln>
            </p:spPr>
            <p:txBody>
              <a:bodyPr>
                <a:prstTxWarp prst="textNoShape">
                  <a:avLst/>
                </a:prstTxWarp>
              </a:bodyPr>
              <a:lstStyle/>
              <a:p>
                <a:endParaRPr lang="en-US"/>
              </a:p>
            </p:txBody>
          </p:sp>
          <p:sp>
            <p:nvSpPr>
              <p:cNvPr id="72530" name="Freeform 1406"/>
              <p:cNvSpPr>
                <a:spLocks/>
              </p:cNvSpPr>
              <p:nvPr/>
            </p:nvSpPr>
            <p:spPr bwMode="auto">
              <a:xfrm>
                <a:off x="4333" y="2403"/>
                <a:ext cx="7" cy="11"/>
              </a:xfrm>
              <a:custGeom>
                <a:avLst/>
                <a:gdLst>
                  <a:gd name="T0" fmla="*/ 15 w 35"/>
                  <a:gd name="T1" fmla="*/ 0 h 58"/>
                  <a:gd name="T2" fmla="*/ 35 w 35"/>
                  <a:gd name="T3" fmla="*/ 6 h 58"/>
                  <a:gd name="T4" fmla="*/ 17 w 35"/>
                  <a:gd name="T5" fmla="*/ 58 h 58"/>
                  <a:gd name="T6" fmla="*/ 0 w 35"/>
                  <a:gd name="T7" fmla="*/ 52 h 58"/>
                  <a:gd name="T8" fmla="*/ 15 w 35"/>
                  <a:gd name="T9" fmla="*/ 0 h 58"/>
                  <a:gd name="T10" fmla="*/ 0 60000 65536"/>
                  <a:gd name="T11" fmla="*/ 0 60000 65536"/>
                  <a:gd name="T12" fmla="*/ 0 60000 65536"/>
                  <a:gd name="T13" fmla="*/ 0 60000 65536"/>
                  <a:gd name="T14" fmla="*/ 0 60000 65536"/>
                  <a:gd name="T15" fmla="*/ 0 w 35"/>
                  <a:gd name="T16" fmla="*/ 0 h 58"/>
                  <a:gd name="T17" fmla="*/ 35 w 35"/>
                  <a:gd name="T18" fmla="*/ 58 h 58"/>
                </a:gdLst>
                <a:ahLst/>
                <a:cxnLst>
                  <a:cxn ang="T10">
                    <a:pos x="T0" y="T1"/>
                  </a:cxn>
                  <a:cxn ang="T11">
                    <a:pos x="T2" y="T3"/>
                  </a:cxn>
                  <a:cxn ang="T12">
                    <a:pos x="T4" y="T5"/>
                  </a:cxn>
                  <a:cxn ang="T13">
                    <a:pos x="T6" y="T7"/>
                  </a:cxn>
                  <a:cxn ang="T14">
                    <a:pos x="T8" y="T9"/>
                  </a:cxn>
                </a:cxnLst>
                <a:rect l="T15" t="T16" r="T17" b="T18"/>
                <a:pathLst>
                  <a:path w="35" h="58">
                    <a:moveTo>
                      <a:pt x="15" y="0"/>
                    </a:moveTo>
                    <a:lnTo>
                      <a:pt x="35" y="6"/>
                    </a:lnTo>
                    <a:lnTo>
                      <a:pt x="17" y="58"/>
                    </a:lnTo>
                    <a:lnTo>
                      <a:pt x="0" y="52"/>
                    </a:lnTo>
                    <a:lnTo>
                      <a:pt x="15" y="0"/>
                    </a:lnTo>
                    <a:close/>
                  </a:path>
                </a:pathLst>
              </a:custGeom>
              <a:noFill/>
              <a:ln w="9525">
                <a:noFill/>
                <a:round/>
                <a:headEnd/>
                <a:tailEnd/>
              </a:ln>
            </p:spPr>
            <p:txBody>
              <a:bodyPr>
                <a:prstTxWarp prst="textNoShape">
                  <a:avLst/>
                </a:prstTxWarp>
              </a:bodyPr>
              <a:lstStyle/>
              <a:p>
                <a:endParaRPr lang="en-US"/>
              </a:p>
            </p:txBody>
          </p:sp>
          <p:sp>
            <p:nvSpPr>
              <p:cNvPr id="72531" name="Freeform 1407"/>
              <p:cNvSpPr>
                <a:spLocks/>
              </p:cNvSpPr>
              <p:nvPr/>
            </p:nvSpPr>
            <p:spPr bwMode="auto">
              <a:xfrm>
                <a:off x="4330" y="2413"/>
                <a:ext cx="7" cy="13"/>
              </a:xfrm>
              <a:custGeom>
                <a:avLst/>
                <a:gdLst>
                  <a:gd name="T0" fmla="*/ 17 w 34"/>
                  <a:gd name="T1" fmla="*/ 0 h 62"/>
                  <a:gd name="T2" fmla="*/ 34 w 34"/>
                  <a:gd name="T3" fmla="*/ 6 h 62"/>
                  <a:gd name="T4" fmla="*/ 20 w 34"/>
                  <a:gd name="T5" fmla="*/ 62 h 62"/>
                  <a:gd name="T6" fmla="*/ 0 w 34"/>
                  <a:gd name="T7" fmla="*/ 60 h 62"/>
                  <a:gd name="T8" fmla="*/ 17 w 34"/>
                  <a:gd name="T9" fmla="*/ 0 h 62"/>
                  <a:gd name="T10" fmla="*/ 0 60000 65536"/>
                  <a:gd name="T11" fmla="*/ 0 60000 65536"/>
                  <a:gd name="T12" fmla="*/ 0 60000 65536"/>
                  <a:gd name="T13" fmla="*/ 0 60000 65536"/>
                  <a:gd name="T14" fmla="*/ 0 60000 65536"/>
                  <a:gd name="T15" fmla="*/ 0 w 34"/>
                  <a:gd name="T16" fmla="*/ 0 h 62"/>
                  <a:gd name="T17" fmla="*/ 34 w 34"/>
                  <a:gd name="T18" fmla="*/ 62 h 62"/>
                </a:gdLst>
                <a:ahLst/>
                <a:cxnLst>
                  <a:cxn ang="T10">
                    <a:pos x="T0" y="T1"/>
                  </a:cxn>
                  <a:cxn ang="T11">
                    <a:pos x="T2" y="T3"/>
                  </a:cxn>
                  <a:cxn ang="T12">
                    <a:pos x="T4" y="T5"/>
                  </a:cxn>
                  <a:cxn ang="T13">
                    <a:pos x="T6" y="T7"/>
                  </a:cxn>
                  <a:cxn ang="T14">
                    <a:pos x="T8" y="T9"/>
                  </a:cxn>
                </a:cxnLst>
                <a:rect l="T15" t="T16" r="T17" b="T18"/>
                <a:pathLst>
                  <a:path w="34" h="62">
                    <a:moveTo>
                      <a:pt x="17" y="0"/>
                    </a:moveTo>
                    <a:lnTo>
                      <a:pt x="34" y="6"/>
                    </a:lnTo>
                    <a:lnTo>
                      <a:pt x="20" y="62"/>
                    </a:lnTo>
                    <a:lnTo>
                      <a:pt x="0" y="60"/>
                    </a:lnTo>
                    <a:lnTo>
                      <a:pt x="17" y="0"/>
                    </a:lnTo>
                    <a:close/>
                  </a:path>
                </a:pathLst>
              </a:custGeom>
              <a:noFill/>
              <a:ln w="9525">
                <a:noFill/>
                <a:round/>
                <a:headEnd/>
                <a:tailEnd/>
              </a:ln>
            </p:spPr>
            <p:txBody>
              <a:bodyPr>
                <a:prstTxWarp prst="textNoShape">
                  <a:avLst/>
                </a:prstTxWarp>
              </a:bodyPr>
              <a:lstStyle/>
              <a:p>
                <a:endParaRPr lang="en-US"/>
              </a:p>
            </p:txBody>
          </p:sp>
          <p:sp>
            <p:nvSpPr>
              <p:cNvPr id="72532" name="Freeform 1408"/>
              <p:cNvSpPr>
                <a:spLocks/>
              </p:cNvSpPr>
              <p:nvPr/>
            </p:nvSpPr>
            <p:spPr bwMode="auto">
              <a:xfrm>
                <a:off x="4327" y="2425"/>
                <a:ext cx="7" cy="13"/>
              </a:xfrm>
              <a:custGeom>
                <a:avLst/>
                <a:gdLst>
                  <a:gd name="T0" fmla="*/ 15 w 35"/>
                  <a:gd name="T1" fmla="*/ 0 h 66"/>
                  <a:gd name="T2" fmla="*/ 35 w 35"/>
                  <a:gd name="T3" fmla="*/ 2 h 66"/>
                  <a:gd name="T4" fmla="*/ 17 w 35"/>
                  <a:gd name="T5" fmla="*/ 66 h 66"/>
                  <a:gd name="T6" fmla="*/ 0 w 35"/>
                  <a:gd name="T7" fmla="*/ 64 h 66"/>
                  <a:gd name="T8" fmla="*/ 15 w 35"/>
                  <a:gd name="T9" fmla="*/ 0 h 66"/>
                  <a:gd name="T10" fmla="*/ 0 60000 65536"/>
                  <a:gd name="T11" fmla="*/ 0 60000 65536"/>
                  <a:gd name="T12" fmla="*/ 0 60000 65536"/>
                  <a:gd name="T13" fmla="*/ 0 60000 65536"/>
                  <a:gd name="T14" fmla="*/ 0 60000 65536"/>
                  <a:gd name="T15" fmla="*/ 0 w 35"/>
                  <a:gd name="T16" fmla="*/ 0 h 66"/>
                  <a:gd name="T17" fmla="*/ 35 w 35"/>
                  <a:gd name="T18" fmla="*/ 66 h 66"/>
                </a:gdLst>
                <a:ahLst/>
                <a:cxnLst>
                  <a:cxn ang="T10">
                    <a:pos x="T0" y="T1"/>
                  </a:cxn>
                  <a:cxn ang="T11">
                    <a:pos x="T2" y="T3"/>
                  </a:cxn>
                  <a:cxn ang="T12">
                    <a:pos x="T4" y="T5"/>
                  </a:cxn>
                  <a:cxn ang="T13">
                    <a:pos x="T6" y="T7"/>
                  </a:cxn>
                  <a:cxn ang="T14">
                    <a:pos x="T8" y="T9"/>
                  </a:cxn>
                </a:cxnLst>
                <a:rect l="T15" t="T16" r="T17" b="T18"/>
                <a:pathLst>
                  <a:path w="35" h="66">
                    <a:moveTo>
                      <a:pt x="15" y="0"/>
                    </a:moveTo>
                    <a:lnTo>
                      <a:pt x="35" y="2"/>
                    </a:lnTo>
                    <a:lnTo>
                      <a:pt x="17" y="66"/>
                    </a:lnTo>
                    <a:lnTo>
                      <a:pt x="0" y="64"/>
                    </a:lnTo>
                    <a:lnTo>
                      <a:pt x="15" y="0"/>
                    </a:lnTo>
                    <a:close/>
                  </a:path>
                </a:pathLst>
              </a:custGeom>
              <a:noFill/>
              <a:ln w="9525">
                <a:noFill/>
                <a:round/>
                <a:headEnd/>
                <a:tailEnd/>
              </a:ln>
            </p:spPr>
            <p:txBody>
              <a:bodyPr>
                <a:prstTxWarp prst="textNoShape">
                  <a:avLst/>
                </a:prstTxWarp>
              </a:bodyPr>
              <a:lstStyle/>
              <a:p>
                <a:endParaRPr lang="en-US"/>
              </a:p>
            </p:txBody>
          </p:sp>
          <p:sp>
            <p:nvSpPr>
              <p:cNvPr id="72533" name="Freeform 1409"/>
              <p:cNvSpPr>
                <a:spLocks/>
              </p:cNvSpPr>
              <p:nvPr/>
            </p:nvSpPr>
            <p:spPr bwMode="auto">
              <a:xfrm>
                <a:off x="4324" y="2438"/>
                <a:ext cx="6" cy="14"/>
              </a:xfrm>
              <a:custGeom>
                <a:avLst/>
                <a:gdLst>
                  <a:gd name="T0" fmla="*/ 17 w 34"/>
                  <a:gd name="T1" fmla="*/ 0 h 69"/>
                  <a:gd name="T2" fmla="*/ 34 w 34"/>
                  <a:gd name="T3" fmla="*/ 2 h 69"/>
                  <a:gd name="T4" fmla="*/ 21 w 34"/>
                  <a:gd name="T5" fmla="*/ 69 h 69"/>
                  <a:gd name="T6" fmla="*/ 0 w 34"/>
                  <a:gd name="T7" fmla="*/ 65 h 69"/>
                  <a:gd name="T8" fmla="*/ 17 w 34"/>
                  <a:gd name="T9" fmla="*/ 0 h 69"/>
                  <a:gd name="T10" fmla="*/ 0 60000 65536"/>
                  <a:gd name="T11" fmla="*/ 0 60000 65536"/>
                  <a:gd name="T12" fmla="*/ 0 60000 65536"/>
                  <a:gd name="T13" fmla="*/ 0 60000 65536"/>
                  <a:gd name="T14" fmla="*/ 0 60000 65536"/>
                  <a:gd name="T15" fmla="*/ 0 w 34"/>
                  <a:gd name="T16" fmla="*/ 0 h 69"/>
                  <a:gd name="T17" fmla="*/ 34 w 34"/>
                  <a:gd name="T18" fmla="*/ 69 h 69"/>
                </a:gdLst>
                <a:ahLst/>
                <a:cxnLst>
                  <a:cxn ang="T10">
                    <a:pos x="T0" y="T1"/>
                  </a:cxn>
                  <a:cxn ang="T11">
                    <a:pos x="T2" y="T3"/>
                  </a:cxn>
                  <a:cxn ang="T12">
                    <a:pos x="T4" y="T5"/>
                  </a:cxn>
                  <a:cxn ang="T13">
                    <a:pos x="T6" y="T7"/>
                  </a:cxn>
                  <a:cxn ang="T14">
                    <a:pos x="T8" y="T9"/>
                  </a:cxn>
                </a:cxnLst>
                <a:rect l="T15" t="T16" r="T17" b="T18"/>
                <a:pathLst>
                  <a:path w="34" h="69">
                    <a:moveTo>
                      <a:pt x="17" y="0"/>
                    </a:moveTo>
                    <a:lnTo>
                      <a:pt x="34" y="2"/>
                    </a:lnTo>
                    <a:lnTo>
                      <a:pt x="21" y="69"/>
                    </a:lnTo>
                    <a:lnTo>
                      <a:pt x="0" y="65"/>
                    </a:lnTo>
                    <a:lnTo>
                      <a:pt x="17" y="0"/>
                    </a:lnTo>
                    <a:close/>
                  </a:path>
                </a:pathLst>
              </a:custGeom>
              <a:noFill/>
              <a:ln w="9525">
                <a:noFill/>
                <a:round/>
                <a:headEnd/>
                <a:tailEnd/>
              </a:ln>
            </p:spPr>
            <p:txBody>
              <a:bodyPr>
                <a:prstTxWarp prst="textNoShape">
                  <a:avLst/>
                </a:prstTxWarp>
              </a:bodyPr>
              <a:lstStyle/>
              <a:p>
                <a:endParaRPr lang="en-US"/>
              </a:p>
            </p:txBody>
          </p:sp>
          <p:sp>
            <p:nvSpPr>
              <p:cNvPr id="72534" name="Freeform 1410"/>
              <p:cNvSpPr>
                <a:spLocks/>
              </p:cNvSpPr>
              <p:nvPr/>
            </p:nvSpPr>
            <p:spPr bwMode="auto">
              <a:xfrm>
                <a:off x="4321" y="2451"/>
                <a:ext cx="7" cy="15"/>
              </a:xfrm>
              <a:custGeom>
                <a:avLst/>
                <a:gdLst>
                  <a:gd name="T0" fmla="*/ 11 w 32"/>
                  <a:gd name="T1" fmla="*/ 0 h 73"/>
                  <a:gd name="T2" fmla="*/ 32 w 32"/>
                  <a:gd name="T3" fmla="*/ 4 h 73"/>
                  <a:gd name="T4" fmla="*/ 20 w 32"/>
                  <a:gd name="T5" fmla="*/ 73 h 73"/>
                  <a:gd name="T6" fmla="*/ 0 w 32"/>
                  <a:gd name="T7" fmla="*/ 70 h 73"/>
                  <a:gd name="T8" fmla="*/ 11 w 32"/>
                  <a:gd name="T9" fmla="*/ 0 h 73"/>
                  <a:gd name="T10" fmla="*/ 0 60000 65536"/>
                  <a:gd name="T11" fmla="*/ 0 60000 65536"/>
                  <a:gd name="T12" fmla="*/ 0 60000 65536"/>
                  <a:gd name="T13" fmla="*/ 0 60000 65536"/>
                  <a:gd name="T14" fmla="*/ 0 60000 65536"/>
                  <a:gd name="T15" fmla="*/ 0 w 32"/>
                  <a:gd name="T16" fmla="*/ 0 h 73"/>
                  <a:gd name="T17" fmla="*/ 32 w 32"/>
                  <a:gd name="T18" fmla="*/ 73 h 73"/>
                </a:gdLst>
                <a:ahLst/>
                <a:cxnLst>
                  <a:cxn ang="T10">
                    <a:pos x="T0" y="T1"/>
                  </a:cxn>
                  <a:cxn ang="T11">
                    <a:pos x="T2" y="T3"/>
                  </a:cxn>
                  <a:cxn ang="T12">
                    <a:pos x="T4" y="T5"/>
                  </a:cxn>
                  <a:cxn ang="T13">
                    <a:pos x="T6" y="T7"/>
                  </a:cxn>
                  <a:cxn ang="T14">
                    <a:pos x="T8" y="T9"/>
                  </a:cxn>
                </a:cxnLst>
                <a:rect l="T15" t="T16" r="T17" b="T18"/>
                <a:pathLst>
                  <a:path w="32" h="73">
                    <a:moveTo>
                      <a:pt x="11" y="0"/>
                    </a:moveTo>
                    <a:lnTo>
                      <a:pt x="32" y="4"/>
                    </a:lnTo>
                    <a:lnTo>
                      <a:pt x="20" y="73"/>
                    </a:lnTo>
                    <a:lnTo>
                      <a:pt x="0" y="70"/>
                    </a:lnTo>
                    <a:lnTo>
                      <a:pt x="11" y="0"/>
                    </a:lnTo>
                    <a:close/>
                  </a:path>
                </a:pathLst>
              </a:custGeom>
              <a:noFill/>
              <a:ln w="9525">
                <a:noFill/>
                <a:round/>
                <a:headEnd/>
                <a:tailEnd/>
              </a:ln>
            </p:spPr>
            <p:txBody>
              <a:bodyPr>
                <a:prstTxWarp prst="textNoShape">
                  <a:avLst/>
                </a:prstTxWarp>
              </a:bodyPr>
              <a:lstStyle/>
              <a:p>
                <a:endParaRPr lang="en-US"/>
              </a:p>
            </p:txBody>
          </p:sp>
          <p:sp>
            <p:nvSpPr>
              <p:cNvPr id="72535" name="Freeform 1411"/>
              <p:cNvSpPr>
                <a:spLocks/>
              </p:cNvSpPr>
              <p:nvPr/>
            </p:nvSpPr>
            <p:spPr bwMode="auto">
              <a:xfrm>
                <a:off x="4319" y="2465"/>
                <a:ext cx="6" cy="14"/>
              </a:xfrm>
              <a:custGeom>
                <a:avLst/>
                <a:gdLst>
                  <a:gd name="T0" fmla="*/ 12 w 32"/>
                  <a:gd name="T1" fmla="*/ 0 h 72"/>
                  <a:gd name="T2" fmla="*/ 32 w 32"/>
                  <a:gd name="T3" fmla="*/ 3 h 72"/>
                  <a:gd name="T4" fmla="*/ 20 w 32"/>
                  <a:gd name="T5" fmla="*/ 72 h 72"/>
                  <a:gd name="T6" fmla="*/ 0 w 32"/>
                  <a:gd name="T7" fmla="*/ 69 h 72"/>
                  <a:gd name="T8" fmla="*/ 12 w 32"/>
                  <a:gd name="T9" fmla="*/ 0 h 72"/>
                  <a:gd name="T10" fmla="*/ 0 60000 65536"/>
                  <a:gd name="T11" fmla="*/ 0 60000 65536"/>
                  <a:gd name="T12" fmla="*/ 0 60000 65536"/>
                  <a:gd name="T13" fmla="*/ 0 60000 65536"/>
                  <a:gd name="T14" fmla="*/ 0 60000 65536"/>
                  <a:gd name="T15" fmla="*/ 0 w 32"/>
                  <a:gd name="T16" fmla="*/ 0 h 72"/>
                  <a:gd name="T17" fmla="*/ 32 w 32"/>
                  <a:gd name="T18" fmla="*/ 72 h 72"/>
                </a:gdLst>
                <a:ahLst/>
                <a:cxnLst>
                  <a:cxn ang="T10">
                    <a:pos x="T0" y="T1"/>
                  </a:cxn>
                  <a:cxn ang="T11">
                    <a:pos x="T2" y="T3"/>
                  </a:cxn>
                  <a:cxn ang="T12">
                    <a:pos x="T4" y="T5"/>
                  </a:cxn>
                  <a:cxn ang="T13">
                    <a:pos x="T6" y="T7"/>
                  </a:cxn>
                  <a:cxn ang="T14">
                    <a:pos x="T8" y="T9"/>
                  </a:cxn>
                </a:cxnLst>
                <a:rect l="T15" t="T16" r="T17" b="T18"/>
                <a:pathLst>
                  <a:path w="32" h="72">
                    <a:moveTo>
                      <a:pt x="12" y="0"/>
                    </a:moveTo>
                    <a:lnTo>
                      <a:pt x="32" y="3"/>
                    </a:lnTo>
                    <a:lnTo>
                      <a:pt x="20" y="72"/>
                    </a:lnTo>
                    <a:lnTo>
                      <a:pt x="0" y="69"/>
                    </a:lnTo>
                    <a:lnTo>
                      <a:pt x="12" y="0"/>
                    </a:lnTo>
                    <a:close/>
                  </a:path>
                </a:pathLst>
              </a:custGeom>
              <a:noFill/>
              <a:ln w="9525">
                <a:noFill/>
                <a:round/>
                <a:headEnd/>
                <a:tailEnd/>
              </a:ln>
            </p:spPr>
            <p:txBody>
              <a:bodyPr>
                <a:prstTxWarp prst="textNoShape">
                  <a:avLst/>
                </a:prstTxWarp>
              </a:bodyPr>
              <a:lstStyle/>
              <a:p>
                <a:endParaRPr lang="en-US"/>
              </a:p>
            </p:txBody>
          </p:sp>
        </p:grpSp>
        <p:grpSp>
          <p:nvGrpSpPr>
            <p:cNvPr id="41081" name="Group 1412"/>
            <p:cNvGrpSpPr>
              <a:grpSpLocks/>
            </p:cNvGrpSpPr>
            <p:nvPr/>
          </p:nvGrpSpPr>
          <p:grpSpPr bwMode="auto">
            <a:xfrm>
              <a:off x="3601" y="1708"/>
              <a:ext cx="1438" cy="1070"/>
              <a:chOff x="3601" y="1708"/>
              <a:chExt cx="1438" cy="1070"/>
            </a:xfrm>
          </p:grpSpPr>
          <p:sp>
            <p:nvSpPr>
              <p:cNvPr id="72136" name="Freeform 1413"/>
              <p:cNvSpPr>
                <a:spLocks/>
              </p:cNvSpPr>
              <p:nvPr/>
            </p:nvSpPr>
            <p:spPr bwMode="auto">
              <a:xfrm>
                <a:off x="4317" y="2479"/>
                <a:ext cx="6" cy="14"/>
              </a:xfrm>
              <a:custGeom>
                <a:avLst/>
                <a:gdLst>
                  <a:gd name="T0" fmla="*/ 9 w 29"/>
                  <a:gd name="T1" fmla="*/ 0 h 71"/>
                  <a:gd name="T2" fmla="*/ 29 w 29"/>
                  <a:gd name="T3" fmla="*/ 3 h 71"/>
                  <a:gd name="T4" fmla="*/ 21 w 29"/>
                  <a:gd name="T5" fmla="*/ 71 h 71"/>
                  <a:gd name="T6" fmla="*/ 0 w 29"/>
                  <a:gd name="T7" fmla="*/ 71 h 71"/>
                  <a:gd name="T8" fmla="*/ 0 w 29"/>
                  <a:gd name="T9" fmla="*/ 69 h 71"/>
                  <a:gd name="T10" fmla="*/ 9 w 29"/>
                  <a:gd name="T11" fmla="*/ 0 h 71"/>
                  <a:gd name="T12" fmla="*/ 0 60000 65536"/>
                  <a:gd name="T13" fmla="*/ 0 60000 65536"/>
                  <a:gd name="T14" fmla="*/ 0 60000 65536"/>
                  <a:gd name="T15" fmla="*/ 0 60000 65536"/>
                  <a:gd name="T16" fmla="*/ 0 60000 65536"/>
                  <a:gd name="T17" fmla="*/ 0 60000 65536"/>
                  <a:gd name="T18" fmla="*/ 0 w 29"/>
                  <a:gd name="T19" fmla="*/ 0 h 71"/>
                  <a:gd name="T20" fmla="*/ 29 w 29"/>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29" h="71">
                    <a:moveTo>
                      <a:pt x="9" y="0"/>
                    </a:moveTo>
                    <a:lnTo>
                      <a:pt x="29" y="3"/>
                    </a:lnTo>
                    <a:lnTo>
                      <a:pt x="21" y="71"/>
                    </a:lnTo>
                    <a:lnTo>
                      <a:pt x="0" y="71"/>
                    </a:lnTo>
                    <a:lnTo>
                      <a:pt x="0" y="69"/>
                    </a:lnTo>
                    <a:lnTo>
                      <a:pt x="9"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37" name="Freeform 1414"/>
              <p:cNvSpPr>
                <a:spLocks/>
              </p:cNvSpPr>
              <p:nvPr/>
            </p:nvSpPr>
            <p:spPr bwMode="auto">
              <a:xfrm>
                <a:off x="4317" y="2493"/>
                <a:ext cx="4" cy="13"/>
              </a:xfrm>
              <a:custGeom>
                <a:avLst/>
                <a:gdLst>
                  <a:gd name="T0" fmla="*/ 3 w 24"/>
                  <a:gd name="T1" fmla="*/ 0 h 67"/>
                  <a:gd name="T2" fmla="*/ 24 w 24"/>
                  <a:gd name="T3" fmla="*/ 0 h 67"/>
                  <a:gd name="T4" fmla="*/ 20 w 24"/>
                  <a:gd name="T5" fmla="*/ 67 h 67"/>
                  <a:gd name="T6" fmla="*/ 0 w 24"/>
                  <a:gd name="T7" fmla="*/ 67 h 67"/>
                  <a:gd name="T8" fmla="*/ 3 w 24"/>
                  <a:gd name="T9" fmla="*/ 0 h 67"/>
                  <a:gd name="T10" fmla="*/ 0 60000 65536"/>
                  <a:gd name="T11" fmla="*/ 0 60000 65536"/>
                  <a:gd name="T12" fmla="*/ 0 60000 65536"/>
                  <a:gd name="T13" fmla="*/ 0 60000 65536"/>
                  <a:gd name="T14" fmla="*/ 0 60000 65536"/>
                  <a:gd name="T15" fmla="*/ 0 w 24"/>
                  <a:gd name="T16" fmla="*/ 0 h 67"/>
                  <a:gd name="T17" fmla="*/ 24 w 24"/>
                  <a:gd name="T18" fmla="*/ 67 h 67"/>
                </a:gdLst>
                <a:ahLst/>
                <a:cxnLst>
                  <a:cxn ang="T10">
                    <a:pos x="T0" y="T1"/>
                  </a:cxn>
                  <a:cxn ang="T11">
                    <a:pos x="T2" y="T3"/>
                  </a:cxn>
                  <a:cxn ang="T12">
                    <a:pos x="T4" y="T5"/>
                  </a:cxn>
                  <a:cxn ang="T13">
                    <a:pos x="T6" y="T7"/>
                  </a:cxn>
                  <a:cxn ang="T14">
                    <a:pos x="T8" y="T9"/>
                  </a:cxn>
                </a:cxnLst>
                <a:rect l="T15" t="T16" r="T17" b="T18"/>
                <a:pathLst>
                  <a:path w="24" h="67">
                    <a:moveTo>
                      <a:pt x="3" y="0"/>
                    </a:moveTo>
                    <a:lnTo>
                      <a:pt x="24" y="0"/>
                    </a:lnTo>
                    <a:lnTo>
                      <a:pt x="20" y="67"/>
                    </a:lnTo>
                    <a:lnTo>
                      <a:pt x="0" y="67"/>
                    </a:lnTo>
                    <a:lnTo>
                      <a:pt x="3"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38" name="Rectangle 1415"/>
              <p:cNvSpPr>
                <a:spLocks noChangeArrowheads="1"/>
              </p:cNvSpPr>
              <p:nvPr/>
            </p:nvSpPr>
            <p:spPr bwMode="auto">
              <a:xfrm>
                <a:off x="4317" y="2506"/>
                <a:ext cx="4" cy="14"/>
              </a:xfrm>
              <a:prstGeom prst="rect">
                <a:avLst/>
              </a:prstGeom>
              <a:solidFill>
                <a:srgbClr val="00A13B"/>
              </a:solidFill>
              <a:ln w="9525">
                <a:noFill/>
                <a:miter lim="800000"/>
                <a:headEnd/>
                <a:tailEnd/>
              </a:ln>
            </p:spPr>
            <p:txBody>
              <a:bodyPr>
                <a:prstTxWarp prst="textNoShape">
                  <a:avLst/>
                </a:prstTxWarp>
              </a:bodyPr>
              <a:lstStyle/>
              <a:p>
                <a:endParaRPr lang="en-US"/>
              </a:p>
            </p:txBody>
          </p:sp>
          <p:sp>
            <p:nvSpPr>
              <p:cNvPr id="72139" name="Freeform 1416"/>
              <p:cNvSpPr>
                <a:spLocks/>
              </p:cNvSpPr>
              <p:nvPr/>
            </p:nvSpPr>
            <p:spPr bwMode="auto">
              <a:xfrm>
                <a:off x="4317" y="2520"/>
                <a:ext cx="5" cy="12"/>
              </a:xfrm>
              <a:custGeom>
                <a:avLst/>
                <a:gdLst>
                  <a:gd name="T0" fmla="*/ 0 w 26"/>
                  <a:gd name="T1" fmla="*/ 0 h 61"/>
                  <a:gd name="T2" fmla="*/ 20 w 26"/>
                  <a:gd name="T3" fmla="*/ 0 h 61"/>
                  <a:gd name="T4" fmla="*/ 26 w 26"/>
                  <a:gd name="T5" fmla="*/ 58 h 61"/>
                  <a:gd name="T6" fmla="*/ 7 w 26"/>
                  <a:gd name="T7" fmla="*/ 61 h 61"/>
                  <a:gd name="T8" fmla="*/ 0 w 26"/>
                  <a:gd name="T9" fmla="*/ 0 h 61"/>
                  <a:gd name="T10" fmla="*/ 0 60000 65536"/>
                  <a:gd name="T11" fmla="*/ 0 60000 65536"/>
                  <a:gd name="T12" fmla="*/ 0 60000 65536"/>
                  <a:gd name="T13" fmla="*/ 0 60000 65536"/>
                  <a:gd name="T14" fmla="*/ 0 60000 65536"/>
                  <a:gd name="T15" fmla="*/ 0 w 26"/>
                  <a:gd name="T16" fmla="*/ 0 h 61"/>
                  <a:gd name="T17" fmla="*/ 26 w 26"/>
                  <a:gd name="T18" fmla="*/ 61 h 61"/>
                </a:gdLst>
                <a:ahLst/>
                <a:cxnLst>
                  <a:cxn ang="T10">
                    <a:pos x="T0" y="T1"/>
                  </a:cxn>
                  <a:cxn ang="T11">
                    <a:pos x="T2" y="T3"/>
                  </a:cxn>
                  <a:cxn ang="T12">
                    <a:pos x="T4" y="T5"/>
                  </a:cxn>
                  <a:cxn ang="T13">
                    <a:pos x="T6" y="T7"/>
                  </a:cxn>
                  <a:cxn ang="T14">
                    <a:pos x="T8" y="T9"/>
                  </a:cxn>
                </a:cxnLst>
                <a:rect l="T15" t="T16" r="T17" b="T18"/>
                <a:pathLst>
                  <a:path w="26" h="61">
                    <a:moveTo>
                      <a:pt x="0" y="0"/>
                    </a:moveTo>
                    <a:lnTo>
                      <a:pt x="20" y="0"/>
                    </a:lnTo>
                    <a:lnTo>
                      <a:pt x="26" y="58"/>
                    </a:lnTo>
                    <a:lnTo>
                      <a:pt x="7" y="61"/>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40" name="Freeform 1417"/>
              <p:cNvSpPr>
                <a:spLocks/>
              </p:cNvSpPr>
              <p:nvPr/>
            </p:nvSpPr>
            <p:spPr bwMode="auto">
              <a:xfrm>
                <a:off x="4318" y="2531"/>
                <a:ext cx="4" cy="6"/>
              </a:xfrm>
              <a:custGeom>
                <a:avLst/>
                <a:gdLst>
                  <a:gd name="T0" fmla="*/ 0 w 22"/>
                  <a:gd name="T1" fmla="*/ 3 h 31"/>
                  <a:gd name="T2" fmla="*/ 19 w 22"/>
                  <a:gd name="T3" fmla="*/ 0 h 31"/>
                  <a:gd name="T4" fmla="*/ 22 w 22"/>
                  <a:gd name="T5" fmla="*/ 28 h 31"/>
                  <a:gd name="T6" fmla="*/ 2 w 22"/>
                  <a:gd name="T7" fmla="*/ 31 h 31"/>
                  <a:gd name="T8" fmla="*/ 0 w 22"/>
                  <a:gd name="T9" fmla="*/ 3 h 31"/>
                  <a:gd name="T10" fmla="*/ 0 60000 65536"/>
                  <a:gd name="T11" fmla="*/ 0 60000 65536"/>
                  <a:gd name="T12" fmla="*/ 0 60000 65536"/>
                  <a:gd name="T13" fmla="*/ 0 60000 65536"/>
                  <a:gd name="T14" fmla="*/ 0 60000 65536"/>
                  <a:gd name="T15" fmla="*/ 0 w 22"/>
                  <a:gd name="T16" fmla="*/ 0 h 31"/>
                  <a:gd name="T17" fmla="*/ 22 w 22"/>
                  <a:gd name="T18" fmla="*/ 31 h 31"/>
                </a:gdLst>
                <a:ahLst/>
                <a:cxnLst>
                  <a:cxn ang="T10">
                    <a:pos x="T0" y="T1"/>
                  </a:cxn>
                  <a:cxn ang="T11">
                    <a:pos x="T2" y="T3"/>
                  </a:cxn>
                  <a:cxn ang="T12">
                    <a:pos x="T4" y="T5"/>
                  </a:cxn>
                  <a:cxn ang="T13">
                    <a:pos x="T6" y="T7"/>
                  </a:cxn>
                  <a:cxn ang="T14">
                    <a:pos x="T8" y="T9"/>
                  </a:cxn>
                </a:cxnLst>
                <a:rect l="T15" t="T16" r="T17" b="T18"/>
                <a:pathLst>
                  <a:path w="22" h="31">
                    <a:moveTo>
                      <a:pt x="0" y="3"/>
                    </a:moveTo>
                    <a:lnTo>
                      <a:pt x="19" y="0"/>
                    </a:lnTo>
                    <a:lnTo>
                      <a:pt x="22" y="28"/>
                    </a:lnTo>
                    <a:lnTo>
                      <a:pt x="2" y="31"/>
                    </a:lnTo>
                    <a:lnTo>
                      <a:pt x="0" y="3"/>
                    </a:lnTo>
                    <a:close/>
                  </a:path>
                </a:pathLst>
              </a:custGeom>
              <a:solidFill>
                <a:srgbClr val="00A13B"/>
              </a:solidFill>
              <a:ln w="9525">
                <a:noFill/>
                <a:round/>
                <a:headEnd/>
                <a:tailEnd/>
              </a:ln>
            </p:spPr>
            <p:txBody>
              <a:bodyPr>
                <a:prstTxWarp prst="textNoShape">
                  <a:avLst/>
                </a:prstTxWarp>
              </a:bodyPr>
              <a:lstStyle/>
              <a:p>
                <a:endParaRPr lang="en-US"/>
              </a:p>
            </p:txBody>
          </p:sp>
          <p:sp>
            <p:nvSpPr>
              <p:cNvPr id="72141" name="Freeform 1418"/>
              <p:cNvSpPr>
                <a:spLocks/>
              </p:cNvSpPr>
              <p:nvPr/>
            </p:nvSpPr>
            <p:spPr bwMode="auto">
              <a:xfrm>
                <a:off x="4318" y="2537"/>
                <a:ext cx="6" cy="6"/>
              </a:xfrm>
              <a:custGeom>
                <a:avLst/>
                <a:gdLst>
                  <a:gd name="T0" fmla="*/ 0 w 26"/>
                  <a:gd name="T1" fmla="*/ 3 h 32"/>
                  <a:gd name="T2" fmla="*/ 20 w 26"/>
                  <a:gd name="T3" fmla="*/ 0 h 32"/>
                  <a:gd name="T4" fmla="*/ 26 w 26"/>
                  <a:gd name="T5" fmla="*/ 26 h 32"/>
                  <a:gd name="T6" fmla="*/ 9 w 26"/>
                  <a:gd name="T7" fmla="*/ 32 h 32"/>
                  <a:gd name="T8" fmla="*/ 0 w 26"/>
                  <a:gd name="T9" fmla="*/ 3 h 32"/>
                  <a:gd name="T10" fmla="*/ 0 60000 65536"/>
                  <a:gd name="T11" fmla="*/ 0 60000 65536"/>
                  <a:gd name="T12" fmla="*/ 0 60000 65536"/>
                  <a:gd name="T13" fmla="*/ 0 60000 65536"/>
                  <a:gd name="T14" fmla="*/ 0 60000 65536"/>
                  <a:gd name="T15" fmla="*/ 0 w 26"/>
                  <a:gd name="T16" fmla="*/ 0 h 32"/>
                  <a:gd name="T17" fmla="*/ 26 w 26"/>
                  <a:gd name="T18" fmla="*/ 32 h 32"/>
                </a:gdLst>
                <a:ahLst/>
                <a:cxnLst>
                  <a:cxn ang="T10">
                    <a:pos x="T0" y="T1"/>
                  </a:cxn>
                  <a:cxn ang="T11">
                    <a:pos x="T2" y="T3"/>
                  </a:cxn>
                  <a:cxn ang="T12">
                    <a:pos x="T4" y="T5"/>
                  </a:cxn>
                  <a:cxn ang="T13">
                    <a:pos x="T6" y="T7"/>
                  </a:cxn>
                  <a:cxn ang="T14">
                    <a:pos x="T8" y="T9"/>
                  </a:cxn>
                </a:cxnLst>
                <a:rect l="T15" t="T16" r="T17" b="T18"/>
                <a:pathLst>
                  <a:path w="26" h="32">
                    <a:moveTo>
                      <a:pt x="0" y="3"/>
                    </a:moveTo>
                    <a:lnTo>
                      <a:pt x="20" y="0"/>
                    </a:lnTo>
                    <a:lnTo>
                      <a:pt x="26" y="26"/>
                    </a:lnTo>
                    <a:lnTo>
                      <a:pt x="9" y="32"/>
                    </a:lnTo>
                    <a:lnTo>
                      <a:pt x="0" y="3"/>
                    </a:lnTo>
                    <a:close/>
                  </a:path>
                </a:pathLst>
              </a:custGeom>
              <a:solidFill>
                <a:srgbClr val="00A13B"/>
              </a:solidFill>
              <a:ln w="9525">
                <a:noFill/>
                <a:round/>
                <a:headEnd/>
                <a:tailEnd/>
              </a:ln>
            </p:spPr>
            <p:txBody>
              <a:bodyPr>
                <a:prstTxWarp prst="textNoShape">
                  <a:avLst/>
                </a:prstTxWarp>
              </a:bodyPr>
              <a:lstStyle/>
              <a:p>
                <a:endParaRPr lang="en-US"/>
              </a:p>
            </p:txBody>
          </p:sp>
          <p:sp>
            <p:nvSpPr>
              <p:cNvPr id="72142" name="Freeform 1419"/>
              <p:cNvSpPr>
                <a:spLocks/>
              </p:cNvSpPr>
              <p:nvPr/>
            </p:nvSpPr>
            <p:spPr bwMode="auto">
              <a:xfrm>
                <a:off x="4320" y="2542"/>
                <a:ext cx="7" cy="12"/>
              </a:xfrm>
              <a:custGeom>
                <a:avLst/>
                <a:gdLst>
                  <a:gd name="T0" fmla="*/ 0 w 32"/>
                  <a:gd name="T1" fmla="*/ 6 h 58"/>
                  <a:gd name="T2" fmla="*/ 17 w 32"/>
                  <a:gd name="T3" fmla="*/ 0 h 58"/>
                  <a:gd name="T4" fmla="*/ 32 w 32"/>
                  <a:gd name="T5" fmla="*/ 56 h 58"/>
                  <a:gd name="T6" fmla="*/ 11 w 32"/>
                  <a:gd name="T7" fmla="*/ 58 h 58"/>
                  <a:gd name="T8" fmla="*/ 0 w 32"/>
                  <a:gd name="T9" fmla="*/ 6 h 58"/>
                  <a:gd name="T10" fmla="*/ 0 60000 65536"/>
                  <a:gd name="T11" fmla="*/ 0 60000 65536"/>
                  <a:gd name="T12" fmla="*/ 0 60000 65536"/>
                  <a:gd name="T13" fmla="*/ 0 60000 65536"/>
                  <a:gd name="T14" fmla="*/ 0 60000 65536"/>
                  <a:gd name="T15" fmla="*/ 0 w 32"/>
                  <a:gd name="T16" fmla="*/ 0 h 58"/>
                  <a:gd name="T17" fmla="*/ 32 w 32"/>
                  <a:gd name="T18" fmla="*/ 58 h 58"/>
                </a:gdLst>
                <a:ahLst/>
                <a:cxnLst>
                  <a:cxn ang="T10">
                    <a:pos x="T0" y="T1"/>
                  </a:cxn>
                  <a:cxn ang="T11">
                    <a:pos x="T2" y="T3"/>
                  </a:cxn>
                  <a:cxn ang="T12">
                    <a:pos x="T4" y="T5"/>
                  </a:cxn>
                  <a:cxn ang="T13">
                    <a:pos x="T6" y="T7"/>
                  </a:cxn>
                  <a:cxn ang="T14">
                    <a:pos x="T8" y="T9"/>
                  </a:cxn>
                </a:cxnLst>
                <a:rect l="T15" t="T16" r="T17" b="T18"/>
                <a:pathLst>
                  <a:path w="32" h="58">
                    <a:moveTo>
                      <a:pt x="0" y="6"/>
                    </a:moveTo>
                    <a:lnTo>
                      <a:pt x="17" y="0"/>
                    </a:lnTo>
                    <a:lnTo>
                      <a:pt x="32" y="56"/>
                    </a:lnTo>
                    <a:lnTo>
                      <a:pt x="11" y="58"/>
                    </a:lnTo>
                    <a:lnTo>
                      <a:pt x="0" y="6"/>
                    </a:lnTo>
                    <a:close/>
                  </a:path>
                </a:pathLst>
              </a:custGeom>
              <a:solidFill>
                <a:srgbClr val="00A13B"/>
              </a:solidFill>
              <a:ln w="9525">
                <a:noFill/>
                <a:round/>
                <a:headEnd/>
                <a:tailEnd/>
              </a:ln>
            </p:spPr>
            <p:txBody>
              <a:bodyPr>
                <a:prstTxWarp prst="textNoShape">
                  <a:avLst/>
                </a:prstTxWarp>
              </a:bodyPr>
              <a:lstStyle/>
              <a:p>
                <a:endParaRPr lang="en-US"/>
              </a:p>
            </p:txBody>
          </p:sp>
          <p:sp>
            <p:nvSpPr>
              <p:cNvPr id="72143" name="Freeform 1420"/>
              <p:cNvSpPr>
                <a:spLocks/>
              </p:cNvSpPr>
              <p:nvPr/>
            </p:nvSpPr>
            <p:spPr bwMode="auto">
              <a:xfrm>
                <a:off x="4322" y="2553"/>
                <a:ext cx="6" cy="11"/>
              </a:xfrm>
              <a:custGeom>
                <a:avLst/>
                <a:gdLst>
                  <a:gd name="T0" fmla="*/ 0 w 27"/>
                  <a:gd name="T1" fmla="*/ 2 h 56"/>
                  <a:gd name="T2" fmla="*/ 21 w 27"/>
                  <a:gd name="T3" fmla="*/ 0 h 56"/>
                  <a:gd name="T4" fmla="*/ 27 w 27"/>
                  <a:gd name="T5" fmla="*/ 56 h 56"/>
                  <a:gd name="T6" fmla="*/ 6 w 27"/>
                  <a:gd name="T7" fmla="*/ 56 h 56"/>
                  <a:gd name="T8" fmla="*/ 0 w 27"/>
                  <a:gd name="T9" fmla="*/ 2 h 56"/>
                  <a:gd name="T10" fmla="*/ 0 60000 65536"/>
                  <a:gd name="T11" fmla="*/ 0 60000 65536"/>
                  <a:gd name="T12" fmla="*/ 0 60000 65536"/>
                  <a:gd name="T13" fmla="*/ 0 60000 65536"/>
                  <a:gd name="T14" fmla="*/ 0 60000 65536"/>
                  <a:gd name="T15" fmla="*/ 0 w 27"/>
                  <a:gd name="T16" fmla="*/ 0 h 56"/>
                  <a:gd name="T17" fmla="*/ 27 w 27"/>
                  <a:gd name="T18" fmla="*/ 56 h 56"/>
                </a:gdLst>
                <a:ahLst/>
                <a:cxnLst>
                  <a:cxn ang="T10">
                    <a:pos x="T0" y="T1"/>
                  </a:cxn>
                  <a:cxn ang="T11">
                    <a:pos x="T2" y="T3"/>
                  </a:cxn>
                  <a:cxn ang="T12">
                    <a:pos x="T4" y="T5"/>
                  </a:cxn>
                  <a:cxn ang="T13">
                    <a:pos x="T6" y="T7"/>
                  </a:cxn>
                  <a:cxn ang="T14">
                    <a:pos x="T8" y="T9"/>
                  </a:cxn>
                </a:cxnLst>
                <a:rect l="T15" t="T16" r="T17" b="T18"/>
                <a:pathLst>
                  <a:path w="27" h="56">
                    <a:moveTo>
                      <a:pt x="0" y="2"/>
                    </a:moveTo>
                    <a:lnTo>
                      <a:pt x="21" y="0"/>
                    </a:lnTo>
                    <a:lnTo>
                      <a:pt x="27" y="56"/>
                    </a:lnTo>
                    <a:lnTo>
                      <a:pt x="6" y="56"/>
                    </a:lnTo>
                    <a:lnTo>
                      <a:pt x="0" y="2"/>
                    </a:lnTo>
                    <a:close/>
                  </a:path>
                </a:pathLst>
              </a:custGeom>
              <a:solidFill>
                <a:srgbClr val="00A13B"/>
              </a:solidFill>
              <a:ln w="9525">
                <a:noFill/>
                <a:round/>
                <a:headEnd/>
                <a:tailEnd/>
              </a:ln>
            </p:spPr>
            <p:txBody>
              <a:bodyPr>
                <a:prstTxWarp prst="textNoShape">
                  <a:avLst/>
                </a:prstTxWarp>
              </a:bodyPr>
              <a:lstStyle/>
              <a:p>
                <a:endParaRPr lang="en-US"/>
              </a:p>
            </p:txBody>
          </p:sp>
          <p:sp>
            <p:nvSpPr>
              <p:cNvPr id="72144" name="Freeform 1421"/>
              <p:cNvSpPr>
                <a:spLocks/>
              </p:cNvSpPr>
              <p:nvPr/>
            </p:nvSpPr>
            <p:spPr bwMode="auto">
              <a:xfrm>
                <a:off x="4324" y="2564"/>
                <a:ext cx="4" cy="12"/>
              </a:xfrm>
              <a:custGeom>
                <a:avLst/>
                <a:gdLst>
                  <a:gd name="T0" fmla="*/ 0 w 23"/>
                  <a:gd name="T1" fmla="*/ 0 h 58"/>
                  <a:gd name="T2" fmla="*/ 21 w 23"/>
                  <a:gd name="T3" fmla="*/ 0 h 58"/>
                  <a:gd name="T4" fmla="*/ 23 w 23"/>
                  <a:gd name="T5" fmla="*/ 58 h 58"/>
                  <a:gd name="T6" fmla="*/ 6 w 23"/>
                  <a:gd name="T7" fmla="*/ 58 h 58"/>
                  <a:gd name="T8" fmla="*/ 0 w 23"/>
                  <a:gd name="T9" fmla="*/ 0 h 58"/>
                  <a:gd name="T10" fmla="*/ 0 60000 65536"/>
                  <a:gd name="T11" fmla="*/ 0 60000 65536"/>
                  <a:gd name="T12" fmla="*/ 0 60000 65536"/>
                  <a:gd name="T13" fmla="*/ 0 60000 65536"/>
                  <a:gd name="T14" fmla="*/ 0 60000 65536"/>
                  <a:gd name="T15" fmla="*/ 0 w 23"/>
                  <a:gd name="T16" fmla="*/ 0 h 58"/>
                  <a:gd name="T17" fmla="*/ 23 w 23"/>
                  <a:gd name="T18" fmla="*/ 58 h 58"/>
                </a:gdLst>
                <a:ahLst/>
                <a:cxnLst>
                  <a:cxn ang="T10">
                    <a:pos x="T0" y="T1"/>
                  </a:cxn>
                  <a:cxn ang="T11">
                    <a:pos x="T2" y="T3"/>
                  </a:cxn>
                  <a:cxn ang="T12">
                    <a:pos x="T4" y="T5"/>
                  </a:cxn>
                  <a:cxn ang="T13">
                    <a:pos x="T6" y="T7"/>
                  </a:cxn>
                  <a:cxn ang="T14">
                    <a:pos x="T8" y="T9"/>
                  </a:cxn>
                </a:cxnLst>
                <a:rect l="T15" t="T16" r="T17" b="T18"/>
                <a:pathLst>
                  <a:path w="23" h="58">
                    <a:moveTo>
                      <a:pt x="0" y="0"/>
                    </a:moveTo>
                    <a:lnTo>
                      <a:pt x="21" y="0"/>
                    </a:lnTo>
                    <a:lnTo>
                      <a:pt x="23" y="58"/>
                    </a:lnTo>
                    <a:lnTo>
                      <a:pt x="6" y="58"/>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45" name="Freeform 1422"/>
              <p:cNvSpPr>
                <a:spLocks/>
              </p:cNvSpPr>
              <p:nvPr/>
            </p:nvSpPr>
            <p:spPr bwMode="auto">
              <a:xfrm>
                <a:off x="4325" y="2576"/>
                <a:ext cx="4" cy="12"/>
              </a:xfrm>
              <a:custGeom>
                <a:avLst/>
                <a:gdLst>
                  <a:gd name="T0" fmla="*/ 0 w 20"/>
                  <a:gd name="T1" fmla="*/ 0 h 61"/>
                  <a:gd name="T2" fmla="*/ 17 w 20"/>
                  <a:gd name="T3" fmla="*/ 0 h 61"/>
                  <a:gd name="T4" fmla="*/ 20 w 20"/>
                  <a:gd name="T5" fmla="*/ 61 h 61"/>
                  <a:gd name="T6" fmla="*/ 0 w 20"/>
                  <a:gd name="T7" fmla="*/ 61 h 61"/>
                  <a:gd name="T8" fmla="*/ 0 w 20"/>
                  <a:gd name="T9" fmla="*/ 0 h 61"/>
                  <a:gd name="T10" fmla="*/ 0 60000 65536"/>
                  <a:gd name="T11" fmla="*/ 0 60000 65536"/>
                  <a:gd name="T12" fmla="*/ 0 60000 65536"/>
                  <a:gd name="T13" fmla="*/ 0 60000 65536"/>
                  <a:gd name="T14" fmla="*/ 0 60000 65536"/>
                  <a:gd name="T15" fmla="*/ 0 w 20"/>
                  <a:gd name="T16" fmla="*/ 0 h 61"/>
                  <a:gd name="T17" fmla="*/ 20 w 20"/>
                  <a:gd name="T18" fmla="*/ 61 h 61"/>
                </a:gdLst>
                <a:ahLst/>
                <a:cxnLst>
                  <a:cxn ang="T10">
                    <a:pos x="T0" y="T1"/>
                  </a:cxn>
                  <a:cxn ang="T11">
                    <a:pos x="T2" y="T3"/>
                  </a:cxn>
                  <a:cxn ang="T12">
                    <a:pos x="T4" y="T5"/>
                  </a:cxn>
                  <a:cxn ang="T13">
                    <a:pos x="T6" y="T7"/>
                  </a:cxn>
                  <a:cxn ang="T14">
                    <a:pos x="T8" y="T9"/>
                  </a:cxn>
                </a:cxnLst>
                <a:rect l="T15" t="T16" r="T17" b="T18"/>
                <a:pathLst>
                  <a:path w="20" h="61">
                    <a:moveTo>
                      <a:pt x="0" y="0"/>
                    </a:moveTo>
                    <a:lnTo>
                      <a:pt x="17" y="0"/>
                    </a:lnTo>
                    <a:lnTo>
                      <a:pt x="20" y="61"/>
                    </a:lnTo>
                    <a:lnTo>
                      <a:pt x="0" y="61"/>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46" name="Freeform 1423"/>
              <p:cNvSpPr>
                <a:spLocks/>
              </p:cNvSpPr>
              <p:nvPr/>
            </p:nvSpPr>
            <p:spPr bwMode="auto">
              <a:xfrm>
                <a:off x="4324" y="2588"/>
                <a:ext cx="5" cy="12"/>
              </a:xfrm>
              <a:custGeom>
                <a:avLst/>
                <a:gdLst>
                  <a:gd name="T0" fmla="*/ 4 w 24"/>
                  <a:gd name="T1" fmla="*/ 0 h 60"/>
                  <a:gd name="T2" fmla="*/ 24 w 24"/>
                  <a:gd name="T3" fmla="*/ 0 h 60"/>
                  <a:gd name="T4" fmla="*/ 21 w 24"/>
                  <a:gd name="T5" fmla="*/ 60 h 60"/>
                  <a:gd name="T6" fmla="*/ 0 w 24"/>
                  <a:gd name="T7" fmla="*/ 57 h 60"/>
                  <a:gd name="T8" fmla="*/ 4 w 24"/>
                  <a:gd name="T9" fmla="*/ 0 h 60"/>
                  <a:gd name="T10" fmla="*/ 0 60000 65536"/>
                  <a:gd name="T11" fmla="*/ 0 60000 65536"/>
                  <a:gd name="T12" fmla="*/ 0 60000 65536"/>
                  <a:gd name="T13" fmla="*/ 0 60000 65536"/>
                  <a:gd name="T14" fmla="*/ 0 60000 65536"/>
                  <a:gd name="T15" fmla="*/ 0 w 24"/>
                  <a:gd name="T16" fmla="*/ 0 h 60"/>
                  <a:gd name="T17" fmla="*/ 24 w 24"/>
                  <a:gd name="T18" fmla="*/ 60 h 60"/>
                </a:gdLst>
                <a:ahLst/>
                <a:cxnLst>
                  <a:cxn ang="T10">
                    <a:pos x="T0" y="T1"/>
                  </a:cxn>
                  <a:cxn ang="T11">
                    <a:pos x="T2" y="T3"/>
                  </a:cxn>
                  <a:cxn ang="T12">
                    <a:pos x="T4" y="T5"/>
                  </a:cxn>
                  <a:cxn ang="T13">
                    <a:pos x="T6" y="T7"/>
                  </a:cxn>
                  <a:cxn ang="T14">
                    <a:pos x="T8" y="T9"/>
                  </a:cxn>
                </a:cxnLst>
                <a:rect l="T15" t="T16" r="T17" b="T18"/>
                <a:pathLst>
                  <a:path w="24" h="60">
                    <a:moveTo>
                      <a:pt x="4" y="0"/>
                    </a:moveTo>
                    <a:lnTo>
                      <a:pt x="24" y="0"/>
                    </a:lnTo>
                    <a:lnTo>
                      <a:pt x="21" y="60"/>
                    </a:lnTo>
                    <a:lnTo>
                      <a:pt x="0" y="57"/>
                    </a:lnTo>
                    <a:lnTo>
                      <a:pt x="4"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47" name="Freeform 1424"/>
              <p:cNvSpPr>
                <a:spLocks/>
              </p:cNvSpPr>
              <p:nvPr/>
            </p:nvSpPr>
            <p:spPr bwMode="auto">
              <a:xfrm>
                <a:off x="4323" y="2600"/>
                <a:ext cx="5" cy="12"/>
              </a:xfrm>
              <a:custGeom>
                <a:avLst/>
                <a:gdLst>
                  <a:gd name="T0" fmla="*/ 5 w 26"/>
                  <a:gd name="T1" fmla="*/ 0 h 61"/>
                  <a:gd name="T2" fmla="*/ 26 w 26"/>
                  <a:gd name="T3" fmla="*/ 3 h 61"/>
                  <a:gd name="T4" fmla="*/ 20 w 26"/>
                  <a:gd name="T5" fmla="*/ 61 h 61"/>
                  <a:gd name="T6" fmla="*/ 0 w 26"/>
                  <a:gd name="T7" fmla="*/ 61 h 61"/>
                  <a:gd name="T8" fmla="*/ 5 w 26"/>
                  <a:gd name="T9" fmla="*/ 0 h 61"/>
                  <a:gd name="T10" fmla="*/ 0 60000 65536"/>
                  <a:gd name="T11" fmla="*/ 0 60000 65536"/>
                  <a:gd name="T12" fmla="*/ 0 60000 65536"/>
                  <a:gd name="T13" fmla="*/ 0 60000 65536"/>
                  <a:gd name="T14" fmla="*/ 0 60000 65536"/>
                  <a:gd name="T15" fmla="*/ 0 w 26"/>
                  <a:gd name="T16" fmla="*/ 0 h 61"/>
                  <a:gd name="T17" fmla="*/ 26 w 26"/>
                  <a:gd name="T18" fmla="*/ 61 h 61"/>
                </a:gdLst>
                <a:ahLst/>
                <a:cxnLst>
                  <a:cxn ang="T10">
                    <a:pos x="T0" y="T1"/>
                  </a:cxn>
                  <a:cxn ang="T11">
                    <a:pos x="T2" y="T3"/>
                  </a:cxn>
                  <a:cxn ang="T12">
                    <a:pos x="T4" y="T5"/>
                  </a:cxn>
                  <a:cxn ang="T13">
                    <a:pos x="T6" y="T7"/>
                  </a:cxn>
                  <a:cxn ang="T14">
                    <a:pos x="T8" y="T9"/>
                  </a:cxn>
                </a:cxnLst>
                <a:rect l="T15" t="T16" r="T17" b="T18"/>
                <a:pathLst>
                  <a:path w="26" h="61">
                    <a:moveTo>
                      <a:pt x="5" y="0"/>
                    </a:moveTo>
                    <a:lnTo>
                      <a:pt x="26" y="3"/>
                    </a:lnTo>
                    <a:lnTo>
                      <a:pt x="20" y="61"/>
                    </a:lnTo>
                    <a:lnTo>
                      <a:pt x="0" y="61"/>
                    </a:lnTo>
                    <a:lnTo>
                      <a:pt x="5"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48" name="Freeform 1425"/>
              <p:cNvSpPr>
                <a:spLocks/>
              </p:cNvSpPr>
              <p:nvPr/>
            </p:nvSpPr>
            <p:spPr bwMode="auto">
              <a:xfrm>
                <a:off x="4322" y="2612"/>
                <a:ext cx="5" cy="11"/>
              </a:xfrm>
              <a:custGeom>
                <a:avLst/>
                <a:gdLst>
                  <a:gd name="T0" fmla="*/ 6 w 26"/>
                  <a:gd name="T1" fmla="*/ 0 h 57"/>
                  <a:gd name="T2" fmla="*/ 26 w 26"/>
                  <a:gd name="T3" fmla="*/ 0 h 57"/>
                  <a:gd name="T4" fmla="*/ 21 w 26"/>
                  <a:gd name="T5" fmla="*/ 57 h 57"/>
                  <a:gd name="T6" fmla="*/ 0 w 26"/>
                  <a:gd name="T7" fmla="*/ 55 h 57"/>
                  <a:gd name="T8" fmla="*/ 6 w 26"/>
                  <a:gd name="T9" fmla="*/ 0 h 57"/>
                  <a:gd name="T10" fmla="*/ 0 60000 65536"/>
                  <a:gd name="T11" fmla="*/ 0 60000 65536"/>
                  <a:gd name="T12" fmla="*/ 0 60000 65536"/>
                  <a:gd name="T13" fmla="*/ 0 60000 65536"/>
                  <a:gd name="T14" fmla="*/ 0 60000 65536"/>
                  <a:gd name="T15" fmla="*/ 0 w 26"/>
                  <a:gd name="T16" fmla="*/ 0 h 57"/>
                  <a:gd name="T17" fmla="*/ 26 w 26"/>
                  <a:gd name="T18" fmla="*/ 57 h 57"/>
                </a:gdLst>
                <a:ahLst/>
                <a:cxnLst>
                  <a:cxn ang="T10">
                    <a:pos x="T0" y="T1"/>
                  </a:cxn>
                  <a:cxn ang="T11">
                    <a:pos x="T2" y="T3"/>
                  </a:cxn>
                  <a:cxn ang="T12">
                    <a:pos x="T4" y="T5"/>
                  </a:cxn>
                  <a:cxn ang="T13">
                    <a:pos x="T6" y="T7"/>
                  </a:cxn>
                  <a:cxn ang="T14">
                    <a:pos x="T8" y="T9"/>
                  </a:cxn>
                </a:cxnLst>
                <a:rect l="T15" t="T16" r="T17" b="T18"/>
                <a:pathLst>
                  <a:path w="26" h="57">
                    <a:moveTo>
                      <a:pt x="6" y="0"/>
                    </a:moveTo>
                    <a:lnTo>
                      <a:pt x="26" y="0"/>
                    </a:lnTo>
                    <a:lnTo>
                      <a:pt x="21" y="57"/>
                    </a:lnTo>
                    <a:lnTo>
                      <a:pt x="0" y="55"/>
                    </a:lnTo>
                    <a:lnTo>
                      <a:pt x="6"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49" name="Freeform 1426"/>
              <p:cNvSpPr>
                <a:spLocks/>
              </p:cNvSpPr>
              <p:nvPr/>
            </p:nvSpPr>
            <p:spPr bwMode="auto">
              <a:xfrm>
                <a:off x="4320" y="2623"/>
                <a:ext cx="6" cy="12"/>
              </a:xfrm>
              <a:custGeom>
                <a:avLst/>
                <a:gdLst>
                  <a:gd name="T0" fmla="*/ 8 w 29"/>
                  <a:gd name="T1" fmla="*/ 0 h 60"/>
                  <a:gd name="T2" fmla="*/ 29 w 29"/>
                  <a:gd name="T3" fmla="*/ 2 h 60"/>
                  <a:gd name="T4" fmla="*/ 19 w 29"/>
                  <a:gd name="T5" fmla="*/ 57 h 60"/>
                  <a:gd name="T6" fmla="*/ 19 w 29"/>
                  <a:gd name="T7" fmla="*/ 60 h 60"/>
                  <a:gd name="T8" fmla="*/ 0 w 29"/>
                  <a:gd name="T9" fmla="*/ 54 h 60"/>
                  <a:gd name="T10" fmla="*/ 8 w 29"/>
                  <a:gd name="T11" fmla="*/ 0 h 60"/>
                  <a:gd name="T12" fmla="*/ 0 60000 65536"/>
                  <a:gd name="T13" fmla="*/ 0 60000 65536"/>
                  <a:gd name="T14" fmla="*/ 0 60000 65536"/>
                  <a:gd name="T15" fmla="*/ 0 60000 65536"/>
                  <a:gd name="T16" fmla="*/ 0 60000 65536"/>
                  <a:gd name="T17" fmla="*/ 0 60000 65536"/>
                  <a:gd name="T18" fmla="*/ 0 w 29"/>
                  <a:gd name="T19" fmla="*/ 0 h 60"/>
                  <a:gd name="T20" fmla="*/ 29 w 29"/>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29" h="60">
                    <a:moveTo>
                      <a:pt x="8" y="0"/>
                    </a:moveTo>
                    <a:lnTo>
                      <a:pt x="29" y="2"/>
                    </a:lnTo>
                    <a:lnTo>
                      <a:pt x="19" y="57"/>
                    </a:lnTo>
                    <a:lnTo>
                      <a:pt x="19" y="60"/>
                    </a:lnTo>
                    <a:lnTo>
                      <a:pt x="0" y="54"/>
                    </a:lnTo>
                    <a:lnTo>
                      <a:pt x="8"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0" name="Freeform 1427"/>
              <p:cNvSpPr>
                <a:spLocks/>
              </p:cNvSpPr>
              <p:nvPr/>
            </p:nvSpPr>
            <p:spPr bwMode="auto">
              <a:xfrm>
                <a:off x="4318" y="2634"/>
                <a:ext cx="6" cy="11"/>
              </a:xfrm>
              <a:custGeom>
                <a:avLst/>
                <a:gdLst>
                  <a:gd name="T0" fmla="*/ 9 w 28"/>
                  <a:gd name="T1" fmla="*/ 0 h 58"/>
                  <a:gd name="T2" fmla="*/ 28 w 28"/>
                  <a:gd name="T3" fmla="*/ 6 h 58"/>
                  <a:gd name="T4" fmla="*/ 20 w 28"/>
                  <a:gd name="T5" fmla="*/ 58 h 58"/>
                  <a:gd name="T6" fmla="*/ 0 w 28"/>
                  <a:gd name="T7" fmla="*/ 52 h 58"/>
                  <a:gd name="T8" fmla="*/ 9 w 28"/>
                  <a:gd name="T9" fmla="*/ 0 h 58"/>
                  <a:gd name="T10" fmla="*/ 0 60000 65536"/>
                  <a:gd name="T11" fmla="*/ 0 60000 65536"/>
                  <a:gd name="T12" fmla="*/ 0 60000 65536"/>
                  <a:gd name="T13" fmla="*/ 0 60000 65536"/>
                  <a:gd name="T14" fmla="*/ 0 60000 65536"/>
                  <a:gd name="T15" fmla="*/ 0 w 28"/>
                  <a:gd name="T16" fmla="*/ 0 h 58"/>
                  <a:gd name="T17" fmla="*/ 28 w 28"/>
                  <a:gd name="T18" fmla="*/ 58 h 58"/>
                </a:gdLst>
                <a:ahLst/>
                <a:cxnLst>
                  <a:cxn ang="T10">
                    <a:pos x="T0" y="T1"/>
                  </a:cxn>
                  <a:cxn ang="T11">
                    <a:pos x="T2" y="T3"/>
                  </a:cxn>
                  <a:cxn ang="T12">
                    <a:pos x="T4" y="T5"/>
                  </a:cxn>
                  <a:cxn ang="T13">
                    <a:pos x="T6" y="T7"/>
                  </a:cxn>
                  <a:cxn ang="T14">
                    <a:pos x="T8" y="T9"/>
                  </a:cxn>
                </a:cxnLst>
                <a:rect l="T15" t="T16" r="T17" b="T18"/>
                <a:pathLst>
                  <a:path w="28" h="58">
                    <a:moveTo>
                      <a:pt x="9" y="0"/>
                    </a:moveTo>
                    <a:lnTo>
                      <a:pt x="28" y="6"/>
                    </a:lnTo>
                    <a:lnTo>
                      <a:pt x="20" y="58"/>
                    </a:lnTo>
                    <a:lnTo>
                      <a:pt x="0" y="52"/>
                    </a:lnTo>
                    <a:lnTo>
                      <a:pt x="9"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1" name="Freeform 1428"/>
              <p:cNvSpPr>
                <a:spLocks/>
              </p:cNvSpPr>
              <p:nvPr/>
            </p:nvSpPr>
            <p:spPr bwMode="auto">
              <a:xfrm>
                <a:off x="4317" y="2644"/>
                <a:ext cx="5" cy="10"/>
              </a:xfrm>
              <a:custGeom>
                <a:avLst/>
                <a:gdLst>
                  <a:gd name="T0" fmla="*/ 9 w 29"/>
                  <a:gd name="T1" fmla="*/ 0 h 52"/>
                  <a:gd name="T2" fmla="*/ 29 w 29"/>
                  <a:gd name="T3" fmla="*/ 6 h 52"/>
                  <a:gd name="T4" fmla="*/ 20 w 29"/>
                  <a:gd name="T5" fmla="*/ 52 h 52"/>
                  <a:gd name="T6" fmla="*/ 0 w 29"/>
                  <a:gd name="T7" fmla="*/ 49 h 52"/>
                  <a:gd name="T8" fmla="*/ 9 w 29"/>
                  <a:gd name="T9" fmla="*/ 0 h 52"/>
                  <a:gd name="T10" fmla="*/ 0 60000 65536"/>
                  <a:gd name="T11" fmla="*/ 0 60000 65536"/>
                  <a:gd name="T12" fmla="*/ 0 60000 65536"/>
                  <a:gd name="T13" fmla="*/ 0 60000 65536"/>
                  <a:gd name="T14" fmla="*/ 0 60000 65536"/>
                  <a:gd name="T15" fmla="*/ 0 w 29"/>
                  <a:gd name="T16" fmla="*/ 0 h 52"/>
                  <a:gd name="T17" fmla="*/ 29 w 29"/>
                  <a:gd name="T18" fmla="*/ 52 h 52"/>
                </a:gdLst>
                <a:ahLst/>
                <a:cxnLst>
                  <a:cxn ang="T10">
                    <a:pos x="T0" y="T1"/>
                  </a:cxn>
                  <a:cxn ang="T11">
                    <a:pos x="T2" y="T3"/>
                  </a:cxn>
                  <a:cxn ang="T12">
                    <a:pos x="T4" y="T5"/>
                  </a:cxn>
                  <a:cxn ang="T13">
                    <a:pos x="T6" y="T7"/>
                  </a:cxn>
                  <a:cxn ang="T14">
                    <a:pos x="T8" y="T9"/>
                  </a:cxn>
                </a:cxnLst>
                <a:rect l="T15" t="T16" r="T17" b="T18"/>
                <a:pathLst>
                  <a:path w="29" h="52">
                    <a:moveTo>
                      <a:pt x="9" y="0"/>
                    </a:moveTo>
                    <a:lnTo>
                      <a:pt x="29" y="6"/>
                    </a:lnTo>
                    <a:lnTo>
                      <a:pt x="20" y="52"/>
                    </a:lnTo>
                    <a:lnTo>
                      <a:pt x="0" y="49"/>
                    </a:lnTo>
                    <a:lnTo>
                      <a:pt x="9"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2" name="Freeform 1429"/>
              <p:cNvSpPr>
                <a:spLocks/>
              </p:cNvSpPr>
              <p:nvPr/>
            </p:nvSpPr>
            <p:spPr bwMode="auto">
              <a:xfrm>
                <a:off x="4315" y="2654"/>
                <a:ext cx="6" cy="9"/>
              </a:xfrm>
              <a:custGeom>
                <a:avLst/>
                <a:gdLst>
                  <a:gd name="T0" fmla="*/ 8 w 28"/>
                  <a:gd name="T1" fmla="*/ 0 h 46"/>
                  <a:gd name="T2" fmla="*/ 28 w 28"/>
                  <a:gd name="T3" fmla="*/ 3 h 46"/>
                  <a:gd name="T4" fmla="*/ 20 w 28"/>
                  <a:gd name="T5" fmla="*/ 46 h 46"/>
                  <a:gd name="T6" fmla="*/ 0 w 28"/>
                  <a:gd name="T7" fmla="*/ 43 h 46"/>
                  <a:gd name="T8" fmla="*/ 8 w 28"/>
                  <a:gd name="T9" fmla="*/ 0 h 46"/>
                  <a:gd name="T10" fmla="*/ 0 60000 65536"/>
                  <a:gd name="T11" fmla="*/ 0 60000 65536"/>
                  <a:gd name="T12" fmla="*/ 0 60000 65536"/>
                  <a:gd name="T13" fmla="*/ 0 60000 65536"/>
                  <a:gd name="T14" fmla="*/ 0 60000 65536"/>
                  <a:gd name="T15" fmla="*/ 0 w 28"/>
                  <a:gd name="T16" fmla="*/ 0 h 46"/>
                  <a:gd name="T17" fmla="*/ 28 w 28"/>
                  <a:gd name="T18" fmla="*/ 46 h 46"/>
                </a:gdLst>
                <a:ahLst/>
                <a:cxnLst>
                  <a:cxn ang="T10">
                    <a:pos x="T0" y="T1"/>
                  </a:cxn>
                  <a:cxn ang="T11">
                    <a:pos x="T2" y="T3"/>
                  </a:cxn>
                  <a:cxn ang="T12">
                    <a:pos x="T4" y="T5"/>
                  </a:cxn>
                  <a:cxn ang="T13">
                    <a:pos x="T6" y="T7"/>
                  </a:cxn>
                  <a:cxn ang="T14">
                    <a:pos x="T8" y="T9"/>
                  </a:cxn>
                </a:cxnLst>
                <a:rect l="T15" t="T16" r="T17" b="T18"/>
                <a:pathLst>
                  <a:path w="28" h="46">
                    <a:moveTo>
                      <a:pt x="8" y="0"/>
                    </a:moveTo>
                    <a:lnTo>
                      <a:pt x="28" y="3"/>
                    </a:lnTo>
                    <a:lnTo>
                      <a:pt x="20" y="46"/>
                    </a:lnTo>
                    <a:lnTo>
                      <a:pt x="0" y="43"/>
                    </a:lnTo>
                    <a:lnTo>
                      <a:pt x="8"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3" name="Freeform 1430"/>
              <p:cNvSpPr>
                <a:spLocks/>
              </p:cNvSpPr>
              <p:nvPr/>
            </p:nvSpPr>
            <p:spPr bwMode="auto">
              <a:xfrm>
                <a:off x="4313" y="2662"/>
                <a:ext cx="6" cy="9"/>
              </a:xfrm>
              <a:custGeom>
                <a:avLst/>
                <a:gdLst>
                  <a:gd name="T0" fmla="*/ 9 w 29"/>
                  <a:gd name="T1" fmla="*/ 0 h 41"/>
                  <a:gd name="T2" fmla="*/ 29 w 29"/>
                  <a:gd name="T3" fmla="*/ 3 h 41"/>
                  <a:gd name="T4" fmla="*/ 20 w 29"/>
                  <a:gd name="T5" fmla="*/ 41 h 41"/>
                  <a:gd name="T6" fmla="*/ 0 w 29"/>
                  <a:gd name="T7" fmla="*/ 35 h 41"/>
                  <a:gd name="T8" fmla="*/ 9 w 29"/>
                  <a:gd name="T9" fmla="*/ 0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9" y="0"/>
                    </a:moveTo>
                    <a:lnTo>
                      <a:pt x="29" y="3"/>
                    </a:lnTo>
                    <a:lnTo>
                      <a:pt x="20" y="41"/>
                    </a:lnTo>
                    <a:lnTo>
                      <a:pt x="0" y="35"/>
                    </a:lnTo>
                    <a:lnTo>
                      <a:pt x="9"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4" name="Freeform 1431"/>
              <p:cNvSpPr>
                <a:spLocks/>
              </p:cNvSpPr>
              <p:nvPr/>
            </p:nvSpPr>
            <p:spPr bwMode="auto">
              <a:xfrm>
                <a:off x="4313" y="2669"/>
                <a:ext cx="4" cy="4"/>
              </a:xfrm>
              <a:custGeom>
                <a:avLst/>
                <a:gdLst>
                  <a:gd name="T0" fmla="*/ 2 w 22"/>
                  <a:gd name="T1" fmla="*/ 0 h 19"/>
                  <a:gd name="T2" fmla="*/ 22 w 22"/>
                  <a:gd name="T3" fmla="*/ 6 h 19"/>
                  <a:gd name="T4" fmla="*/ 19 w 22"/>
                  <a:gd name="T5" fmla="*/ 19 h 19"/>
                  <a:gd name="T6" fmla="*/ 0 w 22"/>
                  <a:gd name="T7" fmla="*/ 17 h 19"/>
                  <a:gd name="T8" fmla="*/ 2 w 22"/>
                  <a:gd name="T9" fmla="*/ 0 h 19"/>
                  <a:gd name="T10" fmla="*/ 0 60000 65536"/>
                  <a:gd name="T11" fmla="*/ 0 60000 65536"/>
                  <a:gd name="T12" fmla="*/ 0 60000 65536"/>
                  <a:gd name="T13" fmla="*/ 0 60000 65536"/>
                  <a:gd name="T14" fmla="*/ 0 60000 65536"/>
                  <a:gd name="T15" fmla="*/ 0 w 22"/>
                  <a:gd name="T16" fmla="*/ 0 h 19"/>
                  <a:gd name="T17" fmla="*/ 22 w 22"/>
                  <a:gd name="T18" fmla="*/ 19 h 19"/>
                </a:gdLst>
                <a:ahLst/>
                <a:cxnLst>
                  <a:cxn ang="T10">
                    <a:pos x="T0" y="T1"/>
                  </a:cxn>
                  <a:cxn ang="T11">
                    <a:pos x="T2" y="T3"/>
                  </a:cxn>
                  <a:cxn ang="T12">
                    <a:pos x="T4" y="T5"/>
                  </a:cxn>
                  <a:cxn ang="T13">
                    <a:pos x="T6" y="T7"/>
                  </a:cxn>
                  <a:cxn ang="T14">
                    <a:pos x="T8" y="T9"/>
                  </a:cxn>
                </a:cxnLst>
                <a:rect l="T15" t="T16" r="T17" b="T18"/>
                <a:pathLst>
                  <a:path w="22" h="19">
                    <a:moveTo>
                      <a:pt x="2" y="0"/>
                    </a:moveTo>
                    <a:lnTo>
                      <a:pt x="22" y="6"/>
                    </a:lnTo>
                    <a:lnTo>
                      <a:pt x="19" y="19"/>
                    </a:lnTo>
                    <a:lnTo>
                      <a:pt x="0" y="17"/>
                    </a:lnTo>
                    <a:lnTo>
                      <a:pt x="2"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5" name="Freeform 1432"/>
              <p:cNvSpPr>
                <a:spLocks/>
              </p:cNvSpPr>
              <p:nvPr/>
            </p:nvSpPr>
            <p:spPr bwMode="auto">
              <a:xfrm>
                <a:off x="4312" y="2673"/>
                <a:ext cx="5" cy="3"/>
              </a:xfrm>
              <a:custGeom>
                <a:avLst/>
                <a:gdLst>
                  <a:gd name="T0" fmla="*/ 4 w 23"/>
                  <a:gd name="T1" fmla="*/ 0 h 17"/>
                  <a:gd name="T2" fmla="*/ 23 w 23"/>
                  <a:gd name="T3" fmla="*/ 2 h 17"/>
                  <a:gd name="T4" fmla="*/ 17 w 23"/>
                  <a:gd name="T5" fmla="*/ 17 h 17"/>
                  <a:gd name="T6" fmla="*/ 0 w 23"/>
                  <a:gd name="T7" fmla="*/ 15 h 17"/>
                  <a:gd name="T8" fmla="*/ 4 w 23"/>
                  <a:gd name="T9" fmla="*/ 0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4" y="0"/>
                    </a:moveTo>
                    <a:lnTo>
                      <a:pt x="23" y="2"/>
                    </a:lnTo>
                    <a:lnTo>
                      <a:pt x="17" y="17"/>
                    </a:lnTo>
                    <a:lnTo>
                      <a:pt x="0" y="15"/>
                    </a:lnTo>
                    <a:lnTo>
                      <a:pt x="4"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6" name="Freeform 1433"/>
              <p:cNvSpPr>
                <a:spLocks/>
              </p:cNvSpPr>
              <p:nvPr/>
            </p:nvSpPr>
            <p:spPr bwMode="auto">
              <a:xfrm>
                <a:off x="4311" y="2676"/>
                <a:ext cx="4" cy="3"/>
              </a:xfrm>
              <a:custGeom>
                <a:avLst/>
                <a:gdLst>
                  <a:gd name="T0" fmla="*/ 5 w 22"/>
                  <a:gd name="T1" fmla="*/ 0 h 17"/>
                  <a:gd name="T2" fmla="*/ 22 w 22"/>
                  <a:gd name="T3" fmla="*/ 2 h 17"/>
                  <a:gd name="T4" fmla="*/ 20 w 22"/>
                  <a:gd name="T5" fmla="*/ 17 h 17"/>
                  <a:gd name="T6" fmla="*/ 0 w 22"/>
                  <a:gd name="T7" fmla="*/ 11 h 17"/>
                  <a:gd name="T8" fmla="*/ 5 w 22"/>
                  <a:gd name="T9" fmla="*/ 0 h 17"/>
                  <a:gd name="T10" fmla="*/ 0 60000 65536"/>
                  <a:gd name="T11" fmla="*/ 0 60000 65536"/>
                  <a:gd name="T12" fmla="*/ 0 60000 65536"/>
                  <a:gd name="T13" fmla="*/ 0 60000 65536"/>
                  <a:gd name="T14" fmla="*/ 0 60000 65536"/>
                  <a:gd name="T15" fmla="*/ 0 w 22"/>
                  <a:gd name="T16" fmla="*/ 0 h 17"/>
                  <a:gd name="T17" fmla="*/ 22 w 22"/>
                  <a:gd name="T18" fmla="*/ 17 h 17"/>
                </a:gdLst>
                <a:ahLst/>
                <a:cxnLst>
                  <a:cxn ang="T10">
                    <a:pos x="T0" y="T1"/>
                  </a:cxn>
                  <a:cxn ang="T11">
                    <a:pos x="T2" y="T3"/>
                  </a:cxn>
                  <a:cxn ang="T12">
                    <a:pos x="T4" y="T5"/>
                  </a:cxn>
                  <a:cxn ang="T13">
                    <a:pos x="T6" y="T7"/>
                  </a:cxn>
                  <a:cxn ang="T14">
                    <a:pos x="T8" y="T9"/>
                  </a:cxn>
                </a:cxnLst>
                <a:rect l="T15" t="T16" r="T17" b="T18"/>
                <a:pathLst>
                  <a:path w="22" h="17">
                    <a:moveTo>
                      <a:pt x="5" y="0"/>
                    </a:moveTo>
                    <a:lnTo>
                      <a:pt x="22" y="2"/>
                    </a:lnTo>
                    <a:lnTo>
                      <a:pt x="20" y="17"/>
                    </a:lnTo>
                    <a:lnTo>
                      <a:pt x="0" y="11"/>
                    </a:lnTo>
                    <a:lnTo>
                      <a:pt x="5"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7" name="Freeform 1434"/>
              <p:cNvSpPr>
                <a:spLocks/>
              </p:cNvSpPr>
              <p:nvPr/>
            </p:nvSpPr>
            <p:spPr bwMode="auto">
              <a:xfrm>
                <a:off x="4311" y="2678"/>
                <a:ext cx="4" cy="3"/>
              </a:xfrm>
              <a:custGeom>
                <a:avLst/>
                <a:gdLst>
                  <a:gd name="T0" fmla="*/ 0 w 20"/>
                  <a:gd name="T1" fmla="*/ 0 h 14"/>
                  <a:gd name="T2" fmla="*/ 20 w 20"/>
                  <a:gd name="T3" fmla="*/ 6 h 14"/>
                  <a:gd name="T4" fmla="*/ 17 w 20"/>
                  <a:gd name="T5" fmla="*/ 14 h 14"/>
                  <a:gd name="T6" fmla="*/ 0 w 20"/>
                  <a:gd name="T7" fmla="*/ 8 h 14"/>
                  <a:gd name="T8" fmla="*/ 0 w 20"/>
                  <a:gd name="T9" fmla="*/ 0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0" y="0"/>
                    </a:moveTo>
                    <a:lnTo>
                      <a:pt x="20" y="6"/>
                    </a:lnTo>
                    <a:lnTo>
                      <a:pt x="17" y="14"/>
                    </a:lnTo>
                    <a:lnTo>
                      <a:pt x="0" y="8"/>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8" name="Freeform 1435"/>
              <p:cNvSpPr>
                <a:spLocks/>
              </p:cNvSpPr>
              <p:nvPr/>
            </p:nvSpPr>
            <p:spPr bwMode="auto">
              <a:xfrm>
                <a:off x="4310" y="2680"/>
                <a:ext cx="4" cy="3"/>
              </a:xfrm>
              <a:custGeom>
                <a:avLst/>
                <a:gdLst>
                  <a:gd name="T0" fmla="*/ 3 w 20"/>
                  <a:gd name="T1" fmla="*/ 0 h 15"/>
                  <a:gd name="T2" fmla="*/ 20 w 20"/>
                  <a:gd name="T3" fmla="*/ 6 h 15"/>
                  <a:gd name="T4" fmla="*/ 17 w 20"/>
                  <a:gd name="T5" fmla="*/ 15 h 15"/>
                  <a:gd name="T6" fmla="*/ 0 w 20"/>
                  <a:gd name="T7" fmla="*/ 9 h 15"/>
                  <a:gd name="T8" fmla="*/ 3 w 20"/>
                  <a:gd name="T9" fmla="*/ 0 h 15"/>
                  <a:gd name="T10" fmla="*/ 0 60000 65536"/>
                  <a:gd name="T11" fmla="*/ 0 60000 65536"/>
                  <a:gd name="T12" fmla="*/ 0 60000 65536"/>
                  <a:gd name="T13" fmla="*/ 0 60000 65536"/>
                  <a:gd name="T14" fmla="*/ 0 60000 65536"/>
                  <a:gd name="T15" fmla="*/ 0 w 20"/>
                  <a:gd name="T16" fmla="*/ 0 h 15"/>
                  <a:gd name="T17" fmla="*/ 20 w 20"/>
                  <a:gd name="T18" fmla="*/ 15 h 15"/>
                </a:gdLst>
                <a:ahLst/>
                <a:cxnLst>
                  <a:cxn ang="T10">
                    <a:pos x="T0" y="T1"/>
                  </a:cxn>
                  <a:cxn ang="T11">
                    <a:pos x="T2" y="T3"/>
                  </a:cxn>
                  <a:cxn ang="T12">
                    <a:pos x="T4" y="T5"/>
                  </a:cxn>
                  <a:cxn ang="T13">
                    <a:pos x="T6" y="T7"/>
                  </a:cxn>
                  <a:cxn ang="T14">
                    <a:pos x="T8" y="T9"/>
                  </a:cxn>
                </a:cxnLst>
                <a:rect l="T15" t="T16" r="T17" b="T18"/>
                <a:pathLst>
                  <a:path w="20" h="15">
                    <a:moveTo>
                      <a:pt x="3" y="0"/>
                    </a:moveTo>
                    <a:lnTo>
                      <a:pt x="20" y="6"/>
                    </a:lnTo>
                    <a:lnTo>
                      <a:pt x="17" y="15"/>
                    </a:lnTo>
                    <a:lnTo>
                      <a:pt x="0" y="9"/>
                    </a:lnTo>
                    <a:lnTo>
                      <a:pt x="3"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59" name="Freeform 1436"/>
              <p:cNvSpPr>
                <a:spLocks/>
              </p:cNvSpPr>
              <p:nvPr/>
            </p:nvSpPr>
            <p:spPr bwMode="auto">
              <a:xfrm>
                <a:off x="4310" y="2681"/>
                <a:ext cx="4" cy="3"/>
              </a:xfrm>
              <a:custGeom>
                <a:avLst/>
                <a:gdLst>
                  <a:gd name="T0" fmla="*/ 3 w 20"/>
                  <a:gd name="T1" fmla="*/ 0 h 12"/>
                  <a:gd name="T2" fmla="*/ 20 w 20"/>
                  <a:gd name="T3" fmla="*/ 6 h 12"/>
                  <a:gd name="T4" fmla="*/ 20 w 20"/>
                  <a:gd name="T5" fmla="*/ 12 h 12"/>
                  <a:gd name="T6" fmla="*/ 0 w 20"/>
                  <a:gd name="T7" fmla="*/ 6 h 12"/>
                  <a:gd name="T8" fmla="*/ 3 w 20"/>
                  <a:gd name="T9" fmla="*/ 0 h 12"/>
                  <a:gd name="T10" fmla="*/ 0 60000 65536"/>
                  <a:gd name="T11" fmla="*/ 0 60000 65536"/>
                  <a:gd name="T12" fmla="*/ 0 60000 65536"/>
                  <a:gd name="T13" fmla="*/ 0 60000 65536"/>
                  <a:gd name="T14" fmla="*/ 0 60000 65536"/>
                  <a:gd name="T15" fmla="*/ 0 w 20"/>
                  <a:gd name="T16" fmla="*/ 0 h 12"/>
                  <a:gd name="T17" fmla="*/ 20 w 20"/>
                  <a:gd name="T18" fmla="*/ 12 h 12"/>
                </a:gdLst>
                <a:ahLst/>
                <a:cxnLst>
                  <a:cxn ang="T10">
                    <a:pos x="T0" y="T1"/>
                  </a:cxn>
                  <a:cxn ang="T11">
                    <a:pos x="T2" y="T3"/>
                  </a:cxn>
                  <a:cxn ang="T12">
                    <a:pos x="T4" y="T5"/>
                  </a:cxn>
                  <a:cxn ang="T13">
                    <a:pos x="T6" y="T7"/>
                  </a:cxn>
                  <a:cxn ang="T14">
                    <a:pos x="T8" y="T9"/>
                  </a:cxn>
                </a:cxnLst>
                <a:rect l="T15" t="T16" r="T17" b="T18"/>
                <a:pathLst>
                  <a:path w="20" h="12">
                    <a:moveTo>
                      <a:pt x="3" y="0"/>
                    </a:moveTo>
                    <a:lnTo>
                      <a:pt x="20" y="6"/>
                    </a:lnTo>
                    <a:lnTo>
                      <a:pt x="20" y="12"/>
                    </a:lnTo>
                    <a:lnTo>
                      <a:pt x="0" y="6"/>
                    </a:lnTo>
                    <a:lnTo>
                      <a:pt x="3"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0" name="Freeform 1437"/>
              <p:cNvSpPr>
                <a:spLocks/>
              </p:cNvSpPr>
              <p:nvPr/>
            </p:nvSpPr>
            <p:spPr bwMode="auto">
              <a:xfrm>
                <a:off x="4310" y="2683"/>
                <a:ext cx="4" cy="2"/>
              </a:xfrm>
              <a:custGeom>
                <a:avLst/>
                <a:gdLst>
                  <a:gd name="T0" fmla="*/ 0 w 20"/>
                  <a:gd name="T1" fmla="*/ 0 h 11"/>
                  <a:gd name="T2" fmla="*/ 20 w 20"/>
                  <a:gd name="T3" fmla="*/ 6 h 11"/>
                  <a:gd name="T4" fmla="*/ 17 w 20"/>
                  <a:gd name="T5" fmla="*/ 9 h 11"/>
                  <a:gd name="T6" fmla="*/ 17 w 20"/>
                  <a:gd name="T7" fmla="*/ 11 h 11"/>
                  <a:gd name="T8" fmla="*/ 0 w 20"/>
                  <a:gd name="T9" fmla="*/ 6 h 11"/>
                  <a:gd name="T10" fmla="*/ 0 w 20"/>
                  <a:gd name="T11" fmla="*/ 0 h 11"/>
                  <a:gd name="T12" fmla="*/ 0 60000 65536"/>
                  <a:gd name="T13" fmla="*/ 0 60000 65536"/>
                  <a:gd name="T14" fmla="*/ 0 60000 65536"/>
                  <a:gd name="T15" fmla="*/ 0 60000 65536"/>
                  <a:gd name="T16" fmla="*/ 0 60000 65536"/>
                  <a:gd name="T17" fmla="*/ 0 60000 65536"/>
                  <a:gd name="T18" fmla="*/ 0 w 20"/>
                  <a:gd name="T19" fmla="*/ 0 h 11"/>
                  <a:gd name="T20" fmla="*/ 20 w 20"/>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0" h="11">
                    <a:moveTo>
                      <a:pt x="0" y="0"/>
                    </a:moveTo>
                    <a:lnTo>
                      <a:pt x="20" y="6"/>
                    </a:lnTo>
                    <a:lnTo>
                      <a:pt x="17" y="9"/>
                    </a:lnTo>
                    <a:lnTo>
                      <a:pt x="17" y="11"/>
                    </a:lnTo>
                    <a:lnTo>
                      <a:pt x="0" y="6"/>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1" name="Freeform 1438"/>
              <p:cNvSpPr>
                <a:spLocks/>
              </p:cNvSpPr>
              <p:nvPr/>
            </p:nvSpPr>
            <p:spPr bwMode="auto">
              <a:xfrm>
                <a:off x="4310" y="2684"/>
                <a:ext cx="3" cy="2"/>
              </a:xfrm>
              <a:custGeom>
                <a:avLst/>
                <a:gdLst>
                  <a:gd name="T0" fmla="*/ 0 w 17"/>
                  <a:gd name="T1" fmla="*/ 0 h 11"/>
                  <a:gd name="T2" fmla="*/ 17 w 17"/>
                  <a:gd name="T3" fmla="*/ 5 h 11"/>
                  <a:gd name="T4" fmla="*/ 6 w 17"/>
                  <a:gd name="T5" fmla="*/ 11 h 11"/>
                  <a:gd name="T6" fmla="*/ 9 w 17"/>
                  <a:gd name="T7" fmla="*/ 3 h 11"/>
                  <a:gd name="T8" fmla="*/ 0 w 17"/>
                  <a:gd name="T9" fmla="*/ 0 h 11"/>
                  <a:gd name="T10" fmla="*/ 0 60000 65536"/>
                  <a:gd name="T11" fmla="*/ 0 60000 65536"/>
                  <a:gd name="T12" fmla="*/ 0 60000 65536"/>
                  <a:gd name="T13" fmla="*/ 0 60000 65536"/>
                  <a:gd name="T14" fmla="*/ 0 60000 65536"/>
                  <a:gd name="T15" fmla="*/ 0 w 17"/>
                  <a:gd name="T16" fmla="*/ 0 h 11"/>
                  <a:gd name="T17" fmla="*/ 17 w 17"/>
                  <a:gd name="T18" fmla="*/ 11 h 11"/>
                </a:gdLst>
                <a:ahLst/>
                <a:cxnLst>
                  <a:cxn ang="T10">
                    <a:pos x="T0" y="T1"/>
                  </a:cxn>
                  <a:cxn ang="T11">
                    <a:pos x="T2" y="T3"/>
                  </a:cxn>
                  <a:cxn ang="T12">
                    <a:pos x="T4" y="T5"/>
                  </a:cxn>
                  <a:cxn ang="T13">
                    <a:pos x="T6" y="T7"/>
                  </a:cxn>
                  <a:cxn ang="T14">
                    <a:pos x="T8" y="T9"/>
                  </a:cxn>
                </a:cxnLst>
                <a:rect l="T15" t="T16" r="T17" b="T18"/>
                <a:pathLst>
                  <a:path w="17" h="11">
                    <a:moveTo>
                      <a:pt x="0" y="0"/>
                    </a:moveTo>
                    <a:lnTo>
                      <a:pt x="17" y="5"/>
                    </a:lnTo>
                    <a:lnTo>
                      <a:pt x="6" y="11"/>
                    </a:lnTo>
                    <a:lnTo>
                      <a:pt x="9" y="3"/>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2" name="Freeform 1439"/>
              <p:cNvSpPr>
                <a:spLocks/>
              </p:cNvSpPr>
              <p:nvPr/>
            </p:nvSpPr>
            <p:spPr bwMode="auto">
              <a:xfrm>
                <a:off x="4143" y="2647"/>
                <a:ext cx="169" cy="39"/>
              </a:xfrm>
              <a:custGeom>
                <a:avLst/>
                <a:gdLst>
                  <a:gd name="T0" fmla="*/ 847 w 847"/>
                  <a:gd name="T1" fmla="*/ 178 h 195"/>
                  <a:gd name="T2" fmla="*/ 845 w 847"/>
                  <a:gd name="T3" fmla="*/ 187 h 195"/>
                  <a:gd name="T4" fmla="*/ 842 w 847"/>
                  <a:gd name="T5" fmla="*/ 195 h 195"/>
                  <a:gd name="T6" fmla="*/ 6 w 847"/>
                  <a:gd name="T7" fmla="*/ 17 h 195"/>
                  <a:gd name="T8" fmla="*/ 9 w 847"/>
                  <a:gd name="T9" fmla="*/ 8 h 195"/>
                  <a:gd name="T10" fmla="*/ 0 w 847"/>
                  <a:gd name="T11" fmla="*/ 2 h 195"/>
                  <a:gd name="T12" fmla="*/ 12 w 847"/>
                  <a:gd name="T13" fmla="*/ 0 h 195"/>
                  <a:gd name="T14" fmla="*/ 847 w 847"/>
                  <a:gd name="T15" fmla="*/ 178 h 195"/>
                  <a:gd name="T16" fmla="*/ 0 60000 65536"/>
                  <a:gd name="T17" fmla="*/ 0 60000 65536"/>
                  <a:gd name="T18" fmla="*/ 0 60000 65536"/>
                  <a:gd name="T19" fmla="*/ 0 60000 65536"/>
                  <a:gd name="T20" fmla="*/ 0 60000 65536"/>
                  <a:gd name="T21" fmla="*/ 0 60000 65536"/>
                  <a:gd name="T22" fmla="*/ 0 60000 65536"/>
                  <a:gd name="T23" fmla="*/ 0 60000 65536"/>
                  <a:gd name="T24" fmla="*/ 0 w 847"/>
                  <a:gd name="T25" fmla="*/ 0 h 195"/>
                  <a:gd name="T26" fmla="*/ 847 w 847"/>
                  <a:gd name="T27" fmla="*/ 195 h 1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7" h="195">
                    <a:moveTo>
                      <a:pt x="847" y="178"/>
                    </a:moveTo>
                    <a:lnTo>
                      <a:pt x="845" y="187"/>
                    </a:lnTo>
                    <a:lnTo>
                      <a:pt x="842" y="195"/>
                    </a:lnTo>
                    <a:lnTo>
                      <a:pt x="6" y="17"/>
                    </a:lnTo>
                    <a:lnTo>
                      <a:pt x="9" y="8"/>
                    </a:lnTo>
                    <a:lnTo>
                      <a:pt x="0" y="2"/>
                    </a:lnTo>
                    <a:lnTo>
                      <a:pt x="12" y="0"/>
                    </a:lnTo>
                    <a:lnTo>
                      <a:pt x="847" y="178"/>
                    </a:lnTo>
                    <a:close/>
                  </a:path>
                </a:pathLst>
              </a:custGeom>
              <a:solidFill>
                <a:srgbClr val="00A13B"/>
              </a:solidFill>
              <a:ln w="9525">
                <a:noFill/>
                <a:round/>
                <a:headEnd/>
                <a:tailEnd/>
              </a:ln>
            </p:spPr>
            <p:txBody>
              <a:bodyPr>
                <a:prstTxWarp prst="textNoShape">
                  <a:avLst/>
                </a:prstTxWarp>
              </a:bodyPr>
              <a:lstStyle/>
              <a:p>
                <a:endParaRPr lang="en-US"/>
              </a:p>
            </p:txBody>
          </p:sp>
          <p:sp>
            <p:nvSpPr>
              <p:cNvPr id="72163" name="Freeform 1440"/>
              <p:cNvSpPr>
                <a:spLocks/>
              </p:cNvSpPr>
              <p:nvPr/>
            </p:nvSpPr>
            <p:spPr bwMode="auto">
              <a:xfrm>
                <a:off x="4143" y="2647"/>
                <a:ext cx="3" cy="3"/>
              </a:xfrm>
              <a:custGeom>
                <a:avLst/>
                <a:gdLst>
                  <a:gd name="T0" fmla="*/ 0 w 17"/>
                  <a:gd name="T1" fmla="*/ 0 h 15"/>
                  <a:gd name="T2" fmla="*/ 9 w 17"/>
                  <a:gd name="T3" fmla="*/ 6 h 15"/>
                  <a:gd name="T4" fmla="*/ 17 w 17"/>
                  <a:gd name="T5" fmla="*/ 12 h 15"/>
                  <a:gd name="T6" fmla="*/ 15 w 17"/>
                  <a:gd name="T7" fmla="*/ 15 h 15"/>
                  <a:gd name="T8" fmla="*/ 0 w 17"/>
                  <a:gd name="T9" fmla="*/ 0 h 15"/>
                  <a:gd name="T10" fmla="*/ 0 60000 65536"/>
                  <a:gd name="T11" fmla="*/ 0 60000 65536"/>
                  <a:gd name="T12" fmla="*/ 0 60000 65536"/>
                  <a:gd name="T13" fmla="*/ 0 60000 65536"/>
                  <a:gd name="T14" fmla="*/ 0 60000 65536"/>
                  <a:gd name="T15" fmla="*/ 0 w 17"/>
                  <a:gd name="T16" fmla="*/ 0 h 15"/>
                  <a:gd name="T17" fmla="*/ 17 w 17"/>
                  <a:gd name="T18" fmla="*/ 15 h 15"/>
                </a:gdLst>
                <a:ahLst/>
                <a:cxnLst>
                  <a:cxn ang="T10">
                    <a:pos x="T0" y="T1"/>
                  </a:cxn>
                  <a:cxn ang="T11">
                    <a:pos x="T2" y="T3"/>
                  </a:cxn>
                  <a:cxn ang="T12">
                    <a:pos x="T4" y="T5"/>
                  </a:cxn>
                  <a:cxn ang="T13">
                    <a:pos x="T6" y="T7"/>
                  </a:cxn>
                  <a:cxn ang="T14">
                    <a:pos x="T8" y="T9"/>
                  </a:cxn>
                </a:cxnLst>
                <a:rect l="T15" t="T16" r="T17" b="T18"/>
                <a:pathLst>
                  <a:path w="17" h="15">
                    <a:moveTo>
                      <a:pt x="0" y="0"/>
                    </a:moveTo>
                    <a:lnTo>
                      <a:pt x="9" y="6"/>
                    </a:lnTo>
                    <a:lnTo>
                      <a:pt x="17" y="12"/>
                    </a:lnTo>
                    <a:lnTo>
                      <a:pt x="15" y="15"/>
                    </a:lnTo>
                    <a:lnTo>
                      <a:pt x="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4" name="Freeform 1441"/>
              <p:cNvSpPr>
                <a:spLocks/>
              </p:cNvSpPr>
              <p:nvPr/>
            </p:nvSpPr>
            <p:spPr bwMode="auto">
              <a:xfrm>
                <a:off x="4142" y="2647"/>
                <a:ext cx="4" cy="4"/>
              </a:xfrm>
              <a:custGeom>
                <a:avLst/>
                <a:gdLst>
                  <a:gd name="T0" fmla="*/ 2 w 17"/>
                  <a:gd name="T1" fmla="*/ 0 h 17"/>
                  <a:gd name="T2" fmla="*/ 17 w 17"/>
                  <a:gd name="T3" fmla="*/ 15 h 17"/>
                  <a:gd name="T4" fmla="*/ 14 w 17"/>
                  <a:gd name="T5" fmla="*/ 17 h 17"/>
                  <a:gd name="T6" fmla="*/ 0 w 17"/>
                  <a:gd name="T7" fmla="*/ 4 h 17"/>
                  <a:gd name="T8" fmla="*/ 2 w 17"/>
                  <a:gd name="T9" fmla="*/ 0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2" y="0"/>
                    </a:moveTo>
                    <a:lnTo>
                      <a:pt x="17" y="15"/>
                    </a:lnTo>
                    <a:lnTo>
                      <a:pt x="14" y="17"/>
                    </a:lnTo>
                    <a:lnTo>
                      <a:pt x="0" y="4"/>
                    </a:lnTo>
                    <a:lnTo>
                      <a:pt x="2"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5" name="Freeform 1442"/>
              <p:cNvSpPr>
                <a:spLocks/>
              </p:cNvSpPr>
              <p:nvPr/>
            </p:nvSpPr>
            <p:spPr bwMode="auto">
              <a:xfrm>
                <a:off x="4141" y="2648"/>
                <a:ext cx="4" cy="4"/>
              </a:xfrm>
              <a:custGeom>
                <a:avLst/>
                <a:gdLst>
                  <a:gd name="T0" fmla="*/ 6 w 20"/>
                  <a:gd name="T1" fmla="*/ 0 h 19"/>
                  <a:gd name="T2" fmla="*/ 20 w 20"/>
                  <a:gd name="T3" fmla="*/ 13 h 19"/>
                  <a:gd name="T4" fmla="*/ 17 w 20"/>
                  <a:gd name="T5" fmla="*/ 19 h 19"/>
                  <a:gd name="T6" fmla="*/ 0 w 20"/>
                  <a:gd name="T7" fmla="*/ 5 h 19"/>
                  <a:gd name="T8" fmla="*/ 6 w 20"/>
                  <a:gd name="T9" fmla="*/ 0 h 19"/>
                  <a:gd name="T10" fmla="*/ 0 60000 65536"/>
                  <a:gd name="T11" fmla="*/ 0 60000 65536"/>
                  <a:gd name="T12" fmla="*/ 0 60000 65536"/>
                  <a:gd name="T13" fmla="*/ 0 60000 65536"/>
                  <a:gd name="T14" fmla="*/ 0 60000 65536"/>
                  <a:gd name="T15" fmla="*/ 0 w 20"/>
                  <a:gd name="T16" fmla="*/ 0 h 19"/>
                  <a:gd name="T17" fmla="*/ 20 w 20"/>
                  <a:gd name="T18" fmla="*/ 19 h 19"/>
                </a:gdLst>
                <a:ahLst/>
                <a:cxnLst>
                  <a:cxn ang="T10">
                    <a:pos x="T0" y="T1"/>
                  </a:cxn>
                  <a:cxn ang="T11">
                    <a:pos x="T2" y="T3"/>
                  </a:cxn>
                  <a:cxn ang="T12">
                    <a:pos x="T4" y="T5"/>
                  </a:cxn>
                  <a:cxn ang="T13">
                    <a:pos x="T6" y="T7"/>
                  </a:cxn>
                  <a:cxn ang="T14">
                    <a:pos x="T8" y="T9"/>
                  </a:cxn>
                </a:cxnLst>
                <a:rect l="T15" t="T16" r="T17" b="T18"/>
                <a:pathLst>
                  <a:path w="20" h="19">
                    <a:moveTo>
                      <a:pt x="6" y="0"/>
                    </a:moveTo>
                    <a:lnTo>
                      <a:pt x="20" y="13"/>
                    </a:lnTo>
                    <a:lnTo>
                      <a:pt x="17" y="19"/>
                    </a:lnTo>
                    <a:lnTo>
                      <a:pt x="0" y="5"/>
                    </a:lnTo>
                    <a:lnTo>
                      <a:pt x="6"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6" name="Freeform 1443"/>
              <p:cNvSpPr>
                <a:spLocks/>
              </p:cNvSpPr>
              <p:nvPr/>
            </p:nvSpPr>
            <p:spPr bwMode="auto">
              <a:xfrm>
                <a:off x="4140" y="2649"/>
                <a:ext cx="4" cy="4"/>
              </a:xfrm>
              <a:custGeom>
                <a:avLst/>
                <a:gdLst>
                  <a:gd name="T0" fmla="*/ 7 w 24"/>
                  <a:gd name="T1" fmla="*/ 0 h 20"/>
                  <a:gd name="T2" fmla="*/ 24 w 24"/>
                  <a:gd name="T3" fmla="*/ 14 h 20"/>
                  <a:gd name="T4" fmla="*/ 15 w 24"/>
                  <a:gd name="T5" fmla="*/ 20 h 20"/>
                  <a:gd name="T6" fmla="*/ 0 w 24"/>
                  <a:gd name="T7" fmla="*/ 6 h 20"/>
                  <a:gd name="T8" fmla="*/ 7 w 24"/>
                  <a:gd name="T9" fmla="*/ 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7" y="0"/>
                    </a:moveTo>
                    <a:lnTo>
                      <a:pt x="24" y="14"/>
                    </a:lnTo>
                    <a:lnTo>
                      <a:pt x="15" y="20"/>
                    </a:lnTo>
                    <a:lnTo>
                      <a:pt x="0" y="6"/>
                    </a:lnTo>
                    <a:lnTo>
                      <a:pt x="7"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7" name="Freeform 1444"/>
              <p:cNvSpPr>
                <a:spLocks/>
              </p:cNvSpPr>
              <p:nvPr/>
            </p:nvSpPr>
            <p:spPr bwMode="auto">
              <a:xfrm>
                <a:off x="4138" y="2650"/>
                <a:ext cx="5" cy="5"/>
              </a:xfrm>
              <a:custGeom>
                <a:avLst/>
                <a:gdLst>
                  <a:gd name="T0" fmla="*/ 7 w 22"/>
                  <a:gd name="T1" fmla="*/ 0 h 23"/>
                  <a:gd name="T2" fmla="*/ 22 w 22"/>
                  <a:gd name="T3" fmla="*/ 14 h 23"/>
                  <a:gd name="T4" fmla="*/ 14 w 22"/>
                  <a:gd name="T5" fmla="*/ 23 h 23"/>
                  <a:gd name="T6" fmla="*/ 0 w 22"/>
                  <a:gd name="T7" fmla="*/ 8 h 23"/>
                  <a:gd name="T8" fmla="*/ 7 w 22"/>
                  <a:gd name="T9" fmla="*/ 0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7" y="0"/>
                    </a:moveTo>
                    <a:lnTo>
                      <a:pt x="22" y="14"/>
                    </a:lnTo>
                    <a:lnTo>
                      <a:pt x="14" y="23"/>
                    </a:lnTo>
                    <a:lnTo>
                      <a:pt x="0" y="8"/>
                    </a:lnTo>
                    <a:lnTo>
                      <a:pt x="7"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8" name="Freeform 1445"/>
              <p:cNvSpPr>
                <a:spLocks/>
              </p:cNvSpPr>
              <p:nvPr/>
            </p:nvSpPr>
            <p:spPr bwMode="auto">
              <a:xfrm>
                <a:off x="4136" y="2652"/>
                <a:ext cx="5" cy="5"/>
              </a:xfrm>
              <a:custGeom>
                <a:avLst/>
                <a:gdLst>
                  <a:gd name="T0" fmla="*/ 10 w 24"/>
                  <a:gd name="T1" fmla="*/ 0 h 26"/>
                  <a:gd name="T2" fmla="*/ 24 w 24"/>
                  <a:gd name="T3" fmla="*/ 15 h 26"/>
                  <a:gd name="T4" fmla="*/ 15 w 24"/>
                  <a:gd name="T5" fmla="*/ 26 h 26"/>
                  <a:gd name="T6" fmla="*/ 0 w 24"/>
                  <a:gd name="T7" fmla="*/ 12 h 26"/>
                  <a:gd name="T8" fmla="*/ 10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10" y="0"/>
                    </a:moveTo>
                    <a:lnTo>
                      <a:pt x="24" y="15"/>
                    </a:lnTo>
                    <a:lnTo>
                      <a:pt x="15" y="26"/>
                    </a:lnTo>
                    <a:lnTo>
                      <a:pt x="0" y="12"/>
                    </a:lnTo>
                    <a:lnTo>
                      <a:pt x="1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69" name="Freeform 1446"/>
              <p:cNvSpPr>
                <a:spLocks/>
              </p:cNvSpPr>
              <p:nvPr/>
            </p:nvSpPr>
            <p:spPr bwMode="auto">
              <a:xfrm>
                <a:off x="4134" y="2654"/>
                <a:ext cx="5" cy="5"/>
              </a:xfrm>
              <a:custGeom>
                <a:avLst/>
                <a:gdLst>
                  <a:gd name="T0" fmla="*/ 11 w 26"/>
                  <a:gd name="T1" fmla="*/ 0 h 25"/>
                  <a:gd name="T2" fmla="*/ 26 w 26"/>
                  <a:gd name="T3" fmla="*/ 14 h 25"/>
                  <a:gd name="T4" fmla="*/ 15 w 26"/>
                  <a:gd name="T5" fmla="*/ 25 h 25"/>
                  <a:gd name="T6" fmla="*/ 0 w 26"/>
                  <a:gd name="T7" fmla="*/ 12 h 25"/>
                  <a:gd name="T8" fmla="*/ 11 w 26"/>
                  <a:gd name="T9" fmla="*/ 0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11" y="0"/>
                    </a:moveTo>
                    <a:lnTo>
                      <a:pt x="26" y="14"/>
                    </a:lnTo>
                    <a:lnTo>
                      <a:pt x="15" y="25"/>
                    </a:lnTo>
                    <a:lnTo>
                      <a:pt x="0" y="12"/>
                    </a:lnTo>
                    <a:lnTo>
                      <a:pt x="11"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0" name="Freeform 1447"/>
              <p:cNvSpPr>
                <a:spLocks/>
              </p:cNvSpPr>
              <p:nvPr/>
            </p:nvSpPr>
            <p:spPr bwMode="auto">
              <a:xfrm>
                <a:off x="4131" y="2657"/>
                <a:ext cx="6" cy="5"/>
              </a:xfrm>
              <a:custGeom>
                <a:avLst/>
                <a:gdLst>
                  <a:gd name="T0" fmla="*/ 15 w 30"/>
                  <a:gd name="T1" fmla="*/ 0 h 26"/>
                  <a:gd name="T2" fmla="*/ 30 w 30"/>
                  <a:gd name="T3" fmla="*/ 13 h 26"/>
                  <a:gd name="T4" fmla="*/ 15 w 30"/>
                  <a:gd name="T5" fmla="*/ 26 h 26"/>
                  <a:gd name="T6" fmla="*/ 0 w 30"/>
                  <a:gd name="T7" fmla="*/ 11 h 26"/>
                  <a:gd name="T8" fmla="*/ 15 w 30"/>
                  <a:gd name="T9" fmla="*/ 0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15" y="0"/>
                    </a:moveTo>
                    <a:lnTo>
                      <a:pt x="30" y="13"/>
                    </a:lnTo>
                    <a:lnTo>
                      <a:pt x="15" y="26"/>
                    </a:lnTo>
                    <a:lnTo>
                      <a:pt x="0" y="11"/>
                    </a:lnTo>
                    <a:lnTo>
                      <a:pt x="15"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1" name="Freeform 1448"/>
              <p:cNvSpPr>
                <a:spLocks/>
              </p:cNvSpPr>
              <p:nvPr/>
            </p:nvSpPr>
            <p:spPr bwMode="auto">
              <a:xfrm>
                <a:off x="4125" y="2659"/>
                <a:ext cx="9" cy="9"/>
              </a:xfrm>
              <a:custGeom>
                <a:avLst/>
                <a:gdLst>
                  <a:gd name="T0" fmla="*/ 28 w 43"/>
                  <a:gd name="T1" fmla="*/ 0 h 47"/>
                  <a:gd name="T2" fmla="*/ 43 w 43"/>
                  <a:gd name="T3" fmla="*/ 15 h 47"/>
                  <a:gd name="T4" fmla="*/ 11 w 43"/>
                  <a:gd name="T5" fmla="*/ 47 h 47"/>
                  <a:gd name="T6" fmla="*/ 0 w 43"/>
                  <a:gd name="T7" fmla="*/ 32 h 47"/>
                  <a:gd name="T8" fmla="*/ 28 w 43"/>
                  <a:gd name="T9" fmla="*/ 0 h 47"/>
                  <a:gd name="T10" fmla="*/ 0 60000 65536"/>
                  <a:gd name="T11" fmla="*/ 0 60000 65536"/>
                  <a:gd name="T12" fmla="*/ 0 60000 65536"/>
                  <a:gd name="T13" fmla="*/ 0 60000 65536"/>
                  <a:gd name="T14" fmla="*/ 0 60000 65536"/>
                  <a:gd name="T15" fmla="*/ 0 w 43"/>
                  <a:gd name="T16" fmla="*/ 0 h 47"/>
                  <a:gd name="T17" fmla="*/ 43 w 43"/>
                  <a:gd name="T18" fmla="*/ 47 h 47"/>
                </a:gdLst>
                <a:ahLst/>
                <a:cxnLst>
                  <a:cxn ang="T10">
                    <a:pos x="T0" y="T1"/>
                  </a:cxn>
                  <a:cxn ang="T11">
                    <a:pos x="T2" y="T3"/>
                  </a:cxn>
                  <a:cxn ang="T12">
                    <a:pos x="T4" y="T5"/>
                  </a:cxn>
                  <a:cxn ang="T13">
                    <a:pos x="T6" y="T7"/>
                  </a:cxn>
                  <a:cxn ang="T14">
                    <a:pos x="T8" y="T9"/>
                  </a:cxn>
                </a:cxnLst>
                <a:rect l="T15" t="T16" r="T17" b="T18"/>
                <a:pathLst>
                  <a:path w="43" h="47">
                    <a:moveTo>
                      <a:pt x="28" y="0"/>
                    </a:moveTo>
                    <a:lnTo>
                      <a:pt x="43" y="15"/>
                    </a:lnTo>
                    <a:lnTo>
                      <a:pt x="11" y="47"/>
                    </a:lnTo>
                    <a:lnTo>
                      <a:pt x="0" y="32"/>
                    </a:lnTo>
                    <a:lnTo>
                      <a:pt x="28"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2" name="Freeform 1449"/>
              <p:cNvSpPr>
                <a:spLocks/>
              </p:cNvSpPr>
              <p:nvPr/>
            </p:nvSpPr>
            <p:spPr bwMode="auto">
              <a:xfrm>
                <a:off x="4118" y="2665"/>
                <a:ext cx="10" cy="10"/>
              </a:xfrm>
              <a:custGeom>
                <a:avLst/>
                <a:gdLst>
                  <a:gd name="T0" fmla="*/ 37 w 48"/>
                  <a:gd name="T1" fmla="*/ 0 h 49"/>
                  <a:gd name="T2" fmla="*/ 48 w 48"/>
                  <a:gd name="T3" fmla="*/ 15 h 49"/>
                  <a:gd name="T4" fmla="*/ 14 w 48"/>
                  <a:gd name="T5" fmla="*/ 49 h 49"/>
                  <a:gd name="T6" fmla="*/ 0 w 48"/>
                  <a:gd name="T7" fmla="*/ 34 h 49"/>
                  <a:gd name="T8" fmla="*/ 37 w 48"/>
                  <a:gd name="T9" fmla="*/ 0 h 49"/>
                  <a:gd name="T10" fmla="*/ 0 60000 65536"/>
                  <a:gd name="T11" fmla="*/ 0 60000 65536"/>
                  <a:gd name="T12" fmla="*/ 0 60000 65536"/>
                  <a:gd name="T13" fmla="*/ 0 60000 65536"/>
                  <a:gd name="T14" fmla="*/ 0 60000 65536"/>
                  <a:gd name="T15" fmla="*/ 0 w 48"/>
                  <a:gd name="T16" fmla="*/ 0 h 49"/>
                  <a:gd name="T17" fmla="*/ 48 w 48"/>
                  <a:gd name="T18" fmla="*/ 49 h 49"/>
                </a:gdLst>
                <a:ahLst/>
                <a:cxnLst>
                  <a:cxn ang="T10">
                    <a:pos x="T0" y="T1"/>
                  </a:cxn>
                  <a:cxn ang="T11">
                    <a:pos x="T2" y="T3"/>
                  </a:cxn>
                  <a:cxn ang="T12">
                    <a:pos x="T4" y="T5"/>
                  </a:cxn>
                  <a:cxn ang="T13">
                    <a:pos x="T6" y="T7"/>
                  </a:cxn>
                  <a:cxn ang="T14">
                    <a:pos x="T8" y="T9"/>
                  </a:cxn>
                </a:cxnLst>
                <a:rect l="T15" t="T16" r="T17" b="T18"/>
                <a:pathLst>
                  <a:path w="48" h="49">
                    <a:moveTo>
                      <a:pt x="37" y="0"/>
                    </a:moveTo>
                    <a:lnTo>
                      <a:pt x="48" y="15"/>
                    </a:lnTo>
                    <a:lnTo>
                      <a:pt x="14" y="49"/>
                    </a:lnTo>
                    <a:lnTo>
                      <a:pt x="0" y="34"/>
                    </a:lnTo>
                    <a:lnTo>
                      <a:pt x="37"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3" name="Freeform 1450"/>
              <p:cNvSpPr>
                <a:spLocks/>
              </p:cNvSpPr>
              <p:nvPr/>
            </p:nvSpPr>
            <p:spPr bwMode="auto">
              <a:xfrm>
                <a:off x="4110" y="2672"/>
                <a:ext cx="11" cy="11"/>
              </a:xfrm>
              <a:custGeom>
                <a:avLst/>
                <a:gdLst>
                  <a:gd name="T0" fmla="*/ 41 w 55"/>
                  <a:gd name="T1" fmla="*/ 0 h 52"/>
                  <a:gd name="T2" fmla="*/ 55 w 55"/>
                  <a:gd name="T3" fmla="*/ 15 h 52"/>
                  <a:gd name="T4" fmla="*/ 15 w 55"/>
                  <a:gd name="T5" fmla="*/ 52 h 52"/>
                  <a:gd name="T6" fmla="*/ 0 w 55"/>
                  <a:gd name="T7" fmla="*/ 37 h 52"/>
                  <a:gd name="T8" fmla="*/ 41 w 55"/>
                  <a:gd name="T9" fmla="*/ 0 h 52"/>
                  <a:gd name="T10" fmla="*/ 0 60000 65536"/>
                  <a:gd name="T11" fmla="*/ 0 60000 65536"/>
                  <a:gd name="T12" fmla="*/ 0 60000 65536"/>
                  <a:gd name="T13" fmla="*/ 0 60000 65536"/>
                  <a:gd name="T14" fmla="*/ 0 60000 65536"/>
                  <a:gd name="T15" fmla="*/ 0 w 55"/>
                  <a:gd name="T16" fmla="*/ 0 h 52"/>
                  <a:gd name="T17" fmla="*/ 55 w 55"/>
                  <a:gd name="T18" fmla="*/ 52 h 52"/>
                </a:gdLst>
                <a:ahLst/>
                <a:cxnLst>
                  <a:cxn ang="T10">
                    <a:pos x="T0" y="T1"/>
                  </a:cxn>
                  <a:cxn ang="T11">
                    <a:pos x="T2" y="T3"/>
                  </a:cxn>
                  <a:cxn ang="T12">
                    <a:pos x="T4" y="T5"/>
                  </a:cxn>
                  <a:cxn ang="T13">
                    <a:pos x="T6" y="T7"/>
                  </a:cxn>
                  <a:cxn ang="T14">
                    <a:pos x="T8" y="T9"/>
                  </a:cxn>
                </a:cxnLst>
                <a:rect l="T15" t="T16" r="T17" b="T18"/>
                <a:pathLst>
                  <a:path w="55" h="52">
                    <a:moveTo>
                      <a:pt x="41" y="0"/>
                    </a:moveTo>
                    <a:lnTo>
                      <a:pt x="55" y="15"/>
                    </a:lnTo>
                    <a:lnTo>
                      <a:pt x="15" y="52"/>
                    </a:lnTo>
                    <a:lnTo>
                      <a:pt x="0" y="37"/>
                    </a:lnTo>
                    <a:lnTo>
                      <a:pt x="41"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4" name="Freeform 1451"/>
              <p:cNvSpPr>
                <a:spLocks/>
              </p:cNvSpPr>
              <p:nvPr/>
            </p:nvSpPr>
            <p:spPr bwMode="auto">
              <a:xfrm>
                <a:off x="4101" y="2680"/>
                <a:ext cx="12" cy="11"/>
              </a:xfrm>
              <a:custGeom>
                <a:avLst/>
                <a:gdLst>
                  <a:gd name="T0" fmla="*/ 46 w 61"/>
                  <a:gd name="T1" fmla="*/ 0 h 58"/>
                  <a:gd name="T2" fmla="*/ 61 w 61"/>
                  <a:gd name="T3" fmla="*/ 15 h 58"/>
                  <a:gd name="T4" fmla="*/ 14 w 61"/>
                  <a:gd name="T5" fmla="*/ 58 h 58"/>
                  <a:gd name="T6" fmla="*/ 0 w 61"/>
                  <a:gd name="T7" fmla="*/ 43 h 58"/>
                  <a:gd name="T8" fmla="*/ 46 w 61"/>
                  <a:gd name="T9" fmla="*/ 0 h 58"/>
                  <a:gd name="T10" fmla="*/ 0 60000 65536"/>
                  <a:gd name="T11" fmla="*/ 0 60000 65536"/>
                  <a:gd name="T12" fmla="*/ 0 60000 65536"/>
                  <a:gd name="T13" fmla="*/ 0 60000 65536"/>
                  <a:gd name="T14" fmla="*/ 0 60000 65536"/>
                  <a:gd name="T15" fmla="*/ 0 w 61"/>
                  <a:gd name="T16" fmla="*/ 0 h 58"/>
                  <a:gd name="T17" fmla="*/ 61 w 61"/>
                  <a:gd name="T18" fmla="*/ 58 h 58"/>
                </a:gdLst>
                <a:ahLst/>
                <a:cxnLst>
                  <a:cxn ang="T10">
                    <a:pos x="T0" y="T1"/>
                  </a:cxn>
                  <a:cxn ang="T11">
                    <a:pos x="T2" y="T3"/>
                  </a:cxn>
                  <a:cxn ang="T12">
                    <a:pos x="T4" y="T5"/>
                  </a:cxn>
                  <a:cxn ang="T13">
                    <a:pos x="T6" y="T7"/>
                  </a:cxn>
                  <a:cxn ang="T14">
                    <a:pos x="T8" y="T9"/>
                  </a:cxn>
                </a:cxnLst>
                <a:rect l="T15" t="T16" r="T17" b="T18"/>
                <a:pathLst>
                  <a:path w="61" h="58">
                    <a:moveTo>
                      <a:pt x="46" y="0"/>
                    </a:moveTo>
                    <a:lnTo>
                      <a:pt x="61" y="15"/>
                    </a:lnTo>
                    <a:lnTo>
                      <a:pt x="14" y="58"/>
                    </a:lnTo>
                    <a:lnTo>
                      <a:pt x="0" y="43"/>
                    </a:lnTo>
                    <a:lnTo>
                      <a:pt x="46"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5" name="Freeform 1452"/>
              <p:cNvSpPr>
                <a:spLocks/>
              </p:cNvSpPr>
              <p:nvPr/>
            </p:nvSpPr>
            <p:spPr bwMode="auto">
              <a:xfrm>
                <a:off x="4091" y="2688"/>
                <a:ext cx="12" cy="12"/>
              </a:xfrm>
              <a:custGeom>
                <a:avLst/>
                <a:gdLst>
                  <a:gd name="T0" fmla="*/ 49 w 63"/>
                  <a:gd name="T1" fmla="*/ 0 h 58"/>
                  <a:gd name="T2" fmla="*/ 63 w 63"/>
                  <a:gd name="T3" fmla="*/ 15 h 58"/>
                  <a:gd name="T4" fmla="*/ 14 w 63"/>
                  <a:gd name="T5" fmla="*/ 58 h 58"/>
                  <a:gd name="T6" fmla="*/ 12 w 63"/>
                  <a:gd name="T7" fmla="*/ 58 h 58"/>
                  <a:gd name="T8" fmla="*/ 0 w 63"/>
                  <a:gd name="T9" fmla="*/ 43 h 58"/>
                  <a:gd name="T10" fmla="*/ 49 w 63"/>
                  <a:gd name="T11" fmla="*/ 0 h 58"/>
                  <a:gd name="T12" fmla="*/ 0 60000 65536"/>
                  <a:gd name="T13" fmla="*/ 0 60000 65536"/>
                  <a:gd name="T14" fmla="*/ 0 60000 65536"/>
                  <a:gd name="T15" fmla="*/ 0 60000 65536"/>
                  <a:gd name="T16" fmla="*/ 0 60000 65536"/>
                  <a:gd name="T17" fmla="*/ 0 60000 65536"/>
                  <a:gd name="T18" fmla="*/ 0 w 63"/>
                  <a:gd name="T19" fmla="*/ 0 h 58"/>
                  <a:gd name="T20" fmla="*/ 63 w 63"/>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63" h="58">
                    <a:moveTo>
                      <a:pt x="49" y="0"/>
                    </a:moveTo>
                    <a:lnTo>
                      <a:pt x="63" y="15"/>
                    </a:lnTo>
                    <a:lnTo>
                      <a:pt x="14" y="58"/>
                    </a:lnTo>
                    <a:lnTo>
                      <a:pt x="12" y="58"/>
                    </a:lnTo>
                    <a:lnTo>
                      <a:pt x="0" y="43"/>
                    </a:lnTo>
                    <a:lnTo>
                      <a:pt x="49"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6" name="Freeform 1453"/>
              <p:cNvSpPr>
                <a:spLocks/>
              </p:cNvSpPr>
              <p:nvPr/>
            </p:nvSpPr>
            <p:spPr bwMode="auto">
              <a:xfrm>
                <a:off x="4080" y="2697"/>
                <a:ext cx="13" cy="11"/>
              </a:xfrm>
              <a:custGeom>
                <a:avLst/>
                <a:gdLst>
                  <a:gd name="T0" fmla="*/ 52 w 64"/>
                  <a:gd name="T1" fmla="*/ 0 h 58"/>
                  <a:gd name="T2" fmla="*/ 64 w 64"/>
                  <a:gd name="T3" fmla="*/ 15 h 58"/>
                  <a:gd name="T4" fmla="*/ 12 w 64"/>
                  <a:gd name="T5" fmla="*/ 58 h 58"/>
                  <a:gd name="T6" fmla="*/ 0 w 64"/>
                  <a:gd name="T7" fmla="*/ 45 h 58"/>
                  <a:gd name="T8" fmla="*/ 52 w 64"/>
                  <a:gd name="T9" fmla="*/ 0 h 58"/>
                  <a:gd name="T10" fmla="*/ 0 60000 65536"/>
                  <a:gd name="T11" fmla="*/ 0 60000 65536"/>
                  <a:gd name="T12" fmla="*/ 0 60000 65536"/>
                  <a:gd name="T13" fmla="*/ 0 60000 65536"/>
                  <a:gd name="T14" fmla="*/ 0 60000 65536"/>
                  <a:gd name="T15" fmla="*/ 0 w 64"/>
                  <a:gd name="T16" fmla="*/ 0 h 58"/>
                  <a:gd name="T17" fmla="*/ 64 w 64"/>
                  <a:gd name="T18" fmla="*/ 58 h 58"/>
                </a:gdLst>
                <a:ahLst/>
                <a:cxnLst>
                  <a:cxn ang="T10">
                    <a:pos x="T0" y="T1"/>
                  </a:cxn>
                  <a:cxn ang="T11">
                    <a:pos x="T2" y="T3"/>
                  </a:cxn>
                  <a:cxn ang="T12">
                    <a:pos x="T4" y="T5"/>
                  </a:cxn>
                  <a:cxn ang="T13">
                    <a:pos x="T6" y="T7"/>
                  </a:cxn>
                  <a:cxn ang="T14">
                    <a:pos x="T8" y="T9"/>
                  </a:cxn>
                </a:cxnLst>
                <a:rect l="T15" t="T16" r="T17" b="T18"/>
                <a:pathLst>
                  <a:path w="64" h="58">
                    <a:moveTo>
                      <a:pt x="52" y="0"/>
                    </a:moveTo>
                    <a:lnTo>
                      <a:pt x="64" y="15"/>
                    </a:lnTo>
                    <a:lnTo>
                      <a:pt x="12" y="58"/>
                    </a:lnTo>
                    <a:lnTo>
                      <a:pt x="0" y="45"/>
                    </a:lnTo>
                    <a:lnTo>
                      <a:pt x="52"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7" name="Freeform 1454"/>
              <p:cNvSpPr>
                <a:spLocks/>
              </p:cNvSpPr>
              <p:nvPr/>
            </p:nvSpPr>
            <p:spPr bwMode="auto">
              <a:xfrm>
                <a:off x="4069" y="2706"/>
                <a:ext cx="14" cy="12"/>
              </a:xfrm>
              <a:custGeom>
                <a:avLst/>
                <a:gdLst>
                  <a:gd name="T0" fmla="*/ 57 w 69"/>
                  <a:gd name="T1" fmla="*/ 0 h 60"/>
                  <a:gd name="T2" fmla="*/ 69 w 69"/>
                  <a:gd name="T3" fmla="*/ 13 h 60"/>
                  <a:gd name="T4" fmla="*/ 14 w 69"/>
                  <a:gd name="T5" fmla="*/ 60 h 60"/>
                  <a:gd name="T6" fmla="*/ 0 w 69"/>
                  <a:gd name="T7" fmla="*/ 45 h 60"/>
                  <a:gd name="T8" fmla="*/ 57 w 69"/>
                  <a:gd name="T9" fmla="*/ 0 h 60"/>
                  <a:gd name="T10" fmla="*/ 0 60000 65536"/>
                  <a:gd name="T11" fmla="*/ 0 60000 65536"/>
                  <a:gd name="T12" fmla="*/ 0 60000 65536"/>
                  <a:gd name="T13" fmla="*/ 0 60000 65536"/>
                  <a:gd name="T14" fmla="*/ 0 60000 65536"/>
                  <a:gd name="T15" fmla="*/ 0 w 69"/>
                  <a:gd name="T16" fmla="*/ 0 h 60"/>
                  <a:gd name="T17" fmla="*/ 69 w 69"/>
                  <a:gd name="T18" fmla="*/ 60 h 60"/>
                </a:gdLst>
                <a:ahLst/>
                <a:cxnLst>
                  <a:cxn ang="T10">
                    <a:pos x="T0" y="T1"/>
                  </a:cxn>
                  <a:cxn ang="T11">
                    <a:pos x="T2" y="T3"/>
                  </a:cxn>
                  <a:cxn ang="T12">
                    <a:pos x="T4" y="T5"/>
                  </a:cxn>
                  <a:cxn ang="T13">
                    <a:pos x="T6" y="T7"/>
                  </a:cxn>
                  <a:cxn ang="T14">
                    <a:pos x="T8" y="T9"/>
                  </a:cxn>
                </a:cxnLst>
                <a:rect l="T15" t="T16" r="T17" b="T18"/>
                <a:pathLst>
                  <a:path w="69" h="60">
                    <a:moveTo>
                      <a:pt x="57" y="0"/>
                    </a:moveTo>
                    <a:lnTo>
                      <a:pt x="69" y="13"/>
                    </a:lnTo>
                    <a:lnTo>
                      <a:pt x="14" y="60"/>
                    </a:lnTo>
                    <a:lnTo>
                      <a:pt x="0" y="45"/>
                    </a:lnTo>
                    <a:lnTo>
                      <a:pt x="57"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8" name="Freeform 1455"/>
              <p:cNvSpPr>
                <a:spLocks/>
              </p:cNvSpPr>
              <p:nvPr/>
            </p:nvSpPr>
            <p:spPr bwMode="auto">
              <a:xfrm>
                <a:off x="4057" y="2715"/>
                <a:ext cx="15" cy="12"/>
              </a:xfrm>
              <a:custGeom>
                <a:avLst/>
                <a:gdLst>
                  <a:gd name="T0" fmla="*/ 58 w 72"/>
                  <a:gd name="T1" fmla="*/ 0 h 61"/>
                  <a:gd name="T2" fmla="*/ 72 w 72"/>
                  <a:gd name="T3" fmla="*/ 15 h 61"/>
                  <a:gd name="T4" fmla="*/ 15 w 72"/>
                  <a:gd name="T5" fmla="*/ 61 h 61"/>
                  <a:gd name="T6" fmla="*/ 0 w 72"/>
                  <a:gd name="T7" fmla="*/ 43 h 61"/>
                  <a:gd name="T8" fmla="*/ 58 w 72"/>
                  <a:gd name="T9" fmla="*/ 0 h 61"/>
                  <a:gd name="T10" fmla="*/ 0 60000 65536"/>
                  <a:gd name="T11" fmla="*/ 0 60000 65536"/>
                  <a:gd name="T12" fmla="*/ 0 60000 65536"/>
                  <a:gd name="T13" fmla="*/ 0 60000 65536"/>
                  <a:gd name="T14" fmla="*/ 0 60000 65536"/>
                  <a:gd name="T15" fmla="*/ 0 w 72"/>
                  <a:gd name="T16" fmla="*/ 0 h 61"/>
                  <a:gd name="T17" fmla="*/ 72 w 72"/>
                  <a:gd name="T18" fmla="*/ 61 h 61"/>
                </a:gdLst>
                <a:ahLst/>
                <a:cxnLst>
                  <a:cxn ang="T10">
                    <a:pos x="T0" y="T1"/>
                  </a:cxn>
                  <a:cxn ang="T11">
                    <a:pos x="T2" y="T3"/>
                  </a:cxn>
                  <a:cxn ang="T12">
                    <a:pos x="T4" y="T5"/>
                  </a:cxn>
                  <a:cxn ang="T13">
                    <a:pos x="T6" y="T7"/>
                  </a:cxn>
                  <a:cxn ang="T14">
                    <a:pos x="T8" y="T9"/>
                  </a:cxn>
                </a:cxnLst>
                <a:rect l="T15" t="T16" r="T17" b="T18"/>
                <a:pathLst>
                  <a:path w="72" h="61">
                    <a:moveTo>
                      <a:pt x="58" y="0"/>
                    </a:moveTo>
                    <a:lnTo>
                      <a:pt x="72" y="15"/>
                    </a:lnTo>
                    <a:lnTo>
                      <a:pt x="15" y="61"/>
                    </a:lnTo>
                    <a:lnTo>
                      <a:pt x="0" y="43"/>
                    </a:lnTo>
                    <a:lnTo>
                      <a:pt x="58"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79" name="Freeform 1456"/>
              <p:cNvSpPr>
                <a:spLocks/>
              </p:cNvSpPr>
              <p:nvPr/>
            </p:nvSpPr>
            <p:spPr bwMode="auto">
              <a:xfrm>
                <a:off x="4046" y="2723"/>
                <a:ext cx="14" cy="13"/>
              </a:xfrm>
              <a:custGeom>
                <a:avLst/>
                <a:gdLst>
                  <a:gd name="T0" fmla="*/ 58 w 73"/>
                  <a:gd name="T1" fmla="*/ 0 h 61"/>
                  <a:gd name="T2" fmla="*/ 73 w 73"/>
                  <a:gd name="T3" fmla="*/ 18 h 61"/>
                  <a:gd name="T4" fmla="*/ 11 w 73"/>
                  <a:gd name="T5" fmla="*/ 61 h 61"/>
                  <a:gd name="T6" fmla="*/ 0 w 73"/>
                  <a:gd name="T7" fmla="*/ 43 h 61"/>
                  <a:gd name="T8" fmla="*/ 58 w 73"/>
                  <a:gd name="T9" fmla="*/ 0 h 61"/>
                  <a:gd name="T10" fmla="*/ 0 60000 65536"/>
                  <a:gd name="T11" fmla="*/ 0 60000 65536"/>
                  <a:gd name="T12" fmla="*/ 0 60000 65536"/>
                  <a:gd name="T13" fmla="*/ 0 60000 65536"/>
                  <a:gd name="T14" fmla="*/ 0 60000 65536"/>
                  <a:gd name="T15" fmla="*/ 0 w 73"/>
                  <a:gd name="T16" fmla="*/ 0 h 61"/>
                  <a:gd name="T17" fmla="*/ 73 w 73"/>
                  <a:gd name="T18" fmla="*/ 61 h 61"/>
                </a:gdLst>
                <a:ahLst/>
                <a:cxnLst>
                  <a:cxn ang="T10">
                    <a:pos x="T0" y="T1"/>
                  </a:cxn>
                  <a:cxn ang="T11">
                    <a:pos x="T2" y="T3"/>
                  </a:cxn>
                  <a:cxn ang="T12">
                    <a:pos x="T4" y="T5"/>
                  </a:cxn>
                  <a:cxn ang="T13">
                    <a:pos x="T6" y="T7"/>
                  </a:cxn>
                  <a:cxn ang="T14">
                    <a:pos x="T8" y="T9"/>
                  </a:cxn>
                </a:cxnLst>
                <a:rect l="T15" t="T16" r="T17" b="T18"/>
                <a:pathLst>
                  <a:path w="73" h="61">
                    <a:moveTo>
                      <a:pt x="58" y="0"/>
                    </a:moveTo>
                    <a:lnTo>
                      <a:pt x="73" y="18"/>
                    </a:lnTo>
                    <a:lnTo>
                      <a:pt x="11" y="61"/>
                    </a:lnTo>
                    <a:lnTo>
                      <a:pt x="0" y="43"/>
                    </a:lnTo>
                    <a:lnTo>
                      <a:pt x="58"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0" name="Freeform 1457"/>
              <p:cNvSpPr>
                <a:spLocks/>
              </p:cNvSpPr>
              <p:nvPr/>
            </p:nvSpPr>
            <p:spPr bwMode="auto">
              <a:xfrm>
                <a:off x="4034" y="2732"/>
                <a:ext cx="14" cy="12"/>
              </a:xfrm>
              <a:custGeom>
                <a:avLst/>
                <a:gdLst>
                  <a:gd name="T0" fmla="*/ 60 w 71"/>
                  <a:gd name="T1" fmla="*/ 0 h 61"/>
                  <a:gd name="T2" fmla="*/ 71 w 71"/>
                  <a:gd name="T3" fmla="*/ 18 h 61"/>
                  <a:gd name="T4" fmla="*/ 9 w 71"/>
                  <a:gd name="T5" fmla="*/ 61 h 61"/>
                  <a:gd name="T6" fmla="*/ 0 w 71"/>
                  <a:gd name="T7" fmla="*/ 43 h 61"/>
                  <a:gd name="T8" fmla="*/ 60 w 71"/>
                  <a:gd name="T9" fmla="*/ 0 h 61"/>
                  <a:gd name="T10" fmla="*/ 0 60000 65536"/>
                  <a:gd name="T11" fmla="*/ 0 60000 65536"/>
                  <a:gd name="T12" fmla="*/ 0 60000 65536"/>
                  <a:gd name="T13" fmla="*/ 0 60000 65536"/>
                  <a:gd name="T14" fmla="*/ 0 60000 65536"/>
                  <a:gd name="T15" fmla="*/ 0 w 71"/>
                  <a:gd name="T16" fmla="*/ 0 h 61"/>
                  <a:gd name="T17" fmla="*/ 71 w 71"/>
                  <a:gd name="T18" fmla="*/ 61 h 61"/>
                </a:gdLst>
                <a:ahLst/>
                <a:cxnLst>
                  <a:cxn ang="T10">
                    <a:pos x="T0" y="T1"/>
                  </a:cxn>
                  <a:cxn ang="T11">
                    <a:pos x="T2" y="T3"/>
                  </a:cxn>
                  <a:cxn ang="T12">
                    <a:pos x="T4" y="T5"/>
                  </a:cxn>
                  <a:cxn ang="T13">
                    <a:pos x="T6" y="T7"/>
                  </a:cxn>
                  <a:cxn ang="T14">
                    <a:pos x="T8" y="T9"/>
                  </a:cxn>
                </a:cxnLst>
                <a:rect l="T15" t="T16" r="T17" b="T18"/>
                <a:pathLst>
                  <a:path w="71" h="61">
                    <a:moveTo>
                      <a:pt x="60" y="0"/>
                    </a:moveTo>
                    <a:lnTo>
                      <a:pt x="71" y="18"/>
                    </a:lnTo>
                    <a:lnTo>
                      <a:pt x="9" y="61"/>
                    </a:lnTo>
                    <a:lnTo>
                      <a:pt x="0" y="43"/>
                    </a:lnTo>
                    <a:lnTo>
                      <a:pt x="6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1" name="Freeform 1458"/>
              <p:cNvSpPr>
                <a:spLocks/>
              </p:cNvSpPr>
              <p:nvPr/>
            </p:nvSpPr>
            <p:spPr bwMode="auto">
              <a:xfrm>
                <a:off x="4021" y="2741"/>
                <a:ext cx="15" cy="11"/>
              </a:xfrm>
              <a:custGeom>
                <a:avLst/>
                <a:gdLst>
                  <a:gd name="T0" fmla="*/ 64 w 73"/>
                  <a:gd name="T1" fmla="*/ 0 h 56"/>
                  <a:gd name="T2" fmla="*/ 73 w 73"/>
                  <a:gd name="T3" fmla="*/ 18 h 56"/>
                  <a:gd name="T4" fmla="*/ 12 w 73"/>
                  <a:gd name="T5" fmla="*/ 56 h 56"/>
                  <a:gd name="T6" fmla="*/ 0 w 73"/>
                  <a:gd name="T7" fmla="*/ 38 h 56"/>
                  <a:gd name="T8" fmla="*/ 64 w 73"/>
                  <a:gd name="T9" fmla="*/ 0 h 56"/>
                  <a:gd name="T10" fmla="*/ 0 60000 65536"/>
                  <a:gd name="T11" fmla="*/ 0 60000 65536"/>
                  <a:gd name="T12" fmla="*/ 0 60000 65536"/>
                  <a:gd name="T13" fmla="*/ 0 60000 65536"/>
                  <a:gd name="T14" fmla="*/ 0 60000 65536"/>
                  <a:gd name="T15" fmla="*/ 0 w 73"/>
                  <a:gd name="T16" fmla="*/ 0 h 56"/>
                  <a:gd name="T17" fmla="*/ 73 w 73"/>
                  <a:gd name="T18" fmla="*/ 56 h 56"/>
                </a:gdLst>
                <a:ahLst/>
                <a:cxnLst>
                  <a:cxn ang="T10">
                    <a:pos x="T0" y="T1"/>
                  </a:cxn>
                  <a:cxn ang="T11">
                    <a:pos x="T2" y="T3"/>
                  </a:cxn>
                  <a:cxn ang="T12">
                    <a:pos x="T4" y="T5"/>
                  </a:cxn>
                  <a:cxn ang="T13">
                    <a:pos x="T6" y="T7"/>
                  </a:cxn>
                  <a:cxn ang="T14">
                    <a:pos x="T8" y="T9"/>
                  </a:cxn>
                </a:cxnLst>
                <a:rect l="T15" t="T16" r="T17" b="T18"/>
                <a:pathLst>
                  <a:path w="73" h="56">
                    <a:moveTo>
                      <a:pt x="64" y="0"/>
                    </a:moveTo>
                    <a:lnTo>
                      <a:pt x="73" y="18"/>
                    </a:lnTo>
                    <a:lnTo>
                      <a:pt x="12" y="56"/>
                    </a:lnTo>
                    <a:lnTo>
                      <a:pt x="0" y="38"/>
                    </a:lnTo>
                    <a:lnTo>
                      <a:pt x="64"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2" name="Freeform 1459"/>
              <p:cNvSpPr>
                <a:spLocks/>
              </p:cNvSpPr>
              <p:nvPr/>
            </p:nvSpPr>
            <p:spPr bwMode="auto">
              <a:xfrm>
                <a:off x="4009" y="2748"/>
                <a:ext cx="14" cy="11"/>
              </a:xfrm>
              <a:custGeom>
                <a:avLst/>
                <a:gdLst>
                  <a:gd name="T0" fmla="*/ 60 w 72"/>
                  <a:gd name="T1" fmla="*/ 0 h 52"/>
                  <a:gd name="T2" fmla="*/ 72 w 72"/>
                  <a:gd name="T3" fmla="*/ 18 h 52"/>
                  <a:gd name="T4" fmla="*/ 8 w 72"/>
                  <a:gd name="T5" fmla="*/ 52 h 52"/>
                  <a:gd name="T6" fmla="*/ 0 w 72"/>
                  <a:gd name="T7" fmla="*/ 35 h 52"/>
                  <a:gd name="T8" fmla="*/ 60 w 72"/>
                  <a:gd name="T9" fmla="*/ 0 h 52"/>
                  <a:gd name="T10" fmla="*/ 0 60000 65536"/>
                  <a:gd name="T11" fmla="*/ 0 60000 65536"/>
                  <a:gd name="T12" fmla="*/ 0 60000 65536"/>
                  <a:gd name="T13" fmla="*/ 0 60000 65536"/>
                  <a:gd name="T14" fmla="*/ 0 60000 65536"/>
                  <a:gd name="T15" fmla="*/ 0 w 72"/>
                  <a:gd name="T16" fmla="*/ 0 h 52"/>
                  <a:gd name="T17" fmla="*/ 72 w 72"/>
                  <a:gd name="T18" fmla="*/ 52 h 52"/>
                </a:gdLst>
                <a:ahLst/>
                <a:cxnLst>
                  <a:cxn ang="T10">
                    <a:pos x="T0" y="T1"/>
                  </a:cxn>
                  <a:cxn ang="T11">
                    <a:pos x="T2" y="T3"/>
                  </a:cxn>
                  <a:cxn ang="T12">
                    <a:pos x="T4" y="T5"/>
                  </a:cxn>
                  <a:cxn ang="T13">
                    <a:pos x="T6" y="T7"/>
                  </a:cxn>
                  <a:cxn ang="T14">
                    <a:pos x="T8" y="T9"/>
                  </a:cxn>
                </a:cxnLst>
                <a:rect l="T15" t="T16" r="T17" b="T18"/>
                <a:pathLst>
                  <a:path w="72" h="52">
                    <a:moveTo>
                      <a:pt x="60" y="0"/>
                    </a:moveTo>
                    <a:lnTo>
                      <a:pt x="72" y="18"/>
                    </a:lnTo>
                    <a:lnTo>
                      <a:pt x="8" y="52"/>
                    </a:lnTo>
                    <a:lnTo>
                      <a:pt x="0" y="35"/>
                    </a:lnTo>
                    <a:lnTo>
                      <a:pt x="6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3" name="Freeform 1460"/>
              <p:cNvSpPr>
                <a:spLocks/>
              </p:cNvSpPr>
              <p:nvPr/>
            </p:nvSpPr>
            <p:spPr bwMode="auto">
              <a:xfrm>
                <a:off x="3996" y="2755"/>
                <a:ext cx="15" cy="10"/>
              </a:xfrm>
              <a:custGeom>
                <a:avLst/>
                <a:gdLst>
                  <a:gd name="T0" fmla="*/ 63 w 71"/>
                  <a:gd name="T1" fmla="*/ 0 h 49"/>
                  <a:gd name="T2" fmla="*/ 71 w 71"/>
                  <a:gd name="T3" fmla="*/ 17 h 49"/>
                  <a:gd name="T4" fmla="*/ 8 w 71"/>
                  <a:gd name="T5" fmla="*/ 49 h 49"/>
                  <a:gd name="T6" fmla="*/ 0 w 71"/>
                  <a:gd name="T7" fmla="*/ 32 h 49"/>
                  <a:gd name="T8" fmla="*/ 63 w 71"/>
                  <a:gd name="T9" fmla="*/ 0 h 49"/>
                  <a:gd name="T10" fmla="*/ 0 60000 65536"/>
                  <a:gd name="T11" fmla="*/ 0 60000 65536"/>
                  <a:gd name="T12" fmla="*/ 0 60000 65536"/>
                  <a:gd name="T13" fmla="*/ 0 60000 65536"/>
                  <a:gd name="T14" fmla="*/ 0 60000 65536"/>
                  <a:gd name="T15" fmla="*/ 0 w 71"/>
                  <a:gd name="T16" fmla="*/ 0 h 49"/>
                  <a:gd name="T17" fmla="*/ 71 w 71"/>
                  <a:gd name="T18" fmla="*/ 49 h 49"/>
                </a:gdLst>
                <a:ahLst/>
                <a:cxnLst>
                  <a:cxn ang="T10">
                    <a:pos x="T0" y="T1"/>
                  </a:cxn>
                  <a:cxn ang="T11">
                    <a:pos x="T2" y="T3"/>
                  </a:cxn>
                  <a:cxn ang="T12">
                    <a:pos x="T4" y="T5"/>
                  </a:cxn>
                  <a:cxn ang="T13">
                    <a:pos x="T6" y="T7"/>
                  </a:cxn>
                  <a:cxn ang="T14">
                    <a:pos x="T8" y="T9"/>
                  </a:cxn>
                </a:cxnLst>
                <a:rect l="T15" t="T16" r="T17" b="T18"/>
                <a:pathLst>
                  <a:path w="71" h="49">
                    <a:moveTo>
                      <a:pt x="63" y="0"/>
                    </a:moveTo>
                    <a:lnTo>
                      <a:pt x="71" y="17"/>
                    </a:lnTo>
                    <a:lnTo>
                      <a:pt x="8" y="49"/>
                    </a:lnTo>
                    <a:lnTo>
                      <a:pt x="0" y="32"/>
                    </a:lnTo>
                    <a:lnTo>
                      <a:pt x="63"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4" name="Freeform 1461"/>
              <p:cNvSpPr>
                <a:spLocks/>
              </p:cNvSpPr>
              <p:nvPr/>
            </p:nvSpPr>
            <p:spPr bwMode="auto">
              <a:xfrm>
                <a:off x="3984" y="2762"/>
                <a:ext cx="14" cy="8"/>
              </a:xfrm>
              <a:custGeom>
                <a:avLst/>
                <a:gdLst>
                  <a:gd name="T0" fmla="*/ 61 w 69"/>
                  <a:gd name="T1" fmla="*/ 0 h 43"/>
                  <a:gd name="T2" fmla="*/ 69 w 69"/>
                  <a:gd name="T3" fmla="*/ 17 h 43"/>
                  <a:gd name="T4" fmla="*/ 9 w 69"/>
                  <a:gd name="T5" fmla="*/ 43 h 43"/>
                  <a:gd name="T6" fmla="*/ 0 w 69"/>
                  <a:gd name="T7" fmla="*/ 26 h 43"/>
                  <a:gd name="T8" fmla="*/ 61 w 69"/>
                  <a:gd name="T9" fmla="*/ 0 h 43"/>
                  <a:gd name="T10" fmla="*/ 0 60000 65536"/>
                  <a:gd name="T11" fmla="*/ 0 60000 65536"/>
                  <a:gd name="T12" fmla="*/ 0 60000 65536"/>
                  <a:gd name="T13" fmla="*/ 0 60000 65536"/>
                  <a:gd name="T14" fmla="*/ 0 60000 65536"/>
                  <a:gd name="T15" fmla="*/ 0 w 69"/>
                  <a:gd name="T16" fmla="*/ 0 h 43"/>
                  <a:gd name="T17" fmla="*/ 69 w 69"/>
                  <a:gd name="T18" fmla="*/ 43 h 43"/>
                </a:gdLst>
                <a:ahLst/>
                <a:cxnLst>
                  <a:cxn ang="T10">
                    <a:pos x="T0" y="T1"/>
                  </a:cxn>
                  <a:cxn ang="T11">
                    <a:pos x="T2" y="T3"/>
                  </a:cxn>
                  <a:cxn ang="T12">
                    <a:pos x="T4" y="T5"/>
                  </a:cxn>
                  <a:cxn ang="T13">
                    <a:pos x="T6" y="T7"/>
                  </a:cxn>
                  <a:cxn ang="T14">
                    <a:pos x="T8" y="T9"/>
                  </a:cxn>
                </a:cxnLst>
                <a:rect l="T15" t="T16" r="T17" b="T18"/>
                <a:pathLst>
                  <a:path w="69" h="43">
                    <a:moveTo>
                      <a:pt x="61" y="0"/>
                    </a:moveTo>
                    <a:lnTo>
                      <a:pt x="69" y="17"/>
                    </a:lnTo>
                    <a:lnTo>
                      <a:pt x="9" y="43"/>
                    </a:lnTo>
                    <a:lnTo>
                      <a:pt x="0" y="26"/>
                    </a:lnTo>
                    <a:lnTo>
                      <a:pt x="61"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5" name="Freeform 1462"/>
              <p:cNvSpPr>
                <a:spLocks/>
              </p:cNvSpPr>
              <p:nvPr/>
            </p:nvSpPr>
            <p:spPr bwMode="auto">
              <a:xfrm>
                <a:off x="3973" y="2767"/>
                <a:ext cx="13" cy="7"/>
              </a:xfrm>
              <a:custGeom>
                <a:avLst/>
                <a:gdLst>
                  <a:gd name="T0" fmla="*/ 57 w 66"/>
                  <a:gd name="T1" fmla="*/ 0 h 37"/>
                  <a:gd name="T2" fmla="*/ 66 w 66"/>
                  <a:gd name="T3" fmla="*/ 17 h 37"/>
                  <a:gd name="T4" fmla="*/ 5 w 66"/>
                  <a:gd name="T5" fmla="*/ 37 h 37"/>
                  <a:gd name="T6" fmla="*/ 0 w 66"/>
                  <a:gd name="T7" fmla="*/ 17 h 37"/>
                  <a:gd name="T8" fmla="*/ 57 w 66"/>
                  <a:gd name="T9" fmla="*/ 0 h 37"/>
                  <a:gd name="T10" fmla="*/ 0 60000 65536"/>
                  <a:gd name="T11" fmla="*/ 0 60000 65536"/>
                  <a:gd name="T12" fmla="*/ 0 60000 65536"/>
                  <a:gd name="T13" fmla="*/ 0 60000 65536"/>
                  <a:gd name="T14" fmla="*/ 0 60000 65536"/>
                  <a:gd name="T15" fmla="*/ 0 w 66"/>
                  <a:gd name="T16" fmla="*/ 0 h 37"/>
                  <a:gd name="T17" fmla="*/ 66 w 66"/>
                  <a:gd name="T18" fmla="*/ 37 h 37"/>
                </a:gdLst>
                <a:ahLst/>
                <a:cxnLst>
                  <a:cxn ang="T10">
                    <a:pos x="T0" y="T1"/>
                  </a:cxn>
                  <a:cxn ang="T11">
                    <a:pos x="T2" y="T3"/>
                  </a:cxn>
                  <a:cxn ang="T12">
                    <a:pos x="T4" y="T5"/>
                  </a:cxn>
                  <a:cxn ang="T13">
                    <a:pos x="T6" y="T7"/>
                  </a:cxn>
                  <a:cxn ang="T14">
                    <a:pos x="T8" y="T9"/>
                  </a:cxn>
                </a:cxnLst>
                <a:rect l="T15" t="T16" r="T17" b="T18"/>
                <a:pathLst>
                  <a:path w="66" h="37">
                    <a:moveTo>
                      <a:pt x="57" y="0"/>
                    </a:moveTo>
                    <a:lnTo>
                      <a:pt x="66" y="17"/>
                    </a:lnTo>
                    <a:lnTo>
                      <a:pt x="5" y="37"/>
                    </a:lnTo>
                    <a:lnTo>
                      <a:pt x="0" y="17"/>
                    </a:lnTo>
                    <a:lnTo>
                      <a:pt x="57"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6" name="Freeform 1463"/>
              <p:cNvSpPr>
                <a:spLocks/>
              </p:cNvSpPr>
              <p:nvPr/>
            </p:nvSpPr>
            <p:spPr bwMode="auto">
              <a:xfrm>
                <a:off x="3967" y="2770"/>
                <a:ext cx="7" cy="6"/>
              </a:xfrm>
              <a:custGeom>
                <a:avLst/>
                <a:gdLst>
                  <a:gd name="T0" fmla="*/ 30 w 35"/>
                  <a:gd name="T1" fmla="*/ 0 h 28"/>
                  <a:gd name="T2" fmla="*/ 35 w 35"/>
                  <a:gd name="T3" fmla="*/ 20 h 28"/>
                  <a:gd name="T4" fmla="*/ 4 w 35"/>
                  <a:gd name="T5" fmla="*/ 28 h 28"/>
                  <a:gd name="T6" fmla="*/ 0 w 35"/>
                  <a:gd name="T7" fmla="*/ 9 h 28"/>
                  <a:gd name="T8" fmla="*/ 30 w 35"/>
                  <a:gd name="T9" fmla="*/ 0 h 28"/>
                  <a:gd name="T10" fmla="*/ 0 60000 65536"/>
                  <a:gd name="T11" fmla="*/ 0 60000 65536"/>
                  <a:gd name="T12" fmla="*/ 0 60000 65536"/>
                  <a:gd name="T13" fmla="*/ 0 60000 65536"/>
                  <a:gd name="T14" fmla="*/ 0 60000 65536"/>
                  <a:gd name="T15" fmla="*/ 0 w 35"/>
                  <a:gd name="T16" fmla="*/ 0 h 28"/>
                  <a:gd name="T17" fmla="*/ 35 w 35"/>
                  <a:gd name="T18" fmla="*/ 28 h 28"/>
                </a:gdLst>
                <a:ahLst/>
                <a:cxnLst>
                  <a:cxn ang="T10">
                    <a:pos x="T0" y="T1"/>
                  </a:cxn>
                  <a:cxn ang="T11">
                    <a:pos x="T2" y="T3"/>
                  </a:cxn>
                  <a:cxn ang="T12">
                    <a:pos x="T4" y="T5"/>
                  </a:cxn>
                  <a:cxn ang="T13">
                    <a:pos x="T6" y="T7"/>
                  </a:cxn>
                  <a:cxn ang="T14">
                    <a:pos x="T8" y="T9"/>
                  </a:cxn>
                </a:cxnLst>
                <a:rect l="T15" t="T16" r="T17" b="T18"/>
                <a:pathLst>
                  <a:path w="35" h="28">
                    <a:moveTo>
                      <a:pt x="30" y="0"/>
                    </a:moveTo>
                    <a:lnTo>
                      <a:pt x="35" y="20"/>
                    </a:lnTo>
                    <a:lnTo>
                      <a:pt x="4" y="28"/>
                    </a:lnTo>
                    <a:lnTo>
                      <a:pt x="0" y="9"/>
                    </a:lnTo>
                    <a:lnTo>
                      <a:pt x="3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7" name="Freeform 1464"/>
              <p:cNvSpPr>
                <a:spLocks/>
              </p:cNvSpPr>
              <p:nvPr/>
            </p:nvSpPr>
            <p:spPr bwMode="auto">
              <a:xfrm>
                <a:off x="3961" y="2772"/>
                <a:ext cx="7" cy="5"/>
              </a:xfrm>
              <a:custGeom>
                <a:avLst/>
                <a:gdLst>
                  <a:gd name="T0" fmla="*/ 28 w 32"/>
                  <a:gd name="T1" fmla="*/ 0 h 25"/>
                  <a:gd name="T2" fmla="*/ 32 w 32"/>
                  <a:gd name="T3" fmla="*/ 19 h 25"/>
                  <a:gd name="T4" fmla="*/ 2 w 32"/>
                  <a:gd name="T5" fmla="*/ 22 h 25"/>
                  <a:gd name="T6" fmla="*/ 2 w 32"/>
                  <a:gd name="T7" fmla="*/ 25 h 25"/>
                  <a:gd name="T8" fmla="*/ 0 w 32"/>
                  <a:gd name="T9" fmla="*/ 5 h 25"/>
                  <a:gd name="T10" fmla="*/ 28 w 32"/>
                  <a:gd name="T11" fmla="*/ 0 h 25"/>
                  <a:gd name="T12" fmla="*/ 0 60000 65536"/>
                  <a:gd name="T13" fmla="*/ 0 60000 65536"/>
                  <a:gd name="T14" fmla="*/ 0 60000 65536"/>
                  <a:gd name="T15" fmla="*/ 0 60000 65536"/>
                  <a:gd name="T16" fmla="*/ 0 60000 65536"/>
                  <a:gd name="T17" fmla="*/ 0 60000 65536"/>
                  <a:gd name="T18" fmla="*/ 0 w 32"/>
                  <a:gd name="T19" fmla="*/ 0 h 25"/>
                  <a:gd name="T20" fmla="*/ 32 w 3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2" h="25">
                    <a:moveTo>
                      <a:pt x="28" y="0"/>
                    </a:moveTo>
                    <a:lnTo>
                      <a:pt x="32" y="19"/>
                    </a:lnTo>
                    <a:lnTo>
                      <a:pt x="2" y="22"/>
                    </a:lnTo>
                    <a:lnTo>
                      <a:pt x="2" y="25"/>
                    </a:lnTo>
                    <a:lnTo>
                      <a:pt x="0" y="5"/>
                    </a:lnTo>
                    <a:lnTo>
                      <a:pt x="28"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8" name="Freeform 1465"/>
              <p:cNvSpPr>
                <a:spLocks/>
              </p:cNvSpPr>
              <p:nvPr/>
            </p:nvSpPr>
            <p:spPr bwMode="auto">
              <a:xfrm>
                <a:off x="3955" y="2773"/>
                <a:ext cx="7" cy="5"/>
              </a:xfrm>
              <a:custGeom>
                <a:avLst/>
                <a:gdLst>
                  <a:gd name="T0" fmla="*/ 29 w 31"/>
                  <a:gd name="T1" fmla="*/ 0 h 23"/>
                  <a:gd name="T2" fmla="*/ 31 w 31"/>
                  <a:gd name="T3" fmla="*/ 20 h 23"/>
                  <a:gd name="T4" fmla="*/ 3 w 31"/>
                  <a:gd name="T5" fmla="*/ 23 h 23"/>
                  <a:gd name="T6" fmla="*/ 0 w 31"/>
                  <a:gd name="T7" fmla="*/ 3 h 23"/>
                  <a:gd name="T8" fmla="*/ 29 w 31"/>
                  <a:gd name="T9" fmla="*/ 0 h 23"/>
                  <a:gd name="T10" fmla="*/ 0 60000 65536"/>
                  <a:gd name="T11" fmla="*/ 0 60000 65536"/>
                  <a:gd name="T12" fmla="*/ 0 60000 65536"/>
                  <a:gd name="T13" fmla="*/ 0 60000 65536"/>
                  <a:gd name="T14" fmla="*/ 0 60000 65536"/>
                  <a:gd name="T15" fmla="*/ 0 w 31"/>
                  <a:gd name="T16" fmla="*/ 0 h 23"/>
                  <a:gd name="T17" fmla="*/ 31 w 31"/>
                  <a:gd name="T18" fmla="*/ 23 h 23"/>
                </a:gdLst>
                <a:ahLst/>
                <a:cxnLst>
                  <a:cxn ang="T10">
                    <a:pos x="T0" y="T1"/>
                  </a:cxn>
                  <a:cxn ang="T11">
                    <a:pos x="T2" y="T3"/>
                  </a:cxn>
                  <a:cxn ang="T12">
                    <a:pos x="T4" y="T5"/>
                  </a:cxn>
                  <a:cxn ang="T13">
                    <a:pos x="T6" y="T7"/>
                  </a:cxn>
                  <a:cxn ang="T14">
                    <a:pos x="T8" y="T9"/>
                  </a:cxn>
                </a:cxnLst>
                <a:rect l="T15" t="T16" r="T17" b="T18"/>
                <a:pathLst>
                  <a:path w="31" h="23">
                    <a:moveTo>
                      <a:pt x="29" y="0"/>
                    </a:moveTo>
                    <a:lnTo>
                      <a:pt x="31" y="20"/>
                    </a:lnTo>
                    <a:lnTo>
                      <a:pt x="3" y="23"/>
                    </a:lnTo>
                    <a:lnTo>
                      <a:pt x="0" y="3"/>
                    </a:lnTo>
                    <a:lnTo>
                      <a:pt x="29"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89" name="Freeform 1466"/>
              <p:cNvSpPr>
                <a:spLocks/>
              </p:cNvSpPr>
              <p:nvPr/>
            </p:nvSpPr>
            <p:spPr bwMode="auto">
              <a:xfrm>
                <a:off x="3950" y="2774"/>
                <a:ext cx="6" cy="4"/>
              </a:xfrm>
              <a:custGeom>
                <a:avLst/>
                <a:gdLst>
                  <a:gd name="T0" fmla="*/ 25 w 28"/>
                  <a:gd name="T1" fmla="*/ 0 h 20"/>
                  <a:gd name="T2" fmla="*/ 28 w 28"/>
                  <a:gd name="T3" fmla="*/ 20 h 20"/>
                  <a:gd name="T4" fmla="*/ 0 w 28"/>
                  <a:gd name="T5" fmla="*/ 20 h 20"/>
                  <a:gd name="T6" fmla="*/ 0 w 28"/>
                  <a:gd name="T7" fmla="*/ 0 h 20"/>
                  <a:gd name="T8" fmla="*/ 25 w 28"/>
                  <a:gd name="T9" fmla="*/ 0 h 20"/>
                  <a:gd name="T10" fmla="*/ 0 60000 65536"/>
                  <a:gd name="T11" fmla="*/ 0 60000 65536"/>
                  <a:gd name="T12" fmla="*/ 0 60000 65536"/>
                  <a:gd name="T13" fmla="*/ 0 60000 65536"/>
                  <a:gd name="T14" fmla="*/ 0 60000 65536"/>
                  <a:gd name="T15" fmla="*/ 0 w 28"/>
                  <a:gd name="T16" fmla="*/ 0 h 20"/>
                  <a:gd name="T17" fmla="*/ 28 w 28"/>
                  <a:gd name="T18" fmla="*/ 20 h 20"/>
                </a:gdLst>
                <a:ahLst/>
                <a:cxnLst>
                  <a:cxn ang="T10">
                    <a:pos x="T0" y="T1"/>
                  </a:cxn>
                  <a:cxn ang="T11">
                    <a:pos x="T2" y="T3"/>
                  </a:cxn>
                  <a:cxn ang="T12">
                    <a:pos x="T4" y="T5"/>
                  </a:cxn>
                  <a:cxn ang="T13">
                    <a:pos x="T6" y="T7"/>
                  </a:cxn>
                  <a:cxn ang="T14">
                    <a:pos x="T8" y="T9"/>
                  </a:cxn>
                </a:cxnLst>
                <a:rect l="T15" t="T16" r="T17" b="T18"/>
                <a:pathLst>
                  <a:path w="28" h="20">
                    <a:moveTo>
                      <a:pt x="25" y="0"/>
                    </a:moveTo>
                    <a:lnTo>
                      <a:pt x="28" y="20"/>
                    </a:lnTo>
                    <a:lnTo>
                      <a:pt x="0" y="20"/>
                    </a:lnTo>
                    <a:lnTo>
                      <a:pt x="0" y="0"/>
                    </a:lnTo>
                    <a:lnTo>
                      <a:pt x="25"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90" name="Freeform 1467"/>
              <p:cNvSpPr>
                <a:spLocks/>
              </p:cNvSpPr>
              <p:nvPr/>
            </p:nvSpPr>
            <p:spPr bwMode="auto">
              <a:xfrm>
                <a:off x="3944" y="2774"/>
                <a:ext cx="6" cy="4"/>
              </a:xfrm>
              <a:custGeom>
                <a:avLst/>
                <a:gdLst>
                  <a:gd name="T0" fmla="*/ 30 w 30"/>
                  <a:gd name="T1" fmla="*/ 0 h 20"/>
                  <a:gd name="T2" fmla="*/ 30 w 30"/>
                  <a:gd name="T3" fmla="*/ 20 h 20"/>
                  <a:gd name="T4" fmla="*/ 3 w 30"/>
                  <a:gd name="T5" fmla="*/ 20 h 20"/>
                  <a:gd name="T6" fmla="*/ 0 w 30"/>
                  <a:gd name="T7" fmla="*/ 20 h 20"/>
                  <a:gd name="T8" fmla="*/ 3 w 30"/>
                  <a:gd name="T9" fmla="*/ 0 h 20"/>
                  <a:gd name="T10" fmla="*/ 30 w 30"/>
                  <a:gd name="T11" fmla="*/ 0 h 20"/>
                  <a:gd name="T12" fmla="*/ 0 60000 65536"/>
                  <a:gd name="T13" fmla="*/ 0 60000 65536"/>
                  <a:gd name="T14" fmla="*/ 0 60000 65536"/>
                  <a:gd name="T15" fmla="*/ 0 60000 65536"/>
                  <a:gd name="T16" fmla="*/ 0 60000 65536"/>
                  <a:gd name="T17" fmla="*/ 0 60000 65536"/>
                  <a:gd name="T18" fmla="*/ 0 w 30"/>
                  <a:gd name="T19" fmla="*/ 0 h 20"/>
                  <a:gd name="T20" fmla="*/ 30 w 30"/>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30" h="20">
                    <a:moveTo>
                      <a:pt x="30" y="0"/>
                    </a:moveTo>
                    <a:lnTo>
                      <a:pt x="30" y="20"/>
                    </a:lnTo>
                    <a:lnTo>
                      <a:pt x="3" y="20"/>
                    </a:lnTo>
                    <a:lnTo>
                      <a:pt x="0" y="20"/>
                    </a:lnTo>
                    <a:lnTo>
                      <a:pt x="3" y="0"/>
                    </a:lnTo>
                    <a:lnTo>
                      <a:pt x="30" y="0"/>
                    </a:lnTo>
                    <a:close/>
                  </a:path>
                </a:pathLst>
              </a:custGeom>
              <a:solidFill>
                <a:srgbClr val="00A13B"/>
              </a:solidFill>
              <a:ln w="9525">
                <a:noFill/>
                <a:round/>
                <a:headEnd/>
                <a:tailEnd/>
              </a:ln>
            </p:spPr>
            <p:txBody>
              <a:bodyPr>
                <a:prstTxWarp prst="textNoShape">
                  <a:avLst/>
                </a:prstTxWarp>
              </a:bodyPr>
              <a:lstStyle/>
              <a:p>
                <a:endParaRPr lang="en-US"/>
              </a:p>
            </p:txBody>
          </p:sp>
          <p:sp>
            <p:nvSpPr>
              <p:cNvPr id="72191" name="Freeform 1468"/>
              <p:cNvSpPr>
                <a:spLocks/>
              </p:cNvSpPr>
              <p:nvPr/>
            </p:nvSpPr>
            <p:spPr bwMode="auto">
              <a:xfrm>
                <a:off x="3939" y="2773"/>
                <a:ext cx="6" cy="5"/>
              </a:xfrm>
              <a:custGeom>
                <a:avLst/>
                <a:gdLst>
                  <a:gd name="T0" fmla="*/ 29 w 29"/>
                  <a:gd name="T1" fmla="*/ 3 h 23"/>
                  <a:gd name="T2" fmla="*/ 26 w 29"/>
                  <a:gd name="T3" fmla="*/ 23 h 23"/>
                  <a:gd name="T4" fmla="*/ 0 w 29"/>
                  <a:gd name="T5" fmla="*/ 20 h 23"/>
                  <a:gd name="T6" fmla="*/ 3 w 29"/>
                  <a:gd name="T7" fmla="*/ 0 h 23"/>
                  <a:gd name="T8" fmla="*/ 29 w 29"/>
                  <a:gd name="T9" fmla="*/ 3 h 23"/>
                  <a:gd name="T10" fmla="*/ 0 60000 65536"/>
                  <a:gd name="T11" fmla="*/ 0 60000 65536"/>
                  <a:gd name="T12" fmla="*/ 0 60000 65536"/>
                  <a:gd name="T13" fmla="*/ 0 60000 65536"/>
                  <a:gd name="T14" fmla="*/ 0 60000 65536"/>
                  <a:gd name="T15" fmla="*/ 0 w 29"/>
                  <a:gd name="T16" fmla="*/ 0 h 23"/>
                  <a:gd name="T17" fmla="*/ 29 w 29"/>
                  <a:gd name="T18" fmla="*/ 23 h 23"/>
                </a:gdLst>
                <a:ahLst/>
                <a:cxnLst>
                  <a:cxn ang="T10">
                    <a:pos x="T0" y="T1"/>
                  </a:cxn>
                  <a:cxn ang="T11">
                    <a:pos x="T2" y="T3"/>
                  </a:cxn>
                  <a:cxn ang="T12">
                    <a:pos x="T4" y="T5"/>
                  </a:cxn>
                  <a:cxn ang="T13">
                    <a:pos x="T6" y="T7"/>
                  </a:cxn>
                  <a:cxn ang="T14">
                    <a:pos x="T8" y="T9"/>
                  </a:cxn>
                </a:cxnLst>
                <a:rect l="T15" t="T16" r="T17" b="T18"/>
                <a:pathLst>
                  <a:path w="29" h="23">
                    <a:moveTo>
                      <a:pt x="29" y="3"/>
                    </a:moveTo>
                    <a:lnTo>
                      <a:pt x="26" y="23"/>
                    </a:lnTo>
                    <a:lnTo>
                      <a:pt x="0" y="20"/>
                    </a:lnTo>
                    <a:lnTo>
                      <a:pt x="3" y="0"/>
                    </a:lnTo>
                    <a:lnTo>
                      <a:pt x="29" y="3"/>
                    </a:lnTo>
                    <a:close/>
                  </a:path>
                </a:pathLst>
              </a:custGeom>
              <a:solidFill>
                <a:srgbClr val="00A13B"/>
              </a:solidFill>
              <a:ln w="9525">
                <a:noFill/>
                <a:round/>
                <a:headEnd/>
                <a:tailEnd/>
              </a:ln>
            </p:spPr>
            <p:txBody>
              <a:bodyPr>
                <a:prstTxWarp prst="textNoShape">
                  <a:avLst/>
                </a:prstTxWarp>
              </a:bodyPr>
              <a:lstStyle/>
              <a:p>
                <a:endParaRPr lang="en-US"/>
              </a:p>
            </p:txBody>
          </p:sp>
          <p:sp>
            <p:nvSpPr>
              <p:cNvPr id="72192" name="Freeform 1469"/>
              <p:cNvSpPr>
                <a:spLocks/>
              </p:cNvSpPr>
              <p:nvPr/>
            </p:nvSpPr>
            <p:spPr bwMode="auto">
              <a:xfrm>
                <a:off x="3934" y="2772"/>
                <a:ext cx="6" cy="5"/>
              </a:xfrm>
              <a:custGeom>
                <a:avLst/>
                <a:gdLst>
                  <a:gd name="T0" fmla="*/ 29 w 29"/>
                  <a:gd name="T1" fmla="*/ 5 h 25"/>
                  <a:gd name="T2" fmla="*/ 26 w 29"/>
                  <a:gd name="T3" fmla="*/ 25 h 25"/>
                  <a:gd name="T4" fmla="*/ 0 w 29"/>
                  <a:gd name="T5" fmla="*/ 19 h 25"/>
                  <a:gd name="T6" fmla="*/ 6 w 29"/>
                  <a:gd name="T7" fmla="*/ 0 h 25"/>
                  <a:gd name="T8" fmla="*/ 29 w 29"/>
                  <a:gd name="T9" fmla="*/ 5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29" y="5"/>
                    </a:moveTo>
                    <a:lnTo>
                      <a:pt x="26" y="25"/>
                    </a:lnTo>
                    <a:lnTo>
                      <a:pt x="0" y="19"/>
                    </a:lnTo>
                    <a:lnTo>
                      <a:pt x="6" y="0"/>
                    </a:lnTo>
                    <a:lnTo>
                      <a:pt x="29" y="5"/>
                    </a:lnTo>
                    <a:close/>
                  </a:path>
                </a:pathLst>
              </a:custGeom>
              <a:solidFill>
                <a:srgbClr val="00A13B"/>
              </a:solidFill>
              <a:ln w="9525">
                <a:noFill/>
                <a:round/>
                <a:headEnd/>
                <a:tailEnd/>
              </a:ln>
            </p:spPr>
            <p:txBody>
              <a:bodyPr>
                <a:prstTxWarp prst="textNoShape">
                  <a:avLst/>
                </a:prstTxWarp>
              </a:bodyPr>
              <a:lstStyle/>
              <a:p>
                <a:endParaRPr lang="en-US"/>
              </a:p>
            </p:txBody>
          </p:sp>
          <p:sp>
            <p:nvSpPr>
              <p:cNvPr id="72193" name="Freeform 1470"/>
              <p:cNvSpPr>
                <a:spLocks/>
              </p:cNvSpPr>
              <p:nvPr/>
            </p:nvSpPr>
            <p:spPr bwMode="auto">
              <a:xfrm>
                <a:off x="3929" y="2771"/>
                <a:ext cx="6" cy="5"/>
              </a:xfrm>
              <a:custGeom>
                <a:avLst/>
                <a:gdLst>
                  <a:gd name="T0" fmla="*/ 32 w 32"/>
                  <a:gd name="T1" fmla="*/ 6 h 25"/>
                  <a:gd name="T2" fmla="*/ 26 w 32"/>
                  <a:gd name="T3" fmla="*/ 25 h 25"/>
                  <a:gd name="T4" fmla="*/ 0 w 32"/>
                  <a:gd name="T5" fmla="*/ 17 h 25"/>
                  <a:gd name="T6" fmla="*/ 9 w 32"/>
                  <a:gd name="T7" fmla="*/ 0 h 25"/>
                  <a:gd name="T8" fmla="*/ 32 w 32"/>
                  <a:gd name="T9" fmla="*/ 6 h 25"/>
                  <a:gd name="T10" fmla="*/ 0 60000 65536"/>
                  <a:gd name="T11" fmla="*/ 0 60000 65536"/>
                  <a:gd name="T12" fmla="*/ 0 60000 65536"/>
                  <a:gd name="T13" fmla="*/ 0 60000 65536"/>
                  <a:gd name="T14" fmla="*/ 0 60000 65536"/>
                  <a:gd name="T15" fmla="*/ 0 w 32"/>
                  <a:gd name="T16" fmla="*/ 0 h 25"/>
                  <a:gd name="T17" fmla="*/ 32 w 32"/>
                  <a:gd name="T18" fmla="*/ 25 h 25"/>
                </a:gdLst>
                <a:ahLst/>
                <a:cxnLst>
                  <a:cxn ang="T10">
                    <a:pos x="T0" y="T1"/>
                  </a:cxn>
                  <a:cxn ang="T11">
                    <a:pos x="T2" y="T3"/>
                  </a:cxn>
                  <a:cxn ang="T12">
                    <a:pos x="T4" y="T5"/>
                  </a:cxn>
                  <a:cxn ang="T13">
                    <a:pos x="T6" y="T7"/>
                  </a:cxn>
                  <a:cxn ang="T14">
                    <a:pos x="T8" y="T9"/>
                  </a:cxn>
                </a:cxnLst>
                <a:rect l="T15" t="T16" r="T17" b="T18"/>
                <a:pathLst>
                  <a:path w="32" h="25">
                    <a:moveTo>
                      <a:pt x="32" y="6"/>
                    </a:moveTo>
                    <a:lnTo>
                      <a:pt x="26" y="25"/>
                    </a:lnTo>
                    <a:lnTo>
                      <a:pt x="0" y="17"/>
                    </a:lnTo>
                    <a:lnTo>
                      <a:pt x="9" y="0"/>
                    </a:lnTo>
                    <a:lnTo>
                      <a:pt x="32" y="6"/>
                    </a:lnTo>
                    <a:close/>
                  </a:path>
                </a:pathLst>
              </a:custGeom>
              <a:solidFill>
                <a:srgbClr val="00A13B"/>
              </a:solidFill>
              <a:ln w="9525">
                <a:noFill/>
                <a:round/>
                <a:headEnd/>
                <a:tailEnd/>
              </a:ln>
            </p:spPr>
            <p:txBody>
              <a:bodyPr>
                <a:prstTxWarp prst="textNoShape">
                  <a:avLst/>
                </a:prstTxWarp>
              </a:bodyPr>
              <a:lstStyle/>
              <a:p>
                <a:endParaRPr lang="en-US"/>
              </a:p>
            </p:txBody>
          </p:sp>
          <p:sp>
            <p:nvSpPr>
              <p:cNvPr id="72194" name="Freeform 1471"/>
              <p:cNvSpPr>
                <a:spLocks/>
              </p:cNvSpPr>
              <p:nvPr/>
            </p:nvSpPr>
            <p:spPr bwMode="auto">
              <a:xfrm>
                <a:off x="3924" y="2768"/>
                <a:ext cx="7" cy="6"/>
              </a:xfrm>
              <a:custGeom>
                <a:avLst/>
                <a:gdLst>
                  <a:gd name="T0" fmla="*/ 32 w 32"/>
                  <a:gd name="T1" fmla="*/ 12 h 29"/>
                  <a:gd name="T2" fmla="*/ 23 w 32"/>
                  <a:gd name="T3" fmla="*/ 29 h 29"/>
                  <a:gd name="T4" fmla="*/ 0 w 32"/>
                  <a:gd name="T5" fmla="*/ 20 h 29"/>
                  <a:gd name="T6" fmla="*/ 9 w 32"/>
                  <a:gd name="T7" fmla="*/ 0 h 29"/>
                  <a:gd name="T8" fmla="*/ 32 w 32"/>
                  <a:gd name="T9" fmla="*/ 12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32" y="12"/>
                    </a:moveTo>
                    <a:lnTo>
                      <a:pt x="23" y="29"/>
                    </a:lnTo>
                    <a:lnTo>
                      <a:pt x="0" y="20"/>
                    </a:lnTo>
                    <a:lnTo>
                      <a:pt x="9" y="0"/>
                    </a:lnTo>
                    <a:lnTo>
                      <a:pt x="32" y="12"/>
                    </a:lnTo>
                    <a:close/>
                  </a:path>
                </a:pathLst>
              </a:custGeom>
              <a:solidFill>
                <a:srgbClr val="00A13B"/>
              </a:solidFill>
              <a:ln w="9525">
                <a:noFill/>
                <a:round/>
                <a:headEnd/>
                <a:tailEnd/>
              </a:ln>
            </p:spPr>
            <p:txBody>
              <a:bodyPr>
                <a:prstTxWarp prst="textNoShape">
                  <a:avLst/>
                </a:prstTxWarp>
              </a:bodyPr>
              <a:lstStyle/>
              <a:p>
                <a:endParaRPr lang="en-US"/>
              </a:p>
            </p:txBody>
          </p:sp>
          <p:sp>
            <p:nvSpPr>
              <p:cNvPr id="72195" name="Freeform 1472"/>
              <p:cNvSpPr>
                <a:spLocks/>
              </p:cNvSpPr>
              <p:nvPr/>
            </p:nvSpPr>
            <p:spPr bwMode="auto">
              <a:xfrm>
                <a:off x="3919" y="2766"/>
                <a:ext cx="7" cy="6"/>
              </a:xfrm>
              <a:custGeom>
                <a:avLst/>
                <a:gdLst>
                  <a:gd name="T0" fmla="*/ 35 w 35"/>
                  <a:gd name="T1" fmla="*/ 12 h 32"/>
                  <a:gd name="T2" fmla="*/ 26 w 35"/>
                  <a:gd name="T3" fmla="*/ 32 h 32"/>
                  <a:gd name="T4" fmla="*/ 3 w 35"/>
                  <a:gd name="T5" fmla="*/ 17 h 32"/>
                  <a:gd name="T6" fmla="*/ 0 w 35"/>
                  <a:gd name="T7" fmla="*/ 17 h 32"/>
                  <a:gd name="T8" fmla="*/ 11 w 35"/>
                  <a:gd name="T9" fmla="*/ 0 h 32"/>
                  <a:gd name="T10" fmla="*/ 35 w 35"/>
                  <a:gd name="T11" fmla="*/ 12 h 32"/>
                  <a:gd name="T12" fmla="*/ 0 60000 65536"/>
                  <a:gd name="T13" fmla="*/ 0 60000 65536"/>
                  <a:gd name="T14" fmla="*/ 0 60000 65536"/>
                  <a:gd name="T15" fmla="*/ 0 60000 65536"/>
                  <a:gd name="T16" fmla="*/ 0 60000 65536"/>
                  <a:gd name="T17" fmla="*/ 0 60000 65536"/>
                  <a:gd name="T18" fmla="*/ 0 w 35"/>
                  <a:gd name="T19" fmla="*/ 0 h 32"/>
                  <a:gd name="T20" fmla="*/ 35 w 3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5" h="32">
                    <a:moveTo>
                      <a:pt x="35" y="12"/>
                    </a:moveTo>
                    <a:lnTo>
                      <a:pt x="26" y="32"/>
                    </a:lnTo>
                    <a:lnTo>
                      <a:pt x="3" y="17"/>
                    </a:lnTo>
                    <a:lnTo>
                      <a:pt x="0" y="17"/>
                    </a:lnTo>
                    <a:lnTo>
                      <a:pt x="11" y="0"/>
                    </a:lnTo>
                    <a:lnTo>
                      <a:pt x="35" y="12"/>
                    </a:lnTo>
                    <a:close/>
                  </a:path>
                </a:pathLst>
              </a:custGeom>
              <a:solidFill>
                <a:srgbClr val="00A13B"/>
              </a:solidFill>
              <a:ln w="9525">
                <a:noFill/>
                <a:round/>
                <a:headEnd/>
                <a:tailEnd/>
              </a:ln>
            </p:spPr>
            <p:txBody>
              <a:bodyPr>
                <a:prstTxWarp prst="textNoShape">
                  <a:avLst/>
                </a:prstTxWarp>
              </a:bodyPr>
              <a:lstStyle/>
              <a:p>
                <a:endParaRPr lang="en-US"/>
              </a:p>
            </p:txBody>
          </p:sp>
          <p:sp>
            <p:nvSpPr>
              <p:cNvPr id="72196" name="Freeform 1473"/>
              <p:cNvSpPr>
                <a:spLocks/>
              </p:cNvSpPr>
              <p:nvPr/>
            </p:nvSpPr>
            <p:spPr bwMode="auto">
              <a:xfrm>
                <a:off x="3915" y="2763"/>
                <a:ext cx="6" cy="6"/>
              </a:xfrm>
              <a:custGeom>
                <a:avLst/>
                <a:gdLst>
                  <a:gd name="T0" fmla="*/ 30 w 30"/>
                  <a:gd name="T1" fmla="*/ 13 h 30"/>
                  <a:gd name="T2" fmla="*/ 19 w 30"/>
                  <a:gd name="T3" fmla="*/ 30 h 30"/>
                  <a:gd name="T4" fmla="*/ 0 w 30"/>
                  <a:gd name="T5" fmla="*/ 17 h 30"/>
                  <a:gd name="T6" fmla="*/ 0 w 30"/>
                  <a:gd name="T7" fmla="*/ 13 h 30"/>
                  <a:gd name="T8" fmla="*/ 11 w 30"/>
                  <a:gd name="T9" fmla="*/ 0 h 30"/>
                  <a:gd name="T10" fmla="*/ 30 w 30"/>
                  <a:gd name="T11" fmla="*/ 13 h 30"/>
                  <a:gd name="T12" fmla="*/ 0 60000 65536"/>
                  <a:gd name="T13" fmla="*/ 0 60000 65536"/>
                  <a:gd name="T14" fmla="*/ 0 60000 65536"/>
                  <a:gd name="T15" fmla="*/ 0 60000 65536"/>
                  <a:gd name="T16" fmla="*/ 0 60000 65536"/>
                  <a:gd name="T17" fmla="*/ 0 60000 65536"/>
                  <a:gd name="T18" fmla="*/ 0 w 30"/>
                  <a:gd name="T19" fmla="*/ 0 h 30"/>
                  <a:gd name="T20" fmla="*/ 30 w 30"/>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0" h="30">
                    <a:moveTo>
                      <a:pt x="30" y="13"/>
                    </a:moveTo>
                    <a:lnTo>
                      <a:pt x="19" y="30"/>
                    </a:lnTo>
                    <a:lnTo>
                      <a:pt x="0" y="17"/>
                    </a:lnTo>
                    <a:lnTo>
                      <a:pt x="0" y="13"/>
                    </a:lnTo>
                    <a:lnTo>
                      <a:pt x="11" y="0"/>
                    </a:lnTo>
                    <a:lnTo>
                      <a:pt x="30" y="13"/>
                    </a:lnTo>
                    <a:close/>
                  </a:path>
                </a:pathLst>
              </a:custGeom>
              <a:solidFill>
                <a:srgbClr val="00A13B"/>
              </a:solidFill>
              <a:ln w="9525">
                <a:noFill/>
                <a:round/>
                <a:headEnd/>
                <a:tailEnd/>
              </a:ln>
            </p:spPr>
            <p:txBody>
              <a:bodyPr>
                <a:prstTxWarp prst="textNoShape">
                  <a:avLst/>
                </a:prstTxWarp>
              </a:bodyPr>
              <a:lstStyle/>
              <a:p>
                <a:endParaRPr lang="en-US"/>
              </a:p>
            </p:txBody>
          </p:sp>
          <p:sp>
            <p:nvSpPr>
              <p:cNvPr id="72197" name="Freeform 1474"/>
              <p:cNvSpPr>
                <a:spLocks/>
              </p:cNvSpPr>
              <p:nvPr/>
            </p:nvSpPr>
            <p:spPr bwMode="auto">
              <a:xfrm>
                <a:off x="3910" y="2760"/>
                <a:ext cx="7" cy="6"/>
              </a:xfrm>
              <a:custGeom>
                <a:avLst/>
                <a:gdLst>
                  <a:gd name="T0" fmla="*/ 35 w 35"/>
                  <a:gd name="T1" fmla="*/ 19 h 32"/>
                  <a:gd name="T2" fmla="*/ 24 w 35"/>
                  <a:gd name="T3" fmla="*/ 32 h 32"/>
                  <a:gd name="T4" fmla="*/ 3 w 35"/>
                  <a:gd name="T5" fmla="*/ 15 h 32"/>
                  <a:gd name="T6" fmla="*/ 0 w 35"/>
                  <a:gd name="T7" fmla="*/ 15 h 32"/>
                  <a:gd name="T8" fmla="*/ 15 w 35"/>
                  <a:gd name="T9" fmla="*/ 0 h 32"/>
                  <a:gd name="T10" fmla="*/ 35 w 35"/>
                  <a:gd name="T11" fmla="*/ 19 h 32"/>
                  <a:gd name="T12" fmla="*/ 0 60000 65536"/>
                  <a:gd name="T13" fmla="*/ 0 60000 65536"/>
                  <a:gd name="T14" fmla="*/ 0 60000 65536"/>
                  <a:gd name="T15" fmla="*/ 0 60000 65536"/>
                  <a:gd name="T16" fmla="*/ 0 60000 65536"/>
                  <a:gd name="T17" fmla="*/ 0 60000 65536"/>
                  <a:gd name="T18" fmla="*/ 0 w 35"/>
                  <a:gd name="T19" fmla="*/ 0 h 32"/>
                  <a:gd name="T20" fmla="*/ 35 w 3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5" h="32">
                    <a:moveTo>
                      <a:pt x="35" y="19"/>
                    </a:moveTo>
                    <a:lnTo>
                      <a:pt x="24" y="32"/>
                    </a:lnTo>
                    <a:lnTo>
                      <a:pt x="3" y="15"/>
                    </a:lnTo>
                    <a:lnTo>
                      <a:pt x="0" y="15"/>
                    </a:lnTo>
                    <a:lnTo>
                      <a:pt x="15" y="0"/>
                    </a:lnTo>
                    <a:lnTo>
                      <a:pt x="35" y="19"/>
                    </a:lnTo>
                    <a:close/>
                  </a:path>
                </a:pathLst>
              </a:custGeom>
              <a:solidFill>
                <a:srgbClr val="00A13B"/>
              </a:solidFill>
              <a:ln w="9525">
                <a:noFill/>
                <a:round/>
                <a:headEnd/>
                <a:tailEnd/>
              </a:ln>
            </p:spPr>
            <p:txBody>
              <a:bodyPr>
                <a:prstTxWarp prst="textNoShape">
                  <a:avLst/>
                </a:prstTxWarp>
              </a:bodyPr>
              <a:lstStyle/>
              <a:p>
                <a:endParaRPr lang="en-US"/>
              </a:p>
            </p:txBody>
          </p:sp>
          <p:sp>
            <p:nvSpPr>
              <p:cNvPr id="72198" name="Freeform 1475"/>
              <p:cNvSpPr>
                <a:spLocks/>
              </p:cNvSpPr>
              <p:nvPr/>
            </p:nvSpPr>
            <p:spPr bwMode="auto">
              <a:xfrm>
                <a:off x="3907" y="2756"/>
                <a:ext cx="6" cy="7"/>
              </a:xfrm>
              <a:custGeom>
                <a:avLst/>
                <a:gdLst>
                  <a:gd name="T0" fmla="*/ 32 w 32"/>
                  <a:gd name="T1" fmla="*/ 19 h 34"/>
                  <a:gd name="T2" fmla="*/ 17 w 32"/>
                  <a:gd name="T3" fmla="*/ 34 h 34"/>
                  <a:gd name="T4" fmla="*/ 0 w 32"/>
                  <a:gd name="T5" fmla="*/ 11 h 34"/>
                  <a:gd name="T6" fmla="*/ 15 w 32"/>
                  <a:gd name="T7" fmla="*/ 0 h 34"/>
                  <a:gd name="T8" fmla="*/ 32 w 32"/>
                  <a:gd name="T9" fmla="*/ 19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32" y="19"/>
                    </a:moveTo>
                    <a:lnTo>
                      <a:pt x="17" y="34"/>
                    </a:lnTo>
                    <a:lnTo>
                      <a:pt x="0" y="11"/>
                    </a:lnTo>
                    <a:lnTo>
                      <a:pt x="15" y="0"/>
                    </a:lnTo>
                    <a:lnTo>
                      <a:pt x="32" y="19"/>
                    </a:lnTo>
                    <a:close/>
                  </a:path>
                </a:pathLst>
              </a:custGeom>
              <a:solidFill>
                <a:srgbClr val="00A13B"/>
              </a:solidFill>
              <a:ln w="9525">
                <a:noFill/>
                <a:round/>
                <a:headEnd/>
                <a:tailEnd/>
              </a:ln>
            </p:spPr>
            <p:txBody>
              <a:bodyPr>
                <a:prstTxWarp prst="textNoShape">
                  <a:avLst/>
                </a:prstTxWarp>
              </a:bodyPr>
              <a:lstStyle/>
              <a:p>
                <a:endParaRPr lang="en-US"/>
              </a:p>
            </p:txBody>
          </p:sp>
          <p:sp>
            <p:nvSpPr>
              <p:cNvPr id="72199" name="Freeform 1476"/>
              <p:cNvSpPr>
                <a:spLocks/>
              </p:cNvSpPr>
              <p:nvPr/>
            </p:nvSpPr>
            <p:spPr bwMode="auto">
              <a:xfrm>
                <a:off x="3903" y="2751"/>
                <a:ext cx="7" cy="7"/>
              </a:xfrm>
              <a:custGeom>
                <a:avLst/>
                <a:gdLst>
                  <a:gd name="T0" fmla="*/ 35 w 35"/>
                  <a:gd name="T1" fmla="*/ 24 h 35"/>
                  <a:gd name="T2" fmla="*/ 20 w 35"/>
                  <a:gd name="T3" fmla="*/ 35 h 35"/>
                  <a:gd name="T4" fmla="*/ 0 w 35"/>
                  <a:gd name="T5" fmla="*/ 12 h 35"/>
                  <a:gd name="T6" fmla="*/ 0 w 35"/>
                  <a:gd name="T7" fmla="*/ 9 h 35"/>
                  <a:gd name="T8" fmla="*/ 17 w 35"/>
                  <a:gd name="T9" fmla="*/ 0 h 35"/>
                  <a:gd name="T10" fmla="*/ 35 w 35"/>
                  <a:gd name="T11" fmla="*/ 24 h 35"/>
                  <a:gd name="T12" fmla="*/ 0 60000 65536"/>
                  <a:gd name="T13" fmla="*/ 0 60000 65536"/>
                  <a:gd name="T14" fmla="*/ 0 60000 65536"/>
                  <a:gd name="T15" fmla="*/ 0 60000 65536"/>
                  <a:gd name="T16" fmla="*/ 0 60000 65536"/>
                  <a:gd name="T17" fmla="*/ 0 60000 65536"/>
                  <a:gd name="T18" fmla="*/ 0 w 35"/>
                  <a:gd name="T19" fmla="*/ 0 h 35"/>
                  <a:gd name="T20" fmla="*/ 35 w 3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5" h="35">
                    <a:moveTo>
                      <a:pt x="35" y="24"/>
                    </a:moveTo>
                    <a:lnTo>
                      <a:pt x="20" y="35"/>
                    </a:lnTo>
                    <a:lnTo>
                      <a:pt x="0" y="12"/>
                    </a:lnTo>
                    <a:lnTo>
                      <a:pt x="0" y="9"/>
                    </a:lnTo>
                    <a:lnTo>
                      <a:pt x="17" y="0"/>
                    </a:lnTo>
                    <a:lnTo>
                      <a:pt x="35" y="24"/>
                    </a:lnTo>
                    <a:close/>
                  </a:path>
                </a:pathLst>
              </a:custGeom>
              <a:solidFill>
                <a:srgbClr val="00A13B"/>
              </a:solidFill>
              <a:ln w="9525">
                <a:noFill/>
                <a:round/>
                <a:headEnd/>
                <a:tailEnd/>
              </a:ln>
            </p:spPr>
            <p:txBody>
              <a:bodyPr>
                <a:prstTxWarp prst="textNoShape">
                  <a:avLst/>
                </a:prstTxWarp>
              </a:bodyPr>
              <a:lstStyle/>
              <a:p>
                <a:endParaRPr lang="en-US"/>
              </a:p>
            </p:txBody>
          </p:sp>
          <p:sp>
            <p:nvSpPr>
              <p:cNvPr id="72200" name="Freeform 1477"/>
              <p:cNvSpPr>
                <a:spLocks/>
              </p:cNvSpPr>
              <p:nvPr/>
            </p:nvSpPr>
            <p:spPr bwMode="auto">
              <a:xfrm>
                <a:off x="3900" y="2745"/>
                <a:ext cx="6" cy="8"/>
              </a:xfrm>
              <a:custGeom>
                <a:avLst/>
                <a:gdLst>
                  <a:gd name="T0" fmla="*/ 34 w 34"/>
                  <a:gd name="T1" fmla="*/ 28 h 37"/>
                  <a:gd name="T2" fmla="*/ 17 w 34"/>
                  <a:gd name="T3" fmla="*/ 37 h 37"/>
                  <a:gd name="T4" fmla="*/ 2 w 34"/>
                  <a:gd name="T5" fmla="*/ 11 h 37"/>
                  <a:gd name="T6" fmla="*/ 0 w 34"/>
                  <a:gd name="T7" fmla="*/ 8 h 37"/>
                  <a:gd name="T8" fmla="*/ 20 w 34"/>
                  <a:gd name="T9" fmla="*/ 0 h 37"/>
                  <a:gd name="T10" fmla="*/ 34 w 34"/>
                  <a:gd name="T11" fmla="*/ 28 h 37"/>
                  <a:gd name="T12" fmla="*/ 0 60000 65536"/>
                  <a:gd name="T13" fmla="*/ 0 60000 65536"/>
                  <a:gd name="T14" fmla="*/ 0 60000 65536"/>
                  <a:gd name="T15" fmla="*/ 0 60000 65536"/>
                  <a:gd name="T16" fmla="*/ 0 60000 65536"/>
                  <a:gd name="T17" fmla="*/ 0 60000 65536"/>
                  <a:gd name="T18" fmla="*/ 0 w 34"/>
                  <a:gd name="T19" fmla="*/ 0 h 37"/>
                  <a:gd name="T20" fmla="*/ 34 w 34"/>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34" h="37">
                    <a:moveTo>
                      <a:pt x="34" y="28"/>
                    </a:moveTo>
                    <a:lnTo>
                      <a:pt x="17" y="37"/>
                    </a:lnTo>
                    <a:lnTo>
                      <a:pt x="2" y="11"/>
                    </a:lnTo>
                    <a:lnTo>
                      <a:pt x="0" y="8"/>
                    </a:lnTo>
                    <a:lnTo>
                      <a:pt x="20" y="0"/>
                    </a:lnTo>
                    <a:lnTo>
                      <a:pt x="34" y="28"/>
                    </a:lnTo>
                    <a:close/>
                  </a:path>
                </a:pathLst>
              </a:custGeom>
              <a:solidFill>
                <a:srgbClr val="00A13B"/>
              </a:solidFill>
              <a:ln w="9525">
                <a:noFill/>
                <a:round/>
                <a:headEnd/>
                <a:tailEnd/>
              </a:ln>
            </p:spPr>
            <p:txBody>
              <a:bodyPr>
                <a:prstTxWarp prst="textNoShape">
                  <a:avLst/>
                </a:prstTxWarp>
              </a:bodyPr>
              <a:lstStyle/>
              <a:p>
                <a:endParaRPr lang="en-US"/>
              </a:p>
            </p:txBody>
          </p:sp>
          <p:sp>
            <p:nvSpPr>
              <p:cNvPr id="72201" name="Freeform 1478"/>
              <p:cNvSpPr>
                <a:spLocks/>
              </p:cNvSpPr>
              <p:nvPr/>
            </p:nvSpPr>
            <p:spPr bwMode="auto">
              <a:xfrm>
                <a:off x="3897" y="2740"/>
                <a:ext cx="7" cy="7"/>
              </a:xfrm>
              <a:custGeom>
                <a:avLst/>
                <a:gdLst>
                  <a:gd name="T0" fmla="*/ 35 w 35"/>
                  <a:gd name="T1" fmla="*/ 29 h 37"/>
                  <a:gd name="T2" fmla="*/ 15 w 35"/>
                  <a:gd name="T3" fmla="*/ 37 h 37"/>
                  <a:gd name="T4" fmla="*/ 0 w 35"/>
                  <a:gd name="T5" fmla="*/ 9 h 37"/>
                  <a:gd name="T6" fmla="*/ 20 w 35"/>
                  <a:gd name="T7" fmla="*/ 0 h 37"/>
                  <a:gd name="T8" fmla="*/ 35 w 35"/>
                  <a:gd name="T9" fmla="*/ 29 h 37"/>
                  <a:gd name="T10" fmla="*/ 0 60000 65536"/>
                  <a:gd name="T11" fmla="*/ 0 60000 65536"/>
                  <a:gd name="T12" fmla="*/ 0 60000 65536"/>
                  <a:gd name="T13" fmla="*/ 0 60000 65536"/>
                  <a:gd name="T14" fmla="*/ 0 60000 65536"/>
                  <a:gd name="T15" fmla="*/ 0 w 35"/>
                  <a:gd name="T16" fmla="*/ 0 h 37"/>
                  <a:gd name="T17" fmla="*/ 35 w 35"/>
                  <a:gd name="T18" fmla="*/ 37 h 37"/>
                </a:gdLst>
                <a:ahLst/>
                <a:cxnLst>
                  <a:cxn ang="T10">
                    <a:pos x="T0" y="T1"/>
                  </a:cxn>
                  <a:cxn ang="T11">
                    <a:pos x="T2" y="T3"/>
                  </a:cxn>
                  <a:cxn ang="T12">
                    <a:pos x="T4" y="T5"/>
                  </a:cxn>
                  <a:cxn ang="T13">
                    <a:pos x="T6" y="T7"/>
                  </a:cxn>
                  <a:cxn ang="T14">
                    <a:pos x="T8" y="T9"/>
                  </a:cxn>
                </a:cxnLst>
                <a:rect l="T15" t="T16" r="T17" b="T18"/>
                <a:pathLst>
                  <a:path w="35" h="37">
                    <a:moveTo>
                      <a:pt x="35" y="29"/>
                    </a:moveTo>
                    <a:lnTo>
                      <a:pt x="15" y="37"/>
                    </a:lnTo>
                    <a:lnTo>
                      <a:pt x="0" y="9"/>
                    </a:lnTo>
                    <a:lnTo>
                      <a:pt x="20" y="0"/>
                    </a:lnTo>
                    <a:lnTo>
                      <a:pt x="35" y="29"/>
                    </a:lnTo>
                    <a:close/>
                  </a:path>
                </a:pathLst>
              </a:custGeom>
              <a:solidFill>
                <a:srgbClr val="00A13B"/>
              </a:solidFill>
              <a:ln w="9525">
                <a:noFill/>
                <a:round/>
                <a:headEnd/>
                <a:tailEnd/>
              </a:ln>
            </p:spPr>
            <p:txBody>
              <a:bodyPr>
                <a:prstTxWarp prst="textNoShape">
                  <a:avLst/>
                </a:prstTxWarp>
              </a:bodyPr>
              <a:lstStyle/>
              <a:p>
                <a:endParaRPr lang="en-US"/>
              </a:p>
            </p:txBody>
          </p:sp>
          <p:sp>
            <p:nvSpPr>
              <p:cNvPr id="72202" name="Freeform 1479"/>
              <p:cNvSpPr>
                <a:spLocks/>
              </p:cNvSpPr>
              <p:nvPr/>
            </p:nvSpPr>
            <p:spPr bwMode="auto">
              <a:xfrm>
                <a:off x="3894" y="2733"/>
                <a:ext cx="7" cy="8"/>
              </a:xfrm>
              <a:custGeom>
                <a:avLst/>
                <a:gdLst>
                  <a:gd name="T0" fmla="*/ 34 w 34"/>
                  <a:gd name="T1" fmla="*/ 34 h 43"/>
                  <a:gd name="T2" fmla="*/ 14 w 34"/>
                  <a:gd name="T3" fmla="*/ 43 h 43"/>
                  <a:gd name="T4" fmla="*/ 0 w 34"/>
                  <a:gd name="T5" fmla="*/ 9 h 43"/>
                  <a:gd name="T6" fmla="*/ 19 w 34"/>
                  <a:gd name="T7" fmla="*/ 0 h 43"/>
                  <a:gd name="T8" fmla="*/ 34 w 34"/>
                  <a:gd name="T9" fmla="*/ 34 h 43"/>
                  <a:gd name="T10" fmla="*/ 0 60000 65536"/>
                  <a:gd name="T11" fmla="*/ 0 60000 65536"/>
                  <a:gd name="T12" fmla="*/ 0 60000 65536"/>
                  <a:gd name="T13" fmla="*/ 0 60000 65536"/>
                  <a:gd name="T14" fmla="*/ 0 60000 65536"/>
                  <a:gd name="T15" fmla="*/ 0 w 34"/>
                  <a:gd name="T16" fmla="*/ 0 h 43"/>
                  <a:gd name="T17" fmla="*/ 34 w 34"/>
                  <a:gd name="T18" fmla="*/ 43 h 43"/>
                </a:gdLst>
                <a:ahLst/>
                <a:cxnLst>
                  <a:cxn ang="T10">
                    <a:pos x="T0" y="T1"/>
                  </a:cxn>
                  <a:cxn ang="T11">
                    <a:pos x="T2" y="T3"/>
                  </a:cxn>
                  <a:cxn ang="T12">
                    <a:pos x="T4" y="T5"/>
                  </a:cxn>
                  <a:cxn ang="T13">
                    <a:pos x="T6" y="T7"/>
                  </a:cxn>
                  <a:cxn ang="T14">
                    <a:pos x="T8" y="T9"/>
                  </a:cxn>
                </a:cxnLst>
                <a:rect l="T15" t="T16" r="T17" b="T18"/>
                <a:pathLst>
                  <a:path w="34" h="43">
                    <a:moveTo>
                      <a:pt x="34" y="34"/>
                    </a:moveTo>
                    <a:lnTo>
                      <a:pt x="14" y="43"/>
                    </a:lnTo>
                    <a:lnTo>
                      <a:pt x="0" y="9"/>
                    </a:lnTo>
                    <a:lnTo>
                      <a:pt x="19" y="0"/>
                    </a:lnTo>
                    <a:lnTo>
                      <a:pt x="34" y="34"/>
                    </a:lnTo>
                    <a:close/>
                  </a:path>
                </a:pathLst>
              </a:custGeom>
              <a:solidFill>
                <a:srgbClr val="00A13B"/>
              </a:solidFill>
              <a:ln w="9525">
                <a:noFill/>
                <a:round/>
                <a:headEnd/>
                <a:tailEnd/>
              </a:ln>
            </p:spPr>
            <p:txBody>
              <a:bodyPr>
                <a:prstTxWarp prst="textNoShape">
                  <a:avLst/>
                </a:prstTxWarp>
              </a:bodyPr>
              <a:lstStyle/>
              <a:p>
                <a:endParaRPr lang="en-US"/>
              </a:p>
            </p:txBody>
          </p:sp>
          <p:sp>
            <p:nvSpPr>
              <p:cNvPr id="72203" name="Freeform 1480"/>
              <p:cNvSpPr>
                <a:spLocks/>
              </p:cNvSpPr>
              <p:nvPr/>
            </p:nvSpPr>
            <p:spPr bwMode="auto">
              <a:xfrm>
                <a:off x="3891" y="2725"/>
                <a:ext cx="7" cy="10"/>
              </a:xfrm>
              <a:custGeom>
                <a:avLst/>
                <a:gdLst>
                  <a:gd name="T0" fmla="*/ 31 w 31"/>
                  <a:gd name="T1" fmla="*/ 38 h 47"/>
                  <a:gd name="T2" fmla="*/ 12 w 31"/>
                  <a:gd name="T3" fmla="*/ 47 h 47"/>
                  <a:gd name="T4" fmla="*/ 0 w 31"/>
                  <a:gd name="T5" fmla="*/ 9 h 47"/>
                  <a:gd name="T6" fmla="*/ 0 w 31"/>
                  <a:gd name="T7" fmla="*/ 6 h 47"/>
                  <a:gd name="T8" fmla="*/ 20 w 31"/>
                  <a:gd name="T9" fmla="*/ 0 h 47"/>
                  <a:gd name="T10" fmla="*/ 31 w 31"/>
                  <a:gd name="T11" fmla="*/ 38 h 47"/>
                  <a:gd name="T12" fmla="*/ 0 60000 65536"/>
                  <a:gd name="T13" fmla="*/ 0 60000 65536"/>
                  <a:gd name="T14" fmla="*/ 0 60000 65536"/>
                  <a:gd name="T15" fmla="*/ 0 60000 65536"/>
                  <a:gd name="T16" fmla="*/ 0 60000 65536"/>
                  <a:gd name="T17" fmla="*/ 0 60000 65536"/>
                  <a:gd name="T18" fmla="*/ 0 w 31"/>
                  <a:gd name="T19" fmla="*/ 0 h 47"/>
                  <a:gd name="T20" fmla="*/ 31 w 31"/>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31" h="47">
                    <a:moveTo>
                      <a:pt x="31" y="38"/>
                    </a:moveTo>
                    <a:lnTo>
                      <a:pt x="12" y="47"/>
                    </a:lnTo>
                    <a:lnTo>
                      <a:pt x="0" y="9"/>
                    </a:lnTo>
                    <a:lnTo>
                      <a:pt x="0" y="6"/>
                    </a:lnTo>
                    <a:lnTo>
                      <a:pt x="20" y="0"/>
                    </a:lnTo>
                    <a:lnTo>
                      <a:pt x="31" y="38"/>
                    </a:lnTo>
                    <a:close/>
                  </a:path>
                </a:pathLst>
              </a:custGeom>
              <a:solidFill>
                <a:srgbClr val="00A13B"/>
              </a:solidFill>
              <a:ln w="9525">
                <a:noFill/>
                <a:round/>
                <a:headEnd/>
                <a:tailEnd/>
              </a:ln>
            </p:spPr>
            <p:txBody>
              <a:bodyPr>
                <a:prstTxWarp prst="textNoShape">
                  <a:avLst/>
                </a:prstTxWarp>
              </a:bodyPr>
              <a:lstStyle/>
              <a:p>
                <a:endParaRPr lang="en-US"/>
              </a:p>
            </p:txBody>
          </p:sp>
          <p:sp>
            <p:nvSpPr>
              <p:cNvPr id="72204" name="Freeform 1481"/>
              <p:cNvSpPr>
                <a:spLocks/>
              </p:cNvSpPr>
              <p:nvPr/>
            </p:nvSpPr>
            <p:spPr bwMode="auto">
              <a:xfrm>
                <a:off x="3889" y="2717"/>
                <a:ext cx="6" cy="9"/>
              </a:xfrm>
              <a:custGeom>
                <a:avLst/>
                <a:gdLst>
                  <a:gd name="T0" fmla="*/ 32 w 32"/>
                  <a:gd name="T1" fmla="*/ 41 h 47"/>
                  <a:gd name="T2" fmla="*/ 12 w 32"/>
                  <a:gd name="T3" fmla="*/ 47 h 47"/>
                  <a:gd name="T4" fmla="*/ 0 w 32"/>
                  <a:gd name="T5" fmla="*/ 6 h 47"/>
                  <a:gd name="T6" fmla="*/ 21 w 32"/>
                  <a:gd name="T7" fmla="*/ 0 h 47"/>
                  <a:gd name="T8" fmla="*/ 32 w 32"/>
                  <a:gd name="T9" fmla="*/ 41 h 47"/>
                  <a:gd name="T10" fmla="*/ 0 60000 65536"/>
                  <a:gd name="T11" fmla="*/ 0 60000 65536"/>
                  <a:gd name="T12" fmla="*/ 0 60000 65536"/>
                  <a:gd name="T13" fmla="*/ 0 60000 65536"/>
                  <a:gd name="T14" fmla="*/ 0 60000 65536"/>
                  <a:gd name="T15" fmla="*/ 0 w 32"/>
                  <a:gd name="T16" fmla="*/ 0 h 47"/>
                  <a:gd name="T17" fmla="*/ 32 w 32"/>
                  <a:gd name="T18" fmla="*/ 47 h 47"/>
                </a:gdLst>
                <a:ahLst/>
                <a:cxnLst>
                  <a:cxn ang="T10">
                    <a:pos x="T0" y="T1"/>
                  </a:cxn>
                  <a:cxn ang="T11">
                    <a:pos x="T2" y="T3"/>
                  </a:cxn>
                  <a:cxn ang="T12">
                    <a:pos x="T4" y="T5"/>
                  </a:cxn>
                  <a:cxn ang="T13">
                    <a:pos x="T6" y="T7"/>
                  </a:cxn>
                  <a:cxn ang="T14">
                    <a:pos x="T8" y="T9"/>
                  </a:cxn>
                </a:cxnLst>
                <a:rect l="T15" t="T16" r="T17" b="T18"/>
                <a:pathLst>
                  <a:path w="32" h="47">
                    <a:moveTo>
                      <a:pt x="32" y="41"/>
                    </a:moveTo>
                    <a:lnTo>
                      <a:pt x="12" y="47"/>
                    </a:lnTo>
                    <a:lnTo>
                      <a:pt x="0" y="6"/>
                    </a:lnTo>
                    <a:lnTo>
                      <a:pt x="21" y="0"/>
                    </a:lnTo>
                    <a:lnTo>
                      <a:pt x="32" y="41"/>
                    </a:lnTo>
                    <a:close/>
                  </a:path>
                </a:pathLst>
              </a:custGeom>
              <a:solidFill>
                <a:srgbClr val="00A13B"/>
              </a:solidFill>
              <a:ln w="9525">
                <a:noFill/>
                <a:round/>
                <a:headEnd/>
                <a:tailEnd/>
              </a:ln>
            </p:spPr>
            <p:txBody>
              <a:bodyPr>
                <a:prstTxWarp prst="textNoShape">
                  <a:avLst/>
                </a:prstTxWarp>
              </a:bodyPr>
              <a:lstStyle/>
              <a:p>
                <a:endParaRPr lang="en-US"/>
              </a:p>
            </p:txBody>
          </p:sp>
          <p:sp>
            <p:nvSpPr>
              <p:cNvPr id="72205" name="Freeform 1482"/>
              <p:cNvSpPr>
                <a:spLocks/>
              </p:cNvSpPr>
              <p:nvPr/>
            </p:nvSpPr>
            <p:spPr bwMode="auto">
              <a:xfrm>
                <a:off x="3887" y="2708"/>
                <a:ext cx="6" cy="10"/>
              </a:xfrm>
              <a:custGeom>
                <a:avLst/>
                <a:gdLst>
                  <a:gd name="T0" fmla="*/ 29 w 29"/>
                  <a:gd name="T1" fmla="*/ 43 h 49"/>
                  <a:gd name="T2" fmla="*/ 8 w 29"/>
                  <a:gd name="T3" fmla="*/ 49 h 49"/>
                  <a:gd name="T4" fmla="*/ 0 w 29"/>
                  <a:gd name="T5" fmla="*/ 4 h 49"/>
                  <a:gd name="T6" fmla="*/ 20 w 29"/>
                  <a:gd name="T7" fmla="*/ 0 h 49"/>
                  <a:gd name="T8" fmla="*/ 29 w 29"/>
                  <a:gd name="T9" fmla="*/ 43 h 49"/>
                  <a:gd name="T10" fmla="*/ 0 60000 65536"/>
                  <a:gd name="T11" fmla="*/ 0 60000 65536"/>
                  <a:gd name="T12" fmla="*/ 0 60000 65536"/>
                  <a:gd name="T13" fmla="*/ 0 60000 65536"/>
                  <a:gd name="T14" fmla="*/ 0 60000 65536"/>
                  <a:gd name="T15" fmla="*/ 0 w 29"/>
                  <a:gd name="T16" fmla="*/ 0 h 49"/>
                  <a:gd name="T17" fmla="*/ 29 w 29"/>
                  <a:gd name="T18" fmla="*/ 49 h 49"/>
                </a:gdLst>
                <a:ahLst/>
                <a:cxnLst>
                  <a:cxn ang="T10">
                    <a:pos x="T0" y="T1"/>
                  </a:cxn>
                  <a:cxn ang="T11">
                    <a:pos x="T2" y="T3"/>
                  </a:cxn>
                  <a:cxn ang="T12">
                    <a:pos x="T4" y="T5"/>
                  </a:cxn>
                  <a:cxn ang="T13">
                    <a:pos x="T6" y="T7"/>
                  </a:cxn>
                  <a:cxn ang="T14">
                    <a:pos x="T8" y="T9"/>
                  </a:cxn>
                </a:cxnLst>
                <a:rect l="T15" t="T16" r="T17" b="T18"/>
                <a:pathLst>
                  <a:path w="29" h="49">
                    <a:moveTo>
                      <a:pt x="29" y="43"/>
                    </a:moveTo>
                    <a:lnTo>
                      <a:pt x="8" y="49"/>
                    </a:lnTo>
                    <a:lnTo>
                      <a:pt x="0" y="4"/>
                    </a:lnTo>
                    <a:lnTo>
                      <a:pt x="20" y="0"/>
                    </a:lnTo>
                    <a:lnTo>
                      <a:pt x="29" y="43"/>
                    </a:lnTo>
                    <a:close/>
                  </a:path>
                </a:pathLst>
              </a:custGeom>
              <a:solidFill>
                <a:srgbClr val="00A13B"/>
              </a:solidFill>
              <a:ln w="9525">
                <a:noFill/>
                <a:round/>
                <a:headEnd/>
                <a:tailEnd/>
              </a:ln>
            </p:spPr>
            <p:txBody>
              <a:bodyPr>
                <a:prstTxWarp prst="textNoShape">
                  <a:avLst/>
                </a:prstTxWarp>
              </a:bodyPr>
              <a:lstStyle/>
              <a:p>
                <a:endParaRPr lang="en-US"/>
              </a:p>
            </p:txBody>
          </p:sp>
          <p:sp>
            <p:nvSpPr>
              <p:cNvPr id="72206" name="Freeform 1483"/>
              <p:cNvSpPr>
                <a:spLocks/>
              </p:cNvSpPr>
              <p:nvPr/>
            </p:nvSpPr>
            <p:spPr bwMode="auto">
              <a:xfrm>
                <a:off x="3886" y="2699"/>
                <a:ext cx="5" cy="10"/>
              </a:xfrm>
              <a:custGeom>
                <a:avLst/>
                <a:gdLst>
                  <a:gd name="T0" fmla="*/ 26 w 26"/>
                  <a:gd name="T1" fmla="*/ 49 h 53"/>
                  <a:gd name="T2" fmla="*/ 6 w 26"/>
                  <a:gd name="T3" fmla="*/ 53 h 53"/>
                  <a:gd name="T4" fmla="*/ 0 w 26"/>
                  <a:gd name="T5" fmla="*/ 4 h 53"/>
                  <a:gd name="T6" fmla="*/ 20 w 26"/>
                  <a:gd name="T7" fmla="*/ 0 h 53"/>
                  <a:gd name="T8" fmla="*/ 26 w 26"/>
                  <a:gd name="T9" fmla="*/ 49 h 53"/>
                  <a:gd name="T10" fmla="*/ 0 60000 65536"/>
                  <a:gd name="T11" fmla="*/ 0 60000 65536"/>
                  <a:gd name="T12" fmla="*/ 0 60000 65536"/>
                  <a:gd name="T13" fmla="*/ 0 60000 65536"/>
                  <a:gd name="T14" fmla="*/ 0 60000 65536"/>
                  <a:gd name="T15" fmla="*/ 0 w 26"/>
                  <a:gd name="T16" fmla="*/ 0 h 53"/>
                  <a:gd name="T17" fmla="*/ 26 w 26"/>
                  <a:gd name="T18" fmla="*/ 53 h 53"/>
                </a:gdLst>
                <a:ahLst/>
                <a:cxnLst>
                  <a:cxn ang="T10">
                    <a:pos x="T0" y="T1"/>
                  </a:cxn>
                  <a:cxn ang="T11">
                    <a:pos x="T2" y="T3"/>
                  </a:cxn>
                  <a:cxn ang="T12">
                    <a:pos x="T4" y="T5"/>
                  </a:cxn>
                  <a:cxn ang="T13">
                    <a:pos x="T6" y="T7"/>
                  </a:cxn>
                  <a:cxn ang="T14">
                    <a:pos x="T8" y="T9"/>
                  </a:cxn>
                </a:cxnLst>
                <a:rect l="T15" t="T16" r="T17" b="T18"/>
                <a:pathLst>
                  <a:path w="26" h="53">
                    <a:moveTo>
                      <a:pt x="26" y="49"/>
                    </a:moveTo>
                    <a:lnTo>
                      <a:pt x="6" y="53"/>
                    </a:lnTo>
                    <a:lnTo>
                      <a:pt x="0" y="4"/>
                    </a:lnTo>
                    <a:lnTo>
                      <a:pt x="20" y="0"/>
                    </a:lnTo>
                    <a:lnTo>
                      <a:pt x="26" y="49"/>
                    </a:lnTo>
                    <a:close/>
                  </a:path>
                </a:pathLst>
              </a:custGeom>
              <a:solidFill>
                <a:srgbClr val="00A13B"/>
              </a:solidFill>
              <a:ln w="9525">
                <a:noFill/>
                <a:round/>
                <a:headEnd/>
                <a:tailEnd/>
              </a:ln>
            </p:spPr>
            <p:txBody>
              <a:bodyPr>
                <a:prstTxWarp prst="textNoShape">
                  <a:avLst/>
                </a:prstTxWarp>
              </a:bodyPr>
              <a:lstStyle/>
              <a:p>
                <a:endParaRPr lang="en-US"/>
              </a:p>
            </p:txBody>
          </p:sp>
          <p:sp>
            <p:nvSpPr>
              <p:cNvPr id="72207" name="Freeform 1484"/>
              <p:cNvSpPr>
                <a:spLocks/>
              </p:cNvSpPr>
              <p:nvPr/>
            </p:nvSpPr>
            <p:spPr bwMode="auto">
              <a:xfrm>
                <a:off x="3885" y="2688"/>
                <a:ext cx="5" cy="11"/>
              </a:xfrm>
              <a:custGeom>
                <a:avLst/>
                <a:gdLst>
                  <a:gd name="T0" fmla="*/ 26 w 26"/>
                  <a:gd name="T1" fmla="*/ 52 h 56"/>
                  <a:gd name="T2" fmla="*/ 6 w 26"/>
                  <a:gd name="T3" fmla="*/ 56 h 56"/>
                  <a:gd name="T4" fmla="*/ 0 w 26"/>
                  <a:gd name="T5" fmla="*/ 4 h 56"/>
                  <a:gd name="T6" fmla="*/ 20 w 26"/>
                  <a:gd name="T7" fmla="*/ 0 h 56"/>
                  <a:gd name="T8" fmla="*/ 26 w 26"/>
                  <a:gd name="T9" fmla="*/ 52 h 56"/>
                  <a:gd name="T10" fmla="*/ 0 60000 65536"/>
                  <a:gd name="T11" fmla="*/ 0 60000 65536"/>
                  <a:gd name="T12" fmla="*/ 0 60000 65536"/>
                  <a:gd name="T13" fmla="*/ 0 60000 65536"/>
                  <a:gd name="T14" fmla="*/ 0 60000 65536"/>
                  <a:gd name="T15" fmla="*/ 0 w 26"/>
                  <a:gd name="T16" fmla="*/ 0 h 56"/>
                  <a:gd name="T17" fmla="*/ 26 w 26"/>
                  <a:gd name="T18" fmla="*/ 56 h 56"/>
                </a:gdLst>
                <a:ahLst/>
                <a:cxnLst>
                  <a:cxn ang="T10">
                    <a:pos x="T0" y="T1"/>
                  </a:cxn>
                  <a:cxn ang="T11">
                    <a:pos x="T2" y="T3"/>
                  </a:cxn>
                  <a:cxn ang="T12">
                    <a:pos x="T4" y="T5"/>
                  </a:cxn>
                  <a:cxn ang="T13">
                    <a:pos x="T6" y="T7"/>
                  </a:cxn>
                  <a:cxn ang="T14">
                    <a:pos x="T8" y="T9"/>
                  </a:cxn>
                </a:cxnLst>
                <a:rect l="T15" t="T16" r="T17" b="T18"/>
                <a:pathLst>
                  <a:path w="26" h="56">
                    <a:moveTo>
                      <a:pt x="26" y="52"/>
                    </a:moveTo>
                    <a:lnTo>
                      <a:pt x="6" y="56"/>
                    </a:lnTo>
                    <a:lnTo>
                      <a:pt x="0" y="4"/>
                    </a:lnTo>
                    <a:lnTo>
                      <a:pt x="20" y="0"/>
                    </a:lnTo>
                    <a:lnTo>
                      <a:pt x="26" y="52"/>
                    </a:lnTo>
                    <a:close/>
                  </a:path>
                </a:pathLst>
              </a:custGeom>
              <a:solidFill>
                <a:srgbClr val="00A13B"/>
              </a:solidFill>
              <a:ln w="9525">
                <a:noFill/>
                <a:round/>
                <a:headEnd/>
                <a:tailEnd/>
              </a:ln>
            </p:spPr>
            <p:txBody>
              <a:bodyPr>
                <a:prstTxWarp prst="textNoShape">
                  <a:avLst/>
                </a:prstTxWarp>
              </a:bodyPr>
              <a:lstStyle/>
              <a:p>
                <a:endParaRPr lang="en-US"/>
              </a:p>
            </p:txBody>
          </p:sp>
          <p:sp>
            <p:nvSpPr>
              <p:cNvPr id="72208" name="Freeform 1485"/>
              <p:cNvSpPr>
                <a:spLocks/>
              </p:cNvSpPr>
              <p:nvPr/>
            </p:nvSpPr>
            <p:spPr bwMode="auto">
              <a:xfrm>
                <a:off x="3885" y="2677"/>
                <a:ext cx="4" cy="12"/>
              </a:xfrm>
              <a:custGeom>
                <a:avLst/>
                <a:gdLst>
                  <a:gd name="T0" fmla="*/ 22 w 22"/>
                  <a:gd name="T1" fmla="*/ 54 h 58"/>
                  <a:gd name="T2" fmla="*/ 2 w 22"/>
                  <a:gd name="T3" fmla="*/ 58 h 58"/>
                  <a:gd name="T4" fmla="*/ 0 w 22"/>
                  <a:gd name="T5" fmla="*/ 0 h 58"/>
                  <a:gd name="T6" fmla="*/ 20 w 22"/>
                  <a:gd name="T7" fmla="*/ 0 h 58"/>
                  <a:gd name="T8" fmla="*/ 22 w 22"/>
                  <a:gd name="T9" fmla="*/ 54 h 58"/>
                  <a:gd name="T10" fmla="*/ 0 60000 65536"/>
                  <a:gd name="T11" fmla="*/ 0 60000 65536"/>
                  <a:gd name="T12" fmla="*/ 0 60000 65536"/>
                  <a:gd name="T13" fmla="*/ 0 60000 65536"/>
                  <a:gd name="T14" fmla="*/ 0 60000 65536"/>
                  <a:gd name="T15" fmla="*/ 0 w 22"/>
                  <a:gd name="T16" fmla="*/ 0 h 58"/>
                  <a:gd name="T17" fmla="*/ 22 w 22"/>
                  <a:gd name="T18" fmla="*/ 58 h 58"/>
                </a:gdLst>
                <a:ahLst/>
                <a:cxnLst>
                  <a:cxn ang="T10">
                    <a:pos x="T0" y="T1"/>
                  </a:cxn>
                  <a:cxn ang="T11">
                    <a:pos x="T2" y="T3"/>
                  </a:cxn>
                  <a:cxn ang="T12">
                    <a:pos x="T4" y="T5"/>
                  </a:cxn>
                  <a:cxn ang="T13">
                    <a:pos x="T6" y="T7"/>
                  </a:cxn>
                  <a:cxn ang="T14">
                    <a:pos x="T8" y="T9"/>
                  </a:cxn>
                </a:cxnLst>
                <a:rect l="T15" t="T16" r="T17" b="T18"/>
                <a:pathLst>
                  <a:path w="22" h="58">
                    <a:moveTo>
                      <a:pt x="22" y="54"/>
                    </a:moveTo>
                    <a:lnTo>
                      <a:pt x="2" y="58"/>
                    </a:lnTo>
                    <a:lnTo>
                      <a:pt x="0" y="0"/>
                    </a:lnTo>
                    <a:lnTo>
                      <a:pt x="20" y="0"/>
                    </a:lnTo>
                    <a:lnTo>
                      <a:pt x="22" y="54"/>
                    </a:lnTo>
                    <a:close/>
                  </a:path>
                </a:pathLst>
              </a:custGeom>
              <a:solidFill>
                <a:srgbClr val="00A13B"/>
              </a:solidFill>
              <a:ln w="9525">
                <a:noFill/>
                <a:round/>
                <a:headEnd/>
                <a:tailEnd/>
              </a:ln>
            </p:spPr>
            <p:txBody>
              <a:bodyPr>
                <a:prstTxWarp prst="textNoShape">
                  <a:avLst/>
                </a:prstTxWarp>
              </a:bodyPr>
              <a:lstStyle/>
              <a:p>
                <a:endParaRPr lang="en-US"/>
              </a:p>
            </p:txBody>
          </p:sp>
          <p:sp>
            <p:nvSpPr>
              <p:cNvPr id="72209" name="Freeform 1486"/>
              <p:cNvSpPr>
                <a:spLocks/>
              </p:cNvSpPr>
              <p:nvPr/>
            </p:nvSpPr>
            <p:spPr bwMode="auto">
              <a:xfrm>
                <a:off x="3884" y="2665"/>
                <a:ext cx="5" cy="12"/>
              </a:xfrm>
              <a:custGeom>
                <a:avLst/>
                <a:gdLst>
                  <a:gd name="T0" fmla="*/ 24 w 24"/>
                  <a:gd name="T1" fmla="*/ 60 h 60"/>
                  <a:gd name="T2" fmla="*/ 4 w 24"/>
                  <a:gd name="T3" fmla="*/ 60 h 60"/>
                  <a:gd name="T4" fmla="*/ 0 w 24"/>
                  <a:gd name="T5" fmla="*/ 0 h 60"/>
                  <a:gd name="T6" fmla="*/ 21 w 24"/>
                  <a:gd name="T7" fmla="*/ 0 h 60"/>
                  <a:gd name="T8" fmla="*/ 24 w 24"/>
                  <a:gd name="T9" fmla="*/ 60 h 60"/>
                  <a:gd name="T10" fmla="*/ 0 60000 65536"/>
                  <a:gd name="T11" fmla="*/ 0 60000 65536"/>
                  <a:gd name="T12" fmla="*/ 0 60000 65536"/>
                  <a:gd name="T13" fmla="*/ 0 60000 65536"/>
                  <a:gd name="T14" fmla="*/ 0 60000 65536"/>
                  <a:gd name="T15" fmla="*/ 0 w 24"/>
                  <a:gd name="T16" fmla="*/ 0 h 60"/>
                  <a:gd name="T17" fmla="*/ 24 w 24"/>
                  <a:gd name="T18" fmla="*/ 60 h 60"/>
                </a:gdLst>
                <a:ahLst/>
                <a:cxnLst>
                  <a:cxn ang="T10">
                    <a:pos x="T0" y="T1"/>
                  </a:cxn>
                  <a:cxn ang="T11">
                    <a:pos x="T2" y="T3"/>
                  </a:cxn>
                  <a:cxn ang="T12">
                    <a:pos x="T4" y="T5"/>
                  </a:cxn>
                  <a:cxn ang="T13">
                    <a:pos x="T6" y="T7"/>
                  </a:cxn>
                  <a:cxn ang="T14">
                    <a:pos x="T8" y="T9"/>
                  </a:cxn>
                </a:cxnLst>
                <a:rect l="T15" t="T16" r="T17" b="T18"/>
                <a:pathLst>
                  <a:path w="24" h="60">
                    <a:moveTo>
                      <a:pt x="24" y="60"/>
                    </a:moveTo>
                    <a:lnTo>
                      <a:pt x="4" y="60"/>
                    </a:lnTo>
                    <a:lnTo>
                      <a:pt x="0" y="0"/>
                    </a:lnTo>
                    <a:lnTo>
                      <a:pt x="21" y="0"/>
                    </a:lnTo>
                    <a:lnTo>
                      <a:pt x="24" y="60"/>
                    </a:lnTo>
                    <a:close/>
                  </a:path>
                </a:pathLst>
              </a:custGeom>
              <a:solidFill>
                <a:srgbClr val="00A13B"/>
              </a:solidFill>
              <a:ln w="9525">
                <a:noFill/>
                <a:round/>
                <a:headEnd/>
                <a:tailEnd/>
              </a:ln>
            </p:spPr>
            <p:txBody>
              <a:bodyPr>
                <a:prstTxWarp prst="textNoShape">
                  <a:avLst/>
                </a:prstTxWarp>
              </a:bodyPr>
              <a:lstStyle/>
              <a:p>
                <a:endParaRPr lang="en-US"/>
              </a:p>
            </p:txBody>
          </p:sp>
          <p:sp>
            <p:nvSpPr>
              <p:cNvPr id="72210" name="Freeform 1487"/>
              <p:cNvSpPr>
                <a:spLocks/>
              </p:cNvSpPr>
              <p:nvPr/>
            </p:nvSpPr>
            <p:spPr bwMode="auto">
              <a:xfrm>
                <a:off x="3884" y="2653"/>
                <a:ext cx="5" cy="12"/>
              </a:xfrm>
              <a:custGeom>
                <a:avLst/>
                <a:gdLst>
                  <a:gd name="T0" fmla="*/ 21 w 24"/>
                  <a:gd name="T1" fmla="*/ 64 h 64"/>
                  <a:gd name="T2" fmla="*/ 0 w 24"/>
                  <a:gd name="T3" fmla="*/ 64 h 64"/>
                  <a:gd name="T4" fmla="*/ 4 w 24"/>
                  <a:gd name="T5" fmla="*/ 0 h 64"/>
                  <a:gd name="T6" fmla="*/ 24 w 24"/>
                  <a:gd name="T7" fmla="*/ 0 h 64"/>
                  <a:gd name="T8" fmla="*/ 21 w 24"/>
                  <a:gd name="T9" fmla="*/ 64 h 64"/>
                  <a:gd name="T10" fmla="*/ 0 60000 65536"/>
                  <a:gd name="T11" fmla="*/ 0 60000 65536"/>
                  <a:gd name="T12" fmla="*/ 0 60000 65536"/>
                  <a:gd name="T13" fmla="*/ 0 60000 65536"/>
                  <a:gd name="T14" fmla="*/ 0 60000 65536"/>
                  <a:gd name="T15" fmla="*/ 0 w 24"/>
                  <a:gd name="T16" fmla="*/ 0 h 64"/>
                  <a:gd name="T17" fmla="*/ 24 w 24"/>
                  <a:gd name="T18" fmla="*/ 64 h 64"/>
                </a:gdLst>
                <a:ahLst/>
                <a:cxnLst>
                  <a:cxn ang="T10">
                    <a:pos x="T0" y="T1"/>
                  </a:cxn>
                  <a:cxn ang="T11">
                    <a:pos x="T2" y="T3"/>
                  </a:cxn>
                  <a:cxn ang="T12">
                    <a:pos x="T4" y="T5"/>
                  </a:cxn>
                  <a:cxn ang="T13">
                    <a:pos x="T6" y="T7"/>
                  </a:cxn>
                  <a:cxn ang="T14">
                    <a:pos x="T8" y="T9"/>
                  </a:cxn>
                </a:cxnLst>
                <a:rect l="T15" t="T16" r="T17" b="T18"/>
                <a:pathLst>
                  <a:path w="24" h="64">
                    <a:moveTo>
                      <a:pt x="21" y="64"/>
                    </a:moveTo>
                    <a:lnTo>
                      <a:pt x="0" y="64"/>
                    </a:lnTo>
                    <a:lnTo>
                      <a:pt x="4" y="0"/>
                    </a:lnTo>
                    <a:lnTo>
                      <a:pt x="24" y="0"/>
                    </a:lnTo>
                    <a:lnTo>
                      <a:pt x="21" y="64"/>
                    </a:lnTo>
                    <a:close/>
                  </a:path>
                </a:pathLst>
              </a:custGeom>
              <a:solidFill>
                <a:srgbClr val="00A13B"/>
              </a:solidFill>
              <a:ln w="9525">
                <a:noFill/>
                <a:round/>
                <a:headEnd/>
                <a:tailEnd/>
              </a:ln>
            </p:spPr>
            <p:txBody>
              <a:bodyPr>
                <a:prstTxWarp prst="textNoShape">
                  <a:avLst/>
                </a:prstTxWarp>
              </a:bodyPr>
              <a:lstStyle/>
              <a:p>
                <a:endParaRPr lang="en-US"/>
              </a:p>
            </p:txBody>
          </p:sp>
          <p:sp>
            <p:nvSpPr>
              <p:cNvPr id="72211" name="Freeform 1488"/>
              <p:cNvSpPr>
                <a:spLocks/>
              </p:cNvSpPr>
              <p:nvPr/>
            </p:nvSpPr>
            <p:spPr bwMode="auto">
              <a:xfrm>
                <a:off x="3885" y="2638"/>
                <a:ext cx="4" cy="15"/>
              </a:xfrm>
              <a:custGeom>
                <a:avLst/>
                <a:gdLst>
                  <a:gd name="T0" fmla="*/ 20 w 20"/>
                  <a:gd name="T1" fmla="*/ 75 h 75"/>
                  <a:gd name="T2" fmla="*/ 0 w 20"/>
                  <a:gd name="T3" fmla="*/ 75 h 75"/>
                  <a:gd name="T4" fmla="*/ 2 w 20"/>
                  <a:gd name="T5" fmla="*/ 6 h 75"/>
                  <a:gd name="T6" fmla="*/ 2 w 20"/>
                  <a:gd name="T7" fmla="*/ 0 h 75"/>
                  <a:gd name="T8" fmla="*/ 11 w 20"/>
                  <a:gd name="T9" fmla="*/ 6 h 75"/>
                  <a:gd name="T10" fmla="*/ 20 w 20"/>
                  <a:gd name="T11" fmla="*/ 6 h 75"/>
                  <a:gd name="T12" fmla="*/ 20 w 20"/>
                  <a:gd name="T13" fmla="*/ 75 h 75"/>
                  <a:gd name="T14" fmla="*/ 0 60000 65536"/>
                  <a:gd name="T15" fmla="*/ 0 60000 65536"/>
                  <a:gd name="T16" fmla="*/ 0 60000 65536"/>
                  <a:gd name="T17" fmla="*/ 0 60000 65536"/>
                  <a:gd name="T18" fmla="*/ 0 60000 65536"/>
                  <a:gd name="T19" fmla="*/ 0 60000 65536"/>
                  <a:gd name="T20" fmla="*/ 0 60000 65536"/>
                  <a:gd name="T21" fmla="*/ 0 w 20"/>
                  <a:gd name="T22" fmla="*/ 0 h 75"/>
                  <a:gd name="T23" fmla="*/ 20 w 20"/>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75">
                    <a:moveTo>
                      <a:pt x="20" y="75"/>
                    </a:moveTo>
                    <a:lnTo>
                      <a:pt x="0" y="75"/>
                    </a:lnTo>
                    <a:lnTo>
                      <a:pt x="2" y="6"/>
                    </a:lnTo>
                    <a:lnTo>
                      <a:pt x="2" y="0"/>
                    </a:lnTo>
                    <a:lnTo>
                      <a:pt x="11" y="6"/>
                    </a:lnTo>
                    <a:lnTo>
                      <a:pt x="20" y="6"/>
                    </a:lnTo>
                    <a:lnTo>
                      <a:pt x="20" y="75"/>
                    </a:lnTo>
                    <a:close/>
                  </a:path>
                </a:pathLst>
              </a:custGeom>
              <a:solidFill>
                <a:srgbClr val="00A13B"/>
              </a:solidFill>
              <a:ln w="9525">
                <a:noFill/>
                <a:round/>
                <a:headEnd/>
                <a:tailEnd/>
              </a:ln>
            </p:spPr>
            <p:txBody>
              <a:bodyPr>
                <a:prstTxWarp prst="textNoShape">
                  <a:avLst/>
                </a:prstTxWarp>
              </a:bodyPr>
              <a:lstStyle/>
              <a:p>
                <a:endParaRPr lang="en-US"/>
              </a:p>
            </p:txBody>
          </p:sp>
          <p:sp>
            <p:nvSpPr>
              <p:cNvPr id="72212" name="Freeform 1489"/>
              <p:cNvSpPr>
                <a:spLocks/>
              </p:cNvSpPr>
              <p:nvPr/>
            </p:nvSpPr>
            <p:spPr bwMode="auto">
              <a:xfrm>
                <a:off x="3885" y="2638"/>
                <a:ext cx="4" cy="2"/>
              </a:xfrm>
              <a:custGeom>
                <a:avLst/>
                <a:gdLst>
                  <a:gd name="T0" fmla="*/ 18 w 18"/>
                  <a:gd name="T1" fmla="*/ 12 h 12"/>
                  <a:gd name="T2" fmla="*/ 9 w 18"/>
                  <a:gd name="T3" fmla="*/ 6 h 12"/>
                  <a:gd name="T4" fmla="*/ 0 w 18"/>
                  <a:gd name="T5" fmla="*/ 0 h 12"/>
                  <a:gd name="T6" fmla="*/ 18 w 18"/>
                  <a:gd name="T7" fmla="*/ 10 h 12"/>
                  <a:gd name="T8" fmla="*/ 18 w 18"/>
                  <a:gd name="T9" fmla="*/ 12 h 12"/>
                  <a:gd name="T10" fmla="*/ 0 60000 65536"/>
                  <a:gd name="T11" fmla="*/ 0 60000 65536"/>
                  <a:gd name="T12" fmla="*/ 0 60000 65536"/>
                  <a:gd name="T13" fmla="*/ 0 60000 65536"/>
                  <a:gd name="T14" fmla="*/ 0 60000 65536"/>
                  <a:gd name="T15" fmla="*/ 0 w 18"/>
                  <a:gd name="T16" fmla="*/ 0 h 12"/>
                  <a:gd name="T17" fmla="*/ 18 w 18"/>
                  <a:gd name="T18" fmla="*/ 12 h 12"/>
                </a:gdLst>
                <a:ahLst/>
                <a:cxnLst>
                  <a:cxn ang="T10">
                    <a:pos x="T0" y="T1"/>
                  </a:cxn>
                  <a:cxn ang="T11">
                    <a:pos x="T2" y="T3"/>
                  </a:cxn>
                  <a:cxn ang="T12">
                    <a:pos x="T4" y="T5"/>
                  </a:cxn>
                  <a:cxn ang="T13">
                    <a:pos x="T6" y="T7"/>
                  </a:cxn>
                  <a:cxn ang="T14">
                    <a:pos x="T8" y="T9"/>
                  </a:cxn>
                </a:cxnLst>
                <a:rect l="T15" t="T16" r="T17" b="T18"/>
                <a:pathLst>
                  <a:path w="18" h="12">
                    <a:moveTo>
                      <a:pt x="18" y="12"/>
                    </a:moveTo>
                    <a:lnTo>
                      <a:pt x="9" y="6"/>
                    </a:lnTo>
                    <a:lnTo>
                      <a:pt x="0" y="0"/>
                    </a:lnTo>
                    <a:lnTo>
                      <a:pt x="18" y="10"/>
                    </a:lnTo>
                    <a:lnTo>
                      <a:pt x="18" y="12"/>
                    </a:lnTo>
                    <a:close/>
                  </a:path>
                </a:pathLst>
              </a:custGeom>
              <a:solidFill>
                <a:srgbClr val="00A13B"/>
              </a:solidFill>
              <a:ln w="9525">
                <a:noFill/>
                <a:round/>
                <a:headEnd/>
                <a:tailEnd/>
              </a:ln>
            </p:spPr>
            <p:txBody>
              <a:bodyPr>
                <a:prstTxWarp prst="textNoShape">
                  <a:avLst/>
                </a:prstTxWarp>
              </a:bodyPr>
              <a:lstStyle/>
              <a:p>
                <a:endParaRPr lang="en-US"/>
              </a:p>
            </p:txBody>
          </p:sp>
          <p:sp>
            <p:nvSpPr>
              <p:cNvPr id="72213" name="Freeform 1490"/>
              <p:cNvSpPr>
                <a:spLocks/>
              </p:cNvSpPr>
              <p:nvPr/>
            </p:nvSpPr>
            <p:spPr bwMode="auto">
              <a:xfrm>
                <a:off x="3604" y="1708"/>
                <a:ext cx="1435" cy="956"/>
              </a:xfrm>
              <a:custGeom>
                <a:avLst/>
                <a:gdLst>
                  <a:gd name="T0" fmla="*/ 18 w 7178"/>
                  <a:gd name="T1" fmla="*/ 4719 h 4780"/>
                  <a:gd name="T2" fmla="*/ 44 w 7178"/>
                  <a:gd name="T3" fmla="*/ 4438 h 4780"/>
                  <a:gd name="T4" fmla="*/ 381 w 7178"/>
                  <a:gd name="T5" fmla="*/ 4014 h 4780"/>
                  <a:gd name="T6" fmla="*/ 334 w 7178"/>
                  <a:gd name="T7" fmla="*/ 3881 h 4780"/>
                  <a:gd name="T8" fmla="*/ 375 w 7178"/>
                  <a:gd name="T9" fmla="*/ 3587 h 4780"/>
                  <a:gd name="T10" fmla="*/ 701 w 7178"/>
                  <a:gd name="T11" fmla="*/ 2802 h 4780"/>
                  <a:gd name="T12" fmla="*/ 940 w 7178"/>
                  <a:gd name="T13" fmla="*/ 2332 h 4780"/>
                  <a:gd name="T14" fmla="*/ 972 w 7178"/>
                  <a:gd name="T15" fmla="*/ 2154 h 4780"/>
                  <a:gd name="T16" fmla="*/ 1225 w 7178"/>
                  <a:gd name="T17" fmla="*/ 1915 h 4780"/>
                  <a:gd name="T18" fmla="*/ 1720 w 7178"/>
                  <a:gd name="T19" fmla="*/ 1788 h 4780"/>
                  <a:gd name="T20" fmla="*/ 2146 w 7178"/>
                  <a:gd name="T21" fmla="*/ 1930 h 4780"/>
                  <a:gd name="T22" fmla="*/ 2273 w 7178"/>
                  <a:gd name="T23" fmla="*/ 2048 h 4780"/>
                  <a:gd name="T24" fmla="*/ 2470 w 7178"/>
                  <a:gd name="T25" fmla="*/ 2111 h 4780"/>
                  <a:gd name="T26" fmla="*/ 2885 w 7178"/>
                  <a:gd name="T27" fmla="*/ 1990 h 4780"/>
                  <a:gd name="T28" fmla="*/ 3519 w 7178"/>
                  <a:gd name="T29" fmla="*/ 1631 h 4780"/>
                  <a:gd name="T30" fmla="*/ 3596 w 7178"/>
                  <a:gd name="T31" fmla="*/ 1435 h 4780"/>
                  <a:gd name="T32" fmla="*/ 3541 w 7178"/>
                  <a:gd name="T33" fmla="*/ 982 h 4780"/>
                  <a:gd name="T34" fmla="*/ 3685 w 7178"/>
                  <a:gd name="T35" fmla="*/ 799 h 4780"/>
                  <a:gd name="T36" fmla="*/ 4265 w 7178"/>
                  <a:gd name="T37" fmla="*/ 436 h 4780"/>
                  <a:gd name="T38" fmla="*/ 4518 w 7178"/>
                  <a:gd name="T39" fmla="*/ 231 h 4780"/>
                  <a:gd name="T40" fmla="*/ 4573 w 7178"/>
                  <a:gd name="T41" fmla="*/ 156 h 4780"/>
                  <a:gd name="T42" fmla="*/ 4760 w 7178"/>
                  <a:gd name="T43" fmla="*/ 9 h 4780"/>
                  <a:gd name="T44" fmla="*/ 5239 w 7178"/>
                  <a:gd name="T45" fmla="*/ 15 h 4780"/>
                  <a:gd name="T46" fmla="*/ 5411 w 7178"/>
                  <a:gd name="T47" fmla="*/ 26 h 4780"/>
                  <a:gd name="T48" fmla="*/ 5547 w 7178"/>
                  <a:gd name="T49" fmla="*/ 12 h 4780"/>
                  <a:gd name="T50" fmla="*/ 6062 w 7178"/>
                  <a:gd name="T51" fmla="*/ 99 h 4780"/>
                  <a:gd name="T52" fmla="*/ 6319 w 7178"/>
                  <a:gd name="T53" fmla="*/ 303 h 4780"/>
                  <a:gd name="T54" fmla="*/ 6576 w 7178"/>
                  <a:gd name="T55" fmla="*/ 406 h 4780"/>
                  <a:gd name="T56" fmla="*/ 6774 w 7178"/>
                  <a:gd name="T57" fmla="*/ 355 h 4780"/>
                  <a:gd name="T58" fmla="*/ 6907 w 7178"/>
                  <a:gd name="T59" fmla="*/ 398 h 4780"/>
                  <a:gd name="T60" fmla="*/ 7160 w 7178"/>
                  <a:gd name="T61" fmla="*/ 562 h 4780"/>
                  <a:gd name="T62" fmla="*/ 7103 w 7178"/>
                  <a:gd name="T63" fmla="*/ 735 h 4780"/>
                  <a:gd name="T64" fmla="*/ 6846 w 7178"/>
                  <a:gd name="T65" fmla="*/ 795 h 4780"/>
                  <a:gd name="T66" fmla="*/ 6241 w 7178"/>
                  <a:gd name="T67" fmla="*/ 567 h 4780"/>
                  <a:gd name="T68" fmla="*/ 5907 w 7178"/>
                  <a:gd name="T69" fmla="*/ 623 h 4780"/>
                  <a:gd name="T70" fmla="*/ 5610 w 7178"/>
                  <a:gd name="T71" fmla="*/ 755 h 4780"/>
                  <a:gd name="T72" fmla="*/ 5409 w 7178"/>
                  <a:gd name="T73" fmla="*/ 634 h 4780"/>
                  <a:gd name="T74" fmla="*/ 5262 w 7178"/>
                  <a:gd name="T75" fmla="*/ 401 h 4780"/>
                  <a:gd name="T76" fmla="*/ 5140 w 7178"/>
                  <a:gd name="T77" fmla="*/ 234 h 4780"/>
                  <a:gd name="T78" fmla="*/ 4876 w 7178"/>
                  <a:gd name="T79" fmla="*/ 242 h 4780"/>
                  <a:gd name="T80" fmla="*/ 4386 w 7178"/>
                  <a:gd name="T81" fmla="*/ 528 h 4780"/>
                  <a:gd name="T82" fmla="*/ 3853 w 7178"/>
                  <a:gd name="T83" fmla="*/ 999 h 4780"/>
                  <a:gd name="T84" fmla="*/ 3721 w 7178"/>
                  <a:gd name="T85" fmla="*/ 1137 h 4780"/>
                  <a:gd name="T86" fmla="*/ 3867 w 7178"/>
                  <a:gd name="T87" fmla="*/ 1274 h 4780"/>
                  <a:gd name="T88" fmla="*/ 4066 w 7178"/>
                  <a:gd name="T89" fmla="*/ 1575 h 4780"/>
                  <a:gd name="T90" fmla="*/ 3896 w 7178"/>
                  <a:gd name="T91" fmla="*/ 1725 h 4780"/>
                  <a:gd name="T92" fmla="*/ 3446 w 7178"/>
                  <a:gd name="T93" fmla="*/ 1921 h 4780"/>
                  <a:gd name="T94" fmla="*/ 3251 w 7178"/>
                  <a:gd name="T95" fmla="*/ 2272 h 4780"/>
                  <a:gd name="T96" fmla="*/ 2991 w 7178"/>
                  <a:gd name="T97" fmla="*/ 2695 h 4780"/>
                  <a:gd name="T98" fmla="*/ 2726 w 7178"/>
                  <a:gd name="T99" fmla="*/ 2768 h 4780"/>
                  <a:gd name="T100" fmla="*/ 2015 w 7178"/>
                  <a:gd name="T101" fmla="*/ 2695 h 4780"/>
                  <a:gd name="T102" fmla="*/ 1654 w 7178"/>
                  <a:gd name="T103" fmla="*/ 2819 h 4780"/>
                  <a:gd name="T104" fmla="*/ 1387 w 7178"/>
                  <a:gd name="T105" fmla="*/ 3239 h 4780"/>
                  <a:gd name="T106" fmla="*/ 1193 w 7178"/>
                  <a:gd name="T107" fmla="*/ 3726 h 4780"/>
                  <a:gd name="T108" fmla="*/ 1015 w 7178"/>
                  <a:gd name="T109" fmla="*/ 3911 h 4780"/>
                  <a:gd name="T110" fmla="*/ 931 w 7178"/>
                  <a:gd name="T111" fmla="*/ 4049 h 4780"/>
                  <a:gd name="T112" fmla="*/ 931 w 7178"/>
                  <a:gd name="T113" fmla="*/ 4429 h 4780"/>
                  <a:gd name="T114" fmla="*/ 735 w 7178"/>
                  <a:gd name="T115" fmla="*/ 4657 h 4780"/>
                  <a:gd name="T116" fmla="*/ 231 w 7178"/>
                  <a:gd name="T117" fmla="*/ 4777 h 47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78"/>
                  <a:gd name="T178" fmla="*/ 0 h 4780"/>
                  <a:gd name="T179" fmla="*/ 7178 w 7178"/>
                  <a:gd name="T180" fmla="*/ 4780 h 47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78" h="4780">
                    <a:moveTo>
                      <a:pt x="151" y="4780"/>
                    </a:moveTo>
                    <a:lnTo>
                      <a:pt x="125" y="4780"/>
                    </a:lnTo>
                    <a:lnTo>
                      <a:pt x="101" y="4777"/>
                    </a:lnTo>
                    <a:lnTo>
                      <a:pt x="81" y="4771"/>
                    </a:lnTo>
                    <a:lnTo>
                      <a:pt x="63" y="4765"/>
                    </a:lnTo>
                    <a:lnTo>
                      <a:pt x="50" y="4754"/>
                    </a:lnTo>
                    <a:lnTo>
                      <a:pt x="35" y="4745"/>
                    </a:lnTo>
                    <a:lnTo>
                      <a:pt x="26" y="4731"/>
                    </a:lnTo>
                    <a:lnTo>
                      <a:pt x="18" y="4719"/>
                    </a:lnTo>
                    <a:lnTo>
                      <a:pt x="9" y="4705"/>
                    </a:lnTo>
                    <a:lnTo>
                      <a:pt x="3" y="4687"/>
                    </a:lnTo>
                    <a:lnTo>
                      <a:pt x="0" y="4653"/>
                    </a:lnTo>
                    <a:lnTo>
                      <a:pt x="0" y="4616"/>
                    </a:lnTo>
                    <a:lnTo>
                      <a:pt x="3" y="4578"/>
                    </a:lnTo>
                    <a:lnTo>
                      <a:pt x="12" y="4541"/>
                    </a:lnTo>
                    <a:lnTo>
                      <a:pt x="20" y="4504"/>
                    </a:lnTo>
                    <a:lnTo>
                      <a:pt x="32" y="4468"/>
                    </a:lnTo>
                    <a:lnTo>
                      <a:pt x="44" y="4438"/>
                    </a:lnTo>
                    <a:lnTo>
                      <a:pt x="55" y="4412"/>
                    </a:lnTo>
                    <a:lnTo>
                      <a:pt x="63" y="4391"/>
                    </a:lnTo>
                    <a:lnTo>
                      <a:pt x="67" y="4386"/>
                    </a:lnTo>
                    <a:lnTo>
                      <a:pt x="69" y="4380"/>
                    </a:lnTo>
                    <a:lnTo>
                      <a:pt x="72" y="4374"/>
                    </a:lnTo>
                    <a:lnTo>
                      <a:pt x="401" y="4019"/>
                    </a:lnTo>
                    <a:lnTo>
                      <a:pt x="396" y="4019"/>
                    </a:lnTo>
                    <a:lnTo>
                      <a:pt x="389" y="4019"/>
                    </a:lnTo>
                    <a:lnTo>
                      <a:pt x="381" y="4014"/>
                    </a:lnTo>
                    <a:lnTo>
                      <a:pt x="372" y="4008"/>
                    </a:lnTo>
                    <a:lnTo>
                      <a:pt x="360" y="4000"/>
                    </a:lnTo>
                    <a:lnTo>
                      <a:pt x="351" y="3982"/>
                    </a:lnTo>
                    <a:lnTo>
                      <a:pt x="346" y="3963"/>
                    </a:lnTo>
                    <a:lnTo>
                      <a:pt x="340" y="3950"/>
                    </a:lnTo>
                    <a:lnTo>
                      <a:pt x="338" y="3937"/>
                    </a:lnTo>
                    <a:lnTo>
                      <a:pt x="338" y="3919"/>
                    </a:lnTo>
                    <a:lnTo>
                      <a:pt x="334" y="3902"/>
                    </a:lnTo>
                    <a:lnTo>
                      <a:pt x="334" y="3881"/>
                    </a:lnTo>
                    <a:lnTo>
                      <a:pt x="334" y="3858"/>
                    </a:lnTo>
                    <a:lnTo>
                      <a:pt x="334" y="3836"/>
                    </a:lnTo>
                    <a:lnTo>
                      <a:pt x="338" y="3806"/>
                    </a:lnTo>
                    <a:lnTo>
                      <a:pt x="340" y="3778"/>
                    </a:lnTo>
                    <a:lnTo>
                      <a:pt x="346" y="3746"/>
                    </a:lnTo>
                    <a:lnTo>
                      <a:pt x="351" y="3709"/>
                    </a:lnTo>
                    <a:lnTo>
                      <a:pt x="358" y="3671"/>
                    </a:lnTo>
                    <a:lnTo>
                      <a:pt x="366" y="3631"/>
                    </a:lnTo>
                    <a:lnTo>
                      <a:pt x="375" y="3587"/>
                    </a:lnTo>
                    <a:lnTo>
                      <a:pt x="386" y="3539"/>
                    </a:lnTo>
                    <a:lnTo>
                      <a:pt x="401" y="3490"/>
                    </a:lnTo>
                    <a:lnTo>
                      <a:pt x="433" y="3387"/>
                    </a:lnTo>
                    <a:lnTo>
                      <a:pt x="470" y="3282"/>
                    </a:lnTo>
                    <a:lnTo>
                      <a:pt x="510" y="3182"/>
                    </a:lnTo>
                    <a:lnTo>
                      <a:pt x="557" y="3084"/>
                    </a:lnTo>
                    <a:lnTo>
                      <a:pt x="603" y="2987"/>
                    </a:lnTo>
                    <a:lnTo>
                      <a:pt x="652" y="2891"/>
                    </a:lnTo>
                    <a:lnTo>
                      <a:pt x="701" y="2802"/>
                    </a:lnTo>
                    <a:lnTo>
                      <a:pt x="747" y="2716"/>
                    </a:lnTo>
                    <a:lnTo>
                      <a:pt x="792" y="2635"/>
                    </a:lnTo>
                    <a:lnTo>
                      <a:pt x="833" y="2557"/>
                    </a:lnTo>
                    <a:lnTo>
                      <a:pt x="871" y="2485"/>
                    </a:lnTo>
                    <a:lnTo>
                      <a:pt x="888" y="2450"/>
                    </a:lnTo>
                    <a:lnTo>
                      <a:pt x="905" y="2419"/>
                    </a:lnTo>
                    <a:lnTo>
                      <a:pt x="916" y="2390"/>
                    </a:lnTo>
                    <a:lnTo>
                      <a:pt x="931" y="2362"/>
                    </a:lnTo>
                    <a:lnTo>
                      <a:pt x="940" y="2332"/>
                    </a:lnTo>
                    <a:lnTo>
                      <a:pt x="948" y="2306"/>
                    </a:lnTo>
                    <a:lnTo>
                      <a:pt x="953" y="2284"/>
                    </a:lnTo>
                    <a:lnTo>
                      <a:pt x="960" y="2263"/>
                    </a:lnTo>
                    <a:lnTo>
                      <a:pt x="960" y="2243"/>
                    </a:lnTo>
                    <a:lnTo>
                      <a:pt x="960" y="2226"/>
                    </a:lnTo>
                    <a:lnTo>
                      <a:pt x="960" y="2209"/>
                    </a:lnTo>
                    <a:lnTo>
                      <a:pt x="960" y="2192"/>
                    </a:lnTo>
                    <a:lnTo>
                      <a:pt x="966" y="2171"/>
                    </a:lnTo>
                    <a:lnTo>
                      <a:pt x="972" y="2154"/>
                    </a:lnTo>
                    <a:lnTo>
                      <a:pt x="983" y="2134"/>
                    </a:lnTo>
                    <a:lnTo>
                      <a:pt x="994" y="2114"/>
                    </a:lnTo>
                    <a:lnTo>
                      <a:pt x="1009" y="2093"/>
                    </a:lnTo>
                    <a:lnTo>
                      <a:pt x="1026" y="2074"/>
                    </a:lnTo>
                    <a:lnTo>
                      <a:pt x="1043" y="2054"/>
                    </a:lnTo>
                    <a:lnTo>
                      <a:pt x="1067" y="2033"/>
                    </a:lnTo>
                    <a:lnTo>
                      <a:pt x="1112" y="1990"/>
                    </a:lnTo>
                    <a:lnTo>
                      <a:pt x="1168" y="1953"/>
                    </a:lnTo>
                    <a:lnTo>
                      <a:pt x="1225" y="1915"/>
                    </a:lnTo>
                    <a:lnTo>
                      <a:pt x="1288" y="1880"/>
                    </a:lnTo>
                    <a:lnTo>
                      <a:pt x="1357" y="1852"/>
                    </a:lnTo>
                    <a:lnTo>
                      <a:pt x="1426" y="1826"/>
                    </a:lnTo>
                    <a:lnTo>
                      <a:pt x="1499" y="1805"/>
                    </a:lnTo>
                    <a:lnTo>
                      <a:pt x="1574" y="1792"/>
                    </a:lnTo>
                    <a:lnTo>
                      <a:pt x="1611" y="1788"/>
                    </a:lnTo>
                    <a:lnTo>
                      <a:pt x="1649" y="1786"/>
                    </a:lnTo>
                    <a:lnTo>
                      <a:pt x="1683" y="1786"/>
                    </a:lnTo>
                    <a:lnTo>
                      <a:pt x="1720" y="1788"/>
                    </a:lnTo>
                    <a:lnTo>
                      <a:pt x="1758" y="1792"/>
                    </a:lnTo>
                    <a:lnTo>
                      <a:pt x="1793" y="1797"/>
                    </a:lnTo>
                    <a:lnTo>
                      <a:pt x="1862" y="1812"/>
                    </a:lnTo>
                    <a:lnTo>
                      <a:pt x="1922" y="1829"/>
                    </a:lnTo>
                    <a:lnTo>
                      <a:pt x="1976" y="1849"/>
                    </a:lnTo>
                    <a:lnTo>
                      <a:pt x="2029" y="1869"/>
                    </a:lnTo>
                    <a:lnTo>
                      <a:pt x="2072" y="1889"/>
                    </a:lnTo>
                    <a:lnTo>
                      <a:pt x="2112" y="1910"/>
                    </a:lnTo>
                    <a:lnTo>
                      <a:pt x="2146" y="1930"/>
                    </a:lnTo>
                    <a:lnTo>
                      <a:pt x="2176" y="1949"/>
                    </a:lnTo>
                    <a:lnTo>
                      <a:pt x="2202" y="1970"/>
                    </a:lnTo>
                    <a:lnTo>
                      <a:pt x="2221" y="1987"/>
                    </a:lnTo>
                    <a:lnTo>
                      <a:pt x="2239" y="2005"/>
                    </a:lnTo>
                    <a:lnTo>
                      <a:pt x="2251" y="2018"/>
                    </a:lnTo>
                    <a:lnTo>
                      <a:pt x="2262" y="2031"/>
                    </a:lnTo>
                    <a:lnTo>
                      <a:pt x="2268" y="2039"/>
                    </a:lnTo>
                    <a:lnTo>
                      <a:pt x="2273" y="2044"/>
                    </a:lnTo>
                    <a:lnTo>
                      <a:pt x="2273" y="2048"/>
                    </a:lnTo>
                    <a:lnTo>
                      <a:pt x="2277" y="2048"/>
                    </a:lnTo>
                    <a:lnTo>
                      <a:pt x="2285" y="2054"/>
                    </a:lnTo>
                    <a:lnTo>
                      <a:pt x="2300" y="2061"/>
                    </a:lnTo>
                    <a:lnTo>
                      <a:pt x="2317" y="2068"/>
                    </a:lnTo>
                    <a:lnTo>
                      <a:pt x="2340" y="2080"/>
                    </a:lnTo>
                    <a:lnTo>
                      <a:pt x="2365" y="2088"/>
                    </a:lnTo>
                    <a:lnTo>
                      <a:pt x="2397" y="2097"/>
                    </a:lnTo>
                    <a:lnTo>
                      <a:pt x="2432" y="2106"/>
                    </a:lnTo>
                    <a:lnTo>
                      <a:pt x="2470" y="2111"/>
                    </a:lnTo>
                    <a:lnTo>
                      <a:pt x="2510" y="2114"/>
                    </a:lnTo>
                    <a:lnTo>
                      <a:pt x="2550" y="2114"/>
                    </a:lnTo>
                    <a:lnTo>
                      <a:pt x="2593" y="2111"/>
                    </a:lnTo>
                    <a:lnTo>
                      <a:pt x="2640" y="2106"/>
                    </a:lnTo>
                    <a:lnTo>
                      <a:pt x="2686" y="2091"/>
                    </a:lnTo>
                    <a:lnTo>
                      <a:pt x="2735" y="2074"/>
                    </a:lnTo>
                    <a:lnTo>
                      <a:pt x="2780" y="2048"/>
                    </a:lnTo>
                    <a:lnTo>
                      <a:pt x="2830" y="2018"/>
                    </a:lnTo>
                    <a:lnTo>
                      <a:pt x="2885" y="1990"/>
                    </a:lnTo>
                    <a:lnTo>
                      <a:pt x="2945" y="1962"/>
                    </a:lnTo>
                    <a:lnTo>
                      <a:pt x="3006" y="1930"/>
                    </a:lnTo>
                    <a:lnTo>
                      <a:pt x="3132" y="1866"/>
                    </a:lnTo>
                    <a:lnTo>
                      <a:pt x="3259" y="1803"/>
                    </a:lnTo>
                    <a:lnTo>
                      <a:pt x="3319" y="1768"/>
                    </a:lnTo>
                    <a:lnTo>
                      <a:pt x="3377" y="1734"/>
                    </a:lnTo>
                    <a:lnTo>
                      <a:pt x="3429" y="1699"/>
                    </a:lnTo>
                    <a:lnTo>
                      <a:pt x="3478" y="1665"/>
                    </a:lnTo>
                    <a:lnTo>
                      <a:pt x="3519" y="1631"/>
                    </a:lnTo>
                    <a:lnTo>
                      <a:pt x="3536" y="1610"/>
                    </a:lnTo>
                    <a:lnTo>
                      <a:pt x="3550" y="1593"/>
                    </a:lnTo>
                    <a:lnTo>
                      <a:pt x="3564" y="1573"/>
                    </a:lnTo>
                    <a:lnTo>
                      <a:pt x="3576" y="1555"/>
                    </a:lnTo>
                    <a:lnTo>
                      <a:pt x="3584" y="1538"/>
                    </a:lnTo>
                    <a:lnTo>
                      <a:pt x="3590" y="1517"/>
                    </a:lnTo>
                    <a:lnTo>
                      <a:pt x="3593" y="1498"/>
                    </a:lnTo>
                    <a:lnTo>
                      <a:pt x="3596" y="1478"/>
                    </a:lnTo>
                    <a:lnTo>
                      <a:pt x="3596" y="1435"/>
                    </a:lnTo>
                    <a:lnTo>
                      <a:pt x="3590" y="1388"/>
                    </a:lnTo>
                    <a:lnTo>
                      <a:pt x="3582" y="1339"/>
                    </a:lnTo>
                    <a:lnTo>
                      <a:pt x="3558" y="1238"/>
                    </a:lnTo>
                    <a:lnTo>
                      <a:pt x="3547" y="1184"/>
                    </a:lnTo>
                    <a:lnTo>
                      <a:pt x="3539" y="1132"/>
                    </a:lnTo>
                    <a:lnTo>
                      <a:pt x="3536" y="1080"/>
                    </a:lnTo>
                    <a:lnTo>
                      <a:pt x="3536" y="1031"/>
                    </a:lnTo>
                    <a:lnTo>
                      <a:pt x="3536" y="1005"/>
                    </a:lnTo>
                    <a:lnTo>
                      <a:pt x="3541" y="982"/>
                    </a:lnTo>
                    <a:lnTo>
                      <a:pt x="3547" y="956"/>
                    </a:lnTo>
                    <a:lnTo>
                      <a:pt x="3556" y="933"/>
                    </a:lnTo>
                    <a:lnTo>
                      <a:pt x="3564" y="913"/>
                    </a:lnTo>
                    <a:lnTo>
                      <a:pt x="3579" y="890"/>
                    </a:lnTo>
                    <a:lnTo>
                      <a:pt x="3593" y="870"/>
                    </a:lnTo>
                    <a:lnTo>
                      <a:pt x="3614" y="850"/>
                    </a:lnTo>
                    <a:lnTo>
                      <a:pt x="3633" y="833"/>
                    </a:lnTo>
                    <a:lnTo>
                      <a:pt x="3657" y="816"/>
                    </a:lnTo>
                    <a:lnTo>
                      <a:pt x="3685" y="799"/>
                    </a:lnTo>
                    <a:lnTo>
                      <a:pt x="3717" y="784"/>
                    </a:lnTo>
                    <a:lnTo>
                      <a:pt x="3784" y="752"/>
                    </a:lnTo>
                    <a:lnTo>
                      <a:pt x="3853" y="715"/>
                    </a:lnTo>
                    <a:lnTo>
                      <a:pt x="3925" y="674"/>
                    </a:lnTo>
                    <a:lnTo>
                      <a:pt x="3997" y="628"/>
                    </a:lnTo>
                    <a:lnTo>
                      <a:pt x="4066" y="582"/>
                    </a:lnTo>
                    <a:lnTo>
                      <a:pt x="4136" y="533"/>
                    </a:lnTo>
                    <a:lnTo>
                      <a:pt x="4201" y="484"/>
                    </a:lnTo>
                    <a:lnTo>
                      <a:pt x="4265" y="436"/>
                    </a:lnTo>
                    <a:lnTo>
                      <a:pt x="4325" y="389"/>
                    </a:lnTo>
                    <a:lnTo>
                      <a:pt x="4381" y="346"/>
                    </a:lnTo>
                    <a:lnTo>
                      <a:pt x="4403" y="326"/>
                    </a:lnTo>
                    <a:lnTo>
                      <a:pt x="4429" y="305"/>
                    </a:lnTo>
                    <a:lnTo>
                      <a:pt x="4449" y="288"/>
                    </a:lnTo>
                    <a:lnTo>
                      <a:pt x="4469" y="271"/>
                    </a:lnTo>
                    <a:lnTo>
                      <a:pt x="4487" y="257"/>
                    </a:lnTo>
                    <a:lnTo>
                      <a:pt x="4504" y="242"/>
                    </a:lnTo>
                    <a:lnTo>
                      <a:pt x="4518" y="231"/>
                    </a:lnTo>
                    <a:lnTo>
                      <a:pt x="4530" y="223"/>
                    </a:lnTo>
                    <a:lnTo>
                      <a:pt x="4538" y="214"/>
                    </a:lnTo>
                    <a:lnTo>
                      <a:pt x="4544" y="208"/>
                    </a:lnTo>
                    <a:lnTo>
                      <a:pt x="4549" y="202"/>
                    </a:lnTo>
                    <a:lnTo>
                      <a:pt x="4549" y="199"/>
                    </a:lnTo>
                    <a:lnTo>
                      <a:pt x="4553" y="193"/>
                    </a:lnTo>
                    <a:lnTo>
                      <a:pt x="4559" y="185"/>
                    </a:lnTo>
                    <a:lnTo>
                      <a:pt x="4564" y="170"/>
                    </a:lnTo>
                    <a:lnTo>
                      <a:pt x="4573" y="156"/>
                    </a:lnTo>
                    <a:lnTo>
                      <a:pt x="4585" y="139"/>
                    </a:lnTo>
                    <a:lnTo>
                      <a:pt x="4599" y="122"/>
                    </a:lnTo>
                    <a:lnTo>
                      <a:pt x="4613" y="101"/>
                    </a:lnTo>
                    <a:lnTo>
                      <a:pt x="4631" y="81"/>
                    </a:lnTo>
                    <a:lnTo>
                      <a:pt x="4654" y="64"/>
                    </a:lnTo>
                    <a:lnTo>
                      <a:pt x="4674" y="47"/>
                    </a:lnTo>
                    <a:lnTo>
                      <a:pt x="4700" y="32"/>
                    </a:lnTo>
                    <a:lnTo>
                      <a:pt x="4729" y="17"/>
                    </a:lnTo>
                    <a:lnTo>
                      <a:pt x="4760" y="9"/>
                    </a:lnTo>
                    <a:lnTo>
                      <a:pt x="4792" y="4"/>
                    </a:lnTo>
                    <a:lnTo>
                      <a:pt x="4830" y="0"/>
                    </a:lnTo>
                    <a:lnTo>
                      <a:pt x="4869" y="0"/>
                    </a:lnTo>
                    <a:lnTo>
                      <a:pt x="4910" y="0"/>
                    </a:lnTo>
                    <a:lnTo>
                      <a:pt x="4957" y="4"/>
                    </a:lnTo>
                    <a:lnTo>
                      <a:pt x="5005" y="4"/>
                    </a:lnTo>
                    <a:lnTo>
                      <a:pt x="5101" y="9"/>
                    </a:lnTo>
                    <a:lnTo>
                      <a:pt x="5192" y="12"/>
                    </a:lnTo>
                    <a:lnTo>
                      <a:pt x="5239" y="15"/>
                    </a:lnTo>
                    <a:lnTo>
                      <a:pt x="5279" y="17"/>
                    </a:lnTo>
                    <a:lnTo>
                      <a:pt x="5314" y="21"/>
                    </a:lnTo>
                    <a:lnTo>
                      <a:pt x="5346" y="23"/>
                    </a:lnTo>
                    <a:lnTo>
                      <a:pt x="5372" y="23"/>
                    </a:lnTo>
                    <a:lnTo>
                      <a:pt x="5391" y="26"/>
                    </a:lnTo>
                    <a:lnTo>
                      <a:pt x="5400" y="26"/>
                    </a:lnTo>
                    <a:lnTo>
                      <a:pt x="5406" y="26"/>
                    </a:lnTo>
                    <a:lnTo>
                      <a:pt x="5409" y="26"/>
                    </a:lnTo>
                    <a:lnTo>
                      <a:pt x="5411" y="26"/>
                    </a:lnTo>
                    <a:lnTo>
                      <a:pt x="5415" y="26"/>
                    </a:lnTo>
                    <a:lnTo>
                      <a:pt x="5423" y="23"/>
                    </a:lnTo>
                    <a:lnTo>
                      <a:pt x="5432" y="23"/>
                    </a:lnTo>
                    <a:lnTo>
                      <a:pt x="5446" y="21"/>
                    </a:lnTo>
                    <a:lnTo>
                      <a:pt x="5460" y="17"/>
                    </a:lnTo>
                    <a:lnTo>
                      <a:pt x="5481" y="17"/>
                    </a:lnTo>
                    <a:lnTo>
                      <a:pt x="5501" y="15"/>
                    </a:lnTo>
                    <a:lnTo>
                      <a:pt x="5521" y="15"/>
                    </a:lnTo>
                    <a:lnTo>
                      <a:pt x="5547" y="12"/>
                    </a:lnTo>
                    <a:lnTo>
                      <a:pt x="5598" y="9"/>
                    </a:lnTo>
                    <a:lnTo>
                      <a:pt x="5660" y="12"/>
                    </a:lnTo>
                    <a:lnTo>
                      <a:pt x="5723" y="15"/>
                    </a:lnTo>
                    <a:lnTo>
                      <a:pt x="5789" y="21"/>
                    </a:lnTo>
                    <a:lnTo>
                      <a:pt x="5855" y="32"/>
                    </a:lnTo>
                    <a:lnTo>
                      <a:pt x="5924" y="47"/>
                    </a:lnTo>
                    <a:lnTo>
                      <a:pt x="5993" y="70"/>
                    </a:lnTo>
                    <a:lnTo>
                      <a:pt x="6028" y="81"/>
                    </a:lnTo>
                    <a:lnTo>
                      <a:pt x="6062" y="99"/>
                    </a:lnTo>
                    <a:lnTo>
                      <a:pt x="6094" y="113"/>
                    </a:lnTo>
                    <a:lnTo>
                      <a:pt x="6126" y="133"/>
                    </a:lnTo>
                    <a:lnTo>
                      <a:pt x="6158" y="153"/>
                    </a:lnTo>
                    <a:lnTo>
                      <a:pt x="6187" y="176"/>
                    </a:lnTo>
                    <a:lnTo>
                      <a:pt x="6215" y="202"/>
                    </a:lnTo>
                    <a:lnTo>
                      <a:pt x="6241" y="228"/>
                    </a:lnTo>
                    <a:lnTo>
                      <a:pt x="6268" y="254"/>
                    </a:lnTo>
                    <a:lnTo>
                      <a:pt x="6294" y="280"/>
                    </a:lnTo>
                    <a:lnTo>
                      <a:pt x="6319" y="303"/>
                    </a:lnTo>
                    <a:lnTo>
                      <a:pt x="6345" y="320"/>
                    </a:lnTo>
                    <a:lnTo>
                      <a:pt x="6371" y="337"/>
                    </a:lnTo>
                    <a:lnTo>
                      <a:pt x="6395" y="352"/>
                    </a:lnTo>
                    <a:lnTo>
                      <a:pt x="6419" y="367"/>
                    </a:lnTo>
                    <a:lnTo>
                      <a:pt x="6443" y="378"/>
                    </a:lnTo>
                    <a:lnTo>
                      <a:pt x="6466" y="386"/>
                    </a:lnTo>
                    <a:lnTo>
                      <a:pt x="6489" y="393"/>
                    </a:lnTo>
                    <a:lnTo>
                      <a:pt x="6532" y="401"/>
                    </a:lnTo>
                    <a:lnTo>
                      <a:pt x="6576" y="406"/>
                    </a:lnTo>
                    <a:lnTo>
                      <a:pt x="6613" y="406"/>
                    </a:lnTo>
                    <a:lnTo>
                      <a:pt x="6647" y="401"/>
                    </a:lnTo>
                    <a:lnTo>
                      <a:pt x="6679" y="395"/>
                    </a:lnTo>
                    <a:lnTo>
                      <a:pt x="6708" y="386"/>
                    </a:lnTo>
                    <a:lnTo>
                      <a:pt x="6731" y="378"/>
                    </a:lnTo>
                    <a:lnTo>
                      <a:pt x="6748" y="369"/>
                    </a:lnTo>
                    <a:lnTo>
                      <a:pt x="6763" y="361"/>
                    </a:lnTo>
                    <a:lnTo>
                      <a:pt x="6771" y="357"/>
                    </a:lnTo>
                    <a:lnTo>
                      <a:pt x="6774" y="355"/>
                    </a:lnTo>
                    <a:lnTo>
                      <a:pt x="6777" y="355"/>
                    </a:lnTo>
                    <a:lnTo>
                      <a:pt x="6780" y="357"/>
                    </a:lnTo>
                    <a:lnTo>
                      <a:pt x="6789" y="357"/>
                    </a:lnTo>
                    <a:lnTo>
                      <a:pt x="6801" y="361"/>
                    </a:lnTo>
                    <a:lnTo>
                      <a:pt x="6812" y="367"/>
                    </a:lnTo>
                    <a:lnTo>
                      <a:pt x="6829" y="369"/>
                    </a:lnTo>
                    <a:lnTo>
                      <a:pt x="6846" y="374"/>
                    </a:lnTo>
                    <a:lnTo>
                      <a:pt x="6864" y="384"/>
                    </a:lnTo>
                    <a:lnTo>
                      <a:pt x="6907" y="398"/>
                    </a:lnTo>
                    <a:lnTo>
                      <a:pt x="6952" y="415"/>
                    </a:lnTo>
                    <a:lnTo>
                      <a:pt x="6999" y="436"/>
                    </a:lnTo>
                    <a:lnTo>
                      <a:pt x="7042" y="458"/>
                    </a:lnTo>
                    <a:lnTo>
                      <a:pt x="7085" y="484"/>
                    </a:lnTo>
                    <a:lnTo>
                      <a:pt x="7106" y="499"/>
                    </a:lnTo>
                    <a:lnTo>
                      <a:pt x="7123" y="516"/>
                    </a:lnTo>
                    <a:lnTo>
                      <a:pt x="7137" y="530"/>
                    </a:lnTo>
                    <a:lnTo>
                      <a:pt x="7152" y="545"/>
                    </a:lnTo>
                    <a:lnTo>
                      <a:pt x="7160" y="562"/>
                    </a:lnTo>
                    <a:lnTo>
                      <a:pt x="7169" y="580"/>
                    </a:lnTo>
                    <a:lnTo>
                      <a:pt x="7175" y="597"/>
                    </a:lnTo>
                    <a:lnTo>
                      <a:pt x="7178" y="614"/>
                    </a:lnTo>
                    <a:lnTo>
                      <a:pt x="7175" y="634"/>
                    </a:lnTo>
                    <a:lnTo>
                      <a:pt x="7169" y="655"/>
                    </a:lnTo>
                    <a:lnTo>
                      <a:pt x="7160" y="672"/>
                    </a:lnTo>
                    <a:lnTo>
                      <a:pt x="7146" y="692"/>
                    </a:lnTo>
                    <a:lnTo>
                      <a:pt x="7126" y="715"/>
                    </a:lnTo>
                    <a:lnTo>
                      <a:pt x="7103" y="735"/>
                    </a:lnTo>
                    <a:lnTo>
                      <a:pt x="7077" y="755"/>
                    </a:lnTo>
                    <a:lnTo>
                      <a:pt x="7048" y="769"/>
                    </a:lnTo>
                    <a:lnTo>
                      <a:pt x="7022" y="784"/>
                    </a:lnTo>
                    <a:lnTo>
                      <a:pt x="6993" y="793"/>
                    </a:lnTo>
                    <a:lnTo>
                      <a:pt x="6965" y="799"/>
                    </a:lnTo>
                    <a:lnTo>
                      <a:pt x="6935" y="801"/>
                    </a:lnTo>
                    <a:lnTo>
                      <a:pt x="6907" y="801"/>
                    </a:lnTo>
                    <a:lnTo>
                      <a:pt x="6878" y="801"/>
                    </a:lnTo>
                    <a:lnTo>
                      <a:pt x="6846" y="795"/>
                    </a:lnTo>
                    <a:lnTo>
                      <a:pt x="6818" y="789"/>
                    </a:lnTo>
                    <a:lnTo>
                      <a:pt x="6754" y="772"/>
                    </a:lnTo>
                    <a:lnTo>
                      <a:pt x="6691" y="749"/>
                    </a:lnTo>
                    <a:lnTo>
                      <a:pt x="6627" y="724"/>
                    </a:lnTo>
                    <a:lnTo>
                      <a:pt x="6501" y="662"/>
                    </a:lnTo>
                    <a:lnTo>
                      <a:pt x="6434" y="634"/>
                    </a:lnTo>
                    <a:lnTo>
                      <a:pt x="6371" y="605"/>
                    </a:lnTo>
                    <a:lnTo>
                      <a:pt x="6307" y="585"/>
                    </a:lnTo>
                    <a:lnTo>
                      <a:pt x="6241" y="567"/>
                    </a:lnTo>
                    <a:lnTo>
                      <a:pt x="6210" y="562"/>
                    </a:lnTo>
                    <a:lnTo>
                      <a:pt x="6181" y="556"/>
                    </a:lnTo>
                    <a:lnTo>
                      <a:pt x="6150" y="556"/>
                    </a:lnTo>
                    <a:lnTo>
                      <a:pt x="6118" y="556"/>
                    </a:lnTo>
                    <a:lnTo>
                      <a:pt x="6086" y="559"/>
                    </a:lnTo>
                    <a:lnTo>
                      <a:pt x="6057" y="565"/>
                    </a:lnTo>
                    <a:lnTo>
                      <a:pt x="6002" y="580"/>
                    </a:lnTo>
                    <a:lnTo>
                      <a:pt x="5953" y="599"/>
                    </a:lnTo>
                    <a:lnTo>
                      <a:pt x="5907" y="623"/>
                    </a:lnTo>
                    <a:lnTo>
                      <a:pt x="5860" y="645"/>
                    </a:lnTo>
                    <a:lnTo>
                      <a:pt x="5821" y="672"/>
                    </a:lnTo>
                    <a:lnTo>
                      <a:pt x="5780" y="698"/>
                    </a:lnTo>
                    <a:lnTo>
                      <a:pt x="5742" y="718"/>
                    </a:lnTo>
                    <a:lnTo>
                      <a:pt x="5705" y="737"/>
                    </a:lnTo>
                    <a:lnTo>
                      <a:pt x="5668" y="749"/>
                    </a:lnTo>
                    <a:lnTo>
                      <a:pt x="5647" y="752"/>
                    </a:lnTo>
                    <a:lnTo>
                      <a:pt x="5628" y="755"/>
                    </a:lnTo>
                    <a:lnTo>
                      <a:pt x="5610" y="755"/>
                    </a:lnTo>
                    <a:lnTo>
                      <a:pt x="5591" y="752"/>
                    </a:lnTo>
                    <a:lnTo>
                      <a:pt x="5570" y="749"/>
                    </a:lnTo>
                    <a:lnTo>
                      <a:pt x="5550" y="741"/>
                    </a:lnTo>
                    <a:lnTo>
                      <a:pt x="5527" y="732"/>
                    </a:lnTo>
                    <a:lnTo>
                      <a:pt x="5503" y="718"/>
                    </a:lnTo>
                    <a:lnTo>
                      <a:pt x="5484" y="703"/>
                    </a:lnTo>
                    <a:lnTo>
                      <a:pt x="5458" y="683"/>
                    </a:lnTo>
                    <a:lnTo>
                      <a:pt x="5434" y="660"/>
                    </a:lnTo>
                    <a:lnTo>
                      <a:pt x="5409" y="634"/>
                    </a:lnTo>
                    <a:lnTo>
                      <a:pt x="5383" y="605"/>
                    </a:lnTo>
                    <a:lnTo>
                      <a:pt x="5363" y="580"/>
                    </a:lnTo>
                    <a:lnTo>
                      <a:pt x="5342" y="554"/>
                    </a:lnTo>
                    <a:lnTo>
                      <a:pt x="5325" y="528"/>
                    </a:lnTo>
                    <a:lnTo>
                      <a:pt x="5310" y="505"/>
                    </a:lnTo>
                    <a:lnTo>
                      <a:pt x="5296" y="481"/>
                    </a:lnTo>
                    <a:lnTo>
                      <a:pt x="5284" y="458"/>
                    </a:lnTo>
                    <a:lnTo>
                      <a:pt x="5276" y="438"/>
                    </a:lnTo>
                    <a:lnTo>
                      <a:pt x="5262" y="401"/>
                    </a:lnTo>
                    <a:lnTo>
                      <a:pt x="5247" y="363"/>
                    </a:lnTo>
                    <a:lnTo>
                      <a:pt x="5239" y="335"/>
                    </a:lnTo>
                    <a:lnTo>
                      <a:pt x="5226" y="305"/>
                    </a:lnTo>
                    <a:lnTo>
                      <a:pt x="5215" y="283"/>
                    </a:lnTo>
                    <a:lnTo>
                      <a:pt x="5202" y="266"/>
                    </a:lnTo>
                    <a:lnTo>
                      <a:pt x="5181" y="249"/>
                    </a:lnTo>
                    <a:lnTo>
                      <a:pt x="5170" y="242"/>
                    </a:lnTo>
                    <a:lnTo>
                      <a:pt x="5158" y="236"/>
                    </a:lnTo>
                    <a:lnTo>
                      <a:pt x="5140" y="234"/>
                    </a:lnTo>
                    <a:lnTo>
                      <a:pt x="5123" y="231"/>
                    </a:lnTo>
                    <a:lnTo>
                      <a:pt x="5103" y="228"/>
                    </a:lnTo>
                    <a:lnTo>
                      <a:pt x="5080" y="225"/>
                    </a:lnTo>
                    <a:lnTo>
                      <a:pt x="5054" y="225"/>
                    </a:lnTo>
                    <a:lnTo>
                      <a:pt x="5026" y="225"/>
                    </a:lnTo>
                    <a:lnTo>
                      <a:pt x="4991" y="225"/>
                    </a:lnTo>
                    <a:lnTo>
                      <a:pt x="4957" y="228"/>
                    </a:lnTo>
                    <a:lnTo>
                      <a:pt x="4916" y="234"/>
                    </a:lnTo>
                    <a:lnTo>
                      <a:pt x="4876" y="242"/>
                    </a:lnTo>
                    <a:lnTo>
                      <a:pt x="4832" y="257"/>
                    </a:lnTo>
                    <a:lnTo>
                      <a:pt x="4786" y="274"/>
                    </a:lnTo>
                    <a:lnTo>
                      <a:pt x="4740" y="297"/>
                    </a:lnTo>
                    <a:lnTo>
                      <a:pt x="4691" y="320"/>
                    </a:lnTo>
                    <a:lnTo>
                      <a:pt x="4642" y="348"/>
                    </a:lnTo>
                    <a:lnTo>
                      <a:pt x="4590" y="380"/>
                    </a:lnTo>
                    <a:lnTo>
                      <a:pt x="4542" y="415"/>
                    </a:lnTo>
                    <a:lnTo>
                      <a:pt x="4489" y="449"/>
                    </a:lnTo>
                    <a:lnTo>
                      <a:pt x="4386" y="528"/>
                    </a:lnTo>
                    <a:lnTo>
                      <a:pt x="4285" y="608"/>
                    </a:lnTo>
                    <a:lnTo>
                      <a:pt x="4184" y="692"/>
                    </a:lnTo>
                    <a:lnTo>
                      <a:pt x="4089" y="775"/>
                    </a:lnTo>
                    <a:lnTo>
                      <a:pt x="4046" y="818"/>
                    </a:lnTo>
                    <a:lnTo>
                      <a:pt x="4003" y="855"/>
                    </a:lnTo>
                    <a:lnTo>
                      <a:pt x="3962" y="896"/>
                    </a:lnTo>
                    <a:lnTo>
                      <a:pt x="3922" y="933"/>
                    </a:lnTo>
                    <a:lnTo>
                      <a:pt x="3887" y="967"/>
                    </a:lnTo>
                    <a:lnTo>
                      <a:pt x="3853" y="999"/>
                    </a:lnTo>
                    <a:lnTo>
                      <a:pt x="3824" y="1029"/>
                    </a:lnTo>
                    <a:lnTo>
                      <a:pt x="3798" y="1057"/>
                    </a:lnTo>
                    <a:lnTo>
                      <a:pt x="3775" y="1080"/>
                    </a:lnTo>
                    <a:lnTo>
                      <a:pt x="3755" y="1100"/>
                    </a:lnTo>
                    <a:lnTo>
                      <a:pt x="3738" y="1115"/>
                    </a:lnTo>
                    <a:lnTo>
                      <a:pt x="3726" y="1130"/>
                    </a:lnTo>
                    <a:lnTo>
                      <a:pt x="3721" y="1135"/>
                    </a:lnTo>
                    <a:lnTo>
                      <a:pt x="3717" y="1137"/>
                    </a:lnTo>
                    <a:lnTo>
                      <a:pt x="3721" y="1137"/>
                    </a:lnTo>
                    <a:lnTo>
                      <a:pt x="3723" y="1143"/>
                    </a:lnTo>
                    <a:lnTo>
                      <a:pt x="3728" y="1149"/>
                    </a:lnTo>
                    <a:lnTo>
                      <a:pt x="3738" y="1156"/>
                    </a:lnTo>
                    <a:lnTo>
                      <a:pt x="3749" y="1164"/>
                    </a:lnTo>
                    <a:lnTo>
                      <a:pt x="3764" y="1175"/>
                    </a:lnTo>
                    <a:lnTo>
                      <a:pt x="3777" y="1190"/>
                    </a:lnTo>
                    <a:lnTo>
                      <a:pt x="3792" y="1204"/>
                    </a:lnTo>
                    <a:lnTo>
                      <a:pt x="3827" y="1236"/>
                    </a:lnTo>
                    <a:lnTo>
                      <a:pt x="3867" y="1274"/>
                    </a:lnTo>
                    <a:lnTo>
                      <a:pt x="3904" y="1313"/>
                    </a:lnTo>
                    <a:lnTo>
                      <a:pt x="3945" y="1356"/>
                    </a:lnTo>
                    <a:lnTo>
                      <a:pt x="3979" y="1399"/>
                    </a:lnTo>
                    <a:lnTo>
                      <a:pt x="4014" y="1446"/>
                    </a:lnTo>
                    <a:lnTo>
                      <a:pt x="4040" y="1492"/>
                    </a:lnTo>
                    <a:lnTo>
                      <a:pt x="4048" y="1512"/>
                    </a:lnTo>
                    <a:lnTo>
                      <a:pt x="4057" y="1535"/>
                    </a:lnTo>
                    <a:lnTo>
                      <a:pt x="4063" y="1555"/>
                    </a:lnTo>
                    <a:lnTo>
                      <a:pt x="4066" y="1575"/>
                    </a:lnTo>
                    <a:lnTo>
                      <a:pt x="4066" y="1593"/>
                    </a:lnTo>
                    <a:lnTo>
                      <a:pt x="4066" y="1610"/>
                    </a:lnTo>
                    <a:lnTo>
                      <a:pt x="4060" y="1627"/>
                    </a:lnTo>
                    <a:lnTo>
                      <a:pt x="4048" y="1644"/>
                    </a:lnTo>
                    <a:lnTo>
                      <a:pt x="4037" y="1659"/>
                    </a:lnTo>
                    <a:lnTo>
                      <a:pt x="4020" y="1670"/>
                    </a:lnTo>
                    <a:lnTo>
                      <a:pt x="3979" y="1691"/>
                    </a:lnTo>
                    <a:lnTo>
                      <a:pt x="3939" y="1711"/>
                    </a:lnTo>
                    <a:lnTo>
                      <a:pt x="3896" y="1725"/>
                    </a:lnTo>
                    <a:lnTo>
                      <a:pt x="3850" y="1736"/>
                    </a:lnTo>
                    <a:lnTo>
                      <a:pt x="3755" y="1762"/>
                    </a:lnTo>
                    <a:lnTo>
                      <a:pt x="3706" y="1777"/>
                    </a:lnTo>
                    <a:lnTo>
                      <a:pt x="3657" y="1794"/>
                    </a:lnTo>
                    <a:lnTo>
                      <a:pt x="3608" y="1812"/>
                    </a:lnTo>
                    <a:lnTo>
                      <a:pt x="3562" y="1837"/>
                    </a:lnTo>
                    <a:lnTo>
                      <a:pt x="3513" y="1866"/>
                    </a:lnTo>
                    <a:lnTo>
                      <a:pt x="3470" y="1900"/>
                    </a:lnTo>
                    <a:lnTo>
                      <a:pt x="3446" y="1921"/>
                    </a:lnTo>
                    <a:lnTo>
                      <a:pt x="3426" y="1944"/>
                    </a:lnTo>
                    <a:lnTo>
                      <a:pt x="3406" y="1967"/>
                    </a:lnTo>
                    <a:lnTo>
                      <a:pt x="3386" y="1996"/>
                    </a:lnTo>
                    <a:lnTo>
                      <a:pt x="3366" y="2024"/>
                    </a:lnTo>
                    <a:lnTo>
                      <a:pt x="3345" y="2054"/>
                    </a:lnTo>
                    <a:lnTo>
                      <a:pt x="3328" y="2088"/>
                    </a:lnTo>
                    <a:lnTo>
                      <a:pt x="3311" y="2125"/>
                    </a:lnTo>
                    <a:lnTo>
                      <a:pt x="3279" y="2200"/>
                    </a:lnTo>
                    <a:lnTo>
                      <a:pt x="3251" y="2272"/>
                    </a:lnTo>
                    <a:lnTo>
                      <a:pt x="3222" y="2338"/>
                    </a:lnTo>
                    <a:lnTo>
                      <a:pt x="3193" y="2405"/>
                    </a:lnTo>
                    <a:lnTo>
                      <a:pt x="3167" y="2465"/>
                    </a:lnTo>
                    <a:lnTo>
                      <a:pt x="3135" y="2523"/>
                    </a:lnTo>
                    <a:lnTo>
                      <a:pt x="3106" y="2574"/>
                    </a:lnTo>
                    <a:lnTo>
                      <a:pt x="3072" y="2620"/>
                    </a:lnTo>
                    <a:lnTo>
                      <a:pt x="3034" y="2661"/>
                    </a:lnTo>
                    <a:lnTo>
                      <a:pt x="3014" y="2680"/>
                    </a:lnTo>
                    <a:lnTo>
                      <a:pt x="2991" y="2695"/>
                    </a:lnTo>
                    <a:lnTo>
                      <a:pt x="2969" y="2712"/>
                    </a:lnTo>
                    <a:lnTo>
                      <a:pt x="2945" y="2725"/>
                    </a:lnTo>
                    <a:lnTo>
                      <a:pt x="2919" y="2736"/>
                    </a:lnTo>
                    <a:lnTo>
                      <a:pt x="2890" y="2747"/>
                    </a:lnTo>
                    <a:lnTo>
                      <a:pt x="2862" y="2755"/>
                    </a:lnTo>
                    <a:lnTo>
                      <a:pt x="2833" y="2762"/>
                    </a:lnTo>
                    <a:lnTo>
                      <a:pt x="2799" y="2764"/>
                    </a:lnTo>
                    <a:lnTo>
                      <a:pt x="2763" y="2768"/>
                    </a:lnTo>
                    <a:lnTo>
                      <a:pt x="2726" y="2768"/>
                    </a:lnTo>
                    <a:lnTo>
                      <a:pt x="2689" y="2768"/>
                    </a:lnTo>
                    <a:lnTo>
                      <a:pt x="2645" y="2762"/>
                    </a:lnTo>
                    <a:lnTo>
                      <a:pt x="2602" y="2755"/>
                    </a:lnTo>
                    <a:lnTo>
                      <a:pt x="2421" y="2727"/>
                    </a:lnTo>
                    <a:lnTo>
                      <a:pt x="2328" y="2712"/>
                    </a:lnTo>
                    <a:lnTo>
                      <a:pt x="2236" y="2701"/>
                    </a:lnTo>
                    <a:lnTo>
                      <a:pt x="2146" y="2693"/>
                    </a:lnTo>
                    <a:lnTo>
                      <a:pt x="2058" y="2693"/>
                    </a:lnTo>
                    <a:lnTo>
                      <a:pt x="2015" y="2695"/>
                    </a:lnTo>
                    <a:lnTo>
                      <a:pt x="1971" y="2699"/>
                    </a:lnTo>
                    <a:lnTo>
                      <a:pt x="1931" y="2704"/>
                    </a:lnTo>
                    <a:lnTo>
                      <a:pt x="1888" y="2712"/>
                    </a:lnTo>
                    <a:lnTo>
                      <a:pt x="1847" y="2721"/>
                    </a:lnTo>
                    <a:lnTo>
                      <a:pt x="1807" y="2736"/>
                    </a:lnTo>
                    <a:lnTo>
                      <a:pt x="1767" y="2753"/>
                    </a:lnTo>
                    <a:lnTo>
                      <a:pt x="1729" y="2773"/>
                    </a:lnTo>
                    <a:lnTo>
                      <a:pt x="1692" y="2793"/>
                    </a:lnTo>
                    <a:lnTo>
                      <a:pt x="1654" y="2819"/>
                    </a:lnTo>
                    <a:lnTo>
                      <a:pt x="1619" y="2851"/>
                    </a:lnTo>
                    <a:lnTo>
                      <a:pt x="1585" y="2882"/>
                    </a:lnTo>
                    <a:lnTo>
                      <a:pt x="1553" y="2920"/>
                    </a:lnTo>
                    <a:lnTo>
                      <a:pt x="1522" y="2963"/>
                    </a:lnTo>
                    <a:lnTo>
                      <a:pt x="1490" y="3009"/>
                    </a:lnTo>
                    <a:lnTo>
                      <a:pt x="1462" y="3061"/>
                    </a:lnTo>
                    <a:lnTo>
                      <a:pt x="1435" y="3116"/>
                    </a:lnTo>
                    <a:lnTo>
                      <a:pt x="1409" y="3176"/>
                    </a:lnTo>
                    <a:lnTo>
                      <a:pt x="1387" y="3239"/>
                    </a:lnTo>
                    <a:lnTo>
                      <a:pt x="1363" y="3312"/>
                    </a:lnTo>
                    <a:lnTo>
                      <a:pt x="1342" y="3383"/>
                    </a:lnTo>
                    <a:lnTo>
                      <a:pt x="1320" y="3447"/>
                    </a:lnTo>
                    <a:lnTo>
                      <a:pt x="1299" y="3505"/>
                    </a:lnTo>
                    <a:lnTo>
                      <a:pt x="1277" y="3559"/>
                    </a:lnTo>
                    <a:lnTo>
                      <a:pt x="1256" y="3608"/>
                    </a:lnTo>
                    <a:lnTo>
                      <a:pt x="1234" y="3651"/>
                    </a:lnTo>
                    <a:lnTo>
                      <a:pt x="1213" y="3692"/>
                    </a:lnTo>
                    <a:lnTo>
                      <a:pt x="1193" y="3726"/>
                    </a:lnTo>
                    <a:lnTo>
                      <a:pt x="1173" y="3758"/>
                    </a:lnTo>
                    <a:lnTo>
                      <a:pt x="1153" y="3784"/>
                    </a:lnTo>
                    <a:lnTo>
                      <a:pt x="1133" y="3810"/>
                    </a:lnTo>
                    <a:lnTo>
                      <a:pt x="1112" y="3830"/>
                    </a:lnTo>
                    <a:lnTo>
                      <a:pt x="1095" y="3849"/>
                    </a:lnTo>
                    <a:lnTo>
                      <a:pt x="1078" y="3864"/>
                    </a:lnTo>
                    <a:lnTo>
                      <a:pt x="1061" y="3879"/>
                    </a:lnTo>
                    <a:lnTo>
                      <a:pt x="1043" y="3890"/>
                    </a:lnTo>
                    <a:lnTo>
                      <a:pt x="1015" y="3911"/>
                    </a:lnTo>
                    <a:lnTo>
                      <a:pt x="985" y="3928"/>
                    </a:lnTo>
                    <a:lnTo>
                      <a:pt x="966" y="3942"/>
                    </a:lnTo>
                    <a:lnTo>
                      <a:pt x="948" y="3956"/>
                    </a:lnTo>
                    <a:lnTo>
                      <a:pt x="934" y="3974"/>
                    </a:lnTo>
                    <a:lnTo>
                      <a:pt x="931" y="3985"/>
                    </a:lnTo>
                    <a:lnTo>
                      <a:pt x="929" y="4000"/>
                    </a:lnTo>
                    <a:lnTo>
                      <a:pt x="929" y="4014"/>
                    </a:lnTo>
                    <a:lnTo>
                      <a:pt x="929" y="4031"/>
                    </a:lnTo>
                    <a:lnTo>
                      <a:pt x="931" y="4049"/>
                    </a:lnTo>
                    <a:lnTo>
                      <a:pt x="934" y="4072"/>
                    </a:lnTo>
                    <a:lnTo>
                      <a:pt x="942" y="4120"/>
                    </a:lnTo>
                    <a:lnTo>
                      <a:pt x="951" y="4172"/>
                    </a:lnTo>
                    <a:lnTo>
                      <a:pt x="957" y="4230"/>
                    </a:lnTo>
                    <a:lnTo>
                      <a:pt x="957" y="4285"/>
                    </a:lnTo>
                    <a:lnTo>
                      <a:pt x="951" y="4343"/>
                    </a:lnTo>
                    <a:lnTo>
                      <a:pt x="948" y="4371"/>
                    </a:lnTo>
                    <a:lnTo>
                      <a:pt x="940" y="4400"/>
                    </a:lnTo>
                    <a:lnTo>
                      <a:pt x="931" y="4429"/>
                    </a:lnTo>
                    <a:lnTo>
                      <a:pt x="923" y="4457"/>
                    </a:lnTo>
                    <a:lnTo>
                      <a:pt x="908" y="4483"/>
                    </a:lnTo>
                    <a:lnTo>
                      <a:pt x="893" y="4513"/>
                    </a:lnTo>
                    <a:lnTo>
                      <a:pt x="873" y="4538"/>
                    </a:lnTo>
                    <a:lnTo>
                      <a:pt x="854" y="4564"/>
                    </a:lnTo>
                    <a:lnTo>
                      <a:pt x="828" y="4587"/>
                    </a:lnTo>
                    <a:lnTo>
                      <a:pt x="798" y="4610"/>
                    </a:lnTo>
                    <a:lnTo>
                      <a:pt x="770" y="4633"/>
                    </a:lnTo>
                    <a:lnTo>
                      <a:pt x="735" y="4657"/>
                    </a:lnTo>
                    <a:lnTo>
                      <a:pt x="695" y="4676"/>
                    </a:lnTo>
                    <a:lnTo>
                      <a:pt x="652" y="4694"/>
                    </a:lnTo>
                    <a:lnTo>
                      <a:pt x="605" y="4711"/>
                    </a:lnTo>
                    <a:lnTo>
                      <a:pt x="557" y="4725"/>
                    </a:lnTo>
                    <a:lnTo>
                      <a:pt x="499" y="4739"/>
                    </a:lnTo>
                    <a:lnTo>
                      <a:pt x="441" y="4751"/>
                    </a:lnTo>
                    <a:lnTo>
                      <a:pt x="375" y="4762"/>
                    </a:lnTo>
                    <a:lnTo>
                      <a:pt x="306" y="4771"/>
                    </a:lnTo>
                    <a:lnTo>
                      <a:pt x="231" y="4777"/>
                    </a:lnTo>
                    <a:lnTo>
                      <a:pt x="151" y="4780"/>
                    </a:lnTo>
                    <a:close/>
                  </a:path>
                </a:pathLst>
              </a:custGeom>
              <a:solidFill>
                <a:srgbClr val="00A13B"/>
              </a:solidFill>
              <a:ln w="9525">
                <a:noFill/>
                <a:round/>
                <a:headEnd/>
                <a:tailEnd/>
              </a:ln>
            </p:spPr>
            <p:txBody>
              <a:bodyPr>
                <a:prstTxWarp prst="textNoShape">
                  <a:avLst/>
                </a:prstTxWarp>
              </a:bodyPr>
              <a:lstStyle/>
              <a:p>
                <a:endParaRPr lang="en-US"/>
              </a:p>
            </p:txBody>
          </p:sp>
          <p:sp>
            <p:nvSpPr>
              <p:cNvPr id="72214" name="Freeform 1491"/>
              <p:cNvSpPr>
                <a:spLocks/>
              </p:cNvSpPr>
              <p:nvPr/>
            </p:nvSpPr>
            <p:spPr bwMode="auto">
              <a:xfrm>
                <a:off x="3623" y="2661"/>
                <a:ext cx="6" cy="5"/>
              </a:xfrm>
              <a:custGeom>
                <a:avLst/>
                <a:gdLst>
                  <a:gd name="T0" fmla="*/ 27 w 27"/>
                  <a:gd name="T1" fmla="*/ 4 h 23"/>
                  <a:gd name="T2" fmla="*/ 27 w 27"/>
                  <a:gd name="T3" fmla="*/ 23 h 23"/>
                  <a:gd name="T4" fmla="*/ 3 w 27"/>
                  <a:gd name="T5" fmla="*/ 21 h 23"/>
                  <a:gd name="T6" fmla="*/ 0 w 27"/>
                  <a:gd name="T7" fmla="*/ 21 h 23"/>
                  <a:gd name="T8" fmla="*/ 6 w 27"/>
                  <a:gd name="T9" fmla="*/ 0 h 23"/>
                  <a:gd name="T10" fmla="*/ 27 w 27"/>
                  <a:gd name="T11" fmla="*/ 4 h 23"/>
                  <a:gd name="T12" fmla="*/ 0 60000 65536"/>
                  <a:gd name="T13" fmla="*/ 0 60000 65536"/>
                  <a:gd name="T14" fmla="*/ 0 60000 65536"/>
                  <a:gd name="T15" fmla="*/ 0 60000 65536"/>
                  <a:gd name="T16" fmla="*/ 0 60000 65536"/>
                  <a:gd name="T17" fmla="*/ 0 60000 65536"/>
                  <a:gd name="T18" fmla="*/ 0 w 27"/>
                  <a:gd name="T19" fmla="*/ 0 h 23"/>
                  <a:gd name="T20" fmla="*/ 27 w 2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7" h="23">
                    <a:moveTo>
                      <a:pt x="27" y="4"/>
                    </a:moveTo>
                    <a:lnTo>
                      <a:pt x="27" y="23"/>
                    </a:lnTo>
                    <a:lnTo>
                      <a:pt x="3" y="21"/>
                    </a:lnTo>
                    <a:lnTo>
                      <a:pt x="0" y="21"/>
                    </a:lnTo>
                    <a:lnTo>
                      <a:pt x="6" y="0"/>
                    </a:lnTo>
                    <a:lnTo>
                      <a:pt x="27" y="4"/>
                    </a:lnTo>
                    <a:close/>
                  </a:path>
                </a:pathLst>
              </a:custGeom>
              <a:solidFill>
                <a:srgbClr val="00A13B"/>
              </a:solidFill>
              <a:ln w="9525">
                <a:noFill/>
                <a:round/>
                <a:headEnd/>
                <a:tailEnd/>
              </a:ln>
            </p:spPr>
            <p:txBody>
              <a:bodyPr>
                <a:prstTxWarp prst="textNoShape">
                  <a:avLst/>
                </a:prstTxWarp>
              </a:bodyPr>
              <a:lstStyle/>
              <a:p>
                <a:endParaRPr lang="en-US"/>
              </a:p>
            </p:txBody>
          </p:sp>
          <p:sp>
            <p:nvSpPr>
              <p:cNvPr id="72215" name="Freeform 1492"/>
              <p:cNvSpPr>
                <a:spLocks/>
              </p:cNvSpPr>
              <p:nvPr/>
            </p:nvSpPr>
            <p:spPr bwMode="auto">
              <a:xfrm>
                <a:off x="3619" y="2661"/>
                <a:ext cx="6" cy="4"/>
              </a:xfrm>
              <a:custGeom>
                <a:avLst/>
                <a:gdLst>
                  <a:gd name="T0" fmla="*/ 26 w 26"/>
                  <a:gd name="T1" fmla="*/ 3 h 24"/>
                  <a:gd name="T2" fmla="*/ 20 w 26"/>
                  <a:gd name="T3" fmla="*/ 24 h 24"/>
                  <a:gd name="T4" fmla="*/ 0 w 26"/>
                  <a:gd name="T5" fmla="*/ 18 h 24"/>
                  <a:gd name="T6" fmla="*/ 6 w 26"/>
                  <a:gd name="T7" fmla="*/ 0 h 24"/>
                  <a:gd name="T8" fmla="*/ 26 w 26"/>
                  <a:gd name="T9" fmla="*/ 3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26" y="3"/>
                    </a:moveTo>
                    <a:lnTo>
                      <a:pt x="20" y="24"/>
                    </a:lnTo>
                    <a:lnTo>
                      <a:pt x="0" y="18"/>
                    </a:lnTo>
                    <a:lnTo>
                      <a:pt x="6" y="0"/>
                    </a:lnTo>
                    <a:lnTo>
                      <a:pt x="26" y="3"/>
                    </a:lnTo>
                    <a:close/>
                  </a:path>
                </a:pathLst>
              </a:custGeom>
              <a:solidFill>
                <a:srgbClr val="00A13B"/>
              </a:solidFill>
              <a:ln w="9525">
                <a:noFill/>
                <a:round/>
                <a:headEnd/>
                <a:tailEnd/>
              </a:ln>
            </p:spPr>
            <p:txBody>
              <a:bodyPr>
                <a:prstTxWarp prst="textNoShape">
                  <a:avLst/>
                </a:prstTxWarp>
              </a:bodyPr>
              <a:lstStyle/>
              <a:p>
                <a:endParaRPr lang="en-US"/>
              </a:p>
            </p:txBody>
          </p:sp>
          <p:sp>
            <p:nvSpPr>
              <p:cNvPr id="72216" name="Freeform 1493"/>
              <p:cNvSpPr>
                <a:spLocks/>
              </p:cNvSpPr>
              <p:nvPr/>
            </p:nvSpPr>
            <p:spPr bwMode="auto">
              <a:xfrm>
                <a:off x="3615" y="2659"/>
                <a:ext cx="6" cy="5"/>
              </a:xfrm>
              <a:custGeom>
                <a:avLst/>
                <a:gdLst>
                  <a:gd name="T0" fmla="*/ 26 w 26"/>
                  <a:gd name="T1" fmla="*/ 8 h 26"/>
                  <a:gd name="T2" fmla="*/ 20 w 26"/>
                  <a:gd name="T3" fmla="*/ 26 h 26"/>
                  <a:gd name="T4" fmla="*/ 3 w 26"/>
                  <a:gd name="T5" fmla="*/ 20 h 26"/>
                  <a:gd name="T6" fmla="*/ 0 w 26"/>
                  <a:gd name="T7" fmla="*/ 17 h 26"/>
                  <a:gd name="T8" fmla="*/ 11 w 26"/>
                  <a:gd name="T9" fmla="*/ 0 h 26"/>
                  <a:gd name="T10" fmla="*/ 26 w 26"/>
                  <a:gd name="T11" fmla="*/ 8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26" y="8"/>
                    </a:moveTo>
                    <a:lnTo>
                      <a:pt x="20" y="26"/>
                    </a:lnTo>
                    <a:lnTo>
                      <a:pt x="3" y="20"/>
                    </a:lnTo>
                    <a:lnTo>
                      <a:pt x="0" y="17"/>
                    </a:lnTo>
                    <a:lnTo>
                      <a:pt x="11" y="0"/>
                    </a:lnTo>
                    <a:lnTo>
                      <a:pt x="26" y="8"/>
                    </a:lnTo>
                    <a:close/>
                  </a:path>
                </a:pathLst>
              </a:custGeom>
              <a:solidFill>
                <a:srgbClr val="00A13B"/>
              </a:solidFill>
              <a:ln w="9525">
                <a:noFill/>
                <a:round/>
                <a:headEnd/>
                <a:tailEnd/>
              </a:ln>
            </p:spPr>
            <p:txBody>
              <a:bodyPr>
                <a:prstTxWarp prst="textNoShape">
                  <a:avLst/>
                </a:prstTxWarp>
              </a:bodyPr>
              <a:lstStyle/>
              <a:p>
                <a:endParaRPr lang="en-US"/>
              </a:p>
            </p:txBody>
          </p:sp>
          <p:sp>
            <p:nvSpPr>
              <p:cNvPr id="72217" name="Freeform 1494"/>
              <p:cNvSpPr>
                <a:spLocks/>
              </p:cNvSpPr>
              <p:nvPr/>
            </p:nvSpPr>
            <p:spPr bwMode="auto">
              <a:xfrm>
                <a:off x="3613" y="2658"/>
                <a:ext cx="5" cy="4"/>
              </a:xfrm>
              <a:custGeom>
                <a:avLst/>
                <a:gdLst>
                  <a:gd name="T0" fmla="*/ 25 w 25"/>
                  <a:gd name="T1" fmla="*/ 6 h 23"/>
                  <a:gd name="T2" fmla="*/ 14 w 25"/>
                  <a:gd name="T3" fmla="*/ 23 h 23"/>
                  <a:gd name="T4" fmla="*/ 0 w 25"/>
                  <a:gd name="T5" fmla="*/ 14 h 23"/>
                  <a:gd name="T6" fmla="*/ 11 w 25"/>
                  <a:gd name="T7" fmla="*/ 0 h 23"/>
                  <a:gd name="T8" fmla="*/ 25 w 25"/>
                  <a:gd name="T9" fmla="*/ 6 h 23"/>
                  <a:gd name="T10" fmla="*/ 0 60000 65536"/>
                  <a:gd name="T11" fmla="*/ 0 60000 65536"/>
                  <a:gd name="T12" fmla="*/ 0 60000 65536"/>
                  <a:gd name="T13" fmla="*/ 0 60000 65536"/>
                  <a:gd name="T14" fmla="*/ 0 60000 65536"/>
                  <a:gd name="T15" fmla="*/ 0 w 25"/>
                  <a:gd name="T16" fmla="*/ 0 h 23"/>
                  <a:gd name="T17" fmla="*/ 25 w 25"/>
                  <a:gd name="T18" fmla="*/ 23 h 23"/>
                </a:gdLst>
                <a:ahLst/>
                <a:cxnLst>
                  <a:cxn ang="T10">
                    <a:pos x="T0" y="T1"/>
                  </a:cxn>
                  <a:cxn ang="T11">
                    <a:pos x="T2" y="T3"/>
                  </a:cxn>
                  <a:cxn ang="T12">
                    <a:pos x="T4" y="T5"/>
                  </a:cxn>
                  <a:cxn ang="T13">
                    <a:pos x="T6" y="T7"/>
                  </a:cxn>
                  <a:cxn ang="T14">
                    <a:pos x="T8" y="T9"/>
                  </a:cxn>
                </a:cxnLst>
                <a:rect l="T15" t="T16" r="T17" b="T18"/>
                <a:pathLst>
                  <a:path w="25" h="23">
                    <a:moveTo>
                      <a:pt x="25" y="6"/>
                    </a:moveTo>
                    <a:lnTo>
                      <a:pt x="14" y="23"/>
                    </a:lnTo>
                    <a:lnTo>
                      <a:pt x="0" y="14"/>
                    </a:lnTo>
                    <a:lnTo>
                      <a:pt x="11" y="0"/>
                    </a:lnTo>
                    <a:lnTo>
                      <a:pt x="25" y="6"/>
                    </a:lnTo>
                    <a:close/>
                  </a:path>
                </a:pathLst>
              </a:custGeom>
              <a:solidFill>
                <a:srgbClr val="00A13B"/>
              </a:solidFill>
              <a:ln w="9525">
                <a:noFill/>
                <a:round/>
                <a:headEnd/>
                <a:tailEnd/>
              </a:ln>
            </p:spPr>
            <p:txBody>
              <a:bodyPr>
                <a:prstTxWarp prst="textNoShape">
                  <a:avLst/>
                </a:prstTxWarp>
              </a:bodyPr>
              <a:lstStyle/>
              <a:p>
                <a:endParaRPr lang="en-US"/>
              </a:p>
            </p:txBody>
          </p:sp>
          <p:sp>
            <p:nvSpPr>
              <p:cNvPr id="72218" name="Freeform 1495"/>
              <p:cNvSpPr>
                <a:spLocks/>
              </p:cNvSpPr>
              <p:nvPr/>
            </p:nvSpPr>
            <p:spPr bwMode="auto">
              <a:xfrm>
                <a:off x="3610" y="2656"/>
                <a:ext cx="5" cy="5"/>
              </a:xfrm>
              <a:custGeom>
                <a:avLst/>
                <a:gdLst>
                  <a:gd name="T0" fmla="*/ 26 w 26"/>
                  <a:gd name="T1" fmla="*/ 11 h 25"/>
                  <a:gd name="T2" fmla="*/ 15 w 26"/>
                  <a:gd name="T3" fmla="*/ 25 h 25"/>
                  <a:gd name="T4" fmla="*/ 0 w 26"/>
                  <a:gd name="T5" fmla="*/ 14 h 25"/>
                  <a:gd name="T6" fmla="*/ 15 w 26"/>
                  <a:gd name="T7" fmla="*/ 0 h 25"/>
                  <a:gd name="T8" fmla="*/ 26 w 26"/>
                  <a:gd name="T9" fmla="*/ 11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26" y="11"/>
                    </a:moveTo>
                    <a:lnTo>
                      <a:pt x="15" y="25"/>
                    </a:lnTo>
                    <a:lnTo>
                      <a:pt x="0" y="14"/>
                    </a:lnTo>
                    <a:lnTo>
                      <a:pt x="15" y="0"/>
                    </a:lnTo>
                    <a:lnTo>
                      <a:pt x="26"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219" name="Freeform 1496"/>
              <p:cNvSpPr>
                <a:spLocks/>
              </p:cNvSpPr>
              <p:nvPr/>
            </p:nvSpPr>
            <p:spPr bwMode="auto">
              <a:xfrm>
                <a:off x="3607" y="2653"/>
                <a:ext cx="6" cy="5"/>
              </a:xfrm>
              <a:custGeom>
                <a:avLst/>
                <a:gdLst>
                  <a:gd name="T0" fmla="*/ 26 w 26"/>
                  <a:gd name="T1" fmla="*/ 12 h 26"/>
                  <a:gd name="T2" fmla="*/ 11 w 26"/>
                  <a:gd name="T3" fmla="*/ 26 h 26"/>
                  <a:gd name="T4" fmla="*/ 0 w 26"/>
                  <a:gd name="T5" fmla="*/ 14 h 26"/>
                  <a:gd name="T6" fmla="*/ 0 w 26"/>
                  <a:gd name="T7" fmla="*/ 12 h 26"/>
                  <a:gd name="T8" fmla="*/ 14 w 26"/>
                  <a:gd name="T9" fmla="*/ 0 h 26"/>
                  <a:gd name="T10" fmla="*/ 26 w 26"/>
                  <a:gd name="T11" fmla="*/ 12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26" y="12"/>
                    </a:moveTo>
                    <a:lnTo>
                      <a:pt x="11" y="26"/>
                    </a:lnTo>
                    <a:lnTo>
                      <a:pt x="0" y="14"/>
                    </a:lnTo>
                    <a:lnTo>
                      <a:pt x="0" y="12"/>
                    </a:lnTo>
                    <a:lnTo>
                      <a:pt x="14" y="0"/>
                    </a:lnTo>
                    <a:lnTo>
                      <a:pt x="26" y="12"/>
                    </a:lnTo>
                    <a:close/>
                  </a:path>
                </a:pathLst>
              </a:custGeom>
              <a:solidFill>
                <a:srgbClr val="00A13B"/>
              </a:solidFill>
              <a:ln w="9525">
                <a:noFill/>
                <a:round/>
                <a:headEnd/>
                <a:tailEnd/>
              </a:ln>
            </p:spPr>
            <p:txBody>
              <a:bodyPr>
                <a:prstTxWarp prst="textNoShape">
                  <a:avLst/>
                </a:prstTxWarp>
              </a:bodyPr>
              <a:lstStyle/>
              <a:p>
                <a:endParaRPr lang="en-US"/>
              </a:p>
            </p:txBody>
          </p:sp>
          <p:sp>
            <p:nvSpPr>
              <p:cNvPr id="72220" name="Freeform 1497"/>
              <p:cNvSpPr>
                <a:spLocks/>
              </p:cNvSpPr>
              <p:nvPr/>
            </p:nvSpPr>
            <p:spPr bwMode="auto">
              <a:xfrm>
                <a:off x="3605" y="2651"/>
                <a:ext cx="5" cy="5"/>
              </a:xfrm>
              <a:custGeom>
                <a:avLst/>
                <a:gdLst>
                  <a:gd name="T0" fmla="*/ 25 w 25"/>
                  <a:gd name="T1" fmla="*/ 12 h 24"/>
                  <a:gd name="T2" fmla="*/ 11 w 25"/>
                  <a:gd name="T3" fmla="*/ 24 h 24"/>
                  <a:gd name="T4" fmla="*/ 2 w 25"/>
                  <a:gd name="T5" fmla="*/ 12 h 24"/>
                  <a:gd name="T6" fmla="*/ 0 w 25"/>
                  <a:gd name="T7" fmla="*/ 9 h 24"/>
                  <a:gd name="T8" fmla="*/ 19 w 25"/>
                  <a:gd name="T9" fmla="*/ 0 h 24"/>
                  <a:gd name="T10" fmla="*/ 25 w 25"/>
                  <a:gd name="T11" fmla="*/ 12 h 24"/>
                  <a:gd name="T12" fmla="*/ 0 60000 65536"/>
                  <a:gd name="T13" fmla="*/ 0 60000 65536"/>
                  <a:gd name="T14" fmla="*/ 0 60000 65536"/>
                  <a:gd name="T15" fmla="*/ 0 60000 65536"/>
                  <a:gd name="T16" fmla="*/ 0 60000 65536"/>
                  <a:gd name="T17" fmla="*/ 0 60000 65536"/>
                  <a:gd name="T18" fmla="*/ 0 w 25"/>
                  <a:gd name="T19" fmla="*/ 0 h 24"/>
                  <a:gd name="T20" fmla="*/ 25 w 25"/>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5" h="24">
                    <a:moveTo>
                      <a:pt x="25" y="12"/>
                    </a:moveTo>
                    <a:lnTo>
                      <a:pt x="11" y="24"/>
                    </a:lnTo>
                    <a:lnTo>
                      <a:pt x="2" y="12"/>
                    </a:lnTo>
                    <a:lnTo>
                      <a:pt x="0" y="9"/>
                    </a:lnTo>
                    <a:lnTo>
                      <a:pt x="19" y="0"/>
                    </a:lnTo>
                    <a:lnTo>
                      <a:pt x="25" y="12"/>
                    </a:lnTo>
                    <a:close/>
                  </a:path>
                </a:pathLst>
              </a:custGeom>
              <a:solidFill>
                <a:srgbClr val="00A13B"/>
              </a:solidFill>
              <a:ln w="9525">
                <a:noFill/>
                <a:round/>
                <a:headEnd/>
                <a:tailEnd/>
              </a:ln>
            </p:spPr>
            <p:txBody>
              <a:bodyPr>
                <a:prstTxWarp prst="textNoShape">
                  <a:avLst/>
                </a:prstTxWarp>
              </a:bodyPr>
              <a:lstStyle/>
              <a:p>
                <a:endParaRPr lang="en-US"/>
              </a:p>
            </p:txBody>
          </p:sp>
          <p:sp>
            <p:nvSpPr>
              <p:cNvPr id="72221" name="Freeform 1498"/>
              <p:cNvSpPr>
                <a:spLocks/>
              </p:cNvSpPr>
              <p:nvPr/>
            </p:nvSpPr>
            <p:spPr bwMode="auto">
              <a:xfrm>
                <a:off x="3604" y="2648"/>
                <a:ext cx="5" cy="5"/>
              </a:xfrm>
              <a:custGeom>
                <a:avLst/>
                <a:gdLst>
                  <a:gd name="T0" fmla="*/ 26 w 26"/>
                  <a:gd name="T1" fmla="*/ 13 h 22"/>
                  <a:gd name="T2" fmla="*/ 7 w 26"/>
                  <a:gd name="T3" fmla="*/ 22 h 22"/>
                  <a:gd name="T4" fmla="*/ 0 w 26"/>
                  <a:gd name="T5" fmla="*/ 8 h 22"/>
                  <a:gd name="T6" fmla="*/ 18 w 26"/>
                  <a:gd name="T7" fmla="*/ 0 h 22"/>
                  <a:gd name="T8" fmla="*/ 26 w 26"/>
                  <a:gd name="T9" fmla="*/ 13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26" y="13"/>
                    </a:moveTo>
                    <a:lnTo>
                      <a:pt x="7" y="22"/>
                    </a:lnTo>
                    <a:lnTo>
                      <a:pt x="0" y="8"/>
                    </a:lnTo>
                    <a:lnTo>
                      <a:pt x="18" y="0"/>
                    </a:lnTo>
                    <a:lnTo>
                      <a:pt x="26" y="13"/>
                    </a:lnTo>
                    <a:close/>
                  </a:path>
                </a:pathLst>
              </a:custGeom>
              <a:solidFill>
                <a:srgbClr val="00A13B"/>
              </a:solidFill>
              <a:ln w="9525">
                <a:noFill/>
                <a:round/>
                <a:headEnd/>
                <a:tailEnd/>
              </a:ln>
            </p:spPr>
            <p:txBody>
              <a:bodyPr>
                <a:prstTxWarp prst="textNoShape">
                  <a:avLst/>
                </a:prstTxWarp>
              </a:bodyPr>
              <a:lstStyle/>
              <a:p>
                <a:endParaRPr lang="en-US"/>
              </a:p>
            </p:txBody>
          </p:sp>
          <p:sp>
            <p:nvSpPr>
              <p:cNvPr id="72222" name="Freeform 1499"/>
              <p:cNvSpPr>
                <a:spLocks/>
              </p:cNvSpPr>
              <p:nvPr/>
            </p:nvSpPr>
            <p:spPr bwMode="auto">
              <a:xfrm>
                <a:off x="3603" y="2645"/>
                <a:ext cx="4" cy="5"/>
              </a:xfrm>
              <a:custGeom>
                <a:avLst/>
                <a:gdLst>
                  <a:gd name="T0" fmla="*/ 24 w 24"/>
                  <a:gd name="T1" fmla="*/ 15 h 23"/>
                  <a:gd name="T2" fmla="*/ 6 w 24"/>
                  <a:gd name="T3" fmla="*/ 23 h 23"/>
                  <a:gd name="T4" fmla="*/ 0 w 24"/>
                  <a:gd name="T5" fmla="*/ 6 h 23"/>
                  <a:gd name="T6" fmla="*/ 21 w 24"/>
                  <a:gd name="T7" fmla="*/ 0 h 23"/>
                  <a:gd name="T8" fmla="*/ 24 w 24"/>
                  <a:gd name="T9" fmla="*/ 15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24" y="15"/>
                    </a:moveTo>
                    <a:lnTo>
                      <a:pt x="6" y="23"/>
                    </a:lnTo>
                    <a:lnTo>
                      <a:pt x="0" y="6"/>
                    </a:lnTo>
                    <a:lnTo>
                      <a:pt x="21" y="0"/>
                    </a:lnTo>
                    <a:lnTo>
                      <a:pt x="24" y="15"/>
                    </a:lnTo>
                    <a:close/>
                  </a:path>
                </a:pathLst>
              </a:custGeom>
              <a:solidFill>
                <a:srgbClr val="00A13B"/>
              </a:solidFill>
              <a:ln w="9525">
                <a:noFill/>
                <a:round/>
                <a:headEnd/>
                <a:tailEnd/>
              </a:ln>
            </p:spPr>
            <p:txBody>
              <a:bodyPr>
                <a:prstTxWarp prst="textNoShape">
                  <a:avLst/>
                </a:prstTxWarp>
              </a:bodyPr>
              <a:lstStyle/>
              <a:p>
                <a:endParaRPr lang="en-US"/>
              </a:p>
            </p:txBody>
          </p:sp>
          <p:sp>
            <p:nvSpPr>
              <p:cNvPr id="72223" name="Freeform 1500"/>
              <p:cNvSpPr>
                <a:spLocks/>
              </p:cNvSpPr>
              <p:nvPr/>
            </p:nvSpPr>
            <p:spPr bwMode="auto">
              <a:xfrm>
                <a:off x="3601" y="2639"/>
                <a:ext cx="6" cy="7"/>
              </a:xfrm>
              <a:custGeom>
                <a:avLst/>
                <a:gdLst>
                  <a:gd name="T0" fmla="*/ 27 w 27"/>
                  <a:gd name="T1" fmla="*/ 32 h 38"/>
                  <a:gd name="T2" fmla="*/ 6 w 27"/>
                  <a:gd name="T3" fmla="*/ 38 h 38"/>
                  <a:gd name="T4" fmla="*/ 0 w 27"/>
                  <a:gd name="T5" fmla="*/ 4 h 38"/>
                  <a:gd name="T6" fmla="*/ 0 w 27"/>
                  <a:gd name="T7" fmla="*/ 0 h 38"/>
                  <a:gd name="T8" fmla="*/ 21 w 27"/>
                  <a:gd name="T9" fmla="*/ 0 h 38"/>
                  <a:gd name="T10" fmla="*/ 27 w 27"/>
                  <a:gd name="T11" fmla="*/ 32 h 38"/>
                  <a:gd name="T12" fmla="*/ 0 60000 65536"/>
                  <a:gd name="T13" fmla="*/ 0 60000 65536"/>
                  <a:gd name="T14" fmla="*/ 0 60000 65536"/>
                  <a:gd name="T15" fmla="*/ 0 60000 65536"/>
                  <a:gd name="T16" fmla="*/ 0 60000 65536"/>
                  <a:gd name="T17" fmla="*/ 0 60000 65536"/>
                  <a:gd name="T18" fmla="*/ 0 w 27"/>
                  <a:gd name="T19" fmla="*/ 0 h 38"/>
                  <a:gd name="T20" fmla="*/ 27 w 2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27" h="38">
                    <a:moveTo>
                      <a:pt x="27" y="32"/>
                    </a:moveTo>
                    <a:lnTo>
                      <a:pt x="6" y="38"/>
                    </a:lnTo>
                    <a:lnTo>
                      <a:pt x="0" y="4"/>
                    </a:lnTo>
                    <a:lnTo>
                      <a:pt x="0" y="0"/>
                    </a:lnTo>
                    <a:lnTo>
                      <a:pt x="21" y="0"/>
                    </a:lnTo>
                    <a:lnTo>
                      <a:pt x="27" y="32"/>
                    </a:lnTo>
                    <a:close/>
                  </a:path>
                </a:pathLst>
              </a:custGeom>
              <a:solidFill>
                <a:srgbClr val="00A13B"/>
              </a:solidFill>
              <a:ln w="9525">
                <a:noFill/>
                <a:round/>
                <a:headEnd/>
                <a:tailEnd/>
              </a:ln>
            </p:spPr>
            <p:txBody>
              <a:bodyPr>
                <a:prstTxWarp prst="textNoShape">
                  <a:avLst/>
                </a:prstTxWarp>
              </a:bodyPr>
              <a:lstStyle/>
              <a:p>
                <a:endParaRPr lang="en-US"/>
              </a:p>
            </p:txBody>
          </p:sp>
          <p:sp>
            <p:nvSpPr>
              <p:cNvPr id="72224" name="Freeform 1501"/>
              <p:cNvSpPr>
                <a:spLocks/>
              </p:cNvSpPr>
              <p:nvPr/>
            </p:nvSpPr>
            <p:spPr bwMode="auto">
              <a:xfrm>
                <a:off x="3601" y="2631"/>
                <a:ext cx="5" cy="8"/>
              </a:xfrm>
              <a:custGeom>
                <a:avLst/>
                <a:gdLst>
                  <a:gd name="T0" fmla="*/ 21 w 21"/>
                  <a:gd name="T1" fmla="*/ 37 h 37"/>
                  <a:gd name="T2" fmla="*/ 0 w 21"/>
                  <a:gd name="T3" fmla="*/ 37 h 37"/>
                  <a:gd name="T4" fmla="*/ 0 w 21"/>
                  <a:gd name="T5" fmla="*/ 0 h 37"/>
                  <a:gd name="T6" fmla="*/ 21 w 21"/>
                  <a:gd name="T7" fmla="*/ 3 h 37"/>
                  <a:gd name="T8" fmla="*/ 21 w 21"/>
                  <a:gd name="T9" fmla="*/ 37 h 37"/>
                  <a:gd name="T10" fmla="*/ 0 60000 65536"/>
                  <a:gd name="T11" fmla="*/ 0 60000 65536"/>
                  <a:gd name="T12" fmla="*/ 0 60000 65536"/>
                  <a:gd name="T13" fmla="*/ 0 60000 65536"/>
                  <a:gd name="T14" fmla="*/ 0 60000 65536"/>
                  <a:gd name="T15" fmla="*/ 0 w 21"/>
                  <a:gd name="T16" fmla="*/ 0 h 37"/>
                  <a:gd name="T17" fmla="*/ 21 w 21"/>
                  <a:gd name="T18" fmla="*/ 37 h 37"/>
                </a:gdLst>
                <a:ahLst/>
                <a:cxnLst>
                  <a:cxn ang="T10">
                    <a:pos x="T0" y="T1"/>
                  </a:cxn>
                  <a:cxn ang="T11">
                    <a:pos x="T2" y="T3"/>
                  </a:cxn>
                  <a:cxn ang="T12">
                    <a:pos x="T4" y="T5"/>
                  </a:cxn>
                  <a:cxn ang="T13">
                    <a:pos x="T6" y="T7"/>
                  </a:cxn>
                  <a:cxn ang="T14">
                    <a:pos x="T8" y="T9"/>
                  </a:cxn>
                </a:cxnLst>
                <a:rect l="T15" t="T16" r="T17" b="T18"/>
                <a:pathLst>
                  <a:path w="21" h="37">
                    <a:moveTo>
                      <a:pt x="21" y="37"/>
                    </a:moveTo>
                    <a:lnTo>
                      <a:pt x="0" y="37"/>
                    </a:lnTo>
                    <a:lnTo>
                      <a:pt x="0" y="0"/>
                    </a:lnTo>
                    <a:lnTo>
                      <a:pt x="21" y="3"/>
                    </a:lnTo>
                    <a:lnTo>
                      <a:pt x="21" y="37"/>
                    </a:lnTo>
                    <a:close/>
                  </a:path>
                </a:pathLst>
              </a:custGeom>
              <a:solidFill>
                <a:srgbClr val="00A13B"/>
              </a:solidFill>
              <a:ln w="9525">
                <a:noFill/>
                <a:round/>
                <a:headEnd/>
                <a:tailEnd/>
              </a:ln>
            </p:spPr>
            <p:txBody>
              <a:bodyPr>
                <a:prstTxWarp prst="textNoShape">
                  <a:avLst/>
                </a:prstTxWarp>
              </a:bodyPr>
              <a:lstStyle/>
              <a:p>
                <a:endParaRPr lang="en-US"/>
              </a:p>
            </p:txBody>
          </p:sp>
          <p:sp>
            <p:nvSpPr>
              <p:cNvPr id="72225" name="Freeform 1502"/>
              <p:cNvSpPr>
                <a:spLocks/>
              </p:cNvSpPr>
              <p:nvPr/>
            </p:nvSpPr>
            <p:spPr bwMode="auto">
              <a:xfrm>
                <a:off x="3601" y="2624"/>
                <a:ext cx="5" cy="8"/>
              </a:xfrm>
              <a:custGeom>
                <a:avLst/>
                <a:gdLst>
                  <a:gd name="T0" fmla="*/ 21 w 24"/>
                  <a:gd name="T1" fmla="*/ 41 h 41"/>
                  <a:gd name="T2" fmla="*/ 0 w 24"/>
                  <a:gd name="T3" fmla="*/ 38 h 41"/>
                  <a:gd name="T4" fmla="*/ 6 w 24"/>
                  <a:gd name="T5" fmla="*/ 0 h 41"/>
                  <a:gd name="T6" fmla="*/ 24 w 24"/>
                  <a:gd name="T7" fmla="*/ 4 h 41"/>
                  <a:gd name="T8" fmla="*/ 21 w 24"/>
                  <a:gd name="T9" fmla="*/ 41 h 41"/>
                  <a:gd name="T10" fmla="*/ 0 60000 65536"/>
                  <a:gd name="T11" fmla="*/ 0 60000 65536"/>
                  <a:gd name="T12" fmla="*/ 0 60000 65536"/>
                  <a:gd name="T13" fmla="*/ 0 60000 65536"/>
                  <a:gd name="T14" fmla="*/ 0 60000 65536"/>
                  <a:gd name="T15" fmla="*/ 0 w 24"/>
                  <a:gd name="T16" fmla="*/ 0 h 41"/>
                  <a:gd name="T17" fmla="*/ 24 w 24"/>
                  <a:gd name="T18" fmla="*/ 41 h 41"/>
                </a:gdLst>
                <a:ahLst/>
                <a:cxnLst>
                  <a:cxn ang="T10">
                    <a:pos x="T0" y="T1"/>
                  </a:cxn>
                  <a:cxn ang="T11">
                    <a:pos x="T2" y="T3"/>
                  </a:cxn>
                  <a:cxn ang="T12">
                    <a:pos x="T4" y="T5"/>
                  </a:cxn>
                  <a:cxn ang="T13">
                    <a:pos x="T6" y="T7"/>
                  </a:cxn>
                  <a:cxn ang="T14">
                    <a:pos x="T8" y="T9"/>
                  </a:cxn>
                </a:cxnLst>
                <a:rect l="T15" t="T16" r="T17" b="T18"/>
                <a:pathLst>
                  <a:path w="24" h="41">
                    <a:moveTo>
                      <a:pt x="21" y="41"/>
                    </a:moveTo>
                    <a:lnTo>
                      <a:pt x="0" y="38"/>
                    </a:lnTo>
                    <a:lnTo>
                      <a:pt x="6" y="0"/>
                    </a:lnTo>
                    <a:lnTo>
                      <a:pt x="24" y="4"/>
                    </a:lnTo>
                    <a:lnTo>
                      <a:pt x="21" y="41"/>
                    </a:lnTo>
                    <a:close/>
                  </a:path>
                </a:pathLst>
              </a:custGeom>
              <a:solidFill>
                <a:srgbClr val="00A13B"/>
              </a:solidFill>
              <a:ln w="9525">
                <a:noFill/>
                <a:round/>
                <a:headEnd/>
                <a:tailEnd/>
              </a:ln>
            </p:spPr>
            <p:txBody>
              <a:bodyPr>
                <a:prstTxWarp prst="textNoShape">
                  <a:avLst/>
                </a:prstTxWarp>
              </a:bodyPr>
              <a:lstStyle/>
              <a:p>
                <a:endParaRPr lang="en-US"/>
              </a:p>
            </p:txBody>
          </p:sp>
          <p:sp>
            <p:nvSpPr>
              <p:cNvPr id="72226" name="Freeform 1503"/>
              <p:cNvSpPr>
                <a:spLocks/>
              </p:cNvSpPr>
              <p:nvPr/>
            </p:nvSpPr>
            <p:spPr bwMode="auto">
              <a:xfrm>
                <a:off x="3603" y="2616"/>
                <a:ext cx="5" cy="9"/>
              </a:xfrm>
              <a:custGeom>
                <a:avLst/>
                <a:gdLst>
                  <a:gd name="T0" fmla="*/ 18 w 26"/>
                  <a:gd name="T1" fmla="*/ 44 h 44"/>
                  <a:gd name="T2" fmla="*/ 0 w 26"/>
                  <a:gd name="T3" fmla="*/ 40 h 44"/>
                  <a:gd name="T4" fmla="*/ 6 w 26"/>
                  <a:gd name="T5" fmla="*/ 0 h 44"/>
                  <a:gd name="T6" fmla="*/ 26 w 26"/>
                  <a:gd name="T7" fmla="*/ 5 h 44"/>
                  <a:gd name="T8" fmla="*/ 18 w 26"/>
                  <a:gd name="T9" fmla="*/ 44 h 44"/>
                  <a:gd name="T10" fmla="*/ 0 60000 65536"/>
                  <a:gd name="T11" fmla="*/ 0 60000 65536"/>
                  <a:gd name="T12" fmla="*/ 0 60000 65536"/>
                  <a:gd name="T13" fmla="*/ 0 60000 65536"/>
                  <a:gd name="T14" fmla="*/ 0 60000 65536"/>
                  <a:gd name="T15" fmla="*/ 0 w 26"/>
                  <a:gd name="T16" fmla="*/ 0 h 44"/>
                  <a:gd name="T17" fmla="*/ 26 w 26"/>
                  <a:gd name="T18" fmla="*/ 44 h 44"/>
                </a:gdLst>
                <a:ahLst/>
                <a:cxnLst>
                  <a:cxn ang="T10">
                    <a:pos x="T0" y="T1"/>
                  </a:cxn>
                  <a:cxn ang="T11">
                    <a:pos x="T2" y="T3"/>
                  </a:cxn>
                  <a:cxn ang="T12">
                    <a:pos x="T4" y="T5"/>
                  </a:cxn>
                  <a:cxn ang="T13">
                    <a:pos x="T6" y="T7"/>
                  </a:cxn>
                  <a:cxn ang="T14">
                    <a:pos x="T8" y="T9"/>
                  </a:cxn>
                </a:cxnLst>
                <a:rect l="T15" t="T16" r="T17" b="T18"/>
                <a:pathLst>
                  <a:path w="26" h="44">
                    <a:moveTo>
                      <a:pt x="18" y="44"/>
                    </a:moveTo>
                    <a:lnTo>
                      <a:pt x="0" y="40"/>
                    </a:lnTo>
                    <a:lnTo>
                      <a:pt x="6" y="0"/>
                    </a:lnTo>
                    <a:lnTo>
                      <a:pt x="26" y="5"/>
                    </a:lnTo>
                    <a:lnTo>
                      <a:pt x="18" y="44"/>
                    </a:lnTo>
                    <a:close/>
                  </a:path>
                </a:pathLst>
              </a:custGeom>
              <a:solidFill>
                <a:srgbClr val="00A13B"/>
              </a:solidFill>
              <a:ln w="9525">
                <a:noFill/>
                <a:round/>
                <a:headEnd/>
                <a:tailEnd/>
              </a:ln>
            </p:spPr>
            <p:txBody>
              <a:bodyPr>
                <a:prstTxWarp prst="textNoShape">
                  <a:avLst/>
                </a:prstTxWarp>
              </a:bodyPr>
              <a:lstStyle/>
              <a:p>
                <a:endParaRPr lang="en-US"/>
              </a:p>
            </p:txBody>
          </p:sp>
          <p:sp>
            <p:nvSpPr>
              <p:cNvPr id="72227" name="Freeform 1504"/>
              <p:cNvSpPr>
                <a:spLocks/>
              </p:cNvSpPr>
              <p:nvPr/>
            </p:nvSpPr>
            <p:spPr bwMode="auto">
              <a:xfrm>
                <a:off x="3604" y="2608"/>
                <a:ext cx="6" cy="9"/>
              </a:xfrm>
              <a:custGeom>
                <a:avLst/>
                <a:gdLst>
                  <a:gd name="T0" fmla="*/ 20 w 32"/>
                  <a:gd name="T1" fmla="*/ 43 h 43"/>
                  <a:gd name="T2" fmla="*/ 0 w 32"/>
                  <a:gd name="T3" fmla="*/ 38 h 43"/>
                  <a:gd name="T4" fmla="*/ 12 w 32"/>
                  <a:gd name="T5" fmla="*/ 0 h 43"/>
                  <a:gd name="T6" fmla="*/ 32 w 32"/>
                  <a:gd name="T7" fmla="*/ 6 h 43"/>
                  <a:gd name="T8" fmla="*/ 20 w 32"/>
                  <a:gd name="T9" fmla="*/ 43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20" y="43"/>
                    </a:moveTo>
                    <a:lnTo>
                      <a:pt x="0" y="38"/>
                    </a:lnTo>
                    <a:lnTo>
                      <a:pt x="12" y="0"/>
                    </a:lnTo>
                    <a:lnTo>
                      <a:pt x="32" y="6"/>
                    </a:lnTo>
                    <a:lnTo>
                      <a:pt x="20" y="43"/>
                    </a:lnTo>
                    <a:close/>
                  </a:path>
                </a:pathLst>
              </a:custGeom>
              <a:solidFill>
                <a:srgbClr val="00A13B"/>
              </a:solidFill>
              <a:ln w="9525">
                <a:noFill/>
                <a:round/>
                <a:headEnd/>
                <a:tailEnd/>
              </a:ln>
            </p:spPr>
            <p:txBody>
              <a:bodyPr>
                <a:prstTxWarp prst="textNoShape">
                  <a:avLst/>
                </a:prstTxWarp>
              </a:bodyPr>
              <a:lstStyle/>
              <a:p>
                <a:endParaRPr lang="en-US"/>
              </a:p>
            </p:txBody>
          </p:sp>
          <p:sp>
            <p:nvSpPr>
              <p:cNvPr id="72228" name="Freeform 1505"/>
              <p:cNvSpPr>
                <a:spLocks/>
              </p:cNvSpPr>
              <p:nvPr/>
            </p:nvSpPr>
            <p:spPr bwMode="auto">
              <a:xfrm>
                <a:off x="3606" y="2601"/>
                <a:ext cx="6" cy="8"/>
              </a:xfrm>
              <a:custGeom>
                <a:avLst/>
                <a:gdLst>
                  <a:gd name="T0" fmla="*/ 20 w 29"/>
                  <a:gd name="T1" fmla="*/ 40 h 40"/>
                  <a:gd name="T2" fmla="*/ 0 w 29"/>
                  <a:gd name="T3" fmla="*/ 34 h 40"/>
                  <a:gd name="T4" fmla="*/ 12 w 29"/>
                  <a:gd name="T5" fmla="*/ 0 h 40"/>
                  <a:gd name="T6" fmla="*/ 29 w 29"/>
                  <a:gd name="T7" fmla="*/ 6 h 40"/>
                  <a:gd name="T8" fmla="*/ 20 w 29"/>
                  <a:gd name="T9" fmla="*/ 40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20" y="40"/>
                    </a:moveTo>
                    <a:lnTo>
                      <a:pt x="0" y="34"/>
                    </a:lnTo>
                    <a:lnTo>
                      <a:pt x="12" y="0"/>
                    </a:lnTo>
                    <a:lnTo>
                      <a:pt x="29" y="6"/>
                    </a:lnTo>
                    <a:lnTo>
                      <a:pt x="20" y="40"/>
                    </a:lnTo>
                    <a:close/>
                  </a:path>
                </a:pathLst>
              </a:custGeom>
              <a:solidFill>
                <a:srgbClr val="00A13B"/>
              </a:solidFill>
              <a:ln w="9525">
                <a:noFill/>
                <a:round/>
                <a:headEnd/>
                <a:tailEnd/>
              </a:ln>
            </p:spPr>
            <p:txBody>
              <a:bodyPr>
                <a:prstTxWarp prst="textNoShape">
                  <a:avLst/>
                </a:prstTxWarp>
              </a:bodyPr>
              <a:lstStyle/>
              <a:p>
                <a:endParaRPr lang="en-US"/>
              </a:p>
            </p:txBody>
          </p:sp>
          <p:sp>
            <p:nvSpPr>
              <p:cNvPr id="72229" name="Freeform 1506"/>
              <p:cNvSpPr>
                <a:spLocks/>
              </p:cNvSpPr>
              <p:nvPr/>
            </p:nvSpPr>
            <p:spPr bwMode="auto">
              <a:xfrm>
                <a:off x="3609" y="2595"/>
                <a:ext cx="5" cy="8"/>
              </a:xfrm>
              <a:custGeom>
                <a:avLst/>
                <a:gdLst>
                  <a:gd name="T0" fmla="*/ 17 w 28"/>
                  <a:gd name="T1" fmla="*/ 38 h 38"/>
                  <a:gd name="T2" fmla="*/ 0 w 28"/>
                  <a:gd name="T3" fmla="*/ 32 h 38"/>
                  <a:gd name="T4" fmla="*/ 11 w 28"/>
                  <a:gd name="T5" fmla="*/ 0 h 38"/>
                  <a:gd name="T6" fmla="*/ 28 w 28"/>
                  <a:gd name="T7" fmla="*/ 9 h 38"/>
                  <a:gd name="T8" fmla="*/ 17 w 28"/>
                  <a:gd name="T9" fmla="*/ 38 h 38"/>
                  <a:gd name="T10" fmla="*/ 0 60000 65536"/>
                  <a:gd name="T11" fmla="*/ 0 60000 65536"/>
                  <a:gd name="T12" fmla="*/ 0 60000 65536"/>
                  <a:gd name="T13" fmla="*/ 0 60000 65536"/>
                  <a:gd name="T14" fmla="*/ 0 60000 65536"/>
                  <a:gd name="T15" fmla="*/ 0 w 28"/>
                  <a:gd name="T16" fmla="*/ 0 h 38"/>
                  <a:gd name="T17" fmla="*/ 28 w 28"/>
                  <a:gd name="T18" fmla="*/ 38 h 38"/>
                </a:gdLst>
                <a:ahLst/>
                <a:cxnLst>
                  <a:cxn ang="T10">
                    <a:pos x="T0" y="T1"/>
                  </a:cxn>
                  <a:cxn ang="T11">
                    <a:pos x="T2" y="T3"/>
                  </a:cxn>
                  <a:cxn ang="T12">
                    <a:pos x="T4" y="T5"/>
                  </a:cxn>
                  <a:cxn ang="T13">
                    <a:pos x="T6" y="T7"/>
                  </a:cxn>
                  <a:cxn ang="T14">
                    <a:pos x="T8" y="T9"/>
                  </a:cxn>
                </a:cxnLst>
                <a:rect l="T15" t="T16" r="T17" b="T18"/>
                <a:pathLst>
                  <a:path w="28" h="38">
                    <a:moveTo>
                      <a:pt x="17" y="38"/>
                    </a:moveTo>
                    <a:lnTo>
                      <a:pt x="0" y="32"/>
                    </a:lnTo>
                    <a:lnTo>
                      <a:pt x="11" y="0"/>
                    </a:lnTo>
                    <a:lnTo>
                      <a:pt x="28" y="9"/>
                    </a:lnTo>
                    <a:lnTo>
                      <a:pt x="17" y="38"/>
                    </a:lnTo>
                    <a:close/>
                  </a:path>
                </a:pathLst>
              </a:custGeom>
              <a:solidFill>
                <a:srgbClr val="00A13B"/>
              </a:solidFill>
              <a:ln w="9525">
                <a:noFill/>
                <a:round/>
                <a:headEnd/>
                <a:tailEnd/>
              </a:ln>
            </p:spPr>
            <p:txBody>
              <a:bodyPr>
                <a:prstTxWarp prst="textNoShape">
                  <a:avLst/>
                </a:prstTxWarp>
              </a:bodyPr>
              <a:lstStyle/>
              <a:p>
                <a:endParaRPr lang="en-US"/>
              </a:p>
            </p:txBody>
          </p:sp>
          <p:sp>
            <p:nvSpPr>
              <p:cNvPr id="72230" name="Freeform 1507"/>
              <p:cNvSpPr>
                <a:spLocks/>
              </p:cNvSpPr>
              <p:nvPr/>
            </p:nvSpPr>
            <p:spPr bwMode="auto">
              <a:xfrm>
                <a:off x="3611" y="2590"/>
                <a:ext cx="5" cy="7"/>
              </a:xfrm>
              <a:custGeom>
                <a:avLst/>
                <a:gdLst>
                  <a:gd name="T0" fmla="*/ 17 w 28"/>
                  <a:gd name="T1" fmla="*/ 35 h 35"/>
                  <a:gd name="T2" fmla="*/ 0 w 28"/>
                  <a:gd name="T3" fmla="*/ 26 h 35"/>
                  <a:gd name="T4" fmla="*/ 11 w 28"/>
                  <a:gd name="T5" fmla="*/ 0 h 35"/>
                  <a:gd name="T6" fmla="*/ 28 w 28"/>
                  <a:gd name="T7" fmla="*/ 9 h 35"/>
                  <a:gd name="T8" fmla="*/ 17 w 28"/>
                  <a:gd name="T9" fmla="*/ 35 h 35"/>
                  <a:gd name="T10" fmla="*/ 0 60000 65536"/>
                  <a:gd name="T11" fmla="*/ 0 60000 65536"/>
                  <a:gd name="T12" fmla="*/ 0 60000 65536"/>
                  <a:gd name="T13" fmla="*/ 0 60000 65536"/>
                  <a:gd name="T14" fmla="*/ 0 60000 65536"/>
                  <a:gd name="T15" fmla="*/ 0 w 28"/>
                  <a:gd name="T16" fmla="*/ 0 h 35"/>
                  <a:gd name="T17" fmla="*/ 28 w 28"/>
                  <a:gd name="T18" fmla="*/ 35 h 35"/>
                </a:gdLst>
                <a:ahLst/>
                <a:cxnLst>
                  <a:cxn ang="T10">
                    <a:pos x="T0" y="T1"/>
                  </a:cxn>
                  <a:cxn ang="T11">
                    <a:pos x="T2" y="T3"/>
                  </a:cxn>
                  <a:cxn ang="T12">
                    <a:pos x="T4" y="T5"/>
                  </a:cxn>
                  <a:cxn ang="T13">
                    <a:pos x="T6" y="T7"/>
                  </a:cxn>
                  <a:cxn ang="T14">
                    <a:pos x="T8" y="T9"/>
                  </a:cxn>
                </a:cxnLst>
                <a:rect l="T15" t="T16" r="T17" b="T18"/>
                <a:pathLst>
                  <a:path w="28" h="35">
                    <a:moveTo>
                      <a:pt x="17" y="35"/>
                    </a:moveTo>
                    <a:lnTo>
                      <a:pt x="0" y="26"/>
                    </a:lnTo>
                    <a:lnTo>
                      <a:pt x="11" y="0"/>
                    </a:lnTo>
                    <a:lnTo>
                      <a:pt x="28" y="9"/>
                    </a:lnTo>
                    <a:lnTo>
                      <a:pt x="17" y="35"/>
                    </a:lnTo>
                    <a:close/>
                  </a:path>
                </a:pathLst>
              </a:custGeom>
              <a:solidFill>
                <a:srgbClr val="00A13B"/>
              </a:solidFill>
              <a:ln w="9525">
                <a:noFill/>
                <a:round/>
                <a:headEnd/>
                <a:tailEnd/>
              </a:ln>
            </p:spPr>
            <p:txBody>
              <a:bodyPr>
                <a:prstTxWarp prst="textNoShape">
                  <a:avLst/>
                </a:prstTxWarp>
              </a:bodyPr>
              <a:lstStyle/>
              <a:p>
                <a:endParaRPr lang="en-US"/>
              </a:p>
            </p:txBody>
          </p:sp>
          <p:sp>
            <p:nvSpPr>
              <p:cNvPr id="72231" name="Freeform 1508"/>
              <p:cNvSpPr>
                <a:spLocks/>
              </p:cNvSpPr>
              <p:nvPr/>
            </p:nvSpPr>
            <p:spPr bwMode="auto">
              <a:xfrm>
                <a:off x="3613" y="2586"/>
                <a:ext cx="5" cy="6"/>
              </a:xfrm>
              <a:custGeom>
                <a:avLst/>
                <a:gdLst>
                  <a:gd name="T0" fmla="*/ 17 w 26"/>
                  <a:gd name="T1" fmla="*/ 29 h 29"/>
                  <a:gd name="T2" fmla="*/ 0 w 26"/>
                  <a:gd name="T3" fmla="*/ 20 h 29"/>
                  <a:gd name="T4" fmla="*/ 9 w 26"/>
                  <a:gd name="T5" fmla="*/ 0 h 29"/>
                  <a:gd name="T6" fmla="*/ 26 w 26"/>
                  <a:gd name="T7" fmla="*/ 9 h 29"/>
                  <a:gd name="T8" fmla="*/ 17 w 26"/>
                  <a:gd name="T9" fmla="*/ 29 h 29"/>
                  <a:gd name="T10" fmla="*/ 0 60000 65536"/>
                  <a:gd name="T11" fmla="*/ 0 60000 65536"/>
                  <a:gd name="T12" fmla="*/ 0 60000 65536"/>
                  <a:gd name="T13" fmla="*/ 0 60000 65536"/>
                  <a:gd name="T14" fmla="*/ 0 60000 65536"/>
                  <a:gd name="T15" fmla="*/ 0 w 26"/>
                  <a:gd name="T16" fmla="*/ 0 h 29"/>
                  <a:gd name="T17" fmla="*/ 26 w 26"/>
                  <a:gd name="T18" fmla="*/ 29 h 29"/>
                </a:gdLst>
                <a:ahLst/>
                <a:cxnLst>
                  <a:cxn ang="T10">
                    <a:pos x="T0" y="T1"/>
                  </a:cxn>
                  <a:cxn ang="T11">
                    <a:pos x="T2" y="T3"/>
                  </a:cxn>
                  <a:cxn ang="T12">
                    <a:pos x="T4" y="T5"/>
                  </a:cxn>
                  <a:cxn ang="T13">
                    <a:pos x="T6" y="T7"/>
                  </a:cxn>
                  <a:cxn ang="T14">
                    <a:pos x="T8" y="T9"/>
                  </a:cxn>
                </a:cxnLst>
                <a:rect l="T15" t="T16" r="T17" b="T18"/>
                <a:pathLst>
                  <a:path w="26" h="29">
                    <a:moveTo>
                      <a:pt x="17" y="29"/>
                    </a:moveTo>
                    <a:lnTo>
                      <a:pt x="0" y="20"/>
                    </a:lnTo>
                    <a:lnTo>
                      <a:pt x="9" y="0"/>
                    </a:lnTo>
                    <a:lnTo>
                      <a:pt x="26" y="9"/>
                    </a:lnTo>
                    <a:lnTo>
                      <a:pt x="17" y="29"/>
                    </a:lnTo>
                    <a:close/>
                  </a:path>
                </a:pathLst>
              </a:custGeom>
              <a:solidFill>
                <a:srgbClr val="00A13B"/>
              </a:solidFill>
              <a:ln w="9525">
                <a:noFill/>
                <a:round/>
                <a:headEnd/>
                <a:tailEnd/>
              </a:ln>
            </p:spPr>
            <p:txBody>
              <a:bodyPr>
                <a:prstTxWarp prst="textNoShape">
                  <a:avLst/>
                </a:prstTxWarp>
              </a:bodyPr>
              <a:lstStyle/>
              <a:p>
                <a:endParaRPr lang="en-US"/>
              </a:p>
            </p:txBody>
          </p:sp>
          <p:sp>
            <p:nvSpPr>
              <p:cNvPr id="72232" name="Freeform 1509"/>
              <p:cNvSpPr>
                <a:spLocks/>
              </p:cNvSpPr>
              <p:nvPr/>
            </p:nvSpPr>
            <p:spPr bwMode="auto">
              <a:xfrm>
                <a:off x="3615" y="2584"/>
                <a:ext cx="4" cy="4"/>
              </a:xfrm>
              <a:custGeom>
                <a:avLst/>
                <a:gdLst>
                  <a:gd name="T0" fmla="*/ 17 w 21"/>
                  <a:gd name="T1" fmla="*/ 17 h 17"/>
                  <a:gd name="T2" fmla="*/ 0 w 21"/>
                  <a:gd name="T3" fmla="*/ 8 h 17"/>
                  <a:gd name="T4" fmla="*/ 3 w 21"/>
                  <a:gd name="T5" fmla="*/ 0 h 17"/>
                  <a:gd name="T6" fmla="*/ 21 w 21"/>
                  <a:gd name="T7" fmla="*/ 8 h 17"/>
                  <a:gd name="T8" fmla="*/ 17 w 21"/>
                  <a:gd name="T9" fmla="*/ 17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17" y="17"/>
                    </a:moveTo>
                    <a:lnTo>
                      <a:pt x="0" y="8"/>
                    </a:lnTo>
                    <a:lnTo>
                      <a:pt x="3" y="0"/>
                    </a:lnTo>
                    <a:lnTo>
                      <a:pt x="21" y="8"/>
                    </a:lnTo>
                    <a:lnTo>
                      <a:pt x="17"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233" name="Freeform 1510"/>
              <p:cNvSpPr>
                <a:spLocks/>
              </p:cNvSpPr>
              <p:nvPr/>
            </p:nvSpPr>
            <p:spPr bwMode="auto">
              <a:xfrm>
                <a:off x="3615" y="2583"/>
                <a:ext cx="4" cy="3"/>
              </a:xfrm>
              <a:custGeom>
                <a:avLst/>
                <a:gdLst>
                  <a:gd name="T0" fmla="*/ 18 w 20"/>
                  <a:gd name="T1" fmla="*/ 14 h 14"/>
                  <a:gd name="T2" fmla="*/ 0 w 20"/>
                  <a:gd name="T3" fmla="*/ 6 h 14"/>
                  <a:gd name="T4" fmla="*/ 3 w 20"/>
                  <a:gd name="T5" fmla="*/ 0 h 14"/>
                  <a:gd name="T6" fmla="*/ 20 w 20"/>
                  <a:gd name="T7" fmla="*/ 8 h 14"/>
                  <a:gd name="T8" fmla="*/ 18 w 20"/>
                  <a:gd name="T9" fmla="*/ 14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lnTo>
                      <a:pt x="0" y="6"/>
                    </a:lnTo>
                    <a:lnTo>
                      <a:pt x="3" y="0"/>
                    </a:lnTo>
                    <a:lnTo>
                      <a:pt x="20" y="8"/>
                    </a:lnTo>
                    <a:lnTo>
                      <a:pt x="18" y="14"/>
                    </a:lnTo>
                    <a:close/>
                  </a:path>
                </a:pathLst>
              </a:custGeom>
              <a:solidFill>
                <a:srgbClr val="00A13B"/>
              </a:solidFill>
              <a:ln w="9525">
                <a:noFill/>
                <a:round/>
                <a:headEnd/>
                <a:tailEnd/>
              </a:ln>
            </p:spPr>
            <p:txBody>
              <a:bodyPr>
                <a:prstTxWarp prst="textNoShape">
                  <a:avLst/>
                </a:prstTxWarp>
              </a:bodyPr>
              <a:lstStyle/>
              <a:p>
                <a:endParaRPr lang="en-US"/>
              </a:p>
            </p:txBody>
          </p:sp>
          <p:sp>
            <p:nvSpPr>
              <p:cNvPr id="72234" name="Freeform 1511"/>
              <p:cNvSpPr>
                <a:spLocks/>
              </p:cNvSpPr>
              <p:nvPr/>
            </p:nvSpPr>
            <p:spPr bwMode="auto">
              <a:xfrm>
                <a:off x="3616" y="2582"/>
                <a:ext cx="4" cy="3"/>
              </a:xfrm>
              <a:custGeom>
                <a:avLst/>
                <a:gdLst>
                  <a:gd name="T0" fmla="*/ 17 w 20"/>
                  <a:gd name="T1" fmla="*/ 11 h 11"/>
                  <a:gd name="T2" fmla="*/ 0 w 20"/>
                  <a:gd name="T3" fmla="*/ 3 h 11"/>
                  <a:gd name="T4" fmla="*/ 2 w 20"/>
                  <a:gd name="T5" fmla="*/ 0 h 11"/>
                  <a:gd name="T6" fmla="*/ 20 w 20"/>
                  <a:gd name="T7" fmla="*/ 9 h 11"/>
                  <a:gd name="T8" fmla="*/ 17 w 20"/>
                  <a:gd name="T9" fmla="*/ 11 h 11"/>
                  <a:gd name="T10" fmla="*/ 0 60000 65536"/>
                  <a:gd name="T11" fmla="*/ 0 60000 65536"/>
                  <a:gd name="T12" fmla="*/ 0 60000 65536"/>
                  <a:gd name="T13" fmla="*/ 0 60000 65536"/>
                  <a:gd name="T14" fmla="*/ 0 60000 65536"/>
                  <a:gd name="T15" fmla="*/ 0 w 20"/>
                  <a:gd name="T16" fmla="*/ 0 h 11"/>
                  <a:gd name="T17" fmla="*/ 20 w 20"/>
                  <a:gd name="T18" fmla="*/ 11 h 11"/>
                </a:gdLst>
                <a:ahLst/>
                <a:cxnLst>
                  <a:cxn ang="T10">
                    <a:pos x="T0" y="T1"/>
                  </a:cxn>
                  <a:cxn ang="T11">
                    <a:pos x="T2" y="T3"/>
                  </a:cxn>
                  <a:cxn ang="T12">
                    <a:pos x="T4" y="T5"/>
                  </a:cxn>
                  <a:cxn ang="T13">
                    <a:pos x="T6" y="T7"/>
                  </a:cxn>
                  <a:cxn ang="T14">
                    <a:pos x="T8" y="T9"/>
                  </a:cxn>
                </a:cxnLst>
                <a:rect l="T15" t="T16" r="T17" b="T18"/>
                <a:pathLst>
                  <a:path w="20" h="11">
                    <a:moveTo>
                      <a:pt x="17" y="11"/>
                    </a:moveTo>
                    <a:lnTo>
                      <a:pt x="0" y="3"/>
                    </a:lnTo>
                    <a:lnTo>
                      <a:pt x="2" y="0"/>
                    </a:lnTo>
                    <a:lnTo>
                      <a:pt x="20" y="9"/>
                    </a:lnTo>
                    <a:lnTo>
                      <a:pt x="17"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235" name="Freeform 1512"/>
              <p:cNvSpPr>
                <a:spLocks/>
              </p:cNvSpPr>
              <p:nvPr/>
            </p:nvSpPr>
            <p:spPr bwMode="auto">
              <a:xfrm>
                <a:off x="3616" y="2582"/>
                <a:ext cx="4" cy="2"/>
              </a:xfrm>
              <a:custGeom>
                <a:avLst/>
                <a:gdLst>
                  <a:gd name="T0" fmla="*/ 18 w 18"/>
                  <a:gd name="T1" fmla="*/ 11 h 11"/>
                  <a:gd name="T2" fmla="*/ 0 w 18"/>
                  <a:gd name="T3" fmla="*/ 2 h 11"/>
                  <a:gd name="T4" fmla="*/ 0 w 18"/>
                  <a:gd name="T5" fmla="*/ 0 h 11"/>
                  <a:gd name="T6" fmla="*/ 9 w 18"/>
                  <a:gd name="T7" fmla="*/ 5 h 11"/>
                  <a:gd name="T8" fmla="*/ 18 w 18"/>
                  <a:gd name="T9" fmla="*/ 11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8" y="11"/>
                    </a:moveTo>
                    <a:lnTo>
                      <a:pt x="0" y="2"/>
                    </a:lnTo>
                    <a:lnTo>
                      <a:pt x="0" y="0"/>
                    </a:lnTo>
                    <a:lnTo>
                      <a:pt x="9" y="5"/>
                    </a:lnTo>
                    <a:lnTo>
                      <a:pt x="18"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236" name="Freeform 1513"/>
              <p:cNvSpPr>
                <a:spLocks/>
              </p:cNvSpPr>
              <p:nvPr/>
            </p:nvSpPr>
            <p:spPr bwMode="auto">
              <a:xfrm>
                <a:off x="3616" y="2510"/>
                <a:ext cx="70" cy="74"/>
              </a:xfrm>
              <a:custGeom>
                <a:avLst/>
                <a:gdLst>
                  <a:gd name="T0" fmla="*/ 18 w 346"/>
                  <a:gd name="T1" fmla="*/ 369 h 369"/>
                  <a:gd name="T2" fmla="*/ 9 w 346"/>
                  <a:gd name="T3" fmla="*/ 363 h 369"/>
                  <a:gd name="T4" fmla="*/ 0 w 346"/>
                  <a:gd name="T5" fmla="*/ 358 h 369"/>
                  <a:gd name="T6" fmla="*/ 329 w 346"/>
                  <a:gd name="T7" fmla="*/ 3 h 369"/>
                  <a:gd name="T8" fmla="*/ 338 w 346"/>
                  <a:gd name="T9" fmla="*/ 8 h 369"/>
                  <a:gd name="T10" fmla="*/ 338 w 346"/>
                  <a:gd name="T11" fmla="*/ 0 h 369"/>
                  <a:gd name="T12" fmla="*/ 346 w 346"/>
                  <a:gd name="T13" fmla="*/ 14 h 369"/>
                  <a:gd name="T14" fmla="*/ 18 w 346"/>
                  <a:gd name="T15" fmla="*/ 369 h 369"/>
                  <a:gd name="T16" fmla="*/ 0 60000 65536"/>
                  <a:gd name="T17" fmla="*/ 0 60000 65536"/>
                  <a:gd name="T18" fmla="*/ 0 60000 65536"/>
                  <a:gd name="T19" fmla="*/ 0 60000 65536"/>
                  <a:gd name="T20" fmla="*/ 0 60000 65536"/>
                  <a:gd name="T21" fmla="*/ 0 60000 65536"/>
                  <a:gd name="T22" fmla="*/ 0 60000 65536"/>
                  <a:gd name="T23" fmla="*/ 0 60000 65536"/>
                  <a:gd name="T24" fmla="*/ 0 w 346"/>
                  <a:gd name="T25" fmla="*/ 0 h 369"/>
                  <a:gd name="T26" fmla="*/ 346 w 346"/>
                  <a:gd name="T27" fmla="*/ 369 h 3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6" h="369">
                    <a:moveTo>
                      <a:pt x="18" y="369"/>
                    </a:moveTo>
                    <a:lnTo>
                      <a:pt x="9" y="363"/>
                    </a:lnTo>
                    <a:lnTo>
                      <a:pt x="0" y="358"/>
                    </a:lnTo>
                    <a:lnTo>
                      <a:pt x="329" y="3"/>
                    </a:lnTo>
                    <a:lnTo>
                      <a:pt x="338" y="8"/>
                    </a:lnTo>
                    <a:lnTo>
                      <a:pt x="338" y="0"/>
                    </a:lnTo>
                    <a:lnTo>
                      <a:pt x="346" y="14"/>
                    </a:lnTo>
                    <a:lnTo>
                      <a:pt x="18" y="369"/>
                    </a:lnTo>
                    <a:close/>
                  </a:path>
                </a:pathLst>
              </a:custGeom>
              <a:solidFill>
                <a:srgbClr val="00A13B"/>
              </a:solidFill>
              <a:ln w="9525">
                <a:noFill/>
                <a:round/>
                <a:headEnd/>
                <a:tailEnd/>
              </a:ln>
            </p:spPr>
            <p:txBody>
              <a:bodyPr>
                <a:prstTxWarp prst="textNoShape">
                  <a:avLst/>
                </a:prstTxWarp>
              </a:bodyPr>
              <a:lstStyle/>
              <a:p>
                <a:endParaRPr lang="en-US"/>
              </a:p>
            </p:txBody>
          </p:sp>
          <p:sp>
            <p:nvSpPr>
              <p:cNvPr id="72237" name="Freeform 1514"/>
              <p:cNvSpPr>
                <a:spLocks/>
              </p:cNvSpPr>
              <p:nvPr/>
            </p:nvSpPr>
            <p:spPr bwMode="auto">
              <a:xfrm>
                <a:off x="3683" y="2510"/>
                <a:ext cx="1" cy="4"/>
              </a:xfrm>
              <a:custGeom>
                <a:avLst/>
                <a:gdLst>
                  <a:gd name="T0" fmla="*/ 3 w 3"/>
                  <a:gd name="T1" fmla="*/ 0 h 20"/>
                  <a:gd name="T2" fmla="*/ 3 w 3"/>
                  <a:gd name="T3" fmla="*/ 8 h 20"/>
                  <a:gd name="T4" fmla="*/ 3 w 3"/>
                  <a:gd name="T5" fmla="*/ 17 h 20"/>
                  <a:gd name="T6" fmla="*/ 0 w 3"/>
                  <a:gd name="T7" fmla="*/ 20 h 20"/>
                  <a:gd name="T8" fmla="*/ 0 w 3"/>
                  <a:gd name="T9" fmla="*/ 0 h 20"/>
                  <a:gd name="T10" fmla="*/ 3 w 3"/>
                  <a:gd name="T11" fmla="*/ 0 h 20"/>
                  <a:gd name="T12" fmla="*/ 0 60000 65536"/>
                  <a:gd name="T13" fmla="*/ 0 60000 65536"/>
                  <a:gd name="T14" fmla="*/ 0 60000 65536"/>
                  <a:gd name="T15" fmla="*/ 0 60000 65536"/>
                  <a:gd name="T16" fmla="*/ 0 60000 65536"/>
                  <a:gd name="T17" fmla="*/ 0 60000 65536"/>
                  <a:gd name="T18" fmla="*/ 0 w 3"/>
                  <a:gd name="T19" fmla="*/ 0 h 20"/>
                  <a:gd name="T20" fmla="*/ 3 w 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3" h="20">
                    <a:moveTo>
                      <a:pt x="3" y="0"/>
                    </a:moveTo>
                    <a:lnTo>
                      <a:pt x="3" y="8"/>
                    </a:lnTo>
                    <a:lnTo>
                      <a:pt x="3" y="17"/>
                    </a:lnTo>
                    <a:lnTo>
                      <a:pt x="0" y="20"/>
                    </a:lnTo>
                    <a:lnTo>
                      <a:pt x="0" y="0"/>
                    </a:lnTo>
                    <a:lnTo>
                      <a:pt x="3" y="0"/>
                    </a:lnTo>
                    <a:close/>
                  </a:path>
                </a:pathLst>
              </a:custGeom>
              <a:solidFill>
                <a:srgbClr val="00A13B"/>
              </a:solidFill>
              <a:ln w="9525">
                <a:noFill/>
                <a:round/>
                <a:headEnd/>
                <a:tailEnd/>
              </a:ln>
            </p:spPr>
            <p:txBody>
              <a:bodyPr>
                <a:prstTxWarp prst="textNoShape">
                  <a:avLst/>
                </a:prstTxWarp>
              </a:bodyPr>
              <a:lstStyle/>
              <a:p>
                <a:endParaRPr lang="en-US"/>
              </a:p>
            </p:txBody>
          </p:sp>
          <p:sp>
            <p:nvSpPr>
              <p:cNvPr id="72238" name="Freeform 1515"/>
              <p:cNvSpPr>
                <a:spLocks/>
              </p:cNvSpPr>
              <p:nvPr/>
            </p:nvSpPr>
            <p:spPr bwMode="auto">
              <a:xfrm>
                <a:off x="3682" y="2510"/>
                <a:ext cx="1" cy="4"/>
              </a:xfrm>
              <a:custGeom>
                <a:avLst/>
                <a:gdLst>
                  <a:gd name="T0" fmla="*/ 6 w 6"/>
                  <a:gd name="T1" fmla="*/ 0 h 20"/>
                  <a:gd name="T2" fmla="*/ 6 w 6"/>
                  <a:gd name="T3" fmla="*/ 20 h 20"/>
                  <a:gd name="T4" fmla="*/ 4 w 6"/>
                  <a:gd name="T5" fmla="*/ 17 h 20"/>
                  <a:gd name="T6" fmla="*/ 0 w 6"/>
                  <a:gd name="T7" fmla="*/ 17 h 20"/>
                  <a:gd name="T8" fmla="*/ 4 w 6"/>
                  <a:gd name="T9" fmla="*/ 0 h 20"/>
                  <a:gd name="T10" fmla="*/ 6 w 6"/>
                  <a:gd name="T11" fmla="*/ 0 h 20"/>
                  <a:gd name="T12" fmla="*/ 0 60000 65536"/>
                  <a:gd name="T13" fmla="*/ 0 60000 65536"/>
                  <a:gd name="T14" fmla="*/ 0 60000 65536"/>
                  <a:gd name="T15" fmla="*/ 0 60000 65536"/>
                  <a:gd name="T16" fmla="*/ 0 60000 65536"/>
                  <a:gd name="T17" fmla="*/ 0 60000 65536"/>
                  <a:gd name="T18" fmla="*/ 0 w 6"/>
                  <a:gd name="T19" fmla="*/ 0 h 20"/>
                  <a:gd name="T20" fmla="*/ 6 w 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6" h="20">
                    <a:moveTo>
                      <a:pt x="6" y="0"/>
                    </a:moveTo>
                    <a:lnTo>
                      <a:pt x="6" y="20"/>
                    </a:lnTo>
                    <a:lnTo>
                      <a:pt x="4" y="17"/>
                    </a:lnTo>
                    <a:lnTo>
                      <a:pt x="0" y="17"/>
                    </a:lnTo>
                    <a:lnTo>
                      <a:pt x="4" y="0"/>
                    </a:lnTo>
                    <a:lnTo>
                      <a:pt x="6" y="0"/>
                    </a:lnTo>
                    <a:close/>
                  </a:path>
                </a:pathLst>
              </a:custGeom>
              <a:solidFill>
                <a:srgbClr val="00A13B"/>
              </a:solidFill>
              <a:ln w="9525">
                <a:noFill/>
                <a:round/>
                <a:headEnd/>
                <a:tailEnd/>
              </a:ln>
            </p:spPr>
            <p:txBody>
              <a:bodyPr>
                <a:prstTxWarp prst="textNoShape">
                  <a:avLst/>
                </a:prstTxWarp>
              </a:bodyPr>
              <a:lstStyle/>
              <a:p>
                <a:endParaRPr lang="en-US"/>
              </a:p>
            </p:txBody>
          </p:sp>
          <p:sp>
            <p:nvSpPr>
              <p:cNvPr id="72239" name="Freeform 1516"/>
              <p:cNvSpPr>
                <a:spLocks/>
              </p:cNvSpPr>
              <p:nvPr/>
            </p:nvSpPr>
            <p:spPr bwMode="auto">
              <a:xfrm>
                <a:off x="3680" y="2510"/>
                <a:ext cx="3" cy="4"/>
              </a:xfrm>
              <a:custGeom>
                <a:avLst/>
                <a:gdLst>
                  <a:gd name="T0" fmla="*/ 13 w 13"/>
                  <a:gd name="T1" fmla="*/ 3 h 20"/>
                  <a:gd name="T2" fmla="*/ 9 w 13"/>
                  <a:gd name="T3" fmla="*/ 20 h 20"/>
                  <a:gd name="T4" fmla="*/ 3 w 13"/>
                  <a:gd name="T5" fmla="*/ 20 h 20"/>
                  <a:gd name="T6" fmla="*/ 0 w 13"/>
                  <a:gd name="T7" fmla="*/ 20 h 20"/>
                  <a:gd name="T8" fmla="*/ 9 w 13"/>
                  <a:gd name="T9" fmla="*/ 0 h 20"/>
                  <a:gd name="T10" fmla="*/ 13 w 13"/>
                  <a:gd name="T11" fmla="*/ 3 h 20"/>
                  <a:gd name="T12" fmla="*/ 0 60000 65536"/>
                  <a:gd name="T13" fmla="*/ 0 60000 65536"/>
                  <a:gd name="T14" fmla="*/ 0 60000 65536"/>
                  <a:gd name="T15" fmla="*/ 0 60000 65536"/>
                  <a:gd name="T16" fmla="*/ 0 60000 65536"/>
                  <a:gd name="T17" fmla="*/ 0 60000 65536"/>
                  <a:gd name="T18" fmla="*/ 0 w 13"/>
                  <a:gd name="T19" fmla="*/ 0 h 20"/>
                  <a:gd name="T20" fmla="*/ 13 w 1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3" h="20">
                    <a:moveTo>
                      <a:pt x="13" y="3"/>
                    </a:moveTo>
                    <a:lnTo>
                      <a:pt x="9" y="20"/>
                    </a:lnTo>
                    <a:lnTo>
                      <a:pt x="3" y="20"/>
                    </a:lnTo>
                    <a:lnTo>
                      <a:pt x="0" y="20"/>
                    </a:lnTo>
                    <a:lnTo>
                      <a:pt x="9" y="0"/>
                    </a:lnTo>
                    <a:lnTo>
                      <a:pt x="13" y="3"/>
                    </a:lnTo>
                    <a:close/>
                  </a:path>
                </a:pathLst>
              </a:custGeom>
              <a:solidFill>
                <a:srgbClr val="00A13B"/>
              </a:solidFill>
              <a:ln w="9525">
                <a:noFill/>
                <a:round/>
                <a:headEnd/>
                <a:tailEnd/>
              </a:ln>
            </p:spPr>
            <p:txBody>
              <a:bodyPr>
                <a:prstTxWarp prst="textNoShape">
                  <a:avLst/>
                </a:prstTxWarp>
              </a:bodyPr>
              <a:lstStyle/>
              <a:p>
                <a:endParaRPr lang="en-US"/>
              </a:p>
            </p:txBody>
          </p:sp>
          <p:sp>
            <p:nvSpPr>
              <p:cNvPr id="72240" name="Freeform 1517"/>
              <p:cNvSpPr>
                <a:spLocks/>
              </p:cNvSpPr>
              <p:nvPr/>
            </p:nvSpPr>
            <p:spPr bwMode="auto">
              <a:xfrm>
                <a:off x="3679" y="2509"/>
                <a:ext cx="3" cy="5"/>
              </a:xfrm>
              <a:custGeom>
                <a:avLst/>
                <a:gdLst>
                  <a:gd name="T0" fmla="*/ 17 w 17"/>
                  <a:gd name="T1" fmla="*/ 2 h 22"/>
                  <a:gd name="T2" fmla="*/ 8 w 17"/>
                  <a:gd name="T3" fmla="*/ 22 h 22"/>
                  <a:gd name="T4" fmla="*/ 0 w 17"/>
                  <a:gd name="T5" fmla="*/ 19 h 22"/>
                  <a:gd name="T6" fmla="*/ 0 w 17"/>
                  <a:gd name="T7" fmla="*/ 17 h 22"/>
                  <a:gd name="T8" fmla="*/ 8 w 17"/>
                  <a:gd name="T9" fmla="*/ 0 h 22"/>
                  <a:gd name="T10" fmla="*/ 17 w 17"/>
                  <a:gd name="T11" fmla="*/ 2 h 22"/>
                  <a:gd name="T12" fmla="*/ 0 60000 65536"/>
                  <a:gd name="T13" fmla="*/ 0 60000 65536"/>
                  <a:gd name="T14" fmla="*/ 0 60000 65536"/>
                  <a:gd name="T15" fmla="*/ 0 60000 65536"/>
                  <a:gd name="T16" fmla="*/ 0 60000 65536"/>
                  <a:gd name="T17" fmla="*/ 0 60000 65536"/>
                  <a:gd name="T18" fmla="*/ 0 w 17"/>
                  <a:gd name="T19" fmla="*/ 0 h 22"/>
                  <a:gd name="T20" fmla="*/ 17 w 17"/>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7" h="22">
                    <a:moveTo>
                      <a:pt x="17" y="2"/>
                    </a:moveTo>
                    <a:lnTo>
                      <a:pt x="8" y="22"/>
                    </a:lnTo>
                    <a:lnTo>
                      <a:pt x="0" y="19"/>
                    </a:lnTo>
                    <a:lnTo>
                      <a:pt x="0" y="17"/>
                    </a:lnTo>
                    <a:lnTo>
                      <a:pt x="8" y="0"/>
                    </a:lnTo>
                    <a:lnTo>
                      <a:pt x="17" y="2"/>
                    </a:lnTo>
                    <a:close/>
                  </a:path>
                </a:pathLst>
              </a:custGeom>
              <a:solidFill>
                <a:srgbClr val="00A13B"/>
              </a:solidFill>
              <a:ln w="9525">
                <a:noFill/>
                <a:round/>
                <a:headEnd/>
                <a:tailEnd/>
              </a:ln>
            </p:spPr>
            <p:txBody>
              <a:bodyPr>
                <a:prstTxWarp prst="textNoShape">
                  <a:avLst/>
                </a:prstTxWarp>
              </a:bodyPr>
              <a:lstStyle/>
              <a:p>
                <a:endParaRPr lang="en-US"/>
              </a:p>
            </p:txBody>
          </p:sp>
          <p:sp>
            <p:nvSpPr>
              <p:cNvPr id="72241" name="Freeform 1518"/>
              <p:cNvSpPr>
                <a:spLocks/>
              </p:cNvSpPr>
              <p:nvPr/>
            </p:nvSpPr>
            <p:spPr bwMode="auto">
              <a:xfrm>
                <a:off x="3677" y="2509"/>
                <a:ext cx="3" cy="4"/>
              </a:xfrm>
              <a:custGeom>
                <a:avLst/>
                <a:gdLst>
                  <a:gd name="T0" fmla="*/ 19 w 19"/>
                  <a:gd name="T1" fmla="*/ 4 h 21"/>
                  <a:gd name="T2" fmla="*/ 11 w 19"/>
                  <a:gd name="T3" fmla="*/ 21 h 21"/>
                  <a:gd name="T4" fmla="*/ 2 w 19"/>
                  <a:gd name="T5" fmla="*/ 15 h 21"/>
                  <a:gd name="T6" fmla="*/ 0 w 19"/>
                  <a:gd name="T7" fmla="*/ 15 h 21"/>
                  <a:gd name="T8" fmla="*/ 13 w 19"/>
                  <a:gd name="T9" fmla="*/ 0 h 21"/>
                  <a:gd name="T10" fmla="*/ 19 w 19"/>
                  <a:gd name="T11" fmla="*/ 4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19" y="4"/>
                    </a:moveTo>
                    <a:lnTo>
                      <a:pt x="11" y="21"/>
                    </a:lnTo>
                    <a:lnTo>
                      <a:pt x="2" y="15"/>
                    </a:lnTo>
                    <a:lnTo>
                      <a:pt x="0" y="15"/>
                    </a:lnTo>
                    <a:lnTo>
                      <a:pt x="13" y="0"/>
                    </a:lnTo>
                    <a:lnTo>
                      <a:pt x="19" y="4"/>
                    </a:lnTo>
                    <a:close/>
                  </a:path>
                </a:pathLst>
              </a:custGeom>
              <a:solidFill>
                <a:srgbClr val="00A13B"/>
              </a:solidFill>
              <a:ln w="9525">
                <a:noFill/>
                <a:round/>
                <a:headEnd/>
                <a:tailEnd/>
              </a:ln>
            </p:spPr>
            <p:txBody>
              <a:bodyPr>
                <a:prstTxWarp prst="textNoShape">
                  <a:avLst/>
                </a:prstTxWarp>
              </a:bodyPr>
              <a:lstStyle/>
              <a:p>
                <a:endParaRPr lang="en-US"/>
              </a:p>
            </p:txBody>
          </p:sp>
          <p:sp>
            <p:nvSpPr>
              <p:cNvPr id="72242" name="Freeform 1519"/>
              <p:cNvSpPr>
                <a:spLocks/>
              </p:cNvSpPr>
              <p:nvPr/>
            </p:nvSpPr>
            <p:spPr bwMode="auto">
              <a:xfrm>
                <a:off x="3674" y="2507"/>
                <a:ext cx="5" cy="5"/>
              </a:xfrm>
              <a:custGeom>
                <a:avLst/>
                <a:gdLst>
                  <a:gd name="T0" fmla="*/ 26 w 26"/>
                  <a:gd name="T1" fmla="*/ 9 h 24"/>
                  <a:gd name="T2" fmla="*/ 13 w 26"/>
                  <a:gd name="T3" fmla="*/ 24 h 24"/>
                  <a:gd name="T4" fmla="*/ 4 w 26"/>
                  <a:gd name="T5" fmla="*/ 13 h 24"/>
                  <a:gd name="T6" fmla="*/ 0 w 26"/>
                  <a:gd name="T7" fmla="*/ 9 h 24"/>
                  <a:gd name="T8" fmla="*/ 18 w 26"/>
                  <a:gd name="T9" fmla="*/ 0 h 24"/>
                  <a:gd name="T10" fmla="*/ 26 w 26"/>
                  <a:gd name="T11" fmla="*/ 9 h 24"/>
                  <a:gd name="T12" fmla="*/ 0 60000 65536"/>
                  <a:gd name="T13" fmla="*/ 0 60000 65536"/>
                  <a:gd name="T14" fmla="*/ 0 60000 65536"/>
                  <a:gd name="T15" fmla="*/ 0 60000 65536"/>
                  <a:gd name="T16" fmla="*/ 0 60000 65536"/>
                  <a:gd name="T17" fmla="*/ 0 60000 65536"/>
                  <a:gd name="T18" fmla="*/ 0 w 26"/>
                  <a:gd name="T19" fmla="*/ 0 h 24"/>
                  <a:gd name="T20" fmla="*/ 26 w 2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6" h="24">
                    <a:moveTo>
                      <a:pt x="26" y="9"/>
                    </a:moveTo>
                    <a:lnTo>
                      <a:pt x="13" y="24"/>
                    </a:lnTo>
                    <a:lnTo>
                      <a:pt x="4" y="13"/>
                    </a:lnTo>
                    <a:lnTo>
                      <a:pt x="0" y="9"/>
                    </a:lnTo>
                    <a:lnTo>
                      <a:pt x="18" y="0"/>
                    </a:lnTo>
                    <a:lnTo>
                      <a:pt x="26" y="9"/>
                    </a:lnTo>
                    <a:close/>
                  </a:path>
                </a:pathLst>
              </a:custGeom>
              <a:solidFill>
                <a:srgbClr val="00A13B"/>
              </a:solidFill>
              <a:ln w="9525">
                <a:noFill/>
                <a:round/>
                <a:headEnd/>
                <a:tailEnd/>
              </a:ln>
            </p:spPr>
            <p:txBody>
              <a:bodyPr>
                <a:prstTxWarp prst="textNoShape">
                  <a:avLst/>
                </a:prstTxWarp>
              </a:bodyPr>
              <a:lstStyle/>
              <a:p>
                <a:endParaRPr lang="en-US"/>
              </a:p>
            </p:txBody>
          </p:sp>
          <p:sp>
            <p:nvSpPr>
              <p:cNvPr id="72243" name="Freeform 1520"/>
              <p:cNvSpPr>
                <a:spLocks/>
              </p:cNvSpPr>
              <p:nvPr/>
            </p:nvSpPr>
            <p:spPr bwMode="auto">
              <a:xfrm>
                <a:off x="3672" y="2504"/>
                <a:ext cx="6" cy="5"/>
              </a:xfrm>
              <a:custGeom>
                <a:avLst/>
                <a:gdLst>
                  <a:gd name="T0" fmla="*/ 26 w 26"/>
                  <a:gd name="T1" fmla="*/ 13 h 22"/>
                  <a:gd name="T2" fmla="*/ 8 w 26"/>
                  <a:gd name="T3" fmla="*/ 22 h 22"/>
                  <a:gd name="T4" fmla="*/ 0 w 26"/>
                  <a:gd name="T5" fmla="*/ 8 h 22"/>
                  <a:gd name="T6" fmla="*/ 17 w 26"/>
                  <a:gd name="T7" fmla="*/ 0 h 22"/>
                  <a:gd name="T8" fmla="*/ 26 w 26"/>
                  <a:gd name="T9" fmla="*/ 13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26" y="13"/>
                    </a:moveTo>
                    <a:lnTo>
                      <a:pt x="8" y="22"/>
                    </a:lnTo>
                    <a:lnTo>
                      <a:pt x="0" y="8"/>
                    </a:lnTo>
                    <a:lnTo>
                      <a:pt x="17" y="0"/>
                    </a:lnTo>
                    <a:lnTo>
                      <a:pt x="26" y="13"/>
                    </a:lnTo>
                    <a:close/>
                  </a:path>
                </a:pathLst>
              </a:custGeom>
              <a:solidFill>
                <a:srgbClr val="00A13B"/>
              </a:solidFill>
              <a:ln w="9525">
                <a:noFill/>
                <a:round/>
                <a:headEnd/>
                <a:tailEnd/>
              </a:ln>
            </p:spPr>
            <p:txBody>
              <a:bodyPr>
                <a:prstTxWarp prst="textNoShape">
                  <a:avLst/>
                </a:prstTxWarp>
              </a:bodyPr>
              <a:lstStyle/>
              <a:p>
                <a:endParaRPr lang="en-US"/>
              </a:p>
            </p:txBody>
          </p:sp>
          <p:sp>
            <p:nvSpPr>
              <p:cNvPr id="72244" name="Freeform 1521"/>
              <p:cNvSpPr>
                <a:spLocks/>
              </p:cNvSpPr>
              <p:nvPr/>
            </p:nvSpPr>
            <p:spPr bwMode="auto">
              <a:xfrm>
                <a:off x="3671" y="2500"/>
                <a:ext cx="5" cy="6"/>
              </a:xfrm>
              <a:custGeom>
                <a:avLst/>
                <a:gdLst>
                  <a:gd name="T0" fmla="*/ 26 w 26"/>
                  <a:gd name="T1" fmla="*/ 21 h 29"/>
                  <a:gd name="T2" fmla="*/ 9 w 26"/>
                  <a:gd name="T3" fmla="*/ 29 h 29"/>
                  <a:gd name="T4" fmla="*/ 0 w 26"/>
                  <a:gd name="T5" fmla="*/ 9 h 29"/>
                  <a:gd name="T6" fmla="*/ 0 w 26"/>
                  <a:gd name="T7" fmla="*/ 6 h 29"/>
                  <a:gd name="T8" fmla="*/ 21 w 26"/>
                  <a:gd name="T9" fmla="*/ 0 h 29"/>
                  <a:gd name="T10" fmla="*/ 26 w 26"/>
                  <a:gd name="T11" fmla="*/ 21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26" y="21"/>
                    </a:moveTo>
                    <a:lnTo>
                      <a:pt x="9" y="29"/>
                    </a:lnTo>
                    <a:lnTo>
                      <a:pt x="0" y="9"/>
                    </a:lnTo>
                    <a:lnTo>
                      <a:pt x="0" y="6"/>
                    </a:lnTo>
                    <a:lnTo>
                      <a:pt x="21" y="0"/>
                    </a:lnTo>
                    <a:lnTo>
                      <a:pt x="26"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245" name="Freeform 1522"/>
              <p:cNvSpPr>
                <a:spLocks/>
              </p:cNvSpPr>
              <p:nvPr/>
            </p:nvSpPr>
            <p:spPr bwMode="auto">
              <a:xfrm>
                <a:off x="3670" y="2498"/>
                <a:ext cx="5" cy="3"/>
              </a:xfrm>
              <a:custGeom>
                <a:avLst/>
                <a:gdLst>
                  <a:gd name="T0" fmla="*/ 23 w 23"/>
                  <a:gd name="T1" fmla="*/ 11 h 17"/>
                  <a:gd name="T2" fmla="*/ 2 w 23"/>
                  <a:gd name="T3" fmla="*/ 17 h 17"/>
                  <a:gd name="T4" fmla="*/ 0 w 23"/>
                  <a:gd name="T5" fmla="*/ 6 h 17"/>
                  <a:gd name="T6" fmla="*/ 19 w 23"/>
                  <a:gd name="T7" fmla="*/ 0 h 17"/>
                  <a:gd name="T8" fmla="*/ 23 w 23"/>
                  <a:gd name="T9" fmla="*/ 11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23" y="11"/>
                    </a:moveTo>
                    <a:lnTo>
                      <a:pt x="2" y="17"/>
                    </a:lnTo>
                    <a:lnTo>
                      <a:pt x="0" y="6"/>
                    </a:lnTo>
                    <a:lnTo>
                      <a:pt x="19" y="0"/>
                    </a:lnTo>
                    <a:lnTo>
                      <a:pt x="23"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246" name="Freeform 1523"/>
              <p:cNvSpPr>
                <a:spLocks/>
              </p:cNvSpPr>
              <p:nvPr/>
            </p:nvSpPr>
            <p:spPr bwMode="auto">
              <a:xfrm>
                <a:off x="3670" y="2495"/>
                <a:ext cx="4" cy="4"/>
              </a:xfrm>
              <a:custGeom>
                <a:avLst/>
                <a:gdLst>
                  <a:gd name="T0" fmla="*/ 22 w 22"/>
                  <a:gd name="T1" fmla="*/ 15 h 21"/>
                  <a:gd name="T2" fmla="*/ 3 w 22"/>
                  <a:gd name="T3" fmla="*/ 21 h 21"/>
                  <a:gd name="T4" fmla="*/ 0 w 22"/>
                  <a:gd name="T5" fmla="*/ 6 h 21"/>
                  <a:gd name="T6" fmla="*/ 0 w 22"/>
                  <a:gd name="T7" fmla="*/ 4 h 21"/>
                  <a:gd name="T8" fmla="*/ 20 w 22"/>
                  <a:gd name="T9" fmla="*/ 0 h 21"/>
                  <a:gd name="T10" fmla="*/ 22 w 22"/>
                  <a:gd name="T11" fmla="*/ 15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22" y="15"/>
                    </a:moveTo>
                    <a:lnTo>
                      <a:pt x="3" y="21"/>
                    </a:lnTo>
                    <a:lnTo>
                      <a:pt x="0" y="6"/>
                    </a:lnTo>
                    <a:lnTo>
                      <a:pt x="0" y="4"/>
                    </a:lnTo>
                    <a:lnTo>
                      <a:pt x="20" y="0"/>
                    </a:lnTo>
                    <a:lnTo>
                      <a:pt x="22" y="15"/>
                    </a:lnTo>
                    <a:close/>
                  </a:path>
                </a:pathLst>
              </a:custGeom>
              <a:solidFill>
                <a:srgbClr val="00A13B"/>
              </a:solidFill>
              <a:ln w="9525">
                <a:noFill/>
                <a:round/>
                <a:headEnd/>
                <a:tailEnd/>
              </a:ln>
            </p:spPr>
            <p:txBody>
              <a:bodyPr>
                <a:prstTxWarp prst="textNoShape">
                  <a:avLst/>
                </a:prstTxWarp>
              </a:bodyPr>
              <a:lstStyle/>
              <a:p>
                <a:endParaRPr lang="en-US"/>
              </a:p>
            </p:txBody>
          </p:sp>
          <p:sp>
            <p:nvSpPr>
              <p:cNvPr id="72247" name="Freeform 1524"/>
              <p:cNvSpPr>
                <a:spLocks/>
              </p:cNvSpPr>
              <p:nvPr/>
            </p:nvSpPr>
            <p:spPr bwMode="auto">
              <a:xfrm>
                <a:off x="3669" y="2492"/>
                <a:ext cx="5" cy="4"/>
              </a:xfrm>
              <a:custGeom>
                <a:avLst/>
                <a:gdLst>
                  <a:gd name="T0" fmla="*/ 23 w 23"/>
                  <a:gd name="T1" fmla="*/ 14 h 18"/>
                  <a:gd name="T2" fmla="*/ 3 w 23"/>
                  <a:gd name="T3" fmla="*/ 18 h 18"/>
                  <a:gd name="T4" fmla="*/ 0 w 23"/>
                  <a:gd name="T5" fmla="*/ 3 h 18"/>
                  <a:gd name="T6" fmla="*/ 20 w 23"/>
                  <a:gd name="T7" fmla="*/ 0 h 18"/>
                  <a:gd name="T8" fmla="*/ 23 w 23"/>
                  <a:gd name="T9" fmla="*/ 14 h 18"/>
                  <a:gd name="T10" fmla="*/ 0 60000 65536"/>
                  <a:gd name="T11" fmla="*/ 0 60000 65536"/>
                  <a:gd name="T12" fmla="*/ 0 60000 65536"/>
                  <a:gd name="T13" fmla="*/ 0 60000 65536"/>
                  <a:gd name="T14" fmla="*/ 0 60000 65536"/>
                  <a:gd name="T15" fmla="*/ 0 w 23"/>
                  <a:gd name="T16" fmla="*/ 0 h 18"/>
                  <a:gd name="T17" fmla="*/ 23 w 23"/>
                  <a:gd name="T18" fmla="*/ 18 h 18"/>
                </a:gdLst>
                <a:ahLst/>
                <a:cxnLst>
                  <a:cxn ang="T10">
                    <a:pos x="T0" y="T1"/>
                  </a:cxn>
                  <a:cxn ang="T11">
                    <a:pos x="T2" y="T3"/>
                  </a:cxn>
                  <a:cxn ang="T12">
                    <a:pos x="T4" y="T5"/>
                  </a:cxn>
                  <a:cxn ang="T13">
                    <a:pos x="T6" y="T7"/>
                  </a:cxn>
                  <a:cxn ang="T14">
                    <a:pos x="T8" y="T9"/>
                  </a:cxn>
                </a:cxnLst>
                <a:rect l="T15" t="T16" r="T17" b="T18"/>
                <a:pathLst>
                  <a:path w="23" h="18">
                    <a:moveTo>
                      <a:pt x="23" y="14"/>
                    </a:moveTo>
                    <a:lnTo>
                      <a:pt x="3" y="18"/>
                    </a:lnTo>
                    <a:lnTo>
                      <a:pt x="0" y="3"/>
                    </a:lnTo>
                    <a:lnTo>
                      <a:pt x="20" y="0"/>
                    </a:lnTo>
                    <a:lnTo>
                      <a:pt x="23" y="14"/>
                    </a:lnTo>
                    <a:close/>
                  </a:path>
                </a:pathLst>
              </a:custGeom>
              <a:solidFill>
                <a:srgbClr val="00A13B"/>
              </a:solidFill>
              <a:ln w="9525">
                <a:noFill/>
                <a:round/>
                <a:headEnd/>
                <a:tailEnd/>
              </a:ln>
            </p:spPr>
            <p:txBody>
              <a:bodyPr>
                <a:prstTxWarp prst="textNoShape">
                  <a:avLst/>
                </a:prstTxWarp>
              </a:bodyPr>
              <a:lstStyle/>
              <a:p>
                <a:endParaRPr lang="en-US"/>
              </a:p>
            </p:txBody>
          </p:sp>
          <p:sp>
            <p:nvSpPr>
              <p:cNvPr id="72248" name="Freeform 1525"/>
              <p:cNvSpPr>
                <a:spLocks/>
              </p:cNvSpPr>
              <p:nvPr/>
            </p:nvSpPr>
            <p:spPr bwMode="auto">
              <a:xfrm>
                <a:off x="3669" y="2489"/>
                <a:ext cx="4" cy="4"/>
              </a:xfrm>
              <a:custGeom>
                <a:avLst/>
                <a:gdLst>
                  <a:gd name="T0" fmla="*/ 20 w 20"/>
                  <a:gd name="T1" fmla="*/ 17 h 20"/>
                  <a:gd name="T2" fmla="*/ 0 w 20"/>
                  <a:gd name="T3" fmla="*/ 20 h 20"/>
                  <a:gd name="T4" fmla="*/ 0 w 20"/>
                  <a:gd name="T5" fmla="*/ 0 h 20"/>
                  <a:gd name="T6" fmla="*/ 20 w 20"/>
                  <a:gd name="T7" fmla="*/ 0 h 20"/>
                  <a:gd name="T8" fmla="*/ 20 w 20"/>
                  <a:gd name="T9" fmla="*/ 17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20" y="17"/>
                    </a:moveTo>
                    <a:lnTo>
                      <a:pt x="0" y="20"/>
                    </a:lnTo>
                    <a:lnTo>
                      <a:pt x="0" y="0"/>
                    </a:lnTo>
                    <a:lnTo>
                      <a:pt x="20" y="0"/>
                    </a:lnTo>
                    <a:lnTo>
                      <a:pt x="2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249" name="Freeform 1526"/>
              <p:cNvSpPr>
                <a:spLocks/>
              </p:cNvSpPr>
              <p:nvPr/>
            </p:nvSpPr>
            <p:spPr bwMode="auto">
              <a:xfrm>
                <a:off x="3668" y="2484"/>
                <a:ext cx="5" cy="5"/>
              </a:xfrm>
              <a:custGeom>
                <a:avLst/>
                <a:gdLst>
                  <a:gd name="T0" fmla="*/ 23 w 23"/>
                  <a:gd name="T1" fmla="*/ 21 h 21"/>
                  <a:gd name="T2" fmla="*/ 3 w 23"/>
                  <a:gd name="T3" fmla="*/ 21 h 21"/>
                  <a:gd name="T4" fmla="*/ 0 w 23"/>
                  <a:gd name="T5" fmla="*/ 0 h 21"/>
                  <a:gd name="T6" fmla="*/ 20 w 23"/>
                  <a:gd name="T7" fmla="*/ 0 h 21"/>
                  <a:gd name="T8" fmla="*/ 23 w 23"/>
                  <a:gd name="T9" fmla="*/ 21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23" y="21"/>
                    </a:moveTo>
                    <a:lnTo>
                      <a:pt x="3" y="21"/>
                    </a:lnTo>
                    <a:lnTo>
                      <a:pt x="0" y="0"/>
                    </a:lnTo>
                    <a:lnTo>
                      <a:pt x="20" y="0"/>
                    </a:lnTo>
                    <a:lnTo>
                      <a:pt x="23"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250" name="Freeform 1527"/>
              <p:cNvSpPr>
                <a:spLocks/>
              </p:cNvSpPr>
              <p:nvPr/>
            </p:nvSpPr>
            <p:spPr bwMode="auto">
              <a:xfrm>
                <a:off x="3668" y="2480"/>
                <a:ext cx="4" cy="4"/>
              </a:xfrm>
              <a:custGeom>
                <a:avLst/>
                <a:gdLst>
                  <a:gd name="T0" fmla="*/ 20 w 20"/>
                  <a:gd name="T1" fmla="*/ 23 h 23"/>
                  <a:gd name="T2" fmla="*/ 0 w 20"/>
                  <a:gd name="T3" fmla="*/ 23 h 23"/>
                  <a:gd name="T4" fmla="*/ 0 w 20"/>
                  <a:gd name="T5" fmla="*/ 0 h 23"/>
                  <a:gd name="T6" fmla="*/ 3 w 20"/>
                  <a:gd name="T7" fmla="*/ 0 h 23"/>
                  <a:gd name="T8" fmla="*/ 20 w 20"/>
                  <a:gd name="T9" fmla="*/ 0 h 23"/>
                  <a:gd name="T10" fmla="*/ 20 w 20"/>
                  <a:gd name="T11" fmla="*/ 23 h 23"/>
                  <a:gd name="T12" fmla="*/ 0 60000 65536"/>
                  <a:gd name="T13" fmla="*/ 0 60000 65536"/>
                  <a:gd name="T14" fmla="*/ 0 60000 65536"/>
                  <a:gd name="T15" fmla="*/ 0 60000 65536"/>
                  <a:gd name="T16" fmla="*/ 0 60000 65536"/>
                  <a:gd name="T17" fmla="*/ 0 60000 65536"/>
                  <a:gd name="T18" fmla="*/ 0 w 20"/>
                  <a:gd name="T19" fmla="*/ 0 h 23"/>
                  <a:gd name="T20" fmla="*/ 20 w 2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0" h="23">
                    <a:moveTo>
                      <a:pt x="20" y="23"/>
                    </a:moveTo>
                    <a:lnTo>
                      <a:pt x="0" y="23"/>
                    </a:lnTo>
                    <a:lnTo>
                      <a:pt x="0" y="0"/>
                    </a:lnTo>
                    <a:lnTo>
                      <a:pt x="3" y="0"/>
                    </a:lnTo>
                    <a:lnTo>
                      <a:pt x="20" y="0"/>
                    </a:lnTo>
                    <a:lnTo>
                      <a:pt x="20" y="23"/>
                    </a:lnTo>
                    <a:close/>
                  </a:path>
                </a:pathLst>
              </a:custGeom>
              <a:solidFill>
                <a:srgbClr val="00A13B"/>
              </a:solidFill>
              <a:ln w="9525">
                <a:noFill/>
                <a:round/>
                <a:headEnd/>
                <a:tailEnd/>
              </a:ln>
            </p:spPr>
            <p:txBody>
              <a:bodyPr>
                <a:prstTxWarp prst="textNoShape">
                  <a:avLst/>
                </a:prstTxWarp>
              </a:bodyPr>
              <a:lstStyle/>
              <a:p>
                <a:endParaRPr lang="en-US"/>
              </a:p>
            </p:txBody>
          </p:sp>
          <p:sp>
            <p:nvSpPr>
              <p:cNvPr id="72251" name="Freeform 1528"/>
              <p:cNvSpPr>
                <a:spLocks/>
              </p:cNvSpPr>
              <p:nvPr/>
            </p:nvSpPr>
            <p:spPr bwMode="auto">
              <a:xfrm>
                <a:off x="3669" y="2475"/>
                <a:ext cx="4" cy="5"/>
              </a:xfrm>
              <a:custGeom>
                <a:avLst/>
                <a:gdLst>
                  <a:gd name="T0" fmla="*/ 17 w 20"/>
                  <a:gd name="T1" fmla="*/ 26 h 26"/>
                  <a:gd name="T2" fmla="*/ 0 w 20"/>
                  <a:gd name="T3" fmla="*/ 26 h 26"/>
                  <a:gd name="T4" fmla="*/ 0 w 20"/>
                  <a:gd name="T5" fmla="*/ 0 h 26"/>
                  <a:gd name="T6" fmla="*/ 20 w 20"/>
                  <a:gd name="T7" fmla="*/ 4 h 26"/>
                  <a:gd name="T8" fmla="*/ 17 w 20"/>
                  <a:gd name="T9" fmla="*/ 26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17" y="26"/>
                    </a:moveTo>
                    <a:lnTo>
                      <a:pt x="0" y="26"/>
                    </a:lnTo>
                    <a:lnTo>
                      <a:pt x="0" y="0"/>
                    </a:lnTo>
                    <a:lnTo>
                      <a:pt x="20" y="4"/>
                    </a:lnTo>
                    <a:lnTo>
                      <a:pt x="17" y="26"/>
                    </a:lnTo>
                    <a:close/>
                  </a:path>
                </a:pathLst>
              </a:custGeom>
              <a:solidFill>
                <a:srgbClr val="00A13B"/>
              </a:solidFill>
              <a:ln w="9525">
                <a:noFill/>
                <a:round/>
                <a:headEnd/>
                <a:tailEnd/>
              </a:ln>
            </p:spPr>
            <p:txBody>
              <a:bodyPr>
                <a:prstTxWarp prst="textNoShape">
                  <a:avLst/>
                </a:prstTxWarp>
              </a:bodyPr>
              <a:lstStyle/>
              <a:p>
                <a:endParaRPr lang="en-US"/>
              </a:p>
            </p:txBody>
          </p:sp>
          <p:sp>
            <p:nvSpPr>
              <p:cNvPr id="72252" name="Freeform 1529"/>
              <p:cNvSpPr>
                <a:spLocks/>
              </p:cNvSpPr>
              <p:nvPr/>
            </p:nvSpPr>
            <p:spPr bwMode="auto">
              <a:xfrm>
                <a:off x="3669" y="2469"/>
                <a:ext cx="5" cy="6"/>
              </a:xfrm>
              <a:custGeom>
                <a:avLst/>
                <a:gdLst>
                  <a:gd name="T0" fmla="*/ 20 w 23"/>
                  <a:gd name="T1" fmla="*/ 30 h 30"/>
                  <a:gd name="T2" fmla="*/ 0 w 23"/>
                  <a:gd name="T3" fmla="*/ 26 h 30"/>
                  <a:gd name="T4" fmla="*/ 3 w 23"/>
                  <a:gd name="T5" fmla="*/ 0 h 30"/>
                  <a:gd name="T6" fmla="*/ 23 w 23"/>
                  <a:gd name="T7" fmla="*/ 0 h 30"/>
                  <a:gd name="T8" fmla="*/ 20 w 23"/>
                  <a:gd name="T9" fmla="*/ 30 h 30"/>
                  <a:gd name="T10" fmla="*/ 0 60000 65536"/>
                  <a:gd name="T11" fmla="*/ 0 60000 65536"/>
                  <a:gd name="T12" fmla="*/ 0 60000 65536"/>
                  <a:gd name="T13" fmla="*/ 0 60000 65536"/>
                  <a:gd name="T14" fmla="*/ 0 60000 65536"/>
                  <a:gd name="T15" fmla="*/ 0 w 23"/>
                  <a:gd name="T16" fmla="*/ 0 h 30"/>
                  <a:gd name="T17" fmla="*/ 23 w 23"/>
                  <a:gd name="T18" fmla="*/ 30 h 30"/>
                </a:gdLst>
                <a:ahLst/>
                <a:cxnLst>
                  <a:cxn ang="T10">
                    <a:pos x="T0" y="T1"/>
                  </a:cxn>
                  <a:cxn ang="T11">
                    <a:pos x="T2" y="T3"/>
                  </a:cxn>
                  <a:cxn ang="T12">
                    <a:pos x="T4" y="T5"/>
                  </a:cxn>
                  <a:cxn ang="T13">
                    <a:pos x="T6" y="T7"/>
                  </a:cxn>
                  <a:cxn ang="T14">
                    <a:pos x="T8" y="T9"/>
                  </a:cxn>
                </a:cxnLst>
                <a:rect l="T15" t="T16" r="T17" b="T18"/>
                <a:pathLst>
                  <a:path w="23" h="30">
                    <a:moveTo>
                      <a:pt x="20" y="30"/>
                    </a:moveTo>
                    <a:lnTo>
                      <a:pt x="0" y="26"/>
                    </a:lnTo>
                    <a:lnTo>
                      <a:pt x="3" y="0"/>
                    </a:lnTo>
                    <a:lnTo>
                      <a:pt x="23" y="0"/>
                    </a:lnTo>
                    <a:lnTo>
                      <a:pt x="20" y="30"/>
                    </a:lnTo>
                    <a:close/>
                  </a:path>
                </a:pathLst>
              </a:custGeom>
              <a:solidFill>
                <a:srgbClr val="00A13B"/>
              </a:solidFill>
              <a:ln w="9525">
                <a:noFill/>
                <a:round/>
                <a:headEnd/>
                <a:tailEnd/>
              </a:ln>
            </p:spPr>
            <p:txBody>
              <a:bodyPr>
                <a:prstTxWarp prst="textNoShape">
                  <a:avLst/>
                </a:prstTxWarp>
              </a:bodyPr>
              <a:lstStyle/>
              <a:p>
                <a:endParaRPr lang="en-US"/>
              </a:p>
            </p:txBody>
          </p:sp>
          <p:sp>
            <p:nvSpPr>
              <p:cNvPr id="72253" name="Freeform 1530"/>
              <p:cNvSpPr>
                <a:spLocks/>
              </p:cNvSpPr>
              <p:nvPr/>
            </p:nvSpPr>
            <p:spPr bwMode="auto">
              <a:xfrm>
                <a:off x="3670" y="2463"/>
                <a:ext cx="4" cy="6"/>
              </a:xfrm>
              <a:custGeom>
                <a:avLst/>
                <a:gdLst>
                  <a:gd name="T0" fmla="*/ 20 w 22"/>
                  <a:gd name="T1" fmla="*/ 31 h 31"/>
                  <a:gd name="T2" fmla="*/ 0 w 22"/>
                  <a:gd name="T3" fmla="*/ 31 h 31"/>
                  <a:gd name="T4" fmla="*/ 3 w 22"/>
                  <a:gd name="T5" fmla="*/ 0 h 31"/>
                  <a:gd name="T6" fmla="*/ 22 w 22"/>
                  <a:gd name="T7" fmla="*/ 3 h 31"/>
                  <a:gd name="T8" fmla="*/ 20 w 22"/>
                  <a:gd name="T9" fmla="*/ 31 h 31"/>
                  <a:gd name="T10" fmla="*/ 0 60000 65536"/>
                  <a:gd name="T11" fmla="*/ 0 60000 65536"/>
                  <a:gd name="T12" fmla="*/ 0 60000 65536"/>
                  <a:gd name="T13" fmla="*/ 0 60000 65536"/>
                  <a:gd name="T14" fmla="*/ 0 60000 65536"/>
                  <a:gd name="T15" fmla="*/ 0 w 22"/>
                  <a:gd name="T16" fmla="*/ 0 h 31"/>
                  <a:gd name="T17" fmla="*/ 22 w 22"/>
                  <a:gd name="T18" fmla="*/ 31 h 31"/>
                </a:gdLst>
                <a:ahLst/>
                <a:cxnLst>
                  <a:cxn ang="T10">
                    <a:pos x="T0" y="T1"/>
                  </a:cxn>
                  <a:cxn ang="T11">
                    <a:pos x="T2" y="T3"/>
                  </a:cxn>
                  <a:cxn ang="T12">
                    <a:pos x="T4" y="T5"/>
                  </a:cxn>
                  <a:cxn ang="T13">
                    <a:pos x="T6" y="T7"/>
                  </a:cxn>
                  <a:cxn ang="T14">
                    <a:pos x="T8" y="T9"/>
                  </a:cxn>
                </a:cxnLst>
                <a:rect l="T15" t="T16" r="T17" b="T18"/>
                <a:pathLst>
                  <a:path w="22" h="31">
                    <a:moveTo>
                      <a:pt x="20" y="31"/>
                    </a:moveTo>
                    <a:lnTo>
                      <a:pt x="0" y="31"/>
                    </a:lnTo>
                    <a:lnTo>
                      <a:pt x="3" y="0"/>
                    </a:lnTo>
                    <a:lnTo>
                      <a:pt x="22" y="3"/>
                    </a:lnTo>
                    <a:lnTo>
                      <a:pt x="20" y="31"/>
                    </a:lnTo>
                    <a:close/>
                  </a:path>
                </a:pathLst>
              </a:custGeom>
              <a:solidFill>
                <a:srgbClr val="00A13B"/>
              </a:solidFill>
              <a:ln w="9525">
                <a:noFill/>
                <a:round/>
                <a:headEnd/>
                <a:tailEnd/>
              </a:ln>
            </p:spPr>
            <p:txBody>
              <a:bodyPr>
                <a:prstTxWarp prst="textNoShape">
                  <a:avLst/>
                </a:prstTxWarp>
              </a:bodyPr>
              <a:lstStyle/>
              <a:p>
                <a:endParaRPr lang="en-US"/>
              </a:p>
            </p:txBody>
          </p:sp>
          <p:sp>
            <p:nvSpPr>
              <p:cNvPr id="72254" name="Freeform 1531"/>
              <p:cNvSpPr>
                <a:spLocks/>
              </p:cNvSpPr>
              <p:nvPr/>
            </p:nvSpPr>
            <p:spPr bwMode="auto">
              <a:xfrm>
                <a:off x="3670" y="2457"/>
                <a:ext cx="5" cy="7"/>
              </a:xfrm>
              <a:custGeom>
                <a:avLst/>
                <a:gdLst>
                  <a:gd name="T0" fmla="*/ 19 w 23"/>
                  <a:gd name="T1" fmla="*/ 34 h 34"/>
                  <a:gd name="T2" fmla="*/ 0 w 23"/>
                  <a:gd name="T3" fmla="*/ 31 h 34"/>
                  <a:gd name="T4" fmla="*/ 2 w 23"/>
                  <a:gd name="T5" fmla="*/ 0 h 34"/>
                  <a:gd name="T6" fmla="*/ 23 w 23"/>
                  <a:gd name="T7" fmla="*/ 2 h 34"/>
                  <a:gd name="T8" fmla="*/ 19 w 23"/>
                  <a:gd name="T9" fmla="*/ 34 h 34"/>
                  <a:gd name="T10" fmla="*/ 0 60000 65536"/>
                  <a:gd name="T11" fmla="*/ 0 60000 65536"/>
                  <a:gd name="T12" fmla="*/ 0 60000 65536"/>
                  <a:gd name="T13" fmla="*/ 0 60000 65536"/>
                  <a:gd name="T14" fmla="*/ 0 60000 65536"/>
                  <a:gd name="T15" fmla="*/ 0 w 23"/>
                  <a:gd name="T16" fmla="*/ 0 h 34"/>
                  <a:gd name="T17" fmla="*/ 23 w 23"/>
                  <a:gd name="T18" fmla="*/ 34 h 34"/>
                </a:gdLst>
                <a:ahLst/>
                <a:cxnLst>
                  <a:cxn ang="T10">
                    <a:pos x="T0" y="T1"/>
                  </a:cxn>
                  <a:cxn ang="T11">
                    <a:pos x="T2" y="T3"/>
                  </a:cxn>
                  <a:cxn ang="T12">
                    <a:pos x="T4" y="T5"/>
                  </a:cxn>
                  <a:cxn ang="T13">
                    <a:pos x="T6" y="T7"/>
                  </a:cxn>
                  <a:cxn ang="T14">
                    <a:pos x="T8" y="T9"/>
                  </a:cxn>
                </a:cxnLst>
                <a:rect l="T15" t="T16" r="T17" b="T18"/>
                <a:pathLst>
                  <a:path w="23" h="34">
                    <a:moveTo>
                      <a:pt x="19" y="34"/>
                    </a:moveTo>
                    <a:lnTo>
                      <a:pt x="0" y="31"/>
                    </a:lnTo>
                    <a:lnTo>
                      <a:pt x="2" y="0"/>
                    </a:lnTo>
                    <a:lnTo>
                      <a:pt x="23" y="2"/>
                    </a:lnTo>
                    <a:lnTo>
                      <a:pt x="19" y="34"/>
                    </a:lnTo>
                    <a:close/>
                  </a:path>
                </a:pathLst>
              </a:custGeom>
              <a:solidFill>
                <a:srgbClr val="00A13B"/>
              </a:solidFill>
              <a:ln w="9525">
                <a:noFill/>
                <a:round/>
                <a:headEnd/>
                <a:tailEnd/>
              </a:ln>
            </p:spPr>
            <p:txBody>
              <a:bodyPr>
                <a:prstTxWarp prst="textNoShape">
                  <a:avLst/>
                </a:prstTxWarp>
              </a:bodyPr>
              <a:lstStyle/>
              <a:p>
                <a:endParaRPr lang="en-US"/>
              </a:p>
            </p:txBody>
          </p:sp>
          <p:sp>
            <p:nvSpPr>
              <p:cNvPr id="72255" name="Freeform 1532"/>
              <p:cNvSpPr>
                <a:spLocks/>
              </p:cNvSpPr>
              <p:nvPr/>
            </p:nvSpPr>
            <p:spPr bwMode="auto">
              <a:xfrm>
                <a:off x="3671" y="2450"/>
                <a:ext cx="5" cy="7"/>
              </a:xfrm>
              <a:custGeom>
                <a:avLst/>
                <a:gdLst>
                  <a:gd name="T0" fmla="*/ 21 w 26"/>
                  <a:gd name="T1" fmla="*/ 37 h 37"/>
                  <a:gd name="T2" fmla="*/ 0 w 26"/>
                  <a:gd name="T3" fmla="*/ 35 h 37"/>
                  <a:gd name="T4" fmla="*/ 6 w 26"/>
                  <a:gd name="T5" fmla="*/ 0 h 37"/>
                  <a:gd name="T6" fmla="*/ 26 w 26"/>
                  <a:gd name="T7" fmla="*/ 3 h 37"/>
                  <a:gd name="T8" fmla="*/ 21 w 26"/>
                  <a:gd name="T9" fmla="*/ 37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21" y="37"/>
                    </a:moveTo>
                    <a:lnTo>
                      <a:pt x="0" y="35"/>
                    </a:lnTo>
                    <a:lnTo>
                      <a:pt x="6" y="0"/>
                    </a:lnTo>
                    <a:lnTo>
                      <a:pt x="26" y="3"/>
                    </a:lnTo>
                    <a:lnTo>
                      <a:pt x="21" y="37"/>
                    </a:lnTo>
                    <a:close/>
                  </a:path>
                </a:pathLst>
              </a:custGeom>
              <a:solidFill>
                <a:srgbClr val="00A13B"/>
              </a:solidFill>
              <a:ln w="9525">
                <a:noFill/>
                <a:round/>
                <a:headEnd/>
                <a:tailEnd/>
              </a:ln>
            </p:spPr>
            <p:txBody>
              <a:bodyPr>
                <a:prstTxWarp prst="textNoShape">
                  <a:avLst/>
                </a:prstTxWarp>
              </a:bodyPr>
              <a:lstStyle/>
              <a:p>
                <a:endParaRPr lang="en-US"/>
              </a:p>
            </p:txBody>
          </p:sp>
          <p:sp>
            <p:nvSpPr>
              <p:cNvPr id="72256" name="Freeform 1533"/>
              <p:cNvSpPr>
                <a:spLocks/>
              </p:cNvSpPr>
              <p:nvPr/>
            </p:nvSpPr>
            <p:spPr bwMode="auto">
              <a:xfrm>
                <a:off x="3672" y="2442"/>
                <a:ext cx="6" cy="9"/>
              </a:xfrm>
              <a:custGeom>
                <a:avLst/>
                <a:gdLst>
                  <a:gd name="T0" fmla="*/ 20 w 29"/>
                  <a:gd name="T1" fmla="*/ 41 h 41"/>
                  <a:gd name="T2" fmla="*/ 0 w 29"/>
                  <a:gd name="T3" fmla="*/ 38 h 41"/>
                  <a:gd name="T4" fmla="*/ 9 w 29"/>
                  <a:gd name="T5" fmla="*/ 0 h 41"/>
                  <a:gd name="T6" fmla="*/ 29 w 29"/>
                  <a:gd name="T7" fmla="*/ 4 h 41"/>
                  <a:gd name="T8" fmla="*/ 20 w 29"/>
                  <a:gd name="T9" fmla="*/ 41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0" y="41"/>
                    </a:moveTo>
                    <a:lnTo>
                      <a:pt x="0" y="38"/>
                    </a:lnTo>
                    <a:lnTo>
                      <a:pt x="9" y="0"/>
                    </a:lnTo>
                    <a:lnTo>
                      <a:pt x="29" y="4"/>
                    </a:lnTo>
                    <a:lnTo>
                      <a:pt x="20" y="41"/>
                    </a:lnTo>
                    <a:close/>
                  </a:path>
                </a:pathLst>
              </a:custGeom>
              <a:solidFill>
                <a:srgbClr val="00A13B"/>
              </a:solidFill>
              <a:ln w="9525">
                <a:noFill/>
                <a:round/>
                <a:headEnd/>
                <a:tailEnd/>
              </a:ln>
            </p:spPr>
            <p:txBody>
              <a:bodyPr>
                <a:prstTxWarp prst="textNoShape">
                  <a:avLst/>
                </a:prstTxWarp>
              </a:bodyPr>
              <a:lstStyle/>
              <a:p>
                <a:endParaRPr lang="en-US"/>
              </a:p>
            </p:txBody>
          </p:sp>
          <p:sp>
            <p:nvSpPr>
              <p:cNvPr id="72257" name="Freeform 1534"/>
              <p:cNvSpPr>
                <a:spLocks/>
              </p:cNvSpPr>
              <p:nvPr/>
            </p:nvSpPr>
            <p:spPr bwMode="auto">
              <a:xfrm>
                <a:off x="3674" y="2434"/>
                <a:ext cx="5" cy="9"/>
              </a:xfrm>
              <a:custGeom>
                <a:avLst/>
                <a:gdLst>
                  <a:gd name="T0" fmla="*/ 20 w 26"/>
                  <a:gd name="T1" fmla="*/ 47 h 47"/>
                  <a:gd name="T2" fmla="*/ 0 w 26"/>
                  <a:gd name="T3" fmla="*/ 43 h 47"/>
                  <a:gd name="T4" fmla="*/ 9 w 26"/>
                  <a:gd name="T5" fmla="*/ 0 h 47"/>
                  <a:gd name="T6" fmla="*/ 26 w 26"/>
                  <a:gd name="T7" fmla="*/ 6 h 47"/>
                  <a:gd name="T8" fmla="*/ 20 w 26"/>
                  <a:gd name="T9" fmla="*/ 47 h 47"/>
                  <a:gd name="T10" fmla="*/ 0 60000 65536"/>
                  <a:gd name="T11" fmla="*/ 0 60000 65536"/>
                  <a:gd name="T12" fmla="*/ 0 60000 65536"/>
                  <a:gd name="T13" fmla="*/ 0 60000 65536"/>
                  <a:gd name="T14" fmla="*/ 0 60000 65536"/>
                  <a:gd name="T15" fmla="*/ 0 w 26"/>
                  <a:gd name="T16" fmla="*/ 0 h 47"/>
                  <a:gd name="T17" fmla="*/ 26 w 26"/>
                  <a:gd name="T18" fmla="*/ 47 h 47"/>
                </a:gdLst>
                <a:ahLst/>
                <a:cxnLst>
                  <a:cxn ang="T10">
                    <a:pos x="T0" y="T1"/>
                  </a:cxn>
                  <a:cxn ang="T11">
                    <a:pos x="T2" y="T3"/>
                  </a:cxn>
                  <a:cxn ang="T12">
                    <a:pos x="T4" y="T5"/>
                  </a:cxn>
                  <a:cxn ang="T13">
                    <a:pos x="T6" y="T7"/>
                  </a:cxn>
                  <a:cxn ang="T14">
                    <a:pos x="T8" y="T9"/>
                  </a:cxn>
                </a:cxnLst>
                <a:rect l="T15" t="T16" r="T17" b="T18"/>
                <a:pathLst>
                  <a:path w="26" h="47">
                    <a:moveTo>
                      <a:pt x="20" y="47"/>
                    </a:moveTo>
                    <a:lnTo>
                      <a:pt x="0" y="43"/>
                    </a:lnTo>
                    <a:lnTo>
                      <a:pt x="9" y="0"/>
                    </a:lnTo>
                    <a:lnTo>
                      <a:pt x="26" y="6"/>
                    </a:lnTo>
                    <a:lnTo>
                      <a:pt x="20" y="47"/>
                    </a:lnTo>
                    <a:close/>
                  </a:path>
                </a:pathLst>
              </a:custGeom>
              <a:solidFill>
                <a:srgbClr val="00A13B"/>
              </a:solidFill>
              <a:ln w="9525">
                <a:noFill/>
                <a:round/>
                <a:headEnd/>
                <a:tailEnd/>
              </a:ln>
            </p:spPr>
            <p:txBody>
              <a:bodyPr>
                <a:prstTxWarp prst="textNoShape">
                  <a:avLst/>
                </a:prstTxWarp>
              </a:bodyPr>
              <a:lstStyle/>
              <a:p>
                <a:endParaRPr lang="en-US"/>
              </a:p>
            </p:txBody>
          </p:sp>
          <p:sp>
            <p:nvSpPr>
              <p:cNvPr id="72258" name="Freeform 1535"/>
              <p:cNvSpPr>
                <a:spLocks/>
              </p:cNvSpPr>
              <p:nvPr/>
            </p:nvSpPr>
            <p:spPr bwMode="auto">
              <a:xfrm>
                <a:off x="3675" y="2425"/>
                <a:ext cx="6" cy="10"/>
              </a:xfrm>
              <a:custGeom>
                <a:avLst/>
                <a:gdLst>
                  <a:gd name="T0" fmla="*/ 17 w 28"/>
                  <a:gd name="T1" fmla="*/ 49 h 49"/>
                  <a:gd name="T2" fmla="*/ 0 w 28"/>
                  <a:gd name="T3" fmla="*/ 43 h 49"/>
                  <a:gd name="T4" fmla="*/ 8 w 28"/>
                  <a:gd name="T5" fmla="*/ 0 h 49"/>
                  <a:gd name="T6" fmla="*/ 28 w 28"/>
                  <a:gd name="T7" fmla="*/ 6 h 49"/>
                  <a:gd name="T8" fmla="*/ 17 w 28"/>
                  <a:gd name="T9" fmla="*/ 49 h 49"/>
                  <a:gd name="T10" fmla="*/ 0 60000 65536"/>
                  <a:gd name="T11" fmla="*/ 0 60000 65536"/>
                  <a:gd name="T12" fmla="*/ 0 60000 65536"/>
                  <a:gd name="T13" fmla="*/ 0 60000 65536"/>
                  <a:gd name="T14" fmla="*/ 0 60000 65536"/>
                  <a:gd name="T15" fmla="*/ 0 w 28"/>
                  <a:gd name="T16" fmla="*/ 0 h 49"/>
                  <a:gd name="T17" fmla="*/ 28 w 28"/>
                  <a:gd name="T18" fmla="*/ 49 h 49"/>
                </a:gdLst>
                <a:ahLst/>
                <a:cxnLst>
                  <a:cxn ang="T10">
                    <a:pos x="T0" y="T1"/>
                  </a:cxn>
                  <a:cxn ang="T11">
                    <a:pos x="T2" y="T3"/>
                  </a:cxn>
                  <a:cxn ang="T12">
                    <a:pos x="T4" y="T5"/>
                  </a:cxn>
                  <a:cxn ang="T13">
                    <a:pos x="T6" y="T7"/>
                  </a:cxn>
                  <a:cxn ang="T14">
                    <a:pos x="T8" y="T9"/>
                  </a:cxn>
                </a:cxnLst>
                <a:rect l="T15" t="T16" r="T17" b="T18"/>
                <a:pathLst>
                  <a:path w="28" h="49">
                    <a:moveTo>
                      <a:pt x="17" y="49"/>
                    </a:moveTo>
                    <a:lnTo>
                      <a:pt x="0" y="43"/>
                    </a:lnTo>
                    <a:lnTo>
                      <a:pt x="8" y="0"/>
                    </a:lnTo>
                    <a:lnTo>
                      <a:pt x="28" y="6"/>
                    </a:lnTo>
                    <a:lnTo>
                      <a:pt x="17" y="49"/>
                    </a:lnTo>
                    <a:close/>
                  </a:path>
                </a:pathLst>
              </a:custGeom>
              <a:solidFill>
                <a:srgbClr val="00A13B"/>
              </a:solidFill>
              <a:ln w="9525">
                <a:noFill/>
                <a:round/>
                <a:headEnd/>
                <a:tailEnd/>
              </a:ln>
            </p:spPr>
            <p:txBody>
              <a:bodyPr>
                <a:prstTxWarp prst="textNoShape">
                  <a:avLst/>
                </a:prstTxWarp>
              </a:bodyPr>
              <a:lstStyle/>
              <a:p>
                <a:endParaRPr lang="en-US"/>
              </a:p>
            </p:txBody>
          </p:sp>
          <p:sp>
            <p:nvSpPr>
              <p:cNvPr id="72259" name="Freeform 1536"/>
              <p:cNvSpPr>
                <a:spLocks/>
              </p:cNvSpPr>
              <p:nvPr/>
            </p:nvSpPr>
            <p:spPr bwMode="auto">
              <a:xfrm>
                <a:off x="3677" y="2416"/>
                <a:ext cx="6" cy="10"/>
              </a:xfrm>
              <a:custGeom>
                <a:avLst/>
                <a:gdLst>
                  <a:gd name="T0" fmla="*/ 20 w 32"/>
                  <a:gd name="T1" fmla="*/ 52 h 52"/>
                  <a:gd name="T2" fmla="*/ 0 w 32"/>
                  <a:gd name="T3" fmla="*/ 46 h 52"/>
                  <a:gd name="T4" fmla="*/ 11 w 32"/>
                  <a:gd name="T5" fmla="*/ 0 h 52"/>
                  <a:gd name="T6" fmla="*/ 32 w 32"/>
                  <a:gd name="T7" fmla="*/ 3 h 52"/>
                  <a:gd name="T8" fmla="*/ 20 w 32"/>
                  <a:gd name="T9" fmla="*/ 52 h 52"/>
                  <a:gd name="T10" fmla="*/ 0 60000 65536"/>
                  <a:gd name="T11" fmla="*/ 0 60000 65536"/>
                  <a:gd name="T12" fmla="*/ 0 60000 65536"/>
                  <a:gd name="T13" fmla="*/ 0 60000 65536"/>
                  <a:gd name="T14" fmla="*/ 0 60000 65536"/>
                  <a:gd name="T15" fmla="*/ 0 w 32"/>
                  <a:gd name="T16" fmla="*/ 0 h 52"/>
                  <a:gd name="T17" fmla="*/ 32 w 32"/>
                  <a:gd name="T18" fmla="*/ 52 h 52"/>
                </a:gdLst>
                <a:ahLst/>
                <a:cxnLst>
                  <a:cxn ang="T10">
                    <a:pos x="T0" y="T1"/>
                  </a:cxn>
                  <a:cxn ang="T11">
                    <a:pos x="T2" y="T3"/>
                  </a:cxn>
                  <a:cxn ang="T12">
                    <a:pos x="T4" y="T5"/>
                  </a:cxn>
                  <a:cxn ang="T13">
                    <a:pos x="T6" y="T7"/>
                  </a:cxn>
                  <a:cxn ang="T14">
                    <a:pos x="T8" y="T9"/>
                  </a:cxn>
                </a:cxnLst>
                <a:rect l="T15" t="T16" r="T17" b="T18"/>
                <a:pathLst>
                  <a:path w="32" h="52">
                    <a:moveTo>
                      <a:pt x="20" y="52"/>
                    </a:moveTo>
                    <a:lnTo>
                      <a:pt x="0" y="46"/>
                    </a:lnTo>
                    <a:lnTo>
                      <a:pt x="11" y="0"/>
                    </a:lnTo>
                    <a:lnTo>
                      <a:pt x="32" y="3"/>
                    </a:lnTo>
                    <a:lnTo>
                      <a:pt x="20" y="52"/>
                    </a:lnTo>
                    <a:close/>
                  </a:path>
                </a:pathLst>
              </a:custGeom>
              <a:solidFill>
                <a:srgbClr val="00A13B"/>
              </a:solidFill>
              <a:ln w="9525">
                <a:noFill/>
                <a:round/>
                <a:headEnd/>
                <a:tailEnd/>
              </a:ln>
            </p:spPr>
            <p:txBody>
              <a:bodyPr>
                <a:prstTxWarp prst="textNoShape">
                  <a:avLst/>
                </a:prstTxWarp>
              </a:bodyPr>
              <a:lstStyle/>
              <a:p>
                <a:endParaRPr lang="en-US"/>
              </a:p>
            </p:txBody>
          </p:sp>
          <p:sp>
            <p:nvSpPr>
              <p:cNvPr id="72260" name="Freeform 1537"/>
              <p:cNvSpPr>
                <a:spLocks/>
              </p:cNvSpPr>
              <p:nvPr/>
            </p:nvSpPr>
            <p:spPr bwMode="auto">
              <a:xfrm>
                <a:off x="3679" y="2406"/>
                <a:ext cx="7" cy="11"/>
              </a:xfrm>
              <a:custGeom>
                <a:avLst/>
                <a:gdLst>
                  <a:gd name="T0" fmla="*/ 21 w 32"/>
                  <a:gd name="T1" fmla="*/ 55 h 55"/>
                  <a:gd name="T2" fmla="*/ 0 w 32"/>
                  <a:gd name="T3" fmla="*/ 52 h 55"/>
                  <a:gd name="T4" fmla="*/ 15 w 32"/>
                  <a:gd name="T5" fmla="*/ 0 h 55"/>
                  <a:gd name="T6" fmla="*/ 32 w 32"/>
                  <a:gd name="T7" fmla="*/ 6 h 55"/>
                  <a:gd name="T8" fmla="*/ 21 w 32"/>
                  <a:gd name="T9" fmla="*/ 55 h 55"/>
                  <a:gd name="T10" fmla="*/ 0 60000 65536"/>
                  <a:gd name="T11" fmla="*/ 0 60000 65536"/>
                  <a:gd name="T12" fmla="*/ 0 60000 65536"/>
                  <a:gd name="T13" fmla="*/ 0 60000 65536"/>
                  <a:gd name="T14" fmla="*/ 0 60000 65536"/>
                  <a:gd name="T15" fmla="*/ 0 w 32"/>
                  <a:gd name="T16" fmla="*/ 0 h 55"/>
                  <a:gd name="T17" fmla="*/ 32 w 32"/>
                  <a:gd name="T18" fmla="*/ 55 h 55"/>
                </a:gdLst>
                <a:ahLst/>
                <a:cxnLst>
                  <a:cxn ang="T10">
                    <a:pos x="T0" y="T1"/>
                  </a:cxn>
                  <a:cxn ang="T11">
                    <a:pos x="T2" y="T3"/>
                  </a:cxn>
                  <a:cxn ang="T12">
                    <a:pos x="T4" y="T5"/>
                  </a:cxn>
                  <a:cxn ang="T13">
                    <a:pos x="T6" y="T7"/>
                  </a:cxn>
                  <a:cxn ang="T14">
                    <a:pos x="T8" y="T9"/>
                  </a:cxn>
                </a:cxnLst>
                <a:rect l="T15" t="T16" r="T17" b="T18"/>
                <a:pathLst>
                  <a:path w="32" h="55">
                    <a:moveTo>
                      <a:pt x="21" y="55"/>
                    </a:moveTo>
                    <a:lnTo>
                      <a:pt x="0" y="52"/>
                    </a:lnTo>
                    <a:lnTo>
                      <a:pt x="15" y="0"/>
                    </a:lnTo>
                    <a:lnTo>
                      <a:pt x="32" y="6"/>
                    </a:lnTo>
                    <a:lnTo>
                      <a:pt x="21" y="55"/>
                    </a:lnTo>
                    <a:close/>
                  </a:path>
                </a:pathLst>
              </a:custGeom>
              <a:solidFill>
                <a:srgbClr val="00A13B"/>
              </a:solidFill>
              <a:ln w="9525">
                <a:noFill/>
                <a:round/>
                <a:headEnd/>
                <a:tailEnd/>
              </a:ln>
            </p:spPr>
            <p:txBody>
              <a:bodyPr>
                <a:prstTxWarp prst="textNoShape">
                  <a:avLst/>
                </a:prstTxWarp>
              </a:bodyPr>
              <a:lstStyle/>
              <a:p>
                <a:endParaRPr lang="en-US"/>
              </a:p>
            </p:txBody>
          </p:sp>
          <p:sp>
            <p:nvSpPr>
              <p:cNvPr id="72261" name="Freeform 1538"/>
              <p:cNvSpPr>
                <a:spLocks/>
              </p:cNvSpPr>
              <p:nvPr/>
            </p:nvSpPr>
            <p:spPr bwMode="auto">
              <a:xfrm>
                <a:off x="3682" y="2385"/>
                <a:ext cx="10" cy="22"/>
              </a:xfrm>
              <a:custGeom>
                <a:avLst/>
                <a:gdLst>
                  <a:gd name="T0" fmla="*/ 17 w 49"/>
                  <a:gd name="T1" fmla="*/ 110 h 110"/>
                  <a:gd name="T2" fmla="*/ 0 w 49"/>
                  <a:gd name="T3" fmla="*/ 104 h 110"/>
                  <a:gd name="T4" fmla="*/ 32 w 49"/>
                  <a:gd name="T5" fmla="*/ 0 h 110"/>
                  <a:gd name="T6" fmla="*/ 49 w 49"/>
                  <a:gd name="T7" fmla="*/ 6 h 110"/>
                  <a:gd name="T8" fmla="*/ 17 w 49"/>
                  <a:gd name="T9" fmla="*/ 110 h 110"/>
                  <a:gd name="T10" fmla="*/ 0 60000 65536"/>
                  <a:gd name="T11" fmla="*/ 0 60000 65536"/>
                  <a:gd name="T12" fmla="*/ 0 60000 65536"/>
                  <a:gd name="T13" fmla="*/ 0 60000 65536"/>
                  <a:gd name="T14" fmla="*/ 0 60000 65536"/>
                  <a:gd name="T15" fmla="*/ 0 w 49"/>
                  <a:gd name="T16" fmla="*/ 0 h 110"/>
                  <a:gd name="T17" fmla="*/ 49 w 49"/>
                  <a:gd name="T18" fmla="*/ 110 h 110"/>
                </a:gdLst>
                <a:ahLst/>
                <a:cxnLst>
                  <a:cxn ang="T10">
                    <a:pos x="T0" y="T1"/>
                  </a:cxn>
                  <a:cxn ang="T11">
                    <a:pos x="T2" y="T3"/>
                  </a:cxn>
                  <a:cxn ang="T12">
                    <a:pos x="T4" y="T5"/>
                  </a:cxn>
                  <a:cxn ang="T13">
                    <a:pos x="T6" y="T7"/>
                  </a:cxn>
                  <a:cxn ang="T14">
                    <a:pos x="T8" y="T9"/>
                  </a:cxn>
                </a:cxnLst>
                <a:rect l="T15" t="T16" r="T17" b="T18"/>
                <a:pathLst>
                  <a:path w="49" h="110">
                    <a:moveTo>
                      <a:pt x="17" y="110"/>
                    </a:moveTo>
                    <a:lnTo>
                      <a:pt x="0" y="104"/>
                    </a:lnTo>
                    <a:lnTo>
                      <a:pt x="32" y="0"/>
                    </a:lnTo>
                    <a:lnTo>
                      <a:pt x="49" y="6"/>
                    </a:lnTo>
                    <a:lnTo>
                      <a:pt x="17" y="110"/>
                    </a:lnTo>
                    <a:close/>
                  </a:path>
                </a:pathLst>
              </a:custGeom>
              <a:solidFill>
                <a:srgbClr val="00A13B"/>
              </a:solidFill>
              <a:ln w="9525">
                <a:noFill/>
                <a:round/>
                <a:headEnd/>
                <a:tailEnd/>
              </a:ln>
            </p:spPr>
            <p:txBody>
              <a:bodyPr>
                <a:prstTxWarp prst="textNoShape">
                  <a:avLst/>
                </a:prstTxWarp>
              </a:bodyPr>
              <a:lstStyle/>
              <a:p>
                <a:endParaRPr lang="en-US"/>
              </a:p>
            </p:txBody>
          </p:sp>
          <p:sp>
            <p:nvSpPr>
              <p:cNvPr id="72262" name="Freeform 1539"/>
              <p:cNvSpPr>
                <a:spLocks/>
              </p:cNvSpPr>
              <p:nvPr/>
            </p:nvSpPr>
            <p:spPr bwMode="auto">
              <a:xfrm>
                <a:off x="3689" y="2364"/>
                <a:ext cx="10" cy="22"/>
              </a:xfrm>
              <a:custGeom>
                <a:avLst/>
                <a:gdLst>
                  <a:gd name="T0" fmla="*/ 17 w 54"/>
                  <a:gd name="T1" fmla="*/ 109 h 109"/>
                  <a:gd name="T2" fmla="*/ 0 w 54"/>
                  <a:gd name="T3" fmla="*/ 103 h 109"/>
                  <a:gd name="T4" fmla="*/ 37 w 54"/>
                  <a:gd name="T5" fmla="*/ 0 h 109"/>
                  <a:gd name="T6" fmla="*/ 54 w 54"/>
                  <a:gd name="T7" fmla="*/ 6 h 109"/>
                  <a:gd name="T8" fmla="*/ 17 w 54"/>
                  <a:gd name="T9" fmla="*/ 109 h 109"/>
                  <a:gd name="T10" fmla="*/ 0 60000 65536"/>
                  <a:gd name="T11" fmla="*/ 0 60000 65536"/>
                  <a:gd name="T12" fmla="*/ 0 60000 65536"/>
                  <a:gd name="T13" fmla="*/ 0 60000 65536"/>
                  <a:gd name="T14" fmla="*/ 0 60000 65536"/>
                  <a:gd name="T15" fmla="*/ 0 w 54"/>
                  <a:gd name="T16" fmla="*/ 0 h 109"/>
                  <a:gd name="T17" fmla="*/ 54 w 54"/>
                  <a:gd name="T18" fmla="*/ 109 h 109"/>
                </a:gdLst>
                <a:ahLst/>
                <a:cxnLst>
                  <a:cxn ang="T10">
                    <a:pos x="T0" y="T1"/>
                  </a:cxn>
                  <a:cxn ang="T11">
                    <a:pos x="T2" y="T3"/>
                  </a:cxn>
                  <a:cxn ang="T12">
                    <a:pos x="T4" y="T5"/>
                  </a:cxn>
                  <a:cxn ang="T13">
                    <a:pos x="T6" y="T7"/>
                  </a:cxn>
                  <a:cxn ang="T14">
                    <a:pos x="T8" y="T9"/>
                  </a:cxn>
                </a:cxnLst>
                <a:rect l="T15" t="T16" r="T17" b="T18"/>
                <a:pathLst>
                  <a:path w="54" h="109">
                    <a:moveTo>
                      <a:pt x="17" y="109"/>
                    </a:moveTo>
                    <a:lnTo>
                      <a:pt x="0" y="103"/>
                    </a:lnTo>
                    <a:lnTo>
                      <a:pt x="37" y="0"/>
                    </a:lnTo>
                    <a:lnTo>
                      <a:pt x="54" y="6"/>
                    </a:lnTo>
                    <a:lnTo>
                      <a:pt x="17" y="109"/>
                    </a:lnTo>
                    <a:close/>
                  </a:path>
                </a:pathLst>
              </a:custGeom>
              <a:solidFill>
                <a:srgbClr val="00A13B"/>
              </a:solidFill>
              <a:ln w="9525">
                <a:noFill/>
                <a:round/>
                <a:headEnd/>
                <a:tailEnd/>
              </a:ln>
            </p:spPr>
            <p:txBody>
              <a:bodyPr>
                <a:prstTxWarp prst="textNoShape">
                  <a:avLst/>
                </a:prstTxWarp>
              </a:bodyPr>
              <a:lstStyle/>
              <a:p>
                <a:endParaRPr lang="en-US"/>
              </a:p>
            </p:txBody>
          </p:sp>
          <p:sp>
            <p:nvSpPr>
              <p:cNvPr id="72263" name="Freeform 1540"/>
              <p:cNvSpPr>
                <a:spLocks/>
              </p:cNvSpPr>
              <p:nvPr/>
            </p:nvSpPr>
            <p:spPr bwMode="auto">
              <a:xfrm>
                <a:off x="3696" y="2344"/>
                <a:ext cx="12" cy="21"/>
              </a:xfrm>
              <a:custGeom>
                <a:avLst/>
                <a:gdLst>
                  <a:gd name="T0" fmla="*/ 17 w 58"/>
                  <a:gd name="T1" fmla="*/ 107 h 107"/>
                  <a:gd name="T2" fmla="*/ 0 w 58"/>
                  <a:gd name="T3" fmla="*/ 101 h 107"/>
                  <a:gd name="T4" fmla="*/ 41 w 58"/>
                  <a:gd name="T5" fmla="*/ 0 h 107"/>
                  <a:gd name="T6" fmla="*/ 58 w 58"/>
                  <a:gd name="T7" fmla="*/ 6 h 107"/>
                  <a:gd name="T8" fmla="*/ 17 w 58"/>
                  <a:gd name="T9" fmla="*/ 107 h 107"/>
                  <a:gd name="T10" fmla="*/ 0 60000 65536"/>
                  <a:gd name="T11" fmla="*/ 0 60000 65536"/>
                  <a:gd name="T12" fmla="*/ 0 60000 65536"/>
                  <a:gd name="T13" fmla="*/ 0 60000 65536"/>
                  <a:gd name="T14" fmla="*/ 0 60000 65536"/>
                  <a:gd name="T15" fmla="*/ 0 w 58"/>
                  <a:gd name="T16" fmla="*/ 0 h 107"/>
                  <a:gd name="T17" fmla="*/ 58 w 58"/>
                  <a:gd name="T18" fmla="*/ 107 h 107"/>
                </a:gdLst>
                <a:ahLst/>
                <a:cxnLst>
                  <a:cxn ang="T10">
                    <a:pos x="T0" y="T1"/>
                  </a:cxn>
                  <a:cxn ang="T11">
                    <a:pos x="T2" y="T3"/>
                  </a:cxn>
                  <a:cxn ang="T12">
                    <a:pos x="T4" y="T5"/>
                  </a:cxn>
                  <a:cxn ang="T13">
                    <a:pos x="T6" y="T7"/>
                  </a:cxn>
                  <a:cxn ang="T14">
                    <a:pos x="T8" y="T9"/>
                  </a:cxn>
                </a:cxnLst>
                <a:rect l="T15" t="T16" r="T17" b="T18"/>
                <a:pathLst>
                  <a:path w="58" h="107">
                    <a:moveTo>
                      <a:pt x="17" y="107"/>
                    </a:moveTo>
                    <a:lnTo>
                      <a:pt x="0" y="101"/>
                    </a:lnTo>
                    <a:lnTo>
                      <a:pt x="41" y="0"/>
                    </a:lnTo>
                    <a:lnTo>
                      <a:pt x="58" y="6"/>
                    </a:lnTo>
                    <a:lnTo>
                      <a:pt x="17" y="107"/>
                    </a:lnTo>
                    <a:close/>
                  </a:path>
                </a:pathLst>
              </a:custGeom>
              <a:solidFill>
                <a:srgbClr val="00A13B"/>
              </a:solidFill>
              <a:ln w="9525">
                <a:noFill/>
                <a:round/>
                <a:headEnd/>
                <a:tailEnd/>
              </a:ln>
            </p:spPr>
            <p:txBody>
              <a:bodyPr>
                <a:prstTxWarp prst="textNoShape">
                  <a:avLst/>
                </a:prstTxWarp>
              </a:bodyPr>
              <a:lstStyle/>
              <a:p>
                <a:endParaRPr lang="en-US"/>
              </a:p>
            </p:txBody>
          </p:sp>
          <p:sp>
            <p:nvSpPr>
              <p:cNvPr id="72264" name="Freeform 1541"/>
              <p:cNvSpPr>
                <a:spLocks/>
              </p:cNvSpPr>
              <p:nvPr/>
            </p:nvSpPr>
            <p:spPr bwMode="auto">
              <a:xfrm>
                <a:off x="3704" y="2324"/>
                <a:ext cx="13" cy="21"/>
              </a:xfrm>
              <a:custGeom>
                <a:avLst/>
                <a:gdLst>
                  <a:gd name="T0" fmla="*/ 17 w 63"/>
                  <a:gd name="T1" fmla="*/ 107 h 107"/>
                  <a:gd name="T2" fmla="*/ 0 w 63"/>
                  <a:gd name="T3" fmla="*/ 101 h 107"/>
                  <a:gd name="T4" fmla="*/ 46 w 63"/>
                  <a:gd name="T5" fmla="*/ 0 h 107"/>
                  <a:gd name="T6" fmla="*/ 63 w 63"/>
                  <a:gd name="T7" fmla="*/ 9 h 107"/>
                  <a:gd name="T8" fmla="*/ 17 w 63"/>
                  <a:gd name="T9" fmla="*/ 107 h 107"/>
                  <a:gd name="T10" fmla="*/ 0 60000 65536"/>
                  <a:gd name="T11" fmla="*/ 0 60000 65536"/>
                  <a:gd name="T12" fmla="*/ 0 60000 65536"/>
                  <a:gd name="T13" fmla="*/ 0 60000 65536"/>
                  <a:gd name="T14" fmla="*/ 0 60000 65536"/>
                  <a:gd name="T15" fmla="*/ 0 w 63"/>
                  <a:gd name="T16" fmla="*/ 0 h 107"/>
                  <a:gd name="T17" fmla="*/ 63 w 63"/>
                  <a:gd name="T18" fmla="*/ 107 h 107"/>
                </a:gdLst>
                <a:ahLst/>
                <a:cxnLst>
                  <a:cxn ang="T10">
                    <a:pos x="T0" y="T1"/>
                  </a:cxn>
                  <a:cxn ang="T11">
                    <a:pos x="T2" y="T3"/>
                  </a:cxn>
                  <a:cxn ang="T12">
                    <a:pos x="T4" y="T5"/>
                  </a:cxn>
                  <a:cxn ang="T13">
                    <a:pos x="T6" y="T7"/>
                  </a:cxn>
                  <a:cxn ang="T14">
                    <a:pos x="T8" y="T9"/>
                  </a:cxn>
                </a:cxnLst>
                <a:rect l="T15" t="T16" r="T17" b="T18"/>
                <a:pathLst>
                  <a:path w="63" h="107">
                    <a:moveTo>
                      <a:pt x="17" y="107"/>
                    </a:moveTo>
                    <a:lnTo>
                      <a:pt x="0" y="101"/>
                    </a:lnTo>
                    <a:lnTo>
                      <a:pt x="46" y="0"/>
                    </a:lnTo>
                    <a:lnTo>
                      <a:pt x="63" y="9"/>
                    </a:lnTo>
                    <a:lnTo>
                      <a:pt x="17" y="107"/>
                    </a:lnTo>
                    <a:close/>
                  </a:path>
                </a:pathLst>
              </a:custGeom>
              <a:solidFill>
                <a:srgbClr val="00A13B"/>
              </a:solidFill>
              <a:ln w="9525">
                <a:noFill/>
                <a:round/>
                <a:headEnd/>
                <a:tailEnd/>
              </a:ln>
            </p:spPr>
            <p:txBody>
              <a:bodyPr>
                <a:prstTxWarp prst="textNoShape">
                  <a:avLst/>
                </a:prstTxWarp>
              </a:bodyPr>
              <a:lstStyle/>
              <a:p>
                <a:endParaRPr lang="en-US"/>
              </a:p>
            </p:txBody>
          </p:sp>
          <p:sp>
            <p:nvSpPr>
              <p:cNvPr id="72265" name="Freeform 1542"/>
              <p:cNvSpPr>
                <a:spLocks/>
              </p:cNvSpPr>
              <p:nvPr/>
            </p:nvSpPr>
            <p:spPr bwMode="auto">
              <a:xfrm>
                <a:off x="3713" y="2304"/>
                <a:ext cx="13" cy="22"/>
              </a:xfrm>
              <a:custGeom>
                <a:avLst/>
                <a:gdLst>
                  <a:gd name="T0" fmla="*/ 17 w 63"/>
                  <a:gd name="T1" fmla="*/ 106 h 106"/>
                  <a:gd name="T2" fmla="*/ 0 w 63"/>
                  <a:gd name="T3" fmla="*/ 97 h 106"/>
                  <a:gd name="T4" fmla="*/ 46 w 63"/>
                  <a:gd name="T5" fmla="*/ 0 h 106"/>
                  <a:gd name="T6" fmla="*/ 63 w 63"/>
                  <a:gd name="T7" fmla="*/ 8 h 106"/>
                  <a:gd name="T8" fmla="*/ 17 w 63"/>
                  <a:gd name="T9" fmla="*/ 106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17" y="106"/>
                    </a:moveTo>
                    <a:lnTo>
                      <a:pt x="0" y="97"/>
                    </a:lnTo>
                    <a:lnTo>
                      <a:pt x="46" y="0"/>
                    </a:lnTo>
                    <a:lnTo>
                      <a:pt x="63" y="8"/>
                    </a:lnTo>
                    <a:lnTo>
                      <a:pt x="17" y="106"/>
                    </a:lnTo>
                    <a:close/>
                  </a:path>
                </a:pathLst>
              </a:custGeom>
              <a:solidFill>
                <a:srgbClr val="00A13B"/>
              </a:solidFill>
              <a:ln w="9525">
                <a:noFill/>
                <a:round/>
                <a:headEnd/>
                <a:tailEnd/>
              </a:ln>
            </p:spPr>
            <p:txBody>
              <a:bodyPr>
                <a:prstTxWarp prst="textNoShape">
                  <a:avLst/>
                </a:prstTxWarp>
              </a:bodyPr>
              <a:lstStyle/>
              <a:p>
                <a:endParaRPr lang="en-US"/>
              </a:p>
            </p:txBody>
          </p:sp>
          <p:sp>
            <p:nvSpPr>
              <p:cNvPr id="72266" name="Freeform 1543"/>
              <p:cNvSpPr>
                <a:spLocks/>
              </p:cNvSpPr>
              <p:nvPr/>
            </p:nvSpPr>
            <p:spPr bwMode="auto">
              <a:xfrm>
                <a:off x="3723" y="2286"/>
                <a:ext cx="13" cy="20"/>
              </a:xfrm>
              <a:custGeom>
                <a:avLst/>
                <a:gdLst>
                  <a:gd name="T0" fmla="*/ 17 w 66"/>
                  <a:gd name="T1" fmla="*/ 101 h 101"/>
                  <a:gd name="T2" fmla="*/ 0 w 66"/>
                  <a:gd name="T3" fmla="*/ 93 h 101"/>
                  <a:gd name="T4" fmla="*/ 49 w 66"/>
                  <a:gd name="T5" fmla="*/ 0 h 101"/>
                  <a:gd name="T6" fmla="*/ 66 w 66"/>
                  <a:gd name="T7" fmla="*/ 9 h 101"/>
                  <a:gd name="T8" fmla="*/ 17 w 66"/>
                  <a:gd name="T9" fmla="*/ 101 h 101"/>
                  <a:gd name="T10" fmla="*/ 0 60000 65536"/>
                  <a:gd name="T11" fmla="*/ 0 60000 65536"/>
                  <a:gd name="T12" fmla="*/ 0 60000 65536"/>
                  <a:gd name="T13" fmla="*/ 0 60000 65536"/>
                  <a:gd name="T14" fmla="*/ 0 60000 65536"/>
                  <a:gd name="T15" fmla="*/ 0 w 66"/>
                  <a:gd name="T16" fmla="*/ 0 h 101"/>
                  <a:gd name="T17" fmla="*/ 66 w 66"/>
                  <a:gd name="T18" fmla="*/ 101 h 101"/>
                </a:gdLst>
                <a:ahLst/>
                <a:cxnLst>
                  <a:cxn ang="T10">
                    <a:pos x="T0" y="T1"/>
                  </a:cxn>
                  <a:cxn ang="T11">
                    <a:pos x="T2" y="T3"/>
                  </a:cxn>
                  <a:cxn ang="T12">
                    <a:pos x="T4" y="T5"/>
                  </a:cxn>
                  <a:cxn ang="T13">
                    <a:pos x="T6" y="T7"/>
                  </a:cxn>
                  <a:cxn ang="T14">
                    <a:pos x="T8" y="T9"/>
                  </a:cxn>
                </a:cxnLst>
                <a:rect l="T15" t="T16" r="T17" b="T18"/>
                <a:pathLst>
                  <a:path w="66" h="101">
                    <a:moveTo>
                      <a:pt x="17" y="101"/>
                    </a:moveTo>
                    <a:lnTo>
                      <a:pt x="0" y="93"/>
                    </a:lnTo>
                    <a:lnTo>
                      <a:pt x="49" y="0"/>
                    </a:lnTo>
                    <a:lnTo>
                      <a:pt x="66" y="9"/>
                    </a:lnTo>
                    <a:lnTo>
                      <a:pt x="17" y="101"/>
                    </a:lnTo>
                    <a:close/>
                  </a:path>
                </a:pathLst>
              </a:custGeom>
              <a:solidFill>
                <a:srgbClr val="00A13B"/>
              </a:solidFill>
              <a:ln w="9525">
                <a:noFill/>
                <a:round/>
                <a:headEnd/>
                <a:tailEnd/>
              </a:ln>
            </p:spPr>
            <p:txBody>
              <a:bodyPr>
                <a:prstTxWarp prst="textNoShape">
                  <a:avLst/>
                </a:prstTxWarp>
              </a:bodyPr>
              <a:lstStyle/>
              <a:p>
                <a:endParaRPr lang="en-US"/>
              </a:p>
            </p:txBody>
          </p:sp>
          <p:sp>
            <p:nvSpPr>
              <p:cNvPr id="72267" name="Freeform 1544"/>
              <p:cNvSpPr>
                <a:spLocks/>
              </p:cNvSpPr>
              <p:nvPr/>
            </p:nvSpPr>
            <p:spPr bwMode="auto">
              <a:xfrm>
                <a:off x="3732" y="2267"/>
                <a:ext cx="14" cy="21"/>
              </a:xfrm>
              <a:custGeom>
                <a:avLst/>
                <a:gdLst>
                  <a:gd name="T0" fmla="*/ 17 w 67"/>
                  <a:gd name="T1" fmla="*/ 101 h 101"/>
                  <a:gd name="T2" fmla="*/ 0 w 67"/>
                  <a:gd name="T3" fmla="*/ 92 h 101"/>
                  <a:gd name="T4" fmla="*/ 46 w 67"/>
                  <a:gd name="T5" fmla="*/ 0 h 101"/>
                  <a:gd name="T6" fmla="*/ 67 w 67"/>
                  <a:gd name="T7" fmla="*/ 11 h 101"/>
                  <a:gd name="T8" fmla="*/ 17 w 67"/>
                  <a:gd name="T9" fmla="*/ 101 h 101"/>
                  <a:gd name="T10" fmla="*/ 0 60000 65536"/>
                  <a:gd name="T11" fmla="*/ 0 60000 65536"/>
                  <a:gd name="T12" fmla="*/ 0 60000 65536"/>
                  <a:gd name="T13" fmla="*/ 0 60000 65536"/>
                  <a:gd name="T14" fmla="*/ 0 60000 65536"/>
                  <a:gd name="T15" fmla="*/ 0 w 67"/>
                  <a:gd name="T16" fmla="*/ 0 h 101"/>
                  <a:gd name="T17" fmla="*/ 67 w 67"/>
                  <a:gd name="T18" fmla="*/ 101 h 101"/>
                </a:gdLst>
                <a:ahLst/>
                <a:cxnLst>
                  <a:cxn ang="T10">
                    <a:pos x="T0" y="T1"/>
                  </a:cxn>
                  <a:cxn ang="T11">
                    <a:pos x="T2" y="T3"/>
                  </a:cxn>
                  <a:cxn ang="T12">
                    <a:pos x="T4" y="T5"/>
                  </a:cxn>
                  <a:cxn ang="T13">
                    <a:pos x="T6" y="T7"/>
                  </a:cxn>
                  <a:cxn ang="T14">
                    <a:pos x="T8" y="T9"/>
                  </a:cxn>
                </a:cxnLst>
                <a:rect l="T15" t="T16" r="T17" b="T18"/>
                <a:pathLst>
                  <a:path w="67" h="101">
                    <a:moveTo>
                      <a:pt x="17" y="101"/>
                    </a:moveTo>
                    <a:lnTo>
                      <a:pt x="0" y="92"/>
                    </a:lnTo>
                    <a:lnTo>
                      <a:pt x="46" y="0"/>
                    </a:lnTo>
                    <a:lnTo>
                      <a:pt x="67" y="11"/>
                    </a:lnTo>
                    <a:lnTo>
                      <a:pt x="17" y="101"/>
                    </a:lnTo>
                    <a:close/>
                  </a:path>
                </a:pathLst>
              </a:custGeom>
              <a:solidFill>
                <a:srgbClr val="00A13B"/>
              </a:solidFill>
              <a:ln w="9525">
                <a:noFill/>
                <a:round/>
                <a:headEnd/>
                <a:tailEnd/>
              </a:ln>
            </p:spPr>
            <p:txBody>
              <a:bodyPr>
                <a:prstTxWarp prst="textNoShape">
                  <a:avLst/>
                </a:prstTxWarp>
              </a:bodyPr>
              <a:lstStyle/>
              <a:p>
                <a:endParaRPr lang="en-US"/>
              </a:p>
            </p:txBody>
          </p:sp>
          <p:sp>
            <p:nvSpPr>
              <p:cNvPr id="72268" name="Freeform 1545"/>
              <p:cNvSpPr>
                <a:spLocks/>
              </p:cNvSpPr>
              <p:nvPr/>
            </p:nvSpPr>
            <p:spPr bwMode="auto">
              <a:xfrm>
                <a:off x="3742" y="2250"/>
                <a:ext cx="13" cy="20"/>
              </a:xfrm>
              <a:custGeom>
                <a:avLst/>
                <a:gdLst>
                  <a:gd name="T0" fmla="*/ 21 w 66"/>
                  <a:gd name="T1" fmla="*/ 97 h 97"/>
                  <a:gd name="T2" fmla="*/ 0 w 66"/>
                  <a:gd name="T3" fmla="*/ 86 h 97"/>
                  <a:gd name="T4" fmla="*/ 49 w 66"/>
                  <a:gd name="T5" fmla="*/ 0 h 97"/>
                  <a:gd name="T6" fmla="*/ 66 w 66"/>
                  <a:gd name="T7" fmla="*/ 11 h 97"/>
                  <a:gd name="T8" fmla="*/ 21 w 66"/>
                  <a:gd name="T9" fmla="*/ 97 h 97"/>
                  <a:gd name="T10" fmla="*/ 0 60000 65536"/>
                  <a:gd name="T11" fmla="*/ 0 60000 65536"/>
                  <a:gd name="T12" fmla="*/ 0 60000 65536"/>
                  <a:gd name="T13" fmla="*/ 0 60000 65536"/>
                  <a:gd name="T14" fmla="*/ 0 60000 65536"/>
                  <a:gd name="T15" fmla="*/ 0 w 66"/>
                  <a:gd name="T16" fmla="*/ 0 h 97"/>
                  <a:gd name="T17" fmla="*/ 66 w 66"/>
                  <a:gd name="T18" fmla="*/ 97 h 97"/>
                </a:gdLst>
                <a:ahLst/>
                <a:cxnLst>
                  <a:cxn ang="T10">
                    <a:pos x="T0" y="T1"/>
                  </a:cxn>
                  <a:cxn ang="T11">
                    <a:pos x="T2" y="T3"/>
                  </a:cxn>
                  <a:cxn ang="T12">
                    <a:pos x="T4" y="T5"/>
                  </a:cxn>
                  <a:cxn ang="T13">
                    <a:pos x="T6" y="T7"/>
                  </a:cxn>
                  <a:cxn ang="T14">
                    <a:pos x="T8" y="T9"/>
                  </a:cxn>
                </a:cxnLst>
                <a:rect l="T15" t="T16" r="T17" b="T18"/>
                <a:pathLst>
                  <a:path w="66" h="97">
                    <a:moveTo>
                      <a:pt x="21" y="97"/>
                    </a:moveTo>
                    <a:lnTo>
                      <a:pt x="0" y="86"/>
                    </a:lnTo>
                    <a:lnTo>
                      <a:pt x="49" y="0"/>
                    </a:lnTo>
                    <a:lnTo>
                      <a:pt x="66" y="11"/>
                    </a:lnTo>
                    <a:lnTo>
                      <a:pt x="21" y="97"/>
                    </a:lnTo>
                    <a:close/>
                  </a:path>
                </a:pathLst>
              </a:custGeom>
              <a:solidFill>
                <a:srgbClr val="00A13B"/>
              </a:solidFill>
              <a:ln w="9525">
                <a:noFill/>
                <a:round/>
                <a:headEnd/>
                <a:tailEnd/>
              </a:ln>
            </p:spPr>
            <p:txBody>
              <a:bodyPr>
                <a:prstTxWarp prst="textNoShape">
                  <a:avLst/>
                </a:prstTxWarp>
              </a:bodyPr>
              <a:lstStyle/>
              <a:p>
                <a:endParaRPr lang="en-US"/>
              </a:p>
            </p:txBody>
          </p:sp>
          <p:sp>
            <p:nvSpPr>
              <p:cNvPr id="72269" name="Freeform 1546"/>
              <p:cNvSpPr>
                <a:spLocks/>
              </p:cNvSpPr>
              <p:nvPr/>
            </p:nvSpPr>
            <p:spPr bwMode="auto">
              <a:xfrm>
                <a:off x="3751" y="2234"/>
                <a:ext cx="13" cy="18"/>
              </a:xfrm>
              <a:custGeom>
                <a:avLst/>
                <a:gdLst>
                  <a:gd name="T0" fmla="*/ 17 w 64"/>
                  <a:gd name="T1" fmla="*/ 92 h 92"/>
                  <a:gd name="T2" fmla="*/ 0 w 64"/>
                  <a:gd name="T3" fmla="*/ 81 h 92"/>
                  <a:gd name="T4" fmla="*/ 47 w 64"/>
                  <a:gd name="T5" fmla="*/ 0 h 92"/>
                  <a:gd name="T6" fmla="*/ 64 w 64"/>
                  <a:gd name="T7" fmla="*/ 8 h 92"/>
                  <a:gd name="T8" fmla="*/ 17 w 64"/>
                  <a:gd name="T9" fmla="*/ 92 h 92"/>
                  <a:gd name="T10" fmla="*/ 0 60000 65536"/>
                  <a:gd name="T11" fmla="*/ 0 60000 65536"/>
                  <a:gd name="T12" fmla="*/ 0 60000 65536"/>
                  <a:gd name="T13" fmla="*/ 0 60000 65536"/>
                  <a:gd name="T14" fmla="*/ 0 60000 65536"/>
                  <a:gd name="T15" fmla="*/ 0 w 64"/>
                  <a:gd name="T16" fmla="*/ 0 h 92"/>
                  <a:gd name="T17" fmla="*/ 64 w 64"/>
                  <a:gd name="T18" fmla="*/ 92 h 92"/>
                </a:gdLst>
                <a:ahLst/>
                <a:cxnLst>
                  <a:cxn ang="T10">
                    <a:pos x="T0" y="T1"/>
                  </a:cxn>
                  <a:cxn ang="T11">
                    <a:pos x="T2" y="T3"/>
                  </a:cxn>
                  <a:cxn ang="T12">
                    <a:pos x="T4" y="T5"/>
                  </a:cxn>
                  <a:cxn ang="T13">
                    <a:pos x="T6" y="T7"/>
                  </a:cxn>
                  <a:cxn ang="T14">
                    <a:pos x="T8" y="T9"/>
                  </a:cxn>
                </a:cxnLst>
                <a:rect l="T15" t="T16" r="T17" b="T18"/>
                <a:pathLst>
                  <a:path w="64" h="92">
                    <a:moveTo>
                      <a:pt x="17" y="92"/>
                    </a:moveTo>
                    <a:lnTo>
                      <a:pt x="0" y="81"/>
                    </a:lnTo>
                    <a:lnTo>
                      <a:pt x="47" y="0"/>
                    </a:lnTo>
                    <a:lnTo>
                      <a:pt x="64" y="8"/>
                    </a:lnTo>
                    <a:lnTo>
                      <a:pt x="17" y="92"/>
                    </a:lnTo>
                    <a:close/>
                  </a:path>
                </a:pathLst>
              </a:custGeom>
              <a:solidFill>
                <a:srgbClr val="00A13B"/>
              </a:solidFill>
              <a:ln w="9525">
                <a:noFill/>
                <a:round/>
                <a:headEnd/>
                <a:tailEnd/>
              </a:ln>
            </p:spPr>
            <p:txBody>
              <a:bodyPr>
                <a:prstTxWarp prst="textNoShape">
                  <a:avLst/>
                </a:prstTxWarp>
              </a:bodyPr>
              <a:lstStyle/>
              <a:p>
                <a:endParaRPr lang="en-US"/>
              </a:p>
            </p:txBody>
          </p:sp>
          <p:sp>
            <p:nvSpPr>
              <p:cNvPr id="72270" name="Freeform 1547"/>
              <p:cNvSpPr>
                <a:spLocks/>
              </p:cNvSpPr>
              <p:nvPr/>
            </p:nvSpPr>
            <p:spPr bwMode="auto">
              <a:xfrm>
                <a:off x="3761" y="2218"/>
                <a:ext cx="11" cy="18"/>
              </a:xfrm>
              <a:custGeom>
                <a:avLst/>
                <a:gdLst>
                  <a:gd name="T0" fmla="*/ 17 w 56"/>
                  <a:gd name="T1" fmla="*/ 86 h 86"/>
                  <a:gd name="T2" fmla="*/ 0 w 56"/>
                  <a:gd name="T3" fmla="*/ 78 h 86"/>
                  <a:gd name="T4" fmla="*/ 39 w 56"/>
                  <a:gd name="T5" fmla="*/ 0 h 86"/>
                  <a:gd name="T6" fmla="*/ 56 w 56"/>
                  <a:gd name="T7" fmla="*/ 9 h 86"/>
                  <a:gd name="T8" fmla="*/ 17 w 56"/>
                  <a:gd name="T9" fmla="*/ 86 h 86"/>
                  <a:gd name="T10" fmla="*/ 0 60000 65536"/>
                  <a:gd name="T11" fmla="*/ 0 60000 65536"/>
                  <a:gd name="T12" fmla="*/ 0 60000 65536"/>
                  <a:gd name="T13" fmla="*/ 0 60000 65536"/>
                  <a:gd name="T14" fmla="*/ 0 60000 65536"/>
                  <a:gd name="T15" fmla="*/ 0 w 56"/>
                  <a:gd name="T16" fmla="*/ 0 h 86"/>
                  <a:gd name="T17" fmla="*/ 56 w 56"/>
                  <a:gd name="T18" fmla="*/ 86 h 86"/>
                </a:gdLst>
                <a:ahLst/>
                <a:cxnLst>
                  <a:cxn ang="T10">
                    <a:pos x="T0" y="T1"/>
                  </a:cxn>
                  <a:cxn ang="T11">
                    <a:pos x="T2" y="T3"/>
                  </a:cxn>
                  <a:cxn ang="T12">
                    <a:pos x="T4" y="T5"/>
                  </a:cxn>
                  <a:cxn ang="T13">
                    <a:pos x="T6" y="T7"/>
                  </a:cxn>
                  <a:cxn ang="T14">
                    <a:pos x="T8" y="T9"/>
                  </a:cxn>
                </a:cxnLst>
                <a:rect l="T15" t="T16" r="T17" b="T18"/>
                <a:pathLst>
                  <a:path w="56" h="86">
                    <a:moveTo>
                      <a:pt x="17" y="86"/>
                    </a:moveTo>
                    <a:lnTo>
                      <a:pt x="0" y="78"/>
                    </a:lnTo>
                    <a:lnTo>
                      <a:pt x="39" y="0"/>
                    </a:lnTo>
                    <a:lnTo>
                      <a:pt x="56" y="9"/>
                    </a:lnTo>
                    <a:lnTo>
                      <a:pt x="17" y="86"/>
                    </a:lnTo>
                    <a:close/>
                  </a:path>
                </a:pathLst>
              </a:custGeom>
              <a:solidFill>
                <a:srgbClr val="00A13B"/>
              </a:solidFill>
              <a:ln w="9525">
                <a:noFill/>
                <a:round/>
                <a:headEnd/>
                <a:tailEnd/>
              </a:ln>
            </p:spPr>
            <p:txBody>
              <a:bodyPr>
                <a:prstTxWarp prst="textNoShape">
                  <a:avLst/>
                </a:prstTxWarp>
              </a:bodyPr>
              <a:lstStyle/>
              <a:p>
                <a:endParaRPr lang="en-US"/>
              </a:p>
            </p:txBody>
          </p:sp>
          <p:sp>
            <p:nvSpPr>
              <p:cNvPr id="72271" name="Freeform 1548"/>
              <p:cNvSpPr>
                <a:spLocks/>
              </p:cNvSpPr>
              <p:nvPr/>
            </p:nvSpPr>
            <p:spPr bwMode="auto">
              <a:xfrm>
                <a:off x="3769" y="2204"/>
                <a:ext cx="11" cy="16"/>
              </a:xfrm>
              <a:custGeom>
                <a:avLst/>
                <a:gdLst>
                  <a:gd name="T0" fmla="*/ 17 w 55"/>
                  <a:gd name="T1" fmla="*/ 80 h 80"/>
                  <a:gd name="T2" fmla="*/ 0 w 55"/>
                  <a:gd name="T3" fmla="*/ 71 h 80"/>
                  <a:gd name="T4" fmla="*/ 38 w 55"/>
                  <a:gd name="T5" fmla="*/ 0 h 80"/>
                  <a:gd name="T6" fmla="*/ 55 w 55"/>
                  <a:gd name="T7" fmla="*/ 11 h 80"/>
                  <a:gd name="T8" fmla="*/ 17 w 55"/>
                  <a:gd name="T9" fmla="*/ 80 h 80"/>
                  <a:gd name="T10" fmla="*/ 0 60000 65536"/>
                  <a:gd name="T11" fmla="*/ 0 60000 65536"/>
                  <a:gd name="T12" fmla="*/ 0 60000 65536"/>
                  <a:gd name="T13" fmla="*/ 0 60000 65536"/>
                  <a:gd name="T14" fmla="*/ 0 60000 65536"/>
                  <a:gd name="T15" fmla="*/ 0 w 55"/>
                  <a:gd name="T16" fmla="*/ 0 h 80"/>
                  <a:gd name="T17" fmla="*/ 55 w 55"/>
                  <a:gd name="T18" fmla="*/ 80 h 80"/>
                </a:gdLst>
                <a:ahLst/>
                <a:cxnLst>
                  <a:cxn ang="T10">
                    <a:pos x="T0" y="T1"/>
                  </a:cxn>
                  <a:cxn ang="T11">
                    <a:pos x="T2" y="T3"/>
                  </a:cxn>
                  <a:cxn ang="T12">
                    <a:pos x="T4" y="T5"/>
                  </a:cxn>
                  <a:cxn ang="T13">
                    <a:pos x="T6" y="T7"/>
                  </a:cxn>
                  <a:cxn ang="T14">
                    <a:pos x="T8" y="T9"/>
                  </a:cxn>
                </a:cxnLst>
                <a:rect l="T15" t="T16" r="T17" b="T18"/>
                <a:pathLst>
                  <a:path w="55" h="80">
                    <a:moveTo>
                      <a:pt x="17" y="80"/>
                    </a:moveTo>
                    <a:lnTo>
                      <a:pt x="0" y="71"/>
                    </a:lnTo>
                    <a:lnTo>
                      <a:pt x="38" y="0"/>
                    </a:lnTo>
                    <a:lnTo>
                      <a:pt x="55" y="11"/>
                    </a:lnTo>
                    <a:lnTo>
                      <a:pt x="17" y="80"/>
                    </a:lnTo>
                    <a:close/>
                  </a:path>
                </a:pathLst>
              </a:custGeom>
              <a:solidFill>
                <a:srgbClr val="00A13B"/>
              </a:solidFill>
              <a:ln w="9525">
                <a:noFill/>
                <a:round/>
                <a:headEnd/>
                <a:tailEnd/>
              </a:ln>
            </p:spPr>
            <p:txBody>
              <a:bodyPr>
                <a:prstTxWarp prst="textNoShape">
                  <a:avLst/>
                </a:prstTxWarp>
              </a:bodyPr>
              <a:lstStyle/>
              <a:p>
                <a:endParaRPr lang="en-US"/>
              </a:p>
            </p:txBody>
          </p:sp>
          <p:sp>
            <p:nvSpPr>
              <p:cNvPr id="72272" name="Freeform 1549"/>
              <p:cNvSpPr>
                <a:spLocks/>
              </p:cNvSpPr>
              <p:nvPr/>
            </p:nvSpPr>
            <p:spPr bwMode="auto">
              <a:xfrm>
                <a:off x="3776" y="2198"/>
                <a:ext cx="7" cy="8"/>
              </a:xfrm>
              <a:custGeom>
                <a:avLst/>
                <a:gdLst>
                  <a:gd name="T0" fmla="*/ 17 w 35"/>
                  <a:gd name="T1" fmla="*/ 43 h 43"/>
                  <a:gd name="T2" fmla="*/ 0 w 35"/>
                  <a:gd name="T3" fmla="*/ 32 h 43"/>
                  <a:gd name="T4" fmla="*/ 17 w 35"/>
                  <a:gd name="T5" fmla="*/ 0 h 43"/>
                  <a:gd name="T6" fmla="*/ 35 w 35"/>
                  <a:gd name="T7" fmla="*/ 8 h 43"/>
                  <a:gd name="T8" fmla="*/ 17 w 35"/>
                  <a:gd name="T9" fmla="*/ 43 h 43"/>
                  <a:gd name="T10" fmla="*/ 0 60000 65536"/>
                  <a:gd name="T11" fmla="*/ 0 60000 65536"/>
                  <a:gd name="T12" fmla="*/ 0 60000 65536"/>
                  <a:gd name="T13" fmla="*/ 0 60000 65536"/>
                  <a:gd name="T14" fmla="*/ 0 60000 65536"/>
                  <a:gd name="T15" fmla="*/ 0 w 35"/>
                  <a:gd name="T16" fmla="*/ 0 h 43"/>
                  <a:gd name="T17" fmla="*/ 35 w 35"/>
                  <a:gd name="T18" fmla="*/ 43 h 43"/>
                </a:gdLst>
                <a:ahLst/>
                <a:cxnLst>
                  <a:cxn ang="T10">
                    <a:pos x="T0" y="T1"/>
                  </a:cxn>
                  <a:cxn ang="T11">
                    <a:pos x="T2" y="T3"/>
                  </a:cxn>
                  <a:cxn ang="T12">
                    <a:pos x="T4" y="T5"/>
                  </a:cxn>
                  <a:cxn ang="T13">
                    <a:pos x="T6" y="T7"/>
                  </a:cxn>
                  <a:cxn ang="T14">
                    <a:pos x="T8" y="T9"/>
                  </a:cxn>
                </a:cxnLst>
                <a:rect l="T15" t="T16" r="T17" b="T18"/>
                <a:pathLst>
                  <a:path w="35" h="43">
                    <a:moveTo>
                      <a:pt x="17" y="43"/>
                    </a:moveTo>
                    <a:lnTo>
                      <a:pt x="0" y="32"/>
                    </a:lnTo>
                    <a:lnTo>
                      <a:pt x="17" y="0"/>
                    </a:lnTo>
                    <a:lnTo>
                      <a:pt x="35" y="8"/>
                    </a:lnTo>
                    <a:lnTo>
                      <a:pt x="17" y="43"/>
                    </a:lnTo>
                    <a:close/>
                  </a:path>
                </a:pathLst>
              </a:custGeom>
              <a:solidFill>
                <a:srgbClr val="00A13B"/>
              </a:solidFill>
              <a:ln w="9525">
                <a:noFill/>
                <a:round/>
                <a:headEnd/>
                <a:tailEnd/>
              </a:ln>
            </p:spPr>
            <p:txBody>
              <a:bodyPr>
                <a:prstTxWarp prst="textNoShape">
                  <a:avLst/>
                </a:prstTxWarp>
              </a:bodyPr>
              <a:lstStyle/>
              <a:p>
                <a:endParaRPr lang="en-US"/>
              </a:p>
            </p:txBody>
          </p:sp>
          <p:sp>
            <p:nvSpPr>
              <p:cNvPr id="72273" name="Freeform 1550"/>
              <p:cNvSpPr>
                <a:spLocks/>
              </p:cNvSpPr>
              <p:nvPr/>
            </p:nvSpPr>
            <p:spPr bwMode="auto">
              <a:xfrm>
                <a:off x="3780" y="2191"/>
                <a:ext cx="7" cy="8"/>
              </a:xfrm>
              <a:custGeom>
                <a:avLst/>
                <a:gdLst>
                  <a:gd name="T0" fmla="*/ 18 w 35"/>
                  <a:gd name="T1" fmla="*/ 40 h 40"/>
                  <a:gd name="T2" fmla="*/ 0 w 35"/>
                  <a:gd name="T3" fmla="*/ 32 h 40"/>
                  <a:gd name="T4" fmla="*/ 14 w 35"/>
                  <a:gd name="T5" fmla="*/ 0 h 40"/>
                  <a:gd name="T6" fmla="*/ 35 w 35"/>
                  <a:gd name="T7" fmla="*/ 8 h 40"/>
                  <a:gd name="T8" fmla="*/ 18 w 35"/>
                  <a:gd name="T9" fmla="*/ 40 h 40"/>
                  <a:gd name="T10" fmla="*/ 0 60000 65536"/>
                  <a:gd name="T11" fmla="*/ 0 60000 65536"/>
                  <a:gd name="T12" fmla="*/ 0 60000 65536"/>
                  <a:gd name="T13" fmla="*/ 0 60000 65536"/>
                  <a:gd name="T14" fmla="*/ 0 60000 65536"/>
                  <a:gd name="T15" fmla="*/ 0 w 35"/>
                  <a:gd name="T16" fmla="*/ 0 h 40"/>
                  <a:gd name="T17" fmla="*/ 35 w 35"/>
                  <a:gd name="T18" fmla="*/ 40 h 40"/>
                </a:gdLst>
                <a:ahLst/>
                <a:cxnLst>
                  <a:cxn ang="T10">
                    <a:pos x="T0" y="T1"/>
                  </a:cxn>
                  <a:cxn ang="T11">
                    <a:pos x="T2" y="T3"/>
                  </a:cxn>
                  <a:cxn ang="T12">
                    <a:pos x="T4" y="T5"/>
                  </a:cxn>
                  <a:cxn ang="T13">
                    <a:pos x="T6" y="T7"/>
                  </a:cxn>
                  <a:cxn ang="T14">
                    <a:pos x="T8" y="T9"/>
                  </a:cxn>
                </a:cxnLst>
                <a:rect l="T15" t="T16" r="T17" b="T18"/>
                <a:pathLst>
                  <a:path w="35" h="40">
                    <a:moveTo>
                      <a:pt x="18" y="40"/>
                    </a:moveTo>
                    <a:lnTo>
                      <a:pt x="0" y="32"/>
                    </a:lnTo>
                    <a:lnTo>
                      <a:pt x="14" y="0"/>
                    </a:lnTo>
                    <a:lnTo>
                      <a:pt x="35" y="8"/>
                    </a:lnTo>
                    <a:lnTo>
                      <a:pt x="18" y="40"/>
                    </a:lnTo>
                    <a:close/>
                  </a:path>
                </a:pathLst>
              </a:custGeom>
              <a:solidFill>
                <a:srgbClr val="00A13B"/>
              </a:solidFill>
              <a:ln w="9525">
                <a:noFill/>
                <a:round/>
                <a:headEnd/>
                <a:tailEnd/>
              </a:ln>
            </p:spPr>
            <p:txBody>
              <a:bodyPr>
                <a:prstTxWarp prst="textNoShape">
                  <a:avLst/>
                </a:prstTxWarp>
              </a:bodyPr>
              <a:lstStyle/>
              <a:p>
                <a:endParaRPr lang="en-US"/>
              </a:p>
            </p:txBody>
          </p:sp>
          <p:sp>
            <p:nvSpPr>
              <p:cNvPr id="72274" name="Freeform 1551"/>
              <p:cNvSpPr>
                <a:spLocks/>
              </p:cNvSpPr>
              <p:nvPr/>
            </p:nvSpPr>
            <p:spPr bwMode="auto">
              <a:xfrm>
                <a:off x="3782" y="2185"/>
                <a:ext cx="8" cy="8"/>
              </a:xfrm>
              <a:custGeom>
                <a:avLst/>
                <a:gdLst>
                  <a:gd name="T0" fmla="*/ 21 w 36"/>
                  <a:gd name="T1" fmla="*/ 39 h 39"/>
                  <a:gd name="T2" fmla="*/ 0 w 36"/>
                  <a:gd name="T3" fmla="*/ 31 h 39"/>
                  <a:gd name="T4" fmla="*/ 15 w 36"/>
                  <a:gd name="T5" fmla="*/ 0 h 39"/>
                  <a:gd name="T6" fmla="*/ 36 w 36"/>
                  <a:gd name="T7" fmla="*/ 8 h 39"/>
                  <a:gd name="T8" fmla="*/ 21 w 36"/>
                  <a:gd name="T9" fmla="*/ 39 h 39"/>
                  <a:gd name="T10" fmla="*/ 0 60000 65536"/>
                  <a:gd name="T11" fmla="*/ 0 60000 65536"/>
                  <a:gd name="T12" fmla="*/ 0 60000 65536"/>
                  <a:gd name="T13" fmla="*/ 0 60000 65536"/>
                  <a:gd name="T14" fmla="*/ 0 60000 65536"/>
                  <a:gd name="T15" fmla="*/ 0 w 36"/>
                  <a:gd name="T16" fmla="*/ 0 h 39"/>
                  <a:gd name="T17" fmla="*/ 36 w 36"/>
                  <a:gd name="T18" fmla="*/ 39 h 39"/>
                </a:gdLst>
                <a:ahLst/>
                <a:cxnLst>
                  <a:cxn ang="T10">
                    <a:pos x="T0" y="T1"/>
                  </a:cxn>
                  <a:cxn ang="T11">
                    <a:pos x="T2" y="T3"/>
                  </a:cxn>
                  <a:cxn ang="T12">
                    <a:pos x="T4" y="T5"/>
                  </a:cxn>
                  <a:cxn ang="T13">
                    <a:pos x="T6" y="T7"/>
                  </a:cxn>
                  <a:cxn ang="T14">
                    <a:pos x="T8" y="T9"/>
                  </a:cxn>
                </a:cxnLst>
                <a:rect l="T15" t="T16" r="T17" b="T18"/>
                <a:pathLst>
                  <a:path w="36" h="39">
                    <a:moveTo>
                      <a:pt x="21" y="39"/>
                    </a:moveTo>
                    <a:lnTo>
                      <a:pt x="0" y="31"/>
                    </a:lnTo>
                    <a:lnTo>
                      <a:pt x="15" y="0"/>
                    </a:lnTo>
                    <a:lnTo>
                      <a:pt x="36" y="8"/>
                    </a:lnTo>
                    <a:lnTo>
                      <a:pt x="21" y="39"/>
                    </a:lnTo>
                    <a:close/>
                  </a:path>
                </a:pathLst>
              </a:custGeom>
              <a:solidFill>
                <a:srgbClr val="00A13B"/>
              </a:solidFill>
              <a:ln w="9525">
                <a:noFill/>
                <a:round/>
                <a:headEnd/>
                <a:tailEnd/>
              </a:ln>
            </p:spPr>
            <p:txBody>
              <a:bodyPr>
                <a:prstTxWarp prst="textNoShape">
                  <a:avLst/>
                </a:prstTxWarp>
              </a:bodyPr>
              <a:lstStyle/>
              <a:p>
                <a:endParaRPr lang="en-US"/>
              </a:p>
            </p:txBody>
          </p:sp>
          <p:sp>
            <p:nvSpPr>
              <p:cNvPr id="72275" name="Freeform 1552"/>
              <p:cNvSpPr>
                <a:spLocks/>
              </p:cNvSpPr>
              <p:nvPr/>
            </p:nvSpPr>
            <p:spPr bwMode="auto">
              <a:xfrm>
                <a:off x="3785" y="2179"/>
                <a:ext cx="7" cy="8"/>
              </a:xfrm>
              <a:custGeom>
                <a:avLst/>
                <a:gdLst>
                  <a:gd name="T0" fmla="*/ 21 w 32"/>
                  <a:gd name="T1" fmla="*/ 38 h 38"/>
                  <a:gd name="T2" fmla="*/ 0 w 32"/>
                  <a:gd name="T3" fmla="*/ 30 h 38"/>
                  <a:gd name="T4" fmla="*/ 11 w 32"/>
                  <a:gd name="T5" fmla="*/ 0 h 38"/>
                  <a:gd name="T6" fmla="*/ 32 w 32"/>
                  <a:gd name="T7" fmla="*/ 9 h 38"/>
                  <a:gd name="T8" fmla="*/ 21 w 32"/>
                  <a:gd name="T9" fmla="*/ 38 h 38"/>
                  <a:gd name="T10" fmla="*/ 0 60000 65536"/>
                  <a:gd name="T11" fmla="*/ 0 60000 65536"/>
                  <a:gd name="T12" fmla="*/ 0 60000 65536"/>
                  <a:gd name="T13" fmla="*/ 0 60000 65536"/>
                  <a:gd name="T14" fmla="*/ 0 60000 65536"/>
                  <a:gd name="T15" fmla="*/ 0 w 32"/>
                  <a:gd name="T16" fmla="*/ 0 h 38"/>
                  <a:gd name="T17" fmla="*/ 32 w 32"/>
                  <a:gd name="T18" fmla="*/ 38 h 38"/>
                </a:gdLst>
                <a:ahLst/>
                <a:cxnLst>
                  <a:cxn ang="T10">
                    <a:pos x="T0" y="T1"/>
                  </a:cxn>
                  <a:cxn ang="T11">
                    <a:pos x="T2" y="T3"/>
                  </a:cxn>
                  <a:cxn ang="T12">
                    <a:pos x="T4" y="T5"/>
                  </a:cxn>
                  <a:cxn ang="T13">
                    <a:pos x="T6" y="T7"/>
                  </a:cxn>
                  <a:cxn ang="T14">
                    <a:pos x="T8" y="T9"/>
                  </a:cxn>
                </a:cxnLst>
                <a:rect l="T15" t="T16" r="T17" b="T18"/>
                <a:pathLst>
                  <a:path w="32" h="38">
                    <a:moveTo>
                      <a:pt x="21" y="38"/>
                    </a:moveTo>
                    <a:lnTo>
                      <a:pt x="0" y="30"/>
                    </a:lnTo>
                    <a:lnTo>
                      <a:pt x="11" y="0"/>
                    </a:lnTo>
                    <a:lnTo>
                      <a:pt x="32" y="9"/>
                    </a:lnTo>
                    <a:lnTo>
                      <a:pt x="21" y="38"/>
                    </a:lnTo>
                    <a:close/>
                  </a:path>
                </a:pathLst>
              </a:custGeom>
              <a:solidFill>
                <a:srgbClr val="00A13B"/>
              </a:solidFill>
              <a:ln w="9525">
                <a:noFill/>
                <a:round/>
                <a:headEnd/>
                <a:tailEnd/>
              </a:ln>
            </p:spPr>
            <p:txBody>
              <a:bodyPr>
                <a:prstTxWarp prst="textNoShape">
                  <a:avLst/>
                </a:prstTxWarp>
              </a:bodyPr>
              <a:lstStyle/>
              <a:p>
                <a:endParaRPr lang="en-US"/>
              </a:p>
            </p:txBody>
          </p:sp>
          <p:sp>
            <p:nvSpPr>
              <p:cNvPr id="72276" name="Freeform 1553"/>
              <p:cNvSpPr>
                <a:spLocks/>
              </p:cNvSpPr>
              <p:nvPr/>
            </p:nvSpPr>
            <p:spPr bwMode="auto">
              <a:xfrm>
                <a:off x="3788" y="2174"/>
                <a:ext cx="6" cy="7"/>
              </a:xfrm>
              <a:custGeom>
                <a:avLst/>
                <a:gdLst>
                  <a:gd name="T0" fmla="*/ 21 w 32"/>
                  <a:gd name="T1" fmla="*/ 34 h 34"/>
                  <a:gd name="T2" fmla="*/ 0 w 32"/>
                  <a:gd name="T3" fmla="*/ 25 h 34"/>
                  <a:gd name="T4" fmla="*/ 12 w 32"/>
                  <a:gd name="T5" fmla="*/ 0 h 34"/>
                  <a:gd name="T6" fmla="*/ 32 w 32"/>
                  <a:gd name="T7" fmla="*/ 6 h 34"/>
                  <a:gd name="T8" fmla="*/ 29 w 32"/>
                  <a:gd name="T9" fmla="*/ 6 h 34"/>
                  <a:gd name="T10" fmla="*/ 21 w 32"/>
                  <a:gd name="T11" fmla="*/ 34 h 34"/>
                  <a:gd name="T12" fmla="*/ 0 60000 65536"/>
                  <a:gd name="T13" fmla="*/ 0 60000 65536"/>
                  <a:gd name="T14" fmla="*/ 0 60000 65536"/>
                  <a:gd name="T15" fmla="*/ 0 60000 65536"/>
                  <a:gd name="T16" fmla="*/ 0 60000 65536"/>
                  <a:gd name="T17" fmla="*/ 0 60000 65536"/>
                  <a:gd name="T18" fmla="*/ 0 w 32"/>
                  <a:gd name="T19" fmla="*/ 0 h 34"/>
                  <a:gd name="T20" fmla="*/ 32 w 32"/>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2" h="34">
                    <a:moveTo>
                      <a:pt x="21" y="34"/>
                    </a:moveTo>
                    <a:lnTo>
                      <a:pt x="0" y="25"/>
                    </a:lnTo>
                    <a:lnTo>
                      <a:pt x="12" y="0"/>
                    </a:lnTo>
                    <a:lnTo>
                      <a:pt x="32" y="6"/>
                    </a:lnTo>
                    <a:lnTo>
                      <a:pt x="29" y="6"/>
                    </a:lnTo>
                    <a:lnTo>
                      <a:pt x="21" y="34"/>
                    </a:lnTo>
                    <a:close/>
                  </a:path>
                </a:pathLst>
              </a:custGeom>
              <a:solidFill>
                <a:srgbClr val="00A13B"/>
              </a:solidFill>
              <a:ln w="9525">
                <a:noFill/>
                <a:round/>
                <a:headEnd/>
                <a:tailEnd/>
              </a:ln>
            </p:spPr>
            <p:txBody>
              <a:bodyPr>
                <a:prstTxWarp prst="textNoShape">
                  <a:avLst/>
                </a:prstTxWarp>
              </a:bodyPr>
              <a:lstStyle/>
              <a:p>
                <a:endParaRPr lang="en-US"/>
              </a:p>
            </p:txBody>
          </p:sp>
          <p:sp>
            <p:nvSpPr>
              <p:cNvPr id="72277" name="Freeform 1554"/>
              <p:cNvSpPr>
                <a:spLocks/>
              </p:cNvSpPr>
              <p:nvPr/>
            </p:nvSpPr>
            <p:spPr bwMode="auto">
              <a:xfrm>
                <a:off x="3790" y="2169"/>
                <a:ext cx="6" cy="6"/>
              </a:xfrm>
              <a:custGeom>
                <a:avLst/>
                <a:gdLst>
                  <a:gd name="T0" fmla="*/ 20 w 29"/>
                  <a:gd name="T1" fmla="*/ 32 h 32"/>
                  <a:gd name="T2" fmla="*/ 0 w 29"/>
                  <a:gd name="T3" fmla="*/ 26 h 32"/>
                  <a:gd name="T4" fmla="*/ 9 w 29"/>
                  <a:gd name="T5" fmla="*/ 0 h 32"/>
                  <a:gd name="T6" fmla="*/ 29 w 29"/>
                  <a:gd name="T7" fmla="*/ 6 h 32"/>
                  <a:gd name="T8" fmla="*/ 26 w 29"/>
                  <a:gd name="T9" fmla="*/ 8 h 32"/>
                  <a:gd name="T10" fmla="*/ 20 w 29"/>
                  <a:gd name="T11" fmla="*/ 32 h 32"/>
                  <a:gd name="T12" fmla="*/ 0 60000 65536"/>
                  <a:gd name="T13" fmla="*/ 0 60000 65536"/>
                  <a:gd name="T14" fmla="*/ 0 60000 65536"/>
                  <a:gd name="T15" fmla="*/ 0 60000 65536"/>
                  <a:gd name="T16" fmla="*/ 0 60000 65536"/>
                  <a:gd name="T17" fmla="*/ 0 60000 65536"/>
                  <a:gd name="T18" fmla="*/ 0 w 29"/>
                  <a:gd name="T19" fmla="*/ 0 h 32"/>
                  <a:gd name="T20" fmla="*/ 29 w 29"/>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9" h="32">
                    <a:moveTo>
                      <a:pt x="20" y="32"/>
                    </a:moveTo>
                    <a:lnTo>
                      <a:pt x="0" y="26"/>
                    </a:lnTo>
                    <a:lnTo>
                      <a:pt x="9" y="0"/>
                    </a:lnTo>
                    <a:lnTo>
                      <a:pt x="29" y="6"/>
                    </a:lnTo>
                    <a:lnTo>
                      <a:pt x="26" y="8"/>
                    </a:lnTo>
                    <a:lnTo>
                      <a:pt x="20" y="32"/>
                    </a:lnTo>
                    <a:close/>
                  </a:path>
                </a:pathLst>
              </a:custGeom>
              <a:solidFill>
                <a:srgbClr val="00A13B"/>
              </a:solidFill>
              <a:ln w="9525">
                <a:noFill/>
                <a:round/>
                <a:headEnd/>
                <a:tailEnd/>
              </a:ln>
            </p:spPr>
            <p:txBody>
              <a:bodyPr>
                <a:prstTxWarp prst="textNoShape">
                  <a:avLst/>
                </a:prstTxWarp>
              </a:bodyPr>
              <a:lstStyle/>
              <a:p>
                <a:endParaRPr lang="en-US"/>
              </a:p>
            </p:txBody>
          </p:sp>
          <p:sp>
            <p:nvSpPr>
              <p:cNvPr id="72278" name="Freeform 1555"/>
              <p:cNvSpPr>
                <a:spLocks/>
              </p:cNvSpPr>
              <p:nvPr/>
            </p:nvSpPr>
            <p:spPr bwMode="auto">
              <a:xfrm>
                <a:off x="3792" y="2165"/>
                <a:ext cx="5" cy="5"/>
              </a:xfrm>
              <a:custGeom>
                <a:avLst/>
                <a:gdLst>
                  <a:gd name="T0" fmla="*/ 20 w 26"/>
                  <a:gd name="T1" fmla="*/ 26 h 26"/>
                  <a:gd name="T2" fmla="*/ 0 w 26"/>
                  <a:gd name="T3" fmla="*/ 20 h 26"/>
                  <a:gd name="T4" fmla="*/ 6 w 26"/>
                  <a:gd name="T5" fmla="*/ 0 h 26"/>
                  <a:gd name="T6" fmla="*/ 26 w 26"/>
                  <a:gd name="T7" fmla="*/ 3 h 26"/>
                  <a:gd name="T8" fmla="*/ 20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0" y="26"/>
                    </a:moveTo>
                    <a:lnTo>
                      <a:pt x="0" y="20"/>
                    </a:lnTo>
                    <a:lnTo>
                      <a:pt x="6" y="0"/>
                    </a:lnTo>
                    <a:lnTo>
                      <a:pt x="26" y="3"/>
                    </a:lnTo>
                    <a:lnTo>
                      <a:pt x="20" y="26"/>
                    </a:lnTo>
                    <a:close/>
                  </a:path>
                </a:pathLst>
              </a:custGeom>
              <a:solidFill>
                <a:srgbClr val="00A13B"/>
              </a:solidFill>
              <a:ln w="9525">
                <a:noFill/>
                <a:round/>
                <a:headEnd/>
                <a:tailEnd/>
              </a:ln>
            </p:spPr>
            <p:txBody>
              <a:bodyPr>
                <a:prstTxWarp prst="textNoShape">
                  <a:avLst/>
                </a:prstTxWarp>
              </a:bodyPr>
              <a:lstStyle/>
              <a:p>
                <a:endParaRPr lang="en-US"/>
              </a:p>
            </p:txBody>
          </p:sp>
          <p:sp>
            <p:nvSpPr>
              <p:cNvPr id="72279" name="Freeform 1556"/>
              <p:cNvSpPr>
                <a:spLocks/>
              </p:cNvSpPr>
              <p:nvPr/>
            </p:nvSpPr>
            <p:spPr bwMode="auto">
              <a:xfrm>
                <a:off x="3793" y="2160"/>
                <a:ext cx="4" cy="6"/>
              </a:xfrm>
              <a:custGeom>
                <a:avLst/>
                <a:gdLst>
                  <a:gd name="T0" fmla="*/ 20 w 22"/>
                  <a:gd name="T1" fmla="*/ 26 h 26"/>
                  <a:gd name="T2" fmla="*/ 0 w 22"/>
                  <a:gd name="T3" fmla="*/ 23 h 26"/>
                  <a:gd name="T4" fmla="*/ 2 w 22"/>
                  <a:gd name="T5" fmla="*/ 0 h 26"/>
                  <a:gd name="T6" fmla="*/ 22 w 22"/>
                  <a:gd name="T7" fmla="*/ 2 h 26"/>
                  <a:gd name="T8" fmla="*/ 20 w 22"/>
                  <a:gd name="T9" fmla="*/ 26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20" y="26"/>
                    </a:moveTo>
                    <a:lnTo>
                      <a:pt x="0" y="23"/>
                    </a:lnTo>
                    <a:lnTo>
                      <a:pt x="2" y="0"/>
                    </a:lnTo>
                    <a:lnTo>
                      <a:pt x="22" y="2"/>
                    </a:lnTo>
                    <a:lnTo>
                      <a:pt x="20" y="26"/>
                    </a:lnTo>
                    <a:close/>
                  </a:path>
                </a:pathLst>
              </a:custGeom>
              <a:solidFill>
                <a:srgbClr val="00A13B"/>
              </a:solidFill>
              <a:ln w="9525">
                <a:noFill/>
                <a:round/>
                <a:headEnd/>
                <a:tailEnd/>
              </a:ln>
            </p:spPr>
            <p:txBody>
              <a:bodyPr>
                <a:prstTxWarp prst="textNoShape">
                  <a:avLst/>
                </a:prstTxWarp>
              </a:bodyPr>
              <a:lstStyle/>
              <a:p>
                <a:endParaRPr lang="en-US"/>
              </a:p>
            </p:txBody>
          </p:sp>
          <p:sp>
            <p:nvSpPr>
              <p:cNvPr id="72280" name="Freeform 1557"/>
              <p:cNvSpPr>
                <a:spLocks/>
              </p:cNvSpPr>
              <p:nvPr/>
            </p:nvSpPr>
            <p:spPr bwMode="auto">
              <a:xfrm>
                <a:off x="3793" y="2157"/>
                <a:ext cx="5" cy="4"/>
              </a:xfrm>
              <a:custGeom>
                <a:avLst/>
                <a:gdLst>
                  <a:gd name="T0" fmla="*/ 20 w 24"/>
                  <a:gd name="T1" fmla="*/ 20 h 20"/>
                  <a:gd name="T2" fmla="*/ 0 w 24"/>
                  <a:gd name="T3" fmla="*/ 18 h 20"/>
                  <a:gd name="T4" fmla="*/ 3 w 24"/>
                  <a:gd name="T5" fmla="*/ 0 h 20"/>
                  <a:gd name="T6" fmla="*/ 24 w 24"/>
                  <a:gd name="T7" fmla="*/ 0 h 20"/>
                  <a:gd name="T8" fmla="*/ 20 w 24"/>
                  <a:gd name="T9" fmla="*/ 2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20" y="20"/>
                    </a:moveTo>
                    <a:lnTo>
                      <a:pt x="0" y="18"/>
                    </a:lnTo>
                    <a:lnTo>
                      <a:pt x="3" y="0"/>
                    </a:lnTo>
                    <a:lnTo>
                      <a:pt x="24" y="0"/>
                    </a:lnTo>
                    <a:lnTo>
                      <a:pt x="2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281" name="Freeform 1558"/>
              <p:cNvSpPr>
                <a:spLocks/>
              </p:cNvSpPr>
              <p:nvPr/>
            </p:nvSpPr>
            <p:spPr bwMode="auto">
              <a:xfrm>
                <a:off x="3794" y="2153"/>
                <a:ext cx="4" cy="4"/>
              </a:xfrm>
              <a:custGeom>
                <a:avLst/>
                <a:gdLst>
                  <a:gd name="T0" fmla="*/ 21 w 21"/>
                  <a:gd name="T1" fmla="*/ 17 h 17"/>
                  <a:gd name="T2" fmla="*/ 0 w 21"/>
                  <a:gd name="T3" fmla="*/ 17 h 17"/>
                  <a:gd name="T4" fmla="*/ 0 w 21"/>
                  <a:gd name="T5" fmla="*/ 0 h 17"/>
                  <a:gd name="T6" fmla="*/ 17 w 21"/>
                  <a:gd name="T7" fmla="*/ 0 h 17"/>
                  <a:gd name="T8" fmla="*/ 21 w 21"/>
                  <a:gd name="T9" fmla="*/ 17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21" y="17"/>
                    </a:moveTo>
                    <a:lnTo>
                      <a:pt x="0" y="17"/>
                    </a:lnTo>
                    <a:lnTo>
                      <a:pt x="0" y="0"/>
                    </a:lnTo>
                    <a:lnTo>
                      <a:pt x="17" y="0"/>
                    </a:lnTo>
                    <a:lnTo>
                      <a:pt x="21"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282" name="Freeform 1559"/>
              <p:cNvSpPr>
                <a:spLocks/>
              </p:cNvSpPr>
              <p:nvPr/>
            </p:nvSpPr>
            <p:spPr bwMode="auto">
              <a:xfrm>
                <a:off x="3793" y="2150"/>
                <a:ext cx="4" cy="3"/>
              </a:xfrm>
              <a:custGeom>
                <a:avLst/>
                <a:gdLst>
                  <a:gd name="T0" fmla="*/ 20 w 20"/>
                  <a:gd name="T1" fmla="*/ 17 h 17"/>
                  <a:gd name="T2" fmla="*/ 3 w 20"/>
                  <a:gd name="T3" fmla="*/ 17 h 17"/>
                  <a:gd name="T4" fmla="*/ 0 w 20"/>
                  <a:gd name="T5" fmla="*/ 0 h 17"/>
                  <a:gd name="T6" fmla="*/ 20 w 20"/>
                  <a:gd name="T7" fmla="*/ 0 h 17"/>
                  <a:gd name="T8" fmla="*/ 20 w 20"/>
                  <a:gd name="T9" fmla="*/ 17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20" y="17"/>
                    </a:moveTo>
                    <a:lnTo>
                      <a:pt x="3" y="17"/>
                    </a:lnTo>
                    <a:lnTo>
                      <a:pt x="0" y="0"/>
                    </a:lnTo>
                    <a:lnTo>
                      <a:pt x="20" y="0"/>
                    </a:lnTo>
                    <a:lnTo>
                      <a:pt x="2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283" name="Freeform 1560"/>
              <p:cNvSpPr>
                <a:spLocks/>
              </p:cNvSpPr>
              <p:nvPr/>
            </p:nvSpPr>
            <p:spPr bwMode="auto">
              <a:xfrm>
                <a:off x="3793" y="2146"/>
                <a:ext cx="5" cy="4"/>
              </a:xfrm>
              <a:custGeom>
                <a:avLst/>
                <a:gdLst>
                  <a:gd name="T0" fmla="*/ 20 w 24"/>
                  <a:gd name="T1" fmla="*/ 21 h 21"/>
                  <a:gd name="T2" fmla="*/ 0 w 24"/>
                  <a:gd name="T3" fmla="*/ 21 h 21"/>
                  <a:gd name="T4" fmla="*/ 3 w 24"/>
                  <a:gd name="T5" fmla="*/ 0 h 21"/>
                  <a:gd name="T6" fmla="*/ 24 w 24"/>
                  <a:gd name="T7" fmla="*/ 4 h 21"/>
                  <a:gd name="T8" fmla="*/ 20 w 24"/>
                  <a:gd name="T9" fmla="*/ 21 h 21"/>
                  <a:gd name="T10" fmla="*/ 0 60000 65536"/>
                  <a:gd name="T11" fmla="*/ 0 60000 65536"/>
                  <a:gd name="T12" fmla="*/ 0 60000 65536"/>
                  <a:gd name="T13" fmla="*/ 0 60000 65536"/>
                  <a:gd name="T14" fmla="*/ 0 60000 65536"/>
                  <a:gd name="T15" fmla="*/ 0 w 24"/>
                  <a:gd name="T16" fmla="*/ 0 h 21"/>
                  <a:gd name="T17" fmla="*/ 24 w 24"/>
                  <a:gd name="T18" fmla="*/ 21 h 21"/>
                </a:gdLst>
                <a:ahLst/>
                <a:cxnLst>
                  <a:cxn ang="T10">
                    <a:pos x="T0" y="T1"/>
                  </a:cxn>
                  <a:cxn ang="T11">
                    <a:pos x="T2" y="T3"/>
                  </a:cxn>
                  <a:cxn ang="T12">
                    <a:pos x="T4" y="T5"/>
                  </a:cxn>
                  <a:cxn ang="T13">
                    <a:pos x="T6" y="T7"/>
                  </a:cxn>
                  <a:cxn ang="T14">
                    <a:pos x="T8" y="T9"/>
                  </a:cxn>
                </a:cxnLst>
                <a:rect l="T15" t="T16" r="T17" b="T18"/>
                <a:pathLst>
                  <a:path w="24" h="21">
                    <a:moveTo>
                      <a:pt x="20" y="21"/>
                    </a:moveTo>
                    <a:lnTo>
                      <a:pt x="0" y="21"/>
                    </a:lnTo>
                    <a:lnTo>
                      <a:pt x="3" y="0"/>
                    </a:lnTo>
                    <a:lnTo>
                      <a:pt x="24" y="4"/>
                    </a:lnTo>
                    <a:lnTo>
                      <a:pt x="20"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284" name="Freeform 1561"/>
              <p:cNvSpPr>
                <a:spLocks/>
              </p:cNvSpPr>
              <p:nvPr/>
            </p:nvSpPr>
            <p:spPr bwMode="auto">
              <a:xfrm>
                <a:off x="3794" y="2142"/>
                <a:ext cx="5" cy="5"/>
              </a:xfrm>
              <a:custGeom>
                <a:avLst/>
                <a:gdLst>
                  <a:gd name="T0" fmla="*/ 21 w 23"/>
                  <a:gd name="T1" fmla="*/ 24 h 24"/>
                  <a:gd name="T2" fmla="*/ 0 w 23"/>
                  <a:gd name="T3" fmla="*/ 20 h 24"/>
                  <a:gd name="T4" fmla="*/ 6 w 23"/>
                  <a:gd name="T5" fmla="*/ 0 h 24"/>
                  <a:gd name="T6" fmla="*/ 23 w 23"/>
                  <a:gd name="T7" fmla="*/ 6 h 24"/>
                  <a:gd name="T8" fmla="*/ 21 w 23"/>
                  <a:gd name="T9" fmla="*/ 2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21" y="24"/>
                    </a:moveTo>
                    <a:lnTo>
                      <a:pt x="0" y="20"/>
                    </a:lnTo>
                    <a:lnTo>
                      <a:pt x="6" y="0"/>
                    </a:lnTo>
                    <a:lnTo>
                      <a:pt x="23" y="6"/>
                    </a:lnTo>
                    <a:lnTo>
                      <a:pt x="21" y="24"/>
                    </a:lnTo>
                    <a:close/>
                  </a:path>
                </a:pathLst>
              </a:custGeom>
              <a:solidFill>
                <a:srgbClr val="00A13B"/>
              </a:solidFill>
              <a:ln w="9525">
                <a:noFill/>
                <a:round/>
                <a:headEnd/>
                <a:tailEnd/>
              </a:ln>
            </p:spPr>
            <p:txBody>
              <a:bodyPr>
                <a:prstTxWarp prst="textNoShape">
                  <a:avLst/>
                </a:prstTxWarp>
              </a:bodyPr>
              <a:lstStyle/>
              <a:p>
                <a:endParaRPr lang="en-US"/>
              </a:p>
            </p:txBody>
          </p:sp>
          <p:sp>
            <p:nvSpPr>
              <p:cNvPr id="72285" name="Freeform 1562"/>
              <p:cNvSpPr>
                <a:spLocks/>
              </p:cNvSpPr>
              <p:nvPr/>
            </p:nvSpPr>
            <p:spPr bwMode="auto">
              <a:xfrm>
                <a:off x="3795" y="2138"/>
                <a:ext cx="5" cy="5"/>
              </a:xfrm>
              <a:custGeom>
                <a:avLst/>
                <a:gdLst>
                  <a:gd name="T0" fmla="*/ 17 w 26"/>
                  <a:gd name="T1" fmla="*/ 25 h 25"/>
                  <a:gd name="T2" fmla="*/ 0 w 26"/>
                  <a:gd name="T3" fmla="*/ 19 h 25"/>
                  <a:gd name="T4" fmla="*/ 6 w 26"/>
                  <a:gd name="T5" fmla="*/ 0 h 25"/>
                  <a:gd name="T6" fmla="*/ 26 w 26"/>
                  <a:gd name="T7" fmla="*/ 8 h 25"/>
                  <a:gd name="T8" fmla="*/ 17 w 26"/>
                  <a:gd name="T9" fmla="*/ 25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17" y="25"/>
                    </a:moveTo>
                    <a:lnTo>
                      <a:pt x="0" y="19"/>
                    </a:lnTo>
                    <a:lnTo>
                      <a:pt x="6" y="0"/>
                    </a:lnTo>
                    <a:lnTo>
                      <a:pt x="26" y="8"/>
                    </a:lnTo>
                    <a:lnTo>
                      <a:pt x="17" y="25"/>
                    </a:lnTo>
                    <a:close/>
                  </a:path>
                </a:pathLst>
              </a:custGeom>
              <a:solidFill>
                <a:srgbClr val="00A13B"/>
              </a:solidFill>
              <a:ln w="9525">
                <a:noFill/>
                <a:round/>
                <a:headEnd/>
                <a:tailEnd/>
              </a:ln>
            </p:spPr>
            <p:txBody>
              <a:bodyPr>
                <a:prstTxWarp prst="textNoShape">
                  <a:avLst/>
                </a:prstTxWarp>
              </a:bodyPr>
              <a:lstStyle/>
              <a:p>
                <a:endParaRPr lang="en-US"/>
              </a:p>
            </p:txBody>
          </p:sp>
          <p:sp>
            <p:nvSpPr>
              <p:cNvPr id="72286" name="Freeform 1563"/>
              <p:cNvSpPr>
                <a:spLocks/>
              </p:cNvSpPr>
              <p:nvPr/>
            </p:nvSpPr>
            <p:spPr bwMode="auto">
              <a:xfrm>
                <a:off x="3796" y="2134"/>
                <a:ext cx="6" cy="6"/>
              </a:xfrm>
              <a:custGeom>
                <a:avLst/>
                <a:gdLst>
                  <a:gd name="T0" fmla="*/ 20 w 29"/>
                  <a:gd name="T1" fmla="*/ 29 h 29"/>
                  <a:gd name="T2" fmla="*/ 0 w 29"/>
                  <a:gd name="T3" fmla="*/ 21 h 29"/>
                  <a:gd name="T4" fmla="*/ 11 w 29"/>
                  <a:gd name="T5" fmla="*/ 0 h 29"/>
                  <a:gd name="T6" fmla="*/ 29 w 29"/>
                  <a:gd name="T7" fmla="*/ 12 h 29"/>
                  <a:gd name="T8" fmla="*/ 20 w 29"/>
                  <a:gd name="T9" fmla="*/ 29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20" y="29"/>
                    </a:moveTo>
                    <a:lnTo>
                      <a:pt x="0" y="21"/>
                    </a:lnTo>
                    <a:lnTo>
                      <a:pt x="11" y="0"/>
                    </a:lnTo>
                    <a:lnTo>
                      <a:pt x="29" y="12"/>
                    </a:lnTo>
                    <a:lnTo>
                      <a:pt x="20" y="29"/>
                    </a:lnTo>
                    <a:close/>
                  </a:path>
                </a:pathLst>
              </a:custGeom>
              <a:solidFill>
                <a:srgbClr val="00A13B"/>
              </a:solidFill>
              <a:ln w="9525">
                <a:noFill/>
                <a:round/>
                <a:headEnd/>
                <a:tailEnd/>
              </a:ln>
            </p:spPr>
            <p:txBody>
              <a:bodyPr>
                <a:prstTxWarp prst="textNoShape">
                  <a:avLst/>
                </a:prstTxWarp>
              </a:bodyPr>
              <a:lstStyle/>
              <a:p>
                <a:endParaRPr lang="en-US"/>
              </a:p>
            </p:txBody>
          </p:sp>
          <p:sp>
            <p:nvSpPr>
              <p:cNvPr id="72287" name="Freeform 1564"/>
              <p:cNvSpPr>
                <a:spLocks/>
              </p:cNvSpPr>
              <p:nvPr/>
            </p:nvSpPr>
            <p:spPr bwMode="auto">
              <a:xfrm>
                <a:off x="3799" y="2130"/>
                <a:ext cx="5" cy="6"/>
              </a:xfrm>
              <a:custGeom>
                <a:avLst/>
                <a:gdLst>
                  <a:gd name="T0" fmla="*/ 18 w 29"/>
                  <a:gd name="T1" fmla="*/ 32 h 32"/>
                  <a:gd name="T2" fmla="*/ 0 w 29"/>
                  <a:gd name="T3" fmla="*/ 20 h 32"/>
                  <a:gd name="T4" fmla="*/ 11 w 29"/>
                  <a:gd name="T5" fmla="*/ 0 h 32"/>
                  <a:gd name="T6" fmla="*/ 29 w 29"/>
                  <a:gd name="T7" fmla="*/ 11 h 32"/>
                  <a:gd name="T8" fmla="*/ 18 w 29"/>
                  <a:gd name="T9" fmla="*/ 32 h 32"/>
                  <a:gd name="T10" fmla="*/ 0 60000 65536"/>
                  <a:gd name="T11" fmla="*/ 0 60000 65536"/>
                  <a:gd name="T12" fmla="*/ 0 60000 65536"/>
                  <a:gd name="T13" fmla="*/ 0 60000 65536"/>
                  <a:gd name="T14" fmla="*/ 0 60000 65536"/>
                  <a:gd name="T15" fmla="*/ 0 w 29"/>
                  <a:gd name="T16" fmla="*/ 0 h 32"/>
                  <a:gd name="T17" fmla="*/ 29 w 29"/>
                  <a:gd name="T18" fmla="*/ 32 h 32"/>
                </a:gdLst>
                <a:ahLst/>
                <a:cxnLst>
                  <a:cxn ang="T10">
                    <a:pos x="T0" y="T1"/>
                  </a:cxn>
                  <a:cxn ang="T11">
                    <a:pos x="T2" y="T3"/>
                  </a:cxn>
                  <a:cxn ang="T12">
                    <a:pos x="T4" y="T5"/>
                  </a:cxn>
                  <a:cxn ang="T13">
                    <a:pos x="T6" y="T7"/>
                  </a:cxn>
                  <a:cxn ang="T14">
                    <a:pos x="T8" y="T9"/>
                  </a:cxn>
                </a:cxnLst>
                <a:rect l="T15" t="T16" r="T17" b="T18"/>
                <a:pathLst>
                  <a:path w="29" h="32">
                    <a:moveTo>
                      <a:pt x="18" y="32"/>
                    </a:moveTo>
                    <a:lnTo>
                      <a:pt x="0" y="20"/>
                    </a:lnTo>
                    <a:lnTo>
                      <a:pt x="11" y="0"/>
                    </a:lnTo>
                    <a:lnTo>
                      <a:pt x="29" y="11"/>
                    </a:lnTo>
                    <a:lnTo>
                      <a:pt x="18" y="32"/>
                    </a:lnTo>
                    <a:close/>
                  </a:path>
                </a:pathLst>
              </a:custGeom>
              <a:solidFill>
                <a:srgbClr val="00A13B"/>
              </a:solidFill>
              <a:ln w="9525">
                <a:noFill/>
                <a:round/>
                <a:headEnd/>
                <a:tailEnd/>
              </a:ln>
            </p:spPr>
            <p:txBody>
              <a:bodyPr>
                <a:prstTxWarp prst="textNoShape">
                  <a:avLst/>
                </a:prstTxWarp>
              </a:bodyPr>
              <a:lstStyle/>
              <a:p>
                <a:endParaRPr lang="en-US"/>
              </a:p>
            </p:txBody>
          </p:sp>
          <p:sp>
            <p:nvSpPr>
              <p:cNvPr id="72288" name="Freeform 1565"/>
              <p:cNvSpPr>
                <a:spLocks/>
              </p:cNvSpPr>
              <p:nvPr/>
            </p:nvSpPr>
            <p:spPr bwMode="auto">
              <a:xfrm>
                <a:off x="3801" y="2126"/>
                <a:ext cx="6" cy="6"/>
              </a:xfrm>
              <a:custGeom>
                <a:avLst/>
                <a:gdLst>
                  <a:gd name="T0" fmla="*/ 18 w 32"/>
                  <a:gd name="T1" fmla="*/ 31 h 31"/>
                  <a:gd name="T2" fmla="*/ 0 w 32"/>
                  <a:gd name="T3" fmla="*/ 20 h 31"/>
                  <a:gd name="T4" fmla="*/ 15 w 32"/>
                  <a:gd name="T5" fmla="*/ 0 h 31"/>
                  <a:gd name="T6" fmla="*/ 32 w 32"/>
                  <a:gd name="T7" fmla="*/ 11 h 31"/>
                  <a:gd name="T8" fmla="*/ 18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8" y="31"/>
                    </a:moveTo>
                    <a:lnTo>
                      <a:pt x="0" y="20"/>
                    </a:lnTo>
                    <a:lnTo>
                      <a:pt x="15" y="0"/>
                    </a:lnTo>
                    <a:lnTo>
                      <a:pt x="32" y="11"/>
                    </a:lnTo>
                    <a:lnTo>
                      <a:pt x="18" y="31"/>
                    </a:lnTo>
                    <a:close/>
                  </a:path>
                </a:pathLst>
              </a:custGeom>
              <a:solidFill>
                <a:srgbClr val="00A13B"/>
              </a:solidFill>
              <a:ln w="9525">
                <a:noFill/>
                <a:round/>
                <a:headEnd/>
                <a:tailEnd/>
              </a:ln>
            </p:spPr>
            <p:txBody>
              <a:bodyPr>
                <a:prstTxWarp prst="textNoShape">
                  <a:avLst/>
                </a:prstTxWarp>
              </a:bodyPr>
              <a:lstStyle/>
              <a:p>
                <a:endParaRPr lang="en-US"/>
              </a:p>
            </p:txBody>
          </p:sp>
          <p:sp>
            <p:nvSpPr>
              <p:cNvPr id="72289" name="Freeform 1566"/>
              <p:cNvSpPr>
                <a:spLocks/>
              </p:cNvSpPr>
              <p:nvPr/>
            </p:nvSpPr>
            <p:spPr bwMode="auto">
              <a:xfrm>
                <a:off x="3804" y="2121"/>
                <a:ext cx="7" cy="7"/>
              </a:xfrm>
              <a:custGeom>
                <a:avLst/>
                <a:gdLst>
                  <a:gd name="T0" fmla="*/ 17 w 35"/>
                  <a:gd name="T1" fmla="*/ 34 h 34"/>
                  <a:gd name="T2" fmla="*/ 0 w 35"/>
                  <a:gd name="T3" fmla="*/ 23 h 34"/>
                  <a:gd name="T4" fmla="*/ 17 w 35"/>
                  <a:gd name="T5" fmla="*/ 3 h 34"/>
                  <a:gd name="T6" fmla="*/ 17 w 35"/>
                  <a:gd name="T7" fmla="*/ 0 h 34"/>
                  <a:gd name="T8" fmla="*/ 35 w 35"/>
                  <a:gd name="T9" fmla="*/ 15 h 34"/>
                  <a:gd name="T10" fmla="*/ 17 w 35"/>
                  <a:gd name="T11" fmla="*/ 34 h 34"/>
                  <a:gd name="T12" fmla="*/ 0 60000 65536"/>
                  <a:gd name="T13" fmla="*/ 0 60000 65536"/>
                  <a:gd name="T14" fmla="*/ 0 60000 65536"/>
                  <a:gd name="T15" fmla="*/ 0 60000 65536"/>
                  <a:gd name="T16" fmla="*/ 0 60000 65536"/>
                  <a:gd name="T17" fmla="*/ 0 60000 65536"/>
                  <a:gd name="T18" fmla="*/ 0 w 35"/>
                  <a:gd name="T19" fmla="*/ 0 h 34"/>
                  <a:gd name="T20" fmla="*/ 35 w 35"/>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5" h="34">
                    <a:moveTo>
                      <a:pt x="17" y="34"/>
                    </a:moveTo>
                    <a:lnTo>
                      <a:pt x="0" y="23"/>
                    </a:lnTo>
                    <a:lnTo>
                      <a:pt x="17" y="3"/>
                    </a:lnTo>
                    <a:lnTo>
                      <a:pt x="17" y="0"/>
                    </a:lnTo>
                    <a:lnTo>
                      <a:pt x="35" y="15"/>
                    </a:lnTo>
                    <a:lnTo>
                      <a:pt x="17" y="34"/>
                    </a:lnTo>
                    <a:close/>
                  </a:path>
                </a:pathLst>
              </a:custGeom>
              <a:solidFill>
                <a:srgbClr val="00A13B"/>
              </a:solidFill>
              <a:ln w="9525">
                <a:noFill/>
                <a:round/>
                <a:headEnd/>
                <a:tailEnd/>
              </a:ln>
            </p:spPr>
            <p:txBody>
              <a:bodyPr>
                <a:prstTxWarp prst="textNoShape">
                  <a:avLst/>
                </a:prstTxWarp>
              </a:bodyPr>
              <a:lstStyle/>
              <a:p>
                <a:endParaRPr lang="en-US"/>
              </a:p>
            </p:txBody>
          </p:sp>
          <p:sp>
            <p:nvSpPr>
              <p:cNvPr id="72290" name="Freeform 1567"/>
              <p:cNvSpPr>
                <a:spLocks/>
              </p:cNvSpPr>
              <p:nvPr/>
            </p:nvSpPr>
            <p:spPr bwMode="auto">
              <a:xfrm>
                <a:off x="3807" y="2117"/>
                <a:ext cx="7" cy="7"/>
              </a:xfrm>
              <a:custGeom>
                <a:avLst/>
                <a:gdLst>
                  <a:gd name="T0" fmla="*/ 18 w 35"/>
                  <a:gd name="T1" fmla="*/ 36 h 36"/>
                  <a:gd name="T2" fmla="*/ 0 w 35"/>
                  <a:gd name="T3" fmla="*/ 21 h 36"/>
                  <a:gd name="T4" fmla="*/ 20 w 35"/>
                  <a:gd name="T5" fmla="*/ 0 h 36"/>
                  <a:gd name="T6" fmla="*/ 35 w 35"/>
                  <a:gd name="T7" fmla="*/ 15 h 36"/>
                  <a:gd name="T8" fmla="*/ 18 w 35"/>
                  <a:gd name="T9" fmla="*/ 36 h 36"/>
                  <a:gd name="T10" fmla="*/ 0 60000 65536"/>
                  <a:gd name="T11" fmla="*/ 0 60000 65536"/>
                  <a:gd name="T12" fmla="*/ 0 60000 65536"/>
                  <a:gd name="T13" fmla="*/ 0 60000 65536"/>
                  <a:gd name="T14" fmla="*/ 0 60000 65536"/>
                  <a:gd name="T15" fmla="*/ 0 w 35"/>
                  <a:gd name="T16" fmla="*/ 0 h 36"/>
                  <a:gd name="T17" fmla="*/ 35 w 35"/>
                  <a:gd name="T18" fmla="*/ 36 h 36"/>
                </a:gdLst>
                <a:ahLst/>
                <a:cxnLst>
                  <a:cxn ang="T10">
                    <a:pos x="T0" y="T1"/>
                  </a:cxn>
                  <a:cxn ang="T11">
                    <a:pos x="T2" y="T3"/>
                  </a:cxn>
                  <a:cxn ang="T12">
                    <a:pos x="T4" y="T5"/>
                  </a:cxn>
                  <a:cxn ang="T13">
                    <a:pos x="T6" y="T7"/>
                  </a:cxn>
                  <a:cxn ang="T14">
                    <a:pos x="T8" y="T9"/>
                  </a:cxn>
                </a:cxnLst>
                <a:rect l="T15" t="T16" r="T17" b="T18"/>
                <a:pathLst>
                  <a:path w="35" h="36">
                    <a:moveTo>
                      <a:pt x="18" y="36"/>
                    </a:moveTo>
                    <a:lnTo>
                      <a:pt x="0" y="21"/>
                    </a:lnTo>
                    <a:lnTo>
                      <a:pt x="20" y="0"/>
                    </a:lnTo>
                    <a:lnTo>
                      <a:pt x="35" y="15"/>
                    </a:lnTo>
                    <a:lnTo>
                      <a:pt x="18" y="36"/>
                    </a:lnTo>
                    <a:close/>
                  </a:path>
                </a:pathLst>
              </a:custGeom>
              <a:solidFill>
                <a:srgbClr val="00A13B"/>
              </a:solidFill>
              <a:ln w="9525">
                <a:noFill/>
                <a:round/>
                <a:headEnd/>
                <a:tailEnd/>
              </a:ln>
            </p:spPr>
            <p:txBody>
              <a:bodyPr>
                <a:prstTxWarp prst="textNoShape">
                  <a:avLst/>
                </a:prstTxWarp>
              </a:bodyPr>
              <a:lstStyle/>
              <a:p>
                <a:endParaRPr lang="en-US"/>
              </a:p>
            </p:txBody>
          </p:sp>
          <p:sp>
            <p:nvSpPr>
              <p:cNvPr id="72291" name="Freeform 1568"/>
              <p:cNvSpPr>
                <a:spLocks/>
              </p:cNvSpPr>
              <p:nvPr/>
            </p:nvSpPr>
            <p:spPr bwMode="auto">
              <a:xfrm>
                <a:off x="3811" y="2113"/>
                <a:ext cx="7" cy="7"/>
              </a:xfrm>
              <a:custGeom>
                <a:avLst/>
                <a:gdLst>
                  <a:gd name="T0" fmla="*/ 15 w 36"/>
                  <a:gd name="T1" fmla="*/ 35 h 35"/>
                  <a:gd name="T2" fmla="*/ 0 w 36"/>
                  <a:gd name="T3" fmla="*/ 20 h 35"/>
                  <a:gd name="T4" fmla="*/ 21 w 36"/>
                  <a:gd name="T5" fmla="*/ 0 h 35"/>
                  <a:gd name="T6" fmla="*/ 36 w 36"/>
                  <a:gd name="T7" fmla="*/ 15 h 35"/>
                  <a:gd name="T8" fmla="*/ 15 w 36"/>
                  <a:gd name="T9" fmla="*/ 35 h 35"/>
                  <a:gd name="T10" fmla="*/ 0 60000 65536"/>
                  <a:gd name="T11" fmla="*/ 0 60000 65536"/>
                  <a:gd name="T12" fmla="*/ 0 60000 65536"/>
                  <a:gd name="T13" fmla="*/ 0 60000 65536"/>
                  <a:gd name="T14" fmla="*/ 0 60000 65536"/>
                  <a:gd name="T15" fmla="*/ 0 w 36"/>
                  <a:gd name="T16" fmla="*/ 0 h 35"/>
                  <a:gd name="T17" fmla="*/ 36 w 36"/>
                  <a:gd name="T18" fmla="*/ 35 h 35"/>
                </a:gdLst>
                <a:ahLst/>
                <a:cxnLst>
                  <a:cxn ang="T10">
                    <a:pos x="T0" y="T1"/>
                  </a:cxn>
                  <a:cxn ang="T11">
                    <a:pos x="T2" y="T3"/>
                  </a:cxn>
                  <a:cxn ang="T12">
                    <a:pos x="T4" y="T5"/>
                  </a:cxn>
                  <a:cxn ang="T13">
                    <a:pos x="T6" y="T7"/>
                  </a:cxn>
                  <a:cxn ang="T14">
                    <a:pos x="T8" y="T9"/>
                  </a:cxn>
                </a:cxnLst>
                <a:rect l="T15" t="T16" r="T17" b="T18"/>
                <a:pathLst>
                  <a:path w="36" h="35">
                    <a:moveTo>
                      <a:pt x="15" y="35"/>
                    </a:moveTo>
                    <a:lnTo>
                      <a:pt x="0" y="20"/>
                    </a:lnTo>
                    <a:lnTo>
                      <a:pt x="21" y="0"/>
                    </a:lnTo>
                    <a:lnTo>
                      <a:pt x="36" y="15"/>
                    </a:lnTo>
                    <a:lnTo>
                      <a:pt x="15" y="35"/>
                    </a:lnTo>
                    <a:close/>
                  </a:path>
                </a:pathLst>
              </a:custGeom>
              <a:solidFill>
                <a:srgbClr val="00A13B"/>
              </a:solidFill>
              <a:ln w="9525">
                <a:noFill/>
                <a:round/>
                <a:headEnd/>
                <a:tailEnd/>
              </a:ln>
            </p:spPr>
            <p:txBody>
              <a:bodyPr>
                <a:prstTxWarp prst="textNoShape">
                  <a:avLst/>
                </a:prstTxWarp>
              </a:bodyPr>
              <a:lstStyle/>
              <a:p>
                <a:endParaRPr lang="en-US"/>
              </a:p>
            </p:txBody>
          </p:sp>
          <p:sp>
            <p:nvSpPr>
              <p:cNvPr id="72292" name="Freeform 1569"/>
              <p:cNvSpPr>
                <a:spLocks/>
              </p:cNvSpPr>
              <p:nvPr/>
            </p:nvSpPr>
            <p:spPr bwMode="auto">
              <a:xfrm>
                <a:off x="3815" y="2105"/>
                <a:ext cx="12" cy="11"/>
              </a:xfrm>
              <a:custGeom>
                <a:avLst/>
                <a:gdLst>
                  <a:gd name="T0" fmla="*/ 15 w 60"/>
                  <a:gd name="T1" fmla="*/ 55 h 55"/>
                  <a:gd name="T2" fmla="*/ 0 w 60"/>
                  <a:gd name="T3" fmla="*/ 40 h 55"/>
                  <a:gd name="T4" fmla="*/ 49 w 60"/>
                  <a:gd name="T5" fmla="*/ 0 h 55"/>
                  <a:gd name="T6" fmla="*/ 60 w 60"/>
                  <a:gd name="T7" fmla="*/ 15 h 55"/>
                  <a:gd name="T8" fmla="*/ 15 w 60"/>
                  <a:gd name="T9" fmla="*/ 55 h 55"/>
                  <a:gd name="T10" fmla="*/ 0 60000 65536"/>
                  <a:gd name="T11" fmla="*/ 0 60000 65536"/>
                  <a:gd name="T12" fmla="*/ 0 60000 65536"/>
                  <a:gd name="T13" fmla="*/ 0 60000 65536"/>
                  <a:gd name="T14" fmla="*/ 0 60000 65536"/>
                  <a:gd name="T15" fmla="*/ 0 w 60"/>
                  <a:gd name="T16" fmla="*/ 0 h 55"/>
                  <a:gd name="T17" fmla="*/ 60 w 60"/>
                  <a:gd name="T18" fmla="*/ 55 h 55"/>
                </a:gdLst>
                <a:ahLst/>
                <a:cxnLst>
                  <a:cxn ang="T10">
                    <a:pos x="T0" y="T1"/>
                  </a:cxn>
                  <a:cxn ang="T11">
                    <a:pos x="T2" y="T3"/>
                  </a:cxn>
                  <a:cxn ang="T12">
                    <a:pos x="T4" y="T5"/>
                  </a:cxn>
                  <a:cxn ang="T13">
                    <a:pos x="T6" y="T7"/>
                  </a:cxn>
                  <a:cxn ang="T14">
                    <a:pos x="T8" y="T9"/>
                  </a:cxn>
                </a:cxnLst>
                <a:rect l="T15" t="T16" r="T17" b="T18"/>
                <a:pathLst>
                  <a:path w="60" h="55">
                    <a:moveTo>
                      <a:pt x="15" y="55"/>
                    </a:moveTo>
                    <a:lnTo>
                      <a:pt x="0" y="40"/>
                    </a:lnTo>
                    <a:lnTo>
                      <a:pt x="49" y="0"/>
                    </a:lnTo>
                    <a:lnTo>
                      <a:pt x="60" y="15"/>
                    </a:lnTo>
                    <a:lnTo>
                      <a:pt x="15" y="55"/>
                    </a:lnTo>
                    <a:close/>
                  </a:path>
                </a:pathLst>
              </a:custGeom>
              <a:solidFill>
                <a:srgbClr val="00A13B"/>
              </a:solidFill>
              <a:ln w="9525">
                <a:noFill/>
                <a:round/>
                <a:headEnd/>
                <a:tailEnd/>
              </a:ln>
            </p:spPr>
            <p:txBody>
              <a:bodyPr>
                <a:prstTxWarp prst="textNoShape">
                  <a:avLst/>
                </a:prstTxWarp>
              </a:bodyPr>
              <a:lstStyle/>
              <a:p>
                <a:endParaRPr lang="en-US"/>
              </a:p>
            </p:txBody>
          </p:sp>
          <p:sp>
            <p:nvSpPr>
              <p:cNvPr id="72293" name="Freeform 1570"/>
              <p:cNvSpPr>
                <a:spLocks/>
              </p:cNvSpPr>
              <p:nvPr/>
            </p:nvSpPr>
            <p:spPr bwMode="auto">
              <a:xfrm>
                <a:off x="3825" y="2097"/>
                <a:ext cx="13" cy="11"/>
              </a:xfrm>
              <a:custGeom>
                <a:avLst/>
                <a:gdLst>
                  <a:gd name="T0" fmla="*/ 11 w 63"/>
                  <a:gd name="T1" fmla="*/ 55 h 55"/>
                  <a:gd name="T2" fmla="*/ 0 w 63"/>
                  <a:gd name="T3" fmla="*/ 40 h 55"/>
                  <a:gd name="T4" fmla="*/ 52 w 63"/>
                  <a:gd name="T5" fmla="*/ 0 h 55"/>
                  <a:gd name="T6" fmla="*/ 54 w 63"/>
                  <a:gd name="T7" fmla="*/ 0 h 55"/>
                  <a:gd name="T8" fmla="*/ 63 w 63"/>
                  <a:gd name="T9" fmla="*/ 18 h 55"/>
                  <a:gd name="T10" fmla="*/ 11 w 63"/>
                  <a:gd name="T11" fmla="*/ 55 h 55"/>
                  <a:gd name="T12" fmla="*/ 0 60000 65536"/>
                  <a:gd name="T13" fmla="*/ 0 60000 65536"/>
                  <a:gd name="T14" fmla="*/ 0 60000 65536"/>
                  <a:gd name="T15" fmla="*/ 0 60000 65536"/>
                  <a:gd name="T16" fmla="*/ 0 60000 65536"/>
                  <a:gd name="T17" fmla="*/ 0 60000 65536"/>
                  <a:gd name="T18" fmla="*/ 0 w 63"/>
                  <a:gd name="T19" fmla="*/ 0 h 55"/>
                  <a:gd name="T20" fmla="*/ 63 w 63"/>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63" h="55">
                    <a:moveTo>
                      <a:pt x="11" y="55"/>
                    </a:moveTo>
                    <a:lnTo>
                      <a:pt x="0" y="40"/>
                    </a:lnTo>
                    <a:lnTo>
                      <a:pt x="52" y="0"/>
                    </a:lnTo>
                    <a:lnTo>
                      <a:pt x="54" y="0"/>
                    </a:lnTo>
                    <a:lnTo>
                      <a:pt x="63" y="18"/>
                    </a:lnTo>
                    <a:lnTo>
                      <a:pt x="11" y="55"/>
                    </a:lnTo>
                    <a:close/>
                  </a:path>
                </a:pathLst>
              </a:custGeom>
              <a:solidFill>
                <a:srgbClr val="00A13B"/>
              </a:solidFill>
              <a:ln w="9525">
                <a:noFill/>
                <a:round/>
                <a:headEnd/>
                <a:tailEnd/>
              </a:ln>
            </p:spPr>
            <p:txBody>
              <a:bodyPr>
                <a:prstTxWarp prst="textNoShape">
                  <a:avLst/>
                </a:prstTxWarp>
              </a:bodyPr>
              <a:lstStyle/>
              <a:p>
                <a:endParaRPr lang="en-US"/>
              </a:p>
            </p:txBody>
          </p:sp>
          <p:sp>
            <p:nvSpPr>
              <p:cNvPr id="72294" name="Freeform 1571"/>
              <p:cNvSpPr>
                <a:spLocks/>
              </p:cNvSpPr>
              <p:nvPr/>
            </p:nvSpPr>
            <p:spPr bwMode="auto">
              <a:xfrm>
                <a:off x="3836" y="2089"/>
                <a:ext cx="14" cy="12"/>
              </a:xfrm>
              <a:custGeom>
                <a:avLst/>
                <a:gdLst>
                  <a:gd name="T0" fmla="*/ 9 w 69"/>
                  <a:gd name="T1" fmla="*/ 56 h 56"/>
                  <a:gd name="T2" fmla="*/ 0 w 69"/>
                  <a:gd name="T3" fmla="*/ 38 h 56"/>
                  <a:gd name="T4" fmla="*/ 58 w 69"/>
                  <a:gd name="T5" fmla="*/ 0 h 56"/>
                  <a:gd name="T6" fmla="*/ 69 w 69"/>
                  <a:gd name="T7" fmla="*/ 18 h 56"/>
                  <a:gd name="T8" fmla="*/ 9 w 69"/>
                  <a:gd name="T9" fmla="*/ 56 h 56"/>
                  <a:gd name="T10" fmla="*/ 0 60000 65536"/>
                  <a:gd name="T11" fmla="*/ 0 60000 65536"/>
                  <a:gd name="T12" fmla="*/ 0 60000 65536"/>
                  <a:gd name="T13" fmla="*/ 0 60000 65536"/>
                  <a:gd name="T14" fmla="*/ 0 60000 65536"/>
                  <a:gd name="T15" fmla="*/ 0 w 69"/>
                  <a:gd name="T16" fmla="*/ 0 h 56"/>
                  <a:gd name="T17" fmla="*/ 69 w 69"/>
                  <a:gd name="T18" fmla="*/ 56 h 56"/>
                </a:gdLst>
                <a:ahLst/>
                <a:cxnLst>
                  <a:cxn ang="T10">
                    <a:pos x="T0" y="T1"/>
                  </a:cxn>
                  <a:cxn ang="T11">
                    <a:pos x="T2" y="T3"/>
                  </a:cxn>
                  <a:cxn ang="T12">
                    <a:pos x="T4" y="T5"/>
                  </a:cxn>
                  <a:cxn ang="T13">
                    <a:pos x="T6" y="T7"/>
                  </a:cxn>
                  <a:cxn ang="T14">
                    <a:pos x="T8" y="T9"/>
                  </a:cxn>
                </a:cxnLst>
                <a:rect l="T15" t="T16" r="T17" b="T18"/>
                <a:pathLst>
                  <a:path w="69" h="56">
                    <a:moveTo>
                      <a:pt x="9" y="56"/>
                    </a:moveTo>
                    <a:lnTo>
                      <a:pt x="0" y="38"/>
                    </a:lnTo>
                    <a:lnTo>
                      <a:pt x="58" y="0"/>
                    </a:lnTo>
                    <a:lnTo>
                      <a:pt x="69" y="18"/>
                    </a:lnTo>
                    <a:lnTo>
                      <a:pt x="9" y="56"/>
                    </a:lnTo>
                    <a:close/>
                  </a:path>
                </a:pathLst>
              </a:custGeom>
              <a:solidFill>
                <a:srgbClr val="00A13B"/>
              </a:solidFill>
              <a:ln w="9525">
                <a:noFill/>
                <a:round/>
                <a:headEnd/>
                <a:tailEnd/>
              </a:ln>
            </p:spPr>
            <p:txBody>
              <a:bodyPr>
                <a:prstTxWarp prst="textNoShape">
                  <a:avLst/>
                </a:prstTxWarp>
              </a:bodyPr>
              <a:lstStyle/>
              <a:p>
                <a:endParaRPr lang="en-US"/>
              </a:p>
            </p:txBody>
          </p:sp>
          <p:sp>
            <p:nvSpPr>
              <p:cNvPr id="72295" name="Freeform 1572"/>
              <p:cNvSpPr>
                <a:spLocks/>
              </p:cNvSpPr>
              <p:nvPr/>
            </p:nvSpPr>
            <p:spPr bwMode="auto">
              <a:xfrm>
                <a:off x="3848" y="2083"/>
                <a:ext cx="15" cy="10"/>
              </a:xfrm>
              <a:custGeom>
                <a:avLst/>
                <a:gdLst>
                  <a:gd name="T0" fmla="*/ 11 w 75"/>
                  <a:gd name="T1" fmla="*/ 52 h 52"/>
                  <a:gd name="T2" fmla="*/ 0 w 75"/>
                  <a:gd name="T3" fmla="*/ 34 h 52"/>
                  <a:gd name="T4" fmla="*/ 67 w 75"/>
                  <a:gd name="T5" fmla="*/ 0 h 52"/>
                  <a:gd name="T6" fmla="*/ 75 w 75"/>
                  <a:gd name="T7" fmla="*/ 17 h 52"/>
                  <a:gd name="T8" fmla="*/ 11 w 75"/>
                  <a:gd name="T9" fmla="*/ 52 h 52"/>
                  <a:gd name="T10" fmla="*/ 0 60000 65536"/>
                  <a:gd name="T11" fmla="*/ 0 60000 65536"/>
                  <a:gd name="T12" fmla="*/ 0 60000 65536"/>
                  <a:gd name="T13" fmla="*/ 0 60000 65536"/>
                  <a:gd name="T14" fmla="*/ 0 60000 65536"/>
                  <a:gd name="T15" fmla="*/ 0 w 75"/>
                  <a:gd name="T16" fmla="*/ 0 h 52"/>
                  <a:gd name="T17" fmla="*/ 75 w 75"/>
                  <a:gd name="T18" fmla="*/ 52 h 52"/>
                </a:gdLst>
                <a:ahLst/>
                <a:cxnLst>
                  <a:cxn ang="T10">
                    <a:pos x="T0" y="T1"/>
                  </a:cxn>
                  <a:cxn ang="T11">
                    <a:pos x="T2" y="T3"/>
                  </a:cxn>
                  <a:cxn ang="T12">
                    <a:pos x="T4" y="T5"/>
                  </a:cxn>
                  <a:cxn ang="T13">
                    <a:pos x="T6" y="T7"/>
                  </a:cxn>
                  <a:cxn ang="T14">
                    <a:pos x="T8" y="T9"/>
                  </a:cxn>
                </a:cxnLst>
                <a:rect l="T15" t="T16" r="T17" b="T18"/>
                <a:pathLst>
                  <a:path w="75" h="52">
                    <a:moveTo>
                      <a:pt x="11" y="52"/>
                    </a:moveTo>
                    <a:lnTo>
                      <a:pt x="0" y="34"/>
                    </a:lnTo>
                    <a:lnTo>
                      <a:pt x="67" y="0"/>
                    </a:lnTo>
                    <a:lnTo>
                      <a:pt x="75" y="17"/>
                    </a:lnTo>
                    <a:lnTo>
                      <a:pt x="11" y="52"/>
                    </a:lnTo>
                    <a:close/>
                  </a:path>
                </a:pathLst>
              </a:custGeom>
              <a:solidFill>
                <a:srgbClr val="00A13B"/>
              </a:solidFill>
              <a:ln w="9525">
                <a:noFill/>
                <a:round/>
                <a:headEnd/>
                <a:tailEnd/>
              </a:ln>
            </p:spPr>
            <p:txBody>
              <a:bodyPr>
                <a:prstTxWarp prst="textNoShape">
                  <a:avLst/>
                </a:prstTxWarp>
              </a:bodyPr>
              <a:lstStyle/>
              <a:p>
                <a:endParaRPr lang="en-US"/>
              </a:p>
            </p:txBody>
          </p:sp>
          <p:sp>
            <p:nvSpPr>
              <p:cNvPr id="72296" name="Freeform 1573"/>
              <p:cNvSpPr>
                <a:spLocks/>
              </p:cNvSpPr>
              <p:nvPr/>
            </p:nvSpPr>
            <p:spPr bwMode="auto">
              <a:xfrm>
                <a:off x="3861" y="2077"/>
                <a:ext cx="15" cy="9"/>
              </a:xfrm>
              <a:custGeom>
                <a:avLst/>
                <a:gdLst>
                  <a:gd name="T0" fmla="*/ 8 w 75"/>
                  <a:gd name="T1" fmla="*/ 46 h 46"/>
                  <a:gd name="T2" fmla="*/ 0 w 75"/>
                  <a:gd name="T3" fmla="*/ 29 h 46"/>
                  <a:gd name="T4" fmla="*/ 66 w 75"/>
                  <a:gd name="T5" fmla="*/ 0 h 46"/>
                  <a:gd name="T6" fmla="*/ 75 w 75"/>
                  <a:gd name="T7" fmla="*/ 18 h 46"/>
                  <a:gd name="T8" fmla="*/ 8 w 75"/>
                  <a:gd name="T9" fmla="*/ 46 h 46"/>
                  <a:gd name="T10" fmla="*/ 0 60000 65536"/>
                  <a:gd name="T11" fmla="*/ 0 60000 65536"/>
                  <a:gd name="T12" fmla="*/ 0 60000 65536"/>
                  <a:gd name="T13" fmla="*/ 0 60000 65536"/>
                  <a:gd name="T14" fmla="*/ 0 60000 65536"/>
                  <a:gd name="T15" fmla="*/ 0 w 75"/>
                  <a:gd name="T16" fmla="*/ 0 h 46"/>
                  <a:gd name="T17" fmla="*/ 75 w 75"/>
                  <a:gd name="T18" fmla="*/ 46 h 46"/>
                </a:gdLst>
                <a:ahLst/>
                <a:cxnLst>
                  <a:cxn ang="T10">
                    <a:pos x="T0" y="T1"/>
                  </a:cxn>
                  <a:cxn ang="T11">
                    <a:pos x="T2" y="T3"/>
                  </a:cxn>
                  <a:cxn ang="T12">
                    <a:pos x="T4" y="T5"/>
                  </a:cxn>
                  <a:cxn ang="T13">
                    <a:pos x="T6" y="T7"/>
                  </a:cxn>
                  <a:cxn ang="T14">
                    <a:pos x="T8" y="T9"/>
                  </a:cxn>
                </a:cxnLst>
                <a:rect l="T15" t="T16" r="T17" b="T18"/>
                <a:pathLst>
                  <a:path w="75" h="46">
                    <a:moveTo>
                      <a:pt x="8" y="46"/>
                    </a:moveTo>
                    <a:lnTo>
                      <a:pt x="0" y="29"/>
                    </a:lnTo>
                    <a:lnTo>
                      <a:pt x="66" y="0"/>
                    </a:lnTo>
                    <a:lnTo>
                      <a:pt x="75" y="18"/>
                    </a:lnTo>
                    <a:lnTo>
                      <a:pt x="8" y="46"/>
                    </a:lnTo>
                    <a:close/>
                  </a:path>
                </a:pathLst>
              </a:custGeom>
              <a:solidFill>
                <a:srgbClr val="00A13B"/>
              </a:solidFill>
              <a:ln w="9525">
                <a:noFill/>
                <a:round/>
                <a:headEnd/>
                <a:tailEnd/>
              </a:ln>
            </p:spPr>
            <p:txBody>
              <a:bodyPr>
                <a:prstTxWarp prst="textNoShape">
                  <a:avLst/>
                </a:prstTxWarp>
              </a:bodyPr>
              <a:lstStyle/>
              <a:p>
                <a:endParaRPr lang="en-US"/>
              </a:p>
            </p:txBody>
          </p:sp>
          <p:sp>
            <p:nvSpPr>
              <p:cNvPr id="72297" name="Freeform 1574"/>
              <p:cNvSpPr>
                <a:spLocks/>
              </p:cNvSpPr>
              <p:nvPr/>
            </p:nvSpPr>
            <p:spPr bwMode="auto">
              <a:xfrm>
                <a:off x="3874" y="2072"/>
                <a:ext cx="16" cy="8"/>
              </a:xfrm>
              <a:custGeom>
                <a:avLst/>
                <a:gdLst>
                  <a:gd name="T0" fmla="*/ 9 w 78"/>
                  <a:gd name="T1" fmla="*/ 43 h 43"/>
                  <a:gd name="T2" fmla="*/ 0 w 78"/>
                  <a:gd name="T3" fmla="*/ 25 h 43"/>
                  <a:gd name="T4" fmla="*/ 72 w 78"/>
                  <a:gd name="T5" fmla="*/ 0 h 43"/>
                  <a:gd name="T6" fmla="*/ 78 w 78"/>
                  <a:gd name="T7" fmla="*/ 17 h 43"/>
                  <a:gd name="T8" fmla="*/ 9 w 78"/>
                  <a:gd name="T9" fmla="*/ 43 h 43"/>
                  <a:gd name="T10" fmla="*/ 0 60000 65536"/>
                  <a:gd name="T11" fmla="*/ 0 60000 65536"/>
                  <a:gd name="T12" fmla="*/ 0 60000 65536"/>
                  <a:gd name="T13" fmla="*/ 0 60000 65536"/>
                  <a:gd name="T14" fmla="*/ 0 60000 65536"/>
                  <a:gd name="T15" fmla="*/ 0 w 78"/>
                  <a:gd name="T16" fmla="*/ 0 h 43"/>
                  <a:gd name="T17" fmla="*/ 78 w 78"/>
                  <a:gd name="T18" fmla="*/ 43 h 43"/>
                </a:gdLst>
                <a:ahLst/>
                <a:cxnLst>
                  <a:cxn ang="T10">
                    <a:pos x="T0" y="T1"/>
                  </a:cxn>
                  <a:cxn ang="T11">
                    <a:pos x="T2" y="T3"/>
                  </a:cxn>
                  <a:cxn ang="T12">
                    <a:pos x="T4" y="T5"/>
                  </a:cxn>
                  <a:cxn ang="T13">
                    <a:pos x="T6" y="T7"/>
                  </a:cxn>
                  <a:cxn ang="T14">
                    <a:pos x="T8" y="T9"/>
                  </a:cxn>
                </a:cxnLst>
                <a:rect l="T15" t="T16" r="T17" b="T18"/>
                <a:pathLst>
                  <a:path w="78" h="43">
                    <a:moveTo>
                      <a:pt x="9" y="43"/>
                    </a:moveTo>
                    <a:lnTo>
                      <a:pt x="0" y="25"/>
                    </a:lnTo>
                    <a:lnTo>
                      <a:pt x="72" y="0"/>
                    </a:lnTo>
                    <a:lnTo>
                      <a:pt x="78" y="17"/>
                    </a:lnTo>
                    <a:lnTo>
                      <a:pt x="9" y="43"/>
                    </a:lnTo>
                    <a:close/>
                  </a:path>
                </a:pathLst>
              </a:custGeom>
              <a:solidFill>
                <a:srgbClr val="00A13B"/>
              </a:solidFill>
              <a:ln w="9525">
                <a:noFill/>
                <a:round/>
                <a:headEnd/>
                <a:tailEnd/>
              </a:ln>
            </p:spPr>
            <p:txBody>
              <a:bodyPr>
                <a:prstTxWarp prst="textNoShape">
                  <a:avLst/>
                </a:prstTxWarp>
              </a:bodyPr>
              <a:lstStyle/>
              <a:p>
                <a:endParaRPr lang="en-US"/>
              </a:p>
            </p:txBody>
          </p:sp>
          <p:sp>
            <p:nvSpPr>
              <p:cNvPr id="72298" name="Freeform 1575"/>
              <p:cNvSpPr>
                <a:spLocks/>
              </p:cNvSpPr>
              <p:nvPr/>
            </p:nvSpPr>
            <p:spPr bwMode="auto">
              <a:xfrm>
                <a:off x="3889" y="2068"/>
                <a:ext cx="15" cy="7"/>
              </a:xfrm>
              <a:custGeom>
                <a:avLst/>
                <a:gdLst>
                  <a:gd name="T0" fmla="*/ 6 w 77"/>
                  <a:gd name="T1" fmla="*/ 38 h 38"/>
                  <a:gd name="T2" fmla="*/ 0 w 77"/>
                  <a:gd name="T3" fmla="*/ 21 h 38"/>
                  <a:gd name="T4" fmla="*/ 72 w 77"/>
                  <a:gd name="T5" fmla="*/ 0 h 38"/>
                  <a:gd name="T6" fmla="*/ 75 w 77"/>
                  <a:gd name="T7" fmla="*/ 0 h 38"/>
                  <a:gd name="T8" fmla="*/ 77 w 77"/>
                  <a:gd name="T9" fmla="*/ 21 h 38"/>
                  <a:gd name="T10" fmla="*/ 6 w 77"/>
                  <a:gd name="T11" fmla="*/ 38 h 38"/>
                  <a:gd name="T12" fmla="*/ 0 60000 65536"/>
                  <a:gd name="T13" fmla="*/ 0 60000 65536"/>
                  <a:gd name="T14" fmla="*/ 0 60000 65536"/>
                  <a:gd name="T15" fmla="*/ 0 60000 65536"/>
                  <a:gd name="T16" fmla="*/ 0 60000 65536"/>
                  <a:gd name="T17" fmla="*/ 0 60000 65536"/>
                  <a:gd name="T18" fmla="*/ 0 w 77"/>
                  <a:gd name="T19" fmla="*/ 0 h 38"/>
                  <a:gd name="T20" fmla="*/ 77 w 7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77" h="38">
                    <a:moveTo>
                      <a:pt x="6" y="38"/>
                    </a:moveTo>
                    <a:lnTo>
                      <a:pt x="0" y="21"/>
                    </a:lnTo>
                    <a:lnTo>
                      <a:pt x="72" y="0"/>
                    </a:lnTo>
                    <a:lnTo>
                      <a:pt x="75" y="0"/>
                    </a:lnTo>
                    <a:lnTo>
                      <a:pt x="77" y="21"/>
                    </a:lnTo>
                    <a:lnTo>
                      <a:pt x="6" y="38"/>
                    </a:lnTo>
                    <a:close/>
                  </a:path>
                </a:pathLst>
              </a:custGeom>
              <a:solidFill>
                <a:srgbClr val="00A13B"/>
              </a:solidFill>
              <a:ln w="9525">
                <a:noFill/>
                <a:round/>
                <a:headEnd/>
                <a:tailEnd/>
              </a:ln>
            </p:spPr>
            <p:txBody>
              <a:bodyPr>
                <a:prstTxWarp prst="textNoShape">
                  <a:avLst/>
                </a:prstTxWarp>
              </a:bodyPr>
              <a:lstStyle/>
              <a:p>
                <a:endParaRPr lang="en-US"/>
              </a:p>
            </p:txBody>
          </p:sp>
          <p:sp>
            <p:nvSpPr>
              <p:cNvPr id="72299" name="Freeform 1576"/>
              <p:cNvSpPr>
                <a:spLocks/>
              </p:cNvSpPr>
              <p:nvPr/>
            </p:nvSpPr>
            <p:spPr bwMode="auto">
              <a:xfrm>
                <a:off x="3904" y="2065"/>
                <a:ext cx="15" cy="7"/>
              </a:xfrm>
              <a:custGeom>
                <a:avLst/>
                <a:gdLst>
                  <a:gd name="T0" fmla="*/ 2 w 75"/>
                  <a:gd name="T1" fmla="*/ 35 h 35"/>
                  <a:gd name="T2" fmla="*/ 0 w 75"/>
                  <a:gd name="T3" fmla="*/ 14 h 35"/>
                  <a:gd name="T4" fmla="*/ 71 w 75"/>
                  <a:gd name="T5" fmla="*/ 0 h 35"/>
                  <a:gd name="T6" fmla="*/ 75 w 75"/>
                  <a:gd name="T7" fmla="*/ 0 h 35"/>
                  <a:gd name="T8" fmla="*/ 75 w 75"/>
                  <a:gd name="T9" fmla="*/ 20 h 35"/>
                  <a:gd name="T10" fmla="*/ 2 w 75"/>
                  <a:gd name="T11" fmla="*/ 35 h 35"/>
                  <a:gd name="T12" fmla="*/ 0 60000 65536"/>
                  <a:gd name="T13" fmla="*/ 0 60000 65536"/>
                  <a:gd name="T14" fmla="*/ 0 60000 65536"/>
                  <a:gd name="T15" fmla="*/ 0 60000 65536"/>
                  <a:gd name="T16" fmla="*/ 0 60000 65536"/>
                  <a:gd name="T17" fmla="*/ 0 60000 65536"/>
                  <a:gd name="T18" fmla="*/ 0 w 75"/>
                  <a:gd name="T19" fmla="*/ 0 h 35"/>
                  <a:gd name="T20" fmla="*/ 75 w 7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75" h="35">
                    <a:moveTo>
                      <a:pt x="2" y="35"/>
                    </a:moveTo>
                    <a:lnTo>
                      <a:pt x="0" y="14"/>
                    </a:lnTo>
                    <a:lnTo>
                      <a:pt x="71" y="0"/>
                    </a:lnTo>
                    <a:lnTo>
                      <a:pt x="75" y="0"/>
                    </a:lnTo>
                    <a:lnTo>
                      <a:pt x="75" y="20"/>
                    </a:lnTo>
                    <a:lnTo>
                      <a:pt x="2" y="35"/>
                    </a:lnTo>
                    <a:close/>
                  </a:path>
                </a:pathLst>
              </a:custGeom>
              <a:solidFill>
                <a:srgbClr val="00A13B"/>
              </a:solidFill>
              <a:ln w="9525">
                <a:noFill/>
                <a:round/>
                <a:headEnd/>
                <a:tailEnd/>
              </a:ln>
            </p:spPr>
            <p:txBody>
              <a:bodyPr>
                <a:prstTxWarp prst="textNoShape">
                  <a:avLst/>
                </a:prstTxWarp>
              </a:bodyPr>
              <a:lstStyle/>
              <a:p>
                <a:endParaRPr lang="en-US"/>
              </a:p>
            </p:txBody>
          </p:sp>
          <p:sp>
            <p:nvSpPr>
              <p:cNvPr id="72300" name="Freeform 1577"/>
              <p:cNvSpPr>
                <a:spLocks/>
              </p:cNvSpPr>
              <p:nvPr/>
            </p:nvSpPr>
            <p:spPr bwMode="auto">
              <a:xfrm>
                <a:off x="3919" y="2064"/>
                <a:ext cx="7" cy="5"/>
              </a:xfrm>
              <a:custGeom>
                <a:avLst/>
                <a:gdLst>
                  <a:gd name="T0" fmla="*/ 0 w 37"/>
                  <a:gd name="T1" fmla="*/ 26 h 26"/>
                  <a:gd name="T2" fmla="*/ 0 w 37"/>
                  <a:gd name="T3" fmla="*/ 6 h 26"/>
                  <a:gd name="T4" fmla="*/ 34 w 37"/>
                  <a:gd name="T5" fmla="*/ 0 h 26"/>
                  <a:gd name="T6" fmla="*/ 37 w 37"/>
                  <a:gd name="T7" fmla="*/ 0 h 26"/>
                  <a:gd name="T8" fmla="*/ 37 w 37"/>
                  <a:gd name="T9" fmla="*/ 20 h 26"/>
                  <a:gd name="T10" fmla="*/ 0 w 37"/>
                  <a:gd name="T11" fmla="*/ 26 h 26"/>
                  <a:gd name="T12" fmla="*/ 0 60000 65536"/>
                  <a:gd name="T13" fmla="*/ 0 60000 65536"/>
                  <a:gd name="T14" fmla="*/ 0 60000 65536"/>
                  <a:gd name="T15" fmla="*/ 0 60000 65536"/>
                  <a:gd name="T16" fmla="*/ 0 60000 65536"/>
                  <a:gd name="T17" fmla="*/ 0 60000 65536"/>
                  <a:gd name="T18" fmla="*/ 0 w 37"/>
                  <a:gd name="T19" fmla="*/ 0 h 26"/>
                  <a:gd name="T20" fmla="*/ 37 w 3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7" h="26">
                    <a:moveTo>
                      <a:pt x="0" y="26"/>
                    </a:moveTo>
                    <a:lnTo>
                      <a:pt x="0" y="6"/>
                    </a:lnTo>
                    <a:lnTo>
                      <a:pt x="34" y="0"/>
                    </a:lnTo>
                    <a:lnTo>
                      <a:pt x="37" y="0"/>
                    </a:lnTo>
                    <a:lnTo>
                      <a:pt x="37" y="20"/>
                    </a:lnTo>
                    <a:lnTo>
                      <a:pt x="0" y="26"/>
                    </a:lnTo>
                    <a:close/>
                  </a:path>
                </a:pathLst>
              </a:custGeom>
              <a:solidFill>
                <a:srgbClr val="00A13B"/>
              </a:solidFill>
              <a:ln w="9525">
                <a:noFill/>
                <a:round/>
                <a:headEnd/>
                <a:tailEnd/>
              </a:ln>
            </p:spPr>
            <p:txBody>
              <a:bodyPr>
                <a:prstTxWarp prst="textNoShape">
                  <a:avLst/>
                </a:prstTxWarp>
              </a:bodyPr>
              <a:lstStyle/>
              <a:p>
                <a:endParaRPr lang="en-US"/>
              </a:p>
            </p:txBody>
          </p:sp>
          <p:sp>
            <p:nvSpPr>
              <p:cNvPr id="72301" name="Freeform 1578"/>
              <p:cNvSpPr>
                <a:spLocks/>
              </p:cNvSpPr>
              <p:nvPr/>
            </p:nvSpPr>
            <p:spPr bwMode="auto">
              <a:xfrm>
                <a:off x="3926" y="2064"/>
                <a:ext cx="8" cy="4"/>
              </a:xfrm>
              <a:custGeom>
                <a:avLst/>
                <a:gdLst>
                  <a:gd name="T0" fmla="*/ 0 w 38"/>
                  <a:gd name="T1" fmla="*/ 20 h 20"/>
                  <a:gd name="T2" fmla="*/ 0 w 38"/>
                  <a:gd name="T3" fmla="*/ 0 h 20"/>
                  <a:gd name="T4" fmla="*/ 34 w 38"/>
                  <a:gd name="T5" fmla="*/ 0 h 20"/>
                  <a:gd name="T6" fmla="*/ 38 w 38"/>
                  <a:gd name="T7" fmla="*/ 0 h 20"/>
                  <a:gd name="T8" fmla="*/ 38 w 38"/>
                  <a:gd name="T9" fmla="*/ 20 h 20"/>
                  <a:gd name="T10" fmla="*/ 0 w 38"/>
                  <a:gd name="T11" fmla="*/ 20 h 20"/>
                  <a:gd name="T12" fmla="*/ 0 60000 65536"/>
                  <a:gd name="T13" fmla="*/ 0 60000 65536"/>
                  <a:gd name="T14" fmla="*/ 0 60000 65536"/>
                  <a:gd name="T15" fmla="*/ 0 60000 65536"/>
                  <a:gd name="T16" fmla="*/ 0 60000 65536"/>
                  <a:gd name="T17" fmla="*/ 0 60000 65536"/>
                  <a:gd name="T18" fmla="*/ 0 w 38"/>
                  <a:gd name="T19" fmla="*/ 0 h 20"/>
                  <a:gd name="T20" fmla="*/ 38 w 38"/>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38" h="20">
                    <a:moveTo>
                      <a:pt x="0" y="20"/>
                    </a:moveTo>
                    <a:lnTo>
                      <a:pt x="0" y="0"/>
                    </a:lnTo>
                    <a:lnTo>
                      <a:pt x="34" y="0"/>
                    </a:lnTo>
                    <a:lnTo>
                      <a:pt x="38" y="0"/>
                    </a:lnTo>
                    <a:lnTo>
                      <a:pt x="38" y="20"/>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02" name="Freeform 1579"/>
              <p:cNvSpPr>
                <a:spLocks/>
              </p:cNvSpPr>
              <p:nvPr/>
            </p:nvSpPr>
            <p:spPr bwMode="auto">
              <a:xfrm>
                <a:off x="3934" y="2063"/>
                <a:ext cx="7" cy="5"/>
              </a:xfrm>
              <a:custGeom>
                <a:avLst/>
                <a:gdLst>
                  <a:gd name="T0" fmla="*/ 0 w 37"/>
                  <a:gd name="T1" fmla="*/ 23 h 23"/>
                  <a:gd name="T2" fmla="*/ 0 w 37"/>
                  <a:gd name="T3" fmla="*/ 3 h 23"/>
                  <a:gd name="T4" fmla="*/ 34 w 37"/>
                  <a:gd name="T5" fmla="*/ 0 h 23"/>
                  <a:gd name="T6" fmla="*/ 37 w 37"/>
                  <a:gd name="T7" fmla="*/ 0 h 23"/>
                  <a:gd name="T8" fmla="*/ 34 w 37"/>
                  <a:gd name="T9" fmla="*/ 20 h 23"/>
                  <a:gd name="T10" fmla="*/ 0 w 37"/>
                  <a:gd name="T11" fmla="*/ 23 h 23"/>
                  <a:gd name="T12" fmla="*/ 0 60000 65536"/>
                  <a:gd name="T13" fmla="*/ 0 60000 65536"/>
                  <a:gd name="T14" fmla="*/ 0 60000 65536"/>
                  <a:gd name="T15" fmla="*/ 0 60000 65536"/>
                  <a:gd name="T16" fmla="*/ 0 60000 65536"/>
                  <a:gd name="T17" fmla="*/ 0 60000 65536"/>
                  <a:gd name="T18" fmla="*/ 0 w 37"/>
                  <a:gd name="T19" fmla="*/ 0 h 23"/>
                  <a:gd name="T20" fmla="*/ 37 w 3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37" h="23">
                    <a:moveTo>
                      <a:pt x="0" y="23"/>
                    </a:moveTo>
                    <a:lnTo>
                      <a:pt x="0" y="3"/>
                    </a:lnTo>
                    <a:lnTo>
                      <a:pt x="34" y="0"/>
                    </a:lnTo>
                    <a:lnTo>
                      <a:pt x="37" y="0"/>
                    </a:lnTo>
                    <a:lnTo>
                      <a:pt x="34" y="20"/>
                    </a:lnTo>
                    <a:lnTo>
                      <a:pt x="0" y="23"/>
                    </a:lnTo>
                    <a:close/>
                  </a:path>
                </a:pathLst>
              </a:custGeom>
              <a:solidFill>
                <a:srgbClr val="00A13B"/>
              </a:solidFill>
              <a:ln w="9525">
                <a:noFill/>
                <a:round/>
                <a:headEnd/>
                <a:tailEnd/>
              </a:ln>
            </p:spPr>
            <p:txBody>
              <a:bodyPr>
                <a:prstTxWarp prst="textNoShape">
                  <a:avLst/>
                </a:prstTxWarp>
              </a:bodyPr>
              <a:lstStyle/>
              <a:p>
                <a:endParaRPr lang="en-US"/>
              </a:p>
            </p:txBody>
          </p:sp>
          <p:sp>
            <p:nvSpPr>
              <p:cNvPr id="72303" name="Freeform 1580"/>
              <p:cNvSpPr>
                <a:spLocks/>
              </p:cNvSpPr>
              <p:nvPr/>
            </p:nvSpPr>
            <p:spPr bwMode="auto">
              <a:xfrm>
                <a:off x="3940" y="2063"/>
                <a:ext cx="8" cy="5"/>
              </a:xfrm>
              <a:custGeom>
                <a:avLst/>
                <a:gdLst>
                  <a:gd name="T0" fmla="*/ 0 w 37"/>
                  <a:gd name="T1" fmla="*/ 20 h 23"/>
                  <a:gd name="T2" fmla="*/ 3 w 37"/>
                  <a:gd name="T3" fmla="*/ 0 h 23"/>
                  <a:gd name="T4" fmla="*/ 37 w 37"/>
                  <a:gd name="T5" fmla="*/ 3 h 23"/>
                  <a:gd name="T6" fmla="*/ 37 w 37"/>
                  <a:gd name="T7" fmla="*/ 23 h 23"/>
                  <a:gd name="T8" fmla="*/ 0 w 37"/>
                  <a:gd name="T9" fmla="*/ 20 h 23"/>
                  <a:gd name="T10" fmla="*/ 0 60000 65536"/>
                  <a:gd name="T11" fmla="*/ 0 60000 65536"/>
                  <a:gd name="T12" fmla="*/ 0 60000 65536"/>
                  <a:gd name="T13" fmla="*/ 0 60000 65536"/>
                  <a:gd name="T14" fmla="*/ 0 60000 65536"/>
                  <a:gd name="T15" fmla="*/ 0 w 37"/>
                  <a:gd name="T16" fmla="*/ 0 h 23"/>
                  <a:gd name="T17" fmla="*/ 37 w 37"/>
                  <a:gd name="T18" fmla="*/ 23 h 23"/>
                </a:gdLst>
                <a:ahLst/>
                <a:cxnLst>
                  <a:cxn ang="T10">
                    <a:pos x="T0" y="T1"/>
                  </a:cxn>
                  <a:cxn ang="T11">
                    <a:pos x="T2" y="T3"/>
                  </a:cxn>
                  <a:cxn ang="T12">
                    <a:pos x="T4" y="T5"/>
                  </a:cxn>
                  <a:cxn ang="T13">
                    <a:pos x="T6" y="T7"/>
                  </a:cxn>
                  <a:cxn ang="T14">
                    <a:pos x="T8" y="T9"/>
                  </a:cxn>
                </a:cxnLst>
                <a:rect l="T15" t="T16" r="T17" b="T18"/>
                <a:pathLst>
                  <a:path w="37" h="23">
                    <a:moveTo>
                      <a:pt x="0" y="20"/>
                    </a:moveTo>
                    <a:lnTo>
                      <a:pt x="3" y="0"/>
                    </a:lnTo>
                    <a:lnTo>
                      <a:pt x="37" y="3"/>
                    </a:lnTo>
                    <a:lnTo>
                      <a:pt x="37" y="23"/>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04" name="Freeform 1581"/>
              <p:cNvSpPr>
                <a:spLocks/>
              </p:cNvSpPr>
              <p:nvPr/>
            </p:nvSpPr>
            <p:spPr bwMode="auto">
              <a:xfrm>
                <a:off x="3948" y="2064"/>
                <a:ext cx="7" cy="4"/>
              </a:xfrm>
              <a:custGeom>
                <a:avLst/>
                <a:gdLst>
                  <a:gd name="T0" fmla="*/ 0 w 38"/>
                  <a:gd name="T1" fmla="*/ 20 h 23"/>
                  <a:gd name="T2" fmla="*/ 0 w 38"/>
                  <a:gd name="T3" fmla="*/ 0 h 23"/>
                  <a:gd name="T4" fmla="*/ 38 w 38"/>
                  <a:gd name="T5" fmla="*/ 3 h 23"/>
                  <a:gd name="T6" fmla="*/ 35 w 38"/>
                  <a:gd name="T7" fmla="*/ 23 h 23"/>
                  <a:gd name="T8" fmla="*/ 0 w 38"/>
                  <a:gd name="T9" fmla="*/ 20 h 23"/>
                  <a:gd name="T10" fmla="*/ 0 60000 65536"/>
                  <a:gd name="T11" fmla="*/ 0 60000 65536"/>
                  <a:gd name="T12" fmla="*/ 0 60000 65536"/>
                  <a:gd name="T13" fmla="*/ 0 60000 65536"/>
                  <a:gd name="T14" fmla="*/ 0 60000 65536"/>
                  <a:gd name="T15" fmla="*/ 0 w 38"/>
                  <a:gd name="T16" fmla="*/ 0 h 23"/>
                  <a:gd name="T17" fmla="*/ 38 w 38"/>
                  <a:gd name="T18" fmla="*/ 23 h 23"/>
                </a:gdLst>
                <a:ahLst/>
                <a:cxnLst>
                  <a:cxn ang="T10">
                    <a:pos x="T0" y="T1"/>
                  </a:cxn>
                  <a:cxn ang="T11">
                    <a:pos x="T2" y="T3"/>
                  </a:cxn>
                  <a:cxn ang="T12">
                    <a:pos x="T4" y="T5"/>
                  </a:cxn>
                  <a:cxn ang="T13">
                    <a:pos x="T6" y="T7"/>
                  </a:cxn>
                  <a:cxn ang="T14">
                    <a:pos x="T8" y="T9"/>
                  </a:cxn>
                </a:cxnLst>
                <a:rect l="T15" t="T16" r="T17" b="T18"/>
                <a:pathLst>
                  <a:path w="38" h="23">
                    <a:moveTo>
                      <a:pt x="0" y="20"/>
                    </a:moveTo>
                    <a:lnTo>
                      <a:pt x="0" y="0"/>
                    </a:lnTo>
                    <a:lnTo>
                      <a:pt x="38" y="3"/>
                    </a:lnTo>
                    <a:lnTo>
                      <a:pt x="35" y="23"/>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05" name="Freeform 1582"/>
              <p:cNvSpPr>
                <a:spLocks/>
              </p:cNvSpPr>
              <p:nvPr/>
            </p:nvSpPr>
            <p:spPr bwMode="auto">
              <a:xfrm>
                <a:off x="3955" y="2064"/>
                <a:ext cx="8" cy="5"/>
              </a:xfrm>
              <a:custGeom>
                <a:avLst/>
                <a:gdLst>
                  <a:gd name="T0" fmla="*/ 0 w 40"/>
                  <a:gd name="T1" fmla="*/ 20 h 25"/>
                  <a:gd name="T2" fmla="*/ 3 w 40"/>
                  <a:gd name="T3" fmla="*/ 0 h 25"/>
                  <a:gd name="T4" fmla="*/ 40 w 40"/>
                  <a:gd name="T5" fmla="*/ 8 h 25"/>
                  <a:gd name="T6" fmla="*/ 34 w 40"/>
                  <a:gd name="T7" fmla="*/ 25 h 25"/>
                  <a:gd name="T8" fmla="*/ 0 w 40"/>
                  <a:gd name="T9" fmla="*/ 20 h 25"/>
                  <a:gd name="T10" fmla="*/ 0 60000 65536"/>
                  <a:gd name="T11" fmla="*/ 0 60000 65536"/>
                  <a:gd name="T12" fmla="*/ 0 60000 65536"/>
                  <a:gd name="T13" fmla="*/ 0 60000 65536"/>
                  <a:gd name="T14" fmla="*/ 0 60000 65536"/>
                  <a:gd name="T15" fmla="*/ 0 w 40"/>
                  <a:gd name="T16" fmla="*/ 0 h 25"/>
                  <a:gd name="T17" fmla="*/ 40 w 40"/>
                  <a:gd name="T18" fmla="*/ 25 h 25"/>
                </a:gdLst>
                <a:ahLst/>
                <a:cxnLst>
                  <a:cxn ang="T10">
                    <a:pos x="T0" y="T1"/>
                  </a:cxn>
                  <a:cxn ang="T11">
                    <a:pos x="T2" y="T3"/>
                  </a:cxn>
                  <a:cxn ang="T12">
                    <a:pos x="T4" y="T5"/>
                  </a:cxn>
                  <a:cxn ang="T13">
                    <a:pos x="T6" y="T7"/>
                  </a:cxn>
                  <a:cxn ang="T14">
                    <a:pos x="T8" y="T9"/>
                  </a:cxn>
                </a:cxnLst>
                <a:rect l="T15" t="T16" r="T17" b="T18"/>
                <a:pathLst>
                  <a:path w="40" h="25">
                    <a:moveTo>
                      <a:pt x="0" y="20"/>
                    </a:moveTo>
                    <a:lnTo>
                      <a:pt x="3" y="0"/>
                    </a:lnTo>
                    <a:lnTo>
                      <a:pt x="40" y="8"/>
                    </a:lnTo>
                    <a:lnTo>
                      <a:pt x="34" y="25"/>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06" name="Freeform 1583"/>
              <p:cNvSpPr>
                <a:spLocks/>
              </p:cNvSpPr>
              <p:nvPr/>
            </p:nvSpPr>
            <p:spPr bwMode="auto">
              <a:xfrm>
                <a:off x="3962" y="2066"/>
                <a:ext cx="15" cy="7"/>
              </a:xfrm>
              <a:custGeom>
                <a:avLst/>
                <a:gdLst>
                  <a:gd name="T0" fmla="*/ 0 w 75"/>
                  <a:gd name="T1" fmla="*/ 17 h 35"/>
                  <a:gd name="T2" fmla="*/ 6 w 75"/>
                  <a:gd name="T3" fmla="*/ 0 h 35"/>
                  <a:gd name="T4" fmla="*/ 73 w 75"/>
                  <a:gd name="T5" fmla="*/ 15 h 35"/>
                  <a:gd name="T6" fmla="*/ 75 w 75"/>
                  <a:gd name="T7" fmla="*/ 15 h 35"/>
                  <a:gd name="T8" fmla="*/ 69 w 75"/>
                  <a:gd name="T9" fmla="*/ 35 h 35"/>
                  <a:gd name="T10" fmla="*/ 0 w 75"/>
                  <a:gd name="T11" fmla="*/ 17 h 35"/>
                  <a:gd name="T12" fmla="*/ 0 60000 65536"/>
                  <a:gd name="T13" fmla="*/ 0 60000 65536"/>
                  <a:gd name="T14" fmla="*/ 0 60000 65536"/>
                  <a:gd name="T15" fmla="*/ 0 60000 65536"/>
                  <a:gd name="T16" fmla="*/ 0 60000 65536"/>
                  <a:gd name="T17" fmla="*/ 0 60000 65536"/>
                  <a:gd name="T18" fmla="*/ 0 w 75"/>
                  <a:gd name="T19" fmla="*/ 0 h 35"/>
                  <a:gd name="T20" fmla="*/ 75 w 7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75" h="35">
                    <a:moveTo>
                      <a:pt x="0" y="17"/>
                    </a:moveTo>
                    <a:lnTo>
                      <a:pt x="6" y="0"/>
                    </a:lnTo>
                    <a:lnTo>
                      <a:pt x="73" y="15"/>
                    </a:lnTo>
                    <a:lnTo>
                      <a:pt x="75" y="15"/>
                    </a:lnTo>
                    <a:lnTo>
                      <a:pt x="69" y="35"/>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07" name="Freeform 1584"/>
              <p:cNvSpPr>
                <a:spLocks/>
              </p:cNvSpPr>
              <p:nvPr/>
            </p:nvSpPr>
            <p:spPr bwMode="auto">
              <a:xfrm>
                <a:off x="3975" y="2069"/>
                <a:ext cx="14" cy="7"/>
              </a:xfrm>
              <a:custGeom>
                <a:avLst/>
                <a:gdLst>
                  <a:gd name="T0" fmla="*/ 0 w 67"/>
                  <a:gd name="T1" fmla="*/ 20 h 37"/>
                  <a:gd name="T2" fmla="*/ 6 w 67"/>
                  <a:gd name="T3" fmla="*/ 0 h 37"/>
                  <a:gd name="T4" fmla="*/ 67 w 67"/>
                  <a:gd name="T5" fmla="*/ 17 h 37"/>
                  <a:gd name="T6" fmla="*/ 62 w 67"/>
                  <a:gd name="T7" fmla="*/ 37 h 37"/>
                  <a:gd name="T8" fmla="*/ 0 w 67"/>
                  <a:gd name="T9" fmla="*/ 20 h 37"/>
                  <a:gd name="T10" fmla="*/ 0 60000 65536"/>
                  <a:gd name="T11" fmla="*/ 0 60000 65536"/>
                  <a:gd name="T12" fmla="*/ 0 60000 65536"/>
                  <a:gd name="T13" fmla="*/ 0 60000 65536"/>
                  <a:gd name="T14" fmla="*/ 0 60000 65536"/>
                  <a:gd name="T15" fmla="*/ 0 w 67"/>
                  <a:gd name="T16" fmla="*/ 0 h 37"/>
                  <a:gd name="T17" fmla="*/ 67 w 67"/>
                  <a:gd name="T18" fmla="*/ 37 h 37"/>
                </a:gdLst>
                <a:ahLst/>
                <a:cxnLst>
                  <a:cxn ang="T10">
                    <a:pos x="T0" y="T1"/>
                  </a:cxn>
                  <a:cxn ang="T11">
                    <a:pos x="T2" y="T3"/>
                  </a:cxn>
                  <a:cxn ang="T12">
                    <a:pos x="T4" y="T5"/>
                  </a:cxn>
                  <a:cxn ang="T13">
                    <a:pos x="T6" y="T7"/>
                  </a:cxn>
                  <a:cxn ang="T14">
                    <a:pos x="T8" y="T9"/>
                  </a:cxn>
                </a:cxnLst>
                <a:rect l="T15" t="T16" r="T17" b="T18"/>
                <a:pathLst>
                  <a:path w="67" h="37">
                    <a:moveTo>
                      <a:pt x="0" y="20"/>
                    </a:moveTo>
                    <a:lnTo>
                      <a:pt x="6" y="0"/>
                    </a:lnTo>
                    <a:lnTo>
                      <a:pt x="67" y="17"/>
                    </a:lnTo>
                    <a:lnTo>
                      <a:pt x="62" y="37"/>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08" name="Freeform 1585"/>
              <p:cNvSpPr>
                <a:spLocks/>
              </p:cNvSpPr>
              <p:nvPr/>
            </p:nvSpPr>
            <p:spPr bwMode="auto">
              <a:xfrm>
                <a:off x="3988" y="2072"/>
                <a:ext cx="12" cy="8"/>
              </a:xfrm>
              <a:custGeom>
                <a:avLst/>
                <a:gdLst>
                  <a:gd name="T0" fmla="*/ 0 w 63"/>
                  <a:gd name="T1" fmla="*/ 20 h 37"/>
                  <a:gd name="T2" fmla="*/ 5 w 63"/>
                  <a:gd name="T3" fmla="*/ 0 h 37"/>
                  <a:gd name="T4" fmla="*/ 63 w 63"/>
                  <a:gd name="T5" fmla="*/ 17 h 37"/>
                  <a:gd name="T6" fmla="*/ 54 w 63"/>
                  <a:gd name="T7" fmla="*/ 37 h 37"/>
                  <a:gd name="T8" fmla="*/ 0 w 63"/>
                  <a:gd name="T9" fmla="*/ 20 h 37"/>
                  <a:gd name="T10" fmla="*/ 0 60000 65536"/>
                  <a:gd name="T11" fmla="*/ 0 60000 65536"/>
                  <a:gd name="T12" fmla="*/ 0 60000 65536"/>
                  <a:gd name="T13" fmla="*/ 0 60000 65536"/>
                  <a:gd name="T14" fmla="*/ 0 60000 65536"/>
                  <a:gd name="T15" fmla="*/ 0 w 63"/>
                  <a:gd name="T16" fmla="*/ 0 h 37"/>
                  <a:gd name="T17" fmla="*/ 63 w 63"/>
                  <a:gd name="T18" fmla="*/ 37 h 37"/>
                </a:gdLst>
                <a:ahLst/>
                <a:cxnLst>
                  <a:cxn ang="T10">
                    <a:pos x="T0" y="T1"/>
                  </a:cxn>
                  <a:cxn ang="T11">
                    <a:pos x="T2" y="T3"/>
                  </a:cxn>
                  <a:cxn ang="T12">
                    <a:pos x="T4" y="T5"/>
                  </a:cxn>
                  <a:cxn ang="T13">
                    <a:pos x="T6" y="T7"/>
                  </a:cxn>
                  <a:cxn ang="T14">
                    <a:pos x="T8" y="T9"/>
                  </a:cxn>
                </a:cxnLst>
                <a:rect l="T15" t="T16" r="T17" b="T18"/>
                <a:pathLst>
                  <a:path w="63" h="37">
                    <a:moveTo>
                      <a:pt x="0" y="20"/>
                    </a:moveTo>
                    <a:lnTo>
                      <a:pt x="5" y="0"/>
                    </a:lnTo>
                    <a:lnTo>
                      <a:pt x="63" y="17"/>
                    </a:lnTo>
                    <a:lnTo>
                      <a:pt x="54" y="37"/>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09" name="Freeform 1586"/>
              <p:cNvSpPr>
                <a:spLocks/>
              </p:cNvSpPr>
              <p:nvPr/>
            </p:nvSpPr>
            <p:spPr bwMode="auto">
              <a:xfrm>
                <a:off x="3999" y="2076"/>
                <a:ext cx="11" cy="8"/>
              </a:xfrm>
              <a:custGeom>
                <a:avLst/>
                <a:gdLst>
                  <a:gd name="T0" fmla="*/ 0 w 58"/>
                  <a:gd name="T1" fmla="*/ 20 h 41"/>
                  <a:gd name="T2" fmla="*/ 9 w 58"/>
                  <a:gd name="T3" fmla="*/ 0 h 41"/>
                  <a:gd name="T4" fmla="*/ 58 w 58"/>
                  <a:gd name="T5" fmla="*/ 20 h 41"/>
                  <a:gd name="T6" fmla="*/ 49 w 58"/>
                  <a:gd name="T7" fmla="*/ 41 h 41"/>
                  <a:gd name="T8" fmla="*/ 0 w 58"/>
                  <a:gd name="T9" fmla="*/ 20 h 41"/>
                  <a:gd name="T10" fmla="*/ 0 60000 65536"/>
                  <a:gd name="T11" fmla="*/ 0 60000 65536"/>
                  <a:gd name="T12" fmla="*/ 0 60000 65536"/>
                  <a:gd name="T13" fmla="*/ 0 60000 65536"/>
                  <a:gd name="T14" fmla="*/ 0 60000 65536"/>
                  <a:gd name="T15" fmla="*/ 0 w 58"/>
                  <a:gd name="T16" fmla="*/ 0 h 41"/>
                  <a:gd name="T17" fmla="*/ 58 w 58"/>
                  <a:gd name="T18" fmla="*/ 41 h 41"/>
                </a:gdLst>
                <a:ahLst/>
                <a:cxnLst>
                  <a:cxn ang="T10">
                    <a:pos x="T0" y="T1"/>
                  </a:cxn>
                  <a:cxn ang="T11">
                    <a:pos x="T2" y="T3"/>
                  </a:cxn>
                  <a:cxn ang="T12">
                    <a:pos x="T4" y="T5"/>
                  </a:cxn>
                  <a:cxn ang="T13">
                    <a:pos x="T6" y="T7"/>
                  </a:cxn>
                  <a:cxn ang="T14">
                    <a:pos x="T8" y="T9"/>
                  </a:cxn>
                </a:cxnLst>
                <a:rect l="T15" t="T16" r="T17" b="T18"/>
                <a:pathLst>
                  <a:path w="58" h="41">
                    <a:moveTo>
                      <a:pt x="0" y="20"/>
                    </a:moveTo>
                    <a:lnTo>
                      <a:pt x="9" y="0"/>
                    </a:lnTo>
                    <a:lnTo>
                      <a:pt x="58" y="20"/>
                    </a:lnTo>
                    <a:lnTo>
                      <a:pt x="49" y="41"/>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10" name="Freeform 1587"/>
              <p:cNvSpPr>
                <a:spLocks/>
              </p:cNvSpPr>
              <p:nvPr/>
            </p:nvSpPr>
            <p:spPr bwMode="auto">
              <a:xfrm>
                <a:off x="4008" y="2080"/>
                <a:ext cx="11" cy="8"/>
              </a:xfrm>
              <a:custGeom>
                <a:avLst/>
                <a:gdLst>
                  <a:gd name="T0" fmla="*/ 0 w 54"/>
                  <a:gd name="T1" fmla="*/ 21 h 41"/>
                  <a:gd name="T2" fmla="*/ 9 w 54"/>
                  <a:gd name="T3" fmla="*/ 0 h 41"/>
                  <a:gd name="T4" fmla="*/ 54 w 54"/>
                  <a:gd name="T5" fmla="*/ 23 h 41"/>
                  <a:gd name="T6" fmla="*/ 46 w 54"/>
                  <a:gd name="T7" fmla="*/ 41 h 41"/>
                  <a:gd name="T8" fmla="*/ 0 w 54"/>
                  <a:gd name="T9" fmla="*/ 21 h 41"/>
                  <a:gd name="T10" fmla="*/ 0 60000 65536"/>
                  <a:gd name="T11" fmla="*/ 0 60000 65536"/>
                  <a:gd name="T12" fmla="*/ 0 60000 65536"/>
                  <a:gd name="T13" fmla="*/ 0 60000 65536"/>
                  <a:gd name="T14" fmla="*/ 0 60000 65536"/>
                  <a:gd name="T15" fmla="*/ 0 w 54"/>
                  <a:gd name="T16" fmla="*/ 0 h 41"/>
                  <a:gd name="T17" fmla="*/ 54 w 54"/>
                  <a:gd name="T18" fmla="*/ 41 h 41"/>
                </a:gdLst>
                <a:ahLst/>
                <a:cxnLst>
                  <a:cxn ang="T10">
                    <a:pos x="T0" y="T1"/>
                  </a:cxn>
                  <a:cxn ang="T11">
                    <a:pos x="T2" y="T3"/>
                  </a:cxn>
                  <a:cxn ang="T12">
                    <a:pos x="T4" y="T5"/>
                  </a:cxn>
                  <a:cxn ang="T13">
                    <a:pos x="T6" y="T7"/>
                  </a:cxn>
                  <a:cxn ang="T14">
                    <a:pos x="T8" y="T9"/>
                  </a:cxn>
                </a:cxnLst>
                <a:rect l="T15" t="T16" r="T17" b="T18"/>
                <a:pathLst>
                  <a:path w="54" h="41">
                    <a:moveTo>
                      <a:pt x="0" y="21"/>
                    </a:moveTo>
                    <a:lnTo>
                      <a:pt x="9" y="0"/>
                    </a:lnTo>
                    <a:lnTo>
                      <a:pt x="54" y="23"/>
                    </a:lnTo>
                    <a:lnTo>
                      <a:pt x="46" y="41"/>
                    </a:lnTo>
                    <a:lnTo>
                      <a:pt x="0"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311" name="Freeform 1588"/>
              <p:cNvSpPr>
                <a:spLocks/>
              </p:cNvSpPr>
              <p:nvPr/>
            </p:nvSpPr>
            <p:spPr bwMode="auto">
              <a:xfrm>
                <a:off x="4018" y="2084"/>
                <a:ext cx="9" cy="8"/>
              </a:xfrm>
              <a:custGeom>
                <a:avLst/>
                <a:gdLst>
                  <a:gd name="T0" fmla="*/ 0 w 49"/>
                  <a:gd name="T1" fmla="*/ 18 h 37"/>
                  <a:gd name="T2" fmla="*/ 8 w 49"/>
                  <a:gd name="T3" fmla="*/ 0 h 37"/>
                  <a:gd name="T4" fmla="*/ 49 w 49"/>
                  <a:gd name="T5" fmla="*/ 20 h 37"/>
                  <a:gd name="T6" fmla="*/ 38 w 49"/>
                  <a:gd name="T7" fmla="*/ 37 h 37"/>
                  <a:gd name="T8" fmla="*/ 0 w 49"/>
                  <a:gd name="T9" fmla="*/ 18 h 37"/>
                  <a:gd name="T10" fmla="*/ 0 60000 65536"/>
                  <a:gd name="T11" fmla="*/ 0 60000 65536"/>
                  <a:gd name="T12" fmla="*/ 0 60000 65536"/>
                  <a:gd name="T13" fmla="*/ 0 60000 65536"/>
                  <a:gd name="T14" fmla="*/ 0 60000 65536"/>
                  <a:gd name="T15" fmla="*/ 0 w 49"/>
                  <a:gd name="T16" fmla="*/ 0 h 37"/>
                  <a:gd name="T17" fmla="*/ 49 w 49"/>
                  <a:gd name="T18" fmla="*/ 37 h 37"/>
                </a:gdLst>
                <a:ahLst/>
                <a:cxnLst>
                  <a:cxn ang="T10">
                    <a:pos x="T0" y="T1"/>
                  </a:cxn>
                  <a:cxn ang="T11">
                    <a:pos x="T2" y="T3"/>
                  </a:cxn>
                  <a:cxn ang="T12">
                    <a:pos x="T4" y="T5"/>
                  </a:cxn>
                  <a:cxn ang="T13">
                    <a:pos x="T6" y="T7"/>
                  </a:cxn>
                  <a:cxn ang="T14">
                    <a:pos x="T8" y="T9"/>
                  </a:cxn>
                </a:cxnLst>
                <a:rect l="T15" t="T16" r="T17" b="T18"/>
                <a:pathLst>
                  <a:path w="49" h="37">
                    <a:moveTo>
                      <a:pt x="0" y="18"/>
                    </a:moveTo>
                    <a:lnTo>
                      <a:pt x="8" y="0"/>
                    </a:lnTo>
                    <a:lnTo>
                      <a:pt x="49" y="20"/>
                    </a:lnTo>
                    <a:lnTo>
                      <a:pt x="38" y="37"/>
                    </a:lnTo>
                    <a:lnTo>
                      <a:pt x="0" y="18"/>
                    </a:lnTo>
                    <a:close/>
                  </a:path>
                </a:pathLst>
              </a:custGeom>
              <a:solidFill>
                <a:srgbClr val="00A13B"/>
              </a:solidFill>
              <a:ln w="9525">
                <a:noFill/>
                <a:round/>
                <a:headEnd/>
                <a:tailEnd/>
              </a:ln>
            </p:spPr>
            <p:txBody>
              <a:bodyPr>
                <a:prstTxWarp prst="textNoShape">
                  <a:avLst/>
                </a:prstTxWarp>
              </a:bodyPr>
              <a:lstStyle/>
              <a:p>
                <a:endParaRPr lang="en-US"/>
              </a:p>
            </p:txBody>
          </p:sp>
          <p:sp>
            <p:nvSpPr>
              <p:cNvPr id="72312" name="Freeform 1589"/>
              <p:cNvSpPr>
                <a:spLocks/>
              </p:cNvSpPr>
              <p:nvPr/>
            </p:nvSpPr>
            <p:spPr bwMode="auto">
              <a:xfrm>
                <a:off x="4025" y="2088"/>
                <a:ext cx="9" cy="8"/>
              </a:xfrm>
              <a:custGeom>
                <a:avLst/>
                <a:gdLst>
                  <a:gd name="T0" fmla="*/ 0 w 45"/>
                  <a:gd name="T1" fmla="*/ 17 h 38"/>
                  <a:gd name="T2" fmla="*/ 11 w 45"/>
                  <a:gd name="T3" fmla="*/ 0 h 38"/>
                  <a:gd name="T4" fmla="*/ 45 w 45"/>
                  <a:gd name="T5" fmla="*/ 21 h 38"/>
                  <a:gd name="T6" fmla="*/ 34 w 45"/>
                  <a:gd name="T7" fmla="*/ 38 h 38"/>
                  <a:gd name="T8" fmla="*/ 0 w 45"/>
                  <a:gd name="T9" fmla="*/ 17 h 38"/>
                  <a:gd name="T10" fmla="*/ 0 60000 65536"/>
                  <a:gd name="T11" fmla="*/ 0 60000 65536"/>
                  <a:gd name="T12" fmla="*/ 0 60000 65536"/>
                  <a:gd name="T13" fmla="*/ 0 60000 65536"/>
                  <a:gd name="T14" fmla="*/ 0 60000 65536"/>
                  <a:gd name="T15" fmla="*/ 0 w 45"/>
                  <a:gd name="T16" fmla="*/ 0 h 38"/>
                  <a:gd name="T17" fmla="*/ 45 w 45"/>
                  <a:gd name="T18" fmla="*/ 38 h 38"/>
                </a:gdLst>
                <a:ahLst/>
                <a:cxnLst>
                  <a:cxn ang="T10">
                    <a:pos x="T0" y="T1"/>
                  </a:cxn>
                  <a:cxn ang="T11">
                    <a:pos x="T2" y="T3"/>
                  </a:cxn>
                  <a:cxn ang="T12">
                    <a:pos x="T4" y="T5"/>
                  </a:cxn>
                  <a:cxn ang="T13">
                    <a:pos x="T6" y="T7"/>
                  </a:cxn>
                  <a:cxn ang="T14">
                    <a:pos x="T8" y="T9"/>
                  </a:cxn>
                </a:cxnLst>
                <a:rect l="T15" t="T16" r="T17" b="T18"/>
                <a:pathLst>
                  <a:path w="45" h="38">
                    <a:moveTo>
                      <a:pt x="0" y="17"/>
                    </a:moveTo>
                    <a:lnTo>
                      <a:pt x="11" y="0"/>
                    </a:lnTo>
                    <a:lnTo>
                      <a:pt x="45" y="21"/>
                    </a:lnTo>
                    <a:lnTo>
                      <a:pt x="34" y="38"/>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13" name="Freeform 1590"/>
              <p:cNvSpPr>
                <a:spLocks/>
              </p:cNvSpPr>
              <p:nvPr/>
            </p:nvSpPr>
            <p:spPr bwMode="auto">
              <a:xfrm>
                <a:off x="4032" y="2092"/>
                <a:ext cx="8" cy="8"/>
              </a:xfrm>
              <a:custGeom>
                <a:avLst/>
                <a:gdLst>
                  <a:gd name="T0" fmla="*/ 0 w 41"/>
                  <a:gd name="T1" fmla="*/ 17 h 37"/>
                  <a:gd name="T2" fmla="*/ 11 w 41"/>
                  <a:gd name="T3" fmla="*/ 0 h 37"/>
                  <a:gd name="T4" fmla="*/ 41 w 41"/>
                  <a:gd name="T5" fmla="*/ 20 h 37"/>
                  <a:gd name="T6" fmla="*/ 29 w 41"/>
                  <a:gd name="T7" fmla="*/ 37 h 37"/>
                  <a:gd name="T8" fmla="*/ 0 w 41"/>
                  <a:gd name="T9" fmla="*/ 17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0" y="17"/>
                    </a:moveTo>
                    <a:lnTo>
                      <a:pt x="11" y="0"/>
                    </a:lnTo>
                    <a:lnTo>
                      <a:pt x="41" y="20"/>
                    </a:lnTo>
                    <a:lnTo>
                      <a:pt x="29" y="37"/>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14" name="Freeform 1591"/>
              <p:cNvSpPr>
                <a:spLocks/>
              </p:cNvSpPr>
              <p:nvPr/>
            </p:nvSpPr>
            <p:spPr bwMode="auto">
              <a:xfrm>
                <a:off x="4038" y="2096"/>
                <a:ext cx="7" cy="8"/>
              </a:xfrm>
              <a:custGeom>
                <a:avLst/>
                <a:gdLst>
                  <a:gd name="T0" fmla="*/ 0 w 38"/>
                  <a:gd name="T1" fmla="*/ 17 h 38"/>
                  <a:gd name="T2" fmla="*/ 12 w 38"/>
                  <a:gd name="T3" fmla="*/ 0 h 38"/>
                  <a:gd name="T4" fmla="*/ 38 w 38"/>
                  <a:gd name="T5" fmla="*/ 21 h 38"/>
                  <a:gd name="T6" fmla="*/ 26 w 38"/>
                  <a:gd name="T7" fmla="*/ 38 h 38"/>
                  <a:gd name="T8" fmla="*/ 0 w 38"/>
                  <a:gd name="T9" fmla="*/ 17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0" y="17"/>
                    </a:moveTo>
                    <a:lnTo>
                      <a:pt x="12" y="0"/>
                    </a:lnTo>
                    <a:lnTo>
                      <a:pt x="38" y="21"/>
                    </a:lnTo>
                    <a:lnTo>
                      <a:pt x="26" y="38"/>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15" name="Freeform 1592"/>
              <p:cNvSpPr>
                <a:spLocks/>
              </p:cNvSpPr>
              <p:nvPr/>
            </p:nvSpPr>
            <p:spPr bwMode="auto">
              <a:xfrm>
                <a:off x="4043" y="2101"/>
                <a:ext cx="6" cy="6"/>
              </a:xfrm>
              <a:custGeom>
                <a:avLst/>
                <a:gdLst>
                  <a:gd name="T0" fmla="*/ 0 w 32"/>
                  <a:gd name="T1" fmla="*/ 17 h 34"/>
                  <a:gd name="T2" fmla="*/ 12 w 32"/>
                  <a:gd name="T3" fmla="*/ 0 h 34"/>
                  <a:gd name="T4" fmla="*/ 32 w 32"/>
                  <a:gd name="T5" fmla="*/ 19 h 34"/>
                  <a:gd name="T6" fmla="*/ 20 w 32"/>
                  <a:gd name="T7" fmla="*/ 34 h 34"/>
                  <a:gd name="T8" fmla="*/ 0 w 32"/>
                  <a:gd name="T9" fmla="*/ 17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0" y="17"/>
                    </a:moveTo>
                    <a:lnTo>
                      <a:pt x="12" y="0"/>
                    </a:lnTo>
                    <a:lnTo>
                      <a:pt x="32" y="19"/>
                    </a:lnTo>
                    <a:lnTo>
                      <a:pt x="20" y="34"/>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16" name="Freeform 1593"/>
              <p:cNvSpPr>
                <a:spLocks/>
              </p:cNvSpPr>
              <p:nvPr/>
            </p:nvSpPr>
            <p:spPr bwMode="auto">
              <a:xfrm>
                <a:off x="4047" y="2104"/>
                <a:ext cx="6" cy="6"/>
              </a:xfrm>
              <a:custGeom>
                <a:avLst/>
                <a:gdLst>
                  <a:gd name="T0" fmla="*/ 0 w 29"/>
                  <a:gd name="T1" fmla="*/ 15 h 29"/>
                  <a:gd name="T2" fmla="*/ 12 w 29"/>
                  <a:gd name="T3" fmla="*/ 0 h 29"/>
                  <a:gd name="T4" fmla="*/ 29 w 29"/>
                  <a:gd name="T5" fmla="*/ 18 h 29"/>
                  <a:gd name="T6" fmla="*/ 14 w 29"/>
                  <a:gd name="T7" fmla="*/ 29 h 29"/>
                  <a:gd name="T8" fmla="*/ 0 w 29"/>
                  <a:gd name="T9" fmla="*/ 15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0" y="15"/>
                    </a:moveTo>
                    <a:lnTo>
                      <a:pt x="12" y="0"/>
                    </a:lnTo>
                    <a:lnTo>
                      <a:pt x="29" y="18"/>
                    </a:lnTo>
                    <a:lnTo>
                      <a:pt x="14" y="29"/>
                    </a:lnTo>
                    <a:lnTo>
                      <a:pt x="0" y="15"/>
                    </a:lnTo>
                    <a:close/>
                  </a:path>
                </a:pathLst>
              </a:custGeom>
              <a:solidFill>
                <a:srgbClr val="00A13B"/>
              </a:solidFill>
              <a:ln w="9525">
                <a:noFill/>
                <a:round/>
                <a:headEnd/>
                <a:tailEnd/>
              </a:ln>
            </p:spPr>
            <p:txBody>
              <a:bodyPr>
                <a:prstTxWarp prst="textNoShape">
                  <a:avLst/>
                </a:prstTxWarp>
              </a:bodyPr>
              <a:lstStyle/>
              <a:p>
                <a:endParaRPr lang="en-US"/>
              </a:p>
            </p:txBody>
          </p:sp>
          <p:sp>
            <p:nvSpPr>
              <p:cNvPr id="72317" name="Freeform 1594"/>
              <p:cNvSpPr>
                <a:spLocks/>
              </p:cNvSpPr>
              <p:nvPr/>
            </p:nvSpPr>
            <p:spPr bwMode="auto">
              <a:xfrm>
                <a:off x="4050" y="2108"/>
                <a:ext cx="6" cy="5"/>
              </a:xfrm>
              <a:custGeom>
                <a:avLst/>
                <a:gdLst>
                  <a:gd name="T0" fmla="*/ 0 w 29"/>
                  <a:gd name="T1" fmla="*/ 11 h 25"/>
                  <a:gd name="T2" fmla="*/ 15 w 29"/>
                  <a:gd name="T3" fmla="*/ 0 h 25"/>
                  <a:gd name="T4" fmla="*/ 29 w 29"/>
                  <a:gd name="T5" fmla="*/ 14 h 25"/>
                  <a:gd name="T6" fmla="*/ 15 w 29"/>
                  <a:gd name="T7" fmla="*/ 25 h 25"/>
                  <a:gd name="T8" fmla="*/ 0 w 29"/>
                  <a:gd name="T9" fmla="*/ 11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0" y="11"/>
                    </a:moveTo>
                    <a:lnTo>
                      <a:pt x="15" y="0"/>
                    </a:lnTo>
                    <a:lnTo>
                      <a:pt x="29" y="14"/>
                    </a:lnTo>
                    <a:lnTo>
                      <a:pt x="15" y="25"/>
                    </a:lnTo>
                    <a:lnTo>
                      <a:pt x="0"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318" name="Freeform 1595"/>
              <p:cNvSpPr>
                <a:spLocks/>
              </p:cNvSpPr>
              <p:nvPr/>
            </p:nvSpPr>
            <p:spPr bwMode="auto">
              <a:xfrm>
                <a:off x="4053" y="2111"/>
                <a:ext cx="5" cy="5"/>
              </a:xfrm>
              <a:custGeom>
                <a:avLst/>
                <a:gdLst>
                  <a:gd name="T0" fmla="*/ 0 w 26"/>
                  <a:gd name="T1" fmla="*/ 11 h 24"/>
                  <a:gd name="T2" fmla="*/ 14 w 26"/>
                  <a:gd name="T3" fmla="*/ 0 h 24"/>
                  <a:gd name="T4" fmla="*/ 26 w 26"/>
                  <a:gd name="T5" fmla="*/ 11 h 24"/>
                  <a:gd name="T6" fmla="*/ 8 w 26"/>
                  <a:gd name="T7" fmla="*/ 24 h 24"/>
                  <a:gd name="T8" fmla="*/ 0 w 26"/>
                  <a:gd name="T9" fmla="*/ 11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0" y="11"/>
                    </a:moveTo>
                    <a:lnTo>
                      <a:pt x="14" y="0"/>
                    </a:lnTo>
                    <a:lnTo>
                      <a:pt x="26" y="11"/>
                    </a:lnTo>
                    <a:lnTo>
                      <a:pt x="8" y="24"/>
                    </a:lnTo>
                    <a:lnTo>
                      <a:pt x="0"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319" name="Freeform 1596"/>
              <p:cNvSpPr>
                <a:spLocks/>
              </p:cNvSpPr>
              <p:nvPr/>
            </p:nvSpPr>
            <p:spPr bwMode="auto">
              <a:xfrm>
                <a:off x="4054" y="2113"/>
                <a:ext cx="5" cy="4"/>
              </a:xfrm>
              <a:custGeom>
                <a:avLst/>
                <a:gdLst>
                  <a:gd name="T0" fmla="*/ 0 w 24"/>
                  <a:gd name="T1" fmla="*/ 13 h 20"/>
                  <a:gd name="T2" fmla="*/ 18 w 24"/>
                  <a:gd name="T3" fmla="*/ 0 h 20"/>
                  <a:gd name="T4" fmla="*/ 24 w 24"/>
                  <a:gd name="T5" fmla="*/ 9 h 20"/>
                  <a:gd name="T6" fmla="*/ 6 w 24"/>
                  <a:gd name="T7" fmla="*/ 20 h 20"/>
                  <a:gd name="T8" fmla="*/ 0 w 24"/>
                  <a:gd name="T9" fmla="*/ 13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0" y="13"/>
                    </a:moveTo>
                    <a:lnTo>
                      <a:pt x="18" y="0"/>
                    </a:lnTo>
                    <a:lnTo>
                      <a:pt x="24" y="9"/>
                    </a:lnTo>
                    <a:lnTo>
                      <a:pt x="6" y="20"/>
                    </a:lnTo>
                    <a:lnTo>
                      <a:pt x="0" y="13"/>
                    </a:lnTo>
                    <a:close/>
                  </a:path>
                </a:pathLst>
              </a:custGeom>
              <a:solidFill>
                <a:srgbClr val="00A13B"/>
              </a:solidFill>
              <a:ln w="9525">
                <a:noFill/>
                <a:round/>
                <a:headEnd/>
                <a:tailEnd/>
              </a:ln>
            </p:spPr>
            <p:txBody>
              <a:bodyPr>
                <a:prstTxWarp prst="textNoShape">
                  <a:avLst/>
                </a:prstTxWarp>
              </a:bodyPr>
              <a:lstStyle/>
              <a:p>
                <a:endParaRPr lang="en-US"/>
              </a:p>
            </p:txBody>
          </p:sp>
          <p:sp>
            <p:nvSpPr>
              <p:cNvPr id="72320" name="Freeform 1597"/>
              <p:cNvSpPr>
                <a:spLocks/>
              </p:cNvSpPr>
              <p:nvPr/>
            </p:nvSpPr>
            <p:spPr bwMode="auto">
              <a:xfrm>
                <a:off x="4056" y="2115"/>
                <a:ext cx="4" cy="3"/>
              </a:xfrm>
              <a:custGeom>
                <a:avLst/>
                <a:gdLst>
                  <a:gd name="T0" fmla="*/ 0 w 24"/>
                  <a:gd name="T1" fmla="*/ 11 h 17"/>
                  <a:gd name="T2" fmla="*/ 18 w 24"/>
                  <a:gd name="T3" fmla="*/ 0 h 17"/>
                  <a:gd name="T4" fmla="*/ 20 w 24"/>
                  <a:gd name="T5" fmla="*/ 6 h 17"/>
                  <a:gd name="T6" fmla="*/ 24 w 24"/>
                  <a:gd name="T7" fmla="*/ 6 h 17"/>
                  <a:gd name="T8" fmla="*/ 7 w 24"/>
                  <a:gd name="T9" fmla="*/ 17 h 17"/>
                  <a:gd name="T10" fmla="*/ 0 w 24"/>
                  <a:gd name="T11" fmla="*/ 11 h 17"/>
                  <a:gd name="T12" fmla="*/ 0 60000 65536"/>
                  <a:gd name="T13" fmla="*/ 0 60000 65536"/>
                  <a:gd name="T14" fmla="*/ 0 60000 65536"/>
                  <a:gd name="T15" fmla="*/ 0 60000 65536"/>
                  <a:gd name="T16" fmla="*/ 0 60000 65536"/>
                  <a:gd name="T17" fmla="*/ 0 60000 65536"/>
                  <a:gd name="T18" fmla="*/ 0 w 24"/>
                  <a:gd name="T19" fmla="*/ 0 h 17"/>
                  <a:gd name="T20" fmla="*/ 24 w 24"/>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4" h="17">
                    <a:moveTo>
                      <a:pt x="0" y="11"/>
                    </a:moveTo>
                    <a:lnTo>
                      <a:pt x="18" y="0"/>
                    </a:lnTo>
                    <a:lnTo>
                      <a:pt x="20" y="6"/>
                    </a:lnTo>
                    <a:lnTo>
                      <a:pt x="24" y="6"/>
                    </a:lnTo>
                    <a:lnTo>
                      <a:pt x="7" y="17"/>
                    </a:lnTo>
                    <a:lnTo>
                      <a:pt x="0"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321" name="Freeform 1598"/>
              <p:cNvSpPr>
                <a:spLocks/>
              </p:cNvSpPr>
              <p:nvPr/>
            </p:nvSpPr>
            <p:spPr bwMode="auto">
              <a:xfrm>
                <a:off x="4057" y="2116"/>
                <a:ext cx="3" cy="3"/>
              </a:xfrm>
              <a:custGeom>
                <a:avLst/>
                <a:gdLst>
                  <a:gd name="T0" fmla="*/ 0 w 17"/>
                  <a:gd name="T1" fmla="*/ 11 h 17"/>
                  <a:gd name="T2" fmla="*/ 17 w 17"/>
                  <a:gd name="T3" fmla="*/ 0 h 17"/>
                  <a:gd name="T4" fmla="*/ 17 w 17"/>
                  <a:gd name="T5" fmla="*/ 3 h 17"/>
                  <a:gd name="T6" fmla="*/ 7 w 17"/>
                  <a:gd name="T7" fmla="*/ 9 h 17"/>
                  <a:gd name="T8" fmla="*/ 2 w 17"/>
                  <a:gd name="T9" fmla="*/ 17 h 17"/>
                  <a:gd name="T10" fmla="*/ 0 w 17"/>
                  <a:gd name="T11" fmla="*/ 15 h 17"/>
                  <a:gd name="T12" fmla="*/ 0 w 17"/>
                  <a:gd name="T13" fmla="*/ 11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11"/>
                    </a:moveTo>
                    <a:lnTo>
                      <a:pt x="17" y="0"/>
                    </a:lnTo>
                    <a:lnTo>
                      <a:pt x="17" y="3"/>
                    </a:lnTo>
                    <a:lnTo>
                      <a:pt x="7" y="9"/>
                    </a:lnTo>
                    <a:lnTo>
                      <a:pt x="2" y="17"/>
                    </a:lnTo>
                    <a:lnTo>
                      <a:pt x="0" y="15"/>
                    </a:lnTo>
                    <a:lnTo>
                      <a:pt x="0" y="11"/>
                    </a:lnTo>
                    <a:close/>
                  </a:path>
                </a:pathLst>
              </a:custGeom>
              <a:solidFill>
                <a:srgbClr val="00A13B"/>
              </a:solidFill>
              <a:ln w="9525">
                <a:noFill/>
                <a:round/>
                <a:headEnd/>
                <a:tailEnd/>
              </a:ln>
            </p:spPr>
            <p:txBody>
              <a:bodyPr>
                <a:prstTxWarp prst="textNoShape">
                  <a:avLst/>
                </a:prstTxWarp>
              </a:bodyPr>
              <a:lstStyle/>
              <a:p>
                <a:endParaRPr lang="en-US"/>
              </a:p>
            </p:txBody>
          </p:sp>
          <p:sp>
            <p:nvSpPr>
              <p:cNvPr id="72322" name="Freeform 1599"/>
              <p:cNvSpPr>
                <a:spLocks/>
              </p:cNvSpPr>
              <p:nvPr/>
            </p:nvSpPr>
            <p:spPr bwMode="auto">
              <a:xfrm>
                <a:off x="4057" y="2116"/>
                <a:ext cx="3" cy="4"/>
              </a:xfrm>
              <a:custGeom>
                <a:avLst/>
                <a:gdLst>
                  <a:gd name="T0" fmla="*/ 0 w 15"/>
                  <a:gd name="T1" fmla="*/ 17 h 20"/>
                  <a:gd name="T2" fmla="*/ 5 w 15"/>
                  <a:gd name="T3" fmla="*/ 9 h 20"/>
                  <a:gd name="T4" fmla="*/ 11 w 15"/>
                  <a:gd name="T5" fmla="*/ 0 h 20"/>
                  <a:gd name="T6" fmla="*/ 15 w 15"/>
                  <a:gd name="T7" fmla="*/ 3 h 20"/>
                  <a:gd name="T8" fmla="*/ 3 w 15"/>
                  <a:gd name="T9" fmla="*/ 20 h 20"/>
                  <a:gd name="T10" fmla="*/ 0 w 15"/>
                  <a:gd name="T11" fmla="*/ 17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0" y="17"/>
                    </a:moveTo>
                    <a:lnTo>
                      <a:pt x="5" y="9"/>
                    </a:lnTo>
                    <a:lnTo>
                      <a:pt x="11" y="0"/>
                    </a:lnTo>
                    <a:lnTo>
                      <a:pt x="15" y="3"/>
                    </a:lnTo>
                    <a:lnTo>
                      <a:pt x="3" y="20"/>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23" name="Freeform 1600"/>
              <p:cNvSpPr>
                <a:spLocks/>
              </p:cNvSpPr>
              <p:nvPr/>
            </p:nvSpPr>
            <p:spPr bwMode="auto">
              <a:xfrm>
                <a:off x="4058" y="2117"/>
                <a:ext cx="4" cy="3"/>
              </a:xfrm>
              <a:custGeom>
                <a:avLst/>
                <a:gdLst>
                  <a:gd name="T0" fmla="*/ 0 w 19"/>
                  <a:gd name="T1" fmla="*/ 17 h 19"/>
                  <a:gd name="T2" fmla="*/ 12 w 19"/>
                  <a:gd name="T3" fmla="*/ 0 h 19"/>
                  <a:gd name="T4" fmla="*/ 19 w 19"/>
                  <a:gd name="T5" fmla="*/ 2 h 19"/>
                  <a:gd name="T6" fmla="*/ 8 w 19"/>
                  <a:gd name="T7" fmla="*/ 19 h 19"/>
                  <a:gd name="T8" fmla="*/ 0 w 19"/>
                  <a:gd name="T9" fmla="*/ 17 h 19"/>
                  <a:gd name="T10" fmla="*/ 0 60000 65536"/>
                  <a:gd name="T11" fmla="*/ 0 60000 65536"/>
                  <a:gd name="T12" fmla="*/ 0 60000 65536"/>
                  <a:gd name="T13" fmla="*/ 0 60000 65536"/>
                  <a:gd name="T14" fmla="*/ 0 60000 65536"/>
                  <a:gd name="T15" fmla="*/ 0 w 19"/>
                  <a:gd name="T16" fmla="*/ 0 h 19"/>
                  <a:gd name="T17" fmla="*/ 19 w 19"/>
                  <a:gd name="T18" fmla="*/ 19 h 19"/>
                </a:gdLst>
                <a:ahLst/>
                <a:cxnLst>
                  <a:cxn ang="T10">
                    <a:pos x="T0" y="T1"/>
                  </a:cxn>
                  <a:cxn ang="T11">
                    <a:pos x="T2" y="T3"/>
                  </a:cxn>
                  <a:cxn ang="T12">
                    <a:pos x="T4" y="T5"/>
                  </a:cxn>
                  <a:cxn ang="T13">
                    <a:pos x="T6" y="T7"/>
                  </a:cxn>
                  <a:cxn ang="T14">
                    <a:pos x="T8" y="T9"/>
                  </a:cxn>
                </a:cxnLst>
                <a:rect l="T15" t="T16" r="T17" b="T18"/>
                <a:pathLst>
                  <a:path w="19" h="19">
                    <a:moveTo>
                      <a:pt x="0" y="17"/>
                    </a:moveTo>
                    <a:lnTo>
                      <a:pt x="12" y="0"/>
                    </a:lnTo>
                    <a:lnTo>
                      <a:pt x="19" y="2"/>
                    </a:lnTo>
                    <a:lnTo>
                      <a:pt x="8" y="19"/>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24" name="Freeform 1601"/>
              <p:cNvSpPr>
                <a:spLocks/>
              </p:cNvSpPr>
              <p:nvPr/>
            </p:nvSpPr>
            <p:spPr bwMode="auto">
              <a:xfrm>
                <a:off x="4060" y="2117"/>
                <a:ext cx="4" cy="5"/>
              </a:xfrm>
              <a:custGeom>
                <a:avLst/>
                <a:gdLst>
                  <a:gd name="T0" fmla="*/ 0 w 24"/>
                  <a:gd name="T1" fmla="*/ 17 h 27"/>
                  <a:gd name="T2" fmla="*/ 11 w 24"/>
                  <a:gd name="T3" fmla="*/ 0 h 27"/>
                  <a:gd name="T4" fmla="*/ 24 w 24"/>
                  <a:gd name="T5" fmla="*/ 6 h 27"/>
                  <a:gd name="T6" fmla="*/ 15 w 24"/>
                  <a:gd name="T7" fmla="*/ 27 h 27"/>
                  <a:gd name="T8" fmla="*/ 0 w 24"/>
                  <a:gd name="T9" fmla="*/ 17 h 27"/>
                  <a:gd name="T10" fmla="*/ 0 60000 65536"/>
                  <a:gd name="T11" fmla="*/ 0 60000 65536"/>
                  <a:gd name="T12" fmla="*/ 0 60000 65536"/>
                  <a:gd name="T13" fmla="*/ 0 60000 65536"/>
                  <a:gd name="T14" fmla="*/ 0 60000 65536"/>
                  <a:gd name="T15" fmla="*/ 0 w 24"/>
                  <a:gd name="T16" fmla="*/ 0 h 27"/>
                  <a:gd name="T17" fmla="*/ 24 w 24"/>
                  <a:gd name="T18" fmla="*/ 27 h 27"/>
                </a:gdLst>
                <a:ahLst/>
                <a:cxnLst>
                  <a:cxn ang="T10">
                    <a:pos x="T0" y="T1"/>
                  </a:cxn>
                  <a:cxn ang="T11">
                    <a:pos x="T2" y="T3"/>
                  </a:cxn>
                  <a:cxn ang="T12">
                    <a:pos x="T4" y="T5"/>
                  </a:cxn>
                  <a:cxn ang="T13">
                    <a:pos x="T6" y="T7"/>
                  </a:cxn>
                  <a:cxn ang="T14">
                    <a:pos x="T8" y="T9"/>
                  </a:cxn>
                </a:cxnLst>
                <a:rect l="T15" t="T16" r="T17" b="T18"/>
                <a:pathLst>
                  <a:path w="24" h="27">
                    <a:moveTo>
                      <a:pt x="0" y="17"/>
                    </a:moveTo>
                    <a:lnTo>
                      <a:pt x="11" y="0"/>
                    </a:lnTo>
                    <a:lnTo>
                      <a:pt x="24" y="6"/>
                    </a:lnTo>
                    <a:lnTo>
                      <a:pt x="15" y="27"/>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25" name="Freeform 1602"/>
              <p:cNvSpPr>
                <a:spLocks/>
              </p:cNvSpPr>
              <p:nvPr/>
            </p:nvSpPr>
            <p:spPr bwMode="auto">
              <a:xfrm>
                <a:off x="4063" y="2118"/>
                <a:ext cx="5" cy="6"/>
              </a:xfrm>
              <a:custGeom>
                <a:avLst/>
                <a:gdLst>
                  <a:gd name="T0" fmla="*/ 0 w 28"/>
                  <a:gd name="T1" fmla="*/ 21 h 30"/>
                  <a:gd name="T2" fmla="*/ 9 w 28"/>
                  <a:gd name="T3" fmla="*/ 0 h 30"/>
                  <a:gd name="T4" fmla="*/ 28 w 28"/>
                  <a:gd name="T5" fmla="*/ 9 h 30"/>
                  <a:gd name="T6" fmla="*/ 20 w 28"/>
                  <a:gd name="T7" fmla="*/ 30 h 30"/>
                  <a:gd name="T8" fmla="*/ 0 w 28"/>
                  <a:gd name="T9" fmla="*/ 21 h 30"/>
                  <a:gd name="T10" fmla="*/ 0 60000 65536"/>
                  <a:gd name="T11" fmla="*/ 0 60000 65536"/>
                  <a:gd name="T12" fmla="*/ 0 60000 65536"/>
                  <a:gd name="T13" fmla="*/ 0 60000 65536"/>
                  <a:gd name="T14" fmla="*/ 0 60000 65536"/>
                  <a:gd name="T15" fmla="*/ 0 w 28"/>
                  <a:gd name="T16" fmla="*/ 0 h 30"/>
                  <a:gd name="T17" fmla="*/ 28 w 28"/>
                  <a:gd name="T18" fmla="*/ 30 h 30"/>
                </a:gdLst>
                <a:ahLst/>
                <a:cxnLst>
                  <a:cxn ang="T10">
                    <a:pos x="T0" y="T1"/>
                  </a:cxn>
                  <a:cxn ang="T11">
                    <a:pos x="T2" y="T3"/>
                  </a:cxn>
                  <a:cxn ang="T12">
                    <a:pos x="T4" y="T5"/>
                  </a:cxn>
                  <a:cxn ang="T13">
                    <a:pos x="T6" y="T7"/>
                  </a:cxn>
                  <a:cxn ang="T14">
                    <a:pos x="T8" y="T9"/>
                  </a:cxn>
                </a:cxnLst>
                <a:rect l="T15" t="T16" r="T17" b="T18"/>
                <a:pathLst>
                  <a:path w="28" h="30">
                    <a:moveTo>
                      <a:pt x="0" y="21"/>
                    </a:moveTo>
                    <a:lnTo>
                      <a:pt x="9" y="0"/>
                    </a:lnTo>
                    <a:lnTo>
                      <a:pt x="28" y="9"/>
                    </a:lnTo>
                    <a:lnTo>
                      <a:pt x="20" y="30"/>
                    </a:lnTo>
                    <a:lnTo>
                      <a:pt x="0"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326" name="Freeform 1603"/>
              <p:cNvSpPr>
                <a:spLocks/>
              </p:cNvSpPr>
              <p:nvPr/>
            </p:nvSpPr>
            <p:spPr bwMode="auto">
              <a:xfrm>
                <a:off x="4067" y="2120"/>
                <a:ext cx="5" cy="6"/>
              </a:xfrm>
              <a:custGeom>
                <a:avLst/>
                <a:gdLst>
                  <a:gd name="T0" fmla="*/ 0 w 29"/>
                  <a:gd name="T1" fmla="*/ 21 h 29"/>
                  <a:gd name="T2" fmla="*/ 8 w 29"/>
                  <a:gd name="T3" fmla="*/ 0 h 29"/>
                  <a:gd name="T4" fmla="*/ 29 w 29"/>
                  <a:gd name="T5" fmla="*/ 9 h 29"/>
                  <a:gd name="T6" fmla="*/ 23 w 29"/>
                  <a:gd name="T7" fmla="*/ 29 h 29"/>
                  <a:gd name="T8" fmla="*/ 0 w 29"/>
                  <a:gd name="T9" fmla="*/ 21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0" y="21"/>
                    </a:moveTo>
                    <a:lnTo>
                      <a:pt x="8" y="0"/>
                    </a:lnTo>
                    <a:lnTo>
                      <a:pt x="29" y="9"/>
                    </a:lnTo>
                    <a:lnTo>
                      <a:pt x="23" y="29"/>
                    </a:lnTo>
                    <a:lnTo>
                      <a:pt x="0"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327" name="Freeform 1604"/>
              <p:cNvSpPr>
                <a:spLocks/>
              </p:cNvSpPr>
              <p:nvPr/>
            </p:nvSpPr>
            <p:spPr bwMode="auto">
              <a:xfrm>
                <a:off x="4071" y="2122"/>
                <a:ext cx="7" cy="6"/>
              </a:xfrm>
              <a:custGeom>
                <a:avLst/>
                <a:gdLst>
                  <a:gd name="T0" fmla="*/ 0 w 35"/>
                  <a:gd name="T1" fmla="*/ 20 h 29"/>
                  <a:gd name="T2" fmla="*/ 6 w 35"/>
                  <a:gd name="T3" fmla="*/ 0 h 29"/>
                  <a:gd name="T4" fmla="*/ 35 w 35"/>
                  <a:gd name="T5" fmla="*/ 12 h 29"/>
                  <a:gd name="T6" fmla="*/ 28 w 35"/>
                  <a:gd name="T7" fmla="*/ 29 h 29"/>
                  <a:gd name="T8" fmla="*/ 26 w 35"/>
                  <a:gd name="T9" fmla="*/ 29 h 29"/>
                  <a:gd name="T10" fmla="*/ 0 w 35"/>
                  <a:gd name="T11" fmla="*/ 20 h 29"/>
                  <a:gd name="T12" fmla="*/ 0 60000 65536"/>
                  <a:gd name="T13" fmla="*/ 0 60000 65536"/>
                  <a:gd name="T14" fmla="*/ 0 60000 65536"/>
                  <a:gd name="T15" fmla="*/ 0 60000 65536"/>
                  <a:gd name="T16" fmla="*/ 0 60000 65536"/>
                  <a:gd name="T17" fmla="*/ 0 60000 65536"/>
                  <a:gd name="T18" fmla="*/ 0 w 35"/>
                  <a:gd name="T19" fmla="*/ 0 h 29"/>
                  <a:gd name="T20" fmla="*/ 35 w 35"/>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5" h="29">
                    <a:moveTo>
                      <a:pt x="0" y="20"/>
                    </a:moveTo>
                    <a:lnTo>
                      <a:pt x="6" y="0"/>
                    </a:lnTo>
                    <a:lnTo>
                      <a:pt x="35" y="12"/>
                    </a:lnTo>
                    <a:lnTo>
                      <a:pt x="28" y="29"/>
                    </a:lnTo>
                    <a:lnTo>
                      <a:pt x="26" y="29"/>
                    </a:lnTo>
                    <a:lnTo>
                      <a:pt x="0" y="20"/>
                    </a:lnTo>
                    <a:close/>
                  </a:path>
                </a:pathLst>
              </a:custGeom>
              <a:solidFill>
                <a:srgbClr val="00A13B"/>
              </a:solidFill>
              <a:ln w="9525">
                <a:noFill/>
                <a:round/>
                <a:headEnd/>
                <a:tailEnd/>
              </a:ln>
            </p:spPr>
            <p:txBody>
              <a:bodyPr>
                <a:prstTxWarp prst="textNoShape">
                  <a:avLst/>
                </a:prstTxWarp>
              </a:bodyPr>
              <a:lstStyle/>
              <a:p>
                <a:endParaRPr lang="en-US"/>
              </a:p>
            </p:txBody>
          </p:sp>
          <p:sp>
            <p:nvSpPr>
              <p:cNvPr id="72328" name="Freeform 1605"/>
              <p:cNvSpPr>
                <a:spLocks/>
              </p:cNvSpPr>
              <p:nvPr/>
            </p:nvSpPr>
            <p:spPr bwMode="auto">
              <a:xfrm>
                <a:off x="4077" y="2124"/>
                <a:ext cx="7" cy="5"/>
              </a:xfrm>
              <a:custGeom>
                <a:avLst/>
                <a:gdLst>
                  <a:gd name="T0" fmla="*/ 0 w 35"/>
                  <a:gd name="T1" fmla="*/ 17 h 26"/>
                  <a:gd name="T2" fmla="*/ 7 w 35"/>
                  <a:gd name="T3" fmla="*/ 0 h 26"/>
                  <a:gd name="T4" fmla="*/ 35 w 35"/>
                  <a:gd name="T5" fmla="*/ 8 h 26"/>
                  <a:gd name="T6" fmla="*/ 30 w 35"/>
                  <a:gd name="T7" fmla="*/ 26 h 26"/>
                  <a:gd name="T8" fmla="*/ 0 w 35"/>
                  <a:gd name="T9" fmla="*/ 17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0" y="17"/>
                    </a:moveTo>
                    <a:lnTo>
                      <a:pt x="7" y="0"/>
                    </a:lnTo>
                    <a:lnTo>
                      <a:pt x="35" y="8"/>
                    </a:lnTo>
                    <a:lnTo>
                      <a:pt x="30" y="26"/>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29" name="Freeform 1606"/>
              <p:cNvSpPr>
                <a:spLocks/>
              </p:cNvSpPr>
              <p:nvPr/>
            </p:nvSpPr>
            <p:spPr bwMode="auto">
              <a:xfrm>
                <a:off x="4083" y="2126"/>
                <a:ext cx="8" cy="5"/>
              </a:xfrm>
              <a:custGeom>
                <a:avLst/>
                <a:gdLst>
                  <a:gd name="T0" fmla="*/ 0 w 40"/>
                  <a:gd name="T1" fmla="*/ 18 h 26"/>
                  <a:gd name="T2" fmla="*/ 5 w 40"/>
                  <a:gd name="T3" fmla="*/ 0 h 26"/>
                  <a:gd name="T4" fmla="*/ 40 w 40"/>
                  <a:gd name="T5" fmla="*/ 5 h 26"/>
                  <a:gd name="T6" fmla="*/ 34 w 40"/>
                  <a:gd name="T7" fmla="*/ 26 h 26"/>
                  <a:gd name="T8" fmla="*/ 0 w 40"/>
                  <a:gd name="T9" fmla="*/ 18 h 26"/>
                  <a:gd name="T10" fmla="*/ 0 60000 65536"/>
                  <a:gd name="T11" fmla="*/ 0 60000 65536"/>
                  <a:gd name="T12" fmla="*/ 0 60000 65536"/>
                  <a:gd name="T13" fmla="*/ 0 60000 65536"/>
                  <a:gd name="T14" fmla="*/ 0 60000 65536"/>
                  <a:gd name="T15" fmla="*/ 0 w 40"/>
                  <a:gd name="T16" fmla="*/ 0 h 26"/>
                  <a:gd name="T17" fmla="*/ 40 w 40"/>
                  <a:gd name="T18" fmla="*/ 26 h 26"/>
                </a:gdLst>
                <a:ahLst/>
                <a:cxnLst>
                  <a:cxn ang="T10">
                    <a:pos x="T0" y="T1"/>
                  </a:cxn>
                  <a:cxn ang="T11">
                    <a:pos x="T2" y="T3"/>
                  </a:cxn>
                  <a:cxn ang="T12">
                    <a:pos x="T4" y="T5"/>
                  </a:cxn>
                  <a:cxn ang="T13">
                    <a:pos x="T6" y="T7"/>
                  </a:cxn>
                  <a:cxn ang="T14">
                    <a:pos x="T8" y="T9"/>
                  </a:cxn>
                </a:cxnLst>
                <a:rect l="T15" t="T16" r="T17" b="T18"/>
                <a:pathLst>
                  <a:path w="40" h="26">
                    <a:moveTo>
                      <a:pt x="0" y="18"/>
                    </a:moveTo>
                    <a:lnTo>
                      <a:pt x="5" y="0"/>
                    </a:lnTo>
                    <a:lnTo>
                      <a:pt x="40" y="5"/>
                    </a:lnTo>
                    <a:lnTo>
                      <a:pt x="34" y="26"/>
                    </a:lnTo>
                    <a:lnTo>
                      <a:pt x="0" y="18"/>
                    </a:lnTo>
                    <a:close/>
                  </a:path>
                </a:pathLst>
              </a:custGeom>
              <a:solidFill>
                <a:srgbClr val="00A13B"/>
              </a:solidFill>
              <a:ln w="9525">
                <a:noFill/>
                <a:round/>
                <a:headEnd/>
                <a:tailEnd/>
              </a:ln>
            </p:spPr>
            <p:txBody>
              <a:bodyPr>
                <a:prstTxWarp prst="textNoShape">
                  <a:avLst/>
                </a:prstTxWarp>
              </a:bodyPr>
              <a:lstStyle/>
              <a:p>
                <a:endParaRPr lang="en-US"/>
              </a:p>
            </p:txBody>
          </p:sp>
          <p:sp>
            <p:nvSpPr>
              <p:cNvPr id="72330" name="Freeform 1607"/>
              <p:cNvSpPr>
                <a:spLocks/>
              </p:cNvSpPr>
              <p:nvPr/>
            </p:nvSpPr>
            <p:spPr bwMode="auto">
              <a:xfrm>
                <a:off x="4090" y="2127"/>
                <a:ext cx="8" cy="5"/>
              </a:xfrm>
              <a:custGeom>
                <a:avLst/>
                <a:gdLst>
                  <a:gd name="T0" fmla="*/ 0 w 41"/>
                  <a:gd name="T1" fmla="*/ 21 h 26"/>
                  <a:gd name="T2" fmla="*/ 6 w 41"/>
                  <a:gd name="T3" fmla="*/ 0 h 26"/>
                  <a:gd name="T4" fmla="*/ 41 w 41"/>
                  <a:gd name="T5" fmla="*/ 9 h 26"/>
                  <a:gd name="T6" fmla="*/ 41 w 41"/>
                  <a:gd name="T7" fmla="*/ 26 h 26"/>
                  <a:gd name="T8" fmla="*/ 37 w 41"/>
                  <a:gd name="T9" fmla="*/ 26 h 26"/>
                  <a:gd name="T10" fmla="*/ 0 w 41"/>
                  <a:gd name="T11" fmla="*/ 21 h 26"/>
                  <a:gd name="T12" fmla="*/ 0 60000 65536"/>
                  <a:gd name="T13" fmla="*/ 0 60000 65536"/>
                  <a:gd name="T14" fmla="*/ 0 60000 65536"/>
                  <a:gd name="T15" fmla="*/ 0 60000 65536"/>
                  <a:gd name="T16" fmla="*/ 0 60000 65536"/>
                  <a:gd name="T17" fmla="*/ 0 60000 65536"/>
                  <a:gd name="T18" fmla="*/ 0 w 41"/>
                  <a:gd name="T19" fmla="*/ 0 h 26"/>
                  <a:gd name="T20" fmla="*/ 41 w 4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41" h="26">
                    <a:moveTo>
                      <a:pt x="0" y="21"/>
                    </a:moveTo>
                    <a:lnTo>
                      <a:pt x="6" y="0"/>
                    </a:lnTo>
                    <a:lnTo>
                      <a:pt x="41" y="9"/>
                    </a:lnTo>
                    <a:lnTo>
                      <a:pt x="41" y="26"/>
                    </a:lnTo>
                    <a:lnTo>
                      <a:pt x="37" y="26"/>
                    </a:lnTo>
                    <a:lnTo>
                      <a:pt x="0" y="21"/>
                    </a:lnTo>
                    <a:close/>
                  </a:path>
                </a:pathLst>
              </a:custGeom>
              <a:solidFill>
                <a:srgbClr val="00A13B"/>
              </a:solidFill>
              <a:ln w="9525">
                <a:noFill/>
                <a:round/>
                <a:headEnd/>
                <a:tailEnd/>
              </a:ln>
            </p:spPr>
            <p:txBody>
              <a:bodyPr>
                <a:prstTxWarp prst="textNoShape">
                  <a:avLst/>
                </a:prstTxWarp>
              </a:bodyPr>
              <a:lstStyle/>
              <a:p>
                <a:endParaRPr lang="en-US"/>
              </a:p>
            </p:txBody>
          </p:sp>
          <p:sp>
            <p:nvSpPr>
              <p:cNvPr id="72331" name="Freeform 1608"/>
              <p:cNvSpPr>
                <a:spLocks/>
              </p:cNvSpPr>
              <p:nvPr/>
            </p:nvSpPr>
            <p:spPr bwMode="auto">
              <a:xfrm>
                <a:off x="4098" y="2129"/>
                <a:ext cx="8" cy="4"/>
              </a:xfrm>
              <a:custGeom>
                <a:avLst/>
                <a:gdLst>
                  <a:gd name="T0" fmla="*/ 0 w 40"/>
                  <a:gd name="T1" fmla="*/ 17 h 23"/>
                  <a:gd name="T2" fmla="*/ 0 w 40"/>
                  <a:gd name="T3" fmla="*/ 0 h 23"/>
                  <a:gd name="T4" fmla="*/ 40 w 40"/>
                  <a:gd name="T5" fmla="*/ 4 h 23"/>
                  <a:gd name="T6" fmla="*/ 40 w 40"/>
                  <a:gd name="T7" fmla="*/ 23 h 23"/>
                  <a:gd name="T8" fmla="*/ 37 w 40"/>
                  <a:gd name="T9" fmla="*/ 23 h 23"/>
                  <a:gd name="T10" fmla="*/ 0 w 40"/>
                  <a:gd name="T11" fmla="*/ 17 h 23"/>
                  <a:gd name="T12" fmla="*/ 0 60000 65536"/>
                  <a:gd name="T13" fmla="*/ 0 60000 65536"/>
                  <a:gd name="T14" fmla="*/ 0 60000 65536"/>
                  <a:gd name="T15" fmla="*/ 0 60000 65536"/>
                  <a:gd name="T16" fmla="*/ 0 60000 65536"/>
                  <a:gd name="T17" fmla="*/ 0 60000 65536"/>
                  <a:gd name="T18" fmla="*/ 0 w 40"/>
                  <a:gd name="T19" fmla="*/ 0 h 23"/>
                  <a:gd name="T20" fmla="*/ 40 w 4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40" h="23">
                    <a:moveTo>
                      <a:pt x="0" y="17"/>
                    </a:moveTo>
                    <a:lnTo>
                      <a:pt x="0" y="0"/>
                    </a:lnTo>
                    <a:lnTo>
                      <a:pt x="40" y="4"/>
                    </a:lnTo>
                    <a:lnTo>
                      <a:pt x="40" y="23"/>
                    </a:lnTo>
                    <a:lnTo>
                      <a:pt x="37" y="23"/>
                    </a:lnTo>
                    <a:lnTo>
                      <a:pt x="0" y="17"/>
                    </a:lnTo>
                    <a:close/>
                  </a:path>
                </a:pathLst>
              </a:custGeom>
              <a:solidFill>
                <a:srgbClr val="00A13B"/>
              </a:solidFill>
              <a:ln w="9525">
                <a:noFill/>
                <a:round/>
                <a:headEnd/>
                <a:tailEnd/>
              </a:ln>
            </p:spPr>
            <p:txBody>
              <a:bodyPr>
                <a:prstTxWarp prst="textNoShape">
                  <a:avLst/>
                </a:prstTxWarp>
              </a:bodyPr>
              <a:lstStyle/>
              <a:p>
                <a:endParaRPr lang="en-US"/>
              </a:p>
            </p:txBody>
          </p:sp>
          <p:sp>
            <p:nvSpPr>
              <p:cNvPr id="72332" name="Rectangle 1609"/>
              <p:cNvSpPr>
                <a:spLocks noChangeArrowheads="1"/>
              </p:cNvSpPr>
              <p:nvPr/>
            </p:nvSpPr>
            <p:spPr bwMode="auto">
              <a:xfrm>
                <a:off x="4106" y="2129"/>
                <a:ext cx="8" cy="4"/>
              </a:xfrm>
              <a:prstGeom prst="rect">
                <a:avLst/>
              </a:prstGeom>
              <a:solidFill>
                <a:srgbClr val="00A13B"/>
              </a:solidFill>
              <a:ln w="9525">
                <a:noFill/>
                <a:miter lim="800000"/>
                <a:headEnd/>
                <a:tailEnd/>
              </a:ln>
            </p:spPr>
            <p:txBody>
              <a:bodyPr>
                <a:prstTxWarp prst="textNoShape">
                  <a:avLst/>
                </a:prstTxWarp>
              </a:bodyPr>
              <a:lstStyle/>
              <a:p>
                <a:endParaRPr lang="en-US"/>
              </a:p>
            </p:txBody>
          </p:sp>
          <p:sp>
            <p:nvSpPr>
              <p:cNvPr id="72333" name="Freeform 1610"/>
              <p:cNvSpPr>
                <a:spLocks/>
              </p:cNvSpPr>
              <p:nvPr/>
            </p:nvSpPr>
            <p:spPr bwMode="auto">
              <a:xfrm>
                <a:off x="4114" y="2129"/>
                <a:ext cx="9" cy="4"/>
              </a:xfrm>
              <a:custGeom>
                <a:avLst/>
                <a:gdLst>
                  <a:gd name="T0" fmla="*/ 0 w 47"/>
                  <a:gd name="T1" fmla="*/ 23 h 23"/>
                  <a:gd name="T2" fmla="*/ 0 w 47"/>
                  <a:gd name="T3" fmla="*/ 4 h 23"/>
                  <a:gd name="T4" fmla="*/ 43 w 47"/>
                  <a:gd name="T5" fmla="*/ 0 h 23"/>
                  <a:gd name="T6" fmla="*/ 47 w 47"/>
                  <a:gd name="T7" fmla="*/ 21 h 23"/>
                  <a:gd name="T8" fmla="*/ 0 w 47"/>
                  <a:gd name="T9" fmla="*/ 23 h 23"/>
                  <a:gd name="T10" fmla="*/ 0 60000 65536"/>
                  <a:gd name="T11" fmla="*/ 0 60000 65536"/>
                  <a:gd name="T12" fmla="*/ 0 60000 65536"/>
                  <a:gd name="T13" fmla="*/ 0 60000 65536"/>
                  <a:gd name="T14" fmla="*/ 0 60000 65536"/>
                  <a:gd name="T15" fmla="*/ 0 w 47"/>
                  <a:gd name="T16" fmla="*/ 0 h 23"/>
                  <a:gd name="T17" fmla="*/ 47 w 47"/>
                  <a:gd name="T18" fmla="*/ 23 h 23"/>
                </a:gdLst>
                <a:ahLst/>
                <a:cxnLst>
                  <a:cxn ang="T10">
                    <a:pos x="T0" y="T1"/>
                  </a:cxn>
                  <a:cxn ang="T11">
                    <a:pos x="T2" y="T3"/>
                  </a:cxn>
                  <a:cxn ang="T12">
                    <a:pos x="T4" y="T5"/>
                  </a:cxn>
                  <a:cxn ang="T13">
                    <a:pos x="T6" y="T7"/>
                  </a:cxn>
                  <a:cxn ang="T14">
                    <a:pos x="T8" y="T9"/>
                  </a:cxn>
                </a:cxnLst>
                <a:rect l="T15" t="T16" r="T17" b="T18"/>
                <a:pathLst>
                  <a:path w="47" h="23">
                    <a:moveTo>
                      <a:pt x="0" y="23"/>
                    </a:moveTo>
                    <a:lnTo>
                      <a:pt x="0" y="4"/>
                    </a:lnTo>
                    <a:lnTo>
                      <a:pt x="43" y="0"/>
                    </a:lnTo>
                    <a:lnTo>
                      <a:pt x="47" y="21"/>
                    </a:lnTo>
                    <a:lnTo>
                      <a:pt x="0" y="23"/>
                    </a:lnTo>
                    <a:close/>
                  </a:path>
                </a:pathLst>
              </a:custGeom>
              <a:solidFill>
                <a:srgbClr val="00A13B"/>
              </a:solidFill>
              <a:ln w="9525">
                <a:noFill/>
                <a:round/>
                <a:headEnd/>
                <a:tailEnd/>
              </a:ln>
            </p:spPr>
            <p:txBody>
              <a:bodyPr>
                <a:prstTxWarp prst="textNoShape">
                  <a:avLst/>
                </a:prstTxWarp>
              </a:bodyPr>
              <a:lstStyle/>
              <a:p>
                <a:endParaRPr lang="en-US"/>
              </a:p>
            </p:txBody>
          </p:sp>
          <p:sp>
            <p:nvSpPr>
              <p:cNvPr id="72334" name="Freeform 1611"/>
              <p:cNvSpPr>
                <a:spLocks/>
              </p:cNvSpPr>
              <p:nvPr/>
            </p:nvSpPr>
            <p:spPr bwMode="auto">
              <a:xfrm>
                <a:off x="4122" y="2127"/>
                <a:ext cx="10" cy="6"/>
              </a:xfrm>
              <a:custGeom>
                <a:avLst/>
                <a:gdLst>
                  <a:gd name="T0" fmla="*/ 4 w 49"/>
                  <a:gd name="T1" fmla="*/ 30 h 30"/>
                  <a:gd name="T2" fmla="*/ 0 w 49"/>
                  <a:gd name="T3" fmla="*/ 9 h 30"/>
                  <a:gd name="T4" fmla="*/ 43 w 49"/>
                  <a:gd name="T5" fmla="*/ 0 h 30"/>
                  <a:gd name="T6" fmla="*/ 49 w 49"/>
                  <a:gd name="T7" fmla="*/ 21 h 30"/>
                  <a:gd name="T8" fmla="*/ 4 w 49"/>
                  <a:gd name="T9" fmla="*/ 30 h 30"/>
                  <a:gd name="T10" fmla="*/ 0 60000 65536"/>
                  <a:gd name="T11" fmla="*/ 0 60000 65536"/>
                  <a:gd name="T12" fmla="*/ 0 60000 65536"/>
                  <a:gd name="T13" fmla="*/ 0 60000 65536"/>
                  <a:gd name="T14" fmla="*/ 0 60000 65536"/>
                  <a:gd name="T15" fmla="*/ 0 w 49"/>
                  <a:gd name="T16" fmla="*/ 0 h 30"/>
                  <a:gd name="T17" fmla="*/ 49 w 49"/>
                  <a:gd name="T18" fmla="*/ 30 h 30"/>
                </a:gdLst>
                <a:ahLst/>
                <a:cxnLst>
                  <a:cxn ang="T10">
                    <a:pos x="T0" y="T1"/>
                  </a:cxn>
                  <a:cxn ang="T11">
                    <a:pos x="T2" y="T3"/>
                  </a:cxn>
                  <a:cxn ang="T12">
                    <a:pos x="T4" y="T5"/>
                  </a:cxn>
                  <a:cxn ang="T13">
                    <a:pos x="T6" y="T7"/>
                  </a:cxn>
                  <a:cxn ang="T14">
                    <a:pos x="T8" y="T9"/>
                  </a:cxn>
                </a:cxnLst>
                <a:rect l="T15" t="T16" r="T17" b="T18"/>
                <a:pathLst>
                  <a:path w="49" h="30">
                    <a:moveTo>
                      <a:pt x="4" y="30"/>
                    </a:moveTo>
                    <a:lnTo>
                      <a:pt x="0" y="9"/>
                    </a:lnTo>
                    <a:lnTo>
                      <a:pt x="43" y="0"/>
                    </a:lnTo>
                    <a:lnTo>
                      <a:pt x="49" y="21"/>
                    </a:lnTo>
                    <a:lnTo>
                      <a:pt x="4" y="30"/>
                    </a:lnTo>
                    <a:close/>
                  </a:path>
                </a:pathLst>
              </a:custGeom>
              <a:solidFill>
                <a:srgbClr val="00A13B"/>
              </a:solidFill>
              <a:ln w="9525">
                <a:noFill/>
                <a:round/>
                <a:headEnd/>
                <a:tailEnd/>
              </a:ln>
            </p:spPr>
            <p:txBody>
              <a:bodyPr>
                <a:prstTxWarp prst="textNoShape">
                  <a:avLst/>
                </a:prstTxWarp>
              </a:bodyPr>
              <a:lstStyle/>
              <a:p>
                <a:endParaRPr lang="en-US"/>
              </a:p>
            </p:txBody>
          </p:sp>
          <p:sp>
            <p:nvSpPr>
              <p:cNvPr id="72335" name="Freeform 1612"/>
              <p:cNvSpPr>
                <a:spLocks/>
              </p:cNvSpPr>
              <p:nvPr/>
            </p:nvSpPr>
            <p:spPr bwMode="auto">
              <a:xfrm>
                <a:off x="4131" y="2125"/>
                <a:ext cx="11" cy="6"/>
              </a:xfrm>
              <a:custGeom>
                <a:avLst/>
                <a:gdLst>
                  <a:gd name="T0" fmla="*/ 6 w 53"/>
                  <a:gd name="T1" fmla="*/ 32 h 32"/>
                  <a:gd name="T2" fmla="*/ 0 w 53"/>
                  <a:gd name="T3" fmla="*/ 11 h 32"/>
                  <a:gd name="T4" fmla="*/ 47 w 53"/>
                  <a:gd name="T5" fmla="*/ 0 h 32"/>
                  <a:gd name="T6" fmla="*/ 53 w 53"/>
                  <a:gd name="T7" fmla="*/ 17 h 32"/>
                  <a:gd name="T8" fmla="*/ 53 w 53"/>
                  <a:gd name="T9" fmla="*/ 20 h 32"/>
                  <a:gd name="T10" fmla="*/ 6 w 53"/>
                  <a:gd name="T11" fmla="*/ 32 h 32"/>
                  <a:gd name="T12" fmla="*/ 0 60000 65536"/>
                  <a:gd name="T13" fmla="*/ 0 60000 65536"/>
                  <a:gd name="T14" fmla="*/ 0 60000 65536"/>
                  <a:gd name="T15" fmla="*/ 0 60000 65536"/>
                  <a:gd name="T16" fmla="*/ 0 60000 65536"/>
                  <a:gd name="T17" fmla="*/ 0 60000 65536"/>
                  <a:gd name="T18" fmla="*/ 0 w 53"/>
                  <a:gd name="T19" fmla="*/ 0 h 32"/>
                  <a:gd name="T20" fmla="*/ 53 w 53"/>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53" h="32">
                    <a:moveTo>
                      <a:pt x="6" y="32"/>
                    </a:moveTo>
                    <a:lnTo>
                      <a:pt x="0" y="11"/>
                    </a:lnTo>
                    <a:lnTo>
                      <a:pt x="47" y="0"/>
                    </a:lnTo>
                    <a:lnTo>
                      <a:pt x="53" y="17"/>
                    </a:lnTo>
                    <a:lnTo>
                      <a:pt x="53" y="20"/>
                    </a:lnTo>
                    <a:lnTo>
                      <a:pt x="6" y="32"/>
                    </a:lnTo>
                    <a:close/>
                  </a:path>
                </a:pathLst>
              </a:custGeom>
              <a:solidFill>
                <a:srgbClr val="00A13B"/>
              </a:solidFill>
              <a:ln w="9525">
                <a:noFill/>
                <a:round/>
                <a:headEnd/>
                <a:tailEnd/>
              </a:ln>
            </p:spPr>
            <p:txBody>
              <a:bodyPr>
                <a:prstTxWarp prst="textNoShape">
                  <a:avLst/>
                </a:prstTxWarp>
              </a:bodyPr>
              <a:lstStyle/>
              <a:p>
                <a:endParaRPr lang="en-US"/>
              </a:p>
            </p:txBody>
          </p:sp>
        </p:grpSp>
        <p:grpSp>
          <p:nvGrpSpPr>
            <p:cNvPr id="41082" name="Group 1613"/>
            <p:cNvGrpSpPr>
              <a:grpSpLocks/>
            </p:cNvGrpSpPr>
            <p:nvPr/>
          </p:nvGrpSpPr>
          <p:grpSpPr bwMode="auto">
            <a:xfrm>
              <a:off x="4140" y="1707"/>
              <a:ext cx="901" cy="421"/>
              <a:chOff x="4140" y="1707"/>
              <a:chExt cx="901" cy="421"/>
            </a:xfrm>
          </p:grpSpPr>
          <p:sp>
            <p:nvSpPr>
              <p:cNvPr id="71936" name="Freeform 1614"/>
              <p:cNvSpPr>
                <a:spLocks/>
              </p:cNvSpPr>
              <p:nvPr/>
            </p:nvSpPr>
            <p:spPr bwMode="auto">
              <a:xfrm>
                <a:off x="4140" y="2121"/>
                <a:ext cx="11" cy="7"/>
              </a:xfrm>
              <a:custGeom>
                <a:avLst/>
                <a:gdLst>
                  <a:gd name="T0" fmla="*/ 6 w 54"/>
                  <a:gd name="T1" fmla="*/ 34 h 34"/>
                  <a:gd name="T2" fmla="*/ 0 w 54"/>
                  <a:gd name="T3" fmla="*/ 17 h 34"/>
                  <a:gd name="T4" fmla="*/ 46 w 54"/>
                  <a:gd name="T5" fmla="*/ 0 h 34"/>
                  <a:gd name="T6" fmla="*/ 54 w 54"/>
                  <a:gd name="T7" fmla="*/ 17 h 34"/>
                  <a:gd name="T8" fmla="*/ 6 w 54"/>
                  <a:gd name="T9" fmla="*/ 34 h 34"/>
                  <a:gd name="T10" fmla="*/ 0 60000 65536"/>
                  <a:gd name="T11" fmla="*/ 0 60000 65536"/>
                  <a:gd name="T12" fmla="*/ 0 60000 65536"/>
                  <a:gd name="T13" fmla="*/ 0 60000 65536"/>
                  <a:gd name="T14" fmla="*/ 0 60000 65536"/>
                  <a:gd name="T15" fmla="*/ 0 w 54"/>
                  <a:gd name="T16" fmla="*/ 0 h 34"/>
                  <a:gd name="T17" fmla="*/ 54 w 54"/>
                  <a:gd name="T18" fmla="*/ 34 h 34"/>
                </a:gdLst>
                <a:ahLst/>
                <a:cxnLst>
                  <a:cxn ang="T10">
                    <a:pos x="T0" y="T1"/>
                  </a:cxn>
                  <a:cxn ang="T11">
                    <a:pos x="T2" y="T3"/>
                  </a:cxn>
                  <a:cxn ang="T12">
                    <a:pos x="T4" y="T5"/>
                  </a:cxn>
                  <a:cxn ang="T13">
                    <a:pos x="T6" y="T7"/>
                  </a:cxn>
                  <a:cxn ang="T14">
                    <a:pos x="T8" y="T9"/>
                  </a:cxn>
                </a:cxnLst>
                <a:rect l="T15" t="T16" r="T17" b="T18"/>
                <a:pathLst>
                  <a:path w="54" h="34">
                    <a:moveTo>
                      <a:pt x="6" y="34"/>
                    </a:moveTo>
                    <a:lnTo>
                      <a:pt x="0" y="17"/>
                    </a:lnTo>
                    <a:lnTo>
                      <a:pt x="46" y="0"/>
                    </a:lnTo>
                    <a:lnTo>
                      <a:pt x="54" y="17"/>
                    </a:lnTo>
                    <a:lnTo>
                      <a:pt x="6" y="34"/>
                    </a:lnTo>
                    <a:close/>
                  </a:path>
                </a:pathLst>
              </a:custGeom>
              <a:noFill/>
              <a:ln w="9525">
                <a:noFill/>
                <a:round/>
                <a:headEnd/>
                <a:tailEnd/>
              </a:ln>
            </p:spPr>
            <p:txBody>
              <a:bodyPr>
                <a:prstTxWarp prst="textNoShape">
                  <a:avLst/>
                </a:prstTxWarp>
              </a:bodyPr>
              <a:lstStyle/>
              <a:p>
                <a:endParaRPr lang="en-US"/>
              </a:p>
            </p:txBody>
          </p:sp>
          <p:sp>
            <p:nvSpPr>
              <p:cNvPr id="71937" name="Freeform 1615"/>
              <p:cNvSpPr>
                <a:spLocks/>
              </p:cNvSpPr>
              <p:nvPr/>
            </p:nvSpPr>
            <p:spPr bwMode="auto">
              <a:xfrm>
                <a:off x="4150" y="2116"/>
                <a:ext cx="11" cy="9"/>
              </a:xfrm>
              <a:custGeom>
                <a:avLst/>
                <a:gdLst>
                  <a:gd name="T0" fmla="*/ 8 w 57"/>
                  <a:gd name="T1" fmla="*/ 43 h 43"/>
                  <a:gd name="T2" fmla="*/ 0 w 57"/>
                  <a:gd name="T3" fmla="*/ 26 h 43"/>
                  <a:gd name="T4" fmla="*/ 46 w 57"/>
                  <a:gd name="T5" fmla="*/ 0 h 43"/>
                  <a:gd name="T6" fmla="*/ 57 w 57"/>
                  <a:gd name="T7" fmla="*/ 17 h 43"/>
                  <a:gd name="T8" fmla="*/ 8 w 57"/>
                  <a:gd name="T9" fmla="*/ 43 h 43"/>
                  <a:gd name="T10" fmla="*/ 0 60000 65536"/>
                  <a:gd name="T11" fmla="*/ 0 60000 65536"/>
                  <a:gd name="T12" fmla="*/ 0 60000 65536"/>
                  <a:gd name="T13" fmla="*/ 0 60000 65536"/>
                  <a:gd name="T14" fmla="*/ 0 60000 65536"/>
                  <a:gd name="T15" fmla="*/ 0 w 57"/>
                  <a:gd name="T16" fmla="*/ 0 h 43"/>
                  <a:gd name="T17" fmla="*/ 57 w 57"/>
                  <a:gd name="T18" fmla="*/ 43 h 43"/>
                </a:gdLst>
                <a:ahLst/>
                <a:cxnLst>
                  <a:cxn ang="T10">
                    <a:pos x="T0" y="T1"/>
                  </a:cxn>
                  <a:cxn ang="T11">
                    <a:pos x="T2" y="T3"/>
                  </a:cxn>
                  <a:cxn ang="T12">
                    <a:pos x="T4" y="T5"/>
                  </a:cxn>
                  <a:cxn ang="T13">
                    <a:pos x="T6" y="T7"/>
                  </a:cxn>
                  <a:cxn ang="T14">
                    <a:pos x="T8" y="T9"/>
                  </a:cxn>
                </a:cxnLst>
                <a:rect l="T15" t="T16" r="T17" b="T18"/>
                <a:pathLst>
                  <a:path w="57" h="43">
                    <a:moveTo>
                      <a:pt x="8" y="43"/>
                    </a:moveTo>
                    <a:lnTo>
                      <a:pt x="0" y="26"/>
                    </a:lnTo>
                    <a:lnTo>
                      <a:pt x="46" y="0"/>
                    </a:lnTo>
                    <a:lnTo>
                      <a:pt x="57" y="17"/>
                    </a:lnTo>
                    <a:lnTo>
                      <a:pt x="8" y="43"/>
                    </a:lnTo>
                    <a:close/>
                  </a:path>
                </a:pathLst>
              </a:custGeom>
              <a:noFill/>
              <a:ln w="9525">
                <a:noFill/>
                <a:round/>
                <a:headEnd/>
                <a:tailEnd/>
              </a:ln>
            </p:spPr>
            <p:txBody>
              <a:bodyPr>
                <a:prstTxWarp prst="textNoShape">
                  <a:avLst/>
                </a:prstTxWarp>
              </a:bodyPr>
              <a:lstStyle/>
              <a:p>
                <a:endParaRPr lang="en-US"/>
              </a:p>
            </p:txBody>
          </p:sp>
          <p:sp>
            <p:nvSpPr>
              <p:cNvPr id="71938" name="Freeform 1616"/>
              <p:cNvSpPr>
                <a:spLocks/>
              </p:cNvSpPr>
              <p:nvPr/>
            </p:nvSpPr>
            <p:spPr bwMode="auto">
              <a:xfrm>
                <a:off x="4159" y="2110"/>
                <a:ext cx="12" cy="9"/>
              </a:xfrm>
              <a:custGeom>
                <a:avLst/>
                <a:gdLst>
                  <a:gd name="T0" fmla="*/ 11 w 61"/>
                  <a:gd name="T1" fmla="*/ 46 h 46"/>
                  <a:gd name="T2" fmla="*/ 0 w 61"/>
                  <a:gd name="T3" fmla="*/ 29 h 46"/>
                  <a:gd name="T4" fmla="*/ 52 w 61"/>
                  <a:gd name="T5" fmla="*/ 0 h 46"/>
                  <a:gd name="T6" fmla="*/ 61 w 61"/>
                  <a:gd name="T7" fmla="*/ 17 h 46"/>
                  <a:gd name="T8" fmla="*/ 11 w 61"/>
                  <a:gd name="T9" fmla="*/ 46 h 46"/>
                  <a:gd name="T10" fmla="*/ 0 60000 65536"/>
                  <a:gd name="T11" fmla="*/ 0 60000 65536"/>
                  <a:gd name="T12" fmla="*/ 0 60000 65536"/>
                  <a:gd name="T13" fmla="*/ 0 60000 65536"/>
                  <a:gd name="T14" fmla="*/ 0 60000 65536"/>
                  <a:gd name="T15" fmla="*/ 0 w 61"/>
                  <a:gd name="T16" fmla="*/ 0 h 46"/>
                  <a:gd name="T17" fmla="*/ 61 w 61"/>
                  <a:gd name="T18" fmla="*/ 46 h 46"/>
                </a:gdLst>
                <a:ahLst/>
                <a:cxnLst>
                  <a:cxn ang="T10">
                    <a:pos x="T0" y="T1"/>
                  </a:cxn>
                  <a:cxn ang="T11">
                    <a:pos x="T2" y="T3"/>
                  </a:cxn>
                  <a:cxn ang="T12">
                    <a:pos x="T4" y="T5"/>
                  </a:cxn>
                  <a:cxn ang="T13">
                    <a:pos x="T6" y="T7"/>
                  </a:cxn>
                  <a:cxn ang="T14">
                    <a:pos x="T8" y="T9"/>
                  </a:cxn>
                </a:cxnLst>
                <a:rect l="T15" t="T16" r="T17" b="T18"/>
                <a:pathLst>
                  <a:path w="61" h="46">
                    <a:moveTo>
                      <a:pt x="11" y="46"/>
                    </a:moveTo>
                    <a:lnTo>
                      <a:pt x="0" y="29"/>
                    </a:lnTo>
                    <a:lnTo>
                      <a:pt x="52" y="0"/>
                    </a:lnTo>
                    <a:lnTo>
                      <a:pt x="61" y="17"/>
                    </a:lnTo>
                    <a:lnTo>
                      <a:pt x="11" y="46"/>
                    </a:lnTo>
                    <a:close/>
                  </a:path>
                </a:pathLst>
              </a:custGeom>
              <a:noFill/>
              <a:ln w="9525">
                <a:noFill/>
                <a:round/>
                <a:headEnd/>
                <a:tailEnd/>
              </a:ln>
            </p:spPr>
            <p:txBody>
              <a:bodyPr>
                <a:prstTxWarp prst="textNoShape">
                  <a:avLst/>
                </a:prstTxWarp>
              </a:bodyPr>
              <a:lstStyle/>
              <a:p>
                <a:endParaRPr lang="en-US"/>
              </a:p>
            </p:txBody>
          </p:sp>
          <p:sp>
            <p:nvSpPr>
              <p:cNvPr id="71939" name="Freeform 1617"/>
              <p:cNvSpPr>
                <a:spLocks/>
              </p:cNvSpPr>
              <p:nvPr/>
            </p:nvSpPr>
            <p:spPr bwMode="auto">
              <a:xfrm>
                <a:off x="4169" y="2104"/>
                <a:ext cx="13" cy="10"/>
              </a:xfrm>
              <a:custGeom>
                <a:avLst/>
                <a:gdLst>
                  <a:gd name="T0" fmla="*/ 9 w 63"/>
                  <a:gd name="T1" fmla="*/ 46 h 46"/>
                  <a:gd name="T2" fmla="*/ 0 w 63"/>
                  <a:gd name="T3" fmla="*/ 29 h 46"/>
                  <a:gd name="T4" fmla="*/ 54 w 63"/>
                  <a:gd name="T5" fmla="*/ 0 h 46"/>
                  <a:gd name="T6" fmla="*/ 63 w 63"/>
                  <a:gd name="T7" fmla="*/ 18 h 46"/>
                  <a:gd name="T8" fmla="*/ 9 w 63"/>
                  <a:gd name="T9" fmla="*/ 46 h 46"/>
                  <a:gd name="T10" fmla="*/ 0 60000 65536"/>
                  <a:gd name="T11" fmla="*/ 0 60000 65536"/>
                  <a:gd name="T12" fmla="*/ 0 60000 65536"/>
                  <a:gd name="T13" fmla="*/ 0 60000 65536"/>
                  <a:gd name="T14" fmla="*/ 0 60000 65536"/>
                  <a:gd name="T15" fmla="*/ 0 w 63"/>
                  <a:gd name="T16" fmla="*/ 0 h 46"/>
                  <a:gd name="T17" fmla="*/ 63 w 63"/>
                  <a:gd name="T18" fmla="*/ 46 h 46"/>
                </a:gdLst>
                <a:ahLst/>
                <a:cxnLst>
                  <a:cxn ang="T10">
                    <a:pos x="T0" y="T1"/>
                  </a:cxn>
                  <a:cxn ang="T11">
                    <a:pos x="T2" y="T3"/>
                  </a:cxn>
                  <a:cxn ang="T12">
                    <a:pos x="T4" y="T5"/>
                  </a:cxn>
                  <a:cxn ang="T13">
                    <a:pos x="T6" y="T7"/>
                  </a:cxn>
                  <a:cxn ang="T14">
                    <a:pos x="T8" y="T9"/>
                  </a:cxn>
                </a:cxnLst>
                <a:rect l="T15" t="T16" r="T17" b="T18"/>
                <a:pathLst>
                  <a:path w="63" h="46">
                    <a:moveTo>
                      <a:pt x="9" y="46"/>
                    </a:moveTo>
                    <a:lnTo>
                      <a:pt x="0" y="29"/>
                    </a:lnTo>
                    <a:lnTo>
                      <a:pt x="54" y="0"/>
                    </a:lnTo>
                    <a:lnTo>
                      <a:pt x="63" y="18"/>
                    </a:lnTo>
                    <a:lnTo>
                      <a:pt x="9" y="46"/>
                    </a:lnTo>
                    <a:close/>
                  </a:path>
                </a:pathLst>
              </a:custGeom>
              <a:noFill/>
              <a:ln w="9525">
                <a:noFill/>
                <a:round/>
                <a:headEnd/>
                <a:tailEnd/>
              </a:ln>
            </p:spPr>
            <p:txBody>
              <a:bodyPr>
                <a:prstTxWarp prst="textNoShape">
                  <a:avLst/>
                </a:prstTxWarp>
              </a:bodyPr>
              <a:lstStyle/>
              <a:p>
                <a:endParaRPr lang="en-US"/>
              </a:p>
            </p:txBody>
          </p:sp>
          <p:sp>
            <p:nvSpPr>
              <p:cNvPr id="71940" name="Freeform 1618"/>
              <p:cNvSpPr>
                <a:spLocks/>
              </p:cNvSpPr>
              <p:nvPr/>
            </p:nvSpPr>
            <p:spPr bwMode="auto">
              <a:xfrm>
                <a:off x="4180" y="2099"/>
                <a:ext cx="13" cy="9"/>
              </a:xfrm>
              <a:custGeom>
                <a:avLst/>
                <a:gdLst>
                  <a:gd name="T0" fmla="*/ 9 w 67"/>
                  <a:gd name="T1" fmla="*/ 46 h 46"/>
                  <a:gd name="T2" fmla="*/ 0 w 67"/>
                  <a:gd name="T3" fmla="*/ 28 h 46"/>
                  <a:gd name="T4" fmla="*/ 58 w 67"/>
                  <a:gd name="T5" fmla="*/ 0 h 46"/>
                  <a:gd name="T6" fmla="*/ 67 w 67"/>
                  <a:gd name="T7" fmla="*/ 17 h 46"/>
                  <a:gd name="T8" fmla="*/ 9 w 67"/>
                  <a:gd name="T9" fmla="*/ 46 h 46"/>
                  <a:gd name="T10" fmla="*/ 0 60000 65536"/>
                  <a:gd name="T11" fmla="*/ 0 60000 65536"/>
                  <a:gd name="T12" fmla="*/ 0 60000 65536"/>
                  <a:gd name="T13" fmla="*/ 0 60000 65536"/>
                  <a:gd name="T14" fmla="*/ 0 60000 65536"/>
                  <a:gd name="T15" fmla="*/ 0 w 67"/>
                  <a:gd name="T16" fmla="*/ 0 h 46"/>
                  <a:gd name="T17" fmla="*/ 67 w 67"/>
                  <a:gd name="T18" fmla="*/ 46 h 46"/>
                </a:gdLst>
                <a:ahLst/>
                <a:cxnLst>
                  <a:cxn ang="T10">
                    <a:pos x="T0" y="T1"/>
                  </a:cxn>
                  <a:cxn ang="T11">
                    <a:pos x="T2" y="T3"/>
                  </a:cxn>
                  <a:cxn ang="T12">
                    <a:pos x="T4" y="T5"/>
                  </a:cxn>
                  <a:cxn ang="T13">
                    <a:pos x="T6" y="T7"/>
                  </a:cxn>
                  <a:cxn ang="T14">
                    <a:pos x="T8" y="T9"/>
                  </a:cxn>
                </a:cxnLst>
                <a:rect l="T15" t="T16" r="T17" b="T18"/>
                <a:pathLst>
                  <a:path w="67" h="46">
                    <a:moveTo>
                      <a:pt x="9" y="46"/>
                    </a:moveTo>
                    <a:lnTo>
                      <a:pt x="0" y="28"/>
                    </a:lnTo>
                    <a:lnTo>
                      <a:pt x="58" y="0"/>
                    </a:lnTo>
                    <a:lnTo>
                      <a:pt x="67" y="17"/>
                    </a:lnTo>
                    <a:lnTo>
                      <a:pt x="9" y="46"/>
                    </a:lnTo>
                    <a:close/>
                  </a:path>
                </a:pathLst>
              </a:custGeom>
              <a:noFill/>
              <a:ln w="9525">
                <a:noFill/>
                <a:round/>
                <a:headEnd/>
                <a:tailEnd/>
              </a:ln>
            </p:spPr>
            <p:txBody>
              <a:bodyPr>
                <a:prstTxWarp prst="textNoShape">
                  <a:avLst/>
                </a:prstTxWarp>
              </a:bodyPr>
              <a:lstStyle/>
              <a:p>
                <a:endParaRPr lang="en-US"/>
              </a:p>
            </p:txBody>
          </p:sp>
          <p:sp>
            <p:nvSpPr>
              <p:cNvPr id="71941" name="Freeform 1619"/>
              <p:cNvSpPr>
                <a:spLocks/>
              </p:cNvSpPr>
              <p:nvPr/>
            </p:nvSpPr>
            <p:spPr bwMode="auto">
              <a:xfrm>
                <a:off x="4192" y="2092"/>
                <a:ext cx="14" cy="10"/>
              </a:xfrm>
              <a:custGeom>
                <a:avLst/>
                <a:gdLst>
                  <a:gd name="T0" fmla="*/ 9 w 73"/>
                  <a:gd name="T1" fmla="*/ 49 h 49"/>
                  <a:gd name="T2" fmla="*/ 0 w 73"/>
                  <a:gd name="T3" fmla="*/ 32 h 49"/>
                  <a:gd name="T4" fmla="*/ 64 w 73"/>
                  <a:gd name="T5" fmla="*/ 0 h 49"/>
                  <a:gd name="T6" fmla="*/ 73 w 73"/>
                  <a:gd name="T7" fmla="*/ 17 h 49"/>
                  <a:gd name="T8" fmla="*/ 9 w 73"/>
                  <a:gd name="T9" fmla="*/ 49 h 49"/>
                  <a:gd name="T10" fmla="*/ 0 60000 65536"/>
                  <a:gd name="T11" fmla="*/ 0 60000 65536"/>
                  <a:gd name="T12" fmla="*/ 0 60000 65536"/>
                  <a:gd name="T13" fmla="*/ 0 60000 65536"/>
                  <a:gd name="T14" fmla="*/ 0 60000 65536"/>
                  <a:gd name="T15" fmla="*/ 0 w 73"/>
                  <a:gd name="T16" fmla="*/ 0 h 49"/>
                  <a:gd name="T17" fmla="*/ 73 w 73"/>
                  <a:gd name="T18" fmla="*/ 49 h 49"/>
                </a:gdLst>
                <a:ahLst/>
                <a:cxnLst>
                  <a:cxn ang="T10">
                    <a:pos x="T0" y="T1"/>
                  </a:cxn>
                  <a:cxn ang="T11">
                    <a:pos x="T2" y="T3"/>
                  </a:cxn>
                  <a:cxn ang="T12">
                    <a:pos x="T4" y="T5"/>
                  </a:cxn>
                  <a:cxn ang="T13">
                    <a:pos x="T6" y="T7"/>
                  </a:cxn>
                  <a:cxn ang="T14">
                    <a:pos x="T8" y="T9"/>
                  </a:cxn>
                </a:cxnLst>
                <a:rect l="T15" t="T16" r="T17" b="T18"/>
                <a:pathLst>
                  <a:path w="73" h="49">
                    <a:moveTo>
                      <a:pt x="9" y="49"/>
                    </a:moveTo>
                    <a:lnTo>
                      <a:pt x="0" y="32"/>
                    </a:lnTo>
                    <a:lnTo>
                      <a:pt x="64" y="0"/>
                    </a:lnTo>
                    <a:lnTo>
                      <a:pt x="73" y="17"/>
                    </a:lnTo>
                    <a:lnTo>
                      <a:pt x="9" y="49"/>
                    </a:lnTo>
                    <a:close/>
                  </a:path>
                </a:pathLst>
              </a:custGeom>
              <a:noFill/>
              <a:ln w="9525">
                <a:noFill/>
                <a:round/>
                <a:headEnd/>
                <a:tailEnd/>
              </a:ln>
            </p:spPr>
            <p:txBody>
              <a:bodyPr>
                <a:prstTxWarp prst="textNoShape">
                  <a:avLst/>
                </a:prstTxWarp>
              </a:bodyPr>
              <a:lstStyle/>
              <a:p>
                <a:endParaRPr lang="en-US"/>
              </a:p>
            </p:txBody>
          </p:sp>
          <p:sp>
            <p:nvSpPr>
              <p:cNvPr id="71942" name="Freeform 1620"/>
              <p:cNvSpPr>
                <a:spLocks/>
              </p:cNvSpPr>
              <p:nvPr/>
            </p:nvSpPr>
            <p:spPr bwMode="auto">
              <a:xfrm>
                <a:off x="4204" y="2080"/>
                <a:ext cx="27" cy="16"/>
              </a:xfrm>
              <a:custGeom>
                <a:avLst/>
                <a:gdLst>
                  <a:gd name="T0" fmla="*/ 9 w 135"/>
                  <a:gd name="T1" fmla="*/ 81 h 81"/>
                  <a:gd name="T2" fmla="*/ 0 w 135"/>
                  <a:gd name="T3" fmla="*/ 64 h 81"/>
                  <a:gd name="T4" fmla="*/ 127 w 135"/>
                  <a:gd name="T5" fmla="*/ 0 h 81"/>
                  <a:gd name="T6" fmla="*/ 135 w 135"/>
                  <a:gd name="T7" fmla="*/ 17 h 81"/>
                  <a:gd name="T8" fmla="*/ 9 w 135"/>
                  <a:gd name="T9" fmla="*/ 81 h 81"/>
                  <a:gd name="T10" fmla="*/ 0 60000 65536"/>
                  <a:gd name="T11" fmla="*/ 0 60000 65536"/>
                  <a:gd name="T12" fmla="*/ 0 60000 65536"/>
                  <a:gd name="T13" fmla="*/ 0 60000 65536"/>
                  <a:gd name="T14" fmla="*/ 0 60000 65536"/>
                  <a:gd name="T15" fmla="*/ 0 w 135"/>
                  <a:gd name="T16" fmla="*/ 0 h 81"/>
                  <a:gd name="T17" fmla="*/ 135 w 135"/>
                  <a:gd name="T18" fmla="*/ 81 h 81"/>
                </a:gdLst>
                <a:ahLst/>
                <a:cxnLst>
                  <a:cxn ang="T10">
                    <a:pos x="T0" y="T1"/>
                  </a:cxn>
                  <a:cxn ang="T11">
                    <a:pos x="T2" y="T3"/>
                  </a:cxn>
                  <a:cxn ang="T12">
                    <a:pos x="T4" y="T5"/>
                  </a:cxn>
                  <a:cxn ang="T13">
                    <a:pos x="T6" y="T7"/>
                  </a:cxn>
                  <a:cxn ang="T14">
                    <a:pos x="T8" y="T9"/>
                  </a:cxn>
                </a:cxnLst>
                <a:rect l="T15" t="T16" r="T17" b="T18"/>
                <a:pathLst>
                  <a:path w="135" h="81">
                    <a:moveTo>
                      <a:pt x="9" y="81"/>
                    </a:moveTo>
                    <a:lnTo>
                      <a:pt x="0" y="64"/>
                    </a:lnTo>
                    <a:lnTo>
                      <a:pt x="127" y="0"/>
                    </a:lnTo>
                    <a:lnTo>
                      <a:pt x="135" y="17"/>
                    </a:lnTo>
                    <a:lnTo>
                      <a:pt x="9" y="81"/>
                    </a:lnTo>
                    <a:close/>
                  </a:path>
                </a:pathLst>
              </a:custGeom>
              <a:noFill/>
              <a:ln w="9525">
                <a:noFill/>
                <a:round/>
                <a:headEnd/>
                <a:tailEnd/>
              </a:ln>
            </p:spPr>
            <p:txBody>
              <a:bodyPr>
                <a:prstTxWarp prst="textNoShape">
                  <a:avLst/>
                </a:prstTxWarp>
              </a:bodyPr>
              <a:lstStyle/>
              <a:p>
                <a:endParaRPr lang="en-US"/>
              </a:p>
            </p:txBody>
          </p:sp>
          <p:sp>
            <p:nvSpPr>
              <p:cNvPr id="71943" name="Freeform 1621"/>
              <p:cNvSpPr>
                <a:spLocks/>
              </p:cNvSpPr>
              <p:nvPr/>
            </p:nvSpPr>
            <p:spPr bwMode="auto">
              <a:xfrm>
                <a:off x="4230" y="2067"/>
                <a:ext cx="27" cy="16"/>
              </a:xfrm>
              <a:custGeom>
                <a:avLst/>
                <a:gdLst>
                  <a:gd name="T0" fmla="*/ 8 w 135"/>
                  <a:gd name="T1" fmla="*/ 80 h 80"/>
                  <a:gd name="T2" fmla="*/ 0 w 135"/>
                  <a:gd name="T3" fmla="*/ 63 h 80"/>
                  <a:gd name="T4" fmla="*/ 127 w 135"/>
                  <a:gd name="T5" fmla="*/ 0 h 80"/>
                  <a:gd name="T6" fmla="*/ 135 w 135"/>
                  <a:gd name="T7" fmla="*/ 18 h 80"/>
                  <a:gd name="T8" fmla="*/ 8 w 135"/>
                  <a:gd name="T9" fmla="*/ 80 h 80"/>
                  <a:gd name="T10" fmla="*/ 0 60000 65536"/>
                  <a:gd name="T11" fmla="*/ 0 60000 65536"/>
                  <a:gd name="T12" fmla="*/ 0 60000 65536"/>
                  <a:gd name="T13" fmla="*/ 0 60000 65536"/>
                  <a:gd name="T14" fmla="*/ 0 60000 65536"/>
                  <a:gd name="T15" fmla="*/ 0 w 135"/>
                  <a:gd name="T16" fmla="*/ 0 h 80"/>
                  <a:gd name="T17" fmla="*/ 135 w 135"/>
                  <a:gd name="T18" fmla="*/ 80 h 80"/>
                </a:gdLst>
                <a:ahLst/>
                <a:cxnLst>
                  <a:cxn ang="T10">
                    <a:pos x="T0" y="T1"/>
                  </a:cxn>
                  <a:cxn ang="T11">
                    <a:pos x="T2" y="T3"/>
                  </a:cxn>
                  <a:cxn ang="T12">
                    <a:pos x="T4" y="T5"/>
                  </a:cxn>
                  <a:cxn ang="T13">
                    <a:pos x="T6" y="T7"/>
                  </a:cxn>
                  <a:cxn ang="T14">
                    <a:pos x="T8" y="T9"/>
                  </a:cxn>
                </a:cxnLst>
                <a:rect l="T15" t="T16" r="T17" b="T18"/>
                <a:pathLst>
                  <a:path w="135" h="80">
                    <a:moveTo>
                      <a:pt x="8" y="80"/>
                    </a:moveTo>
                    <a:lnTo>
                      <a:pt x="0" y="63"/>
                    </a:lnTo>
                    <a:lnTo>
                      <a:pt x="127" y="0"/>
                    </a:lnTo>
                    <a:lnTo>
                      <a:pt x="135" y="18"/>
                    </a:lnTo>
                    <a:lnTo>
                      <a:pt x="8" y="80"/>
                    </a:lnTo>
                    <a:close/>
                  </a:path>
                </a:pathLst>
              </a:custGeom>
              <a:noFill/>
              <a:ln w="9525">
                <a:noFill/>
                <a:round/>
                <a:headEnd/>
                <a:tailEnd/>
              </a:ln>
            </p:spPr>
            <p:txBody>
              <a:bodyPr>
                <a:prstTxWarp prst="textNoShape">
                  <a:avLst/>
                </a:prstTxWarp>
              </a:bodyPr>
              <a:lstStyle/>
              <a:p>
                <a:endParaRPr lang="en-US"/>
              </a:p>
            </p:txBody>
          </p:sp>
          <p:sp>
            <p:nvSpPr>
              <p:cNvPr id="71944" name="Freeform 1622"/>
              <p:cNvSpPr>
                <a:spLocks/>
              </p:cNvSpPr>
              <p:nvPr/>
            </p:nvSpPr>
            <p:spPr bwMode="auto">
              <a:xfrm>
                <a:off x="4255" y="2060"/>
                <a:ext cx="14" cy="11"/>
              </a:xfrm>
              <a:custGeom>
                <a:avLst/>
                <a:gdLst>
                  <a:gd name="T0" fmla="*/ 8 w 69"/>
                  <a:gd name="T1" fmla="*/ 52 h 52"/>
                  <a:gd name="T2" fmla="*/ 0 w 69"/>
                  <a:gd name="T3" fmla="*/ 34 h 52"/>
                  <a:gd name="T4" fmla="*/ 60 w 69"/>
                  <a:gd name="T5" fmla="*/ 0 h 52"/>
                  <a:gd name="T6" fmla="*/ 69 w 69"/>
                  <a:gd name="T7" fmla="*/ 17 h 52"/>
                  <a:gd name="T8" fmla="*/ 8 w 69"/>
                  <a:gd name="T9" fmla="*/ 52 h 52"/>
                  <a:gd name="T10" fmla="*/ 0 60000 65536"/>
                  <a:gd name="T11" fmla="*/ 0 60000 65536"/>
                  <a:gd name="T12" fmla="*/ 0 60000 65536"/>
                  <a:gd name="T13" fmla="*/ 0 60000 65536"/>
                  <a:gd name="T14" fmla="*/ 0 60000 65536"/>
                  <a:gd name="T15" fmla="*/ 0 w 69"/>
                  <a:gd name="T16" fmla="*/ 0 h 52"/>
                  <a:gd name="T17" fmla="*/ 69 w 69"/>
                  <a:gd name="T18" fmla="*/ 52 h 52"/>
                </a:gdLst>
                <a:ahLst/>
                <a:cxnLst>
                  <a:cxn ang="T10">
                    <a:pos x="T0" y="T1"/>
                  </a:cxn>
                  <a:cxn ang="T11">
                    <a:pos x="T2" y="T3"/>
                  </a:cxn>
                  <a:cxn ang="T12">
                    <a:pos x="T4" y="T5"/>
                  </a:cxn>
                  <a:cxn ang="T13">
                    <a:pos x="T6" y="T7"/>
                  </a:cxn>
                  <a:cxn ang="T14">
                    <a:pos x="T8" y="T9"/>
                  </a:cxn>
                </a:cxnLst>
                <a:rect l="T15" t="T16" r="T17" b="T18"/>
                <a:pathLst>
                  <a:path w="69" h="52">
                    <a:moveTo>
                      <a:pt x="8" y="52"/>
                    </a:moveTo>
                    <a:lnTo>
                      <a:pt x="0" y="34"/>
                    </a:lnTo>
                    <a:lnTo>
                      <a:pt x="60" y="0"/>
                    </a:lnTo>
                    <a:lnTo>
                      <a:pt x="69" y="17"/>
                    </a:lnTo>
                    <a:lnTo>
                      <a:pt x="8" y="52"/>
                    </a:lnTo>
                    <a:close/>
                  </a:path>
                </a:pathLst>
              </a:custGeom>
              <a:noFill/>
              <a:ln w="9525">
                <a:noFill/>
                <a:round/>
                <a:headEnd/>
                <a:tailEnd/>
              </a:ln>
            </p:spPr>
            <p:txBody>
              <a:bodyPr>
                <a:prstTxWarp prst="textNoShape">
                  <a:avLst/>
                </a:prstTxWarp>
              </a:bodyPr>
              <a:lstStyle/>
              <a:p>
                <a:endParaRPr lang="en-US"/>
              </a:p>
            </p:txBody>
          </p:sp>
          <p:sp>
            <p:nvSpPr>
              <p:cNvPr id="71945" name="Freeform 1623"/>
              <p:cNvSpPr>
                <a:spLocks/>
              </p:cNvSpPr>
              <p:nvPr/>
            </p:nvSpPr>
            <p:spPr bwMode="auto">
              <a:xfrm>
                <a:off x="4267" y="2053"/>
                <a:ext cx="13" cy="11"/>
              </a:xfrm>
              <a:custGeom>
                <a:avLst/>
                <a:gdLst>
                  <a:gd name="T0" fmla="*/ 9 w 66"/>
                  <a:gd name="T1" fmla="*/ 52 h 52"/>
                  <a:gd name="T2" fmla="*/ 0 w 66"/>
                  <a:gd name="T3" fmla="*/ 35 h 52"/>
                  <a:gd name="T4" fmla="*/ 54 w 66"/>
                  <a:gd name="T5" fmla="*/ 0 h 52"/>
                  <a:gd name="T6" fmla="*/ 66 w 66"/>
                  <a:gd name="T7" fmla="*/ 18 h 52"/>
                  <a:gd name="T8" fmla="*/ 9 w 66"/>
                  <a:gd name="T9" fmla="*/ 52 h 52"/>
                  <a:gd name="T10" fmla="*/ 0 60000 65536"/>
                  <a:gd name="T11" fmla="*/ 0 60000 65536"/>
                  <a:gd name="T12" fmla="*/ 0 60000 65536"/>
                  <a:gd name="T13" fmla="*/ 0 60000 65536"/>
                  <a:gd name="T14" fmla="*/ 0 60000 65536"/>
                  <a:gd name="T15" fmla="*/ 0 w 66"/>
                  <a:gd name="T16" fmla="*/ 0 h 52"/>
                  <a:gd name="T17" fmla="*/ 66 w 66"/>
                  <a:gd name="T18" fmla="*/ 52 h 52"/>
                </a:gdLst>
                <a:ahLst/>
                <a:cxnLst>
                  <a:cxn ang="T10">
                    <a:pos x="T0" y="T1"/>
                  </a:cxn>
                  <a:cxn ang="T11">
                    <a:pos x="T2" y="T3"/>
                  </a:cxn>
                  <a:cxn ang="T12">
                    <a:pos x="T4" y="T5"/>
                  </a:cxn>
                  <a:cxn ang="T13">
                    <a:pos x="T6" y="T7"/>
                  </a:cxn>
                  <a:cxn ang="T14">
                    <a:pos x="T8" y="T9"/>
                  </a:cxn>
                </a:cxnLst>
                <a:rect l="T15" t="T16" r="T17" b="T18"/>
                <a:pathLst>
                  <a:path w="66" h="52">
                    <a:moveTo>
                      <a:pt x="9" y="52"/>
                    </a:moveTo>
                    <a:lnTo>
                      <a:pt x="0" y="35"/>
                    </a:lnTo>
                    <a:lnTo>
                      <a:pt x="54" y="0"/>
                    </a:lnTo>
                    <a:lnTo>
                      <a:pt x="66" y="18"/>
                    </a:lnTo>
                    <a:lnTo>
                      <a:pt x="9" y="52"/>
                    </a:lnTo>
                    <a:close/>
                  </a:path>
                </a:pathLst>
              </a:custGeom>
              <a:noFill/>
              <a:ln w="9525">
                <a:noFill/>
                <a:round/>
                <a:headEnd/>
                <a:tailEnd/>
              </a:ln>
            </p:spPr>
            <p:txBody>
              <a:bodyPr>
                <a:prstTxWarp prst="textNoShape">
                  <a:avLst/>
                </a:prstTxWarp>
              </a:bodyPr>
              <a:lstStyle/>
              <a:p>
                <a:endParaRPr lang="en-US"/>
              </a:p>
            </p:txBody>
          </p:sp>
          <p:sp>
            <p:nvSpPr>
              <p:cNvPr id="71946" name="Freeform 1624"/>
              <p:cNvSpPr>
                <a:spLocks/>
              </p:cNvSpPr>
              <p:nvPr/>
            </p:nvSpPr>
            <p:spPr bwMode="auto">
              <a:xfrm>
                <a:off x="4278" y="2046"/>
                <a:ext cx="13" cy="11"/>
              </a:xfrm>
              <a:custGeom>
                <a:avLst/>
                <a:gdLst>
                  <a:gd name="T0" fmla="*/ 12 w 64"/>
                  <a:gd name="T1" fmla="*/ 52 h 52"/>
                  <a:gd name="T2" fmla="*/ 0 w 64"/>
                  <a:gd name="T3" fmla="*/ 34 h 52"/>
                  <a:gd name="T4" fmla="*/ 52 w 64"/>
                  <a:gd name="T5" fmla="*/ 0 h 52"/>
                  <a:gd name="T6" fmla="*/ 64 w 64"/>
                  <a:gd name="T7" fmla="*/ 17 h 52"/>
                  <a:gd name="T8" fmla="*/ 12 w 64"/>
                  <a:gd name="T9" fmla="*/ 52 h 52"/>
                  <a:gd name="T10" fmla="*/ 0 60000 65536"/>
                  <a:gd name="T11" fmla="*/ 0 60000 65536"/>
                  <a:gd name="T12" fmla="*/ 0 60000 65536"/>
                  <a:gd name="T13" fmla="*/ 0 60000 65536"/>
                  <a:gd name="T14" fmla="*/ 0 60000 65536"/>
                  <a:gd name="T15" fmla="*/ 0 w 64"/>
                  <a:gd name="T16" fmla="*/ 0 h 52"/>
                  <a:gd name="T17" fmla="*/ 64 w 64"/>
                  <a:gd name="T18" fmla="*/ 52 h 52"/>
                </a:gdLst>
                <a:ahLst/>
                <a:cxnLst>
                  <a:cxn ang="T10">
                    <a:pos x="T0" y="T1"/>
                  </a:cxn>
                  <a:cxn ang="T11">
                    <a:pos x="T2" y="T3"/>
                  </a:cxn>
                  <a:cxn ang="T12">
                    <a:pos x="T4" y="T5"/>
                  </a:cxn>
                  <a:cxn ang="T13">
                    <a:pos x="T6" y="T7"/>
                  </a:cxn>
                  <a:cxn ang="T14">
                    <a:pos x="T8" y="T9"/>
                  </a:cxn>
                </a:cxnLst>
                <a:rect l="T15" t="T16" r="T17" b="T18"/>
                <a:pathLst>
                  <a:path w="64" h="52">
                    <a:moveTo>
                      <a:pt x="12" y="52"/>
                    </a:moveTo>
                    <a:lnTo>
                      <a:pt x="0" y="34"/>
                    </a:lnTo>
                    <a:lnTo>
                      <a:pt x="52" y="0"/>
                    </a:lnTo>
                    <a:lnTo>
                      <a:pt x="64" y="17"/>
                    </a:lnTo>
                    <a:lnTo>
                      <a:pt x="12" y="52"/>
                    </a:lnTo>
                    <a:close/>
                  </a:path>
                </a:pathLst>
              </a:custGeom>
              <a:noFill/>
              <a:ln w="9525">
                <a:noFill/>
                <a:round/>
                <a:headEnd/>
                <a:tailEnd/>
              </a:ln>
            </p:spPr>
            <p:txBody>
              <a:bodyPr>
                <a:prstTxWarp prst="textNoShape">
                  <a:avLst/>
                </a:prstTxWarp>
              </a:bodyPr>
              <a:lstStyle/>
              <a:p>
                <a:endParaRPr lang="en-US"/>
              </a:p>
            </p:txBody>
          </p:sp>
          <p:sp>
            <p:nvSpPr>
              <p:cNvPr id="71947" name="Freeform 1625"/>
              <p:cNvSpPr>
                <a:spLocks/>
              </p:cNvSpPr>
              <p:nvPr/>
            </p:nvSpPr>
            <p:spPr bwMode="auto">
              <a:xfrm>
                <a:off x="4288" y="2039"/>
                <a:ext cx="12" cy="11"/>
              </a:xfrm>
              <a:custGeom>
                <a:avLst/>
                <a:gdLst>
                  <a:gd name="T0" fmla="*/ 12 w 60"/>
                  <a:gd name="T1" fmla="*/ 52 h 52"/>
                  <a:gd name="T2" fmla="*/ 0 w 60"/>
                  <a:gd name="T3" fmla="*/ 35 h 52"/>
                  <a:gd name="T4" fmla="*/ 49 w 60"/>
                  <a:gd name="T5" fmla="*/ 0 h 52"/>
                  <a:gd name="T6" fmla="*/ 60 w 60"/>
                  <a:gd name="T7" fmla="*/ 18 h 52"/>
                  <a:gd name="T8" fmla="*/ 12 w 60"/>
                  <a:gd name="T9" fmla="*/ 52 h 52"/>
                  <a:gd name="T10" fmla="*/ 0 60000 65536"/>
                  <a:gd name="T11" fmla="*/ 0 60000 65536"/>
                  <a:gd name="T12" fmla="*/ 0 60000 65536"/>
                  <a:gd name="T13" fmla="*/ 0 60000 65536"/>
                  <a:gd name="T14" fmla="*/ 0 60000 65536"/>
                  <a:gd name="T15" fmla="*/ 0 w 60"/>
                  <a:gd name="T16" fmla="*/ 0 h 52"/>
                  <a:gd name="T17" fmla="*/ 60 w 60"/>
                  <a:gd name="T18" fmla="*/ 52 h 52"/>
                </a:gdLst>
                <a:ahLst/>
                <a:cxnLst>
                  <a:cxn ang="T10">
                    <a:pos x="T0" y="T1"/>
                  </a:cxn>
                  <a:cxn ang="T11">
                    <a:pos x="T2" y="T3"/>
                  </a:cxn>
                  <a:cxn ang="T12">
                    <a:pos x="T4" y="T5"/>
                  </a:cxn>
                  <a:cxn ang="T13">
                    <a:pos x="T6" y="T7"/>
                  </a:cxn>
                  <a:cxn ang="T14">
                    <a:pos x="T8" y="T9"/>
                  </a:cxn>
                </a:cxnLst>
                <a:rect l="T15" t="T16" r="T17" b="T18"/>
                <a:pathLst>
                  <a:path w="60" h="52">
                    <a:moveTo>
                      <a:pt x="12" y="52"/>
                    </a:moveTo>
                    <a:lnTo>
                      <a:pt x="0" y="35"/>
                    </a:lnTo>
                    <a:lnTo>
                      <a:pt x="49" y="0"/>
                    </a:lnTo>
                    <a:lnTo>
                      <a:pt x="60" y="18"/>
                    </a:lnTo>
                    <a:lnTo>
                      <a:pt x="12" y="52"/>
                    </a:lnTo>
                    <a:close/>
                  </a:path>
                </a:pathLst>
              </a:custGeom>
              <a:noFill/>
              <a:ln w="9525">
                <a:noFill/>
                <a:round/>
                <a:headEnd/>
                <a:tailEnd/>
              </a:ln>
            </p:spPr>
            <p:txBody>
              <a:bodyPr>
                <a:prstTxWarp prst="textNoShape">
                  <a:avLst/>
                </a:prstTxWarp>
              </a:bodyPr>
              <a:lstStyle/>
              <a:p>
                <a:endParaRPr lang="en-US"/>
              </a:p>
            </p:txBody>
          </p:sp>
          <p:sp>
            <p:nvSpPr>
              <p:cNvPr id="71948" name="Freeform 1626"/>
              <p:cNvSpPr>
                <a:spLocks/>
              </p:cNvSpPr>
              <p:nvPr/>
            </p:nvSpPr>
            <p:spPr bwMode="auto">
              <a:xfrm>
                <a:off x="4298" y="2033"/>
                <a:ext cx="11" cy="10"/>
              </a:xfrm>
              <a:custGeom>
                <a:avLst/>
                <a:gdLst>
                  <a:gd name="T0" fmla="*/ 11 w 52"/>
                  <a:gd name="T1" fmla="*/ 52 h 52"/>
                  <a:gd name="T2" fmla="*/ 0 w 52"/>
                  <a:gd name="T3" fmla="*/ 34 h 52"/>
                  <a:gd name="T4" fmla="*/ 38 w 52"/>
                  <a:gd name="T5" fmla="*/ 0 h 52"/>
                  <a:gd name="T6" fmla="*/ 52 w 52"/>
                  <a:gd name="T7" fmla="*/ 14 h 52"/>
                  <a:gd name="T8" fmla="*/ 11 w 52"/>
                  <a:gd name="T9" fmla="*/ 52 h 52"/>
                  <a:gd name="T10" fmla="*/ 0 60000 65536"/>
                  <a:gd name="T11" fmla="*/ 0 60000 65536"/>
                  <a:gd name="T12" fmla="*/ 0 60000 65536"/>
                  <a:gd name="T13" fmla="*/ 0 60000 65536"/>
                  <a:gd name="T14" fmla="*/ 0 60000 65536"/>
                  <a:gd name="T15" fmla="*/ 0 w 52"/>
                  <a:gd name="T16" fmla="*/ 0 h 52"/>
                  <a:gd name="T17" fmla="*/ 52 w 52"/>
                  <a:gd name="T18" fmla="*/ 52 h 52"/>
                </a:gdLst>
                <a:ahLst/>
                <a:cxnLst>
                  <a:cxn ang="T10">
                    <a:pos x="T0" y="T1"/>
                  </a:cxn>
                  <a:cxn ang="T11">
                    <a:pos x="T2" y="T3"/>
                  </a:cxn>
                  <a:cxn ang="T12">
                    <a:pos x="T4" y="T5"/>
                  </a:cxn>
                  <a:cxn ang="T13">
                    <a:pos x="T6" y="T7"/>
                  </a:cxn>
                  <a:cxn ang="T14">
                    <a:pos x="T8" y="T9"/>
                  </a:cxn>
                </a:cxnLst>
                <a:rect l="T15" t="T16" r="T17" b="T18"/>
                <a:pathLst>
                  <a:path w="52" h="52">
                    <a:moveTo>
                      <a:pt x="11" y="52"/>
                    </a:moveTo>
                    <a:lnTo>
                      <a:pt x="0" y="34"/>
                    </a:lnTo>
                    <a:lnTo>
                      <a:pt x="38" y="0"/>
                    </a:lnTo>
                    <a:lnTo>
                      <a:pt x="52" y="14"/>
                    </a:lnTo>
                    <a:lnTo>
                      <a:pt x="11" y="52"/>
                    </a:lnTo>
                    <a:close/>
                  </a:path>
                </a:pathLst>
              </a:custGeom>
              <a:noFill/>
              <a:ln w="9525">
                <a:noFill/>
                <a:round/>
                <a:headEnd/>
                <a:tailEnd/>
              </a:ln>
            </p:spPr>
            <p:txBody>
              <a:bodyPr>
                <a:prstTxWarp prst="textNoShape">
                  <a:avLst/>
                </a:prstTxWarp>
              </a:bodyPr>
              <a:lstStyle/>
              <a:p>
                <a:endParaRPr lang="en-US"/>
              </a:p>
            </p:txBody>
          </p:sp>
          <p:sp>
            <p:nvSpPr>
              <p:cNvPr id="71949" name="Freeform 1627"/>
              <p:cNvSpPr>
                <a:spLocks/>
              </p:cNvSpPr>
              <p:nvPr/>
            </p:nvSpPr>
            <p:spPr bwMode="auto">
              <a:xfrm>
                <a:off x="4306" y="2029"/>
                <a:ext cx="7" cy="6"/>
              </a:xfrm>
              <a:custGeom>
                <a:avLst/>
                <a:gdLst>
                  <a:gd name="T0" fmla="*/ 14 w 35"/>
                  <a:gd name="T1" fmla="*/ 31 h 31"/>
                  <a:gd name="T2" fmla="*/ 0 w 35"/>
                  <a:gd name="T3" fmla="*/ 17 h 31"/>
                  <a:gd name="T4" fmla="*/ 17 w 35"/>
                  <a:gd name="T5" fmla="*/ 0 h 31"/>
                  <a:gd name="T6" fmla="*/ 35 w 35"/>
                  <a:gd name="T7" fmla="*/ 11 h 31"/>
                  <a:gd name="T8" fmla="*/ 31 w 35"/>
                  <a:gd name="T9" fmla="*/ 13 h 31"/>
                  <a:gd name="T10" fmla="*/ 14 w 35"/>
                  <a:gd name="T11" fmla="*/ 31 h 31"/>
                  <a:gd name="T12" fmla="*/ 0 60000 65536"/>
                  <a:gd name="T13" fmla="*/ 0 60000 65536"/>
                  <a:gd name="T14" fmla="*/ 0 60000 65536"/>
                  <a:gd name="T15" fmla="*/ 0 60000 65536"/>
                  <a:gd name="T16" fmla="*/ 0 60000 65536"/>
                  <a:gd name="T17" fmla="*/ 0 60000 65536"/>
                  <a:gd name="T18" fmla="*/ 0 w 35"/>
                  <a:gd name="T19" fmla="*/ 0 h 31"/>
                  <a:gd name="T20" fmla="*/ 35 w 3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5" h="31">
                    <a:moveTo>
                      <a:pt x="14" y="31"/>
                    </a:moveTo>
                    <a:lnTo>
                      <a:pt x="0" y="17"/>
                    </a:lnTo>
                    <a:lnTo>
                      <a:pt x="17" y="0"/>
                    </a:lnTo>
                    <a:lnTo>
                      <a:pt x="35" y="11"/>
                    </a:lnTo>
                    <a:lnTo>
                      <a:pt x="31" y="13"/>
                    </a:lnTo>
                    <a:lnTo>
                      <a:pt x="14" y="31"/>
                    </a:lnTo>
                    <a:close/>
                  </a:path>
                </a:pathLst>
              </a:custGeom>
              <a:noFill/>
              <a:ln w="9525">
                <a:noFill/>
                <a:round/>
                <a:headEnd/>
                <a:tailEnd/>
              </a:ln>
            </p:spPr>
            <p:txBody>
              <a:bodyPr>
                <a:prstTxWarp prst="textNoShape">
                  <a:avLst/>
                </a:prstTxWarp>
              </a:bodyPr>
              <a:lstStyle/>
              <a:p>
                <a:endParaRPr lang="en-US"/>
              </a:p>
            </p:txBody>
          </p:sp>
          <p:sp>
            <p:nvSpPr>
              <p:cNvPr id="71950" name="Freeform 1628"/>
              <p:cNvSpPr>
                <a:spLocks/>
              </p:cNvSpPr>
              <p:nvPr/>
            </p:nvSpPr>
            <p:spPr bwMode="auto">
              <a:xfrm>
                <a:off x="4309" y="2025"/>
                <a:ext cx="6" cy="6"/>
              </a:xfrm>
              <a:custGeom>
                <a:avLst/>
                <a:gdLst>
                  <a:gd name="T0" fmla="*/ 18 w 31"/>
                  <a:gd name="T1" fmla="*/ 30 h 30"/>
                  <a:gd name="T2" fmla="*/ 0 w 31"/>
                  <a:gd name="T3" fmla="*/ 19 h 30"/>
                  <a:gd name="T4" fmla="*/ 18 w 31"/>
                  <a:gd name="T5" fmla="*/ 0 h 30"/>
                  <a:gd name="T6" fmla="*/ 31 w 31"/>
                  <a:gd name="T7" fmla="*/ 13 h 30"/>
                  <a:gd name="T8" fmla="*/ 18 w 31"/>
                  <a:gd name="T9" fmla="*/ 30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18" y="30"/>
                    </a:moveTo>
                    <a:lnTo>
                      <a:pt x="0" y="19"/>
                    </a:lnTo>
                    <a:lnTo>
                      <a:pt x="18" y="0"/>
                    </a:lnTo>
                    <a:lnTo>
                      <a:pt x="31" y="13"/>
                    </a:lnTo>
                    <a:lnTo>
                      <a:pt x="18" y="30"/>
                    </a:lnTo>
                    <a:close/>
                  </a:path>
                </a:pathLst>
              </a:custGeom>
              <a:noFill/>
              <a:ln w="9525">
                <a:noFill/>
                <a:round/>
                <a:headEnd/>
                <a:tailEnd/>
              </a:ln>
            </p:spPr>
            <p:txBody>
              <a:bodyPr>
                <a:prstTxWarp prst="textNoShape">
                  <a:avLst/>
                </a:prstTxWarp>
              </a:bodyPr>
              <a:lstStyle/>
              <a:p>
                <a:endParaRPr lang="en-US"/>
              </a:p>
            </p:txBody>
          </p:sp>
          <p:sp>
            <p:nvSpPr>
              <p:cNvPr id="71951" name="Freeform 1629"/>
              <p:cNvSpPr>
                <a:spLocks/>
              </p:cNvSpPr>
              <p:nvPr/>
            </p:nvSpPr>
            <p:spPr bwMode="auto">
              <a:xfrm>
                <a:off x="4313" y="2022"/>
                <a:ext cx="5" cy="6"/>
              </a:xfrm>
              <a:custGeom>
                <a:avLst/>
                <a:gdLst>
                  <a:gd name="T0" fmla="*/ 13 w 28"/>
                  <a:gd name="T1" fmla="*/ 30 h 30"/>
                  <a:gd name="T2" fmla="*/ 0 w 28"/>
                  <a:gd name="T3" fmla="*/ 17 h 30"/>
                  <a:gd name="T4" fmla="*/ 11 w 28"/>
                  <a:gd name="T5" fmla="*/ 0 h 30"/>
                  <a:gd name="T6" fmla="*/ 28 w 28"/>
                  <a:gd name="T7" fmla="*/ 10 h 30"/>
                  <a:gd name="T8" fmla="*/ 13 w 28"/>
                  <a:gd name="T9" fmla="*/ 30 h 30"/>
                  <a:gd name="T10" fmla="*/ 0 60000 65536"/>
                  <a:gd name="T11" fmla="*/ 0 60000 65536"/>
                  <a:gd name="T12" fmla="*/ 0 60000 65536"/>
                  <a:gd name="T13" fmla="*/ 0 60000 65536"/>
                  <a:gd name="T14" fmla="*/ 0 60000 65536"/>
                  <a:gd name="T15" fmla="*/ 0 w 28"/>
                  <a:gd name="T16" fmla="*/ 0 h 30"/>
                  <a:gd name="T17" fmla="*/ 28 w 28"/>
                  <a:gd name="T18" fmla="*/ 30 h 30"/>
                </a:gdLst>
                <a:ahLst/>
                <a:cxnLst>
                  <a:cxn ang="T10">
                    <a:pos x="T0" y="T1"/>
                  </a:cxn>
                  <a:cxn ang="T11">
                    <a:pos x="T2" y="T3"/>
                  </a:cxn>
                  <a:cxn ang="T12">
                    <a:pos x="T4" y="T5"/>
                  </a:cxn>
                  <a:cxn ang="T13">
                    <a:pos x="T6" y="T7"/>
                  </a:cxn>
                  <a:cxn ang="T14">
                    <a:pos x="T8" y="T9"/>
                  </a:cxn>
                </a:cxnLst>
                <a:rect l="T15" t="T16" r="T17" b="T18"/>
                <a:pathLst>
                  <a:path w="28" h="30">
                    <a:moveTo>
                      <a:pt x="13" y="30"/>
                    </a:moveTo>
                    <a:lnTo>
                      <a:pt x="0" y="17"/>
                    </a:lnTo>
                    <a:lnTo>
                      <a:pt x="11" y="0"/>
                    </a:lnTo>
                    <a:lnTo>
                      <a:pt x="28" y="10"/>
                    </a:lnTo>
                    <a:lnTo>
                      <a:pt x="13" y="30"/>
                    </a:lnTo>
                    <a:close/>
                  </a:path>
                </a:pathLst>
              </a:custGeom>
              <a:noFill/>
              <a:ln w="9525">
                <a:noFill/>
                <a:round/>
                <a:headEnd/>
                <a:tailEnd/>
              </a:ln>
            </p:spPr>
            <p:txBody>
              <a:bodyPr>
                <a:prstTxWarp prst="textNoShape">
                  <a:avLst/>
                </a:prstTxWarp>
              </a:bodyPr>
              <a:lstStyle/>
              <a:p>
                <a:endParaRPr lang="en-US"/>
              </a:p>
            </p:txBody>
          </p:sp>
          <p:sp>
            <p:nvSpPr>
              <p:cNvPr id="71952" name="Freeform 1630"/>
              <p:cNvSpPr>
                <a:spLocks/>
              </p:cNvSpPr>
              <p:nvPr/>
            </p:nvSpPr>
            <p:spPr bwMode="auto">
              <a:xfrm>
                <a:off x="4315" y="2018"/>
                <a:ext cx="6" cy="6"/>
              </a:xfrm>
              <a:custGeom>
                <a:avLst/>
                <a:gdLst>
                  <a:gd name="T0" fmla="*/ 17 w 28"/>
                  <a:gd name="T1" fmla="*/ 30 h 30"/>
                  <a:gd name="T2" fmla="*/ 0 w 28"/>
                  <a:gd name="T3" fmla="*/ 20 h 30"/>
                  <a:gd name="T4" fmla="*/ 11 w 28"/>
                  <a:gd name="T5" fmla="*/ 0 h 30"/>
                  <a:gd name="T6" fmla="*/ 28 w 28"/>
                  <a:gd name="T7" fmla="*/ 9 h 30"/>
                  <a:gd name="T8" fmla="*/ 28 w 28"/>
                  <a:gd name="T9" fmla="*/ 13 h 30"/>
                  <a:gd name="T10" fmla="*/ 17 w 28"/>
                  <a:gd name="T11" fmla="*/ 3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17" y="30"/>
                    </a:moveTo>
                    <a:lnTo>
                      <a:pt x="0" y="20"/>
                    </a:lnTo>
                    <a:lnTo>
                      <a:pt x="11" y="0"/>
                    </a:lnTo>
                    <a:lnTo>
                      <a:pt x="28" y="9"/>
                    </a:lnTo>
                    <a:lnTo>
                      <a:pt x="28" y="13"/>
                    </a:lnTo>
                    <a:lnTo>
                      <a:pt x="17" y="30"/>
                    </a:lnTo>
                    <a:close/>
                  </a:path>
                </a:pathLst>
              </a:custGeom>
              <a:noFill/>
              <a:ln w="9525">
                <a:noFill/>
                <a:round/>
                <a:headEnd/>
                <a:tailEnd/>
              </a:ln>
            </p:spPr>
            <p:txBody>
              <a:bodyPr>
                <a:prstTxWarp prst="textNoShape">
                  <a:avLst/>
                </a:prstTxWarp>
              </a:bodyPr>
              <a:lstStyle/>
              <a:p>
                <a:endParaRPr lang="en-US"/>
              </a:p>
            </p:txBody>
          </p:sp>
          <p:sp>
            <p:nvSpPr>
              <p:cNvPr id="71953" name="Freeform 1631"/>
              <p:cNvSpPr>
                <a:spLocks/>
              </p:cNvSpPr>
              <p:nvPr/>
            </p:nvSpPr>
            <p:spPr bwMode="auto">
              <a:xfrm>
                <a:off x="4317" y="2015"/>
                <a:ext cx="5" cy="5"/>
              </a:xfrm>
              <a:custGeom>
                <a:avLst/>
                <a:gdLst>
                  <a:gd name="T0" fmla="*/ 17 w 26"/>
                  <a:gd name="T1" fmla="*/ 26 h 26"/>
                  <a:gd name="T2" fmla="*/ 0 w 26"/>
                  <a:gd name="T3" fmla="*/ 17 h 26"/>
                  <a:gd name="T4" fmla="*/ 9 w 26"/>
                  <a:gd name="T5" fmla="*/ 0 h 26"/>
                  <a:gd name="T6" fmla="*/ 26 w 26"/>
                  <a:gd name="T7" fmla="*/ 9 h 26"/>
                  <a:gd name="T8" fmla="*/ 17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7" y="26"/>
                    </a:moveTo>
                    <a:lnTo>
                      <a:pt x="0" y="17"/>
                    </a:lnTo>
                    <a:lnTo>
                      <a:pt x="9" y="0"/>
                    </a:lnTo>
                    <a:lnTo>
                      <a:pt x="26" y="9"/>
                    </a:lnTo>
                    <a:lnTo>
                      <a:pt x="17" y="26"/>
                    </a:lnTo>
                    <a:close/>
                  </a:path>
                </a:pathLst>
              </a:custGeom>
              <a:noFill/>
              <a:ln w="9525">
                <a:noFill/>
                <a:round/>
                <a:headEnd/>
                <a:tailEnd/>
              </a:ln>
            </p:spPr>
            <p:txBody>
              <a:bodyPr>
                <a:prstTxWarp prst="textNoShape">
                  <a:avLst/>
                </a:prstTxWarp>
              </a:bodyPr>
              <a:lstStyle/>
              <a:p>
                <a:endParaRPr lang="en-US"/>
              </a:p>
            </p:txBody>
          </p:sp>
          <p:sp>
            <p:nvSpPr>
              <p:cNvPr id="71954" name="Freeform 1632"/>
              <p:cNvSpPr>
                <a:spLocks/>
              </p:cNvSpPr>
              <p:nvPr/>
            </p:nvSpPr>
            <p:spPr bwMode="auto">
              <a:xfrm>
                <a:off x="4319" y="2011"/>
                <a:ext cx="5" cy="5"/>
              </a:xfrm>
              <a:custGeom>
                <a:avLst/>
                <a:gdLst>
                  <a:gd name="T0" fmla="*/ 17 w 23"/>
                  <a:gd name="T1" fmla="*/ 26 h 26"/>
                  <a:gd name="T2" fmla="*/ 0 w 23"/>
                  <a:gd name="T3" fmla="*/ 17 h 26"/>
                  <a:gd name="T4" fmla="*/ 6 w 23"/>
                  <a:gd name="T5" fmla="*/ 0 h 26"/>
                  <a:gd name="T6" fmla="*/ 23 w 23"/>
                  <a:gd name="T7" fmla="*/ 6 h 26"/>
                  <a:gd name="T8" fmla="*/ 17 w 23"/>
                  <a:gd name="T9" fmla="*/ 26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17" y="26"/>
                    </a:moveTo>
                    <a:lnTo>
                      <a:pt x="0" y="17"/>
                    </a:lnTo>
                    <a:lnTo>
                      <a:pt x="6" y="0"/>
                    </a:lnTo>
                    <a:lnTo>
                      <a:pt x="23" y="6"/>
                    </a:lnTo>
                    <a:lnTo>
                      <a:pt x="17" y="26"/>
                    </a:lnTo>
                    <a:close/>
                  </a:path>
                </a:pathLst>
              </a:custGeom>
              <a:noFill/>
              <a:ln w="9525">
                <a:noFill/>
                <a:round/>
                <a:headEnd/>
                <a:tailEnd/>
              </a:ln>
            </p:spPr>
            <p:txBody>
              <a:bodyPr>
                <a:prstTxWarp prst="textNoShape">
                  <a:avLst/>
                </a:prstTxWarp>
              </a:bodyPr>
              <a:lstStyle/>
              <a:p>
                <a:endParaRPr lang="en-US"/>
              </a:p>
            </p:txBody>
          </p:sp>
          <p:sp>
            <p:nvSpPr>
              <p:cNvPr id="71955" name="Freeform 1633"/>
              <p:cNvSpPr>
                <a:spLocks/>
              </p:cNvSpPr>
              <p:nvPr/>
            </p:nvSpPr>
            <p:spPr bwMode="auto">
              <a:xfrm>
                <a:off x="4320" y="2008"/>
                <a:ext cx="5" cy="4"/>
              </a:xfrm>
              <a:custGeom>
                <a:avLst/>
                <a:gdLst>
                  <a:gd name="T0" fmla="*/ 17 w 23"/>
                  <a:gd name="T1" fmla="*/ 23 h 23"/>
                  <a:gd name="T2" fmla="*/ 0 w 23"/>
                  <a:gd name="T3" fmla="*/ 17 h 23"/>
                  <a:gd name="T4" fmla="*/ 2 w 23"/>
                  <a:gd name="T5" fmla="*/ 0 h 23"/>
                  <a:gd name="T6" fmla="*/ 23 w 23"/>
                  <a:gd name="T7" fmla="*/ 2 h 23"/>
                  <a:gd name="T8" fmla="*/ 17 w 23"/>
                  <a:gd name="T9" fmla="*/ 2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7" y="23"/>
                    </a:moveTo>
                    <a:lnTo>
                      <a:pt x="0" y="17"/>
                    </a:lnTo>
                    <a:lnTo>
                      <a:pt x="2" y="0"/>
                    </a:lnTo>
                    <a:lnTo>
                      <a:pt x="23" y="2"/>
                    </a:lnTo>
                    <a:lnTo>
                      <a:pt x="17" y="23"/>
                    </a:lnTo>
                    <a:close/>
                  </a:path>
                </a:pathLst>
              </a:custGeom>
              <a:noFill/>
              <a:ln w="9525">
                <a:noFill/>
                <a:round/>
                <a:headEnd/>
                <a:tailEnd/>
              </a:ln>
            </p:spPr>
            <p:txBody>
              <a:bodyPr>
                <a:prstTxWarp prst="textNoShape">
                  <a:avLst/>
                </a:prstTxWarp>
              </a:bodyPr>
              <a:lstStyle/>
              <a:p>
                <a:endParaRPr lang="en-US"/>
              </a:p>
            </p:txBody>
          </p:sp>
          <p:sp>
            <p:nvSpPr>
              <p:cNvPr id="71956" name="Freeform 1634"/>
              <p:cNvSpPr>
                <a:spLocks/>
              </p:cNvSpPr>
              <p:nvPr/>
            </p:nvSpPr>
            <p:spPr bwMode="auto">
              <a:xfrm>
                <a:off x="4321" y="2004"/>
                <a:ext cx="4" cy="4"/>
              </a:xfrm>
              <a:custGeom>
                <a:avLst/>
                <a:gdLst>
                  <a:gd name="T0" fmla="*/ 21 w 21"/>
                  <a:gd name="T1" fmla="*/ 22 h 22"/>
                  <a:gd name="T2" fmla="*/ 0 w 21"/>
                  <a:gd name="T3" fmla="*/ 20 h 22"/>
                  <a:gd name="T4" fmla="*/ 0 w 21"/>
                  <a:gd name="T5" fmla="*/ 0 h 22"/>
                  <a:gd name="T6" fmla="*/ 21 w 21"/>
                  <a:gd name="T7" fmla="*/ 0 h 22"/>
                  <a:gd name="T8" fmla="*/ 21 w 21"/>
                  <a:gd name="T9" fmla="*/ 22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21" y="22"/>
                    </a:moveTo>
                    <a:lnTo>
                      <a:pt x="0" y="20"/>
                    </a:lnTo>
                    <a:lnTo>
                      <a:pt x="0" y="0"/>
                    </a:lnTo>
                    <a:lnTo>
                      <a:pt x="21" y="0"/>
                    </a:lnTo>
                    <a:lnTo>
                      <a:pt x="21" y="22"/>
                    </a:lnTo>
                    <a:close/>
                  </a:path>
                </a:pathLst>
              </a:custGeom>
              <a:noFill/>
              <a:ln w="9525">
                <a:noFill/>
                <a:round/>
                <a:headEnd/>
                <a:tailEnd/>
              </a:ln>
            </p:spPr>
            <p:txBody>
              <a:bodyPr>
                <a:prstTxWarp prst="textNoShape">
                  <a:avLst/>
                </a:prstTxWarp>
              </a:bodyPr>
              <a:lstStyle/>
              <a:p>
                <a:endParaRPr lang="en-US"/>
              </a:p>
            </p:txBody>
          </p:sp>
          <p:sp>
            <p:nvSpPr>
              <p:cNvPr id="71957" name="Rectangle 1635"/>
              <p:cNvSpPr>
                <a:spLocks noChangeArrowheads="1"/>
              </p:cNvSpPr>
              <p:nvPr/>
            </p:nvSpPr>
            <p:spPr bwMode="auto">
              <a:xfrm>
                <a:off x="4321" y="1995"/>
                <a:ext cx="4" cy="9"/>
              </a:xfrm>
              <a:prstGeom prst="rect">
                <a:avLst/>
              </a:prstGeom>
              <a:noFill/>
              <a:ln w="9525">
                <a:noFill/>
                <a:miter lim="800000"/>
                <a:headEnd/>
                <a:tailEnd/>
              </a:ln>
            </p:spPr>
            <p:txBody>
              <a:bodyPr>
                <a:prstTxWarp prst="textNoShape">
                  <a:avLst/>
                </a:prstTxWarp>
              </a:bodyPr>
              <a:lstStyle/>
              <a:p>
                <a:endParaRPr lang="en-US"/>
              </a:p>
            </p:txBody>
          </p:sp>
          <p:sp>
            <p:nvSpPr>
              <p:cNvPr id="71958" name="Freeform 1636"/>
              <p:cNvSpPr>
                <a:spLocks/>
              </p:cNvSpPr>
              <p:nvPr/>
            </p:nvSpPr>
            <p:spPr bwMode="auto">
              <a:xfrm>
                <a:off x="4320" y="1985"/>
                <a:ext cx="5" cy="10"/>
              </a:xfrm>
              <a:custGeom>
                <a:avLst/>
                <a:gdLst>
                  <a:gd name="T0" fmla="*/ 26 w 26"/>
                  <a:gd name="T1" fmla="*/ 49 h 49"/>
                  <a:gd name="T2" fmla="*/ 5 w 26"/>
                  <a:gd name="T3" fmla="*/ 49 h 49"/>
                  <a:gd name="T4" fmla="*/ 0 w 26"/>
                  <a:gd name="T5" fmla="*/ 5 h 49"/>
                  <a:gd name="T6" fmla="*/ 20 w 26"/>
                  <a:gd name="T7" fmla="*/ 0 h 49"/>
                  <a:gd name="T8" fmla="*/ 20 w 26"/>
                  <a:gd name="T9" fmla="*/ 2 h 49"/>
                  <a:gd name="T10" fmla="*/ 26 w 26"/>
                  <a:gd name="T11" fmla="*/ 49 h 49"/>
                  <a:gd name="T12" fmla="*/ 0 60000 65536"/>
                  <a:gd name="T13" fmla="*/ 0 60000 65536"/>
                  <a:gd name="T14" fmla="*/ 0 60000 65536"/>
                  <a:gd name="T15" fmla="*/ 0 60000 65536"/>
                  <a:gd name="T16" fmla="*/ 0 60000 65536"/>
                  <a:gd name="T17" fmla="*/ 0 60000 65536"/>
                  <a:gd name="T18" fmla="*/ 0 w 26"/>
                  <a:gd name="T19" fmla="*/ 0 h 49"/>
                  <a:gd name="T20" fmla="*/ 26 w 26"/>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26" h="49">
                    <a:moveTo>
                      <a:pt x="26" y="49"/>
                    </a:moveTo>
                    <a:lnTo>
                      <a:pt x="5" y="49"/>
                    </a:lnTo>
                    <a:lnTo>
                      <a:pt x="0" y="5"/>
                    </a:lnTo>
                    <a:lnTo>
                      <a:pt x="20" y="0"/>
                    </a:lnTo>
                    <a:lnTo>
                      <a:pt x="20" y="2"/>
                    </a:lnTo>
                    <a:lnTo>
                      <a:pt x="26" y="49"/>
                    </a:lnTo>
                    <a:close/>
                  </a:path>
                </a:pathLst>
              </a:custGeom>
              <a:noFill/>
              <a:ln w="9525">
                <a:noFill/>
                <a:round/>
                <a:headEnd/>
                <a:tailEnd/>
              </a:ln>
            </p:spPr>
            <p:txBody>
              <a:bodyPr>
                <a:prstTxWarp prst="textNoShape">
                  <a:avLst/>
                </a:prstTxWarp>
              </a:bodyPr>
              <a:lstStyle/>
              <a:p>
                <a:endParaRPr lang="en-US"/>
              </a:p>
            </p:txBody>
          </p:sp>
          <p:sp>
            <p:nvSpPr>
              <p:cNvPr id="71959" name="Freeform 1637"/>
              <p:cNvSpPr>
                <a:spLocks/>
              </p:cNvSpPr>
              <p:nvPr/>
            </p:nvSpPr>
            <p:spPr bwMode="auto">
              <a:xfrm>
                <a:off x="4318" y="1975"/>
                <a:ext cx="6" cy="11"/>
              </a:xfrm>
              <a:custGeom>
                <a:avLst/>
                <a:gdLst>
                  <a:gd name="T0" fmla="*/ 28 w 28"/>
                  <a:gd name="T1" fmla="*/ 50 h 55"/>
                  <a:gd name="T2" fmla="*/ 8 w 28"/>
                  <a:gd name="T3" fmla="*/ 55 h 55"/>
                  <a:gd name="T4" fmla="*/ 0 w 28"/>
                  <a:gd name="T5" fmla="*/ 7 h 55"/>
                  <a:gd name="T6" fmla="*/ 19 w 28"/>
                  <a:gd name="T7" fmla="*/ 0 h 55"/>
                  <a:gd name="T8" fmla="*/ 28 w 28"/>
                  <a:gd name="T9" fmla="*/ 50 h 55"/>
                  <a:gd name="T10" fmla="*/ 0 60000 65536"/>
                  <a:gd name="T11" fmla="*/ 0 60000 65536"/>
                  <a:gd name="T12" fmla="*/ 0 60000 65536"/>
                  <a:gd name="T13" fmla="*/ 0 60000 65536"/>
                  <a:gd name="T14" fmla="*/ 0 60000 65536"/>
                  <a:gd name="T15" fmla="*/ 0 w 28"/>
                  <a:gd name="T16" fmla="*/ 0 h 55"/>
                  <a:gd name="T17" fmla="*/ 28 w 28"/>
                  <a:gd name="T18" fmla="*/ 55 h 55"/>
                </a:gdLst>
                <a:ahLst/>
                <a:cxnLst>
                  <a:cxn ang="T10">
                    <a:pos x="T0" y="T1"/>
                  </a:cxn>
                  <a:cxn ang="T11">
                    <a:pos x="T2" y="T3"/>
                  </a:cxn>
                  <a:cxn ang="T12">
                    <a:pos x="T4" y="T5"/>
                  </a:cxn>
                  <a:cxn ang="T13">
                    <a:pos x="T6" y="T7"/>
                  </a:cxn>
                  <a:cxn ang="T14">
                    <a:pos x="T8" y="T9"/>
                  </a:cxn>
                </a:cxnLst>
                <a:rect l="T15" t="T16" r="T17" b="T18"/>
                <a:pathLst>
                  <a:path w="28" h="55">
                    <a:moveTo>
                      <a:pt x="28" y="50"/>
                    </a:moveTo>
                    <a:lnTo>
                      <a:pt x="8" y="55"/>
                    </a:lnTo>
                    <a:lnTo>
                      <a:pt x="0" y="7"/>
                    </a:lnTo>
                    <a:lnTo>
                      <a:pt x="19" y="0"/>
                    </a:lnTo>
                    <a:lnTo>
                      <a:pt x="28" y="50"/>
                    </a:lnTo>
                    <a:close/>
                  </a:path>
                </a:pathLst>
              </a:custGeom>
              <a:noFill/>
              <a:ln w="9525">
                <a:noFill/>
                <a:round/>
                <a:headEnd/>
                <a:tailEnd/>
              </a:ln>
            </p:spPr>
            <p:txBody>
              <a:bodyPr>
                <a:prstTxWarp prst="textNoShape">
                  <a:avLst/>
                </a:prstTxWarp>
              </a:bodyPr>
              <a:lstStyle/>
              <a:p>
                <a:endParaRPr lang="en-US"/>
              </a:p>
            </p:txBody>
          </p:sp>
          <p:sp>
            <p:nvSpPr>
              <p:cNvPr id="71960" name="Freeform 1638"/>
              <p:cNvSpPr>
                <a:spLocks/>
              </p:cNvSpPr>
              <p:nvPr/>
            </p:nvSpPr>
            <p:spPr bwMode="auto">
              <a:xfrm>
                <a:off x="4314" y="1955"/>
                <a:ext cx="8" cy="22"/>
              </a:xfrm>
              <a:custGeom>
                <a:avLst/>
                <a:gdLst>
                  <a:gd name="T0" fmla="*/ 40 w 40"/>
                  <a:gd name="T1" fmla="*/ 100 h 107"/>
                  <a:gd name="T2" fmla="*/ 21 w 40"/>
                  <a:gd name="T3" fmla="*/ 107 h 107"/>
                  <a:gd name="T4" fmla="*/ 0 w 40"/>
                  <a:gd name="T5" fmla="*/ 2 h 107"/>
                  <a:gd name="T6" fmla="*/ 17 w 40"/>
                  <a:gd name="T7" fmla="*/ 0 h 107"/>
                  <a:gd name="T8" fmla="*/ 40 w 40"/>
                  <a:gd name="T9" fmla="*/ 100 h 107"/>
                  <a:gd name="T10" fmla="*/ 0 60000 65536"/>
                  <a:gd name="T11" fmla="*/ 0 60000 65536"/>
                  <a:gd name="T12" fmla="*/ 0 60000 65536"/>
                  <a:gd name="T13" fmla="*/ 0 60000 65536"/>
                  <a:gd name="T14" fmla="*/ 0 60000 65536"/>
                  <a:gd name="T15" fmla="*/ 0 w 40"/>
                  <a:gd name="T16" fmla="*/ 0 h 107"/>
                  <a:gd name="T17" fmla="*/ 40 w 40"/>
                  <a:gd name="T18" fmla="*/ 107 h 107"/>
                </a:gdLst>
                <a:ahLst/>
                <a:cxnLst>
                  <a:cxn ang="T10">
                    <a:pos x="T0" y="T1"/>
                  </a:cxn>
                  <a:cxn ang="T11">
                    <a:pos x="T2" y="T3"/>
                  </a:cxn>
                  <a:cxn ang="T12">
                    <a:pos x="T4" y="T5"/>
                  </a:cxn>
                  <a:cxn ang="T13">
                    <a:pos x="T6" y="T7"/>
                  </a:cxn>
                  <a:cxn ang="T14">
                    <a:pos x="T8" y="T9"/>
                  </a:cxn>
                </a:cxnLst>
                <a:rect l="T15" t="T16" r="T17" b="T18"/>
                <a:pathLst>
                  <a:path w="40" h="107">
                    <a:moveTo>
                      <a:pt x="40" y="100"/>
                    </a:moveTo>
                    <a:lnTo>
                      <a:pt x="21" y="107"/>
                    </a:lnTo>
                    <a:lnTo>
                      <a:pt x="0" y="2"/>
                    </a:lnTo>
                    <a:lnTo>
                      <a:pt x="17" y="0"/>
                    </a:lnTo>
                    <a:lnTo>
                      <a:pt x="40" y="100"/>
                    </a:lnTo>
                    <a:close/>
                  </a:path>
                </a:pathLst>
              </a:custGeom>
              <a:noFill/>
              <a:ln w="9525">
                <a:noFill/>
                <a:round/>
                <a:headEnd/>
                <a:tailEnd/>
              </a:ln>
            </p:spPr>
            <p:txBody>
              <a:bodyPr>
                <a:prstTxWarp prst="textNoShape">
                  <a:avLst/>
                </a:prstTxWarp>
              </a:bodyPr>
              <a:lstStyle/>
              <a:p>
                <a:endParaRPr lang="en-US"/>
              </a:p>
            </p:txBody>
          </p:sp>
          <p:sp>
            <p:nvSpPr>
              <p:cNvPr id="71961" name="Freeform 1639"/>
              <p:cNvSpPr>
                <a:spLocks/>
              </p:cNvSpPr>
              <p:nvPr/>
            </p:nvSpPr>
            <p:spPr bwMode="auto">
              <a:xfrm>
                <a:off x="4312" y="1945"/>
                <a:ext cx="5" cy="11"/>
              </a:xfrm>
              <a:custGeom>
                <a:avLst/>
                <a:gdLst>
                  <a:gd name="T0" fmla="*/ 28 w 28"/>
                  <a:gd name="T1" fmla="*/ 52 h 54"/>
                  <a:gd name="T2" fmla="*/ 11 w 28"/>
                  <a:gd name="T3" fmla="*/ 54 h 54"/>
                  <a:gd name="T4" fmla="*/ 0 w 28"/>
                  <a:gd name="T5" fmla="*/ 2 h 54"/>
                  <a:gd name="T6" fmla="*/ 19 w 28"/>
                  <a:gd name="T7" fmla="*/ 0 h 54"/>
                  <a:gd name="T8" fmla="*/ 28 w 28"/>
                  <a:gd name="T9" fmla="*/ 52 h 54"/>
                  <a:gd name="T10" fmla="*/ 0 60000 65536"/>
                  <a:gd name="T11" fmla="*/ 0 60000 65536"/>
                  <a:gd name="T12" fmla="*/ 0 60000 65536"/>
                  <a:gd name="T13" fmla="*/ 0 60000 65536"/>
                  <a:gd name="T14" fmla="*/ 0 60000 65536"/>
                  <a:gd name="T15" fmla="*/ 0 w 28"/>
                  <a:gd name="T16" fmla="*/ 0 h 54"/>
                  <a:gd name="T17" fmla="*/ 28 w 28"/>
                  <a:gd name="T18" fmla="*/ 54 h 54"/>
                </a:gdLst>
                <a:ahLst/>
                <a:cxnLst>
                  <a:cxn ang="T10">
                    <a:pos x="T0" y="T1"/>
                  </a:cxn>
                  <a:cxn ang="T11">
                    <a:pos x="T2" y="T3"/>
                  </a:cxn>
                  <a:cxn ang="T12">
                    <a:pos x="T4" y="T5"/>
                  </a:cxn>
                  <a:cxn ang="T13">
                    <a:pos x="T6" y="T7"/>
                  </a:cxn>
                  <a:cxn ang="T14">
                    <a:pos x="T8" y="T9"/>
                  </a:cxn>
                </a:cxnLst>
                <a:rect l="T15" t="T16" r="T17" b="T18"/>
                <a:pathLst>
                  <a:path w="28" h="54">
                    <a:moveTo>
                      <a:pt x="28" y="52"/>
                    </a:moveTo>
                    <a:lnTo>
                      <a:pt x="11" y="54"/>
                    </a:lnTo>
                    <a:lnTo>
                      <a:pt x="0" y="2"/>
                    </a:lnTo>
                    <a:lnTo>
                      <a:pt x="19" y="0"/>
                    </a:lnTo>
                    <a:lnTo>
                      <a:pt x="28" y="52"/>
                    </a:lnTo>
                    <a:close/>
                  </a:path>
                </a:pathLst>
              </a:custGeom>
              <a:noFill/>
              <a:ln w="9525">
                <a:noFill/>
                <a:round/>
                <a:headEnd/>
                <a:tailEnd/>
              </a:ln>
            </p:spPr>
            <p:txBody>
              <a:bodyPr>
                <a:prstTxWarp prst="textNoShape">
                  <a:avLst/>
                </a:prstTxWarp>
              </a:bodyPr>
              <a:lstStyle/>
              <a:p>
                <a:endParaRPr lang="en-US"/>
              </a:p>
            </p:txBody>
          </p:sp>
          <p:sp>
            <p:nvSpPr>
              <p:cNvPr id="71962" name="Freeform 1640"/>
              <p:cNvSpPr>
                <a:spLocks/>
              </p:cNvSpPr>
              <p:nvPr/>
            </p:nvSpPr>
            <p:spPr bwMode="auto">
              <a:xfrm>
                <a:off x="4310" y="1935"/>
                <a:ext cx="5" cy="10"/>
              </a:xfrm>
              <a:custGeom>
                <a:avLst/>
                <a:gdLst>
                  <a:gd name="T0" fmla="*/ 28 w 28"/>
                  <a:gd name="T1" fmla="*/ 52 h 54"/>
                  <a:gd name="T2" fmla="*/ 9 w 28"/>
                  <a:gd name="T3" fmla="*/ 54 h 54"/>
                  <a:gd name="T4" fmla="*/ 0 w 28"/>
                  <a:gd name="T5" fmla="*/ 3 h 54"/>
                  <a:gd name="T6" fmla="*/ 0 w 28"/>
                  <a:gd name="T7" fmla="*/ 0 h 54"/>
                  <a:gd name="T8" fmla="*/ 20 w 28"/>
                  <a:gd name="T9" fmla="*/ 0 h 54"/>
                  <a:gd name="T10" fmla="*/ 28 w 28"/>
                  <a:gd name="T11" fmla="*/ 52 h 54"/>
                  <a:gd name="T12" fmla="*/ 0 60000 65536"/>
                  <a:gd name="T13" fmla="*/ 0 60000 65536"/>
                  <a:gd name="T14" fmla="*/ 0 60000 65536"/>
                  <a:gd name="T15" fmla="*/ 0 60000 65536"/>
                  <a:gd name="T16" fmla="*/ 0 60000 65536"/>
                  <a:gd name="T17" fmla="*/ 0 60000 65536"/>
                  <a:gd name="T18" fmla="*/ 0 w 28"/>
                  <a:gd name="T19" fmla="*/ 0 h 54"/>
                  <a:gd name="T20" fmla="*/ 28 w 28"/>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28" h="54">
                    <a:moveTo>
                      <a:pt x="28" y="52"/>
                    </a:moveTo>
                    <a:lnTo>
                      <a:pt x="9" y="54"/>
                    </a:lnTo>
                    <a:lnTo>
                      <a:pt x="0" y="3"/>
                    </a:lnTo>
                    <a:lnTo>
                      <a:pt x="0" y="0"/>
                    </a:lnTo>
                    <a:lnTo>
                      <a:pt x="20" y="0"/>
                    </a:lnTo>
                    <a:lnTo>
                      <a:pt x="28" y="52"/>
                    </a:lnTo>
                    <a:close/>
                  </a:path>
                </a:pathLst>
              </a:custGeom>
              <a:noFill/>
              <a:ln w="9525">
                <a:noFill/>
                <a:round/>
                <a:headEnd/>
                <a:tailEnd/>
              </a:ln>
            </p:spPr>
            <p:txBody>
              <a:bodyPr>
                <a:prstTxWarp prst="textNoShape">
                  <a:avLst/>
                </a:prstTxWarp>
              </a:bodyPr>
              <a:lstStyle/>
              <a:p>
                <a:endParaRPr lang="en-US"/>
              </a:p>
            </p:txBody>
          </p:sp>
          <p:sp>
            <p:nvSpPr>
              <p:cNvPr id="71963" name="Freeform 1641"/>
              <p:cNvSpPr>
                <a:spLocks/>
              </p:cNvSpPr>
              <p:nvPr/>
            </p:nvSpPr>
            <p:spPr bwMode="auto">
              <a:xfrm>
                <a:off x="4309" y="1924"/>
                <a:ext cx="5" cy="11"/>
              </a:xfrm>
              <a:custGeom>
                <a:avLst/>
                <a:gdLst>
                  <a:gd name="T0" fmla="*/ 26 w 26"/>
                  <a:gd name="T1" fmla="*/ 52 h 52"/>
                  <a:gd name="T2" fmla="*/ 6 w 26"/>
                  <a:gd name="T3" fmla="*/ 52 h 52"/>
                  <a:gd name="T4" fmla="*/ 0 w 26"/>
                  <a:gd name="T5" fmla="*/ 0 h 52"/>
                  <a:gd name="T6" fmla="*/ 21 w 26"/>
                  <a:gd name="T7" fmla="*/ 0 h 52"/>
                  <a:gd name="T8" fmla="*/ 26 w 26"/>
                  <a:gd name="T9" fmla="*/ 52 h 52"/>
                  <a:gd name="T10" fmla="*/ 0 60000 65536"/>
                  <a:gd name="T11" fmla="*/ 0 60000 65536"/>
                  <a:gd name="T12" fmla="*/ 0 60000 65536"/>
                  <a:gd name="T13" fmla="*/ 0 60000 65536"/>
                  <a:gd name="T14" fmla="*/ 0 60000 65536"/>
                  <a:gd name="T15" fmla="*/ 0 w 26"/>
                  <a:gd name="T16" fmla="*/ 0 h 52"/>
                  <a:gd name="T17" fmla="*/ 26 w 26"/>
                  <a:gd name="T18" fmla="*/ 52 h 52"/>
                </a:gdLst>
                <a:ahLst/>
                <a:cxnLst>
                  <a:cxn ang="T10">
                    <a:pos x="T0" y="T1"/>
                  </a:cxn>
                  <a:cxn ang="T11">
                    <a:pos x="T2" y="T3"/>
                  </a:cxn>
                  <a:cxn ang="T12">
                    <a:pos x="T4" y="T5"/>
                  </a:cxn>
                  <a:cxn ang="T13">
                    <a:pos x="T6" y="T7"/>
                  </a:cxn>
                  <a:cxn ang="T14">
                    <a:pos x="T8" y="T9"/>
                  </a:cxn>
                </a:cxnLst>
                <a:rect l="T15" t="T16" r="T17" b="T18"/>
                <a:pathLst>
                  <a:path w="26" h="52">
                    <a:moveTo>
                      <a:pt x="26" y="52"/>
                    </a:moveTo>
                    <a:lnTo>
                      <a:pt x="6" y="52"/>
                    </a:lnTo>
                    <a:lnTo>
                      <a:pt x="0" y="0"/>
                    </a:lnTo>
                    <a:lnTo>
                      <a:pt x="21" y="0"/>
                    </a:lnTo>
                    <a:lnTo>
                      <a:pt x="26" y="52"/>
                    </a:lnTo>
                    <a:close/>
                  </a:path>
                </a:pathLst>
              </a:custGeom>
              <a:noFill/>
              <a:ln w="9525">
                <a:noFill/>
                <a:round/>
                <a:headEnd/>
                <a:tailEnd/>
              </a:ln>
            </p:spPr>
            <p:txBody>
              <a:bodyPr>
                <a:prstTxWarp prst="textNoShape">
                  <a:avLst/>
                </a:prstTxWarp>
              </a:bodyPr>
              <a:lstStyle/>
              <a:p>
                <a:endParaRPr lang="en-US"/>
              </a:p>
            </p:txBody>
          </p:sp>
          <p:sp>
            <p:nvSpPr>
              <p:cNvPr id="71964" name="Freeform 1642"/>
              <p:cNvSpPr>
                <a:spLocks/>
              </p:cNvSpPr>
              <p:nvPr/>
            </p:nvSpPr>
            <p:spPr bwMode="auto">
              <a:xfrm>
                <a:off x="4309" y="1914"/>
                <a:ext cx="4" cy="10"/>
              </a:xfrm>
              <a:custGeom>
                <a:avLst/>
                <a:gdLst>
                  <a:gd name="T0" fmla="*/ 21 w 21"/>
                  <a:gd name="T1" fmla="*/ 51 h 51"/>
                  <a:gd name="T2" fmla="*/ 0 w 21"/>
                  <a:gd name="T3" fmla="*/ 51 h 51"/>
                  <a:gd name="T4" fmla="*/ 0 w 21"/>
                  <a:gd name="T5" fmla="*/ 0 h 51"/>
                  <a:gd name="T6" fmla="*/ 21 w 21"/>
                  <a:gd name="T7" fmla="*/ 2 h 51"/>
                  <a:gd name="T8" fmla="*/ 21 w 21"/>
                  <a:gd name="T9" fmla="*/ 51 h 51"/>
                  <a:gd name="T10" fmla="*/ 0 60000 65536"/>
                  <a:gd name="T11" fmla="*/ 0 60000 65536"/>
                  <a:gd name="T12" fmla="*/ 0 60000 65536"/>
                  <a:gd name="T13" fmla="*/ 0 60000 65536"/>
                  <a:gd name="T14" fmla="*/ 0 60000 65536"/>
                  <a:gd name="T15" fmla="*/ 0 w 21"/>
                  <a:gd name="T16" fmla="*/ 0 h 51"/>
                  <a:gd name="T17" fmla="*/ 21 w 21"/>
                  <a:gd name="T18" fmla="*/ 51 h 51"/>
                </a:gdLst>
                <a:ahLst/>
                <a:cxnLst>
                  <a:cxn ang="T10">
                    <a:pos x="T0" y="T1"/>
                  </a:cxn>
                  <a:cxn ang="T11">
                    <a:pos x="T2" y="T3"/>
                  </a:cxn>
                  <a:cxn ang="T12">
                    <a:pos x="T4" y="T5"/>
                  </a:cxn>
                  <a:cxn ang="T13">
                    <a:pos x="T6" y="T7"/>
                  </a:cxn>
                  <a:cxn ang="T14">
                    <a:pos x="T8" y="T9"/>
                  </a:cxn>
                </a:cxnLst>
                <a:rect l="T15" t="T16" r="T17" b="T18"/>
                <a:pathLst>
                  <a:path w="21" h="51">
                    <a:moveTo>
                      <a:pt x="21" y="51"/>
                    </a:moveTo>
                    <a:lnTo>
                      <a:pt x="0" y="51"/>
                    </a:lnTo>
                    <a:lnTo>
                      <a:pt x="0" y="0"/>
                    </a:lnTo>
                    <a:lnTo>
                      <a:pt x="21" y="2"/>
                    </a:lnTo>
                    <a:lnTo>
                      <a:pt x="21" y="51"/>
                    </a:lnTo>
                    <a:close/>
                  </a:path>
                </a:pathLst>
              </a:custGeom>
              <a:noFill/>
              <a:ln w="9525">
                <a:noFill/>
                <a:round/>
                <a:headEnd/>
                <a:tailEnd/>
              </a:ln>
            </p:spPr>
            <p:txBody>
              <a:bodyPr>
                <a:prstTxWarp prst="textNoShape">
                  <a:avLst/>
                </a:prstTxWarp>
              </a:bodyPr>
              <a:lstStyle/>
              <a:p>
                <a:endParaRPr lang="en-US"/>
              </a:p>
            </p:txBody>
          </p:sp>
          <p:sp>
            <p:nvSpPr>
              <p:cNvPr id="71965" name="Freeform 1643"/>
              <p:cNvSpPr>
                <a:spLocks/>
              </p:cNvSpPr>
              <p:nvPr/>
            </p:nvSpPr>
            <p:spPr bwMode="auto">
              <a:xfrm>
                <a:off x="4309" y="1909"/>
                <a:ext cx="4" cy="5"/>
              </a:xfrm>
              <a:custGeom>
                <a:avLst/>
                <a:gdLst>
                  <a:gd name="T0" fmla="*/ 21 w 23"/>
                  <a:gd name="T1" fmla="*/ 28 h 28"/>
                  <a:gd name="T2" fmla="*/ 0 w 23"/>
                  <a:gd name="T3" fmla="*/ 26 h 28"/>
                  <a:gd name="T4" fmla="*/ 3 w 23"/>
                  <a:gd name="T5" fmla="*/ 2 h 28"/>
                  <a:gd name="T6" fmla="*/ 3 w 23"/>
                  <a:gd name="T7" fmla="*/ 0 h 28"/>
                  <a:gd name="T8" fmla="*/ 23 w 23"/>
                  <a:gd name="T9" fmla="*/ 2 h 28"/>
                  <a:gd name="T10" fmla="*/ 21 w 23"/>
                  <a:gd name="T11" fmla="*/ 28 h 28"/>
                  <a:gd name="T12" fmla="*/ 0 60000 65536"/>
                  <a:gd name="T13" fmla="*/ 0 60000 65536"/>
                  <a:gd name="T14" fmla="*/ 0 60000 65536"/>
                  <a:gd name="T15" fmla="*/ 0 60000 65536"/>
                  <a:gd name="T16" fmla="*/ 0 60000 65536"/>
                  <a:gd name="T17" fmla="*/ 0 60000 65536"/>
                  <a:gd name="T18" fmla="*/ 0 w 23"/>
                  <a:gd name="T19" fmla="*/ 0 h 28"/>
                  <a:gd name="T20" fmla="*/ 23 w 23"/>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3" h="28">
                    <a:moveTo>
                      <a:pt x="21" y="28"/>
                    </a:moveTo>
                    <a:lnTo>
                      <a:pt x="0" y="26"/>
                    </a:lnTo>
                    <a:lnTo>
                      <a:pt x="3" y="2"/>
                    </a:lnTo>
                    <a:lnTo>
                      <a:pt x="3" y="0"/>
                    </a:lnTo>
                    <a:lnTo>
                      <a:pt x="23" y="2"/>
                    </a:lnTo>
                    <a:lnTo>
                      <a:pt x="21" y="28"/>
                    </a:lnTo>
                    <a:close/>
                  </a:path>
                </a:pathLst>
              </a:custGeom>
              <a:noFill/>
              <a:ln w="9525">
                <a:noFill/>
                <a:round/>
                <a:headEnd/>
                <a:tailEnd/>
              </a:ln>
            </p:spPr>
            <p:txBody>
              <a:bodyPr>
                <a:prstTxWarp prst="textNoShape">
                  <a:avLst/>
                </a:prstTxWarp>
              </a:bodyPr>
              <a:lstStyle/>
              <a:p>
                <a:endParaRPr lang="en-US"/>
              </a:p>
            </p:txBody>
          </p:sp>
          <p:sp>
            <p:nvSpPr>
              <p:cNvPr id="71966" name="Freeform 1644"/>
              <p:cNvSpPr>
                <a:spLocks/>
              </p:cNvSpPr>
              <p:nvPr/>
            </p:nvSpPr>
            <p:spPr bwMode="auto">
              <a:xfrm>
                <a:off x="4309" y="1904"/>
                <a:ext cx="5" cy="5"/>
              </a:xfrm>
              <a:custGeom>
                <a:avLst/>
                <a:gdLst>
                  <a:gd name="T0" fmla="*/ 20 w 23"/>
                  <a:gd name="T1" fmla="*/ 25 h 25"/>
                  <a:gd name="T2" fmla="*/ 0 w 23"/>
                  <a:gd name="T3" fmla="*/ 23 h 25"/>
                  <a:gd name="T4" fmla="*/ 3 w 23"/>
                  <a:gd name="T5" fmla="*/ 0 h 25"/>
                  <a:gd name="T6" fmla="*/ 23 w 23"/>
                  <a:gd name="T7" fmla="*/ 2 h 25"/>
                  <a:gd name="T8" fmla="*/ 20 w 23"/>
                  <a:gd name="T9" fmla="*/ 25 h 25"/>
                  <a:gd name="T10" fmla="*/ 0 60000 65536"/>
                  <a:gd name="T11" fmla="*/ 0 60000 65536"/>
                  <a:gd name="T12" fmla="*/ 0 60000 65536"/>
                  <a:gd name="T13" fmla="*/ 0 60000 65536"/>
                  <a:gd name="T14" fmla="*/ 0 60000 65536"/>
                  <a:gd name="T15" fmla="*/ 0 w 23"/>
                  <a:gd name="T16" fmla="*/ 0 h 25"/>
                  <a:gd name="T17" fmla="*/ 23 w 23"/>
                  <a:gd name="T18" fmla="*/ 25 h 25"/>
                </a:gdLst>
                <a:ahLst/>
                <a:cxnLst>
                  <a:cxn ang="T10">
                    <a:pos x="T0" y="T1"/>
                  </a:cxn>
                  <a:cxn ang="T11">
                    <a:pos x="T2" y="T3"/>
                  </a:cxn>
                  <a:cxn ang="T12">
                    <a:pos x="T4" y="T5"/>
                  </a:cxn>
                  <a:cxn ang="T13">
                    <a:pos x="T6" y="T7"/>
                  </a:cxn>
                  <a:cxn ang="T14">
                    <a:pos x="T8" y="T9"/>
                  </a:cxn>
                </a:cxnLst>
                <a:rect l="T15" t="T16" r="T17" b="T18"/>
                <a:pathLst>
                  <a:path w="23" h="25">
                    <a:moveTo>
                      <a:pt x="20" y="25"/>
                    </a:moveTo>
                    <a:lnTo>
                      <a:pt x="0" y="23"/>
                    </a:lnTo>
                    <a:lnTo>
                      <a:pt x="3" y="0"/>
                    </a:lnTo>
                    <a:lnTo>
                      <a:pt x="23" y="2"/>
                    </a:lnTo>
                    <a:lnTo>
                      <a:pt x="20" y="25"/>
                    </a:lnTo>
                    <a:close/>
                  </a:path>
                </a:pathLst>
              </a:custGeom>
              <a:noFill/>
              <a:ln w="9525">
                <a:noFill/>
                <a:round/>
                <a:headEnd/>
                <a:tailEnd/>
              </a:ln>
            </p:spPr>
            <p:txBody>
              <a:bodyPr>
                <a:prstTxWarp prst="textNoShape">
                  <a:avLst/>
                </a:prstTxWarp>
              </a:bodyPr>
              <a:lstStyle/>
              <a:p>
                <a:endParaRPr lang="en-US"/>
              </a:p>
            </p:txBody>
          </p:sp>
          <p:sp>
            <p:nvSpPr>
              <p:cNvPr id="71967" name="Freeform 1645"/>
              <p:cNvSpPr>
                <a:spLocks/>
              </p:cNvSpPr>
              <p:nvPr/>
            </p:nvSpPr>
            <p:spPr bwMode="auto">
              <a:xfrm>
                <a:off x="4310" y="1899"/>
                <a:ext cx="5" cy="6"/>
              </a:xfrm>
              <a:custGeom>
                <a:avLst/>
                <a:gdLst>
                  <a:gd name="T0" fmla="*/ 20 w 26"/>
                  <a:gd name="T1" fmla="*/ 28 h 28"/>
                  <a:gd name="T2" fmla="*/ 0 w 26"/>
                  <a:gd name="T3" fmla="*/ 26 h 28"/>
                  <a:gd name="T4" fmla="*/ 6 w 26"/>
                  <a:gd name="T5" fmla="*/ 0 h 28"/>
                  <a:gd name="T6" fmla="*/ 9 w 26"/>
                  <a:gd name="T7" fmla="*/ 0 h 28"/>
                  <a:gd name="T8" fmla="*/ 26 w 26"/>
                  <a:gd name="T9" fmla="*/ 5 h 28"/>
                  <a:gd name="T10" fmla="*/ 20 w 26"/>
                  <a:gd name="T11" fmla="*/ 28 h 28"/>
                  <a:gd name="T12" fmla="*/ 0 60000 65536"/>
                  <a:gd name="T13" fmla="*/ 0 60000 65536"/>
                  <a:gd name="T14" fmla="*/ 0 60000 65536"/>
                  <a:gd name="T15" fmla="*/ 0 60000 65536"/>
                  <a:gd name="T16" fmla="*/ 0 60000 65536"/>
                  <a:gd name="T17" fmla="*/ 0 60000 65536"/>
                  <a:gd name="T18" fmla="*/ 0 w 26"/>
                  <a:gd name="T19" fmla="*/ 0 h 28"/>
                  <a:gd name="T20" fmla="*/ 26 w 2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6" h="28">
                    <a:moveTo>
                      <a:pt x="20" y="28"/>
                    </a:moveTo>
                    <a:lnTo>
                      <a:pt x="0" y="26"/>
                    </a:lnTo>
                    <a:lnTo>
                      <a:pt x="6" y="0"/>
                    </a:lnTo>
                    <a:lnTo>
                      <a:pt x="9" y="0"/>
                    </a:lnTo>
                    <a:lnTo>
                      <a:pt x="26" y="5"/>
                    </a:lnTo>
                    <a:lnTo>
                      <a:pt x="20" y="28"/>
                    </a:lnTo>
                    <a:close/>
                  </a:path>
                </a:pathLst>
              </a:custGeom>
              <a:noFill/>
              <a:ln w="9525">
                <a:noFill/>
                <a:round/>
                <a:headEnd/>
                <a:tailEnd/>
              </a:ln>
            </p:spPr>
            <p:txBody>
              <a:bodyPr>
                <a:prstTxWarp prst="textNoShape">
                  <a:avLst/>
                </a:prstTxWarp>
              </a:bodyPr>
              <a:lstStyle/>
              <a:p>
                <a:endParaRPr lang="en-US"/>
              </a:p>
            </p:txBody>
          </p:sp>
          <p:sp>
            <p:nvSpPr>
              <p:cNvPr id="71968" name="Freeform 1646"/>
              <p:cNvSpPr>
                <a:spLocks/>
              </p:cNvSpPr>
              <p:nvPr/>
            </p:nvSpPr>
            <p:spPr bwMode="auto">
              <a:xfrm>
                <a:off x="4312" y="1894"/>
                <a:ext cx="5" cy="6"/>
              </a:xfrm>
              <a:custGeom>
                <a:avLst/>
                <a:gdLst>
                  <a:gd name="T0" fmla="*/ 17 w 25"/>
                  <a:gd name="T1" fmla="*/ 29 h 29"/>
                  <a:gd name="T2" fmla="*/ 0 w 25"/>
                  <a:gd name="T3" fmla="*/ 24 h 29"/>
                  <a:gd name="T4" fmla="*/ 6 w 25"/>
                  <a:gd name="T5" fmla="*/ 0 h 29"/>
                  <a:gd name="T6" fmla="*/ 25 w 25"/>
                  <a:gd name="T7" fmla="*/ 9 h 29"/>
                  <a:gd name="T8" fmla="*/ 17 w 25"/>
                  <a:gd name="T9" fmla="*/ 29 h 29"/>
                  <a:gd name="T10" fmla="*/ 0 60000 65536"/>
                  <a:gd name="T11" fmla="*/ 0 60000 65536"/>
                  <a:gd name="T12" fmla="*/ 0 60000 65536"/>
                  <a:gd name="T13" fmla="*/ 0 60000 65536"/>
                  <a:gd name="T14" fmla="*/ 0 60000 65536"/>
                  <a:gd name="T15" fmla="*/ 0 w 25"/>
                  <a:gd name="T16" fmla="*/ 0 h 29"/>
                  <a:gd name="T17" fmla="*/ 25 w 25"/>
                  <a:gd name="T18" fmla="*/ 29 h 29"/>
                </a:gdLst>
                <a:ahLst/>
                <a:cxnLst>
                  <a:cxn ang="T10">
                    <a:pos x="T0" y="T1"/>
                  </a:cxn>
                  <a:cxn ang="T11">
                    <a:pos x="T2" y="T3"/>
                  </a:cxn>
                  <a:cxn ang="T12">
                    <a:pos x="T4" y="T5"/>
                  </a:cxn>
                  <a:cxn ang="T13">
                    <a:pos x="T6" y="T7"/>
                  </a:cxn>
                  <a:cxn ang="T14">
                    <a:pos x="T8" y="T9"/>
                  </a:cxn>
                </a:cxnLst>
                <a:rect l="T15" t="T16" r="T17" b="T18"/>
                <a:pathLst>
                  <a:path w="25" h="29">
                    <a:moveTo>
                      <a:pt x="17" y="29"/>
                    </a:moveTo>
                    <a:lnTo>
                      <a:pt x="0" y="24"/>
                    </a:lnTo>
                    <a:lnTo>
                      <a:pt x="6" y="0"/>
                    </a:lnTo>
                    <a:lnTo>
                      <a:pt x="25" y="9"/>
                    </a:lnTo>
                    <a:lnTo>
                      <a:pt x="17" y="29"/>
                    </a:lnTo>
                    <a:close/>
                  </a:path>
                </a:pathLst>
              </a:custGeom>
              <a:noFill/>
              <a:ln w="9525">
                <a:noFill/>
                <a:round/>
                <a:headEnd/>
                <a:tailEnd/>
              </a:ln>
            </p:spPr>
            <p:txBody>
              <a:bodyPr>
                <a:prstTxWarp prst="textNoShape">
                  <a:avLst/>
                </a:prstTxWarp>
              </a:bodyPr>
              <a:lstStyle/>
              <a:p>
                <a:endParaRPr lang="en-US"/>
              </a:p>
            </p:txBody>
          </p:sp>
          <p:sp>
            <p:nvSpPr>
              <p:cNvPr id="71969" name="Freeform 1647"/>
              <p:cNvSpPr>
                <a:spLocks/>
              </p:cNvSpPr>
              <p:nvPr/>
            </p:nvSpPr>
            <p:spPr bwMode="auto">
              <a:xfrm>
                <a:off x="4313" y="1890"/>
                <a:ext cx="5" cy="6"/>
              </a:xfrm>
              <a:custGeom>
                <a:avLst/>
                <a:gdLst>
                  <a:gd name="T0" fmla="*/ 19 w 28"/>
                  <a:gd name="T1" fmla="*/ 32 h 32"/>
                  <a:gd name="T2" fmla="*/ 0 w 28"/>
                  <a:gd name="T3" fmla="*/ 23 h 32"/>
                  <a:gd name="T4" fmla="*/ 11 w 28"/>
                  <a:gd name="T5" fmla="*/ 0 h 32"/>
                  <a:gd name="T6" fmla="*/ 28 w 28"/>
                  <a:gd name="T7" fmla="*/ 9 h 32"/>
                  <a:gd name="T8" fmla="*/ 19 w 28"/>
                  <a:gd name="T9" fmla="*/ 32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19" y="32"/>
                    </a:moveTo>
                    <a:lnTo>
                      <a:pt x="0" y="23"/>
                    </a:lnTo>
                    <a:lnTo>
                      <a:pt x="11" y="0"/>
                    </a:lnTo>
                    <a:lnTo>
                      <a:pt x="28" y="9"/>
                    </a:lnTo>
                    <a:lnTo>
                      <a:pt x="19" y="32"/>
                    </a:lnTo>
                    <a:close/>
                  </a:path>
                </a:pathLst>
              </a:custGeom>
              <a:noFill/>
              <a:ln w="9525">
                <a:noFill/>
                <a:round/>
                <a:headEnd/>
                <a:tailEnd/>
              </a:ln>
            </p:spPr>
            <p:txBody>
              <a:bodyPr>
                <a:prstTxWarp prst="textNoShape">
                  <a:avLst/>
                </a:prstTxWarp>
              </a:bodyPr>
              <a:lstStyle/>
              <a:p>
                <a:endParaRPr lang="en-US"/>
              </a:p>
            </p:txBody>
          </p:sp>
          <p:sp>
            <p:nvSpPr>
              <p:cNvPr id="71970" name="Freeform 1648"/>
              <p:cNvSpPr>
                <a:spLocks/>
              </p:cNvSpPr>
              <p:nvPr/>
            </p:nvSpPr>
            <p:spPr bwMode="auto">
              <a:xfrm>
                <a:off x="4315" y="1885"/>
                <a:ext cx="6" cy="6"/>
              </a:xfrm>
              <a:custGeom>
                <a:avLst/>
                <a:gdLst>
                  <a:gd name="T0" fmla="*/ 17 w 32"/>
                  <a:gd name="T1" fmla="*/ 31 h 31"/>
                  <a:gd name="T2" fmla="*/ 0 w 32"/>
                  <a:gd name="T3" fmla="*/ 22 h 31"/>
                  <a:gd name="T4" fmla="*/ 15 w 32"/>
                  <a:gd name="T5" fmla="*/ 0 h 31"/>
                  <a:gd name="T6" fmla="*/ 32 w 32"/>
                  <a:gd name="T7" fmla="*/ 11 h 31"/>
                  <a:gd name="T8" fmla="*/ 17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7" y="31"/>
                    </a:moveTo>
                    <a:lnTo>
                      <a:pt x="0" y="22"/>
                    </a:lnTo>
                    <a:lnTo>
                      <a:pt x="15" y="0"/>
                    </a:lnTo>
                    <a:lnTo>
                      <a:pt x="32" y="11"/>
                    </a:lnTo>
                    <a:lnTo>
                      <a:pt x="17" y="31"/>
                    </a:lnTo>
                    <a:close/>
                  </a:path>
                </a:pathLst>
              </a:custGeom>
              <a:noFill/>
              <a:ln w="9525">
                <a:noFill/>
                <a:round/>
                <a:headEnd/>
                <a:tailEnd/>
              </a:ln>
            </p:spPr>
            <p:txBody>
              <a:bodyPr>
                <a:prstTxWarp prst="textNoShape">
                  <a:avLst/>
                </a:prstTxWarp>
              </a:bodyPr>
              <a:lstStyle/>
              <a:p>
                <a:endParaRPr lang="en-US"/>
              </a:p>
            </p:txBody>
          </p:sp>
          <p:sp>
            <p:nvSpPr>
              <p:cNvPr id="71971" name="Freeform 1649"/>
              <p:cNvSpPr>
                <a:spLocks/>
              </p:cNvSpPr>
              <p:nvPr/>
            </p:nvSpPr>
            <p:spPr bwMode="auto">
              <a:xfrm>
                <a:off x="4318" y="1881"/>
                <a:ext cx="6" cy="6"/>
              </a:xfrm>
              <a:custGeom>
                <a:avLst/>
                <a:gdLst>
                  <a:gd name="T0" fmla="*/ 17 w 30"/>
                  <a:gd name="T1" fmla="*/ 32 h 32"/>
                  <a:gd name="T2" fmla="*/ 0 w 30"/>
                  <a:gd name="T3" fmla="*/ 21 h 32"/>
                  <a:gd name="T4" fmla="*/ 13 w 30"/>
                  <a:gd name="T5" fmla="*/ 0 h 32"/>
                  <a:gd name="T6" fmla="*/ 17 w 30"/>
                  <a:gd name="T7" fmla="*/ 0 h 32"/>
                  <a:gd name="T8" fmla="*/ 30 w 30"/>
                  <a:gd name="T9" fmla="*/ 12 h 32"/>
                  <a:gd name="T10" fmla="*/ 17 w 30"/>
                  <a:gd name="T11" fmla="*/ 32 h 32"/>
                  <a:gd name="T12" fmla="*/ 0 60000 65536"/>
                  <a:gd name="T13" fmla="*/ 0 60000 65536"/>
                  <a:gd name="T14" fmla="*/ 0 60000 65536"/>
                  <a:gd name="T15" fmla="*/ 0 60000 65536"/>
                  <a:gd name="T16" fmla="*/ 0 60000 65536"/>
                  <a:gd name="T17" fmla="*/ 0 60000 65536"/>
                  <a:gd name="T18" fmla="*/ 0 w 30"/>
                  <a:gd name="T19" fmla="*/ 0 h 32"/>
                  <a:gd name="T20" fmla="*/ 30 w 3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0" h="32">
                    <a:moveTo>
                      <a:pt x="17" y="32"/>
                    </a:moveTo>
                    <a:lnTo>
                      <a:pt x="0" y="21"/>
                    </a:lnTo>
                    <a:lnTo>
                      <a:pt x="13" y="0"/>
                    </a:lnTo>
                    <a:lnTo>
                      <a:pt x="17" y="0"/>
                    </a:lnTo>
                    <a:lnTo>
                      <a:pt x="30" y="12"/>
                    </a:lnTo>
                    <a:lnTo>
                      <a:pt x="17" y="32"/>
                    </a:lnTo>
                    <a:close/>
                  </a:path>
                </a:pathLst>
              </a:custGeom>
              <a:noFill/>
              <a:ln w="9525">
                <a:noFill/>
                <a:round/>
                <a:headEnd/>
                <a:tailEnd/>
              </a:ln>
            </p:spPr>
            <p:txBody>
              <a:bodyPr>
                <a:prstTxWarp prst="textNoShape">
                  <a:avLst/>
                </a:prstTxWarp>
              </a:bodyPr>
              <a:lstStyle/>
              <a:p>
                <a:endParaRPr lang="en-US"/>
              </a:p>
            </p:txBody>
          </p:sp>
          <p:sp>
            <p:nvSpPr>
              <p:cNvPr id="71972" name="Freeform 1650"/>
              <p:cNvSpPr>
                <a:spLocks/>
              </p:cNvSpPr>
              <p:nvPr/>
            </p:nvSpPr>
            <p:spPr bwMode="auto">
              <a:xfrm>
                <a:off x="4321" y="1877"/>
                <a:ext cx="7" cy="6"/>
              </a:xfrm>
              <a:custGeom>
                <a:avLst/>
                <a:gdLst>
                  <a:gd name="T0" fmla="*/ 13 w 32"/>
                  <a:gd name="T1" fmla="*/ 32 h 32"/>
                  <a:gd name="T2" fmla="*/ 0 w 32"/>
                  <a:gd name="T3" fmla="*/ 20 h 32"/>
                  <a:gd name="T4" fmla="*/ 17 w 32"/>
                  <a:gd name="T5" fmla="*/ 0 h 32"/>
                  <a:gd name="T6" fmla="*/ 32 w 32"/>
                  <a:gd name="T7" fmla="*/ 15 h 32"/>
                  <a:gd name="T8" fmla="*/ 13 w 32"/>
                  <a:gd name="T9" fmla="*/ 32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3" y="32"/>
                    </a:moveTo>
                    <a:lnTo>
                      <a:pt x="0" y="20"/>
                    </a:lnTo>
                    <a:lnTo>
                      <a:pt x="17" y="0"/>
                    </a:lnTo>
                    <a:lnTo>
                      <a:pt x="32" y="15"/>
                    </a:lnTo>
                    <a:lnTo>
                      <a:pt x="13" y="32"/>
                    </a:lnTo>
                    <a:close/>
                  </a:path>
                </a:pathLst>
              </a:custGeom>
              <a:noFill/>
              <a:ln w="9525">
                <a:noFill/>
                <a:round/>
                <a:headEnd/>
                <a:tailEnd/>
              </a:ln>
            </p:spPr>
            <p:txBody>
              <a:bodyPr>
                <a:prstTxWarp prst="textNoShape">
                  <a:avLst/>
                </a:prstTxWarp>
              </a:bodyPr>
              <a:lstStyle/>
              <a:p>
                <a:endParaRPr lang="en-US"/>
              </a:p>
            </p:txBody>
          </p:sp>
          <p:sp>
            <p:nvSpPr>
              <p:cNvPr id="71973" name="Freeform 1651"/>
              <p:cNvSpPr>
                <a:spLocks/>
              </p:cNvSpPr>
              <p:nvPr/>
            </p:nvSpPr>
            <p:spPr bwMode="auto">
              <a:xfrm>
                <a:off x="4325" y="1873"/>
                <a:ext cx="7" cy="7"/>
              </a:xfrm>
              <a:custGeom>
                <a:avLst/>
                <a:gdLst>
                  <a:gd name="T0" fmla="*/ 15 w 35"/>
                  <a:gd name="T1" fmla="*/ 36 h 36"/>
                  <a:gd name="T2" fmla="*/ 0 w 35"/>
                  <a:gd name="T3" fmla="*/ 21 h 36"/>
                  <a:gd name="T4" fmla="*/ 23 w 35"/>
                  <a:gd name="T5" fmla="*/ 0 h 36"/>
                  <a:gd name="T6" fmla="*/ 35 w 35"/>
                  <a:gd name="T7" fmla="*/ 19 h 36"/>
                  <a:gd name="T8" fmla="*/ 15 w 35"/>
                  <a:gd name="T9" fmla="*/ 36 h 36"/>
                  <a:gd name="T10" fmla="*/ 0 60000 65536"/>
                  <a:gd name="T11" fmla="*/ 0 60000 65536"/>
                  <a:gd name="T12" fmla="*/ 0 60000 65536"/>
                  <a:gd name="T13" fmla="*/ 0 60000 65536"/>
                  <a:gd name="T14" fmla="*/ 0 60000 65536"/>
                  <a:gd name="T15" fmla="*/ 0 w 35"/>
                  <a:gd name="T16" fmla="*/ 0 h 36"/>
                  <a:gd name="T17" fmla="*/ 35 w 35"/>
                  <a:gd name="T18" fmla="*/ 36 h 36"/>
                </a:gdLst>
                <a:ahLst/>
                <a:cxnLst>
                  <a:cxn ang="T10">
                    <a:pos x="T0" y="T1"/>
                  </a:cxn>
                  <a:cxn ang="T11">
                    <a:pos x="T2" y="T3"/>
                  </a:cxn>
                  <a:cxn ang="T12">
                    <a:pos x="T4" y="T5"/>
                  </a:cxn>
                  <a:cxn ang="T13">
                    <a:pos x="T6" y="T7"/>
                  </a:cxn>
                  <a:cxn ang="T14">
                    <a:pos x="T8" y="T9"/>
                  </a:cxn>
                </a:cxnLst>
                <a:rect l="T15" t="T16" r="T17" b="T18"/>
                <a:pathLst>
                  <a:path w="35" h="36">
                    <a:moveTo>
                      <a:pt x="15" y="36"/>
                    </a:moveTo>
                    <a:lnTo>
                      <a:pt x="0" y="21"/>
                    </a:lnTo>
                    <a:lnTo>
                      <a:pt x="23" y="0"/>
                    </a:lnTo>
                    <a:lnTo>
                      <a:pt x="35" y="19"/>
                    </a:lnTo>
                    <a:lnTo>
                      <a:pt x="15" y="36"/>
                    </a:lnTo>
                    <a:close/>
                  </a:path>
                </a:pathLst>
              </a:custGeom>
              <a:noFill/>
              <a:ln w="9525">
                <a:noFill/>
                <a:round/>
                <a:headEnd/>
                <a:tailEnd/>
              </a:ln>
            </p:spPr>
            <p:txBody>
              <a:bodyPr>
                <a:prstTxWarp prst="textNoShape">
                  <a:avLst/>
                </a:prstTxWarp>
              </a:bodyPr>
              <a:lstStyle/>
              <a:p>
                <a:endParaRPr lang="en-US"/>
              </a:p>
            </p:txBody>
          </p:sp>
          <p:sp>
            <p:nvSpPr>
              <p:cNvPr id="71974" name="Freeform 1652"/>
              <p:cNvSpPr>
                <a:spLocks/>
              </p:cNvSpPr>
              <p:nvPr/>
            </p:nvSpPr>
            <p:spPr bwMode="auto">
              <a:xfrm>
                <a:off x="4329" y="1869"/>
                <a:ext cx="7" cy="8"/>
              </a:xfrm>
              <a:custGeom>
                <a:avLst/>
                <a:gdLst>
                  <a:gd name="T0" fmla="*/ 12 w 35"/>
                  <a:gd name="T1" fmla="*/ 36 h 36"/>
                  <a:gd name="T2" fmla="*/ 0 w 35"/>
                  <a:gd name="T3" fmla="*/ 17 h 36"/>
                  <a:gd name="T4" fmla="*/ 23 w 35"/>
                  <a:gd name="T5" fmla="*/ 0 h 36"/>
                  <a:gd name="T6" fmla="*/ 26 w 35"/>
                  <a:gd name="T7" fmla="*/ 0 h 36"/>
                  <a:gd name="T8" fmla="*/ 35 w 35"/>
                  <a:gd name="T9" fmla="*/ 17 h 36"/>
                  <a:gd name="T10" fmla="*/ 12 w 35"/>
                  <a:gd name="T11" fmla="*/ 36 h 36"/>
                  <a:gd name="T12" fmla="*/ 0 60000 65536"/>
                  <a:gd name="T13" fmla="*/ 0 60000 65536"/>
                  <a:gd name="T14" fmla="*/ 0 60000 65536"/>
                  <a:gd name="T15" fmla="*/ 0 60000 65536"/>
                  <a:gd name="T16" fmla="*/ 0 60000 65536"/>
                  <a:gd name="T17" fmla="*/ 0 60000 65536"/>
                  <a:gd name="T18" fmla="*/ 0 w 35"/>
                  <a:gd name="T19" fmla="*/ 0 h 36"/>
                  <a:gd name="T20" fmla="*/ 35 w 3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35" h="36">
                    <a:moveTo>
                      <a:pt x="12" y="36"/>
                    </a:moveTo>
                    <a:lnTo>
                      <a:pt x="0" y="17"/>
                    </a:lnTo>
                    <a:lnTo>
                      <a:pt x="23" y="0"/>
                    </a:lnTo>
                    <a:lnTo>
                      <a:pt x="26" y="0"/>
                    </a:lnTo>
                    <a:lnTo>
                      <a:pt x="35" y="17"/>
                    </a:lnTo>
                    <a:lnTo>
                      <a:pt x="12" y="36"/>
                    </a:lnTo>
                    <a:close/>
                  </a:path>
                </a:pathLst>
              </a:custGeom>
              <a:noFill/>
              <a:ln w="9525">
                <a:noFill/>
                <a:round/>
                <a:headEnd/>
                <a:tailEnd/>
              </a:ln>
            </p:spPr>
            <p:txBody>
              <a:bodyPr>
                <a:prstTxWarp prst="textNoShape">
                  <a:avLst/>
                </a:prstTxWarp>
              </a:bodyPr>
              <a:lstStyle/>
              <a:p>
                <a:endParaRPr lang="en-US"/>
              </a:p>
            </p:txBody>
          </p:sp>
          <p:sp>
            <p:nvSpPr>
              <p:cNvPr id="71975" name="Freeform 1653"/>
              <p:cNvSpPr>
                <a:spLocks/>
              </p:cNvSpPr>
              <p:nvPr/>
            </p:nvSpPr>
            <p:spPr bwMode="auto">
              <a:xfrm>
                <a:off x="4335" y="1866"/>
                <a:ext cx="7" cy="7"/>
              </a:xfrm>
              <a:custGeom>
                <a:avLst/>
                <a:gdLst>
                  <a:gd name="T0" fmla="*/ 9 w 37"/>
                  <a:gd name="T1" fmla="*/ 34 h 34"/>
                  <a:gd name="T2" fmla="*/ 0 w 37"/>
                  <a:gd name="T3" fmla="*/ 17 h 34"/>
                  <a:gd name="T4" fmla="*/ 26 w 37"/>
                  <a:gd name="T5" fmla="*/ 0 h 34"/>
                  <a:gd name="T6" fmla="*/ 29 w 37"/>
                  <a:gd name="T7" fmla="*/ 0 h 34"/>
                  <a:gd name="T8" fmla="*/ 37 w 37"/>
                  <a:gd name="T9" fmla="*/ 17 h 34"/>
                  <a:gd name="T10" fmla="*/ 9 w 37"/>
                  <a:gd name="T11" fmla="*/ 34 h 34"/>
                  <a:gd name="T12" fmla="*/ 0 60000 65536"/>
                  <a:gd name="T13" fmla="*/ 0 60000 65536"/>
                  <a:gd name="T14" fmla="*/ 0 60000 65536"/>
                  <a:gd name="T15" fmla="*/ 0 60000 65536"/>
                  <a:gd name="T16" fmla="*/ 0 60000 65536"/>
                  <a:gd name="T17" fmla="*/ 0 60000 65536"/>
                  <a:gd name="T18" fmla="*/ 0 w 37"/>
                  <a:gd name="T19" fmla="*/ 0 h 34"/>
                  <a:gd name="T20" fmla="*/ 37 w 37"/>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7" h="34">
                    <a:moveTo>
                      <a:pt x="9" y="34"/>
                    </a:moveTo>
                    <a:lnTo>
                      <a:pt x="0" y="17"/>
                    </a:lnTo>
                    <a:lnTo>
                      <a:pt x="26" y="0"/>
                    </a:lnTo>
                    <a:lnTo>
                      <a:pt x="29" y="0"/>
                    </a:lnTo>
                    <a:lnTo>
                      <a:pt x="37" y="17"/>
                    </a:lnTo>
                    <a:lnTo>
                      <a:pt x="9" y="34"/>
                    </a:lnTo>
                    <a:close/>
                  </a:path>
                </a:pathLst>
              </a:custGeom>
              <a:noFill/>
              <a:ln w="9525">
                <a:noFill/>
                <a:round/>
                <a:headEnd/>
                <a:tailEnd/>
              </a:ln>
            </p:spPr>
            <p:txBody>
              <a:bodyPr>
                <a:prstTxWarp prst="textNoShape">
                  <a:avLst/>
                </a:prstTxWarp>
              </a:bodyPr>
              <a:lstStyle/>
              <a:p>
                <a:endParaRPr lang="en-US"/>
              </a:p>
            </p:txBody>
          </p:sp>
          <p:sp>
            <p:nvSpPr>
              <p:cNvPr id="71976" name="Freeform 1654"/>
              <p:cNvSpPr>
                <a:spLocks/>
              </p:cNvSpPr>
              <p:nvPr/>
            </p:nvSpPr>
            <p:spPr bwMode="auto">
              <a:xfrm>
                <a:off x="4340" y="1863"/>
                <a:ext cx="8" cy="6"/>
              </a:xfrm>
              <a:custGeom>
                <a:avLst/>
                <a:gdLst>
                  <a:gd name="T0" fmla="*/ 8 w 40"/>
                  <a:gd name="T1" fmla="*/ 31 h 31"/>
                  <a:gd name="T2" fmla="*/ 0 w 40"/>
                  <a:gd name="T3" fmla="*/ 14 h 31"/>
                  <a:gd name="T4" fmla="*/ 32 w 40"/>
                  <a:gd name="T5" fmla="*/ 0 h 31"/>
                  <a:gd name="T6" fmla="*/ 40 w 40"/>
                  <a:gd name="T7" fmla="*/ 18 h 31"/>
                  <a:gd name="T8" fmla="*/ 8 w 40"/>
                  <a:gd name="T9" fmla="*/ 31 h 31"/>
                  <a:gd name="T10" fmla="*/ 0 60000 65536"/>
                  <a:gd name="T11" fmla="*/ 0 60000 65536"/>
                  <a:gd name="T12" fmla="*/ 0 60000 65536"/>
                  <a:gd name="T13" fmla="*/ 0 60000 65536"/>
                  <a:gd name="T14" fmla="*/ 0 60000 65536"/>
                  <a:gd name="T15" fmla="*/ 0 w 40"/>
                  <a:gd name="T16" fmla="*/ 0 h 31"/>
                  <a:gd name="T17" fmla="*/ 40 w 40"/>
                  <a:gd name="T18" fmla="*/ 31 h 31"/>
                </a:gdLst>
                <a:ahLst/>
                <a:cxnLst>
                  <a:cxn ang="T10">
                    <a:pos x="T0" y="T1"/>
                  </a:cxn>
                  <a:cxn ang="T11">
                    <a:pos x="T2" y="T3"/>
                  </a:cxn>
                  <a:cxn ang="T12">
                    <a:pos x="T4" y="T5"/>
                  </a:cxn>
                  <a:cxn ang="T13">
                    <a:pos x="T6" y="T7"/>
                  </a:cxn>
                  <a:cxn ang="T14">
                    <a:pos x="T8" y="T9"/>
                  </a:cxn>
                </a:cxnLst>
                <a:rect l="T15" t="T16" r="T17" b="T18"/>
                <a:pathLst>
                  <a:path w="40" h="31">
                    <a:moveTo>
                      <a:pt x="8" y="31"/>
                    </a:moveTo>
                    <a:lnTo>
                      <a:pt x="0" y="14"/>
                    </a:lnTo>
                    <a:lnTo>
                      <a:pt x="32" y="0"/>
                    </a:lnTo>
                    <a:lnTo>
                      <a:pt x="40" y="18"/>
                    </a:lnTo>
                    <a:lnTo>
                      <a:pt x="8" y="31"/>
                    </a:lnTo>
                    <a:close/>
                  </a:path>
                </a:pathLst>
              </a:custGeom>
              <a:noFill/>
              <a:ln w="9525">
                <a:noFill/>
                <a:round/>
                <a:headEnd/>
                <a:tailEnd/>
              </a:ln>
            </p:spPr>
            <p:txBody>
              <a:bodyPr>
                <a:prstTxWarp prst="textNoShape">
                  <a:avLst/>
                </a:prstTxWarp>
              </a:bodyPr>
              <a:lstStyle/>
              <a:p>
                <a:endParaRPr lang="en-US"/>
              </a:p>
            </p:txBody>
          </p:sp>
          <p:sp>
            <p:nvSpPr>
              <p:cNvPr id="71977" name="Freeform 1655"/>
              <p:cNvSpPr>
                <a:spLocks/>
              </p:cNvSpPr>
              <p:nvPr/>
            </p:nvSpPr>
            <p:spPr bwMode="auto">
              <a:xfrm>
                <a:off x="4347" y="1857"/>
                <a:ext cx="15" cy="10"/>
              </a:xfrm>
              <a:custGeom>
                <a:avLst/>
                <a:gdLst>
                  <a:gd name="T0" fmla="*/ 8 w 75"/>
                  <a:gd name="T1" fmla="*/ 50 h 50"/>
                  <a:gd name="T2" fmla="*/ 0 w 75"/>
                  <a:gd name="T3" fmla="*/ 32 h 50"/>
                  <a:gd name="T4" fmla="*/ 66 w 75"/>
                  <a:gd name="T5" fmla="*/ 0 h 50"/>
                  <a:gd name="T6" fmla="*/ 75 w 75"/>
                  <a:gd name="T7" fmla="*/ 18 h 50"/>
                  <a:gd name="T8" fmla="*/ 8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8" y="50"/>
                    </a:moveTo>
                    <a:lnTo>
                      <a:pt x="0" y="32"/>
                    </a:lnTo>
                    <a:lnTo>
                      <a:pt x="66" y="0"/>
                    </a:lnTo>
                    <a:lnTo>
                      <a:pt x="75" y="18"/>
                    </a:lnTo>
                    <a:lnTo>
                      <a:pt x="8" y="50"/>
                    </a:lnTo>
                    <a:close/>
                  </a:path>
                </a:pathLst>
              </a:custGeom>
              <a:noFill/>
              <a:ln w="9525">
                <a:noFill/>
                <a:round/>
                <a:headEnd/>
                <a:tailEnd/>
              </a:ln>
            </p:spPr>
            <p:txBody>
              <a:bodyPr>
                <a:prstTxWarp prst="textNoShape">
                  <a:avLst/>
                </a:prstTxWarp>
              </a:bodyPr>
              <a:lstStyle/>
              <a:p>
                <a:endParaRPr lang="en-US"/>
              </a:p>
            </p:txBody>
          </p:sp>
          <p:sp>
            <p:nvSpPr>
              <p:cNvPr id="71978" name="Freeform 1656"/>
              <p:cNvSpPr>
                <a:spLocks/>
              </p:cNvSpPr>
              <p:nvPr/>
            </p:nvSpPr>
            <p:spPr bwMode="auto">
              <a:xfrm>
                <a:off x="4360" y="1849"/>
                <a:ext cx="16" cy="11"/>
              </a:xfrm>
              <a:custGeom>
                <a:avLst/>
                <a:gdLst>
                  <a:gd name="T0" fmla="*/ 9 w 78"/>
                  <a:gd name="T1" fmla="*/ 55 h 55"/>
                  <a:gd name="T2" fmla="*/ 0 w 78"/>
                  <a:gd name="T3" fmla="*/ 37 h 55"/>
                  <a:gd name="T4" fmla="*/ 69 w 78"/>
                  <a:gd name="T5" fmla="*/ 0 h 55"/>
                  <a:gd name="T6" fmla="*/ 78 w 78"/>
                  <a:gd name="T7" fmla="*/ 18 h 55"/>
                  <a:gd name="T8" fmla="*/ 9 w 78"/>
                  <a:gd name="T9" fmla="*/ 55 h 55"/>
                  <a:gd name="T10" fmla="*/ 0 60000 65536"/>
                  <a:gd name="T11" fmla="*/ 0 60000 65536"/>
                  <a:gd name="T12" fmla="*/ 0 60000 65536"/>
                  <a:gd name="T13" fmla="*/ 0 60000 65536"/>
                  <a:gd name="T14" fmla="*/ 0 60000 65536"/>
                  <a:gd name="T15" fmla="*/ 0 w 78"/>
                  <a:gd name="T16" fmla="*/ 0 h 55"/>
                  <a:gd name="T17" fmla="*/ 78 w 78"/>
                  <a:gd name="T18" fmla="*/ 55 h 55"/>
                </a:gdLst>
                <a:ahLst/>
                <a:cxnLst>
                  <a:cxn ang="T10">
                    <a:pos x="T0" y="T1"/>
                  </a:cxn>
                  <a:cxn ang="T11">
                    <a:pos x="T2" y="T3"/>
                  </a:cxn>
                  <a:cxn ang="T12">
                    <a:pos x="T4" y="T5"/>
                  </a:cxn>
                  <a:cxn ang="T13">
                    <a:pos x="T6" y="T7"/>
                  </a:cxn>
                  <a:cxn ang="T14">
                    <a:pos x="T8" y="T9"/>
                  </a:cxn>
                </a:cxnLst>
                <a:rect l="T15" t="T16" r="T17" b="T18"/>
                <a:pathLst>
                  <a:path w="78" h="55">
                    <a:moveTo>
                      <a:pt x="9" y="55"/>
                    </a:moveTo>
                    <a:lnTo>
                      <a:pt x="0" y="37"/>
                    </a:lnTo>
                    <a:lnTo>
                      <a:pt x="69" y="0"/>
                    </a:lnTo>
                    <a:lnTo>
                      <a:pt x="78" y="18"/>
                    </a:lnTo>
                    <a:lnTo>
                      <a:pt x="9" y="55"/>
                    </a:lnTo>
                    <a:close/>
                  </a:path>
                </a:pathLst>
              </a:custGeom>
              <a:noFill/>
              <a:ln w="9525">
                <a:noFill/>
                <a:round/>
                <a:headEnd/>
                <a:tailEnd/>
              </a:ln>
            </p:spPr>
            <p:txBody>
              <a:bodyPr>
                <a:prstTxWarp prst="textNoShape">
                  <a:avLst/>
                </a:prstTxWarp>
              </a:bodyPr>
              <a:lstStyle/>
              <a:p>
                <a:endParaRPr lang="en-US"/>
              </a:p>
            </p:txBody>
          </p:sp>
          <p:sp>
            <p:nvSpPr>
              <p:cNvPr id="71979" name="Freeform 1657"/>
              <p:cNvSpPr>
                <a:spLocks/>
              </p:cNvSpPr>
              <p:nvPr/>
            </p:nvSpPr>
            <p:spPr bwMode="auto">
              <a:xfrm>
                <a:off x="4374" y="1841"/>
                <a:ext cx="16" cy="12"/>
              </a:xfrm>
              <a:custGeom>
                <a:avLst/>
                <a:gdLst>
                  <a:gd name="T0" fmla="*/ 9 w 80"/>
                  <a:gd name="T1" fmla="*/ 58 h 58"/>
                  <a:gd name="T2" fmla="*/ 0 w 80"/>
                  <a:gd name="T3" fmla="*/ 40 h 58"/>
                  <a:gd name="T4" fmla="*/ 69 w 80"/>
                  <a:gd name="T5" fmla="*/ 0 h 58"/>
                  <a:gd name="T6" fmla="*/ 80 w 80"/>
                  <a:gd name="T7" fmla="*/ 17 h 58"/>
                  <a:gd name="T8" fmla="*/ 9 w 80"/>
                  <a:gd name="T9" fmla="*/ 58 h 58"/>
                  <a:gd name="T10" fmla="*/ 0 60000 65536"/>
                  <a:gd name="T11" fmla="*/ 0 60000 65536"/>
                  <a:gd name="T12" fmla="*/ 0 60000 65536"/>
                  <a:gd name="T13" fmla="*/ 0 60000 65536"/>
                  <a:gd name="T14" fmla="*/ 0 60000 65536"/>
                  <a:gd name="T15" fmla="*/ 0 w 80"/>
                  <a:gd name="T16" fmla="*/ 0 h 58"/>
                  <a:gd name="T17" fmla="*/ 80 w 80"/>
                  <a:gd name="T18" fmla="*/ 58 h 58"/>
                </a:gdLst>
                <a:ahLst/>
                <a:cxnLst>
                  <a:cxn ang="T10">
                    <a:pos x="T0" y="T1"/>
                  </a:cxn>
                  <a:cxn ang="T11">
                    <a:pos x="T2" y="T3"/>
                  </a:cxn>
                  <a:cxn ang="T12">
                    <a:pos x="T4" y="T5"/>
                  </a:cxn>
                  <a:cxn ang="T13">
                    <a:pos x="T6" y="T7"/>
                  </a:cxn>
                  <a:cxn ang="T14">
                    <a:pos x="T8" y="T9"/>
                  </a:cxn>
                </a:cxnLst>
                <a:rect l="T15" t="T16" r="T17" b="T18"/>
                <a:pathLst>
                  <a:path w="80" h="58">
                    <a:moveTo>
                      <a:pt x="9" y="58"/>
                    </a:moveTo>
                    <a:lnTo>
                      <a:pt x="0" y="40"/>
                    </a:lnTo>
                    <a:lnTo>
                      <a:pt x="69" y="0"/>
                    </a:lnTo>
                    <a:lnTo>
                      <a:pt x="80" y="17"/>
                    </a:lnTo>
                    <a:lnTo>
                      <a:pt x="9" y="58"/>
                    </a:lnTo>
                    <a:close/>
                  </a:path>
                </a:pathLst>
              </a:custGeom>
              <a:noFill/>
              <a:ln w="9525">
                <a:noFill/>
                <a:round/>
                <a:headEnd/>
                <a:tailEnd/>
              </a:ln>
            </p:spPr>
            <p:txBody>
              <a:bodyPr>
                <a:prstTxWarp prst="textNoShape">
                  <a:avLst/>
                </a:prstTxWarp>
              </a:bodyPr>
              <a:lstStyle/>
              <a:p>
                <a:endParaRPr lang="en-US"/>
              </a:p>
            </p:txBody>
          </p:sp>
          <p:sp>
            <p:nvSpPr>
              <p:cNvPr id="71980" name="Freeform 1658"/>
              <p:cNvSpPr>
                <a:spLocks/>
              </p:cNvSpPr>
              <p:nvPr/>
            </p:nvSpPr>
            <p:spPr bwMode="auto">
              <a:xfrm>
                <a:off x="4388" y="1833"/>
                <a:ext cx="16" cy="12"/>
              </a:xfrm>
              <a:custGeom>
                <a:avLst/>
                <a:gdLst>
                  <a:gd name="T0" fmla="*/ 11 w 84"/>
                  <a:gd name="T1" fmla="*/ 60 h 60"/>
                  <a:gd name="T2" fmla="*/ 0 w 84"/>
                  <a:gd name="T3" fmla="*/ 43 h 60"/>
                  <a:gd name="T4" fmla="*/ 71 w 84"/>
                  <a:gd name="T5" fmla="*/ 0 h 60"/>
                  <a:gd name="T6" fmla="*/ 84 w 84"/>
                  <a:gd name="T7" fmla="*/ 13 h 60"/>
                  <a:gd name="T8" fmla="*/ 11 w 84"/>
                  <a:gd name="T9" fmla="*/ 60 h 60"/>
                  <a:gd name="T10" fmla="*/ 0 60000 65536"/>
                  <a:gd name="T11" fmla="*/ 0 60000 65536"/>
                  <a:gd name="T12" fmla="*/ 0 60000 65536"/>
                  <a:gd name="T13" fmla="*/ 0 60000 65536"/>
                  <a:gd name="T14" fmla="*/ 0 60000 65536"/>
                  <a:gd name="T15" fmla="*/ 0 w 84"/>
                  <a:gd name="T16" fmla="*/ 0 h 60"/>
                  <a:gd name="T17" fmla="*/ 84 w 84"/>
                  <a:gd name="T18" fmla="*/ 60 h 60"/>
                </a:gdLst>
                <a:ahLst/>
                <a:cxnLst>
                  <a:cxn ang="T10">
                    <a:pos x="T0" y="T1"/>
                  </a:cxn>
                  <a:cxn ang="T11">
                    <a:pos x="T2" y="T3"/>
                  </a:cxn>
                  <a:cxn ang="T12">
                    <a:pos x="T4" y="T5"/>
                  </a:cxn>
                  <a:cxn ang="T13">
                    <a:pos x="T6" y="T7"/>
                  </a:cxn>
                  <a:cxn ang="T14">
                    <a:pos x="T8" y="T9"/>
                  </a:cxn>
                </a:cxnLst>
                <a:rect l="T15" t="T16" r="T17" b="T18"/>
                <a:pathLst>
                  <a:path w="84" h="60">
                    <a:moveTo>
                      <a:pt x="11" y="60"/>
                    </a:moveTo>
                    <a:lnTo>
                      <a:pt x="0" y="43"/>
                    </a:lnTo>
                    <a:lnTo>
                      <a:pt x="71" y="0"/>
                    </a:lnTo>
                    <a:lnTo>
                      <a:pt x="84" y="13"/>
                    </a:lnTo>
                    <a:lnTo>
                      <a:pt x="11" y="60"/>
                    </a:lnTo>
                    <a:close/>
                  </a:path>
                </a:pathLst>
              </a:custGeom>
              <a:noFill/>
              <a:ln w="9525">
                <a:noFill/>
                <a:round/>
                <a:headEnd/>
                <a:tailEnd/>
              </a:ln>
            </p:spPr>
            <p:txBody>
              <a:bodyPr>
                <a:prstTxWarp prst="textNoShape">
                  <a:avLst/>
                </a:prstTxWarp>
              </a:bodyPr>
              <a:lstStyle/>
              <a:p>
                <a:endParaRPr lang="en-US"/>
              </a:p>
            </p:txBody>
          </p:sp>
          <p:sp>
            <p:nvSpPr>
              <p:cNvPr id="71981" name="Freeform 1659"/>
              <p:cNvSpPr>
                <a:spLocks/>
              </p:cNvSpPr>
              <p:nvPr/>
            </p:nvSpPr>
            <p:spPr bwMode="auto">
              <a:xfrm>
                <a:off x="4402" y="1823"/>
                <a:ext cx="16" cy="12"/>
              </a:xfrm>
              <a:custGeom>
                <a:avLst/>
                <a:gdLst>
                  <a:gd name="T0" fmla="*/ 13 w 82"/>
                  <a:gd name="T1" fmla="*/ 62 h 62"/>
                  <a:gd name="T2" fmla="*/ 0 w 82"/>
                  <a:gd name="T3" fmla="*/ 49 h 62"/>
                  <a:gd name="T4" fmla="*/ 70 w 82"/>
                  <a:gd name="T5" fmla="*/ 0 h 62"/>
                  <a:gd name="T6" fmla="*/ 82 w 82"/>
                  <a:gd name="T7" fmla="*/ 17 h 62"/>
                  <a:gd name="T8" fmla="*/ 13 w 82"/>
                  <a:gd name="T9" fmla="*/ 62 h 62"/>
                  <a:gd name="T10" fmla="*/ 0 60000 65536"/>
                  <a:gd name="T11" fmla="*/ 0 60000 65536"/>
                  <a:gd name="T12" fmla="*/ 0 60000 65536"/>
                  <a:gd name="T13" fmla="*/ 0 60000 65536"/>
                  <a:gd name="T14" fmla="*/ 0 60000 65536"/>
                  <a:gd name="T15" fmla="*/ 0 w 82"/>
                  <a:gd name="T16" fmla="*/ 0 h 62"/>
                  <a:gd name="T17" fmla="*/ 82 w 82"/>
                  <a:gd name="T18" fmla="*/ 62 h 62"/>
                </a:gdLst>
                <a:ahLst/>
                <a:cxnLst>
                  <a:cxn ang="T10">
                    <a:pos x="T0" y="T1"/>
                  </a:cxn>
                  <a:cxn ang="T11">
                    <a:pos x="T2" y="T3"/>
                  </a:cxn>
                  <a:cxn ang="T12">
                    <a:pos x="T4" y="T5"/>
                  </a:cxn>
                  <a:cxn ang="T13">
                    <a:pos x="T6" y="T7"/>
                  </a:cxn>
                  <a:cxn ang="T14">
                    <a:pos x="T8" y="T9"/>
                  </a:cxn>
                </a:cxnLst>
                <a:rect l="T15" t="T16" r="T17" b="T18"/>
                <a:pathLst>
                  <a:path w="82" h="62">
                    <a:moveTo>
                      <a:pt x="13" y="62"/>
                    </a:moveTo>
                    <a:lnTo>
                      <a:pt x="0" y="49"/>
                    </a:lnTo>
                    <a:lnTo>
                      <a:pt x="70" y="0"/>
                    </a:lnTo>
                    <a:lnTo>
                      <a:pt x="82" y="17"/>
                    </a:lnTo>
                    <a:lnTo>
                      <a:pt x="13" y="62"/>
                    </a:lnTo>
                    <a:close/>
                  </a:path>
                </a:pathLst>
              </a:custGeom>
              <a:noFill/>
              <a:ln w="9525">
                <a:noFill/>
                <a:round/>
                <a:headEnd/>
                <a:tailEnd/>
              </a:ln>
            </p:spPr>
            <p:txBody>
              <a:bodyPr>
                <a:prstTxWarp prst="textNoShape">
                  <a:avLst/>
                </a:prstTxWarp>
              </a:bodyPr>
              <a:lstStyle/>
              <a:p>
                <a:endParaRPr lang="en-US"/>
              </a:p>
            </p:txBody>
          </p:sp>
          <p:sp>
            <p:nvSpPr>
              <p:cNvPr id="71982" name="Freeform 1660"/>
              <p:cNvSpPr>
                <a:spLocks/>
              </p:cNvSpPr>
              <p:nvPr/>
            </p:nvSpPr>
            <p:spPr bwMode="auto">
              <a:xfrm>
                <a:off x="4416" y="1813"/>
                <a:ext cx="16" cy="13"/>
              </a:xfrm>
              <a:custGeom>
                <a:avLst/>
                <a:gdLst>
                  <a:gd name="T0" fmla="*/ 12 w 81"/>
                  <a:gd name="T1" fmla="*/ 67 h 67"/>
                  <a:gd name="T2" fmla="*/ 0 w 81"/>
                  <a:gd name="T3" fmla="*/ 50 h 67"/>
                  <a:gd name="T4" fmla="*/ 69 w 81"/>
                  <a:gd name="T5" fmla="*/ 0 h 67"/>
                  <a:gd name="T6" fmla="*/ 81 w 81"/>
                  <a:gd name="T7" fmla="*/ 18 h 67"/>
                  <a:gd name="T8" fmla="*/ 12 w 81"/>
                  <a:gd name="T9" fmla="*/ 67 h 67"/>
                  <a:gd name="T10" fmla="*/ 0 60000 65536"/>
                  <a:gd name="T11" fmla="*/ 0 60000 65536"/>
                  <a:gd name="T12" fmla="*/ 0 60000 65536"/>
                  <a:gd name="T13" fmla="*/ 0 60000 65536"/>
                  <a:gd name="T14" fmla="*/ 0 60000 65536"/>
                  <a:gd name="T15" fmla="*/ 0 w 81"/>
                  <a:gd name="T16" fmla="*/ 0 h 67"/>
                  <a:gd name="T17" fmla="*/ 81 w 81"/>
                  <a:gd name="T18" fmla="*/ 67 h 67"/>
                </a:gdLst>
                <a:ahLst/>
                <a:cxnLst>
                  <a:cxn ang="T10">
                    <a:pos x="T0" y="T1"/>
                  </a:cxn>
                  <a:cxn ang="T11">
                    <a:pos x="T2" y="T3"/>
                  </a:cxn>
                  <a:cxn ang="T12">
                    <a:pos x="T4" y="T5"/>
                  </a:cxn>
                  <a:cxn ang="T13">
                    <a:pos x="T6" y="T7"/>
                  </a:cxn>
                  <a:cxn ang="T14">
                    <a:pos x="T8" y="T9"/>
                  </a:cxn>
                </a:cxnLst>
                <a:rect l="T15" t="T16" r="T17" b="T18"/>
                <a:pathLst>
                  <a:path w="81" h="67">
                    <a:moveTo>
                      <a:pt x="12" y="67"/>
                    </a:moveTo>
                    <a:lnTo>
                      <a:pt x="0" y="50"/>
                    </a:lnTo>
                    <a:lnTo>
                      <a:pt x="69" y="0"/>
                    </a:lnTo>
                    <a:lnTo>
                      <a:pt x="81" y="18"/>
                    </a:lnTo>
                    <a:lnTo>
                      <a:pt x="12" y="67"/>
                    </a:lnTo>
                    <a:close/>
                  </a:path>
                </a:pathLst>
              </a:custGeom>
              <a:noFill/>
              <a:ln w="9525">
                <a:noFill/>
                <a:round/>
                <a:headEnd/>
                <a:tailEnd/>
              </a:ln>
            </p:spPr>
            <p:txBody>
              <a:bodyPr>
                <a:prstTxWarp prst="textNoShape">
                  <a:avLst/>
                </a:prstTxWarp>
              </a:bodyPr>
              <a:lstStyle/>
              <a:p>
                <a:endParaRPr lang="en-US"/>
              </a:p>
            </p:txBody>
          </p:sp>
          <p:sp>
            <p:nvSpPr>
              <p:cNvPr id="71983" name="Freeform 1661"/>
              <p:cNvSpPr>
                <a:spLocks/>
              </p:cNvSpPr>
              <p:nvPr/>
            </p:nvSpPr>
            <p:spPr bwMode="auto">
              <a:xfrm>
                <a:off x="4430" y="1803"/>
                <a:ext cx="15" cy="14"/>
              </a:xfrm>
              <a:custGeom>
                <a:avLst/>
                <a:gdLst>
                  <a:gd name="T0" fmla="*/ 12 w 78"/>
                  <a:gd name="T1" fmla="*/ 67 h 67"/>
                  <a:gd name="T2" fmla="*/ 0 w 78"/>
                  <a:gd name="T3" fmla="*/ 49 h 67"/>
                  <a:gd name="T4" fmla="*/ 67 w 78"/>
                  <a:gd name="T5" fmla="*/ 0 h 67"/>
                  <a:gd name="T6" fmla="*/ 78 w 78"/>
                  <a:gd name="T7" fmla="*/ 17 h 67"/>
                  <a:gd name="T8" fmla="*/ 12 w 78"/>
                  <a:gd name="T9" fmla="*/ 67 h 67"/>
                  <a:gd name="T10" fmla="*/ 0 60000 65536"/>
                  <a:gd name="T11" fmla="*/ 0 60000 65536"/>
                  <a:gd name="T12" fmla="*/ 0 60000 65536"/>
                  <a:gd name="T13" fmla="*/ 0 60000 65536"/>
                  <a:gd name="T14" fmla="*/ 0 60000 65536"/>
                  <a:gd name="T15" fmla="*/ 0 w 78"/>
                  <a:gd name="T16" fmla="*/ 0 h 67"/>
                  <a:gd name="T17" fmla="*/ 78 w 78"/>
                  <a:gd name="T18" fmla="*/ 67 h 67"/>
                </a:gdLst>
                <a:ahLst/>
                <a:cxnLst>
                  <a:cxn ang="T10">
                    <a:pos x="T0" y="T1"/>
                  </a:cxn>
                  <a:cxn ang="T11">
                    <a:pos x="T2" y="T3"/>
                  </a:cxn>
                  <a:cxn ang="T12">
                    <a:pos x="T4" y="T5"/>
                  </a:cxn>
                  <a:cxn ang="T13">
                    <a:pos x="T6" y="T7"/>
                  </a:cxn>
                  <a:cxn ang="T14">
                    <a:pos x="T8" y="T9"/>
                  </a:cxn>
                </a:cxnLst>
                <a:rect l="T15" t="T16" r="T17" b="T18"/>
                <a:pathLst>
                  <a:path w="78" h="67">
                    <a:moveTo>
                      <a:pt x="12" y="67"/>
                    </a:moveTo>
                    <a:lnTo>
                      <a:pt x="0" y="49"/>
                    </a:lnTo>
                    <a:lnTo>
                      <a:pt x="67" y="0"/>
                    </a:lnTo>
                    <a:lnTo>
                      <a:pt x="78" y="17"/>
                    </a:lnTo>
                    <a:lnTo>
                      <a:pt x="12" y="67"/>
                    </a:lnTo>
                    <a:close/>
                  </a:path>
                </a:pathLst>
              </a:custGeom>
              <a:noFill/>
              <a:ln w="9525">
                <a:noFill/>
                <a:round/>
                <a:headEnd/>
                <a:tailEnd/>
              </a:ln>
            </p:spPr>
            <p:txBody>
              <a:bodyPr>
                <a:prstTxWarp prst="textNoShape">
                  <a:avLst/>
                </a:prstTxWarp>
              </a:bodyPr>
              <a:lstStyle/>
              <a:p>
                <a:endParaRPr lang="en-US"/>
              </a:p>
            </p:txBody>
          </p:sp>
          <p:sp>
            <p:nvSpPr>
              <p:cNvPr id="71984" name="Freeform 1662"/>
              <p:cNvSpPr>
                <a:spLocks/>
              </p:cNvSpPr>
              <p:nvPr/>
            </p:nvSpPr>
            <p:spPr bwMode="auto">
              <a:xfrm>
                <a:off x="4443" y="1794"/>
                <a:ext cx="15" cy="13"/>
              </a:xfrm>
              <a:custGeom>
                <a:avLst/>
                <a:gdLst>
                  <a:gd name="T0" fmla="*/ 11 w 75"/>
                  <a:gd name="T1" fmla="*/ 62 h 62"/>
                  <a:gd name="T2" fmla="*/ 0 w 75"/>
                  <a:gd name="T3" fmla="*/ 45 h 62"/>
                  <a:gd name="T4" fmla="*/ 63 w 75"/>
                  <a:gd name="T5" fmla="*/ 0 h 62"/>
                  <a:gd name="T6" fmla="*/ 75 w 75"/>
                  <a:gd name="T7" fmla="*/ 14 h 62"/>
                  <a:gd name="T8" fmla="*/ 11 w 75"/>
                  <a:gd name="T9" fmla="*/ 62 h 62"/>
                  <a:gd name="T10" fmla="*/ 0 60000 65536"/>
                  <a:gd name="T11" fmla="*/ 0 60000 65536"/>
                  <a:gd name="T12" fmla="*/ 0 60000 65536"/>
                  <a:gd name="T13" fmla="*/ 0 60000 65536"/>
                  <a:gd name="T14" fmla="*/ 0 60000 65536"/>
                  <a:gd name="T15" fmla="*/ 0 w 75"/>
                  <a:gd name="T16" fmla="*/ 0 h 62"/>
                  <a:gd name="T17" fmla="*/ 75 w 75"/>
                  <a:gd name="T18" fmla="*/ 62 h 62"/>
                </a:gdLst>
                <a:ahLst/>
                <a:cxnLst>
                  <a:cxn ang="T10">
                    <a:pos x="T0" y="T1"/>
                  </a:cxn>
                  <a:cxn ang="T11">
                    <a:pos x="T2" y="T3"/>
                  </a:cxn>
                  <a:cxn ang="T12">
                    <a:pos x="T4" y="T5"/>
                  </a:cxn>
                  <a:cxn ang="T13">
                    <a:pos x="T6" y="T7"/>
                  </a:cxn>
                  <a:cxn ang="T14">
                    <a:pos x="T8" y="T9"/>
                  </a:cxn>
                </a:cxnLst>
                <a:rect l="T15" t="T16" r="T17" b="T18"/>
                <a:pathLst>
                  <a:path w="75" h="62">
                    <a:moveTo>
                      <a:pt x="11" y="62"/>
                    </a:moveTo>
                    <a:lnTo>
                      <a:pt x="0" y="45"/>
                    </a:lnTo>
                    <a:lnTo>
                      <a:pt x="63" y="0"/>
                    </a:lnTo>
                    <a:lnTo>
                      <a:pt x="75" y="14"/>
                    </a:lnTo>
                    <a:lnTo>
                      <a:pt x="11" y="62"/>
                    </a:lnTo>
                    <a:close/>
                  </a:path>
                </a:pathLst>
              </a:custGeom>
              <a:noFill/>
              <a:ln w="9525">
                <a:noFill/>
                <a:round/>
                <a:headEnd/>
                <a:tailEnd/>
              </a:ln>
            </p:spPr>
            <p:txBody>
              <a:bodyPr>
                <a:prstTxWarp prst="textNoShape">
                  <a:avLst/>
                </a:prstTxWarp>
              </a:bodyPr>
              <a:lstStyle/>
              <a:p>
                <a:endParaRPr lang="en-US"/>
              </a:p>
            </p:txBody>
          </p:sp>
          <p:sp>
            <p:nvSpPr>
              <p:cNvPr id="71985" name="Freeform 1663"/>
              <p:cNvSpPr>
                <a:spLocks/>
              </p:cNvSpPr>
              <p:nvPr/>
            </p:nvSpPr>
            <p:spPr bwMode="auto">
              <a:xfrm>
                <a:off x="4456" y="1785"/>
                <a:ext cx="14" cy="12"/>
              </a:xfrm>
              <a:custGeom>
                <a:avLst/>
                <a:gdLst>
                  <a:gd name="T0" fmla="*/ 12 w 72"/>
                  <a:gd name="T1" fmla="*/ 60 h 60"/>
                  <a:gd name="T2" fmla="*/ 0 w 72"/>
                  <a:gd name="T3" fmla="*/ 46 h 60"/>
                  <a:gd name="T4" fmla="*/ 60 w 72"/>
                  <a:gd name="T5" fmla="*/ 0 h 60"/>
                  <a:gd name="T6" fmla="*/ 72 w 72"/>
                  <a:gd name="T7" fmla="*/ 14 h 60"/>
                  <a:gd name="T8" fmla="*/ 12 w 72"/>
                  <a:gd name="T9" fmla="*/ 60 h 60"/>
                  <a:gd name="T10" fmla="*/ 0 60000 65536"/>
                  <a:gd name="T11" fmla="*/ 0 60000 65536"/>
                  <a:gd name="T12" fmla="*/ 0 60000 65536"/>
                  <a:gd name="T13" fmla="*/ 0 60000 65536"/>
                  <a:gd name="T14" fmla="*/ 0 60000 65536"/>
                  <a:gd name="T15" fmla="*/ 0 w 72"/>
                  <a:gd name="T16" fmla="*/ 0 h 60"/>
                  <a:gd name="T17" fmla="*/ 72 w 72"/>
                  <a:gd name="T18" fmla="*/ 60 h 60"/>
                </a:gdLst>
                <a:ahLst/>
                <a:cxnLst>
                  <a:cxn ang="T10">
                    <a:pos x="T0" y="T1"/>
                  </a:cxn>
                  <a:cxn ang="T11">
                    <a:pos x="T2" y="T3"/>
                  </a:cxn>
                  <a:cxn ang="T12">
                    <a:pos x="T4" y="T5"/>
                  </a:cxn>
                  <a:cxn ang="T13">
                    <a:pos x="T6" y="T7"/>
                  </a:cxn>
                  <a:cxn ang="T14">
                    <a:pos x="T8" y="T9"/>
                  </a:cxn>
                </a:cxnLst>
                <a:rect l="T15" t="T16" r="T17" b="T18"/>
                <a:pathLst>
                  <a:path w="72" h="60">
                    <a:moveTo>
                      <a:pt x="12" y="60"/>
                    </a:moveTo>
                    <a:lnTo>
                      <a:pt x="0" y="46"/>
                    </a:lnTo>
                    <a:lnTo>
                      <a:pt x="60" y="0"/>
                    </a:lnTo>
                    <a:lnTo>
                      <a:pt x="72" y="14"/>
                    </a:lnTo>
                    <a:lnTo>
                      <a:pt x="12" y="60"/>
                    </a:lnTo>
                    <a:close/>
                  </a:path>
                </a:pathLst>
              </a:custGeom>
              <a:noFill/>
              <a:ln w="9525">
                <a:noFill/>
                <a:round/>
                <a:headEnd/>
                <a:tailEnd/>
              </a:ln>
            </p:spPr>
            <p:txBody>
              <a:bodyPr>
                <a:prstTxWarp prst="textNoShape">
                  <a:avLst/>
                </a:prstTxWarp>
              </a:bodyPr>
              <a:lstStyle/>
              <a:p>
                <a:endParaRPr lang="en-US"/>
              </a:p>
            </p:txBody>
          </p:sp>
          <p:sp>
            <p:nvSpPr>
              <p:cNvPr id="71986" name="Freeform 1664"/>
              <p:cNvSpPr>
                <a:spLocks/>
              </p:cNvSpPr>
              <p:nvPr/>
            </p:nvSpPr>
            <p:spPr bwMode="auto">
              <a:xfrm>
                <a:off x="4468" y="1776"/>
                <a:ext cx="13" cy="12"/>
              </a:xfrm>
              <a:custGeom>
                <a:avLst/>
                <a:gdLst>
                  <a:gd name="T0" fmla="*/ 12 w 67"/>
                  <a:gd name="T1" fmla="*/ 61 h 61"/>
                  <a:gd name="T2" fmla="*/ 0 w 67"/>
                  <a:gd name="T3" fmla="*/ 47 h 61"/>
                  <a:gd name="T4" fmla="*/ 55 w 67"/>
                  <a:gd name="T5" fmla="*/ 0 h 61"/>
                  <a:gd name="T6" fmla="*/ 67 w 67"/>
                  <a:gd name="T7" fmla="*/ 18 h 61"/>
                  <a:gd name="T8" fmla="*/ 12 w 67"/>
                  <a:gd name="T9" fmla="*/ 61 h 61"/>
                  <a:gd name="T10" fmla="*/ 0 60000 65536"/>
                  <a:gd name="T11" fmla="*/ 0 60000 65536"/>
                  <a:gd name="T12" fmla="*/ 0 60000 65536"/>
                  <a:gd name="T13" fmla="*/ 0 60000 65536"/>
                  <a:gd name="T14" fmla="*/ 0 60000 65536"/>
                  <a:gd name="T15" fmla="*/ 0 w 67"/>
                  <a:gd name="T16" fmla="*/ 0 h 61"/>
                  <a:gd name="T17" fmla="*/ 67 w 67"/>
                  <a:gd name="T18" fmla="*/ 61 h 61"/>
                </a:gdLst>
                <a:ahLst/>
                <a:cxnLst>
                  <a:cxn ang="T10">
                    <a:pos x="T0" y="T1"/>
                  </a:cxn>
                  <a:cxn ang="T11">
                    <a:pos x="T2" y="T3"/>
                  </a:cxn>
                  <a:cxn ang="T12">
                    <a:pos x="T4" y="T5"/>
                  </a:cxn>
                  <a:cxn ang="T13">
                    <a:pos x="T6" y="T7"/>
                  </a:cxn>
                  <a:cxn ang="T14">
                    <a:pos x="T8" y="T9"/>
                  </a:cxn>
                </a:cxnLst>
                <a:rect l="T15" t="T16" r="T17" b="T18"/>
                <a:pathLst>
                  <a:path w="67" h="61">
                    <a:moveTo>
                      <a:pt x="12" y="61"/>
                    </a:moveTo>
                    <a:lnTo>
                      <a:pt x="0" y="47"/>
                    </a:lnTo>
                    <a:lnTo>
                      <a:pt x="55" y="0"/>
                    </a:lnTo>
                    <a:lnTo>
                      <a:pt x="67" y="18"/>
                    </a:lnTo>
                    <a:lnTo>
                      <a:pt x="12" y="61"/>
                    </a:lnTo>
                    <a:close/>
                  </a:path>
                </a:pathLst>
              </a:custGeom>
              <a:noFill/>
              <a:ln w="9525">
                <a:noFill/>
                <a:round/>
                <a:headEnd/>
                <a:tailEnd/>
              </a:ln>
            </p:spPr>
            <p:txBody>
              <a:bodyPr>
                <a:prstTxWarp prst="textNoShape">
                  <a:avLst/>
                </a:prstTxWarp>
              </a:bodyPr>
              <a:lstStyle/>
              <a:p>
                <a:endParaRPr lang="en-US"/>
              </a:p>
            </p:txBody>
          </p:sp>
          <p:sp>
            <p:nvSpPr>
              <p:cNvPr id="71987" name="Freeform 1665"/>
              <p:cNvSpPr>
                <a:spLocks/>
              </p:cNvSpPr>
              <p:nvPr/>
            </p:nvSpPr>
            <p:spPr bwMode="auto">
              <a:xfrm>
                <a:off x="4479" y="1772"/>
                <a:ext cx="7" cy="7"/>
              </a:xfrm>
              <a:custGeom>
                <a:avLst/>
                <a:gdLst>
                  <a:gd name="T0" fmla="*/ 12 w 37"/>
                  <a:gd name="T1" fmla="*/ 37 h 37"/>
                  <a:gd name="T2" fmla="*/ 0 w 37"/>
                  <a:gd name="T3" fmla="*/ 19 h 37"/>
                  <a:gd name="T4" fmla="*/ 24 w 37"/>
                  <a:gd name="T5" fmla="*/ 0 h 37"/>
                  <a:gd name="T6" fmla="*/ 37 w 37"/>
                  <a:gd name="T7" fmla="*/ 17 h 37"/>
                  <a:gd name="T8" fmla="*/ 12 w 37"/>
                  <a:gd name="T9" fmla="*/ 37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2" y="37"/>
                    </a:moveTo>
                    <a:lnTo>
                      <a:pt x="0" y="19"/>
                    </a:lnTo>
                    <a:lnTo>
                      <a:pt x="24" y="0"/>
                    </a:lnTo>
                    <a:lnTo>
                      <a:pt x="37" y="17"/>
                    </a:lnTo>
                    <a:lnTo>
                      <a:pt x="12" y="37"/>
                    </a:lnTo>
                    <a:close/>
                  </a:path>
                </a:pathLst>
              </a:custGeom>
              <a:noFill/>
              <a:ln w="9525">
                <a:noFill/>
                <a:round/>
                <a:headEnd/>
                <a:tailEnd/>
              </a:ln>
            </p:spPr>
            <p:txBody>
              <a:bodyPr>
                <a:prstTxWarp prst="textNoShape">
                  <a:avLst/>
                </a:prstTxWarp>
              </a:bodyPr>
              <a:lstStyle/>
              <a:p>
                <a:endParaRPr lang="en-US"/>
              </a:p>
            </p:txBody>
          </p:sp>
          <p:sp>
            <p:nvSpPr>
              <p:cNvPr id="71988" name="Freeform 1666"/>
              <p:cNvSpPr>
                <a:spLocks/>
              </p:cNvSpPr>
              <p:nvPr/>
            </p:nvSpPr>
            <p:spPr bwMode="auto">
              <a:xfrm>
                <a:off x="4483" y="1768"/>
                <a:ext cx="8" cy="7"/>
              </a:xfrm>
              <a:custGeom>
                <a:avLst/>
                <a:gdLst>
                  <a:gd name="T0" fmla="*/ 13 w 37"/>
                  <a:gd name="T1" fmla="*/ 35 h 35"/>
                  <a:gd name="T2" fmla="*/ 0 w 37"/>
                  <a:gd name="T3" fmla="*/ 18 h 35"/>
                  <a:gd name="T4" fmla="*/ 22 w 37"/>
                  <a:gd name="T5" fmla="*/ 0 h 35"/>
                  <a:gd name="T6" fmla="*/ 37 w 37"/>
                  <a:gd name="T7" fmla="*/ 14 h 35"/>
                  <a:gd name="T8" fmla="*/ 13 w 37"/>
                  <a:gd name="T9" fmla="*/ 35 h 35"/>
                  <a:gd name="T10" fmla="*/ 0 60000 65536"/>
                  <a:gd name="T11" fmla="*/ 0 60000 65536"/>
                  <a:gd name="T12" fmla="*/ 0 60000 65536"/>
                  <a:gd name="T13" fmla="*/ 0 60000 65536"/>
                  <a:gd name="T14" fmla="*/ 0 60000 65536"/>
                  <a:gd name="T15" fmla="*/ 0 w 37"/>
                  <a:gd name="T16" fmla="*/ 0 h 35"/>
                  <a:gd name="T17" fmla="*/ 37 w 37"/>
                  <a:gd name="T18" fmla="*/ 35 h 35"/>
                </a:gdLst>
                <a:ahLst/>
                <a:cxnLst>
                  <a:cxn ang="T10">
                    <a:pos x="T0" y="T1"/>
                  </a:cxn>
                  <a:cxn ang="T11">
                    <a:pos x="T2" y="T3"/>
                  </a:cxn>
                  <a:cxn ang="T12">
                    <a:pos x="T4" y="T5"/>
                  </a:cxn>
                  <a:cxn ang="T13">
                    <a:pos x="T6" y="T7"/>
                  </a:cxn>
                  <a:cxn ang="T14">
                    <a:pos x="T8" y="T9"/>
                  </a:cxn>
                </a:cxnLst>
                <a:rect l="T15" t="T16" r="T17" b="T18"/>
                <a:pathLst>
                  <a:path w="37" h="35">
                    <a:moveTo>
                      <a:pt x="13" y="35"/>
                    </a:moveTo>
                    <a:lnTo>
                      <a:pt x="0" y="18"/>
                    </a:lnTo>
                    <a:lnTo>
                      <a:pt x="22" y="0"/>
                    </a:lnTo>
                    <a:lnTo>
                      <a:pt x="37" y="14"/>
                    </a:lnTo>
                    <a:lnTo>
                      <a:pt x="13" y="35"/>
                    </a:lnTo>
                    <a:close/>
                  </a:path>
                </a:pathLst>
              </a:custGeom>
              <a:noFill/>
              <a:ln w="9525">
                <a:noFill/>
                <a:round/>
                <a:headEnd/>
                <a:tailEnd/>
              </a:ln>
            </p:spPr>
            <p:txBody>
              <a:bodyPr>
                <a:prstTxWarp prst="textNoShape">
                  <a:avLst/>
                </a:prstTxWarp>
              </a:bodyPr>
              <a:lstStyle/>
              <a:p>
                <a:endParaRPr lang="en-US"/>
              </a:p>
            </p:txBody>
          </p:sp>
          <p:sp>
            <p:nvSpPr>
              <p:cNvPr id="71989" name="Freeform 1667"/>
              <p:cNvSpPr>
                <a:spLocks/>
              </p:cNvSpPr>
              <p:nvPr/>
            </p:nvSpPr>
            <p:spPr bwMode="auto">
              <a:xfrm>
                <a:off x="4488" y="1764"/>
                <a:ext cx="7" cy="7"/>
              </a:xfrm>
              <a:custGeom>
                <a:avLst/>
                <a:gdLst>
                  <a:gd name="T0" fmla="*/ 15 w 35"/>
                  <a:gd name="T1" fmla="*/ 34 h 34"/>
                  <a:gd name="T2" fmla="*/ 0 w 35"/>
                  <a:gd name="T3" fmla="*/ 20 h 34"/>
                  <a:gd name="T4" fmla="*/ 23 w 35"/>
                  <a:gd name="T5" fmla="*/ 0 h 34"/>
                  <a:gd name="T6" fmla="*/ 35 w 35"/>
                  <a:gd name="T7" fmla="*/ 17 h 34"/>
                  <a:gd name="T8" fmla="*/ 15 w 35"/>
                  <a:gd name="T9" fmla="*/ 34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15" y="34"/>
                    </a:moveTo>
                    <a:lnTo>
                      <a:pt x="0" y="20"/>
                    </a:lnTo>
                    <a:lnTo>
                      <a:pt x="23" y="0"/>
                    </a:lnTo>
                    <a:lnTo>
                      <a:pt x="35" y="17"/>
                    </a:lnTo>
                    <a:lnTo>
                      <a:pt x="15" y="34"/>
                    </a:lnTo>
                    <a:close/>
                  </a:path>
                </a:pathLst>
              </a:custGeom>
              <a:noFill/>
              <a:ln w="9525">
                <a:noFill/>
                <a:round/>
                <a:headEnd/>
                <a:tailEnd/>
              </a:ln>
            </p:spPr>
            <p:txBody>
              <a:bodyPr>
                <a:prstTxWarp prst="textNoShape">
                  <a:avLst/>
                </a:prstTxWarp>
              </a:bodyPr>
              <a:lstStyle/>
              <a:p>
                <a:endParaRPr lang="en-US"/>
              </a:p>
            </p:txBody>
          </p:sp>
          <p:sp>
            <p:nvSpPr>
              <p:cNvPr id="71990" name="Freeform 1668"/>
              <p:cNvSpPr>
                <a:spLocks/>
              </p:cNvSpPr>
              <p:nvPr/>
            </p:nvSpPr>
            <p:spPr bwMode="auto">
              <a:xfrm>
                <a:off x="4492" y="1761"/>
                <a:ext cx="7" cy="7"/>
              </a:xfrm>
              <a:custGeom>
                <a:avLst/>
                <a:gdLst>
                  <a:gd name="T0" fmla="*/ 12 w 32"/>
                  <a:gd name="T1" fmla="*/ 31 h 31"/>
                  <a:gd name="T2" fmla="*/ 0 w 32"/>
                  <a:gd name="T3" fmla="*/ 14 h 31"/>
                  <a:gd name="T4" fmla="*/ 20 w 32"/>
                  <a:gd name="T5" fmla="*/ 0 h 31"/>
                  <a:gd name="T6" fmla="*/ 32 w 32"/>
                  <a:gd name="T7" fmla="*/ 14 h 31"/>
                  <a:gd name="T8" fmla="*/ 12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2" y="31"/>
                    </a:moveTo>
                    <a:lnTo>
                      <a:pt x="0" y="14"/>
                    </a:lnTo>
                    <a:lnTo>
                      <a:pt x="20" y="0"/>
                    </a:lnTo>
                    <a:lnTo>
                      <a:pt x="32" y="14"/>
                    </a:lnTo>
                    <a:lnTo>
                      <a:pt x="12" y="31"/>
                    </a:lnTo>
                    <a:close/>
                  </a:path>
                </a:pathLst>
              </a:custGeom>
              <a:noFill/>
              <a:ln w="9525">
                <a:noFill/>
                <a:round/>
                <a:headEnd/>
                <a:tailEnd/>
              </a:ln>
            </p:spPr>
            <p:txBody>
              <a:bodyPr>
                <a:prstTxWarp prst="textNoShape">
                  <a:avLst/>
                </a:prstTxWarp>
              </a:bodyPr>
              <a:lstStyle/>
              <a:p>
                <a:endParaRPr lang="en-US"/>
              </a:p>
            </p:txBody>
          </p:sp>
          <p:sp>
            <p:nvSpPr>
              <p:cNvPr id="71991" name="Freeform 1669"/>
              <p:cNvSpPr>
                <a:spLocks/>
              </p:cNvSpPr>
              <p:nvPr/>
            </p:nvSpPr>
            <p:spPr bwMode="auto">
              <a:xfrm>
                <a:off x="4496" y="1758"/>
                <a:ext cx="7" cy="6"/>
              </a:xfrm>
              <a:custGeom>
                <a:avLst/>
                <a:gdLst>
                  <a:gd name="T0" fmla="*/ 12 w 32"/>
                  <a:gd name="T1" fmla="*/ 31 h 31"/>
                  <a:gd name="T2" fmla="*/ 0 w 32"/>
                  <a:gd name="T3" fmla="*/ 17 h 31"/>
                  <a:gd name="T4" fmla="*/ 17 w 32"/>
                  <a:gd name="T5" fmla="*/ 0 h 31"/>
                  <a:gd name="T6" fmla="*/ 32 w 32"/>
                  <a:gd name="T7" fmla="*/ 17 h 31"/>
                  <a:gd name="T8" fmla="*/ 12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2" y="31"/>
                    </a:moveTo>
                    <a:lnTo>
                      <a:pt x="0" y="17"/>
                    </a:lnTo>
                    <a:lnTo>
                      <a:pt x="17" y="0"/>
                    </a:lnTo>
                    <a:lnTo>
                      <a:pt x="32" y="17"/>
                    </a:lnTo>
                    <a:lnTo>
                      <a:pt x="12" y="31"/>
                    </a:lnTo>
                    <a:close/>
                  </a:path>
                </a:pathLst>
              </a:custGeom>
              <a:noFill/>
              <a:ln w="9525">
                <a:noFill/>
                <a:round/>
                <a:headEnd/>
                <a:tailEnd/>
              </a:ln>
            </p:spPr>
            <p:txBody>
              <a:bodyPr>
                <a:prstTxWarp prst="textNoShape">
                  <a:avLst/>
                </a:prstTxWarp>
              </a:bodyPr>
              <a:lstStyle/>
              <a:p>
                <a:endParaRPr lang="en-US"/>
              </a:p>
            </p:txBody>
          </p:sp>
          <p:sp>
            <p:nvSpPr>
              <p:cNvPr id="71992" name="Freeform 1670"/>
              <p:cNvSpPr>
                <a:spLocks/>
              </p:cNvSpPr>
              <p:nvPr/>
            </p:nvSpPr>
            <p:spPr bwMode="auto">
              <a:xfrm>
                <a:off x="4500" y="1755"/>
                <a:ext cx="6" cy="6"/>
              </a:xfrm>
              <a:custGeom>
                <a:avLst/>
                <a:gdLst>
                  <a:gd name="T0" fmla="*/ 15 w 30"/>
                  <a:gd name="T1" fmla="*/ 30 h 30"/>
                  <a:gd name="T2" fmla="*/ 0 w 30"/>
                  <a:gd name="T3" fmla="*/ 13 h 30"/>
                  <a:gd name="T4" fmla="*/ 18 w 30"/>
                  <a:gd name="T5" fmla="*/ 0 h 30"/>
                  <a:gd name="T6" fmla="*/ 30 w 30"/>
                  <a:gd name="T7" fmla="*/ 15 h 30"/>
                  <a:gd name="T8" fmla="*/ 15 w 30"/>
                  <a:gd name="T9" fmla="*/ 30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15" y="30"/>
                    </a:moveTo>
                    <a:lnTo>
                      <a:pt x="0" y="13"/>
                    </a:lnTo>
                    <a:lnTo>
                      <a:pt x="18" y="0"/>
                    </a:lnTo>
                    <a:lnTo>
                      <a:pt x="30" y="15"/>
                    </a:lnTo>
                    <a:lnTo>
                      <a:pt x="15" y="30"/>
                    </a:lnTo>
                    <a:close/>
                  </a:path>
                </a:pathLst>
              </a:custGeom>
              <a:noFill/>
              <a:ln w="9525">
                <a:noFill/>
                <a:round/>
                <a:headEnd/>
                <a:tailEnd/>
              </a:ln>
            </p:spPr>
            <p:txBody>
              <a:bodyPr>
                <a:prstTxWarp prst="textNoShape">
                  <a:avLst/>
                </a:prstTxWarp>
              </a:bodyPr>
              <a:lstStyle/>
              <a:p>
                <a:endParaRPr lang="en-US"/>
              </a:p>
            </p:txBody>
          </p:sp>
          <p:sp>
            <p:nvSpPr>
              <p:cNvPr id="71993" name="Freeform 1671"/>
              <p:cNvSpPr>
                <a:spLocks/>
              </p:cNvSpPr>
              <p:nvPr/>
            </p:nvSpPr>
            <p:spPr bwMode="auto">
              <a:xfrm>
                <a:off x="4503" y="1753"/>
                <a:ext cx="6" cy="5"/>
              </a:xfrm>
              <a:custGeom>
                <a:avLst/>
                <a:gdLst>
                  <a:gd name="T0" fmla="*/ 12 w 27"/>
                  <a:gd name="T1" fmla="*/ 28 h 28"/>
                  <a:gd name="T2" fmla="*/ 0 w 27"/>
                  <a:gd name="T3" fmla="*/ 13 h 28"/>
                  <a:gd name="T4" fmla="*/ 12 w 27"/>
                  <a:gd name="T5" fmla="*/ 0 h 28"/>
                  <a:gd name="T6" fmla="*/ 27 w 27"/>
                  <a:gd name="T7" fmla="*/ 17 h 28"/>
                  <a:gd name="T8" fmla="*/ 12 w 27"/>
                  <a:gd name="T9" fmla="*/ 28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2" y="28"/>
                    </a:moveTo>
                    <a:lnTo>
                      <a:pt x="0" y="13"/>
                    </a:lnTo>
                    <a:lnTo>
                      <a:pt x="12" y="0"/>
                    </a:lnTo>
                    <a:lnTo>
                      <a:pt x="27" y="17"/>
                    </a:lnTo>
                    <a:lnTo>
                      <a:pt x="12" y="28"/>
                    </a:lnTo>
                    <a:close/>
                  </a:path>
                </a:pathLst>
              </a:custGeom>
              <a:noFill/>
              <a:ln w="9525">
                <a:noFill/>
                <a:round/>
                <a:headEnd/>
                <a:tailEnd/>
              </a:ln>
            </p:spPr>
            <p:txBody>
              <a:bodyPr>
                <a:prstTxWarp prst="textNoShape">
                  <a:avLst/>
                </a:prstTxWarp>
              </a:bodyPr>
              <a:lstStyle/>
              <a:p>
                <a:endParaRPr lang="en-US"/>
              </a:p>
            </p:txBody>
          </p:sp>
          <p:sp>
            <p:nvSpPr>
              <p:cNvPr id="71994" name="Freeform 1672"/>
              <p:cNvSpPr>
                <a:spLocks/>
              </p:cNvSpPr>
              <p:nvPr/>
            </p:nvSpPr>
            <p:spPr bwMode="auto">
              <a:xfrm>
                <a:off x="4506" y="1751"/>
                <a:ext cx="5" cy="5"/>
              </a:xfrm>
              <a:custGeom>
                <a:avLst/>
                <a:gdLst>
                  <a:gd name="T0" fmla="*/ 15 w 26"/>
                  <a:gd name="T1" fmla="*/ 26 h 26"/>
                  <a:gd name="T2" fmla="*/ 0 w 26"/>
                  <a:gd name="T3" fmla="*/ 9 h 26"/>
                  <a:gd name="T4" fmla="*/ 11 w 26"/>
                  <a:gd name="T5" fmla="*/ 0 h 26"/>
                  <a:gd name="T6" fmla="*/ 26 w 26"/>
                  <a:gd name="T7" fmla="*/ 14 h 26"/>
                  <a:gd name="T8" fmla="*/ 15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5" y="26"/>
                    </a:moveTo>
                    <a:lnTo>
                      <a:pt x="0" y="9"/>
                    </a:lnTo>
                    <a:lnTo>
                      <a:pt x="11" y="0"/>
                    </a:lnTo>
                    <a:lnTo>
                      <a:pt x="26" y="14"/>
                    </a:lnTo>
                    <a:lnTo>
                      <a:pt x="15" y="26"/>
                    </a:lnTo>
                    <a:close/>
                  </a:path>
                </a:pathLst>
              </a:custGeom>
              <a:noFill/>
              <a:ln w="9525">
                <a:noFill/>
                <a:round/>
                <a:headEnd/>
                <a:tailEnd/>
              </a:ln>
            </p:spPr>
            <p:txBody>
              <a:bodyPr>
                <a:prstTxWarp prst="textNoShape">
                  <a:avLst/>
                </a:prstTxWarp>
              </a:bodyPr>
              <a:lstStyle/>
              <a:p>
                <a:endParaRPr lang="en-US"/>
              </a:p>
            </p:txBody>
          </p:sp>
          <p:sp>
            <p:nvSpPr>
              <p:cNvPr id="71995" name="Freeform 1673"/>
              <p:cNvSpPr>
                <a:spLocks/>
              </p:cNvSpPr>
              <p:nvPr/>
            </p:nvSpPr>
            <p:spPr bwMode="auto">
              <a:xfrm>
                <a:off x="4508" y="1749"/>
                <a:ext cx="5" cy="5"/>
              </a:xfrm>
              <a:custGeom>
                <a:avLst/>
                <a:gdLst>
                  <a:gd name="T0" fmla="*/ 15 w 23"/>
                  <a:gd name="T1" fmla="*/ 24 h 24"/>
                  <a:gd name="T2" fmla="*/ 0 w 23"/>
                  <a:gd name="T3" fmla="*/ 10 h 24"/>
                  <a:gd name="T4" fmla="*/ 9 w 23"/>
                  <a:gd name="T5" fmla="*/ 0 h 24"/>
                  <a:gd name="T6" fmla="*/ 23 w 23"/>
                  <a:gd name="T7" fmla="*/ 15 h 24"/>
                  <a:gd name="T8" fmla="*/ 15 w 23"/>
                  <a:gd name="T9" fmla="*/ 2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5" y="24"/>
                    </a:moveTo>
                    <a:lnTo>
                      <a:pt x="0" y="10"/>
                    </a:lnTo>
                    <a:lnTo>
                      <a:pt x="9" y="0"/>
                    </a:lnTo>
                    <a:lnTo>
                      <a:pt x="23" y="15"/>
                    </a:lnTo>
                    <a:lnTo>
                      <a:pt x="15" y="24"/>
                    </a:lnTo>
                    <a:close/>
                  </a:path>
                </a:pathLst>
              </a:custGeom>
              <a:noFill/>
              <a:ln w="9525">
                <a:noFill/>
                <a:round/>
                <a:headEnd/>
                <a:tailEnd/>
              </a:ln>
            </p:spPr>
            <p:txBody>
              <a:bodyPr>
                <a:prstTxWarp prst="textNoShape">
                  <a:avLst/>
                </a:prstTxWarp>
              </a:bodyPr>
              <a:lstStyle/>
              <a:p>
                <a:endParaRPr lang="en-US"/>
              </a:p>
            </p:txBody>
          </p:sp>
          <p:sp>
            <p:nvSpPr>
              <p:cNvPr id="71996" name="Freeform 1674"/>
              <p:cNvSpPr>
                <a:spLocks/>
              </p:cNvSpPr>
              <p:nvPr/>
            </p:nvSpPr>
            <p:spPr bwMode="auto">
              <a:xfrm>
                <a:off x="4510" y="1748"/>
                <a:ext cx="4" cy="4"/>
              </a:xfrm>
              <a:custGeom>
                <a:avLst/>
                <a:gdLst>
                  <a:gd name="T0" fmla="*/ 14 w 19"/>
                  <a:gd name="T1" fmla="*/ 20 h 20"/>
                  <a:gd name="T2" fmla="*/ 0 w 19"/>
                  <a:gd name="T3" fmla="*/ 5 h 20"/>
                  <a:gd name="T4" fmla="*/ 8 w 19"/>
                  <a:gd name="T5" fmla="*/ 0 h 20"/>
                  <a:gd name="T6" fmla="*/ 19 w 19"/>
                  <a:gd name="T7" fmla="*/ 15 h 20"/>
                  <a:gd name="T8" fmla="*/ 14 w 19"/>
                  <a:gd name="T9" fmla="*/ 2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14" y="20"/>
                    </a:moveTo>
                    <a:lnTo>
                      <a:pt x="0" y="5"/>
                    </a:lnTo>
                    <a:lnTo>
                      <a:pt x="8" y="0"/>
                    </a:lnTo>
                    <a:lnTo>
                      <a:pt x="19" y="15"/>
                    </a:lnTo>
                    <a:lnTo>
                      <a:pt x="14" y="20"/>
                    </a:lnTo>
                    <a:close/>
                  </a:path>
                </a:pathLst>
              </a:custGeom>
              <a:noFill/>
              <a:ln w="9525">
                <a:noFill/>
                <a:round/>
                <a:headEnd/>
                <a:tailEnd/>
              </a:ln>
            </p:spPr>
            <p:txBody>
              <a:bodyPr>
                <a:prstTxWarp prst="textNoShape">
                  <a:avLst/>
                </a:prstTxWarp>
              </a:bodyPr>
              <a:lstStyle/>
              <a:p>
                <a:endParaRPr lang="en-US"/>
              </a:p>
            </p:txBody>
          </p:sp>
          <p:sp>
            <p:nvSpPr>
              <p:cNvPr id="71997" name="Freeform 1675"/>
              <p:cNvSpPr>
                <a:spLocks/>
              </p:cNvSpPr>
              <p:nvPr/>
            </p:nvSpPr>
            <p:spPr bwMode="auto">
              <a:xfrm>
                <a:off x="4511" y="1748"/>
                <a:ext cx="4" cy="3"/>
              </a:xfrm>
              <a:custGeom>
                <a:avLst/>
                <a:gdLst>
                  <a:gd name="T0" fmla="*/ 11 w 17"/>
                  <a:gd name="T1" fmla="*/ 17 h 17"/>
                  <a:gd name="T2" fmla="*/ 0 w 17"/>
                  <a:gd name="T3" fmla="*/ 2 h 17"/>
                  <a:gd name="T4" fmla="*/ 4 w 17"/>
                  <a:gd name="T5" fmla="*/ 0 h 17"/>
                  <a:gd name="T6" fmla="*/ 17 w 17"/>
                  <a:gd name="T7" fmla="*/ 14 h 17"/>
                  <a:gd name="T8" fmla="*/ 11 w 17"/>
                  <a:gd name="T9" fmla="*/ 1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1" y="17"/>
                    </a:moveTo>
                    <a:lnTo>
                      <a:pt x="0" y="2"/>
                    </a:lnTo>
                    <a:lnTo>
                      <a:pt x="4" y="0"/>
                    </a:lnTo>
                    <a:lnTo>
                      <a:pt x="17" y="14"/>
                    </a:lnTo>
                    <a:lnTo>
                      <a:pt x="11" y="17"/>
                    </a:lnTo>
                    <a:close/>
                  </a:path>
                </a:pathLst>
              </a:custGeom>
              <a:noFill/>
              <a:ln w="9525">
                <a:noFill/>
                <a:round/>
                <a:headEnd/>
                <a:tailEnd/>
              </a:ln>
            </p:spPr>
            <p:txBody>
              <a:bodyPr>
                <a:prstTxWarp prst="textNoShape">
                  <a:avLst/>
                </a:prstTxWarp>
              </a:bodyPr>
              <a:lstStyle/>
              <a:p>
                <a:endParaRPr lang="en-US"/>
              </a:p>
            </p:txBody>
          </p:sp>
          <p:sp>
            <p:nvSpPr>
              <p:cNvPr id="71998" name="Freeform 1676"/>
              <p:cNvSpPr>
                <a:spLocks/>
              </p:cNvSpPr>
              <p:nvPr/>
            </p:nvSpPr>
            <p:spPr bwMode="auto">
              <a:xfrm>
                <a:off x="4512" y="1747"/>
                <a:ext cx="4" cy="3"/>
              </a:xfrm>
              <a:custGeom>
                <a:avLst/>
                <a:gdLst>
                  <a:gd name="T0" fmla="*/ 13 w 17"/>
                  <a:gd name="T1" fmla="*/ 18 h 18"/>
                  <a:gd name="T2" fmla="*/ 0 w 17"/>
                  <a:gd name="T3" fmla="*/ 4 h 18"/>
                  <a:gd name="T4" fmla="*/ 2 w 17"/>
                  <a:gd name="T5" fmla="*/ 0 h 18"/>
                  <a:gd name="T6" fmla="*/ 7 w 17"/>
                  <a:gd name="T7" fmla="*/ 9 h 18"/>
                  <a:gd name="T8" fmla="*/ 17 w 17"/>
                  <a:gd name="T9" fmla="*/ 11 h 18"/>
                  <a:gd name="T10" fmla="*/ 13 w 17"/>
                  <a:gd name="T11" fmla="*/ 18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13" y="18"/>
                    </a:moveTo>
                    <a:lnTo>
                      <a:pt x="0" y="4"/>
                    </a:lnTo>
                    <a:lnTo>
                      <a:pt x="2" y="0"/>
                    </a:lnTo>
                    <a:lnTo>
                      <a:pt x="7" y="9"/>
                    </a:lnTo>
                    <a:lnTo>
                      <a:pt x="17" y="11"/>
                    </a:lnTo>
                    <a:lnTo>
                      <a:pt x="13" y="18"/>
                    </a:lnTo>
                    <a:close/>
                  </a:path>
                </a:pathLst>
              </a:custGeom>
              <a:noFill/>
              <a:ln w="9525">
                <a:noFill/>
                <a:round/>
                <a:headEnd/>
                <a:tailEnd/>
              </a:ln>
            </p:spPr>
            <p:txBody>
              <a:bodyPr>
                <a:prstTxWarp prst="textNoShape">
                  <a:avLst/>
                </a:prstTxWarp>
              </a:bodyPr>
              <a:lstStyle/>
              <a:p>
                <a:endParaRPr lang="en-US"/>
              </a:p>
            </p:txBody>
          </p:sp>
          <p:sp>
            <p:nvSpPr>
              <p:cNvPr id="71999" name="Freeform 1677"/>
              <p:cNvSpPr>
                <a:spLocks/>
              </p:cNvSpPr>
              <p:nvPr/>
            </p:nvSpPr>
            <p:spPr bwMode="auto">
              <a:xfrm>
                <a:off x="4512" y="1748"/>
                <a:ext cx="4" cy="1"/>
              </a:xfrm>
              <a:custGeom>
                <a:avLst/>
                <a:gdLst>
                  <a:gd name="T0" fmla="*/ 17 w 20"/>
                  <a:gd name="T1" fmla="*/ 7 h 7"/>
                  <a:gd name="T2" fmla="*/ 7 w 20"/>
                  <a:gd name="T3" fmla="*/ 5 h 7"/>
                  <a:gd name="T4" fmla="*/ 0 w 20"/>
                  <a:gd name="T5" fmla="*/ 2 h 7"/>
                  <a:gd name="T6" fmla="*/ 0 w 20"/>
                  <a:gd name="T7" fmla="*/ 0 h 7"/>
                  <a:gd name="T8" fmla="*/ 20 w 20"/>
                  <a:gd name="T9" fmla="*/ 7 h 7"/>
                  <a:gd name="T10" fmla="*/ 17 w 20"/>
                  <a:gd name="T11" fmla="*/ 7 h 7"/>
                  <a:gd name="T12" fmla="*/ 0 60000 65536"/>
                  <a:gd name="T13" fmla="*/ 0 60000 65536"/>
                  <a:gd name="T14" fmla="*/ 0 60000 65536"/>
                  <a:gd name="T15" fmla="*/ 0 60000 65536"/>
                  <a:gd name="T16" fmla="*/ 0 60000 65536"/>
                  <a:gd name="T17" fmla="*/ 0 60000 65536"/>
                  <a:gd name="T18" fmla="*/ 0 w 20"/>
                  <a:gd name="T19" fmla="*/ 0 h 7"/>
                  <a:gd name="T20" fmla="*/ 20 w 20"/>
                  <a:gd name="T21" fmla="*/ 7 h 7"/>
                </a:gdLst>
                <a:ahLst/>
                <a:cxnLst>
                  <a:cxn ang="T12">
                    <a:pos x="T0" y="T1"/>
                  </a:cxn>
                  <a:cxn ang="T13">
                    <a:pos x="T2" y="T3"/>
                  </a:cxn>
                  <a:cxn ang="T14">
                    <a:pos x="T4" y="T5"/>
                  </a:cxn>
                  <a:cxn ang="T15">
                    <a:pos x="T6" y="T7"/>
                  </a:cxn>
                  <a:cxn ang="T16">
                    <a:pos x="T8" y="T9"/>
                  </a:cxn>
                  <a:cxn ang="T17">
                    <a:pos x="T10" y="T11"/>
                  </a:cxn>
                </a:cxnLst>
                <a:rect l="T18" t="T19" r="T20" b="T21"/>
                <a:pathLst>
                  <a:path w="20" h="7">
                    <a:moveTo>
                      <a:pt x="17" y="7"/>
                    </a:moveTo>
                    <a:lnTo>
                      <a:pt x="7" y="5"/>
                    </a:lnTo>
                    <a:lnTo>
                      <a:pt x="0" y="2"/>
                    </a:lnTo>
                    <a:lnTo>
                      <a:pt x="0" y="0"/>
                    </a:lnTo>
                    <a:lnTo>
                      <a:pt x="20" y="7"/>
                    </a:lnTo>
                    <a:lnTo>
                      <a:pt x="17" y="7"/>
                    </a:lnTo>
                    <a:close/>
                  </a:path>
                </a:pathLst>
              </a:custGeom>
              <a:noFill/>
              <a:ln w="9525">
                <a:noFill/>
                <a:round/>
                <a:headEnd/>
                <a:tailEnd/>
              </a:ln>
            </p:spPr>
            <p:txBody>
              <a:bodyPr>
                <a:prstTxWarp prst="textNoShape">
                  <a:avLst/>
                </a:prstTxWarp>
              </a:bodyPr>
              <a:lstStyle/>
              <a:p>
                <a:endParaRPr lang="en-US"/>
              </a:p>
            </p:txBody>
          </p:sp>
          <p:sp>
            <p:nvSpPr>
              <p:cNvPr id="72000" name="Freeform 1678"/>
              <p:cNvSpPr>
                <a:spLocks/>
              </p:cNvSpPr>
              <p:nvPr/>
            </p:nvSpPr>
            <p:spPr bwMode="auto">
              <a:xfrm>
                <a:off x="4512" y="1746"/>
                <a:ext cx="4" cy="3"/>
              </a:xfrm>
              <a:custGeom>
                <a:avLst/>
                <a:gdLst>
                  <a:gd name="T0" fmla="*/ 20 w 20"/>
                  <a:gd name="T1" fmla="*/ 17 h 17"/>
                  <a:gd name="T2" fmla="*/ 0 w 20"/>
                  <a:gd name="T3" fmla="*/ 10 h 17"/>
                  <a:gd name="T4" fmla="*/ 2 w 20"/>
                  <a:gd name="T5" fmla="*/ 4 h 17"/>
                  <a:gd name="T6" fmla="*/ 2 w 20"/>
                  <a:gd name="T7" fmla="*/ 0 h 17"/>
                  <a:gd name="T8" fmla="*/ 20 w 20"/>
                  <a:gd name="T9" fmla="*/ 10 h 17"/>
                  <a:gd name="T10" fmla="*/ 20 w 20"/>
                  <a:gd name="T11" fmla="*/ 17 h 17"/>
                  <a:gd name="T12" fmla="*/ 0 60000 65536"/>
                  <a:gd name="T13" fmla="*/ 0 60000 65536"/>
                  <a:gd name="T14" fmla="*/ 0 60000 65536"/>
                  <a:gd name="T15" fmla="*/ 0 60000 65536"/>
                  <a:gd name="T16" fmla="*/ 0 60000 65536"/>
                  <a:gd name="T17" fmla="*/ 0 60000 65536"/>
                  <a:gd name="T18" fmla="*/ 0 w 20"/>
                  <a:gd name="T19" fmla="*/ 0 h 17"/>
                  <a:gd name="T20" fmla="*/ 20 w 2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0" h="17">
                    <a:moveTo>
                      <a:pt x="20" y="17"/>
                    </a:moveTo>
                    <a:lnTo>
                      <a:pt x="0" y="10"/>
                    </a:lnTo>
                    <a:lnTo>
                      <a:pt x="2" y="4"/>
                    </a:lnTo>
                    <a:lnTo>
                      <a:pt x="2" y="0"/>
                    </a:lnTo>
                    <a:lnTo>
                      <a:pt x="20" y="10"/>
                    </a:lnTo>
                    <a:lnTo>
                      <a:pt x="20" y="17"/>
                    </a:lnTo>
                    <a:close/>
                  </a:path>
                </a:pathLst>
              </a:custGeom>
              <a:noFill/>
              <a:ln w="9525">
                <a:noFill/>
                <a:round/>
                <a:headEnd/>
                <a:tailEnd/>
              </a:ln>
            </p:spPr>
            <p:txBody>
              <a:bodyPr>
                <a:prstTxWarp prst="textNoShape">
                  <a:avLst/>
                </a:prstTxWarp>
              </a:bodyPr>
              <a:lstStyle/>
              <a:p>
                <a:endParaRPr lang="en-US"/>
              </a:p>
            </p:txBody>
          </p:sp>
          <p:sp>
            <p:nvSpPr>
              <p:cNvPr id="72001" name="Freeform 1679"/>
              <p:cNvSpPr>
                <a:spLocks/>
              </p:cNvSpPr>
              <p:nvPr/>
            </p:nvSpPr>
            <p:spPr bwMode="auto">
              <a:xfrm>
                <a:off x="4513" y="1744"/>
                <a:ext cx="4" cy="4"/>
              </a:xfrm>
              <a:custGeom>
                <a:avLst/>
                <a:gdLst>
                  <a:gd name="T0" fmla="*/ 18 w 24"/>
                  <a:gd name="T1" fmla="*/ 18 h 18"/>
                  <a:gd name="T2" fmla="*/ 0 w 24"/>
                  <a:gd name="T3" fmla="*/ 8 h 18"/>
                  <a:gd name="T4" fmla="*/ 5 w 24"/>
                  <a:gd name="T5" fmla="*/ 0 h 18"/>
                  <a:gd name="T6" fmla="*/ 24 w 24"/>
                  <a:gd name="T7" fmla="*/ 8 h 18"/>
                  <a:gd name="T8" fmla="*/ 18 w 24"/>
                  <a:gd name="T9" fmla="*/ 18 h 18"/>
                  <a:gd name="T10" fmla="*/ 0 60000 65536"/>
                  <a:gd name="T11" fmla="*/ 0 60000 65536"/>
                  <a:gd name="T12" fmla="*/ 0 60000 65536"/>
                  <a:gd name="T13" fmla="*/ 0 60000 65536"/>
                  <a:gd name="T14" fmla="*/ 0 60000 65536"/>
                  <a:gd name="T15" fmla="*/ 0 w 24"/>
                  <a:gd name="T16" fmla="*/ 0 h 18"/>
                  <a:gd name="T17" fmla="*/ 24 w 24"/>
                  <a:gd name="T18" fmla="*/ 18 h 18"/>
                </a:gdLst>
                <a:ahLst/>
                <a:cxnLst>
                  <a:cxn ang="T10">
                    <a:pos x="T0" y="T1"/>
                  </a:cxn>
                  <a:cxn ang="T11">
                    <a:pos x="T2" y="T3"/>
                  </a:cxn>
                  <a:cxn ang="T12">
                    <a:pos x="T4" y="T5"/>
                  </a:cxn>
                  <a:cxn ang="T13">
                    <a:pos x="T6" y="T7"/>
                  </a:cxn>
                  <a:cxn ang="T14">
                    <a:pos x="T8" y="T9"/>
                  </a:cxn>
                </a:cxnLst>
                <a:rect l="T15" t="T16" r="T17" b="T18"/>
                <a:pathLst>
                  <a:path w="24" h="18">
                    <a:moveTo>
                      <a:pt x="18" y="18"/>
                    </a:moveTo>
                    <a:lnTo>
                      <a:pt x="0" y="8"/>
                    </a:lnTo>
                    <a:lnTo>
                      <a:pt x="5" y="0"/>
                    </a:lnTo>
                    <a:lnTo>
                      <a:pt x="24" y="8"/>
                    </a:lnTo>
                    <a:lnTo>
                      <a:pt x="18" y="18"/>
                    </a:lnTo>
                    <a:close/>
                  </a:path>
                </a:pathLst>
              </a:custGeom>
              <a:noFill/>
              <a:ln w="9525">
                <a:noFill/>
                <a:round/>
                <a:headEnd/>
                <a:tailEnd/>
              </a:ln>
            </p:spPr>
            <p:txBody>
              <a:bodyPr>
                <a:prstTxWarp prst="textNoShape">
                  <a:avLst/>
                </a:prstTxWarp>
              </a:bodyPr>
              <a:lstStyle/>
              <a:p>
                <a:endParaRPr lang="en-US"/>
              </a:p>
            </p:txBody>
          </p:sp>
          <p:sp>
            <p:nvSpPr>
              <p:cNvPr id="72002" name="Freeform 1680"/>
              <p:cNvSpPr>
                <a:spLocks/>
              </p:cNvSpPr>
              <p:nvPr/>
            </p:nvSpPr>
            <p:spPr bwMode="auto">
              <a:xfrm>
                <a:off x="4514" y="1741"/>
                <a:ext cx="4" cy="5"/>
              </a:xfrm>
              <a:custGeom>
                <a:avLst/>
                <a:gdLst>
                  <a:gd name="T0" fmla="*/ 19 w 24"/>
                  <a:gd name="T1" fmla="*/ 22 h 22"/>
                  <a:gd name="T2" fmla="*/ 0 w 24"/>
                  <a:gd name="T3" fmla="*/ 14 h 22"/>
                  <a:gd name="T4" fmla="*/ 6 w 24"/>
                  <a:gd name="T5" fmla="*/ 0 h 22"/>
                  <a:gd name="T6" fmla="*/ 24 w 24"/>
                  <a:gd name="T7" fmla="*/ 11 h 22"/>
                  <a:gd name="T8" fmla="*/ 19 w 24"/>
                  <a:gd name="T9" fmla="*/ 22 h 22"/>
                  <a:gd name="T10" fmla="*/ 0 60000 65536"/>
                  <a:gd name="T11" fmla="*/ 0 60000 65536"/>
                  <a:gd name="T12" fmla="*/ 0 60000 65536"/>
                  <a:gd name="T13" fmla="*/ 0 60000 65536"/>
                  <a:gd name="T14" fmla="*/ 0 60000 65536"/>
                  <a:gd name="T15" fmla="*/ 0 w 24"/>
                  <a:gd name="T16" fmla="*/ 0 h 22"/>
                  <a:gd name="T17" fmla="*/ 24 w 24"/>
                  <a:gd name="T18" fmla="*/ 22 h 22"/>
                </a:gdLst>
                <a:ahLst/>
                <a:cxnLst>
                  <a:cxn ang="T10">
                    <a:pos x="T0" y="T1"/>
                  </a:cxn>
                  <a:cxn ang="T11">
                    <a:pos x="T2" y="T3"/>
                  </a:cxn>
                  <a:cxn ang="T12">
                    <a:pos x="T4" y="T5"/>
                  </a:cxn>
                  <a:cxn ang="T13">
                    <a:pos x="T6" y="T7"/>
                  </a:cxn>
                  <a:cxn ang="T14">
                    <a:pos x="T8" y="T9"/>
                  </a:cxn>
                </a:cxnLst>
                <a:rect l="T15" t="T16" r="T17" b="T18"/>
                <a:pathLst>
                  <a:path w="24" h="22">
                    <a:moveTo>
                      <a:pt x="19" y="22"/>
                    </a:moveTo>
                    <a:lnTo>
                      <a:pt x="0" y="14"/>
                    </a:lnTo>
                    <a:lnTo>
                      <a:pt x="6" y="0"/>
                    </a:lnTo>
                    <a:lnTo>
                      <a:pt x="24" y="11"/>
                    </a:lnTo>
                    <a:lnTo>
                      <a:pt x="19" y="22"/>
                    </a:lnTo>
                    <a:close/>
                  </a:path>
                </a:pathLst>
              </a:custGeom>
              <a:noFill/>
              <a:ln w="9525">
                <a:noFill/>
                <a:round/>
                <a:headEnd/>
                <a:tailEnd/>
              </a:ln>
            </p:spPr>
            <p:txBody>
              <a:bodyPr>
                <a:prstTxWarp prst="textNoShape">
                  <a:avLst/>
                </a:prstTxWarp>
              </a:bodyPr>
              <a:lstStyle/>
              <a:p>
                <a:endParaRPr lang="en-US"/>
              </a:p>
            </p:txBody>
          </p:sp>
          <p:sp>
            <p:nvSpPr>
              <p:cNvPr id="72003" name="Freeform 1681"/>
              <p:cNvSpPr>
                <a:spLocks/>
              </p:cNvSpPr>
              <p:nvPr/>
            </p:nvSpPr>
            <p:spPr bwMode="auto">
              <a:xfrm>
                <a:off x="4515" y="1738"/>
                <a:ext cx="5" cy="5"/>
              </a:xfrm>
              <a:custGeom>
                <a:avLst/>
                <a:gdLst>
                  <a:gd name="T0" fmla="*/ 18 w 26"/>
                  <a:gd name="T1" fmla="*/ 26 h 26"/>
                  <a:gd name="T2" fmla="*/ 0 w 26"/>
                  <a:gd name="T3" fmla="*/ 15 h 26"/>
                  <a:gd name="T4" fmla="*/ 9 w 26"/>
                  <a:gd name="T5" fmla="*/ 0 h 26"/>
                  <a:gd name="T6" fmla="*/ 13 w 26"/>
                  <a:gd name="T7" fmla="*/ 0 h 26"/>
                  <a:gd name="T8" fmla="*/ 26 w 26"/>
                  <a:gd name="T9" fmla="*/ 11 h 26"/>
                  <a:gd name="T10" fmla="*/ 18 w 26"/>
                  <a:gd name="T11" fmla="*/ 26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18" y="26"/>
                    </a:moveTo>
                    <a:lnTo>
                      <a:pt x="0" y="15"/>
                    </a:lnTo>
                    <a:lnTo>
                      <a:pt x="9" y="0"/>
                    </a:lnTo>
                    <a:lnTo>
                      <a:pt x="13" y="0"/>
                    </a:lnTo>
                    <a:lnTo>
                      <a:pt x="26" y="11"/>
                    </a:lnTo>
                    <a:lnTo>
                      <a:pt x="18" y="26"/>
                    </a:lnTo>
                    <a:close/>
                  </a:path>
                </a:pathLst>
              </a:custGeom>
              <a:noFill/>
              <a:ln w="9525">
                <a:noFill/>
                <a:round/>
                <a:headEnd/>
                <a:tailEnd/>
              </a:ln>
            </p:spPr>
            <p:txBody>
              <a:bodyPr>
                <a:prstTxWarp prst="textNoShape">
                  <a:avLst/>
                </a:prstTxWarp>
              </a:bodyPr>
              <a:lstStyle/>
              <a:p>
                <a:endParaRPr lang="en-US"/>
              </a:p>
            </p:txBody>
          </p:sp>
          <p:sp>
            <p:nvSpPr>
              <p:cNvPr id="72004" name="Freeform 1682"/>
              <p:cNvSpPr>
                <a:spLocks/>
              </p:cNvSpPr>
              <p:nvPr/>
            </p:nvSpPr>
            <p:spPr bwMode="auto">
              <a:xfrm>
                <a:off x="4517" y="1735"/>
                <a:ext cx="6" cy="5"/>
              </a:xfrm>
              <a:custGeom>
                <a:avLst/>
                <a:gdLst>
                  <a:gd name="T0" fmla="*/ 13 w 26"/>
                  <a:gd name="T1" fmla="*/ 28 h 28"/>
                  <a:gd name="T2" fmla="*/ 0 w 26"/>
                  <a:gd name="T3" fmla="*/ 17 h 28"/>
                  <a:gd name="T4" fmla="*/ 8 w 26"/>
                  <a:gd name="T5" fmla="*/ 0 h 28"/>
                  <a:gd name="T6" fmla="*/ 26 w 26"/>
                  <a:gd name="T7" fmla="*/ 11 h 28"/>
                  <a:gd name="T8" fmla="*/ 13 w 26"/>
                  <a:gd name="T9" fmla="*/ 28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13" y="28"/>
                    </a:moveTo>
                    <a:lnTo>
                      <a:pt x="0" y="17"/>
                    </a:lnTo>
                    <a:lnTo>
                      <a:pt x="8" y="0"/>
                    </a:lnTo>
                    <a:lnTo>
                      <a:pt x="26" y="11"/>
                    </a:lnTo>
                    <a:lnTo>
                      <a:pt x="13" y="28"/>
                    </a:lnTo>
                    <a:close/>
                  </a:path>
                </a:pathLst>
              </a:custGeom>
              <a:noFill/>
              <a:ln w="9525">
                <a:noFill/>
                <a:round/>
                <a:headEnd/>
                <a:tailEnd/>
              </a:ln>
            </p:spPr>
            <p:txBody>
              <a:bodyPr>
                <a:prstTxWarp prst="textNoShape">
                  <a:avLst/>
                </a:prstTxWarp>
              </a:bodyPr>
              <a:lstStyle/>
              <a:p>
                <a:endParaRPr lang="en-US"/>
              </a:p>
            </p:txBody>
          </p:sp>
          <p:sp>
            <p:nvSpPr>
              <p:cNvPr id="72005" name="Freeform 1683"/>
              <p:cNvSpPr>
                <a:spLocks/>
              </p:cNvSpPr>
              <p:nvPr/>
            </p:nvSpPr>
            <p:spPr bwMode="auto">
              <a:xfrm>
                <a:off x="4519" y="1731"/>
                <a:ext cx="6" cy="6"/>
              </a:xfrm>
              <a:custGeom>
                <a:avLst/>
                <a:gdLst>
                  <a:gd name="T0" fmla="*/ 18 w 31"/>
                  <a:gd name="T1" fmla="*/ 31 h 31"/>
                  <a:gd name="T2" fmla="*/ 0 w 31"/>
                  <a:gd name="T3" fmla="*/ 20 h 31"/>
                  <a:gd name="T4" fmla="*/ 14 w 31"/>
                  <a:gd name="T5" fmla="*/ 0 h 31"/>
                  <a:gd name="T6" fmla="*/ 31 w 31"/>
                  <a:gd name="T7" fmla="*/ 14 h 31"/>
                  <a:gd name="T8" fmla="*/ 18 w 31"/>
                  <a:gd name="T9" fmla="*/ 31 h 31"/>
                  <a:gd name="T10" fmla="*/ 0 60000 65536"/>
                  <a:gd name="T11" fmla="*/ 0 60000 65536"/>
                  <a:gd name="T12" fmla="*/ 0 60000 65536"/>
                  <a:gd name="T13" fmla="*/ 0 60000 65536"/>
                  <a:gd name="T14" fmla="*/ 0 60000 65536"/>
                  <a:gd name="T15" fmla="*/ 0 w 31"/>
                  <a:gd name="T16" fmla="*/ 0 h 31"/>
                  <a:gd name="T17" fmla="*/ 31 w 31"/>
                  <a:gd name="T18" fmla="*/ 31 h 31"/>
                </a:gdLst>
                <a:ahLst/>
                <a:cxnLst>
                  <a:cxn ang="T10">
                    <a:pos x="T0" y="T1"/>
                  </a:cxn>
                  <a:cxn ang="T11">
                    <a:pos x="T2" y="T3"/>
                  </a:cxn>
                  <a:cxn ang="T12">
                    <a:pos x="T4" y="T5"/>
                  </a:cxn>
                  <a:cxn ang="T13">
                    <a:pos x="T6" y="T7"/>
                  </a:cxn>
                  <a:cxn ang="T14">
                    <a:pos x="T8" y="T9"/>
                  </a:cxn>
                </a:cxnLst>
                <a:rect l="T15" t="T16" r="T17" b="T18"/>
                <a:pathLst>
                  <a:path w="31" h="31">
                    <a:moveTo>
                      <a:pt x="18" y="31"/>
                    </a:moveTo>
                    <a:lnTo>
                      <a:pt x="0" y="20"/>
                    </a:lnTo>
                    <a:lnTo>
                      <a:pt x="14" y="0"/>
                    </a:lnTo>
                    <a:lnTo>
                      <a:pt x="31" y="14"/>
                    </a:lnTo>
                    <a:lnTo>
                      <a:pt x="18" y="31"/>
                    </a:lnTo>
                    <a:close/>
                  </a:path>
                </a:pathLst>
              </a:custGeom>
              <a:noFill/>
              <a:ln w="9525">
                <a:noFill/>
                <a:round/>
                <a:headEnd/>
                <a:tailEnd/>
              </a:ln>
            </p:spPr>
            <p:txBody>
              <a:bodyPr>
                <a:prstTxWarp prst="textNoShape">
                  <a:avLst/>
                </a:prstTxWarp>
              </a:bodyPr>
              <a:lstStyle/>
              <a:p>
                <a:endParaRPr lang="en-US"/>
              </a:p>
            </p:txBody>
          </p:sp>
          <p:sp>
            <p:nvSpPr>
              <p:cNvPr id="72006" name="Freeform 1684"/>
              <p:cNvSpPr>
                <a:spLocks/>
              </p:cNvSpPr>
              <p:nvPr/>
            </p:nvSpPr>
            <p:spPr bwMode="auto">
              <a:xfrm>
                <a:off x="4522" y="1727"/>
                <a:ext cx="6" cy="7"/>
              </a:xfrm>
              <a:custGeom>
                <a:avLst/>
                <a:gdLst>
                  <a:gd name="T0" fmla="*/ 17 w 32"/>
                  <a:gd name="T1" fmla="*/ 31 h 31"/>
                  <a:gd name="T2" fmla="*/ 0 w 32"/>
                  <a:gd name="T3" fmla="*/ 17 h 31"/>
                  <a:gd name="T4" fmla="*/ 17 w 32"/>
                  <a:gd name="T5" fmla="*/ 0 h 31"/>
                  <a:gd name="T6" fmla="*/ 32 w 32"/>
                  <a:gd name="T7" fmla="*/ 11 h 31"/>
                  <a:gd name="T8" fmla="*/ 17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7" y="31"/>
                    </a:moveTo>
                    <a:lnTo>
                      <a:pt x="0" y="17"/>
                    </a:lnTo>
                    <a:lnTo>
                      <a:pt x="17" y="0"/>
                    </a:lnTo>
                    <a:lnTo>
                      <a:pt x="32" y="11"/>
                    </a:lnTo>
                    <a:lnTo>
                      <a:pt x="17" y="31"/>
                    </a:lnTo>
                    <a:close/>
                  </a:path>
                </a:pathLst>
              </a:custGeom>
              <a:noFill/>
              <a:ln w="9525">
                <a:noFill/>
                <a:round/>
                <a:headEnd/>
                <a:tailEnd/>
              </a:ln>
            </p:spPr>
            <p:txBody>
              <a:bodyPr>
                <a:prstTxWarp prst="textNoShape">
                  <a:avLst/>
                </a:prstTxWarp>
              </a:bodyPr>
              <a:lstStyle/>
              <a:p>
                <a:endParaRPr lang="en-US"/>
              </a:p>
            </p:txBody>
          </p:sp>
          <p:sp>
            <p:nvSpPr>
              <p:cNvPr id="72007" name="Freeform 1685"/>
              <p:cNvSpPr>
                <a:spLocks/>
              </p:cNvSpPr>
              <p:nvPr/>
            </p:nvSpPr>
            <p:spPr bwMode="auto">
              <a:xfrm>
                <a:off x="4525" y="1723"/>
                <a:ext cx="7" cy="7"/>
              </a:xfrm>
              <a:custGeom>
                <a:avLst/>
                <a:gdLst>
                  <a:gd name="T0" fmla="*/ 15 w 32"/>
                  <a:gd name="T1" fmla="*/ 32 h 32"/>
                  <a:gd name="T2" fmla="*/ 0 w 32"/>
                  <a:gd name="T3" fmla="*/ 21 h 32"/>
                  <a:gd name="T4" fmla="*/ 17 w 32"/>
                  <a:gd name="T5" fmla="*/ 0 h 32"/>
                  <a:gd name="T6" fmla="*/ 32 w 32"/>
                  <a:gd name="T7" fmla="*/ 15 h 32"/>
                  <a:gd name="T8" fmla="*/ 15 w 32"/>
                  <a:gd name="T9" fmla="*/ 32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5" y="32"/>
                    </a:moveTo>
                    <a:lnTo>
                      <a:pt x="0" y="21"/>
                    </a:lnTo>
                    <a:lnTo>
                      <a:pt x="17" y="0"/>
                    </a:lnTo>
                    <a:lnTo>
                      <a:pt x="32" y="15"/>
                    </a:lnTo>
                    <a:lnTo>
                      <a:pt x="15" y="32"/>
                    </a:lnTo>
                    <a:close/>
                  </a:path>
                </a:pathLst>
              </a:custGeom>
              <a:noFill/>
              <a:ln w="9525">
                <a:noFill/>
                <a:round/>
                <a:headEnd/>
                <a:tailEnd/>
              </a:ln>
            </p:spPr>
            <p:txBody>
              <a:bodyPr>
                <a:prstTxWarp prst="textNoShape">
                  <a:avLst/>
                </a:prstTxWarp>
              </a:bodyPr>
              <a:lstStyle/>
              <a:p>
                <a:endParaRPr lang="en-US"/>
              </a:p>
            </p:txBody>
          </p:sp>
          <p:sp>
            <p:nvSpPr>
              <p:cNvPr id="72008" name="Freeform 1686"/>
              <p:cNvSpPr>
                <a:spLocks/>
              </p:cNvSpPr>
              <p:nvPr/>
            </p:nvSpPr>
            <p:spPr bwMode="auto">
              <a:xfrm>
                <a:off x="4529" y="1719"/>
                <a:ext cx="7" cy="7"/>
              </a:xfrm>
              <a:custGeom>
                <a:avLst/>
                <a:gdLst>
                  <a:gd name="T0" fmla="*/ 15 w 35"/>
                  <a:gd name="T1" fmla="*/ 35 h 35"/>
                  <a:gd name="T2" fmla="*/ 0 w 35"/>
                  <a:gd name="T3" fmla="*/ 20 h 35"/>
                  <a:gd name="T4" fmla="*/ 21 w 35"/>
                  <a:gd name="T5" fmla="*/ 3 h 35"/>
                  <a:gd name="T6" fmla="*/ 21 w 35"/>
                  <a:gd name="T7" fmla="*/ 0 h 35"/>
                  <a:gd name="T8" fmla="*/ 35 w 35"/>
                  <a:gd name="T9" fmla="*/ 18 h 35"/>
                  <a:gd name="T10" fmla="*/ 15 w 35"/>
                  <a:gd name="T11" fmla="*/ 35 h 35"/>
                  <a:gd name="T12" fmla="*/ 0 60000 65536"/>
                  <a:gd name="T13" fmla="*/ 0 60000 65536"/>
                  <a:gd name="T14" fmla="*/ 0 60000 65536"/>
                  <a:gd name="T15" fmla="*/ 0 60000 65536"/>
                  <a:gd name="T16" fmla="*/ 0 60000 65536"/>
                  <a:gd name="T17" fmla="*/ 0 60000 65536"/>
                  <a:gd name="T18" fmla="*/ 0 w 35"/>
                  <a:gd name="T19" fmla="*/ 0 h 35"/>
                  <a:gd name="T20" fmla="*/ 35 w 3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5" h="35">
                    <a:moveTo>
                      <a:pt x="15" y="35"/>
                    </a:moveTo>
                    <a:lnTo>
                      <a:pt x="0" y="20"/>
                    </a:lnTo>
                    <a:lnTo>
                      <a:pt x="21" y="3"/>
                    </a:lnTo>
                    <a:lnTo>
                      <a:pt x="21" y="0"/>
                    </a:lnTo>
                    <a:lnTo>
                      <a:pt x="35" y="18"/>
                    </a:lnTo>
                    <a:lnTo>
                      <a:pt x="15" y="35"/>
                    </a:lnTo>
                    <a:close/>
                  </a:path>
                </a:pathLst>
              </a:custGeom>
              <a:noFill/>
              <a:ln w="9525">
                <a:noFill/>
                <a:round/>
                <a:headEnd/>
                <a:tailEnd/>
              </a:ln>
            </p:spPr>
            <p:txBody>
              <a:bodyPr>
                <a:prstTxWarp prst="textNoShape">
                  <a:avLst/>
                </a:prstTxWarp>
              </a:bodyPr>
              <a:lstStyle/>
              <a:p>
                <a:endParaRPr lang="en-US"/>
              </a:p>
            </p:txBody>
          </p:sp>
          <p:sp>
            <p:nvSpPr>
              <p:cNvPr id="72009" name="Freeform 1687"/>
              <p:cNvSpPr>
                <a:spLocks/>
              </p:cNvSpPr>
              <p:nvPr/>
            </p:nvSpPr>
            <p:spPr bwMode="auto">
              <a:xfrm>
                <a:off x="4533" y="1716"/>
                <a:ext cx="7" cy="7"/>
              </a:xfrm>
              <a:custGeom>
                <a:avLst/>
                <a:gdLst>
                  <a:gd name="T0" fmla="*/ 14 w 35"/>
                  <a:gd name="T1" fmla="*/ 35 h 35"/>
                  <a:gd name="T2" fmla="*/ 0 w 35"/>
                  <a:gd name="T3" fmla="*/ 17 h 35"/>
                  <a:gd name="T4" fmla="*/ 24 w 35"/>
                  <a:gd name="T5" fmla="*/ 0 h 35"/>
                  <a:gd name="T6" fmla="*/ 26 w 35"/>
                  <a:gd name="T7" fmla="*/ 0 h 35"/>
                  <a:gd name="T8" fmla="*/ 35 w 35"/>
                  <a:gd name="T9" fmla="*/ 17 h 35"/>
                  <a:gd name="T10" fmla="*/ 14 w 35"/>
                  <a:gd name="T11" fmla="*/ 35 h 35"/>
                  <a:gd name="T12" fmla="*/ 0 60000 65536"/>
                  <a:gd name="T13" fmla="*/ 0 60000 65536"/>
                  <a:gd name="T14" fmla="*/ 0 60000 65536"/>
                  <a:gd name="T15" fmla="*/ 0 60000 65536"/>
                  <a:gd name="T16" fmla="*/ 0 60000 65536"/>
                  <a:gd name="T17" fmla="*/ 0 60000 65536"/>
                  <a:gd name="T18" fmla="*/ 0 w 35"/>
                  <a:gd name="T19" fmla="*/ 0 h 35"/>
                  <a:gd name="T20" fmla="*/ 35 w 3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5" h="35">
                    <a:moveTo>
                      <a:pt x="14" y="35"/>
                    </a:moveTo>
                    <a:lnTo>
                      <a:pt x="0" y="17"/>
                    </a:lnTo>
                    <a:lnTo>
                      <a:pt x="24" y="0"/>
                    </a:lnTo>
                    <a:lnTo>
                      <a:pt x="26" y="0"/>
                    </a:lnTo>
                    <a:lnTo>
                      <a:pt x="35" y="17"/>
                    </a:lnTo>
                    <a:lnTo>
                      <a:pt x="14" y="35"/>
                    </a:lnTo>
                    <a:close/>
                  </a:path>
                </a:pathLst>
              </a:custGeom>
              <a:noFill/>
              <a:ln w="9525">
                <a:noFill/>
                <a:round/>
                <a:headEnd/>
                <a:tailEnd/>
              </a:ln>
            </p:spPr>
            <p:txBody>
              <a:bodyPr>
                <a:prstTxWarp prst="textNoShape">
                  <a:avLst/>
                </a:prstTxWarp>
              </a:bodyPr>
              <a:lstStyle/>
              <a:p>
                <a:endParaRPr lang="en-US"/>
              </a:p>
            </p:txBody>
          </p:sp>
          <p:sp>
            <p:nvSpPr>
              <p:cNvPr id="72010" name="Freeform 1688"/>
              <p:cNvSpPr>
                <a:spLocks/>
              </p:cNvSpPr>
              <p:nvPr/>
            </p:nvSpPr>
            <p:spPr bwMode="auto">
              <a:xfrm>
                <a:off x="4538" y="1713"/>
                <a:ext cx="7" cy="6"/>
              </a:xfrm>
              <a:custGeom>
                <a:avLst/>
                <a:gdLst>
                  <a:gd name="T0" fmla="*/ 9 w 35"/>
                  <a:gd name="T1" fmla="*/ 32 h 32"/>
                  <a:gd name="T2" fmla="*/ 0 w 35"/>
                  <a:gd name="T3" fmla="*/ 15 h 32"/>
                  <a:gd name="T4" fmla="*/ 26 w 35"/>
                  <a:gd name="T5" fmla="*/ 0 h 32"/>
                  <a:gd name="T6" fmla="*/ 35 w 35"/>
                  <a:gd name="T7" fmla="*/ 18 h 32"/>
                  <a:gd name="T8" fmla="*/ 9 w 35"/>
                  <a:gd name="T9" fmla="*/ 32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9" y="32"/>
                    </a:moveTo>
                    <a:lnTo>
                      <a:pt x="0" y="15"/>
                    </a:lnTo>
                    <a:lnTo>
                      <a:pt x="26" y="0"/>
                    </a:lnTo>
                    <a:lnTo>
                      <a:pt x="35" y="18"/>
                    </a:lnTo>
                    <a:lnTo>
                      <a:pt x="9" y="32"/>
                    </a:lnTo>
                    <a:close/>
                  </a:path>
                </a:pathLst>
              </a:custGeom>
              <a:noFill/>
              <a:ln w="9525">
                <a:noFill/>
                <a:round/>
                <a:headEnd/>
                <a:tailEnd/>
              </a:ln>
            </p:spPr>
            <p:txBody>
              <a:bodyPr>
                <a:prstTxWarp prst="textNoShape">
                  <a:avLst/>
                </a:prstTxWarp>
              </a:bodyPr>
              <a:lstStyle/>
              <a:p>
                <a:endParaRPr lang="en-US"/>
              </a:p>
            </p:txBody>
          </p:sp>
          <p:sp>
            <p:nvSpPr>
              <p:cNvPr id="72011" name="Freeform 1689"/>
              <p:cNvSpPr>
                <a:spLocks/>
              </p:cNvSpPr>
              <p:nvPr/>
            </p:nvSpPr>
            <p:spPr bwMode="auto">
              <a:xfrm>
                <a:off x="4543" y="1710"/>
                <a:ext cx="7" cy="6"/>
              </a:xfrm>
              <a:custGeom>
                <a:avLst/>
                <a:gdLst>
                  <a:gd name="T0" fmla="*/ 9 w 34"/>
                  <a:gd name="T1" fmla="*/ 32 h 32"/>
                  <a:gd name="T2" fmla="*/ 0 w 34"/>
                  <a:gd name="T3" fmla="*/ 14 h 32"/>
                  <a:gd name="T4" fmla="*/ 28 w 34"/>
                  <a:gd name="T5" fmla="*/ 0 h 32"/>
                  <a:gd name="T6" fmla="*/ 34 w 34"/>
                  <a:gd name="T7" fmla="*/ 21 h 32"/>
                  <a:gd name="T8" fmla="*/ 9 w 34"/>
                  <a:gd name="T9" fmla="*/ 32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9" y="32"/>
                    </a:moveTo>
                    <a:lnTo>
                      <a:pt x="0" y="14"/>
                    </a:lnTo>
                    <a:lnTo>
                      <a:pt x="28" y="0"/>
                    </a:lnTo>
                    <a:lnTo>
                      <a:pt x="34" y="21"/>
                    </a:lnTo>
                    <a:lnTo>
                      <a:pt x="9" y="32"/>
                    </a:lnTo>
                    <a:close/>
                  </a:path>
                </a:pathLst>
              </a:custGeom>
              <a:noFill/>
              <a:ln w="9525">
                <a:noFill/>
                <a:round/>
                <a:headEnd/>
                <a:tailEnd/>
              </a:ln>
            </p:spPr>
            <p:txBody>
              <a:bodyPr>
                <a:prstTxWarp prst="textNoShape">
                  <a:avLst/>
                </a:prstTxWarp>
              </a:bodyPr>
              <a:lstStyle/>
              <a:p>
                <a:endParaRPr lang="en-US"/>
              </a:p>
            </p:txBody>
          </p:sp>
          <p:sp>
            <p:nvSpPr>
              <p:cNvPr id="72012" name="Freeform 1690"/>
              <p:cNvSpPr>
                <a:spLocks/>
              </p:cNvSpPr>
              <p:nvPr/>
            </p:nvSpPr>
            <p:spPr bwMode="auto">
              <a:xfrm>
                <a:off x="4549" y="1708"/>
                <a:ext cx="7" cy="6"/>
              </a:xfrm>
              <a:custGeom>
                <a:avLst/>
                <a:gdLst>
                  <a:gd name="T0" fmla="*/ 6 w 38"/>
                  <a:gd name="T1" fmla="*/ 30 h 30"/>
                  <a:gd name="T2" fmla="*/ 0 w 38"/>
                  <a:gd name="T3" fmla="*/ 9 h 30"/>
                  <a:gd name="T4" fmla="*/ 32 w 38"/>
                  <a:gd name="T5" fmla="*/ 0 h 30"/>
                  <a:gd name="T6" fmla="*/ 38 w 38"/>
                  <a:gd name="T7" fmla="*/ 17 h 30"/>
                  <a:gd name="T8" fmla="*/ 6 w 38"/>
                  <a:gd name="T9" fmla="*/ 30 h 30"/>
                  <a:gd name="T10" fmla="*/ 0 60000 65536"/>
                  <a:gd name="T11" fmla="*/ 0 60000 65536"/>
                  <a:gd name="T12" fmla="*/ 0 60000 65536"/>
                  <a:gd name="T13" fmla="*/ 0 60000 65536"/>
                  <a:gd name="T14" fmla="*/ 0 60000 65536"/>
                  <a:gd name="T15" fmla="*/ 0 w 38"/>
                  <a:gd name="T16" fmla="*/ 0 h 30"/>
                  <a:gd name="T17" fmla="*/ 38 w 38"/>
                  <a:gd name="T18" fmla="*/ 30 h 30"/>
                </a:gdLst>
                <a:ahLst/>
                <a:cxnLst>
                  <a:cxn ang="T10">
                    <a:pos x="T0" y="T1"/>
                  </a:cxn>
                  <a:cxn ang="T11">
                    <a:pos x="T2" y="T3"/>
                  </a:cxn>
                  <a:cxn ang="T12">
                    <a:pos x="T4" y="T5"/>
                  </a:cxn>
                  <a:cxn ang="T13">
                    <a:pos x="T6" y="T7"/>
                  </a:cxn>
                  <a:cxn ang="T14">
                    <a:pos x="T8" y="T9"/>
                  </a:cxn>
                </a:cxnLst>
                <a:rect l="T15" t="T16" r="T17" b="T18"/>
                <a:pathLst>
                  <a:path w="38" h="30">
                    <a:moveTo>
                      <a:pt x="6" y="30"/>
                    </a:moveTo>
                    <a:lnTo>
                      <a:pt x="0" y="9"/>
                    </a:lnTo>
                    <a:lnTo>
                      <a:pt x="32" y="0"/>
                    </a:lnTo>
                    <a:lnTo>
                      <a:pt x="38" y="17"/>
                    </a:lnTo>
                    <a:lnTo>
                      <a:pt x="6" y="30"/>
                    </a:lnTo>
                    <a:close/>
                  </a:path>
                </a:pathLst>
              </a:custGeom>
              <a:noFill/>
              <a:ln w="9525">
                <a:noFill/>
                <a:round/>
                <a:headEnd/>
                <a:tailEnd/>
              </a:ln>
            </p:spPr>
            <p:txBody>
              <a:bodyPr>
                <a:prstTxWarp prst="textNoShape">
                  <a:avLst/>
                </a:prstTxWarp>
              </a:bodyPr>
              <a:lstStyle/>
              <a:p>
                <a:endParaRPr lang="en-US"/>
              </a:p>
            </p:txBody>
          </p:sp>
          <p:sp>
            <p:nvSpPr>
              <p:cNvPr id="72013" name="Freeform 1691"/>
              <p:cNvSpPr>
                <a:spLocks/>
              </p:cNvSpPr>
              <p:nvPr/>
            </p:nvSpPr>
            <p:spPr bwMode="auto">
              <a:xfrm>
                <a:off x="4555" y="1707"/>
                <a:ext cx="8" cy="5"/>
              </a:xfrm>
              <a:custGeom>
                <a:avLst/>
                <a:gdLst>
                  <a:gd name="T0" fmla="*/ 6 w 37"/>
                  <a:gd name="T1" fmla="*/ 25 h 25"/>
                  <a:gd name="T2" fmla="*/ 0 w 37"/>
                  <a:gd name="T3" fmla="*/ 8 h 25"/>
                  <a:gd name="T4" fmla="*/ 35 w 37"/>
                  <a:gd name="T5" fmla="*/ 0 h 25"/>
                  <a:gd name="T6" fmla="*/ 37 w 37"/>
                  <a:gd name="T7" fmla="*/ 20 h 25"/>
                  <a:gd name="T8" fmla="*/ 6 w 37"/>
                  <a:gd name="T9" fmla="*/ 25 h 25"/>
                  <a:gd name="T10" fmla="*/ 0 60000 65536"/>
                  <a:gd name="T11" fmla="*/ 0 60000 65536"/>
                  <a:gd name="T12" fmla="*/ 0 60000 65536"/>
                  <a:gd name="T13" fmla="*/ 0 60000 65536"/>
                  <a:gd name="T14" fmla="*/ 0 60000 65536"/>
                  <a:gd name="T15" fmla="*/ 0 w 37"/>
                  <a:gd name="T16" fmla="*/ 0 h 25"/>
                  <a:gd name="T17" fmla="*/ 37 w 37"/>
                  <a:gd name="T18" fmla="*/ 25 h 25"/>
                </a:gdLst>
                <a:ahLst/>
                <a:cxnLst>
                  <a:cxn ang="T10">
                    <a:pos x="T0" y="T1"/>
                  </a:cxn>
                  <a:cxn ang="T11">
                    <a:pos x="T2" y="T3"/>
                  </a:cxn>
                  <a:cxn ang="T12">
                    <a:pos x="T4" y="T5"/>
                  </a:cxn>
                  <a:cxn ang="T13">
                    <a:pos x="T6" y="T7"/>
                  </a:cxn>
                  <a:cxn ang="T14">
                    <a:pos x="T8" y="T9"/>
                  </a:cxn>
                </a:cxnLst>
                <a:rect l="T15" t="T16" r="T17" b="T18"/>
                <a:pathLst>
                  <a:path w="37" h="25">
                    <a:moveTo>
                      <a:pt x="6" y="25"/>
                    </a:moveTo>
                    <a:lnTo>
                      <a:pt x="0" y="8"/>
                    </a:lnTo>
                    <a:lnTo>
                      <a:pt x="35" y="0"/>
                    </a:lnTo>
                    <a:lnTo>
                      <a:pt x="37" y="20"/>
                    </a:lnTo>
                    <a:lnTo>
                      <a:pt x="6" y="25"/>
                    </a:lnTo>
                    <a:close/>
                  </a:path>
                </a:pathLst>
              </a:custGeom>
              <a:noFill/>
              <a:ln w="9525">
                <a:noFill/>
                <a:round/>
                <a:headEnd/>
                <a:tailEnd/>
              </a:ln>
            </p:spPr>
            <p:txBody>
              <a:bodyPr>
                <a:prstTxWarp prst="textNoShape">
                  <a:avLst/>
                </a:prstTxWarp>
              </a:bodyPr>
              <a:lstStyle/>
              <a:p>
                <a:endParaRPr lang="en-US"/>
              </a:p>
            </p:txBody>
          </p:sp>
          <p:sp>
            <p:nvSpPr>
              <p:cNvPr id="72014" name="Freeform 1692"/>
              <p:cNvSpPr>
                <a:spLocks/>
              </p:cNvSpPr>
              <p:nvPr/>
            </p:nvSpPr>
            <p:spPr bwMode="auto">
              <a:xfrm>
                <a:off x="4562" y="1707"/>
                <a:ext cx="8" cy="4"/>
              </a:xfrm>
              <a:custGeom>
                <a:avLst/>
                <a:gdLst>
                  <a:gd name="T0" fmla="*/ 2 w 38"/>
                  <a:gd name="T1" fmla="*/ 20 h 20"/>
                  <a:gd name="T2" fmla="*/ 0 w 38"/>
                  <a:gd name="T3" fmla="*/ 0 h 20"/>
                  <a:gd name="T4" fmla="*/ 38 w 38"/>
                  <a:gd name="T5" fmla="*/ 0 h 20"/>
                  <a:gd name="T6" fmla="*/ 38 w 38"/>
                  <a:gd name="T7" fmla="*/ 17 h 20"/>
                  <a:gd name="T8" fmla="*/ 2 w 38"/>
                  <a:gd name="T9" fmla="*/ 20 h 20"/>
                  <a:gd name="T10" fmla="*/ 0 60000 65536"/>
                  <a:gd name="T11" fmla="*/ 0 60000 65536"/>
                  <a:gd name="T12" fmla="*/ 0 60000 65536"/>
                  <a:gd name="T13" fmla="*/ 0 60000 65536"/>
                  <a:gd name="T14" fmla="*/ 0 60000 65536"/>
                  <a:gd name="T15" fmla="*/ 0 w 38"/>
                  <a:gd name="T16" fmla="*/ 0 h 20"/>
                  <a:gd name="T17" fmla="*/ 38 w 38"/>
                  <a:gd name="T18" fmla="*/ 20 h 20"/>
                </a:gdLst>
                <a:ahLst/>
                <a:cxnLst>
                  <a:cxn ang="T10">
                    <a:pos x="T0" y="T1"/>
                  </a:cxn>
                  <a:cxn ang="T11">
                    <a:pos x="T2" y="T3"/>
                  </a:cxn>
                  <a:cxn ang="T12">
                    <a:pos x="T4" y="T5"/>
                  </a:cxn>
                  <a:cxn ang="T13">
                    <a:pos x="T6" y="T7"/>
                  </a:cxn>
                  <a:cxn ang="T14">
                    <a:pos x="T8" y="T9"/>
                  </a:cxn>
                </a:cxnLst>
                <a:rect l="T15" t="T16" r="T17" b="T18"/>
                <a:pathLst>
                  <a:path w="38" h="20">
                    <a:moveTo>
                      <a:pt x="2" y="20"/>
                    </a:moveTo>
                    <a:lnTo>
                      <a:pt x="0" y="0"/>
                    </a:lnTo>
                    <a:lnTo>
                      <a:pt x="38" y="0"/>
                    </a:lnTo>
                    <a:lnTo>
                      <a:pt x="38" y="17"/>
                    </a:lnTo>
                    <a:lnTo>
                      <a:pt x="2" y="20"/>
                    </a:lnTo>
                    <a:close/>
                  </a:path>
                </a:pathLst>
              </a:custGeom>
              <a:noFill/>
              <a:ln w="9525">
                <a:noFill/>
                <a:round/>
                <a:headEnd/>
                <a:tailEnd/>
              </a:ln>
            </p:spPr>
            <p:txBody>
              <a:bodyPr>
                <a:prstTxWarp prst="textNoShape">
                  <a:avLst/>
                </a:prstTxWarp>
              </a:bodyPr>
              <a:lstStyle/>
              <a:p>
                <a:endParaRPr lang="en-US"/>
              </a:p>
            </p:txBody>
          </p:sp>
          <p:sp>
            <p:nvSpPr>
              <p:cNvPr id="72015" name="Freeform 1693"/>
              <p:cNvSpPr>
                <a:spLocks/>
              </p:cNvSpPr>
              <p:nvPr/>
            </p:nvSpPr>
            <p:spPr bwMode="auto">
              <a:xfrm>
                <a:off x="4570" y="1707"/>
                <a:ext cx="8" cy="4"/>
              </a:xfrm>
              <a:custGeom>
                <a:avLst/>
                <a:gdLst>
                  <a:gd name="T0" fmla="*/ 0 w 39"/>
                  <a:gd name="T1" fmla="*/ 17 h 20"/>
                  <a:gd name="T2" fmla="*/ 0 w 39"/>
                  <a:gd name="T3" fmla="*/ 0 h 20"/>
                  <a:gd name="T4" fmla="*/ 39 w 39"/>
                  <a:gd name="T5" fmla="*/ 0 h 20"/>
                  <a:gd name="T6" fmla="*/ 39 w 39"/>
                  <a:gd name="T7" fmla="*/ 20 h 20"/>
                  <a:gd name="T8" fmla="*/ 0 w 39"/>
                  <a:gd name="T9" fmla="*/ 17 h 20"/>
                  <a:gd name="T10" fmla="*/ 0 60000 65536"/>
                  <a:gd name="T11" fmla="*/ 0 60000 65536"/>
                  <a:gd name="T12" fmla="*/ 0 60000 65536"/>
                  <a:gd name="T13" fmla="*/ 0 60000 65536"/>
                  <a:gd name="T14" fmla="*/ 0 60000 65536"/>
                  <a:gd name="T15" fmla="*/ 0 w 39"/>
                  <a:gd name="T16" fmla="*/ 0 h 20"/>
                  <a:gd name="T17" fmla="*/ 39 w 39"/>
                  <a:gd name="T18" fmla="*/ 20 h 20"/>
                </a:gdLst>
                <a:ahLst/>
                <a:cxnLst>
                  <a:cxn ang="T10">
                    <a:pos x="T0" y="T1"/>
                  </a:cxn>
                  <a:cxn ang="T11">
                    <a:pos x="T2" y="T3"/>
                  </a:cxn>
                  <a:cxn ang="T12">
                    <a:pos x="T4" y="T5"/>
                  </a:cxn>
                  <a:cxn ang="T13">
                    <a:pos x="T6" y="T7"/>
                  </a:cxn>
                  <a:cxn ang="T14">
                    <a:pos x="T8" y="T9"/>
                  </a:cxn>
                </a:cxnLst>
                <a:rect l="T15" t="T16" r="T17" b="T18"/>
                <a:pathLst>
                  <a:path w="39" h="20">
                    <a:moveTo>
                      <a:pt x="0" y="17"/>
                    </a:moveTo>
                    <a:lnTo>
                      <a:pt x="0" y="0"/>
                    </a:lnTo>
                    <a:lnTo>
                      <a:pt x="39" y="0"/>
                    </a:lnTo>
                    <a:lnTo>
                      <a:pt x="39" y="20"/>
                    </a:lnTo>
                    <a:lnTo>
                      <a:pt x="0" y="17"/>
                    </a:lnTo>
                    <a:close/>
                  </a:path>
                </a:pathLst>
              </a:custGeom>
              <a:noFill/>
              <a:ln w="9525">
                <a:noFill/>
                <a:round/>
                <a:headEnd/>
                <a:tailEnd/>
              </a:ln>
            </p:spPr>
            <p:txBody>
              <a:bodyPr>
                <a:prstTxWarp prst="textNoShape">
                  <a:avLst/>
                </a:prstTxWarp>
              </a:bodyPr>
              <a:lstStyle/>
              <a:p>
                <a:endParaRPr lang="en-US"/>
              </a:p>
            </p:txBody>
          </p:sp>
          <p:sp>
            <p:nvSpPr>
              <p:cNvPr id="72016" name="Freeform 1694"/>
              <p:cNvSpPr>
                <a:spLocks/>
              </p:cNvSpPr>
              <p:nvPr/>
            </p:nvSpPr>
            <p:spPr bwMode="auto">
              <a:xfrm>
                <a:off x="4578" y="1707"/>
                <a:ext cx="9" cy="4"/>
              </a:xfrm>
              <a:custGeom>
                <a:avLst/>
                <a:gdLst>
                  <a:gd name="T0" fmla="*/ 0 w 45"/>
                  <a:gd name="T1" fmla="*/ 20 h 20"/>
                  <a:gd name="T2" fmla="*/ 0 w 45"/>
                  <a:gd name="T3" fmla="*/ 0 h 20"/>
                  <a:gd name="T4" fmla="*/ 45 w 45"/>
                  <a:gd name="T5" fmla="*/ 0 h 20"/>
                  <a:gd name="T6" fmla="*/ 41 w 45"/>
                  <a:gd name="T7" fmla="*/ 20 h 20"/>
                  <a:gd name="T8" fmla="*/ 0 w 45"/>
                  <a:gd name="T9" fmla="*/ 20 h 20"/>
                  <a:gd name="T10" fmla="*/ 0 60000 65536"/>
                  <a:gd name="T11" fmla="*/ 0 60000 65536"/>
                  <a:gd name="T12" fmla="*/ 0 60000 65536"/>
                  <a:gd name="T13" fmla="*/ 0 60000 65536"/>
                  <a:gd name="T14" fmla="*/ 0 60000 65536"/>
                  <a:gd name="T15" fmla="*/ 0 w 45"/>
                  <a:gd name="T16" fmla="*/ 0 h 20"/>
                  <a:gd name="T17" fmla="*/ 45 w 45"/>
                  <a:gd name="T18" fmla="*/ 20 h 20"/>
                </a:gdLst>
                <a:ahLst/>
                <a:cxnLst>
                  <a:cxn ang="T10">
                    <a:pos x="T0" y="T1"/>
                  </a:cxn>
                  <a:cxn ang="T11">
                    <a:pos x="T2" y="T3"/>
                  </a:cxn>
                  <a:cxn ang="T12">
                    <a:pos x="T4" y="T5"/>
                  </a:cxn>
                  <a:cxn ang="T13">
                    <a:pos x="T6" y="T7"/>
                  </a:cxn>
                  <a:cxn ang="T14">
                    <a:pos x="T8" y="T9"/>
                  </a:cxn>
                </a:cxnLst>
                <a:rect l="T15" t="T16" r="T17" b="T18"/>
                <a:pathLst>
                  <a:path w="45" h="20">
                    <a:moveTo>
                      <a:pt x="0" y="20"/>
                    </a:moveTo>
                    <a:lnTo>
                      <a:pt x="0" y="0"/>
                    </a:lnTo>
                    <a:lnTo>
                      <a:pt x="45" y="0"/>
                    </a:lnTo>
                    <a:lnTo>
                      <a:pt x="41" y="20"/>
                    </a:lnTo>
                    <a:lnTo>
                      <a:pt x="0" y="20"/>
                    </a:lnTo>
                    <a:close/>
                  </a:path>
                </a:pathLst>
              </a:custGeom>
              <a:noFill/>
              <a:ln w="9525">
                <a:noFill/>
                <a:round/>
                <a:headEnd/>
                <a:tailEnd/>
              </a:ln>
            </p:spPr>
            <p:txBody>
              <a:bodyPr>
                <a:prstTxWarp prst="textNoShape">
                  <a:avLst/>
                </a:prstTxWarp>
              </a:bodyPr>
              <a:lstStyle/>
              <a:p>
                <a:endParaRPr lang="en-US"/>
              </a:p>
            </p:txBody>
          </p:sp>
          <p:sp>
            <p:nvSpPr>
              <p:cNvPr id="72017" name="Freeform 1695"/>
              <p:cNvSpPr>
                <a:spLocks/>
              </p:cNvSpPr>
              <p:nvPr/>
            </p:nvSpPr>
            <p:spPr bwMode="auto">
              <a:xfrm>
                <a:off x="4586" y="1707"/>
                <a:ext cx="9" cy="4"/>
              </a:xfrm>
              <a:custGeom>
                <a:avLst/>
                <a:gdLst>
                  <a:gd name="T0" fmla="*/ 0 w 47"/>
                  <a:gd name="T1" fmla="*/ 20 h 20"/>
                  <a:gd name="T2" fmla="*/ 4 w 47"/>
                  <a:gd name="T3" fmla="*/ 0 h 20"/>
                  <a:gd name="T4" fmla="*/ 47 w 47"/>
                  <a:gd name="T5" fmla="*/ 0 h 20"/>
                  <a:gd name="T6" fmla="*/ 47 w 47"/>
                  <a:gd name="T7" fmla="*/ 20 h 20"/>
                  <a:gd name="T8" fmla="*/ 0 w 47"/>
                  <a:gd name="T9" fmla="*/ 20 h 20"/>
                  <a:gd name="T10" fmla="*/ 0 60000 65536"/>
                  <a:gd name="T11" fmla="*/ 0 60000 65536"/>
                  <a:gd name="T12" fmla="*/ 0 60000 65536"/>
                  <a:gd name="T13" fmla="*/ 0 60000 65536"/>
                  <a:gd name="T14" fmla="*/ 0 60000 65536"/>
                  <a:gd name="T15" fmla="*/ 0 w 47"/>
                  <a:gd name="T16" fmla="*/ 0 h 20"/>
                  <a:gd name="T17" fmla="*/ 47 w 47"/>
                  <a:gd name="T18" fmla="*/ 20 h 20"/>
                </a:gdLst>
                <a:ahLst/>
                <a:cxnLst>
                  <a:cxn ang="T10">
                    <a:pos x="T0" y="T1"/>
                  </a:cxn>
                  <a:cxn ang="T11">
                    <a:pos x="T2" y="T3"/>
                  </a:cxn>
                  <a:cxn ang="T12">
                    <a:pos x="T4" y="T5"/>
                  </a:cxn>
                  <a:cxn ang="T13">
                    <a:pos x="T6" y="T7"/>
                  </a:cxn>
                  <a:cxn ang="T14">
                    <a:pos x="T8" y="T9"/>
                  </a:cxn>
                </a:cxnLst>
                <a:rect l="T15" t="T16" r="T17" b="T18"/>
                <a:pathLst>
                  <a:path w="47" h="20">
                    <a:moveTo>
                      <a:pt x="0" y="20"/>
                    </a:moveTo>
                    <a:lnTo>
                      <a:pt x="4" y="0"/>
                    </a:lnTo>
                    <a:lnTo>
                      <a:pt x="47" y="0"/>
                    </a:lnTo>
                    <a:lnTo>
                      <a:pt x="47" y="20"/>
                    </a:lnTo>
                    <a:lnTo>
                      <a:pt x="0" y="20"/>
                    </a:lnTo>
                    <a:close/>
                  </a:path>
                </a:pathLst>
              </a:custGeom>
              <a:noFill/>
              <a:ln w="9525">
                <a:noFill/>
                <a:round/>
                <a:headEnd/>
                <a:tailEnd/>
              </a:ln>
            </p:spPr>
            <p:txBody>
              <a:bodyPr>
                <a:prstTxWarp prst="textNoShape">
                  <a:avLst/>
                </a:prstTxWarp>
              </a:bodyPr>
              <a:lstStyle/>
              <a:p>
                <a:endParaRPr lang="en-US"/>
              </a:p>
            </p:txBody>
          </p:sp>
          <p:sp>
            <p:nvSpPr>
              <p:cNvPr id="72018" name="Freeform 1696"/>
              <p:cNvSpPr>
                <a:spLocks/>
              </p:cNvSpPr>
              <p:nvPr/>
            </p:nvSpPr>
            <p:spPr bwMode="auto">
              <a:xfrm>
                <a:off x="4595" y="1707"/>
                <a:ext cx="10" cy="4"/>
              </a:xfrm>
              <a:custGeom>
                <a:avLst/>
                <a:gdLst>
                  <a:gd name="T0" fmla="*/ 0 w 48"/>
                  <a:gd name="T1" fmla="*/ 20 h 23"/>
                  <a:gd name="T2" fmla="*/ 0 w 48"/>
                  <a:gd name="T3" fmla="*/ 0 h 23"/>
                  <a:gd name="T4" fmla="*/ 48 w 48"/>
                  <a:gd name="T5" fmla="*/ 3 h 23"/>
                  <a:gd name="T6" fmla="*/ 45 w 48"/>
                  <a:gd name="T7" fmla="*/ 23 h 23"/>
                  <a:gd name="T8" fmla="*/ 0 w 48"/>
                  <a:gd name="T9" fmla="*/ 20 h 23"/>
                  <a:gd name="T10" fmla="*/ 0 60000 65536"/>
                  <a:gd name="T11" fmla="*/ 0 60000 65536"/>
                  <a:gd name="T12" fmla="*/ 0 60000 65536"/>
                  <a:gd name="T13" fmla="*/ 0 60000 65536"/>
                  <a:gd name="T14" fmla="*/ 0 60000 65536"/>
                  <a:gd name="T15" fmla="*/ 0 w 48"/>
                  <a:gd name="T16" fmla="*/ 0 h 23"/>
                  <a:gd name="T17" fmla="*/ 48 w 48"/>
                  <a:gd name="T18" fmla="*/ 23 h 23"/>
                </a:gdLst>
                <a:ahLst/>
                <a:cxnLst>
                  <a:cxn ang="T10">
                    <a:pos x="T0" y="T1"/>
                  </a:cxn>
                  <a:cxn ang="T11">
                    <a:pos x="T2" y="T3"/>
                  </a:cxn>
                  <a:cxn ang="T12">
                    <a:pos x="T4" y="T5"/>
                  </a:cxn>
                  <a:cxn ang="T13">
                    <a:pos x="T6" y="T7"/>
                  </a:cxn>
                  <a:cxn ang="T14">
                    <a:pos x="T8" y="T9"/>
                  </a:cxn>
                </a:cxnLst>
                <a:rect l="T15" t="T16" r="T17" b="T18"/>
                <a:pathLst>
                  <a:path w="48" h="23">
                    <a:moveTo>
                      <a:pt x="0" y="20"/>
                    </a:moveTo>
                    <a:lnTo>
                      <a:pt x="0" y="0"/>
                    </a:lnTo>
                    <a:lnTo>
                      <a:pt x="48" y="3"/>
                    </a:lnTo>
                    <a:lnTo>
                      <a:pt x="45" y="23"/>
                    </a:lnTo>
                    <a:lnTo>
                      <a:pt x="0" y="20"/>
                    </a:lnTo>
                    <a:close/>
                  </a:path>
                </a:pathLst>
              </a:custGeom>
              <a:noFill/>
              <a:ln w="9525">
                <a:noFill/>
                <a:round/>
                <a:headEnd/>
                <a:tailEnd/>
              </a:ln>
            </p:spPr>
            <p:txBody>
              <a:bodyPr>
                <a:prstTxWarp prst="textNoShape">
                  <a:avLst/>
                </a:prstTxWarp>
              </a:bodyPr>
              <a:lstStyle/>
              <a:p>
                <a:endParaRPr lang="en-US"/>
              </a:p>
            </p:txBody>
          </p:sp>
          <p:sp>
            <p:nvSpPr>
              <p:cNvPr id="72019" name="Freeform 1697"/>
              <p:cNvSpPr>
                <a:spLocks/>
              </p:cNvSpPr>
              <p:nvPr/>
            </p:nvSpPr>
            <p:spPr bwMode="auto">
              <a:xfrm>
                <a:off x="4604" y="1707"/>
                <a:ext cx="20" cy="5"/>
              </a:xfrm>
              <a:custGeom>
                <a:avLst/>
                <a:gdLst>
                  <a:gd name="T0" fmla="*/ 0 w 99"/>
                  <a:gd name="T1" fmla="*/ 20 h 22"/>
                  <a:gd name="T2" fmla="*/ 3 w 99"/>
                  <a:gd name="T3" fmla="*/ 0 h 22"/>
                  <a:gd name="T4" fmla="*/ 99 w 99"/>
                  <a:gd name="T5" fmla="*/ 3 h 22"/>
                  <a:gd name="T6" fmla="*/ 99 w 99"/>
                  <a:gd name="T7" fmla="*/ 22 h 22"/>
                  <a:gd name="T8" fmla="*/ 0 w 99"/>
                  <a:gd name="T9" fmla="*/ 20 h 22"/>
                  <a:gd name="T10" fmla="*/ 0 60000 65536"/>
                  <a:gd name="T11" fmla="*/ 0 60000 65536"/>
                  <a:gd name="T12" fmla="*/ 0 60000 65536"/>
                  <a:gd name="T13" fmla="*/ 0 60000 65536"/>
                  <a:gd name="T14" fmla="*/ 0 60000 65536"/>
                  <a:gd name="T15" fmla="*/ 0 w 99"/>
                  <a:gd name="T16" fmla="*/ 0 h 22"/>
                  <a:gd name="T17" fmla="*/ 99 w 99"/>
                  <a:gd name="T18" fmla="*/ 22 h 22"/>
                </a:gdLst>
                <a:ahLst/>
                <a:cxnLst>
                  <a:cxn ang="T10">
                    <a:pos x="T0" y="T1"/>
                  </a:cxn>
                  <a:cxn ang="T11">
                    <a:pos x="T2" y="T3"/>
                  </a:cxn>
                  <a:cxn ang="T12">
                    <a:pos x="T4" y="T5"/>
                  </a:cxn>
                  <a:cxn ang="T13">
                    <a:pos x="T6" y="T7"/>
                  </a:cxn>
                  <a:cxn ang="T14">
                    <a:pos x="T8" y="T9"/>
                  </a:cxn>
                </a:cxnLst>
                <a:rect l="T15" t="T16" r="T17" b="T18"/>
                <a:pathLst>
                  <a:path w="99" h="22">
                    <a:moveTo>
                      <a:pt x="0" y="20"/>
                    </a:moveTo>
                    <a:lnTo>
                      <a:pt x="3" y="0"/>
                    </a:lnTo>
                    <a:lnTo>
                      <a:pt x="99" y="3"/>
                    </a:lnTo>
                    <a:lnTo>
                      <a:pt x="99" y="22"/>
                    </a:lnTo>
                    <a:lnTo>
                      <a:pt x="0" y="20"/>
                    </a:lnTo>
                    <a:close/>
                  </a:path>
                </a:pathLst>
              </a:custGeom>
              <a:noFill/>
              <a:ln w="9525">
                <a:noFill/>
                <a:round/>
                <a:headEnd/>
                <a:tailEnd/>
              </a:ln>
            </p:spPr>
            <p:txBody>
              <a:bodyPr>
                <a:prstTxWarp prst="textNoShape">
                  <a:avLst/>
                </a:prstTxWarp>
              </a:bodyPr>
              <a:lstStyle/>
              <a:p>
                <a:endParaRPr lang="en-US"/>
              </a:p>
            </p:txBody>
          </p:sp>
          <p:sp>
            <p:nvSpPr>
              <p:cNvPr id="72020" name="Freeform 1698"/>
              <p:cNvSpPr>
                <a:spLocks/>
              </p:cNvSpPr>
              <p:nvPr/>
            </p:nvSpPr>
            <p:spPr bwMode="auto">
              <a:xfrm>
                <a:off x="4624" y="1708"/>
                <a:ext cx="19" cy="5"/>
              </a:xfrm>
              <a:custGeom>
                <a:avLst/>
                <a:gdLst>
                  <a:gd name="T0" fmla="*/ 0 w 95"/>
                  <a:gd name="T1" fmla="*/ 19 h 25"/>
                  <a:gd name="T2" fmla="*/ 0 w 95"/>
                  <a:gd name="T3" fmla="*/ 0 h 25"/>
                  <a:gd name="T4" fmla="*/ 95 w 95"/>
                  <a:gd name="T5" fmla="*/ 6 h 25"/>
                  <a:gd name="T6" fmla="*/ 91 w 95"/>
                  <a:gd name="T7" fmla="*/ 25 h 25"/>
                  <a:gd name="T8" fmla="*/ 0 w 95"/>
                  <a:gd name="T9" fmla="*/ 19 h 25"/>
                  <a:gd name="T10" fmla="*/ 0 60000 65536"/>
                  <a:gd name="T11" fmla="*/ 0 60000 65536"/>
                  <a:gd name="T12" fmla="*/ 0 60000 65536"/>
                  <a:gd name="T13" fmla="*/ 0 60000 65536"/>
                  <a:gd name="T14" fmla="*/ 0 60000 65536"/>
                  <a:gd name="T15" fmla="*/ 0 w 95"/>
                  <a:gd name="T16" fmla="*/ 0 h 25"/>
                  <a:gd name="T17" fmla="*/ 95 w 95"/>
                  <a:gd name="T18" fmla="*/ 25 h 25"/>
                </a:gdLst>
                <a:ahLst/>
                <a:cxnLst>
                  <a:cxn ang="T10">
                    <a:pos x="T0" y="T1"/>
                  </a:cxn>
                  <a:cxn ang="T11">
                    <a:pos x="T2" y="T3"/>
                  </a:cxn>
                  <a:cxn ang="T12">
                    <a:pos x="T4" y="T5"/>
                  </a:cxn>
                  <a:cxn ang="T13">
                    <a:pos x="T6" y="T7"/>
                  </a:cxn>
                  <a:cxn ang="T14">
                    <a:pos x="T8" y="T9"/>
                  </a:cxn>
                </a:cxnLst>
                <a:rect l="T15" t="T16" r="T17" b="T18"/>
                <a:pathLst>
                  <a:path w="95" h="25">
                    <a:moveTo>
                      <a:pt x="0" y="19"/>
                    </a:moveTo>
                    <a:lnTo>
                      <a:pt x="0" y="0"/>
                    </a:lnTo>
                    <a:lnTo>
                      <a:pt x="95" y="6"/>
                    </a:lnTo>
                    <a:lnTo>
                      <a:pt x="91" y="25"/>
                    </a:lnTo>
                    <a:lnTo>
                      <a:pt x="0" y="19"/>
                    </a:lnTo>
                    <a:close/>
                  </a:path>
                </a:pathLst>
              </a:custGeom>
              <a:noFill/>
              <a:ln w="9525">
                <a:noFill/>
                <a:round/>
                <a:headEnd/>
                <a:tailEnd/>
              </a:ln>
            </p:spPr>
            <p:txBody>
              <a:bodyPr>
                <a:prstTxWarp prst="textNoShape">
                  <a:avLst/>
                </a:prstTxWarp>
              </a:bodyPr>
              <a:lstStyle/>
              <a:p>
                <a:endParaRPr lang="en-US"/>
              </a:p>
            </p:txBody>
          </p:sp>
          <p:sp>
            <p:nvSpPr>
              <p:cNvPr id="72021" name="Freeform 1699"/>
              <p:cNvSpPr>
                <a:spLocks/>
              </p:cNvSpPr>
              <p:nvPr/>
            </p:nvSpPr>
            <p:spPr bwMode="auto">
              <a:xfrm>
                <a:off x="4642" y="1709"/>
                <a:ext cx="10" cy="4"/>
              </a:xfrm>
              <a:custGeom>
                <a:avLst/>
                <a:gdLst>
                  <a:gd name="T0" fmla="*/ 0 w 47"/>
                  <a:gd name="T1" fmla="*/ 19 h 22"/>
                  <a:gd name="T2" fmla="*/ 4 w 47"/>
                  <a:gd name="T3" fmla="*/ 0 h 22"/>
                  <a:gd name="T4" fmla="*/ 47 w 47"/>
                  <a:gd name="T5" fmla="*/ 2 h 22"/>
                  <a:gd name="T6" fmla="*/ 44 w 47"/>
                  <a:gd name="T7" fmla="*/ 22 h 22"/>
                  <a:gd name="T8" fmla="*/ 0 w 47"/>
                  <a:gd name="T9" fmla="*/ 19 h 22"/>
                  <a:gd name="T10" fmla="*/ 0 60000 65536"/>
                  <a:gd name="T11" fmla="*/ 0 60000 65536"/>
                  <a:gd name="T12" fmla="*/ 0 60000 65536"/>
                  <a:gd name="T13" fmla="*/ 0 60000 65536"/>
                  <a:gd name="T14" fmla="*/ 0 60000 65536"/>
                  <a:gd name="T15" fmla="*/ 0 w 47"/>
                  <a:gd name="T16" fmla="*/ 0 h 22"/>
                  <a:gd name="T17" fmla="*/ 47 w 47"/>
                  <a:gd name="T18" fmla="*/ 22 h 22"/>
                </a:gdLst>
                <a:ahLst/>
                <a:cxnLst>
                  <a:cxn ang="T10">
                    <a:pos x="T0" y="T1"/>
                  </a:cxn>
                  <a:cxn ang="T11">
                    <a:pos x="T2" y="T3"/>
                  </a:cxn>
                  <a:cxn ang="T12">
                    <a:pos x="T4" y="T5"/>
                  </a:cxn>
                  <a:cxn ang="T13">
                    <a:pos x="T6" y="T7"/>
                  </a:cxn>
                  <a:cxn ang="T14">
                    <a:pos x="T8" y="T9"/>
                  </a:cxn>
                </a:cxnLst>
                <a:rect l="T15" t="T16" r="T17" b="T18"/>
                <a:pathLst>
                  <a:path w="47" h="22">
                    <a:moveTo>
                      <a:pt x="0" y="19"/>
                    </a:moveTo>
                    <a:lnTo>
                      <a:pt x="4" y="0"/>
                    </a:lnTo>
                    <a:lnTo>
                      <a:pt x="47" y="2"/>
                    </a:lnTo>
                    <a:lnTo>
                      <a:pt x="44" y="22"/>
                    </a:lnTo>
                    <a:lnTo>
                      <a:pt x="0" y="19"/>
                    </a:lnTo>
                    <a:close/>
                  </a:path>
                </a:pathLst>
              </a:custGeom>
              <a:noFill/>
              <a:ln w="9525">
                <a:noFill/>
                <a:round/>
                <a:headEnd/>
                <a:tailEnd/>
              </a:ln>
            </p:spPr>
            <p:txBody>
              <a:bodyPr>
                <a:prstTxWarp prst="textNoShape">
                  <a:avLst/>
                </a:prstTxWarp>
              </a:bodyPr>
              <a:lstStyle/>
              <a:p>
                <a:endParaRPr lang="en-US"/>
              </a:p>
            </p:txBody>
          </p:sp>
          <p:sp>
            <p:nvSpPr>
              <p:cNvPr id="72022" name="Freeform 1700"/>
              <p:cNvSpPr>
                <a:spLocks/>
              </p:cNvSpPr>
              <p:nvPr/>
            </p:nvSpPr>
            <p:spPr bwMode="auto">
              <a:xfrm>
                <a:off x="4651" y="1709"/>
                <a:ext cx="9" cy="5"/>
              </a:xfrm>
              <a:custGeom>
                <a:avLst/>
                <a:gdLst>
                  <a:gd name="T0" fmla="*/ 0 w 43"/>
                  <a:gd name="T1" fmla="*/ 20 h 24"/>
                  <a:gd name="T2" fmla="*/ 3 w 43"/>
                  <a:gd name="T3" fmla="*/ 0 h 24"/>
                  <a:gd name="T4" fmla="*/ 43 w 43"/>
                  <a:gd name="T5" fmla="*/ 3 h 24"/>
                  <a:gd name="T6" fmla="*/ 40 w 43"/>
                  <a:gd name="T7" fmla="*/ 24 h 24"/>
                  <a:gd name="T8" fmla="*/ 0 w 43"/>
                  <a:gd name="T9" fmla="*/ 20 h 24"/>
                  <a:gd name="T10" fmla="*/ 0 60000 65536"/>
                  <a:gd name="T11" fmla="*/ 0 60000 65536"/>
                  <a:gd name="T12" fmla="*/ 0 60000 65536"/>
                  <a:gd name="T13" fmla="*/ 0 60000 65536"/>
                  <a:gd name="T14" fmla="*/ 0 60000 65536"/>
                  <a:gd name="T15" fmla="*/ 0 w 43"/>
                  <a:gd name="T16" fmla="*/ 0 h 24"/>
                  <a:gd name="T17" fmla="*/ 43 w 43"/>
                  <a:gd name="T18" fmla="*/ 24 h 24"/>
                </a:gdLst>
                <a:ahLst/>
                <a:cxnLst>
                  <a:cxn ang="T10">
                    <a:pos x="T0" y="T1"/>
                  </a:cxn>
                  <a:cxn ang="T11">
                    <a:pos x="T2" y="T3"/>
                  </a:cxn>
                  <a:cxn ang="T12">
                    <a:pos x="T4" y="T5"/>
                  </a:cxn>
                  <a:cxn ang="T13">
                    <a:pos x="T6" y="T7"/>
                  </a:cxn>
                  <a:cxn ang="T14">
                    <a:pos x="T8" y="T9"/>
                  </a:cxn>
                </a:cxnLst>
                <a:rect l="T15" t="T16" r="T17" b="T18"/>
                <a:pathLst>
                  <a:path w="43" h="24">
                    <a:moveTo>
                      <a:pt x="0" y="20"/>
                    </a:moveTo>
                    <a:lnTo>
                      <a:pt x="3" y="0"/>
                    </a:lnTo>
                    <a:lnTo>
                      <a:pt x="43" y="3"/>
                    </a:lnTo>
                    <a:lnTo>
                      <a:pt x="40" y="24"/>
                    </a:lnTo>
                    <a:lnTo>
                      <a:pt x="0" y="20"/>
                    </a:lnTo>
                    <a:close/>
                  </a:path>
                </a:pathLst>
              </a:custGeom>
              <a:noFill/>
              <a:ln w="9525">
                <a:noFill/>
                <a:round/>
                <a:headEnd/>
                <a:tailEnd/>
              </a:ln>
            </p:spPr>
            <p:txBody>
              <a:bodyPr>
                <a:prstTxWarp prst="textNoShape">
                  <a:avLst/>
                </a:prstTxWarp>
              </a:bodyPr>
              <a:lstStyle/>
              <a:p>
                <a:endParaRPr lang="en-US"/>
              </a:p>
            </p:txBody>
          </p:sp>
          <p:sp>
            <p:nvSpPr>
              <p:cNvPr id="72023" name="Freeform 1701"/>
              <p:cNvSpPr>
                <a:spLocks/>
              </p:cNvSpPr>
              <p:nvPr/>
            </p:nvSpPr>
            <p:spPr bwMode="auto">
              <a:xfrm>
                <a:off x="4659" y="1710"/>
                <a:ext cx="8" cy="4"/>
              </a:xfrm>
              <a:custGeom>
                <a:avLst/>
                <a:gdLst>
                  <a:gd name="T0" fmla="*/ 0 w 40"/>
                  <a:gd name="T1" fmla="*/ 21 h 21"/>
                  <a:gd name="T2" fmla="*/ 3 w 40"/>
                  <a:gd name="T3" fmla="*/ 0 h 21"/>
                  <a:gd name="T4" fmla="*/ 40 w 40"/>
                  <a:gd name="T5" fmla="*/ 0 h 21"/>
                  <a:gd name="T6" fmla="*/ 38 w 40"/>
                  <a:gd name="T7" fmla="*/ 21 h 21"/>
                  <a:gd name="T8" fmla="*/ 0 w 40"/>
                  <a:gd name="T9" fmla="*/ 21 h 21"/>
                  <a:gd name="T10" fmla="*/ 0 60000 65536"/>
                  <a:gd name="T11" fmla="*/ 0 60000 65536"/>
                  <a:gd name="T12" fmla="*/ 0 60000 65536"/>
                  <a:gd name="T13" fmla="*/ 0 60000 65536"/>
                  <a:gd name="T14" fmla="*/ 0 60000 65536"/>
                  <a:gd name="T15" fmla="*/ 0 w 40"/>
                  <a:gd name="T16" fmla="*/ 0 h 21"/>
                  <a:gd name="T17" fmla="*/ 40 w 40"/>
                  <a:gd name="T18" fmla="*/ 21 h 21"/>
                </a:gdLst>
                <a:ahLst/>
                <a:cxnLst>
                  <a:cxn ang="T10">
                    <a:pos x="T0" y="T1"/>
                  </a:cxn>
                  <a:cxn ang="T11">
                    <a:pos x="T2" y="T3"/>
                  </a:cxn>
                  <a:cxn ang="T12">
                    <a:pos x="T4" y="T5"/>
                  </a:cxn>
                  <a:cxn ang="T13">
                    <a:pos x="T6" y="T7"/>
                  </a:cxn>
                  <a:cxn ang="T14">
                    <a:pos x="T8" y="T9"/>
                  </a:cxn>
                </a:cxnLst>
                <a:rect l="T15" t="T16" r="T17" b="T18"/>
                <a:pathLst>
                  <a:path w="40" h="21">
                    <a:moveTo>
                      <a:pt x="0" y="21"/>
                    </a:moveTo>
                    <a:lnTo>
                      <a:pt x="3" y="0"/>
                    </a:lnTo>
                    <a:lnTo>
                      <a:pt x="40" y="0"/>
                    </a:lnTo>
                    <a:lnTo>
                      <a:pt x="38" y="21"/>
                    </a:lnTo>
                    <a:lnTo>
                      <a:pt x="0" y="21"/>
                    </a:lnTo>
                    <a:close/>
                  </a:path>
                </a:pathLst>
              </a:custGeom>
              <a:noFill/>
              <a:ln w="9525">
                <a:noFill/>
                <a:round/>
                <a:headEnd/>
                <a:tailEnd/>
              </a:ln>
            </p:spPr>
            <p:txBody>
              <a:bodyPr>
                <a:prstTxWarp prst="textNoShape">
                  <a:avLst/>
                </a:prstTxWarp>
              </a:bodyPr>
              <a:lstStyle/>
              <a:p>
                <a:endParaRPr lang="en-US"/>
              </a:p>
            </p:txBody>
          </p:sp>
          <p:sp>
            <p:nvSpPr>
              <p:cNvPr id="72024" name="Freeform 1702"/>
              <p:cNvSpPr>
                <a:spLocks/>
              </p:cNvSpPr>
              <p:nvPr/>
            </p:nvSpPr>
            <p:spPr bwMode="auto">
              <a:xfrm>
                <a:off x="4667" y="1710"/>
                <a:ext cx="6" cy="5"/>
              </a:xfrm>
              <a:custGeom>
                <a:avLst/>
                <a:gdLst>
                  <a:gd name="T0" fmla="*/ 0 w 34"/>
                  <a:gd name="T1" fmla="*/ 21 h 23"/>
                  <a:gd name="T2" fmla="*/ 2 w 34"/>
                  <a:gd name="T3" fmla="*/ 0 h 23"/>
                  <a:gd name="T4" fmla="*/ 34 w 34"/>
                  <a:gd name="T5" fmla="*/ 3 h 23"/>
                  <a:gd name="T6" fmla="*/ 32 w 34"/>
                  <a:gd name="T7" fmla="*/ 23 h 23"/>
                  <a:gd name="T8" fmla="*/ 0 w 34"/>
                  <a:gd name="T9" fmla="*/ 21 h 23"/>
                  <a:gd name="T10" fmla="*/ 0 60000 65536"/>
                  <a:gd name="T11" fmla="*/ 0 60000 65536"/>
                  <a:gd name="T12" fmla="*/ 0 60000 65536"/>
                  <a:gd name="T13" fmla="*/ 0 60000 65536"/>
                  <a:gd name="T14" fmla="*/ 0 60000 65536"/>
                  <a:gd name="T15" fmla="*/ 0 w 34"/>
                  <a:gd name="T16" fmla="*/ 0 h 23"/>
                  <a:gd name="T17" fmla="*/ 34 w 34"/>
                  <a:gd name="T18" fmla="*/ 23 h 23"/>
                </a:gdLst>
                <a:ahLst/>
                <a:cxnLst>
                  <a:cxn ang="T10">
                    <a:pos x="T0" y="T1"/>
                  </a:cxn>
                  <a:cxn ang="T11">
                    <a:pos x="T2" y="T3"/>
                  </a:cxn>
                  <a:cxn ang="T12">
                    <a:pos x="T4" y="T5"/>
                  </a:cxn>
                  <a:cxn ang="T13">
                    <a:pos x="T6" y="T7"/>
                  </a:cxn>
                  <a:cxn ang="T14">
                    <a:pos x="T8" y="T9"/>
                  </a:cxn>
                </a:cxnLst>
                <a:rect l="T15" t="T16" r="T17" b="T18"/>
                <a:pathLst>
                  <a:path w="34" h="23">
                    <a:moveTo>
                      <a:pt x="0" y="21"/>
                    </a:moveTo>
                    <a:lnTo>
                      <a:pt x="2" y="0"/>
                    </a:lnTo>
                    <a:lnTo>
                      <a:pt x="34" y="3"/>
                    </a:lnTo>
                    <a:lnTo>
                      <a:pt x="32" y="23"/>
                    </a:lnTo>
                    <a:lnTo>
                      <a:pt x="0" y="21"/>
                    </a:lnTo>
                    <a:close/>
                  </a:path>
                </a:pathLst>
              </a:custGeom>
              <a:noFill/>
              <a:ln w="9525">
                <a:noFill/>
                <a:round/>
                <a:headEnd/>
                <a:tailEnd/>
              </a:ln>
            </p:spPr>
            <p:txBody>
              <a:bodyPr>
                <a:prstTxWarp prst="textNoShape">
                  <a:avLst/>
                </a:prstTxWarp>
              </a:bodyPr>
              <a:lstStyle/>
              <a:p>
                <a:endParaRPr lang="en-US"/>
              </a:p>
            </p:txBody>
          </p:sp>
          <p:sp>
            <p:nvSpPr>
              <p:cNvPr id="72025" name="Freeform 1703"/>
              <p:cNvSpPr>
                <a:spLocks/>
              </p:cNvSpPr>
              <p:nvPr/>
            </p:nvSpPr>
            <p:spPr bwMode="auto">
              <a:xfrm>
                <a:off x="4673" y="1711"/>
                <a:ext cx="6" cy="4"/>
              </a:xfrm>
              <a:custGeom>
                <a:avLst/>
                <a:gdLst>
                  <a:gd name="T0" fmla="*/ 0 w 28"/>
                  <a:gd name="T1" fmla="*/ 20 h 24"/>
                  <a:gd name="T2" fmla="*/ 2 w 28"/>
                  <a:gd name="T3" fmla="*/ 0 h 24"/>
                  <a:gd name="T4" fmla="*/ 28 w 28"/>
                  <a:gd name="T5" fmla="*/ 3 h 24"/>
                  <a:gd name="T6" fmla="*/ 26 w 28"/>
                  <a:gd name="T7" fmla="*/ 24 h 24"/>
                  <a:gd name="T8" fmla="*/ 0 w 28"/>
                  <a:gd name="T9" fmla="*/ 20 h 24"/>
                  <a:gd name="T10" fmla="*/ 0 60000 65536"/>
                  <a:gd name="T11" fmla="*/ 0 60000 65536"/>
                  <a:gd name="T12" fmla="*/ 0 60000 65536"/>
                  <a:gd name="T13" fmla="*/ 0 60000 65536"/>
                  <a:gd name="T14" fmla="*/ 0 60000 65536"/>
                  <a:gd name="T15" fmla="*/ 0 w 28"/>
                  <a:gd name="T16" fmla="*/ 0 h 24"/>
                  <a:gd name="T17" fmla="*/ 28 w 28"/>
                  <a:gd name="T18" fmla="*/ 24 h 24"/>
                </a:gdLst>
                <a:ahLst/>
                <a:cxnLst>
                  <a:cxn ang="T10">
                    <a:pos x="T0" y="T1"/>
                  </a:cxn>
                  <a:cxn ang="T11">
                    <a:pos x="T2" y="T3"/>
                  </a:cxn>
                  <a:cxn ang="T12">
                    <a:pos x="T4" y="T5"/>
                  </a:cxn>
                  <a:cxn ang="T13">
                    <a:pos x="T6" y="T7"/>
                  </a:cxn>
                  <a:cxn ang="T14">
                    <a:pos x="T8" y="T9"/>
                  </a:cxn>
                </a:cxnLst>
                <a:rect l="T15" t="T16" r="T17" b="T18"/>
                <a:pathLst>
                  <a:path w="28" h="24">
                    <a:moveTo>
                      <a:pt x="0" y="20"/>
                    </a:moveTo>
                    <a:lnTo>
                      <a:pt x="2" y="0"/>
                    </a:lnTo>
                    <a:lnTo>
                      <a:pt x="28" y="3"/>
                    </a:lnTo>
                    <a:lnTo>
                      <a:pt x="26" y="24"/>
                    </a:lnTo>
                    <a:lnTo>
                      <a:pt x="0" y="20"/>
                    </a:lnTo>
                    <a:close/>
                  </a:path>
                </a:pathLst>
              </a:custGeom>
              <a:noFill/>
              <a:ln w="9525">
                <a:noFill/>
                <a:round/>
                <a:headEnd/>
                <a:tailEnd/>
              </a:ln>
            </p:spPr>
            <p:txBody>
              <a:bodyPr>
                <a:prstTxWarp prst="textNoShape">
                  <a:avLst/>
                </a:prstTxWarp>
              </a:bodyPr>
              <a:lstStyle/>
              <a:p>
                <a:endParaRPr lang="en-US"/>
              </a:p>
            </p:txBody>
          </p:sp>
          <p:sp>
            <p:nvSpPr>
              <p:cNvPr id="72026" name="Freeform 1704"/>
              <p:cNvSpPr>
                <a:spLocks/>
              </p:cNvSpPr>
              <p:nvPr/>
            </p:nvSpPr>
            <p:spPr bwMode="auto">
              <a:xfrm>
                <a:off x="4678" y="1711"/>
                <a:ext cx="4" cy="4"/>
              </a:xfrm>
              <a:custGeom>
                <a:avLst/>
                <a:gdLst>
                  <a:gd name="T0" fmla="*/ 0 w 19"/>
                  <a:gd name="T1" fmla="*/ 21 h 21"/>
                  <a:gd name="T2" fmla="*/ 2 w 19"/>
                  <a:gd name="T3" fmla="*/ 0 h 21"/>
                  <a:gd name="T4" fmla="*/ 19 w 19"/>
                  <a:gd name="T5" fmla="*/ 0 h 21"/>
                  <a:gd name="T6" fmla="*/ 19 w 19"/>
                  <a:gd name="T7" fmla="*/ 21 h 21"/>
                  <a:gd name="T8" fmla="*/ 0 w 19"/>
                  <a:gd name="T9" fmla="*/ 21 h 21"/>
                  <a:gd name="T10" fmla="*/ 0 60000 65536"/>
                  <a:gd name="T11" fmla="*/ 0 60000 65536"/>
                  <a:gd name="T12" fmla="*/ 0 60000 65536"/>
                  <a:gd name="T13" fmla="*/ 0 60000 65536"/>
                  <a:gd name="T14" fmla="*/ 0 60000 65536"/>
                  <a:gd name="T15" fmla="*/ 0 w 19"/>
                  <a:gd name="T16" fmla="*/ 0 h 21"/>
                  <a:gd name="T17" fmla="*/ 19 w 19"/>
                  <a:gd name="T18" fmla="*/ 21 h 21"/>
                </a:gdLst>
                <a:ahLst/>
                <a:cxnLst>
                  <a:cxn ang="T10">
                    <a:pos x="T0" y="T1"/>
                  </a:cxn>
                  <a:cxn ang="T11">
                    <a:pos x="T2" y="T3"/>
                  </a:cxn>
                  <a:cxn ang="T12">
                    <a:pos x="T4" y="T5"/>
                  </a:cxn>
                  <a:cxn ang="T13">
                    <a:pos x="T6" y="T7"/>
                  </a:cxn>
                  <a:cxn ang="T14">
                    <a:pos x="T8" y="T9"/>
                  </a:cxn>
                </a:cxnLst>
                <a:rect l="T15" t="T16" r="T17" b="T18"/>
                <a:pathLst>
                  <a:path w="19" h="21">
                    <a:moveTo>
                      <a:pt x="0" y="21"/>
                    </a:moveTo>
                    <a:lnTo>
                      <a:pt x="2" y="0"/>
                    </a:lnTo>
                    <a:lnTo>
                      <a:pt x="19" y="0"/>
                    </a:lnTo>
                    <a:lnTo>
                      <a:pt x="19" y="21"/>
                    </a:lnTo>
                    <a:lnTo>
                      <a:pt x="0" y="21"/>
                    </a:lnTo>
                    <a:close/>
                  </a:path>
                </a:pathLst>
              </a:custGeom>
              <a:noFill/>
              <a:ln w="9525">
                <a:noFill/>
                <a:round/>
                <a:headEnd/>
                <a:tailEnd/>
              </a:ln>
            </p:spPr>
            <p:txBody>
              <a:bodyPr>
                <a:prstTxWarp prst="textNoShape">
                  <a:avLst/>
                </a:prstTxWarp>
              </a:bodyPr>
              <a:lstStyle/>
              <a:p>
                <a:endParaRPr lang="en-US"/>
              </a:p>
            </p:txBody>
          </p:sp>
          <p:sp>
            <p:nvSpPr>
              <p:cNvPr id="72027" name="Freeform 1705"/>
              <p:cNvSpPr>
                <a:spLocks/>
              </p:cNvSpPr>
              <p:nvPr/>
            </p:nvSpPr>
            <p:spPr bwMode="auto">
              <a:xfrm>
                <a:off x="4682" y="1711"/>
                <a:ext cx="2" cy="4"/>
              </a:xfrm>
              <a:custGeom>
                <a:avLst/>
                <a:gdLst>
                  <a:gd name="T0" fmla="*/ 0 w 9"/>
                  <a:gd name="T1" fmla="*/ 21 h 21"/>
                  <a:gd name="T2" fmla="*/ 0 w 9"/>
                  <a:gd name="T3" fmla="*/ 0 h 21"/>
                  <a:gd name="T4" fmla="*/ 9 w 9"/>
                  <a:gd name="T5" fmla="*/ 0 h 21"/>
                  <a:gd name="T6" fmla="*/ 6 w 9"/>
                  <a:gd name="T7" fmla="*/ 21 h 21"/>
                  <a:gd name="T8" fmla="*/ 0 w 9"/>
                  <a:gd name="T9" fmla="*/ 21 h 21"/>
                  <a:gd name="T10" fmla="*/ 0 60000 65536"/>
                  <a:gd name="T11" fmla="*/ 0 60000 65536"/>
                  <a:gd name="T12" fmla="*/ 0 60000 65536"/>
                  <a:gd name="T13" fmla="*/ 0 60000 65536"/>
                  <a:gd name="T14" fmla="*/ 0 60000 65536"/>
                  <a:gd name="T15" fmla="*/ 0 w 9"/>
                  <a:gd name="T16" fmla="*/ 0 h 21"/>
                  <a:gd name="T17" fmla="*/ 9 w 9"/>
                  <a:gd name="T18" fmla="*/ 21 h 21"/>
                </a:gdLst>
                <a:ahLst/>
                <a:cxnLst>
                  <a:cxn ang="T10">
                    <a:pos x="T0" y="T1"/>
                  </a:cxn>
                  <a:cxn ang="T11">
                    <a:pos x="T2" y="T3"/>
                  </a:cxn>
                  <a:cxn ang="T12">
                    <a:pos x="T4" y="T5"/>
                  </a:cxn>
                  <a:cxn ang="T13">
                    <a:pos x="T6" y="T7"/>
                  </a:cxn>
                  <a:cxn ang="T14">
                    <a:pos x="T8" y="T9"/>
                  </a:cxn>
                </a:cxnLst>
                <a:rect l="T15" t="T16" r="T17" b="T18"/>
                <a:pathLst>
                  <a:path w="9" h="21">
                    <a:moveTo>
                      <a:pt x="0" y="21"/>
                    </a:moveTo>
                    <a:lnTo>
                      <a:pt x="0" y="0"/>
                    </a:lnTo>
                    <a:lnTo>
                      <a:pt x="9" y="0"/>
                    </a:lnTo>
                    <a:lnTo>
                      <a:pt x="6" y="21"/>
                    </a:lnTo>
                    <a:lnTo>
                      <a:pt x="0" y="21"/>
                    </a:lnTo>
                    <a:close/>
                  </a:path>
                </a:pathLst>
              </a:custGeom>
              <a:noFill/>
              <a:ln w="9525">
                <a:noFill/>
                <a:round/>
                <a:headEnd/>
                <a:tailEnd/>
              </a:ln>
            </p:spPr>
            <p:txBody>
              <a:bodyPr>
                <a:prstTxWarp prst="textNoShape">
                  <a:avLst/>
                </a:prstTxWarp>
              </a:bodyPr>
              <a:lstStyle/>
              <a:p>
                <a:endParaRPr lang="en-US"/>
              </a:p>
            </p:txBody>
          </p:sp>
          <p:sp>
            <p:nvSpPr>
              <p:cNvPr id="72028" name="Freeform 1706"/>
              <p:cNvSpPr>
                <a:spLocks/>
              </p:cNvSpPr>
              <p:nvPr/>
            </p:nvSpPr>
            <p:spPr bwMode="auto">
              <a:xfrm>
                <a:off x="4683" y="1711"/>
                <a:ext cx="2" cy="4"/>
              </a:xfrm>
              <a:custGeom>
                <a:avLst/>
                <a:gdLst>
                  <a:gd name="T0" fmla="*/ 0 w 9"/>
                  <a:gd name="T1" fmla="*/ 21 h 21"/>
                  <a:gd name="T2" fmla="*/ 3 w 9"/>
                  <a:gd name="T3" fmla="*/ 0 h 21"/>
                  <a:gd name="T4" fmla="*/ 9 w 9"/>
                  <a:gd name="T5" fmla="*/ 0 h 21"/>
                  <a:gd name="T6" fmla="*/ 5 w 9"/>
                  <a:gd name="T7" fmla="*/ 21 h 21"/>
                  <a:gd name="T8" fmla="*/ 0 w 9"/>
                  <a:gd name="T9" fmla="*/ 21 h 21"/>
                  <a:gd name="T10" fmla="*/ 0 60000 65536"/>
                  <a:gd name="T11" fmla="*/ 0 60000 65536"/>
                  <a:gd name="T12" fmla="*/ 0 60000 65536"/>
                  <a:gd name="T13" fmla="*/ 0 60000 65536"/>
                  <a:gd name="T14" fmla="*/ 0 60000 65536"/>
                  <a:gd name="T15" fmla="*/ 0 w 9"/>
                  <a:gd name="T16" fmla="*/ 0 h 21"/>
                  <a:gd name="T17" fmla="*/ 9 w 9"/>
                  <a:gd name="T18" fmla="*/ 21 h 21"/>
                </a:gdLst>
                <a:ahLst/>
                <a:cxnLst>
                  <a:cxn ang="T10">
                    <a:pos x="T0" y="T1"/>
                  </a:cxn>
                  <a:cxn ang="T11">
                    <a:pos x="T2" y="T3"/>
                  </a:cxn>
                  <a:cxn ang="T12">
                    <a:pos x="T4" y="T5"/>
                  </a:cxn>
                  <a:cxn ang="T13">
                    <a:pos x="T6" y="T7"/>
                  </a:cxn>
                  <a:cxn ang="T14">
                    <a:pos x="T8" y="T9"/>
                  </a:cxn>
                </a:cxnLst>
                <a:rect l="T15" t="T16" r="T17" b="T18"/>
                <a:pathLst>
                  <a:path w="9" h="21">
                    <a:moveTo>
                      <a:pt x="0" y="21"/>
                    </a:moveTo>
                    <a:lnTo>
                      <a:pt x="3" y="0"/>
                    </a:lnTo>
                    <a:lnTo>
                      <a:pt x="9" y="0"/>
                    </a:lnTo>
                    <a:lnTo>
                      <a:pt x="5" y="21"/>
                    </a:lnTo>
                    <a:lnTo>
                      <a:pt x="0" y="21"/>
                    </a:lnTo>
                    <a:close/>
                  </a:path>
                </a:pathLst>
              </a:custGeom>
              <a:noFill/>
              <a:ln w="9525">
                <a:noFill/>
                <a:round/>
                <a:headEnd/>
                <a:tailEnd/>
              </a:ln>
            </p:spPr>
            <p:txBody>
              <a:bodyPr>
                <a:prstTxWarp prst="textNoShape">
                  <a:avLst/>
                </a:prstTxWarp>
              </a:bodyPr>
              <a:lstStyle/>
              <a:p>
                <a:endParaRPr lang="en-US"/>
              </a:p>
            </p:txBody>
          </p:sp>
          <p:sp>
            <p:nvSpPr>
              <p:cNvPr id="72029" name="Freeform 1707"/>
              <p:cNvSpPr>
                <a:spLocks/>
              </p:cNvSpPr>
              <p:nvPr/>
            </p:nvSpPr>
            <p:spPr bwMode="auto">
              <a:xfrm>
                <a:off x="4684" y="1711"/>
                <a:ext cx="2" cy="4"/>
              </a:xfrm>
              <a:custGeom>
                <a:avLst/>
                <a:gdLst>
                  <a:gd name="T0" fmla="*/ 0 w 7"/>
                  <a:gd name="T1" fmla="*/ 21 h 21"/>
                  <a:gd name="T2" fmla="*/ 4 w 7"/>
                  <a:gd name="T3" fmla="*/ 0 h 21"/>
                  <a:gd name="T4" fmla="*/ 7 w 7"/>
                  <a:gd name="T5" fmla="*/ 0 h 21"/>
                  <a:gd name="T6" fmla="*/ 4 w 7"/>
                  <a:gd name="T7" fmla="*/ 21 h 21"/>
                  <a:gd name="T8" fmla="*/ 0 w 7"/>
                  <a:gd name="T9" fmla="*/ 21 h 21"/>
                  <a:gd name="T10" fmla="*/ 0 60000 65536"/>
                  <a:gd name="T11" fmla="*/ 0 60000 65536"/>
                  <a:gd name="T12" fmla="*/ 0 60000 65536"/>
                  <a:gd name="T13" fmla="*/ 0 60000 65536"/>
                  <a:gd name="T14" fmla="*/ 0 60000 65536"/>
                  <a:gd name="T15" fmla="*/ 0 w 7"/>
                  <a:gd name="T16" fmla="*/ 0 h 21"/>
                  <a:gd name="T17" fmla="*/ 7 w 7"/>
                  <a:gd name="T18" fmla="*/ 21 h 21"/>
                </a:gdLst>
                <a:ahLst/>
                <a:cxnLst>
                  <a:cxn ang="T10">
                    <a:pos x="T0" y="T1"/>
                  </a:cxn>
                  <a:cxn ang="T11">
                    <a:pos x="T2" y="T3"/>
                  </a:cxn>
                  <a:cxn ang="T12">
                    <a:pos x="T4" y="T5"/>
                  </a:cxn>
                  <a:cxn ang="T13">
                    <a:pos x="T6" y="T7"/>
                  </a:cxn>
                  <a:cxn ang="T14">
                    <a:pos x="T8" y="T9"/>
                  </a:cxn>
                </a:cxnLst>
                <a:rect l="T15" t="T16" r="T17" b="T18"/>
                <a:pathLst>
                  <a:path w="7" h="21">
                    <a:moveTo>
                      <a:pt x="0" y="21"/>
                    </a:moveTo>
                    <a:lnTo>
                      <a:pt x="4" y="0"/>
                    </a:lnTo>
                    <a:lnTo>
                      <a:pt x="7" y="0"/>
                    </a:lnTo>
                    <a:lnTo>
                      <a:pt x="4" y="21"/>
                    </a:lnTo>
                    <a:lnTo>
                      <a:pt x="0" y="21"/>
                    </a:lnTo>
                    <a:close/>
                  </a:path>
                </a:pathLst>
              </a:custGeom>
              <a:noFill/>
              <a:ln w="9525">
                <a:noFill/>
                <a:round/>
                <a:headEnd/>
                <a:tailEnd/>
              </a:ln>
            </p:spPr>
            <p:txBody>
              <a:bodyPr>
                <a:prstTxWarp prst="textNoShape">
                  <a:avLst/>
                </a:prstTxWarp>
              </a:bodyPr>
              <a:lstStyle/>
              <a:p>
                <a:endParaRPr lang="en-US"/>
              </a:p>
            </p:txBody>
          </p:sp>
          <p:sp>
            <p:nvSpPr>
              <p:cNvPr id="72030" name="Freeform 1708"/>
              <p:cNvSpPr>
                <a:spLocks/>
              </p:cNvSpPr>
              <p:nvPr/>
            </p:nvSpPr>
            <p:spPr bwMode="auto">
              <a:xfrm>
                <a:off x="4685" y="1711"/>
                <a:ext cx="1" cy="4"/>
              </a:xfrm>
              <a:custGeom>
                <a:avLst/>
                <a:gdLst>
                  <a:gd name="T0" fmla="*/ 0 w 5"/>
                  <a:gd name="T1" fmla="*/ 21 h 21"/>
                  <a:gd name="T2" fmla="*/ 3 w 5"/>
                  <a:gd name="T3" fmla="*/ 0 h 21"/>
                  <a:gd name="T4" fmla="*/ 3 w 5"/>
                  <a:gd name="T5" fmla="*/ 2 h 21"/>
                  <a:gd name="T6" fmla="*/ 3 w 5"/>
                  <a:gd name="T7" fmla="*/ 11 h 21"/>
                  <a:gd name="T8" fmla="*/ 5 w 5"/>
                  <a:gd name="T9" fmla="*/ 21 h 21"/>
                  <a:gd name="T10" fmla="*/ 3 w 5"/>
                  <a:gd name="T11" fmla="*/ 21 h 21"/>
                  <a:gd name="T12" fmla="*/ 0 w 5"/>
                  <a:gd name="T13" fmla="*/ 21 h 21"/>
                  <a:gd name="T14" fmla="*/ 0 60000 65536"/>
                  <a:gd name="T15" fmla="*/ 0 60000 65536"/>
                  <a:gd name="T16" fmla="*/ 0 60000 65536"/>
                  <a:gd name="T17" fmla="*/ 0 60000 65536"/>
                  <a:gd name="T18" fmla="*/ 0 60000 65536"/>
                  <a:gd name="T19" fmla="*/ 0 60000 65536"/>
                  <a:gd name="T20" fmla="*/ 0 60000 65536"/>
                  <a:gd name="T21" fmla="*/ 0 w 5"/>
                  <a:gd name="T22" fmla="*/ 0 h 21"/>
                  <a:gd name="T23" fmla="*/ 5 w 5"/>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1">
                    <a:moveTo>
                      <a:pt x="0" y="21"/>
                    </a:moveTo>
                    <a:lnTo>
                      <a:pt x="3" y="0"/>
                    </a:lnTo>
                    <a:lnTo>
                      <a:pt x="3" y="2"/>
                    </a:lnTo>
                    <a:lnTo>
                      <a:pt x="3" y="11"/>
                    </a:lnTo>
                    <a:lnTo>
                      <a:pt x="5" y="21"/>
                    </a:lnTo>
                    <a:lnTo>
                      <a:pt x="3" y="21"/>
                    </a:lnTo>
                    <a:lnTo>
                      <a:pt x="0" y="21"/>
                    </a:lnTo>
                    <a:close/>
                  </a:path>
                </a:pathLst>
              </a:custGeom>
              <a:noFill/>
              <a:ln w="9525">
                <a:noFill/>
                <a:round/>
                <a:headEnd/>
                <a:tailEnd/>
              </a:ln>
            </p:spPr>
            <p:txBody>
              <a:bodyPr>
                <a:prstTxWarp prst="textNoShape">
                  <a:avLst/>
                </a:prstTxWarp>
              </a:bodyPr>
              <a:lstStyle/>
              <a:p>
                <a:endParaRPr lang="en-US"/>
              </a:p>
            </p:txBody>
          </p:sp>
          <p:sp>
            <p:nvSpPr>
              <p:cNvPr id="72031" name="Freeform 1709"/>
              <p:cNvSpPr>
                <a:spLocks/>
              </p:cNvSpPr>
              <p:nvPr/>
            </p:nvSpPr>
            <p:spPr bwMode="auto">
              <a:xfrm>
                <a:off x="4685" y="1711"/>
                <a:ext cx="1" cy="4"/>
              </a:xfrm>
              <a:custGeom>
                <a:avLst/>
                <a:gdLst>
                  <a:gd name="T0" fmla="*/ 5 w 5"/>
                  <a:gd name="T1" fmla="*/ 21 h 21"/>
                  <a:gd name="T2" fmla="*/ 3 w 5"/>
                  <a:gd name="T3" fmla="*/ 11 h 21"/>
                  <a:gd name="T4" fmla="*/ 0 w 5"/>
                  <a:gd name="T5" fmla="*/ 2 h 21"/>
                  <a:gd name="T6" fmla="*/ 3 w 5"/>
                  <a:gd name="T7" fmla="*/ 0 h 21"/>
                  <a:gd name="T8" fmla="*/ 5 w 5"/>
                  <a:gd name="T9" fmla="*/ 21 h 21"/>
                  <a:gd name="T10" fmla="*/ 0 60000 65536"/>
                  <a:gd name="T11" fmla="*/ 0 60000 65536"/>
                  <a:gd name="T12" fmla="*/ 0 60000 65536"/>
                  <a:gd name="T13" fmla="*/ 0 60000 65536"/>
                  <a:gd name="T14" fmla="*/ 0 60000 65536"/>
                  <a:gd name="T15" fmla="*/ 0 w 5"/>
                  <a:gd name="T16" fmla="*/ 0 h 21"/>
                  <a:gd name="T17" fmla="*/ 5 w 5"/>
                  <a:gd name="T18" fmla="*/ 21 h 21"/>
                </a:gdLst>
                <a:ahLst/>
                <a:cxnLst>
                  <a:cxn ang="T10">
                    <a:pos x="T0" y="T1"/>
                  </a:cxn>
                  <a:cxn ang="T11">
                    <a:pos x="T2" y="T3"/>
                  </a:cxn>
                  <a:cxn ang="T12">
                    <a:pos x="T4" y="T5"/>
                  </a:cxn>
                  <a:cxn ang="T13">
                    <a:pos x="T6" y="T7"/>
                  </a:cxn>
                  <a:cxn ang="T14">
                    <a:pos x="T8" y="T9"/>
                  </a:cxn>
                </a:cxnLst>
                <a:rect l="T15" t="T16" r="T17" b="T18"/>
                <a:pathLst>
                  <a:path w="5" h="21">
                    <a:moveTo>
                      <a:pt x="5" y="21"/>
                    </a:moveTo>
                    <a:lnTo>
                      <a:pt x="3" y="11"/>
                    </a:lnTo>
                    <a:lnTo>
                      <a:pt x="0" y="2"/>
                    </a:lnTo>
                    <a:lnTo>
                      <a:pt x="3" y="0"/>
                    </a:lnTo>
                    <a:lnTo>
                      <a:pt x="5" y="21"/>
                    </a:lnTo>
                    <a:close/>
                  </a:path>
                </a:pathLst>
              </a:custGeom>
              <a:noFill/>
              <a:ln w="9525">
                <a:noFill/>
                <a:round/>
                <a:headEnd/>
                <a:tailEnd/>
              </a:ln>
            </p:spPr>
            <p:txBody>
              <a:bodyPr>
                <a:prstTxWarp prst="textNoShape">
                  <a:avLst/>
                </a:prstTxWarp>
              </a:bodyPr>
              <a:lstStyle/>
              <a:p>
                <a:endParaRPr lang="en-US"/>
              </a:p>
            </p:txBody>
          </p:sp>
          <p:sp>
            <p:nvSpPr>
              <p:cNvPr id="72032" name="Freeform 1710"/>
              <p:cNvSpPr>
                <a:spLocks/>
              </p:cNvSpPr>
              <p:nvPr/>
            </p:nvSpPr>
            <p:spPr bwMode="auto">
              <a:xfrm>
                <a:off x="4686" y="1711"/>
                <a:ext cx="1" cy="4"/>
              </a:xfrm>
              <a:custGeom>
                <a:avLst/>
                <a:gdLst>
                  <a:gd name="T0" fmla="*/ 2 w 8"/>
                  <a:gd name="T1" fmla="*/ 21 h 21"/>
                  <a:gd name="T2" fmla="*/ 0 w 8"/>
                  <a:gd name="T3" fmla="*/ 0 h 21"/>
                  <a:gd name="T4" fmla="*/ 6 w 8"/>
                  <a:gd name="T5" fmla="*/ 0 h 21"/>
                  <a:gd name="T6" fmla="*/ 8 w 8"/>
                  <a:gd name="T7" fmla="*/ 21 h 21"/>
                  <a:gd name="T8" fmla="*/ 2 w 8"/>
                  <a:gd name="T9" fmla="*/ 21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2" y="21"/>
                    </a:moveTo>
                    <a:lnTo>
                      <a:pt x="0" y="0"/>
                    </a:lnTo>
                    <a:lnTo>
                      <a:pt x="6" y="0"/>
                    </a:lnTo>
                    <a:lnTo>
                      <a:pt x="8" y="21"/>
                    </a:lnTo>
                    <a:lnTo>
                      <a:pt x="2" y="21"/>
                    </a:lnTo>
                    <a:close/>
                  </a:path>
                </a:pathLst>
              </a:custGeom>
              <a:noFill/>
              <a:ln w="9525">
                <a:noFill/>
                <a:round/>
                <a:headEnd/>
                <a:tailEnd/>
              </a:ln>
            </p:spPr>
            <p:txBody>
              <a:bodyPr>
                <a:prstTxWarp prst="textNoShape">
                  <a:avLst/>
                </a:prstTxWarp>
              </a:bodyPr>
              <a:lstStyle/>
              <a:p>
                <a:endParaRPr lang="en-US"/>
              </a:p>
            </p:txBody>
          </p:sp>
          <p:sp>
            <p:nvSpPr>
              <p:cNvPr id="72033" name="Freeform 1711"/>
              <p:cNvSpPr>
                <a:spLocks/>
              </p:cNvSpPr>
              <p:nvPr/>
            </p:nvSpPr>
            <p:spPr bwMode="auto">
              <a:xfrm>
                <a:off x="4687" y="1711"/>
                <a:ext cx="1" cy="4"/>
              </a:xfrm>
              <a:custGeom>
                <a:avLst/>
                <a:gdLst>
                  <a:gd name="T0" fmla="*/ 2 w 8"/>
                  <a:gd name="T1" fmla="*/ 21 h 21"/>
                  <a:gd name="T2" fmla="*/ 0 w 8"/>
                  <a:gd name="T3" fmla="*/ 0 h 21"/>
                  <a:gd name="T4" fmla="*/ 5 w 8"/>
                  <a:gd name="T5" fmla="*/ 0 h 21"/>
                  <a:gd name="T6" fmla="*/ 8 w 8"/>
                  <a:gd name="T7" fmla="*/ 21 h 21"/>
                  <a:gd name="T8" fmla="*/ 2 w 8"/>
                  <a:gd name="T9" fmla="*/ 21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2" y="21"/>
                    </a:moveTo>
                    <a:lnTo>
                      <a:pt x="0" y="0"/>
                    </a:lnTo>
                    <a:lnTo>
                      <a:pt x="5" y="0"/>
                    </a:lnTo>
                    <a:lnTo>
                      <a:pt x="8" y="21"/>
                    </a:lnTo>
                    <a:lnTo>
                      <a:pt x="2" y="21"/>
                    </a:lnTo>
                    <a:close/>
                  </a:path>
                </a:pathLst>
              </a:custGeom>
              <a:noFill/>
              <a:ln w="9525">
                <a:noFill/>
                <a:round/>
                <a:headEnd/>
                <a:tailEnd/>
              </a:ln>
            </p:spPr>
            <p:txBody>
              <a:bodyPr>
                <a:prstTxWarp prst="textNoShape">
                  <a:avLst/>
                </a:prstTxWarp>
              </a:bodyPr>
              <a:lstStyle/>
              <a:p>
                <a:endParaRPr lang="en-US"/>
              </a:p>
            </p:txBody>
          </p:sp>
          <p:sp>
            <p:nvSpPr>
              <p:cNvPr id="72034" name="Freeform 1712"/>
              <p:cNvSpPr>
                <a:spLocks/>
              </p:cNvSpPr>
              <p:nvPr/>
            </p:nvSpPr>
            <p:spPr bwMode="auto">
              <a:xfrm>
                <a:off x="4688" y="1711"/>
                <a:ext cx="3" cy="4"/>
              </a:xfrm>
              <a:custGeom>
                <a:avLst/>
                <a:gdLst>
                  <a:gd name="T0" fmla="*/ 3 w 14"/>
                  <a:gd name="T1" fmla="*/ 24 h 24"/>
                  <a:gd name="T2" fmla="*/ 0 w 14"/>
                  <a:gd name="T3" fmla="*/ 3 h 24"/>
                  <a:gd name="T4" fmla="*/ 12 w 14"/>
                  <a:gd name="T5" fmla="*/ 0 h 24"/>
                  <a:gd name="T6" fmla="*/ 14 w 14"/>
                  <a:gd name="T7" fmla="*/ 20 h 24"/>
                  <a:gd name="T8" fmla="*/ 3 w 14"/>
                  <a:gd name="T9" fmla="*/ 24 h 24"/>
                  <a:gd name="T10" fmla="*/ 0 60000 65536"/>
                  <a:gd name="T11" fmla="*/ 0 60000 65536"/>
                  <a:gd name="T12" fmla="*/ 0 60000 65536"/>
                  <a:gd name="T13" fmla="*/ 0 60000 65536"/>
                  <a:gd name="T14" fmla="*/ 0 60000 65536"/>
                  <a:gd name="T15" fmla="*/ 0 w 14"/>
                  <a:gd name="T16" fmla="*/ 0 h 24"/>
                  <a:gd name="T17" fmla="*/ 14 w 14"/>
                  <a:gd name="T18" fmla="*/ 24 h 24"/>
                </a:gdLst>
                <a:ahLst/>
                <a:cxnLst>
                  <a:cxn ang="T10">
                    <a:pos x="T0" y="T1"/>
                  </a:cxn>
                  <a:cxn ang="T11">
                    <a:pos x="T2" y="T3"/>
                  </a:cxn>
                  <a:cxn ang="T12">
                    <a:pos x="T4" y="T5"/>
                  </a:cxn>
                  <a:cxn ang="T13">
                    <a:pos x="T6" y="T7"/>
                  </a:cxn>
                  <a:cxn ang="T14">
                    <a:pos x="T8" y="T9"/>
                  </a:cxn>
                </a:cxnLst>
                <a:rect l="T15" t="T16" r="T17" b="T18"/>
                <a:pathLst>
                  <a:path w="14" h="24">
                    <a:moveTo>
                      <a:pt x="3" y="24"/>
                    </a:moveTo>
                    <a:lnTo>
                      <a:pt x="0" y="3"/>
                    </a:lnTo>
                    <a:lnTo>
                      <a:pt x="12" y="0"/>
                    </a:lnTo>
                    <a:lnTo>
                      <a:pt x="14" y="20"/>
                    </a:lnTo>
                    <a:lnTo>
                      <a:pt x="3" y="24"/>
                    </a:lnTo>
                    <a:close/>
                  </a:path>
                </a:pathLst>
              </a:custGeom>
              <a:noFill/>
              <a:ln w="9525">
                <a:noFill/>
                <a:round/>
                <a:headEnd/>
                <a:tailEnd/>
              </a:ln>
            </p:spPr>
            <p:txBody>
              <a:bodyPr>
                <a:prstTxWarp prst="textNoShape">
                  <a:avLst/>
                </a:prstTxWarp>
              </a:bodyPr>
              <a:lstStyle/>
              <a:p>
                <a:endParaRPr lang="en-US"/>
              </a:p>
            </p:txBody>
          </p:sp>
          <p:sp>
            <p:nvSpPr>
              <p:cNvPr id="72035" name="Freeform 1713"/>
              <p:cNvSpPr>
                <a:spLocks/>
              </p:cNvSpPr>
              <p:nvPr/>
            </p:nvSpPr>
            <p:spPr bwMode="auto">
              <a:xfrm>
                <a:off x="4690" y="1711"/>
                <a:ext cx="3" cy="4"/>
              </a:xfrm>
              <a:custGeom>
                <a:avLst/>
                <a:gdLst>
                  <a:gd name="T0" fmla="*/ 2 w 14"/>
                  <a:gd name="T1" fmla="*/ 20 h 20"/>
                  <a:gd name="T2" fmla="*/ 0 w 14"/>
                  <a:gd name="T3" fmla="*/ 0 h 20"/>
                  <a:gd name="T4" fmla="*/ 14 w 14"/>
                  <a:gd name="T5" fmla="*/ 0 h 20"/>
                  <a:gd name="T6" fmla="*/ 14 w 14"/>
                  <a:gd name="T7" fmla="*/ 20 h 20"/>
                  <a:gd name="T8" fmla="*/ 2 w 14"/>
                  <a:gd name="T9" fmla="*/ 20 h 20"/>
                  <a:gd name="T10" fmla="*/ 0 60000 65536"/>
                  <a:gd name="T11" fmla="*/ 0 60000 65536"/>
                  <a:gd name="T12" fmla="*/ 0 60000 65536"/>
                  <a:gd name="T13" fmla="*/ 0 60000 65536"/>
                  <a:gd name="T14" fmla="*/ 0 60000 65536"/>
                  <a:gd name="T15" fmla="*/ 0 w 14"/>
                  <a:gd name="T16" fmla="*/ 0 h 20"/>
                  <a:gd name="T17" fmla="*/ 14 w 14"/>
                  <a:gd name="T18" fmla="*/ 20 h 20"/>
                </a:gdLst>
                <a:ahLst/>
                <a:cxnLst>
                  <a:cxn ang="T10">
                    <a:pos x="T0" y="T1"/>
                  </a:cxn>
                  <a:cxn ang="T11">
                    <a:pos x="T2" y="T3"/>
                  </a:cxn>
                  <a:cxn ang="T12">
                    <a:pos x="T4" y="T5"/>
                  </a:cxn>
                  <a:cxn ang="T13">
                    <a:pos x="T6" y="T7"/>
                  </a:cxn>
                  <a:cxn ang="T14">
                    <a:pos x="T8" y="T9"/>
                  </a:cxn>
                </a:cxnLst>
                <a:rect l="T15" t="T16" r="T17" b="T18"/>
                <a:pathLst>
                  <a:path w="14" h="20">
                    <a:moveTo>
                      <a:pt x="2" y="20"/>
                    </a:moveTo>
                    <a:lnTo>
                      <a:pt x="0" y="0"/>
                    </a:lnTo>
                    <a:lnTo>
                      <a:pt x="14" y="0"/>
                    </a:lnTo>
                    <a:lnTo>
                      <a:pt x="14" y="20"/>
                    </a:lnTo>
                    <a:lnTo>
                      <a:pt x="2" y="20"/>
                    </a:lnTo>
                    <a:close/>
                  </a:path>
                </a:pathLst>
              </a:custGeom>
              <a:noFill/>
              <a:ln w="9525">
                <a:noFill/>
                <a:round/>
                <a:headEnd/>
                <a:tailEnd/>
              </a:ln>
            </p:spPr>
            <p:txBody>
              <a:bodyPr>
                <a:prstTxWarp prst="textNoShape">
                  <a:avLst/>
                </a:prstTxWarp>
              </a:bodyPr>
              <a:lstStyle/>
              <a:p>
                <a:endParaRPr lang="en-US"/>
              </a:p>
            </p:txBody>
          </p:sp>
          <p:sp>
            <p:nvSpPr>
              <p:cNvPr id="72036" name="Freeform 1714"/>
              <p:cNvSpPr>
                <a:spLocks/>
              </p:cNvSpPr>
              <p:nvPr/>
            </p:nvSpPr>
            <p:spPr bwMode="auto">
              <a:xfrm>
                <a:off x="4693" y="1710"/>
                <a:ext cx="4" cy="5"/>
              </a:xfrm>
              <a:custGeom>
                <a:avLst/>
                <a:gdLst>
                  <a:gd name="T0" fmla="*/ 0 w 18"/>
                  <a:gd name="T1" fmla="*/ 23 h 23"/>
                  <a:gd name="T2" fmla="*/ 0 w 18"/>
                  <a:gd name="T3" fmla="*/ 3 h 23"/>
                  <a:gd name="T4" fmla="*/ 14 w 18"/>
                  <a:gd name="T5" fmla="*/ 0 h 23"/>
                  <a:gd name="T6" fmla="*/ 18 w 18"/>
                  <a:gd name="T7" fmla="*/ 21 h 23"/>
                  <a:gd name="T8" fmla="*/ 0 w 18"/>
                  <a:gd name="T9" fmla="*/ 23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23"/>
                    </a:moveTo>
                    <a:lnTo>
                      <a:pt x="0" y="3"/>
                    </a:lnTo>
                    <a:lnTo>
                      <a:pt x="14" y="0"/>
                    </a:lnTo>
                    <a:lnTo>
                      <a:pt x="18" y="21"/>
                    </a:lnTo>
                    <a:lnTo>
                      <a:pt x="0" y="23"/>
                    </a:lnTo>
                    <a:close/>
                  </a:path>
                </a:pathLst>
              </a:custGeom>
              <a:noFill/>
              <a:ln w="9525">
                <a:noFill/>
                <a:round/>
                <a:headEnd/>
                <a:tailEnd/>
              </a:ln>
            </p:spPr>
            <p:txBody>
              <a:bodyPr>
                <a:prstTxWarp prst="textNoShape">
                  <a:avLst/>
                </a:prstTxWarp>
              </a:bodyPr>
              <a:lstStyle/>
              <a:p>
                <a:endParaRPr lang="en-US"/>
              </a:p>
            </p:txBody>
          </p:sp>
          <p:sp>
            <p:nvSpPr>
              <p:cNvPr id="72037" name="Freeform 1715"/>
              <p:cNvSpPr>
                <a:spLocks/>
              </p:cNvSpPr>
              <p:nvPr/>
            </p:nvSpPr>
            <p:spPr bwMode="auto">
              <a:xfrm>
                <a:off x="4696" y="1709"/>
                <a:ext cx="4" cy="5"/>
              </a:xfrm>
              <a:custGeom>
                <a:avLst/>
                <a:gdLst>
                  <a:gd name="T0" fmla="*/ 4 w 21"/>
                  <a:gd name="T1" fmla="*/ 24 h 24"/>
                  <a:gd name="T2" fmla="*/ 0 w 21"/>
                  <a:gd name="T3" fmla="*/ 3 h 24"/>
                  <a:gd name="T4" fmla="*/ 18 w 21"/>
                  <a:gd name="T5" fmla="*/ 0 h 24"/>
                  <a:gd name="T6" fmla="*/ 21 w 21"/>
                  <a:gd name="T7" fmla="*/ 20 h 24"/>
                  <a:gd name="T8" fmla="*/ 4 w 21"/>
                  <a:gd name="T9" fmla="*/ 24 h 24"/>
                  <a:gd name="T10" fmla="*/ 0 60000 65536"/>
                  <a:gd name="T11" fmla="*/ 0 60000 65536"/>
                  <a:gd name="T12" fmla="*/ 0 60000 65536"/>
                  <a:gd name="T13" fmla="*/ 0 60000 65536"/>
                  <a:gd name="T14" fmla="*/ 0 60000 65536"/>
                  <a:gd name="T15" fmla="*/ 0 w 21"/>
                  <a:gd name="T16" fmla="*/ 0 h 24"/>
                  <a:gd name="T17" fmla="*/ 21 w 21"/>
                  <a:gd name="T18" fmla="*/ 24 h 24"/>
                </a:gdLst>
                <a:ahLst/>
                <a:cxnLst>
                  <a:cxn ang="T10">
                    <a:pos x="T0" y="T1"/>
                  </a:cxn>
                  <a:cxn ang="T11">
                    <a:pos x="T2" y="T3"/>
                  </a:cxn>
                  <a:cxn ang="T12">
                    <a:pos x="T4" y="T5"/>
                  </a:cxn>
                  <a:cxn ang="T13">
                    <a:pos x="T6" y="T7"/>
                  </a:cxn>
                  <a:cxn ang="T14">
                    <a:pos x="T8" y="T9"/>
                  </a:cxn>
                </a:cxnLst>
                <a:rect l="T15" t="T16" r="T17" b="T18"/>
                <a:pathLst>
                  <a:path w="21" h="24">
                    <a:moveTo>
                      <a:pt x="4" y="24"/>
                    </a:moveTo>
                    <a:lnTo>
                      <a:pt x="0" y="3"/>
                    </a:lnTo>
                    <a:lnTo>
                      <a:pt x="18" y="0"/>
                    </a:lnTo>
                    <a:lnTo>
                      <a:pt x="21" y="20"/>
                    </a:lnTo>
                    <a:lnTo>
                      <a:pt x="4" y="24"/>
                    </a:lnTo>
                    <a:close/>
                  </a:path>
                </a:pathLst>
              </a:custGeom>
              <a:noFill/>
              <a:ln w="9525">
                <a:noFill/>
                <a:round/>
                <a:headEnd/>
                <a:tailEnd/>
              </a:ln>
            </p:spPr>
            <p:txBody>
              <a:bodyPr>
                <a:prstTxWarp prst="textNoShape">
                  <a:avLst/>
                </a:prstTxWarp>
              </a:bodyPr>
              <a:lstStyle/>
              <a:p>
                <a:endParaRPr lang="en-US"/>
              </a:p>
            </p:txBody>
          </p:sp>
          <p:sp>
            <p:nvSpPr>
              <p:cNvPr id="72038" name="Freeform 1716"/>
              <p:cNvSpPr>
                <a:spLocks/>
              </p:cNvSpPr>
              <p:nvPr/>
            </p:nvSpPr>
            <p:spPr bwMode="auto">
              <a:xfrm>
                <a:off x="4699" y="1709"/>
                <a:ext cx="5" cy="4"/>
              </a:xfrm>
              <a:custGeom>
                <a:avLst/>
                <a:gdLst>
                  <a:gd name="T0" fmla="*/ 3 w 23"/>
                  <a:gd name="T1" fmla="*/ 20 h 20"/>
                  <a:gd name="T2" fmla="*/ 0 w 23"/>
                  <a:gd name="T3" fmla="*/ 0 h 20"/>
                  <a:gd name="T4" fmla="*/ 20 w 23"/>
                  <a:gd name="T5" fmla="*/ 0 h 20"/>
                  <a:gd name="T6" fmla="*/ 23 w 23"/>
                  <a:gd name="T7" fmla="*/ 20 h 20"/>
                  <a:gd name="T8" fmla="*/ 3 w 23"/>
                  <a:gd name="T9" fmla="*/ 20 h 20"/>
                  <a:gd name="T10" fmla="*/ 0 60000 65536"/>
                  <a:gd name="T11" fmla="*/ 0 60000 65536"/>
                  <a:gd name="T12" fmla="*/ 0 60000 65536"/>
                  <a:gd name="T13" fmla="*/ 0 60000 65536"/>
                  <a:gd name="T14" fmla="*/ 0 60000 65536"/>
                  <a:gd name="T15" fmla="*/ 0 w 23"/>
                  <a:gd name="T16" fmla="*/ 0 h 20"/>
                  <a:gd name="T17" fmla="*/ 23 w 23"/>
                  <a:gd name="T18" fmla="*/ 20 h 20"/>
                </a:gdLst>
                <a:ahLst/>
                <a:cxnLst>
                  <a:cxn ang="T10">
                    <a:pos x="T0" y="T1"/>
                  </a:cxn>
                  <a:cxn ang="T11">
                    <a:pos x="T2" y="T3"/>
                  </a:cxn>
                  <a:cxn ang="T12">
                    <a:pos x="T4" y="T5"/>
                  </a:cxn>
                  <a:cxn ang="T13">
                    <a:pos x="T6" y="T7"/>
                  </a:cxn>
                  <a:cxn ang="T14">
                    <a:pos x="T8" y="T9"/>
                  </a:cxn>
                </a:cxnLst>
                <a:rect l="T15" t="T16" r="T17" b="T18"/>
                <a:pathLst>
                  <a:path w="23" h="20">
                    <a:moveTo>
                      <a:pt x="3" y="20"/>
                    </a:moveTo>
                    <a:lnTo>
                      <a:pt x="0" y="0"/>
                    </a:lnTo>
                    <a:lnTo>
                      <a:pt x="20" y="0"/>
                    </a:lnTo>
                    <a:lnTo>
                      <a:pt x="23" y="20"/>
                    </a:lnTo>
                    <a:lnTo>
                      <a:pt x="3" y="20"/>
                    </a:lnTo>
                    <a:close/>
                  </a:path>
                </a:pathLst>
              </a:custGeom>
              <a:noFill/>
              <a:ln w="9525">
                <a:noFill/>
                <a:round/>
                <a:headEnd/>
                <a:tailEnd/>
              </a:ln>
            </p:spPr>
            <p:txBody>
              <a:bodyPr>
                <a:prstTxWarp prst="textNoShape">
                  <a:avLst/>
                </a:prstTxWarp>
              </a:bodyPr>
              <a:lstStyle/>
              <a:p>
                <a:endParaRPr lang="en-US"/>
              </a:p>
            </p:txBody>
          </p:sp>
          <p:sp>
            <p:nvSpPr>
              <p:cNvPr id="72039" name="Freeform 1717"/>
              <p:cNvSpPr>
                <a:spLocks/>
              </p:cNvSpPr>
              <p:nvPr/>
            </p:nvSpPr>
            <p:spPr bwMode="auto">
              <a:xfrm>
                <a:off x="4703" y="1709"/>
                <a:ext cx="6" cy="4"/>
              </a:xfrm>
              <a:custGeom>
                <a:avLst/>
                <a:gdLst>
                  <a:gd name="T0" fmla="*/ 3 w 26"/>
                  <a:gd name="T1" fmla="*/ 22 h 22"/>
                  <a:gd name="T2" fmla="*/ 0 w 26"/>
                  <a:gd name="T3" fmla="*/ 2 h 22"/>
                  <a:gd name="T4" fmla="*/ 23 w 26"/>
                  <a:gd name="T5" fmla="*/ 0 h 22"/>
                  <a:gd name="T6" fmla="*/ 26 w 26"/>
                  <a:gd name="T7" fmla="*/ 19 h 22"/>
                  <a:gd name="T8" fmla="*/ 3 w 26"/>
                  <a:gd name="T9" fmla="*/ 22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3" y="22"/>
                    </a:moveTo>
                    <a:lnTo>
                      <a:pt x="0" y="2"/>
                    </a:lnTo>
                    <a:lnTo>
                      <a:pt x="23" y="0"/>
                    </a:lnTo>
                    <a:lnTo>
                      <a:pt x="26" y="19"/>
                    </a:lnTo>
                    <a:lnTo>
                      <a:pt x="3" y="22"/>
                    </a:lnTo>
                    <a:close/>
                  </a:path>
                </a:pathLst>
              </a:custGeom>
              <a:noFill/>
              <a:ln w="9525">
                <a:noFill/>
                <a:round/>
                <a:headEnd/>
                <a:tailEnd/>
              </a:ln>
            </p:spPr>
            <p:txBody>
              <a:bodyPr>
                <a:prstTxWarp prst="textNoShape">
                  <a:avLst/>
                </a:prstTxWarp>
              </a:bodyPr>
              <a:lstStyle/>
              <a:p>
                <a:endParaRPr lang="en-US"/>
              </a:p>
            </p:txBody>
          </p:sp>
          <p:sp>
            <p:nvSpPr>
              <p:cNvPr id="72040" name="Freeform 1718"/>
              <p:cNvSpPr>
                <a:spLocks/>
              </p:cNvSpPr>
              <p:nvPr/>
            </p:nvSpPr>
            <p:spPr bwMode="auto">
              <a:xfrm>
                <a:off x="4708" y="1709"/>
                <a:ext cx="5" cy="4"/>
              </a:xfrm>
              <a:custGeom>
                <a:avLst/>
                <a:gdLst>
                  <a:gd name="T0" fmla="*/ 3 w 26"/>
                  <a:gd name="T1" fmla="*/ 19 h 19"/>
                  <a:gd name="T2" fmla="*/ 0 w 26"/>
                  <a:gd name="T3" fmla="*/ 0 h 19"/>
                  <a:gd name="T4" fmla="*/ 26 w 26"/>
                  <a:gd name="T5" fmla="*/ 0 h 19"/>
                  <a:gd name="T6" fmla="*/ 26 w 26"/>
                  <a:gd name="T7" fmla="*/ 19 h 19"/>
                  <a:gd name="T8" fmla="*/ 3 w 26"/>
                  <a:gd name="T9" fmla="*/ 19 h 19"/>
                  <a:gd name="T10" fmla="*/ 0 60000 65536"/>
                  <a:gd name="T11" fmla="*/ 0 60000 65536"/>
                  <a:gd name="T12" fmla="*/ 0 60000 65536"/>
                  <a:gd name="T13" fmla="*/ 0 60000 65536"/>
                  <a:gd name="T14" fmla="*/ 0 60000 65536"/>
                  <a:gd name="T15" fmla="*/ 0 w 26"/>
                  <a:gd name="T16" fmla="*/ 0 h 19"/>
                  <a:gd name="T17" fmla="*/ 26 w 26"/>
                  <a:gd name="T18" fmla="*/ 19 h 19"/>
                </a:gdLst>
                <a:ahLst/>
                <a:cxnLst>
                  <a:cxn ang="T10">
                    <a:pos x="T0" y="T1"/>
                  </a:cxn>
                  <a:cxn ang="T11">
                    <a:pos x="T2" y="T3"/>
                  </a:cxn>
                  <a:cxn ang="T12">
                    <a:pos x="T4" y="T5"/>
                  </a:cxn>
                  <a:cxn ang="T13">
                    <a:pos x="T6" y="T7"/>
                  </a:cxn>
                  <a:cxn ang="T14">
                    <a:pos x="T8" y="T9"/>
                  </a:cxn>
                </a:cxnLst>
                <a:rect l="T15" t="T16" r="T17" b="T18"/>
                <a:pathLst>
                  <a:path w="26" h="19">
                    <a:moveTo>
                      <a:pt x="3" y="19"/>
                    </a:moveTo>
                    <a:lnTo>
                      <a:pt x="0" y="0"/>
                    </a:lnTo>
                    <a:lnTo>
                      <a:pt x="26" y="0"/>
                    </a:lnTo>
                    <a:lnTo>
                      <a:pt x="26" y="19"/>
                    </a:lnTo>
                    <a:lnTo>
                      <a:pt x="3" y="19"/>
                    </a:lnTo>
                    <a:close/>
                  </a:path>
                </a:pathLst>
              </a:custGeom>
              <a:noFill/>
              <a:ln w="9525">
                <a:noFill/>
                <a:round/>
                <a:headEnd/>
                <a:tailEnd/>
              </a:ln>
            </p:spPr>
            <p:txBody>
              <a:bodyPr>
                <a:prstTxWarp prst="textNoShape">
                  <a:avLst/>
                </a:prstTxWarp>
              </a:bodyPr>
              <a:lstStyle/>
              <a:p>
                <a:endParaRPr lang="en-US"/>
              </a:p>
            </p:txBody>
          </p:sp>
          <p:sp>
            <p:nvSpPr>
              <p:cNvPr id="72041" name="Freeform 1719"/>
              <p:cNvSpPr>
                <a:spLocks/>
              </p:cNvSpPr>
              <p:nvPr/>
            </p:nvSpPr>
            <p:spPr bwMode="auto">
              <a:xfrm>
                <a:off x="4713" y="1708"/>
                <a:ext cx="10" cy="5"/>
              </a:xfrm>
              <a:custGeom>
                <a:avLst/>
                <a:gdLst>
                  <a:gd name="T0" fmla="*/ 0 w 51"/>
                  <a:gd name="T1" fmla="*/ 23 h 23"/>
                  <a:gd name="T2" fmla="*/ 0 w 51"/>
                  <a:gd name="T3" fmla="*/ 4 h 23"/>
                  <a:gd name="T4" fmla="*/ 51 w 51"/>
                  <a:gd name="T5" fmla="*/ 0 h 23"/>
                  <a:gd name="T6" fmla="*/ 51 w 51"/>
                  <a:gd name="T7" fmla="*/ 21 h 23"/>
                  <a:gd name="T8" fmla="*/ 0 w 51"/>
                  <a:gd name="T9" fmla="*/ 23 h 23"/>
                  <a:gd name="T10" fmla="*/ 0 60000 65536"/>
                  <a:gd name="T11" fmla="*/ 0 60000 65536"/>
                  <a:gd name="T12" fmla="*/ 0 60000 65536"/>
                  <a:gd name="T13" fmla="*/ 0 60000 65536"/>
                  <a:gd name="T14" fmla="*/ 0 60000 65536"/>
                  <a:gd name="T15" fmla="*/ 0 w 51"/>
                  <a:gd name="T16" fmla="*/ 0 h 23"/>
                  <a:gd name="T17" fmla="*/ 51 w 51"/>
                  <a:gd name="T18" fmla="*/ 23 h 23"/>
                </a:gdLst>
                <a:ahLst/>
                <a:cxnLst>
                  <a:cxn ang="T10">
                    <a:pos x="T0" y="T1"/>
                  </a:cxn>
                  <a:cxn ang="T11">
                    <a:pos x="T2" y="T3"/>
                  </a:cxn>
                  <a:cxn ang="T12">
                    <a:pos x="T4" y="T5"/>
                  </a:cxn>
                  <a:cxn ang="T13">
                    <a:pos x="T6" y="T7"/>
                  </a:cxn>
                  <a:cxn ang="T14">
                    <a:pos x="T8" y="T9"/>
                  </a:cxn>
                </a:cxnLst>
                <a:rect l="T15" t="T16" r="T17" b="T18"/>
                <a:pathLst>
                  <a:path w="51" h="23">
                    <a:moveTo>
                      <a:pt x="0" y="23"/>
                    </a:moveTo>
                    <a:lnTo>
                      <a:pt x="0" y="4"/>
                    </a:lnTo>
                    <a:lnTo>
                      <a:pt x="51" y="0"/>
                    </a:lnTo>
                    <a:lnTo>
                      <a:pt x="51" y="21"/>
                    </a:lnTo>
                    <a:lnTo>
                      <a:pt x="0" y="23"/>
                    </a:lnTo>
                    <a:close/>
                  </a:path>
                </a:pathLst>
              </a:custGeom>
              <a:noFill/>
              <a:ln w="9525">
                <a:noFill/>
                <a:round/>
                <a:headEnd/>
                <a:tailEnd/>
              </a:ln>
            </p:spPr>
            <p:txBody>
              <a:bodyPr>
                <a:prstTxWarp prst="textNoShape">
                  <a:avLst/>
                </a:prstTxWarp>
              </a:bodyPr>
              <a:lstStyle/>
              <a:p>
                <a:endParaRPr lang="en-US"/>
              </a:p>
            </p:txBody>
          </p:sp>
          <p:sp>
            <p:nvSpPr>
              <p:cNvPr id="72042" name="Freeform 1720"/>
              <p:cNvSpPr>
                <a:spLocks/>
              </p:cNvSpPr>
              <p:nvPr/>
            </p:nvSpPr>
            <p:spPr bwMode="auto">
              <a:xfrm>
                <a:off x="4723" y="1708"/>
                <a:ext cx="13" cy="4"/>
              </a:xfrm>
              <a:custGeom>
                <a:avLst/>
                <a:gdLst>
                  <a:gd name="T0" fmla="*/ 0 w 62"/>
                  <a:gd name="T1" fmla="*/ 21 h 21"/>
                  <a:gd name="T2" fmla="*/ 0 w 62"/>
                  <a:gd name="T3" fmla="*/ 0 h 21"/>
                  <a:gd name="T4" fmla="*/ 62 w 62"/>
                  <a:gd name="T5" fmla="*/ 0 h 21"/>
                  <a:gd name="T6" fmla="*/ 58 w 62"/>
                  <a:gd name="T7" fmla="*/ 21 h 21"/>
                  <a:gd name="T8" fmla="*/ 0 w 62"/>
                  <a:gd name="T9" fmla="*/ 21 h 21"/>
                  <a:gd name="T10" fmla="*/ 0 60000 65536"/>
                  <a:gd name="T11" fmla="*/ 0 60000 65536"/>
                  <a:gd name="T12" fmla="*/ 0 60000 65536"/>
                  <a:gd name="T13" fmla="*/ 0 60000 65536"/>
                  <a:gd name="T14" fmla="*/ 0 60000 65536"/>
                  <a:gd name="T15" fmla="*/ 0 w 62"/>
                  <a:gd name="T16" fmla="*/ 0 h 21"/>
                  <a:gd name="T17" fmla="*/ 62 w 62"/>
                  <a:gd name="T18" fmla="*/ 21 h 21"/>
                </a:gdLst>
                <a:ahLst/>
                <a:cxnLst>
                  <a:cxn ang="T10">
                    <a:pos x="T0" y="T1"/>
                  </a:cxn>
                  <a:cxn ang="T11">
                    <a:pos x="T2" y="T3"/>
                  </a:cxn>
                  <a:cxn ang="T12">
                    <a:pos x="T4" y="T5"/>
                  </a:cxn>
                  <a:cxn ang="T13">
                    <a:pos x="T6" y="T7"/>
                  </a:cxn>
                  <a:cxn ang="T14">
                    <a:pos x="T8" y="T9"/>
                  </a:cxn>
                </a:cxnLst>
                <a:rect l="T15" t="T16" r="T17" b="T18"/>
                <a:pathLst>
                  <a:path w="62" h="21">
                    <a:moveTo>
                      <a:pt x="0" y="21"/>
                    </a:moveTo>
                    <a:lnTo>
                      <a:pt x="0" y="0"/>
                    </a:lnTo>
                    <a:lnTo>
                      <a:pt x="62" y="0"/>
                    </a:lnTo>
                    <a:lnTo>
                      <a:pt x="58" y="21"/>
                    </a:lnTo>
                    <a:lnTo>
                      <a:pt x="0" y="21"/>
                    </a:lnTo>
                    <a:close/>
                  </a:path>
                </a:pathLst>
              </a:custGeom>
              <a:noFill/>
              <a:ln w="9525">
                <a:noFill/>
                <a:round/>
                <a:headEnd/>
                <a:tailEnd/>
              </a:ln>
            </p:spPr>
            <p:txBody>
              <a:bodyPr>
                <a:prstTxWarp prst="textNoShape">
                  <a:avLst/>
                </a:prstTxWarp>
              </a:bodyPr>
              <a:lstStyle/>
              <a:p>
                <a:endParaRPr lang="en-US"/>
              </a:p>
            </p:txBody>
          </p:sp>
          <p:sp>
            <p:nvSpPr>
              <p:cNvPr id="72043" name="Freeform 1721"/>
              <p:cNvSpPr>
                <a:spLocks/>
              </p:cNvSpPr>
              <p:nvPr/>
            </p:nvSpPr>
            <p:spPr bwMode="auto">
              <a:xfrm>
                <a:off x="4735" y="1708"/>
                <a:ext cx="13" cy="5"/>
              </a:xfrm>
              <a:custGeom>
                <a:avLst/>
                <a:gdLst>
                  <a:gd name="T0" fmla="*/ 0 w 67"/>
                  <a:gd name="T1" fmla="*/ 21 h 23"/>
                  <a:gd name="T2" fmla="*/ 4 w 67"/>
                  <a:gd name="T3" fmla="*/ 0 h 23"/>
                  <a:gd name="T4" fmla="*/ 67 w 67"/>
                  <a:gd name="T5" fmla="*/ 4 h 23"/>
                  <a:gd name="T6" fmla="*/ 64 w 67"/>
                  <a:gd name="T7" fmla="*/ 23 h 23"/>
                  <a:gd name="T8" fmla="*/ 0 w 67"/>
                  <a:gd name="T9" fmla="*/ 21 h 23"/>
                  <a:gd name="T10" fmla="*/ 0 60000 65536"/>
                  <a:gd name="T11" fmla="*/ 0 60000 65536"/>
                  <a:gd name="T12" fmla="*/ 0 60000 65536"/>
                  <a:gd name="T13" fmla="*/ 0 60000 65536"/>
                  <a:gd name="T14" fmla="*/ 0 60000 65536"/>
                  <a:gd name="T15" fmla="*/ 0 w 67"/>
                  <a:gd name="T16" fmla="*/ 0 h 23"/>
                  <a:gd name="T17" fmla="*/ 67 w 67"/>
                  <a:gd name="T18" fmla="*/ 23 h 23"/>
                </a:gdLst>
                <a:ahLst/>
                <a:cxnLst>
                  <a:cxn ang="T10">
                    <a:pos x="T0" y="T1"/>
                  </a:cxn>
                  <a:cxn ang="T11">
                    <a:pos x="T2" y="T3"/>
                  </a:cxn>
                  <a:cxn ang="T12">
                    <a:pos x="T4" y="T5"/>
                  </a:cxn>
                  <a:cxn ang="T13">
                    <a:pos x="T6" y="T7"/>
                  </a:cxn>
                  <a:cxn ang="T14">
                    <a:pos x="T8" y="T9"/>
                  </a:cxn>
                </a:cxnLst>
                <a:rect l="T15" t="T16" r="T17" b="T18"/>
                <a:pathLst>
                  <a:path w="67" h="23">
                    <a:moveTo>
                      <a:pt x="0" y="21"/>
                    </a:moveTo>
                    <a:lnTo>
                      <a:pt x="4" y="0"/>
                    </a:lnTo>
                    <a:lnTo>
                      <a:pt x="67" y="4"/>
                    </a:lnTo>
                    <a:lnTo>
                      <a:pt x="64" y="23"/>
                    </a:lnTo>
                    <a:lnTo>
                      <a:pt x="0" y="21"/>
                    </a:lnTo>
                    <a:close/>
                  </a:path>
                </a:pathLst>
              </a:custGeom>
              <a:noFill/>
              <a:ln w="9525">
                <a:noFill/>
                <a:round/>
                <a:headEnd/>
                <a:tailEnd/>
              </a:ln>
            </p:spPr>
            <p:txBody>
              <a:bodyPr>
                <a:prstTxWarp prst="textNoShape">
                  <a:avLst/>
                </a:prstTxWarp>
              </a:bodyPr>
              <a:lstStyle/>
              <a:p>
                <a:endParaRPr lang="en-US"/>
              </a:p>
            </p:txBody>
          </p:sp>
          <p:sp>
            <p:nvSpPr>
              <p:cNvPr id="72044" name="Freeform 1722"/>
              <p:cNvSpPr>
                <a:spLocks/>
              </p:cNvSpPr>
              <p:nvPr/>
            </p:nvSpPr>
            <p:spPr bwMode="auto">
              <a:xfrm>
                <a:off x="4748" y="1709"/>
                <a:ext cx="14" cy="5"/>
              </a:xfrm>
              <a:custGeom>
                <a:avLst/>
                <a:gdLst>
                  <a:gd name="T0" fmla="*/ 0 w 69"/>
                  <a:gd name="T1" fmla="*/ 19 h 26"/>
                  <a:gd name="T2" fmla="*/ 3 w 69"/>
                  <a:gd name="T3" fmla="*/ 0 h 26"/>
                  <a:gd name="T4" fmla="*/ 69 w 69"/>
                  <a:gd name="T5" fmla="*/ 5 h 26"/>
                  <a:gd name="T6" fmla="*/ 66 w 69"/>
                  <a:gd name="T7" fmla="*/ 26 h 26"/>
                  <a:gd name="T8" fmla="*/ 0 w 69"/>
                  <a:gd name="T9" fmla="*/ 19 h 26"/>
                  <a:gd name="T10" fmla="*/ 0 60000 65536"/>
                  <a:gd name="T11" fmla="*/ 0 60000 65536"/>
                  <a:gd name="T12" fmla="*/ 0 60000 65536"/>
                  <a:gd name="T13" fmla="*/ 0 60000 65536"/>
                  <a:gd name="T14" fmla="*/ 0 60000 65536"/>
                  <a:gd name="T15" fmla="*/ 0 w 69"/>
                  <a:gd name="T16" fmla="*/ 0 h 26"/>
                  <a:gd name="T17" fmla="*/ 69 w 69"/>
                  <a:gd name="T18" fmla="*/ 26 h 26"/>
                </a:gdLst>
                <a:ahLst/>
                <a:cxnLst>
                  <a:cxn ang="T10">
                    <a:pos x="T0" y="T1"/>
                  </a:cxn>
                  <a:cxn ang="T11">
                    <a:pos x="T2" y="T3"/>
                  </a:cxn>
                  <a:cxn ang="T12">
                    <a:pos x="T4" y="T5"/>
                  </a:cxn>
                  <a:cxn ang="T13">
                    <a:pos x="T6" y="T7"/>
                  </a:cxn>
                  <a:cxn ang="T14">
                    <a:pos x="T8" y="T9"/>
                  </a:cxn>
                </a:cxnLst>
                <a:rect l="T15" t="T16" r="T17" b="T18"/>
                <a:pathLst>
                  <a:path w="69" h="26">
                    <a:moveTo>
                      <a:pt x="0" y="19"/>
                    </a:moveTo>
                    <a:lnTo>
                      <a:pt x="3" y="0"/>
                    </a:lnTo>
                    <a:lnTo>
                      <a:pt x="69" y="5"/>
                    </a:lnTo>
                    <a:lnTo>
                      <a:pt x="66" y="26"/>
                    </a:lnTo>
                    <a:lnTo>
                      <a:pt x="0" y="19"/>
                    </a:lnTo>
                    <a:close/>
                  </a:path>
                </a:pathLst>
              </a:custGeom>
              <a:noFill/>
              <a:ln w="9525">
                <a:noFill/>
                <a:round/>
                <a:headEnd/>
                <a:tailEnd/>
              </a:ln>
            </p:spPr>
            <p:txBody>
              <a:bodyPr>
                <a:prstTxWarp prst="textNoShape">
                  <a:avLst/>
                </a:prstTxWarp>
              </a:bodyPr>
              <a:lstStyle/>
              <a:p>
                <a:endParaRPr lang="en-US"/>
              </a:p>
            </p:txBody>
          </p:sp>
          <p:sp>
            <p:nvSpPr>
              <p:cNvPr id="72045" name="Freeform 1723"/>
              <p:cNvSpPr>
                <a:spLocks/>
              </p:cNvSpPr>
              <p:nvPr/>
            </p:nvSpPr>
            <p:spPr bwMode="auto">
              <a:xfrm>
                <a:off x="4761" y="1710"/>
                <a:ext cx="14" cy="6"/>
              </a:xfrm>
              <a:custGeom>
                <a:avLst/>
                <a:gdLst>
                  <a:gd name="T0" fmla="*/ 0 w 72"/>
                  <a:gd name="T1" fmla="*/ 21 h 32"/>
                  <a:gd name="T2" fmla="*/ 3 w 72"/>
                  <a:gd name="T3" fmla="*/ 0 h 32"/>
                  <a:gd name="T4" fmla="*/ 72 w 72"/>
                  <a:gd name="T5" fmla="*/ 12 h 32"/>
                  <a:gd name="T6" fmla="*/ 69 w 72"/>
                  <a:gd name="T7" fmla="*/ 32 h 32"/>
                  <a:gd name="T8" fmla="*/ 0 w 72"/>
                  <a:gd name="T9" fmla="*/ 21 h 32"/>
                  <a:gd name="T10" fmla="*/ 0 60000 65536"/>
                  <a:gd name="T11" fmla="*/ 0 60000 65536"/>
                  <a:gd name="T12" fmla="*/ 0 60000 65536"/>
                  <a:gd name="T13" fmla="*/ 0 60000 65536"/>
                  <a:gd name="T14" fmla="*/ 0 60000 65536"/>
                  <a:gd name="T15" fmla="*/ 0 w 72"/>
                  <a:gd name="T16" fmla="*/ 0 h 32"/>
                  <a:gd name="T17" fmla="*/ 72 w 72"/>
                  <a:gd name="T18" fmla="*/ 32 h 32"/>
                </a:gdLst>
                <a:ahLst/>
                <a:cxnLst>
                  <a:cxn ang="T10">
                    <a:pos x="T0" y="T1"/>
                  </a:cxn>
                  <a:cxn ang="T11">
                    <a:pos x="T2" y="T3"/>
                  </a:cxn>
                  <a:cxn ang="T12">
                    <a:pos x="T4" y="T5"/>
                  </a:cxn>
                  <a:cxn ang="T13">
                    <a:pos x="T6" y="T7"/>
                  </a:cxn>
                  <a:cxn ang="T14">
                    <a:pos x="T8" y="T9"/>
                  </a:cxn>
                </a:cxnLst>
                <a:rect l="T15" t="T16" r="T17" b="T18"/>
                <a:pathLst>
                  <a:path w="72" h="32">
                    <a:moveTo>
                      <a:pt x="0" y="21"/>
                    </a:moveTo>
                    <a:lnTo>
                      <a:pt x="3" y="0"/>
                    </a:lnTo>
                    <a:lnTo>
                      <a:pt x="72" y="12"/>
                    </a:lnTo>
                    <a:lnTo>
                      <a:pt x="69" y="32"/>
                    </a:lnTo>
                    <a:lnTo>
                      <a:pt x="0" y="21"/>
                    </a:lnTo>
                    <a:close/>
                  </a:path>
                </a:pathLst>
              </a:custGeom>
              <a:noFill/>
              <a:ln w="9525">
                <a:noFill/>
                <a:round/>
                <a:headEnd/>
                <a:tailEnd/>
              </a:ln>
            </p:spPr>
            <p:txBody>
              <a:bodyPr>
                <a:prstTxWarp prst="textNoShape">
                  <a:avLst/>
                </a:prstTxWarp>
              </a:bodyPr>
              <a:lstStyle/>
              <a:p>
                <a:endParaRPr lang="en-US"/>
              </a:p>
            </p:txBody>
          </p:sp>
          <p:sp>
            <p:nvSpPr>
              <p:cNvPr id="72046" name="Freeform 1724"/>
              <p:cNvSpPr>
                <a:spLocks/>
              </p:cNvSpPr>
              <p:nvPr/>
            </p:nvSpPr>
            <p:spPr bwMode="auto">
              <a:xfrm>
                <a:off x="4775" y="1712"/>
                <a:ext cx="14" cy="8"/>
              </a:xfrm>
              <a:custGeom>
                <a:avLst/>
                <a:gdLst>
                  <a:gd name="T0" fmla="*/ 0 w 72"/>
                  <a:gd name="T1" fmla="*/ 20 h 37"/>
                  <a:gd name="T2" fmla="*/ 3 w 72"/>
                  <a:gd name="T3" fmla="*/ 0 h 37"/>
                  <a:gd name="T4" fmla="*/ 72 w 72"/>
                  <a:gd name="T5" fmla="*/ 17 h 37"/>
                  <a:gd name="T6" fmla="*/ 69 w 72"/>
                  <a:gd name="T7" fmla="*/ 37 h 37"/>
                  <a:gd name="T8" fmla="*/ 0 w 72"/>
                  <a:gd name="T9" fmla="*/ 20 h 37"/>
                  <a:gd name="T10" fmla="*/ 0 60000 65536"/>
                  <a:gd name="T11" fmla="*/ 0 60000 65536"/>
                  <a:gd name="T12" fmla="*/ 0 60000 65536"/>
                  <a:gd name="T13" fmla="*/ 0 60000 65536"/>
                  <a:gd name="T14" fmla="*/ 0 60000 65536"/>
                  <a:gd name="T15" fmla="*/ 0 w 72"/>
                  <a:gd name="T16" fmla="*/ 0 h 37"/>
                  <a:gd name="T17" fmla="*/ 72 w 72"/>
                  <a:gd name="T18" fmla="*/ 37 h 37"/>
                </a:gdLst>
                <a:ahLst/>
                <a:cxnLst>
                  <a:cxn ang="T10">
                    <a:pos x="T0" y="T1"/>
                  </a:cxn>
                  <a:cxn ang="T11">
                    <a:pos x="T2" y="T3"/>
                  </a:cxn>
                  <a:cxn ang="T12">
                    <a:pos x="T4" y="T5"/>
                  </a:cxn>
                  <a:cxn ang="T13">
                    <a:pos x="T6" y="T7"/>
                  </a:cxn>
                  <a:cxn ang="T14">
                    <a:pos x="T8" y="T9"/>
                  </a:cxn>
                </a:cxnLst>
                <a:rect l="T15" t="T16" r="T17" b="T18"/>
                <a:pathLst>
                  <a:path w="72" h="37">
                    <a:moveTo>
                      <a:pt x="0" y="20"/>
                    </a:moveTo>
                    <a:lnTo>
                      <a:pt x="3" y="0"/>
                    </a:lnTo>
                    <a:lnTo>
                      <a:pt x="72" y="17"/>
                    </a:lnTo>
                    <a:lnTo>
                      <a:pt x="69" y="37"/>
                    </a:lnTo>
                    <a:lnTo>
                      <a:pt x="0" y="20"/>
                    </a:lnTo>
                    <a:close/>
                  </a:path>
                </a:pathLst>
              </a:custGeom>
              <a:noFill/>
              <a:ln w="9525">
                <a:noFill/>
                <a:round/>
                <a:headEnd/>
                <a:tailEnd/>
              </a:ln>
            </p:spPr>
            <p:txBody>
              <a:bodyPr>
                <a:prstTxWarp prst="textNoShape">
                  <a:avLst/>
                </a:prstTxWarp>
              </a:bodyPr>
              <a:lstStyle/>
              <a:p>
                <a:endParaRPr lang="en-US"/>
              </a:p>
            </p:txBody>
          </p:sp>
          <p:sp>
            <p:nvSpPr>
              <p:cNvPr id="72047" name="Freeform 1725"/>
              <p:cNvSpPr>
                <a:spLocks/>
              </p:cNvSpPr>
              <p:nvPr/>
            </p:nvSpPr>
            <p:spPr bwMode="auto">
              <a:xfrm>
                <a:off x="4789" y="1716"/>
                <a:ext cx="15" cy="8"/>
              </a:xfrm>
              <a:custGeom>
                <a:avLst/>
                <a:gdLst>
                  <a:gd name="T0" fmla="*/ 0 w 75"/>
                  <a:gd name="T1" fmla="*/ 20 h 41"/>
                  <a:gd name="T2" fmla="*/ 3 w 75"/>
                  <a:gd name="T3" fmla="*/ 0 h 41"/>
                  <a:gd name="T4" fmla="*/ 72 w 75"/>
                  <a:gd name="T5" fmla="*/ 20 h 41"/>
                  <a:gd name="T6" fmla="*/ 75 w 75"/>
                  <a:gd name="T7" fmla="*/ 24 h 41"/>
                  <a:gd name="T8" fmla="*/ 67 w 75"/>
                  <a:gd name="T9" fmla="*/ 41 h 41"/>
                  <a:gd name="T10" fmla="*/ 0 w 75"/>
                  <a:gd name="T11" fmla="*/ 20 h 41"/>
                  <a:gd name="T12" fmla="*/ 0 60000 65536"/>
                  <a:gd name="T13" fmla="*/ 0 60000 65536"/>
                  <a:gd name="T14" fmla="*/ 0 60000 65536"/>
                  <a:gd name="T15" fmla="*/ 0 60000 65536"/>
                  <a:gd name="T16" fmla="*/ 0 60000 65536"/>
                  <a:gd name="T17" fmla="*/ 0 60000 65536"/>
                  <a:gd name="T18" fmla="*/ 0 w 75"/>
                  <a:gd name="T19" fmla="*/ 0 h 41"/>
                  <a:gd name="T20" fmla="*/ 75 w 7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75" h="41">
                    <a:moveTo>
                      <a:pt x="0" y="20"/>
                    </a:moveTo>
                    <a:lnTo>
                      <a:pt x="3" y="0"/>
                    </a:lnTo>
                    <a:lnTo>
                      <a:pt x="72" y="20"/>
                    </a:lnTo>
                    <a:lnTo>
                      <a:pt x="75" y="24"/>
                    </a:lnTo>
                    <a:lnTo>
                      <a:pt x="67" y="41"/>
                    </a:lnTo>
                    <a:lnTo>
                      <a:pt x="0" y="20"/>
                    </a:lnTo>
                    <a:close/>
                  </a:path>
                </a:pathLst>
              </a:custGeom>
              <a:noFill/>
              <a:ln w="9525">
                <a:noFill/>
                <a:round/>
                <a:headEnd/>
                <a:tailEnd/>
              </a:ln>
            </p:spPr>
            <p:txBody>
              <a:bodyPr>
                <a:prstTxWarp prst="textNoShape">
                  <a:avLst/>
                </a:prstTxWarp>
              </a:bodyPr>
              <a:lstStyle/>
              <a:p>
                <a:endParaRPr lang="en-US"/>
              </a:p>
            </p:txBody>
          </p:sp>
          <p:sp>
            <p:nvSpPr>
              <p:cNvPr id="72048" name="Freeform 1726"/>
              <p:cNvSpPr>
                <a:spLocks/>
              </p:cNvSpPr>
              <p:nvPr/>
            </p:nvSpPr>
            <p:spPr bwMode="auto">
              <a:xfrm>
                <a:off x="4802" y="1721"/>
                <a:ext cx="9" cy="6"/>
              </a:xfrm>
              <a:custGeom>
                <a:avLst/>
                <a:gdLst>
                  <a:gd name="T0" fmla="*/ 0 w 43"/>
                  <a:gd name="T1" fmla="*/ 17 h 30"/>
                  <a:gd name="T2" fmla="*/ 8 w 43"/>
                  <a:gd name="T3" fmla="*/ 0 h 30"/>
                  <a:gd name="T4" fmla="*/ 40 w 43"/>
                  <a:gd name="T5" fmla="*/ 11 h 30"/>
                  <a:gd name="T6" fmla="*/ 43 w 43"/>
                  <a:gd name="T7" fmla="*/ 11 h 30"/>
                  <a:gd name="T8" fmla="*/ 34 w 43"/>
                  <a:gd name="T9" fmla="*/ 30 h 30"/>
                  <a:gd name="T10" fmla="*/ 0 w 43"/>
                  <a:gd name="T11" fmla="*/ 17 h 30"/>
                  <a:gd name="T12" fmla="*/ 0 60000 65536"/>
                  <a:gd name="T13" fmla="*/ 0 60000 65536"/>
                  <a:gd name="T14" fmla="*/ 0 60000 65536"/>
                  <a:gd name="T15" fmla="*/ 0 60000 65536"/>
                  <a:gd name="T16" fmla="*/ 0 60000 65536"/>
                  <a:gd name="T17" fmla="*/ 0 60000 65536"/>
                  <a:gd name="T18" fmla="*/ 0 w 43"/>
                  <a:gd name="T19" fmla="*/ 0 h 30"/>
                  <a:gd name="T20" fmla="*/ 43 w 43"/>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43" h="30">
                    <a:moveTo>
                      <a:pt x="0" y="17"/>
                    </a:moveTo>
                    <a:lnTo>
                      <a:pt x="8" y="0"/>
                    </a:lnTo>
                    <a:lnTo>
                      <a:pt x="40" y="11"/>
                    </a:lnTo>
                    <a:lnTo>
                      <a:pt x="43" y="11"/>
                    </a:lnTo>
                    <a:lnTo>
                      <a:pt x="34" y="30"/>
                    </a:lnTo>
                    <a:lnTo>
                      <a:pt x="0" y="17"/>
                    </a:lnTo>
                    <a:close/>
                  </a:path>
                </a:pathLst>
              </a:custGeom>
              <a:noFill/>
              <a:ln w="9525">
                <a:noFill/>
                <a:round/>
                <a:headEnd/>
                <a:tailEnd/>
              </a:ln>
            </p:spPr>
            <p:txBody>
              <a:bodyPr>
                <a:prstTxWarp prst="textNoShape">
                  <a:avLst/>
                </a:prstTxWarp>
              </a:bodyPr>
              <a:lstStyle/>
              <a:p>
                <a:endParaRPr lang="en-US"/>
              </a:p>
            </p:txBody>
          </p:sp>
          <p:sp>
            <p:nvSpPr>
              <p:cNvPr id="72049" name="Freeform 1727"/>
              <p:cNvSpPr>
                <a:spLocks/>
              </p:cNvSpPr>
              <p:nvPr/>
            </p:nvSpPr>
            <p:spPr bwMode="auto">
              <a:xfrm>
                <a:off x="4809" y="1723"/>
                <a:ext cx="8" cy="7"/>
              </a:xfrm>
              <a:custGeom>
                <a:avLst/>
                <a:gdLst>
                  <a:gd name="T0" fmla="*/ 0 w 41"/>
                  <a:gd name="T1" fmla="*/ 19 h 34"/>
                  <a:gd name="T2" fmla="*/ 9 w 41"/>
                  <a:gd name="T3" fmla="*/ 0 h 34"/>
                  <a:gd name="T4" fmla="*/ 41 w 41"/>
                  <a:gd name="T5" fmla="*/ 14 h 34"/>
                  <a:gd name="T6" fmla="*/ 32 w 41"/>
                  <a:gd name="T7" fmla="*/ 34 h 34"/>
                  <a:gd name="T8" fmla="*/ 0 w 41"/>
                  <a:gd name="T9" fmla="*/ 19 h 34"/>
                  <a:gd name="T10" fmla="*/ 0 60000 65536"/>
                  <a:gd name="T11" fmla="*/ 0 60000 65536"/>
                  <a:gd name="T12" fmla="*/ 0 60000 65536"/>
                  <a:gd name="T13" fmla="*/ 0 60000 65536"/>
                  <a:gd name="T14" fmla="*/ 0 60000 65536"/>
                  <a:gd name="T15" fmla="*/ 0 w 41"/>
                  <a:gd name="T16" fmla="*/ 0 h 34"/>
                  <a:gd name="T17" fmla="*/ 41 w 41"/>
                  <a:gd name="T18" fmla="*/ 34 h 34"/>
                </a:gdLst>
                <a:ahLst/>
                <a:cxnLst>
                  <a:cxn ang="T10">
                    <a:pos x="T0" y="T1"/>
                  </a:cxn>
                  <a:cxn ang="T11">
                    <a:pos x="T2" y="T3"/>
                  </a:cxn>
                  <a:cxn ang="T12">
                    <a:pos x="T4" y="T5"/>
                  </a:cxn>
                  <a:cxn ang="T13">
                    <a:pos x="T6" y="T7"/>
                  </a:cxn>
                  <a:cxn ang="T14">
                    <a:pos x="T8" y="T9"/>
                  </a:cxn>
                </a:cxnLst>
                <a:rect l="T15" t="T16" r="T17" b="T18"/>
                <a:pathLst>
                  <a:path w="41" h="34">
                    <a:moveTo>
                      <a:pt x="0" y="19"/>
                    </a:moveTo>
                    <a:lnTo>
                      <a:pt x="9" y="0"/>
                    </a:lnTo>
                    <a:lnTo>
                      <a:pt x="41" y="14"/>
                    </a:lnTo>
                    <a:lnTo>
                      <a:pt x="32" y="34"/>
                    </a:lnTo>
                    <a:lnTo>
                      <a:pt x="0" y="19"/>
                    </a:lnTo>
                    <a:close/>
                  </a:path>
                </a:pathLst>
              </a:custGeom>
              <a:noFill/>
              <a:ln w="9525">
                <a:noFill/>
                <a:round/>
                <a:headEnd/>
                <a:tailEnd/>
              </a:ln>
            </p:spPr>
            <p:txBody>
              <a:bodyPr>
                <a:prstTxWarp prst="textNoShape">
                  <a:avLst/>
                </a:prstTxWarp>
              </a:bodyPr>
              <a:lstStyle/>
              <a:p>
                <a:endParaRPr lang="en-US"/>
              </a:p>
            </p:txBody>
          </p:sp>
          <p:sp>
            <p:nvSpPr>
              <p:cNvPr id="72050" name="Freeform 1728"/>
              <p:cNvSpPr>
                <a:spLocks/>
              </p:cNvSpPr>
              <p:nvPr/>
            </p:nvSpPr>
            <p:spPr bwMode="auto">
              <a:xfrm>
                <a:off x="4815" y="1726"/>
                <a:ext cx="9" cy="7"/>
              </a:xfrm>
              <a:custGeom>
                <a:avLst/>
                <a:gdLst>
                  <a:gd name="T0" fmla="*/ 0 w 43"/>
                  <a:gd name="T1" fmla="*/ 20 h 35"/>
                  <a:gd name="T2" fmla="*/ 9 w 43"/>
                  <a:gd name="T3" fmla="*/ 0 h 35"/>
                  <a:gd name="T4" fmla="*/ 43 w 43"/>
                  <a:gd name="T5" fmla="*/ 18 h 35"/>
                  <a:gd name="T6" fmla="*/ 31 w 43"/>
                  <a:gd name="T7" fmla="*/ 35 h 35"/>
                  <a:gd name="T8" fmla="*/ 0 w 43"/>
                  <a:gd name="T9" fmla="*/ 20 h 35"/>
                  <a:gd name="T10" fmla="*/ 0 60000 65536"/>
                  <a:gd name="T11" fmla="*/ 0 60000 65536"/>
                  <a:gd name="T12" fmla="*/ 0 60000 65536"/>
                  <a:gd name="T13" fmla="*/ 0 60000 65536"/>
                  <a:gd name="T14" fmla="*/ 0 60000 65536"/>
                  <a:gd name="T15" fmla="*/ 0 w 43"/>
                  <a:gd name="T16" fmla="*/ 0 h 35"/>
                  <a:gd name="T17" fmla="*/ 43 w 43"/>
                  <a:gd name="T18" fmla="*/ 35 h 35"/>
                </a:gdLst>
                <a:ahLst/>
                <a:cxnLst>
                  <a:cxn ang="T10">
                    <a:pos x="T0" y="T1"/>
                  </a:cxn>
                  <a:cxn ang="T11">
                    <a:pos x="T2" y="T3"/>
                  </a:cxn>
                  <a:cxn ang="T12">
                    <a:pos x="T4" y="T5"/>
                  </a:cxn>
                  <a:cxn ang="T13">
                    <a:pos x="T6" y="T7"/>
                  </a:cxn>
                  <a:cxn ang="T14">
                    <a:pos x="T8" y="T9"/>
                  </a:cxn>
                </a:cxnLst>
                <a:rect l="T15" t="T16" r="T17" b="T18"/>
                <a:pathLst>
                  <a:path w="43" h="35">
                    <a:moveTo>
                      <a:pt x="0" y="20"/>
                    </a:moveTo>
                    <a:lnTo>
                      <a:pt x="9" y="0"/>
                    </a:lnTo>
                    <a:lnTo>
                      <a:pt x="43" y="18"/>
                    </a:lnTo>
                    <a:lnTo>
                      <a:pt x="31" y="35"/>
                    </a:lnTo>
                    <a:lnTo>
                      <a:pt x="0" y="20"/>
                    </a:lnTo>
                    <a:close/>
                  </a:path>
                </a:pathLst>
              </a:custGeom>
              <a:noFill/>
              <a:ln w="9525">
                <a:noFill/>
                <a:round/>
                <a:headEnd/>
                <a:tailEnd/>
              </a:ln>
            </p:spPr>
            <p:txBody>
              <a:bodyPr>
                <a:prstTxWarp prst="textNoShape">
                  <a:avLst/>
                </a:prstTxWarp>
              </a:bodyPr>
              <a:lstStyle/>
              <a:p>
                <a:endParaRPr lang="en-US"/>
              </a:p>
            </p:txBody>
          </p:sp>
          <p:sp>
            <p:nvSpPr>
              <p:cNvPr id="72051" name="Freeform 1729"/>
              <p:cNvSpPr>
                <a:spLocks/>
              </p:cNvSpPr>
              <p:nvPr/>
            </p:nvSpPr>
            <p:spPr bwMode="auto">
              <a:xfrm>
                <a:off x="4821" y="1729"/>
                <a:ext cx="9" cy="8"/>
              </a:xfrm>
              <a:custGeom>
                <a:avLst/>
                <a:gdLst>
                  <a:gd name="T0" fmla="*/ 0 w 43"/>
                  <a:gd name="T1" fmla="*/ 17 h 37"/>
                  <a:gd name="T2" fmla="*/ 12 w 43"/>
                  <a:gd name="T3" fmla="*/ 0 h 37"/>
                  <a:gd name="T4" fmla="*/ 43 w 43"/>
                  <a:gd name="T5" fmla="*/ 19 h 37"/>
                  <a:gd name="T6" fmla="*/ 32 w 43"/>
                  <a:gd name="T7" fmla="*/ 37 h 37"/>
                  <a:gd name="T8" fmla="*/ 0 w 43"/>
                  <a:gd name="T9" fmla="*/ 17 h 37"/>
                  <a:gd name="T10" fmla="*/ 0 60000 65536"/>
                  <a:gd name="T11" fmla="*/ 0 60000 65536"/>
                  <a:gd name="T12" fmla="*/ 0 60000 65536"/>
                  <a:gd name="T13" fmla="*/ 0 60000 65536"/>
                  <a:gd name="T14" fmla="*/ 0 60000 65536"/>
                  <a:gd name="T15" fmla="*/ 0 w 43"/>
                  <a:gd name="T16" fmla="*/ 0 h 37"/>
                  <a:gd name="T17" fmla="*/ 43 w 43"/>
                  <a:gd name="T18" fmla="*/ 37 h 37"/>
                </a:gdLst>
                <a:ahLst/>
                <a:cxnLst>
                  <a:cxn ang="T10">
                    <a:pos x="T0" y="T1"/>
                  </a:cxn>
                  <a:cxn ang="T11">
                    <a:pos x="T2" y="T3"/>
                  </a:cxn>
                  <a:cxn ang="T12">
                    <a:pos x="T4" y="T5"/>
                  </a:cxn>
                  <a:cxn ang="T13">
                    <a:pos x="T6" y="T7"/>
                  </a:cxn>
                  <a:cxn ang="T14">
                    <a:pos x="T8" y="T9"/>
                  </a:cxn>
                </a:cxnLst>
                <a:rect l="T15" t="T16" r="T17" b="T18"/>
                <a:pathLst>
                  <a:path w="43" h="37">
                    <a:moveTo>
                      <a:pt x="0" y="17"/>
                    </a:moveTo>
                    <a:lnTo>
                      <a:pt x="12" y="0"/>
                    </a:lnTo>
                    <a:lnTo>
                      <a:pt x="43" y="19"/>
                    </a:lnTo>
                    <a:lnTo>
                      <a:pt x="32" y="37"/>
                    </a:lnTo>
                    <a:lnTo>
                      <a:pt x="0" y="17"/>
                    </a:lnTo>
                    <a:close/>
                  </a:path>
                </a:pathLst>
              </a:custGeom>
              <a:noFill/>
              <a:ln w="9525">
                <a:noFill/>
                <a:round/>
                <a:headEnd/>
                <a:tailEnd/>
              </a:ln>
            </p:spPr>
            <p:txBody>
              <a:bodyPr>
                <a:prstTxWarp prst="textNoShape">
                  <a:avLst/>
                </a:prstTxWarp>
              </a:bodyPr>
              <a:lstStyle/>
              <a:p>
                <a:endParaRPr lang="en-US"/>
              </a:p>
            </p:txBody>
          </p:sp>
          <p:sp>
            <p:nvSpPr>
              <p:cNvPr id="72052" name="Freeform 1730"/>
              <p:cNvSpPr>
                <a:spLocks/>
              </p:cNvSpPr>
              <p:nvPr/>
            </p:nvSpPr>
            <p:spPr bwMode="auto">
              <a:xfrm>
                <a:off x="4828" y="1733"/>
                <a:ext cx="8" cy="7"/>
              </a:xfrm>
              <a:custGeom>
                <a:avLst/>
                <a:gdLst>
                  <a:gd name="T0" fmla="*/ 0 w 43"/>
                  <a:gd name="T1" fmla="*/ 18 h 37"/>
                  <a:gd name="T2" fmla="*/ 11 w 43"/>
                  <a:gd name="T3" fmla="*/ 0 h 37"/>
                  <a:gd name="T4" fmla="*/ 43 w 43"/>
                  <a:gd name="T5" fmla="*/ 20 h 37"/>
                  <a:gd name="T6" fmla="*/ 32 w 43"/>
                  <a:gd name="T7" fmla="*/ 37 h 37"/>
                  <a:gd name="T8" fmla="*/ 0 w 43"/>
                  <a:gd name="T9" fmla="*/ 18 h 37"/>
                  <a:gd name="T10" fmla="*/ 0 60000 65536"/>
                  <a:gd name="T11" fmla="*/ 0 60000 65536"/>
                  <a:gd name="T12" fmla="*/ 0 60000 65536"/>
                  <a:gd name="T13" fmla="*/ 0 60000 65536"/>
                  <a:gd name="T14" fmla="*/ 0 60000 65536"/>
                  <a:gd name="T15" fmla="*/ 0 w 43"/>
                  <a:gd name="T16" fmla="*/ 0 h 37"/>
                  <a:gd name="T17" fmla="*/ 43 w 43"/>
                  <a:gd name="T18" fmla="*/ 37 h 37"/>
                </a:gdLst>
                <a:ahLst/>
                <a:cxnLst>
                  <a:cxn ang="T10">
                    <a:pos x="T0" y="T1"/>
                  </a:cxn>
                  <a:cxn ang="T11">
                    <a:pos x="T2" y="T3"/>
                  </a:cxn>
                  <a:cxn ang="T12">
                    <a:pos x="T4" y="T5"/>
                  </a:cxn>
                  <a:cxn ang="T13">
                    <a:pos x="T6" y="T7"/>
                  </a:cxn>
                  <a:cxn ang="T14">
                    <a:pos x="T8" y="T9"/>
                  </a:cxn>
                </a:cxnLst>
                <a:rect l="T15" t="T16" r="T17" b="T18"/>
                <a:pathLst>
                  <a:path w="43" h="37">
                    <a:moveTo>
                      <a:pt x="0" y="18"/>
                    </a:moveTo>
                    <a:lnTo>
                      <a:pt x="11" y="0"/>
                    </a:lnTo>
                    <a:lnTo>
                      <a:pt x="43" y="20"/>
                    </a:lnTo>
                    <a:lnTo>
                      <a:pt x="32" y="37"/>
                    </a:lnTo>
                    <a:lnTo>
                      <a:pt x="0" y="18"/>
                    </a:lnTo>
                    <a:close/>
                  </a:path>
                </a:pathLst>
              </a:custGeom>
              <a:noFill/>
              <a:ln w="9525">
                <a:noFill/>
                <a:round/>
                <a:headEnd/>
                <a:tailEnd/>
              </a:ln>
            </p:spPr>
            <p:txBody>
              <a:bodyPr>
                <a:prstTxWarp prst="textNoShape">
                  <a:avLst/>
                </a:prstTxWarp>
              </a:bodyPr>
              <a:lstStyle/>
              <a:p>
                <a:endParaRPr lang="en-US"/>
              </a:p>
            </p:txBody>
          </p:sp>
          <p:sp>
            <p:nvSpPr>
              <p:cNvPr id="72053" name="Freeform 1731"/>
              <p:cNvSpPr>
                <a:spLocks/>
              </p:cNvSpPr>
              <p:nvPr/>
            </p:nvSpPr>
            <p:spPr bwMode="auto">
              <a:xfrm>
                <a:off x="4834" y="1737"/>
                <a:ext cx="8" cy="8"/>
              </a:xfrm>
              <a:custGeom>
                <a:avLst/>
                <a:gdLst>
                  <a:gd name="T0" fmla="*/ 0 w 41"/>
                  <a:gd name="T1" fmla="*/ 17 h 41"/>
                  <a:gd name="T2" fmla="*/ 11 w 41"/>
                  <a:gd name="T3" fmla="*/ 0 h 41"/>
                  <a:gd name="T4" fmla="*/ 41 w 41"/>
                  <a:gd name="T5" fmla="*/ 23 h 41"/>
                  <a:gd name="T6" fmla="*/ 29 w 41"/>
                  <a:gd name="T7" fmla="*/ 41 h 41"/>
                  <a:gd name="T8" fmla="*/ 0 w 41"/>
                  <a:gd name="T9" fmla="*/ 17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17"/>
                    </a:moveTo>
                    <a:lnTo>
                      <a:pt x="11" y="0"/>
                    </a:lnTo>
                    <a:lnTo>
                      <a:pt x="41" y="23"/>
                    </a:lnTo>
                    <a:lnTo>
                      <a:pt x="29" y="41"/>
                    </a:lnTo>
                    <a:lnTo>
                      <a:pt x="0" y="17"/>
                    </a:lnTo>
                    <a:close/>
                  </a:path>
                </a:pathLst>
              </a:custGeom>
              <a:noFill/>
              <a:ln w="9525">
                <a:noFill/>
                <a:round/>
                <a:headEnd/>
                <a:tailEnd/>
              </a:ln>
            </p:spPr>
            <p:txBody>
              <a:bodyPr>
                <a:prstTxWarp prst="textNoShape">
                  <a:avLst/>
                </a:prstTxWarp>
              </a:bodyPr>
              <a:lstStyle/>
              <a:p>
                <a:endParaRPr lang="en-US"/>
              </a:p>
            </p:txBody>
          </p:sp>
          <p:sp>
            <p:nvSpPr>
              <p:cNvPr id="72054" name="Freeform 1732"/>
              <p:cNvSpPr>
                <a:spLocks/>
              </p:cNvSpPr>
              <p:nvPr/>
            </p:nvSpPr>
            <p:spPr bwMode="auto">
              <a:xfrm>
                <a:off x="4840" y="1742"/>
                <a:ext cx="8" cy="8"/>
              </a:xfrm>
              <a:custGeom>
                <a:avLst/>
                <a:gdLst>
                  <a:gd name="T0" fmla="*/ 0 w 40"/>
                  <a:gd name="T1" fmla="*/ 18 h 41"/>
                  <a:gd name="T2" fmla="*/ 12 w 40"/>
                  <a:gd name="T3" fmla="*/ 0 h 41"/>
                  <a:gd name="T4" fmla="*/ 40 w 40"/>
                  <a:gd name="T5" fmla="*/ 26 h 41"/>
                  <a:gd name="T6" fmla="*/ 25 w 40"/>
                  <a:gd name="T7" fmla="*/ 41 h 41"/>
                  <a:gd name="T8" fmla="*/ 0 w 40"/>
                  <a:gd name="T9" fmla="*/ 18 h 41"/>
                  <a:gd name="T10" fmla="*/ 0 60000 65536"/>
                  <a:gd name="T11" fmla="*/ 0 60000 65536"/>
                  <a:gd name="T12" fmla="*/ 0 60000 65536"/>
                  <a:gd name="T13" fmla="*/ 0 60000 65536"/>
                  <a:gd name="T14" fmla="*/ 0 60000 65536"/>
                  <a:gd name="T15" fmla="*/ 0 w 40"/>
                  <a:gd name="T16" fmla="*/ 0 h 41"/>
                  <a:gd name="T17" fmla="*/ 40 w 40"/>
                  <a:gd name="T18" fmla="*/ 41 h 41"/>
                </a:gdLst>
                <a:ahLst/>
                <a:cxnLst>
                  <a:cxn ang="T10">
                    <a:pos x="T0" y="T1"/>
                  </a:cxn>
                  <a:cxn ang="T11">
                    <a:pos x="T2" y="T3"/>
                  </a:cxn>
                  <a:cxn ang="T12">
                    <a:pos x="T4" y="T5"/>
                  </a:cxn>
                  <a:cxn ang="T13">
                    <a:pos x="T6" y="T7"/>
                  </a:cxn>
                  <a:cxn ang="T14">
                    <a:pos x="T8" y="T9"/>
                  </a:cxn>
                </a:cxnLst>
                <a:rect l="T15" t="T16" r="T17" b="T18"/>
                <a:pathLst>
                  <a:path w="40" h="41">
                    <a:moveTo>
                      <a:pt x="0" y="18"/>
                    </a:moveTo>
                    <a:lnTo>
                      <a:pt x="12" y="0"/>
                    </a:lnTo>
                    <a:lnTo>
                      <a:pt x="40" y="26"/>
                    </a:lnTo>
                    <a:lnTo>
                      <a:pt x="25" y="41"/>
                    </a:lnTo>
                    <a:lnTo>
                      <a:pt x="0" y="18"/>
                    </a:lnTo>
                    <a:close/>
                  </a:path>
                </a:pathLst>
              </a:custGeom>
              <a:noFill/>
              <a:ln w="9525">
                <a:noFill/>
                <a:round/>
                <a:headEnd/>
                <a:tailEnd/>
              </a:ln>
            </p:spPr>
            <p:txBody>
              <a:bodyPr>
                <a:prstTxWarp prst="textNoShape">
                  <a:avLst/>
                </a:prstTxWarp>
              </a:bodyPr>
              <a:lstStyle/>
              <a:p>
                <a:endParaRPr lang="en-US"/>
              </a:p>
            </p:txBody>
          </p:sp>
          <p:sp>
            <p:nvSpPr>
              <p:cNvPr id="72055" name="Freeform 1733"/>
              <p:cNvSpPr>
                <a:spLocks/>
              </p:cNvSpPr>
              <p:nvPr/>
            </p:nvSpPr>
            <p:spPr bwMode="auto">
              <a:xfrm>
                <a:off x="4845" y="1747"/>
                <a:ext cx="9" cy="8"/>
              </a:xfrm>
              <a:custGeom>
                <a:avLst/>
                <a:gdLst>
                  <a:gd name="T0" fmla="*/ 0 w 43"/>
                  <a:gd name="T1" fmla="*/ 15 h 41"/>
                  <a:gd name="T2" fmla="*/ 15 w 43"/>
                  <a:gd name="T3" fmla="*/ 0 h 41"/>
                  <a:gd name="T4" fmla="*/ 43 w 43"/>
                  <a:gd name="T5" fmla="*/ 30 h 41"/>
                  <a:gd name="T6" fmla="*/ 30 w 43"/>
                  <a:gd name="T7" fmla="*/ 41 h 41"/>
                  <a:gd name="T8" fmla="*/ 0 w 43"/>
                  <a:gd name="T9" fmla="*/ 15 h 41"/>
                  <a:gd name="T10" fmla="*/ 0 60000 65536"/>
                  <a:gd name="T11" fmla="*/ 0 60000 65536"/>
                  <a:gd name="T12" fmla="*/ 0 60000 65536"/>
                  <a:gd name="T13" fmla="*/ 0 60000 65536"/>
                  <a:gd name="T14" fmla="*/ 0 60000 65536"/>
                  <a:gd name="T15" fmla="*/ 0 w 43"/>
                  <a:gd name="T16" fmla="*/ 0 h 41"/>
                  <a:gd name="T17" fmla="*/ 43 w 43"/>
                  <a:gd name="T18" fmla="*/ 41 h 41"/>
                </a:gdLst>
                <a:ahLst/>
                <a:cxnLst>
                  <a:cxn ang="T10">
                    <a:pos x="T0" y="T1"/>
                  </a:cxn>
                  <a:cxn ang="T11">
                    <a:pos x="T2" y="T3"/>
                  </a:cxn>
                  <a:cxn ang="T12">
                    <a:pos x="T4" y="T5"/>
                  </a:cxn>
                  <a:cxn ang="T13">
                    <a:pos x="T6" y="T7"/>
                  </a:cxn>
                  <a:cxn ang="T14">
                    <a:pos x="T8" y="T9"/>
                  </a:cxn>
                </a:cxnLst>
                <a:rect l="T15" t="T16" r="T17" b="T18"/>
                <a:pathLst>
                  <a:path w="43" h="41">
                    <a:moveTo>
                      <a:pt x="0" y="15"/>
                    </a:moveTo>
                    <a:lnTo>
                      <a:pt x="15" y="0"/>
                    </a:lnTo>
                    <a:lnTo>
                      <a:pt x="43" y="30"/>
                    </a:lnTo>
                    <a:lnTo>
                      <a:pt x="30" y="41"/>
                    </a:lnTo>
                    <a:lnTo>
                      <a:pt x="0" y="15"/>
                    </a:lnTo>
                    <a:close/>
                  </a:path>
                </a:pathLst>
              </a:custGeom>
              <a:noFill/>
              <a:ln w="9525">
                <a:noFill/>
                <a:round/>
                <a:headEnd/>
                <a:tailEnd/>
              </a:ln>
            </p:spPr>
            <p:txBody>
              <a:bodyPr>
                <a:prstTxWarp prst="textNoShape">
                  <a:avLst/>
                </a:prstTxWarp>
              </a:bodyPr>
              <a:lstStyle/>
              <a:p>
                <a:endParaRPr lang="en-US"/>
              </a:p>
            </p:txBody>
          </p:sp>
          <p:sp>
            <p:nvSpPr>
              <p:cNvPr id="72056" name="Freeform 1734"/>
              <p:cNvSpPr>
                <a:spLocks/>
              </p:cNvSpPr>
              <p:nvPr/>
            </p:nvSpPr>
            <p:spPr bwMode="auto">
              <a:xfrm>
                <a:off x="4851" y="1753"/>
                <a:ext cx="8" cy="8"/>
              </a:xfrm>
              <a:custGeom>
                <a:avLst/>
                <a:gdLst>
                  <a:gd name="T0" fmla="*/ 0 w 39"/>
                  <a:gd name="T1" fmla="*/ 11 h 39"/>
                  <a:gd name="T2" fmla="*/ 13 w 39"/>
                  <a:gd name="T3" fmla="*/ 0 h 39"/>
                  <a:gd name="T4" fmla="*/ 39 w 39"/>
                  <a:gd name="T5" fmla="*/ 26 h 39"/>
                  <a:gd name="T6" fmla="*/ 26 w 39"/>
                  <a:gd name="T7" fmla="*/ 39 h 39"/>
                  <a:gd name="T8" fmla="*/ 0 w 39"/>
                  <a:gd name="T9" fmla="*/ 11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0" y="11"/>
                    </a:moveTo>
                    <a:lnTo>
                      <a:pt x="13" y="0"/>
                    </a:lnTo>
                    <a:lnTo>
                      <a:pt x="39" y="26"/>
                    </a:lnTo>
                    <a:lnTo>
                      <a:pt x="26" y="39"/>
                    </a:lnTo>
                    <a:lnTo>
                      <a:pt x="0" y="11"/>
                    </a:lnTo>
                    <a:close/>
                  </a:path>
                </a:pathLst>
              </a:custGeom>
              <a:noFill/>
              <a:ln w="9525">
                <a:noFill/>
                <a:round/>
                <a:headEnd/>
                <a:tailEnd/>
              </a:ln>
            </p:spPr>
            <p:txBody>
              <a:bodyPr>
                <a:prstTxWarp prst="textNoShape">
                  <a:avLst/>
                </a:prstTxWarp>
              </a:bodyPr>
              <a:lstStyle/>
              <a:p>
                <a:endParaRPr lang="en-US"/>
              </a:p>
            </p:txBody>
          </p:sp>
          <p:sp>
            <p:nvSpPr>
              <p:cNvPr id="72057" name="Freeform 1735"/>
              <p:cNvSpPr>
                <a:spLocks/>
              </p:cNvSpPr>
              <p:nvPr/>
            </p:nvSpPr>
            <p:spPr bwMode="auto">
              <a:xfrm>
                <a:off x="4856" y="1758"/>
                <a:ext cx="8" cy="8"/>
              </a:xfrm>
              <a:custGeom>
                <a:avLst/>
                <a:gdLst>
                  <a:gd name="T0" fmla="*/ 0 w 37"/>
                  <a:gd name="T1" fmla="*/ 13 h 39"/>
                  <a:gd name="T2" fmla="*/ 13 w 37"/>
                  <a:gd name="T3" fmla="*/ 0 h 39"/>
                  <a:gd name="T4" fmla="*/ 37 w 37"/>
                  <a:gd name="T5" fmla="*/ 22 h 39"/>
                  <a:gd name="T6" fmla="*/ 26 w 37"/>
                  <a:gd name="T7" fmla="*/ 39 h 39"/>
                  <a:gd name="T8" fmla="*/ 26 w 37"/>
                  <a:gd name="T9" fmla="*/ 37 h 39"/>
                  <a:gd name="T10" fmla="*/ 0 w 37"/>
                  <a:gd name="T11" fmla="*/ 13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0" y="13"/>
                    </a:moveTo>
                    <a:lnTo>
                      <a:pt x="13" y="0"/>
                    </a:lnTo>
                    <a:lnTo>
                      <a:pt x="37" y="22"/>
                    </a:lnTo>
                    <a:lnTo>
                      <a:pt x="26" y="39"/>
                    </a:lnTo>
                    <a:lnTo>
                      <a:pt x="26" y="37"/>
                    </a:lnTo>
                    <a:lnTo>
                      <a:pt x="0" y="13"/>
                    </a:lnTo>
                    <a:close/>
                  </a:path>
                </a:pathLst>
              </a:custGeom>
              <a:noFill/>
              <a:ln w="9525">
                <a:noFill/>
                <a:round/>
                <a:headEnd/>
                <a:tailEnd/>
              </a:ln>
            </p:spPr>
            <p:txBody>
              <a:bodyPr>
                <a:prstTxWarp prst="textNoShape">
                  <a:avLst/>
                </a:prstTxWarp>
              </a:bodyPr>
              <a:lstStyle/>
              <a:p>
                <a:endParaRPr lang="en-US"/>
              </a:p>
            </p:txBody>
          </p:sp>
          <p:sp>
            <p:nvSpPr>
              <p:cNvPr id="72058" name="Freeform 1736"/>
              <p:cNvSpPr>
                <a:spLocks/>
              </p:cNvSpPr>
              <p:nvPr/>
            </p:nvSpPr>
            <p:spPr bwMode="auto">
              <a:xfrm>
                <a:off x="4861" y="1762"/>
                <a:ext cx="8" cy="8"/>
              </a:xfrm>
              <a:custGeom>
                <a:avLst/>
                <a:gdLst>
                  <a:gd name="T0" fmla="*/ 0 w 37"/>
                  <a:gd name="T1" fmla="*/ 17 h 38"/>
                  <a:gd name="T2" fmla="*/ 11 w 37"/>
                  <a:gd name="T3" fmla="*/ 0 h 38"/>
                  <a:gd name="T4" fmla="*/ 37 w 37"/>
                  <a:gd name="T5" fmla="*/ 23 h 38"/>
                  <a:gd name="T6" fmla="*/ 25 w 37"/>
                  <a:gd name="T7" fmla="*/ 38 h 38"/>
                  <a:gd name="T8" fmla="*/ 0 w 37"/>
                  <a:gd name="T9" fmla="*/ 17 h 38"/>
                  <a:gd name="T10" fmla="*/ 0 60000 65536"/>
                  <a:gd name="T11" fmla="*/ 0 60000 65536"/>
                  <a:gd name="T12" fmla="*/ 0 60000 65536"/>
                  <a:gd name="T13" fmla="*/ 0 60000 65536"/>
                  <a:gd name="T14" fmla="*/ 0 60000 65536"/>
                  <a:gd name="T15" fmla="*/ 0 w 37"/>
                  <a:gd name="T16" fmla="*/ 0 h 38"/>
                  <a:gd name="T17" fmla="*/ 37 w 37"/>
                  <a:gd name="T18" fmla="*/ 38 h 38"/>
                </a:gdLst>
                <a:ahLst/>
                <a:cxnLst>
                  <a:cxn ang="T10">
                    <a:pos x="T0" y="T1"/>
                  </a:cxn>
                  <a:cxn ang="T11">
                    <a:pos x="T2" y="T3"/>
                  </a:cxn>
                  <a:cxn ang="T12">
                    <a:pos x="T4" y="T5"/>
                  </a:cxn>
                  <a:cxn ang="T13">
                    <a:pos x="T6" y="T7"/>
                  </a:cxn>
                  <a:cxn ang="T14">
                    <a:pos x="T8" y="T9"/>
                  </a:cxn>
                </a:cxnLst>
                <a:rect l="T15" t="T16" r="T17" b="T18"/>
                <a:pathLst>
                  <a:path w="37" h="38">
                    <a:moveTo>
                      <a:pt x="0" y="17"/>
                    </a:moveTo>
                    <a:lnTo>
                      <a:pt x="11" y="0"/>
                    </a:lnTo>
                    <a:lnTo>
                      <a:pt x="37" y="23"/>
                    </a:lnTo>
                    <a:lnTo>
                      <a:pt x="25" y="38"/>
                    </a:lnTo>
                    <a:lnTo>
                      <a:pt x="0" y="17"/>
                    </a:lnTo>
                    <a:close/>
                  </a:path>
                </a:pathLst>
              </a:custGeom>
              <a:noFill/>
              <a:ln w="9525">
                <a:noFill/>
                <a:round/>
                <a:headEnd/>
                <a:tailEnd/>
              </a:ln>
            </p:spPr>
            <p:txBody>
              <a:bodyPr>
                <a:prstTxWarp prst="textNoShape">
                  <a:avLst/>
                </a:prstTxWarp>
              </a:bodyPr>
              <a:lstStyle/>
              <a:p>
                <a:endParaRPr lang="en-US"/>
              </a:p>
            </p:txBody>
          </p:sp>
          <p:sp>
            <p:nvSpPr>
              <p:cNvPr id="72059" name="Freeform 1737"/>
              <p:cNvSpPr>
                <a:spLocks/>
              </p:cNvSpPr>
              <p:nvPr/>
            </p:nvSpPr>
            <p:spPr bwMode="auto">
              <a:xfrm>
                <a:off x="4866" y="1767"/>
                <a:ext cx="8" cy="7"/>
              </a:xfrm>
              <a:custGeom>
                <a:avLst/>
                <a:gdLst>
                  <a:gd name="T0" fmla="*/ 0 w 37"/>
                  <a:gd name="T1" fmla="*/ 15 h 35"/>
                  <a:gd name="T2" fmla="*/ 12 w 37"/>
                  <a:gd name="T3" fmla="*/ 0 h 35"/>
                  <a:gd name="T4" fmla="*/ 37 w 37"/>
                  <a:gd name="T5" fmla="*/ 17 h 35"/>
                  <a:gd name="T6" fmla="*/ 26 w 37"/>
                  <a:gd name="T7" fmla="*/ 35 h 35"/>
                  <a:gd name="T8" fmla="*/ 0 w 37"/>
                  <a:gd name="T9" fmla="*/ 15 h 35"/>
                  <a:gd name="T10" fmla="*/ 0 60000 65536"/>
                  <a:gd name="T11" fmla="*/ 0 60000 65536"/>
                  <a:gd name="T12" fmla="*/ 0 60000 65536"/>
                  <a:gd name="T13" fmla="*/ 0 60000 65536"/>
                  <a:gd name="T14" fmla="*/ 0 60000 65536"/>
                  <a:gd name="T15" fmla="*/ 0 w 37"/>
                  <a:gd name="T16" fmla="*/ 0 h 35"/>
                  <a:gd name="T17" fmla="*/ 37 w 37"/>
                  <a:gd name="T18" fmla="*/ 35 h 35"/>
                </a:gdLst>
                <a:ahLst/>
                <a:cxnLst>
                  <a:cxn ang="T10">
                    <a:pos x="T0" y="T1"/>
                  </a:cxn>
                  <a:cxn ang="T11">
                    <a:pos x="T2" y="T3"/>
                  </a:cxn>
                  <a:cxn ang="T12">
                    <a:pos x="T4" y="T5"/>
                  </a:cxn>
                  <a:cxn ang="T13">
                    <a:pos x="T6" y="T7"/>
                  </a:cxn>
                  <a:cxn ang="T14">
                    <a:pos x="T8" y="T9"/>
                  </a:cxn>
                </a:cxnLst>
                <a:rect l="T15" t="T16" r="T17" b="T18"/>
                <a:pathLst>
                  <a:path w="37" h="35">
                    <a:moveTo>
                      <a:pt x="0" y="15"/>
                    </a:moveTo>
                    <a:lnTo>
                      <a:pt x="12" y="0"/>
                    </a:lnTo>
                    <a:lnTo>
                      <a:pt x="37" y="17"/>
                    </a:lnTo>
                    <a:lnTo>
                      <a:pt x="26" y="35"/>
                    </a:lnTo>
                    <a:lnTo>
                      <a:pt x="0" y="15"/>
                    </a:lnTo>
                    <a:close/>
                  </a:path>
                </a:pathLst>
              </a:custGeom>
              <a:noFill/>
              <a:ln w="9525">
                <a:noFill/>
                <a:round/>
                <a:headEnd/>
                <a:tailEnd/>
              </a:ln>
            </p:spPr>
            <p:txBody>
              <a:bodyPr>
                <a:prstTxWarp prst="textNoShape">
                  <a:avLst/>
                </a:prstTxWarp>
              </a:bodyPr>
              <a:lstStyle/>
              <a:p>
                <a:endParaRPr lang="en-US"/>
              </a:p>
            </p:txBody>
          </p:sp>
          <p:sp>
            <p:nvSpPr>
              <p:cNvPr id="72060" name="Freeform 1738"/>
              <p:cNvSpPr>
                <a:spLocks/>
              </p:cNvSpPr>
              <p:nvPr/>
            </p:nvSpPr>
            <p:spPr bwMode="auto">
              <a:xfrm>
                <a:off x="4872" y="1770"/>
                <a:ext cx="7" cy="7"/>
              </a:xfrm>
              <a:custGeom>
                <a:avLst/>
                <a:gdLst>
                  <a:gd name="T0" fmla="*/ 0 w 35"/>
                  <a:gd name="T1" fmla="*/ 18 h 35"/>
                  <a:gd name="T2" fmla="*/ 11 w 35"/>
                  <a:gd name="T3" fmla="*/ 0 h 35"/>
                  <a:gd name="T4" fmla="*/ 35 w 35"/>
                  <a:gd name="T5" fmla="*/ 18 h 35"/>
                  <a:gd name="T6" fmla="*/ 26 w 35"/>
                  <a:gd name="T7" fmla="*/ 35 h 35"/>
                  <a:gd name="T8" fmla="*/ 0 w 35"/>
                  <a:gd name="T9" fmla="*/ 18 h 35"/>
                  <a:gd name="T10" fmla="*/ 0 60000 65536"/>
                  <a:gd name="T11" fmla="*/ 0 60000 65536"/>
                  <a:gd name="T12" fmla="*/ 0 60000 65536"/>
                  <a:gd name="T13" fmla="*/ 0 60000 65536"/>
                  <a:gd name="T14" fmla="*/ 0 60000 65536"/>
                  <a:gd name="T15" fmla="*/ 0 w 35"/>
                  <a:gd name="T16" fmla="*/ 0 h 35"/>
                  <a:gd name="T17" fmla="*/ 35 w 35"/>
                  <a:gd name="T18" fmla="*/ 35 h 35"/>
                </a:gdLst>
                <a:ahLst/>
                <a:cxnLst>
                  <a:cxn ang="T10">
                    <a:pos x="T0" y="T1"/>
                  </a:cxn>
                  <a:cxn ang="T11">
                    <a:pos x="T2" y="T3"/>
                  </a:cxn>
                  <a:cxn ang="T12">
                    <a:pos x="T4" y="T5"/>
                  </a:cxn>
                  <a:cxn ang="T13">
                    <a:pos x="T6" y="T7"/>
                  </a:cxn>
                  <a:cxn ang="T14">
                    <a:pos x="T8" y="T9"/>
                  </a:cxn>
                </a:cxnLst>
                <a:rect l="T15" t="T16" r="T17" b="T18"/>
                <a:pathLst>
                  <a:path w="35" h="35">
                    <a:moveTo>
                      <a:pt x="0" y="18"/>
                    </a:moveTo>
                    <a:lnTo>
                      <a:pt x="11" y="0"/>
                    </a:lnTo>
                    <a:lnTo>
                      <a:pt x="35" y="18"/>
                    </a:lnTo>
                    <a:lnTo>
                      <a:pt x="26" y="35"/>
                    </a:lnTo>
                    <a:lnTo>
                      <a:pt x="0" y="18"/>
                    </a:lnTo>
                    <a:close/>
                  </a:path>
                </a:pathLst>
              </a:custGeom>
              <a:noFill/>
              <a:ln w="9525">
                <a:noFill/>
                <a:round/>
                <a:headEnd/>
                <a:tailEnd/>
              </a:ln>
            </p:spPr>
            <p:txBody>
              <a:bodyPr>
                <a:prstTxWarp prst="textNoShape">
                  <a:avLst/>
                </a:prstTxWarp>
              </a:bodyPr>
              <a:lstStyle/>
              <a:p>
                <a:endParaRPr lang="en-US"/>
              </a:p>
            </p:txBody>
          </p:sp>
          <p:sp>
            <p:nvSpPr>
              <p:cNvPr id="72061" name="Freeform 1739"/>
              <p:cNvSpPr>
                <a:spLocks/>
              </p:cNvSpPr>
              <p:nvPr/>
            </p:nvSpPr>
            <p:spPr bwMode="auto">
              <a:xfrm>
                <a:off x="4877" y="1774"/>
                <a:ext cx="7" cy="6"/>
              </a:xfrm>
              <a:custGeom>
                <a:avLst/>
                <a:gdLst>
                  <a:gd name="T0" fmla="*/ 0 w 35"/>
                  <a:gd name="T1" fmla="*/ 17 h 32"/>
                  <a:gd name="T2" fmla="*/ 9 w 35"/>
                  <a:gd name="T3" fmla="*/ 0 h 32"/>
                  <a:gd name="T4" fmla="*/ 35 w 35"/>
                  <a:gd name="T5" fmla="*/ 14 h 32"/>
                  <a:gd name="T6" fmla="*/ 23 w 35"/>
                  <a:gd name="T7" fmla="*/ 32 h 32"/>
                  <a:gd name="T8" fmla="*/ 0 w 35"/>
                  <a:gd name="T9" fmla="*/ 17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0" y="17"/>
                    </a:moveTo>
                    <a:lnTo>
                      <a:pt x="9" y="0"/>
                    </a:lnTo>
                    <a:lnTo>
                      <a:pt x="35" y="14"/>
                    </a:lnTo>
                    <a:lnTo>
                      <a:pt x="23" y="32"/>
                    </a:lnTo>
                    <a:lnTo>
                      <a:pt x="0" y="17"/>
                    </a:lnTo>
                    <a:close/>
                  </a:path>
                </a:pathLst>
              </a:custGeom>
              <a:noFill/>
              <a:ln w="9525">
                <a:noFill/>
                <a:round/>
                <a:headEnd/>
                <a:tailEnd/>
              </a:ln>
            </p:spPr>
            <p:txBody>
              <a:bodyPr>
                <a:prstTxWarp prst="textNoShape">
                  <a:avLst/>
                </a:prstTxWarp>
              </a:bodyPr>
              <a:lstStyle/>
              <a:p>
                <a:endParaRPr lang="en-US"/>
              </a:p>
            </p:txBody>
          </p:sp>
          <p:sp>
            <p:nvSpPr>
              <p:cNvPr id="72062" name="Freeform 1740"/>
              <p:cNvSpPr>
                <a:spLocks/>
              </p:cNvSpPr>
              <p:nvPr/>
            </p:nvSpPr>
            <p:spPr bwMode="auto">
              <a:xfrm>
                <a:off x="4881" y="1777"/>
                <a:ext cx="7" cy="6"/>
              </a:xfrm>
              <a:custGeom>
                <a:avLst/>
                <a:gdLst>
                  <a:gd name="T0" fmla="*/ 0 w 35"/>
                  <a:gd name="T1" fmla="*/ 18 h 31"/>
                  <a:gd name="T2" fmla="*/ 12 w 35"/>
                  <a:gd name="T3" fmla="*/ 0 h 31"/>
                  <a:gd name="T4" fmla="*/ 35 w 35"/>
                  <a:gd name="T5" fmla="*/ 14 h 31"/>
                  <a:gd name="T6" fmla="*/ 26 w 35"/>
                  <a:gd name="T7" fmla="*/ 31 h 31"/>
                  <a:gd name="T8" fmla="*/ 0 w 35"/>
                  <a:gd name="T9" fmla="*/ 18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0" y="18"/>
                    </a:moveTo>
                    <a:lnTo>
                      <a:pt x="12" y="0"/>
                    </a:lnTo>
                    <a:lnTo>
                      <a:pt x="35" y="14"/>
                    </a:lnTo>
                    <a:lnTo>
                      <a:pt x="26" y="31"/>
                    </a:lnTo>
                    <a:lnTo>
                      <a:pt x="0" y="18"/>
                    </a:lnTo>
                    <a:close/>
                  </a:path>
                </a:pathLst>
              </a:custGeom>
              <a:noFill/>
              <a:ln w="9525">
                <a:noFill/>
                <a:round/>
                <a:headEnd/>
                <a:tailEnd/>
              </a:ln>
            </p:spPr>
            <p:txBody>
              <a:bodyPr>
                <a:prstTxWarp prst="textNoShape">
                  <a:avLst/>
                </a:prstTxWarp>
              </a:bodyPr>
              <a:lstStyle/>
              <a:p>
                <a:endParaRPr lang="en-US"/>
              </a:p>
            </p:txBody>
          </p:sp>
          <p:sp>
            <p:nvSpPr>
              <p:cNvPr id="72063" name="Freeform 1741"/>
              <p:cNvSpPr>
                <a:spLocks/>
              </p:cNvSpPr>
              <p:nvPr/>
            </p:nvSpPr>
            <p:spPr bwMode="auto">
              <a:xfrm>
                <a:off x="4887" y="1780"/>
                <a:ext cx="6" cy="5"/>
              </a:xfrm>
              <a:custGeom>
                <a:avLst/>
                <a:gdLst>
                  <a:gd name="T0" fmla="*/ 0 w 32"/>
                  <a:gd name="T1" fmla="*/ 17 h 29"/>
                  <a:gd name="T2" fmla="*/ 9 w 32"/>
                  <a:gd name="T3" fmla="*/ 0 h 29"/>
                  <a:gd name="T4" fmla="*/ 32 w 32"/>
                  <a:gd name="T5" fmla="*/ 10 h 29"/>
                  <a:gd name="T6" fmla="*/ 26 w 32"/>
                  <a:gd name="T7" fmla="*/ 29 h 29"/>
                  <a:gd name="T8" fmla="*/ 24 w 32"/>
                  <a:gd name="T9" fmla="*/ 29 h 29"/>
                  <a:gd name="T10" fmla="*/ 0 w 32"/>
                  <a:gd name="T11" fmla="*/ 17 h 29"/>
                  <a:gd name="T12" fmla="*/ 0 60000 65536"/>
                  <a:gd name="T13" fmla="*/ 0 60000 65536"/>
                  <a:gd name="T14" fmla="*/ 0 60000 65536"/>
                  <a:gd name="T15" fmla="*/ 0 60000 65536"/>
                  <a:gd name="T16" fmla="*/ 0 60000 65536"/>
                  <a:gd name="T17" fmla="*/ 0 60000 65536"/>
                  <a:gd name="T18" fmla="*/ 0 w 32"/>
                  <a:gd name="T19" fmla="*/ 0 h 29"/>
                  <a:gd name="T20" fmla="*/ 32 w 3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2" h="29">
                    <a:moveTo>
                      <a:pt x="0" y="17"/>
                    </a:moveTo>
                    <a:lnTo>
                      <a:pt x="9" y="0"/>
                    </a:lnTo>
                    <a:lnTo>
                      <a:pt x="32" y="10"/>
                    </a:lnTo>
                    <a:lnTo>
                      <a:pt x="26" y="29"/>
                    </a:lnTo>
                    <a:lnTo>
                      <a:pt x="24" y="29"/>
                    </a:lnTo>
                    <a:lnTo>
                      <a:pt x="0" y="17"/>
                    </a:lnTo>
                    <a:close/>
                  </a:path>
                </a:pathLst>
              </a:custGeom>
              <a:noFill/>
              <a:ln w="9525">
                <a:noFill/>
                <a:round/>
                <a:headEnd/>
                <a:tailEnd/>
              </a:ln>
            </p:spPr>
            <p:txBody>
              <a:bodyPr>
                <a:prstTxWarp prst="textNoShape">
                  <a:avLst/>
                </a:prstTxWarp>
              </a:bodyPr>
              <a:lstStyle/>
              <a:p>
                <a:endParaRPr lang="en-US"/>
              </a:p>
            </p:txBody>
          </p:sp>
          <p:sp>
            <p:nvSpPr>
              <p:cNvPr id="72064" name="Freeform 1742"/>
              <p:cNvSpPr>
                <a:spLocks/>
              </p:cNvSpPr>
              <p:nvPr/>
            </p:nvSpPr>
            <p:spPr bwMode="auto">
              <a:xfrm>
                <a:off x="4892" y="1782"/>
                <a:ext cx="6" cy="5"/>
              </a:xfrm>
              <a:custGeom>
                <a:avLst/>
                <a:gdLst>
                  <a:gd name="T0" fmla="*/ 0 w 29"/>
                  <a:gd name="T1" fmla="*/ 19 h 28"/>
                  <a:gd name="T2" fmla="*/ 6 w 29"/>
                  <a:gd name="T3" fmla="*/ 0 h 28"/>
                  <a:gd name="T4" fmla="*/ 29 w 29"/>
                  <a:gd name="T5" fmla="*/ 7 h 28"/>
                  <a:gd name="T6" fmla="*/ 24 w 29"/>
                  <a:gd name="T7" fmla="*/ 28 h 28"/>
                  <a:gd name="T8" fmla="*/ 0 w 29"/>
                  <a:gd name="T9" fmla="*/ 19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19"/>
                    </a:moveTo>
                    <a:lnTo>
                      <a:pt x="6" y="0"/>
                    </a:lnTo>
                    <a:lnTo>
                      <a:pt x="29" y="7"/>
                    </a:lnTo>
                    <a:lnTo>
                      <a:pt x="24" y="28"/>
                    </a:lnTo>
                    <a:lnTo>
                      <a:pt x="0" y="19"/>
                    </a:lnTo>
                    <a:close/>
                  </a:path>
                </a:pathLst>
              </a:custGeom>
              <a:noFill/>
              <a:ln w="9525">
                <a:noFill/>
                <a:round/>
                <a:headEnd/>
                <a:tailEnd/>
              </a:ln>
            </p:spPr>
            <p:txBody>
              <a:bodyPr>
                <a:prstTxWarp prst="textNoShape">
                  <a:avLst/>
                </a:prstTxWarp>
              </a:bodyPr>
              <a:lstStyle/>
              <a:p>
                <a:endParaRPr lang="en-US"/>
              </a:p>
            </p:txBody>
          </p:sp>
          <p:sp>
            <p:nvSpPr>
              <p:cNvPr id="72065" name="Freeform 1743"/>
              <p:cNvSpPr>
                <a:spLocks/>
              </p:cNvSpPr>
              <p:nvPr/>
            </p:nvSpPr>
            <p:spPr bwMode="auto">
              <a:xfrm>
                <a:off x="4897" y="1783"/>
                <a:ext cx="5" cy="6"/>
              </a:xfrm>
              <a:custGeom>
                <a:avLst/>
                <a:gdLst>
                  <a:gd name="T0" fmla="*/ 0 w 28"/>
                  <a:gd name="T1" fmla="*/ 21 h 30"/>
                  <a:gd name="T2" fmla="*/ 5 w 28"/>
                  <a:gd name="T3" fmla="*/ 0 h 30"/>
                  <a:gd name="T4" fmla="*/ 28 w 28"/>
                  <a:gd name="T5" fmla="*/ 10 h 30"/>
                  <a:gd name="T6" fmla="*/ 22 w 28"/>
                  <a:gd name="T7" fmla="*/ 30 h 30"/>
                  <a:gd name="T8" fmla="*/ 22 w 28"/>
                  <a:gd name="T9" fmla="*/ 27 h 30"/>
                  <a:gd name="T10" fmla="*/ 0 w 28"/>
                  <a:gd name="T11" fmla="*/ 21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0" y="21"/>
                    </a:moveTo>
                    <a:lnTo>
                      <a:pt x="5" y="0"/>
                    </a:lnTo>
                    <a:lnTo>
                      <a:pt x="28" y="10"/>
                    </a:lnTo>
                    <a:lnTo>
                      <a:pt x="22" y="30"/>
                    </a:lnTo>
                    <a:lnTo>
                      <a:pt x="22" y="27"/>
                    </a:lnTo>
                    <a:lnTo>
                      <a:pt x="0" y="21"/>
                    </a:lnTo>
                    <a:close/>
                  </a:path>
                </a:pathLst>
              </a:custGeom>
              <a:noFill/>
              <a:ln w="9525">
                <a:noFill/>
                <a:round/>
                <a:headEnd/>
                <a:tailEnd/>
              </a:ln>
            </p:spPr>
            <p:txBody>
              <a:bodyPr>
                <a:prstTxWarp prst="textNoShape">
                  <a:avLst/>
                </a:prstTxWarp>
              </a:bodyPr>
              <a:lstStyle/>
              <a:p>
                <a:endParaRPr lang="en-US"/>
              </a:p>
            </p:txBody>
          </p:sp>
          <p:sp>
            <p:nvSpPr>
              <p:cNvPr id="72066" name="Freeform 1744"/>
              <p:cNvSpPr>
                <a:spLocks/>
              </p:cNvSpPr>
              <p:nvPr/>
            </p:nvSpPr>
            <p:spPr bwMode="auto">
              <a:xfrm>
                <a:off x="4901" y="1785"/>
                <a:ext cx="10" cy="6"/>
              </a:xfrm>
              <a:custGeom>
                <a:avLst/>
                <a:gdLst>
                  <a:gd name="T0" fmla="*/ 0 w 49"/>
                  <a:gd name="T1" fmla="*/ 20 h 28"/>
                  <a:gd name="T2" fmla="*/ 6 w 49"/>
                  <a:gd name="T3" fmla="*/ 0 h 28"/>
                  <a:gd name="T4" fmla="*/ 49 w 49"/>
                  <a:gd name="T5" fmla="*/ 9 h 28"/>
                  <a:gd name="T6" fmla="*/ 46 w 49"/>
                  <a:gd name="T7" fmla="*/ 28 h 28"/>
                  <a:gd name="T8" fmla="*/ 43 w 49"/>
                  <a:gd name="T9" fmla="*/ 28 h 28"/>
                  <a:gd name="T10" fmla="*/ 0 w 49"/>
                  <a:gd name="T11" fmla="*/ 20 h 28"/>
                  <a:gd name="T12" fmla="*/ 0 60000 65536"/>
                  <a:gd name="T13" fmla="*/ 0 60000 65536"/>
                  <a:gd name="T14" fmla="*/ 0 60000 65536"/>
                  <a:gd name="T15" fmla="*/ 0 60000 65536"/>
                  <a:gd name="T16" fmla="*/ 0 60000 65536"/>
                  <a:gd name="T17" fmla="*/ 0 60000 65536"/>
                  <a:gd name="T18" fmla="*/ 0 w 49"/>
                  <a:gd name="T19" fmla="*/ 0 h 28"/>
                  <a:gd name="T20" fmla="*/ 49 w 49"/>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49" h="28">
                    <a:moveTo>
                      <a:pt x="0" y="20"/>
                    </a:moveTo>
                    <a:lnTo>
                      <a:pt x="6" y="0"/>
                    </a:lnTo>
                    <a:lnTo>
                      <a:pt x="49" y="9"/>
                    </a:lnTo>
                    <a:lnTo>
                      <a:pt x="46" y="28"/>
                    </a:lnTo>
                    <a:lnTo>
                      <a:pt x="43" y="28"/>
                    </a:lnTo>
                    <a:lnTo>
                      <a:pt x="0" y="20"/>
                    </a:lnTo>
                    <a:close/>
                  </a:path>
                </a:pathLst>
              </a:custGeom>
              <a:noFill/>
              <a:ln w="9525">
                <a:noFill/>
                <a:round/>
                <a:headEnd/>
                <a:tailEnd/>
              </a:ln>
            </p:spPr>
            <p:txBody>
              <a:bodyPr>
                <a:prstTxWarp prst="textNoShape">
                  <a:avLst/>
                </a:prstTxWarp>
              </a:bodyPr>
              <a:lstStyle/>
              <a:p>
                <a:endParaRPr lang="en-US"/>
              </a:p>
            </p:txBody>
          </p:sp>
          <p:sp>
            <p:nvSpPr>
              <p:cNvPr id="72067" name="Freeform 1745"/>
              <p:cNvSpPr>
                <a:spLocks/>
              </p:cNvSpPr>
              <p:nvPr/>
            </p:nvSpPr>
            <p:spPr bwMode="auto">
              <a:xfrm>
                <a:off x="4910" y="1787"/>
                <a:ext cx="9" cy="4"/>
              </a:xfrm>
              <a:custGeom>
                <a:avLst/>
                <a:gdLst>
                  <a:gd name="T0" fmla="*/ 0 w 44"/>
                  <a:gd name="T1" fmla="*/ 19 h 22"/>
                  <a:gd name="T2" fmla="*/ 3 w 44"/>
                  <a:gd name="T3" fmla="*/ 0 h 22"/>
                  <a:gd name="T4" fmla="*/ 44 w 44"/>
                  <a:gd name="T5" fmla="*/ 2 h 22"/>
                  <a:gd name="T6" fmla="*/ 44 w 44"/>
                  <a:gd name="T7" fmla="*/ 22 h 22"/>
                  <a:gd name="T8" fmla="*/ 41 w 44"/>
                  <a:gd name="T9" fmla="*/ 22 h 22"/>
                  <a:gd name="T10" fmla="*/ 0 w 44"/>
                  <a:gd name="T11" fmla="*/ 19 h 22"/>
                  <a:gd name="T12" fmla="*/ 0 60000 65536"/>
                  <a:gd name="T13" fmla="*/ 0 60000 65536"/>
                  <a:gd name="T14" fmla="*/ 0 60000 65536"/>
                  <a:gd name="T15" fmla="*/ 0 60000 65536"/>
                  <a:gd name="T16" fmla="*/ 0 60000 65536"/>
                  <a:gd name="T17" fmla="*/ 0 60000 65536"/>
                  <a:gd name="T18" fmla="*/ 0 w 44"/>
                  <a:gd name="T19" fmla="*/ 0 h 22"/>
                  <a:gd name="T20" fmla="*/ 44 w 44"/>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44" h="22">
                    <a:moveTo>
                      <a:pt x="0" y="19"/>
                    </a:moveTo>
                    <a:lnTo>
                      <a:pt x="3" y="0"/>
                    </a:lnTo>
                    <a:lnTo>
                      <a:pt x="44" y="2"/>
                    </a:lnTo>
                    <a:lnTo>
                      <a:pt x="44" y="22"/>
                    </a:lnTo>
                    <a:lnTo>
                      <a:pt x="41" y="22"/>
                    </a:lnTo>
                    <a:lnTo>
                      <a:pt x="0" y="19"/>
                    </a:lnTo>
                    <a:close/>
                  </a:path>
                </a:pathLst>
              </a:custGeom>
              <a:noFill/>
              <a:ln w="9525">
                <a:noFill/>
                <a:round/>
                <a:headEnd/>
                <a:tailEnd/>
              </a:ln>
            </p:spPr>
            <p:txBody>
              <a:bodyPr>
                <a:prstTxWarp prst="textNoShape">
                  <a:avLst/>
                </a:prstTxWarp>
              </a:bodyPr>
              <a:lstStyle/>
              <a:p>
                <a:endParaRPr lang="en-US"/>
              </a:p>
            </p:txBody>
          </p:sp>
          <p:sp>
            <p:nvSpPr>
              <p:cNvPr id="72068" name="Rectangle 1746"/>
              <p:cNvSpPr>
                <a:spLocks noChangeArrowheads="1"/>
              </p:cNvSpPr>
              <p:nvPr/>
            </p:nvSpPr>
            <p:spPr bwMode="auto">
              <a:xfrm>
                <a:off x="4919" y="1787"/>
                <a:ext cx="7" cy="4"/>
              </a:xfrm>
              <a:prstGeom prst="rect">
                <a:avLst/>
              </a:prstGeom>
              <a:noFill/>
              <a:ln w="9525">
                <a:noFill/>
                <a:miter lim="800000"/>
                <a:headEnd/>
                <a:tailEnd/>
              </a:ln>
            </p:spPr>
            <p:txBody>
              <a:bodyPr>
                <a:prstTxWarp prst="textNoShape">
                  <a:avLst/>
                </a:prstTxWarp>
              </a:bodyPr>
              <a:lstStyle/>
              <a:p>
                <a:endParaRPr lang="en-US"/>
              </a:p>
            </p:txBody>
          </p:sp>
          <p:sp>
            <p:nvSpPr>
              <p:cNvPr id="72069" name="Freeform 1747"/>
              <p:cNvSpPr>
                <a:spLocks/>
              </p:cNvSpPr>
              <p:nvPr/>
            </p:nvSpPr>
            <p:spPr bwMode="auto">
              <a:xfrm>
                <a:off x="4926" y="1787"/>
                <a:ext cx="8" cy="4"/>
              </a:xfrm>
              <a:custGeom>
                <a:avLst/>
                <a:gdLst>
                  <a:gd name="T0" fmla="*/ 0 w 38"/>
                  <a:gd name="T1" fmla="*/ 22 h 22"/>
                  <a:gd name="T2" fmla="*/ 0 w 38"/>
                  <a:gd name="T3" fmla="*/ 2 h 22"/>
                  <a:gd name="T4" fmla="*/ 34 w 38"/>
                  <a:gd name="T5" fmla="*/ 0 h 22"/>
                  <a:gd name="T6" fmla="*/ 38 w 38"/>
                  <a:gd name="T7" fmla="*/ 19 h 22"/>
                  <a:gd name="T8" fmla="*/ 0 w 38"/>
                  <a:gd name="T9" fmla="*/ 22 h 22"/>
                  <a:gd name="T10" fmla="*/ 0 60000 65536"/>
                  <a:gd name="T11" fmla="*/ 0 60000 65536"/>
                  <a:gd name="T12" fmla="*/ 0 60000 65536"/>
                  <a:gd name="T13" fmla="*/ 0 60000 65536"/>
                  <a:gd name="T14" fmla="*/ 0 60000 65536"/>
                  <a:gd name="T15" fmla="*/ 0 w 38"/>
                  <a:gd name="T16" fmla="*/ 0 h 22"/>
                  <a:gd name="T17" fmla="*/ 38 w 38"/>
                  <a:gd name="T18" fmla="*/ 22 h 22"/>
                </a:gdLst>
                <a:ahLst/>
                <a:cxnLst>
                  <a:cxn ang="T10">
                    <a:pos x="T0" y="T1"/>
                  </a:cxn>
                  <a:cxn ang="T11">
                    <a:pos x="T2" y="T3"/>
                  </a:cxn>
                  <a:cxn ang="T12">
                    <a:pos x="T4" y="T5"/>
                  </a:cxn>
                  <a:cxn ang="T13">
                    <a:pos x="T6" y="T7"/>
                  </a:cxn>
                  <a:cxn ang="T14">
                    <a:pos x="T8" y="T9"/>
                  </a:cxn>
                </a:cxnLst>
                <a:rect l="T15" t="T16" r="T17" b="T18"/>
                <a:pathLst>
                  <a:path w="38" h="22">
                    <a:moveTo>
                      <a:pt x="0" y="22"/>
                    </a:moveTo>
                    <a:lnTo>
                      <a:pt x="0" y="2"/>
                    </a:lnTo>
                    <a:lnTo>
                      <a:pt x="34" y="0"/>
                    </a:lnTo>
                    <a:lnTo>
                      <a:pt x="38" y="19"/>
                    </a:lnTo>
                    <a:lnTo>
                      <a:pt x="0" y="22"/>
                    </a:lnTo>
                    <a:close/>
                  </a:path>
                </a:pathLst>
              </a:custGeom>
              <a:noFill/>
              <a:ln w="9525">
                <a:noFill/>
                <a:round/>
                <a:headEnd/>
                <a:tailEnd/>
              </a:ln>
            </p:spPr>
            <p:txBody>
              <a:bodyPr>
                <a:prstTxWarp prst="textNoShape">
                  <a:avLst/>
                </a:prstTxWarp>
              </a:bodyPr>
              <a:lstStyle/>
              <a:p>
                <a:endParaRPr lang="en-US"/>
              </a:p>
            </p:txBody>
          </p:sp>
          <p:sp>
            <p:nvSpPr>
              <p:cNvPr id="72070" name="Freeform 1748"/>
              <p:cNvSpPr>
                <a:spLocks/>
              </p:cNvSpPr>
              <p:nvPr/>
            </p:nvSpPr>
            <p:spPr bwMode="auto">
              <a:xfrm>
                <a:off x="4933" y="1785"/>
                <a:ext cx="7" cy="6"/>
              </a:xfrm>
              <a:custGeom>
                <a:avLst/>
                <a:gdLst>
                  <a:gd name="T0" fmla="*/ 4 w 36"/>
                  <a:gd name="T1" fmla="*/ 26 h 26"/>
                  <a:gd name="T2" fmla="*/ 0 w 36"/>
                  <a:gd name="T3" fmla="*/ 7 h 26"/>
                  <a:gd name="T4" fmla="*/ 30 w 36"/>
                  <a:gd name="T5" fmla="*/ 0 h 26"/>
                  <a:gd name="T6" fmla="*/ 36 w 36"/>
                  <a:gd name="T7" fmla="*/ 18 h 26"/>
                  <a:gd name="T8" fmla="*/ 4 w 36"/>
                  <a:gd name="T9" fmla="*/ 26 h 26"/>
                  <a:gd name="T10" fmla="*/ 0 60000 65536"/>
                  <a:gd name="T11" fmla="*/ 0 60000 65536"/>
                  <a:gd name="T12" fmla="*/ 0 60000 65536"/>
                  <a:gd name="T13" fmla="*/ 0 60000 65536"/>
                  <a:gd name="T14" fmla="*/ 0 60000 65536"/>
                  <a:gd name="T15" fmla="*/ 0 w 36"/>
                  <a:gd name="T16" fmla="*/ 0 h 26"/>
                  <a:gd name="T17" fmla="*/ 36 w 36"/>
                  <a:gd name="T18" fmla="*/ 26 h 26"/>
                </a:gdLst>
                <a:ahLst/>
                <a:cxnLst>
                  <a:cxn ang="T10">
                    <a:pos x="T0" y="T1"/>
                  </a:cxn>
                  <a:cxn ang="T11">
                    <a:pos x="T2" y="T3"/>
                  </a:cxn>
                  <a:cxn ang="T12">
                    <a:pos x="T4" y="T5"/>
                  </a:cxn>
                  <a:cxn ang="T13">
                    <a:pos x="T6" y="T7"/>
                  </a:cxn>
                  <a:cxn ang="T14">
                    <a:pos x="T8" y="T9"/>
                  </a:cxn>
                </a:cxnLst>
                <a:rect l="T15" t="T16" r="T17" b="T18"/>
                <a:pathLst>
                  <a:path w="36" h="26">
                    <a:moveTo>
                      <a:pt x="4" y="26"/>
                    </a:moveTo>
                    <a:lnTo>
                      <a:pt x="0" y="7"/>
                    </a:lnTo>
                    <a:lnTo>
                      <a:pt x="30" y="0"/>
                    </a:lnTo>
                    <a:lnTo>
                      <a:pt x="36" y="18"/>
                    </a:lnTo>
                    <a:lnTo>
                      <a:pt x="4" y="26"/>
                    </a:lnTo>
                    <a:close/>
                  </a:path>
                </a:pathLst>
              </a:custGeom>
              <a:noFill/>
              <a:ln w="9525">
                <a:noFill/>
                <a:round/>
                <a:headEnd/>
                <a:tailEnd/>
              </a:ln>
            </p:spPr>
            <p:txBody>
              <a:bodyPr>
                <a:prstTxWarp prst="textNoShape">
                  <a:avLst/>
                </a:prstTxWarp>
              </a:bodyPr>
              <a:lstStyle/>
              <a:p>
                <a:endParaRPr lang="en-US"/>
              </a:p>
            </p:txBody>
          </p:sp>
          <p:sp>
            <p:nvSpPr>
              <p:cNvPr id="72071" name="Freeform 1749"/>
              <p:cNvSpPr>
                <a:spLocks/>
              </p:cNvSpPr>
              <p:nvPr/>
            </p:nvSpPr>
            <p:spPr bwMode="auto">
              <a:xfrm>
                <a:off x="4939" y="1784"/>
                <a:ext cx="7" cy="5"/>
              </a:xfrm>
              <a:custGeom>
                <a:avLst/>
                <a:gdLst>
                  <a:gd name="T0" fmla="*/ 6 w 34"/>
                  <a:gd name="T1" fmla="*/ 26 h 26"/>
                  <a:gd name="T2" fmla="*/ 0 w 34"/>
                  <a:gd name="T3" fmla="*/ 8 h 26"/>
                  <a:gd name="T4" fmla="*/ 28 w 34"/>
                  <a:gd name="T5" fmla="*/ 0 h 26"/>
                  <a:gd name="T6" fmla="*/ 34 w 34"/>
                  <a:gd name="T7" fmla="*/ 17 h 26"/>
                  <a:gd name="T8" fmla="*/ 6 w 34"/>
                  <a:gd name="T9" fmla="*/ 26 h 26"/>
                  <a:gd name="T10" fmla="*/ 0 60000 65536"/>
                  <a:gd name="T11" fmla="*/ 0 60000 65536"/>
                  <a:gd name="T12" fmla="*/ 0 60000 65536"/>
                  <a:gd name="T13" fmla="*/ 0 60000 65536"/>
                  <a:gd name="T14" fmla="*/ 0 60000 65536"/>
                  <a:gd name="T15" fmla="*/ 0 w 34"/>
                  <a:gd name="T16" fmla="*/ 0 h 26"/>
                  <a:gd name="T17" fmla="*/ 34 w 34"/>
                  <a:gd name="T18" fmla="*/ 26 h 26"/>
                </a:gdLst>
                <a:ahLst/>
                <a:cxnLst>
                  <a:cxn ang="T10">
                    <a:pos x="T0" y="T1"/>
                  </a:cxn>
                  <a:cxn ang="T11">
                    <a:pos x="T2" y="T3"/>
                  </a:cxn>
                  <a:cxn ang="T12">
                    <a:pos x="T4" y="T5"/>
                  </a:cxn>
                  <a:cxn ang="T13">
                    <a:pos x="T6" y="T7"/>
                  </a:cxn>
                  <a:cxn ang="T14">
                    <a:pos x="T8" y="T9"/>
                  </a:cxn>
                </a:cxnLst>
                <a:rect l="T15" t="T16" r="T17" b="T18"/>
                <a:pathLst>
                  <a:path w="34" h="26">
                    <a:moveTo>
                      <a:pt x="6" y="26"/>
                    </a:moveTo>
                    <a:lnTo>
                      <a:pt x="0" y="8"/>
                    </a:lnTo>
                    <a:lnTo>
                      <a:pt x="28" y="0"/>
                    </a:lnTo>
                    <a:lnTo>
                      <a:pt x="34" y="17"/>
                    </a:lnTo>
                    <a:lnTo>
                      <a:pt x="6" y="26"/>
                    </a:lnTo>
                    <a:close/>
                  </a:path>
                </a:pathLst>
              </a:custGeom>
              <a:noFill/>
              <a:ln w="9525">
                <a:noFill/>
                <a:round/>
                <a:headEnd/>
                <a:tailEnd/>
              </a:ln>
            </p:spPr>
            <p:txBody>
              <a:bodyPr>
                <a:prstTxWarp prst="textNoShape">
                  <a:avLst/>
                </a:prstTxWarp>
              </a:bodyPr>
              <a:lstStyle/>
              <a:p>
                <a:endParaRPr lang="en-US"/>
              </a:p>
            </p:txBody>
          </p:sp>
          <p:sp>
            <p:nvSpPr>
              <p:cNvPr id="72072" name="Freeform 1750"/>
              <p:cNvSpPr>
                <a:spLocks/>
              </p:cNvSpPr>
              <p:nvPr/>
            </p:nvSpPr>
            <p:spPr bwMode="auto">
              <a:xfrm>
                <a:off x="4945" y="1782"/>
                <a:ext cx="6" cy="5"/>
              </a:xfrm>
              <a:custGeom>
                <a:avLst/>
                <a:gdLst>
                  <a:gd name="T0" fmla="*/ 6 w 29"/>
                  <a:gd name="T1" fmla="*/ 26 h 26"/>
                  <a:gd name="T2" fmla="*/ 0 w 29"/>
                  <a:gd name="T3" fmla="*/ 9 h 26"/>
                  <a:gd name="T4" fmla="*/ 21 w 29"/>
                  <a:gd name="T5" fmla="*/ 0 h 26"/>
                  <a:gd name="T6" fmla="*/ 29 w 29"/>
                  <a:gd name="T7" fmla="*/ 17 h 26"/>
                  <a:gd name="T8" fmla="*/ 6 w 29"/>
                  <a:gd name="T9" fmla="*/ 26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6" y="26"/>
                    </a:moveTo>
                    <a:lnTo>
                      <a:pt x="0" y="9"/>
                    </a:lnTo>
                    <a:lnTo>
                      <a:pt x="21" y="0"/>
                    </a:lnTo>
                    <a:lnTo>
                      <a:pt x="29" y="17"/>
                    </a:lnTo>
                    <a:lnTo>
                      <a:pt x="6" y="26"/>
                    </a:lnTo>
                    <a:close/>
                  </a:path>
                </a:pathLst>
              </a:custGeom>
              <a:noFill/>
              <a:ln w="9525">
                <a:noFill/>
                <a:round/>
                <a:headEnd/>
                <a:tailEnd/>
              </a:ln>
            </p:spPr>
            <p:txBody>
              <a:bodyPr>
                <a:prstTxWarp prst="textNoShape">
                  <a:avLst/>
                </a:prstTxWarp>
              </a:bodyPr>
              <a:lstStyle/>
              <a:p>
                <a:endParaRPr lang="en-US"/>
              </a:p>
            </p:txBody>
          </p:sp>
          <p:sp>
            <p:nvSpPr>
              <p:cNvPr id="72073" name="Freeform 1751"/>
              <p:cNvSpPr>
                <a:spLocks/>
              </p:cNvSpPr>
              <p:nvPr/>
            </p:nvSpPr>
            <p:spPr bwMode="auto">
              <a:xfrm>
                <a:off x="4949" y="1780"/>
                <a:ext cx="6" cy="5"/>
              </a:xfrm>
              <a:custGeom>
                <a:avLst/>
                <a:gdLst>
                  <a:gd name="T0" fmla="*/ 8 w 28"/>
                  <a:gd name="T1" fmla="*/ 25 h 25"/>
                  <a:gd name="T2" fmla="*/ 0 w 28"/>
                  <a:gd name="T3" fmla="*/ 8 h 25"/>
                  <a:gd name="T4" fmla="*/ 19 w 28"/>
                  <a:gd name="T5" fmla="*/ 0 h 25"/>
                  <a:gd name="T6" fmla="*/ 28 w 28"/>
                  <a:gd name="T7" fmla="*/ 17 h 25"/>
                  <a:gd name="T8" fmla="*/ 8 w 28"/>
                  <a:gd name="T9" fmla="*/ 25 h 25"/>
                  <a:gd name="T10" fmla="*/ 0 60000 65536"/>
                  <a:gd name="T11" fmla="*/ 0 60000 65536"/>
                  <a:gd name="T12" fmla="*/ 0 60000 65536"/>
                  <a:gd name="T13" fmla="*/ 0 60000 65536"/>
                  <a:gd name="T14" fmla="*/ 0 60000 65536"/>
                  <a:gd name="T15" fmla="*/ 0 w 28"/>
                  <a:gd name="T16" fmla="*/ 0 h 25"/>
                  <a:gd name="T17" fmla="*/ 28 w 28"/>
                  <a:gd name="T18" fmla="*/ 25 h 25"/>
                </a:gdLst>
                <a:ahLst/>
                <a:cxnLst>
                  <a:cxn ang="T10">
                    <a:pos x="T0" y="T1"/>
                  </a:cxn>
                  <a:cxn ang="T11">
                    <a:pos x="T2" y="T3"/>
                  </a:cxn>
                  <a:cxn ang="T12">
                    <a:pos x="T4" y="T5"/>
                  </a:cxn>
                  <a:cxn ang="T13">
                    <a:pos x="T6" y="T7"/>
                  </a:cxn>
                  <a:cxn ang="T14">
                    <a:pos x="T8" y="T9"/>
                  </a:cxn>
                </a:cxnLst>
                <a:rect l="T15" t="T16" r="T17" b="T18"/>
                <a:pathLst>
                  <a:path w="28" h="25">
                    <a:moveTo>
                      <a:pt x="8" y="25"/>
                    </a:moveTo>
                    <a:lnTo>
                      <a:pt x="0" y="8"/>
                    </a:lnTo>
                    <a:lnTo>
                      <a:pt x="19" y="0"/>
                    </a:lnTo>
                    <a:lnTo>
                      <a:pt x="28" y="17"/>
                    </a:lnTo>
                    <a:lnTo>
                      <a:pt x="8" y="25"/>
                    </a:lnTo>
                    <a:close/>
                  </a:path>
                </a:pathLst>
              </a:custGeom>
              <a:noFill/>
              <a:ln w="9525">
                <a:noFill/>
                <a:round/>
                <a:headEnd/>
                <a:tailEnd/>
              </a:ln>
            </p:spPr>
            <p:txBody>
              <a:bodyPr>
                <a:prstTxWarp prst="textNoShape">
                  <a:avLst/>
                </a:prstTxWarp>
              </a:bodyPr>
              <a:lstStyle/>
              <a:p>
                <a:endParaRPr lang="en-US"/>
              </a:p>
            </p:txBody>
          </p:sp>
          <p:sp>
            <p:nvSpPr>
              <p:cNvPr id="72074" name="Freeform 1752"/>
              <p:cNvSpPr>
                <a:spLocks/>
              </p:cNvSpPr>
              <p:nvPr/>
            </p:nvSpPr>
            <p:spPr bwMode="auto">
              <a:xfrm>
                <a:off x="4953" y="1779"/>
                <a:ext cx="5" cy="5"/>
              </a:xfrm>
              <a:custGeom>
                <a:avLst/>
                <a:gdLst>
                  <a:gd name="T0" fmla="*/ 9 w 24"/>
                  <a:gd name="T1" fmla="*/ 26 h 26"/>
                  <a:gd name="T2" fmla="*/ 0 w 24"/>
                  <a:gd name="T3" fmla="*/ 9 h 26"/>
                  <a:gd name="T4" fmla="*/ 12 w 24"/>
                  <a:gd name="T5" fmla="*/ 0 h 26"/>
                  <a:gd name="T6" fmla="*/ 24 w 24"/>
                  <a:gd name="T7" fmla="*/ 17 h 26"/>
                  <a:gd name="T8" fmla="*/ 24 w 24"/>
                  <a:gd name="T9" fmla="*/ 20 h 26"/>
                  <a:gd name="T10" fmla="*/ 9 w 24"/>
                  <a:gd name="T11" fmla="*/ 26 h 26"/>
                  <a:gd name="T12" fmla="*/ 0 60000 65536"/>
                  <a:gd name="T13" fmla="*/ 0 60000 65536"/>
                  <a:gd name="T14" fmla="*/ 0 60000 65536"/>
                  <a:gd name="T15" fmla="*/ 0 60000 65536"/>
                  <a:gd name="T16" fmla="*/ 0 60000 65536"/>
                  <a:gd name="T17" fmla="*/ 0 60000 65536"/>
                  <a:gd name="T18" fmla="*/ 0 w 24"/>
                  <a:gd name="T19" fmla="*/ 0 h 26"/>
                  <a:gd name="T20" fmla="*/ 24 w 2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4" h="26">
                    <a:moveTo>
                      <a:pt x="9" y="26"/>
                    </a:moveTo>
                    <a:lnTo>
                      <a:pt x="0" y="9"/>
                    </a:lnTo>
                    <a:lnTo>
                      <a:pt x="12" y="0"/>
                    </a:lnTo>
                    <a:lnTo>
                      <a:pt x="24" y="17"/>
                    </a:lnTo>
                    <a:lnTo>
                      <a:pt x="24" y="20"/>
                    </a:lnTo>
                    <a:lnTo>
                      <a:pt x="9" y="26"/>
                    </a:lnTo>
                    <a:close/>
                  </a:path>
                </a:pathLst>
              </a:custGeom>
              <a:noFill/>
              <a:ln w="9525">
                <a:noFill/>
                <a:round/>
                <a:headEnd/>
                <a:tailEnd/>
              </a:ln>
            </p:spPr>
            <p:txBody>
              <a:bodyPr>
                <a:prstTxWarp prst="textNoShape">
                  <a:avLst/>
                </a:prstTxWarp>
              </a:bodyPr>
              <a:lstStyle/>
              <a:p>
                <a:endParaRPr lang="en-US"/>
              </a:p>
            </p:txBody>
          </p:sp>
          <p:sp>
            <p:nvSpPr>
              <p:cNvPr id="72075" name="Freeform 1753"/>
              <p:cNvSpPr>
                <a:spLocks/>
              </p:cNvSpPr>
              <p:nvPr/>
            </p:nvSpPr>
            <p:spPr bwMode="auto">
              <a:xfrm>
                <a:off x="4955" y="1778"/>
                <a:ext cx="4" cy="4"/>
              </a:xfrm>
              <a:custGeom>
                <a:avLst/>
                <a:gdLst>
                  <a:gd name="T0" fmla="*/ 12 w 20"/>
                  <a:gd name="T1" fmla="*/ 21 h 21"/>
                  <a:gd name="T2" fmla="*/ 0 w 20"/>
                  <a:gd name="T3" fmla="*/ 4 h 21"/>
                  <a:gd name="T4" fmla="*/ 8 w 20"/>
                  <a:gd name="T5" fmla="*/ 0 h 21"/>
                  <a:gd name="T6" fmla="*/ 20 w 20"/>
                  <a:gd name="T7" fmla="*/ 19 h 21"/>
                  <a:gd name="T8" fmla="*/ 12 w 20"/>
                  <a:gd name="T9" fmla="*/ 21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12" y="21"/>
                    </a:moveTo>
                    <a:lnTo>
                      <a:pt x="0" y="4"/>
                    </a:lnTo>
                    <a:lnTo>
                      <a:pt x="8" y="0"/>
                    </a:lnTo>
                    <a:lnTo>
                      <a:pt x="20" y="19"/>
                    </a:lnTo>
                    <a:lnTo>
                      <a:pt x="12" y="21"/>
                    </a:lnTo>
                    <a:close/>
                  </a:path>
                </a:pathLst>
              </a:custGeom>
              <a:noFill/>
              <a:ln w="9525">
                <a:noFill/>
                <a:round/>
                <a:headEnd/>
                <a:tailEnd/>
              </a:ln>
            </p:spPr>
            <p:txBody>
              <a:bodyPr>
                <a:prstTxWarp prst="textNoShape">
                  <a:avLst/>
                </a:prstTxWarp>
              </a:bodyPr>
              <a:lstStyle/>
              <a:p>
                <a:endParaRPr lang="en-US"/>
              </a:p>
            </p:txBody>
          </p:sp>
          <p:sp>
            <p:nvSpPr>
              <p:cNvPr id="72076" name="Freeform 1754"/>
              <p:cNvSpPr>
                <a:spLocks/>
              </p:cNvSpPr>
              <p:nvPr/>
            </p:nvSpPr>
            <p:spPr bwMode="auto">
              <a:xfrm>
                <a:off x="4957" y="1777"/>
                <a:ext cx="3" cy="5"/>
              </a:xfrm>
              <a:custGeom>
                <a:avLst/>
                <a:gdLst>
                  <a:gd name="T0" fmla="*/ 12 w 15"/>
                  <a:gd name="T1" fmla="*/ 21 h 21"/>
                  <a:gd name="T2" fmla="*/ 0 w 15"/>
                  <a:gd name="T3" fmla="*/ 2 h 21"/>
                  <a:gd name="T4" fmla="*/ 4 w 15"/>
                  <a:gd name="T5" fmla="*/ 0 h 21"/>
                  <a:gd name="T6" fmla="*/ 12 w 15"/>
                  <a:gd name="T7" fmla="*/ 0 h 21"/>
                  <a:gd name="T8" fmla="*/ 9 w 15"/>
                  <a:gd name="T9" fmla="*/ 9 h 21"/>
                  <a:gd name="T10" fmla="*/ 15 w 15"/>
                  <a:gd name="T11" fmla="*/ 17 h 21"/>
                  <a:gd name="T12" fmla="*/ 12 w 15"/>
                  <a:gd name="T13" fmla="*/ 21 h 21"/>
                  <a:gd name="T14" fmla="*/ 0 60000 65536"/>
                  <a:gd name="T15" fmla="*/ 0 60000 65536"/>
                  <a:gd name="T16" fmla="*/ 0 60000 65536"/>
                  <a:gd name="T17" fmla="*/ 0 60000 65536"/>
                  <a:gd name="T18" fmla="*/ 0 60000 65536"/>
                  <a:gd name="T19" fmla="*/ 0 60000 65536"/>
                  <a:gd name="T20" fmla="*/ 0 60000 65536"/>
                  <a:gd name="T21" fmla="*/ 0 w 15"/>
                  <a:gd name="T22" fmla="*/ 0 h 21"/>
                  <a:gd name="T23" fmla="*/ 15 w 15"/>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1">
                    <a:moveTo>
                      <a:pt x="12" y="21"/>
                    </a:moveTo>
                    <a:lnTo>
                      <a:pt x="0" y="2"/>
                    </a:lnTo>
                    <a:lnTo>
                      <a:pt x="4" y="0"/>
                    </a:lnTo>
                    <a:lnTo>
                      <a:pt x="12" y="0"/>
                    </a:lnTo>
                    <a:lnTo>
                      <a:pt x="9" y="9"/>
                    </a:lnTo>
                    <a:lnTo>
                      <a:pt x="15" y="17"/>
                    </a:lnTo>
                    <a:lnTo>
                      <a:pt x="12" y="21"/>
                    </a:lnTo>
                    <a:close/>
                  </a:path>
                </a:pathLst>
              </a:custGeom>
              <a:noFill/>
              <a:ln w="9525">
                <a:noFill/>
                <a:round/>
                <a:headEnd/>
                <a:tailEnd/>
              </a:ln>
            </p:spPr>
            <p:txBody>
              <a:bodyPr>
                <a:prstTxWarp prst="textNoShape">
                  <a:avLst/>
                </a:prstTxWarp>
              </a:bodyPr>
              <a:lstStyle/>
              <a:p>
                <a:endParaRPr lang="en-US"/>
              </a:p>
            </p:txBody>
          </p:sp>
          <p:sp>
            <p:nvSpPr>
              <p:cNvPr id="72077" name="Freeform 1755"/>
              <p:cNvSpPr>
                <a:spLocks/>
              </p:cNvSpPr>
              <p:nvPr/>
            </p:nvSpPr>
            <p:spPr bwMode="auto">
              <a:xfrm>
                <a:off x="4958" y="1777"/>
                <a:ext cx="2" cy="5"/>
              </a:xfrm>
              <a:custGeom>
                <a:avLst/>
                <a:gdLst>
                  <a:gd name="T0" fmla="*/ 0 w 9"/>
                  <a:gd name="T1" fmla="*/ 17 h 21"/>
                  <a:gd name="T2" fmla="*/ 3 w 9"/>
                  <a:gd name="T3" fmla="*/ 9 h 21"/>
                  <a:gd name="T4" fmla="*/ 6 w 9"/>
                  <a:gd name="T5" fmla="*/ 0 h 21"/>
                  <a:gd name="T6" fmla="*/ 9 w 9"/>
                  <a:gd name="T7" fmla="*/ 0 h 21"/>
                  <a:gd name="T8" fmla="*/ 3 w 9"/>
                  <a:gd name="T9" fmla="*/ 21 h 21"/>
                  <a:gd name="T10" fmla="*/ 0 w 9"/>
                  <a:gd name="T11" fmla="*/ 17 h 21"/>
                  <a:gd name="T12" fmla="*/ 0 60000 65536"/>
                  <a:gd name="T13" fmla="*/ 0 60000 65536"/>
                  <a:gd name="T14" fmla="*/ 0 60000 65536"/>
                  <a:gd name="T15" fmla="*/ 0 60000 65536"/>
                  <a:gd name="T16" fmla="*/ 0 60000 65536"/>
                  <a:gd name="T17" fmla="*/ 0 60000 65536"/>
                  <a:gd name="T18" fmla="*/ 0 w 9"/>
                  <a:gd name="T19" fmla="*/ 0 h 21"/>
                  <a:gd name="T20" fmla="*/ 9 w 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9" h="21">
                    <a:moveTo>
                      <a:pt x="0" y="17"/>
                    </a:moveTo>
                    <a:lnTo>
                      <a:pt x="3" y="9"/>
                    </a:lnTo>
                    <a:lnTo>
                      <a:pt x="6" y="0"/>
                    </a:lnTo>
                    <a:lnTo>
                      <a:pt x="9" y="0"/>
                    </a:lnTo>
                    <a:lnTo>
                      <a:pt x="3" y="21"/>
                    </a:lnTo>
                    <a:lnTo>
                      <a:pt x="0" y="17"/>
                    </a:lnTo>
                    <a:close/>
                  </a:path>
                </a:pathLst>
              </a:custGeom>
              <a:noFill/>
              <a:ln w="9525">
                <a:noFill/>
                <a:round/>
                <a:headEnd/>
                <a:tailEnd/>
              </a:ln>
            </p:spPr>
            <p:txBody>
              <a:bodyPr>
                <a:prstTxWarp prst="textNoShape">
                  <a:avLst/>
                </a:prstTxWarp>
              </a:bodyPr>
              <a:lstStyle/>
              <a:p>
                <a:endParaRPr lang="en-US"/>
              </a:p>
            </p:txBody>
          </p:sp>
          <p:sp>
            <p:nvSpPr>
              <p:cNvPr id="72078" name="Freeform 1756"/>
              <p:cNvSpPr>
                <a:spLocks/>
              </p:cNvSpPr>
              <p:nvPr/>
            </p:nvSpPr>
            <p:spPr bwMode="auto">
              <a:xfrm>
                <a:off x="4959" y="1777"/>
                <a:ext cx="2" cy="5"/>
              </a:xfrm>
              <a:custGeom>
                <a:avLst/>
                <a:gdLst>
                  <a:gd name="T0" fmla="*/ 0 w 10"/>
                  <a:gd name="T1" fmla="*/ 21 h 21"/>
                  <a:gd name="T2" fmla="*/ 6 w 10"/>
                  <a:gd name="T3" fmla="*/ 0 h 21"/>
                  <a:gd name="T4" fmla="*/ 10 w 10"/>
                  <a:gd name="T5" fmla="*/ 0 h 21"/>
                  <a:gd name="T6" fmla="*/ 3 w 10"/>
                  <a:gd name="T7" fmla="*/ 21 h 21"/>
                  <a:gd name="T8" fmla="*/ 0 w 10"/>
                  <a:gd name="T9" fmla="*/ 21 h 21"/>
                  <a:gd name="T10" fmla="*/ 0 60000 65536"/>
                  <a:gd name="T11" fmla="*/ 0 60000 65536"/>
                  <a:gd name="T12" fmla="*/ 0 60000 65536"/>
                  <a:gd name="T13" fmla="*/ 0 60000 65536"/>
                  <a:gd name="T14" fmla="*/ 0 60000 65536"/>
                  <a:gd name="T15" fmla="*/ 0 w 10"/>
                  <a:gd name="T16" fmla="*/ 0 h 21"/>
                  <a:gd name="T17" fmla="*/ 10 w 10"/>
                  <a:gd name="T18" fmla="*/ 21 h 21"/>
                </a:gdLst>
                <a:ahLst/>
                <a:cxnLst>
                  <a:cxn ang="T10">
                    <a:pos x="T0" y="T1"/>
                  </a:cxn>
                  <a:cxn ang="T11">
                    <a:pos x="T2" y="T3"/>
                  </a:cxn>
                  <a:cxn ang="T12">
                    <a:pos x="T4" y="T5"/>
                  </a:cxn>
                  <a:cxn ang="T13">
                    <a:pos x="T6" y="T7"/>
                  </a:cxn>
                  <a:cxn ang="T14">
                    <a:pos x="T8" y="T9"/>
                  </a:cxn>
                </a:cxnLst>
                <a:rect l="T15" t="T16" r="T17" b="T18"/>
                <a:pathLst>
                  <a:path w="10" h="21">
                    <a:moveTo>
                      <a:pt x="0" y="21"/>
                    </a:moveTo>
                    <a:lnTo>
                      <a:pt x="6" y="0"/>
                    </a:lnTo>
                    <a:lnTo>
                      <a:pt x="10" y="0"/>
                    </a:lnTo>
                    <a:lnTo>
                      <a:pt x="3" y="21"/>
                    </a:lnTo>
                    <a:lnTo>
                      <a:pt x="0" y="21"/>
                    </a:lnTo>
                    <a:close/>
                  </a:path>
                </a:pathLst>
              </a:custGeom>
              <a:noFill/>
              <a:ln w="9525">
                <a:noFill/>
                <a:round/>
                <a:headEnd/>
                <a:tailEnd/>
              </a:ln>
            </p:spPr>
            <p:txBody>
              <a:bodyPr>
                <a:prstTxWarp prst="textNoShape">
                  <a:avLst/>
                </a:prstTxWarp>
              </a:bodyPr>
              <a:lstStyle/>
              <a:p>
                <a:endParaRPr lang="en-US"/>
              </a:p>
            </p:txBody>
          </p:sp>
          <p:sp>
            <p:nvSpPr>
              <p:cNvPr id="72079" name="Freeform 1757"/>
              <p:cNvSpPr>
                <a:spLocks/>
              </p:cNvSpPr>
              <p:nvPr/>
            </p:nvSpPr>
            <p:spPr bwMode="auto">
              <a:xfrm>
                <a:off x="4959" y="1777"/>
                <a:ext cx="3" cy="5"/>
              </a:xfrm>
              <a:custGeom>
                <a:avLst/>
                <a:gdLst>
                  <a:gd name="T0" fmla="*/ 0 w 14"/>
                  <a:gd name="T1" fmla="*/ 21 h 23"/>
                  <a:gd name="T2" fmla="*/ 7 w 14"/>
                  <a:gd name="T3" fmla="*/ 0 h 23"/>
                  <a:gd name="T4" fmla="*/ 14 w 14"/>
                  <a:gd name="T5" fmla="*/ 2 h 23"/>
                  <a:gd name="T6" fmla="*/ 9 w 14"/>
                  <a:gd name="T7" fmla="*/ 23 h 23"/>
                  <a:gd name="T8" fmla="*/ 0 w 14"/>
                  <a:gd name="T9" fmla="*/ 21 h 23"/>
                  <a:gd name="T10" fmla="*/ 0 60000 65536"/>
                  <a:gd name="T11" fmla="*/ 0 60000 65536"/>
                  <a:gd name="T12" fmla="*/ 0 60000 65536"/>
                  <a:gd name="T13" fmla="*/ 0 60000 65536"/>
                  <a:gd name="T14" fmla="*/ 0 60000 65536"/>
                  <a:gd name="T15" fmla="*/ 0 w 14"/>
                  <a:gd name="T16" fmla="*/ 0 h 23"/>
                  <a:gd name="T17" fmla="*/ 14 w 14"/>
                  <a:gd name="T18" fmla="*/ 23 h 23"/>
                </a:gdLst>
                <a:ahLst/>
                <a:cxnLst>
                  <a:cxn ang="T10">
                    <a:pos x="T0" y="T1"/>
                  </a:cxn>
                  <a:cxn ang="T11">
                    <a:pos x="T2" y="T3"/>
                  </a:cxn>
                  <a:cxn ang="T12">
                    <a:pos x="T4" y="T5"/>
                  </a:cxn>
                  <a:cxn ang="T13">
                    <a:pos x="T6" y="T7"/>
                  </a:cxn>
                  <a:cxn ang="T14">
                    <a:pos x="T8" y="T9"/>
                  </a:cxn>
                </a:cxnLst>
                <a:rect l="T15" t="T16" r="T17" b="T18"/>
                <a:pathLst>
                  <a:path w="14" h="23">
                    <a:moveTo>
                      <a:pt x="0" y="21"/>
                    </a:moveTo>
                    <a:lnTo>
                      <a:pt x="7" y="0"/>
                    </a:lnTo>
                    <a:lnTo>
                      <a:pt x="14" y="2"/>
                    </a:lnTo>
                    <a:lnTo>
                      <a:pt x="9" y="23"/>
                    </a:lnTo>
                    <a:lnTo>
                      <a:pt x="0" y="21"/>
                    </a:lnTo>
                    <a:close/>
                  </a:path>
                </a:pathLst>
              </a:custGeom>
              <a:noFill/>
              <a:ln w="9525">
                <a:noFill/>
                <a:round/>
                <a:headEnd/>
                <a:tailEnd/>
              </a:ln>
            </p:spPr>
            <p:txBody>
              <a:bodyPr>
                <a:prstTxWarp prst="textNoShape">
                  <a:avLst/>
                </a:prstTxWarp>
              </a:bodyPr>
              <a:lstStyle/>
              <a:p>
                <a:endParaRPr lang="en-US"/>
              </a:p>
            </p:txBody>
          </p:sp>
          <p:sp>
            <p:nvSpPr>
              <p:cNvPr id="72080" name="Freeform 1758"/>
              <p:cNvSpPr>
                <a:spLocks/>
              </p:cNvSpPr>
              <p:nvPr/>
            </p:nvSpPr>
            <p:spPr bwMode="auto">
              <a:xfrm>
                <a:off x="4961" y="1778"/>
                <a:ext cx="3" cy="5"/>
              </a:xfrm>
              <a:custGeom>
                <a:avLst/>
                <a:gdLst>
                  <a:gd name="T0" fmla="*/ 0 w 17"/>
                  <a:gd name="T1" fmla="*/ 21 h 24"/>
                  <a:gd name="T2" fmla="*/ 5 w 17"/>
                  <a:gd name="T3" fmla="*/ 0 h 24"/>
                  <a:gd name="T4" fmla="*/ 17 w 17"/>
                  <a:gd name="T5" fmla="*/ 4 h 24"/>
                  <a:gd name="T6" fmla="*/ 11 w 17"/>
                  <a:gd name="T7" fmla="*/ 24 h 24"/>
                  <a:gd name="T8" fmla="*/ 0 w 17"/>
                  <a:gd name="T9" fmla="*/ 21 h 24"/>
                  <a:gd name="T10" fmla="*/ 0 60000 65536"/>
                  <a:gd name="T11" fmla="*/ 0 60000 65536"/>
                  <a:gd name="T12" fmla="*/ 0 60000 65536"/>
                  <a:gd name="T13" fmla="*/ 0 60000 65536"/>
                  <a:gd name="T14" fmla="*/ 0 60000 65536"/>
                  <a:gd name="T15" fmla="*/ 0 w 17"/>
                  <a:gd name="T16" fmla="*/ 0 h 24"/>
                  <a:gd name="T17" fmla="*/ 17 w 17"/>
                  <a:gd name="T18" fmla="*/ 24 h 24"/>
                </a:gdLst>
                <a:ahLst/>
                <a:cxnLst>
                  <a:cxn ang="T10">
                    <a:pos x="T0" y="T1"/>
                  </a:cxn>
                  <a:cxn ang="T11">
                    <a:pos x="T2" y="T3"/>
                  </a:cxn>
                  <a:cxn ang="T12">
                    <a:pos x="T4" y="T5"/>
                  </a:cxn>
                  <a:cxn ang="T13">
                    <a:pos x="T6" y="T7"/>
                  </a:cxn>
                  <a:cxn ang="T14">
                    <a:pos x="T8" y="T9"/>
                  </a:cxn>
                </a:cxnLst>
                <a:rect l="T15" t="T16" r="T17" b="T18"/>
                <a:pathLst>
                  <a:path w="17" h="24">
                    <a:moveTo>
                      <a:pt x="0" y="21"/>
                    </a:moveTo>
                    <a:lnTo>
                      <a:pt x="5" y="0"/>
                    </a:lnTo>
                    <a:lnTo>
                      <a:pt x="17" y="4"/>
                    </a:lnTo>
                    <a:lnTo>
                      <a:pt x="11" y="24"/>
                    </a:lnTo>
                    <a:lnTo>
                      <a:pt x="0" y="21"/>
                    </a:lnTo>
                    <a:close/>
                  </a:path>
                </a:pathLst>
              </a:custGeom>
              <a:noFill/>
              <a:ln w="9525">
                <a:noFill/>
                <a:round/>
                <a:headEnd/>
                <a:tailEnd/>
              </a:ln>
            </p:spPr>
            <p:txBody>
              <a:bodyPr>
                <a:prstTxWarp prst="textNoShape">
                  <a:avLst/>
                </a:prstTxWarp>
              </a:bodyPr>
              <a:lstStyle/>
              <a:p>
                <a:endParaRPr lang="en-US"/>
              </a:p>
            </p:txBody>
          </p:sp>
          <p:sp>
            <p:nvSpPr>
              <p:cNvPr id="72081" name="Freeform 1759"/>
              <p:cNvSpPr>
                <a:spLocks/>
              </p:cNvSpPr>
              <p:nvPr/>
            </p:nvSpPr>
            <p:spPr bwMode="auto">
              <a:xfrm>
                <a:off x="4963" y="1779"/>
                <a:ext cx="4" cy="4"/>
              </a:xfrm>
              <a:custGeom>
                <a:avLst/>
                <a:gdLst>
                  <a:gd name="T0" fmla="*/ 0 w 21"/>
                  <a:gd name="T1" fmla="*/ 20 h 22"/>
                  <a:gd name="T2" fmla="*/ 6 w 21"/>
                  <a:gd name="T3" fmla="*/ 0 h 22"/>
                  <a:gd name="T4" fmla="*/ 17 w 21"/>
                  <a:gd name="T5" fmla="*/ 3 h 22"/>
                  <a:gd name="T6" fmla="*/ 21 w 21"/>
                  <a:gd name="T7" fmla="*/ 3 h 22"/>
                  <a:gd name="T8" fmla="*/ 11 w 21"/>
                  <a:gd name="T9" fmla="*/ 22 h 22"/>
                  <a:gd name="T10" fmla="*/ 0 w 21"/>
                  <a:gd name="T11" fmla="*/ 20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20"/>
                    </a:moveTo>
                    <a:lnTo>
                      <a:pt x="6" y="0"/>
                    </a:lnTo>
                    <a:lnTo>
                      <a:pt x="17" y="3"/>
                    </a:lnTo>
                    <a:lnTo>
                      <a:pt x="21" y="3"/>
                    </a:lnTo>
                    <a:lnTo>
                      <a:pt x="11" y="22"/>
                    </a:lnTo>
                    <a:lnTo>
                      <a:pt x="0" y="20"/>
                    </a:lnTo>
                    <a:close/>
                  </a:path>
                </a:pathLst>
              </a:custGeom>
              <a:noFill/>
              <a:ln w="9525">
                <a:noFill/>
                <a:round/>
                <a:headEnd/>
                <a:tailEnd/>
              </a:ln>
            </p:spPr>
            <p:txBody>
              <a:bodyPr>
                <a:prstTxWarp prst="textNoShape">
                  <a:avLst/>
                </a:prstTxWarp>
              </a:bodyPr>
              <a:lstStyle/>
              <a:p>
                <a:endParaRPr lang="en-US"/>
              </a:p>
            </p:txBody>
          </p:sp>
          <p:sp>
            <p:nvSpPr>
              <p:cNvPr id="72082" name="Freeform 1760"/>
              <p:cNvSpPr>
                <a:spLocks/>
              </p:cNvSpPr>
              <p:nvPr/>
            </p:nvSpPr>
            <p:spPr bwMode="auto">
              <a:xfrm>
                <a:off x="4965" y="1779"/>
                <a:ext cx="5" cy="5"/>
              </a:xfrm>
              <a:custGeom>
                <a:avLst/>
                <a:gdLst>
                  <a:gd name="T0" fmla="*/ 0 w 24"/>
                  <a:gd name="T1" fmla="*/ 19 h 25"/>
                  <a:gd name="T2" fmla="*/ 10 w 24"/>
                  <a:gd name="T3" fmla="*/ 0 h 25"/>
                  <a:gd name="T4" fmla="*/ 24 w 24"/>
                  <a:gd name="T5" fmla="*/ 6 h 25"/>
                  <a:gd name="T6" fmla="*/ 19 w 24"/>
                  <a:gd name="T7" fmla="*/ 25 h 25"/>
                  <a:gd name="T8" fmla="*/ 0 w 24"/>
                  <a:gd name="T9" fmla="*/ 19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0" y="19"/>
                    </a:moveTo>
                    <a:lnTo>
                      <a:pt x="10" y="0"/>
                    </a:lnTo>
                    <a:lnTo>
                      <a:pt x="24" y="6"/>
                    </a:lnTo>
                    <a:lnTo>
                      <a:pt x="19" y="25"/>
                    </a:lnTo>
                    <a:lnTo>
                      <a:pt x="0" y="19"/>
                    </a:lnTo>
                    <a:close/>
                  </a:path>
                </a:pathLst>
              </a:custGeom>
              <a:noFill/>
              <a:ln w="9525">
                <a:noFill/>
                <a:round/>
                <a:headEnd/>
                <a:tailEnd/>
              </a:ln>
            </p:spPr>
            <p:txBody>
              <a:bodyPr>
                <a:prstTxWarp prst="textNoShape">
                  <a:avLst/>
                </a:prstTxWarp>
              </a:bodyPr>
              <a:lstStyle/>
              <a:p>
                <a:endParaRPr lang="en-US"/>
              </a:p>
            </p:txBody>
          </p:sp>
          <p:sp>
            <p:nvSpPr>
              <p:cNvPr id="72083" name="Freeform 1761"/>
              <p:cNvSpPr>
                <a:spLocks/>
              </p:cNvSpPr>
              <p:nvPr/>
            </p:nvSpPr>
            <p:spPr bwMode="auto">
              <a:xfrm>
                <a:off x="4969" y="1780"/>
                <a:ext cx="5" cy="5"/>
              </a:xfrm>
              <a:custGeom>
                <a:avLst/>
                <a:gdLst>
                  <a:gd name="T0" fmla="*/ 0 w 22"/>
                  <a:gd name="T1" fmla="*/ 19 h 25"/>
                  <a:gd name="T2" fmla="*/ 5 w 22"/>
                  <a:gd name="T3" fmla="*/ 0 h 25"/>
                  <a:gd name="T4" fmla="*/ 22 w 22"/>
                  <a:gd name="T5" fmla="*/ 6 h 25"/>
                  <a:gd name="T6" fmla="*/ 17 w 22"/>
                  <a:gd name="T7" fmla="*/ 25 h 25"/>
                  <a:gd name="T8" fmla="*/ 0 w 22"/>
                  <a:gd name="T9" fmla="*/ 19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0" y="19"/>
                    </a:moveTo>
                    <a:lnTo>
                      <a:pt x="5" y="0"/>
                    </a:lnTo>
                    <a:lnTo>
                      <a:pt x="22" y="6"/>
                    </a:lnTo>
                    <a:lnTo>
                      <a:pt x="17" y="25"/>
                    </a:lnTo>
                    <a:lnTo>
                      <a:pt x="0" y="19"/>
                    </a:lnTo>
                    <a:close/>
                  </a:path>
                </a:pathLst>
              </a:custGeom>
              <a:noFill/>
              <a:ln w="9525">
                <a:noFill/>
                <a:round/>
                <a:headEnd/>
                <a:tailEnd/>
              </a:ln>
            </p:spPr>
            <p:txBody>
              <a:bodyPr>
                <a:prstTxWarp prst="textNoShape">
                  <a:avLst/>
                </a:prstTxWarp>
              </a:bodyPr>
              <a:lstStyle/>
              <a:p>
                <a:endParaRPr lang="en-US"/>
              </a:p>
            </p:txBody>
          </p:sp>
          <p:sp>
            <p:nvSpPr>
              <p:cNvPr id="72084" name="Freeform 1762"/>
              <p:cNvSpPr>
                <a:spLocks/>
              </p:cNvSpPr>
              <p:nvPr/>
            </p:nvSpPr>
            <p:spPr bwMode="auto">
              <a:xfrm>
                <a:off x="4973" y="1782"/>
                <a:ext cx="5" cy="5"/>
              </a:xfrm>
              <a:custGeom>
                <a:avLst/>
                <a:gdLst>
                  <a:gd name="T0" fmla="*/ 0 w 26"/>
                  <a:gd name="T1" fmla="*/ 19 h 26"/>
                  <a:gd name="T2" fmla="*/ 5 w 26"/>
                  <a:gd name="T3" fmla="*/ 0 h 26"/>
                  <a:gd name="T4" fmla="*/ 26 w 26"/>
                  <a:gd name="T5" fmla="*/ 5 h 26"/>
                  <a:gd name="T6" fmla="*/ 17 w 26"/>
                  <a:gd name="T7" fmla="*/ 26 h 26"/>
                  <a:gd name="T8" fmla="*/ 0 w 26"/>
                  <a:gd name="T9" fmla="*/ 19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9"/>
                    </a:moveTo>
                    <a:lnTo>
                      <a:pt x="5" y="0"/>
                    </a:lnTo>
                    <a:lnTo>
                      <a:pt x="26" y="5"/>
                    </a:lnTo>
                    <a:lnTo>
                      <a:pt x="17" y="26"/>
                    </a:lnTo>
                    <a:lnTo>
                      <a:pt x="0" y="19"/>
                    </a:lnTo>
                    <a:close/>
                  </a:path>
                </a:pathLst>
              </a:custGeom>
              <a:noFill/>
              <a:ln w="9525">
                <a:noFill/>
                <a:round/>
                <a:headEnd/>
                <a:tailEnd/>
              </a:ln>
            </p:spPr>
            <p:txBody>
              <a:bodyPr>
                <a:prstTxWarp prst="textNoShape">
                  <a:avLst/>
                </a:prstTxWarp>
              </a:bodyPr>
              <a:lstStyle/>
              <a:p>
                <a:endParaRPr lang="en-US"/>
              </a:p>
            </p:txBody>
          </p:sp>
          <p:sp>
            <p:nvSpPr>
              <p:cNvPr id="72085" name="Freeform 1763"/>
              <p:cNvSpPr>
                <a:spLocks/>
              </p:cNvSpPr>
              <p:nvPr/>
            </p:nvSpPr>
            <p:spPr bwMode="auto">
              <a:xfrm>
                <a:off x="4976" y="1783"/>
                <a:ext cx="10" cy="6"/>
              </a:xfrm>
              <a:custGeom>
                <a:avLst/>
                <a:gdLst>
                  <a:gd name="T0" fmla="*/ 0 w 48"/>
                  <a:gd name="T1" fmla="*/ 21 h 34"/>
                  <a:gd name="T2" fmla="*/ 9 w 48"/>
                  <a:gd name="T3" fmla="*/ 0 h 34"/>
                  <a:gd name="T4" fmla="*/ 48 w 48"/>
                  <a:gd name="T5" fmla="*/ 14 h 34"/>
                  <a:gd name="T6" fmla="*/ 43 w 48"/>
                  <a:gd name="T7" fmla="*/ 34 h 34"/>
                  <a:gd name="T8" fmla="*/ 0 w 48"/>
                  <a:gd name="T9" fmla="*/ 21 h 34"/>
                  <a:gd name="T10" fmla="*/ 0 60000 65536"/>
                  <a:gd name="T11" fmla="*/ 0 60000 65536"/>
                  <a:gd name="T12" fmla="*/ 0 60000 65536"/>
                  <a:gd name="T13" fmla="*/ 0 60000 65536"/>
                  <a:gd name="T14" fmla="*/ 0 60000 65536"/>
                  <a:gd name="T15" fmla="*/ 0 w 48"/>
                  <a:gd name="T16" fmla="*/ 0 h 34"/>
                  <a:gd name="T17" fmla="*/ 48 w 48"/>
                  <a:gd name="T18" fmla="*/ 34 h 34"/>
                </a:gdLst>
                <a:ahLst/>
                <a:cxnLst>
                  <a:cxn ang="T10">
                    <a:pos x="T0" y="T1"/>
                  </a:cxn>
                  <a:cxn ang="T11">
                    <a:pos x="T2" y="T3"/>
                  </a:cxn>
                  <a:cxn ang="T12">
                    <a:pos x="T4" y="T5"/>
                  </a:cxn>
                  <a:cxn ang="T13">
                    <a:pos x="T6" y="T7"/>
                  </a:cxn>
                  <a:cxn ang="T14">
                    <a:pos x="T8" y="T9"/>
                  </a:cxn>
                </a:cxnLst>
                <a:rect l="T15" t="T16" r="T17" b="T18"/>
                <a:pathLst>
                  <a:path w="48" h="34">
                    <a:moveTo>
                      <a:pt x="0" y="21"/>
                    </a:moveTo>
                    <a:lnTo>
                      <a:pt x="9" y="0"/>
                    </a:lnTo>
                    <a:lnTo>
                      <a:pt x="48" y="14"/>
                    </a:lnTo>
                    <a:lnTo>
                      <a:pt x="43" y="34"/>
                    </a:lnTo>
                    <a:lnTo>
                      <a:pt x="0" y="21"/>
                    </a:lnTo>
                    <a:close/>
                  </a:path>
                </a:pathLst>
              </a:custGeom>
              <a:noFill/>
              <a:ln w="9525">
                <a:noFill/>
                <a:round/>
                <a:headEnd/>
                <a:tailEnd/>
              </a:ln>
            </p:spPr>
            <p:txBody>
              <a:bodyPr>
                <a:prstTxWarp prst="textNoShape">
                  <a:avLst/>
                </a:prstTxWarp>
              </a:bodyPr>
              <a:lstStyle/>
              <a:p>
                <a:endParaRPr lang="en-US"/>
              </a:p>
            </p:txBody>
          </p:sp>
          <p:sp>
            <p:nvSpPr>
              <p:cNvPr id="72086" name="Freeform 1764"/>
              <p:cNvSpPr>
                <a:spLocks/>
              </p:cNvSpPr>
              <p:nvPr/>
            </p:nvSpPr>
            <p:spPr bwMode="auto">
              <a:xfrm>
                <a:off x="4985" y="1785"/>
                <a:ext cx="10" cy="8"/>
              </a:xfrm>
              <a:custGeom>
                <a:avLst/>
                <a:gdLst>
                  <a:gd name="T0" fmla="*/ 0 w 52"/>
                  <a:gd name="T1" fmla="*/ 20 h 37"/>
                  <a:gd name="T2" fmla="*/ 5 w 52"/>
                  <a:gd name="T3" fmla="*/ 0 h 37"/>
                  <a:gd name="T4" fmla="*/ 52 w 52"/>
                  <a:gd name="T5" fmla="*/ 20 h 37"/>
                  <a:gd name="T6" fmla="*/ 43 w 52"/>
                  <a:gd name="T7" fmla="*/ 37 h 37"/>
                  <a:gd name="T8" fmla="*/ 0 w 52"/>
                  <a:gd name="T9" fmla="*/ 20 h 37"/>
                  <a:gd name="T10" fmla="*/ 0 60000 65536"/>
                  <a:gd name="T11" fmla="*/ 0 60000 65536"/>
                  <a:gd name="T12" fmla="*/ 0 60000 65536"/>
                  <a:gd name="T13" fmla="*/ 0 60000 65536"/>
                  <a:gd name="T14" fmla="*/ 0 60000 65536"/>
                  <a:gd name="T15" fmla="*/ 0 w 52"/>
                  <a:gd name="T16" fmla="*/ 0 h 37"/>
                  <a:gd name="T17" fmla="*/ 52 w 52"/>
                  <a:gd name="T18" fmla="*/ 37 h 37"/>
                </a:gdLst>
                <a:ahLst/>
                <a:cxnLst>
                  <a:cxn ang="T10">
                    <a:pos x="T0" y="T1"/>
                  </a:cxn>
                  <a:cxn ang="T11">
                    <a:pos x="T2" y="T3"/>
                  </a:cxn>
                  <a:cxn ang="T12">
                    <a:pos x="T4" y="T5"/>
                  </a:cxn>
                  <a:cxn ang="T13">
                    <a:pos x="T6" y="T7"/>
                  </a:cxn>
                  <a:cxn ang="T14">
                    <a:pos x="T8" y="T9"/>
                  </a:cxn>
                </a:cxnLst>
                <a:rect l="T15" t="T16" r="T17" b="T18"/>
                <a:pathLst>
                  <a:path w="52" h="37">
                    <a:moveTo>
                      <a:pt x="0" y="20"/>
                    </a:moveTo>
                    <a:lnTo>
                      <a:pt x="5" y="0"/>
                    </a:lnTo>
                    <a:lnTo>
                      <a:pt x="52" y="20"/>
                    </a:lnTo>
                    <a:lnTo>
                      <a:pt x="43" y="37"/>
                    </a:lnTo>
                    <a:lnTo>
                      <a:pt x="0" y="20"/>
                    </a:lnTo>
                    <a:close/>
                  </a:path>
                </a:pathLst>
              </a:custGeom>
              <a:noFill/>
              <a:ln w="9525">
                <a:noFill/>
                <a:round/>
                <a:headEnd/>
                <a:tailEnd/>
              </a:ln>
            </p:spPr>
            <p:txBody>
              <a:bodyPr>
                <a:prstTxWarp prst="textNoShape">
                  <a:avLst/>
                </a:prstTxWarp>
              </a:bodyPr>
              <a:lstStyle/>
              <a:p>
                <a:endParaRPr lang="en-US"/>
              </a:p>
            </p:txBody>
          </p:sp>
          <p:sp>
            <p:nvSpPr>
              <p:cNvPr id="72087" name="Freeform 1765"/>
              <p:cNvSpPr>
                <a:spLocks/>
              </p:cNvSpPr>
              <p:nvPr/>
            </p:nvSpPr>
            <p:spPr bwMode="auto">
              <a:xfrm>
                <a:off x="4993" y="1789"/>
                <a:ext cx="11" cy="8"/>
              </a:xfrm>
              <a:custGeom>
                <a:avLst/>
                <a:gdLst>
                  <a:gd name="T0" fmla="*/ 0 w 55"/>
                  <a:gd name="T1" fmla="*/ 17 h 38"/>
                  <a:gd name="T2" fmla="*/ 9 w 55"/>
                  <a:gd name="T3" fmla="*/ 0 h 38"/>
                  <a:gd name="T4" fmla="*/ 55 w 55"/>
                  <a:gd name="T5" fmla="*/ 21 h 38"/>
                  <a:gd name="T6" fmla="*/ 46 w 55"/>
                  <a:gd name="T7" fmla="*/ 38 h 38"/>
                  <a:gd name="T8" fmla="*/ 0 w 55"/>
                  <a:gd name="T9" fmla="*/ 17 h 38"/>
                  <a:gd name="T10" fmla="*/ 0 60000 65536"/>
                  <a:gd name="T11" fmla="*/ 0 60000 65536"/>
                  <a:gd name="T12" fmla="*/ 0 60000 65536"/>
                  <a:gd name="T13" fmla="*/ 0 60000 65536"/>
                  <a:gd name="T14" fmla="*/ 0 60000 65536"/>
                  <a:gd name="T15" fmla="*/ 0 w 55"/>
                  <a:gd name="T16" fmla="*/ 0 h 38"/>
                  <a:gd name="T17" fmla="*/ 55 w 55"/>
                  <a:gd name="T18" fmla="*/ 38 h 38"/>
                </a:gdLst>
                <a:ahLst/>
                <a:cxnLst>
                  <a:cxn ang="T10">
                    <a:pos x="T0" y="T1"/>
                  </a:cxn>
                  <a:cxn ang="T11">
                    <a:pos x="T2" y="T3"/>
                  </a:cxn>
                  <a:cxn ang="T12">
                    <a:pos x="T4" y="T5"/>
                  </a:cxn>
                  <a:cxn ang="T13">
                    <a:pos x="T6" y="T7"/>
                  </a:cxn>
                  <a:cxn ang="T14">
                    <a:pos x="T8" y="T9"/>
                  </a:cxn>
                </a:cxnLst>
                <a:rect l="T15" t="T16" r="T17" b="T18"/>
                <a:pathLst>
                  <a:path w="55" h="38">
                    <a:moveTo>
                      <a:pt x="0" y="17"/>
                    </a:moveTo>
                    <a:lnTo>
                      <a:pt x="9" y="0"/>
                    </a:lnTo>
                    <a:lnTo>
                      <a:pt x="55" y="21"/>
                    </a:lnTo>
                    <a:lnTo>
                      <a:pt x="46" y="38"/>
                    </a:lnTo>
                    <a:lnTo>
                      <a:pt x="0" y="17"/>
                    </a:lnTo>
                    <a:close/>
                  </a:path>
                </a:pathLst>
              </a:custGeom>
              <a:noFill/>
              <a:ln w="9525">
                <a:noFill/>
                <a:round/>
                <a:headEnd/>
                <a:tailEnd/>
              </a:ln>
            </p:spPr>
            <p:txBody>
              <a:bodyPr>
                <a:prstTxWarp prst="textNoShape">
                  <a:avLst/>
                </a:prstTxWarp>
              </a:bodyPr>
              <a:lstStyle/>
              <a:p>
                <a:endParaRPr lang="en-US"/>
              </a:p>
            </p:txBody>
          </p:sp>
          <p:sp>
            <p:nvSpPr>
              <p:cNvPr id="72088" name="Freeform 1766"/>
              <p:cNvSpPr>
                <a:spLocks/>
              </p:cNvSpPr>
              <p:nvPr/>
            </p:nvSpPr>
            <p:spPr bwMode="auto">
              <a:xfrm>
                <a:off x="5002" y="1794"/>
                <a:ext cx="11" cy="8"/>
              </a:xfrm>
              <a:custGeom>
                <a:avLst/>
                <a:gdLst>
                  <a:gd name="T0" fmla="*/ 0 w 55"/>
                  <a:gd name="T1" fmla="*/ 17 h 40"/>
                  <a:gd name="T2" fmla="*/ 9 w 55"/>
                  <a:gd name="T3" fmla="*/ 0 h 40"/>
                  <a:gd name="T4" fmla="*/ 55 w 55"/>
                  <a:gd name="T5" fmla="*/ 22 h 40"/>
                  <a:gd name="T6" fmla="*/ 47 w 55"/>
                  <a:gd name="T7" fmla="*/ 40 h 40"/>
                  <a:gd name="T8" fmla="*/ 0 w 55"/>
                  <a:gd name="T9" fmla="*/ 17 h 40"/>
                  <a:gd name="T10" fmla="*/ 0 60000 65536"/>
                  <a:gd name="T11" fmla="*/ 0 60000 65536"/>
                  <a:gd name="T12" fmla="*/ 0 60000 65536"/>
                  <a:gd name="T13" fmla="*/ 0 60000 65536"/>
                  <a:gd name="T14" fmla="*/ 0 60000 65536"/>
                  <a:gd name="T15" fmla="*/ 0 w 55"/>
                  <a:gd name="T16" fmla="*/ 0 h 40"/>
                  <a:gd name="T17" fmla="*/ 55 w 55"/>
                  <a:gd name="T18" fmla="*/ 40 h 40"/>
                </a:gdLst>
                <a:ahLst/>
                <a:cxnLst>
                  <a:cxn ang="T10">
                    <a:pos x="T0" y="T1"/>
                  </a:cxn>
                  <a:cxn ang="T11">
                    <a:pos x="T2" y="T3"/>
                  </a:cxn>
                  <a:cxn ang="T12">
                    <a:pos x="T4" y="T5"/>
                  </a:cxn>
                  <a:cxn ang="T13">
                    <a:pos x="T6" y="T7"/>
                  </a:cxn>
                  <a:cxn ang="T14">
                    <a:pos x="T8" y="T9"/>
                  </a:cxn>
                </a:cxnLst>
                <a:rect l="T15" t="T16" r="T17" b="T18"/>
                <a:pathLst>
                  <a:path w="55" h="40">
                    <a:moveTo>
                      <a:pt x="0" y="17"/>
                    </a:moveTo>
                    <a:lnTo>
                      <a:pt x="9" y="0"/>
                    </a:lnTo>
                    <a:lnTo>
                      <a:pt x="55" y="22"/>
                    </a:lnTo>
                    <a:lnTo>
                      <a:pt x="47" y="40"/>
                    </a:lnTo>
                    <a:lnTo>
                      <a:pt x="0" y="17"/>
                    </a:lnTo>
                    <a:close/>
                  </a:path>
                </a:pathLst>
              </a:custGeom>
              <a:noFill/>
              <a:ln w="9525">
                <a:noFill/>
                <a:round/>
                <a:headEnd/>
                <a:tailEnd/>
              </a:ln>
            </p:spPr>
            <p:txBody>
              <a:bodyPr>
                <a:prstTxWarp prst="textNoShape">
                  <a:avLst/>
                </a:prstTxWarp>
              </a:bodyPr>
              <a:lstStyle/>
              <a:p>
                <a:endParaRPr lang="en-US"/>
              </a:p>
            </p:txBody>
          </p:sp>
          <p:sp>
            <p:nvSpPr>
              <p:cNvPr id="72089" name="Freeform 1767"/>
              <p:cNvSpPr>
                <a:spLocks/>
              </p:cNvSpPr>
              <p:nvPr/>
            </p:nvSpPr>
            <p:spPr bwMode="auto">
              <a:xfrm>
                <a:off x="5012" y="1798"/>
                <a:ext cx="10" cy="9"/>
              </a:xfrm>
              <a:custGeom>
                <a:avLst/>
                <a:gdLst>
                  <a:gd name="T0" fmla="*/ 0 w 51"/>
                  <a:gd name="T1" fmla="*/ 18 h 43"/>
                  <a:gd name="T2" fmla="*/ 8 w 51"/>
                  <a:gd name="T3" fmla="*/ 0 h 43"/>
                  <a:gd name="T4" fmla="*/ 51 w 51"/>
                  <a:gd name="T5" fmla="*/ 30 h 43"/>
                  <a:gd name="T6" fmla="*/ 39 w 51"/>
                  <a:gd name="T7" fmla="*/ 43 h 43"/>
                  <a:gd name="T8" fmla="*/ 0 w 51"/>
                  <a:gd name="T9" fmla="*/ 18 h 43"/>
                  <a:gd name="T10" fmla="*/ 0 60000 65536"/>
                  <a:gd name="T11" fmla="*/ 0 60000 65536"/>
                  <a:gd name="T12" fmla="*/ 0 60000 65536"/>
                  <a:gd name="T13" fmla="*/ 0 60000 65536"/>
                  <a:gd name="T14" fmla="*/ 0 60000 65536"/>
                  <a:gd name="T15" fmla="*/ 0 w 51"/>
                  <a:gd name="T16" fmla="*/ 0 h 43"/>
                  <a:gd name="T17" fmla="*/ 51 w 51"/>
                  <a:gd name="T18" fmla="*/ 43 h 43"/>
                </a:gdLst>
                <a:ahLst/>
                <a:cxnLst>
                  <a:cxn ang="T10">
                    <a:pos x="T0" y="T1"/>
                  </a:cxn>
                  <a:cxn ang="T11">
                    <a:pos x="T2" y="T3"/>
                  </a:cxn>
                  <a:cxn ang="T12">
                    <a:pos x="T4" y="T5"/>
                  </a:cxn>
                  <a:cxn ang="T13">
                    <a:pos x="T6" y="T7"/>
                  </a:cxn>
                  <a:cxn ang="T14">
                    <a:pos x="T8" y="T9"/>
                  </a:cxn>
                </a:cxnLst>
                <a:rect l="T15" t="T16" r="T17" b="T18"/>
                <a:pathLst>
                  <a:path w="51" h="43">
                    <a:moveTo>
                      <a:pt x="0" y="18"/>
                    </a:moveTo>
                    <a:lnTo>
                      <a:pt x="8" y="0"/>
                    </a:lnTo>
                    <a:lnTo>
                      <a:pt x="51" y="30"/>
                    </a:lnTo>
                    <a:lnTo>
                      <a:pt x="39" y="43"/>
                    </a:lnTo>
                    <a:lnTo>
                      <a:pt x="0" y="18"/>
                    </a:lnTo>
                    <a:close/>
                  </a:path>
                </a:pathLst>
              </a:custGeom>
              <a:noFill/>
              <a:ln w="9525">
                <a:noFill/>
                <a:round/>
                <a:headEnd/>
                <a:tailEnd/>
              </a:ln>
            </p:spPr>
            <p:txBody>
              <a:bodyPr>
                <a:prstTxWarp prst="textNoShape">
                  <a:avLst/>
                </a:prstTxWarp>
              </a:bodyPr>
              <a:lstStyle/>
              <a:p>
                <a:endParaRPr lang="en-US"/>
              </a:p>
            </p:txBody>
          </p:sp>
          <p:sp>
            <p:nvSpPr>
              <p:cNvPr id="72090" name="Freeform 1768"/>
              <p:cNvSpPr>
                <a:spLocks/>
              </p:cNvSpPr>
              <p:nvPr/>
            </p:nvSpPr>
            <p:spPr bwMode="auto">
              <a:xfrm>
                <a:off x="5020" y="1804"/>
                <a:ext cx="6" cy="6"/>
              </a:xfrm>
              <a:custGeom>
                <a:avLst/>
                <a:gdLst>
                  <a:gd name="T0" fmla="*/ 0 w 32"/>
                  <a:gd name="T1" fmla="*/ 13 h 28"/>
                  <a:gd name="T2" fmla="*/ 12 w 32"/>
                  <a:gd name="T3" fmla="*/ 0 h 28"/>
                  <a:gd name="T4" fmla="*/ 32 w 32"/>
                  <a:gd name="T5" fmla="*/ 13 h 28"/>
                  <a:gd name="T6" fmla="*/ 18 w 32"/>
                  <a:gd name="T7" fmla="*/ 28 h 28"/>
                  <a:gd name="T8" fmla="*/ 0 w 32"/>
                  <a:gd name="T9" fmla="*/ 13 h 28"/>
                  <a:gd name="T10" fmla="*/ 0 60000 65536"/>
                  <a:gd name="T11" fmla="*/ 0 60000 65536"/>
                  <a:gd name="T12" fmla="*/ 0 60000 65536"/>
                  <a:gd name="T13" fmla="*/ 0 60000 65536"/>
                  <a:gd name="T14" fmla="*/ 0 60000 65536"/>
                  <a:gd name="T15" fmla="*/ 0 w 32"/>
                  <a:gd name="T16" fmla="*/ 0 h 28"/>
                  <a:gd name="T17" fmla="*/ 32 w 32"/>
                  <a:gd name="T18" fmla="*/ 28 h 28"/>
                </a:gdLst>
                <a:ahLst/>
                <a:cxnLst>
                  <a:cxn ang="T10">
                    <a:pos x="T0" y="T1"/>
                  </a:cxn>
                  <a:cxn ang="T11">
                    <a:pos x="T2" y="T3"/>
                  </a:cxn>
                  <a:cxn ang="T12">
                    <a:pos x="T4" y="T5"/>
                  </a:cxn>
                  <a:cxn ang="T13">
                    <a:pos x="T6" y="T7"/>
                  </a:cxn>
                  <a:cxn ang="T14">
                    <a:pos x="T8" y="T9"/>
                  </a:cxn>
                </a:cxnLst>
                <a:rect l="T15" t="T16" r="T17" b="T18"/>
                <a:pathLst>
                  <a:path w="32" h="28">
                    <a:moveTo>
                      <a:pt x="0" y="13"/>
                    </a:moveTo>
                    <a:lnTo>
                      <a:pt x="12" y="0"/>
                    </a:lnTo>
                    <a:lnTo>
                      <a:pt x="32" y="13"/>
                    </a:lnTo>
                    <a:lnTo>
                      <a:pt x="18" y="28"/>
                    </a:lnTo>
                    <a:lnTo>
                      <a:pt x="0" y="13"/>
                    </a:lnTo>
                    <a:close/>
                  </a:path>
                </a:pathLst>
              </a:custGeom>
              <a:noFill/>
              <a:ln w="9525">
                <a:noFill/>
                <a:round/>
                <a:headEnd/>
                <a:tailEnd/>
              </a:ln>
            </p:spPr>
            <p:txBody>
              <a:bodyPr>
                <a:prstTxWarp prst="textNoShape">
                  <a:avLst/>
                </a:prstTxWarp>
              </a:bodyPr>
              <a:lstStyle/>
              <a:p>
                <a:endParaRPr lang="en-US"/>
              </a:p>
            </p:txBody>
          </p:sp>
          <p:sp>
            <p:nvSpPr>
              <p:cNvPr id="72091" name="Freeform 1769"/>
              <p:cNvSpPr>
                <a:spLocks/>
              </p:cNvSpPr>
              <p:nvPr/>
            </p:nvSpPr>
            <p:spPr bwMode="auto">
              <a:xfrm>
                <a:off x="5023" y="1807"/>
                <a:ext cx="6" cy="6"/>
              </a:xfrm>
              <a:custGeom>
                <a:avLst/>
                <a:gdLst>
                  <a:gd name="T0" fmla="*/ 0 w 31"/>
                  <a:gd name="T1" fmla="*/ 15 h 30"/>
                  <a:gd name="T2" fmla="*/ 14 w 31"/>
                  <a:gd name="T3" fmla="*/ 0 h 30"/>
                  <a:gd name="T4" fmla="*/ 31 w 31"/>
                  <a:gd name="T5" fmla="*/ 15 h 30"/>
                  <a:gd name="T6" fmla="*/ 18 w 31"/>
                  <a:gd name="T7" fmla="*/ 30 h 30"/>
                  <a:gd name="T8" fmla="*/ 0 w 31"/>
                  <a:gd name="T9" fmla="*/ 15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0" y="15"/>
                    </a:moveTo>
                    <a:lnTo>
                      <a:pt x="14" y="0"/>
                    </a:lnTo>
                    <a:lnTo>
                      <a:pt x="31" y="15"/>
                    </a:lnTo>
                    <a:lnTo>
                      <a:pt x="18" y="30"/>
                    </a:lnTo>
                    <a:lnTo>
                      <a:pt x="0" y="15"/>
                    </a:lnTo>
                    <a:close/>
                  </a:path>
                </a:pathLst>
              </a:custGeom>
              <a:noFill/>
              <a:ln w="9525">
                <a:noFill/>
                <a:round/>
                <a:headEnd/>
                <a:tailEnd/>
              </a:ln>
            </p:spPr>
            <p:txBody>
              <a:bodyPr>
                <a:prstTxWarp prst="textNoShape">
                  <a:avLst/>
                </a:prstTxWarp>
              </a:bodyPr>
              <a:lstStyle/>
              <a:p>
                <a:endParaRPr lang="en-US"/>
              </a:p>
            </p:txBody>
          </p:sp>
          <p:sp>
            <p:nvSpPr>
              <p:cNvPr id="72092" name="Freeform 1770"/>
              <p:cNvSpPr>
                <a:spLocks/>
              </p:cNvSpPr>
              <p:nvPr/>
            </p:nvSpPr>
            <p:spPr bwMode="auto">
              <a:xfrm>
                <a:off x="5027" y="1810"/>
                <a:ext cx="6" cy="6"/>
              </a:xfrm>
              <a:custGeom>
                <a:avLst/>
                <a:gdLst>
                  <a:gd name="T0" fmla="*/ 0 w 31"/>
                  <a:gd name="T1" fmla="*/ 15 h 30"/>
                  <a:gd name="T2" fmla="*/ 13 w 31"/>
                  <a:gd name="T3" fmla="*/ 0 h 30"/>
                  <a:gd name="T4" fmla="*/ 28 w 31"/>
                  <a:gd name="T5" fmla="*/ 15 h 30"/>
                  <a:gd name="T6" fmla="*/ 31 w 31"/>
                  <a:gd name="T7" fmla="*/ 17 h 30"/>
                  <a:gd name="T8" fmla="*/ 13 w 31"/>
                  <a:gd name="T9" fmla="*/ 30 h 30"/>
                  <a:gd name="T10" fmla="*/ 0 w 31"/>
                  <a:gd name="T11" fmla="*/ 15 h 30"/>
                  <a:gd name="T12" fmla="*/ 0 60000 65536"/>
                  <a:gd name="T13" fmla="*/ 0 60000 65536"/>
                  <a:gd name="T14" fmla="*/ 0 60000 65536"/>
                  <a:gd name="T15" fmla="*/ 0 60000 65536"/>
                  <a:gd name="T16" fmla="*/ 0 60000 65536"/>
                  <a:gd name="T17" fmla="*/ 0 60000 65536"/>
                  <a:gd name="T18" fmla="*/ 0 w 31"/>
                  <a:gd name="T19" fmla="*/ 0 h 30"/>
                  <a:gd name="T20" fmla="*/ 31 w 31"/>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1" h="30">
                    <a:moveTo>
                      <a:pt x="0" y="15"/>
                    </a:moveTo>
                    <a:lnTo>
                      <a:pt x="13" y="0"/>
                    </a:lnTo>
                    <a:lnTo>
                      <a:pt x="28" y="15"/>
                    </a:lnTo>
                    <a:lnTo>
                      <a:pt x="31" y="17"/>
                    </a:lnTo>
                    <a:lnTo>
                      <a:pt x="13" y="30"/>
                    </a:lnTo>
                    <a:lnTo>
                      <a:pt x="0" y="15"/>
                    </a:lnTo>
                    <a:close/>
                  </a:path>
                </a:pathLst>
              </a:custGeom>
              <a:noFill/>
              <a:ln w="9525">
                <a:noFill/>
                <a:round/>
                <a:headEnd/>
                <a:tailEnd/>
              </a:ln>
            </p:spPr>
            <p:txBody>
              <a:bodyPr>
                <a:prstTxWarp prst="textNoShape">
                  <a:avLst/>
                </a:prstTxWarp>
              </a:bodyPr>
              <a:lstStyle/>
              <a:p>
                <a:endParaRPr lang="en-US"/>
              </a:p>
            </p:txBody>
          </p:sp>
          <p:sp>
            <p:nvSpPr>
              <p:cNvPr id="72093" name="Freeform 1771"/>
              <p:cNvSpPr>
                <a:spLocks/>
              </p:cNvSpPr>
              <p:nvPr/>
            </p:nvSpPr>
            <p:spPr bwMode="auto">
              <a:xfrm>
                <a:off x="5029" y="1813"/>
                <a:ext cx="6" cy="5"/>
              </a:xfrm>
              <a:custGeom>
                <a:avLst/>
                <a:gdLst>
                  <a:gd name="T0" fmla="*/ 0 w 30"/>
                  <a:gd name="T1" fmla="*/ 13 h 26"/>
                  <a:gd name="T2" fmla="*/ 18 w 30"/>
                  <a:gd name="T3" fmla="*/ 0 h 26"/>
                  <a:gd name="T4" fmla="*/ 30 w 30"/>
                  <a:gd name="T5" fmla="*/ 15 h 26"/>
                  <a:gd name="T6" fmla="*/ 15 w 30"/>
                  <a:gd name="T7" fmla="*/ 26 h 26"/>
                  <a:gd name="T8" fmla="*/ 0 w 30"/>
                  <a:gd name="T9" fmla="*/ 13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0" y="13"/>
                    </a:moveTo>
                    <a:lnTo>
                      <a:pt x="18" y="0"/>
                    </a:lnTo>
                    <a:lnTo>
                      <a:pt x="30" y="15"/>
                    </a:lnTo>
                    <a:lnTo>
                      <a:pt x="15" y="26"/>
                    </a:lnTo>
                    <a:lnTo>
                      <a:pt x="0" y="13"/>
                    </a:lnTo>
                    <a:close/>
                  </a:path>
                </a:pathLst>
              </a:custGeom>
              <a:noFill/>
              <a:ln w="9525">
                <a:noFill/>
                <a:round/>
                <a:headEnd/>
                <a:tailEnd/>
              </a:ln>
            </p:spPr>
            <p:txBody>
              <a:bodyPr>
                <a:prstTxWarp prst="textNoShape">
                  <a:avLst/>
                </a:prstTxWarp>
              </a:bodyPr>
              <a:lstStyle/>
              <a:p>
                <a:endParaRPr lang="en-US"/>
              </a:p>
            </p:txBody>
          </p:sp>
          <p:sp>
            <p:nvSpPr>
              <p:cNvPr id="72094" name="Freeform 1772"/>
              <p:cNvSpPr>
                <a:spLocks/>
              </p:cNvSpPr>
              <p:nvPr/>
            </p:nvSpPr>
            <p:spPr bwMode="auto">
              <a:xfrm>
                <a:off x="5032" y="1816"/>
                <a:ext cx="6" cy="6"/>
              </a:xfrm>
              <a:custGeom>
                <a:avLst/>
                <a:gdLst>
                  <a:gd name="T0" fmla="*/ 0 w 26"/>
                  <a:gd name="T1" fmla="*/ 11 h 28"/>
                  <a:gd name="T2" fmla="*/ 15 w 26"/>
                  <a:gd name="T3" fmla="*/ 0 h 28"/>
                  <a:gd name="T4" fmla="*/ 26 w 26"/>
                  <a:gd name="T5" fmla="*/ 17 h 28"/>
                  <a:gd name="T6" fmla="*/ 26 w 26"/>
                  <a:gd name="T7" fmla="*/ 20 h 28"/>
                  <a:gd name="T8" fmla="*/ 9 w 26"/>
                  <a:gd name="T9" fmla="*/ 28 h 28"/>
                  <a:gd name="T10" fmla="*/ 0 w 26"/>
                  <a:gd name="T11" fmla="*/ 11 h 28"/>
                  <a:gd name="T12" fmla="*/ 0 60000 65536"/>
                  <a:gd name="T13" fmla="*/ 0 60000 65536"/>
                  <a:gd name="T14" fmla="*/ 0 60000 65536"/>
                  <a:gd name="T15" fmla="*/ 0 60000 65536"/>
                  <a:gd name="T16" fmla="*/ 0 60000 65536"/>
                  <a:gd name="T17" fmla="*/ 0 60000 65536"/>
                  <a:gd name="T18" fmla="*/ 0 w 26"/>
                  <a:gd name="T19" fmla="*/ 0 h 28"/>
                  <a:gd name="T20" fmla="*/ 26 w 2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6" h="28">
                    <a:moveTo>
                      <a:pt x="0" y="11"/>
                    </a:moveTo>
                    <a:lnTo>
                      <a:pt x="15" y="0"/>
                    </a:lnTo>
                    <a:lnTo>
                      <a:pt x="26" y="17"/>
                    </a:lnTo>
                    <a:lnTo>
                      <a:pt x="26" y="20"/>
                    </a:lnTo>
                    <a:lnTo>
                      <a:pt x="9" y="28"/>
                    </a:lnTo>
                    <a:lnTo>
                      <a:pt x="0" y="11"/>
                    </a:lnTo>
                    <a:close/>
                  </a:path>
                </a:pathLst>
              </a:custGeom>
              <a:noFill/>
              <a:ln w="9525">
                <a:noFill/>
                <a:round/>
                <a:headEnd/>
                <a:tailEnd/>
              </a:ln>
            </p:spPr>
            <p:txBody>
              <a:bodyPr>
                <a:prstTxWarp prst="textNoShape">
                  <a:avLst/>
                </a:prstTxWarp>
              </a:bodyPr>
              <a:lstStyle/>
              <a:p>
                <a:endParaRPr lang="en-US"/>
              </a:p>
            </p:txBody>
          </p:sp>
          <p:sp>
            <p:nvSpPr>
              <p:cNvPr id="72095" name="Freeform 1773"/>
              <p:cNvSpPr>
                <a:spLocks/>
              </p:cNvSpPr>
              <p:nvPr/>
            </p:nvSpPr>
            <p:spPr bwMode="auto">
              <a:xfrm>
                <a:off x="5034" y="1820"/>
                <a:ext cx="5" cy="5"/>
              </a:xfrm>
              <a:custGeom>
                <a:avLst/>
                <a:gdLst>
                  <a:gd name="T0" fmla="*/ 0 w 26"/>
                  <a:gd name="T1" fmla="*/ 8 h 23"/>
                  <a:gd name="T2" fmla="*/ 17 w 26"/>
                  <a:gd name="T3" fmla="*/ 0 h 23"/>
                  <a:gd name="T4" fmla="*/ 26 w 26"/>
                  <a:gd name="T5" fmla="*/ 17 h 23"/>
                  <a:gd name="T6" fmla="*/ 8 w 26"/>
                  <a:gd name="T7" fmla="*/ 23 h 23"/>
                  <a:gd name="T8" fmla="*/ 0 w 26"/>
                  <a:gd name="T9" fmla="*/ 8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0" y="8"/>
                    </a:moveTo>
                    <a:lnTo>
                      <a:pt x="17" y="0"/>
                    </a:lnTo>
                    <a:lnTo>
                      <a:pt x="26" y="17"/>
                    </a:lnTo>
                    <a:lnTo>
                      <a:pt x="8" y="23"/>
                    </a:lnTo>
                    <a:lnTo>
                      <a:pt x="0" y="8"/>
                    </a:lnTo>
                    <a:close/>
                  </a:path>
                </a:pathLst>
              </a:custGeom>
              <a:noFill/>
              <a:ln w="9525">
                <a:noFill/>
                <a:round/>
                <a:headEnd/>
                <a:tailEnd/>
              </a:ln>
            </p:spPr>
            <p:txBody>
              <a:bodyPr>
                <a:prstTxWarp prst="textNoShape">
                  <a:avLst/>
                </a:prstTxWarp>
              </a:bodyPr>
              <a:lstStyle/>
              <a:p>
                <a:endParaRPr lang="en-US"/>
              </a:p>
            </p:txBody>
          </p:sp>
          <p:sp>
            <p:nvSpPr>
              <p:cNvPr id="72096" name="Freeform 1774"/>
              <p:cNvSpPr>
                <a:spLocks/>
              </p:cNvSpPr>
              <p:nvPr/>
            </p:nvSpPr>
            <p:spPr bwMode="auto">
              <a:xfrm>
                <a:off x="5036" y="1823"/>
                <a:ext cx="5" cy="5"/>
              </a:xfrm>
              <a:custGeom>
                <a:avLst/>
                <a:gdLst>
                  <a:gd name="T0" fmla="*/ 0 w 24"/>
                  <a:gd name="T1" fmla="*/ 6 h 23"/>
                  <a:gd name="T2" fmla="*/ 18 w 24"/>
                  <a:gd name="T3" fmla="*/ 0 h 23"/>
                  <a:gd name="T4" fmla="*/ 24 w 24"/>
                  <a:gd name="T5" fmla="*/ 17 h 23"/>
                  <a:gd name="T6" fmla="*/ 24 w 24"/>
                  <a:gd name="T7" fmla="*/ 21 h 23"/>
                  <a:gd name="T8" fmla="*/ 3 w 24"/>
                  <a:gd name="T9" fmla="*/ 23 h 23"/>
                  <a:gd name="T10" fmla="*/ 0 w 24"/>
                  <a:gd name="T11" fmla="*/ 6 h 23"/>
                  <a:gd name="T12" fmla="*/ 0 60000 65536"/>
                  <a:gd name="T13" fmla="*/ 0 60000 65536"/>
                  <a:gd name="T14" fmla="*/ 0 60000 65536"/>
                  <a:gd name="T15" fmla="*/ 0 60000 65536"/>
                  <a:gd name="T16" fmla="*/ 0 60000 65536"/>
                  <a:gd name="T17" fmla="*/ 0 60000 65536"/>
                  <a:gd name="T18" fmla="*/ 0 w 24"/>
                  <a:gd name="T19" fmla="*/ 0 h 23"/>
                  <a:gd name="T20" fmla="*/ 24 w 24"/>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4" h="23">
                    <a:moveTo>
                      <a:pt x="0" y="6"/>
                    </a:moveTo>
                    <a:lnTo>
                      <a:pt x="18" y="0"/>
                    </a:lnTo>
                    <a:lnTo>
                      <a:pt x="24" y="17"/>
                    </a:lnTo>
                    <a:lnTo>
                      <a:pt x="24" y="21"/>
                    </a:lnTo>
                    <a:lnTo>
                      <a:pt x="3" y="23"/>
                    </a:lnTo>
                    <a:lnTo>
                      <a:pt x="0" y="6"/>
                    </a:lnTo>
                    <a:close/>
                  </a:path>
                </a:pathLst>
              </a:custGeom>
              <a:noFill/>
              <a:ln w="9525">
                <a:noFill/>
                <a:round/>
                <a:headEnd/>
                <a:tailEnd/>
              </a:ln>
            </p:spPr>
            <p:txBody>
              <a:bodyPr>
                <a:prstTxWarp prst="textNoShape">
                  <a:avLst/>
                </a:prstTxWarp>
              </a:bodyPr>
              <a:lstStyle/>
              <a:p>
                <a:endParaRPr lang="en-US"/>
              </a:p>
            </p:txBody>
          </p:sp>
          <p:sp>
            <p:nvSpPr>
              <p:cNvPr id="72097" name="Freeform 1775"/>
              <p:cNvSpPr>
                <a:spLocks/>
              </p:cNvSpPr>
              <p:nvPr/>
            </p:nvSpPr>
            <p:spPr bwMode="auto">
              <a:xfrm>
                <a:off x="5036" y="1828"/>
                <a:ext cx="5" cy="4"/>
              </a:xfrm>
              <a:custGeom>
                <a:avLst/>
                <a:gdLst>
                  <a:gd name="T0" fmla="*/ 0 w 23"/>
                  <a:gd name="T1" fmla="*/ 2 h 20"/>
                  <a:gd name="T2" fmla="*/ 21 w 23"/>
                  <a:gd name="T3" fmla="*/ 0 h 20"/>
                  <a:gd name="T4" fmla="*/ 23 w 23"/>
                  <a:gd name="T5" fmla="*/ 17 h 20"/>
                  <a:gd name="T6" fmla="*/ 23 w 23"/>
                  <a:gd name="T7" fmla="*/ 20 h 20"/>
                  <a:gd name="T8" fmla="*/ 3 w 23"/>
                  <a:gd name="T9" fmla="*/ 17 h 20"/>
                  <a:gd name="T10" fmla="*/ 0 w 23"/>
                  <a:gd name="T11" fmla="*/ 2 h 20"/>
                  <a:gd name="T12" fmla="*/ 0 60000 65536"/>
                  <a:gd name="T13" fmla="*/ 0 60000 65536"/>
                  <a:gd name="T14" fmla="*/ 0 60000 65536"/>
                  <a:gd name="T15" fmla="*/ 0 60000 65536"/>
                  <a:gd name="T16" fmla="*/ 0 60000 65536"/>
                  <a:gd name="T17" fmla="*/ 0 60000 65536"/>
                  <a:gd name="T18" fmla="*/ 0 w 23"/>
                  <a:gd name="T19" fmla="*/ 0 h 20"/>
                  <a:gd name="T20" fmla="*/ 23 w 2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3" h="20">
                    <a:moveTo>
                      <a:pt x="0" y="2"/>
                    </a:moveTo>
                    <a:lnTo>
                      <a:pt x="21" y="0"/>
                    </a:lnTo>
                    <a:lnTo>
                      <a:pt x="23" y="17"/>
                    </a:lnTo>
                    <a:lnTo>
                      <a:pt x="23" y="20"/>
                    </a:lnTo>
                    <a:lnTo>
                      <a:pt x="3" y="17"/>
                    </a:lnTo>
                    <a:lnTo>
                      <a:pt x="0" y="2"/>
                    </a:lnTo>
                    <a:close/>
                  </a:path>
                </a:pathLst>
              </a:custGeom>
              <a:noFill/>
              <a:ln w="9525">
                <a:noFill/>
                <a:round/>
                <a:headEnd/>
                <a:tailEnd/>
              </a:ln>
            </p:spPr>
            <p:txBody>
              <a:bodyPr>
                <a:prstTxWarp prst="textNoShape">
                  <a:avLst/>
                </a:prstTxWarp>
              </a:bodyPr>
              <a:lstStyle/>
              <a:p>
                <a:endParaRPr lang="en-US"/>
              </a:p>
            </p:txBody>
          </p:sp>
          <p:sp>
            <p:nvSpPr>
              <p:cNvPr id="72098" name="Freeform 1776"/>
              <p:cNvSpPr>
                <a:spLocks/>
              </p:cNvSpPr>
              <p:nvPr/>
            </p:nvSpPr>
            <p:spPr bwMode="auto">
              <a:xfrm>
                <a:off x="5036" y="1831"/>
                <a:ext cx="5" cy="4"/>
              </a:xfrm>
              <a:custGeom>
                <a:avLst/>
                <a:gdLst>
                  <a:gd name="T0" fmla="*/ 3 w 23"/>
                  <a:gd name="T1" fmla="*/ 0 h 22"/>
                  <a:gd name="T2" fmla="*/ 23 w 23"/>
                  <a:gd name="T3" fmla="*/ 3 h 22"/>
                  <a:gd name="T4" fmla="*/ 21 w 23"/>
                  <a:gd name="T5" fmla="*/ 20 h 22"/>
                  <a:gd name="T6" fmla="*/ 21 w 23"/>
                  <a:gd name="T7" fmla="*/ 22 h 22"/>
                  <a:gd name="T8" fmla="*/ 0 w 23"/>
                  <a:gd name="T9" fmla="*/ 17 h 22"/>
                  <a:gd name="T10" fmla="*/ 3 w 23"/>
                  <a:gd name="T11" fmla="*/ 0 h 22"/>
                  <a:gd name="T12" fmla="*/ 0 60000 65536"/>
                  <a:gd name="T13" fmla="*/ 0 60000 65536"/>
                  <a:gd name="T14" fmla="*/ 0 60000 65536"/>
                  <a:gd name="T15" fmla="*/ 0 60000 65536"/>
                  <a:gd name="T16" fmla="*/ 0 60000 65536"/>
                  <a:gd name="T17" fmla="*/ 0 60000 65536"/>
                  <a:gd name="T18" fmla="*/ 0 w 23"/>
                  <a:gd name="T19" fmla="*/ 0 h 22"/>
                  <a:gd name="T20" fmla="*/ 23 w 23"/>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3" h="22">
                    <a:moveTo>
                      <a:pt x="3" y="0"/>
                    </a:moveTo>
                    <a:lnTo>
                      <a:pt x="23" y="3"/>
                    </a:lnTo>
                    <a:lnTo>
                      <a:pt x="21" y="20"/>
                    </a:lnTo>
                    <a:lnTo>
                      <a:pt x="21" y="22"/>
                    </a:lnTo>
                    <a:lnTo>
                      <a:pt x="0" y="17"/>
                    </a:lnTo>
                    <a:lnTo>
                      <a:pt x="3" y="0"/>
                    </a:lnTo>
                    <a:close/>
                  </a:path>
                </a:pathLst>
              </a:custGeom>
              <a:noFill/>
              <a:ln w="9525">
                <a:noFill/>
                <a:round/>
                <a:headEnd/>
                <a:tailEnd/>
              </a:ln>
            </p:spPr>
            <p:txBody>
              <a:bodyPr>
                <a:prstTxWarp prst="textNoShape">
                  <a:avLst/>
                </a:prstTxWarp>
              </a:bodyPr>
              <a:lstStyle/>
              <a:p>
                <a:endParaRPr lang="en-US"/>
              </a:p>
            </p:txBody>
          </p:sp>
          <p:sp>
            <p:nvSpPr>
              <p:cNvPr id="72099" name="Freeform 1777"/>
              <p:cNvSpPr>
                <a:spLocks/>
              </p:cNvSpPr>
              <p:nvPr/>
            </p:nvSpPr>
            <p:spPr bwMode="auto">
              <a:xfrm>
                <a:off x="5036" y="1834"/>
                <a:ext cx="5" cy="6"/>
              </a:xfrm>
              <a:custGeom>
                <a:avLst/>
                <a:gdLst>
                  <a:gd name="T0" fmla="*/ 3 w 24"/>
                  <a:gd name="T1" fmla="*/ 0 h 26"/>
                  <a:gd name="T2" fmla="*/ 24 w 24"/>
                  <a:gd name="T3" fmla="*/ 5 h 26"/>
                  <a:gd name="T4" fmla="*/ 18 w 24"/>
                  <a:gd name="T5" fmla="*/ 26 h 26"/>
                  <a:gd name="T6" fmla="*/ 0 w 24"/>
                  <a:gd name="T7" fmla="*/ 18 h 26"/>
                  <a:gd name="T8" fmla="*/ 3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3" y="0"/>
                    </a:moveTo>
                    <a:lnTo>
                      <a:pt x="24" y="5"/>
                    </a:lnTo>
                    <a:lnTo>
                      <a:pt x="18" y="26"/>
                    </a:lnTo>
                    <a:lnTo>
                      <a:pt x="0" y="18"/>
                    </a:lnTo>
                    <a:lnTo>
                      <a:pt x="3" y="0"/>
                    </a:lnTo>
                    <a:close/>
                  </a:path>
                </a:pathLst>
              </a:custGeom>
              <a:noFill/>
              <a:ln w="9525">
                <a:noFill/>
                <a:round/>
                <a:headEnd/>
                <a:tailEnd/>
              </a:ln>
            </p:spPr>
            <p:txBody>
              <a:bodyPr>
                <a:prstTxWarp prst="textNoShape">
                  <a:avLst/>
                </a:prstTxWarp>
              </a:bodyPr>
              <a:lstStyle/>
              <a:p>
                <a:endParaRPr lang="en-US"/>
              </a:p>
            </p:txBody>
          </p:sp>
          <p:sp>
            <p:nvSpPr>
              <p:cNvPr id="72100" name="Freeform 1778"/>
              <p:cNvSpPr>
                <a:spLocks/>
              </p:cNvSpPr>
              <p:nvPr/>
            </p:nvSpPr>
            <p:spPr bwMode="auto">
              <a:xfrm>
                <a:off x="5034" y="1838"/>
                <a:ext cx="5" cy="6"/>
              </a:xfrm>
              <a:custGeom>
                <a:avLst/>
                <a:gdLst>
                  <a:gd name="T0" fmla="*/ 8 w 26"/>
                  <a:gd name="T1" fmla="*/ 0 h 28"/>
                  <a:gd name="T2" fmla="*/ 26 w 26"/>
                  <a:gd name="T3" fmla="*/ 8 h 28"/>
                  <a:gd name="T4" fmla="*/ 17 w 26"/>
                  <a:gd name="T5" fmla="*/ 28 h 28"/>
                  <a:gd name="T6" fmla="*/ 14 w 26"/>
                  <a:gd name="T7" fmla="*/ 28 h 28"/>
                  <a:gd name="T8" fmla="*/ 0 w 26"/>
                  <a:gd name="T9" fmla="*/ 19 h 28"/>
                  <a:gd name="T10" fmla="*/ 8 w 26"/>
                  <a:gd name="T11" fmla="*/ 0 h 28"/>
                  <a:gd name="T12" fmla="*/ 0 60000 65536"/>
                  <a:gd name="T13" fmla="*/ 0 60000 65536"/>
                  <a:gd name="T14" fmla="*/ 0 60000 65536"/>
                  <a:gd name="T15" fmla="*/ 0 60000 65536"/>
                  <a:gd name="T16" fmla="*/ 0 60000 65536"/>
                  <a:gd name="T17" fmla="*/ 0 60000 65536"/>
                  <a:gd name="T18" fmla="*/ 0 w 26"/>
                  <a:gd name="T19" fmla="*/ 0 h 28"/>
                  <a:gd name="T20" fmla="*/ 26 w 2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6" h="28">
                    <a:moveTo>
                      <a:pt x="8" y="0"/>
                    </a:moveTo>
                    <a:lnTo>
                      <a:pt x="26" y="8"/>
                    </a:lnTo>
                    <a:lnTo>
                      <a:pt x="17" y="28"/>
                    </a:lnTo>
                    <a:lnTo>
                      <a:pt x="14" y="28"/>
                    </a:lnTo>
                    <a:lnTo>
                      <a:pt x="0" y="19"/>
                    </a:lnTo>
                    <a:lnTo>
                      <a:pt x="8" y="0"/>
                    </a:lnTo>
                    <a:close/>
                  </a:path>
                </a:pathLst>
              </a:custGeom>
              <a:noFill/>
              <a:ln w="9525">
                <a:noFill/>
                <a:round/>
                <a:headEnd/>
                <a:tailEnd/>
              </a:ln>
            </p:spPr>
            <p:txBody>
              <a:bodyPr>
                <a:prstTxWarp prst="textNoShape">
                  <a:avLst/>
                </a:prstTxWarp>
              </a:bodyPr>
              <a:lstStyle/>
              <a:p>
                <a:endParaRPr lang="en-US"/>
              </a:p>
            </p:txBody>
          </p:sp>
          <p:sp>
            <p:nvSpPr>
              <p:cNvPr id="72101" name="Freeform 1779"/>
              <p:cNvSpPr>
                <a:spLocks/>
              </p:cNvSpPr>
              <p:nvPr/>
            </p:nvSpPr>
            <p:spPr bwMode="auto">
              <a:xfrm>
                <a:off x="5031" y="1842"/>
                <a:ext cx="6" cy="6"/>
              </a:xfrm>
              <a:custGeom>
                <a:avLst/>
                <a:gdLst>
                  <a:gd name="T0" fmla="*/ 15 w 29"/>
                  <a:gd name="T1" fmla="*/ 0 h 32"/>
                  <a:gd name="T2" fmla="*/ 29 w 29"/>
                  <a:gd name="T3" fmla="*/ 9 h 32"/>
                  <a:gd name="T4" fmla="*/ 17 w 29"/>
                  <a:gd name="T5" fmla="*/ 30 h 32"/>
                  <a:gd name="T6" fmla="*/ 15 w 29"/>
                  <a:gd name="T7" fmla="*/ 32 h 32"/>
                  <a:gd name="T8" fmla="*/ 0 w 29"/>
                  <a:gd name="T9" fmla="*/ 18 h 32"/>
                  <a:gd name="T10" fmla="*/ 15 w 29"/>
                  <a:gd name="T11" fmla="*/ 0 h 32"/>
                  <a:gd name="T12" fmla="*/ 0 60000 65536"/>
                  <a:gd name="T13" fmla="*/ 0 60000 65536"/>
                  <a:gd name="T14" fmla="*/ 0 60000 65536"/>
                  <a:gd name="T15" fmla="*/ 0 60000 65536"/>
                  <a:gd name="T16" fmla="*/ 0 60000 65536"/>
                  <a:gd name="T17" fmla="*/ 0 60000 65536"/>
                  <a:gd name="T18" fmla="*/ 0 w 29"/>
                  <a:gd name="T19" fmla="*/ 0 h 32"/>
                  <a:gd name="T20" fmla="*/ 29 w 29"/>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9" h="32">
                    <a:moveTo>
                      <a:pt x="15" y="0"/>
                    </a:moveTo>
                    <a:lnTo>
                      <a:pt x="29" y="9"/>
                    </a:lnTo>
                    <a:lnTo>
                      <a:pt x="17" y="30"/>
                    </a:lnTo>
                    <a:lnTo>
                      <a:pt x="15" y="32"/>
                    </a:lnTo>
                    <a:lnTo>
                      <a:pt x="0" y="18"/>
                    </a:lnTo>
                    <a:lnTo>
                      <a:pt x="15" y="0"/>
                    </a:lnTo>
                    <a:close/>
                  </a:path>
                </a:pathLst>
              </a:custGeom>
              <a:noFill/>
              <a:ln w="9525">
                <a:noFill/>
                <a:round/>
                <a:headEnd/>
                <a:tailEnd/>
              </a:ln>
            </p:spPr>
            <p:txBody>
              <a:bodyPr>
                <a:prstTxWarp prst="textNoShape">
                  <a:avLst/>
                </a:prstTxWarp>
              </a:bodyPr>
              <a:lstStyle/>
              <a:p>
                <a:endParaRPr lang="en-US"/>
              </a:p>
            </p:txBody>
          </p:sp>
          <p:sp>
            <p:nvSpPr>
              <p:cNvPr id="72102" name="Freeform 1780"/>
              <p:cNvSpPr>
                <a:spLocks/>
              </p:cNvSpPr>
              <p:nvPr/>
            </p:nvSpPr>
            <p:spPr bwMode="auto">
              <a:xfrm>
                <a:off x="5028" y="1845"/>
                <a:ext cx="6" cy="7"/>
              </a:xfrm>
              <a:custGeom>
                <a:avLst/>
                <a:gdLst>
                  <a:gd name="T0" fmla="*/ 17 w 32"/>
                  <a:gd name="T1" fmla="*/ 0 h 34"/>
                  <a:gd name="T2" fmla="*/ 32 w 32"/>
                  <a:gd name="T3" fmla="*/ 14 h 34"/>
                  <a:gd name="T4" fmla="*/ 15 w 32"/>
                  <a:gd name="T5" fmla="*/ 34 h 34"/>
                  <a:gd name="T6" fmla="*/ 0 w 32"/>
                  <a:gd name="T7" fmla="*/ 20 h 34"/>
                  <a:gd name="T8" fmla="*/ 17 w 32"/>
                  <a:gd name="T9" fmla="*/ 0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17" y="0"/>
                    </a:moveTo>
                    <a:lnTo>
                      <a:pt x="32" y="14"/>
                    </a:lnTo>
                    <a:lnTo>
                      <a:pt x="15" y="34"/>
                    </a:lnTo>
                    <a:lnTo>
                      <a:pt x="0" y="20"/>
                    </a:lnTo>
                    <a:lnTo>
                      <a:pt x="17" y="0"/>
                    </a:lnTo>
                    <a:close/>
                  </a:path>
                </a:pathLst>
              </a:custGeom>
              <a:noFill/>
              <a:ln w="9525">
                <a:noFill/>
                <a:round/>
                <a:headEnd/>
                <a:tailEnd/>
              </a:ln>
            </p:spPr>
            <p:txBody>
              <a:bodyPr>
                <a:prstTxWarp prst="textNoShape">
                  <a:avLst/>
                </a:prstTxWarp>
              </a:bodyPr>
              <a:lstStyle/>
              <a:p>
                <a:endParaRPr lang="en-US"/>
              </a:p>
            </p:txBody>
          </p:sp>
          <p:sp>
            <p:nvSpPr>
              <p:cNvPr id="72103" name="Freeform 1781"/>
              <p:cNvSpPr>
                <a:spLocks/>
              </p:cNvSpPr>
              <p:nvPr/>
            </p:nvSpPr>
            <p:spPr bwMode="auto">
              <a:xfrm>
                <a:off x="5023" y="1849"/>
                <a:ext cx="8" cy="8"/>
              </a:xfrm>
              <a:custGeom>
                <a:avLst/>
                <a:gdLst>
                  <a:gd name="T0" fmla="*/ 23 w 38"/>
                  <a:gd name="T1" fmla="*/ 0 h 37"/>
                  <a:gd name="T2" fmla="*/ 38 w 38"/>
                  <a:gd name="T3" fmla="*/ 14 h 37"/>
                  <a:gd name="T4" fmla="*/ 12 w 38"/>
                  <a:gd name="T5" fmla="*/ 37 h 37"/>
                  <a:gd name="T6" fmla="*/ 0 w 38"/>
                  <a:gd name="T7" fmla="*/ 20 h 37"/>
                  <a:gd name="T8" fmla="*/ 23 w 38"/>
                  <a:gd name="T9" fmla="*/ 0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23" y="0"/>
                    </a:moveTo>
                    <a:lnTo>
                      <a:pt x="38" y="14"/>
                    </a:lnTo>
                    <a:lnTo>
                      <a:pt x="12" y="37"/>
                    </a:lnTo>
                    <a:lnTo>
                      <a:pt x="0" y="20"/>
                    </a:lnTo>
                    <a:lnTo>
                      <a:pt x="23" y="0"/>
                    </a:lnTo>
                    <a:close/>
                  </a:path>
                </a:pathLst>
              </a:custGeom>
              <a:noFill/>
              <a:ln w="9525">
                <a:noFill/>
                <a:round/>
                <a:headEnd/>
                <a:tailEnd/>
              </a:ln>
            </p:spPr>
            <p:txBody>
              <a:bodyPr>
                <a:prstTxWarp prst="textNoShape">
                  <a:avLst/>
                </a:prstTxWarp>
              </a:bodyPr>
              <a:lstStyle/>
              <a:p>
                <a:endParaRPr lang="en-US"/>
              </a:p>
            </p:txBody>
          </p:sp>
          <p:sp>
            <p:nvSpPr>
              <p:cNvPr id="72104" name="Freeform 1782"/>
              <p:cNvSpPr>
                <a:spLocks/>
              </p:cNvSpPr>
              <p:nvPr/>
            </p:nvSpPr>
            <p:spPr bwMode="auto">
              <a:xfrm>
                <a:off x="5018" y="1853"/>
                <a:ext cx="8" cy="8"/>
              </a:xfrm>
              <a:custGeom>
                <a:avLst/>
                <a:gdLst>
                  <a:gd name="T0" fmla="*/ 25 w 37"/>
                  <a:gd name="T1" fmla="*/ 0 h 37"/>
                  <a:gd name="T2" fmla="*/ 37 w 37"/>
                  <a:gd name="T3" fmla="*/ 17 h 37"/>
                  <a:gd name="T4" fmla="*/ 11 w 37"/>
                  <a:gd name="T5" fmla="*/ 37 h 37"/>
                  <a:gd name="T6" fmla="*/ 0 w 37"/>
                  <a:gd name="T7" fmla="*/ 20 h 37"/>
                  <a:gd name="T8" fmla="*/ 25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5" y="0"/>
                    </a:moveTo>
                    <a:lnTo>
                      <a:pt x="37" y="17"/>
                    </a:lnTo>
                    <a:lnTo>
                      <a:pt x="11" y="37"/>
                    </a:lnTo>
                    <a:lnTo>
                      <a:pt x="0" y="20"/>
                    </a:lnTo>
                    <a:lnTo>
                      <a:pt x="25" y="0"/>
                    </a:lnTo>
                    <a:close/>
                  </a:path>
                </a:pathLst>
              </a:custGeom>
              <a:noFill/>
              <a:ln w="9525">
                <a:noFill/>
                <a:round/>
                <a:headEnd/>
                <a:tailEnd/>
              </a:ln>
            </p:spPr>
            <p:txBody>
              <a:bodyPr>
                <a:prstTxWarp prst="textNoShape">
                  <a:avLst/>
                </a:prstTxWarp>
              </a:bodyPr>
              <a:lstStyle/>
              <a:p>
                <a:endParaRPr lang="en-US"/>
              </a:p>
            </p:txBody>
          </p:sp>
          <p:sp>
            <p:nvSpPr>
              <p:cNvPr id="72105" name="Freeform 1783"/>
              <p:cNvSpPr>
                <a:spLocks/>
              </p:cNvSpPr>
              <p:nvPr/>
            </p:nvSpPr>
            <p:spPr bwMode="auto">
              <a:xfrm>
                <a:off x="5013" y="1857"/>
                <a:ext cx="7" cy="7"/>
              </a:xfrm>
              <a:custGeom>
                <a:avLst/>
                <a:gdLst>
                  <a:gd name="T0" fmla="*/ 27 w 38"/>
                  <a:gd name="T1" fmla="*/ 0 h 32"/>
                  <a:gd name="T2" fmla="*/ 38 w 38"/>
                  <a:gd name="T3" fmla="*/ 17 h 32"/>
                  <a:gd name="T4" fmla="*/ 8 w 38"/>
                  <a:gd name="T5" fmla="*/ 32 h 32"/>
                  <a:gd name="T6" fmla="*/ 0 w 38"/>
                  <a:gd name="T7" fmla="*/ 15 h 32"/>
                  <a:gd name="T8" fmla="*/ 27 w 38"/>
                  <a:gd name="T9" fmla="*/ 0 h 32"/>
                  <a:gd name="T10" fmla="*/ 0 60000 65536"/>
                  <a:gd name="T11" fmla="*/ 0 60000 65536"/>
                  <a:gd name="T12" fmla="*/ 0 60000 65536"/>
                  <a:gd name="T13" fmla="*/ 0 60000 65536"/>
                  <a:gd name="T14" fmla="*/ 0 60000 65536"/>
                  <a:gd name="T15" fmla="*/ 0 w 38"/>
                  <a:gd name="T16" fmla="*/ 0 h 32"/>
                  <a:gd name="T17" fmla="*/ 38 w 38"/>
                  <a:gd name="T18" fmla="*/ 32 h 32"/>
                </a:gdLst>
                <a:ahLst/>
                <a:cxnLst>
                  <a:cxn ang="T10">
                    <a:pos x="T0" y="T1"/>
                  </a:cxn>
                  <a:cxn ang="T11">
                    <a:pos x="T2" y="T3"/>
                  </a:cxn>
                  <a:cxn ang="T12">
                    <a:pos x="T4" y="T5"/>
                  </a:cxn>
                  <a:cxn ang="T13">
                    <a:pos x="T6" y="T7"/>
                  </a:cxn>
                  <a:cxn ang="T14">
                    <a:pos x="T8" y="T9"/>
                  </a:cxn>
                </a:cxnLst>
                <a:rect l="T15" t="T16" r="T17" b="T18"/>
                <a:pathLst>
                  <a:path w="38" h="32">
                    <a:moveTo>
                      <a:pt x="27" y="0"/>
                    </a:moveTo>
                    <a:lnTo>
                      <a:pt x="38" y="17"/>
                    </a:lnTo>
                    <a:lnTo>
                      <a:pt x="8" y="32"/>
                    </a:lnTo>
                    <a:lnTo>
                      <a:pt x="0" y="15"/>
                    </a:lnTo>
                    <a:lnTo>
                      <a:pt x="27" y="0"/>
                    </a:lnTo>
                    <a:close/>
                  </a:path>
                </a:pathLst>
              </a:custGeom>
              <a:noFill/>
              <a:ln w="9525">
                <a:noFill/>
                <a:round/>
                <a:headEnd/>
                <a:tailEnd/>
              </a:ln>
            </p:spPr>
            <p:txBody>
              <a:bodyPr>
                <a:prstTxWarp prst="textNoShape">
                  <a:avLst/>
                </a:prstTxWarp>
              </a:bodyPr>
              <a:lstStyle/>
              <a:p>
                <a:endParaRPr lang="en-US"/>
              </a:p>
            </p:txBody>
          </p:sp>
          <p:sp>
            <p:nvSpPr>
              <p:cNvPr id="72106" name="Freeform 1784"/>
              <p:cNvSpPr>
                <a:spLocks/>
              </p:cNvSpPr>
              <p:nvPr/>
            </p:nvSpPr>
            <p:spPr bwMode="auto">
              <a:xfrm>
                <a:off x="5008" y="1860"/>
                <a:ext cx="6" cy="7"/>
              </a:xfrm>
              <a:custGeom>
                <a:avLst/>
                <a:gdLst>
                  <a:gd name="T0" fmla="*/ 26 w 34"/>
                  <a:gd name="T1" fmla="*/ 0 h 32"/>
                  <a:gd name="T2" fmla="*/ 34 w 34"/>
                  <a:gd name="T3" fmla="*/ 17 h 32"/>
                  <a:gd name="T4" fmla="*/ 6 w 34"/>
                  <a:gd name="T5" fmla="*/ 32 h 32"/>
                  <a:gd name="T6" fmla="*/ 0 w 34"/>
                  <a:gd name="T7" fmla="*/ 11 h 32"/>
                  <a:gd name="T8" fmla="*/ 26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26" y="0"/>
                    </a:moveTo>
                    <a:lnTo>
                      <a:pt x="34" y="17"/>
                    </a:lnTo>
                    <a:lnTo>
                      <a:pt x="6" y="32"/>
                    </a:lnTo>
                    <a:lnTo>
                      <a:pt x="0" y="11"/>
                    </a:lnTo>
                    <a:lnTo>
                      <a:pt x="26" y="0"/>
                    </a:lnTo>
                    <a:close/>
                  </a:path>
                </a:pathLst>
              </a:custGeom>
              <a:noFill/>
              <a:ln w="9525">
                <a:noFill/>
                <a:round/>
                <a:headEnd/>
                <a:tailEnd/>
              </a:ln>
            </p:spPr>
            <p:txBody>
              <a:bodyPr>
                <a:prstTxWarp prst="textNoShape">
                  <a:avLst/>
                </a:prstTxWarp>
              </a:bodyPr>
              <a:lstStyle/>
              <a:p>
                <a:endParaRPr lang="en-US"/>
              </a:p>
            </p:txBody>
          </p:sp>
          <p:sp>
            <p:nvSpPr>
              <p:cNvPr id="72107" name="Freeform 1785"/>
              <p:cNvSpPr>
                <a:spLocks/>
              </p:cNvSpPr>
              <p:nvPr/>
            </p:nvSpPr>
            <p:spPr bwMode="auto">
              <a:xfrm>
                <a:off x="5002" y="1863"/>
                <a:ext cx="7" cy="5"/>
              </a:xfrm>
              <a:custGeom>
                <a:avLst/>
                <a:gdLst>
                  <a:gd name="T0" fmla="*/ 29 w 35"/>
                  <a:gd name="T1" fmla="*/ 0 h 29"/>
                  <a:gd name="T2" fmla="*/ 35 w 35"/>
                  <a:gd name="T3" fmla="*/ 21 h 29"/>
                  <a:gd name="T4" fmla="*/ 7 w 35"/>
                  <a:gd name="T5" fmla="*/ 29 h 29"/>
                  <a:gd name="T6" fmla="*/ 0 w 35"/>
                  <a:gd name="T7" fmla="*/ 8 h 29"/>
                  <a:gd name="T8" fmla="*/ 29 w 35"/>
                  <a:gd name="T9" fmla="*/ 0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29" y="0"/>
                    </a:moveTo>
                    <a:lnTo>
                      <a:pt x="35" y="21"/>
                    </a:lnTo>
                    <a:lnTo>
                      <a:pt x="7" y="29"/>
                    </a:lnTo>
                    <a:lnTo>
                      <a:pt x="0" y="8"/>
                    </a:lnTo>
                    <a:lnTo>
                      <a:pt x="29" y="0"/>
                    </a:lnTo>
                    <a:close/>
                  </a:path>
                </a:pathLst>
              </a:custGeom>
              <a:noFill/>
              <a:ln w="9525">
                <a:noFill/>
                <a:round/>
                <a:headEnd/>
                <a:tailEnd/>
              </a:ln>
            </p:spPr>
            <p:txBody>
              <a:bodyPr>
                <a:prstTxWarp prst="textNoShape">
                  <a:avLst/>
                </a:prstTxWarp>
              </a:bodyPr>
              <a:lstStyle/>
              <a:p>
                <a:endParaRPr lang="en-US"/>
              </a:p>
            </p:txBody>
          </p:sp>
          <p:sp>
            <p:nvSpPr>
              <p:cNvPr id="72108" name="Freeform 1786"/>
              <p:cNvSpPr>
                <a:spLocks/>
              </p:cNvSpPr>
              <p:nvPr/>
            </p:nvSpPr>
            <p:spPr bwMode="auto">
              <a:xfrm>
                <a:off x="4997" y="1864"/>
                <a:ext cx="6" cy="5"/>
              </a:xfrm>
              <a:custGeom>
                <a:avLst/>
                <a:gdLst>
                  <a:gd name="T0" fmla="*/ 25 w 32"/>
                  <a:gd name="T1" fmla="*/ 0 h 26"/>
                  <a:gd name="T2" fmla="*/ 32 w 32"/>
                  <a:gd name="T3" fmla="*/ 21 h 26"/>
                  <a:gd name="T4" fmla="*/ 2 w 32"/>
                  <a:gd name="T5" fmla="*/ 26 h 26"/>
                  <a:gd name="T6" fmla="*/ 0 w 32"/>
                  <a:gd name="T7" fmla="*/ 6 h 26"/>
                  <a:gd name="T8" fmla="*/ 25 w 32"/>
                  <a:gd name="T9" fmla="*/ 0 h 26"/>
                  <a:gd name="T10" fmla="*/ 0 60000 65536"/>
                  <a:gd name="T11" fmla="*/ 0 60000 65536"/>
                  <a:gd name="T12" fmla="*/ 0 60000 65536"/>
                  <a:gd name="T13" fmla="*/ 0 60000 65536"/>
                  <a:gd name="T14" fmla="*/ 0 60000 65536"/>
                  <a:gd name="T15" fmla="*/ 0 w 32"/>
                  <a:gd name="T16" fmla="*/ 0 h 26"/>
                  <a:gd name="T17" fmla="*/ 32 w 32"/>
                  <a:gd name="T18" fmla="*/ 26 h 26"/>
                </a:gdLst>
                <a:ahLst/>
                <a:cxnLst>
                  <a:cxn ang="T10">
                    <a:pos x="T0" y="T1"/>
                  </a:cxn>
                  <a:cxn ang="T11">
                    <a:pos x="T2" y="T3"/>
                  </a:cxn>
                  <a:cxn ang="T12">
                    <a:pos x="T4" y="T5"/>
                  </a:cxn>
                  <a:cxn ang="T13">
                    <a:pos x="T6" y="T7"/>
                  </a:cxn>
                  <a:cxn ang="T14">
                    <a:pos x="T8" y="T9"/>
                  </a:cxn>
                </a:cxnLst>
                <a:rect l="T15" t="T16" r="T17" b="T18"/>
                <a:pathLst>
                  <a:path w="32" h="26">
                    <a:moveTo>
                      <a:pt x="25" y="0"/>
                    </a:moveTo>
                    <a:lnTo>
                      <a:pt x="32" y="21"/>
                    </a:lnTo>
                    <a:lnTo>
                      <a:pt x="2" y="26"/>
                    </a:lnTo>
                    <a:lnTo>
                      <a:pt x="0" y="6"/>
                    </a:lnTo>
                    <a:lnTo>
                      <a:pt x="25" y="0"/>
                    </a:lnTo>
                    <a:close/>
                  </a:path>
                </a:pathLst>
              </a:custGeom>
              <a:noFill/>
              <a:ln w="9525">
                <a:noFill/>
                <a:round/>
                <a:headEnd/>
                <a:tailEnd/>
              </a:ln>
            </p:spPr>
            <p:txBody>
              <a:bodyPr>
                <a:prstTxWarp prst="textNoShape">
                  <a:avLst/>
                </a:prstTxWarp>
              </a:bodyPr>
              <a:lstStyle/>
              <a:p>
                <a:endParaRPr lang="en-US"/>
              </a:p>
            </p:txBody>
          </p:sp>
          <p:sp>
            <p:nvSpPr>
              <p:cNvPr id="72109" name="Freeform 1787"/>
              <p:cNvSpPr>
                <a:spLocks/>
              </p:cNvSpPr>
              <p:nvPr/>
            </p:nvSpPr>
            <p:spPr bwMode="auto">
              <a:xfrm>
                <a:off x="4991" y="1865"/>
                <a:ext cx="6" cy="5"/>
              </a:xfrm>
              <a:custGeom>
                <a:avLst/>
                <a:gdLst>
                  <a:gd name="T0" fmla="*/ 30 w 32"/>
                  <a:gd name="T1" fmla="*/ 0 h 24"/>
                  <a:gd name="T2" fmla="*/ 32 w 32"/>
                  <a:gd name="T3" fmla="*/ 20 h 24"/>
                  <a:gd name="T4" fmla="*/ 4 w 32"/>
                  <a:gd name="T5" fmla="*/ 24 h 24"/>
                  <a:gd name="T6" fmla="*/ 0 w 32"/>
                  <a:gd name="T7" fmla="*/ 24 h 24"/>
                  <a:gd name="T8" fmla="*/ 0 w 32"/>
                  <a:gd name="T9" fmla="*/ 3 h 24"/>
                  <a:gd name="T10" fmla="*/ 30 w 32"/>
                  <a:gd name="T11" fmla="*/ 0 h 24"/>
                  <a:gd name="T12" fmla="*/ 0 60000 65536"/>
                  <a:gd name="T13" fmla="*/ 0 60000 65536"/>
                  <a:gd name="T14" fmla="*/ 0 60000 65536"/>
                  <a:gd name="T15" fmla="*/ 0 60000 65536"/>
                  <a:gd name="T16" fmla="*/ 0 60000 65536"/>
                  <a:gd name="T17" fmla="*/ 0 60000 65536"/>
                  <a:gd name="T18" fmla="*/ 0 w 32"/>
                  <a:gd name="T19" fmla="*/ 0 h 24"/>
                  <a:gd name="T20" fmla="*/ 32 w 3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2" h="24">
                    <a:moveTo>
                      <a:pt x="30" y="0"/>
                    </a:moveTo>
                    <a:lnTo>
                      <a:pt x="32" y="20"/>
                    </a:lnTo>
                    <a:lnTo>
                      <a:pt x="4" y="24"/>
                    </a:lnTo>
                    <a:lnTo>
                      <a:pt x="0" y="24"/>
                    </a:lnTo>
                    <a:lnTo>
                      <a:pt x="0" y="3"/>
                    </a:lnTo>
                    <a:lnTo>
                      <a:pt x="30" y="0"/>
                    </a:lnTo>
                    <a:close/>
                  </a:path>
                </a:pathLst>
              </a:custGeom>
              <a:noFill/>
              <a:ln w="9525">
                <a:noFill/>
                <a:round/>
                <a:headEnd/>
                <a:tailEnd/>
              </a:ln>
            </p:spPr>
            <p:txBody>
              <a:bodyPr>
                <a:prstTxWarp prst="textNoShape">
                  <a:avLst/>
                </a:prstTxWarp>
              </a:bodyPr>
              <a:lstStyle/>
              <a:p>
                <a:endParaRPr lang="en-US"/>
              </a:p>
            </p:txBody>
          </p:sp>
          <p:sp>
            <p:nvSpPr>
              <p:cNvPr id="72110" name="Freeform 1788"/>
              <p:cNvSpPr>
                <a:spLocks/>
              </p:cNvSpPr>
              <p:nvPr/>
            </p:nvSpPr>
            <p:spPr bwMode="auto">
              <a:xfrm>
                <a:off x="4985" y="1866"/>
                <a:ext cx="6" cy="5"/>
              </a:xfrm>
              <a:custGeom>
                <a:avLst/>
                <a:gdLst>
                  <a:gd name="T0" fmla="*/ 28 w 28"/>
                  <a:gd name="T1" fmla="*/ 0 h 23"/>
                  <a:gd name="T2" fmla="*/ 28 w 28"/>
                  <a:gd name="T3" fmla="*/ 21 h 23"/>
                  <a:gd name="T4" fmla="*/ 0 w 28"/>
                  <a:gd name="T5" fmla="*/ 23 h 23"/>
                  <a:gd name="T6" fmla="*/ 0 w 28"/>
                  <a:gd name="T7" fmla="*/ 4 h 23"/>
                  <a:gd name="T8" fmla="*/ 28 w 28"/>
                  <a:gd name="T9" fmla="*/ 0 h 23"/>
                  <a:gd name="T10" fmla="*/ 0 60000 65536"/>
                  <a:gd name="T11" fmla="*/ 0 60000 65536"/>
                  <a:gd name="T12" fmla="*/ 0 60000 65536"/>
                  <a:gd name="T13" fmla="*/ 0 60000 65536"/>
                  <a:gd name="T14" fmla="*/ 0 60000 65536"/>
                  <a:gd name="T15" fmla="*/ 0 w 28"/>
                  <a:gd name="T16" fmla="*/ 0 h 23"/>
                  <a:gd name="T17" fmla="*/ 28 w 28"/>
                  <a:gd name="T18" fmla="*/ 23 h 23"/>
                </a:gdLst>
                <a:ahLst/>
                <a:cxnLst>
                  <a:cxn ang="T10">
                    <a:pos x="T0" y="T1"/>
                  </a:cxn>
                  <a:cxn ang="T11">
                    <a:pos x="T2" y="T3"/>
                  </a:cxn>
                  <a:cxn ang="T12">
                    <a:pos x="T4" y="T5"/>
                  </a:cxn>
                  <a:cxn ang="T13">
                    <a:pos x="T6" y="T7"/>
                  </a:cxn>
                  <a:cxn ang="T14">
                    <a:pos x="T8" y="T9"/>
                  </a:cxn>
                </a:cxnLst>
                <a:rect l="T15" t="T16" r="T17" b="T18"/>
                <a:pathLst>
                  <a:path w="28" h="23">
                    <a:moveTo>
                      <a:pt x="28" y="0"/>
                    </a:moveTo>
                    <a:lnTo>
                      <a:pt x="28" y="21"/>
                    </a:lnTo>
                    <a:lnTo>
                      <a:pt x="0" y="23"/>
                    </a:lnTo>
                    <a:lnTo>
                      <a:pt x="0" y="4"/>
                    </a:lnTo>
                    <a:lnTo>
                      <a:pt x="28" y="0"/>
                    </a:lnTo>
                    <a:close/>
                  </a:path>
                </a:pathLst>
              </a:custGeom>
              <a:noFill/>
              <a:ln w="9525">
                <a:noFill/>
                <a:round/>
                <a:headEnd/>
                <a:tailEnd/>
              </a:ln>
            </p:spPr>
            <p:txBody>
              <a:bodyPr>
                <a:prstTxWarp prst="textNoShape">
                  <a:avLst/>
                </a:prstTxWarp>
              </a:bodyPr>
              <a:lstStyle/>
              <a:p>
                <a:endParaRPr lang="en-US"/>
              </a:p>
            </p:txBody>
          </p:sp>
          <p:sp>
            <p:nvSpPr>
              <p:cNvPr id="72111" name="Freeform 1789"/>
              <p:cNvSpPr>
                <a:spLocks/>
              </p:cNvSpPr>
              <p:nvPr/>
            </p:nvSpPr>
            <p:spPr bwMode="auto">
              <a:xfrm>
                <a:off x="4979" y="1866"/>
                <a:ext cx="6" cy="5"/>
              </a:xfrm>
              <a:custGeom>
                <a:avLst/>
                <a:gdLst>
                  <a:gd name="T0" fmla="*/ 32 w 32"/>
                  <a:gd name="T1" fmla="*/ 4 h 23"/>
                  <a:gd name="T2" fmla="*/ 32 w 32"/>
                  <a:gd name="T3" fmla="*/ 23 h 23"/>
                  <a:gd name="T4" fmla="*/ 0 w 32"/>
                  <a:gd name="T5" fmla="*/ 21 h 23"/>
                  <a:gd name="T6" fmla="*/ 3 w 32"/>
                  <a:gd name="T7" fmla="*/ 0 h 23"/>
                  <a:gd name="T8" fmla="*/ 32 w 32"/>
                  <a:gd name="T9" fmla="*/ 4 h 23"/>
                  <a:gd name="T10" fmla="*/ 0 60000 65536"/>
                  <a:gd name="T11" fmla="*/ 0 60000 65536"/>
                  <a:gd name="T12" fmla="*/ 0 60000 65536"/>
                  <a:gd name="T13" fmla="*/ 0 60000 65536"/>
                  <a:gd name="T14" fmla="*/ 0 60000 65536"/>
                  <a:gd name="T15" fmla="*/ 0 w 32"/>
                  <a:gd name="T16" fmla="*/ 0 h 23"/>
                  <a:gd name="T17" fmla="*/ 32 w 32"/>
                  <a:gd name="T18" fmla="*/ 23 h 23"/>
                </a:gdLst>
                <a:ahLst/>
                <a:cxnLst>
                  <a:cxn ang="T10">
                    <a:pos x="T0" y="T1"/>
                  </a:cxn>
                  <a:cxn ang="T11">
                    <a:pos x="T2" y="T3"/>
                  </a:cxn>
                  <a:cxn ang="T12">
                    <a:pos x="T4" y="T5"/>
                  </a:cxn>
                  <a:cxn ang="T13">
                    <a:pos x="T6" y="T7"/>
                  </a:cxn>
                  <a:cxn ang="T14">
                    <a:pos x="T8" y="T9"/>
                  </a:cxn>
                </a:cxnLst>
                <a:rect l="T15" t="T16" r="T17" b="T18"/>
                <a:pathLst>
                  <a:path w="32" h="23">
                    <a:moveTo>
                      <a:pt x="32" y="4"/>
                    </a:moveTo>
                    <a:lnTo>
                      <a:pt x="32" y="23"/>
                    </a:lnTo>
                    <a:lnTo>
                      <a:pt x="0" y="21"/>
                    </a:lnTo>
                    <a:lnTo>
                      <a:pt x="3" y="0"/>
                    </a:lnTo>
                    <a:lnTo>
                      <a:pt x="32" y="4"/>
                    </a:lnTo>
                    <a:close/>
                  </a:path>
                </a:pathLst>
              </a:custGeom>
              <a:noFill/>
              <a:ln w="9525">
                <a:noFill/>
                <a:round/>
                <a:headEnd/>
                <a:tailEnd/>
              </a:ln>
            </p:spPr>
            <p:txBody>
              <a:bodyPr>
                <a:prstTxWarp prst="textNoShape">
                  <a:avLst/>
                </a:prstTxWarp>
              </a:bodyPr>
              <a:lstStyle/>
              <a:p>
                <a:endParaRPr lang="en-US"/>
              </a:p>
            </p:txBody>
          </p:sp>
          <p:sp>
            <p:nvSpPr>
              <p:cNvPr id="72112" name="Freeform 1790"/>
              <p:cNvSpPr>
                <a:spLocks/>
              </p:cNvSpPr>
              <p:nvPr/>
            </p:nvSpPr>
            <p:spPr bwMode="auto">
              <a:xfrm>
                <a:off x="4973" y="1865"/>
                <a:ext cx="6" cy="5"/>
              </a:xfrm>
              <a:custGeom>
                <a:avLst/>
                <a:gdLst>
                  <a:gd name="T0" fmla="*/ 32 w 32"/>
                  <a:gd name="T1" fmla="*/ 3 h 24"/>
                  <a:gd name="T2" fmla="*/ 29 w 32"/>
                  <a:gd name="T3" fmla="*/ 24 h 24"/>
                  <a:gd name="T4" fmla="*/ 0 w 32"/>
                  <a:gd name="T5" fmla="*/ 20 h 24"/>
                  <a:gd name="T6" fmla="*/ 3 w 32"/>
                  <a:gd name="T7" fmla="*/ 0 h 24"/>
                  <a:gd name="T8" fmla="*/ 32 w 32"/>
                  <a:gd name="T9" fmla="*/ 3 h 24"/>
                  <a:gd name="T10" fmla="*/ 0 60000 65536"/>
                  <a:gd name="T11" fmla="*/ 0 60000 65536"/>
                  <a:gd name="T12" fmla="*/ 0 60000 65536"/>
                  <a:gd name="T13" fmla="*/ 0 60000 65536"/>
                  <a:gd name="T14" fmla="*/ 0 60000 65536"/>
                  <a:gd name="T15" fmla="*/ 0 w 32"/>
                  <a:gd name="T16" fmla="*/ 0 h 24"/>
                  <a:gd name="T17" fmla="*/ 32 w 32"/>
                  <a:gd name="T18" fmla="*/ 24 h 24"/>
                </a:gdLst>
                <a:ahLst/>
                <a:cxnLst>
                  <a:cxn ang="T10">
                    <a:pos x="T0" y="T1"/>
                  </a:cxn>
                  <a:cxn ang="T11">
                    <a:pos x="T2" y="T3"/>
                  </a:cxn>
                  <a:cxn ang="T12">
                    <a:pos x="T4" y="T5"/>
                  </a:cxn>
                  <a:cxn ang="T13">
                    <a:pos x="T6" y="T7"/>
                  </a:cxn>
                  <a:cxn ang="T14">
                    <a:pos x="T8" y="T9"/>
                  </a:cxn>
                </a:cxnLst>
                <a:rect l="T15" t="T16" r="T17" b="T18"/>
                <a:pathLst>
                  <a:path w="32" h="24">
                    <a:moveTo>
                      <a:pt x="32" y="3"/>
                    </a:moveTo>
                    <a:lnTo>
                      <a:pt x="29" y="24"/>
                    </a:lnTo>
                    <a:lnTo>
                      <a:pt x="0" y="20"/>
                    </a:lnTo>
                    <a:lnTo>
                      <a:pt x="3" y="0"/>
                    </a:lnTo>
                    <a:lnTo>
                      <a:pt x="32" y="3"/>
                    </a:lnTo>
                    <a:close/>
                  </a:path>
                </a:pathLst>
              </a:custGeom>
              <a:noFill/>
              <a:ln w="9525">
                <a:noFill/>
                <a:round/>
                <a:headEnd/>
                <a:tailEnd/>
              </a:ln>
            </p:spPr>
            <p:txBody>
              <a:bodyPr>
                <a:prstTxWarp prst="textNoShape">
                  <a:avLst/>
                </a:prstTxWarp>
              </a:bodyPr>
              <a:lstStyle/>
              <a:p>
                <a:endParaRPr lang="en-US"/>
              </a:p>
            </p:txBody>
          </p:sp>
          <p:sp>
            <p:nvSpPr>
              <p:cNvPr id="72113" name="Freeform 1791"/>
              <p:cNvSpPr>
                <a:spLocks/>
              </p:cNvSpPr>
              <p:nvPr/>
            </p:nvSpPr>
            <p:spPr bwMode="auto">
              <a:xfrm>
                <a:off x="4967" y="1864"/>
                <a:ext cx="7" cy="5"/>
              </a:xfrm>
              <a:custGeom>
                <a:avLst/>
                <a:gdLst>
                  <a:gd name="T0" fmla="*/ 35 w 35"/>
                  <a:gd name="T1" fmla="*/ 6 h 26"/>
                  <a:gd name="T2" fmla="*/ 32 w 35"/>
                  <a:gd name="T3" fmla="*/ 26 h 26"/>
                  <a:gd name="T4" fmla="*/ 0 w 35"/>
                  <a:gd name="T5" fmla="*/ 19 h 26"/>
                  <a:gd name="T6" fmla="*/ 4 w 35"/>
                  <a:gd name="T7" fmla="*/ 0 h 26"/>
                  <a:gd name="T8" fmla="*/ 35 w 35"/>
                  <a:gd name="T9" fmla="*/ 6 h 26"/>
                  <a:gd name="T10" fmla="*/ 0 60000 65536"/>
                  <a:gd name="T11" fmla="*/ 0 60000 65536"/>
                  <a:gd name="T12" fmla="*/ 0 60000 65536"/>
                  <a:gd name="T13" fmla="*/ 0 60000 65536"/>
                  <a:gd name="T14" fmla="*/ 0 60000 65536"/>
                  <a:gd name="T15" fmla="*/ 0 w 35"/>
                  <a:gd name="T16" fmla="*/ 0 h 26"/>
                  <a:gd name="T17" fmla="*/ 35 w 35"/>
                  <a:gd name="T18" fmla="*/ 26 h 26"/>
                </a:gdLst>
                <a:ahLst/>
                <a:cxnLst>
                  <a:cxn ang="T10">
                    <a:pos x="T0" y="T1"/>
                  </a:cxn>
                  <a:cxn ang="T11">
                    <a:pos x="T2" y="T3"/>
                  </a:cxn>
                  <a:cxn ang="T12">
                    <a:pos x="T4" y="T5"/>
                  </a:cxn>
                  <a:cxn ang="T13">
                    <a:pos x="T6" y="T7"/>
                  </a:cxn>
                  <a:cxn ang="T14">
                    <a:pos x="T8" y="T9"/>
                  </a:cxn>
                </a:cxnLst>
                <a:rect l="T15" t="T16" r="T17" b="T18"/>
                <a:pathLst>
                  <a:path w="35" h="26">
                    <a:moveTo>
                      <a:pt x="35" y="6"/>
                    </a:moveTo>
                    <a:lnTo>
                      <a:pt x="32" y="26"/>
                    </a:lnTo>
                    <a:lnTo>
                      <a:pt x="0" y="19"/>
                    </a:lnTo>
                    <a:lnTo>
                      <a:pt x="4" y="0"/>
                    </a:lnTo>
                    <a:lnTo>
                      <a:pt x="35" y="6"/>
                    </a:lnTo>
                    <a:close/>
                  </a:path>
                </a:pathLst>
              </a:custGeom>
              <a:noFill/>
              <a:ln w="9525">
                <a:noFill/>
                <a:round/>
                <a:headEnd/>
                <a:tailEnd/>
              </a:ln>
            </p:spPr>
            <p:txBody>
              <a:bodyPr>
                <a:prstTxWarp prst="textNoShape">
                  <a:avLst/>
                </a:prstTxWarp>
              </a:bodyPr>
              <a:lstStyle/>
              <a:p>
                <a:endParaRPr lang="en-US"/>
              </a:p>
            </p:txBody>
          </p:sp>
          <p:sp>
            <p:nvSpPr>
              <p:cNvPr id="72114" name="Freeform 1792"/>
              <p:cNvSpPr>
                <a:spLocks/>
              </p:cNvSpPr>
              <p:nvPr/>
            </p:nvSpPr>
            <p:spPr bwMode="auto">
              <a:xfrm>
                <a:off x="4954" y="1861"/>
                <a:ext cx="13" cy="7"/>
              </a:xfrm>
              <a:custGeom>
                <a:avLst/>
                <a:gdLst>
                  <a:gd name="T0" fmla="*/ 66 w 66"/>
                  <a:gd name="T1" fmla="*/ 17 h 36"/>
                  <a:gd name="T2" fmla="*/ 62 w 66"/>
                  <a:gd name="T3" fmla="*/ 36 h 36"/>
                  <a:gd name="T4" fmla="*/ 0 w 66"/>
                  <a:gd name="T5" fmla="*/ 17 h 36"/>
                  <a:gd name="T6" fmla="*/ 5 w 66"/>
                  <a:gd name="T7" fmla="*/ 0 h 36"/>
                  <a:gd name="T8" fmla="*/ 66 w 66"/>
                  <a:gd name="T9" fmla="*/ 17 h 36"/>
                  <a:gd name="T10" fmla="*/ 0 60000 65536"/>
                  <a:gd name="T11" fmla="*/ 0 60000 65536"/>
                  <a:gd name="T12" fmla="*/ 0 60000 65536"/>
                  <a:gd name="T13" fmla="*/ 0 60000 65536"/>
                  <a:gd name="T14" fmla="*/ 0 60000 65536"/>
                  <a:gd name="T15" fmla="*/ 0 w 66"/>
                  <a:gd name="T16" fmla="*/ 0 h 36"/>
                  <a:gd name="T17" fmla="*/ 66 w 66"/>
                  <a:gd name="T18" fmla="*/ 36 h 36"/>
                </a:gdLst>
                <a:ahLst/>
                <a:cxnLst>
                  <a:cxn ang="T10">
                    <a:pos x="T0" y="T1"/>
                  </a:cxn>
                  <a:cxn ang="T11">
                    <a:pos x="T2" y="T3"/>
                  </a:cxn>
                  <a:cxn ang="T12">
                    <a:pos x="T4" y="T5"/>
                  </a:cxn>
                  <a:cxn ang="T13">
                    <a:pos x="T6" y="T7"/>
                  </a:cxn>
                  <a:cxn ang="T14">
                    <a:pos x="T8" y="T9"/>
                  </a:cxn>
                </a:cxnLst>
                <a:rect l="T15" t="T16" r="T17" b="T18"/>
                <a:pathLst>
                  <a:path w="66" h="36">
                    <a:moveTo>
                      <a:pt x="66" y="17"/>
                    </a:moveTo>
                    <a:lnTo>
                      <a:pt x="62" y="36"/>
                    </a:lnTo>
                    <a:lnTo>
                      <a:pt x="0" y="17"/>
                    </a:lnTo>
                    <a:lnTo>
                      <a:pt x="5" y="0"/>
                    </a:lnTo>
                    <a:lnTo>
                      <a:pt x="66" y="17"/>
                    </a:lnTo>
                    <a:close/>
                  </a:path>
                </a:pathLst>
              </a:custGeom>
              <a:noFill/>
              <a:ln w="9525">
                <a:noFill/>
                <a:round/>
                <a:headEnd/>
                <a:tailEnd/>
              </a:ln>
            </p:spPr>
            <p:txBody>
              <a:bodyPr>
                <a:prstTxWarp prst="textNoShape">
                  <a:avLst/>
                </a:prstTxWarp>
              </a:bodyPr>
              <a:lstStyle/>
              <a:p>
                <a:endParaRPr lang="en-US"/>
              </a:p>
            </p:txBody>
          </p:sp>
          <p:sp>
            <p:nvSpPr>
              <p:cNvPr id="72115" name="Freeform 1793"/>
              <p:cNvSpPr>
                <a:spLocks/>
              </p:cNvSpPr>
              <p:nvPr/>
            </p:nvSpPr>
            <p:spPr bwMode="auto">
              <a:xfrm>
                <a:off x="4941" y="1856"/>
                <a:ext cx="14" cy="8"/>
              </a:xfrm>
              <a:custGeom>
                <a:avLst/>
                <a:gdLst>
                  <a:gd name="T0" fmla="*/ 69 w 69"/>
                  <a:gd name="T1" fmla="*/ 22 h 39"/>
                  <a:gd name="T2" fmla="*/ 64 w 69"/>
                  <a:gd name="T3" fmla="*/ 39 h 39"/>
                  <a:gd name="T4" fmla="*/ 0 w 69"/>
                  <a:gd name="T5" fmla="*/ 17 h 39"/>
                  <a:gd name="T6" fmla="*/ 8 w 69"/>
                  <a:gd name="T7" fmla="*/ 0 h 39"/>
                  <a:gd name="T8" fmla="*/ 69 w 69"/>
                  <a:gd name="T9" fmla="*/ 22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69" y="22"/>
                    </a:moveTo>
                    <a:lnTo>
                      <a:pt x="64" y="39"/>
                    </a:lnTo>
                    <a:lnTo>
                      <a:pt x="0" y="17"/>
                    </a:lnTo>
                    <a:lnTo>
                      <a:pt x="8" y="0"/>
                    </a:lnTo>
                    <a:lnTo>
                      <a:pt x="69" y="22"/>
                    </a:lnTo>
                    <a:close/>
                  </a:path>
                </a:pathLst>
              </a:custGeom>
              <a:noFill/>
              <a:ln w="9525">
                <a:noFill/>
                <a:round/>
                <a:headEnd/>
                <a:tailEnd/>
              </a:ln>
            </p:spPr>
            <p:txBody>
              <a:bodyPr>
                <a:prstTxWarp prst="textNoShape">
                  <a:avLst/>
                </a:prstTxWarp>
              </a:bodyPr>
              <a:lstStyle/>
              <a:p>
                <a:endParaRPr lang="en-US"/>
              </a:p>
            </p:txBody>
          </p:sp>
          <p:sp>
            <p:nvSpPr>
              <p:cNvPr id="72116" name="Freeform 1794"/>
              <p:cNvSpPr>
                <a:spLocks/>
              </p:cNvSpPr>
              <p:nvPr/>
            </p:nvSpPr>
            <p:spPr bwMode="auto">
              <a:xfrm>
                <a:off x="4929" y="1850"/>
                <a:ext cx="14" cy="10"/>
              </a:xfrm>
              <a:custGeom>
                <a:avLst/>
                <a:gdLst>
                  <a:gd name="T0" fmla="*/ 71 w 71"/>
                  <a:gd name="T1" fmla="*/ 30 h 47"/>
                  <a:gd name="T2" fmla="*/ 63 w 71"/>
                  <a:gd name="T3" fmla="*/ 47 h 47"/>
                  <a:gd name="T4" fmla="*/ 0 w 71"/>
                  <a:gd name="T5" fmla="*/ 21 h 47"/>
                  <a:gd name="T6" fmla="*/ 8 w 71"/>
                  <a:gd name="T7" fmla="*/ 0 h 47"/>
                  <a:gd name="T8" fmla="*/ 71 w 71"/>
                  <a:gd name="T9" fmla="*/ 30 h 47"/>
                  <a:gd name="T10" fmla="*/ 0 60000 65536"/>
                  <a:gd name="T11" fmla="*/ 0 60000 65536"/>
                  <a:gd name="T12" fmla="*/ 0 60000 65536"/>
                  <a:gd name="T13" fmla="*/ 0 60000 65536"/>
                  <a:gd name="T14" fmla="*/ 0 60000 65536"/>
                  <a:gd name="T15" fmla="*/ 0 w 71"/>
                  <a:gd name="T16" fmla="*/ 0 h 47"/>
                  <a:gd name="T17" fmla="*/ 71 w 71"/>
                  <a:gd name="T18" fmla="*/ 47 h 47"/>
                </a:gdLst>
                <a:ahLst/>
                <a:cxnLst>
                  <a:cxn ang="T10">
                    <a:pos x="T0" y="T1"/>
                  </a:cxn>
                  <a:cxn ang="T11">
                    <a:pos x="T2" y="T3"/>
                  </a:cxn>
                  <a:cxn ang="T12">
                    <a:pos x="T4" y="T5"/>
                  </a:cxn>
                  <a:cxn ang="T13">
                    <a:pos x="T6" y="T7"/>
                  </a:cxn>
                  <a:cxn ang="T14">
                    <a:pos x="T8" y="T9"/>
                  </a:cxn>
                </a:cxnLst>
                <a:rect l="T15" t="T16" r="T17" b="T18"/>
                <a:pathLst>
                  <a:path w="71" h="47">
                    <a:moveTo>
                      <a:pt x="71" y="30"/>
                    </a:moveTo>
                    <a:lnTo>
                      <a:pt x="63" y="47"/>
                    </a:lnTo>
                    <a:lnTo>
                      <a:pt x="0" y="21"/>
                    </a:lnTo>
                    <a:lnTo>
                      <a:pt x="8" y="0"/>
                    </a:lnTo>
                    <a:lnTo>
                      <a:pt x="71" y="30"/>
                    </a:lnTo>
                    <a:close/>
                  </a:path>
                </a:pathLst>
              </a:custGeom>
              <a:noFill/>
              <a:ln w="9525">
                <a:noFill/>
                <a:round/>
                <a:headEnd/>
                <a:tailEnd/>
              </a:ln>
            </p:spPr>
            <p:txBody>
              <a:bodyPr>
                <a:prstTxWarp prst="textNoShape">
                  <a:avLst/>
                </a:prstTxWarp>
              </a:bodyPr>
              <a:lstStyle/>
              <a:p>
                <a:endParaRPr lang="en-US"/>
              </a:p>
            </p:txBody>
          </p:sp>
          <p:sp>
            <p:nvSpPr>
              <p:cNvPr id="72117" name="Freeform 1795"/>
              <p:cNvSpPr>
                <a:spLocks/>
              </p:cNvSpPr>
              <p:nvPr/>
            </p:nvSpPr>
            <p:spPr bwMode="auto">
              <a:xfrm>
                <a:off x="4903" y="1839"/>
                <a:ext cx="27" cy="16"/>
              </a:xfrm>
              <a:custGeom>
                <a:avLst/>
                <a:gdLst>
                  <a:gd name="T0" fmla="*/ 139 w 139"/>
                  <a:gd name="T1" fmla="*/ 56 h 77"/>
                  <a:gd name="T2" fmla="*/ 131 w 139"/>
                  <a:gd name="T3" fmla="*/ 77 h 77"/>
                  <a:gd name="T4" fmla="*/ 0 w 139"/>
                  <a:gd name="T5" fmla="*/ 17 h 77"/>
                  <a:gd name="T6" fmla="*/ 9 w 139"/>
                  <a:gd name="T7" fmla="*/ 0 h 77"/>
                  <a:gd name="T8" fmla="*/ 139 w 139"/>
                  <a:gd name="T9" fmla="*/ 56 h 77"/>
                  <a:gd name="T10" fmla="*/ 0 60000 65536"/>
                  <a:gd name="T11" fmla="*/ 0 60000 65536"/>
                  <a:gd name="T12" fmla="*/ 0 60000 65536"/>
                  <a:gd name="T13" fmla="*/ 0 60000 65536"/>
                  <a:gd name="T14" fmla="*/ 0 60000 65536"/>
                  <a:gd name="T15" fmla="*/ 0 w 139"/>
                  <a:gd name="T16" fmla="*/ 0 h 77"/>
                  <a:gd name="T17" fmla="*/ 139 w 139"/>
                  <a:gd name="T18" fmla="*/ 77 h 77"/>
                </a:gdLst>
                <a:ahLst/>
                <a:cxnLst>
                  <a:cxn ang="T10">
                    <a:pos x="T0" y="T1"/>
                  </a:cxn>
                  <a:cxn ang="T11">
                    <a:pos x="T2" y="T3"/>
                  </a:cxn>
                  <a:cxn ang="T12">
                    <a:pos x="T4" y="T5"/>
                  </a:cxn>
                  <a:cxn ang="T13">
                    <a:pos x="T6" y="T7"/>
                  </a:cxn>
                  <a:cxn ang="T14">
                    <a:pos x="T8" y="T9"/>
                  </a:cxn>
                </a:cxnLst>
                <a:rect l="T15" t="T16" r="T17" b="T18"/>
                <a:pathLst>
                  <a:path w="139" h="77">
                    <a:moveTo>
                      <a:pt x="139" y="56"/>
                    </a:moveTo>
                    <a:lnTo>
                      <a:pt x="131" y="77"/>
                    </a:lnTo>
                    <a:lnTo>
                      <a:pt x="0" y="17"/>
                    </a:lnTo>
                    <a:lnTo>
                      <a:pt x="9" y="0"/>
                    </a:lnTo>
                    <a:lnTo>
                      <a:pt x="139" y="56"/>
                    </a:lnTo>
                    <a:close/>
                  </a:path>
                </a:pathLst>
              </a:custGeom>
              <a:noFill/>
              <a:ln w="9525">
                <a:noFill/>
                <a:round/>
                <a:headEnd/>
                <a:tailEnd/>
              </a:ln>
            </p:spPr>
            <p:txBody>
              <a:bodyPr>
                <a:prstTxWarp prst="textNoShape">
                  <a:avLst/>
                </a:prstTxWarp>
              </a:bodyPr>
              <a:lstStyle/>
              <a:p>
                <a:endParaRPr lang="en-US"/>
              </a:p>
            </p:txBody>
          </p:sp>
          <p:sp>
            <p:nvSpPr>
              <p:cNvPr id="72118" name="Freeform 1796"/>
              <p:cNvSpPr>
                <a:spLocks/>
              </p:cNvSpPr>
              <p:nvPr/>
            </p:nvSpPr>
            <p:spPr bwMode="auto">
              <a:xfrm>
                <a:off x="4890" y="1833"/>
                <a:ext cx="14" cy="10"/>
              </a:xfrm>
              <a:custGeom>
                <a:avLst/>
                <a:gdLst>
                  <a:gd name="T0" fmla="*/ 71 w 71"/>
                  <a:gd name="T1" fmla="*/ 30 h 47"/>
                  <a:gd name="T2" fmla="*/ 62 w 71"/>
                  <a:gd name="T3" fmla="*/ 47 h 47"/>
                  <a:gd name="T4" fmla="*/ 0 w 71"/>
                  <a:gd name="T5" fmla="*/ 17 h 47"/>
                  <a:gd name="T6" fmla="*/ 8 w 71"/>
                  <a:gd name="T7" fmla="*/ 0 h 47"/>
                  <a:gd name="T8" fmla="*/ 71 w 71"/>
                  <a:gd name="T9" fmla="*/ 30 h 47"/>
                  <a:gd name="T10" fmla="*/ 0 60000 65536"/>
                  <a:gd name="T11" fmla="*/ 0 60000 65536"/>
                  <a:gd name="T12" fmla="*/ 0 60000 65536"/>
                  <a:gd name="T13" fmla="*/ 0 60000 65536"/>
                  <a:gd name="T14" fmla="*/ 0 60000 65536"/>
                  <a:gd name="T15" fmla="*/ 0 w 71"/>
                  <a:gd name="T16" fmla="*/ 0 h 47"/>
                  <a:gd name="T17" fmla="*/ 71 w 71"/>
                  <a:gd name="T18" fmla="*/ 47 h 47"/>
                </a:gdLst>
                <a:ahLst/>
                <a:cxnLst>
                  <a:cxn ang="T10">
                    <a:pos x="T0" y="T1"/>
                  </a:cxn>
                  <a:cxn ang="T11">
                    <a:pos x="T2" y="T3"/>
                  </a:cxn>
                  <a:cxn ang="T12">
                    <a:pos x="T4" y="T5"/>
                  </a:cxn>
                  <a:cxn ang="T13">
                    <a:pos x="T6" y="T7"/>
                  </a:cxn>
                  <a:cxn ang="T14">
                    <a:pos x="T8" y="T9"/>
                  </a:cxn>
                </a:cxnLst>
                <a:rect l="T15" t="T16" r="T17" b="T18"/>
                <a:pathLst>
                  <a:path w="71" h="47">
                    <a:moveTo>
                      <a:pt x="71" y="30"/>
                    </a:moveTo>
                    <a:lnTo>
                      <a:pt x="62" y="47"/>
                    </a:lnTo>
                    <a:lnTo>
                      <a:pt x="0" y="17"/>
                    </a:lnTo>
                    <a:lnTo>
                      <a:pt x="8" y="0"/>
                    </a:lnTo>
                    <a:lnTo>
                      <a:pt x="71" y="30"/>
                    </a:lnTo>
                    <a:close/>
                  </a:path>
                </a:pathLst>
              </a:custGeom>
              <a:noFill/>
              <a:ln w="9525">
                <a:noFill/>
                <a:round/>
                <a:headEnd/>
                <a:tailEnd/>
              </a:ln>
            </p:spPr>
            <p:txBody>
              <a:bodyPr>
                <a:prstTxWarp prst="textNoShape">
                  <a:avLst/>
                </a:prstTxWarp>
              </a:bodyPr>
              <a:lstStyle/>
              <a:p>
                <a:endParaRPr lang="en-US"/>
              </a:p>
            </p:txBody>
          </p:sp>
          <p:sp>
            <p:nvSpPr>
              <p:cNvPr id="72119" name="Freeform 1797"/>
              <p:cNvSpPr>
                <a:spLocks/>
              </p:cNvSpPr>
              <p:nvPr/>
            </p:nvSpPr>
            <p:spPr bwMode="auto">
              <a:xfrm>
                <a:off x="4877" y="1828"/>
                <a:ext cx="15" cy="9"/>
              </a:xfrm>
              <a:custGeom>
                <a:avLst/>
                <a:gdLst>
                  <a:gd name="T0" fmla="*/ 72 w 72"/>
                  <a:gd name="T1" fmla="*/ 28 h 45"/>
                  <a:gd name="T2" fmla="*/ 64 w 72"/>
                  <a:gd name="T3" fmla="*/ 45 h 45"/>
                  <a:gd name="T4" fmla="*/ 0 w 72"/>
                  <a:gd name="T5" fmla="*/ 20 h 45"/>
                  <a:gd name="T6" fmla="*/ 6 w 72"/>
                  <a:gd name="T7" fmla="*/ 0 h 45"/>
                  <a:gd name="T8" fmla="*/ 72 w 72"/>
                  <a:gd name="T9" fmla="*/ 28 h 45"/>
                  <a:gd name="T10" fmla="*/ 0 60000 65536"/>
                  <a:gd name="T11" fmla="*/ 0 60000 65536"/>
                  <a:gd name="T12" fmla="*/ 0 60000 65536"/>
                  <a:gd name="T13" fmla="*/ 0 60000 65536"/>
                  <a:gd name="T14" fmla="*/ 0 60000 65536"/>
                  <a:gd name="T15" fmla="*/ 0 w 72"/>
                  <a:gd name="T16" fmla="*/ 0 h 45"/>
                  <a:gd name="T17" fmla="*/ 72 w 72"/>
                  <a:gd name="T18" fmla="*/ 45 h 45"/>
                </a:gdLst>
                <a:ahLst/>
                <a:cxnLst>
                  <a:cxn ang="T10">
                    <a:pos x="T0" y="T1"/>
                  </a:cxn>
                  <a:cxn ang="T11">
                    <a:pos x="T2" y="T3"/>
                  </a:cxn>
                  <a:cxn ang="T12">
                    <a:pos x="T4" y="T5"/>
                  </a:cxn>
                  <a:cxn ang="T13">
                    <a:pos x="T6" y="T7"/>
                  </a:cxn>
                  <a:cxn ang="T14">
                    <a:pos x="T8" y="T9"/>
                  </a:cxn>
                </a:cxnLst>
                <a:rect l="T15" t="T16" r="T17" b="T18"/>
                <a:pathLst>
                  <a:path w="72" h="45">
                    <a:moveTo>
                      <a:pt x="72" y="28"/>
                    </a:moveTo>
                    <a:lnTo>
                      <a:pt x="64" y="45"/>
                    </a:lnTo>
                    <a:lnTo>
                      <a:pt x="0" y="20"/>
                    </a:lnTo>
                    <a:lnTo>
                      <a:pt x="6" y="0"/>
                    </a:lnTo>
                    <a:lnTo>
                      <a:pt x="72" y="28"/>
                    </a:lnTo>
                    <a:close/>
                  </a:path>
                </a:pathLst>
              </a:custGeom>
              <a:noFill/>
              <a:ln w="9525">
                <a:noFill/>
                <a:round/>
                <a:headEnd/>
                <a:tailEnd/>
              </a:ln>
            </p:spPr>
            <p:txBody>
              <a:bodyPr>
                <a:prstTxWarp prst="textNoShape">
                  <a:avLst/>
                </a:prstTxWarp>
              </a:bodyPr>
              <a:lstStyle/>
              <a:p>
                <a:endParaRPr lang="en-US"/>
              </a:p>
            </p:txBody>
          </p:sp>
          <p:sp>
            <p:nvSpPr>
              <p:cNvPr id="72120" name="Freeform 1798"/>
              <p:cNvSpPr>
                <a:spLocks/>
              </p:cNvSpPr>
              <p:nvPr/>
            </p:nvSpPr>
            <p:spPr bwMode="auto">
              <a:xfrm>
                <a:off x="4865" y="1823"/>
                <a:ext cx="14" cy="9"/>
              </a:xfrm>
              <a:custGeom>
                <a:avLst/>
                <a:gdLst>
                  <a:gd name="T0" fmla="*/ 69 w 69"/>
                  <a:gd name="T1" fmla="*/ 23 h 43"/>
                  <a:gd name="T2" fmla="*/ 63 w 69"/>
                  <a:gd name="T3" fmla="*/ 43 h 43"/>
                  <a:gd name="T4" fmla="*/ 0 w 69"/>
                  <a:gd name="T5" fmla="*/ 19 h 43"/>
                  <a:gd name="T6" fmla="*/ 6 w 69"/>
                  <a:gd name="T7" fmla="*/ 0 h 43"/>
                  <a:gd name="T8" fmla="*/ 69 w 69"/>
                  <a:gd name="T9" fmla="*/ 23 h 43"/>
                  <a:gd name="T10" fmla="*/ 0 60000 65536"/>
                  <a:gd name="T11" fmla="*/ 0 60000 65536"/>
                  <a:gd name="T12" fmla="*/ 0 60000 65536"/>
                  <a:gd name="T13" fmla="*/ 0 60000 65536"/>
                  <a:gd name="T14" fmla="*/ 0 60000 65536"/>
                  <a:gd name="T15" fmla="*/ 0 w 69"/>
                  <a:gd name="T16" fmla="*/ 0 h 43"/>
                  <a:gd name="T17" fmla="*/ 69 w 69"/>
                  <a:gd name="T18" fmla="*/ 43 h 43"/>
                </a:gdLst>
                <a:ahLst/>
                <a:cxnLst>
                  <a:cxn ang="T10">
                    <a:pos x="T0" y="T1"/>
                  </a:cxn>
                  <a:cxn ang="T11">
                    <a:pos x="T2" y="T3"/>
                  </a:cxn>
                  <a:cxn ang="T12">
                    <a:pos x="T4" y="T5"/>
                  </a:cxn>
                  <a:cxn ang="T13">
                    <a:pos x="T6" y="T7"/>
                  </a:cxn>
                  <a:cxn ang="T14">
                    <a:pos x="T8" y="T9"/>
                  </a:cxn>
                </a:cxnLst>
                <a:rect l="T15" t="T16" r="T17" b="T18"/>
                <a:pathLst>
                  <a:path w="69" h="43">
                    <a:moveTo>
                      <a:pt x="69" y="23"/>
                    </a:moveTo>
                    <a:lnTo>
                      <a:pt x="63" y="43"/>
                    </a:lnTo>
                    <a:lnTo>
                      <a:pt x="0" y="19"/>
                    </a:lnTo>
                    <a:lnTo>
                      <a:pt x="6" y="0"/>
                    </a:lnTo>
                    <a:lnTo>
                      <a:pt x="69" y="23"/>
                    </a:lnTo>
                    <a:close/>
                  </a:path>
                </a:pathLst>
              </a:custGeom>
              <a:noFill/>
              <a:ln w="9525">
                <a:noFill/>
                <a:round/>
                <a:headEnd/>
                <a:tailEnd/>
              </a:ln>
            </p:spPr>
            <p:txBody>
              <a:bodyPr>
                <a:prstTxWarp prst="textNoShape">
                  <a:avLst/>
                </a:prstTxWarp>
              </a:bodyPr>
              <a:lstStyle/>
              <a:p>
                <a:endParaRPr lang="en-US"/>
              </a:p>
            </p:txBody>
          </p:sp>
          <p:sp>
            <p:nvSpPr>
              <p:cNvPr id="72121" name="Freeform 1799"/>
              <p:cNvSpPr>
                <a:spLocks/>
              </p:cNvSpPr>
              <p:nvPr/>
            </p:nvSpPr>
            <p:spPr bwMode="auto">
              <a:xfrm>
                <a:off x="4852" y="1819"/>
                <a:ext cx="14" cy="8"/>
              </a:xfrm>
              <a:custGeom>
                <a:avLst/>
                <a:gdLst>
                  <a:gd name="T0" fmla="*/ 70 w 70"/>
                  <a:gd name="T1" fmla="*/ 18 h 37"/>
                  <a:gd name="T2" fmla="*/ 64 w 70"/>
                  <a:gd name="T3" fmla="*/ 37 h 37"/>
                  <a:gd name="T4" fmla="*/ 0 w 70"/>
                  <a:gd name="T5" fmla="*/ 20 h 37"/>
                  <a:gd name="T6" fmla="*/ 3 w 70"/>
                  <a:gd name="T7" fmla="*/ 0 h 37"/>
                  <a:gd name="T8" fmla="*/ 70 w 70"/>
                  <a:gd name="T9" fmla="*/ 18 h 37"/>
                  <a:gd name="T10" fmla="*/ 0 60000 65536"/>
                  <a:gd name="T11" fmla="*/ 0 60000 65536"/>
                  <a:gd name="T12" fmla="*/ 0 60000 65536"/>
                  <a:gd name="T13" fmla="*/ 0 60000 65536"/>
                  <a:gd name="T14" fmla="*/ 0 60000 65536"/>
                  <a:gd name="T15" fmla="*/ 0 w 70"/>
                  <a:gd name="T16" fmla="*/ 0 h 37"/>
                  <a:gd name="T17" fmla="*/ 70 w 70"/>
                  <a:gd name="T18" fmla="*/ 37 h 37"/>
                </a:gdLst>
                <a:ahLst/>
                <a:cxnLst>
                  <a:cxn ang="T10">
                    <a:pos x="T0" y="T1"/>
                  </a:cxn>
                  <a:cxn ang="T11">
                    <a:pos x="T2" y="T3"/>
                  </a:cxn>
                  <a:cxn ang="T12">
                    <a:pos x="T4" y="T5"/>
                  </a:cxn>
                  <a:cxn ang="T13">
                    <a:pos x="T6" y="T7"/>
                  </a:cxn>
                  <a:cxn ang="T14">
                    <a:pos x="T8" y="T9"/>
                  </a:cxn>
                </a:cxnLst>
                <a:rect l="T15" t="T16" r="T17" b="T18"/>
                <a:pathLst>
                  <a:path w="70" h="37">
                    <a:moveTo>
                      <a:pt x="70" y="18"/>
                    </a:moveTo>
                    <a:lnTo>
                      <a:pt x="64" y="37"/>
                    </a:lnTo>
                    <a:lnTo>
                      <a:pt x="0" y="20"/>
                    </a:lnTo>
                    <a:lnTo>
                      <a:pt x="3" y="0"/>
                    </a:lnTo>
                    <a:lnTo>
                      <a:pt x="70" y="18"/>
                    </a:lnTo>
                    <a:close/>
                  </a:path>
                </a:pathLst>
              </a:custGeom>
              <a:noFill/>
              <a:ln w="9525">
                <a:noFill/>
                <a:round/>
                <a:headEnd/>
                <a:tailEnd/>
              </a:ln>
            </p:spPr>
            <p:txBody>
              <a:bodyPr>
                <a:prstTxWarp prst="textNoShape">
                  <a:avLst/>
                </a:prstTxWarp>
              </a:bodyPr>
              <a:lstStyle/>
              <a:p>
                <a:endParaRPr lang="en-US"/>
              </a:p>
            </p:txBody>
          </p:sp>
          <p:sp>
            <p:nvSpPr>
              <p:cNvPr id="72122" name="Freeform 1800"/>
              <p:cNvSpPr>
                <a:spLocks/>
              </p:cNvSpPr>
              <p:nvPr/>
            </p:nvSpPr>
            <p:spPr bwMode="auto">
              <a:xfrm>
                <a:off x="4846" y="1818"/>
                <a:ext cx="7" cy="5"/>
              </a:xfrm>
              <a:custGeom>
                <a:avLst/>
                <a:gdLst>
                  <a:gd name="T0" fmla="*/ 34 w 34"/>
                  <a:gd name="T1" fmla="*/ 6 h 26"/>
                  <a:gd name="T2" fmla="*/ 31 w 34"/>
                  <a:gd name="T3" fmla="*/ 26 h 26"/>
                  <a:gd name="T4" fmla="*/ 0 w 34"/>
                  <a:gd name="T5" fmla="*/ 21 h 26"/>
                  <a:gd name="T6" fmla="*/ 2 w 34"/>
                  <a:gd name="T7" fmla="*/ 0 h 26"/>
                  <a:gd name="T8" fmla="*/ 34 w 34"/>
                  <a:gd name="T9" fmla="*/ 6 h 26"/>
                  <a:gd name="T10" fmla="*/ 0 60000 65536"/>
                  <a:gd name="T11" fmla="*/ 0 60000 65536"/>
                  <a:gd name="T12" fmla="*/ 0 60000 65536"/>
                  <a:gd name="T13" fmla="*/ 0 60000 65536"/>
                  <a:gd name="T14" fmla="*/ 0 60000 65536"/>
                  <a:gd name="T15" fmla="*/ 0 w 34"/>
                  <a:gd name="T16" fmla="*/ 0 h 26"/>
                  <a:gd name="T17" fmla="*/ 34 w 34"/>
                  <a:gd name="T18" fmla="*/ 26 h 26"/>
                </a:gdLst>
                <a:ahLst/>
                <a:cxnLst>
                  <a:cxn ang="T10">
                    <a:pos x="T0" y="T1"/>
                  </a:cxn>
                  <a:cxn ang="T11">
                    <a:pos x="T2" y="T3"/>
                  </a:cxn>
                  <a:cxn ang="T12">
                    <a:pos x="T4" y="T5"/>
                  </a:cxn>
                  <a:cxn ang="T13">
                    <a:pos x="T6" y="T7"/>
                  </a:cxn>
                  <a:cxn ang="T14">
                    <a:pos x="T8" y="T9"/>
                  </a:cxn>
                </a:cxnLst>
                <a:rect l="T15" t="T16" r="T17" b="T18"/>
                <a:pathLst>
                  <a:path w="34" h="26">
                    <a:moveTo>
                      <a:pt x="34" y="6"/>
                    </a:moveTo>
                    <a:lnTo>
                      <a:pt x="31" y="26"/>
                    </a:lnTo>
                    <a:lnTo>
                      <a:pt x="0" y="21"/>
                    </a:lnTo>
                    <a:lnTo>
                      <a:pt x="2" y="0"/>
                    </a:lnTo>
                    <a:lnTo>
                      <a:pt x="34" y="6"/>
                    </a:lnTo>
                    <a:close/>
                  </a:path>
                </a:pathLst>
              </a:custGeom>
              <a:noFill/>
              <a:ln w="9525">
                <a:noFill/>
                <a:round/>
                <a:headEnd/>
                <a:tailEnd/>
              </a:ln>
            </p:spPr>
            <p:txBody>
              <a:bodyPr>
                <a:prstTxWarp prst="textNoShape">
                  <a:avLst/>
                </a:prstTxWarp>
              </a:bodyPr>
              <a:lstStyle/>
              <a:p>
                <a:endParaRPr lang="en-US"/>
              </a:p>
            </p:txBody>
          </p:sp>
          <p:sp>
            <p:nvSpPr>
              <p:cNvPr id="72123" name="Freeform 1801"/>
              <p:cNvSpPr>
                <a:spLocks/>
              </p:cNvSpPr>
              <p:nvPr/>
            </p:nvSpPr>
            <p:spPr bwMode="auto">
              <a:xfrm>
                <a:off x="4839" y="1818"/>
                <a:ext cx="7" cy="4"/>
              </a:xfrm>
              <a:custGeom>
                <a:avLst/>
                <a:gdLst>
                  <a:gd name="T0" fmla="*/ 34 w 34"/>
                  <a:gd name="T1" fmla="*/ 2 h 23"/>
                  <a:gd name="T2" fmla="*/ 32 w 34"/>
                  <a:gd name="T3" fmla="*/ 23 h 23"/>
                  <a:gd name="T4" fmla="*/ 0 w 34"/>
                  <a:gd name="T5" fmla="*/ 19 h 23"/>
                  <a:gd name="T6" fmla="*/ 3 w 34"/>
                  <a:gd name="T7" fmla="*/ 0 h 23"/>
                  <a:gd name="T8" fmla="*/ 34 w 34"/>
                  <a:gd name="T9" fmla="*/ 2 h 23"/>
                  <a:gd name="T10" fmla="*/ 0 60000 65536"/>
                  <a:gd name="T11" fmla="*/ 0 60000 65536"/>
                  <a:gd name="T12" fmla="*/ 0 60000 65536"/>
                  <a:gd name="T13" fmla="*/ 0 60000 65536"/>
                  <a:gd name="T14" fmla="*/ 0 60000 65536"/>
                  <a:gd name="T15" fmla="*/ 0 w 34"/>
                  <a:gd name="T16" fmla="*/ 0 h 23"/>
                  <a:gd name="T17" fmla="*/ 34 w 34"/>
                  <a:gd name="T18" fmla="*/ 23 h 23"/>
                </a:gdLst>
                <a:ahLst/>
                <a:cxnLst>
                  <a:cxn ang="T10">
                    <a:pos x="T0" y="T1"/>
                  </a:cxn>
                  <a:cxn ang="T11">
                    <a:pos x="T2" y="T3"/>
                  </a:cxn>
                  <a:cxn ang="T12">
                    <a:pos x="T4" y="T5"/>
                  </a:cxn>
                  <a:cxn ang="T13">
                    <a:pos x="T6" y="T7"/>
                  </a:cxn>
                  <a:cxn ang="T14">
                    <a:pos x="T8" y="T9"/>
                  </a:cxn>
                </a:cxnLst>
                <a:rect l="T15" t="T16" r="T17" b="T18"/>
                <a:pathLst>
                  <a:path w="34" h="23">
                    <a:moveTo>
                      <a:pt x="34" y="2"/>
                    </a:moveTo>
                    <a:lnTo>
                      <a:pt x="32" y="23"/>
                    </a:lnTo>
                    <a:lnTo>
                      <a:pt x="0" y="19"/>
                    </a:lnTo>
                    <a:lnTo>
                      <a:pt x="3" y="0"/>
                    </a:lnTo>
                    <a:lnTo>
                      <a:pt x="34" y="2"/>
                    </a:lnTo>
                    <a:close/>
                  </a:path>
                </a:pathLst>
              </a:custGeom>
              <a:noFill/>
              <a:ln w="9525">
                <a:noFill/>
                <a:round/>
                <a:headEnd/>
                <a:tailEnd/>
              </a:ln>
            </p:spPr>
            <p:txBody>
              <a:bodyPr>
                <a:prstTxWarp prst="textNoShape">
                  <a:avLst/>
                </a:prstTxWarp>
              </a:bodyPr>
              <a:lstStyle/>
              <a:p>
                <a:endParaRPr lang="en-US"/>
              </a:p>
            </p:txBody>
          </p:sp>
          <p:sp>
            <p:nvSpPr>
              <p:cNvPr id="72124" name="Freeform 1802"/>
              <p:cNvSpPr>
                <a:spLocks/>
              </p:cNvSpPr>
              <p:nvPr/>
            </p:nvSpPr>
            <p:spPr bwMode="auto">
              <a:xfrm>
                <a:off x="4834" y="1817"/>
                <a:ext cx="6" cy="5"/>
              </a:xfrm>
              <a:custGeom>
                <a:avLst/>
                <a:gdLst>
                  <a:gd name="T0" fmla="*/ 31 w 31"/>
                  <a:gd name="T1" fmla="*/ 3 h 22"/>
                  <a:gd name="T2" fmla="*/ 28 w 31"/>
                  <a:gd name="T3" fmla="*/ 22 h 22"/>
                  <a:gd name="T4" fmla="*/ 0 w 31"/>
                  <a:gd name="T5" fmla="*/ 20 h 22"/>
                  <a:gd name="T6" fmla="*/ 0 w 31"/>
                  <a:gd name="T7" fmla="*/ 0 h 22"/>
                  <a:gd name="T8" fmla="*/ 31 w 31"/>
                  <a:gd name="T9" fmla="*/ 3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31" y="3"/>
                    </a:moveTo>
                    <a:lnTo>
                      <a:pt x="28" y="22"/>
                    </a:lnTo>
                    <a:lnTo>
                      <a:pt x="0" y="20"/>
                    </a:lnTo>
                    <a:lnTo>
                      <a:pt x="0" y="0"/>
                    </a:lnTo>
                    <a:lnTo>
                      <a:pt x="31" y="3"/>
                    </a:lnTo>
                    <a:close/>
                  </a:path>
                </a:pathLst>
              </a:custGeom>
              <a:noFill/>
              <a:ln w="9525">
                <a:noFill/>
                <a:round/>
                <a:headEnd/>
                <a:tailEnd/>
              </a:ln>
            </p:spPr>
            <p:txBody>
              <a:bodyPr>
                <a:prstTxWarp prst="textNoShape">
                  <a:avLst/>
                </a:prstTxWarp>
              </a:bodyPr>
              <a:lstStyle/>
              <a:p>
                <a:endParaRPr lang="en-US"/>
              </a:p>
            </p:txBody>
          </p:sp>
          <p:sp>
            <p:nvSpPr>
              <p:cNvPr id="72125" name="Freeform 1803"/>
              <p:cNvSpPr>
                <a:spLocks/>
              </p:cNvSpPr>
              <p:nvPr/>
            </p:nvSpPr>
            <p:spPr bwMode="auto">
              <a:xfrm>
                <a:off x="4827" y="1817"/>
                <a:ext cx="7" cy="4"/>
              </a:xfrm>
              <a:custGeom>
                <a:avLst/>
                <a:gdLst>
                  <a:gd name="T0" fmla="*/ 32 w 32"/>
                  <a:gd name="T1" fmla="*/ 0 h 20"/>
                  <a:gd name="T2" fmla="*/ 32 w 32"/>
                  <a:gd name="T3" fmla="*/ 20 h 20"/>
                  <a:gd name="T4" fmla="*/ 0 w 32"/>
                  <a:gd name="T5" fmla="*/ 20 h 20"/>
                  <a:gd name="T6" fmla="*/ 0 w 32"/>
                  <a:gd name="T7" fmla="*/ 3 h 20"/>
                  <a:gd name="T8" fmla="*/ 32 w 32"/>
                  <a:gd name="T9" fmla="*/ 0 h 20"/>
                  <a:gd name="T10" fmla="*/ 0 60000 65536"/>
                  <a:gd name="T11" fmla="*/ 0 60000 65536"/>
                  <a:gd name="T12" fmla="*/ 0 60000 65536"/>
                  <a:gd name="T13" fmla="*/ 0 60000 65536"/>
                  <a:gd name="T14" fmla="*/ 0 60000 65536"/>
                  <a:gd name="T15" fmla="*/ 0 w 32"/>
                  <a:gd name="T16" fmla="*/ 0 h 20"/>
                  <a:gd name="T17" fmla="*/ 32 w 32"/>
                  <a:gd name="T18" fmla="*/ 20 h 20"/>
                </a:gdLst>
                <a:ahLst/>
                <a:cxnLst>
                  <a:cxn ang="T10">
                    <a:pos x="T0" y="T1"/>
                  </a:cxn>
                  <a:cxn ang="T11">
                    <a:pos x="T2" y="T3"/>
                  </a:cxn>
                  <a:cxn ang="T12">
                    <a:pos x="T4" y="T5"/>
                  </a:cxn>
                  <a:cxn ang="T13">
                    <a:pos x="T6" y="T7"/>
                  </a:cxn>
                  <a:cxn ang="T14">
                    <a:pos x="T8" y="T9"/>
                  </a:cxn>
                </a:cxnLst>
                <a:rect l="T15" t="T16" r="T17" b="T18"/>
                <a:pathLst>
                  <a:path w="32" h="20">
                    <a:moveTo>
                      <a:pt x="32" y="0"/>
                    </a:moveTo>
                    <a:lnTo>
                      <a:pt x="32" y="20"/>
                    </a:lnTo>
                    <a:lnTo>
                      <a:pt x="0" y="20"/>
                    </a:lnTo>
                    <a:lnTo>
                      <a:pt x="0" y="3"/>
                    </a:lnTo>
                    <a:lnTo>
                      <a:pt x="32" y="0"/>
                    </a:lnTo>
                    <a:close/>
                  </a:path>
                </a:pathLst>
              </a:custGeom>
              <a:noFill/>
              <a:ln w="9525">
                <a:noFill/>
                <a:round/>
                <a:headEnd/>
                <a:tailEnd/>
              </a:ln>
            </p:spPr>
            <p:txBody>
              <a:bodyPr>
                <a:prstTxWarp prst="textNoShape">
                  <a:avLst/>
                </a:prstTxWarp>
              </a:bodyPr>
              <a:lstStyle/>
              <a:p>
                <a:endParaRPr lang="en-US"/>
              </a:p>
            </p:txBody>
          </p:sp>
          <p:sp>
            <p:nvSpPr>
              <p:cNvPr id="72126" name="Freeform 1804"/>
              <p:cNvSpPr>
                <a:spLocks/>
              </p:cNvSpPr>
              <p:nvPr/>
            </p:nvSpPr>
            <p:spPr bwMode="auto">
              <a:xfrm>
                <a:off x="4821" y="1818"/>
                <a:ext cx="6" cy="4"/>
              </a:xfrm>
              <a:custGeom>
                <a:avLst/>
                <a:gdLst>
                  <a:gd name="T0" fmla="*/ 32 w 32"/>
                  <a:gd name="T1" fmla="*/ 0 h 23"/>
                  <a:gd name="T2" fmla="*/ 32 w 32"/>
                  <a:gd name="T3" fmla="*/ 17 h 23"/>
                  <a:gd name="T4" fmla="*/ 2 w 32"/>
                  <a:gd name="T5" fmla="*/ 23 h 23"/>
                  <a:gd name="T6" fmla="*/ 0 w 32"/>
                  <a:gd name="T7" fmla="*/ 2 h 23"/>
                  <a:gd name="T8" fmla="*/ 32 w 32"/>
                  <a:gd name="T9" fmla="*/ 0 h 23"/>
                  <a:gd name="T10" fmla="*/ 0 60000 65536"/>
                  <a:gd name="T11" fmla="*/ 0 60000 65536"/>
                  <a:gd name="T12" fmla="*/ 0 60000 65536"/>
                  <a:gd name="T13" fmla="*/ 0 60000 65536"/>
                  <a:gd name="T14" fmla="*/ 0 60000 65536"/>
                  <a:gd name="T15" fmla="*/ 0 w 32"/>
                  <a:gd name="T16" fmla="*/ 0 h 23"/>
                  <a:gd name="T17" fmla="*/ 32 w 32"/>
                  <a:gd name="T18" fmla="*/ 23 h 23"/>
                </a:gdLst>
                <a:ahLst/>
                <a:cxnLst>
                  <a:cxn ang="T10">
                    <a:pos x="T0" y="T1"/>
                  </a:cxn>
                  <a:cxn ang="T11">
                    <a:pos x="T2" y="T3"/>
                  </a:cxn>
                  <a:cxn ang="T12">
                    <a:pos x="T4" y="T5"/>
                  </a:cxn>
                  <a:cxn ang="T13">
                    <a:pos x="T6" y="T7"/>
                  </a:cxn>
                  <a:cxn ang="T14">
                    <a:pos x="T8" y="T9"/>
                  </a:cxn>
                </a:cxnLst>
                <a:rect l="T15" t="T16" r="T17" b="T18"/>
                <a:pathLst>
                  <a:path w="32" h="23">
                    <a:moveTo>
                      <a:pt x="32" y="0"/>
                    </a:moveTo>
                    <a:lnTo>
                      <a:pt x="32" y="17"/>
                    </a:lnTo>
                    <a:lnTo>
                      <a:pt x="2" y="23"/>
                    </a:lnTo>
                    <a:lnTo>
                      <a:pt x="0" y="2"/>
                    </a:lnTo>
                    <a:lnTo>
                      <a:pt x="32" y="0"/>
                    </a:lnTo>
                    <a:close/>
                  </a:path>
                </a:pathLst>
              </a:custGeom>
              <a:noFill/>
              <a:ln w="9525">
                <a:noFill/>
                <a:round/>
                <a:headEnd/>
                <a:tailEnd/>
              </a:ln>
            </p:spPr>
            <p:txBody>
              <a:bodyPr>
                <a:prstTxWarp prst="textNoShape">
                  <a:avLst/>
                </a:prstTxWarp>
              </a:bodyPr>
              <a:lstStyle/>
              <a:p>
                <a:endParaRPr lang="en-US"/>
              </a:p>
            </p:txBody>
          </p:sp>
          <p:sp>
            <p:nvSpPr>
              <p:cNvPr id="72127" name="Freeform 1805"/>
              <p:cNvSpPr>
                <a:spLocks/>
              </p:cNvSpPr>
              <p:nvPr/>
            </p:nvSpPr>
            <p:spPr bwMode="auto">
              <a:xfrm>
                <a:off x="4815" y="1818"/>
                <a:ext cx="6" cy="5"/>
              </a:xfrm>
              <a:custGeom>
                <a:avLst/>
                <a:gdLst>
                  <a:gd name="T0" fmla="*/ 32 w 34"/>
                  <a:gd name="T1" fmla="*/ 0 h 24"/>
                  <a:gd name="T2" fmla="*/ 34 w 34"/>
                  <a:gd name="T3" fmla="*/ 21 h 24"/>
                  <a:gd name="T4" fmla="*/ 6 w 34"/>
                  <a:gd name="T5" fmla="*/ 24 h 24"/>
                  <a:gd name="T6" fmla="*/ 0 w 34"/>
                  <a:gd name="T7" fmla="*/ 6 h 24"/>
                  <a:gd name="T8" fmla="*/ 3 w 34"/>
                  <a:gd name="T9" fmla="*/ 4 h 24"/>
                  <a:gd name="T10" fmla="*/ 32 w 34"/>
                  <a:gd name="T11" fmla="*/ 0 h 24"/>
                  <a:gd name="T12" fmla="*/ 0 60000 65536"/>
                  <a:gd name="T13" fmla="*/ 0 60000 65536"/>
                  <a:gd name="T14" fmla="*/ 0 60000 65536"/>
                  <a:gd name="T15" fmla="*/ 0 60000 65536"/>
                  <a:gd name="T16" fmla="*/ 0 60000 65536"/>
                  <a:gd name="T17" fmla="*/ 0 60000 65536"/>
                  <a:gd name="T18" fmla="*/ 0 w 34"/>
                  <a:gd name="T19" fmla="*/ 0 h 24"/>
                  <a:gd name="T20" fmla="*/ 34 w 3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4" h="24">
                    <a:moveTo>
                      <a:pt x="32" y="0"/>
                    </a:moveTo>
                    <a:lnTo>
                      <a:pt x="34" y="21"/>
                    </a:lnTo>
                    <a:lnTo>
                      <a:pt x="6" y="24"/>
                    </a:lnTo>
                    <a:lnTo>
                      <a:pt x="0" y="6"/>
                    </a:lnTo>
                    <a:lnTo>
                      <a:pt x="3" y="4"/>
                    </a:lnTo>
                    <a:lnTo>
                      <a:pt x="32" y="0"/>
                    </a:lnTo>
                    <a:close/>
                  </a:path>
                </a:pathLst>
              </a:custGeom>
              <a:noFill/>
              <a:ln w="9525">
                <a:noFill/>
                <a:round/>
                <a:headEnd/>
                <a:tailEnd/>
              </a:ln>
            </p:spPr>
            <p:txBody>
              <a:bodyPr>
                <a:prstTxWarp prst="textNoShape">
                  <a:avLst/>
                </a:prstTxWarp>
              </a:bodyPr>
              <a:lstStyle/>
              <a:p>
                <a:endParaRPr lang="en-US"/>
              </a:p>
            </p:txBody>
          </p:sp>
          <p:sp>
            <p:nvSpPr>
              <p:cNvPr id="72128" name="Freeform 1806"/>
              <p:cNvSpPr>
                <a:spLocks/>
              </p:cNvSpPr>
              <p:nvPr/>
            </p:nvSpPr>
            <p:spPr bwMode="auto">
              <a:xfrm>
                <a:off x="4804" y="1819"/>
                <a:ext cx="12" cy="7"/>
              </a:xfrm>
              <a:custGeom>
                <a:avLst/>
                <a:gdLst>
                  <a:gd name="T0" fmla="*/ 55 w 61"/>
                  <a:gd name="T1" fmla="*/ 0 h 32"/>
                  <a:gd name="T2" fmla="*/ 61 w 61"/>
                  <a:gd name="T3" fmla="*/ 18 h 32"/>
                  <a:gd name="T4" fmla="*/ 7 w 61"/>
                  <a:gd name="T5" fmla="*/ 32 h 32"/>
                  <a:gd name="T6" fmla="*/ 0 w 61"/>
                  <a:gd name="T7" fmla="*/ 15 h 32"/>
                  <a:gd name="T8" fmla="*/ 55 w 61"/>
                  <a:gd name="T9" fmla="*/ 0 h 32"/>
                  <a:gd name="T10" fmla="*/ 0 60000 65536"/>
                  <a:gd name="T11" fmla="*/ 0 60000 65536"/>
                  <a:gd name="T12" fmla="*/ 0 60000 65536"/>
                  <a:gd name="T13" fmla="*/ 0 60000 65536"/>
                  <a:gd name="T14" fmla="*/ 0 60000 65536"/>
                  <a:gd name="T15" fmla="*/ 0 w 61"/>
                  <a:gd name="T16" fmla="*/ 0 h 32"/>
                  <a:gd name="T17" fmla="*/ 61 w 61"/>
                  <a:gd name="T18" fmla="*/ 32 h 32"/>
                </a:gdLst>
                <a:ahLst/>
                <a:cxnLst>
                  <a:cxn ang="T10">
                    <a:pos x="T0" y="T1"/>
                  </a:cxn>
                  <a:cxn ang="T11">
                    <a:pos x="T2" y="T3"/>
                  </a:cxn>
                  <a:cxn ang="T12">
                    <a:pos x="T4" y="T5"/>
                  </a:cxn>
                  <a:cxn ang="T13">
                    <a:pos x="T6" y="T7"/>
                  </a:cxn>
                  <a:cxn ang="T14">
                    <a:pos x="T8" y="T9"/>
                  </a:cxn>
                </a:cxnLst>
                <a:rect l="T15" t="T16" r="T17" b="T18"/>
                <a:pathLst>
                  <a:path w="61" h="32">
                    <a:moveTo>
                      <a:pt x="55" y="0"/>
                    </a:moveTo>
                    <a:lnTo>
                      <a:pt x="61" y="18"/>
                    </a:lnTo>
                    <a:lnTo>
                      <a:pt x="7" y="32"/>
                    </a:lnTo>
                    <a:lnTo>
                      <a:pt x="0" y="15"/>
                    </a:lnTo>
                    <a:lnTo>
                      <a:pt x="55" y="0"/>
                    </a:lnTo>
                    <a:close/>
                  </a:path>
                </a:pathLst>
              </a:custGeom>
              <a:noFill/>
              <a:ln w="9525">
                <a:noFill/>
                <a:round/>
                <a:headEnd/>
                <a:tailEnd/>
              </a:ln>
            </p:spPr>
            <p:txBody>
              <a:bodyPr>
                <a:prstTxWarp prst="textNoShape">
                  <a:avLst/>
                </a:prstTxWarp>
              </a:bodyPr>
              <a:lstStyle/>
              <a:p>
                <a:endParaRPr lang="en-US"/>
              </a:p>
            </p:txBody>
          </p:sp>
          <p:sp>
            <p:nvSpPr>
              <p:cNvPr id="72129" name="Freeform 1807"/>
              <p:cNvSpPr>
                <a:spLocks/>
              </p:cNvSpPr>
              <p:nvPr/>
            </p:nvSpPr>
            <p:spPr bwMode="auto">
              <a:xfrm>
                <a:off x="4793" y="1822"/>
                <a:ext cx="12" cy="8"/>
              </a:xfrm>
              <a:custGeom>
                <a:avLst/>
                <a:gdLst>
                  <a:gd name="T0" fmla="*/ 51 w 58"/>
                  <a:gd name="T1" fmla="*/ 0 h 37"/>
                  <a:gd name="T2" fmla="*/ 58 w 58"/>
                  <a:gd name="T3" fmla="*/ 17 h 37"/>
                  <a:gd name="T4" fmla="*/ 8 w 58"/>
                  <a:gd name="T5" fmla="*/ 37 h 37"/>
                  <a:gd name="T6" fmla="*/ 0 w 58"/>
                  <a:gd name="T7" fmla="*/ 20 h 37"/>
                  <a:gd name="T8" fmla="*/ 2 w 58"/>
                  <a:gd name="T9" fmla="*/ 20 h 37"/>
                  <a:gd name="T10" fmla="*/ 51 w 58"/>
                  <a:gd name="T11" fmla="*/ 0 h 37"/>
                  <a:gd name="T12" fmla="*/ 0 60000 65536"/>
                  <a:gd name="T13" fmla="*/ 0 60000 65536"/>
                  <a:gd name="T14" fmla="*/ 0 60000 65536"/>
                  <a:gd name="T15" fmla="*/ 0 60000 65536"/>
                  <a:gd name="T16" fmla="*/ 0 60000 65536"/>
                  <a:gd name="T17" fmla="*/ 0 60000 65536"/>
                  <a:gd name="T18" fmla="*/ 0 w 58"/>
                  <a:gd name="T19" fmla="*/ 0 h 37"/>
                  <a:gd name="T20" fmla="*/ 58 w 58"/>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8" h="37">
                    <a:moveTo>
                      <a:pt x="51" y="0"/>
                    </a:moveTo>
                    <a:lnTo>
                      <a:pt x="58" y="17"/>
                    </a:lnTo>
                    <a:lnTo>
                      <a:pt x="8" y="37"/>
                    </a:lnTo>
                    <a:lnTo>
                      <a:pt x="0" y="20"/>
                    </a:lnTo>
                    <a:lnTo>
                      <a:pt x="2" y="20"/>
                    </a:lnTo>
                    <a:lnTo>
                      <a:pt x="51" y="0"/>
                    </a:lnTo>
                    <a:close/>
                  </a:path>
                </a:pathLst>
              </a:custGeom>
              <a:noFill/>
              <a:ln w="9525">
                <a:noFill/>
                <a:round/>
                <a:headEnd/>
                <a:tailEnd/>
              </a:ln>
            </p:spPr>
            <p:txBody>
              <a:bodyPr>
                <a:prstTxWarp prst="textNoShape">
                  <a:avLst/>
                </a:prstTxWarp>
              </a:bodyPr>
              <a:lstStyle/>
              <a:p>
                <a:endParaRPr lang="en-US"/>
              </a:p>
            </p:txBody>
          </p:sp>
          <p:sp>
            <p:nvSpPr>
              <p:cNvPr id="72130" name="Freeform 1808"/>
              <p:cNvSpPr>
                <a:spLocks/>
              </p:cNvSpPr>
              <p:nvPr/>
            </p:nvSpPr>
            <p:spPr bwMode="auto">
              <a:xfrm>
                <a:off x="4784" y="1826"/>
                <a:ext cx="11" cy="8"/>
              </a:xfrm>
              <a:custGeom>
                <a:avLst/>
                <a:gdLst>
                  <a:gd name="T0" fmla="*/ 47 w 55"/>
                  <a:gd name="T1" fmla="*/ 0 h 40"/>
                  <a:gd name="T2" fmla="*/ 55 w 55"/>
                  <a:gd name="T3" fmla="*/ 17 h 40"/>
                  <a:gd name="T4" fmla="*/ 9 w 55"/>
                  <a:gd name="T5" fmla="*/ 40 h 40"/>
                  <a:gd name="T6" fmla="*/ 0 w 55"/>
                  <a:gd name="T7" fmla="*/ 23 h 40"/>
                  <a:gd name="T8" fmla="*/ 47 w 55"/>
                  <a:gd name="T9" fmla="*/ 0 h 40"/>
                  <a:gd name="T10" fmla="*/ 0 60000 65536"/>
                  <a:gd name="T11" fmla="*/ 0 60000 65536"/>
                  <a:gd name="T12" fmla="*/ 0 60000 65536"/>
                  <a:gd name="T13" fmla="*/ 0 60000 65536"/>
                  <a:gd name="T14" fmla="*/ 0 60000 65536"/>
                  <a:gd name="T15" fmla="*/ 0 w 55"/>
                  <a:gd name="T16" fmla="*/ 0 h 40"/>
                  <a:gd name="T17" fmla="*/ 55 w 55"/>
                  <a:gd name="T18" fmla="*/ 40 h 40"/>
                </a:gdLst>
                <a:ahLst/>
                <a:cxnLst>
                  <a:cxn ang="T10">
                    <a:pos x="T0" y="T1"/>
                  </a:cxn>
                  <a:cxn ang="T11">
                    <a:pos x="T2" y="T3"/>
                  </a:cxn>
                  <a:cxn ang="T12">
                    <a:pos x="T4" y="T5"/>
                  </a:cxn>
                  <a:cxn ang="T13">
                    <a:pos x="T6" y="T7"/>
                  </a:cxn>
                  <a:cxn ang="T14">
                    <a:pos x="T8" y="T9"/>
                  </a:cxn>
                </a:cxnLst>
                <a:rect l="T15" t="T16" r="T17" b="T18"/>
                <a:pathLst>
                  <a:path w="55" h="40">
                    <a:moveTo>
                      <a:pt x="47" y="0"/>
                    </a:moveTo>
                    <a:lnTo>
                      <a:pt x="55" y="17"/>
                    </a:lnTo>
                    <a:lnTo>
                      <a:pt x="9" y="40"/>
                    </a:lnTo>
                    <a:lnTo>
                      <a:pt x="0" y="23"/>
                    </a:lnTo>
                    <a:lnTo>
                      <a:pt x="47" y="0"/>
                    </a:lnTo>
                    <a:close/>
                  </a:path>
                </a:pathLst>
              </a:custGeom>
              <a:noFill/>
              <a:ln w="9525">
                <a:noFill/>
                <a:round/>
                <a:headEnd/>
                <a:tailEnd/>
              </a:ln>
            </p:spPr>
            <p:txBody>
              <a:bodyPr>
                <a:prstTxWarp prst="textNoShape">
                  <a:avLst/>
                </a:prstTxWarp>
              </a:bodyPr>
              <a:lstStyle/>
              <a:p>
                <a:endParaRPr lang="en-US"/>
              </a:p>
            </p:txBody>
          </p:sp>
          <p:sp>
            <p:nvSpPr>
              <p:cNvPr id="72131" name="Freeform 1809"/>
              <p:cNvSpPr>
                <a:spLocks/>
              </p:cNvSpPr>
              <p:nvPr/>
            </p:nvSpPr>
            <p:spPr bwMode="auto">
              <a:xfrm>
                <a:off x="4775" y="1831"/>
                <a:ext cx="11" cy="8"/>
              </a:xfrm>
              <a:custGeom>
                <a:avLst/>
                <a:gdLst>
                  <a:gd name="T0" fmla="*/ 43 w 52"/>
                  <a:gd name="T1" fmla="*/ 0 h 41"/>
                  <a:gd name="T2" fmla="*/ 52 w 52"/>
                  <a:gd name="T3" fmla="*/ 17 h 41"/>
                  <a:gd name="T4" fmla="*/ 9 w 52"/>
                  <a:gd name="T5" fmla="*/ 41 h 41"/>
                  <a:gd name="T6" fmla="*/ 0 w 52"/>
                  <a:gd name="T7" fmla="*/ 22 h 41"/>
                  <a:gd name="T8" fmla="*/ 43 w 52"/>
                  <a:gd name="T9" fmla="*/ 0 h 41"/>
                  <a:gd name="T10" fmla="*/ 0 60000 65536"/>
                  <a:gd name="T11" fmla="*/ 0 60000 65536"/>
                  <a:gd name="T12" fmla="*/ 0 60000 65536"/>
                  <a:gd name="T13" fmla="*/ 0 60000 65536"/>
                  <a:gd name="T14" fmla="*/ 0 60000 65536"/>
                  <a:gd name="T15" fmla="*/ 0 w 52"/>
                  <a:gd name="T16" fmla="*/ 0 h 41"/>
                  <a:gd name="T17" fmla="*/ 52 w 52"/>
                  <a:gd name="T18" fmla="*/ 41 h 41"/>
                </a:gdLst>
                <a:ahLst/>
                <a:cxnLst>
                  <a:cxn ang="T10">
                    <a:pos x="T0" y="T1"/>
                  </a:cxn>
                  <a:cxn ang="T11">
                    <a:pos x="T2" y="T3"/>
                  </a:cxn>
                  <a:cxn ang="T12">
                    <a:pos x="T4" y="T5"/>
                  </a:cxn>
                  <a:cxn ang="T13">
                    <a:pos x="T6" y="T7"/>
                  </a:cxn>
                  <a:cxn ang="T14">
                    <a:pos x="T8" y="T9"/>
                  </a:cxn>
                </a:cxnLst>
                <a:rect l="T15" t="T16" r="T17" b="T18"/>
                <a:pathLst>
                  <a:path w="52" h="41">
                    <a:moveTo>
                      <a:pt x="43" y="0"/>
                    </a:moveTo>
                    <a:lnTo>
                      <a:pt x="52" y="17"/>
                    </a:lnTo>
                    <a:lnTo>
                      <a:pt x="9" y="41"/>
                    </a:lnTo>
                    <a:lnTo>
                      <a:pt x="0" y="22"/>
                    </a:lnTo>
                    <a:lnTo>
                      <a:pt x="43" y="0"/>
                    </a:lnTo>
                    <a:close/>
                  </a:path>
                </a:pathLst>
              </a:custGeom>
              <a:noFill/>
              <a:ln w="9525">
                <a:noFill/>
                <a:round/>
                <a:headEnd/>
                <a:tailEnd/>
              </a:ln>
            </p:spPr>
            <p:txBody>
              <a:bodyPr>
                <a:prstTxWarp prst="textNoShape">
                  <a:avLst/>
                </a:prstTxWarp>
              </a:bodyPr>
              <a:lstStyle/>
              <a:p>
                <a:endParaRPr lang="en-US"/>
              </a:p>
            </p:txBody>
          </p:sp>
          <p:sp>
            <p:nvSpPr>
              <p:cNvPr id="72132" name="Freeform 1810"/>
              <p:cNvSpPr>
                <a:spLocks/>
              </p:cNvSpPr>
              <p:nvPr/>
            </p:nvSpPr>
            <p:spPr bwMode="auto">
              <a:xfrm>
                <a:off x="4767" y="1835"/>
                <a:ext cx="10" cy="9"/>
              </a:xfrm>
              <a:custGeom>
                <a:avLst/>
                <a:gdLst>
                  <a:gd name="T0" fmla="*/ 43 w 52"/>
                  <a:gd name="T1" fmla="*/ 0 h 43"/>
                  <a:gd name="T2" fmla="*/ 52 w 52"/>
                  <a:gd name="T3" fmla="*/ 19 h 43"/>
                  <a:gd name="T4" fmla="*/ 11 w 52"/>
                  <a:gd name="T5" fmla="*/ 43 h 43"/>
                  <a:gd name="T6" fmla="*/ 0 w 52"/>
                  <a:gd name="T7" fmla="*/ 26 h 43"/>
                  <a:gd name="T8" fmla="*/ 43 w 52"/>
                  <a:gd name="T9" fmla="*/ 0 h 43"/>
                  <a:gd name="T10" fmla="*/ 0 60000 65536"/>
                  <a:gd name="T11" fmla="*/ 0 60000 65536"/>
                  <a:gd name="T12" fmla="*/ 0 60000 65536"/>
                  <a:gd name="T13" fmla="*/ 0 60000 65536"/>
                  <a:gd name="T14" fmla="*/ 0 60000 65536"/>
                  <a:gd name="T15" fmla="*/ 0 w 52"/>
                  <a:gd name="T16" fmla="*/ 0 h 43"/>
                  <a:gd name="T17" fmla="*/ 52 w 52"/>
                  <a:gd name="T18" fmla="*/ 43 h 43"/>
                </a:gdLst>
                <a:ahLst/>
                <a:cxnLst>
                  <a:cxn ang="T10">
                    <a:pos x="T0" y="T1"/>
                  </a:cxn>
                  <a:cxn ang="T11">
                    <a:pos x="T2" y="T3"/>
                  </a:cxn>
                  <a:cxn ang="T12">
                    <a:pos x="T4" y="T5"/>
                  </a:cxn>
                  <a:cxn ang="T13">
                    <a:pos x="T6" y="T7"/>
                  </a:cxn>
                  <a:cxn ang="T14">
                    <a:pos x="T8" y="T9"/>
                  </a:cxn>
                </a:cxnLst>
                <a:rect l="T15" t="T16" r="T17" b="T18"/>
                <a:pathLst>
                  <a:path w="52" h="43">
                    <a:moveTo>
                      <a:pt x="43" y="0"/>
                    </a:moveTo>
                    <a:lnTo>
                      <a:pt x="52" y="19"/>
                    </a:lnTo>
                    <a:lnTo>
                      <a:pt x="11" y="43"/>
                    </a:lnTo>
                    <a:lnTo>
                      <a:pt x="0" y="26"/>
                    </a:lnTo>
                    <a:lnTo>
                      <a:pt x="43" y="0"/>
                    </a:lnTo>
                    <a:close/>
                  </a:path>
                </a:pathLst>
              </a:custGeom>
              <a:noFill/>
              <a:ln w="9525">
                <a:noFill/>
                <a:round/>
                <a:headEnd/>
                <a:tailEnd/>
              </a:ln>
            </p:spPr>
            <p:txBody>
              <a:bodyPr>
                <a:prstTxWarp prst="textNoShape">
                  <a:avLst/>
                </a:prstTxWarp>
              </a:bodyPr>
              <a:lstStyle/>
              <a:p>
                <a:endParaRPr lang="en-US"/>
              </a:p>
            </p:txBody>
          </p:sp>
          <p:sp>
            <p:nvSpPr>
              <p:cNvPr id="72133" name="Freeform 1811"/>
              <p:cNvSpPr>
                <a:spLocks/>
              </p:cNvSpPr>
              <p:nvPr/>
            </p:nvSpPr>
            <p:spPr bwMode="auto">
              <a:xfrm>
                <a:off x="4759" y="1841"/>
                <a:ext cx="10" cy="8"/>
              </a:xfrm>
              <a:custGeom>
                <a:avLst/>
                <a:gdLst>
                  <a:gd name="T0" fmla="*/ 41 w 52"/>
                  <a:gd name="T1" fmla="*/ 0 h 44"/>
                  <a:gd name="T2" fmla="*/ 52 w 52"/>
                  <a:gd name="T3" fmla="*/ 17 h 44"/>
                  <a:gd name="T4" fmla="*/ 12 w 52"/>
                  <a:gd name="T5" fmla="*/ 44 h 44"/>
                  <a:gd name="T6" fmla="*/ 0 w 52"/>
                  <a:gd name="T7" fmla="*/ 27 h 44"/>
                  <a:gd name="T8" fmla="*/ 41 w 52"/>
                  <a:gd name="T9" fmla="*/ 0 h 44"/>
                  <a:gd name="T10" fmla="*/ 0 60000 65536"/>
                  <a:gd name="T11" fmla="*/ 0 60000 65536"/>
                  <a:gd name="T12" fmla="*/ 0 60000 65536"/>
                  <a:gd name="T13" fmla="*/ 0 60000 65536"/>
                  <a:gd name="T14" fmla="*/ 0 60000 65536"/>
                  <a:gd name="T15" fmla="*/ 0 w 52"/>
                  <a:gd name="T16" fmla="*/ 0 h 44"/>
                  <a:gd name="T17" fmla="*/ 52 w 52"/>
                  <a:gd name="T18" fmla="*/ 44 h 44"/>
                </a:gdLst>
                <a:ahLst/>
                <a:cxnLst>
                  <a:cxn ang="T10">
                    <a:pos x="T0" y="T1"/>
                  </a:cxn>
                  <a:cxn ang="T11">
                    <a:pos x="T2" y="T3"/>
                  </a:cxn>
                  <a:cxn ang="T12">
                    <a:pos x="T4" y="T5"/>
                  </a:cxn>
                  <a:cxn ang="T13">
                    <a:pos x="T6" y="T7"/>
                  </a:cxn>
                  <a:cxn ang="T14">
                    <a:pos x="T8" y="T9"/>
                  </a:cxn>
                </a:cxnLst>
                <a:rect l="T15" t="T16" r="T17" b="T18"/>
                <a:pathLst>
                  <a:path w="52" h="44">
                    <a:moveTo>
                      <a:pt x="41" y="0"/>
                    </a:moveTo>
                    <a:lnTo>
                      <a:pt x="52" y="17"/>
                    </a:lnTo>
                    <a:lnTo>
                      <a:pt x="12" y="44"/>
                    </a:lnTo>
                    <a:lnTo>
                      <a:pt x="0" y="27"/>
                    </a:lnTo>
                    <a:lnTo>
                      <a:pt x="41" y="0"/>
                    </a:lnTo>
                    <a:close/>
                  </a:path>
                </a:pathLst>
              </a:custGeom>
              <a:noFill/>
              <a:ln w="9525">
                <a:noFill/>
                <a:round/>
                <a:headEnd/>
                <a:tailEnd/>
              </a:ln>
            </p:spPr>
            <p:txBody>
              <a:bodyPr>
                <a:prstTxWarp prst="textNoShape">
                  <a:avLst/>
                </a:prstTxWarp>
              </a:bodyPr>
              <a:lstStyle/>
              <a:p>
                <a:endParaRPr lang="en-US"/>
              </a:p>
            </p:txBody>
          </p:sp>
          <p:sp>
            <p:nvSpPr>
              <p:cNvPr id="72134" name="Freeform 1812"/>
              <p:cNvSpPr>
                <a:spLocks/>
              </p:cNvSpPr>
              <p:nvPr/>
            </p:nvSpPr>
            <p:spPr bwMode="auto">
              <a:xfrm>
                <a:off x="4751" y="1846"/>
                <a:ext cx="10" cy="7"/>
              </a:xfrm>
              <a:custGeom>
                <a:avLst/>
                <a:gdLst>
                  <a:gd name="T0" fmla="*/ 37 w 49"/>
                  <a:gd name="T1" fmla="*/ 0 h 37"/>
                  <a:gd name="T2" fmla="*/ 49 w 49"/>
                  <a:gd name="T3" fmla="*/ 17 h 37"/>
                  <a:gd name="T4" fmla="*/ 11 w 49"/>
                  <a:gd name="T5" fmla="*/ 37 h 37"/>
                  <a:gd name="T6" fmla="*/ 9 w 49"/>
                  <a:gd name="T7" fmla="*/ 37 h 37"/>
                  <a:gd name="T8" fmla="*/ 0 w 49"/>
                  <a:gd name="T9" fmla="*/ 20 h 37"/>
                  <a:gd name="T10" fmla="*/ 37 w 49"/>
                  <a:gd name="T11" fmla="*/ 0 h 37"/>
                  <a:gd name="T12" fmla="*/ 0 60000 65536"/>
                  <a:gd name="T13" fmla="*/ 0 60000 65536"/>
                  <a:gd name="T14" fmla="*/ 0 60000 65536"/>
                  <a:gd name="T15" fmla="*/ 0 60000 65536"/>
                  <a:gd name="T16" fmla="*/ 0 60000 65536"/>
                  <a:gd name="T17" fmla="*/ 0 60000 65536"/>
                  <a:gd name="T18" fmla="*/ 0 w 49"/>
                  <a:gd name="T19" fmla="*/ 0 h 37"/>
                  <a:gd name="T20" fmla="*/ 49 w 49"/>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9" h="37">
                    <a:moveTo>
                      <a:pt x="37" y="0"/>
                    </a:moveTo>
                    <a:lnTo>
                      <a:pt x="49" y="17"/>
                    </a:lnTo>
                    <a:lnTo>
                      <a:pt x="11" y="37"/>
                    </a:lnTo>
                    <a:lnTo>
                      <a:pt x="9" y="37"/>
                    </a:lnTo>
                    <a:lnTo>
                      <a:pt x="0" y="20"/>
                    </a:lnTo>
                    <a:lnTo>
                      <a:pt x="37" y="0"/>
                    </a:lnTo>
                    <a:close/>
                  </a:path>
                </a:pathLst>
              </a:custGeom>
              <a:noFill/>
              <a:ln w="9525">
                <a:noFill/>
                <a:round/>
                <a:headEnd/>
                <a:tailEnd/>
              </a:ln>
            </p:spPr>
            <p:txBody>
              <a:bodyPr>
                <a:prstTxWarp prst="textNoShape">
                  <a:avLst/>
                </a:prstTxWarp>
              </a:bodyPr>
              <a:lstStyle/>
              <a:p>
                <a:endParaRPr lang="en-US"/>
              </a:p>
            </p:txBody>
          </p:sp>
          <p:sp>
            <p:nvSpPr>
              <p:cNvPr id="72135" name="Freeform 1813"/>
              <p:cNvSpPr>
                <a:spLocks/>
              </p:cNvSpPr>
              <p:nvPr/>
            </p:nvSpPr>
            <p:spPr bwMode="auto">
              <a:xfrm>
                <a:off x="4744" y="1850"/>
                <a:ext cx="9" cy="7"/>
              </a:xfrm>
              <a:custGeom>
                <a:avLst/>
                <a:gdLst>
                  <a:gd name="T0" fmla="*/ 38 w 47"/>
                  <a:gd name="T1" fmla="*/ 0 h 37"/>
                  <a:gd name="T2" fmla="*/ 47 w 47"/>
                  <a:gd name="T3" fmla="*/ 17 h 37"/>
                  <a:gd name="T4" fmla="*/ 9 w 47"/>
                  <a:gd name="T5" fmla="*/ 37 h 37"/>
                  <a:gd name="T6" fmla="*/ 0 w 47"/>
                  <a:gd name="T7" fmla="*/ 17 h 37"/>
                  <a:gd name="T8" fmla="*/ 38 w 47"/>
                  <a:gd name="T9" fmla="*/ 0 h 37"/>
                  <a:gd name="T10" fmla="*/ 0 60000 65536"/>
                  <a:gd name="T11" fmla="*/ 0 60000 65536"/>
                  <a:gd name="T12" fmla="*/ 0 60000 65536"/>
                  <a:gd name="T13" fmla="*/ 0 60000 65536"/>
                  <a:gd name="T14" fmla="*/ 0 60000 65536"/>
                  <a:gd name="T15" fmla="*/ 0 w 47"/>
                  <a:gd name="T16" fmla="*/ 0 h 37"/>
                  <a:gd name="T17" fmla="*/ 47 w 47"/>
                  <a:gd name="T18" fmla="*/ 37 h 37"/>
                </a:gdLst>
                <a:ahLst/>
                <a:cxnLst>
                  <a:cxn ang="T10">
                    <a:pos x="T0" y="T1"/>
                  </a:cxn>
                  <a:cxn ang="T11">
                    <a:pos x="T2" y="T3"/>
                  </a:cxn>
                  <a:cxn ang="T12">
                    <a:pos x="T4" y="T5"/>
                  </a:cxn>
                  <a:cxn ang="T13">
                    <a:pos x="T6" y="T7"/>
                  </a:cxn>
                  <a:cxn ang="T14">
                    <a:pos x="T8" y="T9"/>
                  </a:cxn>
                </a:cxnLst>
                <a:rect l="T15" t="T16" r="T17" b="T18"/>
                <a:pathLst>
                  <a:path w="47" h="37">
                    <a:moveTo>
                      <a:pt x="38" y="0"/>
                    </a:moveTo>
                    <a:lnTo>
                      <a:pt x="47" y="17"/>
                    </a:lnTo>
                    <a:lnTo>
                      <a:pt x="9" y="37"/>
                    </a:lnTo>
                    <a:lnTo>
                      <a:pt x="0" y="17"/>
                    </a:lnTo>
                    <a:lnTo>
                      <a:pt x="38" y="0"/>
                    </a:lnTo>
                    <a:close/>
                  </a:path>
                </a:pathLst>
              </a:custGeom>
              <a:noFill/>
              <a:ln w="9525">
                <a:noFill/>
                <a:round/>
                <a:headEnd/>
                <a:tailEnd/>
              </a:ln>
            </p:spPr>
            <p:txBody>
              <a:bodyPr>
                <a:prstTxWarp prst="textNoShape">
                  <a:avLst/>
                </a:prstTxWarp>
              </a:bodyPr>
              <a:lstStyle/>
              <a:p>
                <a:endParaRPr lang="en-US"/>
              </a:p>
            </p:txBody>
          </p:sp>
        </p:grpSp>
        <p:grpSp>
          <p:nvGrpSpPr>
            <p:cNvPr id="41083" name="Group 1814"/>
            <p:cNvGrpSpPr>
              <a:grpSpLocks/>
            </p:cNvGrpSpPr>
            <p:nvPr/>
          </p:nvGrpSpPr>
          <p:grpSpPr bwMode="auto">
            <a:xfrm>
              <a:off x="3762" y="1751"/>
              <a:ext cx="983" cy="881"/>
              <a:chOff x="3762" y="1751"/>
              <a:chExt cx="983" cy="881"/>
            </a:xfrm>
          </p:grpSpPr>
          <p:sp>
            <p:nvSpPr>
              <p:cNvPr id="71736" name="Freeform 1815"/>
              <p:cNvSpPr>
                <a:spLocks/>
              </p:cNvSpPr>
              <p:nvPr/>
            </p:nvSpPr>
            <p:spPr bwMode="auto">
              <a:xfrm>
                <a:off x="4737" y="1853"/>
                <a:ext cx="8" cy="7"/>
              </a:xfrm>
              <a:custGeom>
                <a:avLst/>
                <a:gdLst>
                  <a:gd name="T0" fmla="*/ 34 w 43"/>
                  <a:gd name="T1" fmla="*/ 0 h 32"/>
                  <a:gd name="T2" fmla="*/ 43 w 43"/>
                  <a:gd name="T3" fmla="*/ 20 h 32"/>
                  <a:gd name="T4" fmla="*/ 6 w 43"/>
                  <a:gd name="T5" fmla="*/ 32 h 32"/>
                  <a:gd name="T6" fmla="*/ 3 w 43"/>
                  <a:gd name="T7" fmla="*/ 32 h 32"/>
                  <a:gd name="T8" fmla="*/ 0 w 43"/>
                  <a:gd name="T9" fmla="*/ 15 h 32"/>
                  <a:gd name="T10" fmla="*/ 34 w 43"/>
                  <a:gd name="T11" fmla="*/ 0 h 32"/>
                  <a:gd name="T12" fmla="*/ 0 60000 65536"/>
                  <a:gd name="T13" fmla="*/ 0 60000 65536"/>
                  <a:gd name="T14" fmla="*/ 0 60000 65536"/>
                  <a:gd name="T15" fmla="*/ 0 60000 65536"/>
                  <a:gd name="T16" fmla="*/ 0 60000 65536"/>
                  <a:gd name="T17" fmla="*/ 0 60000 65536"/>
                  <a:gd name="T18" fmla="*/ 0 w 43"/>
                  <a:gd name="T19" fmla="*/ 0 h 32"/>
                  <a:gd name="T20" fmla="*/ 43 w 43"/>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3" h="32">
                    <a:moveTo>
                      <a:pt x="34" y="0"/>
                    </a:moveTo>
                    <a:lnTo>
                      <a:pt x="43" y="20"/>
                    </a:lnTo>
                    <a:lnTo>
                      <a:pt x="6" y="32"/>
                    </a:lnTo>
                    <a:lnTo>
                      <a:pt x="3" y="32"/>
                    </a:lnTo>
                    <a:lnTo>
                      <a:pt x="0" y="15"/>
                    </a:lnTo>
                    <a:lnTo>
                      <a:pt x="34" y="0"/>
                    </a:lnTo>
                    <a:close/>
                  </a:path>
                </a:pathLst>
              </a:custGeom>
              <a:noFill/>
              <a:ln w="9525">
                <a:noFill/>
                <a:round/>
                <a:headEnd/>
                <a:tailEnd/>
              </a:ln>
            </p:spPr>
            <p:txBody>
              <a:bodyPr>
                <a:prstTxWarp prst="textNoShape">
                  <a:avLst/>
                </a:prstTxWarp>
              </a:bodyPr>
              <a:lstStyle/>
              <a:p>
                <a:endParaRPr lang="en-US"/>
              </a:p>
            </p:txBody>
          </p:sp>
          <p:sp>
            <p:nvSpPr>
              <p:cNvPr id="71737" name="Freeform 1816"/>
              <p:cNvSpPr>
                <a:spLocks/>
              </p:cNvSpPr>
              <p:nvPr/>
            </p:nvSpPr>
            <p:spPr bwMode="auto">
              <a:xfrm>
                <a:off x="4733" y="1856"/>
                <a:ext cx="4" cy="5"/>
              </a:xfrm>
              <a:custGeom>
                <a:avLst/>
                <a:gdLst>
                  <a:gd name="T0" fmla="*/ 18 w 21"/>
                  <a:gd name="T1" fmla="*/ 0 h 22"/>
                  <a:gd name="T2" fmla="*/ 21 w 21"/>
                  <a:gd name="T3" fmla="*/ 17 h 22"/>
                  <a:gd name="T4" fmla="*/ 4 w 21"/>
                  <a:gd name="T5" fmla="*/ 22 h 22"/>
                  <a:gd name="T6" fmla="*/ 0 w 21"/>
                  <a:gd name="T7" fmla="*/ 2 h 22"/>
                  <a:gd name="T8" fmla="*/ 18 w 21"/>
                  <a:gd name="T9" fmla="*/ 0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8" y="0"/>
                    </a:moveTo>
                    <a:lnTo>
                      <a:pt x="21" y="17"/>
                    </a:lnTo>
                    <a:lnTo>
                      <a:pt x="4" y="22"/>
                    </a:lnTo>
                    <a:lnTo>
                      <a:pt x="0" y="2"/>
                    </a:lnTo>
                    <a:lnTo>
                      <a:pt x="18" y="0"/>
                    </a:lnTo>
                    <a:close/>
                  </a:path>
                </a:pathLst>
              </a:custGeom>
              <a:noFill/>
              <a:ln w="9525">
                <a:noFill/>
                <a:round/>
                <a:headEnd/>
                <a:tailEnd/>
              </a:ln>
            </p:spPr>
            <p:txBody>
              <a:bodyPr>
                <a:prstTxWarp prst="textNoShape">
                  <a:avLst/>
                </a:prstTxWarp>
              </a:bodyPr>
              <a:lstStyle/>
              <a:p>
                <a:endParaRPr lang="en-US"/>
              </a:p>
            </p:txBody>
          </p:sp>
          <p:sp>
            <p:nvSpPr>
              <p:cNvPr id="71738" name="Freeform 1817"/>
              <p:cNvSpPr>
                <a:spLocks/>
              </p:cNvSpPr>
              <p:nvPr/>
            </p:nvSpPr>
            <p:spPr bwMode="auto">
              <a:xfrm>
                <a:off x="4729" y="1857"/>
                <a:ext cx="5" cy="5"/>
              </a:xfrm>
              <a:custGeom>
                <a:avLst/>
                <a:gdLst>
                  <a:gd name="T0" fmla="*/ 19 w 23"/>
                  <a:gd name="T1" fmla="*/ 0 h 24"/>
                  <a:gd name="T2" fmla="*/ 23 w 23"/>
                  <a:gd name="T3" fmla="*/ 20 h 24"/>
                  <a:gd name="T4" fmla="*/ 2 w 23"/>
                  <a:gd name="T5" fmla="*/ 24 h 24"/>
                  <a:gd name="T6" fmla="*/ 0 w 23"/>
                  <a:gd name="T7" fmla="*/ 24 h 24"/>
                  <a:gd name="T8" fmla="*/ 0 w 23"/>
                  <a:gd name="T9" fmla="*/ 3 h 24"/>
                  <a:gd name="T10" fmla="*/ 19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19" y="0"/>
                    </a:moveTo>
                    <a:lnTo>
                      <a:pt x="23" y="20"/>
                    </a:lnTo>
                    <a:lnTo>
                      <a:pt x="2" y="24"/>
                    </a:lnTo>
                    <a:lnTo>
                      <a:pt x="0" y="24"/>
                    </a:lnTo>
                    <a:lnTo>
                      <a:pt x="0" y="3"/>
                    </a:lnTo>
                    <a:lnTo>
                      <a:pt x="19" y="0"/>
                    </a:lnTo>
                    <a:close/>
                  </a:path>
                </a:pathLst>
              </a:custGeom>
              <a:noFill/>
              <a:ln w="9525">
                <a:noFill/>
                <a:round/>
                <a:headEnd/>
                <a:tailEnd/>
              </a:ln>
            </p:spPr>
            <p:txBody>
              <a:bodyPr>
                <a:prstTxWarp prst="textNoShape">
                  <a:avLst/>
                </a:prstTxWarp>
              </a:bodyPr>
              <a:lstStyle/>
              <a:p>
                <a:endParaRPr lang="en-US"/>
              </a:p>
            </p:txBody>
          </p:sp>
          <p:sp>
            <p:nvSpPr>
              <p:cNvPr id="71739" name="Freeform 1818"/>
              <p:cNvSpPr>
                <a:spLocks/>
              </p:cNvSpPr>
              <p:nvPr/>
            </p:nvSpPr>
            <p:spPr bwMode="auto">
              <a:xfrm>
                <a:off x="4725" y="1857"/>
                <a:ext cx="4" cy="5"/>
              </a:xfrm>
              <a:custGeom>
                <a:avLst/>
                <a:gdLst>
                  <a:gd name="T0" fmla="*/ 20 w 20"/>
                  <a:gd name="T1" fmla="*/ 0 h 21"/>
                  <a:gd name="T2" fmla="*/ 20 w 20"/>
                  <a:gd name="T3" fmla="*/ 21 h 21"/>
                  <a:gd name="T4" fmla="*/ 2 w 20"/>
                  <a:gd name="T5" fmla="*/ 21 h 21"/>
                  <a:gd name="T6" fmla="*/ 0 w 20"/>
                  <a:gd name="T7" fmla="*/ 21 h 21"/>
                  <a:gd name="T8" fmla="*/ 2 w 20"/>
                  <a:gd name="T9" fmla="*/ 0 h 21"/>
                  <a:gd name="T10" fmla="*/ 20 w 20"/>
                  <a:gd name="T11" fmla="*/ 0 h 21"/>
                  <a:gd name="T12" fmla="*/ 0 60000 65536"/>
                  <a:gd name="T13" fmla="*/ 0 60000 65536"/>
                  <a:gd name="T14" fmla="*/ 0 60000 65536"/>
                  <a:gd name="T15" fmla="*/ 0 60000 65536"/>
                  <a:gd name="T16" fmla="*/ 0 60000 65536"/>
                  <a:gd name="T17" fmla="*/ 0 60000 65536"/>
                  <a:gd name="T18" fmla="*/ 0 w 20"/>
                  <a:gd name="T19" fmla="*/ 0 h 21"/>
                  <a:gd name="T20" fmla="*/ 20 w 2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0" h="21">
                    <a:moveTo>
                      <a:pt x="20" y="0"/>
                    </a:moveTo>
                    <a:lnTo>
                      <a:pt x="20" y="21"/>
                    </a:lnTo>
                    <a:lnTo>
                      <a:pt x="2" y="21"/>
                    </a:lnTo>
                    <a:lnTo>
                      <a:pt x="0" y="21"/>
                    </a:lnTo>
                    <a:lnTo>
                      <a:pt x="2" y="0"/>
                    </a:lnTo>
                    <a:lnTo>
                      <a:pt x="20" y="0"/>
                    </a:lnTo>
                    <a:close/>
                  </a:path>
                </a:pathLst>
              </a:custGeom>
              <a:noFill/>
              <a:ln w="9525">
                <a:noFill/>
                <a:round/>
                <a:headEnd/>
                <a:tailEnd/>
              </a:ln>
            </p:spPr>
            <p:txBody>
              <a:bodyPr>
                <a:prstTxWarp prst="textNoShape">
                  <a:avLst/>
                </a:prstTxWarp>
              </a:bodyPr>
              <a:lstStyle/>
              <a:p>
                <a:endParaRPr lang="en-US"/>
              </a:p>
            </p:txBody>
          </p:sp>
          <p:sp>
            <p:nvSpPr>
              <p:cNvPr id="71740" name="Freeform 1819"/>
              <p:cNvSpPr>
                <a:spLocks/>
              </p:cNvSpPr>
              <p:nvPr/>
            </p:nvSpPr>
            <p:spPr bwMode="auto">
              <a:xfrm>
                <a:off x="4721" y="1857"/>
                <a:ext cx="5" cy="5"/>
              </a:xfrm>
              <a:custGeom>
                <a:avLst/>
                <a:gdLst>
                  <a:gd name="T0" fmla="*/ 23 w 23"/>
                  <a:gd name="T1" fmla="*/ 3 h 24"/>
                  <a:gd name="T2" fmla="*/ 21 w 23"/>
                  <a:gd name="T3" fmla="*/ 24 h 24"/>
                  <a:gd name="T4" fmla="*/ 0 w 23"/>
                  <a:gd name="T5" fmla="*/ 20 h 24"/>
                  <a:gd name="T6" fmla="*/ 4 w 23"/>
                  <a:gd name="T7" fmla="*/ 0 h 24"/>
                  <a:gd name="T8" fmla="*/ 23 w 23"/>
                  <a:gd name="T9" fmla="*/ 3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23" y="3"/>
                    </a:moveTo>
                    <a:lnTo>
                      <a:pt x="21" y="24"/>
                    </a:lnTo>
                    <a:lnTo>
                      <a:pt x="0" y="20"/>
                    </a:lnTo>
                    <a:lnTo>
                      <a:pt x="4" y="0"/>
                    </a:lnTo>
                    <a:lnTo>
                      <a:pt x="23" y="3"/>
                    </a:lnTo>
                    <a:close/>
                  </a:path>
                </a:pathLst>
              </a:custGeom>
              <a:noFill/>
              <a:ln w="9525">
                <a:noFill/>
                <a:round/>
                <a:headEnd/>
                <a:tailEnd/>
              </a:ln>
            </p:spPr>
            <p:txBody>
              <a:bodyPr>
                <a:prstTxWarp prst="textNoShape">
                  <a:avLst/>
                </a:prstTxWarp>
              </a:bodyPr>
              <a:lstStyle/>
              <a:p>
                <a:endParaRPr lang="en-US"/>
              </a:p>
            </p:txBody>
          </p:sp>
          <p:sp>
            <p:nvSpPr>
              <p:cNvPr id="71741" name="Freeform 1820"/>
              <p:cNvSpPr>
                <a:spLocks/>
              </p:cNvSpPr>
              <p:nvPr/>
            </p:nvSpPr>
            <p:spPr bwMode="auto">
              <a:xfrm>
                <a:off x="4717" y="1856"/>
                <a:ext cx="5" cy="5"/>
              </a:xfrm>
              <a:custGeom>
                <a:avLst/>
                <a:gdLst>
                  <a:gd name="T0" fmla="*/ 24 w 24"/>
                  <a:gd name="T1" fmla="*/ 6 h 26"/>
                  <a:gd name="T2" fmla="*/ 20 w 24"/>
                  <a:gd name="T3" fmla="*/ 26 h 26"/>
                  <a:gd name="T4" fmla="*/ 0 w 24"/>
                  <a:gd name="T5" fmla="*/ 21 h 26"/>
                  <a:gd name="T6" fmla="*/ 5 w 24"/>
                  <a:gd name="T7" fmla="*/ 0 h 26"/>
                  <a:gd name="T8" fmla="*/ 24 w 24"/>
                  <a:gd name="T9" fmla="*/ 6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24" y="6"/>
                    </a:moveTo>
                    <a:lnTo>
                      <a:pt x="20" y="26"/>
                    </a:lnTo>
                    <a:lnTo>
                      <a:pt x="0" y="21"/>
                    </a:lnTo>
                    <a:lnTo>
                      <a:pt x="5" y="0"/>
                    </a:lnTo>
                    <a:lnTo>
                      <a:pt x="24" y="6"/>
                    </a:lnTo>
                    <a:close/>
                  </a:path>
                </a:pathLst>
              </a:custGeom>
              <a:noFill/>
              <a:ln w="9525">
                <a:noFill/>
                <a:round/>
                <a:headEnd/>
                <a:tailEnd/>
              </a:ln>
            </p:spPr>
            <p:txBody>
              <a:bodyPr>
                <a:prstTxWarp prst="textNoShape">
                  <a:avLst/>
                </a:prstTxWarp>
              </a:bodyPr>
              <a:lstStyle/>
              <a:p>
                <a:endParaRPr lang="en-US"/>
              </a:p>
            </p:txBody>
          </p:sp>
          <p:sp>
            <p:nvSpPr>
              <p:cNvPr id="71742" name="Freeform 1821"/>
              <p:cNvSpPr>
                <a:spLocks/>
              </p:cNvSpPr>
              <p:nvPr/>
            </p:nvSpPr>
            <p:spPr bwMode="auto">
              <a:xfrm>
                <a:off x="4713" y="1855"/>
                <a:ext cx="5" cy="5"/>
              </a:xfrm>
              <a:custGeom>
                <a:avLst/>
                <a:gdLst>
                  <a:gd name="T0" fmla="*/ 28 w 28"/>
                  <a:gd name="T1" fmla="*/ 5 h 26"/>
                  <a:gd name="T2" fmla="*/ 23 w 28"/>
                  <a:gd name="T3" fmla="*/ 26 h 26"/>
                  <a:gd name="T4" fmla="*/ 0 w 28"/>
                  <a:gd name="T5" fmla="*/ 20 h 26"/>
                  <a:gd name="T6" fmla="*/ 0 w 28"/>
                  <a:gd name="T7" fmla="*/ 17 h 26"/>
                  <a:gd name="T8" fmla="*/ 9 w 28"/>
                  <a:gd name="T9" fmla="*/ 0 h 26"/>
                  <a:gd name="T10" fmla="*/ 28 w 28"/>
                  <a:gd name="T11" fmla="*/ 5 h 26"/>
                  <a:gd name="T12" fmla="*/ 0 60000 65536"/>
                  <a:gd name="T13" fmla="*/ 0 60000 65536"/>
                  <a:gd name="T14" fmla="*/ 0 60000 65536"/>
                  <a:gd name="T15" fmla="*/ 0 60000 65536"/>
                  <a:gd name="T16" fmla="*/ 0 60000 65536"/>
                  <a:gd name="T17" fmla="*/ 0 60000 65536"/>
                  <a:gd name="T18" fmla="*/ 0 w 28"/>
                  <a:gd name="T19" fmla="*/ 0 h 26"/>
                  <a:gd name="T20" fmla="*/ 28 w 2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8" h="26">
                    <a:moveTo>
                      <a:pt x="28" y="5"/>
                    </a:moveTo>
                    <a:lnTo>
                      <a:pt x="23" y="26"/>
                    </a:lnTo>
                    <a:lnTo>
                      <a:pt x="0" y="20"/>
                    </a:lnTo>
                    <a:lnTo>
                      <a:pt x="0" y="17"/>
                    </a:lnTo>
                    <a:lnTo>
                      <a:pt x="9" y="0"/>
                    </a:lnTo>
                    <a:lnTo>
                      <a:pt x="28" y="5"/>
                    </a:lnTo>
                    <a:close/>
                  </a:path>
                </a:pathLst>
              </a:custGeom>
              <a:noFill/>
              <a:ln w="9525">
                <a:noFill/>
                <a:round/>
                <a:headEnd/>
                <a:tailEnd/>
              </a:ln>
            </p:spPr>
            <p:txBody>
              <a:bodyPr>
                <a:prstTxWarp prst="textNoShape">
                  <a:avLst/>
                </a:prstTxWarp>
              </a:bodyPr>
              <a:lstStyle/>
              <a:p>
                <a:endParaRPr lang="en-US"/>
              </a:p>
            </p:txBody>
          </p:sp>
          <p:sp>
            <p:nvSpPr>
              <p:cNvPr id="71743" name="Freeform 1822"/>
              <p:cNvSpPr>
                <a:spLocks/>
              </p:cNvSpPr>
              <p:nvPr/>
            </p:nvSpPr>
            <p:spPr bwMode="auto">
              <a:xfrm>
                <a:off x="4708" y="1853"/>
                <a:ext cx="6" cy="5"/>
              </a:xfrm>
              <a:custGeom>
                <a:avLst/>
                <a:gdLst>
                  <a:gd name="T0" fmla="*/ 32 w 32"/>
                  <a:gd name="T1" fmla="*/ 8 h 25"/>
                  <a:gd name="T2" fmla="*/ 23 w 32"/>
                  <a:gd name="T3" fmla="*/ 25 h 25"/>
                  <a:gd name="T4" fmla="*/ 3 w 32"/>
                  <a:gd name="T5" fmla="*/ 17 h 25"/>
                  <a:gd name="T6" fmla="*/ 0 w 32"/>
                  <a:gd name="T7" fmla="*/ 17 h 25"/>
                  <a:gd name="T8" fmla="*/ 12 w 32"/>
                  <a:gd name="T9" fmla="*/ 0 h 25"/>
                  <a:gd name="T10" fmla="*/ 32 w 32"/>
                  <a:gd name="T11" fmla="*/ 8 h 25"/>
                  <a:gd name="T12" fmla="*/ 0 60000 65536"/>
                  <a:gd name="T13" fmla="*/ 0 60000 65536"/>
                  <a:gd name="T14" fmla="*/ 0 60000 65536"/>
                  <a:gd name="T15" fmla="*/ 0 60000 65536"/>
                  <a:gd name="T16" fmla="*/ 0 60000 65536"/>
                  <a:gd name="T17" fmla="*/ 0 60000 65536"/>
                  <a:gd name="T18" fmla="*/ 0 w 32"/>
                  <a:gd name="T19" fmla="*/ 0 h 25"/>
                  <a:gd name="T20" fmla="*/ 32 w 3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2" h="25">
                    <a:moveTo>
                      <a:pt x="32" y="8"/>
                    </a:moveTo>
                    <a:lnTo>
                      <a:pt x="23" y="25"/>
                    </a:lnTo>
                    <a:lnTo>
                      <a:pt x="3" y="17"/>
                    </a:lnTo>
                    <a:lnTo>
                      <a:pt x="0" y="17"/>
                    </a:lnTo>
                    <a:lnTo>
                      <a:pt x="12" y="0"/>
                    </a:lnTo>
                    <a:lnTo>
                      <a:pt x="32" y="8"/>
                    </a:lnTo>
                    <a:close/>
                  </a:path>
                </a:pathLst>
              </a:custGeom>
              <a:noFill/>
              <a:ln w="9525">
                <a:noFill/>
                <a:round/>
                <a:headEnd/>
                <a:tailEnd/>
              </a:ln>
            </p:spPr>
            <p:txBody>
              <a:bodyPr>
                <a:prstTxWarp prst="textNoShape">
                  <a:avLst/>
                </a:prstTxWarp>
              </a:bodyPr>
              <a:lstStyle/>
              <a:p>
                <a:endParaRPr lang="en-US"/>
              </a:p>
            </p:txBody>
          </p:sp>
          <p:sp>
            <p:nvSpPr>
              <p:cNvPr id="71744" name="Freeform 1823"/>
              <p:cNvSpPr>
                <a:spLocks/>
              </p:cNvSpPr>
              <p:nvPr/>
            </p:nvSpPr>
            <p:spPr bwMode="auto">
              <a:xfrm>
                <a:off x="4703" y="1850"/>
                <a:ext cx="7" cy="6"/>
              </a:xfrm>
              <a:custGeom>
                <a:avLst/>
                <a:gdLst>
                  <a:gd name="T0" fmla="*/ 35 w 35"/>
                  <a:gd name="T1" fmla="*/ 15 h 32"/>
                  <a:gd name="T2" fmla="*/ 23 w 35"/>
                  <a:gd name="T3" fmla="*/ 32 h 32"/>
                  <a:gd name="T4" fmla="*/ 3 w 35"/>
                  <a:gd name="T5" fmla="*/ 17 h 32"/>
                  <a:gd name="T6" fmla="*/ 0 w 35"/>
                  <a:gd name="T7" fmla="*/ 17 h 32"/>
                  <a:gd name="T8" fmla="*/ 11 w 35"/>
                  <a:gd name="T9" fmla="*/ 0 h 32"/>
                  <a:gd name="T10" fmla="*/ 35 w 35"/>
                  <a:gd name="T11" fmla="*/ 15 h 32"/>
                  <a:gd name="T12" fmla="*/ 0 60000 65536"/>
                  <a:gd name="T13" fmla="*/ 0 60000 65536"/>
                  <a:gd name="T14" fmla="*/ 0 60000 65536"/>
                  <a:gd name="T15" fmla="*/ 0 60000 65536"/>
                  <a:gd name="T16" fmla="*/ 0 60000 65536"/>
                  <a:gd name="T17" fmla="*/ 0 60000 65536"/>
                  <a:gd name="T18" fmla="*/ 0 w 35"/>
                  <a:gd name="T19" fmla="*/ 0 h 32"/>
                  <a:gd name="T20" fmla="*/ 35 w 3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5" h="32">
                    <a:moveTo>
                      <a:pt x="35" y="15"/>
                    </a:moveTo>
                    <a:lnTo>
                      <a:pt x="23" y="32"/>
                    </a:lnTo>
                    <a:lnTo>
                      <a:pt x="3" y="17"/>
                    </a:lnTo>
                    <a:lnTo>
                      <a:pt x="0" y="17"/>
                    </a:lnTo>
                    <a:lnTo>
                      <a:pt x="11" y="0"/>
                    </a:lnTo>
                    <a:lnTo>
                      <a:pt x="35" y="15"/>
                    </a:lnTo>
                    <a:close/>
                  </a:path>
                </a:pathLst>
              </a:custGeom>
              <a:noFill/>
              <a:ln w="9525">
                <a:noFill/>
                <a:round/>
                <a:headEnd/>
                <a:tailEnd/>
              </a:ln>
            </p:spPr>
            <p:txBody>
              <a:bodyPr>
                <a:prstTxWarp prst="textNoShape">
                  <a:avLst/>
                </a:prstTxWarp>
              </a:bodyPr>
              <a:lstStyle/>
              <a:p>
                <a:endParaRPr lang="en-US"/>
              </a:p>
            </p:txBody>
          </p:sp>
          <p:sp>
            <p:nvSpPr>
              <p:cNvPr id="71745" name="Freeform 1824"/>
              <p:cNvSpPr>
                <a:spLocks/>
              </p:cNvSpPr>
              <p:nvPr/>
            </p:nvSpPr>
            <p:spPr bwMode="auto">
              <a:xfrm>
                <a:off x="4699" y="1847"/>
                <a:ext cx="7" cy="6"/>
              </a:xfrm>
              <a:custGeom>
                <a:avLst/>
                <a:gdLst>
                  <a:gd name="T0" fmla="*/ 34 w 34"/>
                  <a:gd name="T1" fmla="*/ 15 h 32"/>
                  <a:gd name="T2" fmla="*/ 23 w 34"/>
                  <a:gd name="T3" fmla="*/ 32 h 32"/>
                  <a:gd name="T4" fmla="*/ 3 w 34"/>
                  <a:gd name="T5" fmla="*/ 17 h 32"/>
                  <a:gd name="T6" fmla="*/ 0 w 34"/>
                  <a:gd name="T7" fmla="*/ 15 h 32"/>
                  <a:gd name="T8" fmla="*/ 15 w 34"/>
                  <a:gd name="T9" fmla="*/ 0 h 32"/>
                  <a:gd name="T10" fmla="*/ 34 w 34"/>
                  <a:gd name="T11" fmla="*/ 15 h 32"/>
                  <a:gd name="T12" fmla="*/ 0 60000 65536"/>
                  <a:gd name="T13" fmla="*/ 0 60000 65536"/>
                  <a:gd name="T14" fmla="*/ 0 60000 65536"/>
                  <a:gd name="T15" fmla="*/ 0 60000 65536"/>
                  <a:gd name="T16" fmla="*/ 0 60000 65536"/>
                  <a:gd name="T17" fmla="*/ 0 60000 65536"/>
                  <a:gd name="T18" fmla="*/ 0 w 34"/>
                  <a:gd name="T19" fmla="*/ 0 h 32"/>
                  <a:gd name="T20" fmla="*/ 34 w 34"/>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4" h="32">
                    <a:moveTo>
                      <a:pt x="34" y="15"/>
                    </a:moveTo>
                    <a:lnTo>
                      <a:pt x="23" y="32"/>
                    </a:lnTo>
                    <a:lnTo>
                      <a:pt x="3" y="17"/>
                    </a:lnTo>
                    <a:lnTo>
                      <a:pt x="0" y="15"/>
                    </a:lnTo>
                    <a:lnTo>
                      <a:pt x="15" y="0"/>
                    </a:lnTo>
                    <a:lnTo>
                      <a:pt x="34" y="15"/>
                    </a:lnTo>
                    <a:close/>
                  </a:path>
                </a:pathLst>
              </a:custGeom>
              <a:noFill/>
              <a:ln w="9525">
                <a:noFill/>
                <a:round/>
                <a:headEnd/>
                <a:tailEnd/>
              </a:ln>
            </p:spPr>
            <p:txBody>
              <a:bodyPr>
                <a:prstTxWarp prst="textNoShape">
                  <a:avLst/>
                </a:prstTxWarp>
              </a:bodyPr>
              <a:lstStyle/>
              <a:p>
                <a:endParaRPr lang="en-US"/>
              </a:p>
            </p:txBody>
          </p:sp>
          <p:sp>
            <p:nvSpPr>
              <p:cNvPr id="71746" name="Freeform 1825"/>
              <p:cNvSpPr>
                <a:spLocks/>
              </p:cNvSpPr>
              <p:nvPr/>
            </p:nvSpPr>
            <p:spPr bwMode="auto">
              <a:xfrm>
                <a:off x="4694" y="1843"/>
                <a:ext cx="8" cy="7"/>
              </a:xfrm>
              <a:custGeom>
                <a:avLst/>
                <a:gdLst>
                  <a:gd name="T0" fmla="*/ 38 w 38"/>
                  <a:gd name="T1" fmla="*/ 20 h 35"/>
                  <a:gd name="T2" fmla="*/ 23 w 38"/>
                  <a:gd name="T3" fmla="*/ 35 h 35"/>
                  <a:gd name="T4" fmla="*/ 0 w 38"/>
                  <a:gd name="T5" fmla="*/ 18 h 35"/>
                  <a:gd name="T6" fmla="*/ 14 w 38"/>
                  <a:gd name="T7" fmla="*/ 0 h 35"/>
                  <a:gd name="T8" fmla="*/ 38 w 38"/>
                  <a:gd name="T9" fmla="*/ 20 h 35"/>
                  <a:gd name="T10" fmla="*/ 0 60000 65536"/>
                  <a:gd name="T11" fmla="*/ 0 60000 65536"/>
                  <a:gd name="T12" fmla="*/ 0 60000 65536"/>
                  <a:gd name="T13" fmla="*/ 0 60000 65536"/>
                  <a:gd name="T14" fmla="*/ 0 60000 65536"/>
                  <a:gd name="T15" fmla="*/ 0 w 38"/>
                  <a:gd name="T16" fmla="*/ 0 h 35"/>
                  <a:gd name="T17" fmla="*/ 38 w 38"/>
                  <a:gd name="T18" fmla="*/ 35 h 35"/>
                </a:gdLst>
                <a:ahLst/>
                <a:cxnLst>
                  <a:cxn ang="T10">
                    <a:pos x="T0" y="T1"/>
                  </a:cxn>
                  <a:cxn ang="T11">
                    <a:pos x="T2" y="T3"/>
                  </a:cxn>
                  <a:cxn ang="T12">
                    <a:pos x="T4" y="T5"/>
                  </a:cxn>
                  <a:cxn ang="T13">
                    <a:pos x="T6" y="T7"/>
                  </a:cxn>
                  <a:cxn ang="T14">
                    <a:pos x="T8" y="T9"/>
                  </a:cxn>
                </a:cxnLst>
                <a:rect l="T15" t="T16" r="T17" b="T18"/>
                <a:pathLst>
                  <a:path w="38" h="35">
                    <a:moveTo>
                      <a:pt x="38" y="20"/>
                    </a:moveTo>
                    <a:lnTo>
                      <a:pt x="23" y="35"/>
                    </a:lnTo>
                    <a:lnTo>
                      <a:pt x="0" y="18"/>
                    </a:lnTo>
                    <a:lnTo>
                      <a:pt x="14" y="0"/>
                    </a:lnTo>
                    <a:lnTo>
                      <a:pt x="38" y="20"/>
                    </a:lnTo>
                    <a:close/>
                  </a:path>
                </a:pathLst>
              </a:custGeom>
              <a:noFill/>
              <a:ln w="9525">
                <a:noFill/>
                <a:round/>
                <a:headEnd/>
                <a:tailEnd/>
              </a:ln>
            </p:spPr>
            <p:txBody>
              <a:bodyPr>
                <a:prstTxWarp prst="textNoShape">
                  <a:avLst/>
                </a:prstTxWarp>
              </a:bodyPr>
              <a:lstStyle/>
              <a:p>
                <a:endParaRPr lang="en-US"/>
              </a:p>
            </p:txBody>
          </p:sp>
          <p:sp>
            <p:nvSpPr>
              <p:cNvPr id="71747" name="Freeform 1826"/>
              <p:cNvSpPr>
                <a:spLocks/>
              </p:cNvSpPr>
              <p:nvPr/>
            </p:nvSpPr>
            <p:spPr bwMode="auto">
              <a:xfrm>
                <a:off x="4689" y="1839"/>
                <a:ext cx="8" cy="8"/>
              </a:xfrm>
              <a:custGeom>
                <a:avLst/>
                <a:gdLst>
                  <a:gd name="T0" fmla="*/ 40 w 40"/>
                  <a:gd name="T1" fmla="*/ 19 h 37"/>
                  <a:gd name="T2" fmla="*/ 26 w 40"/>
                  <a:gd name="T3" fmla="*/ 37 h 37"/>
                  <a:gd name="T4" fmla="*/ 0 w 40"/>
                  <a:gd name="T5" fmla="*/ 13 h 37"/>
                  <a:gd name="T6" fmla="*/ 15 w 40"/>
                  <a:gd name="T7" fmla="*/ 0 h 37"/>
                  <a:gd name="T8" fmla="*/ 40 w 40"/>
                  <a:gd name="T9" fmla="*/ 19 h 37"/>
                  <a:gd name="T10" fmla="*/ 0 60000 65536"/>
                  <a:gd name="T11" fmla="*/ 0 60000 65536"/>
                  <a:gd name="T12" fmla="*/ 0 60000 65536"/>
                  <a:gd name="T13" fmla="*/ 0 60000 65536"/>
                  <a:gd name="T14" fmla="*/ 0 60000 65536"/>
                  <a:gd name="T15" fmla="*/ 0 w 40"/>
                  <a:gd name="T16" fmla="*/ 0 h 37"/>
                  <a:gd name="T17" fmla="*/ 40 w 40"/>
                  <a:gd name="T18" fmla="*/ 37 h 37"/>
                </a:gdLst>
                <a:ahLst/>
                <a:cxnLst>
                  <a:cxn ang="T10">
                    <a:pos x="T0" y="T1"/>
                  </a:cxn>
                  <a:cxn ang="T11">
                    <a:pos x="T2" y="T3"/>
                  </a:cxn>
                  <a:cxn ang="T12">
                    <a:pos x="T4" y="T5"/>
                  </a:cxn>
                  <a:cxn ang="T13">
                    <a:pos x="T6" y="T7"/>
                  </a:cxn>
                  <a:cxn ang="T14">
                    <a:pos x="T8" y="T9"/>
                  </a:cxn>
                </a:cxnLst>
                <a:rect l="T15" t="T16" r="T17" b="T18"/>
                <a:pathLst>
                  <a:path w="40" h="37">
                    <a:moveTo>
                      <a:pt x="40" y="19"/>
                    </a:moveTo>
                    <a:lnTo>
                      <a:pt x="26" y="37"/>
                    </a:lnTo>
                    <a:lnTo>
                      <a:pt x="0" y="13"/>
                    </a:lnTo>
                    <a:lnTo>
                      <a:pt x="15" y="0"/>
                    </a:lnTo>
                    <a:lnTo>
                      <a:pt x="40" y="19"/>
                    </a:lnTo>
                    <a:close/>
                  </a:path>
                </a:pathLst>
              </a:custGeom>
              <a:noFill/>
              <a:ln w="9525">
                <a:noFill/>
                <a:round/>
                <a:headEnd/>
                <a:tailEnd/>
              </a:ln>
            </p:spPr>
            <p:txBody>
              <a:bodyPr>
                <a:prstTxWarp prst="textNoShape">
                  <a:avLst/>
                </a:prstTxWarp>
              </a:bodyPr>
              <a:lstStyle/>
              <a:p>
                <a:endParaRPr lang="en-US"/>
              </a:p>
            </p:txBody>
          </p:sp>
          <p:sp>
            <p:nvSpPr>
              <p:cNvPr id="71748" name="Freeform 1827"/>
              <p:cNvSpPr>
                <a:spLocks/>
              </p:cNvSpPr>
              <p:nvPr/>
            </p:nvSpPr>
            <p:spPr bwMode="auto">
              <a:xfrm>
                <a:off x="4684" y="1834"/>
                <a:ext cx="8" cy="8"/>
              </a:xfrm>
              <a:custGeom>
                <a:avLst/>
                <a:gdLst>
                  <a:gd name="T0" fmla="*/ 41 w 41"/>
                  <a:gd name="T1" fmla="*/ 27 h 40"/>
                  <a:gd name="T2" fmla="*/ 26 w 41"/>
                  <a:gd name="T3" fmla="*/ 40 h 40"/>
                  <a:gd name="T4" fmla="*/ 2 w 41"/>
                  <a:gd name="T5" fmla="*/ 12 h 40"/>
                  <a:gd name="T6" fmla="*/ 0 w 41"/>
                  <a:gd name="T7" fmla="*/ 12 h 40"/>
                  <a:gd name="T8" fmla="*/ 17 w 41"/>
                  <a:gd name="T9" fmla="*/ 0 h 40"/>
                  <a:gd name="T10" fmla="*/ 41 w 41"/>
                  <a:gd name="T11" fmla="*/ 27 h 40"/>
                  <a:gd name="T12" fmla="*/ 0 60000 65536"/>
                  <a:gd name="T13" fmla="*/ 0 60000 65536"/>
                  <a:gd name="T14" fmla="*/ 0 60000 65536"/>
                  <a:gd name="T15" fmla="*/ 0 60000 65536"/>
                  <a:gd name="T16" fmla="*/ 0 60000 65536"/>
                  <a:gd name="T17" fmla="*/ 0 60000 65536"/>
                  <a:gd name="T18" fmla="*/ 0 w 41"/>
                  <a:gd name="T19" fmla="*/ 0 h 40"/>
                  <a:gd name="T20" fmla="*/ 41 w 41"/>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1" h="40">
                    <a:moveTo>
                      <a:pt x="41" y="27"/>
                    </a:moveTo>
                    <a:lnTo>
                      <a:pt x="26" y="40"/>
                    </a:lnTo>
                    <a:lnTo>
                      <a:pt x="2" y="12"/>
                    </a:lnTo>
                    <a:lnTo>
                      <a:pt x="0" y="12"/>
                    </a:lnTo>
                    <a:lnTo>
                      <a:pt x="17" y="0"/>
                    </a:lnTo>
                    <a:lnTo>
                      <a:pt x="41" y="27"/>
                    </a:lnTo>
                    <a:close/>
                  </a:path>
                </a:pathLst>
              </a:custGeom>
              <a:noFill/>
              <a:ln w="9525">
                <a:noFill/>
                <a:round/>
                <a:headEnd/>
                <a:tailEnd/>
              </a:ln>
            </p:spPr>
            <p:txBody>
              <a:bodyPr>
                <a:prstTxWarp prst="textNoShape">
                  <a:avLst/>
                </a:prstTxWarp>
              </a:bodyPr>
              <a:lstStyle/>
              <a:p>
                <a:endParaRPr lang="en-US"/>
              </a:p>
            </p:txBody>
          </p:sp>
          <p:sp>
            <p:nvSpPr>
              <p:cNvPr id="71749" name="Freeform 1828"/>
              <p:cNvSpPr>
                <a:spLocks/>
              </p:cNvSpPr>
              <p:nvPr/>
            </p:nvSpPr>
            <p:spPr bwMode="auto">
              <a:xfrm>
                <a:off x="4679" y="1828"/>
                <a:ext cx="8" cy="8"/>
              </a:xfrm>
              <a:custGeom>
                <a:avLst/>
                <a:gdLst>
                  <a:gd name="T0" fmla="*/ 40 w 40"/>
                  <a:gd name="T1" fmla="*/ 29 h 41"/>
                  <a:gd name="T2" fmla="*/ 23 w 40"/>
                  <a:gd name="T3" fmla="*/ 41 h 41"/>
                  <a:gd name="T4" fmla="*/ 0 w 40"/>
                  <a:gd name="T5" fmla="*/ 15 h 41"/>
                  <a:gd name="T6" fmla="*/ 0 w 40"/>
                  <a:gd name="T7" fmla="*/ 12 h 41"/>
                  <a:gd name="T8" fmla="*/ 14 w 40"/>
                  <a:gd name="T9" fmla="*/ 0 h 41"/>
                  <a:gd name="T10" fmla="*/ 40 w 40"/>
                  <a:gd name="T11" fmla="*/ 29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40" y="29"/>
                    </a:moveTo>
                    <a:lnTo>
                      <a:pt x="23" y="41"/>
                    </a:lnTo>
                    <a:lnTo>
                      <a:pt x="0" y="15"/>
                    </a:lnTo>
                    <a:lnTo>
                      <a:pt x="0" y="12"/>
                    </a:lnTo>
                    <a:lnTo>
                      <a:pt x="14" y="0"/>
                    </a:lnTo>
                    <a:lnTo>
                      <a:pt x="40" y="29"/>
                    </a:lnTo>
                    <a:close/>
                  </a:path>
                </a:pathLst>
              </a:custGeom>
              <a:noFill/>
              <a:ln w="9525">
                <a:noFill/>
                <a:round/>
                <a:headEnd/>
                <a:tailEnd/>
              </a:ln>
            </p:spPr>
            <p:txBody>
              <a:bodyPr>
                <a:prstTxWarp prst="textNoShape">
                  <a:avLst/>
                </a:prstTxWarp>
              </a:bodyPr>
              <a:lstStyle/>
              <a:p>
                <a:endParaRPr lang="en-US"/>
              </a:p>
            </p:txBody>
          </p:sp>
          <p:sp>
            <p:nvSpPr>
              <p:cNvPr id="71750" name="Freeform 1829"/>
              <p:cNvSpPr>
                <a:spLocks/>
              </p:cNvSpPr>
              <p:nvPr/>
            </p:nvSpPr>
            <p:spPr bwMode="auto">
              <a:xfrm>
                <a:off x="4675" y="1823"/>
                <a:ext cx="7" cy="7"/>
              </a:xfrm>
              <a:custGeom>
                <a:avLst/>
                <a:gdLst>
                  <a:gd name="T0" fmla="*/ 37 w 37"/>
                  <a:gd name="T1" fmla="*/ 25 h 37"/>
                  <a:gd name="T2" fmla="*/ 23 w 37"/>
                  <a:gd name="T3" fmla="*/ 37 h 37"/>
                  <a:gd name="T4" fmla="*/ 0 w 37"/>
                  <a:gd name="T5" fmla="*/ 11 h 37"/>
                  <a:gd name="T6" fmla="*/ 18 w 37"/>
                  <a:gd name="T7" fmla="*/ 0 h 37"/>
                  <a:gd name="T8" fmla="*/ 37 w 37"/>
                  <a:gd name="T9" fmla="*/ 2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37" y="25"/>
                    </a:moveTo>
                    <a:lnTo>
                      <a:pt x="23" y="37"/>
                    </a:lnTo>
                    <a:lnTo>
                      <a:pt x="0" y="11"/>
                    </a:lnTo>
                    <a:lnTo>
                      <a:pt x="18" y="0"/>
                    </a:lnTo>
                    <a:lnTo>
                      <a:pt x="37" y="25"/>
                    </a:lnTo>
                    <a:close/>
                  </a:path>
                </a:pathLst>
              </a:custGeom>
              <a:noFill/>
              <a:ln w="9525">
                <a:noFill/>
                <a:round/>
                <a:headEnd/>
                <a:tailEnd/>
              </a:ln>
            </p:spPr>
            <p:txBody>
              <a:bodyPr>
                <a:prstTxWarp prst="textNoShape">
                  <a:avLst/>
                </a:prstTxWarp>
              </a:bodyPr>
              <a:lstStyle/>
              <a:p>
                <a:endParaRPr lang="en-US"/>
              </a:p>
            </p:txBody>
          </p:sp>
          <p:sp>
            <p:nvSpPr>
              <p:cNvPr id="71751" name="Freeform 1830"/>
              <p:cNvSpPr>
                <a:spLocks/>
              </p:cNvSpPr>
              <p:nvPr/>
            </p:nvSpPr>
            <p:spPr bwMode="auto">
              <a:xfrm>
                <a:off x="4671" y="1818"/>
                <a:ext cx="7" cy="7"/>
              </a:xfrm>
              <a:custGeom>
                <a:avLst/>
                <a:gdLst>
                  <a:gd name="T0" fmla="*/ 38 w 38"/>
                  <a:gd name="T1" fmla="*/ 26 h 37"/>
                  <a:gd name="T2" fmla="*/ 20 w 38"/>
                  <a:gd name="T3" fmla="*/ 37 h 37"/>
                  <a:gd name="T4" fmla="*/ 0 w 38"/>
                  <a:gd name="T5" fmla="*/ 11 h 37"/>
                  <a:gd name="T6" fmla="*/ 17 w 38"/>
                  <a:gd name="T7" fmla="*/ 0 h 37"/>
                  <a:gd name="T8" fmla="*/ 38 w 38"/>
                  <a:gd name="T9" fmla="*/ 26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38" y="26"/>
                    </a:moveTo>
                    <a:lnTo>
                      <a:pt x="20" y="37"/>
                    </a:lnTo>
                    <a:lnTo>
                      <a:pt x="0" y="11"/>
                    </a:lnTo>
                    <a:lnTo>
                      <a:pt x="17" y="0"/>
                    </a:lnTo>
                    <a:lnTo>
                      <a:pt x="38" y="26"/>
                    </a:lnTo>
                    <a:close/>
                  </a:path>
                </a:pathLst>
              </a:custGeom>
              <a:noFill/>
              <a:ln w="9525">
                <a:noFill/>
                <a:round/>
                <a:headEnd/>
                <a:tailEnd/>
              </a:ln>
            </p:spPr>
            <p:txBody>
              <a:bodyPr>
                <a:prstTxWarp prst="textNoShape">
                  <a:avLst/>
                </a:prstTxWarp>
              </a:bodyPr>
              <a:lstStyle/>
              <a:p>
                <a:endParaRPr lang="en-US"/>
              </a:p>
            </p:txBody>
          </p:sp>
          <p:sp>
            <p:nvSpPr>
              <p:cNvPr id="71752" name="Freeform 1831"/>
              <p:cNvSpPr>
                <a:spLocks/>
              </p:cNvSpPr>
              <p:nvPr/>
            </p:nvSpPr>
            <p:spPr bwMode="auto">
              <a:xfrm>
                <a:off x="4667" y="1813"/>
                <a:ext cx="7" cy="7"/>
              </a:xfrm>
              <a:custGeom>
                <a:avLst/>
                <a:gdLst>
                  <a:gd name="T0" fmla="*/ 35 w 35"/>
                  <a:gd name="T1" fmla="*/ 26 h 37"/>
                  <a:gd name="T2" fmla="*/ 18 w 35"/>
                  <a:gd name="T3" fmla="*/ 37 h 37"/>
                  <a:gd name="T4" fmla="*/ 0 w 35"/>
                  <a:gd name="T5" fmla="*/ 11 h 37"/>
                  <a:gd name="T6" fmla="*/ 18 w 35"/>
                  <a:gd name="T7" fmla="*/ 0 h 37"/>
                  <a:gd name="T8" fmla="*/ 35 w 35"/>
                  <a:gd name="T9" fmla="*/ 26 h 37"/>
                  <a:gd name="T10" fmla="*/ 0 60000 65536"/>
                  <a:gd name="T11" fmla="*/ 0 60000 65536"/>
                  <a:gd name="T12" fmla="*/ 0 60000 65536"/>
                  <a:gd name="T13" fmla="*/ 0 60000 65536"/>
                  <a:gd name="T14" fmla="*/ 0 60000 65536"/>
                  <a:gd name="T15" fmla="*/ 0 w 35"/>
                  <a:gd name="T16" fmla="*/ 0 h 37"/>
                  <a:gd name="T17" fmla="*/ 35 w 35"/>
                  <a:gd name="T18" fmla="*/ 37 h 37"/>
                </a:gdLst>
                <a:ahLst/>
                <a:cxnLst>
                  <a:cxn ang="T10">
                    <a:pos x="T0" y="T1"/>
                  </a:cxn>
                  <a:cxn ang="T11">
                    <a:pos x="T2" y="T3"/>
                  </a:cxn>
                  <a:cxn ang="T12">
                    <a:pos x="T4" y="T5"/>
                  </a:cxn>
                  <a:cxn ang="T13">
                    <a:pos x="T6" y="T7"/>
                  </a:cxn>
                  <a:cxn ang="T14">
                    <a:pos x="T8" y="T9"/>
                  </a:cxn>
                </a:cxnLst>
                <a:rect l="T15" t="T16" r="T17" b="T18"/>
                <a:pathLst>
                  <a:path w="35" h="37">
                    <a:moveTo>
                      <a:pt x="35" y="26"/>
                    </a:moveTo>
                    <a:lnTo>
                      <a:pt x="18" y="37"/>
                    </a:lnTo>
                    <a:lnTo>
                      <a:pt x="0" y="11"/>
                    </a:lnTo>
                    <a:lnTo>
                      <a:pt x="18" y="0"/>
                    </a:lnTo>
                    <a:lnTo>
                      <a:pt x="35" y="26"/>
                    </a:lnTo>
                    <a:close/>
                  </a:path>
                </a:pathLst>
              </a:custGeom>
              <a:noFill/>
              <a:ln w="9525">
                <a:noFill/>
                <a:round/>
                <a:headEnd/>
                <a:tailEnd/>
              </a:ln>
            </p:spPr>
            <p:txBody>
              <a:bodyPr>
                <a:prstTxWarp prst="textNoShape">
                  <a:avLst/>
                </a:prstTxWarp>
              </a:bodyPr>
              <a:lstStyle/>
              <a:p>
                <a:endParaRPr lang="en-US"/>
              </a:p>
            </p:txBody>
          </p:sp>
          <p:sp>
            <p:nvSpPr>
              <p:cNvPr id="71753" name="Freeform 1832"/>
              <p:cNvSpPr>
                <a:spLocks/>
              </p:cNvSpPr>
              <p:nvPr/>
            </p:nvSpPr>
            <p:spPr bwMode="auto">
              <a:xfrm>
                <a:off x="4664" y="1808"/>
                <a:ext cx="7" cy="7"/>
              </a:xfrm>
              <a:custGeom>
                <a:avLst/>
                <a:gdLst>
                  <a:gd name="T0" fmla="*/ 32 w 32"/>
                  <a:gd name="T1" fmla="*/ 23 h 34"/>
                  <a:gd name="T2" fmla="*/ 14 w 32"/>
                  <a:gd name="T3" fmla="*/ 34 h 34"/>
                  <a:gd name="T4" fmla="*/ 0 w 32"/>
                  <a:gd name="T5" fmla="*/ 12 h 34"/>
                  <a:gd name="T6" fmla="*/ 17 w 32"/>
                  <a:gd name="T7" fmla="*/ 0 h 34"/>
                  <a:gd name="T8" fmla="*/ 32 w 32"/>
                  <a:gd name="T9" fmla="*/ 23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32" y="23"/>
                    </a:moveTo>
                    <a:lnTo>
                      <a:pt x="14" y="34"/>
                    </a:lnTo>
                    <a:lnTo>
                      <a:pt x="0" y="12"/>
                    </a:lnTo>
                    <a:lnTo>
                      <a:pt x="17" y="0"/>
                    </a:lnTo>
                    <a:lnTo>
                      <a:pt x="32" y="23"/>
                    </a:lnTo>
                    <a:close/>
                  </a:path>
                </a:pathLst>
              </a:custGeom>
              <a:noFill/>
              <a:ln w="9525">
                <a:noFill/>
                <a:round/>
                <a:headEnd/>
                <a:tailEnd/>
              </a:ln>
            </p:spPr>
            <p:txBody>
              <a:bodyPr>
                <a:prstTxWarp prst="textNoShape">
                  <a:avLst/>
                </a:prstTxWarp>
              </a:bodyPr>
              <a:lstStyle/>
              <a:p>
                <a:endParaRPr lang="en-US"/>
              </a:p>
            </p:txBody>
          </p:sp>
          <p:sp>
            <p:nvSpPr>
              <p:cNvPr id="71754" name="Freeform 1833"/>
              <p:cNvSpPr>
                <a:spLocks/>
              </p:cNvSpPr>
              <p:nvPr/>
            </p:nvSpPr>
            <p:spPr bwMode="auto">
              <a:xfrm>
                <a:off x="4661" y="1803"/>
                <a:ext cx="7" cy="7"/>
              </a:xfrm>
              <a:custGeom>
                <a:avLst/>
                <a:gdLst>
                  <a:gd name="T0" fmla="*/ 31 w 31"/>
                  <a:gd name="T1" fmla="*/ 24 h 36"/>
                  <a:gd name="T2" fmla="*/ 14 w 31"/>
                  <a:gd name="T3" fmla="*/ 36 h 36"/>
                  <a:gd name="T4" fmla="*/ 0 w 31"/>
                  <a:gd name="T5" fmla="*/ 12 h 36"/>
                  <a:gd name="T6" fmla="*/ 0 w 31"/>
                  <a:gd name="T7" fmla="*/ 9 h 36"/>
                  <a:gd name="T8" fmla="*/ 17 w 31"/>
                  <a:gd name="T9" fmla="*/ 0 h 36"/>
                  <a:gd name="T10" fmla="*/ 31 w 31"/>
                  <a:gd name="T11" fmla="*/ 24 h 36"/>
                  <a:gd name="T12" fmla="*/ 0 60000 65536"/>
                  <a:gd name="T13" fmla="*/ 0 60000 65536"/>
                  <a:gd name="T14" fmla="*/ 0 60000 65536"/>
                  <a:gd name="T15" fmla="*/ 0 60000 65536"/>
                  <a:gd name="T16" fmla="*/ 0 60000 65536"/>
                  <a:gd name="T17" fmla="*/ 0 60000 65536"/>
                  <a:gd name="T18" fmla="*/ 0 w 31"/>
                  <a:gd name="T19" fmla="*/ 0 h 36"/>
                  <a:gd name="T20" fmla="*/ 31 w 31"/>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31" h="36">
                    <a:moveTo>
                      <a:pt x="31" y="24"/>
                    </a:moveTo>
                    <a:lnTo>
                      <a:pt x="14" y="36"/>
                    </a:lnTo>
                    <a:lnTo>
                      <a:pt x="0" y="12"/>
                    </a:lnTo>
                    <a:lnTo>
                      <a:pt x="0" y="9"/>
                    </a:lnTo>
                    <a:lnTo>
                      <a:pt x="17" y="0"/>
                    </a:lnTo>
                    <a:lnTo>
                      <a:pt x="31" y="24"/>
                    </a:lnTo>
                    <a:close/>
                  </a:path>
                </a:pathLst>
              </a:custGeom>
              <a:noFill/>
              <a:ln w="9525">
                <a:noFill/>
                <a:round/>
                <a:headEnd/>
                <a:tailEnd/>
              </a:ln>
            </p:spPr>
            <p:txBody>
              <a:bodyPr>
                <a:prstTxWarp prst="textNoShape">
                  <a:avLst/>
                </a:prstTxWarp>
              </a:bodyPr>
              <a:lstStyle/>
              <a:p>
                <a:endParaRPr lang="en-US"/>
              </a:p>
            </p:txBody>
          </p:sp>
          <p:sp>
            <p:nvSpPr>
              <p:cNvPr id="71755" name="Freeform 1834"/>
              <p:cNvSpPr>
                <a:spLocks/>
              </p:cNvSpPr>
              <p:nvPr/>
            </p:nvSpPr>
            <p:spPr bwMode="auto">
              <a:xfrm>
                <a:off x="4659" y="1799"/>
                <a:ext cx="6" cy="6"/>
              </a:xfrm>
              <a:custGeom>
                <a:avLst/>
                <a:gdLst>
                  <a:gd name="T0" fmla="*/ 29 w 29"/>
                  <a:gd name="T1" fmla="*/ 20 h 29"/>
                  <a:gd name="T2" fmla="*/ 12 w 29"/>
                  <a:gd name="T3" fmla="*/ 29 h 29"/>
                  <a:gd name="T4" fmla="*/ 0 w 29"/>
                  <a:gd name="T5" fmla="*/ 9 h 29"/>
                  <a:gd name="T6" fmla="*/ 20 w 29"/>
                  <a:gd name="T7" fmla="*/ 0 h 29"/>
                  <a:gd name="T8" fmla="*/ 29 w 29"/>
                  <a:gd name="T9" fmla="*/ 20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29" y="20"/>
                    </a:moveTo>
                    <a:lnTo>
                      <a:pt x="12" y="29"/>
                    </a:lnTo>
                    <a:lnTo>
                      <a:pt x="0" y="9"/>
                    </a:lnTo>
                    <a:lnTo>
                      <a:pt x="20" y="0"/>
                    </a:lnTo>
                    <a:lnTo>
                      <a:pt x="29" y="20"/>
                    </a:lnTo>
                    <a:close/>
                  </a:path>
                </a:pathLst>
              </a:custGeom>
              <a:noFill/>
              <a:ln w="9525">
                <a:noFill/>
                <a:round/>
                <a:headEnd/>
                <a:tailEnd/>
              </a:ln>
            </p:spPr>
            <p:txBody>
              <a:bodyPr>
                <a:prstTxWarp prst="textNoShape">
                  <a:avLst/>
                </a:prstTxWarp>
              </a:bodyPr>
              <a:lstStyle/>
              <a:p>
                <a:endParaRPr lang="en-US"/>
              </a:p>
            </p:txBody>
          </p:sp>
          <p:sp>
            <p:nvSpPr>
              <p:cNvPr id="71756" name="Freeform 1835"/>
              <p:cNvSpPr>
                <a:spLocks/>
              </p:cNvSpPr>
              <p:nvPr/>
            </p:nvSpPr>
            <p:spPr bwMode="auto">
              <a:xfrm>
                <a:off x="4657" y="1795"/>
                <a:ext cx="6" cy="6"/>
              </a:xfrm>
              <a:custGeom>
                <a:avLst/>
                <a:gdLst>
                  <a:gd name="T0" fmla="*/ 29 w 29"/>
                  <a:gd name="T1" fmla="*/ 19 h 28"/>
                  <a:gd name="T2" fmla="*/ 9 w 29"/>
                  <a:gd name="T3" fmla="*/ 28 h 28"/>
                  <a:gd name="T4" fmla="*/ 0 w 29"/>
                  <a:gd name="T5" fmla="*/ 5 h 28"/>
                  <a:gd name="T6" fmla="*/ 17 w 29"/>
                  <a:gd name="T7" fmla="*/ 0 h 28"/>
                  <a:gd name="T8" fmla="*/ 29 w 29"/>
                  <a:gd name="T9" fmla="*/ 19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29" y="19"/>
                    </a:moveTo>
                    <a:lnTo>
                      <a:pt x="9" y="28"/>
                    </a:lnTo>
                    <a:lnTo>
                      <a:pt x="0" y="5"/>
                    </a:lnTo>
                    <a:lnTo>
                      <a:pt x="17" y="0"/>
                    </a:lnTo>
                    <a:lnTo>
                      <a:pt x="29" y="19"/>
                    </a:lnTo>
                    <a:close/>
                  </a:path>
                </a:pathLst>
              </a:custGeom>
              <a:noFill/>
              <a:ln w="9525">
                <a:noFill/>
                <a:round/>
                <a:headEnd/>
                <a:tailEnd/>
              </a:ln>
            </p:spPr>
            <p:txBody>
              <a:bodyPr>
                <a:prstTxWarp prst="textNoShape">
                  <a:avLst/>
                </a:prstTxWarp>
              </a:bodyPr>
              <a:lstStyle/>
              <a:p>
                <a:endParaRPr lang="en-US"/>
              </a:p>
            </p:txBody>
          </p:sp>
          <p:sp>
            <p:nvSpPr>
              <p:cNvPr id="71757" name="Freeform 1836"/>
              <p:cNvSpPr>
                <a:spLocks/>
              </p:cNvSpPr>
              <p:nvPr/>
            </p:nvSpPr>
            <p:spPr bwMode="auto">
              <a:xfrm>
                <a:off x="4654" y="1787"/>
                <a:ext cx="7" cy="9"/>
              </a:xfrm>
              <a:custGeom>
                <a:avLst/>
                <a:gdLst>
                  <a:gd name="T0" fmla="*/ 34 w 34"/>
                  <a:gd name="T1" fmla="*/ 41 h 46"/>
                  <a:gd name="T2" fmla="*/ 17 w 34"/>
                  <a:gd name="T3" fmla="*/ 46 h 46"/>
                  <a:gd name="T4" fmla="*/ 0 w 34"/>
                  <a:gd name="T5" fmla="*/ 9 h 46"/>
                  <a:gd name="T6" fmla="*/ 21 w 34"/>
                  <a:gd name="T7" fmla="*/ 0 h 46"/>
                  <a:gd name="T8" fmla="*/ 34 w 34"/>
                  <a:gd name="T9" fmla="*/ 41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34" y="41"/>
                    </a:moveTo>
                    <a:lnTo>
                      <a:pt x="17" y="46"/>
                    </a:lnTo>
                    <a:lnTo>
                      <a:pt x="0" y="9"/>
                    </a:lnTo>
                    <a:lnTo>
                      <a:pt x="21" y="0"/>
                    </a:lnTo>
                    <a:lnTo>
                      <a:pt x="34" y="41"/>
                    </a:lnTo>
                    <a:close/>
                  </a:path>
                </a:pathLst>
              </a:custGeom>
              <a:noFill/>
              <a:ln w="9525">
                <a:noFill/>
                <a:round/>
                <a:headEnd/>
                <a:tailEnd/>
              </a:ln>
            </p:spPr>
            <p:txBody>
              <a:bodyPr>
                <a:prstTxWarp prst="textNoShape">
                  <a:avLst/>
                </a:prstTxWarp>
              </a:bodyPr>
              <a:lstStyle/>
              <a:p>
                <a:endParaRPr lang="en-US"/>
              </a:p>
            </p:txBody>
          </p:sp>
          <p:sp>
            <p:nvSpPr>
              <p:cNvPr id="71758" name="Freeform 1837"/>
              <p:cNvSpPr>
                <a:spLocks/>
              </p:cNvSpPr>
              <p:nvPr/>
            </p:nvSpPr>
            <p:spPr bwMode="auto">
              <a:xfrm>
                <a:off x="4652" y="1780"/>
                <a:ext cx="6" cy="9"/>
              </a:xfrm>
              <a:custGeom>
                <a:avLst/>
                <a:gdLst>
                  <a:gd name="T0" fmla="*/ 32 w 32"/>
                  <a:gd name="T1" fmla="*/ 34 h 43"/>
                  <a:gd name="T2" fmla="*/ 11 w 32"/>
                  <a:gd name="T3" fmla="*/ 43 h 43"/>
                  <a:gd name="T4" fmla="*/ 0 w 32"/>
                  <a:gd name="T5" fmla="*/ 8 h 43"/>
                  <a:gd name="T6" fmla="*/ 19 w 32"/>
                  <a:gd name="T7" fmla="*/ 0 h 43"/>
                  <a:gd name="T8" fmla="*/ 32 w 32"/>
                  <a:gd name="T9" fmla="*/ 34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32" y="34"/>
                    </a:moveTo>
                    <a:lnTo>
                      <a:pt x="11" y="43"/>
                    </a:lnTo>
                    <a:lnTo>
                      <a:pt x="0" y="8"/>
                    </a:lnTo>
                    <a:lnTo>
                      <a:pt x="19" y="0"/>
                    </a:lnTo>
                    <a:lnTo>
                      <a:pt x="32" y="34"/>
                    </a:lnTo>
                    <a:close/>
                  </a:path>
                </a:pathLst>
              </a:custGeom>
              <a:noFill/>
              <a:ln w="9525">
                <a:noFill/>
                <a:round/>
                <a:headEnd/>
                <a:tailEnd/>
              </a:ln>
            </p:spPr>
            <p:txBody>
              <a:bodyPr>
                <a:prstTxWarp prst="textNoShape">
                  <a:avLst/>
                </a:prstTxWarp>
              </a:bodyPr>
              <a:lstStyle/>
              <a:p>
                <a:endParaRPr lang="en-US"/>
              </a:p>
            </p:txBody>
          </p:sp>
          <p:sp>
            <p:nvSpPr>
              <p:cNvPr id="71759" name="Freeform 1838"/>
              <p:cNvSpPr>
                <a:spLocks/>
              </p:cNvSpPr>
              <p:nvPr/>
            </p:nvSpPr>
            <p:spPr bwMode="auto">
              <a:xfrm>
                <a:off x="4649" y="1774"/>
                <a:ext cx="6" cy="8"/>
              </a:xfrm>
              <a:custGeom>
                <a:avLst/>
                <a:gdLst>
                  <a:gd name="T0" fmla="*/ 32 w 32"/>
                  <a:gd name="T1" fmla="*/ 32 h 40"/>
                  <a:gd name="T2" fmla="*/ 13 w 32"/>
                  <a:gd name="T3" fmla="*/ 40 h 40"/>
                  <a:gd name="T4" fmla="*/ 0 w 32"/>
                  <a:gd name="T5" fmla="*/ 8 h 40"/>
                  <a:gd name="T6" fmla="*/ 21 w 32"/>
                  <a:gd name="T7" fmla="*/ 0 h 40"/>
                  <a:gd name="T8" fmla="*/ 21 w 32"/>
                  <a:gd name="T9" fmla="*/ 2 h 40"/>
                  <a:gd name="T10" fmla="*/ 32 w 32"/>
                  <a:gd name="T11" fmla="*/ 32 h 40"/>
                  <a:gd name="T12" fmla="*/ 0 60000 65536"/>
                  <a:gd name="T13" fmla="*/ 0 60000 65536"/>
                  <a:gd name="T14" fmla="*/ 0 60000 65536"/>
                  <a:gd name="T15" fmla="*/ 0 60000 65536"/>
                  <a:gd name="T16" fmla="*/ 0 60000 65536"/>
                  <a:gd name="T17" fmla="*/ 0 60000 65536"/>
                  <a:gd name="T18" fmla="*/ 0 w 32"/>
                  <a:gd name="T19" fmla="*/ 0 h 40"/>
                  <a:gd name="T20" fmla="*/ 32 w 32"/>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32" h="40">
                    <a:moveTo>
                      <a:pt x="32" y="32"/>
                    </a:moveTo>
                    <a:lnTo>
                      <a:pt x="13" y="40"/>
                    </a:lnTo>
                    <a:lnTo>
                      <a:pt x="0" y="8"/>
                    </a:lnTo>
                    <a:lnTo>
                      <a:pt x="21" y="0"/>
                    </a:lnTo>
                    <a:lnTo>
                      <a:pt x="21" y="2"/>
                    </a:lnTo>
                    <a:lnTo>
                      <a:pt x="32" y="32"/>
                    </a:lnTo>
                    <a:close/>
                  </a:path>
                </a:pathLst>
              </a:custGeom>
              <a:noFill/>
              <a:ln w="9525">
                <a:noFill/>
                <a:round/>
                <a:headEnd/>
                <a:tailEnd/>
              </a:ln>
            </p:spPr>
            <p:txBody>
              <a:bodyPr>
                <a:prstTxWarp prst="textNoShape">
                  <a:avLst/>
                </a:prstTxWarp>
              </a:bodyPr>
              <a:lstStyle/>
              <a:p>
                <a:endParaRPr lang="en-US"/>
              </a:p>
            </p:txBody>
          </p:sp>
          <p:sp>
            <p:nvSpPr>
              <p:cNvPr id="71760" name="Freeform 1839"/>
              <p:cNvSpPr>
                <a:spLocks/>
              </p:cNvSpPr>
              <p:nvPr/>
            </p:nvSpPr>
            <p:spPr bwMode="auto">
              <a:xfrm>
                <a:off x="4648" y="1769"/>
                <a:ext cx="5" cy="7"/>
              </a:xfrm>
              <a:custGeom>
                <a:avLst/>
                <a:gdLst>
                  <a:gd name="T0" fmla="*/ 28 w 28"/>
                  <a:gd name="T1" fmla="*/ 26 h 34"/>
                  <a:gd name="T2" fmla="*/ 7 w 28"/>
                  <a:gd name="T3" fmla="*/ 34 h 34"/>
                  <a:gd name="T4" fmla="*/ 0 w 28"/>
                  <a:gd name="T5" fmla="*/ 8 h 34"/>
                  <a:gd name="T6" fmla="*/ 17 w 28"/>
                  <a:gd name="T7" fmla="*/ 0 h 34"/>
                  <a:gd name="T8" fmla="*/ 20 w 28"/>
                  <a:gd name="T9" fmla="*/ 0 h 34"/>
                  <a:gd name="T10" fmla="*/ 28 w 28"/>
                  <a:gd name="T11" fmla="*/ 26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28" y="26"/>
                    </a:moveTo>
                    <a:lnTo>
                      <a:pt x="7" y="34"/>
                    </a:lnTo>
                    <a:lnTo>
                      <a:pt x="0" y="8"/>
                    </a:lnTo>
                    <a:lnTo>
                      <a:pt x="17" y="0"/>
                    </a:lnTo>
                    <a:lnTo>
                      <a:pt x="20" y="0"/>
                    </a:lnTo>
                    <a:lnTo>
                      <a:pt x="28" y="26"/>
                    </a:lnTo>
                    <a:close/>
                  </a:path>
                </a:pathLst>
              </a:custGeom>
              <a:noFill/>
              <a:ln w="9525">
                <a:noFill/>
                <a:round/>
                <a:headEnd/>
                <a:tailEnd/>
              </a:ln>
            </p:spPr>
            <p:txBody>
              <a:bodyPr>
                <a:prstTxWarp prst="textNoShape">
                  <a:avLst/>
                </a:prstTxWarp>
              </a:bodyPr>
              <a:lstStyle/>
              <a:p>
                <a:endParaRPr lang="en-US"/>
              </a:p>
            </p:txBody>
          </p:sp>
          <p:sp>
            <p:nvSpPr>
              <p:cNvPr id="71761" name="Freeform 1840"/>
              <p:cNvSpPr>
                <a:spLocks/>
              </p:cNvSpPr>
              <p:nvPr/>
            </p:nvSpPr>
            <p:spPr bwMode="auto">
              <a:xfrm>
                <a:off x="4645" y="1764"/>
                <a:ext cx="6" cy="6"/>
              </a:xfrm>
              <a:custGeom>
                <a:avLst/>
                <a:gdLst>
                  <a:gd name="T0" fmla="*/ 29 w 29"/>
                  <a:gd name="T1" fmla="*/ 26 h 34"/>
                  <a:gd name="T2" fmla="*/ 12 w 29"/>
                  <a:gd name="T3" fmla="*/ 34 h 34"/>
                  <a:gd name="T4" fmla="*/ 0 w 29"/>
                  <a:gd name="T5" fmla="*/ 11 h 34"/>
                  <a:gd name="T6" fmla="*/ 17 w 29"/>
                  <a:gd name="T7" fmla="*/ 0 h 34"/>
                  <a:gd name="T8" fmla="*/ 17 w 29"/>
                  <a:gd name="T9" fmla="*/ 3 h 34"/>
                  <a:gd name="T10" fmla="*/ 29 w 29"/>
                  <a:gd name="T11" fmla="*/ 26 h 34"/>
                  <a:gd name="T12" fmla="*/ 0 60000 65536"/>
                  <a:gd name="T13" fmla="*/ 0 60000 65536"/>
                  <a:gd name="T14" fmla="*/ 0 60000 65536"/>
                  <a:gd name="T15" fmla="*/ 0 60000 65536"/>
                  <a:gd name="T16" fmla="*/ 0 60000 65536"/>
                  <a:gd name="T17" fmla="*/ 0 60000 65536"/>
                  <a:gd name="T18" fmla="*/ 0 w 29"/>
                  <a:gd name="T19" fmla="*/ 0 h 34"/>
                  <a:gd name="T20" fmla="*/ 29 w 29"/>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9" h="34">
                    <a:moveTo>
                      <a:pt x="29" y="26"/>
                    </a:moveTo>
                    <a:lnTo>
                      <a:pt x="12" y="34"/>
                    </a:lnTo>
                    <a:lnTo>
                      <a:pt x="0" y="11"/>
                    </a:lnTo>
                    <a:lnTo>
                      <a:pt x="17" y="0"/>
                    </a:lnTo>
                    <a:lnTo>
                      <a:pt x="17" y="3"/>
                    </a:lnTo>
                    <a:lnTo>
                      <a:pt x="29" y="26"/>
                    </a:lnTo>
                    <a:close/>
                  </a:path>
                </a:pathLst>
              </a:custGeom>
              <a:noFill/>
              <a:ln w="9525">
                <a:noFill/>
                <a:round/>
                <a:headEnd/>
                <a:tailEnd/>
              </a:ln>
            </p:spPr>
            <p:txBody>
              <a:bodyPr>
                <a:prstTxWarp prst="textNoShape">
                  <a:avLst/>
                </a:prstTxWarp>
              </a:bodyPr>
              <a:lstStyle/>
              <a:p>
                <a:endParaRPr lang="en-US"/>
              </a:p>
            </p:txBody>
          </p:sp>
          <p:sp>
            <p:nvSpPr>
              <p:cNvPr id="71762" name="Freeform 1841"/>
              <p:cNvSpPr>
                <a:spLocks/>
              </p:cNvSpPr>
              <p:nvPr/>
            </p:nvSpPr>
            <p:spPr bwMode="auto">
              <a:xfrm>
                <a:off x="4643" y="1760"/>
                <a:ext cx="6" cy="6"/>
              </a:xfrm>
              <a:custGeom>
                <a:avLst/>
                <a:gdLst>
                  <a:gd name="T0" fmla="*/ 28 w 28"/>
                  <a:gd name="T1" fmla="*/ 20 h 31"/>
                  <a:gd name="T2" fmla="*/ 11 w 28"/>
                  <a:gd name="T3" fmla="*/ 31 h 31"/>
                  <a:gd name="T4" fmla="*/ 0 w 28"/>
                  <a:gd name="T5" fmla="*/ 14 h 31"/>
                  <a:gd name="T6" fmla="*/ 11 w 28"/>
                  <a:gd name="T7" fmla="*/ 0 h 31"/>
                  <a:gd name="T8" fmla="*/ 13 w 28"/>
                  <a:gd name="T9" fmla="*/ 3 h 31"/>
                  <a:gd name="T10" fmla="*/ 28 w 28"/>
                  <a:gd name="T11" fmla="*/ 20 h 31"/>
                  <a:gd name="T12" fmla="*/ 0 60000 65536"/>
                  <a:gd name="T13" fmla="*/ 0 60000 65536"/>
                  <a:gd name="T14" fmla="*/ 0 60000 65536"/>
                  <a:gd name="T15" fmla="*/ 0 60000 65536"/>
                  <a:gd name="T16" fmla="*/ 0 60000 65536"/>
                  <a:gd name="T17" fmla="*/ 0 60000 65536"/>
                  <a:gd name="T18" fmla="*/ 0 w 28"/>
                  <a:gd name="T19" fmla="*/ 0 h 31"/>
                  <a:gd name="T20" fmla="*/ 28 w 28"/>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8" h="31">
                    <a:moveTo>
                      <a:pt x="28" y="20"/>
                    </a:moveTo>
                    <a:lnTo>
                      <a:pt x="11" y="31"/>
                    </a:lnTo>
                    <a:lnTo>
                      <a:pt x="0" y="14"/>
                    </a:lnTo>
                    <a:lnTo>
                      <a:pt x="11" y="0"/>
                    </a:lnTo>
                    <a:lnTo>
                      <a:pt x="13" y="3"/>
                    </a:lnTo>
                    <a:lnTo>
                      <a:pt x="28" y="20"/>
                    </a:lnTo>
                    <a:close/>
                  </a:path>
                </a:pathLst>
              </a:custGeom>
              <a:noFill/>
              <a:ln w="9525">
                <a:noFill/>
                <a:round/>
                <a:headEnd/>
                <a:tailEnd/>
              </a:ln>
            </p:spPr>
            <p:txBody>
              <a:bodyPr>
                <a:prstTxWarp prst="textNoShape">
                  <a:avLst/>
                </a:prstTxWarp>
              </a:bodyPr>
              <a:lstStyle/>
              <a:p>
                <a:endParaRPr lang="en-US"/>
              </a:p>
            </p:txBody>
          </p:sp>
          <p:sp>
            <p:nvSpPr>
              <p:cNvPr id="71763" name="Freeform 1842"/>
              <p:cNvSpPr>
                <a:spLocks/>
              </p:cNvSpPr>
              <p:nvPr/>
            </p:nvSpPr>
            <p:spPr bwMode="auto">
              <a:xfrm>
                <a:off x="4639" y="1756"/>
                <a:ext cx="6" cy="6"/>
              </a:xfrm>
              <a:custGeom>
                <a:avLst/>
                <a:gdLst>
                  <a:gd name="T0" fmla="*/ 29 w 29"/>
                  <a:gd name="T1" fmla="*/ 17 h 31"/>
                  <a:gd name="T2" fmla="*/ 18 w 29"/>
                  <a:gd name="T3" fmla="*/ 31 h 31"/>
                  <a:gd name="T4" fmla="*/ 0 w 29"/>
                  <a:gd name="T5" fmla="*/ 17 h 31"/>
                  <a:gd name="T6" fmla="*/ 9 w 29"/>
                  <a:gd name="T7" fmla="*/ 0 h 31"/>
                  <a:gd name="T8" fmla="*/ 11 w 29"/>
                  <a:gd name="T9" fmla="*/ 2 h 31"/>
                  <a:gd name="T10" fmla="*/ 29 w 29"/>
                  <a:gd name="T11" fmla="*/ 17 h 31"/>
                  <a:gd name="T12" fmla="*/ 0 60000 65536"/>
                  <a:gd name="T13" fmla="*/ 0 60000 65536"/>
                  <a:gd name="T14" fmla="*/ 0 60000 65536"/>
                  <a:gd name="T15" fmla="*/ 0 60000 65536"/>
                  <a:gd name="T16" fmla="*/ 0 60000 65536"/>
                  <a:gd name="T17" fmla="*/ 0 60000 65536"/>
                  <a:gd name="T18" fmla="*/ 0 w 29"/>
                  <a:gd name="T19" fmla="*/ 0 h 31"/>
                  <a:gd name="T20" fmla="*/ 29 w 29"/>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9" h="31">
                    <a:moveTo>
                      <a:pt x="29" y="17"/>
                    </a:moveTo>
                    <a:lnTo>
                      <a:pt x="18" y="31"/>
                    </a:lnTo>
                    <a:lnTo>
                      <a:pt x="0" y="17"/>
                    </a:lnTo>
                    <a:lnTo>
                      <a:pt x="9" y="0"/>
                    </a:lnTo>
                    <a:lnTo>
                      <a:pt x="11" y="2"/>
                    </a:lnTo>
                    <a:lnTo>
                      <a:pt x="29" y="17"/>
                    </a:lnTo>
                    <a:close/>
                  </a:path>
                </a:pathLst>
              </a:custGeom>
              <a:noFill/>
              <a:ln w="9525">
                <a:noFill/>
                <a:round/>
                <a:headEnd/>
                <a:tailEnd/>
              </a:ln>
            </p:spPr>
            <p:txBody>
              <a:bodyPr>
                <a:prstTxWarp prst="textNoShape">
                  <a:avLst/>
                </a:prstTxWarp>
              </a:bodyPr>
              <a:lstStyle/>
              <a:p>
                <a:endParaRPr lang="en-US"/>
              </a:p>
            </p:txBody>
          </p:sp>
          <p:sp>
            <p:nvSpPr>
              <p:cNvPr id="71764" name="Freeform 1843"/>
              <p:cNvSpPr>
                <a:spLocks/>
              </p:cNvSpPr>
              <p:nvPr/>
            </p:nvSpPr>
            <p:spPr bwMode="auto">
              <a:xfrm>
                <a:off x="4637" y="1755"/>
                <a:ext cx="4" cy="5"/>
              </a:xfrm>
              <a:custGeom>
                <a:avLst/>
                <a:gdLst>
                  <a:gd name="T0" fmla="*/ 21 w 21"/>
                  <a:gd name="T1" fmla="*/ 6 h 23"/>
                  <a:gd name="T2" fmla="*/ 12 w 21"/>
                  <a:gd name="T3" fmla="*/ 23 h 23"/>
                  <a:gd name="T4" fmla="*/ 0 w 21"/>
                  <a:gd name="T5" fmla="*/ 17 h 23"/>
                  <a:gd name="T6" fmla="*/ 9 w 21"/>
                  <a:gd name="T7" fmla="*/ 0 h 23"/>
                  <a:gd name="T8" fmla="*/ 21 w 21"/>
                  <a:gd name="T9" fmla="*/ 6 h 23"/>
                  <a:gd name="T10" fmla="*/ 0 60000 65536"/>
                  <a:gd name="T11" fmla="*/ 0 60000 65536"/>
                  <a:gd name="T12" fmla="*/ 0 60000 65536"/>
                  <a:gd name="T13" fmla="*/ 0 60000 65536"/>
                  <a:gd name="T14" fmla="*/ 0 60000 65536"/>
                  <a:gd name="T15" fmla="*/ 0 w 21"/>
                  <a:gd name="T16" fmla="*/ 0 h 23"/>
                  <a:gd name="T17" fmla="*/ 21 w 21"/>
                  <a:gd name="T18" fmla="*/ 23 h 23"/>
                </a:gdLst>
                <a:ahLst/>
                <a:cxnLst>
                  <a:cxn ang="T10">
                    <a:pos x="T0" y="T1"/>
                  </a:cxn>
                  <a:cxn ang="T11">
                    <a:pos x="T2" y="T3"/>
                  </a:cxn>
                  <a:cxn ang="T12">
                    <a:pos x="T4" y="T5"/>
                  </a:cxn>
                  <a:cxn ang="T13">
                    <a:pos x="T6" y="T7"/>
                  </a:cxn>
                  <a:cxn ang="T14">
                    <a:pos x="T8" y="T9"/>
                  </a:cxn>
                </a:cxnLst>
                <a:rect l="T15" t="T16" r="T17" b="T18"/>
                <a:pathLst>
                  <a:path w="21" h="23">
                    <a:moveTo>
                      <a:pt x="21" y="6"/>
                    </a:moveTo>
                    <a:lnTo>
                      <a:pt x="12" y="23"/>
                    </a:lnTo>
                    <a:lnTo>
                      <a:pt x="0" y="17"/>
                    </a:lnTo>
                    <a:lnTo>
                      <a:pt x="9" y="0"/>
                    </a:lnTo>
                    <a:lnTo>
                      <a:pt x="21" y="6"/>
                    </a:lnTo>
                    <a:close/>
                  </a:path>
                </a:pathLst>
              </a:custGeom>
              <a:noFill/>
              <a:ln w="9525">
                <a:noFill/>
                <a:round/>
                <a:headEnd/>
                <a:tailEnd/>
              </a:ln>
            </p:spPr>
            <p:txBody>
              <a:bodyPr>
                <a:prstTxWarp prst="textNoShape">
                  <a:avLst/>
                </a:prstTxWarp>
              </a:bodyPr>
              <a:lstStyle/>
              <a:p>
                <a:endParaRPr lang="en-US"/>
              </a:p>
            </p:txBody>
          </p:sp>
          <p:sp>
            <p:nvSpPr>
              <p:cNvPr id="71765" name="Freeform 1844"/>
              <p:cNvSpPr>
                <a:spLocks/>
              </p:cNvSpPr>
              <p:nvPr/>
            </p:nvSpPr>
            <p:spPr bwMode="auto">
              <a:xfrm>
                <a:off x="4634" y="1754"/>
                <a:ext cx="5" cy="4"/>
              </a:xfrm>
              <a:custGeom>
                <a:avLst/>
                <a:gdLst>
                  <a:gd name="T0" fmla="*/ 23 w 23"/>
                  <a:gd name="T1" fmla="*/ 6 h 23"/>
                  <a:gd name="T2" fmla="*/ 14 w 23"/>
                  <a:gd name="T3" fmla="*/ 23 h 23"/>
                  <a:gd name="T4" fmla="*/ 0 w 23"/>
                  <a:gd name="T5" fmla="*/ 21 h 23"/>
                  <a:gd name="T6" fmla="*/ 6 w 23"/>
                  <a:gd name="T7" fmla="*/ 0 h 23"/>
                  <a:gd name="T8" fmla="*/ 9 w 23"/>
                  <a:gd name="T9" fmla="*/ 0 h 23"/>
                  <a:gd name="T10" fmla="*/ 23 w 23"/>
                  <a:gd name="T11" fmla="*/ 6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23" y="6"/>
                    </a:moveTo>
                    <a:lnTo>
                      <a:pt x="14" y="23"/>
                    </a:lnTo>
                    <a:lnTo>
                      <a:pt x="0" y="21"/>
                    </a:lnTo>
                    <a:lnTo>
                      <a:pt x="6" y="0"/>
                    </a:lnTo>
                    <a:lnTo>
                      <a:pt x="9" y="0"/>
                    </a:lnTo>
                    <a:lnTo>
                      <a:pt x="23" y="6"/>
                    </a:lnTo>
                    <a:close/>
                  </a:path>
                </a:pathLst>
              </a:custGeom>
              <a:noFill/>
              <a:ln w="9525">
                <a:noFill/>
                <a:round/>
                <a:headEnd/>
                <a:tailEnd/>
              </a:ln>
            </p:spPr>
            <p:txBody>
              <a:bodyPr>
                <a:prstTxWarp prst="textNoShape">
                  <a:avLst/>
                </a:prstTxWarp>
              </a:bodyPr>
              <a:lstStyle/>
              <a:p>
                <a:endParaRPr lang="en-US"/>
              </a:p>
            </p:txBody>
          </p:sp>
          <p:sp>
            <p:nvSpPr>
              <p:cNvPr id="71766" name="Freeform 1845"/>
              <p:cNvSpPr>
                <a:spLocks/>
              </p:cNvSpPr>
              <p:nvPr/>
            </p:nvSpPr>
            <p:spPr bwMode="auto">
              <a:xfrm>
                <a:off x="4631" y="1753"/>
                <a:ext cx="4" cy="5"/>
              </a:xfrm>
              <a:custGeom>
                <a:avLst/>
                <a:gdLst>
                  <a:gd name="T0" fmla="*/ 20 w 20"/>
                  <a:gd name="T1" fmla="*/ 5 h 26"/>
                  <a:gd name="T2" fmla="*/ 14 w 20"/>
                  <a:gd name="T3" fmla="*/ 26 h 26"/>
                  <a:gd name="T4" fmla="*/ 0 w 20"/>
                  <a:gd name="T5" fmla="*/ 19 h 26"/>
                  <a:gd name="T6" fmla="*/ 6 w 20"/>
                  <a:gd name="T7" fmla="*/ 0 h 26"/>
                  <a:gd name="T8" fmla="*/ 20 w 20"/>
                  <a:gd name="T9" fmla="*/ 5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20" y="5"/>
                    </a:moveTo>
                    <a:lnTo>
                      <a:pt x="14" y="26"/>
                    </a:lnTo>
                    <a:lnTo>
                      <a:pt x="0" y="19"/>
                    </a:lnTo>
                    <a:lnTo>
                      <a:pt x="6" y="0"/>
                    </a:lnTo>
                    <a:lnTo>
                      <a:pt x="20" y="5"/>
                    </a:lnTo>
                    <a:close/>
                  </a:path>
                </a:pathLst>
              </a:custGeom>
              <a:noFill/>
              <a:ln w="9525">
                <a:noFill/>
                <a:round/>
                <a:headEnd/>
                <a:tailEnd/>
              </a:ln>
            </p:spPr>
            <p:txBody>
              <a:bodyPr>
                <a:prstTxWarp prst="textNoShape">
                  <a:avLst/>
                </a:prstTxWarp>
              </a:bodyPr>
              <a:lstStyle/>
              <a:p>
                <a:endParaRPr lang="en-US"/>
              </a:p>
            </p:txBody>
          </p:sp>
          <p:sp>
            <p:nvSpPr>
              <p:cNvPr id="71767" name="Freeform 1846"/>
              <p:cNvSpPr>
                <a:spLocks/>
              </p:cNvSpPr>
              <p:nvPr/>
            </p:nvSpPr>
            <p:spPr bwMode="auto">
              <a:xfrm>
                <a:off x="4628" y="1752"/>
                <a:ext cx="5" cy="5"/>
              </a:xfrm>
              <a:custGeom>
                <a:avLst/>
                <a:gdLst>
                  <a:gd name="T0" fmla="*/ 24 w 24"/>
                  <a:gd name="T1" fmla="*/ 4 h 23"/>
                  <a:gd name="T2" fmla="*/ 18 w 24"/>
                  <a:gd name="T3" fmla="*/ 23 h 23"/>
                  <a:gd name="T4" fmla="*/ 0 w 24"/>
                  <a:gd name="T5" fmla="*/ 21 h 23"/>
                  <a:gd name="T6" fmla="*/ 3 w 24"/>
                  <a:gd name="T7" fmla="*/ 0 h 23"/>
                  <a:gd name="T8" fmla="*/ 24 w 24"/>
                  <a:gd name="T9" fmla="*/ 4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24" y="4"/>
                    </a:moveTo>
                    <a:lnTo>
                      <a:pt x="18" y="23"/>
                    </a:lnTo>
                    <a:lnTo>
                      <a:pt x="0" y="21"/>
                    </a:lnTo>
                    <a:lnTo>
                      <a:pt x="3" y="0"/>
                    </a:lnTo>
                    <a:lnTo>
                      <a:pt x="24" y="4"/>
                    </a:lnTo>
                    <a:close/>
                  </a:path>
                </a:pathLst>
              </a:custGeom>
              <a:noFill/>
              <a:ln w="9525">
                <a:noFill/>
                <a:round/>
                <a:headEnd/>
                <a:tailEnd/>
              </a:ln>
            </p:spPr>
            <p:txBody>
              <a:bodyPr>
                <a:prstTxWarp prst="textNoShape">
                  <a:avLst/>
                </a:prstTxWarp>
              </a:bodyPr>
              <a:lstStyle/>
              <a:p>
                <a:endParaRPr lang="en-US"/>
              </a:p>
            </p:txBody>
          </p:sp>
          <p:sp>
            <p:nvSpPr>
              <p:cNvPr id="71768" name="Freeform 1847"/>
              <p:cNvSpPr>
                <a:spLocks/>
              </p:cNvSpPr>
              <p:nvPr/>
            </p:nvSpPr>
            <p:spPr bwMode="auto">
              <a:xfrm>
                <a:off x="4624" y="1752"/>
                <a:ext cx="4" cy="4"/>
              </a:xfrm>
              <a:custGeom>
                <a:avLst/>
                <a:gdLst>
                  <a:gd name="T0" fmla="*/ 22 w 22"/>
                  <a:gd name="T1" fmla="*/ 2 h 23"/>
                  <a:gd name="T2" fmla="*/ 19 w 22"/>
                  <a:gd name="T3" fmla="*/ 23 h 23"/>
                  <a:gd name="T4" fmla="*/ 0 w 22"/>
                  <a:gd name="T5" fmla="*/ 19 h 23"/>
                  <a:gd name="T6" fmla="*/ 2 w 22"/>
                  <a:gd name="T7" fmla="*/ 0 h 23"/>
                  <a:gd name="T8" fmla="*/ 22 w 22"/>
                  <a:gd name="T9" fmla="*/ 2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22" y="2"/>
                    </a:moveTo>
                    <a:lnTo>
                      <a:pt x="19" y="23"/>
                    </a:lnTo>
                    <a:lnTo>
                      <a:pt x="0" y="19"/>
                    </a:lnTo>
                    <a:lnTo>
                      <a:pt x="2" y="0"/>
                    </a:lnTo>
                    <a:lnTo>
                      <a:pt x="22" y="2"/>
                    </a:lnTo>
                    <a:close/>
                  </a:path>
                </a:pathLst>
              </a:custGeom>
              <a:noFill/>
              <a:ln w="9525">
                <a:noFill/>
                <a:round/>
                <a:headEnd/>
                <a:tailEnd/>
              </a:ln>
            </p:spPr>
            <p:txBody>
              <a:bodyPr>
                <a:prstTxWarp prst="textNoShape">
                  <a:avLst/>
                </a:prstTxWarp>
              </a:bodyPr>
              <a:lstStyle/>
              <a:p>
                <a:endParaRPr lang="en-US"/>
              </a:p>
            </p:txBody>
          </p:sp>
          <p:sp>
            <p:nvSpPr>
              <p:cNvPr id="71769" name="Freeform 1848"/>
              <p:cNvSpPr>
                <a:spLocks/>
              </p:cNvSpPr>
              <p:nvPr/>
            </p:nvSpPr>
            <p:spPr bwMode="auto">
              <a:xfrm>
                <a:off x="4620" y="1752"/>
                <a:ext cx="4" cy="3"/>
              </a:xfrm>
              <a:custGeom>
                <a:avLst/>
                <a:gdLst>
                  <a:gd name="T0" fmla="*/ 23 w 23"/>
                  <a:gd name="T1" fmla="*/ 0 h 19"/>
                  <a:gd name="T2" fmla="*/ 21 w 23"/>
                  <a:gd name="T3" fmla="*/ 19 h 19"/>
                  <a:gd name="T4" fmla="*/ 0 w 23"/>
                  <a:gd name="T5" fmla="*/ 19 h 19"/>
                  <a:gd name="T6" fmla="*/ 0 w 23"/>
                  <a:gd name="T7" fmla="*/ 0 h 19"/>
                  <a:gd name="T8" fmla="*/ 23 w 23"/>
                  <a:gd name="T9" fmla="*/ 0 h 19"/>
                  <a:gd name="T10" fmla="*/ 0 60000 65536"/>
                  <a:gd name="T11" fmla="*/ 0 60000 65536"/>
                  <a:gd name="T12" fmla="*/ 0 60000 65536"/>
                  <a:gd name="T13" fmla="*/ 0 60000 65536"/>
                  <a:gd name="T14" fmla="*/ 0 60000 65536"/>
                  <a:gd name="T15" fmla="*/ 0 w 23"/>
                  <a:gd name="T16" fmla="*/ 0 h 19"/>
                  <a:gd name="T17" fmla="*/ 23 w 23"/>
                  <a:gd name="T18" fmla="*/ 19 h 19"/>
                </a:gdLst>
                <a:ahLst/>
                <a:cxnLst>
                  <a:cxn ang="T10">
                    <a:pos x="T0" y="T1"/>
                  </a:cxn>
                  <a:cxn ang="T11">
                    <a:pos x="T2" y="T3"/>
                  </a:cxn>
                  <a:cxn ang="T12">
                    <a:pos x="T4" y="T5"/>
                  </a:cxn>
                  <a:cxn ang="T13">
                    <a:pos x="T6" y="T7"/>
                  </a:cxn>
                  <a:cxn ang="T14">
                    <a:pos x="T8" y="T9"/>
                  </a:cxn>
                </a:cxnLst>
                <a:rect l="T15" t="T16" r="T17" b="T18"/>
                <a:pathLst>
                  <a:path w="23" h="19">
                    <a:moveTo>
                      <a:pt x="23" y="0"/>
                    </a:moveTo>
                    <a:lnTo>
                      <a:pt x="21" y="19"/>
                    </a:lnTo>
                    <a:lnTo>
                      <a:pt x="0" y="19"/>
                    </a:lnTo>
                    <a:lnTo>
                      <a:pt x="0" y="0"/>
                    </a:lnTo>
                    <a:lnTo>
                      <a:pt x="23" y="0"/>
                    </a:lnTo>
                    <a:close/>
                  </a:path>
                </a:pathLst>
              </a:custGeom>
              <a:noFill/>
              <a:ln w="9525">
                <a:noFill/>
                <a:round/>
                <a:headEnd/>
                <a:tailEnd/>
              </a:ln>
            </p:spPr>
            <p:txBody>
              <a:bodyPr>
                <a:prstTxWarp prst="textNoShape">
                  <a:avLst/>
                </a:prstTxWarp>
              </a:bodyPr>
              <a:lstStyle/>
              <a:p>
                <a:endParaRPr lang="en-US"/>
              </a:p>
            </p:txBody>
          </p:sp>
          <p:sp>
            <p:nvSpPr>
              <p:cNvPr id="71770" name="Freeform 1849"/>
              <p:cNvSpPr>
                <a:spLocks/>
              </p:cNvSpPr>
              <p:nvPr/>
            </p:nvSpPr>
            <p:spPr bwMode="auto">
              <a:xfrm>
                <a:off x="4615" y="1751"/>
                <a:ext cx="5" cy="4"/>
              </a:xfrm>
              <a:custGeom>
                <a:avLst/>
                <a:gdLst>
                  <a:gd name="T0" fmla="*/ 26 w 26"/>
                  <a:gd name="T1" fmla="*/ 3 h 22"/>
                  <a:gd name="T2" fmla="*/ 26 w 26"/>
                  <a:gd name="T3" fmla="*/ 22 h 22"/>
                  <a:gd name="T4" fmla="*/ 0 w 26"/>
                  <a:gd name="T5" fmla="*/ 20 h 22"/>
                  <a:gd name="T6" fmla="*/ 0 w 26"/>
                  <a:gd name="T7" fmla="*/ 0 h 22"/>
                  <a:gd name="T8" fmla="*/ 26 w 26"/>
                  <a:gd name="T9" fmla="*/ 3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26" y="3"/>
                    </a:moveTo>
                    <a:lnTo>
                      <a:pt x="26" y="22"/>
                    </a:lnTo>
                    <a:lnTo>
                      <a:pt x="0" y="20"/>
                    </a:lnTo>
                    <a:lnTo>
                      <a:pt x="0" y="0"/>
                    </a:lnTo>
                    <a:lnTo>
                      <a:pt x="26" y="3"/>
                    </a:lnTo>
                    <a:close/>
                  </a:path>
                </a:pathLst>
              </a:custGeom>
              <a:noFill/>
              <a:ln w="9525">
                <a:noFill/>
                <a:round/>
                <a:headEnd/>
                <a:tailEnd/>
              </a:ln>
            </p:spPr>
            <p:txBody>
              <a:bodyPr>
                <a:prstTxWarp prst="textNoShape">
                  <a:avLst/>
                </a:prstTxWarp>
              </a:bodyPr>
              <a:lstStyle/>
              <a:p>
                <a:endParaRPr lang="en-US"/>
              </a:p>
            </p:txBody>
          </p:sp>
          <p:sp>
            <p:nvSpPr>
              <p:cNvPr id="71771" name="Rectangle 1850"/>
              <p:cNvSpPr>
                <a:spLocks noChangeArrowheads="1"/>
              </p:cNvSpPr>
              <p:nvPr/>
            </p:nvSpPr>
            <p:spPr bwMode="auto">
              <a:xfrm>
                <a:off x="4609" y="1751"/>
                <a:ext cx="6" cy="4"/>
              </a:xfrm>
              <a:prstGeom prst="rect">
                <a:avLst/>
              </a:prstGeom>
              <a:noFill/>
              <a:ln w="9525">
                <a:noFill/>
                <a:miter lim="800000"/>
                <a:headEnd/>
                <a:tailEnd/>
              </a:ln>
            </p:spPr>
            <p:txBody>
              <a:bodyPr>
                <a:prstTxWarp prst="textNoShape">
                  <a:avLst/>
                </a:prstTxWarp>
              </a:bodyPr>
              <a:lstStyle/>
              <a:p>
                <a:endParaRPr lang="en-US"/>
              </a:p>
            </p:txBody>
          </p:sp>
          <p:sp>
            <p:nvSpPr>
              <p:cNvPr id="71772" name="Freeform 1851"/>
              <p:cNvSpPr>
                <a:spLocks/>
              </p:cNvSpPr>
              <p:nvPr/>
            </p:nvSpPr>
            <p:spPr bwMode="auto">
              <a:xfrm>
                <a:off x="4602" y="1751"/>
                <a:ext cx="7" cy="4"/>
              </a:xfrm>
              <a:custGeom>
                <a:avLst/>
                <a:gdLst>
                  <a:gd name="T0" fmla="*/ 35 w 35"/>
                  <a:gd name="T1" fmla="*/ 0 h 22"/>
                  <a:gd name="T2" fmla="*/ 35 w 35"/>
                  <a:gd name="T3" fmla="*/ 20 h 22"/>
                  <a:gd name="T4" fmla="*/ 3 w 35"/>
                  <a:gd name="T5" fmla="*/ 22 h 22"/>
                  <a:gd name="T6" fmla="*/ 0 w 35"/>
                  <a:gd name="T7" fmla="*/ 3 h 22"/>
                  <a:gd name="T8" fmla="*/ 35 w 35"/>
                  <a:gd name="T9" fmla="*/ 0 h 22"/>
                  <a:gd name="T10" fmla="*/ 0 60000 65536"/>
                  <a:gd name="T11" fmla="*/ 0 60000 65536"/>
                  <a:gd name="T12" fmla="*/ 0 60000 65536"/>
                  <a:gd name="T13" fmla="*/ 0 60000 65536"/>
                  <a:gd name="T14" fmla="*/ 0 60000 65536"/>
                  <a:gd name="T15" fmla="*/ 0 w 35"/>
                  <a:gd name="T16" fmla="*/ 0 h 22"/>
                  <a:gd name="T17" fmla="*/ 35 w 35"/>
                  <a:gd name="T18" fmla="*/ 22 h 22"/>
                </a:gdLst>
                <a:ahLst/>
                <a:cxnLst>
                  <a:cxn ang="T10">
                    <a:pos x="T0" y="T1"/>
                  </a:cxn>
                  <a:cxn ang="T11">
                    <a:pos x="T2" y="T3"/>
                  </a:cxn>
                  <a:cxn ang="T12">
                    <a:pos x="T4" y="T5"/>
                  </a:cxn>
                  <a:cxn ang="T13">
                    <a:pos x="T6" y="T7"/>
                  </a:cxn>
                  <a:cxn ang="T14">
                    <a:pos x="T8" y="T9"/>
                  </a:cxn>
                </a:cxnLst>
                <a:rect l="T15" t="T16" r="T17" b="T18"/>
                <a:pathLst>
                  <a:path w="35" h="22">
                    <a:moveTo>
                      <a:pt x="35" y="0"/>
                    </a:moveTo>
                    <a:lnTo>
                      <a:pt x="35" y="20"/>
                    </a:lnTo>
                    <a:lnTo>
                      <a:pt x="3" y="22"/>
                    </a:lnTo>
                    <a:lnTo>
                      <a:pt x="0" y="3"/>
                    </a:lnTo>
                    <a:lnTo>
                      <a:pt x="35" y="0"/>
                    </a:lnTo>
                    <a:close/>
                  </a:path>
                </a:pathLst>
              </a:custGeom>
              <a:noFill/>
              <a:ln w="9525">
                <a:noFill/>
                <a:round/>
                <a:headEnd/>
                <a:tailEnd/>
              </a:ln>
            </p:spPr>
            <p:txBody>
              <a:bodyPr>
                <a:prstTxWarp prst="textNoShape">
                  <a:avLst/>
                </a:prstTxWarp>
              </a:bodyPr>
              <a:lstStyle/>
              <a:p>
                <a:endParaRPr lang="en-US"/>
              </a:p>
            </p:txBody>
          </p:sp>
          <p:sp>
            <p:nvSpPr>
              <p:cNvPr id="71773" name="Freeform 1852"/>
              <p:cNvSpPr>
                <a:spLocks/>
              </p:cNvSpPr>
              <p:nvPr/>
            </p:nvSpPr>
            <p:spPr bwMode="auto">
              <a:xfrm>
                <a:off x="4595" y="1752"/>
                <a:ext cx="8" cy="3"/>
              </a:xfrm>
              <a:custGeom>
                <a:avLst/>
                <a:gdLst>
                  <a:gd name="T0" fmla="*/ 34 w 37"/>
                  <a:gd name="T1" fmla="*/ 0 h 19"/>
                  <a:gd name="T2" fmla="*/ 37 w 37"/>
                  <a:gd name="T3" fmla="*/ 19 h 19"/>
                  <a:gd name="T4" fmla="*/ 0 w 37"/>
                  <a:gd name="T5" fmla="*/ 19 h 19"/>
                  <a:gd name="T6" fmla="*/ 0 w 37"/>
                  <a:gd name="T7" fmla="*/ 2 h 19"/>
                  <a:gd name="T8" fmla="*/ 34 w 37"/>
                  <a:gd name="T9" fmla="*/ 0 h 19"/>
                  <a:gd name="T10" fmla="*/ 0 60000 65536"/>
                  <a:gd name="T11" fmla="*/ 0 60000 65536"/>
                  <a:gd name="T12" fmla="*/ 0 60000 65536"/>
                  <a:gd name="T13" fmla="*/ 0 60000 65536"/>
                  <a:gd name="T14" fmla="*/ 0 60000 65536"/>
                  <a:gd name="T15" fmla="*/ 0 w 37"/>
                  <a:gd name="T16" fmla="*/ 0 h 19"/>
                  <a:gd name="T17" fmla="*/ 37 w 37"/>
                  <a:gd name="T18" fmla="*/ 19 h 19"/>
                </a:gdLst>
                <a:ahLst/>
                <a:cxnLst>
                  <a:cxn ang="T10">
                    <a:pos x="T0" y="T1"/>
                  </a:cxn>
                  <a:cxn ang="T11">
                    <a:pos x="T2" y="T3"/>
                  </a:cxn>
                  <a:cxn ang="T12">
                    <a:pos x="T4" y="T5"/>
                  </a:cxn>
                  <a:cxn ang="T13">
                    <a:pos x="T6" y="T7"/>
                  </a:cxn>
                  <a:cxn ang="T14">
                    <a:pos x="T8" y="T9"/>
                  </a:cxn>
                </a:cxnLst>
                <a:rect l="T15" t="T16" r="T17" b="T18"/>
                <a:pathLst>
                  <a:path w="37" h="19">
                    <a:moveTo>
                      <a:pt x="34" y="0"/>
                    </a:moveTo>
                    <a:lnTo>
                      <a:pt x="37" y="19"/>
                    </a:lnTo>
                    <a:lnTo>
                      <a:pt x="0" y="19"/>
                    </a:lnTo>
                    <a:lnTo>
                      <a:pt x="0" y="2"/>
                    </a:lnTo>
                    <a:lnTo>
                      <a:pt x="34" y="0"/>
                    </a:lnTo>
                    <a:close/>
                  </a:path>
                </a:pathLst>
              </a:custGeom>
              <a:noFill/>
              <a:ln w="9525">
                <a:noFill/>
                <a:round/>
                <a:headEnd/>
                <a:tailEnd/>
              </a:ln>
            </p:spPr>
            <p:txBody>
              <a:bodyPr>
                <a:prstTxWarp prst="textNoShape">
                  <a:avLst/>
                </a:prstTxWarp>
              </a:bodyPr>
              <a:lstStyle/>
              <a:p>
                <a:endParaRPr lang="en-US"/>
              </a:p>
            </p:txBody>
          </p:sp>
          <p:sp>
            <p:nvSpPr>
              <p:cNvPr id="71774" name="Freeform 1853"/>
              <p:cNvSpPr>
                <a:spLocks/>
              </p:cNvSpPr>
              <p:nvPr/>
            </p:nvSpPr>
            <p:spPr bwMode="auto">
              <a:xfrm>
                <a:off x="4587" y="1752"/>
                <a:ext cx="8" cy="5"/>
              </a:xfrm>
              <a:custGeom>
                <a:avLst/>
                <a:gdLst>
                  <a:gd name="T0" fmla="*/ 41 w 41"/>
                  <a:gd name="T1" fmla="*/ 0 h 23"/>
                  <a:gd name="T2" fmla="*/ 41 w 41"/>
                  <a:gd name="T3" fmla="*/ 17 h 23"/>
                  <a:gd name="T4" fmla="*/ 3 w 41"/>
                  <a:gd name="T5" fmla="*/ 23 h 23"/>
                  <a:gd name="T6" fmla="*/ 0 w 41"/>
                  <a:gd name="T7" fmla="*/ 4 h 23"/>
                  <a:gd name="T8" fmla="*/ 41 w 41"/>
                  <a:gd name="T9" fmla="*/ 0 h 23"/>
                  <a:gd name="T10" fmla="*/ 0 60000 65536"/>
                  <a:gd name="T11" fmla="*/ 0 60000 65536"/>
                  <a:gd name="T12" fmla="*/ 0 60000 65536"/>
                  <a:gd name="T13" fmla="*/ 0 60000 65536"/>
                  <a:gd name="T14" fmla="*/ 0 60000 65536"/>
                  <a:gd name="T15" fmla="*/ 0 w 41"/>
                  <a:gd name="T16" fmla="*/ 0 h 23"/>
                  <a:gd name="T17" fmla="*/ 41 w 41"/>
                  <a:gd name="T18" fmla="*/ 23 h 23"/>
                </a:gdLst>
                <a:ahLst/>
                <a:cxnLst>
                  <a:cxn ang="T10">
                    <a:pos x="T0" y="T1"/>
                  </a:cxn>
                  <a:cxn ang="T11">
                    <a:pos x="T2" y="T3"/>
                  </a:cxn>
                  <a:cxn ang="T12">
                    <a:pos x="T4" y="T5"/>
                  </a:cxn>
                  <a:cxn ang="T13">
                    <a:pos x="T6" y="T7"/>
                  </a:cxn>
                  <a:cxn ang="T14">
                    <a:pos x="T8" y="T9"/>
                  </a:cxn>
                </a:cxnLst>
                <a:rect l="T15" t="T16" r="T17" b="T18"/>
                <a:pathLst>
                  <a:path w="41" h="23">
                    <a:moveTo>
                      <a:pt x="41" y="0"/>
                    </a:moveTo>
                    <a:lnTo>
                      <a:pt x="41" y="17"/>
                    </a:lnTo>
                    <a:lnTo>
                      <a:pt x="3" y="23"/>
                    </a:lnTo>
                    <a:lnTo>
                      <a:pt x="0" y="4"/>
                    </a:lnTo>
                    <a:lnTo>
                      <a:pt x="41" y="0"/>
                    </a:lnTo>
                    <a:close/>
                  </a:path>
                </a:pathLst>
              </a:custGeom>
              <a:noFill/>
              <a:ln w="9525">
                <a:noFill/>
                <a:round/>
                <a:headEnd/>
                <a:tailEnd/>
              </a:ln>
            </p:spPr>
            <p:txBody>
              <a:bodyPr>
                <a:prstTxWarp prst="textNoShape">
                  <a:avLst/>
                </a:prstTxWarp>
              </a:bodyPr>
              <a:lstStyle/>
              <a:p>
                <a:endParaRPr lang="en-US"/>
              </a:p>
            </p:txBody>
          </p:sp>
          <p:sp>
            <p:nvSpPr>
              <p:cNvPr id="71775" name="Freeform 1854"/>
              <p:cNvSpPr>
                <a:spLocks/>
              </p:cNvSpPr>
              <p:nvPr/>
            </p:nvSpPr>
            <p:spPr bwMode="auto">
              <a:xfrm>
                <a:off x="4578" y="1753"/>
                <a:ext cx="10" cy="5"/>
              </a:xfrm>
              <a:custGeom>
                <a:avLst/>
                <a:gdLst>
                  <a:gd name="T0" fmla="*/ 43 w 46"/>
                  <a:gd name="T1" fmla="*/ 0 h 28"/>
                  <a:gd name="T2" fmla="*/ 46 w 46"/>
                  <a:gd name="T3" fmla="*/ 19 h 28"/>
                  <a:gd name="T4" fmla="*/ 5 w 46"/>
                  <a:gd name="T5" fmla="*/ 28 h 28"/>
                  <a:gd name="T6" fmla="*/ 0 w 46"/>
                  <a:gd name="T7" fmla="*/ 11 h 28"/>
                  <a:gd name="T8" fmla="*/ 43 w 46"/>
                  <a:gd name="T9" fmla="*/ 0 h 28"/>
                  <a:gd name="T10" fmla="*/ 0 60000 65536"/>
                  <a:gd name="T11" fmla="*/ 0 60000 65536"/>
                  <a:gd name="T12" fmla="*/ 0 60000 65536"/>
                  <a:gd name="T13" fmla="*/ 0 60000 65536"/>
                  <a:gd name="T14" fmla="*/ 0 60000 65536"/>
                  <a:gd name="T15" fmla="*/ 0 w 46"/>
                  <a:gd name="T16" fmla="*/ 0 h 28"/>
                  <a:gd name="T17" fmla="*/ 46 w 46"/>
                  <a:gd name="T18" fmla="*/ 28 h 28"/>
                </a:gdLst>
                <a:ahLst/>
                <a:cxnLst>
                  <a:cxn ang="T10">
                    <a:pos x="T0" y="T1"/>
                  </a:cxn>
                  <a:cxn ang="T11">
                    <a:pos x="T2" y="T3"/>
                  </a:cxn>
                  <a:cxn ang="T12">
                    <a:pos x="T4" y="T5"/>
                  </a:cxn>
                  <a:cxn ang="T13">
                    <a:pos x="T6" y="T7"/>
                  </a:cxn>
                  <a:cxn ang="T14">
                    <a:pos x="T8" y="T9"/>
                  </a:cxn>
                </a:cxnLst>
                <a:rect l="T15" t="T16" r="T17" b="T18"/>
                <a:pathLst>
                  <a:path w="46" h="28">
                    <a:moveTo>
                      <a:pt x="43" y="0"/>
                    </a:moveTo>
                    <a:lnTo>
                      <a:pt x="46" y="19"/>
                    </a:lnTo>
                    <a:lnTo>
                      <a:pt x="5" y="28"/>
                    </a:lnTo>
                    <a:lnTo>
                      <a:pt x="0" y="11"/>
                    </a:lnTo>
                    <a:lnTo>
                      <a:pt x="43" y="0"/>
                    </a:lnTo>
                    <a:close/>
                  </a:path>
                </a:pathLst>
              </a:custGeom>
              <a:noFill/>
              <a:ln w="9525">
                <a:noFill/>
                <a:round/>
                <a:headEnd/>
                <a:tailEnd/>
              </a:ln>
            </p:spPr>
            <p:txBody>
              <a:bodyPr>
                <a:prstTxWarp prst="textNoShape">
                  <a:avLst/>
                </a:prstTxWarp>
              </a:bodyPr>
              <a:lstStyle/>
              <a:p>
                <a:endParaRPr lang="en-US"/>
              </a:p>
            </p:txBody>
          </p:sp>
          <p:sp>
            <p:nvSpPr>
              <p:cNvPr id="71776" name="Freeform 1855"/>
              <p:cNvSpPr>
                <a:spLocks/>
              </p:cNvSpPr>
              <p:nvPr/>
            </p:nvSpPr>
            <p:spPr bwMode="auto">
              <a:xfrm>
                <a:off x="4570" y="1755"/>
                <a:ext cx="9" cy="6"/>
              </a:xfrm>
              <a:custGeom>
                <a:avLst/>
                <a:gdLst>
                  <a:gd name="T0" fmla="*/ 43 w 48"/>
                  <a:gd name="T1" fmla="*/ 0 h 32"/>
                  <a:gd name="T2" fmla="*/ 48 w 48"/>
                  <a:gd name="T3" fmla="*/ 17 h 32"/>
                  <a:gd name="T4" fmla="*/ 5 w 48"/>
                  <a:gd name="T5" fmla="*/ 32 h 32"/>
                  <a:gd name="T6" fmla="*/ 0 w 48"/>
                  <a:gd name="T7" fmla="*/ 15 h 32"/>
                  <a:gd name="T8" fmla="*/ 43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3" y="0"/>
                    </a:moveTo>
                    <a:lnTo>
                      <a:pt x="48" y="17"/>
                    </a:lnTo>
                    <a:lnTo>
                      <a:pt x="5" y="32"/>
                    </a:lnTo>
                    <a:lnTo>
                      <a:pt x="0" y="15"/>
                    </a:lnTo>
                    <a:lnTo>
                      <a:pt x="43" y="0"/>
                    </a:lnTo>
                    <a:close/>
                  </a:path>
                </a:pathLst>
              </a:custGeom>
              <a:noFill/>
              <a:ln w="9525">
                <a:noFill/>
                <a:round/>
                <a:headEnd/>
                <a:tailEnd/>
              </a:ln>
            </p:spPr>
            <p:txBody>
              <a:bodyPr>
                <a:prstTxWarp prst="textNoShape">
                  <a:avLst/>
                </a:prstTxWarp>
              </a:bodyPr>
              <a:lstStyle/>
              <a:p>
                <a:endParaRPr lang="en-US"/>
              </a:p>
            </p:txBody>
          </p:sp>
          <p:sp>
            <p:nvSpPr>
              <p:cNvPr id="71777" name="Freeform 1856"/>
              <p:cNvSpPr>
                <a:spLocks/>
              </p:cNvSpPr>
              <p:nvPr/>
            </p:nvSpPr>
            <p:spPr bwMode="auto">
              <a:xfrm>
                <a:off x="4560" y="1758"/>
                <a:ext cx="11" cy="7"/>
              </a:xfrm>
              <a:custGeom>
                <a:avLst/>
                <a:gdLst>
                  <a:gd name="T0" fmla="*/ 47 w 52"/>
                  <a:gd name="T1" fmla="*/ 0 h 34"/>
                  <a:gd name="T2" fmla="*/ 52 w 52"/>
                  <a:gd name="T3" fmla="*/ 17 h 34"/>
                  <a:gd name="T4" fmla="*/ 6 w 52"/>
                  <a:gd name="T5" fmla="*/ 34 h 34"/>
                  <a:gd name="T6" fmla="*/ 0 w 52"/>
                  <a:gd name="T7" fmla="*/ 17 h 34"/>
                  <a:gd name="T8" fmla="*/ 47 w 52"/>
                  <a:gd name="T9" fmla="*/ 0 h 34"/>
                  <a:gd name="T10" fmla="*/ 0 60000 65536"/>
                  <a:gd name="T11" fmla="*/ 0 60000 65536"/>
                  <a:gd name="T12" fmla="*/ 0 60000 65536"/>
                  <a:gd name="T13" fmla="*/ 0 60000 65536"/>
                  <a:gd name="T14" fmla="*/ 0 60000 65536"/>
                  <a:gd name="T15" fmla="*/ 0 w 52"/>
                  <a:gd name="T16" fmla="*/ 0 h 34"/>
                  <a:gd name="T17" fmla="*/ 52 w 52"/>
                  <a:gd name="T18" fmla="*/ 34 h 34"/>
                </a:gdLst>
                <a:ahLst/>
                <a:cxnLst>
                  <a:cxn ang="T10">
                    <a:pos x="T0" y="T1"/>
                  </a:cxn>
                  <a:cxn ang="T11">
                    <a:pos x="T2" y="T3"/>
                  </a:cxn>
                  <a:cxn ang="T12">
                    <a:pos x="T4" y="T5"/>
                  </a:cxn>
                  <a:cxn ang="T13">
                    <a:pos x="T6" y="T7"/>
                  </a:cxn>
                  <a:cxn ang="T14">
                    <a:pos x="T8" y="T9"/>
                  </a:cxn>
                </a:cxnLst>
                <a:rect l="T15" t="T16" r="T17" b="T18"/>
                <a:pathLst>
                  <a:path w="52" h="34">
                    <a:moveTo>
                      <a:pt x="47" y="0"/>
                    </a:moveTo>
                    <a:lnTo>
                      <a:pt x="52" y="17"/>
                    </a:lnTo>
                    <a:lnTo>
                      <a:pt x="6" y="34"/>
                    </a:lnTo>
                    <a:lnTo>
                      <a:pt x="0" y="17"/>
                    </a:lnTo>
                    <a:lnTo>
                      <a:pt x="47" y="0"/>
                    </a:lnTo>
                    <a:close/>
                  </a:path>
                </a:pathLst>
              </a:custGeom>
              <a:noFill/>
              <a:ln w="9525">
                <a:noFill/>
                <a:round/>
                <a:headEnd/>
                <a:tailEnd/>
              </a:ln>
            </p:spPr>
            <p:txBody>
              <a:bodyPr>
                <a:prstTxWarp prst="textNoShape">
                  <a:avLst/>
                </a:prstTxWarp>
              </a:bodyPr>
              <a:lstStyle/>
              <a:p>
                <a:endParaRPr lang="en-US"/>
              </a:p>
            </p:txBody>
          </p:sp>
          <p:sp>
            <p:nvSpPr>
              <p:cNvPr id="71778" name="Freeform 1857"/>
              <p:cNvSpPr>
                <a:spLocks/>
              </p:cNvSpPr>
              <p:nvPr/>
            </p:nvSpPr>
            <p:spPr bwMode="auto">
              <a:xfrm>
                <a:off x="4551" y="1761"/>
                <a:ext cx="11" cy="8"/>
              </a:xfrm>
              <a:custGeom>
                <a:avLst/>
                <a:gdLst>
                  <a:gd name="T0" fmla="*/ 49 w 55"/>
                  <a:gd name="T1" fmla="*/ 0 h 39"/>
                  <a:gd name="T2" fmla="*/ 55 w 55"/>
                  <a:gd name="T3" fmla="*/ 17 h 39"/>
                  <a:gd name="T4" fmla="*/ 9 w 55"/>
                  <a:gd name="T5" fmla="*/ 39 h 39"/>
                  <a:gd name="T6" fmla="*/ 0 w 55"/>
                  <a:gd name="T7" fmla="*/ 22 h 39"/>
                  <a:gd name="T8" fmla="*/ 49 w 55"/>
                  <a:gd name="T9" fmla="*/ 0 h 39"/>
                  <a:gd name="T10" fmla="*/ 0 60000 65536"/>
                  <a:gd name="T11" fmla="*/ 0 60000 65536"/>
                  <a:gd name="T12" fmla="*/ 0 60000 65536"/>
                  <a:gd name="T13" fmla="*/ 0 60000 65536"/>
                  <a:gd name="T14" fmla="*/ 0 60000 65536"/>
                  <a:gd name="T15" fmla="*/ 0 w 55"/>
                  <a:gd name="T16" fmla="*/ 0 h 39"/>
                  <a:gd name="T17" fmla="*/ 55 w 55"/>
                  <a:gd name="T18" fmla="*/ 39 h 39"/>
                </a:gdLst>
                <a:ahLst/>
                <a:cxnLst>
                  <a:cxn ang="T10">
                    <a:pos x="T0" y="T1"/>
                  </a:cxn>
                  <a:cxn ang="T11">
                    <a:pos x="T2" y="T3"/>
                  </a:cxn>
                  <a:cxn ang="T12">
                    <a:pos x="T4" y="T5"/>
                  </a:cxn>
                  <a:cxn ang="T13">
                    <a:pos x="T6" y="T7"/>
                  </a:cxn>
                  <a:cxn ang="T14">
                    <a:pos x="T8" y="T9"/>
                  </a:cxn>
                </a:cxnLst>
                <a:rect l="T15" t="T16" r="T17" b="T18"/>
                <a:pathLst>
                  <a:path w="55" h="39">
                    <a:moveTo>
                      <a:pt x="49" y="0"/>
                    </a:moveTo>
                    <a:lnTo>
                      <a:pt x="55" y="17"/>
                    </a:lnTo>
                    <a:lnTo>
                      <a:pt x="9" y="39"/>
                    </a:lnTo>
                    <a:lnTo>
                      <a:pt x="0" y="22"/>
                    </a:lnTo>
                    <a:lnTo>
                      <a:pt x="49" y="0"/>
                    </a:lnTo>
                    <a:close/>
                  </a:path>
                </a:pathLst>
              </a:custGeom>
              <a:noFill/>
              <a:ln w="9525">
                <a:noFill/>
                <a:round/>
                <a:headEnd/>
                <a:tailEnd/>
              </a:ln>
            </p:spPr>
            <p:txBody>
              <a:bodyPr>
                <a:prstTxWarp prst="textNoShape">
                  <a:avLst/>
                </a:prstTxWarp>
              </a:bodyPr>
              <a:lstStyle/>
              <a:p>
                <a:endParaRPr lang="en-US"/>
              </a:p>
            </p:txBody>
          </p:sp>
          <p:sp>
            <p:nvSpPr>
              <p:cNvPr id="71779" name="Freeform 1858"/>
              <p:cNvSpPr>
                <a:spLocks/>
              </p:cNvSpPr>
              <p:nvPr/>
            </p:nvSpPr>
            <p:spPr bwMode="auto">
              <a:xfrm>
                <a:off x="4541" y="1766"/>
                <a:ext cx="11" cy="8"/>
              </a:xfrm>
              <a:custGeom>
                <a:avLst/>
                <a:gdLst>
                  <a:gd name="T0" fmla="*/ 48 w 57"/>
                  <a:gd name="T1" fmla="*/ 0 h 43"/>
                  <a:gd name="T2" fmla="*/ 57 w 57"/>
                  <a:gd name="T3" fmla="*/ 17 h 43"/>
                  <a:gd name="T4" fmla="*/ 11 w 57"/>
                  <a:gd name="T5" fmla="*/ 43 h 43"/>
                  <a:gd name="T6" fmla="*/ 0 w 57"/>
                  <a:gd name="T7" fmla="*/ 23 h 43"/>
                  <a:gd name="T8" fmla="*/ 48 w 57"/>
                  <a:gd name="T9" fmla="*/ 0 h 43"/>
                  <a:gd name="T10" fmla="*/ 0 60000 65536"/>
                  <a:gd name="T11" fmla="*/ 0 60000 65536"/>
                  <a:gd name="T12" fmla="*/ 0 60000 65536"/>
                  <a:gd name="T13" fmla="*/ 0 60000 65536"/>
                  <a:gd name="T14" fmla="*/ 0 60000 65536"/>
                  <a:gd name="T15" fmla="*/ 0 w 57"/>
                  <a:gd name="T16" fmla="*/ 0 h 43"/>
                  <a:gd name="T17" fmla="*/ 57 w 57"/>
                  <a:gd name="T18" fmla="*/ 43 h 43"/>
                </a:gdLst>
                <a:ahLst/>
                <a:cxnLst>
                  <a:cxn ang="T10">
                    <a:pos x="T0" y="T1"/>
                  </a:cxn>
                  <a:cxn ang="T11">
                    <a:pos x="T2" y="T3"/>
                  </a:cxn>
                  <a:cxn ang="T12">
                    <a:pos x="T4" y="T5"/>
                  </a:cxn>
                  <a:cxn ang="T13">
                    <a:pos x="T6" y="T7"/>
                  </a:cxn>
                  <a:cxn ang="T14">
                    <a:pos x="T8" y="T9"/>
                  </a:cxn>
                </a:cxnLst>
                <a:rect l="T15" t="T16" r="T17" b="T18"/>
                <a:pathLst>
                  <a:path w="57" h="43">
                    <a:moveTo>
                      <a:pt x="48" y="0"/>
                    </a:moveTo>
                    <a:lnTo>
                      <a:pt x="57" y="17"/>
                    </a:lnTo>
                    <a:lnTo>
                      <a:pt x="11" y="43"/>
                    </a:lnTo>
                    <a:lnTo>
                      <a:pt x="0" y="23"/>
                    </a:lnTo>
                    <a:lnTo>
                      <a:pt x="48" y="0"/>
                    </a:lnTo>
                    <a:close/>
                  </a:path>
                </a:pathLst>
              </a:custGeom>
              <a:noFill/>
              <a:ln w="9525">
                <a:noFill/>
                <a:round/>
                <a:headEnd/>
                <a:tailEnd/>
              </a:ln>
            </p:spPr>
            <p:txBody>
              <a:bodyPr>
                <a:prstTxWarp prst="textNoShape">
                  <a:avLst/>
                </a:prstTxWarp>
              </a:bodyPr>
              <a:lstStyle/>
              <a:p>
                <a:endParaRPr lang="en-US"/>
              </a:p>
            </p:txBody>
          </p:sp>
          <p:sp>
            <p:nvSpPr>
              <p:cNvPr id="71780" name="Freeform 1859"/>
              <p:cNvSpPr>
                <a:spLocks/>
              </p:cNvSpPr>
              <p:nvPr/>
            </p:nvSpPr>
            <p:spPr bwMode="auto">
              <a:xfrm>
                <a:off x="4531" y="1770"/>
                <a:ext cx="12" cy="10"/>
              </a:xfrm>
              <a:custGeom>
                <a:avLst/>
                <a:gdLst>
                  <a:gd name="T0" fmla="*/ 49 w 60"/>
                  <a:gd name="T1" fmla="*/ 0 h 46"/>
                  <a:gd name="T2" fmla="*/ 60 w 60"/>
                  <a:gd name="T3" fmla="*/ 20 h 46"/>
                  <a:gd name="T4" fmla="*/ 11 w 60"/>
                  <a:gd name="T5" fmla="*/ 46 h 46"/>
                  <a:gd name="T6" fmla="*/ 0 w 60"/>
                  <a:gd name="T7" fmla="*/ 29 h 46"/>
                  <a:gd name="T8" fmla="*/ 49 w 60"/>
                  <a:gd name="T9" fmla="*/ 0 h 46"/>
                  <a:gd name="T10" fmla="*/ 0 60000 65536"/>
                  <a:gd name="T11" fmla="*/ 0 60000 65536"/>
                  <a:gd name="T12" fmla="*/ 0 60000 65536"/>
                  <a:gd name="T13" fmla="*/ 0 60000 65536"/>
                  <a:gd name="T14" fmla="*/ 0 60000 65536"/>
                  <a:gd name="T15" fmla="*/ 0 w 60"/>
                  <a:gd name="T16" fmla="*/ 0 h 46"/>
                  <a:gd name="T17" fmla="*/ 60 w 60"/>
                  <a:gd name="T18" fmla="*/ 46 h 46"/>
                </a:gdLst>
                <a:ahLst/>
                <a:cxnLst>
                  <a:cxn ang="T10">
                    <a:pos x="T0" y="T1"/>
                  </a:cxn>
                  <a:cxn ang="T11">
                    <a:pos x="T2" y="T3"/>
                  </a:cxn>
                  <a:cxn ang="T12">
                    <a:pos x="T4" y="T5"/>
                  </a:cxn>
                  <a:cxn ang="T13">
                    <a:pos x="T6" y="T7"/>
                  </a:cxn>
                  <a:cxn ang="T14">
                    <a:pos x="T8" y="T9"/>
                  </a:cxn>
                </a:cxnLst>
                <a:rect l="T15" t="T16" r="T17" b="T18"/>
                <a:pathLst>
                  <a:path w="60" h="46">
                    <a:moveTo>
                      <a:pt x="49" y="0"/>
                    </a:moveTo>
                    <a:lnTo>
                      <a:pt x="60" y="20"/>
                    </a:lnTo>
                    <a:lnTo>
                      <a:pt x="11" y="46"/>
                    </a:lnTo>
                    <a:lnTo>
                      <a:pt x="0" y="29"/>
                    </a:lnTo>
                    <a:lnTo>
                      <a:pt x="49" y="0"/>
                    </a:lnTo>
                    <a:close/>
                  </a:path>
                </a:pathLst>
              </a:custGeom>
              <a:noFill/>
              <a:ln w="9525">
                <a:noFill/>
                <a:round/>
                <a:headEnd/>
                <a:tailEnd/>
              </a:ln>
            </p:spPr>
            <p:txBody>
              <a:bodyPr>
                <a:prstTxWarp prst="textNoShape">
                  <a:avLst/>
                </a:prstTxWarp>
              </a:bodyPr>
              <a:lstStyle/>
              <a:p>
                <a:endParaRPr lang="en-US"/>
              </a:p>
            </p:txBody>
          </p:sp>
          <p:sp>
            <p:nvSpPr>
              <p:cNvPr id="71781" name="Freeform 1860"/>
              <p:cNvSpPr>
                <a:spLocks/>
              </p:cNvSpPr>
              <p:nvPr/>
            </p:nvSpPr>
            <p:spPr bwMode="auto">
              <a:xfrm>
                <a:off x="4521" y="1776"/>
                <a:ext cx="12" cy="10"/>
              </a:xfrm>
              <a:custGeom>
                <a:avLst/>
                <a:gdLst>
                  <a:gd name="T0" fmla="*/ 52 w 63"/>
                  <a:gd name="T1" fmla="*/ 0 h 49"/>
                  <a:gd name="T2" fmla="*/ 63 w 63"/>
                  <a:gd name="T3" fmla="*/ 17 h 49"/>
                  <a:gd name="T4" fmla="*/ 11 w 63"/>
                  <a:gd name="T5" fmla="*/ 49 h 49"/>
                  <a:gd name="T6" fmla="*/ 0 w 63"/>
                  <a:gd name="T7" fmla="*/ 32 h 49"/>
                  <a:gd name="T8" fmla="*/ 2 w 63"/>
                  <a:gd name="T9" fmla="*/ 32 h 49"/>
                  <a:gd name="T10" fmla="*/ 52 w 63"/>
                  <a:gd name="T11" fmla="*/ 0 h 49"/>
                  <a:gd name="T12" fmla="*/ 0 60000 65536"/>
                  <a:gd name="T13" fmla="*/ 0 60000 65536"/>
                  <a:gd name="T14" fmla="*/ 0 60000 65536"/>
                  <a:gd name="T15" fmla="*/ 0 60000 65536"/>
                  <a:gd name="T16" fmla="*/ 0 60000 65536"/>
                  <a:gd name="T17" fmla="*/ 0 60000 65536"/>
                  <a:gd name="T18" fmla="*/ 0 w 63"/>
                  <a:gd name="T19" fmla="*/ 0 h 49"/>
                  <a:gd name="T20" fmla="*/ 63 w 63"/>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63" h="49">
                    <a:moveTo>
                      <a:pt x="52" y="0"/>
                    </a:moveTo>
                    <a:lnTo>
                      <a:pt x="63" y="17"/>
                    </a:lnTo>
                    <a:lnTo>
                      <a:pt x="11" y="49"/>
                    </a:lnTo>
                    <a:lnTo>
                      <a:pt x="0" y="32"/>
                    </a:lnTo>
                    <a:lnTo>
                      <a:pt x="2" y="32"/>
                    </a:lnTo>
                    <a:lnTo>
                      <a:pt x="52" y="0"/>
                    </a:lnTo>
                    <a:close/>
                  </a:path>
                </a:pathLst>
              </a:custGeom>
              <a:noFill/>
              <a:ln w="9525">
                <a:noFill/>
                <a:round/>
                <a:headEnd/>
                <a:tailEnd/>
              </a:ln>
            </p:spPr>
            <p:txBody>
              <a:bodyPr>
                <a:prstTxWarp prst="textNoShape">
                  <a:avLst/>
                </a:prstTxWarp>
              </a:bodyPr>
              <a:lstStyle/>
              <a:p>
                <a:endParaRPr lang="en-US"/>
              </a:p>
            </p:txBody>
          </p:sp>
          <p:sp>
            <p:nvSpPr>
              <p:cNvPr id="71782" name="Freeform 1861"/>
              <p:cNvSpPr>
                <a:spLocks/>
              </p:cNvSpPr>
              <p:nvPr/>
            </p:nvSpPr>
            <p:spPr bwMode="auto">
              <a:xfrm>
                <a:off x="4511" y="1783"/>
                <a:ext cx="12" cy="10"/>
              </a:xfrm>
              <a:custGeom>
                <a:avLst/>
                <a:gdLst>
                  <a:gd name="T0" fmla="*/ 49 w 60"/>
                  <a:gd name="T1" fmla="*/ 0 h 51"/>
                  <a:gd name="T2" fmla="*/ 60 w 60"/>
                  <a:gd name="T3" fmla="*/ 17 h 51"/>
                  <a:gd name="T4" fmla="*/ 11 w 60"/>
                  <a:gd name="T5" fmla="*/ 51 h 51"/>
                  <a:gd name="T6" fmla="*/ 0 w 60"/>
                  <a:gd name="T7" fmla="*/ 34 h 51"/>
                  <a:gd name="T8" fmla="*/ 49 w 60"/>
                  <a:gd name="T9" fmla="*/ 0 h 51"/>
                  <a:gd name="T10" fmla="*/ 0 60000 65536"/>
                  <a:gd name="T11" fmla="*/ 0 60000 65536"/>
                  <a:gd name="T12" fmla="*/ 0 60000 65536"/>
                  <a:gd name="T13" fmla="*/ 0 60000 65536"/>
                  <a:gd name="T14" fmla="*/ 0 60000 65536"/>
                  <a:gd name="T15" fmla="*/ 0 w 60"/>
                  <a:gd name="T16" fmla="*/ 0 h 51"/>
                  <a:gd name="T17" fmla="*/ 60 w 60"/>
                  <a:gd name="T18" fmla="*/ 51 h 51"/>
                </a:gdLst>
                <a:ahLst/>
                <a:cxnLst>
                  <a:cxn ang="T10">
                    <a:pos x="T0" y="T1"/>
                  </a:cxn>
                  <a:cxn ang="T11">
                    <a:pos x="T2" y="T3"/>
                  </a:cxn>
                  <a:cxn ang="T12">
                    <a:pos x="T4" y="T5"/>
                  </a:cxn>
                  <a:cxn ang="T13">
                    <a:pos x="T6" y="T7"/>
                  </a:cxn>
                  <a:cxn ang="T14">
                    <a:pos x="T8" y="T9"/>
                  </a:cxn>
                </a:cxnLst>
                <a:rect l="T15" t="T16" r="T17" b="T18"/>
                <a:pathLst>
                  <a:path w="60" h="51">
                    <a:moveTo>
                      <a:pt x="49" y="0"/>
                    </a:moveTo>
                    <a:lnTo>
                      <a:pt x="60" y="17"/>
                    </a:lnTo>
                    <a:lnTo>
                      <a:pt x="11" y="51"/>
                    </a:lnTo>
                    <a:lnTo>
                      <a:pt x="0" y="34"/>
                    </a:lnTo>
                    <a:lnTo>
                      <a:pt x="49" y="0"/>
                    </a:lnTo>
                    <a:close/>
                  </a:path>
                </a:pathLst>
              </a:custGeom>
              <a:noFill/>
              <a:ln w="9525">
                <a:noFill/>
                <a:round/>
                <a:headEnd/>
                <a:tailEnd/>
              </a:ln>
            </p:spPr>
            <p:txBody>
              <a:bodyPr>
                <a:prstTxWarp prst="textNoShape">
                  <a:avLst/>
                </a:prstTxWarp>
              </a:bodyPr>
              <a:lstStyle/>
              <a:p>
                <a:endParaRPr lang="en-US"/>
              </a:p>
            </p:txBody>
          </p:sp>
          <p:sp>
            <p:nvSpPr>
              <p:cNvPr id="71783" name="Freeform 1862"/>
              <p:cNvSpPr>
                <a:spLocks/>
              </p:cNvSpPr>
              <p:nvPr/>
            </p:nvSpPr>
            <p:spPr bwMode="auto">
              <a:xfrm>
                <a:off x="4501" y="1789"/>
                <a:ext cx="12" cy="11"/>
              </a:xfrm>
              <a:custGeom>
                <a:avLst/>
                <a:gdLst>
                  <a:gd name="T0" fmla="*/ 52 w 63"/>
                  <a:gd name="T1" fmla="*/ 0 h 52"/>
                  <a:gd name="T2" fmla="*/ 63 w 63"/>
                  <a:gd name="T3" fmla="*/ 17 h 52"/>
                  <a:gd name="T4" fmla="*/ 11 w 63"/>
                  <a:gd name="T5" fmla="*/ 52 h 52"/>
                  <a:gd name="T6" fmla="*/ 0 w 63"/>
                  <a:gd name="T7" fmla="*/ 35 h 52"/>
                  <a:gd name="T8" fmla="*/ 52 w 63"/>
                  <a:gd name="T9" fmla="*/ 0 h 52"/>
                  <a:gd name="T10" fmla="*/ 0 60000 65536"/>
                  <a:gd name="T11" fmla="*/ 0 60000 65536"/>
                  <a:gd name="T12" fmla="*/ 0 60000 65536"/>
                  <a:gd name="T13" fmla="*/ 0 60000 65536"/>
                  <a:gd name="T14" fmla="*/ 0 60000 65536"/>
                  <a:gd name="T15" fmla="*/ 0 w 63"/>
                  <a:gd name="T16" fmla="*/ 0 h 52"/>
                  <a:gd name="T17" fmla="*/ 63 w 63"/>
                  <a:gd name="T18" fmla="*/ 52 h 52"/>
                </a:gdLst>
                <a:ahLst/>
                <a:cxnLst>
                  <a:cxn ang="T10">
                    <a:pos x="T0" y="T1"/>
                  </a:cxn>
                  <a:cxn ang="T11">
                    <a:pos x="T2" y="T3"/>
                  </a:cxn>
                  <a:cxn ang="T12">
                    <a:pos x="T4" y="T5"/>
                  </a:cxn>
                  <a:cxn ang="T13">
                    <a:pos x="T6" y="T7"/>
                  </a:cxn>
                  <a:cxn ang="T14">
                    <a:pos x="T8" y="T9"/>
                  </a:cxn>
                </a:cxnLst>
                <a:rect l="T15" t="T16" r="T17" b="T18"/>
                <a:pathLst>
                  <a:path w="63" h="52">
                    <a:moveTo>
                      <a:pt x="52" y="0"/>
                    </a:moveTo>
                    <a:lnTo>
                      <a:pt x="63" y="17"/>
                    </a:lnTo>
                    <a:lnTo>
                      <a:pt x="11" y="52"/>
                    </a:lnTo>
                    <a:lnTo>
                      <a:pt x="0" y="35"/>
                    </a:lnTo>
                    <a:lnTo>
                      <a:pt x="52" y="0"/>
                    </a:lnTo>
                    <a:close/>
                  </a:path>
                </a:pathLst>
              </a:custGeom>
              <a:noFill/>
              <a:ln w="9525">
                <a:noFill/>
                <a:round/>
                <a:headEnd/>
                <a:tailEnd/>
              </a:ln>
            </p:spPr>
            <p:txBody>
              <a:bodyPr>
                <a:prstTxWarp prst="textNoShape">
                  <a:avLst/>
                </a:prstTxWarp>
              </a:bodyPr>
              <a:lstStyle/>
              <a:p>
                <a:endParaRPr lang="en-US"/>
              </a:p>
            </p:txBody>
          </p:sp>
          <p:sp>
            <p:nvSpPr>
              <p:cNvPr id="71784" name="Freeform 1863"/>
              <p:cNvSpPr>
                <a:spLocks/>
              </p:cNvSpPr>
              <p:nvPr/>
            </p:nvSpPr>
            <p:spPr bwMode="auto">
              <a:xfrm>
                <a:off x="4480" y="1796"/>
                <a:ext cx="23" cy="20"/>
              </a:xfrm>
              <a:custGeom>
                <a:avLst/>
                <a:gdLst>
                  <a:gd name="T0" fmla="*/ 103 w 114"/>
                  <a:gd name="T1" fmla="*/ 0 h 96"/>
                  <a:gd name="T2" fmla="*/ 114 w 114"/>
                  <a:gd name="T3" fmla="*/ 17 h 96"/>
                  <a:gd name="T4" fmla="*/ 11 w 114"/>
                  <a:gd name="T5" fmla="*/ 96 h 96"/>
                  <a:gd name="T6" fmla="*/ 0 w 114"/>
                  <a:gd name="T7" fmla="*/ 77 h 96"/>
                  <a:gd name="T8" fmla="*/ 103 w 114"/>
                  <a:gd name="T9" fmla="*/ 0 h 96"/>
                  <a:gd name="T10" fmla="*/ 0 60000 65536"/>
                  <a:gd name="T11" fmla="*/ 0 60000 65536"/>
                  <a:gd name="T12" fmla="*/ 0 60000 65536"/>
                  <a:gd name="T13" fmla="*/ 0 60000 65536"/>
                  <a:gd name="T14" fmla="*/ 0 60000 65536"/>
                  <a:gd name="T15" fmla="*/ 0 w 114"/>
                  <a:gd name="T16" fmla="*/ 0 h 96"/>
                  <a:gd name="T17" fmla="*/ 114 w 114"/>
                  <a:gd name="T18" fmla="*/ 96 h 96"/>
                </a:gdLst>
                <a:ahLst/>
                <a:cxnLst>
                  <a:cxn ang="T10">
                    <a:pos x="T0" y="T1"/>
                  </a:cxn>
                  <a:cxn ang="T11">
                    <a:pos x="T2" y="T3"/>
                  </a:cxn>
                  <a:cxn ang="T12">
                    <a:pos x="T4" y="T5"/>
                  </a:cxn>
                  <a:cxn ang="T13">
                    <a:pos x="T6" y="T7"/>
                  </a:cxn>
                  <a:cxn ang="T14">
                    <a:pos x="T8" y="T9"/>
                  </a:cxn>
                </a:cxnLst>
                <a:rect l="T15" t="T16" r="T17" b="T18"/>
                <a:pathLst>
                  <a:path w="114" h="96">
                    <a:moveTo>
                      <a:pt x="103" y="0"/>
                    </a:moveTo>
                    <a:lnTo>
                      <a:pt x="114" y="17"/>
                    </a:lnTo>
                    <a:lnTo>
                      <a:pt x="11" y="96"/>
                    </a:lnTo>
                    <a:lnTo>
                      <a:pt x="0" y="77"/>
                    </a:lnTo>
                    <a:lnTo>
                      <a:pt x="103" y="0"/>
                    </a:lnTo>
                    <a:close/>
                  </a:path>
                </a:pathLst>
              </a:custGeom>
              <a:noFill/>
              <a:ln w="9525">
                <a:noFill/>
                <a:round/>
                <a:headEnd/>
                <a:tailEnd/>
              </a:ln>
            </p:spPr>
            <p:txBody>
              <a:bodyPr>
                <a:prstTxWarp prst="textNoShape">
                  <a:avLst/>
                </a:prstTxWarp>
              </a:bodyPr>
              <a:lstStyle/>
              <a:p>
                <a:endParaRPr lang="en-US"/>
              </a:p>
            </p:txBody>
          </p:sp>
          <p:sp>
            <p:nvSpPr>
              <p:cNvPr id="71785" name="Freeform 1864"/>
              <p:cNvSpPr>
                <a:spLocks/>
              </p:cNvSpPr>
              <p:nvPr/>
            </p:nvSpPr>
            <p:spPr bwMode="auto">
              <a:xfrm>
                <a:off x="4459" y="1812"/>
                <a:ext cx="23" cy="20"/>
              </a:xfrm>
              <a:custGeom>
                <a:avLst/>
                <a:gdLst>
                  <a:gd name="T0" fmla="*/ 105 w 116"/>
                  <a:gd name="T1" fmla="*/ 0 h 99"/>
                  <a:gd name="T2" fmla="*/ 116 w 116"/>
                  <a:gd name="T3" fmla="*/ 19 h 99"/>
                  <a:gd name="T4" fmla="*/ 15 w 116"/>
                  <a:gd name="T5" fmla="*/ 99 h 99"/>
                  <a:gd name="T6" fmla="*/ 0 w 116"/>
                  <a:gd name="T7" fmla="*/ 84 h 99"/>
                  <a:gd name="T8" fmla="*/ 105 w 116"/>
                  <a:gd name="T9" fmla="*/ 0 h 99"/>
                  <a:gd name="T10" fmla="*/ 0 60000 65536"/>
                  <a:gd name="T11" fmla="*/ 0 60000 65536"/>
                  <a:gd name="T12" fmla="*/ 0 60000 65536"/>
                  <a:gd name="T13" fmla="*/ 0 60000 65536"/>
                  <a:gd name="T14" fmla="*/ 0 60000 65536"/>
                  <a:gd name="T15" fmla="*/ 0 w 116"/>
                  <a:gd name="T16" fmla="*/ 0 h 99"/>
                  <a:gd name="T17" fmla="*/ 116 w 116"/>
                  <a:gd name="T18" fmla="*/ 99 h 99"/>
                </a:gdLst>
                <a:ahLst/>
                <a:cxnLst>
                  <a:cxn ang="T10">
                    <a:pos x="T0" y="T1"/>
                  </a:cxn>
                  <a:cxn ang="T11">
                    <a:pos x="T2" y="T3"/>
                  </a:cxn>
                  <a:cxn ang="T12">
                    <a:pos x="T4" y="T5"/>
                  </a:cxn>
                  <a:cxn ang="T13">
                    <a:pos x="T6" y="T7"/>
                  </a:cxn>
                  <a:cxn ang="T14">
                    <a:pos x="T8" y="T9"/>
                  </a:cxn>
                </a:cxnLst>
                <a:rect l="T15" t="T16" r="T17" b="T18"/>
                <a:pathLst>
                  <a:path w="116" h="99">
                    <a:moveTo>
                      <a:pt x="105" y="0"/>
                    </a:moveTo>
                    <a:lnTo>
                      <a:pt x="116" y="19"/>
                    </a:lnTo>
                    <a:lnTo>
                      <a:pt x="15" y="99"/>
                    </a:lnTo>
                    <a:lnTo>
                      <a:pt x="0" y="84"/>
                    </a:lnTo>
                    <a:lnTo>
                      <a:pt x="105" y="0"/>
                    </a:lnTo>
                    <a:close/>
                  </a:path>
                </a:pathLst>
              </a:custGeom>
              <a:noFill/>
              <a:ln w="9525">
                <a:noFill/>
                <a:round/>
                <a:headEnd/>
                <a:tailEnd/>
              </a:ln>
            </p:spPr>
            <p:txBody>
              <a:bodyPr>
                <a:prstTxWarp prst="textNoShape">
                  <a:avLst/>
                </a:prstTxWarp>
              </a:bodyPr>
              <a:lstStyle/>
              <a:p>
                <a:endParaRPr lang="en-US"/>
              </a:p>
            </p:txBody>
          </p:sp>
          <p:sp>
            <p:nvSpPr>
              <p:cNvPr id="71786" name="Freeform 1865"/>
              <p:cNvSpPr>
                <a:spLocks/>
              </p:cNvSpPr>
              <p:nvPr/>
            </p:nvSpPr>
            <p:spPr bwMode="auto">
              <a:xfrm>
                <a:off x="4440" y="1829"/>
                <a:ext cx="22" cy="19"/>
              </a:xfrm>
              <a:custGeom>
                <a:avLst/>
                <a:gdLst>
                  <a:gd name="T0" fmla="*/ 97 w 112"/>
                  <a:gd name="T1" fmla="*/ 0 h 98"/>
                  <a:gd name="T2" fmla="*/ 112 w 112"/>
                  <a:gd name="T3" fmla="*/ 15 h 98"/>
                  <a:gd name="T4" fmla="*/ 11 w 112"/>
                  <a:gd name="T5" fmla="*/ 98 h 98"/>
                  <a:gd name="T6" fmla="*/ 0 w 112"/>
                  <a:gd name="T7" fmla="*/ 84 h 98"/>
                  <a:gd name="T8" fmla="*/ 97 w 112"/>
                  <a:gd name="T9" fmla="*/ 0 h 98"/>
                  <a:gd name="T10" fmla="*/ 0 60000 65536"/>
                  <a:gd name="T11" fmla="*/ 0 60000 65536"/>
                  <a:gd name="T12" fmla="*/ 0 60000 65536"/>
                  <a:gd name="T13" fmla="*/ 0 60000 65536"/>
                  <a:gd name="T14" fmla="*/ 0 60000 65536"/>
                  <a:gd name="T15" fmla="*/ 0 w 112"/>
                  <a:gd name="T16" fmla="*/ 0 h 98"/>
                  <a:gd name="T17" fmla="*/ 112 w 112"/>
                  <a:gd name="T18" fmla="*/ 98 h 98"/>
                </a:gdLst>
                <a:ahLst/>
                <a:cxnLst>
                  <a:cxn ang="T10">
                    <a:pos x="T0" y="T1"/>
                  </a:cxn>
                  <a:cxn ang="T11">
                    <a:pos x="T2" y="T3"/>
                  </a:cxn>
                  <a:cxn ang="T12">
                    <a:pos x="T4" y="T5"/>
                  </a:cxn>
                  <a:cxn ang="T13">
                    <a:pos x="T6" y="T7"/>
                  </a:cxn>
                  <a:cxn ang="T14">
                    <a:pos x="T8" y="T9"/>
                  </a:cxn>
                </a:cxnLst>
                <a:rect l="T15" t="T16" r="T17" b="T18"/>
                <a:pathLst>
                  <a:path w="112" h="98">
                    <a:moveTo>
                      <a:pt x="97" y="0"/>
                    </a:moveTo>
                    <a:lnTo>
                      <a:pt x="112" y="15"/>
                    </a:lnTo>
                    <a:lnTo>
                      <a:pt x="11" y="98"/>
                    </a:lnTo>
                    <a:lnTo>
                      <a:pt x="0" y="84"/>
                    </a:lnTo>
                    <a:lnTo>
                      <a:pt x="97" y="0"/>
                    </a:lnTo>
                    <a:close/>
                  </a:path>
                </a:pathLst>
              </a:custGeom>
              <a:noFill/>
              <a:ln w="9525">
                <a:noFill/>
                <a:round/>
                <a:headEnd/>
                <a:tailEnd/>
              </a:ln>
            </p:spPr>
            <p:txBody>
              <a:bodyPr>
                <a:prstTxWarp prst="textNoShape">
                  <a:avLst/>
                </a:prstTxWarp>
              </a:bodyPr>
              <a:lstStyle/>
              <a:p>
                <a:endParaRPr lang="en-US"/>
              </a:p>
            </p:txBody>
          </p:sp>
          <p:sp>
            <p:nvSpPr>
              <p:cNvPr id="71787" name="Freeform 1866"/>
              <p:cNvSpPr>
                <a:spLocks/>
              </p:cNvSpPr>
              <p:nvPr/>
            </p:nvSpPr>
            <p:spPr bwMode="auto">
              <a:xfrm>
                <a:off x="4420" y="1845"/>
                <a:ext cx="22" cy="20"/>
              </a:xfrm>
              <a:custGeom>
                <a:avLst/>
                <a:gdLst>
                  <a:gd name="T0" fmla="*/ 96 w 107"/>
                  <a:gd name="T1" fmla="*/ 0 h 98"/>
                  <a:gd name="T2" fmla="*/ 107 w 107"/>
                  <a:gd name="T3" fmla="*/ 14 h 98"/>
                  <a:gd name="T4" fmla="*/ 15 w 107"/>
                  <a:gd name="T5" fmla="*/ 98 h 98"/>
                  <a:gd name="T6" fmla="*/ 0 w 107"/>
                  <a:gd name="T7" fmla="*/ 83 h 98"/>
                  <a:gd name="T8" fmla="*/ 96 w 107"/>
                  <a:gd name="T9" fmla="*/ 0 h 98"/>
                  <a:gd name="T10" fmla="*/ 0 60000 65536"/>
                  <a:gd name="T11" fmla="*/ 0 60000 65536"/>
                  <a:gd name="T12" fmla="*/ 0 60000 65536"/>
                  <a:gd name="T13" fmla="*/ 0 60000 65536"/>
                  <a:gd name="T14" fmla="*/ 0 60000 65536"/>
                  <a:gd name="T15" fmla="*/ 0 w 107"/>
                  <a:gd name="T16" fmla="*/ 0 h 98"/>
                  <a:gd name="T17" fmla="*/ 107 w 107"/>
                  <a:gd name="T18" fmla="*/ 98 h 98"/>
                </a:gdLst>
                <a:ahLst/>
                <a:cxnLst>
                  <a:cxn ang="T10">
                    <a:pos x="T0" y="T1"/>
                  </a:cxn>
                  <a:cxn ang="T11">
                    <a:pos x="T2" y="T3"/>
                  </a:cxn>
                  <a:cxn ang="T12">
                    <a:pos x="T4" y="T5"/>
                  </a:cxn>
                  <a:cxn ang="T13">
                    <a:pos x="T6" y="T7"/>
                  </a:cxn>
                  <a:cxn ang="T14">
                    <a:pos x="T8" y="T9"/>
                  </a:cxn>
                </a:cxnLst>
                <a:rect l="T15" t="T16" r="T17" b="T18"/>
                <a:pathLst>
                  <a:path w="107" h="98">
                    <a:moveTo>
                      <a:pt x="96" y="0"/>
                    </a:moveTo>
                    <a:lnTo>
                      <a:pt x="107" y="14"/>
                    </a:lnTo>
                    <a:lnTo>
                      <a:pt x="15" y="98"/>
                    </a:lnTo>
                    <a:lnTo>
                      <a:pt x="0" y="83"/>
                    </a:lnTo>
                    <a:lnTo>
                      <a:pt x="96" y="0"/>
                    </a:lnTo>
                    <a:close/>
                  </a:path>
                </a:pathLst>
              </a:custGeom>
              <a:noFill/>
              <a:ln w="9525">
                <a:noFill/>
                <a:round/>
                <a:headEnd/>
                <a:tailEnd/>
              </a:ln>
            </p:spPr>
            <p:txBody>
              <a:bodyPr>
                <a:prstTxWarp prst="textNoShape">
                  <a:avLst/>
                </a:prstTxWarp>
              </a:bodyPr>
              <a:lstStyle/>
              <a:p>
                <a:endParaRPr lang="en-US"/>
              </a:p>
            </p:txBody>
          </p:sp>
          <p:sp>
            <p:nvSpPr>
              <p:cNvPr id="71788" name="Freeform 1867"/>
              <p:cNvSpPr>
                <a:spLocks/>
              </p:cNvSpPr>
              <p:nvPr/>
            </p:nvSpPr>
            <p:spPr bwMode="auto">
              <a:xfrm>
                <a:off x="4411" y="1862"/>
                <a:ext cx="12" cy="11"/>
              </a:xfrm>
              <a:custGeom>
                <a:avLst/>
                <a:gdLst>
                  <a:gd name="T0" fmla="*/ 46 w 61"/>
                  <a:gd name="T1" fmla="*/ 0 h 54"/>
                  <a:gd name="T2" fmla="*/ 61 w 61"/>
                  <a:gd name="T3" fmla="*/ 15 h 54"/>
                  <a:gd name="T4" fmla="*/ 15 w 61"/>
                  <a:gd name="T5" fmla="*/ 54 h 54"/>
                  <a:gd name="T6" fmla="*/ 0 w 61"/>
                  <a:gd name="T7" fmla="*/ 41 h 54"/>
                  <a:gd name="T8" fmla="*/ 46 w 61"/>
                  <a:gd name="T9" fmla="*/ 0 h 54"/>
                  <a:gd name="T10" fmla="*/ 0 60000 65536"/>
                  <a:gd name="T11" fmla="*/ 0 60000 65536"/>
                  <a:gd name="T12" fmla="*/ 0 60000 65536"/>
                  <a:gd name="T13" fmla="*/ 0 60000 65536"/>
                  <a:gd name="T14" fmla="*/ 0 60000 65536"/>
                  <a:gd name="T15" fmla="*/ 0 w 61"/>
                  <a:gd name="T16" fmla="*/ 0 h 54"/>
                  <a:gd name="T17" fmla="*/ 61 w 61"/>
                  <a:gd name="T18" fmla="*/ 54 h 54"/>
                </a:gdLst>
                <a:ahLst/>
                <a:cxnLst>
                  <a:cxn ang="T10">
                    <a:pos x="T0" y="T1"/>
                  </a:cxn>
                  <a:cxn ang="T11">
                    <a:pos x="T2" y="T3"/>
                  </a:cxn>
                  <a:cxn ang="T12">
                    <a:pos x="T4" y="T5"/>
                  </a:cxn>
                  <a:cxn ang="T13">
                    <a:pos x="T6" y="T7"/>
                  </a:cxn>
                  <a:cxn ang="T14">
                    <a:pos x="T8" y="T9"/>
                  </a:cxn>
                </a:cxnLst>
                <a:rect l="T15" t="T16" r="T17" b="T18"/>
                <a:pathLst>
                  <a:path w="61" h="54">
                    <a:moveTo>
                      <a:pt x="46" y="0"/>
                    </a:moveTo>
                    <a:lnTo>
                      <a:pt x="61" y="15"/>
                    </a:lnTo>
                    <a:lnTo>
                      <a:pt x="15" y="54"/>
                    </a:lnTo>
                    <a:lnTo>
                      <a:pt x="0" y="41"/>
                    </a:lnTo>
                    <a:lnTo>
                      <a:pt x="46" y="0"/>
                    </a:lnTo>
                    <a:close/>
                  </a:path>
                </a:pathLst>
              </a:custGeom>
              <a:noFill/>
              <a:ln w="9525">
                <a:noFill/>
                <a:round/>
                <a:headEnd/>
                <a:tailEnd/>
              </a:ln>
            </p:spPr>
            <p:txBody>
              <a:bodyPr>
                <a:prstTxWarp prst="textNoShape">
                  <a:avLst/>
                </a:prstTxWarp>
              </a:bodyPr>
              <a:lstStyle/>
              <a:p>
                <a:endParaRPr lang="en-US"/>
              </a:p>
            </p:txBody>
          </p:sp>
          <p:sp>
            <p:nvSpPr>
              <p:cNvPr id="71789" name="Freeform 1868"/>
              <p:cNvSpPr>
                <a:spLocks/>
              </p:cNvSpPr>
              <p:nvPr/>
            </p:nvSpPr>
            <p:spPr bwMode="auto">
              <a:xfrm>
                <a:off x="4403" y="1870"/>
                <a:ext cx="11" cy="11"/>
              </a:xfrm>
              <a:custGeom>
                <a:avLst/>
                <a:gdLst>
                  <a:gd name="T0" fmla="*/ 40 w 55"/>
                  <a:gd name="T1" fmla="*/ 0 h 54"/>
                  <a:gd name="T2" fmla="*/ 55 w 55"/>
                  <a:gd name="T3" fmla="*/ 13 h 54"/>
                  <a:gd name="T4" fmla="*/ 12 w 55"/>
                  <a:gd name="T5" fmla="*/ 54 h 54"/>
                  <a:gd name="T6" fmla="*/ 0 w 55"/>
                  <a:gd name="T7" fmla="*/ 40 h 54"/>
                  <a:gd name="T8" fmla="*/ 40 w 55"/>
                  <a:gd name="T9" fmla="*/ 0 h 54"/>
                  <a:gd name="T10" fmla="*/ 0 60000 65536"/>
                  <a:gd name="T11" fmla="*/ 0 60000 65536"/>
                  <a:gd name="T12" fmla="*/ 0 60000 65536"/>
                  <a:gd name="T13" fmla="*/ 0 60000 65536"/>
                  <a:gd name="T14" fmla="*/ 0 60000 65536"/>
                  <a:gd name="T15" fmla="*/ 0 w 55"/>
                  <a:gd name="T16" fmla="*/ 0 h 54"/>
                  <a:gd name="T17" fmla="*/ 55 w 55"/>
                  <a:gd name="T18" fmla="*/ 54 h 54"/>
                </a:gdLst>
                <a:ahLst/>
                <a:cxnLst>
                  <a:cxn ang="T10">
                    <a:pos x="T0" y="T1"/>
                  </a:cxn>
                  <a:cxn ang="T11">
                    <a:pos x="T2" y="T3"/>
                  </a:cxn>
                  <a:cxn ang="T12">
                    <a:pos x="T4" y="T5"/>
                  </a:cxn>
                  <a:cxn ang="T13">
                    <a:pos x="T6" y="T7"/>
                  </a:cxn>
                  <a:cxn ang="T14">
                    <a:pos x="T8" y="T9"/>
                  </a:cxn>
                </a:cxnLst>
                <a:rect l="T15" t="T16" r="T17" b="T18"/>
                <a:pathLst>
                  <a:path w="55" h="54">
                    <a:moveTo>
                      <a:pt x="40" y="0"/>
                    </a:moveTo>
                    <a:lnTo>
                      <a:pt x="55" y="13"/>
                    </a:lnTo>
                    <a:lnTo>
                      <a:pt x="12" y="54"/>
                    </a:lnTo>
                    <a:lnTo>
                      <a:pt x="0" y="40"/>
                    </a:lnTo>
                    <a:lnTo>
                      <a:pt x="40" y="0"/>
                    </a:lnTo>
                    <a:close/>
                  </a:path>
                </a:pathLst>
              </a:custGeom>
              <a:noFill/>
              <a:ln w="9525">
                <a:noFill/>
                <a:round/>
                <a:headEnd/>
                <a:tailEnd/>
              </a:ln>
            </p:spPr>
            <p:txBody>
              <a:bodyPr>
                <a:prstTxWarp prst="textNoShape">
                  <a:avLst/>
                </a:prstTxWarp>
              </a:bodyPr>
              <a:lstStyle/>
              <a:p>
                <a:endParaRPr lang="en-US"/>
              </a:p>
            </p:txBody>
          </p:sp>
          <p:sp>
            <p:nvSpPr>
              <p:cNvPr id="71790" name="Freeform 1869"/>
              <p:cNvSpPr>
                <a:spLocks/>
              </p:cNvSpPr>
              <p:nvPr/>
            </p:nvSpPr>
            <p:spPr bwMode="auto">
              <a:xfrm>
                <a:off x="4394" y="1878"/>
                <a:ext cx="12" cy="11"/>
              </a:xfrm>
              <a:custGeom>
                <a:avLst/>
                <a:gdLst>
                  <a:gd name="T0" fmla="*/ 44 w 56"/>
                  <a:gd name="T1" fmla="*/ 0 h 52"/>
                  <a:gd name="T2" fmla="*/ 56 w 56"/>
                  <a:gd name="T3" fmla="*/ 14 h 52"/>
                  <a:gd name="T4" fmla="*/ 15 w 56"/>
                  <a:gd name="T5" fmla="*/ 52 h 52"/>
                  <a:gd name="T6" fmla="*/ 0 w 56"/>
                  <a:gd name="T7" fmla="*/ 37 h 52"/>
                  <a:gd name="T8" fmla="*/ 44 w 56"/>
                  <a:gd name="T9" fmla="*/ 0 h 52"/>
                  <a:gd name="T10" fmla="*/ 0 60000 65536"/>
                  <a:gd name="T11" fmla="*/ 0 60000 65536"/>
                  <a:gd name="T12" fmla="*/ 0 60000 65536"/>
                  <a:gd name="T13" fmla="*/ 0 60000 65536"/>
                  <a:gd name="T14" fmla="*/ 0 60000 65536"/>
                  <a:gd name="T15" fmla="*/ 0 w 56"/>
                  <a:gd name="T16" fmla="*/ 0 h 52"/>
                  <a:gd name="T17" fmla="*/ 56 w 56"/>
                  <a:gd name="T18" fmla="*/ 52 h 52"/>
                </a:gdLst>
                <a:ahLst/>
                <a:cxnLst>
                  <a:cxn ang="T10">
                    <a:pos x="T0" y="T1"/>
                  </a:cxn>
                  <a:cxn ang="T11">
                    <a:pos x="T2" y="T3"/>
                  </a:cxn>
                  <a:cxn ang="T12">
                    <a:pos x="T4" y="T5"/>
                  </a:cxn>
                  <a:cxn ang="T13">
                    <a:pos x="T6" y="T7"/>
                  </a:cxn>
                  <a:cxn ang="T14">
                    <a:pos x="T8" y="T9"/>
                  </a:cxn>
                </a:cxnLst>
                <a:rect l="T15" t="T16" r="T17" b="T18"/>
                <a:pathLst>
                  <a:path w="56" h="52">
                    <a:moveTo>
                      <a:pt x="44" y="0"/>
                    </a:moveTo>
                    <a:lnTo>
                      <a:pt x="56" y="14"/>
                    </a:lnTo>
                    <a:lnTo>
                      <a:pt x="15" y="52"/>
                    </a:lnTo>
                    <a:lnTo>
                      <a:pt x="0" y="37"/>
                    </a:lnTo>
                    <a:lnTo>
                      <a:pt x="44" y="0"/>
                    </a:lnTo>
                    <a:close/>
                  </a:path>
                </a:pathLst>
              </a:custGeom>
              <a:noFill/>
              <a:ln w="9525">
                <a:noFill/>
                <a:round/>
                <a:headEnd/>
                <a:tailEnd/>
              </a:ln>
            </p:spPr>
            <p:txBody>
              <a:bodyPr>
                <a:prstTxWarp prst="textNoShape">
                  <a:avLst/>
                </a:prstTxWarp>
              </a:bodyPr>
              <a:lstStyle/>
              <a:p>
                <a:endParaRPr lang="en-US"/>
              </a:p>
            </p:txBody>
          </p:sp>
          <p:sp>
            <p:nvSpPr>
              <p:cNvPr id="71791" name="Freeform 1870"/>
              <p:cNvSpPr>
                <a:spLocks/>
              </p:cNvSpPr>
              <p:nvPr/>
            </p:nvSpPr>
            <p:spPr bwMode="auto">
              <a:xfrm>
                <a:off x="4387" y="1886"/>
                <a:ext cx="10" cy="10"/>
              </a:xfrm>
              <a:custGeom>
                <a:avLst/>
                <a:gdLst>
                  <a:gd name="T0" fmla="*/ 37 w 52"/>
                  <a:gd name="T1" fmla="*/ 0 h 52"/>
                  <a:gd name="T2" fmla="*/ 52 w 52"/>
                  <a:gd name="T3" fmla="*/ 15 h 52"/>
                  <a:gd name="T4" fmla="*/ 14 w 52"/>
                  <a:gd name="T5" fmla="*/ 52 h 52"/>
                  <a:gd name="T6" fmla="*/ 0 w 52"/>
                  <a:gd name="T7" fmla="*/ 37 h 52"/>
                  <a:gd name="T8" fmla="*/ 37 w 52"/>
                  <a:gd name="T9" fmla="*/ 0 h 52"/>
                  <a:gd name="T10" fmla="*/ 0 60000 65536"/>
                  <a:gd name="T11" fmla="*/ 0 60000 65536"/>
                  <a:gd name="T12" fmla="*/ 0 60000 65536"/>
                  <a:gd name="T13" fmla="*/ 0 60000 65536"/>
                  <a:gd name="T14" fmla="*/ 0 60000 65536"/>
                  <a:gd name="T15" fmla="*/ 0 w 52"/>
                  <a:gd name="T16" fmla="*/ 0 h 52"/>
                  <a:gd name="T17" fmla="*/ 52 w 52"/>
                  <a:gd name="T18" fmla="*/ 52 h 52"/>
                </a:gdLst>
                <a:ahLst/>
                <a:cxnLst>
                  <a:cxn ang="T10">
                    <a:pos x="T0" y="T1"/>
                  </a:cxn>
                  <a:cxn ang="T11">
                    <a:pos x="T2" y="T3"/>
                  </a:cxn>
                  <a:cxn ang="T12">
                    <a:pos x="T4" y="T5"/>
                  </a:cxn>
                  <a:cxn ang="T13">
                    <a:pos x="T6" y="T7"/>
                  </a:cxn>
                  <a:cxn ang="T14">
                    <a:pos x="T8" y="T9"/>
                  </a:cxn>
                </a:cxnLst>
                <a:rect l="T15" t="T16" r="T17" b="T18"/>
                <a:pathLst>
                  <a:path w="52" h="52">
                    <a:moveTo>
                      <a:pt x="37" y="0"/>
                    </a:moveTo>
                    <a:lnTo>
                      <a:pt x="52" y="15"/>
                    </a:lnTo>
                    <a:lnTo>
                      <a:pt x="14" y="52"/>
                    </a:lnTo>
                    <a:lnTo>
                      <a:pt x="0" y="37"/>
                    </a:lnTo>
                    <a:lnTo>
                      <a:pt x="37" y="0"/>
                    </a:lnTo>
                    <a:close/>
                  </a:path>
                </a:pathLst>
              </a:custGeom>
              <a:noFill/>
              <a:ln w="9525">
                <a:noFill/>
                <a:round/>
                <a:headEnd/>
                <a:tailEnd/>
              </a:ln>
            </p:spPr>
            <p:txBody>
              <a:bodyPr>
                <a:prstTxWarp prst="textNoShape">
                  <a:avLst/>
                </a:prstTxWarp>
              </a:bodyPr>
              <a:lstStyle/>
              <a:p>
                <a:endParaRPr lang="en-US"/>
              </a:p>
            </p:txBody>
          </p:sp>
          <p:sp>
            <p:nvSpPr>
              <p:cNvPr id="71792" name="Freeform 1871"/>
              <p:cNvSpPr>
                <a:spLocks/>
              </p:cNvSpPr>
              <p:nvPr/>
            </p:nvSpPr>
            <p:spPr bwMode="auto">
              <a:xfrm>
                <a:off x="4379" y="1893"/>
                <a:ext cx="11" cy="10"/>
              </a:xfrm>
              <a:custGeom>
                <a:avLst/>
                <a:gdLst>
                  <a:gd name="T0" fmla="*/ 38 w 52"/>
                  <a:gd name="T1" fmla="*/ 0 h 50"/>
                  <a:gd name="T2" fmla="*/ 52 w 52"/>
                  <a:gd name="T3" fmla="*/ 15 h 50"/>
                  <a:gd name="T4" fmla="*/ 15 w 52"/>
                  <a:gd name="T5" fmla="*/ 50 h 50"/>
                  <a:gd name="T6" fmla="*/ 0 w 52"/>
                  <a:gd name="T7" fmla="*/ 35 h 50"/>
                  <a:gd name="T8" fmla="*/ 38 w 52"/>
                  <a:gd name="T9" fmla="*/ 0 h 50"/>
                  <a:gd name="T10" fmla="*/ 0 60000 65536"/>
                  <a:gd name="T11" fmla="*/ 0 60000 65536"/>
                  <a:gd name="T12" fmla="*/ 0 60000 65536"/>
                  <a:gd name="T13" fmla="*/ 0 60000 65536"/>
                  <a:gd name="T14" fmla="*/ 0 60000 65536"/>
                  <a:gd name="T15" fmla="*/ 0 w 52"/>
                  <a:gd name="T16" fmla="*/ 0 h 50"/>
                  <a:gd name="T17" fmla="*/ 52 w 52"/>
                  <a:gd name="T18" fmla="*/ 50 h 50"/>
                </a:gdLst>
                <a:ahLst/>
                <a:cxnLst>
                  <a:cxn ang="T10">
                    <a:pos x="T0" y="T1"/>
                  </a:cxn>
                  <a:cxn ang="T11">
                    <a:pos x="T2" y="T3"/>
                  </a:cxn>
                  <a:cxn ang="T12">
                    <a:pos x="T4" y="T5"/>
                  </a:cxn>
                  <a:cxn ang="T13">
                    <a:pos x="T6" y="T7"/>
                  </a:cxn>
                  <a:cxn ang="T14">
                    <a:pos x="T8" y="T9"/>
                  </a:cxn>
                </a:cxnLst>
                <a:rect l="T15" t="T16" r="T17" b="T18"/>
                <a:pathLst>
                  <a:path w="52" h="50">
                    <a:moveTo>
                      <a:pt x="38" y="0"/>
                    </a:moveTo>
                    <a:lnTo>
                      <a:pt x="52" y="15"/>
                    </a:lnTo>
                    <a:lnTo>
                      <a:pt x="15" y="50"/>
                    </a:lnTo>
                    <a:lnTo>
                      <a:pt x="0" y="35"/>
                    </a:lnTo>
                    <a:lnTo>
                      <a:pt x="38" y="0"/>
                    </a:lnTo>
                    <a:close/>
                  </a:path>
                </a:pathLst>
              </a:custGeom>
              <a:noFill/>
              <a:ln w="9525">
                <a:noFill/>
                <a:round/>
                <a:headEnd/>
                <a:tailEnd/>
              </a:ln>
            </p:spPr>
            <p:txBody>
              <a:bodyPr>
                <a:prstTxWarp prst="textNoShape">
                  <a:avLst/>
                </a:prstTxWarp>
              </a:bodyPr>
              <a:lstStyle/>
              <a:p>
                <a:endParaRPr lang="en-US"/>
              </a:p>
            </p:txBody>
          </p:sp>
          <p:sp>
            <p:nvSpPr>
              <p:cNvPr id="71793" name="Freeform 1872"/>
              <p:cNvSpPr>
                <a:spLocks/>
              </p:cNvSpPr>
              <p:nvPr/>
            </p:nvSpPr>
            <p:spPr bwMode="auto">
              <a:xfrm>
                <a:off x="4373" y="1900"/>
                <a:ext cx="9" cy="9"/>
              </a:xfrm>
              <a:custGeom>
                <a:avLst/>
                <a:gdLst>
                  <a:gd name="T0" fmla="*/ 32 w 47"/>
                  <a:gd name="T1" fmla="*/ 0 h 46"/>
                  <a:gd name="T2" fmla="*/ 47 w 47"/>
                  <a:gd name="T3" fmla="*/ 15 h 46"/>
                  <a:gd name="T4" fmla="*/ 15 w 47"/>
                  <a:gd name="T5" fmla="*/ 46 h 46"/>
                  <a:gd name="T6" fmla="*/ 0 w 47"/>
                  <a:gd name="T7" fmla="*/ 32 h 46"/>
                  <a:gd name="T8" fmla="*/ 32 w 47"/>
                  <a:gd name="T9" fmla="*/ 0 h 46"/>
                  <a:gd name="T10" fmla="*/ 0 60000 65536"/>
                  <a:gd name="T11" fmla="*/ 0 60000 65536"/>
                  <a:gd name="T12" fmla="*/ 0 60000 65536"/>
                  <a:gd name="T13" fmla="*/ 0 60000 65536"/>
                  <a:gd name="T14" fmla="*/ 0 60000 65536"/>
                  <a:gd name="T15" fmla="*/ 0 w 47"/>
                  <a:gd name="T16" fmla="*/ 0 h 46"/>
                  <a:gd name="T17" fmla="*/ 47 w 47"/>
                  <a:gd name="T18" fmla="*/ 46 h 46"/>
                </a:gdLst>
                <a:ahLst/>
                <a:cxnLst>
                  <a:cxn ang="T10">
                    <a:pos x="T0" y="T1"/>
                  </a:cxn>
                  <a:cxn ang="T11">
                    <a:pos x="T2" y="T3"/>
                  </a:cxn>
                  <a:cxn ang="T12">
                    <a:pos x="T4" y="T5"/>
                  </a:cxn>
                  <a:cxn ang="T13">
                    <a:pos x="T6" y="T7"/>
                  </a:cxn>
                  <a:cxn ang="T14">
                    <a:pos x="T8" y="T9"/>
                  </a:cxn>
                </a:cxnLst>
                <a:rect l="T15" t="T16" r="T17" b="T18"/>
                <a:pathLst>
                  <a:path w="47" h="46">
                    <a:moveTo>
                      <a:pt x="32" y="0"/>
                    </a:moveTo>
                    <a:lnTo>
                      <a:pt x="47" y="15"/>
                    </a:lnTo>
                    <a:lnTo>
                      <a:pt x="15" y="46"/>
                    </a:lnTo>
                    <a:lnTo>
                      <a:pt x="0" y="32"/>
                    </a:lnTo>
                    <a:lnTo>
                      <a:pt x="32" y="0"/>
                    </a:lnTo>
                    <a:close/>
                  </a:path>
                </a:pathLst>
              </a:custGeom>
              <a:noFill/>
              <a:ln w="9525">
                <a:noFill/>
                <a:round/>
                <a:headEnd/>
                <a:tailEnd/>
              </a:ln>
            </p:spPr>
            <p:txBody>
              <a:bodyPr>
                <a:prstTxWarp prst="textNoShape">
                  <a:avLst/>
                </a:prstTxWarp>
              </a:bodyPr>
              <a:lstStyle/>
              <a:p>
                <a:endParaRPr lang="en-US"/>
              </a:p>
            </p:txBody>
          </p:sp>
          <p:sp>
            <p:nvSpPr>
              <p:cNvPr id="71794" name="Freeform 1873"/>
              <p:cNvSpPr>
                <a:spLocks/>
              </p:cNvSpPr>
              <p:nvPr/>
            </p:nvSpPr>
            <p:spPr bwMode="auto">
              <a:xfrm>
                <a:off x="4367" y="1906"/>
                <a:ext cx="9" cy="10"/>
              </a:xfrm>
              <a:custGeom>
                <a:avLst/>
                <a:gdLst>
                  <a:gd name="T0" fmla="*/ 30 w 45"/>
                  <a:gd name="T1" fmla="*/ 0 h 46"/>
                  <a:gd name="T2" fmla="*/ 45 w 45"/>
                  <a:gd name="T3" fmla="*/ 14 h 46"/>
                  <a:gd name="T4" fmla="*/ 13 w 45"/>
                  <a:gd name="T5" fmla="*/ 46 h 46"/>
                  <a:gd name="T6" fmla="*/ 0 w 45"/>
                  <a:gd name="T7" fmla="*/ 32 h 46"/>
                  <a:gd name="T8" fmla="*/ 30 w 45"/>
                  <a:gd name="T9" fmla="*/ 0 h 46"/>
                  <a:gd name="T10" fmla="*/ 0 60000 65536"/>
                  <a:gd name="T11" fmla="*/ 0 60000 65536"/>
                  <a:gd name="T12" fmla="*/ 0 60000 65536"/>
                  <a:gd name="T13" fmla="*/ 0 60000 65536"/>
                  <a:gd name="T14" fmla="*/ 0 60000 65536"/>
                  <a:gd name="T15" fmla="*/ 0 w 45"/>
                  <a:gd name="T16" fmla="*/ 0 h 46"/>
                  <a:gd name="T17" fmla="*/ 45 w 45"/>
                  <a:gd name="T18" fmla="*/ 46 h 46"/>
                </a:gdLst>
                <a:ahLst/>
                <a:cxnLst>
                  <a:cxn ang="T10">
                    <a:pos x="T0" y="T1"/>
                  </a:cxn>
                  <a:cxn ang="T11">
                    <a:pos x="T2" y="T3"/>
                  </a:cxn>
                  <a:cxn ang="T12">
                    <a:pos x="T4" y="T5"/>
                  </a:cxn>
                  <a:cxn ang="T13">
                    <a:pos x="T6" y="T7"/>
                  </a:cxn>
                  <a:cxn ang="T14">
                    <a:pos x="T8" y="T9"/>
                  </a:cxn>
                </a:cxnLst>
                <a:rect l="T15" t="T16" r="T17" b="T18"/>
                <a:pathLst>
                  <a:path w="45" h="46">
                    <a:moveTo>
                      <a:pt x="30" y="0"/>
                    </a:moveTo>
                    <a:lnTo>
                      <a:pt x="45" y="14"/>
                    </a:lnTo>
                    <a:lnTo>
                      <a:pt x="13" y="46"/>
                    </a:lnTo>
                    <a:lnTo>
                      <a:pt x="0" y="32"/>
                    </a:lnTo>
                    <a:lnTo>
                      <a:pt x="30" y="0"/>
                    </a:lnTo>
                    <a:close/>
                  </a:path>
                </a:pathLst>
              </a:custGeom>
              <a:noFill/>
              <a:ln w="9525">
                <a:noFill/>
                <a:round/>
                <a:headEnd/>
                <a:tailEnd/>
              </a:ln>
            </p:spPr>
            <p:txBody>
              <a:bodyPr>
                <a:prstTxWarp prst="textNoShape">
                  <a:avLst/>
                </a:prstTxWarp>
              </a:bodyPr>
              <a:lstStyle/>
              <a:p>
                <a:endParaRPr lang="en-US"/>
              </a:p>
            </p:txBody>
          </p:sp>
          <p:sp>
            <p:nvSpPr>
              <p:cNvPr id="71795" name="Freeform 1874"/>
              <p:cNvSpPr>
                <a:spLocks/>
              </p:cNvSpPr>
              <p:nvPr/>
            </p:nvSpPr>
            <p:spPr bwMode="auto">
              <a:xfrm>
                <a:off x="4362" y="1913"/>
                <a:ext cx="8" cy="8"/>
              </a:xfrm>
              <a:custGeom>
                <a:avLst/>
                <a:gdLst>
                  <a:gd name="T0" fmla="*/ 26 w 39"/>
                  <a:gd name="T1" fmla="*/ 0 h 40"/>
                  <a:gd name="T2" fmla="*/ 39 w 39"/>
                  <a:gd name="T3" fmla="*/ 14 h 40"/>
                  <a:gd name="T4" fmla="*/ 13 w 39"/>
                  <a:gd name="T5" fmla="*/ 40 h 40"/>
                  <a:gd name="T6" fmla="*/ 0 w 39"/>
                  <a:gd name="T7" fmla="*/ 26 h 40"/>
                  <a:gd name="T8" fmla="*/ 26 w 39"/>
                  <a:gd name="T9" fmla="*/ 0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26" y="0"/>
                    </a:moveTo>
                    <a:lnTo>
                      <a:pt x="39" y="14"/>
                    </a:lnTo>
                    <a:lnTo>
                      <a:pt x="13" y="40"/>
                    </a:lnTo>
                    <a:lnTo>
                      <a:pt x="0" y="26"/>
                    </a:lnTo>
                    <a:lnTo>
                      <a:pt x="26" y="0"/>
                    </a:lnTo>
                    <a:close/>
                  </a:path>
                </a:pathLst>
              </a:custGeom>
              <a:noFill/>
              <a:ln w="9525">
                <a:noFill/>
                <a:round/>
                <a:headEnd/>
                <a:tailEnd/>
              </a:ln>
            </p:spPr>
            <p:txBody>
              <a:bodyPr>
                <a:prstTxWarp prst="textNoShape">
                  <a:avLst/>
                </a:prstTxWarp>
              </a:bodyPr>
              <a:lstStyle/>
              <a:p>
                <a:endParaRPr lang="en-US"/>
              </a:p>
            </p:txBody>
          </p:sp>
          <p:sp>
            <p:nvSpPr>
              <p:cNvPr id="71796" name="Freeform 1875"/>
              <p:cNvSpPr>
                <a:spLocks/>
              </p:cNvSpPr>
              <p:nvPr/>
            </p:nvSpPr>
            <p:spPr bwMode="auto">
              <a:xfrm>
                <a:off x="4357" y="1918"/>
                <a:ext cx="7" cy="7"/>
              </a:xfrm>
              <a:custGeom>
                <a:avLst/>
                <a:gdLst>
                  <a:gd name="T0" fmla="*/ 24 w 37"/>
                  <a:gd name="T1" fmla="*/ 0 h 37"/>
                  <a:gd name="T2" fmla="*/ 37 w 37"/>
                  <a:gd name="T3" fmla="*/ 14 h 37"/>
                  <a:gd name="T4" fmla="*/ 15 w 37"/>
                  <a:gd name="T5" fmla="*/ 37 h 37"/>
                  <a:gd name="T6" fmla="*/ 0 w 37"/>
                  <a:gd name="T7" fmla="*/ 23 h 37"/>
                  <a:gd name="T8" fmla="*/ 24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4" y="0"/>
                    </a:moveTo>
                    <a:lnTo>
                      <a:pt x="37" y="14"/>
                    </a:lnTo>
                    <a:lnTo>
                      <a:pt x="15" y="37"/>
                    </a:lnTo>
                    <a:lnTo>
                      <a:pt x="0" y="23"/>
                    </a:lnTo>
                    <a:lnTo>
                      <a:pt x="24" y="0"/>
                    </a:lnTo>
                    <a:close/>
                  </a:path>
                </a:pathLst>
              </a:custGeom>
              <a:noFill/>
              <a:ln w="9525">
                <a:noFill/>
                <a:round/>
                <a:headEnd/>
                <a:tailEnd/>
              </a:ln>
            </p:spPr>
            <p:txBody>
              <a:bodyPr>
                <a:prstTxWarp prst="textNoShape">
                  <a:avLst/>
                </a:prstTxWarp>
              </a:bodyPr>
              <a:lstStyle/>
              <a:p>
                <a:endParaRPr lang="en-US"/>
              </a:p>
            </p:txBody>
          </p:sp>
          <p:sp>
            <p:nvSpPr>
              <p:cNvPr id="71797" name="Freeform 1876"/>
              <p:cNvSpPr>
                <a:spLocks/>
              </p:cNvSpPr>
              <p:nvPr/>
            </p:nvSpPr>
            <p:spPr bwMode="auto">
              <a:xfrm>
                <a:off x="4353" y="1923"/>
                <a:ext cx="7" cy="6"/>
              </a:xfrm>
              <a:custGeom>
                <a:avLst/>
                <a:gdLst>
                  <a:gd name="T0" fmla="*/ 19 w 34"/>
                  <a:gd name="T1" fmla="*/ 0 h 34"/>
                  <a:gd name="T2" fmla="*/ 34 w 34"/>
                  <a:gd name="T3" fmla="*/ 14 h 34"/>
                  <a:gd name="T4" fmla="*/ 13 w 34"/>
                  <a:gd name="T5" fmla="*/ 34 h 34"/>
                  <a:gd name="T6" fmla="*/ 0 w 34"/>
                  <a:gd name="T7" fmla="*/ 20 h 34"/>
                  <a:gd name="T8" fmla="*/ 19 w 34"/>
                  <a:gd name="T9" fmla="*/ 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19" y="0"/>
                    </a:moveTo>
                    <a:lnTo>
                      <a:pt x="34" y="14"/>
                    </a:lnTo>
                    <a:lnTo>
                      <a:pt x="13" y="34"/>
                    </a:lnTo>
                    <a:lnTo>
                      <a:pt x="0" y="20"/>
                    </a:lnTo>
                    <a:lnTo>
                      <a:pt x="19" y="0"/>
                    </a:lnTo>
                    <a:close/>
                  </a:path>
                </a:pathLst>
              </a:custGeom>
              <a:noFill/>
              <a:ln w="9525">
                <a:noFill/>
                <a:round/>
                <a:headEnd/>
                <a:tailEnd/>
              </a:ln>
            </p:spPr>
            <p:txBody>
              <a:bodyPr>
                <a:prstTxWarp prst="textNoShape">
                  <a:avLst/>
                </a:prstTxWarp>
              </a:bodyPr>
              <a:lstStyle/>
              <a:p>
                <a:endParaRPr lang="en-US"/>
              </a:p>
            </p:txBody>
          </p:sp>
          <p:sp>
            <p:nvSpPr>
              <p:cNvPr id="71798" name="Freeform 1877"/>
              <p:cNvSpPr>
                <a:spLocks/>
              </p:cNvSpPr>
              <p:nvPr/>
            </p:nvSpPr>
            <p:spPr bwMode="auto">
              <a:xfrm>
                <a:off x="4350" y="1927"/>
                <a:ext cx="6" cy="6"/>
              </a:xfrm>
              <a:custGeom>
                <a:avLst/>
                <a:gdLst>
                  <a:gd name="T0" fmla="*/ 15 w 28"/>
                  <a:gd name="T1" fmla="*/ 0 h 32"/>
                  <a:gd name="T2" fmla="*/ 28 w 28"/>
                  <a:gd name="T3" fmla="*/ 14 h 32"/>
                  <a:gd name="T4" fmla="*/ 15 w 28"/>
                  <a:gd name="T5" fmla="*/ 32 h 32"/>
                  <a:gd name="T6" fmla="*/ 0 w 28"/>
                  <a:gd name="T7" fmla="*/ 17 h 32"/>
                  <a:gd name="T8" fmla="*/ 15 w 28"/>
                  <a:gd name="T9" fmla="*/ 0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15" y="0"/>
                    </a:moveTo>
                    <a:lnTo>
                      <a:pt x="28" y="14"/>
                    </a:lnTo>
                    <a:lnTo>
                      <a:pt x="15" y="32"/>
                    </a:lnTo>
                    <a:lnTo>
                      <a:pt x="0" y="17"/>
                    </a:lnTo>
                    <a:lnTo>
                      <a:pt x="15" y="0"/>
                    </a:lnTo>
                    <a:close/>
                  </a:path>
                </a:pathLst>
              </a:custGeom>
              <a:noFill/>
              <a:ln w="9525">
                <a:noFill/>
                <a:round/>
                <a:headEnd/>
                <a:tailEnd/>
              </a:ln>
            </p:spPr>
            <p:txBody>
              <a:bodyPr>
                <a:prstTxWarp prst="textNoShape">
                  <a:avLst/>
                </a:prstTxWarp>
              </a:bodyPr>
              <a:lstStyle/>
              <a:p>
                <a:endParaRPr lang="en-US"/>
              </a:p>
            </p:txBody>
          </p:sp>
          <p:sp>
            <p:nvSpPr>
              <p:cNvPr id="71799" name="Freeform 1878"/>
              <p:cNvSpPr>
                <a:spLocks/>
              </p:cNvSpPr>
              <p:nvPr/>
            </p:nvSpPr>
            <p:spPr bwMode="auto">
              <a:xfrm>
                <a:off x="4348" y="1930"/>
                <a:ext cx="5" cy="5"/>
              </a:xfrm>
              <a:custGeom>
                <a:avLst/>
                <a:gdLst>
                  <a:gd name="T0" fmla="*/ 11 w 26"/>
                  <a:gd name="T1" fmla="*/ 0 h 26"/>
                  <a:gd name="T2" fmla="*/ 26 w 26"/>
                  <a:gd name="T3" fmla="*/ 15 h 26"/>
                  <a:gd name="T4" fmla="*/ 13 w 26"/>
                  <a:gd name="T5" fmla="*/ 26 h 26"/>
                  <a:gd name="T6" fmla="*/ 0 w 26"/>
                  <a:gd name="T7" fmla="*/ 11 h 26"/>
                  <a:gd name="T8" fmla="*/ 11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1" y="0"/>
                    </a:moveTo>
                    <a:lnTo>
                      <a:pt x="26" y="15"/>
                    </a:lnTo>
                    <a:lnTo>
                      <a:pt x="13" y="26"/>
                    </a:lnTo>
                    <a:lnTo>
                      <a:pt x="0" y="11"/>
                    </a:lnTo>
                    <a:lnTo>
                      <a:pt x="11" y="0"/>
                    </a:lnTo>
                    <a:close/>
                  </a:path>
                </a:pathLst>
              </a:custGeom>
              <a:noFill/>
              <a:ln w="9525">
                <a:noFill/>
                <a:round/>
                <a:headEnd/>
                <a:tailEnd/>
              </a:ln>
            </p:spPr>
            <p:txBody>
              <a:bodyPr>
                <a:prstTxWarp prst="textNoShape">
                  <a:avLst/>
                </a:prstTxWarp>
              </a:bodyPr>
              <a:lstStyle/>
              <a:p>
                <a:endParaRPr lang="en-US"/>
              </a:p>
            </p:txBody>
          </p:sp>
          <p:sp>
            <p:nvSpPr>
              <p:cNvPr id="71800" name="Freeform 1879"/>
              <p:cNvSpPr>
                <a:spLocks/>
              </p:cNvSpPr>
              <p:nvPr/>
            </p:nvSpPr>
            <p:spPr bwMode="auto">
              <a:xfrm>
                <a:off x="4346" y="1932"/>
                <a:ext cx="5" cy="4"/>
              </a:xfrm>
              <a:custGeom>
                <a:avLst/>
                <a:gdLst>
                  <a:gd name="T0" fmla="*/ 10 w 23"/>
                  <a:gd name="T1" fmla="*/ 0 h 21"/>
                  <a:gd name="T2" fmla="*/ 23 w 23"/>
                  <a:gd name="T3" fmla="*/ 15 h 21"/>
                  <a:gd name="T4" fmla="*/ 15 w 23"/>
                  <a:gd name="T5" fmla="*/ 21 h 21"/>
                  <a:gd name="T6" fmla="*/ 0 w 23"/>
                  <a:gd name="T7" fmla="*/ 10 h 21"/>
                  <a:gd name="T8" fmla="*/ 10 w 23"/>
                  <a:gd name="T9" fmla="*/ 0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10" y="0"/>
                    </a:moveTo>
                    <a:lnTo>
                      <a:pt x="23" y="15"/>
                    </a:lnTo>
                    <a:lnTo>
                      <a:pt x="15" y="21"/>
                    </a:lnTo>
                    <a:lnTo>
                      <a:pt x="0" y="10"/>
                    </a:lnTo>
                    <a:lnTo>
                      <a:pt x="10" y="0"/>
                    </a:lnTo>
                    <a:close/>
                  </a:path>
                </a:pathLst>
              </a:custGeom>
              <a:noFill/>
              <a:ln w="9525">
                <a:noFill/>
                <a:round/>
                <a:headEnd/>
                <a:tailEnd/>
              </a:ln>
            </p:spPr>
            <p:txBody>
              <a:bodyPr>
                <a:prstTxWarp prst="textNoShape">
                  <a:avLst/>
                </a:prstTxWarp>
              </a:bodyPr>
              <a:lstStyle/>
              <a:p>
                <a:endParaRPr lang="en-US"/>
              </a:p>
            </p:txBody>
          </p:sp>
          <p:sp>
            <p:nvSpPr>
              <p:cNvPr id="71801" name="Freeform 1880"/>
              <p:cNvSpPr>
                <a:spLocks/>
              </p:cNvSpPr>
              <p:nvPr/>
            </p:nvSpPr>
            <p:spPr bwMode="auto">
              <a:xfrm>
                <a:off x="4345" y="1934"/>
                <a:ext cx="4" cy="4"/>
              </a:xfrm>
              <a:custGeom>
                <a:avLst/>
                <a:gdLst>
                  <a:gd name="T0" fmla="*/ 3 w 18"/>
                  <a:gd name="T1" fmla="*/ 0 h 17"/>
                  <a:gd name="T2" fmla="*/ 18 w 18"/>
                  <a:gd name="T3" fmla="*/ 11 h 17"/>
                  <a:gd name="T4" fmla="*/ 18 w 18"/>
                  <a:gd name="T5" fmla="*/ 13 h 17"/>
                  <a:gd name="T6" fmla="*/ 9 w 18"/>
                  <a:gd name="T7" fmla="*/ 7 h 17"/>
                  <a:gd name="T8" fmla="*/ 3 w 18"/>
                  <a:gd name="T9" fmla="*/ 17 h 17"/>
                  <a:gd name="T10" fmla="*/ 0 w 18"/>
                  <a:gd name="T11" fmla="*/ 2 h 17"/>
                  <a:gd name="T12" fmla="*/ 3 w 18"/>
                  <a:gd name="T13" fmla="*/ 0 h 17"/>
                  <a:gd name="T14" fmla="*/ 0 60000 65536"/>
                  <a:gd name="T15" fmla="*/ 0 60000 65536"/>
                  <a:gd name="T16" fmla="*/ 0 60000 65536"/>
                  <a:gd name="T17" fmla="*/ 0 60000 65536"/>
                  <a:gd name="T18" fmla="*/ 0 60000 65536"/>
                  <a:gd name="T19" fmla="*/ 0 60000 65536"/>
                  <a:gd name="T20" fmla="*/ 0 60000 65536"/>
                  <a:gd name="T21" fmla="*/ 0 w 18"/>
                  <a:gd name="T22" fmla="*/ 0 h 17"/>
                  <a:gd name="T23" fmla="*/ 18 w 1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7">
                    <a:moveTo>
                      <a:pt x="3" y="0"/>
                    </a:moveTo>
                    <a:lnTo>
                      <a:pt x="18" y="11"/>
                    </a:lnTo>
                    <a:lnTo>
                      <a:pt x="18" y="13"/>
                    </a:lnTo>
                    <a:lnTo>
                      <a:pt x="9" y="7"/>
                    </a:lnTo>
                    <a:lnTo>
                      <a:pt x="3" y="17"/>
                    </a:lnTo>
                    <a:lnTo>
                      <a:pt x="0" y="2"/>
                    </a:lnTo>
                    <a:lnTo>
                      <a:pt x="3" y="0"/>
                    </a:lnTo>
                    <a:close/>
                  </a:path>
                </a:pathLst>
              </a:custGeom>
              <a:noFill/>
              <a:ln w="9525">
                <a:noFill/>
                <a:round/>
                <a:headEnd/>
                <a:tailEnd/>
              </a:ln>
            </p:spPr>
            <p:txBody>
              <a:bodyPr>
                <a:prstTxWarp prst="textNoShape">
                  <a:avLst/>
                </a:prstTxWarp>
              </a:bodyPr>
              <a:lstStyle/>
              <a:p>
                <a:endParaRPr lang="en-US"/>
              </a:p>
            </p:txBody>
          </p:sp>
          <p:sp>
            <p:nvSpPr>
              <p:cNvPr id="71802" name="Freeform 1881"/>
              <p:cNvSpPr>
                <a:spLocks/>
              </p:cNvSpPr>
              <p:nvPr/>
            </p:nvSpPr>
            <p:spPr bwMode="auto">
              <a:xfrm>
                <a:off x="4346" y="1934"/>
                <a:ext cx="3" cy="4"/>
              </a:xfrm>
              <a:custGeom>
                <a:avLst/>
                <a:gdLst>
                  <a:gd name="T0" fmla="*/ 0 w 15"/>
                  <a:gd name="T1" fmla="*/ 17 h 17"/>
                  <a:gd name="T2" fmla="*/ 6 w 15"/>
                  <a:gd name="T3" fmla="*/ 7 h 17"/>
                  <a:gd name="T4" fmla="*/ 12 w 15"/>
                  <a:gd name="T5" fmla="*/ 0 h 17"/>
                  <a:gd name="T6" fmla="*/ 15 w 15"/>
                  <a:gd name="T7" fmla="*/ 2 h 17"/>
                  <a:gd name="T8" fmla="*/ 0 w 15"/>
                  <a:gd name="T9" fmla="*/ 17 h 17"/>
                  <a:gd name="T10" fmla="*/ 0 60000 65536"/>
                  <a:gd name="T11" fmla="*/ 0 60000 65536"/>
                  <a:gd name="T12" fmla="*/ 0 60000 65536"/>
                  <a:gd name="T13" fmla="*/ 0 60000 65536"/>
                  <a:gd name="T14" fmla="*/ 0 60000 65536"/>
                  <a:gd name="T15" fmla="*/ 0 w 15"/>
                  <a:gd name="T16" fmla="*/ 0 h 17"/>
                  <a:gd name="T17" fmla="*/ 15 w 15"/>
                  <a:gd name="T18" fmla="*/ 17 h 17"/>
                </a:gdLst>
                <a:ahLst/>
                <a:cxnLst>
                  <a:cxn ang="T10">
                    <a:pos x="T0" y="T1"/>
                  </a:cxn>
                  <a:cxn ang="T11">
                    <a:pos x="T2" y="T3"/>
                  </a:cxn>
                  <a:cxn ang="T12">
                    <a:pos x="T4" y="T5"/>
                  </a:cxn>
                  <a:cxn ang="T13">
                    <a:pos x="T6" y="T7"/>
                  </a:cxn>
                  <a:cxn ang="T14">
                    <a:pos x="T8" y="T9"/>
                  </a:cxn>
                </a:cxnLst>
                <a:rect l="T15" t="T16" r="T17" b="T18"/>
                <a:pathLst>
                  <a:path w="15" h="17">
                    <a:moveTo>
                      <a:pt x="0" y="17"/>
                    </a:moveTo>
                    <a:lnTo>
                      <a:pt x="6" y="7"/>
                    </a:lnTo>
                    <a:lnTo>
                      <a:pt x="12" y="0"/>
                    </a:lnTo>
                    <a:lnTo>
                      <a:pt x="15" y="2"/>
                    </a:lnTo>
                    <a:lnTo>
                      <a:pt x="0" y="17"/>
                    </a:lnTo>
                    <a:close/>
                  </a:path>
                </a:pathLst>
              </a:custGeom>
              <a:noFill/>
              <a:ln w="9525">
                <a:noFill/>
                <a:round/>
                <a:headEnd/>
                <a:tailEnd/>
              </a:ln>
            </p:spPr>
            <p:txBody>
              <a:bodyPr>
                <a:prstTxWarp prst="textNoShape">
                  <a:avLst/>
                </a:prstTxWarp>
              </a:bodyPr>
              <a:lstStyle/>
              <a:p>
                <a:endParaRPr lang="en-US"/>
              </a:p>
            </p:txBody>
          </p:sp>
          <p:sp>
            <p:nvSpPr>
              <p:cNvPr id="71803" name="Freeform 1882"/>
              <p:cNvSpPr>
                <a:spLocks/>
              </p:cNvSpPr>
              <p:nvPr/>
            </p:nvSpPr>
            <p:spPr bwMode="auto">
              <a:xfrm>
                <a:off x="4346" y="1935"/>
                <a:ext cx="3" cy="3"/>
              </a:xfrm>
              <a:custGeom>
                <a:avLst/>
                <a:gdLst>
                  <a:gd name="T0" fmla="*/ 0 w 17"/>
                  <a:gd name="T1" fmla="*/ 15 h 17"/>
                  <a:gd name="T2" fmla="*/ 15 w 17"/>
                  <a:gd name="T3" fmla="*/ 0 h 17"/>
                  <a:gd name="T4" fmla="*/ 17 w 17"/>
                  <a:gd name="T5" fmla="*/ 3 h 17"/>
                  <a:gd name="T6" fmla="*/ 6 w 17"/>
                  <a:gd name="T7" fmla="*/ 17 h 17"/>
                  <a:gd name="T8" fmla="*/ 0 w 17"/>
                  <a:gd name="T9" fmla="*/ 15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5"/>
                    </a:moveTo>
                    <a:lnTo>
                      <a:pt x="15" y="0"/>
                    </a:lnTo>
                    <a:lnTo>
                      <a:pt x="17" y="3"/>
                    </a:lnTo>
                    <a:lnTo>
                      <a:pt x="6" y="17"/>
                    </a:lnTo>
                    <a:lnTo>
                      <a:pt x="0" y="15"/>
                    </a:lnTo>
                    <a:close/>
                  </a:path>
                </a:pathLst>
              </a:custGeom>
              <a:noFill/>
              <a:ln w="9525">
                <a:noFill/>
                <a:round/>
                <a:headEnd/>
                <a:tailEnd/>
              </a:ln>
            </p:spPr>
            <p:txBody>
              <a:bodyPr>
                <a:prstTxWarp prst="textNoShape">
                  <a:avLst/>
                </a:prstTxWarp>
              </a:bodyPr>
              <a:lstStyle/>
              <a:p>
                <a:endParaRPr lang="en-US"/>
              </a:p>
            </p:txBody>
          </p:sp>
          <p:sp>
            <p:nvSpPr>
              <p:cNvPr id="71804" name="Freeform 1883"/>
              <p:cNvSpPr>
                <a:spLocks/>
              </p:cNvSpPr>
              <p:nvPr/>
            </p:nvSpPr>
            <p:spPr bwMode="auto">
              <a:xfrm>
                <a:off x="4347" y="1935"/>
                <a:ext cx="4" cy="4"/>
              </a:xfrm>
              <a:custGeom>
                <a:avLst/>
                <a:gdLst>
                  <a:gd name="T0" fmla="*/ 0 w 21"/>
                  <a:gd name="T1" fmla="*/ 14 h 21"/>
                  <a:gd name="T2" fmla="*/ 11 w 21"/>
                  <a:gd name="T3" fmla="*/ 0 h 21"/>
                  <a:gd name="T4" fmla="*/ 21 w 21"/>
                  <a:gd name="T5" fmla="*/ 6 h 21"/>
                  <a:gd name="T6" fmla="*/ 6 w 21"/>
                  <a:gd name="T7" fmla="*/ 21 h 21"/>
                  <a:gd name="T8" fmla="*/ 0 w 21"/>
                  <a:gd name="T9" fmla="*/ 14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0" y="14"/>
                    </a:moveTo>
                    <a:lnTo>
                      <a:pt x="11" y="0"/>
                    </a:lnTo>
                    <a:lnTo>
                      <a:pt x="21" y="6"/>
                    </a:lnTo>
                    <a:lnTo>
                      <a:pt x="6" y="21"/>
                    </a:lnTo>
                    <a:lnTo>
                      <a:pt x="0" y="14"/>
                    </a:lnTo>
                    <a:close/>
                  </a:path>
                </a:pathLst>
              </a:custGeom>
              <a:noFill/>
              <a:ln w="9525">
                <a:noFill/>
                <a:round/>
                <a:headEnd/>
                <a:tailEnd/>
              </a:ln>
            </p:spPr>
            <p:txBody>
              <a:bodyPr>
                <a:prstTxWarp prst="textNoShape">
                  <a:avLst/>
                </a:prstTxWarp>
              </a:bodyPr>
              <a:lstStyle/>
              <a:p>
                <a:endParaRPr lang="en-US"/>
              </a:p>
            </p:txBody>
          </p:sp>
          <p:sp>
            <p:nvSpPr>
              <p:cNvPr id="71805" name="Freeform 1884"/>
              <p:cNvSpPr>
                <a:spLocks/>
              </p:cNvSpPr>
              <p:nvPr/>
            </p:nvSpPr>
            <p:spPr bwMode="auto">
              <a:xfrm>
                <a:off x="4348" y="1936"/>
                <a:ext cx="5" cy="5"/>
              </a:xfrm>
              <a:custGeom>
                <a:avLst/>
                <a:gdLst>
                  <a:gd name="T0" fmla="*/ 0 w 24"/>
                  <a:gd name="T1" fmla="*/ 15 h 23"/>
                  <a:gd name="T2" fmla="*/ 15 w 24"/>
                  <a:gd name="T3" fmla="*/ 0 h 23"/>
                  <a:gd name="T4" fmla="*/ 24 w 24"/>
                  <a:gd name="T5" fmla="*/ 6 h 23"/>
                  <a:gd name="T6" fmla="*/ 9 w 24"/>
                  <a:gd name="T7" fmla="*/ 23 h 23"/>
                  <a:gd name="T8" fmla="*/ 0 w 24"/>
                  <a:gd name="T9" fmla="*/ 15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0" y="15"/>
                    </a:moveTo>
                    <a:lnTo>
                      <a:pt x="15" y="0"/>
                    </a:lnTo>
                    <a:lnTo>
                      <a:pt x="24" y="6"/>
                    </a:lnTo>
                    <a:lnTo>
                      <a:pt x="9" y="23"/>
                    </a:lnTo>
                    <a:lnTo>
                      <a:pt x="0" y="15"/>
                    </a:lnTo>
                    <a:close/>
                  </a:path>
                </a:pathLst>
              </a:custGeom>
              <a:noFill/>
              <a:ln w="9525">
                <a:noFill/>
                <a:round/>
                <a:headEnd/>
                <a:tailEnd/>
              </a:ln>
            </p:spPr>
            <p:txBody>
              <a:bodyPr>
                <a:prstTxWarp prst="textNoShape">
                  <a:avLst/>
                </a:prstTxWarp>
              </a:bodyPr>
              <a:lstStyle/>
              <a:p>
                <a:endParaRPr lang="en-US"/>
              </a:p>
            </p:txBody>
          </p:sp>
          <p:sp>
            <p:nvSpPr>
              <p:cNvPr id="71806" name="Freeform 1885"/>
              <p:cNvSpPr>
                <a:spLocks/>
              </p:cNvSpPr>
              <p:nvPr/>
            </p:nvSpPr>
            <p:spPr bwMode="auto">
              <a:xfrm>
                <a:off x="4350" y="1938"/>
                <a:ext cx="5" cy="5"/>
              </a:xfrm>
              <a:custGeom>
                <a:avLst/>
                <a:gdLst>
                  <a:gd name="T0" fmla="*/ 0 w 26"/>
                  <a:gd name="T1" fmla="*/ 17 h 26"/>
                  <a:gd name="T2" fmla="*/ 15 w 26"/>
                  <a:gd name="T3" fmla="*/ 0 h 26"/>
                  <a:gd name="T4" fmla="*/ 23 w 26"/>
                  <a:gd name="T5" fmla="*/ 11 h 26"/>
                  <a:gd name="T6" fmla="*/ 26 w 26"/>
                  <a:gd name="T7" fmla="*/ 11 h 26"/>
                  <a:gd name="T8" fmla="*/ 11 w 26"/>
                  <a:gd name="T9" fmla="*/ 26 h 26"/>
                  <a:gd name="T10" fmla="*/ 0 w 26"/>
                  <a:gd name="T11" fmla="*/ 17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0" y="17"/>
                    </a:moveTo>
                    <a:lnTo>
                      <a:pt x="15" y="0"/>
                    </a:lnTo>
                    <a:lnTo>
                      <a:pt x="23" y="11"/>
                    </a:lnTo>
                    <a:lnTo>
                      <a:pt x="26" y="11"/>
                    </a:lnTo>
                    <a:lnTo>
                      <a:pt x="11" y="26"/>
                    </a:lnTo>
                    <a:lnTo>
                      <a:pt x="0" y="17"/>
                    </a:lnTo>
                    <a:close/>
                  </a:path>
                </a:pathLst>
              </a:custGeom>
              <a:noFill/>
              <a:ln w="9525">
                <a:noFill/>
                <a:round/>
                <a:headEnd/>
                <a:tailEnd/>
              </a:ln>
            </p:spPr>
            <p:txBody>
              <a:bodyPr>
                <a:prstTxWarp prst="textNoShape">
                  <a:avLst/>
                </a:prstTxWarp>
              </a:bodyPr>
              <a:lstStyle/>
              <a:p>
                <a:endParaRPr lang="en-US"/>
              </a:p>
            </p:txBody>
          </p:sp>
          <p:sp>
            <p:nvSpPr>
              <p:cNvPr id="71807" name="Freeform 1886"/>
              <p:cNvSpPr>
                <a:spLocks/>
              </p:cNvSpPr>
              <p:nvPr/>
            </p:nvSpPr>
            <p:spPr bwMode="auto">
              <a:xfrm>
                <a:off x="4352" y="1940"/>
                <a:ext cx="6" cy="5"/>
              </a:xfrm>
              <a:custGeom>
                <a:avLst/>
                <a:gdLst>
                  <a:gd name="T0" fmla="*/ 0 w 26"/>
                  <a:gd name="T1" fmla="*/ 15 h 26"/>
                  <a:gd name="T2" fmla="*/ 15 w 26"/>
                  <a:gd name="T3" fmla="*/ 0 h 26"/>
                  <a:gd name="T4" fmla="*/ 26 w 26"/>
                  <a:gd name="T5" fmla="*/ 11 h 26"/>
                  <a:gd name="T6" fmla="*/ 12 w 26"/>
                  <a:gd name="T7" fmla="*/ 26 h 26"/>
                  <a:gd name="T8" fmla="*/ 0 w 26"/>
                  <a:gd name="T9" fmla="*/ 15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5"/>
                    </a:moveTo>
                    <a:lnTo>
                      <a:pt x="15" y="0"/>
                    </a:lnTo>
                    <a:lnTo>
                      <a:pt x="26" y="11"/>
                    </a:lnTo>
                    <a:lnTo>
                      <a:pt x="12" y="26"/>
                    </a:lnTo>
                    <a:lnTo>
                      <a:pt x="0" y="15"/>
                    </a:lnTo>
                    <a:close/>
                  </a:path>
                </a:pathLst>
              </a:custGeom>
              <a:noFill/>
              <a:ln w="9525">
                <a:noFill/>
                <a:round/>
                <a:headEnd/>
                <a:tailEnd/>
              </a:ln>
            </p:spPr>
            <p:txBody>
              <a:bodyPr>
                <a:prstTxWarp prst="textNoShape">
                  <a:avLst/>
                </a:prstTxWarp>
              </a:bodyPr>
              <a:lstStyle/>
              <a:p>
                <a:endParaRPr lang="en-US"/>
              </a:p>
            </p:txBody>
          </p:sp>
          <p:sp>
            <p:nvSpPr>
              <p:cNvPr id="71808" name="Freeform 1887"/>
              <p:cNvSpPr>
                <a:spLocks/>
              </p:cNvSpPr>
              <p:nvPr/>
            </p:nvSpPr>
            <p:spPr bwMode="auto">
              <a:xfrm>
                <a:off x="4355" y="1942"/>
                <a:ext cx="6" cy="5"/>
              </a:xfrm>
              <a:custGeom>
                <a:avLst/>
                <a:gdLst>
                  <a:gd name="T0" fmla="*/ 0 w 29"/>
                  <a:gd name="T1" fmla="*/ 15 h 26"/>
                  <a:gd name="T2" fmla="*/ 14 w 29"/>
                  <a:gd name="T3" fmla="*/ 0 h 26"/>
                  <a:gd name="T4" fmla="*/ 29 w 29"/>
                  <a:gd name="T5" fmla="*/ 12 h 26"/>
                  <a:gd name="T6" fmla="*/ 14 w 29"/>
                  <a:gd name="T7" fmla="*/ 26 h 26"/>
                  <a:gd name="T8" fmla="*/ 0 w 29"/>
                  <a:gd name="T9" fmla="*/ 15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15"/>
                    </a:moveTo>
                    <a:lnTo>
                      <a:pt x="14" y="0"/>
                    </a:lnTo>
                    <a:lnTo>
                      <a:pt x="29" y="12"/>
                    </a:lnTo>
                    <a:lnTo>
                      <a:pt x="14" y="26"/>
                    </a:lnTo>
                    <a:lnTo>
                      <a:pt x="0" y="15"/>
                    </a:lnTo>
                    <a:close/>
                  </a:path>
                </a:pathLst>
              </a:custGeom>
              <a:noFill/>
              <a:ln w="9525">
                <a:noFill/>
                <a:round/>
                <a:headEnd/>
                <a:tailEnd/>
              </a:ln>
            </p:spPr>
            <p:txBody>
              <a:bodyPr>
                <a:prstTxWarp prst="textNoShape">
                  <a:avLst/>
                </a:prstTxWarp>
              </a:bodyPr>
              <a:lstStyle/>
              <a:p>
                <a:endParaRPr lang="en-US"/>
              </a:p>
            </p:txBody>
          </p:sp>
          <p:sp>
            <p:nvSpPr>
              <p:cNvPr id="71809" name="Freeform 1888"/>
              <p:cNvSpPr>
                <a:spLocks/>
              </p:cNvSpPr>
              <p:nvPr/>
            </p:nvSpPr>
            <p:spPr bwMode="auto">
              <a:xfrm>
                <a:off x="4358" y="1944"/>
                <a:ext cx="6" cy="6"/>
              </a:xfrm>
              <a:custGeom>
                <a:avLst/>
                <a:gdLst>
                  <a:gd name="T0" fmla="*/ 0 w 32"/>
                  <a:gd name="T1" fmla="*/ 14 h 29"/>
                  <a:gd name="T2" fmla="*/ 15 w 32"/>
                  <a:gd name="T3" fmla="*/ 0 h 29"/>
                  <a:gd name="T4" fmla="*/ 32 w 32"/>
                  <a:gd name="T5" fmla="*/ 14 h 29"/>
                  <a:gd name="T6" fmla="*/ 17 w 32"/>
                  <a:gd name="T7" fmla="*/ 29 h 29"/>
                  <a:gd name="T8" fmla="*/ 0 w 32"/>
                  <a:gd name="T9" fmla="*/ 14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0" y="14"/>
                    </a:moveTo>
                    <a:lnTo>
                      <a:pt x="15" y="0"/>
                    </a:lnTo>
                    <a:lnTo>
                      <a:pt x="32" y="14"/>
                    </a:lnTo>
                    <a:lnTo>
                      <a:pt x="17" y="29"/>
                    </a:lnTo>
                    <a:lnTo>
                      <a:pt x="0" y="14"/>
                    </a:lnTo>
                    <a:close/>
                  </a:path>
                </a:pathLst>
              </a:custGeom>
              <a:noFill/>
              <a:ln w="9525">
                <a:noFill/>
                <a:round/>
                <a:headEnd/>
                <a:tailEnd/>
              </a:ln>
            </p:spPr>
            <p:txBody>
              <a:bodyPr>
                <a:prstTxWarp prst="textNoShape">
                  <a:avLst/>
                </a:prstTxWarp>
              </a:bodyPr>
              <a:lstStyle/>
              <a:p>
                <a:endParaRPr lang="en-US"/>
              </a:p>
            </p:txBody>
          </p:sp>
          <p:sp>
            <p:nvSpPr>
              <p:cNvPr id="71810" name="Freeform 1889"/>
              <p:cNvSpPr>
                <a:spLocks/>
              </p:cNvSpPr>
              <p:nvPr/>
            </p:nvSpPr>
            <p:spPr bwMode="auto">
              <a:xfrm>
                <a:off x="4361" y="1947"/>
                <a:ext cx="10" cy="10"/>
              </a:xfrm>
              <a:custGeom>
                <a:avLst/>
                <a:gdLst>
                  <a:gd name="T0" fmla="*/ 0 w 49"/>
                  <a:gd name="T1" fmla="*/ 15 h 49"/>
                  <a:gd name="T2" fmla="*/ 15 w 49"/>
                  <a:gd name="T3" fmla="*/ 0 h 49"/>
                  <a:gd name="T4" fmla="*/ 49 w 49"/>
                  <a:gd name="T5" fmla="*/ 32 h 49"/>
                  <a:gd name="T6" fmla="*/ 49 w 49"/>
                  <a:gd name="T7" fmla="*/ 35 h 49"/>
                  <a:gd name="T8" fmla="*/ 35 w 49"/>
                  <a:gd name="T9" fmla="*/ 49 h 49"/>
                  <a:gd name="T10" fmla="*/ 0 w 49"/>
                  <a:gd name="T11" fmla="*/ 15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15"/>
                    </a:moveTo>
                    <a:lnTo>
                      <a:pt x="15" y="0"/>
                    </a:lnTo>
                    <a:lnTo>
                      <a:pt x="49" y="32"/>
                    </a:lnTo>
                    <a:lnTo>
                      <a:pt x="49" y="35"/>
                    </a:lnTo>
                    <a:lnTo>
                      <a:pt x="35" y="49"/>
                    </a:lnTo>
                    <a:lnTo>
                      <a:pt x="0" y="15"/>
                    </a:lnTo>
                    <a:close/>
                  </a:path>
                </a:pathLst>
              </a:custGeom>
              <a:noFill/>
              <a:ln w="9525">
                <a:noFill/>
                <a:round/>
                <a:headEnd/>
                <a:tailEnd/>
              </a:ln>
            </p:spPr>
            <p:txBody>
              <a:bodyPr>
                <a:prstTxWarp prst="textNoShape">
                  <a:avLst/>
                </a:prstTxWarp>
              </a:bodyPr>
              <a:lstStyle/>
              <a:p>
                <a:endParaRPr lang="en-US"/>
              </a:p>
            </p:txBody>
          </p:sp>
          <p:sp>
            <p:nvSpPr>
              <p:cNvPr id="71811" name="Freeform 1890"/>
              <p:cNvSpPr>
                <a:spLocks/>
              </p:cNvSpPr>
              <p:nvPr/>
            </p:nvSpPr>
            <p:spPr bwMode="auto">
              <a:xfrm>
                <a:off x="4368" y="1954"/>
                <a:ext cx="10" cy="10"/>
              </a:xfrm>
              <a:custGeom>
                <a:avLst/>
                <a:gdLst>
                  <a:gd name="T0" fmla="*/ 0 w 51"/>
                  <a:gd name="T1" fmla="*/ 14 h 49"/>
                  <a:gd name="T2" fmla="*/ 14 w 51"/>
                  <a:gd name="T3" fmla="*/ 0 h 49"/>
                  <a:gd name="T4" fmla="*/ 51 w 51"/>
                  <a:gd name="T5" fmla="*/ 34 h 49"/>
                  <a:gd name="T6" fmla="*/ 38 w 51"/>
                  <a:gd name="T7" fmla="*/ 49 h 49"/>
                  <a:gd name="T8" fmla="*/ 0 w 51"/>
                  <a:gd name="T9" fmla="*/ 14 h 49"/>
                  <a:gd name="T10" fmla="*/ 0 60000 65536"/>
                  <a:gd name="T11" fmla="*/ 0 60000 65536"/>
                  <a:gd name="T12" fmla="*/ 0 60000 65536"/>
                  <a:gd name="T13" fmla="*/ 0 60000 65536"/>
                  <a:gd name="T14" fmla="*/ 0 60000 65536"/>
                  <a:gd name="T15" fmla="*/ 0 w 51"/>
                  <a:gd name="T16" fmla="*/ 0 h 49"/>
                  <a:gd name="T17" fmla="*/ 51 w 51"/>
                  <a:gd name="T18" fmla="*/ 49 h 49"/>
                </a:gdLst>
                <a:ahLst/>
                <a:cxnLst>
                  <a:cxn ang="T10">
                    <a:pos x="T0" y="T1"/>
                  </a:cxn>
                  <a:cxn ang="T11">
                    <a:pos x="T2" y="T3"/>
                  </a:cxn>
                  <a:cxn ang="T12">
                    <a:pos x="T4" y="T5"/>
                  </a:cxn>
                  <a:cxn ang="T13">
                    <a:pos x="T6" y="T7"/>
                  </a:cxn>
                  <a:cxn ang="T14">
                    <a:pos x="T8" y="T9"/>
                  </a:cxn>
                </a:cxnLst>
                <a:rect l="T15" t="T16" r="T17" b="T18"/>
                <a:pathLst>
                  <a:path w="51" h="49">
                    <a:moveTo>
                      <a:pt x="0" y="14"/>
                    </a:moveTo>
                    <a:lnTo>
                      <a:pt x="14" y="0"/>
                    </a:lnTo>
                    <a:lnTo>
                      <a:pt x="51" y="34"/>
                    </a:lnTo>
                    <a:lnTo>
                      <a:pt x="38" y="49"/>
                    </a:lnTo>
                    <a:lnTo>
                      <a:pt x="0" y="14"/>
                    </a:lnTo>
                    <a:close/>
                  </a:path>
                </a:pathLst>
              </a:custGeom>
              <a:noFill/>
              <a:ln w="9525">
                <a:noFill/>
                <a:round/>
                <a:headEnd/>
                <a:tailEnd/>
              </a:ln>
            </p:spPr>
            <p:txBody>
              <a:bodyPr>
                <a:prstTxWarp prst="textNoShape">
                  <a:avLst/>
                </a:prstTxWarp>
              </a:bodyPr>
              <a:lstStyle/>
              <a:p>
                <a:endParaRPr lang="en-US"/>
              </a:p>
            </p:txBody>
          </p:sp>
          <p:sp>
            <p:nvSpPr>
              <p:cNvPr id="71812" name="Freeform 1891"/>
              <p:cNvSpPr>
                <a:spLocks/>
              </p:cNvSpPr>
              <p:nvPr/>
            </p:nvSpPr>
            <p:spPr bwMode="auto">
              <a:xfrm>
                <a:off x="4376" y="1961"/>
                <a:ext cx="10" cy="11"/>
              </a:xfrm>
              <a:custGeom>
                <a:avLst/>
                <a:gdLst>
                  <a:gd name="T0" fmla="*/ 0 w 54"/>
                  <a:gd name="T1" fmla="*/ 15 h 55"/>
                  <a:gd name="T2" fmla="*/ 13 w 54"/>
                  <a:gd name="T3" fmla="*/ 0 h 55"/>
                  <a:gd name="T4" fmla="*/ 54 w 54"/>
                  <a:gd name="T5" fmla="*/ 44 h 55"/>
                  <a:gd name="T6" fmla="*/ 40 w 54"/>
                  <a:gd name="T7" fmla="*/ 55 h 55"/>
                  <a:gd name="T8" fmla="*/ 0 w 54"/>
                  <a:gd name="T9" fmla="*/ 15 h 55"/>
                  <a:gd name="T10" fmla="*/ 0 60000 65536"/>
                  <a:gd name="T11" fmla="*/ 0 60000 65536"/>
                  <a:gd name="T12" fmla="*/ 0 60000 65536"/>
                  <a:gd name="T13" fmla="*/ 0 60000 65536"/>
                  <a:gd name="T14" fmla="*/ 0 60000 65536"/>
                  <a:gd name="T15" fmla="*/ 0 w 54"/>
                  <a:gd name="T16" fmla="*/ 0 h 55"/>
                  <a:gd name="T17" fmla="*/ 54 w 54"/>
                  <a:gd name="T18" fmla="*/ 55 h 55"/>
                </a:gdLst>
                <a:ahLst/>
                <a:cxnLst>
                  <a:cxn ang="T10">
                    <a:pos x="T0" y="T1"/>
                  </a:cxn>
                  <a:cxn ang="T11">
                    <a:pos x="T2" y="T3"/>
                  </a:cxn>
                  <a:cxn ang="T12">
                    <a:pos x="T4" y="T5"/>
                  </a:cxn>
                  <a:cxn ang="T13">
                    <a:pos x="T6" y="T7"/>
                  </a:cxn>
                  <a:cxn ang="T14">
                    <a:pos x="T8" y="T9"/>
                  </a:cxn>
                </a:cxnLst>
                <a:rect l="T15" t="T16" r="T17" b="T18"/>
                <a:pathLst>
                  <a:path w="54" h="55">
                    <a:moveTo>
                      <a:pt x="0" y="15"/>
                    </a:moveTo>
                    <a:lnTo>
                      <a:pt x="13" y="0"/>
                    </a:lnTo>
                    <a:lnTo>
                      <a:pt x="54" y="44"/>
                    </a:lnTo>
                    <a:lnTo>
                      <a:pt x="40" y="55"/>
                    </a:lnTo>
                    <a:lnTo>
                      <a:pt x="0" y="15"/>
                    </a:lnTo>
                    <a:close/>
                  </a:path>
                </a:pathLst>
              </a:custGeom>
              <a:noFill/>
              <a:ln w="9525">
                <a:noFill/>
                <a:round/>
                <a:headEnd/>
                <a:tailEnd/>
              </a:ln>
            </p:spPr>
            <p:txBody>
              <a:bodyPr>
                <a:prstTxWarp prst="textNoShape">
                  <a:avLst/>
                </a:prstTxWarp>
              </a:bodyPr>
              <a:lstStyle/>
              <a:p>
                <a:endParaRPr lang="en-US"/>
              </a:p>
            </p:txBody>
          </p:sp>
          <p:sp>
            <p:nvSpPr>
              <p:cNvPr id="71813" name="Freeform 1892"/>
              <p:cNvSpPr>
                <a:spLocks/>
              </p:cNvSpPr>
              <p:nvPr/>
            </p:nvSpPr>
            <p:spPr bwMode="auto">
              <a:xfrm>
                <a:off x="4384" y="1970"/>
                <a:ext cx="10" cy="11"/>
              </a:xfrm>
              <a:custGeom>
                <a:avLst/>
                <a:gdLst>
                  <a:gd name="T0" fmla="*/ 0 w 52"/>
                  <a:gd name="T1" fmla="*/ 11 h 54"/>
                  <a:gd name="T2" fmla="*/ 14 w 52"/>
                  <a:gd name="T3" fmla="*/ 0 h 54"/>
                  <a:gd name="T4" fmla="*/ 52 w 52"/>
                  <a:gd name="T5" fmla="*/ 43 h 54"/>
                  <a:gd name="T6" fmla="*/ 37 w 52"/>
                  <a:gd name="T7" fmla="*/ 54 h 54"/>
                  <a:gd name="T8" fmla="*/ 0 w 52"/>
                  <a:gd name="T9" fmla="*/ 11 h 54"/>
                  <a:gd name="T10" fmla="*/ 0 60000 65536"/>
                  <a:gd name="T11" fmla="*/ 0 60000 65536"/>
                  <a:gd name="T12" fmla="*/ 0 60000 65536"/>
                  <a:gd name="T13" fmla="*/ 0 60000 65536"/>
                  <a:gd name="T14" fmla="*/ 0 60000 65536"/>
                  <a:gd name="T15" fmla="*/ 0 w 52"/>
                  <a:gd name="T16" fmla="*/ 0 h 54"/>
                  <a:gd name="T17" fmla="*/ 52 w 52"/>
                  <a:gd name="T18" fmla="*/ 54 h 54"/>
                </a:gdLst>
                <a:ahLst/>
                <a:cxnLst>
                  <a:cxn ang="T10">
                    <a:pos x="T0" y="T1"/>
                  </a:cxn>
                  <a:cxn ang="T11">
                    <a:pos x="T2" y="T3"/>
                  </a:cxn>
                  <a:cxn ang="T12">
                    <a:pos x="T4" y="T5"/>
                  </a:cxn>
                  <a:cxn ang="T13">
                    <a:pos x="T6" y="T7"/>
                  </a:cxn>
                  <a:cxn ang="T14">
                    <a:pos x="T8" y="T9"/>
                  </a:cxn>
                </a:cxnLst>
                <a:rect l="T15" t="T16" r="T17" b="T18"/>
                <a:pathLst>
                  <a:path w="52" h="54">
                    <a:moveTo>
                      <a:pt x="0" y="11"/>
                    </a:moveTo>
                    <a:lnTo>
                      <a:pt x="14" y="0"/>
                    </a:lnTo>
                    <a:lnTo>
                      <a:pt x="52" y="43"/>
                    </a:lnTo>
                    <a:lnTo>
                      <a:pt x="37" y="54"/>
                    </a:lnTo>
                    <a:lnTo>
                      <a:pt x="0" y="11"/>
                    </a:lnTo>
                    <a:close/>
                  </a:path>
                </a:pathLst>
              </a:custGeom>
              <a:noFill/>
              <a:ln w="9525">
                <a:noFill/>
                <a:round/>
                <a:headEnd/>
                <a:tailEnd/>
              </a:ln>
            </p:spPr>
            <p:txBody>
              <a:bodyPr>
                <a:prstTxWarp prst="textNoShape">
                  <a:avLst/>
                </a:prstTxWarp>
              </a:bodyPr>
              <a:lstStyle/>
              <a:p>
                <a:endParaRPr lang="en-US"/>
              </a:p>
            </p:txBody>
          </p:sp>
          <p:sp>
            <p:nvSpPr>
              <p:cNvPr id="71814" name="Freeform 1893"/>
              <p:cNvSpPr>
                <a:spLocks/>
              </p:cNvSpPr>
              <p:nvPr/>
            </p:nvSpPr>
            <p:spPr bwMode="auto">
              <a:xfrm>
                <a:off x="4391" y="1978"/>
                <a:ext cx="10" cy="12"/>
              </a:xfrm>
              <a:custGeom>
                <a:avLst/>
                <a:gdLst>
                  <a:gd name="T0" fmla="*/ 0 w 52"/>
                  <a:gd name="T1" fmla="*/ 11 h 57"/>
                  <a:gd name="T2" fmla="*/ 15 w 52"/>
                  <a:gd name="T3" fmla="*/ 0 h 57"/>
                  <a:gd name="T4" fmla="*/ 52 w 52"/>
                  <a:gd name="T5" fmla="*/ 43 h 57"/>
                  <a:gd name="T6" fmla="*/ 37 w 52"/>
                  <a:gd name="T7" fmla="*/ 57 h 57"/>
                  <a:gd name="T8" fmla="*/ 0 w 52"/>
                  <a:gd name="T9" fmla="*/ 11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0" y="11"/>
                    </a:moveTo>
                    <a:lnTo>
                      <a:pt x="15" y="0"/>
                    </a:lnTo>
                    <a:lnTo>
                      <a:pt x="52" y="43"/>
                    </a:lnTo>
                    <a:lnTo>
                      <a:pt x="37" y="57"/>
                    </a:lnTo>
                    <a:lnTo>
                      <a:pt x="0" y="11"/>
                    </a:lnTo>
                    <a:close/>
                  </a:path>
                </a:pathLst>
              </a:custGeom>
              <a:noFill/>
              <a:ln w="9525">
                <a:noFill/>
                <a:round/>
                <a:headEnd/>
                <a:tailEnd/>
              </a:ln>
            </p:spPr>
            <p:txBody>
              <a:bodyPr>
                <a:prstTxWarp prst="textNoShape">
                  <a:avLst/>
                </a:prstTxWarp>
              </a:bodyPr>
              <a:lstStyle/>
              <a:p>
                <a:endParaRPr lang="en-US"/>
              </a:p>
            </p:txBody>
          </p:sp>
          <p:sp>
            <p:nvSpPr>
              <p:cNvPr id="71815" name="Freeform 1894"/>
              <p:cNvSpPr>
                <a:spLocks/>
              </p:cNvSpPr>
              <p:nvPr/>
            </p:nvSpPr>
            <p:spPr bwMode="auto">
              <a:xfrm>
                <a:off x="4398" y="1987"/>
                <a:ext cx="10" cy="12"/>
              </a:xfrm>
              <a:custGeom>
                <a:avLst/>
                <a:gdLst>
                  <a:gd name="T0" fmla="*/ 0 w 49"/>
                  <a:gd name="T1" fmla="*/ 14 h 58"/>
                  <a:gd name="T2" fmla="*/ 15 w 49"/>
                  <a:gd name="T3" fmla="*/ 0 h 58"/>
                  <a:gd name="T4" fmla="*/ 47 w 49"/>
                  <a:gd name="T5" fmla="*/ 46 h 58"/>
                  <a:gd name="T6" fmla="*/ 49 w 49"/>
                  <a:gd name="T7" fmla="*/ 46 h 58"/>
                  <a:gd name="T8" fmla="*/ 32 w 49"/>
                  <a:gd name="T9" fmla="*/ 58 h 58"/>
                  <a:gd name="T10" fmla="*/ 0 w 49"/>
                  <a:gd name="T11" fmla="*/ 14 h 58"/>
                  <a:gd name="T12" fmla="*/ 0 60000 65536"/>
                  <a:gd name="T13" fmla="*/ 0 60000 65536"/>
                  <a:gd name="T14" fmla="*/ 0 60000 65536"/>
                  <a:gd name="T15" fmla="*/ 0 60000 65536"/>
                  <a:gd name="T16" fmla="*/ 0 60000 65536"/>
                  <a:gd name="T17" fmla="*/ 0 60000 65536"/>
                  <a:gd name="T18" fmla="*/ 0 w 49"/>
                  <a:gd name="T19" fmla="*/ 0 h 58"/>
                  <a:gd name="T20" fmla="*/ 49 w 49"/>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49" h="58">
                    <a:moveTo>
                      <a:pt x="0" y="14"/>
                    </a:moveTo>
                    <a:lnTo>
                      <a:pt x="15" y="0"/>
                    </a:lnTo>
                    <a:lnTo>
                      <a:pt x="47" y="46"/>
                    </a:lnTo>
                    <a:lnTo>
                      <a:pt x="49" y="46"/>
                    </a:lnTo>
                    <a:lnTo>
                      <a:pt x="32" y="58"/>
                    </a:lnTo>
                    <a:lnTo>
                      <a:pt x="0" y="14"/>
                    </a:lnTo>
                    <a:close/>
                  </a:path>
                </a:pathLst>
              </a:custGeom>
              <a:noFill/>
              <a:ln w="9525">
                <a:noFill/>
                <a:round/>
                <a:headEnd/>
                <a:tailEnd/>
              </a:ln>
            </p:spPr>
            <p:txBody>
              <a:bodyPr>
                <a:prstTxWarp prst="textNoShape">
                  <a:avLst/>
                </a:prstTxWarp>
              </a:bodyPr>
              <a:lstStyle/>
              <a:p>
                <a:endParaRPr lang="en-US"/>
              </a:p>
            </p:txBody>
          </p:sp>
          <p:sp>
            <p:nvSpPr>
              <p:cNvPr id="71816" name="Freeform 1895"/>
              <p:cNvSpPr>
                <a:spLocks/>
              </p:cNvSpPr>
              <p:nvPr/>
            </p:nvSpPr>
            <p:spPr bwMode="auto">
              <a:xfrm>
                <a:off x="4405" y="1996"/>
                <a:ext cx="8" cy="11"/>
              </a:xfrm>
              <a:custGeom>
                <a:avLst/>
                <a:gdLst>
                  <a:gd name="T0" fmla="*/ 0 w 43"/>
                  <a:gd name="T1" fmla="*/ 12 h 55"/>
                  <a:gd name="T2" fmla="*/ 17 w 43"/>
                  <a:gd name="T3" fmla="*/ 0 h 55"/>
                  <a:gd name="T4" fmla="*/ 43 w 43"/>
                  <a:gd name="T5" fmla="*/ 47 h 55"/>
                  <a:gd name="T6" fmla="*/ 26 w 43"/>
                  <a:gd name="T7" fmla="*/ 55 h 55"/>
                  <a:gd name="T8" fmla="*/ 0 w 43"/>
                  <a:gd name="T9" fmla="*/ 12 h 55"/>
                  <a:gd name="T10" fmla="*/ 0 60000 65536"/>
                  <a:gd name="T11" fmla="*/ 0 60000 65536"/>
                  <a:gd name="T12" fmla="*/ 0 60000 65536"/>
                  <a:gd name="T13" fmla="*/ 0 60000 65536"/>
                  <a:gd name="T14" fmla="*/ 0 60000 65536"/>
                  <a:gd name="T15" fmla="*/ 0 w 43"/>
                  <a:gd name="T16" fmla="*/ 0 h 55"/>
                  <a:gd name="T17" fmla="*/ 43 w 43"/>
                  <a:gd name="T18" fmla="*/ 55 h 55"/>
                </a:gdLst>
                <a:ahLst/>
                <a:cxnLst>
                  <a:cxn ang="T10">
                    <a:pos x="T0" y="T1"/>
                  </a:cxn>
                  <a:cxn ang="T11">
                    <a:pos x="T2" y="T3"/>
                  </a:cxn>
                  <a:cxn ang="T12">
                    <a:pos x="T4" y="T5"/>
                  </a:cxn>
                  <a:cxn ang="T13">
                    <a:pos x="T6" y="T7"/>
                  </a:cxn>
                  <a:cxn ang="T14">
                    <a:pos x="T8" y="T9"/>
                  </a:cxn>
                </a:cxnLst>
                <a:rect l="T15" t="T16" r="T17" b="T18"/>
                <a:pathLst>
                  <a:path w="43" h="55">
                    <a:moveTo>
                      <a:pt x="0" y="12"/>
                    </a:moveTo>
                    <a:lnTo>
                      <a:pt x="17" y="0"/>
                    </a:lnTo>
                    <a:lnTo>
                      <a:pt x="43" y="47"/>
                    </a:lnTo>
                    <a:lnTo>
                      <a:pt x="26" y="55"/>
                    </a:lnTo>
                    <a:lnTo>
                      <a:pt x="0" y="12"/>
                    </a:lnTo>
                    <a:close/>
                  </a:path>
                </a:pathLst>
              </a:custGeom>
              <a:noFill/>
              <a:ln w="9525">
                <a:noFill/>
                <a:round/>
                <a:headEnd/>
                <a:tailEnd/>
              </a:ln>
            </p:spPr>
            <p:txBody>
              <a:bodyPr>
                <a:prstTxWarp prst="textNoShape">
                  <a:avLst/>
                </a:prstTxWarp>
              </a:bodyPr>
              <a:lstStyle/>
              <a:p>
                <a:endParaRPr lang="en-US"/>
              </a:p>
            </p:txBody>
          </p:sp>
          <p:sp>
            <p:nvSpPr>
              <p:cNvPr id="71817" name="Freeform 1896"/>
              <p:cNvSpPr>
                <a:spLocks/>
              </p:cNvSpPr>
              <p:nvPr/>
            </p:nvSpPr>
            <p:spPr bwMode="auto">
              <a:xfrm>
                <a:off x="4410" y="2006"/>
                <a:ext cx="6" cy="6"/>
              </a:xfrm>
              <a:custGeom>
                <a:avLst/>
                <a:gdLst>
                  <a:gd name="T0" fmla="*/ 0 w 29"/>
                  <a:gd name="T1" fmla="*/ 8 h 30"/>
                  <a:gd name="T2" fmla="*/ 17 w 29"/>
                  <a:gd name="T3" fmla="*/ 0 h 30"/>
                  <a:gd name="T4" fmla="*/ 26 w 29"/>
                  <a:gd name="T5" fmla="*/ 22 h 30"/>
                  <a:gd name="T6" fmla="*/ 29 w 29"/>
                  <a:gd name="T7" fmla="*/ 22 h 30"/>
                  <a:gd name="T8" fmla="*/ 9 w 29"/>
                  <a:gd name="T9" fmla="*/ 30 h 30"/>
                  <a:gd name="T10" fmla="*/ 0 w 29"/>
                  <a:gd name="T11" fmla="*/ 8 h 30"/>
                  <a:gd name="T12" fmla="*/ 0 60000 65536"/>
                  <a:gd name="T13" fmla="*/ 0 60000 65536"/>
                  <a:gd name="T14" fmla="*/ 0 60000 65536"/>
                  <a:gd name="T15" fmla="*/ 0 60000 65536"/>
                  <a:gd name="T16" fmla="*/ 0 60000 65536"/>
                  <a:gd name="T17" fmla="*/ 0 60000 65536"/>
                  <a:gd name="T18" fmla="*/ 0 w 29"/>
                  <a:gd name="T19" fmla="*/ 0 h 30"/>
                  <a:gd name="T20" fmla="*/ 29 w 29"/>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9" h="30">
                    <a:moveTo>
                      <a:pt x="0" y="8"/>
                    </a:moveTo>
                    <a:lnTo>
                      <a:pt x="17" y="0"/>
                    </a:lnTo>
                    <a:lnTo>
                      <a:pt x="26" y="22"/>
                    </a:lnTo>
                    <a:lnTo>
                      <a:pt x="29" y="22"/>
                    </a:lnTo>
                    <a:lnTo>
                      <a:pt x="9" y="30"/>
                    </a:lnTo>
                    <a:lnTo>
                      <a:pt x="0" y="8"/>
                    </a:lnTo>
                    <a:close/>
                  </a:path>
                </a:pathLst>
              </a:custGeom>
              <a:noFill/>
              <a:ln w="9525">
                <a:noFill/>
                <a:round/>
                <a:headEnd/>
                <a:tailEnd/>
              </a:ln>
            </p:spPr>
            <p:txBody>
              <a:bodyPr>
                <a:prstTxWarp prst="textNoShape">
                  <a:avLst/>
                </a:prstTxWarp>
              </a:bodyPr>
              <a:lstStyle/>
              <a:p>
                <a:endParaRPr lang="en-US"/>
              </a:p>
            </p:txBody>
          </p:sp>
          <p:sp>
            <p:nvSpPr>
              <p:cNvPr id="71818" name="Freeform 1897"/>
              <p:cNvSpPr>
                <a:spLocks/>
              </p:cNvSpPr>
              <p:nvPr/>
            </p:nvSpPr>
            <p:spPr bwMode="auto">
              <a:xfrm>
                <a:off x="4412" y="2010"/>
                <a:ext cx="5" cy="6"/>
              </a:xfrm>
              <a:custGeom>
                <a:avLst/>
                <a:gdLst>
                  <a:gd name="T0" fmla="*/ 0 w 26"/>
                  <a:gd name="T1" fmla="*/ 8 h 29"/>
                  <a:gd name="T2" fmla="*/ 20 w 26"/>
                  <a:gd name="T3" fmla="*/ 0 h 29"/>
                  <a:gd name="T4" fmla="*/ 26 w 26"/>
                  <a:gd name="T5" fmla="*/ 21 h 29"/>
                  <a:gd name="T6" fmla="*/ 26 w 26"/>
                  <a:gd name="T7" fmla="*/ 23 h 29"/>
                  <a:gd name="T8" fmla="*/ 8 w 26"/>
                  <a:gd name="T9" fmla="*/ 29 h 29"/>
                  <a:gd name="T10" fmla="*/ 0 w 26"/>
                  <a:gd name="T11" fmla="*/ 8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0" y="8"/>
                    </a:moveTo>
                    <a:lnTo>
                      <a:pt x="20" y="0"/>
                    </a:lnTo>
                    <a:lnTo>
                      <a:pt x="26" y="21"/>
                    </a:lnTo>
                    <a:lnTo>
                      <a:pt x="26" y="23"/>
                    </a:lnTo>
                    <a:lnTo>
                      <a:pt x="8" y="29"/>
                    </a:lnTo>
                    <a:lnTo>
                      <a:pt x="0" y="8"/>
                    </a:lnTo>
                    <a:close/>
                  </a:path>
                </a:pathLst>
              </a:custGeom>
              <a:noFill/>
              <a:ln w="9525">
                <a:noFill/>
                <a:round/>
                <a:headEnd/>
                <a:tailEnd/>
              </a:ln>
            </p:spPr>
            <p:txBody>
              <a:bodyPr>
                <a:prstTxWarp prst="textNoShape">
                  <a:avLst/>
                </a:prstTxWarp>
              </a:bodyPr>
              <a:lstStyle/>
              <a:p>
                <a:endParaRPr lang="en-US"/>
              </a:p>
            </p:txBody>
          </p:sp>
          <p:sp>
            <p:nvSpPr>
              <p:cNvPr id="71819" name="Freeform 1898"/>
              <p:cNvSpPr>
                <a:spLocks/>
              </p:cNvSpPr>
              <p:nvPr/>
            </p:nvSpPr>
            <p:spPr bwMode="auto">
              <a:xfrm>
                <a:off x="4413" y="2015"/>
                <a:ext cx="6" cy="4"/>
              </a:xfrm>
              <a:custGeom>
                <a:avLst/>
                <a:gdLst>
                  <a:gd name="T0" fmla="*/ 0 w 26"/>
                  <a:gd name="T1" fmla="*/ 6 h 23"/>
                  <a:gd name="T2" fmla="*/ 18 w 26"/>
                  <a:gd name="T3" fmla="*/ 0 h 23"/>
                  <a:gd name="T4" fmla="*/ 26 w 26"/>
                  <a:gd name="T5" fmla="*/ 20 h 23"/>
                  <a:gd name="T6" fmla="*/ 6 w 26"/>
                  <a:gd name="T7" fmla="*/ 23 h 23"/>
                  <a:gd name="T8" fmla="*/ 0 w 26"/>
                  <a:gd name="T9" fmla="*/ 6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0" y="6"/>
                    </a:moveTo>
                    <a:lnTo>
                      <a:pt x="18" y="0"/>
                    </a:lnTo>
                    <a:lnTo>
                      <a:pt x="26" y="20"/>
                    </a:lnTo>
                    <a:lnTo>
                      <a:pt x="6" y="23"/>
                    </a:lnTo>
                    <a:lnTo>
                      <a:pt x="0" y="6"/>
                    </a:lnTo>
                    <a:close/>
                  </a:path>
                </a:pathLst>
              </a:custGeom>
              <a:noFill/>
              <a:ln w="9525">
                <a:noFill/>
                <a:round/>
                <a:headEnd/>
                <a:tailEnd/>
              </a:ln>
            </p:spPr>
            <p:txBody>
              <a:bodyPr>
                <a:prstTxWarp prst="textNoShape">
                  <a:avLst/>
                </a:prstTxWarp>
              </a:bodyPr>
              <a:lstStyle/>
              <a:p>
                <a:endParaRPr lang="en-US"/>
              </a:p>
            </p:txBody>
          </p:sp>
          <p:sp>
            <p:nvSpPr>
              <p:cNvPr id="71820" name="Freeform 1899"/>
              <p:cNvSpPr>
                <a:spLocks/>
              </p:cNvSpPr>
              <p:nvPr/>
            </p:nvSpPr>
            <p:spPr bwMode="auto">
              <a:xfrm>
                <a:off x="4415" y="2019"/>
                <a:ext cx="4" cy="4"/>
              </a:xfrm>
              <a:custGeom>
                <a:avLst/>
                <a:gdLst>
                  <a:gd name="T0" fmla="*/ 0 w 24"/>
                  <a:gd name="T1" fmla="*/ 3 h 23"/>
                  <a:gd name="T2" fmla="*/ 20 w 24"/>
                  <a:gd name="T3" fmla="*/ 0 h 23"/>
                  <a:gd name="T4" fmla="*/ 24 w 24"/>
                  <a:gd name="T5" fmla="*/ 21 h 23"/>
                  <a:gd name="T6" fmla="*/ 3 w 24"/>
                  <a:gd name="T7" fmla="*/ 23 h 23"/>
                  <a:gd name="T8" fmla="*/ 0 w 24"/>
                  <a:gd name="T9" fmla="*/ 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0" y="3"/>
                    </a:moveTo>
                    <a:lnTo>
                      <a:pt x="20" y="0"/>
                    </a:lnTo>
                    <a:lnTo>
                      <a:pt x="24" y="21"/>
                    </a:lnTo>
                    <a:lnTo>
                      <a:pt x="3" y="23"/>
                    </a:lnTo>
                    <a:lnTo>
                      <a:pt x="0" y="3"/>
                    </a:lnTo>
                    <a:close/>
                  </a:path>
                </a:pathLst>
              </a:custGeom>
              <a:noFill/>
              <a:ln w="9525">
                <a:noFill/>
                <a:round/>
                <a:headEnd/>
                <a:tailEnd/>
              </a:ln>
            </p:spPr>
            <p:txBody>
              <a:bodyPr>
                <a:prstTxWarp prst="textNoShape">
                  <a:avLst/>
                </a:prstTxWarp>
              </a:bodyPr>
              <a:lstStyle/>
              <a:p>
                <a:endParaRPr lang="en-US"/>
              </a:p>
            </p:txBody>
          </p:sp>
          <p:sp>
            <p:nvSpPr>
              <p:cNvPr id="71821" name="Freeform 1900"/>
              <p:cNvSpPr>
                <a:spLocks/>
              </p:cNvSpPr>
              <p:nvPr/>
            </p:nvSpPr>
            <p:spPr bwMode="auto">
              <a:xfrm>
                <a:off x="4415" y="2023"/>
                <a:ext cx="4" cy="4"/>
              </a:xfrm>
              <a:custGeom>
                <a:avLst/>
                <a:gdLst>
                  <a:gd name="T0" fmla="*/ 0 w 21"/>
                  <a:gd name="T1" fmla="*/ 2 h 23"/>
                  <a:gd name="T2" fmla="*/ 21 w 21"/>
                  <a:gd name="T3" fmla="*/ 0 h 23"/>
                  <a:gd name="T4" fmla="*/ 21 w 21"/>
                  <a:gd name="T5" fmla="*/ 20 h 23"/>
                  <a:gd name="T6" fmla="*/ 21 w 21"/>
                  <a:gd name="T7" fmla="*/ 23 h 23"/>
                  <a:gd name="T8" fmla="*/ 0 w 21"/>
                  <a:gd name="T9" fmla="*/ 20 h 23"/>
                  <a:gd name="T10" fmla="*/ 0 w 21"/>
                  <a:gd name="T11" fmla="*/ 2 h 23"/>
                  <a:gd name="T12" fmla="*/ 0 60000 65536"/>
                  <a:gd name="T13" fmla="*/ 0 60000 65536"/>
                  <a:gd name="T14" fmla="*/ 0 60000 65536"/>
                  <a:gd name="T15" fmla="*/ 0 60000 65536"/>
                  <a:gd name="T16" fmla="*/ 0 60000 65536"/>
                  <a:gd name="T17" fmla="*/ 0 60000 65536"/>
                  <a:gd name="T18" fmla="*/ 0 w 21"/>
                  <a:gd name="T19" fmla="*/ 0 h 23"/>
                  <a:gd name="T20" fmla="*/ 21 w 21"/>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1" h="23">
                    <a:moveTo>
                      <a:pt x="0" y="2"/>
                    </a:moveTo>
                    <a:lnTo>
                      <a:pt x="21" y="0"/>
                    </a:lnTo>
                    <a:lnTo>
                      <a:pt x="21" y="20"/>
                    </a:lnTo>
                    <a:lnTo>
                      <a:pt x="21" y="23"/>
                    </a:lnTo>
                    <a:lnTo>
                      <a:pt x="0" y="20"/>
                    </a:lnTo>
                    <a:lnTo>
                      <a:pt x="0" y="2"/>
                    </a:lnTo>
                    <a:close/>
                  </a:path>
                </a:pathLst>
              </a:custGeom>
              <a:noFill/>
              <a:ln w="9525">
                <a:noFill/>
                <a:round/>
                <a:headEnd/>
                <a:tailEnd/>
              </a:ln>
            </p:spPr>
            <p:txBody>
              <a:bodyPr>
                <a:prstTxWarp prst="textNoShape">
                  <a:avLst/>
                </a:prstTxWarp>
              </a:bodyPr>
              <a:lstStyle/>
              <a:p>
                <a:endParaRPr lang="en-US"/>
              </a:p>
            </p:txBody>
          </p:sp>
          <p:sp>
            <p:nvSpPr>
              <p:cNvPr id="71822" name="Freeform 1901"/>
              <p:cNvSpPr>
                <a:spLocks/>
              </p:cNvSpPr>
              <p:nvPr/>
            </p:nvSpPr>
            <p:spPr bwMode="auto">
              <a:xfrm>
                <a:off x="4415" y="2027"/>
                <a:ext cx="4" cy="4"/>
              </a:xfrm>
              <a:custGeom>
                <a:avLst/>
                <a:gdLst>
                  <a:gd name="T0" fmla="*/ 3 w 24"/>
                  <a:gd name="T1" fmla="*/ 0 h 23"/>
                  <a:gd name="T2" fmla="*/ 24 w 24"/>
                  <a:gd name="T3" fmla="*/ 3 h 23"/>
                  <a:gd name="T4" fmla="*/ 20 w 24"/>
                  <a:gd name="T5" fmla="*/ 20 h 23"/>
                  <a:gd name="T6" fmla="*/ 20 w 24"/>
                  <a:gd name="T7" fmla="*/ 23 h 23"/>
                  <a:gd name="T8" fmla="*/ 0 w 24"/>
                  <a:gd name="T9" fmla="*/ 17 h 23"/>
                  <a:gd name="T10" fmla="*/ 3 w 24"/>
                  <a:gd name="T11" fmla="*/ 0 h 23"/>
                  <a:gd name="T12" fmla="*/ 0 60000 65536"/>
                  <a:gd name="T13" fmla="*/ 0 60000 65536"/>
                  <a:gd name="T14" fmla="*/ 0 60000 65536"/>
                  <a:gd name="T15" fmla="*/ 0 60000 65536"/>
                  <a:gd name="T16" fmla="*/ 0 60000 65536"/>
                  <a:gd name="T17" fmla="*/ 0 60000 65536"/>
                  <a:gd name="T18" fmla="*/ 0 w 24"/>
                  <a:gd name="T19" fmla="*/ 0 h 23"/>
                  <a:gd name="T20" fmla="*/ 24 w 24"/>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4" h="23">
                    <a:moveTo>
                      <a:pt x="3" y="0"/>
                    </a:moveTo>
                    <a:lnTo>
                      <a:pt x="24" y="3"/>
                    </a:lnTo>
                    <a:lnTo>
                      <a:pt x="20" y="20"/>
                    </a:lnTo>
                    <a:lnTo>
                      <a:pt x="20" y="23"/>
                    </a:lnTo>
                    <a:lnTo>
                      <a:pt x="0" y="17"/>
                    </a:lnTo>
                    <a:lnTo>
                      <a:pt x="3" y="0"/>
                    </a:lnTo>
                    <a:close/>
                  </a:path>
                </a:pathLst>
              </a:custGeom>
              <a:noFill/>
              <a:ln w="9525">
                <a:noFill/>
                <a:round/>
                <a:headEnd/>
                <a:tailEnd/>
              </a:ln>
            </p:spPr>
            <p:txBody>
              <a:bodyPr>
                <a:prstTxWarp prst="textNoShape">
                  <a:avLst/>
                </a:prstTxWarp>
              </a:bodyPr>
              <a:lstStyle/>
              <a:p>
                <a:endParaRPr lang="en-US"/>
              </a:p>
            </p:txBody>
          </p:sp>
          <p:sp>
            <p:nvSpPr>
              <p:cNvPr id="71823" name="Freeform 1902"/>
              <p:cNvSpPr>
                <a:spLocks/>
              </p:cNvSpPr>
              <p:nvPr/>
            </p:nvSpPr>
            <p:spPr bwMode="auto">
              <a:xfrm>
                <a:off x="4413" y="2030"/>
                <a:ext cx="6" cy="5"/>
              </a:xfrm>
              <a:custGeom>
                <a:avLst/>
                <a:gdLst>
                  <a:gd name="T0" fmla="*/ 6 w 26"/>
                  <a:gd name="T1" fmla="*/ 0 h 23"/>
                  <a:gd name="T2" fmla="*/ 26 w 26"/>
                  <a:gd name="T3" fmla="*/ 6 h 23"/>
                  <a:gd name="T4" fmla="*/ 21 w 26"/>
                  <a:gd name="T5" fmla="*/ 21 h 23"/>
                  <a:gd name="T6" fmla="*/ 21 w 26"/>
                  <a:gd name="T7" fmla="*/ 23 h 23"/>
                  <a:gd name="T8" fmla="*/ 0 w 26"/>
                  <a:gd name="T9" fmla="*/ 14 h 23"/>
                  <a:gd name="T10" fmla="*/ 6 w 26"/>
                  <a:gd name="T11" fmla="*/ 0 h 23"/>
                  <a:gd name="T12" fmla="*/ 0 60000 65536"/>
                  <a:gd name="T13" fmla="*/ 0 60000 65536"/>
                  <a:gd name="T14" fmla="*/ 0 60000 65536"/>
                  <a:gd name="T15" fmla="*/ 0 60000 65536"/>
                  <a:gd name="T16" fmla="*/ 0 60000 65536"/>
                  <a:gd name="T17" fmla="*/ 0 60000 65536"/>
                  <a:gd name="T18" fmla="*/ 0 w 26"/>
                  <a:gd name="T19" fmla="*/ 0 h 23"/>
                  <a:gd name="T20" fmla="*/ 26 w 26"/>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6" h="23">
                    <a:moveTo>
                      <a:pt x="6" y="0"/>
                    </a:moveTo>
                    <a:lnTo>
                      <a:pt x="26" y="6"/>
                    </a:lnTo>
                    <a:lnTo>
                      <a:pt x="21" y="21"/>
                    </a:lnTo>
                    <a:lnTo>
                      <a:pt x="21" y="23"/>
                    </a:lnTo>
                    <a:lnTo>
                      <a:pt x="0" y="14"/>
                    </a:lnTo>
                    <a:lnTo>
                      <a:pt x="6" y="0"/>
                    </a:lnTo>
                    <a:close/>
                  </a:path>
                </a:pathLst>
              </a:custGeom>
              <a:noFill/>
              <a:ln w="9525">
                <a:noFill/>
                <a:round/>
                <a:headEnd/>
                <a:tailEnd/>
              </a:ln>
            </p:spPr>
            <p:txBody>
              <a:bodyPr>
                <a:prstTxWarp prst="textNoShape">
                  <a:avLst/>
                </a:prstTxWarp>
              </a:bodyPr>
              <a:lstStyle/>
              <a:p>
                <a:endParaRPr lang="en-US"/>
              </a:p>
            </p:txBody>
          </p:sp>
          <p:sp>
            <p:nvSpPr>
              <p:cNvPr id="71824" name="Freeform 1903"/>
              <p:cNvSpPr>
                <a:spLocks/>
              </p:cNvSpPr>
              <p:nvPr/>
            </p:nvSpPr>
            <p:spPr bwMode="auto">
              <a:xfrm>
                <a:off x="4412" y="2033"/>
                <a:ext cx="6" cy="5"/>
              </a:xfrm>
              <a:custGeom>
                <a:avLst/>
                <a:gdLst>
                  <a:gd name="T0" fmla="*/ 5 w 26"/>
                  <a:gd name="T1" fmla="*/ 0 h 26"/>
                  <a:gd name="T2" fmla="*/ 26 w 26"/>
                  <a:gd name="T3" fmla="*/ 9 h 26"/>
                  <a:gd name="T4" fmla="*/ 14 w 26"/>
                  <a:gd name="T5" fmla="*/ 24 h 26"/>
                  <a:gd name="T6" fmla="*/ 14 w 26"/>
                  <a:gd name="T7" fmla="*/ 26 h 26"/>
                  <a:gd name="T8" fmla="*/ 0 w 26"/>
                  <a:gd name="T9" fmla="*/ 15 h 26"/>
                  <a:gd name="T10" fmla="*/ 5 w 26"/>
                  <a:gd name="T11" fmla="*/ 0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5" y="0"/>
                    </a:moveTo>
                    <a:lnTo>
                      <a:pt x="26" y="9"/>
                    </a:lnTo>
                    <a:lnTo>
                      <a:pt x="14" y="24"/>
                    </a:lnTo>
                    <a:lnTo>
                      <a:pt x="14" y="26"/>
                    </a:lnTo>
                    <a:lnTo>
                      <a:pt x="0" y="15"/>
                    </a:lnTo>
                    <a:lnTo>
                      <a:pt x="5" y="0"/>
                    </a:lnTo>
                    <a:close/>
                  </a:path>
                </a:pathLst>
              </a:custGeom>
              <a:noFill/>
              <a:ln w="9525">
                <a:noFill/>
                <a:round/>
                <a:headEnd/>
                <a:tailEnd/>
              </a:ln>
            </p:spPr>
            <p:txBody>
              <a:bodyPr>
                <a:prstTxWarp prst="textNoShape">
                  <a:avLst/>
                </a:prstTxWarp>
              </a:bodyPr>
              <a:lstStyle/>
              <a:p>
                <a:endParaRPr lang="en-US"/>
              </a:p>
            </p:txBody>
          </p:sp>
          <p:sp>
            <p:nvSpPr>
              <p:cNvPr id="71825" name="Freeform 1904"/>
              <p:cNvSpPr>
                <a:spLocks/>
              </p:cNvSpPr>
              <p:nvPr/>
            </p:nvSpPr>
            <p:spPr bwMode="auto">
              <a:xfrm>
                <a:off x="4410" y="2036"/>
                <a:ext cx="5" cy="5"/>
              </a:xfrm>
              <a:custGeom>
                <a:avLst/>
                <a:gdLst>
                  <a:gd name="T0" fmla="*/ 12 w 26"/>
                  <a:gd name="T1" fmla="*/ 0 h 26"/>
                  <a:gd name="T2" fmla="*/ 26 w 26"/>
                  <a:gd name="T3" fmla="*/ 11 h 26"/>
                  <a:gd name="T4" fmla="*/ 12 w 26"/>
                  <a:gd name="T5" fmla="*/ 26 h 26"/>
                  <a:gd name="T6" fmla="*/ 0 w 26"/>
                  <a:gd name="T7" fmla="*/ 11 h 26"/>
                  <a:gd name="T8" fmla="*/ 12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2" y="0"/>
                    </a:moveTo>
                    <a:lnTo>
                      <a:pt x="26" y="11"/>
                    </a:lnTo>
                    <a:lnTo>
                      <a:pt x="12" y="26"/>
                    </a:lnTo>
                    <a:lnTo>
                      <a:pt x="0" y="11"/>
                    </a:lnTo>
                    <a:lnTo>
                      <a:pt x="12" y="0"/>
                    </a:lnTo>
                    <a:close/>
                  </a:path>
                </a:pathLst>
              </a:custGeom>
              <a:noFill/>
              <a:ln w="9525">
                <a:noFill/>
                <a:round/>
                <a:headEnd/>
                <a:tailEnd/>
              </a:ln>
            </p:spPr>
            <p:txBody>
              <a:bodyPr>
                <a:prstTxWarp prst="textNoShape">
                  <a:avLst/>
                </a:prstTxWarp>
              </a:bodyPr>
              <a:lstStyle/>
              <a:p>
                <a:endParaRPr lang="en-US"/>
              </a:p>
            </p:txBody>
          </p:sp>
          <p:sp>
            <p:nvSpPr>
              <p:cNvPr id="71826" name="Freeform 1905"/>
              <p:cNvSpPr>
                <a:spLocks/>
              </p:cNvSpPr>
              <p:nvPr/>
            </p:nvSpPr>
            <p:spPr bwMode="auto">
              <a:xfrm>
                <a:off x="4407" y="2038"/>
                <a:ext cx="5" cy="6"/>
              </a:xfrm>
              <a:custGeom>
                <a:avLst/>
                <a:gdLst>
                  <a:gd name="T0" fmla="*/ 17 w 29"/>
                  <a:gd name="T1" fmla="*/ 0 h 29"/>
                  <a:gd name="T2" fmla="*/ 29 w 29"/>
                  <a:gd name="T3" fmla="*/ 15 h 29"/>
                  <a:gd name="T4" fmla="*/ 12 w 29"/>
                  <a:gd name="T5" fmla="*/ 29 h 29"/>
                  <a:gd name="T6" fmla="*/ 0 w 29"/>
                  <a:gd name="T7" fmla="*/ 11 h 29"/>
                  <a:gd name="T8" fmla="*/ 17 w 29"/>
                  <a:gd name="T9" fmla="*/ 0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17" y="0"/>
                    </a:moveTo>
                    <a:lnTo>
                      <a:pt x="29" y="15"/>
                    </a:lnTo>
                    <a:lnTo>
                      <a:pt x="12" y="29"/>
                    </a:lnTo>
                    <a:lnTo>
                      <a:pt x="0" y="11"/>
                    </a:lnTo>
                    <a:lnTo>
                      <a:pt x="17" y="0"/>
                    </a:lnTo>
                    <a:close/>
                  </a:path>
                </a:pathLst>
              </a:custGeom>
              <a:noFill/>
              <a:ln w="9525">
                <a:noFill/>
                <a:round/>
                <a:headEnd/>
                <a:tailEnd/>
              </a:ln>
            </p:spPr>
            <p:txBody>
              <a:bodyPr>
                <a:prstTxWarp prst="textNoShape">
                  <a:avLst/>
                </a:prstTxWarp>
              </a:bodyPr>
              <a:lstStyle/>
              <a:p>
                <a:endParaRPr lang="en-US"/>
              </a:p>
            </p:txBody>
          </p:sp>
          <p:sp>
            <p:nvSpPr>
              <p:cNvPr id="71827" name="Freeform 1906"/>
              <p:cNvSpPr>
                <a:spLocks/>
              </p:cNvSpPr>
              <p:nvPr/>
            </p:nvSpPr>
            <p:spPr bwMode="auto">
              <a:xfrm>
                <a:off x="4399" y="2040"/>
                <a:ext cx="10" cy="9"/>
              </a:xfrm>
              <a:custGeom>
                <a:avLst/>
                <a:gdLst>
                  <a:gd name="T0" fmla="*/ 37 w 49"/>
                  <a:gd name="T1" fmla="*/ 0 h 41"/>
                  <a:gd name="T2" fmla="*/ 49 w 49"/>
                  <a:gd name="T3" fmla="*/ 18 h 41"/>
                  <a:gd name="T4" fmla="*/ 8 w 49"/>
                  <a:gd name="T5" fmla="*/ 41 h 41"/>
                  <a:gd name="T6" fmla="*/ 0 w 49"/>
                  <a:gd name="T7" fmla="*/ 21 h 41"/>
                  <a:gd name="T8" fmla="*/ 37 w 49"/>
                  <a:gd name="T9" fmla="*/ 0 h 41"/>
                  <a:gd name="T10" fmla="*/ 0 60000 65536"/>
                  <a:gd name="T11" fmla="*/ 0 60000 65536"/>
                  <a:gd name="T12" fmla="*/ 0 60000 65536"/>
                  <a:gd name="T13" fmla="*/ 0 60000 65536"/>
                  <a:gd name="T14" fmla="*/ 0 60000 65536"/>
                  <a:gd name="T15" fmla="*/ 0 w 49"/>
                  <a:gd name="T16" fmla="*/ 0 h 41"/>
                  <a:gd name="T17" fmla="*/ 49 w 49"/>
                  <a:gd name="T18" fmla="*/ 41 h 41"/>
                </a:gdLst>
                <a:ahLst/>
                <a:cxnLst>
                  <a:cxn ang="T10">
                    <a:pos x="T0" y="T1"/>
                  </a:cxn>
                  <a:cxn ang="T11">
                    <a:pos x="T2" y="T3"/>
                  </a:cxn>
                  <a:cxn ang="T12">
                    <a:pos x="T4" y="T5"/>
                  </a:cxn>
                  <a:cxn ang="T13">
                    <a:pos x="T6" y="T7"/>
                  </a:cxn>
                  <a:cxn ang="T14">
                    <a:pos x="T8" y="T9"/>
                  </a:cxn>
                </a:cxnLst>
                <a:rect l="T15" t="T16" r="T17" b="T18"/>
                <a:pathLst>
                  <a:path w="49" h="41">
                    <a:moveTo>
                      <a:pt x="37" y="0"/>
                    </a:moveTo>
                    <a:lnTo>
                      <a:pt x="49" y="18"/>
                    </a:lnTo>
                    <a:lnTo>
                      <a:pt x="8" y="41"/>
                    </a:lnTo>
                    <a:lnTo>
                      <a:pt x="0" y="21"/>
                    </a:lnTo>
                    <a:lnTo>
                      <a:pt x="37" y="0"/>
                    </a:lnTo>
                    <a:close/>
                  </a:path>
                </a:pathLst>
              </a:custGeom>
              <a:noFill/>
              <a:ln w="9525">
                <a:noFill/>
                <a:round/>
                <a:headEnd/>
                <a:tailEnd/>
              </a:ln>
            </p:spPr>
            <p:txBody>
              <a:bodyPr>
                <a:prstTxWarp prst="textNoShape">
                  <a:avLst/>
                </a:prstTxWarp>
              </a:bodyPr>
              <a:lstStyle/>
              <a:p>
                <a:endParaRPr lang="en-US"/>
              </a:p>
            </p:txBody>
          </p:sp>
          <p:sp>
            <p:nvSpPr>
              <p:cNvPr id="71828" name="Freeform 1907"/>
              <p:cNvSpPr>
                <a:spLocks/>
              </p:cNvSpPr>
              <p:nvPr/>
            </p:nvSpPr>
            <p:spPr bwMode="auto">
              <a:xfrm>
                <a:off x="4391" y="2045"/>
                <a:ext cx="10" cy="7"/>
              </a:xfrm>
              <a:custGeom>
                <a:avLst/>
                <a:gdLst>
                  <a:gd name="T0" fmla="*/ 41 w 49"/>
                  <a:gd name="T1" fmla="*/ 0 h 37"/>
                  <a:gd name="T2" fmla="*/ 49 w 49"/>
                  <a:gd name="T3" fmla="*/ 20 h 37"/>
                  <a:gd name="T4" fmla="*/ 6 w 49"/>
                  <a:gd name="T5" fmla="*/ 37 h 37"/>
                  <a:gd name="T6" fmla="*/ 0 w 49"/>
                  <a:gd name="T7" fmla="*/ 17 h 37"/>
                  <a:gd name="T8" fmla="*/ 41 w 49"/>
                  <a:gd name="T9" fmla="*/ 0 h 37"/>
                  <a:gd name="T10" fmla="*/ 0 60000 65536"/>
                  <a:gd name="T11" fmla="*/ 0 60000 65536"/>
                  <a:gd name="T12" fmla="*/ 0 60000 65536"/>
                  <a:gd name="T13" fmla="*/ 0 60000 65536"/>
                  <a:gd name="T14" fmla="*/ 0 60000 65536"/>
                  <a:gd name="T15" fmla="*/ 0 w 49"/>
                  <a:gd name="T16" fmla="*/ 0 h 37"/>
                  <a:gd name="T17" fmla="*/ 49 w 49"/>
                  <a:gd name="T18" fmla="*/ 37 h 37"/>
                </a:gdLst>
                <a:ahLst/>
                <a:cxnLst>
                  <a:cxn ang="T10">
                    <a:pos x="T0" y="T1"/>
                  </a:cxn>
                  <a:cxn ang="T11">
                    <a:pos x="T2" y="T3"/>
                  </a:cxn>
                  <a:cxn ang="T12">
                    <a:pos x="T4" y="T5"/>
                  </a:cxn>
                  <a:cxn ang="T13">
                    <a:pos x="T6" y="T7"/>
                  </a:cxn>
                  <a:cxn ang="T14">
                    <a:pos x="T8" y="T9"/>
                  </a:cxn>
                </a:cxnLst>
                <a:rect l="T15" t="T16" r="T17" b="T18"/>
                <a:pathLst>
                  <a:path w="49" h="37">
                    <a:moveTo>
                      <a:pt x="41" y="0"/>
                    </a:moveTo>
                    <a:lnTo>
                      <a:pt x="49" y="20"/>
                    </a:lnTo>
                    <a:lnTo>
                      <a:pt x="6" y="37"/>
                    </a:lnTo>
                    <a:lnTo>
                      <a:pt x="0" y="17"/>
                    </a:lnTo>
                    <a:lnTo>
                      <a:pt x="41" y="0"/>
                    </a:lnTo>
                    <a:close/>
                  </a:path>
                </a:pathLst>
              </a:custGeom>
              <a:noFill/>
              <a:ln w="9525">
                <a:noFill/>
                <a:round/>
                <a:headEnd/>
                <a:tailEnd/>
              </a:ln>
            </p:spPr>
            <p:txBody>
              <a:bodyPr>
                <a:prstTxWarp prst="textNoShape">
                  <a:avLst/>
                </a:prstTxWarp>
              </a:bodyPr>
              <a:lstStyle/>
              <a:p>
                <a:endParaRPr lang="en-US"/>
              </a:p>
            </p:txBody>
          </p:sp>
          <p:sp>
            <p:nvSpPr>
              <p:cNvPr id="71829" name="Freeform 1908"/>
              <p:cNvSpPr>
                <a:spLocks/>
              </p:cNvSpPr>
              <p:nvPr/>
            </p:nvSpPr>
            <p:spPr bwMode="auto">
              <a:xfrm>
                <a:off x="4382" y="2048"/>
                <a:ext cx="10" cy="7"/>
              </a:xfrm>
              <a:custGeom>
                <a:avLst/>
                <a:gdLst>
                  <a:gd name="T0" fmla="*/ 43 w 49"/>
                  <a:gd name="T1" fmla="*/ 0 h 35"/>
                  <a:gd name="T2" fmla="*/ 49 w 49"/>
                  <a:gd name="T3" fmla="*/ 20 h 35"/>
                  <a:gd name="T4" fmla="*/ 6 w 49"/>
                  <a:gd name="T5" fmla="*/ 35 h 35"/>
                  <a:gd name="T6" fmla="*/ 0 w 49"/>
                  <a:gd name="T7" fmla="*/ 14 h 35"/>
                  <a:gd name="T8" fmla="*/ 43 w 49"/>
                  <a:gd name="T9" fmla="*/ 0 h 35"/>
                  <a:gd name="T10" fmla="*/ 0 60000 65536"/>
                  <a:gd name="T11" fmla="*/ 0 60000 65536"/>
                  <a:gd name="T12" fmla="*/ 0 60000 65536"/>
                  <a:gd name="T13" fmla="*/ 0 60000 65536"/>
                  <a:gd name="T14" fmla="*/ 0 60000 65536"/>
                  <a:gd name="T15" fmla="*/ 0 w 49"/>
                  <a:gd name="T16" fmla="*/ 0 h 35"/>
                  <a:gd name="T17" fmla="*/ 49 w 49"/>
                  <a:gd name="T18" fmla="*/ 35 h 35"/>
                </a:gdLst>
                <a:ahLst/>
                <a:cxnLst>
                  <a:cxn ang="T10">
                    <a:pos x="T0" y="T1"/>
                  </a:cxn>
                  <a:cxn ang="T11">
                    <a:pos x="T2" y="T3"/>
                  </a:cxn>
                  <a:cxn ang="T12">
                    <a:pos x="T4" y="T5"/>
                  </a:cxn>
                  <a:cxn ang="T13">
                    <a:pos x="T6" y="T7"/>
                  </a:cxn>
                  <a:cxn ang="T14">
                    <a:pos x="T8" y="T9"/>
                  </a:cxn>
                </a:cxnLst>
                <a:rect l="T15" t="T16" r="T17" b="T18"/>
                <a:pathLst>
                  <a:path w="49" h="35">
                    <a:moveTo>
                      <a:pt x="43" y="0"/>
                    </a:moveTo>
                    <a:lnTo>
                      <a:pt x="49" y="20"/>
                    </a:lnTo>
                    <a:lnTo>
                      <a:pt x="6" y="35"/>
                    </a:lnTo>
                    <a:lnTo>
                      <a:pt x="0" y="14"/>
                    </a:lnTo>
                    <a:lnTo>
                      <a:pt x="43" y="0"/>
                    </a:lnTo>
                    <a:close/>
                  </a:path>
                </a:pathLst>
              </a:custGeom>
              <a:noFill/>
              <a:ln w="9525">
                <a:noFill/>
                <a:round/>
                <a:headEnd/>
                <a:tailEnd/>
              </a:ln>
            </p:spPr>
            <p:txBody>
              <a:bodyPr>
                <a:prstTxWarp prst="textNoShape">
                  <a:avLst/>
                </a:prstTxWarp>
              </a:bodyPr>
              <a:lstStyle/>
              <a:p>
                <a:endParaRPr lang="en-US"/>
              </a:p>
            </p:txBody>
          </p:sp>
          <p:sp>
            <p:nvSpPr>
              <p:cNvPr id="71830" name="Freeform 1909"/>
              <p:cNvSpPr>
                <a:spLocks/>
              </p:cNvSpPr>
              <p:nvPr/>
            </p:nvSpPr>
            <p:spPr bwMode="auto">
              <a:xfrm>
                <a:off x="4373" y="2051"/>
                <a:ext cx="11" cy="7"/>
              </a:xfrm>
              <a:custGeom>
                <a:avLst/>
                <a:gdLst>
                  <a:gd name="T0" fmla="*/ 47 w 53"/>
                  <a:gd name="T1" fmla="*/ 0 h 36"/>
                  <a:gd name="T2" fmla="*/ 53 w 53"/>
                  <a:gd name="T3" fmla="*/ 21 h 36"/>
                  <a:gd name="T4" fmla="*/ 7 w 53"/>
                  <a:gd name="T5" fmla="*/ 36 h 36"/>
                  <a:gd name="T6" fmla="*/ 0 w 53"/>
                  <a:gd name="T7" fmla="*/ 15 h 36"/>
                  <a:gd name="T8" fmla="*/ 47 w 53"/>
                  <a:gd name="T9" fmla="*/ 0 h 36"/>
                  <a:gd name="T10" fmla="*/ 0 60000 65536"/>
                  <a:gd name="T11" fmla="*/ 0 60000 65536"/>
                  <a:gd name="T12" fmla="*/ 0 60000 65536"/>
                  <a:gd name="T13" fmla="*/ 0 60000 65536"/>
                  <a:gd name="T14" fmla="*/ 0 60000 65536"/>
                  <a:gd name="T15" fmla="*/ 0 w 53"/>
                  <a:gd name="T16" fmla="*/ 0 h 36"/>
                  <a:gd name="T17" fmla="*/ 53 w 53"/>
                  <a:gd name="T18" fmla="*/ 36 h 36"/>
                </a:gdLst>
                <a:ahLst/>
                <a:cxnLst>
                  <a:cxn ang="T10">
                    <a:pos x="T0" y="T1"/>
                  </a:cxn>
                  <a:cxn ang="T11">
                    <a:pos x="T2" y="T3"/>
                  </a:cxn>
                  <a:cxn ang="T12">
                    <a:pos x="T4" y="T5"/>
                  </a:cxn>
                  <a:cxn ang="T13">
                    <a:pos x="T6" y="T7"/>
                  </a:cxn>
                  <a:cxn ang="T14">
                    <a:pos x="T8" y="T9"/>
                  </a:cxn>
                </a:cxnLst>
                <a:rect l="T15" t="T16" r="T17" b="T18"/>
                <a:pathLst>
                  <a:path w="53" h="36">
                    <a:moveTo>
                      <a:pt x="47" y="0"/>
                    </a:moveTo>
                    <a:lnTo>
                      <a:pt x="53" y="21"/>
                    </a:lnTo>
                    <a:lnTo>
                      <a:pt x="7" y="36"/>
                    </a:lnTo>
                    <a:lnTo>
                      <a:pt x="0" y="15"/>
                    </a:lnTo>
                    <a:lnTo>
                      <a:pt x="47" y="0"/>
                    </a:lnTo>
                    <a:close/>
                  </a:path>
                </a:pathLst>
              </a:custGeom>
              <a:noFill/>
              <a:ln w="9525">
                <a:noFill/>
                <a:round/>
                <a:headEnd/>
                <a:tailEnd/>
              </a:ln>
            </p:spPr>
            <p:txBody>
              <a:bodyPr>
                <a:prstTxWarp prst="textNoShape">
                  <a:avLst/>
                </a:prstTxWarp>
              </a:bodyPr>
              <a:lstStyle/>
              <a:p>
                <a:endParaRPr lang="en-US"/>
              </a:p>
            </p:txBody>
          </p:sp>
          <p:sp>
            <p:nvSpPr>
              <p:cNvPr id="71831" name="Freeform 1910"/>
              <p:cNvSpPr>
                <a:spLocks/>
              </p:cNvSpPr>
              <p:nvPr/>
            </p:nvSpPr>
            <p:spPr bwMode="auto">
              <a:xfrm>
                <a:off x="4354" y="2054"/>
                <a:ext cx="20" cy="8"/>
              </a:xfrm>
              <a:custGeom>
                <a:avLst/>
                <a:gdLst>
                  <a:gd name="T0" fmla="*/ 94 w 101"/>
                  <a:gd name="T1" fmla="*/ 0 h 43"/>
                  <a:gd name="T2" fmla="*/ 101 w 101"/>
                  <a:gd name="T3" fmla="*/ 21 h 43"/>
                  <a:gd name="T4" fmla="*/ 6 w 101"/>
                  <a:gd name="T5" fmla="*/ 43 h 43"/>
                  <a:gd name="T6" fmla="*/ 0 w 101"/>
                  <a:gd name="T7" fmla="*/ 26 h 43"/>
                  <a:gd name="T8" fmla="*/ 94 w 101"/>
                  <a:gd name="T9" fmla="*/ 0 h 43"/>
                  <a:gd name="T10" fmla="*/ 0 60000 65536"/>
                  <a:gd name="T11" fmla="*/ 0 60000 65536"/>
                  <a:gd name="T12" fmla="*/ 0 60000 65536"/>
                  <a:gd name="T13" fmla="*/ 0 60000 65536"/>
                  <a:gd name="T14" fmla="*/ 0 60000 65536"/>
                  <a:gd name="T15" fmla="*/ 0 w 101"/>
                  <a:gd name="T16" fmla="*/ 0 h 43"/>
                  <a:gd name="T17" fmla="*/ 101 w 101"/>
                  <a:gd name="T18" fmla="*/ 43 h 43"/>
                </a:gdLst>
                <a:ahLst/>
                <a:cxnLst>
                  <a:cxn ang="T10">
                    <a:pos x="T0" y="T1"/>
                  </a:cxn>
                  <a:cxn ang="T11">
                    <a:pos x="T2" y="T3"/>
                  </a:cxn>
                  <a:cxn ang="T12">
                    <a:pos x="T4" y="T5"/>
                  </a:cxn>
                  <a:cxn ang="T13">
                    <a:pos x="T6" y="T7"/>
                  </a:cxn>
                  <a:cxn ang="T14">
                    <a:pos x="T8" y="T9"/>
                  </a:cxn>
                </a:cxnLst>
                <a:rect l="T15" t="T16" r="T17" b="T18"/>
                <a:pathLst>
                  <a:path w="101" h="43">
                    <a:moveTo>
                      <a:pt x="94" y="0"/>
                    </a:moveTo>
                    <a:lnTo>
                      <a:pt x="101" y="21"/>
                    </a:lnTo>
                    <a:lnTo>
                      <a:pt x="6" y="43"/>
                    </a:lnTo>
                    <a:lnTo>
                      <a:pt x="0" y="26"/>
                    </a:lnTo>
                    <a:lnTo>
                      <a:pt x="94" y="0"/>
                    </a:lnTo>
                    <a:close/>
                  </a:path>
                </a:pathLst>
              </a:custGeom>
              <a:noFill/>
              <a:ln w="9525">
                <a:noFill/>
                <a:round/>
                <a:headEnd/>
                <a:tailEnd/>
              </a:ln>
            </p:spPr>
            <p:txBody>
              <a:bodyPr>
                <a:prstTxWarp prst="textNoShape">
                  <a:avLst/>
                </a:prstTxWarp>
              </a:bodyPr>
              <a:lstStyle/>
              <a:p>
                <a:endParaRPr lang="en-US"/>
              </a:p>
            </p:txBody>
          </p:sp>
          <p:sp>
            <p:nvSpPr>
              <p:cNvPr id="71832" name="Freeform 1911"/>
              <p:cNvSpPr>
                <a:spLocks/>
              </p:cNvSpPr>
              <p:nvPr/>
            </p:nvSpPr>
            <p:spPr bwMode="auto">
              <a:xfrm>
                <a:off x="4344" y="2059"/>
                <a:ext cx="11" cy="6"/>
              </a:xfrm>
              <a:custGeom>
                <a:avLst/>
                <a:gdLst>
                  <a:gd name="T0" fmla="*/ 50 w 56"/>
                  <a:gd name="T1" fmla="*/ 0 h 32"/>
                  <a:gd name="T2" fmla="*/ 56 w 56"/>
                  <a:gd name="T3" fmla="*/ 17 h 32"/>
                  <a:gd name="T4" fmla="*/ 6 w 56"/>
                  <a:gd name="T5" fmla="*/ 32 h 32"/>
                  <a:gd name="T6" fmla="*/ 0 w 56"/>
                  <a:gd name="T7" fmla="*/ 14 h 32"/>
                  <a:gd name="T8" fmla="*/ 50 w 56"/>
                  <a:gd name="T9" fmla="*/ 0 h 32"/>
                  <a:gd name="T10" fmla="*/ 0 60000 65536"/>
                  <a:gd name="T11" fmla="*/ 0 60000 65536"/>
                  <a:gd name="T12" fmla="*/ 0 60000 65536"/>
                  <a:gd name="T13" fmla="*/ 0 60000 65536"/>
                  <a:gd name="T14" fmla="*/ 0 60000 65536"/>
                  <a:gd name="T15" fmla="*/ 0 w 56"/>
                  <a:gd name="T16" fmla="*/ 0 h 32"/>
                  <a:gd name="T17" fmla="*/ 56 w 56"/>
                  <a:gd name="T18" fmla="*/ 32 h 32"/>
                </a:gdLst>
                <a:ahLst/>
                <a:cxnLst>
                  <a:cxn ang="T10">
                    <a:pos x="T0" y="T1"/>
                  </a:cxn>
                  <a:cxn ang="T11">
                    <a:pos x="T2" y="T3"/>
                  </a:cxn>
                  <a:cxn ang="T12">
                    <a:pos x="T4" y="T5"/>
                  </a:cxn>
                  <a:cxn ang="T13">
                    <a:pos x="T6" y="T7"/>
                  </a:cxn>
                  <a:cxn ang="T14">
                    <a:pos x="T8" y="T9"/>
                  </a:cxn>
                </a:cxnLst>
                <a:rect l="T15" t="T16" r="T17" b="T18"/>
                <a:pathLst>
                  <a:path w="56" h="32">
                    <a:moveTo>
                      <a:pt x="50" y="0"/>
                    </a:moveTo>
                    <a:lnTo>
                      <a:pt x="56" y="17"/>
                    </a:lnTo>
                    <a:lnTo>
                      <a:pt x="6" y="32"/>
                    </a:lnTo>
                    <a:lnTo>
                      <a:pt x="0" y="14"/>
                    </a:lnTo>
                    <a:lnTo>
                      <a:pt x="50" y="0"/>
                    </a:lnTo>
                    <a:close/>
                  </a:path>
                </a:pathLst>
              </a:custGeom>
              <a:noFill/>
              <a:ln w="9525">
                <a:noFill/>
                <a:round/>
                <a:headEnd/>
                <a:tailEnd/>
              </a:ln>
            </p:spPr>
            <p:txBody>
              <a:bodyPr>
                <a:prstTxWarp prst="textNoShape">
                  <a:avLst/>
                </a:prstTxWarp>
              </a:bodyPr>
              <a:lstStyle/>
              <a:p>
                <a:endParaRPr lang="en-US"/>
              </a:p>
            </p:txBody>
          </p:sp>
          <p:sp>
            <p:nvSpPr>
              <p:cNvPr id="71833" name="Freeform 1912"/>
              <p:cNvSpPr>
                <a:spLocks/>
              </p:cNvSpPr>
              <p:nvPr/>
            </p:nvSpPr>
            <p:spPr bwMode="auto">
              <a:xfrm>
                <a:off x="4335" y="2062"/>
                <a:ext cx="10" cy="7"/>
              </a:xfrm>
              <a:custGeom>
                <a:avLst/>
                <a:gdLst>
                  <a:gd name="T0" fmla="*/ 48 w 54"/>
                  <a:gd name="T1" fmla="*/ 0 h 35"/>
                  <a:gd name="T2" fmla="*/ 54 w 54"/>
                  <a:gd name="T3" fmla="*/ 18 h 35"/>
                  <a:gd name="T4" fmla="*/ 5 w 54"/>
                  <a:gd name="T5" fmla="*/ 35 h 35"/>
                  <a:gd name="T6" fmla="*/ 0 w 54"/>
                  <a:gd name="T7" fmla="*/ 15 h 35"/>
                  <a:gd name="T8" fmla="*/ 48 w 54"/>
                  <a:gd name="T9" fmla="*/ 0 h 35"/>
                  <a:gd name="T10" fmla="*/ 0 60000 65536"/>
                  <a:gd name="T11" fmla="*/ 0 60000 65536"/>
                  <a:gd name="T12" fmla="*/ 0 60000 65536"/>
                  <a:gd name="T13" fmla="*/ 0 60000 65536"/>
                  <a:gd name="T14" fmla="*/ 0 60000 65536"/>
                  <a:gd name="T15" fmla="*/ 0 w 54"/>
                  <a:gd name="T16" fmla="*/ 0 h 35"/>
                  <a:gd name="T17" fmla="*/ 54 w 54"/>
                  <a:gd name="T18" fmla="*/ 35 h 35"/>
                </a:gdLst>
                <a:ahLst/>
                <a:cxnLst>
                  <a:cxn ang="T10">
                    <a:pos x="T0" y="T1"/>
                  </a:cxn>
                  <a:cxn ang="T11">
                    <a:pos x="T2" y="T3"/>
                  </a:cxn>
                  <a:cxn ang="T12">
                    <a:pos x="T4" y="T5"/>
                  </a:cxn>
                  <a:cxn ang="T13">
                    <a:pos x="T6" y="T7"/>
                  </a:cxn>
                  <a:cxn ang="T14">
                    <a:pos x="T8" y="T9"/>
                  </a:cxn>
                </a:cxnLst>
                <a:rect l="T15" t="T16" r="T17" b="T18"/>
                <a:pathLst>
                  <a:path w="54" h="35">
                    <a:moveTo>
                      <a:pt x="48" y="0"/>
                    </a:moveTo>
                    <a:lnTo>
                      <a:pt x="54" y="18"/>
                    </a:lnTo>
                    <a:lnTo>
                      <a:pt x="5" y="35"/>
                    </a:lnTo>
                    <a:lnTo>
                      <a:pt x="0" y="15"/>
                    </a:lnTo>
                    <a:lnTo>
                      <a:pt x="48" y="0"/>
                    </a:lnTo>
                    <a:close/>
                  </a:path>
                </a:pathLst>
              </a:custGeom>
              <a:noFill/>
              <a:ln w="9525">
                <a:noFill/>
                <a:round/>
                <a:headEnd/>
                <a:tailEnd/>
              </a:ln>
            </p:spPr>
            <p:txBody>
              <a:bodyPr>
                <a:prstTxWarp prst="textNoShape">
                  <a:avLst/>
                </a:prstTxWarp>
              </a:bodyPr>
              <a:lstStyle/>
              <a:p>
                <a:endParaRPr lang="en-US"/>
              </a:p>
            </p:txBody>
          </p:sp>
          <p:sp>
            <p:nvSpPr>
              <p:cNvPr id="71834" name="Freeform 1913"/>
              <p:cNvSpPr>
                <a:spLocks/>
              </p:cNvSpPr>
              <p:nvPr/>
            </p:nvSpPr>
            <p:spPr bwMode="auto">
              <a:xfrm>
                <a:off x="4325" y="2065"/>
                <a:ext cx="11" cy="8"/>
              </a:xfrm>
              <a:custGeom>
                <a:avLst/>
                <a:gdLst>
                  <a:gd name="T0" fmla="*/ 49 w 54"/>
                  <a:gd name="T1" fmla="*/ 0 h 40"/>
                  <a:gd name="T2" fmla="*/ 54 w 54"/>
                  <a:gd name="T3" fmla="*/ 20 h 40"/>
                  <a:gd name="T4" fmla="*/ 9 w 54"/>
                  <a:gd name="T5" fmla="*/ 40 h 40"/>
                  <a:gd name="T6" fmla="*/ 0 w 54"/>
                  <a:gd name="T7" fmla="*/ 20 h 40"/>
                  <a:gd name="T8" fmla="*/ 49 w 54"/>
                  <a:gd name="T9" fmla="*/ 0 h 40"/>
                  <a:gd name="T10" fmla="*/ 0 60000 65536"/>
                  <a:gd name="T11" fmla="*/ 0 60000 65536"/>
                  <a:gd name="T12" fmla="*/ 0 60000 65536"/>
                  <a:gd name="T13" fmla="*/ 0 60000 65536"/>
                  <a:gd name="T14" fmla="*/ 0 60000 65536"/>
                  <a:gd name="T15" fmla="*/ 0 w 54"/>
                  <a:gd name="T16" fmla="*/ 0 h 40"/>
                  <a:gd name="T17" fmla="*/ 54 w 54"/>
                  <a:gd name="T18" fmla="*/ 40 h 40"/>
                </a:gdLst>
                <a:ahLst/>
                <a:cxnLst>
                  <a:cxn ang="T10">
                    <a:pos x="T0" y="T1"/>
                  </a:cxn>
                  <a:cxn ang="T11">
                    <a:pos x="T2" y="T3"/>
                  </a:cxn>
                  <a:cxn ang="T12">
                    <a:pos x="T4" y="T5"/>
                  </a:cxn>
                  <a:cxn ang="T13">
                    <a:pos x="T6" y="T7"/>
                  </a:cxn>
                  <a:cxn ang="T14">
                    <a:pos x="T8" y="T9"/>
                  </a:cxn>
                </a:cxnLst>
                <a:rect l="T15" t="T16" r="T17" b="T18"/>
                <a:pathLst>
                  <a:path w="54" h="40">
                    <a:moveTo>
                      <a:pt x="49" y="0"/>
                    </a:moveTo>
                    <a:lnTo>
                      <a:pt x="54" y="20"/>
                    </a:lnTo>
                    <a:lnTo>
                      <a:pt x="9" y="40"/>
                    </a:lnTo>
                    <a:lnTo>
                      <a:pt x="0" y="20"/>
                    </a:lnTo>
                    <a:lnTo>
                      <a:pt x="49" y="0"/>
                    </a:lnTo>
                    <a:close/>
                  </a:path>
                </a:pathLst>
              </a:custGeom>
              <a:noFill/>
              <a:ln w="9525">
                <a:noFill/>
                <a:round/>
                <a:headEnd/>
                <a:tailEnd/>
              </a:ln>
            </p:spPr>
            <p:txBody>
              <a:bodyPr>
                <a:prstTxWarp prst="textNoShape">
                  <a:avLst/>
                </a:prstTxWarp>
              </a:bodyPr>
              <a:lstStyle/>
              <a:p>
                <a:endParaRPr lang="en-US"/>
              </a:p>
            </p:txBody>
          </p:sp>
          <p:sp>
            <p:nvSpPr>
              <p:cNvPr id="71835" name="Freeform 1914"/>
              <p:cNvSpPr>
                <a:spLocks/>
              </p:cNvSpPr>
              <p:nvPr/>
            </p:nvSpPr>
            <p:spPr bwMode="auto">
              <a:xfrm>
                <a:off x="4315" y="2069"/>
                <a:ext cx="12" cy="8"/>
              </a:xfrm>
              <a:custGeom>
                <a:avLst/>
                <a:gdLst>
                  <a:gd name="T0" fmla="*/ 49 w 58"/>
                  <a:gd name="T1" fmla="*/ 0 h 43"/>
                  <a:gd name="T2" fmla="*/ 58 w 58"/>
                  <a:gd name="T3" fmla="*/ 20 h 43"/>
                  <a:gd name="T4" fmla="*/ 8 w 58"/>
                  <a:gd name="T5" fmla="*/ 43 h 43"/>
                  <a:gd name="T6" fmla="*/ 0 w 58"/>
                  <a:gd name="T7" fmla="*/ 26 h 43"/>
                  <a:gd name="T8" fmla="*/ 49 w 58"/>
                  <a:gd name="T9" fmla="*/ 0 h 43"/>
                  <a:gd name="T10" fmla="*/ 0 60000 65536"/>
                  <a:gd name="T11" fmla="*/ 0 60000 65536"/>
                  <a:gd name="T12" fmla="*/ 0 60000 65536"/>
                  <a:gd name="T13" fmla="*/ 0 60000 65536"/>
                  <a:gd name="T14" fmla="*/ 0 60000 65536"/>
                  <a:gd name="T15" fmla="*/ 0 w 58"/>
                  <a:gd name="T16" fmla="*/ 0 h 43"/>
                  <a:gd name="T17" fmla="*/ 58 w 58"/>
                  <a:gd name="T18" fmla="*/ 43 h 43"/>
                </a:gdLst>
                <a:ahLst/>
                <a:cxnLst>
                  <a:cxn ang="T10">
                    <a:pos x="T0" y="T1"/>
                  </a:cxn>
                  <a:cxn ang="T11">
                    <a:pos x="T2" y="T3"/>
                  </a:cxn>
                  <a:cxn ang="T12">
                    <a:pos x="T4" y="T5"/>
                  </a:cxn>
                  <a:cxn ang="T13">
                    <a:pos x="T6" y="T7"/>
                  </a:cxn>
                  <a:cxn ang="T14">
                    <a:pos x="T8" y="T9"/>
                  </a:cxn>
                </a:cxnLst>
                <a:rect l="T15" t="T16" r="T17" b="T18"/>
                <a:pathLst>
                  <a:path w="58" h="43">
                    <a:moveTo>
                      <a:pt x="49" y="0"/>
                    </a:moveTo>
                    <a:lnTo>
                      <a:pt x="58" y="20"/>
                    </a:lnTo>
                    <a:lnTo>
                      <a:pt x="8" y="43"/>
                    </a:lnTo>
                    <a:lnTo>
                      <a:pt x="0" y="26"/>
                    </a:lnTo>
                    <a:lnTo>
                      <a:pt x="49" y="0"/>
                    </a:lnTo>
                    <a:close/>
                  </a:path>
                </a:pathLst>
              </a:custGeom>
              <a:noFill/>
              <a:ln w="9525">
                <a:noFill/>
                <a:round/>
                <a:headEnd/>
                <a:tailEnd/>
              </a:ln>
            </p:spPr>
            <p:txBody>
              <a:bodyPr>
                <a:prstTxWarp prst="textNoShape">
                  <a:avLst/>
                </a:prstTxWarp>
              </a:bodyPr>
              <a:lstStyle/>
              <a:p>
                <a:endParaRPr lang="en-US"/>
              </a:p>
            </p:txBody>
          </p:sp>
          <p:sp>
            <p:nvSpPr>
              <p:cNvPr id="71836" name="Freeform 1915"/>
              <p:cNvSpPr>
                <a:spLocks/>
              </p:cNvSpPr>
              <p:nvPr/>
            </p:nvSpPr>
            <p:spPr bwMode="auto">
              <a:xfrm>
                <a:off x="4305" y="2074"/>
                <a:ext cx="12" cy="9"/>
              </a:xfrm>
              <a:custGeom>
                <a:avLst/>
                <a:gdLst>
                  <a:gd name="T0" fmla="*/ 49 w 57"/>
                  <a:gd name="T1" fmla="*/ 0 h 45"/>
                  <a:gd name="T2" fmla="*/ 57 w 57"/>
                  <a:gd name="T3" fmla="*/ 17 h 45"/>
                  <a:gd name="T4" fmla="*/ 12 w 57"/>
                  <a:gd name="T5" fmla="*/ 45 h 45"/>
                  <a:gd name="T6" fmla="*/ 0 w 57"/>
                  <a:gd name="T7" fmla="*/ 28 h 45"/>
                  <a:gd name="T8" fmla="*/ 3 w 57"/>
                  <a:gd name="T9" fmla="*/ 28 h 45"/>
                  <a:gd name="T10" fmla="*/ 49 w 57"/>
                  <a:gd name="T11" fmla="*/ 0 h 45"/>
                  <a:gd name="T12" fmla="*/ 0 60000 65536"/>
                  <a:gd name="T13" fmla="*/ 0 60000 65536"/>
                  <a:gd name="T14" fmla="*/ 0 60000 65536"/>
                  <a:gd name="T15" fmla="*/ 0 60000 65536"/>
                  <a:gd name="T16" fmla="*/ 0 60000 65536"/>
                  <a:gd name="T17" fmla="*/ 0 60000 65536"/>
                  <a:gd name="T18" fmla="*/ 0 w 57"/>
                  <a:gd name="T19" fmla="*/ 0 h 45"/>
                  <a:gd name="T20" fmla="*/ 57 w 5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57" h="45">
                    <a:moveTo>
                      <a:pt x="49" y="0"/>
                    </a:moveTo>
                    <a:lnTo>
                      <a:pt x="57" y="17"/>
                    </a:lnTo>
                    <a:lnTo>
                      <a:pt x="12" y="45"/>
                    </a:lnTo>
                    <a:lnTo>
                      <a:pt x="0" y="28"/>
                    </a:lnTo>
                    <a:lnTo>
                      <a:pt x="3" y="28"/>
                    </a:lnTo>
                    <a:lnTo>
                      <a:pt x="49" y="0"/>
                    </a:lnTo>
                    <a:close/>
                  </a:path>
                </a:pathLst>
              </a:custGeom>
              <a:noFill/>
              <a:ln w="9525">
                <a:noFill/>
                <a:round/>
                <a:headEnd/>
                <a:tailEnd/>
              </a:ln>
            </p:spPr>
            <p:txBody>
              <a:bodyPr>
                <a:prstTxWarp prst="textNoShape">
                  <a:avLst/>
                </a:prstTxWarp>
              </a:bodyPr>
              <a:lstStyle/>
              <a:p>
                <a:endParaRPr lang="en-US"/>
              </a:p>
            </p:txBody>
          </p:sp>
          <p:sp>
            <p:nvSpPr>
              <p:cNvPr id="71837" name="Freeform 1916"/>
              <p:cNvSpPr>
                <a:spLocks/>
              </p:cNvSpPr>
              <p:nvPr/>
            </p:nvSpPr>
            <p:spPr bwMode="auto">
              <a:xfrm>
                <a:off x="4296" y="2080"/>
                <a:ext cx="12" cy="10"/>
              </a:xfrm>
              <a:custGeom>
                <a:avLst/>
                <a:gdLst>
                  <a:gd name="T0" fmla="*/ 46 w 58"/>
                  <a:gd name="T1" fmla="*/ 0 h 53"/>
                  <a:gd name="T2" fmla="*/ 58 w 58"/>
                  <a:gd name="T3" fmla="*/ 17 h 53"/>
                  <a:gd name="T4" fmla="*/ 15 w 58"/>
                  <a:gd name="T5" fmla="*/ 53 h 53"/>
                  <a:gd name="T6" fmla="*/ 0 w 58"/>
                  <a:gd name="T7" fmla="*/ 36 h 53"/>
                  <a:gd name="T8" fmla="*/ 3 w 58"/>
                  <a:gd name="T9" fmla="*/ 36 h 53"/>
                  <a:gd name="T10" fmla="*/ 46 w 58"/>
                  <a:gd name="T11" fmla="*/ 0 h 53"/>
                  <a:gd name="T12" fmla="*/ 0 60000 65536"/>
                  <a:gd name="T13" fmla="*/ 0 60000 65536"/>
                  <a:gd name="T14" fmla="*/ 0 60000 65536"/>
                  <a:gd name="T15" fmla="*/ 0 60000 65536"/>
                  <a:gd name="T16" fmla="*/ 0 60000 65536"/>
                  <a:gd name="T17" fmla="*/ 0 60000 65536"/>
                  <a:gd name="T18" fmla="*/ 0 w 58"/>
                  <a:gd name="T19" fmla="*/ 0 h 53"/>
                  <a:gd name="T20" fmla="*/ 58 w 58"/>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58" h="53">
                    <a:moveTo>
                      <a:pt x="46" y="0"/>
                    </a:moveTo>
                    <a:lnTo>
                      <a:pt x="58" y="17"/>
                    </a:lnTo>
                    <a:lnTo>
                      <a:pt x="15" y="53"/>
                    </a:lnTo>
                    <a:lnTo>
                      <a:pt x="0" y="36"/>
                    </a:lnTo>
                    <a:lnTo>
                      <a:pt x="3" y="36"/>
                    </a:lnTo>
                    <a:lnTo>
                      <a:pt x="46" y="0"/>
                    </a:lnTo>
                    <a:close/>
                  </a:path>
                </a:pathLst>
              </a:custGeom>
              <a:noFill/>
              <a:ln w="9525">
                <a:noFill/>
                <a:round/>
                <a:headEnd/>
                <a:tailEnd/>
              </a:ln>
            </p:spPr>
            <p:txBody>
              <a:bodyPr>
                <a:prstTxWarp prst="textNoShape">
                  <a:avLst/>
                </a:prstTxWarp>
              </a:bodyPr>
              <a:lstStyle/>
              <a:p>
                <a:endParaRPr lang="en-US"/>
              </a:p>
            </p:txBody>
          </p:sp>
          <p:sp>
            <p:nvSpPr>
              <p:cNvPr id="71838" name="Freeform 1917"/>
              <p:cNvSpPr>
                <a:spLocks/>
              </p:cNvSpPr>
              <p:nvPr/>
            </p:nvSpPr>
            <p:spPr bwMode="auto">
              <a:xfrm>
                <a:off x="4292" y="2087"/>
                <a:ext cx="7" cy="7"/>
              </a:xfrm>
              <a:custGeom>
                <a:avLst/>
                <a:gdLst>
                  <a:gd name="T0" fmla="*/ 21 w 36"/>
                  <a:gd name="T1" fmla="*/ 0 h 37"/>
                  <a:gd name="T2" fmla="*/ 36 w 36"/>
                  <a:gd name="T3" fmla="*/ 17 h 37"/>
                  <a:gd name="T4" fmla="*/ 15 w 36"/>
                  <a:gd name="T5" fmla="*/ 37 h 37"/>
                  <a:gd name="T6" fmla="*/ 0 w 36"/>
                  <a:gd name="T7" fmla="*/ 22 h 37"/>
                  <a:gd name="T8" fmla="*/ 21 w 36"/>
                  <a:gd name="T9" fmla="*/ 0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21" y="0"/>
                    </a:moveTo>
                    <a:lnTo>
                      <a:pt x="36" y="17"/>
                    </a:lnTo>
                    <a:lnTo>
                      <a:pt x="15" y="37"/>
                    </a:lnTo>
                    <a:lnTo>
                      <a:pt x="0" y="22"/>
                    </a:lnTo>
                    <a:lnTo>
                      <a:pt x="21" y="0"/>
                    </a:lnTo>
                    <a:close/>
                  </a:path>
                </a:pathLst>
              </a:custGeom>
              <a:noFill/>
              <a:ln w="9525">
                <a:noFill/>
                <a:round/>
                <a:headEnd/>
                <a:tailEnd/>
              </a:ln>
            </p:spPr>
            <p:txBody>
              <a:bodyPr>
                <a:prstTxWarp prst="textNoShape">
                  <a:avLst/>
                </a:prstTxWarp>
              </a:bodyPr>
              <a:lstStyle/>
              <a:p>
                <a:endParaRPr lang="en-US"/>
              </a:p>
            </p:txBody>
          </p:sp>
          <p:sp>
            <p:nvSpPr>
              <p:cNvPr id="71839" name="Freeform 1918"/>
              <p:cNvSpPr>
                <a:spLocks/>
              </p:cNvSpPr>
              <p:nvPr/>
            </p:nvSpPr>
            <p:spPr bwMode="auto">
              <a:xfrm>
                <a:off x="4287" y="2091"/>
                <a:ext cx="8" cy="7"/>
              </a:xfrm>
              <a:custGeom>
                <a:avLst/>
                <a:gdLst>
                  <a:gd name="T0" fmla="*/ 22 w 37"/>
                  <a:gd name="T1" fmla="*/ 0 h 34"/>
                  <a:gd name="T2" fmla="*/ 37 w 37"/>
                  <a:gd name="T3" fmla="*/ 15 h 34"/>
                  <a:gd name="T4" fmla="*/ 14 w 37"/>
                  <a:gd name="T5" fmla="*/ 34 h 34"/>
                  <a:gd name="T6" fmla="*/ 0 w 37"/>
                  <a:gd name="T7" fmla="*/ 23 h 34"/>
                  <a:gd name="T8" fmla="*/ 0 w 37"/>
                  <a:gd name="T9" fmla="*/ 21 h 34"/>
                  <a:gd name="T10" fmla="*/ 22 w 37"/>
                  <a:gd name="T11" fmla="*/ 0 h 34"/>
                  <a:gd name="T12" fmla="*/ 0 60000 65536"/>
                  <a:gd name="T13" fmla="*/ 0 60000 65536"/>
                  <a:gd name="T14" fmla="*/ 0 60000 65536"/>
                  <a:gd name="T15" fmla="*/ 0 60000 65536"/>
                  <a:gd name="T16" fmla="*/ 0 60000 65536"/>
                  <a:gd name="T17" fmla="*/ 0 60000 65536"/>
                  <a:gd name="T18" fmla="*/ 0 w 37"/>
                  <a:gd name="T19" fmla="*/ 0 h 34"/>
                  <a:gd name="T20" fmla="*/ 37 w 37"/>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7" h="34">
                    <a:moveTo>
                      <a:pt x="22" y="0"/>
                    </a:moveTo>
                    <a:lnTo>
                      <a:pt x="37" y="15"/>
                    </a:lnTo>
                    <a:lnTo>
                      <a:pt x="14" y="34"/>
                    </a:lnTo>
                    <a:lnTo>
                      <a:pt x="0" y="23"/>
                    </a:lnTo>
                    <a:lnTo>
                      <a:pt x="0" y="21"/>
                    </a:lnTo>
                    <a:lnTo>
                      <a:pt x="22" y="0"/>
                    </a:lnTo>
                    <a:close/>
                  </a:path>
                </a:pathLst>
              </a:custGeom>
              <a:noFill/>
              <a:ln w="9525">
                <a:noFill/>
                <a:round/>
                <a:headEnd/>
                <a:tailEnd/>
              </a:ln>
            </p:spPr>
            <p:txBody>
              <a:bodyPr>
                <a:prstTxWarp prst="textNoShape">
                  <a:avLst/>
                </a:prstTxWarp>
              </a:bodyPr>
              <a:lstStyle/>
              <a:p>
                <a:endParaRPr lang="en-US"/>
              </a:p>
            </p:txBody>
          </p:sp>
          <p:sp>
            <p:nvSpPr>
              <p:cNvPr id="71840" name="Freeform 1919"/>
              <p:cNvSpPr>
                <a:spLocks/>
              </p:cNvSpPr>
              <p:nvPr/>
            </p:nvSpPr>
            <p:spPr bwMode="auto">
              <a:xfrm>
                <a:off x="4283" y="2096"/>
                <a:ext cx="7" cy="7"/>
              </a:xfrm>
              <a:custGeom>
                <a:avLst/>
                <a:gdLst>
                  <a:gd name="T0" fmla="*/ 21 w 35"/>
                  <a:gd name="T1" fmla="*/ 0 h 35"/>
                  <a:gd name="T2" fmla="*/ 35 w 35"/>
                  <a:gd name="T3" fmla="*/ 11 h 35"/>
                  <a:gd name="T4" fmla="*/ 15 w 35"/>
                  <a:gd name="T5" fmla="*/ 35 h 35"/>
                  <a:gd name="T6" fmla="*/ 0 w 35"/>
                  <a:gd name="T7" fmla="*/ 24 h 35"/>
                  <a:gd name="T8" fmla="*/ 21 w 35"/>
                  <a:gd name="T9" fmla="*/ 0 h 35"/>
                  <a:gd name="T10" fmla="*/ 0 60000 65536"/>
                  <a:gd name="T11" fmla="*/ 0 60000 65536"/>
                  <a:gd name="T12" fmla="*/ 0 60000 65536"/>
                  <a:gd name="T13" fmla="*/ 0 60000 65536"/>
                  <a:gd name="T14" fmla="*/ 0 60000 65536"/>
                  <a:gd name="T15" fmla="*/ 0 w 35"/>
                  <a:gd name="T16" fmla="*/ 0 h 35"/>
                  <a:gd name="T17" fmla="*/ 35 w 35"/>
                  <a:gd name="T18" fmla="*/ 35 h 35"/>
                </a:gdLst>
                <a:ahLst/>
                <a:cxnLst>
                  <a:cxn ang="T10">
                    <a:pos x="T0" y="T1"/>
                  </a:cxn>
                  <a:cxn ang="T11">
                    <a:pos x="T2" y="T3"/>
                  </a:cxn>
                  <a:cxn ang="T12">
                    <a:pos x="T4" y="T5"/>
                  </a:cxn>
                  <a:cxn ang="T13">
                    <a:pos x="T6" y="T7"/>
                  </a:cxn>
                  <a:cxn ang="T14">
                    <a:pos x="T8" y="T9"/>
                  </a:cxn>
                </a:cxnLst>
                <a:rect l="T15" t="T16" r="T17" b="T18"/>
                <a:pathLst>
                  <a:path w="35" h="35">
                    <a:moveTo>
                      <a:pt x="21" y="0"/>
                    </a:moveTo>
                    <a:lnTo>
                      <a:pt x="35" y="11"/>
                    </a:lnTo>
                    <a:lnTo>
                      <a:pt x="15" y="35"/>
                    </a:lnTo>
                    <a:lnTo>
                      <a:pt x="0" y="24"/>
                    </a:lnTo>
                    <a:lnTo>
                      <a:pt x="21" y="0"/>
                    </a:lnTo>
                    <a:close/>
                  </a:path>
                </a:pathLst>
              </a:custGeom>
              <a:noFill/>
              <a:ln w="9525">
                <a:noFill/>
                <a:round/>
                <a:headEnd/>
                <a:tailEnd/>
              </a:ln>
            </p:spPr>
            <p:txBody>
              <a:bodyPr>
                <a:prstTxWarp prst="textNoShape">
                  <a:avLst/>
                </a:prstTxWarp>
              </a:bodyPr>
              <a:lstStyle/>
              <a:p>
                <a:endParaRPr lang="en-US"/>
              </a:p>
            </p:txBody>
          </p:sp>
          <p:sp>
            <p:nvSpPr>
              <p:cNvPr id="71841" name="Freeform 1920"/>
              <p:cNvSpPr>
                <a:spLocks/>
              </p:cNvSpPr>
              <p:nvPr/>
            </p:nvSpPr>
            <p:spPr bwMode="auto">
              <a:xfrm>
                <a:off x="4279" y="2101"/>
                <a:ext cx="7" cy="7"/>
              </a:xfrm>
              <a:custGeom>
                <a:avLst/>
                <a:gdLst>
                  <a:gd name="T0" fmla="*/ 20 w 35"/>
                  <a:gd name="T1" fmla="*/ 0 h 39"/>
                  <a:gd name="T2" fmla="*/ 35 w 35"/>
                  <a:gd name="T3" fmla="*/ 11 h 39"/>
                  <a:gd name="T4" fmla="*/ 15 w 35"/>
                  <a:gd name="T5" fmla="*/ 39 h 39"/>
                  <a:gd name="T6" fmla="*/ 0 w 35"/>
                  <a:gd name="T7" fmla="*/ 28 h 39"/>
                  <a:gd name="T8" fmla="*/ 0 w 35"/>
                  <a:gd name="T9" fmla="*/ 25 h 39"/>
                  <a:gd name="T10" fmla="*/ 20 w 35"/>
                  <a:gd name="T11" fmla="*/ 0 h 39"/>
                  <a:gd name="T12" fmla="*/ 0 60000 65536"/>
                  <a:gd name="T13" fmla="*/ 0 60000 65536"/>
                  <a:gd name="T14" fmla="*/ 0 60000 65536"/>
                  <a:gd name="T15" fmla="*/ 0 60000 65536"/>
                  <a:gd name="T16" fmla="*/ 0 60000 65536"/>
                  <a:gd name="T17" fmla="*/ 0 60000 65536"/>
                  <a:gd name="T18" fmla="*/ 0 w 35"/>
                  <a:gd name="T19" fmla="*/ 0 h 39"/>
                  <a:gd name="T20" fmla="*/ 35 w 35"/>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5" h="39">
                    <a:moveTo>
                      <a:pt x="20" y="0"/>
                    </a:moveTo>
                    <a:lnTo>
                      <a:pt x="35" y="11"/>
                    </a:lnTo>
                    <a:lnTo>
                      <a:pt x="15" y="39"/>
                    </a:lnTo>
                    <a:lnTo>
                      <a:pt x="0" y="28"/>
                    </a:lnTo>
                    <a:lnTo>
                      <a:pt x="0" y="25"/>
                    </a:lnTo>
                    <a:lnTo>
                      <a:pt x="20" y="0"/>
                    </a:lnTo>
                    <a:close/>
                  </a:path>
                </a:pathLst>
              </a:custGeom>
              <a:noFill/>
              <a:ln w="9525">
                <a:noFill/>
                <a:round/>
                <a:headEnd/>
                <a:tailEnd/>
              </a:ln>
            </p:spPr>
            <p:txBody>
              <a:bodyPr>
                <a:prstTxWarp prst="textNoShape">
                  <a:avLst/>
                </a:prstTxWarp>
              </a:bodyPr>
              <a:lstStyle/>
              <a:p>
                <a:endParaRPr lang="en-US"/>
              </a:p>
            </p:txBody>
          </p:sp>
          <p:sp>
            <p:nvSpPr>
              <p:cNvPr id="71842" name="Freeform 1921"/>
              <p:cNvSpPr>
                <a:spLocks/>
              </p:cNvSpPr>
              <p:nvPr/>
            </p:nvSpPr>
            <p:spPr bwMode="auto">
              <a:xfrm>
                <a:off x="4275" y="2106"/>
                <a:ext cx="7" cy="8"/>
              </a:xfrm>
              <a:custGeom>
                <a:avLst/>
                <a:gdLst>
                  <a:gd name="T0" fmla="*/ 19 w 34"/>
                  <a:gd name="T1" fmla="*/ 0 h 37"/>
                  <a:gd name="T2" fmla="*/ 34 w 34"/>
                  <a:gd name="T3" fmla="*/ 11 h 37"/>
                  <a:gd name="T4" fmla="*/ 17 w 34"/>
                  <a:gd name="T5" fmla="*/ 37 h 37"/>
                  <a:gd name="T6" fmla="*/ 0 w 34"/>
                  <a:gd name="T7" fmla="*/ 28 h 37"/>
                  <a:gd name="T8" fmla="*/ 19 w 34"/>
                  <a:gd name="T9" fmla="*/ 0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19" y="0"/>
                    </a:moveTo>
                    <a:lnTo>
                      <a:pt x="34" y="11"/>
                    </a:lnTo>
                    <a:lnTo>
                      <a:pt x="17" y="37"/>
                    </a:lnTo>
                    <a:lnTo>
                      <a:pt x="0" y="28"/>
                    </a:lnTo>
                    <a:lnTo>
                      <a:pt x="19" y="0"/>
                    </a:lnTo>
                    <a:close/>
                  </a:path>
                </a:pathLst>
              </a:custGeom>
              <a:noFill/>
              <a:ln w="9525">
                <a:noFill/>
                <a:round/>
                <a:headEnd/>
                <a:tailEnd/>
              </a:ln>
            </p:spPr>
            <p:txBody>
              <a:bodyPr>
                <a:prstTxWarp prst="textNoShape">
                  <a:avLst/>
                </a:prstTxWarp>
              </a:bodyPr>
              <a:lstStyle/>
              <a:p>
                <a:endParaRPr lang="en-US"/>
              </a:p>
            </p:txBody>
          </p:sp>
          <p:sp>
            <p:nvSpPr>
              <p:cNvPr id="71843" name="Freeform 1922"/>
              <p:cNvSpPr>
                <a:spLocks/>
              </p:cNvSpPr>
              <p:nvPr/>
            </p:nvSpPr>
            <p:spPr bwMode="auto">
              <a:xfrm>
                <a:off x="4271" y="2112"/>
                <a:ext cx="8" cy="8"/>
              </a:xfrm>
              <a:custGeom>
                <a:avLst/>
                <a:gdLst>
                  <a:gd name="T0" fmla="*/ 21 w 38"/>
                  <a:gd name="T1" fmla="*/ 0 h 41"/>
                  <a:gd name="T2" fmla="*/ 38 w 38"/>
                  <a:gd name="T3" fmla="*/ 9 h 41"/>
                  <a:gd name="T4" fmla="*/ 17 w 38"/>
                  <a:gd name="T5" fmla="*/ 41 h 41"/>
                  <a:gd name="T6" fmla="*/ 0 w 38"/>
                  <a:gd name="T7" fmla="*/ 32 h 41"/>
                  <a:gd name="T8" fmla="*/ 21 w 38"/>
                  <a:gd name="T9" fmla="*/ 0 h 41"/>
                  <a:gd name="T10" fmla="*/ 0 60000 65536"/>
                  <a:gd name="T11" fmla="*/ 0 60000 65536"/>
                  <a:gd name="T12" fmla="*/ 0 60000 65536"/>
                  <a:gd name="T13" fmla="*/ 0 60000 65536"/>
                  <a:gd name="T14" fmla="*/ 0 60000 65536"/>
                  <a:gd name="T15" fmla="*/ 0 w 38"/>
                  <a:gd name="T16" fmla="*/ 0 h 41"/>
                  <a:gd name="T17" fmla="*/ 38 w 38"/>
                  <a:gd name="T18" fmla="*/ 41 h 41"/>
                </a:gdLst>
                <a:ahLst/>
                <a:cxnLst>
                  <a:cxn ang="T10">
                    <a:pos x="T0" y="T1"/>
                  </a:cxn>
                  <a:cxn ang="T11">
                    <a:pos x="T2" y="T3"/>
                  </a:cxn>
                  <a:cxn ang="T12">
                    <a:pos x="T4" y="T5"/>
                  </a:cxn>
                  <a:cxn ang="T13">
                    <a:pos x="T6" y="T7"/>
                  </a:cxn>
                  <a:cxn ang="T14">
                    <a:pos x="T8" y="T9"/>
                  </a:cxn>
                </a:cxnLst>
                <a:rect l="T15" t="T16" r="T17" b="T18"/>
                <a:pathLst>
                  <a:path w="38" h="41">
                    <a:moveTo>
                      <a:pt x="21" y="0"/>
                    </a:moveTo>
                    <a:lnTo>
                      <a:pt x="38" y="9"/>
                    </a:lnTo>
                    <a:lnTo>
                      <a:pt x="17" y="41"/>
                    </a:lnTo>
                    <a:lnTo>
                      <a:pt x="0" y="32"/>
                    </a:lnTo>
                    <a:lnTo>
                      <a:pt x="21" y="0"/>
                    </a:lnTo>
                    <a:close/>
                  </a:path>
                </a:pathLst>
              </a:custGeom>
              <a:noFill/>
              <a:ln w="9525">
                <a:noFill/>
                <a:round/>
                <a:headEnd/>
                <a:tailEnd/>
              </a:ln>
            </p:spPr>
            <p:txBody>
              <a:bodyPr>
                <a:prstTxWarp prst="textNoShape">
                  <a:avLst/>
                </a:prstTxWarp>
              </a:bodyPr>
              <a:lstStyle/>
              <a:p>
                <a:endParaRPr lang="en-US"/>
              </a:p>
            </p:txBody>
          </p:sp>
          <p:sp>
            <p:nvSpPr>
              <p:cNvPr id="71844" name="Freeform 1923"/>
              <p:cNvSpPr>
                <a:spLocks/>
              </p:cNvSpPr>
              <p:nvPr/>
            </p:nvSpPr>
            <p:spPr bwMode="auto">
              <a:xfrm>
                <a:off x="4268" y="2118"/>
                <a:ext cx="7" cy="9"/>
              </a:xfrm>
              <a:custGeom>
                <a:avLst/>
                <a:gdLst>
                  <a:gd name="T0" fmla="*/ 18 w 35"/>
                  <a:gd name="T1" fmla="*/ 0 h 43"/>
                  <a:gd name="T2" fmla="*/ 35 w 35"/>
                  <a:gd name="T3" fmla="*/ 9 h 43"/>
                  <a:gd name="T4" fmla="*/ 18 w 35"/>
                  <a:gd name="T5" fmla="*/ 43 h 43"/>
                  <a:gd name="T6" fmla="*/ 0 w 35"/>
                  <a:gd name="T7" fmla="*/ 35 h 43"/>
                  <a:gd name="T8" fmla="*/ 18 w 35"/>
                  <a:gd name="T9" fmla="*/ 0 h 43"/>
                  <a:gd name="T10" fmla="*/ 0 60000 65536"/>
                  <a:gd name="T11" fmla="*/ 0 60000 65536"/>
                  <a:gd name="T12" fmla="*/ 0 60000 65536"/>
                  <a:gd name="T13" fmla="*/ 0 60000 65536"/>
                  <a:gd name="T14" fmla="*/ 0 60000 65536"/>
                  <a:gd name="T15" fmla="*/ 0 w 35"/>
                  <a:gd name="T16" fmla="*/ 0 h 43"/>
                  <a:gd name="T17" fmla="*/ 35 w 35"/>
                  <a:gd name="T18" fmla="*/ 43 h 43"/>
                </a:gdLst>
                <a:ahLst/>
                <a:cxnLst>
                  <a:cxn ang="T10">
                    <a:pos x="T0" y="T1"/>
                  </a:cxn>
                  <a:cxn ang="T11">
                    <a:pos x="T2" y="T3"/>
                  </a:cxn>
                  <a:cxn ang="T12">
                    <a:pos x="T4" y="T5"/>
                  </a:cxn>
                  <a:cxn ang="T13">
                    <a:pos x="T6" y="T7"/>
                  </a:cxn>
                  <a:cxn ang="T14">
                    <a:pos x="T8" y="T9"/>
                  </a:cxn>
                </a:cxnLst>
                <a:rect l="T15" t="T16" r="T17" b="T18"/>
                <a:pathLst>
                  <a:path w="35" h="43">
                    <a:moveTo>
                      <a:pt x="18" y="0"/>
                    </a:moveTo>
                    <a:lnTo>
                      <a:pt x="35" y="9"/>
                    </a:lnTo>
                    <a:lnTo>
                      <a:pt x="18" y="43"/>
                    </a:lnTo>
                    <a:lnTo>
                      <a:pt x="0" y="35"/>
                    </a:lnTo>
                    <a:lnTo>
                      <a:pt x="18" y="0"/>
                    </a:lnTo>
                    <a:close/>
                  </a:path>
                </a:pathLst>
              </a:custGeom>
              <a:noFill/>
              <a:ln w="9525">
                <a:noFill/>
                <a:round/>
                <a:headEnd/>
                <a:tailEnd/>
              </a:ln>
            </p:spPr>
            <p:txBody>
              <a:bodyPr>
                <a:prstTxWarp prst="textNoShape">
                  <a:avLst/>
                </a:prstTxWarp>
              </a:bodyPr>
              <a:lstStyle/>
              <a:p>
                <a:endParaRPr lang="en-US"/>
              </a:p>
            </p:txBody>
          </p:sp>
          <p:sp>
            <p:nvSpPr>
              <p:cNvPr id="71845" name="Freeform 1924"/>
              <p:cNvSpPr>
                <a:spLocks/>
              </p:cNvSpPr>
              <p:nvPr/>
            </p:nvSpPr>
            <p:spPr bwMode="auto">
              <a:xfrm>
                <a:off x="4264" y="2125"/>
                <a:ext cx="7" cy="9"/>
              </a:xfrm>
              <a:custGeom>
                <a:avLst/>
                <a:gdLst>
                  <a:gd name="T0" fmla="*/ 17 w 35"/>
                  <a:gd name="T1" fmla="*/ 0 h 43"/>
                  <a:gd name="T2" fmla="*/ 35 w 35"/>
                  <a:gd name="T3" fmla="*/ 8 h 43"/>
                  <a:gd name="T4" fmla="*/ 17 w 35"/>
                  <a:gd name="T5" fmla="*/ 43 h 43"/>
                  <a:gd name="T6" fmla="*/ 0 w 35"/>
                  <a:gd name="T7" fmla="*/ 38 h 43"/>
                  <a:gd name="T8" fmla="*/ 17 w 35"/>
                  <a:gd name="T9" fmla="*/ 0 h 43"/>
                  <a:gd name="T10" fmla="*/ 0 60000 65536"/>
                  <a:gd name="T11" fmla="*/ 0 60000 65536"/>
                  <a:gd name="T12" fmla="*/ 0 60000 65536"/>
                  <a:gd name="T13" fmla="*/ 0 60000 65536"/>
                  <a:gd name="T14" fmla="*/ 0 60000 65536"/>
                  <a:gd name="T15" fmla="*/ 0 w 35"/>
                  <a:gd name="T16" fmla="*/ 0 h 43"/>
                  <a:gd name="T17" fmla="*/ 35 w 35"/>
                  <a:gd name="T18" fmla="*/ 43 h 43"/>
                </a:gdLst>
                <a:ahLst/>
                <a:cxnLst>
                  <a:cxn ang="T10">
                    <a:pos x="T0" y="T1"/>
                  </a:cxn>
                  <a:cxn ang="T11">
                    <a:pos x="T2" y="T3"/>
                  </a:cxn>
                  <a:cxn ang="T12">
                    <a:pos x="T4" y="T5"/>
                  </a:cxn>
                  <a:cxn ang="T13">
                    <a:pos x="T6" y="T7"/>
                  </a:cxn>
                  <a:cxn ang="T14">
                    <a:pos x="T8" y="T9"/>
                  </a:cxn>
                </a:cxnLst>
                <a:rect l="T15" t="T16" r="T17" b="T18"/>
                <a:pathLst>
                  <a:path w="35" h="43">
                    <a:moveTo>
                      <a:pt x="17" y="0"/>
                    </a:moveTo>
                    <a:lnTo>
                      <a:pt x="35" y="8"/>
                    </a:lnTo>
                    <a:lnTo>
                      <a:pt x="17" y="43"/>
                    </a:lnTo>
                    <a:lnTo>
                      <a:pt x="0" y="38"/>
                    </a:lnTo>
                    <a:lnTo>
                      <a:pt x="17" y="0"/>
                    </a:lnTo>
                    <a:close/>
                  </a:path>
                </a:pathLst>
              </a:custGeom>
              <a:noFill/>
              <a:ln w="9525">
                <a:noFill/>
                <a:round/>
                <a:headEnd/>
                <a:tailEnd/>
              </a:ln>
            </p:spPr>
            <p:txBody>
              <a:bodyPr>
                <a:prstTxWarp prst="textNoShape">
                  <a:avLst/>
                </a:prstTxWarp>
              </a:bodyPr>
              <a:lstStyle/>
              <a:p>
                <a:endParaRPr lang="en-US"/>
              </a:p>
            </p:txBody>
          </p:sp>
          <p:sp>
            <p:nvSpPr>
              <p:cNvPr id="71846" name="Freeform 1925"/>
              <p:cNvSpPr>
                <a:spLocks/>
              </p:cNvSpPr>
              <p:nvPr/>
            </p:nvSpPr>
            <p:spPr bwMode="auto">
              <a:xfrm>
                <a:off x="4258" y="2133"/>
                <a:ext cx="10" cy="16"/>
              </a:xfrm>
              <a:custGeom>
                <a:avLst/>
                <a:gdLst>
                  <a:gd name="T0" fmla="*/ 32 w 49"/>
                  <a:gd name="T1" fmla="*/ 0 h 80"/>
                  <a:gd name="T2" fmla="*/ 49 w 49"/>
                  <a:gd name="T3" fmla="*/ 5 h 80"/>
                  <a:gd name="T4" fmla="*/ 18 w 49"/>
                  <a:gd name="T5" fmla="*/ 80 h 80"/>
                  <a:gd name="T6" fmla="*/ 0 w 49"/>
                  <a:gd name="T7" fmla="*/ 71 h 80"/>
                  <a:gd name="T8" fmla="*/ 32 w 49"/>
                  <a:gd name="T9" fmla="*/ 0 h 80"/>
                  <a:gd name="T10" fmla="*/ 0 60000 65536"/>
                  <a:gd name="T11" fmla="*/ 0 60000 65536"/>
                  <a:gd name="T12" fmla="*/ 0 60000 65536"/>
                  <a:gd name="T13" fmla="*/ 0 60000 65536"/>
                  <a:gd name="T14" fmla="*/ 0 60000 65536"/>
                  <a:gd name="T15" fmla="*/ 0 w 49"/>
                  <a:gd name="T16" fmla="*/ 0 h 80"/>
                  <a:gd name="T17" fmla="*/ 49 w 49"/>
                  <a:gd name="T18" fmla="*/ 80 h 80"/>
                </a:gdLst>
                <a:ahLst/>
                <a:cxnLst>
                  <a:cxn ang="T10">
                    <a:pos x="T0" y="T1"/>
                  </a:cxn>
                  <a:cxn ang="T11">
                    <a:pos x="T2" y="T3"/>
                  </a:cxn>
                  <a:cxn ang="T12">
                    <a:pos x="T4" y="T5"/>
                  </a:cxn>
                  <a:cxn ang="T13">
                    <a:pos x="T6" y="T7"/>
                  </a:cxn>
                  <a:cxn ang="T14">
                    <a:pos x="T8" y="T9"/>
                  </a:cxn>
                </a:cxnLst>
                <a:rect l="T15" t="T16" r="T17" b="T18"/>
                <a:pathLst>
                  <a:path w="49" h="80">
                    <a:moveTo>
                      <a:pt x="32" y="0"/>
                    </a:moveTo>
                    <a:lnTo>
                      <a:pt x="49" y="5"/>
                    </a:lnTo>
                    <a:lnTo>
                      <a:pt x="18" y="80"/>
                    </a:lnTo>
                    <a:lnTo>
                      <a:pt x="0" y="71"/>
                    </a:lnTo>
                    <a:lnTo>
                      <a:pt x="32" y="0"/>
                    </a:lnTo>
                    <a:close/>
                  </a:path>
                </a:pathLst>
              </a:custGeom>
              <a:noFill/>
              <a:ln w="9525">
                <a:noFill/>
                <a:round/>
                <a:headEnd/>
                <a:tailEnd/>
              </a:ln>
            </p:spPr>
            <p:txBody>
              <a:bodyPr>
                <a:prstTxWarp prst="textNoShape">
                  <a:avLst/>
                </a:prstTxWarp>
              </a:bodyPr>
              <a:lstStyle/>
              <a:p>
                <a:endParaRPr lang="en-US"/>
              </a:p>
            </p:txBody>
          </p:sp>
          <p:sp>
            <p:nvSpPr>
              <p:cNvPr id="71847" name="Freeform 1926"/>
              <p:cNvSpPr>
                <a:spLocks/>
              </p:cNvSpPr>
              <p:nvPr/>
            </p:nvSpPr>
            <p:spPr bwMode="auto">
              <a:xfrm>
                <a:off x="4252" y="2147"/>
                <a:ext cx="9" cy="16"/>
              </a:xfrm>
              <a:custGeom>
                <a:avLst/>
                <a:gdLst>
                  <a:gd name="T0" fmla="*/ 28 w 46"/>
                  <a:gd name="T1" fmla="*/ 0 h 81"/>
                  <a:gd name="T2" fmla="*/ 46 w 46"/>
                  <a:gd name="T3" fmla="*/ 9 h 81"/>
                  <a:gd name="T4" fmla="*/ 17 w 46"/>
                  <a:gd name="T5" fmla="*/ 81 h 81"/>
                  <a:gd name="T6" fmla="*/ 0 w 46"/>
                  <a:gd name="T7" fmla="*/ 73 h 81"/>
                  <a:gd name="T8" fmla="*/ 28 w 46"/>
                  <a:gd name="T9" fmla="*/ 0 h 81"/>
                  <a:gd name="T10" fmla="*/ 0 60000 65536"/>
                  <a:gd name="T11" fmla="*/ 0 60000 65536"/>
                  <a:gd name="T12" fmla="*/ 0 60000 65536"/>
                  <a:gd name="T13" fmla="*/ 0 60000 65536"/>
                  <a:gd name="T14" fmla="*/ 0 60000 65536"/>
                  <a:gd name="T15" fmla="*/ 0 w 46"/>
                  <a:gd name="T16" fmla="*/ 0 h 81"/>
                  <a:gd name="T17" fmla="*/ 46 w 46"/>
                  <a:gd name="T18" fmla="*/ 81 h 81"/>
                </a:gdLst>
                <a:ahLst/>
                <a:cxnLst>
                  <a:cxn ang="T10">
                    <a:pos x="T0" y="T1"/>
                  </a:cxn>
                  <a:cxn ang="T11">
                    <a:pos x="T2" y="T3"/>
                  </a:cxn>
                  <a:cxn ang="T12">
                    <a:pos x="T4" y="T5"/>
                  </a:cxn>
                  <a:cxn ang="T13">
                    <a:pos x="T6" y="T7"/>
                  </a:cxn>
                  <a:cxn ang="T14">
                    <a:pos x="T8" y="T9"/>
                  </a:cxn>
                </a:cxnLst>
                <a:rect l="T15" t="T16" r="T17" b="T18"/>
                <a:pathLst>
                  <a:path w="46" h="81">
                    <a:moveTo>
                      <a:pt x="28" y="0"/>
                    </a:moveTo>
                    <a:lnTo>
                      <a:pt x="46" y="9"/>
                    </a:lnTo>
                    <a:lnTo>
                      <a:pt x="17" y="81"/>
                    </a:lnTo>
                    <a:lnTo>
                      <a:pt x="0" y="73"/>
                    </a:lnTo>
                    <a:lnTo>
                      <a:pt x="28" y="0"/>
                    </a:lnTo>
                    <a:close/>
                  </a:path>
                </a:pathLst>
              </a:custGeom>
              <a:noFill/>
              <a:ln w="9525">
                <a:noFill/>
                <a:round/>
                <a:headEnd/>
                <a:tailEnd/>
              </a:ln>
            </p:spPr>
            <p:txBody>
              <a:bodyPr>
                <a:prstTxWarp prst="textNoShape">
                  <a:avLst/>
                </a:prstTxWarp>
              </a:bodyPr>
              <a:lstStyle/>
              <a:p>
                <a:endParaRPr lang="en-US"/>
              </a:p>
            </p:txBody>
          </p:sp>
          <p:sp>
            <p:nvSpPr>
              <p:cNvPr id="71848" name="Freeform 1927"/>
              <p:cNvSpPr>
                <a:spLocks/>
              </p:cNvSpPr>
              <p:nvPr/>
            </p:nvSpPr>
            <p:spPr bwMode="auto">
              <a:xfrm>
                <a:off x="4246" y="2162"/>
                <a:ext cx="10" cy="15"/>
              </a:xfrm>
              <a:custGeom>
                <a:avLst/>
                <a:gdLst>
                  <a:gd name="T0" fmla="*/ 30 w 47"/>
                  <a:gd name="T1" fmla="*/ 0 h 77"/>
                  <a:gd name="T2" fmla="*/ 47 w 47"/>
                  <a:gd name="T3" fmla="*/ 8 h 77"/>
                  <a:gd name="T4" fmla="*/ 19 w 47"/>
                  <a:gd name="T5" fmla="*/ 77 h 77"/>
                  <a:gd name="T6" fmla="*/ 0 w 47"/>
                  <a:gd name="T7" fmla="*/ 69 h 77"/>
                  <a:gd name="T8" fmla="*/ 30 w 47"/>
                  <a:gd name="T9" fmla="*/ 0 h 77"/>
                  <a:gd name="T10" fmla="*/ 0 60000 65536"/>
                  <a:gd name="T11" fmla="*/ 0 60000 65536"/>
                  <a:gd name="T12" fmla="*/ 0 60000 65536"/>
                  <a:gd name="T13" fmla="*/ 0 60000 65536"/>
                  <a:gd name="T14" fmla="*/ 0 60000 65536"/>
                  <a:gd name="T15" fmla="*/ 0 w 47"/>
                  <a:gd name="T16" fmla="*/ 0 h 77"/>
                  <a:gd name="T17" fmla="*/ 47 w 47"/>
                  <a:gd name="T18" fmla="*/ 77 h 77"/>
                </a:gdLst>
                <a:ahLst/>
                <a:cxnLst>
                  <a:cxn ang="T10">
                    <a:pos x="T0" y="T1"/>
                  </a:cxn>
                  <a:cxn ang="T11">
                    <a:pos x="T2" y="T3"/>
                  </a:cxn>
                  <a:cxn ang="T12">
                    <a:pos x="T4" y="T5"/>
                  </a:cxn>
                  <a:cxn ang="T13">
                    <a:pos x="T6" y="T7"/>
                  </a:cxn>
                  <a:cxn ang="T14">
                    <a:pos x="T8" y="T9"/>
                  </a:cxn>
                </a:cxnLst>
                <a:rect l="T15" t="T16" r="T17" b="T18"/>
                <a:pathLst>
                  <a:path w="47" h="77">
                    <a:moveTo>
                      <a:pt x="30" y="0"/>
                    </a:moveTo>
                    <a:lnTo>
                      <a:pt x="47" y="8"/>
                    </a:lnTo>
                    <a:lnTo>
                      <a:pt x="19" y="77"/>
                    </a:lnTo>
                    <a:lnTo>
                      <a:pt x="0" y="69"/>
                    </a:lnTo>
                    <a:lnTo>
                      <a:pt x="30" y="0"/>
                    </a:lnTo>
                    <a:close/>
                  </a:path>
                </a:pathLst>
              </a:custGeom>
              <a:noFill/>
              <a:ln w="9525">
                <a:noFill/>
                <a:round/>
                <a:headEnd/>
                <a:tailEnd/>
              </a:ln>
            </p:spPr>
            <p:txBody>
              <a:bodyPr>
                <a:prstTxWarp prst="textNoShape">
                  <a:avLst/>
                </a:prstTxWarp>
              </a:bodyPr>
              <a:lstStyle/>
              <a:p>
                <a:endParaRPr lang="en-US"/>
              </a:p>
            </p:txBody>
          </p:sp>
          <p:sp>
            <p:nvSpPr>
              <p:cNvPr id="71849" name="Freeform 1928"/>
              <p:cNvSpPr>
                <a:spLocks/>
              </p:cNvSpPr>
              <p:nvPr/>
            </p:nvSpPr>
            <p:spPr bwMode="auto">
              <a:xfrm>
                <a:off x="4241" y="2175"/>
                <a:ext cx="9" cy="15"/>
              </a:xfrm>
              <a:custGeom>
                <a:avLst/>
                <a:gdLst>
                  <a:gd name="T0" fmla="*/ 28 w 47"/>
                  <a:gd name="T1" fmla="*/ 0 h 75"/>
                  <a:gd name="T2" fmla="*/ 47 w 47"/>
                  <a:gd name="T3" fmla="*/ 8 h 75"/>
                  <a:gd name="T4" fmla="*/ 21 w 47"/>
                  <a:gd name="T5" fmla="*/ 71 h 75"/>
                  <a:gd name="T6" fmla="*/ 17 w 47"/>
                  <a:gd name="T7" fmla="*/ 75 h 75"/>
                  <a:gd name="T8" fmla="*/ 0 w 47"/>
                  <a:gd name="T9" fmla="*/ 66 h 75"/>
                  <a:gd name="T10" fmla="*/ 28 w 47"/>
                  <a:gd name="T11" fmla="*/ 0 h 75"/>
                  <a:gd name="T12" fmla="*/ 0 60000 65536"/>
                  <a:gd name="T13" fmla="*/ 0 60000 65536"/>
                  <a:gd name="T14" fmla="*/ 0 60000 65536"/>
                  <a:gd name="T15" fmla="*/ 0 60000 65536"/>
                  <a:gd name="T16" fmla="*/ 0 60000 65536"/>
                  <a:gd name="T17" fmla="*/ 0 60000 65536"/>
                  <a:gd name="T18" fmla="*/ 0 w 47"/>
                  <a:gd name="T19" fmla="*/ 0 h 75"/>
                  <a:gd name="T20" fmla="*/ 47 w 47"/>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47" h="75">
                    <a:moveTo>
                      <a:pt x="28" y="0"/>
                    </a:moveTo>
                    <a:lnTo>
                      <a:pt x="47" y="8"/>
                    </a:lnTo>
                    <a:lnTo>
                      <a:pt x="21" y="71"/>
                    </a:lnTo>
                    <a:lnTo>
                      <a:pt x="17" y="75"/>
                    </a:lnTo>
                    <a:lnTo>
                      <a:pt x="0" y="66"/>
                    </a:lnTo>
                    <a:lnTo>
                      <a:pt x="28" y="0"/>
                    </a:lnTo>
                    <a:close/>
                  </a:path>
                </a:pathLst>
              </a:custGeom>
              <a:noFill/>
              <a:ln w="9525">
                <a:noFill/>
                <a:round/>
                <a:headEnd/>
                <a:tailEnd/>
              </a:ln>
            </p:spPr>
            <p:txBody>
              <a:bodyPr>
                <a:prstTxWarp prst="textNoShape">
                  <a:avLst/>
                </a:prstTxWarp>
              </a:bodyPr>
              <a:lstStyle/>
              <a:p>
                <a:endParaRPr lang="en-US"/>
              </a:p>
            </p:txBody>
          </p:sp>
          <p:sp>
            <p:nvSpPr>
              <p:cNvPr id="71850" name="Freeform 1929"/>
              <p:cNvSpPr>
                <a:spLocks/>
              </p:cNvSpPr>
              <p:nvPr/>
            </p:nvSpPr>
            <p:spPr bwMode="auto">
              <a:xfrm>
                <a:off x="4235" y="2189"/>
                <a:ext cx="9" cy="13"/>
              </a:xfrm>
              <a:custGeom>
                <a:avLst/>
                <a:gdLst>
                  <a:gd name="T0" fmla="*/ 28 w 45"/>
                  <a:gd name="T1" fmla="*/ 0 h 69"/>
                  <a:gd name="T2" fmla="*/ 45 w 45"/>
                  <a:gd name="T3" fmla="*/ 9 h 69"/>
                  <a:gd name="T4" fmla="*/ 19 w 45"/>
                  <a:gd name="T5" fmla="*/ 69 h 69"/>
                  <a:gd name="T6" fmla="*/ 0 w 45"/>
                  <a:gd name="T7" fmla="*/ 60 h 69"/>
                  <a:gd name="T8" fmla="*/ 28 w 45"/>
                  <a:gd name="T9" fmla="*/ 0 h 69"/>
                  <a:gd name="T10" fmla="*/ 0 60000 65536"/>
                  <a:gd name="T11" fmla="*/ 0 60000 65536"/>
                  <a:gd name="T12" fmla="*/ 0 60000 65536"/>
                  <a:gd name="T13" fmla="*/ 0 60000 65536"/>
                  <a:gd name="T14" fmla="*/ 0 60000 65536"/>
                  <a:gd name="T15" fmla="*/ 0 w 45"/>
                  <a:gd name="T16" fmla="*/ 0 h 69"/>
                  <a:gd name="T17" fmla="*/ 45 w 45"/>
                  <a:gd name="T18" fmla="*/ 69 h 69"/>
                </a:gdLst>
                <a:ahLst/>
                <a:cxnLst>
                  <a:cxn ang="T10">
                    <a:pos x="T0" y="T1"/>
                  </a:cxn>
                  <a:cxn ang="T11">
                    <a:pos x="T2" y="T3"/>
                  </a:cxn>
                  <a:cxn ang="T12">
                    <a:pos x="T4" y="T5"/>
                  </a:cxn>
                  <a:cxn ang="T13">
                    <a:pos x="T6" y="T7"/>
                  </a:cxn>
                  <a:cxn ang="T14">
                    <a:pos x="T8" y="T9"/>
                  </a:cxn>
                </a:cxnLst>
                <a:rect l="T15" t="T16" r="T17" b="T18"/>
                <a:pathLst>
                  <a:path w="45" h="69">
                    <a:moveTo>
                      <a:pt x="28" y="0"/>
                    </a:moveTo>
                    <a:lnTo>
                      <a:pt x="45" y="9"/>
                    </a:lnTo>
                    <a:lnTo>
                      <a:pt x="19" y="69"/>
                    </a:lnTo>
                    <a:lnTo>
                      <a:pt x="0" y="60"/>
                    </a:lnTo>
                    <a:lnTo>
                      <a:pt x="28" y="0"/>
                    </a:lnTo>
                    <a:close/>
                  </a:path>
                </a:pathLst>
              </a:custGeom>
              <a:noFill/>
              <a:ln w="9525">
                <a:noFill/>
                <a:round/>
                <a:headEnd/>
                <a:tailEnd/>
              </a:ln>
            </p:spPr>
            <p:txBody>
              <a:bodyPr>
                <a:prstTxWarp prst="textNoShape">
                  <a:avLst/>
                </a:prstTxWarp>
              </a:bodyPr>
              <a:lstStyle/>
              <a:p>
                <a:endParaRPr lang="en-US"/>
              </a:p>
            </p:txBody>
          </p:sp>
          <p:sp>
            <p:nvSpPr>
              <p:cNvPr id="71851" name="Freeform 1930"/>
              <p:cNvSpPr>
                <a:spLocks/>
              </p:cNvSpPr>
              <p:nvPr/>
            </p:nvSpPr>
            <p:spPr bwMode="auto">
              <a:xfrm>
                <a:off x="4229" y="2201"/>
                <a:ext cx="10" cy="13"/>
              </a:xfrm>
              <a:custGeom>
                <a:avLst/>
                <a:gdLst>
                  <a:gd name="T0" fmla="*/ 30 w 49"/>
                  <a:gd name="T1" fmla="*/ 0 h 67"/>
                  <a:gd name="T2" fmla="*/ 49 w 49"/>
                  <a:gd name="T3" fmla="*/ 9 h 67"/>
                  <a:gd name="T4" fmla="*/ 21 w 49"/>
                  <a:gd name="T5" fmla="*/ 67 h 67"/>
                  <a:gd name="T6" fmla="*/ 17 w 49"/>
                  <a:gd name="T7" fmla="*/ 67 h 67"/>
                  <a:gd name="T8" fmla="*/ 0 w 49"/>
                  <a:gd name="T9" fmla="*/ 55 h 67"/>
                  <a:gd name="T10" fmla="*/ 30 w 49"/>
                  <a:gd name="T11" fmla="*/ 0 h 67"/>
                  <a:gd name="T12" fmla="*/ 0 60000 65536"/>
                  <a:gd name="T13" fmla="*/ 0 60000 65536"/>
                  <a:gd name="T14" fmla="*/ 0 60000 65536"/>
                  <a:gd name="T15" fmla="*/ 0 60000 65536"/>
                  <a:gd name="T16" fmla="*/ 0 60000 65536"/>
                  <a:gd name="T17" fmla="*/ 0 60000 65536"/>
                  <a:gd name="T18" fmla="*/ 0 w 49"/>
                  <a:gd name="T19" fmla="*/ 0 h 67"/>
                  <a:gd name="T20" fmla="*/ 49 w 49"/>
                  <a:gd name="T21" fmla="*/ 67 h 67"/>
                </a:gdLst>
                <a:ahLst/>
                <a:cxnLst>
                  <a:cxn ang="T12">
                    <a:pos x="T0" y="T1"/>
                  </a:cxn>
                  <a:cxn ang="T13">
                    <a:pos x="T2" y="T3"/>
                  </a:cxn>
                  <a:cxn ang="T14">
                    <a:pos x="T4" y="T5"/>
                  </a:cxn>
                  <a:cxn ang="T15">
                    <a:pos x="T6" y="T7"/>
                  </a:cxn>
                  <a:cxn ang="T16">
                    <a:pos x="T8" y="T9"/>
                  </a:cxn>
                  <a:cxn ang="T17">
                    <a:pos x="T10" y="T11"/>
                  </a:cxn>
                </a:cxnLst>
                <a:rect l="T18" t="T19" r="T20" b="T21"/>
                <a:pathLst>
                  <a:path w="49" h="67">
                    <a:moveTo>
                      <a:pt x="30" y="0"/>
                    </a:moveTo>
                    <a:lnTo>
                      <a:pt x="49" y="9"/>
                    </a:lnTo>
                    <a:lnTo>
                      <a:pt x="21" y="67"/>
                    </a:lnTo>
                    <a:lnTo>
                      <a:pt x="17" y="67"/>
                    </a:lnTo>
                    <a:lnTo>
                      <a:pt x="0" y="55"/>
                    </a:lnTo>
                    <a:lnTo>
                      <a:pt x="30" y="0"/>
                    </a:lnTo>
                    <a:close/>
                  </a:path>
                </a:pathLst>
              </a:custGeom>
              <a:noFill/>
              <a:ln w="9525">
                <a:noFill/>
                <a:round/>
                <a:headEnd/>
                <a:tailEnd/>
              </a:ln>
            </p:spPr>
            <p:txBody>
              <a:bodyPr>
                <a:prstTxWarp prst="textNoShape">
                  <a:avLst/>
                </a:prstTxWarp>
              </a:bodyPr>
              <a:lstStyle/>
              <a:p>
                <a:endParaRPr lang="en-US"/>
              </a:p>
            </p:txBody>
          </p:sp>
          <p:sp>
            <p:nvSpPr>
              <p:cNvPr id="71852" name="Freeform 1931"/>
              <p:cNvSpPr>
                <a:spLocks/>
              </p:cNvSpPr>
              <p:nvPr/>
            </p:nvSpPr>
            <p:spPr bwMode="auto">
              <a:xfrm>
                <a:off x="4223" y="2212"/>
                <a:ext cx="9" cy="12"/>
              </a:xfrm>
              <a:custGeom>
                <a:avLst/>
                <a:gdLst>
                  <a:gd name="T0" fmla="*/ 28 w 45"/>
                  <a:gd name="T1" fmla="*/ 0 h 64"/>
                  <a:gd name="T2" fmla="*/ 45 w 45"/>
                  <a:gd name="T3" fmla="*/ 12 h 64"/>
                  <a:gd name="T4" fmla="*/ 17 w 45"/>
                  <a:gd name="T5" fmla="*/ 64 h 64"/>
                  <a:gd name="T6" fmla="*/ 15 w 45"/>
                  <a:gd name="T7" fmla="*/ 64 h 64"/>
                  <a:gd name="T8" fmla="*/ 0 w 45"/>
                  <a:gd name="T9" fmla="*/ 51 h 64"/>
                  <a:gd name="T10" fmla="*/ 28 w 45"/>
                  <a:gd name="T11" fmla="*/ 0 h 64"/>
                  <a:gd name="T12" fmla="*/ 0 60000 65536"/>
                  <a:gd name="T13" fmla="*/ 0 60000 65536"/>
                  <a:gd name="T14" fmla="*/ 0 60000 65536"/>
                  <a:gd name="T15" fmla="*/ 0 60000 65536"/>
                  <a:gd name="T16" fmla="*/ 0 60000 65536"/>
                  <a:gd name="T17" fmla="*/ 0 60000 65536"/>
                  <a:gd name="T18" fmla="*/ 0 w 45"/>
                  <a:gd name="T19" fmla="*/ 0 h 64"/>
                  <a:gd name="T20" fmla="*/ 45 w 45"/>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45" h="64">
                    <a:moveTo>
                      <a:pt x="28" y="0"/>
                    </a:moveTo>
                    <a:lnTo>
                      <a:pt x="45" y="12"/>
                    </a:lnTo>
                    <a:lnTo>
                      <a:pt x="17" y="64"/>
                    </a:lnTo>
                    <a:lnTo>
                      <a:pt x="15" y="64"/>
                    </a:lnTo>
                    <a:lnTo>
                      <a:pt x="0" y="51"/>
                    </a:lnTo>
                    <a:lnTo>
                      <a:pt x="28" y="0"/>
                    </a:lnTo>
                    <a:close/>
                  </a:path>
                </a:pathLst>
              </a:custGeom>
              <a:noFill/>
              <a:ln w="9525">
                <a:noFill/>
                <a:round/>
                <a:headEnd/>
                <a:tailEnd/>
              </a:ln>
            </p:spPr>
            <p:txBody>
              <a:bodyPr>
                <a:prstTxWarp prst="textNoShape">
                  <a:avLst/>
                </a:prstTxWarp>
              </a:bodyPr>
              <a:lstStyle/>
              <a:p>
                <a:endParaRPr lang="en-US"/>
              </a:p>
            </p:txBody>
          </p:sp>
          <p:sp>
            <p:nvSpPr>
              <p:cNvPr id="71853" name="Freeform 1932"/>
              <p:cNvSpPr>
                <a:spLocks/>
              </p:cNvSpPr>
              <p:nvPr/>
            </p:nvSpPr>
            <p:spPr bwMode="auto">
              <a:xfrm>
                <a:off x="4216" y="2222"/>
                <a:ext cx="10" cy="11"/>
              </a:xfrm>
              <a:custGeom>
                <a:avLst/>
                <a:gdLst>
                  <a:gd name="T0" fmla="*/ 35 w 50"/>
                  <a:gd name="T1" fmla="*/ 0 h 58"/>
                  <a:gd name="T2" fmla="*/ 50 w 50"/>
                  <a:gd name="T3" fmla="*/ 13 h 58"/>
                  <a:gd name="T4" fmla="*/ 18 w 50"/>
                  <a:gd name="T5" fmla="*/ 58 h 58"/>
                  <a:gd name="T6" fmla="*/ 15 w 50"/>
                  <a:gd name="T7" fmla="*/ 58 h 58"/>
                  <a:gd name="T8" fmla="*/ 0 w 50"/>
                  <a:gd name="T9" fmla="*/ 47 h 58"/>
                  <a:gd name="T10" fmla="*/ 35 w 50"/>
                  <a:gd name="T11" fmla="*/ 0 h 58"/>
                  <a:gd name="T12" fmla="*/ 0 60000 65536"/>
                  <a:gd name="T13" fmla="*/ 0 60000 65536"/>
                  <a:gd name="T14" fmla="*/ 0 60000 65536"/>
                  <a:gd name="T15" fmla="*/ 0 60000 65536"/>
                  <a:gd name="T16" fmla="*/ 0 60000 65536"/>
                  <a:gd name="T17" fmla="*/ 0 60000 65536"/>
                  <a:gd name="T18" fmla="*/ 0 w 50"/>
                  <a:gd name="T19" fmla="*/ 0 h 58"/>
                  <a:gd name="T20" fmla="*/ 50 w 50"/>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50" h="58">
                    <a:moveTo>
                      <a:pt x="35" y="0"/>
                    </a:moveTo>
                    <a:lnTo>
                      <a:pt x="50" y="13"/>
                    </a:lnTo>
                    <a:lnTo>
                      <a:pt x="18" y="58"/>
                    </a:lnTo>
                    <a:lnTo>
                      <a:pt x="15" y="58"/>
                    </a:lnTo>
                    <a:lnTo>
                      <a:pt x="0" y="47"/>
                    </a:lnTo>
                    <a:lnTo>
                      <a:pt x="35" y="0"/>
                    </a:lnTo>
                    <a:close/>
                  </a:path>
                </a:pathLst>
              </a:custGeom>
              <a:noFill/>
              <a:ln w="9525">
                <a:noFill/>
                <a:round/>
                <a:headEnd/>
                <a:tailEnd/>
              </a:ln>
            </p:spPr>
            <p:txBody>
              <a:bodyPr>
                <a:prstTxWarp prst="textNoShape">
                  <a:avLst/>
                </a:prstTxWarp>
              </a:bodyPr>
              <a:lstStyle/>
              <a:p>
                <a:endParaRPr lang="en-US"/>
              </a:p>
            </p:txBody>
          </p:sp>
          <p:sp>
            <p:nvSpPr>
              <p:cNvPr id="71854" name="Freeform 1933"/>
              <p:cNvSpPr>
                <a:spLocks/>
              </p:cNvSpPr>
              <p:nvPr/>
            </p:nvSpPr>
            <p:spPr bwMode="auto">
              <a:xfrm>
                <a:off x="4209" y="2231"/>
                <a:ext cx="10" cy="11"/>
              </a:xfrm>
              <a:custGeom>
                <a:avLst/>
                <a:gdLst>
                  <a:gd name="T0" fmla="*/ 38 w 53"/>
                  <a:gd name="T1" fmla="*/ 0 h 54"/>
                  <a:gd name="T2" fmla="*/ 53 w 53"/>
                  <a:gd name="T3" fmla="*/ 11 h 54"/>
                  <a:gd name="T4" fmla="*/ 15 w 53"/>
                  <a:gd name="T5" fmla="*/ 54 h 54"/>
                  <a:gd name="T6" fmla="*/ 0 w 53"/>
                  <a:gd name="T7" fmla="*/ 41 h 54"/>
                  <a:gd name="T8" fmla="*/ 38 w 53"/>
                  <a:gd name="T9" fmla="*/ 0 h 54"/>
                  <a:gd name="T10" fmla="*/ 0 60000 65536"/>
                  <a:gd name="T11" fmla="*/ 0 60000 65536"/>
                  <a:gd name="T12" fmla="*/ 0 60000 65536"/>
                  <a:gd name="T13" fmla="*/ 0 60000 65536"/>
                  <a:gd name="T14" fmla="*/ 0 60000 65536"/>
                  <a:gd name="T15" fmla="*/ 0 w 53"/>
                  <a:gd name="T16" fmla="*/ 0 h 54"/>
                  <a:gd name="T17" fmla="*/ 53 w 53"/>
                  <a:gd name="T18" fmla="*/ 54 h 54"/>
                </a:gdLst>
                <a:ahLst/>
                <a:cxnLst>
                  <a:cxn ang="T10">
                    <a:pos x="T0" y="T1"/>
                  </a:cxn>
                  <a:cxn ang="T11">
                    <a:pos x="T2" y="T3"/>
                  </a:cxn>
                  <a:cxn ang="T12">
                    <a:pos x="T4" y="T5"/>
                  </a:cxn>
                  <a:cxn ang="T13">
                    <a:pos x="T6" y="T7"/>
                  </a:cxn>
                  <a:cxn ang="T14">
                    <a:pos x="T8" y="T9"/>
                  </a:cxn>
                </a:cxnLst>
                <a:rect l="T15" t="T16" r="T17" b="T18"/>
                <a:pathLst>
                  <a:path w="53" h="54">
                    <a:moveTo>
                      <a:pt x="38" y="0"/>
                    </a:moveTo>
                    <a:lnTo>
                      <a:pt x="53" y="11"/>
                    </a:lnTo>
                    <a:lnTo>
                      <a:pt x="15" y="54"/>
                    </a:lnTo>
                    <a:lnTo>
                      <a:pt x="0" y="41"/>
                    </a:lnTo>
                    <a:lnTo>
                      <a:pt x="38" y="0"/>
                    </a:lnTo>
                    <a:close/>
                  </a:path>
                </a:pathLst>
              </a:custGeom>
              <a:noFill/>
              <a:ln w="9525">
                <a:noFill/>
                <a:round/>
                <a:headEnd/>
                <a:tailEnd/>
              </a:ln>
            </p:spPr>
            <p:txBody>
              <a:bodyPr>
                <a:prstTxWarp prst="textNoShape">
                  <a:avLst/>
                </a:prstTxWarp>
              </a:bodyPr>
              <a:lstStyle/>
              <a:p>
                <a:endParaRPr lang="en-US"/>
              </a:p>
            </p:txBody>
          </p:sp>
          <p:sp>
            <p:nvSpPr>
              <p:cNvPr id="71855" name="Freeform 1934"/>
              <p:cNvSpPr>
                <a:spLocks/>
              </p:cNvSpPr>
              <p:nvPr/>
            </p:nvSpPr>
            <p:spPr bwMode="auto">
              <a:xfrm>
                <a:off x="4205" y="2239"/>
                <a:ext cx="7" cy="7"/>
              </a:xfrm>
              <a:custGeom>
                <a:avLst/>
                <a:gdLst>
                  <a:gd name="T0" fmla="*/ 19 w 34"/>
                  <a:gd name="T1" fmla="*/ 0 h 31"/>
                  <a:gd name="T2" fmla="*/ 34 w 34"/>
                  <a:gd name="T3" fmla="*/ 13 h 31"/>
                  <a:gd name="T4" fmla="*/ 14 w 34"/>
                  <a:gd name="T5" fmla="*/ 31 h 31"/>
                  <a:gd name="T6" fmla="*/ 0 w 34"/>
                  <a:gd name="T7" fmla="*/ 17 h 31"/>
                  <a:gd name="T8" fmla="*/ 19 w 34"/>
                  <a:gd name="T9" fmla="*/ 0 h 31"/>
                  <a:gd name="T10" fmla="*/ 0 60000 65536"/>
                  <a:gd name="T11" fmla="*/ 0 60000 65536"/>
                  <a:gd name="T12" fmla="*/ 0 60000 65536"/>
                  <a:gd name="T13" fmla="*/ 0 60000 65536"/>
                  <a:gd name="T14" fmla="*/ 0 60000 65536"/>
                  <a:gd name="T15" fmla="*/ 0 w 34"/>
                  <a:gd name="T16" fmla="*/ 0 h 31"/>
                  <a:gd name="T17" fmla="*/ 34 w 34"/>
                  <a:gd name="T18" fmla="*/ 31 h 31"/>
                </a:gdLst>
                <a:ahLst/>
                <a:cxnLst>
                  <a:cxn ang="T10">
                    <a:pos x="T0" y="T1"/>
                  </a:cxn>
                  <a:cxn ang="T11">
                    <a:pos x="T2" y="T3"/>
                  </a:cxn>
                  <a:cxn ang="T12">
                    <a:pos x="T4" y="T5"/>
                  </a:cxn>
                  <a:cxn ang="T13">
                    <a:pos x="T6" y="T7"/>
                  </a:cxn>
                  <a:cxn ang="T14">
                    <a:pos x="T8" y="T9"/>
                  </a:cxn>
                </a:cxnLst>
                <a:rect l="T15" t="T16" r="T17" b="T18"/>
                <a:pathLst>
                  <a:path w="34" h="31">
                    <a:moveTo>
                      <a:pt x="19" y="0"/>
                    </a:moveTo>
                    <a:lnTo>
                      <a:pt x="34" y="13"/>
                    </a:lnTo>
                    <a:lnTo>
                      <a:pt x="14" y="31"/>
                    </a:lnTo>
                    <a:lnTo>
                      <a:pt x="0" y="17"/>
                    </a:lnTo>
                    <a:lnTo>
                      <a:pt x="19" y="0"/>
                    </a:lnTo>
                    <a:close/>
                  </a:path>
                </a:pathLst>
              </a:custGeom>
              <a:noFill/>
              <a:ln w="9525">
                <a:noFill/>
                <a:round/>
                <a:headEnd/>
                <a:tailEnd/>
              </a:ln>
            </p:spPr>
            <p:txBody>
              <a:bodyPr>
                <a:prstTxWarp prst="textNoShape">
                  <a:avLst/>
                </a:prstTxWarp>
              </a:bodyPr>
              <a:lstStyle/>
              <a:p>
                <a:endParaRPr lang="en-US"/>
              </a:p>
            </p:txBody>
          </p:sp>
          <p:sp>
            <p:nvSpPr>
              <p:cNvPr id="71856" name="Freeform 1935"/>
              <p:cNvSpPr>
                <a:spLocks/>
              </p:cNvSpPr>
              <p:nvPr/>
            </p:nvSpPr>
            <p:spPr bwMode="auto">
              <a:xfrm>
                <a:off x="4201" y="2243"/>
                <a:ext cx="7" cy="6"/>
              </a:xfrm>
              <a:custGeom>
                <a:avLst/>
                <a:gdLst>
                  <a:gd name="T0" fmla="*/ 20 w 34"/>
                  <a:gd name="T1" fmla="*/ 0 h 31"/>
                  <a:gd name="T2" fmla="*/ 34 w 34"/>
                  <a:gd name="T3" fmla="*/ 14 h 31"/>
                  <a:gd name="T4" fmla="*/ 11 w 34"/>
                  <a:gd name="T5" fmla="*/ 31 h 31"/>
                  <a:gd name="T6" fmla="*/ 0 w 34"/>
                  <a:gd name="T7" fmla="*/ 17 h 31"/>
                  <a:gd name="T8" fmla="*/ 20 w 34"/>
                  <a:gd name="T9" fmla="*/ 0 h 31"/>
                  <a:gd name="T10" fmla="*/ 0 60000 65536"/>
                  <a:gd name="T11" fmla="*/ 0 60000 65536"/>
                  <a:gd name="T12" fmla="*/ 0 60000 65536"/>
                  <a:gd name="T13" fmla="*/ 0 60000 65536"/>
                  <a:gd name="T14" fmla="*/ 0 60000 65536"/>
                  <a:gd name="T15" fmla="*/ 0 w 34"/>
                  <a:gd name="T16" fmla="*/ 0 h 31"/>
                  <a:gd name="T17" fmla="*/ 34 w 34"/>
                  <a:gd name="T18" fmla="*/ 31 h 31"/>
                </a:gdLst>
                <a:ahLst/>
                <a:cxnLst>
                  <a:cxn ang="T10">
                    <a:pos x="T0" y="T1"/>
                  </a:cxn>
                  <a:cxn ang="T11">
                    <a:pos x="T2" y="T3"/>
                  </a:cxn>
                  <a:cxn ang="T12">
                    <a:pos x="T4" y="T5"/>
                  </a:cxn>
                  <a:cxn ang="T13">
                    <a:pos x="T6" y="T7"/>
                  </a:cxn>
                  <a:cxn ang="T14">
                    <a:pos x="T8" y="T9"/>
                  </a:cxn>
                </a:cxnLst>
                <a:rect l="T15" t="T16" r="T17" b="T18"/>
                <a:pathLst>
                  <a:path w="34" h="31">
                    <a:moveTo>
                      <a:pt x="20" y="0"/>
                    </a:moveTo>
                    <a:lnTo>
                      <a:pt x="34" y="14"/>
                    </a:lnTo>
                    <a:lnTo>
                      <a:pt x="11" y="31"/>
                    </a:lnTo>
                    <a:lnTo>
                      <a:pt x="0" y="17"/>
                    </a:lnTo>
                    <a:lnTo>
                      <a:pt x="20" y="0"/>
                    </a:lnTo>
                    <a:close/>
                  </a:path>
                </a:pathLst>
              </a:custGeom>
              <a:noFill/>
              <a:ln w="9525">
                <a:noFill/>
                <a:round/>
                <a:headEnd/>
                <a:tailEnd/>
              </a:ln>
            </p:spPr>
            <p:txBody>
              <a:bodyPr>
                <a:prstTxWarp prst="textNoShape">
                  <a:avLst/>
                </a:prstTxWarp>
              </a:bodyPr>
              <a:lstStyle/>
              <a:p>
                <a:endParaRPr lang="en-US"/>
              </a:p>
            </p:txBody>
          </p:sp>
          <p:sp>
            <p:nvSpPr>
              <p:cNvPr id="71857" name="Freeform 1936"/>
              <p:cNvSpPr>
                <a:spLocks/>
              </p:cNvSpPr>
              <p:nvPr/>
            </p:nvSpPr>
            <p:spPr bwMode="auto">
              <a:xfrm>
                <a:off x="4196" y="2246"/>
                <a:ext cx="7" cy="6"/>
              </a:xfrm>
              <a:custGeom>
                <a:avLst/>
                <a:gdLst>
                  <a:gd name="T0" fmla="*/ 24 w 35"/>
                  <a:gd name="T1" fmla="*/ 0 h 31"/>
                  <a:gd name="T2" fmla="*/ 35 w 35"/>
                  <a:gd name="T3" fmla="*/ 14 h 31"/>
                  <a:gd name="T4" fmla="*/ 12 w 35"/>
                  <a:gd name="T5" fmla="*/ 31 h 31"/>
                  <a:gd name="T6" fmla="*/ 0 w 35"/>
                  <a:gd name="T7" fmla="*/ 14 h 31"/>
                  <a:gd name="T8" fmla="*/ 24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24" y="0"/>
                    </a:moveTo>
                    <a:lnTo>
                      <a:pt x="35" y="14"/>
                    </a:lnTo>
                    <a:lnTo>
                      <a:pt x="12" y="31"/>
                    </a:lnTo>
                    <a:lnTo>
                      <a:pt x="0" y="14"/>
                    </a:lnTo>
                    <a:lnTo>
                      <a:pt x="24" y="0"/>
                    </a:lnTo>
                    <a:close/>
                  </a:path>
                </a:pathLst>
              </a:custGeom>
              <a:noFill/>
              <a:ln w="9525">
                <a:noFill/>
                <a:round/>
                <a:headEnd/>
                <a:tailEnd/>
              </a:ln>
            </p:spPr>
            <p:txBody>
              <a:bodyPr>
                <a:prstTxWarp prst="textNoShape">
                  <a:avLst/>
                </a:prstTxWarp>
              </a:bodyPr>
              <a:lstStyle/>
              <a:p>
                <a:endParaRPr lang="en-US"/>
              </a:p>
            </p:txBody>
          </p:sp>
          <p:sp>
            <p:nvSpPr>
              <p:cNvPr id="71858" name="Freeform 1937"/>
              <p:cNvSpPr>
                <a:spLocks/>
              </p:cNvSpPr>
              <p:nvPr/>
            </p:nvSpPr>
            <p:spPr bwMode="auto">
              <a:xfrm>
                <a:off x="4192" y="2249"/>
                <a:ext cx="7" cy="6"/>
              </a:xfrm>
              <a:custGeom>
                <a:avLst/>
                <a:gdLst>
                  <a:gd name="T0" fmla="*/ 23 w 35"/>
                  <a:gd name="T1" fmla="*/ 0 h 32"/>
                  <a:gd name="T2" fmla="*/ 35 w 35"/>
                  <a:gd name="T3" fmla="*/ 17 h 32"/>
                  <a:gd name="T4" fmla="*/ 9 w 35"/>
                  <a:gd name="T5" fmla="*/ 29 h 32"/>
                  <a:gd name="T6" fmla="*/ 9 w 35"/>
                  <a:gd name="T7" fmla="*/ 32 h 32"/>
                  <a:gd name="T8" fmla="*/ 0 w 35"/>
                  <a:gd name="T9" fmla="*/ 12 h 32"/>
                  <a:gd name="T10" fmla="*/ 23 w 35"/>
                  <a:gd name="T11" fmla="*/ 0 h 32"/>
                  <a:gd name="T12" fmla="*/ 0 60000 65536"/>
                  <a:gd name="T13" fmla="*/ 0 60000 65536"/>
                  <a:gd name="T14" fmla="*/ 0 60000 65536"/>
                  <a:gd name="T15" fmla="*/ 0 60000 65536"/>
                  <a:gd name="T16" fmla="*/ 0 60000 65536"/>
                  <a:gd name="T17" fmla="*/ 0 60000 65536"/>
                  <a:gd name="T18" fmla="*/ 0 w 35"/>
                  <a:gd name="T19" fmla="*/ 0 h 32"/>
                  <a:gd name="T20" fmla="*/ 35 w 3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5" h="32">
                    <a:moveTo>
                      <a:pt x="23" y="0"/>
                    </a:moveTo>
                    <a:lnTo>
                      <a:pt x="35" y="17"/>
                    </a:lnTo>
                    <a:lnTo>
                      <a:pt x="9" y="29"/>
                    </a:lnTo>
                    <a:lnTo>
                      <a:pt x="9" y="32"/>
                    </a:lnTo>
                    <a:lnTo>
                      <a:pt x="0" y="12"/>
                    </a:lnTo>
                    <a:lnTo>
                      <a:pt x="23" y="0"/>
                    </a:lnTo>
                    <a:close/>
                  </a:path>
                </a:pathLst>
              </a:custGeom>
              <a:noFill/>
              <a:ln w="9525">
                <a:noFill/>
                <a:round/>
                <a:headEnd/>
                <a:tailEnd/>
              </a:ln>
            </p:spPr>
            <p:txBody>
              <a:bodyPr>
                <a:prstTxWarp prst="textNoShape">
                  <a:avLst/>
                </a:prstTxWarp>
              </a:bodyPr>
              <a:lstStyle/>
              <a:p>
                <a:endParaRPr lang="en-US"/>
              </a:p>
            </p:txBody>
          </p:sp>
          <p:sp>
            <p:nvSpPr>
              <p:cNvPr id="71859" name="Freeform 1938"/>
              <p:cNvSpPr>
                <a:spLocks/>
              </p:cNvSpPr>
              <p:nvPr/>
            </p:nvSpPr>
            <p:spPr bwMode="auto">
              <a:xfrm>
                <a:off x="4187" y="2251"/>
                <a:ext cx="6" cy="7"/>
              </a:xfrm>
              <a:custGeom>
                <a:avLst/>
                <a:gdLst>
                  <a:gd name="T0" fmla="*/ 23 w 32"/>
                  <a:gd name="T1" fmla="*/ 0 h 31"/>
                  <a:gd name="T2" fmla="*/ 32 w 32"/>
                  <a:gd name="T3" fmla="*/ 20 h 31"/>
                  <a:gd name="T4" fmla="*/ 6 w 32"/>
                  <a:gd name="T5" fmla="*/ 31 h 31"/>
                  <a:gd name="T6" fmla="*/ 0 w 32"/>
                  <a:gd name="T7" fmla="*/ 11 h 31"/>
                  <a:gd name="T8" fmla="*/ 23 w 32"/>
                  <a:gd name="T9" fmla="*/ 0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23" y="0"/>
                    </a:moveTo>
                    <a:lnTo>
                      <a:pt x="32" y="20"/>
                    </a:lnTo>
                    <a:lnTo>
                      <a:pt x="6" y="31"/>
                    </a:lnTo>
                    <a:lnTo>
                      <a:pt x="0" y="11"/>
                    </a:lnTo>
                    <a:lnTo>
                      <a:pt x="23" y="0"/>
                    </a:lnTo>
                    <a:close/>
                  </a:path>
                </a:pathLst>
              </a:custGeom>
              <a:noFill/>
              <a:ln w="9525">
                <a:noFill/>
                <a:round/>
                <a:headEnd/>
                <a:tailEnd/>
              </a:ln>
            </p:spPr>
            <p:txBody>
              <a:bodyPr>
                <a:prstTxWarp prst="textNoShape">
                  <a:avLst/>
                </a:prstTxWarp>
              </a:bodyPr>
              <a:lstStyle/>
              <a:p>
                <a:endParaRPr lang="en-US"/>
              </a:p>
            </p:txBody>
          </p:sp>
          <p:sp>
            <p:nvSpPr>
              <p:cNvPr id="71860" name="Freeform 1939"/>
              <p:cNvSpPr>
                <a:spLocks/>
              </p:cNvSpPr>
              <p:nvPr/>
            </p:nvSpPr>
            <p:spPr bwMode="auto">
              <a:xfrm>
                <a:off x="4181" y="2254"/>
                <a:ext cx="7" cy="5"/>
              </a:xfrm>
              <a:custGeom>
                <a:avLst/>
                <a:gdLst>
                  <a:gd name="T0" fmla="*/ 29 w 35"/>
                  <a:gd name="T1" fmla="*/ 0 h 28"/>
                  <a:gd name="T2" fmla="*/ 35 w 35"/>
                  <a:gd name="T3" fmla="*/ 20 h 28"/>
                  <a:gd name="T4" fmla="*/ 9 w 35"/>
                  <a:gd name="T5" fmla="*/ 28 h 28"/>
                  <a:gd name="T6" fmla="*/ 6 w 35"/>
                  <a:gd name="T7" fmla="*/ 28 h 28"/>
                  <a:gd name="T8" fmla="*/ 0 w 35"/>
                  <a:gd name="T9" fmla="*/ 11 h 28"/>
                  <a:gd name="T10" fmla="*/ 29 w 35"/>
                  <a:gd name="T11" fmla="*/ 0 h 28"/>
                  <a:gd name="T12" fmla="*/ 0 60000 65536"/>
                  <a:gd name="T13" fmla="*/ 0 60000 65536"/>
                  <a:gd name="T14" fmla="*/ 0 60000 65536"/>
                  <a:gd name="T15" fmla="*/ 0 60000 65536"/>
                  <a:gd name="T16" fmla="*/ 0 60000 65536"/>
                  <a:gd name="T17" fmla="*/ 0 60000 65536"/>
                  <a:gd name="T18" fmla="*/ 0 w 35"/>
                  <a:gd name="T19" fmla="*/ 0 h 28"/>
                  <a:gd name="T20" fmla="*/ 35 w 3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5" h="28">
                    <a:moveTo>
                      <a:pt x="29" y="0"/>
                    </a:moveTo>
                    <a:lnTo>
                      <a:pt x="35" y="20"/>
                    </a:lnTo>
                    <a:lnTo>
                      <a:pt x="9" y="28"/>
                    </a:lnTo>
                    <a:lnTo>
                      <a:pt x="6" y="28"/>
                    </a:lnTo>
                    <a:lnTo>
                      <a:pt x="0" y="11"/>
                    </a:lnTo>
                    <a:lnTo>
                      <a:pt x="29" y="0"/>
                    </a:lnTo>
                    <a:close/>
                  </a:path>
                </a:pathLst>
              </a:custGeom>
              <a:noFill/>
              <a:ln w="9525">
                <a:noFill/>
                <a:round/>
                <a:headEnd/>
                <a:tailEnd/>
              </a:ln>
            </p:spPr>
            <p:txBody>
              <a:bodyPr>
                <a:prstTxWarp prst="textNoShape">
                  <a:avLst/>
                </a:prstTxWarp>
              </a:bodyPr>
              <a:lstStyle/>
              <a:p>
                <a:endParaRPr lang="en-US"/>
              </a:p>
            </p:txBody>
          </p:sp>
          <p:sp>
            <p:nvSpPr>
              <p:cNvPr id="71861" name="Freeform 1940"/>
              <p:cNvSpPr>
                <a:spLocks/>
              </p:cNvSpPr>
              <p:nvPr/>
            </p:nvSpPr>
            <p:spPr bwMode="auto">
              <a:xfrm>
                <a:off x="4176" y="2256"/>
                <a:ext cx="6" cy="5"/>
              </a:xfrm>
              <a:custGeom>
                <a:avLst/>
                <a:gdLst>
                  <a:gd name="T0" fmla="*/ 28 w 34"/>
                  <a:gd name="T1" fmla="*/ 0 h 26"/>
                  <a:gd name="T2" fmla="*/ 34 w 34"/>
                  <a:gd name="T3" fmla="*/ 17 h 26"/>
                  <a:gd name="T4" fmla="*/ 5 w 34"/>
                  <a:gd name="T5" fmla="*/ 26 h 26"/>
                  <a:gd name="T6" fmla="*/ 0 w 34"/>
                  <a:gd name="T7" fmla="*/ 6 h 26"/>
                  <a:gd name="T8" fmla="*/ 28 w 34"/>
                  <a:gd name="T9" fmla="*/ 0 h 26"/>
                  <a:gd name="T10" fmla="*/ 0 60000 65536"/>
                  <a:gd name="T11" fmla="*/ 0 60000 65536"/>
                  <a:gd name="T12" fmla="*/ 0 60000 65536"/>
                  <a:gd name="T13" fmla="*/ 0 60000 65536"/>
                  <a:gd name="T14" fmla="*/ 0 60000 65536"/>
                  <a:gd name="T15" fmla="*/ 0 w 34"/>
                  <a:gd name="T16" fmla="*/ 0 h 26"/>
                  <a:gd name="T17" fmla="*/ 34 w 34"/>
                  <a:gd name="T18" fmla="*/ 26 h 26"/>
                </a:gdLst>
                <a:ahLst/>
                <a:cxnLst>
                  <a:cxn ang="T10">
                    <a:pos x="T0" y="T1"/>
                  </a:cxn>
                  <a:cxn ang="T11">
                    <a:pos x="T2" y="T3"/>
                  </a:cxn>
                  <a:cxn ang="T12">
                    <a:pos x="T4" y="T5"/>
                  </a:cxn>
                  <a:cxn ang="T13">
                    <a:pos x="T6" y="T7"/>
                  </a:cxn>
                  <a:cxn ang="T14">
                    <a:pos x="T8" y="T9"/>
                  </a:cxn>
                </a:cxnLst>
                <a:rect l="T15" t="T16" r="T17" b="T18"/>
                <a:pathLst>
                  <a:path w="34" h="26">
                    <a:moveTo>
                      <a:pt x="28" y="0"/>
                    </a:moveTo>
                    <a:lnTo>
                      <a:pt x="34" y="17"/>
                    </a:lnTo>
                    <a:lnTo>
                      <a:pt x="5" y="26"/>
                    </a:lnTo>
                    <a:lnTo>
                      <a:pt x="0" y="6"/>
                    </a:lnTo>
                    <a:lnTo>
                      <a:pt x="28" y="0"/>
                    </a:lnTo>
                    <a:close/>
                  </a:path>
                </a:pathLst>
              </a:custGeom>
              <a:noFill/>
              <a:ln w="9525">
                <a:noFill/>
                <a:round/>
                <a:headEnd/>
                <a:tailEnd/>
              </a:ln>
            </p:spPr>
            <p:txBody>
              <a:bodyPr>
                <a:prstTxWarp prst="textNoShape">
                  <a:avLst/>
                </a:prstTxWarp>
              </a:bodyPr>
              <a:lstStyle/>
              <a:p>
                <a:endParaRPr lang="en-US"/>
              </a:p>
            </p:txBody>
          </p:sp>
          <p:sp>
            <p:nvSpPr>
              <p:cNvPr id="71862" name="Freeform 1941"/>
              <p:cNvSpPr>
                <a:spLocks/>
              </p:cNvSpPr>
              <p:nvPr/>
            </p:nvSpPr>
            <p:spPr bwMode="auto">
              <a:xfrm>
                <a:off x="4170" y="2257"/>
                <a:ext cx="7" cy="5"/>
              </a:xfrm>
              <a:custGeom>
                <a:avLst/>
                <a:gdLst>
                  <a:gd name="T0" fmla="*/ 29 w 34"/>
                  <a:gd name="T1" fmla="*/ 0 h 26"/>
                  <a:gd name="T2" fmla="*/ 34 w 34"/>
                  <a:gd name="T3" fmla="*/ 20 h 26"/>
                  <a:gd name="T4" fmla="*/ 3 w 34"/>
                  <a:gd name="T5" fmla="*/ 26 h 26"/>
                  <a:gd name="T6" fmla="*/ 0 w 34"/>
                  <a:gd name="T7" fmla="*/ 6 h 26"/>
                  <a:gd name="T8" fmla="*/ 29 w 34"/>
                  <a:gd name="T9" fmla="*/ 0 h 26"/>
                  <a:gd name="T10" fmla="*/ 0 60000 65536"/>
                  <a:gd name="T11" fmla="*/ 0 60000 65536"/>
                  <a:gd name="T12" fmla="*/ 0 60000 65536"/>
                  <a:gd name="T13" fmla="*/ 0 60000 65536"/>
                  <a:gd name="T14" fmla="*/ 0 60000 65536"/>
                  <a:gd name="T15" fmla="*/ 0 w 34"/>
                  <a:gd name="T16" fmla="*/ 0 h 26"/>
                  <a:gd name="T17" fmla="*/ 34 w 34"/>
                  <a:gd name="T18" fmla="*/ 26 h 26"/>
                </a:gdLst>
                <a:ahLst/>
                <a:cxnLst>
                  <a:cxn ang="T10">
                    <a:pos x="T0" y="T1"/>
                  </a:cxn>
                  <a:cxn ang="T11">
                    <a:pos x="T2" y="T3"/>
                  </a:cxn>
                  <a:cxn ang="T12">
                    <a:pos x="T4" y="T5"/>
                  </a:cxn>
                  <a:cxn ang="T13">
                    <a:pos x="T6" y="T7"/>
                  </a:cxn>
                  <a:cxn ang="T14">
                    <a:pos x="T8" y="T9"/>
                  </a:cxn>
                </a:cxnLst>
                <a:rect l="T15" t="T16" r="T17" b="T18"/>
                <a:pathLst>
                  <a:path w="34" h="26">
                    <a:moveTo>
                      <a:pt x="29" y="0"/>
                    </a:moveTo>
                    <a:lnTo>
                      <a:pt x="34" y="20"/>
                    </a:lnTo>
                    <a:lnTo>
                      <a:pt x="3" y="26"/>
                    </a:lnTo>
                    <a:lnTo>
                      <a:pt x="0" y="6"/>
                    </a:lnTo>
                    <a:lnTo>
                      <a:pt x="29" y="0"/>
                    </a:lnTo>
                    <a:close/>
                  </a:path>
                </a:pathLst>
              </a:custGeom>
              <a:noFill/>
              <a:ln w="9525">
                <a:noFill/>
                <a:round/>
                <a:headEnd/>
                <a:tailEnd/>
              </a:ln>
            </p:spPr>
            <p:txBody>
              <a:bodyPr>
                <a:prstTxWarp prst="textNoShape">
                  <a:avLst/>
                </a:prstTxWarp>
              </a:bodyPr>
              <a:lstStyle/>
              <a:p>
                <a:endParaRPr lang="en-US"/>
              </a:p>
            </p:txBody>
          </p:sp>
          <p:sp>
            <p:nvSpPr>
              <p:cNvPr id="71863" name="Freeform 1942"/>
              <p:cNvSpPr>
                <a:spLocks/>
              </p:cNvSpPr>
              <p:nvPr/>
            </p:nvSpPr>
            <p:spPr bwMode="auto">
              <a:xfrm>
                <a:off x="4164" y="2258"/>
                <a:ext cx="6" cy="5"/>
              </a:xfrm>
              <a:custGeom>
                <a:avLst/>
                <a:gdLst>
                  <a:gd name="T0" fmla="*/ 31 w 34"/>
                  <a:gd name="T1" fmla="*/ 0 h 26"/>
                  <a:gd name="T2" fmla="*/ 34 w 34"/>
                  <a:gd name="T3" fmla="*/ 20 h 26"/>
                  <a:gd name="T4" fmla="*/ 2 w 34"/>
                  <a:gd name="T5" fmla="*/ 26 h 26"/>
                  <a:gd name="T6" fmla="*/ 0 w 34"/>
                  <a:gd name="T7" fmla="*/ 26 h 26"/>
                  <a:gd name="T8" fmla="*/ 0 w 34"/>
                  <a:gd name="T9" fmla="*/ 5 h 26"/>
                  <a:gd name="T10" fmla="*/ 31 w 34"/>
                  <a:gd name="T11" fmla="*/ 0 h 26"/>
                  <a:gd name="T12" fmla="*/ 0 60000 65536"/>
                  <a:gd name="T13" fmla="*/ 0 60000 65536"/>
                  <a:gd name="T14" fmla="*/ 0 60000 65536"/>
                  <a:gd name="T15" fmla="*/ 0 60000 65536"/>
                  <a:gd name="T16" fmla="*/ 0 60000 65536"/>
                  <a:gd name="T17" fmla="*/ 0 60000 65536"/>
                  <a:gd name="T18" fmla="*/ 0 w 34"/>
                  <a:gd name="T19" fmla="*/ 0 h 26"/>
                  <a:gd name="T20" fmla="*/ 34 w 3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4" h="26">
                    <a:moveTo>
                      <a:pt x="31" y="0"/>
                    </a:moveTo>
                    <a:lnTo>
                      <a:pt x="34" y="20"/>
                    </a:lnTo>
                    <a:lnTo>
                      <a:pt x="2" y="26"/>
                    </a:lnTo>
                    <a:lnTo>
                      <a:pt x="0" y="26"/>
                    </a:lnTo>
                    <a:lnTo>
                      <a:pt x="0" y="5"/>
                    </a:lnTo>
                    <a:lnTo>
                      <a:pt x="31" y="0"/>
                    </a:lnTo>
                    <a:close/>
                  </a:path>
                </a:pathLst>
              </a:custGeom>
              <a:noFill/>
              <a:ln w="9525">
                <a:noFill/>
                <a:round/>
                <a:headEnd/>
                <a:tailEnd/>
              </a:ln>
            </p:spPr>
            <p:txBody>
              <a:bodyPr>
                <a:prstTxWarp prst="textNoShape">
                  <a:avLst/>
                </a:prstTxWarp>
              </a:bodyPr>
              <a:lstStyle/>
              <a:p>
                <a:endParaRPr lang="en-US"/>
              </a:p>
            </p:txBody>
          </p:sp>
          <p:sp>
            <p:nvSpPr>
              <p:cNvPr id="71864" name="Freeform 1943"/>
              <p:cNvSpPr>
                <a:spLocks/>
              </p:cNvSpPr>
              <p:nvPr/>
            </p:nvSpPr>
            <p:spPr bwMode="auto">
              <a:xfrm>
                <a:off x="4156" y="2259"/>
                <a:ext cx="8" cy="5"/>
              </a:xfrm>
              <a:custGeom>
                <a:avLst/>
                <a:gdLst>
                  <a:gd name="T0" fmla="*/ 36 w 36"/>
                  <a:gd name="T1" fmla="*/ 0 h 24"/>
                  <a:gd name="T2" fmla="*/ 36 w 36"/>
                  <a:gd name="T3" fmla="*/ 21 h 24"/>
                  <a:gd name="T4" fmla="*/ 0 w 36"/>
                  <a:gd name="T5" fmla="*/ 24 h 24"/>
                  <a:gd name="T6" fmla="*/ 0 w 36"/>
                  <a:gd name="T7" fmla="*/ 4 h 24"/>
                  <a:gd name="T8" fmla="*/ 36 w 36"/>
                  <a:gd name="T9" fmla="*/ 0 h 24"/>
                  <a:gd name="T10" fmla="*/ 0 60000 65536"/>
                  <a:gd name="T11" fmla="*/ 0 60000 65536"/>
                  <a:gd name="T12" fmla="*/ 0 60000 65536"/>
                  <a:gd name="T13" fmla="*/ 0 60000 65536"/>
                  <a:gd name="T14" fmla="*/ 0 60000 65536"/>
                  <a:gd name="T15" fmla="*/ 0 w 36"/>
                  <a:gd name="T16" fmla="*/ 0 h 24"/>
                  <a:gd name="T17" fmla="*/ 36 w 36"/>
                  <a:gd name="T18" fmla="*/ 24 h 24"/>
                </a:gdLst>
                <a:ahLst/>
                <a:cxnLst>
                  <a:cxn ang="T10">
                    <a:pos x="T0" y="T1"/>
                  </a:cxn>
                  <a:cxn ang="T11">
                    <a:pos x="T2" y="T3"/>
                  </a:cxn>
                  <a:cxn ang="T12">
                    <a:pos x="T4" y="T5"/>
                  </a:cxn>
                  <a:cxn ang="T13">
                    <a:pos x="T6" y="T7"/>
                  </a:cxn>
                  <a:cxn ang="T14">
                    <a:pos x="T8" y="T9"/>
                  </a:cxn>
                </a:cxnLst>
                <a:rect l="T15" t="T16" r="T17" b="T18"/>
                <a:pathLst>
                  <a:path w="36" h="24">
                    <a:moveTo>
                      <a:pt x="36" y="0"/>
                    </a:moveTo>
                    <a:lnTo>
                      <a:pt x="36" y="21"/>
                    </a:lnTo>
                    <a:lnTo>
                      <a:pt x="0" y="24"/>
                    </a:lnTo>
                    <a:lnTo>
                      <a:pt x="0" y="4"/>
                    </a:lnTo>
                    <a:lnTo>
                      <a:pt x="36" y="0"/>
                    </a:lnTo>
                    <a:close/>
                  </a:path>
                </a:pathLst>
              </a:custGeom>
              <a:noFill/>
              <a:ln w="9525">
                <a:noFill/>
                <a:round/>
                <a:headEnd/>
                <a:tailEnd/>
              </a:ln>
            </p:spPr>
            <p:txBody>
              <a:bodyPr>
                <a:prstTxWarp prst="textNoShape">
                  <a:avLst/>
                </a:prstTxWarp>
              </a:bodyPr>
              <a:lstStyle/>
              <a:p>
                <a:endParaRPr lang="en-US"/>
              </a:p>
            </p:txBody>
          </p:sp>
          <p:sp>
            <p:nvSpPr>
              <p:cNvPr id="71865" name="Rectangle 1944"/>
              <p:cNvSpPr>
                <a:spLocks noChangeArrowheads="1"/>
              </p:cNvSpPr>
              <p:nvPr/>
            </p:nvSpPr>
            <p:spPr bwMode="auto">
              <a:xfrm>
                <a:off x="4149" y="2260"/>
                <a:ext cx="7" cy="4"/>
              </a:xfrm>
              <a:prstGeom prst="rect">
                <a:avLst/>
              </a:prstGeom>
              <a:noFill/>
              <a:ln w="9525">
                <a:noFill/>
                <a:miter lim="800000"/>
                <a:headEnd/>
                <a:tailEnd/>
              </a:ln>
            </p:spPr>
            <p:txBody>
              <a:bodyPr>
                <a:prstTxWarp prst="textNoShape">
                  <a:avLst/>
                </a:prstTxWarp>
              </a:bodyPr>
              <a:lstStyle/>
              <a:p>
                <a:endParaRPr lang="en-US"/>
              </a:p>
            </p:txBody>
          </p:sp>
          <p:sp>
            <p:nvSpPr>
              <p:cNvPr id="71866" name="Freeform 1945"/>
              <p:cNvSpPr>
                <a:spLocks/>
              </p:cNvSpPr>
              <p:nvPr/>
            </p:nvSpPr>
            <p:spPr bwMode="auto">
              <a:xfrm>
                <a:off x="4141" y="2259"/>
                <a:ext cx="8" cy="5"/>
              </a:xfrm>
              <a:custGeom>
                <a:avLst/>
                <a:gdLst>
                  <a:gd name="T0" fmla="*/ 40 w 40"/>
                  <a:gd name="T1" fmla="*/ 4 h 24"/>
                  <a:gd name="T2" fmla="*/ 40 w 40"/>
                  <a:gd name="T3" fmla="*/ 24 h 24"/>
                  <a:gd name="T4" fmla="*/ 0 w 40"/>
                  <a:gd name="T5" fmla="*/ 21 h 24"/>
                  <a:gd name="T6" fmla="*/ 3 w 40"/>
                  <a:gd name="T7" fmla="*/ 0 h 24"/>
                  <a:gd name="T8" fmla="*/ 40 w 40"/>
                  <a:gd name="T9" fmla="*/ 4 h 24"/>
                  <a:gd name="T10" fmla="*/ 0 60000 65536"/>
                  <a:gd name="T11" fmla="*/ 0 60000 65536"/>
                  <a:gd name="T12" fmla="*/ 0 60000 65536"/>
                  <a:gd name="T13" fmla="*/ 0 60000 65536"/>
                  <a:gd name="T14" fmla="*/ 0 60000 65536"/>
                  <a:gd name="T15" fmla="*/ 0 w 40"/>
                  <a:gd name="T16" fmla="*/ 0 h 24"/>
                  <a:gd name="T17" fmla="*/ 40 w 40"/>
                  <a:gd name="T18" fmla="*/ 24 h 24"/>
                </a:gdLst>
                <a:ahLst/>
                <a:cxnLst>
                  <a:cxn ang="T10">
                    <a:pos x="T0" y="T1"/>
                  </a:cxn>
                  <a:cxn ang="T11">
                    <a:pos x="T2" y="T3"/>
                  </a:cxn>
                  <a:cxn ang="T12">
                    <a:pos x="T4" y="T5"/>
                  </a:cxn>
                  <a:cxn ang="T13">
                    <a:pos x="T6" y="T7"/>
                  </a:cxn>
                  <a:cxn ang="T14">
                    <a:pos x="T8" y="T9"/>
                  </a:cxn>
                </a:cxnLst>
                <a:rect l="T15" t="T16" r="T17" b="T18"/>
                <a:pathLst>
                  <a:path w="40" h="24">
                    <a:moveTo>
                      <a:pt x="40" y="4"/>
                    </a:moveTo>
                    <a:lnTo>
                      <a:pt x="40" y="24"/>
                    </a:lnTo>
                    <a:lnTo>
                      <a:pt x="0" y="21"/>
                    </a:lnTo>
                    <a:lnTo>
                      <a:pt x="3" y="0"/>
                    </a:lnTo>
                    <a:lnTo>
                      <a:pt x="40" y="4"/>
                    </a:lnTo>
                    <a:close/>
                  </a:path>
                </a:pathLst>
              </a:custGeom>
              <a:noFill/>
              <a:ln w="9525">
                <a:noFill/>
                <a:round/>
                <a:headEnd/>
                <a:tailEnd/>
              </a:ln>
            </p:spPr>
            <p:txBody>
              <a:bodyPr>
                <a:prstTxWarp prst="textNoShape">
                  <a:avLst/>
                </a:prstTxWarp>
              </a:bodyPr>
              <a:lstStyle/>
              <a:p>
                <a:endParaRPr lang="en-US"/>
              </a:p>
            </p:txBody>
          </p:sp>
          <p:sp>
            <p:nvSpPr>
              <p:cNvPr id="71867" name="Freeform 1946"/>
              <p:cNvSpPr>
                <a:spLocks/>
              </p:cNvSpPr>
              <p:nvPr/>
            </p:nvSpPr>
            <p:spPr bwMode="auto">
              <a:xfrm>
                <a:off x="4133" y="2259"/>
                <a:ext cx="9" cy="4"/>
              </a:xfrm>
              <a:custGeom>
                <a:avLst/>
                <a:gdLst>
                  <a:gd name="T0" fmla="*/ 44 w 44"/>
                  <a:gd name="T1" fmla="*/ 2 h 23"/>
                  <a:gd name="T2" fmla="*/ 41 w 44"/>
                  <a:gd name="T3" fmla="*/ 23 h 23"/>
                  <a:gd name="T4" fmla="*/ 0 w 44"/>
                  <a:gd name="T5" fmla="*/ 20 h 23"/>
                  <a:gd name="T6" fmla="*/ 3 w 44"/>
                  <a:gd name="T7" fmla="*/ 0 h 23"/>
                  <a:gd name="T8" fmla="*/ 44 w 44"/>
                  <a:gd name="T9" fmla="*/ 2 h 23"/>
                  <a:gd name="T10" fmla="*/ 0 60000 65536"/>
                  <a:gd name="T11" fmla="*/ 0 60000 65536"/>
                  <a:gd name="T12" fmla="*/ 0 60000 65536"/>
                  <a:gd name="T13" fmla="*/ 0 60000 65536"/>
                  <a:gd name="T14" fmla="*/ 0 60000 65536"/>
                  <a:gd name="T15" fmla="*/ 0 w 44"/>
                  <a:gd name="T16" fmla="*/ 0 h 23"/>
                  <a:gd name="T17" fmla="*/ 44 w 44"/>
                  <a:gd name="T18" fmla="*/ 23 h 23"/>
                </a:gdLst>
                <a:ahLst/>
                <a:cxnLst>
                  <a:cxn ang="T10">
                    <a:pos x="T0" y="T1"/>
                  </a:cxn>
                  <a:cxn ang="T11">
                    <a:pos x="T2" y="T3"/>
                  </a:cxn>
                  <a:cxn ang="T12">
                    <a:pos x="T4" y="T5"/>
                  </a:cxn>
                  <a:cxn ang="T13">
                    <a:pos x="T6" y="T7"/>
                  </a:cxn>
                  <a:cxn ang="T14">
                    <a:pos x="T8" y="T9"/>
                  </a:cxn>
                </a:cxnLst>
                <a:rect l="T15" t="T16" r="T17" b="T18"/>
                <a:pathLst>
                  <a:path w="44" h="23">
                    <a:moveTo>
                      <a:pt x="44" y="2"/>
                    </a:moveTo>
                    <a:lnTo>
                      <a:pt x="41" y="23"/>
                    </a:lnTo>
                    <a:lnTo>
                      <a:pt x="0" y="20"/>
                    </a:lnTo>
                    <a:lnTo>
                      <a:pt x="3" y="0"/>
                    </a:lnTo>
                    <a:lnTo>
                      <a:pt x="44" y="2"/>
                    </a:lnTo>
                    <a:close/>
                  </a:path>
                </a:pathLst>
              </a:custGeom>
              <a:noFill/>
              <a:ln w="9525">
                <a:noFill/>
                <a:round/>
                <a:headEnd/>
                <a:tailEnd/>
              </a:ln>
            </p:spPr>
            <p:txBody>
              <a:bodyPr>
                <a:prstTxWarp prst="textNoShape">
                  <a:avLst/>
                </a:prstTxWarp>
              </a:bodyPr>
              <a:lstStyle/>
              <a:p>
                <a:endParaRPr lang="en-US"/>
              </a:p>
            </p:txBody>
          </p:sp>
          <p:sp>
            <p:nvSpPr>
              <p:cNvPr id="71868" name="Freeform 1947"/>
              <p:cNvSpPr>
                <a:spLocks/>
              </p:cNvSpPr>
              <p:nvPr/>
            </p:nvSpPr>
            <p:spPr bwMode="auto">
              <a:xfrm>
                <a:off x="4124" y="2258"/>
                <a:ext cx="9" cy="5"/>
              </a:xfrm>
              <a:custGeom>
                <a:avLst/>
                <a:gdLst>
                  <a:gd name="T0" fmla="*/ 49 w 49"/>
                  <a:gd name="T1" fmla="*/ 6 h 26"/>
                  <a:gd name="T2" fmla="*/ 46 w 49"/>
                  <a:gd name="T3" fmla="*/ 26 h 26"/>
                  <a:gd name="T4" fmla="*/ 3 w 49"/>
                  <a:gd name="T5" fmla="*/ 17 h 26"/>
                  <a:gd name="T6" fmla="*/ 0 w 49"/>
                  <a:gd name="T7" fmla="*/ 17 h 26"/>
                  <a:gd name="T8" fmla="*/ 6 w 49"/>
                  <a:gd name="T9" fmla="*/ 0 h 26"/>
                  <a:gd name="T10" fmla="*/ 49 w 49"/>
                  <a:gd name="T11" fmla="*/ 6 h 26"/>
                  <a:gd name="T12" fmla="*/ 0 60000 65536"/>
                  <a:gd name="T13" fmla="*/ 0 60000 65536"/>
                  <a:gd name="T14" fmla="*/ 0 60000 65536"/>
                  <a:gd name="T15" fmla="*/ 0 60000 65536"/>
                  <a:gd name="T16" fmla="*/ 0 60000 65536"/>
                  <a:gd name="T17" fmla="*/ 0 60000 65536"/>
                  <a:gd name="T18" fmla="*/ 0 w 49"/>
                  <a:gd name="T19" fmla="*/ 0 h 26"/>
                  <a:gd name="T20" fmla="*/ 49 w 4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49" h="26">
                    <a:moveTo>
                      <a:pt x="49" y="6"/>
                    </a:moveTo>
                    <a:lnTo>
                      <a:pt x="46" y="26"/>
                    </a:lnTo>
                    <a:lnTo>
                      <a:pt x="3" y="17"/>
                    </a:lnTo>
                    <a:lnTo>
                      <a:pt x="0" y="17"/>
                    </a:lnTo>
                    <a:lnTo>
                      <a:pt x="6" y="0"/>
                    </a:lnTo>
                    <a:lnTo>
                      <a:pt x="49" y="6"/>
                    </a:lnTo>
                    <a:close/>
                  </a:path>
                </a:pathLst>
              </a:custGeom>
              <a:noFill/>
              <a:ln w="9525">
                <a:noFill/>
                <a:round/>
                <a:headEnd/>
                <a:tailEnd/>
              </a:ln>
            </p:spPr>
            <p:txBody>
              <a:bodyPr>
                <a:prstTxWarp prst="textNoShape">
                  <a:avLst/>
                </a:prstTxWarp>
              </a:bodyPr>
              <a:lstStyle/>
              <a:p>
                <a:endParaRPr lang="en-US"/>
              </a:p>
            </p:txBody>
          </p:sp>
          <p:sp>
            <p:nvSpPr>
              <p:cNvPr id="71869" name="Freeform 1948"/>
              <p:cNvSpPr>
                <a:spLocks/>
              </p:cNvSpPr>
              <p:nvPr/>
            </p:nvSpPr>
            <p:spPr bwMode="auto">
              <a:xfrm>
                <a:off x="4087" y="2251"/>
                <a:ext cx="38" cy="10"/>
              </a:xfrm>
              <a:custGeom>
                <a:avLst/>
                <a:gdLst>
                  <a:gd name="T0" fmla="*/ 187 w 187"/>
                  <a:gd name="T1" fmla="*/ 31 h 48"/>
                  <a:gd name="T2" fmla="*/ 181 w 187"/>
                  <a:gd name="T3" fmla="*/ 48 h 48"/>
                  <a:gd name="T4" fmla="*/ 0 w 187"/>
                  <a:gd name="T5" fmla="*/ 20 h 48"/>
                  <a:gd name="T6" fmla="*/ 3 w 187"/>
                  <a:gd name="T7" fmla="*/ 0 h 48"/>
                  <a:gd name="T8" fmla="*/ 187 w 187"/>
                  <a:gd name="T9" fmla="*/ 31 h 48"/>
                  <a:gd name="T10" fmla="*/ 0 60000 65536"/>
                  <a:gd name="T11" fmla="*/ 0 60000 65536"/>
                  <a:gd name="T12" fmla="*/ 0 60000 65536"/>
                  <a:gd name="T13" fmla="*/ 0 60000 65536"/>
                  <a:gd name="T14" fmla="*/ 0 60000 65536"/>
                  <a:gd name="T15" fmla="*/ 0 w 187"/>
                  <a:gd name="T16" fmla="*/ 0 h 48"/>
                  <a:gd name="T17" fmla="*/ 187 w 187"/>
                  <a:gd name="T18" fmla="*/ 48 h 48"/>
                </a:gdLst>
                <a:ahLst/>
                <a:cxnLst>
                  <a:cxn ang="T10">
                    <a:pos x="T0" y="T1"/>
                  </a:cxn>
                  <a:cxn ang="T11">
                    <a:pos x="T2" y="T3"/>
                  </a:cxn>
                  <a:cxn ang="T12">
                    <a:pos x="T4" y="T5"/>
                  </a:cxn>
                  <a:cxn ang="T13">
                    <a:pos x="T6" y="T7"/>
                  </a:cxn>
                  <a:cxn ang="T14">
                    <a:pos x="T8" y="T9"/>
                  </a:cxn>
                </a:cxnLst>
                <a:rect l="T15" t="T16" r="T17" b="T18"/>
                <a:pathLst>
                  <a:path w="187" h="48">
                    <a:moveTo>
                      <a:pt x="187" y="31"/>
                    </a:moveTo>
                    <a:lnTo>
                      <a:pt x="181" y="48"/>
                    </a:lnTo>
                    <a:lnTo>
                      <a:pt x="0" y="20"/>
                    </a:lnTo>
                    <a:lnTo>
                      <a:pt x="3" y="0"/>
                    </a:lnTo>
                    <a:lnTo>
                      <a:pt x="187" y="31"/>
                    </a:lnTo>
                    <a:close/>
                  </a:path>
                </a:pathLst>
              </a:custGeom>
              <a:noFill/>
              <a:ln w="9525">
                <a:noFill/>
                <a:round/>
                <a:headEnd/>
                <a:tailEnd/>
              </a:ln>
            </p:spPr>
            <p:txBody>
              <a:bodyPr>
                <a:prstTxWarp prst="textNoShape">
                  <a:avLst/>
                </a:prstTxWarp>
              </a:bodyPr>
              <a:lstStyle/>
              <a:p>
                <a:endParaRPr lang="en-US"/>
              </a:p>
            </p:txBody>
          </p:sp>
          <p:sp>
            <p:nvSpPr>
              <p:cNvPr id="71870" name="Freeform 1949"/>
              <p:cNvSpPr>
                <a:spLocks/>
              </p:cNvSpPr>
              <p:nvPr/>
            </p:nvSpPr>
            <p:spPr bwMode="auto">
              <a:xfrm>
                <a:off x="4069" y="2248"/>
                <a:ext cx="19" cy="7"/>
              </a:xfrm>
              <a:custGeom>
                <a:avLst/>
                <a:gdLst>
                  <a:gd name="T0" fmla="*/ 93 w 93"/>
                  <a:gd name="T1" fmla="*/ 15 h 35"/>
                  <a:gd name="T2" fmla="*/ 90 w 93"/>
                  <a:gd name="T3" fmla="*/ 35 h 35"/>
                  <a:gd name="T4" fmla="*/ 0 w 93"/>
                  <a:gd name="T5" fmla="*/ 20 h 35"/>
                  <a:gd name="T6" fmla="*/ 3 w 93"/>
                  <a:gd name="T7" fmla="*/ 0 h 35"/>
                  <a:gd name="T8" fmla="*/ 93 w 93"/>
                  <a:gd name="T9" fmla="*/ 15 h 35"/>
                  <a:gd name="T10" fmla="*/ 0 60000 65536"/>
                  <a:gd name="T11" fmla="*/ 0 60000 65536"/>
                  <a:gd name="T12" fmla="*/ 0 60000 65536"/>
                  <a:gd name="T13" fmla="*/ 0 60000 65536"/>
                  <a:gd name="T14" fmla="*/ 0 60000 65536"/>
                  <a:gd name="T15" fmla="*/ 0 w 93"/>
                  <a:gd name="T16" fmla="*/ 0 h 35"/>
                  <a:gd name="T17" fmla="*/ 93 w 93"/>
                  <a:gd name="T18" fmla="*/ 35 h 35"/>
                </a:gdLst>
                <a:ahLst/>
                <a:cxnLst>
                  <a:cxn ang="T10">
                    <a:pos x="T0" y="T1"/>
                  </a:cxn>
                  <a:cxn ang="T11">
                    <a:pos x="T2" y="T3"/>
                  </a:cxn>
                  <a:cxn ang="T12">
                    <a:pos x="T4" y="T5"/>
                  </a:cxn>
                  <a:cxn ang="T13">
                    <a:pos x="T6" y="T7"/>
                  </a:cxn>
                  <a:cxn ang="T14">
                    <a:pos x="T8" y="T9"/>
                  </a:cxn>
                </a:cxnLst>
                <a:rect l="T15" t="T16" r="T17" b="T18"/>
                <a:pathLst>
                  <a:path w="93" h="35">
                    <a:moveTo>
                      <a:pt x="93" y="15"/>
                    </a:moveTo>
                    <a:lnTo>
                      <a:pt x="90" y="35"/>
                    </a:lnTo>
                    <a:lnTo>
                      <a:pt x="0" y="20"/>
                    </a:lnTo>
                    <a:lnTo>
                      <a:pt x="3" y="0"/>
                    </a:lnTo>
                    <a:lnTo>
                      <a:pt x="93" y="15"/>
                    </a:lnTo>
                    <a:close/>
                  </a:path>
                </a:pathLst>
              </a:custGeom>
              <a:noFill/>
              <a:ln w="9525">
                <a:noFill/>
                <a:round/>
                <a:headEnd/>
                <a:tailEnd/>
              </a:ln>
            </p:spPr>
            <p:txBody>
              <a:bodyPr>
                <a:prstTxWarp prst="textNoShape">
                  <a:avLst/>
                </a:prstTxWarp>
              </a:bodyPr>
              <a:lstStyle/>
              <a:p>
                <a:endParaRPr lang="en-US"/>
              </a:p>
            </p:txBody>
          </p:sp>
          <p:sp>
            <p:nvSpPr>
              <p:cNvPr id="71871" name="Freeform 1950"/>
              <p:cNvSpPr>
                <a:spLocks/>
              </p:cNvSpPr>
              <p:nvPr/>
            </p:nvSpPr>
            <p:spPr bwMode="auto">
              <a:xfrm>
                <a:off x="4051" y="2246"/>
                <a:ext cx="19" cy="6"/>
              </a:xfrm>
              <a:custGeom>
                <a:avLst/>
                <a:gdLst>
                  <a:gd name="T0" fmla="*/ 95 w 95"/>
                  <a:gd name="T1" fmla="*/ 11 h 31"/>
                  <a:gd name="T2" fmla="*/ 92 w 95"/>
                  <a:gd name="T3" fmla="*/ 31 h 31"/>
                  <a:gd name="T4" fmla="*/ 0 w 95"/>
                  <a:gd name="T5" fmla="*/ 20 h 31"/>
                  <a:gd name="T6" fmla="*/ 3 w 95"/>
                  <a:gd name="T7" fmla="*/ 0 h 31"/>
                  <a:gd name="T8" fmla="*/ 95 w 95"/>
                  <a:gd name="T9" fmla="*/ 11 h 31"/>
                  <a:gd name="T10" fmla="*/ 0 60000 65536"/>
                  <a:gd name="T11" fmla="*/ 0 60000 65536"/>
                  <a:gd name="T12" fmla="*/ 0 60000 65536"/>
                  <a:gd name="T13" fmla="*/ 0 60000 65536"/>
                  <a:gd name="T14" fmla="*/ 0 60000 65536"/>
                  <a:gd name="T15" fmla="*/ 0 w 95"/>
                  <a:gd name="T16" fmla="*/ 0 h 31"/>
                  <a:gd name="T17" fmla="*/ 95 w 95"/>
                  <a:gd name="T18" fmla="*/ 31 h 31"/>
                </a:gdLst>
                <a:ahLst/>
                <a:cxnLst>
                  <a:cxn ang="T10">
                    <a:pos x="T0" y="T1"/>
                  </a:cxn>
                  <a:cxn ang="T11">
                    <a:pos x="T2" y="T3"/>
                  </a:cxn>
                  <a:cxn ang="T12">
                    <a:pos x="T4" y="T5"/>
                  </a:cxn>
                  <a:cxn ang="T13">
                    <a:pos x="T6" y="T7"/>
                  </a:cxn>
                  <a:cxn ang="T14">
                    <a:pos x="T8" y="T9"/>
                  </a:cxn>
                </a:cxnLst>
                <a:rect l="T15" t="T16" r="T17" b="T18"/>
                <a:pathLst>
                  <a:path w="95" h="31">
                    <a:moveTo>
                      <a:pt x="95" y="11"/>
                    </a:moveTo>
                    <a:lnTo>
                      <a:pt x="92" y="31"/>
                    </a:lnTo>
                    <a:lnTo>
                      <a:pt x="0" y="20"/>
                    </a:lnTo>
                    <a:lnTo>
                      <a:pt x="3" y="0"/>
                    </a:lnTo>
                    <a:lnTo>
                      <a:pt x="95" y="11"/>
                    </a:lnTo>
                    <a:close/>
                  </a:path>
                </a:pathLst>
              </a:custGeom>
              <a:noFill/>
              <a:ln w="9525">
                <a:noFill/>
                <a:round/>
                <a:headEnd/>
                <a:tailEnd/>
              </a:ln>
            </p:spPr>
            <p:txBody>
              <a:bodyPr>
                <a:prstTxWarp prst="textNoShape">
                  <a:avLst/>
                </a:prstTxWarp>
              </a:bodyPr>
              <a:lstStyle/>
              <a:p>
                <a:endParaRPr lang="en-US"/>
              </a:p>
            </p:txBody>
          </p:sp>
          <p:sp>
            <p:nvSpPr>
              <p:cNvPr id="71872" name="Freeform 1951"/>
              <p:cNvSpPr>
                <a:spLocks/>
              </p:cNvSpPr>
              <p:nvPr/>
            </p:nvSpPr>
            <p:spPr bwMode="auto">
              <a:xfrm>
                <a:off x="4033" y="2245"/>
                <a:ext cx="19" cy="5"/>
              </a:xfrm>
              <a:custGeom>
                <a:avLst/>
                <a:gdLst>
                  <a:gd name="T0" fmla="*/ 93 w 93"/>
                  <a:gd name="T1" fmla="*/ 6 h 26"/>
                  <a:gd name="T2" fmla="*/ 90 w 93"/>
                  <a:gd name="T3" fmla="*/ 26 h 26"/>
                  <a:gd name="T4" fmla="*/ 0 w 93"/>
                  <a:gd name="T5" fmla="*/ 20 h 26"/>
                  <a:gd name="T6" fmla="*/ 0 w 93"/>
                  <a:gd name="T7" fmla="*/ 0 h 26"/>
                  <a:gd name="T8" fmla="*/ 93 w 93"/>
                  <a:gd name="T9" fmla="*/ 6 h 26"/>
                  <a:gd name="T10" fmla="*/ 0 60000 65536"/>
                  <a:gd name="T11" fmla="*/ 0 60000 65536"/>
                  <a:gd name="T12" fmla="*/ 0 60000 65536"/>
                  <a:gd name="T13" fmla="*/ 0 60000 65536"/>
                  <a:gd name="T14" fmla="*/ 0 60000 65536"/>
                  <a:gd name="T15" fmla="*/ 0 w 93"/>
                  <a:gd name="T16" fmla="*/ 0 h 26"/>
                  <a:gd name="T17" fmla="*/ 93 w 93"/>
                  <a:gd name="T18" fmla="*/ 26 h 26"/>
                </a:gdLst>
                <a:ahLst/>
                <a:cxnLst>
                  <a:cxn ang="T10">
                    <a:pos x="T0" y="T1"/>
                  </a:cxn>
                  <a:cxn ang="T11">
                    <a:pos x="T2" y="T3"/>
                  </a:cxn>
                  <a:cxn ang="T12">
                    <a:pos x="T4" y="T5"/>
                  </a:cxn>
                  <a:cxn ang="T13">
                    <a:pos x="T6" y="T7"/>
                  </a:cxn>
                  <a:cxn ang="T14">
                    <a:pos x="T8" y="T9"/>
                  </a:cxn>
                </a:cxnLst>
                <a:rect l="T15" t="T16" r="T17" b="T18"/>
                <a:pathLst>
                  <a:path w="93" h="26">
                    <a:moveTo>
                      <a:pt x="93" y="6"/>
                    </a:moveTo>
                    <a:lnTo>
                      <a:pt x="90" y="26"/>
                    </a:lnTo>
                    <a:lnTo>
                      <a:pt x="0" y="20"/>
                    </a:lnTo>
                    <a:lnTo>
                      <a:pt x="0" y="0"/>
                    </a:lnTo>
                    <a:lnTo>
                      <a:pt x="93" y="6"/>
                    </a:lnTo>
                    <a:close/>
                  </a:path>
                </a:pathLst>
              </a:custGeom>
              <a:noFill/>
              <a:ln w="9525">
                <a:noFill/>
                <a:round/>
                <a:headEnd/>
                <a:tailEnd/>
              </a:ln>
            </p:spPr>
            <p:txBody>
              <a:bodyPr>
                <a:prstTxWarp prst="textNoShape">
                  <a:avLst/>
                </a:prstTxWarp>
              </a:bodyPr>
              <a:lstStyle/>
              <a:p>
                <a:endParaRPr lang="en-US"/>
              </a:p>
            </p:txBody>
          </p:sp>
          <p:sp>
            <p:nvSpPr>
              <p:cNvPr id="71873" name="Freeform 1952"/>
              <p:cNvSpPr>
                <a:spLocks/>
              </p:cNvSpPr>
              <p:nvPr/>
            </p:nvSpPr>
            <p:spPr bwMode="auto">
              <a:xfrm>
                <a:off x="4015" y="2244"/>
                <a:ext cx="18" cy="5"/>
              </a:xfrm>
              <a:custGeom>
                <a:avLst/>
                <a:gdLst>
                  <a:gd name="T0" fmla="*/ 88 w 88"/>
                  <a:gd name="T1" fmla="*/ 4 h 24"/>
                  <a:gd name="T2" fmla="*/ 88 w 88"/>
                  <a:gd name="T3" fmla="*/ 24 h 24"/>
                  <a:gd name="T4" fmla="*/ 0 w 88"/>
                  <a:gd name="T5" fmla="*/ 21 h 24"/>
                  <a:gd name="T6" fmla="*/ 0 w 88"/>
                  <a:gd name="T7" fmla="*/ 0 h 24"/>
                  <a:gd name="T8" fmla="*/ 88 w 88"/>
                  <a:gd name="T9" fmla="*/ 4 h 24"/>
                  <a:gd name="T10" fmla="*/ 0 60000 65536"/>
                  <a:gd name="T11" fmla="*/ 0 60000 65536"/>
                  <a:gd name="T12" fmla="*/ 0 60000 65536"/>
                  <a:gd name="T13" fmla="*/ 0 60000 65536"/>
                  <a:gd name="T14" fmla="*/ 0 60000 65536"/>
                  <a:gd name="T15" fmla="*/ 0 w 88"/>
                  <a:gd name="T16" fmla="*/ 0 h 24"/>
                  <a:gd name="T17" fmla="*/ 88 w 88"/>
                  <a:gd name="T18" fmla="*/ 24 h 24"/>
                </a:gdLst>
                <a:ahLst/>
                <a:cxnLst>
                  <a:cxn ang="T10">
                    <a:pos x="T0" y="T1"/>
                  </a:cxn>
                  <a:cxn ang="T11">
                    <a:pos x="T2" y="T3"/>
                  </a:cxn>
                  <a:cxn ang="T12">
                    <a:pos x="T4" y="T5"/>
                  </a:cxn>
                  <a:cxn ang="T13">
                    <a:pos x="T6" y="T7"/>
                  </a:cxn>
                  <a:cxn ang="T14">
                    <a:pos x="T8" y="T9"/>
                  </a:cxn>
                </a:cxnLst>
                <a:rect l="T15" t="T16" r="T17" b="T18"/>
                <a:pathLst>
                  <a:path w="88" h="24">
                    <a:moveTo>
                      <a:pt x="88" y="4"/>
                    </a:moveTo>
                    <a:lnTo>
                      <a:pt x="88" y="24"/>
                    </a:lnTo>
                    <a:lnTo>
                      <a:pt x="0" y="21"/>
                    </a:lnTo>
                    <a:lnTo>
                      <a:pt x="0" y="0"/>
                    </a:lnTo>
                    <a:lnTo>
                      <a:pt x="88" y="4"/>
                    </a:lnTo>
                    <a:close/>
                  </a:path>
                </a:pathLst>
              </a:custGeom>
              <a:noFill/>
              <a:ln w="9525">
                <a:noFill/>
                <a:round/>
                <a:headEnd/>
                <a:tailEnd/>
              </a:ln>
            </p:spPr>
            <p:txBody>
              <a:bodyPr>
                <a:prstTxWarp prst="textNoShape">
                  <a:avLst/>
                </a:prstTxWarp>
              </a:bodyPr>
              <a:lstStyle/>
              <a:p>
                <a:endParaRPr lang="en-US"/>
              </a:p>
            </p:txBody>
          </p:sp>
          <p:sp>
            <p:nvSpPr>
              <p:cNvPr id="71874" name="Freeform 1953"/>
              <p:cNvSpPr>
                <a:spLocks/>
              </p:cNvSpPr>
              <p:nvPr/>
            </p:nvSpPr>
            <p:spPr bwMode="auto">
              <a:xfrm>
                <a:off x="4007" y="2244"/>
                <a:ext cx="8" cy="5"/>
              </a:xfrm>
              <a:custGeom>
                <a:avLst/>
                <a:gdLst>
                  <a:gd name="T0" fmla="*/ 43 w 43"/>
                  <a:gd name="T1" fmla="*/ 0 h 24"/>
                  <a:gd name="T2" fmla="*/ 43 w 43"/>
                  <a:gd name="T3" fmla="*/ 21 h 24"/>
                  <a:gd name="T4" fmla="*/ 0 w 43"/>
                  <a:gd name="T5" fmla="*/ 24 h 24"/>
                  <a:gd name="T6" fmla="*/ 0 w 43"/>
                  <a:gd name="T7" fmla="*/ 4 h 24"/>
                  <a:gd name="T8" fmla="*/ 43 w 43"/>
                  <a:gd name="T9" fmla="*/ 0 h 24"/>
                  <a:gd name="T10" fmla="*/ 0 60000 65536"/>
                  <a:gd name="T11" fmla="*/ 0 60000 65536"/>
                  <a:gd name="T12" fmla="*/ 0 60000 65536"/>
                  <a:gd name="T13" fmla="*/ 0 60000 65536"/>
                  <a:gd name="T14" fmla="*/ 0 60000 65536"/>
                  <a:gd name="T15" fmla="*/ 0 w 43"/>
                  <a:gd name="T16" fmla="*/ 0 h 24"/>
                  <a:gd name="T17" fmla="*/ 43 w 43"/>
                  <a:gd name="T18" fmla="*/ 24 h 24"/>
                </a:gdLst>
                <a:ahLst/>
                <a:cxnLst>
                  <a:cxn ang="T10">
                    <a:pos x="T0" y="T1"/>
                  </a:cxn>
                  <a:cxn ang="T11">
                    <a:pos x="T2" y="T3"/>
                  </a:cxn>
                  <a:cxn ang="T12">
                    <a:pos x="T4" y="T5"/>
                  </a:cxn>
                  <a:cxn ang="T13">
                    <a:pos x="T6" y="T7"/>
                  </a:cxn>
                  <a:cxn ang="T14">
                    <a:pos x="T8" y="T9"/>
                  </a:cxn>
                </a:cxnLst>
                <a:rect l="T15" t="T16" r="T17" b="T18"/>
                <a:pathLst>
                  <a:path w="43" h="24">
                    <a:moveTo>
                      <a:pt x="43" y="0"/>
                    </a:moveTo>
                    <a:lnTo>
                      <a:pt x="43" y="21"/>
                    </a:lnTo>
                    <a:lnTo>
                      <a:pt x="0" y="24"/>
                    </a:lnTo>
                    <a:lnTo>
                      <a:pt x="0" y="4"/>
                    </a:lnTo>
                    <a:lnTo>
                      <a:pt x="43" y="0"/>
                    </a:lnTo>
                    <a:close/>
                  </a:path>
                </a:pathLst>
              </a:custGeom>
              <a:noFill/>
              <a:ln w="9525">
                <a:noFill/>
                <a:round/>
                <a:headEnd/>
                <a:tailEnd/>
              </a:ln>
            </p:spPr>
            <p:txBody>
              <a:bodyPr>
                <a:prstTxWarp prst="textNoShape">
                  <a:avLst/>
                </a:prstTxWarp>
              </a:bodyPr>
              <a:lstStyle/>
              <a:p>
                <a:endParaRPr lang="en-US"/>
              </a:p>
            </p:txBody>
          </p:sp>
          <p:sp>
            <p:nvSpPr>
              <p:cNvPr id="71875" name="Freeform 1954"/>
              <p:cNvSpPr>
                <a:spLocks/>
              </p:cNvSpPr>
              <p:nvPr/>
            </p:nvSpPr>
            <p:spPr bwMode="auto">
              <a:xfrm>
                <a:off x="3998" y="2245"/>
                <a:ext cx="9" cy="5"/>
              </a:xfrm>
              <a:custGeom>
                <a:avLst/>
                <a:gdLst>
                  <a:gd name="T0" fmla="*/ 44 w 44"/>
                  <a:gd name="T1" fmla="*/ 0 h 23"/>
                  <a:gd name="T2" fmla="*/ 44 w 44"/>
                  <a:gd name="T3" fmla="*/ 20 h 23"/>
                  <a:gd name="T4" fmla="*/ 3 w 44"/>
                  <a:gd name="T5" fmla="*/ 23 h 23"/>
                  <a:gd name="T6" fmla="*/ 0 w 44"/>
                  <a:gd name="T7" fmla="*/ 3 h 23"/>
                  <a:gd name="T8" fmla="*/ 44 w 44"/>
                  <a:gd name="T9" fmla="*/ 0 h 23"/>
                  <a:gd name="T10" fmla="*/ 0 60000 65536"/>
                  <a:gd name="T11" fmla="*/ 0 60000 65536"/>
                  <a:gd name="T12" fmla="*/ 0 60000 65536"/>
                  <a:gd name="T13" fmla="*/ 0 60000 65536"/>
                  <a:gd name="T14" fmla="*/ 0 60000 65536"/>
                  <a:gd name="T15" fmla="*/ 0 w 44"/>
                  <a:gd name="T16" fmla="*/ 0 h 23"/>
                  <a:gd name="T17" fmla="*/ 44 w 44"/>
                  <a:gd name="T18" fmla="*/ 23 h 23"/>
                </a:gdLst>
                <a:ahLst/>
                <a:cxnLst>
                  <a:cxn ang="T10">
                    <a:pos x="T0" y="T1"/>
                  </a:cxn>
                  <a:cxn ang="T11">
                    <a:pos x="T2" y="T3"/>
                  </a:cxn>
                  <a:cxn ang="T12">
                    <a:pos x="T4" y="T5"/>
                  </a:cxn>
                  <a:cxn ang="T13">
                    <a:pos x="T6" y="T7"/>
                  </a:cxn>
                  <a:cxn ang="T14">
                    <a:pos x="T8" y="T9"/>
                  </a:cxn>
                </a:cxnLst>
                <a:rect l="T15" t="T16" r="T17" b="T18"/>
                <a:pathLst>
                  <a:path w="44" h="23">
                    <a:moveTo>
                      <a:pt x="44" y="0"/>
                    </a:moveTo>
                    <a:lnTo>
                      <a:pt x="44" y="20"/>
                    </a:lnTo>
                    <a:lnTo>
                      <a:pt x="3" y="23"/>
                    </a:lnTo>
                    <a:lnTo>
                      <a:pt x="0" y="3"/>
                    </a:lnTo>
                    <a:lnTo>
                      <a:pt x="44" y="0"/>
                    </a:lnTo>
                    <a:close/>
                  </a:path>
                </a:pathLst>
              </a:custGeom>
              <a:noFill/>
              <a:ln w="9525">
                <a:noFill/>
                <a:round/>
                <a:headEnd/>
                <a:tailEnd/>
              </a:ln>
            </p:spPr>
            <p:txBody>
              <a:bodyPr>
                <a:prstTxWarp prst="textNoShape">
                  <a:avLst/>
                </a:prstTxWarp>
              </a:bodyPr>
              <a:lstStyle/>
              <a:p>
                <a:endParaRPr lang="en-US"/>
              </a:p>
            </p:txBody>
          </p:sp>
          <p:sp>
            <p:nvSpPr>
              <p:cNvPr id="71876" name="Freeform 1955"/>
              <p:cNvSpPr>
                <a:spLocks/>
              </p:cNvSpPr>
              <p:nvPr/>
            </p:nvSpPr>
            <p:spPr bwMode="auto">
              <a:xfrm>
                <a:off x="3989" y="2246"/>
                <a:ext cx="10" cy="5"/>
              </a:xfrm>
              <a:custGeom>
                <a:avLst/>
                <a:gdLst>
                  <a:gd name="T0" fmla="*/ 43 w 46"/>
                  <a:gd name="T1" fmla="*/ 0 h 25"/>
                  <a:gd name="T2" fmla="*/ 46 w 46"/>
                  <a:gd name="T3" fmla="*/ 20 h 25"/>
                  <a:gd name="T4" fmla="*/ 3 w 46"/>
                  <a:gd name="T5" fmla="*/ 25 h 25"/>
                  <a:gd name="T6" fmla="*/ 0 w 46"/>
                  <a:gd name="T7" fmla="*/ 6 h 25"/>
                  <a:gd name="T8" fmla="*/ 43 w 46"/>
                  <a:gd name="T9" fmla="*/ 0 h 25"/>
                  <a:gd name="T10" fmla="*/ 0 60000 65536"/>
                  <a:gd name="T11" fmla="*/ 0 60000 65536"/>
                  <a:gd name="T12" fmla="*/ 0 60000 65536"/>
                  <a:gd name="T13" fmla="*/ 0 60000 65536"/>
                  <a:gd name="T14" fmla="*/ 0 60000 65536"/>
                  <a:gd name="T15" fmla="*/ 0 w 46"/>
                  <a:gd name="T16" fmla="*/ 0 h 25"/>
                  <a:gd name="T17" fmla="*/ 46 w 46"/>
                  <a:gd name="T18" fmla="*/ 25 h 25"/>
                </a:gdLst>
                <a:ahLst/>
                <a:cxnLst>
                  <a:cxn ang="T10">
                    <a:pos x="T0" y="T1"/>
                  </a:cxn>
                  <a:cxn ang="T11">
                    <a:pos x="T2" y="T3"/>
                  </a:cxn>
                  <a:cxn ang="T12">
                    <a:pos x="T4" y="T5"/>
                  </a:cxn>
                  <a:cxn ang="T13">
                    <a:pos x="T6" y="T7"/>
                  </a:cxn>
                  <a:cxn ang="T14">
                    <a:pos x="T8" y="T9"/>
                  </a:cxn>
                </a:cxnLst>
                <a:rect l="T15" t="T16" r="T17" b="T18"/>
                <a:pathLst>
                  <a:path w="46" h="25">
                    <a:moveTo>
                      <a:pt x="43" y="0"/>
                    </a:moveTo>
                    <a:lnTo>
                      <a:pt x="46" y="20"/>
                    </a:lnTo>
                    <a:lnTo>
                      <a:pt x="3" y="25"/>
                    </a:lnTo>
                    <a:lnTo>
                      <a:pt x="0" y="6"/>
                    </a:lnTo>
                    <a:lnTo>
                      <a:pt x="43" y="0"/>
                    </a:lnTo>
                    <a:close/>
                  </a:path>
                </a:pathLst>
              </a:custGeom>
              <a:noFill/>
              <a:ln w="9525">
                <a:noFill/>
                <a:round/>
                <a:headEnd/>
                <a:tailEnd/>
              </a:ln>
            </p:spPr>
            <p:txBody>
              <a:bodyPr>
                <a:prstTxWarp prst="textNoShape">
                  <a:avLst/>
                </a:prstTxWarp>
              </a:bodyPr>
              <a:lstStyle/>
              <a:p>
                <a:endParaRPr lang="en-US"/>
              </a:p>
            </p:txBody>
          </p:sp>
          <p:sp>
            <p:nvSpPr>
              <p:cNvPr id="71877" name="Freeform 1956"/>
              <p:cNvSpPr>
                <a:spLocks/>
              </p:cNvSpPr>
              <p:nvPr/>
            </p:nvSpPr>
            <p:spPr bwMode="auto">
              <a:xfrm>
                <a:off x="3981" y="2247"/>
                <a:ext cx="9" cy="5"/>
              </a:xfrm>
              <a:custGeom>
                <a:avLst/>
                <a:gdLst>
                  <a:gd name="T0" fmla="*/ 43 w 46"/>
                  <a:gd name="T1" fmla="*/ 0 h 28"/>
                  <a:gd name="T2" fmla="*/ 46 w 46"/>
                  <a:gd name="T3" fmla="*/ 19 h 28"/>
                  <a:gd name="T4" fmla="*/ 5 w 46"/>
                  <a:gd name="T5" fmla="*/ 28 h 28"/>
                  <a:gd name="T6" fmla="*/ 0 w 46"/>
                  <a:gd name="T7" fmla="*/ 8 h 28"/>
                  <a:gd name="T8" fmla="*/ 43 w 46"/>
                  <a:gd name="T9" fmla="*/ 0 h 28"/>
                  <a:gd name="T10" fmla="*/ 0 60000 65536"/>
                  <a:gd name="T11" fmla="*/ 0 60000 65536"/>
                  <a:gd name="T12" fmla="*/ 0 60000 65536"/>
                  <a:gd name="T13" fmla="*/ 0 60000 65536"/>
                  <a:gd name="T14" fmla="*/ 0 60000 65536"/>
                  <a:gd name="T15" fmla="*/ 0 w 46"/>
                  <a:gd name="T16" fmla="*/ 0 h 28"/>
                  <a:gd name="T17" fmla="*/ 46 w 46"/>
                  <a:gd name="T18" fmla="*/ 28 h 28"/>
                </a:gdLst>
                <a:ahLst/>
                <a:cxnLst>
                  <a:cxn ang="T10">
                    <a:pos x="T0" y="T1"/>
                  </a:cxn>
                  <a:cxn ang="T11">
                    <a:pos x="T2" y="T3"/>
                  </a:cxn>
                  <a:cxn ang="T12">
                    <a:pos x="T4" y="T5"/>
                  </a:cxn>
                  <a:cxn ang="T13">
                    <a:pos x="T6" y="T7"/>
                  </a:cxn>
                  <a:cxn ang="T14">
                    <a:pos x="T8" y="T9"/>
                  </a:cxn>
                </a:cxnLst>
                <a:rect l="T15" t="T16" r="T17" b="T18"/>
                <a:pathLst>
                  <a:path w="46" h="28">
                    <a:moveTo>
                      <a:pt x="43" y="0"/>
                    </a:moveTo>
                    <a:lnTo>
                      <a:pt x="46" y="19"/>
                    </a:lnTo>
                    <a:lnTo>
                      <a:pt x="5" y="28"/>
                    </a:lnTo>
                    <a:lnTo>
                      <a:pt x="0" y="8"/>
                    </a:lnTo>
                    <a:lnTo>
                      <a:pt x="43" y="0"/>
                    </a:lnTo>
                    <a:close/>
                  </a:path>
                </a:pathLst>
              </a:custGeom>
              <a:noFill/>
              <a:ln w="9525">
                <a:noFill/>
                <a:round/>
                <a:headEnd/>
                <a:tailEnd/>
              </a:ln>
            </p:spPr>
            <p:txBody>
              <a:bodyPr>
                <a:prstTxWarp prst="textNoShape">
                  <a:avLst/>
                </a:prstTxWarp>
              </a:bodyPr>
              <a:lstStyle/>
              <a:p>
                <a:endParaRPr lang="en-US"/>
              </a:p>
            </p:txBody>
          </p:sp>
          <p:sp>
            <p:nvSpPr>
              <p:cNvPr id="71878" name="Freeform 1957"/>
              <p:cNvSpPr>
                <a:spLocks/>
              </p:cNvSpPr>
              <p:nvPr/>
            </p:nvSpPr>
            <p:spPr bwMode="auto">
              <a:xfrm>
                <a:off x="3973" y="2248"/>
                <a:ext cx="9" cy="7"/>
              </a:xfrm>
              <a:custGeom>
                <a:avLst/>
                <a:gdLst>
                  <a:gd name="T0" fmla="*/ 40 w 45"/>
                  <a:gd name="T1" fmla="*/ 0 h 32"/>
                  <a:gd name="T2" fmla="*/ 45 w 45"/>
                  <a:gd name="T3" fmla="*/ 20 h 32"/>
                  <a:gd name="T4" fmla="*/ 5 w 45"/>
                  <a:gd name="T5" fmla="*/ 32 h 32"/>
                  <a:gd name="T6" fmla="*/ 0 w 45"/>
                  <a:gd name="T7" fmla="*/ 11 h 32"/>
                  <a:gd name="T8" fmla="*/ 40 w 45"/>
                  <a:gd name="T9" fmla="*/ 0 h 32"/>
                  <a:gd name="T10" fmla="*/ 0 60000 65536"/>
                  <a:gd name="T11" fmla="*/ 0 60000 65536"/>
                  <a:gd name="T12" fmla="*/ 0 60000 65536"/>
                  <a:gd name="T13" fmla="*/ 0 60000 65536"/>
                  <a:gd name="T14" fmla="*/ 0 60000 65536"/>
                  <a:gd name="T15" fmla="*/ 0 w 45"/>
                  <a:gd name="T16" fmla="*/ 0 h 32"/>
                  <a:gd name="T17" fmla="*/ 45 w 45"/>
                  <a:gd name="T18" fmla="*/ 32 h 32"/>
                </a:gdLst>
                <a:ahLst/>
                <a:cxnLst>
                  <a:cxn ang="T10">
                    <a:pos x="T0" y="T1"/>
                  </a:cxn>
                  <a:cxn ang="T11">
                    <a:pos x="T2" y="T3"/>
                  </a:cxn>
                  <a:cxn ang="T12">
                    <a:pos x="T4" y="T5"/>
                  </a:cxn>
                  <a:cxn ang="T13">
                    <a:pos x="T6" y="T7"/>
                  </a:cxn>
                  <a:cxn ang="T14">
                    <a:pos x="T8" y="T9"/>
                  </a:cxn>
                </a:cxnLst>
                <a:rect l="T15" t="T16" r="T17" b="T18"/>
                <a:pathLst>
                  <a:path w="45" h="32">
                    <a:moveTo>
                      <a:pt x="40" y="0"/>
                    </a:moveTo>
                    <a:lnTo>
                      <a:pt x="45" y="20"/>
                    </a:lnTo>
                    <a:lnTo>
                      <a:pt x="5" y="32"/>
                    </a:lnTo>
                    <a:lnTo>
                      <a:pt x="0" y="11"/>
                    </a:lnTo>
                    <a:lnTo>
                      <a:pt x="40" y="0"/>
                    </a:lnTo>
                    <a:close/>
                  </a:path>
                </a:pathLst>
              </a:custGeom>
              <a:noFill/>
              <a:ln w="9525">
                <a:noFill/>
                <a:round/>
                <a:headEnd/>
                <a:tailEnd/>
              </a:ln>
            </p:spPr>
            <p:txBody>
              <a:bodyPr>
                <a:prstTxWarp prst="textNoShape">
                  <a:avLst/>
                </a:prstTxWarp>
              </a:bodyPr>
              <a:lstStyle/>
              <a:p>
                <a:endParaRPr lang="en-US"/>
              </a:p>
            </p:txBody>
          </p:sp>
          <p:sp>
            <p:nvSpPr>
              <p:cNvPr id="71879" name="Freeform 1958"/>
              <p:cNvSpPr>
                <a:spLocks/>
              </p:cNvSpPr>
              <p:nvPr/>
            </p:nvSpPr>
            <p:spPr bwMode="auto">
              <a:xfrm>
                <a:off x="3964" y="2251"/>
                <a:ext cx="10" cy="6"/>
              </a:xfrm>
              <a:custGeom>
                <a:avLst/>
                <a:gdLst>
                  <a:gd name="T0" fmla="*/ 44 w 49"/>
                  <a:gd name="T1" fmla="*/ 0 h 32"/>
                  <a:gd name="T2" fmla="*/ 49 w 49"/>
                  <a:gd name="T3" fmla="*/ 21 h 32"/>
                  <a:gd name="T4" fmla="*/ 9 w 49"/>
                  <a:gd name="T5" fmla="*/ 32 h 32"/>
                  <a:gd name="T6" fmla="*/ 0 w 49"/>
                  <a:gd name="T7" fmla="*/ 15 h 32"/>
                  <a:gd name="T8" fmla="*/ 3 w 49"/>
                  <a:gd name="T9" fmla="*/ 15 h 32"/>
                  <a:gd name="T10" fmla="*/ 44 w 49"/>
                  <a:gd name="T11" fmla="*/ 0 h 32"/>
                  <a:gd name="T12" fmla="*/ 0 60000 65536"/>
                  <a:gd name="T13" fmla="*/ 0 60000 65536"/>
                  <a:gd name="T14" fmla="*/ 0 60000 65536"/>
                  <a:gd name="T15" fmla="*/ 0 60000 65536"/>
                  <a:gd name="T16" fmla="*/ 0 60000 65536"/>
                  <a:gd name="T17" fmla="*/ 0 60000 65536"/>
                  <a:gd name="T18" fmla="*/ 0 w 49"/>
                  <a:gd name="T19" fmla="*/ 0 h 32"/>
                  <a:gd name="T20" fmla="*/ 49 w 49"/>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9" h="32">
                    <a:moveTo>
                      <a:pt x="44" y="0"/>
                    </a:moveTo>
                    <a:lnTo>
                      <a:pt x="49" y="21"/>
                    </a:lnTo>
                    <a:lnTo>
                      <a:pt x="9" y="32"/>
                    </a:lnTo>
                    <a:lnTo>
                      <a:pt x="0" y="15"/>
                    </a:lnTo>
                    <a:lnTo>
                      <a:pt x="3" y="15"/>
                    </a:lnTo>
                    <a:lnTo>
                      <a:pt x="44" y="0"/>
                    </a:lnTo>
                    <a:close/>
                  </a:path>
                </a:pathLst>
              </a:custGeom>
              <a:noFill/>
              <a:ln w="9525">
                <a:noFill/>
                <a:round/>
                <a:headEnd/>
                <a:tailEnd/>
              </a:ln>
            </p:spPr>
            <p:txBody>
              <a:bodyPr>
                <a:prstTxWarp prst="textNoShape">
                  <a:avLst/>
                </a:prstTxWarp>
              </a:bodyPr>
              <a:lstStyle/>
              <a:p>
                <a:endParaRPr lang="en-US"/>
              </a:p>
            </p:txBody>
          </p:sp>
          <p:sp>
            <p:nvSpPr>
              <p:cNvPr id="71880" name="Freeform 1959"/>
              <p:cNvSpPr>
                <a:spLocks/>
              </p:cNvSpPr>
              <p:nvPr/>
            </p:nvSpPr>
            <p:spPr bwMode="auto">
              <a:xfrm>
                <a:off x="3956" y="2254"/>
                <a:ext cx="10" cy="7"/>
              </a:xfrm>
              <a:custGeom>
                <a:avLst/>
                <a:gdLst>
                  <a:gd name="T0" fmla="*/ 38 w 47"/>
                  <a:gd name="T1" fmla="*/ 0 h 35"/>
                  <a:gd name="T2" fmla="*/ 47 w 47"/>
                  <a:gd name="T3" fmla="*/ 17 h 35"/>
                  <a:gd name="T4" fmla="*/ 9 w 47"/>
                  <a:gd name="T5" fmla="*/ 35 h 35"/>
                  <a:gd name="T6" fmla="*/ 0 w 47"/>
                  <a:gd name="T7" fmla="*/ 17 h 35"/>
                  <a:gd name="T8" fmla="*/ 38 w 47"/>
                  <a:gd name="T9" fmla="*/ 0 h 35"/>
                  <a:gd name="T10" fmla="*/ 0 60000 65536"/>
                  <a:gd name="T11" fmla="*/ 0 60000 65536"/>
                  <a:gd name="T12" fmla="*/ 0 60000 65536"/>
                  <a:gd name="T13" fmla="*/ 0 60000 65536"/>
                  <a:gd name="T14" fmla="*/ 0 60000 65536"/>
                  <a:gd name="T15" fmla="*/ 0 w 47"/>
                  <a:gd name="T16" fmla="*/ 0 h 35"/>
                  <a:gd name="T17" fmla="*/ 47 w 47"/>
                  <a:gd name="T18" fmla="*/ 35 h 35"/>
                </a:gdLst>
                <a:ahLst/>
                <a:cxnLst>
                  <a:cxn ang="T10">
                    <a:pos x="T0" y="T1"/>
                  </a:cxn>
                  <a:cxn ang="T11">
                    <a:pos x="T2" y="T3"/>
                  </a:cxn>
                  <a:cxn ang="T12">
                    <a:pos x="T4" y="T5"/>
                  </a:cxn>
                  <a:cxn ang="T13">
                    <a:pos x="T6" y="T7"/>
                  </a:cxn>
                  <a:cxn ang="T14">
                    <a:pos x="T8" y="T9"/>
                  </a:cxn>
                </a:cxnLst>
                <a:rect l="T15" t="T16" r="T17" b="T18"/>
                <a:pathLst>
                  <a:path w="47" h="35">
                    <a:moveTo>
                      <a:pt x="38" y="0"/>
                    </a:moveTo>
                    <a:lnTo>
                      <a:pt x="47" y="17"/>
                    </a:lnTo>
                    <a:lnTo>
                      <a:pt x="9" y="35"/>
                    </a:lnTo>
                    <a:lnTo>
                      <a:pt x="0" y="17"/>
                    </a:lnTo>
                    <a:lnTo>
                      <a:pt x="38" y="0"/>
                    </a:lnTo>
                    <a:close/>
                  </a:path>
                </a:pathLst>
              </a:custGeom>
              <a:noFill/>
              <a:ln w="9525">
                <a:noFill/>
                <a:round/>
                <a:headEnd/>
                <a:tailEnd/>
              </a:ln>
            </p:spPr>
            <p:txBody>
              <a:bodyPr>
                <a:prstTxWarp prst="textNoShape">
                  <a:avLst/>
                </a:prstTxWarp>
              </a:bodyPr>
              <a:lstStyle/>
              <a:p>
                <a:endParaRPr lang="en-US"/>
              </a:p>
            </p:txBody>
          </p:sp>
          <p:sp>
            <p:nvSpPr>
              <p:cNvPr id="71881" name="Freeform 1960"/>
              <p:cNvSpPr>
                <a:spLocks/>
              </p:cNvSpPr>
              <p:nvPr/>
            </p:nvSpPr>
            <p:spPr bwMode="auto">
              <a:xfrm>
                <a:off x="3948" y="2257"/>
                <a:ext cx="10" cy="7"/>
              </a:xfrm>
              <a:custGeom>
                <a:avLst/>
                <a:gdLst>
                  <a:gd name="T0" fmla="*/ 40 w 49"/>
                  <a:gd name="T1" fmla="*/ 0 h 37"/>
                  <a:gd name="T2" fmla="*/ 49 w 49"/>
                  <a:gd name="T3" fmla="*/ 18 h 37"/>
                  <a:gd name="T4" fmla="*/ 10 w 49"/>
                  <a:gd name="T5" fmla="*/ 37 h 37"/>
                  <a:gd name="T6" fmla="*/ 0 w 49"/>
                  <a:gd name="T7" fmla="*/ 20 h 37"/>
                  <a:gd name="T8" fmla="*/ 0 w 49"/>
                  <a:gd name="T9" fmla="*/ 18 h 37"/>
                  <a:gd name="T10" fmla="*/ 40 w 49"/>
                  <a:gd name="T11" fmla="*/ 0 h 37"/>
                  <a:gd name="T12" fmla="*/ 0 60000 65536"/>
                  <a:gd name="T13" fmla="*/ 0 60000 65536"/>
                  <a:gd name="T14" fmla="*/ 0 60000 65536"/>
                  <a:gd name="T15" fmla="*/ 0 60000 65536"/>
                  <a:gd name="T16" fmla="*/ 0 60000 65536"/>
                  <a:gd name="T17" fmla="*/ 0 60000 65536"/>
                  <a:gd name="T18" fmla="*/ 0 w 49"/>
                  <a:gd name="T19" fmla="*/ 0 h 37"/>
                  <a:gd name="T20" fmla="*/ 49 w 49"/>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9" h="37">
                    <a:moveTo>
                      <a:pt x="40" y="0"/>
                    </a:moveTo>
                    <a:lnTo>
                      <a:pt x="49" y="18"/>
                    </a:lnTo>
                    <a:lnTo>
                      <a:pt x="10" y="37"/>
                    </a:lnTo>
                    <a:lnTo>
                      <a:pt x="0" y="20"/>
                    </a:lnTo>
                    <a:lnTo>
                      <a:pt x="0" y="18"/>
                    </a:lnTo>
                    <a:lnTo>
                      <a:pt x="40" y="0"/>
                    </a:lnTo>
                    <a:close/>
                  </a:path>
                </a:pathLst>
              </a:custGeom>
              <a:noFill/>
              <a:ln w="9525">
                <a:noFill/>
                <a:round/>
                <a:headEnd/>
                <a:tailEnd/>
              </a:ln>
            </p:spPr>
            <p:txBody>
              <a:bodyPr>
                <a:prstTxWarp prst="textNoShape">
                  <a:avLst/>
                </a:prstTxWarp>
              </a:bodyPr>
              <a:lstStyle/>
              <a:p>
                <a:endParaRPr lang="en-US"/>
              </a:p>
            </p:txBody>
          </p:sp>
          <p:sp>
            <p:nvSpPr>
              <p:cNvPr id="71882" name="Freeform 1961"/>
              <p:cNvSpPr>
                <a:spLocks/>
              </p:cNvSpPr>
              <p:nvPr/>
            </p:nvSpPr>
            <p:spPr bwMode="auto">
              <a:xfrm>
                <a:off x="3941" y="2261"/>
                <a:ext cx="9" cy="8"/>
              </a:xfrm>
              <a:custGeom>
                <a:avLst/>
                <a:gdLst>
                  <a:gd name="T0" fmla="*/ 37 w 47"/>
                  <a:gd name="T1" fmla="*/ 0 h 38"/>
                  <a:gd name="T2" fmla="*/ 47 w 47"/>
                  <a:gd name="T3" fmla="*/ 17 h 38"/>
                  <a:gd name="T4" fmla="*/ 11 w 47"/>
                  <a:gd name="T5" fmla="*/ 38 h 38"/>
                  <a:gd name="T6" fmla="*/ 0 w 47"/>
                  <a:gd name="T7" fmla="*/ 23 h 38"/>
                  <a:gd name="T8" fmla="*/ 0 w 47"/>
                  <a:gd name="T9" fmla="*/ 21 h 38"/>
                  <a:gd name="T10" fmla="*/ 37 w 47"/>
                  <a:gd name="T11" fmla="*/ 0 h 38"/>
                  <a:gd name="T12" fmla="*/ 0 60000 65536"/>
                  <a:gd name="T13" fmla="*/ 0 60000 65536"/>
                  <a:gd name="T14" fmla="*/ 0 60000 65536"/>
                  <a:gd name="T15" fmla="*/ 0 60000 65536"/>
                  <a:gd name="T16" fmla="*/ 0 60000 65536"/>
                  <a:gd name="T17" fmla="*/ 0 60000 65536"/>
                  <a:gd name="T18" fmla="*/ 0 w 47"/>
                  <a:gd name="T19" fmla="*/ 0 h 38"/>
                  <a:gd name="T20" fmla="*/ 47 w 4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7" h="38">
                    <a:moveTo>
                      <a:pt x="37" y="0"/>
                    </a:moveTo>
                    <a:lnTo>
                      <a:pt x="47" y="17"/>
                    </a:lnTo>
                    <a:lnTo>
                      <a:pt x="11" y="38"/>
                    </a:lnTo>
                    <a:lnTo>
                      <a:pt x="0" y="23"/>
                    </a:lnTo>
                    <a:lnTo>
                      <a:pt x="0" y="21"/>
                    </a:lnTo>
                    <a:lnTo>
                      <a:pt x="37" y="0"/>
                    </a:lnTo>
                    <a:close/>
                  </a:path>
                </a:pathLst>
              </a:custGeom>
              <a:noFill/>
              <a:ln w="9525">
                <a:noFill/>
                <a:round/>
                <a:headEnd/>
                <a:tailEnd/>
              </a:ln>
            </p:spPr>
            <p:txBody>
              <a:bodyPr>
                <a:prstTxWarp prst="textNoShape">
                  <a:avLst/>
                </a:prstTxWarp>
              </a:bodyPr>
              <a:lstStyle/>
              <a:p>
                <a:endParaRPr lang="en-US"/>
              </a:p>
            </p:txBody>
          </p:sp>
          <p:sp>
            <p:nvSpPr>
              <p:cNvPr id="71883" name="Freeform 1962"/>
              <p:cNvSpPr>
                <a:spLocks/>
              </p:cNvSpPr>
              <p:nvPr/>
            </p:nvSpPr>
            <p:spPr bwMode="auto">
              <a:xfrm>
                <a:off x="3934" y="2266"/>
                <a:ext cx="9" cy="8"/>
              </a:xfrm>
              <a:custGeom>
                <a:avLst/>
                <a:gdLst>
                  <a:gd name="T0" fmla="*/ 37 w 48"/>
                  <a:gd name="T1" fmla="*/ 0 h 41"/>
                  <a:gd name="T2" fmla="*/ 48 w 48"/>
                  <a:gd name="T3" fmla="*/ 15 h 41"/>
                  <a:gd name="T4" fmla="*/ 11 w 48"/>
                  <a:gd name="T5" fmla="*/ 41 h 41"/>
                  <a:gd name="T6" fmla="*/ 0 w 48"/>
                  <a:gd name="T7" fmla="*/ 26 h 41"/>
                  <a:gd name="T8" fmla="*/ 37 w 48"/>
                  <a:gd name="T9" fmla="*/ 0 h 41"/>
                  <a:gd name="T10" fmla="*/ 0 60000 65536"/>
                  <a:gd name="T11" fmla="*/ 0 60000 65536"/>
                  <a:gd name="T12" fmla="*/ 0 60000 65536"/>
                  <a:gd name="T13" fmla="*/ 0 60000 65536"/>
                  <a:gd name="T14" fmla="*/ 0 60000 65536"/>
                  <a:gd name="T15" fmla="*/ 0 w 48"/>
                  <a:gd name="T16" fmla="*/ 0 h 41"/>
                  <a:gd name="T17" fmla="*/ 48 w 48"/>
                  <a:gd name="T18" fmla="*/ 41 h 41"/>
                </a:gdLst>
                <a:ahLst/>
                <a:cxnLst>
                  <a:cxn ang="T10">
                    <a:pos x="T0" y="T1"/>
                  </a:cxn>
                  <a:cxn ang="T11">
                    <a:pos x="T2" y="T3"/>
                  </a:cxn>
                  <a:cxn ang="T12">
                    <a:pos x="T4" y="T5"/>
                  </a:cxn>
                  <a:cxn ang="T13">
                    <a:pos x="T6" y="T7"/>
                  </a:cxn>
                  <a:cxn ang="T14">
                    <a:pos x="T8" y="T9"/>
                  </a:cxn>
                </a:cxnLst>
                <a:rect l="T15" t="T16" r="T17" b="T18"/>
                <a:pathLst>
                  <a:path w="48" h="41">
                    <a:moveTo>
                      <a:pt x="37" y="0"/>
                    </a:moveTo>
                    <a:lnTo>
                      <a:pt x="48" y="15"/>
                    </a:lnTo>
                    <a:lnTo>
                      <a:pt x="11" y="41"/>
                    </a:lnTo>
                    <a:lnTo>
                      <a:pt x="0" y="26"/>
                    </a:lnTo>
                    <a:lnTo>
                      <a:pt x="37" y="0"/>
                    </a:lnTo>
                    <a:close/>
                  </a:path>
                </a:pathLst>
              </a:custGeom>
              <a:noFill/>
              <a:ln w="9525">
                <a:noFill/>
                <a:round/>
                <a:headEnd/>
                <a:tailEnd/>
              </a:ln>
            </p:spPr>
            <p:txBody>
              <a:bodyPr>
                <a:prstTxWarp prst="textNoShape">
                  <a:avLst/>
                </a:prstTxWarp>
              </a:bodyPr>
              <a:lstStyle/>
              <a:p>
                <a:endParaRPr lang="en-US"/>
              </a:p>
            </p:txBody>
          </p:sp>
          <p:sp>
            <p:nvSpPr>
              <p:cNvPr id="71884" name="Freeform 1963"/>
              <p:cNvSpPr>
                <a:spLocks/>
              </p:cNvSpPr>
              <p:nvPr/>
            </p:nvSpPr>
            <p:spPr bwMode="auto">
              <a:xfrm>
                <a:off x="3926" y="2271"/>
                <a:ext cx="10" cy="8"/>
              </a:xfrm>
              <a:custGeom>
                <a:avLst/>
                <a:gdLst>
                  <a:gd name="T0" fmla="*/ 38 w 49"/>
                  <a:gd name="T1" fmla="*/ 0 h 43"/>
                  <a:gd name="T2" fmla="*/ 49 w 49"/>
                  <a:gd name="T3" fmla="*/ 15 h 43"/>
                  <a:gd name="T4" fmla="*/ 14 w 49"/>
                  <a:gd name="T5" fmla="*/ 43 h 43"/>
                  <a:gd name="T6" fmla="*/ 0 w 49"/>
                  <a:gd name="T7" fmla="*/ 30 h 43"/>
                  <a:gd name="T8" fmla="*/ 2 w 49"/>
                  <a:gd name="T9" fmla="*/ 30 h 43"/>
                  <a:gd name="T10" fmla="*/ 38 w 49"/>
                  <a:gd name="T11" fmla="*/ 0 h 43"/>
                  <a:gd name="T12" fmla="*/ 0 60000 65536"/>
                  <a:gd name="T13" fmla="*/ 0 60000 65536"/>
                  <a:gd name="T14" fmla="*/ 0 60000 65536"/>
                  <a:gd name="T15" fmla="*/ 0 60000 65536"/>
                  <a:gd name="T16" fmla="*/ 0 60000 65536"/>
                  <a:gd name="T17" fmla="*/ 0 60000 65536"/>
                  <a:gd name="T18" fmla="*/ 0 w 49"/>
                  <a:gd name="T19" fmla="*/ 0 h 43"/>
                  <a:gd name="T20" fmla="*/ 49 w 49"/>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9" h="43">
                    <a:moveTo>
                      <a:pt x="38" y="0"/>
                    </a:moveTo>
                    <a:lnTo>
                      <a:pt x="49" y="15"/>
                    </a:lnTo>
                    <a:lnTo>
                      <a:pt x="14" y="43"/>
                    </a:lnTo>
                    <a:lnTo>
                      <a:pt x="0" y="30"/>
                    </a:lnTo>
                    <a:lnTo>
                      <a:pt x="2" y="30"/>
                    </a:lnTo>
                    <a:lnTo>
                      <a:pt x="38" y="0"/>
                    </a:lnTo>
                    <a:close/>
                  </a:path>
                </a:pathLst>
              </a:custGeom>
              <a:noFill/>
              <a:ln w="9525">
                <a:noFill/>
                <a:round/>
                <a:headEnd/>
                <a:tailEnd/>
              </a:ln>
            </p:spPr>
            <p:txBody>
              <a:bodyPr>
                <a:prstTxWarp prst="textNoShape">
                  <a:avLst/>
                </a:prstTxWarp>
              </a:bodyPr>
              <a:lstStyle/>
              <a:p>
                <a:endParaRPr lang="en-US"/>
              </a:p>
            </p:txBody>
          </p:sp>
          <p:sp>
            <p:nvSpPr>
              <p:cNvPr id="71885" name="Freeform 1964"/>
              <p:cNvSpPr>
                <a:spLocks/>
              </p:cNvSpPr>
              <p:nvPr/>
            </p:nvSpPr>
            <p:spPr bwMode="auto">
              <a:xfrm>
                <a:off x="3919" y="2277"/>
                <a:ext cx="10" cy="9"/>
              </a:xfrm>
              <a:custGeom>
                <a:avLst/>
                <a:gdLst>
                  <a:gd name="T0" fmla="*/ 35 w 49"/>
                  <a:gd name="T1" fmla="*/ 0 h 48"/>
                  <a:gd name="T2" fmla="*/ 49 w 49"/>
                  <a:gd name="T3" fmla="*/ 13 h 48"/>
                  <a:gd name="T4" fmla="*/ 18 w 49"/>
                  <a:gd name="T5" fmla="*/ 48 h 48"/>
                  <a:gd name="T6" fmla="*/ 0 w 49"/>
                  <a:gd name="T7" fmla="*/ 34 h 48"/>
                  <a:gd name="T8" fmla="*/ 3 w 49"/>
                  <a:gd name="T9" fmla="*/ 34 h 48"/>
                  <a:gd name="T10" fmla="*/ 35 w 49"/>
                  <a:gd name="T11" fmla="*/ 0 h 48"/>
                  <a:gd name="T12" fmla="*/ 0 60000 65536"/>
                  <a:gd name="T13" fmla="*/ 0 60000 65536"/>
                  <a:gd name="T14" fmla="*/ 0 60000 65536"/>
                  <a:gd name="T15" fmla="*/ 0 60000 65536"/>
                  <a:gd name="T16" fmla="*/ 0 60000 65536"/>
                  <a:gd name="T17" fmla="*/ 0 60000 65536"/>
                  <a:gd name="T18" fmla="*/ 0 w 49"/>
                  <a:gd name="T19" fmla="*/ 0 h 48"/>
                  <a:gd name="T20" fmla="*/ 49 w 49"/>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9" h="48">
                    <a:moveTo>
                      <a:pt x="35" y="0"/>
                    </a:moveTo>
                    <a:lnTo>
                      <a:pt x="49" y="13"/>
                    </a:lnTo>
                    <a:lnTo>
                      <a:pt x="18" y="48"/>
                    </a:lnTo>
                    <a:lnTo>
                      <a:pt x="0" y="34"/>
                    </a:lnTo>
                    <a:lnTo>
                      <a:pt x="3" y="34"/>
                    </a:lnTo>
                    <a:lnTo>
                      <a:pt x="35" y="0"/>
                    </a:lnTo>
                    <a:close/>
                  </a:path>
                </a:pathLst>
              </a:custGeom>
              <a:noFill/>
              <a:ln w="9525">
                <a:noFill/>
                <a:round/>
                <a:headEnd/>
                <a:tailEnd/>
              </a:ln>
            </p:spPr>
            <p:txBody>
              <a:bodyPr>
                <a:prstTxWarp prst="textNoShape">
                  <a:avLst/>
                </a:prstTxWarp>
              </a:bodyPr>
              <a:lstStyle/>
              <a:p>
                <a:endParaRPr lang="en-US"/>
              </a:p>
            </p:txBody>
          </p:sp>
          <p:sp>
            <p:nvSpPr>
              <p:cNvPr id="71886" name="Freeform 1965"/>
              <p:cNvSpPr>
                <a:spLocks/>
              </p:cNvSpPr>
              <p:nvPr/>
            </p:nvSpPr>
            <p:spPr bwMode="auto">
              <a:xfrm>
                <a:off x="3913" y="2284"/>
                <a:ext cx="10" cy="10"/>
              </a:xfrm>
              <a:custGeom>
                <a:avLst/>
                <a:gdLst>
                  <a:gd name="T0" fmla="*/ 32 w 50"/>
                  <a:gd name="T1" fmla="*/ 0 h 52"/>
                  <a:gd name="T2" fmla="*/ 50 w 50"/>
                  <a:gd name="T3" fmla="*/ 14 h 52"/>
                  <a:gd name="T4" fmla="*/ 15 w 50"/>
                  <a:gd name="T5" fmla="*/ 52 h 52"/>
                  <a:gd name="T6" fmla="*/ 0 w 50"/>
                  <a:gd name="T7" fmla="*/ 37 h 52"/>
                  <a:gd name="T8" fmla="*/ 32 w 50"/>
                  <a:gd name="T9" fmla="*/ 0 h 52"/>
                  <a:gd name="T10" fmla="*/ 0 60000 65536"/>
                  <a:gd name="T11" fmla="*/ 0 60000 65536"/>
                  <a:gd name="T12" fmla="*/ 0 60000 65536"/>
                  <a:gd name="T13" fmla="*/ 0 60000 65536"/>
                  <a:gd name="T14" fmla="*/ 0 60000 65536"/>
                  <a:gd name="T15" fmla="*/ 0 w 50"/>
                  <a:gd name="T16" fmla="*/ 0 h 52"/>
                  <a:gd name="T17" fmla="*/ 50 w 50"/>
                  <a:gd name="T18" fmla="*/ 52 h 52"/>
                </a:gdLst>
                <a:ahLst/>
                <a:cxnLst>
                  <a:cxn ang="T10">
                    <a:pos x="T0" y="T1"/>
                  </a:cxn>
                  <a:cxn ang="T11">
                    <a:pos x="T2" y="T3"/>
                  </a:cxn>
                  <a:cxn ang="T12">
                    <a:pos x="T4" y="T5"/>
                  </a:cxn>
                  <a:cxn ang="T13">
                    <a:pos x="T6" y="T7"/>
                  </a:cxn>
                  <a:cxn ang="T14">
                    <a:pos x="T8" y="T9"/>
                  </a:cxn>
                </a:cxnLst>
                <a:rect l="T15" t="T16" r="T17" b="T18"/>
                <a:pathLst>
                  <a:path w="50" h="52">
                    <a:moveTo>
                      <a:pt x="32" y="0"/>
                    </a:moveTo>
                    <a:lnTo>
                      <a:pt x="50" y="14"/>
                    </a:lnTo>
                    <a:lnTo>
                      <a:pt x="15" y="52"/>
                    </a:lnTo>
                    <a:lnTo>
                      <a:pt x="0" y="37"/>
                    </a:lnTo>
                    <a:lnTo>
                      <a:pt x="32" y="0"/>
                    </a:lnTo>
                    <a:close/>
                  </a:path>
                </a:pathLst>
              </a:custGeom>
              <a:noFill/>
              <a:ln w="9525">
                <a:noFill/>
                <a:round/>
                <a:headEnd/>
                <a:tailEnd/>
              </a:ln>
            </p:spPr>
            <p:txBody>
              <a:bodyPr>
                <a:prstTxWarp prst="textNoShape">
                  <a:avLst/>
                </a:prstTxWarp>
              </a:bodyPr>
              <a:lstStyle/>
              <a:p>
                <a:endParaRPr lang="en-US"/>
              </a:p>
            </p:txBody>
          </p:sp>
          <p:sp>
            <p:nvSpPr>
              <p:cNvPr id="71887" name="Freeform 1966"/>
              <p:cNvSpPr>
                <a:spLocks/>
              </p:cNvSpPr>
              <p:nvPr/>
            </p:nvSpPr>
            <p:spPr bwMode="auto">
              <a:xfrm>
                <a:off x="3906" y="2291"/>
                <a:ext cx="10" cy="11"/>
              </a:xfrm>
              <a:custGeom>
                <a:avLst/>
                <a:gdLst>
                  <a:gd name="T0" fmla="*/ 31 w 46"/>
                  <a:gd name="T1" fmla="*/ 0 h 54"/>
                  <a:gd name="T2" fmla="*/ 46 w 46"/>
                  <a:gd name="T3" fmla="*/ 15 h 54"/>
                  <a:gd name="T4" fmla="*/ 18 w 46"/>
                  <a:gd name="T5" fmla="*/ 54 h 54"/>
                  <a:gd name="T6" fmla="*/ 0 w 46"/>
                  <a:gd name="T7" fmla="*/ 43 h 54"/>
                  <a:gd name="T8" fmla="*/ 31 w 46"/>
                  <a:gd name="T9" fmla="*/ 0 h 54"/>
                  <a:gd name="T10" fmla="*/ 0 60000 65536"/>
                  <a:gd name="T11" fmla="*/ 0 60000 65536"/>
                  <a:gd name="T12" fmla="*/ 0 60000 65536"/>
                  <a:gd name="T13" fmla="*/ 0 60000 65536"/>
                  <a:gd name="T14" fmla="*/ 0 60000 65536"/>
                  <a:gd name="T15" fmla="*/ 0 w 46"/>
                  <a:gd name="T16" fmla="*/ 0 h 54"/>
                  <a:gd name="T17" fmla="*/ 46 w 46"/>
                  <a:gd name="T18" fmla="*/ 54 h 54"/>
                </a:gdLst>
                <a:ahLst/>
                <a:cxnLst>
                  <a:cxn ang="T10">
                    <a:pos x="T0" y="T1"/>
                  </a:cxn>
                  <a:cxn ang="T11">
                    <a:pos x="T2" y="T3"/>
                  </a:cxn>
                  <a:cxn ang="T12">
                    <a:pos x="T4" y="T5"/>
                  </a:cxn>
                  <a:cxn ang="T13">
                    <a:pos x="T6" y="T7"/>
                  </a:cxn>
                  <a:cxn ang="T14">
                    <a:pos x="T8" y="T9"/>
                  </a:cxn>
                </a:cxnLst>
                <a:rect l="T15" t="T16" r="T17" b="T18"/>
                <a:pathLst>
                  <a:path w="46" h="54">
                    <a:moveTo>
                      <a:pt x="31" y="0"/>
                    </a:moveTo>
                    <a:lnTo>
                      <a:pt x="46" y="15"/>
                    </a:lnTo>
                    <a:lnTo>
                      <a:pt x="18" y="54"/>
                    </a:lnTo>
                    <a:lnTo>
                      <a:pt x="0" y="43"/>
                    </a:lnTo>
                    <a:lnTo>
                      <a:pt x="31" y="0"/>
                    </a:lnTo>
                    <a:close/>
                  </a:path>
                </a:pathLst>
              </a:custGeom>
              <a:noFill/>
              <a:ln w="9525">
                <a:noFill/>
                <a:round/>
                <a:headEnd/>
                <a:tailEnd/>
              </a:ln>
            </p:spPr>
            <p:txBody>
              <a:bodyPr>
                <a:prstTxWarp prst="textNoShape">
                  <a:avLst/>
                </a:prstTxWarp>
              </a:bodyPr>
              <a:lstStyle/>
              <a:p>
                <a:endParaRPr lang="en-US"/>
              </a:p>
            </p:txBody>
          </p:sp>
          <p:sp>
            <p:nvSpPr>
              <p:cNvPr id="71888" name="Freeform 1967"/>
              <p:cNvSpPr>
                <a:spLocks/>
              </p:cNvSpPr>
              <p:nvPr/>
            </p:nvSpPr>
            <p:spPr bwMode="auto">
              <a:xfrm>
                <a:off x="3900" y="2300"/>
                <a:ext cx="10" cy="11"/>
              </a:xfrm>
              <a:custGeom>
                <a:avLst/>
                <a:gdLst>
                  <a:gd name="T0" fmla="*/ 32 w 50"/>
                  <a:gd name="T1" fmla="*/ 0 h 58"/>
                  <a:gd name="T2" fmla="*/ 50 w 50"/>
                  <a:gd name="T3" fmla="*/ 11 h 58"/>
                  <a:gd name="T4" fmla="*/ 18 w 50"/>
                  <a:gd name="T5" fmla="*/ 58 h 58"/>
                  <a:gd name="T6" fmla="*/ 0 w 50"/>
                  <a:gd name="T7" fmla="*/ 47 h 58"/>
                  <a:gd name="T8" fmla="*/ 32 w 50"/>
                  <a:gd name="T9" fmla="*/ 0 h 58"/>
                  <a:gd name="T10" fmla="*/ 0 60000 65536"/>
                  <a:gd name="T11" fmla="*/ 0 60000 65536"/>
                  <a:gd name="T12" fmla="*/ 0 60000 65536"/>
                  <a:gd name="T13" fmla="*/ 0 60000 65536"/>
                  <a:gd name="T14" fmla="*/ 0 60000 65536"/>
                  <a:gd name="T15" fmla="*/ 0 w 50"/>
                  <a:gd name="T16" fmla="*/ 0 h 58"/>
                  <a:gd name="T17" fmla="*/ 50 w 50"/>
                  <a:gd name="T18" fmla="*/ 58 h 58"/>
                </a:gdLst>
                <a:ahLst/>
                <a:cxnLst>
                  <a:cxn ang="T10">
                    <a:pos x="T0" y="T1"/>
                  </a:cxn>
                  <a:cxn ang="T11">
                    <a:pos x="T2" y="T3"/>
                  </a:cxn>
                  <a:cxn ang="T12">
                    <a:pos x="T4" y="T5"/>
                  </a:cxn>
                  <a:cxn ang="T13">
                    <a:pos x="T6" y="T7"/>
                  </a:cxn>
                  <a:cxn ang="T14">
                    <a:pos x="T8" y="T9"/>
                  </a:cxn>
                </a:cxnLst>
                <a:rect l="T15" t="T16" r="T17" b="T18"/>
                <a:pathLst>
                  <a:path w="50" h="58">
                    <a:moveTo>
                      <a:pt x="32" y="0"/>
                    </a:moveTo>
                    <a:lnTo>
                      <a:pt x="50" y="11"/>
                    </a:lnTo>
                    <a:lnTo>
                      <a:pt x="18" y="58"/>
                    </a:lnTo>
                    <a:lnTo>
                      <a:pt x="0" y="47"/>
                    </a:lnTo>
                    <a:lnTo>
                      <a:pt x="32" y="0"/>
                    </a:lnTo>
                    <a:close/>
                  </a:path>
                </a:pathLst>
              </a:custGeom>
              <a:noFill/>
              <a:ln w="9525">
                <a:noFill/>
                <a:round/>
                <a:headEnd/>
                <a:tailEnd/>
              </a:ln>
            </p:spPr>
            <p:txBody>
              <a:bodyPr>
                <a:prstTxWarp prst="textNoShape">
                  <a:avLst/>
                </a:prstTxWarp>
              </a:bodyPr>
              <a:lstStyle/>
              <a:p>
                <a:endParaRPr lang="en-US"/>
              </a:p>
            </p:txBody>
          </p:sp>
          <p:sp>
            <p:nvSpPr>
              <p:cNvPr id="71889" name="Freeform 1968"/>
              <p:cNvSpPr>
                <a:spLocks/>
              </p:cNvSpPr>
              <p:nvPr/>
            </p:nvSpPr>
            <p:spPr bwMode="auto">
              <a:xfrm>
                <a:off x="3894" y="2309"/>
                <a:ext cx="10" cy="12"/>
              </a:xfrm>
              <a:custGeom>
                <a:avLst/>
                <a:gdLst>
                  <a:gd name="T0" fmla="*/ 29 w 47"/>
                  <a:gd name="T1" fmla="*/ 0 h 60"/>
                  <a:gd name="T2" fmla="*/ 47 w 47"/>
                  <a:gd name="T3" fmla="*/ 11 h 60"/>
                  <a:gd name="T4" fmla="*/ 17 w 47"/>
                  <a:gd name="T5" fmla="*/ 60 h 60"/>
                  <a:gd name="T6" fmla="*/ 0 w 47"/>
                  <a:gd name="T7" fmla="*/ 52 h 60"/>
                  <a:gd name="T8" fmla="*/ 29 w 47"/>
                  <a:gd name="T9" fmla="*/ 0 h 60"/>
                  <a:gd name="T10" fmla="*/ 0 60000 65536"/>
                  <a:gd name="T11" fmla="*/ 0 60000 65536"/>
                  <a:gd name="T12" fmla="*/ 0 60000 65536"/>
                  <a:gd name="T13" fmla="*/ 0 60000 65536"/>
                  <a:gd name="T14" fmla="*/ 0 60000 65536"/>
                  <a:gd name="T15" fmla="*/ 0 w 47"/>
                  <a:gd name="T16" fmla="*/ 0 h 60"/>
                  <a:gd name="T17" fmla="*/ 47 w 47"/>
                  <a:gd name="T18" fmla="*/ 60 h 60"/>
                </a:gdLst>
                <a:ahLst/>
                <a:cxnLst>
                  <a:cxn ang="T10">
                    <a:pos x="T0" y="T1"/>
                  </a:cxn>
                  <a:cxn ang="T11">
                    <a:pos x="T2" y="T3"/>
                  </a:cxn>
                  <a:cxn ang="T12">
                    <a:pos x="T4" y="T5"/>
                  </a:cxn>
                  <a:cxn ang="T13">
                    <a:pos x="T6" y="T7"/>
                  </a:cxn>
                  <a:cxn ang="T14">
                    <a:pos x="T8" y="T9"/>
                  </a:cxn>
                </a:cxnLst>
                <a:rect l="T15" t="T16" r="T17" b="T18"/>
                <a:pathLst>
                  <a:path w="47" h="60">
                    <a:moveTo>
                      <a:pt x="29" y="0"/>
                    </a:moveTo>
                    <a:lnTo>
                      <a:pt x="47" y="11"/>
                    </a:lnTo>
                    <a:lnTo>
                      <a:pt x="17" y="60"/>
                    </a:lnTo>
                    <a:lnTo>
                      <a:pt x="0" y="52"/>
                    </a:lnTo>
                    <a:lnTo>
                      <a:pt x="29" y="0"/>
                    </a:lnTo>
                    <a:close/>
                  </a:path>
                </a:pathLst>
              </a:custGeom>
              <a:noFill/>
              <a:ln w="9525">
                <a:noFill/>
                <a:round/>
                <a:headEnd/>
                <a:tailEnd/>
              </a:ln>
            </p:spPr>
            <p:txBody>
              <a:bodyPr>
                <a:prstTxWarp prst="textNoShape">
                  <a:avLst/>
                </a:prstTxWarp>
              </a:bodyPr>
              <a:lstStyle/>
              <a:p>
                <a:endParaRPr lang="en-US"/>
              </a:p>
            </p:txBody>
          </p:sp>
          <p:sp>
            <p:nvSpPr>
              <p:cNvPr id="71890" name="Freeform 1969"/>
              <p:cNvSpPr>
                <a:spLocks/>
              </p:cNvSpPr>
              <p:nvPr/>
            </p:nvSpPr>
            <p:spPr bwMode="auto">
              <a:xfrm>
                <a:off x="3889" y="2319"/>
                <a:ext cx="9" cy="13"/>
              </a:xfrm>
              <a:custGeom>
                <a:avLst/>
                <a:gdLst>
                  <a:gd name="T0" fmla="*/ 26 w 43"/>
                  <a:gd name="T1" fmla="*/ 0 h 62"/>
                  <a:gd name="T2" fmla="*/ 43 w 43"/>
                  <a:gd name="T3" fmla="*/ 8 h 62"/>
                  <a:gd name="T4" fmla="*/ 17 w 43"/>
                  <a:gd name="T5" fmla="*/ 62 h 62"/>
                  <a:gd name="T6" fmla="*/ 0 w 43"/>
                  <a:gd name="T7" fmla="*/ 54 h 62"/>
                  <a:gd name="T8" fmla="*/ 26 w 43"/>
                  <a:gd name="T9" fmla="*/ 0 h 62"/>
                  <a:gd name="T10" fmla="*/ 0 60000 65536"/>
                  <a:gd name="T11" fmla="*/ 0 60000 65536"/>
                  <a:gd name="T12" fmla="*/ 0 60000 65536"/>
                  <a:gd name="T13" fmla="*/ 0 60000 65536"/>
                  <a:gd name="T14" fmla="*/ 0 60000 65536"/>
                  <a:gd name="T15" fmla="*/ 0 w 43"/>
                  <a:gd name="T16" fmla="*/ 0 h 62"/>
                  <a:gd name="T17" fmla="*/ 43 w 43"/>
                  <a:gd name="T18" fmla="*/ 62 h 62"/>
                </a:gdLst>
                <a:ahLst/>
                <a:cxnLst>
                  <a:cxn ang="T10">
                    <a:pos x="T0" y="T1"/>
                  </a:cxn>
                  <a:cxn ang="T11">
                    <a:pos x="T2" y="T3"/>
                  </a:cxn>
                  <a:cxn ang="T12">
                    <a:pos x="T4" y="T5"/>
                  </a:cxn>
                  <a:cxn ang="T13">
                    <a:pos x="T6" y="T7"/>
                  </a:cxn>
                  <a:cxn ang="T14">
                    <a:pos x="T8" y="T9"/>
                  </a:cxn>
                </a:cxnLst>
                <a:rect l="T15" t="T16" r="T17" b="T18"/>
                <a:pathLst>
                  <a:path w="43" h="62">
                    <a:moveTo>
                      <a:pt x="26" y="0"/>
                    </a:moveTo>
                    <a:lnTo>
                      <a:pt x="43" y="8"/>
                    </a:lnTo>
                    <a:lnTo>
                      <a:pt x="17" y="62"/>
                    </a:lnTo>
                    <a:lnTo>
                      <a:pt x="0" y="54"/>
                    </a:lnTo>
                    <a:lnTo>
                      <a:pt x="26" y="0"/>
                    </a:lnTo>
                    <a:close/>
                  </a:path>
                </a:pathLst>
              </a:custGeom>
              <a:noFill/>
              <a:ln w="9525">
                <a:noFill/>
                <a:round/>
                <a:headEnd/>
                <a:tailEnd/>
              </a:ln>
            </p:spPr>
            <p:txBody>
              <a:bodyPr>
                <a:prstTxWarp prst="textNoShape">
                  <a:avLst/>
                </a:prstTxWarp>
              </a:bodyPr>
              <a:lstStyle/>
              <a:p>
                <a:endParaRPr lang="en-US"/>
              </a:p>
            </p:txBody>
          </p:sp>
          <p:sp>
            <p:nvSpPr>
              <p:cNvPr id="71891" name="Freeform 1970"/>
              <p:cNvSpPr>
                <a:spLocks/>
              </p:cNvSpPr>
              <p:nvPr/>
            </p:nvSpPr>
            <p:spPr bwMode="auto">
              <a:xfrm>
                <a:off x="3884" y="2330"/>
                <a:ext cx="8" cy="14"/>
              </a:xfrm>
              <a:custGeom>
                <a:avLst/>
                <a:gdLst>
                  <a:gd name="T0" fmla="*/ 26 w 43"/>
                  <a:gd name="T1" fmla="*/ 0 h 69"/>
                  <a:gd name="T2" fmla="*/ 43 w 43"/>
                  <a:gd name="T3" fmla="*/ 8 h 69"/>
                  <a:gd name="T4" fmla="*/ 18 w 43"/>
                  <a:gd name="T5" fmla="*/ 69 h 69"/>
                  <a:gd name="T6" fmla="*/ 0 w 43"/>
                  <a:gd name="T7" fmla="*/ 64 h 69"/>
                  <a:gd name="T8" fmla="*/ 0 w 43"/>
                  <a:gd name="T9" fmla="*/ 60 h 69"/>
                  <a:gd name="T10" fmla="*/ 26 w 43"/>
                  <a:gd name="T11" fmla="*/ 0 h 69"/>
                  <a:gd name="T12" fmla="*/ 0 60000 65536"/>
                  <a:gd name="T13" fmla="*/ 0 60000 65536"/>
                  <a:gd name="T14" fmla="*/ 0 60000 65536"/>
                  <a:gd name="T15" fmla="*/ 0 60000 65536"/>
                  <a:gd name="T16" fmla="*/ 0 60000 65536"/>
                  <a:gd name="T17" fmla="*/ 0 60000 65536"/>
                  <a:gd name="T18" fmla="*/ 0 w 43"/>
                  <a:gd name="T19" fmla="*/ 0 h 69"/>
                  <a:gd name="T20" fmla="*/ 43 w 43"/>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43" h="69">
                    <a:moveTo>
                      <a:pt x="26" y="0"/>
                    </a:moveTo>
                    <a:lnTo>
                      <a:pt x="43" y="8"/>
                    </a:lnTo>
                    <a:lnTo>
                      <a:pt x="18" y="69"/>
                    </a:lnTo>
                    <a:lnTo>
                      <a:pt x="0" y="64"/>
                    </a:lnTo>
                    <a:lnTo>
                      <a:pt x="0" y="60"/>
                    </a:lnTo>
                    <a:lnTo>
                      <a:pt x="26" y="0"/>
                    </a:lnTo>
                    <a:close/>
                  </a:path>
                </a:pathLst>
              </a:custGeom>
              <a:noFill/>
              <a:ln w="9525">
                <a:noFill/>
                <a:round/>
                <a:headEnd/>
                <a:tailEnd/>
              </a:ln>
            </p:spPr>
            <p:txBody>
              <a:bodyPr>
                <a:prstTxWarp prst="textNoShape">
                  <a:avLst/>
                </a:prstTxWarp>
              </a:bodyPr>
              <a:lstStyle/>
              <a:p>
                <a:endParaRPr lang="en-US"/>
              </a:p>
            </p:txBody>
          </p:sp>
          <p:sp>
            <p:nvSpPr>
              <p:cNvPr id="71892" name="Freeform 1971"/>
              <p:cNvSpPr>
                <a:spLocks/>
              </p:cNvSpPr>
              <p:nvPr/>
            </p:nvSpPr>
            <p:spPr bwMode="auto">
              <a:xfrm>
                <a:off x="3879" y="2343"/>
                <a:ext cx="8" cy="14"/>
              </a:xfrm>
              <a:custGeom>
                <a:avLst/>
                <a:gdLst>
                  <a:gd name="T0" fmla="*/ 26 w 44"/>
                  <a:gd name="T1" fmla="*/ 0 h 71"/>
                  <a:gd name="T2" fmla="*/ 44 w 44"/>
                  <a:gd name="T3" fmla="*/ 5 h 71"/>
                  <a:gd name="T4" fmla="*/ 21 w 44"/>
                  <a:gd name="T5" fmla="*/ 71 h 71"/>
                  <a:gd name="T6" fmla="*/ 0 w 44"/>
                  <a:gd name="T7" fmla="*/ 63 h 71"/>
                  <a:gd name="T8" fmla="*/ 26 w 44"/>
                  <a:gd name="T9" fmla="*/ 0 h 71"/>
                  <a:gd name="T10" fmla="*/ 0 60000 65536"/>
                  <a:gd name="T11" fmla="*/ 0 60000 65536"/>
                  <a:gd name="T12" fmla="*/ 0 60000 65536"/>
                  <a:gd name="T13" fmla="*/ 0 60000 65536"/>
                  <a:gd name="T14" fmla="*/ 0 60000 65536"/>
                  <a:gd name="T15" fmla="*/ 0 w 44"/>
                  <a:gd name="T16" fmla="*/ 0 h 71"/>
                  <a:gd name="T17" fmla="*/ 44 w 44"/>
                  <a:gd name="T18" fmla="*/ 71 h 71"/>
                </a:gdLst>
                <a:ahLst/>
                <a:cxnLst>
                  <a:cxn ang="T10">
                    <a:pos x="T0" y="T1"/>
                  </a:cxn>
                  <a:cxn ang="T11">
                    <a:pos x="T2" y="T3"/>
                  </a:cxn>
                  <a:cxn ang="T12">
                    <a:pos x="T4" y="T5"/>
                  </a:cxn>
                  <a:cxn ang="T13">
                    <a:pos x="T6" y="T7"/>
                  </a:cxn>
                  <a:cxn ang="T14">
                    <a:pos x="T8" y="T9"/>
                  </a:cxn>
                </a:cxnLst>
                <a:rect l="T15" t="T16" r="T17" b="T18"/>
                <a:pathLst>
                  <a:path w="44" h="71">
                    <a:moveTo>
                      <a:pt x="26" y="0"/>
                    </a:moveTo>
                    <a:lnTo>
                      <a:pt x="44" y="5"/>
                    </a:lnTo>
                    <a:lnTo>
                      <a:pt x="21" y="71"/>
                    </a:lnTo>
                    <a:lnTo>
                      <a:pt x="0" y="63"/>
                    </a:lnTo>
                    <a:lnTo>
                      <a:pt x="26" y="0"/>
                    </a:lnTo>
                    <a:close/>
                  </a:path>
                </a:pathLst>
              </a:custGeom>
              <a:noFill/>
              <a:ln w="9525">
                <a:noFill/>
                <a:round/>
                <a:headEnd/>
                <a:tailEnd/>
              </a:ln>
            </p:spPr>
            <p:txBody>
              <a:bodyPr>
                <a:prstTxWarp prst="textNoShape">
                  <a:avLst/>
                </a:prstTxWarp>
              </a:bodyPr>
              <a:lstStyle/>
              <a:p>
                <a:endParaRPr lang="en-US"/>
              </a:p>
            </p:txBody>
          </p:sp>
          <p:sp>
            <p:nvSpPr>
              <p:cNvPr id="71893" name="Freeform 1972"/>
              <p:cNvSpPr>
                <a:spLocks/>
              </p:cNvSpPr>
              <p:nvPr/>
            </p:nvSpPr>
            <p:spPr bwMode="auto">
              <a:xfrm>
                <a:off x="3875" y="2356"/>
                <a:ext cx="8" cy="15"/>
              </a:xfrm>
              <a:custGeom>
                <a:avLst/>
                <a:gdLst>
                  <a:gd name="T0" fmla="*/ 19 w 40"/>
                  <a:gd name="T1" fmla="*/ 0 h 77"/>
                  <a:gd name="T2" fmla="*/ 40 w 40"/>
                  <a:gd name="T3" fmla="*/ 8 h 77"/>
                  <a:gd name="T4" fmla="*/ 17 w 40"/>
                  <a:gd name="T5" fmla="*/ 77 h 77"/>
                  <a:gd name="T6" fmla="*/ 0 w 40"/>
                  <a:gd name="T7" fmla="*/ 72 h 77"/>
                  <a:gd name="T8" fmla="*/ 19 w 40"/>
                  <a:gd name="T9" fmla="*/ 0 h 77"/>
                  <a:gd name="T10" fmla="*/ 0 60000 65536"/>
                  <a:gd name="T11" fmla="*/ 0 60000 65536"/>
                  <a:gd name="T12" fmla="*/ 0 60000 65536"/>
                  <a:gd name="T13" fmla="*/ 0 60000 65536"/>
                  <a:gd name="T14" fmla="*/ 0 60000 65536"/>
                  <a:gd name="T15" fmla="*/ 0 w 40"/>
                  <a:gd name="T16" fmla="*/ 0 h 77"/>
                  <a:gd name="T17" fmla="*/ 40 w 40"/>
                  <a:gd name="T18" fmla="*/ 77 h 77"/>
                </a:gdLst>
                <a:ahLst/>
                <a:cxnLst>
                  <a:cxn ang="T10">
                    <a:pos x="T0" y="T1"/>
                  </a:cxn>
                  <a:cxn ang="T11">
                    <a:pos x="T2" y="T3"/>
                  </a:cxn>
                  <a:cxn ang="T12">
                    <a:pos x="T4" y="T5"/>
                  </a:cxn>
                  <a:cxn ang="T13">
                    <a:pos x="T6" y="T7"/>
                  </a:cxn>
                  <a:cxn ang="T14">
                    <a:pos x="T8" y="T9"/>
                  </a:cxn>
                </a:cxnLst>
                <a:rect l="T15" t="T16" r="T17" b="T18"/>
                <a:pathLst>
                  <a:path w="40" h="77">
                    <a:moveTo>
                      <a:pt x="19" y="0"/>
                    </a:moveTo>
                    <a:lnTo>
                      <a:pt x="40" y="8"/>
                    </a:lnTo>
                    <a:lnTo>
                      <a:pt x="17" y="77"/>
                    </a:lnTo>
                    <a:lnTo>
                      <a:pt x="0" y="72"/>
                    </a:lnTo>
                    <a:lnTo>
                      <a:pt x="19" y="0"/>
                    </a:lnTo>
                    <a:close/>
                  </a:path>
                </a:pathLst>
              </a:custGeom>
              <a:noFill/>
              <a:ln w="9525">
                <a:noFill/>
                <a:round/>
                <a:headEnd/>
                <a:tailEnd/>
              </a:ln>
            </p:spPr>
            <p:txBody>
              <a:bodyPr>
                <a:prstTxWarp prst="textNoShape">
                  <a:avLst/>
                </a:prstTxWarp>
              </a:bodyPr>
              <a:lstStyle/>
              <a:p>
                <a:endParaRPr lang="en-US"/>
              </a:p>
            </p:txBody>
          </p:sp>
          <p:sp>
            <p:nvSpPr>
              <p:cNvPr id="71894" name="Freeform 1973"/>
              <p:cNvSpPr>
                <a:spLocks/>
              </p:cNvSpPr>
              <p:nvPr/>
            </p:nvSpPr>
            <p:spPr bwMode="auto">
              <a:xfrm>
                <a:off x="3870" y="2370"/>
                <a:ext cx="8" cy="16"/>
              </a:xfrm>
              <a:custGeom>
                <a:avLst/>
                <a:gdLst>
                  <a:gd name="T0" fmla="*/ 24 w 41"/>
                  <a:gd name="T1" fmla="*/ 0 h 78"/>
                  <a:gd name="T2" fmla="*/ 41 w 41"/>
                  <a:gd name="T3" fmla="*/ 5 h 78"/>
                  <a:gd name="T4" fmla="*/ 21 w 41"/>
                  <a:gd name="T5" fmla="*/ 78 h 78"/>
                  <a:gd name="T6" fmla="*/ 0 w 41"/>
                  <a:gd name="T7" fmla="*/ 69 h 78"/>
                  <a:gd name="T8" fmla="*/ 24 w 41"/>
                  <a:gd name="T9" fmla="*/ 0 h 78"/>
                  <a:gd name="T10" fmla="*/ 0 60000 65536"/>
                  <a:gd name="T11" fmla="*/ 0 60000 65536"/>
                  <a:gd name="T12" fmla="*/ 0 60000 65536"/>
                  <a:gd name="T13" fmla="*/ 0 60000 65536"/>
                  <a:gd name="T14" fmla="*/ 0 60000 65536"/>
                  <a:gd name="T15" fmla="*/ 0 w 41"/>
                  <a:gd name="T16" fmla="*/ 0 h 78"/>
                  <a:gd name="T17" fmla="*/ 41 w 41"/>
                  <a:gd name="T18" fmla="*/ 78 h 78"/>
                </a:gdLst>
                <a:ahLst/>
                <a:cxnLst>
                  <a:cxn ang="T10">
                    <a:pos x="T0" y="T1"/>
                  </a:cxn>
                  <a:cxn ang="T11">
                    <a:pos x="T2" y="T3"/>
                  </a:cxn>
                  <a:cxn ang="T12">
                    <a:pos x="T4" y="T5"/>
                  </a:cxn>
                  <a:cxn ang="T13">
                    <a:pos x="T6" y="T7"/>
                  </a:cxn>
                  <a:cxn ang="T14">
                    <a:pos x="T8" y="T9"/>
                  </a:cxn>
                </a:cxnLst>
                <a:rect l="T15" t="T16" r="T17" b="T18"/>
                <a:pathLst>
                  <a:path w="41" h="78">
                    <a:moveTo>
                      <a:pt x="24" y="0"/>
                    </a:moveTo>
                    <a:lnTo>
                      <a:pt x="41" y="5"/>
                    </a:lnTo>
                    <a:lnTo>
                      <a:pt x="21" y="78"/>
                    </a:lnTo>
                    <a:lnTo>
                      <a:pt x="0" y="69"/>
                    </a:lnTo>
                    <a:lnTo>
                      <a:pt x="24" y="0"/>
                    </a:lnTo>
                    <a:close/>
                  </a:path>
                </a:pathLst>
              </a:custGeom>
              <a:noFill/>
              <a:ln w="9525">
                <a:noFill/>
                <a:round/>
                <a:headEnd/>
                <a:tailEnd/>
              </a:ln>
            </p:spPr>
            <p:txBody>
              <a:bodyPr>
                <a:prstTxWarp prst="textNoShape">
                  <a:avLst/>
                </a:prstTxWarp>
              </a:bodyPr>
              <a:lstStyle/>
              <a:p>
                <a:endParaRPr lang="en-US"/>
              </a:p>
            </p:txBody>
          </p:sp>
          <p:sp>
            <p:nvSpPr>
              <p:cNvPr id="71895" name="Freeform 1974"/>
              <p:cNvSpPr>
                <a:spLocks/>
              </p:cNvSpPr>
              <p:nvPr/>
            </p:nvSpPr>
            <p:spPr bwMode="auto">
              <a:xfrm>
                <a:off x="3866" y="2384"/>
                <a:ext cx="8" cy="14"/>
              </a:xfrm>
              <a:custGeom>
                <a:avLst/>
                <a:gdLst>
                  <a:gd name="T0" fmla="*/ 19 w 40"/>
                  <a:gd name="T1" fmla="*/ 0 h 71"/>
                  <a:gd name="T2" fmla="*/ 40 w 40"/>
                  <a:gd name="T3" fmla="*/ 9 h 71"/>
                  <a:gd name="T4" fmla="*/ 17 w 40"/>
                  <a:gd name="T5" fmla="*/ 71 h 71"/>
                  <a:gd name="T6" fmla="*/ 0 w 40"/>
                  <a:gd name="T7" fmla="*/ 65 h 71"/>
                  <a:gd name="T8" fmla="*/ 19 w 40"/>
                  <a:gd name="T9" fmla="*/ 0 h 71"/>
                  <a:gd name="T10" fmla="*/ 0 60000 65536"/>
                  <a:gd name="T11" fmla="*/ 0 60000 65536"/>
                  <a:gd name="T12" fmla="*/ 0 60000 65536"/>
                  <a:gd name="T13" fmla="*/ 0 60000 65536"/>
                  <a:gd name="T14" fmla="*/ 0 60000 65536"/>
                  <a:gd name="T15" fmla="*/ 0 w 40"/>
                  <a:gd name="T16" fmla="*/ 0 h 71"/>
                  <a:gd name="T17" fmla="*/ 40 w 40"/>
                  <a:gd name="T18" fmla="*/ 71 h 71"/>
                </a:gdLst>
                <a:ahLst/>
                <a:cxnLst>
                  <a:cxn ang="T10">
                    <a:pos x="T0" y="T1"/>
                  </a:cxn>
                  <a:cxn ang="T11">
                    <a:pos x="T2" y="T3"/>
                  </a:cxn>
                  <a:cxn ang="T12">
                    <a:pos x="T4" y="T5"/>
                  </a:cxn>
                  <a:cxn ang="T13">
                    <a:pos x="T6" y="T7"/>
                  </a:cxn>
                  <a:cxn ang="T14">
                    <a:pos x="T8" y="T9"/>
                  </a:cxn>
                </a:cxnLst>
                <a:rect l="T15" t="T16" r="T17" b="T18"/>
                <a:pathLst>
                  <a:path w="40" h="71">
                    <a:moveTo>
                      <a:pt x="19" y="0"/>
                    </a:moveTo>
                    <a:lnTo>
                      <a:pt x="40" y="9"/>
                    </a:lnTo>
                    <a:lnTo>
                      <a:pt x="17" y="71"/>
                    </a:lnTo>
                    <a:lnTo>
                      <a:pt x="0" y="65"/>
                    </a:lnTo>
                    <a:lnTo>
                      <a:pt x="19" y="0"/>
                    </a:lnTo>
                    <a:close/>
                  </a:path>
                </a:pathLst>
              </a:custGeom>
              <a:noFill/>
              <a:ln w="9525">
                <a:noFill/>
                <a:round/>
                <a:headEnd/>
                <a:tailEnd/>
              </a:ln>
            </p:spPr>
            <p:txBody>
              <a:bodyPr>
                <a:prstTxWarp prst="textNoShape">
                  <a:avLst/>
                </a:prstTxWarp>
              </a:bodyPr>
              <a:lstStyle/>
              <a:p>
                <a:endParaRPr lang="en-US"/>
              </a:p>
            </p:txBody>
          </p:sp>
          <p:sp>
            <p:nvSpPr>
              <p:cNvPr id="71896" name="Freeform 1975"/>
              <p:cNvSpPr>
                <a:spLocks/>
              </p:cNvSpPr>
              <p:nvPr/>
            </p:nvSpPr>
            <p:spPr bwMode="auto">
              <a:xfrm>
                <a:off x="3861" y="2397"/>
                <a:ext cx="9" cy="13"/>
              </a:xfrm>
              <a:custGeom>
                <a:avLst/>
                <a:gdLst>
                  <a:gd name="T0" fmla="*/ 24 w 41"/>
                  <a:gd name="T1" fmla="*/ 0 h 67"/>
                  <a:gd name="T2" fmla="*/ 41 w 41"/>
                  <a:gd name="T3" fmla="*/ 6 h 67"/>
                  <a:gd name="T4" fmla="*/ 20 w 41"/>
                  <a:gd name="T5" fmla="*/ 67 h 67"/>
                  <a:gd name="T6" fmla="*/ 0 w 41"/>
                  <a:gd name="T7" fmla="*/ 58 h 67"/>
                  <a:gd name="T8" fmla="*/ 24 w 41"/>
                  <a:gd name="T9" fmla="*/ 0 h 67"/>
                  <a:gd name="T10" fmla="*/ 0 60000 65536"/>
                  <a:gd name="T11" fmla="*/ 0 60000 65536"/>
                  <a:gd name="T12" fmla="*/ 0 60000 65536"/>
                  <a:gd name="T13" fmla="*/ 0 60000 65536"/>
                  <a:gd name="T14" fmla="*/ 0 60000 65536"/>
                  <a:gd name="T15" fmla="*/ 0 w 41"/>
                  <a:gd name="T16" fmla="*/ 0 h 67"/>
                  <a:gd name="T17" fmla="*/ 41 w 41"/>
                  <a:gd name="T18" fmla="*/ 67 h 67"/>
                </a:gdLst>
                <a:ahLst/>
                <a:cxnLst>
                  <a:cxn ang="T10">
                    <a:pos x="T0" y="T1"/>
                  </a:cxn>
                  <a:cxn ang="T11">
                    <a:pos x="T2" y="T3"/>
                  </a:cxn>
                  <a:cxn ang="T12">
                    <a:pos x="T4" y="T5"/>
                  </a:cxn>
                  <a:cxn ang="T13">
                    <a:pos x="T6" y="T7"/>
                  </a:cxn>
                  <a:cxn ang="T14">
                    <a:pos x="T8" y="T9"/>
                  </a:cxn>
                </a:cxnLst>
                <a:rect l="T15" t="T16" r="T17" b="T18"/>
                <a:pathLst>
                  <a:path w="41" h="67">
                    <a:moveTo>
                      <a:pt x="24" y="0"/>
                    </a:moveTo>
                    <a:lnTo>
                      <a:pt x="41" y="6"/>
                    </a:lnTo>
                    <a:lnTo>
                      <a:pt x="20" y="67"/>
                    </a:lnTo>
                    <a:lnTo>
                      <a:pt x="0" y="58"/>
                    </a:lnTo>
                    <a:lnTo>
                      <a:pt x="24" y="0"/>
                    </a:lnTo>
                    <a:close/>
                  </a:path>
                </a:pathLst>
              </a:custGeom>
              <a:noFill/>
              <a:ln w="9525">
                <a:noFill/>
                <a:round/>
                <a:headEnd/>
                <a:tailEnd/>
              </a:ln>
            </p:spPr>
            <p:txBody>
              <a:bodyPr>
                <a:prstTxWarp prst="textNoShape">
                  <a:avLst/>
                </a:prstTxWarp>
              </a:bodyPr>
              <a:lstStyle/>
              <a:p>
                <a:endParaRPr lang="en-US"/>
              </a:p>
            </p:txBody>
          </p:sp>
          <p:sp>
            <p:nvSpPr>
              <p:cNvPr id="71897" name="Freeform 1976"/>
              <p:cNvSpPr>
                <a:spLocks/>
              </p:cNvSpPr>
              <p:nvPr/>
            </p:nvSpPr>
            <p:spPr bwMode="auto">
              <a:xfrm>
                <a:off x="3857" y="2408"/>
                <a:ext cx="8" cy="13"/>
              </a:xfrm>
              <a:custGeom>
                <a:avLst/>
                <a:gdLst>
                  <a:gd name="T0" fmla="*/ 20 w 40"/>
                  <a:gd name="T1" fmla="*/ 0 h 62"/>
                  <a:gd name="T2" fmla="*/ 40 w 40"/>
                  <a:gd name="T3" fmla="*/ 9 h 62"/>
                  <a:gd name="T4" fmla="*/ 18 w 40"/>
                  <a:gd name="T5" fmla="*/ 62 h 62"/>
                  <a:gd name="T6" fmla="*/ 0 w 40"/>
                  <a:gd name="T7" fmla="*/ 55 h 62"/>
                  <a:gd name="T8" fmla="*/ 20 w 40"/>
                  <a:gd name="T9" fmla="*/ 0 h 62"/>
                  <a:gd name="T10" fmla="*/ 0 60000 65536"/>
                  <a:gd name="T11" fmla="*/ 0 60000 65536"/>
                  <a:gd name="T12" fmla="*/ 0 60000 65536"/>
                  <a:gd name="T13" fmla="*/ 0 60000 65536"/>
                  <a:gd name="T14" fmla="*/ 0 60000 65536"/>
                  <a:gd name="T15" fmla="*/ 0 w 40"/>
                  <a:gd name="T16" fmla="*/ 0 h 62"/>
                  <a:gd name="T17" fmla="*/ 40 w 40"/>
                  <a:gd name="T18" fmla="*/ 62 h 62"/>
                </a:gdLst>
                <a:ahLst/>
                <a:cxnLst>
                  <a:cxn ang="T10">
                    <a:pos x="T0" y="T1"/>
                  </a:cxn>
                  <a:cxn ang="T11">
                    <a:pos x="T2" y="T3"/>
                  </a:cxn>
                  <a:cxn ang="T12">
                    <a:pos x="T4" y="T5"/>
                  </a:cxn>
                  <a:cxn ang="T13">
                    <a:pos x="T6" y="T7"/>
                  </a:cxn>
                  <a:cxn ang="T14">
                    <a:pos x="T8" y="T9"/>
                  </a:cxn>
                </a:cxnLst>
                <a:rect l="T15" t="T16" r="T17" b="T18"/>
                <a:pathLst>
                  <a:path w="40" h="62">
                    <a:moveTo>
                      <a:pt x="20" y="0"/>
                    </a:moveTo>
                    <a:lnTo>
                      <a:pt x="40" y="9"/>
                    </a:lnTo>
                    <a:lnTo>
                      <a:pt x="18" y="62"/>
                    </a:lnTo>
                    <a:lnTo>
                      <a:pt x="0" y="55"/>
                    </a:lnTo>
                    <a:lnTo>
                      <a:pt x="20" y="0"/>
                    </a:lnTo>
                    <a:close/>
                  </a:path>
                </a:pathLst>
              </a:custGeom>
              <a:noFill/>
              <a:ln w="9525">
                <a:noFill/>
                <a:round/>
                <a:headEnd/>
                <a:tailEnd/>
              </a:ln>
            </p:spPr>
            <p:txBody>
              <a:bodyPr>
                <a:prstTxWarp prst="textNoShape">
                  <a:avLst/>
                </a:prstTxWarp>
              </a:bodyPr>
              <a:lstStyle/>
              <a:p>
                <a:endParaRPr lang="en-US"/>
              </a:p>
            </p:txBody>
          </p:sp>
          <p:sp>
            <p:nvSpPr>
              <p:cNvPr id="71898" name="Freeform 1977"/>
              <p:cNvSpPr>
                <a:spLocks/>
              </p:cNvSpPr>
              <p:nvPr/>
            </p:nvSpPr>
            <p:spPr bwMode="auto">
              <a:xfrm>
                <a:off x="3853" y="2419"/>
                <a:ext cx="8" cy="11"/>
              </a:xfrm>
              <a:custGeom>
                <a:avLst/>
                <a:gdLst>
                  <a:gd name="T0" fmla="*/ 20 w 38"/>
                  <a:gd name="T1" fmla="*/ 0 h 55"/>
                  <a:gd name="T2" fmla="*/ 38 w 38"/>
                  <a:gd name="T3" fmla="*/ 7 h 55"/>
                  <a:gd name="T4" fmla="*/ 17 w 38"/>
                  <a:gd name="T5" fmla="*/ 55 h 55"/>
                  <a:gd name="T6" fmla="*/ 0 w 38"/>
                  <a:gd name="T7" fmla="*/ 50 h 55"/>
                  <a:gd name="T8" fmla="*/ 20 w 38"/>
                  <a:gd name="T9" fmla="*/ 0 h 55"/>
                  <a:gd name="T10" fmla="*/ 0 60000 65536"/>
                  <a:gd name="T11" fmla="*/ 0 60000 65536"/>
                  <a:gd name="T12" fmla="*/ 0 60000 65536"/>
                  <a:gd name="T13" fmla="*/ 0 60000 65536"/>
                  <a:gd name="T14" fmla="*/ 0 60000 65536"/>
                  <a:gd name="T15" fmla="*/ 0 w 38"/>
                  <a:gd name="T16" fmla="*/ 0 h 55"/>
                  <a:gd name="T17" fmla="*/ 38 w 38"/>
                  <a:gd name="T18" fmla="*/ 55 h 55"/>
                </a:gdLst>
                <a:ahLst/>
                <a:cxnLst>
                  <a:cxn ang="T10">
                    <a:pos x="T0" y="T1"/>
                  </a:cxn>
                  <a:cxn ang="T11">
                    <a:pos x="T2" y="T3"/>
                  </a:cxn>
                  <a:cxn ang="T12">
                    <a:pos x="T4" y="T5"/>
                  </a:cxn>
                  <a:cxn ang="T13">
                    <a:pos x="T6" y="T7"/>
                  </a:cxn>
                  <a:cxn ang="T14">
                    <a:pos x="T8" y="T9"/>
                  </a:cxn>
                </a:cxnLst>
                <a:rect l="T15" t="T16" r="T17" b="T18"/>
                <a:pathLst>
                  <a:path w="38" h="55">
                    <a:moveTo>
                      <a:pt x="20" y="0"/>
                    </a:moveTo>
                    <a:lnTo>
                      <a:pt x="38" y="7"/>
                    </a:lnTo>
                    <a:lnTo>
                      <a:pt x="17" y="55"/>
                    </a:lnTo>
                    <a:lnTo>
                      <a:pt x="0" y="50"/>
                    </a:lnTo>
                    <a:lnTo>
                      <a:pt x="20" y="0"/>
                    </a:lnTo>
                    <a:close/>
                  </a:path>
                </a:pathLst>
              </a:custGeom>
              <a:noFill/>
              <a:ln w="9525">
                <a:noFill/>
                <a:round/>
                <a:headEnd/>
                <a:tailEnd/>
              </a:ln>
            </p:spPr>
            <p:txBody>
              <a:bodyPr>
                <a:prstTxWarp prst="textNoShape">
                  <a:avLst/>
                </a:prstTxWarp>
              </a:bodyPr>
              <a:lstStyle/>
              <a:p>
                <a:endParaRPr lang="en-US"/>
              </a:p>
            </p:txBody>
          </p:sp>
          <p:sp>
            <p:nvSpPr>
              <p:cNvPr id="71899" name="Freeform 1978"/>
              <p:cNvSpPr>
                <a:spLocks/>
              </p:cNvSpPr>
              <p:nvPr/>
            </p:nvSpPr>
            <p:spPr bwMode="auto">
              <a:xfrm>
                <a:off x="3849" y="2429"/>
                <a:ext cx="8" cy="11"/>
              </a:xfrm>
              <a:custGeom>
                <a:avLst/>
                <a:gdLst>
                  <a:gd name="T0" fmla="*/ 23 w 40"/>
                  <a:gd name="T1" fmla="*/ 0 h 51"/>
                  <a:gd name="T2" fmla="*/ 40 w 40"/>
                  <a:gd name="T3" fmla="*/ 5 h 51"/>
                  <a:gd name="T4" fmla="*/ 20 w 40"/>
                  <a:gd name="T5" fmla="*/ 51 h 51"/>
                  <a:gd name="T6" fmla="*/ 18 w 40"/>
                  <a:gd name="T7" fmla="*/ 51 h 51"/>
                  <a:gd name="T8" fmla="*/ 0 w 40"/>
                  <a:gd name="T9" fmla="*/ 43 h 51"/>
                  <a:gd name="T10" fmla="*/ 23 w 40"/>
                  <a:gd name="T11" fmla="*/ 0 h 51"/>
                  <a:gd name="T12" fmla="*/ 0 60000 65536"/>
                  <a:gd name="T13" fmla="*/ 0 60000 65536"/>
                  <a:gd name="T14" fmla="*/ 0 60000 65536"/>
                  <a:gd name="T15" fmla="*/ 0 60000 65536"/>
                  <a:gd name="T16" fmla="*/ 0 60000 65536"/>
                  <a:gd name="T17" fmla="*/ 0 60000 65536"/>
                  <a:gd name="T18" fmla="*/ 0 w 40"/>
                  <a:gd name="T19" fmla="*/ 0 h 51"/>
                  <a:gd name="T20" fmla="*/ 40 w 40"/>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40" h="51">
                    <a:moveTo>
                      <a:pt x="23" y="0"/>
                    </a:moveTo>
                    <a:lnTo>
                      <a:pt x="40" y="5"/>
                    </a:lnTo>
                    <a:lnTo>
                      <a:pt x="20" y="51"/>
                    </a:lnTo>
                    <a:lnTo>
                      <a:pt x="18" y="51"/>
                    </a:lnTo>
                    <a:lnTo>
                      <a:pt x="0" y="43"/>
                    </a:lnTo>
                    <a:lnTo>
                      <a:pt x="23" y="0"/>
                    </a:lnTo>
                    <a:close/>
                  </a:path>
                </a:pathLst>
              </a:custGeom>
              <a:noFill/>
              <a:ln w="9525">
                <a:noFill/>
                <a:round/>
                <a:headEnd/>
                <a:tailEnd/>
              </a:ln>
            </p:spPr>
            <p:txBody>
              <a:bodyPr>
                <a:prstTxWarp prst="textNoShape">
                  <a:avLst/>
                </a:prstTxWarp>
              </a:bodyPr>
              <a:lstStyle/>
              <a:p>
                <a:endParaRPr lang="en-US"/>
              </a:p>
            </p:txBody>
          </p:sp>
          <p:sp>
            <p:nvSpPr>
              <p:cNvPr id="71900" name="Freeform 1979"/>
              <p:cNvSpPr>
                <a:spLocks/>
              </p:cNvSpPr>
              <p:nvPr/>
            </p:nvSpPr>
            <p:spPr bwMode="auto">
              <a:xfrm>
                <a:off x="3845" y="2438"/>
                <a:ext cx="7" cy="10"/>
              </a:xfrm>
              <a:custGeom>
                <a:avLst/>
                <a:gdLst>
                  <a:gd name="T0" fmla="*/ 20 w 38"/>
                  <a:gd name="T1" fmla="*/ 0 h 48"/>
                  <a:gd name="T2" fmla="*/ 38 w 38"/>
                  <a:gd name="T3" fmla="*/ 8 h 48"/>
                  <a:gd name="T4" fmla="*/ 17 w 38"/>
                  <a:gd name="T5" fmla="*/ 45 h 48"/>
                  <a:gd name="T6" fmla="*/ 17 w 38"/>
                  <a:gd name="T7" fmla="*/ 48 h 48"/>
                  <a:gd name="T8" fmla="*/ 0 w 38"/>
                  <a:gd name="T9" fmla="*/ 37 h 48"/>
                  <a:gd name="T10" fmla="*/ 20 w 38"/>
                  <a:gd name="T11" fmla="*/ 0 h 48"/>
                  <a:gd name="T12" fmla="*/ 0 60000 65536"/>
                  <a:gd name="T13" fmla="*/ 0 60000 65536"/>
                  <a:gd name="T14" fmla="*/ 0 60000 65536"/>
                  <a:gd name="T15" fmla="*/ 0 60000 65536"/>
                  <a:gd name="T16" fmla="*/ 0 60000 65536"/>
                  <a:gd name="T17" fmla="*/ 0 60000 65536"/>
                  <a:gd name="T18" fmla="*/ 0 w 38"/>
                  <a:gd name="T19" fmla="*/ 0 h 48"/>
                  <a:gd name="T20" fmla="*/ 38 w 3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8" h="48">
                    <a:moveTo>
                      <a:pt x="20" y="0"/>
                    </a:moveTo>
                    <a:lnTo>
                      <a:pt x="38" y="8"/>
                    </a:lnTo>
                    <a:lnTo>
                      <a:pt x="17" y="45"/>
                    </a:lnTo>
                    <a:lnTo>
                      <a:pt x="17" y="48"/>
                    </a:lnTo>
                    <a:lnTo>
                      <a:pt x="0" y="37"/>
                    </a:lnTo>
                    <a:lnTo>
                      <a:pt x="20" y="0"/>
                    </a:lnTo>
                    <a:close/>
                  </a:path>
                </a:pathLst>
              </a:custGeom>
              <a:noFill/>
              <a:ln w="9525">
                <a:noFill/>
                <a:round/>
                <a:headEnd/>
                <a:tailEnd/>
              </a:ln>
            </p:spPr>
            <p:txBody>
              <a:bodyPr>
                <a:prstTxWarp prst="textNoShape">
                  <a:avLst/>
                </a:prstTxWarp>
              </a:bodyPr>
              <a:lstStyle/>
              <a:p>
                <a:endParaRPr lang="en-US"/>
              </a:p>
            </p:txBody>
          </p:sp>
          <p:sp>
            <p:nvSpPr>
              <p:cNvPr id="71901" name="Freeform 1980"/>
              <p:cNvSpPr>
                <a:spLocks/>
              </p:cNvSpPr>
              <p:nvPr/>
            </p:nvSpPr>
            <p:spPr bwMode="auto">
              <a:xfrm>
                <a:off x="3841" y="2445"/>
                <a:ext cx="7" cy="9"/>
              </a:xfrm>
              <a:custGeom>
                <a:avLst/>
                <a:gdLst>
                  <a:gd name="T0" fmla="*/ 20 w 37"/>
                  <a:gd name="T1" fmla="*/ 0 h 45"/>
                  <a:gd name="T2" fmla="*/ 37 w 37"/>
                  <a:gd name="T3" fmla="*/ 11 h 45"/>
                  <a:gd name="T4" fmla="*/ 17 w 37"/>
                  <a:gd name="T5" fmla="*/ 45 h 45"/>
                  <a:gd name="T6" fmla="*/ 0 w 37"/>
                  <a:gd name="T7" fmla="*/ 34 h 45"/>
                  <a:gd name="T8" fmla="*/ 20 w 37"/>
                  <a:gd name="T9" fmla="*/ 0 h 45"/>
                  <a:gd name="T10" fmla="*/ 0 60000 65536"/>
                  <a:gd name="T11" fmla="*/ 0 60000 65536"/>
                  <a:gd name="T12" fmla="*/ 0 60000 65536"/>
                  <a:gd name="T13" fmla="*/ 0 60000 65536"/>
                  <a:gd name="T14" fmla="*/ 0 60000 65536"/>
                  <a:gd name="T15" fmla="*/ 0 w 37"/>
                  <a:gd name="T16" fmla="*/ 0 h 45"/>
                  <a:gd name="T17" fmla="*/ 37 w 37"/>
                  <a:gd name="T18" fmla="*/ 45 h 45"/>
                </a:gdLst>
                <a:ahLst/>
                <a:cxnLst>
                  <a:cxn ang="T10">
                    <a:pos x="T0" y="T1"/>
                  </a:cxn>
                  <a:cxn ang="T11">
                    <a:pos x="T2" y="T3"/>
                  </a:cxn>
                  <a:cxn ang="T12">
                    <a:pos x="T4" y="T5"/>
                  </a:cxn>
                  <a:cxn ang="T13">
                    <a:pos x="T6" y="T7"/>
                  </a:cxn>
                  <a:cxn ang="T14">
                    <a:pos x="T8" y="T9"/>
                  </a:cxn>
                </a:cxnLst>
                <a:rect l="T15" t="T16" r="T17" b="T18"/>
                <a:pathLst>
                  <a:path w="37" h="45">
                    <a:moveTo>
                      <a:pt x="20" y="0"/>
                    </a:moveTo>
                    <a:lnTo>
                      <a:pt x="37" y="11"/>
                    </a:lnTo>
                    <a:lnTo>
                      <a:pt x="17" y="45"/>
                    </a:lnTo>
                    <a:lnTo>
                      <a:pt x="0" y="34"/>
                    </a:lnTo>
                    <a:lnTo>
                      <a:pt x="20" y="0"/>
                    </a:lnTo>
                    <a:close/>
                  </a:path>
                </a:pathLst>
              </a:custGeom>
              <a:noFill/>
              <a:ln w="9525">
                <a:noFill/>
                <a:round/>
                <a:headEnd/>
                <a:tailEnd/>
              </a:ln>
            </p:spPr>
            <p:txBody>
              <a:bodyPr>
                <a:prstTxWarp prst="textNoShape">
                  <a:avLst/>
                </a:prstTxWarp>
              </a:bodyPr>
              <a:lstStyle/>
              <a:p>
                <a:endParaRPr lang="en-US"/>
              </a:p>
            </p:txBody>
          </p:sp>
          <p:sp>
            <p:nvSpPr>
              <p:cNvPr id="71902" name="Freeform 1981"/>
              <p:cNvSpPr>
                <a:spLocks/>
              </p:cNvSpPr>
              <p:nvPr/>
            </p:nvSpPr>
            <p:spPr bwMode="auto">
              <a:xfrm>
                <a:off x="3837" y="2452"/>
                <a:ext cx="7" cy="9"/>
              </a:xfrm>
              <a:custGeom>
                <a:avLst/>
                <a:gdLst>
                  <a:gd name="T0" fmla="*/ 21 w 38"/>
                  <a:gd name="T1" fmla="*/ 0 h 43"/>
                  <a:gd name="T2" fmla="*/ 38 w 38"/>
                  <a:gd name="T3" fmla="*/ 11 h 43"/>
                  <a:gd name="T4" fmla="*/ 17 w 38"/>
                  <a:gd name="T5" fmla="*/ 43 h 43"/>
                  <a:gd name="T6" fmla="*/ 0 w 38"/>
                  <a:gd name="T7" fmla="*/ 32 h 43"/>
                  <a:gd name="T8" fmla="*/ 21 w 38"/>
                  <a:gd name="T9" fmla="*/ 0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21" y="0"/>
                    </a:moveTo>
                    <a:lnTo>
                      <a:pt x="38" y="11"/>
                    </a:lnTo>
                    <a:lnTo>
                      <a:pt x="17" y="43"/>
                    </a:lnTo>
                    <a:lnTo>
                      <a:pt x="0" y="32"/>
                    </a:lnTo>
                    <a:lnTo>
                      <a:pt x="21" y="0"/>
                    </a:lnTo>
                    <a:close/>
                  </a:path>
                </a:pathLst>
              </a:custGeom>
              <a:noFill/>
              <a:ln w="9525">
                <a:noFill/>
                <a:round/>
                <a:headEnd/>
                <a:tailEnd/>
              </a:ln>
            </p:spPr>
            <p:txBody>
              <a:bodyPr>
                <a:prstTxWarp prst="textNoShape">
                  <a:avLst/>
                </a:prstTxWarp>
              </a:bodyPr>
              <a:lstStyle/>
              <a:p>
                <a:endParaRPr lang="en-US"/>
              </a:p>
            </p:txBody>
          </p:sp>
          <p:sp>
            <p:nvSpPr>
              <p:cNvPr id="71903" name="Freeform 1982"/>
              <p:cNvSpPr>
                <a:spLocks/>
              </p:cNvSpPr>
              <p:nvPr/>
            </p:nvSpPr>
            <p:spPr bwMode="auto">
              <a:xfrm>
                <a:off x="3833" y="2459"/>
                <a:ext cx="7" cy="8"/>
              </a:xfrm>
              <a:custGeom>
                <a:avLst/>
                <a:gdLst>
                  <a:gd name="T0" fmla="*/ 20 w 37"/>
                  <a:gd name="T1" fmla="*/ 0 h 41"/>
                  <a:gd name="T2" fmla="*/ 37 w 37"/>
                  <a:gd name="T3" fmla="*/ 11 h 41"/>
                  <a:gd name="T4" fmla="*/ 17 w 37"/>
                  <a:gd name="T5" fmla="*/ 37 h 41"/>
                  <a:gd name="T6" fmla="*/ 17 w 37"/>
                  <a:gd name="T7" fmla="*/ 41 h 41"/>
                  <a:gd name="T8" fmla="*/ 0 w 37"/>
                  <a:gd name="T9" fmla="*/ 26 h 41"/>
                  <a:gd name="T10" fmla="*/ 20 w 37"/>
                  <a:gd name="T11" fmla="*/ 0 h 41"/>
                  <a:gd name="T12" fmla="*/ 0 60000 65536"/>
                  <a:gd name="T13" fmla="*/ 0 60000 65536"/>
                  <a:gd name="T14" fmla="*/ 0 60000 65536"/>
                  <a:gd name="T15" fmla="*/ 0 60000 65536"/>
                  <a:gd name="T16" fmla="*/ 0 60000 65536"/>
                  <a:gd name="T17" fmla="*/ 0 60000 65536"/>
                  <a:gd name="T18" fmla="*/ 0 w 37"/>
                  <a:gd name="T19" fmla="*/ 0 h 41"/>
                  <a:gd name="T20" fmla="*/ 37 w 37"/>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7" h="41">
                    <a:moveTo>
                      <a:pt x="20" y="0"/>
                    </a:moveTo>
                    <a:lnTo>
                      <a:pt x="37" y="11"/>
                    </a:lnTo>
                    <a:lnTo>
                      <a:pt x="17" y="37"/>
                    </a:lnTo>
                    <a:lnTo>
                      <a:pt x="17" y="41"/>
                    </a:lnTo>
                    <a:lnTo>
                      <a:pt x="0" y="26"/>
                    </a:lnTo>
                    <a:lnTo>
                      <a:pt x="20" y="0"/>
                    </a:lnTo>
                    <a:close/>
                  </a:path>
                </a:pathLst>
              </a:custGeom>
              <a:noFill/>
              <a:ln w="9525">
                <a:noFill/>
                <a:round/>
                <a:headEnd/>
                <a:tailEnd/>
              </a:ln>
            </p:spPr>
            <p:txBody>
              <a:bodyPr>
                <a:prstTxWarp prst="textNoShape">
                  <a:avLst/>
                </a:prstTxWarp>
              </a:bodyPr>
              <a:lstStyle/>
              <a:p>
                <a:endParaRPr lang="en-US"/>
              </a:p>
            </p:txBody>
          </p:sp>
          <p:sp>
            <p:nvSpPr>
              <p:cNvPr id="71904" name="Freeform 1983"/>
              <p:cNvSpPr>
                <a:spLocks/>
              </p:cNvSpPr>
              <p:nvPr/>
            </p:nvSpPr>
            <p:spPr bwMode="auto">
              <a:xfrm>
                <a:off x="3829" y="2464"/>
                <a:ext cx="7" cy="7"/>
              </a:xfrm>
              <a:custGeom>
                <a:avLst/>
                <a:gdLst>
                  <a:gd name="T0" fmla="*/ 20 w 37"/>
                  <a:gd name="T1" fmla="*/ 0 h 37"/>
                  <a:gd name="T2" fmla="*/ 37 w 37"/>
                  <a:gd name="T3" fmla="*/ 15 h 37"/>
                  <a:gd name="T4" fmla="*/ 18 w 37"/>
                  <a:gd name="T5" fmla="*/ 37 h 37"/>
                  <a:gd name="T6" fmla="*/ 0 w 37"/>
                  <a:gd name="T7" fmla="*/ 26 h 37"/>
                  <a:gd name="T8" fmla="*/ 20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0" y="0"/>
                    </a:moveTo>
                    <a:lnTo>
                      <a:pt x="37" y="15"/>
                    </a:lnTo>
                    <a:lnTo>
                      <a:pt x="18" y="37"/>
                    </a:lnTo>
                    <a:lnTo>
                      <a:pt x="0" y="26"/>
                    </a:lnTo>
                    <a:lnTo>
                      <a:pt x="20" y="0"/>
                    </a:lnTo>
                    <a:close/>
                  </a:path>
                </a:pathLst>
              </a:custGeom>
              <a:noFill/>
              <a:ln w="9525">
                <a:noFill/>
                <a:round/>
                <a:headEnd/>
                <a:tailEnd/>
              </a:ln>
            </p:spPr>
            <p:txBody>
              <a:bodyPr>
                <a:prstTxWarp prst="textNoShape">
                  <a:avLst/>
                </a:prstTxWarp>
              </a:bodyPr>
              <a:lstStyle/>
              <a:p>
                <a:endParaRPr lang="en-US"/>
              </a:p>
            </p:txBody>
          </p:sp>
          <p:sp>
            <p:nvSpPr>
              <p:cNvPr id="71905" name="Freeform 1984"/>
              <p:cNvSpPr>
                <a:spLocks/>
              </p:cNvSpPr>
              <p:nvPr/>
            </p:nvSpPr>
            <p:spPr bwMode="auto">
              <a:xfrm>
                <a:off x="3825" y="2469"/>
                <a:ext cx="7" cy="7"/>
              </a:xfrm>
              <a:custGeom>
                <a:avLst/>
                <a:gdLst>
                  <a:gd name="T0" fmla="*/ 17 w 35"/>
                  <a:gd name="T1" fmla="*/ 0 h 34"/>
                  <a:gd name="T2" fmla="*/ 35 w 35"/>
                  <a:gd name="T3" fmla="*/ 11 h 34"/>
                  <a:gd name="T4" fmla="*/ 14 w 35"/>
                  <a:gd name="T5" fmla="*/ 34 h 34"/>
                  <a:gd name="T6" fmla="*/ 0 w 35"/>
                  <a:gd name="T7" fmla="*/ 20 h 34"/>
                  <a:gd name="T8" fmla="*/ 17 w 35"/>
                  <a:gd name="T9" fmla="*/ 0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17" y="0"/>
                    </a:moveTo>
                    <a:lnTo>
                      <a:pt x="35" y="11"/>
                    </a:lnTo>
                    <a:lnTo>
                      <a:pt x="14" y="34"/>
                    </a:lnTo>
                    <a:lnTo>
                      <a:pt x="0" y="20"/>
                    </a:lnTo>
                    <a:lnTo>
                      <a:pt x="17" y="0"/>
                    </a:lnTo>
                    <a:close/>
                  </a:path>
                </a:pathLst>
              </a:custGeom>
              <a:noFill/>
              <a:ln w="9525">
                <a:noFill/>
                <a:round/>
                <a:headEnd/>
                <a:tailEnd/>
              </a:ln>
            </p:spPr>
            <p:txBody>
              <a:bodyPr>
                <a:prstTxWarp prst="textNoShape">
                  <a:avLst/>
                </a:prstTxWarp>
              </a:bodyPr>
              <a:lstStyle/>
              <a:p>
                <a:endParaRPr lang="en-US"/>
              </a:p>
            </p:txBody>
          </p:sp>
          <p:sp>
            <p:nvSpPr>
              <p:cNvPr id="71906" name="Freeform 1985"/>
              <p:cNvSpPr>
                <a:spLocks/>
              </p:cNvSpPr>
              <p:nvPr/>
            </p:nvSpPr>
            <p:spPr bwMode="auto">
              <a:xfrm>
                <a:off x="3822" y="2473"/>
                <a:ext cx="6" cy="6"/>
              </a:xfrm>
              <a:custGeom>
                <a:avLst/>
                <a:gdLst>
                  <a:gd name="T0" fmla="*/ 17 w 31"/>
                  <a:gd name="T1" fmla="*/ 0 h 32"/>
                  <a:gd name="T2" fmla="*/ 31 w 31"/>
                  <a:gd name="T3" fmla="*/ 14 h 32"/>
                  <a:gd name="T4" fmla="*/ 11 w 31"/>
                  <a:gd name="T5" fmla="*/ 32 h 32"/>
                  <a:gd name="T6" fmla="*/ 0 w 31"/>
                  <a:gd name="T7" fmla="*/ 17 h 32"/>
                  <a:gd name="T8" fmla="*/ 17 w 31"/>
                  <a:gd name="T9" fmla="*/ 0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17" y="0"/>
                    </a:moveTo>
                    <a:lnTo>
                      <a:pt x="31" y="14"/>
                    </a:lnTo>
                    <a:lnTo>
                      <a:pt x="11" y="32"/>
                    </a:lnTo>
                    <a:lnTo>
                      <a:pt x="0" y="17"/>
                    </a:lnTo>
                    <a:lnTo>
                      <a:pt x="17" y="0"/>
                    </a:lnTo>
                    <a:close/>
                  </a:path>
                </a:pathLst>
              </a:custGeom>
              <a:noFill/>
              <a:ln w="9525">
                <a:noFill/>
                <a:round/>
                <a:headEnd/>
                <a:tailEnd/>
              </a:ln>
            </p:spPr>
            <p:txBody>
              <a:bodyPr>
                <a:prstTxWarp prst="textNoShape">
                  <a:avLst/>
                </a:prstTxWarp>
              </a:bodyPr>
              <a:lstStyle/>
              <a:p>
                <a:endParaRPr lang="en-US"/>
              </a:p>
            </p:txBody>
          </p:sp>
          <p:sp>
            <p:nvSpPr>
              <p:cNvPr id="71907" name="Freeform 1986"/>
              <p:cNvSpPr>
                <a:spLocks/>
              </p:cNvSpPr>
              <p:nvPr/>
            </p:nvSpPr>
            <p:spPr bwMode="auto">
              <a:xfrm>
                <a:off x="3818" y="2476"/>
                <a:ext cx="6" cy="7"/>
              </a:xfrm>
              <a:custGeom>
                <a:avLst/>
                <a:gdLst>
                  <a:gd name="T0" fmla="*/ 17 w 28"/>
                  <a:gd name="T1" fmla="*/ 0 h 32"/>
                  <a:gd name="T2" fmla="*/ 28 w 28"/>
                  <a:gd name="T3" fmla="*/ 15 h 32"/>
                  <a:gd name="T4" fmla="*/ 11 w 28"/>
                  <a:gd name="T5" fmla="*/ 32 h 32"/>
                  <a:gd name="T6" fmla="*/ 0 w 28"/>
                  <a:gd name="T7" fmla="*/ 17 h 32"/>
                  <a:gd name="T8" fmla="*/ 17 w 28"/>
                  <a:gd name="T9" fmla="*/ 0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17" y="0"/>
                    </a:moveTo>
                    <a:lnTo>
                      <a:pt x="28" y="15"/>
                    </a:lnTo>
                    <a:lnTo>
                      <a:pt x="11" y="32"/>
                    </a:lnTo>
                    <a:lnTo>
                      <a:pt x="0" y="17"/>
                    </a:lnTo>
                    <a:lnTo>
                      <a:pt x="17" y="0"/>
                    </a:lnTo>
                    <a:close/>
                  </a:path>
                </a:pathLst>
              </a:custGeom>
              <a:noFill/>
              <a:ln w="9525">
                <a:noFill/>
                <a:round/>
                <a:headEnd/>
                <a:tailEnd/>
              </a:ln>
            </p:spPr>
            <p:txBody>
              <a:bodyPr>
                <a:prstTxWarp prst="textNoShape">
                  <a:avLst/>
                </a:prstTxWarp>
              </a:bodyPr>
              <a:lstStyle/>
              <a:p>
                <a:endParaRPr lang="en-US"/>
              </a:p>
            </p:txBody>
          </p:sp>
          <p:sp>
            <p:nvSpPr>
              <p:cNvPr id="71908" name="Freeform 1987"/>
              <p:cNvSpPr>
                <a:spLocks/>
              </p:cNvSpPr>
              <p:nvPr/>
            </p:nvSpPr>
            <p:spPr bwMode="auto">
              <a:xfrm>
                <a:off x="3815" y="2480"/>
                <a:ext cx="6" cy="6"/>
              </a:xfrm>
              <a:custGeom>
                <a:avLst/>
                <a:gdLst>
                  <a:gd name="T0" fmla="*/ 19 w 30"/>
                  <a:gd name="T1" fmla="*/ 0 h 29"/>
                  <a:gd name="T2" fmla="*/ 30 w 30"/>
                  <a:gd name="T3" fmla="*/ 15 h 29"/>
                  <a:gd name="T4" fmla="*/ 13 w 30"/>
                  <a:gd name="T5" fmla="*/ 29 h 29"/>
                  <a:gd name="T6" fmla="*/ 0 w 30"/>
                  <a:gd name="T7" fmla="*/ 12 h 29"/>
                  <a:gd name="T8" fmla="*/ 19 w 30"/>
                  <a:gd name="T9" fmla="*/ 0 h 29"/>
                  <a:gd name="T10" fmla="*/ 0 60000 65536"/>
                  <a:gd name="T11" fmla="*/ 0 60000 65536"/>
                  <a:gd name="T12" fmla="*/ 0 60000 65536"/>
                  <a:gd name="T13" fmla="*/ 0 60000 65536"/>
                  <a:gd name="T14" fmla="*/ 0 60000 65536"/>
                  <a:gd name="T15" fmla="*/ 0 w 30"/>
                  <a:gd name="T16" fmla="*/ 0 h 29"/>
                  <a:gd name="T17" fmla="*/ 30 w 30"/>
                  <a:gd name="T18" fmla="*/ 29 h 29"/>
                </a:gdLst>
                <a:ahLst/>
                <a:cxnLst>
                  <a:cxn ang="T10">
                    <a:pos x="T0" y="T1"/>
                  </a:cxn>
                  <a:cxn ang="T11">
                    <a:pos x="T2" y="T3"/>
                  </a:cxn>
                  <a:cxn ang="T12">
                    <a:pos x="T4" y="T5"/>
                  </a:cxn>
                  <a:cxn ang="T13">
                    <a:pos x="T6" y="T7"/>
                  </a:cxn>
                  <a:cxn ang="T14">
                    <a:pos x="T8" y="T9"/>
                  </a:cxn>
                </a:cxnLst>
                <a:rect l="T15" t="T16" r="T17" b="T18"/>
                <a:pathLst>
                  <a:path w="30" h="29">
                    <a:moveTo>
                      <a:pt x="19" y="0"/>
                    </a:moveTo>
                    <a:lnTo>
                      <a:pt x="30" y="15"/>
                    </a:lnTo>
                    <a:lnTo>
                      <a:pt x="13" y="29"/>
                    </a:lnTo>
                    <a:lnTo>
                      <a:pt x="0" y="12"/>
                    </a:lnTo>
                    <a:lnTo>
                      <a:pt x="19" y="0"/>
                    </a:lnTo>
                    <a:close/>
                  </a:path>
                </a:pathLst>
              </a:custGeom>
              <a:noFill/>
              <a:ln w="9525">
                <a:noFill/>
                <a:round/>
                <a:headEnd/>
                <a:tailEnd/>
              </a:ln>
            </p:spPr>
            <p:txBody>
              <a:bodyPr>
                <a:prstTxWarp prst="textNoShape">
                  <a:avLst/>
                </a:prstTxWarp>
              </a:bodyPr>
              <a:lstStyle/>
              <a:p>
                <a:endParaRPr lang="en-US"/>
              </a:p>
            </p:txBody>
          </p:sp>
          <p:sp>
            <p:nvSpPr>
              <p:cNvPr id="71909" name="Freeform 1988"/>
              <p:cNvSpPr>
                <a:spLocks/>
              </p:cNvSpPr>
              <p:nvPr/>
            </p:nvSpPr>
            <p:spPr bwMode="auto">
              <a:xfrm>
                <a:off x="3811" y="2482"/>
                <a:ext cx="6" cy="6"/>
              </a:xfrm>
              <a:custGeom>
                <a:avLst/>
                <a:gdLst>
                  <a:gd name="T0" fmla="*/ 17 w 30"/>
                  <a:gd name="T1" fmla="*/ 0 h 29"/>
                  <a:gd name="T2" fmla="*/ 30 w 30"/>
                  <a:gd name="T3" fmla="*/ 17 h 29"/>
                  <a:gd name="T4" fmla="*/ 12 w 30"/>
                  <a:gd name="T5" fmla="*/ 29 h 29"/>
                  <a:gd name="T6" fmla="*/ 0 w 30"/>
                  <a:gd name="T7" fmla="*/ 11 h 29"/>
                  <a:gd name="T8" fmla="*/ 17 w 30"/>
                  <a:gd name="T9" fmla="*/ 0 h 29"/>
                  <a:gd name="T10" fmla="*/ 0 60000 65536"/>
                  <a:gd name="T11" fmla="*/ 0 60000 65536"/>
                  <a:gd name="T12" fmla="*/ 0 60000 65536"/>
                  <a:gd name="T13" fmla="*/ 0 60000 65536"/>
                  <a:gd name="T14" fmla="*/ 0 60000 65536"/>
                  <a:gd name="T15" fmla="*/ 0 w 30"/>
                  <a:gd name="T16" fmla="*/ 0 h 29"/>
                  <a:gd name="T17" fmla="*/ 30 w 30"/>
                  <a:gd name="T18" fmla="*/ 29 h 29"/>
                </a:gdLst>
                <a:ahLst/>
                <a:cxnLst>
                  <a:cxn ang="T10">
                    <a:pos x="T0" y="T1"/>
                  </a:cxn>
                  <a:cxn ang="T11">
                    <a:pos x="T2" y="T3"/>
                  </a:cxn>
                  <a:cxn ang="T12">
                    <a:pos x="T4" y="T5"/>
                  </a:cxn>
                  <a:cxn ang="T13">
                    <a:pos x="T6" y="T7"/>
                  </a:cxn>
                  <a:cxn ang="T14">
                    <a:pos x="T8" y="T9"/>
                  </a:cxn>
                </a:cxnLst>
                <a:rect l="T15" t="T16" r="T17" b="T18"/>
                <a:pathLst>
                  <a:path w="30" h="29">
                    <a:moveTo>
                      <a:pt x="17" y="0"/>
                    </a:moveTo>
                    <a:lnTo>
                      <a:pt x="30" y="17"/>
                    </a:lnTo>
                    <a:lnTo>
                      <a:pt x="12" y="29"/>
                    </a:lnTo>
                    <a:lnTo>
                      <a:pt x="0" y="11"/>
                    </a:lnTo>
                    <a:lnTo>
                      <a:pt x="17" y="0"/>
                    </a:lnTo>
                    <a:close/>
                  </a:path>
                </a:pathLst>
              </a:custGeom>
              <a:noFill/>
              <a:ln w="9525">
                <a:noFill/>
                <a:round/>
                <a:headEnd/>
                <a:tailEnd/>
              </a:ln>
            </p:spPr>
            <p:txBody>
              <a:bodyPr>
                <a:prstTxWarp prst="textNoShape">
                  <a:avLst/>
                </a:prstTxWarp>
              </a:bodyPr>
              <a:lstStyle/>
              <a:p>
                <a:endParaRPr lang="en-US"/>
              </a:p>
            </p:txBody>
          </p:sp>
          <p:sp>
            <p:nvSpPr>
              <p:cNvPr id="71910" name="Freeform 1989"/>
              <p:cNvSpPr>
                <a:spLocks/>
              </p:cNvSpPr>
              <p:nvPr/>
            </p:nvSpPr>
            <p:spPr bwMode="auto">
              <a:xfrm>
                <a:off x="3806" y="2484"/>
                <a:ext cx="8" cy="8"/>
              </a:xfrm>
              <a:custGeom>
                <a:avLst/>
                <a:gdLst>
                  <a:gd name="T0" fmla="*/ 28 w 40"/>
                  <a:gd name="T1" fmla="*/ 0 h 38"/>
                  <a:gd name="T2" fmla="*/ 40 w 40"/>
                  <a:gd name="T3" fmla="*/ 18 h 38"/>
                  <a:gd name="T4" fmla="*/ 11 w 40"/>
                  <a:gd name="T5" fmla="*/ 38 h 38"/>
                  <a:gd name="T6" fmla="*/ 8 w 40"/>
                  <a:gd name="T7" fmla="*/ 38 h 38"/>
                  <a:gd name="T8" fmla="*/ 0 w 40"/>
                  <a:gd name="T9" fmla="*/ 21 h 38"/>
                  <a:gd name="T10" fmla="*/ 28 w 40"/>
                  <a:gd name="T11" fmla="*/ 0 h 38"/>
                  <a:gd name="T12" fmla="*/ 0 60000 65536"/>
                  <a:gd name="T13" fmla="*/ 0 60000 65536"/>
                  <a:gd name="T14" fmla="*/ 0 60000 65536"/>
                  <a:gd name="T15" fmla="*/ 0 60000 65536"/>
                  <a:gd name="T16" fmla="*/ 0 60000 65536"/>
                  <a:gd name="T17" fmla="*/ 0 60000 65536"/>
                  <a:gd name="T18" fmla="*/ 0 w 40"/>
                  <a:gd name="T19" fmla="*/ 0 h 38"/>
                  <a:gd name="T20" fmla="*/ 40 w 40"/>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0" h="38">
                    <a:moveTo>
                      <a:pt x="28" y="0"/>
                    </a:moveTo>
                    <a:lnTo>
                      <a:pt x="40" y="18"/>
                    </a:lnTo>
                    <a:lnTo>
                      <a:pt x="11" y="38"/>
                    </a:lnTo>
                    <a:lnTo>
                      <a:pt x="8" y="38"/>
                    </a:lnTo>
                    <a:lnTo>
                      <a:pt x="0" y="21"/>
                    </a:lnTo>
                    <a:lnTo>
                      <a:pt x="28" y="0"/>
                    </a:lnTo>
                    <a:close/>
                  </a:path>
                </a:pathLst>
              </a:custGeom>
              <a:noFill/>
              <a:ln w="9525">
                <a:noFill/>
                <a:round/>
                <a:headEnd/>
                <a:tailEnd/>
              </a:ln>
            </p:spPr>
            <p:txBody>
              <a:bodyPr>
                <a:prstTxWarp prst="textNoShape">
                  <a:avLst/>
                </a:prstTxWarp>
              </a:bodyPr>
              <a:lstStyle/>
              <a:p>
                <a:endParaRPr lang="en-US"/>
              </a:p>
            </p:txBody>
          </p:sp>
          <p:sp>
            <p:nvSpPr>
              <p:cNvPr id="71911" name="Freeform 1990"/>
              <p:cNvSpPr>
                <a:spLocks/>
              </p:cNvSpPr>
              <p:nvPr/>
            </p:nvSpPr>
            <p:spPr bwMode="auto">
              <a:xfrm>
                <a:off x="3800" y="2489"/>
                <a:ext cx="7" cy="7"/>
              </a:xfrm>
              <a:custGeom>
                <a:avLst/>
                <a:gdLst>
                  <a:gd name="T0" fmla="*/ 26 w 34"/>
                  <a:gd name="T1" fmla="*/ 0 h 35"/>
                  <a:gd name="T2" fmla="*/ 34 w 34"/>
                  <a:gd name="T3" fmla="*/ 17 h 35"/>
                  <a:gd name="T4" fmla="*/ 9 w 34"/>
                  <a:gd name="T5" fmla="*/ 35 h 35"/>
                  <a:gd name="T6" fmla="*/ 0 w 34"/>
                  <a:gd name="T7" fmla="*/ 17 h 35"/>
                  <a:gd name="T8" fmla="*/ 26 w 34"/>
                  <a:gd name="T9" fmla="*/ 0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26" y="0"/>
                    </a:moveTo>
                    <a:lnTo>
                      <a:pt x="34" y="17"/>
                    </a:lnTo>
                    <a:lnTo>
                      <a:pt x="9" y="35"/>
                    </a:lnTo>
                    <a:lnTo>
                      <a:pt x="0" y="17"/>
                    </a:lnTo>
                    <a:lnTo>
                      <a:pt x="26" y="0"/>
                    </a:lnTo>
                    <a:close/>
                  </a:path>
                </a:pathLst>
              </a:custGeom>
              <a:noFill/>
              <a:ln w="9525">
                <a:noFill/>
                <a:round/>
                <a:headEnd/>
                <a:tailEnd/>
              </a:ln>
            </p:spPr>
            <p:txBody>
              <a:bodyPr>
                <a:prstTxWarp prst="textNoShape">
                  <a:avLst/>
                </a:prstTxWarp>
              </a:bodyPr>
              <a:lstStyle/>
              <a:p>
                <a:endParaRPr lang="en-US"/>
              </a:p>
            </p:txBody>
          </p:sp>
          <p:sp>
            <p:nvSpPr>
              <p:cNvPr id="71912" name="Freeform 1991"/>
              <p:cNvSpPr>
                <a:spLocks/>
              </p:cNvSpPr>
              <p:nvPr/>
            </p:nvSpPr>
            <p:spPr bwMode="auto">
              <a:xfrm>
                <a:off x="3795" y="2492"/>
                <a:ext cx="7" cy="6"/>
              </a:xfrm>
              <a:custGeom>
                <a:avLst/>
                <a:gdLst>
                  <a:gd name="T0" fmla="*/ 26 w 35"/>
                  <a:gd name="T1" fmla="*/ 0 h 31"/>
                  <a:gd name="T2" fmla="*/ 35 w 35"/>
                  <a:gd name="T3" fmla="*/ 18 h 31"/>
                  <a:gd name="T4" fmla="*/ 15 w 35"/>
                  <a:gd name="T5" fmla="*/ 31 h 31"/>
                  <a:gd name="T6" fmla="*/ 0 w 35"/>
                  <a:gd name="T7" fmla="*/ 14 h 31"/>
                  <a:gd name="T8" fmla="*/ 3 w 35"/>
                  <a:gd name="T9" fmla="*/ 14 h 31"/>
                  <a:gd name="T10" fmla="*/ 26 w 35"/>
                  <a:gd name="T11" fmla="*/ 0 h 31"/>
                  <a:gd name="T12" fmla="*/ 0 60000 65536"/>
                  <a:gd name="T13" fmla="*/ 0 60000 65536"/>
                  <a:gd name="T14" fmla="*/ 0 60000 65536"/>
                  <a:gd name="T15" fmla="*/ 0 60000 65536"/>
                  <a:gd name="T16" fmla="*/ 0 60000 65536"/>
                  <a:gd name="T17" fmla="*/ 0 60000 65536"/>
                  <a:gd name="T18" fmla="*/ 0 w 35"/>
                  <a:gd name="T19" fmla="*/ 0 h 31"/>
                  <a:gd name="T20" fmla="*/ 35 w 3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5" h="31">
                    <a:moveTo>
                      <a:pt x="26" y="0"/>
                    </a:moveTo>
                    <a:lnTo>
                      <a:pt x="35" y="18"/>
                    </a:lnTo>
                    <a:lnTo>
                      <a:pt x="15" y="31"/>
                    </a:lnTo>
                    <a:lnTo>
                      <a:pt x="0" y="14"/>
                    </a:lnTo>
                    <a:lnTo>
                      <a:pt x="3" y="14"/>
                    </a:lnTo>
                    <a:lnTo>
                      <a:pt x="26" y="0"/>
                    </a:lnTo>
                    <a:close/>
                  </a:path>
                </a:pathLst>
              </a:custGeom>
              <a:noFill/>
              <a:ln w="9525">
                <a:noFill/>
                <a:round/>
                <a:headEnd/>
                <a:tailEnd/>
              </a:ln>
            </p:spPr>
            <p:txBody>
              <a:bodyPr>
                <a:prstTxWarp prst="textNoShape">
                  <a:avLst/>
                </a:prstTxWarp>
              </a:bodyPr>
              <a:lstStyle/>
              <a:p>
                <a:endParaRPr lang="en-US"/>
              </a:p>
            </p:txBody>
          </p:sp>
          <p:sp>
            <p:nvSpPr>
              <p:cNvPr id="71913" name="Freeform 1992"/>
              <p:cNvSpPr>
                <a:spLocks/>
              </p:cNvSpPr>
              <p:nvPr/>
            </p:nvSpPr>
            <p:spPr bwMode="auto">
              <a:xfrm>
                <a:off x="3792" y="2495"/>
                <a:ext cx="6" cy="6"/>
              </a:xfrm>
              <a:custGeom>
                <a:avLst/>
                <a:gdLst>
                  <a:gd name="T0" fmla="*/ 17 w 32"/>
                  <a:gd name="T1" fmla="*/ 0 h 30"/>
                  <a:gd name="T2" fmla="*/ 32 w 32"/>
                  <a:gd name="T3" fmla="*/ 17 h 30"/>
                  <a:gd name="T4" fmla="*/ 13 w 32"/>
                  <a:gd name="T5" fmla="*/ 30 h 30"/>
                  <a:gd name="T6" fmla="*/ 0 w 32"/>
                  <a:gd name="T7" fmla="*/ 17 h 30"/>
                  <a:gd name="T8" fmla="*/ 0 w 32"/>
                  <a:gd name="T9" fmla="*/ 15 h 30"/>
                  <a:gd name="T10" fmla="*/ 17 w 32"/>
                  <a:gd name="T11" fmla="*/ 0 h 30"/>
                  <a:gd name="T12" fmla="*/ 0 60000 65536"/>
                  <a:gd name="T13" fmla="*/ 0 60000 65536"/>
                  <a:gd name="T14" fmla="*/ 0 60000 65536"/>
                  <a:gd name="T15" fmla="*/ 0 60000 65536"/>
                  <a:gd name="T16" fmla="*/ 0 60000 65536"/>
                  <a:gd name="T17" fmla="*/ 0 60000 65536"/>
                  <a:gd name="T18" fmla="*/ 0 w 32"/>
                  <a:gd name="T19" fmla="*/ 0 h 30"/>
                  <a:gd name="T20" fmla="*/ 32 w 32"/>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2" h="30">
                    <a:moveTo>
                      <a:pt x="17" y="0"/>
                    </a:moveTo>
                    <a:lnTo>
                      <a:pt x="32" y="17"/>
                    </a:lnTo>
                    <a:lnTo>
                      <a:pt x="13" y="30"/>
                    </a:lnTo>
                    <a:lnTo>
                      <a:pt x="0" y="17"/>
                    </a:lnTo>
                    <a:lnTo>
                      <a:pt x="0" y="15"/>
                    </a:lnTo>
                    <a:lnTo>
                      <a:pt x="17" y="0"/>
                    </a:lnTo>
                    <a:close/>
                  </a:path>
                </a:pathLst>
              </a:custGeom>
              <a:noFill/>
              <a:ln w="9525">
                <a:noFill/>
                <a:round/>
                <a:headEnd/>
                <a:tailEnd/>
              </a:ln>
            </p:spPr>
            <p:txBody>
              <a:bodyPr>
                <a:prstTxWarp prst="textNoShape">
                  <a:avLst/>
                </a:prstTxWarp>
              </a:bodyPr>
              <a:lstStyle/>
              <a:p>
                <a:endParaRPr lang="en-US"/>
              </a:p>
            </p:txBody>
          </p:sp>
          <p:sp>
            <p:nvSpPr>
              <p:cNvPr id="71914" name="Freeform 1993"/>
              <p:cNvSpPr>
                <a:spLocks/>
              </p:cNvSpPr>
              <p:nvPr/>
            </p:nvSpPr>
            <p:spPr bwMode="auto">
              <a:xfrm>
                <a:off x="3789" y="2498"/>
                <a:ext cx="5" cy="6"/>
              </a:xfrm>
              <a:custGeom>
                <a:avLst/>
                <a:gdLst>
                  <a:gd name="T0" fmla="*/ 15 w 28"/>
                  <a:gd name="T1" fmla="*/ 0 h 30"/>
                  <a:gd name="T2" fmla="*/ 28 w 28"/>
                  <a:gd name="T3" fmla="*/ 13 h 30"/>
                  <a:gd name="T4" fmla="*/ 17 w 28"/>
                  <a:gd name="T5" fmla="*/ 30 h 30"/>
                  <a:gd name="T6" fmla="*/ 0 w 28"/>
                  <a:gd name="T7" fmla="*/ 21 h 30"/>
                  <a:gd name="T8" fmla="*/ 0 w 28"/>
                  <a:gd name="T9" fmla="*/ 18 h 30"/>
                  <a:gd name="T10" fmla="*/ 15 w 28"/>
                  <a:gd name="T11" fmla="*/ 0 h 30"/>
                  <a:gd name="T12" fmla="*/ 0 60000 65536"/>
                  <a:gd name="T13" fmla="*/ 0 60000 65536"/>
                  <a:gd name="T14" fmla="*/ 0 60000 65536"/>
                  <a:gd name="T15" fmla="*/ 0 60000 65536"/>
                  <a:gd name="T16" fmla="*/ 0 60000 65536"/>
                  <a:gd name="T17" fmla="*/ 0 60000 65536"/>
                  <a:gd name="T18" fmla="*/ 0 w 28"/>
                  <a:gd name="T19" fmla="*/ 0 h 30"/>
                  <a:gd name="T20" fmla="*/ 28 w 2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8" h="30">
                    <a:moveTo>
                      <a:pt x="15" y="0"/>
                    </a:moveTo>
                    <a:lnTo>
                      <a:pt x="28" y="13"/>
                    </a:lnTo>
                    <a:lnTo>
                      <a:pt x="17" y="30"/>
                    </a:lnTo>
                    <a:lnTo>
                      <a:pt x="0" y="21"/>
                    </a:lnTo>
                    <a:lnTo>
                      <a:pt x="0" y="18"/>
                    </a:lnTo>
                    <a:lnTo>
                      <a:pt x="15" y="0"/>
                    </a:lnTo>
                    <a:close/>
                  </a:path>
                </a:pathLst>
              </a:custGeom>
              <a:noFill/>
              <a:ln w="9525">
                <a:noFill/>
                <a:round/>
                <a:headEnd/>
                <a:tailEnd/>
              </a:ln>
            </p:spPr>
            <p:txBody>
              <a:bodyPr>
                <a:prstTxWarp prst="textNoShape">
                  <a:avLst/>
                </a:prstTxWarp>
              </a:bodyPr>
              <a:lstStyle/>
              <a:p>
                <a:endParaRPr lang="en-US"/>
              </a:p>
            </p:txBody>
          </p:sp>
          <p:sp>
            <p:nvSpPr>
              <p:cNvPr id="71915" name="Freeform 1994"/>
              <p:cNvSpPr>
                <a:spLocks/>
              </p:cNvSpPr>
              <p:nvPr/>
            </p:nvSpPr>
            <p:spPr bwMode="auto">
              <a:xfrm>
                <a:off x="3788" y="2502"/>
                <a:ext cx="4" cy="4"/>
              </a:xfrm>
              <a:custGeom>
                <a:avLst/>
                <a:gdLst>
                  <a:gd name="T0" fmla="*/ 6 w 23"/>
                  <a:gd name="T1" fmla="*/ 0 h 17"/>
                  <a:gd name="T2" fmla="*/ 23 w 23"/>
                  <a:gd name="T3" fmla="*/ 9 h 17"/>
                  <a:gd name="T4" fmla="*/ 21 w 23"/>
                  <a:gd name="T5" fmla="*/ 17 h 17"/>
                  <a:gd name="T6" fmla="*/ 0 w 23"/>
                  <a:gd name="T7" fmla="*/ 11 h 17"/>
                  <a:gd name="T8" fmla="*/ 4 w 23"/>
                  <a:gd name="T9" fmla="*/ 11 h 17"/>
                  <a:gd name="T10" fmla="*/ 6 w 23"/>
                  <a:gd name="T11" fmla="*/ 0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6" y="0"/>
                    </a:moveTo>
                    <a:lnTo>
                      <a:pt x="23" y="9"/>
                    </a:lnTo>
                    <a:lnTo>
                      <a:pt x="21" y="17"/>
                    </a:lnTo>
                    <a:lnTo>
                      <a:pt x="0" y="11"/>
                    </a:lnTo>
                    <a:lnTo>
                      <a:pt x="4" y="11"/>
                    </a:lnTo>
                    <a:lnTo>
                      <a:pt x="6" y="0"/>
                    </a:lnTo>
                    <a:close/>
                  </a:path>
                </a:pathLst>
              </a:custGeom>
              <a:noFill/>
              <a:ln w="9525">
                <a:noFill/>
                <a:round/>
                <a:headEnd/>
                <a:tailEnd/>
              </a:ln>
            </p:spPr>
            <p:txBody>
              <a:bodyPr>
                <a:prstTxWarp prst="textNoShape">
                  <a:avLst/>
                </a:prstTxWarp>
              </a:bodyPr>
              <a:lstStyle/>
              <a:p>
                <a:endParaRPr lang="en-US"/>
              </a:p>
            </p:txBody>
          </p:sp>
          <p:sp>
            <p:nvSpPr>
              <p:cNvPr id="71916" name="Freeform 1995"/>
              <p:cNvSpPr>
                <a:spLocks/>
              </p:cNvSpPr>
              <p:nvPr/>
            </p:nvSpPr>
            <p:spPr bwMode="auto">
              <a:xfrm>
                <a:off x="3788" y="2505"/>
                <a:ext cx="4" cy="3"/>
              </a:xfrm>
              <a:custGeom>
                <a:avLst/>
                <a:gdLst>
                  <a:gd name="T0" fmla="*/ 0 w 21"/>
                  <a:gd name="T1" fmla="*/ 0 h 18"/>
                  <a:gd name="T2" fmla="*/ 21 w 21"/>
                  <a:gd name="T3" fmla="*/ 6 h 18"/>
                  <a:gd name="T4" fmla="*/ 17 w 21"/>
                  <a:gd name="T5" fmla="*/ 18 h 18"/>
                  <a:gd name="T6" fmla="*/ 0 w 21"/>
                  <a:gd name="T7" fmla="*/ 15 h 18"/>
                  <a:gd name="T8" fmla="*/ 0 w 21"/>
                  <a:gd name="T9" fmla="*/ 0 h 18"/>
                  <a:gd name="T10" fmla="*/ 0 60000 65536"/>
                  <a:gd name="T11" fmla="*/ 0 60000 65536"/>
                  <a:gd name="T12" fmla="*/ 0 60000 65536"/>
                  <a:gd name="T13" fmla="*/ 0 60000 65536"/>
                  <a:gd name="T14" fmla="*/ 0 60000 65536"/>
                  <a:gd name="T15" fmla="*/ 0 w 21"/>
                  <a:gd name="T16" fmla="*/ 0 h 18"/>
                  <a:gd name="T17" fmla="*/ 21 w 21"/>
                  <a:gd name="T18" fmla="*/ 18 h 18"/>
                </a:gdLst>
                <a:ahLst/>
                <a:cxnLst>
                  <a:cxn ang="T10">
                    <a:pos x="T0" y="T1"/>
                  </a:cxn>
                  <a:cxn ang="T11">
                    <a:pos x="T2" y="T3"/>
                  </a:cxn>
                  <a:cxn ang="T12">
                    <a:pos x="T4" y="T5"/>
                  </a:cxn>
                  <a:cxn ang="T13">
                    <a:pos x="T6" y="T7"/>
                  </a:cxn>
                  <a:cxn ang="T14">
                    <a:pos x="T8" y="T9"/>
                  </a:cxn>
                </a:cxnLst>
                <a:rect l="T15" t="T16" r="T17" b="T18"/>
                <a:pathLst>
                  <a:path w="21" h="18">
                    <a:moveTo>
                      <a:pt x="0" y="0"/>
                    </a:moveTo>
                    <a:lnTo>
                      <a:pt x="21" y="6"/>
                    </a:lnTo>
                    <a:lnTo>
                      <a:pt x="17" y="18"/>
                    </a:lnTo>
                    <a:lnTo>
                      <a:pt x="0" y="15"/>
                    </a:lnTo>
                    <a:lnTo>
                      <a:pt x="0" y="0"/>
                    </a:lnTo>
                    <a:close/>
                  </a:path>
                </a:pathLst>
              </a:custGeom>
              <a:noFill/>
              <a:ln w="9525">
                <a:noFill/>
                <a:round/>
                <a:headEnd/>
                <a:tailEnd/>
              </a:ln>
            </p:spPr>
            <p:txBody>
              <a:bodyPr>
                <a:prstTxWarp prst="textNoShape">
                  <a:avLst/>
                </a:prstTxWarp>
              </a:bodyPr>
              <a:lstStyle/>
              <a:p>
                <a:endParaRPr lang="en-US"/>
              </a:p>
            </p:txBody>
          </p:sp>
          <p:sp>
            <p:nvSpPr>
              <p:cNvPr id="71917" name="Freeform 1996"/>
              <p:cNvSpPr>
                <a:spLocks/>
              </p:cNvSpPr>
              <p:nvPr/>
            </p:nvSpPr>
            <p:spPr bwMode="auto">
              <a:xfrm>
                <a:off x="3787" y="2508"/>
                <a:ext cx="4" cy="3"/>
              </a:xfrm>
              <a:custGeom>
                <a:avLst/>
                <a:gdLst>
                  <a:gd name="T0" fmla="*/ 3 w 20"/>
                  <a:gd name="T1" fmla="*/ 0 h 17"/>
                  <a:gd name="T2" fmla="*/ 20 w 20"/>
                  <a:gd name="T3" fmla="*/ 3 h 17"/>
                  <a:gd name="T4" fmla="*/ 20 w 20"/>
                  <a:gd name="T5" fmla="*/ 17 h 17"/>
                  <a:gd name="T6" fmla="*/ 0 w 20"/>
                  <a:gd name="T7" fmla="*/ 17 h 17"/>
                  <a:gd name="T8" fmla="*/ 0 w 20"/>
                  <a:gd name="T9" fmla="*/ 14 h 17"/>
                  <a:gd name="T10" fmla="*/ 3 w 20"/>
                  <a:gd name="T11" fmla="*/ 0 h 17"/>
                  <a:gd name="T12" fmla="*/ 0 60000 65536"/>
                  <a:gd name="T13" fmla="*/ 0 60000 65536"/>
                  <a:gd name="T14" fmla="*/ 0 60000 65536"/>
                  <a:gd name="T15" fmla="*/ 0 60000 65536"/>
                  <a:gd name="T16" fmla="*/ 0 60000 65536"/>
                  <a:gd name="T17" fmla="*/ 0 60000 65536"/>
                  <a:gd name="T18" fmla="*/ 0 w 20"/>
                  <a:gd name="T19" fmla="*/ 0 h 17"/>
                  <a:gd name="T20" fmla="*/ 20 w 2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0" h="17">
                    <a:moveTo>
                      <a:pt x="3" y="0"/>
                    </a:moveTo>
                    <a:lnTo>
                      <a:pt x="20" y="3"/>
                    </a:lnTo>
                    <a:lnTo>
                      <a:pt x="20" y="17"/>
                    </a:lnTo>
                    <a:lnTo>
                      <a:pt x="0" y="17"/>
                    </a:lnTo>
                    <a:lnTo>
                      <a:pt x="0" y="14"/>
                    </a:lnTo>
                    <a:lnTo>
                      <a:pt x="3" y="0"/>
                    </a:lnTo>
                    <a:close/>
                  </a:path>
                </a:pathLst>
              </a:custGeom>
              <a:noFill/>
              <a:ln w="9525">
                <a:noFill/>
                <a:round/>
                <a:headEnd/>
                <a:tailEnd/>
              </a:ln>
            </p:spPr>
            <p:txBody>
              <a:bodyPr>
                <a:prstTxWarp prst="textNoShape">
                  <a:avLst/>
                </a:prstTxWarp>
              </a:bodyPr>
              <a:lstStyle/>
              <a:p>
                <a:endParaRPr lang="en-US"/>
              </a:p>
            </p:txBody>
          </p:sp>
          <p:sp>
            <p:nvSpPr>
              <p:cNvPr id="71918" name="Freeform 1997"/>
              <p:cNvSpPr>
                <a:spLocks/>
              </p:cNvSpPr>
              <p:nvPr/>
            </p:nvSpPr>
            <p:spPr bwMode="auto">
              <a:xfrm>
                <a:off x="3787" y="2511"/>
                <a:ext cx="4" cy="3"/>
              </a:xfrm>
              <a:custGeom>
                <a:avLst/>
                <a:gdLst>
                  <a:gd name="T0" fmla="*/ 0 w 20"/>
                  <a:gd name="T1" fmla="*/ 0 h 17"/>
                  <a:gd name="T2" fmla="*/ 20 w 20"/>
                  <a:gd name="T3" fmla="*/ 0 h 17"/>
                  <a:gd name="T4" fmla="*/ 20 w 20"/>
                  <a:gd name="T5" fmla="*/ 14 h 17"/>
                  <a:gd name="T6" fmla="*/ 0 w 20"/>
                  <a:gd name="T7" fmla="*/ 17 h 17"/>
                  <a:gd name="T8" fmla="*/ 0 w 20"/>
                  <a:gd name="T9" fmla="*/ 0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0" y="0"/>
                    </a:moveTo>
                    <a:lnTo>
                      <a:pt x="20" y="0"/>
                    </a:lnTo>
                    <a:lnTo>
                      <a:pt x="20" y="14"/>
                    </a:lnTo>
                    <a:lnTo>
                      <a:pt x="0" y="17"/>
                    </a:lnTo>
                    <a:lnTo>
                      <a:pt x="0" y="0"/>
                    </a:lnTo>
                    <a:close/>
                  </a:path>
                </a:pathLst>
              </a:custGeom>
              <a:noFill/>
              <a:ln w="9525">
                <a:noFill/>
                <a:round/>
                <a:headEnd/>
                <a:tailEnd/>
              </a:ln>
            </p:spPr>
            <p:txBody>
              <a:bodyPr>
                <a:prstTxWarp prst="textNoShape">
                  <a:avLst/>
                </a:prstTxWarp>
              </a:bodyPr>
              <a:lstStyle/>
              <a:p>
                <a:endParaRPr lang="en-US"/>
              </a:p>
            </p:txBody>
          </p:sp>
          <p:sp>
            <p:nvSpPr>
              <p:cNvPr id="71919" name="Freeform 1998"/>
              <p:cNvSpPr>
                <a:spLocks/>
              </p:cNvSpPr>
              <p:nvPr/>
            </p:nvSpPr>
            <p:spPr bwMode="auto">
              <a:xfrm>
                <a:off x="3787" y="2514"/>
                <a:ext cx="5" cy="4"/>
              </a:xfrm>
              <a:custGeom>
                <a:avLst/>
                <a:gdLst>
                  <a:gd name="T0" fmla="*/ 0 w 24"/>
                  <a:gd name="T1" fmla="*/ 3 h 23"/>
                  <a:gd name="T2" fmla="*/ 20 w 24"/>
                  <a:gd name="T3" fmla="*/ 0 h 23"/>
                  <a:gd name="T4" fmla="*/ 24 w 24"/>
                  <a:gd name="T5" fmla="*/ 21 h 23"/>
                  <a:gd name="T6" fmla="*/ 3 w 24"/>
                  <a:gd name="T7" fmla="*/ 23 h 23"/>
                  <a:gd name="T8" fmla="*/ 0 w 24"/>
                  <a:gd name="T9" fmla="*/ 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0" y="3"/>
                    </a:moveTo>
                    <a:lnTo>
                      <a:pt x="20" y="0"/>
                    </a:lnTo>
                    <a:lnTo>
                      <a:pt x="24" y="21"/>
                    </a:lnTo>
                    <a:lnTo>
                      <a:pt x="3" y="23"/>
                    </a:lnTo>
                    <a:lnTo>
                      <a:pt x="0" y="3"/>
                    </a:lnTo>
                    <a:close/>
                  </a:path>
                </a:pathLst>
              </a:custGeom>
              <a:noFill/>
              <a:ln w="9525">
                <a:noFill/>
                <a:round/>
                <a:headEnd/>
                <a:tailEnd/>
              </a:ln>
            </p:spPr>
            <p:txBody>
              <a:bodyPr>
                <a:prstTxWarp prst="textNoShape">
                  <a:avLst/>
                </a:prstTxWarp>
              </a:bodyPr>
              <a:lstStyle/>
              <a:p>
                <a:endParaRPr lang="en-US"/>
              </a:p>
            </p:txBody>
          </p:sp>
          <p:sp>
            <p:nvSpPr>
              <p:cNvPr id="71920" name="Freeform 1999"/>
              <p:cNvSpPr>
                <a:spLocks/>
              </p:cNvSpPr>
              <p:nvPr/>
            </p:nvSpPr>
            <p:spPr bwMode="auto">
              <a:xfrm>
                <a:off x="3788" y="2518"/>
                <a:ext cx="4" cy="5"/>
              </a:xfrm>
              <a:custGeom>
                <a:avLst/>
                <a:gdLst>
                  <a:gd name="T0" fmla="*/ 0 w 23"/>
                  <a:gd name="T1" fmla="*/ 2 h 26"/>
                  <a:gd name="T2" fmla="*/ 21 w 23"/>
                  <a:gd name="T3" fmla="*/ 0 h 26"/>
                  <a:gd name="T4" fmla="*/ 23 w 23"/>
                  <a:gd name="T5" fmla="*/ 19 h 26"/>
                  <a:gd name="T6" fmla="*/ 6 w 23"/>
                  <a:gd name="T7" fmla="*/ 26 h 26"/>
                  <a:gd name="T8" fmla="*/ 0 w 23"/>
                  <a:gd name="T9" fmla="*/ 2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0" y="2"/>
                    </a:moveTo>
                    <a:lnTo>
                      <a:pt x="21" y="0"/>
                    </a:lnTo>
                    <a:lnTo>
                      <a:pt x="23" y="19"/>
                    </a:lnTo>
                    <a:lnTo>
                      <a:pt x="6" y="26"/>
                    </a:lnTo>
                    <a:lnTo>
                      <a:pt x="0" y="2"/>
                    </a:lnTo>
                    <a:close/>
                  </a:path>
                </a:pathLst>
              </a:custGeom>
              <a:noFill/>
              <a:ln w="9525">
                <a:noFill/>
                <a:round/>
                <a:headEnd/>
                <a:tailEnd/>
              </a:ln>
            </p:spPr>
            <p:txBody>
              <a:bodyPr>
                <a:prstTxWarp prst="textNoShape">
                  <a:avLst/>
                </a:prstTxWarp>
              </a:bodyPr>
              <a:lstStyle/>
              <a:p>
                <a:endParaRPr lang="en-US"/>
              </a:p>
            </p:txBody>
          </p:sp>
          <p:sp>
            <p:nvSpPr>
              <p:cNvPr id="71921" name="Freeform 2000"/>
              <p:cNvSpPr>
                <a:spLocks/>
              </p:cNvSpPr>
              <p:nvPr/>
            </p:nvSpPr>
            <p:spPr bwMode="auto">
              <a:xfrm>
                <a:off x="3789" y="2522"/>
                <a:ext cx="5" cy="11"/>
              </a:xfrm>
              <a:custGeom>
                <a:avLst/>
                <a:gdLst>
                  <a:gd name="T0" fmla="*/ 0 w 28"/>
                  <a:gd name="T1" fmla="*/ 7 h 56"/>
                  <a:gd name="T2" fmla="*/ 17 w 28"/>
                  <a:gd name="T3" fmla="*/ 0 h 56"/>
                  <a:gd name="T4" fmla="*/ 28 w 28"/>
                  <a:gd name="T5" fmla="*/ 52 h 56"/>
                  <a:gd name="T6" fmla="*/ 9 w 28"/>
                  <a:gd name="T7" fmla="*/ 56 h 56"/>
                  <a:gd name="T8" fmla="*/ 0 w 28"/>
                  <a:gd name="T9" fmla="*/ 7 h 56"/>
                  <a:gd name="T10" fmla="*/ 0 60000 65536"/>
                  <a:gd name="T11" fmla="*/ 0 60000 65536"/>
                  <a:gd name="T12" fmla="*/ 0 60000 65536"/>
                  <a:gd name="T13" fmla="*/ 0 60000 65536"/>
                  <a:gd name="T14" fmla="*/ 0 60000 65536"/>
                  <a:gd name="T15" fmla="*/ 0 w 28"/>
                  <a:gd name="T16" fmla="*/ 0 h 56"/>
                  <a:gd name="T17" fmla="*/ 28 w 28"/>
                  <a:gd name="T18" fmla="*/ 56 h 56"/>
                </a:gdLst>
                <a:ahLst/>
                <a:cxnLst>
                  <a:cxn ang="T10">
                    <a:pos x="T0" y="T1"/>
                  </a:cxn>
                  <a:cxn ang="T11">
                    <a:pos x="T2" y="T3"/>
                  </a:cxn>
                  <a:cxn ang="T12">
                    <a:pos x="T4" y="T5"/>
                  </a:cxn>
                  <a:cxn ang="T13">
                    <a:pos x="T6" y="T7"/>
                  </a:cxn>
                  <a:cxn ang="T14">
                    <a:pos x="T8" y="T9"/>
                  </a:cxn>
                </a:cxnLst>
                <a:rect l="T15" t="T16" r="T17" b="T18"/>
                <a:pathLst>
                  <a:path w="28" h="56">
                    <a:moveTo>
                      <a:pt x="0" y="7"/>
                    </a:moveTo>
                    <a:lnTo>
                      <a:pt x="17" y="0"/>
                    </a:lnTo>
                    <a:lnTo>
                      <a:pt x="28" y="52"/>
                    </a:lnTo>
                    <a:lnTo>
                      <a:pt x="9" y="56"/>
                    </a:lnTo>
                    <a:lnTo>
                      <a:pt x="0" y="7"/>
                    </a:lnTo>
                    <a:close/>
                  </a:path>
                </a:pathLst>
              </a:custGeom>
              <a:noFill/>
              <a:ln w="9525">
                <a:noFill/>
                <a:round/>
                <a:headEnd/>
                <a:tailEnd/>
              </a:ln>
            </p:spPr>
            <p:txBody>
              <a:bodyPr>
                <a:prstTxWarp prst="textNoShape">
                  <a:avLst/>
                </a:prstTxWarp>
              </a:bodyPr>
              <a:lstStyle/>
              <a:p>
                <a:endParaRPr lang="en-US"/>
              </a:p>
            </p:txBody>
          </p:sp>
          <p:sp>
            <p:nvSpPr>
              <p:cNvPr id="71922" name="Freeform 2001"/>
              <p:cNvSpPr>
                <a:spLocks/>
              </p:cNvSpPr>
              <p:nvPr/>
            </p:nvSpPr>
            <p:spPr bwMode="auto">
              <a:xfrm>
                <a:off x="3791" y="2532"/>
                <a:ext cx="5" cy="11"/>
              </a:xfrm>
              <a:custGeom>
                <a:avLst/>
                <a:gdLst>
                  <a:gd name="T0" fmla="*/ 0 w 26"/>
                  <a:gd name="T1" fmla="*/ 4 h 55"/>
                  <a:gd name="T2" fmla="*/ 19 w 26"/>
                  <a:gd name="T3" fmla="*/ 0 h 55"/>
                  <a:gd name="T4" fmla="*/ 26 w 26"/>
                  <a:gd name="T5" fmla="*/ 52 h 55"/>
                  <a:gd name="T6" fmla="*/ 6 w 26"/>
                  <a:gd name="T7" fmla="*/ 55 h 55"/>
                  <a:gd name="T8" fmla="*/ 0 w 26"/>
                  <a:gd name="T9" fmla="*/ 4 h 55"/>
                  <a:gd name="T10" fmla="*/ 0 60000 65536"/>
                  <a:gd name="T11" fmla="*/ 0 60000 65536"/>
                  <a:gd name="T12" fmla="*/ 0 60000 65536"/>
                  <a:gd name="T13" fmla="*/ 0 60000 65536"/>
                  <a:gd name="T14" fmla="*/ 0 60000 65536"/>
                  <a:gd name="T15" fmla="*/ 0 w 26"/>
                  <a:gd name="T16" fmla="*/ 0 h 55"/>
                  <a:gd name="T17" fmla="*/ 26 w 26"/>
                  <a:gd name="T18" fmla="*/ 55 h 55"/>
                </a:gdLst>
                <a:ahLst/>
                <a:cxnLst>
                  <a:cxn ang="T10">
                    <a:pos x="T0" y="T1"/>
                  </a:cxn>
                  <a:cxn ang="T11">
                    <a:pos x="T2" y="T3"/>
                  </a:cxn>
                  <a:cxn ang="T12">
                    <a:pos x="T4" y="T5"/>
                  </a:cxn>
                  <a:cxn ang="T13">
                    <a:pos x="T6" y="T7"/>
                  </a:cxn>
                  <a:cxn ang="T14">
                    <a:pos x="T8" y="T9"/>
                  </a:cxn>
                </a:cxnLst>
                <a:rect l="T15" t="T16" r="T17" b="T18"/>
                <a:pathLst>
                  <a:path w="26" h="55">
                    <a:moveTo>
                      <a:pt x="0" y="4"/>
                    </a:moveTo>
                    <a:lnTo>
                      <a:pt x="19" y="0"/>
                    </a:lnTo>
                    <a:lnTo>
                      <a:pt x="26" y="52"/>
                    </a:lnTo>
                    <a:lnTo>
                      <a:pt x="6" y="55"/>
                    </a:lnTo>
                    <a:lnTo>
                      <a:pt x="0" y="4"/>
                    </a:lnTo>
                    <a:close/>
                  </a:path>
                </a:pathLst>
              </a:custGeom>
              <a:noFill/>
              <a:ln w="9525">
                <a:noFill/>
                <a:round/>
                <a:headEnd/>
                <a:tailEnd/>
              </a:ln>
            </p:spPr>
            <p:txBody>
              <a:bodyPr>
                <a:prstTxWarp prst="textNoShape">
                  <a:avLst/>
                </a:prstTxWarp>
              </a:bodyPr>
              <a:lstStyle/>
              <a:p>
                <a:endParaRPr lang="en-US"/>
              </a:p>
            </p:txBody>
          </p:sp>
          <p:sp>
            <p:nvSpPr>
              <p:cNvPr id="71923" name="Freeform 2002"/>
              <p:cNvSpPr>
                <a:spLocks/>
              </p:cNvSpPr>
              <p:nvPr/>
            </p:nvSpPr>
            <p:spPr bwMode="auto">
              <a:xfrm>
                <a:off x="3792" y="2543"/>
                <a:ext cx="5" cy="11"/>
              </a:xfrm>
              <a:custGeom>
                <a:avLst/>
                <a:gdLst>
                  <a:gd name="T0" fmla="*/ 0 w 26"/>
                  <a:gd name="T1" fmla="*/ 3 h 58"/>
                  <a:gd name="T2" fmla="*/ 20 w 26"/>
                  <a:gd name="T3" fmla="*/ 0 h 58"/>
                  <a:gd name="T4" fmla="*/ 26 w 26"/>
                  <a:gd name="T5" fmla="*/ 55 h 58"/>
                  <a:gd name="T6" fmla="*/ 26 w 26"/>
                  <a:gd name="T7" fmla="*/ 58 h 58"/>
                  <a:gd name="T8" fmla="*/ 6 w 26"/>
                  <a:gd name="T9" fmla="*/ 58 h 58"/>
                  <a:gd name="T10" fmla="*/ 0 w 26"/>
                  <a:gd name="T11" fmla="*/ 3 h 58"/>
                  <a:gd name="T12" fmla="*/ 0 60000 65536"/>
                  <a:gd name="T13" fmla="*/ 0 60000 65536"/>
                  <a:gd name="T14" fmla="*/ 0 60000 65536"/>
                  <a:gd name="T15" fmla="*/ 0 60000 65536"/>
                  <a:gd name="T16" fmla="*/ 0 60000 65536"/>
                  <a:gd name="T17" fmla="*/ 0 60000 65536"/>
                  <a:gd name="T18" fmla="*/ 0 w 26"/>
                  <a:gd name="T19" fmla="*/ 0 h 58"/>
                  <a:gd name="T20" fmla="*/ 26 w 2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26" h="58">
                    <a:moveTo>
                      <a:pt x="0" y="3"/>
                    </a:moveTo>
                    <a:lnTo>
                      <a:pt x="20" y="0"/>
                    </a:lnTo>
                    <a:lnTo>
                      <a:pt x="26" y="55"/>
                    </a:lnTo>
                    <a:lnTo>
                      <a:pt x="26" y="58"/>
                    </a:lnTo>
                    <a:lnTo>
                      <a:pt x="6" y="58"/>
                    </a:lnTo>
                    <a:lnTo>
                      <a:pt x="0" y="3"/>
                    </a:lnTo>
                    <a:close/>
                  </a:path>
                </a:pathLst>
              </a:custGeom>
              <a:noFill/>
              <a:ln w="9525">
                <a:noFill/>
                <a:round/>
                <a:headEnd/>
                <a:tailEnd/>
              </a:ln>
            </p:spPr>
            <p:txBody>
              <a:bodyPr>
                <a:prstTxWarp prst="textNoShape">
                  <a:avLst/>
                </a:prstTxWarp>
              </a:bodyPr>
              <a:lstStyle/>
              <a:p>
                <a:endParaRPr lang="en-US"/>
              </a:p>
            </p:txBody>
          </p:sp>
          <p:sp>
            <p:nvSpPr>
              <p:cNvPr id="71924" name="Freeform 2003"/>
              <p:cNvSpPr>
                <a:spLocks/>
              </p:cNvSpPr>
              <p:nvPr/>
            </p:nvSpPr>
            <p:spPr bwMode="auto">
              <a:xfrm>
                <a:off x="3793" y="2554"/>
                <a:ext cx="4" cy="12"/>
              </a:xfrm>
              <a:custGeom>
                <a:avLst/>
                <a:gdLst>
                  <a:gd name="T0" fmla="*/ 0 w 20"/>
                  <a:gd name="T1" fmla="*/ 0 h 57"/>
                  <a:gd name="T2" fmla="*/ 20 w 20"/>
                  <a:gd name="T3" fmla="*/ 0 h 57"/>
                  <a:gd name="T4" fmla="*/ 20 w 20"/>
                  <a:gd name="T5" fmla="*/ 55 h 57"/>
                  <a:gd name="T6" fmla="*/ 20 w 20"/>
                  <a:gd name="T7" fmla="*/ 57 h 57"/>
                  <a:gd name="T8" fmla="*/ 0 w 20"/>
                  <a:gd name="T9" fmla="*/ 55 h 57"/>
                  <a:gd name="T10" fmla="*/ 0 w 20"/>
                  <a:gd name="T11" fmla="*/ 0 h 57"/>
                  <a:gd name="T12" fmla="*/ 0 60000 65536"/>
                  <a:gd name="T13" fmla="*/ 0 60000 65536"/>
                  <a:gd name="T14" fmla="*/ 0 60000 65536"/>
                  <a:gd name="T15" fmla="*/ 0 60000 65536"/>
                  <a:gd name="T16" fmla="*/ 0 60000 65536"/>
                  <a:gd name="T17" fmla="*/ 0 60000 65536"/>
                  <a:gd name="T18" fmla="*/ 0 w 20"/>
                  <a:gd name="T19" fmla="*/ 0 h 57"/>
                  <a:gd name="T20" fmla="*/ 20 w 20"/>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0" h="57">
                    <a:moveTo>
                      <a:pt x="0" y="0"/>
                    </a:moveTo>
                    <a:lnTo>
                      <a:pt x="20" y="0"/>
                    </a:lnTo>
                    <a:lnTo>
                      <a:pt x="20" y="55"/>
                    </a:lnTo>
                    <a:lnTo>
                      <a:pt x="20" y="57"/>
                    </a:lnTo>
                    <a:lnTo>
                      <a:pt x="0" y="55"/>
                    </a:lnTo>
                    <a:lnTo>
                      <a:pt x="0" y="0"/>
                    </a:lnTo>
                    <a:close/>
                  </a:path>
                </a:pathLst>
              </a:custGeom>
              <a:noFill/>
              <a:ln w="9525">
                <a:noFill/>
                <a:round/>
                <a:headEnd/>
                <a:tailEnd/>
              </a:ln>
            </p:spPr>
            <p:txBody>
              <a:bodyPr>
                <a:prstTxWarp prst="textNoShape">
                  <a:avLst/>
                </a:prstTxWarp>
              </a:bodyPr>
              <a:lstStyle/>
              <a:p>
                <a:endParaRPr lang="en-US"/>
              </a:p>
            </p:txBody>
          </p:sp>
          <p:sp>
            <p:nvSpPr>
              <p:cNvPr id="71925" name="Freeform 2004"/>
              <p:cNvSpPr>
                <a:spLocks/>
              </p:cNvSpPr>
              <p:nvPr/>
            </p:nvSpPr>
            <p:spPr bwMode="auto">
              <a:xfrm>
                <a:off x="3792" y="2565"/>
                <a:ext cx="5" cy="12"/>
              </a:xfrm>
              <a:custGeom>
                <a:avLst/>
                <a:gdLst>
                  <a:gd name="T0" fmla="*/ 4 w 24"/>
                  <a:gd name="T1" fmla="*/ 0 h 60"/>
                  <a:gd name="T2" fmla="*/ 24 w 24"/>
                  <a:gd name="T3" fmla="*/ 2 h 60"/>
                  <a:gd name="T4" fmla="*/ 21 w 24"/>
                  <a:gd name="T5" fmla="*/ 58 h 60"/>
                  <a:gd name="T6" fmla="*/ 21 w 24"/>
                  <a:gd name="T7" fmla="*/ 60 h 60"/>
                  <a:gd name="T8" fmla="*/ 0 w 24"/>
                  <a:gd name="T9" fmla="*/ 58 h 60"/>
                  <a:gd name="T10" fmla="*/ 4 w 24"/>
                  <a:gd name="T11" fmla="*/ 0 h 60"/>
                  <a:gd name="T12" fmla="*/ 0 60000 65536"/>
                  <a:gd name="T13" fmla="*/ 0 60000 65536"/>
                  <a:gd name="T14" fmla="*/ 0 60000 65536"/>
                  <a:gd name="T15" fmla="*/ 0 60000 65536"/>
                  <a:gd name="T16" fmla="*/ 0 60000 65536"/>
                  <a:gd name="T17" fmla="*/ 0 60000 65536"/>
                  <a:gd name="T18" fmla="*/ 0 w 24"/>
                  <a:gd name="T19" fmla="*/ 0 h 60"/>
                  <a:gd name="T20" fmla="*/ 24 w 24"/>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24" h="60">
                    <a:moveTo>
                      <a:pt x="4" y="0"/>
                    </a:moveTo>
                    <a:lnTo>
                      <a:pt x="24" y="2"/>
                    </a:lnTo>
                    <a:lnTo>
                      <a:pt x="21" y="58"/>
                    </a:lnTo>
                    <a:lnTo>
                      <a:pt x="21" y="60"/>
                    </a:lnTo>
                    <a:lnTo>
                      <a:pt x="0" y="58"/>
                    </a:lnTo>
                    <a:lnTo>
                      <a:pt x="4" y="0"/>
                    </a:lnTo>
                    <a:close/>
                  </a:path>
                </a:pathLst>
              </a:custGeom>
              <a:noFill/>
              <a:ln w="9525">
                <a:noFill/>
                <a:round/>
                <a:headEnd/>
                <a:tailEnd/>
              </a:ln>
            </p:spPr>
            <p:txBody>
              <a:bodyPr>
                <a:prstTxWarp prst="textNoShape">
                  <a:avLst/>
                </a:prstTxWarp>
              </a:bodyPr>
              <a:lstStyle/>
              <a:p>
                <a:endParaRPr lang="en-US"/>
              </a:p>
            </p:txBody>
          </p:sp>
          <p:sp>
            <p:nvSpPr>
              <p:cNvPr id="71926" name="Freeform 2005"/>
              <p:cNvSpPr>
                <a:spLocks/>
              </p:cNvSpPr>
              <p:nvPr/>
            </p:nvSpPr>
            <p:spPr bwMode="auto">
              <a:xfrm>
                <a:off x="3791" y="2577"/>
                <a:ext cx="5" cy="6"/>
              </a:xfrm>
              <a:custGeom>
                <a:avLst/>
                <a:gdLst>
                  <a:gd name="T0" fmla="*/ 6 w 27"/>
                  <a:gd name="T1" fmla="*/ 0 h 31"/>
                  <a:gd name="T2" fmla="*/ 27 w 27"/>
                  <a:gd name="T3" fmla="*/ 2 h 31"/>
                  <a:gd name="T4" fmla="*/ 21 w 27"/>
                  <a:gd name="T5" fmla="*/ 31 h 31"/>
                  <a:gd name="T6" fmla="*/ 0 w 27"/>
                  <a:gd name="T7" fmla="*/ 28 h 31"/>
                  <a:gd name="T8" fmla="*/ 6 w 27"/>
                  <a:gd name="T9" fmla="*/ 0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6" y="0"/>
                    </a:moveTo>
                    <a:lnTo>
                      <a:pt x="27" y="2"/>
                    </a:lnTo>
                    <a:lnTo>
                      <a:pt x="21" y="31"/>
                    </a:lnTo>
                    <a:lnTo>
                      <a:pt x="0" y="28"/>
                    </a:lnTo>
                    <a:lnTo>
                      <a:pt x="6" y="0"/>
                    </a:lnTo>
                    <a:close/>
                  </a:path>
                </a:pathLst>
              </a:custGeom>
              <a:noFill/>
              <a:ln w="9525">
                <a:noFill/>
                <a:round/>
                <a:headEnd/>
                <a:tailEnd/>
              </a:ln>
            </p:spPr>
            <p:txBody>
              <a:bodyPr>
                <a:prstTxWarp prst="textNoShape">
                  <a:avLst/>
                </a:prstTxWarp>
              </a:bodyPr>
              <a:lstStyle/>
              <a:p>
                <a:endParaRPr lang="en-US"/>
              </a:p>
            </p:txBody>
          </p:sp>
          <p:sp>
            <p:nvSpPr>
              <p:cNvPr id="71927" name="Freeform 2006"/>
              <p:cNvSpPr>
                <a:spLocks/>
              </p:cNvSpPr>
              <p:nvPr/>
            </p:nvSpPr>
            <p:spPr bwMode="auto">
              <a:xfrm>
                <a:off x="3790" y="2582"/>
                <a:ext cx="5" cy="7"/>
              </a:xfrm>
              <a:custGeom>
                <a:avLst/>
                <a:gdLst>
                  <a:gd name="T0" fmla="*/ 5 w 26"/>
                  <a:gd name="T1" fmla="*/ 0 h 32"/>
                  <a:gd name="T2" fmla="*/ 26 w 26"/>
                  <a:gd name="T3" fmla="*/ 3 h 32"/>
                  <a:gd name="T4" fmla="*/ 20 w 26"/>
                  <a:gd name="T5" fmla="*/ 32 h 32"/>
                  <a:gd name="T6" fmla="*/ 0 w 26"/>
                  <a:gd name="T7" fmla="*/ 26 h 32"/>
                  <a:gd name="T8" fmla="*/ 5 w 26"/>
                  <a:gd name="T9" fmla="*/ 0 h 32"/>
                  <a:gd name="T10" fmla="*/ 0 60000 65536"/>
                  <a:gd name="T11" fmla="*/ 0 60000 65536"/>
                  <a:gd name="T12" fmla="*/ 0 60000 65536"/>
                  <a:gd name="T13" fmla="*/ 0 60000 65536"/>
                  <a:gd name="T14" fmla="*/ 0 60000 65536"/>
                  <a:gd name="T15" fmla="*/ 0 w 26"/>
                  <a:gd name="T16" fmla="*/ 0 h 32"/>
                  <a:gd name="T17" fmla="*/ 26 w 26"/>
                  <a:gd name="T18" fmla="*/ 32 h 32"/>
                </a:gdLst>
                <a:ahLst/>
                <a:cxnLst>
                  <a:cxn ang="T10">
                    <a:pos x="T0" y="T1"/>
                  </a:cxn>
                  <a:cxn ang="T11">
                    <a:pos x="T2" y="T3"/>
                  </a:cxn>
                  <a:cxn ang="T12">
                    <a:pos x="T4" y="T5"/>
                  </a:cxn>
                  <a:cxn ang="T13">
                    <a:pos x="T6" y="T7"/>
                  </a:cxn>
                  <a:cxn ang="T14">
                    <a:pos x="T8" y="T9"/>
                  </a:cxn>
                </a:cxnLst>
                <a:rect l="T15" t="T16" r="T17" b="T18"/>
                <a:pathLst>
                  <a:path w="26" h="32">
                    <a:moveTo>
                      <a:pt x="5" y="0"/>
                    </a:moveTo>
                    <a:lnTo>
                      <a:pt x="26" y="3"/>
                    </a:lnTo>
                    <a:lnTo>
                      <a:pt x="20" y="32"/>
                    </a:lnTo>
                    <a:lnTo>
                      <a:pt x="0" y="26"/>
                    </a:lnTo>
                    <a:lnTo>
                      <a:pt x="5" y="0"/>
                    </a:lnTo>
                    <a:close/>
                  </a:path>
                </a:pathLst>
              </a:custGeom>
              <a:noFill/>
              <a:ln w="9525">
                <a:noFill/>
                <a:round/>
                <a:headEnd/>
                <a:tailEnd/>
              </a:ln>
            </p:spPr>
            <p:txBody>
              <a:bodyPr>
                <a:prstTxWarp prst="textNoShape">
                  <a:avLst/>
                </a:prstTxWarp>
              </a:bodyPr>
              <a:lstStyle/>
              <a:p>
                <a:endParaRPr lang="en-US"/>
              </a:p>
            </p:txBody>
          </p:sp>
          <p:sp>
            <p:nvSpPr>
              <p:cNvPr id="71928" name="Freeform 2007"/>
              <p:cNvSpPr>
                <a:spLocks/>
              </p:cNvSpPr>
              <p:nvPr/>
            </p:nvSpPr>
            <p:spPr bwMode="auto">
              <a:xfrm>
                <a:off x="3788" y="2588"/>
                <a:ext cx="6" cy="6"/>
              </a:xfrm>
              <a:custGeom>
                <a:avLst/>
                <a:gdLst>
                  <a:gd name="T0" fmla="*/ 8 w 28"/>
                  <a:gd name="T1" fmla="*/ 0 h 34"/>
                  <a:gd name="T2" fmla="*/ 28 w 28"/>
                  <a:gd name="T3" fmla="*/ 6 h 34"/>
                  <a:gd name="T4" fmla="*/ 19 w 28"/>
                  <a:gd name="T5" fmla="*/ 34 h 34"/>
                  <a:gd name="T6" fmla="*/ 0 w 28"/>
                  <a:gd name="T7" fmla="*/ 28 h 34"/>
                  <a:gd name="T8" fmla="*/ 8 w 28"/>
                  <a:gd name="T9" fmla="*/ 0 h 34"/>
                  <a:gd name="T10" fmla="*/ 0 60000 65536"/>
                  <a:gd name="T11" fmla="*/ 0 60000 65536"/>
                  <a:gd name="T12" fmla="*/ 0 60000 65536"/>
                  <a:gd name="T13" fmla="*/ 0 60000 65536"/>
                  <a:gd name="T14" fmla="*/ 0 60000 65536"/>
                  <a:gd name="T15" fmla="*/ 0 w 28"/>
                  <a:gd name="T16" fmla="*/ 0 h 34"/>
                  <a:gd name="T17" fmla="*/ 28 w 28"/>
                  <a:gd name="T18" fmla="*/ 34 h 34"/>
                </a:gdLst>
                <a:ahLst/>
                <a:cxnLst>
                  <a:cxn ang="T10">
                    <a:pos x="T0" y="T1"/>
                  </a:cxn>
                  <a:cxn ang="T11">
                    <a:pos x="T2" y="T3"/>
                  </a:cxn>
                  <a:cxn ang="T12">
                    <a:pos x="T4" y="T5"/>
                  </a:cxn>
                  <a:cxn ang="T13">
                    <a:pos x="T6" y="T7"/>
                  </a:cxn>
                  <a:cxn ang="T14">
                    <a:pos x="T8" y="T9"/>
                  </a:cxn>
                </a:cxnLst>
                <a:rect l="T15" t="T16" r="T17" b="T18"/>
                <a:pathLst>
                  <a:path w="28" h="34">
                    <a:moveTo>
                      <a:pt x="8" y="0"/>
                    </a:moveTo>
                    <a:lnTo>
                      <a:pt x="28" y="6"/>
                    </a:lnTo>
                    <a:lnTo>
                      <a:pt x="19" y="34"/>
                    </a:lnTo>
                    <a:lnTo>
                      <a:pt x="0" y="28"/>
                    </a:lnTo>
                    <a:lnTo>
                      <a:pt x="8" y="0"/>
                    </a:lnTo>
                    <a:close/>
                  </a:path>
                </a:pathLst>
              </a:custGeom>
              <a:noFill/>
              <a:ln w="9525">
                <a:noFill/>
                <a:round/>
                <a:headEnd/>
                <a:tailEnd/>
              </a:ln>
            </p:spPr>
            <p:txBody>
              <a:bodyPr>
                <a:prstTxWarp prst="textNoShape">
                  <a:avLst/>
                </a:prstTxWarp>
              </a:bodyPr>
              <a:lstStyle/>
              <a:p>
                <a:endParaRPr lang="en-US"/>
              </a:p>
            </p:txBody>
          </p:sp>
          <p:sp>
            <p:nvSpPr>
              <p:cNvPr id="71929" name="Freeform 2008"/>
              <p:cNvSpPr>
                <a:spLocks/>
              </p:cNvSpPr>
              <p:nvPr/>
            </p:nvSpPr>
            <p:spPr bwMode="auto">
              <a:xfrm>
                <a:off x="3786" y="2593"/>
                <a:ext cx="6" cy="7"/>
              </a:xfrm>
              <a:custGeom>
                <a:avLst/>
                <a:gdLst>
                  <a:gd name="T0" fmla="*/ 13 w 32"/>
                  <a:gd name="T1" fmla="*/ 0 h 35"/>
                  <a:gd name="T2" fmla="*/ 32 w 32"/>
                  <a:gd name="T3" fmla="*/ 6 h 35"/>
                  <a:gd name="T4" fmla="*/ 21 w 32"/>
                  <a:gd name="T5" fmla="*/ 35 h 35"/>
                  <a:gd name="T6" fmla="*/ 0 w 32"/>
                  <a:gd name="T7" fmla="*/ 26 h 35"/>
                  <a:gd name="T8" fmla="*/ 13 w 32"/>
                  <a:gd name="T9" fmla="*/ 0 h 35"/>
                  <a:gd name="T10" fmla="*/ 0 60000 65536"/>
                  <a:gd name="T11" fmla="*/ 0 60000 65536"/>
                  <a:gd name="T12" fmla="*/ 0 60000 65536"/>
                  <a:gd name="T13" fmla="*/ 0 60000 65536"/>
                  <a:gd name="T14" fmla="*/ 0 60000 65536"/>
                  <a:gd name="T15" fmla="*/ 0 w 32"/>
                  <a:gd name="T16" fmla="*/ 0 h 35"/>
                  <a:gd name="T17" fmla="*/ 32 w 32"/>
                  <a:gd name="T18" fmla="*/ 35 h 35"/>
                </a:gdLst>
                <a:ahLst/>
                <a:cxnLst>
                  <a:cxn ang="T10">
                    <a:pos x="T0" y="T1"/>
                  </a:cxn>
                  <a:cxn ang="T11">
                    <a:pos x="T2" y="T3"/>
                  </a:cxn>
                  <a:cxn ang="T12">
                    <a:pos x="T4" y="T5"/>
                  </a:cxn>
                  <a:cxn ang="T13">
                    <a:pos x="T6" y="T7"/>
                  </a:cxn>
                  <a:cxn ang="T14">
                    <a:pos x="T8" y="T9"/>
                  </a:cxn>
                </a:cxnLst>
                <a:rect l="T15" t="T16" r="T17" b="T18"/>
                <a:pathLst>
                  <a:path w="32" h="35">
                    <a:moveTo>
                      <a:pt x="13" y="0"/>
                    </a:moveTo>
                    <a:lnTo>
                      <a:pt x="32" y="6"/>
                    </a:lnTo>
                    <a:lnTo>
                      <a:pt x="21" y="35"/>
                    </a:lnTo>
                    <a:lnTo>
                      <a:pt x="0" y="26"/>
                    </a:lnTo>
                    <a:lnTo>
                      <a:pt x="13" y="0"/>
                    </a:lnTo>
                    <a:close/>
                  </a:path>
                </a:pathLst>
              </a:custGeom>
              <a:noFill/>
              <a:ln w="9525">
                <a:noFill/>
                <a:round/>
                <a:headEnd/>
                <a:tailEnd/>
              </a:ln>
            </p:spPr>
            <p:txBody>
              <a:bodyPr>
                <a:prstTxWarp prst="textNoShape">
                  <a:avLst/>
                </a:prstTxWarp>
              </a:bodyPr>
              <a:lstStyle/>
              <a:p>
                <a:endParaRPr lang="en-US"/>
              </a:p>
            </p:txBody>
          </p:sp>
          <p:sp>
            <p:nvSpPr>
              <p:cNvPr id="71930" name="Freeform 2009"/>
              <p:cNvSpPr>
                <a:spLocks/>
              </p:cNvSpPr>
              <p:nvPr/>
            </p:nvSpPr>
            <p:spPr bwMode="auto">
              <a:xfrm>
                <a:off x="3784" y="2598"/>
                <a:ext cx="6" cy="8"/>
              </a:xfrm>
              <a:custGeom>
                <a:avLst/>
                <a:gdLst>
                  <a:gd name="T0" fmla="*/ 11 w 32"/>
                  <a:gd name="T1" fmla="*/ 0 h 38"/>
                  <a:gd name="T2" fmla="*/ 32 w 32"/>
                  <a:gd name="T3" fmla="*/ 9 h 38"/>
                  <a:gd name="T4" fmla="*/ 17 w 32"/>
                  <a:gd name="T5" fmla="*/ 38 h 38"/>
                  <a:gd name="T6" fmla="*/ 0 w 32"/>
                  <a:gd name="T7" fmla="*/ 30 h 38"/>
                  <a:gd name="T8" fmla="*/ 11 w 32"/>
                  <a:gd name="T9" fmla="*/ 0 h 38"/>
                  <a:gd name="T10" fmla="*/ 0 60000 65536"/>
                  <a:gd name="T11" fmla="*/ 0 60000 65536"/>
                  <a:gd name="T12" fmla="*/ 0 60000 65536"/>
                  <a:gd name="T13" fmla="*/ 0 60000 65536"/>
                  <a:gd name="T14" fmla="*/ 0 60000 65536"/>
                  <a:gd name="T15" fmla="*/ 0 w 32"/>
                  <a:gd name="T16" fmla="*/ 0 h 38"/>
                  <a:gd name="T17" fmla="*/ 32 w 32"/>
                  <a:gd name="T18" fmla="*/ 38 h 38"/>
                </a:gdLst>
                <a:ahLst/>
                <a:cxnLst>
                  <a:cxn ang="T10">
                    <a:pos x="T0" y="T1"/>
                  </a:cxn>
                  <a:cxn ang="T11">
                    <a:pos x="T2" y="T3"/>
                  </a:cxn>
                  <a:cxn ang="T12">
                    <a:pos x="T4" y="T5"/>
                  </a:cxn>
                  <a:cxn ang="T13">
                    <a:pos x="T6" y="T7"/>
                  </a:cxn>
                  <a:cxn ang="T14">
                    <a:pos x="T8" y="T9"/>
                  </a:cxn>
                </a:cxnLst>
                <a:rect l="T15" t="T16" r="T17" b="T18"/>
                <a:pathLst>
                  <a:path w="32" h="38">
                    <a:moveTo>
                      <a:pt x="11" y="0"/>
                    </a:moveTo>
                    <a:lnTo>
                      <a:pt x="32" y="9"/>
                    </a:lnTo>
                    <a:lnTo>
                      <a:pt x="17" y="38"/>
                    </a:lnTo>
                    <a:lnTo>
                      <a:pt x="0" y="30"/>
                    </a:lnTo>
                    <a:lnTo>
                      <a:pt x="11" y="0"/>
                    </a:lnTo>
                    <a:close/>
                  </a:path>
                </a:pathLst>
              </a:custGeom>
              <a:noFill/>
              <a:ln w="9525">
                <a:noFill/>
                <a:round/>
                <a:headEnd/>
                <a:tailEnd/>
              </a:ln>
            </p:spPr>
            <p:txBody>
              <a:bodyPr>
                <a:prstTxWarp prst="textNoShape">
                  <a:avLst/>
                </a:prstTxWarp>
              </a:bodyPr>
              <a:lstStyle/>
              <a:p>
                <a:endParaRPr lang="en-US"/>
              </a:p>
            </p:txBody>
          </p:sp>
          <p:sp>
            <p:nvSpPr>
              <p:cNvPr id="71931" name="Freeform 2010"/>
              <p:cNvSpPr>
                <a:spLocks/>
              </p:cNvSpPr>
              <p:nvPr/>
            </p:nvSpPr>
            <p:spPr bwMode="auto">
              <a:xfrm>
                <a:off x="3781" y="2604"/>
                <a:ext cx="6" cy="8"/>
              </a:xfrm>
              <a:custGeom>
                <a:avLst/>
                <a:gdLst>
                  <a:gd name="T0" fmla="*/ 14 w 31"/>
                  <a:gd name="T1" fmla="*/ 0 h 37"/>
                  <a:gd name="T2" fmla="*/ 31 w 31"/>
                  <a:gd name="T3" fmla="*/ 8 h 37"/>
                  <a:gd name="T4" fmla="*/ 17 w 31"/>
                  <a:gd name="T5" fmla="*/ 34 h 37"/>
                  <a:gd name="T6" fmla="*/ 14 w 31"/>
                  <a:gd name="T7" fmla="*/ 37 h 37"/>
                  <a:gd name="T8" fmla="*/ 0 w 31"/>
                  <a:gd name="T9" fmla="*/ 25 h 37"/>
                  <a:gd name="T10" fmla="*/ 14 w 31"/>
                  <a:gd name="T11" fmla="*/ 0 h 37"/>
                  <a:gd name="T12" fmla="*/ 0 60000 65536"/>
                  <a:gd name="T13" fmla="*/ 0 60000 65536"/>
                  <a:gd name="T14" fmla="*/ 0 60000 65536"/>
                  <a:gd name="T15" fmla="*/ 0 60000 65536"/>
                  <a:gd name="T16" fmla="*/ 0 60000 65536"/>
                  <a:gd name="T17" fmla="*/ 0 60000 65536"/>
                  <a:gd name="T18" fmla="*/ 0 w 31"/>
                  <a:gd name="T19" fmla="*/ 0 h 37"/>
                  <a:gd name="T20" fmla="*/ 31 w 31"/>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31" h="37">
                    <a:moveTo>
                      <a:pt x="14" y="0"/>
                    </a:moveTo>
                    <a:lnTo>
                      <a:pt x="31" y="8"/>
                    </a:lnTo>
                    <a:lnTo>
                      <a:pt x="17" y="34"/>
                    </a:lnTo>
                    <a:lnTo>
                      <a:pt x="14" y="37"/>
                    </a:lnTo>
                    <a:lnTo>
                      <a:pt x="0" y="25"/>
                    </a:lnTo>
                    <a:lnTo>
                      <a:pt x="14" y="0"/>
                    </a:lnTo>
                    <a:close/>
                  </a:path>
                </a:pathLst>
              </a:custGeom>
              <a:noFill/>
              <a:ln w="9525">
                <a:noFill/>
                <a:round/>
                <a:headEnd/>
                <a:tailEnd/>
              </a:ln>
            </p:spPr>
            <p:txBody>
              <a:bodyPr>
                <a:prstTxWarp prst="textNoShape">
                  <a:avLst/>
                </a:prstTxWarp>
              </a:bodyPr>
              <a:lstStyle/>
              <a:p>
                <a:endParaRPr lang="en-US"/>
              </a:p>
            </p:txBody>
          </p:sp>
          <p:sp>
            <p:nvSpPr>
              <p:cNvPr id="71932" name="Freeform 2011"/>
              <p:cNvSpPr>
                <a:spLocks/>
              </p:cNvSpPr>
              <p:nvPr/>
            </p:nvSpPr>
            <p:spPr bwMode="auto">
              <a:xfrm>
                <a:off x="3777" y="2609"/>
                <a:ext cx="7" cy="8"/>
              </a:xfrm>
              <a:custGeom>
                <a:avLst/>
                <a:gdLst>
                  <a:gd name="T0" fmla="*/ 20 w 34"/>
                  <a:gd name="T1" fmla="*/ 0 h 37"/>
                  <a:gd name="T2" fmla="*/ 34 w 34"/>
                  <a:gd name="T3" fmla="*/ 12 h 37"/>
                  <a:gd name="T4" fmla="*/ 17 w 34"/>
                  <a:gd name="T5" fmla="*/ 37 h 37"/>
                  <a:gd name="T6" fmla="*/ 0 w 34"/>
                  <a:gd name="T7" fmla="*/ 26 h 37"/>
                  <a:gd name="T8" fmla="*/ 20 w 34"/>
                  <a:gd name="T9" fmla="*/ 0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20" y="0"/>
                    </a:moveTo>
                    <a:lnTo>
                      <a:pt x="34" y="12"/>
                    </a:lnTo>
                    <a:lnTo>
                      <a:pt x="17" y="37"/>
                    </a:lnTo>
                    <a:lnTo>
                      <a:pt x="0" y="26"/>
                    </a:lnTo>
                    <a:lnTo>
                      <a:pt x="20" y="0"/>
                    </a:lnTo>
                    <a:close/>
                  </a:path>
                </a:pathLst>
              </a:custGeom>
              <a:noFill/>
              <a:ln w="9525">
                <a:noFill/>
                <a:round/>
                <a:headEnd/>
                <a:tailEnd/>
              </a:ln>
            </p:spPr>
            <p:txBody>
              <a:bodyPr>
                <a:prstTxWarp prst="textNoShape">
                  <a:avLst/>
                </a:prstTxWarp>
              </a:bodyPr>
              <a:lstStyle/>
              <a:p>
                <a:endParaRPr lang="en-US"/>
              </a:p>
            </p:txBody>
          </p:sp>
          <p:sp>
            <p:nvSpPr>
              <p:cNvPr id="71933" name="Freeform 2012"/>
              <p:cNvSpPr>
                <a:spLocks/>
              </p:cNvSpPr>
              <p:nvPr/>
            </p:nvSpPr>
            <p:spPr bwMode="auto">
              <a:xfrm>
                <a:off x="3773" y="2615"/>
                <a:ext cx="7" cy="7"/>
              </a:xfrm>
              <a:custGeom>
                <a:avLst/>
                <a:gdLst>
                  <a:gd name="T0" fmla="*/ 20 w 37"/>
                  <a:gd name="T1" fmla="*/ 0 h 37"/>
                  <a:gd name="T2" fmla="*/ 37 w 37"/>
                  <a:gd name="T3" fmla="*/ 11 h 37"/>
                  <a:gd name="T4" fmla="*/ 14 w 37"/>
                  <a:gd name="T5" fmla="*/ 37 h 37"/>
                  <a:gd name="T6" fmla="*/ 0 w 37"/>
                  <a:gd name="T7" fmla="*/ 24 h 37"/>
                  <a:gd name="T8" fmla="*/ 20 w 37"/>
                  <a:gd name="T9" fmla="*/ 0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0" y="0"/>
                    </a:moveTo>
                    <a:lnTo>
                      <a:pt x="37" y="11"/>
                    </a:lnTo>
                    <a:lnTo>
                      <a:pt x="14" y="37"/>
                    </a:lnTo>
                    <a:lnTo>
                      <a:pt x="0" y="24"/>
                    </a:lnTo>
                    <a:lnTo>
                      <a:pt x="20" y="0"/>
                    </a:lnTo>
                    <a:close/>
                  </a:path>
                </a:pathLst>
              </a:custGeom>
              <a:noFill/>
              <a:ln w="9525">
                <a:noFill/>
                <a:round/>
                <a:headEnd/>
                <a:tailEnd/>
              </a:ln>
            </p:spPr>
            <p:txBody>
              <a:bodyPr>
                <a:prstTxWarp prst="textNoShape">
                  <a:avLst/>
                </a:prstTxWarp>
              </a:bodyPr>
              <a:lstStyle/>
              <a:p>
                <a:endParaRPr lang="en-US"/>
              </a:p>
            </p:txBody>
          </p:sp>
          <p:sp>
            <p:nvSpPr>
              <p:cNvPr id="71934" name="Freeform 2013"/>
              <p:cNvSpPr>
                <a:spLocks/>
              </p:cNvSpPr>
              <p:nvPr/>
            </p:nvSpPr>
            <p:spPr bwMode="auto">
              <a:xfrm>
                <a:off x="3768" y="2619"/>
                <a:ext cx="8" cy="8"/>
              </a:xfrm>
              <a:custGeom>
                <a:avLst/>
                <a:gdLst>
                  <a:gd name="T0" fmla="*/ 23 w 37"/>
                  <a:gd name="T1" fmla="*/ 0 h 39"/>
                  <a:gd name="T2" fmla="*/ 37 w 37"/>
                  <a:gd name="T3" fmla="*/ 13 h 39"/>
                  <a:gd name="T4" fmla="*/ 14 w 37"/>
                  <a:gd name="T5" fmla="*/ 39 h 39"/>
                  <a:gd name="T6" fmla="*/ 11 w 37"/>
                  <a:gd name="T7" fmla="*/ 39 h 39"/>
                  <a:gd name="T8" fmla="*/ 0 w 37"/>
                  <a:gd name="T9" fmla="*/ 26 h 39"/>
                  <a:gd name="T10" fmla="*/ 23 w 37"/>
                  <a:gd name="T11" fmla="*/ 0 h 39"/>
                  <a:gd name="T12" fmla="*/ 0 60000 65536"/>
                  <a:gd name="T13" fmla="*/ 0 60000 65536"/>
                  <a:gd name="T14" fmla="*/ 0 60000 65536"/>
                  <a:gd name="T15" fmla="*/ 0 60000 65536"/>
                  <a:gd name="T16" fmla="*/ 0 60000 65536"/>
                  <a:gd name="T17" fmla="*/ 0 60000 65536"/>
                  <a:gd name="T18" fmla="*/ 0 w 37"/>
                  <a:gd name="T19" fmla="*/ 0 h 39"/>
                  <a:gd name="T20" fmla="*/ 37 w 3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7" h="39">
                    <a:moveTo>
                      <a:pt x="23" y="0"/>
                    </a:moveTo>
                    <a:lnTo>
                      <a:pt x="37" y="13"/>
                    </a:lnTo>
                    <a:lnTo>
                      <a:pt x="14" y="39"/>
                    </a:lnTo>
                    <a:lnTo>
                      <a:pt x="11" y="39"/>
                    </a:lnTo>
                    <a:lnTo>
                      <a:pt x="0" y="26"/>
                    </a:lnTo>
                    <a:lnTo>
                      <a:pt x="23" y="0"/>
                    </a:lnTo>
                    <a:close/>
                  </a:path>
                </a:pathLst>
              </a:custGeom>
              <a:noFill/>
              <a:ln w="9525">
                <a:noFill/>
                <a:round/>
                <a:headEnd/>
                <a:tailEnd/>
              </a:ln>
            </p:spPr>
            <p:txBody>
              <a:bodyPr>
                <a:prstTxWarp prst="textNoShape">
                  <a:avLst/>
                </a:prstTxWarp>
              </a:bodyPr>
              <a:lstStyle/>
              <a:p>
                <a:endParaRPr lang="en-US"/>
              </a:p>
            </p:txBody>
          </p:sp>
          <p:sp>
            <p:nvSpPr>
              <p:cNvPr id="71935" name="Freeform 2014"/>
              <p:cNvSpPr>
                <a:spLocks/>
              </p:cNvSpPr>
              <p:nvPr/>
            </p:nvSpPr>
            <p:spPr bwMode="auto">
              <a:xfrm>
                <a:off x="3762" y="2625"/>
                <a:ext cx="8" cy="7"/>
              </a:xfrm>
              <a:custGeom>
                <a:avLst/>
                <a:gdLst>
                  <a:gd name="T0" fmla="*/ 30 w 41"/>
                  <a:gd name="T1" fmla="*/ 0 h 37"/>
                  <a:gd name="T2" fmla="*/ 41 w 41"/>
                  <a:gd name="T3" fmla="*/ 13 h 37"/>
                  <a:gd name="T4" fmla="*/ 15 w 41"/>
                  <a:gd name="T5" fmla="*/ 37 h 37"/>
                  <a:gd name="T6" fmla="*/ 0 w 41"/>
                  <a:gd name="T7" fmla="*/ 22 h 37"/>
                  <a:gd name="T8" fmla="*/ 30 w 41"/>
                  <a:gd name="T9" fmla="*/ 0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30" y="0"/>
                    </a:moveTo>
                    <a:lnTo>
                      <a:pt x="41" y="13"/>
                    </a:lnTo>
                    <a:lnTo>
                      <a:pt x="15" y="37"/>
                    </a:lnTo>
                    <a:lnTo>
                      <a:pt x="0" y="22"/>
                    </a:lnTo>
                    <a:lnTo>
                      <a:pt x="30" y="0"/>
                    </a:lnTo>
                    <a:close/>
                  </a:path>
                </a:pathLst>
              </a:custGeom>
              <a:noFill/>
              <a:ln w="9525">
                <a:noFill/>
                <a:round/>
                <a:headEnd/>
                <a:tailEnd/>
              </a:ln>
            </p:spPr>
            <p:txBody>
              <a:bodyPr>
                <a:prstTxWarp prst="textNoShape">
                  <a:avLst/>
                </a:prstTxWarp>
              </a:bodyPr>
              <a:lstStyle/>
              <a:p>
                <a:endParaRPr lang="en-US"/>
              </a:p>
            </p:txBody>
          </p:sp>
        </p:grpSp>
        <p:grpSp>
          <p:nvGrpSpPr>
            <p:cNvPr id="41084" name="Group 2015"/>
            <p:cNvGrpSpPr>
              <a:grpSpLocks/>
            </p:cNvGrpSpPr>
            <p:nvPr/>
          </p:nvGrpSpPr>
          <p:grpSpPr bwMode="auto">
            <a:xfrm>
              <a:off x="3629" y="2108"/>
              <a:ext cx="1694" cy="1948"/>
              <a:chOff x="3629" y="2108"/>
              <a:chExt cx="1694" cy="1948"/>
            </a:xfrm>
          </p:grpSpPr>
          <p:sp>
            <p:nvSpPr>
              <p:cNvPr id="41840" name="Freeform 2016"/>
              <p:cNvSpPr>
                <a:spLocks/>
              </p:cNvSpPr>
              <p:nvPr/>
            </p:nvSpPr>
            <p:spPr bwMode="auto">
              <a:xfrm>
                <a:off x="3757" y="2629"/>
                <a:ext cx="8" cy="8"/>
              </a:xfrm>
              <a:custGeom>
                <a:avLst/>
                <a:gdLst>
                  <a:gd name="T0" fmla="*/ 28 w 43"/>
                  <a:gd name="T1" fmla="*/ 0 h 38"/>
                  <a:gd name="T2" fmla="*/ 43 w 43"/>
                  <a:gd name="T3" fmla="*/ 15 h 38"/>
                  <a:gd name="T4" fmla="*/ 11 w 43"/>
                  <a:gd name="T5" fmla="*/ 38 h 38"/>
                  <a:gd name="T6" fmla="*/ 8 w 43"/>
                  <a:gd name="T7" fmla="*/ 38 h 38"/>
                  <a:gd name="T8" fmla="*/ 0 w 43"/>
                  <a:gd name="T9" fmla="*/ 21 h 38"/>
                  <a:gd name="T10" fmla="*/ 28 w 43"/>
                  <a:gd name="T11" fmla="*/ 0 h 38"/>
                  <a:gd name="T12" fmla="*/ 0 60000 65536"/>
                  <a:gd name="T13" fmla="*/ 0 60000 65536"/>
                  <a:gd name="T14" fmla="*/ 0 60000 65536"/>
                  <a:gd name="T15" fmla="*/ 0 60000 65536"/>
                  <a:gd name="T16" fmla="*/ 0 60000 65536"/>
                  <a:gd name="T17" fmla="*/ 0 60000 65536"/>
                  <a:gd name="T18" fmla="*/ 0 w 43"/>
                  <a:gd name="T19" fmla="*/ 0 h 38"/>
                  <a:gd name="T20" fmla="*/ 43 w 43"/>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43" h="38">
                    <a:moveTo>
                      <a:pt x="28" y="0"/>
                    </a:moveTo>
                    <a:lnTo>
                      <a:pt x="43" y="15"/>
                    </a:lnTo>
                    <a:lnTo>
                      <a:pt x="11" y="38"/>
                    </a:lnTo>
                    <a:lnTo>
                      <a:pt x="8" y="38"/>
                    </a:lnTo>
                    <a:lnTo>
                      <a:pt x="0" y="21"/>
                    </a:lnTo>
                    <a:lnTo>
                      <a:pt x="28"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1" name="Freeform 2017"/>
              <p:cNvSpPr>
                <a:spLocks/>
              </p:cNvSpPr>
              <p:nvPr/>
            </p:nvSpPr>
            <p:spPr bwMode="auto">
              <a:xfrm>
                <a:off x="3750" y="2633"/>
                <a:ext cx="8" cy="8"/>
              </a:xfrm>
              <a:custGeom>
                <a:avLst/>
                <a:gdLst>
                  <a:gd name="T0" fmla="*/ 35 w 43"/>
                  <a:gd name="T1" fmla="*/ 0 h 39"/>
                  <a:gd name="T2" fmla="*/ 43 w 43"/>
                  <a:gd name="T3" fmla="*/ 17 h 39"/>
                  <a:gd name="T4" fmla="*/ 9 w 43"/>
                  <a:gd name="T5" fmla="*/ 39 h 39"/>
                  <a:gd name="T6" fmla="*/ 0 w 43"/>
                  <a:gd name="T7" fmla="*/ 22 h 39"/>
                  <a:gd name="T8" fmla="*/ 35 w 43"/>
                  <a:gd name="T9" fmla="*/ 0 h 39"/>
                  <a:gd name="T10" fmla="*/ 0 60000 65536"/>
                  <a:gd name="T11" fmla="*/ 0 60000 65536"/>
                  <a:gd name="T12" fmla="*/ 0 60000 65536"/>
                  <a:gd name="T13" fmla="*/ 0 60000 65536"/>
                  <a:gd name="T14" fmla="*/ 0 60000 65536"/>
                  <a:gd name="T15" fmla="*/ 0 w 43"/>
                  <a:gd name="T16" fmla="*/ 0 h 39"/>
                  <a:gd name="T17" fmla="*/ 43 w 43"/>
                  <a:gd name="T18" fmla="*/ 39 h 39"/>
                </a:gdLst>
                <a:ahLst/>
                <a:cxnLst>
                  <a:cxn ang="T10">
                    <a:pos x="T0" y="T1"/>
                  </a:cxn>
                  <a:cxn ang="T11">
                    <a:pos x="T2" y="T3"/>
                  </a:cxn>
                  <a:cxn ang="T12">
                    <a:pos x="T4" y="T5"/>
                  </a:cxn>
                  <a:cxn ang="T13">
                    <a:pos x="T6" y="T7"/>
                  </a:cxn>
                  <a:cxn ang="T14">
                    <a:pos x="T8" y="T9"/>
                  </a:cxn>
                </a:cxnLst>
                <a:rect l="T15" t="T16" r="T17" b="T18"/>
                <a:pathLst>
                  <a:path w="43" h="39">
                    <a:moveTo>
                      <a:pt x="35" y="0"/>
                    </a:moveTo>
                    <a:lnTo>
                      <a:pt x="43" y="17"/>
                    </a:lnTo>
                    <a:lnTo>
                      <a:pt x="9" y="39"/>
                    </a:lnTo>
                    <a:lnTo>
                      <a:pt x="0" y="22"/>
                    </a:lnTo>
                    <a:lnTo>
                      <a:pt x="3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2" name="Freeform 2018"/>
              <p:cNvSpPr>
                <a:spLocks/>
              </p:cNvSpPr>
              <p:nvPr/>
            </p:nvSpPr>
            <p:spPr bwMode="auto">
              <a:xfrm>
                <a:off x="3742" y="2638"/>
                <a:ext cx="9" cy="7"/>
              </a:xfrm>
              <a:custGeom>
                <a:avLst/>
                <a:gdLst>
                  <a:gd name="T0" fmla="*/ 37 w 46"/>
                  <a:gd name="T1" fmla="*/ 0 h 38"/>
                  <a:gd name="T2" fmla="*/ 46 w 46"/>
                  <a:gd name="T3" fmla="*/ 17 h 38"/>
                  <a:gd name="T4" fmla="*/ 9 w 46"/>
                  <a:gd name="T5" fmla="*/ 38 h 38"/>
                  <a:gd name="T6" fmla="*/ 0 w 46"/>
                  <a:gd name="T7" fmla="*/ 17 h 38"/>
                  <a:gd name="T8" fmla="*/ 37 w 46"/>
                  <a:gd name="T9" fmla="*/ 0 h 38"/>
                  <a:gd name="T10" fmla="*/ 0 60000 65536"/>
                  <a:gd name="T11" fmla="*/ 0 60000 65536"/>
                  <a:gd name="T12" fmla="*/ 0 60000 65536"/>
                  <a:gd name="T13" fmla="*/ 0 60000 65536"/>
                  <a:gd name="T14" fmla="*/ 0 60000 65536"/>
                  <a:gd name="T15" fmla="*/ 0 w 46"/>
                  <a:gd name="T16" fmla="*/ 0 h 38"/>
                  <a:gd name="T17" fmla="*/ 46 w 46"/>
                  <a:gd name="T18" fmla="*/ 38 h 38"/>
                </a:gdLst>
                <a:ahLst/>
                <a:cxnLst>
                  <a:cxn ang="T10">
                    <a:pos x="T0" y="T1"/>
                  </a:cxn>
                  <a:cxn ang="T11">
                    <a:pos x="T2" y="T3"/>
                  </a:cxn>
                  <a:cxn ang="T12">
                    <a:pos x="T4" y="T5"/>
                  </a:cxn>
                  <a:cxn ang="T13">
                    <a:pos x="T6" y="T7"/>
                  </a:cxn>
                  <a:cxn ang="T14">
                    <a:pos x="T8" y="T9"/>
                  </a:cxn>
                </a:cxnLst>
                <a:rect l="T15" t="T16" r="T17" b="T18"/>
                <a:pathLst>
                  <a:path w="46" h="38">
                    <a:moveTo>
                      <a:pt x="37" y="0"/>
                    </a:moveTo>
                    <a:lnTo>
                      <a:pt x="46" y="17"/>
                    </a:lnTo>
                    <a:lnTo>
                      <a:pt x="9" y="38"/>
                    </a:lnTo>
                    <a:lnTo>
                      <a:pt x="0" y="17"/>
                    </a:lnTo>
                    <a:lnTo>
                      <a:pt x="3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3" name="Freeform 2019"/>
              <p:cNvSpPr>
                <a:spLocks/>
              </p:cNvSpPr>
              <p:nvPr/>
            </p:nvSpPr>
            <p:spPr bwMode="auto">
              <a:xfrm>
                <a:off x="3733" y="2641"/>
                <a:ext cx="11" cy="8"/>
              </a:xfrm>
              <a:custGeom>
                <a:avLst/>
                <a:gdLst>
                  <a:gd name="T0" fmla="*/ 44 w 53"/>
                  <a:gd name="T1" fmla="*/ 0 h 38"/>
                  <a:gd name="T2" fmla="*/ 53 w 53"/>
                  <a:gd name="T3" fmla="*/ 21 h 38"/>
                  <a:gd name="T4" fmla="*/ 10 w 53"/>
                  <a:gd name="T5" fmla="*/ 38 h 38"/>
                  <a:gd name="T6" fmla="*/ 0 w 53"/>
                  <a:gd name="T7" fmla="*/ 21 h 38"/>
                  <a:gd name="T8" fmla="*/ 44 w 53"/>
                  <a:gd name="T9" fmla="*/ 0 h 38"/>
                  <a:gd name="T10" fmla="*/ 0 60000 65536"/>
                  <a:gd name="T11" fmla="*/ 0 60000 65536"/>
                  <a:gd name="T12" fmla="*/ 0 60000 65536"/>
                  <a:gd name="T13" fmla="*/ 0 60000 65536"/>
                  <a:gd name="T14" fmla="*/ 0 60000 65536"/>
                  <a:gd name="T15" fmla="*/ 0 w 53"/>
                  <a:gd name="T16" fmla="*/ 0 h 38"/>
                  <a:gd name="T17" fmla="*/ 53 w 53"/>
                  <a:gd name="T18" fmla="*/ 38 h 38"/>
                </a:gdLst>
                <a:ahLst/>
                <a:cxnLst>
                  <a:cxn ang="T10">
                    <a:pos x="T0" y="T1"/>
                  </a:cxn>
                  <a:cxn ang="T11">
                    <a:pos x="T2" y="T3"/>
                  </a:cxn>
                  <a:cxn ang="T12">
                    <a:pos x="T4" y="T5"/>
                  </a:cxn>
                  <a:cxn ang="T13">
                    <a:pos x="T6" y="T7"/>
                  </a:cxn>
                  <a:cxn ang="T14">
                    <a:pos x="T8" y="T9"/>
                  </a:cxn>
                </a:cxnLst>
                <a:rect l="T15" t="T16" r="T17" b="T18"/>
                <a:pathLst>
                  <a:path w="53" h="38">
                    <a:moveTo>
                      <a:pt x="44" y="0"/>
                    </a:moveTo>
                    <a:lnTo>
                      <a:pt x="53" y="21"/>
                    </a:lnTo>
                    <a:lnTo>
                      <a:pt x="10" y="38"/>
                    </a:lnTo>
                    <a:lnTo>
                      <a:pt x="0" y="21"/>
                    </a:lnTo>
                    <a:lnTo>
                      <a:pt x="44"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4" name="Freeform 2020"/>
              <p:cNvSpPr>
                <a:spLocks/>
              </p:cNvSpPr>
              <p:nvPr/>
            </p:nvSpPr>
            <p:spPr bwMode="auto">
              <a:xfrm>
                <a:off x="3724" y="2645"/>
                <a:ext cx="11" cy="7"/>
              </a:xfrm>
              <a:custGeom>
                <a:avLst/>
                <a:gdLst>
                  <a:gd name="T0" fmla="*/ 45 w 55"/>
                  <a:gd name="T1" fmla="*/ 0 h 34"/>
                  <a:gd name="T2" fmla="*/ 55 w 55"/>
                  <a:gd name="T3" fmla="*/ 17 h 34"/>
                  <a:gd name="T4" fmla="*/ 6 w 55"/>
                  <a:gd name="T5" fmla="*/ 34 h 34"/>
                  <a:gd name="T6" fmla="*/ 0 w 55"/>
                  <a:gd name="T7" fmla="*/ 17 h 34"/>
                  <a:gd name="T8" fmla="*/ 45 w 55"/>
                  <a:gd name="T9" fmla="*/ 0 h 34"/>
                  <a:gd name="T10" fmla="*/ 0 60000 65536"/>
                  <a:gd name="T11" fmla="*/ 0 60000 65536"/>
                  <a:gd name="T12" fmla="*/ 0 60000 65536"/>
                  <a:gd name="T13" fmla="*/ 0 60000 65536"/>
                  <a:gd name="T14" fmla="*/ 0 60000 65536"/>
                  <a:gd name="T15" fmla="*/ 0 w 55"/>
                  <a:gd name="T16" fmla="*/ 0 h 34"/>
                  <a:gd name="T17" fmla="*/ 55 w 55"/>
                  <a:gd name="T18" fmla="*/ 34 h 34"/>
                </a:gdLst>
                <a:ahLst/>
                <a:cxnLst>
                  <a:cxn ang="T10">
                    <a:pos x="T0" y="T1"/>
                  </a:cxn>
                  <a:cxn ang="T11">
                    <a:pos x="T2" y="T3"/>
                  </a:cxn>
                  <a:cxn ang="T12">
                    <a:pos x="T4" y="T5"/>
                  </a:cxn>
                  <a:cxn ang="T13">
                    <a:pos x="T6" y="T7"/>
                  </a:cxn>
                  <a:cxn ang="T14">
                    <a:pos x="T8" y="T9"/>
                  </a:cxn>
                </a:cxnLst>
                <a:rect l="T15" t="T16" r="T17" b="T18"/>
                <a:pathLst>
                  <a:path w="55" h="34">
                    <a:moveTo>
                      <a:pt x="45" y="0"/>
                    </a:moveTo>
                    <a:lnTo>
                      <a:pt x="55" y="17"/>
                    </a:lnTo>
                    <a:lnTo>
                      <a:pt x="6" y="34"/>
                    </a:lnTo>
                    <a:lnTo>
                      <a:pt x="0" y="17"/>
                    </a:lnTo>
                    <a:lnTo>
                      <a:pt x="4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5" name="Freeform 2021"/>
              <p:cNvSpPr>
                <a:spLocks/>
              </p:cNvSpPr>
              <p:nvPr/>
            </p:nvSpPr>
            <p:spPr bwMode="auto">
              <a:xfrm>
                <a:off x="3714" y="2649"/>
                <a:ext cx="12" cy="7"/>
              </a:xfrm>
              <a:custGeom>
                <a:avLst/>
                <a:gdLst>
                  <a:gd name="T0" fmla="*/ 50 w 56"/>
                  <a:gd name="T1" fmla="*/ 0 h 35"/>
                  <a:gd name="T2" fmla="*/ 56 w 56"/>
                  <a:gd name="T3" fmla="*/ 17 h 35"/>
                  <a:gd name="T4" fmla="*/ 6 w 56"/>
                  <a:gd name="T5" fmla="*/ 35 h 35"/>
                  <a:gd name="T6" fmla="*/ 4 w 56"/>
                  <a:gd name="T7" fmla="*/ 35 h 35"/>
                  <a:gd name="T8" fmla="*/ 0 w 56"/>
                  <a:gd name="T9" fmla="*/ 15 h 35"/>
                  <a:gd name="T10" fmla="*/ 50 w 56"/>
                  <a:gd name="T11" fmla="*/ 0 h 35"/>
                  <a:gd name="T12" fmla="*/ 0 60000 65536"/>
                  <a:gd name="T13" fmla="*/ 0 60000 65536"/>
                  <a:gd name="T14" fmla="*/ 0 60000 65536"/>
                  <a:gd name="T15" fmla="*/ 0 60000 65536"/>
                  <a:gd name="T16" fmla="*/ 0 60000 65536"/>
                  <a:gd name="T17" fmla="*/ 0 60000 65536"/>
                  <a:gd name="T18" fmla="*/ 0 w 56"/>
                  <a:gd name="T19" fmla="*/ 0 h 35"/>
                  <a:gd name="T20" fmla="*/ 56 w 56"/>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56" h="35">
                    <a:moveTo>
                      <a:pt x="50" y="0"/>
                    </a:moveTo>
                    <a:lnTo>
                      <a:pt x="56" y="17"/>
                    </a:lnTo>
                    <a:lnTo>
                      <a:pt x="6" y="35"/>
                    </a:lnTo>
                    <a:lnTo>
                      <a:pt x="4" y="35"/>
                    </a:lnTo>
                    <a:lnTo>
                      <a:pt x="0" y="15"/>
                    </a:lnTo>
                    <a:lnTo>
                      <a:pt x="5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6" name="Freeform 2022"/>
              <p:cNvSpPr>
                <a:spLocks/>
              </p:cNvSpPr>
              <p:nvPr/>
            </p:nvSpPr>
            <p:spPr bwMode="auto">
              <a:xfrm>
                <a:off x="3704" y="2652"/>
                <a:ext cx="11" cy="6"/>
              </a:xfrm>
              <a:custGeom>
                <a:avLst/>
                <a:gdLst>
                  <a:gd name="T0" fmla="*/ 54 w 58"/>
                  <a:gd name="T1" fmla="*/ 0 h 34"/>
                  <a:gd name="T2" fmla="*/ 58 w 58"/>
                  <a:gd name="T3" fmla="*/ 20 h 34"/>
                  <a:gd name="T4" fmla="*/ 3 w 58"/>
                  <a:gd name="T5" fmla="*/ 34 h 34"/>
                  <a:gd name="T6" fmla="*/ 0 w 58"/>
                  <a:gd name="T7" fmla="*/ 14 h 34"/>
                  <a:gd name="T8" fmla="*/ 54 w 58"/>
                  <a:gd name="T9" fmla="*/ 0 h 34"/>
                  <a:gd name="T10" fmla="*/ 0 60000 65536"/>
                  <a:gd name="T11" fmla="*/ 0 60000 65536"/>
                  <a:gd name="T12" fmla="*/ 0 60000 65536"/>
                  <a:gd name="T13" fmla="*/ 0 60000 65536"/>
                  <a:gd name="T14" fmla="*/ 0 60000 65536"/>
                  <a:gd name="T15" fmla="*/ 0 w 58"/>
                  <a:gd name="T16" fmla="*/ 0 h 34"/>
                  <a:gd name="T17" fmla="*/ 58 w 58"/>
                  <a:gd name="T18" fmla="*/ 34 h 34"/>
                </a:gdLst>
                <a:ahLst/>
                <a:cxnLst>
                  <a:cxn ang="T10">
                    <a:pos x="T0" y="T1"/>
                  </a:cxn>
                  <a:cxn ang="T11">
                    <a:pos x="T2" y="T3"/>
                  </a:cxn>
                  <a:cxn ang="T12">
                    <a:pos x="T4" y="T5"/>
                  </a:cxn>
                  <a:cxn ang="T13">
                    <a:pos x="T6" y="T7"/>
                  </a:cxn>
                  <a:cxn ang="T14">
                    <a:pos x="T8" y="T9"/>
                  </a:cxn>
                </a:cxnLst>
                <a:rect l="T15" t="T16" r="T17" b="T18"/>
                <a:pathLst>
                  <a:path w="58" h="34">
                    <a:moveTo>
                      <a:pt x="54" y="0"/>
                    </a:moveTo>
                    <a:lnTo>
                      <a:pt x="58" y="20"/>
                    </a:lnTo>
                    <a:lnTo>
                      <a:pt x="3" y="34"/>
                    </a:lnTo>
                    <a:lnTo>
                      <a:pt x="0" y="14"/>
                    </a:lnTo>
                    <a:lnTo>
                      <a:pt x="54"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7" name="Freeform 2023"/>
              <p:cNvSpPr>
                <a:spLocks/>
              </p:cNvSpPr>
              <p:nvPr/>
            </p:nvSpPr>
            <p:spPr bwMode="auto">
              <a:xfrm>
                <a:off x="3692" y="2654"/>
                <a:ext cx="12" cy="7"/>
              </a:xfrm>
              <a:custGeom>
                <a:avLst/>
                <a:gdLst>
                  <a:gd name="T0" fmla="*/ 60 w 63"/>
                  <a:gd name="T1" fmla="*/ 0 h 31"/>
                  <a:gd name="T2" fmla="*/ 63 w 63"/>
                  <a:gd name="T3" fmla="*/ 20 h 31"/>
                  <a:gd name="T4" fmla="*/ 2 w 63"/>
                  <a:gd name="T5" fmla="*/ 31 h 31"/>
                  <a:gd name="T6" fmla="*/ 0 w 63"/>
                  <a:gd name="T7" fmla="*/ 12 h 31"/>
                  <a:gd name="T8" fmla="*/ 60 w 63"/>
                  <a:gd name="T9" fmla="*/ 0 h 31"/>
                  <a:gd name="T10" fmla="*/ 0 60000 65536"/>
                  <a:gd name="T11" fmla="*/ 0 60000 65536"/>
                  <a:gd name="T12" fmla="*/ 0 60000 65536"/>
                  <a:gd name="T13" fmla="*/ 0 60000 65536"/>
                  <a:gd name="T14" fmla="*/ 0 60000 65536"/>
                  <a:gd name="T15" fmla="*/ 0 w 63"/>
                  <a:gd name="T16" fmla="*/ 0 h 31"/>
                  <a:gd name="T17" fmla="*/ 63 w 63"/>
                  <a:gd name="T18" fmla="*/ 31 h 31"/>
                </a:gdLst>
                <a:ahLst/>
                <a:cxnLst>
                  <a:cxn ang="T10">
                    <a:pos x="T0" y="T1"/>
                  </a:cxn>
                  <a:cxn ang="T11">
                    <a:pos x="T2" y="T3"/>
                  </a:cxn>
                  <a:cxn ang="T12">
                    <a:pos x="T4" y="T5"/>
                  </a:cxn>
                  <a:cxn ang="T13">
                    <a:pos x="T6" y="T7"/>
                  </a:cxn>
                  <a:cxn ang="T14">
                    <a:pos x="T8" y="T9"/>
                  </a:cxn>
                </a:cxnLst>
                <a:rect l="T15" t="T16" r="T17" b="T18"/>
                <a:pathLst>
                  <a:path w="63" h="31">
                    <a:moveTo>
                      <a:pt x="60" y="0"/>
                    </a:moveTo>
                    <a:lnTo>
                      <a:pt x="63" y="20"/>
                    </a:lnTo>
                    <a:lnTo>
                      <a:pt x="2" y="31"/>
                    </a:lnTo>
                    <a:lnTo>
                      <a:pt x="0" y="12"/>
                    </a:lnTo>
                    <a:lnTo>
                      <a:pt x="6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8" name="Freeform 2024"/>
              <p:cNvSpPr>
                <a:spLocks/>
              </p:cNvSpPr>
              <p:nvPr/>
            </p:nvSpPr>
            <p:spPr bwMode="auto">
              <a:xfrm>
                <a:off x="3679" y="2657"/>
                <a:ext cx="13" cy="5"/>
              </a:xfrm>
              <a:custGeom>
                <a:avLst/>
                <a:gdLst>
                  <a:gd name="T0" fmla="*/ 64 w 66"/>
                  <a:gd name="T1" fmla="*/ 0 h 28"/>
                  <a:gd name="T2" fmla="*/ 66 w 66"/>
                  <a:gd name="T3" fmla="*/ 19 h 28"/>
                  <a:gd name="T4" fmla="*/ 2 w 66"/>
                  <a:gd name="T5" fmla="*/ 28 h 28"/>
                  <a:gd name="T6" fmla="*/ 0 w 66"/>
                  <a:gd name="T7" fmla="*/ 28 h 28"/>
                  <a:gd name="T8" fmla="*/ 0 w 66"/>
                  <a:gd name="T9" fmla="*/ 8 h 28"/>
                  <a:gd name="T10" fmla="*/ 64 w 66"/>
                  <a:gd name="T11" fmla="*/ 0 h 28"/>
                  <a:gd name="T12" fmla="*/ 0 60000 65536"/>
                  <a:gd name="T13" fmla="*/ 0 60000 65536"/>
                  <a:gd name="T14" fmla="*/ 0 60000 65536"/>
                  <a:gd name="T15" fmla="*/ 0 60000 65536"/>
                  <a:gd name="T16" fmla="*/ 0 60000 65536"/>
                  <a:gd name="T17" fmla="*/ 0 60000 65536"/>
                  <a:gd name="T18" fmla="*/ 0 w 66"/>
                  <a:gd name="T19" fmla="*/ 0 h 28"/>
                  <a:gd name="T20" fmla="*/ 66 w 6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66" h="28">
                    <a:moveTo>
                      <a:pt x="64" y="0"/>
                    </a:moveTo>
                    <a:lnTo>
                      <a:pt x="66" y="19"/>
                    </a:lnTo>
                    <a:lnTo>
                      <a:pt x="2" y="28"/>
                    </a:lnTo>
                    <a:lnTo>
                      <a:pt x="0" y="28"/>
                    </a:lnTo>
                    <a:lnTo>
                      <a:pt x="0" y="8"/>
                    </a:lnTo>
                    <a:lnTo>
                      <a:pt x="64"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49" name="Freeform 2025"/>
              <p:cNvSpPr>
                <a:spLocks/>
              </p:cNvSpPr>
              <p:nvPr/>
            </p:nvSpPr>
            <p:spPr bwMode="auto">
              <a:xfrm>
                <a:off x="3665" y="2658"/>
                <a:ext cx="14" cy="6"/>
              </a:xfrm>
              <a:custGeom>
                <a:avLst/>
                <a:gdLst>
                  <a:gd name="T0" fmla="*/ 69 w 69"/>
                  <a:gd name="T1" fmla="*/ 0 h 29"/>
                  <a:gd name="T2" fmla="*/ 69 w 69"/>
                  <a:gd name="T3" fmla="*/ 20 h 29"/>
                  <a:gd name="T4" fmla="*/ 0 w 69"/>
                  <a:gd name="T5" fmla="*/ 29 h 29"/>
                  <a:gd name="T6" fmla="*/ 0 w 69"/>
                  <a:gd name="T7" fmla="*/ 9 h 29"/>
                  <a:gd name="T8" fmla="*/ 69 w 69"/>
                  <a:gd name="T9" fmla="*/ 0 h 29"/>
                  <a:gd name="T10" fmla="*/ 0 60000 65536"/>
                  <a:gd name="T11" fmla="*/ 0 60000 65536"/>
                  <a:gd name="T12" fmla="*/ 0 60000 65536"/>
                  <a:gd name="T13" fmla="*/ 0 60000 65536"/>
                  <a:gd name="T14" fmla="*/ 0 60000 65536"/>
                  <a:gd name="T15" fmla="*/ 0 w 69"/>
                  <a:gd name="T16" fmla="*/ 0 h 29"/>
                  <a:gd name="T17" fmla="*/ 69 w 69"/>
                  <a:gd name="T18" fmla="*/ 29 h 29"/>
                </a:gdLst>
                <a:ahLst/>
                <a:cxnLst>
                  <a:cxn ang="T10">
                    <a:pos x="T0" y="T1"/>
                  </a:cxn>
                  <a:cxn ang="T11">
                    <a:pos x="T2" y="T3"/>
                  </a:cxn>
                  <a:cxn ang="T12">
                    <a:pos x="T4" y="T5"/>
                  </a:cxn>
                  <a:cxn ang="T13">
                    <a:pos x="T6" y="T7"/>
                  </a:cxn>
                  <a:cxn ang="T14">
                    <a:pos x="T8" y="T9"/>
                  </a:cxn>
                </a:cxnLst>
                <a:rect l="T15" t="T16" r="T17" b="T18"/>
                <a:pathLst>
                  <a:path w="69" h="29">
                    <a:moveTo>
                      <a:pt x="69" y="0"/>
                    </a:moveTo>
                    <a:lnTo>
                      <a:pt x="69" y="20"/>
                    </a:lnTo>
                    <a:lnTo>
                      <a:pt x="0" y="29"/>
                    </a:lnTo>
                    <a:lnTo>
                      <a:pt x="0" y="9"/>
                    </a:lnTo>
                    <a:lnTo>
                      <a:pt x="69"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50" name="Freeform 2026"/>
              <p:cNvSpPr>
                <a:spLocks/>
              </p:cNvSpPr>
              <p:nvPr/>
            </p:nvSpPr>
            <p:spPr bwMode="auto">
              <a:xfrm>
                <a:off x="3650" y="2660"/>
                <a:ext cx="15" cy="5"/>
              </a:xfrm>
              <a:custGeom>
                <a:avLst/>
                <a:gdLst>
                  <a:gd name="T0" fmla="*/ 75 w 75"/>
                  <a:gd name="T1" fmla="*/ 0 h 26"/>
                  <a:gd name="T2" fmla="*/ 75 w 75"/>
                  <a:gd name="T3" fmla="*/ 20 h 26"/>
                  <a:gd name="T4" fmla="*/ 0 w 75"/>
                  <a:gd name="T5" fmla="*/ 26 h 26"/>
                  <a:gd name="T6" fmla="*/ 0 w 75"/>
                  <a:gd name="T7" fmla="*/ 5 h 26"/>
                  <a:gd name="T8" fmla="*/ 75 w 75"/>
                  <a:gd name="T9" fmla="*/ 0 h 26"/>
                  <a:gd name="T10" fmla="*/ 0 60000 65536"/>
                  <a:gd name="T11" fmla="*/ 0 60000 65536"/>
                  <a:gd name="T12" fmla="*/ 0 60000 65536"/>
                  <a:gd name="T13" fmla="*/ 0 60000 65536"/>
                  <a:gd name="T14" fmla="*/ 0 60000 65536"/>
                  <a:gd name="T15" fmla="*/ 0 w 75"/>
                  <a:gd name="T16" fmla="*/ 0 h 26"/>
                  <a:gd name="T17" fmla="*/ 75 w 75"/>
                  <a:gd name="T18" fmla="*/ 26 h 26"/>
                </a:gdLst>
                <a:ahLst/>
                <a:cxnLst>
                  <a:cxn ang="T10">
                    <a:pos x="T0" y="T1"/>
                  </a:cxn>
                  <a:cxn ang="T11">
                    <a:pos x="T2" y="T3"/>
                  </a:cxn>
                  <a:cxn ang="T12">
                    <a:pos x="T4" y="T5"/>
                  </a:cxn>
                  <a:cxn ang="T13">
                    <a:pos x="T6" y="T7"/>
                  </a:cxn>
                  <a:cxn ang="T14">
                    <a:pos x="T8" y="T9"/>
                  </a:cxn>
                </a:cxnLst>
                <a:rect l="T15" t="T16" r="T17" b="T18"/>
                <a:pathLst>
                  <a:path w="75" h="26">
                    <a:moveTo>
                      <a:pt x="75" y="0"/>
                    </a:moveTo>
                    <a:lnTo>
                      <a:pt x="75" y="20"/>
                    </a:lnTo>
                    <a:lnTo>
                      <a:pt x="0" y="26"/>
                    </a:lnTo>
                    <a:lnTo>
                      <a:pt x="0" y="5"/>
                    </a:lnTo>
                    <a:lnTo>
                      <a:pt x="7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51" name="Freeform 2027"/>
              <p:cNvSpPr>
                <a:spLocks/>
              </p:cNvSpPr>
              <p:nvPr/>
            </p:nvSpPr>
            <p:spPr bwMode="auto">
              <a:xfrm>
                <a:off x="3634" y="2661"/>
                <a:ext cx="16" cy="5"/>
              </a:xfrm>
              <a:custGeom>
                <a:avLst/>
                <a:gdLst>
                  <a:gd name="T0" fmla="*/ 80 w 80"/>
                  <a:gd name="T1" fmla="*/ 0 h 23"/>
                  <a:gd name="T2" fmla="*/ 80 w 80"/>
                  <a:gd name="T3" fmla="*/ 21 h 23"/>
                  <a:gd name="T4" fmla="*/ 0 w 80"/>
                  <a:gd name="T5" fmla="*/ 23 h 23"/>
                  <a:gd name="T6" fmla="*/ 0 w 80"/>
                  <a:gd name="T7" fmla="*/ 4 h 23"/>
                  <a:gd name="T8" fmla="*/ 80 w 80"/>
                  <a:gd name="T9" fmla="*/ 0 h 23"/>
                  <a:gd name="T10" fmla="*/ 0 60000 65536"/>
                  <a:gd name="T11" fmla="*/ 0 60000 65536"/>
                  <a:gd name="T12" fmla="*/ 0 60000 65536"/>
                  <a:gd name="T13" fmla="*/ 0 60000 65536"/>
                  <a:gd name="T14" fmla="*/ 0 60000 65536"/>
                  <a:gd name="T15" fmla="*/ 0 w 80"/>
                  <a:gd name="T16" fmla="*/ 0 h 23"/>
                  <a:gd name="T17" fmla="*/ 80 w 80"/>
                  <a:gd name="T18" fmla="*/ 23 h 23"/>
                </a:gdLst>
                <a:ahLst/>
                <a:cxnLst>
                  <a:cxn ang="T10">
                    <a:pos x="T0" y="T1"/>
                  </a:cxn>
                  <a:cxn ang="T11">
                    <a:pos x="T2" y="T3"/>
                  </a:cxn>
                  <a:cxn ang="T12">
                    <a:pos x="T4" y="T5"/>
                  </a:cxn>
                  <a:cxn ang="T13">
                    <a:pos x="T6" y="T7"/>
                  </a:cxn>
                  <a:cxn ang="T14">
                    <a:pos x="T8" y="T9"/>
                  </a:cxn>
                </a:cxnLst>
                <a:rect l="T15" t="T16" r="T17" b="T18"/>
                <a:pathLst>
                  <a:path w="80" h="23">
                    <a:moveTo>
                      <a:pt x="80" y="0"/>
                    </a:moveTo>
                    <a:lnTo>
                      <a:pt x="80" y="21"/>
                    </a:lnTo>
                    <a:lnTo>
                      <a:pt x="0" y="23"/>
                    </a:lnTo>
                    <a:lnTo>
                      <a:pt x="0" y="4"/>
                    </a:lnTo>
                    <a:lnTo>
                      <a:pt x="8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52" name="Rectangle 2028"/>
              <p:cNvSpPr>
                <a:spLocks noChangeArrowheads="1"/>
              </p:cNvSpPr>
              <p:nvPr/>
            </p:nvSpPr>
            <p:spPr bwMode="auto">
              <a:xfrm>
                <a:off x="3629" y="2662"/>
                <a:ext cx="5" cy="4"/>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41853" name="Freeform 2029"/>
              <p:cNvSpPr>
                <a:spLocks noEditPoints="1"/>
              </p:cNvSpPr>
              <p:nvPr/>
            </p:nvSpPr>
            <p:spPr bwMode="auto">
              <a:xfrm>
                <a:off x="3891" y="2108"/>
                <a:ext cx="1432" cy="1947"/>
              </a:xfrm>
              <a:custGeom>
                <a:avLst/>
                <a:gdLst>
                  <a:gd name="T0" fmla="*/ 2300 w 7158"/>
                  <a:gd name="T1" fmla="*/ 5919 h 9734"/>
                  <a:gd name="T2" fmla="*/ 2259 w 7158"/>
                  <a:gd name="T3" fmla="*/ 6432 h 9734"/>
                  <a:gd name="T4" fmla="*/ 2253 w 7158"/>
                  <a:gd name="T5" fmla="*/ 7474 h 9734"/>
                  <a:gd name="T6" fmla="*/ 2395 w 7158"/>
                  <a:gd name="T7" fmla="*/ 8038 h 9734"/>
                  <a:gd name="T8" fmla="*/ 2403 w 7158"/>
                  <a:gd name="T9" fmla="*/ 8283 h 9734"/>
                  <a:gd name="T10" fmla="*/ 2277 w 7158"/>
                  <a:gd name="T11" fmla="*/ 8300 h 9734"/>
                  <a:gd name="T12" fmla="*/ 1827 w 7158"/>
                  <a:gd name="T13" fmla="*/ 8498 h 9734"/>
                  <a:gd name="T14" fmla="*/ 1712 w 7158"/>
                  <a:gd name="T15" fmla="*/ 8887 h 9734"/>
                  <a:gd name="T16" fmla="*/ 1720 w 7158"/>
                  <a:gd name="T17" fmla="*/ 9147 h 9734"/>
                  <a:gd name="T18" fmla="*/ 2453 w 7158"/>
                  <a:gd name="T19" fmla="*/ 9149 h 9734"/>
                  <a:gd name="T20" fmla="*/ 2703 w 7158"/>
                  <a:gd name="T21" fmla="*/ 8822 h 9734"/>
                  <a:gd name="T22" fmla="*/ 3057 w 7158"/>
                  <a:gd name="T23" fmla="*/ 8635 h 9734"/>
                  <a:gd name="T24" fmla="*/ 3259 w 7158"/>
                  <a:gd name="T25" fmla="*/ 8542 h 9734"/>
                  <a:gd name="T26" fmla="*/ 3426 w 7158"/>
                  <a:gd name="T27" fmla="*/ 8734 h 9734"/>
                  <a:gd name="T28" fmla="*/ 3818 w 7158"/>
                  <a:gd name="T29" fmla="*/ 9215 h 9734"/>
                  <a:gd name="T30" fmla="*/ 3519 w 7158"/>
                  <a:gd name="T31" fmla="*/ 9731 h 9734"/>
                  <a:gd name="T32" fmla="*/ 3925 w 7158"/>
                  <a:gd name="T33" fmla="*/ 9714 h 9734"/>
                  <a:gd name="T34" fmla="*/ 4172 w 7158"/>
                  <a:gd name="T35" fmla="*/ 9576 h 9734"/>
                  <a:gd name="T36" fmla="*/ 4080 w 7158"/>
                  <a:gd name="T37" fmla="*/ 9250 h 9734"/>
                  <a:gd name="T38" fmla="*/ 3913 w 7158"/>
                  <a:gd name="T39" fmla="*/ 8803 h 9734"/>
                  <a:gd name="T40" fmla="*/ 4140 w 7158"/>
                  <a:gd name="T41" fmla="*/ 8659 h 9734"/>
                  <a:gd name="T42" fmla="*/ 4772 w 7158"/>
                  <a:gd name="T43" fmla="*/ 8594 h 9734"/>
                  <a:gd name="T44" fmla="*/ 5613 w 7158"/>
                  <a:gd name="T45" fmla="*/ 8971 h 9734"/>
                  <a:gd name="T46" fmla="*/ 5527 w 7158"/>
                  <a:gd name="T47" fmla="*/ 8815 h 9734"/>
                  <a:gd name="T48" fmla="*/ 4957 w 7158"/>
                  <a:gd name="T49" fmla="*/ 8285 h 9734"/>
                  <a:gd name="T50" fmla="*/ 4587 w 7158"/>
                  <a:gd name="T51" fmla="*/ 8059 h 9734"/>
                  <a:gd name="T52" fmla="*/ 4426 w 7158"/>
                  <a:gd name="T53" fmla="*/ 7883 h 9734"/>
                  <a:gd name="T54" fmla="*/ 4325 w 7158"/>
                  <a:gd name="T55" fmla="*/ 7658 h 9734"/>
                  <a:gd name="T56" fmla="*/ 3971 w 7158"/>
                  <a:gd name="T57" fmla="*/ 6757 h 9734"/>
                  <a:gd name="T58" fmla="*/ 3838 w 7158"/>
                  <a:gd name="T59" fmla="*/ 6129 h 9734"/>
                  <a:gd name="T60" fmla="*/ 3925 w 7158"/>
                  <a:gd name="T61" fmla="*/ 5568 h 9734"/>
                  <a:gd name="T62" fmla="*/ 4106 w 7158"/>
                  <a:gd name="T63" fmla="*/ 4623 h 9734"/>
                  <a:gd name="T64" fmla="*/ 4297 w 7158"/>
                  <a:gd name="T65" fmla="*/ 4321 h 9734"/>
                  <a:gd name="T66" fmla="*/ 4962 w 7158"/>
                  <a:gd name="T67" fmla="*/ 3870 h 9734"/>
                  <a:gd name="T68" fmla="*/ 5288 w 7158"/>
                  <a:gd name="T69" fmla="*/ 3677 h 9734"/>
                  <a:gd name="T70" fmla="*/ 7132 w 7158"/>
                  <a:gd name="T71" fmla="*/ 1845 h 9734"/>
                  <a:gd name="T72" fmla="*/ 4172 w 7158"/>
                  <a:gd name="T73" fmla="*/ 3889 h 9734"/>
                  <a:gd name="T74" fmla="*/ 4014 w 7158"/>
                  <a:gd name="T75" fmla="*/ 3550 h 9734"/>
                  <a:gd name="T76" fmla="*/ 4374 w 7158"/>
                  <a:gd name="T77" fmla="*/ 3032 h 9734"/>
                  <a:gd name="T78" fmla="*/ 4907 w 7158"/>
                  <a:gd name="T79" fmla="*/ 2533 h 9734"/>
                  <a:gd name="T80" fmla="*/ 5123 w 7158"/>
                  <a:gd name="T81" fmla="*/ 2314 h 9734"/>
                  <a:gd name="T82" fmla="*/ 4222 w 7158"/>
                  <a:gd name="T83" fmla="*/ 2775 h 9734"/>
                  <a:gd name="T84" fmla="*/ 4216 w 7158"/>
                  <a:gd name="T85" fmla="*/ 2314 h 9734"/>
                  <a:gd name="T86" fmla="*/ 4287 w 7158"/>
                  <a:gd name="T87" fmla="*/ 1839 h 9734"/>
                  <a:gd name="T88" fmla="*/ 4538 w 7158"/>
                  <a:gd name="T89" fmla="*/ 1488 h 9734"/>
                  <a:gd name="T90" fmla="*/ 4273 w 7158"/>
                  <a:gd name="T91" fmla="*/ 1289 h 9734"/>
                  <a:gd name="T92" fmla="*/ 2885 w 7158"/>
                  <a:gd name="T93" fmla="*/ 1263 h 9734"/>
                  <a:gd name="T94" fmla="*/ 1587 w 7158"/>
                  <a:gd name="T95" fmla="*/ 1203 h 9734"/>
                  <a:gd name="T96" fmla="*/ 1950 w 7158"/>
                  <a:gd name="T97" fmla="*/ 1663 h 9734"/>
                  <a:gd name="T98" fmla="*/ 2069 w 7158"/>
                  <a:gd name="T99" fmla="*/ 1977 h 9734"/>
                  <a:gd name="T100" fmla="*/ 1746 w 7158"/>
                  <a:gd name="T101" fmla="*/ 3008 h 9734"/>
                  <a:gd name="T102" fmla="*/ 547 w 7158"/>
                  <a:gd name="T103" fmla="*/ 1713 h 9734"/>
                  <a:gd name="T104" fmla="*/ 727 w 7158"/>
                  <a:gd name="T105" fmla="*/ 2052 h 9734"/>
                  <a:gd name="T106" fmla="*/ 839 w 7158"/>
                  <a:gd name="T107" fmla="*/ 2596 h 9734"/>
                  <a:gd name="T108" fmla="*/ 804 w 7158"/>
                  <a:gd name="T109" fmla="*/ 2804 h 9734"/>
                  <a:gd name="T110" fmla="*/ 504 w 7158"/>
                  <a:gd name="T111" fmla="*/ 2740 h 9734"/>
                  <a:gd name="T112" fmla="*/ 268 w 7158"/>
                  <a:gd name="T113" fmla="*/ 2473 h 9734"/>
                  <a:gd name="T114" fmla="*/ 147 w 7158"/>
                  <a:gd name="T115" fmla="*/ 2383 h 9734"/>
                  <a:gd name="T116" fmla="*/ 3 w 7158"/>
                  <a:gd name="T117" fmla="*/ 2591 h 9734"/>
                  <a:gd name="T118" fmla="*/ 61 w 7158"/>
                  <a:gd name="T119" fmla="*/ 2714 h 9734"/>
                  <a:gd name="T120" fmla="*/ 389 w 7158"/>
                  <a:gd name="T121" fmla="*/ 3080 h 9734"/>
                  <a:gd name="T122" fmla="*/ 2709 w 7158"/>
                  <a:gd name="T123" fmla="*/ 2450 h 9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8"/>
                  <a:gd name="T187" fmla="*/ 0 h 9734"/>
                  <a:gd name="T188" fmla="*/ 7158 w 7158"/>
                  <a:gd name="T189" fmla="*/ 9734 h 9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8" h="9734">
                    <a:moveTo>
                      <a:pt x="482" y="3109"/>
                    </a:moveTo>
                    <a:lnTo>
                      <a:pt x="1116" y="3158"/>
                    </a:lnTo>
                    <a:lnTo>
                      <a:pt x="1772" y="3486"/>
                    </a:lnTo>
                    <a:lnTo>
                      <a:pt x="2302" y="4393"/>
                    </a:lnTo>
                    <a:lnTo>
                      <a:pt x="2530" y="4520"/>
                    </a:lnTo>
                    <a:lnTo>
                      <a:pt x="2302" y="5884"/>
                    </a:lnTo>
                    <a:lnTo>
                      <a:pt x="2302" y="5888"/>
                    </a:lnTo>
                    <a:lnTo>
                      <a:pt x="2302" y="5893"/>
                    </a:lnTo>
                    <a:lnTo>
                      <a:pt x="2300" y="5902"/>
                    </a:lnTo>
                    <a:lnTo>
                      <a:pt x="2300" y="5919"/>
                    </a:lnTo>
                    <a:lnTo>
                      <a:pt x="2296" y="5948"/>
                    </a:lnTo>
                    <a:lnTo>
                      <a:pt x="2294" y="5979"/>
                    </a:lnTo>
                    <a:lnTo>
                      <a:pt x="2290" y="6020"/>
                    </a:lnTo>
                    <a:lnTo>
                      <a:pt x="2285" y="6066"/>
                    </a:lnTo>
                    <a:lnTo>
                      <a:pt x="2283" y="6114"/>
                    </a:lnTo>
                    <a:lnTo>
                      <a:pt x="2277" y="6172"/>
                    </a:lnTo>
                    <a:lnTo>
                      <a:pt x="2273" y="6230"/>
                    </a:lnTo>
                    <a:lnTo>
                      <a:pt x="2268" y="6296"/>
                    </a:lnTo>
                    <a:lnTo>
                      <a:pt x="2262" y="6363"/>
                    </a:lnTo>
                    <a:lnTo>
                      <a:pt x="2259" y="6432"/>
                    </a:lnTo>
                    <a:lnTo>
                      <a:pt x="2253" y="6503"/>
                    </a:lnTo>
                    <a:lnTo>
                      <a:pt x="2247" y="6656"/>
                    </a:lnTo>
                    <a:lnTo>
                      <a:pt x="2239" y="6812"/>
                    </a:lnTo>
                    <a:lnTo>
                      <a:pt x="2236" y="6970"/>
                    </a:lnTo>
                    <a:lnTo>
                      <a:pt x="2236" y="7122"/>
                    </a:lnTo>
                    <a:lnTo>
                      <a:pt x="2236" y="7197"/>
                    </a:lnTo>
                    <a:lnTo>
                      <a:pt x="2239" y="7272"/>
                    </a:lnTo>
                    <a:lnTo>
                      <a:pt x="2242" y="7341"/>
                    </a:lnTo>
                    <a:lnTo>
                      <a:pt x="2247" y="7410"/>
                    </a:lnTo>
                    <a:lnTo>
                      <a:pt x="2253" y="7474"/>
                    </a:lnTo>
                    <a:lnTo>
                      <a:pt x="2259" y="7534"/>
                    </a:lnTo>
                    <a:lnTo>
                      <a:pt x="2268" y="7592"/>
                    </a:lnTo>
                    <a:lnTo>
                      <a:pt x="2277" y="7644"/>
                    </a:lnTo>
                    <a:lnTo>
                      <a:pt x="2288" y="7690"/>
                    </a:lnTo>
                    <a:lnTo>
                      <a:pt x="2302" y="7730"/>
                    </a:lnTo>
                    <a:lnTo>
                      <a:pt x="2328" y="7802"/>
                    </a:lnTo>
                    <a:lnTo>
                      <a:pt x="2352" y="7872"/>
                    </a:lnTo>
                    <a:lnTo>
                      <a:pt x="2369" y="7932"/>
                    </a:lnTo>
                    <a:lnTo>
                      <a:pt x="2383" y="7989"/>
                    </a:lnTo>
                    <a:lnTo>
                      <a:pt x="2395" y="8038"/>
                    </a:lnTo>
                    <a:lnTo>
                      <a:pt x="2400" y="8084"/>
                    </a:lnTo>
                    <a:lnTo>
                      <a:pt x="2406" y="8124"/>
                    </a:lnTo>
                    <a:lnTo>
                      <a:pt x="2408" y="8158"/>
                    </a:lnTo>
                    <a:lnTo>
                      <a:pt x="2412" y="8190"/>
                    </a:lnTo>
                    <a:lnTo>
                      <a:pt x="2412" y="8216"/>
                    </a:lnTo>
                    <a:lnTo>
                      <a:pt x="2412" y="8240"/>
                    </a:lnTo>
                    <a:lnTo>
                      <a:pt x="2408" y="8257"/>
                    </a:lnTo>
                    <a:lnTo>
                      <a:pt x="2406" y="8268"/>
                    </a:lnTo>
                    <a:lnTo>
                      <a:pt x="2406" y="8277"/>
                    </a:lnTo>
                    <a:lnTo>
                      <a:pt x="2403" y="8283"/>
                    </a:lnTo>
                    <a:lnTo>
                      <a:pt x="2403" y="8285"/>
                    </a:lnTo>
                    <a:lnTo>
                      <a:pt x="2400" y="8285"/>
                    </a:lnTo>
                    <a:lnTo>
                      <a:pt x="2397" y="8285"/>
                    </a:lnTo>
                    <a:lnTo>
                      <a:pt x="2389" y="8285"/>
                    </a:lnTo>
                    <a:lnTo>
                      <a:pt x="2380" y="8289"/>
                    </a:lnTo>
                    <a:lnTo>
                      <a:pt x="2369" y="8289"/>
                    </a:lnTo>
                    <a:lnTo>
                      <a:pt x="2354" y="8289"/>
                    </a:lnTo>
                    <a:lnTo>
                      <a:pt x="2337" y="8291"/>
                    </a:lnTo>
                    <a:lnTo>
                      <a:pt x="2320" y="8294"/>
                    </a:lnTo>
                    <a:lnTo>
                      <a:pt x="2277" y="8300"/>
                    </a:lnTo>
                    <a:lnTo>
                      <a:pt x="2230" y="8309"/>
                    </a:lnTo>
                    <a:lnTo>
                      <a:pt x="2178" y="8320"/>
                    </a:lnTo>
                    <a:lnTo>
                      <a:pt x="2126" y="8334"/>
                    </a:lnTo>
                    <a:lnTo>
                      <a:pt x="2072" y="8352"/>
                    </a:lnTo>
                    <a:lnTo>
                      <a:pt x="2017" y="8372"/>
                    </a:lnTo>
                    <a:lnTo>
                      <a:pt x="1963" y="8395"/>
                    </a:lnTo>
                    <a:lnTo>
                      <a:pt x="1913" y="8427"/>
                    </a:lnTo>
                    <a:lnTo>
                      <a:pt x="1867" y="8459"/>
                    </a:lnTo>
                    <a:lnTo>
                      <a:pt x="1847" y="8478"/>
                    </a:lnTo>
                    <a:lnTo>
                      <a:pt x="1827" y="8498"/>
                    </a:lnTo>
                    <a:lnTo>
                      <a:pt x="1813" y="8519"/>
                    </a:lnTo>
                    <a:lnTo>
                      <a:pt x="1795" y="8542"/>
                    </a:lnTo>
                    <a:lnTo>
                      <a:pt x="1784" y="8565"/>
                    </a:lnTo>
                    <a:lnTo>
                      <a:pt x="1772" y="8590"/>
                    </a:lnTo>
                    <a:lnTo>
                      <a:pt x="1755" y="8642"/>
                    </a:lnTo>
                    <a:lnTo>
                      <a:pt x="1740" y="8695"/>
                    </a:lnTo>
                    <a:lnTo>
                      <a:pt x="1729" y="8743"/>
                    </a:lnTo>
                    <a:lnTo>
                      <a:pt x="1720" y="8796"/>
                    </a:lnTo>
                    <a:lnTo>
                      <a:pt x="1714" y="8841"/>
                    </a:lnTo>
                    <a:lnTo>
                      <a:pt x="1712" y="8887"/>
                    </a:lnTo>
                    <a:lnTo>
                      <a:pt x="1709" y="8930"/>
                    </a:lnTo>
                    <a:lnTo>
                      <a:pt x="1709" y="8971"/>
                    </a:lnTo>
                    <a:lnTo>
                      <a:pt x="1709" y="9009"/>
                    </a:lnTo>
                    <a:lnTo>
                      <a:pt x="1709" y="9043"/>
                    </a:lnTo>
                    <a:lnTo>
                      <a:pt x="1712" y="9074"/>
                    </a:lnTo>
                    <a:lnTo>
                      <a:pt x="1714" y="9097"/>
                    </a:lnTo>
                    <a:lnTo>
                      <a:pt x="1718" y="9118"/>
                    </a:lnTo>
                    <a:lnTo>
                      <a:pt x="1718" y="9135"/>
                    </a:lnTo>
                    <a:lnTo>
                      <a:pt x="1720" y="9144"/>
                    </a:lnTo>
                    <a:lnTo>
                      <a:pt x="1720" y="9147"/>
                    </a:lnTo>
                    <a:lnTo>
                      <a:pt x="1645" y="9653"/>
                    </a:lnTo>
                    <a:lnTo>
                      <a:pt x="2101" y="9247"/>
                    </a:lnTo>
                    <a:lnTo>
                      <a:pt x="2279" y="9020"/>
                    </a:lnTo>
                    <a:lnTo>
                      <a:pt x="2429" y="9273"/>
                    </a:lnTo>
                    <a:lnTo>
                      <a:pt x="2429" y="9271"/>
                    </a:lnTo>
                    <a:lnTo>
                      <a:pt x="2429" y="9259"/>
                    </a:lnTo>
                    <a:lnTo>
                      <a:pt x="2432" y="9239"/>
                    </a:lnTo>
                    <a:lnTo>
                      <a:pt x="2434" y="9215"/>
                    </a:lnTo>
                    <a:lnTo>
                      <a:pt x="2444" y="9184"/>
                    </a:lnTo>
                    <a:lnTo>
                      <a:pt x="2453" y="9149"/>
                    </a:lnTo>
                    <a:lnTo>
                      <a:pt x="2466" y="9112"/>
                    </a:lnTo>
                    <a:lnTo>
                      <a:pt x="2487" y="9072"/>
                    </a:lnTo>
                    <a:lnTo>
                      <a:pt x="2509" y="9028"/>
                    </a:lnTo>
                    <a:lnTo>
                      <a:pt x="2541" y="8983"/>
                    </a:lnTo>
                    <a:lnTo>
                      <a:pt x="2576" y="8936"/>
                    </a:lnTo>
                    <a:lnTo>
                      <a:pt x="2599" y="8913"/>
                    </a:lnTo>
                    <a:lnTo>
                      <a:pt x="2622" y="8891"/>
                    </a:lnTo>
                    <a:lnTo>
                      <a:pt x="2645" y="8867"/>
                    </a:lnTo>
                    <a:lnTo>
                      <a:pt x="2674" y="8844"/>
                    </a:lnTo>
                    <a:lnTo>
                      <a:pt x="2703" y="8822"/>
                    </a:lnTo>
                    <a:lnTo>
                      <a:pt x="2735" y="8798"/>
                    </a:lnTo>
                    <a:lnTo>
                      <a:pt x="2769" y="8777"/>
                    </a:lnTo>
                    <a:lnTo>
                      <a:pt x="2804" y="8758"/>
                    </a:lnTo>
                    <a:lnTo>
                      <a:pt x="2844" y="8738"/>
                    </a:lnTo>
                    <a:lnTo>
                      <a:pt x="2885" y="8717"/>
                    </a:lnTo>
                    <a:lnTo>
                      <a:pt x="2924" y="8700"/>
                    </a:lnTo>
                    <a:lnTo>
                      <a:pt x="2962" y="8680"/>
                    </a:lnTo>
                    <a:lnTo>
                      <a:pt x="2997" y="8665"/>
                    </a:lnTo>
                    <a:lnTo>
                      <a:pt x="3029" y="8648"/>
                    </a:lnTo>
                    <a:lnTo>
                      <a:pt x="3057" y="8635"/>
                    </a:lnTo>
                    <a:lnTo>
                      <a:pt x="3087" y="8620"/>
                    </a:lnTo>
                    <a:lnTo>
                      <a:pt x="3109" y="8608"/>
                    </a:lnTo>
                    <a:lnTo>
                      <a:pt x="3130" y="8596"/>
                    </a:lnTo>
                    <a:lnTo>
                      <a:pt x="3149" y="8585"/>
                    </a:lnTo>
                    <a:lnTo>
                      <a:pt x="3167" y="8577"/>
                    </a:lnTo>
                    <a:lnTo>
                      <a:pt x="3184" y="8568"/>
                    </a:lnTo>
                    <a:lnTo>
                      <a:pt x="3199" y="8562"/>
                    </a:lnTo>
                    <a:lnTo>
                      <a:pt x="3221" y="8551"/>
                    </a:lnTo>
                    <a:lnTo>
                      <a:pt x="3242" y="8545"/>
                    </a:lnTo>
                    <a:lnTo>
                      <a:pt x="3259" y="8542"/>
                    </a:lnTo>
                    <a:lnTo>
                      <a:pt x="3274" y="8547"/>
                    </a:lnTo>
                    <a:lnTo>
                      <a:pt x="3287" y="8556"/>
                    </a:lnTo>
                    <a:lnTo>
                      <a:pt x="3302" y="8571"/>
                    </a:lnTo>
                    <a:lnTo>
                      <a:pt x="3317" y="8590"/>
                    </a:lnTo>
                    <a:lnTo>
                      <a:pt x="3337" y="8620"/>
                    </a:lnTo>
                    <a:lnTo>
                      <a:pt x="3348" y="8635"/>
                    </a:lnTo>
                    <a:lnTo>
                      <a:pt x="3362" y="8652"/>
                    </a:lnTo>
                    <a:lnTo>
                      <a:pt x="3377" y="8672"/>
                    </a:lnTo>
                    <a:lnTo>
                      <a:pt x="3392" y="8691"/>
                    </a:lnTo>
                    <a:lnTo>
                      <a:pt x="3426" y="8734"/>
                    </a:lnTo>
                    <a:lnTo>
                      <a:pt x="3461" y="8781"/>
                    </a:lnTo>
                    <a:lnTo>
                      <a:pt x="3536" y="8873"/>
                    </a:lnTo>
                    <a:lnTo>
                      <a:pt x="3610" y="8968"/>
                    </a:lnTo>
                    <a:lnTo>
                      <a:pt x="3648" y="9011"/>
                    </a:lnTo>
                    <a:lnTo>
                      <a:pt x="3682" y="9054"/>
                    </a:lnTo>
                    <a:lnTo>
                      <a:pt x="3717" y="9095"/>
                    </a:lnTo>
                    <a:lnTo>
                      <a:pt x="3745" y="9132"/>
                    </a:lnTo>
                    <a:lnTo>
                      <a:pt x="3775" y="9164"/>
                    </a:lnTo>
                    <a:lnTo>
                      <a:pt x="3798" y="9192"/>
                    </a:lnTo>
                    <a:lnTo>
                      <a:pt x="3818" y="9215"/>
                    </a:lnTo>
                    <a:lnTo>
                      <a:pt x="3824" y="9224"/>
                    </a:lnTo>
                    <a:lnTo>
                      <a:pt x="3833" y="9233"/>
                    </a:lnTo>
                    <a:lnTo>
                      <a:pt x="3838" y="9239"/>
                    </a:lnTo>
                    <a:lnTo>
                      <a:pt x="3841" y="9244"/>
                    </a:lnTo>
                    <a:lnTo>
                      <a:pt x="3844" y="9247"/>
                    </a:lnTo>
                    <a:lnTo>
                      <a:pt x="3493" y="9729"/>
                    </a:lnTo>
                    <a:lnTo>
                      <a:pt x="3495" y="9729"/>
                    </a:lnTo>
                    <a:lnTo>
                      <a:pt x="3498" y="9729"/>
                    </a:lnTo>
                    <a:lnTo>
                      <a:pt x="3506" y="9729"/>
                    </a:lnTo>
                    <a:lnTo>
                      <a:pt x="3519" y="9731"/>
                    </a:lnTo>
                    <a:lnTo>
                      <a:pt x="3532" y="9731"/>
                    </a:lnTo>
                    <a:lnTo>
                      <a:pt x="3550" y="9731"/>
                    </a:lnTo>
                    <a:lnTo>
                      <a:pt x="3567" y="9731"/>
                    </a:lnTo>
                    <a:lnTo>
                      <a:pt x="3588" y="9734"/>
                    </a:lnTo>
                    <a:lnTo>
                      <a:pt x="3637" y="9734"/>
                    </a:lnTo>
                    <a:lnTo>
                      <a:pt x="3689" y="9734"/>
                    </a:lnTo>
                    <a:lnTo>
                      <a:pt x="3745" y="9731"/>
                    </a:lnTo>
                    <a:lnTo>
                      <a:pt x="3803" y="9729"/>
                    </a:lnTo>
                    <a:lnTo>
                      <a:pt x="3864" y="9722"/>
                    </a:lnTo>
                    <a:lnTo>
                      <a:pt x="3925" y="9714"/>
                    </a:lnTo>
                    <a:lnTo>
                      <a:pt x="3982" y="9699"/>
                    </a:lnTo>
                    <a:lnTo>
                      <a:pt x="4033" y="9684"/>
                    </a:lnTo>
                    <a:lnTo>
                      <a:pt x="4060" y="9676"/>
                    </a:lnTo>
                    <a:lnTo>
                      <a:pt x="4083" y="9665"/>
                    </a:lnTo>
                    <a:lnTo>
                      <a:pt x="4103" y="9653"/>
                    </a:lnTo>
                    <a:lnTo>
                      <a:pt x="4121" y="9639"/>
                    </a:lnTo>
                    <a:lnTo>
                      <a:pt x="4138" y="9624"/>
                    </a:lnTo>
                    <a:lnTo>
                      <a:pt x="4153" y="9610"/>
                    </a:lnTo>
                    <a:lnTo>
                      <a:pt x="4164" y="9593"/>
                    </a:lnTo>
                    <a:lnTo>
                      <a:pt x="4172" y="9576"/>
                    </a:lnTo>
                    <a:lnTo>
                      <a:pt x="4179" y="9555"/>
                    </a:lnTo>
                    <a:lnTo>
                      <a:pt x="4181" y="9535"/>
                    </a:lnTo>
                    <a:lnTo>
                      <a:pt x="4179" y="9512"/>
                    </a:lnTo>
                    <a:lnTo>
                      <a:pt x="4175" y="9486"/>
                    </a:lnTo>
                    <a:lnTo>
                      <a:pt x="4170" y="9460"/>
                    </a:lnTo>
                    <a:lnTo>
                      <a:pt x="4160" y="9432"/>
                    </a:lnTo>
                    <a:lnTo>
                      <a:pt x="4153" y="9403"/>
                    </a:lnTo>
                    <a:lnTo>
                      <a:pt x="4140" y="9374"/>
                    </a:lnTo>
                    <a:lnTo>
                      <a:pt x="4112" y="9314"/>
                    </a:lnTo>
                    <a:lnTo>
                      <a:pt x="4080" y="9250"/>
                    </a:lnTo>
                    <a:lnTo>
                      <a:pt x="4014" y="9118"/>
                    </a:lnTo>
                    <a:lnTo>
                      <a:pt x="3982" y="9054"/>
                    </a:lnTo>
                    <a:lnTo>
                      <a:pt x="3953" y="8991"/>
                    </a:lnTo>
                    <a:lnTo>
                      <a:pt x="3942" y="8962"/>
                    </a:lnTo>
                    <a:lnTo>
                      <a:pt x="3930" y="8934"/>
                    </a:lnTo>
                    <a:lnTo>
                      <a:pt x="3925" y="8904"/>
                    </a:lnTo>
                    <a:lnTo>
                      <a:pt x="3916" y="8876"/>
                    </a:lnTo>
                    <a:lnTo>
                      <a:pt x="3913" y="8850"/>
                    </a:lnTo>
                    <a:lnTo>
                      <a:pt x="3910" y="8827"/>
                    </a:lnTo>
                    <a:lnTo>
                      <a:pt x="3913" y="8803"/>
                    </a:lnTo>
                    <a:lnTo>
                      <a:pt x="3916" y="8784"/>
                    </a:lnTo>
                    <a:lnTo>
                      <a:pt x="3925" y="8764"/>
                    </a:lnTo>
                    <a:lnTo>
                      <a:pt x="3936" y="8747"/>
                    </a:lnTo>
                    <a:lnTo>
                      <a:pt x="3951" y="8732"/>
                    </a:lnTo>
                    <a:lnTo>
                      <a:pt x="3971" y="8717"/>
                    </a:lnTo>
                    <a:lnTo>
                      <a:pt x="3994" y="8706"/>
                    </a:lnTo>
                    <a:lnTo>
                      <a:pt x="4020" y="8695"/>
                    </a:lnTo>
                    <a:lnTo>
                      <a:pt x="4046" y="8686"/>
                    </a:lnTo>
                    <a:lnTo>
                      <a:pt x="4074" y="8674"/>
                    </a:lnTo>
                    <a:lnTo>
                      <a:pt x="4140" y="8659"/>
                    </a:lnTo>
                    <a:lnTo>
                      <a:pt x="4209" y="8646"/>
                    </a:lnTo>
                    <a:lnTo>
                      <a:pt x="4282" y="8631"/>
                    </a:lnTo>
                    <a:lnTo>
                      <a:pt x="4360" y="8622"/>
                    </a:lnTo>
                    <a:lnTo>
                      <a:pt x="4435" y="8614"/>
                    </a:lnTo>
                    <a:lnTo>
                      <a:pt x="4512" y="8605"/>
                    </a:lnTo>
                    <a:lnTo>
                      <a:pt x="4585" y="8603"/>
                    </a:lnTo>
                    <a:lnTo>
                      <a:pt x="4654" y="8596"/>
                    </a:lnTo>
                    <a:lnTo>
                      <a:pt x="4717" y="8594"/>
                    </a:lnTo>
                    <a:lnTo>
                      <a:pt x="4746" y="8594"/>
                    </a:lnTo>
                    <a:lnTo>
                      <a:pt x="4772" y="8594"/>
                    </a:lnTo>
                    <a:lnTo>
                      <a:pt x="4794" y="8590"/>
                    </a:lnTo>
                    <a:lnTo>
                      <a:pt x="4818" y="8590"/>
                    </a:lnTo>
                    <a:lnTo>
                      <a:pt x="4835" y="8590"/>
                    </a:lnTo>
                    <a:lnTo>
                      <a:pt x="4852" y="8590"/>
                    </a:lnTo>
                    <a:lnTo>
                      <a:pt x="4864" y="8590"/>
                    </a:lnTo>
                    <a:lnTo>
                      <a:pt x="4873" y="8590"/>
                    </a:lnTo>
                    <a:lnTo>
                      <a:pt x="4878" y="8590"/>
                    </a:lnTo>
                    <a:lnTo>
                      <a:pt x="4881" y="8590"/>
                    </a:lnTo>
                    <a:lnTo>
                      <a:pt x="5336" y="8971"/>
                    </a:lnTo>
                    <a:lnTo>
                      <a:pt x="5613" y="8971"/>
                    </a:lnTo>
                    <a:lnTo>
                      <a:pt x="5610" y="8966"/>
                    </a:lnTo>
                    <a:lnTo>
                      <a:pt x="5607" y="8959"/>
                    </a:lnTo>
                    <a:lnTo>
                      <a:pt x="5604" y="8951"/>
                    </a:lnTo>
                    <a:lnTo>
                      <a:pt x="5598" y="8940"/>
                    </a:lnTo>
                    <a:lnTo>
                      <a:pt x="5593" y="8928"/>
                    </a:lnTo>
                    <a:lnTo>
                      <a:pt x="5584" y="8913"/>
                    </a:lnTo>
                    <a:lnTo>
                      <a:pt x="5576" y="8896"/>
                    </a:lnTo>
                    <a:lnTo>
                      <a:pt x="5564" y="8878"/>
                    </a:lnTo>
                    <a:lnTo>
                      <a:pt x="5552" y="8859"/>
                    </a:lnTo>
                    <a:lnTo>
                      <a:pt x="5527" y="8815"/>
                    </a:lnTo>
                    <a:lnTo>
                      <a:pt x="5492" y="8766"/>
                    </a:lnTo>
                    <a:lnTo>
                      <a:pt x="5454" y="8715"/>
                    </a:lnTo>
                    <a:lnTo>
                      <a:pt x="5411" y="8659"/>
                    </a:lnTo>
                    <a:lnTo>
                      <a:pt x="5365" y="8603"/>
                    </a:lnTo>
                    <a:lnTo>
                      <a:pt x="5310" y="8547"/>
                    </a:lnTo>
                    <a:lnTo>
                      <a:pt x="5250" y="8491"/>
                    </a:lnTo>
                    <a:lnTo>
                      <a:pt x="5187" y="8435"/>
                    </a:lnTo>
                    <a:lnTo>
                      <a:pt x="5114" y="8381"/>
                    </a:lnTo>
                    <a:lnTo>
                      <a:pt x="5039" y="8332"/>
                    </a:lnTo>
                    <a:lnTo>
                      <a:pt x="4957" y="8285"/>
                    </a:lnTo>
                    <a:lnTo>
                      <a:pt x="4916" y="8265"/>
                    </a:lnTo>
                    <a:lnTo>
                      <a:pt x="4875" y="8242"/>
                    </a:lnTo>
                    <a:lnTo>
                      <a:pt x="4837" y="8222"/>
                    </a:lnTo>
                    <a:lnTo>
                      <a:pt x="4803" y="8203"/>
                    </a:lnTo>
                    <a:lnTo>
                      <a:pt x="4768" y="8182"/>
                    </a:lnTo>
                    <a:lnTo>
                      <a:pt x="4737" y="8165"/>
                    </a:lnTo>
                    <a:lnTo>
                      <a:pt x="4708" y="8145"/>
                    </a:lnTo>
                    <a:lnTo>
                      <a:pt x="4682" y="8128"/>
                    </a:lnTo>
                    <a:lnTo>
                      <a:pt x="4630" y="8093"/>
                    </a:lnTo>
                    <a:lnTo>
                      <a:pt x="4587" y="8059"/>
                    </a:lnTo>
                    <a:lnTo>
                      <a:pt x="4553" y="8027"/>
                    </a:lnTo>
                    <a:lnTo>
                      <a:pt x="4521" y="7997"/>
                    </a:lnTo>
                    <a:lnTo>
                      <a:pt x="4495" y="7971"/>
                    </a:lnTo>
                    <a:lnTo>
                      <a:pt x="4475" y="7949"/>
                    </a:lnTo>
                    <a:lnTo>
                      <a:pt x="4458" y="7932"/>
                    </a:lnTo>
                    <a:lnTo>
                      <a:pt x="4446" y="7915"/>
                    </a:lnTo>
                    <a:lnTo>
                      <a:pt x="4435" y="7900"/>
                    </a:lnTo>
                    <a:lnTo>
                      <a:pt x="4429" y="7891"/>
                    </a:lnTo>
                    <a:lnTo>
                      <a:pt x="4426" y="7885"/>
                    </a:lnTo>
                    <a:lnTo>
                      <a:pt x="4426" y="7883"/>
                    </a:lnTo>
                    <a:lnTo>
                      <a:pt x="4422" y="7879"/>
                    </a:lnTo>
                    <a:lnTo>
                      <a:pt x="4422" y="7874"/>
                    </a:lnTo>
                    <a:lnTo>
                      <a:pt x="4417" y="7868"/>
                    </a:lnTo>
                    <a:lnTo>
                      <a:pt x="4414" y="7859"/>
                    </a:lnTo>
                    <a:lnTo>
                      <a:pt x="4409" y="7848"/>
                    </a:lnTo>
                    <a:lnTo>
                      <a:pt x="4397" y="7822"/>
                    </a:lnTo>
                    <a:lnTo>
                      <a:pt x="4383" y="7790"/>
                    </a:lnTo>
                    <a:lnTo>
                      <a:pt x="4366" y="7750"/>
                    </a:lnTo>
                    <a:lnTo>
                      <a:pt x="4345" y="7707"/>
                    </a:lnTo>
                    <a:lnTo>
                      <a:pt x="4325" y="7658"/>
                    </a:lnTo>
                    <a:lnTo>
                      <a:pt x="4302" y="7606"/>
                    </a:lnTo>
                    <a:lnTo>
                      <a:pt x="4276" y="7548"/>
                    </a:lnTo>
                    <a:lnTo>
                      <a:pt x="4250" y="7485"/>
                    </a:lnTo>
                    <a:lnTo>
                      <a:pt x="4222" y="7421"/>
                    </a:lnTo>
                    <a:lnTo>
                      <a:pt x="4192" y="7352"/>
                    </a:lnTo>
                    <a:lnTo>
                      <a:pt x="4164" y="7283"/>
                    </a:lnTo>
                    <a:lnTo>
                      <a:pt x="4106" y="7137"/>
                    </a:lnTo>
                    <a:lnTo>
                      <a:pt x="4048" y="6987"/>
                    </a:lnTo>
                    <a:lnTo>
                      <a:pt x="3996" y="6834"/>
                    </a:lnTo>
                    <a:lnTo>
                      <a:pt x="3971" y="6757"/>
                    </a:lnTo>
                    <a:lnTo>
                      <a:pt x="3945" y="6685"/>
                    </a:lnTo>
                    <a:lnTo>
                      <a:pt x="3925" y="6610"/>
                    </a:lnTo>
                    <a:lnTo>
                      <a:pt x="3904" y="6538"/>
                    </a:lnTo>
                    <a:lnTo>
                      <a:pt x="3884" y="6469"/>
                    </a:lnTo>
                    <a:lnTo>
                      <a:pt x="3870" y="6402"/>
                    </a:lnTo>
                    <a:lnTo>
                      <a:pt x="3858" y="6342"/>
                    </a:lnTo>
                    <a:lnTo>
                      <a:pt x="3846" y="6282"/>
                    </a:lnTo>
                    <a:lnTo>
                      <a:pt x="3841" y="6227"/>
                    </a:lnTo>
                    <a:lnTo>
                      <a:pt x="3838" y="6175"/>
                    </a:lnTo>
                    <a:lnTo>
                      <a:pt x="3838" y="6129"/>
                    </a:lnTo>
                    <a:lnTo>
                      <a:pt x="3844" y="6089"/>
                    </a:lnTo>
                    <a:lnTo>
                      <a:pt x="3850" y="6049"/>
                    </a:lnTo>
                    <a:lnTo>
                      <a:pt x="3858" y="6005"/>
                    </a:lnTo>
                    <a:lnTo>
                      <a:pt x="3867" y="5959"/>
                    </a:lnTo>
                    <a:lnTo>
                      <a:pt x="3872" y="5910"/>
                    </a:lnTo>
                    <a:lnTo>
                      <a:pt x="3881" y="5858"/>
                    </a:lnTo>
                    <a:lnTo>
                      <a:pt x="3889" y="5804"/>
                    </a:lnTo>
                    <a:lnTo>
                      <a:pt x="3898" y="5746"/>
                    </a:lnTo>
                    <a:lnTo>
                      <a:pt x="3904" y="5689"/>
                    </a:lnTo>
                    <a:lnTo>
                      <a:pt x="3925" y="5568"/>
                    </a:lnTo>
                    <a:lnTo>
                      <a:pt x="3942" y="5441"/>
                    </a:lnTo>
                    <a:lnTo>
                      <a:pt x="3982" y="5188"/>
                    </a:lnTo>
                    <a:lnTo>
                      <a:pt x="4005" y="5061"/>
                    </a:lnTo>
                    <a:lnTo>
                      <a:pt x="4028" y="4940"/>
                    </a:lnTo>
                    <a:lnTo>
                      <a:pt x="4040" y="4883"/>
                    </a:lnTo>
                    <a:lnTo>
                      <a:pt x="4052" y="4825"/>
                    </a:lnTo>
                    <a:lnTo>
                      <a:pt x="4065" y="4771"/>
                    </a:lnTo>
                    <a:lnTo>
                      <a:pt x="4078" y="4719"/>
                    </a:lnTo>
                    <a:lnTo>
                      <a:pt x="4091" y="4670"/>
                    </a:lnTo>
                    <a:lnTo>
                      <a:pt x="4106" y="4623"/>
                    </a:lnTo>
                    <a:lnTo>
                      <a:pt x="4121" y="4580"/>
                    </a:lnTo>
                    <a:lnTo>
                      <a:pt x="4134" y="4540"/>
                    </a:lnTo>
                    <a:lnTo>
                      <a:pt x="4149" y="4502"/>
                    </a:lnTo>
                    <a:lnTo>
                      <a:pt x="4166" y="4470"/>
                    </a:lnTo>
                    <a:lnTo>
                      <a:pt x="4181" y="4442"/>
                    </a:lnTo>
                    <a:lnTo>
                      <a:pt x="4198" y="4419"/>
                    </a:lnTo>
                    <a:lnTo>
                      <a:pt x="4216" y="4396"/>
                    </a:lnTo>
                    <a:lnTo>
                      <a:pt x="4239" y="4373"/>
                    </a:lnTo>
                    <a:lnTo>
                      <a:pt x="4267" y="4347"/>
                    </a:lnTo>
                    <a:lnTo>
                      <a:pt x="4297" y="4321"/>
                    </a:lnTo>
                    <a:lnTo>
                      <a:pt x="4331" y="4292"/>
                    </a:lnTo>
                    <a:lnTo>
                      <a:pt x="4366" y="4264"/>
                    </a:lnTo>
                    <a:lnTo>
                      <a:pt x="4405" y="4235"/>
                    </a:lnTo>
                    <a:lnTo>
                      <a:pt x="4446" y="4206"/>
                    </a:lnTo>
                    <a:lnTo>
                      <a:pt x="4536" y="4143"/>
                    </a:lnTo>
                    <a:lnTo>
                      <a:pt x="4628" y="4079"/>
                    </a:lnTo>
                    <a:lnTo>
                      <a:pt x="4723" y="4016"/>
                    </a:lnTo>
                    <a:lnTo>
                      <a:pt x="4820" y="3956"/>
                    </a:lnTo>
                    <a:lnTo>
                      <a:pt x="4916" y="3896"/>
                    </a:lnTo>
                    <a:lnTo>
                      <a:pt x="4962" y="3870"/>
                    </a:lnTo>
                    <a:lnTo>
                      <a:pt x="5005" y="3840"/>
                    </a:lnTo>
                    <a:lnTo>
                      <a:pt x="5048" y="3814"/>
                    </a:lnTo>
                    <a:lnTo>
                      <a:pt x="5088" y="3791"/>
                    </a:lnTo>
                    <a:lnTo>
                      <a:pt x="5126" y="3769"/>
                    </a:lnTo>
                    <a:lnTo>
                      <a:pt x="5161" y="3748"/>
                    </a:lnTo>
                    <a:lnTo>
                      <a:pt x="5195" y="3728"/>
                    </a:lnTo>
                    <a:lnTo>
                      <a:pt x="5224" y="3711"/>
                    </a:lnTo>
                    <a:lnTo>
                      <a:pt x="5247" y="3696"/>
                    </a:lnTo>
                    <a:lnTo>
                      <a:pt x="5270" y="3685"/>
                    </a:lnTo>
                    <a:lnTo>
                      <a:pt x="5288" y="3677"/>
                    </a:lnTo>
                    <a:lnTo>
                      <a:pt x="5299" y="3668"/>
                    </a:lnTo>
                    <a:lnTo>
                      <a:pt x="5307" y="3664"/>
                    </a:lnTo>
                    <a:lnTo>
                      <a:pt x="5310" y="3662"/>
                    </a:lnTo>
                    <a:lnTo>
                      <a:pt x="5817" y="3337"/>
                    </a:lnTo>
                    <a:lnTo>
                      <a:pt x="6146" y="2905"/>
                    </a:lnTo>
                    <a:lnTo>
                      <a:pt x="6878" y="2830"/>
                    </a:lnTo>
                    <a:lnTo>
                      <a:pt x="7158" y="2553"/>
                    </a:lnTo>
                    <a:lnTo>
                      <a:pt x="6500" y="2476"/>
                    </a:lnTo>
                    <a:lnTo>
                      <a:pt x="6728" y="2046"/>
                    </a:lnTo>
                    <a:lnTo>
                      <a:pt x="7132" y="1845"/>
                    </a:lnTo>
                    <a:lnTo>
                      <a:pt x="6651" y="1794"/>
                    </a:lnTo>
                    <a:lnTo>
                      <a:pt x="6449" y="1439"/>
                    </a:lnTo>
                    <a:lnTo>
                      <a:pt x="6221" y="1592"/>
                    </a:lnTo>
                    <a:lnTo>
                      <a:pt x="6399" y="2099"/>
                    </a:lnTo>
                    <a:lnTo>
                      <a:pt x="6172" y="2325"/>
                    </a:lnTo>
                    <a:lnTo>
                      <a:pt x="5918" y="1794"/>
                    </a:lnTo>
                    <a:lnTo>
                      <a:pt x="5613" y="1920"/>
                    </a:lnTo>
                    <a:lnTo>
                      <a:pt x="5993" y="2450"/>
                    </a:lnTo>
                    <a:lnTo>
                      <a:pt x="5538" y="3109"/>
                    </a:lnTo>
                    <a:lnTo>
                      <a:pt x="4172" y="3889"/>
                    </a:lnTo>
                    <a:lnTo>
                      <a:pt x="3945" y="3711"/>
                    </a:lnTo>
                    <a:lnTo>
                      <a:pt x="3947" y="3705"/>
                    </a:lnTo>
                    <a:lnTo>
                      <a:pt x="3951" y="3699"/>
                    </a:lnTo>
                    <a:lnTo>
                      <a:pt x="3953" y="3690"/>
                    </a:lnTo>
                    <a:lnTo>
                      <a:pt x="3956" y="3679"/>
                    </a:lnTo>
                    <a:lnTo>
                      <a:pt x="3962" y="3664"/>
                    </a:lnTo>
                    <a:lnTo>
                      <a:pt x="3968" y="3651"/>
                    </a:lnTo>
                    <a:lnTo>
                      <a:pt x="3977" y="3633"/>
                    </a:lnTo>
                    <a:lnTo>
                      <a:pt x="3994" y="3595"/>
                    </a:lnTo>
                    <a:lnTo>
                      <a:pt x="4014" y="3550"/>
                    </a:lnTo>
                    <a:lnTo>
                      <a:pt x="4037" y="3501"/>
                    </a:lnTo>
                    <a:lnTo>
                      <a:pt x="4065" y="3449"/>
                    </a:lnTo>
                    <a:lnTo>
                      <a:pt x="4095" y="3391"/>
                    </a:lnTo>
                    <a:lnTo>
                      <a:pt x="4126" y="3337"/>
                    </a:lnTo>
                    <a:lnTo>
                      <a:pt x="4160" y="3279"/>
                    </a:lnTo>
                    <a:lnTo>
                      <a:pt x="4201" y="3224"/>
                    </a:lnTo>
                    <a:lnTo>
                      <a:pt x="4241" y="3170"/>
                    </a:lnTo>
                    <a:lnTo>
                      <a:pt x="4282" y="3120"/>
                    </a:lnTo>
                    <a:lnTo>
                      <a:pt x="4328" y="3071"/>
                    </a:lnTo>
                    <a:lnTo>
                      <a:pt x="4374" y="3032"/>
                    </a:lnTo>
                    <a:lnTo>
                      <a:pt x="4400" y="3011"/>
                    </a:lnTo>
                    <a:lnTo>
                      <a:pt x="4422" y="2991"/>
                    </a:lnTo>
                    <a:lnTo>
                      <a:pt x="4480" y="2942"/>
                    </a:lnTo>
                    <a:lnTo>
                      <a:pt x="4538" y="2890"/>
                    </a:lnTo>
                    <a:lnTo>
                      <a:pt x="4598" y="2832"/>
                    </a:lnTo>
                    <a:lnTo>
                      <a:pt x="4662" y="2772"/>
                    </a:lnTo>
                    <a:lnTo>
                      <a:pt x="4725" y="2712"/>
                    </a:lnTo>
                    <a:lnTo>
                      <a:pt x="4789" y="2651"/>
                    </a:lnTo>
                    <a:lnTo>
                      <a:pt x="4850" y="2591"/>
                    </a:lnTo>
                    <a:lnTo>
                      <a:pt x="4907" y="2533"/>
                    </a:lnTo>
                    <a:lnTo>
                      <a:pt x="4962" y="2478"/>
                    </a:lnTo>
                    <a:lnTo>
                      <a:pt x="4985" y="2452"/>
                    </a:lnTo>
                    <a:lnTo>
                      <a:pt x="5011" y="2430"/>
                    </a:lnTo>
                    <a:lnTo>
                      <a:pt x="5031" y="2407"/>
                    </a:lnTo>
                    <a:lnTo>
                      <a:pt x="5051" y="2387"/>
                    </a:lnTo>
                    <a:lnTo>
                      <a:pt x="5071" y="2366"/>
                    </a:lnTo>
                    <a:lnTo>
                      <a:pt x="5086" y="2349"/>
                    </a:lnTo>
                    <a:lnTo>
                      <a:pt x="5101" y="2334"/>
                    </a:lnTo>
                    <a:lnTo>
                      <a:pt x="5112" y="2323"/>
                    </a:lnTo>
                    <a:lnTo>
                      <a:pt x="5123" y="2314"/>
                    </a:lnTo>
                    <a:lnTo>
                      <a:pt x="5129" y="2306"/>
                    </a:lnTo>
                    <a:lnTo>
                      <a:pt x="5135" y="2303"/>
                    </a:lnTo>
                    <a:lnTo>
                      <a:pt x="5135" y="2300"/>
                    </a:lnTo>
                    <a:lnTo>
                      <a:pt x="4957" y="2121"/>
                    </a:lnTo>
                    <a:lnTo>
                      <a:pt x="4224" y="2830"/>
                    </a:lnTo>
                    <a:lnTo>
                      <a:pt x="4224" y="2826"/>
                    </a:lnTo>
                    <a:lnTo>
                      <a:pt x="4224" y="2821"/>
                    </a:lnTo>
                    <a:lnTo>
                      <a:pt x="4224" y="2809"/>
                    </a:lnTo>
                    <a:lnTo>
                      <a:pt x="4222" y="2795"/>
                    </a:lnTo>
                    <a:lnTo>
                      <a:pt x="4222" y="2775"/>
                    </a:lnTo>
                    <a:lnTo>
                      <a:pt x="4222" y="2755"/>
                    </a:lnTo>
                    <a:lnTo>
                      <a:pt x="4218" y="2729"/>
                    </a:lnTo>
                    <a:lnTo>
                      <a:pt x="4218" y="2701"/>
                    </a:lnTo>
                    <a:lnTo>
                      <a:pt x="4218" y="2669"/>
                    </a:lnTo>
                    <a:lnTo>
                      <a:pt x="4216" y="2637"/>
                    </a:lnTo>
                    <a:lnTo>
                      <a:pt x="4216" y="2600"/>
                    </a:lnTo>
                    <a:lnTo>
                      <a:pt x="4216" y="2562"/>
                    </a:lnTo>
                    <a:lnTo>
                      <a:pt x="4213" y="2484"/>
                    </a:lnTo>
                    <a:lnTo>
                      <a:pt x="4216" y="2401"/>
                    </a:lnTo>
                    <a:lnTo>
                      <a:pt x="4216" y="2314"/>
                    </a:lnTo>
                    <a:lnTo>
                      <a:pt x="4218" y="2228"/>
                    </a:lnTo>
                    <a:lnTo>
                      <a:pt x="4224" y="2142"/>
                    </a:lnTo>
                    <a:lnTo>
                      <a:pt x="4233" y="2061"/>
                    </a:lnTo>
                    <a:lnTo>
                      <a:pt x="4239" y="2024"/>
                    </a:lnTo>
                    <a:lnTo>
                      <a:pt x="4244" y="1986"/>
                    </a:lnTo>
                    <a:lnTo>
                      <a:pt x="4253" y="1951"/>
                    </a:lnTo>
                    <a:lnTo>
                      <a:pt x="4259" y="1920"/>
                    </a:lnTo>
                    <a:lnTo>
                      <a:pt x="4267" y="1891"/>
                    </a:lnTo>
                    <a:lnTo>
                      <a:pt x="4276" y="1863"/>
                    </a:lnTo>
                    <a:lnTo>
                      <a:pt x="4287" y="1839"/>
                    </a:lnTo>
                    <a:lnTo>
                      <a:pt x="4299" y="1820"/>
                    </a:lnTo>
                    <a:lnTo>
                      <a:pt x="4348" y="1745"/>
                    </a:lnTo>
                    <a:lnTo>
                      <a:pt x="4397" y="1676"/>
                    </a:lnTo>
                    <a:lnTo>
                      <a:pt x="4420" y="1641"/>
                    </a:lnTo>
                    <a:lnTo>
                      <a:pt x="4443" y="1609"/>
                    </a:lnTo>
                    <a:lnTo>
                      <a:pt x="4463" y="1581"/>
                    </a:lnTo>
                    <a:lnTo>
                      <a:pt x="4486" y="1554"/>
                    </a:lnTo>
                    <a:lnTo>
                      <a:pt x="4504" y="1528"/>
                    </a:lnTo>
                    <a:lnTo>
                      <a:pt x="4521" y="1506"/>
                    </a:lnTo>
                    <a:lnTo>
                      <a:pt x="4538" y="1488"/>
                    </a:lnTo>
                    <a:lnTo>
                      <a:pt x="4549" y="1471"/>
                    </a:lnTo>
                    <a:lnTo>
                      <a:pt x="4561" y="1457"/>
                    </a:lnTo>
                    <a:lnTo>
                      <a:pt x="4570" y="1448"/>
                    </a:lnTo>
                    <a:lnTo>
                      <a:pt x="4573" y="1442"/>
                    </a:lnTo>
                    <a:lnTo>
                      <a:pt x="4576" y="1439"/>
                    </a:lnTo>
                    <a:lnTo>
                      <a:pt x="5008" y="1010"/>
                    </a:lnTo>
                    <a:lnTo>
                      <a:pt x="5157" y="276"/>
                    </a:lnTo>
                    <a:lnTo>
                      <a:pt x="4907" y="25"/>
                    </a:lnTo>
                    <a:lnTo>
                      <a:pt x="4729" y="883"/>
                    </a:lnTo>
                    <a:lnTo>
                      <a:pt x="4273" y="1289"/>
                    </a:lnTo>
                    <a:lnTo>
                      <a:pt x="4299" y="708"/>
                    </a:lnTo>
                    <a:lnTo>
                      <a:pt x="4071" y="302"/>
                    </a:lnTo>
                    <a:lnTo>
                      <a:pt x="3919" y="731"/>
                    </a:lnTo>
                    <a:lnTo>
                      <a:pt x="3440" y="0"/>
                    </a:lnTo>
                    <a:lnTo>
                      <a:pt x="2986" y="49"/>
                    </a:lnTo>
                    <a:lnTo>
                      <a:pt x="3717" y="909"/>
                    </a:lnTo>
                    <a:lnTo>
                      <a:pt x="3418" y="782"/>
                    </a:lnTo>
                    <a:lnTo>
                      <a:pt x="2758" y="253"/>
                    </a:lnTo>
                    <a:lnTo>
                      <a:pt x="2403" y="582"/>
                    </a:lnTo>
                    <a:lnTo>
                      <a:pt x="2885" y="1263"/>
                    </a:lnTo>
                    <a:lnTo>
                      <a:pt x="2380" y="1693"/>
                    </a:lnTo>
                    <a:lnTo>
                      <a:pt x="2075" y="1263"/>
                    </a:lnTo>
                    <a:lnTo>
                      <a:pt x="1697" y="958"/>
                    </a:lnTo>
                    <a:lnTo>
                      <a:pt x="1492" y="1111"/>
                    </a:lnTo>
                    <a:lnTo>
                      <a:pt x="1495" y="1113"/>
                    </a:lnTo>
                    <a:lnTo>
                      <a:pt x="1505" y="1123"/>
                    </a:lnTo>
                    <a:lnTo>
                      <a:pt x="1518" y="1137"/>
                    </a:lnTo>
                    <a:lnTo>
                      <a:pt x="1539" y="1154"/>
                    </a:lnTo>
                    <a:lnTo>
                      <a:pt x="1561" y="1177"/>
                    </a:lnTo>
                    <a:lnTo>
                      <a:pt x="1587" y="1203"/>
                    </a:lnTo>
                    <a:lnTo>
                      <a:pt x="1619" y="1235"/>
                    </a:lnTo>
                    <a:lnTo>
                      <a:pt x="1651" y="1269"/>
                    </a:lnTo>
                    <a:lnTo>
                      <a:pt x="1686" y="1307"/>
                    </a:lnTo>
                    <a:lnTo>
                      <a:pt x="1720" y="1347"/>
                    </a:lnTo>
                    <a:lnTo>
                      <a:pt x="1757" y="1388"/>
                    </a:lnTo>
                    <a:lnTo>
                      <a:pt x="1793" y="1431"/>
                    </a:lnTo>
                    <a:lnTo>
                      <a:pt x="1862" y="1523"/>
                    </a:lnTo>
                    <a:lnTo>
                      <a:pt x="1896" y="1571"/>
                    </a:lnTo>
                    <a:lnTo>
                      <a:pt x="1925" y="1618"/>
                    </a:lnTo>
                    <a:lnTo>
                      <a:pt x="1950" y="1663"/>
                    </a:lnTo>
                    <a:lnTo>
                      <a:pt x="1974" y="1706"/>
                    </a:lnTo>
                    <a:lnTo>
                      <a:pt x="1994" y="1747"/>
                    </a:lnTo>
                    <a:lnTo>
                      <a:pt x="2011" y="1788"/>
                    </a:lnTo>
                    <a:lnTo>
                      <a:pt x="2026" y="1822"/>
                    </a:lnTo>
                    <a:lnTo>
                      <a:pt x="2038" y="1857"/>
                    </a:lnTo>
                    <a:lnTo>
                      <a:pt x="2049" y="1885"/>
                    </a:lnTo>
                    <a:lnTo>
                      <a:pt x="2057" y="1914"/>
                    </a:lnTo>
                    <a:lnTo>
                      <a:pt x="2064" y="1938"/>
                    </a:lnTo>
                    <a:lnTo>
                      <a:pt x="2066" y="1960"/>
                    </a:lnTo>
                    <a:lnTo>
                      <a:pt x="2069" y="1977"/>
                    </a:lnTo>
                    <a:lnTo>
                      <a:pt x="2072" y="1992"/>
                    </a:lnTo>
                    <a:lnTo>
                      <a:pt x="2075" y="2007"/>
                    </a:lnTo>
                    <a:lnTo>
                      <a:pt x="2075" y="2015"/>
                    </a:lnTo>
                    <a:lnTo>
                      <a:pt x="2075" y="2018"/>
                    </a:lnTo>
                    <a:lnTo>
                      <a:pt x="2075" y="2020"/>
                    </a:lnTo>
                    <a:lnTo>
                      <a:pt x="1899" y="2222"/>
                    </a:lnTo>
                    <a:lnTo>
                      <a:pt x="2403" y="2755"/>
                    </a:lnTo>
                    <a:lnTo>
                      <a:pt x="2835" y="3158"/>
                    </a:lnTo>
                    <a:lnTo>
                      <a:pt x="2481" y="3688"/>
                    </a:lnTo>
                    <a:lnTo>
                      <a:pt x="1746" y="3008"/>
                    </a:lnTo>
                    <a:lnTo>
                      <a:pt x="1417" y="2856"/>
                    </a:lnTo>
                    <a:lnTo>
                      <a:pt x="1899" y="2401"/>
                    </a:lnTo>
                    <a:lnTo>
                      <a:pt x="1697" y="2274"/>
                    </a:lnTo>
                    <a:lnTo>
                      <a:pt x="1241" y="2703"/>
                    </a:lnTo>
                    <a:lnTo>
                      <a:pt x="1116" y="2121"/>
                    </a:lnTo>
                    <a:lnTo>
                      <a:pt x="787" y="1465"/>
                    </a:lnTo>
                    <a:lnTo>
                      <a:pt x="533" y="1693"/>
                    </a:lnTo>
                    <a:lnTo>
                      <a:pt x="536" y="1695"/>
                    </a:lnTo>
                    <a:lnTo>
                      <a:pt x="538" y="1701"/>
                    </a:lnTo>
                    <a:lnTo>
                      <a:pt x="547" y="1713"/>
                    </a:lnTo>
                    <a:lnTo>
                      <a:pt x="559" y="1730"/>
                    </a:lnTo>
                    <a:lnTo>
                      <a:pt x="570" y="1751"/>
                    </a:lnTo>
                    <a:lnTo>
                      <a:pt x="585" y="1773"/>
                    </a:lnTo>
                    <a:lnTo>
                      <a:pt x="602" y="1802"/>
                    </a:lnTo>
                    <a:lnTo>
                      <a:pt x="622" y="1833"/>
                    </a:lnTo>
                    <a:lnTo>
                      <a:pt x="639" y="1871"/>
                    </a:lnTo>
                    <a:lnTo>
                      <a:pt x="660" y="1912"/>
                    </a:lnTo>
                    <a:lnTo>
                      <a:pt x="684" y="1955"/>
                    </a:lnTo>
                    <a:lnTo>
                      <a:pt x="703" y="2001"/>
                    </a:lnTo>
                    <a:lnTo>
                      <a:pt x="727" y="2052"/>
                    </a:lnTo>
                    <a:lnTo>
                      <a:pt x="746" y="2104"/>
                    </a:lnTo>
                    <a:lnTo>
                      <a:pt x="766" y="2162"/>
                    </a:lnTo>
                    <a:lnTo>
                      <a:pt x="787" y="2222"/>
                    </a:lnTo>
                    <a:lnTo>
                      <a:pt x="804" y="2282"/>
                    </a:lnTo>
                    <a:lnTo>
                      <a:pt x="815" y="2344"/>
                    </a:lnTo>
                    <a:lnTo>
                      <a:pt x="828" y="2398"/>
                    </a:lnTo>
                    <a:lnTo>
                      <a:pt x="833" y="2452"/>
                    </a:lnTo>
                    <a:lnTo>
                      <a:pt x="835" y="2505"/>
                    </a:lnTo>
                    <a:lnTo>
                      <a:pt x="839" y="2551"/>
                    </a:lnTo>
                    <a:lnTo>
                      <a:pt x="839" y="2596"/>
                    </a:lnTo>
                    <a:lnTo>
                      <a:pt x="835" y="2637"/>
                    </a:lnTo>
                    <a:lnTo>
                      <a:pt x="833" y="2675"/>
                    </a:lnTo>
                    <a:lnTo>
                      <a:pt x="830" y="2706"/>
                    </a:lnTo>
                    <a:lnTo>
                      <a:pt x="824" y="2735"/>
                    </a:lnTo>
                    <a:lnTo>
                      <a:pt x="821" y="2761"/>
                    </a:lnTo>
                    <a:lnTo>
                      <a:pt x="815" y="2778"/>
                    </a:lnTo>
                    <a:lnTo>
                      <a:pt x="813" y="2792"/>
                    </a:lnTo>
                    <a:lnTo>
                      <a:pt x="809" y="2802"/>
                    </a:lnTo>
                    <a:lnTo>
                      <a:pt x="809" y="2804"/>
                    </a:lnTo>
                    <a:lnTo>
                      <a:pt x="804" y="2804"/>
                    </a:lnTo>
                    <a:lnTo>
                      <a:pt x="801" y="2804"/>
                    </a:lnTo>
                    <a:lnTo>
                      <a:pt x="792" y="2804"/>
                    </a:lnTo>
                    <a:lnTo>
                      <a:pt x="772" y="2804"/>
                    </a:lnTo>
                    <a:lnTo>
                      <a:pt x="744" y="2804"/>
                    </a:lnTo>
                    <a:lnTo>
                      <a:pt x="712" y="2802"/>
                    </a:lnTo>
                    <a:lnTo>
                      <a:pt x="674" y="2795"/>
                    </a:lnTo>
                    <a:lnTo>
                      <a:pt x="634" y="2787"/>
                    </a:lnTo>
                    <a:lnTo>
                      <a:pt x="594" y="2775"/>
                    </a:lnTo>
                    <a:lnTo>
                      <a:pt x="547" y="2761"/>
                    </a:lnTo>
                    <a:lnTo>
                      <a:pt x="504" y="2740"/>
                    </a:lnTo>
                    <a:lnTo>
                      <a:pt x="458" y="2718"/>
                    </a:lnTo>
                    <a:lnTo>
                      <a:pt x="415" y="2686"/>
                    </a:lnTo>
                    <a:lnTo>
                      <a:pt x="375" y="2651"/>
                    </a:lnTo>
                    <a:lnTo>
                      <a:pt x="357" y="2631"/>
                    </a:lnTo>
                    <a:lnTo>
                      <a:pt x="340" y="2608"/>
                    </a:lnTo>
                    <a:lnTo>
                      <a:pt x="323" y="2585"/>
                    </a:lnTo>
                    <a:lnTo>
                      <a:pt x="306" y="2559"/>
                    </a:lnTo>
                    <a:lnTo>
                      <a:pt x="291" y="2531"/>
                    </a:lnTo>
                    <a:lnTo>
                      <a:pt x="280" y="2501"/>
                    </a:lnTo>
                    <a:lnTo>
                      <a:pt x="268" y="2473"/>
                    </a:lnTo>
                    <a:lnTo>
                      <a:pt x="256" y="2450"/>
                    </a:lnTo>
                    <a:lnTo>
                      <a:pt x="242" y="2430"/>
                    </a:lnTo>
                    <a:lnTo>
                      <a:pt x="231" y="2413"/>
                    </a:lnTo>
                    <a:lnTo>
                      <a:pt x="219" y="2398"/>
                    </a:lnTo>
                    <a:lnTo>
                      <a:pt x="207" y="2389"/>
                    </a:lnTo>
                    <a:lnTo>
                      <a:pt x="194" y="2383"/>
                    </a:lnTo>
                    <a:lnTo>
                      <a:pt x="181" y="2378"/>
                    </a:lnTo>
                    <a:lnTo>
                      <a:pt x="170" y="2378"/>
                    </a:lnTo>
                    <a:lnTo>
                      <a:pt x="158" y="2381"/>
                    </a:lnTo>
                    <a:lnTo>
                      <a:pt x="147" y="2383"/>
                    </a:lnTo>
                    <a:lnTo>
                      <a:pt x="136" y="2389"/>
                    </a:lnTo>
                    <a:lnTo>
                      <a:pt x="112" y="2407"/>
                    </a:lnTo>
                    <a:lnTo>
                      <a:pt x="93" y="2430"/>
                    </a:lnTo>
                    <a:lnTo>
                      <a:pt x="72" y="2456"/>
                    </a:lnTo>
                    <a:lnTo>
                      <a:pt x="55" y="2484"/>
                    </a:lnTo>
                    <a:lnTo>
                      <a:pt x="41" y="2514"/>
                    </a:lnTo>
                    <a:lnTo>
                      <a:pt x="26" y="2539"/>
                    </a:lnTo>
                    <a:lnTo>
                      <a:pt x="14" y="2565"/>
                    </a:lnTo>
                    <a:lnTo>
                      <a:pt x="5" y="2585"/>
                    </a:lnTo>
                    <a:lnTo>
                      <a:pt x="3" y="2591"/>
                    </a:lnTo>
                    <a:lnTo>
                      <a:pt x="3" y="2596"/>
                    </a:lnTo>
                    <a:lnTo>
                      <a:pt x="0" y="2602"/>
                    </a:lnTo>
                    <a:lnTo>
                      <a:pt x="3" y="2608"/>
                    </a:lnTo>
                    <a:lnTo>
                      <a:pt x="5" y="2613"/>
                    </a:lnTo>
                    <a:lnTo>
                      <a:pt x="12" y="2622"/>
                    </a:lnTo>
                    <a:lnTo>
                      <a:pt x="18" y="2634"/>
                    </a:lnTo>
                    <a:lnTo>
                      <a:pt x="24" y="2645"/>
                    </a:lnTo>
                    <a:lnTo>
                      <a:pt x="31" y="2663"/>
                    </a:lnTo>
                    <a:lnTo>
                      <a:pt x="41" y="2677"/>
                    </a:lnTo>
                    <a:lnTo>
                      <a:pt x="61" y="2714"/>
                    </a:lnTo>
                    <a:lnTo>
                      <a:pt x="87" y="2755"/>
                    </a:lnTo>
                    <a:lnTo>
                      <a:pt x="115" y="2802"/>
                    </a:lnTo>
                    <a:lnTo>
                      <a:pt x="147" y="2847"/>
                    </a:lnTo>
                    <a:lnTo>
                      <a:pt x="181" y="2893"/>
                    </a:lnTo>
                    <a:lnTo>
                      <a:pt x="219" y="2936"/>
                    </a:lnTo>
                    <a:lnTo>
                      <a:pt x="256" y="2980"/>
                    </a:lnTo>
                    <a:lnTo>
                      <a:pt x="300" y="3020"/>
                    </a:lnTo>
                    <a:lnTo>
                      <a:pt x="343" y="3051"/>
                    </a:lnTo>
                    <a:lnTo>
                      <a:pt x="366" y="3066"/>
                    </a:lnTo>
                    <a:lnTo>
                      <a:pt x="389" y="3080"/>
                    </a:lnTo>
                    <a:lnTo>
                      <a:pt x="412" y="3092"/>
                    </a:lnTo>
                    <a:lnTo>
                      <a:pt x="435" y="3101"/>
                    </a:lnTo>
                    <a:lnTo>
                      <a:pt x="458" y="3107"/>
                    </a:lnTo>
                    <a:lnTo>
                      <a:pt x="482" y="3109"/>
                    </a:lnTo>
                    <a:close/>
                    <a:moveTo>
                      <a:pt x="2709" y="2450"/>
                    </a:moveTo>
                    <a:lnTo>
                      <a:pt x="2986" y="1845"/>
                    </a:lnTo>
                    <a:lnTo>
                      <a:pt x="3037" y="1364"/>
                    </a:lnTo>
                    <a:lnTo>
                      <a:pt x="3313" y="1618"/>
                    </a:lnTo>
                    <a:lnTo>
                      <a:pt x="3063" y="2781"/>
                    </a:lnTo>
                    <a:lnTo>
                      <a:pt x="2709" y="2450"/>
                    </a:lnTo>
                    <a:close/>
                  </a:path>
                </a:pathLst>
              </a:custGeom>
              <a:solidFill>
                <a:srgbClr val="814E40"/>
              </a:solidFill>
              <a:ln w="9525">
                <a:noFill/>
                <a:round/>
                <a:headEnd/>
                <a:tailEnd/>
              </a:ln>
            </p:spPr>
            <p:txBody>
              <a:bodyPr>
                <a:prstTxWarp prst="textNoShape">
                  <a:avLst/>
                </a:prstTxWarp>
              </a:bodyPr>
              <a:lstStyle/>
              <a:p>
                <a:endParaRPr lang="en-US"/>
              </a:p>
            </p:txBody>
          </p:sp>
          <p:sp>
            <p:nvSpPr>
              <p:cNvPr id="41854" name="Freeform 2030"/>
              <p:cNvSpPr>
                <a:spLocks/>
              </p:cNvSpPr>
              <p:nvPr/>
            </p:nvSpPr>
            <p:spPr bwMode="auto">
              <a:xfrm>
                <a:off x="4114" y="2738"/>
                <a:ext cx="134" cy="69"/>
              </a:xfrm>
              <a:custGeom>
                <a:avLst/>
                <a:gdLst>
                  <a:gd name="T0" fmla="*/ 0 w 669"/>
                  <a:gd name="T1" fmla="*/ 17 h 345"/>
                  <a:gd name="T2" fmla="*/ 9 w 669"/>
                  <a:gd name="T3" fmla="*/ 0 h 345"/>
                  <a:gd name="T4" fmla="*/ 666 w 669"/>
                  <a:gd name="T5" fmla="*/ 327 h 345"/>
                  <a:gd name="T6" fmla="*/ 669 w 669"/>
                  <a:gd name="T7" fmla="*/ 331 h 345"/>
                  <a:gd name="T8" fmla="*/ 655 w 669"/>
                  <a:gd name="T9" fmla="*/ 345 h 345"/>
                  <a:gd name="T10" fmla="*/ 0 w 669"/>
                  <a:gd name="T11" fmla="*/ 17 h 345"/>
                  <a:gd name="T12" fmla="*/ 0 60000 65536"/>
                  <a:gd name="T13" fmla="*/ 0 60000 65536"/>
                  <a:gd name="T14" fmla="*/ 0 60000 65536"/>
                  <a:gd name="T15" fmla="*/ 0 60000 65536"/>
                  <a:gd name="T16" fmla="*/ 0 60000 65536"/>
                  <a:gd name="T17" fmla="*/ 0 60000 65536"/>
                  <a:gd name="T18" fmla="*/ 0 w 669"/>
                  <a:gd name="T19" fmla="*/ 0 h 345"/>
                  <a:gd name="T20" fmla="*/ 669 w 669"/>
                  <a:gd name="T21" fmla="*/ 345 h 345"/>
                </a:gdLst>
                <a:ahLst/>
                <a:cxnLst>
                  <a:cxn ang="T12">
                    <a:pos x="T0" y="T1"/>
                  </a:cxn>
                  <a:cxn ang="T13">
                    <a:pos x="T2" y="T3"/>
                  </a:cxn>
                  <a:cxn ang="T14">
                    <a:pos x="T4" y="T5"/>
                  </a:cxn>
                  <a:cxn ang="T15">
                    <a:pos x="T6" y="T7"/>
                  </a:cxn>
                  <a:cxn ang="T16">
                    <a:pos x="T8" y="T9"/>
                  </a:cxn>
                  <a:cxn ang="T17">
                    <a:pos x="T10" y="T11"/>
                  </a:cxn>
                </a:cxnLst>
                <a:rect l="T18" t="T19" r="T20" b="T21"/>
                <a:pathLst>
                  <a:path w="669" h="345">
                    <a:moveTo>
                      <a:pt x="0" y="17"/>
                    </a:moveTo>
                    <a:lnTo>
                      <a:pt x="9" y="0"/>
                    </a:lnTo>
                    <a:lnTo>
                      <a:pt x="666" y="327"/>
                    </a:lnTo>
                    <a:lnTo>
                      <a:pt x="669" y="331"/>
                    </a:lnTo>
                    <a:lnTo>
                      <a:pt x="655" y="345"/>
                    </a:lnTo>
                    <a:lnTo>
                      <a:pt x="0" y="17"/>
                    </a:lnTo>
                    <a:close/>
                  </a:path>
                </a:pathLst>
              </a:custGeom>
              <a:solidFill>
                <a:srgbClr val="814E40"/>
              </a:solidFill>
              <a:ln w="9525">
                <a:noFill/>
                <a:round/>
                <a:headEnd/>
                <a:tailEnd/>
              </a:ln>
            </p:spPr>
            <p:txBody>
              <a:bodyPr>
                <a:prstTxWarp prst="textNoShape">
                  <a:avLst/>
                </a:prstTxWarp>
              </a:bodyPr>
              <a:lstStyle/>
              <a:p>
                <a:endParaRPr lang="en-US"/>
              </a:p>
            </p:txBody>
          </p:sp>
          <p:sp>
            <p:nvSpPr>
              <p:cNvPr id="41855" name="Freeform 2031"/>
              <p:cNvSpPr>
                <a:spLocks/>
              </p:cNvSpPr>
              <p:nvPr/>
            </p:nvSpPr>
            <p:spPr bwMode="auto">
              <a:xfrm>
                <a:off x="4245" y="2804"/>
                <a:ext cx="109" cy="184"/>
              </a:xfrm>
              <a:custGeom>
                <a:avLst/>
                <a:gdLst>
                  <a:gd name="T0" fmla="*/ 0 w 544"/>
                  <a:gd name="T1" fmla="*/ 14 h 920"/>
                  <a:gd name="T2" fmla="*/ 14 w 544"/>
                  <a:gd name="T3" fmla="*/ 0 h 920"/>
                  <a:gd name="T4" fmla="*/ 544 w 544"/>
                  <a:gd name="T5" fmla="*/ 903 h 920"/>
                  <a:gd name="T6" fmla="*/ 529 w 544"/>
                  <a:gd name="T7" fmla="*/ 920 h 920"/>
                  <a:gd name="T8" fmla="*/ 527 w 544"/>
                  <a:gd name="T9" fmla="*/ 918 h 920"/>
                  <a:gd name="T10" fmla="*/ 0 w 544"/>
                  <a:gd name="T11" fmla="*/ 14 h 920"/>
                  <a:gd name="T12" fmla="*/ 0 60000 65536"/>
                  <a:gd name="T13" fmla="*/ 0 60000 65536"/>
                  <a:gd name="T14" fmla="*/ 0 60000 65536"/>
                  <a:gd name="T15" fmla="*/ 0 60000 65536"/>
                  <a:gd name="T16" fmla="*/ 0 60000 65536"/>
                  <a:gd name="T17" fmla="*/ 0 60000 65536"/>
                  <a:gd name="T18" fmla="*/ 0 w 544"/>
                  <a:gd name="T19" fmla="*/ 0 h 920"/>
                  <a:gd name="T20" fmla="*/ 544 w 544"/>
                  <a:gd name="T21" fmla="*/ 920 h 920"/>
                </a:gdLst>
                <a:ahLst/>
                <a:cxnLst>
                  <a:cxn ang="T12">
                    <a:pos x="T0" y="T1"/>
                  </a:cxn>
                  <a:cxn ang="T13">
                    <a:pos x="T2" y="T3"/>
                  </a:cxn>
                  <a:cxn ang="T14">
                    <a:pos x="T4" y="T5"/>
                  </a:cxn>
                  <a:cxn ang="T15">
                    <a:pos x="T6" y="T7"/>
                  </a:cxn>
                  <a:cxn ang="T16">
                    <a:pos x="T8" y="T9"/>
                  </a:cxn>
                  <a:cxn ang="T17">
                    <a:pos x="T10" y="T11"/>
                  </a:cxn>
                </a:cxnLst>
                <a:rect l="T18" t="T19" r="T20" b="T21"/>
                <a:pathLst>
                  <a:path w="544" h="920">
                    <a:moveTo>
                      <a:pt x="0" y="14"/>
                    </a:moveTo>
                    <a:lnTo>
                      <a:pt x="14" y="0"/>
                    </a:lnTo>
                    <a:lnTo>
                      <a:pt x="544" y="903"/>
                    </a:lnTo>
                    <a:lnTo>
                      <a:pt x="529" y="920"/>
                    </a:lnTo>
                    <a:lnTo>
                      <a:pt x="527" y="918"/>
                    </a:lnTo>
                    <a:lnTo>
                      <a:pt x="0" y="14"/>
                    </a:lnTo>
                    <a:close/>
                  </a:path>
                </a:pathLst>
              </a:custGeom>
              <a:solidFill>
                <a:srgbClr val="814E40"/>
              </a:solidFill>
              <a:ln w="9525">
                <a:noFill/>
                <a:round/>
                <a:headEnd/>
                <a:tailEnd/>
              </a:ln>
            </p:spPr>
            <p:txBody>
              <a:bodyPr>
                <a:prstTxWarp prst="textNoShape">
                  <a:avLst/>
                </a:prstTxWarp>
              </a:bodyPr>
              <a:lstStyle/>
              <a:p>
                <a:endParaRPr lang="en-US"/>
              </a:p>
            </p:txBody>
          </p:sp>
          <p:sp>
            <p:nvSpPr>
              <p:cNvPr id="41856" name="Freeform 2032"/>
              <p:cNvSpPr>
                <a:spLocks/>
              </p:cNvSpPr>
              <p:nvPr/>
            </p:nvSpPr>
            <p:spPr bwMode="auto">
              <a:xfrm>
                <a:off x="4351" y="2985"/>
                <a:ext cx="48" cy="28"/>
              </a:xfrm>
              <a:custGeom>
                <a:avLst/>
                <a:gdLst>
                  <a:gd name="T0" fmla="*/ 0 w 243"/>
                  <a:gd name="T1" fmla="*/ 17 h 142"/>
                  <a:gd name="T2" fmla="*/ 15 w 243"/>
                  <a:gd name="T3" fmla="*/ 0 h 142"/>
                  <a:gd name="T4" fmla="*/ 239 w 243"/>
                  <a:gd name="T5" fmla="*/ 127 h 142"/>
                  <a:gd name="T6" fmla="*/ 243 w 243"/>
                  <a:gd name="T7" fmla="*/ 139 h 142"/>
                  <a:gd name="T8" fmla="*/ 222 w 243"/>
                  <a:gd name="T9" fmla="*/ 142 h 142"/>
                  <a:gd name="T10" fmla="*/ 0 w 243"/>
                  <a:gd name="T11" fmla="*/ 17 h 142"/>
                  <a:gd name="T12" fmla="*/ 0 60000 65536"/>
                  <a:gd name="T13" fmla="*/ 0 60000 65536"/>
                  <a:gd name="T14" fmla="*/ 0 60000 65536"/>
                  <a:gd name="T15" fmla="*/ 0 60000 65536"/>
                  <a:gd name="T16" fmla="*/ 0 60000 65536"/>
                  <a:gd name="T17" fmla="*/ 0 60000 65536"/>
                  <a:gd name="T18" fmla="*/ 0 w 243"/>
                  <a:gd name="T19" fmla="*/ 0 h 142"/>
                  <a:gd name="T20" fmla="*/ 243 w 243"/>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3" h="142">
                    <a:moveTo>
                      <a:pt x="0" y="17"/>
                    </a:moveTo>
                    <a:lnTo>
                      <a:pt x="15" y="0"/>
                    </a:lnTo>
                    <a:lnTo>
                      <a:pt x="239" y="127"/>
                    </a:lnTo>
                    <a:lnTo>
                      <a:pt x="243" y="139"/>
                    </a:lnTo>
                    <a:lnTo>
                      <a:pt x="222" y="142"/>
                    </a:lnTo>
                    <a:lnTo>
                      <a:pt x="0" y="17"/>
                    </a:lnTo>
                    <a:close/>
                  </a:path>
                </a:pathLst>
              </a:custGeom>
              <a:solidFill>
                <a:srgbClr val="814E40"/>
              </a:solidFill>
              <a:ln w="9525">
                <a:noFill/>
                <a:round/>
                <a:headEnd/>
                <a:tailEnd/>
              </a:ln>
            </p:spPr>
            <p:txBody>
              <a:bodyPr>
                <a:prstTxWarp prst="textNoShape">
                  <a:avLst/>
                </a:prstTxWarp>
              </a:bodyPr>
              <a:lstStyle/>
              <a:p>
                <a:endParaRPr lang="en-US"/>
              </a:p>
            </p:txBody>
          </p:sp>
          <p:sp>
            <p:nvSpPr>
              <p:cNvPr id="41857" name="Freeform 2033"/>
              <p:cNvSpPr>
                <a:spLocks/>
              </p:cNvSpPr>
              <p:nvPr/>
            </p:nvSpPr>
            <p:spPr bwMode="auto">
              <a:xfrm>
                <a:off x="4350" y="3013"/>
                <a:ext cx="49" cy="272"/>
              </a:xfrm>
              <a:custGeom>
                <a:avLst/>
                <a:gdLst>
                  <a:gd name="T0" fmla="*/ 224 w 245"/>
                  <a:gd name="T1" fmla="*/ 3 h 1361"/>
                  <a:gd name="T2" fmla="*/ 245 w 245"/>
                  <a:gd name="T3" fmla="*/ 0 h 1361"/>
                  <a:gd name="T4" fmla="*/ 17 w 245"/>
                  <a:gd name="T5" fmla="*/ 1361 h 1361"/>
                  <a:gd name="T6" fmla="*/ 0 w 245"/>
                  <a:gd name="T7" fmla="*/ 1361 h 1361"/>
                  <a:gd name="T8" fmla="*/ 0 w 245"/>
                  <a:gd name="T9" fmla="*/ 1359 h 1361"/>
                  <a:gd name="T10" fmla="*/ 224 w 245"/>
                  <a:gd name="T11" fmla="*/ 3 h 1361"/>
                  <a:gd name="T12" fmla="*/ 0 60000 65536"/>
                  <a:gd name="T13" fmla="*/ 0 60000 65536"/>
                  <a:gd name="T14" fmla="*/ 0 60000 65536"/>
                  <a:gd name="T15" fmla="*/ 0 60000 65536"/>
                  <a:gd name="T16" fmla="*/ 0 60000 65536"/>
                  <a:gd name="T17" fmla="*/ 0 60000 65536"/>
                  <a:gd name="T18" fmla="*/ 0 w 245"/>
                  <a:gd name="T19" fmla="*/ 0 h 1361"/>
                  <a:gd name="T20" fmla="*/ 245 w 245"/>
                  <a:gd name="T21" fmla="*/ 1361 h 1361"/>
                </a:gdLst>
                <a:ahLst/>
                <a:cxnLst>
                  <a:cxn ang="T12">
                    <a:pos x="T0" y="T1"/>
                  </a:cxn>
                  <a:cxn ang="T13">
                    <a:pos x="T2" y="T3"/>
                  </a:cxn>
                  <a:cxn ang="T14">
                    <a:pos x="T4" y="T5"/>
                  </a:cxn>
                  <a:cxn ang="T15">
                    <a:pos x="T6" y="T7"/>
                  </a:cxn>
                  <a:cxn ang="T16">
                    <a:pos x="T8" y="T9"/>
                  </a:cxn>
                  <a:cxn ang="T17">
                    <a:pos x="T10" y="T11"/>
                  </a:cxn>
                </a:cxnLst>
                <a:rect l="T18" t="T19" r="T20" b="T21"/>
                <a:pathLst>
                  <a:path w="245" h="1361">
                    <a:moveTo>
                      <a:pt x="224" y="3"/>
                    </a:moveTo>
                    <a:lnTo>
                      <a:pt x="245" y="0"/>
                    </a:lnTo>
                    <a:lnTo>
                      <a:pt x="17" y="1361"/>
                    </a:lnTo>
                    <a:lnTo>
                      <a:pt x="0" y="1361"/>
                    </a:lnTo>
                    <a:lnTo>
                      <a:pt x="0" y="1359"/>
                    </a:lnTo>
                    <a:lnTo>
                      <a:pt x="224"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58" name="Freeform 2034"/>
              <p:cNvSpPr>
                <a:spLocks/>
              </p:cNvSpPr>
              <p:nvPr/>
            </p:nvSpPr>
            <p:spPr bwMode="auto">
              <a:xfrm>
                <a:off x="4350" y="3285"/>
                <a:ext cx="4" cy="1"/>
              </a:xfrm>
              <a:custGeom>
                <a:avLst/>
                <a:gdLst>
                  <a:gd name="T0" fmla="*/ 0 w 17"/>
                  <a:gd name="T1" fmla="*/ 0 h 4"/>
                  <a:gd name="T2" fmla="*/ 17 w 17"/>
                  <a:gd name="T3" fmla="*/ 0 h 4"/>
                  <a:gd name="T4" fmla="*/ 17 w 17"/>
                  <a:gd name="T5" fmla="*/ 4 h 4"/>
                  <a:gd name="T6" fmla="*/ 0 w 17"/>
                  <a:gd name="T7" fmla="*/ 0 h 4"/>
                  <a:gd name="T8" fmla="*/ 0 60000 65536"/>
                  <a:gd name="T9" fmla="*/ 0 60000 65536"/>
                  <a:gd name="T10" fmla="*/ 0 60000 65536"/>
                  <a:gd name="T11" fmla="*/ 0 60000 65536"/>
                  <a:gd name="T12" fmla="*/ 0 w 17"/>
                  <a:gd name="T13" fmla="*/ 0 h 4"/>
                  <a:gd name="T14" fmla="*/ 17 w 17"/>
                  <a:gd name="T15" fmla="*/ 4 h 4"/>
                </a:gdLst>
                <a:ahLst/>
                <a:cxnLst>
                  <a:cxn ang="T8">
                    <a:pos x="T0" y="T1"/>
                  </a:cxn>
                  <a:cxn ang="T9">
                    <a:pos x="T2" y="T3"/>
                  </a:cxn>
                  <a:cxn ang="T10">
                    <a:pos x="T4" y="T5"/>
                  </a:cxn>
                  <a:cxn ang="T11">
                    <a:pos x="T6" y="T7"/>
                  </a:cxn>
                </a:cxnLst>
                <a:rect l="T12" t="T13" r="T14" b="T15"/>
                <a:pathLst>
                  <a:path w="17" h="4">
                    <a:moveTo>
                      <a:pt x="0" y="0"/>
                    </a:moveTo>
                    <a:lnTo>
                      <a:pt x="17" y="0"/>
                    </a:lnTo>
                    <a:lnTo>
                      <a:pt x="17" y="4"/>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59" name="Freeform 2035"/>
              <p:cNvSpPr>
                <a:spLocks/>
              </p:cNvSpPr>
              <p:nvPr/>
            </p:nvSpPr>
            <p:spPr bwMode="auto">
              <a:xfrm>
                <a:off x="4349" y="3285"/>
                <a:ext cx="5" cy="1"/>
              </a:xfrm>
              <a:custGeom>
                <a:avLst/>
                <a:gdLst>
                  <a:gd name="T0" fmla="*/ 4 w 21"/>
                  <a:gd name="T1" fmla="*/ 0 h 6"/>
                  <a:gd name="T2" fmla="*/ 21 w 21"/>
                  <a:gd name="T3" fmla="*/ 4 h 6"/>
                  <a:gd name="T4" fmla="*/ 21 w 21"/>
                  <a:gd name="T5" fmla="*/ 6 h 6"/>
                  <a:gd name="T6" fmla="*/ 0 w 21"/>
                  <a:gd name="T7" fmla="*/ 4 h 6"/>
                  <a:gd name="T8" fmla="*/ 4 w 21"/>
                  <a:gd name="T9" fmla="*/ 0 h 6"/>
                  <a:gd name="T10" fmla="*/ 0 60000 65536"/>
                  <a:gd name="T11" fmla="*/ 0 60000 65536"/>
                  <a:gd name="T12" fmla="*/ 0 60000 65536"/>
                  <a:gd name="T13" fmla="*/ 0 60000 65536"/>
                  <a:gd name="T14" fmla="*/ 0 60000 65536"/>
                  <a:gd name="T15" fmla="*/ 0 w 21"/>
                  <a:gd name="T16" fmla="*/ 0 h 6"/>
                  <a:gd name="T17" fmla="*/ 21 w 21"/>
                  <a:gd name="T18" fmla="*/ 6 h 6"/>
                </a:gdLst>
                <a:ahLst/>
                <a:cxnLst>
                  <a:cxn ang="T10">
                    <a:pos x="T0" y="T1"/>
                  </a:cxn>
                  <a:cxn ang="T11">
                    <a:pos x="T2" y="T3"/>
                  </a:cxn>
                  <a:cxn ang="T12">
                    <a:pos x="T4" y="T5"/>
                  </a:cxn>
                  <a:cxn ang="T13">
                    <a:pos x="T6" y="T7"/>
                  </a:cxn>
                  <a:cxn ang="T14">
                    <a:pos x="T8" y="T9"/>
                  </a:cxn>
                </a:cxnLst>
                <a:rect l="T15" t="T16" r="T17" b="T18"/>
                <a:pathLst>
                  <a:path w="21" h="6">
                    <a:moveTo>
                      <a:pt x="4" y="0"/>
                    </a:moveTo>
                    <a:lnTo>
                      <a:pt x="21" y="4"/>
                    </a:lnTo>
                    <a:lnTo>
                      <a:pt x="21" y="6"/>
                    </a:lnTo>
                    <a:lnTo>
                      <a:pt x="0" y="4"/>
                    </a:lnTo>
                    <a:lnTo>
                      <a:pt x="4"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0" name="Freeform 2036"/>
              <p:cNvSpPr>
                <a:spLocks/>
              </p:cNvSpPr>
              <p:nvPr/>
            </p:nvSpPr>
            <p:spPr bwMode="auto">
              <a:xfrm>
                <a:off x="4349" y="3286"/>
                <a:ext cx="5" cy="1"/>
              </a:xfrm>
              <a:custGeom>
                <a:avLst/>
                <a:gdLst>
                  <a:gd name="T0" fmla="*/ 0 w 21"/>
                  <a:gd name="T1" fmla="*/ 0 h 7"/>
                  <a:gd name="T2" fmla="*/ 21 w 21"/>
                  <a:gd name="T3" fmla="*/ 2 h 7"/>
                  <a:gd name="T4" fmla="*/ 21 w 21"/>
                  <a:gd name="T5" fmla="*/ 7 h 7"/>
                  <a:gd name="T6" fmla="*/ 0 w 21"/>
                  <a:gd name="T7" fmla="*/ 5 h 7"/>
                  <a:gd name="T8" fmla="*/ 0 w 21"/>
                  <a:gd name="T9" fmla="*/ 0 h 7"/>
                  <a:gd name="T10" fmla="*/ 0 60000 65536"/>
                  <a:gd name="T11" fmla="*/ 0 60000 65536"/>
                  <a:gd name="T12" fmla="*/ 0 60000 65536"/>
                  <a:gd name="T13" fmla="*/ 0 60000 65536"/>
                  <a:gd name="T14" fmla="*/ 0 60000 65536"/>
                  <a:gd name="T15" fmla="*/ 0 w 21"/>
                  <a:gd name="T16" fmla="*/ 0 h 7"/>
                  <a:gd name="T17" fmla="*/ 21 w 21"/>
                  <a:gd name="T18" fmla="*/ 7 h 7"/>
                </a:gdLst>
                <a:ahLst/>
                <a:cxnLst>
                  <a:cxn ang="T10">
                    <a:pos x="T0" y="T1"/>
                  </a:cxn>
                  <a:cxn ang="T11">
                    <a:pos x="T2" y="T3"/>
                  </a:cxn>
                  <a:cxn ang="T12">
                    <a:pos x="T4" y="T5"/>
                  </a:cxn>
                  <a:cxn ang="T13">
                    <a:pos x="T6" y="T7"/>
                  </a:cxn>
                  <a:cxn ang="T14">
                    <a:pos x="T8" y="T9"/>
                  </a:cxn>
                </a:cxnLst>
                <a:rect l="T15" t="T16" r="T17" b="T18"/>
                <a:pathLst>
                  <a:path w="21" h="7">
                    <a:moveTo>
                      <a:pt x="0" y="0"/>
                    </a:moveTo>
                    <a:lnTo>
                      <a:pt x="21" y="2"/>
                    </a:lnTo>
                    <a:lnTo>
                      <a:pt x="21" y="7"/>
                    </a:lnTo>
                    <a:lnTo>
                      <a:pt x="0" y="5"/>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1" name="Freeform 2037"/>
              <p:cNvSpPr>
                <a:spLocks/>
              </p:cNvSpPr>
              <p:nvPr/>
            </p:nvSpPr>
            <p:spPr bwMode="auto">
              <a:xfrm>
                <a:off x="4349" y="3287"/>
                <a:ext cx="5" cy="1"/>
              </a:xfrm>
              <a:custGeom>
                <a:avLst/>
                <a:gdLst>
                  <a:gd name="T0" fmla="*/ 0 w 21"/>
                  <a:gd name="T1" fmla="*/ 0 h 9"/>
                  <a:gd name="T2" fmla="*/ 21 w 21"/>
                  <a:gd name="T3" fmla="*/ 2 h 9"/>
                  <a:gd name="T4" fmla="*/ 21 w 21"/>
                  <a:gd name="T5" fmla="*/ 9 h 9"/>
                  <a:gd name="T6" fmla="*/ 0 w 21"/>
                  <a:gd name="T7" fmla="*/ 6 h 9"/>
                  <a:gd name="T8" fmla="*/ 0 w 21"/>
                  <a:gd name="T9" fmla="*/ 0 h 9"/>
                  <a:gd name="T10" fmla="*/ 0 60000 65536"/>
                  <a:gd name="T11" fmla="*/ 0 60000 65536"/>
                  <a:gd name="T12" fmla="*/ 0 60000 65536"/>
                  <a:gd name="T13" fmla="*/ 0 60000 65536"/>
                  <a:gd name="T14" fmla="*/ 0 60000 65536"/>
                  <a:gd name="T15" fmla="*/ 0 w 21"/>
                  <a:gd name="T16" fmla="*/ 0 h 9"/>
                  <a:gd name="T17" fmla="*/ 21 w 21"/>
                  <a:gd name="T18" fmla="*/ 9 h 9"/>
                </a:gdLst>
                <a:ahLst/>
                <a:cxnLst>
                  <a:cxn ang="T10">
                    <a:pos x="T0" y="T1"/>
                  </a:cxn>
                  <a:cxn ang="T11">
                    <a:pos x="T2" y="T3"/>
                  </a:cxn>
                  <a:cxn ang="T12">
                    <a:pos x="T4" y="T5"/>
                  </a:cxn>
                  <a:cxn ang="T13">
                    <a:pos x="T6" y="T7"/>
                  </a:cxn>
                  <a:cxn ang="T14">
                    <a:pos x="T8" y="T9"/>
                  </a:cxn>
                </a:cxnLst>
                <a:rect l="T15" t="T16" r="T17" b="T18"/>
                <a:pathLst>
                  <a:path w="21" h="9">
                    <a:moveTo>
                      <a:pt x="0" y="0"/>
                    </a:moveTo>
                    <a:lnTo>
                      <a:pt x="21" y="2"/>
                    </a:lnTo>
                    <a:lnTo>
                      <a:pt x="21" y="9"/>
                    </a:lnTo>
                    <a:lnTo>
                      <a:pt x="0" y="6"/>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2" name="Freeform 2038"/>
              <p:cNvSpPr>
                <a:spLocks/>
              </p:cNvSpPr>
              <p:nvPr/>
            </p:nvSpPr>
            <p:spPr bwMode="auto">
              <a:xfrm>
                <a:off x="4349" y="3288"/>
                <a:ext cx="5" cy="4"/>
              </a:xfrm>
              <a:custGeom>
                <a:avLst/>
                <a:gdLst>
                  <a:gd name="T0" fmla="*/ 2 w 23"/>
                  <a:gd name="T1" fmla="*/ 0 h 23"/>
                  <a:gd name="T2" fmla="*/ 23 w 23"/>
                  <a:gd name="T3" fmla="*/ 3 h 23"/>
                  <a:gd name="T4" fmla="*/ 21 w 23"/>
                  <a:gd name="T5" fmla="*/ 23 h 23"/>
                  <a:gd name="T6" fmla="*/ 0 w 23"/>
                  <a:gd name="T7" fmla="*/ 20 h 23"/>
                  <a:gd name="T8" fmla="*/ 2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2" y="0"/>
                    </a:moveTo>
                    <a:lnTo>
                      <a:pt x="23" y="3"/>
                    </a:lnTo>
                    <a:lnTo>
                      <a:pt x="21" y="23"/>
                    </a:lnTo>
                    <a:lnTo>
                      <a:pt x="0" y="20"/>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3" name="Freeform 2039"/>
              <p:cNvSpPr>
                <a:spLocks/>
              </p:cNvSpPr>
              <p:nvPr/>
            </p:nvSpPr>
            <p:spPr bwMode="auto">
              <a:xfrm>
                <a:off x="4348" y="3292"/>
                <a:ext cx="5" cy="6"/>
              </a:xfrm>
              <a:custGeom>
                <a:avLst/>
                <a:gdLst>
                  <a:gd name="T0" fmla="*/ 3 w 24"/>
                  <a:gd name="T1" fmla="*/ 0 h 29"/>
                  <a:gd name="T2" fmla="*/ 24 w 24"/>
                  <a:gd name="T3" fmla="*/ 3 h 29"/>
                  <a:gd name="T4" fmla="*/ 20 w 24"/>
                  <a:gd name="T5" fmla="*/ 29 h 29"/>
                  <a:gd name="T6" fmla="*/ 0 w 24"/>
                  <a:gd name="T7" fmla="*/ 26 h 29"/>
                  <a:gd name="T8" fmla="*/ 3 w 24"/>
                  <a:gd name="T9" fmla="*/ 0 h 29"/>
                  <a:gd name="T10" fmla="*/ 0 60000 65536"/>
                  <a:gd name="T11" fmla="*/ 0 60000 65536"/>
                  <a:gd name="T12" fmla="*/ 0 60000 65536"/>
                  <a:gd name="T13" fmla="*/ 0 60000 65536"/>
                  <a:gd name="T14" fmla="*/ 0 60000 65536"/>
                  <a:gd name="T15" fmla="*/ 0 w 24"/>
                  <a:gd name="T16" fmla="*/ 0 h 29"/>
                  <a:gd name="T17" fmla="*/ 24 w 24"/>
                  <a:gd name="T18" fmla="*/ 29 h 29"/>
                </a:gdLst>
                <a:ahLst/>
                <a:cxnLst>
                  <a:cxn ang="T10">
                    <a:pos x="T0" y="T1"/>
                  </a:cxn>
                  <a:cxn ang="T11">
                    <a:pos x="T2" y="T3"/>
                  </a:cxn>
                  <a:cxn ang="T12">
                    <a:pos x="T4" y="T5"/>
                  </a:cxn>
                  <a:cxn ang="T13">
                    <a:pos x="T6" y="T7"/>
                  </a:cxn>
                  <a:cxn ang="T14">
                    <a:pos x="T8" y="T9"/>
                  </a:cxn>
                </a:cxnLst>
                <a:rect l="T15" t="T16" r="T17" b="T18"/>
                <a:pathLst>
                  <a:path w="24" h="29">
                    <a:moveTo>
                      <a:pt x="3" y="0"/>
                    </a:moveTo>
                    <a:lnTo>
                      <a:pt x="24" y="3"/>
                    </a:lnTo>
                    <a:lnTo>
                      <a:pt x="20" y="29"/>
                    </a:lnTo>
                    <a:lnTo>
                      <a:pt x="0" y="26"/>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4" name="Freeform 2040"/>
              <p:cNvSpPr>
                <a:spLocks/>
              </p:cNvSpPr>
              <p:nvPr/>
            </p:nvSpPr>
            <p:spPr bwMode="auto">
              <a:xfrm>
                <a:off x="4348" y="3297"/>
                <a:ext cx="4" cy="8"/>
              </a:xfrm>
              <a:custGeom>
                <a:avLst/>
                <a:gdLst>
                  <a:gd name="T0" fmla="*/ 2 w 22"/>
                  <a:gd name="T1" fmla="*/ 0 h 38"/>
                  <a:gd name="T2" fmla="*/ 22 w 22"/>
                  <a:gd name="T3" fmla="*/ 3 h 38"/>
                  <a:gd name="T4" fmla="*/ 19 w 22"/>
                  <a:gd name="T5" fmla="*/ 38 h 38"/>
                  <a:gd name="T6" fmla="*/ 0 w 22"/>
                  <a:gd name="T7" fmla="*/ 34 h 38"/>
                  <a:gd name="T8" fmla="*/ 2 w 22"/>
                  <a:gd name="T9" fmla="*/ 0 h 38"/>
                  <a:gd name="T10" fmla="*/ 0 60000 65536"/>
                  <a:gd name="T11" fmla="*/ 0 60000 65536"/>
                  <a:gd name="T12" fmla="*/ 0 60000 65536"/>
                  <a:gd name="T13" fmla="*/ 0 60000 65536"/>
                  <a:gd name="T14" fmla="*/ 0 60000 65536"/>
                  <a:gd name="T15" fmla="*/ 0 w 22"/>
                  <a:gd name="T16" fmla="*/ 0 h 38"/>
                  <a:gd name="T17" fmla="*/ 22 w 22"/>
                  <a:gd name="T18" fmla="*/ 38 h 38"/>
                </a:gdLst>
                <a:ahLst/>
                <a:cxnLst>
                  <a:cxn ang="T10">
                    <a:pos x="T0" y="T1"/>
                  </a:cxn>
                  <a:cxn ang="T11">
                    <a:pos x="T2" y="T3"/>
                  </a:cxn>
                  <a:cxn ang="T12">
                    <a:pos x="T4" y="T5"/>
                  </a:cxn>
                  <a:cxn ang="T13">
                    <a:pos x="T6" y="T7"/>
                  </a:cxn>
                  <a:cxn ang="T14">
                    <a:pos x="T8" y="T9"/>
                  </a:cxn>
                </a:cxnLst>
                <a:rect l="T15" t="T16" r="T17" b="T18"/>
                <a:pathLst>
                  <a:path w="22" h="38">
                    <a:moveTo>
                      <a:pt x="2" y="0"/>
                    </a:moveTo>
                    <a:lnTo>
                      <a:pt x="22" y="3"/>
                    </a:lnTo>
                    <a:lnTo>
                      <a:pt x="19" y="38"/>
                    </a:lnTo>
                    <a:lnTo>
                      <a:pt x="0" y="34"/>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5" name="Freeform 2041"/>
              <p:cNvSpPr>
                <a:spLocks/>
              </p:cNvSpPr>
              <p:nvPr/>
            </p:nvSpPr>
            <p:spPr bwMode="auto">
              <a:xfrm>
                <a:off x="4347" y="3304"/>
                <a:ext cx="5" cy="8"/>
              </a:xfrm>
              <a:custGeom>
                <a:avLst/>
                <a:gdLst>
                  <a:gd name="T0" fmla="*/ 4 w 23"/>
                  <a:gd name="T1" fmla="*/ 0 h 41"/>
                  <a:gd name="T2" fmla="*/ 23 w 23"/>
                  <a:gd name="T3" fmla="*/ 4 h 41"/>
                  <a:gd name="T4" fmla="*/ 21 w 23"/>
                  <a:gd name="T5" fmla="*/ 41 h 41"/>
                  <a:gd name="T6" fmla="*/ 0 w 23"/>
                  <a:gd name="T7" fmla="*/ 41 h 41"/>
                  <a:gd name="T8" fmla="*/ 4 w 23"/>
                  <a:gd name="T9" fmla="*/ 0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4" y="0"/>
                    </a:moveTo>
                    <a:lnTo>
                      <a:pt x="23" y="4"/>
                    </a:lnTo>
                    <a:lnTo>
                      <a:pt x="21" y="41"/>
                    </a:lnTo>
                    <a:lnTo>
                      <a:pt x="0" y="41"/>
                    </a:lnTo>
                    <a:lnTo>
                      <a:pt x="4"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6" name="Freeform 2042"/>
              <p:cNvSpPr>
                <a:spLocks/>
              </p:cNvSpPr>
              <p:nvPr/>
            </p:nvSpPr>
            <p:spPr bwMode="auto">
              <a:xfrm>
                <a:off x="4347" y="3312"/>
                <a:ext cx="4" cy="9"/>
              </a:xfrm>
              <a:custGeom>
                <a:avLst/>
                <a:gdLst>
                  <a:gd name="T0" fmla="*/ 2 w 23"/>
                  <a:gd name="T1" fmla="*/ 0 h 46"/>
                  <a:gd name="T2" fmla="*/ 23 w 23"/>
                  <a:gd name="T3" fmla="*/ 0 h 46"/>
                  <a:gd name="T4" fmla="*/ 19 w 23"/>
                  <a:gd name="T5" fmla="*/ 46 h 46"/>
                  <a:gd name="T6" fmla="*/ 0 w 23"/>
                  <a:gd name="T7" fmla="*/ 46 h 46"/>
                  <a:gd name="T8" fmla="*/ 2 w 23"/>
                  <a:gd name="T9" fmla="*/ 0 h 46"/>
                  <a:gd name="T10" fmla="*/ 0 60000 65536"/>
                  <a:gd name="T11" fmla="*/ 0 60000 65536"/>
                  <a:gd name="T12" fmla="*/ 0 60000 65536"/>
                  <a:gd name="T13" fmla="*/ 0 60000 65536"/>
                  <a:gd name="T14" fmla="*/ 0 60000 65536"/>
                  <a:gd name="T15" fmla="*/ 0 w 23"/>
                  <a:gd name="T16" fmla="*/ 0 h 46"/>
                  <a:gd name="T17" fmla="*/ 23 w 23"/>
                  <a:gd name="T18" fmla="*/ 46 h 46"/>
                </a:gdLst>
                <a:ahLst/>
                <a:cxnLst>
                  <a:cxn ang="T10">
                    <a:pos x="T0" y="T1"/>
                  </a:cxn>
                  <a:cxn ang="T11">
                    <a:pos x="T2" y="T3"/>
                  </a:cxn>
                  <a:cxn ang="T12">
                    <a:pos x="T4" y="T5"/>
                  </a:cxn>
                  <a:cxn ang="T13">
                    <a:pos x="T6" y="T7"/>
                  </a:cxn>
                  <a:cxn ang="T14">
                    <a:pos x="T8" y="T9"/>
                  </a:cxn>
                </a:cxnLst>
                <a:rect l="T15" t="T16" r="T17" b="T18"/>
                <a:pathLst>
                  <a:path w="23" h="46">
                    <a:moveTo>
                      <a:pt x="2" y="0"/>
                    </a:moveTo>
                    <a:lnTo>
                      <a:pt x="23" y="0"/>
                    </a:lnTo>
                    <a:lnTo>
                      <a:pt x="19" y="46"/>
                    </a:lnTo>
                    <a:lnTo>
                      <a:pt x="0" y="46"/>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7" name="Freeform 2043"/>
              <p:cNvSpPr>
                <a:spLocks/>
              </p:cNvSpPr>
              <p:nvPr/>
            </p:nvSpPr>
            <p:spPr bwMode="auto">
              <a:xfrm>
                <a:off x="4345" y="3321"/>
                <a:ext cx="6" cy="11"/>
              </a:xfrm>
              <a:custGeom>
                <a:avLst/>
                <a:gdLst>
                  <a:gd name="T0" fmla="*/ 7 w 26"/>
                  <a:gd name="T1" fmla="*/ 0 h 52"/>
                  <a:gd name="T2" fmla="*/ 26 w 26"/>
                  <a:gd name="T3" fmla="*/ 0 h 52"/>
                  <a:gd name="T4" fmla="*/ 20 w 26"/>
                  <a:gd name="T5" fmla="*/ 52 h 52"/>
                  <a:gd name="T6" fmla="*/ 0 w 26"/>
                  <a:gd name="T7" fmla="*/ 48 h 52"/>
                  <a:gd name="T8" fmla="*/ 7 w 26"/>
                  <a:gd name="T9" fmla="*/ 0 h 52"/>
                  <a:gd name="T10" fmla="*/ 0 60000 65536"/>
                  <a:gd name="T11" fmla="*/ 0 60000 65536"/>
                  <a:gd name="T12" fmla="*/ 0 60000 65536"/>
                  <a:gd name="T13" fmla="*/ 0 60000 65536"/>
                  <a:gd name="T14" fmla="*/ 0 60000 65536"/>
                  <a:gd name="T15" fmla="*/ 0 w 26"/>
                  <a:gd name="T16" fmla="*/ 0 h 52"/>
                  <a:gd name="T17" fmla="*/ 26 w 26"/>
                  <a:gd name="T18" fmla="*/ 52 h 52"/>
                </a:gdLst>
                <a:ahLst/>
                <a:cxnLst>
                  <a:cxn ang="T10">
                    <a:pos x="T0" y="T1"/>
                  </a:cxn>
                  <a:cxn ang="T11">
                    <a:pos x="T2" y="T3"/>
                  </a:cxn>
                  <a:cxn ang="T12">
                    <a:pos x="T4" y="T5"/>
                  </a:cxn>
                  <a:cxn ang="T13">
                    <a:pos x="T6" y="T7"/>
                  </a:cxn>
                  <a:cxn ang="T14">
                    <a:pos x="T8" y="T9"/>
                  </a:cxn>
                </a:cxnLst>
                <a:rect l="T15" t="T16" r="T17" b="T18"/>
                <a:pathLst>
                  <a:path w="26" h="52">
                    <a:moveTo>
                      <a:pt x="7" y="0"/>
                    </a:moveTo>
                    <a:lnTo>
                      <a:pt x="26" y="0"/>
                    </a:lnTo>
                    <a:lnTo>
                      <a:pt x="20" y="52"/>
                    </a:lnTo>
                    <a:lnTo>
                      <a:pt x="0" y="48"/>
                    </a:lnTo>
                    <a:lnTo>
                      <a:pt x="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8" name="Freeform 2044"/>
              <p:cNvSpPr>
                <a:spLocks/>
              </p:cNvSpPr>
              <p:nvPr/>
            </p:nvSpPr>
            <p:spPr bwMode="auto">
              <a:xfrm>
                <a:off x="4345" y="3331"/>
                <a:ext cx="4" cy="11"/>
              </a:xfrm>
              <a:custGeom>
                <a:avLst/>
                <a:gdLst>
                  <a:gd name="T0" fmla="*/ 2 w 22"/>
                  <a:gd name="T1" fmla="*/ 0 h 58"/>
                  <a:gd name="T2" fmla="*/ 22 w 22"/>
                  <a:gd name="T3" fmla="*/ 4 h 58"/>
                  <a:gd name="T4" fmla="*/ 20 w 22"/>
                  <a:gd name="T5" fmla="*/ 58 h 58"/>
                  <a:gd name="T6" fmla="*/ 0 w 22"/>
                  <a:gd name="T7" fmla="*/ 56 h 58"/>
                  <a:gd name="T8" fmla="*/ 2 w 22"/>
                  <a:gd name="T9" fmla="*/ 0 h 58"/>
                  <a:gd name="T10" fmla="*/ 0 60000 65536"/>
                  <a:gd name="T11" fmla="*/ 0 60000 65536"/>
                  <a:gd name="T12" fmla="*/ 0 60000 65536"/>
                  <a:gd name="T13" fmla="*/ 0 60000 65536"/>
                  <a:gd name="T14" fmla="*/ 0 60000 65536"/>
                  <a:gd name="T15" fmla="*/ 0 w 22"/>
                  <a:gd name="T16" fmla="*/ 0 h 58"/>
                  <a:gd name="T17" fmla="*/ 22 w 22"/>
                  <a:gd name="T18" fmla="*/ 58 h 58"/>
                </a:gdLst>
                <a:ahLst/>
                <a:cxnLst>
                  <a:cxn ang="T10">
                    <a:pos x="T0" y="T1"/>
                  </a:cxn>
                  <a:cxn ang="T11">
                    <a:pos x="T2" y="T3"/>
                  </a:cxn>
                  <a:cxn ang="T12">
                    <a:pos x="T4" y="T5"/>
                  </a:cxn>
                  <a:cxn ang="T13">
                    <a:pos x="T6" y="T7"/>
                  </a:cxn>
                  <a:cxn ang="T14">
                    <a:pos x="T8" y="T9"/>
                  </a:cxn>
                </a:cxnLst>
                <a:rect l="T15" t="T16" r="T17" b="T18"/>
                <a:pathLst>
                  <a:path w="22" h="58">
                    <a:moveTo>
                      <a:pt x="2" y="0"/>
                    </a:moveTo>
                    <a:lnTo>
                      <a:pt x="22" y="4"/>
                    </a:lnTo>
                    <a:lnTo>
                      <a:pt x="20" y="58"/>
                    </a:lnTo>
                    <a:lnTo>
                      <a:pt x="0" y="56"/>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69" name="Freeform 2045"/>
              <p:cNvSpPr>
                <a:spLocks/>
              </p:cNvSpPr>
              <p:nvPr/>
            </p:nvSpPr>
            <p:spPr bwMode="auto">
              <a:xfrm>
                <a:off x="4344" y="3342"/>
                <a:ext cx="5" cy="13"/>
              </a:xfrm>
              <a:custGeom>
                <a:avLst/>
                <a:gdLst>
                  <a:gd name="T0" fmla="*/ 6 w 26"/>
                  <a:gd name="T1" fmla="*/ 0 h 63"/>
                  <a:gd name="T2" fmla="*/ 26 w 26"/>
                  <a:gd name="T3" fmla="*/ 2 h 63"/>
                  <a:gd name="T4" fmla="*/ 21 w 26"/>
                  <a:gd name="T5" fmla="*/ 63 h 63"/>
                  <a:gd name="T6" fmla="*/ 0 w 26"/>
                  <a:gd name="T7" fmla="*/ 60 h 63"/>
                  <a:gd name="T8" fmla="*/ 6 w 26"/>
                  <a:gd name="T9" fmla="*/ 0 h 63"/>
                  <a:gd name="T10" fmla="*/ 0 60000 65536"/>
                  <a:gd name="T11" fmla="*/ 0 60000 65536"/>
                  <a:gd name="T12" fmla="*/ 0 60000 65536"/>
                  <a:gd name="T13" fmla="*/ 0 60000 65536"/>
                  <a:gd name="T14" fmla="*/ 0 60000 65536"/>
                  <a:gd name="T15" fmla="*/ 0 w 26"/>
                  <a:gd name="T16" fmla="*/ 0 h 63"/>
                  <a:gd name="T17" fmla="*/ 26 w 26"/>
                  <a:gd name="T18" fmla="*/ 63 h 63"/>
                </a:gdLst>
                <a:ahLst/>
                <a:cxnLst>
                  <a:cxn ang="T10">
                    <a:pos x="T0" y="T1"/>
                  </a:cxn>
                  <a:cxn ang="T11">
                    <a:pos x="T2" y="T3"/>
                  </a:cxn>
                  <a:cxn ang="T12">
                    <a:pos x="T4" y="T5"/>
                  </a:cxn>
                  <a:cxn ang="T13">
                    <a:pos x="T6" y="T7"/>
                  </a:cxn>
                  <a:cxn ang="T14">
                    <a:pos x="T8" y="T9"/>
                  </a:cxn>
                </a:cxnLst>
                <a:rect l="T15" t="T16" r="T17" b="T18"/>
                <a:pathLst>
                  <a:path w="26" h="63">
                    <a:moveTo>
                      <a:pt x="6" y="0"/>
                    </a:moveTo>
                    <a:lnTo>
                      <a:pt x="26" y="2"/>
                    </a:lnTo>
                    <a:lnTo>
                      <a:pt x="21" y="63"/>
                    </a:lnTo>
                    <a:lnTo>
                      <a:pt x="0" y="60"/>
                    </a:lnTo>
                    <a:lnTo>
                      <a:pt x="6"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0" name="Freeform 2046"/>
              <p:cNvSpPr>
                <a:spLocks/>
              </p:cNvSpPr>
              <p:nvPr/>
            </p:nvSpPr>
            <p:spPr bwMode="auto">
              <a:xfrm>
                <a:off x="4343" y="3354"/>
                <a:ext cx="5" cy="13"/>
              </a:xfrm>
              <a:custGeom>
                <a:avLst/>
                <a:gdLst>
                  <a:gd name="T0" fmla="*/ 6 w 27"/>
                  <a:gd name="T1" fmla="*/ 0 h 66"/>
                  <a:gd name="T2" fmla="*/ 27 w 27"/>
                  <a:gd name="T3" fmla="*/ 3 h 66"/>
                  <a:gd name="T4" fmla="*/ 21 w 27"/>
                  <a:gd name="T5" fmla="*/ 66 h 66"/>
                  <a:gd name="T6" fmla="*/ 0 w 27"/>
                  <a:gd name="T7" fmla="*/ 63 h 66"/>
                  <a:gd name="T8" fmla="*/ 6 w 27"/>
                  <a:gd name="T9" fmla="*/ 0 h 66"/>
                  <a:gd name="T10" fmla="*/ 0 60000 65536"/>
                  <a:gd name="T11" fmla="*/ 0 60000 65536"/>
                  <a:gd name="T12" fmla="*/ 0 60000 65536"/>
                  <a:gd name="T13" fmla="*/ 0 60000 65536"/>
                  <a:gd name="T14" fmla="*/ 0 60000 65536"/>
                  <a:gd name="T15" fmla="*/ 0 w 27"/>
                  <a:gd name="T16" fmla="*/ 0 h 66"/>
                  <a:gd name="T17" fmla="*/ 27 w 27"/>
                  <a:gd name="T18" fmla="*/ 66 h 66"/>
                </a:gdLst>
                <a:ahLst/>
                <a:cxnLst>
                  <a:cxn ang="T10">
                    <a:pos x="T0" y="T1"/>
                  </a:cxn>
                  <a:cxn ang="T11">
                    <a:pos x="T2" y="T3"/>
                  </a:cxn>
                  <a:cxn ang="T12">
                    <a:pos x="T4" y="T5"/>
                  </a:cxn>
                  <a:cxn ang="T13">
                    <a:pos x="T6" y="T7"/>
                  </a:cxn>
                  <a:cxn ang="T14">
                    <a:pos x="T8" y="T9"/>
                  </a:cxn>
                </a:cxnLst>
                <a:rect l="T15" t="T16" r="T17" b="T18"/>
                <a:pathLst>
                  <a:path w="27" h="66">
                    <a:moveTo>
                      <a:pt x="6" y="0"/>
                    </a:moveTo>
                    <a:lnTo>
                      <a:pt x="27" y="3"/>
                    </a:lnTo>
                    <a:lnTo>
                      <a:pt x="21" y="66"/>
                    </a:lnTo>
                    <a:lnTo>
                      <a:pt x="0" y="63"/>
                    </a:lnTo>
                    <a:lnTo>
                      <a:pt x="6"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1" name="Freeform 2047"/>
              <p:cNvSpPr>
                <a:spLocks/>
              </p:cNvSpPr>
              <p:nvPr/>
            </p:nvSpPr>
            <p:spPr bwMode="auto">
              <a:xfrm>
                <a:off x="4342" y="3367"/>
                <a:ext cx="5" cy="14"/>
              </a:xfrm>
              <a:custGeom>
                <a:avLst/>
                <a:gdLst>
                  <a:gd name="T0" fmla="*/ 3 w 24"/>
                  <a:gd name="T1" fmla="*/ 0 h 70"/>
                  <a:gd name="T2" fmla="*/ 24 w 24"/>
                  <a:gd name="T3" fmla="*/ 3 h 70"/>
                  <a:gd name="T4" fmla="*/ 20 w 24"/>
                  <a:gd name="T5" fmla="*/ 70 h 70"/>
                  <a:gd name="T6" fmla="*/ 0 w 24"/>
                  <a:gd name="T7" fmla="*/ 70 h 70"/>
                  <a:gd name="T8" fmla="*/ 3 w 24"/>
                  <a:gd name="T9" fmla="*/ 0 h 70"/>
                  <a:gd name="T10" fmla="*/ 0 60000 65536"/>
                  <a:gd name="T11" fmla="*/ 0 60000 65536"/>
                  <a:gd name="T12" fmla="*/ 0 60000 65536"/>
                  <a:gd name="T13" fmla="*/ 0 60000 65536"/>
                  <a:gd name="T14" fmla="*/ 0 60000 65536"/>
                  <a:gd name="T15" fmla="*/ 0 w 24"/>
                  <a:gd name="T16" fmla="*/ 0 h 70"/>
                  <a:gd name="T17" fmla="*/ 24 w 24"/>
                  <a:gd name="T18" fmla="*/ 70 h 70"/>
                </a:gdLst>
                <a:ahLst/>
                <a:cxnLst>
                  <a:cxn ang="T10">
                    <a:pos x="T0" y="T1"/>
                  </a:cxn>
                  <a:cxn ang="T11">
                    <a:pos x="T2" y="T3"/>
                  </a:cxn>
                  <a:cxn ang="T12">
                    <a:pos x="T4" y="T5"/>
                  </a:cxn>
                  <a:cxn ang="T13">
                    <a:pos x="T6" y="T7"/>
                  </a:cxn>
                  <a:cxn ang="T14">
                    <a:pos x="T8" y="T9"/>
                  </a:cxn>
                </a:cxnLst>
                <a:rect l="T15" t="T16" r="T17" b="T18"/>
                <a:pathLst>
                  <a:path w="24" h="70">
                    <a:moveTo>
                      <a:pt x="3" y="0"/>
                    </a:moveTo>
                    <a:lnTo>
                      <a:pt x="24" y="3"/>
                    </a:lnTo>
                    <a:lnTo>
                      <a:pt x="20" y="70"/>
                    </a:lnTo>
                    <a:lnTo>
                      <a:pt x="0" y="70"/>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2" name="Freeform 2048"/>
              <p:cNvSpPr>
                <a:spLocks/>
              </p:cNvSpPr>
              <p:nvPr/>
            </p:nvSpPr>
            <p:spPr bwMode="auto">
              <a:xfrm>
                <a:off x="4341" y="3381"/>
                <a:ext cx="5" cy="13"/>
              </a:xfrm>
              <a:custGeom>
                <a:avLst/>
                <a:gdLst>
                  <a:gd name="T0" fmla="*/ 6 w 26"/>
                  <a:gd name="T1" fmla="*/ 0 h 69"/>
                  <a:gd name="T2" fmla="*/ 26 w 26"/>
                  <a:gd name="T3" fmla="*/ 0 h 69"/>
                  <a:gd name="T4" fmla="*/ 21 w 26"/>
                  <a:gd name="T5" fmla="*/ 69 h 69"/>
                  <a:gd name="T6" fmla="*/ 0 w 26"/>
                  <a:gd name="T7" fmla="*/ 69 h 69"/>
                  <a:gd name="T8" fmla="*/ 6 w 26"/>
                  <a:gd name="T9" fmla="*/ 0 h 69"/>
                  <a:gd name="T10" fmla="*/ 0 60000 65536"/>
                  <a:gd name="T11" fmla="*/ 0 60000 65536"/>
                  <a:gd name="T12" fmla="*/ 0 60000 65536"/>
                  <a:gd name="T13" fmla="*/ 0 60000 65536"/>
                  <a:gd name="T14" fmla="*/ 0 60000 65536"/>
                  <a:gd name="T15" fmla="*/ 0 w 26"/>
                  <a:gd name="T16" fmla="*/ 0 h 69"/>
                  <a:gd name="T17" fmla="*/ 26 w 26"/>
                  <a:gd name="T18" fmla="*/ 69 h 69"/>
                </a:gdLst>
                <a:ahLst/>
                <a:cxnLst>
                  <a:cxn ang="T10">
                    <a:pos x="T0" y="T1"/>
                  </a:cxn>
                  <a:cxn ang="T11">
                    <a:pos x="T2" y="T3"/>
                  </a:cxn>
                  <a:cxn ang="T12">
                    <a:pos x="T4" y="T5"/>
                  </a:cxn>
                  <a:cxn ang="T13">
                    <a:pos x="T6" y="T7"/>
                  </a:cxn>
                  <a:cxn ang="T14">
                    <a:pos x="T8" y="T9"/>
                  </a:cxn>
                </a:cxnLst>
                <a:rect l="T15" t="T16" r="T17" b="T18"/>
                <a:pathLst>
                  <a:path w="26" h="69">
                    <a:moveTo>
                      <a:pt x="6" y="0"/>
                    </a:moveTo>
                    <a:lnTo>
                      <a:pt x="26" y="0"/>
                    </a:lnTo>
                    <a:lnTo>
                      <a:pt x="21" y="69"/>
                    </a:lnTo>
                    <a:lnTo>
                      <a:pt x="0" y="69"/>
                    </a:lnTo>
                    <a:lnTo>
                      <a:pt x="6"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3" name="Freeform 2049"/>
              <p:cNvSpPr>
                <a:spLocks/>
              </p:cNvSpPr>
              <p:nvPr/>
            </p:nvSpPr>
            <p:spPr bwMode="auto">
              <a:xfrm>
                <a:off x="4340" y="3394"/>
                <a:ext cx="5" cy="15"/>
              </a:xfrm>
              <a:custGeom>
                <a:avLst/>
                <a:gdLst>
                  <a:gd name="T0" fmla="*/ 2 w 23"/>
                  <a:gd name="T1" fmla="*/ 0 h 75"/>
                  <a:gd name="T2" fmla="*/ 23 w 23"/>
                  <a:gd name="T3" fmla="*/ 0 h 75"/>
                  <a:gd name="T4" fmla="*/ 19 w 23"/>
                  <a:gd name="T5" fmla="*/ 75 h 75"/>
                  <a:gd name="T6" fmla="*/ 0 w 23"/>
                  <a:gd name="T7" fmla="*/ 71 h 75"/>
                  <a:gd name="T8" fmla="*/ 2 w 23"/>
                  <a:gd name="T9" fmla="*/ 0 h 75"/>
                  <a:gd name="T10" fmla="*/ 0 60000 65536"/>
                  <a:gd name="T11" fmla="*/ 0 60000 65536"/>
                  <a:gd name="T12" fmla="*/ 0 60000 65536"/>
                  <a:gd name="T13" fmla="*/ 0 60000 65536"/>
                  <a:gd name="T14" fmla="*/ 0 60000 65536"/>
                  <a:gd name="T15" fmla="*/ 0 w 23"/>
                  <a:gd name="T16" fmla="*/ 0 h 75"/>
                  <a:gd name="T17" fmla="*/ 23 w 23"/>
                  <a:gd name="T18" fmla="*/ 75 h 75"/>
                </a:gdLst>
                <a:ahLst/>
                <a:cxnLst>
                  <a:cxn ang="T10">
                    <a:pos x="T0" y="T1"/>
                  </a:cxn>
                  <a:cxn ang="T11">
                    <a:pos x="T2" y="T3"/>
                  </a:cxn>
                  <a:cxn ang="T12">
                    <a:pos x="T4" y="T5"/>
                  </a:cxn>
                  <a:cxn ang="T13">
                    <a:pos x="T6" y="T7"/>
                  </a:cxn>
                  <a:cxn ang="T14">
                    <a:pos x="T8" y="T9"/>
                  </a:cxn>
                </a:cxnLst>
                <a:rect l="T15" t="T16" r="T17" b="T18"/>
                <a:pathLst>
                  <a:path w="23" h="75">
                    <a:moveTo>
                      <a:pt x="2" y="0"/>
                    </a:moveTo>
                    <a:lnTo>
                      <a:pt x="23" y="0"/>
                    </a:lnTo>
                    <a:lnTo>
                      <a:pt x="19" y="75"/>
                    </a:lnTo>
                    <a:lnTo>
                      <a:pt x="0" y="71"/>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4" name="Freeform 2050"/>
              <p:cNvSpPr>
                <a:spLocks/>
              </p:cNvSpPr>
              <p:nvPr/>
            </p:nvSpPr>
            <p:spPr bwMode="auto">
              <a:xfrm>
                <a:off x="4339" y="3409"/>
                <a:ext cx="5" cy="30"/>
              </a:xfrm>
              <a:custGeom>
                <a:avLst/>
                <a:gdLst>
                  <a:gd name="T0" fmla="*/ 9 w 28"/>
                  <a:gd name="T1" fmla="*/ 0 h 153"/>
                  <a:gd name="T2" fmla="*/ 28 w 28"/>
                  <a:gd name="T3" fmla="*/ 4 h 153"/>
                  <a:gd name="T4" fmla="*/ 20 w 28"/>
                  <a:gd name="T5" fmla="*/ 153 h 153"/>
                  <a:gd name="T6" fmla="*/ 0 w 28"/>
                  <a:gd name="T7" fmla="*/ 153 h 153"/>
                  <a:gd name="T8" fmla="*/ 9 w 28"/>
                  <a:gd name="T9" fmla="*/ 0 h 153"/>
                  <a:gd name="T10" fmla="*/ 0 60000 65536"/>
                  <a:gd name="T11" fmla="*/ 0 60000 65536"/>
                  <a:gd name="T12" fmla="*/ 0 60000 65536"/>
                  <a:gd name="T13" fmla="*/ 0 60000 65536"/>
                  <a:gd name="T14" fmla="*/ 0 60000 65536"/>
                  <a:gd name="T15" fmla="*/ 0 w 28"/>
                  <a:gd name="T16" fmla="*/ 0 h 153"/>
                  <a:gd name="T17" fmla="*/ 28 w 28"/>
                  <a:gd name="T18" fmla="*/ 153 h 153"/>
                </a:gdLst>
                <a:ahLst/>
                <a:cxnLst>
                  <a:cxn ang="T10">
                    <a:pos x="T0" y="T1"/>
                  </a:cxn>
                  <a:cxn ang="T11">
                    <a:pos x="T2" y="T3"/>
                  </a:cxn>
                  <a:cxn ang="T12">
                    <a:pos x="T4" y="T5"/>
                  </a:cxn>
                  <a:cxn ang="T13">
                    <a:pos x="T6" y="T7"/>
                  </a:cxn>
                  <a:cxn ang="T14">
                    <a:pos x="T8" y="T9"/>
                  </a:cxn>
                </a:cxnLst>
                <a:rect l="T15" t="T16" r="T17" b="T18"/>
                <a:pathLst>
                  <a:path w="28" h="153">
                    <a:moveTo>
                      <a:pt x="9" y="0"/>
                    </a:moveTo>
                    <a:lnTo>
                      <a:pt x="28" y="4"/>
                    </a:lnTo>
                    <a:lnTo>
                      <a:pt x="20" y="153"/>
                    </a:lnTo>
                    <a:lnTo>
                      <a:pt x="0" y="153"/>
                    </a:lnTo>
                    <a:lnTo>
                      <a:pt x="9"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5" name="Freeform 2051"/>
              <p:cNvSpPr>
                <a:spLocks/>
              </p:cNvSpPr>
              <p:nvPr/>
            </p:nvSpPr>
            <p:spPr bwMode="auto">
              <a:xfrm>
                <a:off x="4337" y="3439"/>
                <a:ext cx="6" cy="31"/>
              </a:xfrm>
              <a:custGeom>
                <a:avLst/>
                <a:gdLst>
                  <a:gd name="T0" fmla="*/ 6 w 26"/>
                  <a:gd name="T1" fmla="*/ 0 h 156"/>
                  <a:gd name="T2" fmla="*/ 26 w 26"/>
                  <a:gd name="T3" fmla="*/ 0 h 156"/>
                  <a:gd name="T4" fmla="*/ 21 w 26"/>
                  <a:gd name="T5" fmla="*/ 156 h 156"/>
                  <a:gd name="T6" fmla="*/ 0 w 26"/>
                  <a:gd name="T7" fmla="*/ 156 h 156"/>
                  <a:gd name="T8" fmla="*/ 6 w 26"/>
                  <a:gd name="T9" fmla="*/ 0 h 156"/>
                  <a:gd name="T10" fmla="*/ 0 60000 65536"/>
                  <a:gd name="T11" fmla="*/ 0 60000 65536"/>
                  <a:gd name="T12" fmla="*/ 0 60000 65536"/>
                  <a:gd name="T13" fmla="*/ 0 60000 65536"/>
                  <a:gd name="T14" fmla="*/ 0 60000 65536"/>
                  <a:gd name="T15" fmla="*/ 0 w 26"/>
                  <a:gd name="T16" fmla="*/ 0 h 156"/>
                  <a:gd name="T17" fmla="*/ 26 w 26"/>
                  <a:gd name="T18" fmla="*/ 156 h 156"/>
                </a:gdLst>
                <a:ahLst/>
                <a:cxnLst>
                  <a:cxn ang="T10">
                    <a:pos x="T0" y="T1"/>
                  </a:cxn>
                  <a:cxn ang="T11">
                    <a:pos x="T2" y="T3"/>
                  </a:cxn>
                  <a:cxn ang="T12">
                    <a:pos x="T4" y="T5"/>
                  </a:cxn>
                  <a:cxn ang="T13">
                    <a:pos x="T6" y="T7"/>
                  </a:cxn>
                  <a:cxn ang="T14">
                    <a:pos x="T8" y="T9"/>
                  </a:cxn>
                </a:cxnLst>
                <a:rect l="T15" t="T16" r="T17" b="T18"/>
                <a:pathLst>
                  <a:path w="26" h="156">
                    <a:moveTo>
                      <a:pt x="6" y="0"/>
                    </a:moveTo>
                    <a:lnTo>
                      <a:pt x="26" y="0"/>
                    </a:lnTo>
                    <a:lnTo>
                      <a:pt x="21" y="156"/>
                    </a:lnTo>
                    <a:lnTo>
                      <a:pt x="0" y="156"/>
                    </a:lnTo>
                    <a:lnTo>
                      <a:pt x="6"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6" name="Freeform 2052"/>
              <p:cNvSpPr>
                <a:spLocks/>
              </p:cNvSpPr>
              <p:nvPr/>
            </p:nvSpPr>
            <p:spPr bwMode="auto">
              <a:xfrm>
                <a:off x="4337" y="3470"/>
                <a:ext cx="5" cy="32"/>
              </a:xfrm>
              <a:custGeom>
                <a:avLst/>
                <a:gdLst>
                  <a:gd name="T0" fmla="*/ 3 w 24"/>
                  <a:gd name="T1" fmla="*/ 0 h 158"/>
                  <a:gd name="T2" fmla="*/ 24 w 24"/>
                  <a:gd name="T3" fmla="*/ 0 h 158"/>
                  <a:gd name="T4" fmla="*/ 20 w 24"/>
                  <a:gd name="T5" fmla="*/ 158 h 158"/>
                  <a:gd name="T6" fmla="*/ 0 w 24"/>
                  <a:gd name="T7" fmla="*/ 158 h 158"/>
                  <a:gd name="T8" fmla="*/ 3 w 24"/>
                  <a:gd name="T9" fmla="*/ 0 h 158"/>
                  <a:gd name="T10" fmla="*/ 0 60000 65536"/>
                  <a:gd name="T11" fmla="*/ 0 60000 65536"/>
                  <a:gd name="T12" fmla="*/ 0 60000 65536"/>
                  <a:gd name="T13" fmla="*/ 0 60000 65536"/>
                  <a:gd name="T14" fmla="*/ 0 60000 65536"/>
                  <a:gd name="T15" fmla="*/ 0 w 24"/>
                  <a:gd name="T16" fmla="*/ 0 h 158"/>
                  <a:gd name="T17" fmla="*/ 24 w 24"/>
                  <a:gd name="T18" fmla="*/ 158 h 158"/>
                </a:gdLst>
                <a:ahLst/>
                <a:cxnLst>
                  <a:cxn ang="T10">
                    <a:pos x="T0" y="T1"/>
                  </a:cxn>
                  <a:cxn ang="T11">
                    <a:pos x="T2" y="T3"/>
                  </a:cxn>
                  <a:cxn ang="T12">
                    <a:pos x="T4" y="T5"/>
                  </a:cxn>
                  <a:cxn ang="T13">
                    <a:pos x="T6" y="T7"/>
                  </a:cxn>
                  <a:cxn ang="T14">
                    <a:pos x="T8" y="T9"/>
                  </a:cxn>
                </a:cxnLst>
                <a:rect l="T15" t="T16" r="T17" b="T18"/>
                <a:pathLst>
                  <a:path w="24" h="158">
                    <a:moveTo>
                      <a:pt x="3" y="0"/>
                    </a:moveTo>
                    <a:lnTo>
                      <a:pt x="24" y="0"/>
                    </a:lnTo>
                    <a:lnTo>
                      <a:pt x="20" y="158"/>
                    </a:lnTo>
                    <a:lnTo>
                      <a:pt x="0" y="158"/>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7" name="Freeform 2053"/>
              <p:cNvSpPr>
                <a:spLocks/>
              </p:cNvSpPr>
              <p:nvPr/>
            </p:nvSpPr>
            <p:spPr bwMode="auto">
              <a:xfrm>
                <a:off x="4336" y="3502"/>
                <a:ext cx="5" cy="30"/>
              </a:xfrm>
              <a:custGeom>
                <a:avLst/>
                <a:gdLst>
                  <a:gd name="T0" fmla="*/ 2 w 22"/>
                  <a:gd name="T1" fmla="*/ 0 h 152"/>
                  <a:gd name="T2" fmla="*/ 22 w 22"/>
                  <a:gd name="T3" fmla="*/ 0 h 152"/>
                  <a:gd name="T4" fmla="*/ 20 w 22"/>
                  <a:gd name="T5" fmla="*/ 152 h 152"/>
                  <a:gd name="T6" fmla="*/ 2 w 22"/>
                  <a:gd name="T7" fmla="*/ 152 h 152"/>
                  <a:gd name="T8" fmla="*/ 0 w 22"/>
                  <a:gd name="T9" fmla="*/ 152 h 152"/>
                  <a:gd name="T10" fmla="*/ 2 w 22"/>
                  <a:gd name="T11" fmla="*/ 0 h 152"/>
                  <a:gd name="T12" fmla="*/ 0 60000 65536"/>
                  <a:gd name="T13" fmla="*/ 0 60000 65536"/>
                  <a:gd name="T14" fmla="*/ 0 60000 65536"/>
                  <a:gd name="T15" fmla="*/ 0 60000 65536"/>
                  <a:gd name="T16" fmla="*/ 0 60000 65536"/>
                  <a:gd name="T17" fmla="*/ 0 60000 65536"/>
                  <a:gd name="T18" fmla="*/ 0 w 22"/>
                  <a:gd name="T19" fmla="*/ 0 h 152"/>
                  <a:gd name="T20" fmla="*/ 22 w 22"/>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22" h="152">
                    <a:moveTo>
                      <a:pt x="2" y="0"/>
                    </a:moveTo>
                    <a:lnTo>
                      <a:pt x="22" y="0"/>
                    </a:lnTo>
                    <a:lnTo>
                      <a:pt x="20" y="152"/>
                    </a:lnTo>
                    <a:lnTo>
                      <a:pt x="2" y="152"/>
                    </a:lnTo>
                    <a:lnTo>
                      <a:pt x="0" y="152"/>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8" name="Freeform 2054"/>
              <p:cNvSpPr>
                <a:spLocks/>
              </p:cNvSpPr>
              <p:nvPr/>
            </p:nvSpPr>
            <p:spPr bwMode="auto">
              <a:xfrm>
                <a:off x="4337" y="3532"/>
                <a:ext cx="4" cy="15"/>
              </a:xfrm>
              <a:custGeom>
                <a:avLst/>
                <a:gdLst>
                  <a:gd name="T0" fmla="*/ 0 w 20"/>
                  <a:gd name="T1" fmla="*/ 0 h 75"/>
                  <a:gd name="T2" fmla="*/ 18 w 20"/>
                  <a:gd name="T3" fmla="*/ 0 h 75"/>
                  <a:gd name="T4" fmla="*/ 20 w 20"/>
                  <a:gd name="T5" fmla="*/ 75 h 75"/>
                  <a:gd name="T6" fmla="*/ 0 w 20"/>
                  <a:gd name="T7" fmla="*/ 75 h 75"/>
                  <a:gd name="T8" fmla="*/ 0 w 20"/>
                  <a:gd name="T9" fmla="*/ 0 h 75"/>
                  <a:gd name="T10" fmla="*/ 0 60000 65536"/>
                  <a:gd name="T11" fmla="*/ 0 60000 65536"/>
                  <a:gd name="T12" fmla="*/ 0 60000 65536"/>
                  <a:gd name="T13" fmla="*/ 0 60000 65536"/>
                  <a:gd name="T14" fmla="*/ 0 60000 65536"/>
                  <a:gd name="T15" fmla="*/ 0 w 20"/>
                  <a:gd name="T16" fmla="*/ 0 h 75"/>
                  <a:gd name="T17" fmla="*/ 20 w 20"/>
                  <a:gd name="T18" fmla="*/ 75 h 75"/>
                </a:gdLst>
                <a:ahLst/>
                <a:cxnLst>
                  <a:cxn ang="T10">
                    <a:pos x="T0" y="T1"/>
                  </a:cxn>
                  <a:cxn ang="T11">
                    <a:pos x="T2" y="T3"/>
                  </a:cxn>
                  <a:cxn ang="T12">
                    <a:pos x="T4" y="T5"/>
                  </a:cxn>
                  <a:cxn ang="T13">
                    <a:pos x="T6" y="T7"/>
                  </a:cxn>
                  <a:cxn ang="T14">
                    <a:pos x="T8" y="T9"/>
                  </a:cxn>
                </a:cxnLst>
                <a:rect l="T15" t="T16" r="T17" b="T18"/>
                <a:pathLst>
                  <a:path w="20" h="75">
                    <a:moveTo>
                      <a:pt x="0" y="0"/>
                    </a:moveTo>
                    <a:lnTo>
                      <a:pt x="18" y="0"/>
                    </a:lnTo>
                    <a:lnTo>
                      <a:pt x="20" y="75"/>
                    </a:lnTo>
                    <a:lnTo>
                      <a:pt x="0" y="75"/>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79" name="Freeform 2055"/>
              <p:cNvSpPr>
                <a:spLocks/>
              </p:cNvSpPr>
              <p:nvPr/>
            </p:nvSpPr>
            <p:spPr bwMode="auto">
              <a:xfrm>
                <a:off x="4337" y="3547"/>
                <a:ext cx="5" cy="15"/>
              </a:xfrm>
              <a:custGeom>
                <a:avLst/>
                <a:gdLst>
                  <a:gd name="T0" fmla="*/ 0 w 24"/>
                  <a:gd name="T1" fmla="*/ 0 h 75"/>
                  <a:gd name="T2" fmla="*/ 20 w 24"/>
                  <a:gd name="T3" fmla="*/ 0 h 75"/>
                  <a:gd name="T4" fmla="*/ 24 w 24"/>
                  <a:gd name="T5" fmla="*/ 75 h 75"/>
                  <a:gd name="T6" fmla="*/ 3 w 24"/>
                  <a:gd name="T7" fmla="*/ 75 h 75"/>
                  <a:gd name="T8" fmla="*/ 0 w 24"/>
                  <a:gd name="T9" fmla="*/ 0 h 75"/>
                  <a:gd name="T10" fmla="*/ 0 60000 65536"/>
                  <a:gd name="T11" fmla="*/ 0 60000 65536"/>
                  <a:gd name="T12" fmla="*/ 0 60000 65536"/>
                  <a:gd name="T13" fmla="*/ 0 60000 65536"/>
                  <a:gd name="T14" fmla="*/ 0 60000 65536"/>
                  <a:gd name="T15" fmla="*/ 0 w 24"/>
                  <a:gd name="T16" fmla="*/ 0 h 75"/>
                  <a:gd name="T17" fmla="*/ 24 w 24"/>
                  <a:gd name="T18" fmla="*/ 75 h 75"/>
                </a:gdLst>
                <a:ahLst/>
                <a:cxnLst>
                  <a:cxn ang="T10">
                    <a:pos x="T0" y="T1"/>
                  </a:cxn>
                  <a:cxn ang="T11">
                    <a:pos x="T2" y="T3"/>
                  </a:cxn>
                  <a:cxn ang="T12">
                    <a:pos x="T4" y="T5"/>
                  </a:cxn>
                  <a:cxn ang="T13">
                    <a:pos x="T6" y="T7"/>
                  </a:cxn>
                  <a:cxn ang="T14">
                    <a:pos x="T8" y="T9"/>
                  </a:cxn>
                </a:cxnLst>
                <a:rect l="T15" t="T16" r="T17" b="T18"/>
                <a:pathLst>
                  <a:path w="24" h="75">
                    <a:moveTo>
                      <a:pt x="0" y="0"/>
                    </a:moveTo>
                    <a:lnTo>
                      <a:pt x="20" y="0"/>
                    </a:lnTo>
                    <a:lnTo>
                      <a:pt x="24" y="75"/>
                    </a:lnTo>
                    <a:lnTo>
                      <a:pt x="3" y="75"/>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80" name="Freeform 2056"/>
              <p:cNvSpPr>
                <a:spLocks/>
              </p:cNvSpPr>
              <p:nvPr/>
            </p:nvSpPr>
            <p:spPr bwMode="auto">
              <a:xfrm>
                <a:off x="4337" y="3562"/>
                <a:ext cx="5" cy="15"/>
              </a:xfrm>
              <a:custGeom>
                <a:avLst/>
                <a:gdLst>
                  <a:gd name="T0" fmla="*/ 0 w 23"/>
                  <a:gd name="T1" fmla="*/ 0 h 72"/>
                  <a:gd name="T2" fmla="*/ 21 w 23"/>
                  <a:gd name="T3" fmla="*/ 0 h 72"/>
                  <a:gd name="T4" fmla="*/ 23 w 23"/>
                  <a:gd name="T5" fmla="*/ 69 h 72"/>
                  <a:gd name="T6" fmla="*/ 3 w 23"/>
                  <a:gd name="T7" fmla="*/ 72 h 72"/>
                  <a:gd name="T8" fmla="*/ 3 w 23"/>
                  <a:gd name="T9" fmla="*/ 69 h 72"/>
                  <a:gd name="T10" fmla="*/ 0 w 23"/>
                  <a:gd name="T11" fmla="*/ 0 h 72"/>
                  <a:gd name="T12" fmla="*/ 0 60000 65536"/>
                  <a:gd name="T13" fmla="*/ 0 60000 65536"/>
                  <a:gd name="T14" fmla="*/ 0 60000 65536"/>
                  <a:gd name="T15" fmla="*/ 0 60000 65536"/>
                  <a:gd name="T16" fmla="*/ 0 60000 65536"/>
                  <a:gd name="T17" fmla="*/ 0 60000 65536"/>
                  <a:gd name="T18" fmla="*/ 0 w 23"/>
                  <a:gd name="T19" fmla="*/ 0 h 72"/>
                  <a:gd name="T20" fmla="*/ 23 w 2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23" h="72">
                    <a:moveTo>
                      <a:pt x="0" y="0"/>
                    </a:moveTo>
                    <a:lnTo>
                      <a:pt x="21" y="0"/>
                    </a:lnTo>
                    <a:lnTo>
                      <a:pt x="23" y="69"/>
                    </a:lnTo>
                    <a:lnTo>
                      <a:pt x="3" y="72"/>
                    </a:lnTo>
                    <a:lnTo>
                      <a:pt x="3" y="69"/>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81" name="Freeform 2057"/>
              <p:cNvSpPr>
                <a:spLocks/>
              </p:cNvSpPr>
              <p:nvPr/>
            </p:nvSpPr>
            <p:spPr bwMode="auto">
              <a:xfrm>
                <a:off x="4338" y="3576"/>
                <a:ext cx="5" cy="14"/>
              </a:xfrm>
              <a:custGeom>
                <a:avLst/>
                <a:gdLst>
                  <a:gd name="T0" fmla="*/ 0 w 23"/>
                  <a:gd name="T1" fmla="*/ 3 h 69"/>
                  <a:gd name="T2" fmla="*/ 20 w 23"/>
                  <a:gd name="T3" fmla="*/ 0 h 69"/>
                  <a:gd name="T4" fmla="*/ 23 w 23"/>
                  <a:gd name="T5" fmla="*/ 69 h 69"/>
                  <a:gd name="T6" fmla="*/ 3 w 23"/>
                  <a:gd name="T7" fmla="*/ 69 h 69"/>
                  <a:gd name="T8" fmla="*/ 0 w 23"/>
                  <a:gd name="T9" fmla="*/ 3 h 69"/>
                  <a:gd name="T10" fmla="*/ 0 60000 65536"/>
                  <a:gd name="T11" fmla="*/ 0 60000 65536"/>
                  <a:gd name="T12" fmla="*/ 0 60000 65536"/>
                  <a:gd name="T13" fmla="*/ 0 60000 65536"/>
                  <a:gd name="T14" fmla="*/ 0 60000 65536"/>
                  <a:gd name="T15" fmla="*/ 0 w 23"/>
                  <a:gd name="T16" fmla="*/ 0 h 69"/>
                  <a:gd name="T17" fmla="*/ 23 w 23"/>
                  <a:gd name="T18" fmla="*/ 69 h 69"/>
                </a:gdLst>
                <a:ahLst/>
                <a:cxnLst>
                  <a:cxn ang="T10">
                    <a:pos x="T0" y="T1"/>
                  </a:cxn>
                  <a:cxn ang="T11">
                    <a:pos x="T2" y="T3"/>
                  </a:cxn>
                  <a:cxn ang="T12">
                    <a:pos x="T4" y="T5"/>
                  </a:cxn>
                  <a:cxn ang="T13">
                    <a:pos x="T6" y="T7"/>
                  </a:cxn>
                  <a:cxn ang="T14">
                    <a:pos x="T8" y="T9"/>
                  </a:cxn>
                </a:cxnLst>
                <a:rect l="T15" t="T16" r="T17" b="T18"/>
                <a:pathLst>
                  <a:path w="23" h="69">
                    <a:moveTo>
                      <a:pt x="0" y="3"/>
                    </a:moveTo>
                    <a:lnTo>
                      <a:pt x="20" y="0"/>
                    </a:lnTo>
                    <a:lnTo>
                      <a:pt x="23" y="69"/>
                    </a:lnTo>
                    <a:lnTo>
                      <a:pt x="3" y="69"/>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82" name="Freeform 2058"/>
              <p:cNvSpPr>
                <a:spLocks/>
              </p:cNvSpPr>
              <p:nvPr/>
            </p:nvSpPr>
            <p:spPr bwMode="auto">
              <a:xfrm>
                <a:off x="4339" y="3590"/>
                <a:ext cx="5" cy="13"/>
              </a:xfrm>
              <a:custGeom>
                <a:avLst/>
                <a:gdLst>
                  <a:gd name="T0" fmla="*/ 0 w 26"/>
                  <a:gd name="T1" fmla="*/ 0 h 67"/>
                  <a:gd name="T2" fmla="*/ 20 w 26"/>
                  <a:gd name="T3" fmla="*/ 0 h 67"/>
                  <a:gd name="T4" fmla="*/ 26 w 26"/>
                  <a:gd name="T5" fmla="*/ 64 h 67"/>
                  <a:gd name="T6" fmla="*/ 6 w 26"/>
                  <a:gd name="T7" fmla="*/ 67 h 67"/>
                  <a:gd name="T8" fmla="*/ 0 w 26"/>
                  <a:gd name="T9" fmla="*/ 0 h 67"/>
                  <a:gd name="T10" fmla="*/ 0 60000 65536"/>
                  <a:gd name="T11" fmla="*/ 0 60000 65536"/>
                  <a:gd name="T12" fmla="*/ 0 60000 65536"/>
                  <a:gd name="T13" fmla="*/ 0 60000 65536"/>
                  <a:gd name="T14" fmla="*/ 0 60000 65536"/>
                  <a:gd name="T15" fmla="*/ 0 w 26"/>
                  <a:gd name="T16" fmla="*/ 0 h 67"/>
                  <a:gd name="T17" fmla="*/ 26 w 26"/>
                  <a:gd name="T18" fmla="*/ 67 h 67"/>
                </a:gdLst>
                <a:ahLst/>
                <a:cxnLst>
                  <a:cxn ang="T10">
                    <a:pos x="T0" y="T1"/>
                  </a:cxn>
                  <a:cxn ang="T11">
                    <a:pos x="T2" y="T3"/>
                  </a:cxn>
                  <a:cxn ang="T12">
                    <a:pos x="T4" y="T5"/>
                  </a:cxn>
                  <a:cxn ang="T13">
                    <a:pos x="T6" y="T7"/>
                  </a:cxn>
                  <a:cxn ang="T14">
                    <a:pos x="T8" y="T9"/>
                  </a:cxn>
                </a:cxnLst>
                <a:rect l="T15" t="T16" r="T17" b="T18"/>
                <a:pathLst>
                  <a:path w="26" h="67">
                    <a:moveTo>
                      <a:pt x="0" y="0"/>
                    </a:moveTo>
                    <a:lnTo>
                      <a:pt x="20" y="0"/>
                    </a:lnTo>
                    <a:lnTo>
                      <a:pt x="26" y="64"/>
                    </a:lnTo>
                    <a:lnTo>
                      <a:pt x="6" y="67"/>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83" name="Freeform 2059"/>
              <p:cNvSpPr>
                <a:spLocks/>
              </p:cNvSpPr>
              <p:nvPr/>
            </p:nvSpPr>
            <p:spPr bwMode="auto">
              <a:xfrm>
                <a:off x="4340" y="3603"/>
                <a:ext cx="5" cy="12"/>
              </a:xfrm>
              <a:custGeom>
                <a:avLst/>
                <a:gdLst>
                  <a:gd name="T0" fmla="*/ 0 w 28"/>
                  <a:gd name="T1" fmla="*/ 3 h 63"/>
                  <a:gd name="T2" fmla="*/ 20 w 28"/>
                  <a:gd name="T3" fmla="*/ 0 h 63"/>
                  <a:gd name="T4" fmla="*/ 28 w 28"/>
                  <a:gd name="T5" fmla="*/ 60 h 63"/>
                  <a:gd name="T6" fmla="*/ 9 w 28"/>
                  <a:gd name="T7" fmla="*/ 63 h 63"/>
                  <a:gd name="T8" fmla="*/ 0 w 28"/>
                  <a:gd name="T9" fmla="*/ 3 h 63"/>
                  <a:gd name="T10" fmla="*/ 0 60000 65536"/>
                  <a:gd name="T11" fmla="*/ 0 60000 65536"/>
                  <a:gd name="T12" fmla="*/ 0 60000 65536"/>
                  <a:gd name="T13" fmla="*/ 0 60000 65536"/>
                  <a:gd name="T14" fmla="*/ 0 60000 65536"/>
                  <a:gd name="T15" fmla="*/ 0 w 28"/>
                  <a:gd name="T16" fmla="*/ 0 h 63"/>
                  <a:gd name="T17" fmla="*/ 28 w 28"/>
                  <a:gd name="T18" fmla="*/ 63 h 63"/>
                </a:gdLst>
                <a:ahLst/>
                <a:cxnLst>
                  <a:cxn ang="T10">
                    <a:pos x="T0" y="T1"/>
                  </a:cxn>
                  <a:cxn ang="T11">
                    <a:pos x="T2" y="T3"/>
                  </a:cxn>
                  <a:cxn ang="T12">
                    <a:pos x="T4" y="T5"/>
                  </a:cxn>
                  <a:cxn ang="T13">
                    <a:pos x="T6" y="T7"/>
                  </a:cxn>
                  <a:cxn ang="T14">
                    <a:pos x="T8" y="T9"/>
                  </a:cxn>
                </a:cxnLst>
                <a:rect l="T15" t="T16" r="T17" b="T18"/>
                <a:pathLst>
                  <a:path w="28" h="63">
                    <a:moveTo>
                      <a:pt x="0" y="3"/>
                    </a:moveTo>
                    <a:lnTo>
                      <a:pt x="20" y="0"/>
                    </a:lnTo>
                    <a:lnTo>
                      <a:pt x="28" y="60"/>
                    </a:lnTo>
                    <a:lnTo>
                      <a:pt x="9" y="63"/>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84" name="Freeform 2060"/>
              <p:cNvSpPr>
                <a:spLocks/>
              </p:cNvSpPr>
              <p:nvPr/>
            </p:nvSpPr>
            <p:spPr bwMode="auto">
              <a:xfrm>
                <a:off x="4342" y="3615"/>
                <a:ext cx="5" cy="11"/>
              </a:xfrm>
              <a:custGeom>
                <a:avLst/>
                <a:gdLst>
                  <a:gd name="T0" fmla="*/ 0 w 26"/>
                  <a:gd name="T1" fmla="*/ 3 h 58"/>
                  <a:gd name="T2" fmla="*/ 19 w 26"/>
                  <a:gd name="T3" fmla="*/ 0 h 58"/>
                  <a:gd name="T4" fmla="*/ 26 w 26"/>
                  <a:gd name="T5" fmla="*/ 55 h 58"/>
                  <a:gd name="T6" fmla="*/ 8 w 26"/>
                  <a:gd name="T7" fmla="*/ 58 h 58"/>
                  <a:gd name="T8" fmla="*/ 0 w 26"/>
                  <a:gd name="T9" fmla="*/ 3 h 58"/>
                  <a:gd name="T10" fmla="*/ 0 60000 65536"/>
                  <a:gd name="T11" fmla="*/ 0 60000 65536"/>
                  <a:gd name="T12" fmla="*/ 0 60000 65536"/>
                  <a:gd name="T13" fmla="*/ 0 60000 65536"/>
                  <a:gd name="T14" fmla="*/ 0 60000 65536"/>
                  <a:gd name="T15" fmla="*/ 0 w 26"/>
                  <a:gd name="T16" fmla="*/ 0 h 58"/>
                  <a:gd name="T17" fmla="*/ 26 w 26"/>
                  <a:gd name="T18" fmla="*/ 58 h 58"/>
                </a:gdLst>
                <a:ahLst/>
                <a:cxnLst>
                  <a:cxn ang="T10">
                    <a:pos x="T0" y="T1"/>
                  </a:cxn>
                  <a:cxn ang="T11">
                    <a:pos x="T2" y="T3"/>
                  </a:cxn>
                  <a:cxn ang="T12">
                    <a:pos x="T4" y="T5"/>
                  </a:cxn>
                  <a:cxn ang="T13">
                    <a:pos x="T6" y="T7"/>
                  </a:cxn>
                  <a:cxn ang="T14">
                    <a:pos x="T8" y="T9"/>
                  </a:cxn>
                </a:cxnLst>
                <a:rect l="T15" t="T16" r="T17" b="T18"/>
                <a:pathLst>
                  <a:path w="26" h="58">
                    <a:moveTo>
                      <a:pt x="0" y="3"/>
                    </a:moveTo>
                    <a:lnTo>
                      <a:pt x="19" y="0"/>
                    </a:lnTo>
                    <a:lnTo>
                      <a:pt x="26" y="55"/>
                    </a:lnTo>
                    <a:lnTo>
                      <a:pt x="8" y="58"/>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85" name="Freeform 2061"/>
              <p:cNvSpPr>
                <a:spLocks/>
              </p:cNvSpPr>
              <p:nvPr/>
            </p:nvSpPr>
            <p:spPr bwMode="auto">
              <a:xfrm>
                <a:off x="4343" y="3626"/>
                <a:ext cx="6" cy="11"/>
              </a:xfrm>
              <a:custGeom>
                <a:avLst/>
                <a:gdLst>
                  <a:gd name="T0" fmla="*/ 0 w 29"/>
                  <a:gd name="T1" fmla="*/ 3 h 57"/>
                  <a:gd name="T2" fmla="*/ 18 w 29"/>
                  <a:gd name="T3" fmla="*/ 0 h 57"/>
                  <a:gd name="T4" fmla="*/ 29 w 29"/>
                  <a:gd name="T5" fmla="*/ 51 h 57"/>
                  <a:gd name="T6" fmla="*/ 9 w 29"/>
                  <a:gd name="T7" fmla="*/ 57 h 57"/>
                  <a:gd name="T8" fmla="*/ 9 w 29"/>
                  <a:gd name="T9" fmla="*/ 55 h 57"/>
                  <a:gd name="T10" fmla="*/ 0 w 29"/>
                  <a:gd name="T11" fmla="*/ 3 h 57"/>
                  <a:gd name="T12" fmla="*/ 0 60000 65536"/>
                  <a:gd name="T13" fmla="*/ 0 60000 65536"/>
                  <a:gd name="T14" fmla="*/ 0 60000 65536"/>
                  <a:gd name="T15" fmla="*/ 0 60000 65536"/>
                  <a:gd name="T16" fmla="*/ 0 60000 65536"/>
                  <a:gd name="T17" fmla="*/ 0 60000 65536"/>
                  <a:gd name="T18" fmla="*/ 0 w 29"/>
                  <a:gd name="T19" fmla="*/ 0 h 57"/>
                  <a:gd name="T20" fmla="*/ 29 w 29"/>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9" h="57">
                    <a:moveTo>
                      <a:pt x="0" y="3"/>
                    </a:moveTo>
                    <a:lnTo>
                      <a:pt x="18" y="0"/>
                    </a:lnTo>
                    <a:lnTo>
                      <a:pt x="29" y="51"/>
                    </a:lnTo>
                    <a:lnTo>
                      <a:pt x="9" y="57"/>
                    </a:lnTo>
                    <a:lnTo>
                      <a:pt x="9" y="55"/>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86" name="Freeform 2062"/>
              <p:cNvSpPr>
                <a:spLocks/>
              </p:cNvSpPr>
              <p:nvPr/>
            </p:nvSpPr>
            <p:spPr bwMode="auto">
              <a:xfrm>
                <a:off x="4345" y="3636"/>
                <a:ext cx="6" cy="10"/>
              </a:xfrm>
              <a:custGeom>
                <a:avLst/>
                <a:gdLst>
                  <a:gd name="T0" fmla="*/ 0 w 32"/>
                  <a:gd name="T1" fmla="*/ 6 h 52"/>
                  <a:gd name="T2" fmla="*/ 20 w 32"/>
                  <a:gd name="T3" fmla="*/ 0 h 52"/>
                  <a:gd name="T4" fmla="*/ 32 w 32"/>
                  <a:gd name="T5" fmla="*/ 47 h 52"/>
                  <a:gd name="T6" fmla="*/ 11 w 32"/>
                  <a:gd name="T7" fmla="*/ 52 h 52"/>
                  <a:gd name="T8" fmla="*/ 0 w 32"/>
                  <a:gd name="T9" fmla="*/ 6 h 52"/>
                  <a:gd name="T10" fmla="*/ 0 60000 65536"/>
                  <a:gd name="T11" fmla="*/ 0 60000 65536"/>
                  <a:gd name="T12" fmla="*/ 0 60000 65536"/>
                  <a:gd name="T13" fmla="*/ 0 60000 65536"/>
                  <a:gd name="T14" fmla="*/ 0 60000 65536"/>
                  <a:gd name="T15" fmla="*/ 0 w 32"/>
                  <a:gd name="T16" fmla="*/ 0 h 52"/>
                  <a:gd name="T17" fmla="*/ 32 w 32"/>
                  <a:gd name="T18" fmla="*/ 52 h 52"/>
                </a:gdLst>
                <a:ahLst/>
                <a:cxnLst>
                  <a:cxn ang="T10">
                    <a:pos x="T0" y="T1"/>
                  </a:cxn>
                  <a:cxn ang="T11">
                    <a:pos x="T2" y="T3"/>
                  </a:cxn>
                  <a:cxn ang="T12">
                    <a:pos x="T4" y="T5"/>
                  </a:cxn>
                  <a:cxn ang="T13">
                    <a:pos x="T6" y="T7"/>
                  </a:cxn>
                  <a:cxn ang="T14">
                    <a:pos x="T8" y="T9"/>
                  </a:cxn>
                </a:cxnLst>
                <a:rect l="T15" t="T16" r="T17" b="T18"/>
                <a:pathLst>
                  <a:path w="32" h="52">
                    <a:moveTo>
                      <a:pt x="0" y="6"/>
                    </a:moveTo>
                    <a:lnTo>
                      <a:pt x="20" y="0"/>
                    </a:lnTo>
                    <a:lnTo>
                      <a:pt x="32" y="47"/>
                    </a:lnTo>
                    <a:lnTo>
                      <a:pt x="11" y="52"/>
                    </a:lnTo>
                    <a:lnTo>
                      <a:pt x="0" y="6"/>
                    </a:lnTo>
                    <a:close/>
                  </a:path>
                </a:pathLst>
              </a:custGeom>
              <a:solidFill>
                <a:srgbClr val="814E40"/>
              </a:solidFill>
              <a:ln w="9525">
                <a:noFill/>
                <a:round/>
                <a:headEnd/>
                <a:tailEnd/>
              </a:ln>
            </p:spPr>
            <p:txBody>
              <a:bodyPr>
                <a:prstTxWarp prst="textNoShape">
                  <a:avLst/>
                </a:prstTxWarp>
              </a:bodyPr>
              <a:lstStyle/>
              <a:p>
                <a:endParaRPr lang="en-US"/>
              </a:p>
            </p:txBody>
          </p:sp>
          <p:sp>
            <p:nvSpPr>
              <p:cNvPr id="41887" name="Freeform 2063"/>
              <p:cNvSpPr>
                <a:spLocks/>
              </p:cNvSpPr>
              <p:nvPr/>
            </p:nvSpPr>
            <p:spPr bwMode="auto">
              <a:xfrm>
                <a:off x="4347" y="3645"/>
                <a:ext cx="7" cy="10"/>
              </a:xfrm>
              <a:custGeom>
                <a:avLst/>
                <a:gdLst>
                  <a:gd name="T0" fmla="*/ 0 w 32"/>
                  <a:gd name="T1" fmla="*/ 5 h 46"/>
                  <a:gd name="T2" fmla="*/ 21 w 32"/>
                  <a:gd name="T3" fmla="*/ 0 h 46"/>
                  <a:gd name="T4" fmla="*/ 32 w 32"/>
                  <a:gd name="T5" fmla="*/ 41 h 46"/>
                  <a:gd name="T6" fmla="*/ 15 w 32"/>
                  <a:gd name="T7" fmla="*/ 46 h 46"/>
                  <a:gd name="T8" fmla="*/ 0 w 32"/>
                  <a:gd name="T9" fmla="*/ 5 h 46"/>
                  <a:gd name="T10" fmla="*/ 0 60000 65536"/>
                  <a:gd name="T11" fmla="*/ 0 60000 65536"/>
                  <a:gd name="T12" fmla="*/ 0 60000 65536"/>
                  <a:gd name="T13" fmla="*/ 0 60000 65536"/>
                  <a:gd name="T14" fmla="*/ 0 60000 65536"/>
                  <a:gd name="T15" fmla="*/ 0 w 32"/>
                  <a:gd name="T16" fmla="*/ 0 h 46"/>
                  <a:gd name="T17" fmla="*/ 32 w 32"/>
                  <a:gd name="T18" fmla="*/ 46 h 46"/>
                </a:gdLst>
                <a:ahLst/>
                <a:cxnLst>
                  <a:cxn ang="T10">
                    <a:pos x="T0" y="T1"/>
                  </a:cxn>
                  <a:cxn ang="T11">
                    <a:pos x="T2" y="T3"/>
                  </a:cxn>
                  <a:cxn ang="T12">
                    <a:pos x="T4" y="T5"/>
                  </a:cxn>
                  <a:cxn ang="T13">
                    <a:pos x="T6" y="T7"/>
                  </a:cxn>
                  <a:cxn ang="T14">
                    <a:pos x="T8" y="T9"/>
                  </a:cxn>
                </a:cxnLst>
                <a:rect l="T15" t="T16" r="T17" b="T18"/>
                <a:pathLst>
                  <a:path w="32" h="46">
                    <a:moveTo>
                      <a:pt x="0" y="5"/>
                    </a:moveTo>
                    <a:lnTo>
                      <a:pt x="21" y="0"/>
                    </a:lnTo>
                    <a:lnTo>
                      <a:pt x="32" y="41"/>
                    </a:lnTo>
                    <a:lnTo>
                      <a:pt x="15" y="46"/>
                    </a:lnTo>
                    <a:lnTo>
                      <a:pt x="0" y="5"/>
                    </a:lnTo>
                    <a:close/>
                  </a:path>
                </a:pathLst>
              </a:custGeom>
              <a:solidFill>
                <a:srgbClr val="814E40"/>
              </a:solidFill>
              <a:ln w="9525">
                <a:noFill/>
                <a:round/>
                <a:headEnd/>
                <a:tailEnd/>
              </a:ln>
            </p:spPr>
            <p:txBody>
              <a:bodyPr>
                <a:prstTxWarp prst="textNoShape">
                  <a:avLst/>
                </a:prstTxWarp>
              </a:bodyPr>
              <a:lstStyle/>
              <a:p>
                <a:endParaRPr lang="en-US"/>
              </a:p>
            </p:txBody>
          </p:sp>
          <p:sp>
            <p:nvSpPr>
              <p:cNvPr id="41888" name="Freeform 2064"/>
              <p:cNvSpPr>
                <a:spLocks/>
              </p:cNvSpPr>
              <p:nvPr/>
            </p:nvSpPr>
            <p:spPr bwMode="auto">
              <a:xfrm>
                <a:off x="4350" y="3654"/>
                <a:ext cx="9" cy="16"/>
              </a:xfrm>
              <a:custGeom>
                <a:avLst/>
                <a:gdLst>
                  <a:gd name="T0" fmla="*/ 0 w 43"/>
                  <a:gd name="T1" fmla="*/ 5 h 80"/>
                  <a:gd name="T2" fmla="*/ 17 w 43"/>
                  <a:gd name="T3" fmla="*/ 0 h 80"/>
                  <a:gd name="T4" fmla="*/ 43 w 43"/>
                  <a:gd name="T5" fmla="*/ 71 h 80"/>
                  <a:gd name="T6" fmla="*/ 26 w 43"/>
                  <a:gd name="T7" fmla="*/ 80 h 80"/>
                  <a:gd name="T8" fmla="*/ 0 w 43"/>
                  <a:gd name="T9" fmla="*/ 5 h 80"/>
                  <a:gd name="T10" fmla="*/ 0 60000 65536"/>
                  <a:gd name="T11" fmla="*/ 0 60000 65536"/>
                  <a:gd name="T12" fmla="*/ 0 60000 65536"/>
                  <a:gd name="T13" fmla="*/ 0 60000 65536"/>
                  <a:gd name="T14" fmla="*/ 0 60000 65536"/>
                  <a:gd name="T15" fmla="*/ 0 w 43"/>
                  <a:gd name="T16" fmla="*/ 0 h 80"/>
                  <a:gd name="T17" fmla="*/ 43 w 43"/>
                  <a:gd name="T18" fmla="*/ 80 h 80"/>
                </a:gdLst>
                <a:ahLst/>
                <a:cxnLst>
                  <a:cxn ang="T10">
                    <a:pos x="T0" y="T1"/>
                  </a:cxn>
                  <a:cxn ang="T11">
                    <a:pos x="T2" y="T3"/>
                  </a:cxn>
                  <a:cxn ang="T12">
                    <a:pos x="T4" y="T5"/>
                  </a:cxn>
                  <a:cxn ang="T13">
                    <a:pos x="T6" y="T7"/>
                  </a:cxn>
                  <a:cxn ang="T14">
                    <a:pos x="T8" y="T9"/>
                  </a:cxn>
                </a:cxnLst>
                <a:rect l="T15" t="T16" r="T17" b="T18"/>
                <a:pathLst>
                  <a:path w="43" h="80">
                    <a:moveTo>
                      <a:pt x="0" y="5"/>
                    </a:moveTo>
                    <a:lnTo>
                      <a:pt x="17" y="0"/>
                    </a:lnTo>
                    <a:lnTo>
                      <a:pt x="43" y="71"/>
                    </a:lnTo>
                    <a:lnTo>
                      <a:pt x="26" y="80"/>
                    </a:lnTo>
                    <a:lnTo>
                      <a:pt x="0" y="5"/>
                    </a:lnTo>
                    <a:close/>
                  </a:path>
                </a:pathLst>
              </a:custGeom>
              <a:solidFill>
                <a:srgbClr val="814E40"/>
              </a:solidFill>
              <a:ln w="9525">
                <a:noFill/>
                <a:round/>
                <a:headEnd/>
                <a:tailEnd/>
              </a:ln>
            </p:spPr>
            <p:txBody>
              <a:bodyPr>
                <a:prstTxWarp prst="textNoShape">
                  <a:avLst/>
                </a:prstTxWarp>
              </a:bodyPr>
              <a:lstStyle/>
              <a:p>
                <a:endParaRPr lang="en-US"/>
              </a:p>
            </p:txBody>
          </p:sp>
          <p:sp>
            <p:nvSpPr>
              <p:cNvPr id="41889" name="Freeform 2065"/>
              <p:cNvSpPr>
                <a:spLocks/>
              </p:cNvSpPr>
              <p:nvPr/>
            </p:nvSpPr>
            <p:spPr bwMode="auto">
              <a:xfrm>
                <a:off x="4355" y="3668"/>
                <a:ext cx="8" cy="15"/>
              </a:xfrm>
              <a:custGeom>
                <a:avLst/>
                <a:gdLst>
                  <a:gd name="T0" fmla="*/ 0 w 40"/>
                  <a:gd name="T1" fmla="*/ 9 h 75"/>
                  <a:gd name="T2" fmla="*/ 17 w 40"/>
                  <a:gd name="T3" fmla="*/ 0 h 75"/>
                  <a:gd name="T4" fmla="*/ 40 w 40"/>
                  <a:gd name="T5" fmla="*/ 69 h 75"/>
                  <a:gd name="T6" fmla="*/ 19 w 40"/>
                  <a:gd name="T7" fmla="*/ 75 h 75"/>
                  <a:gd name="T8" fmla="*/ 0 w 40"/>
                  <a:gd name="T9" fmla="*/ 9 h 75"/>
                  <a:gd name="T10" fmla="*/ 0 60000 65536"/>
                  <a:gd name="T11" fmla="*/ 0 60000 65536"/>
                  <a:gd name="T12" fmla="*/ 0 60000 65536"/>
                  <a:gd name="T13" fmla="*/ 0 60000 65536"/>
                  <a:gd name="T14" fmla="*/ 0 60000 65536"/>
                  <a:gd name="T15" fmla="*/ 0 w 40"/>
                  <a:gd name="T16" fmla="*/ 0 h 75"/>
                  <a:gd name="T17" fmla="*/ 40 w 40"/>
                  <a:gd name="T18" fmla="*/ 75 h 75"/>
                </a:gdLst>
                <a:ahLst/>
                <a:cxnLst>
                  <a:cxn ang="T10">
                    <a:pos x="T0" y="T1"/>
                  </a:cxn>
                  <a:cxn ang="T11">
                    <a:pos x="T2" y="T3"/>
                  </a:cxn>
                  <a:cxn ang="T12">
                    <a:pos x="T4" y="T5"/>
                  </a:cxn>
                  <a:cxn ang="T13">
                    <a:pos x="T6" y="T7"/>
                  </a:cxn>
                  <a:cxn ang="T14">
                    <a:pos x="T8" y="T9"/>
                  </a:cxn>
                </a:cxnLst>
                <a:rect l="T15" t="T16" r="T17" b="T18"/>
                <a:pathLst>
                  <a:path w="40" h="75">
                    <a:moveTo>
                      <a:pt x="0" y="9"/>
                    </a:moveTo>
                    <a:lnTo>
                      <a:pt x="17" y="0"/>
                    </a:lnTo>
                    <a:lnTo>
                      <a:pt x="40" y="69"/>
                    </a:lnTo>
                    <a:lnTo>
                      <a:pt x="19" y="75"/>
                    </a:lnTo>
                    <a:lnTo>
                      <a:pt x="0" y="9"/>
                    </a:lnTo>
                    <a:close/>
                  </a:path>
                </a:pathLst>
              </a:custGeom>
              <a:solidFill>
                <a:srgbClr val="814E40"/>
              </a:solidFill>
              <a:ln w="9525">
                <a:noFill/>
                <a:round/>
                <a:headEnd/>
                <a:tailEnd/>
              </a:ln>
            </p:spPr>
            <p:txBody>
              <a:bodyPr>
                <a:prstTxWarp prst="textNoShape">
                  <a:avLst/>
                </a:prstTxWarp>
              </a:bodyPr>
              <a:lstStyle/>
              <a:p>
                <a:endParaRPr lang="en-US"/>
              </a:p>
            </p:txBody>
          </p:sp>
          <p:sp>
            <p:nvSpPr>
              <p:cNvPr id="41890" name="Freeform 2066"/>
              <p:cNvSpPr>
                <a:spLocks/>
              </p:cNvSpPr>
              <p:nvPr/>
            </p:nvSpPr>
            <p:spPr bwMode="auto">
              <a:xfrm>
                <a:off x="4359" y="3682"/>
                <a:ext cx="8" cy="13"/>
              </a:xfrm>
              <a:custGeom>
                <a:avLst/>
                <a:gdLst>
                  <a:gd name="T0" fmla="*/ 0 w 39"/>
                  <a:gd name="T1" fmla="*/ 6 h 66"/>
                  <a:gd name="T2" fmla="*/ 21 w 39"/>
                  <a:gd name="T3" fmla="*/ 0 h 66"/>
                  <a:gd name="T4" fmla="*/ 39 w 39"/>
                  <a:gd name="T5" fmla="*/ 60 h 66"/>
                  <a:gd name="T6" fmla="*/ 21 w 39"/>
                  <a:gd name="T7" fmla="*/ 66 h 66"/>
                  <a:gd name="T8" fmla="*/ 0 w 39"/>
                  <a:gd name="T9" fmla="*/ 6 h 66"/>
                  <a:gd name="T10" fmla="*/ 0 60000 65536"/>
                  <a:gd name="T11" fmla="*/ 0 60000 65536"/>
                  <a:gd name="T12" fmla="*/ 0 60000 65536"/>
                  <a:gd name="T13" fmla="*/ 0 60000 65536"/>
                  <a:gd name="T14" fmla="*/ 0 60000 65536"/>
                  <a:gd name="T15" fmla="*/ 0 w 39"/>
                  <a:gd name="T16" fmla="*/ 0 h 66"/>
                  <a:gd name="T17" fmla="*/ 39 w 39"/>
                  <a:gd name="T18" fmla="*/ 66 h 66"/>
                </a:gdLst>
                <a:ahLst/>
                <a:cxnLst>
                  <a:cxn ang="T10">
                    <a:pos x="T0" y="T1"/>
                  </a:cxn>
                  <a:cxn ang="T11">
                    <a:pos x="T2" y="T3"/>
                  </a:cxn>
                  <a:cxn ang="T12">
                    <a:pos x="T4" y="T5"/>
                  </a:cxn>
                  <a:cxn ang="T13">
                    <a:pos x="T6" y="T7"/>
                  </a:cxn>
                  <a:cxn ang="T14">
                    <a:pos x="T8" y="T9"/>
                  </a:cxn>
                </a:cxnLst>
                <a:rect l="T15" t="T16" r="T17" b="T18"/>
                <a:pathLst>
                  <a:path w="39" h="66">
                    <a:moveTo>
                      <a:pt x="0" y="6"/>
                    </a:moveTo>
                    <a:lnTo>
                      <a:pt x="21" y="0"/>
                    </a:lnTo>
                    <a:lnTo>
                      <a:pt x="39" y="60"/>
                    </a:lnTo>
                    <a:lnTo>
                      <a:pt x="21" y="66"/>
                    </a:lnTo>
                    <a:lnTo>
                      <a:pt x="0" y="6"/>
                    </a:lnTo>
                    <a:close/>
                  </a:path>
                </a:pathLst>
              </a:custGeom>
              <a:solidFill>
                <a:srgbClr val="814E40"/>
              </a:solidFill>
              <a:ln w="9525">
                <a:noFill/>
                <a:round/>
                <a:headEnd/>
                <a:tailEnd/>
              </a:ln>
            </p:spPr>
            <p:txBody>
              <a:bodyPr>
                <a:prstTxWarp prst="textNoShape">
                  <a:avLst/>
                </a:prstTxWarp>
              </a:bodyPr>
              <a:lstStyle/>
              <a:p>
                <a:endParaRPr lang="en-US"/>
              </a:p>
            </p:txBody>
          </p:sp>
          <p:sp>
            <p:nvSpPr>
              <p:cNvPr id="41891" name="Freeform 2067"/>
              <p:cNvSpPr>
                <a:spLocks/>
              </p:cNvSpPr>
              <p:nvPr/>
            </p:nvSpPr>
            <p:spPr bwMode="auto">
              <a:xfrm>
                <a:off x="4363" y="3694"/>
                <a:ext cx="7" cy="12"/>
              </a:xfrm>
              <a:custGeom>
                <a:avLst/>
                <a:gdLst>
                  <a:gd name="T0" fmla="*/ 0 w 31"/>
                  <a:gd name="T1" fmla="*/ 6 h 61"/>
                  <a:gd name="T2" fmla="*/ 18 w 31"/>
                  <a:gd name="T3" fmla="*/ 0 h 61"/>
                  <a:gd name="T4" fmla="*/ 31 w 31"/>
                  <a:gd name="T5" fmla="*/ 58 h 61"/>
                  <a:gd name="T6" fmla="*/ 11 w 31"/>
                  <a:gd name="T7" fmla="*/ 61 h 61"/>
                  <a:gd name="T8" fmla="*/ 0 w 31"/>
                  <a:gd name="T9" fmla="*/ 6 h 61"/>
                  <a:gd name="T10" fmla="*/ 0 60000 65536"/>
                  <a:gd name="T11" fmla="*/ 0 60000 65536"/>
                  <a:gd name="T12" fmla="*/ 0 60000 65536"/>
                  <a:gd name="T13" fmla="*/ 0 60000 65536"/>
                  <a:gd name="T14" fmla="*/ 0 60000 65536"/>
                  <a:gd name="T15" fmla="*/ 0 w 31"/>
                  <a:gd name="T16" fmla="*/ 0 h 61"/>
                  <a:gd name="T17" fmla="*/ 31 w 31"/>
                  <a:gd name="T18" fmla="*/ 61 h 61"/>
                </a:gdLst>
                <a:ahLst/>
                <a:cxnLst>
                  <a:cxn ang="T10">
                    <a:pos x="T0" y="T1"/>
                  </a:cxn>
                  <a:cxn ang="T11">
                    <a:pos x="T2" y="T3"/>
                  </a:cxn>
                  <a:cxn ang="T12">
                    <a:pos x="T4" y="T5"/>
                  </a:cxn>
                  <a:cxn ang="T13">
                    <a:pos x="T6" y="T7"/>
                  </a:cxn>
                  <a:cxn ang="T14">
                    <a:pos x="T8" y="T9"/>
                  </a:cxn>
                </a:cxnLst>
                <a:rect l="T15" t="T16" r="T17" b="T18"/>
                <a:pathLst>
                  <a:path w="31" h="61">
                    <a:moveTo>
                      <a:pt x="0" y="6"/>
                    </a:moveTo>
                    <a:lnTo>
                      <a:pt x="18" y="0"/>
                    </a:lnTo>
                    <a:lnTo>
                      <a:pt x="31" y="58"/>
                    </a:lnTo>
                    <a:lnTo>
                      <a:pt x="11" y="61"/>
                    </a:lnTo>
                    <a:lnTo>
                      <a:pt x="0" y="6"/>
                    </a:lnTo>
                    <a:close/>
                  </a:path>
                </a:pathLst>
              </a:custGeom>
              <a:solidFill>
                <a:srgbClr val="814E40"/>
              </a:solidFill>
              <a:ln w="9525">
                <a:noFill/>
                <a:round/>
                <a:headEnd/>
                <a:tailEnd/>
              </a:ln>
            </p:spPr>
            <p:txBody>
              <a:bodyPr>
                <a:prstTxWarp prst="textNoShape">
                  <a:avLst/>
                </a:prstTxWarp>
              </a:bodyPr>
              <a:lstStyle/>
              <a:p>
                <a:endParaRPr lang="en-US"/>
              </a:p>
            </p:txBody>
          </p:sp>
          <p:sp>
            <p:nvSpPr>
              <p:cNvPr id="41892" name="Freeform 2068"/>
              <p:cNvSpPr>
                <a:spLocks/>
              </p:cNvSpPr>
              <p:nvPr/>
            </p:nvSpPr>
            <p:spPr bwMode="auto">
              <a:xfrm>
                <a:off x="4366" y="3705"/>
                <a:ext cx="6" cy="11"/>
              </a:xfrm>
              <a:custGeom>
                <a:avLst/>
                <a:gdLst>
                  <a:gd name="T0" fmla="*/ 0 w 32"/>
                  <a:gd name="T1" fmla="*/ 3 h 54"/>
                  <a:gd name="T2" fmla="*/ 20 w 32"/>
                  <a:gd name="T3" fmla="*/ 0 h 54"/>
                  <a:gd name="T4" fmla="*/ 32 w 32"/>
                  <a:gd name="T5" fmla="*/ 49 h 54"/>
                  <a:gd name="T6" fmla="*/ 32 w 32"/>
                  <a:gd name="T7" fmla="*/ 52 h 54"/>
                  <a:gd name="T8" fmla="*/ 12 w 32"/>
                  <a:gd name="T9" fmla="*/ 54 h 54"/>
                  <a:gd name="T10" fmla="*/ 0 w 32"/>
                  <a:gd name="T11" fmla="*/ 3 h 54"/>
                  <a:gd name="T12" fmla="*/ 0 60000 65536"/>
                  <a:gd name="T13" fmla="*/ 0 60000 65536"/>
                  <a:gd name="T14" fmla="*/ 0 60000 65536"/>
                  <a:gd name="T15" fmla="*/ 0 60000 65536"/>
                  <a:gd name="T16" fmla="*/ 0 60000 65536"/>
                  <a:gd name="T17" fmla="*/ 0 60000 65536"/>
                  <a:gd name="T18" fmla="*/ 0 w 32"/>
                  <a:gd name="T19" fmla="*/ 0 h 54"/>
                  <a:gd name="T20" fmla="*/ 32 w 32"/>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32" h="54">
                    <a:moveTo>
                      <a:pt x="0" y="3"/>
                    </a:moveTo>
                    <a:lnTo>
                      <a:pt x="20" y="0"/>
                    </a:lnTo>
                    <a:lnTo>
                      <a:pt x="32" y="49"/>
                    </a:lnTo>
                    <a:lnTo>
                      <a:pt x="32" y="52"/>
                    </a:lnTo>
                    <a:lnTo>
                      <a:pt x="12" y="54"/>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93" name="Freeform 2069"/>
              <p:cNvSpPr>
                <a:spLocks/>
              </p:cNvSpPr>
              <p:nvPr/>
            </p:nvSpPr>
            <p:spPr bwMode="auto">
              <a:xfrm>
                <a:off x="4368" y="3716"/>
                <a:ext cx="6" cy="9"/>
              </a:xfrm>
              <a:custGeom>
                <a:avLst/>
                <a:gdLst>
                  <a:gd name="T0" fmla="*/ 0 w 29"/>
                  <a:gd name="T1" fmla="*/ 2 h 49"/>
                  <a:gd name="T2" fmla="*/ 20 w 29"/>
                  <a:gd name="T3" fmla="*/ 0 h 49"/>
                  <a:gd name="T4" fmla="*/ 29 w 29"/>
                  <a:gd name="T5" fmla="*/ 43 h 49"/>
                  <a:gd name="T6" fmla="*/ 29 w 29"/>
                  <a:gd name="T7" fmla="*/ 46 h 49"/>
                  <a:gd name="T8" fmla="*/ 8 w 29"/>
                  <a:gd name="T9" fmla="*/ 49 h 49"/>
                  <a:gd name="T10" fmla="*/ 0 w 29"/>
                  <a:gd name="T11" fmla="*/ 2 h 49"/>
                  <a:gd name="T12" fmla="*/ 0 60000 65536"/>
                  <a:gd name="T13" fmla="*/ 0 60000 65536"/>
                  <a:gd name="T14" fmla="*/ 0 60000 65536"/>
                  <a:gd name="T15" fmla="*/ 0 60000 65536"/>
                  <a:gd name="T16" fmla="*/ 0 60000 65536"/>
                  <a:gd name="T17" fmla="*/ 0 60000 65536"/>
                  <a:gd name="T18" fmla="*/ 0 w 29"/>
                  <a:gd name="T19" fmla="*/ 0 h 49"/>
                  <a:gd name="T20" fmla="*/ 29 w 2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29" h="49">
                    <a:moveTo>
                      <a:pt x="0" y="2"/>
                    </a:moveTo>
                    <a:lnTo>
                      <a:pt x="20" y="0"/>
                    </a:lnTo>
                    <a:lnTo>
                      <a:pt x="29" y="43"/>
                    </a:lnTo>
                    <a:lnTo>
                      <a:pt x="29" y="46"/>
                    </a:lnTo>
                    <a:lnTo>
                      <a:pt x="8" y="49"/>
                    </a:lnTo>
                    <a:lnTo>
                      <a:pt x="0" y="2"/>
                    </a:lnTo>
                    <a:close/>
                  </a:path>
                </a:pathLst>
              </a:custGeom>
              <a:solidFill>
                <a:srgbClr val="814E40"/>
              </a:solidFill>
              <a:ln w="9525">
                <a:noFill/>
                <a:round/>
                <a:headEnd/>
                <a:tailEnd/>
              </a:ln>
            </p:spPr>
            <p:txBody>
              <a:bodyPr>
                <a:prstTxWarp prst="textNoShape">
                  <a:avLst/>
                </a:prstTxWarp>
              </a:bodyPr>
              <a:lstStyle/>
              <a:p>
                <a:endParaRPr lang="en-US"/>
              </a:p>
            </p:txBody>
          </p:sp>
          <p:sp>
            <p:nvSpPr>
              <p:cNvPr id="41894" name="Freeform 2070"/>
              <p:cNvSpPr>
                <a:spLocks/>
              </p:cNvSpPr>
              <p:nvPr/>
            </p:nvSpPr>
            <p:spPr bwMode="auto">
              <a:xfrm>
                <a:off x="4370" y="3725"/>
                <a:ext cx="5" cy="8"/>
              </a:xfrm>
              <a:custGeom>
                <a:avLst/>
                <a:gdLst>
                  <a:gd name="T0" fmla="*/ 0 w 26"/>
                  <a:gd name="T1" fmla="*/ 3 h 40"/>
                  <a:gd name="T2" fmla="*/ 21 w 26"/>
                  <a:gd name="T3" fmla="*/ 0 h 40"/>
                  <a:gd name="T4" fmla="*/ 26 w 26"/>
                  <a:gd name="T5" fmla="*/ 40 h 40"/>
                  <a:gd name="T6" fmla="*/ 6 w 26"/>
                  <a:gd name="T7" fmla="*/ 40 h 40"/>
                  <a:gd name="T8" fmla="*/ 0 w 26"/>
                  <a:gd name="T9" fmla="*/ 3 h 40"/>
                  <a:gd name="T10" fmla="*/ 0 60000 65536"/>
                  <a:gd name="T11" fmla="*/ 0 60000 65536"/>
                  <a:gd name="T12" fmla="*/ 0 60000 65536"/>
                  <a:gd name="T13" fmla="*/ 0 60000 65536"/>
                  <a:gd name="T14" fmla="*/ 0 60000 65536"/>
                  <a:gd name="T15" fmla="*/ 0 w 26"/>
                  <a:gd name="T16" fmla="*/ 0 h 40"/>
                  <a:gd name="T17" fmla="*/ 26 w 26"/>
                  <a:gd name="T18" fmla="*/ 40 h 40"/>
                </a:gdLst>
                <a:ahLst/>
                <a:cxnLst>
                  <a:cxn ang="T10">
                    <a:pos x="T0" y="T1"/>
                  </a:cxn>
                  <a:cxn ang="T11">
                    <a:pos x="T2" y="T3"/>
                  </a:cxn>
                  <a:cxn ang="T12">
                    <a:pos x="T4" y="T5"/>
                  </a:cxn>
                  <a:cxn ang="T13">
                    <a:pos x="T6" y="T7"/>
                  </a:cxn>
                  <a:cxn ang="T14">
                    <a:pos x="T8" y="T9"/>
                  </a:cxn>
                </a:cxnLst>
                <a:rect l="T15" t="T16" r="T17" b="T18"/>
                <a:pathLst>
                  <a:path w="26" h="40">
                    <a:moveTo>
                      <a:pt x="0" y="3"/>
                    </a:moveTo>
                    <a:lnTo>
                      <a:pt x="21" y="0"/>
                    </a:lnTo>
                    <a:lnTo>
                      <a:pt x="26" y="40"/>
                    </a:lnTo>
                    <a:lnTo>
                      <a:pt x="6" y="40"/>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895" name="Freeform 2071"/>
              <p:cNvSpPr>
                <a:spLocks/>
              </p:cNvSpPr>
              <p:nvPr/>
            </p:nvSpPr>
            <p:spPr bwMode="auto">
              <a:xfrm>
                <a:off x="4371" y="3733"/>
                <a:ext cx="5" cy="7"/>
              </a:xfrm>
              <a:custGeom>
                <a:avLst/>
                <a:gdLst>
                  <a:gd name="T0" fmla="*/ 0 w 24"/>
                  <a:gd name="T1" fmla="*/ 0 h 38"/>
                  <a:gd name="T2" fmla="*/ 20 w 24"/>
                  <a:gd name="T3" fmla="*/ 0 h 38"/>
                  <a:gd name="T4" fmla="*/ 24 w 24"/>
                  <a:gd name="T5" fmla="*/ 34 h 38"/>
                  <a:gd name="T6" fmla="*/ 3 w 24"/>
                  <a:gd name="T7" fmla="*/ 38 h 38"/>
                  <a:gd name="T8" fmla="*/ 0 w 24"/>
                  <a:gd name="T9" fmla="*/ 0 h 38"/>
                  <a:gd name="T10" fmla="*/ 0 60000 65536"/>
                  <a:gd name="T11" fmla="*/ 0 60000 65536"/>
                  <a:gd name="T12" fmla="*/ 0 60000 65536"/>
                  <a:gd name="T13" fmla="*/ 0 60000 65536"/>
                  <a:gd name="T14" fmla="*/ 0 60000 65536"/>
                  <a:gd name="T15" fmla="*/ 0 w 24"/>
                  <a:gd name="T16" fmla="*/ 0 h 38"/>
                  <a:gd name="T17" fmla="*/ 24 w 24"/>
                  <a:gd name="T18" fmla="*/ 38 h 38"/>
                </a:gdLst>
                <a:ahLst/>
                <a:cxnLst>
                  <a:cxn ang="T10">
                    <a:pos x="T0" y="T1"/>
                  </a:cxn>
                  <a:cxn ang="T11">
                    <a:pos x="T2" y="T3"/>
                  </a:cxn>
                  <a:cxn ang="T12">
                    <a:pos x="T4" y="T5"/>
                  </a:cxn>
                  <a:cxn ang="T13">
                    <a:pos x="T6" y="T7"/>
                  </a:cxn>
                  <a:cxn ang="T14">
                    <a:pos x="T8" y="T9"/>
                  </a:cxn>
                </a:cxnLst>
                <a:rect l="T15" t="T16" r="T17" b="T18"/>
                <a:pathLst>
                  <a:path w="24" h="38">
                    <a:moveTo>
                      <a:pt x="0" y="0"/>
                    </a:moveTo>
                    <a:lnTo>
                      <a:pt x="20" y="0"/>
                    </a:lnTo>
                    <a:lnTo>
                      <a:pt x="24" y="34"/>
                    </a:lnTo>
                    <a:lnTo>
                      <a:pt x="3" y="38"/>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96" name="Freeform 2072"/>
              <p:cNvSpPr>
                <a:spLocks/>
              </p:cNvSpPr>
              <p:nvPr/>
            </p:nvSpPr>
            <p:spPr bwMode="auto">
              <a:xfrm>
                <a:off x="4371" y="3740"/>
                <a:ext cx="5" cy="6"/>
              </a:xfrm>
              <a:custGeom>
                <a:avLst/>
                <a:gdLst>
                  <a:gd name="T0" fmla="*/ 0 w 21"/>
                  <a:gd name="T1" fmla="*/ 4 h 32"/>
                  <a:gd name="T2" fmla="*/ 21 w 21"/>
                  <a:gd name="T3" fmla="*/ 0 h 32"/>
                  <a:gd name="T4" fmla="*/ 21 w 21"/>
                  <a:gd name="T5" fmla="*/ 32 h 32"/>
                  <a:gd name="T6" fmla="*/ 0 w 21"/>
                  <a:gd name="T7" fmla="*/ 32 h 32"/>
                  <a:gd name="T8" fmla="*/ 0 w 21"/>
                  <a:gd name="T9" fmla="*/ 4 h 32"/>
                  <a:gd name="T10" fmla="*/ 0 60000 65536"/>
                  <a:gd name="T11" fmla="*/ 0 60000 65536"/>
                  <a:gd name="T12" fmla="*/ 0 60000 65536"/>
                  <a:gd name="T13" fmla="*/ 0 60000 65536"/>
                  <a:gd name="T14" fmla="*/ 0 60000 65536"/>
                  <a:gd name="T15" fmla="*/ 0 w 21"/>
                  <a:gd name="T16" fmla="*/ 0 h 32"/>
                  <a:gd name="T17" fmla="*/ 21 w 21"/>
                  <a:gd name="T18" fmla="*/ 32 h 32"/>
                </a:gdLst>
                <a:ahLst/>
                <a:cxnLst>
                  <a:cxn ang="T10">
                    <a:pos x="T0" y="T1"/>
                  </a:cxn>
                  <a:cxn ang="T11">
                    <a:pos x="T2" y="T3"/>
                  </a:cxn>
                  <a:cxn ang="T12">
                    <a:pos x="T4" y="T5"/>
                  </a:cxn>
                  <a:cxn ang="T13">
                    <a:pos x="T6" y="T7"/>
                  </a:cxn>
                  <a:cxn ang="T14">
                    <a:pos x="T8" y="T9"/>
                  </a:cxn>
                </a:cxnLst>
                <a:rect l="T15" t="T16" r="T17" b="T18"/>
                <a:pathLst>
                  <a:path w="21" h="32">
                    <a:moveTo>
                      <a:pt x="0" y="4"/>
                    </a:moveTo>
                    <a:lnTo>
                      <a:pt x="21" y="0"/>
                    </a:lnTo>
                    <a:lnTo>
                      <a:pt x="21" y="32"/>
                    </a:lnTo>
                    <a:lnTo>
                      <a:pt x="0" y="32"/>
                    </a:lnTo>
                    <a:lnTo>
                      <a:pt x="0" y="4"/>
                    </a:lnTo>
                    <a:close/>
                  </a:path>
                </a:pathLst>
              </a:custGeom>
              <a:solidFill>
                <a:srgbClr val="814E40"/>
              </a:solidFill>
              <a:ln w="9525">
                <a:noFill/>
                <a:round/>
                <a:headEnd/>
                <a:tailEnd/>
              </a:ln>
            </p:spPr>
            <p:txBody>
              <a:bodyPr>
                <a:prstTxWarp prst="textNoShape">
                  <a:avLst/>
                </a:prstTxWarp>
              </a:bodyPr>
              <a:lstStyle/>
              <a:p>
                <a:endParaRPr lang="en-US"/>
              </a:p>
            </p:txBody>
          </p:sp>
          <p:sp>
            <p:nvSpPr>
              <p:cNvPr id="41897" name="Rectangle 2073"/>
              <p:cNvSpPr>
                <a:spLocks noChangeArrowheads="1"/>
              </p:cNvSpPr>
              <p:nvPr/>
            </p:nvSpPr>
            <p:spPr bwMode="auto">
              <a:xfrm>
                <a:off x="4371" y="3746"/>
                <a:ext cx="5" cy="5"/>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41898" name="Freeform 2074"/>
              <p:cNvSpPr>
                <a:spLocks/>
              </p:cNvSpPr>
              <p:nvPr/>
            </p:nvSpPr>
            <p:spPr bwMode="auto">
              <a:xfrm>
                <a:off x="4371" y="3751"/>
                <a:ext cx="5" cy="5"/>
              </a:xfrm>
              <a:custGeom>
                <a:avLst/>
                <a:gdLst>
                  <a:gd name="T0" fmla="*/ 0 w 21"/>
                  <a:gd name="T1" fmla="*/ 0 h 24"/>
                  <a:gd name="T2" fmla="*/ 21 w 21"/>
                  <a:gd name="T3" fmla="*/ 0 h 24"/>
                  <a:gd name="T4" fmla="*/ 21 w 21"/>
                  <a:gd name="T5" fmla="*/ 24 h 24"/>
                  <a:gd name="T6" fmla="*/ 0 w 21"/>
                  <a:gd name="T7" fmla="*/ 21 h 24"/>
                  <a:gd name="T8" fmla="*/ 0 w 21"/>
                  <a:gd name="T9" fmla="*/ 0 h 24"/>
                  <a:gd name="T10" fmla="*/ 0 60000 65536"/>
                  <a:gd name="T11" fmla="*/ 0 60000 65536"/>
                  <a:gd name="T12" fmla="*/ 0 60000 65536"/>
                  <a:gd name="T13" fmla="*/ 0 60000 65536"/>
                  <a:gd name="T14" fmla="*/ 0 60000 65536"/>
                  <a:gd name="T15" fmla="*/ 0 w 21"/>
                  <a:gd name="T16" fmla="*/ 0 h 24"/>
                  <a:gd name="T17" fmla="*/ 21 w 21"/>
                  <a:gd name="T18" fmla="*/ 24 h 24"/>
                </a:gdLst>
                <a:ahLst/>
                <a:cxnLst>
                  <a:cxn ang="T10">
                    <a:pos x="T0" y="T1"/>
                  </a:cxn>
                  <a:cxn ang="T11">
                    <a:pos x="T2" y="T3"/>
                  </a:cxn>
                  <a:cxn ang="T12">
                    <a:pos x="T4" y="T5"/>
                  </a:cxn>
                  <a:cxn ang="T13">
                    <a:pos x="T6" y="T7"/>
                  </a:cxn>
                  <a:cxn ang="T14">
                    <a:pos x="T8" y="T9"/>
                  </a:cxn>
                </a:cxnLst>
                <a:rect l="T15" t="T16" r="T17" b="T18"/>
                <a:pathLst>
                  <a:path w="21" h="24">
                    <a:moveTo>
                      <a:pt x="0" y="0"/>
                    </a:moveTo>
                    <a:lnTo>
                      <a:pt x="21" y="0"/>
                    </a:lnTo>
                    <a:lnTo>
                      <a:pt x="21" y="24"/>
                    </a:lnTo>
                    <a:lnTo>
                      <a:pt x="0" y="21"/>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899" name="Freeform 2075"/>
              <p:cNvSpPr>
                <a:spLocks/>
              </p:cNvSpPr>
              <p:nvPr/>
            </p:nvSpPr>
            <p:spPr bwMode="auto">
              <a:xfrm>
                <a:off x="4371" y="3755"/>
                <a:ext cx="5" cy="4"/>
              </a:xfrm>
              <a:custGeom>
                <a:avLst/>
                <a:gdLst>
                  <a:gd name="T0" fmla="*/ 0 w 21"/>
                  <a:gd name="T1" fmla="*/ 0 h 20"/>
                  <a:gd name="T2" fmla="*/ 21 w 21"/>
                  <a:gd name="T3" fmla="*/ 3 h 20"/>
                  <a:gd name="T4" fmla="*/ 17 w 21"/>
                  <a:gd name="T5" fmla="*/ 20 h 20"/>
                  <a:gd name="T6" fmla="*/ 0 w 21"/>
                  <a:gd name="T7" fmla="*/ 17 h 20"/>
                  <a:gd name="T8" fmla="*/ 0 w 21"/>
                  <a:gd name="T9" fmla="*/ 0 h 20"/>
                  <a:gd name="T10" fmla="*/ 0 60000 65536"/>
                  <a:gd name="T11" fmla="*/ 0 60000 65536"/>
                  <a:gd name="T12" fmla="*/ 0 60000 65536"/>
                  <a:gd name="T13" fmla="*/ 0 60000 65536"/>
                  <a:gd name="T14" fmla="*/ 0 60000 65536"/>
                  <a:gd name="T15" fmla="*/ 0 w 21"/>
                  <a:gd name="T16" fmla="*/ 0 h 20"/>
                  <a:gd name="T17" fmla="*/ 21 w 21"/>
                  <a:gd name="T18" fmla="*/ 20 h 20"/>
                </a:gdLst>
                <a:ahLst/>
                <a:cxnLst>
                  <a:cxn ang="T10">
                    <a:pos x="T0" y="T1"/>
                  </a:cxn>
                  <a:cxn ang="T11">
                    <a:pos x="T2" y="T3"/>
                  </a:cxn>
                  <a:cxn ang="T12">
                    <a:pos x="T4" y="T5"/>
                  </a:cxn>
                  <a:cxn ang="T13">
                    <a:pos x="T6" y="T7"/>
                  </a:cxn>
                  <a:cxn ang="T14">
                    <a:pos x="T8" y="T9"/>
                  </a:cxn>
                </a:cxnLst>
                <a:rect l="T15" t="T16" r="T17" b="T18"/>
                <a:pathLst>
                  <a:path w="21" h="20">
                    <a:moveTo>
                      <a:pt x="0" y="0"/>
                    </a:moveTo>
                    <a:lnTo>
                      <a:pt x="21" y="3"/>
                    </a:lnTo>
                    <a:lnTo>
                      <a:pt x="17" y="20"/>
                    </a:lnTo>
                    <a:lnTo>
                      <a:pt x="0" y="17"/>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0" name="Freeform 2076"/>
              <p:cNvSpPr>
                <a:spLocks/>
              </p:cNvSpPr>
              <p:nvPr/>
            </p:nvSpPr>
            <p:spPr bwMode="auto">
              <a:xfrm>
                <a:off x="4371" y="3759"/>
                <a:ext cx="4" cy="3"/>
              </a:xfrm>
              <a:custGeom>
                <a:avLst/>
                <a:gdLst>
                  <a:gd name="T0" fmla="*/ 3 w 20"/>
                  <a:gd name="T1" fmla="*/ 0 h 18"/>
                  <a:gd name="T2" fmla="*/ 20 w 20"/>
                  <a:gd name="T3" fmla="*/ 3 h 18"/>
                  <a:gd name="T4" fmla="*/ 20 w 20"/>
                  <a:gd name="T5" fmla="*/ 18 h 18"/>
                  <a:gd name="T6" fmla="*/ 0 w 20"/>
                  <a:gd name="T7" fmla="*/ 14 h 18"/>
                  <a:gd name="T8" fmla="*/ 3 w 20"/>
                  <a:gd name="T9" fmla="*/ 0 h 18"/>
                  <a:gd name="T10" fmla="*/ 0 60000 65536"/>
                  <a:gd name="T11" fmla="*/ 0 60000 65536"/>
                  <a:gd name="T12" fmla="*/ 0 60000 65536"/>
                  <a:gd name="T13" fmla="*/ 0 60000 65536"/>
                  <a:gd name="T14" fmla="*/ 0 60000 65536"/>
                  <a:gd name="T15" fmla="*/ 0 w 20"/>
                  <a:gd name="T16" fmla="*/ 0 h 18"/>
                  <a:gd name="T17" fmla="*/ 20 w 20"/>
                  <a:gd name="T18" fmla="*/ 18 h 18"/>
                </a:gdLst>
                <a:ahLst/>
                <a:cxnLst>
                  <a:cxn ang="T10">
                    <a:pos x="T0" y="T1"/>
                  </a:cxn>
                  <a:cxn ang="T11">
                    <a:pos x="T2" y="T3"/>
                  </a:cxn>
                  <a:cxn ang="T12">
                    <a:pos x="T4" y="T5"/>
                  </a:cxn>
                  <a:cxn ang="T13">
                    <a:pos x="T6" y="T7"/>
                  </a:cxn>
                  <a:cxn ang="T14">
                    <a:pos x="T8" y="T9"/>
                  </a:cxn>
                </a:cxnLst>
                <a:rect l="T15" t="T16" r="T17" b="T18"/>
                <a:pathLst>
                  <a:path w="20" h="18">
                    <a:moveTo>
                      <a:pt x="3" y="0"/>
                    </a:moveTo>
                    <a:lnTo>
                      <a:pt x="20" y="3"/>
                    </a:lnTo>
                    <a:lnTo>
                      <a:pt x="20" y="18"/>
                    </a:lnTo>
                    <a:lnTo>
                      <a:pt x="0" y="14"/>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1" name="Freeform 2077"/>
              <p:cNvSpPr>
                <a:spLocks/>
              </p:cNvSpPr>
              <p:nvPr/>
            </p:nvSpPr>
            <p:spPr bwMode="auto">
              <a:xfrm>
                <a:off x="4370" y="3762"/>
                <a:ext cx="5" cy="2"/>
              </a:xfrm>
              <a:custGeom>
                <a:avLst/>
                <a:gdLst>
                  <a:gd name="T0" fmla="*/ 2 w 22"/>
                  <a:gd name="T1" fmla="*/ 0 h 12"/>
                  <a:gd name="T2" fmla="*/ 22 w 22"/>
                  <a:gd name="T3" fmla="*/ 4 h 12"/>
                  <a:gd name="T4" fmla="*/ 20 w 22"/>
                  <a:gd name="T5" fmla="*/ 12 h 12"/>
                  <a:gd name="T6" fmla="*/ 0 w 22"/>
                  <a:gd name="T7" fmla="*/ 9 h 12"/>
                  <a:gd name="T8" fmla="*/ 2 w 22"/>
                  <a:gd name="T9" fmla="*/ 0 h 12"/>
                  <a:gd name="T10" fmla="*/ 0 60000 65536"/>
                  <a:gd name="T11" fmla="*/ 0 60000 65536"/>
                  <a:gd name="T12" fmla="*/ 0 60000 65536"/>
                  <a:gd name="T13" fmla="*/ 0 60000 65536"/>
                  <a:gd name="T14" fmla="*/ 0 60000 65536"/>
                  <a:gd name="T15" fmla="*/ 0 w 22"/>
                  <a:gd name="T16" fmla="*/ 0 h 12"/>
                  <a:gd name="T17" fmla="*/ 22 w 22"/>
                  <a:gd name="T18" fmla="*/ 12 h 12"/>
                </a:gdLst>
                <a:ahLst/>
                <a:cxnLst>
                  <a:cxn ang="T10">
                    <a:pos x="T0" y="T1"/>
                  </a:cxn>
                  <a:cxn ang="T11">
                    <a:pos x="T2" y="T3"/>
                  </a:cxn>
                  <a:cxn ang="T12">
                    <a:pos x="T4" y="T5"/>
                  </a:cxn>
                  <a:cxn ang="T13">
                    <a:pos x="T6" y="T7"/>
                  </a:cxn>
                  <a:cxn ang="T14">
                    <a:pos x="T8" y="T9"/>
                  </a:cxn>
                </a:cxnLst>
                <a:rect l="T15" t="T16" r="T17" b="T18"/>
                <a:pathLst>
                  <a:path w="22" h="12">
                    <a:moveTo>
                      <a:pt x="2" y="0"/>
                    </a:moveTo>
                    <a:lnTo>
                      <a:pt x="22" y="4"/>
                    </a:lnTo>
                    <a:lnTo>
                      <a:pt x="20" y="12"/>
                    </a:lnTo>
                    <a:lnTo>
                      <a:pt x="0" y="9"/>
                    </a:lnTo>
                    <a:lnTo>
                      <a:pt x="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2" name="Freeform 2078"/>
              <p:cNvSpPr>
                <a:spLocks/>
              </p:cNvSpPr>
              <p:nvPr/>
            </p:nvSpPr>
            <p:spPr bwMode="auto">
              <a:xfrm>
                <a:off x="4370" y="3763"/>
                <a:ext cx="4" cy="2"/>
              </a:xfrm>
              <a:custGeom>
                <a:avLst/>
                <a:gdLst>
                  <a:gd name="T0" fmla="*/ 0 w 20"/>
                  <a:gd name="T1" fmla="*/ 0 h 8"/>
                  <a:gd name="T2" fmla="*/ 20 w 20"/>
                  <a:gd name="T3" fmla="*/ 3 h 8"/>
                  <a:gd name="T4" fmla="*/ 20 w 20"/>
                  <a:gd name="T5" fmla="*/ 8 h 8"/>
                  <a:gd name="T6" fmla="*/ 0 w 20"/>
                  <a:gd name="T7" fmla="*/ 3 h 8"/>
                  <a:gd name="T8" fmla="*/ 0 w 20"/>
                  <a:gd name="T9" fmla="*/ 0 h 8"/>
                  <a:gd name="T10" fmla="*/ 0 60000 65536"/>
                  <a:gd name="T11" fmla="*/ 0 60000 65536"/>
                  <a:gd name="T12" fmla="*/ 0 60000 65536"/>
                  <a:gd name="T13" fmla="*/ 0 60000 65536"/>
                  <a:gd name="T14" fmla="*/ 0 60000 65536"/>
                  <a:gd name="T15" fmla="*/ 0 w 20"/>
                  <a:gd name="T16" fmla="*/ 0 h 8"/>
                  <a:gd name="T17" fmla="*/ 20 w 20"/>
                  <a:gd name="T18" fmla="*/ 8 h 8"/>
                </a:gdLst>
                <a:ahLst/>
                <a:cxnLst>
                  <a:cxn ang="T10">
                    <a:pos x="T0" y="T1"/>
                  </a:cxn>
                  <a:cxn ang="T11">
                    <a:pos x="T2" y="T3"/>
                  </a:cxn>
                  <a:cxn ang="T12">
                    <a:pos x="T4" y="T5"/>
                  </a:cxn>
                  <a:cxn ang="T13">
                    <a:pos x="T6" y="T7"/>
                  </a:cxn>
                  <a:cxn ang="T14">
                    <a:pos x="T8" y="T9"/>
                  </a:cxn>
                </a:cxnLst>
                <a:rect l="T15" t="T16" r="T17" b="T18"/>
                <a:pathLst>
                  <a:path w="20" h="8">
                    <a:moveTo>
                      <a:pt x="0" y="0"/>
                    </a:moveTo>
                    <a:lnTo>
                      <a:pt x="20" y="3"/>
                    </a:lnTo>
                    <a:lnTo>
                      <a:pt x="20" y="8"/>
                    </a:lnTo>
                    <a:lnTo>
                      <a:pt x="0" y="3"/>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3" name="Freeform 2079"/>
              <p:cNvSpPr>
                <a:spLocks/>
              </p:cNvSpPr>
              <p:nvPr/>
            </p:nvSpPr>
            <p:spPr bwMode="auto">
              <a:xfrm>
                <a:off x="4370" y="3764"/>
                <a:ext cx="4" cy="3"/>
              </a:xfrm>
              <a:custGeom>
                <a:avLst/>
                <a:gdLst>
                  <a:gd name="T0" fmla="*/ 0 w 20"/>
                  <a:gd name="T1" fmla="*/ 0 h 14"/>
                  <a:gd name="T2" fmla="*/ 20 w 20"/>
                  <a:gd name="T3" fmla="*/ 5 h 14"/>
                  <a:gd name="T4" fmla="*/ 17 w 20"/>
                  <a:gd name="T5" fmla="*/ 9 h 14"/>
                  <a:gd name="T6" fmla="*/ 8 w 20"/>
                  <a:gd name="T7" fmla="*/ 14 h 14"/>
                  <a:gd name="T8" fmla="*/ 8 w 20"/>
                  <a:gd name="T9" fmla="*/ 5 h 14"/>
                  <a:gd name="T10" fmla="*/ 0 w 20"/>
                  <a:gd name="T11" fmla="*/ 3 h 14"/>
                  <a:gd name="T12" fmla="*/ 0 w 20"/>
                  <a:gd name="T13" fmla="*/ 0 h 14"/>
                  <a:gd name="T14" fmla="*/ 0 60000 65536"/>
                  <a:gd name="T15" fmla="*/ 0 60000 65536"/>
                  <a:gd name="T16" fmla="*/ 0 60000 65536"/>
                  <a:gd name="T17" fmla="*/ 0 60000 65536"/>
                  <a:gd name="T18" fmla="*/ 0 60000 65536"/>
                  <a:gd name="T19" fmla="*/ 0 60000 65536"/>
                  <a:gd name="T20" fmla="*/ 0 60000 65536"/>
                  <a:gd name="T21" fmla="*/ 0 w 20"/>
                  <a:gd name="T22" fmla="*/ 0 h 14"/>
                  <a:gd name="T23" fmla="*/ 20 w 2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4">
                    <a:moveTo>
                      <a:pt x="0" y="0"/>
                    </a:moveTo>
                    <a:lnTo>
                      <a:pt x="20" y="5"/>
                    </a:lnTo>
                    <a:lnTo>
                      <a:pt x="17" y="9"/>
                    </a:lnTo>
                    <a:lnTo>
                      <a:pt x="8" y="14"/>
                    </a:lnTo>
                    <a:lnTo>
                      <a:pt x="8" y="5"/>
                    </a:lnTo>
                    <a:lnTo>
                      <a:pt x="0" y="3"/>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4" name="Freeform 2080"/>
              <p:cNvSpPr>
                <a:spLocks/>
              </p:cNvSpPr>
              <p:nvPr/>
            </p:nvSpPr>
            <p:spPr bwMode="auto">
              <a:xfrm>
                <a:off x="4371" y="3763"/>
                <a:ext cx="1" cy="4"/>
              </a:xfrm>
              <a:custGeom>
                <a:avLst/>
                <a:gdLst>
                  <a:gd name="T0" fmla="*/ 3 w 3"/>
                  <a:gd name="T1" fmla="*/ 0 h 17"/>
                  <a:gd name="T2" fmla="*/ 3 w 3"/>
                  <a:gd name="T3" fmla="*/ 8 h 17"/>
                  <a:gd name="T4" fmla="*/ 3 w 3"/>
                  <a:gd name="T5" fmla="*/ 17 h 17"/>
                  <a:gd name="T6" fmla="*/ 0 w 3"/>
                  <a:gd name="T7" fmla="*/ 0 h 17"/>
                  <a:gd name="T8" fmla="*/ 3 w 3"/>
                  <a:gd name="T9" fmla="*/ 0 h 17"/>
                  <a:gd name="T10" fmla="*/ 0 60000 65536"/>
                  <a:gd name="T11" fmla="*/ 0 60000 65536"/>
                  <a:gd name="T12" fmla="*/ 0 60000 65536"/>
                  <a:gd name="T13" fmla="*/ 0 60000 65536"/>
                  <a:gd name="T14" fmla="*/ 0 60000 65536"/>
                  <a:gd name="T15" fmla="*/ 0 w 3"/>
                  <a:gd name="T16" fmla="*/ 0 h 17"/>
                  <a:gd name="T17" fmla="*/ 3 w 3"/>
                  <a:gd name="T18" fmla="*/ 17 h 17"/>
                </a:gdLst>
                <a:ahLst/>
                <a:cxnLst>
                  <a:cxn ang="T10">
                    <a:pos x="T0" y="T1"/>
                  </a:cxn>
                  <a:cxn ang="T11">
                    <a:pos x="T2" y="T3"/>
                  </a:cxn>
                  <a:cxn ang="T12">
                    <a:pos x="T4" y="T5"/>
                  </a:cxn>
                  <a:cxn ang="T13">
                    <a:pos x="T6" y="T7"/>
                  </a:cxn>
                  <a:cxn ang="T14">
                    <a:pos x="T8" y="T9"/>
                  </a:cxn>
                </a:cxnLst>
                <a:rect l="T15" t="T16" r="T17" b="T18"/>
                <a:pathLst>
                  <a:path w="3" h="17">
                    <a:moveTo>
                      <a:pt x="3" y="0"/>
                    </a:moveTo>
                    <a:lnTo>
                      <a:pt x="3" y="8"/>
                    </a:lnTo>
                    <a:lnTo>
                      <a:pt x="3" y="17"/>
                    </a:lnTo>
                    <a:lnTo>
                      <a:pt x="0" y="0"/>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5" name="Freeform 2081"/>
              <p:cNvSpPr>
                <a:spLocks/>
              </p:cNvSpPr>
              <p:nvPr/>
            </p:nvSpPr>
            <p:spPr bwMode="auto">
              <a:xfrm>
                <a:off x="4371" y="3763"/>
                <a:ext cx="1" cy="4"/>
              </a:xfrm>
              <a:custGeom>
                <a:avLst/>
                <a:gdLst>
                  <a:gd name="T0" fmla="*/ 3 w 6"/>
                  <a:gd name="T1" fmla="*/ 0 h 20"/>
                  <a:gd name="T2" fmla="*/ 6 w 6"/>
                  <a:gd name="T3" fmla="*/ 17 h 20"/>
                  <a:gd name="T4" fmla="*/ 0 w 6"/>
                  <a:gd name="T5" fmla="*/ 20 h 20"/>
                  <a:gd name="T6" fmla="*/ 0 w 6"/>
                  <a:gd name="T7" fmla="*/ 0 h 20"/>
                  <a:gd name="T8" fmla="*/ 3 w 6"/>
                  <a:gd name="T9" fmla="*/ 0 h 20"/>
                  <a:gd name="T10" fmla="*/ 0 60000 65536"/>
                  <a:gd name="T11" fmla="*/ 0 60000 65536"/>
                  <a:gd name="T12" fmla="*/ 0 60000 65536"/>
                  <a:gd name="T13" fmla="*/ 0 60000 65536"/>
                  <a:gd name="T14" fmla="*/ 0 60000 65536"/>
                  <a:gd name="T15" fmla="*/ 0 w 6"/>
                  <a:gd name="T16" fmla="*/ 0 h 20"/>
                  <a:gd name="T17" fmla="*/ 6 w 6"/>
                  <a:gd name="T18" fmla="*/ 20 h 20"/>
                </a:gdLst>
                <a:ahLst/>
                <a:cxnLst>
                  <a:cxn ang="T10">
                    <a:pos x="T0" y="T1"/>
                  </a:cxn>
                  <a:cxn ang="T11">
                    <a:pos x="T2" y="T3"/>
                  </a:cxn>
                  <a:cxn ang="T12">
                    <a:pos x="T4" y="T5"/>
                  </a:cxn>
                  <a:cxn ang="T13">
                    <a:pos x="T6" y="T7"/>
                  </a:cxn>
                  <a:cxn ang="T14">
                    <a:pos x="T8" y="T9"/>
                  </a:cxn>
                </a:cxnLst>
                <a:rect l="T15" t="T16" r="T17" b="T18"/>
                <a:pathLst>
                  <a:path w="6" h="20">
                    <a:moveTo>
                      <a:pt x="3" y="0"/>
                    </a:moveTo>
                    <a:lnTo>
                      <a:pt x="6" y="17"/>
                    </a:lnTo>
                    <a:lnTo>
                      <a:pt x="0" y="20"/>
                    </a:lnTo>
                    <a:lnTo>
                      <a:pt x="0" y="0"/>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6" name="Freeform 2082"/>
              <p:cNvSpPr>
                <a:spLocks/>
              </p:cNvSpPr>
              <p:nvPr/>
            </p:nvSpPr>
            <p:spPr bwMode="auto">
              <a:xfrm>
                <a:off x="4369" y="3763"/>
                <a:ext cx="2" cy="4"/>
              </a:xfrm>
              <a:custGeom>
                <a:avLst/>
                <a:gdLst>
                  <a:gd name="T0" fmla="*/ 8 w 8"/>
                  <a:gd name="T1" fmla="*/ 0 h 20"/>
                  <a:gd name="T2" fmla="*/ 8 w 8"/>
                  <a:gd name="T3" fmla="*/ 20 h 20"/>
                  <a:gd name="T4" fmla="*/ 2 w 8"/>
                  <a:gd name="T5" fmla="*/ 20 h 20"/>
                  <a:gd name="T6" fmla="*/ 0 w 8"/>
                  <a:gd name="T7" fmla="*/ 0 h 20"/>
                  <a:gd name="T8" fmla="*/ 8 w 8"/>
                  <a:gd name="T9" fmla="*/ 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8" y="0"/>
                    </a:moveTo>
                    <a:lnTo>
                      <a:pt x="8" y="20"/>
                    </a:lnTo>
                    <a:lnTo>
                      <a:pt x="2" y="20"/>
                    </a:lnTo>
                    <a:lnTo>
                      <a:pt x="0" y="0"/>
                    </a:lnTo>
                    <a:lnTo>
                      <a:pt x="8"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7" name="Freeform 2083"/>
              <p:cNvSpPr>
                <a:spLocks/>
              </p:cNvSpPr>
              <p:nvPr/>
            </p:nvSpPr>
            <p:spPr bwMode="auto">
              <a:xfrm>
                <a:off x="4367" y="3763"/>
                <a:ext cx="3" cy="4"/>
              </a:xfrm>
              <a:custGeom>
                <a:avLst/>
                <a:gdLst>
                  <a:gd name="T0" fmla="*/ 9 w 11"/>
                  <a:gd name="T1" fmla="*/ 0 h 20"/>
                  <a:gd name="T2" fmla="*/ 11 w 11"/>
                  <a:gd name="T3" fmla="*/ 20 h 20"/>
                  <a:gd name="T4" fmla="*/ 0 w 11"/>
                  <a:gd name="T5" fmla="*/ 20 h 20"/>
                  <a:gd name="T6" fmla="*/ 0 w 11"/>
                  <a:gd name="T7" fmla="*/ 0 h 20"/>
                  <a:gd name="T8" fmla="*/ 9 w 11"/>
                  <a:gd name="T9" fmla="*/ 0 h 20"/>
                  <a:gd name="T10" fmla="*/ 0 60000 65536"/>
                  <a:gd name="T11" fmla="*/ 0 60000 65536"/>
                  <a:gd name="T12" fmla="*/ 0 60000 65536"/>
                  <a:gd name="T13" fmla="*/ 0 60000 65536"/>
                  <a:gd name="T14" fmla="*/ 0 60000 65536"/>
                  <a:gd name="T15" fmla="*/ 0 w 11"/>
                  <a:gd name="T16" fmla="*/ 0 h 20"/>
                  <a:gd name="T17" fmla="*/ 11 w 11"/>
                  <a:gd name="T18" fmla="*/ 20 h 20"/>
                </a:gdLst>
                <a:ahLst/>
                <a:cxnLst>
                  <a:cxn ang="T10">
                    <a:pos x="T0" y="T1"/>
                  </a:cxn>
                  <a:cxn ang="T11">
                    <a:pos x="T2" y="T3"/>
                  </a:cxn>
                  <a:cxn ang="T12">
                    <a:pos x="T4" y="T5"/>
                  </a:cxn>
                  <a:cxn ang="T13">
                    <a:pos x="T6" y="T7"/>
                  </a:cxn>
                  <a:cxn ang="T14">
                    <a:pos x="T8" y="T9"/>
                  </a:cxn>
                </a:cxnLst>
                <a:rect l="T15" t="T16" r="T17" b="T18"/>
                <a:pathLst>
                  <a:path w="11" h="20">
                    <a:moveTo>
                      <a:pt x="9" y="0"/>
                    </a:moveTo>
                    <a:lnTo>
                      <a:pt x="11" y="20"/>
                    </a:lnTo>
                    <a:lnTo>
                      <a:pt x="0" y="20"/>
                    </a:lnTo>
                    <a:lnTo>
                      <a:pt x="0" y="0"/>
                    </a:lnTo>
                    <a:lnTo>
                      <a:pt x="9"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8" name="Freeform 2084"/>
              <p:cNvSpPr>
                <a:spLocks/>
              </p:cNvSpPr>
              <p:nvPr/>
            </p:nvSpPr>
            <p:spPr bwMode="auto">
              <a:xfrm>
                <a:off x="4364" y="3763"/>
                <a:ext cx="3" cy="4"/>
              </a:xfrm>
              <a:custGeom>
                <a:avLst/>
                <a:gdLst>
                  <a:gd name="T0" fmla="*/ 15 w 15"/>
                  <a:gd name="T1" fmla="*/ 0 h 20"/>
                  <a:gd name="T2" fmla="*/ 15 w 15"/>
                  <a:gd name="T3" fmla="*/ 20 h 20"/>
                  <a:gd name="T4" fmla="*/ 4 w 15"/>
                  <a:gd name="T5" fmla="*/ 20 h 20"/>
                  <a:gd name="T6" fmla="*/ 0 w 15"/>
                  <a:gd name="T7" fmla="*/ 0 h 20"/>
                  <a:gd name="T8" fmla="*/ 15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5" y="0"/>
                    </a:moveTo>
                    <a:lnTo>
                      <a:pt x="15" y="20"/>
                    </a:lnTo>
                    <a:lnTo>
                      <a:pt x="4" y="20"/>
                    </a:lnTo>
                    <a:lnTo>
                      <a:pt x="0" y="0"/>
                    </a:lnTo>
                    <a:lnTo>
                      <a:pt x="1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09" name="Freeform 2085"/>
              <p:cNvSpPr>
                <a:spLocks/>
              </p:cNvSpPr>
              <p:nvPr/>
            </p:nvSpPr>
            <p:spPr bwMode="auto">
              <a:xfrm>
                <a:off x="4362" y="3763"/>
                <a:ext cx="3" cy="5"/>
              </a:xfrm>
              <a:custGeom>
                <a:avLst/>
                <a:gdLst>
                  <a:gd name="T0" fmla="*/ 13 w 17"/>
                  <a:gd name="T1" fmla="*/ 0 h 23"/>
                  <a:gd name="T2" fmla="*/ 17 w 17"/>
                  <a:gd name="T3" fmla="*/ 20 h 23"/>
                  <a:gd name="T4" fmla="*/ 2 w 17"/>
                  <a:gd name="T5" fmla="*/ 23 h 23"/>
                  <a:gd name="T6" fmla="*/ 0 w 17"/>
                  <a:gd name="T7" fmla="*/ 3 h 23"/>
                  <a:gd name="T8" fmla="*/ 13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13" y="0"/>
                    </a:moveTo>
                    <a:lnTo>
                      <a:pt x="17" y="20"/>
                    </a:lnTo>
                    <a:lnTo>
                      <a:pt x="2" y="23"/>
                    </a:lnTo>
                    <a:lnTo>
                      <a:pt x="0" y="3"/>
                    </a:lnTo>
                    <a:lnTo>
                      <a:pt x="1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0" name="Freeform 2086"/>
              <p:cNvSpPr>
                <a:spLocks/>
              </p:cNvSpPr>
              <p:nvPr/>
            </p:nvSpPr>
            <p:spPr bwMode="auto">
              <a:xfrm>
                <a:off x="4359" y="3764"/>
                <a:ext cx="3" cy="4"/>
              </a:xfrm>
              <a:custGeom>
                <a:avLst/>
                <a:gdLst>
                  <a:gd name="T0" fmla="*/ 15 w 17"/>
                  <a:gd name="T1" fmla="*/ 0 h 22"/>
                  <a:gd name="T2" fmla="*/ 17 w 17"/>
                  <a:gd name="T3" fmla="*/ 20 h 22"/>
                  <a:gd name="T4" fmla="*/ 2 w 17"/>
                  <a:gd name="T5" fmla="*/ 22 h 22"/>
                  <a:gd name="T6" fmla="*/ 0 w 17"/>
                  <a:gd name="T7" fmla="*/ 3 h 22"/>
                  <a:gd name="T8" fmla="*/ 15 w 17"/>
                  <a:gd name="T9" fmla="*/ 0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15" y="0"/>
                    </a:moveTo>
                    <a:lnTo>
                      <a:pt x="17" y="20"/>
                    </a:lnTo>
                    <a:lnTo>
                      <a:pt x="2" y="22"/>
                    </a:lnTo>
                    <a:lnTo>
                      <a:pt x="0" y="3"/>
                    </a:lnTo>
                    <a:lnTo>
                      <a:pt x="1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1" name="Freeform 2087"/>
              <p:cNvSpPr>
                <a:spLocks/>
              </p:cNvSpPr>
              <p:nvPr/>
            </p:nvSpPr>
            <p:spPr bwMode="auto">
              <a:xfrm>
                <a:off x="4355" y="3765"/>
                <a:ext cx="4" cy="3"/>
              </a:xfrm>
              <a:custGeom>
                <a:avLst/>
                <a:gdLst>
                  <a:gd name="T0" fmla="*/ 20 w 22"/>
                  <a:gd name="T1" fmla="*/ 0 h 19"/>
                  <a:gd name="T2" fmla="*/ 22 w 22"/>
                  <a:gd name="T3" fmla="*/ 19 h 19"/>
                  <a:gd name="T4" fmla="*/ 3 w 22"/>
                  <a:gd name="T5" fmla="*/ 19 h 19"/>
                  <a:gd name="T6" fmla="*/ 0 w 22"/>
                  <a:gd name="T7" fmla="*/ 0 h 19"/>
                  <a:gd name="T8" fmla="*/ 20 w 22"/>
                  <a:gd name="T9" fmla="*/ 0 h 19"/>
                  <a:gd name="T10" fmla="*/ 0 60000 65536"/>
                  <a:gd name="T11" fmla="*/ 0 60000 65536"/>
                  <a:gd name="T12" fmla="*/ 0 60000 65536"/>
                  <a:gd name="T13" fmla="*/ 0 60000 65536"/>
                  <a:gd name="T14" fmla="*/ 0 60000 65536"/>
                  <a:gd name="T15" fmla="*/ 0 w 22"/>
                  <a:gd name="T16" fmla="*/ 0 h 19"/>
                  <a:gd name="T17" fmla="*/ 22 w 22"/>
                  <a:gd name="T18" fmla="*/ 19 h 19"/>
                </a:gdLst>
                <a:ahLst/>
                <a:cxnLst>
                  <a:cxn ang="T10">
                    <a:pos x="T0" y="T1"/>
                  </a:cxn>
                  <a:cxn ang="T11">
                    <a:pos x="T2" y="T3"/>
                  </a:cxn>
                  <a:cxn ang="T12">
                    <a:pos x="T4" y="T5"/>
                  </a:cxn>
                  <a:cxn ang="T13">
                    <a:pos x="T6" y="T7"/>
                  </a:cxn>
                  <a:cxn ang="T14">
                    <a:pos x="T8" y="T9"/>
                  </a:cxn>
                </a:cxnLst>
                <a:rect l="T15" t="T16" r="T17" b="T18"/>
                <a:pathLst>
                  <a:path w="22" h="19">
                    <a:moveTo>
                      <a:pt x="20" y="0"/>
                    </a:moveTo>
                    <a:lnTo>
                      <a:pt x="22" y="19"/>
                    </a:lnTo>
                    <a:lnTo>
                      <a:pt x="3" y="19"/>
                    </a:lnTo>
                    <a:lnTo>
                      <a:pt x="0" y="0"/>
                    </a:lnTo>
                    <a:lnTo>
                      <a:pt x="2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2" name="Freeform 2088"/>
              <p:cNvSpPr>
                <a:spLocks/>
              </p:cNvSpPr>
              <p:nvPr/>
            </p:nvSpPr>
            <p:spPr bwMode="auto">
              <a:xfrm>
                <a:off x="4347" y="3765"/>
                <a:ext cx="8" cy="5"/>
              </a:xfrm>
              <a:custGeom>
                <a:avLst/>
                <a:gdLst>
                  <a:gd name="T0" fmla="*/ 40 w 43"/>
                  <a:gd name="T1" fmla="*/ 0 h 26"/>
                  <a:gd name="T2" fmla="*/ 43 w 43"/>
                  <a:gd name="T3" fmla="*/ 19 h 26"/>
                  <a:gd name="T4" fmla="*/ 2 w 43"/>
                  <a:gd name="T5" fmla="*/ 26 h 26"/>
                  <a:gd name="T6" fmla="*/ 0 w 43"/>
                  <a:gd name="T7" fmla="*/ 8 h 26"/>
                  <a:gd name="T8" fmla="*/ 40 w 43"/>
                  <a:gd name="T9" fmla="*/ 0 h 26"/>
                  <a:gd name="T10" fmla="*/ 0 60000 65536"/>
                  <a:gd name="T11" fmla="*/ 0 60000 65536"/>
                  <a:gd name="T12" fmla="*/ 0 60000 65536"/>
                  <a:gd name="T13" fmla="*/ 0 60000 65536"/>
                  <a:gd name="T14" fmla="*/ 0 60000 65536"/>
                  <a:gd name="T15" fmla="*/ 0 w 43"/>
                  <a:gd name="T16" fmla="*/ 0 h 26"/>
                  <a:gd name="T17" fmla="*/ 43 w 43"/>
                  <a:gd name="T18" fmla="*/ 26 h 26"/>
                </a:gdLst>
                <a:ahLst/>
                <a:cxnLst>
                  <a:cxn ang="T10">
                    <a:pos x="T0" y="T1"/>
                  </a:cxn>
                  <a:cxn ang="T11">
                    <a:pos x="T2" y="T3"/>
                  </a:cxn>
                  <a:cxn ang="T12">
                    <a:pos x="T4" y="T5"/>
                  </a:cxn>
                  <a:cxn ang="T13">
                    <a:pos x="T6" y="T7"/>
                  </a:cxn>
                  <a:cxn ang="T14">
                    <a:pos x="T8" y="T9"/>
                  </a:cxn>
                </a:cxnLst>
                <a:rect l="T15" t="T16" r="T17" b="T18"/>
                <a:pathLst>
                  <a:path w="43" h="26">
                    <a:moveTo>
                      <a:pt x="40" y="0"/>
                    </a:moveTo>
                    <a:lnTo>
                      <a:pt x="43" y="19"/>
                    </a:lnTo>
                    <a:lnTo>
                      <a:pt x="2" y="26"/>
                    </a:lnTo>
                    <a:lnTo>
                      <a:pt x="0" y="8"/>
                    </a:lnTo>
                    <a:lnTo>
                      <a:pt x="4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3" name="Freeform 2089"/>
              <p:cNvSpPr>
                <a:spLocks/>
              </p:cNvSpPr>
              <p:nvPr/>
            </p:nvSpPr>
            <p:spPr bwMode="auto">
              <a:xfrm>
                <a:off x="4337" y="3766"/>
                <a:ext cx="10" cy="5"/>
              </a:xfrm>
              <a:custGeom>
                <a:avLst/>
                <a:gdLst>
                  <a:gd name="T0" fmla="*/ 50 w 52"/>
                  <a:gd name="T1" fmla="*/ 0 h 26"/>
                  <a:gd name="T2" fmla="*/ 52 w 52"/>
                  <a:gd name="T3" fmla="*/ 18 h 26"/>
                  <a:gd name="T4" fmla="*/ 6 w 52"/>
                  <a:gd name="T5" fmla="*/ 26 h 26"/>
                  <a:gd name="T6" fmla="*/ 0 w 52"/>
                  <a:gd name="T7" fmla="*/ 9 h 26"/>
                  <a:gd name="T8" fmla="*/ 50 w 52"/>
                  <a:gd name="T9" fmla="*/ 0 h 26"/>
                  <a:gd name="T10" fmla="*/ 0 60000 65536"/>
                  <a:gd name="T11" fmla="*/ 0 60000 65536"/>
                  <a:gd name="T12" fmla="*/ 0 60000 65536"/>
                  <a:gd name="T13" fmla="*/ 0 60000 65536"/>
                  <a:gd name="T14" fmla="*/ 0 60000 65536"/>
                  <a:gd name="T15" fmla="*/ 0 w 52"/>
                  <a:gd name="T16" fmla="*/ 0 h 26"/>
                  <a:gd name="T17" fmla="*/ 52 w 52"/>
                  <a:gd name="T18" fmla="*/ 26 h 26"/>
                </a:gdLst>
                <a:ahLst/>
                <a:cxnLst>
                  <a:cxn ang="T10">
                    <a:pos x="T0" y="T1"/>
                  </a:cxn>
                  <a:cxn ang="T11">
                    <a:pos x="T2" y="T3"/>
                  </a:cxn>
                  <a:cxn ang="T12">
                    <a:pos x="T4" y="T5"/>
                  </a:cxn>
                  <a:cxn ang="T13">
                    <a:pos x="T6" y="T7"/>
                  </a:cxn>
                  <a:cxn ang="T14">
                    <a:pos x="T8" y="T9"/>
                  </a:cxn>
                </a:cxnLst>
                <a:rect l="T15" t="T16" r="T17" b="T18"/>
                <a:pathLst>
                  <a:path w="52" h="26">
                    <a:moveTo>
                      <a:pt x="50" y="0"/>
                    </a:moveTo>
                    <a:lnTo>
                      <a:pt x="52" y="18"/>
                    </a:lnTo>
                    <a:lnTo>
                      <a:pt x="6" y="26"/>
                    </a:lnTo>
                    <a:lnTo>
                      <a:pt x="0" y="9"/>
                    </a:lnTo>
                    <a:lnTo>
                      <a:pt x="5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4" name="Freeform 2090"/>
              <p:cNvSpPr>
                <a:spLocks/>
              </p:cNvSpPr>
              <p:nvPr/>
            </p:nvSpPr>
            <p:spPr bwMode="auto">
              <a:xfrm>
                <a:off x="4327" y="3768"/>
                <a:ext cx="11" cy="6"/>
              </a:xfrm>
              <a:custGeom>
                <a:avLst/>
                <a:gdLst>
                  <a:gd name="T0" fmla="*/ 51 w 57"/>
                  <a:gd name="T1" fmla="*/ 0 h 28"/>
                  <a:gd name="T2" fmla="*/ 57 w 57"/>
                  <a:gd name="T3" fmla="*/ 17 h 28"/>
                  <a:gd name="T4" fmla="*/ 6 w 57"/>
                  <a:gd name="T5" fmla="*/ 28 h 28"/>
                  <a:gd name="T6" fmla="*/ 0 w 57"/>
                  <a:gd name="T7" fmla="*/ 9 h 28"/>
                  <a:gd name="T8" fmla="*/ 2 w 57"/>
                  <a:gd name="T9" fmla="*/ 9 h 28"/>
                  <a:gd name="T10" fmla="*/ 51 w 57"/>
                  <a:gd name="T11" fmla="*/ 0 h 28"/>
                  <a:gd name="T12" fmla="*/ 0 60000 65536"/>
                  <a:gd name="T13" fmla="*/ 0 60000 65536"/>
                  <a:gd name="T14" fmla="*/ 0 60000 65536"/>
                  <a:gd name="T15" fmla="*/ 0 60000 65536"/>
                  <a:gd name="T16" fmla="*/ 0 60000 65536"/>
                  <a:gd name="T17" fmla="*/ 0 60000 65536"/>
                  <a:gd name="T18" fmla="*/ 0 w 57"/>
                  <a:gd name="T19" fmla="*/ 0 h 28"/>
                  <a:gd name="T20" fmla="*/ 57 w 5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57" h="28">
                    <a:moveTo>
                      <a:pt x="51" y="0"/>
                    </a:moveTo>
                    <a:lnTo>
                      <a:pt x="57" y="17"/>
                    </a:lnTo>
                    <a:lnTo>
                      <a:pt x="6" y="28"/>
                    </a:lnTo>
                    <a:lnTo>
                      <a:pt x="0" y="9"/>
                    </a:lnTo>
                    <a:lnTo>
                      <a:pt x="2" y="9"/>
                    </a:lnTo>
                    <a:lnTo>
                      <a:pt x="51"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5" name="Freeform 2091"/>
              <p:cNvSpPr>
                <a:spLocks/>
              </p:cNvSpPr>
              <p:nvPr/>
            </p:nvSpPr>
            <p:spPr bwMode="auto">
              <a:xfrm>
                <a:off x="4316" y="3770"/>
                <a:ext cx="12" cy="7"/>
              </a:xfrm>
              <a:custGeom>
                <a:avLst/>
                <a:gdLst>
                  <a:gd name="T0" fmla="*/ 52 w 58"/>
                  <a:gd name="T1" fmla="*/ 0 h 34"/>
                  <a:gd name="T2" fmla="*/ 58 w 58"/>
                  <a:gd name="T3" fmla="*/ 19 h 34"/>
                  <a:gd name="T4" fmla="*/ 5 w 58"/>
                  <a:gd name="T5" fmla="*/ 34 h 34"/>
                  <a:gd name="T6" fmla="*/ 0 w 58"/>
                  <a:gd name="T7" fmla="*/ 14 h 34"/>
                  <a:gd name="T8" fmla="*/ 52 w 58"/>
                  <a:gd name="T9" fmla="*/ 0 h 34"/>
                  <a:gd name="T10" fmla="*/ 0 60000 65536"/>
                  <a:gd name="T11" fmla="*/ 0 60000 65536"/>
                  <a:gd name="T12" fmla="*/ 0 60000 65536"/>
                  <a:gd name="T13" fmla="*/ 0 60000 65536"/>
                  <a:gd name="T14" fmla="*/ 0 60000 65536"/>
                  <a:gd name="T15" fmla="*/ 0 w 58"/>
                  <a:gd name="T16" fmla="*/ 0 h 34"/>
                  <a:gd name="T17" fmla="*/ 58 w 58"/>
                  <a:gd name="T18" fmla="*/ 34 h 34"/>
                </a:gdLst>
                <a:ahLst/>
                <a:cxnLst>
                  <a:cxn ang="T10">
                    <a:pos x="T0" y="T1"/>
                  </a:cxn>
                  <a:cxn ang="T11">
                    <a:pos x="T2" y="T3"/>
                  </a:cxn>
                  <a:cxn ang="T12">
                    <a:pos x="T4" y="T5"/>
                  </a:cxn>
                  <a:cxn ang="T13">
                    <a:pos x="T6" y="T7"/>
                  </a:cxn>
                  <a:cxn ang="T14">
                    <a:pos x="T8" y="T9"/>
                  </a:cxn>
                </a:cxnLst>
                <a:rect l="T15" t="T16" r="T17" b="T18"/>
                <a:pathLst>
                  <a:path w="58" h="34">
                    <a:moveTo>
                      <a:pt x="52" y="0"/>
                    </a:moveTo>
                    <a:lnTo>
                      <a:pt x="58" y="19"/>
                    </a:lnTo>
                    <a:lnTo>
                      <a:pt x="5" y="34"/>
                    </a:lnTo>
                    <a:lnTo>
                      <a:pt x="0" y="14"/>
                    </a:lnTo>
                    <a:lnTo>
                      <a:pt x="5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6" name="Freeform 2092"/>
              <p:cNvSpPr>
                <a:spLocks/>
              </p:cNvSpPr>
              <p:nvPr/>
            </p:nvSpPr>
            <p:spPr bwMode="auto">
              <a:xfrm>
                <a:off x="4305" y="3773"/>
                <a:ext cx="12" cy="7"/>
              </a:xfrm>
              <a:custGeom>
                <a:avLst/>
                <a:gdLst>
                  <a:gd name="T0" fmla="*/ 58 w 63"/>
                  <a:gd name="T1" fmla="*/ 0 h 37"/>
                  <a:gd name="T2" fmla="*/ 63 w 63"/>
                  <a:gd name="T3" fmla="*/ 20 h 37"/>
                  <a:gd name="T4" fmla="*/ 9 w 63"/>
                  <a:gd name="T5" fmla="*/ 37 h 37"/>
                  <a:gd name="T6" fmla="*/ 0 w 63"/>
                  <a:gd name="T7" fmla="*/ 17 h 37"/>
                  <a:gd name="T8" fmla="*/ 3 w 63"/>
                  <a:gd name="T9" fmla="*/ 17 h 37"/>
                  <a:gd name="T10" fmla="*/ 58 w 63"/>
                  <a:gd name="T11" fmla="*/ 0 h 37"/>
                  <a:gd name="T12" fmla="*/ 0 60000 65536"/>
                  <a:gd name="T13" fmla="*/ 0 60000 65536"/>
                  <a:gd name="T14" fmla="*/ 0 60000 65536"/>
                  <a:gd name="T15" fmla="*/ 0 60000 65536"/>
                  <a:gd name="T16" fmla="*/ 0 60000 65536"/>
                  <a:gd name="T17" fmla="*/ 0 60000 65536"/>
                  <a:gd name="T18" fmla="*/ 0 w 63"/>
                  <a:gd name="T19" fmla="*/ 0 h 37"/>
                  <a:gd name="T20" fmla="*/ 63 w 63"/>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63" h="37">
                    <a:moveTo>
                      <a:pt x="58" y="0"/>
                    </a:moveTo>
                    <a:lnTo>
                      <a:pt x="63" y="20"/>
                    </a:lnTo>
                    <a:lnTo>
                      <a:pt x="9" y="37"/>
                    </a:lnTo>
                    <a:lnTo>
                      <a:pt x="0" y="17"/>
                    </a:lnTo>
                    <a:lnTo>
                      <a:pt x="3" y="17"/>
                    </a:lnTo>
                    <a:lnTo>
                      <a:pt x="58"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7" name="Freeform 2093"/>
              <p:cNvSpPr>
                <a:spLocks/>
              </p:cNvSpPr>
              <p:nvPr/>
            </p:nvSpPr>
            <p:spPr bwMode="auto">
              <a:xfrm>
                <a:off x="4294" y="3776"/>
                <a:ext cx="12" cy="8"/>
              </a:xfrm>
              <a:custGeom>
                <a:avLst/>
                <a:gdLst>
                  <a:gd name="T0" fmla="*/ 55 w 64"/>
                  <a:gd name="T1" fmla="*/ 0 h 41"/>
                  <a:gd name="T2" fmla="*/ 64 w 64"/>
                  <a:gd name="T3" fmla="*/ 20 h 41"/>
                  <a:gd name="T4" fmla="*/ 8 w 64"/>
                  <a:gd name="T5" fmla="*/ 41 h 41"/>
                  <a:gd name="T6" fmla="*/ 0 w 64"/>
                  <a:gd name="T7" fmla="*/ 24 h 41"/>
                  <a:gd name="T8" fmla="*/ 55 w 64"/>
                  <a:gd name="T9" fmla="*/ 0 h 41"/>
                  <a:gd name="T10" fmla="*/ 0 60000 65536"/>
                  <a:gd name="T11" fmla="*/ 0 60000 65536"/>
                  <a:gd name="T12" fmla="*/ 0 60000 65536"/>
                  <a:gd name="T13" fmla="*/ 0 60000 65536"/>
                  <a:gd name="T14" fmla="*/ 0 60000 65536"/>
                  <a:gd name="T15" fmla="*/ 0 w 64"/>
                  <a:gd name="T16" fmla="*/ 0 h 41"/>
                  <a:gd name="T17" fmla="*/ 64 w 64"/>
                  <a:gd name="T18" fmla="*/ 41 h 41"/>
                </a:gdLst>
                <a:ahLst/>
                <a:cxnLst>
                  <a:cxn ang="T10">
                    <a:pos x="T0" y="T1"/>
                  </a:cxn>
                  <a:cxn ang="T11">
                    <a:pos x="T2" y="T3"/>
                  </a:cxn>
                  <a:cxn ang="T12">
                    <a:pos x="T4" y="T5"/>
                  </a:cxn>
                  <a:cxn ang="T13">
                    <a:pos x="T6" y="T7"/>
                  </a:cxn>
                  <a:cxn ang="T14">
                    <a:pos x="T8" y="T9"/>
                  </a:cxn>
                </a:cxnLst>
                <a:rect l="T15" t="T16" r="T17" b="T18"/>
                <a:pathLst>
                  <a:path w="64" h="41">
                    <a:moveTo>
                      <a:pt x="55" y="0"/>
                    </a:moveTo>
                    <a:lnTo>
                      <a:pt x="64" y="20"/>
                    </a:lnTo>
                    <a:lnTo>
                      <a:pt x="8" y="41"/>
                    </a:lnTo>
                    <a:lnTo>
                      <a:pt x="0" y="24"/>
                    </a:lnTo>
                    <a:lnTo>
                      <a:pt x="5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8" name="Freeform 2094"/>
              <p:cNvSpPr>
                <a:spLocks/>
              </p:cNvSpPr>
              <p:nvPr/>
            </p:nvSpPr>
            <p:spPr bwMode="auto">
              <a:xfrm>
                <a:off x="4283" y="3781"/>
                <a:ext cx="12" cy="8"/>
              </a:xfrm>
              <a:custGeom>
                <a:avLst/>
                <a:gdLst>
                  <a:gd name="T0" fmla="*/ 52 w 60"/>
                  <a:gd name="T1" fmla="*/ 0 h 39"/>
                  <a:gd name="T2" fmla="*/ 60 w 60"/>
                  <a:gd name="T3" fmla="*/ 17 h 39"/>
                  <a:gd name="T4" fmla="*/ 9 w 60"/>
                  <a:gd name="T5" fmla="*/ 39 h 39"/>
                  <a:gd name="T6" fmla="*/ 0 w 60"/>
                  <a:gd name="T7" fmla="*/ 22 h 39"/>
                  <a:gd name="T8" fmla="*/ 52 w 60"/>
                  <a:gd name="T9" fmla="*/ 0 h 39"/>
                  <a:gd name="T10" fmla="*/ 0 60000 65536"/>
                  <a:gd name="T11" fmla="*/ 0 60000 65536"/>
                  <a:gd name="T12" fmla="*/ 0 60000 65536"/>
                  <a:gd name="T13" fmla="*/ 0 60000 65536"/>
                  <a:gd name="T14" fmla="*/ 0 60000 65536"/>
                  <a:gd name="T15" fmla="*/ 0 w 60"/>
                  <a:gd name="T16" fmla="*/ 0 h 39"/>
                  <a:gd name="T17" fmla="*/ 60 w 60"/>
                  <a:gd name="T18" fmla="*/ 39 h 39"/>
                </a:gdLst>
                <a:ahLst/>
                <a:cxnLst>
                  <a:cxn ang="T10">
                    <a:pos x="T0" y="T1"/>
                  </a:cxn>
                  <a:cxn ang="T11">
                    <a:pos x="T2" y="T3"/>
                  </a:cxn>
                  <a:cxn ang="T12">
                    <a:pos x="T4" y="T5"/>
                  </a:cxn>
                  <a:cxn ang="T13">
                    <a:pos x="T6" y="T7"/>
                  </a:cxn>
                  <a:cxn ang="T14">
                    <a:pos x="T8" y="T9"/>
                  </a:cxn>
                </a:cxnLst>
                <a:rect l="T15" t="T16" r="T17" b="T18"/>
                <a:pathLst>
                  <a:path w="60" h="39">
                    <a:moveTo>
                      <a:pt x="52" y="0"/>
                    </a:moveTo>
                    <a:lnTo>
                      <a:pt x="60" y="17"/>
                    </a:lnTo>
                    <a:lnTo>
                      <a:pt x="9" y="39"/>
                    </a:lnTo>
                    <a:lnTo>
                      <a:pt x="0" y="22"/>
                    </a:lnTo>
                    <a:lnTo>
                      <a:pt x="5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19" name="Freeform 2095"/>
              <p:cNvSpPr>
                <a:spLocks/>
              </p:cNvSpPr>
              <p:nvPr/>
            </p:nvSpPr>
            <p:spPr bwMode="auto">
              <a:xfrm>
                <a:off x="4273" y="3785"/>
                <a:ext cx="12" cy="10"/>
              </a:xfrm>
              <a:custGeom>
                <a:avLst/>
                <a:gdLst>
                  <a:gd name="T0" fmla="*/ 52 w 61"/>
                  <a:gd name="T1" fmla="*/ 0 h 47"/>
                  <a:gd name="T2" fmla="*/ 61 w 61"/>
                  <a:gd name="T3" fmla="*/ 17 h 47"/>
                  <a:gd name="T4" fmla="*/ 13 w 61"/>
                  <a:gd name="T5" fmla="*/ 47 h 47"/>
                  <a:gd name="T6" fmla="*/ 0 w 61"/>
                  <a:gd name="T7" fmla="*/ 32 h 47"/>
                  <a:gd name="T8" fmla="*/ 0 w 61"/>
                  <a:gd name="T9" fmla="*/ 30 h 47"/>
                  <a:gd name="T10" fmla="*/ 52 w 61"/>
                  <a:gd name="T11" fmla="*/ 0 h 47"/>
                  <a:gd name="T12" fmla="*/ 0 60000 65536"/>
                  <a:gd name="T13" fmla="*/ 0 60000 65536"/>
                  <a:gd name="T14" fmla="*/ 0 60000 65536"/>
                  <a:gd name="T15" fmla="*/ 0 60000 65536"/>
                  <a:gd name="T16" fmla="*/ 0 60000 65536"/>
                  <a:gd name="T17" fmla="*/ 0 60000 65536"/>
                  <a:gd name="T18" fmla="*/ 0 w 61"/>
                  <a:gd name="T19" fmla="*/ 0 h 47"/>
                  <a:gd name="T20" fmla="*/ 61 w 61"/>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61" h="47">
                    <a:moveTo>
                      <a:pt x="52" y="0"/>
                    </a:moveTo>
                    <a:lnTo>
                      <a:pt x="61" y="17"/>
                    </a:lnTo>
                    <a:lnTo>
                      <a:pt x="13" y="47"/>
                    </a:lnTo>
                    <a:lnTo>
                      <a:pt x="0" y="32"/>
                    </a:lnTo>
                    <a:lnTo>
                      <a:pt x="0" y="30"/>
                    </a:lnTo>
                    <a:lnTo>
                      <a:pt x="5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0" name="Freeform 2096"/>
              <p:cNvSpPr>
                <a:spLocks/>
              </p:cNvSpPr>
              <p:nvPr/>
            </p:nvSpPr>
            <p:spPr bwMode="auto">
              <a:xfrm>
                <a:off x="4264" y="3792"/>
                <a:ext cx="11" cy="9"/>
              </a:xfrm>
              <a:custGeom>
                <a:avLst/>
                <a:gdLst>
                  <a:gd name="T0" fmla="*/ 45 w 58"/>
                  <a:gd name="T1" fmla="*/ 0 h 49"/>
                  <a:gd name="T2" fmla="*/ 58 w 58"/>
                  <a:gd name="T3" fmla="*/ 15 h 49"/>
                  <a:gd name="T4" fmla="*/ 11 w 58"/>
                  <a:gd name="T5" fmla="*/ 49 h 49"/>
                  <a:gd name="T6" fmla="*/ 0 w 58"/>
                  <a:gd name="T7" fmla="*/ 35 h 49"/>
                  <a:gd name="T8" fmla="*/ 0 w 58"/>
                  <a:gd name="T9" fmla="*/ 32 h 49"/>
                  <a:gd name="T10" fmla="*/ 45 w 58"/>
                  <a:gd name="T11" fmla="*/ 0 h 49"/>
                  <a:gd name="T12" fmla="*/ 0 60000 65536"/>
                  <a:gd name="T13" fmla="*/ 0 60000 65536"/>
                  <a:gd name="T14" fmla="*/ 0 60000 65536"/>
                  <a:gd name="T15" fmla="*/ 0 60000 65536"/>
                  <a:gd name="T16" fmla="*/ 0 60000 65536"/>
                  <a:gd name="T17" fmla="*/ 0 60000 65536"/>
                  <a:gd name="T18" fmla="*/ 0 w 58"/>
                  <a:gd name="T19" fmla="*/ 0 h 49"/>
                  <a:gd name="T20" fmla="*/ 58 w 58"/>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8" h="49">
                    <a:moveTo>
                      <a:pt x="45" y="0"/>
                    </a:moveTo>
                    <a:lnTo>
                      <a:pt x="58" y="15"/>
                    </a:lnTo>
                    <a:lnTo>
                      <a:pt x="11" y="49"/>
                    </a:lnTo>
                    <a:lnTo>
                      <a:pt x="0" y="35"/>
                    </a:lnTo>
                    <a:lnTo>
                      <a:pt x="0" y="32"/>
                    </a:lnTo>
                    <a:lnTo>
                      <a:pt x="4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1" name="Freeform 2097"/>
              <p:cNvSpPr>
                <a:spLocks/>
              </p:cNvSpPr>
              <p:nvPr/>
            </p:nvSpPr>
            <p:spPr bwMode="auto">
              <a:xfrm>
                <a:off x="4260" y="3799"/>
                <a:ext cx="6" cy="6"/>
              </a:xfrm>
              <a:custGeom>
                <a:avLst/>
                <a:gdLst>
                  <a:gd name="T0" fmla="*/ 21 w 32"/>
                  <a:gd name="T1" fmla="*/ 0 h 31"/>
                  <a:gd name="T2" fmla="*/ 32 w 32"/>
                  <a:gd name="T3" fmla="*/ 14 h 31"/>
                  <a:gd name="T4" fmla="*/ 15 w 32"/>
                  <a:gd name="T5" fmla="*/ 31 h 31"/>
                  <a:gd name="T6" fmla="*/ 0 w 32"/>
                  <a:gd name="T7" fmla="*/ 17 h 31"/>
                  <a:gd name="T8" fmla="*/ 21 w 32"/>
                  <a:gd name="T9" fmla="*/ 0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21" y="0"/>
                    </a:moveTo>
                    <a:lnTo>
                      <a:pt x="32" y="14"/>
                    </a:lnTo>
                    <a:lnTo>
                      <a:pt x="15" y="31"/>
                    </a:lnTo>
                    <a:lnTo>
                      <a:pt x="0" y="17"/>
                    </a:lnTo>
                    <a:lnTo>
                      <a:pt x="21"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2" name="Freeform 2098"/>
              <p:cNvSpPr>
                <a:spLocks/>
              </p:cNvSpPr>
              <p:nvPr/>
            </p:nvSpPr>
            <p:spPr bwMode="auto">
              <a:xfrm>
                <a:off x="4256" y="3802"/>
                <a:ext cx="7" cy="7"/>
              </a:xfrm>
              <a:custGeom>
                <a:avLst/>
                <a:gdLst>
                  <a:gd name="T0" fmla="*/ 20 w 35"/>
                  <a:gd name="T1" fmla="*/ 0 h 34"/>
                  <a:gd name="T2" fmla="*/ 35 w 35"/>
                  <a:gd name="T3" fmla="*/ 14 h 34"/>
                  <a:gd name="T4" fmla="*/ 15 w 35"/>
                  <a:gd name="T5" fmla="*/ 34 h 34"/>
                  <a:gd name="T6" fmla="*/ 0 w 35"/>
                  <a:gd name="T7" fmla="*/ 21 h 34"/>
                  <a:gd name="T8" fmla="*/ 20 w 35"/>
                  <a:gd name="T9" fmla="*/ 0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20" y="0"/>
                    </a:moveTo>
                    <a:lnTo>
                      <a:pt x="35" y="14"/>
                    </a:lnTo>
                    <a:lnTo>
                      <a:pt x="15" y="34"/>
                    </a:lnTo>
                    <a:lnTo>
                      <a:pt x="0" y="21"/>
                    </a:lnTo>
                    <a:lnTo>
                      <a:pt x="2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3" name="Freeform 2099"/>
              <p:cNvSpPr>
                <a:spLocks/>
              </p:cNvSpPr>
              <p:nvPr/>
            </p:nvSpPr>
            <p:spPr bwMode="auto">
              <a:xfrm>
                <a:off x="4252" y="3806"/>
                <a:ext cx="7" cy="7"/>
              </a:xfrm>
              <a:custGeom>
                <a:avLst/>
                <a:gdLst>
                  <a:gd name="T0" fmla="*/ 17 w 32"/>
                  <a:gd name="T1" fmla="*/ 0 h 34"/>
                  <a:gd name="T2" fmla="*/ 32 w 32"/>
                  <a:gd name="T3" fmla="*/ 13 h 34"/>
                  <a:gd name="T4" fmla="*/ 15 w 32"/>
                  <a:gd name="T5" fmla="*/ 34 h 34"/>
                  <a:gd name="T6" fmla="*/ 0 w 32"/>
                  <a:gd name="T7" fmla="*/ 22 h 34"/>
                  <a:gd name="T8" fmla="*/ 17 w 32"/>
                  <a:gd name="T9" fmla="*/ 0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17" y="0"/>
                    </a:moveTo>
                    <a:lnTo>
                      <a:pt x="32" y="13"/>
                    </a:lnTo>
                    <a:lnTo>
                      <a:pt x="15" y="34"/>
                    </a:lnTo>
                    <a:lnTo>
                      <a:pt x="0" y="22"/>
                    </a:lnTo>
                    <a:lnTo>
                      <a:pt x="1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4" name="Freeform 2100"/>
              <p:cNvSpPr>
                <a:spLocks/>
              </p:cNvSpPr>
              <p:nvPr/>
            </p:nvSpPr>
            <p:spPr bwMode="auto">
              <a:xfrm>
                <a:off x="4249" y="3811"/>
                <a:ext cx="6" cy="6"/>
              </a:xfrm>
              <a:custGeom>
                <a:avLst/>
                <a:gdLst>
                  <a:gd name="T0" fmla="*/ 17 w 32"/>
                  <a:gd name="T1" fmla="*/ 0 h 34"/>
                  <a:gd name="T2" fmla="*/ 32 w 32"/>
                  <a:gd name="T3" fmla="*/ 12 h 34"/>
                  <a:gd name="T4" fmla="*/ 17 w 32"/>
                  <a:gd name="T5" fmla="*/ 34 h 34"/>
                  <a:gd name="T6" fmla="*/ 0 w 32"/>
                  <a:gd name="T7" fmla="*/ 23 h 34"/>
                  <a:gd name="T8" fmla="*/ 17 w 32"/>
                  <a:gd name="T9" fmla="*/ 0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17" y="0"/>
                    </a:moveTo>
                    <a:lnTo>
                      <a:pt x="32" y="12"/>
                    </a:lnTo>
                    <a:lnTo>
                      <a:pt x="17" y="34"/>
                    </a:lnTo>
                    <a:lnTo>
                      <a:pt x="0" y="23"/>
                    </a:lnTo>
                    <a:lnTo>
                      <a:pt x="1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5" name="Freeform 2101"/>
              <p:cNvSpPr>
                <a:spLocks/>
              </p:cNvSpPr>
              <p:nvPr/>
            </p:nvSpPr>
            <p:spPr bwMode="auto">
              <a:xfrm>
                <a:off x="4246" y="3815"/>
                <a:ext cx="6" cy="7"/>
              </a:xfrm>
              <a:custGeom>
                <a:avLst/>
                <a:gdLst>
                  <a:gd name="T0" fmla="*/ 13 w 30"/>
                  <a:gd name="T1" fmla="*/ 0 h 35"/>
                  <a:gd name="T2" fmla="*/ 30 w 30"/>
                  <a:gd name="T3" fmla="*/ 11 h 35"/>
                  <a:gd name="T4" fmla="*/ 19 w 30"/>
                  <a:gd name="T5" fmla="*/ 35 h 35"/>
                  <a:gd name="T6" fmla="*/ 0 w 30"/>
                  <a:gd name="T7" fmla="*/ 26 h 35"/>
                  <a:gd name="T8" fmla="*/ 0 w 30"/>
                  <a:gd name="T9" fmla="*/ 23 h 35"/>
                  <a:gd name="T10" fmla="*/ 13 w 30"/>
                  <a:gd name="T11" fmla="*/ 0 h 35"/>
                  <a:gd name="T12" fmla="*/ 0 60000 65536"/>
                  <a:gd name="T13" fmla="*/ 0 60000 65536"/>
                  <a:gd name="T14" fmla="*/ 0 60000 65536"/>
                  <a:gd name="T15" fmla="*/ 0 60000 65536"/>
                  <a:gd name="T16" fmla="*/ 0 60000 65536"/>
                  <a:gd name="T17" fmla="*/ 0 60000 65536"/>
                  <a:gd name="T18" fmla="*/ 0 w 30"/>
                  <a:gd name="T19" fmla="*/ 0 h 35"/>
                  <a:gd name="T20" fmla="*/ 30 w 30"/>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0" h="35">
                    <a:moveTo>
                      <a:pt x="13" y="0"/>
                    </a:moveTo>
                    <a:lnTo>
                      <a:pt x="30" y="11"/>
                    </a:lnTo>
                    <a:lnTo>
                      <a:pt x="19" y="35"/>
                    </a:lnTo>
                    <a:lnTo>
                      <a:pt x="0" y="26"/>
                    </a:lnTo>
                    <a:lnTo>
                      <a:pt x="0" y="23"/>
                    </a:lnTo>
                    <a:lnTo>
                      <a:pt x="1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6" name="Freeform 2102"/>
              <p:cNvSpPr>
                <a:spLocks/>
              </p:cNvSpPr>
              <p:nvPr/>
            </p:nvSpPr>
            <p:spPr bwMode="auto">
              <a:xfrm>
                <a:off x="4244" y="3820"/>
                <a:ext cx="6" cy="7"/>
              </a:xfrm>
              <a:custGeom>
                <a:avLst/>
                <a:gdLst>
                  <a:gd name="T0" fmla="*/ 11 w 30"/>
                  <a:gd name="T1" fmla="*/ 0 h 32"/>
                  <a:gd name="T2" fmla="*/ 30 w 30"/>
                  <a:gd name="T3" fmla="*/ 9 h 32"/>
                  <a:gd name="T4" fmla="*/ 18 w 30"/>
                  <a:gd name="T5" fmla="*/ 32 h 32"/>
                  <a:gd name="T6" fmla="*/ 0 w 30"/>
                  <a:gd name="T7" fmla="*/ 26 h 32"/>
                  <a:gd name="T8" fmla="*/ 11 w 30"/>
                  <a:gd name="T9" fmla="*/ 0 h 32"/>
                  <a:gd name="T10" fmla="*/ 0 60000 65536"/>
                  <a:gd name="T11" fmla="*/ 0 60000 65536"/>
                  <a:gd name="T12" fmla="*/ 0 60000 65536"/>
                  <a:gd name="T13" fmla="*/ 0 60000 65536"/>
                  <a:gd name="T14" fmla="*/ 0 60000 65536"/>
                  <a:gd name="T15" fmla="*/ 0 w 30"/>
                  <a:gd name="T16" fmla="*/ 0 h 32"/>
                  <a:gd name="T17" fmla="*/ 30 w 30"/>
                  <a:gd name="T18" fmla="*/ 32 h 32"/>
                </a:gdLst>
                <a:ahLst/>
                <a:cxnLst>
                  <a:cxn ang="T10">
                    <a:pos x="T0" y="T1"/>
                  </a:cxn>
                  <a:cxn ang="T11">
                    <a:pos x="T2" y="T3"/>
                  </a:cxn>
                  <a:cxn ang="T12">
                    <a:pos x="T4" y="T5"/>
                  </a:cxn>
                  <a:cxn ang="T13">
                    <a:pos x="T6" y="T7"/>
                  </a:cxn>
                  <a:cxn ang="T14">
                    <a:pos x="T8" y="T9"/>
                  </a:cxn>
                </a:cxnLst>
                <a:rect l="T15" t="T16" r="T17" b="T18"/>
                <a:pathLst>
                  <a:path w="30" h="32">
                    <a:moveTo>
                      <a:pt x="11" y="0"/>
                    </a:moveTo>
                    <a:lnTo>
                      <a:pt x="30" y="9"/>
                    </a:lnTo>
                    <a:lnTo>
                      <a:pt x="18" y="32"/>
                    </a:lnTo>
                    <a:lnTo>
                      <a:pt x="0" y="26"/>
                    </a:lnTo>
                    <a:lnTo>
                      <a:pt x="11"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7" name="Freeform 2103"/>
              <p:cNvSpPr>
                <a:spLocks/>
              </p:cNvSpPr>
              <p:nvPr/>
            </p:nvSpPr>
            <p:spPr bwMode="auto">
              <a:xfrm>
                <a:off x="4241" y="3826"/>
                <a:ext cx="7" cy="11"/>
              </a:xfrm>
              <a:custGeom>
                <a:avLst/>
                <a:gdLst>
                  <a:gd name="T0" fmla="*/ 17 w 35"/>
                  <a:gd name="T1" fmla="*/ 0 h 58"/>
                  <a:gd name="T2" fmla="*/ 35 w 35"/>
                  <a:gd name="T3" fmla="*/ 6 h 58"/>
                  <a:gd name="T4" fmla="*/ 17 w 35"/>
                  <a:gd name="T5" fmla="*/ 58 h 58"/>
                  <a:gd name="T6" fmla="*/ 0 w 35"/>
                  <a:gd name="T7" fmla="*/ 52 h 58"/>
                  <a:gd name="T8" fmla="*/ 17 w 35"/>
                  <a:gd name="T9" fmla="*/ 0 h 58"/>
                  <a:gd name="T10" fmla="*/ 0 60000 65536"/>
                  <a:gd name="T11" fmla="*/ 0 60000 65536"/>
                  <a:gd name="T12" fmla="*/ 0 60000 65536"/>
                  <a:gd name="T13" fmla="*/ 0 60000 65536"/>
                  <a:gd name="T14" fmla="*/ 0 60000 65536"/>
                  <a:gd name="T15" fmla="*/ 0 w 35"/>
                  <a:gd name="T16" fmla="*/ 0 h 58"/>
                  <a:gd name="T17" fmla="*/ 35 w 35"/>
                  <a:gd name="T18" fmla="*/ 58 h 58"/>
                </a:gdLst>
                <a:ahLst/>
                <a:cxnLst>
                  <a:cxn ang="T10">
                    <a:pos x="T0" y="T1"/>
                  </a:cxn>
                  <a:cxn ang="T11">
                    <a:pos x="T2" y="T3"/>
                  </a:cxn>
                  <a:cxn ang="T12">
                    <a:pos x="T4" y="T5"/>
                  </a:cxn>
                  <a:cxn ang="T13">
                    <a:pos x="T6" y="T7"/>
                  </a:cxn>
                  <a:cxn ang="T14">
                    <a:pos x="T8" y="T9"/>
                  </a:cxn>
                </a:cxnLst>
                <a:rect l="T15" t="T16" r="T17" b="T18"/>
                <a:pathLst>
                  <a:path w="35" h="58">
                    <a:moveTo>
                      <a:pt x="17" y="0"/>
                    </a:moveTo>
                    <a:lnTo>
                      <a:pt x="35" y="6"/>
                    </a:lnTo>
                    <a:lnTo>
                      <a:pt x="17" y="58"/>
                    </a:lnTo>
                    <a:lnTo>
                      <a:pt x="0" y="52"/>
                    </a:lnTo>
                    <a:lnTo>
                      <a:pt x="1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8" name="Freeform 2104"/>
              <p:cNvSpPr>
                <a:spLocks/>
              </p:cNvSpPr>
              <p:nvPr/>
            </p:nvSpPr>
            <p:spPr bwMode="auto">
              <a:xfrm>
                <a:off x="4238" y="3836"/>
                <a:ext cx="6" cy="11"/>
              </a:xfrm>
              <a:custGeom>
                <a:avLst/>
                <a:gdLst>
                  <a:gd name="T0" fmla="*/ 15 w 32"/>
                  <a:gd name="T1" fmla="*/ 0 h 57"/>
                  <a:gd name="T2" fmla="*/ 32 w 32"/>
                  <a:gd name="T3" fmla="*/ 6 h 57"/>
                  <a:gd name="T4" fmla="*/ 21 w 32"/>
                  <a:gd name="T5" fmla="*/ 57 h 57"/>
                  <a:gd name="T6" fmla="*/ 0 w 32"/>
                  <a:gd name="T7" fmla="*/ 51 h 57"/>
                  <a:gd name="T8" fmla="*/ 15 w 32"/>
                  <a:gd name="T9" fmla="*/ 0 h 57"/>
                  <a:gd name="T10" fmla="*/ 0 60000 65536"/>
                  <a:gd name="T11" fmla="*/ 0 60000 65536"/>
                  <a:gd name="T12" fmla="*/ 0 60000 65536"/>
                  <a:gd name="T13" fmla="*/ 0 60000 65536"/>
                  <a:gd name="T14" fmla="*/ 0 60000 65536"/>
                  <a:gd name="T15" fmla="*/ 0 w 32"/>
                  <a:gd name="T16" fmla="*/ 0 h 57"/>
                  <a:gd name="T17" fmla="*/ 32 w 32"/>
                  <a:gd name="T18" fmla="*/ 57 h 57"/>
                </a:gdLst>
                <a:ahLst/>
                <a:cxnLst>
                  <a:cxn ang="T10">
                    <a:pos x="T0" y="T1"/>
                  </a:cxn>
                  <a:cxn ang="T11">
                    <a:pos x="T2" y="T3"/>
                  </a:cxn>
                  <a:cxn ang="T12">
                    <a:pos x="T4" y="T5"/>
                  </a:cxn>
                  <a:cxn ang="T13">
                    <a:pos x="T6" y="T7"/>
                  </a:cxn>
                  <a:cxn ang="T14">
                    <a:pos x="T8" y="T9"/>
                  </a:cxn>
                </a:cxnLst>
                <a:rect l="T15" t="T16" r="T17" b="T18"/>
                <a:pathLst>
                  <a:path w="32" h="57">
                    <a:moveTo>
                      <a:pt x="15" y="0"/>
                    </a:moveTo>
                    <a:lnTo>
                      <a:pt x="32" y="6"/>
                    </a:lnTo>
                    <a:lnTo>
                      <a:pt x="21" y="57"/>
                    </a:lnTo>
                    <a:lnTo>
                      <a:pt x="0" y="51"/>
                    </a:lnTo>
                    <a:lnTo>
                      <a:pt x="1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29" name="Freeform 2105"/>
              <p:cNvSpPr>
                <a:spLocks/>
              </p:cNvSpPr>
              <p:nvPr/>
            </p:nvSpPr>
            <p:spPr bwMode="auto">
              <a:xfrm>
                <a:off x="4235" y="3846"/>
                <a:ext cx="7" cy="11"/>
              </a:xfrm>
              <a:custGeom>
                <a:avLst/>
                <a:gdLst>
                  <a:gd name="T0" fmla="*/ 11 w 32"/>
                  <a:gd name="T1" fmla="*/ 0 h 56"/>
                  <a:gd name="T2" fmla="*/ 32 w 32"/>
                  <a:gd name="T3" fmla="*/ 6 h 56"/>
                  <a:gd name="T4" fmla="*/ 20 w 32"/>
                  <a:gd name="T5" fmla="*/ 56 h 56"/>
                  <a:gd name="T6" fmla="*/ 0 w 32"/>
                  <a:gd name="T7" fmla="*/ 52 h 56"/>
                  <a:gd name="T8" fmla="*/ 11 w 32"/>
                  <a:gd name="T9" fmla="*/ 0 h 56"/>
                  <a:gd name="T10" fmla="*/ 0 60000 65536"/>
                  <a:gd name="T11" fmla="*/ 0 60000 65536"/>
                  <a:gd name="T12" fmla="*/ 0 60000 65536"/>
                  <a:gd name="T13" fmla="*/ 0 60000 65536"/>
                  <a:gd name="T14" fmla="*/ 0 60000 65536"/>
                  <a:gd name="T15" fmla="*/ 0 w 32"/>
                  <a:gd name="T16" fmla="*/ 0 h 56"/>
                  <a:gd name="T17" fmla="*/ 32 w 32"/>
                  <a:gd name="T18" fmla="*/ 56 h 56"/>
                </a:gdLst>
                <a:ahLst/>
                <a:cxnLst>
                  <a:cxn ang="T10">
                    <a:pos x="T0" y="T1"/>
                  </a:cxn>
                  <a:cxn ang="T11">
                    <a:pos x="T2" y="T3"/>
                  </a:cxn>
                  <a:cxn ang="T12">
                    <a:pos x="T4" y="T5"/>
                  </a:cxn>
                  <a:cxn ang="T13">
                    <a:pos x="T6" y="T7"/>
                  </a:cxn>
                  <a:cxn ang="T14">
                    <a:pos x="T8" y="T9"/>
                  </a:cxn>
                </a:cxnLst>
                <a:rect l="T15" t="T16" r="T17" b="T18"/>
                <a:pathLst>
                  <a:path w="32" h="56">
                    <a:moveTo>
                      <a:pt x="11" y="0"/>
                    </a:moveTo>
                    <a:lnTo>
                      <a:pt x="32" y="6"/>
                    </a:lnTo>
                    <a:lnTo>
                      <a:pt x="20" y="56"/>
                    </a:lnTo>
                    <a:lnTo>
                      <a:pt x="0" y="52"/>
                    </a:lnTo>
                    <a:lnTo>
                      <a:pt x="11"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30" name="Freeform 2106"/>
              <p:cNvSpPr>
                <a:spLocks/>
              </p:cNvSpPr>
              <p:nvPr/>
            </p:nvSpPr>
            <p:spPr bwMode="auto">
              <a:xfrm>
                <a:off x="4234" y="3857"/>
                <a:ext cx="5" cy="10"/>
              </a:xfrm>
              <a:custGeom>
                <a:avLst/>
                <a:gdLst>
                  <a:gd name="T0" fmla="*/ 8 w 28"/>
                  <a:gd name="T1" fmla="*/ 0 h 53"/>
                  <a:gd name="T2" fmla="*/ 28 w 28"/>
                  <a:gd name="T3" fmla="*/ 4 h 53"/>
                  <a:gd name="T4" fmla="*/ 19 w 28"/>
                  <a:gd name="T5" fmla="*/ 53 h 53"/>
                  <a:gd name="T6" fmla="*/ 0 w 28"/>
                  <a:gd name="T7" fmla="*/ 49 h 53"/>
                  <a:gd name="T8" fmla="*/ 8 w 28"/>
                  <a:gd name="T9" fmla="*/ 0 h 53"/>
                  <a:gd name="T10" fmla="*/ 0 60000 65536"/>
                  <a:gd name="T11" fmla="*/ 0 60000 65536"/>
                  <a:gd name="T12" fmla="*/ 0 60000 65536"/>
                  <a:gd name="T13" fmla="*/ 0 60000 65536"/>
                  <a:gd name="T14" fmla="*/ 0 60000 65536"/>
                  <a:gd name="T15" fmla="*/ 0 w 28"/>
                  <a:gd name="T16" fmla="*/ 0 h 53"/>
                  <a:gd name="T17" fmla="*/ 28 w 28"/>
                  <a:gd name="T18" fmla="*/ 53 h 53"/>
                </a:gdLst>
                <a:ahLst/>
                <a:cxnLst>
                  <a:cxn ang="T10">
                    <a:pos x="T0" y="T1"/>
                  </a:cxn>
                  <a:cxn ang="T11">
                    <a:pos x="T2" y="T3"/>
                  </a:cxn>
                  <a:cxn ang="T12">
                    <a:pos x="T4" y="T5"/>
                  </a:cxn>
                  <a:cxn ang="T13">
                    <a:pos x="T6" y="T7"/>
                  </a:cxn>
                  <a:cxn ang="T14">
                    <a:pos x="T8" y="T9"/>
                  </a:cxn>
                </a:cxnLst>
                <a:rect l="T15" t="T16" r="T17" b="T18"/>
                <a:pathLst>
                  <a:path w="28" h="53">
                    <a:moveTo>
                      <a:pt x="8" y="0"/>
                    </a:moveTo>
                    <a:lnTo>
                      <a:pt x="28" y="4"/>
                    </a:lnTo>
                    <a:lnTo>
                      <a:pt x="19" y="53"/>
                    </a:lnTo>
                    <a:lnTo>
                      <a:pt x="0" y="49"/>
                    </a:lnTo>
                    <a:lnTo>
                      <a:pt x="8"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31" name="Freeform 2107"/>
              <p:cNvSpPr>
                <a:spLocks/>
              </p:cNvSpPr>
              <p:nvPr/>
            </p:nvSpPr>
            <p:spPr bwMode="auto">
              <a:xfrm>
                <a:off x="4232" y="3866"/>
                <a:ext cx="6" cy="11"/>
              </a:xfrm>
              <a:custGeom>
                <a:avLst/>
                <a:gdLst>
                  <a:gd name="T0" fmla="*/ 7 w 26"/>
                  <a:gd name="T1" fmla="*/ 0 h 52"/>
                  <a:gd name="T2" fmla="*/ 26 w 26"/>
                  <a:gd name="T3" fmla="*/ 4 h 52"/>
                  <a:gd name="T4" fmla="*/ 21 w 26"/>
                  <a:gd name="T5" fmla="*/ 52 h 52"/>
                  <a:gd name="T6" fmla="*/ 0 w 26"/>
                  <a:gd name="T7" fmla="*/ 49 h 52"/>
                  <a:gd name="T8" fmla="*/ 7 w 26"/>
                  <a:gd name="T9" fmla="*/ 0 h 52"/>
                  <a:gd name="T10" fmla="*/ 0 60000 65536"/>
                  <a:gd name="T11" fmla="*/ 0 60000 65536"/>
                  <a:gd name="T12" fmla="*/ 0 60000 65536"/>
                  <a:gd name="T13" fmla="*/ 0 60000 65536"/>
                  <a:gd name="T14" fmla="*/ 0 60000 65536"/>
                  <a:gd name="T15" fmla="*/ 0 w 26"/>
                  <a:gd name="T16" fmla="*/ 0 h 52"/>
                  <a:gd name="T17" fmla="*/ 26 w 26"/>
                  <a:gd name="T18" fmla="*/ 52 h 52"/>
                </a:gdLst>
                <a:ahLst/>
                <a:cxnLst>
                  <a:cxn ang="T10">
                    <a:pos x="T0" y="T1"/>
                  </a:cxn>
                  <a:cxn ang="T11">
                    <a:pos x="T2" y="T3"/>
                  </a:cxn>
                  <a:cxn ang="T12">
                    <a:pos x="T4" y="T5"/>
                  </a:cxn>
                  <a:cxn ang="T13">
                    <a:pos x="T6" y="T7"/>
                  </a:cxn>
                  <a:cxn ang="T14">
                    <a:pos x="T8" y="T9"/>
                  </a:cxn>
                </a:cxnLst>
                <a:rect l="T15" t="T16" r="T17" b="T18"/>
                <a:pathLst>
                  <a:path w="26" h="52">
                    <a:moveTo>
                      <a:pt x="7" y="0"/>
                    </a:moveTo>
                    <a:lnTo>
                      <a:pt x="26" y="4"/>
                    </a:lnTo>
                    <a:lnTo>
                      <a:pt x="21" y="52"/>
                    </a:lnTo>
                    <a:lnTo>
                      <a:pt x="0" y="49"/>
                    </a:lnTo>
                    <a:lnTo>
                      <a:pt x="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32" name="Freeform 2108"/>
              <p:cNvSpPr>
                <a:spLocks/>
              </p:cNvSpPr>
              <p:nvPr/>
            </p:nvSpPr>
            <p:spPr bwMode="auto">
              <a:xfrm>
                <a:off x="4231" y="3876"/>
                <a:ext cx="6" cy="9"/>
              </a:xfrm>
              <a:custGeom>
                <a:avLst/>
                <a:gdLst>
                  <a:gd name="T0" fmla="*/ 5 w 26"/>
                  <a:gd name="T1" fmla="*/ 0 h 46"/>
                  <a:gd name="T2" fmla="*/ 26 w 26"/>
                  <a:gd name="T3" fmla="*/ 3 h 46"/>
                  <a:gd name="T4" fmla="*/ 20 w 26"/>
                  <a:gd name="T5" fmla="*/ 46 h 46"/>
                  <a:gd name="T6" fmla="*/ 0 w 26"/>
                  <a:gd name="T7" fmla="*/ 46 h 46"/>
                  <a:gd name="T8" fmla="*/ 5 w 26"/>
                  <a:gd name="T9" fmla="*/ 0 h 46"/>
                  <a:gd name="T10" fmla="*/ 0 60000 65536"/>
                  <a:gd name="T11" fmla="*/ 0 60000 65536"/>
                  <a:gd name="T12" fmla="*/ 0 60000 65536"/>
                  <a:gd name="T13" fmla="*/ 0 60000 65536"/>
                  <a:gd name="T14" fmla="*/ 0 60000 65536"/>
                  <a:gd name="T15" fmla="*/ 0 w 26"/>
                  <a:gd name="T16" fmla="*/ 0 h 46"/>
                  <a:gd name="T17" fmla="*/ 26 w 26"/>
                  <a:gd name="T18" fmla="*/ 46 h 46"/>
                </a:gdLst>
                <a:ahLst/>
                <a:cxnLst>
                  <a:cxn ang="T10">
                    <a:pos x="T0" y="T1"/>
                  </a:cxn>
                  <a:cxn ang="T11">
                    <a:pos x="T2" y="T3"/>
                  </a:cxn>
                  <a:cxn ang="T12">
                    <a:pos x="T4" y="T5"/>
                  </a:cxn>
                  <a:cxn ang="T13">
                    <a:pos x="T6" y="T7"/>
                  </a:cxn>
                  <a:cxn ang="T14">
                    <a:pos x="T8" y="T9"/>
                  </a:cxn>
                </a:cxnLst>
                <a:rect l="T15" t="T16" r="T17" b="T18"/>
                <a:pathLst>
                  <a:path w="26" h="46">
                    <a:moveTo>
                      <a:pt x="5" y="0"/>
                    </a:moveTo>
                    <a:lnTo>
                      <a:pt x="26" y="3"/>
                    </a:lnTo>
                    <a:lnTo>
                      <a:pt x="20" y="46"/>
                    </a:lnTo>
                    <a:lnTo>
                      <a:pt x="0" y="46"/>
                    </a:lnTo>
                    <a:lnTo>
                      <a:pt x="5"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33" name="Rectangle 2109"/>
              <p:cNvSpPr>
                <a:spLocks noChangeArrowheads="1"/>
              </p:cNvSpPr>
              <p:nvPr/>
            </p:nvSpPr>
            <p:spPr bwMode="auto">
              <a:xfrm>
                <a:off x="4231" y="3885"/>
                <a:ext cx="4" cy="9"/>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41934" name="Freeform 2110"/>
              <p:cNvSpPr>
                <a:spLocks/>
              </p:cNvSpPr>
              <p:nvPr/>
            </p:nvSpPr>
            <p:spPr bwMode="auto">
              <a:xfrm>
                <a:off x="4231" y="3894"/>
                <a:ext cx="4" cy="9"/>
              </a:xfrm>
              <a:custGeom>
                <a:avLst/>
                <a:gdLst>
                  <a:gd name="T0" fmla="*/ 3 w 23"/>
                  <a:gd name="T1" fmla="*/ 0 h 44"/>
                  <a:gd name="T2" fmla="*/ 23 w 23"/>
                  <a:gd name="T3" fmla="*/ 0 h 44"/>
                  <a:gd name="T4" fmla="*/ 21 w 23"/>
                  <a:gd name="T5" fmla="*/ 41 h 44"/>
                  <a:gd name="T6" fmla="*/ 0 w 23"/>
                  <a:gd name="T7" fmla="*/ 44 h 44"/>
                  <a:gd name="T8" fmla="*/ 0 w 23"/>
                  <a:gd name="T9" fmla="*/ 41 h 44"/>
                  <a:gd name="T10" fmla="*/ 3 w 23"/>
                  <a:gd name="T11" fmla="*/ 0 h 44"/>
                  <a:gd name="T12" fmla="*/ 0 60000 65536"/>
                  <a:gd name="T13" fmla="*/ 0 60000 65536"/>
                  <a:gd name="T14" fmla="*/ 0 60000 65536"/>
                  <a:gd name="T15" fmla="*/ 0 60000 65536"/>
                  <a:gd name="T16" fmla="*/ 0 60000 65536"/>
                  <a:gd name="T17" fmla="*/ 0 60000 65536"/>
                  <a:gd name="T18" fmla="*/ 0 w 23"/>
                  <a:gd name="T19" fmla="*/ 0 h 44"/>
                  <a:gd name="T20" fmla="*/ 23 w 23"/>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23" h="44">
                    <a:moveTo>
                      <a:pt x="3" y="0"/>
                    </a:moveTo>
                    <a:lnTo>
                      <a:pt x="23" y="0"/>
                    </a:lnTo>
                    <a:lnTo>
                      <a:pt x="21" y="41"/>
                    </a:lnTo>
                    <a:lnTo>
                      <a:pt x="0" y="44"/>
                    </a:lnTo>
                    <a:lnTo>
                      <a:pt x="0" y="41"/>
                    </a:lnTo>
                    <a:lnTo>
                      <a:pt x="3"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35" name="Freeform 2111"/>
              <p:cNvSpPr>
                <a:spLocks/>
              </p:cNvSpPr>
              <p:nvPr/>
            </p:nvSpPr>
            <p:spPr bwMode="auto">
              <a:xfrm>
                <a:off x="4231" y="3902"/>
                <a:ext cx="4" cy="8"/>
              </a:xfrm>
              <a:custGeom>
                <a:avLst/>
                <a:gdLst>
                  <a:gd name="T0" fmla="*/ 0 w 23"/>
                  <a:gd name="T1" fmla="*/ 3 h 40"/>
                  <a:gd name="T2" fmla="*/ 21 w 23"/>
                  <a:gd name="T3" fmla="*/ 0 h 40"/>
                  <a:gd name="T4" fmla="*/ 23 w 23"/>
                  <a:gd name="T5" fmla="*/ 38 h 40"/>
                  <a:gd name="T6" fmla="*/ 3 w 23"/>
                  <a:gd name="T7" fmla="*/ 40 h 40"/>
                  <a:gd name="T8" fmla="*/ 0 w 23"/>
                  <a:gd name="T9" fmla="*/ 3 h 40"/>
                  <a:gd name="T10" fmla="*/ 0 60000 65536"/>
                  <a:gd name="T11" fmla="*/ 0 60000 65536"/>
                  <a:gd name="T12" fmla="*/ 0 60000 65536"/>
                  <a:gd name="T13" fmla="*/ 0 60000 65536"/>
                  <a:gd name="T14" fmla="*/ 0 60000 65536"/>
                  <a:gd name="T15" fmla="*/ 0 w 23"/>
                  <a:gd name="T16" fmla="*/ 0 h 40"/>
                  <a:gd name="T17" fmla="*/ 23 w 23"/>
                  <a:gd name="T18" fmla="*/ 40 h 40"/>
                </a:gdLst>
                <a:ahLst/>
                <a:cxnLst>
                  <a:cxn ang="T10">
                    <a:pos x="T0" y="T1"/>
                  </a:cxn>
                  <a:cxn ang="T11">
                    <a:pos x="T2" y="T3"/>
                  </a:cxn>
                  <a:cxn ang="T12">
                    <a:pos x="T4" y="T5"/>
                  </a:cxn>
                  <a:cxn ang="T13">
                    <a:pos x="T6" y="T7"/>
                  </a:cxn>
                  <a:cxn ang="T14">
                    <a:pos x="T8" y="T9"/>
                  </a:cxn>
                </a:cxnLst>
                <a:rect l="T15" t="T16" r="T17" b="T18"/>
                <a:pathLst>
                  <a:path w="23" h="40">
                    <a:moveTo>
                      <a:pt x="0" y="3"/>
                    </a:moveTo>
                    <a:lnTo>
                      <a:pt x="21" y="0"/>
                    </a:lnTo>
                    <a:lnTo>
                      <a:pt x="23" y="38"/>
                    </a:lnTo>
                    <a:lnTo>
                      <a:pt x="3" y="40"/>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936" name="Freeform 2112"/>
              <p:cNvSpPr>
                <a:spLocks/>
              </p:cNvSpPr>
              <p:nvPr/>
            </p:nvSpPr>
            <p:spPr bwMode="auto">
              <a:xfrm>
                <a:off x="4231" y="3910"/>
                <a:ext cx="4" cy="7"/>
              </a:xfrm>
              <a:custGeom>
                <a:avLst/>
                <a:gdLst>
                  <a:gd name="T0" fmla="*/ 0 w 20"/>
                  <a:gd name="T1" fmla="*/ 2 h 34"/>
                  <a:gd name="T2" fmla="*/ 20 w 20"/>
                  <a:gd name="T3" fmla="*/ 0 h 34"/>
                  <a:gd name="T4" fmla="*/ 20 w 20"/>
                  <a:gd name="T5" fmla="*/ 34 h 34"/>
                  <a:gd name="T6" fmla="*/ 0 w 20"/>
                  <a:gd name="T7" fmla="*/ 34 h 34"/>
                  <a:gd name="T8" fmla="*/ 0 w 20"/>
                  <a:gd name="T9" fmla="*/ 2 h 34"/>
                  <a:gd name="T10" fmla="*/ 0 60000 65536"/>
                  <a:gd name="T11" fmla="*/ 0 60000 65536"/>
                  <a:gd name="T12" fmla="*/ 0 60000 65536"/>
                  <a:gd name="T13" fmla="*/ 0 60000 65536"/>
                  <a:gd name="T14" fmla="*/ 0 60000 65536"/>
                  <a:gd name="T15" fmla="*/ 0 w 20"/>
                  <a:gd name="T16" fmla="*/ 0 h 34"/>
                  <a:gd name="T17" fmla="*/ 20 w 20"/>
                  <a:gd name="T18" fmla="*/ 34 h 34"/>
                </a:gdLst>
                <a:ahLst/>
                <a:cxnLst>
                  <a:cxn ang="T10">
                    <a:pos x="T0" y="T1"/>
                  </a:cxn>
                  <a:cxn ang="T11">
                    <a:pos x="T2" y="T3"/>
                  </a:cxn>
                  <a:cxn ang="T12">
                    <a:pos x="T4" y="T5"/>
                  </a:cxn>
                  <a:cxn ang="T13">
                    <a:pos x="T6" y="T7"/>
                  </a:cxn>
                  <a:cxn ang="T14">
                    <a:pos x="T8" y="T9"/>
                  </a:cxn>
                </a:cxnLst>
                <a:rect l="T15" t="T16" r="T17" b="T18"/>
                <a:pathLst>
                  <a:path w="20" h="34">
                    <a:moveTo>
                      <a:pt x="0" y="2"/>
                    </a:moveTo>
                    <a:lnTo>
                      <a:pt x="20" y="0"/>
                    </a:lnTo>
                    <a:lnTo>
                      <a:pt x="20" y="34"/>
                    </a:lnTo>
                    <a:lnTo>
                      <a:pt x="0" y="34"/>
                    </a:lnTo>
                    <a:lnTo>
                      <a:pt x="0" y="2"/>
                    </a:lnTo>
                    <a:close/>
                  </a:path>
                </a:pathLst>
              </a:custGeom>
              <a:solidFill>
                <a:srgbClr val="814E40"/>
              </a:solidFill>
              <a:ln w="9525">
                <a:noFill/>
                <a:round/>
                <a:headEnd/>
                <a:tailEnd/>
              </a:ln>
            </p:spPr>
            <p:txBody>
              <a:bodyPr>
                <a:prstTxWarp prst="textNoShape">
                  <a:avLst/>
                </a:prstTxWarp>
              </a:bodyPr>
              <a:lstStyle/>
              <a:p>
                <a:endParaRPr lang="en-US"/>
              </a:p>
            </p:txBody>
          </p:sp>
          <p:sp>
            <p:nvSpPr>
              <p:cNvPr id="41937" name="Freeform 2113"/>
              <p:cNvSpPr>
                <a:spLocks/>
              </p:cNvSpPr>
              <p:nvPr/>
            </p:nvSpPr>
            <p:spPr bwMode="auto">
              <a:xfrm>
                <a:off x="4231" y="3917"/>
                <a:ext cx="5" cy="6"/>
              </a:xfrm>
              <a:custGeom>
                <a:avLst/>
                <a:gdLst>
                  <a:gd name="T0" fmla="*/ 0 w 23"/>
                  <a:gd name="T1" fmla="*/ 0 h 31"/>
                  <a:gd name="T2" fmla="*/ 20 w 23"/>
                  <a:gd name="T3" fmla="*/ 0 h 31"/>
                  <a:gd name="T4" fmla="*/ 23 w 23"/>
                  <a:gd name="T5" fmla="*/ 29 h 31"/>
                  <a:gd name="T6" fmla="*/ 3 w 23"/>
                  <a:gd name="T7" fmla="*/ 31 h 31"/>
                  <a:gd name="T8" fmla="*/ 0 w 23"/>
                  <a:gd name="T9" fmla="*/ 0 h 31"/>
                  <a:gd name="T10" fmla="*/ 0 60000 65536"/>
                  <a:gd name="T11" fmla="*/ 0 60000 65536"/>
                  <a:gd name="T12" fmla="*/ 0 60000 65536"/>
                  <a:gd name="T13" fmla="*/ 0 60000 65536"/>
                  <a:gd name="T14" fmla="*/ 0 60000 65536"/>
                  <a:gd name="T15" fmla="*/ 0 w 23"/>
                  <a:gd name="T16" fmla="*/ 0 h 31"/>
                  <a:gd name="T17" fmla="*/ 23 w 23"/>
                  <a:gd name="T18" fmla="*/ 31 h 31"/>
                </a:gdLst>
                <a:ahLst/>
                <a:cxnLst>
                  <a:cxn ang="T10">
                    <a:pos x="T0" y="T1"/>
                  </a:cxn>
                  <a:cxn ang="T11">
                    <a:pos x="T2" y="T3"/>
                  </a:cxn>
                  <a:cxn ang="T12">
                    <a:pos x="T4" y="T5"/>
                  </a:cxn>
                  <a:cxn ang="T13">
                    <a:pos x="T6" y="T7"/>
                  </a:cxn>
                  <a:cxn ang="T14">
                    <a:pos x="T8" y="T9"/>
                  </a:cxn>
                </a:cxnLst>
                <a:rect l="T15" t="T16" r="T17" b="T18"/>
                <a:pathLst>
                  <a:path w="23" h="31">
                    <a:moveTo>
                      <a:pt x="0" y="0"/>
                    </a:moveTo>
                    <a:lnTo>
                      <a:pt x="20" y="0"/>
                    </a:lnTo>
                    <a:lnTo>
                      <a:pt x="23" y="29"/>
                    </a:lnTo>
                    <a:lnTo>
                      <a:pt x="3" y="31"/>
                    </a:lnTo>
                    <a:lnTo>
                      <a:pt x="0"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38" name="Freeform 2114"/>
              <p:cNvSpPr>
                <a:spLocks/>
              </p:cNvSpPr>
              <p:nvPr/>
            </p:nvSpPr>
            <p:spPr bwMode="auto">
              <a:xfrm>
                <a:off x="4232" y="3922"/>
                <a:ext cx="4" cy="6"/>
              </a:xfrm>
              <a:custGeom>
                <a:avLst/>
                <a:gdLst>
                  <a:gd name="T0" fmla="*/ 0 w 20"/>
                  <a:gd name="T1" fmla="*/ 2 h 28"/>
                  <a:gd name="T2" fmla="*/ 20 w 20"/>
                  <a:gd name="T3" fmla="*/ 0 h 28"/>
                  <a:gd name="T4" fmla="*/ 20 w 20"/>
                  <a:gd name="T5" fmla="*/ 25 h 28"/>
                  <a:gd name="T6" fmla="*/ 0 w 20"/>
                  <a:gd name="T7" fmla="*/ 28 h 28"/>
                  <a:gd name="T8" fmla="*/ 0 w 20"/>
                  <a:gd name="T9" fmla="*/ 2 h 28"/>
                  <a:gd name="T10" fmla="*/ 0 60000 65536"/>
                  <a:gd name="T11" fmla="*/ 0 60000 65536"/>
                  <a:gd name="T12" fmla="*/ 0 60000 65536"/>
                  <a:gd name="T13" fmla="*/ 0 60000 65536"/>
                  <a:gd name="T14" fmla="*/ 0 60000 65536"/>
                  <a:gd name="T15" fmla="*/ 0 w 20"/>
                  <a:gd name="T16" fmla="*/ 0 h 28"/>
                  <a:gd name="T17" fmla="*/ 20 w 20"/>
                  <a:gd name="T18" fmla="*/ 28 h 28"/>
                </a:gdLst>
                <a:ahLst/>
                <a:cxnLst>
                  <a:cxn ang="T10">
                    <a:pos x="T0" y="T1"/>
                  </a:cxn>
                  <a:cxn ang="T11">
                    <a:pos x="T2" y="T3"/>
                  </a:cxn>
                  <a:cxn ang="T12">
                    <a:pos x="T4" y="T5"/>
                  </a:cxn>
                  <a:cxn ang="T13">
                    <a:pos x="T6" y="T7"/>
                  </a:cxn>
                  <a:cxn ang="T14">
                    <a:pos x="T8" y="T9"/>
                  </a:cxn>
                </a:cxnLst>
                <a:rect l="T15" t="T16" r="T17" b="T18"/>
                <a:pathLst>
                  <a:path w="20" h="28">
                    <a:moveTo>
                      <a:pt x="0" y="2"/>
                    </a:moveTo>
                    <a:lnTo>
                      <a:pt x="20" y="0"/>
                    </a:lnTo>
                    <a:lnTo>
                      <a:pt x="20" y="25"/>
                    </a:lnTo>
                    <a:lnTo>
                      <a:pt x="0" y="28"/>
                    </a:lnTo>
                    <a:lnTo>
                      <a:pt x="0" y="2"/>
                    </a:lnTo>
                    <a:close/>
                  </a:path>
                </a:pathLst>
              </a:custGeom>
              <a:solidFill>
                <a:srgbClr val="814E40"/>
              </a:solidFill>
              <a:ln w="9525">
                <a:noFill/>
                <a:round/>
                <a:headEnd/>
                <a:tailEnd/>
              </a:ln>
            </p:spPr>
            <p:txBody>
              <a:bodyPr>
                <a:prstTxWarp prst="textNoShape">
                  <a:avLst/>
                </a:prstTxWarp>
              </a:bodyPr>
              <a:lstStyle/>
              <a:p>
                <a:endParaRPr lang="en-US"/>
              </a:p>
            </p:txBody>
          </p:sp>
          <p:sp>
            <p:nvSpPr>
              <p:cNvPr id="41939" name="Freeform 2115"/>
              <p:cNvSpPr>
                <a:spLocks/>
              </p:cNvSpPr>
              <p:nvPr/>
            </p:nvSpPr>
            <p:spPr bwMode="auto">
              <a:xfrm>
                <a:off x="4232" y="3927"/>
                <a:ext cx="5" cy="5"/>
              </a:xfrm>
              <a:custGeom>
                <a:avLst/>
                <a:gdLst>
                  <a:gd name="T0" fmla="*/ 0 w 23"/>
                  <a:gd name="T1" fmla="*/ 3 h 24"/>
                  <a:gd name="T2" fmla="*/ 20 w 23"/>
                  <a:gd name="T3" fmla="*/ 0 h 24"/>
                  <a:gd name="T4" fmla="*/ 23 w 23"/>
                  <a:gd name="T5" fmla="*/ 21 h 24"/>
                  <a:gd name="T6" fmla="*/ 2 w 23"/>
                  <a:gd name="T7" fmla="*/ 24 h 24"/>
                  <a:gd name="T8" fmla="*/ 0 w 23"/>
                  <a:gd name="T9" fmla="*/ 3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0" y="3"/>
                    </a:moveTo>
                    <a:lnTo>
                      <a:pt x="20" y="0"/>
                    </a:lnTo>
                    <a:lnTo>
                      <a:pt x="23" y="21"/>
                    </a:lnTo>
                    <a:lnTo>
                      <a:pt x="2" y="24"/>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940" name="Freeform 2116"/>
              <p:cNvSpPr>
                <a:spLocks/>
              </p:cNvSpPr>
              <p:nvPr/>
            </p:nvSpPr>
            <p:spPr bwMode="auto">
              <a:xfrm>
                <a:off x="4232" y="3932"/>
                <a:ext cx="5" cy="3"/>
              </a:xfrm>
              <a:custGeom>
                <a:avLst/>
                <a:gdLst>
                  <a:gd name="T0" fmla="*/ 0 w 24"/>
                  <a:gd name="T1" fmla="*/ 3 h 17"/>
                  <a:gd name="T2" fmla="*/ 21 w 24"/>
                  <a:gd name="T3" fmla="*/ 0 h 17"/>
                  <a:gd name="T4" fmla="*/ 24 w 24"/>
                  <a:gd name="T5" fmla="*/ 14 h 17"/>
                  <a:gd name="T6" fmla="*/ 4 w 24"/>
                  <a:gd name="T7" fmla="*/ 17 h 17"/>
                  <a:gd name="T8" fmla="*/ 0 w 24"/>
                  <a:gd name="T9" fmla="*/ 3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0" y="3"/>
                    </a:moveTo>
                    <a:lnTo>
                      <a:pt x="21" y="0"/>
                    </a:lnTo>
                    <a:lnTo>
                      <a:pt x="24" y="14"/>
                    </a:lnTo>
                    <a:lnTo>
                      <a:pt x="4" y="17"/>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941" name="Freeform 2117"/>
              <p:cNvSpPr>
                <a:spLocks/>
              </p:cNvSpPr>
              <p:nvPr/>
            </p:nvSpPr>
            <p:spPr bwMode="auto">
              <a:xfrm>
                <a:off x="4233" y="3934"/>
                <a:ext cx="4" cy="3"/>
              </a:xfrm>
              <a:custGeom>
                <a:avLst/>
                <a:gdLst>
                  <a:gd name="T0" fmla="*/ 0 w 20"/>
                  <a:gd name="T1" fmla="*/ 3 h 12"/>
                  <a:gd name="T2" fmla="*/ 20 w 20"/>
                  <a:gd name="T3" fmla="*/ 0 h 12"/>
                  <a:gd name="T4" fmla="*/ 20 w 20"/>
                  <a:gd name="T5" fmla="*/ 8 h 12"/>
                  <a:gd name="T6" fmla="*/ 0 w 20"/>
                  <a:gd name="T7" fmla="*/ 12 h 12"/>
                  <a:gd name="T8" fmla="*/ 0 w 20"/>
                  <a:gd name="T9" fmla="*/ 3 h 12"/>
                  <a:gd name="T10" fmla="*/ 0 60000 65536"/>
                  <a:gd name="T11" fmla="*/ 0 60000 65536"/>
                  <a:gd name="T12" fmla="*/ 0 60000 65536"/>
                  <a:gd name="T13" fmla="*/ 0 60000 65536"/>
                  <a:gd name="T14" fmla="*/ 0 60000 65536"/>
                  <a:gd name="T15" fmla="*/ 0 w 20"/>
                  <a:gd name="T16" fmla="*/ 0 h 12"/>
                  <a:gd name="T17" fmla="*/ 20 w 20"/>
                  <a:gd name="T18" fmla="*/ 12 h 12"/>
                </a:gdLst>
                <a:ahLst/>
                <a:cxnLst>
                  <a:cxn ang="T10">
                    <a:pos x="T0" y="T1"/>
                  </a:cxn>
                  <a:cxn ang="T11">
                    <a:pos x="T2" y="T3"/>
                  </a:cxn>
                  <a:cxn ang="T12">
                    <a:pos x="T4" y="T5"/>
                  </a:cxn>
                  <a:cxn ang="T13">
                    <a:pos x="T6" y="T7"/>
                  </a:cxn>
                  <a:cxn ang="T14">
                    <a:pos x="T8" y="T9"/>
                  </a:cxn>
                </a:cxnLst>
                <a:rect l="T15" t="T16" r="T17" b="T18"/>
                <a:pathLst>
                  <a:path w="20" h="12">
                    <a:moveTo>
                      <a:pt x="0" y="3"/>
                    </a:moveTo>
                    <a:lnTo>
                      <a:pt x="20" y="0"/>
                    </a:lnTo>
                    <a:lnTo>
                      <a:pt x="20" y="8"/>
                    </a:lnTo>
                    <a:lnTo>
                      <a:pt x="0" y="12"/>
                    </a:lnTo>
                    <a:lnTo>
                      <a:pt x="0" y="3"/>
                    </a:lnTo>
                    <a:close/>
                  </a:path>
                </a:pathLst>
              </a:custGeom>
              <a:solidFill>
                <a:srgbClr val="814E40"/>
              </a:solidFill>
              <a:ln w="9525">
                <a:noFill/>
                <a:round/>
                <a:headEnd/>
                <a:tailEnd/>
              </a:ln>
            </p:spPr>
            <p:txBody>
              <a:bodyPr>
                <a:prstTxWarp prst="textNoShape">
                  <a:avLst/>
                </a:prstTxWarp>
              </a:bodyPr>
              <a:lstStyle/>
              <a:p>
                <a:endParaRPr lang="en-US"/>
              </a:p>
            </p:txBody>
          </p:sp>
          <p:sp>
            <p:nvSpPr>
              <p:cNvPr id="41942" name="Freeform 2118"/>
              <p:cNvSpPr>
                <a:spLocks/>
              </p:cNvSpPr>
              <p:nvPr/>
            </p:nvSpPr>
            <p:spPr bwMode="auto">
              <a:xfrm>
                <a:off x="4233" y="3936"/>
                <a:ext cx="4" cy="1"/>
              </a:xfrm>
              <a:custGeom>
                <a:avLst/>
                <a:gdLst>
                  <a:gd name="T0" fmla="*/ 0 w 20"/>
                  <a:gd name="T1" fmla="*/ 4 h 7"/>
                  <a:gd name="T2" fmla="*/ 20 w 20"/>
                  <a:gd name="T3" fmla="*/ 0 h 7"/>
                  <a:gd name="T4" fmla="*/ 20 w 20"/>
                  <a:gd name="T5" fmla="*/ 4 h 7"/>
                  <a:gd name="T6" fmla="*/ 20 w 20"/>
                  <a:gd name="T7" fmla="*/ 7 h 7"/>
                  <a:gd name="T8" fmla="*/ 0 w 20"/>
                  <a:gd name="T9" fmla="*/ 7 h 7"/>
                  <a:gd name="T10" fmla="*/ 0 w 20"/>
                  <a:gd name="T11" fmla="*/ 4 h 7"/>
                  <a:gd name="T12" fmla="*/ 0 60000 65536"/>
                  <a:gd name="T13" fmla="*/ 0 60000 65536"/>
                  <a:gd name="T14" fmla="*/ 0 60000 65536"/>
                  <a:gd name="T15" fmla="*/ 0 60000 65536"/>
                  <a:gd name="T16" fmla="*/ 0 60000 65536"/>
                  <a:gd name="T17" fmla="*/ 0 60000 65536"/>
                  <a:gd name="T18" fmla="*/ 0 w 20"/>
                  <a:gd name="T19" fmla="*/ 0 h 7"/>
                  <a:gd name="T20" fmla="*/ 20 w 20"/>
                  <a:gd name="T21" fmla="*/ 7 h 7"/>
                </a:gdLst>
                <a:ahLst/>
                <a:cxnLst>
                  <a:cxn ang="T12">
                    <a:pos x="T0" y="T1"/>
                  </a:cxn>
                  <a:cxn ang="T13">
                    <a:pos x="T2" y="T3"/>
                  </a:cxn>
                  <a:cxn ang="T14">
                    <a:pos x="T4" y="T5"/>
                  </a:cxn>
                  <a:cxn ang="T15">
                    <a:pos x="T6" y="T7"/>
                  </a:cxn>
                  <a:cxn ang="T16">
                    <a:pos x="T8" y="T9"/>
                  </a:cxn>
                  <a:cxn ang="T17">
                    <a:pos x="T10" y="T11"/>
                  </a:cxn>
                </a:cxnLst>
                <a:rect l="T18" t="T19" r="T20" b="T21"/>
                <a:pathLst>
                  <a:path w="20" h="7">
                    <a:moveTo>
                      <a:pt x="0" y="4"/>
                    </a:moveTo>
                    <a:lnTo>
                      <a:pt x="20" y="0"/>
                    </a:lnTo>
                    <a:lnTo>
                      <a:pt x="20" y="4"/>
                    </a:lnTo>
                    <a:lnTo>
                      <a:pt x="20" y="7"/>
                    </a:lnTo>
                    <a:lnTo>
                      <a:pt x="0" y="7"/>
                    </a:lnTo>
                    <a:lnTo>
                      <a:pt x="0" y="4"/>
                    </a:lnTo>
                    <a:close/>
                  </a:path>
                </a:pathLst>
              </a:custGeom>
              <a:solidFill>
                <a:srgbClr val="814E40"/>
              </a:solidFill>
              <a:ln w="9525">
                <a:noFill/>
                <a:round/>
                <a:headEnd/>
                <a:tailEnd/>
              </a:ln>
            </p:spPr>
            <p:txBody>
              <a:bodyPr>
                <a:prstTxWarp prst="textNoShape">
                  <a:avLst/>
                </a:prstTxWarp>
              </a:bodyPr>
              <a:lstStyle/>
              <a:p>
                <a:endParaRPr lang="en-US"/>
              </a:p>
            </p:txBody>
          </p:sp>
          <p:sp>
            <p:nvSpPr>
              <p:cNvPr id="41943" name="Freeform 2119"/>
              <p:cNvSpPr>
                <a:spLocks/>
              </p:cNvSpPr>
              <p:nvPr/>
            </p:nvSpPr>
            <p:spPr bwMode="auto">
              <a:xfrm>
                <a:off x="4219" y="3937"/>
                <a:ext cx="18" cy="103"/>
              </a:xfrm>
              <a:custGeom>
                <a:avLst/>
                <a:gdLst>
                  <a:gd name="T0" fmla="*/ 72 w 92"/>
                  <a:gd name="T1" fmla="*/ 0 h 515"/>
                  <a:gd name="T2" fmla="*/ 92 w 92"/>
                  <a:gd name="T3" fmla="*/ 0 h 515"/>
                  <a:gd name="T4" fmla="*/ 23 w 92"/>
                  <a:gd name="T5" fmla="*/ 481 h 515"/>
                  <a:gd name="T6" fmla="*/ 14 w 92"/>
                  <a:gd name="T7" fmla="*/ 515 h 515"/>
                  <a:gd name="T8" fmla="*/ 0 w 92"/>
                  <a:gd name="T9" fmla="*/ 503 h 515"/>
                  <a:gd name="T10" fmla="*/ 72 w 92"/>
                  <a:gd name="T11" fmla="*/ 0 h 515"/>
                  <a:gd name="T12" fmla="*/ 0 60000 65536"/>
                  <a:gd name="T13" fmla="*/ 0 60000 65536"/>
                  <a:gd name="T14" fmla="*/ 0 60000 65536"/>
                  <a:gd name="T15" fmla="*/ 0 60000 65536"/>
                  <a:gd name="T16" fmla="*/ 0 60000 65536"/>
                  <a:gd name="T17" fmla="*/ 0 60000 65536"/>
                  <a:gd name="T18" fmla="*/ 0 w 92"/>
                  <a:gd name="T19" fmla="*/ 0 h 515"/>
                  <a:gd name="T20" fmla="*/ 92 w 92"/>
                  <a:gd name="T21" fmla="*/ 515 h 515"/>
                </a:gdLst>
                <a:ahLst/>
                <a:cxnLst>
                  <a:cxn ang="T12">
                    <a:pos x="T0" y="T1"/>
                  </a:cxn>
                  <a:cxn ang="T13">
                    <a:pos x="T2" y="T3"/>
                  </a:cxn>
                  <a:cxn ang="T14">
                    <a:pos x="T4" y="T5"/>
                  </a:cxn>
                  <a:cxn ang="T15">
                    <a:pos x="T6" y="T7"/>
                  </a:cxn>
                  <a:cxn ang="T16">
                    <a:pos x="T8" y="T9"/>
                  </a:cxn>
                  <a:cxn ang="T17">
                    <a:pos x="T10" y="T11"/>
                  </a:cxn>
                </a:cxnLst>
                <a:rect l="T18" t="T19" r="T20" b="T21"/>
                <a:pathLst>
                  <a:path w="92" h="515">
                    <a:moveTo>
                      <a:pt x="72" y="0"/>
                    </a:moveTo>
                    <a:lnTo>
                      <a:pt x="92" y="0"/>
                    </a:lnTo>
                    <a:lnTo>
                      <a:pt x="23" y="481"/>
                    </a:lnTo>
                    <a:lnTo>
                      <a:pt x="14" y="515"/>
                    </a:lnTo>
                    <a:lnTo>
                      <a:pt x="0" y="503"/>
                    </a:lnTo>
                    <a:lnTo>
                      <a:pt x="72"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44" name="Freeform 2120"/>
              <p:cNvSpPr>
                <a:spLocks/>
              </p:cNvSpPr>
              <p:nvPr/>
            </p:nvSpPr>
            <p:spPr bwMode="auto">
              <a:xfrm>
                <a:off x="4222" y="3956"/>
                <a:ext cx="91" cy="84"/>
              </a:xfrm>
              <a:custGeom>
                <a:avLst/>
                <a:gdLst>
                  <a:gd name="T0" fmla="*/ 0 w 458"/>
                  <a:gd name="T1" fmla="*/ 421 h 421"/>
                  <a:gd name="T2" fmla="*/ 9 w 458"/>
                  <a:gd name="T3" fmla="*/ 387 h 421"/>
                  <a:gd name="T4" fmla="*/ 441 w 458"/>
                  <a:gd name="T5" fmla="*/ 0 h 421"/>
                  <a:gd name="T6" fmla="*/ 458 w 458"/>
                  <a:gd name="T7" fmla="*/ 11 h 421"/>
                  <a:gd name="T8" fmla="*/ 456 w 458"/>
                  <a:gd name="T9" fmla="*/ 15 h 421"/>
                  <a:gd name="T10" fmla="*/ 0 w 458"/>
                  <a:gd name="T11" fmla="*/ 421 h 421"/>
                  <a:gd name="T12" fmla="*/ 0 60000 65536"/>
                  <a:gd name="T13" fmla="*/ 0 60000 65536"/>
                  <a:gd name="T14" fmla="*/ 0 60000 65536"/>
                  <a:gd name="T15" fmla="*/ 0 60000 65536"/>
                  <a:gd name="T16" fmla="*/ 0 60000 65536"/>
                  <a:gd name="T17" fmla="*/ 0 60000 65536"/>
                  <a:gd name="T18" fmla="*/ 0 w 458"/>
                  <a:gd name="T19" fmla="*/ 0 h 421"/>
                  <a:gd name="T20" fmla="*/ 458 w 458"/>
                  <a:gd name="T21" fmla="*/ 421 h 421"/>
                </a:gdLst>
                <a:ahLst/>
                <a:cxnLst>
                  <a:cxn ang="T12">
                    <a:pos x="T0" y="T1"/>
                  </a:cxn>
                  <a:cxn ang="T13">
                    <a:pos x="T2" y="T3"/>
                  </a:cxn>
                  <a:cxn ang="T14">
                    <a:pos x="T4" y="T5"/>
                  </a:cxn>
                  <a:cxn ang="T15">
                    <a:pos x="T6" y="T7"/>
                  </a:cxn>
                  <a:cxn ang="T16">
                    <a:pos x="T8" y="T9"/>
                  </a:cxn>
                  <a:cxn ang="T17">
                    <a:pos x="T10" y="T11"/>
                  </a:cxn>
                </a:cxnLst>
                <a:rect l="T18" t="T19" r="T20" b="T21"/>
                <a:pathLst>
                  <a:path w="458" h="421">
                    <a:moveTo>
                      <a:pt x="0" y="421"/>
                    </a:moveTo>
                    <a:lnTo>
                      <a:pt x="9" y="387"/>
                    </a:lnTo>
                    <a:lnTo>
                      <a:pt x="441" y="0"/>
                    </a:lnTo>
                    <a:lnTo>
                      <a:pt x="458" y="11"/>
                    </a:lnTo>
                    <a:lnTo>
                      <a:pt x="456" y="15"/>
                    </a:lnTo>
                    <a:lnTo>
                      <a:pt x="0" y="421"/>
                    </a:lnTo>
                    <a:close/>
                  </a:path>
                </a:pathLst>
              </a:custGeom>
              <a:solidFill>
                <a:srgbClr val="814E40"/>
              </a:solidFill>
              <a:ln w="9525">
                <a:noFill/>
                <a:round/>
                <a:headEnd/>
                <a:tailEnd/>
              </a:ln>
            </p:spPr>
            <p:txBody>
              <a:bodyPr>
                <a:prstTxWarp prst="textNoShape">
                  <a:avLst/>
                </a:prstTxWarp>
              </a:bodyPr>
              <a:lstStyle/>
              <a:p>
                <a:endParaRPr lang="en-US"/>
              </a:p>
            </p:txBody>
          </p:sp>
          <p:sp>
            <p:nvSpPr>
              <p:cNvPr id="41945" name="Freeform 2121"/>
              <p:cNvSpPr>
                <a:spLocks/>
              </p:cNvSpPr>
              <p:nvPr/>
            </p:nvSpPr>
            <p:spPr bwMode="auto">
              <a:xfrm>
                <a:off x="4310" y="3911"/>
                <a:ext cx="39" cy="47"/>
              </a:xfrm>
              <a:custGeom>
                <a:avLst/>
                <a:gdLst>
                  <a:gd name="T0" fmla="*/ 17 w 196"/>
                  <a:gd name="T1" fmla="*/ 238 h 238"/>
                  <a:gd name="T2" fmla="*/ 0 w 196"/>
                  <a:gd name="T3" fmla="*/ 227 h 238"/>
                  <a:gd name="T4" fmla="*/ 178 w 196"/>
                  <a:gd name="T5" fmla="*/ 0 h 238"/>
                  <a:gd name="T6" fmla="*/ 196 w 196"/>
                  <a:gd name="T7" fmla="*/ 0 h 238"/>
                  <a:gd name="T8" fmla="*/ 187 w 196"/>
                  <a:gd name="T9" fmla="*/ 23 h 238"/>
                  <a:gd name="T10" fmla="*/ 17 w 196"/>
                  <a:gd name="T11" fmla="*/ 238 h 238"/>
                  <a:gd name="T12" fmla="*/ 0 60000 65536"/>
                  <a:gd name="T13" fmla="*/ 0 60000 65536"/>
                  <a:gd name="T14" fmla="*/ 0 60000 65536"/>
                  <a:gd name="T15" fmla="*/ 0 60000 65536"/>
                  <a:gd name="T16" fmla="*/ 0 60000 65536"/>
                  <a:gd name="T17" fmla="*/ 0 60000 65536"/>
                  <a:gd name="T18" fmla="*/ 0 w 196"/>
                  <a:gd name="T19" fmla="*/ 0 h 238"/>
                  <a:gd name="T20" fmla="*/ 196 w 196"/>
                  <a:gd name="T21" fmla="*/ 238 h 238"/>
                </a:gdLst>
                <a:ahLst/>
                <a:cxnLst>
                  <a:cxn ang="T12">
                    <a:pos x="T0" y="T1"/>
                  </a:cxn>
                  <a:cxn ang="T13">
                    <a:pos x="T2" y="T3"/>
                  </a:cxn>
                  <a:cxn ang="T14">
                    <a:pos x="T4" y="T5"/>
                  </a:cxn>
                  <a:cxn ang="T15">
                    <a:pos x="T6" y="T7"/>
                  </a:cxn>
                  <a:cxn ang="T16">
                    <a:pos x="T8" y="T9"/>
                  </a:cxn>
                  <a:cxn ang="T17">
                    <a:pos x="T10" y="T11"/>
                  </a:cxn>
                </a:cxnLst>
                <a:rect l="T18" t="T19" r="T20" b="T21"/>
                <a:pathLst>
                  <a:path w="196" h="238">
                    <a:moveTo>
                      <a:pt x="17" y="238"/>
                    </a:moveTo>
                    <a:lnTo>
                      <a:pt x="0" y="227"/>
                    </a:lnTo>
                    <a:lnTo>
                      <a:pt x="178" y="0"/>
                    </a:lnTo>
                    <a:lnTo>
                      <a:pt x="196" y="0"/>
                    </a:lnTo>
                    <a:lnTo>
                      <a:pt x="187" y="23"/>
                    </a:lnTo>
                    <a:lnTo>
                      <a:pt x="17" y="238"/>
                    </a:lnTo>
                    <a:close/>
                  </a:path>
                </a:pathLst>
              </a:custGeom>
              <a:solidFill>
                <a:srgbClr val="814E40"/>
              </a:solidFill>
              <a:ln w="9525">
                <a:noFill/>
                <a:round/>
                <a:headEnd/>
                <a:tailEnd/>
              </a:ln>
            </p:spPr>
            <p:txBody>
              <a:bodyPr>
                <a:prstTxWarp prst="textNoShape">
                  <a:avLst/>
                </a:prstTxWarp>
              </a:bodyPr>
              <a:lstStyle/>
              <a:p>
                <a:endParaRPr lang="en-US"/>
              </a:p>
            </p:txBody>
          </p:sp>
          <p:sp>
            <p:nvSpPr>
              <p:cNvPr id="41946" name="Freeform 2122"/>
              <p:cNvSpPr>
                <a:spLocks/>
              </p:cNvSpPr>
              <p:nvPr/>
            </p:nvSpPr>
            <p:spPr bwMode="auto">
              <a:xfrm>
                <a:off x="4347" y="3911"/>
                <a:ext cx="32" cy="53"/>
              </a:xfrm>
              <a:custGeom>
                <a:avLst/>
                <a:gdLst>
                  <a:gd name="T0" fmla="*/ 0 w 159"/>
                  <a:gd name="T1" fmla="*/ 23 h 264"/>
                  <a:gd name="T2" fmla="*/ 9 w 159"/>
                  <a:gd name="T3" fmla="*/ 0 h 264"/>
                  <a:gd name="T4" fmla="*/ 159 w 159"/>
                  <a:gd name="T5" fmla="*/ 253 h 264"/>
                  <a:gd name="T6" fmla="*/ 150 w 159"/>
                  <a:gd name="T7" fmla="*/ 259 h 264"/>
                  <a:gd name="T8" fmla="*/ 159 w 159"/>
                  <a:gd name="T9" fmla="*/ 259 h 264"/>
                  <a:gd name="T10" fmla="*/ 142 w 159"/>
                  <a:gd name="T11" fmla="*/ 264 h 264"/>
                  <a:gd name="T12" fmla="*/ 0 w 159"/>
                  <a:gd name="T13" fmla="*/ 23 h 264"/>
                  <a:gd name="T14" fmla="*/ 0 60000 65536"/>
                  <a:gd name="T15" fmla="*/ 0 60000 65536"/>
                  <a:gd name="T16" fmla="*/ 0 60000 65536"/>
                  <a:gd name="T17" fmla="*/ 0 60000 65536"/>
                  <a:gd name="T18" fmla="*/ 0 60000 65536"/>
                  <a:gd name="T19" fmla="*/ 0 60000 65536"/>
                  <a:gd name="T20" fmla="*/ 0 60000 65536"/>
                  <a:gd name="T21" fmla="*/ 0 w 159"/>
                  <a:gd name="T22" fmla="*/ 0 h 264"/>
                  <a:gd name="T23" fmla="*/ 159 w 159"/>
                  <a:gd name="T24" fmla="*/ 264 h 2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 h="264">
                    <a:moveTo>
                      <a:pt x="0" y="23"/>
                    </a:moveTo>
                    <a:lnTo>
                      <a:pt x="9" y="0"/>
                    </a:lnTo>
                    <a:lnTo>
                      <a:pt x="159" y="253"/>
                    </a:lnTo>
                    <a:lnTo>
                      <a:pt x="150" y="259"/>
                    </a:lnTo>
                    <a:lnTo>
                      <a:pt x="159" y="259"/>
                    </a:lnTo>
                    <a:lnTo>
                      <a:pt x="142" y="264"/>
                    </a:lnTo>
                    <a:lnTo>
                      <a:pt x="0" y="23"/>
                    </a:lnTo>
                    <a:close/>
                  </a:path>
                </a:pathLst>
              </a:custGeom>
              <a:solidFill>
                <a:srgbClr val="814E40"/>
              </a:solidFill>
              <a:ln w="9525">
                <a:noFill/>
                <a:round/>
                <a:headEnd/>
                <a:tailEnd/>
              </a:ln>
            </p:spPr>
            <p:txBody>
              <a:bodyPr>
                <a:prstTxWarp prst="textNoShape">
                  <a:avLst/>
                </a:prstTxWarp>
              </a:bodyPr>
              <a:lstStyle/>
              <a:p>
                <a:endParaRPr lang="en-US"/>
              </a:p>
            </p:txBody>
          </p:sp>
          <p:sp>
            <p:nvSpPr>
              <p:cNvPr id="41947" name="Freeform 2123"/>
              <p:cNvSpPr>
                <a:spLocks/>
              </p:cNvSpPr>
              <p:nvPr/>
            </p:nvSpPr>
            <p:spPr bwMode="auto">
              <a:xfrm>
                <a:off x="4376" y="3963"/>
                <a:ext cx="3" cy="1"/>
              </a:xfrm>
              <a:custGeom>
                <a:avLst/>
                <a:gdLst>
                  <a:gd name="T0" fmla="*/ 17 w 19"/>
                  <a:gd name="T1" fmla="*/ 0 h 1"/>
                  <a:gd name="T2" fmla="*/ 8 w 19"/>
                  <a:gd name="T3" fmla="*/ 0 h 1"/>
                  <a:gd name="T4" fmla="*/ 0 w 19"/>
                  <a:gd name="T5" fmla="*/ 0 h 1"/>
                  <a:gd name="T6" fmla="*/ 19 w 19"/>
                  <a:gd name="T7" fmla="*/ 0 h 1"/>
                  <a:gd name="T8" fmla="*/ 17 w 19"/>
                  <a:gd name="T9" fmla="*/ 0 h 1"/>
                  <a:gd name="T10" fmla="*/ 0 60000 65536"/>
                  <a:gd name="T11" fmla="*/ 0 60000 65536"/>
                  <a:gd name="T12" fmla="*/ 0 60000 65536"/>
                  <a:gd name="T13" fmla="*/ 0 60000 65536"/>
                  <a:gd name="T14" fmla="*/ 0 60000 65536"/>
                  <a:gd name="T15" fmla="*/ 0 w 19"/>
                  <a:gd name="T16" fmla="*/ 0 h 1"/>
                  <a:gd name="T17" fmla="*/ 19 w 19"/>
                  <a:gd name="T18" fmla="*/ 1 h 1"/>
                </a:gdLst>
                <a:ahLst/>
                <a:cxnLst>
                  <a:cxn ang="T10">
                    <a:pos x="T0" y="T1"/>
                  </a:cxn>
                  <a:cxn ang="T11">
                    <a:pos x="T2" y="T3"/>
                  </a:cxn>
                  <a:cxn ang="T12">
                    <a:pos x="T4" y="T5"/>
                  </a:cxn>
                  <a:cxn ang="T13">
                    <a:pos x="T6" y="T7"/>
                  </a:cxn>
                  <a:cxn ang="T14">
                    <a:pos x="T8" y="T9"/>
                  </a:cxn>
                </a:cxnLst>
                <a:rect l="T15" t="T16" r="T17" b="T18"/>
                <a:pathLst>
                  <a:path w="19" h="1">
                    <a:moveTo>
                      <a:pt x="17" y="0"/>
                    </a:moveTo>
                    <a:lnTo>
                      <a:pt x="8" y="0"/>
                    </a:lnTo>
                    <a:lnTo>
                      <a:pt x="0" y="0"/>
                    </a:lnTo>
                    <a:lnTo>
                      <a:pt x="19" y="0"/>
                    </a:lnTo>
                    <a:lnTo>
                      <a:pt x="17" y="0"/>
                    </a:lnTo>
                    <a:close/>
                  </a:path>
                </a:pathLst>
              </a:custGeom>
              <a:solidFill>
                <a:srgbClr val="814E40"/>
              </a:solidFill>
              <a:ln w="9525">
                <a:noFill/>
                <a:round/>
                <a:headEnd/>
                <a:tailEnd/>
              </a:ln>
            </p:spPr>
            <p:txBody>
              <a:bodyPr>
                <a:prstTxWarp prst="textNoShape">
                  <a:avLst/>
                </a:prstTxWarp>
              </a:bodyPr>
              <a:lstStyle/>
              <a:p>
                <a:endParaRPr lang="en-US"/>
              </a:p>
            </p:txBody>
          </p:sp>
          <p:sp>
            <p:nvSpPr>
              <p:cNvPr id="41948" name="Freeform 2124"/>
              <p:cNvSpPr>
                <a:spLocks/>
              </p:cNvSpPr>
              <p:nvPr/>
            </p:nvSpPr>
            <p:spPr bwMode="auto">
              <a:xfrm>
                <a:off x="4376" y="3961"/>
                <a:ext cx="3" cy="2"/>
              </a:xfrm>
              <a:custGeom>
                <a:avLst/>
                <a:gdLst>
                  <a:gd name="T0" fmla="*/ 19 w 19"/>
                  <a:gd name="T1" fmla="*/ 6 h 6"/>
                  <a:gd name="T2" fmla="*/ 0 w 19"/>
                  <a:gd name="T3" fmla="*/ 6 h 6"/>
                  <a:gd name="T4" fmla="*/ 0 w 19"/>
                  <a:gd name="T5" fmla="*/ 0 h 6"/>
                  <a:gd name="T6" fmla="*/ 19 w 19"/>
                  <a:gd name="T7" fmla="*/ 4 h 6"/>
                  <a:gd name="T8" fmla="*/ 19 w 19"/>
                  <a:gd name="T9" fmla="*/ 6 h 6"/>
                  <a:gd name="T10" fmla="*/ 0 60000 65536"/>
                  <a:gd name="T11" fmla="*/ 0 60000 65536"/>
                  <a:gd name="T12" fmla="*/ 0 60000 65536"/>
                  <a:gd name="T13" fmla="*/ 0 60000 65536"/>
                  <a:gd name="T14" fmla="*/ 0 60000 65536"/>
                  <a:gd name="T15" fmla="*/ 0 w 19"/>
                  <a:gd name="T16" fmla="*/ 0 h 6"/>
                  <a:gd name="T17" fmla="*/ 19 w 19"/>
                  <a:gd name="T18" fmla="*/ 6 h 6"/>
                </a:gdLst>
                <a:ahLst/>
                <a:cxnLst>
                  <a:cxn ang="T10">
                    <a:pos x="T0" y="T1"/>
                  </a:cxn>
                  <a:cxn ang="T11">
                    <a:pos x="T2" y="T3"/>
                  </a:cxn>
                  <a:cxn ang="T12">
                    <a:pos x="T4" y="T5"/>
                  </a:cxn>
                  <a:cxn ang="T13">
                    <a:pos x="T6" y="T7"/>
                  </a:cxn>
                  <a:cxn ang="T14">
                    <a:pos x="T8" y="T9"/>
                  </a:cxn>
                </a:cxnLst>
                <a:rect l="T15" t="T16" r="T17" b="T18"/>
                <a:pathLst>
                  <a:path w="19" h="6">
                    <a:moveTo>
                      <a:pt x="19" y="6"/>
                    </a:moveTo>
                    <a:lnTo>
                      <a:pt x="0" y="6"/>
                    </a:lnTo>
                    <a:lnTo>
                      <a:pt x="0" y="0"/>
                    </a:lnTo>
                    <a:lnTo>
                      <a:pt x="19" y="4"/>
                    </a:lnTo>
                    <a:lnTo>
                      <a:pt x="19" y="6"/>
                    </a:lnTo>
                    <a:close/>
                  </a:path>
                </a:pathLst>
              </a:custGeom>
              <a:solidFill>
                <a:srgbClr val="814E40"/>
              </a:solidFill>
              <a:ln w="9525">
                <a:noFill/>
                <a:round/>
                <a:headEnd/>
                <a:tailEnd/>
              </a:ln>
            </p:spPr>
            <p:txBody>
              <a:bodyPr>
                <a:prstTxWarp prst="textNoShape">
                  <a:avLst/>
                </a:prstTxWarp>
              </a:bodyPr>
              <a:lstStyle/>
              <a:p>
                <a:endParaRPr lang="en-US"/>
              </a:p>
            </p:txBody>
          </p:sp>
          <p:sp>
            <p:nvSpPr>
              <p:cNvPr id="41949" name="Freeform 2125"/>
              <p:cNvSpPr>
                <a:spLocks/>
              </p:cNvSpPr>
              <p:nvPr/>
            </p:nvSpPr>
            <p:spPr bwMode="auto">
              <a:xfrm>
                <a:off x="4376" y="3959"/>
                <a:ext cx="3" cy="3"/>
              </a:xfrm>
              <a:custGeom>
                <a:avLst/>
                <a:gdLst>
                  <a:gd name="T0" fmla="*/ 19 w 19"/>
                  <a:gd name="T1" fmla="*/ 15 h 15"/>
                  <a:gd name="T2" fmla="*/ 0 w 19"/>
                  <a:gd name="T3" fmla="*/ 11 h 15"/>
                  <a:gd name="T4" fmla="*/ 0 w 19"/>
                  <a:gd name="T5" fmla="*/ 0 h 15"/>
                  <a:gd name="T6" fmla="*/ 19 w 19"/>
                  <a:gd name="T7" fmla="*/ 3 h 15"/>
                  <a:gd name="T8" fmla="*/ 19 w 19"/>
                  <a:gd name="T9" fmla="*/ 15 h 15"/>
                  <a:gd name="T10" fmla="*/ 0 60000 65536"/>
                  <a:gd name="T11" fmla="*/ 0 60000 65536"/>
                  <a:gd name="T12" fmla="*/ 0 60000 65536"/>
                  <a:gd name="T13" fmla="*/ 0 60000 65536"/>
                  <a:gd name="T14" fmla="*/ 0 60000 65536"/>
                  <a:gd name="T15" fmla="*/ 0 w 19"/>
                  <a:gd name="T16" fmla="*/ 0 h 15"/>
                  <a:gd name="T17" fmla="*/ 19 w 19"/>
                  <a:gd name="T18" fmla="*/ 15 h 15"/>
                </a:gdLst>
                <a:ahLst/>
                <a:cxnLst>
                  <a:cxn ang="T10">
                    <a:pos x="T0" y="T1"/>
                  </a:cxn>
                  <a:cxn ang="T11">
                    <a:pos x="T2" y="T3"/>
                  </a:cxn>
                  <a:cxn ang="T12">
                    <a:pos x="T4" y="T5"/>
                  </a:cxn>
                  <a:cxn ang="T13">
                    <a:pos x="T6" y="T7"/>
                  </a:cxn>
                  <a:cxn ang="T14">
                    <a:pos x="T8" y="T9"/>
                  </a:cxn>
                </a:cxnLst>
                <a:rect l="T15" t="T16" r="T17" b="T18"/>
                <a:pathLst>
                  <a:path w="19" h="15">
                    <a:moveTo>
                      <a:pt x="19" y="15"/>
                    </a:moveTo>
                    <a:lnTo>
                      <a:pt x="0" y="11"/>
                    </a:lnTo>
                    <a:lnTo>
                      <a:pt x="0" y="0"/>
                    </a:lnTo>
                    <a:lnTo>
                      <a:pt x="19" y="3"/>
                    </a:lnTo>
                    <a:lnTo>
                      <a:pt x="19" y="15"/>
                    </a:lnTo>
                    <a:close/>
                  </a:path>
                </a:pathLst>
              </a:custGeom>
              <a:solidFill>
                <a:srgbClr val="814E40"/>
              </a:solidFill>
              <a:ln w="9525">
                <a:noFill/>
                <a:round/>
                <a:headEnd/>
                <a:tailEnd/>
              </a:ln>
            </p:spPr>
            <p:txBody>
              <a:bodyPr>
                <a:prstTxWarp prst="textNoShape">
                  <a:avLst/>
                </a:prstTxWarp>
              </a:bodyPr>
              <a:lstStyle/>
              <a:p>
                <a:endParaRPr lang="en-US"/>
              </a:p>
            </p:txBody>
          </p:sp>
          <p:sp>
            <p:nvSpPr>
              <p:cNvPr id="41950" name="Freeform 2126"/>
              <p:cNvSpPr>
                <a:spLocks/>
              </p:cNvSpPr>
              <p:nvPr/>
            </p:nvSpPr>
            <p:spPr bwMode="auto">
              <a:xfrm>
                <a:off x="4376" y="3956"/>
                <a:ext cx="4" cy="4"/>
              </a:xfrm>
              <a:custGeom>
                <a:avLst/>
                <a:gdLst>
                  <a:gd name="T0" fmla="*/ 19 w 23"/>
                  <a:gd name="T1" fmla="*/ 20 h 20"/>
                  <a:gd name="T2" fmla="*/ 0 w 23"/>
                  <a:gd name="T3" fmla="*/ 17 h 20"/>
                  <a:gd name="T4" fmla="*/ 2 w 23"/>
                  <a:gd name="T5" fmla="*/ 0 h 20"/>
                  <a:gd name="T6" fmla="*/ 23 w 23"/>
                  <a:gd name="T7" fmla="*/ 2 h 20"/>
                  <a:gd name="T8" fmla="*/ 19 w 23"/>
                  <a:gd name="T9" fmla="*/ 20 h 20"/>
                  <a:gd name="T10" fmla="*/ 0 60000 65536"/>
                  <a:gd name="T11" fmla="*/ 0 60000 65536"/>
                  <a:gd name="T12" fmla="*/ 0 60000 65536"/>
                  <a:gd name="T13" fmla="*/ 0 60000 65536"/>
                  <a:gd name="T14" fmla="*/ 0 60000 65536"/>
                  <a:gd name="T15" fmla="*/ 0 w 23"/>
                  <a:gd name="T16" fmla="*/ 0 h 20"/>
                  <a:gd name="T17" fmla="*/ 23 w 23"/>
                  <a:gd name="T18" fmla="*/ 20 h 20"/>
                </a:gdLst>
                <a:ahLst/>
                <a:cxnLst>
                  <a:cxn ang="T10">
                    <a:pos x="T0" y="T1"/>
                  </a:cxn>
                  <a:cxn ang="T11">
                    <a:pos x="T2" y="T3"/>
                  </a:cxn>
                  <a:cxn ang="T12">
                    <a:pos x="T4" y="T5"/>
                  </a:cxn>
                  <a:cxn ang="T13">
                    <a:pos x="T6" y="T7"/>
                  </a:cxn>
                  <a:cxn ang="T14">
                    <a:pos x="T8" y="T9"/>
                  </a:cxn>
                </a:cxnLst>
                <a:rect l="T15" t="T16" r="T17" b="T18"/>
                <a:pathLst>
                  <a:path w="23" h="20">
                    <a:moveTo>
                      <a:pt x="19" y="20"/>
                    </a:moveTo>
                    <a:lnTo>
                      <a:pt x="0" y="17"/>
                    </a:lnTo>
                    <a:lnTo>
                      <a:pt x="2" y="0"/>
                    </a:lnTo>
                    <a:lnTo>
                      <a:pt x="23" y="2"/>
                    </a:lnTo>
                    <a:lnTo>
                      <a:pt x="19" y="20"/>
                    </a:lnTo>
                    <a:close/>
                  </a:path>
                </a:pathLst>
              </a:custGeom>
              <a:solidFill>
                <a:srgbClr val="814E40"/>
              </a:solidFill>
              <a:ln w="9525">
                <a:noFill/>
                <a:round/>
                <a:headEnd/>
                <a:tailEnd/>
              </a:ln>
            </p:spPr>
            <p:txBody>
              <a:bodyPr>
                <a:prstTxWarp prst="textNoShape">
                  <a:avLst/>
                </a:prstTxWarp>
              </a:bodyPr>
              <a:lstStyle/>
              <a:p>
                <a:endParaRPr lang="en-US"/>
              </a:p>
            </p:txBody>
          </p:sp>
          <p:sp>
            <p:nvSpPr>
              <p:cNvPr id="41951" name="Freeform 2127"/>
              <p:cNvSpPr>
                <a:spLocks/>
              </p:cNvSpPr>
              <p:nvPr/>
            </p:nvSpPr>
            <p:spPr bwMode="auto">
              <a:xfrm>
                <a:off x="4376" y="3951"/>
                <a:ext cx="5" cy="5"/>
              </a:xfrm>
              <a:custGeom>
                <a:avLst/>
                <a:gdLst>
                  <a:gd name="T0" fmla="*/ 21 w 23"/>
                  <a:gd name="T1" fmla="*/ 28 h 28"/>
                  <a:gd name="T2" fmla="*/ 0 w 23"/>
                  <a:gd name="T3" fmla="*/ 26 h 28"/>
                  <a:gd name="T4" fmla="*/ 4 w 23"/>
                  <a:gd name="T5" fmla="*/ 0 h 28"/>
                  <a:gd name="T6" fmla="*/ 23 w 23"/>
                  <a:gd name="T7" fmla="*/ 2 h 28"/>
                  <a:gd name="T8" fmla="*/ 21 w 23"/>
                  <a:gd name="T9" fmla="*/ 28 h 28"/>
                  <a:gd name="T10" fmla="*/ 0 60000 65536"/>
                  <a:gd name="T11" fmla="*/ 0 60000 65536"/>
                  <a:gd name="T12" fmla="*/ 0 60000 65536"/>
                  <a:gd name="T13" fmla="*/ 0 60000 65536"/>
                  <a:gd name="T14" fmla="*/ 0 60000 65536"/>
                  <a:gd name="T15" fmla="*/ 0 w 23"/>
                  <a:gd name="T16" fmla="*/ 0 h 28"/>
                  <a:gd name="T17" fmla="*/ 23 w 23"/>
                  <a:gd name="T18" fmla="*/ 28 h 28"/>
                </a:gdLst>
                <a:ahLst/>
                <a:cxnLst>
                  <a:cxn ang="T10">
                    <a:pos x="T0" y="T1"/>
                  </a:cxn>
                  <a:cxn ang="T11">
                    <a:pos x="T2" y="T3"/>
                  </a:cxn>
                  <a:cxn ang="T12">
                    <a:pos x="T4" y="T5"/>
                  </a:cxn>
                  <a:cxn ang="T13">
                    <a:pos x="T6" y="T7"/>
                  </a:cxn>
                  <a:cxn ang="T14">
                    <a:pos x="T8" y="T9"/>
                  </a:cxn>
                </a:cxnLst>
                <a:rect l="T15" t="T16" r="T17" b="T18"/>
                <a:pathLst>
                  <a:path w="23" h="28">
                    <a:moveTo>
                      <a:pt x="21" y="28"/>
                    </a:moveTo>
                    <a:lnTo>
                      <a:pt x="0" y="26"/>
                    </a:lnTo>
                    <a:lnTo>
                      <a:pt x="4" y="0"/>
                    </a:lnTo>
                    <a:lnTo>
                      <a:pt x="23" y="2"/>
                    </a:lnTo>
                    <a:lnTo>
                      <a:pt x="21" y="28"/>
                    </a:lnTo>
                    <a:close/>
                  </a:path>
                </a:pathLst>
              </a:custGeom>
              <a:solidFill>
                <a:srgbClr val="814E40"/>
              </a:solidFill>
              <a:ln w="9525">
                <a:noFill/>
                <a:round/>
                <a:headEnd/>
                <a:tailEnd/>
              </a:ln>
            </p:spPr>
            <p:txBody>
              <a:bodyPr>
                <a:prstTxWarp prst="textNoShape">
                  <a:avLst/>
                </a:prstTxWarp>
              </a:bodyPr>
              <a:lstStyle/>
              <a:p>
                <a:endParaRPr lang="en-US"/>
              </a:p>
            </p:txBody>
          </p:sp>
          <p:sp>
            <p:nvSpPr>
              <p:cNvPr id="41952" name="Freeform 2128"/>
              <p:cNvSpPr>
                <a:spLocks/>
              </p:cNvSpPr>
              <p:nvPr/>
            </p:nvSpPr>
            <p:spPr bwMode="auto">
              <a:xfrm>
                <a:off x="4377" y="3944"/>
                <a:ext cx="5" cy="7"/>
              </a:xfrm>
              <a:custGeom>
                <a:avLst/>
                <a:gdLst>
                  <a:gd name="T0" fmla="*/ 19 w 26"/>
                  <a:gd name="T1" fmla="*/ 34 h 34"/>
                  <a:gd name="T2" fmla="*/ 0 w 26"/>
                  <a:gd name="T3" fmla="*/ 32 h 34"/>
                  <a:gd name="T4" fmla="*/ 5 w 26"/>
                  <a:gd name="T5" fmla="*/ 3 h 34"/>
                  <a:gd name="T6" fmla="*/ 7 w 26"/>
                  <a:gd name="T7" fmla="*/ 0 h 34"/>
                  <a:gd name="T8" fmla="*/ 26 w 26"/>
                  <a:gd name="T9" fmla="*/ 6 h 34"/>
                  <a:gd name="T10" fmla="*/ 19 w 26"/>
                  <a:gd name="T11" fmla="*/ 34 h 34"/>
                  <a:gd name="T12" fmla="*/ 0 60000 65536"/>
                  <a:gd name="T13" fmla="*/ 0 60000 65536"/>
                  <a:gd name="T14" fmla="*/ 0 60000 65536"/>
                  <a:gd name="T15" fmla="*/ 0 60000 65536"/>
                  <a:gd name="T16" fmla="*/ 0 60000 65536"/>
                  <a:gd name="T17" fmla="*/ 0 60000 65536"/>
                  <a:gd name="T18" fmla="*/ 0 w 26"/>
                  <a:gd name="T19" fmla="*/ 0 h 34"/>
                  <a:gd name="T20" fmla="*/ 26 w 26"/>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6" h="34">
                    <a:moveTo>
                      <a:pt x="19" y="34"/>
                    </a:moveTo>
                    <a:lnTo>
                      <a:pt x="0" y="32"/>
                    </a:lnTo>
                    <a:lnTo>
                      <a:pt x="5" y="3"/>
                    </a:lnTo>
                    <a:lnTo>
                      <a:pt x="7" y="0"/>
                    </a:lnTo>
                    <a:lnTo>
                      <a:pt x="26" y="6"/>
                    </a:lnTo>
                    <a:lnTo>
                      <a:pt x="19" y="34"/>
                    </a:lnTo>
                    <a:close/>
                  </a:path>
                </a:pathLst>
              </a:custGeom>
              <a:solidFill>
                <a:srgbClr val="814E40"/>
              </a:solidFill>
              <a:ln w="9525">
                <a:noFill/>
                <a:round/>
                <a:headEnd/>
                <a:tailEnd/>
              </a:ln>
            </p:spPr>
            <p:txBody>
              <a:bodyPr>
                <a:prstTxWarp prst="textNoShape">
                  <a:avLst/>
                </a:prstTxWarp>
              </a:bodyPr>
              <a:lstStyle/>
              <a:p>
                <a:endParaRPr lang="en-US"/>
              </a:p>
            </p:txBody>
          </p:sp>
          <p:sp>
            <p:nvSpPr>
              <p:cNvPr id="41953" name="Freeform 2129"/>
              <p:cNvSpPr>
                <a:spLocks/>
              </p:cNvSpPr>
              <p:nvPr/>
            </p:nvSpPr>
            <p:spPr bwMode="auto">
              <a:xfrm>
                <a:off x="4378" y="3937"/>
                <a:ext cx="6" cy="8"/>
              </a:xfrm>
              <a:custGeom>
                <a:avLst/>
                <a:gdLst>
                  <a:gd name="T0" fmla="*/ 19 w 30"/>
                  <a:gd name="T1" fmla="*/ 40 h 40"/>
                  <a:gd name="T2" fmla="*/ 0 w 30"/>
                  <a:gd name="T3" fmla="*/ 34 h 40"/>
                  <a:gd name="T4" fmla="*/ 10 w 30"/>
                  <a:gd name="T5" fmla="*/ 0 h 40"/>
                  <a:gd name="T6" fmla="*/ 30 w 30"/>
                  <a:gd name="T7" fmla="*/ 6 h 40"/>
                  <a:gd name="T8" fmla="*/ 19 w 30"/>
                  <a:gd name="T9" fmla="*/ 40 h 40"/>
                  <a:gd name="T10" fmla="*/ 0 60000 65536"/>
                  <a:gd name="T11" fmla="*/ 0 60000 65536"/>
                  <a:gd name="T12" fmla="*/ 0 60000 65536"/>
                  <a:gd name="T13" fmla="*/ 0 60000 65536"/>
                  <a:gd name="T14" fmla="*/ 0 60000 65536"/>
                  <a:gd name="T15" fmla="*/ 0 w 30"/>
                  <a:gd name="T16" fmla="*/ 0 h 40"/>
                  <a:gd name="T17" fmla="*/ 30 w 30"/>
                  <a:gd name="T18" fmla="*/ 40 h 40"/>
                </a:gdLst>
                <a:ahLst/>
                <a:cxnLst>
                  <a:cxn ang="T10">
                    <a:pos x="T0" y="T1"/>
                  </a:cxn>
                  <a:cxn ang="T11">
                    <a:pos x="T2" y="T3"/>
                  </a:cxn>
                  <a:cxn ang="T12">
                    <a:pos x="T4" y="T5"/>
                  </a:cxn>
                  <a:cxn ang="T13">
                    <a:pos x="T6" y="T7"/>
                  </a:cxn>
                  <a:cxn ang="T14">
                    <a:pos x="T8" y="T9"/>
                  </a:cxn>
                </a:cxnLst>
                <a:rect l="T15" t="T16" r="T17" b="T18"/>
                <a:pathLst>
                  <a:path w="30" h="40">
                    <a:moveTo>
                      <a:pt x="19" y="40"/>
                    </a:moveTo>
                    <a:lnTo>
                      <a:pt x="0" y="34"/>
                    </a:lnTo>
                    <a:lnTo>
                      <a:pt x="10" y="0"/>
                    </a:lnTo>
                    <a:lnTo>
                      <a:pt x="30" y="6"/>
                    </a:lnTo>
                    <a:lnTo>
                      <a:pt x="19" y="40"/>
                    </a:lnTo>
                    <a:close/>
                  </a:path>
                </a:pathLst>
              </a:custGeom>
              <a:solidFill>
                <a:srgbClr val="814E40"/>
              </a:solidFill>
              <a:ln w="9525">
                <a:noFill/>
                <a:round/>
                <a:headEnd/>
                <a:tailEnd/>
              </a:ln>
            </p:spPr>
            <p:txBody>
              <a:bodyPr>
                <a:prstTxWarp prst="textNoShape">
                  <a:avLst/>
                </a:prstTxWarp>
              </a:bodyPr>
              <a:lstStyle/>
              <a:p>
                <a:endParaRPr lang="en-US"/>
              </a:p>
            </p:txBody>
          </p:sp>
          <p:sp>
            <p:nvSpPr>
              <p:cNvPr id="41954" name="Freeform 2130"/>
              <p:cNvSpPr>
                <a:spLocks/>
              </p:cNvSpPr>
              <p:nvPr/>
            </p:nvSpPr>
            <p:spPr bwMode="auto">
              <a:xfrm>
                <a:off x="4380" y="3930"/>
                <a:ext cx="6" cy="9"/>
              </a:xfrm>
              <a:custGeom>
                <a:avLst/>
                <a:gdLst>
                  <a:gd name="T0" fmla="*/ 20 w 31"/>
                  <a:gd name="T1" fmla="*/ 43 h 43"/>
                  <a:gd name="T2" fmla="*/ 0 w 31"/>
                  <a:gd name="T3" fmla="*/ 37 h 43"/>
                  <a:gd name="T4" fmla="*/ 14 w 31"/>
                  <a:gd name="T5" fmla="*/ 0 h 43"/>
                  <a:gd name="T6" fmla="*/ 31 w 31"/>
                  <a:gd name="T7" fmla="*/ 5 h 43"/>
                  <a:gd name="T8" fmla="*/ 20 w 31"/>
                  <a:gd name="T9" fmla="*/ 43 h 43"/>
                  <a:gd name="T10" fmla="*/ 0 60000 65536"/>
                  <a:gd name="T11" fmla="*/ 0 60000 65536"/>
                  <a:gd name="T12" fmla="*/ 0 60000 65536"/>
                  <a:gd name="T13" fmla="*/ 0 60000 65536"/>
                  <a:gd name="T14" fmla="*/ 0 60000 65536"/>
                  <a:gd name="T15" fmla="*/ 0 w 31"/>
                  <a:gd name="T16" fmla="*/ 0 h 43"/>
                  <a:gd name="T17" fmla="*/ 31 w 31"/>
                  <a:gd name="T18" fmla="*/ 43 h 43"/>
                </a:gdLst>
                <a:ahLst/>
                <a:cxnLst>
                  <a:cxn ang="T10">
                    <a:pos x="T0" y="T1"/>
                  </a:cxn>
                  <a:cxn ang="T11">
                    <a:pos x="T2" y="T3"/>
                  </a:cxn>
                  <a:cxn ang="T12">
                    <a:pos x="T4" y="T5"/>
                  </a:cxn>
                  <a:cxn ang="T13">
                    <a:pos x="T6" y="T7"/>
                  </a:cxn>
                  <a:cxn ang="T14">
                    <a:pos x="T8" y="T9"/>
                  </a:cxn>
                </a:cxnLst>
                <a:rect l="T15" t="T16" r="T17" b="T18"/>
                <a:pathLst>
                  <a:path w="31" h="43">
                    <a:moveTo>
                      <a:pt x="20" y="43"/>
                    </a:moveTo>
                    <a:lnTo>
                      <a:pt x="0" y="37"/>
                    </a:lnTo>
                    <a:lnTo>
                      <a:pt x="14" y="0"/>
                    </a:lnTo>
                    <a:lnTo>
                      <a:pt x="31" y="5"/>
                    </a:lnTo>
                    <a:lnTo>
                      <a:pt x="20" y="43"/>
                    </a:lnTo>
                    <a:close/>
                  </a:path>
                </a:pathLst>
              </a:custGeom>
              <a:solidFill>
                <a:srgbClr val="814E40"/>
              </a:solidFill>
              <a:ln w="9525">
                <a:noFill/>
                <a:round/>
                <a:headEnd/>
                <a:tailEnd/>
              </a:ln>
            </p:spPr>
            <p:txBody>
              <a:bodyPr>
                <a:prstTxWarp prst="textNoShape">
                  <a:avLst/>
                </a:prstTxWarp>
              </a:bodyPr>
              <a:lstStyle/>
              <a:p>
                <a:endParaRPr lang="en-US"/>
              </a:p>
            </p:txBody>
          </p:sp>
          <p:sp>
            <p:nvSpPr>
              <p:cNvPr id="41955" name="Freeform 2131"/>
              <p:cNvSpPr>
                <a:spLocks/>
              </p:cNvSpPr>
              <p:nvPr/>
            </p:nvSpPr>
            <p:spPr bwMode="auto">
              <a:xfrm>
                <a:off x="4383" y="3921"/>
                <a:ext cx="8" cy="10"/>
              </a:xfrm>
              <a:custGeom>
                <a:avLst/>
                <a:gdLst>
                  <a:gd name="T0" fmla="*/ 17 w 38"/>
                  <a:gd name="T1" fmla="*/ 50 h 50"/>
                  <a:gd name="T2" fmla="*/ 0 w 38"/>
                  <a:gd name="T3" fmla="*/ 45 h 50"/>
                  <a:gd name="T4" fmla="*/ 20 w 38"/>
                  <a:gd name="T5" fmla="*/ 0 h 50"/>
                  <a:gd name="T6" fmla="*/ 38 w 38"/>
                  <a:gd name="T7" fmla="*/ 9 h 50"/>
                  <a:gd name="T8" fmla="*/ 17 w 38"/>
                  <a:gd name="T9" fmla="*/ 50 h 50"/>
                  <a:gd name="T10" fmla="*/ 0 60000 65536"/>
                  <a:gd name="T11" fmla="*/ 0 60000 65536"/>
                  <a:gd name="T12" fmla="*/ 0 60000 65536"/>
                  <a:gd name="T13" fmla="*/ 0 60000 65536"/>
                  <a:gd name="T14" fmla="*/ 0 60000 65536"/>
                  <a:gd name="T15" fmla="*/ 0 w 38"/>
                  <a:gd name="T16" fmla="*/ 0 h 50"/>
                  <a:gd name="T17" fmla="*/ 38 w 38"/>
                  <a:gd name="T18" fmla="*/ 50 h 50"/>
                </a:gdLst>
                <a:ahLst/>
                <a:cxnLst>
                  <a:cxn ang="T10">
                    <a:pos x="T0" y="T1"/>
                  </a:cxn>
                  <a:cxn ang="T11">
                    <a:pos x="T2" y="T3"/>
                  </a:cxn>
                  <a:cxn ang="T12">
                    <a:pos x="T4" y="T5"/>
                  </a:cxn>
                  <a:cxn ang="T13">
                    <a:pos x="T6" y="T7"/>
                  </a:cxn>
                  <a:cxn ang="T14">
                    <a:pos x="T8" y="T9"/>
                  </a:cxn>
                </a:cxnLst>
                <a:rect l="T15" t="T16" r="T17" b="T18"/>
                <a:pathLst>
                  <a:path w="38" h="50">
                    <a:moveTo>
                      <a:pt x="17" y="50"/>
                    </a:moveTo>
                    <a:lnTo>
                      <a:pt x="0" y="45"/>
                    </a:lnTo>
                    <a:lnTo>
                      <a:pt x="20" y="0"/>
                    </a:lnTo>
                    <a:lnTo>
                      <a:pt x="38" y="9"/>
                    </a:lnTo>
                    <a:lnTo>
                      <a:pt x="17" y="50"/>
                    </a:lnTo>
                    <a:close/>
                  </a:path>
                </a:pathLst>
              </a:custGeom>
              <a:solidFill>
                <a:srgbClr val="814E40"/>
              </a:solidFill>
              <a:ln w="9525">
                <a:noFill/>
                <a:round/>
                <a:headEnd/>
                <a:tailEnd/>
              </a:ln>
            </p:spPr>
            <p:txBody>
              <a:bodyPr>
                <a:prstTxWarp prst="textNoShape">
                  <a:avLst/>
                </a:prstTxWarp>
              </a:bodyPr>
              <a:lstStyle/>
              <a:p>
                <a:endParaRPr lang="en-US"/>
              </a:p>
            </p:txBody>
          </p:sp>
          <p:sp>
            <p:nvSpPr>
              <p:cNvPr id="41956" name="Freeform 2132"/>
              <p:cNvSpPr>
                <a:spLocks/>
              </p:cNvSpPr>
              <p:nvPr/>
            </p:nvSpPr>
            <p:spPr bwMode="auto">
              <a:xfrm>
                <a:off x="4387" y="3912"/>
                <a:ext cx="8" cy="11"/>
              </a:xfrm>
              <a:custGeom>
                <a:avLst/>
                <a:gdLst>
                  <a:gd name="T0" fmla="*/ 18 w 40"/>
                  <a:gd name="T1" fmla="*/ 52 h 52"/>
                  <a:gd name="T2" fmla="*/ 0 w 40"/>
                  <a:gd name="T3" fmla="*/ 43 h 52"/>
                  <a:gd name="T4" fmla="*/ 23 w 40"/>
                  <a:gd name="T5" fmla="*/ 0 h 52"/>
                  <a:gd name="T6" fmla="*/ 40 w 40"/>
                  <a:gd name="T7" fmla="*/ 9 h 52"/>
                  <a:gd name="T8" fmla="*/ 18 w 40"/>
                  <a:gd name="T9" fmla="*/ 52 h 52"/>
                  <a:gd name="T10" fmla="*/ 0 60000 65536"/>
                  <a:gd name="T11" fmla="*/ 0 60000 65536"/>
                  <a:gd name="T12" fmla="*/ 0 60000 65536"/>
                  <a:gd name="T13" fmla="*/ 0 60000 65536"/>
                  <a:gd name="T14" fmla="*/ 0 60000 65536"/>
                  <a:gd name="T15" fmla="*/ 0 w 40"/>
                  <a:gd name="T16" fmla="*/ 0 h 52"/>
                  <a:gd name="T17" fmla="*/ 40 w 40"/>
                  <a:gd name="T18" fmla="*/ 52 h 52"/>
                </a:gdLst>
                <a:ahLst/>
                <a:cxnLst>
                  <a:cxn ang="T10">
                    <a:pos x="T0" y="T1"/>
                  </a:cxn>
                  <a:cxn ang="T11">
                    <a:pos x="T2" y="T3"/>
                  </a:cxn>
                  <a:cxn ang="T12">
                    <a:pos x="T4" y="T5"/>
                  </a:cxn>
                  <a:cxn ang="T13">
                    <a:pos x="T6" y="T7"/>
                  </a:cxn>
                  <a:cxn ang="T14">
                    <a:pos x="T8" y="T9"/>
                  </a:cxn>
                </a:cxnLst>
                <a:rect l="T15" t="T16" r="T17" b="T18"/>
                <a:pathLst>
                  <a:path w="40" h="52">
                    <a:moveTo>
                      <a:pt x="18" y="52"/>
                    </a:moveTo>
                    <a:lnTo>
                      <a:pt x="0" y="43"/>
                    </a:lnTo>
                    <a:lnTo>
                      <a:pt x="23" y="0"/>
                    </a:lnTo>
                    <a:lnTo>
                      <a:pt x="40" y="9"/>
                    </a:lnTo>
                    <a:lnTo>
                      <a:pt x="18" y="52"/>
                    </a:lnTo>
                    <a:close/>
                  </a:path>
                </a:pathLst>
              </a:custGeom>
              <a:solidFill>
                <a:srgbClr val="814E40"/>
              </a:solidFill>
              <a:ln w="9525">
                <a:noFill/>
                <a:round/>
                <a:headEnd/>
                <a:tailEnd/>
              </a:ln>
            </p:spPr>
            <p:txBody>
              <a:bodyPr>
                <a:prstTxWarp prst="textNoShape">
                  <a:avLst/>
                </a:prstTxWarp>
              </a:bodyPr>
              <a:lstStyle/>
              <a:p>
                <a:endParaRPr lang="en-US"/>
              </a:p>
            </p:txBody>
          </p:sp>
          <p:sp>
            <p:nvSpPr>
              <p:cNvPr id="41957" name="Freeform 2133"/>
              <p:cNvSpPr>
                <a:spLocks/>
              </p:cNvSpPr>
              <p:nvPr/>
            </p:nvSpPr>
            <p:spPr bwMode="auto">
              <a:xfrm>
                <a:off x="4392" y="3903"/>
                <a:ext cx="9" cy="11"/>
              </a:xfrm>
              <a:custGeom>
                <a:avLst/>
                <a:gdLst>
                  <a:gd name="T0" fmla="*/ 17 w 46"/>
                  <a:gd name="T1" fmla="*/ 54 h 54"/>
                  <a:gd name="T2" fmla="*/ 0 w 46"/>
                  <a:gd name="T3" fmla="*/ 45 h 54"/>
                  <a:gd name="T4" fmla="*/ 32 w 46"/>
                  <a:gd name="T5" fmla="*/ 0 h 54"/>
                  <a:gd name="T6" fmla="*/ 46 w 46"/>
                  <a:gd name="T7" fmla="*/ 11 h 54"/>
                  <a:gd name="T8" fmla="*/ 17 w 46"/>
                  <a:gd name="T9" fmla="*/ 54 h 54"/>
                  <a:gd name="T10" fmla="*/ 0 60000 65536"/>
                  <a:gd name="T11" fmla="*/ 0 60000 65536"/>
                  <a:gd name="T12" fmla="*/ 0 60000 65536"/>
                  <a:gd name="T13" fmla="*/ 0 60000 65536"/>
                  <a:gd name="T14" fmla="*/ 0 60000 65536"/>
                  <a:gd name="T15" fmla="*/ 0 w 46"/>
                  <a:gd name="T16" fmla="*/ 0 h 54"/>
                  <a:gd name="T17" fmla="*/ 46 w 46"/>
                  <a:gd name="T18" fmla="*/ 54 h 54"/>
                </a:gdLst>
                <a:ahLst/>
                <a:cxnLst>
                  <a:cxn ang="T10">
                    <a:pos x="T0" y="T1"/>
                  </a:cxn>
                  <a:cxn ang="T11">
                    <a:pos x="T2" y="T3"/>
                  </a:cxn>
                  <a:cxn ang="T12">
                    <a:pos x="T4" y="T5"/>
                  </a:cxn>
                  <a:cxn ang="T13">
                    <a:pos x="T6" y="T7"/>
                  </a:cxn>
                  <a:cxn ang="T14">
                    <a:pos x="T8" y="T9"/>
                  </a:cxn>
                </a:cxnLst>
                <a:rect l="T15" t="T16" r="T17" b="T18"/>
                <a:pathLst>
                  <a:path w="46" h="54">
                    <a:moveTo>
                      <a:pt x="17" y="54"/>
                    </a:moveTo>
                    <a:lnTo>
                      <a:pt x="0" y="45"/>
                    </a:lnTo>
                    <a:lnTo>
                      <a:pt x="32" y="0"/>
                    </a:lnTo>
                    <a:lnTo>
                      <a:pt x="46" y="11"/>
                    </a:lnTo>
                    <a:lnTo>
                      <a:pt x="17" y="54"/>
                    </a:lnTo>
                    <a:close/>
                  </a:path>
                </a:pathLst>
              </a:custGeom>
              <a:solidFill>
                <a:srgbClr val="814E40"/>
              </a:solidFill>
              <a:ln w="9525">
                <a:noFill/>
                <a:round/>
                <a:headEnd/>
                <a:tailEnd/>
              </a:ln>
            </p:spPr>
            <p:txBody>
              <a:bodyPr>
                <a:prstTxWarp prst="textNoShape">
                  <a:avLst/>
                </a:prstTxWarp>
              </a:bodyPr>
              <a:lstStyle/>
              <a:p>
                <a:endParaRPr lang="en-US"/>
              </a:p>
            </p:txBody>
          </p:sp>
          <p:sp>
            <p:nvSpPr>
              <p:cNvPr id="41958" name="Freeform 2134"/>
              <p:cNvSpPr>
                <a:spLocks/>
              </p:cNvSpPr>
              <p:nvPr/>
            </p:nvSpPr>
            <p:spPr bwMode="auto">
              <a:xfrm>
                <a:off x="4398" y="3894"/>
                <a:ext cx="10" cy="12"/>
              </a:xfrm>
              <a:custGeom>
                <a:avLst/>
                <a:gdLst>
                  <a:gd name="T0" fmla="*/ 14 w 51"/>
                  <a:gd name="T1" fmla="*/ 60 h 60"/>
                  <a:gd name="T2" fmla="*/ 0 w 51"/>
                  <a:gd name="T3" fmla="*/ 49 h 60"/>
                  <a:gd name="T4" fmla="*/ 38 w 51"/>
                  <a:gd name="T5" fmla="*/ 2 h 60"/>
                  <a:gd name="T6" fmla="*/ 38 w 51"/>
                  <a:gd name="T7" fmla="*/ 0 h 60"/>
                  <a:gd name="T8" fmla="*/ 51 w 51"/>
                  <a:gd name="T9" fmla="*/ 14 h 60"/>
                  <a:gd name="T10" fmla="*/ 14 w 51"/>
                  <a:gd name="T11" fmla="*/ 60 h 60"/>
                  <a:gd name="T12" fmla="*/ 0 60000 65536"/>
                  <a:gd name="T13" fmla="*/ 0 60000 65536"/>
                  <a:gd name="T14" fmla="*/ 0 60000 65536"/>
                  <a:gd name="T15" fmla="*/ 0 60000 65536"/>
                  <a:gd name="T16" fmla="*/ 0 60000 65536"/>
                  <a:gd name="T17" fmla="*/ 0 60000 65536"/>
                  <a:gd name="T18" fmla="*/ 0 w 51"/>
                  <a:gd name="T19" fmla="*/ 0 h 60"/>
                  <a:gd name="T20" fmla="*/ 51 w 51"/>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51" h="60">
                    <a:moveTo>
                      <a:pt x="14" y="60"/>
                    </a:moveTo>
                    <a:lnTo>
                      <a:pt x="0" y="49"/>
                    </a:lnTo>
                    <a:lnTo>
                      <a:pt x="38" y="2"/>
                    </a:lnTo>
                    <a:lnTo>
                      <a:pt x="38" y="0"/>
                    </a:lnTo>
                    <a:lnTo>
                      <a:pt x="51" y="14"/>
                    </a:lnTo>
                    <a:lnTo>
                      <a:pt x="14" y="60"/>
                    </a:lnTo>
                    <a:close/>
                  </a:path>
                </a:pathLst>
              </a:custGeom>
              <a:solidFill>
                <a:srgbClr val="814E40"/>
              </a:solidFill>
              <a:ln w="9525">
                <a:noFill/>
                <a:round/>
                <a:headEnd/>
                <a:tailEnd/>
              </a:ln>
            </p:spPr>
            <p:txBody>
              <a:bodyPr>
                <a:prstTxWarp prst="textNoShape">
                  <a:avLst/>
                </a:prstTxWarp>
              </a:bodyPr>
              <a:lstStyle/>
              <a:p>
                <a:endParaRPr lang="en-US"/>
              </a:p>
            </p:txBody>
          </p:sp>
          <p:sp>
            <p:nvSpPr>
              <p:cNvPr id="41959" name="Freeform 2135"/>
              <p:cNvSpPr>
                <a:spLocks/>
              </p:cNvSpPr>
              <p:nvPr/>
            </p:nvSpPr>
            <p:spPr bwMode="auto">
              <a:xfrm>
                <a:off x="4406" y="3889"/>
                <a:ext cx="6" cy="7"/>
              </a:xfrm>
              <a:custGeom>
                <a:avLst/>
                <a:gdLst>
                  <a:gd name="T0" fmla="*/ 13 w 34"/>
                  <a:gd name="T1" fmla="*/ 38 h 38"/>
                  <a:gd name="T2" fmla="*/ 0 w 34"/>
                  <a:gd name="T3" fmla="*/ 24 h 38"/>
                  <a:gd name="T4" fmla="*/ 20 w 34"/>
                  <a:gd name="T5" fmla="*/ 0 h 38"/>
                  <a:gd name="T6" fmla="*/ 34 w 34"/>
                  <a:gd name="T7" fmla="*/ 15 h 38"/>
                  <a:gd name="T8" fmla="*/ 13 w 34"/>
                  <a:gd name="T9" fmla="*/ 38 h 38"/>
                  <a:gd name="T10" fmla="*/ 0 60000 65536"/>
                  <a:gd name="T11" fmla="*/ 0 60000 65536"/>
                  <a:gd name="T12" fmla="*/ 0 60000 65536"/>
                  <a:gd name="T13" fmla="*/ 0 60000 65536"/>
                  <a:gd name="T14" fmla="*/ 0 60000 65536"/>
                  <a:gd name="T15" fmla="*/ 0 w 34"/>
                  <a:gd name="T16" fmla="*/ 0 h 38"/>
                  <a:gd name="T17" fmla="*/ 34 w 34"/>
                  <a:gd name="T18" fmla="*/ 38 h 38"/>
                </a:gdLst>
                <a:ahLst/>
                <a:cxnLst>
                  <a:cxn ang="T10">
                    <a:pos x="T0" y="T1"/>
                  </a:cxn>
                  <a:cxn ang="T11">
                    <a:pos x="T2" y="T3"/>
                  </a:cxn>
                  <a:cxn ang="T12">
                    <a:pos x="T4" y="T5"/>
                  </a:cxn>
                  <a:cxn ang="T13">
                    <a:pos x="T6" y="T7"/>
                  </a:cxn>
                  <a:cxn ang="T14">
                    <a:pos x="T8" y="T9"/>
                  </a:cxn>
                </a:cxnLst>
                <a:rect l="T15" t="T16" r="T17" b="T18"/>
                <a:pathLst>
                  <a:path w="34" h="38">
                    <a:moveTo>
                      <a:pt x="13" y="38"/>
                    </a:moveTo>
                    <a:lnTo>
                      <a:pt x="0" y="24"/>
                    </a:lnTo>
                    <a:lnTo>
                      <a:pt x="20" y="0"/>
                    </a:lnTo>
                    <a:lnTo>
                      <a:pt x="34" y="15"/>
                    </a:lnTo>
                    <a:lnTo>
                      <a:pt x="13" y="38"/>
                    </a:lnTo>
                    <a:close/>
                  </a:path>
                </a:pathLst>
              </a:custGeom>
              <a:solidFill>
                <a:srgbClr val="814E40"/>
              </a:solidFill>
              <a:ln w="9525">
                <a:noFill/>
                <a:round/>
                <a:headEnd/>
                <a:tailEnd/>
              </a:ln>
            </p:spPr>
            <p:txBody>
              <a:bodyPr>
                <a:prstTxWarp prst="textNoShape">
                  <a:avLst/>
                </a:prstTxWarp>
              </a:bodyPr>
              <a:lstStyle/>
              <a:p>
                <a:endParaRPr lang="en-US"/>
              </a:p>
            </p:txBody>
          </p:sp>
          <p:sp>
            <p:nvSpPr>
              <p:cNvPr id="41960" name="Freeform 2136"/>
              <p:cNvSpPr>
                <a:spLocks/>
              </p:cNvSpPr>
              <p:nvPr/>
            </p:nvSpPr>
            <p:spPr bwMode="auto">
              <a:xfrm>
                <a:off x="4410" y="3884"/>
                <a:ext cx="7" cy="8"/>
              </a:xfrm>
              <a:custGeom>
                <a:avLst/>
                <a:gdLst>
                  <a:gd name="T0" fmla="*/ 14 w 37"/>
                  <a:gd name="T1" fmla="*/ 37 h 37"/>
                  <a:gd name="T2" fmla="*/ 0 w 37"/>
                  <a:gd name="T3" fmla="*/ 22 h 37"/>
                  <a:gd name="T4" fmla="*/ 23 w 37"/>
                  <a:gd name="T5" fmla="*/ 0 h 37"/>
                  <a:gd name="T6" fmla="*/ 37 w 37"/>
                  <a:gd name="T7" fmla="*/ 14 h 37"/>
                  <a:gd name="T8" fmla="*/ 14 w 37"/>
                  <a:gd name="T9" fmla="*/ 37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4" y="37"/>
                    </a:moveTo>
                    <a:lnTo>
                      <a:pt x="0" y="22"/>
                    </a:lnTo>
                    <a:lnTo>
                      <a:pt x="23" y="0"/>
                    </a:lnTo>
                    <a:lnTo>
                      <a:pt x="37" y="14"/>
                    </a:lnTo>
                    <a:lnTo>
                      <a:pt x="14"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61" name="Freeform 2137"/>
              <p:cNvSpPr>
                <a:spLocks/>
              </p:cNvSpPr>
              <p:nvPr/>
            </p:nvSpPr>
            <p:spPr bwMode="auto">
              <a:xfrm>
                <a:off x="4414" y="3880"/>
                <a:ext cx="8" cy="7"/>
              </a:xfrm>
              <a:custGeom>
                <a:avLst/>
                <a:gdLst>
                  <a:gd name="T0" fmla="*/ 14 w 39"/>
                  <a:gd name="T1" fmla="*/ 37 h 37"/>
                  <a:gd name="T2" fmla="*/ 0 w 39"/>
                  <a:gd name="T3" fmla="*/ 23 h 37"/>
                  <a:gd name="T4" fmla="*/ 26 w 39"/>
                  <a:gd name="T5" fmla="*/ 0 h 37"/>
                  <a:gd name="T6" fmla="*/ 39 w 39"/>
                  <a:gd name="T7" fmla="*/ 14 h 37"/>
                  <a:gd name="T8" fmla="*/ 14 w 39"/>
                  <a:gd name="T9" fmla="*/ 37 h 37"/>
                  <a:gd name="T10" fmla="*/ 0 60000 65536"/>
                  <a:gd name="T11" fmla="*/ 0 60000 65536"/>
                  <a:gd name="T12" fmla="*/ 0 60000 65536"/>
                  <a:gd name="T13" fmla="*/ 0 60000 65536"/>
                  <a:gd name="T14" fmla="*/ 0 60000 65536"/>
                  <a:gd name="T15" fmla="*/ 0 w 39"/>
                  <a:gd name="T16" fmla="*/ 0 h 37"/>
                  <a:gd name="T17" fmla="*/ 39 w 39"/>
                  <a:gd name="T18" fmla="*/ 37 h 37"/>
                </a:gdLst>
                <a:ahLst/>
                <a:cxnLst>
                  <a:cxn ang="T10">
                    <a:pos x="T0" y="T1"/>
                  </a:cxn>
                  <a:cxn ang="T11">
                    <a:pos x="T2" y="T3"/>
                  </a:cxn>
                  <a:cxn ang="T12">
                    <a:pos x="T4" y="T5"/>
                  </a:cxn>
                  <a:cxn ang="T13">
                    <a:pos x="T6" y="T7"/>
                  </a:cxn>
                  <a:cxn ang="T14">
                    <a:pos x="T8" y="T9"/>
                  </a:cxn>
                </a:cxnLst>
                <a:rect l="T15" t="T16" r="T17" b="T18"/>
                <a:pathLst>
                  <a:path w="39" h="37">
                    <a:moveTo>
                      <a:pt x="14" y="37"/>
                    </a:moveTo>
                    <a:lnTo>
                      <a:pt x="0" y="23"/>
                    </a:lnTo>
                    <a:lnTo>
                      <a:pt x="26" y="0"/>
                    </a:lnTo>
                    <a:lnTo>
                      <a:pt x="39" y="14"/>
                    </a:lnTo>
                    <a:lnTo>
                      <a:pt x="14"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62" name="Freeform 2138"/>
              <p:cNvSpPr>
                <a:spLocks/>
              </p:cNvSpPr>
              <p:nvPr/>
            </p:nvSpPr>
            <p:spPr bwMode="auto">
              <a:xfrm>
                <a:off x="4419" y="3875"/>
                <a:ext cx="8" cy="8"/>
              </a:xfrm>
              <a:custGeom>
                <a:avLst/>
                <a:gdLst>
                  <a:gd name="T0" fmla="*/ 13 w 39"/>
                  <a:gd name="T1" fmla="*/ 38 h 38"/>
                  <a:gd name="T2" fmla="*/ 0 w 39"/>
                  <a:gd name="T3" fmla="*/ 24 h 38"/>
                  <a:gd name="T4" fmla="*/ 28 w 39"/>
                  <a:gd name="T5" fmla="*/ 0 h 38"/>
                  <a:gd name="T6" fmla="*/ 39 w 39"/>
                  <a:gd name="T7" fmla="*/ 15 h 38"/>
                  <a:gd name="T8" fmla="*/ 13 w 39"/>
                  <a:gd name="T9" fmla="*/ 38 h 38"/>
                  <a:gd name="T10" fmla="*/ 0 60000 65536"/>
                  <a:gd name="T11" fmla="*/ 0 60000 65536"/>
                  <a:gd name="T12" fmla="*/ 0 60000 65536"/>
                  <a:gd name="T13" fmla="*/ 0 60000 65536"/>
                  <a:gd name="T14" fmla="*/ 0 60000 65536"/>
                  <a:gd name="T15" fmla="*/ 0 w 39"/>
                  <a:gd name="T16" fmla="*/ 0 h 38"/>
                  <a:gd name="T17" fmla="*/ 39 w 39"/>
                  <a:gd name="T18" fmla="*/ 38 h 38"/>
                </a:gdLst>
                <a:ahLst/>
                <a:cxnLst>
                  <a:cxn ang="T10">
                    <a:pos x="T0" y="T1"/>
                  </a:cxn>
                  <a:cxn ang="T11">
                    <a:pos x="T2" y="T3"/>
                  </a:cxn>
                  <a:cxn ang="T12">
                    <a:pos x="T4" y="T5"/>
                  </a:cxn>
                  <a:cxn ang="T13">
                    <a:pos x="T6" y="T7"/>
                  </a:cxn>
                  <a:cxn ang="T14">
                    <a:pos x="T8" y="T9"/>
                  </a:cxn>
                </a:cxnLst>
                <a:rect l="T15" t="T16" r="T17" b="T18"/>
                <a:pathLst>
                  <a:path w="39" h="38">
                    <a:moveTo>
                      <a:pt x="13" y="38"/>
                    </a:moveTo>
                    <a:lnTo>
                      <a:pt x="0" y="24"/>
                    </a:lnTo>
                    <a:lnTo>
                      <a:pt x="28" y="0"/>
                    </a:lnTo>
                    <a:lnTo>
                      <a:pt x="39" y="15"/>
                    </a:lnTo>
                    <a:lnTo>
                      <a:pt x="13" y="38"/>
                    </a:lnTo>
                    <a:close/>
                  </a:path>
                </a:pathLst>
              </a:custGeom>
              <a:solidFill>
                <a:srgbClr val="814E40"/>
              </a:solidFill>
              <a:ln w="9525">
                <a:noFill/>
                <a:round/>
                <a:headEnd/>
                <a:tailEnd/>
              </a:ln>
            </p:spPr>
            <p:txBody>
              <a:bodyPr>
                <a:prstTxWarp prst="textNoShape">
                  <a:avLst/>
                </a:prstTxWarp>
              </a:bodyPr>
              <a:lstStyle/>
              <a:p>
                <a:endParaRPr lang="en-US"/>
              </a:p>
            </p:txBody>
          </p:sp>
          <p:sp>
            <p:nvSpPr>
              <p:cNvPr id="41963" name="Freeform 2139"/>
              <p:cNvSpPr>
                <a:spLocks/>
              </p:cNvSpPr>
              <p:nvPr/>
            </p:nvSpPr>
            <p:spPr bwMode="auto">
              <a:xfrm>
                <a:off x="4425" y="3871"/>
                <a:ext cx="8" cy="7"/>
              </a:xfrm>
              <a:custGeom>
                <a:avLst/>
                <a:gdLst>
                  <a:gd name="T0" fmla="*/ 11 w 41"/>
                  <a:gd name="T1" fmla="*/ 37 h 37"/>
                  <a:gd name="T2" fmla="*/ 0 w 41"/>
                  <a:gd name="T3" fmla="*/ 22 h 37"/>
                  <a:gd name="T4" fmla="*/ 30 w 41"/>
                  <a:gd name="T5" fmla="*/ 0 h 37"/>
                  <a:gd name="T6" fmla="*/ 41 w 41"/>
                  <a:gd name="T7" fmla="*/ 17 h 37"/>
                  <a:gd name="T8" fmla="*/ 11 w 41"/>
                  <a:gd name="T9" fmla="*/ 37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11" y="37"/>
                    </a:moveTo>
                    <a:lnTo>
                      <a:pt x="0" y="22"/>
                    </a:lnTo>
                    <a:lnTo>
                      <a:pt x="30" y="0"/>
                    </a:lnTo>
                    <a:lnTo>
                      <a:pt x="41" y="17"/>
                    </a:lnTo>
                    <a:lnTo>
                      <a:pt x="11"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64" name="Freeform 2140"/>
              <p:cNvSpPr>
                <a:spLocks/>
              </p:cNvSpPr>
              <p:nvPr/>
            </p:nvSpPr>
            <p:spPr bwMode="auto">
              <a:xfrm>
                <a:off x="4431" y="3866"/>
                <a:ext cx="9" cy="8"/>
              </a:xfrm>
              <a:custGeom>
                <a:avLst/>
                <a:gdLst>
                  <a:gd name="T0" fmla="*/ 11 w 43"/>
                  <a:gd name="T1" fmla="*/ 40 h 40"/>
                  <a:gd name="T2" fmla="*/ 0 w 43"/>
                  <a:gd name="T3" fmla="*/ 23 h 40"/>
                  <a:gd name="T4" fmla="*/ 30 w 43"/>
                  <a:gd name="T5" fmla="*/ 2 h 40"/>
                  <a:gd name="T6" fmla="*/ 30 w 43"/>
                  <a:gd name="T7" fmla="*/ 0 h 40"/>
                  <a:gd name="T8" fmla="*/ 43 w 43"/>
                  <a:gd name="T9" fmla="*/ 17 h 40"/>
                  <a:gd name="T10" fmla="*/ 11 w 43"/>
                  <a:gd name="T11" fmla="*/ 40 h 40"/>
                  <a:gd name="T12" fmla="*/ 0 60000 65536"/>
                  <a:gd name="T13" fmla="*/ 0 60000 65536"/>
                  <a:gd name="T14" fmla="*/ 0 60000 65536"/>
                  <a:gd name="T15" fmla="*/ 0 60000 65536"/>
                  <a:gd name="T16" fmla="*/ 0 60000 65536"/>
                  <a:gd name="T17" fmla="*/ 0 60000 65536"/>
                  <a:gd name="T18" fmla="*/ 0 w 43"/>
                  <a:gd name="T19" fmla="*/ 0 h 40"/>
                  <a:gd name="T20" fmla="*/ 43 w 4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3" h="40">
                    <a:moveTo>
                      <a:pt x="11" y="40"/>
                    </a:moveTo>
                    <a:lnTo>
                      <a:pt x="0" y="23"/>
                    </a:lnTo>
                    <a:lnTo>
                      <a:pt x="30" y="2"/>
                    </a:lnTo>
                    <a:lnTo>
                      <a:pt x="30" y="0"/>
                    </a:lnTo>
                    <a:lnTo>
                      <a:pt x="43" y="17"/>
                    </a:lnTo>
                    <a:lnTo>
                      <a:pt x="11" y="40"/>
                    </a:lnTo>
                    <a:close/>
                  </a:path>
                </a:pathLst>
              </a:custGeom>
              <a:solidFill>
                <a:srgbClr val="814E40"/>
              </a:solidFill>
              <a:ln w="9525">
                <a:noFill/>
                <a:round/>
                <a:headEnd/>
                <a:tailEnd/>
              </a:ln>
            </p:spPr>
            <p:txBody>
              <a:bodyPr>
                <a:prstTxWarp prst="textNoShape">
                  <a:avLst/>
                </a:prstTxWarp>
              </a:bodyPr>
              <a:lstStyle/>
              <a:p>
                <a:endParaRPr lang="en-US"/>
              </a:p>
            </p:txBody>
          </p:sp>
          <p:sp>
            <p:nvSpPr>
              <p:cNvPr id="41965" name="Freeform 2141"/>
              <p:cNvSpPr>
                <a:spLocks/>
              </p:cNvSpPr>
              <p:nvPr/>
            </p:nvSpPr>
            <p:spPr bwMode="auto">
              <a:xfrm>
                <a:off x="4437" y="3862"/>
                <a:ext cx="9" cy="7"/>
              </a:xfrm>
              <a:custGeom>
                <a:avLst/>
                <a:gdLst>
                  <a:gd name="T0" fmla="*/ 13 w 44"/>
                  <a:gd name="T1" fmla="*/ 38 h 38"/>
                  <a:gd name="T2" fmla="*/ 0 w 44"/>
                  <a:gd name="T3" fmla="*/ 21 h 38"/>
                  <a:gd name="T4" fmla="*/ 35 w 44"/>
                  <a:gd name="T5" fmla="*/ 0 h 38"/>
                  <a:gd name="T6" fmla="*/ 44 w 44"/>
                  <a:gd name="T7" fmla="*/ 17 h 38"/>
                  <a:gd name="T8" fmla="*/ 13 w 44"/>
                  <a:gd name="T9" fmla="*/ 38 h 38"/>
                  <a:gd name="T10" fmla="*/ 0 60000 65536"/>
                  <a:gd name="T11" fmla="*/ 0 60000 65536"/>
                  <a:gd name="T12" fmla="*/ 0 60000 65536"/>
                  <a:gd name="T13" fmla="*/ 0 60000 65536"/>
                  <a:gd name="T14" fmla="*/ 0 60000 65536"/>
                  <a:gd name="T15" fmla="*/ 0 w 44"/>
                  <a:gd name="T16" fmla="*/ 0 h 38"/>
                  <a:gd name="T17" fmla="*/ 44 w 44"/>
                  <a:gd name="T18" fmla="*/ 38 h 38"/>
                </a:gdLst>
                <a:ahLst/>
                <a:cxnLst>
                  <a:cxn ang="T10">
                    <a:pos x="T0" y="T1"/>
                  </a:cxn>
                  <a:cxn ang="T11">
                    <a:pos x="T2" y="T3"/>
                  </a:cxn>
                  <a:cxn ang="T12">
                    <a:pos x="T4" y="T5"/>
                  </a:cxn>
                  <a:cxn ang="T13">
                    <a:pos x="T6" y="T7"/>
                  </a:cxn>
                  <a:cxn ang="T14">
                    <a:pos x="T8" y="T9"/>
                  </a:cxn>
                </a:cxnLst>
                <a:rect l="T15" t="T16" r="T17" b="T18"/>
                <a:pathLst>
                  <a:path w="44" h="38">
                    <a:moveTo>
                      <a:pt x="13" y="38"/>
                    </a:moveTo>
                    <a:lnTo>
                      <a:pt x="0" y="21"/>
                    </a:lnTo>
                    <a:lnTo>
                      <a:pt x="35" y="0"/>
                    </a:lnTo>
                    <a:lnTo>
                      <a:pt x="44" y="17"/>
                    </a:lnTo>
                    <a:lnTo>
                      <a:pt x="13" y="38"/>
                    </a:lnTo>
                    <a:close/>
                  </a:path>
                </a:pathLst>
              </a:custGeom>
              <a:solidFill>
                <a:srgbClr val="814E40"/>
              </a:solidFill>
              <a:ln w="9525">
                <a:noFill/>
                <a:round/>
                <a:headEnd/>
                <a:tailEnd/>
              </a:ln>
            </p:spPr>
            <p:txBody>
              <a:bodyPr>
                <a:prstTxWarp prst="textNoShape">
                  <a:avLst/>
                </a:prstTxWarp>
              </a:bodyPr>
              <a:lstStyle/>
              <a:p>
                <a:endParaRPr lang="en-US"/>
              </a:p>
            </p:txBody>
          </p:sp>
          <p:sp>
            <p:nvSpPr>
              <p:cNvPr id="41966" name="Freeform 2142"/>
              <p:cNvSpPr>
                <a:spLocks/>
              </p:cNvSpPr>
              <p:nvPr/>
            </p:nvSpPr>
            <p:spPr bwMode="auto">
              <a:xfrm>
                <a:off x="4444" y="3858"/>
                <a:ext cx="9" cy="7"/>
              </a:xfrm>
              <a:custGeom>
                <a:avLst/>
                <a:gdLst>
                  <a:gd name="T0" fmla="*/ 9 w 47"/>
                  <a:gd name="T1" fmla="*/ 37 h 37"/>
                  <a:gd name="T2" fmla="*/ 0 w 47"/>
                  <a:gd name="T3" fmla="*/ 20 h 37"/>
                  <a:gd name="T4" fmla="*/ 34 w 47"/>
                  <a:gd name="T5" fmla="*/ 0 h 37"/>
                  <a:gd name="T6" fmla="*/ 38 w 47"/>
                  <a:gd name="T7" fmla="*/ 0 h 37"/>
                  <a:gd name="T8" fmla="*/ 47 w 47"/>
                  <a:gd name="T9" fmla="*/ 17 h 37"/>
                  <a:gd name="T10" fmla="*/ 9 w 47"/>
                  <a:gd name="T11" fmla="*/ 37 h 37"/>
                  <a:gd name="T12" fmla="*/ 0 60000 65536"/>
                  <a:gd name="T13" fmla="*/ 0 60000 65536"/>
                  <a:gd name="T14" fmla="*/ 0 60000 65536"/>
                  <a:gd name="T15" fmla="*/ 0 60000 65536"/>
                  <a:gd name="T16" fmla="*/ 0 60000 65536"/>
                  <a:gd name="T17" fmla="*/ 0 60000 65536"/>
                  <a:gd name="T18" fmla="*/ 0 w 47"/>
                  <a:gd name="T19" fmla="*/ 0 h 37"/>
                  <a:gd name="T20" fmla="*/ 47 w 47"/>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7" h="37">
                    <a:moveTo>
                      <a:pt x="9" y="37"/>
                    </a:moveTo>
                    <a:lnTo>
                      <a:pt x="0" y="20"/>
                    </a:lnTo>
                    <a:lnTo>
                      <a:pt x="34" y="0"/>
                    </a:lnTo>
                    <a:lnTo>
                      <a:pt x="38" y="0"/>
                    </a:lnTo>
                    <a:lnTo>
                      <a:pt x="47" y="17"/>
                    </a:lnTo>
                    <a:lnTo>
                      <a:pt x="9"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67" name="Freeform 2143"/>
              <p:cNvSpPr>
                <a:spLocks/>
              </p:cNvSpPr>
              <p:nvPr/>
            </p:nvSpPr>
            <p:spPr bwMode="auto">
              <a:xfrm>
                <a:off x="4452" y="3854"/>
                <a:ext cx="9" cy="7"/>
              </a:xfrm>
              <a:custGeom>
                <a:avLst/>
                <a:gdLst>
                  <a:gd name="T0" fmla="*/ 9 w 46"/>
                  <a:gd name="T1" fmla="*/ 37 h 37"/>
                  <a:gd name="T2" fmla="*/ 0 w 46"/>
                  <a:gd name="T3" fmla="*/ 20 h 37"/>
                  <a:gd name="T4" fmla="*/ 37 w 46"/>
                  <a:gd name="T5" fmla="*/ 0 h 37"/>
                  <a:gd name="T6" fmla="*/ 46 w 46"/>
                  <a:gd name="T7" fmla="*/ 18 h 37"/>
                  <a:gd name="T8" fmla="*/ 9 w 46"/>
                  <a:gd name="T9" fmla="*/ 37 h 37"/>
                  <a:gd name="T10" fmla="*/ 0 60000 65536"/>
                  <a:gd name="T11" fmla="*/ 0 60000 65536"/>
                  <a:gd name="T12" fmla="*/ 0 60000 65536"/>
                  <a:gd name="T13" fmla="*/ 0 60000 65536"/>
                  <a:gd name="T14" fmla="*/ 0 60000 65536"/>
                  <a:gd name="T15" fmla="*/ 0 w 46"/>
                  <a:gd name="T16" fmla="*/ 0 h 37"/>
                  <a:gd name="T17" fmla="*/ 46 w 46"/>
                  <a:gd name="T18" fmla="*/ 37 h 37"/>
                </a:gdLst>
                <a:ahLst/>
                <a:cxnLst>
                  <a:cxn ang="T10">
                    <a:pos x="T0" y="T1"/>
                  </a:cxn>
                  <a:cxn ang="T11">
                    <a:pos x="T2" y="T3"/>
                  </a:cxn>
                  <a:cxn ang="T12">
                    <a:pos x="T4" y="T5"/>
                  </a:cxn>
                  <a:cxn ang="T13">
                    <a:pos x="T6" y="T7"/>
                  </a:cxn>
                  <a:cxn ang="T14">
                    <a:pos x="T8" y="T9"/>
                  </a:cxn>
                </a:cxnLst>
                <a:rect l="T15" t="T16" r="T17" b="T18"/>
                <a:pathLst>
                  <a:path w="46" h="37">
                    <a:moveTo>
                      <a:pt x="9" y="37"/>
                    </a:moveTo>
                    <a:lnTo>
                      <a:pt x="0" y="20"/>
                    </a:lnTo>
                    <a:lnTo>
                      <a:pt x="37" y="0"/>
                    </a:lnTo>
                    <a:lnTo>
                      <a:pt x="46" y="18"/>
                    </a:lnTo>
                    <a:lnTo>
                      <a:pt x="9"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68" name="Freeform 2144"/>
              <p:cNvSpPr>
                <a:spLocks/>
              </p:cNvSpPr>
              <p:nvPr/>
            </p:nvSpPr>
            <p:spPr bwMode="auto">
              <a:xfrm>
                <a:off x="4459" y="3850"/>
                <a:ext cx="10" cy="7"/>
              </a:xfrm>
              <a:custGeom>
                <a:avLst/>
                <a:gdLst>
                  <a:gd name="T0" fmla="*/ 9 w 49"/>
                  <a:gd name="T1" fmla="*/ 38 h 38"/>
                  <a:gd name="T2" fmla="*/ 0 w 49"/>
                  <a:gd name="T3" fmla="*/ 20 h 38"/>
                  <a:gd name="T4" fmla="*/ 43 w 49"/>
                  <a:gd name="T5" fmla="*/ 0 h 38"/>
                  <a:gd name="T6" fmla="*/ 49 w 49"/>
                  <a:gd name="T7" fmla="*/ 17 h 38"/>
                  <a:gd name="T8" fmla="*/ 9 w 49"/>
                  <a:gd name="T9" fmla="*/ 38 h 38"/>
                  <a:gd name="T10" fmla="*/ 0 60000 65536"/>
                  <a:gd name="T11" fmla="*/ 0 60000 65536"/>
                  <a:gd name="T12" fmla="*/ 0 60000 65536"/>
                  <a:gd name="T13" fmla="*/ 0 60000 65536"/>
                  <a:gd name="T14" fmla="*/ 0 60000 65536"/>
                  <a:gd name="T15" fmla="*/ 0 w 49"/>
                  <a:gd name="T16" fmla="*/ 0 h 38"/>
                  <a:gd name="T17" fmla="*/ 49 w 49"/>
                  <a:gd name="T18" fmla="*/ 38 h 38"/>
                </a:gdLst>
                <a:ahLst/>
                <a:cxnLst>
                  <a:cxn ang="T10">
                    <a:pos x="T0" y="T1"/>
                  </a:cxn>
                  <a:cxn ang="T11">
                    <a:pos x="T2" y="T3"/>
                  </a:cxn>
                  <a:cxn ang="T12">
                    <a:pos x="T4" y="T5"/>
                  </a:cxn>
                  <a:cxn ang="T13">
                    <a:pos x="T6" y="T7"/>
                  </a:cxn>
                  <a:cxn ang="T14">
                    <a:pos x="T8" y="T9"/>
                  </a:cxn>
                </a:cxnLst>
                <a:rect l="T15" t="T16" r="T17" b="T18"/>
                <a:pathLst>
                  <a:path w="49" h="38">
                    <a:moveTo>
                      <a:pt x="9" y="38"/>
                    </a:moveTo>
                    <a:lnTo>
                      <a:pt x="0" y="20"/>
                    </a:lnTo>
                    <a:lnTo>
                      <a:pt x="43" y="0"/>
                    </a:lnTo>
                    <a:lnTo>
                      <a:pt x="49" y="17"/>
                    </a:lnTo>
                    <a:lnTo>
                      <a:pt x="9" y="38"/>
                    </a:lnTo>
                    <a:close/>
                  </a:path>
                </a:pathLst>
              </a:custGeom>
              <a:solidFill>
                <a:srgbClr val="814E40"/>
              </a:solidFill>
              <a:ln w="9525">
                <a:noFill/>
                <a:round/>
                <a:headEnd/>
                <a:tailEnd/>
              </a:ln>
            </p:spPr>
            <p:txBody>
              <a:bodyPr>
                <a:prstTxWarp prst="textNoShape">
                  <a:avLst/>
                </a:prstTxWarp>
              </a:bodyPr>
              <a:lstStyle/>
              <a:p>
                <a:endParaRPr lang="en-US"/>
              </a:p>
            </p:txBody>
          </p:sp>
          <p:sp>
            <p:nvSpPr>
              <p:cNvPr id="41969" name="Freeform 2145"/>
              <p:cNvSpPr>
                <a:spLocks/>
              </p:cNvSpPr>
              <p:nvPr/>
            </p:nvSpPr>
            <p:spPr bwMode="auto">
              <a:xfrm>
                <a:off x="4468" y="3846"/>
                <a:ext cx="9" cy="7"/>
              </a:xfrm>
              <a:custGeom>
                <a:avLst/>
                <a:gdLst>
                  <a:gd name="T0" fmla="*/ 6 w 49"/>
                  <a:gd name="T1" fmla="*/ 37 h 37"/>
                  <a:gd name="T2" fmla="*/ 0 w 49"/>
                  <a:gd name="T3" fmla="*/ 20 h 37"/>
                  <a:gd name="T4" fmla="*/ 41 w 49"/>
                  <a:gd name="T5" fmla="*/ 0 h 37"/>
                  <a:gd name="T6" fmla="*/ 49 w 49"/>
                  <a:gd name="T7" fmla="*/ 20 h 37"/>
                  <a:gd name="T8" fmla="*/ 6 w 49"/>
                  <a:gd name="T9" fmla="*/ 37 h 37"/>
                  <a:gd name="T10" fmla="*/ 0 60000 65536"/>
                  <a:gd name="T11" fmla="*/ 0 60000 65536"/>
                  <a:gd name="T12" fmla="*/ 0 60000 65536"/>
                  <a:gd name="T13" fmla="*/ 0 60000 65536"/>
                  <a:gd name="T14" fmla="*/ 0 60000 65536"/>
                  <a:gd name="T15" fmla="*/ 0 w 49"/>
                  <a:gd name="T16" fmla="*/ 0 h 37"/>
                  <a:gd name="T17" fmla="*/ 49 w 49"/>
                  <a:gd name="T18" fmla="*/ 37 h 37"/>
                </a:gdLst>
                <a:ahLst/>
                <a:cxnLst>
                  <a:cxn ang="T10">
                    <a:pos x="T0" y="T1"/>
                  </a:cxn>
                  <a:cxn ang="T11">
                    <a:pos x="T2" y="T3"/>
                  </a:cxn>
                  <a:cxn ang="T12">
                    <a:pos x="T4" y="T5"/>
                  </a:cxn>
                  <a:cxn ang="T13">
                    <a:pos x="T6" y="T7"/>
                  </a:cxn>
                  <a:cxn ang="T14">
                    <a:pos x="T8" y="T9"/>
                  </a:cxn>
                </a:cxnLst>
                <a:rect l="T15" t="T16" r="T17" b="T18"/>
                <a:pathLst>
                  <a:path w="49" h="37">
                    <a:moveTo>
                      <a:pt x="6" y="37"/>
                    </a:moveTo>
                    <a:lnTo>
                      <a:pt x="0" y="20"/>
                    </a:lnTo>
                    <a:lnTo>
                      <a:pt x="41" y="0"/>
                    </a:lnTo>
                    <a:lnTo>
                      <a:pt x="49" y="20"/>
                    </a:lnTo>
                    <a:lnTo>
                      <a:pt x="6"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70" name="Freeform 2146"/>
              <p:cNvSpPr>
                <a:spLocks/>
              </p:cNvSpPr>
              <p:nvPr/>
            </p:nvSpPr>
            <p:spPr bwMode="auto">
              <a:xfrm>
                <a:off x="4476" y="3842"/>
                <a:ext cx="9" cy="8"/>
              </a:xfrm>
              <a:custGeom>
                <a:avLst/>
                <a:gdLst>
                  <a:gd name="T0" fmla="*/ 8 w 45"/>
                  <a:gd name="T1" fmla="*/ 37 h 37"/>
                  <a:gd name="T2" fmla="*/ 0 w 45"/>
                  <a:gd name="T3" fmla="*/ 17 h 37"/>
                  <a:gd name="T4" fmla="*/ 38 w 45"/>
                  <a:gd name="T5" fmla="*/ 0 h 37"/>
                  <a:gd name="T6" fmla="*/ 45 w 45"/>
                  <a:gd name="T7" fmla="*/ 19 h 37"/>
                  <a:gd name="T8" fmla="*/ 8 w 45"/>
                  <a:gd name="T9" fmla="*/ 37 h 37"/>
                  <a:gd name="T10" fmla="*/ 0 60000 65536"/>
                  <a:gd name="T11" fmla="*/ 0 60000 65536"/>
                  <a:gd name="T12" fmla="*/ 0 60000 65536"/>
                  <a:gd name="T13" fmla="*/ 0 60000 65536"/>
                  <a:gd name="T14" fmla="*/ 0 60000 65536"/>
                  <a:gd name="T15" fmla="*/ 0 w 45"/>
                  <a:gd name="T16" fmla="*/ 0 h 37"/>
                  <a:gd name="T17" fmla="*/ 45 w 45"/>
                  <a:gd name="T18" fmla="*/ 37 h 37"/>
                </a:gdLst>
                <a:ahLst/>
                <a:cxnLst>
                  <a:cxn ang="T10">
                    <a:pos x="T0" y="T1"/>
                  </a:cxn>
                  <a:cxn ang="T11">
                    <a:pos x="T2" y="T3"/>
                  </a:cxn>
                  <a:cxn ang="T12">
                    <a:pos x="T4" y="T5"/>
                  </a:cxn>
                  <a:cxn ang="T13">
                    <a:pos x="T6" y="T7"/>
                  </a:cxn>
                  <a:cxn ang="T14">
                    <a:pos x="T8" y="T9"/>
                  </a:cxn>
                </a:cxnLst>
                <a:rect l="T15" t="T16" r="T17" b="T18"/>
                <a:pathLst>
                  <a:path w="45" h="37">
                    <a:moveTo>
                      <a:pt x="8" y="37"/>
                    </a:moveTo>
                    <a:lnTo>
                      <a:pt x="0" y="17"/>
                    </a:lnTo>
                    <a:lnTo>
                      <a:pt x="38" y="0"/>
                    </a:lnTo>
                    <a:lnTo>
                      <a:pt x="45" y="19"/>
                    </a:lnTo>
                    <a:lnTo>
                      <a:pt x="8" y="37"/>
                    </a:lnTo>
                    <a:close/>
                  </a:path>
                </a:pathLst>
              </a:custGeom>
              <a:solidFill>
                <a:srgbClr val="814E40"/>
              </a:solidFill>
              <a:ln w="9525">
                <a:noFill/>
                <a:round/>
                <a:headEnd/>
                <a:tailEnd/>
              </a:ln>
            </p:spPr>
            <p:txBody>
              <a:bodyPr>
                <a:prstTxWarp prst="textNoShape">
                  <a:avLst/>
                </a:prstTxWarp>
              </a:bodyPr>
              <a:lstStyle/>
              <a:p>
                <a:endParaRPr lang="en-US"/>
              </a:p>
            </p:txBody>
          </p:sp>
          <p:sp>
            <p:nvSpPr>
              <p:cNvPr id="41971" name="Freeform 2147"/>
              <p:cNvSpPr>
                <a:spLocks/>
              </p:cNvSpPr>
              <p:nvPr/>
            </p:nvSpPr>
            <p:spPr bwMode="auto">
              <a:xfrm>
                <a:off x="4483" y="3839"/>
                <a:ext cx="9" cy="7"/>
              </a:xfrm>
              <a:custGeom>
                <a:avLst/>
                <a:gdLst>
                  <a:gd name="T0" fmla="*/ 7 w 43"/>
                  <a:gd name="T1" fmla="*/ 34 h 34"/>
                  <a:gd name="T2" fmla="*/ 0 w 43"/>
                  <a:gd name="T3" fmla="*/ 15 h 34"/>
                  <a:gd name="T4" fmla="*/ 34 w 43"/>
                  <a:gd name="T5" fmla="*/ 0 h 34"/>
                  <a:gd name="T6" fmla="*/ 43 w 43"/>
                  <a:gd name="T7" fmla="*/ 17 h 34"/>
                  <a:gd name="T8" fmla="*/ 7 w 43"/>
                  <a:gd name="T9" fmla="*/ 34 h 34"/>
                  <a:gd name="T10" fmla="*/ 0 60000 65536"/>
                  <a:gd name="T11" fmla="*/ 0 60000 65536"/>
                  <a:gd name="T12" fmla="*/ 0 60000 65536"/>
                  <a:gd name="T13" fmla="*/ 0 60000 65536"/>
                  <a:gd name="T14" fmla="*/ 0 60000 65536"/>
                  <a:gd name="T15" fmla="*/ 0 w 43"/>
                  <a:gd name="T16" fmla="*/ 0 h 34"/>
                  <a:gd name="T17" fmla="*/ 43 w 43"/>
                  <a:gd name="T18" fmla="*/ 34 h 34"/>
                </a:gdLst>
                <a:ahLst/>
                <a:cxnLst>
                  <a:cxn ang="T10">
                    <a:pos x="T0" y="T1"/>
                  </a:cxn>
                  <a:cxn ang="T11">
                    <a:pos x="T2" y="T3"/>
                  </a:cxn>
                  <a:cxn ang="T12">
                    <a:pos x="T4" y="T5"/>
                  </a:cxn>
                  <a:cxn ang="T13">
                    <a:pos x="T6" y="T7"/>
                  </a:cxn>
                  <a:cxn ang="T14">
                    <a:pos x="T8" y="T9"/>
                  </a:cxn>
                </a:cxnLst>
                <a:rect l="T15" t="T16" r="T17" b="T18"/>
                <a:pathLst>
                  <a:path w="43" h="34">
                    <a:moveTo>
                      <a:pt x="7" y="34"/>
                    </a:moveTo>
                    <a:lnTo>
                      <a:pt x="0" y="15"/>
                    </a:lnTo>
                    <a:lnTo>
                      <a:pt x="34" y="0"/>
                    </a:lnTo>
                    <a:lnTo>
                      <a:pt x="43" y="17"/>
                    </a:lnTo>
                    <a:lnTo>
                      <a:pt x="7" y="34"/>
                    </a:lnTo>
                    <a:close/>
                  </a:path>
                </a:pathLst>
              </a:custGeom>
              <a:solidFill>
                <a:srgbClr val="814E40"/>
              </a:solidFill>
              <a:ln w="9525">
                <a:noFill/>
                <a:round/>
                <a:headEnd/>
                <a:tailEnd/>
              </a:ln>
            </p:spPr>
            <p:txBody>
              <a:bodyPr>
                <a:prstTxWarp prst="textNoShape">
                  <a:avLst/>
                </a:prstTxWarp>
              </a:bodyPr>
              <a:lstStyle/>
              <a:p>
                <a:endParaRPr lang="en-US"/>
              </a:p>
            </p:txBody>
          </p:sp>
          <p:sp>
            <p:nvSpPr>
              <p:cNvPr id="41972" name="Freeform 2148"/>
              <p:cNvSpPr>
                <a:spLocks/>
              </p:cNvSpPr>
              <p:nvPr/>
            </p:nvSpPr>
            <p:spPr bwMode="auto">
              <a:xfrm>
                <a:off x="4490" y="3836"/>
                <a:ext cx="8" cy="7"/>
              </a:xfrm>
              <a:custGeom>
                <a:avLst/>
                <a:gdLst>
                  <a:gd name="T0" fmla="*/ 9 w 40"/>
                  <a:gd name="T1" fmla="*/ 34 h 34"/>
                  <a:gd name="T2" fmla="*/ 0 w 40"/>
                  <a:gd name="T3" fmla="*/ 17 h 34"/>
                  <a:gd name="T4" fmla="*/ 31 w 40"/>
                  <a:gd name="T5" fmla="*/ 0 h 34"/>
                  <a:gd name="T6" fmla="*/ 40 w 40"/>
                  <a:gd name="T7" fmla="*/ 17 h 34"/>
                  <a:gd name="T8" fmla="*/ 9 w 40"/>
                  <a:gd name="T9" fmla="*/ 34 h 34"/>
                  <a:gd name="T10" fmla="*/ 0 60000 65536"/>
                  <a:gd name="T11" fmla="*/ 0 60000 65536"/>
                  <a:gd name="T12" fmla="*/ 0 60000 65536"/>
                  <a:gd name="T13" fmla="*/ 0 60000 65536"/>
                  <a:gd name="T14" fmla="*/ 0 60000 65536"/>
                  <a:gd name="T15" fmla="*/ 0 w 40"/>
                  <a:gd name="T16" fmla="*/ 0 h 34"/>
                  <a:gd name="T17" fmla="*/ 40 w 40"/>
                  <a:gd name="T18" fmla="*/ 34 h 34"/>
                </a:gdLst>
                <a:ahLst/>
                <a:cxnLst>
                  <a:cxn ang="T10">
                    <a:pos x="T0" y="T1"/>
                  </a:cxn>
                  <a:cxn ang="T11">
                    <a:pos x="T2" y="T3"/>
                  </a:cxn>
                  <a:cxn ang="T12">
                    <a:pos x="T4" y="T5"/>
                  </a:cxn>
                  <a:cxn ang="T13">
                    <a:pos x="T6" y="T7"/>
                  </a:cxn>
                  <a:cxn ang="T14">
                    <a:pos x="T8" y="T9"/>
                  </a:cxn>
                </a:cxnLst>
                <a:rect l="T15" t="T16" r="T17" b="T18"/>
                <a:pathLst>
                  <a:path w="40" h="34">
                    <a:moveTo>
                      <a:pt x="9" y="34"/>
                    </a:moveTo>
                    <a:lnTo>
                      <a:pt x="0" y="17"/>
                    </a:lnTo>
                    <a:lnTo>
                      <a:pt x="31" y="0"/>
                    </a:lnTo>
                    <a:lnTo>
                      <a:pt x="40" y="17"/>
                    </a:lnTo>
                    <a:lnTo>
                      <a:pt x="9" y="34"/>
                    </a:lnTo>
                    <a:close/>
                  </a:path>
                </a:pathLst>
              </a:custGeom>
              <a:solidFill>
                <a:srgbClr val="814E40"/>
              </a:solidFill>
              <a:ln w="9525">
                <a:noFill/>
                <a:round/>
                <a:headEnd/>
                <a:tailEnd/>
              </a:ln>
            </p:spPr>
            <p:txBody>
              <a:bodyPr>
                <a:prstTxWarp prst="textNoShape">
                  <a:avLst/>
                </a:prstTxWarp>
              </a:bodyPr>
              <a:lstStyle/>
              <a:p>
                <a:endParaRPr lang="en-US"/>
              </a:p>
            </p:txBody>
          </p:sp>
          <p:sp>
            <p:nvSpPr>
              <p:cNvPr id="41973" name="Freeform 2149"/>
              <p:cNvSpPr>
                <a:spLocks/>
              </p:cNvSpPr>
              <p:nvPr/>
            </p:nvSpPr>
            <p:spPr bwMode="auto">
              <a:xfrm>
                <a:off x="4496" y="3833"/>
                <a:ext cx="8" cy="6"/>
              </a:xfrm>
              <a:custGeom>
                <a:avLst/>
                <a:gdLst>
                  <a:gd name="T0" fmla="*/ 9 w 38"/>
                  <a:gd name="T1" fmla="*/ 32 h 32"/>
                  <a:gd name="T2" fmla="*/ 0 w 38"/>
                  <a:gd name="T3" fmla="*/ 15 h 32"/>
                  <a:gd name="T4" fmla="*/ 30 w 38"/>
                  <a:gd name="T5" fmla="*/ 0 h 32"/>
                  <a:gd name="T6" fmla="*/ 38 w 38"/>
                  <a:gd name="T7" fmla="*/ 17 h 32"/>
                  <a:gd name="T8" fmla="*/ 9 w 38"/>
                  <a:gd name="T9" fmla="*/ 32 h 32"/>
                  <a:gd name="T10" fmla="*/ 0 60000 65536"/>
                  <a:gd name="T11" fmla="*/ 0 60000 65536"/>
                  <a:gd name="T12" fmla="*/ 0 60000 65536"/>
                  <a:gd name="T13" fmla="*/ 0 60000 65536"/>
                  <a:gd name="T14" fmla="*/ 0 60000 65536"/>
                  <a:gd name="T15" fmla="*/ 0 w 38"/>
                  <a:gd name="T16" fmla="*/ 0 h 32"/>
                  <a:gd name="T17" fmla="*/ 38 w 38"/>
                  <a:gd name="T18" fmla="*/ 32 h 32"/>
                </a:gdLst>
                <a:ahLst/>
                <a:cxnLst>
                  <a:cxn ang="T10">
                    <a:pos x="T0" y="T1"/>
                  </a:cxn>
                  <a:cxn ang="T11">
                    <a:pos x="T2" y="T3"/>
                  </a:cxn>
                  <a:cxn ang="T12">
                    <a:pos x="T4" y="T5"/>
                  </a:cxn>
                  <a:cxn ang="T13">
                    <a:pos x="T6" y="T7"/>
                  </a:cxn>
                  <a:cxn ang="T14">
                    <a:pos x="T8" y="T9"/>
                  </a:cxn>
                </a:cxnLst>
                <a:rect l="T15" t="T16" r="T17" b="T18"/>
                <a:pathLst>
                  <a:path w="38" h="32">
                    <a:moveTo>
                      <a:pt x="9" y="32"/>
                    </a:moveTo>
                    <a:lnTo>
                      <a:pt x="0" y="15"/>
                    </a:lnTo>
                    <a:lnTo>
                      <a:pt x="30" y="0"/>
                    </a:lnTo>
                    <a:lnTo>
                      <a:pt x="38" y="17"/>
                    </a:lnTo>
                    <a:lnTo>
                      <a:pt x="9" y="32"/>
                    </a:lnTo>
                    <a:close/>
                  </a:path>
                </a:pathLst>
              </a:custGeom>
              <a:solidFill>
                <a:srgbClr val="814E40"/>
              </a:solidFill>
              <a:ln w="9525">
                <a:noFill/>
                <a:round/>
                <a:headEnd/>
                <a:tailEnd/>
              </a:ln>
            </p:spPr>
            <p:txBody>
              <a:bodyPr>
                <a:prstTxWarp prst="textNoShape">
                  <a:avLst/>
                </a:prstTxWarp>
              </a:bodyPr>
              <a:lstStyle/>
              <a:p>
                <a:endParaRPr lang="en-US"/>
              </a:p>
            </p:txBody>
          </p:sp>
          <p:sp>
            <p:nvSpPr>
              <p:cNvPr id="41974" name="Freeform 2150"/>
              <p:cNvSpPr>
                <a:spLocks/>
              </p:cNvSpPr>
              <p:nvPr/>
            </p:nvSpPr>
            <p:spPr bwMode="auto">
              <a:xfrm>
                <a:off x="4502" y="3830"/>
                <a:ext cx="7" cy="6"/>
              </a:xfrm>
              <a:custGeom>
                <a:avLst/>
                <a:gdLst>
                  <a:gd name="T0" fmla="*/ 8 w 34"/>
                  <a:gd name="T1" fmla="*/ 31 h 31"/>
                  <a:gd name="T2" fmla="*/ 0 w 34"/>
                  <a:gd name="T3" fmla="*/ 14 h 31"/>
                  <a:gd name="T4" fmla="*/ 25 w 34"/>
                  <a:gd name="T5" fmla="*/ 0 h 31"/>
                  <a:gd name="T6" fmla="*/ 34 w 34"/>
                  <a:gd name="T7" fmla="*/ 17 h 31"/>
                  <a:gd name="T8" fmla="*/ 8 w 34"/>
                  <a:gd name="T9" fmla="*/ 31 h 31"/>
                  <a:gd name="T10" fmla="*/ 0 60000 65536"/>
                  <a:gd name="T11" fmla="*/ 0 60000 65536"/>
                  <a:gd name="T12" fmla="*/ 0 60000 65536"/>
                  <a:gd name="T13" fmla="*/ 0 60000 65536"/>
                  <a:gd name="T14" fmla="*/ 0 60000 65536"/>
                  <a:gd name="T15" fmla="*/ 0 w 34"/>
                  <a:gd name="T16" fmla="*/ 0 h 31"/>
                  <a:gd name="T17" fmla="*/ 34 w 34"/>
                  <a:gd name="T18" fmla="*/ 31 h 31"/>
                </a:gdLst>
                <a:ahLst/>
                <a:cxnLst>
                  <a:cxn ang="T10">
                    <a:pos x="T0" y="T1"/>
                  </a:cxn>
                  <a:cxn ang="T11">
                    <a:pos x="T2" y="T3"/>
                  </a:cxn>
                  <a:cxn ang="T12">
                    <a:pos x="T4" y="T5"/>
                  </a:cxn>
                  <a:cxn ang="T13">
                    <a:pos x="T6" y="T7"/>
                  </a:cxn>
                  <a:cxn ang="T14">
                    <a:pos x="T8" y="T9"/>
                  </a:cxn>
                </a:cxnLst>
                <a:rect l="T15" t="T16" r="T17" b="T18"/>
                <a:pathLst>
                  <a:path w="34" h="31">
                    <a:moveTo>
                      <a:pt x="8" y="31"/>
                    </a:moveTo>
                    <a:lnTo>
                      <a:pt x="0" y="14"/>
                    </a:lnTo>
                    <a:lnTo>
                      <a:pt x="25" y="0"/>
                    </a:lnTo>
                    <a:lnTo>
                      <a:pt x="34" y="17"/>
                    </a:lnTo>
                    <a:lnTo>
                      <a:pt x="8" y="31"/>
                    </a:lnTo>
                    <a:close/>
                  </a:path>
                </a:pathLst>
              </a:custGeom>
              <a:solidFill>
                <a:srgbClr val="814E40"/>
              </a:solidFill>
              <a:ln w="9525">
                <a:noFill/>
                <a:round/>
                <a:headEnd/>
                <a:tailEnd/>
              </a:ln>
            </p:spPr>
            <p:txBody>
              <a:bodyPr>
                <a:prstTxWarp prst="textNoShape">
                  <a:avLst/>
                </a:prstTxWarp>
              </a:bodyPr>
              <a:lstStyle/>
              <a:p>
                <a:endParaRPr lang="en-US"/>
              </a:p>
            </p:txBody>
          </p:sp>
          <p:sp>
            <p:nvSpPr>
              <p:cNvPr id="41975" name="Freeform 2151"/>
              <p:cNvSpPr>
                <a:spLocks/>
              </p:cNvSpPr>
              <p:nvPr/>
            </p:nvSpPr>
            <p:spPr bwMode="auto">
              <a:xfrm>
                <a:off x="4507" y="3828"/>
                <a:ext cx="7" cy="6"/>
              </a:xfrm>
              <a:custGeom>
                <a:avLst/>
                <a:gdLst>
                  <a:gd name="T0" fmla="*/ 9 w 35"/>
                  <a:gd name="T1" fmla="*/ 29 h 29"/>
                  <a:gd name="T2" fmla="*/ 0 w 35"/>
                  <a:gd name="T3" fmla="*/ 12 h 29"/>
                  <a:gd name="T4" fmla="*/ 24 w 35"/>
                  <a:gd name="T5" fmla="*/ 0 h 29"/>
                  <a:gd name="T6" fmla="*/ 35 w 35"/>
                  <a:gd name="T7" fmla="*/ 17 h 29"/>
                  <a:gd name="T8" fmla="*/ 9 w 35"/>
                  <a:gd name="T9" fmla="*/ 29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9" y="29"/>
                    </a:moveTo>
                    <a:lnTo>
                      <a:pt x="0" y="12"/>
                    </a:lnTo>
                    <a:lnTo>
                      <a:pt x="24" y="0"/>
                    </a:lnTo>
                    <a:lnTo>
                      <a:pt x="35" y="17"/>
                    </a:lnTo>
                    <a:lnTo>
                      <a:pt x="9" y="29"/>
                    </a:lnTo>
                    <a:close/>
                  </a:path>
                </a:pathLst>
              </a:custGeom>
              <a:solidFill>
                <a:srgbClr val="814E40"/>
              </a:solidFill>
              <a:ln w="9525">
                <a:noFill/>
                <a:round/>
                <a:headEnd/>
                <a:tailEnd/>
              </a:ln>
            </p:spPr>
            <p:txBody>
              <a:bodyPr>
                <a:prstTxWarp prst="textNoShape">
                  <a:avLst/>
                </a:prstTxWarp>
              </a:bodyPr>
              <a:lstStyle/>
              <a:p>
                <a:endParaRPr lang="en-US"/>
              </a:p>
            </p:txBody>
          </p:sp>
          <p:sp>
            <p:nvSpPr>
              <p:cNvPr id="41976" name="Freeform 2152"/>
              <p:cNvSpPr>
                <a:spLocks/>
              </p:cNvSpPr>
              <p:nvPr/>
            </p:nvSpPr>
            <p:spPr bwMode="auto">
              <a:xfrm>
                <a:off x="4512" y="3826"/>
                <a:ext cx="6" cy="5"/>
              </a:xfrm>
              <a:custGeom>
                <a:avLst/>
                <a:gdLst>
                  <a:gd name="T0" fmla="*/ 11 w 31"/>
                  <a:gd name="T1" fmla="*/ 28 h 28"/>
                  <a:gd name="T2" fmla="*/ 0 w 31"/>
                  <a:gd name="T3" fmla="*/ 11 h 28"/>
                  <a:gd name="T4" fmla="*/ 22 w 31"/>
                  <a:gd name="T5" fmla="*/ 0 h 28"/>
                  <a:gd name="T6" fmla="*/ 31 w 31"/>
                  <a:gd name="T7" fmla="*/ 17 h 28"/>
                  <a:gd name="T8" fmla="*/ 11 w 31"/>
                  <a:gd name="T9" fmla="*/ 28 h 28"/>
                  <a:gd name="T10" fmla="*/ 0 60000 65536"/>
                  <a:gd name="T11" fmla="*/ 0 60000 65536"/>
                  <a:gd name="T12" fmla="*/ 0 60000 65536"/>
                  <a:gd name="T13" fmla="*/ 0 60000 65536"/>
                  <a:gd name="T14" fmla="*/ 0 60000 65536"/>
                  <a:gd name="T15" fmla="*/ 0 w 31"/>
                  <a:gd name="T16" fmla="*/ 0 h 28"/>
                  <a:gd name="T17" fmla="*/ 31 w 31"/>
                  <a:gd name="T18" fmla="*/ 28 h 28"/>
                </a:gdLst>
                <a:ahLst/>
                <a:cxnLst>
                  <a:cxn ang="T10">
                    <a:pos x="T0" y="T1"/>
                  </a:cxn>
                  <a:cxn ang="T11">
                    <a:pos x="T2" y="T3"/>
                  </a:cxn>
                  <a:cxn ang="T12">
                    <a:pos x="T4" y="T5"/>
                  </a:cxn>
                  <a:cxn ang="T13">
                    <a:pos x="T6" y="T7"/>
                  </a:cxn>
                  <a:cxn ang="T14">
                    <a:pos x="T8" y="T9"/>
                  </a:cxn>
                </a:cxnLst>
                <a:rect l="T15" t="T16" r="T17" b="T18"/>
                <a:pathLst>
                  <a:path w="31" h="28">
                    <a:moveTo>
                      <a:pt x="11" y="28"/>
                    </a:moveTo>
                    <a:lnTo>
                      <a:pt x="0" y="11"/>
                    </a:lnTo>
                    <a:lnTo>
                      <a:pt x="22" y="0"/>
                    </a:lnTo>
                    <a:lnTo>
                      <a:pt x="31" y="17"/>
                    </a:lnTo>
                    <a:lnTo>
                      <a:pt x="11" y="28"/>
                    </a:lnTo>
                    <a:close/>
                  </a:path>
                </a:pathLst>
              </a:custGeom>
              <a:solidFill>
                <a:srgbClr val="814E40"/>
              </a:solidFill>
              <a:ln w="9525">
                <a:noFill/>
                <a:round/>
                <a:headEnd/>
                <a:tailEnd/>
              </a:ln>
            </p:spPr>
            <p:txBody>
              <a:bodyPr>
                <a:prstTxWarp prst="textNoShape">
                  <a:avLst/>
                </a:prstTxWarp>
              </a:bodyPr>
              <a:lstStyle/>
              <a:p>
                <a:endParaRPr lang="en-US"/>
              </a:p>
            </p:txBody>
          </p:sp>
          <p:sp>
            <p:nvSpPr>
              <p:cNvPr id="41977" name="Freeform 2153"/>
              <p:cNvSpPr>
                <a:spLocks/>
              </p:cNvSpPr>
              <p:nvPr/>
            </p:nvSpPr>
            <p:spPr bwMode="auto">
              <a:xfrm>
                <a:off x="4517" y="3823"/>
                <a:ext cx="6" cy="6"/>
              </a:xfrm>
              <a:custGeom>
                <a:avLst/>
                <a:gdLst>
                  <a:gd name="T0" fmla="*/ 9 w 30"/>
                  <a:gd name="T1" fmla="*/ 28 h 28"/>
                  <a:gd name="T2" fmla="*/ 0 w 30"/>
                  <a:gd name="T3" fmla="*/ 11 h 28"/>
                  <a:gd name="T4" fmla="*/ 21 w 30"/>
                  <a:gd name="T5" fmla="*/ 0 h 28"/>
                  <a:gd name="T6" fmla="*/ 30 w 30"/>
                  <a:gd name="T7" fmla="*/ 17 h 28"/>
                  <a:gd name="T8" fmla="*/ 9 w 30"/>
                  <a:gd name="T9" fmla="*/ 28 h 28"/>
                  <a:gd name="T10" fmla="*/ 0 60000 65536"/>
                  <a:gd name="T11" fmla="*/ 0 60000 65536"/>
                  <a:gd name="T12" fmla="*/ 0 60000 65536"/>
                  <a:gd name="T13" fmla="*/ 0 60000 65536"/>
                  <a:gd name="T14" fmla="*/ 0 60000 65536"/>
                  <a:gd name="T15" fmla="*/ 0 w 30"/>
                  <a:gd name="T16" fmla="*/ 0 h 28"/>
                  <a:gd name="T17" fmla="*/ 30 w 30"/>
                  <a:gd name="T18" fmla="*/ 28 h 28"/>
                </a:gdLst>
                <a:ahLst/>
                <a:cxnLst>
                  <a:cxn ang="T10">
                    <a:pos x="T0" y="T1"/>
                  </a:cxn>
                  <a:cxn ang="T11">
                    <a:pos x="T2" y="T3"/>
                  </a:cxn>
                  <a:cxn ang="T12">
                    <a:pos x="T4" y="T5"/>
                  </a:cxn>
                  <a:cxn ang="T13">
                    <a:pos x="T6" y="T7"/>
                  </a:cxn>
                  <a:cxn ang="T14">
                    <a:pos x="T8" y="T9"/>
                  </a:cxn>
                </a:cxnLst>
                <a:rect l="T15" t="T16" r="T17" b="T18"/>
                <a:pathLst>
                  <a:path w="30" h="28">
                    <a:moveTo>
                      <a:pt x="9" y="28"/>
                    </a:moveTo>
                    <a:lnTo>
                      <a:pt x="0" y="11"/>
                    </a:lnTo>
                    <a:lnTo>
                      <a:pt x="21" y="0"/>
                    </a:lnTo>
                    <a:lnTo>
                      <a:pt x="30" y="17"/>
                    </a:lnTo>
                    <a:lnTo>
                      <a:pt x="9" y="28"/>
                    </a:lnTo>
                    <a:close/>
                  </a:path>
                </a:pathLst>
              </a:custGeom>
              <a:solidFill>
                <a:srgbClr val="814E40"/>
              </a:solidFill>
              <a:ln w="9525">
                <a:noFill/>
                <a:round/>
                <a:headEnd/>
                <a:tailEnd/>
              </a:ln>
            </p:spPr>
            <p:txBody>
              <a:bodyPr>
                <a:prstTxWarp prst="textNoShape">
                  <a:avLst/>
                </a:prstTxWarp>
              </a:bodyPr>
              <a:lstStyle/>
              <a:p>
                <a:endParaRPr lang="en-US"/>
              </a:p>
            </p:txBody>
          </p:sp>
          <p:sp>
            <p:nvSpPr>
              <p:cNvPr id="41978" name="Freeform 2154"/>
              <p:cNvSpPr>
                <a:spLocks/>
              </p:cNvSpPr>
              <p:nvPr/>
            </p:nvSpPr>
            <p:spPr bwMode="auto">
              <a:xfrm>
                <a:off x="4521" y="3822"/>
                <a:ext cx="5" cy="5"/>
              </a:xfrm>
              <a:custGeom>
                <a:avLst/>
                <a:gdLst>
                  <a:gd name="T0" fmla="*/ 9 w 26"/>
                  <a:gd name="T1" fmla="*/ 26 h 26"/>
                  <a:gd name="T2" fmla="*/ 0 w 26"/>
                  <a:gd name="T3" fmla="*/ 9 h 26"/>
                  <a:gd name="T4" fmla="*/ 17 w 26"/>
                  <a:gd name="T5" fmla="*/ 0 h 26"/>
                  <a:gd name="T6" fmla="*/ 26 w 26"/>
                  <a:gd name="T7" fmla="*/ 17 h 26"/>
                  <a:gd name="T8" fmla="*/ 9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9" y="26"/>
                    </a:moveTo>
                    <a:lnTo>
                      <a:pt x="0" y="9"/>
                    </a:lnTo>
                    <a:lnTo>
                      <a:pt x="17" y="0"/>
                    </a:lnTo>
                    <a:lnTo>
                      <a:pt x="26" y="17"/>
                    </a:lnTo>
                    <a:lnTo>
                      <a:pt x="9" y="26"/>
                    </a:lnTo>
                    <a:close/>
                  </a:path>
                </a:pathLst>
              </a:custGeom>
              <a:solidFill>
                <a:srgbClr val="814E40"/>
              </a:solidFill>
              <a:ln w="9525">
                <a:noFill/>
                <a:round/>
                <a:headEnd/>
                <a:tailEnd/>
              </a:ln>
            </p:spPr>
            <p:txBody>
              <a:bodyPr>
                <a:prstTxWarp prst="textNoShape">
                  <a:avLst/>
                </a:prstTxWarp>
              </a:bodyPr>
              <a:lstStyle/>
              <a:p>
                <a:endParaRPr lang="en-US"/>
              </a:p>
            </p:txBody>
          </p:sp>
          <p:sp>
            <p:nvSpPr>
              <p:cNvPr id="41979" name="Freeform 2155"/>
              <p:cNvSpPr>
                <a:spLocks/>
              </p:cNvSpPr>
              <p:nvPr/>
            </p:nvSpPr>
            <p:spPr bwMode="auto">
              <a:xfrm>
                <a:off x="4524" y="3820"/>
                <a:ext cx="5" cy="5"/>
              </a:xfrm>
              <a:custGeom>
                <a:avLst/>
                <a:gdLst>
                  <a:gd name="T0" fmla="*/ 9 w 22"/>
                  <a:gd name="T1" fmla="*/ 26 h 26"/>
                  <a:gd name="T2" fmla="*/ 0 w 22"/>
                  <a:gd name="T3" fmla="*/ 9 h 26"/>
                  <a:gd name="T4" fmla="*/ 14 w 22"/>
                  <a:gd name="T5" fmla="*/ 0 h 26"/>
                  <a:gd name="T6" fmla="*/ 22 w 22"/>
                  <a:gd name="T7" fmla="*/ 18 h 26"/>
                  <a:gd name="T8" fmla="*/ 9 w 22"/>
                  <a:gd name="T9" fmla="*/ 26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9" y="26"/>
                    </a:moveTo>
                    <a:lnTo>
                      <a:pt x="0" y="9"/>
                    </a:lnTo>
                    <a:lnTo>
                      <a:pt x="14" y="0"/>
                    </a:lnTo>
                    <a:lnTo>
                      <a:pt x="22" y="18"/>
                    </a:lnTo>
                    <a:lnTo>
                      <a:pt x="9" y="26"/>
                    </a:lnTo>
                    <a:close/>
                  </a:path>
                </a:pathLst>
              </a:custGeom>
              <a:solidFill>
                <a:srgbClr val="814E40"/>
              </a:solidFill>
              <a:ln w="9525">
                <a:noFill/>
                <a:round/>
                <a:headEnd/>
                <a:tailEnd/>
              </a:ln>
            </p:spPr>
            <p:txBody>
              <a:bodyPr>
                <a:prstTxWarp prst="textNoShape">
                  <a:avLst/>
                </a:prstTxWarp>
              </a:bodyPr>
              <a:lstStyle/>
              <a:p>
                <a:endParaRPr lang="en-US"/>
              </a:p>
            </p:txBody>
          </p:sp>
          <p:sp>
            <p:nvSpPr>
              <p:cNvPr id="41980" name="Freeform 2156"/>
              <p:cNvSpPr>
                <a:spLocks/>
              </p:cNvSpPr>
              <p:nvPr/>
            </p:nvSpPr>
            <p:spPr bwMode="auto">
              <a:xfrm>
                <a:off x="4527" y="3818"/>
                <a:ext cx="5" cy="5"/>
              </a:xfrm>
              <a:custGeom>
                <a:avLst/>
                <a:gdLst>
                  <a:gd name="T0" fmla="*/ 8 w 23"/>
                  <a:gd name="T1" fmla="*/ 26 h 26"/>
                  <a:gd name="T2" fmla="*/ 0 w 23"/>
                  <a:gd name="T3" fmla="*/ 8 h 26"/>
                  <a:gd name="T4" fmla="*/ 15 w 23"/>
                  <a:gd name="T5" fmla="*/ 0 h 26"/>
                  <a:gd name="T6" fmla="*/ 23 w 23"/>
                  <a:gd name="T7" fmla="*/ 20 h 26"/>
                  <a:gd name="T8" fmla="*/ 8 w 23"/>
                  <a:gd name="T9" fmla="*/ 26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8" y="26"/>
                    </a:moveTo>
                    <a:lnTo>
                      <a:pt x="0" y="8"/>
                    </a:lnTo>
                    <a:lnTo>
                      <a:pt x="15" y="0"/>
                    </a:lnTo>
                    <a:lnTo>
                      <a:pt x="23" y="20"/>
                    </a:lnTo>
                    <a:lnTo>
                      <a:pt x="8" y="26"/>
                    </a:lnTo>
                    <a:close/>
                  </a:path>
                </a:pathLst>
              </a:custGeom>
              <a:solidFill>
                <a:srgbClr val="814E40"/>
              </a:solidFill>
              <a:ln w="9525">
                <a:noFill/>
                <a:round/>
                <a:headEnd/>
                <a:tailEnd/>
              </a:ln>
            </p:spPr>
            <p:txBody>
              <a:bodyPr>
                <a:prstTxWarp prst="textNoShape">
                  <a:avLst/>
                </a:prstTxWarp>
              </a:bodyPr>
              <a:lstStyle/>
              <a:p>
                <a:endParaRPr lang="en-US"/>
              </a:p>
            </p:txBody>
          </p:sp>
          <p:sp>
            <p:nvSpPr>
              <p:cNvPr id="41981" name="Freeform 2157"/>
              <p:cNvSpPr>
                <a:spLocks/>
              </p:cNvSpPr>
              <p:nvPr/>
            </p:nvSpPr>
            <p:spPr bwMode="auto">
              <a:xfrm>
                <a:off x="4530" y="3816"/>
                <a:ext cx="6" cy="6"/>
              </a:xfrm>
              <a:custGeom>
                <a:avLst/>
                <a:gdLst>
                  <a:gd name="T0" fmla="*/ 8 w 32"/>
                  <a:gd name="T1" fmla="*/ 32 h 32"/>
                  <a:gd name="T2" fmla="*/ 0 w 32"/>
                  <a:gd name="T3" fmla="*/ 12 h 32"/>
                  <a:gd name="T4" fmla="*/ 25 w 32"/>
                  <a:gd name="T5" fmla="*/ 3 h 32"/>
                  <a:gd name="T6" fmla="*/ 25 w 32"/>
                  <a:gd name="T7" fmla="*/ 0 h 32"/>
                  <a:gd name="T8" fmla="*/ 32 w 32"/>
                  <a:gd name="T9" fmla="*/ 20 h 32"/>
                  <a:gd name="T10" fmla="*/ 8 w 32"/>
                  <a:gd name="T11" fmla="*/ 32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8" y="32"/>
                    </a:moveTo>
                    <a:lnTo>
                      <a:pt x="0" y="12"/>
                    </a:lnTo>
                    <a:lnTo>
                      <a:pt x="25" y="3"/>
                    </a:lnTo>
                    <a:lnTo>
                      <a:pt x="25" y="0"/>
                    </a:lnTo>
                    <a:lnTo>
                      <a:pt x="32" y="20"/>
                    </a:lnTo>
                    <a:lnTo>
                      <a:pt x="8" y="32"/>
                    </a:lnTo>
                    <a:close/>
                  </a:path>
                </a:pathLst>
              </a:custGeom>
              <a:solidFill>
                <a:srgbClr val="814E40"/>
              </a:solidFill>
              <a:ln w="9525">
                <a:noFill/>
                <a:round/>
                <a:headEnd/>
                <a:tailEnd/>
              </a:ln>
            </p:spPr>
            <p:txBody>
              <a:bodyPr>
                <a:prstTxWarp prst="textNoShape">
                  <a:avLst/>
                </a:prstTxWarp>
              </a:bodyPr>
              <a:lstStyle/>
              <a:p>
                <a:endParaRPr lang="en-US"/>
              </a:p>
            </p:txBody>
          </p:sp>
          <p:sp>
            <p:nvSpPr>
              <p:cNvPr id="41982" name="Freeform 2158"/>
              <p:cNvSpPr>
                <a:spLocks/>
              </p:cNvSpPr>
              <p:nvPr/>
            </p:nvSpPr>
            <p:spPr bwMode="auto">
              <a:xfrm>
                <a:off x="4535" y="3815"/>
                <a:ext cx="5" cy="5"/>
              </a:xfrm>
              <a:custGeom>
                <a:avLst/>
                <a:gdLst>
                  <a:gd name="T0" fmla="*/ 7 w 26"/>
                  <a:gd name="T1" fmla="*/ 25 h 25"/>
                  <a:gd name="T2" fmla="*/ 0 w 26"/>
                  <a:gd name="T3" fmla="*/ 5 h 25"/>
                  <a:gd name="T4" fmla="*/ 20 w 26"/>
                  <a:gd name="T5" fmla="*/ 0 h 25"/>
                  <a:gd name="T6" fmla="*/ 24 w 26"/>
                  <a:gd name="T7" fmla="*/ 0 h 25"/>
                  <a:gd name="T8" fmla="*/ 26 w 26"/>
                  <a:gd name="T9" fmla="*/ 19 h 25"/>
                  <a:gd name="T10" fmla="*/ 7 w 26"/>
                  <a:gd name="T11" fmla="*/ 25 h 25"/>
                  <a:gd name="T12" fmla="*/ 0 60000 65536"/>
                  <a:gd name="T13" fmla="*/ 0 60000 65536"/>
                  <a:gd name="T14" fmla="*/ 0 60000 65536"/>
                  <a:gd name="T15" fmla="*/ 0 60000 65536"/>
                  <a:gd name="T16" fmla="*/ 0 60000 65536"/>
                  <a:gd name="T17" fmla="*/ 0 60000 65536"/>
                  <a:gd name="T18" fmla="*/ 0 w 26"/>
                  <a:gd name="T19" fmla="*/ 0 h 25"/>
                  <a:gd name="T20" fmla="*/ 26 w 26"/>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6" h="25">
                    <a:moveTo>
                      <a:pt x="7" y="25"/>
                    </a:moveTo>
                    <a:lnTo>
                      <a:pt x="0" y="5"/>
                    </a:lnTo>
                    <a:lnTo>
                      <a:pt x="20" y="0"/>
                    </a:lnTo>
                    <a:lnTo>
                      <a:pt x="24" y="0"/>
                    </a:lnTo>
                    <a:lnTo>
                      <a:pt x="26" y="19"/>
                    </a:lnTo>
                    <a:lnTo>
                      <a:pt x="7" y="25"/>
                    </a:lnTo>
                    <a:close/>
                  </a:path>
                </a:pathLst>
              </a:custGeom>
              <a:solidFill>
                <a:srgbClr val="814E40"/>
              </a:solidFill>
              <a:ln w="9525">
                <a:noFill/>
                <a:round/>
                <a:headEnd/>
                <a:tailEnd/>
              </a:ln>
            </p:spPr>
            <p:txBody>
              <a:bodyPr>
                <a:prstTxWarp prst="textNoShape">
                  <a:avLst/>
                </a:prstTxWarp>
              </a:bodyPr>
              <a:lstStyle/>
              <a:p>
                <a:endParaRPr lang="en-US"/>
              </a:p>
            </p:txBody>
          </p:sp>
          <p:sp>
            <p:nvSpPr>
              <p:cNvPr id="41983" name="Freeform 2159"/>
              <p:cNvSpPr>
                <a:spLocks/>
              </p:cNvSpPr>
              <p:nvPr/>
            </p:nvSpPr>
            <p:spPr bwMode="auto">
              <a:xfrm>
                <a:off x="4540" y="3815"/>
                <a:ext cx="4" cy="4"/>
              </a:xfrm>
              <a:custGeom>
                <a:avLst/>
                <a:gdLst>
                  <a:gd name="T0" fmla="*/ 2 w 20"/>
                  <a:gd name="T1" fmla="*/ 19 h 19"/>
                  <a:gd name="T2" fmla="*/ 0 w 20"/>
                  <a:gd name="T3" fmla="*/ 0 h 19"/>
                  <a:gd name="T4" fmla="*/ 13 w 20"/>
                  <a:gd name="T5" fmla="*/ 0 h 19"/>
                  <a:gd name="T6" fmla="*/ 20 w 20"/>
                  <a:gd name="T7" fmla="*/ 0 h 19"/>
                  <a:gd name="T8" fmla="*/ 13 w 20"/>
                  <a:gd name="T9" fmla="*/ 19 h 19"/>
                  <a:gd name="T10" fmla="*/ 2 w 20"/>
                  <a:gd name="T11" fmla="*/ 19 h 19"/>
                  <a:gd name="T12" fmla="*/ 0 60000 65536"/>
                  <a:gd name="T13" fmla="*/ 0 60000 65536"/>
                  <a:gd name="T14" fmla="*/ 0 60000 65536"/>
                  <a:gd name="T15" fmla="*/ 0 60000 65536"/>
                  <a:gd name="T16" fmla="*/ 0 60000 65536"/>
                  <a:gd name="T17" fmla="*/ 0 60000 65536"/>
                  <a:gd name="T18" fmla="*/ 0 w 20"/>
                  <a:gd name="T19" fmla="*/ 0 h 19"/>
                  <a:gd name="T20" fmla="*/ 20 w 20"/>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0" h="19">
                    <a:moveTo>
                      <a:pt x="2" y="19"/>
                    </a:moveTo>
                    <a:lnTo>
                      <a:pt x="0" y="0"/>
                    </a:lnTo>
                    <a:lnTo>
                      <a:pt x="13" y="0"/>
                    </a:lnTo>
                    <a:lnTo>
                      <a:pt x="20" y="0"/>
                    </a:lnTo>
                    <a:lnTo>
                      <a:pt x="13" y="19"/>
                    </a:lnTo>
                    <a:lnTo>
                      <a:pt x="2" y="19"/>
                    </a:lnTo>
                    <a:close/>
                  </a:path>
                </a:pathLst>
              </a:custGeom>
              <a:solidFill>
                <a:srgbClr val="814E40"/>
              </a:solidFill>
              <a:ln w="9525">
                <a:noFill/>
                <a:round/>
                <a:headEnd/>
                <a:tailEnd/>
              </a:ln>
            </p:spPr>
            <p:txBody>
              <a:bodyPr>
                <a:prstTxWarp prst="textNoShape">
                  <a:avLst/>
                </a:prstTxWarp>
              </a:bodyPr>
              <a:lstStyle/>
              <a:p>
                <a:endParaRPr lang="en-US"/>
              </a:p>
            </p:txBody>
          </p:sp>
          <p:sp>
            <p:nvSpPr>
              <p:cNvPr id="71680" name="Freeform 2160"/>
              <p:cNvSpPr>
                <a:spLocks/>
              </p:cNvSpPr>
              <p:nvPr/>
            </p:nvSpPr>
            <p:spPr bwMode="auto">
              <a:xfrm>
                <a:off x="4542" y="3815"/>
                <a:ext cx="5" cy="4"/>
              </a:xfrm>
              <a:custGeom>
                <a:avLst/>
                <a:gdLst>
                  <a:gd name="T0" fmla="*/ 0 w 24"/>
                  <a:gd name="T1" fmla="*/ 19 h 22"/>
                  <a:gd name="T2" fmla="*/ 7 w 24"/>
                  <a:gd name="T3" fmla="*/ 0 h 22"/>
                  <a:gd name="T4" fmla="*/ 21 w 24"/>
                  <a:gd name="T5" fmla="*/ 2 h 22"/>
                  <a:gd name="T6" fmla="*/ 24 w 24"/>
                  <a:gd name="T7" fmla="*/ 5 h 22"/>
                  <a:gd name="T8" fmla="*/ 13 w 24"/>
                  <a:gd name="T9" fmla="*/ 22 h 22"/>
                  <a:gd name="T10" fmla="*/ 0 w 24"/>
                  <a:gd name="T11" fmla="*/ 19 h 22"/>
                  <a:gd name="T12" fmla="*/ 0 60000 65536"/>
                  <a:gd name="T13" fmla="*/ 0 60000 65536"/>
                  <a:gd name="T14" fmla="*/ 0 60000 65536"/>
                  <a:gd name="T15" fmla="*/ 0 60000 65536"/>
                  <a:gd name="T16" fmla="*/ 0 60000 65536"/>
                  <a:gd name="T17" fmla="*/ 0 60000 65536"/>
                  <a:gd name="T18" fmla="*/ 0 w 24"/>
                  <a:gd name="T19" fmla="*/ 0 h 22"/>
                  <a:gd name="T20" fmla="*/ 24 w 24"/>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4" h="22">
                    <a:moveTo>
                      <a:pt x="0" y="19"/>
                    </a:moveTo>
                    <a:lnTo>
                      <a:pt x="7" y="0"/>
                    </a:lnTo>
                    <a:lnTo>
                      <a:pt x="21" y="2"/>
                    </a:lnTo>
                    <a:lnTo>
                      <a:pt x="24" y="5"/>
                    </a:lnTo>
                    <a:lnTo>
                      <a:pt x="13" y="22"/>
                    </a:lnTo>
                    <a:lnTo>
                      <a:pt x="0" y="19"/>
                    </a:lnTo>
                    <a:close/>
                  </a:path>
                </a:pathLst>
              </a:custGeom>
              <a:solidFill>
                <a:srgbClr val="814E40"/>
              </a:solidFill>
              <a:ln w="9525">
                <a:noFill/>
                <a:round/>
                <a:headEnd/>
                <a:tailEnd/>
              </a:ln>
            </p:spPr>
            <p:txBody>
              <a:bodyPr>
                <a:prstTxWarp prst="textNoShape">
                  <a:avLst/>
                </a:prstTxWarp>
              </a:bodyPr>
              <a:lstStyle/>
              <a:p>
                <a:endParaRPr lang="en-US"/>
              </a:p>
            </p:txBody>
          </p:sp>
          <p:sp>
            <p:nvSpPr>
              <p:cNvPr id="71681" name="Freeform 2161"/>
              <p:cNvSpPr>
                <a:spLocks/>
              </p:cNvSpPr>
              <p:nvPr/>
            </p:nvSpPr>
            <p:spPr bwMode="auto">
              <a:xfrm>
                <a:off x="4545" y="3816"/>
                <a:ext cx="5" cy="5"/>
              </a:xfrm>
              <a:custGeom>
                <a:avLst/>
                <a:gdLst>
                  <a:gd name="T0" fmla="*/ 0 w 25"/>
                  <a:gd name="T1" fmla="*/ 17 h 26"/>
                  <a:gd name="T2" fmla="*/ 11 w 25"/>
                  <a:gd name="T3" fmla="*/ 0 h 26"/>
                  <a:gd name="T4" fmla="*/ 25 w 25"/>
                  <a:gd name="T5" fmla="*/ 8 h 26"/>
                  <a:gd name="T6" fmla="*/ 25 w 25"/>
                  <a:gd name="T7" fmla="*/ 12 h 26"/>
                  <a:gd name="T8" fmla="*/ 11 w 25"/>
                  <a:gd name="T9" fmla="*/ 26 h 26"/>
                  <a:gd name="T10" fmla="*/ 0 w 25"/>
                  <a:gd name="T11" fmla="*/ 17 h 26"/>
                  <a:gd name="T12" fmla="*/ 0 60000 65536"/>
                  <a:gd name="T13" fmla="*/ 0 60000 65536"/>
                  <a:gd name="T14" fmla="*/ 0 60000 65536"/>
                  <a:gd name="T15" fmla="*/ 0 60000 65536"/>
                  <a:gd name="T16" fmla="*/ 0 60000 65536"/>
                  <a:gd name="T17" fmla="*/ 0 60000 65536"/>
                  <a:gd name="T18" fmla="*/ 0 w 25"/>
                  <a:gd name="T19" fmla="*/ 0 h 26"/>
                  <a:gd name="T20" fmla="*/ 25 w 2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5" h="26">
                    <a:moveTo>
                      <a:pt x="0" y="17"/>
                    </a:moveTo>
                    <a:lnTo>
                      <a:pt x="11" y="0"/>
                    </a:lnTo>
                    <a:lnTo>
                      <a:pt x="25" y="8"/>
                    </a:lnTo>
                    <a:lnTo>
                      <a:pt x="25" y="12"/>
                    </a:lnTo>
                    <a:lnTo>
                      <a:pt x="11" y="26"/>
                    </a:lnTo>
                    <a:lnTo>
                      <a:pt x="0" y="17"/>
                    </a:lnTo>
                    <a:close/>
                  </a:path>
                </a:pathLst>
              </a:custGeom>
              <a:solidFill>
                <a:srgbClr val="814E40"/>
              </a:solidFill>
              <a:ln w="9525">
                <a:noFill/>
                <a:round/>
                <a:headEnd/>
                <a:tailEnd/>
              </a:ln>
            </p:spPr>
            <p:txBody>
              <a:bodyPr>
                <a:prstTxWarp prst="textNoShape">
                  <a:avLst/>
                </a:prstTxWarp>
              </a:bodyPr>
              <a:lstStyle/>
              <a:p>
                <a:endParaRPr lang="en-US"/>
              </a:p>
            </p:txBody>
          </p:sp>
          <p:sp>
            <p:nvSpPr>
              <p:cNvPr id="71682" name="Freeform 2162"/>
              <p:cNvSpPr>
                <a:spLocks/>
              </p:cNvSpPr>
              <p:nvPr/>
            </p:nvSpPr>
            <p:spPr bwMode="auto">
              <a:xfrm>
                <a:off x="4547" y="3818"/>
                <a:ext cx="6" cy="5"/>
              </a:xfrm>
              <a:custGeom>
                <a:avLst/>
                <a:gdLst>
                  <a:gd name="T0" fmla="*/ 0 w 29"/>
                  <a:gd name="T1" fmla="*/ 14 h 26"/>
                  <a:gd name="T2" fmla="*/ 14 w 29"/>
                  <a:gd name="T3" fmla="*/ 0 h 26"/>
                  <a:gd name="T4" fmla="*/ 29 w 29"/>
                  <a:gd name="T5" fmla="*/ 14 h 26"/>
                  <a:gd name="T6" fmla="*/ 14 w 29"/>
                  <a:gd name="T7" fmla="*/ 26 h 26"/>
                  <a:gd name="T8" fmla="*/ 0 w 29"/>
                  <a:gd name="T9" fmla="*/ 14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14"/>
                    </a:moveTo>
                    <a:lnTo>
                      <a:pt x="14" y="0"/>
                    </a:lnTo>
                    <a:lnTo>
                      <a:pt x="29" y="14"/>
                    </a:lnTo>
                    <a:lnTo>
                      <a:pt x="14" y="26"/>
                    </a:lnTo>
                    <a:lnTo>
                      <a:pt x="0" y="14"/>
                    </a:lnTo>
                    <a:close/>
                  </a:path>
                </a:pathLst>
              </a:custGeom>
              <a:solidFill>
                <a:srgbClr val="814E40"/>
              </a:solidFill>
              <a:ln w="9525">
                <a:noFill/>
                <a:round/>
                <a:headEnd/>
                <a:tailEnd/>
              </a:ln>
            </p:spPr>
            <p:txBody>
              <a:bodyPr>
                <a:prstTxWarp prst="textNoShape">
                  <a:avLst/>
                </a:prstTxWarp>
              </a:bodyPr>
              <a:lstStyle/>
              <a:p>
                <a:endParaRPr lang="en-US"/>
              </a:p>
            </p:txBody>
          </p:sp>
          <p:sp>
            <p:nvSpPr>
              <p:cNvPr id="71683" name="Freeform 2163"/>
              <p:cNvSpPr>
                <a:spLocks/>
              </p:cNvSpPr>
              <p:nvPr/>
            </p:nvSpPr>
            <p:spPr bwMode="auto">
              <a:xfrm>
                <a:off x="4550" y="3821"/>
                <a:ext cx="6" cy="7"/>
              </a:xfrm>
              <a:custGeom>
                <a:avLst/>
                <a:gdLst>
                  <a:gd name="T0" fmla="*/ 0 w 32"/>
                  <a:gd name="T1" fmla="*/ 12 h 34"/>
                  <a:gd name="T2" fmla="*/ 15 w 32"/>
                  <a:gd name="T3" fmla="*/ 0 h 34"/>
                  <a:gd name="T4" fmla="*/ 32 w 32"/>
                  <a:gd name="T5" fmla="*/ 20 h 34"/>
                  <a:gd name="T6" fmla="*/ 18 w 32"/>
                  <a:gd name="T7" fmla="*/ 34 h 34"/>
                  <a:gd name="T8" fmla="*/ 0 w 32"/>
                  <a:gd name="T9" fmla="*/ 12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0" y="12"/>
                    </a:moveTo>
                    <a:lnTo>
                      <a:pt x="15" y="0"/>
                    </a:lnTo>
                    <a:lnTo>
                      <a:pt x="32" y="20"/>
                    </a:lnTo>
                    <a:lnTo>
                      <a:pt x="18" y="34"/>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684" name="Freeform 2164"/>
              <p:cNvSpPr>
                <a:spLocks/>
              </p:cNvSpPr>
              <p:nvPr/>
            </p:nvSpPr>
            <p:spPr bwMode="auto">
              <a:xfrm>
                <a:off x="4554" y="3825"/>
                <a:ext cx="6" cy="8"/>
              </a:xfrm>
              <a:custGeom>
                <a:avLst/>
                <a:gdLst>
                  <a:gd name="T0" fmla="*/ 0 w 34"/>
                  <a:gd name="T1" fmla="*/ 14 h 40"/>
                  <a:gd name="T2" fmla="*/ 14 w 34"/>
                  <a:gd name="T3" fmla="*/ 0 h 40"/>
                  <a:gd name="T4" fmla="*/ 34 w 34"/>
                  <a:gd name="T5" fmla="*/ 29 h 40"/>
                  <a:gd name="T6" fmla="*/ 17 w 34"/>
                  <a:gd name="T7" fmla="*/ 40 h 40"/>
                  <a:gd name="T8" fmla="*/ 0 w 34"/>
                  <a:gd name="T9" fmla="*/ 14 h 40"/>
                  <a:gd name="T10" fmla="*/ 0 60000 65536"/>
                  <a:gd name="T11" fmla="*/ 0 60000 65536"/>
                  <a:gd name="T12" fmla="*/ 0 60000 65536"/>
                  <a:gd name="T13" fmla="*/ 0 60000 65536"/>
                  <a:gd name="T14" fmla="*/ 0 60000 65536"/>
                  <a:gd name="T15" fmla="*/ 0 w 34"/>
                  <a:gd name="T16" fmla="*/ 0 h 40"/>
                  <a:gd name="T17" fmla="*/ 34 w 34"/>
                  <a:gd name="T18" fmla="*/ 40 h 40"/>
                </a:gdLst>
                <a:ahLst/>
                <a:cxnLst>
                  <a:cxn ang="T10">
                    <a:pos x="T0" y="T1"/>
                  </a:cxn>
                  <a:cxn ang="T11">
                    <a:pos x="T2" y="T3"/>
                  </a:cxn>
                  <a:cxn ang="T12">
                    <a:pos x="T4" y="T5"/>
                  </a:cxn>
                  <a:cxn ang="T13">
                    <a:pos x="T6" y="T7"/>
                  </a:cxn>
                  <a:cxn ang="T14">
                    <a:pos x="T8" y="T9"/>
                  </a:cxn>
                </a:cxnLst>
                <a:rect l="T15" t="T16" r="T17" b="T18"/>
                <a:pathLst>
                  <a:path w="34" h="40">
                    <a:moveTo>
                      <a:pt x="0" y="14"/>
                    </a:moveTo>
                    <a:lnTo>
                      <a:pt x="14" y="0"/>
                    </a:lnTo>
                    <a:lnTo>
                      <a:pt x="34" y="29"/>
                    </a:lnTo>
                    <a:lnTo>
                      <a:pt x="17" y="40"/>
                    </a:lnTo>
                    <a:lnTo>
                      <a:pt x="0" y="14"/>
                    </a:lnTo>
                    <a:close/>
                  </a:path>
                </a:pathLst>
              </a:custGeom>
              <a:solidFill>
                <a:srgbClr val="814E40"/>
              </a:solidFill>
              <a:ln w="9525">
                <a:noFill/>
                <a:round/>
                <a:headEnd/>
                <a:tailEnd/>
              </a:ln>
            </p:spPr>
            <p:txBody>
              <a:bodyPr>
                <a:prstTxWarp prst="textNoShape">
                  <a:avLst/>
                </a:prstTxWarp>
              </a:bodyPr>
              <a:lstStyle/>
              <a:p>
                <a:endParaRPr lang="en-US"/>
              </a:p>
            </p:txBody>
          </p:sp>
          <p:sp>
            <p:nvSpPr>
              <p:cNvPr id="71685" name="Freeform 2165"/>
              <p:cNvSpPr>
                <a:spLocks/>
              </p:cNvSpPr>
              <p:nvPr/>
            </p:nvSpPr>
            <p:spPr bwMode="auto">
              <a:xfrm>
                <a:off x="4557" y="3831"/>
                <a:ext cx="6" cy="5"/>
              </a:xfrm>
              <a:custGeom>
                <a:avLst/>
                <a:gdLst>
                  <a:gd name="T0" fmla="*/ 0 w 28"/>
                  <a:gd name="T1" fmla="*/ 11 h 26"/>
                  <a:gd name="T2" fmla="*/ 17 w 28"/>
                  <a:gd name="T3" fmla="*/ 0 h 26"/>
                  <a:gd name="T4" fmla="*/ 28 w 28"/>
                  <a:gd name="T5" fmla="*/ 14 h 26"/>
                  <a:gd name="T6" fmla="*/ 11 w 28"/>
                  <a:gd name="T7" fmla="*/ 26 h 26"/>
                  <a:gd name="T8" fmla="*/ 0 w 28"/>
                  <a:gd name="T9" fmla="*/ 11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0" y="11"/>
                    </a:moveTo>
                    <a:lnTo>
                      <a:pt x="17" y="0"/>
                    </a:lnTo>
                    <a:lnTo>
                      <a:pt x="28" y="14"/>
                    </a:lnTo>
                    <a:lnTo>
                      <a:pt x="11" y="26"/>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86" name="Freeform 2166"/>
              <p:cNvSpPr>
                <a:spLocks/>
              </p:cNvSpPr>
              <p:nvPr/>
            </p:nvSpPr>
            <p:spPr bwMode="auto">
              <a:xfrm>
                <a:off x="4559" y="3834"/>
                <a:ext cx="6" cy="5"/>
              </a:xfrm>
              <a:custGeom>
                <a:avLst/>
                <a:gdLst>
                  <a:gd name="T0" fmla="*/ 0 w 30"/>
                  <a:gd name="T1" fmla="*/ 12 h 29"/>
                  <a:gd name="T2" fmla="*/ 17 w 30"/>
                  <a:gd name="T3" fmla="*/ 0 h 29"/>
                  <a:gd name="T4" fmla="*/ 30 w 30"/>
                  <a:gd name="T5" fmla="*/ 18 h 29"/>
                  <a:gd name="T6" fmla="*/ 15 w 30"/>
                  <a:gd name="T7" fmla="*/ 29 h 29"/>
                  <a:gd name="T8" fmla="*/ 0 w 30"/>
                  <a:gd name="T9" fmla="*/ 12 h 29"/>
                  <a:gd name="T10" fmla="*/ 0 60000 65536"/>
                  <a:gd name="T11" fmla="*/ 0 60000 65536"/>
                  <a:gd name="T12" fmla="*/ 0 60000 65536"/>
                  <a:gd name="T13" fmla="*/ 0 60000 65536"/>
                  <a:gd name="T14" fmla="*/ 0 60000 65536"/>
                  <a:gd name="T15" fmla="*/ 0 w 30"/>
                  <a:gd name="T16" fmla="*/ 0 h 29"/>
                  <a:gd name="T17" fmla="*/ 30 w 30"/>
                  <a:gd name="T18" fmla="*/ 29 h 29"/>
                </a:gdLst>
                <a:ahLst/>
                <a:cxnLst>
                  <a:cxn ang="T10">
                    <a:pos x="T0" y="T1"/>
                  </a:cxn>
                  <a:cxn ang="T11">
                    <a:pos x="T2" y="T3"/>
                  </a:cxn>
                  <a:cxn ang="T12">
                    <a:pos x="T4" y="T5"/>
                  </a:cxn>
                  <a:cxn ang="T13">
                    <a:pos x="T6" y="T7"/>
                  </a:cxn>
                  <a:cxn ang="T14">
                    <a:pos x="T8" y="T9"/>
                  </a:cxn>
                </a:cxnLst>
                <a:rect l="T15" t="T16" r="T17" b="T18"/>
                <a:pathLst>
                  <a:path w="30" h="29">
                    <a:moveTo>
                      <a:pt x="0" y="12"/>
                    </a:moveTo>
                    <a:lnTo>
                      <a:pt x="17" y="0"/>
                    </a:lnTo>
                    <a:lnTo>
                      <a:pt x="30" y="18"/>
                    </a:lnTo>
                    <a:lnTo>
                      <a:pt x="15" y="29"/>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687" name="Freeform 2167"/>
              <p:cNvSpPr>
                <a:spLocks/>
              </p:cNvSpPr>
              <p:nvPr/>
            </p:nvSpPr>
            <p:spPr bwMode="auto">
              <a:xfrm>
                <a:off x="4562" y="3837"/>
                <a:ext cx="6" cy="7"/>
              </a:xfrm>
              <a:custGeom>
                <a:avLst/>
                <a:gdLst>
                  <a:gd name="T0" fmla="*/ 0 w 29"/>
                  <a:gd name="T1" fmla="*/ 11 h 32"/>
                  <a:gd name="T2" fmla="*/ 15 w 29"/>
                  <a:gd name="T3" fmla="*/ 0 h 32"/>
                  <a:gd name="T4" fmla="*/ 29 w 29"/>
                  <a:gd name="T5" fmla="*/ 19 h 32"/>
                  <a:gd name="T6" fmla="*/ 15 w 29"/>
                  <a:gd name="T7" fmla="*/ 32 h 32"/>
                  <a:gd name="T8" fmla="*/ 0 w 29"/>
                  <a:gd name="T9" fmla="*/ 11 h 32"/>
                  <a:gd name="T10" fmla="*/ 0 60000 65536"/>
                  <a:gd name="T11" fmla="*/ 0 60000 65536"/>
                  <a:gd name="T12" fmla="*/ 0 60000 65536"/>
                  <a:gd name="T13" fmla="*/ 0 60000 65536"/>
                  <a:gd name="T14" fmla="*/ 0 60000 65536"/>
                  <a:gd name="T15" fmla="*/ 0 w 29"/>
                  <a:gd name="T16" fmla="*/ 0 h 32"/>
                  <a:gd name="T17" fmla="*/ 29 w 29"/>
                  <a:gd name="T18" fmla="*/ 32 h 32"/>
                </a:gdLst>
                <a:ahLst/>
                <a:cxnLst>
                  <a:cxn ang="T10">
                    <a:pos x="T0" y="T1"/>
                  </a:cxn>
                  <a:cxn ang="T11">
                    <a:pos x="T2" y="T3"/>
                  </a:cxn>
                  <a:cxn ang="T12">
                    <a:pos x="T4" y="T5"/>
                  </a:cxn>
                  <a:cxn ang="T13">
                    <a:pos x="T6" y="T7"/>
                  </a:cxn>
                  <a:cxn ang="T14">
                    <a:pos x="T8" y="T9"/>
                  </a:cxn>
                </a:cxnLst>
                <a:rect l="T15" t="T16" r="T17" b="T18"/>
                <a:pathLst>
                  <a:path w="29" h="32">
                    <a:moveTo>
                      <a:pt x="0" y="11"/>
                    </a:moveTo>
                    <a:lnTo>
                      <a:pt x="15" y="0"/>
                    </a:lnTo>
                    <a:lnTo>
                      <a:pt x="29" y="19"/>
                    </a:lnTo>
                    <a:lnTo>
                      <a:pt x="15" y="32"/>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88" name="Freeform 2168"/>
              <p:cNvSpPr>
                <a:spLocks/>
              </p:cNvSpPr>
              <p:nvPr/>
            </p:nvSpPr>
            <p:spPr bwMode="auto">
              <a:xfrm>
                <a:off x="4565" y="3841"/>
                <a:ext cx="6" cy="6"/>
              </a:xfrm>
              <a:custGeom>
                <a:avLst/>
                <a:gdLst>
                  <a:gd name="T0" fmla="*/ 0 w 31"/>
                  <a:gd name="T1" fmla="*/ 13 h 32"/>
                  <a:gd name="T2" fmla="*/ 14 w 31"/>
                  <a:gd name="T3" fmla="*/ 0 h 32"/>
                  <a:gd name="T4" fmla="*/ 31 w 31"/>
                  <a:gd name="T5" fmla="*/ 21 h 32"/>
                  <a:gd name="T6" fmla="*/ 14 w 31"/>
                  <a:gd name="T7" fmla="*/ 32 h 32"/>
                  <a:gd name="T8" fmla="*/ 0 w 31"/>
                  <a:gd name="T9" fmla="*/ 13 h 32"/>
                  <a:gd name="T10" fmla="*/ 0 60000 65536"/>
                  <a:gd name="T11" fmla="*/ 0 60000 65536"/>
                  <a:gd name="T12" fmla="*/ 0 60000 65536"/>
                  <a:gd name="T13" fmla="*/ 0 60000 65536"/>
                  <a:gd name="T14" fmla="*/ 0 60000 65536"/>
                  <a:gd name="T15" fmla="*/ 0 w 31"/>
                  <a:gd name="T16" fmla="*/ 0 h 32"/>
                  <a:gd name="T17" fmla="*/ 31 w 31"/>
                  <a:gd name="T18" fmla="*/ 32 h 32"/>
                </a:gdLst>
                <a:ahLst/>
                <a:cxnLst>
                  <a:cxn ang="T10">
                    <a:pos x="T0" y="T1"/>
                  </a:cxn>
                  <a:cxn ang="T11">
                    <a:pos x="T2" y="T3"/>
                  </a:cxn>
                  <a:cxn ang="T12">
                    <a:pos x="T4" y="T5"/>
                  </a:cxn>
                  <a:cxn ang="T13">
                    <a:pos x="T6" y="T7"/>
                  </a:cxn>
                  <a:cxn ang="T14">
                    <a:pos x="T8" y="T9"/>
                  </a:cxn>
                </a:cxnLst>
                <a:rect l="T15" t="T16" r="T17" b="T18"/>
                <a:pathLst>
                  <a:path w="31" h="32">
                    <a:moveTo>
                      <a:pt x="0" y="13"/>
                    </a:moveTo>
                    <a:lnTo>
                      <a:pt x="14" y="0"/>
                    </a:lnTo>
                    <a:lnTo>
                      <a:pt x="31" y="21"/>
                    </a:lnTo>
                    <a:lnTo>
                      <a:pt x="14" y="32"/>
                    </a:lnTo>
                    <a:lnTo>
                      <a:pt x="0" y="13"/>
                    </a:lnTo>
                    <a:close/>
                  </a:path>
                </a:pathLst>
              </a:custGeom>
              <a:solidFill>
                <a:srgbClr val="814E40"/>
              </a:solidFill>
              <a:ln w="9525">
                <a:noFill/>
                <a:round/>
                <a:headEnd/>
                <a:tailEnd/>
              </a:ln>
            </p:spPr>
            <p:txBody>
              <a:bodyPr>
                <a:prstTxWarp prst="textNoShape">
                  <a:avLst/>
                </a:prstTxWarp>
              </a:bodyPr>
              <a:lstStyle/>
              <a:p>
                <a:endParaRPr lang="en-US"/>
              </a:p>
            </p:txBody>
          </p:sp>
          <p:sp>
            <p:nvSpPr>
              <p:cNvPr id="71689" name="Freeform 2169"/>
              <p:cNvSpPr>
                <a:spLocks/>
              </p:cNvSpPr>
              <p:nvPr/>
            </p:nvSpPr>
            <p:spPr bwMode="auto">
              <a:xfrm>
                <a:off x="4568" y="3845"/>
                <a:ext cx="10" cy="11"/>
              </a:xfrm>
              <a:custGeom>
                <a:avLst/>
                <a:gdLst>
                  <a:gd name="T0" fmla="*/ 0 w 48"/>
                  <a:gd name="T1" fmla="*/ 11 h 54"/>
                  <a:gd name="T2" fmla="*/ 17 w 48"/>
                  <a:gd name="T3" fmla="*/ 0 h 54"/>
                  <a:gd name="T4" fmla="*/ 48 w 48"/>
                  <a:gd name="T5" fmla="*/ 43 h 54"/>
                  <a:gd name="T6" fmla="*/ 35 w 48"/>
                  <a:gd name="T7" fmla="*/ 54 h 54"/>
                  <a:gd name="T8" fmla="*/ 0 w 48"/>
                  <a:gd name="T9" fmla="*/ 11 h 54"/>
                  <a:gd name="T10" fmla="*/ 0 60000 65536"/>
                  <a:gd name="T11" fmla="*/ 0 60000 65536"/>
                  <a:gd name="T12" fmla="*/ 0 60000 65536"/>
                  <a:gd name="T13" fmla="*/ 0 60000 65536"/>
                  <a:gd name="T14" fmla="*/ 0 60000 65536"/>
                  <a:gd name="T15" fmla="*/ 0 w 48"/>
                  <a:gd name="T16" fmla="*/ 0 h 54"/>
                  <a:gd name="T17" fmla="*/ 48 w 48"/>
                  <a:gd name="T18" fmla="*/ 54 h 54"/>
                </a:gdLst>
                <a:ahLst/>
                <a:cxnLst>
                  <a:cxn ang="T10">
                    <a:pos x="T0" y="T1"/>
                  </a:cxn>
                  <a:cxn ang="T11">
                    <a:pos x="T2" y="T3"/>
                  </a:cxn>
                  <a:cxn ang="T12">
                    <a:pos x="T4" y="T5"/>
                  </a:cxn>
                  <a:cxn ang="T13">
                    <a:pos x="T6" y="T7"/>
                  </a:cxn>
                  <a:cxn ang="T14">
                    <a:pos x="T8" y="T9"/>
                  </a:cxn>
                </a:cxnLst>
                <a:rect l="T15" t="T16" r="T17" b="T18"/>
                <a:pathLst>
                  <a:path w="48" h="54">
                    <a:moveTo>
                      <a:pt x="0" y="11"/>
                    </a:moveTo>
                    <a:lnTo>
                      <a:pt x="17" y="0"/>
                    </a:lnTo>
                    <a:lnTo>
                      <a:pt x="48" y="43"/>
                    </a:lnTo>
                    <a:lnTo>
                      <a:pt x="35" y="54"/>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90" name="Freeform 2170"/>
              <p:cNvSpPr>
                <a:spLocks/>
              </p:cNvSpPr>
              <p:nvPr/>
            </p:nvSpPr>
            <p:spPr bwMode="auto">
              <a:xfrm>
                <a:off x="4575" y="3854"/>
                <a:ext cx="10" cy="11"/>
              </a:xfrm>
              <a:custGeom>
                <a:avLst/>
                <a:gdLst>
                  <a:gd name="T0" fmla="*/ 0 w 51"/>
                  <a:gd name="T1" fmla="*/ 11 h 57"/>
                  <a:gd name="T2" fmla="*/ 13 w 51"/>
                  <a:gd name="T3" fmla="*/ 0 h 57"/>
                  <a:gd name="T4" fmla="*/ 51 w 51"/>
                  <a:gd name="T5" fmla="*/ 46 h 57"/>
                  <a:gd name="T6" fmla="*/ 34 w 51"/>
                  <a:gd name="T7" fmla="*/ 57 h 57"/>
                  <a:gd name="T8" fmla="*/ 0 w 51"/>
                  <a:gd name="T9" fmla="*/ 11 h 57"/>
                  <a:gd name="T10" fmla="*/ 0 60000 65536"/>
                  <a:gd name="T11" fmla="*/ 0 60000 65536"/>
                  <a:gd name="T12" fmla="*/ 0 60000 65536"/>
                  <a:gd name="T13" fmla="*/ 0 60000 65536"/>
                  <a:gd name="T14" fmla="*/ 0 60000 65536"/>
                  <a:gd name="T15" fmla="*/ 0 w 51"/>
                  <a:gd name="T16" fmla="*/ 0 h 57"/>
                  <a:gd name="T17" fmla="*/ 51 w 51"/>
                  <a:gd name="T18" fmla="*/ 57 h 57"/>
                </a:gdLst>
                <a:ahLst/>
                <a:cxnLst>
                  <a:cxn ang="T10">
                    <a:pos x="T0" y="T1"/>
                  </a:cxn>
                  <a:cxn ang="T11">
                    <a:pos x="T2" y="T3"/>
                  </a:cxn>
                  <a:cxn ang="T12">
                    <a:pos x="T4" y="T5"/>
                  </a:cxn>
                  <a:cxn ang="T13">
                    <a:pos x="T6" y="T7"/>
                  </a:cxn>
                  <a:cxn ang="T14">
                    <a:pos x="T8" y="T9"/>
                  </a:cxn>
                </a:cxnLst>
                <a:rect l="T15" t="T16" r="T17" b="T18"/>
                <a:pathLst>
                  <a:path w="51" h="57">
                    <a:moveTo>
                      <a:pt x="0" y="11"/>
                    </a:moveTo>
                    <a:lnTo>
                      <a:pt x="13" y="0"/>
                    </a:lnTo>
                    <a:lnTo>
                      <a:pt x="51" y="46"/>
                    </a:lnTo>
                    <a:lnTo>
                      <a:pt x="34" y="57"/>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91" name="Freeform 2171"/>
              <p:cNvSpPr>
                <a:spLocks/>
              </p:cNvSpPr>
              <p:nvPr/>
            </p:nvSpPr>
            <p:spPr bwMode="auto">
              <a:xfrm>
                <a:off x="4582" y="3863"/>
                <a:ext cx="18" cy="21"/>
              </a:xfrm>
              <a:custGeom>
                <a:avLst/>
                <a:gdLst>
                  <a:gd name="T0" fmla="*/ 0 w 93"/>
                  <a:gd name="T1" fmla="*/ 11 h 107"/>
                  <a:gd name="T2" fmla="*/ 17 w 93"/>
                  <a:gd name="T3" fmla="*/ 0 h 107"/>
                  <a:gd name="T4" fmla="*/ 93 w 93"/>
                  <a:gd name="T5" fmla="*/ 92 h 107"/>
                  <a:gd name="T6" fmla="*/ 75 w 93"/>
                  <a:gd name="T7" fmla="*/ 107 h 107"/>
                  <a:gd name="T8" fmla="*/ 0 w 93"/>
                  <a:gd name="T9" fmla="*/ 11 h 107"/>
                  <a:gd name="T10" fmla="*/ 0 60000 65536"/>
                  <a:gd name="T11" fmla="*/ 0 60000 65536"/>
                  <a:gd name="T12" fmla="*/ 0 60000 65536"/>
                  <a:gd name="T13" fmla="*/ 0 60000 65536"/>
                  <a:gd name="T14" fmla="*/ 0 60000 65536"/>
                  <a:gd name="T15" fmla="*/ 0 w 93"/>
                  <a:gd name="T16" fmla="*/ 0 h 107"/>
                  <a:gd name="T17" fmla="*/ 93 w 93"/>
                  <a:gd name="T18" fmla="*/ 107 h 107"/>
                </a:gdLst>
                <a:ahLst/>
                <a:cxnLst>
                  <a:cxn ang="T10">
                    <a:pos x="T0" y="T1"/>
                  </a:cxn>
                  <a:cxn ang="T11">
                    <a:pos x="T2" y="T3"/>
                  </a:cxn>
                  <a:cxn ang="T12">
                    <a:pos x="T4" y="T5"/>
                  </a:cxn>
                  <a:cxn ang="T13">
                    <a:pos x="T6" y="T7"/>
                  </a:cxn>
                  <a:cxn ang="T14">
                    <a:pos x="T8" y="T9"/>
                  </a:cxn>
                </a:cxnLst>
                <a:rect l="T15" t="T16" r="T17" b="T18"/>
                <a:pathLst>
                  <a:path w="93" h="107">
                    <a:moveTo>
                      <a:pt x="0" y="11"/>
                    </a:moveTo>
                    <a:lnTo>
                      <a:pt x="17" y="0"/>
                    </a:lnTo>
                    <a:lnTo>
                      <a:pt x="93" y="92"/>
                    </a:lnTo>
                    <a:lnTo>
                      <a:pt x="75" y="107"/>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92" name="Freeform 2172"/>
              <p:cNvSpPr>
                <a:spLocks/>
              </p:cNvSpPr>
              <p:nvPr/>
            </p:nvSpPr>
            <p:spPr bwMode="auto">
              <a:xfrm>
                <a:off x="4597" y="3881"/>
                <a:ext cx="18" cy="22"/>
              </a:xfrm>
              <a:custGeom>
                <a:avLst/>
                <a:gdLst>
                  <a:gd name="T0" fmla="*/ 0 w 93"/>
                  <a:gd name="T1" fmla="*/ 15 h 107"/>
                  <a:gd name="T2" fmla="*/ 18 w 93"/>
                  <a:gd name="T3" fmla="*/ 0 h 107"/>
                  <a:gd name="T4" fmla="*/ 93 w 93"/>
                  <a:gd name="T5" fmla="*/ 95 h 107"/>
                  <a:gd name="T6" fmla="*/ 74 w 93"/>
                  <a:gd name="T7" fmla="*/ 107 h 107"/>
                  <a:gd name="T8" fmla="*/ 0 w 93"/>
                  <a:gd name="T9" fmla="*/ 15 h 107"/>
                  <a:gd name="T10" fmla="*/ 0 60000 65536"/>
                  <a:gd name="T11" fmla="*/ 0 60000 65536"/>
                  <a:gd name="T12" fmla="*/ 0 60000 65536"/>
                  <a:gd name="T13" fmla="*/ 0 60000 65536"/>
                  <a:gd name="T14" fmla="*/ 0 60000 65536"/>
                  <a:gd name="T15" fmla="*/ 0 w 93"/>
                  <a:gd name="T16" fmla="*/ 0 h 107"/>
                  <a:gd name="T17" fmla="*/ 93 w 93"/>
                  <a:gd name="T18" fmla="*/ 107 h 107"/>
                </a:gdLst>
                <a:ahLst/>
                <a:cxnLst>
                  <a:cxn ang="T10">
                    <a:pos x="T0" y="T1"/>
                  </a:cxn>
                  <a:cxn ang="T11">
                    <a:pos x="T2" y="T3"/>
                  </a:cxn>
                  <a:cxn ang="T12">
                    <a:pos x="T4" y="T5"/>
                  </a:cxn>
                  <a:cxn ang="T13">
                    <a:pos x="T6" y="T7"/>
                  </a:cxn>
                  <a:cxn ang="T14">
                    <a:pos x="T8" y="T9"/>
                  </a:cxn>
                </a:cxnLst>
                <a:rect l="T15" t="T16" r="T17" b="T18"/>
                <a:pathLst>
                  <a:path w="93" h="107">
                    <a:moveTo>
                      <a:pt x="0" y="15"/>
                    </a:moveTo>
                    <a:lnTo>
                      <a:pt x="18" y="0"/>
                    </a:lnTo>
                    <a:lnTo>
                      <a:pt x="93" y="95"/>
                    </a:lnTo>
                    <a:lnTo>
                      <a:pt x="74" y="107"/>
                    </a:lnTo>
                    <a:lnTo>
                      <a:pt x="0" y="15"/>
                    </a:lnTo>
                    <a:close/>
                  </a:path>
                </a:pathLst>
              </a:custGeom>
              <a:solidFill>
                <a:srgbClr val="814E40"/>
              </a:solidFill>
              <a:ln w="9525">
                <a:noFill/>
                <a:round/>
                <a:headEnd/>
                <a:tailEnd/>
              </a:ln>
            </p:spPr>
            <p:txBody>
              <a:bodyPr>
                <a:prstTxWarp prst="textNoShape">
                  <a:avLst/>
                </a:prstTxWarp>
              </a:bodyPr>
              <a:lstStyle/>
              <a:p>
                <a:endParaRPr lang="en-US"/>
              </a:p>
            </p:txBody>
          </p:sp>
          <p:sp>
            <p:nvSpPr>
              <p:cNvPr id="71693" name="Freeform 2173"/>
              <p:cNvSpPr>
                <a:spLocks/>
              </p:cNvSpPr>
              <p:nvPr/>
            </p:nvSpPr>
            <p:spPr bwMode="auto">
              <a:xfrm>
                <a:off x="4612" y="3900"/>
                <a:ext cx="10" cy="12"/>
              </a:xfrm>
              <a:custGeom>
                <a:avLst/>
                <a:gdLst>
                  <a:gd name="T0" fmla="*/ 0 w 53"/>
                  <a:gd name="T1" fmla="*/ 12 h 58"/>
                  <a:gd name="T2" fmla="*/ 19 w 53"/>
                  <a:gd name="T3" fmla="*/ 0 h 58"/>
                  <a:gd name="T4" fmla="*/ 53 w 53"/>
                  <a:gd name="T5" fmla="*/ 43 h 58"/>
                  <a:gd name="T6" fmla="*/ 38 w 53"/>
                  <a:gd name="T7" fmla="*/ 58 h 58"/>
                  <a:gd name="T8" fmla="*/ 38 w 53"/>
                  <a:gd name="T9" fmla="*/ 55 h 58"/>
                  <a:gd name="T10" fmla="*/ 0 w 53"/>
                  <a:gd name="T11" fmla="*/ 12 h 58"/>
                  <a:gd name="T12" fmla="*/ 0 60000 65536"/>
                  <a:gd name="T13" fmla="*/ 0 60000 65536"/>
                  <a:gd name="T14" fmla="*/ 0 60000 65536"/>
                  <a:gd name="T15" fmla="*/ 0 60000 65536"/>
                  <a:gd name="T16" fmla="*/ 0 60000 65536"/>
                  <a:gd name="T17" fmla="*/ 0 60000 65536"/>
                  <a:gd name="T18" fmla="*/ 0 w 53"/>
                  <a:gd name="T19" fmla="*/ 0 h 58"/>
                  <a:gd name="T20" fmla="*/ 53 w 53"/>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53" h="58">
                    <a:moveTo>
                      <a:pt x="0" y="12"/>
                    </a:moveTo>
                    <a:lnTo>
                      <a:pt x="19" y="0"/>
                    </a:lnTo>
                    <a:lnTo>
                      <a:pt x="53" y="43"/>
                    </a:lnTo>
                    <a:lnTo>
                      <a:pt x="38" y="58"/>
                    </a:lnTo>
                    <a:lnTo>
                      <a:pt x="38" y="55"/>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694" name="Freeform 2174"/>
              <p:cNvSpPr>
                <a:spLocks/>
              </p:cNvSpPr>
              <p:nvPr/>
            </p:nvSpPr>
            <p:spPr bwMode="auto">
              <a:xfrm>
                <a:off x="4619" y="3909"/>
                <a:ext cx="11" cy="11"/>
              </a:xfrm>
              <a:custGeom>
                <a:avLst/>
                <a:gdLst>
                  <a:gd name="T0" fmla="*/ 0 w 52"/>
                  <a:gd name="T1" fmla="*/ 15 h 55"/>
                  <a:gd name="T2" fmla="*/ 15 w 52"/>
                  <a:gd name="T3" fmla="*/ 0 h 55"/>
                  <a:gd name="T4" fmla="*/ 52 w 52"/>
                  <a:gd name="T5" fmla="*/ 43 h 55"/>
                  <a:gd name="T6" fmla="*/ 35 w 52"/>
                  <a:gd name="T7" fmla="*/ 55 h 55"/>
                  <a:gd name="T8" fmla="*/ 0 w 52"/>
                  <a:gd name="T9" fmla="*/ 15 h 55"/>
                  <a:gd name="T10" fmla="*/ 0 60000 65536"/>
                  <a:gd name="T11" fmla="*/ 0 60000 65536"/>
                  <a:gd name="T12" fmla="*/ 0 60000 65536"/>
                  <a:gd name="T13" fmla="*/ 0 60000 65536"/>
                  <a:gd name="T14" fmla="*/ 0 60000 65536"/>
                  <a:gd name="T15" fmla="*/ 0 w 52"/>
                  <a:gd name="T16" fmla="*/ 0 h 55"/>
                  <a:gd name="T17" fmla="*/ 52 w 52"/>
                  <a:gd name="T18" fmla="*/ 55 h 55"/>
                </a:gdLst>
                <a:ahLst/>
                <a:cxnLst>
                  <a:cxn ang="T10">
                    <a:pos x="T0" y="T1"/>
                  </a:cxn>
                  <a:cxn ang="T11">
                    <a:pos x="T2" y="T3"/>
                  </a:cxn>
                  <a:cxn ang="T12">
                    <a:pos x="T4" y="T5"/>
                  </a:cxn>
                  <a:cxn ang="T13">
                    <a:pos x="T6" y="T7"/>
                  </a:cxn>
                  <a:cxn ang="T14">
                    <a:pos x="T8" y="T9"/>
                  </a:cxn>
                </a:cxnLst>
                <a:rect l="T15" t="T16" r="T17" b="T18"/>
                <a:pathLst>
                  <a:path w="52" h="55">
                    <a:moveTo>
                      <a:pt x="0" y="15"/>
                    </a:moveTo>
                    <a:lnTo>
                      <a:pt x="15" y="0"/>
                    </a:lnTo>
                    <a:lnTo>
                      <a:pt x="52" y="43"/>
                    </a:lnTo>
                    <a:lnTo>
                      <a:pt x="35" y="55"/>
                    </a:lnTo>
                    <a:lnTo>
                      <a:pt x="0" y="15"/>
                    </a:lnTo>
                    <a:close/>
                  </a:path>
                </a:pathLst>
              </a:custGeom>
              <a:solidFill>
                <a:srgbClr val="814E40"/>
              </a:solidFill>
              <a:ln w="9525">
                <a:noFill/>
                <a:round/>
                <a:headEnd/>
                <a:tailEnd/>
              </a:ln>
            </p:spPr>
            <p:txBody>
              <a:bodyPr>
                <a:prstTxWarp prst="textNoShape">
                  <a:avLst/>
                </a:prstTxWarp>
              </a:bodyPr>
              <a:lstStyle/>
              <a:p>
                <a:endParaRPr lang="en-US"/>
              </a:p>
            </p:txBody>
          </p:sp>
          <p:sp>
            <p:nvSpPr>
              <p:cNvPr id="71695" name="Freeform 2175"/>
              <p:cNvSpPr>
                <a:spLocks/>
              </p:cNvSpPr>
              <p:nvPr/>
            </p:nvSpPr>
            <p:spPr bwMode="auto">
              <a:xfrm>
                <a:off x="4626" y="3918"/>
                <a:ext cx="10" cy="10"/>
              </a:xfrm>
              <a:custGeom>
                <a:avLst/>
                <a:gdLst>
                  <a:gd name="T0" fmla="*/ 0 w 49"/>
                  <a:gd name="T1" fmla="*/ 12 h 52"/>
                  <a:gd name="T2" fmla="*/ 17 w 49"/>
                  <a:gd name="T3" fmla="*/ 0 h 52"/>
                  <a:gd name="T4" fmla="*/ 49 w 49"/>
                  <a:gd name="T5" fmla="*/ 41 h 52"/>
                  <a:gd name="T6" fmla="*/ 34 w 49"/>
                  <a:gd name="T7" fmla="*/ 52 h 52"/>
                  <a:gd name="T8" fmla="*/ 0 w 49"/>
                  <a:gd name="T9" fmla="*/ 12 h 52"/>
                  <a:gd name="T10" fmla="*/ 0 60000 65536"/>
                  <a:gd name="T11" fmla="*/ 0 60000 65536"/>
                  <a:gd name="T12" fmla="*/ 0 60000 65536"/>
                  <a:gd name="T13" fmla="*/ 0 60000 65536"/>
                  <a:gd name="T14" fmla="*/ 0 60000 65536"/>
                  <a:gd name="T15" fmla="*/ 0 w 49"/>
                  <a:gd name="T16" fmla="*/ 0 h 52"/>
                  <a:gd name="T17" fmla="*/ 49 w 49"/>
                  <a:gd name="T18" fmla="*/ 52 h 52"/>
                </a:gdLst>
                <a:ahLst/>
                <a:cxnLst>
                  <a:cxn ang="T10">
                    <a:pos x="T0" y="T1"/>
                  </a:cxn>
                  <a:cxn ang="T11">
                    <a:pos x="T2" y="T3"/>
                  </a:cxn>
                  <a:cxn ang="T12">
                    <a:pos x="T4" y="T5"/>
                  </a:cxn>
                  <a:cxn ang="T13">
                    <a:pos x="T6" y="T7"/>
                  </a:cxn>
                  <a:cxn ang="T14">
                    <a:pos x="T8" y="T9"/>
                  </a:cxn>
                </a:cxnLst>
                <a:rect l="T15" t="T16" r="T17" b="T18"/>
                <a:pathLst>
                  <a:path w="49" h="52">
                    <a:moveTo>
                      <a:pt x="0" y="12"/>
                    </a:moveTo>
                    <a:lnTo>
                      <a:pt x="17" y="0"/>
                    </a:lnTo>
                    <a:lnTo>
                      <a:pt x="49" y="41"/>
                    </a:lnTo>
                    <a:lnTo>
                      <a:pt x="34" y="52"/>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696" name="Freeform 2176"/>
              <p:cNvSpPr>
                <a:spLocks/>
              </p:cNvSpPr>
              <p:nvPr/>
            </p:nvSpPr>
            <p:spPr bwMode="auto">
              <a:xfrm>
                <a:off x="4633" y="3926"/>
                <a:ext cx="9" cy="10"/>
              </a:xfrm>
              <a:custGeom>
                <a:avLst/>
                <a:gdLst>
                  <a:gd name="T0" fmla="*/ 0 w 46"/>
                  <a:gd name="T1" fmla="*/ 11 h 49"/>
                  <a:gd name="T2" fmla="*/ 15 w 46"/>
                  <a:gd name="T3" fmla="*/ 0 h 49"/>
                  <a:gd name="T4" fmla="*/ 46 w 46"/>
                  <a:gd name="T5" fmla="*/ 38 h 49"/>
                  <a:gd name="T6" fmla="*/ 29 w 46"/>
                  <a:gd name="T7" fmla="*/ 49 h 49"/>
                  <a:gd name="T8" fmla="*/ 0 w 46"/>
                  <a:gd name="T9" fmla="*/ 11 h 49"/>
                  <a:gd name="T10" fmla="*/ 0 60000 65536"/>
                  <a:gd name="T11" fmla="*/ 0 60000 65536"/>
                  <a:gd name="T12" fmla="*/ 0 60000 65536"/>
                  <a:gd name="T13" fmla="*/ 0 60000 65536"/>
                  <a:gd name="T14" fmla="*/ 0 60000 65536"/>
                  <a:gd name="T15" fmla="*/ 0 w 46"/>
                  <a:gd name="T16" fmla="*/ 0 h 49"/>
                  <a:gd name="T17" fmla="*/ 46 w 46"/>
                  <a:gd name="T18" fmla="*/ 49 h 49"/>
                </a:gdLst>
                <a:ahLst/>
                <a:cxnLst>
                  <a:cxn ang="T10">
                    <a:pos x="T0" y="T1"/>
                  </a:cxn>
                  <a:cxn ang="T11">
                    <a:pos x="T2" y="T3"/>
                  </a:cxn>
                  <a:cxn ang="T12">
                    <a:pos x="T4" y="T5"/>
                  </a:cxn>
                  <a:cxn ang="T13">
                    <a:pos x="T6" y="T7"/>
                  </a:cxn>
                  <a:cxn ang="T14">
                    <a:pos x="T8" y="T9"/>
                  </a:cxn>
                </a:cxnLst>
                <a:rect l="T15" t="T16" r="T17" b="T18"/>
                <a:pathLst>
                  <a:path w="46" h="49">
                    <a:moveTo>
                      <a:pt x="0" y="11"/>
                    </a:moveTo>
                    <a:lnTo>
                      <a:pt x="15" y="0"/>
                    </a:lnTo>
                    <a:lnTo>
                      <a:pt x="46" y="38"/>
                    </a:lnTo>
                    <a:lnTo>
                      <a:pt x="29" y="49"/>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97" name="Freeform 2177"/>
              <p:cNvSpPr>
                <a:spLocks/>
              </p:cNvSpPr>
              <p:nvPr/>
            </p:nvSpPr>
            <p:spPr bwMode="auto">
              <a:xfrm>
                <a:off x="4639" y="3933"/>
                <a:ext cx="9" cy="9"/>
              </a:xfrm>
              <a:custGeom>
                <a:avLst/>
                <a:gdLst>
                  <a:gd name="T0" fmla="*/ 0 w 44"/>
                  <a:gd name="T1" fmla="*/ 11 h 43"/>
                  <a:gd name="T2" fmla="*/ 17 w 44"/>
                  <a:gd name="T3" fmla="*/ 0 h 43"/>
                  <a:gd name="T4" fmla="*/ 44 w 44"/>
                  <a:gd name="T5" fmla="*/ 31 h 43"/>
                  <a:gd name="T6" fmla="*/ 29 w 44"/>
                  <a:gd name="T7" fmla="*/ 43 h 43"/>
                  <a:gd name="T8" fmla="*/ 0 w 44"/>
                  <a:gd name="T9" fmla="*/ 11 h 43"/>
                  <a:gd name="T10" fmla="*/ 0 60000 65536"/>
                  <a:gd name="T11" fmla="*/ 0 60000 65536"/>
                  <a:gd name="T12" fmla="*/ 0 60000 65536"/>
                  <a:gd name="T13" fmla="*/ 0 60000 65536"/>
                  <a:gd name="T14" fmla="*/ 0 60000 65536"/>
                  <a:gd name="T15" fmla="*/ 0 w 44"/>
                  <a:gd name="T16" fmla="*/ 0 h 43"/>
                  <a:gd name="T17" fmla="*/ 44 w 44"/>
                  <a:gd name="T18" fmla="*/ 43 h 43"/>
                </a:gdLst>
                <a:ahLst/>
                <a:cxnLst>
                  <a:cxn ang="T10">
                    <a:pos x="T0" y="T1"/>
                  </a:cxn>
                  <a:cxn ang="T11">
                    <a:pos x="T2" y="T3"/>
                  </a:cxn>
                  <a:cxn ang="T12">
                    <a:pos x="T4" y="T5"/>
                  </a:cxn>
                  <a:cxn ang="T13">
                    <a:pos x="T6" y="T7"/>
                  </a:cxn>
                  <a:cxn ang="T14">
                    <a:pos x="T8" y="T9"/>
                  </a:cxn>
                </a:cxnLst>
                <a:rect l="T15" t="T16" r="T17" b="T18"/>
                <a:pathLst>
                  <a:path w="44" h="43">
                    <a:moveTo>
                      <a:pt x="0" y="11"/>
                    </a:moveTo>
                    <a:lnTo>
                      <a:pt x="17" y="0"/>
                    </a:lnTo>
                    <a:lnTo>
                      <a:pt x="44" y="31"/>
                    </a:lnTo>
                    <a:lnTo>
                      <a:pt x="29" y="43"/>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698" name="Freeform 2178"/>
              <p:cNvSpPr>
                <a:spLocks/>
              </p:cNvSpPr>
              <p:nvPr/>
            </p:nvSpPr>
            <p:spPr bwMode="auto">
              <a:xfrm>
                <a:off x="4645" y="3940"/>
                <a:ext cx="8" cy="8"/>
              </a:xfrm>
              <a:custGeom>
                <a:avLst/>
                <a:gdLst>
                  <a:gd name="T0" fmla="*/ 0 w 41"/>
                  <a:gd name="T1" fmla="*/ 12 h 40"/>
                  <a:gd name="T2" fmla="*/ 15 w 41"/>
                  <a:gd name="T3" fmla="*/ 0 h 40"/>
                  <a:gd name="T4" fmla="*/ 41 w 41"/>
                  <a:gd name="T5" fmla="*/ 29 h 40"/>
                  <a:gd name="T6" fmla="*/ 22 w 41"/>
                  <a:gd name="T7" fmla="*/ 40 h 40"/>
                  <a:gd name="T8" fmla="*/ 0 w 41"/>
                  <a:gd name="T9" fmla="*/ 12 h 40"/>
                  <a:gd name="T10" fmla="*/ 0 60000 65536"/>
                  <a:gd name="T11" fmla="*/ 0 60000 65536"/>
                  <a:gd name="T12" fmla="*/ 0 60000 65536"/>
                  <a:gd name="T13" fmla="*/ 0 60000 65536"/>
                  <a:gd name="T14" fmla="*/ 0 60000 65536"/>
                  <a:gd name="T15" fmla="*/ 0 w 41"/>
                  <a:gd name="T16" fmla="*/ 0 h 40"/>
                  <a:gd name="T17" fmla="*/ 41 w 41"/>
                  <a:gd name="T18" fmla="*/ 40 h 40"/>
                </a:gdLst>
                <a:ahLst/>
                <a:cxnLst>
                  <a:cxn ang="T10">
                    <a:pos x="T0" y="T1"/>
                  </a:cxn>
                  <a:cxn ang="T11">
                    <a:pos x="T2" y="T3"/>
                  </a:cxn>
                  <a:cxn ang="T12">
                    <a:pos x="T4" y="T5"/>
                  </a:cxn>
                  <a:cxn ang="T13">
                    <a:pos x="T6" y="T7"/>
                  </a:cxn>
                  <a:cxn ang="T14">
                    <a:pos x="T8" y="T9"/>
                  </a:cxn>
                </a:cxnLst>
                <a:rect l="T15" t="T16" r="T17" b="T18"/>
                <a:pathLst>
                  <a:path w="41" h="40">
                    <a:moveTo>
                      <a:pt x="0" y="12"/>
                    </a:moveTo>
                    <a:lnTo>
                      <a:pt x="15" y="0"/>
                    </a:lnTo>
                    <a:lnTo>
                      <a:pt x="41" y="29"/>
                    </a:lnTo>
                    <a:lnTo>
                      <a:pt x="22" y="40"/>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699" name="Freeform 2179"/>
              <p:cNvSpPr>
                <a:spLocks/>
              </p:cNvSpPr>
              <p:nvPr/>
            </p:nvSpPr>
            <p:spPr bwMode="auto">
              <a:xfrm>
                <a:off x="4649" y="3945"/>
                <a:ext cx="7" cy="7"/>
              </a:xfrm>
              <a:custGeom>
                <a:avLst/>
                <a:gdLst>
                  <a:gd name="T0" fmla="*/ 0 w 36"/>
                  <a:gd name="T1" fmla="*/ 11 h 35"/>
                  <a:gd name="T2" fmla="*/ 19 w 36"/>
                  <a:gd name="T3" fmla="*/ 0 h 35"/>
                  <a:gd name="T4" fmla="*/ 36 w 36"/>
                  <a:gd name="T5" fmla="*/ 22 h 35"/>
                  <a:gd name="T6" fmla="*/ 21 w 36"/>
                  <a:gd name="T7" fmla="*/ 35 h 35"/>
                  <a:gd name="T8" fmla="*/ 0 w 36"/>
                  <a:gd name="T9" fmla="*/ 11 h 35"/>
                  <a:gd name="T10" fmla="*/ 0 60000 65536"/>
                  <a:gd name="T11" fmla="*/ 0 60000 65536"/>
                  <a:gd name="T12" fmla="*/ 0 60000 65536"/>
                  <a:gd name="T13" fmla="*/ 0 60000 65536"/>
                  <a:gd name="T14" fmla="*/ 0 60000 65536"/>
                  <a:gd name="T15" fmla="*/ 0 w 36"/>
                  <a:gd name="T16" fmla="*/ 0 h 35"/>
                  <a:gd name="T17" fmla="*/ 36 w 36"/>
                  <a:gd name="T18" fmla="*/ 35 h 35"/>
                </a:gdLst>
                <a:ahLst/>
                <a:cxnLst>
                  <a:cxn ang="T10">
                    <a:pos x="T0" y="T1"/>
                  </a:cxn>
                  <a:cxn ang="T11">
                    <a:pos x="T2" y="T3"/>
                  </a:cxn>
                  <a:cxn ang="T12">
                    <a:pos x="T4" y="T5"/>
                  </a:cxn>
                  <a:cxn ang="T13">
                    <a:pos x="T6" y="T7"/>
                  </a:cxn>
                  <a:cxn ang="T14">
                    <a:pos x="T8" y="T9"/>
                  </a:cxn>
                </a:cxnLst>
                <a:rect l="T15" t="T16" r="T17" b="T18"/>
                <a:pathLst>
                  <a:path w="36" h="35">
                    <a:moveTo>
                      <a:pt x="0" y="11"/>
                    </a:moveTo>
                    <a:lnTo>
                      <a:pt x="19" y="0"/>
                    </a:lnTo>
                    <a:lnTo>
                      <a:pt x="36" y="22"/>
                    </a:lnTo>
                    <a:lnTo>
                      <a:pt x="21" y="35"/>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700" name="Freeform 2180"/>
              <p:cNvSpPr>
                <a:spLocks/>
              </p:cNvSpPr>
              <p:nvPr/>
            </p:nvSpPr>
            <p:spPr bwMode="auto">
              <a:xfrm>
                <a:off x="4653" y="3950"/>
                <a:ext cx="5" cy="4"/>
              </a:xfrm>
              <a:custGeom>
                <a:avLst/>
                <a:gdLst>
                  <a:gd name="T0" fmla="*/ 0 w 24"/>
                  <a:gd name="T1" fmla="*/ 13 h 21"/>
                  <a:gd name="T2" fmla="*/ 15 w 24"/>
                  <a:gd name="T3" fmla="*/ 0 h 21"/>
                  <a:gd name="T4" fmla="*/ 24 w 24"/>
                  <a:gd name="T5" fmla="*/ 9 h 21"/>
                  <a:gd name="T6" fmla="*/ 9 w 24"/>
                  <a:gd name="T7" fmla="*/ 21 h 21"/>
                  <a:gd name="T8" fmla="*/ 0 w 24"/>
                  <a:gd name="T9" fmla="*/ 13 h 21"/>
                  <a:gd name="T10" fmla="*/ 0 60000 65536"/>
                  <a:gd name="T11" fmla="*/ 0 60000 65536"/>
                  <a:gd name="T12" fmla="*/ 0 60000 65536"/>
                  <a:gd name="T13" fmla="*/ 0 60000 65536"/>
                  <a:gd name="T14" fmla="*/ 0 60000 65536"/>
                  <a:gd name="T15" fmla="*/ 0 w 24"/>
                  <a:gd name="T16" fmla="*/ 0 h 21"/>
                  <a:gd name="T17" fmla="*/ 24 w 24"/>
                  <a:gd name="T18" fmla="*/ 21 h 21"/>
                </a:gdLst>
                <a:ahLst/>
                <a:cxnLst>
                  <a:cxn ang="T10">
                    <a:pos x="T0" y="T1"/>
                  </a:cxn>
                  <a:cxn ang="T11">
                    <a:pos x="T2" y="T3"/>
                  </a:cxn>
                  <a:cxn ang="T12">
                    <a:pos x="T4" y="T5"/>
                  </a:cxn>
                  <a:cxn ang="T13">
                    <a:pos x="T6" y="T7"/>
                  </a:cxn>
                  <a:cxn ang="T14">
                    <a:pos x="T8" y="T9"/>
                  </a:cxn>
                </a:cxnLst>
                <a:rect l="T15" t="T16" r="T17" b="T18"/>
                <a:pathLst>
                  <a:path w="24" h="21">
                    <a:moveTo>
                      <a:pt x="0" y="13"/>
                    </a:moveTo>
                    <a:lnTo>
                      <a:pt x="15" y="0"/>
                    </a:lnTo>
                    <a:lnTo>
                      <a:pt x="24" y="9"/>
                    </a:lnTo>
                    <a:lnTo>
                      <a:pt x="9" y="21"/>
                    </a:lnTo>
                    <a:lnTo>
                      <a:pt x="0" y="13"/>
                    </a:lnTo>
                    <a:close/>
                  </a:path>
                </a:pathLst>
              </a:custGeom>
              <a:solidFill>
                <a:srgbClr val="814E40"/>
              </a:solidFill>
              <a:ln w="9525">
                <a:noFill/>
                <a:round/>
                <a:headEnd/>
                <a:tailEnd/>
              </a:ln>
            </p:spPr>
            <p:txBody>
              <a:bodyPr>
                <a:prstTxWarp prst="textNoShape">
                  <a:avLst/>
                </a:prstTxWarp>
              </a:bodyPr>
              <a:lstStyle/>
              <a:p>
                <a:endParaRPr lang="en-US"/>
              </a:p>
            </p:txBody>
          </p:sp>
          <p:sp>
            <p:nvSpPr>
              <p:cNvPr id="71701" name="Freeform 2181"/>
              <p:cNvSpPr>
                <a:spLocks/>
              </p:cNvSpPr>
              <p:nvPr/>
            </p:nvSpPr>
            <p:spPr bwMode="auto">
              <a:xfrm>
                <a:off x="4655" y="3952"/>
                <a:ext cx="4" cy="4"/>
              </a:xfrm>
              <a:custGeom>
                <a:avLst/>
                <a:gdLst>
                  <a:gd name="T0" fmla="*/ 0 w 20"/>
                  <a:gd name="T1" fmla="*/ 12 h 21"/>
                  <a:gd name="T2" fmla="*/ 15 w 20"/>
                  <a:gd name="T3" fmla="*/ 0 h 21"/>
                  <a:gd name="T4" fmla="*/ 20 w 20"/>
                  <a:gd name="T5" fmla="*/ 9 h 21"/>
                  <a:gd name="T6" fmla="*/ 6 w 20"/>
                  <a:gd name="T7" fmla="*/ 21 h 21"/>
                  <a:gd name="T8" fmla="*/ 0 w 20"/>
                  <a:gd name="T9" fmla="*/ 12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0" y="12"/>
                    </a:moveTo>
                    <a:lnTo>
                      <a:pt x="15" y="0"/>
                    </a:lnTo>
                    <a:lnTo>
                      <a:pt x="20" y="9"/>
                    </a:lnTo>
                    <a:lnTo>
                      <a:pt x="6" y="21"/>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702" name="Freeform 2182"/>
              <p:cNvSpPr>
                <a:spLocks/>
              </p:cNvSpPr>
              <p:nvPr/>
            </p:nvSpPr>
            <p:spPr bwMode="auto">
              <a:xfrm>
                <a:off x="4656" y="3953"/>
                <a:ext cx="4" cy="4"/>
              </a:xfrm>
              <a:custGeom>
                <a:avLst/>
                <a:gdLst>
                  <a:gd name="T0" fmla="*/ 0 w 20"/>
                  <a:gd name="T1" fmla="*/ 12 h 17"/>
                  <a:gd name="T2" fmla="*/ 14 w 20"/>
                  <a:gd name="T3" fmla="*/ 0 h 17"/>
                  <a:gd name="T4" fmla="*/ 20 w 20"/>
                  <a:gd name="T5" fmla="*/ 6 h 17"/>
                  <a:gd name="T6" fmla="*/ 5 w 20"/>
                  <a:gd name="T7" fmla="*/ 17 h 17"/>
                  <a:gd name="T8" fmla="*/ 0 w 20"/>
                  <a:gd name="T9" fmla="*/ 12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0" y="12"/>
                    </a:moveTo>
                    <a:lnTo>
                      <a:pt x="14" y="0"/>
                    </a:lnTo>
                    <a:lnTo>
                      <a:pt x="20" y="6"/>
                    </a:lnTo>
                    <a:lnTo>
                      <a:pt x="5" y="17"/>
                    </a:lnTo>
                    <a:lnTo>
                      <a:pt x="0" y="12"/>
                    </a:lnTo>
                    <a:close/>
                  </a:path>
                </a:pathLst>
              </a:custGeom>
              <a:solidFill>
                <a:srgbClr val="814E40"/>
              </a:solidFill>
              <a:ln w="9525">
                <a:noFill/>
                <a:round/>
                <a:headEnd/>
                <a:tailEnd/>
              </a:ln>
            </p:spPr>
            <p:txBody>
              <a:bodyPr>
                <a:prstTxWarp prst="textNoShape">
                  <a:avLst/>
                </a:prstTxWarp>
              </a:bodyPr>
              <a:lstStyle/>
              <a:p>
                <a:endParaRPr lang="en-US"/>
              </a:p>
            </p:txBody>
          </p:sp>
          <p:sp>
            <p:nvSpPr>
              <p:cNvPr id="71703" name="Freeform 2183"/>
              <p:cNvSpPr>
                <a:spLocks/>
              </p:cNvSpPr>
              <p:nvPr/>
            </p:nvSpPr>
            <p:spPr bwMode="auto">
              <a:xfrm>
                <a:off x="4657" y="3955"/>
                <a:ext cx="4" cy="3"/>
              </a:xfrm>
              <a:custGeom>
                <a:avLst/>
                <a:gdLst>
                  <a:gd name="T0" fmla="*/ 0 w 21"/>
                  <a:gd name="T1" fmla="*/ 11 h 17"/>
                  <a:gd name="T2" fmla="*/ 15 w 21"/>
                  <a:gd name="T3" fmla="*/ 0 h 17"/>
                  <a:gd name="T4" fmla="*/ 21 w 21"/>
                  <a:gd name="T5" fmla="*/ 2 h 17"/>
                  <a:gd name="T6" fmla="*/ 4 w 21"/>
                  <a:gd name="T7" fmla="*/ 17 h 17"/>
                  <a:gd name="T8" fmla="*/ 0 w 21"/>
                  <a:gd name="T9" fmla="*/ 11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0" y="11"/>
                    </a:moveTo>
                    <a:lnTo>
                      <a:pt x="15" y="0"/>
                    </a:lnTo>
                    <a:lnTo>
                      <a:pt x="21" y="2"/>
                    </a:lnTo>
                    <a:lnTo>
                      <a:pt x="4" y="17"/>
                    </a:lnTo>
                    <a:lnTo>
                      <a:pt x="0" y="11"/>
                    </a:lnTo>
                    <a:close/>
                  </a:path>
                </a:pathLst>
              </a:custGeom>
              <a:solidFill>
                <a:srgbClr val="814E40"/>
              </a:solidFill>
              <a:ln w="9525">
                <a:noFill/>
                <a:round/>
                <a:headEnd/>
                <a:tailEnd/>
              </a:ln>
            </p:spPr>
            <p:txBody>
              <a:bodyPr>
                <a:prstTxWarp prst="textNoShape">
                  <a:avLst/>
                </a:prstTxWarp>
              </a:bodyPr>
              <a:lstStyle/>
              <a:p>
                <a:endParaRPr lang="en-US"/>
              </a:p>
            </p:txBody>
          </p:sp>
          <p:sp>
            <p:nvSpPr>
              <p:cNvPr id="71704" name="Freeform 2184"/>
              <p:cNvSpPr>
                <a:spLocks/>
              </p:cNvSpPr>
              <p:nvPr/>
            </p:nvSpPr>
            <p:spPr bwMode="auto">
              <a:xfrm>
                <a:off x="4658" y="3955"/>
                <a:ext cx="3" cy="3"/>
              </a:xfrm>
              <a:custGeom>
                <a:avLst/>
                <a:gdLst>
                  <a:gd name="T0" fmla="*/ 0 w 17"/>
                  <a:gd name="T1" fmla="*/ 15 h 17"/>
                  <a:gd name="T2" fmla="*/ 17 w 17"/>
                  <a:gd name="T3" fmla="*/ 0 h 17"/>
                  <a:gd name="T4" fmla="*/ 17 w 17"/>
                  <a:gd name="T5" fmla="*/ 4 h 17"/>
                  <a:gd name="T6" fmla="*/ 2 w 17"/>
                  <a:gd name="T7" fmla="*/ 17 h 17"/>
                  <a:gd name="T8" fmla="*/ 0 w 17"/>
                  <a:gd name="T9" fmla="*/ 15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15"/>
                    </a:moveTo>
                    <a:lnTo>
                      <a:pt x="17" y="0"/>
                    </a:lnTo>
                    <a:lnTo>
                      <a:pt x="17" y="4"/>
                    </a:lnTo>
                    <a:lnTo>
                      <a:pt x="2" y="17"/>
                    </a:lnTo>
                    <a:lnTo>
                      <a:pt x="0" y="15"/>
                    </a:lnTo>
                    <a:close/>
                  </a:path>
                </a:pathLst>
              </a:custGeom>
              <a:solidFill>
                <a:srgbClr val="814E40"/>
              </a:solidFill>
              <a:ln w="9525">
                <a:noFill/>
                <a:round/>
                <a:headEnd/>
                <a:tailEnd/>
              </a:ln>
            </p:spPr>
            <p:txBody>
              <a:bodyPr>
                <a:prstTxWarp prst="textNoShape">
                  <a:avLst/>
                </a:prstTxWarp>
              </a:bodyPr>
              <a:lstStyle/>
              <a:p>
                <a:endParaRPr lang="en-US"/>
              </a:p>
            </p:txBody>
          </p:sp>
          <p:sp>
            <p:nvSpPr>
              <p:cNvPr id="71705" name="Freeform 2185"/>
              <p:cNvSpPr>
                <a:spLocks/>
              </p:cNvSpPr>
              <p:nvPr/>
            </p:nvSpPr>
            <p:spPr bwMode="auto">
              <a:xfrm>
                <a:off x="4658" y="3956"/>
                <a:ext cx="4" cy="2"/>
              </a:xfrm>
              <a:custGeom>
                <a:avLst/>
                <a:gdLst>
                  <a:gd name="T0" fmla="*/ 0 w 17"/>
                  <a:gd name="T1" fmla="*/ 13 h 13"/>
                  <a:gd name="T2" fmla="*/ 15 w 17"/>
                  <a:gd name="T3" fmla="*/ 0 h 13"/>
                  <a:gd name="T4" fmla="*/ 17 w 17"/>
                  <a:gd name="T5" fmla="*/ 2 h 13"/>
                  <a:gd name="T6" fmla="*/ 17 w 17"/>
                  <a:gd name="T7" fmla="*/ 13 h 13"/>
                  <a:gd name="T8" fmla="*/ 9 w 17"/>
                  <a:gd name="T9" fmla="*/ 8 h 13"/>
                  <a:gd name="T10" fmla="*/ 0 w 17"/>
                  <a:gd name="T11" fmla="*/ 13 h 13"/>
                  <a:gd name="T12" fmla="*/ 0 60000 65536"/>
                  <a:gd name="T13" fmla="*/ 0 60000 65536"/>
                  <a:gd name="T14" fmla="*/ 0 60000 65536"/>
                  <a:gd name="T15" fmla="*/ 0 60000 65536"/>
                  <a:gd name="T16" fmla="*/ 0 60000 65536"/>
                  <a:gd name="T17" fmla="*/ 0 60000 65536"/>
                  <a:gd name="T18" fmla="*/ 0 w 17"/>
                  <a:gd name="T19" fmla="*/ 0 h 13"/>
                  <a:gd name="T20" fmla="*/ 17 w 1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 h="13">
                    <a:moveTo>
                      <a:pt x="0" y="13"/>
                    </a:moveTo>
                    <a:lnTo>
                      <a:pt x="15" y="0"/>
                    </a:lnTo>
                    <a:lnTo>
                      <a:pt x="17" y="2"/>
                    </a:lnTo>
                    <a:lnTo>
                      <a:pt x="17" y="13"/>
                    </a:lnTo>
                    <a:lnTo>
                      <a:pt x="9" y="8"/>
                    </a:lnTo>
                    <a:lnTo>
                      <a:pt x="0" y="13"/>
                    </a:lnTo>
                    <a:close/>
                  </a:path>
                </a:pathLst>
              </a:custGeom>
              <a:solidFill>
                <a:srgbClr val="814E40"/>
              </a:solidFill>
              <a:ln w="9525">
                <a:noFill/>
                <a:round/>
                <a:headEnd/>
                <a:tailEnd/>
              </a:ln>
            </p:spPr>
            <p:txBody>
              <a:bodyPr>
                <a:prstTxWarp prst="textNoShape">
                  <a:avLst/>
                </a:prstTxWarp>
              </a:bodyPr>
              <a:lstStyle/>
              <a:p>
                <a:endParaRPr lang="en-US"/>
              </a:p>
            </p:txBody>
          </p:sp>
          <p:sp>
            <p:nvSpPr>
              <p:cNvPr id="71706" name="Freeform 2186"/>
              <p:cNvSpPr>
                <a:spLocks/>
              </p:cNvSpPr>
              <p:nvPr/>
            </p:nvSpPr>
            <p:spPr bwMode="auto">
              <a:xfrm>
                <a:off x="4588" y="3956"/>
                <a:ext cx="74" cy="99"/>
              </a:xfrm>
              <a:custGeom>
                <a:avLst/>
                <a:gdLst>
                  <a:gd name="T0" fmla="*/ 352 w 369"/>
                  <a:gd name="T1" fmla="*/ 0 h 496"/>
                  <a:gd name="T2" fmla="*/ 361 w 369"/>
                  <a:gd name="T3" fmla="*/ 6 h 496"/>
                  <a:gd name="T4" fmla="*/ 369 w 369"/>
                  <a:gd name="T5" fmla="*/ 11 h 496"/>
                  <a:gd name="T6" fmla="*/ 17 w 369"/>
                  <a:gd name="T7" fmla="*/ 493 h 496"/>
                  <a:gd name="T8" fmla="*/ 10 w 369"/>
                  <a:gd name="T9" fmla="*/ 488 h 496"/>
                  <a:gd name="T10" fmla="*/ 10 w 369"/>
                  <a:gd name="T11" fmla="*/ 496 h 496"/>
                  <a:gd name="T12" fmla="*/ 0 w 369"/>
                  <a:gd name="T13" fmla="*/ 481 h 496"/>
                  <a:gd name="T14" fmla="*/ 352 w 369"/>
                  <a:gd name="T15" fmla="*/ 0 h 496"/>
                  <a:gd name="T16" fmla="*/ 0 60000 65536"/>
                  <a:gd name="T17" fmla="*/ 0 60000 65536"/>
                  <a:gd name="T18" fmla="*/ 0 60000 65536"/>
                  <a:gd name="T19" fmla="*/ 0 60000 65536"/>
                  <a:gd name="T20" fmla="*/ 0 60000 65536"/>
                  <a:gd name="T21" fmla="*/ 0 60000 65536"/>
                  <a:gd name="T22" fmla="*/ 0 60000 65536"/>
                  <a:gd name="T23" fmla="*/ 0 60000 65536"/>
                  <a:gd name="T24" fmla="*/ 0 w 369"/>
                  <a:gd name="T25" fmla="*/ 0 h 496"/>
                  <a:gd name="T26" fmla="*/ 369 w 369"/>
                  <a:gd name="T27" fmla="*/ 496 h 4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9" h="496">
                    <a:moveTo>
                      <a:pt x="352" y="0"/>
                    </a:moveTo>
                    <a:lnTo>
                      <a:pt x="361" y="6"/>
                    </a:lnTo>
                    <a:lnTo>
                      <a:pt x="369" y="11"/>
                    </a:lnTo>
                    <a:lnTo>
                      <a:pt x="17" y="493"/>
                    </a:lnTo>
                    <a:lnTo>
                      <a:pt x="10" y="488"/>
                    </a:lnTo>
                    <a:lnTo>
                      <a:pt x="10" y="496"/>
                    </a:lnTo>
                    <a:lnTo>
                      <a:pt x="0" y="481"/>
                    </a:lnTo>
                    <a:lnTo>
                      <a:pt x="352" y="0"/>
                    </a:lnTo>
                    <a:close/>
                  </a:path>
                </a:pathLst>
              </a:custGeom>
              <a:solidFill>
                <a:srgbClr val="814E40"/>
              </a:solidFill>
              <a:ln w="9525">
                <a:noFill/>
                <a:round/>
                <a:headEnd/>
                <a:tailEnd/>
              </a:ln>
            </p:spPr>
            <p:txBody>
              <a:bodyPr>
                <a:prstTxWarp prst="textNoShape">
                  <a:avLst/>
                </a:prstTxWarp>
              </a:bodyPr>
              <a:lstStyle/>
              <a:p>
                <a:endParaRPr lang="en-US"/>
              </a:p>
            </p:txBody>
          </p:sp>
          <p:sp>
            <p:nvSpPr>
              <p:cNvPr id="71707" name="Freeform 2187"/>
              <p:cNvSpPr>
                <a:spLocks/>
              </p:cNvSpPr>
              <p:nvPr/>
            </p:nvSpPr>
            <p:spPr bwMode="auto">
              <a:xfrm>
                <a:off x="4590" y="4052"/>
                <a:ext cx="1" cy="3"/>
              </a:xfrm>
              <a:custGeom>
                <a:avLst/>
                <a:gdLst>
                  <a:gd name="T0" fmla="*/ 0 w 2"/>
                  <a:gd name="T1" fmla="*/ 17 h 17"/>
                  <a:gd name="T2" fmla="*/ 0 w 2"/>
                  <a:gd name="T3" fmla="*/ 9 h 17"/>
                  <a:gd name="T4" fmla="*/ 0 w 2"/>
                  <a:gd name="T5" fmla="*/ 0 h 17"/>
                  <a:gd name="T6" fmla="*/ 2 w 2"/>
                  <a:gd name="T7" fmla="*/ 0 h 17"/>
                  <a:gd name="T8" fmla="*/ 0 w 2"/>
                  <a:gd name="T9" fmla="*/ 17 h 17"/>
                  <a:gd name="T10" fmla="*/ 0 60000 65536"/>
                  <a:gd name="T11" fmla="*/ 0 60000 65536"/>
                  <a:gd name="T12" fmla="*/ 0 60000 65536"/>
                  <a:gd name="T13" fmla="*/ 0 60000 65536"/>
                  <a:gd name="T14" fmla="*/ 0 60000 65536"/>
                  <a:gd name="T15" fmla="*/ 0 w 2"/>
                  <a:gd name="T16" fmla="*/ 0 h 17"/>
                  <a:gd name="T17" fmla="*/ 2 w 2"/>
                  <a:gd name="T18" fmla="*/ 17 h 17"/>
                </a:gdLst>
                <a:ahLst/>
                <a:cxnLst>
                  <a:cxn ang="T10">
                    <a:pos x="T0" y="T1"/>
                  </a:cxn>
                  <a:cxn ang="T11">
                    <a:pos x="T2" y="T3"/>
                  </a:cxn>
                  <a:cxn ang="T12">
                    <a:pos x="T4" y="T5"/>
                  </a:cxn>
                  <a:cxn ang="T13">
                    <a:pos x="T6" y="T7"/>
                  </a:cxn>
                  <a:cxn ang="T14">
                    <a:pos x="T8" y="T9"/>
                  </a:cxn>
                </a:cxnLst>
                <a:rect l="T15" t="T16" r="T17" b="T18"/>
                <a:pathLst>
                  <a:path w="2" h="17">
                    <a:moveTo>
                      <a:pt x="0" y="17"/>
                    </a:moveTo>
                    <a:lnTo>
                      <a:pt x="0" y="9"/>
                    </a:lnTo>
                    <a:lnTo>
                      <a:pt x="0" y="0"/>
                    </a:lnTo>
                    <a:lnTo>
                      <a:pt x="2" y="0"/>
                    </a:lnTo>
                    <a:lnTo>
                      <a:pt x="0" y="17"/>
                    </a:lnTo>
                    <a:close/>
                  </a:path>
                </a:pathLst>
              </a:custGeom>
              <a:solidFill>
                <a:srgbClr val="814E40"/>
              </a:solidFill>
              <a:ln w="9525">
                <a:noFill/>
                <a:round/>
                <a:headEnd/>
                <a:tailEnd/>
              </a:ln>
            </p:spPr>
            <p:txBody>
              <a:bodyPr>
                <a:prstTxWarp prst="textNoShape">
                  <a:avLst/>
                </a:prstTxWarp>
              </a:bodyPr>
              <a:lstStyle/>
              <a:p>
                <a:endParaRPr lang="en-US"/>
              </a:p>
            </p:txBody>
          </p:sp>
          <p:sp>
            <p:nvSpPr>
              <p:cNvPr id="71708" name="Freeform 2188"/>
              <p:cNvSpPr>
                <a:spLocks/>
              </p:cNvSpPr>
              <p:nvPr/>
            </p:nvSpPr>
            <p:spPr bwMode="auto">
              <a:xfrm>
                <a:off x="4590" y="4052"/>
                <a:ext cx="1" cy="4"/>
              </a:xfrm>
              <a:custGeom>
                <a:avLst/>
                <a:gdLst>
                  <a:gd name="T0" fmla="*/ 0 w 7"/>
                  <a:gd name="T1" fmla="*/ 17 h 20"/>
                  <a:gd name="T2" fmla="*/ 2 w 7"/>
                  <a:gd name="T3" fmla="*/ 0 h 20"/>
                  <a:gd name="T4" fmla="*/ 7 w 7"/>
                  <a:gd name="T5" fmla="*/ 0 h 20"/>
                  <a:gd name="T6" fmla="*/ 5 w 7"/>
                  <a:gd name="T7" fmla="*/ 20 h 20"/>
                  <a:gd name="T8" fmla="*/ 0 w 7"/>
                  <a:gd name="T9" fmla="*/ 17 h 20"/>
                  <a:gd name="T10" fmla="*/ 0 60000 65536"/>
                  <a:gd name="T11" fmla="*/ 0 60000 65536"/>
                  <a:gd name="T12" fmla="*/ 0 60000 65536"/>
                  <a:gd name="T13" fmla="*/ 0 60000 65536"/>
                  <a:gd name="T14" fmla="*/ 0 60000 65536"/>
                  <a:gd name="T15" fmla="*/ 0 w 7"/>
                  <a:gd name="T16" fmla="*/ 0 h 20"/>
                  <a:gd name="T17" fmla="*/ 7 w 7"/>
                  <a:gd name="T18" fmla="*/ 20 h 20"/>
                </a:gdLst>
                <a:ahLst/>
                <a:cxnLst>
                  <a:cxn ang="T10">
                    <a:pos x="T0" y="T1"/>
                  </a:cxn>
                  <a:cxn ang="T11">
                    <a:pos x="T2" y="T3"/>
                  </a:cxn>
                  <a:cxn ang="T12">
                    <a:pos x="T4" y="T5"/>
                  </a:cxn>
                  <a:cxn ang="T13">
                    <a:pos x="T6" y="T7"/>
                  </a:cxn>
                  <a:cxn ang="T14">
                    <a:pos x="T8" y="T9"/>
                  </a:cxn>
                </a:cxnLst>
                <a:rect l="T15" t="T16" r="T17" b="T18"/>
                <a:pathLst>
                  <a:path w="7" h="20">
                    <a:moveTo>
                      <a:pt x="0" y="17"/>
                    </a:moveTo>
                    <a:lnTo>
                      <a:pt x="2" y="0"/>
                    </a:lnTo>
                    <a:lnTo>
                      <a:pt x="7" y="0"/>
                    </a:lnTo>
                    <a:lnTo>
                      <a:pt x="5" y="20"/>
                    </a:lnTo>
                    <a:lnTo>
                      <a:pt x="0" y="17"/>
                    </a:lnTo>
                    <a:close/>
                  </a:path>
                </a:pathLst>
              </a:custGeom>
              <a:solidFill>
                <a:srgbClr val="814E40"/>
              </a:solidFill>
              <a:ln w="9525">
                <a:noFill/>
                <a:round/>
                <a:headEnd/>
                <a:tailEnd/>
              </a:ln>
            </p:spPr>
            <p:txBody>
              <a:bodyPr>
                <a:prstTxWarp prst="textNoShape">
                  <a:avLst/>
                </a:prstTxWarp>
              </a:bodyPr>
              <a:lstStyle/>
              <a:p>
                <a:endParaRPr lang="en-US"/>
              </a:p>
            </p:txBody>
          </p:sp>
          <p:sp>
            <p:nvSpPr>
              <p:cNvPr id="71709" name="Freeform 2189"/>
              <p:cNvSpPr>
                <a:spLocks/>
              </p:cNvSpPr>
              <p:nvPr/>
            </p:nvSpPr>
            <p:spPr bwMode="auto">
              <a:xfrm>
                <a:off x="4591" y="4052"/>
                <a:ext cx="2" cy="4"/>
              </a:xfrm>
              <a:custGeom>
                <a:avLst/>
                <a:gdLst>
                  <a:gd name="T0" fmla="*/ 0 w 8"/>
                  <a:gd name="T1" fmla="*/ 20 h 20"/>
                  <a:gd name="T2" fmla="*/ 2 w 8"/>
                  <a:gd name="T3" fmla="*/ 0 h 20"/>
                  <a:gd name="T4" fmla="*/ 8 w 8"/>
                  <a:gd name="T5" fmla="*/ 0 h 20"/>
                  <a:gd name="T6" fmla="*/ 8 w 8"/>
                  <a:gd name="T7" fmla="*/ 20 h 20"/>
                  <a:gd name="T8" fmla="*/ 0 w 8"/>
                  <a:gd name="T9" fmla="*/ 20 h 20"/>
                  <a:gd name="T10" fmla="*/ 0 60000 65536"/>
                  <a:gd name="T11" fmla="*/ 0 60000 65536"/>
                  <a:gd name="T12" fmla="*/ 0 60000 65536"/>
                  <a:gd name="T13" fmla="*/ 0 60000 65536"/>
                  <a:gd name="T14" fmla="*/ 0 60000 65536"/>
                  <a:gd name="T15" fmla="*/ 0 w 8"/>
                  <a:gd name="T16" fmla="*/ 0 h 20"/>
                  <a:gd name="T17" fmla="*/ 8 w 8"/>
                  <a:gd name="T18" fmla="*/ 20 h 20"/>
                </a:gdLst>
                <a:ahLst/>
                <a:cxnLst>
                  <a:cxn ang="T10">
                    <a:pos x="T0" y="T1"/>
                  </a:cxn>
                  <a:cxn ang="T11">
                    <a:pos x="T2" y="T3"/>
                  </a:cxn>
                  <a:cxn ang="T12">
                    <a:pos x="T4" y="T5"/>
                  </a:cxn>
                  <a:cxn ang="T13">
                    <a:pos x="T6" y="T7"/>
                  </a:cxn>
                  <a:cxn ang="T14">
                    <a:pos x="T8" y="T9"/>
                  </a:cxn>
                </a:cxnLst>
                <a:rect l="T15" t="T16" r="T17" b="T18"/>
                <a:pathLst>
                  <a:path w="8" h="20">
                    <a:moveTo>
                      <a:pt x="0" y="20"/>
                    </a:moveTo>
                    <a:lnTo>
                      <a:pt x="2" y="0"/>
                    </a:lnTo>
                    <a:lnTo>
                      <a:pt x="8" y="0"/>
                    </a:lnTo>
                    <a:lnTo>
                      <a:pt x="8" y="20"/>
                    </a:lnTo>
                    <a:lnTo>
                      <a:pt x="0" y="20"/>
                    </a:lnTo>
                    <a:close/>
                  </a:path>
                </a:pathLst>
              </a:custGeom>
              <a:solidFill>
                <a:srgbClr val="814E40"/>
              </a:solidFill>
              <a:ln w="9525">
                <a:noFill/>
                <a:round/>
                <a:headEnd/>
                <a:tailEnd/>
              </a:ln>
            </p:spPr>
            <p:txBody>
              <a:bodyPr>
                <a:prstTxWarp prst="textNoShape">
                  <a:avLst/>
                </a:prstTxWarp>
              </a:bodyPr>
              <a:lstStyle/>
              <a:p>
                <a:endParaRPr lang="en-US"/>
              </a:p>
            </p:txBody>
          </p:sp>
          <p:sp>
            <p:nvSpPr>
              <p:cNvPr id="71710" name="Rectangle 2190"/>
              <p:cNvSpPr>
                <a:spLocks noChangeArrowheads="1"/>
              </p:cNvSpPr>
              <p:nvPr/>
            </p:nvSpPr>
            <p:spPr bwMode="auto">
              <a:xfrm>
                <a:off x="4593" y="4052"/>
                <a:ext cx="2" cy="4"/>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71711" name="Rectangle 2191"/>
              <p:cNvSpPr>
                <a:spLocks noChangeArrowheads="1"/>
              </p:cNvSpPr>
              <p:nvPr/>
            </p:nvSpPr>
            <p:spPr bwMode="auto">
              <a:xfrm>
                <a:off x="4595" y="4052"/>
                <a:ext cx="3" cy="4"/>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71712" name="Freeform 2192"/>
              <p:cNvSpPr>
                <a:spLocks/>
              </p:cNvSpPr>
              <p:nvPr/>
            </p:nvSpPr>
            <p:spPr bwMode="auto">
              <a:xfrm>
                <a:off x="4598" y="4052"/>
                <a:ext cx="3" cy="4"/>
              </a:xfrm>
              <a:custGeom>
                <a:avLst/>
                <a:gdLst>
                  <a:gd name="T0" fmla="*/ 0 w 18"/>
                  <a:gd name="T1" fmla="*/ 20 h 22"/>
                  <a:gd name="T2" fmla="*/ 0 w 18"/>
                  <a:gd name="T3" fmla="*/ 0 h 22"/>
                  <a:gd name="T4" fmla="*/ 18 w 18"/>
                  <a:gd name="T5" fmla="*/ 2 h 22"/>
                  <a:gd name="T6" fmla="*/ 15 w 18"/>
                  <a:gd name="T7" fmla="*/ 22 h 22"/>
                  <a:gd name="T8" fmla="*/ 0 w 18"/>
                  <a:gd name="T9" fmla="*/ 20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20"/>
                    </a:moveTo>
                    <a:lnTo>
                      <a:pt x="0" y="0"/>
                    </a:lnTo>
                    <a:lnTo>
                      <a:pt x="18" y="2"/>
                    </a:lnTo>
                    <a:lnTo>
                      <a:pt x="15" y="22"/>
                    </a:lnTo>
                    <a:lnTo>
                      <a:pt x="0" y="20"/>
                    </a:lnTo>
                    <a:close/>
                  </a:path>
                </a:pathLst>
              </a:custGeom>
              <a:solidFill>
                <a:srgbClr val="814E40"/>
              </a:solidFill>
              <a:ln w="9525">
                <a:noFill/>
                <a:round/>
                <a:headEnd/>
                <a:tailEnd/>
              </a:ln>
            </p:spPr>
            <p:txBody>
              <a:bodyPr>
                <a:prstTxWarp prst="textNoShape">
                  <a:avLst/>
                </a:prstTxWarp>
              </a:bodyPr>
              <a:lstStyle/>
              <a:p>
                <a:endParaRPr lang="en-US"/>
              </a:p>
            </p:txBody>
          </p:sp>
          <p:sp>
            <p:nvSpPr>
              <p:cNvPr id="71713" name="Freeform 2193"/>
              <p:cNvSpPr>
                <a:spLocks/>
              </p:cNvSpPr>
              <p:nvPr/>
            </p:nvSpPr>
            <p:spPr bwMode="auto">
              <a:xfrm>
                <a:off x="4601" y="4052"/>
                <a:ext cx="4" cy="4"/>
              </a:xfrm>
              <a:custGeom>
                <a:avLst/>
                <a:gdLst>
                  <a:gd name="T0" fmla="*/ 0 w 20"/>
                  <a:gd name="T1" fmla="*/ 20 h 20"/>
                  <a:gd name="T2" fmla="*/ 3 w 20"/>
                  <a:gd name="T3" fmla="*/ 0 h 20"/>
                  <a:gd name="T4" fmla="*/ 20 w 20"/>
                  <a:gd name="T5" fmla="*/ 0 h 20"/>
                  <a:gd name="T6" fmla="*/ 20 w 20"/>
                  <a:gd name="T7" fmla="*/ 20 h 20"/>
                  <a:gd name="T8" fmla="*/ 0 w 20"/>
                  <a:gd name="T9" fmla="*/ 2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0" y="20"/>
                    </a:moveTo>
                    <a:lnTo>
                      <a:pt x="3" y="0"/>
                    </a:lnTo>
                    <a:lnTo>
                      <a:pt x="20" y="0"/>
                    </a:lnTo>
                    <a:lnTo>
                      <a:pt x="20" y="20"/>
                    </a:lnTo>
                    <a:lnTo>
                      <a:pt x="0" y="20"/>
                    </a:lnTo>
                    <a:close/>
                  </a:path>
                </a:pathLst>
              </a:custGeom>
              <a:solidFill>
                <a:srgbClr val="814E40"/>
              </a:solidFill>
              <a:ln w="9525">
                <a:noFill/>
                <a:round/>
                <a:headEnd/>
                <a:tailEnd/>
              </a:ln>
            </p:spPr>
            <p:txBody>
              <a:bodyPr>
                <a:prstTxWarp prst="textNoShape">
                  <a:avLst/>
                </a:prstTxWarp>
              </a:bodyPr>
              <a:lstStyle/>
              <a:p>
                <a:endParaRPr lang="en-US"/>
              </a:p>
            </p:txBody>
          </p:sp>
          <p:sp>
            <p:nvSpPr>
              <p:cNvPr id="71714" name="Rectangle 2194"/>
              <p:cNvSpPr>
                <a:spLocks noChangeArrowheads="1"/>
              </p:cNvSpPr>
              <p:nvPr/>
            </p:nvSpPr>
            <p:spPr bwMode="auto">
              <a:xfrm>
                <a:off x="4605" y="4052"/>
                <a:ext cx="4" cy="4"/>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71715" name="Freeform 2195"/>
              <p:cNvSpPr>
                <a:spLocks/>
              </p:cNvSpPr>
              <p:nvPr/>
            </p:nvSpPr>
            <p:spPr bwMode="auto">
              <a:xfrm>
                <a:off x="4609" y="4052"/>
                <a:ext cx="10" cy="4"/>
              </a:xfrm>
              <a:custGeom>
                <a:avLst/>
                <a:gdLst>
                  <a:gd name="T0" fmla="*/ 0 w 49"/>
                  <a:gd name="T1" fmla="*/ 20 h 20"/>
                  <a:gd name="T2" fmla="*/ 0 w 49"/>
                  <a:gd name="T3" fmla="*/ 0 h 20"/>
                  <a:gd name="T4" fmla="*/ 49 w 49"/>
                  <a:gd name="T5" fmla="*/ 0 h 20"/>
                  <a:gd name="T6" fmla="*/ 49 w 49"/>
                  <a:gd name="T7" fmla="*/ 20 h 20"/>
                  <a:gd name="T8" fmla="*/ 45 w 49"/>
                  <a:gd name="T9" fmla="*/ 20 h 20"/>
                  <a:gd name="T10" fmla="*/ 0 w 49"/>
                  <a:gd name="T11" fmla="*/ 20 h 20"/>
                  <a:gd name="T12" fmla="*/ 0 60000 65536"/>
                  <a:gd name="T13" fmla="*/ 0 60000 65536"/>
                  <a:gd name="T14" fmla="*/ 0 60000 65536"/>
                  <a:gd name="T15" fmla="*/ 0 60000 65536"/>
                  <a:gd name="T16" fmla="*/ 0 60000 65536"/>
                  <a:gd name="T17" fmla="*/ 0 60000 65536"/>
                  <a:gd name="T18" fmla="*/ 0 w 49"/>
                  <a:gd name="T19" fmla="*/ 0 h 20"/>
                  <a:gd name="T20" fmla="*/ 49 w 49"/>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49" h="20">
                    <a:moveTo>
                      <a:pt x="0" y="20"/>
                    </a:moveTo>
                    <a:lnTo>
                      <a:pt x="0" y="0"/>
                    </a:lnTo>
                    <a:lnTo>
                      <a:pt x="49" y="0"/>
                    </a:lnTo>
                    <a:lnTo>
                      <a:pt x="49" y="20"/>
                    </a:lnTo>
                    <a:lnTo>
                      <a:pt x="45" y="20"/>
                    </a:lnTo>
                    <a:lnTo>
                      <a:pt x="0" y="20"/>
                    </a:lnTo>
                    <a:close/>
                  </a:path>
                </a:pathLst>
              </a:custGeom>
              <a:solidFill>
                <a:srgbClr val="814E40"/>
              </a:solidFill>
              <a:ln w="9525">
                <a:noFill/>
                <a:round/>
                <a:headEnd/>
                <a:tailEnd/>
              </a:ln>
            </p:spPr>
            <p:txBody>
              <a:bodyPr>
                <a:prstTxWarp prst="textNoShape">
                  <a:avLst/>
                </a:prstTxWarp>
              </a:bodyPr>
              <a:lstStyle/>
              <a:p>
                <a:endParaRPr lang="en-US"/>
              </a:p>
            </p:txBody>
          </p:sp>
          <p:sp>
            <p:nvSpPr>
              <p:cNvPr id="71716" name="Rectangle 2196"/>
              <p:cNvSpPr>
                <a:spLocks noChangeArrowheads="1"/>
              </p:cNvSpPr>
              <p:nvPr/>
            </p:nvSpPr>
            <p:spPr bwMode="auto">
              <a:xfrm>
                <a:off x="4619" y="4052"/>
                <a:ext cx="10" cy="4"/>
              </a:xfrm>
              <a:prstGeom prst="rect">
                <a:avLst/>
              </a:prstGeom>
              <a:solidFill>
                <a:srgbClr val="814E40"/>
              </a:solidFill>
              <a:ln w="9525">
                <a:noFill/>
                <a:miter lim="800000"/>
                <a:headEnd/>
                <a:tailEnd/>
              </a:ln>
            </p:spPr>
            <p:txBody>
              <a:bodyPr>
                <a:prstTxWarp prst="textNoShape">
                  <a:avLst/>
                </a:prstTxWarp>
              </a:bodyPr>
              <a:lstStyle/>
              <a:p>
                <a:endParaRPr lang="en-US"/>
              </a:p>
            </p:txBody>
          </p:sp>
          <p:sp>
            <p:nvSpPr>
              <p:cNvPr id="71717" name="Freeform 2197"/>
              <p:cNvSpPr>
                <a:spLocks/>
              </p:cNvSpPr>
              <p:nvPr/>
            </p:nvSpPr>
            <p:spPr bwMode="auto">
              <a:xfrm>
                <a:off x="4629" y="4052"/>
                <a:ext cx="11" cy="4"/>
              </a:xfrm>
              <a:custGeom>
                <a:avLst/>
                <a:gdLst>
                  <a:gd name="T0" fmla="*/ 0 w 56"/>
                  <a:gd name="T1" fmla="*/ 20 h 20"/>
                  <a:gd name="T2" fmla="*/ 0 w 56"/>
                  <a:gd name="T3" fmla="*/ 0 h 20"/>
                  <a:gd name="T4" fmla="*/ 54 w 56"/>
                  <a:gd name="T5" fmla="*/ 0 h 20"/>
                  <a:gd name="T6" fmla="*/ 56 w 56"/>
                  <a:gd name="T7" fmla="*/ 20 h 20"/>
                  <a:gd name="T8" fmla="*/ 0 w 56"/>
                  <a:gd name="T9" fmla="*/ 20 h 20"/>
                  <a:gd name="T10" fmla="*/ 0 60000 65536"/>
                  <a:gd name="T11" fmla="*/ 0 60000 65536"/>
                  <a:gd name="T12" fmla="*/ 0 60000 65536"/>
                  <a:gd name="T13" fmla="*/ 0 60000 65536"/>
                  <a:gd name="T14" fmla="*/ 0 60000 65536"/>
                  <a:gd name="T15" fmla="*/ 0 w 56"/>
                  <a:gd name="T16" fmla="*/ 0 h 20"/>
                  <a:gd name="T17" fmla="*/ 56 w 56"/>
                  <a:gd name="T18" fmla="*/ 20 h 20"/>
                </a:gdLst>
                <a:ahLst/>
                <a:cxnLst>
                  <a:cxn ang="T10">
                    <a:pos x="T0" y="T1"/>
                  </a:cxn>
                  <a:cxn ang="T11">
                    <a:pos x="T2" y="T3"/>
                  </a:cxn>
                  <a:cxn ang="T12">
                    <a:pos x="T4" y="T5"/>
                  </a:cxn>
                  <a:cxn ang="T13">
                    <a:pos x="T6" y="T7"/>
                  </a:cxn>
                  <a:cxn ang="T14">
                    <a:pos x="T8" y="T9"/>
                  </a:cxn>
                </a:cxnLst>
                <a:rect l="T15" t="T16" r="T17" b="T18"/>
                <a:pathLst>
                  <a:path w="56" h="20">
                    <a:moveTo>
                      <a:pt x="0" y="20"/>
                    </a:moveTo>
                    <a:lnTo>
                      <a:pt x="0" y="0"/>
                    </a:lnTo>
                    <a:lnTo>
                      <a:pt x="54" y="0"/>
                    </a:lnTo>
                    <a:lnTo>
                      <a:pt x="56" y="20"/>
                    </a:lnTo>
                    <a:lnTo>
                      <a:pt x="0" y="20"/>
                    </a:lnTo>
                    <a:close/>
                  </a:path>
                </a:pathLst>
              </a:custGeom>
              <a:solidFill>
                <a:srgbClr val="814E40"/>
              </a:solidFill>
              <a:ln w="9525">
                <a:noFill/>
                <a:round/>
                <a:headEnd/>
                <a:tailEnd/>
              </a:ln>
            </p:spPr>
            <p:txBody>
              <a:bodyPr>
                <a:prstTxWarp prst="textNoShape">
                  <a:avLst/>
                </a:prstTxWarp>
              </a:bodyPr>
              <a:lstStyle/>
              <a:p>
                <a:endParaRPr lang="en-US"/>
              </a:p>
            </p:txBody>
          </p:sp>
          <p:sp>
            <p:nvSpPr>
              <p:cNvPr id="71718" name="Freeform 2198"/>
              <p:cNvSpPr>
                <a:spLocks/>
              </p:cNvSpPr>
              <p:nvPr/>
            </p:nvSpPr>
            <p:spPr bwMode="auto">
              <a:xfrm>
                <a:off x="4640" y="4051"/>
                <a:ext cx="13" cy="5"/>
              </a:xfrm>
              <a:custGeom>
                <a:avLst/>
                <a:gdLst>
                  <a:gd name="T0" fmla="*/ 2 w 64"/>
                  <a:gd name="T1" fmla="*/ 26 h 26"/>
                  <a:gd name="T2" fmla="*/ 0 w 64"/>
                  <a:gd name="T3" fmla="*/ 6 h 26"/>
                  <a:gd name="T4" fmla="*/ 60 w 64"/>
                  <a:gd name="T5" fmla="*/ 0 h 26"/>
                  <a:gd name="T6" fmla="*/ 64 w 64"/>
                  <a:gd name="T7" fmla="*/ 21 h 26"/>
                  <a:gd name="T8" fmla="*/ 60 w 64"/>
                  <a:gd name="T9" fmla="*/ 21 h 26"/>
                  <a:gd name="T10" fmla="*/ 2 w 64"/>
                  <a:gd name="T11" fmla="*/ 26 h 26"/>
                  <a:gd name="T12" fmla="*/ 0 60000 65536"/>
                  <a:gd name="T13" fmla="*/ 0 60000 65536"/>
                  <a:gd name="T14" fmla="*/ 0 60000 65536"/>
                  <a:gd name="T15" fmla="*/ 0 60000 65536"/>
                  <a:gd name="T16" fmla="*/ 0 60000 65536"/>
                  <a:gd name="T17" fmla="*/ 0 60000 65536"/>
                  <a:gd name="T18" fmla="*/ 0 w 64"/>
                  <a:gd name="T19" fmla="*/ 0 h 26"/>
                  <a:gd name="T20" fmla="*/ 64 w 64"/>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64" h="26">
                    <a:moveTo>
                      <a:pt x="2" y="26"/>
                    </a:moveTo>
                    <a:lnTo>
                      <a:pt x="0" y="6"/>
                    </a:lnTo>
                    <a:lnTo>
                      <a:pt x="60" y="0"/>
                    </a:lnTo>
                    <a:lnTo>
                      <a:pt x="64" y="21"/>
                    </a:lnTo>
                    <a:lnTo>
                      <a:pt x="60" y="21"/>
                    </a:lnTo>
                    <a:lnTo>
                      <a:pt x="2" y="26"/>
                    </a:lnTo>
                    <a:close/>
                  </a:path>
                </a:pathLst>
              </a:custGeom>
              <a:solidFill>
                <a:srgbClr val="814E40"/>
              </a:solidFill>
              <a:ln w="9525">
                <a:noFill/>
                <a:round/>
                <a:headEnd/>
                <a:tailEnd/>
              </a:ln>
            </p:spPr>
            <p:txBody>
              <a:bodyPr>
                <a:prstTxWarp prst="textNoShape">
                  <a:avLst/>
                </a:prstTxWarp>
              </a:bodyPr>
              <a:lstStyle/>
              <a:p>
                <a:endParaRPr lang="en-US"/>
              </a:p>
            </p:txBody>
          </p:sp>
          <p:sp>
            <p:nvSpPr>
              <p:cNvPr id="71719" name="Freeform 2199"/>
              <p:cNvSpPr>
                <a:spLocks/>
              </p:cNvSpPr>
              <p:nvPr/>
            </p:nvSpPr>
            <p:spPr bwMode="auto">
              <a:xfrm>
                <a:off x="4652" y="4050"/>
                <a:ext cx="13" cy="5"/>
              </a:xfrm>
              <a:custGeom>
                <a:avLst/>
                <a:gdLst>
                  <a:gd name="T0" fmla="*/ 4 w 64"/>
                  <a:gd name="T1" fmla="*/ 27 h 27"/>
                  <a:gd name="T2" fmla="*/ 0 w 64"/>
                  <a:gd name="T3" fmla="*/ 6 h 27"/>
                  <a:gd name="T4" fmla="*/ 61 w 64"/>
                  <a:gd name="T5" fmla="*/ 0 h 27"/>
                  <a:gd name="T6" fmla="*/ 64 w 64"/>
                  <a:gd name="T7" fmla="*/ 21 h 27"/>
                  <a:gd name="T8" fmla="*/ 4 w 64"/>
                  <a:gd name="T9" fmla="*/ 27 h 27"/>
                  <a:gd name="T10" fmla="*/ 0 60000 65536"/>
                  <a:gd name="T11" fmla="*/ 0 60000 65536"/>
                  <a:gd name="T12" fmla="*/ 0 60000 65536"/>
                  <a:gd name="T13" fmla="*/ 0 60000 65536"/>
                  <a:gd name="T14" fmla="*/ 0 60000 65536"/>
                  <a:gd name="T15" fmla="*/ 0 w 64"/>
                  <a:gd name="T16" fmla="*/ 0 h 27"/>
                  <a:gd name="T17" fmla="*/ 64 w 64"/>
                  <a:gd name="T18" fmla="*/ 27 h 27"/>
                </a:gdLst>
                <a:ahLst/>
                <a:cxnLst>
                  <a:cxn ang="T10">
                    <a:pos x="T0" y="T1"/>
                  </a:cxn>
                  <a:cxn ang="T11">
                    <a:pos x="T2" y="T3"/>
                  </a:cxn>
                  <a:cxn ang="T12">
                    <a:pos x="T4" y="T5"/>
                  </a:cxn>
                  <a:cxn ang="T13">
                    <a:pos x="T6" y="T7"/>
                  </a:cxn>
                  <a:cxn ang="T14">
                    <a:pos x="T8" y="T9"/>
                  </a:cxn>
                </a:cxnLst>
                <a:rect l="T15" t="T16" r="T17" b="T18"/>
                <a:pathLst>
                  <a:path w="64" h="27">
                    <a:moveTo>
                      <a:pt x="4" y="27"/>
                    </a:moveTo>
                    <a:lnTo>
                      <a:pt x="0" y="6"/>
                    </a:lnTo>
                    <a:lnTo>
                      <a:pt x="61" y="0"/>
                    </a:lnTo>
                    <a:lnTo>
                      <a:pt x="64" y="21"/>
                    </a:lnTo>
                    <a:lnTo>
                      <a:pt x="4" y="27"/>
                    </a:lnTo>
                    <a:close/>
                  </a:path>
                </a:pathLst>
              </a:custGeom>
              <a:solidFill>
                <a:srgbClr val="814E40"/>
              </a:solidFill>
              <a:ln w="9525">
                <a:noFill/>
                <a:round/>
                <a:headEnd/>
                <a:tailEnd/>
              </a:ln>
            </p:spPr>
            <p:txBody>
              <a:bodyPr>
                <a:prstTxWarp prst="textNoShape">
                  <a:avLst/>
                </a:prstTxWarp>
              </a:bodyPr>
              <a:lstStyle/>
              <a:p>
                <a:endParaRPr lang="en-US"/>
              </a:p>
            </p:txBody>
          </p:sp>
          <p:sp>
            <p:nvSpPr>
              <p:cNvPr id="71720" name="Freeform 2200"/>
              <p:cNvSpPr>
                <a:spLocks/>
              </p:cNvSpPr>
              <p:nvPr/>
            </p:nvSpPr>
            <p:spPr bwMode="auto">
              <a:xfrm>
                <a:off x="4664" y="4049"/>
                <a:ext cx="13" cy="5"/>
              </a:xfrm>
              <a:custGeom>
                <a:avLst/>
                <a:gdLst>
                  <a:gd name="T0" fmla="*/ 3 w 63"/>
                  <a:gd name="T1" fmla="*/ 28 h 28"/>
                  <a:gd name="T2" fmla="*/ 0 w 63"/>
                  <a:gd name="T3" fmla="*/ 7 h 28"/>
                  <a:gd name="T4" fmla="*/ 57 w 63"/>
                  <a:gd name="T5" fmla="*/ 0 h 28"/>
                  <a:gd name="T6" fmla="*/ 63 w 63"/>
                  <a:gd name="T7" fmla="*/ 19 h 28"/>
                  <a:gd name="T8" fmla="*/ 61 w 63"/>
                  <a:gd name="T9" fmla="*/ 19 h 28"/>
                  <a:gd name="T10" fmla="*/ 3 w 63"/>
                  <a:gd name="T11" fmla="*/ 28 h 28"/>
                  <a:gd name="T12" fmla="*/ 0 60000 65536"/>
                  <a:gd name="T13" fmla="*/ 0 60000 65536"/>
                  <a:gd name="T14" fmla="*/ 0 60000 65536"/>
                  <a:gd name="T15" fmla="*/ 0 60000 65536"/>
                  <a:gd name="T16" fmla="*/ 0 60000 65536"/>
                  <a:gd name="T17" fmla="*/ 0 60000 65536"/>
                  <a:gd name="T18" fmla="*/ 0 w 63"/>
                  <a:gd name="T19" fmla="*/ 0 h 28"/>
                  <a:gd name="T20" fmla="*/ 63 w 63"/>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63" h="28">
                    <a:moveTo>
                      <a:pt x="3" y="28"/>
                    </a:moveTo>
                    <a:lnTo>
                      <a:pt x="0" y="7"/>
                    </a:lnTo>
                    <a:lnTo>
                      <a:pt x="57" y="0"/>
                    </a:lnTo>
                    <a:lnTo>
                      <a:pt x="63" y="19"/>
                    </a:lnTo>
                    <a:lnTo>
                      <a:pt x="61" y="19"/>
                    </a:lnTo>
                    <a:lnTo>
                      <a:pt x="3" y="28"/>
                    </a:lnTo>
                    <a:close/>
                  </a:path>
                </a:pathLst>
              </a:custGeom>
              <a:solidFill>
                <a:srgbClr val="814E40"/>
              </a:solidFill>
              <a:ln w="9525">
                <a:noFill/>
                <a:round/>
                <a:headEnd/>
                <a:tailEnd/>
              </a:ln>
            </p:spPr>
            <p:txBody>
              <a:bodyPr>
                <a:prstTxWarp prst="textNoShape">
                  <a:avLst/>
                </a:prstTxWarp>
              </a:bodyPr>
              <a:lstStyle/>
              <a:p>
                <a:endParaRPr lang="en-US"/>
              </a:p>
            </p:txBody>
          </p:sp>
          <p:sp>
            <p:nvSpPr>
              <p:cNvPr id="71721" name="Freeform 2201"/>
              <p:cNvSpPr>
                <a:spLocks/>
              </p:cNvSpPr>
              <p:nvPr/>
            </p:nvSpPr>
            <p:spPr bwMode="auto">
              <a:xfrm>
                <a:off x="4676" y="4046"/>
                <a:ext cx="12" cy="6"/>
              </a:xfrm>
              <a:custGeom>
                <a:avLst/>
                <a:gdLst>
                  <a:gd name="T0" fmla="*/ 6 w 64"/>
                  <a:gd name="T1" fmla="*/ 32 h 32"/>
                  <a:gd name="T2" fmla="*/ 0 w 64"/>
                  <a:gd name="T3" fmla="*/ 13 h 32"/>
                  <a:gd name="T4" fmla="*/ 58 w 64"/>
                  <a:gd name="T5" fmla="*/ 0 h 32"/>
                  <a:gd name="T6" fmla="*/ 64 w 64"/>
                  <a:gd name="T7" fmla="*/ 20 h 32"/>
                  <a:gd name="T8" fmla="*/ 61 w 64"/>
                  <a:gd name="T9" fmla="*/ 20 h 32"/>
                  <a:gd name="T10" fmla="*/ 6 w 64"/>
                  <a:gd name="T11" fmla="*/ 32 h 32"/>
                  <a:gd name="T12" fmla="*/ 0 60000 65536"/>
                  <a:gd name="T13" fmla="*/ 0 60000 65536"/>
                  <a:gd name="T14" fmla="*/ 0 60000 65536"/>
                  <a:gd name="T15" fmla="*/ 0 60000 65536"/>
                  <a:gd name="T16" fmla="*/ 0 60000 65536"/>
                  <a:gd name="T17" fmla="*/ 0 60000 65536"/>
                  <a:gd name="T18" fmla="*/ 0 w 64"/>
                  <a:gd name="T19" fmla="*/ 0 h 32"/>
                  <a:gd name="T20" fmla="*/ 64 w 64"/>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64" h="32">
                    <a:moveTo>
                      <a:pt x="6" y="32"/>
                    </a:moveTo>
                    <a:lnTo>
                      <a:pt x="0" y="13"/>
                    </a:lnTo>
                    <a:lnTo>
                      <a:pt x="58" y="0"/>
                    </a:lnTo>
                    <a:lnTo>
                      <a:pt x="64" y="20"/>
                    </a:lnTo>
                    <a:lnTo>
                      <a:pt x="61" y="20"/>
                    </a:lnTo>
                    <a:lnTo>
                      <a:pt x="6" y="32"/>
                    </a:lnTo>
                    <a:close/>
                  </a:path>
                </a:pathLst>
              </a:custGeom>
              <a:solidFill>
                <a:srgbClr val="814E40"/>
              </a:solidFill>
              <a:ln w="9525">
                <a:noFill/>
                <a:round/>
                <a:headEnd/>
                <a:tailEnd/>
              </a:ln>
            </p:spPr>
            <p:txBody>
              <a:bodyPr>
                <a:prstTxWarp prst="textNoShape">
                  <a:avLst/>
                </a:prstTxWarp>
              </a:bodyPr>
              <a:lstStyle/>
              <a:p>
                <a:endParaRPr lang="en-US"/>
              </a:p>
            </p:txBody>
          </p:sp>
          <p:sp>
            <p:nvSpPr>
              <p:cNvPr id="71722" name="Freeform 2202"/>
              <p:cNvSpPr>
                <a:spLocks/>
              </p:cNvSpPr>
              <p:nvPr/>
            </p:nvSpPr>
            <p:spPr bwMode="auto">
              <a:xfrm>
                <a:off x="4687" y="4043"/>
                <a:ext cx="12" cy="7"/>
              </a:xfrm>
              <a:custGeom>
                <a:avLst/>
                <a:gdLst>
                  <a:gd name="T0" fmla="*/ 6 w 58"/>
                  <a:gd name="T1" fmla="*/ 37 h 37"/>
                  <a:gd name="T2" fmla="*/ 0 w 58"/>
                  <a:gd name="T3" fmla="*/ 17 h 37"/>
                  <a:gd name="T4" fmla="*/ 52 w 58"/>
                  <a:gd name="T5" fmla="*/ 0 h 37"/>
                  <a:gd name="T6" fmla="*/ 58 w 58"/>
                  <a:gd name="T7" fmla="*/ 20 h 37"/>
                  <a:gd name="T8" fmla="*/ 6 w 58"/>
                  <a:gd name="T9" fmla="*/ 37 h 37"/>
                  <a:gd name="T10" fmla="*/ 0 60000 65536"/>
                  <a:gd name="T11" fmla="*/ 0 60000 65536"/>
                  <a:gd name="T12" fmla="*/ 0 60000 65536"/>
                  <a:gd name="T13" fmla="*/ 0 60000 65536"/>
                  <a:gd name="T14" fmla="*/ 0 60000 65536"/>
                  <a:gd name="T15" fmla="*/ 0 w 58"/>
                  <a:gd name="T16" fmla="*/ 0 h 37"/>
                  <a:gd name="T17" fmla="*/ 58 w 58"/>
                  <a:gd name="T18" fmla="*/ 37 h 37"/>
                </a:gdLst>
                <a:ahLst/>
                <a:cxnLst>
                  <a:cxn ang="T10">
                    <a:pos x="T0" y="T1"/>
                  </a:cxn>
                  <a:cxn ang="T11">
                    <a:pos x="T2" y="T3"/>
                  </a:cxn>
                  <a:cxn ang="T12">
                    <a:pos x="T4" y="T5"/>
                  </a:cxn>
                  <a:cxn ang="T13">
                    <a:pos x="T6" y="T7"/>
                  </a:cxn>
                  <a:cxn ang="T14">
                    <a:pos x="T8" y="T9"/>
                  </a:cxn>
                </a:cxnLst>
                <a:rect l="T15" t="T16" r="T17" b="T18"/>
                <a:pathLst>
                  <a:path w="58" h="37">
                    <a:moveTo>
                      <a:pt x="6" y="37"/>
                    </a:moveTo>
                    <a:lnTo>
                      <a:pt x="0" y="17"/>
                    </a:lnTo>
                    <a:lnTo>
                      <a:pt x="52" y="0"/>
                    </a:lnTo>
                    <a:lnTo>
                      <a:pt x="58" y="20"/>
                    </a:lnTo>
                    <a:lnTo>
                      <a:pt x="6" y="37"/>
                    </a:lnTo>
                    <a:close/>
                  </a:path>
                </a:pathLst>
              </a:custGeom>
              <a:solidFill>
                <a:srgbClr val="814E40"/>
              </a:solidFill>
              <a:ln w="9525">
                <a:noFill/>
                <a:round/>
                <a:headEnd/>
                <a:tailEnd/>
              </a:ln>
            </p:spPr>
            <p:txBody>
              <a:bodyPr>
                <a:prstTxWarp prst="textNoShape">
                  <a:avLst/>
                </a:prstTxWarp>
              </a:bodyPr>
              <a:lstStyle/>
              <a:p>
                <a:endParaRPr lang="en-US"/>
              </a:p>
            </p:txBody>
          </p:sp>
          <p:sp>
            <p:nvSpPr>
              <p:cNvPr id="71723" name="Freeform 2203"/>
              <p:cNvSpPr>
                <a:spLocks/>
              </p:cNvSpPr>
              <p:nvPr/>
            </p:nvSpPr>
            <p:spPr bwMode="auto">
              <a:xfrm>
                <a:off x="4698" y="4041"/>
                <a:ext cx="6" cy="6"/>
              </a:xfrm>
              <a:custGeom>
                <a:avLst/>
                <a:gdLst>
                  <a:gd name="T0" fmla="*/ 6 w 32"/>
                  <a:gd name="T1" fmla="*/ 28 h 28"/>
                  <a:gd name="T2" fmla="*/ 0 w 32"/>
                  <a:gd name="T3" fmla="*/ 8 h 28"/>
                  <a:gd name="T4" fmla="*/ 23 w 32"/>
                  <a:gd name="T5" fmla="*/ 0 h 28"/>
                  <a:gd name="T6" fmla="*/ 32 w 32"/>
                  <a:gd name="T7" fmla="*/ 19 h 28"/>
                  <a:gd name="T8" fmla="*/ 6 w 32"/>
                  <a:gd name="T9" fmla="*/ 28 h 28"/>
                  <a:gd name="T10" fmla="*/ 0 60000 65536"/>
                  <a:gd name="T11" fmla="*/ 0 60000 65536"/>
                  <a:gd name="T12" fmla="*/ 0 60000 65536"/>
                  <a:gd name="T13" fmla="*/ 0 60000 65536"/>
                  <a:gd name="T14" fmla="*/ 0 60000 65536"/>
                  <a:gd name="T15" fmla="*/ 0 w 32"/>
                  <a:gd name="T16" fmla="*/ 0 h 28"/>
                  <a:gd name="T17" fmla="*/ 32 w 32"/>
                  <a:gd name="T18" fmla="*/ 28 h 28"/>
                </a:gdLst>
                <a:ahLst/>
                <a:cxnLst>
                  <a:cxn ang="T10">
                    <a:pos x="T0" y="T1"/>
                  </a:cxn>
                  <a:cxn ang="T11">
                    <a:pos x="T2" y="T3"/>
                  </a:cxn>
                  <a:cxn ang="T12">
                    <a:pos x="T4" y="T5"/>
                  </a:cxn>
                  <a:cxn ang="T13">
                    <a:pos x="T6" y="T7"/>
                  </a:cxn>
                  <a:cxn ang="T14">
                    <a:pos x="T8" y="T9"/>
                  </a:cxn>
                </a:cxnLst>
                <a:rect l="T15" t="T16" r="T17" b="T18"/>
                <a:pathLst>
                  <a:path w="32" h="28">
                    <a:moveTo>
                      <a:pt x="6" y="28"/>
                    </a:moveTo>
                    <a:lnTo>
                      <a:pt x="0" y="8"/>
                    </a:lnTo>
                    <a:lnTo>
                      <a:pt x="23" y="0"/>
                    </a:lnTo>
                    <a:lnTo>
                      <a:pt x="32" y="19"/>
                    </a:lnTo>
                    <a:lnTo>
                      <a:pt x="6" y="28"/>
                    </a:lnTo>
                    <a:close/>
                  </a:path>
                </a:pathLst>
              </a:custGeom>
              <a:solidFill>
                <a:srgbClr val="814E40"/>
              </a:solidFill>
              <a:ln w="9525">
                <a:noFill/>
                <a:round/>
                <a:headEnd/>
                <a:tailEnd/>
              </a:ln>
            </p:spPr>
            <p:txBody>
              <a:bodyPr>
                <a:prstTxWarp prst="textNoShape">
                  <a:avLst/>
                </a:prstTxWarp>
              </a:bodyPr>
              <a:lstStyle/>
              <a:p>
                <a:endParaRPr lang="en-US"/>
              </a:p>
            </p:txBody>
          </p:sp>
          <p:sp>
            <p:nvSpPr>
              <p:cNvPr id="71724" name="Freeform 2204"/>
              <p:cNvSpPr>
                <a:spLocks/>
              </p:cNvSpPr>
              <p:nvPr/>
            </p:nvSpPr>
            <p:spPr bwMode="auto">
              <a:xfrm>
                <a:off x="4702" y="4039"/>
                <a:ext cx="7" cy="6"/>
              </a:xfrm>
              <a:custGeom>
                <a:avLst/>
                <a:gdLst>
                  <a:gd name="T0" fmla="*/ 9 w 32"/>
                  <a:gd name="T1" fmla="*/ 28 h 28"/>
                  <a:gd name="T2" fmla="*/ 0 w 32"/>
                  <a:gd name="T3" fmla="*/ 9 h 28"/>
                  <a:gd name="T4" fmla="*/ 24 w 32"/>
                  <a:gd name="T5" fmla="*/ 0 h 28"/>
                  <a:gd name="T6" fmla="*/ 32 w 32"/>
                  <a:gd name="T7" fmla="*/ 17 h 28"/>
                  <a:gd name="T8" fmla="*/ 9 w 32"/>
                  <a:gd name="T9" fmla="*/ 28 h 28"/>
                  <a:gd name="T10" fmla="*/ 0 60000 65536"/>
                  <a:gd name="T11" fmla="*/ 0 60000 65536"/>
                  <a:gd name="T12" fmla="*/ 0 60000 65536"/>
                  <a:gd name="T13" fmla="*/ 0 60000 65536"/>
                  <a:gd name="T14" fmla="*/ 0 60000 65536"/>
                  <a:gd name="T15" fmla="*/ 0 w 32"/>
                  <a:gd name="T16" fmla="*/ 0 h 28"/>
                  <a:gd name="T17" fmla="*/ 32 w 32"/>
                  <a:gd name="T18" fmla="*/ 28 h 28"/>
                </a:gdLst>
                <a:ahLst/>
                <a:cxnLst>
                  <a:cxn ang="T10">
                    <a:pos x="T0" y="T1"/>
                  </a:cxn>
                  <a:cxn ang="T11">
                    <a:pos x="T2" y="T3"/>
                  </a:cxn>
                  <a:cxn ang="T12">
                    <a:pos x="T4" y="T5"/>
                  </a:cxn>
                  <a:cxn ang="T13">
                    <a:pos x="T6" y="T7"/>
                  </a:cxn>
                  <a:cxn ang="T14">
                    <a:pos x="T8" y="T9"/>
                  </a:cxn>
                </a:cxnLst>
                <a:rect l="T15" t="T16" r="T17" b="T18"/>
                <a:pathLst>
                  <a:path w="32" h="28">
                    <a:moveTo>
                      <a:pt x="9" y="28"/>
                    </a:moveTo>
                    <a:lnTo>
                      <a:pt x="0" y="9"/>
                    </a:lnTo>
                    <a:lnTo>
                      <a:pt x="24" y="0"/>
                    </a:lnTo>
                    <a:lnTo>
                      <a:pt x="32" y="17"/>
                    </a:lnTo>
                    <a:lnTo>
                      <a:pt x="9" y="28"/>
                    </a:lnTo>
                    <a:close/>
                  </a:path>
                </a:pathLst>
              </a:custGeom>
              <a:solidFill>
                <a:srgbClr val="814E40"/>
              </a:solidFill>
              <a:ln w="9525">
                <a:noFill/>
                <a:round/>
                <a:headEnd/>
                <a:tailEnd/>
              </a:ln>
            </p:spPr>
            <p:txBody>
              <a:bodyPr>
                <a:prstTxWarp prst="textNoShape">
                  <a:avLst/>
                </a:prstTxWarp>
              </a:bodyPr>
              <a:lstStyle/>
              <a:p>
                <a:endParaRPr lang="en-US"/>
              </a:p>
            </p:txBody>
          </p:sp>
          <p:sp>
            <p:nvSpPr>
              <p:cNvPr id="71725" name="Freeform 2205"/>
              <p:cNvSpPr>
                <a:spLocks/>
              </p:cNvSpPr>
              <p:nvPr/>
            </p:nvSpPr>
            <p:spPr bwMode="auto">
              <a:xfrm>
                <a:off x="4707" y="4037"/>
                <a:ext cx="6" cy="6"/>
              </a:xfrm>
              <a:custGeom>
                <a:avLst/>
                <a:gdLst>
                  <a:gd name="T0" fmla="*/ 8 w 31"/>
                  <a:gd name="T1" fmla="*/ 28 h 28"/>
                  <a:gd name="T2" fmla="*/ 0 w 31"/>
                  <a:gd name="T3" fmla="*/ 11 h 28"/>
                  <a:gd name="T4" fmla="*/ 19 w 31"/>
                  <a:gd name="T5" fmla="*/ 0 h 28"/>
                  <a:gd name="T6" fmla="*/ 31 w 31"/>
                  <a:gd name="T7" fmla="*/ 17 h 28"/>
                  <a:gd name="T8" fmla="*/ 8 w 31"/>
                  <a:gd name="T9" fmla="*/ 28 h 28"/>
                  <a:gd name="T10" fmla="*/ 0 60000 65536"/>
                  <a:gd name="T11" fmla="*/ 0 60000 65536"/>
                  <a:gd name="T12" fmla="*/ 0 60000 65536"/>
                  <a:gd name="T13" fmla="*/ 0 60000 65536"/>
                  <a:gd name="T14" fmla="*/ 0 60000 65536"/>
                  <a:gd name="T15" fmla="*/ 0 w 31"/>
                  <a:gd name="T16" fmla="*/ 0 h 28"/>
                  <a:gd name="T17" fmla="*/ 31 w 31"/>
                  <a:gd name="T18" fmla="*/ 28 h 28"/>
                </a:gdLst>
                <a:ahLst/>
                <a:cxnLst>
                  <a:cxn ang="T10">
                    <a:pos x="T0" y="T1"/>
                  </a:cxn>
                  <a:cxn ang="T11">
                    <a:pos x="T2" y="T3"/>
                  </a:cxn>
                  <a:cxn ang="T12">
                    <a:pos x="T4" y="T5"/>
                  </a:cxn>
                  <a:cxn ang="T13">
                    <a:pos x="T6" y="T7"/>
                  </a:cxn>
                  <a:cxn ang="T14">
                    <a:pos x="T8" y="T9"/>
                  </a:cxn>
                </a:cxnLst>
                <a:rect l="T15" t="T16" r="T17" b="T18"/>
                <a:pathLst>
                  <a:path w="31" h="28">
                    <a:moveTo>
                      <a:pt x="8" y="28"/>
                    </a:moveTo>
                    <a:lnTo>
                      <a:pt x="0" y="11"/>
                    </a:lnTo>
                    <a:lnTo>
                      <a:pt x="19" y="0"/>
                    </a:lnTo>
                    <a:lnTo>
                      <a:pt x="31" y="17"/>
                    </a:lnTo>
                    <a:lnTo>
                      <a:pt x="8" y="28"/>
                    </a:lnTo>
                    <a:close/>
                  </a:path>
                </a:pathLst>
              </a:custGeom>
              <a:solidFill>
                <a:srgbClr val="814E40"/>
              </a:solidFill>
              <a:ln w="9525">
                <a:noFill/>
                <a:round/>
                <a:headEnd/>
                <a:tailEnd/>
              </a:ln>
            </p:spPr>
            <p:txBody>
              <a:bodyPr>
                <a:prstTxWarp prst="textNoShape">
                  <a:avLst/>
                </a:prstTxWarp>
              </a:bodyPr>
              <a:lstStyle/>
              <a:p>
                <a:endParaRPr lang="en-US"/>
              </a:p>
            </p:txBody>
          </p:sp>
          <p:sp>
            <p:nvSpPr>
              <p:cNvPr id="71726" name="Freeform 2206"/>
              <p:cNvSpPr>
                <a:spLocks/>
              </p:cNvSpPr>
              <p:nvPr/>
            </p:nvSpPr>
            <p:spPr bwMode="auto">
              <a:xfrm>
                <a:off x="4711" y="4035"/>
                <a:ext cx="6" cy="5"/>
              </a:xfrm>
              <a:custGeom>
                <a:avLst/>
                <a:gdLst>
                  <a:gd name="T0" fmla="*/ 12 w 32"/>
                  <a:gd name="T1" fmla="*/ 29 h 29"/>
                  <a:gd name="T2" fmla="*/ 0 w 32"/>
                  <a:gd name="T3" fmla="*/ 12 h 29"/>
                  <a:gd name="T4" fmla="*/ 18 w 32"/>
                  <a:gd name="T5" fmla="*/ 0 h 29"/>
                  <a:gd name="T6" fmla="*/ 32 w 32"/>
                  <a:gd name="T7" fmla="*/ 14 h 29"/>
                  <a:gd name="T8" fmla="*/ 29 w 32"/>
                  <a:gd name="T9" fmla="*/ 14 h 29"/>
                  <a:gd name="T10" fmla="*/ 12 w 32"/>
                  <a:gd name="T11" fmla="*/ 29 h 29"/>
                  <a:gd name="T12" fmla="*/ 0 60000 65536"/>
                  <a:gd name="T13" fmla="*/ 0 60000 65536"/>
                  <a:gd name="T14" fmla="*/ 0 60000 65536"/>
                  <a:gd name="T15" fmla="*/ 0 60000 65536"/>
                  <a:gd name="T16" fmla="*/ 0 60000 65536"/>
                  <a:gd name="T17" fmla="*/ 0 60000 65536"/>
                  <a:gd name="T18" fmla="*/ 0 w 32"/>
                  <a:gd name="T19" fmla="*/ 0 h 29"/>
                  <a:gd name="T20" fmla="*/ 32 w 3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2" h="29">
                    <a:moveTo>
                      <a:pt x="12" y="29"/>
                    </a:moveTo>
                    <a:lnTo>
                      <a:pt x="0" y="12"/>
                    </a:lnTo>
                    <a:lnTo>
                      <a:pt x="18" y="0"/>
                    </a:lnTo>
                    <a:lnTo>
                      <a:pt x="32" y="14"/>
                    </a:lnTo>
                    <a:lnTo>
                      <a:pt x="29" y="14"/>
                    </a:lnTo>
                    <a:lnTo>
                      <a:pt x="12" y="29"/>
                    </a:lnTo>
                    <a:close/>
                  </a:path>
                </a:pathLst>
              </a:custGeom>
              <a:solidFill>
                <a:srgbClr val="814E40"/>
              </a:solidFill>
              <a:ln w="9525">
                <a:noFill/>
                <a:round/>
                <a:headEnd/>
                <a:tailEnd/>
              </a:ln>
            </p:spPr>
            <p:txBody>
              <a:bodyPr>
                <a:prstTxWarp prst="textNoShape">
                  <a:avLst/>
                </a:prstTxWarp>
              </a:bodyPr>
              <a:lstStyle/>
              <a:p>
                <a:endParaRPr lang="en-US"/>
              </a:p>
            </p:txBody>
          </p:sp>
          <p:sp>
            <p:nvSpPr>
              <p:cNvPr id="71727" name="Freeform 2207"/>
              <p:cNvSpPr>
                <a:spLocks/>
              </p:cNvSpPr>
              <p:nvPr/>
            </p:nvSpPr>
            <p:spPr bwMode="auto">
              <a:xfrm>
                <a:off x="4714" y="4032"/>
                <a:ext cx="7" cy="5"/>
              </a:xfrm>
              <a:custGeom>
                <a:avLst/>
                <a:gdLst>
                  <a:gd name="T0" fmla="*/ 14 w 32"/>
                  <a:gd name="T1" fmla="*/ 28 h 28"/>
                  <a:gd name="T2" fmla="*/ 0 w 32"/>
                  <a:gd name="T3" fmla="*/ 14 h 28"/>
                  <a:gd name="T4" fmla="*/ 17 w 32"/>
                  <a:gd name="T5" fmla="*/ 0 h 28"/>
                  <a:gd name="T6" fmla="*/ 32 w 32"/>
                  <a:gd name="T7" fmla="*/ 14 h 28"/>
                  <a:gd name="T8" fmla="*/ 28 w 32"/>
                  <a:gd name="T9" fmla="*/ 14 h 28"/>
                  <a:gd name="T10" fmla="*/ 14 w 32"/>
                  <a:gd name="T11" fmla="*/ 28 h 28"/>
                  <a:gd name="T12" fmla="*/ 0 60000 65536"/>
                  <a:gd name="T13" fmla="*/ 0 60000 65536"/>
                  <a:gd name="T14" fmla="*/ 0 60000 65536"/>
                  <a:gd name="T15" fmla="*/ 0 60000 65536"/>
                  <a:gd name="T16" fmla="*/ 0 60000 65536"/>
                  <a:gd name="T17" fmla="*/ 0 60000 65536"/>
                  <a:gd name="T18" fmla="*/ 0 w 32"/>
                  <a:gd name="T19" fmla="*/ 0 h 28"/>
                  <a:gd name="T20" fmla="*/ 32 w 3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2" h="28">
                    <a:moveTo>
                      <a:pt x="14" y="28"/>
                    </a:moveTo>
                    <a:lnTo>
                      <a:pt x="0" y="14"/>
                    </a:lnTo>
                    <a:lnTo>
                      <a:pt x="17" y="0"/>
                    </a:lnTo>
                    <a:lnTo>
                      <a:pt x="32" y="14"/>
                    </a:lnTo>
                    <a:lnTo>
                      <a:pt x="28" y="14"/>
                    </a:lnTo>
                    <a:lnTo>
                      <a:pt x="14" y="28"/>
                    </a:lnTo>
                    <a:close/>
                  </a:path>
                </a:pathLst>
              </a:custGeom>
              <a:solidFill>
                <a:srgbClr val="814E40"/>
              </a:solidFill>
              <a:ln w="9525">
                <a:noFill/>
                <a:round/>
                <a:headEnd/>
                <a:tailEnd/>
              </a:ln>
            </p:spPr>
            <p:txBody>
              <a:bodyPr>
                <a:prstTxWarp prst="textNoShape">
                  <a:avLst/>
                </a:prstTxWarp>
              </a:bodyPr>
              <a:lstStyle/>
              <a:p>
                <a:endParaRPr lang="en-US"/>
              </a:p>
            </p:txBody>
          </p:sp>
          <p:sp>
            <p:nvSpPr>
              <p:cNvPr id="71728" name="Freeform 2208"/>
              <p:cNvSpPr>
                <a:spLocks/>
              </p:cNvSpPr>
              <p:nvPr/>
            </p:nvSpPr>
            <p:spPr bwMode="auto">
              <a:xfrm>
                <a:off x="4718" y="4029"/>
                <a:ext cx="5" cy="6"/>
              </a:xfrm>
              <a:custGeom>
                <a:avLst/>
                <a:gdLst>
                  <a:gd name="T0" fmla="*/ 15 w 28"/>
                  <a:gd name="T1" fmla="*/ 29 h 29"/>
                  <a:gd name="T2" fmla="*/ 0 w 28"/>
                  <a:gd name="T3" fmla="*/ 15 h 29"/>
                  <a:gd name="T4" fmla="*/ 11 w 28"/>
                  <a:gd name="T5" fmla="*/ 0 h 29"/>
                  <a:gd name="T6" fmla="*/ 28 w 28"/>
                  <a:gd name="T7" fmla="*/ 11 h 29"/>
                  <a:gd name="T8" fmla="*/ 15 w 28"/>
                  <a:gd name="T9" fmla="*/ 29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15" y="29"/>
                    </a:moveTo>
                    <a:lnTo>
                      <a:pt x="0" y="15"/>
                    </a:lnTo>
                    <a:lnTo>
                      <a:pt x="11" y="0"/>
                    </a:lnTo>
                    <a:lnTo>
                      <a:pt x="28" y="11"/>
                    </a:lnTo>
                    <a:lnTo>
                      <a:pt x="15" y="29"/>
                    </a:lnTo>
                    <a:close/>
                  </a:path>
                </a:pathLst>
              </a:custGeom>
              <a:solidFill>
                <a:srgbClr val="814E40"/>
              </a:solidFill>
              <a:ln w="9525">
                <a:noFill/>
                <a:round/>
                <a:headEnd/>
                <a:tailEnd/>
              </a:ln>
            </p:spPr>
            <p:txBody>
              <a:bodyPr>
                <a:prstTxWarp prst="textNoShape">
                  <a:avLst/>
                </a:prstTxWarp>
              </a:bodyPr>
              <a:lstStyle/>
              <a:p>
                <a:endParaRPr lang="en-US"/>
              </a:p>
            </p:txBody>
          </p:sp>
          <p:sp>
            <p:nvSpPr>
              <p:cNvPr id="71729" name="Freeform 2209"/>
              <p:cNvSpPr>
                <a:spLocks/>
              </p:cNvSpPr>
              <p:nvPr/>
            </p:nvSpPr>
            <p:spPr bwMode="auto">
              <a:xfrm>
                <a:off x="4720" y="4026"/>
                <a:ext cx="6" cy="5"/>
              </a:xfrm>
              <a:custGeom>
                <a:avLst/>
                <a:gdLst>
                  <a:gd name="T0" fmla="*/ 17 w 29"/>
                  <a:gd name="T1" fmla="*/ 25 h 25"/>
                  <a:gd name="T2" fmla="*/ 0 w 29"/>
                  <a:gd name="T3" fmla="*/ 14 h 25"/>
                  <a:gd name="T4" fmla="*/ 12 w 29"/>
                  <a:gd name="T5" fmla="*/ 0 h 25"/>
                  <a:gd name="T6" fmla="*/ 29 w 29"/>
                  <a:gd name="T7" fmla="*/ 8 h 25"/>
                  <a:gd name="T8" fmla="*/ 17 w 29"/>
                  <a:gd name="T9" fmla="*/ 25 h 25"/>
                  <a:gd name="T10" fmla="*/ 0 60000 65536"/>
                  <a:gd name="T11" fmla="*/ 0 60000 65536"/>
                  <a:gd name="T12" fmla="*/ 0 60000 65536"/>
                  <a:gd name="T13" fmla="*/ 0 60000 65536"/>
                  <a:gd name="T14" fmla="*/ 0 60000 65536"/>
                  <a:gd name="T15" fmla="*/ 0 w 29"/>
                  <a:gd name="T16" fmla="*/ 0 h 25"/>
                  <a:gd name="T17" fmla="*/ 29 w 29"/>
                  <a:gd name="T18" fmla="*/ 25 h 25"/>
                </a:gdLst>
                <a:ahLst/>
                <a:cxnLst>
                  <a:cxn ang="T10">
                    <a:pos x="T0" y="T1"/>
                  </a:cxn>
                  <a:cxn ang="T11">
                    <a:pos x="T2" y="T3"/>
                  </a:cxn>
                  <a:cxn ang="T12">
                    <a:pos x="T4" y="T5"/>
                  </a:cxn>
                  <a:cxn ang="T13">
                    <a:pos x="T6" y="T7"/>
                  </a:cxn>
                  <a:cxn ang="T14">
                    <a:pos x="T8" y="T9"/>
                  </a:cxn>
                </a:cxnLst>
                <a:rect l="T15" t="T16" r="T17" b="T18"/>
                <a:pathLst>
                  <a:path w="29" h="25">
                    <a:moveTo>
                      <a:pt x="17" y="25"/>
                    </a:moveTo>
                    <a:lnTo>
                      <a:pt x="0" y="14"/>
                    </a:lnTo>
                    <a:lnTo>
                      <a:pt x="12" y="0"/>
                    </a:lnTo>
                    <a:lnTo>
                      <a:pt x="29" y="8"/>
                    </a:lnTo>
                    <a:lnTo>
                      <a:pt x="17" y="25"/>
                    </a:lnTo>
                    <a:close/>
                  </a:path>
                </a:pathLst>
              </a:custGeom>
              <a:solidFill>
                <a:srgbClr val="814E40"/>
              </a:solidFill>
              <a:ln w="9525">
                <a:noFill/>
                <a:round/>
                <a:headEnd/>
                <a:tailEnd/>
              </a:ln>
            </p:spPr>
            <p:txBody>
              <a:bodyPr>
                <a:prstTxWarp prst="textNoShape">
                  <a:avLst/>
                </a:prstTxWarp>
              </a:bodyPr>
              <a:lstStyle/>
              <a:p>
                <a:endParaRPr lang="en-US"/>
              </a:p>
            </p:txBody>
          </p:sp>
          <p:sp>
            <p:nvSpPr>
              <p:cNvPr id="71730" name="Freeform 2210"/>
              <p:cNvSpPr>
                <a:spLocks/>
              </p:cNvSpPr>
              <p:nvPr/>
            </p:nvSpPr>
            <p:spPr bwMode="auto">
              <a:xfrm>
                <a:off x="4722" y="4022"/>
                <a:ext cx="6" cy="6"/>
              </a:xfrm>
              <a:custGeom>
                <a:avLst/>
                <a:gdLst>
                  <a:gd name="T0" fmla="*/ 17 w 26"/>
                  <a:gd name="T1" fmla="*/ 26 h 26"/>
                  <a:gd name="T2" fmla="*/ 0 w 26"/>
                  <a:gd name="T3" fmla="*/ 18 h 26"/>
                  <a:gd name="T4" fmla="*/ 9 w 26"/>
                  <a:gd name="T5" fmla="*/ 0 h 26"/>
                  <a:gd name="T6" fmla="*/ 26 w 26"/>
                  <a:gd name="T7" fmla="*/ 6 h 26"/>
                  <a:gd name="T8" fmla="*/ 17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7" y="26"/>
                    </a:moveTo>
                    <a:lnTo>
                      <a:pt x="0" y="18"/>
                    </a:lnTo>
                    <a:lnTo>
                      <a:pt x="9" y="0"/>
                    </a:lnTo>
                    <a:lnTo>
                      <a:pt x="26" y="6"/>
                    </a:lnTo>
                    <a:lnTo>
                      <a:pt x="17" y="26"/>
                    </a:lnTo>
                    <a:close/>
                  </a:path>
                </a:pathLst>
              </a:custGeom>
              <a:solidFill>
                <a:srgbClr val="814E40"/>
              </a:solidFill>
              <a:ln w="9525">
                <a:noFill/>
                <a:round/>
                <a:headEnd/>
                <a:tailEnd/>
              </a:ln>
            </p:spPr>
            <p:txBody>
              <a:bodyPr>
                <a:prstTxWarp prst="textNoShape">
                  <a:avLst/>
                </a:prstTxWarp>
              </a:bodyPr>
              <a:lstStyle/>
              <a:p>
                <a:endParaRPr lang="en-US"/>
              </a:p>
            </p:txBody>
          </p:sp>
          <p:sp>
            <p:nvSpPr>
              <p:cNvPr id="71731" name="Freeform 2211"/>
              <p:cNvSpPr>
                <a:spLocks/>
              </p:cNvSpPr>
              <p:nvPr/>
            </p:nvSpPr>
            <p:spPr bwMode="auto">
              <a:xfrm>
                <a:off x="4724" y="4019"/>
                <a:ext cx="5" cy="5"/>
              </a:xfrm>
              <a:custGeom>
                <a:avLst/>
                <a:gdLst>
                  <a:gd name="T0" fmla="*/ 17 w 23"/>
                  <a:gd name="T1" fmla="*/ 25 h 25"/>
                  <a:gd name="T2" fmla="*/ 0 w 23"/>
                  <a:gd name="T3" fmla="*/ 19 h 25"/>
                  <a:gd name="T4" fmla="*/ 2 w 23"/>
                  <a:gd name="T5" fmla="*/ 0 h 25"/>
                  <a:gd name="T6" fmla="*/ 23 w 23"/>
                  <a:gd name="T7" fmla="*/ 2 h 25"/>
                  <a:gd name="T8" fmla="*/ 23 w 23"/>
                  <a:gd name="T9" fmla="*/ 6 h 25"/>
                  <a:gd name="T10" fmla="*/ 17 w 23"/>
                  <a:gd name="T11" fmla="*/ 25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17" y="25"/>
                    </a:moveTo>
                    <a:lnTo>
                      <a:pt x="0" y="19"/>
                    </a:lnTo>
                    <a:lnTo>
                      <a:pt x="2" y="0"/>
                    </a:lnTo>
                    <a:lnTo>
                      <a:pt x="23" y="2"/>
                    </a:lnTo>
                    <a:lnTo>
                      <a:pt x="23" y="6"/>
                    </a:lnTo>
                    <a:lnTo>
                      <a:pt x="17" y="25"/>
                    </a:lnTo>
                    <a:close/>
                  </a:path>
                </a:pathLst>
              </a:custGeom>
              <a:solidFill>
                <a:srgbClr val="814E40"/>
              </a:solidFill>
              <a:ln w="9525">
                <a:noFill/>
                <a:round/>
                <a:headEnd/>
                <a:tailEnd/>
              </a:ln>
            </p:spPr>
            <p:txBody>
              <a:bodyPr>
                <a:prstTxWarp prst="textNoShape">
                  <a:avLst/>
                </a:prstTxWarp>
              </a:bodyPr>
              <a:lstStyle/>
              <a:p>
                <a:endParaRPr lang="en-US"/>
              </a:p>
            </p:txBody>
          </p:sp>
          <p:sp>
            <p:nvSpPr>
              <p:cNvPr id="71732" name="Freeform 2212"/>
              <p:cNvSpPr>
                <a:spLocks/>
              </p:cNvSpPr>
              <p:nvPr/>
            </p:nvSpPr>
            <p:spPr bwMode="auto">
              <a:xfrm>
                <a:off x="4725" y="4014"/>
                <a:ext cx="4" cy="5"/>
              </a:xfrm>
              <a:custGeom>
                <a:avLst/>
                <a:gdLst>
                  <a:gd name="T0" fmla="*/ 21 w 24"/>
                  <a:gd name="T1" fmla="*/ 23 h 23"/>
                  <a:gd name="T2" fmla="*/ 0 w 24"/>
                  <a:gd name="T3" fmla="*/ 21 h 23"/>
                  <a:gd name="T4" fmla="*/ 4 w 24"/>
                  <a:gd name="T5" fmla="*/ 0 h 23"/>
                  <a:gd name="T6" fmla="*/ 24 w 24"/>
                  <a:gd name="T7" fmla="*/ 0 h 23"/>
                  <a:gd name="T8" fmla="*/ 24 w 24"/>
                  <a:gd name="T9" fmla="*/ 3 h 23"/>
                  <a:gd name="T10" fmla="*/ 21 w 24"/>
                  <a:gd name="T11" fmla="*/ 23 h 23"/>
                  <a:gd name="T12" fmla="*/ 0 60000 65536"/>
                  <a:gd name="T13" fmla="*/ 0 60000 65536"/>
                  <a:gd name="T14" fmla="*/ 0 60000 65536"/>
                  <a:gd name="T15" fmla="*/ 0 60000 65536"/>
                  <a:gd name="T16" fmla="*/ 0 60000 65536"/>
                  <a:gd name="T17" fmla="*/ 0 60000 65536"/>
                  <a:gd name="T18" fmla="*/ 0 w 24"/>
                  <a:gd name="T19" fmla="*/ 0 h 23"/>
                  <a:gd name="T20" fmla="*/ 24 w 24"/>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4" h="23">
                    <a:moveTo>
                      <a:pt x="21" y="23"/>
                    </a:moveTo>
                    <a:lnTo>
                      <a:pt x="0" y="21"/>
                    </a:lnTo>
                    <a:lnTo>
                      <a:pt x="4" y="0"/>
                    </a:lnTo>
                    <a:lnTo>
                      <a:pt x="24" y="0"/>
                    </a:lnTo>
                    <a:lnTo>
                      <a:pt x="24" y="3"/>
                    </a:lnTo>
                    <a:lnTo>
                      <a:pt x="21" y="23"/>
                    </a:lnTo>
                    <a:close/>
                  </a:path>
                </a:pathLst>
              </a:custGeom>
              <a:solidFill>
                <a:srgbClr val="814E40"/>
              </a:solidFill>
              <a:ln w="9525">
                <a:noFill/>
                <a:round/>
                <a:headEnd/>
                <a:tailEnd/>
              </a:ln>
            </p:spPr>
            <p:txBody>
              <a:bodyPr>
                <a:prstTxWarp prst="textNoShape">
                  <a:avLst/>
                </a:prstTxWarp>
              </a:bodyPr>
              <a:lstStyle/>
              <a:p>
                <a:endParaRPr lang="en-US"/>
              </a:p>
            </p:txBody>
          </p:sp>
          <p:sp>
            <p:nvSpPr>
              <p:cNvPr id="71733" name="Freeform 2213"/>
              <p:cNvSpPr>
                <a:spLocks/>
              </p:cNvSpPr>
              <p:nvPr/>
            </p:nvSpPr>
            <p:spPr bwMode="auto">
              <a:xfrm>
                <a:off x="4725" y="4010"/>
                <a:ext cx="4" cy="4"/>
              </a:xfrm>
              <a:custGeom>
                <a:avLst/>
                <a:gdLst>
                  <a:gd name="T0" fmla="*/ 20 w 20"/>
                  <a:gd name="T1" fmla="*/ 22 h 22"/>
                  <a:gd name="T2" fmla="*/ 0 w 20"/>
                  <a:gd name="T3" fmla="*/ 22 h 22"/>
                  <a:gd name="T4" fmla="*/ 0 w 20"/>
                  <a:gd name="T5" fmla="*/ 2 h 22"/>
                  <a:gd name="T6" fmla="*/ 20 w 20"/>
                  <a:gd name="T7" fmla="*/ 0 h 22"/>
                  <a:gd name="T8" fmla="*/ 20 w 20"/>
                  <a:gd name="T9" fmla="*/ 22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20" y="22"/>
                    </a:moveTo>
                    <a:lnTo>
                      <a:pt x="0" y="22"/>
                    </a:lnTo>
                    <a:lnTo>
                      <a:pt x="0" y="2"/>
                    </a:lnTo>
                    <a:lnTo>
                      <a:pt x="20" y="0"/>
                    </a:lnTo>
                    <a:lnTo>
                      <a:pt x="20" y="22"/>
                    </a:lnTo>
                    <a:close/>
                  </a:path>
                </a:pathLst>
              </a:custGeom>
              <a:solidFill>
                <a:srgbClr val="814E40"/>
              </a:solidFill>
              <a:ln w="9525">
                <a:noFill/>
                <a:round/>
                <a:headEnd/>
                <a:tailEnd/>
              </a:ln>
            </p:spPr>
            <p:txBody>
              <a:bodyPr>
                <a:prstTxWarp prst="textNoShape">
                  <a:avLst/>
                </a:prstTxWarp>
              </a:bodyPr>
              <a:lstStyle/>
              <a:p>
                <a:endParaRPr lang="en-US"/>
              </a:p>
            </p:txBody>
          </p:sp>
          <p:sp>
            <p:nvSpPr>
              <p:cNvPr id="71734" name="Freeform 2214"/>
              <p:cNvSpPr>
                <a:spLocks/>
              </p:cNvSpPr>
              <p:nvPr/>
            </p:nvSpPr>
            <p:spPr bwMode="auto">
              <a:xfrm>
                <a:off x="4725" y="4005"/>
                <a:ext cx="4" cy="5"/>
              </a:xfrm>
              <a:custGeom>
                <a:avLst/>
                <a:gdLst>
                  <a:gd name="T0" fmla="*/ 24 w 24"/>
                  <a:gd name="T1" fmla="*/ 26 h 28"/>
                  <a:gd name="T2" fmla="*/ 4 w 24"/>
                  <a:gd name="T3" fmla="*/ 28 h 28"/>
                  <a:gd name="T4" fmla="*/ 0 w 24"/>
                  <a:gd name="T5" fmla="*/ 2 h 28"/>
                  <a:gd name="T6" fmla="*/ 21 w 24"/>
                  <a:gd name="T7" fmla="*/ 0 h 28"/>
                  <a:gd name="T8" fmla="*/ 24 w 24"/>
                  <a:gd name="T9" fmla="*/ 26 h 28"/>
                  <a:gd name="T10" fmla="*/ 0 60000 65536"/>
                  <a:gd name="T11" fmla="*/ 0 60000 65536"/>
                  <a:gd name="T12" fmla="*/ 0 60000 65536"/>
                  <a:gd name="T13" fmla="*/ 0 60000 65536"/>
                  <a:gd name="T14" fmla="*/ 0 60000 65536"/>
                  <a:gd name="T15" fmla="*/ 0 w 24"/>
                  <a:gd name="T16" fmla="*/ 0 h 28"/>
                  <a:gd name="T17" fmla="*/ 24 w 24"/>
                  <a:gd name="T18" fmla="*/ 28 h 28"/>
                </a:gdLst>
                <a:ahLst/>
                <a:cxnLst>
                  <a:cxn ang="T10">
                    <a:pos x="T0" y="T1"/>
                  </a:cxn>
                  <a:cxn ang="T11">
                    <a:pos x="T2" y="T3"/>
                  </a:cxn>
                  <a:cxn ang="T12">
                    <a:pos x="T4" y="T5"/>
                  </a:cxn>
                  <a:cxn ang="T13">
                    <a:pos x="T6" y="T7"/>
                  </a:cxn>
                  <a:cxn ang="T14">
                    <a:pos x="T8" y="T9"/>
                  </a:cxn>
                </a:cxnLst>
                <a:rect l="T15" t="T16" r="T17" b="T18"/>
                <a:pathLst>
                  <a:path w="24" h="28">
                    <a:moveTo>
                      <a:pt x="24" y="26"/>
                    </a:moveTo>
                    <a:lnTo>
                      <a:pt x="4" y="28"/>
                    </a:lnTo>
                    <a:lnTo>
                      <a:pt x="0" y="2"/>
                    </a:lnTo>
                    <a:lnTo>
                      <a:pt x="21" y="0"/>
                    </a:lnTo>
                    <a:lnTo>
                      <a:pt x="24" y="26"/>
                    </a:lnTo>
                    <a:close/>
                  </a:path>
                </a:pathLst>
              </a:custGeom>
              <a:solidFill>
                <a:srgbClr val="814E40"/>
              </a:solidFill>
              <a:ln w="9525">
                <a:noFill/>
                <a:round/>
                <a:headEnd/>
                <a:tailEnd/>
              </a:ln>
            </p:spPr>
            <p:txBody>
              <a:bodyPr>
                <a:prstTxWarp prst="textNoShape">
                  <a:avLst/>
                </a:prstTxWarp>
              </a:bodyPr>
              <a:lstStyle/>
              <a:p>
                <a:endParaRPr lang="en-US"/>
              </a:p>
            </p:txBody>
          </p:sp>
          <p:sp>
            <p:nvSpPr>
              <p:cNvPr id="71735" name="Freeform 2215"/>
              <p:cNvSpPr>
                <a:spLocks/>
              </p:cNvSpPr>
              <p:nvPr/>
            </p:nvSpPr>
            <p:spPr bwMode="auto">
              <a:xfrm>
                <a:off x="4723" y="4000"/>
                <a:ext cx="6" cy="5"/>
              </a:xfrm>
              <a:custGeom>
                <a:avLst/>
                <a:gdLst>
                  <a:gd name="T0" fmla="*/ 27 w 27"/>
                  <a:gd name="T1" fmla="*/ 26 h 28"/>
                  <a:gd name="T2" fmla="*/ 6 w 27"/>
                  <a:gd name="T3" fmla="*/ 28 h 28"/>
                  <a:gd name="T4" fmla="*/ 0 w 27"/>
                  <a:gd name="T5" fmla="*/ 5 h 28"/>
                  <a:gd name="T6" fmla="*/ 21 w 27"/>
                  <a:gd name="T7" fmla="*/ 0 h 28"/>
                  <a:gd name="T8" fmla="*/ 27 w 27"/>
                  <a:gd name="T9" fmla="*/ 26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27" y="26"/>
                    </a:moveTo>
                    <a:lnTo>
                      <a:pt x="6" y="28"/>
                    </a:lnTo>
                    <a:lnTo>
                      <a:pt x="0" y="5"/>
                    </a:lnTo>
                    <a:lnTo>
                      <a:pt x="21" y="0"/>
                    </a:lnTo>
                    <a:lnTo>
                      <a:pt x="27" y="26"/>
                    </a:lnTo>
                    <a:close/>
                  </a:path>
                </a:pathLst>
              </a:custGeom>
              <a:solidFill>
                <a:srgbClr val="814E40"/>
              </a:solidFill>
              <a:ln w="9525">
                <a:noFill/>
                <a:round/>
                <a:headEnd/>
                <a:tailEnd/>
              </a:ln>
            </p:spPr>
            <p:txBody>
              <a:bodyPr>
                <a:prstTxWarp prst="textNoShape">
                  <a:avLst/>
                </a:prstTxWarp>
              </a:bodyPr>
              <a:lstStyle/>
              <a:p>
                <a:endParaRPr lang="en-US"/>
              </a:p>
            </p:txBody>
          </p:sp>
        </p:grpSp>
        <p:grpSp>
          <p:nvGrpSpPr>
            <p:cNvPr id="41085" name="Group 2216"/>
            <p:cNvGrpSpPr>
              <a:grpSpLocks/>
            </p:cNvGrpSpPr>
            <p:nvPr/>
          </p:nvGrpSpPr>
          <p:grpSpPr bwMode="auto">
            <a:xfrm>
              <a:off x="4657" y="2394"/>
              <a:ext cx="667" cy="1607"/>
              <a:chOff x="4657" y="2394"/>
              <a:chExt cx="667" cy="1607"/>
            </a:xfrm>
          </p:grpSpPr>
          <p:sp>
            <p:nvSpPr>
              <p:cNvPr id="41640" name="Freeform 2217"/>
              <p:cNvSpPr>
                <a:spLocks/>
              </p:cNvSpPr>
              <p:nvPr/>
            </p:nvSpPr>
            <p:spPr bwMode="auto">
              <a:xfrm>
                <a:off x="4722" y="3994"/>
                <a:ext cx="6" cy="7"/>
              </a:xfrm>
              <a:custGeom>
                <a:avLst/>
                <a:gdLst>
                  <a:gd name="T0" fmla="*/ 28 w 28"/>
                  <a:gd name="T1" fmla="*/ 30 h 35"/>
                  <a:gd name="T2" fmla="*/ 7 w 28"/>
                  <a:gd name="T3" fmla="*/ 35 h 35"/>
                  <a:gd name="T4" fmla="*/ 0 w 28"/>
                  <a:gd name="T5" fmla="*/ 6 h 35"/>
                  <a:gd name="T6" fmla="*/ 19 w 28"/>
                  <a:gd name="T7" fmla="*/ 0 h 35"/>
                  <a:gd name="T8" fmla="*/ 28 w 28"/>
                  <a:gd name="T9" fmla="*/ 30 h 35"/>
                  <a:gd name="T10" fmla="*/ 0 60000 65536"/>
                  <a:gd name="T11" fmla="*/ 0 60000 65536"/>
                  <a:gd name="T12" fmla="*/ 0 60000 65536"/>
                  <a:gd name="T13" fmla="*/ 0 60000 65536"/>
                  <a:gd name="T14" fmla="*/ 0 60000 65536"/>
                  <a:gd name="T15" fmla="*/ 0 w 28"/>
                  <a:gd name="T16" fmla="*/ 0 h 35"/>
                  <a:gd name="T17" fmla="*/ 28 w 28"/>
                  <a:gd name="T18" fmla="*/ 35 h 35"/>
                </a:gdLst>
                <a:ahLst/>
                <a:cxnLst>
                  <a:cxn ang="T10">
                    <a:pos x="T0" y="T1"/>
                  </a:cxn>
                  <a:cxn ang="T11">
                    <a:pos x="T2" y="T3"/>
                  </a:cxn>
                  <a:cxn ang="T12">
                    <a:pos x="T4" y="T5"/>
                  </a:cxn>
                  <a:cxn ang="T13">
                    <a:pos x="T6" y="T7"/>
                  </a:cxn>
                  <a:cxn ang="T14">
                    <a:pos x="T8" y="T9"/>
                  </a:cxn>
                </a:cxnLst>
                <a:rect l="T15" t="T16" r="T17" b="T18"/>
                <a:pathLst>
                  <a:path w="28" h="35">
                    <a:moveTo>
                      <a:pt x="28" y="30"/>
                    </a:moveTo>
                    <a:lnTo>
                      <a:pt x="7" y="35"/>
                    </a:lnTo>
                    <a:lnTo>
                      <a:pt x="0" y="6"/>
                    </a:lnTo>
                    <a:lnTo>
                      <a:pt x="19" y="0"/>
                    </a:lnTo>
                    <a:lnTo>
                      <a:pt x="28" y="30"/>
                    </a:lnTo>
                    <a:close/>
                  </a:path>
                </a:pathLst>
              </a:custGeom>
              <a:noFill/>
              <a:ln w="9525">
                <a:noFill/>
                <a:round/>
                <a:headEnd/>
                <a:tailEnd/>
              </a:ln>
            </p:spPr>
            <p:txBody>
              <a:bodyPr>
                <a:prstTxWarp prst="textNoShape">
                  <a:avLst/>
                </a:prstTxWarp>
              </a:bodyPr>
              <a:lstStyle/>
              <a:p>
                <a:endParaRPr lang="en-US"/>
              </a:p>
            </p:txBody>
          </p:sp>
          <p:sp>
            <p:nvSpPr>
              <p:cNvPr id="41641" name="Freeform 2218"/>
              <p:cNvSpPr>
                <a:spLocks/>
              </p:cNvSpPr>
              <p:nvPr/>
            </p:nvSpPr>
            <p:spPr bwMode="auto">
              <a:xfrm>
                <a:off x="4720" y="3988"/>
                <a:ext cx="6" cy="7"/>
              </a:xfrm>
              <a:custGeom>
                <a:avLst/>
                <a:gdLst>
                  <a:gd name="T0" fmla="*/ 29 w 29"/>
                  <a:gd name="T1" fmla="*/ 28 h 34"/>
                  <a:gd name="T2" fmla="*/ 10 w 29"/>
                  <a:gd name="T3" fmla="*/ 34 h 34"/>
                  <a:gd name="T4" fmla="*/ 0 w 29"/>
                  <a:gd name="T5" fmla="*/ 9 h 34"/>
                  <a:gd name="T6" fmla="*/ 17 w 29"/>
                  <a:gd name="T7" fmla="*/ 0 h 34"/>
                  <a:gd name="T8" fmla="*/ 29 w 29"/>
                  <a:gd name="T9" fmla="*/ 28 h 34"/>
                  <a:gd name="T10" fmla="*/ 0 60000 65536"/>
                  <a:gd name="T11" fmla="*/ 0 60000 65536"/>
                  <a:gd name="T12" fmla="*/ 0 60000 65536"/>
                  <a:gd name="T13" fmla="*/ 0 60000 65536"/>
                  <a:gd name="T14" fmla="*/ 0 60000 65536"/>
                  <a:gd name="T15" fmla="*/ 0 w 29"/>
                  <a:gd name="T16" fmla="*/ 0 h 34"/>
                  <a:gd name="T17" fmla="*/ 29 w 29"/>
                  <a:gd name="T18" fmla="*/ 34 h 34"/>
                </a:gdLst>
                <a:ahLst/>
                <a:cxnLst>
                  <a:cxn ang="T10">
                    <a:pos x="T0" y="T1"/>
                  </a:cxn>
                  <a:cxn ang="T11">
                    <a:pos x="T2" y="T3"/>
                  </a:cxn>
                  <a:cxn ang="T12">
                    <a:pos x="T4" y="T5"/>
                  </a:cxn>
                  <a:cxn ang="T13">
                    <a:pos x="T6" y="T7"/>
                  </a:cxn>
                  <a:cxn ang="T14">
                    <a:pos x="T8" y="T9"/>
                  </a:cxn>
                </a:cxnLst>
                <a:rect l="T15" t="T16" r="T17" b="T18"/>
                <a:pathLst>
                  <a:path w="29" h="34">
                    <a:moveTo>
                      <a:pt x="29" y="28"/>
                    </a:moveTo>
                    <a:lnTo>
                      <a:pt x="10" y="34"/>
                    </a:lnTo>
                    <a:lnTo>
                      <a:pt x="0" y="9"/>
                    </a:lnTo>
                    <a:lnTo>
                      <a:pt x="17" y="0"/>
                    </a:lnTo>
                    <a:lnTo>
                      <a:pt x="29" y="28"/>
                    </a:lnTo>
                    <a:close/>
                  </a:path>
                </a:pathLst>
              </a:custGeom>
              <a:noFill/>
              <a:ln w="9525">
                <a:noFill/>
                <a:round/>
                <a:headEnd/>
                <a:tailEnd/>
              </a:ln>
            </p:spPr>
            <p:txBody>
              <a:bodyPr>
                <a:prstTxWarp prst="textNoShape">
                  <a:avLst/>
                </a:prstTxWarp>
              </a:bodyPr>
              <a:lstStyle/>
              <a:p>
                <a:endParaRPr lang="en-US"/>
              </a:p>
            </p:txBody>
          </p:sp>
          <p:sp>
            <p:nvSpPr>
              <p:cNvPr id="41642" name="Freeform 2219"/>
              <p:cNvSpPr>
                <a:spLocks/>
              </p:cNvSpPr>
              <p:nvPr/>
            </p:nvSpPr>
            <p:spPr bwMode="auto">
              <a:xfrm>
                <a:off x="4718" y="3982"/>
                <a:ext cx="5" cy="8"/>
              </a:xfrm>
              <a:custGeom>
                <a:avLst/>
                <a:gdLst>
                  <a:gd name="T0" fmla="*/ 28 w 28"/>
                  <a:gd name="T1" fmla="*/ 29 h 38"/>
                  <a:gd name="T2" fmla="*/ 11 w 28"/>
                  <a:gd name="T3" fmla="*/ 38 h 38"/>
                  <a:gd name="T4" fmla="*/ 0 w 28"/>
                  <a:gd name="T5" fmla="*/ 6 h 38"/>
                  <a:gd name="T6" fmla="*/ 17 w 28"/>
                  <a:gd name="T7" fmla="*/ 0 h 38"/>
                  <a:gd name="T8" fmla="*/ 28 w 28"/>
                  <a:gd name="T9" fmla="*/ 29 h 38"/>
                  <a:gd name="T10" fmla="*/ 0 60000 65536"/>
                  <a:gd name="T11" fmla="*/ 0 60000 65536"/>
                  <a:gd name="T12" fmla="*/ 0 60000 65536"/>
                  <a:gd name="T13" fmla="*/ 0 60000 65536"/>
                  <a:gd name="T14" fmla="*/ 0 60000 65536"/>
                  <a:gd name="T15" fmla="*/ 0 w 28"/>
                  <a:gd name="T16" fmla="*/ 0 h 38"/>
                  <a:gd name="T17" fmla="*/ 28 w 28"/>
                  <a:gd name="T18" fmla="*/ 38 h 38"/>
                </a:gdLst>
                <a:ahLst/>
                <a:cxnLst>
                  <a:cxn ang="T10">
                    <a:pos x="T0" y="T1"/>
                  </a:cxn>
                  <a:cxn ang="T11">
                    <a:pos x="T2" y="T3"/>
                  </a:cxn>
                  <a:cxn ang="T12">
                    <a:pos x="T4" y="T5"/>
                  </a:cxn>
                  <a:cxn ang="T13">
                    <a:pos x="T6" y="T7"/>
                  </a:cxn>
                  <a:cxn ang="T14">
                    <a:pos x="T8" y="T9"/>
                  </a:cxn>
                </a:cxnLst>
                <a:rect l="T15" t="T16" r="T17" b="T18"/>
                <a:pathLst>
                  <a:path w="28" h="38">
                    <a:moveTo>
                      <a:pt x="28" y="29"/>
                    </a:moveTo>
                    <a:lnTo>
                      <a:pt x="11" y="38"/>
                    </a:lnTo>
                    <a:lnTo>
                      <a:pt x="0" y="6"/>
                    </a:lnTo>
                    <a:lnTo>
                      <a:pt x="17" y="0"/>
                    </a:lnTo>
                    <a:lnTo>
                      <a:pt x="28" y="29"/>
                    </a:lnTo>
                    <a:close/>
                  </a:path>
                </a:pathLst>
              </a:custGeom>
              <a:noFill/>
              <a:ln w="9525">
                <a:noFill/>
                <a:round/>
                <a:headEnd/>
                <a:tailEnd/>
              </a:ln>
            </p:spPr>
            <p:txBody>
              <a:bodyPr>
                <a:prstTxWarp prst="textNoShape">
                  <a:avLst/>
                </a:prstTxWarp>
              </a:bodyPr>
              <a:lstStyle/>
              <a:p>
                <a:endParaRPr lang="en-US"/>
              </a:p>
            </p:txBody>
          </p:sp>
          <p:sp>
            <p:nvSpPr>
              <p:cNvPr id="41643" name="Freeform 2220"/>
              <p:cNvSpPr>
                <a:spLocks/>
              </p:cNvSpPr>
              <p:nvPr/>
            </p:nvSpPr>
            <p:spPr bwMode="auto">
              <a:xfrm>
                <a:off x="4712" y="3970"/>
                <a:ext cx="9" cy="13"/>
              </a:xfrm>
              <a:custGeom>
                <a:avLst/>
                <a:gdLst>
                  <a:gd name="T0" fmla="*/ 46 w 46"/>
                  <a:gd name="T1" fmla="*/ 63 h 69"/>
                  <a:gd name="T2" fmla="*/ 29 w 46"/>
                  <a:gd name="T3" fmla="*/ 69 h 69"/>
                  <a:gd name="T4" fmla="*/ 0 w 46"/>
                  <a:gd name="T5" fmla="*/ 8 h 69"/>
                  <a:gd name="T6" fmla="*/ 20 w 46"/>
                  <a:gd name="T7" fmla="*/ 0 h 69"/>
                  <a:gd name="T8" fmla="*/ 46 w 46"/>
                  <a:gd name="T9" fmla="*/ 63 h 69"/>
                  <a:gd name="T10" fmla="*/ 0 60000 65536"/>
                  <a:gd name="T11" fmla="*/ 0 60000 65536"/>
                  <a:gd name="T12" fmla="*/ 0 60000 65536"/>
                  <a:gd name="T13" fmla="*/ 0 60000 65536"/>
                  <a:gd name="T14" fmla="*/ 0 60000 65536"/>
                  <a:gd name="T15" fmla="*/ 0 w 46"/>
                  <a:gd name="T16" fmla="*/ 0 h 69"/>
                  <a:gd name="T17" fmla="*/ 46 w 46"/>
                  <a:gd name="T18" fmla="*/ 69 h 69"/>
                </a:gdLst>
                <a:ahLst/>
                <a:cxnLst>
                  <a:cxn ang="T10">
                    <a:pos x="T0" y="T1"/>
                  </a:cxn>
                  <a:cxn ang="T11">
                    <a:pos x="T2" y="T3"/>
                  </a:cxn>
                  <a:cxn ang="T12">
                    <a:pos x="T4" y="T5"/>
                  </a:cxn>
                  <a:cxn ang="T13">
                    <a:pos x="T6" y="T7"/>
                  </a:cxn>
                  <a:cxn ang="T14">
                    <a:pos x="T8" y="T9"/>
                  </a:cxn>
                </a:cxnLst>
                <a:rect l="T15" t="T16" r="T17" b="T18"/>
                <a:pathLst>
                  <a:path w="46" h="69">
                    <a:moveTo>
                      <a:pt x="46" y="63"/>
                    </a:moveTo>
                    <a:lnTo>
                      <a:pt x="29" y="69"/>
                    </a:lnTo>
                    <a:lnTo>
                      <a:pt x="0" y="8"/>
                    </a:lnTo>
                    <a:lnTo>
                      <a:pt x="20" y="0"/>
                    </a:lnTo>
                    <a:lnTo>
                      <a:pt x="46" y="63"/>
                    </a:lnTo>
                    <a:close/>
                  </a:path>
                </a:pathLst>
              </a:custGeom>
              <a:noFill/>
              <a:ln w="9525">
                <a:noFill/>
                <a:round/>
                <a:headEnd/>
                <a:tailEnd/>
              </a:ln>
            </p:spPr>
            <p:txBody>
              <a:bodyPr>
                <a:prstTxWarp prst="textNoShape">
                  <a:avLst/>
                </a:prstTxWarp>
              </a:bodyPr>
              <a:lstStyle/>
              <a:p>
                <a:endParaRPr lang="en-US"/>
              </a:p>
            </p:txBody>
          </p:sp>
          <p:sp>
            <p:nvSpPr>
              <p:cNvPr id="41644" name="Freeform 2221"/>
              <p:cNvSpPr>
                <a:spLocks/>
              </p:cNvSpPr>
              <p:nvPr/>
            </p:nvSpPr>
            <p:spPr bwMode="auto">
              <a:xfrm>
                <a:off x="4706" y="3957"/>
                <a:ext cx="10" cy="14"/>
              </a:xfrm>
              <a:custGeom>
                <a:avLst/>
                <a:gdLst>
                  <a:gd name="T0" fmla="*/ 52 w 52"/>
                  <a:gd name="T1" fmla="*/ 64 h 72"/>
                  <a:gd name="T2" fmla="*/ 32 w 52"/>
                  <a:gd name="T3" fmla="*/ 72 h 72"/>
                  <a:gd name="T4" fmla="*/ 0 w 52"/>
                  <a:gd name="T5" fmla="*/ 8 h 72"/>
                  <a:gd name="T6" fmla="*/ 20 w 52"/>
                  <a:gd name="T7" fmla="*/ 0 h 72"/>
                  <a:gd name="T8" fmla="*/ 52 w 52"/>
                  <a:gd name="T9" fmla="*/ 64 h 72"/>
                  <a:gd name="T10" fmla="*/ 0 60000 65536"/>
                  <a:gd name="T11" fmla="*/ 0 60000 65536"/>
                  <a:gd name="T12" fmla="*/ 0 60000 65536"/>
                  <a:gd name="T13" fmla="*/ 0 60000 65536"/>
                  <a:gd name="T14" fmla="*/ 0 60000 65536"/>
                  <a:gd name="T15" fmla="*/ 0 w 52"/>
                  <a:gd name="T16" fmla="*/ 0 h 72"/>
                  <a:gd name="T17" fmla="*/ 52 w 52"/>
                  <a:gd name="T18" fmla="*/ 72 h 72"/>
                </a:gdLst>
                <a:ahLst/>
                <a:cxnLst>
                  <a:cxn ang="T10">
                    <a:pos x="T0" y="T1"/>
                  </a:cxn>
                  <a:cxn ang="T11">
                    <a:pos x="T2" y="T3"/>
                  </a:cxn>
                  <a:cxn ang="T12">
                    <a:pos x="T4" y="T5"/>
                  </a:cxn>
                  <a:cxn ang="T13">
                    <a:pos x="T6" y="T7"/>
                  </a:cxn>
                  <a:cxn ang="T14">
                    <a:pos x="T8" y="T9"/>
                  </a:cxn>
                </a:cxnLst>
                <a:rect l="T15" t="T16" r="T17" b="T18"/>
                <a:pathLst>
                  <a:path w="52" h="72">
                    <a:moveTo>
                      <a:pt x="52" y="64"/>
                    </a:moveTo>
                    <a:lnTo>
                      <a:pt x="32" y="72"/>
                    </a:lnTo>
                    <a:lnTo>
                      <a:pt x="0" y="8"/>
                    </a:lnTo>
                    <a:lnTo>
                      <a:pt x="20" y="0"/>
                    </a:lnTo>
                    <a:lnTo>
                      <a:pt x="52" y="64"/>
                    </a:lnTo>
                    <a:close/>
                  </a:path>
                </a:pathLst>
              </a:custGeom>
              <a:noFill/>
              <a:ln w="9525">
                <a:noFill/>
                <a:round/>
                <a:headEnd/>
                <a:tailEnd/>
              </a:ln>
            </p:spPr>
            <p:txBody>
              <a:bodyPr>
                <a:prstTxWarp prst="textNoShape">
                  <a:avLst/>
                </a:prstTxWarp>
              </a:bodyPr>
              <a:lstStyle/>
              <a:p>
                <a:endParaRPr lang="en-US"/>
              </a:p>
            </p:txBody>
          </p:sp>
          <p:sp>
            <p:nvSpPr>
              <p:cNvPr id="41645" name="Freeform 2222"/>
              <p:cNvSpPr>
                <a:spLocks/>
              </p:cNvSpPr>
              <p:nvPr/>
            </p:nvSpPr>
            <p:spPr bwMode="auto">
              <a:xfrm>
                <a:off x="4692" y="3931"/>
                <a:ext cx="18" cy="27"/>
              </a:xfrm>
              <a:custGeom>
                <a:avLst/>
                <a:gdLst>
                  <a:gd name="T0" fmla="*/ 86 w 86"/>
                  <a:gd name="T1" fmla="*/ 129 h 137"/>
                  <a:gd name="T2" fmla="*/ 66 w 86"/>
                  <a:gd name="T3" fmla="*/ 137 h 137"/>
                  <a:gd name="T4" fmla="*/ 0 w 86"/>
                  <a:gd name="T5" fmla="*/ 8 h 137"/>
                  <a:gd name="T6" fmla="*/ 17 w 86"/>
                  <a:gd name="T7" fmla="*/ 0 h 137"/>
                  <a:gd name="T8" fmla="*/ 86 w 86"/>
                  <a:gd name="T9" fmla="*/ 129 h 137"/>
                  <a:gd name="T10" fmla="*/ 0 60000 65536"/>
                  <a:gd name="T11" fmla="*/ 0 60000 65536"/>
                  <a:gd name="T12" fmla="*/ 0 60000 65536"/>
                  <a:gd name="T13" fmla="*/ 0 60000 65536"/>
                  <a:gd name="T14" fmla="*/ 0 60000 65536"/>
                  <a:gd name="T15" fmla="*/ 0 w 86"/>
                  <a:gd name="T16" fmla="*/ 0 h 137"/>
                  <a:gd name="T17" fmla="*/ 86 w 86"/>
                  <a:gd name="T18" fmla="*/ 137 h 137"/>
                </a:gdLst>
                <a:ahLst/>
                <a:cxnLst>
                  <a:cxn ang="T10">
                    <a:pos x="T0" y="T1"/>
                  </a:cxn>
                  <a:cxn ang="T11">
                    <a:pos x="T2" y="T3"/>
                  </a:cxn>
                  <a:cxn ang="T12">
                    <a:pos x="T4" y="T5"/>
                  </a:cxn>
                  <a:cxn ang="T13">
                    <a:pos x="T6" y="T7"/>
                  </a:cxn>
                  <a:cxn ang="T14">
                    <a:pos x="T8" y="T9"/>
                  </a:cxn>
                </a:cxnLst>
                <a:rect l="T15" t="T16" r="T17" b="T18"/>
                <a:pathLst>
                  <a:path w="86" h="137">
                    <a:moveTo>
                      <a:pt x="86" y="129"/>
                    </a:moveTo>
                    <a:lnTo>
                      <a:pt x="66" y="137"/>
                    </a:lnTo>
                    <a:lnTo>
                      <a:pt x="0" y="8"/>
                    </a:lnTo>
                    <a:lnTo>
                      <a:pt x="17" y="0"/>
                    </a:lnTo>
                    <a:lnTo>
                      <a:pt x="86" y="129"/>
                    </a:lnTo>
                    <a:close/>
                  </a:path>
                </a:pathLst>
              </a:custGeom>
              <a:noFill/>
              <a:ln w="9525">
                <a:noFill/>
                <a:round/>
                <a:headEnd/>
                <a:tailEnd/>
              </a:ln>
            </p:spPr>
            <p:txBody>
              <a:bodyPr>
                <a:prstTxWarp prst="textNoShape">
                  <a:avLst/>
                </a:prstTxWarp>
              </a:bodyPr>
              <a:lstStyle/>
              <a:p>
                <a:endParaRPr lang="en-US"/>
              </a:p>
            </p:txBody>
          </p:sp>
          <p:sp>
            <p:nvSpPr>
              <p:cNvPr id="41646" name="Freeform 2223"/>
              <p:cNvSpPr>
                <a:spLocks/>
              </p:cNvSpPr>
              <p:nvPr/>
            </p:nvSpPr>
            <p:spPr bwMode="auto">
              <a:xfrm>
                <a:off x="4686" y="3918"/>
                <a:ext cx="10" cy="15"/>
              </a:xfrm>
              <a:custGeom>
                <a:avLst/>
                <a:gdLst>
                  <a:gd name="T0" fmla="*/ 49 w 49"/>
                  <a:gd name="T1" fmla="*/ 67 h 75"/>
                  <a:gd name="T2" fmla="*/ 32 w 49"/>
                  <a:gd name="T3" fmla="*/ 75 h 75"/>
                  <a:gd name="T4" fmla="*/ 0 w 49"/>
                  <a:gd name="T5" fmla="*/ 9 h 75"/>
                  <a:gd name="T6" fmla="*/ 17 w 49"/>
                  <a:gd name="T7" fmla="*/ 0 h 75"/>
                  <a:gd name="T8" fmla="*/ 49 w 49"/>
                  <a:gd name="T9" fmla="*/ 67 h 75"/>
                  <a:gd name="T10" fmla="*/ 0 60000 65536"/>
                  <a:gd name="T11" fmla="*/ 0 60000 65536"/>
                  <a:gd name="T12" fmla="*/ 0 60000 65536"/>
                  <a:gd name="T13" fmla="*/ 0 60000 65536"/>
                  <a:gd name="T14" fmla="*/ 0 60000 65536"/>
                  <a:gd name="T15" fmla="*/ 0 w 49"/>
                  <a:gd name="T16" fmla="*/ 0 h 75"/>
                  <a:gd name="T17" fmla="*/ 49 w 49"/>
                  <a:gd name="T18" fmla="*/ 75 h 75"/>
                </a:gdLst>
                <a:ahLst/>
                <a:cxnLst>
                  <a:cxn ang="T10">
                    <a:pos x="T0" y="T1"/>
                  </a:cxn>
                  <a:cxn ang="T11">
                    <a:pos x="T2" y="T3"/>
                  </a:cxn>
                  <a:cxn ang="T12">
                    <a:pos x="T4" y="T5"/>
                  </a:cxn>
                  <a:cxn ang="T13">
                    <a:pos x="T6" y="T7"/>
                  </a:cxn>
                  <a:cxn ang="T14">
                    <a:pos x="T8" y="T9"/>
                  </a:cxn>
                </a:cxnLst>
                <a:rect l="T15" t="T16" r="T17" b="T18"/>
                <a:pathLst>
                  <a:path w="49" h="75">
                    <a:moveTo>
                      <a:pt x="49" y="67"/>
                    </a:moveTo>
                    <a:lnTo>
                      <a:pt x="32" y="75"/>
                    </a:lnTo>
                    <a:lnTo>
                      <a:pt x="0" y="9"/>
                    </a:lnTo>
                    <a:lnTo>
                      <a:pt x="17" y="0"/>
                    </a:lnTo>
                    <a:lnTo>
                      <a:pt x="49" y="67"/>
                    </a:lnTo>
                    <a:close/>
                  </a:path>
                </a:pathLst>
              </a:custGeom>
              <a:noFill/>
              <a:ln w="9525">
                <a:noFill/>
                <a:round/>
                <a:headEnd/>
                <a:tailEnd/>
              </a:ln>
            </p:spPr>
            <p:txBody>
              <a:bodyPr>
                <a:prstTxWarp prst="textNoShape">
                  <a:avLst/>
                </a:prstTxWarp>
              </a:bodyPr>
              <a:lstStyle/>
              <a:p>
                <a:endParaRPr lang="en-US"/>
              </a:p>
            </p:txBody>
          </p:sp>
          <p:sp>
            <p:nvSpPr>
              <p:cNvPr id="41647" name="Freeform 2224"/>
              <p:cNvSpPr>
                <a:spLocks/>
              </p:cNvSpPr>
              <p:nvPr/>
            </p:nvSpPr>
            <p:spPr bwMode="auto">
              <a:xfrm>
                <a:off x="4680" y="3906"/>
                <a:ext cx="9" cy="13"/>
              </a:xfrm>
              <a:custGeom>
                <a:avLst/>
                <a:gdLst>
                  <a:gd name="T0" fmla="*/ 45 w 45"/>
                  <a:gd name="T1" fmla="*/ 60 h 69"/>
                  <a:gd name="T2" fmla="*/ 28 w 45"/>
                  <a:gd name="T3" fmla="*/ 69 h 69"/>
                  <a:gd name="T4" fmla="*/ 0 w 45"/>
                  <a:gd name="T5" fmla="*/ 8 h 69"/>
                  <a:gd name="T6" fmla="*/ 0 w 45"/>
                  <a:gd name="T7" fmla="*/ 6 h 69"/>
                  <a:gd name="T8" fmla="*/ 19 w 45"/>
                  <a:gd name="T9" fmla="*/ 0 h 69"/>
                  <a:gd name="T10" fmla="*/ 45 w 45"/>
                  <a:gd name="T11" fmla="*/ 60 h 69"/>
                  <a:gd name="T12" fmla="*/ 0 60000 65536"/>
                  <a:gd name="T13" fmla="*/ 0 60000 65536"/>
                  <a:gd name="T14" fmla="*/ 0 60000 65536"/>
                  <a:gd name="T15" fmla="*/ 0 60000 65536"/>
                  <a:gd name="T16" fmla="*/ 0 60000 65536"/>
                  <a:gd name="T17" fmla="*/ 0 60000 65536"/>
                  <a:gd name="T18" fmla="*/ 0 w 45"/>
                  <a:gd name="T19" fmla="*/ 0 h 69"/>
                  <a:gd name="T20" fmla="*/ 45 w 45"/>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45" h="69">
                    <a:moveTo>
                      <a:pt x="45" y="60"/>
                    </a:moveTo>
                    <a:lnTo>
                      <a:pt x="28" y="69"/>
                    </a:lnTo>
                    <a:lnTo>
                      <a:pt x="0" y="8"/>
                    </a:lnTo>
                    <a:lnTo>
                      <a:pt x="0" y="6"/>
                    </a:lnTo>
                    <a:lnTo>
                      <a:pt x="19" y="0"/>
                    </a:lnTo>
                    <a:lnTo>
                      <a:pt x="45" y="60"/>
                    </a:lnTo>
                    <a:close/>
                  </a:path>
                </a:pathLst>
              </a:custGeom>
              <a:noFill/>
              <a:ln w="9525">
                <a:noFill/>
                <a:round/>
                <a:headEnd/>
                <a:tailEnd/>
              </a:ln>
            </p:spPr>
            <p:txBody>
              <a:bodyPr>
                <a:prstTxWarp prst="textNoShape">
                  <a:avLst/>
                </a:prstTxWarp>
              </a:bodyPr>
              <a:lstStyle/>
              <a:p>
                <a:endParaRPr lang="en-US"/>
              </a:p>
            </p:txBody>
          </p:sp>
          <p:sp>
            <p:nvSpPr>
              <p:cNvPr id="41648" name="Freeform 2225"/>
              <p:cNvSpPr>
                <a:spLocks/>
              </p:cNvSpPr>
              <p:nvPr/>
            </p:nvSpPr>
            <p:spPr bwMode="auto">
              <a:xfrm>
                <a:off x="4678" y="3899"/>
                <a:ext cx="6" cy="8"/>
              </a:xfrm>
              <a:custGeom>
                <a:avLst/>
                <a:gdLst>
                  <a:gd name="T0" fmla="*/ 30 w 30"/>
                  <a:gd name="T1" fmla="*/ 31 h 37"/>
                  <a:gd name="T2" fmla="*/ 11 w 30"/>
                  <a:gd name="T3" fmla="*/ 37 h 37"/>
                  <a:gd name="T4" fmla="*/ 0 w 30"/>
                  <a:gd name="T5" fmla="*/ 9 h 37"/>
                  <a:gd name="T6" fmla="*/ 17 w 30"/>
                  <a:gd name="T7" fmla="*/ 0 h 37"/>
                  <a:gd name="T8" fmla="*/ 30 w 30"/>
                  <a:gd name="T9" fmla="*/ 31 h 37"/>
                  <a:gd name="T10" fmla="*/ 0 60000 65536"/>
                  <a:gd name="T11" fmla="*/ 0 60000 65536"/>
                  <a:gd name="T12" fmla="*/ 0 60000 65536"/>
                  <a:gd name="T13" fmla="*/ 0 60000 65536"/>
                  <a:gd name="T14" fmla="*/ 0 60000 65536"/>
                  <a:gd name="T15" fmla="*/ 0 w 30"/>
                  <a:gd name="T16" fmla="*/ 0 h 37"/>
                  <a:gd name="T17" fmla="*/ 30 w 30"/>
                  <a:gd name="T18" fmla="*/ 37 h 37"/>
                </a:gdLst>
                <a:ahLst/>
                <a:cxnLst>
                  <a:cxn ang="T10">
                    <a:pos x="T0" y="T1"/>
                  </a:cxn>
                  <a:cxn ang="T11">
                    <a:pos x="T2" y="T3"/>
                  </a:cxn>
                  <a:cxn ang="T12">
                    <a:pos x="T4" y="T5"/>
                  </a:cxn>
                  <a:cxn ang="T13">
                    <a:pos x="T6" y="T7"/>
                  </a:cxn>
                  <a:cxn ang="T14">
                    <a:pos x="T8" y="T9"/>
                  </a:cxn>
                </a:cxnLst>
                <a:rect l="T15" t="T16" r="T17" b="T18"/>
                <a:pathLst>
                  <a:path w="30" h="37">
                    <a:moveTo>
                      <a:pt x="30" y="31"/>
                    </a:moveTo>
                    <a:lnTo>
                      <a:pt x="11" y="37"/>
                    </a:lnTo>
                    <a:lnTo>
                      <a:pt x="0" y="9"/>
                    </a:lnTo>
                    <a:lnTo>
                      <a:pt x="17" y="0"/>
                    </a:lnTo>
                    <a:lnTo>
                      <a:pt x="30" y="31"/>
                    </a:lnTo>
                    <a:close/>
                  </a:path>
                </a:pathLst>
              </a:custGeom>
              <a:noFill/>
              <a:ln w="9525">
                <a:noFill/>
                <a:round/>
                <a:headEnd/>
                <a:tailEnd/>
              </a:ln>
            </p:spPr>
            <p:txBody>
              <a:bodyPr>
                <a:prstTxWarp prst="textNoShape">
                  <a:avLst/>
                </a:prstTxWarp>
              </a:bodyPr>
              <a:lstStyle/>
              <a:p>
                <a:endParaRPr lang="en-US"/>
              </a:p>
            </p:txBody>
          </p:sp>
          <p:sp>
            <p:nvSpPr>
              <p:cNvPr id="41649" name="Freeform 2226"/>
              <p:cNvSpPr>
                <a:spLocks/>
              </p:cNvSpPr>
              <p:nvPr/>
            </p:nvSpPr>
            <p:spPr bwMode="auto">
              <a:xfrm>
                <a:off x="4676" y="3894"/>
                <a:ext cx="6" cy="7"/>
              </a:xfrm>
              <a:custGeom>
                <a:avLst/>
                <a:gdLst>
                  <a:gd name="T0" fmla="*/ 30 w 30"/>
                  <a:gd name="T1" fmla="*/ 29 h 38"/>
                  <a:gd name="T2" fmla="*/ 13 w 30"/>
                  <a:gd name="T3" fmla="*/ 38 h 38"/>
                  <a:gd name="T4" fmla="*/ 0 w 30"/>
                  <a:gd name="T5" fmla="*/ 8 h 38"/>
                  <a:gd name="T6" fmla="*/ 21 w 30"/>
                  <a:gd name="T7" fmla="*/ 0 h 38"/>
                  <a:gd name="T8" fmla="*/ 30 w 30"/>
                  <a:gd name="T9" fmla="*/ 29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30" y="29"/>
                    </a:moveTo>
                    <a:lnTo>
                      <a:pt x="13" y="38"/>
                    </a:lnTo>
                    <a:lnTo>
                      <a:pt x="0" y="8"/>
                    </a:lnTo>
                    <a:lnTo>
                      <a:pt x="21" y="0"/>
                    </a:lnTo>
                    <a:lnTo>
                      <a:pt x="30" y="29"/>
                    </a:lnTo>
                    <a:close/>
                  </a:path>
                </a:pathLst>
              </a:custGeom>
              <a:noFill/>
              <a:ln w="9525">
                <a:noFill/>
                <a:round/>
                <a:headEnd/>
                <a:tailEnd/>
              </a:ln>
            </p:spPr>
            <p:txBody>
              <a:bodyPr>
                <a:prstTxWarp prst="textNoShape">
                  <a:avLst/>
                </a:prstTxWarp>
              </a:bodyPr>
              <a:lstStyle/>
              <a:p>
                <a:endParaRPr lang="en-US"/>
              </a:p>
            </p:txBody>
          </p:sp>
          <p:sp>
            <p:nvSpPr>
              <p:cNvPr id="41650" name="Freeform 2227"/>
              <p:cNvSpPr>
                <a:spLocks/>
              </p:cNvSpPr>
              <p:nvPr/>
            </p:nvSpPr>
            <p:spPr bwMode="auto">
              <a:xfrm>
                <a:off x="4674" y="3888"/>
                <a:ext cx="6" cy="7"/>
              </a:xfrm>
              <a:custGeom>
                <a:avLst/>
                <a:gdLst>
                  <a:gd name="T0" fmla="*/ 29 w 29"/>
                  <a:gd name="T1" fmla="*/ 26 h 34"/>
                  <a:gd name="T2" fmla="*/ 8 w 29"/>
                  <a:gd name="T3" fmla="*/ 34 h 34"/>
                  <a:gd name="T4" fmla="*/ 0 w 29"/>
                  <a:gd name="T5" fmla="*/ 6 h 34"/>
                  <a:gd name="T6" fmla="*/ 0 w 29"/>
                  <a:gd name="T7" fmla="*/ 2 h 34"/>
                  <a:gd name="T8" fmla="*/ 21 w 29"/>
                  <a:gd name="T9" fmla="*/ 0 h 34"/>
                  <a:gd name="T10" fmla="*/ 29 w 29"/>
                  <a:gd name="T11" fmla="*/ 26 h 34"/>
                  <a:gd name="T12" fmla="*/ 0 60000 65536"/>
                  <a:gd name="T13" fmla="*/ 0 60000 65536"/>
                  <a:gd name="T14" fmla="*/ 0 60000 65536"/>
                  <a:gd name="T15" fmla="*/ 0 60000 65536"/>
                  <a:gd name="T16" fmla="*/ 0 60000 65536"/>
                  <a:gd name="T17" fmla="*/ 0 60000 65536"/>
                  <a:gd name="T18" fmla="*/ 0 w 29"/>
                  <a:gd name="T19" fmla="*/ 0 h 34"/>
                  <a:gd name="T20" fmla="*/ 29 w 29"/>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9" h="34">
                    <a:moveTo>
                      <a:pt x="29" y="26"/>
                    </a:moveTo>
                    <a:lnTo>
                      <a:pt x="8" y="34"/>
                    </a:lnTo>
                    <a:lnTo>
                      <a:pt x="0" y="6"/>
                    </a:lnTo>
                    <a:lnTo>
                      <a:pt x="0" y="2"/>
                    </a:lnTo>
                    <a:lnTo>
                      <a:pt x="21" y="0"/>
                    </a:lnTo>
                    <a:lnTo>
                      <a:pt x="29" y="26"/>
                    </a:lnTo>
                    <a:close/>
                  </a:path>
                </a:pathLst>
              </a:custGeom>
              <a:noFill/>
              <a:ln w="9525">
                <a:noFill/>
                <a:round/>
                <a:headEnd/>
                <a:tailEnd/>
              </a:ln>
            </p:spPr>
            <p:txBody>
              <a:bodyPr>
                <a:prstTxWarp prst="textNoShape">
                  <a:avLst/>
                </a:prstTxWarp>
              </a:bodyPr>
              <a:lstStyle/>
              <a:p>
                <a:endParaRPr lang="en-US"/>
              </a:p>
            </p:txBody>
          </p:sp>
          <p:sp>
            <p:nvSpPr>
              <p:cNvPr id="41651" name="Freeform 2228"/>
              <p:cNvSpPr>
                <a:spLocks/>
              </p:cNvSpPr>
              <p:nvPr/>
            </p:nvSpPr>
            <p:spPr bwMode="auto">
              <a:xfrm>
                <a:off x="4673" y="3883"/>
                <a:ext cx="5" cy="6"/>
              </a:xfrm>
              <a:custGeom>
                <a:avLst/>
                <a:gdLst>
                  <a:gd name="T0" fmla="*/ 26 w 26"/>
                  <a:gd name="T1" fmla="*/ 26 h 28"/>
                  <a:gd name="T2" fmla="*/ 5 w 26"/>
                  <a:gd name="T3" fmla="*/ 28 h 28"/>
                  <a:gd name="T4" fmla="*/ 0 w 26"/>
                  <a:gd name="T5" fmla="*/ 2 h 28"/>
                  <a:gd name="T6" fmla="*/ 19 w 26"/>
                  <a:gd name="T7" fmla="*/ 0 h 28"/>
                  <a:gd name="T8" fmla="*/ 26 w 26"/>
                  <a:gd name="T9" fmla="*/ 26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26" y="26"/>
                    </a:moveTo>
                    <a:lnTo>
                      <a:pt x="5" y="28"/>
                    </a:lnTo>
                    <a:lnTo>
                      <a:pt x="0" y="2"/>
                    </a:lnTo>
                    <a:lnTo>
                      <a:pt x="19" y="0"/>
                    </a:lnTo>
                    <a:lnTo>
                      <a:pt x="26" y="26"/>
                    </a:lnTo>
                    <a:close/>
                  </a:path>
                </a:pathLst>
              </a:custGeom>
              <a:noFill/>
              <a:ln w="9525">
                <a:noFill/>
                <a:round/>
                <a:headEnd/>
                <a:tailEnd/>
              </a:ln>
            </p:spPr>
            <p:txBody>
              <a:bodyPr>
                <a:prstTxWarp prst="textNoShape">
                  <a:avLst/>
                </a:prstTxWarp>
              </a:bodyPr>
              <a:lstStyle/>
              <a:p>
                <a:endParaRPr lang="en-US"/>
              </a:p>
            </p:txBody>
          </p:sp>
          <p:sp>
            <p:nvSpPr>
              <p:cNvPr id="41652" name="Freeform 2229"/>
              <p:cNvSpPr>
                <a:spLocks/>
              </p:cNvSpPr>
              <p:nvPr/>
            </p:nvSpPr>
            <p:spPr bwMode="auto">
              <a:xfrm>
                <a:off x="4672" y="3878"/>
                <a:ext cx="5" cy="6"/>
              </a:xfrm>
              <a:custGeom>
                <a:avLst/>
                <a:gdLst>
                  <a:gd name="T0" fmla="*/ 25 w 25"/>
                  <a:gd name="T1" fmla="*/ 26 h 28"/>
                  <a:gd name="T2" fmla="*/ 6 w 25"/>
                  <a:gd name="T3" fmla="*/ 28 h 28"/>
                  <a:gd name="T4" fmla="*/ 0 w 25"/>
                  <a:gd name="T5" fmla="*/ 3 h 28"/>
                  <a:gd name="T6" fmla="*/ 0 w 25"/>
                  <a:gd name="T7" fmla="*/ 0 h 28"/>
                  <a:gd name="T8" fmla="*/ 19 w 25"/>
                  <a:gd name="T9" fmla="*/ 0 h 28"/>
                  <a:gd name="T10" fmla="*/ 25 w 25"/>
                  <a:gd name="T11" fmla="*/ 26 h 28"/>
                  <a:gd name="T12" fmla="*/ 0 60000 65536"/>
                  <a:gd name="T13" fmla="*/ 0 60000 65536"/>
                  <a:gd name="T14" fmla="*/ 0 60000 65536"/>
                  <a:gd name="T15" fmla="*/ 0 60000 65536"/>
                  <a:gd name="T16" fmla="*/ 0 60000 65536"/>
                  <a:gd name="T17" fmla="*/ 0 60000 65536"/>
                  <a:gd name="T18" fmla="*/ 0 w 25"/>
                  <a:gd name="T19" fmla="*/ 0 h 28"/>
                  <a:gd name="T20" fmla="*/ 25 w 2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5" h="28">
                    <a:moveTo>
                      <a:pt x="25" y="26"/>
                    </a:moveTo>
                    <a:lnTo>
                      <a:pt x="6" y="28"/>
                    </a:lnTo>
                    <a:lnTo>
                      <a:pt x="0" y="3"/>
                    </a:lnTo>
                    <a:lnTo>
                      <a:pt x="0" y="0"/>
                    </a:lnTo>
                    <a:lnTo>
                      <a:pt x="19" y="0"/>
                    </a:lnTo>
                    <a:lnTo>
                      <a:pt x="25" y="26"/>
                    </a:lnTo>
                    <a:close/>
                  </a:path>
                </a:pathLst>
              </a:custGeom>
              <a:noFill/>
              <a:ln w="9525">
                <a:noFill/>
                <a:round/>
                <a:headEnd/>
                <a:tailEnd/>
              </a:ln>
            </p:spPr>
            <p:txBody>
              <a:bodyPr>
                <a:prstTxWarp prst="textNoShape">
                  <a:avLst/>
                </a:prstTxWarp>
              </a:bodyPr>
              <a:lstStyle/>
              <a:p>
                <a:endParaRPr lang="en-US"/>
              </a:p>
            </p:txBody>
          </p:sp>
          <p:sp>
            <p:nvSpPr>
              <p:cNvPr id="41653" name="Rectangle 2230"/>
              <p:cNvSpPr>
                <a:spLocks noChangeArrowheads="1"/>
              </p:cNvSpPr>
              <p:nvPr/>
            </p:nvSpPr>
            <p:spPr bwMode="auto">
              <a:xfrm>
                <a:off x="4672" y="3873"/>
                <a:ext cx="4" cy="5"/>
              </a:xfrm>
              <a:prstGeom prst="rect">
                <a:avLst/>
              </a:prstGeom>
              <a:noFill/>
              <a:ln w="9525">
                <a:noFill/>
                <a:miter lim="800000"/>
                <a:headEnd/>
                <a:tailEnd/>
              </a:ln>
            </p:spPr>
            <p:txBody>
              <a:bodyPr>
                <a:prstTxWarp prst="textNoShape">
                  <a:avLst/>
                </a:prstTxWarp>
              </a:bodyPr>
              <a:lstStyle/>
              <a:p>
                <a:endParaRPr lang="en-US"/>
              </a:p>
            </p:txBody>
          </p:sp>
          <p:sp>
            <p:nvSpPr>
              <p:cNvPr id="41654" name="Freeform 2231"/>
              <p:cNvSpPr>
                <a:spLocks/>
              </p:cNvSpPr>
              <p:nvPr/>
            </p:nvSpPr>
            <p:spPr bwMode="auto">
              <a:xfrm>
                <a:off x="4672" y="3868"/>
                <a:ext cx="4" cy="5"/>
              </a:xfrm>
              <a:custGeom>
                <a:avLst/>
                <a:gdLst>
                  <a:gd name="T0" fmla="*/ 19 w 19"/>
                  <a:gd name="T1" fmla="*/ 26 h 26"/>
                  <a:gd name="T2" fmla="*/ 0 w 19"/>
                  <a:gd name="T3" fmla="*/ 26 h 26"/>
                  <a:gd name="T4" fmla="*/ 0 w 19"/>
                  <a:gd name="T5" fmla="*/ 2 h 26"/>
                  <a:gd name="T6" fmla="*/ 0 w 19"/>
                  <a:gd name="T7" fmla="*/ 0 h 26"/>
                  <a:gd name="T8" fmla="*/ 19 w 19"/>
                  <a:gd name="T9" fmla="*/ 2 h 26"/>
                  <a:gd name="T10" fmla="*/ 19 w 19"/>
                  <a:gd name="T11" fmla="*/ 26 h 26"/>
                  <a:gd name="T12" fmla="*/ 0 60000 65536"/>
                  <a:gd name="T13" fmla="*/ 0 60000 65536"/>
                  <a:gd name="T14" fmla="*/ 0 60000 65536"/>
                  <a:gd name="T15" fmla="*/ 0 60000 65536"/>
                  <a:gd name="T16" fmla="*/ 0 60000 65536"/>
                  <a:gd name="T17" fmla="*/ 0 60000 65536"/>
                  <a:gd name="T18" fmla="*/ 0 w 19"/>
                  <a:gd name="T19" fmla="*/ 0 h 26"/>
                  <a:gd name="T20" fmla="*/ 19 w 1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9" h="26">
                    <a:moveTo>
                      <a:pt x="19" y="26"/>
                    </a:moveTo>
                    <a:lnTo>
                      <a:pt x="0" y="26"/>
                    </a:lnTo>
                    <a:lnTo>
                      <a:pt x="0" y="2"/>
                    </a:lnTo>
                    <a:lnTo>
                      <a:pt x="0" y="0"/>
                    </a:lnTo>
                    <a:lnTo>
                      <a:pt x="19" y="2"/>
                    </a:lnTo>
                    <a:lnTo>
                      <a:pt x="19" y="26"/>
                    </a:lnTo>
                    <a:close/>
                  </a:path>
                </a:pathLst>
              </a:custGeom>
              <a:noFill/>
              <a:ln w="9525">
                <a:noFill/>
                <a:round/>
                <a:headEnd/>
                <a:tailEnd/>
              </a:ln>
            </p:spPr>
            <p:txBody>
              <a:bodyPr>
                <a:prstTxWarp prst="textNoShape">
                  <a:avLst/>
                </a:prstTxWarp>
              </a:bodyPr>
              <a:lstStyle/>
              <a:p>
                <a:endParaRPr lang="en-US"/>
              </a:p>
            </p:txBody>
          </p:sp>
          <p:sp>
            <p:nvSpPr>
              <p:cNvPr id="41655" name="Freeform 2232"/>
              <p:cNvSpPr>
                <a:spLocks/>
              </p:cNvSpPr>
              <p:nvPr/>
            </p:nvSpPr>
            <p:spPr bwMode="auto">
              <a:xfrm>
                <a:off x="4672" y="3863"/>
                <a:ext cx="5" cy="6"/>
              </a:xfrm>
              <a:custGeom>
                <a:avLst/>
                <a:gdLst>
                  <a:gd name="T0" fmla="*/ 19 w 25"/>
                  <a:gd name="T1" fmla="*/ 26 h 26"/>
                  <a:gd name="T2" fmla="*/ 0 w 25"/>
                  <a:gd name="T3" fmla="*/ 24 h 26"/>
                  <a:gd name="T4" fmla="*/ 6 w 25"/>
                  <a:gd name="T5" fmla="*/ 4 h 26"/>
                  <a:gd name="T6" fmla="*/ 6 w 25"/>
                  <a:gd name="T7" fmla="*/ 0 h 26"/>
                  <a:gd name="T8" fmla="*/ 25 w 25"/>
                  <a:gd name="T9" fmla="*/ 9 h 26"/>
                  <a:gd name="T10" fmla="*/ 19 w 25"/>
                  <a:gd name="T11" fmla="*/ 26 h 26"/>
                  <a:gd name="T12" fmla="*/ 0 60000 65536"/>
                  <a:gd name="T13" fmla="*/ 0 60000 65536"/>
                  <a:gd name="T14" fmla="*/ 0 60000 65536"/>
                  <a:gd name="T15" fmla="*/ 0 60000 65536"/>
                  <a:gd name="T16" fmla="*/ 0 60000 65536"/>
                  <a:gd name="T17" fmla="*/ 0 60000 65536"/>
                  <a:gd name="T18" fmla="*/ 0 w 25"/>
                  <a:gd name="T19" fmla="*/ 0 h 26"/>
                  <a:gd name="T20" fmla="*/ 25 w 25"/>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5" h="26">
                    <a:moveTo>
                      <a:pt x="19" y="26"/>
                    </a:moveTo>
                    <a:lnTo>
                      <a:pt x="0" y="24"/>
                    </a:lnTo>
                    <a:lnTo>
                      <a:pt x="6" y="4"/>
                    </a:lnTo>
                    <a:lnTo>
                      <a:pt x="6" y="0"/>
                    </a:lnTo>
                    <a:lnTo>
                      <a:pt x="25" y="9"/>
                    </a:lnTo>
                    <a:lnTo>
                      <a:pt x="19" y="26"/>
                    </a:lnTo>
                    <a:close/>
                  </a:path>
                </a:pathLst>
              </a:custGeom>
              <a:noFill/>
              <a:ln w="9525">
                <a:noFill/>
                <a:round/>
                <a:headEnd/>
                <a:tailEnd/>
              </a:ln>
            </p:spPr>
            <p:txBody>
              <a:bodyPr>
                <a:prstTxWarp prst="textNoShape">
                  <a:avLst/>
                </a:prstTxWarp>
              </a:bodyPr>
              <a:lstStyle/>
              <a:p>
                <a:endParaRPr lang="en-US"/>
              </a:p>
            </p:txBody>
          </p:sp>
          <p:sp>
            <p:nvSpPr>
              <p:cNvPr id="41656" name="Freeform 2233"/>
              <p:cNvSpPr>
                <a:spLocks/>
              </p:cNvSpPr>
              <p:nvPr/>
            </p:nvSpPr>
            <p:spPr bwMode="auto">
              <a:xfrm>
                <a:off x="4673" y="3860"/>
                <a:ext cx="5" cy="5"/>
              </a:xfrm>
              <a:custGeom>
                <a:avLst/>
                <a:gdLst>
                  <a:gd name="T0" fmla="*/ 19 w 26"/>
                  <a:gd name="T1" fmla="*/ 28 h 28"/>
                  <a:gd name="T2" fmla="*/ 0 w 26"/>
                  <a:gd name="T3" fmla="*/ 19 h 28"/>
                  <a:gd name="T4" fmla="*/ 8 w 26"/>
                  <a:gd name="T5" fmla="*/ 2 h 28"/>
                  <a:gd name="T6" fmla="*/ 8 w 26"/>
                  <a:gd name="T7" fmla="*/ 0 h 28"/>
                  <a:gd name="T8" fmla="*/ 26 w 26"/>
                  <a:gd name="T9" fmla="*/ 8 h 28"/>
                  <a:gd name="T10" fmla="*/ 19 w 26"/>
                  <a:gd name="T11" fmla="*/ 28 h 28"/>
                  <a:gd name="T12" fmla="*/ 0 60000 65536"/>
                  <a:gd name="T13" fmla="*/ 0 60000 65536"/>
                  <a:gd name="T14" fmla="*/ 0 60000 65536"/>
                  <a:gd name="T15" fmla="*/ 0 60000 65536"/>
                  <a:gd name="T16" fmla="*/ 0 60000 65536"/>
                  <a:gd name="T17" fmla="*/ 0 60000 65536"/>
                  <a:gd name="T18" fmla="*/ 0 w 26"/>
                  <a:gd name="T19" fmla="*/ 0 h 28"/>
                  <a:gd name="T20" fmla="*/ 26 w 2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6" h="28">
                    <a:moveTo>
                      <a:pt x="19" y="28"/>
                    </a:moveTo>
                    <a:lnTo>
                      <a:pt x="0" y="19"/>
                    </a:lnTo>
                    <a:lnTo>
                      <a:pt x="8" y="2"/>
                    </a:lnTo>
                    <a:lnTo>
                      <a:pt x="8" y="0"/>
                    </a:lnTo>
                    <a:lnTo>
                      <a:pt x="26" y="8"/>
                    </a:lnTo>
                    <a:lnTo>
                      <a:pt x="19" y="28"/>
                    </a:lnTo>
                    <a:close/>
                  </a:path>
                </a:pathLst>
              </a:custGeom>
              <a:noFill/>
              <a:ln w="9525">
                <a:noFill/>
                <a:round/>
                <a:headEnd/>
                <a:tailEnd/>
              </a:ln>
            </p:spPr>
            <p:txBody>
              <a:bodyPr>
                <a:prstTxWarp prst="textNoShape">
                  <a:avLst/>
                </a:prstTxWarp>
              </a:bodyPr>
              <a:lstStyle/>
              <a:p>
                <a:endParaRPr lang="en-US"/>
              </a:p>
            </p:txBody>
          </p:sp>
          <p:sp>
            <p:nvSpPr>
              <p:cNvPr id="41657" name="Freeform 2234"/>
              <p:cNvSpPr>
                <a:spLocks/>
              </p:cNvSpPr>
              <p:nvPr/>
            </p:nvSpPr>
            <p:spPr bwMode="auto">
              <a:xfrm>
                <a:off x="4675" y="3856"/>
                <a:ext cx="5" cy="5"/>
              </a:xfrm>
              <a:custGeom>
                <a:avLst/>
                <a:gdLst>
                  <a:gd name="T0" fmla="*/ 18 w 29"/>
                  <a:gd name="T1" fmla="*/ 28 h 28"/>
                  <a:gd name="T2" fmla="*/ 0 w 29"/>
                  <a:gd name="T3" fmla="*/ 20 h 28"/>
                  <a:gd name="T4" fmla="*/ 11 w 29"/>
                  <a:gd name="T5" fmla="*/ 2 h 28"/>
                  <a:gd name="T6" fmla="*/ 14 w 29"/>
                  <a:gd name="T7" fmla="*/ 0 h 28"/>
                  <a:gd name="T8" fmla="*/ 29 w 29"/>
                  <a:gd name="T9" fmla="*/ 14 h 28"/>
                  <a:gd name="T10" fmla="*/ 18 w 29"/>
                  <a:gd name="T11" fmla="*/ 28 h 28"/>
                  <a:gd name="T12" fmla="*/ 0 60000 65536"/>
                  <a:gd name="T13" fmla="*/ 0 60000 65536"/>
                  <a:gd name="T14" fmla="*/ 0 60000 65536"/>
                  <a:gd name="T15" fmla="*/ 0 60000 65536"/>
                  <a:gd name="T16" fmla="*/ 0 60000 65536"/>
                  <a:gd name="T17" fmla="*/ 0 60000 65536"/>
                  <a:gd name="T18" fmla="*/ 0 w 29"/>
                  <a:gd name="T19" fmla="*/ 0 h 28"/>
                  <a:gd name="T20" fmla="*/ 29 w 29"/>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9" h="28">
                    <a:moveTo>
                      <a:pt x="18" y="28"/>
                    </a:moveTo>
                    <a:lnTo>
                      <a:pt x="0" y="20"/>
                    </a:lnTo>
                    <a:lnTo>
                      <a:pt x="11" y="2"/>
                    </a:lnTo>
                    <a:lnTo>
                      <a:pt x="14" y="0"/>
                    </a:lnTo>
                    <a:lnTo>
                      <a:pt x="29" y="14"/>
                    </a:lnTo>
                    <a:lnTo>
                      <a:pt x="18" y="28"/>
                    </a:lnTo>
                    <a:close/>
                  </a:path>
                </a:pathLst>
              </a:custGeom>
              <a:noFill/>
              <a:ln w="9525">
                <a:noFill/>
                <a:round/>
                <a:headEnd/>
                <a:tailEnd/>
              </a:ln>
            </p:spPr>
            <p:txBody>
              <a:bodyPr>
                <a:prstTxWarp prst="textNoShape">
                  <a:avLst/>
                </a:prstTxWarp>
              </a:bodyPr>
              <a:lstStyle/>
              <a:p>
                <a:endParaRPr lang="en-US"/>
              </a:p>
            </p:txBody>
          </p:sp>
          <p:sp>
            <p:nvSpPr>
              <p:cNvPr id="41658" name="Freeform 2235"/>
              <p:cNvSpPr>
                <a:spLocks/>
              </p:cNvSpPr>
              <p:nvPr/>
            </p:nvSpPr>
            <p:spPr bwMode="auto">
              <a:xfrm>
                <a:off x="4677" y="3853"/>
                <a:ext cx="6" cy="5"/>
              </a:xfrm>
              <a:custGeom>
                <a:avLst/>
                <a:gdLst>
                  <a:gd name="T0" fmla="*/ 15 w 29"/>
                  <a:gd name="T1" fmla="*/ 29 h 29"/>
                  <a:gd name="T2" fmla="*/ 0 w 29"/>
                  <a:gd name="T3" fmla="*/ 15 h 29"/>
                  <a:gd name="T4" fmla="*/ 15 w 29"/>
                  <a:gd name="T5" fmla="*/ 0 h 29"/>
                  <a:gd name="T6" fmla="*/ 29 w 29"/>
                  <a:gd name="T7" fmla="*/ 15 h 29"/>
                  <a:gd name="T8" fmla="*/ 15 w 29"/>
                  <a:gd name="T9" fmla="*/ 29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15" y="29"/>
                    </a:moveTo>
                    <a:lnTo>
                      <a:pt x="0" y="15"/>
                    </a:lnTo>
                    <a:lnTo>
                      <a:pt x="15" y="0"/>
                    </a:lnTo>
                    <a:lnTo>
                      <a:pt x="29" y="15"/>
                    </a:lnTo>
                    <a:lnTo>
                      <a:pt x="15" y="29"/>
                    </a:lnTo>
                    <a:close/>
                  </a:path>
                </a:pathLst>
              </a:custGeom>
              <a:noFill/>
              <a:ln w="9525">
                <a:noFill/>
                <a:round/>
                <a:headEnd/>
                <a:tailEnd/>
              </a:ln>
            </p:spPr>
            <p:txBody>
              <a:bodyPr>
                <a:prstTxWarp prst="textNoShape">
                  <a:avLst/>
                </a:prstTxWarp>
              </a:bodyPr>
              <a:lstStyle/>
              <a:p>
                <a:endParaRPr lang="en-US"/>
              </a:p>
            </p:txBody>
          </p:sp>
          <p:sp>
            <p:nvSpPr>
              <p:cNvPr id="41659" name="Freeform 2236"/>
              <p:cNvSpPr>
                <a:spLocks/>
              </p:cNvSpPr>
              <p:nvPr/>
            </p:nvSpPr>
            <p:spPr bwMode="auto">
              <a:xfrm>
                <a:off x="4680" y="3850"/>
                <a:ext cx="7" cy="6"/>
              </a:xfrm>
              <a:custGeom>
                <a:avLst/>
                <a:gdLst>
                  <a:gd name="T0" fmla="*/ 14 w 32"/>
                  <a:gd name="T1" fmla="*/ 29 h 29"/>
                  <a:gd name="T2" fmla="*/ 0 w 32"/>
                  <a:gd name="T3" fmla="*/ 14 h 29"/>
                  <a:gd name="T4" fmla="*/ 19 w 32"/>
                  <a:gd name="T5" fmla="*/ 0 h 29"/>
                  <a:gd name="T6" fmla="*/ 32 w 32"/>
                  <a:gd name="T7" fmla="*/ 17 h 29"/>
                  <a:gd name="T8" fmla="*/ 14 w 32"/>
                  <a:gd name="T9" fmla="*/ 29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14" y="29"/>
                    </a:moveTo>
                    <a:lnTo>
                      <a:pt x="0" y="14"/>
                    </a:lnTo>
                    <a:lnTo>
                      <a:pt x="19" y="0"/>
                    </a:lnTo>
                    <a:lnTo>
                      <a:pt x="32" y="17"/>
                    </a:lnTo>
                    <a:lnTo>
                      <a:pt x="14" y="29"/>
                    </a:lnTo>
                    <a:close/>
                  </a:path>
                </a:pathLst>
              </a:custGeom>
              <a:noFill/>
              <a:ln w="9525">
                <a:noFill/>
                <a:round/>
                <a:headEnd/>
                <a:tailEnd/>
              </a:ln>
            </p:spPr>
            <p:txBody>
              <a:bodyPr>
                <a:prstTxWarp prst="textNoShape">
                  <a:avLst/>
                </a:prstTxWarp>
              </a:bodyPr>
              <a:lstStyle/>
              <a:p>
                <a:endParaRPr lang="en-US"/>
              </a:p>
            </p:txBody>
          </p:sp>
          <p:sp>
            <p:nvSpPr>
              <p:cNvPr id="41660" name="Freeform 2237"/>
              <p:cNvSpPr>
                <a:spLocks/>
              </p:cNvSpPr>
              <p:nvPr/>
            </p:nvSpPr>
            <p:spPr bwMode="auto">
              <a:xfrm>
                <a:off x="4684" y="3847"/>
                <a:ext cx="7" cy="6"/>
              </a:xfrm>
              <a:custGeom>
                <a:avLst/>
                <a:gdLst>
                  <a:gd name="T0" fmla="*/ 13 w 32"/>
                  <a:gd name="T1" fmla="*/ 29 h 29"/>
                  <a:gd name="T2" fmla="*/ 0 w 32"/>
                  <a:gd name="T3" fmla="*/ 12 h 29"/>
                  <a:gd name="T4" fmla="*/ 24 w 32"/>
                  <a:gd name="T5" fmla="*/ 0 h 29"/>
                  <a:gd name="T6" fmla="*/ 26 w 32"/>
                  <a:gd name="T7" fmla="*/ 0 h 29"/>
                  <a:gd name="T8" fmla="*/ 32 w 32"/>
                  <a:gd name="T9" fmla="*/ 18 h 29"/>
                  <a:gd name="T10" fmla="*/ 13 w 32"/>
                  <a:gd name="T11" fmla="*/ 29 h 29"/>
                  <a:gd name="T12" fmla="*/ 0 60000 65536"/>
                  <a:gd name="T13" fmla="*/ 0 60000 65536"/>
                  <a:gd name="T14" fmla="*/ 0 60000 65536"/>
                  <a:gd name="T15" fmla="*/ 0 60000 65536"/>
                  <a:gd name="T16" fmla="*/ 0 60000 65536"/>
                  <a:gd name="T17" fmla="*/ 0 60000 65536"/>
                  <a:gd name="T18" fmla="*/ 0 w 32"/>
                  <a:gd name="T19" fmla="*/ 0 h 29"/>
                  <a:gd name="T20" fmla="*/ 32 w 3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2" h="29">
                    <a:moveTo>
                      <a:pt x="13" y="29"/>
                    </a:moveTo>
                    <a:lnTo>
                      <a:pt x="0" y="12"/>
                    </a:lnTo>
                    <a:lnTo>
                      <a:pt x="24" y="0"/>
                    </a:lnTo>
                    <a:lnTo>
                      <a:pt x="26" y="0"/>
                    </a:lnTo>
                    <a:lnTo>
                      <a:pt x="32" y="18"/>
                    </a:lnTo>
                    <a:lnTo>
                      <a:pt x="13" y="29"/>
                    </a:lnTo>
                    <a:close/>
                  </a:path>
                </a:pathLst>
              </a:custGeom>
              <a:noFill/>
              <a:ln w="9525">
                <a:noFill/>
                <a:round/>
                <a:headEnd/>
                <a:tailEnd/>
              </a:ln>
            </p:spPr>
            <p:txBody>
              <a:bodyPr>
                <a:prstTxWarp prst="textNoShape">
                  <a:avLst/>
                </a:prstTxWarp>
              </a:bodyPr>
              <a:lstStyle/>
              <a:p>
                <a:endParaRPr lang="en-US"/>
              </a:p>
            </p:txBody>
          </p:sp>
          <p:sp>
            <p:nvSpPr>
              <p:cNvPr id="41661" name="Freeform 2238"/>
              <p:cNvSpPr>
                <a:spLocks/>
              </p:cNvSpPr>
              <p:nvPr/>
            </p:nvSpPr>
            <p:spPr bwMode="auto">
              <a:xfrm>
                <a:off x="4689" y="3845"/>
                <a:ext cx="7" cy="6"/>
              </a:xfrm>
              <a:custGeom>
                <a:avLst/>
                <a:gdLst>
                  <a:gd name="T0" fmla="*/ 6 w 32"/>
                  <a:gd name="T1" fmla="*/ 29 h 29"/>
                  <a:gd name="T2" fmla="*/ 0 w 32"/>
                  <a:gd name="T3" fmla="*/ 11 h 29"/>
                  <a:gd name="T4" fmla="*/ 24 w 32"/>
                  <a:gd name="T5" fmla="*/ 0 h 29"/>
                  <a:gd name="T6" fmla="*/ 32 w 32"/>
                  <a:gd name="T7" fmla="*/ 17 h 29"/>
                  <a:gd name="T8" fmla="*/ 6 w 32"/>
                  <a:gd name="T9" fmla="*/ 29 h 29"/>
                  <a:gd name="T10" fmla="*/ 0 60000 65536"/>
                  <a:gd name="T11" fmla="*/ 0 60000 65536"/>
                  <a:gd name="T12" fmla="*/ 0 60000 65536"/>
                  <a:gd name="T13" fmla="*/ 0 60000 65536"/>
                  <a:gd name="T14" fmla="*/ 0 60000 65536"/>
                  <a:gd name="T15" fmla="*/ 0 w 32"/>
                  <a:gd name="T16" fmla="*/ 0 h 29"/>
                  <a:gd name="T17" fmla="*/ 32 w 32"/>
                  <a:gd name="T18" fmla="*/ 29 h 29"/>
                </a:gdLst>
                <a:ahLst/>
                <a:cxnLst>
                  <a:cxn ang="T10">
                    <a:pos x="T0" y="T1"/>
                  </a:cxn>
                  <a:cxn ang="T11">
                    <a:pos x="T2" y="T3"/>
                  </a:cxn>
                  <a:cxn ang="T12">
                    <a:pos x="T4" y="T5"/>
                  </a:cxn>
                  <a:cxn ang="T13">
                    <a:pos x="T6" y="T7"/>
                  </a:cxn>
                  <a:cxn ang="T14">
                    <a:pos x="T8" y="T9"/>
                  </a:cxn>
                </a:cxnLst>
                <a:rect l="T15" t="T16" r="T17" b="T18"/>
                <a:pathLst>
                  <a:path w="32" h="29">
                    <a:moveTo>
                      <a:pt x="6" y="29"/>
                    </a:moveTo>
                    <a:lnTo>
                      <a:pt x="0" y="11"/>
                    </a:lnTo>
                    <a:lnTo>
                      <a:pt x="24" y="0"/>
                    </a:lnTo>
                    <a:lnTo>
                      <a:pt x="32" y="17"/>
                    </a:lnTo>
                    <a:lnTo>
                      <a:pt x="6" y="29"/>
                    </a:lnTo>
                    <a:close/>
                  </a:path>
                </a:pathLst>
              </a:custGeom>
              <a:noFill/>
              <a:ln w="9525">
                <a:noFill/>
                <a:round/>
                <a:headEnd/>
                <a:tailEnd/>
              </a:ln>
            </p:spPr>
            <p:txBody>
              <a:bodyPr>
                <a:prstTxWarp prst="textNoShape">
                  <a:avLst/>
                </a:prstTxWarp>
              </a:bodyPr>
              <a:lstStyle/>
              <a:p>
                <a:endParaRPr lang="en-US"/>
              </a:p>
            </p:txBody>
          </p:sp>
          <p:sp>
            <p:nvSpPr>
              <p:cNvPr id="41662" name="Freeform 2239"/>
              <p:cNvSpPr>
                <a:spLocks/>
              </p:cNvSpPr>
              <p:nvPr/>
            </p:nvSpPr>
            <p:spPr bwMode="auto">
              <a:xfrm>
                <a:off x="4694" y="3843"/>
                <a:ext cx="7" cy="6"/>
              </a:xfrm>
              <a:custGeom>
                <a:avLst/>
                <a:gdLst>
                  <a:gd name="T0" fmla="*/ 8 w 34"/>
                  <a:gd name="T1" fmla="*/ 29 h 29"/>
                  <a:gd name="T2" fmla="*/ 0 w 34"/>
                  <a:gd name="T3" fmla="*/ 12 h 29"/>
                  <a:gd name="T4" fmla="*/ 29 w 34"/>
                  <a:gd name="T5" fmla="*/ 0 h 29"/>
                  <a:gd name="T6" fmla="*/ 34 w 34"/>
                  <a:gd name="T7" fmla="*/ 21 h 29"/>
                  <a:gd name="T8" fmla="*/ 8 w 34"/>
                  <a:gd name="T9" fmla="*/ 29 h 29"/>
                  <a:gd name="T10" fmla="*/ 0 60000 65536"/>
                  <a:gd name="T11" fmla="*/ 0 60000 65536"/>
                  <a:gd name="T12" fmla="*/ 0 60000 65536"/>
                  <a:gd name="T13" fmla="*/ 0 60000 65536"/>
                  <a:gd name="T14" fmla="*/ 0 60000 65536"/>
                  <a:gd name="T15" fmla="*/ 0 w 34"/>
                  <a:gd name="T16" fmla="*/ 0 h 29"/>
                  <a:gd name="T17" fmla="*/ 34 w 34"/>
                  <a:gd name="T18" fmla="*/ 29 h 29"/>
                </a:gdLst>
                <a:ahLst/>
                <a:cxnLst>
                  <a:cxn ang="T10">
                    <a:pos x="T0" y="T1"/>
                  </a:cxn>
                  <a:cxn ang="T11">
                    <a:pos x="T2" y="T3"/>
                  </a:cxn>
                  <a:cxn ang="T12">
                    <a:pos x="T4" y="T5"/>
                  </a:cxn>
                  <a:cxn ang="T13">
                    <a:pos x="T6" y="T7"/>
                  </a:cxn>
                  <a:cxn ang="T14">
                    <a:pos x="T8" y="T9"/>
                  </a:cxn>
                </a:cxnLst>
                <a:rect l="T15" t="T16" r="T17" b="T18"/>
                <a:pathLst>
                  <a:path w="34" h="29">
                    <a:moveTo>
                      <a:pt x="8" y="29"/>
                    </a:moveTo>
                    <a:lnTo>
                      <a:pt x="0" y="12"/>
                    </a:lnTo>
                    <a:lnTo>
                      <a:pt x="29" y="0"/>
                    </a:lnTo>
                    <a:lnTo>
                      <a:pt x="34" y="21"/>
                    </a:lnTo>
                    <a:lnTo>
                      <a:pt x="8" y="29"/>
                    </a:lnTo>
                    <a:close/>
                  </a:path>
                </a:pathLst>
              </a:custGeom>
              <a:noFill/>
              <a:ln w="9525">
                <a:noFill/>
                <a:round/>
                <a:headEnd/>
                <a:tailEnd/>
              </a:ln>
            </p:spPr>
            <p:txBody>
              <a:bodyPr>
                <a:prstTxWarp prst="textNoShape">
                  <a:avLst/>
                </a:prstTxWarp>
              </a:bodyPr>
              <a:lstStyle/>
              <a:p>
                <a:endParaRPr lang="en-US"/>
              </a:p>
            </p:txBody>
          </p:sp>
          <p:sp>
            <p:nvSpPr>
              <p:cNvPr id="41663" name="Freeform 2240"/>
              <p:cNvSpPr>
                <a:spLocks/>
              </p:cNvSpPr>
              <p:nvPr/>
            </p:nvSpPr>
            <p:spPr bwMode="auto">
              <a:xfrm>
                <a:off x="4700" y="3841"/>
                <a:ext cx="7" cy="6"/>
              </a:xfrm>
              <a:custGeom>
                <a:avLst/>
                <a:gdLst>
                  <a:gd name="T0" fmla="*/ 5 w 35"/>
                  <a:gd name="T1" fmla="*/ 30 h 30"/>
                  <a:gd name="T2" fmla="*/ 0 w 35"/>
                  <a:gd name="T3" fmla="*/ 9 h 30"/>
                  <a:gd name="T4" fmla="*/ 28 w 35"/>
                  <a:gd name="T5" fmla="*/ 0 h 30"/>
                  <a:gd name="T6" fmla="*/ 35 w 35"/>
                  <a:gd name="T7" fmla="*/ 21 h 30"/>
                  <a:gd name="T8" fmla="*/ 5 w 35"/>
                  <a:gd name="T9" fmla="*/ 30 h 30"/>
                  <a:gd name="T10" fmla="*/ 0 60000 65536"/>
                  <a:gd name="T11" fmla="*/ 0 60000 65536"/>
                  <a:gd name="T12" fmla="*/ 0 60000 65536"/>
                  <a:gd name="T13" fmla="*/ 0 60000 65536"/>
                  <a:gd name="T14" fmla="*/ 0 60000 65536"/>
                  <a:gd name="T15" fmla="*/ 0 w 35"/>
                  <a:gd name="T16" fmla="*/ 0 h 30"/>
                  <a:gd name="T17" fmla="*/ 35 w 35"/>
                  <a:gd name="T18" fmla="*/ 30 h 30"/>
                </a:gdLst>
                <a:ahLst/>
                <a:cxnLst>
                  <a:cxn ang="T10">
                    <a:pos x="T0" y="T1"/>
                  </a:cxn>
                  <a:cxn ang="T11">
                    <a:pos x="T2" y="T3"/>
                  </a:cxn>
                  <a:cxn ang="T12">
                    <a:pos x="T4" y="T5"/>
                  </a:cxn>
                  <a:cxn ang="T13">
                    <a:pos x="T6" y="T7"/>
                  </a:cxn>
                  <a:cxn ang="T14">
                    <a:pos x="T8" y="T9"/>
                  </a:cxn>
                </a:cxnLst>
                <a:rect l="T15" t="T16" r="T17" b="T18"/>
                <a:pathLst>
                  <a:path w="35" h="30">
                    <a:moveTo>
                      <a:pt x="5" y="30"/>
                    </a:moveTo>
                    <a:lnTo>
                      <a:pt x="0" y="9"/>
                    </a:lnTo>
                    <a:lnTo>
                      <a:pt x="28" y="0"/>
                    </a:lnTo>
                    <a:lnTo>
                      <a:pt x="35" y="21"/>
                    </a:lnTo>
                    <a:lnTo>
                      <a:pt x="5" y="30"/>
                    </a:lnTo>
                    <a:close/>
                  </a:path>
                </a:pathLst>
              </a:custGeom>
              <a:noFill/>
              <a:ln w="9525">
                <a:noFill/>
                <a:round/>
                <a:headEnd/>
                <a:tailEnd/>
              </a:ln>
            </p:spPr>
            <p:txBody>
              <a:bodyPr>
                <a:prstTxWarp prst="textNoShape">
                  <a:avLst/>
                </a:prstTxWarp>
              </a:bodyPr>
              <a:lstStyle/>
              <a:p>
                <a:endParaRPr lang="en-US"/>
              </a:p>
            </p:txBody>
          </p:sp>
          <p:sp>
            <p:nvSpPr>
              <p:cNvPr id="41664" name="Freeform 2241"/>
              <p:cNvSpPr>
                <a:spLocks/>
              </p:cNvSpPr>
              <p:nvPr/>
            </p:nvSpPr>
            <p:spPr bwMode="auto">
              <a:xfrm>
                <a:off x="4706" y="3838"/>
                <a:ext cx="13" cy="7"/>
              </a:xfrm>
              <a:custGeom>
                <a:avLst/>
                <a:gdLst>
                  <a:gd name="T0" fmla="*/ 7 w 69"/>
                  <a:gd name="T1" fmla="*/ 38 h 38"/>
                  <a:gd name="T2" fmla="*/ 0 w 69"/>
                  <a:gd name="T3" fmla="*/ 17 h 38"/>
                  <a:gd name="T4" fmla="*/ 67 w 69"/>
                  <a:gd name="T5" fmla="*/ 0 h 38"/>
                  <a:gd name="T6" fmla="*/ 69 w 69"/>
                  <a:gd name="T7" fmla="*/ 21 h 38"/>
                  <a:gd name="T8" fmla="*/ 7 w 69"/>
                  <a:gd name="T9" fmla="*/ 38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7" y="38"/>
                    </a:moveTo>
                    <a:lnTo>
                      <a:pt x="0" y="17"/>
                    </a:lnTo>
                    <a:lnTo>
                      <a:pt x="67" y="0"/>
                    </a:lnTo>
                    <a:lnTo>
                      <a:pt x="69" y="21"/>
                    </a:lnTo>
                    <a:lnTo>
                      <a:pt x="7" y="38"/>
                    </a:lnTo>
                    <a:close/>
                  </a:path>
                </a:pathLst>
              </a:custGeom>
              <a:noFill/>
              <a:ln w="9525">
                <a:noFill/>
                <a:round/>
                <a:headEnd/>
                <a:tailEnd/>
              </a:ln>
            </p:spPr>
            <p:txBody>
              <a:bodyPr>
                <a:prstTxWarp prst="textNoShape">
                  <a:avLst/>
                </a:prstTxWarp>
              </a:bodyPr>
              <a:lstStyle/>
              <a:p>
                <a:endParaRPr lang="en-US"/>
              </a:p>
            </p:txBody>
          </p:sp>
          <p:sp>
            <p:nvSpPr>
              <p:cNvPr id="41665" name="Freeform 2242"/>
              <p:cNvSpPr>
                <a:spLocks/>
              </p:cNvSpPr>
              <p:nvPr/>
            </p:nvSpPr>
            <p:spPr bwMode="auto">
              <a:xfrm>
                <a:off x="4719" y="3835"/>
                <a:ext cx="14" cy="7"/>
              </a:xfrm>
              <a:custGeom>
                <a:avLst/>
                <a:gdLst>
                  <a:gd name="T0" fmla="*/ 2 w 71"/>
                  <a:gd name="T1" fmla="*/ 34 h 34"/>
                  <a:gd name="T2" fmla="*/ 0 w 71"/>
                  <a:gd name="T3" fmla="*/ 13 h 34"/>
                  <a:gd name="T4" fmla="*/ 69 w 71"/>
                  <a:gd name="T5" fmla="*/ 0 h 34"/>
                  <a:gd name="T6" fmla="*/ 71 w 71"/>
                  <a:gd name="T7" fmla="*/ 19 h 34"/>
                  <a:gd name="T8" fmla="*/ 2 w 71"/>
                  <a:gd name="T9" fmla="*/ 34 h 34"/>
                  <a:gd name="T10" fmla="*/ 0 60000 65536"/>
                  <a:gd name="T11" fmla="*/ 0 60000 65536"/>
                  <a:gd name="T12" fmla="*/ 0 60000 65536"/>
                  <a:gd name="T13" fmla="*/ 0 60000 65536"/>
                  <a:gd name="T14" fmla="*/ 0 60000 65536"/>
                  <a:gd name="T15" fmla="*/ 0 w 71"/>
                  <a:gd name="T16" fmla="*/ 0 h 34"/>
                  <a:gd name="T17" fmla="*/ 71 w 71"/>
                  <a:gd name="T18" fmla="*/ 34 h 34"/>
                </a:gdLst>
                <a:ahLst/>
                <a:cxnLst>
                  <a:cxn ang="T10">
                    <a:pos x="T0" y="T1"/>
                  </a:cxn>
                  <a:cxn ang="T11">
                    <a:pos x="T2" y="T3"/>
                  </a:cxn>
                  <a:cxn ang="T12">
                    <a:pos x="T4" y="T5"/>
                  </a:cxn>
                  <a:cxn ang="T13">
                    <a:pos x="T6" y="T7"/>
                  </a:cxn>
                  <a:cxn ang="T14">
                    <a:pos x="T8" y="T9"/>
                  </a:cxn>
                </a:cxnLst>
                <a:rect l="T15" t="T16" r="T17" b="T18"/>
                <a:pathLst>
                  <a:path w="71" h="34">
                    <a:moveTo>
                      <a:pt x="2" y="34"/>
                    </a:moveTo>
                    <a:lnTo>
                      <a:pt x="0" y="13"/>
                    </a:lnTo>
                    <a:lnTo>
                      <a:pt x="69" y="0"/>
                    </a:lnTo>
                    <a:lnTo>
                      <a:pt x="71" y="19"/>
                    </a:lnTo>
                    <a:lnTo>
                      <a:pt x="2" y="34"/>
                    </a:lnTo>
                    <a:close/>
                  </a:path>
                </a:pathLst>
              </a:custGeom>
              <a:noFill/>
              <a:ln w="9525">
                <a:noFill/>
                <a:round/>
                <a:headEnd/>
                <a:tailEnd/>
              </a:ln>
            </p:spPr>
            <p:txBody>
              <a:bodyPr>
                <a:prstTxWarp prst="textNoShape">
                  <a:avLst/>
                </a:prstTxWarp>
              </a:bodyPr>
              <a:lstStyle/>
              <a:p>
                <a:endParaRPr lang="en-US"/>
              </a:p>
            </p:txBody>
          </p:sp>
          <p:sp>
            <p:nvSpPr>
              <p:cNvPr id="41666" name="Freeform 2243"/>
              <p:cNvSpPr>
                <a:spLocks/>
              </p:cNvSpPr>
              <p:nvPr/>
            </p:nvSpPr>
            <p:spPr bwMode="auto">
              <a:xfrm>
                <a:off x="4733" y="3832"/>
                <a:ext cx="15" cy="7"/>
              </a:xfrm>
              <a:custGeom>
                <a:avLst/>
                <a:gdLst>
                  <a:gd name="T0" fmla="*/ 2 w 78"/>
                  <a:gd name="T1" fmla="*/ 32 h 32"/>
                  <a:gd name="T2" fmla="*/ 0 w 78"/>
                  <a:gd name="T3" fmla="*/ 13 h 32"/>
                  <a:gd name="T4" fmla="*/ 75 w 78"/>
                  <a:gd name="T5" fmla="*/ 0 h 32"/>
                  <a:gd name="T6" fmla="*/ 78 w 78"/>
                  <a:gd name="T7" fmla="*/ 20 h 32"/>
                  <a:gd name="T8" fmla="*/ 2 w 78"/>
                  <a:gd name="T9" fmla="*/ 32 h 32"/>
                  <a:gd name="T10" fmla="*/ 0 60000 65536"/>
                  <a:gd name="T11" fmla="*/ 0 60000 65536"/>
                  <a:gd name="T12" fmla="*/ 0 60000 65536"/>
                  <a:gd name="T13" fmla="*/ 0 60000 65536"/>
                  <a:gd name="T14" fmla="*/ 0 60000 65536"/>
                  <a:gd name="T15" fmla="*/ 0 w 78"/>
                  <a:gd name="T16" fmla="*/ 0 h 32"/>
                  <a:gd name="T17" fmla="*/ 78 w 78"/>
                  <a:gd name="T18" fmla="*/ 32 h 32"/>
                </a:gdLst>
                <a:ahLst/>
                <a:cxnLst>
                  <a:cxn ang="T10">
                    <a:pos x="T0" y="T1"/>
                  </a:cxn>
                  <a:cxn ang="T11">
                    <a:pos x="T2" y="T3"/>
                  </a:cxn>
                  <a:cxn ang="T12">
                    <a:pos x="T4" y="T5"/>
                  </a:cxn>
                  <a:cxn ang="T13">
                    <a:pos x="T6" y="T7"/>
                  </a:cxn>
                  <a:cxn ang="T14">
                    <a:pos x="T8" y="T9"/>
                  </a:cxn>
                </a:cxnLst>
                <a:rect l="T15" t="T16" r="T17" b="T18"/>
                <a:pathLst>
                  <a:path w="78" h="32">
                    <a:moveTo>
                      <a:pt x="2" y="32"/>
                    </a:moveTo>
                    <a:lnTo>
                      <a:pt x="0" y="13"/>
                    </a:lnTo>
                    <a:lnTo>
                      <a:pt x="75" y="0"/>
                    </a:lnTo>
                    <a:lnTo>
                      <a:pt x="78" y="20"/>
                    </a:lnTo>
                    <a:lnTo>
                      <a:pt x="2" y="32"/>
                    </a:lnTo>
                    <a:close/>
                  </a:path>
                </a:pathLst>
              </a:custGeom>
              <a:noFill/>
              <a:ln w="9525">
                <a:noFill/>
                <a:round/>
                <a:headEnd/>
                <a:tailEnd/>
              </a:ln>
            </p:spPr>
            <p:txBody>
              <a:bodyPr>
                <a:prstTxWarp prst="textNoShape">
                  <a:avLst/>
                </a:prstTxWarp>
              </a:bodyPr>
              <a:lstStyle/>
              <a:p>
                <a:endParaRPr lang="en-US"/>
              </a:p>
            </p:txBody>
          </p:sp>
          <p:sp>
            <p:nvSpPr>
              <p:cNvPr id="41667" name="Freeform 2244"/>
              <p:cNvSpPr>
                <a:spLocks/>
              </p:cNvSpPr>
              <p:nvPr/>
            </p:nvSpPr>
            <p:spPr bwMode="auto">
              <a:xfrm>
                <a:off x="4748" y="3830"/>
                <a:ext cx="15" cy="6"/>
              </a:xfrm>
              <a:custGeom>
                <a:avLst/>
                <a:gdLst>
                  <a:gd name="T0" fmla="*/ 3 w 78"/>
                  <a:gd name="T1" fmla="*/ 31 h 31"/>
                  <a:gd name="T2" fmla="*/ 0 w 78"/>
                  <a:gd name="T3" fmla="*/ 11 h 31"/>
                  <a:gd name="T4" fmla="*/ 75 w 78"/>
                  <a:gd name="T5" fmla="*/ 0 h 31"/>
                  <a:gd name="T6" fmla="*/ 78 w 78"/>
                  <a:gd name="T7" fmla="*/ 20 h 31"/>
                  <a:gd name="T8" fmla="*/ 3 w 78"/>
                  <a:gd name="T9" fmla="*/ 31 h 31"/>
                  <a:gd name="T10" fmla="*/ 0 60000 65536"/>
                  <a:gd name="T11" fmla="*/ 0 60000 65536"/>
                  <a:gd name="T12" fmla="*/ 0 60000 65536"/>
                  <a:gd name="T13" fmla="*/ 0 60000 65536"/>
                  <a:gd name="T14" fmla="*/ 0 60000 65536"/>
                  <a:gd name="T15" fmla="*/ 0 w 78"/>
                  <a:gd name="T16" fmla="*/ 0 h 31"/>
                  <a:gd name="T17" fmla="*/ 78 w 78"/>
                  <a:gd name="T18" fmla="*/ 31 h 31"/>
                </a:gdLst>
                <a:ahLst/>
                <a:cxnLst>
                  <a:cxn ang="T10">
                    <a:pos x="T0" y="T1"/>
                  </a:cxn>
                  <a:cxn ang="T11">
                    <a:pos x="T2" y="T3"/>
                  </a:cxn>
                  <a:cxn ang="T12">
                    <a:pos x="T4" y="T5"/>
                  </a:cxn>
                  <a:cxn ang="T13">
                    <a:pos x="T6" y="T7"/>
                  </a:cxn>
                  <a:cxn ang="T14">
                    <a:pos x="T8" y="T9"/>
                  </a:cxn>
                </a:cxnLst>
                <a:rect l="T15" t="T16" r="T17" b="T18"/>
                <a:pathLst>
                  <a:path w="78" h="31">
                    <a:moveTo>
                      <a:pt x="3" y="31"/>
                    </a:moveTo>
                    <a:lnTo>
                      <a:pt x="0" y="11"/>
                    </a:lnTo>
                    <a:lnTo>
                      <a:pt x="75" y="0"/>
                    </a:lnTo>
                    <a:lnTo>
                      <a:pt x="78" y="20"/>
                    </a:lnTo>
                    <a:lnTo>
                      <a:pt x="3" y="31"/>
                    </a:lnTo>
                    <a:close/>
                  </a:path>
                </a:pathLst>
              </a:custGeom>
              <a:noFill/>
              <a:ln w="9525">
                <a:noFill/>
                <a:round/>
                <a:headEnd/>
                <a:tailEnd/>
              </a:ln>
            </p:spPr>
            <p:txBody>
              <a:bodyPr>
                <a:prstTxWarp prst="textNoShape">
                  <a:avLst/>
                </a:prstTxWarp>
              </a:bodyPr>
              <a:lstStyle/>
              <a:p>
                <a:endParaRPr lang="en-US"/>
              </a:p>
            </p:txBody>
          </p:sp>
          <p:sp>
            <p:nvSpPr>
              <p:cNvPr id="41668" name="Freeform 2245"/>
              <p:cNvSpPr>
                <a:spLocks/>
              </p:cNvSpPr>
              <p:nvPr/>
            </p:nvSpPr>
            <p:spPr bwMode="auto">
              <a:xfrm>
                <a:off x="4763" y="3829"/>
                <a:ext cx="16" cy="5"/>
              </a:xfrm>
              <a:custGeom>
                <a:avLst/>
                <a:gdLst>
                  <a:gd name="T0" fmla="*/ 3 w 80"/>
                  <a:gd name="T1" fmla="*/ 28 h 28"/>
                  <a:gd name="T2" fmla="*/ 0 w 80"/>
                  <a:gd name="T3" fmla="*/ 8 h 28"/>
                  <a:gd name="T4" fmla="*/ 78 w 80"/>
                  <a:gd name="T5" fmla="*/ 0 h 28"/>
                  <a:gd name="T6" fmla="*/ 80 w 80"/>
                  <a:gd name="T7" fmla="*/ 19 h 28"/>
                  <a:gd name="T8" fmla="*/ 3 w 80"/>
                  <a:gd name="T9" fmla="*/ 28 h 28"/>
                  <a:gd name="T10" fmla="*/ 0 60000 65536"/>
                  <a:gd name="T11" fmla="*/ 0 60000 65536"/>
                  <a:gd name="T12" fmla="*/ 0 60000 65536"/>
                  <a:gd name="T13" fmla="*/ 0 60000 65536"/>
                  <a:gd name="T14" fmla="*/ 0 60000 65536"/>
                  <a:gd name="T15" fmla="*/ 0 w 80"/>
                  <a:gd name="T16" fmla="*/ 0 h 28"/>
                  <a:gd name="T17" fmla="*/ 80 w 80"/>
                  <a:gd name="T18" fmla="*/ 28 h 28"/>
                </a:gdLst>
                <a:ahLst/>
                <a:cxnLst>
                  <a:cxn ang="T10">
                    <a:pos x="T0" y="T1"/>
                  </a:cxn>
                  <a:cxn ang="T11">
                    <a:pos x="T2" y="T3"/>
                  </a:cxn>
                  <a:cxn ang="T12">
                    <a:pos x="T4" y="T5"/>
                  </a:cxn>
                  <a:cxn ang="T13">
                    <a:pos x="T6" y="T7"/>
                  </a:cxn>
                  <a:cxn ang="T14">
                    <a:pos x="T8" y="T9"/>
                  </a:cxn>
                </a:cxnLst>
                <a:rect l="T15" t="T16" r="T17" b="T18"/>
                <a:pathLst>
                  <a:path w="80" h="28">
                    <a:moveTo>
                      <a:pt x="3" y="28"/>
                    </a:moveTo>
                    <a:lnTo>
                      <a:pt x="0" y="8"/>
                    </a:lnTo>
                    <a:lnTo>
                      <a:pt x="78" y="0"/>
                    </a:lnTo>
                    <a:lnTo>
                      <a:pt x="80" y="19"/>
                    </a:lnTo>
                    <a:lnTo>
                      <a:pt x="3" y="28"/>
                    </a:lnTo>
                    <a:close/>
                  </a:path>
                </a:pathLst>
              </a:custGeom>
              <a:noFill/>
              <a:ln w="9525">
                <a:noFill/>
                <a:round/>
                <a:headEnd/>
                <a:tailEnd/>
              </a:ln>
            </p:spPr>
            <p:txBody>
              <a:bodyPr>
                <a:prstTxWarp prst="textNoShape">
                  <a:avLst/>
                </a:prstTxWarp>
              </a:bodyPr>
              <a:lstStyle/>
              <a:p>
                <a:endParaRPr lang="en-US"/>
              </a:p>
            </p:txBody>
          </p:sp>
          <p:sp>
            <p:nvSpPr>
              <p:cNvPr id="41669" name="Freeform 2246"/>
              <p:cNvSpPr>
                <a:spLocks/>
              </p:cNvSpPr>
              <p:nvPr/>
            </p:nvSpPr>
            <p:spPr bwMode="auto">
              <a:xfrm>
                <a:off x="4778" y="3827"/>
                <a:ext cx="16" cy="5"/>
              </a:xfrm>
              <a:custGeom>
                <a:avLst/>
                <a:gdLst>
                  <a:gd name="T0" fmla="*/ 2 w 77"/>
                  <a:gd name="T1" fmla="*/ 26 h 26"/>
                  <a:gd name="T2" fmla="*/ 0 w 77"/>
                  <a:gd name="T3" fmla="*/ 7 h 26"/>
                  <a:gd name="T4" fmla="*/ 75 w 77"/>
                  <a:gd name="T5" fmla="*/ 0 h 26"/>
                  <a:gd name="T6" fmla="*/ 77 w 77"/>
                  <a:gd name="T7" fmla="*/ 20 h 26"/>
                  <a:gd name="T8" fmla="*/ 2 w 77"/>
                  <a:gd name="T9" fmla="*/ 26 h 26"/>
                  <a:gd name="T10" fmla="*/ 0 60000 65536"/>
                  <a:gd name="T11" fmla="*/ 0 60000 65536"/>
                  <a:gd name="T12" fmla="*/ 0 60000 65536"/>
                  <a:gd name="T13" fmla="*/ 0 60000 65536"/>
                  <a:gd name="T14" fmla="*/ 0 60000 65536"/>
                  <a:gd name="T15" fmla="*/ 0 w 77"/>
                  <a:gd name="T16" fmla="*/ 0 h 26"/>
                  <a:gd name="T17" fmla="*/ 77 w 77"/>
                  <a:gd name="T18" fmla="*/ 26 h 26"/>
                </a:gdLst>
                <a:ahLst/>
                <a:cxnLst>
                  <a:cxn ang="T10">
                    <a:pos x="T0" y="T1"/>
                  </a:cxn>
                  <a:cxn ang="T11">
                    <a:pos x="T2" y="T3"/>
                  </a:cxn>
                  <a:cxn ang="T12">
                    <a:pos x="T4" y="T5"/>
                  </a:cxn>
                  <a:cxn ang="T13">
                    <a:pos x="T6" y="T7"/>
                  </a:cxn>
                  <a:cxn ang="T14">
                    <a:pos x="T8" y="T9"/>
                  </a:cxn>
                </a:cxnLst>
                <a:rect l="T15" t="T16" r="T17" b="T18"/>
                <a:pathLst>
                  <a:path w="77" h="26">
                    <a:moveTo>
                      <a:pt x="2" y="26"/>
                    </a:moveTo>
                    <a:lnTo>
                      <a:pt x="0" y="7"/>
                    </a:lnTo>
                    <a:lnTo>
                      <a:pt x="75" y="0"/>
                    </a:lnTo>
                    <a:lnTo>
                      <a:pt x="77" y="20"/>
                    </a:lnTo>
                    <a:lnTo>
                      <a:pt x="2" y="26"/>
                    </a:lnTo>
                    <a:close/>
                  </a:path>
                </a:pathLst>
              </a:custGeom>
              <a:noFill/>
              <a:ln w="9525">
                <a:noFill/>
                <a:round/>
                <a:headEnd/>
                <a:tailEnd/>
              </a:ln>
            </p:spPr>
            <p:txBody>
              <a:bodyPr>
                <a:prstTxWarp prst="textNoShape">
                  <a:avLst/>
                </a:prstTxWarp>
              </a:bodyPr>
              <a:lstStyle/>
              <a:p>
                <a:endParaRPr lang="en-US"/>
              </a:p>
            </p:txBody>
          </p:sp>
          <p:sp>
            <p:nvSpPr>
              <p:cNvPr id="41670" name="Freeform 2247"/>
              <p:cNvSpPr>
                <a:spLocks/>
              </p:cNvSpPr>
              <p:nvPr/>
            </p:nvSpPr>
            <p:spPr bwMode="auto">
              <a:xfrm>
                <a:off x="4793" y="3826"/>
                <a:ext cx="15" cy="5"/>
              </a:xfrm>
              <a:custGeom>
                <a:avLst/>
                <a:gdLst>
                  <a:gd name="T0" fmla="*/ 2 w 75"/>
                  <a:gd name="T1" fmla="*/ 26 h 26"/>
                  <a:gd name="T2" fmla="*/ 0 w 75"/>
                  <a:gd name="T3" fmla="*/ 6 h 26"/>
                  <a:gd name="T4" fmla="*/ 75 w 75"/>
                  <a:gd name="T5" fmla="*/ 0 h 26"/>
                  <a:gd name="T6" fmla="*/ 75 w 75"/>
                  <a:gd name="T7" fmla="*/ 21 h 26"/>
                  <a:gd name="T8" fmla="*/ 2 w 75"/>
                  <a:gd name="T9" fmla="*/ 26 h 26"/>
                  <a:gd name="T10" fmla="*/ 0 60000 65536"/>
                  <a:gd name="T11" fmla="*/ 0 60000 65536"/>
                  <a:gd name="T12" fmla="*/ 0 60000 65536"/>
                  <a:gd name="T13" fmla="*/ 0 60000 65536"/>
                  <a:gd name="T14" fmla="*/ 0 60000 65536"/>
                  <a:gd name="T15" fmla="*/ 0 w 75"/>
                  <a:gd name="T16" fmla="*/ 0 h 26"/>
                  <a:gd name="T17" fmla="*/ 75 w 75"/>
                  <a:gd name="T18" fmla="*/ 26 h 26"/>
                </a:gdLst>
                <a:ahLst/>
                <a:cxnLst>
                  <a:cxn ang="T10">
                    <a:pos x="T0" y="T1"/>
                  </a:cxn>
                  <a:cxn ang="T11">
                    <a:pos x="T2" y="T3"/>
                  </a:cxn>
                  <a:cxn ang="T12">
                    <a:pos x="T4" y="T5"/>
                  </a:cxn>
                  <a:cxn ang="T13">
                    <a:pos x="T6" y="T7"/>
                  </a:cxn>
                  <a:cxn ang="T14">
                    <a:pos x="T8" y="T9"/>
                  </a:cxn>
                </a:cxnLst>
                <a:rect l="T15" t="T16" r="T17" b="T18"/>
                <a:pathLst>
                  <a:path w="75" h="26">
                    <a:moveTo>
                      <a:pt x="2" y="26"/>
                    </a:moveTo>
                    <a:lnTo>
                      <a:pt x="0" y="6"/>
                    </a:lnTo>
                    <a:lnTo>
                      <a:pt x="75" y="0"/>
                    </a:lnTo>
                    <a:lnTo>
                      <a:pt x="75" y="21"/>
                    </a:lnTo>
                    <a:lnTo>
                      <a:pt x="2" y="26"/>
                    </a:lnTo>
                    <a:close/>
                  </a:path>
                </a:pathLst>
              </a:custGeom>
              <a:noFill/>
              <a:ln w="9525">
                <a:noFill/>
                <a:round/>
                <a:headEnd/>
                <a:tailEnd/>
              </a:ln>
            </p:spPr>
            <p:txBody>
              <a:bodyPr>
                <a:prstTxWarp prst="textNoShape">
                  <a:avLst/>
                </a:prstTxWarp>
              </a:bodyPr>
              <a:lstStyle/>
              <a:p>
                <a:endParaRPr lang="en-US"/>
              </a:p>
            </p:txBody>
          </p:sp>
          <p:sp>
            <p:nvSpPr>
              <p:cNvPr id="41671" name="Freeform 2248"/>
              <p:cNvSpPr>
                <a:spLocks/>
              </p:cNvSpPr>
              <p:nvPr/>
            </p:nvSpPr>
            <p:spPr bwMode="auto">
              <a:xfrm>
                <a:off x="4808" y="3826"/>
                <a:ext cx="14" cy="4"/>
              </a:xfrm>
              <a:custGeom>
                <a:avLst/>
                <a:gdLst>
                  <a:gd name="T0" fmla="*/ 0 w 69"/>
                  <a:gd name="T1" fmla="*/ 23 h 23"/>
                  <a:gd name="T2" fmla="*/ 0 w 69"/>
                  <a:gd name="T3" fmla="*/ 2 h 23"/>
                  <a:gd name="T4" fmla="*/ 69 w 69"/>
                  <a:gd name="T5" fmla="*/ 0 h 23"/>
                  <a:gd name="T6" fmla="*/ 69 w 69"/>
                  <a:gd name="T7" fmla="*/ 20 h 23"/>
                  <a:gd name="T8" fmla="*/ 0 w 69"/>
                  <a:gd name="T9" fmla="*/ 23 h 23"/>
                  <a:gd name="T10" fmla="*/ 0 60000 65536"/>
                  <a:gd name="T11" fmla="*/ 0 60000 65536"/>
                  <a:gd name="T12" fmla="*/ 0 60000 65536"/>
                  <a:gd name="T13" fmla="*/ 0 60000 65536"/>
                  <a:gd name="T14" fmla="*/ 0 60000 65536"/>
                  <a:gd name="T15" fmla="*/ 0 w 69"/>
                  <a:gd name="T16" fmla="*/ 0 h 23"/>
                  <a:gd name="T17" fmla="*/ 69 w 69"/>
                  <a:gd name="T18" fmla="*/ 23 h 23"/>
                </a:gdLst>
                <a:ahLst/>
                <a:cxnLst>
                  <a:cxn ang="T10">
                    <a:pos x="T0" y="T1"/>
                  </a:cxn>
                  <a:cxn ang="T11">
                    <a:pos x="T2" y="T3"/>
                  </a:cxn>
                  <a:cxn ang="T12">
                    <a:pos x="T4" y="T5"/>
                  </a:cxn>
                  <a:cxn ang="T13">
                    <a:pos x="T6" y="T7"/>
                  </a:cxn>
                  <a:cxn ang="T14">
                    <a:pos x="T8" y="T9"/>
                  </a:cxn>
                </a:cxnLst>
                <a:rect l="T15" t="T16" r="T17" b="T18"/>
                <a:pathLst>
                  <a:path w="69" h="23">
                    <a:moveTo>
                      <a:pt x="0" y="23"/>
                    </a:moveTo>
                    <a:lnTo>
                      <a:pt x="0" y="2"/>
                    </a:lnTo>
                    <a:lnTo>
                      <a:pt x="69" y="0"/>
                    </a:lnTo>
                    <a:lnTo>
                      <a:pt x="69" y="20"/>
                    </a:lnTo>
                    <a:lnTo>
                      <a:pt x="0" y="23"/>
                    </a:lnTo>
                    <a:close/>
                  </a:path>
                </a:pathLst>
              </a:custGeom>
              <a:noFill/>
              <a:ln w="9525">
                <a:noFill/>
                <a:round/>
                <a:headEnd/>
                <a:tailEnd/>
              </a:ln>
            </p:spPr>
            <p:txBody>
              <a:bodyPr>
                <a:prstTxWarp prst="textNoShape">
                  <a:avLst/>
                </a:prstTxWarp>
              </a:bodyPr>
              <a:lstStyle/>
              <a:p>
                <a:endParaRPr lang="en-US"/>
              </a:p>
            </p:txBody>
          </p:sp>
          <p:sp>
            <p:nvSpPr>
              <p:cNvPr id="41672" name="Freeform 2249"/>
              <p:cNvSpPr>
                <a:spLocks/>
              </p:cNvSpPr>
              <p:nvPr/>
            </p:nvSpPr>
            <p:spPr bwMode="auto">
              <a:xfrm>
                <a:off x="4822" y="3825"/>
                <a:ext cx="13" cy="5"/>
              </a:xfrm>
              <a:custGeom>
                <a:avLst/>
                <a:gdLst>
                  <a:gd name="T0" fmla="*/ 0 w 63"/>
                  <a:gd name="T1" fmla="*/ 23 h 23"/>
                  <a:gd name="T2" fmla="*/ 0 w 63"/>
                  <a:gd name="T3" fmla="*/ 3 h 23"/>
                  <a:gd name="T4" fmla="*/ 60 w 63"/>
                  <a:gd name="T5" fmla="*/ 0 h 23"/>
                  <a:gd name="T6" fmla="*/ 63 w 63"/>
                  <a:gd name="T7" fmla="*/ 0 h 23"/>
                  <a:gd name="T8" fmla="*/ 63 w 63"/>
                  <a:gd name="T9" fmla="*/ 20 h 23"/>
                  <a:gd name="T10" fmla="*/ 0 w 63"/>
                  <a:gd name="T11" fmla="*/ 23 h 23"/>
                  <a:gd name="T12" fmla="*/ 0 60000 65536"/>
                  <a:gd name="T13" fmla="*/ 0 60000 65536"/>
                  <a:gd name="T14" fmla="*/ 0 60000 65536"/>
                  <a:gd name="T15" fmla="*/ 0 60000 65536"/>
                  <a:gd name="T16" fmla="*/ 0 60000 65536"/>
                  <a:gd name="T17" fmla="*/ 0 60000 65536"/>
                  <a:gd name="T18" fmla="*/ 0 w 63"/>
                  <a:gd name="T19" fmla="*/ 0 h 23"/>
                  <a:gd name="T20" fmla="*/ 63 w 6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63" h="23">
                    <a:moveTo>
                      <a:pt x="0" y="23"/>
                    </a:moveTo>
                    <a:lnTo>
                      <a:pt x="0" y="3"/>
                    </a:lnTo>
                    <a:lnTo>
                      <a:pt x="60" y="0"/>
                    </a:lnTo>
                    <a:lnTo>
                      <a:pt x="63" y="0"/>
                    </a:lnTo>
                    <a:lnTo>
                      <a:pt x="63" y="20"/>
                    </a:lnTo>
                    <a:lnTo>
                      <a:pt x="0" y="23"/>
                    </a:lnTo>
                    <a:close/>
                  </a:path>
                </a:pathLst>
              </a:custGeom>
              <a:noFill/>
              <a:ln w="9525">
                <a:noFill/>
                <a:round/>
                <a:headEnd/>
                <a:tailEnd/>
              </a:ln>
            </p:spPr>
            <p:txBody>
              <a:bodyPr>
                <a:prstTxWarp prst="textNoShape">
                  <a:avLst/>
                </a:prstTxWarp>
              </a:bodyPr>
              <a:lstStyle/>
              <a:p>
                <a:endParaRPr lang="en-US"/>
              </a:p>
            </p:txBody>
          </p:sp>
          <p:sp>
            <p:nvSpPr>
              <p:cNvPr id="41673" name="Freeform 2250"/>
              <p:cNvSpPr>
                <a:spLocks/>
              </p:cNvSpPr>
              <p:nvPr/>
            </p:nvSpPr>
            <p:spPr bwMode="auto">
              <a:xfrm>
                <a:off x="4835" y="3824"/>
                <a:ext cx="6" cy="5"/>
              </a:xfrm>
              <a:custGeom>
                <a:avLst/>
                <a:gdLst>
                  <a:gd name="T0" fmla="*/ 0 w 29"/>
                  <a:gd name="T1" fmla="*/ 23 h 23"/>
                  <a:gd name="T2" fmla="*/ 0 w 29"/>
                  <a:gd name="T3" fmla="*/ 3 h 23"/>
                  <a:gd name="T4" fmla="*/ 26 w 29"/>
                  <a:gd name="T5" fmla="*/ 0 h 23"/>
                  <a:gd name="T6" fmla="*/ 29 w 29"/>
                  <a:gd name="T7" fmla="*/ 21 h 23"/>
                  <a:gd name="T8" fmla="*/ 0 w 29"/>
                  <a:gd name="T9" fmla="*/ 23 h 23"/>
                  <a:gd name="T10" fmla="*/ 0 60000 65536"/>
                  <a:gd name="T11" fmla="*/ 0 60000 65536"/>
                  <a:gd name="T12" fmla="*/ 0 60000 65536"/>
                  <a:gd name="T13" fmla="*/ 0 60000 65536"/>
                  <a:gd name="T14" fmla="*/ 0 60000 65536"/>
                  <a:gd name="T15" fmla="*/ 0 w 29"/>
                  <a:gd name="T16" fmla="*/ 0 h 23"/>
                  <a:gd name="T17" fmla="*/ 29 w 29"/>
                  <a:gd name="T18" fmla="*/ 23 h 23"/>
                </a:gdLst>
                <a:ahLst/>
                <a:cxnLst>
                  <a:cxn ang="T10">
                    <a:pos x="T0" y="T1"/>
                  </a:cxn>
                  <a:cxn ang="T11">
                    <a:pos x="T2" y="T3"/>
                  </a:cxn>
                  <a:cxn ang="T12">
                    <a:pos x="T4" y="T5"/>
                  </a:cxn>
                  <a:cxn ang="T13">
                    <a:pos x="T6" y="T7"/>
                  </a:cxn>
                  <a:cxn ang="T14">
                    <a:pos x="T8" y="T9"/>
                  </a:cxn>
                </a:cxnLst>
                <a:rect l="T15" t="T16" r="T17" b="T18"/>
                <a:pathLst>
                  <a:path w="29" h="23">
                    <a:moveTo>
                      <a:pt x="0" y="23"/>
                    </a:moveTo>
                    <a:lnTo>
                      <a:pt x="0" y="3"/>
                    </a:lnTo>
                    <a:lnTo>
                      <a:pt x="26" y="0"/>
                    </a:lnTo>
                    <a:lnTo>
                      <a:pt x="29" y="21"/>
                    </a:lnTo>
                    <a:lnTo>
                      <a:pt x="0" y="23"/>
                    </a:lnTo>
                    <a:close/>
                  </a:path>
                </a:pathLst>
              </a:custGeom>
              <a:noFill/>
              <a:ln w="9525">
                <a:noFill/>
                <a:round/>
                <a:headEnd/>
                <a:tailEnd/>
              </a:ln>
            </p:spPr>
            <p:txBody>
              <a:bodyPr>
                <a:prstTxWarp prst="textNoShape">
                  <a:avLst/>
                </a:prstTxWarp>
              </a:bodyPr>
              <a:lstStyle/>
              <a:p>
                <a:endParaRPr lang="en-US"/>
              </a:p>
            </p:txBody>
          </p:sp>
          <p:sp>
            <p:nvSpPr>
              <p:cNvPr id="41674" name="Freeform 2251"/>
              <p:cNvSpPr>
                <a:spLocks/>
              </p:cNvSpPr>
              <p:nvPr/>
            </p:nvSpPr>
            <p:spPr bwMode="auto">
              <a:xfrm>
                <a:off x="4840" y="3824"/>
                <a:ext cx="6" cy="5"/>
              </a:xfrm>
              <a:custGeom>
                <a:avLst/>
                <a:gdLst>
                  <a:gd name="T0" fmla="*/ 3 w 29"/>
                  <a:gd name="T1" fmla="*/ 21 h 21"/>
                  <a:gd name="T2" fmla="*/ 0 w 29"/>
                  <a:gd name="T3" fmla="*/ 0 h 21"/>
                  <a:gd name="T4" fmla="*/ 29 w 29"/>
                  <a:gd name="T5" fmla="*/ 0 h 21"/>
                  <a:gd name="T6" fmla="*/ 29 w 29"/>
                  <a:gd name="T7" fmla="*/ 21 h 21"/>
                  <a:gd name="T8" fmla="*/ 3 w 29"/>
                  <a:gd name="T9" fmla="*/ 21 h 21"/>
                  <a:gd name="T10" fmla="*/ 0 60000 65536"/>
                  <a:gd name="T11" fmla="*/ 0 60000 65536"/>
                  <a:gd name="T12" fmla="*/ 0 60000 65536"/>
                  <a:gd name="T13" fmla="*/ 0 60000 65536"/>
                  <a:gd name="T14" fmla="*/ 0 60000 65536"/>
                  <a:gd name="T15" fmla="*/ 0 w 29"/>
                  <a:gd name="T16" fmla="*/ 0 h 21"/>
                  <a:gd name="T17" fmla="*/ 29 w 29"/>
                  <a:gd name="T18" fmla="*/ 21 h 21"/>
                </a:gdLst>
                <a:ahLst/>
                <a:cxnLst>
                  <a:cxn ang="T10">
                    <a:pos x="T0" y="T1"/>
                  </a:cxn>
                  <a:cxn ang="T11">
                    <a:pos x="T2" y="T3"/>
                  </a:cxn>
                  <a:cxn ang="T12">
                    <a:pos x="T4" y="T5"/>
                  </a:cxn>
                  <a:cxn ang="T13">
                    <a:pos x="T6" y="T7"/>
                  </a:cxn>
                  <a:cxn ang="T14">
                    <a:pos x="T8" y="T9"/>
                  </a:cxn>
                </a:cxnLst>
                <a:rect l="T15" t="T16" r="T17" b="T18"/>
                <a:pathLst>
                  <a:path w="29" h="21">
                    <a:moveTo>
                      <a:pt x="3" y="21"/>
                    </a:moveTo>
                    <a:lnTo>
                      <a:pt x="0" y="0"/>
                    </a:lnTo>
                    <a:lnTo>
                      <a:pt x="29" y="0"/>
                    </a:lnTo>
                    <a:lnTo>
                      <a:pt x="29" y="21"/>
                    </a:lnTo>
                    <a:lnTo>
                      <a:pt x="3" y="21"/>
                    </a:lnTo>
                    <a:close/>
                  </a:path>
                </a:pathLst>
              </a:custGeom>
              <a:noFill/>
              <a:ln w="9525">
                <a:noFill/>
                <a:round/>
                <a:headEnd/>
                <a:tailEnd/>
              </a:ln>
            </p:spPr>
            <p:txBody>
              <a:bodyPr>
                <a:prstTxWarp prst="textNoShape">
                  <a:avLst/>
                </a:prstTxWarp>
              </a:bodyPr>
              <a:lstStyle/>
              <a:p>
                <a:endParaRPr lang="en-US"/>
              </a:p>
            </p:txBody>
          </p:sp>
          <p:sp>
            <p:nvSpPr>
              <p:cNvPr id="41675" name="Rectangle 2252"/>
              <p:cNvSpPr>
                <a:spLocks noChangeArrowheads="1"/>
              </p:cNvSpPr>
              <p:nvPr/>
            </p:nvSpPr>
            <p:spPr bwMode="auto">
              <a:xfrm>
                <a:off x="4846" y="3824"/>
                <a:ext cx="4" cy="5"/>
              </a:xfrm>
              <a:prstGeom prst="rect">
                <a:avLst/>
              </a:prstGeom>
              <a:noFill/>
              <a:ln w="9525">
                <a:noFill/>
                <a:miter lim="800000"/>
                <a:headEnd/>
                <a:tailEnd/>
              </a:ln>
            </p:spPr>
            <p:txBody>
              <a:bodyPr>
                <a:prstTxWarp prst="textNoShape">
                  <a:avLst/>
                </a:prstTxWarp>
              </a:bodyPr>
              <a:lstStyle/>
              <a:p>
                <a:endParaRPr lang="en-US"/>
              </a:p>
            </p:txBody>
          </p:sp>
          <p:sp>
            <p:nvSpPr>
              <p:cNvPr id="41676" name="Rectangle 2253"/>
              <p:cNvSpPr>
                <a:spLocks noChangeArrowheads="1"/>
              </p:cNvSpPr>
              <p:nvPr/>
            </p:nvSpPr>
            <p:spPr bwMode="auto">
              <a:xfrm>
                <a:off x="4850" y="3824"/>
                <a:ext cx="5" cy="5"/>
              </a:xfrm>
              <a:prstGeom prst="rect">
                <a:avLst/>
              </a:prstGeom>
              <a:noFill/>
              <a:ln w="9525">
                <a:noFill/>
                <a:miter lim="800000"/>
                <a:headEnd/>
                <a:tailEnd/>
              </a:ln>
            </p:spPr>
            <p:txBody>
              <a:bodyPr>
                <a:prstTxWarp prst="textNoShape">
                  <a:avLst/>
                </a:prstTxWarp>
              </a:bodyPr>
              <a:lstStyle/>
              <a:p>
                <a:endParaRPr lang="en-US"/>
              </a:p>
            </p:txBody>
          </p:sp>
          <p:sp>
            <p:nvSpPr>
              <p:cNvPr id="41677" name="Rectangle 2254"/>
              <p:cNvSpPr>
                <a:spLocks noChangeArrowheads="1"/>
              </p:cNvSpPr>
              <p:nvPr/>
            </p:nvSpPr>
            <p:spPr bwMode="auto">
              <a:xfrm>
                <a:off x="4855" y="3824"/>
                <a:ext cx="3" cy="5"/>
              </a:xfrm>
              <a:prstGeom prst="rect">
                <a:avLst/>
              </a:prstGeom>
              <a:noFill/>
              <a:ln w="9525">
                <a:noFill/>
                <a:miter lim="800000"/>
                <a:headEnd/>
                <a:tailEnd/>
              </a:ln>
            </p:spPr>
            <p:txBody>
              <a:bodyPr>
                <a:prstTxWarp prst="textNoShape">
                  <a:avLst/>
                </a:prstTxWarp>
              </a:bodyPr>
              <a:lstStyle/>
              <a:p>
                <a:endParaRPr lang="en-US"/>
              </a:p>
            </p:txBody>
          </p:sp>
          <p:sp>
            <p:nvSpPr>
              <p:cNvPr id="41678" name="Rectangle 2255"/>
              <p:cNvSpPr>
                <a:spLocks noChangeArrowheads="1"/>
              </p:cNvSpPr>
              <p:nvPr/>
            </p:nvSpPr>
            <p:spPr bwMode="auto">
              <a:xfrm>
                <a:off x="4858" y="3824"/>
                <a:ext cx="4" cy="5"/>
              </a:xfrm>
              <a:prstGeom prst="rect">
                <a:avLst/>
              </a:prstGeom>
              <a:noFill/>
              <a:ln w="9525">
                <a:noFill/>
                <a:miter lim="800000"/>
                <a:headEnd/>
                <a:tailEnd/>
              </a:ln>
            </p:spPr>
            <p:txBody>
              <a:bodyPr>
                <a:prstTxWarp prst="textNoShape">
                  <a:avLst/>
                </a:prstTxWarp>
              </a:bodyPr>
              <a:lstStyle/>
              <a:p>
                <a:endParaRPr lang="en-US"/>
              </a:p>
            </p:txBody>
          </p:sp>
          <p:sp>
            <p:nvSpPr>
              <p:cNvPr id="41679" name="Freeform 2256"/>
              <p:cNvSpPr>
                <a:spLocks/>
              </p:cNvSpPr>
              <p:nvPr/>
            </p:nvSpPr>
            <p:spPr bwMode="auto">
              <a:xfrm>
                <a:off x="4862" y="3824"/>
                <a:ext cx="2" cy="5"/>
              </a:xfrm>
              <a:custGeom>
                <a:avLst/>
                <a:gdLst>
                  <a:gd name="T0" fmla="*/ 0 w 12"/>
                  <a:gd name="T1" fmla="*/ 21 h 21"/>
                  <a:gd name="T2" fmla="*/ 0 w 12"/>
                  <a:gd name="T3" fmla="*/ 0 h 21"/>
                  <a:gd name="T4" fmla="*/ 12 w 12"/>
                  <a:gd name="T5" fmla="*/ 0 h 21"/>
                  <a:gd name="T6" fmla="*/ 12 w 12"/>
                  <a:gd name="T7" fmla="*/ 17 h 21"/>
                  <a:gd name="T8" fmla="*/ 0 w 12"/>
                  <a:gd name="T9" fmla="*/ 21 h 21"/>
                  <a:gd name="T10" fmla="*/ 0 60000 65536"/>
                  <a:gd name="T11" fmla="*/ 0 60000 65536"/>
                  <a:gd name="T12" fmla="*/ 0 60000 65536"/>
                  <a:gd name="T13" fmla="*/ 0 60000 65536"/>
                  <a:gd name="T14" fmla="*/ 0 60000 65536"/>
                  <a:gd name="T15" fmla="*/ 0 w 12"/>
                  <a:gd name="T16" fmla="*/ 0 h 21"/>
                  <a:gd name="T17" fmla="*/ 12 w 12"/>
                  <a:gd name="T18" fmla="*/ 21 h 21"/>
                </a:gdLst>
                <a:ahLst/>
                <a:cxnLst>
                  <a:cxn ang="T10">
                    <a:pos x="T0" y="T1"/>
                  </a:cxn>
                  <a:cxn ang="T11">
                    <a:pos x="T2" y="T3"/>
                  </a:cxn>
                  <a:cxn ang="T12">
                    <a:pos x="T4" y="T5"/>
                  </a:cxn>
                  <a:cxn ang="T13">
                    <a:pos x="T6" y="T7"/>
                  </a:cxn>
                  <a:cxn ang="T14">
                    <a:pos x="T8" y="T9"/>
                  </a:cxn>
                </a:cxnLst>
                <a:rect l="T15" t="T16" r="T17" b="T18"/>
                <a:pathLst>
                  <a:path w="12" h="21">
                    <a:moveTo>
                      <a:pt x="0" y="21"/>
                    </a:moveTo>
                    <a:lnTo>
                      <a:pt x="0" y="0"/>
                    </a:lnTo>
                    <a:lnTo>
                      <a:pt x="12" y="0"/>
                    </a:lnTo>
                    <a:lnTo>
                      <a:pt x="12" y="17"/>
                    </a:lnTo>
                    <a:lnTo>
                      <a:pt x="0" y="21"/>
                    </a:lnTo>
                    <a:close/>
                  </a:path>
                </a:pathLst>
              </a:custGeom>
              <a:noFill/>
              <a:ln w="9525">
                <a:noFill/>
                <a:round/>
                <a:headEnd/>
                <a:tailEnd/>
              </a:ln>
            </p:spPr>
            <p:txBody>
              <a:bodyPr>
                <a:prstTxWarp prst="textNoShape">
                  <a:avLst/>
                </a:prstTxWarp>
              </a:bodyPr>
              <a:lstStyle/>
              <a:p>
                <a:endParaRPr lang="en-US"/>
              </a:p>
            </p:txBody>
          </p:sp>
          <p:sp>
            <p:nvSpPr>
              <p:cNvPr id="41680" name="Rectangle 2257"/>
              <p:cNvSpPr>
                <a:spLocks noChangeArrowheads="1"/>
              </p:cNvSpPr>
              <p:nvPr/>
            </p:nvSpPr>
            <p:spPr bwMode="auto">
              <a:xfrm>
                <a:off x="4864" y="3824"/>
                <a:ext cx="2" cy="4"/>
              </a:xfrm>
              <a:prstGeom prst="rect">
                <a:avLst/>
              </a:prstGeom>
              <a:noFill/>
              <a:ln w="9525">
                <a:noFill/>
                <a:miter lim="800000"/>
                <a:headEnd/>
                <a:tailEnd/>
              </a:ln>
            </p:spPr>
            <p:txBody>
              <a:bodyPr>
                <a:prstTxWarp prst="textNoShape">
                  <a:avLst/>
                </a:prstTxWarp>
              </a:bodyPr>
              <a:lstStyle/>
              <a:p>
                <a:endParaRPr lang="en-US"/>
              </a:p>
            </p:txBody>
          </p:sp>
          <p:sp>
            <p:nvSpPr>
              <p:cNvPr id="41681" name="Rectangle 2258"/>
              <p:cNvSpPr>
                <a:spLocks noChangeArrowheads="1"/>
              </p:cNvSpPr>
              <p:nvPr/>
            </p:nvSpPr>
            <p:spPr bwMode="auto">
              <a:xfrm>
                <a:off x="4866" y="3824"/>
                <a:ext cx="1" cy="4"/>
              </a:xfrm>
              <a:prstGeom prst="rect">
                <a:avLst/>
              </a:prstGeom>
              <a:noFill/>
              <a:ln w="9525">
                <a:noFill/>
                <a:miter lim="800000"/>
                <a:headEnd/>
                <a:tailEnd/>
              </a:ln>
            </p:spPr>
            <p:txBody>
              <a:bodyPr>
                <a:prstTxWarp prst="textNoShape">
                  <a:avLst/>
                </a:prstTxWarp>
              </a:bodyPr>
              <a:lstStyle/>
              <a:p>
                <a:endParaRPr lang="en-US"/>
              </a:p>
            </p:txBody>
          </p:sp>
          <p:sp>
            <p:nvSpPr>
              <p:cNvPr id="41682" name="Freeform 2259"/>
              <p:cNvSpPr>
                <a:spLocks/>
              </p:cNvSpPr>
              <p:nvPr/>
            </p:nvSpPr>
            <p:spPr bwMode="auto">
              <a:xfrm>
                <a:off x="4867" y="3824"/>
                <a:ext cx="2" cy="4"/>
              </a:xfrm>
              <a:custGeom>
                <a:avLst/>
                <a:gdLst>
                  <a:gd name="T0" fmla="*/ 0 w 9"/>
                  <a:gd name="T1" fmla="*/ 20 h 20"/>
                  <a:gd name="T2" fmla="*/ 0 w 9"/>
                  <a:gd name="T3" fmla="*/ 3 h 20"/>
                  <a:gd name="T4" fmla="*/ 3 w 9"/>
                  <a:gd name="T5" fmla="*/ 0 h 20"/>
                  <a:gd name="T6" fmla="*/ 9 w 9"/>
                  <a:gd name="T7" fmla="*/ 3 h 20"/>
                  <a:gd name="T8" fmla="*/ 3 w 9"/>
                  <a:gd name="T9" fmla="*/ 11 h 20"/>
                  <a:gd name="T10" fmla="*/ 3 w 9"/>
                  <a:gd name="T11" fmla="*/ 20 h 20"/>
                  <a:gd name="T12" fmla="*/ 0 w 9"/>
                  <a:gd name="T13" fmla="*/ 2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20"/>
                    </a:moveTo>
                    <a:lnTo>
                      <a:pt x="0" y="3"/>
                    </a:lnTo>
                    <a:lnTo>
                      <a:pt x="3" y="0"/>
                    </a:lnTo>
                    <a:lnTo>
                      <a:pt x="9" y="3"/>
                    </a:lnTo>
                    <a:lnTo>
                      <a:pt x="3" y="11"/>
                    </a:lnTo>
                    <a:lnTo>
                      <a:pt x="3" y="20"/>
                    </a:lnTo>
                    <a:lnTo>
                      <a:pt x="0" y="20"/>
                    </a:lnTo>
                    <a:close/>
                  </a:path>
                </a:pathLst>
              </a:custGeom>
              <a:noFill/>
              <a:ln w="9525">
                <a:noFill/>
                <a:round/>
                <a:headEnd/>
                <a:tailEnd/>
              </a:ln>
            </p:spPr>
            <p:txBody>
              <a:bodyPr>
                <a:prstTxWarp prst="textNoShape">
                  <a:avLst/>
                </a:prstTxWarp>
              </a:bodyPr>
              <a:lstStyle/>
              <a:p>
                <a:endParaRPr lang="en-US"/>
              </a:p>
            </p:txBody>
          </p:sp>
          <p:sp>
            <p:nvSpPr>
              <p:cNvPr id="41683" name="Freeform 2260"/>
              <p:cNvSpPr>
                <a:spLocks/>
              </p:cNvSpPr>
              <p:nvPr/>
            </p:nvSpPr>
            <p:spPr bwMode="auto">
              <a:xfrm>
                <a:off x="4866" y="3824"/>
                <a:ext cx="93" cy="80"/>
              </a:xfrm>
              <a:custGeom>
                <a:avLst/>
                <a:gdLst>
                  <a:gd name="T0" fmla="*/ 0 w 464"/>
                  <a:gd name="T1" fmla="*/ 17 h 397"/>
                  <a:gd name="T2" fmla="*/ 6 w 464"/>
                  <a:gd name="T3" fmla="*/ 8 h 397"/>
                  <a:gd name="T4" fmla="*/ 12 w 464"/>
                  <a:gd name="T5" fmla="*/ 0 h 397"/>
                  <a:gd name="T6" fmla="*/ 464 w 464"/>
                  <a:gd name="T7" fmla="*/ 377 h 397"/>
                  <a:gd name="T8" fmla="*/ 461 w 464"/>
                  <a:gd name="T9" fmla="*/ 397 h 397"/>
                  <a:gd name="T10" fmla="*/ 456 w 464"/>
                  <a:gd name="T11" fmla="*/ 397 h 397"/>
                  <a:gd name="T12" fmla="*/ 0 w 464"/>
                  <a:gd name="T13" fmla="*/ 17 h 397"/>
                  <a:gd name="T14" fmla="*/ 0 60000 65536"/>
                  <a:gd name="T15" fmla="*/ 0 60000 65536"/>
                  <a:gd name="T16" fmla="*/ 0 60000 65536"/>
                  <a:gd name="T17" fmla="*/ 0 60000 65536"/>
                  <a:gd name="T18" fmla="*/ 0 60000 65536"/>
                  <a:gd name="T19" fmla="*/ 0 60000 65536"/>
                  <a:gd name="T20" fmla="*/ 0 60000 65536"/>
                  <a:gd name="T21" fmla="*/ 0 w 464"/>
                  <a:gd name="T22" fmla="*/ 0 h 397"/>
                  <a:gd name="T23" fmla="*/ 464 w 464"/>
                  <a:gd name="T24" fmla="*/ 397 h 3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4" h="397">
                    <a:moveTo>
                      <a:pt x="0" y="17"/>
                    </a:moveTo>
                    <a:lnTo>
                      <a:pt x="6" y="8"/>
                    </a:lnTo>
                    <a:lnTo>
                      <a:pt x="12" y="0"/>
                    </a:lnTo>
                    <a:lnTo>
                      <a:pt x="464" y="377"/>
                    </a:lnTo>
                    <a:lnTo>
                      <a:pt x="461" y="397"/>
                    </a:lnTo>
                    <a:lnTo>
                      <a:pt x="456" y="397"/>
                    </a:lnTo>
                    <a:lnTo>
                      <a:pt x="0" y="17"/>
                    </a:lnTo>
                    <a:close/>
                  </a:path>
                </a:pathLst>
              </a:custGeom>
              <a:noFill/>
              <a:ln w="9525">
                <a:noFill/>
                <a:round/>
                <a:headEnd/>
                <a:tailEnd/>
              </a:ln>
            </p:spPr>
            <p:txBody>
              <a:bodyPr>
                <a:prstTxWarp prst="textNoShape">
                  <a:avLst/>
                </a:prstTxWarp>
              </a:bodyPr>
              <a:lstStyle/>
              <a:p>
                <a:endParaRPr lang="en-US"/>
              </a:p>
            </p:txBody>
          </p:sp>
          <p:sp>
            <p:nvSpPr>
              <p:cNvPr id="41684" name="Freeform 2261"/>
              <p:cNvSpPr>
                <a:spLocks/>
              </p:cNvSpPr>
              <p:nvPr/>
            </p:nvSpPr>
            <p:spPr bwMode="auto">
              <a:xfrm>
                <a:off x="4959" y="3900"/>
                <a:ext cx="57" cy="4"/>
              </a:xfrm>
              <a:custGeom>
                <a:avLst/>
                <a:gdLst>
                  <a:gd name="T0" fmla="*/ 0 w 285"/>
                  <a:gd name="T1" fmla="*/ 20 h 20"/>
                  <a:gd name="T2" fmla="*/ 3 w 285"/>
                  <a:gd name="T3" fmla="*/ 0 h 20"/>
                  <a:gd name="T4" fmla="*/ 277 w 285"/>
                  <a:gd name="T5" fmla="*/ 0 h 20"/>
                  <a:gd name="T6" fmla="*/ 277 w 285"/>
                  <a:gd name="T7" fmla="*/ 12 h 20"/>
                  <a:gd name="T8" fmla="*/ 285 w 285"/>
                  <a:gd name="T9" fmla="*/ 9 h 20"/>
                  <a:gd name="T10" fmla="*/ 277 w 285"/>
                  <a:gd name="T11" fmla="*/ 20 h 20"/>
                  <a:gd name="T12" fmla="*/ 0 w 285"/>
                  <a:gd name="T13" fmla="*/ 20 h 20"/>
                  <a:gd name="T14" fmla="*/ 0 60000 65536"/>
                  <a:gd name="T15" fmla="*/ 0 60000 65536"/>
                  <a:gd name="T16" fmla="*/ 0 60000 65536"/>
                  <a:gd name="T17" fmla="*/ 0 60000 65536"/>
                  <a:gd name="T18" fmla="*/ 0 60000 65536"/>
                  <a:gd name="T19" fmla="*/ 0 60000 65536"/>
                  <a:gd name="T20" fmla="*/ 0 60000 65536"/>
                  <a:gd name="T21" fmla="*/ 0 w 285"/>
                  <a:gd name="T22" fmla="*/ 0 h 20"/>
                  <a:gd name="T23" fmla="*/ 285 w 285"/>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5" h="20">
                    <a:moveTo>
                      <a:pt x="0" y="20"/>
                    </a:moveTo>
                    <a:lnTo>
                      <a:pt x="3" y="0"/>
                    </a:lnTo>
                    <a:lnTo>
                      <a:pt x="277" y="0"/>
                    </a:lnTo>
                    <a:lnTo>
                      <a:pt x="277" y="12"/>
                    </a:lnTo>
                    <a:lnTo>
                      <a:pt x="285" y="9"/>
                    </a:lnTo>
                    <a:lnTo>
                      <a:pt x="277" y="20"/>
                    </a:lnTo>
                    <a:lnTo>
                      <a:pt x="0" y="20"/>
                    </a:lnTo>
                    <a:close/>
                  </a:path>
                </a:pathLst>
              </a:custGeom>
              <a:noFill/>
              <a:ln w="9525">
                <a:noFill/>
                <a:round/>
                <a:headEnd/>
                <a:tailEnd/>
              </a:ln>
            </p:spPr>
            <p:txBody>
              <a:bodyPr>
                <a:prstTxWarp prst="textNoShape">
                  <a:avLst/>
                </a:prstTxWarp>
              </a:bodyPr>
              <a:lstStyle/>
              <a:p>
                <a:endParaRPr lang="en-US"/>
              </a:p>
            </p:txBody>
          </p:sp>
          <p:sp>
            <p:nvSpPr>
              <p:cNvPr id="41685" name="Freeform 2262"/>
              <p:cNvSpPr>
                <a:spLocks/>
              </p:cNvSpPr>
              <p:nvPr/>
            </p:nvSpPr>
            <p:spPr bwMode="auto">
              <a:xfrm>
                <a:off x="5012" y="3901"/>
                <a:ext cx="4" cy="2"/>
              </a:xfrm>
              <a:custGeom>
                <a:avLst/>
                <a:gdLst>
                  <a:gd name="T0" fmla="*/ 17 w 17"/>
                  <a:gd name="T1" fmla="*/ 2 h 8"/>
                  <a:gd name="T2" fmla="*/ 9 w 17"/>
                  <a:gd name="T3" fmla="*/ 5 h 8"/>
                  <a:gd name="T4" fmla="*/ 0 w 17"/>
                  <a:gd name="T5" fmla="*/ 8 h 8"/>
                  <a:gd name="T6" fmla="*/ 17 w 17"/>
                  <a:gd name="T7" fmla="*/ 0 h 8"/>
                  <a:gd name="T8" fmla="*/ 17 w 17"/>
                  <a:gd name="T9" fmla="*/ 2 h 8"/>
                  <a:gd name="T10" fmla="*/ 0 60000 65536"/>
                  <a:gd name="T11" fmla="*/ 0 60000 65536"/>
                  <a:gd name="T12" fmla="*/ 0 60000 65536"/>
                  <a:gd name="T13" fmla="*/ 0 60000 65536"/>
                  <a:gd name="T14" fmla="*/ 0 60000 65536"/>
                  <a:gd name="T15" fmla="*/ 0 w 17"/>
                  <a:gd name="T16" fmla="*/ 0 h 8"/>
                  <a:gd name="T17" fmla="*/ 17 w 17"/>
                  <a:gd name="T18" fmla="*/ 8 h 8"/>
                </a:gdLst>
                <a:ahLst/>
                <a:cxnLst>
                  <a:cxn ang="T10">
                    <a:pos x="T0" y="T1"/>
                  </a:cxn>
                  <a:cxn ang="T11">
                    <a:pos x="T2" y="T3"/>
                  </a:cxn>
                  <a:cxn ang="T12">
                    <a:pos x="T4" y="T5"/>
                  </a:cxn>
                  <a:cxn ang="T13">
                    <a:pos x="T6" y="T7"/>
                  </a:cxn>
                  <a:cxn ang="T14">
                    <a:pos x="T8" y="T9"/>
                  </a:cxn>
                </a:cxnLst>
                <a:rect l="T15" t="T16" r="T17" b="T18"/>
                <a:pathLst>
                  <a:path w="17" h="8">
                    <a:moveTo>
                      <a:pt x="17" y="2"/>
                    </a:moveTo>
                    <a:lnTo>
                      <a:pt x="9" y="5"/>
                    </a:lnTo>
                    <a:lnTo>
                      <a:pt x="0" y="8"/>
                    </a:lnTo>
                    <a:lnTo>
                      <a:pt x="17" y="0"/>
                    </a:lnTo>
                    <a:lnTo>
                      <a:pt x="17" y="2"/>
                    </a:lnTo>
                    <a:close/>
                  </a:path>
                </a:pathLst>
              </a:custGeom>
              <a:noFill/>
              <a:ln w="9525">
                <a:noFill/>
                <a:round/>
                <a:headEnd/>
                <a:tailEnd/>
              </a:ln>
            </p:spPr>
            <p:txBody>
              <a:bodyPr>
                <a:prstTxWarp prst="textNoShape">
                  <a:avLst/>
                </a:prstTxWarp>
              </a:bodyPr>
              <a:lstStyle/>
              <a:p>
                <a:endParaRPr lang="en-US"/>
              </a:p>
            </p:txBody>
          </p:sp>
          <p:sp>
            <p:nvSpPr>
              <p:cNvPr id="41686" name="Freeform 2263"/>
              <p:cNvSpPr>
                <a:spLocks/>
              </p:cNvSpPr>
              <p:nvPr/>
            </p:nvSpPr>
            <p:spPr bwMode="auto">
              <a:xfrm>
                <a:off x="5012" y="3900"/>
                <a:ext cx="4" cy="3"/>
              </a:xfrm>
              <a:custGeom>
                <a:avLst/>
                <a:gdLst>
                  <a:gd name="T0" fmla="*/ 19 w 19"/>
                  <a:gd name="T1" fmla="*/ 4 h 12"/>
                  <a:gd name="T2" fmla="*/ 2 w 19"/>
                  <a:gd name="T3" fmla="*/ 12 h 12"/>
                  <a:gd name="T4" fmla="*/ 0 w 19"/>
                  <a:gd name="T5" fmla="*/ 9 h 12"/>
                  <a:gd name="T6" fmla="*/ 17 w 19"/>
                  <a:gd name="T7" fmla="*/ 0 h 12"/>
                  <a:gd name="T8" fmla="*/ 19 w 19"/>
                  <a:gd name="T9" fmla="*/ 4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19" y="4"/>
                    </a:moveTo>
                    <a:lnTo>
                      <a:pt x="2" y="12"/>
                    </a:lnTo>
                    <a:lnTo>
                      <a:pt x="0" y="9"/>
                    </a:lnTo>
                    <a:lnTo>
                      <a:pt x="17" y="0"/>
                    </a:lnTo>
                    <a:lnTo>
                      <a:pt x="19" y="4"/>
                    </a:lnTo>
                    <a:close/>
                  </a:path>
                </a:pathLst>
              </a:custGeom>
              <a:noFill/>
              <a:ln w="9525">
                <a:noFill/>
                <a:round/>
                <a:headEnd/>
                <a:tailEnd/>
              </a:ln>
            </p:spPr>
            <p:txBody>
              <a:bodyPr>
                <a:prstTxWarp prst="textNoShape">
                  <a:avLst/>
                </a:prstTxWarp>
              </a:bodyPr>
              <a:lstStyle/>
              <a:p>
                <a:endParaRPr lang="en-US"/>
              </a:p>
            </p:txBody>
          </p:sp>
          <p:sp>
            <p:nvSpPr>
              <p:cNvPr id="41687" name="Freeform 2264"/>
              <p:cNvSpPr>
                <a:spLocks/>
              </p:cNvSpPr>
              <p:nvPr/>
            </p:nvSpPr>
            <p:spPr bwMode="auto">
              <a:xfrm>
                <a:off x="5011" y="3899"/>
                <a:ext cx="4" cy="3"/>
              </a:xfrm>
              <a:custGeom>
                <a:avLst/>
                <a:gdLst>
                  <a:gd name="T0" fmla="*/ 21 w 21"/>
                  <a:gd name="T1" fmla="*/ 9 h 18"/>
                  <a:gd name="T2" fmla="*/ 4 w 21"/>
                  <a:gd name="T3" fmla="*/ 18 h 18"/>
                  <a:gd name="T4" fmla="*/ 0 w 21"/>
                  <a:gd name="T5" fmla="*/ 13 h 18"/>
                  <a:gd name="T6" fmla="*/ 17 w 21"/>
                  <a:gd name="T7" fmla="*/ 0 h 18"/>
                  <a:gd name="T8" fmla="*/ 17 w 21"/>
                  <a:gd name="T9" fmla="*/ 4 h 18"/>
                  <a:gd name="T10" fmla="*/ 21 w 21"/>
                  <a:gd name="T11" fmla="*/ 9 h 18"/>
                  <a:gd name="T12" fmla="*/ 0 60000 65536"/>
                  <a:gd name="T13" fmla="*/ 0 60000 65536"/>
                  <a:gd name="T14" fmla="*/ 0 60000 65536"/>
                  <a:gd name="T15" fmla="*/ 0 60000 65536"/>
                  <a:gd name="T16" fmla="*/ 0 60000 65536"/>
                  <a:gd name="T17" fmla="*/ 0 60000 65536"/>
                  <a:gd name="T18" fmla="*/ 0 w 21"/>
                  <a:gd name="T19" fmla="*/ 0 h 18"/>
                  <a:gd name="T20" fmla="*/ 21 w 21"/>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1" h="18">
                    <a:moveTo>
                      <a:pt x="21" y="9"/>
                    </a:moveTo>
                    <a:lnTo>
                      <a:pt x="4" y="18"/>
                    </a:lnTo>
                    <a:lnTo>
                      <a:pt x="0" y="13"/>
                    </a:lnTo>
                    <a:lnTo>
                      <a:pt x="17" y="0"/>
                    </a:lnTo>
                    <a:lnTo>
                      <a:pt x="17" y="4"/>
                    </a:lnTo>
                    <a:lnTo>
                      <a:pt x="21" y="9"/>
                    </a:lnTo>
                    <a:close/>
                  </a:path>
                </a:pathLst>
              </a:custGeom>
              <a:noFill/>
              <a:ln w="9525">
                <a:noFill/>
                <a:round/>
                <a:headEnd/>
                <a:tailEnd/>
              </a:ln>
            </p:spPr>
            <p:txBody>
              <a:bodyPr>
                <a:prstTxWarp prst="textNoShape">
                  <a:avLst/>
                </a:prstTxWarp>
              </a:bodyPr>
              <a:lstStyle/>
              <a:p>
                <a:endParaRPr lang="en-US"/>
              </a:p>
            </p:txBody>
          </p:sp>
          <p:sp>
            <p:nvSpPr>
              <p:cNvPr id="41688" name="Freeform 2265"/>
              <p:cNvSpPr>
                <a:spLocks/>
              </p:cNvSpPr>
              <p:nvPr/>
            </p:nvSpPr>
            <p:spPr bwMode="auto">
              <a:xfrm>
                <a:off x="5011" y="3897"/>
                <a:ext cx="3" cy="4"/>
              </a:xfrm>
              <a:custGeom>
                <a:avLst/>
                <a:gdLst>
                  <a:gd name="T0" fmla="*/ 19 w 19"/>
                  <a:gd name="T1" fmla="*/ 8 h 21"/>
                  <a:gd name="T2" fmla="*/ 2 w 19"/>
                  <a:gd name="T3" fmla="*/ 21 h 21"/>
                  <a:gd name="T4" fmla="*/ 0 w 19"/>
                  <a:gd name="T5" fmla="*/ 12 h 21"/>
                  <a:gd name="T6" fmla="*/ 17 w 19"/>
                  <a:gd name="T7" fmla="*/ 0 h 21"/>
                  <a:gd name="T8" fmla="*/ 17 w 19"/>
                  <a:gd name="T9" fmla="*/ 2 h 21"/>
                  <a:gd name="T10" fmla="*/ 19 w 19"/>
                  <a:gd name="T11" fmla="*/ 8 h 21"/>
                  <a:gd name="T12" fmla="*/ 0 60000 65536"/>
                  <a:gd name="T13" fmla="*/ 0 60000 65536"/>
                  <a:gd name="T14" fmla="*/ 0 60000 65536"/>
                  <a:gd name="T15" fmla="*/ 0 60000 65536"/>
                  <a:gd name="T16" fmla="*/ 0 60000 65536"/>
                  <a:gd name="T17" fmla="*/ 0 60000 65536"/>
                  <a:gd name="T18" fmla="*/ 0 w 19"/>
                  <a:gd name="T19" fmla="*/ 0 h 21"/>
                  <a:gd name="T20" fmla="*/ 19 w 19"/>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9" h="21">
                    <a:moveTo>
                      <a:pt x="19" y="8"/>
                    </a:moveTo>
                    <a:lnTo>
                      <a:pt x="2" y="21"/>
                    </a:lnTo>
                    <a:lnTo>
                      <a:pt x="0" y="12"/>
                    </a:lnTo>
                    <a:lnTo>
                      <a:pt x="17" y="0"/>
                    </a:lnTo>
                    <a:lnTo>
                      <a:pt x="17" y="2"/>
                    </a:lnTo>
                    <a:lnTo>
                      <a:pt x="19" y="8"/>
                    </a:lnTo>
                    <a:close/>
                  </a:path>
                </a:pathLst>
              </a:custGeom>
              <a:noFill/>
              <a:ln w="9525">
                <a:noFill/>
                <a:round/>
                <a:headEnd/>
                <a:tailEnd/>
              </a:ln>
            </p:spPr>
            <p:txBody>
              <a:bodyPr>
                <a:prstTxWarp prst="textNoShape">
                  <a:avLst/>
                </a:prstTxWarp>
              </a:bodyPr>
              <a:lstStyle/>
              <a:p>
                <a:endParaRPr lang="en-US"/>
              </a:p>
            </p:txBody>
          </p:sp>
          <p:sp>
            <p:nvSpPr>
              <p:cNvPr id="41689" name="Freeform 2266"/>
              <p:cNvSpPr>
                <a:spLocks/>
              </p:cNvSpPr>
              <p:nvPr/>
            </p:nvSpPr>
            <p:spPr bwMode="auto">
              <a:xfrm>
                <a:off x="5009" y="3895"/>
                <a:ext cx="5" cy="4"/>
              </a:xfrm>
              <a:custGeom>
                <a:avLst/>
                <a:gdLst>
                  <a:gd name="T0" fmla="*/ 24 w 24"/>
                  <a:gd name="T1" fmla="*/ 9 h 21"/>
                  <a:gd name="T2" fmla="*/ 7 w 24"/>
                  <a:gd name="T3" fmla="*/ 21 h 21"/>
                  <a:gd name="T4" fmla="*/ 0 w 24"/>
                  <a:gd name="T5" fmla="*/ 9 h 21"/>
                  <a:gd name="T6" fmla="*/ 18 w 24"/>
                  <a:gd name="T7" fmla="*/ 0 h 21"/>
                  <a:gd name="T8" fmla="*/ 24 w 24"/>
                  <a:gd name="T9" fmla="*/ 9 h 21"/>
                  <a:gd name="T10" fmla="*/ 0 60000 65536"/>
                  <a:gd name="T11" fmla="*/ 0 60000 65536"/>
                  <a:gd name="T12" fmla="*/ 0 60000 65536"/>
                  <a:gd name="T13" fmla="*/ 0 60000 65536"/>
                  <a:gd name="T14" fmla="*/ 0 60000 65536"/>
                  <a:gd name="T15" fmla="*/ 0 w 24"/>
                  <a:gd name="T16" fmla="*/ 0 h 21"/>
                  <a:gd name="T17" fmla="*/ 24 w 24"/>
                  <a:gd name="T18" fmla="*/ 21 h 21"/>
                </a:gdLst>
                <a:ahLst/>
                <a:cxnLst>
                  <a:cxn ang="T10">
                    <a:pos x="T0" y="T1"/>
                  </a:cxn>
                  <a:cxn ang="T11">
                    <a:pos x="T2" y="T3"/>
                  </a:cxn>
                  <a:cxn ang="T12">
                    <a:pos x="T4" y="T5"/>
                  </a:cxn>
                  <a:cxn ang="T13">
                    <a:pos x="T6" y="T7"/>
                  </a:cxn>
                  <a:cxn ang="T14">
                    <a:pos x="T8" y="T9"/>
                  </a:cxn>
                </a:cxnLst>
                <a:rect l="T15" t="T16" r="T17" b="T18"/>
                <a:pathLst>
                  <a:path w="24" h="21">
                    <a:moveTo>
                      <a:pt x="24" y="9"/>
                    </a:moveTo>
                    <a:lnTo>
                      <a:pt x="7" y="21"/>
                    </a:lnTo>
                    <a:lnTo>
                      <a:pt x="0" y="9"/>
                    </a:lnTo>
                    <a:lnTo>
                      <a:pt x="18" y="0"/>
                    </a:lnTo>
                    <a:lnTo>
                      <a:pt x="24" y="9"/>
                    </a:lnTo>
                    <a:close/>
                  </a:path>
                </a:pathLst>
              </a:custGeom>
              <a:noFill/>
              <a:ln w="9525">
                <a:noFill/>
                <a:round/>
                <a:headEnd/>
                <a:tailEnd/>
              </a:ln>
            </p:spPr>
            <p:txBody>
              <a:bodyPr>
                <a:prstTxWarp prst="textNoShape">
                  <a:avLst/>
                </a:prstTxWarp>
              </a:bodyPr>
              <a:lstStyle/>
              <a:p>
                <a:endParaRPr lang="en-US"/>
              </a:p>
            </p:txBody>
          </p:sp>
          <p:sp>
            <p:nvSpPr>
              <p:cNvPr id="41690" name="Freeform 2267"/>
              <p:cNvSpPr>
                <a:spLocks/>
              </p:cNvSpPr>
              <p:nvPr/>
            </p:nvSpPr>
            <p:spPr bwMode="auto">
              <a:xfrm>
                <a:off x="5008" y="3892"/>
                <a:ext cx="5" cy="5"/>
              </a:xfrm>
              <a:custGeom>
                <a:avLst/>
                <a:gdLst>
                  <a:gd name="T0" fmla="*/ 26 w 26"/>
                  <a:gd name="T1" fmla="*/ 15 h 24"/>
                  <a:gd name="T2" fmla="*/ 8 w 26"/>
                  <a:gd name="T3" fmla="*/ 24 h 24"/>
                  <a:gd name="T4" fmla="*/ 0 w 26"/>
                  <a:gd name="T5" fmla="*/ 9 h 24"/>
                  <a:gd name="T6" fmla="*/ 21 w 26"/>
                  <a:gd name="T7" fmla="*/ 0 h 24"/>
                  <a:gd name="T8" fmla="*/ 26 w 26"/>
                  <a:gd name="T9" fmla="*/ 15 h 24"/>
                  <a:gd name="T10" fmla="*/ 0 60000 65536"/>
                  <a:gd name="T11" fmla="*/ 0 60000 65536"/>
                  <a:gd name="T12" fmla="*/ 0 60000 65536"/>
                  <a:gd name="T13" fmla="*/ 0 60000 65536"/>
                  <a:gd name="T14" fmla="*/ 0 60000 65536"/>
                  <a:gd name="T15" fmla="*/ 0 w 26"/>
                  <a:gd name="T16" fmla="*/ 0 h 24"/>
                  <a:gd name="T17" fmla="*/ 26 w 26"/>
                  <a:gd name="T18" fmla="*/ 24 h 24"/>
                </a:gdLst>
                <a:ahLst/>
                <a:cxnLst>
                  <a:cxn ang="T10">
                    <a:pos x="T0" y="T1"/>
                  </a:cxn>
                  <a:cxn ang="T11">
                    <a:pos x="T2" y="T3"/>
                  </a:cxn>
                  <a:cxn ang="T12">
                    <a:pos x="T4" y="T5"/>
                  </a:cxn>
                  <a:cxn ang="T13">
                    <a:pos x="T6" y="T7"/>
                  </a:cxn>
                  <a:cxn ang="T14">
                    <a:pos x="T8" y="T9"/>
                  </a:cxn>
                </a:cxnLst>
                <a:rect l="T15" t="T16" r="T17" b="T18"/>
                <a:pathLst>
                  <a:path w="26" h="24">
                    <a:moveTo>
                      <a:pt x="26" y="15"/>
                    </a:moveTo>
                    <a:lnTo>
                      <a:pt x="8" y="24"/>
                    </a:lnTo>
                    <a:lnTo>
                      <a:pt x="0" y="9"/>
                    </a:lnTo>
                    <a:lnTo>
                      <a:pt x="21" y="0"/>
                    </a:lnTo>
                    <a:lnTo>
                      <a:pt x="26" y="15"/>
                    </a:lnTo>
                    <a:close/>
                  </a:path>
                </a:pathLst>
              </a:custGeom>
              <a:noFill/>
              <a:ln w="9525">
                <a:noFill/>
                <a:round/>
                <a:headEnd/>
                <a:tailEnd/>
              </a:ln>
            </p:spPr>
            <p:txBody>
              <a:bodyPr>
                <a:prstTxWarp prst="textNoShape">
                  <a:avLst/>
                </a:prstTxWarp>
              </a:bodyPr>
              <a:lstStyle/>
              <a:p>
                <a:endParaRPr lang="en-US"/>
              </a:p>
            </p:txBody>
          </p:sp>
          <p:sp>
            <p:nvSpPr>
              <p:cNvPr id="41691" name="Freeform 2268"/>
              <p:cNvSpPr>
                <a:spLocks/>
              </p:cNvSpPr>
              <p:nvPr/>
            </p:nvSpPr>
            <p:spPr bwMode="auto">
              <a:xfrm>
                <a:off x="5007" y="3890"/>
                <a:ext cx="5" cy="4"/>
              </a:xfrm>
              <a:custGeom>
                <a:avLst/>
                <a:gdLst>
                  <a:gd name="T0" fmla="*/ 26 w 26"/>
                  <a:gd name="T1" fmla="*/ 13 h 22"/>
                  <a:gd name="T2" fmla="*/ 5 w 26"/>
                  <a:gd name="T3" fmla="*/ 22 h 22"/>
                  <a:gd name="T4" fmla="*/ 0 w 26"/>
                  <a:gd name="T5" fmla="*/ 8 h 22"/>
                  <a:gd name="T6" fmla="*/ 17 w 26"/>
                  <a:gd name="T7" fmla="*/ 0 h 22"/>
                  <a:gd name="T8" fmla="*/ 26 w 26"/>
                  <a:gd name="T9" fmla="*/ 13 h 22"/>
                  <a:gd name="T10" fmla="*/ 0 60000 65536"/>
                  <a:gd name="T11" fmla="*/ 0 60000 65536"/>
                  <a:gd name="T12" fmla="*/ 0 60000 65536"/>
                  <a:gd name="T13" fmla="*/ 0 60000 65536"/>
                  <a:gd name="T14" fmla="*/ 0 60000 65536"/>
                  <a:gd name="T15" fmla="*/ 0 w 26"/>
                  <a:gd name="T16" fmla="*/ 0 h 22"/>
                  <a:gd name="T17" fmla="*/ 26 w 26"/>
                  <a:gd name="T18" fmla="*/ 22 h 22"/>
                </a:gdLst>
                <a:ahLst/>
                <a:cxnLst>
                  <a:cxn ang="T10">
                    <a:pos x="T0" y="T1"/>
                  </a:cxn>
                  <a:cxn ang="T11">
                    <a:pos x="T2" y="T3"/>
                  </a:cxn>
                  <a:cxn ang="T12">
                    <a:pos x="T4" y="T5"/>
                  </a:cxn>
                  <a:cxn ang="T13">
                    <a:pos x="T6" y="T7"/>
                  </a:cxn>
                  <a:cxn ang="T14">
                    <a:pos x="T8" y="T9"/>
                  </a:cxn>
                </a:cxnLst>
                <a:rect l="T15" t="T16" r="T17" b="T18"/>
                <a:pathLst>
                  <a:path w="26" h="22">
                    <a:moveTo>
                      <a:pt x="26" y="13"/>
                    </a:moveTo>
                    <a:lnTo>
                      <a:pt x="5" y="22"/>
                    </a:lnTo>
                    <a:lnTo>
                      <a:pt x="0" y="8"/>
                    </a:lnTo>
                    <a:lnTo>
                      <a:pt x="17" y="0"/>
                    </a:lnTo>
                    <a:lnTo>
                      <a:pt x="26" y="13"/>
                    </a:lnTo>
                    <a:close/>
                  </a:path>
                </a:pathLst>
              </a:custGeom>
              <a:noFill/>
              <a:ln w="9525">
                <a:noFill/>
                <a:round/>
                <a:headEnd/>
                <a:tailEnd/>
              </a:ln>
            </p:spPr>
            <p:txBody>
              <a:bodyPr>
                <a:prstTxWarp prst="textNoShape">
                  <a:avLst/>
                </a:prstTxWarp>
              </a:bodyPr>
              <a:lstStyle/>
              <a:p>
                <a:endParaRPr lang="en-US"/>
              </a:p>
            </p:txBody>
          </p:sp>
          <p:sp>
            <p:nvSpPr>
              <p:cNvPr id="41692" name="Freeform 2269"/>
              <p:cNvSpPr>
                <a:spLocks/>
              </p:cNvSpPr>
              <p:nvPr/>
            </p:nvSpPr>
            <p:spPr bwMode="auto">
              <a:xfrm>
                <a:off x="5005" y="3886"/>
                <a:ext cx="5" cy="5"/>
              </a:xfrm>
              <a:custGeom>
                <a:avLst/>
                <a:gdLst>
                  <a:gd name="T0" fmla="*/ 26 w 26"/>
                  <a:gd name="T1" fmla="*/ 17 h 25"/>
                  <a:gd name="T2" fmla="*/ 9 w 26"/>
                  <a:gd name="T3" fmla="*/ 25 h 25"/>
                  <a:gd name="T4" fmla="*/ 0 w 26"/>
                  <a:gd name="T5" fmla="*/ 11 h 25"/>
                  <a:gd name="T6" fmla="*/ 17 w 26"/>
                  <a:gd name="T7" fmla="*/ 0 h 25"/>
                  <a:gd name="T8" fmla="*/ 26 w 26"/>
                  <a:gd name="T9" fmla="*/ 17 h 25"/>
                  <a:gd name="T10" fmla="*/ 0 60000 65536"/>
                  <a:gd name="T11" fmla="*/ 0 60000 65536"/>
                  <a:gd name="T12" fmla="*/ 0 60000 65536"/>
                  <a:gd name="T13" fmla="*/ 0 60000 65536"/>
                  <a:gd name="T14" fmla="*/ 0 60000 65536"/>
                  <a:gd name="T15" fmla="*/ 0 w 26"/>
                  <a:gd name="T16" fmla="*/ 0 h 25"/>
                  <a:gd name="T17" fmla="*/ 26 w 26"/>
                  <a:gd name="T18" fmla="*/ 25 h 25"/>
                </a:gdLst>
                <a:ahLst/>
                <a:cxnLst>
                  <a:cxn ang="T10">
                    <a:pos x="T0" y="T1"/>
                  </a:cxn>
                  <a:cxn ang="T11">
                    <a:pos x="T2" y="T3"/>
                  </a:cxn>
                  <a:cxn ang="T12">
                    <a:pos x="T4" y="T5"/>
                  </a:cxn>
                  <a:cxn ang="T13">
                    <a:pos x="T6" y="T7"/>
                  </a:cxn>
                  <a:cxn ang="T14">
                    <a:pos x="T8" y="T9"/>
                  </a:cxn>
                </a:cxnLst>
                <a:rect l="T15" t="T16" r="T17" b="T18"/>
                <a:pathLst>
                  <a:path w="26" h="25">
                    <a:moveTo>
                      <a:pt x="26" y="17"/>
                    </a:moveTo>
                    <a:lnTo>
                      <a:pt x="9" y="25"/>
                    </a:lnTo>
                    <a:lnTo>
                      <a:pt x="0" y="11"/>
                    </a:lnTo>
                    <a:lnTo>
                      <a:pt x="17" y="0"/>
                    </a:lnTo>
                    <a:lnTo>
                      <a:pt x="26" y="17"/>
                    </a:lnTo>
                    <a:close/>
                  </a:path>
                </a:pathLst>
              </a:custGeom>
              <a:noFill/>
              <a:ln w="9525">
                <a:noFill/>
                <a:round/>
                <a:headEnd/>
                <a:tailEnd/>
              </a:ln>
            </p:spPr>
            <p:txBody>
              <a:bodyPr>
                <a:prstTxWarp prst="textNoShape">
                  <a:avLst/>
                </a:prstTxWarp>
              </a:bodyPr>
              <a:lstStyle/>
              <a:p>
                <a:endParaRPr lang="en-US"/>
              </a:p>
            </p:txBody>
          </p:sp>
          <p:sp>
            <p:nvSpPr>
              <p:cNvPr id="41693" name="Freeform 2270"/>
              <p:cNvSpPr>
                <a:spLocks/>
              </p:cNvSpPr>
              <p:nvPr/>
            </p:nvSpPr>
            <p:spPr bwMode="auto">
              <a:xfrm>
                <a:off x="5002" y="3883"/>
                <a:ext cx="6" cy="5"/>
              </a:xfrm>
              <a:custGeom>
                <a:avLst/>
                <a:gdLst>
                  <a:gd name="T0" fmla="*/ 29 w 29"/>
                  <a:gd name="T1" fmla="*/ 18 h 29"/>
                  <a:gd name="T2" fmla="*/ 12 w 29"/>
                  <a:gd name="T3" fmla="*/ 29 h 29"/>
                  <a:gd name="T4" fmla="*/ 0 w 29"/>
                  <a:gd name="T5" fmla="*/ 9 h 29"/>
                  <a:gd name="T6" fmla="*/ 17 w 29"/>
                  <a:gd name="T7" fmla="*/ 0 h 29"/>
                  <a:gd name="T8" fmla="*/ 29 w 29"/>
                  <a:gd name="T9" fmla="*/ 18 h 29"/>
                  <a:gd name="T10" fmla="*/ 0 60000 65536"/>
                  <a:gd name="T11" fmla="*/ 0 60000 65536"/>
                  <a:gd name="T12" fmla="*/ 0 60000 65536"/>
                  <a:gd name="T13" fmla="*/ 0 60000 65536"/>
                  <a:gd name="T14" fmla="*/ 0 60000 65536"/>
                  <a:gd name="T15" fmla="*/ 0 w 29"/>
                  <a:gd name="T16" fmla="*/ 0 h 29"/>
                  <a:gd name="T17" fmla="*/ 29 w 29"/>
                  <a:gd name="T18" fmla="*/ 29 h 29"/>
                </a:gdLst>
                <a:ahLst/>
                <a:cxnLst>
                  <a:cxn ang="T10">
                    <a:pos x="T0" y="T1"/>
                  </a:cxn>
                  <a:cxn ang="T11">
                    <a:pos x="T2" y="T3"/>
                  </a:cxn>
                  <a:cxn ang="T12">
                    <a:pos x="T4" y="T5"/>
                  </a:cxn>
                  <a:cxn ang="T13">
                    <a:pos x="T6" y="T7"/>
                  </a:cxn>
                  <a:cxn ang="T14">
                    <a:pos x="T8" y="T9"/>
                  </a:cxn>
                </a:cxnLst>
                <a:rect l="T15" t="T16" r="T17" b="T18"/>
                <a:pathLst>
                  <a:path w="29" h="29">
                    <a:moveTo>
                      <a:pt x="29" y="18"/>
                    </a:moveTo>
                    <a:lnTo>
                      <a:pt x="12" y="29"/>
                    </a:lnTo>
                    <a:lnTo>
                      <a:pt x="0" y="9"/>
                    </a:lnTo>
                    <a:lnTo>
                      <a:pt x="17" y="0"/>
                    </a:lnTo>
                    <a:lnTo>
                      <a:pt x="29" y="18"/>
                    </a:lnTo>
                    <a:close/>
                  </a:path>
                </a:pathLst>
              </a:custGeom>
              <a:noFill/>
              <a:ln w="9525">
                <a:noFill/>
                <a:round/>
                <a:headEnd/>
                <a:tailEnd/>
              </a:ln>
            </p:spPr>
            <p:txBody>
              <a:bodyPr>
                <a:prstTxWarp prst="textNoShape">
                  <a:avLst/>
                </a:prstTxWarp>
              </a:bodyPr>
              <a:lstStyle/>
              <a:p>
                <a:endParaRPr lang="en-US"/>
              </a:p>
            </p:txBody>
          </p:sp>
          <p:sp>
            <p:nvSpPr>
              <p:cNvPr id="41694" name="Freeform 2271"/>
              <p:cNvSpPr>
                <a:spLocks/>
              </p:cNvSpPr>
              <p:nvPr/>
            </p:nvSpPr>
            <p:spPr bwMode="auto">
              <a:xfrm>
                <a:off x="5000" y="3879"/>
                <a:ext cx="6" cy="5"/>
              </a:xfrm>
              <a:custGeom>
                <a:avLst/>
                <a:gdLst>
                  <a:gd name="T0" fmla="*/ 28 w 28"/>
                  <a:gd name="T1" fmla="*/ 20 h 29"/>
                  <a:gd name="T2" fmla="*/ 11 w 28"/>
                  <a:gd name="T3" fmla="*/ 29 h 29"/>
                  <a:gd name="T4" fmla="*/ 0 w 28"/>
                  <a:gd name="T5" fmla="*/ 12 h 29"/>
                  <a:gd name="T6" fmla="*/ 17 w 28"/>
                  <a:gd name="T7" fmla="*/ 0 h 29"/>
                  <a:gd name="T8" fmla="*/ 28 w 28"/>
                  <a:gd name="T9" fmla="*/ 20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28" y="20"/>
                    </a:moveTo>
                    <a:lnTo>
                      <a:pt x="11" y="29"/>
                    </a:lnTo>
                    <a:lnTo>
                      <a:pt x="0" y="12"/>
                    </a:lnTo>
                    <a:lnTo>
                      <a:pt x="17" y="0"/>
                    </a:lnTo>
                    <a:lnTo>
                      <a:pt x="28" y="20"/>
                    </a:lnTo>
                    <a:close/>
                  </a:path>
                </a:pathLst>
              </a:custGeom>
              <a:noFill/>
              <a:ln w="9525">
                <a:noFill/>
                <a:round/>
                <a:headEnd/>
                <a:tailEnd/>
              </a:ln>
            </p:spPr>
            <p:txBody>
              <a:bodyPr>
                <a:prstTxWarp prst="textNoShape">
                  <a:avLst/>
                </a:prstTxWarp>
              </a:bodyPr>
              <a:lstStyle/>
              <a:p>
                <a:endParaRPr lang="en-US"/>
              </a:p>
            </p:txBody>
          </p:sp>
          <p:sp>
            <p:nvSpPr>
              <p:cNvPr id="41695" name="Freeform 2272"/>
              <p:cNvSpPr>
                <a:spLocks/>
              </p:cNvSpPr>
              <p:nvPr/>
            </p:nvSpPr>
            <p:spPr bwMode="auto">
              <a:xfrm>
                <a:off x="4995" y="3870"/>
                <a:ext cx="9" cy="11"/>
              </a:xfrm>
              <a:custGeom>
                <a:avLst/>
                <a:gdLst>
                  <a:gd name="T0" fmla="*/ 43 w 43"/>
                  <a:gd name="T1" fmla="*/ 44 h 56"/>
                  <a:gd name="T2" fmla="*/ 26 w 43"/>
                  <a:gd name="T3" fmla="*/ 56 h 56"/>
                  <a:gd name="T4" fmla="*/ 0 w 43"/>
                  <a:gd name="T5" fmla="*/ 13 h 56"/>
                  <a:gd name="T6" fmla="*/ 15 w 43"/>
                  <a:gd name="T7" fmla="*/ 0 h 56"/>
                  <a:gd name="T8" fmla="*/ 43 w 43"/>
                  <a:gd name="T9" fmla="*/ 44 h 56"/>
                  <a:gd name="T10" fmla="*/ 0 60000 65536"/>
                  <a:gd name="T11" fmla="*/ 0 60000 65536"/>
                  <a:gd name="T12" fmla="*/ 0 60000 65536"/>
                  <a:gd name="T13" fmla="*/ 0 60000 65536"/>
                  <a:gd name="T14" fmla="*/ 0 60000 65536"/>
                  <a:gd name="T15" fmla="*/ 0 w 43"/>
                  <a:gd name="T16" fmla="*/ 0 h 56"/>
                  <a:gd name="T17" fmla="*/ 43 w 43"/>
                  <a:gd name="T18" fmla="*/ 56 h 56"/>
                </a:gdLst>
                <a:ahLst/>
                <a:cxnLst>
                  <a:cxn ang="T10">
                    <a:pos x="T0" y="T1"/>
                  </a:cxn>
                  <a:cxn ang="T11">
                    <a:pos x="T2" y="T3"/>
                  </a:cxn>
                  <a:cxn ang="T12">
                    <a:pos x="T4" y="T5"/>
                  </a:cxn>
                  <a:cxn ang="T13">
                    <a:pos x="T6" y="T7"/>
                  </a:cxn>
                  <a:cxn ang="T14">
                    <a:pos x="T8" y="T9"/>
                  </a:cxn>
                </a:cxnLst>
                <a:rect l="T15" t="T16" r="T17" b="T18"/>
                <a:pathLst>
                  <a:path w="43" h="56">
                    <a:moveTo>
                      <a:pt x="43" y="44"/>
                    </a:moveTo>
                    <a:lnTo>
                      <a:pt x="26" y="56"/>
                    </a:lnTo>
                    <a:lnTo>
                      <a:pt x="0" y="13"/>
                    </a:lnTo>
                    <a:lnTo>
                      <a:pt x="15" y="0"/>
                    </a:lnTo>
                    <a:lnTo>
                      <a:pt x="43" y="44"/>
                    </a:lnTo>
                    <a:close/>
                  </a:path>
                </a:pathLst>
              </a:custGeom>
              <a:noFill/>
              <a:ln w="9525">
                <a:noFill/>
                <a:round/>
                <a:headEnd/>
                <a:tailEnd/>
              </a:ln>
            </p:spPr>
            <p:txBody>
              <a:bodyPr>
                <a:prstTxWarp prst="textNoShape">
                  <a:avLst/>
                </a:prstTxWarp>
              </a:bodyPr>
              <a:lstStyle/>
              <a:p>
                <a:endParaRPr lang="en-US"/>
              </a:p>
            </p:txBody>
          </p:sp>
          <p:sp>
            <p:nvSpPr>
              <p:cNvPr id="41696" name="Freeform 2273"/>
              <p:cNvSpPr>
                <a:spLocks/>
              </p:cNvSpPr>
              <p:nvPr/>
            </p:nvSpPr>
            <p:spPr bwMode="auto">
              <a:xfrm>
                <a:off x="4988" y="3860"/>
                <a:ext cx="10" cy="12"/>
              </a:xfrm>
              <a:custGeom>
                <a:avLst/>
                <a:gdLst>
                  <a:gd name="T0" fmla="*/ 50 w 50"/>
                  <a:gd name="T1" fmla="*/ 49 h 62"/>
                  <a:gd name="T2" fmla="*/ 35 w 50"/>
                  <a:gd name="T3" fmla="*/ 62 h 62"/>
                  <a:gd name="T4" fmla="*/ 0 w 50"/>
                  <a:gd name="T5" fmla="*/ 12 h 62"/>
                  <a:gd name="T6" fmla="*/ 18 w 50"/>
                  <a:gd name="T7" fmla="*/ 0 h 62"/>
                  <a:gd name="T8" fmla="*/ 50 w 50"/>
                  <a:gd name="T9" fmla="*/ 49 h 62"/>
                  <a:gd name="T10" fmla="*/ 0 60000 65536"/>
                  <a:gd name="T11" fmla="*/ 0 60000 65536"/>
                  <a:gd name="T12" fmla="*/ 0 60000 65536"/>
                  <a:gd name="T13" fmla="*/ 0 60000 65536"/>
                  <a:gd name="T14" fmla="*/ 0 60000 65536"/>
                  <a:gd name="T15" fmla="*/ 0 w 50"/>
                  <a:gd name="T16" fmla="*/ 0 h 62"/>
                  <a:gd name="T17" fmla="*/ 50 w 50"/>
                  <a:gd name="T18" fmla="*/ 62 h 62"/>
                </a:gdLst>
                <a:ahLst/>
                <a:cxnLst>
                  <a:cxn ang="T10">
                    <a:pos x="T0" y="T1"/>
                  </a:cxn>
                  <a:cxn ang="T11">
                    <a:pos x="T2" y="T3"/>
                  </a:cxn>
                  <a:cxn ang="T12">
                    <a:pos x="T4" y="T5"/>
                  </a:cxn>
                  <a:cxn ang="T13">
                    <a:pos x="T6" y="T7"/>
                  </a:cxn>
                  <a:cxn ang="T14">
                    <a:pos x="T8" y="T9"/>
                  </a:cxn>
                </a:cxnLst>
                <a:rect l="T15" t="T16" r="T17" b="T18"/>
                <a:pathLst>
                  <a:path w="50" h="62">
                    <a:moveTo>
                      <a:pt x="50" y="49"/>
                    </a:moveTo>
                    <a:lnTo>
                      <a:pt x="35" y="62"/>
                    </a:lnTo>
                    <a:lnTo>
                      <a:pt x="0" y="12"/>
                    </a:lnTo>
                    <a:lnTo>
                      <a:pt x="18" y="0"/>
                    </a:lnTo>
                    <a:lnTo>
                      <a:pt x="50" y="49"/>
                    </a:lnTo>
                    <a:close/>
                  </a:path>
                </a:pathLst>
              </a:custGeom>
              <a:noFill/>
              <a:ln w="9525">
                <a:noFill/>
                <a:round/>
                <a:headEnd/>
                <a:tailEnd/>
              </a:ln>
            </p:spPr>
            <p:txBody>
              <a:bodyPr>
                <a:prstTxWarp prst="textNoShape">
                  <a:avLst/>
                </a:prstTxWarp>
              </a:bodyPr>
              <a:lstStyle/>
              <a:p>
                <a:endParaRPr lang="en-US"/>
              </a:p>
            </p:txBody>
          </p:sp>
          <p:sp>
            <p:nvSpPr>
              <p:cNvPr id="41697" name="Freeform 2274"/>
              <p:cNvSpPr>
                <a:spLocks/>
              </p:cNvSpPr>
              <p:nvPr/>
            </p:nvSpPr>
            <p:spPr bwMode="auto">
              <a:xfrm>
                <a:off x="4980" y="3850"/>
                <a:ext cx="12" cy="12"/>
              </a:xfrm>
              <a:custGeom>
                <a:avLst/>
                <a:gdLst>
                  <a:gd name="T0" fmla="*/ 56 w 56"/>
                  <a:gd name="T1" fmla="*/ 51 h 63"/>
                  <a:gd name="T2" fmla="*/ 38 w 56"/>
                  <a:gd name="T3" fmla="*/ 63 h 63"/>
                  <a:gd name="T4" fmla="*/ 0 w 56"/>
                  <a:gd name="T5" fmla="*/ 12 h 63"/>
                  <a:gd name="T6" fmla="*/ 18 w 56"/>
                  <a:gd name="T7" fmla="*/ 0 h 63"/>
                  <a:gd name="T8" fmla="*/ 56 w 56"/>
                  <a:gd name="T9" fmla="*/ 51 h 63"/>
                  <a:gd name="T10" fmla="*/ 0 60000 65536"/>
                  <a:gd name="T11" fmla="*/ 0 60000 65536"/>
                  <a:gd name="T12" fmla="*/ 0 60000 65536"/>
                  <a:gd name="T13" fmla="*/ 0 60000 65536"/>
                  <a:gd name="T14" fmla="*/ 0 60000 65536"/>
                  <a:gd name="T15" fmla="*/ 0 w 56"/>
                  <a:gd name="T16" fmla="*/ 0 h 63"/>
                  <a:gd name="T17" fmla="*/ 56 w 56"/>
                  <a:gd name="T18" fmla="*/ 63 h 63"/>
                </a:gdLst>
                <a:ahLst/>
                <a:cxnLst>
                  <a:cxn ang="T10">
                    <a:pos x="T0" y="T1"/>
                  </a:cxn>
                  <a:cxn ang="T11">
                    <a:pos x="T2" y="T3"/>
                  </a:cxn>
                  <a:cxn ang="T12">
                    <a:pos x="T4" y="T5"/>
                  </a:cxn>
                  <a:cxn ang="T13">
                    <a:pos x="T6" y="T7"/>
                  </a:cxn>
                  <a:cxn ang="T14">
                    <a:pos x="T8" y="T9"/>
                  </a:cxn>
                </a:cxnLst>
                <a:rect l="T15" t="T16" r="T17" b="T18"/>
                <a:pathLst>
                  <a:path w="56" h="63">
                    <a:moveTo>
                      <a:pt x="56" y="51"/>
                    </a:moveTo>
                    <a:lnTo>
                      <a:pt x="38" y="63"/>
                    </a:lnTo>
                    <a:lnTo>
                      <a:pt x="0" y="12"/>
                    </a:lnTo>
                    <a:lnTo>
                      <a:pt x="18" y="0"/>
                    </a:lnTo>
                    <a:lnTo>
                      <a:pt x="56" y="51"/>
                    </a:lnTo>
                    <a:close/>
                  </a:path>
                </a:pathLst>
              </a:custGeom>
              <a:noFill/>
              <a:ln w="9525">
                <a:noFill/>
                <a:round/>
                <a:headEnd/>
                <a:tailEnd/>
              </a:ln>
            </p:spPr>
            <p:txBody>
              <a:bodyPr>
                <a:prstTxWarp prst="textNoShape">
                  <a:avLst/>
                </a:prstTxWarp>
              </a:bodyPr>
              <a:lstStyle/>
              <a:p>
                <a:endParaRPr lang="en-US"/>
              </a:p>
            </p:txBody>
          </p:sp>
          <p:sp>
            <p:nvSpPr>
              <p:cNvPr id="41698" name="Freeform 2275"/>
              <p:cNvSpPr>
                <a:spLocks/>
              </p:cNvSpPr>
              <p:nvPr/>
            </p:nvSpPr>
            <p:spPr bwMode="auto">
              <a:xfrm>
                <a:off x="4973" y="3839"/>
                <a:ext cx="11" cy="13"/>
              </a:xfrm>
              <a:custGeom>
                <a:avLst/>
                <a:gdLst>
                  <a:gd name="T0" fmla="*/ 57 w 57"/>
                  <a:gd name="T1" fmla="*/ 55 h 67"/>
                  <a:gd name="T2" fmla="*/ 39 w 57"/>
                  <a:gd name="T3" fmla="*/ 67 h 67"/>
                  <a:gd name="T4" fmla="*/ 0 w 57"/>
                  <a:gd name="T5" fmla="*/ 11 h 67"/>
                  <a:gd name="T6" fmla="*/ 14 w 57"/>
                  <a:gd name="T7" fmla="*/ 0 h 67"/>
                  <a:gd name="T8" fmla="*/ 57 w 57"/>
                  <a:gd name="T9" fmla="*/ 55 h 67"/>
                  <a:gd name="T10" fmla="*/ 0 60000 65536"/>
                  <a:gd name="T11" fmla="*/ 0 60000 65536"/>
                  <a:gd name="T12" fmla="*/ 0 60000 65536"/>
                  <a:gd name="T13" fmla="*/ 0 60000 65536"/>
                  <a:gd name="T14" fmla="*/ 0 60000 65536"/>
                  <a:gd name="T15" fmla="*/ 0 w 57"/>
                  <a:gd name="T16" fmla="*/ 0 h 67"/>
                  <a:gd name="T17" fmla="*/ 57 w 57"/>
                  <a:gd name="T18" fmla="*/ 67 h 67"/>
                </a:gdLst>
                <a:ahLst/>
                <a:cxnLst>
                  <a:cxn ang="T10">
                    <a:pos x="T0" y="T1"/>
                  </a:cxn>
                  <a:cxn ang="T11">
                    <a:pos x="T2" y="T3"/>
                  </a:cxn>
                  <a:cxn ang="T12">
                    <a:pos x="T4" y="T5"/>
                  </a:cxn>
                  <a:cxn ang="T13">
                    <a:pos x="T6" y="T7"/>
                  </a:cxn>
                  <a:cxn ang="T14">
                    <a:pos x="T8" y="T9"/>
                  </a:cxn>
                </a:cxnLst>
                <a:rect l="T15" t="T16" r="T17" b="T18"/>
                <a:pathLst>
                  <a:path w="57" h="67">
                    <a:moveTo>
                      <a:pt x="57" y="55"/>
                    </a:moveTo>
                    <a:lnTo>
                      <a:pt x="39" y="67"/>
                    </a:lnTo>
                    <a:lnTo>
                      <a:pt x="0" y="11"/>
                    </a:lnTo>
                    <a:lnTo>
                      <a:pt x="14" y="0"/>
                    </a:lnTo>
                    <a:lnTo>
                      <a:pt x="57" y="55"/>
                    </a:lnTo>
                    <a:close/>
                  </a:path>
                </a:pathLst>
              </a:custGeom>
              <a:noFill/>
              <a:ln w="9525">
                <a:noFill/>
                <a:round/>
                <a:headEnd/>
                <a:tailEnd/>
              </a:ln>
            </p:spPr>
            <p:txBody>
              <a:bodyPr>
                <a:prstTxWarp prst="textNoShape">
                  <a:avLst/>
                </a:prstTxWarp>
              </a:bodyPr>
              <a:lstStyle/>
              <a:p>
                <a:endParaRPr lang="en-US"/>
              </a:p>
            </p:txBody>
          </p:sp>
          <p:sp>
            <p:nvSpPr>
              <p:cNvPr id="41699" name="Freeform 2276"/>
              <p:cNvSpPr>
                <a:spLocks/>
              </p:cNvSpPr>
              <p:nvPr/>
            </p:nvSpPr>
            <p:spPr bwMode="auto">
              <a:xfrm>
                <a:off x="4963" y="3827"/>
                <a:ext cx="12" cy="14"/>
              </a:xfrm>
              <a:custGeom>
                <a:avLst/>
                <a:gdLst>
                  <a:gd name="T0" fmla="*/ 63 w 63"/>
                  <a:gd name="T1" fmla="*/ 58 h 69"/>
                  <a:gd name="T2" fmla="*/ 49 w 63"/>
                  <a:gd name="T3" fmla="*/ 69 h 69"/>
                  <a:gd name="T4" fmla="*/ 0 w 63"/>
                  <a:gd name="T5" fmla="*/ 15 h 69"/>
                  <a:gd name="T6" fmla="*/ 13 w 63"/>
                  <a:gd name="T7" fmla="*/ 0 h 69"/>
                  <a:gd name="T8" fmla="*/ 63 w 63"/>
                  <a:gd name="T9" fmla="*/ 58 h 69"/>
                  <a:gd name="T10" fmla="*/ 0 60000 65536"/>
                  <a:gd name="T11" fmla="*/ 0 60000 65536"/>
                  <a:gd name="T12" fmla="*/ 0 60000 65536"/>
                  <a:gd name="T13" fmla="*/ 0 60000 65536"/>
                  <a:gd name="T14" fmla="*/ 0 60000 65536"/>
                  <a:gd name="T15" fmla="*/ 0 w 63"/>
                  <a:gd name="T16" fmla="*/ 0 h 69"/>
                  <a:gd name="T17" fmla="*/ 63 w 63"/>
                  <a:gd name="T18" fmla="*/ 69 h 69"/>
                </a:gdLst>
                <a:ahLst/>
                <a:cxnLst>
                  <a:cxn ang="T10">
                    <a:pos x="T0" y="T1"/>
                  </a:cxn>
                  <a:cxn ang="T11">
                    <a:pos x="T2" y="T3"/>
                  </a:cxn>
                  <a:cxn ang="T12">
                    <a:pos x="T4" y="T5"/>
                  </a:cxn>
                  <a:cxn ang="T13">
                    <a:pos x="T6" y="T7"/>
                  </a:cxn>
                  <a:cxn ang="T14">
                    <a:pos x="T8" y="T9"/>
                  </a:cxn>
                </a:cxnLst>
                <a:rect l="T15" t="T16" r="T17" b="T18"/>
                <a:pathLst>
                  <a:path w="63" h="69">
                    <a:moveTo>
                      <a:pt x="63" y="58"/>
                    </a:moveTo>
                    <a:lnTo>
                      <a:pt x="49" y="69"/>
                    </a:lnTo>
                    <a:lnTo>
                      <a:pt x="0" y="15"/>
                    </a:lnTo>
                    <a:lnTo>
                      <a:pt x="13" y="0"/>
                    </a:lnTo>
                    <a:lnTo>
                      <a:pt x="63" y="58"/>
                    </a:lnTo>
                    <a:close/>
                  </a:path>
                </a:pathLst>
              </a:custGeom>
              <a:noFill/>
              <a:ln w="9525">
                <a:noFill/>
                <a:round/>
                <a:headEnd/>
                <a:tailEnd/>
              </a:ln>
            </p:spPr>
            <p:txBody>
              <a:bodyPr>
                <a:prstTxWarp prst="textNoShape">
                  <a:avLst/>
                </a:prstTxWarp>
              </a:bodyPr>
              <a:lstStyle/>
              <a:p>
                <a:endParaRPr lang="en-US"/>
              </a:p>
            </p:txBody>
          </p:sp>
          <p:sp>
            <p:nvSpPr>
              <p:cNvPr id="41700" name="Freeform 2277"/>
              <p:cNvSpPr>
                <a:spLocks/>
              </p:cNvSpPr>
              <p:nvPr/>
            </p:nvSpPr>
            <p:spPr bwMode="auto">
              <a:xfrm>
                <a:off x="4952" y="3816"/>
                <a:ext cx="13" cy="14"/>
              </a:xfrm>
              <a:custGeom>
                <a:avLst/>
                <a:gdLst>
                  <a:gd name="T0" fmla="*/ 69 w 69"/>
                  <a:gd name="T1" fmla="*/ 57 h 72"/>
                  <a:gd name="T2" fmla="*/ 56 w 69"/>
                  <a:gd name="T3" fmla="*/ 72 h 72"/>
                  <a:gd name="T4" fmla="*/ 0 w 69"/>
                  <a:gd name="T5" fmla="*/ 14 h 72"/>
                  <a:gd name="T6" fmla="*/ 15 w 69"/>
                  <a:gd name="T7" fmla="*/ 0 h 72"/>
                  <a:gd name="T8" fmla="*/ 69 w 69"/>
                  <a:gd name="T9" fmla="*/ 57 h 72"/>
                  <a:gd name="T10" fmla="*/ 0 60000 65536"/>
                  <a:gd name="T11" fmla="*/ 0 60000 65536"/>
                  <a:gd name="T12" fmla="*/ 0 60000 65536"/>
                  <a:gd name="T13" fmla="*/ 0 60000 65536"/>
                  <a:gd name="T14" fmla="*/ 0 60000 65536"/>
                  <a:gd name="T15" fmla="*/ 0 w 69"/>
                  <a:gd name="T16" fmla="*/ 0 h 72"/>
                  <a:gd name="T17" fmla="*/ 69 w 69"/>
                  <a:gd name="T18" fmla="*/ 72 h 72"/>
                </a:gdLst>
                <a:ahLst/>
                <a:cxnLst>
                  <a:cxn ang="T10">
                    <a:pos x="T0" y="T1"/>
                  </a:cxn>
                  <a:cxn ang="T11">
                    <a:pos x="T2" y="T3"/>
                  </a:cxn>
                  <a:cxn ang="T12">
                    <a:pos x="T4" y="T5"/>
                  </a:cxn>
                  <a:cxn ang="T13">
                    <a:pos x="T6" y="T7"/>
                  </a:cxn>
                  <a:cxn ang="T14">
                    <a:pos x="T8" y="T9"/>
                  </a:cxn>
                </a:cxnLst>
                <a:rect l="T15" t="T16" r="T17" b="T18"/>
                <a:pathLst>
                  <a:path w="69" h="72">
                    <a:moveTo>
                      <a:pt x="69" y="57"/>
                    </a:moveTo>
                    <a:lnTo>
                      <a:pt x="56" y="72"/>
                    </a:lnTo>
                    <a:lnTo>
                      <a:pt x="0" y="14"/>
                    </a:lnTo>
                    <a:lnTo>
                      <a:pt x="15" y="0"/>
                    </a:lnTo>
                    <a:lnTo>
                      <a:pt x="69" y="57"/>
                    </a:lnTo>
                    <a:close/>
                  </a:path>
                </a:pathLst>
              </a:custGeom>
              <a:noFill/>
              <a:ln w="9525">
                <a:noFill/>
                <a:round/>
                <a:headEnd/>
                <a:tailEnd/>
              </a:ln>
            </p:spPr>
            <p:txBody>
              <a:bodyPr>
                <a:prstTxWarp prst="textNoShape">
                  <a:avLst/>
                </a:prstTxWarp>
              </a:bodyPr>
              <a:lstStyle/>
              <a:p>
                <a:endParaRPr lang="en-US"/>
              </a:p>
            </p:txBody>
          </p:sp>
          <p:sp>
            <p:nvSpPr>
              <p:cNvPr id="41701" name="Freeform 2278"/>
              <p:cNvSpPr>
                <a:spLocks/>
              </p:cNvSpPr>
              <p:nvPr/>
            </p:nvSpPr>
            <p:spPr bwMode="auto">
              <a:xfrm>
                <a:off x="4940" y="3804"/>
                <a:ext cx="15" cy="15"/>
              </a:xfrm>
              <a:custGeom>
                <a:avLst/>
                <a:gdLst>
                  <a:gd name="T0" fmla="*/ 71 w 71"/>
                  <a:gd name="T1" fmla="*/ 58 h 72"/>
                  <a:gd name="T2" fmla="*/ 56 w 71"/>
                  <a:gd name="T3" fmla="*/ 72 h 72"/>
                  <a:gd name="T4" fmla="*/ 0 w 71"/>
                  <a:gd name="T5" fmla="*/ 15 h 72"/>
                  <a:gd name="T6" fmla="*/ 13 w 71"/>
                  <a:gd name="T7" fmla="*/ 0 h 72"/>
                  <a:gd name="T8" fmla="*/ 71 w 71"/>
                  <a:gd name="T9" fmla="*/ 58 h 72"/>
                  <a:gd name="T10" fmla="*/ 0 60000 65536"/>
                  <a:gd name="T11" fmla="*/ 0 60000 65536"/>
                  <a:gd name="T12" fmla="*/ 0 60000 65536"/>
                  <a:gd name="T13" fmla="*/ 0 60000 65536"/>
                  <a:gd name="T14" fmla="*/ 0 60000 65536"/>
                  <a:gd name="T15" fmla="*/ 0 w 71"/>
                  <a:gd name="T16" fmla="*/ 0 h 72"/>
                  <a:gd name="T17" fmla="*/ 71 w 71"/>
                  <a:gd name="T18" fmla="*/ 72 h 72"/>
                </a:gdLst>
                <a:ahLst/>
                <a:cxnLst>
                  <a:cxn ang="T10">
                    <a:pos x="T0" y="T1"/>
                  </a:cxn>
                  <a:cxn ang="T11">
                    <a:pos x="T2" y="T3"/>
                  </a:cxn>
                  <a:cxn ang="T12">
                    <a:pos x="T4" y="T5"/>
                  </a:cxn>
                  <a:cxn ang="T13">
                    <a:pos x="T6" y="T7"/>
                  </a:cxn>
                  <a:cxn ang="T14">
                    <a:pos x="T8" y="T9"/>
                  </a:cxn>
                </a:cxnLst>
                <a:rect l="T15" t="T16" r="T17" b="T18"/>
                <a:pathLst>
                  <a:path w="71" h="72">
                    <a:moveTo>
                      <a:pt x="71" y="58"/>
                    </a:moveTo>
                    <a:lnTo>
                      <a:pt x="56" y="72"/>
                    </a:lnTo>
                    <a:lnTo>
                      <a:pt x="0" y="15"/>
                    </a:lnTo>
                    <a:lnTo>
                      <a:pt x="13" y="0"/>
                    </a:lnTo>
                    <a:lnTo>
                      <a:pt x="71" y="58"/>
                    </a:lnTo>
                    <a:close/>
                  </a:path>
                </a:pathLst>
              </a:custGeom>
              <a:noFill/>
              <a:ln w="9525">
                <a:noFill/>
                <a:round/>
                <a:headEnd/>
                <a:tailEnd/>
              </a:ln>
            </p:spPr>
            <p:txBody>
              <a:bodyPr>
                <a:prstTxWarp prst="textNoShape">
                  <a:avLst/>
                </a:prstTxWarp>
              </a:bodyPr>
              <a:lstStyle/>
              <a:p>
                <a:endParaRPr lang="en-US"/>
              </a:p>
            </p:txBody>
          </p:sp>
          <p:sp>
            <p:nvSpPr>
              <p:cNvPr id="41702" name="Freeform 2279"/>
              <p:cNvSpPr>
                <a:spLocks/>
              </p:cNvSpPr>
              <p:nvPr/>
            </p:nvSpPr>
            <p:spPr bwMode="auto">
              <a:xfrm>
                <a:off x="4928" y="3793"/>
                <a:ext cx="15" cy="14"/>
              </a:xfrm>
              <a:custGeom>
                <a:avLst/>
                <a:gdLst>
                  <a:gd name="T0" fmla="*/ 77 w 77"/>
                  <a:gd name="T1" fmla="*/ 54 h 69"/>
                  <a:gd name="T2" fmla="*/ 64 w 77"/>
                  <a:gd name="T3" fmla="*/ 69 h 69"/>
                  <a:gd name="T4" fmla="*/ 0 w 77"/>
                  <a:gd name="T5" fmla="*/ 14 h 69"/>
                  <a:gd name="T6" fmla="*/ 11 w 77"/>
                  <a:gd name="T7" fmla="*/ 0 h 69"/>
                  <a:gd name="T8" fmla="*/ 77 w 77"/>
                  <a:gd name="T9" fmla="*/ 54 h 69"/>
                  <a:gd name="T10" fmla="*/ 0 60000 65536"/>
                  <a:gd name="T11" fmla="*/ 0 60000 65536"/>
                  <a:gd name="T12" fmla="*/ 0 60000 65536"/>
                  <a:gd name="T13" fmla="*/ 0 60000 65536"/>
                  <a:gd name="T14" fmla="*/ 0 60000 65536"/>
                  <a:gd name="T15" fmla="*/ 0 w 77"/>
                  <a:gd name="T16" fmla="*/ 0 h 69"/>
                  <a:gd name="T17" fmla="*/ 77 w 77"/>
                  <a:gd name="T18" fmla="*/ 69 h 69"/>
                </a:gdLst>
                <a:ahLst/>
                <a:cxnLst>
                  <a:cxn ang="T10">
                    <a:pos x="T0" y="T1"/>
                  </a:cxn>
                  <a:cxn ang="T11">
                    <a:pos x="T2" y="T3"/>
                  </a:cxn>
                  <a:cxn ang="T12">
                    <a:pos x="T4" y="T5"/>
                  </a:cxn>
                  <a:cxn ang="T13">
                    <a:pos x="T6" y="T7"/>
                  </a:cxn>
                  <a:cxn ang="T14">
                    <a:pos x="T8" y="T9"/>
                  </a:cxn>
                </a:cxnLst>
                <a:rect l="T15" t="T16" r="T17" b="T18"/>
                <a:pathLst>
                  <a:path w="77" h="69">
                    <a:moveTo>
                      <a:pt x="77" y="54"/>
                    </a:moveTo>
                    <a:lnTo>
                      <a:pt x="64" y="69"/>
                    </a:lnTo>
                    <a:lnTo>
                      <a:pt x="0" y="14"/>
                    </a:lnTo>
                    <a:lnTo>
                      <a:pt x="11" y="0"/>
                    </a:lnTo>
                    <a:lnTo>
                      <a:pt x="77" y="54"/>
                    </a:lnTo>
                    <a:close/>
                  </a:path>
                </a:pathLst>
              </a:custGeom>
              <a:noFill/>
              <a:ln w="9525">
                <a:noFill/>
                <a:round/>
                <a:headEnd/>
                <a:tailEnd/>
              </a:ln>
            </p:spPr>
            <p:txBody>
              <a:bodyPr>
                <a:prstTxWarp prst="textNoShape">
                  <a:avLst/>
                </a:prstTxWarp>
              </a:bodyPr>
              <a:lstStyle/>
              <a:p>
                <a:endParaRPr lang="en-US"/>
              </a:p>
            </p:txBody>
          </p:sp>
          <p:sp>
            <p:nvSpPr>
              <p:cNvPr id="41703" name="Freeform 2280"/>
              <p:cNvSpPr>
                <a:spLocks/>
              </p:cNvSpPr>
              <p:nvPr/>
            </p:nvSpPr>
            <p:spPr bwMode="auto">
              <a:xfrm>
                <a:off x="4913" y="3782"/>
                <a:ext cx="17" cy="14"/>
              </a:xfrm>
              <a:custGeom>
                <a:avLst/>
                <a:gdLst>
                  <a:gd name="T0" fmla="*/ 84 w 84"/>
                  <a:gd name="T1" fmla="*/ 55 h 69"/>
                  <a:gd name="T2" fmla="*/ 73 w 84"/>
                  <a:gd name="T3" fmla="*/ 69 h 69"/>
                  <a:gd name="T4" fmla="*/ 0 w 84"/>
                  <a:gd name="T5" fmla="*/ 18 h 69"/>
                  <a:gd name="T6" fmla="*/ 12 w 84"/>
                  <a:gd name="T7" fmla="*/ 0 h 69"/>
                  <a:gd name="T8" fmla="*/ 84 w 84"/>
                  <a:gd name="T9" fmla="*/ 55 h 69"/>
                  <a:gd name="T10" fmla="*/ 0 60000 65536"/>
                  <a:gd name="T11" fmla="*/ 0 60000 65536"/>
                  <a:gd name="T12" fmla="*/ 0 60000 65536"/>
                  <a:gd name="T13" fmla="*/ 0 60000 65536"/>
                  <a:gd name="T14" fmla="*/ 0 60000 65536"/>
                  <a:gd name="T15" fmla="*/ 0 w 84"/>
                  <a:gd name="T16" fmla="*/ 0 h 69"/>
                  <a:gd name="T17" fmla="*/ 84 w 84"/>
                  <a:gd name="T18" fmla="*/ 69 h 69"/>
                </a:gdLst>
                <a:ahLst/>
                <a:cxnLst>
                  <a:cxn ang="T10">
                    <a:pos x="T0" y="T1"/>
                  </a:cxn>
                  <a:cxn ang="T11">
                    <a:pos x="T2" y="T3"/>
                  </a:cxn>
                  <a:cxn ang="T12">
                    <a:pos x="T4" y="T5"/>
                  </a:cxn>
                  <a:cxn ang="T13">
                    <a:pos x="T6" y="T7"/>
                  </a:cxn>
                  <a:cxn ang="T14">
                    <a:pos x="T8" y="T9"/>
                  </a:cxn>
                </a:cxnLst>
                <a:rect l="T15" t="T16" r="T17" b="T18"/>
                <a:pathLst>
                  <a:path w="84" h="69">
                    <a:moveTo>
                      <a:pt x="84" y="55"/>
                    </a:moveTo>
                    <a:lnTo>
                      <a:pt x="73" y="69"/>
                    </a:lnTo>
                    <a:lnTo>
                      <a:pt x="0" y="18"/>
                    </a:lnTo>
                    <a:lnTo>
                      <a:pt x="12" y="0"/>
                    </a:lnTo>
                    <a:lnTo>
                      <a:pt x="84" y="55"/>
                    </a:lnTo>
                    <a:close/>
                  </a:path>
                </a:pathLst>
              </a:custGeom>
              <a:noFill/>
              <a:ln w="9525">
                <a:noFill/>
                <a:round/>
                <a:headEnd/>
                <a:tailEnd/>
              </a:ln>
            </p:spPr>
            <p:txBody>
              <a:bodyPr>
                <a:prstTxWarp prst="textNoShape">
                  <a:avLst/>
                </a:prstTxWarp>
              </a:bodyPr>
              <a:lstStyle/>
              <a:p>
                <a:endParaRPr lang="en-US"/>
              </a:p>
            </p:txBody>
          </p:sp>
          <p:sp>
            <p:nvSpPr>
              <p:cNvPr id="41704" name="Freeform 2281"/>
              <p:cNvSpPr>
                <a:spLocks/>
              </p:cNvSpPr>
              <p:nvPr/>
            </p:nvSpPr>
            <p:spPr bwMode="auto">
              <a:xfrm>
                <a:off x="4898" y="3773"/>
                <a:ext cx="17" cy="13"/>
              </a:xfrm>
              <a:custGeom>
                <a:avLst/>
                <a:gdLst>
                  <a:gd name="T0" fmla="*/ 86 w 86"/>
                  <a:gd name="T1" fmla="*/ 49 h 67"/>
                  <a:gd name="T2" fmla="*/ 74 w 86"/>
                  <a:gd name="T3" fmla="*/ 67 h 67"/>
                  <a:gd name="T4" fmla="*/ 0 w 86"/>
                  <a:gd name="T5" fmla="*/ 17 h 67"/>
                  <a:gd name="T6" fmla="*/ 9 w 86"/>
                  <a:gd name="T7" fmla="*/ 0 h 67"/>
                  <a:gd name="T8" fmla="*/ 11 w 86"/>
                  <a:gd name="T9" fmla="*/ 0 h 67"/>
                  <a:gd name="T10" fmla="*/ 86 w 86"/>
                  <a:gd name="T11" fmla="*/ 49 h 67"/>
                  <a:gd name="T12" fmla="*/ 0 60000 65536"/>
                  <a:gd name="T13" fmla="*/ 0 60000 65536"/>
                  <a:gd name="T14" fmla="*/ 0 60000 65536"/>
                  <a:gd name="T15" fmla="*/ 0 60000 65536"/>
                  <a:gd name="T16" fmla="*/ 0 60000 65536"/>
                  <a:gd name="T17" fmla="*/ 0 60000 65536"/>
                  <a:gd name="T18" fmla="*/ 0 w 86"/>
                  <a:gd name="T19" fmla="*/ 0 h 67"/>
                  <a:gd name="T20" fmla="*/ 86 w 86"/>
                  <a:gd name="T21" fmla="*/ 67 h 67"/>
                </a:gdLst>
                <a:ahLst/>
                <a:cxnLst>
                  <a:cxn ang="T12">
                    <a:pos x="T0" y="T1"/>
                  </a:cxn>
                  <a:cxn ang="T13">
                    <a:pos x="T2" y="T3"/>
                  </a:cxn>
                  <a:cxn ang="T14">
                    <a:pos x="T4" y="T5"/>
                  </a:cxn>
                  <a:cxn ang="T15">
                    <a:pos x="T6" y="T7"/>
                  </a:cxn>
                  <a:cxn ang="T16">
                    <a:pos x="T8" y="T9"/>
                  </a:cxn>
                  <a:cxn ang="T17">
                    <a:pos x="T10" y="T11"/>
                  </a:cxn>
                </a:cxnLst>
                <a:rect l="T18" t="T19" r="T20" b="T21"/>
                <a:pathLst>
                  <a:path w="86" h="67">
                    <a:moveTo>
                      <a:pt x="86" y="49"/>
                    </a:moveTo>
                    <a:lnTo>
                      <a:pt x="74" y="67"/>
                    </a:lnTo>
                    <a:lnTo>
                      <a:pt x="0" y="17"/>
                    </a:lnTo>
                    <a:lnTo>
                      <a:pt x="9" y="0"/>
                    </a:lnTo>
                    <a:lnTo>
                      <a:pt x="11" y="0"/>
                    </a:lnTo>
                    <a:lnTo>
                      <a:pt x="86" y="49"/>
                    </a:lnTo>
                    <a:close/>
                  </a:path>
                </a:pathLst>
              </a:custGeom>
              <a:noFill/>
              <a:ln w="9525">
                <a:noFill/>
                <a:round/>
                <a:headEnd/>
                <a:tailEnd/>
              </a:ln>
            </p:spPr>
            <p:txBody>
              <a:bodyPr>
                <a:prstTxWarp prst="textNoShape">
                  <a:avLst/>
                </a:prstTxWarp>
              </a:bodyPr>
              <a:lstStyle/>
              <a:p>
                <a:endParaRPr lang="en-US"/>
              </a:p>
            </p:txBody>
          </p:sp>
          <p:sp>
            <p:nvSpPr>
              <p:cNvPr id="41705" name="Freeform 2282"/>
              <p:cNvSpPr>
                <a:spLocks/>
              </p:cNvSpPr>
              <p:nvPr/>
            </p:nvSpPr>
            <p:spPr bwMode="auto">
              <a:xfrm>
                <a:off x="4881" y="3763"/>
                <a:ext cx="19" cy="13"/>
              </a:xfrm>
              <a:custGeom>
                <a:avLst/>
                <a:gdLst>
                  <a:gd name="T0" fmla="*/ 93 w 93"/>
                  <a:gd name="T1" fmla="*/ 46 h 63"/>
                  <a:gd name="T2" fmla="*/ 84 w 93"/>
                  <a:gd name="T3" fmla="*/ 63 h 63"/>
                  <a:gd name="T4" fmla="*/ 0 w 93"/>
                  <a:gd name="T5" fmla="*/ 17 h 63"/>
                  <a:gd name="T6" fmla="*/ 12 w 93"/>
                  <a:gd name="T7" fmla="*/ 0 h 63"/>
                  <a:gd name="T8" fmla="*/ 93 w 93"/>
                  <a:gd name="T9" fmla="*/ 46 h 63"/>
                  <a:gd name="T10" fmla="*/ 0 60000 65536"/>
                  <a:gd name="T11" fmla="*/ 0 60000 65536"/>
                  <a:gd name="T12" fmla="*/ 0 60000 65536"/>
                  <a:gd name="T13" fmla="*/ 0 60000 65536"/>
                  <a:gd name="T14" fmla="*/ 0 60000 65536"/>
                  <a:gd name="T15" fmla="*/ 0 w 93"/>
                  <a:gd name="T16" fmla="*/ 0 h 63"/>
                  <a:gd name="T17" fmla="*/ 93 w 93"/>
                  <a:gd name="T18" fmla="*/ 63 h 63"/>
                </a:gdLst>
                <a:ahLst/>
                <a:cxnLst>
                  <a:cxn ang="T10">
                    <a:pos x="T0" y="T1"/>
                  </a:cxn>
                  <a:cxn ang="T11">
                    <a:pos x="T2" y="T3"/>
                  </a:cxn>
                  <a:cxn ang="T12">
                    <a:pos x="T4" y="T5"/>
                  </a:cxn>
                  <a:cxn ang="T13">
                    <a:pos x="T6" y="T7"/>
                  </a:cxn>
                  <a:cxn ang="T14">
                    <a:pos x="T8" y="T9"/>
                  </a:cxn>
                </a:cxnLst>
                <a:rect l="T15" t="T16" r="T17" b="T18"/>
                <a:pathLst>
                  <a:path w="93" h="63">
                    <a:moveTo>
                      <a:pt x="93" y="46"/>
                    </a:moveTo>
                    <a:lnTo>
                      <a:pt x="84" y="63"/>
                    </a:lnTo>
                    <a:lnTo>
                      <a:pt x="0" y="17"/>
                    </a:lnTo>
                    <a:lnTo>
                      <a:pt x="12" y="0"/>
                    </a:lnTo>
                    <a:lnTo>
                      <a:pt x="93" y="46"/>
                    </a:lnTo>
                    <a:close/>
                  </a:path>
                </a:pathLst>
              </a:custGeom>
              <a:noFill/>
              <a:ln w="9525">
                <a:noFill/>
                <a:round/>
                <a:headEnd/>
                <a:tailEnd/>
              </a:ln>
            </p:spPr>
            <p:txBody>
              <a:bodyPr>
                <a:prstTxWarp prst="textNoShape">
                  <a:avLst/>
                </a:prstTxWarp>
              </a:bodyPr>
              <a:lstStyle/>
              <a:p>
                <a:endParaRPr lang="en-US"/>
              </a:p>
            </p:txBody>
          </p:sp>
          <p:sp>
            <p:nvSpPr>
              <p:cNvPr id="41706" name="Freeform 2283"/>
              <p:cNvSpPr>
                <a:spLocks/>
              </p:cNvSpPr>
              <p:nvPr/>
            </p:nvSpPr>
            <p:spPr bwMode="auto">
              <a:xfrm>
                <a:off x="4873" y="3759"/>
                <a:ext cx="11" cy="8"/>
              </a:xfrm>
              <a:custGeom>
                <a:avLst/>
                <a:gdLst>
                  <a:gd name="T0" fmla="*/ 52 w 52"/>
                  <a:gd name="T1" fmla="*/ 20 h 37"/>
                  <a:gd name="T2" fmla="*/ 40 w 52"/>
                  <a:gd name="T3" fmla="*/ 37 h 37"/>
                  <a:gd name="T4" fmla="*/ 0 w 52"/>
                  <a:gd name="T5" fmla="*/ 17 h 37"/>
                  <a:gd name="T6" fmla="*/ 8 w 52"/>
                  <a:gd name="T7" fmla="*/ 0 h 37"/>
                  <a:gd name="T8" fmla="*/ 52 w 52"/>
                  <a:gd name="T9" fmla="*/ 20 h 37"/>
                  <a:gd name="T10" fmla="*/ 0 60000 65536"/>
                  <a:gd name="T11" fmla="*/ 0 60000 65536"/>
                  <a:gd name="T12" fmla="*/ 0 60000 65536"/>
                  <a:gd name="T13" fmla="*/ 0 60000 65536"/>
                  <a:gd name="T14" fmla="*/ 0 60000 65536"/>
                  <a:gd name="T15" fmla="*/ 0 w 52"/>
                  <a:gd name="T16" fmla="*/ 0 h 37"/>
                  <a:gd name="T17" fmla="*/ 52 w 52"/>
                  <a:gd name="T18" fmla="*/ 37 h 37"/>
                </a:gdLst>
                <a:ahLst/>
                <a:cxnLst>
                  <a:cxn ang="T10">
                    <a:pos x="T0" y="T1"/>
                  </a:cxn>
                  <a:cxn ang="T11">
                    <a:pos x="T2" y="T3"/>
                  </a:cxn>
                  <a:cxn ang="T12">
                    <a:pos x="T4" y="T5"/>
                  </a:cxn>
                  <a:cxn ang="T13">
                    <a:pos x="T6" y="T7"/>
                  </a:cxn>
                  <a:cxn ang="T14">
                    <a:pos x="T8" y="T9"/>
                  </a:cxn>
                </a:cxnLst>
                <a:rect l="T15" t="T16" r="T17" b="T18"/>
                <a:pathLst>
                  <a:path w="52" h="37">
                    <a:moveTo>
                      <a:pt x="52" y="20"/>
                    </a:moveTo>
                    <a:lnTo>
                      <a:pt x="40" y="37"/>
                    </a:lnTo>
                    <a:lnTo>
                      <a:pt x="0" y="17"/>
                    </a:lnTo>
                    <a:lnTo>
                      <a:pt x="8" y="0"/>
                    </a:lnTo>
                    <a:lnTo>
                      <a:pt x="52" y="20"/>
                    </a:lnTo>
                    <a:close/>
                  </a:path>
                </a:pathLst>
              </a:custGeom>
              <a:noFill/>
              <a:ln w="9525">
                <a:noFill/>
                <a:round/>
                <a:headEnd/>
                <a:tailEnd/>
              </a:ln>
            </p:spPr>
            <p:txBody>
              <a:bodyPr>
                <a:prstTxWarp prst="textNoShape">
                  <a:avLst/>
                </a:prstTxWarp>
              </a:bodyPr>
              <a:lstStyle/>
              <a:p>
                <a:endParaRPr lang="en-US"/>
              </a:p>
            </p:txBody>
          </p:sp>
          <p:sp>
            <p:nvSpPr>
              <p:cNvPr id="41707" name="Freeform 2284"/>
              <p:cNvSpPr>
                <a:spLocks/>
              </p:cNvSpPr>
              <p:nvPr/>
            </p:nvSpPr>
            <p:spPr bwMode="auto">
              <a:xfrm>
                <a:off x="4865" y="3755"/>
                <a:ext cx="10" cy="8"/>
              </a:xfrm>
              <a:custGeom>
                <a:avLst/>
                <a:gdLst>
                  <a:gd name="T0" fmla="*/ 49 w 49"/>
                  <a:gd name="T1" fmla="*/ 23 h 40"/>
                  <a:gd name="T2" fmla="*/ 41 w 49"/>
                  <a:gd name="T3" fmla="*/ 40 h 40"/>
                  <a:gd name="T4" fmla="*/ 0 w 49"/>
                  <a:gd name="T5" fmla="*/ 17 h 40"/>
                  <a:gd name="T6" fmla="*/ 12 w 49"/>
                  <a:gd name="T7" fmla="*/ 0 h 40"/>
                  <a:gd name="T8" fmla="*/ 49 w 49"/>
                  <a:gd name="T9" fmla="*/ 23 h 40"/>
                  <a:gd name="T10" fmla="*/ 0 60000 65536"/>
                  <a:gd name="T11" fmla="*/ 0 60000 65536"/>
                  <a:gd name="T12" fmla="*/ 0 60000 65536"/>
                  <a:gd name="T13" fmla="*/ 0 60000 65536"/>
                  <a:gd name="T14" fmla="*/ 0 60000 65536"/>
                  <a:gd name="T15" fmla="*/ 0 w 49"/>
                  <a:gd name="T16" fmla="*/ 0 h 40"/>
                  <a:gd name="T17" fmla="*/ 49 w 49"/>
                  <a:gd name="T18" fmla="*/ 40 h 40"/>
                </a:gdLst>
                <a:ahLst/>
                <a:cxnLst>
                  <a:cxn ang="T10">
                    <a:pos x="T0" y="T1"/>
                  </a:cxn>
                  <a:cxn ang="T11">
                    <a:pos x="T2" y="T3"/>
                  </a:cxn>
                  <a:cxn ang="T12">
                    <a:pos x="T4" y="T5"/>
                  </a:cxn>
                  <a:cxn ang="T13">
                    <a:pos x="T6" y="T7"/>
                  </a:cxn>
                  <a:cxn ang="T14">
                    <a:pos x="T8" y="T9"/>
                  </a:cxn>
                </a:cxnLst>
                <a:rect l="T15" t="T16" r="T17" b="T18"/>
                <a:pathLst>
                  <a:path w="49" h="40">
                    <a:moveTo>
                      <a:pt x="49" y="23"/>
                    </a:moveTo>
                    <a:lnTo>
                      <a:pt x="41" y="40"/>
                    </a:lnTo>
                    <a:lnTo>
                      <a:pt x="0" y="17"/>
                    </a:lnTo>
                    <a:lnTo>
                      <a:pt x="12" y="0"/>
                    </a:lnTo>
                    <a:lnTo>
                      <a:pt x="49" y="23"/>
                    </a:lnTo>
                    <a:close/>
                  </a:path>
                </a:pathLst>
              </a:custGeom>
              <a:noFill/>
              <a:ln w="9525">
                <a:noFill/>
                <a:round/>
                <a:headEnd/>
                <a:tailEnd/>
              </a:ln>
            </p:spPr>
            <p:txBody>
              <a:bodyPr>
                <a:prstTxWarp prst="textNoShape">
                  <a:avLst/>
                </a:prstTxWarp>
              </a:bodyPr>
              <a:lstStyle/>
              <a:p>
                <a:endParaRPr lang="en-US"/>
              </a:p>
            </p:txBody>
          </p:sp>
          <p:sp>
            <p:nvSpPr>
              <p:cNvPr id="41708" name="Freeform 2285"/>
              <p:cNvSpPr>
                <a:spLocks/>
              </p:cNvSpPr>
              <p:nvPr/>
            </p:nvSpPr>
            <p:spPr bwMode="auto">
              <a:xfrm>
                <a:off x="4858" y="3751"/>
                <a:ext cx="10" cy="7"/>
              </a:xfrm>
              <a:custGeom>
                <a:avLst/>
                <a:gdLst>
                  <a:gd name="T0" fmla="*/ 49 w 49"/>
                  <a:gd name="T1" fmla="*/ 20 h 37"/>
                  <a:gd name="T2" fmla="*/ 37 w 49"/>
                  <a:gd name="T3" fmla="*/ 37 h 37"/>
                  <a:gd name="T4" fmla="*/ 0 w 49"/>
                  <a:gd name="T5" fmla="*/ 17 h 37"/>
                  <a:gd name="T6" fmla="*/ 11 w 49"/>
                  <a:gd name="T7" fmla="*/ 0 h 37"/>
                  <a:gd name="T8" fmla="*/ 49 w 49"/>
                  <a:gd name="T9" fmla="*/ 20 h 37"/>
                  <a:gd name="T10" fmla="*/ 0 60000 65536"/>
                  <a:gd name="T11" fmla="*/ 0 60000 65536"/>
                  <a:gd name="T12" fmla="*/ 0 60000 65536"/>
                  <a:gd name="T13" fmla="*/ 0 60000 65536"/>
                  <a:gd name="T14" fmla="*/ 0 60000 65536"/>
                  <a:gd name="T15" fmla="*/ 0 w 49"/>
                  <a:gd name="T16" fmla="*/ 0 h 37"/>
                  <a:gd name="T17" fmla="*/ 49 w 49"/>
                  <a:gd name="T18" fmla="*/ 37 h 37"/>
                </a:gdLst>
                <a:ahLst/>
                <a:cxnLst>
                  <a:cxn ang="T10">
                    <a:pos x="T0" y="T1"/>
                  </a:cxn>
                  <a:cxn ang="T11">
                    <a:pos x="T2" y="T3"/>
                  </a:cxn>
                  <a:cxn ang="T12">
                    <a:pos x="T4" y="T5"/>
                  </a:cxn>
                  <a:cxn ang="T13">
                    <a:pos x="T6" y="T7"/>
                  </a:cxn>
                  <a:cxn ang="T14">
                    <a:pos x="T8" y="T9"/>
                  </a:cxn>
                </a:cxnLst>
                <a:rect l="T15" t="T16" r="T17" b="T18"/>
                <a:pathLst>
                  <a:path w="49" h="37">
                    <a:moveTo>
                      <a:pt x="49" y="20"/>
                    </a:moveTo>
                    <a:lnTo>
                      <a:pt x="37" y="37"/>
                    </a:lnTo>
                    <a:lnTo>
                      <a:pt x="0" y="17"/>
                    </a:lnTo>
                    <a:lnTo>
                      <a:pt x="11" y="0"/>
                    </a:lnTo>
                    <a:lnTo>
                      <a:pt x="49" y="20"/>
                    </a:lnTo>
                    <a:close/>
                  </a:path>
                </a:pathLst>
              </a:custGeom>
              <a:noFill/>
              <a:ln w="9525">
                <a:noFill/>
                <a:round/>
                <a:headEnd/>
                <a:tailEnd/>
              </a:ln>
            </p:spPr>
            <p:txBody>
              <a:bodyPr>
                <a:prstTxWarp prst="textNoShape">
                  <a:avLst/>
                </a:prstTxWarp>
              </a:bodyPr>
              <a:lstStyle/>
              <a:p>
                <a:endParaRPr lang="en-US"/>
              </a:p>
            </p:txBody>
          </p:sp>
          <p:sp>
            <p:nvSpPr>
              <p:cNvPr id="41709" name="Freeform 2286"/>
              <p:cNvSpPr>
                <a:spLocks/>
              </p:cNvSpPr>
              <p:nvPr/>
            </p:nvSpPr>
            <p:spPr bwMode="auto">
              <a:xfrm>
                <a:off x="4851" y="3747"/>
                <a:ext cx="9" cy="7"/>
              </a:xfrm>
              <a:custGeom>
                <a:avLst/>
                <a:gdLst>
                  <a:gd name="T0" fmla="*/ 45 w 45"/>
                  <a:gd name="T1" fmla="*/ 20 h 37"/>
                  <a:gd name="T2" fmla="*/ 34 w 45"/>
                  <a:gd name="T3" fmla="*/ 37 h 37"/>
                  <a:gd name="T4" fmla="*/ 0 w 45"/>
                  <a:gd name="T5" fmla="*/ 17 h 37"/>
                  <a:gd name="T6" fmla="*/ 11 w 45"/>
                  <a:gd name="T7" fmla="*/ 0 h 37"/>
                  <a:gd name="T8" fmla="*/ 45 w 45"/>
                  <a:gd name="T9" fmla="*/ 20 h 37"/>
                  <a:gd name="T10" fmla="*/ 0 60000 65536"/>
                  <a:gd name="T11" fmla="*/ 0 60000 65536"/>
                  <a:gd name="T12" fmla="*/ 0 60000 65536"/>
                  <a:gd name="T13" fmla="*/ 0 60000 65536"/>
                  <a:gd name="T14" fmla="*/ 0 60000 65536"/>
                  <a:gd name="T15" fmla="*/ 0 w 45"/>
                  <a:gd name="T16" fmla="*/ 0 h 37"/>
                  <a:gd name="T17" fmla="*/ 45 w 45"/>
                  <a:gd name="T18" fmla="*/ 37 h 37"/>
                </a:gdLst>
                <a:ahLst/>
                <a:cxnLst>
                  <a:cxn ang="T10">
                    <a:pos x="T0" y="T1"/>
                  </a:cxn>
                  <a:cxn ang="T11">
                    <a:pos x="T2" y="T3"/>
                  </a:cxn>
                  <a:cxn ang="T12">
                    <a:pos x="T4" y="T5"/>
                  </a:cxn>
                  <a:cxn ang="T13">
                    <a:pos x="T6" y="T7"/>
                  </a:cxn>
                  <a:cxn ang="T14">
                    <a:pos x="T8" y="T9"/>
                  </a:cxn>
                </a:cxnLst>
                <a:rect l="T15" t="T16" r="T17" b="T18"/>
                <a:pathLst>
                  <a:path w="45" h="37">
                    <a:moveTo>
                      <a:pt x="45" y="20"/>
                    </a:moveTo>
                    <a:lnTo>
                      <a:pt x="34" y="37"/>
                    </a:lnTo>
                    <a:lnTo>
                      <a:pt x="0" y="17"/>
                    </a:lnTo>
                    <a:lnTo>
                      <a:pt x="11" y="0"/>
                    </a:lnTo>
                    <a:lnTo>
                      <a:pt x="45" y="20"/>
                    </a:lnTo>
                    <a:close/>
                  </a:path>
                </a:pathLst>
              </a:custGeom>
              <a:noFill/>
              <a:ln w="9525">
                <a:noFill/>
                <a:round/>
                <a:headEnd/>
                <a:tailEnd/>
              </a:ln>
            </p:spPr>
            <p:txBody>
              <a:bodyPr>
                <a:prstTxWarp prst="textNoShape">
                  <a:avLst/>
                </a:prstTxWarp>
              </a:bodyPr>
              <a:lstStyle/>
              <a:p>
                <a:endParaRPr lang="en-US"/>
              </a:p>
            </p:txBody>
          </p:sp>
          <p:sp>
            <p:nvSpPr>
              <p:cNvPr id="41710" name="Freeform 2287"/>
              <p:cNvSpPr>
                <a:spLocks/>
              </p:cNvSpPr>
              <p:nvPr/>
            </p:nvSpPr>
            <p:spPr bwMode="auto">
              <a:xfrm>
                <a:off x="4844" y="3743"/>
                <a:ext cx="9" cy="7"/>
              </a:xfrm>
              <a:custGeom>
                <a:avLst/>
                <a:gdLst>
                  <a:gd name="T0" fmla="*/ 46 w 46"/>
                  <a:gd name="T1" fmla="*/ 21 h 38"/>
                  <a:gd name="T2" fmla="*/ 35 w 46"/>
                  <a:gd name="T3" fmla="*/ 38 h 38"/>
                  <a:gd name="T4" fmla="*/ 0 w 46"/>
                  <a:gd name="T5" fmla="*/ 17 h 38"/>
                  <a:gd name="T6" fmla="*/ 11 w 46"/>
                  <a:gd name="T7" fmla="*/ 0 h 38"/>
                  <a:gd name="T8" fmla="*/ 46 w 46"/>
                  <a:gd name="T9" fmla="*/ 21 h 38"/>
                  <a:gd name="T10" fmla="*/ 0 60000 65536"/>
                  <a:gd name="T11" fmla="*/ 0 60000 65536"/>
                  <a:gd name="T12" fmla="*/ 0 60000 65536"/>
                  <a:gd name="T13" fmla="*/ 0 60000 65536"/>
                  <a:gd name="T14" fmla="*/ 0 60000 65536"/>
                  <a:gd name="T15" fmla="*/ 0 w 46"/>
                  <a:gd name="T16" fmla="*/ 0 h 38"/>
                  <a:gd name="T17" fmla="*/ 46 w 46"/>
                  <a:gd name="T18" fmla="*/ 38 h 38"/>
                </a:gdLst>
                <a:ahLst/>
                <a:cxnLst>
                  <a:cxn ang="T10">
                    <a:pos x="T0" y="T1"/>
                  </a:cxn>
                  <a:cxn ang="T11">
                    <a:pos x="T2" y="T3"/>
                  </a:cxn>
                  <a:cxn ang="T12">
                    <a:pos x="T4" y="T5"/>
                  </a:cxn>
                  <a:cxn ang="T13">
                    <a:pos x="T6" y="T7"/>
                  </a:cxn>
                  <a:cxn ang="T14">
                    <a:pos x="T8" y="T9"/>
                  </a:cxn>
                </a:cxnLst>
                <a:rect l="T15" t="T16" r="T17" b="T18"/>
                <a:pathLst>
                  <a:path w="46" h="38">
                    <a:moveTo>
                      <a:pt x="46" y="21"/>
                    </a:moveTo>
                    <a:lnTo>
                      <a:pt x="35" y="38"/>
                    </a:lnTo>
                    <a:lnTo>
                      <a:pt x="0" y="17"/>
                    </a:lnTo>
                    <a:lnTo>
                      <a:pt x="11" y="0"/>
                    </a:lnTo>
                    <a:lnTo>
                      <a:pt x="46" y="21"/>
                    </a:lnTo>
                    <a:close/>
                  </a:path>
                </a:pathLst>
              </a:custGeom>
              <a:noFill/>
              <a:ln w="9525">
                <a:noFill/>
                <a:round/>
                <a:headEnd/>
                <a:tailEnd/>
              </a:ln>
            </p:spPr>
            <p:txBody>
              <a:bodyPr>
                <a:prstTxWarp prst="textNoShape">
                  <a:avLst/>
                </a:prstTxWarp>
              </a:bodyPr>
              <a:lstStyle/>
              <a:p>
                <a:endParaRPr lang="en-US"/>
              </a:p>
            </p:txBody>
          </p:sp>
          <p:sp>
            <p:nvSpPr>
              <p:cNvPr id="41711" name="Freeform 2288"/>
              <p:cNvSpPr>
                <a:spLocks/>
              </p:cNvSpPr>
              <p:nvPr/>
            </p:nvSpPr>
            <p:spPr bwMode="auto">
              <a:xfrm>
                <a:off x="4838" y="3739"/>
                <a:ext cx="8" cy="7"/>
              </a:xfrm>
              <a:custGeom>
                <a:avLst/>
                <a:gdLst>
                  <a:gd name="T0" fmla="*/ 43 w 43"/>
                  <a:gd name="T1" fmla="*/ 17 h 34"/>
                  <a:gd name="T2" fmla="*/ 32 w 43"/>
                  <a:gd name="T3" fmla="*/ 34 h 34"/>
                  <a:gd name="T4" fmla="*/ 3 w 43"/>
                  <a:gd name="T5" fmla="*/ 17 h 34"/>
                  <a:gd name="T6" fmla="*/ 0 w 43"/>
                  <a:gd name="T7" fmla="*/ 17 h 34"/>
                  <a:gd name="T8" fmla="*/ 12 w 43"/>
                  <a:gd name="T9" fmla="*/ 0 h 34"/>
                  <a:gd name="T10" fmla="*/ 43 w 43"/>
                  <a:gd name="T11" fmla="*/ 17 h 34"/>
                  <a:gd name="T12" fmla="*/ 0 60000 65536"/>
                  <a:gd name="T13" fmla="*/ 0 60000 65536"/>
                  <a:gd name="T14" fmla="*/ 0 60000 65536"/>
                  <a:gd name="T15" fmla="*/ 0 60000 65536"/>
                  <a:gd name="T16" fmla="*/ 0 60000 65536"/>
                  <a:gd name="T17" fmla="*/ 0 60000 65536"/>
                  <a:gd name="T18" fmla="*/ 0 w 43"/>
                  <a:gd name="T19" fmla="*/ 0 h 34"/>
                  <a:gd name="T20" fmla="*/ 43 w 4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43" h="34">
                    <a:moveTo>
                      <a:pt x="43" y="17"/>
                    </a:moveTo>
                    <a:lnTo>
                      <a:pt x="32" y="34"/>
                    </a:lnTo>
                    <a:lnTo>
                      <a:pt x="3" y="17"/>
                    </a:lnTo>
                    <a:lnTo>
                      <a:pt x="0" y="17"/>
                    </a:lnTo>
                    <a:lnTo>
                      <a:pt x="12" y="0"/>
                    </a:lnTo>
                    <a:lnTo>
                      <a:pt x="43" y="17"/>
                    </a:lnTo>
                    <a:close/>
                  </a:path>
                </a:pathLst>
              </a:custGeom>
              <a:noFill/>
              <a:ln w="9525">
                <a:noFill/>
                <a:round/>
                <a:headEnd/>
                <a:tailEnd/>
              </a:ln>
            </p:spPr>
            <p:txBody>
              <a:bodyPr>
                <a:prstTxWarp prst="textNoShape">
                  <a:avLst/>
                </a:prstTxWarp>
              </a:bodyPr>
              <a:lstStyle/>
              <a:p>
                <a:endParaRPr lang="en-US"/>
              </a:p>
            </p:txBody>
          </p:sp>
          <p:sp>
            <p:nvSpPr>
              <p:cNvPr id="41712" name="Freeform 2289"/>
              <p:cNvSpPr>
                <a:spLocks/>
              </p:cNvSpPr>
              <p:nvPr/>
            </p:nvSpPr>
            <p:spPr bwMode="auto">
              <a:xfrm>
                <a:off x="4832" y="3735"/>
                <a:ext cx="8" cy="8"/>
              </a:xfrm>
              <a:custGeom>
                <a:avLst/>
                <a:gdLst>
                  <a:gd name="T0" fmla="*/ 40 w 40"/>
                  <a:gd name="T1" fmla="*/ 20 h 37"/>
                  <a:gd name="T2" fmla="*/ 28 w 40"/>
                  <a:gd name="T3" fmla="*/ 37 h 37"/>
                  <a:gd name="T4" fmla="*/ 0 w 40"/>
                  <a:gd name="T5" fmla="*/ 17 h 37"/>
                  <a:gd name="T6" fmla="*/ 11 w 40"/>
                  <a:gd name="T7" fmla="*/ 0 h 37"/>
                  <a:gd name="T8" fmla="*/ 40 w 40"/>
                  <a:gd name="T9" fmla="*/ 20 h 37"/>
                  <a:gd name="T10" fmla="*/ 0 60000 65536"/>
                  <a:gd name="T11" fmla="*/ 0 60000 65536"/>
                  <a:gd name="T12" fmla="*/ 0 60000 65536"/>
                  <a:gd name="T13" fmla="*/ 0 60000 65536"/>
                  <a:gd name="T14" fmla="*/ 0 60000 65536"/>
                  <a:gd name="T15" fmla="*/ 0 w 40"/>
                  <a:gd name="T16" fmla="*/ 0 h 37"/>
                  <a:gd name="T17" fmla="*/ 40 w 40"/>
                  <a:gd name="T18" fmla="*/ 37 h 37"/>
                </a:gdLst>
                <a:ahLst/>
                <a:cxnLst>
                  <a:cxn ang="T10">
                    <a:pos x="T0" y="T1"/>
                  </a:cxn>
                  <a:cxn ang="T11">
                    <a:pos x="T2" y="T3"/>
                  </a:cxn>
                  <a:cxn ang="T12">
                    <a:pos x="T4" y="T5"/>
                  </a:cxn>
                  <a:cxn ang="T13">
                    <a:pos x="T6" y="T7"/>
                  </a:cxn>
                  <a:cxn ang="T14">
                    <a:pos x="T8" y="T9"/>
                  </a:cxn>
                </a:cxnLst>
                <a:rect l="T15" t="T16" r="T17" b="T18"/>
                <a:pathLst>
                  <a:path w="40" h="37">
                    <a:moveTo>
                      <a:pt x="40" y="20"/>
                    </a:moveTo>
                    <a:lnTo>
                      <a:pt x="28" y="37"/>
                    </a:lnTo>
                    <a:lnTo>
                      <a:pt x="0" y="17"/>
                    </a:lnTo>
                    <a:lnTo>
                      <a:pt x="11" y="0"/>
                    </a:lnTo>
                    <a:lnTo>
                      <a:pt x="40" y="20"/>
                    </a:lnTo>
                    <a:close/>
                  </a:path>
                </a:pathLst>
              </a:custGeom>
              <a:noFill/>
              <a:ln w="9525">
                <a:noFill/>
                <a:round/>
                <a:headEnd/>
                <a:tailEnd/>
              </a:ln>
            </p:spPr>
            <p:txBody>
              <a:bodyPr>
                <a:prstTxWarp prst="textNoShape">
                  <a:avLst/>
                </a:prstTxWarp>
              </a:bodyPr>
              <a:lstStyle/>
              <a:p>
                <a:endParaRPr lang="en-US"/>
              </a:p>
            </p:txBody>
          </p:sp>
          <p:sp>
            <p:nvSpPr>
              <p:cNvPr id="41713" name="Freeform 2290"/>
              <p:cNvSpPr>
                <a:spLocks/>
              </p:cNvSpPr>
              <p:nvPr/>
            </p:nvSpPr>
            <p:spPr bwMode="auto">
              <a:xfrm>
                <a:off x="4827" y="3732"/>
                <a:ext cx="7" cy="7"/>
              </a:xfrm>
              <a:custGeom>
                <a:avLst/>
                <a:gdLst>
                  <a:gd name="T0" fmla="*/ 38 w 38"/>
                  <a:gd name="T1" fmla="*/ 17 h 34"/>
                  <a:gd name="T2" fmla="*/ 27 w 38"/>
                  <a:gd name="T3" fmla="*/ 34 h 34"/>
                  <a:gd name="T4" fmla="*/ 0 w 38"/>
                  <a:gd name="T5" fmla="*/ 17 h 34"/>
                  <a:gd name="T6" fmla="*/ 12 w 38"/>
                  <a:gd name="T7" fmla="*/ 0 h 34"/>
                  <a:gd name="T8" fmla="*/ 38 w 38"/>
                  <a:gd name="T9" fmla="*/ 17 h 34"/>
                  <a:gd name="T10" fmla="*/ 0 60000 65536"/>
                  <a:gd name="T11" fmla="*/ 0 60000 65536"/>
                  <a:gd name="T12" fmla="*/ 0 60000 65536"/>
                  <a:gd name="T13" fmla="*/ 0 60000 65536"/>
                  <a:gd name="T14" fmla="*/ 0 60000 65536"/>
                  <a:gd name="T15" fmla="*/ 0 w 38"/>
                  <a:gd name="T16" fmla="*/ 0 h 34"/>
                  <a:gd name="T17" fmla="*/ 38 w 38"/>
                  <a:gd name="T18" fmla="*/ 34 h 34"/>
                </a:gdLst>
                <a:ahLst/>
                <a:cxnLst>
                  <a:cxn ang="T10">
                    <a:pos x="T0" y="T1"/>
                  </a:cxn>
                  <a:cxn ang="T11">
                    <a:pos x="T2" y="T3"/>
                  </a:cxn>
                  <a:cxn ang="T12">
                    <a:pos x="T4" y="T5"/>
                  </a:cxn>
                  <a:cxn ang="T13">
                    <a:pos x="T6" y="T7"/>
                  </a:cxn>
                  <a:cxn ang="T14">
                    <a:pos x="T8" y="T9"/>
                  </a:cxn>
                </a:cxnLst>
                <a:rect l="T15" t="T16" r="T17" b="T18"/>
                <a:pathLst>
                  <a:path w="38" h="34">
                    <a:moveTo>
                      <a:pt x="38" y="17"/>
                    </a:moveTo>
                    <a:lnTo>
                      <a:pt x="27" y="34"/>
                    </a:lnTo>
                    <a:lnTo>
                      <a:pt x="0" y="17"/>
                    </a:lnTo>
                    <a:lnTo>
                      <a:pt x="12" y="0"/>
                    </a:lnTo>
                    <a:lnTo>
                      <a:pt x="38" y="17"/>
                    </a:lnTo>
                    <a:close/>
                  </a:path>
                </a:pathLst>
              </a:custGeom>
              <a:noFill/>
              <a:ln w="9525">
                <a:noFill/>
                <a:round/>
                <a:headEnd/>
                <a:tailEnd/>
              </a:ln>
            </p:spPr>
            <p:txBody>
              <a:bodyPr>
                <a:prstTxWarp prst="textNoShape">
                  <a:avLst/>
                </a:prstTxWarp>
              </a:bodyPr>
              <a:lstStyle/>
              <a:p>
                <a:endParaRPr lang="en-US"/>
              </a:p>
            </p:txBody>
          </p:sp>
          <p:sp>
            <p:nvSpPr>
              <p:cNvPr id="41714" name="Freeform 2291"/>
              <p:cNvSpPr>
                <a:spLocks/>
              </p:cNvSpPr>
              <p:nvPr/>
            </p:nvSpPr>
            <p:spPr bwMode="auto">
              <a:xfrm>
                <a:off x="4816" y="3725"/>
                <a:ext cx="13" cy="10"/>
              </a:xfrm>
              <a:custGeom>
                <a:avLst/>
                <a:gdLst>
                  <a:gd name="T0" fmla="*/ 64 w 64"/>
                  <a:gd name="T1" fmla="*/ 35 h 52"/>
                  <a:gd name="T2" fmla="*/ 52 w 64"/>
                  <a:gd name="T3" fmla="*/ 52 h 52"/>
                  <a:gd name="T4" fmla="*/ 0 w 64"/>
                  <a:gd name="T5" fmla="*/ 14 h 52"/>
                  <a:gd name="T6" fmla="*/ 12 w 64"/>
                  <a:gd name="T7" fmla="*/ 0 h 52"/>
                  <a:gd name="T8" fmla="*/ 64 w 64"/>
                  <a:gd name="T9" fmla="*/ 35 h 52"/>
                  <a:gd name="T10" fmla="*/ 0 60000 65536"/>
                  <a:gd name="T11" fmla="*/ 0 60000 65536"/>
                  <a:gd name="T12" fmla="*/ 0 60000 65536"/>
                  <a:gd name="T13" fmla="*/ 0 60000 65536"/>
                  <a:gd name="T14" fmla="*/ 0 60000 65536"/>
                  <a:gd name="T15" fmla="*/ 0 w 64"/>
                  <a:gd name="T16" fmla="*/ 0 h 52"/>
                  <a:gd name="T17" fmla="*/ 64 w 64"/>
                  <a:gd name="T18" fmla="*/ 52 h 52"/>
                </a:gdLst>
                <a:ahLst/>
                <a:cxnLst>
                  <a:cxn ang="T10">
                    <a:pos x="T0" y="T1"/>
                  </a:cxn>
                  <a:cxn ang="T11">
                    <a:pos x="T2" y="T3"/>
                  </a:cxn>
                  <a:cxn ang="T12">
                    <a:pos x="T4" y="T5"/>
                  </a:cxn>
                  <a:cxn ang="T13">
                    <a:pos x="T6" y="T7"/>
                  </a:cxn>
                  <a:cxn ang="T14">
                    <a:pos x="T8" y="T9"/>
                  </a:cxn>
                </a:cxnLst>
                <a:rect l="T15" t="T16" r="T17" b="T18"/>
                <a:pathLst>
                  <a:path w="64" h="52">
                    <a:moveTo>
                      <a:pt x="64" y="35"/>
                    </a:moveTo>
                    <a:lnTo>
                      <a:pt x="52" y="52"/>
                    </a:lnTo>
                    <a:lnTo>
                      <a:pt x="0" y="14"/>
                    </a:lnTo>
                    <a:lnTo>
                      <a:pt x="12" y="0"/>
                    </a:lnTo>
                    <a:lnTo>
                      <a:pt x="64" y="35"/>
                    </a:lnTo>
                    <a:close/>
                  </a:path>
                </a:pathLst>
              </a:custGeom>
              <a:noFill/>
              <a:ln w="9525">
                <a:noFill/>
                <a:round/>
                <a:headEnd/>
                <a:tailEnd/>
              </a:ln>
            </p:spPr>
            <p:txBody>
              <a:bodyPr>
                <a:prstTxWarp prst="textNoShape">
                  <a:avLst/>
                </a:prstTxWarp>
              </a:bodyPr>
              <a:lstStyle/>
              <a:p>
                <a:endParaRPr lang="en-US"/>
              </a:p>
            </p:txBody>
          </p:sp>
          <p:sp>
            <p:nvSpPr>
              <p:cNvPr id="41715" name="Freeform 2292"/>
              <p:cNvSpPr>
                <a:spLocks/>
              </p:cNvSpPr>
              <p:nvPr/>
            </p:nvSpPr>
            <p:spPr bwMode="auto">
              <a:xfrm>
                <a:off x="4808" y="3718"/>
                <a:ext cx="11" cy="10"/>
              </a:xfrm>
              <a:custGeom>
                <a:avLst/>
                <a:gdLst>
                  <a:gd name="T0" fmla="*/ 55 w 55"/>
                  <a:gd name="T1" fmla="*/ 34 h 48"/>
                  <a:gd name="T2" fmla="*/ 43 w 55"/>
                  <a:gd name="T3" fmla="*/ 48 h 48"/>
                  <a:gd name="T4" fmla="*/ 0 w 55"/>
                  <a:gd name="T5" fmla="*/ 17 h 48"/>
                  <a:gd name="T6" fmla="*/ 15 w 55"/>
                  <a:gd name="T7" fmla="*/ 0 h 48"/>
                  <a:gd name="T8" fmla="*/ 55 w 55"/>
                  <a:gd name="T9" fmla="*/ 34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55" y="34"/>
                    </a:moveTo>
                    <a:lnTo>
                      <a:pt x="43" y="48"/>
                    </a:lnTo>
                    <a:lnTo>
                      <a:pt x="0" y="17"/>
                    </a:lnTo>
                    <a:lnTo>
                      <a:pt x="15" y="0"/>
                    </a:lnTo>
                    <a:lnTo>
                      <a:pt x="55" y="34"/>
                    </a:lnTo>
                    <a:close/>
                  </a:path>
                </a:pathLst>
              </a:custGeom>
              <a:noFill/>
              <a:ln w="9525">
                <a:noFill/>
                <a:round/>
                <a:headEnd/>
                <a:tailEnd/>
              </a:ln>
            </p:spPr>
            <p:txBody>
              <a:bodyPr>
                <a:prstTxWarp prst="textNoShape">
                  <a:avLst/>
                </a:prstTxWarp>
              </a:bodyPr>
              <a:lstStyle/>
              <a:p>
                <a:endParaRPr lang="en-US"/>
              </a:p>
            </p:txBody>
          </p:sp>
          <p:sp>
            <p:nvSpPr>
              <p:cNvPr id="41716" name="Freeform 2293"/>
              <p:cNvSpPr>
                <a:spLocks/>
              </p:cNvSpPr>
              <p:nvPr/>
            </p:nvSpPr>
            <p:spPr bwMode="auto">
              <a:xfrm>
                <a:off x="4800" y="3712"/>
                <a:ext cx="11" cy="9"/>
              </a:xfrm>
              <a:custGeom>
                <a:avLst/>
                <a:gdLst>
                  <a:gd name="T0" fmla="*/ 52 w 52"/>
                  <a:gd name="T1" fmla="*/ 29 h 46"/>
                  <a:gd name="T2" fmla="*/ 37 w 52"/>
                  <a:gd name="T3" fmla="*/ 46 h 46"/>
                  <a:gd name="T4" fmla="*/ 0 w 52"/>
                  <a:gd name="T5" fmla="*/ 14 h 46"/>
                  <a:gd name="T6" fmla="*/ 14 w 52"/>
                  <a:gd name="T7" fmla="*/ 0 h 46"/>
                  <a:gd name="T8" fmla="*/ 52 w 52"/>
                  <a:gd name="T9" fmla="*/ 29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52" y="29"/>
                    </a:moveTo>
                    <a:lnTo>
                      <a:pt x="37" y="46"/>
                    </a:lnTo>
                    <a:lnTo>
                      <a:pt x="0" y="14"/>
                    </a:lnTo>
                    <a:lnTo>
                      <a:pt x="14" y="0"/>
                    </a:lnTo>
                    <a:lnTo>
                      <a:pt x="52" y="29"/>
                    </a:lnTo>
                    <a:close/>
                  </a:path>
                </a:pathLst>
              </a:custGeom>
              <a:noFill/>
              <a:ln w="9525">
                <a:noFill/>
                <a:round/>
                <a:headEnd/>
                <a:tailEnd/>
              </a:ln>
            </p:spPr>
            <p:txBody>
              <a:bodyPr>
                <a:prstTxWarp prst="textNoShape">
                  <a:avLst/>
                </a:prstTxWarp>
              </a:bodyPr>
              <a:lstStyle/>
              <a:p>
                <a:endParaRPr lang="en-US"/>
              </a:p>
            </p:txBody>
          </p:sp>
          <p:sp>
            <p:nvSpPr>
              <p:cNvPr id="41717" name="Freeform 2294"/>
              <p:cNvSpPr>
                <a:spLocks/>
              </p:cNvSpPr>
              <p:nvPr/>
            </p:nvSpPr>
            <p:spPr bwMode="auto">
              <a:xfrm>
                <a:off x="4794" y="3706"/>
                <a:ext cx="9" cy="9"/>
              </a:xfrm>
              <a:custGeom>
                <a:avLst/>
                <a:gdLst>
                  <a:gd name="T0" fmla="*/ 46 w 46"/>
                  <a:gd name="T1" fmla="*/ 29 h 43"/>
                  <a:gd name="T2" fmla="*/ 32 w 46"/>
                  <a:gd name="T3" fmla="*/ 43 h 43"/>
                  <a:gd name="T4" fmla="*/ 0 w 46"/>
                  <a:gd name="T5" fmla="*/ 14 h 43"/>
                  <a:gd name="T6" fmla="*/ 15 w 46"/>
                  <a:gd name="T7" fmla="*/ 0 h 43"/>
                  <a:gd name="T8" fmla="*/ 46 w 46"/>
                  <a:gd name="T9" fmla="*/ 29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46" y="29"/>
                    </a:moveTo>
                    <a:lnTo>
                      <a:pt x="32" y="43"/>
                    </a:lnTo>
                    <a:lnTo>
                      <a:pt x="0" y="14"/>
                    </a:lnTo>
                    <a:lnTo>
                      <a:pt x="15" y="0"/>
                    </a:lnTo>
                    <a:lnTo>
                      <a:pt x="46" y="29"/>
                    </a:lnTo>
                    <a:close/>
                  </a:path>
                </a:pathLst>
              </a:custGeom>
              <a:noFill/>
              <a:ln w="9525">
                <a:noFill/>
                <a:round/>
                <a:headEnd/>
                <a:tailEnd/>
              </a:ln>
            </p:spPr>
            <p:txBody>
              <a:bodyPr>
                <a:prstTxWarp prst="textNoShape">
                  <a:avLst/>
                </a:prstTxWarp>
              </a:bodyPr>
              <a:lstStyle/>
              <a:p>
                <a:endParaRPr lang="en-US"/>
              </a:p>
            </p:txBody>
          </p:sp>
          <p:sp>
            <p:nvSpPr>
              <p:cNvPr id="41718" name="Freeform 2295"/>
              <p:cNvSpPr>
                <a:spLocks/>
              </p:cNvSpPr>
              <p:nvPr/>
            </p:nvSpPr>
            <p:spPr bwMode="auto">
              <a:xfrm>
                <a:off x="4789" y="3701"/>
                <a:ext cx="8" cy="8"/>
              </a:xfrm>
              <a:custGeom>
                <a:avLst/>
                <a:gdLst>
                  <a:gd name="T0" fmla="*/ 41 w 41"/>
                  <a:gd name="T1" fmla="*/ 26 h 40"/>
                  <a:gd name="T2" fmla="*/ 26 w 41"/>
                  <a:gd name="T3" fmla="*/ 40 h 40"/>
                  <a:gd name="T4" fmla="*/ 0 w 41"/>
                  <a:gd name="T5" fmla="*/ 14 h 40"/>
                  <a:gd name="T6" fmla="*/ 15 w 41"/>
                  <a:gd name="T7" fmla="*/ 0 h 40"/>
                  <a:gd name="T8" fmla="*/ 41 w 41"/>
                  <a:gd name="T9" fmla="*/ 26 h 40"/>
                  <a:gd name="T10" fmla="*/ 0 60000 65536"/>
                  <a:gd name="T11" fmla="*/ 0 60000 65536"/>
                  <a:gd name="T12" fmla="*/ 0 60000 65536"/>
                  <a:gd name="T13" fmla="*/ 0 60000 65536"/>
                  <a:gd name="T14" fmla="*/ 0 60000 65536"/>
                  <a:gd name="T15" fmla="*/ 0 w 41"/>
                  <a:gd name="T16" fmla="*/ 0 h 40"/>
                  <a:gd name="T17" fmla="*/ 41 w 41"/>
                  <a:gd name="T18" fmla="*/ 40 h 40"/>
                </a:gdLst>
                <a:ahLst/>
                <a:cxnLst>
                  <a:cxn ang="T10">
                    <a:pos x="T0" y="T1"/>
                  </a:cxn>
                  <a:cxn ang="T11">
                    <a:pos x="T2" y="T3"/>
                  </a:cxn>
                  <a:cxn ang="T12">
                    <a:pos x="T4" y="T5"/>
                  </a:cxn>
                  <a:cxn ang="T13">
                    <a:pos x="T6" y="T7"/>
                  </a:cxn>
                  <a:cxn ang="T14">
                    <a:pos x="T8" y="T9"/>
                  </a:cxn>
                </a:cxnLst>
                <a:rect l="T15" t="T16" r="T17" b="T18"/>
                <a:pathLst>
                  <a:path w="41" h="40">
                    <a:moveTo>
                      <a:pt x="41" y="26"/>
                    </a:moveTo>
                    <a:lnTo>
                      <a:pt x="26" y="40"/>
                    </a:lnTo>
                    <a:lnTo>
                      <a:pt x="0" y="14"/>
                    </a:lnTo>
                    <a:lnTo>
                      <a:pt x="15" y="0"/>
                    </a:lnTo>
                    <a:lnTo>
                      <a:pt x="41" y="26"/>
                    </a:lnTo>
                    <a:close/>
                  </a:path>
                </a:pathLst>
              </a:custGeom>
              <a:noFill/>
              <a:ln w="9525">
                <a:noFill/>
                <a:round/>
                <a:headEnd/>
                <a:tailEnd/>
              </a:ln>
            </p:spPr>
            <p:txBody>
              <a:bodyPr>
                <a:prstTxWarp prst="textNoShape">
                  <a:avLst/>
                </a:prstTxWarp>
              </a:bodyPr>
              <a:lstStyle/>
              <a:p>
                <a:endParaRPr lang="en-US"/>
              </a:p>
            </p:txBody>
          </p:sp>
          <p:sp>
            <p:nvSpPr>
              <p:cNvPr id="41719" name="Freeform 2296"/>
              <p:cNvSpPr>
                <a:spLocks/>
              </p:cNvSpPr>
              <p:nvPr/>
            </p:nvSpPr>
            <p:spPr bwMode="auto">
              <a:xfrm>
                <a:off x="4785" y="3697"/>
                <a:ext cx="7" cy="7"/>
              </a:xfrm>
              <a:custGeom>
                <a:avLst/>
                <a:gdLst>
                  <a:gd name="T0" fmla="*/ 34 w 34"/>
                  <a:gd name="T1" fmla="*/ 23 h 37"/>
                  <a:gd name="T2" fmla="*/ 19 w 34"/>
                  <a:gd name="T3" fmla="*/ 37 h 37"/>
                  <a:gd name="T4" fmla="*/ 0 w 34"/>
                  <a:gd name="T5" fmla="*/ 15 h 37"/>
                  <a:gd name="T6" fmla="*/ 13 w 34"/>
                  <a:gd name="T7" fmla="*/ 0 h 37"/>
                  <a:gd name="T8" fmla="*/ 34 w 34"/>
                  <a:gd name="T9" fmla="*/ 23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34" y="23"/>
                    </a:moveTo>
                    <a:lnTo>
                      <a:pt x="19" y="37"/>
                    </a:lnTo>
                    <a:lnTo>
                      <a:pt x="0" y="15"/>
                    </a:lnTo>
                    <a:lnTo>
                      <a:pt x="13" y="0"/>
                    </a:lnTo>
                    <a:lnTo>
                      <a:pt x="34" y="23"/>
                    </a:lnTo>
                    <a:close/>
                  </a:path>
                </a:pathLst>
              </a:custGeom>
              <a:noFill/>
              <a:ln w="9525">
                <a:noFill/>
                <a:round/>
                <a:headEnd/>
                <a:tailEnd/>
              </a:ln>
            </p:spPr>
            <p:txBody>
              <a:bodyPr>
                <a:prstTxWarp prst="textNoShape">
                  <a:avLst/>
                </a:prstTxWarp>
              </a:bodyPr>
              <a:lstStyle/>
              <a:p>
                <a:endParaRPr lang="en-US"/>
              </a:p>
            </p:txBody>
          </p:sp>
          <p:sp>
            <p:nvSpPr>
              <p:cNvPr id="41720" name="Freeform 2297"/>
              <p:cNvSpPr>
                <a:spLocks/>
              </p:cNvSpPr>
              <p:nvPr/>
            </p:nvSpPr>
            <p:spPr bwMode="auto">
              <a:xfrm>
                <a:off x="4781" y="3693"/>
                <a:ext cx="6" cy="7"/>
              </a:xfrm>
              <a:custGeom>
                <a:avLst/>
                <a:gdLst>
                  <a:gd name="T0" fmla="*/ 32 w 32"/>
                  <a:gd name="T1" fmla="*/ 20 h 35"/>
                  <a:gd name="T2" fmla="*/ 19 w 32"/>
                  <a:gd name="T3" fmla="*/ 35 h 35"/>
                  <a:gd name="T4" fmla="*/ 0 w 32"/>
                  <a:gd name="T5" fmla="*/ 14 h 35"/>
                  <a:gd name="T6" fmla="*/ 19 w 32"/>
                  <a:gd name="T7" fmla="*/ 0 h 35"/>
                  <a:gd name="T8" fmla="*/ 32 w 32"/>
                  <a:gd name="T9" fmla="*/ 20 h 35"/>
                  <a:gd name="T10" fmla="*/ 0 60000 65536"/>
                  <a:gd name="T11" fmla="*/ 0 60000 65536"/>
                  <a:gd name="T12" fmla="*/ 0 60000 65536"/>
                  <a:gd name="T13" fmla="*/ 0 60000 65536"/>
                  <a:gd name="T14" fmla="*/ 0 60000 65536"/>
                  <a:gd name="T15" fmla="*/ 0 w 32"/>
                  <a:gd name="T16" fmla="*/ 0 h 35"/>
                  <a:gd name="T17" fmla="*/ 32 w 32"/>
                  <a:gd name="T18" fmla="*/ 35 h 35"/>
                </a:gdLst>
                <a:ahLst/>
                <a:cxnLst>
                  <a:cxn ang="T10">
                    <a:pos x="T0" y="T1"/>
                  </a:cxn>
                  <a:cxn ang="T11">
                    <a:pos x="T2" y="T3"/>
                  </a:cxn>
                  <a:cxn ang="T12">
                    <a:pos x="T4" y="T5"/>
                  </a:cxn>
                  <a:cxn ang="T13">
                    <a:pos x="T6" y="T7"/>
                  </a:cxn>
                  <a:cxn ang="T14">
                    <a:pos x="T8" y="T9"/>
                  </a:cxn>
                </a:cxnLst>
                <a:rect l="T15" t="T16" r="T17" b="T18"/>
                <a:pathLst>
                  <a:path w="32" h="35">
                    <a:moveTo>
                      <a:pt x="32" y="20"/>
                    </a:moveTo>
                    <a:lnTo>
                      <a:pt x="19" y="35"/>
                    </a:lnTo>
                    <a:lnTo>
                      <a:pt x="0" y="14"/>
                    </a:lnTo>
                    <a:lnTo>
                      <a:pt x="19" y="0"/>
                    </a:lnTo>
                    <a:lnTo>
                      <a:pt x="32" y="20"/>
                    </a:lnTo>
                    <a:close/>
                  </a:path>
                </a:pathLst>
              </a:custGeom>
              <a:noFill/>
              <a:ln w="9525">
                <a:noFill/>
                <a:round/>
                <a:headEnd/>
                <a:tailEnd/>
              </a:ln>
            </p:spPr>
            <p:txBody>
              <a:bodyPr>
                <a:prstTxWarp prst="textNoShape">
                  <a:avLst/>
                </a:prstTxWarp>
              </a:bodyPr>
              <a:lstStyle/>
              <a:p>
                <a:endParaRPr lang="en-US"/>
              </a:p>
            </p:txBody>
          </p:sp>
          <p:sp>
            <p:nvSpPr>
              <p:cNvPr id="41721" name="Freeform 2298"/>
              <p:cNvSpPr>
                <a:spLocks/>
              </p:cNvSpPr>
              <p:nvPr/>
            </p:nvSpPr>
            <p:spPr bwMode="auto">
              <a:xfrm>
                <a:off x="4779" y="3690"/>
                <a:ext cx="6" cy="5"/>
              </a:xfrm>
              <a:custGeom>
                <a:avLst/>
                <a:gdLst>
                  <a:gd name="T0" fmla="*/ 30 w 30"/>
                  <a:gd name="T1" fmla="*/ 14 h 28"/>
                  <a:gd name="T2" fmla="*/ 11 w 30"/>
                  <a:gd name="T3" fmla="*/ 28 h 28"/>
                  <a:gd name="T4" fmla="*/ 0 w 30"/>
                  <a:gd name="T5" fmla="*/ 11 h 28"/>
                  <a:gd name="T6" fmla="*/ 15 w 30"/>
                  <a:gd name="T7" fmla="*/ 0 h 28"/>
                  <a:gd name="T8" fmla="*/ 30 w 30"/>
                  <a:gd name="T9" fmla="*/ 14 h 28"/>
                  <a:gd name="T10" fmla="*/ 0 60000 65536"/>
                  <a:gd name="T11" fmla="*/ 0 60000 65536"/>
                  <a:gd name="T12" fmla="*/ 0 60000 65536"/>
                  <a:gd name="T13" fmla="*/ 0 60000 65536"/>
                  <a:gd name="T14" fmla="*/ 0 60000 65536"/>
                  <a:gd name="T15" fmla="*/ 0 w 30"/>
                  <a:gd name="T16" fmla="*/ 0 h 28"/>
                  <a:gd name="T17" fmla="*/ 30 w 30"/>
                  <a:gd name="T18" fmla="*/ 28 h 28"/>
                </a:gdLst>
                <a:ahLst/>
                <a:cxnLst>
                  <a:cxn ang="T10">
                    <a:pos x="T0" y="T1"/>
                  </a:cxn>
                  <a:cxn ang="T11">
                    <a:pos x="T2" y="T3"/>
                  </a:cxn>
                  <a:cxn ang="T12">
                    <a:pos x="T4" y="T5"/>
                  </a:cxn>
                  <a:cxn ang="T13">
                    <a:pos x="T6" y="T7"/>
                  </a:cxn>
                  <a:cxn ang="T14">
                    <a:pos x="T8" y="T9"/>
                  </a:cxn>
                </a:cxnLst>
                <a:rect l="T15" t="T16" r="T17" b="T18"/>
                <a:pathLst>
                  <a:path w="30" h="28">
                    <a:moveTo>
                      <a:pt x="30" y="14"/>
                    </a:moveTo>
                    <a:lnTo>
                      <a:pt x="11" y="28"/>
                    </a:lnTo>
                    <a:lnTo>
                      <a:pt x="0" y="11"/>
                    </a:lnTo>
                    <a:lnTo>
                      <a:pt x="15" y="0"/>
                    </a:lnTo>
                    <a:lnTo>
                      <a:pt x="30" y="14"/>
                    </a:lnTo>
                    <a:close/>
                  </a:path>
                </a:pathLst>
              </a:custGeom>
              <a:noFill/>
              <a:ln w="9525">
                <a:noFill/>
                <a:round/>
                <a:headEnd/>
                <a:tailEnd/>
              </a:ln>
            </p:spPr>
            <p:txBody>
              <a:bodyPr>
                <a:prstTxWarp prst="textNoShape">
                  <a:avLst/>
                </a:prstTxWarp>
              </a:bodyPr>
              <a:lstStyle/>
              <a:p>
                <a:endParaRPr lang="en-US"/>
              </a:p>
            </p:txBody>
          </p:sp>
          <p:sp>
            <p:nvSpPr>
              <p:cNvPr id="41722" name="Freeform 2299"/>
              <p:cNvSpPr>
                <a:spLocks/>
              </p:cNvSpPr>
              <p:nvPr/>
            </p:nvSpPr>
            <p:spPr bwMode="auto">
              <a:xfrm>
                <a:off x="4777" y="3687"/>
                <a:ext cx="5" cy="5"/>
              </a:xfrm>
              <a:custGeom>
                <a:avLst/>
                <a:gdLst>
                  <a:gd name="T0" fmla="*/ 26 w 26"/>
                  <a:gd name="T1" fmla="*/ 15 h 26"/>
                  <a:gd name="T2" fmla="*/ 11 w 26"/>
                  <a:gd name="T3" fmla="*/ 26 h 26"/>
                  <a:gd name="T4" fmla="*/ 3 w 26"/>
                  <a:gd name="T5" fmla="*/ 12 h 26"/>
                  <a:gd name="T6" fmla="*/ 0 w 26"/>
                  <a:gd name="T7" fmla="*/ 12 h 26"/>
                  <a:gd name="T8" fmla="*/ 17 w 26"/>
                  <a:gd name="T9" fmla="*/ 0 h 26"/>
                  <a:gd name="T10" fmla="*/ 26 w 26"/>
                  <a:gd name="T11" fmla="*/ 15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26" y="15"/>
                    </a:moveTo>
                    <a:lnTo>
                      <a:pt x="11" y="26"/>
                    </a:lnTo>
                    <a:lnTo>
                      <a:pt x="3" y="12"/>
                    </a:lnTo>
                    <a:lnTo>
                      <a:pt x="0" y="12"/>
                    </a:lnTo>
                    <a:lnTo>
                      <a:pt x="17" y="0"/>
                    </a:lnTo>
                    <a:lnTo>
                      <a:pt x="26" y="15"/>
                    </a:lnTo>
                    <a:close/>
                  </a:path>
                </a:pathLst>
              </a:custGeom>
              <a:noFill/>
              <a:ln w="9525">
                <a:noFill/>
                <a:round/>
                <a:headEnd/>
                <a:tailEnd/>
              </a:ln>
            </p:spPr>
            <p:txBody>
              <a:bodyPr>
                <a:prstTxWarp prst="textNoShape">
                  <a:avLst/>
                </a:prstTxWarp>
              </a:bodyPr>
              <a:lstStyle/>
              <a:p>
                <a:endParaRPr lang="en-US"/>
              </a:p>
            </p:txBody>
          </p:sp>
          <p:sp>
            <p:nvSpPr>
              <p:cNvPr id="41723" name="Freeform 2300"/>
              <p:cNvSpPr>
                <a:spLocks/>
              </p:cNvSpPr>
              <p:nvPr/>
            </p:nvSpPr>
            <p:spPr bwMode="auto">
              <a:xfrm>
                <a:off x="4775" y="3685"/>
                <a:ext cx="5" cy="4"/>
              </a:xfrm>
              <a:custGeom>
                <a:avLst/>
                <a:gdLst>
                  <a:gd name="T0" fmla="*/ 23 w 23"/>
                  <a:gd name="T1" fmla="*/ 9 h 21"/>
                  <a:gd name="T2" fmla="*/ 6 w 23"/>
                  <a:gd name="T3" fmla="*/ 21 h 21"/>
                  <a:gd name="T4" fmla="*/ 0 w 23"/>
                  <a:gd name="T5" fmla="*/ 11 h 21"/>
                  <a:gd name="T6" fmla="*/ 0 w 23"/>
                  <a:gd name="T7" fmla="*/ 9 h 21"/>
                  <a:gd name="T8" fmla="*/ 17 w 23"/>
                  <a:gd name="T9" fmla="*/ 0 h 21"/>
                  <a:gd name="T10" fmla="*/ 23 w 23"/>
                  <a:gd name="T11" fmla="*/ 9 h 21"/>
                  <a:gd name="T12" fmla="*/ 0 60000 65536"/>
                  <a:gd name="T13" fmla="*/ 0 60000 65536"/>
                  <a:gd name="T14" fmla="*/ 0 60000 65536"/>
                  <a:gd name="T15" fmla="*/ 0 60000 65536"/>
                  <a:gd name="T16" fmla="*/ 0 60000 65536"/>
                  <a:gd name="T17" fmla="*/ 0 60000 65536"/>
                  <a:gd name="T18" fmla="*/ 0 w 23"/>
                  <a:gd name="T19" fmla="*/ 0 h 21"/>
                  <a:gd name="T20" fmla="*/ 23 w 2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3" h="21">
                    <a:moveTo>
                      <a:pt x="23" y="9"/>
                    </a:moveTo>
                    <a:lnTo>
                      <a:pt x="6" y="21"/>
                    </a:lnTo>
                    <a:lnTo>
                      <a:pt x="0" y="11"/>
                    </a:lnTo>
                    <a:lnTo>
                      <a:pt x="0" y="9"/>
                    </a:lnTo>
                    <a:lnTo>
                      <a:pt x="17" y="0"/>
                    </a:lnTo>
                    <a:lnTo>
                      <a:pt x="23" y="9"/>
                    </a:lnTo>
                    <a:close/>
                  </a:path>
                </a:pathLst>
              </a:custGeom>
              <a:noFill/>
              <a:ln w="9525">
                <a:noFill/>
                <a:round/>
                <a:headEnd/>
                <a:tailEnd/>
              </a:ln>
            </p:spPr>
            <p:txBody>
              <a:bodyPr>
                <a:prstTxWarp prst="textNoShape">
                  <a:avLst/>
                </a:prstTxWarp>
              </a:bodyPr>
              <a:lstStyle/>
              <a:p>
                <a:endParaRPr lang="en-US"/>
              </a:p>
            </p:txBody>
          </p:sp>
          <p:sp>
            <p:nvSpPr>
              <p:cNvPr id="41724" name="Freeform 2301"/>
              <p:cNvSpPr>
                <a:spLocks/>
              </p:cNvSpPr>
              <p:nvPr/>
            </p:nvSpPr>
            <p:spPr bwMode="auto">
              <a:xfrm>
                <a:off x="4775" y="3684"/>
                <a:ext cx="4" cy="3"/>
              </a:xfrm>
              <a:custGeom>
                <a:avLst/>
                <a:gdLst>
                  <a:gd name="T0" fmla="*/ 20 w 20"/>
                  <a:gd name="T1" fmla="*/ 6 h 15"/>
                  <a:gd name="T2" fmla="*/ 3 w 20"/>
                  <a:gd name="T3" fmla="*/ 15 h 15"/>
                  <a:gd name="T4" fmla="*/ 0 w 20"/>
                  <a:gd name="T5" fmla="*/ 10 h 15"/>
                  <a:gd name="T6" fmla="*/ 18 w 20"/>
                  <a:gd name="T7" fmla="*/ 0 h 15"/>
                  <a:gd name="T8" fmla="*/ 20 w 20"/>
                  <a:gd name="T9" fmla="*/ 6 h 15"/>
                  <a:gd name="T10" fmla="*/ 0 60000 65536"/>
                  <a:gd name="T11" fmla="*/ 0 60000 65536"/>
                  <a:gd name="T12" fmla="*/ 0 60000 65536"/>
                  <a:gd name="T13" fmla="*/ 0 60000 65536"/>
                  <a:gd name="T14" fmla="*/ 0 60000 65536"/>
                  <a:gd name="T15" fmla="*/ 0 w 20"/>
                  <a:gd name="T16" fmla="*/ 0 h 15"/>
                  <a:gd name="T17" fmla="*/ 20 w 20"/>
                  <a:gd name="T18" fmla="*/ 15 h 15"/>
                </a:gdLst>
                <a:ahLst/>
                <a:cxnLst>
                  <a:cxn ang="T10">
                    <a:pos x="T0" y="T1"/>
                  </a:cxn>
                  <a:cxn ang="T11">
                    <a:pos x="T2" y="T3"/>
                  </a:cxn>
                  <a:cxn ang="T12">
                    <a:pos x="T4" y="T5"/>
                  </a:cxn>
                  <a:cxn ang="T13">
                    <a:pos x="T6" y="T7"/>
                  </a:cxn>
                  <a:cxn ang="T14">
                    <a:pos x="T8" y="T9"/>
                  </a:cxn>
                </a:cxnLst>
                <a:rect l="T15" t="T16" r="T17" b="T18"/>
                <a:pathLst>
                  <a:path w="20" h="15">
                    <a:moveTo>
                      <a:pt x="20" y="6"/>
                    </a:moveTo>
                    <a:lnTo>
                      <a:pt x="3" y="15"/>
                    </a:lnTo>
                    <a:lnTo>
                      <a:pt x="0" y="10"/>
                    </a:lnTo>
                    <a:lnTo>
                      <a:pt x="18" y="0"/>
                    </a:lnTo>
                    <a:lnTo>
                      <a:pt x="20" y="6"/>
                    </a:lnTo>
                    <a:close/>
                  </a:path>
                </a:pathLst>
              </a:custGeom>
              <a:noFill/>
              <a:ln w="9525">
                <a:noFill/>
                <a:round/>
                <a:headEnd/>
                <a:tailEnd/>
              </a:ln>
            </p:spPr>
            <p:txBody>
              <a:bodyPr>
                <a:prstTxWarp prst="textNoShape">
                  <a:avLst/>
                </a:prstTxWarp>
              </a:bodyPr>
              <a:lstStyle/>
              <a:p>
                <a:endParaRPr lang="en-US"/>
              </a:p>
            </p:txBody>
          </p:sp>
          <p:sp>
            <p:nvSpPr>
              <p:cNvPr id="41725" name="Freeform 2302"/>
              <p:cNvSpPr>
                <a:spLocks/>
              </p:cNvSpPr>
              <p:nvPr/>
            </p:nvSpPr>
            <p:spPr bwMode="auto">
              <a:xfrm>
                <a:off x="4775" y="3683"/>
                <a:ext cx="3" cy="3"/>
              </a:xfrm>
              <a:custGeom>
                <a:avLst/>
                <a:gdLst>
                  <a:gd name="T0" fmla="*/ 18 w 18"/>
                  <a:gd name="T1" fmla="*/ 2 h 12"/>
                  <a:gd name="T2" fmla="*/ 0 w 18"/>
                  <a:gd name="T3" fmla="*/ 12 h 12"/>
                  <a:gd name="T4" fmla="*/ 0 w 18"/>
                  <a:gd name="T5" fmla="*/ 8 h 12"/>
                  <a:gd name="T6" fmla="*/ 18 w 18"/>
                  <a:gd name="T7" fmla="*/ 0 h 12"/>
                  <a:gd name="T8" fmla="*/ 18 w 18"/>
                  <a:gd name="T9" fmla="*/ 2 h 12"/>
                  <a:gd name="T10" fmla="*/ 0 60000 65536"/>
                  <a:gd name="T11" fmla="*/ 0 60000 65536"/>
                  <a:gd name="T12" fmla="*/ 0 60000 65536"/>
                  <a:gd name="T13" fmla="*/ 0 60000 65536"/>
                  <a:gd name="T14" fmla="*/ 0 60000 65536"/>
                  <a:gd name="T15" fmla="*/ 0 w 18"/>
                  <a:gd name="T16" fmla="*/ 0 h 12"/>
                  <a:gd name="T17" fmla="*/ 18 w 18"/>
                  <a:gd name="T18" fmla="*/ 12 h 12"/>
                </a:gdLst>
                <a:ahLst/>
                <a:cxnLst>
                  <a:cxn ang="T10">
                    <a:pos x="T0" y="T1"/>
                  </a:cxn>
                  <a:cxn ang="T11">
                    <a:pos x="T2" y="T3"/>
                  </a:cxn>
                  <a:cxn ang="T12">
                    <a:pos x="T4" y="T5"/>
                  </a:cxn>
                  <a:cxn ang="T13">
                    <a:pos x="T6" y="T7"/>
                  </a:cxn>
                  <a:cxn ang="T14">
                    <a:pos x="T8" y="T9"/>
                  </a:cxn>
                </a:cxnLst>
                <a:rect l="T15" t="T16" r="T17" b="T18"/>
                <a:pathLst>
                  <a:path w="18" h="12">
                    <a:moveTo>
                      <a:pt x="18" y="2"/>
                    </a:moveTo>
                    <a:lnTo>
                      <a:pt x="0" y="12"/>
                    </a:lnTo>
                    <a:lnTo>
                      <a:pt x="0" y="8"/>
                    </a:lnTo>
                    <a:lnTo>
                      <a:pt x="18" y="0"/>
                    </a:lnTo>
                    <a:lnTo>
                      <a:pt x="18" y="2"/>
                    </a:lnTo>
                    <a:close/>
                  </a:path>
                </a:pathLst>
              </a:custGeom>
              <a:noFill/>
              <a:ln w="9525">
                <a:noFill/>
                <a:round/>
                <a:headEnd/>
                <a:tailEnd/>
              </a:ln>
            </p:spPr>
            <p:txBody>
              <a:bodyPr>
                <a:prstTxWarp prst="textNoShape">
                  <a:avLst/>
                </a:prstTxWarp>
              </a:bodyPr>
              <a:lstStyle/>
              <a:p>
                <a:endParaRPr lang="en-US"/>
              </a:p>
            </p:txBody>
          </p:sp>
          <p:sp>
            <p:nvSpPr>
              <p:cNvPr id="41726" name="Freeform 2303"/>
              <p:cNvSpPr>
                <a:spLocks/>
              </p:cNvSpPr>
              <p:nvPr/>
            </p:nvSpPr>
            <p:spPr bwMode="auto">
              <a:xfrm>
                <a:off x="4775" y="3683"/>
                <a:ext cx="3" cy="2"/>
              </a:xfrm>
              <a:custGeom>
                <a:avLst/>
                <a:gdLst>
                  <a:gd name="T0" fmla="*/ 18 w 18"/>
                  <a:gd name="T1" fmla="*/ 0 h 8"/>
                  <a:gd name="T2" fmla="*/ 0 w 18"/>
                  <a:gd name="T3" fmla="*/ 8 h 8"/>
                  <a:gd name="T4" fmla="*/ 18 w 18"/>
                  <a:gd name="T5" fmla="*/ 0 h 8"/>
                  <a:gd name="T6" fmla="*/ 0 60000 65536"/>
                  <a:gd name="T7" fmla="*/ 0 60000 65536"/>
                  <a:gd name="T8" fmla="*/ 0 60000 65536"/>
                  <a:gd name="T9" fmla="*/ 0 w 18"/>
                  <a:gd name="T10" fmla="*/ 0 h 8"/>
                  <a:gd name="T11" fmla="*/ 18 w 18"/>
                  <a:gd name="T12" fmla="*/ 8 h 8"/>
                </a:gdLst>
                <a:ahLst/>
                <a:cxnLst>
                  <a:cxn ang="T6">
                    <a:pos x="T0" y="T1"/>
                  </a:cxn>
                  <a:cxn ang="T7">
                    <a:pos x="T2" y="T3"/>
                  </a:cxn>
                  <a:cxn ang="T8">
                    <a:pos x="T4" y="T5"/>
                  </a:cxn>
                </a:cxnLst>
                <a:rect l="T9" t="T10" r="T11" b="T12"/>
                <a:pathLst>
                  <a:path w="18" h="8">
                    <a:moveTo>
                      <a:pt x="18" y="0"/>
                    </a:moveTo>
                    <a:lnTo>
                      <a:pt x="0" y="8"/>
                    </a:lnTo>
                    <a:lnTo>
                      <a:pt x="18" y="0"/>
                    </a:lnTo>
                    <a:close/>
                  </a:path>
                </a:pathLst>
              </a:custGeom>
              <a:noFill/>
              <a:ln w="9525">
                <a:noFill/>
                <a:round/>
                <a:headEnd/>
                <a:tailEnd/>
              </a:ln>
            </p:spPr>
            <p:txBody>
              <a:bodyPr>
                <a:prstTxWarp prst="textNoShape">
                  <a:avLst/>
                </a:prstTxWarp>
              </a:bodyPr>
              <a:lstStyle/>
              <a:p>
                <a:endParaRPr lang="en-US"/>
              </a:p>
            </p:txBody>
          </p:sp>
          <p:sp>
            <p:nvSpPr>
              <p:cNvPr id="41727" name="Freeform 2304"/>
              <p:cNvSpPr>
                <a:spLocks/>
              </p:cNvSpPr>
              <p:nvPr/>
            </p:nvSpPr>
            <p:spPr bwMode="auto">
              <a:xfrm>
                <a:off x="4774" y="3683"/>
                <a:ext cx="4" cy="2"/>
              </a:xfrm>
              <a:custGeom>
                <a:avLst/>
                <a:gdLst>
                  <a:gd name="T0" fmla="*/ 21 w 21"/>
                  <a:gd name="T1" fmla="*/ 3 h 11"/>
                  <a:gd name="T2" fmla="*/ 3 w 21"/>
                  <a:gd name="T3" fmla="*/ 11 h 11"/>
                  <a:gd name="T4" fmla="*/ 0 w 21"/>
                  <a:gd name="T5" fmla="*/ 9 h 11"/>
                  <a:gd name="T6" fmla="*/ 21 w 21"/>
                  <a:gd name="T7" fmla="*/ 0 h 11"/>
                  <a:gd name="T8" fmla="*/ 21 w 21"/>
                  <a:gd name="T9" fmla="*/ 3 h 11"/>
                  <a:gd name="T10" fmla="*/ 0 60000 65536"/>
                  <a:gd name="T11" fmla="*/ 0 60000 65536"/>
                  <a:gd name="T12" fmla="*/ 0 60000 65536"/>
                  <a:gd name="T13" fmla="*/ 0 60000 65536"/>
                  <a:gd name="T14" fmla="*/ 0 60000 65536"/>
                  <a:gd name="T15" fmla="*/ 0 w 21"/>
                  <a:gd name="T16" fmla="*/ 0 h 11"/>
                  <a:gd name="T17" fmla="*/ 21 w 21"/>
                  <a:gd name="T18" fmla="*/ 11 h 11"/>
                </a:gdLst>
                <a:ahLst/>
                <a:cxnLst>
                  <a:cxn ang="T10">
                    <a:pos x="T0" y="T1"/>
                  </a:cxn>
                  <a:cxn ang="T11">
                    <a:pos x="T2" y="T3"/>
                  </a:cxn>
                  <a:cxn ang="T12">
                    <a:pos x="T4" y="T5"/>
                  </a:cxn>
                  <a:cxn ang="T13">
                    <a:pos x="T6" y="T7"/>
                  </a:cxn>
                  <a:cxn ang="T14">
                    <a:pos x="T8" y="T9"/>
                  </a:cxn>
                </a:cxnLst>
                <a:rect l="T15" t="T16" r="T17" b="T18"/>
                <a:pathLst>
                  <a:path w="21" h="11">
                    <a:moveTo>
                      <a:pt x="21" y="3"/>
                    </a:moveTo>
                    <a:lnTo>
                      <a:pt x="3" y="11"/>
                    </a:lnTo>
                    <a:lnTo>
                      <a:pt x="0" y="9"/>
                    </a:lnTo>
                    <a:lnTo>
                      <a:pt x="21" y="0"/>
                    </a:lnTo>
                    <a:lnTo>
                      <a:pt x="21" y="3"/>
                    </a:lnTo>
                    <a:close/>
                  </a:path>
                </a:pathLst>
              </a:custGeom>
              <a:noFill/>
              <a:ln w="9525">
                <a:noFill/>
                <a:round/>
                <a:headEnd/>
                <a:tailEnd/>
              </a:ln>
            </p:spPr>
            <p:txBody>
              <a:bodyPr>
                <a:prstTxWarp prst="textNoShape">
                  <a:avLst/>
                </a:prstTxWarp>
              </a:bodyPr>
              <a:lstStyle/>
              <a:p>
                <a:endParaRPr lang="en-US"/>
              </a:p>
            </p:txBody>
          </p:sp>
          <p:sp>
            <p:nvSpPr>
              <p:cNvPr id="41728" name="Freeform 2305"/>
              <p:cNvSpPr>
                <a:spLocks/>
              </p:cNvSpPr>
              <p:nvPr/>
            </p:nvSpPr>
            <p:spPr bwMode="auto">
              <a:xfrm>
                <a:off x="4774" y="3682"/>
                <a:ext cx="4" cy="3"/>
              </a:xfrm>
              <a:custGeom>
                <a:avLst/>
                <a:gdLst>
                  <a:gd name="T0" fmla="*/ 24 w 24"/>
                  <a:gd name="T1" fmla="*/ 6 h 15"/>
                  <a:gd name="T2" fmla="*/ 3 w 24"/>
                  <a:gd name="T3" fmla="*/ 15 h 15"/>
                  <a:gd name="T4" fmla="*/ 0 w 24"/>
                  <a:gd name="T5" fmla="*/ 9 h 15"/>
                  <a:gd name="T6" fmla="*/ 20 w 24"/>
                  <a:gd name="T7" fmla="*/ 0 h 15"/>
                  <a:gd name="T8" fmla="*/ 24 w 24"/>
                  <a:gd name="T9" fmla="*/ 6 h 15"/>
                  <a:gd name="T10" fmla="*/ 0 60000 65536"/>
                  <a:gd name="T11" fmla="*/ 0 60000 65536"/>
                  <a:gd name="T12" fmla="*/ 0 60000 65536"/>
                  <a:gd name="T13" fmla="*/ 0 60000 65536"/>
                  <a:gd name="T14" fmla="*/ 0 60000 65536"/>
                  <a:gd name="T15" fmla="*/ 0 w 24"/>
                  <a:gd name="T16" fmla="*/ 0 h 15"/>
                  <a:gd name="T17" fmla="*/ 24 w 24"/>
                  <a:gd name="T18" fmla="*/ 15 h 15"/>
                </a:gdLst>
                <a:ahLst/>
                <a:cxnLst>
                  <a:cxn ang="T10">
                    <a:pos x="T0" y="T1"/>
                  </a:cxn>
                  <a:cxn ang="T11">
                    <a:pos x="T2" y="T3"/>
                  </a:cxn>
                  <a:cxn ang="T12">
                    <a:pos x="T4" y="T5"/>
                  </a:cxn>
                  <a:cxn ang="T13">
                    <a:pos x="T6" y="T7"/>
                  </a:cxn>
                  <a:cxn ang="T14">
                    <a:pos x="T8" y="T9"/>
                  </a:cxn>
                </a:cxnLst>
                <a:rect l="T15" t="T16" r="T17" b="T18"/>
                <a:pathLst>
                  <a:path w="24" h="15">
                    <a:moveTo>
                      <a:pt x="24" y="6"/>
                    </a:moveTo>
                    <a:lnTo>
                      <a:pt x="3" y="15"/>
                    </a:lnTo>
                    <a:lnTo>
                      <a:pt x="0" y="9"/>
                    </a:lnTo>
                    <a:lnTo>
                      <a:pt x="20" y="0"/>
                    </a:lnTo>
                    <a:lnTo>
                      <a:pt x="24" y="6"/>
                    </a:lnTo>
                    <a:close/>
                  </a:path>
                </a:pathLst>
              </a:custGeom>
              <a:noFill/>
              <a:ln w="9525">
                <a:noFill/>
                <a:round/>
                <a:headEnd/>
                <a:tailEnd/>
              </a:ln>
            </p:spPr>
            <p:txBody>
              <a:bodyPr>
                <a:prstTxWarp prst="textNoShape">
                  <a:avLst/>
                </a:prstTxWarp>
              </a:bodyPr>
              <a:lstStyle/>
              <a:p>
                <a:endParaRPr lang="en-US"/>
              </a:p>
            </p:txBody>
          </p:sp>
          <p:sp>
            <p:nvSpPr>
              <p:cNvPr id="41729" name="Freeform 2306"/>
              <p:cNvSpPr>
                <a:spLocks/>
              </p:cNvSpPr>
              <p:nvPr/>
            </p:nvSpPr>
            <p:spPr bwMode="auto">
              <a:xfrm>
                <a:off x="4773" y="3680"/>
                <a:ext cx="5" cy="3"/>
              </a:xfrm>
              <a:custGeom>
                <a:avLst/>
                <a:gdLst>
                  <a:gd name="T0" fmla="*/ 22 w 22"/>
                  <a:gd name="T1" fmla="*/ 6 h 15"/>
                  <a:gd name="T2" fmla="*/ 2 w 22"/>
                  <a:gd name="T3" fmla="*/ 15 h 15"/>
                  <a:gd name="T4" fmla="*/ 0 w 22"/>
                  <a:gd name="T5" fmla="*/ 10 h 15"/>
                  <a:gd name="T6" fmla="*/ 20 w 22"/>
                  <a:gd name="T7" fmla="*/ 0 h 15"/>
                  <a:gd name="T8" fmla="*/ 22 w 22"/>
                  <a:gd name="T9" fmla="*/ 6 h 15"/>
                  <a:gd name="T10" fmla="*/ 0 60000 65536"/>
                  <a:gd name="T11" fmla="*/ 0 60000 65536"/>
                  <a:gd name="T12" fmla="*/ 0 60000 65536"/>
                  <a:gd name="T13" fmla="*/ 0 60000 65536"/>
                  <a:gd name="T14" fmla="*/ 0 60000 65536"/>
                  <a:gd name="T15" fmla="*/ 0 w 22"/>
                  <a:gd name="T16" fmla="*/ 0 h 15"/>
                  <a:gd name="T17" fmla="*/ 22 w 22"/>
                  <a:gd name="T18" fmla="*/ 15 h 15"/>
                </a:gdLst>
                <a:ahLst/>
                <a:cxnLst>
                  <a:cxn ang="T10">
                    <a:pos x="T0" y="T1"/>
                  </a:cxn>
                  <a:cxn ang="T11">
                    <a:pos x="T2" y="T3"/>
                  </a:cxn>
                  <a:cxn ang="T12">
                    <a:pos x="T4" y="T5"/>
                  </a:cxn>
                  <a:cxn ang="T13">
                    <a:pos x="T6" y="T7"/>
                  </a:cxn>
                  <a:cxn ang="T14">
                    <a:pos x="T8" y="T9"/>
                  </a:cxn>
                </a:cxnLst>
                <a:rect l="T15" t="T16" r="T17" b="T18"/>
                <a:pathLst>
                  <a:path w="22" h="15">
                    <a:moveTo>
                      <a:pt x="22" y="6"/>
                    </a:moveTo>
                    <a:lnTo>
                      <a:pt x="2" y="15"/>
                    </a:lnTo>
                    <a:lnTo>
                      <a:pt x="0" y="10"/>
                    </a:lnTo>
                    <a:lnTo>
                      <a:pt x="20" y="0"/>
                    </a:lnTo>
                    <a:lnTo>
                      <a:pt x="22" y="6"/>
                    </a:lnTo>
                    <a:close/>
                  </a:path>
                </a:pathLst>
              </a:custGeom>
              <a:noFill/>
              <a:ln w="9525">
                <a:noFill/>
                <a:round/>
                <a:headEnd/>
                <a:tailEnd/>
              </a:ln>
            </p:spPr>
            <p:txBody>
              <a:bodyPr>
                <a:prstTxWarp prst="textNoShape">
                  <a:avLst/>
                </a:prstTxWarp>
              </a:bodyPr>
              <a:lstStyle/>
              <a:p>
                <a:endParaRPr lang="en-US"/>
              </a:p>
            </p:txBody>
          </p:sp>
          <p:sp>
            <p:nvSpPr>
              <p:cNvPr id="41730" name="Freeform 2307"/>
              <p:cNvSpPr>
                <a:spLocks/>
              </p:cNvSpPr>
              <p:nvPr/>
            </p:nvSpPr>
            <p:spPr bwMode="auto">
              <a:xfrm>
                <a:off x="4772" y="3679"/>
                <a:ext cx="5" cy="3"/>
              </a:xfrm>
              <a:custGeom>
                <a:avLst/>
                <a:gdLst>
                  <a:gd name="T0" fmla="*/ 24 w 24"/>
                  <a:gd name="T1" fmla="*/ 9 h 19"/>
                  <a:gd name="T2" fmla="*/ 4 w 24"/>
                  <a:gd name="T3" fmla="*/ 19 h 19"/>
                  <a:gd name="T4" fmla="*/ 0 w 24"/>
                  <a:gd name="T5" fmla="*/ 9 h 19"/>
                  <a:gd name="T6" fmla="*/ 17 w 24"/>
                  <a:gd name="T7" fmla="*/ 0 h 19"/>
                  <a:gd name="T8" fmla="*/ 24 w 24"/>
                  <a:gd name="T9" fmla="*/ 9 h 19"/>
                  <a:gd name="T10" fmla="*/ 0 60000 65536"/>
                  <a:gd name="T11" fmla="*/ 0 60000 65536"/>
                  <a:gd name="T12" fmla="*/ 0 60000 65536"/>
                  <a:gd name="T13" fmla="*/ 0 60000 65536"/>
                  <a:gd name="T14" fmla="*/ 0 60000 65536"/>
                  <a:gd name="T15" fmla="*/ 0 w 24"/>
                  <a:gd name="T16" fmla="*/ 0 h 19"/>
                  <a:gd name="T17" fmla="*/ 24 w 24"/>
                  <a:gd name="T18" fmla="*/ 19 h 19"/>
                </a:gdLst>
                <a:ahLst/>
                <a:cxnLst>
                  <a:cxn ang="T10">
                    <a:pos x="T0" y="T1"/>
                  </a:cxn>
                  <a:cxn ang="T11">
                    <a:pos x="T2" y="T3"/>
                  </a:cxn>
                  <a:cxn ang="T12">
                    <a:pos x="T4" y="T5"/>
                  </a:cxn>
                  <a:cxn ang="T13">
                    <a:pos x="T6" y="T7"/>
                  </a:cxn>
                  <a:cxn ang="T14">
                    <a:pos x="T8" y="T9"/>
                  </a:cxn>
                </a:cxnLst>
                <a:rect l="T15" t="T16" r="T17" b="T18"/>
                <a:pathLst>
                  <a:path w="24" h="19">
                    <a:moveTo>
                      <a:pt x="24" y="9"/>
                    </a:moveTo>
                    <a:lnTo>
                      <a:pt x="4" y="19"/>
                    </a:lnTo>
                    <a:lnTo>
                      <a:pt x="0" y="9"/>
                    </a:lnTo>
                    <a:lnTo>
                      <a:pt x="17" y="0"/>
                    </a:lnTo>
                    <a:lnTo>
                      <a:pt x="24" y="9"/>
                    </a:lnTo>
                    <a:close/>
                  </a:path>
                </a:pathLst>
              </a:custGeom>
              <a:noFill/>
              <a:ln w="9525">
                <a:noFill/>
                <a:round/>
                <a:headEnd/>
                <a:tailEnd/>
              </a:ln>
            </p:spPr>
            <p:txBody>
              <a:bodyPr>
                <a:prstTxWarp prst="textNoShape">
                  <a:avLst/>
                </a:prstTxWarp>
              </a:bodyPr>
              <a:lstStyle/>
              <a:p>
                <a:endParaRPr lang="en-US"/>
              </a:p>
            </p:txBody>
          </p:sp>
          <p:sp>
            <p:nvSpPr>
              <p:cNvPr id="41731" name="Freeform 2308"/>
              <p:cNvSpPr>
                <a:spLocks/>
              </p:cNvSpPr>
              <p:nvPr/>
            </p:nvSpPr>
            <p:spPr bwMode="auto">
              <a:xfrm>
                <a:off x="4771" y="3676"/>
                <a:ext cx="5" cy="4"/>
              </a:xfrm>
              <a:custGeom>
                <a:avLst/>
                <a:gdLst>
                  <a:gd name="T0" fmla="*/ 22 w 22"/>
                  <a:gd name="T1" fmla="*/ 11 h 20"/>
                  <a:gd name="T2" fmla="*/ 5 w 22"/>
                  <a:gd name="T3" fmla="*/ 20 h 20"/>
                  <a:gd name="T4" fmla="*/ 0 w 22"/>
                  <a:gd name="T5" fmla="*/ 9 h 20"/>
                  <a:gd name="T6" fmla="*/ 20 w 22"/>
                  <a:gd name="T7" fmla="*/ 0 h 20"/>
                  <a:gd name="T8" fmla="*/ 22 w 22"/>
                  <a:gd name="T9" fmla="*/ 11 h 20"/>
                  <a:gd name="T10" fmla="*/ 0 60000 65536"/>
                  <a:gd name="T11" fmla="*/ 0 60000 65536"/>
                  <a:gd name="T12" fmla="*/ 0 60000 65536"/>
                  <a:gd name="T13" fmla="*/ 0 60000 65536"/>
                  <a:gd name="T14" fmla="*/ 0 60000 65536"/>
                  <a:gd name="T15" fmla="*/ 0 w 22"/>
                  <a:gd name="T16" fmla="*/ 0 h 20"/>
                  <a:gd name="T17" fmla="*/ 22 w 22"/>
                  <a:gd name="T18" fmla="*/ 20 h 20"/>
                </a:gdLst>
                <a:ahLst/>
                <a:cxnLst>
                  <a:cxn ang="T10">
                    <a:pos x="T0" y="T1"/>
                  </a:cxn>
                  <a:cxn ang="T11">
                    <a:pos x="T2" y="T3"/>
                  </a:cxn>
                  <a:cxn ang="T12">
                    <a:pos x="T4" y="T5"/>
                  </a:cxn>
                  <a:cxn ang="T13">
                    <a:pos x="T6" y="T7"/>
                  </a:cxn>
                  <a:cxn ang="T14">
                    <a:pos x="T8" y="T9"/>
                  </a:cxn>
                </a:cxnLst>
                <a:rect l="T15" t="T16" r="T17" b="T18"/>
                <a:pathLst>
                  <a:path w="22" h="20">
                    <a:moveTo>
                      <a:pt x="22" y="11"/>
                    </a:moveTo>
                    <a:lnTo>
                      <a:pt x="5" y="20"/>
                    </a:lnTo>
                    <a:lnTo>
                      <a:pt x="0" y="9"/>
                    </a:lnTo>
                    <a:lnTo>
                      <a:pt x="20" y="0"/>
                    </a:lnTo>
                    <a:lnTo>
                      <a:pt x="22" y="11"/>
                    </a:lnTo>
                    <a:close/>
                  </a:path>
                </a:pathLst>
              </a:custGeom>
              <a:noFill/>
              <a:ln w="9525">
                <a:noFill/>
                <a:round/>
                <a:headEnd/>
                <a:tailEnd/>
              </a:ln>
            </p:spPr>
            <p:txBody>
              <a:bodyPr>
                <a:prstTxWarp prst="textNoShape">
                  <a:avLst/>
                </a:prstTxWarp>
              </a:bodyPr>
              <a:lstStyle/>
              <a:p>
                <a:endParaRPr lang="en-US"/>
              </a:p>
            </p:txBody>
          </p:sp>
          <p:sp>
            <p:nvSpPr>
              <p:cNvPr id="41732" name="Freeform 2309"/>
              <p:cNvSpPr>
                <a:spLocks/>
              </p:cNvSpPr>
              <p:nvPr/>
            </p:nvSpPr>
            <p:spPr bwMode="auto">
              <a:xfrm>
                <a:off x="4770" y="3674"/>
                <a:ext cx="5" cy="4"/>
              </a:xfrm>
              <a:custGeom>
                <a:avLst/>
                <a:gdLst>
                  <a:gd name="T0" fmla="*/ 26 w 26"/>
                  <a:gd name="T1" fmla="*/ 11 h 20"/>
                  <a:gd name="T2" fmla="*/ 6 w 26"/>
                  <a:gd name="T3" fmla="*/ 20 h 20"/>
                  <a:gd name="T4" fmla="*/ 0 w 26"/>
                  <a:gd name="T5" fmla="*/ 9 h 20"/>
                  <a:gd name="T6" fmla="*/ 20 w 26"/>
                  <a:gd name="T7" fmla="*/ 0 h 20"/>
                  <a:gd name="T8" fmla="*/ 26 w 26"/>
                  <a:gd name="T9" fmla="*/ 11 h 20"/>
                  <a:gd name="T10" fmla="*/ 0 60000 65536"/>
                  <a:gd name="T11" fmla="*/ 0 60000 65536"/>
                  <a:gd name="T12" fmla="*/ 0 60000 65536"/>
                  <a:gd name="T13" fmla="*/ 0 60000 65536"/>
                  <a:gd name="T14" fmla="*/ 0 60000 65536"/>
                  <a:gd name="T15" fmla="*/ 0 w 26"/>
                  <a:gd name="T16" fmla="*/ 0 h 20"/>
                  <a:gd name="T17" fmla="*/ 26 w 26"/>
                  <a:gd name="T18" fmla="*/ 20 h 20"/>
                </a:gdLst>
                <a:ahLst/>
                <a:cxnLst>
                  <a:cxn ang="T10">
                    <a:pos x="T0" y="T1"/>
                  </a:cxn>
                  <a:cxn ang="T11">
                    <a:pos x="T2" y="T3"/>
                  </a:cxn>
                  <a:cxn ang="T12">
                    <a:pos x="T4" y="T5"/>
                  </a:cxn>
                  <a:cxn ang="T13">
                    <a:pos x="T6" y="T7"/>
                  </a:cxn>
                  <a:cxn ang="T14">
                    <a:pos x="T8" y="T9"/>
                  </a:cxn>
                </a:cxnLst>
                <a:rect l="T15" t="T16" r="T17" b="T18"/>
                <a:pathLst>
                  <a:path w="26" h="20">
                    <a:moveTo>
                      <a:pt x="26" y="11"/>
                    </a:moveTo>
                    <a:lnTo>
                      <a:pt x="6" y="20"/>
                    </a:lnTo>
                    <a:lnTo>
                      <a:pt x="0" y="9"/>
                    </a:lnTo>
                    <a:lnTo>
                      <a:pt x="20" y="0"/>
                    </a:lnTo>
                    <a:lnTo>
                      <a:pt x="26" y="11"/>
                    </a:lnTo>
                    <a:close/>
                  </a:path>
                </a:pathLst>
              </a:custGeom>
              <a:noFill/>
              <a:ln w="9525">
                <a:noFill/>
                <a:round/>
                <a:headEnd/>
                <a:tailEnd/>
              </a:ln>
            </p:spPr>
            <p:txBody>
              <a:bodyPr>
                <a:prstTxWarp prst="textNoShape">
                  <a:avLst/>
                </a:prstTxWarp>
              </a:bodyPr>
              <a:lstStyle/>
              <a:p>
                <a:endParaRPr lang="en-US"/>
              </a:p>
            </p:txBody>
          </p:sp>
          <p:sp>
            <p:nvSpPr>
              <p:cNvPr id="41733" name="Freeform 2310"/>
              <p:cNvSpPr>
                <a:spLocks/>
              </p:cNvSpPr>
              <p:nvPr/>
            </p:nvSpPr>
            <p:spPr bwMode="auto">
              <a:xfrm>
                <a:off x="4769" y="3672"/>
                <a:ext cx="5" cy="4"/>
              </a:xfrm>
              <a:custGeom>
                <a:avLst/>
                <a:gdLst>
                  <a:gd name="T0" fmla="*/ 26 w 26"/>
                  <a:gd name="T1" fmla="*/ 12 h 21"/>
                  <a:gd name="T2" fmla="*/ 6 w 26"/>
                  <a:gd name="T3" fmla="*/ 21 h 21"/>
                  <a:gd name="T4" fmla="*/ 0 w 26"/>
                  <a:gd name="T5" fmla="*/ 6 h 21"/>
                  <a:gd name="T6" fmla="*/ 17 w 26"/>
                  <a:gd name="T7" fmla="*/ 0 h 21"/>
                  <a:gd name="T8" fmla="*/ 26 w 26"/>
                  <a:gd name="T9" fmla="*/ 12 h 21"/>
                  <a:gd name="T10" fmla="*/ 0 60000 65536"/>
                  <a:gd name="T11" fmla="*/ 0 60000 65536"/>
                  <a:gd name="T12" fmla="*/ 0 60000 65536"/>
                  <a:gd name="T13" fmla="*/ 0 60000 65536"/>
                  <a:gd name="T14" fmla="*/ 0 60000 65536"/>
                  <a:gd name="T15" fmla="*/ 0 w 26"/>
                  <a:gd name="T16" fmla="*/ 0 h 21"/>
                  <a:gd name="T17" fmla="*/ 26 w 26"/>
                  <a:gd name="T18" fmla="*/ 21 h 21"/>
                </a:gdLst>
                <a:ahLst/>
                <a:cxnLst>
                  <a:cxn ang="T10">
                    <a:pos x="T0" y="T1"/>
                  </a:cxn>
                  <a:cxn ang="T11">
                    <a:pos x="T2" y="T3"/>
                  </a:cxn>
                  <a:cxn ang="T12">
                    <a:pos x="T4" y="T5"/>
                  </a:cxn>
                  <a:cxn ang="T13">
                    <a:pos x="T6" y="T7"/>
                  </a:cxn>
                  <a:cxn ang="T14">
                    <a:pos x="T8" y="T9"/>
                  </a:cxn>
                </a:cxnLst>
                <a:rect l="T15" t="T16" r="T17" b="T18"/>
                <a:pathLst>
                  <a:path w="26" h="21">
                    <a:moveTo>
                      <a:pt x="26" y="12"/>
                    </a:moveTo>
                    <a:lnTo>
                      <a:pt x="6" y="21"/>
                    </a:lnTo>
                    <a:lnTo>
                      <a:pt x="0" y="6"/>
                    </a:lnTo>
                    <a:lnTo>
                      <a:pt x="17" y="0"/>
                    </a:lnTo>
                    <a:lnTo>
                      <a:pt x="26" y="12"/>
                    </a:lnTo>
                    <a:close/>
                  </a:path>
                </a:pathLst>
              </a:custGeom>
              <a:noFill/>
              <a:ln w="9525">
                <a:noFill/>
                <a:round/>
                <a:headEnd/>
                <a:tailEnd/>
              </a:ln>
            </p:spPr>
            <p:txBody>
              <a:bodyPr>
                <a:prstTxWarp prst="textNoShape">
                  <a:avLst/>
                </a:prstTxWarp>
              </a:bodyPr>
              <a:lstStyle/>
              <a:p>
                <a:endParaRPr lang="en-US"/>
              </a:p>
            </p:txBody>
          </p:sp>
          <p:sp>
            <p:nvSpPr>
              <p:cNvPr id="41734" name="Freeform 2311"/>
              <p:cNvSpPr>
                <a:spLocks/>
              </p:cNvSpPr>
              <p:nvPr/>
            </p:nvSpPr>
            <p:spPr bwMode="auto">
              <a:xfrm>
                <a:off x="4766" y="3665"/>
                <a:ext cx="6" cy="8"/>
              </a:xfrm>
              <a:custGeom>
                <a:avLst/>
                <a:gdLst>
                  <a:gd name="T0" fmla="*/ 31 w 31"/>
                  <a:gd name="T1" fmla="*/ 35 h 41"/>
                  <a:gd name="T2" fmla="*/ 14 w 31"/>
                  <a:gd name="T3" fmla="*/ 41 h 41"/>
                  <a:gd name="T4" fmla="*/ 0 w 31"/>
                  <a:gd name="T5" fmla="*/ 9 h 41"/>
                  <a:gd name="T6" fmla="*/ 18 w 31"/>
                  <a:gd name="T7" fmla="*/ 0 h 41"/>
                  <a:gd name="T8" fmla="*/ 31 w 31"/>
                  <a:gd name="T9" fmla="*/ 35 h 41"/>
                  <a:gd name="T10" fmla="*/ 0 60000 65536"/>
                  <a:gd name="T11" fmla="*/ 0 60000 65536"/>
                  <a:gd name="T12" fmla="*/ 0 60000 65536"/>
                  <a:gd name="T13" fmla="*/ 0 60000 65536"/>
                  <a:gd name="T14" fmla="*/ 0 60000 65536"/>
                  <a:gd name="T15" fmla="*/ 0 w 31"/>
                  <a:gd name="T16" fmla="*/ 0 h 41"/>
                  <a:gd name="T17" fmla="*/ 31 w 31"/>
                  <a:gd name="T18" fmla="*/ 41 h 41"/>
                </a:gdLst>
                <a:ahLst/>
                <a:cxnLst>
                  <a:cxn ang="T10">
                    <a:pos x="T0" y="T1"/>
                  </a:cxn>
                  <a:cxn ang="T11">
                    <a:pos x="T2" y="T3"/>
                  </a:cxn>
                  <a:cxn ang="T12">
                    <a:pos x="T4" y="T5"/>
                  </a:cxn>
                  <a:cxn ang="T13">
                    <a:pos x="T6" y="T7"/>
                  </a:cxn>
                  <a:cxn ang="T14">
                    <a:pos x="T8" y="T9"/>
                  </a:cxn>
                </a:cxnLst>
                <a:rect l="T15" t="T16" r="T17" b="T18"/>
                <a:pathLst>
                  <a:path w="31" h="41">
                    <a:moveTo>
                      <a:pt x="31" y="35"/>
                    </a:moveTo>
                    <a:lnTo>
                      <a:pt x="14" y="41"/>
                    </a:lnTo>
                    <a:lnTo>
                      <a:pt x="0" y="9"/>
                    </a:lnTo>
                    <a:lnTo>
                      <a:pt x="18" y="0"/>
                    </a:lnTo>
                    <a:lnTo>
                      <a:pt x="31" y="35"/>
                    </a:lnTo>
                    <a:close/>
                  </a:path>
                </a:pathLst>
              </a:custGeom>
              <a:noFill/>
              <a:ln w="9525">
                <a:noFill/>
                <a:round/>
                <a:headEnd/>
                <a:tailEnd/>
              </a:ln>
            </p:spPr>
            <p:txBody>
              <a:bodyPr>
                <a:prstTxWarp prst="textNoShape">
                  <a:avLst/>
                </a:prstTxWarp>
              </a:bodyPr>
              <a:lstStyle/>
              <a:p>
                <a:endParaRPr lang="en-US"/>
              </a:p>
            </p:txBody>
          </p:sp>
          <p:sp>
            <p:nvSpPr>
              <p:cNvPr id="41735" name="Freeform 2312"/>
              <p:cNvSpPr>
                <a:spLocks/>
              </p:cNvSpPr>
              <p:nvPr/>
            </p:nvSpPr>
            <p:spPr bwMode="auto">
              <a:xfrm>
                <a:off x="4763" y="3657"/>
                <a:ext cx="7" cy="10"/>
              </a:xfrm>
              <a:custGeom>
                <a:avLst/>
                <a:gdLst>
                  <a:gd name="T0" fmla="*/ 35 w 35"/>
                  <a:gd name="T1" fmla="*/ 37 h 46"/>
                  <a:gd name="T2" fmla="*/ 17 w 35"/>
                  <a:gd name="T3" fmla="*/ 46 h 46"/>
                  <a:gd name="T4" fmla="*/ 0 w 35"/>
                  <a:gd name="T5" fmla="*/ 9 h 46"/>
                  <a:gd name="T6" fmla="*/ 17 w 35"/>
                  <a:gd name="T7" fmla="*/ 0 h 46"/>
                  <a:gd name="T8" fmla="*/ 35 w 35"/>
                  <a:gd name="T9" fmla="*/ 37 h 46"/>
                  <a:gd name="T10" fmla="*/ 0 60000 65536"/>
                  <a:gd name="T11" fmla="*/ 0 60000 65536"/>
                  <a:gd name="T12" fmla="*/ 0 60000 65536"/>
                  <a:gd name="T13" fmla="*/ 0 60000 65536"/>
                  <a:gd name="T14" fmla="*/ 0 60000 65536"/>
                  <a:gd name="T15" fmla="*/ 0 w 35"/>
                  <a:gd name="T16" fmla="*/ 0 h 46"/>
                  <a:gd name="T17" fmla="*/ 35 w 35"/>
                  <a:gd name="T18" fmla="*/ 46 h 46"/>
                </a:gdLst>
                <a:ahLst/>
                <a:cxnLst>
                  <a:cxn ang="T10">
                    <a:pos x="T0" y="T1"/>
                  </a:cxn>
                  <a:cxn ang="T11">
                    <a:pos x="T2" y="T3"/>
                  </a:cxn>
                  <a:cxn ang="T12">
                    <a:pos x="T4" y="T5"/>
                  </a:cxn>
                  <a:cxn ang="T13">
                    <a:pos x="T6" y="T7"/>
                  </a:cxn>
                  <a:cxn ang="T14">
                    <a:pos x="T8" y="T9"/>
                  </a:cxn>
                </a:cxnLst>
                <a:rect l="T15" t="T16" r="T17" b="T18"/>
                <a:pathLst>
                  <a:path w="35" h="46">
                    <a:moveTo>
                      <a:pt x="35" y="37"/>
                    </a:moveTo>
                    <a:lnTo>
                      <a:pt x="17" y="46"/>
                    </a:lnTo>
                    <a:lnTo>
                      <a:pt x="0" y="9"/>
                    </a:lnTo>
                    <a:lnTo>
                      <a:pt x="17" y="0"/>
                    </a:lnTo>
                    <a:lnTo>
                      <a:pt x="35" y="37"/>
                    </a:lnTo>
                    <a:close/>
                  </a:path>
                </a:pathLst>
              </a:custGeom>
              <a:noFill/>
              <a:ln w="9525">
                <a:noFill/>
                <a:round/>
                <a:headEnd/>
                <a:tailEnd/>
              </a:ln>
            </p:spPr>
            <p:txBody>
              <a:bodyPr>
                <a:prstTxWarp prst="textNoShape">
                  <a:avLst/>
                </a:prstTxWarp>
              </a:bodyPr>
              <a:lstStyle/>
              <a:p>
                <a:endParaRPr lang="en-US"/>
              </a:p>
            </p:txBody>
          </p:sp>
          <p:sp>
            <p:nvSpPr>
              <p:cNvPr id="41736" name="Freeform 2313"/>
              <p:cNvSpPr>
                <a:spLocks/>
              </p:cNvSpPr>
              <p:nvPr/>
            </p:nvSpPr>
            <p:spPr bwMode="auto">
              <a:xfrm>
                <a:off x="4759" y="3649"/>
                <a:ext cx="7" cy="10"/>
              </a:xfrm>
              <a:custGeom>
                <a:avLst/>
                <a:gdLst>
                  <a:gd name="T0" fmla="*/ 38 w 38"/>
                  <a:gd name="T1" fmla="*/ 43 h 52"/>
                  <a:gd name="T2" fmla="*/ 21 w 38"/>
                  <a:gd name="T3" fmla="*/ 52 h 52"/>
                  <a:gd name="T4" fmla="*/ 0 w 38"/>
                  <a:gd name="T5" fmla="*/ 9 h 52"/>
                  <a:gd name="T6" fmla="*/ 21 w 38"/>
                  <a:gd name="T7" fmla="*/ 0 h 52"/>
                  <a:gd name="T8" fmla="*/ 38 w 38"/>
                  <a:gd name="T9" fmla="*/ 43 h 52"/>
                  <a:gd name="T10" fmla="*/ 0 60000 65536"/>
                  <a:gd name="T11" fmla="*/ 0 60000 65536"/>
                  <a:gd name="T12" fmla="*/ 0 60000 65536"/>
                  <a:gd name="T13" fmla="*/ 0 60000 65536"/>
                  <a:gd name="T14" fmla="*/ 0 60000 65536"/>
                  <a:gd name="T15" fmla="*/ 0 w 38"/>
                  <a:gd name="T16" fmla="*/ 0 h 52"/>
                  <a:gd name="T17" fmla="*/ 38 w 38"/>
                  <a:gd name="T18" fmla="*/ 52 h 52"/>
                </a:gdLst>
                <a:ahLst/>
                <a:cxnLst>
                  <a:cxn ang="T10">
                    <a:pos x="T0" y="T1"/>
                  </a:cxn>
                  <a:cxn ang="T11">
                    <a:pos x="T2" y="T3"/>
                  </a:cxn>
                  <a:cxn ang="T12">
                    <a:pos x="T4" y="T5"/>
                  </a:cxn>
                  <a:cxn ang="T13">
                    <a:pos x="T6" y="T7"/>
                  </a:cxn>
                  <a:cxn ang="T14">
                    <a:pos x="T8" y="T9"/>
                  </a:cxn>
                </a:cxnLst>
                <a:rect l="T15" t="T16" r="T17" b="T18"/>
                <a:pathLst>
                  <a:path w="38" h="52">
                    <a:moveTo>
                      <a:pt x="38" y="43"/>
                    </a:moveTo>
                    <a:lnTo>
                      <a:pt x="21" y="52"/>
                    </a:lnTo>
                    <a:lnTo>
                      <a:pt x="0" y="9"/>
                    </a:lnTo>
                    <a:lnTo>
                      <a:pt x="21" y="0"/>
                    </a:lnTo>
                    <a:lnTo>
                      <a:pt x="38" y="43"/>
                    </a:lnTo>
                    <a:close/>
                  </a:path>
                </a:pathLst>
              </a:custGeom>
              <a:noFill/>
              <a:ln w="9525">
                <a:noFill/>
                <a:round/>
                <a:headEnd/>
                <a:tailEnd/>
              </a:ln>
            </p:spPr>
            <p:txBody>
              <a:bodyPr>
                <a:prstTxWarp prst="textNoShape">
                  <a:avLst/>
                </a:prstTxWarp>
              </a:bodyPr>
              <a:lstStyle/>
              <a:p>
                <a:endParaRPr lang="en-US"/>
              </a:p>
            </p:txBody>
          </p:sp>
          <p:sp>
            <p:nvSpPr>
              <p:cNvPr id="41737" name="Freeform 2314"/>
              <p:cNvSpPr>
                <a:spLocks/>
              </p:cNvSpPr>
              <p:nvPr/>
            </p:nvSpPr>
            <p:spPr bwMode="auto">
              <a:xfrm>
                <a:off x="4755" y="3639"/>
                <a:ext cx="8" cy="12"/>
              </a:xfrm>
              <a:custGeom>
                <a:avLst/>
                <a:gdLst>
                  <a:gd name="T0" fmla="*/ 41 w 41"/>
                  <a:gd name="T1" fmla="*/ 49 h 58"/>
                  <a:gd name="T2" fmla="*/ 20 w 41"/>
                  <a:gd name="T3" fmla="*/ 58 h 58"/>
                  <a:gd name="T4" fmla="*/ 0 w 41"/>
                  <a:gd name="T5" fmla="*/ 9 h 58"/>
                  <a:gd name="T6" fmla="*/ 18 w 41"/>
                  <a:gd name="T7" fmla="*/ 0 h 58"/>
                  <a:gd name="T8" fmla="*/ 41 w 41"/>
                  <a:gd name="T9" fmla="*/ 49 h 58"/>
                  <a:gd name="T10" fmla="*/ 0 60000 65536"/>
                  <a:gd name="T11" fmla="*/ 0 60000 65536"/>
                  <a:gd name="T12" fmla="*/ 0 60000 65536"/>
                  <a:gd name="T13" fmla="*/ 0 60000 65536"/>
                  <a:gd name="T14" fmla="*/ 0 60000 65536"/>
                  <a:gd name="T15" fmla="*/ 0 w 41"/>
                  <a:gd name="T16" fmla="*/ 0 h 58"/>
                  <a:gd name="T17" fmla="*/ 41 w 41"/>
                  <a:gd name="T18" fmla="*/ 58 h 58"/>
                </a:gdLst>
                <a:ahLst/>
                <a:cxnLst>
                  <a:cxn ang="T10">
                    <a:pos x="T0" y="T1"/>
                  </a:cxn>
                  <a:cxn ang="T11">
                    <a:pos x="T2" y="T3"/>
                  </a:cxn>
                  <a:cxn ang="T12">
                    <a:pos x="T4" y="T5"/>
                  </a:cxn>
                  <a:cxn ang="T13">
                    <a:pos x="T6" y="T7"/>
                  </a:cxn>
                  <a:cxn ang="T14">
                    <a:pos x="T8" y="T9"/>
                  </a:cxn>
                </a:cxnLst>
                <a:rect l="T15" t="T16" r="T17" b="T18"/>
                <a:pathLst>
                  <a:path w="41" h="58">
                    <a:moveTo>
                      <a:pt x="41" y="49"/>
                    </a:moveTo>
                    <a:lnTo>
                      <a:pt x="20" y="58"/>
                    </a:lnTo>
                    <a:lnTo>
                      <a:pt x="0" y="9"/>
                    </a:lnTo>
                    <a:lnTo>
                      <a:pt x="18" y="0"/>
                    </a:lnTo>
                    <a:lnTo>
                      <a:pt x="41" y="49"/>
                    </a:lnTo>
                    <a:close/>
                  </a:path>
                </a:pathLst>
              </a:custGeom>
              <a:noFill/>
              <a:ln w="9525">
                <a:noFill/>
                <a:round/>
                <a:headEnd/>
                <a:tailEnd/>
              </a:ln>
            </p:spPr>
            <p:txBody>
              <a:bodyPr>
                <a:prstTxWarp prst="textNoShape">
                  <a:avLst/>
                </a:prstTxWarp>
              </a:bodyPr>
              <a:lstStyle/>
              <a:p>
                <a:endParaRPr lang="en-US"/>
              </a:p>
            </p:txBody>
          </p:sp>
          <p:sp>
            <p:nvSpPr>
              <p:cNvPr id="41738" name="Freeform 2315"/>
              <p:cNvSpPr>
                <a:spLocks/>
              </p:cNvSpPr>
              <p:nvPr/>
            </p:nvSpPr>
            <p:spPr bwMode="auto">
              <a:xfrm>
                <a:off x="4750" y="3628"/>
                <a:ext cx="8" cy="13"/>
              </a:xfrm>
              <a:custGeom>
                <a:avLst/>
                <a:gdLst>
                  <a:gd name="T0" fmla="*/ 43 w 43"/>
                  <a:gd name="T1" fmla="*/ 54 h 63"/>
                  <a:gd name="T2" fmla="*/ 25 w 43"/>
                  <a:gd name="T3" fmla="*/ 63 h 63"/>
                  <a:gd name="T4" fmla="*/ 0 w 43"/>
                  <a:gd name="T5" fmla="*/ 8 h 63"/>
                  <a:gd name="T6" fmla="*/ 19 w 43"/>
                  <a:gd name="T7" fmla="*/ 0 h 63"/>
                  <a:gd name="T8" fmla="*/ 43 w 43"/>
                  <a:gd name="T9" fmla="*/ 54 h 63"/>
                  <a:gd name="T10" fmla="*/ 0 60000 65536"/>
                  <a:gd name="T11" fmla="*/ 0 60000 65536"/>
                  <a:gd name="T12" fmla="*/ 0 60000 65536"/>
                  <a:gd name="T13" fmla="*/ 0 60000 65536"/>
                  <a:gd name="T14" fmla="*/ 0 60000 65536"/>
                  <a:gd name="T15" fmla="*/ 0 w 43"/>
                  <a:gd name="T16" fmla="*/ 0 h 63"/>
                  <a:gd name="T17" fmla="*/ 43 w 43"/>
                  <a:gd name="T18" fmla="*/ 63 h 63"/>
                </a:gdLst>
                <a:ahLst/>
                <a:cxnLst>
                  <a:cxn ang="T10">
                    <a:pos x="T0" y="T1"/>
                  </a:cxn>
                  <a:cxn ang="T11">
                    <a:pos x="T2" y="T3"/>
                  </a:cxn>
                  <a:cxn ang="T12">
                    <a:pos x="T4" y="T5"/>
                  </a:cxn>
                  <a:cxn ang="T13">
                    <a:pos x="T6" y="T7"/>
                  </a:cxn>
                  <a:cxn ang="T14">
                    <a:pos x="T8" y="T9"/>
                  </a:cxn>
                </a:cxnLst>
                <a:rect l="T15" t="T16" r="T17" b="T18"/>
                <a:pathLst>
                  <a:path w="43" h="63">
                    <a:moveTo>
                      <a:pt x="43" y="54"/>
                    </a:moveTo>
                    <a:lnTo>
                      <a:pt x="25" y="63"/>
                    </a:lnTo>
                    <a:lnTo>
                      <a:pt x="0" y="8"/>
                    </a:lnTo>
                    <a:lnTo>
                      <a:pt x="19" y="0"/>
                    </a:lnTo>
                    <a:lnTo>
                      <a:pt x="43" y="54"/>
                    </a:lnTo>
                    <a:close/>
                  </a:path>
                </a:pathLst>
              </a:custGeom>
              <a:noFill/>
              <a:ln w="9525">
                <a:noFill/>
                <a:round/>
                <a:headEnd/>
                <a:tailEnd/>
              </a:ln>
            </p:spPr>
            <p:txBody>
              <a:bodyPr>
                <a:prstTxWarp prst="textNoShape">
                  <a:avLst/>
                </a:prstTxWarp>
              </a:bodyPr>
              <a:lstStyle/>
              <a:p>
                <a:endParaRPr lang="en-US"/>
              </a:p>
            </p:txBody>
          </p:sp>
          <p:sp>
            <p:nvSpPr>
              <p:cNvPr id="41739" name="Freeform 2316"/>
              <p:cNvSpPr>
                <a:spLocks/>
              </p:cNvSpPr>
              <p:nvPr/>
            </p:nvSpPr>
            <p:spPr bwMode="auto">
              <a:xfrm>
                <a:off x="4745" y="3617"/>
                <a:ext cx="8" cy="13"/>
              </a:xfrm>
              <a:custGeom>
                <a:avLst/>
                <a:gdLst>
                  <a:gd name="T0" fmla="*/ 43 w 43"/>
                  <a:gd name="T1" fmla="*/ 58 h 66"/>
                  <a:gd name="T2" fmla="*/ 24 w 43"/>
                  <a:gd name="T3" fmla="*/ 66 h 66"/>
                  <a:gd name="T4" fmla="*/ 0 w 43"/>
                  <a:gd name="T5" fmla="*/ 9 h 66"/>
                  <a:gd name="T6" fmla="*/ 18 w 43"/>
                  <a:gd name="T7" fmla="*/ 0 h 66"/>
                  <a:gd name="T8" fmla="*/ 43 w 43"/>
                  <a:gd name="T9" fmla="*/ 58 h 66"/>
                  <a:gd name="T10" fmla="*/ 0 60000 65536"/>
                  <a:gd name="T11" fmla="*/ 0 60000 65536"/>
                  <a:gd name="T12" fmla="*/ 0 60000 65536"/>
                  <a:gd name="T13" fmla="*/ 0 60000 65536"/>
                  <a:gd name="T14" fmla="*/ 0 60000 65536"/>
                  <a:gd name="T15" fmla="*/ 0 w 43"/>
                  <a:gd name="T16" fmla="*/ 0 h 66"/>
                  <a:gd name="T17" fmla="*/ 43 w 43"/>
                  <a:gd name="T18" fmla="*/ 66 h 66"/>
                </a:gdLst>
                <a:ahLst/>
                <a:cxnLst>
                  <a:cxn ang="T10">
                    <a:pos x="T0" y="T1"/>
                  </a:cxn>
                  <a:cxn ang="T11">
                    <a:pos x="T2" y="T3"/>
                  </a:cxn>
                  <a:cxn ang="T12">
                    <a:pos x="T4" y="T5"/>
                  </a:cxn>
                  <a:cxn ang="T13">
                    <a:pos x="T6" y="T7"/>
                  </a:cxn>
                  <a:cxn ang="T14">
                    <a:pos x="T8" y="T9"/>
                  </a:cxn>
                </a:cxnLst>
                <a:rect l="T15" t="T16" r="T17" b="T18"/>
                <a:pathLst>
                  <a:path w="43" h="66">
                    <a:moveTo>
                      <a:pt x="43" y="58"/>
                    </a:moveTo>
                    <a:lnTo>
                      <a:pt x="24" y="66"/>
                    </a:lnTo>
                    <a:lnTo>
                      <a:pt x="0" y="9"/>
                    </a:lnTo>
                    <a:lnTo>
                      <a:pt x="18" y="0"/>
                    </a:lnTo>
                    <a:lnTo>
                      <a:pt x="43" y="58"/>
                    </a:lnTo>
                    <a:close/>
                  </a:path>
                </a:pathLst>
              </a:custGeom>
              <a:noFill/>
              <a:ln w="9525">
                <a:noFill/>
                <a:round/>
                <a:headEnd/>
                <a:tailEnd/>
              </a:ln>
            </p:spPr>
            <p:txBody>
              <a:bodyPr>
                <a:prstTxWarp prst="textNoShape">
                  <a:avLst/>
                </a:prstTxWarp>
              </a:bodyPr>
              <a:lstStyle/>
              <a:p>
                <a:endParaRPr lang="en-US"/>
              </a:p>
            </p:txBody>
          </p:sp>
          <p:sp>
            <p:nvSpPr>
              <p:cNvPr id="41740" name="Freeform 2317"/>
              <p:cNvSpPr>
                <a:spLocks/>
              </p:cNvSpPr>
              <p:nvPr/>
            </p:nvSpPr>
            <p:spPr bwMode="auto">
              <a:xfrm>
                <a:off x="4740" y="3605"/>
                <a:ext cx="8" cy="13"/>
              </a:xfrm>
              <a:custGeom>
                <a:avLst/>
                <a:gdLst>
                  <a:gd name="T0" fmla="*/ 44 w 44"/>
                  <a:gd name="T1" fmla="*/ 60 h 69"/>
                  <a:gd name="T2" fmla="*/ 26 w 44"/>
                  <a:gd name="T3" fmla="*/ 69 h 69"/>
                  <a:gd name="T4" fmla="*/ 0 w 44"/>
                  <a:gd name="T5" fmla="*/ 8 h 69"/>
                  <a:gd name="T6" fmla="*/ 18 w 44"/>
                  <a:gd name="T7" fmla="*/ 0 h 69"/>
                  <a:gd name="T8" fmla="*/ 44 w 44"/>
                  <a:gd name="T9" fmla="*/ 60 h 69"/>
                  <a:gd name="T10" fmla="*/ 0 60000 65536"/>
                  <a:gd name="T11" fmla="*/ 0 60000 65536"/>
                  <a:gd name="T12" fmla="*/ 0 60000 65536"/>
                  <a:gd name="T13" fmla="*/ 0 60000 65536"/>
                  <a:gd name="T14" fmla="*/ 0 60000 65536"/>
                  <a:gd name="T15" fmla="*/ 0 w 44"/>
                  <a:gd name="T16" fmla="*/ 0 h 69"/>
                  <a:gd name="T17" fmla="*/ 44 w 44"/>
                  <a:gd name="T18" fmla="*/ 69 h 69"/>
                </a:gdLst>
                <a:ahLst/>
                <a:cxnLst>
                  <a:cxn ang="T10">
                    <a:pos x="T0" y="T1"/>
                  </a:cxn>
                  <a:cxn ang="T11">
                    <a:pos x="T2" y="T3"/>
                  </a:cxn>
                  <a:cxn ang="T12">
                    <a:pos x="T4" y="T5"/>
                  </a:cxn>
                  <a:cxn ang="T13">
                    <a:pos x="T6" y="T7"/>
                  </a:cxn>
                  <a:cxn ang="T14">
                    <a:pos x="T8" y="T9"/>
                  </a:cxn>
                </a:cxnLst>
                <a:rect l="T15" t="T16" r="T17" b="T18"/>
                <a:pathLst>
                  <a:path w="44" h="69">
                    <a:moveTo>
                      <a:pt x="44" y="60"/>
                    </a:moveTo>
                    <a:lnTo>
                      <a:pt x="26" y="69"/>
                    </a:lnTo>
                    <a:lnTo>
                      <a:pt x="0" y="8"/>
                    </a:lnTo>
                    <a:lnTo>
                      <a:pt x="18" y="0"/>
                    </a:lnTo>
                    <a:lnTo>
                      <a:pt x="44" y="60"/>
                    </a:lnTo>
                    <a:close/>
                  </a:path>
                </a:pathLst>
              </a:custGeom>
              <a:noFill/>
              <a:ln w="9525">
                <a:noFill/>
                <a:round/>
                <a:headEnd/>
                <a:tailEnd/>
              </a:ln>
            </p:spPr>
            <p:txBody>
              <a:bodyPr>
                <a:prstTxWarp prst="textNoShape">
                  <a:avLst/>
                </a:prstTxWarp>
              </a:bodyPr>
              <a:lstStyle/>
              <a:p>
                <a:endParaRPr lang="en-US"/>
              </a:p>
            </p:txBody>
          </p:sp>
          <p:sp>
            <p:nvSpPr>
              <p:cNvPr id="41741" name="Freeform 2318"/>
              <p:cNvSpPr>
                <a:spLocks/>
              </p:cNvSpPr>
              <p:nvPr/>
            </p:nvSpPr>
            <p:spPr bwMode="auto">
              <a:xfrm>
                <a:off x="4734" y="3591"/>
                <a:ext cx="9" cy="15"/>
              </a:xfrm>
              <a:custGeom>
                <a:avLst/>
                <a:gdLst>
                  <a:gd name="T0" fmla="*/ 46 w 46"/>
                  <a:gd name="T1" fmla="*/ 67 h 75"/>
                  <a:gd name="T2" fmla="*/ 28 w 46"/>
                  <a:gd name="T3" fmla="*/ 75 h 75"/>
                  <a:gd name="T4" fmla="*/ 0 w 46"/>
                  <a:gd name="T5" fmla="*/ 9 h 75"/>
                  <a:gd name="T6" fmla="*/ 17 w 46"/>
                  <a:gd name="T7" fmla="*/ 0 h 75"/>
                  <a:gd name="T8" fmla="*/ 46 w 46"/>
                  <a:gd name="T9" fmla="*/ 67 h 75"/>
                  <a:gd name="T10" fmla="*/ 0 60000 65536"/>
                  <a:gd name="T11" fmla="*/ 0 60000 65536"/>
                  <a:gd name="T12" fmla="*/ 0 60000 65536"/>
                  <a:gd name="T13" fmla="*/ 0 60000 65536"/>
                  <a:gd name="T14" fmla="*/ 0 60000 65536"/>
                  <a:gd name="T15" fmla="*/ 0 w 46"/>
                  <a:gd name="T16" fmla="*/ 0 h 75"/>
                  <a:gd name="T17" fmla="*/ 46 w 46"/>
                  <a:gd name="T18" fmla="*/ 75 h 75"/>
                </a:gdLst>
                <a:ahLst/>
                <a:cxnLst>
                  <a:cxn ang="T10">
                    <a:pos x="T0" y="T1"/>
                  </a:cxn>
                  <a:cxn ang="T11">
                    <a:pos x="T2" y="T3"/>
                  </a:cxn>
                  <a:cxn ang="T12">
                    <a:pos x="T4" y="T5"/>
                  </a:cxn>
                  <a:cxn ang="T13">
                    <a:pos x="T6" y="T7"/>
                  </a:cxn>
                  <a:cxn ang="T14">
                    <a:pos x="T8" y="T9"/>
                  </a:cxn>
                </a:cxnLst>
                <a:rect l="T15" t="T16" r="T17" b="T18"/>
                <a:pathLst>
                  <a:path w="46" h="75">
                    <a:moveTo>
                      <a:pt x="46" y="67"/>
                    </a:moveTo>
                    <a:lnTo>
                      <a:pt x="28" y="75"/>
                    </a:lnTo>
                    <a:lnTo>
                      <a:pt x="0" y="9"/>
                    </a:lnTo>
                    <a:lnTo>
                      <a:pt x="17" y="0"/>
                    </a:lnTo>
                    <a:lnTo>
                      <a:pt x="46" y="67"/>
                    </a:lnTo>
                    <a:close/>
                  </a:path>
                </a:pathLst>
              </a:custGeom>
              <a:noFill/>
              <a:ln w="9525">
                <a:noFill/>
                <a:round/>
                <a:headEnd/>
                <a:tailEnd/>
              </a:ln>
            </p:spPr>
            <p:txBody>
              <a:bodyPr>
                <a:prstTxWarp prst="textNoShape">
                  <a:avLst/>
                </a:prstTxWarp>
              </a:bodyPr>
              <a:lstStyle/>
              <a:p>
                <a:endParaRPr lang="en-US"/>
              </a:p>
            </p:txBody>
          </p:sp>
          <p:sp>
            <p:nvSpPr>
              <p:cNvPr id="41742" name="Freeform 2319"/>
              <p:cNvSpPr>
                <a:spLocks/>
              </p:cNvSpPr>
              <p:nvPr/>
            </p:nvSpPr>
            <p:spPr bwMode="auto">
              <a:xfrm>
                <a:off x="4728" y="3578"/>
                <a:ext cx="9" cy="15"/>
              </a:xfrm>
              <a:custGeom>
                <a:avLst/>
                <a:gdLst>
                  <a:gd name="T0" fmla="*/ 46 w 46"/>
                  <a:gd name="T1" fmla="*/ 66 h 75"/>
                  <a:gd name="T2" fmla="*/ 29 w 46"/>
                  <a:gd name="T3" fmla="*/ 75 h 75"/>
                  <a:gd name="T4" fmla="*/ 0 w 46"/>
                  <a:gd name="T5" fmla="*/ 9 h 75"/>
                  <a:gd name="T6" fmla="*/ 20 w 46"/>
                  <a:gd name="T7" fmla="*/ 0 h 75"/>
                  <a:gd name="T8" fmla="*/ 46 w 46"/>
                  <a:gd name="T9" fmla="*/ 66 h 75"/>
                  <a:gd name="T10" fmla="*/ 0 60000 65536"/>
                  <a:gd name="T11" fmla="*/ 0 60000 65536"/>
                  <a:gd name="T12" fmla="*/ 0 60000 65536"/>
                  <a:gd name="T13" fmla="*/ 0 60000 65536"/>
                  <a:gd name="T14" fmla="*/ 0 60000 65536"/>
                  <a:gd name="T15" fmla="*/ 0 w 46"/>
                  <a:gd name="T16" fmla="*/ 0 h 75"/>
                  <a:gd name="T17" fmla="*/ 46 w 46"/>
                  <a:gd name="T18" fmla="*/ 75 h 75"/>
                </a:gdLst>
                <a:ahLst/>
                <a:cxnLst>
                  <a:cxn ang="T10">
                    <a:pos x="T0" y="T1"/>
                  </a:cxn>
                  <a:cxn ang="T11">
                    <a:pos x="T2" y="T3"/>
                  </a:cxn>
                  <a:cxn ang="T12">
                    <a:pos x="T4" y="T5"/>
                  </a:cxn>
                  <a:cxn ang="T13">
                    <a:pos x="T6" y="T7"/>
                  </a:cxn>
                  <a:cxn ang="T14">
                    <a:pos x="T8" y="T9"/>
                  </a:cxn>
                </a:cxnLst>
                <a:rect l="T15" t="T16" r="T17" b="T18"/>
                <a:pathLst>
                  <a:path w="46" h="75">
                    <a:moveTo>
                      <a:pt x="46" y="66"/>
                    </a:moveTo>
                    <a:lnTo>
                      <a:pt x="29" y="75"/>
                    </a:lnTo>
                    <a:lnTo>
                      <a:pt x="0" y="9"/>
                    </a:lnTo>
                    <a:lnTo>
                      <a:pt x="20" y="0"/>
                    </a:lnTo>
                    <a:lnTo>
                      <a:pt x="46" y="66"/>
                    </a:lnTo>
                    <a:close/>
                  </a:path>
                </a:pathLst>
              </a:custGeom>
              <a:noFill/>
              <a:ln w="9525">
                <a:noFill/>
                <a:round/>
                <a:headEnd/>
                <a:tailEnd/>
              </a:ln>
            </p:spPr>
            <p:txBody>
              <a:bodyPr>
                <a:prstTxWarp prst="textNoShape">
                  <a:avLst/>
                </a:prstTxWarp>
              </a:bodyPr>
              <a:lstStyle/>
              <a:p>
                <a:endParaRPr lang="en-US"/>
              </a:p>
            </p:txBody>
          </p:sp>
          <p:sp>
            <p:nvSpPr>
              <p:cNvPr id="41743" name="Freeform 2320"/>
              <p:cNvSpPr>
                <a:spLocks/>
              </p:cNvSpPr>
              <p:nvPr/>
            </p:nvSpPr>
            <p:spPr bwMode="auto">
              <a:xfrm>
                <a:off x="4722" y="3563"/>
                <a:ext cx="10" cy="17"/>
              </a:xfrm>
              <a:custGeom>
                <a:avLst/>
                <a:gdLst>
                  <a:gd name="T0" fmla="*/ 49 w 49"/>
                  <a:gd name="T1" fmla="*/ 73 h 82"/>
                  <a:gd name="T2" fmla="*/ 29 w 49"/>
                  <a:gd name="T3" fmla="*/ 82 h 82"/>
                  <a:gd name="T4" fmla="*/ 0 w 49"/>
                  <a:gd name="T5" fmla="*/ 10 h 82"/>
                  <a:gd name="T6" fmla="*/ 20 w 49"/>
                  <a:gd name="T7" fmla="*/ 0 h 82"/>
                  <a:gd name="T8" fmla="*/ 49 w 49"/>
                  <a:gd name="T9" fmla="*/ 73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73"/>
                    </a:moveTo>
                    <a:lnTo>
                      <a:pt x="29" y="82"/>
                    </a:lnTo>
                    <a:lnTo>
                      <a:pt x="0" y="10"/>
                    </a:lnTo>
                    <a:lnTo>
                      <a:pt x="20" y="0"/>
                    </a:lnTo>
                    <a:lnTo>
                      <a:pt x="49" y="73"/>
                    </a:lnTo>
                    <a:close/>
                  </a:path>
                </a:pathLst>
              </a:custGeom>
              <a:noFill/>
              <a:ln w="9525">
                <a:noFill/>
                <a:round/>
                <a:headEnd/>
                <a:tailEnd/>
              </a:ln>
            </p:spPr>
            <p:txBody>
              <a:bodyPr>
                <a:prstTxWarp prst="textNoShape">
                  <a:avLst/>
                </a:prstTxWarp>
              </a:bodyPr>
              <a:lstStyle/>
              <a:p>
                <a:endParaRPr lang="en-US"/>
              </a:p>
            </p:txBody>
          </p:sp>
          <p:sp>
            <p:nvSpPr>
              <p:cNvPr id="41744" name="Freeform 2321"/>
              <p:cNvSpPr>
                <a:spLocks/>
              </p:cNvSpPr>
              <p:nvPr/>
            </p:nvSpPr>
            <p:spPr bwMode="auto">
              <a:xfrm>
                <a:off x="4711" y="3535"/>
                <a:ext cx="15" cy="30"/>
              </a:xfrm>
              <a:custGeom>
                <a:avLst/>
                <a:gdLst>
                  <a:gd name="T0" fmla="*/ 78 w 78"/>
                  <a:gd name="T1" fmla="*/ 144 h 154"/>
                  <a:gd name="T2" fmla="*/ 58 w 78"/>
                  <a:gd name="T3" fmla="*/ 154 h 154"/>
                  <a:gd name="T4" fmla="*/ 0 w 78"/>
                  <a:gd name="T5" fmla="*/ 7 h 154"/>
                  <a:gd name="T6" fmla="*/ 20 w 78"/>
                  <a:gd name="T7" fmla="*/ 0 h 154"/>
                  <a:gd name="T8" fmla="*/ 78 w 78"/>
                  <a:gd name="T9" fmla="*/ 144 h 154"/>
                  <a:gd name="T10" fmla="*/ 0 60000 65536"/>
                  <a:gd name="T11" fmla="*/ 0 60000 65536"/>
                  <a:gd name="T12" fmla="*/ 0 60000 65536"/>
                  <a:gd name="T13" fmla="*/ 0 60000 65536"/>
                  <a:gd name="T14" fmla="*/ 0 60000 65536"/>
                  <a:gd name="T15" fmla="*/ 0 w 78"/>
                  <a:gd name="T16" fmla="*/ 0 h 154"/>
                  <a:gd name="T17" fmla="*/ 78 w 78"/>
                  <a:gd name="T18" fmla="*/ 154 h 154"/>
                </a:gdLst>
                <a:ahLst/>
                <a:cxnLst>
                  <a:cxn ang="T10">
                    <a:pos x="T0" y="T1"/>
                  </a:cxn>
                  <a:cxn ang="T11">
                    <a:pos x="T2" y="T3"/>
                  </a:cxn>
                  <a:cxn ang="T12">
                    <a:pos x="T4" y="T5"/>
                  </a:cxn>
                  <a:cxn ang="T13">
                    <a:pos x="T6" y="T7"/>
                  </a:cxn>
                  <a:cxn ang="T14">
                    <a:pos x="T8" y="T9"/>
                  </a:cxn>
                </a:cxnLst>
                <a:rect l="T15" t="T16" r="T17" b="T18"/>
                <a:pathLst>
                  <a:path w="78" h="154">
                    <a:moveTo>
                      <a:pt x="78" y="144"/>
                    </a:moveTo>
                    <a:lnTo>
                      <a:pt x="58" y="154"/>
                    </a:lnTo>
                    <a:lnTo>
                      <a:pt x="0" y="7"/>
                    </a:lnTo>
                    <a:lnTo>
                      <a:pt x="20" y="0"/>
                    </a:lnTo>
                    <a:lnTo>
                      <a:pt x="78" y="144"/>
                    </a:lnTo>
                    <a:close/>
                  </a:path>
                </a:pathLst>
              </a:custGeom>
              <a:noFill/>
              <a:ln w="9525">
                <a:noFill/>
                <a:round/>
                <a:headEnd/>
                <a:tailEnd/>
              </a:ln>
            </p:spPr>
            <p:txBody>
              <a:bodyPr>
                <a:prstTxWarp prst="textNoShape">
                  <a:avLst/>
                </a:prstTxWarp>
              </a:bodyPr>
              <a:lstStyle/>
              <a:p>
                <a:endParaRPr lang="en-US"/>
              </a:p>
            </p:txBody>
          </p:sp>
          <p:sp>
            <p:nvSpPr>
              <p:cNvPr id="41745" name="Freeform 2322"/>
              <p:cNvSpPr>
                <a:spLocks/>
              </p:cNvSpPr>
              <p:nvPr/>
            </p:nvSpPr>
            <p:spPr bwMode="auto">
              <a:xfrm>
                <a:off x="4699" y="3504"/>
                <a:ext cx="16" cy="32"/>
              </a:xfrm>
              <a:custGeom>
                <a:avLst/>
                <a:gdLst>
                  <a:gd name="T0" fmla="*/ 77 w 77"/>
                  <a:gd name="T1" fmla="*/ 151 h 158"/>
                  <a:gd name="T2" fmla="*/ 57 w 77"/>
                  <a:gd name="T3" fmla="*/ 158 h 158"/>
                  <a:gd name="T4" fmla="*/ 0 w 77"/>
                  <a:gd name="T5" fmla="*/ 8 h 158"/>
                  <a:gd name="T6" fmla="*/ 20 w 77"/>
                  <a:gd name="T7" fmla="*/ 0 h 158"/>
                  <a:gd name="T8" fmla="*/ 77 w 77"/>
                  <a:gd name="T9" fmla="*/ 151 h 158"/>
                  <a:gd name="T10" fmla="*/ 0 60000 65536"/>
                  <a:gd name="T11" fmla="*/ 0 60000 65536"/>
                  <a:gd name="T12" fmla="*/ 0 60000 65536"/>
                  <a:gd name="T13" fmla="*/ 0 60000 65536"/>
                  <a:gd name="T14" fmla="*/ 0 60000 65536"/>
                  <a:gd name="T15" fmla="*/ 0 w 77"/>
                  <a:gd name="T16" fmla="*/ 0 h 158"/>
                  <a:gd name="T17" fmla="*/ 77 w 77"/>
                  <a:gd name="T18" fmla="*/ 158 h 158"/>
                </a:gdLst>
                <a:ahLst/>
                <a:cxnLst>
                  <a:cxn ang="T10">
                    <a:pos x="T0" y="T1"/>
                  </a:cxn>
                  <a:cxn ang="T11">
                    <a:pos x="T2" y="T3"/>
                  </a:cxn>
                  <a:cxn ang="T12">
                    <a:pos x="T4" y="T5"/>
                  </a:cxn>
                  <a:cxn ang="T13">
                    <a:pos x="T6" y="T7"/>
                  </a:cxn>
                  <a:cxn ang="T14">
                    <a:pos x="T8" y="T9"/>
                  </a:cxn>
                </a:cxnLst>
                <a:rect l="T15" t="T16" r="T17" b="T18"/>
                <a:pathLst>
                  <a:path w="77" h="158">
                    <a:moveTo>
                      <a:pt x="77" y="151"/>
                    </a:moveTo>
                    <a:lnTo>
                      <a:pt x="57" y="158"/>
                    </a:lnTo>
                    <a:lnTo>
                      <a:pt x="0" y="8"/>
                    </a:lnTo>
                    <a:lnTo>
                      <a:pt x="20" y="0"/>
                    </a:lnTo>
                    <a:lnTo>
                      <a:pt x="77" y="151"/>
                    </a:lnTo>
                    <a:close/>
                  </a:path>
                </a:pathLst>
              </a:custGeom>
              <a:noFill/>
              <a:ln w="9525">
                <a:noFill/>
                <a:round/>
                <a:headEnd/>
                <a:tailEnd/>
              </a:ln>
            </p:spPr>
            <p:txBody>
              <a:bodyPr>
                <a:prstTxWarp prst="textNoShape">
                  <a:avLst/>
                </a:prstTxWarp>
              </a:bodyPr>
              <a:lstStyle/>
              <a:p>
                <a:endParaRPr lang="en-US"/>
              </a:p>
            </p:txBody>
          </p:sp>
          <p:sp>
            <p:nvSpPr>
              <p:cNvPr id="41746" name="Freeform 2323"/>
              <p:cNvSpPr>
                <a:spLocks/>
              </p:cNvSpPr>
              <p:nvPr/>
            </p:nvSpPr>
            <p:spPr bwMode="auto">
              <a:xfrm>
                <a:off x="4688" y="3474"/>
                <a:ext cx="15" cy="32"/>
              </a:xfrm>
              <a:custGeom>
                <a:avLst/>
                <a:gdLst>
                  <a:gd name="T0" fmla="*/ 75 w 75"/>
                  <a:gd name="T1" fmla="*/ 153 h 161"/>
                  <a:gd name="T2" fmla="*/ 55 w 75"/>
                  <a:gd name="T3" fmla="*/ 161 h 161"/>
                  <a:gd name="T4" fmla="*/ 0 w 75"/>
                  <a:gd name="T5" fmla="*/ 9 h 161"/>
                  <a:gd name="T6" fmla="*/ 20 w 75"/>
                  <a:gd name="T7" fmla="*/ 0 h 161"/>
                  <a:gd name="T8" fmla="*/ 75 w 75"/>
                  <a:gd name="T9" fmla="*/ 153 h 161"/>
                  <a:gd name="T10" fmla="*/ 0 60000 65536"/>
                  <a:gd name="T11" fmla="*/ 0 60000 65536"/>
                  <a:gd name="T12" fmla="*/ 0 60000 65536"/>
                  <a:gd name="T13" fmla="*/ 0 60000 65536"/>
                  <a:gd name="T14" fmla="*/ 0 60000 65536"/>
                  <a:gd name="T15" fmla="*/ 0 w 75"/>
                  <a:gd name="T16" fmla="*/ 0 h 161"/>
                  <a:gd name="T17" fmla="*/ 75 w 75"/>
                  <a:gd name="T18" fmla="*/ 161 h 161"/>
                </a:gdLst>
                <a:ahLst/>
                <a:cxnLst>
                  <a:cxn ang="T10">
                    <a:pos x="T0" y="T1"/>
                  </a:cxn>
                  <a:cxn ang="T11">
                    <a:pos x="T2" y="T3"/>
                  </a:cxn>
                  <a:cxn ang="T12">
                    <a:pos x="T4" y="T5"/>
                  </a:cxn>
                  <a:cxn ang="T13">
                    <a:pos x="T6" y="T7"/>
                  </a:cxn>
                  <a:cxn ang="T14">
                    <a:pos x="T8" y="T9"/>
                  </a:cxn>
                </a:cxnLst>
                <a:rect l="T15" t="T16" r="T17" b="T18"/>
                <a:pathLst>
                  <a:path w="75" h="161">
                    <a:moveTo>
                      <a:pt x="75" y="153"/>
                    </a:moveTo>
                    <a:lnTo>
                      <a:pt x="55" y="161"/>
                    </a:lnTo>
                    <a:lnTo>
                      <a:pt x="0" y="9"/>
                    </a:lnTo>
                    <a:lnTo>
                      <a:pt x="20" y="0"/>
                    </a:lnTo>
                    <a:lnTo>
                      <a:pt x="75" y="153"/>
                    </a:lnTo>
                    <a:close/>
                  </a:path>
                </a:pathLst>
              </a:custGeom>
              <a:noFill/>
              <a:ln w="9525">
                <a:noFill/>
                <a:round/>
                <a:headEnd/>
                <a:tailEnd/>
              </a:ln>
            </p:spPr>
            <p:txBody>
              <a:bodyPr>
                <a:prstTxWarp prst="textNoShape">
                  <a:avLst/>
                </a:prstTxWarp>
              </a:bodyPr>
              <a:lstStyle/>
              <a:p>
                <a:endParaRPr lang="en-US"/>
              </a:p>
            </p:txBody>
          </p:sp>
          <p:sp>
            <p:nvSpPr>
              <p:cNvPr id="41747" name="Freeform 2324"/>
              <p:cNvSpPr>
                <a:spLocks/>
              </p:cNvSpPr>
              <p:nvPr/>
            </p:nvSpPr>
            <p:spPr bwMode="auto">
              <a:xfrm>
                <a:off x="4683" y="3459"/>
                <a:ext cx="9" cy="17"/>
              </a:xfrm>
              <a:custGeom>
                <a:avLst/>
                <a:gdLst>
                  <a:gd name="T0" fmla="*/ 46 w 46"/>
                  <a:gd name="T1" fmla="*/ 75 h 84"/>
                  <a:gd name="T2" fmla="*/ 26 w 46"/>
                  <a:gd name="T3" fmla="*/ 84 h 84"/>
                  <a:gd name="T4" fmla="*/ 0 w 46"/>
                  <a:gd name="T5" fmla="*/ 9 h 84"/>
                  <a:gd name="T6" fmla="*/ 0 w 46"/>
                  <a:gd name="T7" fmla="*/ 5 h 84"/>
                  <a:gd name="T8" fmla="*/ 20 w 46"/>
                  <a:gd name="T9" fmla="*/ 0 h 84"/>
                  <a:gd name="T10" fmla="*/ 46 w 46"/>
                  <a:gd name="T11" fmla="*/ 75 h 84"/>
                  <a:gd name="T12" fmla="*/ 0 60000 65536"/>
                  <a:gd name="T13" fmla="*/ 0 60000 65536"/>
                  <a:gd name="T14" fmla="*/ 0 60000 65536"/>
                  <a:gd name="T15" fmla="*/ 0 60000 65536"/>
                  <a:gd name="T16" fmla="*/ 0 60000 65536"/>
                  <a:gd name="T17" fmla="*/ 0 60000 65536"/>
                  <a:gd name="T18" fmla="*/ 0 w 46"/>
                  <a:gd name="T19" fmla="*/ 0 h 84"/>
                  <a:gd name="T20" fmla="*/ 46 w 46"/>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46" h="84">
                    <a:moveTo>
                      <a:pt x="46" y="75"/>
                    </a:moveTo>
                    <a:lnTo>
                      <a:pt x="26" y="84"/>
                    </a:lnTo>
                    <a:lnTo>
                      <a:pt x="0" y="9"/>
                    </a:lnTo>
                    <a:lnTo>
                      <a:pt x="0" y="5"/>
                    </a:lnTo>
                    <a:lnTo>
                      <a:pt x="20" y="0"/>
                    </a:lnTo>
                    <a:lnTo>
                      <a:pt x="46" y="75"/>
                    </a:lnTo>
                    <a:close/>
                  </a:path>
                </a:pathLst>
              </a:custGeom>
              <a:noFill/>
              <a:ln w="9525">
                <a:noFill/>
                <a:round/>
                <a:headEnd/>
                <a:tailEnd/>
              </a:ln>
            </p:spPr>
            <p:txBody>
              <a:bodyPr>
                <a:prstTxWarp prst="textNoShape">
                  <a:avLst/>
                </a:prstTxWarp>
              </a:bodyPr>
              <a:lstStyle/>
              <a:p>
                <a:endParaRPr lang="en-US"/>
              </a:p>
            </p:txBody>
          </p:sp>
          <p:sp>
            <p:nvSpPr>
              <p:cNvPr id="41748" name="Freeform 2325"/>
              <p:cNvSpPr>
                <a:spLocks/>
              </p:cNvSpPr>
              <p:nvPr/>
            </p:nvSpPr>
            <p:spPr bwMode="auto">
              <a:xfrm>
                <a:off x="4679" y="3444"/>
                <a:ext cx="8" cy="16"/>
              </a:xfrm>
              <a:custGeom>
                <a:avLst/>
                <a:gdLst>
                  <a:gd name="T0" fmla="*/ 43 w 43"/>
                  <a:gd name="T1" fmla="*/ 75 h 80"/>
                  <a:gd name="T2" fmla="*/ 23 w 43"/>
                  <a:gd name="T3" fmla="*/ 80 h 80"/>
                  <a:gd name="T4" fmla="*/ 0 w 43"/>
                  <a:gd name="T5" fmla="*/ 9 h 80"/>
                  <a:gd name="T6" fmla="*/ 20 w 43"/>
                  <a:gd name="T7" fmla="*/ 0 h 80"/>
                  <a:gd name="T8" fmla="*/ 43 w 43"/>
                  <a:gd name="T9" fmla="*/ 75 h 80"/>
                  <a:gd name="T10" fmla="*/ 0 60000 65536"/>
                  <a:gd name="T11" fmla="*/ 0 60000 65536"/>
                  <a:gd name="T12" fmla="*/ 0 60000 65536"/>
                  <a:gd name="T13" fmla="*/ 0 60000 65536"/>
                  <a:gd name="T14" fmla="*/ 0 60000 65536"/>
                  <a:gd name="T15" fmla="*/ 0 w 43"/>
                  <a:gd name="T16" fmla="*/ 0 h 80"/>
                  <a:gd name="T17" fmla="*/ 43 w 43"/>
                  <a:gd name="T18" fmla="*/ 80 h 80"/>
                </a:gdLst>
                <a:ahLst/>
                <a:cxnLst>
                  <a:cxn ang="T10">
                    <a:pos x="T0" y="T1"/>
                  </a:cxn>
                  <a:cxn ang="T11">
                    <a:pos x="T2" y="T3"/>
                  </a:cxn>
                  <a:cxn ang="T12">
                    <a:pos x="T4" y="T5"/>
                  </a:cxn>
                  <a:cxn ang="T13">
                    <a:pos x="T6" y="T7"/>
                  </a:cxn>
                  <a:cxn ang="T14">
                    <a:pos x="T8" y="T9"/>
                  </a:cxn>
                </a:cxnLst>
                <a:rect l="T15" t="T16" r="T17" b="T18"/>
                <a:pathLst>
                  <a:path w="43" h="80">
                    <a:moveTo>
                      <a:pt x="43" y="75"/>
                    </a:moveTo>
                    <a:lnTo>
                      <a:pt x="23" y="80"/>
                    </a:lnTo>
                    <a:lnTo>
                      <a:pt x="0" y="9"/>
                    </a:lnTo>
                    <a:lnTo>
                      <a:pt x="20" y="0"/>
                    </a:lnTo>
                    <a:lnTo>
                      <a:pt x="43" y="75"/>
                    </a:lnTo>
                    <a:close/>
                  </a:path>
                </a:pathLst>
              </a:custGeom>
              <a:noFill/>
              <a:ln w="9525">
                <a:noFill/>
                <a:round/>
                <a:headEnd/>
                <a:tailEnd/>
              </a:ln>
            </p:spPr>
            <p:txBody>
              <a:bodyPr>
                <a:prstTxWarp prst="textNoShape">
                  <a:avLst/>
                </a:prstTxWarp>
              </a:bodyPr>
              <a:lstStyle/>
              <a:p>
                <a:endParaRPr lang="en-US"/>
              </a:p>
            </p:txBody>
          </p:sp>
          <p:sp>
            <p:nvSpPr>
              <p:cNvPr id="41749" name="Freeform 2326"/>
              <p:cNvSpPr>
                <a:spLocks/>
              </p:cNvSpPr>
              <p:nvPr/>
            </p:nvSpPr>
            <p:spPr bwMode="auto">
              <a:xfrm>
                <a:off x="4674" y="3429"/>
                <a:ext cx="9" cy="17"/>
              </a:xfrm>
              <a:custGeom>
                <a:avLst/>
                <a:gdLst>
                  <a:gd name="T0" fmla="*/ 43 w 43"/>
                  <a:gd name="T1" fmla="*/ 72 h 81"/>
                  <a:gd name="T2" fmla="*/ 23 w 43"/>
                  <a:gd name="T3" fmla="*/ 81 h 81"/>
                  <a:gd name="T4" fmla="*/ 0 w 43"/>
                  <a:gd name="T5" fmla="*/ 6 h 81"/>
                  <a:gd name="T6" fmla="*/ 21 w 43"/>
                  <a:gd name="T7" fmla="*/ 0 h 81"/>
                  <a:gd name="T8" fmla="*/ 43 w 43"/>
                  <a:gd name="T9" fmla="*/ 72 h 81"/>
                  <a:gd name="T10" fmla="*/ 0 60000 65536"/>
                  <a:gd name="T11" fmla="*/ 0 60000 65536"/>
                  <a:gd name="T12" fmla="*/ 0 60000 65536"/>
                  <a:gd name="T13" fmla="*/ 0 60000 65536"/>
                  <a:gd name="T14" fmla="*/ 0 60000 65536"/>
                  <a:gd name="T15" fmla="*/ 0 w 43"/>
                  <a:gd name="T16" fmla="*/ 0 h 81"/>
                  <a:gd name="T17" fmla="*/ 43 w 43"/>
                  <a:gd name="T18" fmla="*/ 81 h 81"/>
                </a:gdLst>
                <a:ahLst/>
                <a:cxnLst>
                  <a:cxn ang="T10">
                    <a:pos x="T0" y="T1"/>
                  </a:cxn>
                  <a:cxn ang="T11">
                    <a:pos x="T2" y="T3"/>
                  </a:cxn>
                  <a:cxn ang="T12">
                    <a:pos x="T4" y="T5"/>
                  </a:cxn>
                  <a:cxn ang="T13">
                    <a:pos x="T6" y="T7"/>
                  </a:cxn>
                  <a:cxn ang="T14">
                    <a:pos x="T8" y="T9"/>
                  </a:cxn>
                </a:cxnLst>
                <a:rect l="T15" t="T16" r="T17" b="T18"/>
                <a:pathLst>
                  <a:path w="43" h="81">
                    <a:moveTo>
                      <a:pt x="43" y="72"/>
                    </a:moveTo>
                    <a:lnTo>
                      <a:pt x="23" y="81"/>
                    </a:lnTo>
                    <a:lnTo>
                      <a:pt x="0" y="6"/>
                    </a:lnTo>
                    <a:lnTo>
                      <a:pt x="21" y="0"/>
                    </a:lnTo>
                    <a:lnTo>
                      <a:pt x="43" y="72"/>
                    </a:lnTo>
                    <a:close/>
                  </a:path>
                </a:pathLst>
              </a:custGeom>
              <a:noFill/>
              <a:ln w="9525">
                <a:noFill/>
                <a:round/>
                <a:headEnd/>
                <a:tailEnd/>
              </a:ln>
            </p:spPr>
            <p:txBody>
              <a:bodyPr>
                <a:prstTxWarp prst="textNoShape">
                  <a:avLst/>
                </a:prstTxWarp>
              </a:bodyPr>
              <a:lstStyle/>
              <a:p>
                <a:endParaRPr lang="en-US"/>
              </a:p>
            </p:txBody>
          </p:sp>
          <p:sp>
            <p:nvSpPr>
              <p:cNvPr id="41750" name="Freeform 2327"/>
              <p:cNvSpPr>
                <a:spLocks/>
              </p:cNvSpPr>
              <p:nvPr/>
            </p:nvSpPr>
            <p:spPr bwMode="auto">
              <a:xfrm>
                <a:off x="4670" y="3415"/>
                <a:ext cx="8" cy="16"/>
              </a:xfrm>
              <a:custGeom>
                <a:avLst/>
                <a:gdLst>
                  <a:gd name="T0" fmla="*/ 41 w 41"/>
                  <a:gd name="T1" fmla="*/ 72 h 78"/>
                  <a:gd name="T2" fmla="*/ 20 w 41"/>
                  <a:gd name="T3" fmla="*/ 78 h 78"/>
                  <a:gd name="T4" fmla="*/ 0 w 41"/>
                  <a:gd name="T5" fmla="*/ 6 h 78"/>
                  <a:gd name="T6" fmla="*/ 20 w 41"/>
                  <a:gd name="T7" fmla="*/ 0 h 78"/>
                  <a:gd name="T8" fmla="*/ 41 w 41"/>
                  <a:gd name="T9" fmla="*/ 72 h 78"/>
                  <a:gd name="T10" fmla="*/ 0 60000 65536"/>
                  <a:gd name="T11" fmla="*/ 0 60000 65536"/>
                  <a:gd name="T12" fmla="*/ 0 60000 65536"/>
                  <a:gd name="T13" fmla="*/ 0 60000 65536"/>
                  <a:gd name="T14" fmla="*/ 0 60000 65536"/>
                  <a:gd name="T15" fmla="*/ 0 w 41"/>
                  <a:gd name="T16" fmla="*/ 0 h 78"/>
                  <a:gd name="T17" fmla="*/ 41 w 41"/>
                  <a:gd name="T18" fmla="*/ 78 h 78"/>
                </a:gdLst>
                <a:ahLst/>
                <a:cxnLst>
                  <a:cxn ang="T10">
                    <a:pos x="T0" y="T1"/>
                  </a:cxn>
                  <a:cxn ang="T11">
                    <a:pos x="T2" y="T3"/>
                  </a:cxn>
                  <a:cxn ang="T12">
                    <a:pos x="T4" y="T5"/>
                  </a:cxn>
                  <a:cxn ang="T13">
                    <a:pos x="T6" y="T7"/>
                  </a:cxn>
                  <a:cxn ang="T14">
                    <a:pos x="T8" y="T9"/>
                  </a:cxn>
                </a:cxnLst>
                <a:rect l="T15" t="T16" r="T17" b="T18"/>
                <a:pathLst>
                  <a:path w="41" h="78">
                    <a:moveTo>
                      <a:pt x="41" y="72"/>
                    </a:moveTo>
                    <a:lnTo>
                      <a:pt x="20" y="78"/>
                    </a:lnTo>
                    <a:lnTo>
                      <a:pt x="0" y="6"/>
                    </a:lnTo>
                    <a:lnTo>
                      <a:pt x="20" y="0"/>
                    </a:lnTo>
                    <a:lnTo>
                      <a:pt x="41" y="72"/>
                    </a:lnTo>
                    <a:close/>
                  </a:path>
                </a:pathLst>
              </a:custGeom>
              <a:noFill/>
              <a:ln w="9525">
                <a:noFill/>
                <a:round/>
                <a:headEnd/>
                <a:tailEnd/>
              </a:ln>
            </p:spPr>
            <p:txBody>
              <a:bodyPr>
                <a:prstTxWarp prst="textNoShape">
                  <a:avLst/>
                </a:prstTxWarp>
              </a:bodyPr>
              <a:lstStyle/>
              <a:p>
                <a:endParaRPr lang="en-US"/>
              </a:p>
            </p:txBody>
          </p:sp>
          <p:sp>
            <p:nvSpPr>
              <p:cNvPr id="41751" name="Freeform 2328"/>
              <p:cNvSpPr>
                <a:spLocks/>
              </p:cNvSpPr>
              <p:nvPr/>
            </p:nvSpPr>
            <p:spPr bwMode="auto">
              <a:xfrm>
                <a:off x="4667" y="3402"/>
                <a:ext cx="7" cy="14"/>
              </a:xfrm>
              <a:custGeom>
                <a:avLst/>
                <a:gdLst>
                  <a:gd name="T0" fmla="*/ 37 w 37"/>
                  <a:gd name="T1" fmla="*/ 66 h 72"/>
                  <a:gd name="T2" fmla="*/ 17 w 37"/>
                  <a:gd name="T3" fmla="*/ 72 h 72"/>
                  <a:gd name="T4" fmla="*/ 0 w 37"/>
                  <a:gd name="T5" fmla="*/ 2 h 72"/>
                  <a:gd name="T6" fmla="*/ 20 w 37"/>
                  <a:gd name="T7" fmla="*/ 0 h 72"/>
                  <a:gd name="T8" fmla="*/ 37 w 37"/>
                  <a:gd name="T9" fmla="*/ 66 h 72"/>
                  <a:gd name="T10" fmla="*/ 0 60000 65536"/>
                  <a:gd name="T11" fmla="*/ 0 60000 65536"/>
                  <a:gd name="T12" fmla="*/ 0 60000 65536"/>
                  <a:gd name="T13" fmla="*/ 0 60000 65536"/>
                  <a:gd name="T14" fmla="*/ 0 60000 65536"/>
                  <a:gd name="T15" fmla="*/ 0 w 37"/>
                  <a:gd name="T16" fmla="*/ 0 h 72"/>
                  <a:gd name="T17" fmla="*/ 37 w 37"/>
                  <a:gd name="T18" fmla="*/ 72 h 72"/>
                </a:gdLst>
                <a:ahLst/>
                <a:cxnLst>
                  <a:cxn ang="T10">
                    <a:pos x="T0" y="T1"/>
                  </a:cxn>
                  <a:cxn ang="T11">
                    <a:pos x="T2" y="T3"/>
                  </a:cxn>
                  <a:cxn ang="T12">
                    <a:pos x="T4" y="T5"/>
                  </a:cxn>
                  <a:cxn ang="T13">
                    <a:pos x="T6" y="T7"/>
                  </a:cxn>
                  <a:cxn ang="T14">
                    <a:pos x="T8" y="T9"/>
                  </a:cxn>
                </a:cxnLst>
                <a:rect l="T15" t="T16" r="T17" b="T18"/>
                <a:pathLst>
                  <a:path w="37" h="72">
                    <a:moveTo>
                      <a:pt x="37" y="66"/>
                    </a:moveTo>
                    <a:lnTo>
                      <a:pt x="17" y="72"/>
                    </a:lnTo>
                    <a:lnTo>
                      <a:pt x="0" y="2"/>
                    </a:lnTo>
                    <a:lnTo>
                      <a:pt x="20" y="0"/>
                    </a:lnTo>
                    <a:lnTo>
                      <a:pt x="37" y="66"/>
                    </a:lnTo>
                    <a:close/>
                  </a:path>
                </a:pathLst>
              </a:custGeom>
              <a:noFill/>
              <a:ln w="9525">
                <a:noFill/>
                <a:round/>
                <a:headEnd/>
                <a:tailEnd/>
              </a:ln>
            </p:spPr>
            <p:txBody>
              <a:bodyPr>
                <a:prstTxWarp prst="textNoShape">
                  <a:avLst/>
                </a:prstTxWarp>
              </a:bodyPr>
              <a:lstStyle/>
              <a:p>
                <a:endParaRPr lang="en-US"/>
              </a:p>
            </p:txBody>
          </p:sp>
          <p:sp>
            <p:nvSpPr>
              <p:cNvPr id="41752" name="Freeform 2329"/>
              <p:cNvSpPr>
                <a:spLocks/>
              </p:cNvSpPr>
              <p:nvPr/>
            </p:nvSpPr>
            <p:spPr bwMode="auto">
              <a:xfrm>
                <a:off x="4664" y="3388"/>
                <a:ext cx="7" cy="14"/>
              </a:xfrm>
              <a:custGeom>
                <a:avLst/>
                <a:gdLst>
                  <a:gd name="T0" fmla="*/ 35 w 35"/>
                  <a:gd name="T1" fmla="*/ 67 h 69"/>
                  <a:gd name="T2" fmla="*/ 15 w 35"/>
                  <a:gd name="T3" fmla="*/ 69 h 69"/>
                  <a:gd name="T4" fmla="*/ 0 w 35"/>
                  <a:gd name="T5" fmla="*/ 4 h 69"/>
                  <a:gd name="T6" fmla="*/ 17 w 35"/>
                  <a:gd name="T7" fmla="*/ 0 h 69"/>
                  <a:gd name="T8" fmla="*/ 35 w 35"/>
                  <a:gd name="T9" fmla="*/ 67 h 69"/>
                  <a:gd name="T10" fmla="*/ 0 60000 65536"/>
                  <a:gd name="T11" fmla="*/ 0 60000 65536"/>
                  <a:gd name="T12" fmla="*/ 0 60000 65536"/>
                  <a:gd name="T13" fmla="*/ 0 60000 65536"/>
                  <a:gd name="T14" fmla="*/ 0 60000 65536"/>
                  <a:gd name="T15" fmla="*/ 0 w 35"/>
                  <a:gd name="T16" fmla="*/ 0 h 69"/>
                  <a:gd name="T17" fmla="*/ 35 w 35"/>
                  <a:gd name="T18" fmla="*/ 69 h 69"/>
                </a:gdLst>
                <a:ahLst/>
                <a:cxnLst>
                  <a:cxn ang="T10">
                    <a:pos x="T0" y="T1"/>
                  </a:cxn>
                  <a:cxn ang="T11">
                    <a:pos x="T2" y="T3"/>
                  </a:cxn>
                  <a:cxn ang="T12">
                    <a:pos x="T4" y="T5"/>
                  </a:cxn>
                  <a:cxn ang="T13">
                    <a:pos x="T6" y="T7"/>
                  </a:cxn>
                  <a:cxn ang="T14">
                    <a:pos x="T8" y="T9"/>
                  </a:cxn>
                </a:cxnLst>
                <a:rect l="T15" t="T16" r="T17" b="T18"/>
                <a:pathLst>
                  <a:path w="35" h="69">
                    <a:moveTo>
                      <a:pt x="35" y="67"/>
                    </a:moveTo>
                    <a:lnTo>
                      <a:pt x="15" y="69"/>
                    </a:lnTo>
                    <a:lnTo>
                      <a:pt x="0" y="4"/>
                    </a:lnTo>
                    <a:lnTo>
                      <a:pt x="17" y="0"/>
                    </a:lnTo>
                    <a:lnTo>
                      <a:pt x="35" y="67"/>
                    </a:lnTo>
                    <a:close/>
                  </a:path>
                </a:pathLst>
              </a:custGeom>
              <a:noFill/>
              <a:ln w="9525">
                <a:noFill/>
                <a:round/>
                <a:headEnd/>
                <a:tailEnd/>
              </a:ln>
            </p:spPr>
            <p:txBody>
              <a:bodyPr>
                <a:prstTxWarp prst="textNoShape">
                  <a:avLst/>
                </a:prstTxWarp>
              </a:bodyPr>
              <a:lstStyle/>
              <a:p>
                <a:endParaRPr lang="en-US"/>
              </a:p>
            </p:txBody>
          </p:sp>
          <p:sp>
            <p:nvSpPr>
              <p:cNvPr id="41753" name="Freeform 2330"/>
              <p:cNvSpPr>
                <a:spLocks/>
              </p:cNvSpPr>
              <p:nvPr/>
            </p:nvSpPr>
            <p:spPr bwMode="auto">
              <a:xfrm>
                <a:off x="4661" y="3376"/>
                <a:ext cx="6" cy="13"/>
              </a:xfrm>
              <a:custGeom>
                <a:avLst/>
                <a:gdLst>
                  <a:gd name="T0" fmla="*/ 32 w 32"/>
                  <a:gd name="T1" fmla="*/ 62 h 66"/>
                  <a:gd name="T2" fmla="*/ 15 w 32"/>
                  <a:gd name="T3" fmla="*/ 66 h 66"/>
                  <a:gd name="T4" fmla="*/ 0 w 32"/>
                  <a:gd name="T5" fmla="*/ 2 h 66"/>
                  <a:gd name="T6" fmla="*/ 21 w 32"/>
                  <a:gd name="T7" fmla="*/ 0 h 66"/>
                  <a:gd name="T8" fmla="*/ 32 w 32"/>
                  <a:gd name="T9" fmla="*/ 62 h 66"/>
                  <a:gd name="T10" fmla="*/ 0 60000 65536"/>
                  <a:gd name="T11" fmla="*/ 0 60000 65536"/>
                  <a:gd name="T12" fmla="*/ 0 60000 65536"/>
                  <a:gd name="T13" fmla="*/ 0 60000 65536"/>
                  <a:gd name="T14" fmla="*/ 0 60000 65536"/>
                  <a:gd name="T15" fmla="*/ 0 w 32"/>
                  <a:gd name="T16" fmla="*/ 0 h 66"/>
                  <a:gd name="T17" fmla="*/ 32 w 32"/>
                  <a:gd name="T18" fmla="*/ 66 h 66"/>
                </a:gdLst>
                <a:ahLst/>
                <a:cxnLst>
                  <a:cxn ang="T10">
                    <a:pos x="T0" y="T1"/>
                  </a:cxn>
                  <a:cxn ang="T11">
                    <a:pos x="T2" y="T3"/>
                  </a:cxn>
                  <a:cxn ang="T12">
                    <a:pos x="T4" y="T5"/>
                  </a:cxn>
                  <a:cxn ang="T13">
                    <a:pos x="T6" y="T7"/>
                  </a:cxn>
                  <a:cxn ang="T14">
                    <a:pos x="T8" y="T9"/>
                  </a:cxn>
                </a:cxnLst>
                <a:rect l="T15" t="T16" r="T17" b="T18"/>
                <a:pathLst>
                  <a:path w="32" h="66">
                    <a:moveTo>
                      <a:pt x="32" y="62"/>
                    </a:moveTo>
                    <a:lnTo>
                      <a:pt x="15" y="66"/>
                    </a:lnTo>
                    <a:lnTo>
                      <a:pt x="0" y="2"/>
                    </a:lnTo>
                    <a:lnTo>
                      <a:pt x="21" y="0"/>
                    </a:lnTo>
                    <a:lnTo>
                      <a:pt x="32" y="62"/>
                    </a:lnTo>
                    <a:close/>
                  </a:path>
                </a:pathLst>
              </a:custGeom>
              <a:noFill/>
              <a:ln w="9525">
                <a:noFill/>
                <a:round/>
                <a:headEnd/>
                <a:tailEnd/>
              </a:ln>
            </p:spPr>
            <p:txBody>
              <a:bodyPr>
                <a:prstTxWarp prst="textNoShape">
                  <a:avLst/>
                </a:prstTxWarp>
              </a:bodyPr>
              <a:lstStyle/>
              <a:p>
                <a:endParaRPr lang="en-US"/>
              </a:p>
            </p:txBody>
          </p:sp>
          <p:sp>
            <p:nvSpPr>
              <p:cNvPr id="41754" name="Freeform 2331"/>
              <p:cNvSpPr>
                <a:spLocks/>
              </p:cNvSpPr>
              <p:nvPr/>
            </p:nvSpPr>
            <p:spPr bwMode="auto">
              <a:xfrm>
                <a:off x="4659" y="3364"/>
                <a:ext cx="6" cy="12"/>
              </a:xfrm>
              <a:custGeom>
                <a:avLst/>
                <a:gdLst>
                  <a:gd name="T0" fmla="*/ 29 w 29"/>
                  <a:gd name="T1" fmla="*/ 61 h 63"/>
                  <a:gd name="T2" fmla="*/ 8 w 29"/>
                  <a:gd name="T3" fmla="*/ 63 h 63"/>
                  <a:gd name="T4" fmla="*/ 0 w 29"/>
                  <a:gd name="T5" fmla="*/ 5 h 63"/>
                  <a:gd name="T6" fmla="*/ 0 w 29"/>
                  <a:gd name="T7" fmla="*/ 3 h 63"/>
                  <a:gd name="T8" fmla="*/ 20 w 29"/>
                  <a:gd name="T9" fmla="*/ 0 h 63"/>
                  <a:gd name="T10" fmla="*/ 29 w 29"/>
                  <a:gd name="T11" fmla="*/ 61 h 63"/>
                  <a:gd name="T12" fmla="*/ 0 60000 65536"/>
                  <a:gd name="T13" fmla="*/ 0 60000 65536"/>
                  <a:gd name="T14" fmla="*/ 0 60000 65536"/>
                  <a:gd name="T15" fmla="*/ 0 60000 65536"/>
                  <a:gd name="T16" fmla="*/ 0 60000 65536"/>
                  <a:gd name="T17" fmla="*/ 0 60000 65536"/>
                  <a:gd name="T18" fmla="*/ 0 w 29"/>
                  <a:gd name="T19" fmla="*/ 0 h 63"/>
                  <a:gd name="T20" fmla="*/ 29 w 29"/>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29" h="63">
                    <a:moveTo>
                      <a:pt x="29" y="61"/>
                    </a:moveTo>
                    <a:lnTo>
                      <a:pt x="8" y="63"/>
                    </a:lnTo>
                    <a:lnTo>
                      <a:pt x="0" y="5"/>
                    </a:lnTo>
                    <a:lnTo>
                      <a:pt x="0" y="3"/>
                    </a:lnTo>
                    <a:lnTo>
                      <a:pt x="20" y="0"/>
                    </a:lnTo>
                    <a:lnTo>
                      <a:pt x="29" y="61"/>
                    </a:lnTo>
                    <a:close/>
                  </a:path>
                </a:pathLst>
              </a:custGeom>
              <a:noFill/>
              <a:ln w="9525">
                <a:noFill/>
                <a:round/>
                <a:headEnd/>
                <a:tailEnd/>
              </a:ln>
            </p:spPr>
            <p:txBody>
              <a:bodyPr>
                <a:prstTxWarp prst="textNoShape">
                  <a:avLst/>
                </a:prstTxWarp>
              </a:bodyPr>
              <a:lstStyle/>
              <a:p>
                <a:endParaRPr lang="en-US"/>
              </a:p>
            </p:txBody>
          </p:sp>
          <p:sp>
            <p:nvSpPr>
              <p:cNvPr id="41755" name="Freeform 2332"/>
              <p:cNvSpPr>
                <a:spLocks/>
              </p:cNvSpPr>
              <p:nvPr/>
            </p:nvSpPr>
            <p:spPr bwMode="auto">
              <a:xfrm>
                <a:off x="4658" y="3353"/>
                <a:ext cx="5" cy="11"/>
              </a:xfrm>
              <a:custGeom>
                <a:avLst/>
                <a:gdLst>
                  <a:gd name="T0" fmla="*/ 25 w 25"/>
                  <a:gd name="T1" fmla="*/ 55 h 58"/>
                  <a:gd name="T2" fmla="*/ 5 w 25"/>
                  <a:gd name="T3" fmla="*/ 58 h 58"/>
                  <a:gd name="T4" fmla="*/ 0 w 25"/>
                  <a:gd name="T5" fmla="*/ 3 h 58"/>
                  <a:gd name="T6" fmla="*/ 17 w 25"/>
                  <a:gd name="T7" fmla="*/ 0 h 58"/>
                  <a:gd name="T8" fmla="*/ 25 w 25"/>
                  <a:gd name="T9" fmla="*/ 55 h 58"/>
                  <a:gd name="T10" fmla="*/ 0 60000 65536"/>
                  <a:gd name="T11" fmla="*/ 0 60000 65536"/>
                  <a:gd name="T12" fmla="*/ 0 60000 65536"/>
                  <a:gd name="T13" fmla="*/ 0 60000 65536"/>
                  <a:gd name="T14" fmla="*/ 0 60000 65536"/>
                  <a:gd name="T15" fmla="*/ 0 w 25"/>
                  <a:gd name="T16" fmla="*/ 0 h 58"/>
                  <a:gd name="T17" fmla="*/ 25 w 25"/>
                  <a:gd name="T18" fmla="*/ 58 h 58"/>
                </a:gdLst>
                <a:ahLst/>
                <a:cxnLst>
                  <a:cxn ang="T10">
                    <a:pos x="T0" y="T1"/>
                  </a:cxn>
                  <a:cxn ang="T11">
                    <a:pos x="T2" y="T3"/>
                  </a:cxn>
                  <a:cxn ang="T12">
                    <a:pos x="T4" y="T5"/>
                  </a:cxn>
                  <a:cxn ang="T13">
                    <a:pos x="T6" y="T7"/>
                  </a:cxn>
                  <a:cxn ang="T14">
                    <a:pos x="T8" y="T9"/>
                  </a:cxn>
                </a:cxnLst>
                <a:rect l="T15" t="T16" r="T17" b="T18"/>
                <a:pathLst>
                  <a:path w="25" h="58">
                    <a:moveTo>
                      <a:pt x="25" y="55"/>
                    </a:moveTo>
                    <a:lnTo>
                      <a:pt x="5" y="58"/>
                    </a:lnTo>
                    <a:lnTo>
                      <a:pt x="0" y="3"/>
                    </a:lnTo>
                    <a:lnTo>
                      <a:pt x="17" y="0"/>
                    </a:lnTo>
                    <a:lnTo>
                      <a:pt x="25" y="55"/>
                    </a:lnTo>
                    <a:close/>
                  </a:path>
                </a:pathLst>
              </a:custGeom>
              <a:noFill/>
              <a:ln w="9525">
                <a:noFill/>
                <a:round/>
                <a:headEnd/>
                <a:tailEnd/>
              </a:ln>
            </p:spPr>
            <p:txBody>
              <a:bodyPr>
                <a:prstTxWarp prst="textNoShape">
                  <a:avLst/>
                </a:prstTxWarp>
              </a:bodyPr>
              <a:lstStyle/>
              <a:p>
                <a:endParaRPr lang="en-US"/>
              </a:p>
            </p:txBody>
          </p:sp>
          <p:sp>
            <p:nvSpPr>
              <p:cNvPr id="41756" name="Freeform 2333"/>
              <p:cNvSpPr>
                <a:spLocks/>
              </p:cNvSpPr>
              <p:nvPr/>
            </p:nvSpPr>
            <p:spPr bwMode="auto">
              <a:xfrm>
                <a:off x="4657" y="3343"/>
                <a:ext cx="4" cy="10"/>
              </a:xfrm>
              <a:custGeom>
                <a:avLst/>
                <a:gdLst>
                  <a:gd name="T0" fmla="*/ 21 w 21"/>
                  <a:gd name="T1" fmla="*/ 49 h 52"/>
                  <a:gd name="T2" fmla="*/ 4 w 21"/>
                  <a:gd name="T3" fmla="*/ 52 h 52"/>
                  <a:gd name="T4" fmla="*/ 0 w 21"/>
                  <a:gd name="T5" fmla="*/ 0 h 52"/>
                  <a:gd name="T6" fmla="*/ 17 w 21"/>
                  <a:gd name="T7" fmla="*/ 0 h 52"/>
                  <a:gd name="T8" fmla="*/ 21 w 21"/>
                  <a:gd name="T9" fmla="*/ 49 h 52"/>
                  <a:gd name="T10" fmla="*/ 0 60000 65536"/>
                  <a:gd name="T11" fmla="*/ 0 60000 65536"/>
                  <a:gd name="T12" fmla="*/ 0 60000 65536"/>
                  <a:gd name="T13" fmla="*/ 0 60000 65536"/>
                  <a:gd name="T14" fmla="*/ 0 60000 65536"/>
                  <a:gd name="T15" fmla="*/ 0 w 21"/>
                  <a:gd name="T16" fmla="*/ 0 h 52"/>
                  <a:gd name="T17" fmla="*/ 21 w 21"/>
                  <a:gd name="T18" fmla="*/ 52 h 52"/>
                </a:gdLst>
                <a:ahLst/>
                <a:cxnLst>
                  <a:cxn ang="T10">
                    <a:pos x="T0" y="T1"/>
                  </a:cxn>
                  <a:cxn ang="T11">
                    <a:pos x="T2" y="T3"/>
                  </a:cxn>
                  <a:cxn ang="T12">
                    <a:pos x="T4" y="T5"/>
                  </a:cxn>
                  <a:cxn ang="T13">
                    <a:pos x="T6" y="T7"/>
                  </a:cxn>
                  <a:cxn ang="T14">
                    <a:pos x="T8" y="T9"/>
                  </a:cxn>
                </a:cxnLst>
                <a:rect l="T15" t="T16" r="T17" b="T18"/>
                <a:pathLst>
                  <a:path w="21" h="52">
                    <a:moveTo>
                      <a:pt x="21" y="49"/>
                    </a:moveTo>
                    <a:lnTo>
                      <a:pt x="4" y="52"/>
                    </a:lnTo>
                    <a:lnTo>
                      <a:pt x="0" y="0"/>
                    </a:lnTo>
                    <a:lnTo>
                      <a:pt x="17" y="0"/>
                    </a:lnTo>
                    <a:lnTo>
                      <a:pt x="21" y="49"/>
                    </a:lnTo>
                    <a:close/>
                  </a:path>
                </a:pathLst>
              </a:custGeom>
              <a:noFill/>
              <a:ln w="9525">
                <a:noFill/>
                <a:round/>
                <a:headEnd/>
                <a:tailEnd/>
              </a:ln>
            </p:spPr>
            <p:txBody>
              <a:bodyPr>
                <a:prstTxWarp prst="textNoShape">
                  <a:avLst/>
                </a:prstTxWarp>
              </a:bodyPr>
              <a:lstStyle/>
              <a:p>
                <a:endParaRPr lang="en-US"/>
              </a:p>
            </p:txBody>
          </p:sp>
          <p:sp>
            <p:nvSpPr>
              <p:cNvPr id="41757" name="Freeform 2334"/>
              <p:cNvSpPr>
                <a:spLocks/>
              </p:cNvSpPr>
              <p:nvPr/>
            </p:nvSpPr>
            <p:spPr bwMode="auto">
              <a:xfrm>
                <a:off x="4657" y="3334"/>
                <a:ext cx="4" cy="9"/>
              </a:xfrm>
              <a:custGeom>
                <a:avLst/>
                <a:gdLst>
                  <a:gd name="T0" fmla="*/ 17 w 21"/>
                  <a:gd name="T1" fmla="*/ 46 h 46"/>
                  <a:gd name="T2" fmla="*/ 0 w 21"/>
                  <a:gd name="T3" fmla="*/ 46 h 46"/>
                  <a:gd name="T4" fmla="*/ 0 w 21"/>
                  <a:gd name="T5" fmla="*/ 0 h 46"/>
                  <a:gd name="T6" fmla="*/ 21 w 21"/>
                  <a:gd name="T7" fmla="*/ 0 h 46"/>
                  <a:gd name="T8" fmla="*/ 17 w 21"/>
                  <a:gd name="T9" fmla="*/ 46 h 46"/>
                  <a:gd name="T10" fmla="*/ 0 60000 65536"/>
                  <a:gd name="T11" fmla="*/ 0 60000 65536"/>
                  <a:gd name="T12" fmla="*/ 0 60000 65536"/>
                  <a:gd name="T13" fmla="*/ 0 60000 65536"/>
                  <a:gd name="T14" fmla="*/ 0 60000 65536"/>
                  <a:gd name="T15" fmla="*/ 0 w 21"/>
                  <a:gd name="T16" fmla="*/ 0 h 46"/>
                  <a:gd name="T17" fmla="*/ 21 w 21"/>
                  <a:gd name="T18" fmla="*/ 46 h 46"/>
                </a:gdLst>
                <a:ahLst/>
                <a:cxnLst>
                  <a:cxn ang="T10">
                    <a:pos x="T0" y="T1"/>
                  </a:cxn>
                  <a:cxn ang="T11">
                    <a:pos x="T2" y="T3"/>
                  </a:cxn>
                  <a:cxn ang="T12">
                    <a:pos x="T4" y="T5"/>
                  </a:cxn>
                  <a:cxn ang="T13">
                    <a:pos x="T6" y="T7"/>
                  </a:cxn>
                  <a:cxn ang="T14">
                    <a:pos x="T8" y="T9"/>
                  </a:cxn>
                </a:cxnLst>
                <a:rect l="T15" t="T16" r="T17" b="T18"/>
                <a:pathLst>
                  <a:path w="21" h="46">
                    <a:moveTo>
                      <a:pt x="17" y="46"/>
                    </a:moveTo>
                    <a:lnTo>
                      <a:pt x="0" y="46"/>
                    </a:lnTo>
                    <a:lnTo>
                      <a:pt x="0" y="0"/>
                    </a:lnTo>
                    <a:lnTo>
                      <a:pt x="21" y="0"/>
                    </a:lnTo>
                    <a:lnTo>
                      <a:pt x="17" y="46"/>
                    </a:lnTo>
                    <a:close/>
                  </a:path>
                </a:pathLst>
              </a:custGeom>
              <a:noFill/>
              <a:ln w="9525">
                <a:noFill/>
                <a:round/>
                <a:headEnd/>
                <a:tailEnd/>
              </a:ln>
            </p:spPr>
            <p:txBody>
              <a:bodyPr>
                <a:prstTxWarp prst="textNoShape">
                  <a:avLst/>
                </a:prstTxWarp>
              </a:bodyPr>
              <a:lstStyle/>
              <a:p>
                <a:endParaRPr lang="en-US"/>
              </a:p>
            </p:txBody>
          </p:sp>
          <p:sp>
            <p:nvSpPr>
              <p:cNvPr id="41758" name="Freeform 2335"/>
              <p:cNvSpPr>
                <a:spLocks/>
              </p:cNvSpPr>
              <p:nvPr/>
            </p:nvSpPr>
            <p:spPr bwMode="auto">
              <a:xfrm>
                <a:off x="4657" y="3325"/>
                <a:ext cx="5" cy="9"/>
              </a:xfrm>
              <a:custGeom>
                <a:avLst/>
                <a:gdLst>
                  <a:gd name="T0" fmla="*/ 21 w 23"/>
                  <a:gd name="T1" fmla="*/ 43 h 43"/>
                  <a:gd name="T2" fmla="*/ 0 w 23"/>
                  <a:gd name="T3" fmla="*/ 43 h 43"/>
                  <a:gd name="T4" fmla="*/ 6 w 23"/>
                  <a:gd name="T5" fmla="*/ 3 h 43"/>
                  <a:gd name="T6" fmla="*/ 6 w 23"/>
                  <a:gd name="T7" fmla="*/ 0 h 43"/>
                  <a:gd name="T8" fmla="*/ 23 w 23"/>
                  <a:gd name="T9" fmla="*/ 3 h 43"/>
                  <a:gd name="T10" fmla="*/ 21 w 23"/>
                  <a:gd name="T11" fmla="*/ 43 h 43"/>
                  <a:gd name="T12" fmla="*/ 0 60000 65536"/>
                  <a:gd name="T13" fmla="*/ 0 60000 65536"/>
                  <a:gd name="T14" fmla="*/ 0 60000 65536"/>
                  <a:gd name="T15" fmla="*/ 0 60000 65536"/>
                  <a:gd name="T16" fmla="*/ 0 60000 65536"/>
                  <a:gd name="T17" fmla="*/ 0 60000 65536"/>
                  <a:gd name="T18" fmla="*/ 0 w 23"/>
                  <a:gd name="T19" fmla="*/ 0 h 43"/>
                  <a:gd name="T20" fmla="*/ 23 w 2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3" h="43">
                    <a:moveTo>
                      <a:pt x="21" y="43"/>
                    </a:moveTo>
                    <a:lnTo>
                      <a:pt x="0" y="43"/>
                    </a:lnTo>
                    <a:lnTo>
                      <a:pt x="6" y="3"/>
                    </a:lnTo>
                    <a:lnTo>
                      <a:pt x="6" y="0"/>
                    </a:lnTo>
                    <a:lnTo>
                      <a:pt x="23" y="3"/>
                    </a:lnTo>
                    <a:lnTo>
                      <a:pt x="21" y="43"/>
                    </a:lnTo>
                    <a:close/>
                  </a:path>
                </a:pathLst>
              </a:custGeom>
              <a:noFill/>
              <a:ln w="9525">
                <a:noFill/>
                <a:round/>
                <a:headEnd/>
                <a:tailEnd/>
              </a:ln>
            </p:spPr>
            <p:txBody>
              <a:bodyPr>
                <a:prstTxWarp prst="textNoShape">
                  <a:avLst/>
                </a:prstTxWarp>
              </a:bodyPr>
              <a:lstStyle/>
              <a:p>
                <a:endParaRPr lang="en-US"/>
              </a:p>
            </p:txBody>
          </p:sp>
          <p:sp>
            <p:nvSpPr>
              <p:cNvPr id="41759" name="Freeform 2336"/>
              <p:cNvSpPr>
                <a:spLocks/>
              </p:cNvSpPr>
              <p:nvPr/>
            </p:nvSpPr>
            <p:spPr bwMode="auto">
              <a:xfrm>
                <a:off x="4658" y="3318"/>
                <a:ext cx="6" cy="8"/>
              </a:xfrm>
              <a:custGeom>
                <a:avLst/>
                <a:gdLst>
                  <a:gd name="T0" fmla="*/ 17 w 26"/>
                  <a:gd name="T1" fmla="*/ 40 h 40"/>
                  <a:gd name="T2" fmla="*/ 0 w 26"/>
                  <a:gd name="T3" fmla="*/ 37 h 40"/>
                  <a:gd name="T4" fmla="*/ 6 w 26"/>
                  <a:gd name="T5" fmla="*/ 0 h 40"/>
                  <a:gd name="T6" fmla="*/ 26 w 26"/>
                  <a:gd name="T7" fmla="*/ 3 h 40"/>
                  <a:gd name="T8" fmla="*/ 17 w 26"/>
                  <a:gd name="T9" fmla="*/ 40 h 40"/>
                  <a:gd name="T10" fmla="*/ 0 60000 65536"/>
                  <a:gd name="T11" fmla="*/ 0 60000 65536"/>
                  <a:gd name="T12" fmla="*/ 0 60000 65536"/>
                  <a:gd name="T13" fmla="*/ 0 60000 65536"/>
                  <a:gd name="T14" fmla="*/ 0 60000 65536"/>
                  <a:gd name="T15" fmla="*/ 0 w 26"/>
                  <a:gd name="T16" fmla="*/ 0 h 40"/>
                  <a:gd name="T17" fmla="*/ 26 w 26"/>
                  <a:gd name="T18" fmla="*/ 40 h 40"/>
                </a:gdLst>
                <a:ahLst/>
                <a:cxnLst>
                  <a:cxn ang="T10">
                    <a:pos x="T0" y="T1"/>
                  </a:cxn>
                  <a:cxn ang="T11">
                    <a:pos x="T2" y="T3"/>
                  </a:cxn>
                  <a:cxn ang="T12">
                    <a:pos x="T4" y="T5"/>
                  </a:cxn>
                  <a:cxn ang="T13">
                    <a:pos x="T6" y="T7"/>
                  </a:cxn>
                  <a:cxn ang="T14">
                    <a:pos x="T8" y="T9"/>
                  </a:cxn>
                </a:cxnLst>
                <a:rect l="T15" t="T16" r="T17" b="T18"/>
                <a:pathLst>
                  <a:path w="26" h="40">
                    <a:moveTo>
                      <a:pt x="17" y="40"/>
                    </a:moveTo>
                    <a:lnTo>
                      <a:pt x="0" y="37"/>
                    </a:lnTo>
                    <a:lnTo>
                      <a:pt x="6" y="0"/>
                    </a:lnTo>
                    <a:lnTo>
                      <a:pt x="26" y="3"/>
                    </a:lnTo>
                    <a:lnTo>
                      <a:pt x="17" y="40"/>
                    </a:lnTo>
                    <a:close/>
                  </a:path>
                </a:pathLst>
              </a:custGeom>
              <a:noFill/>
              <a:ln w="9525">
                <a:noFill/>
                <a:round/>
                <a:headEnd/>
                <a:tailEnd/>
              </a:ln>
            </p:spPr>
            <p:txBody>
              <a:bodyPr>
                <a:prstTxWarp prst="textNoShape">
                  <a:avLst/>
                </a:prstTxWarp>
              </a:bodyPr>
              <a:lstStyle/>
              <a:p>
                <a:endParaRPr lang="en-US"/>
              </a:p>
            </p:txBody>
          </p:sp>
          <p:sp>
            <p:nvSpPr>
              <p:cNvPr id="41760" name="Freeform 2337"/>
              <p:cNvSpPr>
                <a:spLocks/>
              </p:cNvSpPr>
              <p:nvPr/>
            </p:nvSpPr>
            <p:spPr bwMode="auto">
              <a:xfrm>
                <a:off x="4660" y="3309"/>
                <a:ext cx="5" cy="9"/>
              </a:xfrm>
              <a:custGeom>
                <a:avLst/>
                <a:gdLst>
                  <a:gd name="T0" fmla="*/ 20 w 26"/>
                  <a:gd name="T1" fmla="*/ 47 h 47"/>
                  <a:gd name="T2" fmla="*/ 0 w 26"/>
                  <a:gd name="T3" fmla="*/ 44 h 47"/>
                  <a:gd name="T4" fmla="*/ 9 w 26"/>
                  <a:gd name="T5" fmla="*/ 0 h 47"/>
                  <a:gd name="T6" fmla="*/ 26 w 26"/>
                  <a:gd name="T7" fmla="*/ 3 h 47"/>
                  <a:gd name="T8" fmla="*/ 20 w 26"/>
                  <a:gd name="T9" fmla="*/ 47 h 47"/>
                  <a:gd name="T10" fmla="*/ 0 60000 65536"/>
                  <a:gd name="T11" fmla="*/ 0 60000 65536"/>
                  <a:gd name="T12" fmla="*/ 0 60000 65536"/>
                  <a:gd name="T13" fmla="*/ 0 60000 65536"/>
                  <a:gd name="T14" fmla="*/ 0 60000 65536"/>
                  <a:gd name="T15" fmla="*/ 0 w 26"/>
                  <a:gd name="T16" fmla="*/ 0 h 47"/>
                  <a:gd name="T17" fmla="*/ 26 w 26"/>
                  <a:gd name="T18" fmla="*/ 47 h 47"/>
                </a:gdLst>
                <a:ahLst/>
                <a:cxnLst>
                  <a:cxn ang="T10">
                    <a:pos x="T0" y="T1"/>
                  </a:cxn>
                  <a:cxn ang="T11">
                    <a:pos x="T2" y="T3"/>
                  </a:cxn>
                  <a:cxn ang="T12">
                    <a:pos x="T4" y="T5"/>
                  </a:cxn>
                  <a:cxn ang="T13">
                    <a:pos x="T6" y="T7"/>
                  </a:cxn>
                  <a:cxn ang="T14">
                    <a:pos x="T8" y="T9"/>
                  </a:cxn>
                </a:cxnLst>
                <a:rect l="T15" t="T16" r="T17" b="T18"/>
                <a:pathLst>
                  <a:path w="26" h="47">
                    <a:moveTo>
                      <a:pt x="20" y="47"/>
                    </a:moveTo>
                    <a:lnTo>
                      <a:pt x="0" y="44"/>
                    </a:lnTo>
                    <a:lnTo>
                      <a:pt x="9" y="0"/>
                    </a:lnTo>
                    <a:lnTo>
                      <a:pt x="26" y="3"/>
                    </a:lnTo>
                    <a:lnTo>
                      <a:pt x="20" y="47"/>
                    </a:lnTo>
                    <a:close/>
                  </a:path>
                </a:pathLst>
              </a:custGeom>
              <a:noFill/>
              <a:ln w="9525">
                <a:noFill/>
                <a:round/>
                <a:headEnd/>
                <a:tailEnd/>
              </a:ln>
            </p:spPr>
            <p:txBody>
              <a:bodyPr>
                <a:prstTxWarp prst="textNoShape">
                  <a:avLst/>
                </a:prstTxWarp>
              </a:bodyPr>
              <a:lstStyle/>
              <a:p>
                <a:endParaRPr lang="en-US"/>
              </a:p>
            </p:txBody>
          </p:sp>
          <p:sp>
            <p:nvSpPr>
              <p:cNvPr id="41761" name="Freeform 2338"/>
              <p:cNvSpPr>
                <a:spLocks/>
              </p:cNvSpPr>
              <p:nvPr/>
            </p:nvSpPr>
            <p:spPr bwMode="auto">
              <a:xfrm>
                <a:off x="4661" y="3299"/>
                <a:ext cx="6" cy="11"/>
              </a:xfrm>
              <a:custGeom>
                <a:avLst/>
                <a:gdLst>
                  <a:gd name="T0" fmla="*/ 17 w 26"/>
                  <a:gd name="T1" fmla="*/ 51 h 51"/>
                  <a:gd name="T2" fmla="*/ 0 w 26"/>
                  <a:gd name="T3" fmla="*/ 48 h 51"/>
                  <a:gd name="T4" fmla="*/ 5 w 26"/>
                  <a:gd name="T5" fmla="*/ 0 h 51"/>
                  <a:gd name="T6" fmla="*/ 26 w 26"/>
                  <a:gd name="T7" fmla="*/ 2 h 51"/>
                  <a:gd name="T8" fmla="*/ 26 w 26"/>
                  <a:gd name="T9" fmla="*/ 5 h 51"/>
                  <a:gd name="T10" fmla="*/ 17 w 26"/>
                  <a:gd name="T11" fmla="*/ 51 h 51"/>
                  <a:gd name="T12" fmla="*/ 0 60000 65536"/>
                  <a:gd name="T13" fmla="*/ 0 60000 65536"/>
                  <a:gd name="T14" fmla="*/ 0 60000 65536"/>
                  <a:gd name="T15" fmla="*/ 0 60000 65536"/>
                  <a:gd name="T16" fmla="*/ 0 60000 65536"/>
                  <a:gd name="T17" fmla="*/ 0 60000 65536"/>
                  <a:gd name="T18" fmla="*/ 0 w 26"/>
                  <a:gd name="T19" fmla="*/ 0 h 51"/>
                  <a:gd name="T20" fmla="*/ 26 w 26"/>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6" h="51">
                    <a:moveTo>
                      <a:pt x="17" y="51"/>
                    </a:moveTo>
                    <a:lnTo>
                      <a:pt x="0" y="48"/>
                    </a:lnTo>
                    <a:lnTo>
                      <a:pt x="5" y="0"/>
                    </a:lnTo>
                    <a:lnTo>
                      <a:pt x="26" y="2"/>
                    </a:lnTo>
                    <a:lnTo>
                      <a:pt x="26" y="5"/>
                    </a:lnTo>
                    <a:lnTo>
                      <a:pt x="17" y="51"/>
                    </a:lnTo>
                    <a:close/>
                  </a:path>
                </a:pathLst>
              </a:custGeom>
              <a:noFill/>
              <a:ln w="9525">
                <a:noFill/>
                <a:round/>
                <a:headEnd/>
                <a:tailEnd/>
              </a:ln>
            </p:spPr>
            <p:txBody>
              <a:bodyPr>
                <a:prstTxWarp prst="textNoShape">
                  <a:avLst/>
                </a:prstTxWarp>
              </a:bodyPr>
              <a:lstStyle/>
              <a:p>
                <a:endParaRPr lang="en-US"/>
              </a:p>
            </p:txBody>
          </p:sp>
          <p:sp>
            <p:nvSpPr>
              <p:cNvPr id="41762" name="Freeform 2339"/>
              <p:cNvSpPr>
                <a:spLocks/>
              </p:cNvSpPr>
              <p:nvPr/>
            </p:nvSpPr>
            <p:spPr bwMode="auto">
              <a:xfrm>
                <a:off x="4662" y="3290"/>
                <a:ext cx="6" cy="10"/>
              </a:xfrm>
              <a:custGeom>
                <a:avLst/>
                <a:gdLst>
                  <a:gd name="T0" fmla="*/ 21 w 29"/>
                  <a:gd name="T1" fmla="*/ 51 h 51"/>
                  <a:gd name="T2" fmla="*/ 0 w 29"/>
                  <a:gd name="T3" fmla="*/ 49 h 51"/>
                  <a:gd name="T4" fmla="*/ 9 w 29"/>
                  <a:gd name="T5" fmla="*/ 0 h 51"/>
                  <a:gd name="T6" fmla="*/ 29 w 29"/>
                  <a:gd name="T7" fmla="*/ 2 h 51"/>
                  <a:gd name="T8" fmla="*/ 21 w 29"/>
                  <a:gd name="T9" fmla="*/ 51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1" y="51"/>
                    </a:moveTo>
                    <a:lnTo>
                      <a:pt x="0" y="49"/>
                    </a:lnTo>
                    <a:lnTo>
                      <a:pt x="9" y="0"/>
                    </a:lnTo>
                    <a:lnTo>
                      <a:pt x="29" y="2"/>
                    </a:lnTo>
                    <a:lnTo>
                      <a:pt x="21" y="51"/>
                    </a:lnTo>
                    <a:close/>
                  </a:path>
                </a:pathLst>
              </a:custGeom>
              <a:noFill/>
              <a:ln w="9525">
                <a:noFill/>
                <a:round/>
                <a:headEnd/>
                <a:tailEnd/>
              </a:ln>
            </p:spPr>
            <p:txBody>
              <a:bodyPr>
                <a:prstTxWarp prst="textNoShape">
                  <a:avLst/>
                </a:prstTxWarp>
              </a:bodyPr>
              <a:lstStyle/>
              <a:p>
                <a:endParaRPr lang="en-US"/>
              </a:p>
            </p:txBody>
          </p:sp>
          <p:sp>
            <p:nvSpPr>
              <p:cNvPr id="41763" name="Freeform 2340"/>
              <p:cNvSpPr>
                <a:spLocks/>
              </p:cNvSpPr>
              <p:nvPr/>
            </p:nvSpPr>
            <p:spPr bwMode="auto">
              <a:xfrm>
                <a:off x="4664" y="3279"/>
                <a:ext cx="5" cy="11"/>
              </a:xfrm>
              <a:custGeom>
                <a:avLst/>
                <a:gdLst>
                  <a:gd name="T0" fmla="*/ 20 w 25"/>
                  <a:gd name="T1" fmla="*/ 54 h 54"/>
                  <a:gd name="T2" fmla="*/ 0 w 25"/>
                  <a:gd name="T3" fmla="*/ 52 h 54"/>
                  <a:gd name="T4" fmla="*/ 6 w 25"/>
                  <a:gd name="T5" fmla="*/ 0 h 54"/>
                  <a:gd name="T6" fmla="*/ 25 w 25"/>
                  <a:gd name="T7" fmla="*/ 2 h 54"/>
                  <a:gd name="T8" fmla="*/ 20 w 25"/>
                  <a:gd name="T9" fmla="*/ 54 h 54"/>
                  <a:gd name="T10" fmla="*/ 0 60000 65536"/>
                  <a:gd name="T11" fmla="*/ 0 60000 65536"/>
                  <a:gd name="T12" fmla="*/ 0 60000 65536"/>
                  <a:gd name="T13" fmla="*/ 0 60000 65536"/>
                  <a:gd name="T14" fmla="*/ 0 60000 65536"/>
                  <a:gd name="T15" fmla="*/ 0 w 25"/>
                  <a:gd name="T16" fmla="*/ 0 h 54"/>
                  <a:gd name="T17" fmla="*/ 25 w 25"/>
                  <a:gd name="T18" fmla="*/ 54 h 54"/>
                </a:gdLst>
                <a:ahLst/>
                <a:cxnLst>
                  <a:cxn ang="T10">
                    <a:pos x="T0" y="T1"/>
                  </a:cxn>
                  <a:cxn ang="T11">
                    <a:pos x="T2" y="T3"/>
                  </a:cxn>
                  <a:cxn ang="T12">
                    <a:pos x="T4" y="T5"/>
                  </a:cxn>
                  <a:cxn ang="T13">
                    <a:pos x="T6" y="T7"/>
                  </a:cxn>
                  <a:cxn ang="T14">
                    <a:pos x="T8" y="T9"/>
                  </a:cxn>
                </a:cxnLst>
                <a:rect l="T15" t="T16" r="T17" b="T18"/>
                <a:pathLst>
                  <a:path w="25" h="54">
                    <a:moveTo>
                      <a:pt x="20" y="54"/>
                    </a:moveTo>
                    <a:lnTo>
                      <a:pt x="0" y="52"/>
                    </a:lnTo>
                    <a:lnTo>
                      <a:pt x="6" y="0"/>
                    </a:lnTo>
                    <a:lnTo>
                      <a:pt x="25" y="2"/>
                    </a:lnTo>
                    <a:lnTo>
                      <a:pt x="20" y="54"/>
                    </a:lnTo>
                    <a:close/>
                  </a:path>
                </a:pathLst>
              </a:custGeom>
              <a:noFill/>
              <a:ln w="9525">
                <a:noFill/>
                <a:round/>
                <a:headEnd/>
                <a:tailEnd/>
              </a:ln>
            </p:spPr>
            <p:txBody>
              <a:bodyPr>
                <a:prstTxWarp prst="textNoShape">
                  <a:avLst/>
                </a:prstTxWarp>
              </a:bodyPr>
              <a:lstStyle/>
              <a:p>
                <a:endParaRPr lang="en-US"/>
              </a:p>
            </p:txBody>
          </p:sp>
          <p:sp>
            <p:nvSpPr>
              <p:cNvPr id="41764" name="Freeform 2341"/>
              <p:cNvSpPr>
                <a:spLocks/>
              </p:cNvSpPr>
              <p:nvPr/>
            </p:nvSpPr>
            <p:spPr bwMode="auto">
              <a:xfrm>
                <a:off x="4665" y="3268"/>
                <a:ext cx="6" cy="12"/>
              </a:xfrm>
              <a:custGeom>
                <a:avLst/>
                <a:gdLst>
                  <a:gd name="T0" fmla="*/ 19 w 28"/>
                  <a:gd name="T1" fmla="*/ 57 h 57"/>
                  <a:gd name="T2" fmla="*/ 0 w 28"/>
                  <a:gd name="T3" fmla="*/ 55 h 57"/>
                  <a:gd name="T4" fmla="*/ 8 w 28"/>
                  <a:gd name="T5" fmla="*/ 0 h 57"/>
                  <a:gd name="T6" fmla="*/ 28 w 28"/>
                  <a:gd name="T7" fmla="*/ 3 h 57"/>
                  <a:gd name="T8" fmla="*/ 19 w 28"/>
                  <a:gd name="T9" fmla="*/ 57 h 57"/>
                  <a:gd name="T10" fmla="*/ 0 60000 65536"/>
                  <a:gd name="T11" fmla="*/ 0 60000 65536"/>
                  <a:gd name="T12" fmla="*/ 0 60000 65536"/>
                  <a:gd name="T13" fmla="*/ 0 60000 65536"/>
                  <a:gd name="T14" fmla="*/ 0 60000 65536"/>
                  <a:gd name="T15" fmla="*/ 0 w 28"/>
                  <a:gd name="T16" fmla="*/ 0 h 57"/>
                  <a:gd name="T17" fmla="*/ 28 w 28"/>
                  <a:gd name="T18" fmla="*/ 57 h 57"/>
                </a:gdLst>
                <a:ahLst/>
                <a:cxnLst>
                  <a:cxn ang="T10">
                    <a:pos x="T0" y="T1"/>
                  </a:cxn>
                  <a:cxn ang="T11">
                    <a:pos x="T2" y="T3"/>
                  </a:cxn>
                  <a:cxn ang="T12">
                    <a:pos x="T4" y="T5"/>
                  </a:cxn>
                  <a:cxn ang="T13">
                    <a:pos x="T6" y="T7"/>
                  </a:cxn>
                  <a:cxn ang="T14">
                    <a:pos x="T8" y="T9"/>
                  </a:cxn>
                </a:cxnLst>
                <a:rect l="T15" t="T16" r="T17" b="T18"/>
                <a:pathLst>
                  <a:path w="28" h="57">
                    <a:moveTo>
                      <a:pt x="19" y="57"/>
                    </a:moveTo>
                    <a:lnTo>
                      <a:pt x="0" y="55"/>
                    </a:lnTo>
                    <a:lnTo>
                      <a:pt x="8" y="0"/>
                    </a:lnTo>
                    <a:lnTo>
                      <a:pt x="28" y="3"/>
                    </a:lnTo>
                    <a:lnTo>
                      <a:pt x="19" y="57"/>
                    </a:lnTo>
                    <a:close/>
                  </a:path>
                </a:pathLst>
              </a:custGeom>
              <a:noFill/>
              <a:ln w="9525">
                <a:noFill/>
                <a:round/>
                <a:headEnd/>
                <a:tailEnd/>
              </a:ln>
            </p:spPr>
            <p:txBody>
              <a:bodyPr>
                <a:prstTxWarp prst="textNoShape">
                  <a:avLst/>
                </a:prstTxWarp>
              </a:bodyPr>
              <a:lstStyle/>
              <a:p>
                <a:endParaRPr lang="en-US"/>
              </a:p>
            </p:txBody>
          </p:sp>
          <p:sp>
            <p:nvSpPr>
              <p:cNvPr id="41765" name="Freeform 2342"/>
              <p:cNvSpPr>
                <a:spLocks/>
              </p:cNvSpPr>
              <p:nvPr/>
            </p:nvSpPr>
            <p:spPr bwMode="auto">
              <a:xfrm>
                <a:off x="4667" y="3257"/>
                <a:ext cx="6" cy="12"/>
              </a:xfrm>
              <a:custGeom>
                <a:avLst/>
                <a:gdLst>
                  <a:gd name="T0" fmla="*/ 20 w 30"/>
                  <a:gd name="T1" fmla="*/ 58 h 58"/>
                  <a:gd name="T2" fmla="*/ 0 w 30"/>
                  <a:gd name="T3" fmla="*/ 55 h 58"/>
                  <a:gd name="T4" fmla="*/ 9 w 30"/>
                  <a:gd name="T5" fmla="*/ 0 h 58"/>
                  <a:gd name="T6" fmla="*/ 30 w 30"/>
                  <a:gd name="T7" fmla="*/ 3 h 58"/>
                  <a:gd name="T8" fmla="*/ 20 w 30"/>
                  <a:gd name="T9" fmla="*/ 58 h 58"/>
                  <a:gd name="T10" fmla="*/ 0 60000 65536"/>
                  <a:gd name="T11" fmla="*/ 0 60000 65536"/>
                  <a:gd name="T12" fmla="*/ 0 60000 65536"/>
                  <a:gd name="T13" fmla="*/ 0 60000 65536"/>
                  <a:gd name="T14" fmla="*/ 0 60000 65536"/>
                  <a:gd name="T15" fmla="*/ 0 w 30"/>
                  <a:gd name="T16" fmla="*/ 0 h 58"/>
                  <a:gd name="T17" fmla="*/ 30 w 30"/>
                  <a:gd name="T18" fmla="*/ 58 h 58"/>
                </a:gdLst>
                <a:ahLst/>
                <a:cxnLst>
                  <a:cxn ang="T10">
                    <a:pos x="T0" y="T1"/>
                  </a:cxn>
                  <a:cxn ang="T11">
                    <a:pos x="T2" y="T3"/>
                  </a:cxn>
                  <a:cxn ang="T12">
                    <a:pos x="T4" y="T5"/>
                  </a:cxn>
                  <a:cxn ang="T13">
                    <a:pos x="T6" y="T7"/>
                  </a:cxn>
                  <a:cxn ang="T14">
                    <a:pos x="T8" y="T9"/>
                  </a:cxn>
                </a:cxnLst>
                <a:rect l="T15" t="T16" r="T17" b="T18"/>
                <a:pathLst>
                  <a:path w="30" h="58">
                    <a:moveTo>
                      <a:pt x="20" y="58"/>
                    </a:moveTo>
                    <a:lnTo>
                      <a:pt x="0" y="55"/>
                    </a:lnTo>
                    <a:lnTo>
                      <a:pt x="9" y="0"/>
                    </a:lnTo>
                    <a:lnTo>
                      <a:pt x="30" y="3"/>
                    </a:lnTo>
                    <a:lnTo>
                      <a:pt x="20" y="58"/>
                    </a:lnTo>
                    <a:close/>
                  </a:path>
                </a:pathLst>
              </a:custGeom>
              <a:noFill/>
              <a:ln w="9525">
                <a:noFill/>
                <a:round/>
                <a:headEnd/>
                <a:tailEnd/>
              </a:ln>
            </p:spPr>
            <p:txBody>
              <a:bodyPr>
                <a:prstTxWarp prst="textNoShape">
                  <a:avLst/>
                </a:prstTxWarp>
              </a:bodyPr>
              <a:lstStyle/>
              <a:p>
                <a:endParaRPr lang="en-US"/>
              </a:p>
            </p:txBody>
          </p:sp>
          <p:sp>
            <p:nvSpPr>
              <p:cNvPr id="41766" name="Freeform 2343"/>
              <p:cNvSpPr>
                <a:spLocks/>
              </p:cNvSpPr>
              <p:nvPr/>
            </p:nvSpPr>
            <p:spPr bwMode="auto">
              <a:xfrm>
                <a:off x="4669" y="3245"/>
                <a:ext cx="6" cy="13"/>
              </a:xfrm>
              <a:custGeom>
                <a:avLst/>
                <a:gdLst>
                  <a:gd name="T0" fmla="*/ 21 w 29"/>
                  <a:gd name="T1" fmla="*/ 63 h 63"/>
                  <a:gd name="T2" fmla="*/ 0 w 29"/>
                  <a:gd name="T3" fmla="*/ 60 h 63"/>
                  <a:gd name="T4" fmla="*/ 9 w 29"/>
                  <a:gd name="T5" fmla="*/ 0 h 63"/>
                  <a:gd name="T6" fmla="*/ 29 w 29"/>
                  <a:gd name="T7" fmla="*/ 3 h 63"/>
                  <a:gd name="T8" fmla="*/ 21 w 29"/>
                  <a:gd name="T9" fmla="*/ 63 h 63"/>
                  <a:gd name="T10" fmla="*/ 0 60000 65536"/>
                  <a:gd name="T11" fmla="*/ 0 60000 65536"/>
                  <a:gd name="T12" fmla="*/ 0 60000 65536"/>
                  <a:gd name="T13" fmla="*/ 0 60000 65536"/>
                  <a:gd name="T14" fmla="*/ 0 60000 65536"/>
                  <a:gd name="T15" fmla="*/ 0 w 29"/>
                  <a:gd name="T16" fmla="*/ 0 h 63"/>
                  <a:gd name="T17" fmla="*/ 29 w 29"/>
                  <a:gd name="T18" fmla="*/ 63 h 63"/>
                </a:gdLst>
                <a:ahLst/>
                <a:cxnLst>
                  <a:cxn ang="T10">
                    <a:pos x="T0" y="T1"/>
                  </a:cxn>
                  <a:cxn ang="T11">
                    <a:pos x="T2" y="T3"/>
                  </a:cxn>
                  <a:cxn ang="T12">
                    <a:pos x="T4" y="T5"/>
                  </a:cxn>
                  <a:cxn ang="T13">
                    <a:pos x="T6" y="T7"/>
                  </a:cxn>
                  <a:cxn ang="T14">
                    <a:pos x="T8" y="T9"/>
                  </a:cxn>
                </a:cxnLst>
                <a:rect l="T15" t="T16" r="T17" b="T18"/>
                <a:pathLst>
                  <a:path w="29" h="63">
                    <a:moveTo>
                      <a:pt x="21" y="63"/>
                    </a:moveTo>
                    <a:lnTo>
                      <a:pt x="0" y="60"/>
                    </a:lnTo>
                    <a:lnTo>
                      <a:pt x="9" y="0"/>
                    </a:lnTo>
                    <a:lnTo>
                      <a:pt x="29" y="3"/>
                    </a:lnTo>
                    <a:lnTo>
                      <a:pt x="21" y="63"/>
                    </a:lnTo>
                    <a:close/>
                  </a:path>
                </a:pathLst>
              </a:custGeom>
              <a:noFill/>
              <a:ln w="9525">
                <a:noFill/>
                <a:round/>
                <a:headEnd/>
                <a:tailEnd/>
              </a:ln>
            </p:spPr>
            <p:txBody>
              <a:bodyPr>
                <a:prstTxWarp prst="textNoShape">
                  <a:avLst/>
                </a:prstTxWarp>
              </a:bodyPr>
              <a:lstStyle/>
              <a:p>
                <a:endParaRPr lang="en-US"/>
              </a:p>
            </p:txBody>
          </p:sp>
          <p:sp>
            <p:nvSpPr>
              <p:cNvPr id="41767" name="Freeform 2344"/>
              <p:cNvSpPr>
                <a:spLocks/>
              </p:cNvSpPr>
              <p:nvPr/>
            </p:nvSpPr>
            <p:spPr bwMode="auto">
              <a:xfrm>
                <a:off x="4671" y="3221"/>
                <a:ext cx="7" cy="25"/>
              </a:xfrm>
              <a:custGeom>
                <a:avLst/>
                <a:gdLst>
                  <a:gd name="T0" fmla="*/ 20 w 38"/>
                  <a:gd name="T1" fmla="*/ 125 h 125"/>
                  <a:gd name="T2" fmla="*/ 0 w 38"/>
                  <a:gd name="T3" fmla="*/ 122 h 125"/>
                  <a:gd name="T4" fmla="*/ 17 w 38"/>
                  <a:gd name="T5" fmla="*/ 0 h 125"/>
                  <a:gd name="T6" fmla="*/ 38 w 38"/>
                  <a:gd name="T7" fmla="*/ 4 h 125"/>
                  <a:gd name="T8" fmla="*/ 20 w 38"/>
                  <a:gd name="T9" fmla="*/ 125 h 125"/>
                  <a:gd name="T10" fmla="*/ 0 60000 65536"/>
                  <a:gd name="T11" fmla="*/ 0 60000 65536"/>
                  <a:gd name="T12" fmla="*/ 0 60000 65536"/>
                  <a:gd name="T13" fmla="*/ 0 60000 65536"/>
                  <a:gd name="T14" fmla="*/ 0 60000 65536"/>
                  <a:gd name="T15" fmla="*/ 0 w 38"/>
                  <a:gd name="T16" fmla="*/ 0 h 125"/>
                  <a:gd name="T17" fmla="*/ 38 w 38"/>
                  <a:gd name="T18" fmla="*/ 125 h 125"/>
                </a:gdLst>
                <a:ahLst/>
                <a:cxnLst>
                  <a:cxn ang="T10">
                    <a:pos x="T0" y="T1"/>
                  </a:cxn>
                  <a:cxn ang="T11">
                    <a:pos x="T2" y="T3"/>
                  </a:cxn>
                  <a:cxn ang="T12">
                    <a:pos x="T4" y="T5"/>
                  </a:cxn>
                  <a:cxn ang="T13">
                    <a:pos x="T6" y="T7"/>
                  </a:cxn>
                  <a:cxn ang="T14">
                    <a:pos x="T8" y="T9"/>
                  </a:cxn>
                </a:cxnLst>
                <a:rect l="T15" t="T16" r="T17" b="T18"/>
                <a:pathLst>
                  <a:path w="38" h="125">
                    <a:moveTo>
                      <a:pt x="20" y="125"/>
                    </a:moveTo>
                    <a:lnTo>
                      <a:pt x="0" y="122"/>
                    </a:lnTo>
                    <a:lnTo>
                      <a:pt x="17" y="0"/>
                    </a:lnTo>
                    <a:lnTo>
                      <a:pt x="38" y="4"/>
                    </a:lnTo>
                    <a:lnTo>
                      <a:pt x="20" y="125"/>
                    </a:lnTo>
                    <a:close/>
                  </a:path>
                </a:pathLst>
              </a:custGeom>
              <a:noFill/>
              <a:ln w="9525">
                <a:noFill/>
                <a:round/>
                <a:headEnd/>
                <a:tailEnd/>
              </a:ln>
            </p:spPr>
            <p:txBody>
              <a:bodyPr>
                <a:prstTxWarp prst="textNoShape">
                  <a:avLst/>
                </a:prstTxWarp>
              </a:bodyPr>
              <a:lstStyle/>
              <a:p>
                <a:endParaRPr lang="en-US"/>
              </a:p>
            </p:txBody>
          </p:sp>
          <p:sp>
            <p:nvSpPr>
              <p:cNvPr id="41768" name="Freeform 2345"/>
              <p:cNvSpPr>
                <a:spLocks/>
              </p:cNvSpPr>
              <p:nvPr/>
            </p:nvSpPr>
            <p:spPr bwMode="auto">
              <a:xfrm>
                <a:off x="4674" y="3196"/>
                <a:ext cx="8" cy="26"/>
              </a:xfrm>
              <a:custGeom>
                <a:avLst/>
                <a:gdLst>
                  <a:gd name="T0" fmla="*/ 21 w 38"/>
                  <a:gd name="T1" fmla="*/ 127 h 127"/>
                  <a:gd name="T2" fmla="*/ 0 w 38"/>
                  <a:gd name="T3" fmla="*/ 123 h 127"/>
                  <a:gd name="T4" fmla="*/ 21 w 38"/>
                  <a:gd name="T5" fmla="*/ 0 h 127"/>
                  <a:gd name="T6" fmla="*/ 38 w 38"/>
                  <a:gd name="T7" fmla="*/ 3 h 127"/>
                  <a:gd name="T8" fmla="*/ 21 w 38"/>
                  <a:gd name="T9" fmla="*/ 127 h 127"/>
                  <a:gd name="T10" fmla="*/ 0 60000 65536"/>
                  <a:gd name="T11" fmla="*/ 0 60000 65536"/>
                  <a:gd name="T12" fmla="*/ 0 60000 65536"/>
                  <a:gd name="T13" fmla="*/ 0 60000 65536"/>
                  <a:gd name="T14" fmla="*/ 0 60000 65536"/>
                  <a:gd name="T15" fmla="*/ 0 w 38"/>
                  <a:gd name="T16" fmla="*/ 0 h 127"/>
                  <a:gd name="T17" fmla="*/ 38 w 38"/>
                  <a:gd name="T18" fmla="*/ 127 h 127"/>
                </a:gdLst>
                <a:ahLst/>
                <a:cxnLst>
                  <a:cxn ang="T10">
                    <a:pos x="T0" y="T1"/>
                  </a:cxn>
                  <a:cxn ang="T11">
                    <a:pos x="T2" y="T3"/>
                  </a:cxn>
                  <a:cxn ang="T12">
                    <a:pos x="T4" y="T5"/>
                  </a:cxn>
                  <a:cxn ang="T13">
                    <a:pos x="T6" y="T7"/>
                  </a:cxn>
                  <a:cxn ang="T14">
                    <a:pos x="T8" y="T9"/>
                  </a:cxn>
                </a:cxnLst>
                <a:rect l="T15" t="T16" r="T17" b="T18"/>
                <a:pathLst>
                  <a:path w="38" h="127">
                    <a:moveTo>
                      <a:pt x="21" y="127"/>
                    </a:moveTo>
                    <a:lnTo>
                      <a:pt x="0" y="123"/>
                    </a:lnTo>
                    <a:lnTo>
                      <a:pt x="21" y="0"/>
                    </a:lnTo>
                    <a:lnTo>
                      <a:pt x="38" y="3"/>
                    </a:lnTo>
                    <a:lnTo>
                      <a:pt x="21" y="127"/>
                    </a:lnTo>
                    <a:close/>
                  </a:path>
                </a:pathLst>
              </a:custGeom>
              <a:noFill/>
              <a:ln w="9525">
                <a:noFill/>
                <a:round/>
                <a:headEnd/>
                <a:tailEnd/>
              </a:ln>
            </p:spPr>
            <p:txBody>
              <a:bodyPr>
                <a:prstTxWarp prst="textNoShape">
                  <a:avLst/>
                </a:prstTxWarp>
              </a:bodyPr>
              <a:lstStyle/>
              <a:p>
                <a:endParaRPr lang="en-US"/>
              </a:p>
            </p:txBody>
          </p:sp>
          <p:sp>
            <p:nvSpPr>
              <p:cNvPr id="41769" name="Freeform 2346"/>
              <p:cNvSpPr>
                <a:spLocks/>
              </p:cNvSpPr>
              <p:nvPr/>
            </p:nvSpPr>
            <p:spPr bwMode="auto">
              <a:xfrm>
                <a:off x="4678" y="3145"/>
                <a:ext cx="11" cy="52"/>
              </a:xfrm>
              <a:custGeom>
                <a:avLst/>
                <a:gdLst>
                  <a:gd name="T0" fmla="*/ 17 w 56"/>
                  <a:gd name="T1" fmla="*/ 259 h 259"/>
                  <a:gd name="T2" fmla="*/ 0 w 56"/>
                  <a:gd name="T3" fmla="*/ 256 h 259"/>
                  <a:gd name="T4" fmla="*/ 39 w 56"/>
                  <a:gd name="T5" fmla="*/ 0 h 259"/>
                  <a:gd name="T6" fmla="*/ 56 w 56"/>
                  <a:gd name="T7" fmla="*/ 3 h 259"/>
                  <a:gd name="T8" fmla="*/ 17 w 56"/>
                  <a:gd name="T9" fmla="*/ 259 h 259"/>
                  <a:gd name="T10" fmla="*/ 0 60000 65536"/>
                  <a:gd name="T11" fmla="*/ 0 60000 65536"/>
                  <a:gd name="T12" fmla="*/ 0 60000 65536"/>
                  <a:gd name="T13" fmla="*/ 0 60000 65536"/>
                  <a:gd name="T14" fmla="*/ 0 60000 65536"/>
                  <a:gd name="T15" fmla="*/ 0 w 56"/>
                  <a:gd name="T16" fmla="*/ 0 h 259"/>
                  <a:gd name="T17" fmla="*/ 56 w 56"/>
                  <a:gd name="T18" fmla="*/ 259 h 259"/>
                </a:gdLst>
                <a:ahLst/>
                <a:cxnLst>
                  <a:cxn ang="T10">
                    <a:pos x="T0" y="T1"/>
                  </a:cxn>
                  <a:cxn ang="T11">
                    <a:pos x="T2" y="T3"/>
                  </a:cxn>
                  <a:cxn ang="T12">
                    <a:pos x="T4" y="T5"/>
                  </a:cxn>
                  <a:cxn ang="T13">
                    <a:pos x="T6" y="T7"/>
                  </a:cxn>
                  <a:cxn ang="T14">
                    <a:pos x="T8" y="T9"/>
                  </a:cxn>
                </a:cxnLst>
                <a:rect l="T15" t="T16" r="T17" b="T18"/>
                <a:pathLst>
                  <a:path w="56" h="259">
                    <a:moveTo>
                      <a:pt x="17" y="259"/>
                    </a:moveTo>
                    <a:lnTo>
                      <a:pt x="0" y="256"/>
                    </a:lnTo>
                    <a:lnTo>
                      <a:pt x="39" y="0"/>
                    </a:lnTo>
                    <a:lnTo>
                      <a:pt x="56" y="3"/>
                    </a:lnTo>
                    <a:lnTo>
                      <a:pt x="17" y="259"/>
                    </a:lnTo>
                    <a:close/>
                  </a:path>
                </a:pathLst>
              </a:custGeom>
              <a:noFill/>
              <a:ln w="9525">
                <a:noFill/>
                <a:round/>
                <a:headEnd/>
                <a:tailEnd/>
              </a:ln>
            </p:spPr>
            <p:txBody>
              <a:bodyPr>
                <a:prstTxWarp prst="textNoShape">
                  <a:avLst/>
                </a:prstTxWarp>
              </a:bodyPr>
              <a:lstStyle/>
              <a:p>
                <a:endParaRPr lang="en-US"/>
              </a:p>
            </p:txBody>
          </p:sp>
          <p:sp>
            <p:nvSpPr>
              <p:cNvPr id="41770" name="Freeform 2347"/>
              <p:cNvSpPr>
                <a:spLocks/>
              </p:cNvSpPr>
              <p:nvPr/>
            </p:nvSpPr>
            <p:spPr bwMode="auto">
              <a:xfrm>
                <a:off x="4686" y="3120"/>
                <a:ext cx="8" cy="26"/>
              </a:xfrm>
              <a:custGeom>
                <a:avLst/>
                <a:gdLst>
                  <a:gd name="T0" fmla="*/ 17 w 41"/>
                  <a:gd name="T1" fmla="*/ 130 h 130"/>
                  <a:gd name="T2" fmla="*/ 0 w 41"/>
                  <a:gd name="T3" fmla="*/ 127 h 130"/>
                  <a:gd name="T4" fmla="*/ 21 w 41"/>
                  <a:gd name="T5" fmla="*/ 3 h 130"/>
                  <a:gd name="T6" fmla="*/ 21 w 41"/>
                  <a:gd name="T7" fmla="*/ 0 h 130"/>
                  <a:gd name="T8" fmla="*/ 41 w 41"/>
                  <a:gd name="T9" fmla="*/ 6 h 130"/>
                  <a:gd name="T10" fmla="*/ 17 w 41"/>
                  <a:gd name="T11" fmla="*/ 130 h 130"/>
                  <a:gd name="T12" fmla="*/ 0 60000 65536"/>
                  <a:gd name="T13" fmla="*/ 0 60000 65536"/>
                  <a:gd name="T14" fmla="*/ 0 60000 65536"/>
                  <a:gd name="T15" fmla="*/ 0 60000 65536"/>
                  <a:gd name="T16" fmla="*/ 0 60000 65536"/>
                  <a:gd name="T17" fmla="*/ 0 60000 65536"/>
                  <a:gd name="T18" fmla="*/ 0 w 41"/>
                  <a:gd name="T19" fmla="*/ 0 h 130"/>
                  <a:gd name="T20" fmla="*/ 41 w 41"/>
                  <a:gd name="T21" fmla="*/ 130 h 130"/>
                </a:gdLst>
                <a:ahLst/>
                <a:cxnLst>
                  <a:cxn ang="T12">
                    <a:pos x="T0" y="T1"/>
                  </a:cxn>
                  <a:cxn ang="T13">
                    <a:pos x="T2" y="T3"/>
                  </a:cxn>
                  <a:cxn ang="T14">
                    <a:pos x="T4" y="T5"/>
                  </a:cxn>
                  <a:cxn ang="T15">
                    <a:pos x="T6" y="T7"/>
                  </a:cxn>
                  <a:cxn ang="T16">
                    <a:pos x="T8" y="T9"/>
                  </a:cxn>
                  <a:cxn ang="T17">
                    <a:pos x="T10" y="T11"/>
                  </a:cxn>
                </a:cxnLst>
                <a:rect l="T18" t="T19" r="T20" b="T21"/>
                <a:pathLst>
                  <a:path w="41" h="130">
                    <a:moveTo>
                      <a:pt x="17" y="130"/>
                    </a:moveTo>
                    <a:lnTo>
                      <a:pt x="0" y="127"/>
                    </a:lnTo>
                    <a:lnTo>
                      <a:pt x="21" y="3"/>
                    </a:lnTo>
                    <a:lnTo>
                      <a:pt x="21" y="0"/>
                    </a:lnTo>
                    <a:lnTo>
                      <a:pt x="41" y="6"/>
                    </a:lnTo>
                    <a:lnTo>
                      <a:pt x="17" y="130"/>
                    </a:lnTo>
                    <a:close/>
                  </a:path>
                </a:pathLst>
              </a:custGeom>
              <a:noFill/>
              <a:ln w="9525">
                <a:noFill/>
                <a:round/>
                <a:headEnd/>
                <a:tailEnd/>
              </a:ln>
            </p:spPr>
            <p:txBody>
              <a:bodyPr>
                <a:prstTxWarp prst="textNoShape">
                  <a:avLst/>
                </a:prstTxWarp>
              </a:bodyPr>
              <a:lstStyle/>
              <a:p>
                <a:endParaRPr lang="en-US"/>
              </a:p>
            </p:txBody>
          </p:sp>
          <p:sp>
            <p:nvSpPr>
              <p:cNvPr id="41771" name="Freeform 2348"/>
              <p:cNvSpPr>
                <a:spLocks/>
              </p:cNvSpPr>
              <p:nvPr/>
            </p:nvSpPr>
            <p:spPr bwMode="auto">
              <a:xfrm>
                <a:off x="4690" y="3095"/>
                <a:ext cx="9" cy="26"/>
              </a:xfrm>
              <a:custGeom>
                <a:avLst/>
                <a:gdLst>
                  <a:gd name="T0" fmla="*/ 20 w 43"/>
                  <a:gd name="T1" fmla="*/ 127 h 127"/>
                  <a:gd name="T2" fmla="*/ 0 w 43"/>
                  <a:gd name="T3" fmla="*/ 121 h 127"/>
                  <a:gd name="T4" fmla="*/ 22 w 43"/>
                  <a:gd name="T5" fmla="*/ 0 h 127"/>
                  <a:gd name="T6" fmla="*/ 43 w 43"/>
                  <a:gd name="T7" fmla="*/ 6 h 127"/>
                  <a:gd name="T8" fmla="*/ 20 w 43"/>
                  <a:gd name="T9" fmla="*/ 127 h 127"/>
                  <a:gd name="T10" fmla="*/ 0 60000 65536"/>
                  <a:gd name="T11" fmla="*/ 0 60000 65536"/>
                  <a:gd name="T12" fmla="*/ 0 60000 65536"/>
                  <a:gd name="T13" fmla="*/ 0 60000 65536"/>
                  <a:gd name="T14" fmla="*/ 0 60000 65536"/>
                  <a:gd name="T15" fmla="*/ 0 w 43"/>
                  <a:gd name="T16" fmla="*/ 0 h 127"/>
                  <a:gd name="T17" fmla="*/ 43 w 43"/>
                  <a:gd name="T18" fmla="*/ 127 h 127"/>
                </a:gdLst>
                <a:ahLst/>
                <a:cxnLst>
                  <a:cxn ang="T10">
                    <a:pos x="T0" y="T1"/>
                  </a:cxn>
                  <a:cxn ang="T11">
                    <a:pos x="T2" y="T3"/>
                  </a:cxn>
                  <a:cxn ang="T12">
                    <a:pos x="T4" y="T5"/>
                  </a:cxn>
                  <a:cxn ang="T13">
                    <a:pos x="T6" y="T7"/>
                  </a:cxn>
                  <a:cxn ang="T14">
                    <a:pos x="T8" y="T9"/>
                  </a:cxn>
                </a:cxnLst>
                <a:rect l="T15" t="T16" r="T17" b="T18"/>
                <a:pathLst>
                  <a:path w="43" h="127">
                    <a:moveTo>
                      <a:pt x="20" y="127"/>
                    </a:moveTo>
                    <a:lnTo>
                      <a:pt x="0" y="121"/>
                    </a:lnTo>
                    <a:lnTo>
                      <a:pt x="22" y="0"/>
                    </a:lnTo>
                    <a:lnTo>
                      <a:pt x="43" y="6"/>
                    </a:lnTo>
                    <a:lnTo>
                      <a:pt x="20" y="127"/>
                    </a:lnTo>
                    <a:close/>
                  </a:path>
                </a:pathLst>
              </a:custGeom>
              <a:noFill/>
              <a:ln w="9525">
                <a:noFill/>
                <a:round/>
                <a:headEnd/>
                <a:tailEnd/>
              </a:ln>
            </p:spPr>
            <p:txBody>
              <a:bodyPr>
                <a:prstTxWarp prst="textNoShape">
                  <a:avLst/>
                </a:prstTxWarp>
              </a:bodyPr>
              <a:lstStyle/>
              <a:p>
                <a:endParaRPr lang="en-US"/>
              </a:p>
            </p:txBody>
          </p:sp>
          <p:sp>
            <p:nvSpPr>
              <p:cNvPr id="41772" name="Freeform 2349"/>
              <p:cNvSpPr>
                <a:spLocks/>
              </p:cNvSpPr>
              <p:nvPr/>
            </p:nvSpPr>
            <p:spPr bwMode="auto">
              <a:xfrm>
                <a:off x="4695" y="3084"/>
                <a:ext cx="6" cy="13"/>
              </a:xfrm>
              <a:custGeom>
                <a:avLst/>
                <a:gdLst>
                  <a:gd name="T0" fmla="*/ 21 w 32"/>
                  <a:gd name="T1" fmla="*/ 63 h 63"/>
                  <a:gd name="T2" fmla="*/ 0 w 32"/>
                  <a:gd name="T3" fmla="*/ 57 h 63"/>
                  <a:gd name="T4" fmla="*/ 15 w 32"/>
                  <a:gd name="T5" fmla="*/ 0 h 63"/>
                  <a:gd name="T6" fmla="*/ 32 w 32"/>
                  <a:gd name="T7" fmla="*/ 3 h 63"/>
                  <a:gd name="T8" fmla="*/ 21 w 32"/>
                  <a:gd name="T9" fmla="*/ 63 h 63"/>
                  <a:gd name="T10" fmla="*/ 0 60000 65536"/>
                  <a:gd name="T11" fmla="*/ 0 60000 65536"/>
                  <a:gd name="T12" fmla="*/ 0 60000 65536"/>
                  <a:gd name="T13" fmla="*/ 0 60000 65536"/>
                  <a:gd name="T14" fmla="*/ 0 60000 65536"/>
                  <a:gd name="T15" fmla="*/ 0 w 32"/>
                  <a:gd name="T16" fmla="*/ 0 h 63"/>
                  <a:gd name="T17" fmla="*/ 32 w 32"/>
                  <a:gd name="T18" fmla="*/ 63 h 63"/>
                </a:gdLst>
                <a:ahLst/>
                <a:cxnLst>
                  <a:cxn ang="T10">
                    <a:pos x="T0" y="T1"/>
                  </a:cxn>
                  <a:cxn ang="T11">
                    <a:pos x="T2" y="T3"/>
                  </a:cxn>
                  <a:cxn ang="T12">
                    <a:pos x="T4" y="T5"/>
                  </a:cxn>
                  <a:cxn ang="T13">
                    <a:pos x="T6" y="T7"/>
                  </a:cxn>
                  <a:cxn ang="T14">
                    <a:pos x="T8" y="T9"/>
                  </a:cxn>
                </a:cxnLst>
                <a:rect l="T15" t="T16" r="T17" b="T18"/>
                <a:pathLst>
                  <a:path w="32" h="63">
                    <a:moveTo>
                      <a:pt x="21" y="63"/>
                    </a:moveTo>
                    <a:lnTo>
                      <a:pt x="0" y="57"/>
                    </a:lnTo>
                    <a:lnTo>
                      <a:pt x="15" y="0"/>
                    </a:lnTo>
                    <a:lnTo>
                      <a:pt x="32" y="3"/>
                    </a:lnTo>
                    <a:lnTo>
                      <a:pt x="21" y="63"/>
                    </a:lnTo>
                    <a:close/>
                  </a:path>
                </a:pathLst>
              </a:custGeom>
              <a:noFill/>
              <a:ln w="9525">
                <a:noFill/>
                <a:round/>
                <a:headEnd/>
                <a:tailEnd/>
              </a:ln>
            </p:spPr>
            <p:txBody>
              <a:bodyPr>
                <a:prstTxWarp prst="textNoShape">
                  <a:avLst/>
                </a:prstTxWarp>
              </a:bodyPr>
              <a:lstStyle/>
              <a:p>
                <a:endParaRPr lang="en-US"/>
              </a:p>
            </p:txBody>
          </p:sp>
          <p:sp>
            <p:nvSpPr>
              <p:cNvPr id="41773" name="Freeform 2350"/>
              <p:cNvSpPr>
                <a:spLocks/>
              </p:cNvSpPr>
              <p:nvPr/>
            </p:nvSpPr>
            <p:spPr bwMode="auto">
              <a:xfrm>
                <a:off x="4698" y="3072"/>
                <a:ext cx="6" cy="13"/>
              </a:xfrm>
              <a:custGeom>
                <a:avLst/>
                <a:gdLst>
                  <a:gd name="T0" fmla="*/ 17 w 32"/>
                  <a:gd name="T1" fmla="*/ 61 h 61"/>
                  <a:gd name="T2" fmla="*/ 0 w 32"/>
                  <a:gd name="T3" fmla="*/ 58 h 61"/>
                  <a:gd name="T4" fmla="*/ 12 w 32"/>
                  <a:gd name="T5" fmla="*/ 0 h 61"/>
                  <a:gd name="T6" fmla="*/ 32 w 32"/>
                  <a:gd name="T7" fmla="*/ 6 h 61"/>
                  <a:gd name="T8" fmla="*/ 17 w 32"/>
                  <a:gd name="T9" fmla="*/ 61 h 61"/>
                  <a:gd name="T10" fmla="*/ 0 60000 65536"/>
                  <a:gd name="T11" fmla="*/ 0 60000 65536"/>
                  <a:gd name="T12" fmla="*/ 0 60000 65536"/>
                  <a:gd name="T13" fmla="*/ 0 60000 65536"/>
                  <a:gd name="T14" fmla="*/ 0 60000 65536"/>
                  <a:gd name="T15" fmla="*/ 0 w 32"/>
                  <a:gd name="T16" fmla="*/ 0 h 61"/>
                  <a:gd name="T17" fmla="*/ 32 w 32"/>
                  <a:gd name="T18" fmla="*/ 61 h 61"/>
                </a:gdLst>
                <a:ahLst/>
                <a:cxnLst>
                  <a:cxn ang="T10">
                    <a:pos x="T0" y="T1"/>
                  </a:cxn>
                  <a:cxn ang="T11">
                    <a:pos x="T2" y="T3"/>
                  </a:cxn>
                  <a:cxn ang="T12">
                    <a:pos x="T4" y="T5"/>
                  </a:cxn>
                  <a:cxn ang="T13">
                    <a:pos x="T6" y="T7"/>
                  </a:cxn>
                  <a:cxn ang="T14">
                    <a:pos x="T8" y="T9"/>
                  </a:cxn>
                </a:cxnLst>
                <a:rect l="T15" t="T16" r="T17" b="T18"/>
                <a:pathLst>
                  <a:path w="32" h="61">
                    <a:moveTo>
                      <a:pt x="17" y="61"/>
                    </a:moveTo>
                    <a:lnTo>
                      <a:pt x="0" y="58"/>
                    </a:lnTo>
                    <a:lnTo>
                      <a:pt x="12" y="0"/>
                    </a:lnTo>
                    <a:lnTo>
                      <a:pt x="32" y="6"/>
                    </a:lnTo>
                    <a:lnTo>
                      <a:pt x="17" y="61"/>
                    </a:lnTo>
                    <a:close/>
                  </a:path>
                </a:pathLst>
              </a:custGeom>
              <a:noFill/>
              <a:ln w="9525">
                <a:noFill/>
                <a:round/>
                <a:headEnd/>
                <a:tailEnd/>
              </a:ln>
            </p:spPr>
            <p:txBody>
              <a:bodyPr>
                <a:prstTxWarp prst="textNoShape">
                  <a:avLst/>
                </a:prstTxWarp>
              </a:bodyPr>
              <a:lstStyle/>
              <a:p>
                <a:endParaRPr lang="en-US"/>
              </a:p>
            </p:txBody>
          </p:sp>
          <p:sp>
            <p:nvSpPr>
              <p:cNvPr id="41774" name="Freeform 2351"/>
              <p:cNvSpPr>
                <a:spLocks/>
              </p:cNvSpPr>
              <p:nvPr/>
            </p:nvSpPr>
            <p:spPr bwMode="auto">
              <a:xfrm>
                <a:off x="4700" y="3061"/>
                <a:ext cx="6" cy="13"/>
              </a:xfrm>
              <a:custGeom>
                <a:avLst/>
                <a:gdLst>
                  <a:gd name="T0" fmla="*/ 20 w 31"/>
                  <a:gd name="T1" fmla="*/ 61 h 61"/>
                  <a:gd name="T2" fmla="*/ 0 w 31"/>
                  <a:gd name="T3" fmla="*/ 55 h 61"/>
                  <a:gd name="T4" fmla="*/ 11 w 31"/>
                  <a:gd name="T5" fmla="*/ 0 h 61"/>
                  <a:gd name="T6" fmla="*/ 31 w 31"/>
                  <a:gd name="T7" fmla="*/ 6 h 61"/>
                  <a:gd name="T8" fmla="*/ 20 w 31"/>
                  <a:gd name="T9" fmla="*/ 61 h 61"/>
                  <a:gd name="T10" fmla="*/ 0 60000 65536"/>
                  <a:gd name="T11" fmla="*/ 0 60000 65536"/>
                  <a:gd name="T12" fmla="*/ 0 60000 65536"/>
                  <a:gd name="T13" fmla="*/ 0 60000 65536"/>
                  <a:gd name="T14" fmla="*/ 0 60000 65536"/>
                  <a:gd name="T15" fmla="*/ 0 w 31"/>
                  <a:gd name="T16" fmla="*/ 0 h 61"/>
                  <a:gd name="T17" fmla="*/ 31 w 31"/>
                  <a:gd name="T18" fmla="*/ 61 h 61"/>
                </a:gdLst>
                <a:ahLst/>
                <a:cxnLst>
                  <a:cxn ang="T10">
                    <a:pos x="T0" y="T1"/>
                  </a:cxn>
                  <a:cxn ang="T11">
                    <a:pos x="T2" y="T3"/>
                  </a:cxn>
                  <a:cxn ang="T12">
                    <a:pos x="T4" y="T5"/>
                  </a:cxn>
                  <a:cxn ang="T13">
                    <a:pos x="T6" y="T7"/>
                  </a:cxn>
                  <a:cxn ang="T14">
                    <a:pos x="T8" y="T9"/>
                  </a:cxn>
                </a:cxnLst>
                <a:rect l="T15" t="T16" r="T17" b="T18"/>
                <a:pathLst>
                  <a:path w="31" h="61">
                    <a:moveTo>
                      <a:pt x="20" y="61"/>
                    </a:moveTo>
                    <a:lnTo>
                      <a:pt x="0" y="55"/>
                    </a:lnTo>
                    <a:lnTo>
                      <a:pt x="11" y="0"/>
                    </a:lnTo>
                    <a:lnTo>
                      <a:pt x="31" y="6"/>
                    </a:lnTo>
                    <a:lnTo>
                      <a:pt x="20" y="61"/>
                    </a:lnTo>
                    <a:close/>
                  </a:path>
                </a:pathLst>
              </a:custGeom>
              <a:noFill/>
              <a:ln w="9525">
                <a:noFill/>
                <a:round/>
                <a:headEnd/>
                <a:tailEnd/>
              </a:ln>
            </p:spPr>
            <p:txBody>
              <a:bodyPr>
                <a:prstTxWarp prst="textNoShape">
                  <a:avLst/>
                </a:prstTxWarp>
              </a:bodyPr>
              <a:lstStyle/>
              <a:p>
                <a:endParaRPr lang="en-US"/>
              </a:p>
            </p:txBody>
          </p:sp>
          <p:sp>
            <p:nvSpPr>
              <p:cNvPr id="41775" name="Freeform 2352"/>
              <p:cNvSpPr>
                <a:spLocks/>
              </p:cNvSpPr>
              <p:nvPr/>
            </p:nvSpPr>
            <p:spPr bwMode="auto">
              <a:xfrm>
                <a:off x="4702" y="3051"/>
                <a:ext cx="7" cy="12"/>
              </a:xfrm>
              <a:custGeom>
                <a:avLst/>
                <a:gdLst>
                  <a:gd name="T0" fmla="*/ 20 w 35"/>
                  <a:gd name="T1" fmla="*/ 58 h 58"/>
                  <a:gd name="T2" fmla="*/ 0 w 35"/>
                  <a:gd name="T3" fmla="*/ 52 h 58"/>
                  <a:gd name="T4" fmla="*/ 15 w 35"/>
                  <a:gd name="T5" fmla="*/ 0 h 58"/>
                  <a:gd name="T6" fmla="*/ 35 w 35"/>
                  <a:gd name="T7" fmla="*/ 6 h 58"/>
                  <a:gd name="T8" fmla="*/ 20 w 35"/>
                  <a:gd name="T9" fmla="*/ 58 h 58"/>
                  <a:gd name="T10" fmla="*/ 0 60000 65536"/>
                  <a:gd name="T11" fmla="*/ 0 60000 65536"/>
                  <a:gd name="T12" fmla="*/ 0 60000 65536"/>
                  <a:gd name="T13" fmla="*/ 0 60000 65536"/>
                  <a:gd name="T14" fmla="*/ 0 60000 65536"/>
                  <a:gd name="T15" fmla="*/ 0 w 35"/>
                  <a:gd name="T16" fmla="*/ 0 h 58"/>
                  <a:gd name="T17" fmla="*/ 35 w 35"/>
                  <a:gd name="T18" fmla="*/ 58 h 58"/>
                </a:gdLst>
                <a:ahLst/>
                <a:cxnLst>
                  <a:cxn ang="T10">
                    <a:pos x="T0" y="T1"/>
                  </a:cxn>
                  <a:cxn ang="T11">
                    <a:pos x="T2" y="T3"/>
                  </a:cxn>
                  <a:cxn ang="T12">
                    <a:pos x="T4" y="T5"/>
                  </a:cxn>
                  <a:cxn ang="T13">
                    <a:pos x="T6" y="T7"/>
                  </a:cxn>
                  <a:cxn ang="T14">
                    <a:pos x="T8" y="T9"/>
                  </a:cxn>
                </a:cxnLst>
                <a:rect l="T15" t="T16" r="T17" b="T18"/>
                <a:pathLst>
                  <a:path w="35" h="58">
                    <a:moveTo>
                      <a:pt x="20" y="58"/>
                    </a:moveTo>
                    <a:lnTo>
                      <a:pt x="0" y="52"/>
                    </a:lnTo>
                    <a:lnTo>
                      <a:pt x="15" y="0"/>
                    </a:lnTo>
                    <a:lnTo>
                      <a:pt x="35" y="6"/>
                    </a:lnTo>
                    <a:lnTo>
                      <a:pt x="20" y="58"/>
                    </a:lnTo>
                    <a:close/>
                  </a:path>
                </a:pathLst>
              </a:custGeom>
              <a:noFill/>
              <a:ln w="9525">
                <a:noFill/>
                <a:round/>
                <a:headEnd/>
                <a:tailEnd/>
              </a:ln>
            </p:spPr>
            <p:txBody>
              <a:bodyPr>
                <a:prstTxWarp prst="textNoShape">
                  <a:avLst/>
                </a:prstTxWarp>
              </a:bodyPr>
              <a:lstStyle/>
              <a:p>
                <a:endParaRPr lang="en-US"/>
              </a:p>
            </p:txBody>
          </p:sp>
          <p:sp>
            <p:nvSpPr>
              <p:cNvPr id="41776" name="Freeform 2353"/>
              <p:cNvSpPr>
                <a:spLocks/>
              </p:cNvSpPr>
              <p:nvPr/>
            </p:nvSpPr>
            <p:spPr bwMode="auto">
              <a:xfrm>
                <a:off x="4705" y="3041"/>
                <a:ext cx="6" cy="11"/>
              </a:xfrm>
              <a:custGeom>
                <a:avLst/>
                <a:gdLst>
                  <a:gd name="T0" fmla="*/ 20 w 31"/>
                  <a:gd name="T1" fmla="*/ 54 h 54"/>
                  <a:gd name="T2" fmla="*/ 0 w 31"/>
                  <a:gd name="T3" fmla="*/ 48 h 54"/>
                  <a:gd name="T4" fmla="*/ 14 w 31"/>
                  <a:gd name="T5" fmla="*/ 0 h 54"/>
                  <a:gd name="T6" fmla="*/ 31 w 31"/>
                  <a:gd name="T7" fmla="*/ 5 h 54"/>
                  <a:gd name="T8" fmla="*/ 20 w 31"/>
                  <a:gd name="T9" fmla="*/ 54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20" y="54"/>
                    </a:moveTo>
                    <a:lnTo>
                      <a:pt x="0" y="48"/>
                    </a:lnTo>
                    <a:lnTo>
                      <a:pt x="14" y="0"/>
                    </a:lnTo>
                    <a:lnTo>
                      <a:pt x="31" y="5"/>
                    </a:lnTo>
                    <a:lnTo>
                      <a:pt x="20" y="54"/>
                    </a:lnTo>
                    <a:close/>
                  </a:path>
                </a:pathLst>
              </a:custGeom>
              <a:noFill/>
              <a:ln w="9525">
                <a:noFill/>
                <a:round/>
                <a:headEnd/>
                <a:tailEnd/>
              </a:ln>
            </p:spPr>
            <p:txBody>
              <a:bodyPr>
                <a:prstTxWarp prst="textNoShape">
                  <a:avLst/>
                </a:prstTxWarp>
              </a:bodyPr>
              <a:lstStyle/>
              <a:p>
                <a:endParaRPr lang="en-US"/>
              </a:p>
            </p:txBody>
          </p:sp>
          <p:sp>
            <p:nvSpPr>
              <p:cNvPr id="41777" name="Freeform 2354"/>
              <p:cNvSpPr>
                <a:spLocks/>
              </p:cNvSpPr>
              <p:nvPr/>
            </p:nvSpPr>
            <p:spPr bwMode="auto">
              <a:xfrm>
                <a:off x="4708" y="3032"/>
                <a:ext cx="6" cy="10"/>
              </a:xfrm>
              <a:custGeom>
                <a:avLst/>
                <a:gdLst>
                  <a:gd name="T0" fmla="*/ 17 w 32"/>
                  <a:gd name="T1" fmla="*/ 52 h 52"/>
                  <a:gd name="T2" fmla="*/ 0 w 32"/>
                  <a:gd name="T3" fmla="*/ 47 h 52"/>
                  <a:gd name="T4" fmla="*/ 14 w 32"/>
                  <a:gd name="T5" fmla="*/ 0 h 52"/>
                  <a:gd name="T6" fmla="*/ 32 w 32"/>
                  <a:gd name="T7" fmla="*/ 7 h 52"/>
                  <a:gd name="T8" fmla="*/ 17 w 32"/>
                  <a:gd name="T9" fmla="*/ 52 h 52"/>
                  <a:gd name="T10" fmla="*/ 0 60000 65536"/>
                  <a:gd name="T11" fmla="*/ 0 60000 65536"/>
                  <a:gd name="T12" fmla="*/ 0 60000 65536"/>
                  <a:gd name="T13" fmla="*/ 0 60000 65536"/>
                  <a:gd name="T14" fmla="*/ 0 60000 65536"/>
                  <a:gd name="T15" fmla="*/ 0 w 32"/>
                  <a:gd name="T16" fmla="*/ 0 h 52"/>
                  <a:gd name="T17" fmla="*/ 32 w 32"/>
                  <a:gd name="T18" fmla="*/ 52 h 52"/>
                </a:gdLst>
                <a:ahLst/>
                <a:cxnLst>
                  <a:cxn ang="T10">
                    <a:pos x="T0" y="T1"/>
                  </a:cxn>
                  <a:cxn ang="T11">
                    <a:pos x="T2" y="T3"/>
                  </a:cxn>
                  <a:cxn ang="T12">
                    <a:pos x="T4" y="T5"/>
                  </a:cxn>
                  <a:cxn ang="T13">
                    <a:pos x="T6" y="T7"/>
                  </a:cxn>
                  <a:cxn ang="T14">
                    <a:pos x="T8" y="T9"/>
                  </a:cxn>
                </a:cxnLst>
                <a:rect l="T15" t="T16" r="T17" b="T18"/>
                <a:pathLst>
                  <a:path w="32" h="52">
                    <a:moveTo>
                      <a:pt x="17" y="52"/>
                    </a:moveTo>
                    <a:lnTo>
                      <a:pt x="0" y="47"/>
                    </a:lnTo>
                    <a:lnTo>
                      <a:pt x="14" y="0"/>
                    </a:lnTo>
                    <a:lnTo>
                      <a:pt x="32" y="7"/>
                    </a:lnTo>
                    <a:lnTo>
                      <a:pt x="17" y="52"/>
                    </a:lnTo>
                    <a:close/>
                  </a:path>
                </a:pathLst>
              </a:custGeom>
              <a:noFill/>
              <a:ln w="9525">
                <a:noFill/>
                <a:round/>
                <a:headEnd/>
                <a:tailEnd/>
              </a:ln>
            </p:spPr>
            <p:txBody>
              <a:bodyPr>
                <a:prstTxWarp prst="textNoShape">
                  <a:avLst/>
                </a:prstTxWarp>
              </a:bodyPr>
              <a:lstStyle/>
              <a:p>
                <a:endParaRPr lang="en-US"/>
              </a:p>
            </p:txBody>
          </p:sp>
          <p:sp>
            <p:nvSpPr>
              <p:cNvPr id="41778" name="Freeform 2355"/>
              <p:cNvSpPr>
                <a:spLocks/>
              </p:cNvSpPr>
              <p:nvPr/>
            </p:nvSpPr>
            <p:spPr bwMode="auto">
              <a:xfrm>
                <a:off x="4711" y="3023"/>
                <a:ext cx="6" cy="10"/>
              </a:xfrm>
              <a:custGeom>
                <a:avLst/>
                <a:gdLst>
                  <a:gd name="T0" fmla="*/ 18 w 32"/>
                  <a:gd name="T1" fmla="*/ 52 h 52"/>
                  <a:gd name="T2" fmla="*/ 0 w 32"/>
                  <a:gd name="T3" fmla="*/ 45 h 52"/>
                  <a:gd name="T4" fmla="*/ 15 w 32"/>
                  <a:gd name="T5" fmla="*/ 2 h 52"/>
                  <a:gd name="T6" fmla="*/ 15 w 32"/>
                  <a:gd name="T7" fmla="*/ 0 h 52"/>
                  <a:gd name="T8" fmla="*/ 32 w 32"/>
                  <a:gd name="T9" fmla="*/ 8 h 52"/>
                  <a:gd name="T10" fmla="*/ 18 w 32"/>
                  <a:gd name="T11" fmla="*/ 52 h 52"/>
                  <a:gd name="T12" fmla="*/ 0 60000 65536"/>
                  <a:gd name="T13" fmla="*/ 0 60000 65536"/>
                  <a:gd name="T14" fmla="*/ 0 60000 65536"/>
                  <a:gd name="T15" fmla="*/ 0 60000 65536"/>
                  <a:gd name="T16" fmla="*/ 0 60000 65536"/>
                  <a:gd name="T17" fmla="*/ 0 60000 65536"/>
                  <a:gd name="T18" fmla="*/ 0 w 32"/>
                  <a:gd name="T19" fmla="*/ 0 h 52"/>
                  <a:gd name="T20" fmla="*/ 32 w 3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32" h="52">
                    <a:moveTo>
                      <a:pt x="18" y="52"/>
                    </a:moveTo>
                    <a:lnTo>
                      <a:pt x="0" y="45"/>
                    </a:lnTo>
                    <a:lnTo>
                      <a:pt x="15" y="2"/>
                    </a:lnTo>
                    <a:lnTo>
                      <a:pt x="15" y="0"/>
                    </a:lnTo>
                    <a:lnTo>
                      <a:pt x="32" y="8"/>
                    </a:lnTo>
                    <a:lnTo>
                      <a:pt x="18" y="52"/>
                    </a:lnTo>
                    <a:close/>
                  </a:path>
                </a:pathLst>
              </a:custGeom>
              <a:noFill/>
              <a:ln w="9525">
                <a:noFill/>
                <a:round/>
                <a:headEnd/>
                <a:tailEnd/>
              </a:ln>
            </p:spPr>
            <p:txBody>
              <a:bodyPr>
                <a:prstTxWarp prst="textNoShape">
                  <a:avLst/>
                </a:prstTxWarp>
              </a:bodyPr>
              <a:lstStyle/>
              <a:p>
                <a:endParaRPr lang="en-US"/>
              </a:p>
            </p:txBody>
          </p:sp>
          <p:sp>
            <p:nvSpPr>
              <p:cNvPr id="41779" name="Freeform 2356"/>
              <p:cNvSpPr>
                <a:spLocks/>
              </p:cNvSpPr>
              <p:nvPr/>
            </p:nvSpPr>
            <p:spPr bwMode="auto">
              <a:xfrm>
                <a:off x="4714" y="3015"/>
                <a:ext cx="6" cy="10"/>
              </a:xfrm>
              <a:custGeom>
                <a:avLst/>
                <a:gdLst>
                  <a:gd name="T0" fmla="*/ 17 w 31"/>
                  <a:gd name="T1" fmla="*/ 49 h 49"/>
                  <a:gd name="T2" fmla="*/ 0 w 31"/>
                  <a:gd name="T3" fmla="*/ 41 h 49"/>
                  <a:gd name="T4" fmla="*/ 14 w 31"/>
                  <a:gd name="T5" fmla="*/ 3 h 49"/>
                  <a:gd name="T6" fmla="*/ 14 w 31"/>
                  <a:gd name="T7" fmla="*/ 0 h 49"/>
                  <a:gd name="T8" fmla="*/ 31 w 31"/>
                  <a:gd name="T9" fmla="*/ 9 h 49"/>
                  <a:gd name="T10" fmla="*/ 17 w 31"/>
                  <a:gd name="T11" fmla="*/ 49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17" y="49"/>
                    </a:moveTo>
                    <a:lnTo>
                      <a:pt x="0" y="41"/>
                    </a:lnTo>
                    <a:lnTo>
                      <a:pt x="14" y="3"/>
                    </a:lnTo>
                    <a:lnTo>
                      <a:pt x="14" y="0"/>
                    </a:lnTo>
                    <a:lnTo>
                      <a:pt x="31" y="9"/>
                    </a:lnTo>
                    <a:lnTo>
                      <a:pt x="17" y="49"/>
                    </a:lnTo>
                    <a:close/>
                  </a:path>
                </a:pathLst>
              </a:custGeom>
              <a:noFill/>
              <a:ln w="9525">
                <a:noFill/>
                <a:round/>
                <a:headEnd/>
                <a:tailEnd/>
              </a:ln>
            </p:spPr>
            <p:txBody>
              <a:bodyPr>
                <a:prstTxWarp prst="textNoShape">
                  <a:avLst/>
                </a:prstTxWarp>
              </a:bodyPr>
              <a:lstStyle/>
              <a:p>
                <a:endParaRPr lang="en-US"/>
              </a:p>
            </p:txBody>
          </p:sp>
          <p:sp>
            <p:nvSpPr>
              <p:cNvPr id="41780" name="Freeform 2357"/>
              <p:cNvSpPr>
                <a:spLocks/>
              </p:cNvSpPr>
              <p:nvPr/>
            </p:nvSpPr>
            <p:spPr bwMode="auto">
              <a:xfrm>
                <a:off x="4717" y="3008"/>
                <a:ext cx="6" cy="9"/>
              </a:xfrm>
              <a:custGeom>
                <a:avLst/>
                <a:gdLst>
                  <a:gd name="T0" fmla="*/ 17 w 32"/>
                  <a:gd name="T1" fmla="*/ 43 h 43"/>
                  <a:gd name="T2" fmla="*/ 0 w 32"/>
                  <a:gd name="T3" fmla="*/ 34 h 43"/>
                  <a:gd name="T4" fmla="*/ 14 w 32"/>
                  <a:gd name="T5" fmla="*/ 0 h 43"/>
                  <a:gd name="T6" fmla="*/ 32 w 32"/>
                  <a:gd name="T7" fmla="*/ 8 h 43"/>
                  <a:gd name="T8" fmla="*/ 17 w 32"/>
                  <a:gd name="T9" fmla="*/ 43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17" y="43"/>
                    </a:moveTo>
                    <a:lnTo>
                      <a:pt x="0" y="34"/>
                    </a:lnTo>
                    <a:lnTo>
                      <a:pt x="14" y="0"/>
                    </a:lnTo>
                    <a:lnTo>
                      <a:pt x="32" y="8"/>
                    </a:lnTo>
                    <a:lnTo>
                      <a:pt x="17" y="43"/>
                    </a:lnTo>
                    <a:close/>
                  </a:path>
                </a:pathLst>
              </a:custGeom>
              <a:noFill/>
              <a:ln w="9525">
                <a:noFill/>
                <a:round/>
                <a:headEnd/>
                <a:tailEnd/>
              </a:ln>
            </p:spPr>
            <p:txBody>
              <a:bodyPr>
                <a:prstTxWarp prst="textNoShape">
                  <a:avLst/>
                </a:prstTxWarp>
              </a:bodyPr>
              <a:lstStyle/>
              <a:p>
                <a:endParaRPr lang="en-US"/>
              </a:p>
            </p:txBody>
          </p:sp>
          <p:sp>
            <p:nvSpPr>
              <p:cNvPr id="41781" name="Freeform 2358"/>
              <p:cNvSpPr>
                <a:spLocks/>
              </p:cNvSpPr>
              <p:nvPr/>
            </p:nvSpPr>
            <p:spPr bwMode="auto">
              <a:xfrm>
                <a:off x="4719" y="3001"/>
                <a:ext cx="7" cy="9"/>
              </a:xfrm>
              <a:custGeom>
                <a:avLst/>
                <a:gdLst>
                  <a:gd name="T0" fmla="*/ 18 w 35"/>
                  <a:gd name="T1" fmla="*/ 43 h 43"/>
                  <a:gd name="T2" fmla="*/ 0 w 35"/>
                  <a:gd name="T3" fmla="*/ 35 h 43"/>
                  <a:gd name="T4" fmla="*/ 18 w 35"/>
                  <a:gd name="T5" fmla="*/ 0 h 43"/>
                  <a:gd name="T6" fmla="*/ 35 w 35"/>
                  <a:gd name="T7" fmla="*/ 11 h 43"/>
                  <a:gd name="T8" fmla="*/ 18 w 35"/>
                  <a:gd name="T9" fmla="*/ 43 h 43"/>
                  <a:gd name="T10" fmla="*/ 0 60000 65536"/>
                  <a:gd name="T11" fmla="*/ 0 60000 65536"/>
                  <a:gd name="T12" fmla="*/ 0 60000 65536"/>
                  <a:gd name="T13" fmla="*/ 0 60000 65536"/>
                  <a:gd name="T14" fmla="*/ 0 60000 65536"/>
                  <a:gd name="T15" fmla="*/ 0 w 35"/>
                  <a:gd name="T16" fmla="*/ 0 h 43"/>
                  <a:gd name="T17" fmla="*/ 35 w 35"/>
                  <a:gd name="T18" fmla="*/ 43 h 43"/>
                </a:gdLst>
                <a:ahLst/>
                <a:cxnLst>
                  <a:cxn ang="T10">
                    <a:pos x="T0" y="T1"/>
                  </a:cxn>
                  <a:cxn ang="T11">
                    <a:pos x="T2" y="T3"/>
                  </a:cxn>
                  <a:cxn ang="T12">
                    <a:pos x="T4" y="T5"/>
                  </a:cxn>
                  <a:cxn ang="T13">
                    <a:pos x="T6" y="T7"/>
                  </a:cxn>
                  <a:cxn ang="T14">
                    <a:pos x="T8" y="T9"/>
                  </a:cxn>
                </a:cxnLst>
                <a:rect l="T15" t="T16" r="T17" b="T18"/>
                <a:pathLst>
                  <a:path w="35" h="43">
                    <a:moveTo>
                      <a:pt x="18" y="43"/>
                    </a:moveTo>
                    <a:lnTo>
                      <a:pt x="0" y="35"/>
                    </a:lnTo>
                    <a:lnTo>
                      <a:pt x="18" y="0"/>
                    </a:lnTo>
                    <a:lnTo>
                      <a:pt x="35" y="11"/>
                    </a:lnTo>
                    <a:lnTo>
                      <a:pt x="18" y="43"/>
                    </a:lnTo>
                    <a:close/>
                  </a:path>
                </a:pathLst>
              </a:custGeom>
              <a:noFill/>
              <a:ln w="9525">
                <a:noFill/>
                <a:round/>
                <a:headEnd/>
                <a:tailEnd/>
              </a:ln>
            </p:spPr>
            <p:txBody>
              <a:bodyPr>
                <a:prstTxWarp prst="textNoShape">
                  <a:avLst/>
                </a:prstTxWarp>
              </a:bodyPr>
              <a:lstStyle/>
              <a:p>
                <a:endParaRPr lang="en-US"/>
              </a:p>
            </p:txBody>
          </p:sp>
          <p:sp>
            <p:nvSpPr>
              <p:cNvPr id="41782" name="Freeform 2359"/>
              <p:cNvSpPr>
                <a:spLocks/>
              </p:cNvSpPr>
              <p:nvPr/>
            </p:nvSpPr>
            <p:spPr bwMode="auto">
              <a:xfrm>
                <a:off x="4723" y="2995"/>
                <a:ext cx="6" cy="8"/>
              </a:xfrm>
              <a:custGeom>
                <a:avLst/>
                <a:gdLst>
                  <a:gd name="T0" fmla="*/ 17 w 32"/>
                  <a:gd name="T1" fmla="*/ 40 h 40"/>
                  <a:gd name="T2" fmla="*/ 0 w 32"/>
                  <a:gd name="T3" fmla="*/ 29 h 40"/>
                  <a:gd name="T4" fmla="*/ 14 w 32"/>
                  <a:gd name="T5" fmla="*/ 0 h 40"/>
                  <a:gd name="T6" fmla="*/ 32 w 32"/>
                  <a:gd name="T7" fmla="*/ 12 h 40"/>
                  <a:gd name="T8" fmla="*/ 17 w 32"/>
                  <a:gd name="T9" fmla="*/ 40 h 40"/>
                  <a:gd name="T10" fmla="*/ 0 60000 65536"/>
                  <a:gd name="T11" fmla="*/ 0 60000 65536"/>
                  <a:gd name="T12" fmla="*/ 0 60000 65536"/>
                  <a:gd name="T13" fmla="*/ 0 60000 65536"/>
                  <a:gd name="T14" fmla="*/ 0 60000 65536"/>
                  <a:gd name="T15" fmla="*/ 0 w 32"/>
                  <a:gd name="T16" fmla="*/ 0 h 40"/>
                  <a:gd name="T17" fmla="*/ 32 w 32"/>
                  <a:gd name="T18" fmla="*/ 40 h 40"/>
                </a:gdLst>
                <a:ahLst/>
                <a:cxnLst>
                  <a:cxn ang="T10">
                    <a:pos x="T0" y="T1"/>
                  </a:cxn>
                  <a:cxn ang="T11">
                    <a:pos x="T2" y="T3"/>
                  </a:cxn>
                  <a:cxn ang="T12">
                    <a:pos x="T4" y="T5"/>
                  </a:cxn>
                  <a:cxn ang="T13">
                    <a:pos x="T6" y="T7"/>
                  </a:cxn>
                  <a:cxn ang="T14">
                    <a:pos x="T8" y="T9"/>
                  </a:cxn>
                </a:cxnLst>
                <a:rect l="T15" t="T16" r="T17" b="T18"/>
                <a:pathLst>
                  <a:path w="32" h="40">
                    <a:moveTo>
                      <a:pt x="17" y="40"/>
                    </a:moveTo>
                    <a:lnTo>
                      <a:pt x="0" y="29"/>
                    </a:lnTo>
                    <a:lnTo>
                      <a:pt x="14" y="0"/>
                    </a:lnTo>
                    <a:lnTo>
                      <a:pt x="32" y="12"/>
                    </a:lnTo>
                    <a:lnTo>
                      <a:pt x="17" y="40"/>
                    </a:lnTo>
                    <a:close/>
                  </a:path>
                </a:pathLst>
              </a:custGeom>
              <a:noFill/>
              <a:ln w="9525">
                <a:noFill/>
                <a:round/>
                <a:headEnd/>
                <a:tailEnd/>
              </a:ln>
            </p:spPr>
            <p:txBody>
              <a:bodyPr>
                <a:prstTxWarp prst="textNoShape">
                  <a:avLst/>
                </a:prstTxWarp>
              </a:bodyPr>
              <a:lstStyle/>
              <a:p>
                <a:endParaRPr lang="en-US"/>
              </a:p>
            </p:txBody>
          </p:sp>
          <p:sp>
            <p:nvSpPr>
              <p:cNvPr id="41783" name="Freeform 2360"/>
              <p:cNvSpPr>
                <a:spLocks/>
              </p:cNvSpPr>
              <p:nvPr/>
            </p:nvSpPr>
            <p:spPr bwMode="auto">
              <a:xfrm>
                <a:off x="4726" y="2991"/>
                <a:ext cx="7" cy="7"/>
              </a:xfrm>
              <a:custGeom>
                <a:avLst/>
                <a:gdLst>
                  <a:gd name="T0" fmla="*/ 18 w 35"/>
                  <a:gd name="T1" fmla="*/ 34 h 34"/>
                  <a:gd name="T2" fmla="*/ 0 w 35"/>
                  <a:gd name="T3" fmla="*/ 22 h 34"/>
                  <a:gd name="T4" fmla="*/ 18 w 35"/>
                  <a:gd name="T5" fmla="*/ 0 h 34"/>
                  <a:gd name="T6" fmla="*/ 35 w 35"/>
                  <a:gd name="T7" fmla="*/ 11 h 34"/>
                  <a:gd name="T8" fmla="*/ 18 w 35"/>
                  <a:gd name="T9" fmla="*/ 34 h 34"/>
                  <a:gd name="T10" fmla="*/ 0 60000 65536"/>
                  <a:gd name="T11" fmla="*/ 0 60000 65536"/>
                  <a:gd name="T12" fmla="*/ 0 60000 65536"/>
                  <a:gd name="T13" fmla="*/ 0 60000 65536"/>
                  <a:gd name="T14" fmla="*/ 0 60000 65536"/>
                  <a:gd name="T15" fmla="*/ 0 w 35"/>
                  <a:gd name="T16" fmla="*/ 0 h 34"/>
                  <a:gd name="T17" fmla="*/ 35 w 35"/>
                  <a:gd name="T18" fmla="*/ 34 h 34"/>
                </a:gdLst>
                <a:ahLst/>
                <a:cxnLst>
                  <a:cxn ang="T10">
                    <a:pos x="T0" y="T1"/>
                  </a:cxn>
                  <a:cxn ang="T11">
                    <a:pos x="T2" y="T3"/>
                  </a:cxn>
                  <a:cxn ang="T12">
                    <a:pos x="T4" y="T5"/>
                  </a:cxn>
                  <a:cxn ang="T13">
                    <a:pos x="T6" y="T7"/>
                  </a:cxn>
                  <a:cxn ang="T14">
                    <a:pos x="T8" y="T9"/>
                  </a:cxn>
                </a:cxnLst>
                <a:rect l="T15" t="T16" r="T17" b="T18"/>
                <a:pathLst>
                  <a:path w="35" h="34">
                    <a:moveTo>
                      <a:pt x="18" y="34"/>
                    </a:moveTo>
                    <a:lnTo>
                      <a:pt x="0" y="22"/>
                    </a:lnTo>
                    <a:lnTo>
                      <a:pt x="18" y="0"/>
                    </a:lnTo>
                    <a:lnTo>
                      <a:pt x="35" y="11"/>
                    </a:lnTo>
                    <a:lnTo>
                      <a:pt x="18" y="34"/>
                    </a:lnTo>
                    <a:close/>
                  </a:path>
                </a:pathLst>
              </a:custGeom>
              <a:noFill/>
              <a:ln w="9525">
                <a:noFill/>
                <a:round/>
                <a:headEnd/>
                <a:tailEnd/>
              </a:ln>
            </p:spPr>
            <p:txBody>
              <a:bodyPr>
                <a:prstTxWarp prst="textNoShape">
                  <a:avLst/>
                </a:prstTxWarp>
              </a:bodyPr>
              <a:lstStyle/>
              <a:p>
                <a:endParaRPr lang="en-US"/>
              </a:p>
            </p:txBody>
          </p:sp>
          <p:sp>
            <p:nvSpPr>
              <p:cNvPr id="41784" name="Freeform 2361"/>
              <p:cNvSpPr>
                <a:spLocks/>
              </p:cNvSpPr>
              <p:nvPr/>
            </p:nvSpPr>
            <p:spPr bwMode="auto">
              <a:xfrm>
                <a:off x="4729" y="2986"/>
                <a:ext cx="7" cy="7"/>
              </a:xfrm>
              <a:custGeom>
                <a:avLst/>
                <a:gdLst>
                  <a:gd name="T0" fmla="*/ 17 w 34"/>
                  <a:gd name="T1" fmla="*/ 35 h 35"/>
                  <a:gd name="T2" fmla="*/ 0 w 34"/>
                  <a:gd name="T3" fmla="*/ 24 h 35"/>
                  <a:gd name="T4" fmla="*/ 19 w 34"/>
                  <a:gd name="T5" fmla="*/ 0 h 35"/>
                  <a:gd name="T6" fmla="*/ 34 w 34"/>
                  <a:gd name="T7" fmla="*/ 15 h 35"/>
                  <a:gd name="T8" fmla="*/ 17 w 34"/>
                  <a:gd name="T9" fmla="*/ 35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7" y="35"/>
                    </a:moveTo>
                    <a:lnTo>
                      <a:pt x="0" y="24"/>
                    </a:lnTo>
                    <a:lnTo>
                      <a:pt x="19" y="0"/>
                    </a:lnTo>
                    <a:lnTo>
                      <a:pt x="34" y="15"/>
                    </a:lnTo>
                    <a:lnTo>
                      <a:pt x="17" y="35"/>
                    </a:lnTo>
                    <a:close/>
                  </a:path>
                </a:pathLst>
              </a:custGeom>
              <a:noFill/>
              <a:ln w="9525">
                <a:noFill/>
                <a:round/>
                <a:headEnd/>
                <a:tailEnd/>
              </a:ln>
            </p:spPr>
            <p:txBody>
              <a:bodyPr>
                <a:prstTxWarp prst="textNoShape">
                  <a:avLst/>
                </a:prstTxWarp>
              </a:bodyPr>
              <a:lstStyle/>
              <a:p>
                <a:endParaRPr lang="en-US"/>
              </a:p>
            </p:txBody>
          </p:sp>
          <p:sp>
            <p:nvSpPr>
              <p:cNvPr id="41785" name="Freeform 2362"/>
              <p:cNvSpPr>
                <a:spLocks/>
              </p:cNvSpPr>
              <p:nvPr/>
            </p:nvSpPr>
            <p:spPr bwMode="auto">
              <a:xfrm>
                <a:off x="4733" y="2981"/>
                <a:ext cx="8" cy="8"/>
              </a:xfrm>
              <a:custGeom>
                <a:avLst/>
                <a:gdLst>
                  <a:gd name="T0" fmla="*/ 15 w 38"/>
                  <a:gd name="T1" fmla="*/ 41 h 41"/>
                  <a:gd name="T2" fmla="*/ 0 w 38"/>
                  <a:gd name="T3" fmla="*/ 26 h 41"/>
                  <a:gd name="T4" fmla="*/ 24 w 38"/>
                  <a:gd name="T5" fmla="*/ 3 h 41"/>
                  <a:gd name="T6" fmla="*/ 24 w 38"/>
                  <a:gd name="T7" fmla="*/ 0 h 41"/>
                  <a:gd name="T8" fmla="*/ 38 w 38"/>
                  <a:gd name="T9" fmla="*/ 15 h 41"/>
                  <a:gd name="T10" fmla="*/ 15 w 38"/>
                  <a:gd name="T11" fmla="*/ 41 h 41"/>
                  <a:gd name="T12" fmla="*/ 0 60000 65536"/>
                  <a:gd name="T13" fmla="*/ 0 60000 65536"/>
                  <a:gd name="T14" fmla="*/ 0 60000 65536"/>
                  <a:gd name="T15" fmla="*/ 0 60000 65536"/>
                  <a:gd name="T16" fmla="*/ 0 60000 65536"/>
                  <a:gd name="T17" fmla="*/ 0 60000 65536"/>
                  <a:gd name="T18" fmla="*/ 0 w 38"/>
                  <a:gd name="T19" fmla="*/ 0 h 41"/>
                  <a:gd name="T20" fmla="*/ 38 w 38"/>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8" h="41">
                    <a:moveTo>
                      <a:pt x="15" y="41"/>
                    </a:moveTo>
                    <a:lnTo>
                      <a:pt x="0" y="26"/>
                    </a:lnTo>
                    <a:lnTo>
                      <a:pt x="24" y="3"/>
                    </a:lnTo>
                    <a:lnTo>
                      <a:pt x="24" y="0"/>
                    </a:lnTo>
                    <a:lnTo>
                      <a:pt x="38" y="15"/>
                    </a:lnTo>
                    <a:lnTo>
                      <a:pt x="15" y="41"/>
                    </a:lnTo>
                    <a:close/>
                  </a:path>
                </a:pathLst>
              </a:custGeom>
              <a:noFill/>
              <a:ln w="9525">
                <a:noFill/>
                <a:round/>
                <a:headEnd/>
                <a:tailEnd/>
              </a:ln>
            </p:spPr>
            <p:txBody>
              <a:bodyPr>
                <a:prstTxWarp prst="textNoShape">
                  <a:avLst/>
                </a:prstTxWarp>
              </a:bodyPr>
              <a:lstStyle/>
              <a:p>
                <a:endParaRPr lang="en-US"/>
              </a:p>
            </p:txBody>
          </p:sp>
          <p:sp>
            <p:nvSpPr>
              <p:cNvPr id="41786" name="Freeform 2363"/>
              <p:cNvSpPr>
                <a:spLocks/>
              </p:cNvSpPr>
              <p:nvPr/>
            </p:nvSpPr>
            <p:spPr bwMode="auto">
              <a:xfrm>
                <a:off x="4738" y="2976"/>
                <a:ext cx="8" cy="8"/>
              </a:xfrm>
              <a:custGeom>
                <a:avLst/>
                <a:gdLst>
                  <a:gd name="T0" fmla="*/ 14 w 40"/>
                  <a:gd name="T1" fmla="*/ 38 h 38"/>
                  <a:gd name="T2" fmla="*/ 0 w 40"/>
                  <a:gd name="T3" fmla="*/ 23 h 38"/>
                  <a:gd name="T4" fmla="*/ 26 w 40"/>
                  <a:gd name="T5" fmla="*/ 0 h 38"/>
                  <a:gd name="T6" fmla="*/ 40 w 40"/>
                  <a:gd name="T7" fmla="*/ 15 h 38"/>
                  <a:gd name="T8" fmla="*/ 14 w 40"/>
                  <a:gd name="T9" fmla="*/ 38 h 38"/>
                  <a:gd name="T10" fmla="*/ 0 60000 65536"/>
                  <a:gd name="T11" fmla="*/ 0 60000 65536"/>
                  <a:gd name="T12" fmla="*/ 0 60000 65536"/>
                  <a:gd name="T13" fmla="*/ 0 60000 65536"/>
                  <a:gd name="T14" fmla="*/ 0 60000 65536"/>
                  <a:gd name="T15" fmla="*/ 0 w 40"/>
                  <a:gd name="T16" fmla="*/ 0 h 38"/>
                  <a:gd name="T17" fmla="*/ 40 w 40"/>
                  <a:gd name="T18" fmla="*/ 38 h 38"/>
                </a:gdLst>
                <a:ahLst/>
                <a:cxnLst>
                  <a:cxn ang="T10">
                    <a:pos x="T0" y="T1"/>
                  </a:cxn>
                  <a:cxn ang="T11">
                    <a:pos x="T2" y="T3"/>
                  </a:cxn>
                  <a:cxn ang="T12">
                    <a:pos x="T4" y="T5"/>
                  </a:cxn>
                  <a:cxn ang="T13">
                    <a:pos x="T6" y="T7"/>
                  </a:cxn>
                  <a:cxn ang="T14">
                    <a:pos x="T8" y="T9"/>
                  </a:cxn>
                </a:cxnLst>
                <a:rect l="T15" t="T16" r="T17" b="T18"/>
                <a:pathLst>
                  <a:path w="40" h="38">
                    <a:moveTo>
                      <a:pt x="14" y="38"/>
                    </a:moveTo>
                    <a:lnTo>
                      <a:pt x="0" y="23"/>
                    </a:lnTo>
                    <a:lnTo>
                      <a:pt x="26" y="0"/>
                    </a:lnTo>
                    <a:lnTo>
                      <a:pt x="40" y="15"/>
                    </a:lnTo>
                    <a:lnTo>
                      <a:pt x="14" y="38"/>
                    </a:lnTo>
                    <a:close/>
                  </a:path>
                </a:pathLst>
              </a:custGeom>
              <a:noFill/>
              <a:ln w="9525">
                <a:noFill/>
                <a:round/>
                <a:headEnd/>
                <a:tailEnd/>
              </a:ln>
            </p:spPr>
            <p:txBody>
              <a:bodyPr>
                <a:prstTxWarp prst="textNoShape">
                  <a:avLst/>
                </a:prstTxWarp>
              </a:bodyPr>
              <a:lstStyle/>
              <a:p>
                <a:endParaRPr lang="en-US"/>
              </a:p>
            </p:txBody>
          </p:sp>
          <p:sp>
            <p:nvSpPr>
              <p:cNvPr id="41787" name="Freeform 2364"/>
              <p:cNvSpPr>
                <a:spLocks/>
              </p:cNvSpPr>
              <p:nvPr/>
            </p:nvSpPr>
            <p:spPr bwMode="auto">
              <a:xfrm>
                <a:off x="4743" y="2971"/>
                <a:ext cx="9" cy="8"/>
              </a:xfrm>
              <a:custGeom>
                <a:avLst/>
                <a:gdLst>
                  <a:gd name="T0" fmla="*/ 14 w 43"/>
                  <a:gd name="T1" fmla="*/ 43 h 43"/>
                  <a:gd name="T2" fmla="*/ 0 w 43"/>
                  <a:gd name="T3" fmla="*/ 28 h 43"/>
                  <a:gd name="T4" fmla="*/ 32 w 43"/>
                  <a:gd name="T5" fmla="*/ 0 h 43"/>
                  <a:gd name="T6" fmla="*/ 43 w 43"/>
                  <a:gd name="T7" fmla="*/ 17 h 43"/>
                  <a:gd name="T8" fmla="*/ 14 w 43"/>
                  <a:gd name="T9" fmla="*/ 43 h 43"/>
                  <a:gd name="T10" fmla="*/ 0 60000 65536"/>
                  <a:gd name="T11" fmla="*/ 0 60000 65536"/>
                  <a:gd name="T12" fmla="*/ 0 60000 65536"/>
                  <a:gd name="T13" fmla="*/ 0 60000 65536"/>
                  <a:gd name="T14" fmla="*/ 0 60000 65536"/>
                  <a:gd name="T15" fmla="*/ 0 w 43"/>
                  <a:gd name="T16" fmla="*/ 0 h 43"/>
                  <a:gd name="T17" fmla="*/ 43 w 43"/>
                  <a:gd name="T18" fmla="*/ 43 h 43"/>
                </a:gdLst>
                <a:ahLst/>
                <a:cxnLst>
                  <a:cxn ang="T10">
                    <a:pos x="T0" y="T1"/>
                  </a:cxn>
                  <a:cxn ang="T11">
                    <a:pos x="T2" y="T3"/>
                  </a:cxn>
                  <a:cxn ang="T12">
                    <a:pos x="T4" y="T5"/>
                  </a:cxn>
                  <a:cxn ang="T13">
                    <a:pos x="T6" y="T7"/>
                  </a:cxn>
                  <a:cxn ang="T14">
                    <a:pos x="T8" y="T9"/>
                  </a:cxn>
                </a:cxnLst>
                <a:rect l="T15" t="T16" r="T17" b="T18"/>
                <a:pathLst>
                  <a:path w="43" h="43">
                    <a:moveTo>
                      <a:pt x="14" y="43"/>
                    </a:moveTo>
                    <a:lnTo>
                      <a:pt x="0" y="28"/>
                    </a:lnTo>
                    <a:lnTo>
                      <a:pt x="32" y="0"/>
                    </a:lnTo>
                    <a:lnTo>
                      <a:pt x="43" y="17"/>
                    </a:lnTo>
                    <a:lnTo>
                      <a:pt x="14" y="43"/>
                    </a:lnTo>
                    <a:close/>
                  </a:path>
                </a:pathLst>
              </a:custGeom>
              <a:noFill/>
              <a:ln w="9525">
                <a:noFill/>
                <a:round/>
                <a:headEnd/>
                <a:tailEnd/>
              </a:ln>
            </p:spPr>
            <p:txBody>
              <a:bodyPr>
                <a:prstTxWarp prst="textNoShape">
                  <a:avLst/>
                </a:prstTxWarp>
              </a:bodyPr>
              <a:lstStyle/>
              <a:p>
                <a:endParaRPr lang="en-US"/>
              </a:p>
            </p:txBody>
          </p:sp>
          <p:sp>
            <p:nvSpPr>
              <p:cNvPr id="41788" name="Freeform 2365"/>
              <p:cNvSpPr>
                <a:spLocks/>
              </p:cNvSpPr>
              <p:nvPr/>
            </p:nvSpPr>
            <p:spPr bwMode="auto">
              <a:xfrm>
                <a:off x="4750" y="2965"/>
                <a:ext cx="9" cy="9"/>
              </a:xfrm>
              <a:custGeom>
                <a:avLst/>
                <a:gdLst>
                  <a:gd name="T0" fmla="*/ 11 w 45"/>
                  <a:gd name="T1" fmla="*/ 43 h 43"/>
                  <a:gd name="T2" fmla="*/ 0 w 45"/>
                  <a:gd name="T3" fmla="*/ 26 h 43"/>
                  <a:gd name="T4" fmla="*/ 32 w 45"/>
                  <a:gd name="T5" fmla="*/ 0 h 43"/>
                  <a:gd name="T6" fmla="*/ 34 w 45"/>
                  <a:gd name="T7" fmla="*/ 0 h 43"/>
                  <a:gd name="T8" fmla="*/ 45 w 45"/>
                  <a:gd name="T9" fmla="*/ 14 h 43"/>
                  <a:gd name="T10" fmla="*/ 11 w 45"/>
                  <a:gd name="T11" fmla="*/ 43 h 43"/>
                  <a:gd name="T12" fmla="*/ 0 60000 65536"/>
                  <a:gd name="T13" fmla="*/ 0 60000 65536"/>
                  <a:gd name="T14" fmla="*/ 0 60000 65536"/>
                  <a:gd name="T15" fmla="*/ 0 60000 65536"/>
                  <a:gd name="T16" fmla="*/ 0 60000 65536"/>
                  <a:gd name="T17" fmla="*/ 0 60000 65536"/>
                  <a:gd name="T18" fmla="*/ 0 w 45"/>
                  <a:gd name="T19" fmla="*/ 0 h 43"/>
                  <a:gd name="T20" fmla="*/ 45 w 45"/>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5" h="43">
                    <a:moveTo>
                      <a:pt x="11" y="43"/>
                    </a:moveTo>
                    <a:lnTo>
                      <a:pt x="0" y="26"/>
                    </a:lnTo>
                    <a:lnTo>
                      <a:pt x="32" y="0"/>
                    </a:lnTo>
                    <a:lnTo>
                      <a:pt x="34" y="0"/>
                    </a:lnTo>
                    <a:lnTo>
                      <a:pt x="45" y="14"/>
                    </a:lnTo>
                    <a:lnTo>
                      <a:pt x="11" y="43"/>
                    </a:lnTo>
                    <a:close/>
                  </a:path>
                </a:pathLst>
              </a:custGeom>
              <a:noFill/>
              <a:ln w="9525">
                <a:noFill/>
                <a:round/>
                <a:headEnd/>
                <a:tailEnd/>
              </a:ln>
            </p:spPr>
            <p:txBody>
              <a:bodyPr>
                <a:prstTxWarp prst="textNoShape">
                  <a:avLst/>
                </a:prstTxWarp>
              </a:bodyPr>
              <a:lstStyle/>
              <a:p>
                <a:endParaRPr lang="en-US"/>
              </a:p>
            </p:txBody>
          </p:sp>
          <p:sp>
            <p:nvSpPr>
              <p:cNvPr id="41789" name="Freeform 2366"/>
              <p:cNvSpPr>
                <a:spLocks/>
              </p:cNvSpPr>
              <p:nvPr/>
            </p:nvSpPr>
            <p:spPr bwMode="auto">
              <a:xfrm>
                <a:off x="4756" y="2959"/>
                <a:ext cx="10" cy="9"/>
              </a:xfrm>
              <a:custGeom>
                <a:avLst/>
                <a:gdLst>
                  <a:gd name="T0" fmla="*/ 11 w 46"/>
                  <a:gd name="T1" fmla="*/ 44 h 44"/>
                  <a:gd name="T2" fmla="*/ 0 w 46"/>
                  <a:gd name="T3" fmla="*/ 30 h 44"/>
                  <a:gd name="T4" fmla="*/ 35 w 46"/>
                  <a:gd name="T5" fmla="*/ 0 h 44"/>
                  <a:gd name="T6" fmla="*/ 46 w 46"/>
                  <a:gd name="T7" fmla="*/ 15 h 44"/>
                  <a:gd name="T8" fmla="*/ 11 w 46"/>
                  <a:gd name="T9" fmla="*/ 44 h 44"/>
                  <a:gd name="T10" fmla="*/ 0 60000 65536"/>
                  <a:gd name="T11" fmla="*/ 0 60000 65536"/>
                  <a:gd name="T12" fmla="*/ 0 60000 65536"/>
                  <a:gd name="T13" fmla="*/ 0 60000 65536"/>
                  <a:gd name="T14" fmla="*/ 0 60000 65536"/>
                  <a:gd name="T15" fmla="*/ 0 w 46"/>
                  <a:gd name="T16" fmla="*/ 0 h 44"/>
                  <a:gd name="T17" fmla="*/ 46 w 46"/>
                  <a:gd name="T18" fmla="*/ 44 h 44"/>
                </a:gdLst>
                <a:ahLst/>
                <a:cxnLst>
                  <a:cxn ang="T10">
                    <a:pos x="T0" y="T1"/>
                  </a:cxn>
                  <a:cxn ang="T11">
                    <a:pos x="T2" y="T3"/>
                  </a:cxn>
                  <a:cxn ang="T12">
                    <a:pos x="T4" y="T5"/>
                  </a:cxn>
                  <a:cxn ang="T13">
                    <a:pos x="T6" y="T7"/>
                  </a:cxn>
                  <a:cxn ang="T14">
                    <a:pos x="T8" y="T9"/>
                  </a:cxn>
                </a:cxnLst>
                <a:rect l="T15" t="T16" r="T17" b="T18"/>
                <a:pathLst>
                  <a:path w="46" h="44">
                    <a:moveTo>
                      <a:pt x="11" y="44"/>
                    </a:moveTo>
                    <a:lnTo>
                      <a:pt x="0" y="30"/>
                    </a:lnTo>
                    <a:lnTo>
                      <a:pt x="35" y="0"/>
                    </a:lnTo>
                    <a:lnTo>
                      <a:pt x="46" y="15"/>
                    </a:lnTo>
                    <a:lnTo>
                      <a:pt x="11" y="44"/>
                    </a:lnTo>
                    <a:close/>
                  </a:path>
                </a:pathLst>
              </a:custGeom>
              <a:noFill/>
              <a:ln w="9525">
                <a:noFill/>
                <a:round/>
                <a:headEnd/>
                <a:tailEnd/>
              </a:ln>
            </p:spPr>
            <p:txBody>
              <a:bodyPr>
                <a:prstTxWarp prst="textNoShape">
                  <a:avLst/>
                </a:prstTxWarp>
              </a:bodyPr>
              <a:lstStyle/>
              <a:p>
                <a:endParaRPr lang="en-US"/>
              </a:p>
            </p:txBody>
          </p:sp>
          <p:sp>
            <p:nvSpPr>
              <p:cNvPr id="41790" name="Freeform 2367"/>
              <p:cNvSpPr>
                <a:spLocks/>
              </p:cNvSpPr>
              <p:nvPr/>
            </p:nvSpPr>
            <p:spPr bwMode="auto">
              <a:xfrm>
                <a:off x="4763" y="2953"/>
                <a:ext cx="11" cy="9"/>
              </a:xfrm>
              <a:custGeom>
                <a:avLst/>
                <a:gdLst>
                  <a:gd name="T0" fmla="*/ 11 w 51"/>
                  <a:gd name="T1" fmla="*/ 45 h 45"/>
                  <a:gd name="T2" fmla="*/ 0 w 51"/>
                  <a:gd name="T3" fmla="*/ 30 h 45"/>
                  <a:gd name="T4" fmla="*/ 40 w 51"/>
                  <a:gd name="T5" fmla="*/ 0 h 45"/>
                  <a:gd name="T6" fmla="*/ 51 w 51"/>
                  <a:gd name="T7" fmla="*/ 17 h 45"/>
                  <a:gd name="T8" fmla="*/ 11 w 51"/>
                  <a:gd name="T9" fmla="*/ 45 h 45"/>
                  <a:gd name="T10" fmla="*/ 0 60000 65536"/>
                  <a:gd name="T11" fmla="*/ 0 60000 65536"/>
                  <a:gd name="T12" fmla="*/ 0 60000 65536"/>
                  <a:gd name="T13" fmla="*/ 0 60000 65536"/>
                  <a:gd name="T14" fmla="*/ 0 60000 65536"/>
                  <a:gd name="T15" fmla="*/ 0 w 51"/>
                  <a:gd name="T16" fmla="*/ 0 h 45"/>
                  <a:gd name="T17" fmla="*/ 51 w 51"/>
                  <a:gd name="T18" fmla="*/ 45 h 45"/>
                </a:gdLst>
                <a:ahLst/>
                <a:cxnLst>
                  <a:cxn ang="T10">
                    <a:pos x="T0" y="T1"/>
                  </a:cxn>
                  <a:cxn ang="T11">
                    <a:pos x="T2" y="T3"/>
                  </a:cxn>
                  <a:cxn ang="T12">
                    <a:pos x="T4" y="T5"/>
                  </a:cxn>
                  <a:cxn ang="T13">
                    <a:pos x="T6" y="T7"/>
                  </a:cxn>
                  <a:cxn ang="T14">
                    <a:pos x="T8" y="T9"/>
                  </a:cxn>
                </a:cxnLst>
                <a:rect l="T15" t="T16" r="T17" b="T18"/>
                <a:pathLst>
                  <a:path w="51" h="45">
                    <a:moveTo>
                      <a:pt x="11" y="45"/>
                    </a:moveTo>
                    <a:lnTo>
                      <a:pt x="0" y="30"/>
                    </a:lnTo>
                    <a:lnTo>
                      <a:pt x="40" y="0"/>
                    </a:lnTo>
                    <a:lnTo>
                      <a:pt x="51" y="17"/>
                    </a:lnTo>
                    <a:lnTo>
                      <a:pt x="11" y="45"/>
                    </a:lnTo>
                    <a:close/>
                  </a:path>
                </a:pathLst>
              </a:custGeom>
              <a:noFill/>
              <a:ln w="9525">
                <a:noFill/>
                <a:round/>
                <a:headEnd/>
                <a:tailEnd/>
              </a:ln>
            </p:spPr>
            <p:txBody>
              <a:bodyPr>
                <a:prstTxWarp prst="textNoShape">
                  <a:avLst/>
                </a:prstTxWarp>
              </a:bodyPr>
              <a:lstStyle/>
              <a:p>
                <a:endParaRPr lang="en-US"/>
              </a:p>
            </p:txBody>
          </p:sp>
          <p:sp>
            <p:nvSpPr>
              <p:cNvPr id="41791" name="Freeform 2368"/>
              <p:cNvSpPr>
                <a:spLocks/>
              </p:cNvSpPr>
              <p:nvPr/>
            </p:nvSpPr>
            <p:spPr bwMode="auto">
              <a:xfrm>
                <a:off x="4771" y="2947"/>
                <a:ext cx="11" cy="10"/>
              </a:xfrm>
              <a:custGeom>
                <a:avLst/>
                <a:gdLst>
                  <a:gd name="T0" fmla="*/ 11 w 52"/>
                  <a:gd name="T1" fmla="*/ 47 h 47"/>
                  <a:gd name="T2" fmla="*/ 0 w 52"/>
                  <a:gd name="T3" fmla="*/ 30 h 47"/>
                  <a:gd name="T4" fmla="*/ 41 w 52"/>
                  <a:gd name="T5" fmla="*/ 0 h 47"/>
                  <a:gd name="T6" fmla="*/ 52 w 52"/>
                  <a:gd name="T7" fmla="*/ 15 h 47"/>
                  <a:gd name="T8" fmla="*/ 11 w 52"/>
                  <a:gd name="T9" fmla="*/ 47 h 47"/>
                  <a:gd name="T10" fmla="*/ 0 60000 65536"/>
                  <a:gd name="T11" fmla="*/ 0 60000 65536"/>
                  <a:gd name="T12" fmla="*/ 0 60000 65536"/>
                  <a:gd name="T13" fmla="*/ 0 60000 65536"/>
                  <a:gd name="T14" fmla="*/ 0 60000 65536"/>
                  <a:gd name="T15" fmla="*/ 0 w 52"/>
                  <a:gd name="T16" fmla="*/ 0 h 47"/>
                  <a:gd name="T17" fmla="*/ 52 w 52"/>
                  <a:gd name="T18" fmla="*/ 47 h 47"/>
                </a:gdLst>
                <a:ahLst/>
                <a:cxnLst>
                  <a:cxn ang="T10">
                    <a:pos x="T0" y="T1"/>
                  </a:cxn>
                  <a:cxn ang="T11">
                    <a:pos x="T2" y="T3"/>
                  </a:cxn>
                  <a:cxn ang="T12">
                    <a:pos x="T4" y="T5"/>
                  </a:cxn>
                  <a:cxn ang="T13">
                    <a:pos x="T6" y="T7"/>
                  </a:cxn>
                  <a:cxn ang="T14">
                    <a:pos x="T8" y="T9"/>
                  </a:cxn>
                </a:cxnLst>
                <a:rect l="T15" t="T16" r="T17" b="T18"/>
                <a:pathLst>
                  <a:path w="52" h="47">
                    <a:moveTo>
                      <a:pt x="11" y="47"/>
                    </a:moveTo>
                    <a:lnTo>
                      <a:pt x="0" y="30"/>
                    </a:lnTo>
                    <a:lnTo>
                      <a:pt x="41" y="0"/>
                    </a:lnTo>
                    <a:lnTo>
                      <a:pt x="52" y="15"/>
                    </a:lnTo>
                    <a:lnTo>
                      <a:pt x="11" y="47"/>
                    </a:lnTo>
                    <a:close/>
                  </a:path>
                </a:pathLst>
              </a:custGeom>
              <a:noFill/>
              <a:ln w="9525">
                <a:noFill/>
                <a:round/>
                <a:headEnd/>
                <a:tailEnd/>
              </a:ln>
            </p:spPr>
            <p:txBody>
              <a:bodyPr>
                <a:prstTxWarp prst="textNoShape">
                  <a:avLst/>
                </a:prstTxWarp>
              </a:bodyPr>
              <a:lstStyle/>
              <a:p>
                <a:endParaRPr lang="en-US"/>
              </a:p>
            </p:txBody>
          </p:sp>
          <p:sp>
            <p:nvSpPr>
              <p:cNvPr id="41792" name="Freeform 2369"/>
              <p:cNvSpPr>
                <a:spLocks/>
              </p:cNvSpPr>
              <p:nvPr/>
            </p:nvSpPr>
            <p:spPr bwMode="auto">
              <a:xfrm>
                <a:off x="4780" y="2935"/>
                <a:ext cx="20" cy="15"/>
              </a:xfrm>
              <a:custGeom>
                <a:avLst/>
                <a:gdLst>
                  <a:gd name="T0" fmla="*/ 11 w 100"/>
                  <a:gd name="T1" fmla="*/ 78 h 78"/>
                  <a:gd name="T2" fmla="*/ 0 w 100"/>
                  <a:gd name="T3" fmla="*/ 63 h 78"/>
                  <a:gd name="T4" fmla="*/ 88 w 100"/>
                  <a:gd name="T5" fmla="*/ 0 h 78"/>
                  <a:gd name="T6" fmla="*/ 100 w 100"/>
                  <a:gd name="T7" fmla="*/ 18 h 78"/>
                  <a:gd name="T8" fmla="*/ 11 w 100"/>
                  <a:gd name="T9" fmla="*/ 78 h 78"/>
                  <a:gd name="T10" fmla="*/ 0 60000 65536"/>
                  <a:gd name="T11" fmla="*/ 0 60000 65536"/>
                  <a:gd name="T12" fmla="*/ 0 60000 65536"/>
                  <a:gd name="T13" fmla="*/ 0 60000 65536"/>
                  <a:gd name="T14" fmla="*/ 0 60000 65536"/>
                  <a:gd name="T15" fmla="*/ 0 w 100"/>
                  <a:gd name="T16" fmla="*/ 0 h 78"/>
                  <a:gd name="T17" fmla="*/ 100 w 100"/>
                  <a:gd name="T18" fmla="*/ 78 h 78"/>
                </a:gdLst>
                <a:ahLst/>
                <a:cxnLst>
                  <a:cxn ang="T10">
                    <a:pos x="T0" y="T1"/>
                  </a:cxn>
                  <a:cxn ang="T11">
                    <a:pos x="T2" y="T3"/>
                  </a:cxn>
                  <a:cxn ang="T12">
                    <a:pos x="T4" y="T5"/>
                  </a:cxn>
                  <a:cxn ang="T13">
                    <a:pos x="T6" y="T7"/>
                  </a:cxn>
                  <a:cxn ang="T14">
                    <a:pos x="T8" y="T9"/>
                  </a:cxn>
                </a:cxnLst>
                <a:rect l="T15" t="T16" r="T17" b="T18"/>
                <a:pathLst>
                  <a:path w="100" h="78">
                    <a:moveTo>
                      <a:pt x="11" y="78"/>
                    </a:moveTo>
                    <a:lnTo>
                      <a:pt x="0" y="63"/>
                    </a:lnTo>
                    <a:lnTo>
                      <a:pt x="88" y="0"/>
                    </a:lnTo>
                    <a:lnTo>
                      <a:pt x="100" y="18"/>
                    </a:lnTo>
                    <a:lnTo>
                      <a:pt x="11" y="78"/>
                    </a:lnTo>
                    <a:close/>
                  </a:path>
                </a:pathLst>
              </a:custGeom>
              <a:noFill/>
              <a:ln w="9525">
                <a:noFill/>
                <a:round/>
                <a:headEnd/>
                <a:tailEnd/>
              </a:ln>
            </p:spPr>
            <p:txBody>
              <a:bodyPr>
                <a:prstTxWarp prst="textNoShape">
                  <a:avLst/>
                </a:prstTxWarp>
              </a:bodyPr>
              <a:lstStyle/>
              <a:p>
                <a:endParaRPr lang="en-US"/>
              </a:p>
            </p:txBody>
          </p:sp>
          <p:sp>
            <p:nvSpPr>
              <p:cNvPr id="41793" name="Freeform 2370"/>
              <p:cNvSpPr>
                <a:spLocks/>
              </p:cNvSpPr>
              <p:nvPr/>
            </p:nvSpPr>
            <p:spPr bwMode="auto">
              <a:xfrm>
                <a:off x="4797" y="2922"/>
                <a:ext cx="21" cy="16"/>
              </a:xfrm>
              <a:custGeom>
                <a:avLst/>
                <a:gdLst>
                  <a:gd name="T0" fmla="*/ 12 w 104"/>
                  <a:gd name="T1" fmla="*/ 82 h 82"/>
                  <a:gd name="T2" fmla="*/ 0 w 104"/>
                  <a:gd name="T3" fmla="*/ 64 h 82"/>
                  <a:gd name="T4" fmla="*/ 93 w 104"/>
                  <a:gd name="T5" fmla="*/ 0 h 82"/>
                  <a:gd name="T6" fmla="*/ 104 w 104"/>
                  <a:gd name="T7" fmla="*/ 18 h 82"/>
                  <a:gd name="T8" fmla="*/ 12 w 104"/>
                  <a:gd name="T9" fmla="*/ 82 h 82"/>
                  <a:gd name="T10" fmla="*/ 0 60000 65536"/>
                  <a:gd name="T11" fmla="*/ 0 60000 65536"/>
                  <a:gd name="T12" fmla="*/ 0 60000 65536"/>
                  <a:gd name="T13" fmla="*/ 0 60000 65536"/>
                  <a:gd name="T14" fmla="*/ 0 60000 65536"/>
                  <a:gd name="T15" fmla="*/ 0 w 104"/>
                  <a:gd name="T16" fmla="*/ 0 h 82"/>
                  <a:gd name="T17" fmla="*/ 104 w 104"/>
                  <a:gd name="T18" fmla="*/ 82 h 82"/>
                </a:gdLst>
                <a:ahLst/>
                <a:cxnLst>
                  <a:cxn ang="T10">
                    <a:pos x="T0" y="T1"/>
                  </a:cxn>
                  <a:cxn ang="T11">
                    <a:pos x="T2" y="T3"/>
                  </a:cxn>
                  <a:cxn ang="T12">
                    <a:pos x="T4" y="T5"/>
                  </a:cxn>
                  <a:cxn ang="T13">
                    <a:pos x="T6" y="T7"/>
                  </a:cxn>
                  <a:cxn ang="T14">
                    <a:pos x="T8" y="T9"/>
                  </a:cxn>
                </a:cxnLst>
                <a:rect l="T15" t="T16" r="T17" b="T18"/>
                <a:pathLst>
                  <a:path w="104" h="82">
                    <a:moveTo>
                      <a:pt x="12" y="82"/>
                    </a:moveTo>
                    <a:lnTo>
                      <a:pt x="0" y="64"/>
                    </a:lnTo>
                    <a:lnTo>
                      <a:pt x="93" y="0"/>
                    </a:lnTo>
                    <a:lnTo>
                      <a:pt x="104" y="18"/>
                    </a:lnTo>
                    <a:lnTo>
                      <a:pt x="12" y="82"/>
                    </a:lnTo>
                    <a:close/>
                  </a:path>
                </a:pathLst>
              </a:custGeom>
              <a:noFill/>
              <a:ln w="9525">
                <a:noFill/>
                <a:round/>
                <a:headEnd/>
                <a:tailEnd/>
              </a:ln>
            </p:spPr>
            <p:txBody>
              <a:bodyPr>
                <a:prstTxWarp prst="textNoShape">
                  <a:avLst/>
                </a:prstTxWarp>
              </a:bodyPr>
              <a:lstStyle/>
              <a:p>
                <a:endParaRPr lang="en-US"/>
              </a:p>
            </p:txBody>
          </p:sp>
          <p:sp>
            <p:nvSpPr>
              <p:cNvPr id="41794" name="Freeform 2371"/>
              <p:cNvSpPr>
                <a:spLocks/>
              </p:cNvSpPr>
              <p:nvPr/>
            </p:nvSpPr>
            <p:spPr bwMode="auto">
              <a:xfrm>
                <a:off x="4816" y="2910"/>
                <a:ext cx="21" cy="16"/>
              </a:xfrm>
              <a:custGeom>
                <a:avLst/>
                <a:gdLst>
                  <a:gd name="T0" fmla="*/ 11 w 107"/>
                  <a:gd name="T1" fmla="*/ 80 h 80"/>
                  <a:gd name="T2" fmla="*/ 0 w 107"/>
                  <a:gd name="T3" fmla="*/ 62 h 80"/>
                  <a:gd name="T4" fmla="*/ 95 w 107"/>
                  <a:gd name="T5" fmla="*/ 0 h 80"/>
                  <a:gd name="T6" fmla="*/ 107 w 107"/>
                  <a:gd name="T7" fmla="*/ 17 h 80"/>
                  <a:gd name="T8" fmla="*/ 11 w 107"/>
                  <a:gd name="T9" fmla="*/ 80 h 80"/>
                  <a:gd name="T10" fmla="*/ 0 60000 65536"/>
                  <a:gd name="T11" fmla="*/ 0 60000 65536"/>
                  <a:gd name="T12" fmla="*/ 0 60000 65536"/>
                  <a:gd name="T13" fmla="*/ 0 60000 65536"/>
                  <a:gd name="T14" fmla="*/ 0 60000 65536"/>
                  <a:gd name="T15" fmla="*/ 0 w 107"/>
                  <a:gd name="T16" fmla="*/ 0 h 80"/>
                  <a:gd name="T17" fmla="*/ 107 w 107"/>
                  <a:gd name="T18" fmla="*/ 80 h 80"/>
                </a:gdLst>
                <a:ahLst/>
                <a:cxnLst>
                  <a:cxn ang="T10">
                    <a:pos x="T0" y="T1"/>
                  </a:cxn>
                  <a:cxn ang="T11">
                    <a:pos x="T2" y="T3"/>
                  </a:cxn>
                  <a:cxn ang="T12">
                    <a:pos x="T4" y="T5"/>
                  </a:cxn>
                  <a:cxn ang="T13">
                    <a:pos x="T6" y="T7"/>
                  </a:cxn>
                  <a:cxn ang="T14">
                    <a:pos x="T8" y="T9"/>
                  </a:cxn>
                </a:cxnLst>
                <a:rect l="T15" t="T16" r="T17" b="T18"/>
                <a:pathLst>
                  <a:path w="107" h="80">
                    <a:moveTo>
                      <a:pt x="11" y="80"/>
                    </a:moveTo>
                    <a:lnTo>
                      <a:pt x="0" y="62"/>
                    </a:lnTo>
                    <a:lnTo>
                      <a:pt x="95" y="0"/>
                    </a:lnTo>
                    <a:lnTo>
                      <a:pt x="107" y="17"/>
                    </a:lnTo>
                    <a:lnTo>
                      <a:pt x="11" y="80"/>
                    </a:lnTo>
                    <a:close/>
                  </a:path>
                </a:pathLst>
              </a:custGeom>
              <a:noFill/>
              <a:ln w="9525">
                <a:noFill/>
                <a:round/>
                <a:headEnd/>
                <a:tailEnd/>
              </a:ln>
            </p:spPr>
            <p:txBody>
              <a:bodyPr>
                <a:prstTxWarp prst="textNoShape">
                  <a:avLst/>
                </a:prstTxWarp>
              </a:bodyPr>
              <a:lstStyle/>
              <a:p>
                <a:endParaRPr lang="en-US"/>
              </a:p>
            </p:txBody>
          </p:sp>
          <p:sp>
            <p:nvSpPr>
              <p:cNvPr id="41795" name="Freeform 2372"/>
              <p:cNvSpPr>
                <a:spLocks/>
              </p:cNvSpPr>
              <p:nvPr/>
            </p:nvSpPr>
            <p:spPr bwMode="auto">
              <a:xfrm>
                <a:off x="4835" y="2897"/>
                <a:ext cx="22" cy="16"/>
              </a:xfrm>
              <a:custGeom>
                <a:avLst/>
                <a:gdLst>
                  <a:gd name="T0" fmla="*/ 12 w 109"/>
                  <a:gd name="T1" fmla="*/ 78 h 78"/>
                  <a:gd name="T2" fmla="*/ 0 w 109"/>
                  <a:gd name="T3" fmla="*/ 61 h 78"/>
                  <a:gd name="T4" fmla="*/ 98 w 109"/>
                  <a:gd name="T5" fmla="*/ 0 h 78"/>
                  <a:gd name="T6" fmla="*/ 109 w 109"/>
                  <a:gd name="T7" fmla="*/ 17 h 78"/>
                  <a:gd name="T8" fmla="*/ 12 w 109"/>
                  <a:gd name="T9" fmla="*/ 78 h 78"/>
                  <a:gd name="T10" fmla="*/ 0 60000 65536"/>
                  <a:gd name="T11" fmla="*/ 0 60000 65536"/>
                  <a:gd name="T12" fmla="*/ 0 60000 65536"/>
                  <a:gd name="T13" fmla="*/ 0 60000 65536"/>
                  <a:gd name="T14" fmla="*/ 0 60000 65536"/>
                  <a:gd name="T15" fmla="*/ 0 w 109"/>
                  <a:gd name="T16" fmla="*/ 0 h 78"/>
                  <a:gd name="T17" fmla="*/ 109 w 109"/>
                  <a:gd name="T18" fmla="*/ 78 h 78"/>
                </a:gdLst>
                <a:ahLst/>
                <a:cxnLst>
                  <a:cxn ang="T10">
                    <a:pos x="T0" y="T1"/>
                  </a:cxn>
                  <a:cxn ang="T11">
                    <a:pos x="T2" y="T3"/>
                  </a:cxn>
                  <a:cxn ang="T12">
                    <a:pos x="T4" y="T5"/>
                  </a:cxn>
                  <a:cxn ang="T13">
                    <a:pos x="T6" y="T7"/>
                  </a:cxn>
                  <a:cxn ang="T14">
                    <a:pos x="T8" y="T9"/>
                  </a:cxn>
                </a:cxnLst>
                <a:rect l="T15" t="T16" r="T17" b="T18"/>
                <a:pathLst>
                  <a:path w="109" h="78">
                    <a:moveTo>
                      <a:pt x="12" y="78"/>
                    </a:moveTo>
                    <a:lnTo>
                      <a:pt x="0" y="61"/>
                    </a:lnTo>
                    <a:lnTo>
                      <a:pt x="98" y="0"/>
                    </a:lnTo>
                    <a:lnTo>
                      <a:pt x="109" y="17"/>
                    </a:lnTo>
                    <a:lnTo>
                      <a:pt x="12" y="78"/>
                    </a:lnTo>
                    <a:close/>
                  </a:path>
                </a:pathLst>
              </a:custGeom>
              <a:noFill/>
              <a:ln w="9525">
                <a:noFill/>
                <a:round/>
                <a:headEnd/>
                <a:tailEnd/>
              </a:ln>
            </p:spPr>
            <p:txBody>
              <a:bodyPr>
                <a:prstTxWarp prst="textNoShape">
                  <a:avLst/>
                </a:prstTxWarp>
              </a:bodyPr>
              <a:lstStyle/>
              <a:p>
                <a:endParaRPr lang="en-US"/>
              </a:p>
            </p:txBody>
          </p:sp>
          <p:sp>
            <p:nvSpPr>
              <p:cNvPr id="41796" name="Freeform 2373"/>
              <p:cNvSpPr>
                <a:spLocks/>
              </p:cNvSpPr>
              <p:nvPr/>
            </p:nvSpPr>
            <p:spPr bwMode="auto">
              <a:xfrm>
                <a:off x="4854" y="2885"/>
                <a:ext cx="22" cy="16"/>
              </a:xfrm>
              <a:custGeom>
                <a:avLst/>
                <a:gdLst>
                  <a:gd name="T0" fmla="*/ 11 w 106"/>
                  <a:gd name="T1" fmla="*/ 77 h 77"/>
                  <a:gd name="T2" fmla="*/ 0 w 106"/>
                  <a:gd name="T3" fmla="*/ 60 h 77"/>
                  <a:gd name="T4" fmla="*/ 95 w 106"/>
                  <a:gd name="T5" fmla="*/ 0 h 77"/>
                  <a:gd name="T6" fmla="*/ 106 w 106"/>
                  <a:gd name="T7" fmla="*/ 17 h 77"/>
                  <a:gd name="T8" fmla="*/ 11 w 106"/>
                  <a:gd name="T9" fmla="*/ 77 h 77"/>
                  <a:gd name="T10" fmla="*/ 0 60000 65536"/>
                  <a:gd name="T11" fmla="*/ 0 60000 65536"/>
                  <a:gd name="T12" fmla="*/ 0 60000 65536"/>
                  <a:gd name="T13" fmla="*/ 0 60000 65536"/>
                  <a:gd name="T14" fmla="*/ 0 60000 65536"/>
                  <a:gd name="T15" fmla="*/ 0 w 106"/>
                  <a:gd name="T16" fmla="*/ 0 h 77"/>
                  <a:gd name="T17" fmla="*/ 106 w 106"/>
                  <a:gd name="T18" fmla="*/ 77 h 77"/>
                </a:gdLst>
                <a:ahLst/>
                <a:cxnLst>
                  <a:cxn ang="T10">
                    <a:pos x="T0" y="T1"/>
                  </a:cxn>
                  <a:cxn ang="T11">
                    <a:pos x="T2" y="T3"/>
                  </a:cxn>
                  <a:cxn ang="T12">
                    <a:pos x="T4" y="T5"/>
                  </a:cxn>
                  <a:cxn ang="T13">
                    <a:pos x="T6" y="T7"/>
                  </a:cxn>
                  <a:cxn ang="T14">
                    <a:pos x="T8" y="T9"/>
                  </a:cxn>
                </a:cxnLst>
                <a:rect l="T15" t="T16" r="T17" b="T18"/>
                <a:pathLst>
                  <a:path w="106" h="77">
                    <a:moveTo>
                      <a:pt x="11" y="77"/>
                    </a:moveTo>
                    <a:lnTo>
                      <a:pt x="0" y="60"/>
                    </a:lnTo>
                    <a:lnTo>
                      <a:pt x="95" y="0"/>
                    </a:lnTo>
                    <a:lnTo>
                      <a:pt x="106" y="17"/>
                    </a:lnTo>
                    <a:lnTo>
                      <a:pt x="11" y="77"/>
                    </a:lnTo>
                    <a:close/>
                  </a:path>
                </a:pathLst>
              </a:custGeom>
              <a:noFill/>
              <a:ln w="9525">
                <a:noFill/>
                <a:round/>
                <a:headEnd/>
                <a:tailEnd/>
              </a:ln>
            </p:spPr>
            <p:txBody>
              <a:bodyPr>
                <a:prstTxWarp prst="textNoShape">
                  <a:avLst/>
                </a:prstTxWarp>
              </a:bodyPr>
              <a:lstStyle/>
              <a:p>
                <a:endParaRPr lang="en-US"/>
              </a:p>
            </p:txBody>
          </p:sp>
          <p:sp>
            <p:nvSpPr>
              <p:cNvPr id="41797" name="Freeform 2374"/>
              <p:cNvSpPr>
                <a:spLocks/>
              </p:cNvSpPr>
              <p:nvPr/>
            </p:nvSpPr>
            <p:spPr bwMode="auto">
              <a:xfrm>
                <a:off x="4873" y="2880"/>
                <a:ext cx="11" cy="9"/>
              </a:xfrm>
              <a:custGeom>
                <a:avLst/>
                <a:gdLst>
                  <a:gd name="T0" fmla="*/ 11 w 54"/>
                  <a:gd name="T1" fmla="*/ 44 h 44"/>
                  <a:gd name="T2" fmla="*/ 0 w 54"/>
                  <a:gd name="T3" fmla="*/ 27 h 44"/>
                  <a:gd name="T4" fmla="*/ 47 w 54"/>
                  <a:gd name="T5" fmla="*/ 0 h 44"/>
                  <a:gd name="T6" fmla="*/ 54 w 54"/>
                  <a:gd name="T7" fmla="*/ 17 h 44"/>
                  <a:gd name="T8" fmla="*/ 11 w 54"/>
                  <a:gd name="T9" fmla="*/ 44 h 44"/>
                  <a:gd name="T10" fmla="*/ 0 60000 65536"/>
                  <a:gd name="T11" fmla="*/ 0 60000 65536"/>
                  <a:gd name="T12" fmla="*/ 0 60000 65536"/>
                  <a:gd name="T13" fmla="*/ 0 60000 65536"/>
                  <a:gd name="T14" fmla="*/ 0 60000 65536"/>
                  <a:gd name="T15" fmla="*/ 0 w 54"/>
                  <a:gd name="T16" fmla="*/ 0 h 44"/>
                  <a:gd name="T17" fmla="*/ 54 w 54"/>
                  <a:gd name="T18" fmla="*/ 44 h 44"/>
                </a:gdLst>
                <a:ahLst/>
                <a:cxnLst>
                  <a:cxn ang="T10">
                    <a:pos x="T0" y="T1"/>
                  </a:cxn>
                  <a:cxn ang="T11">
                    <a:pos x="T2" y="T3"/>
                  </a:cxn>
                  <a:cxn ang="T12">
                    <a:pos x="T4" y="T5"/>
                  </a:cxn>
                  <a:cxn ang="T13">
                    <a:pos x="T6" y="T7"/>
                  </a:cxn>
                  <a:cxn ang="T14">
                    <a:pos x="T8" y="T9"/>
                  </a:cxn>
                </a:cxnLst>
                <a:rect l="T15" t="T16" r="T17" b="T18"/>
                <a:pathLst>
                  <a:path w="54" h="44">
                    <a:moveTo>
                      <a:pt x="11" y="44"/>
                    </a:moveTo>
                    <a:lnTo>
                      <a:pt x="0" y="27"/>
                    </a:lnTo>
                    <a:lnTo>
                      <a:pt x="47" y="0"/>
                    </a:lnTo>
                    <a:lnTo>
                      <a:pt x="54" y="17"/>
                    </a:lnTo>
                    <a:lnTo>
                      <a:pt x="11" y="44"/>
                    </a:lnTo>
                    <a:close/>
                  </a:path>
                </a:pathLst>
              </a:custGeom>
              <a:noFill/>
              <a:ln w="9525">
                <a:noFill/>
                <a:round/>
                <a:headEnd/>
                <a:tailEnd/>
              </a:ln>
            </p:spPr>
            <p:txBody>
              <a:bodyPr>
                <a:prstTxWarp prst="textNoShape">
                  <a:avLst/>
                </a:prstTxWarp>
              </a:bodyPr>
              <a:lstStyle/>
              <a:p>
                <a:endParaRPr lang="en-US"/>
              </a:p>
            </p:txBody>
          </p:sp>
          <p:sp>
            <p:nvSpPr>
              <p:cNvPr id="41798" name="Freeform 2375"/>
              <p:cNvSpPr>
                <a:spLocks/>
              </p:cNvSpPr>
              <p:nvPr/>
            </p:nvSpPr>
            <p:spPr bwMode="auto">
              <a:xfrm>
                <a:off x="4883" y="2874"/>
                <a:ext cx="11" cy="9"/>
              </a:xfrm>
              <a:custGeom>
                <a:avLst/>
                <a:gdLst>
                  <a:gd name="T0" fmla="*/ 7 w 54"/>
                  <a:gd name="T1" fmla="*/ 45 h 45"/>
                  <a:gd name="T2" fmla="*/ 0 w 54"/>
                  <a:gd name="T3" fmla="*/ 28 h 45"/>
                  <a:gd name="T4" fmla="*/ 43 w 54"/>
                  <a:gd name="T5" fmla="*/ 0 h 45"/>
                  <a:gd name="T6" fmla="*/ 54 w 54"/>
                  <a:gd name="T7" fmla="*/ 17 h 45"/>
                  <a:gd name="T8" fmla="*/ 7 w 54"/>
                  <a:gd name="T9" fmla="*/ 45 h 45"/>
                  <a:gd name="T10" fmla="*/ 0 60000 65536"/>
                  <a:gd name="T11" fmla="*/ 0 60000 65536"/>
                  <a:gd name="T12" fmla="*/ 0 60000 65536"/>
                  <a:gd name="T13" fmla="*/ 0 60000 65536"/>
                  <a:gd name="T14" fmla="*/ 0 60000 65536"/>
                  <a:gd name="T15" fmla="*/ 0 w 54"/>
                  <a:gd name="T16" fmla="*/ 0 h 45"/>
                  <a:gd name="T17" fmla="*/ 54 w 54"/>
                  <a:gd name="T18" fmla="*/ 45 h 45"/>
                </a:gdLst>
                <a:ahLst/>
                <a:cxnLst>
                  <a:cxn ang="T10">
                    <a:pos x="T0" y="T1"/>
                  </a:cxn>
                  <a:cxn ang="T11">
                    <a:pos x="T2" y="T3"/>
                  </a:cxn>
                  <a:cxn ang="T12">
                    <a:pos x="T4" y="T5"/>
                  </a:cxn>
                  <a:cxn ang="T13">
                    <a:pos x="T6" y="T7"/>
                  </a:cxn>
                  <a:cxn ang="T14">
                    <a:pos x="T8" y="T9"/>
                  </a:cxn>
                </a:cxnLst>
                <a:rect l="T15" t="T16" r="T17" b="T18"/>
                <a:pathLst>
                  <a:path w="54" h="45">
                    <a:moveTo>
                      <a:pt x="7" y="45"/>
                    </a:moveTo>
                    <a:lnTo>
                      <a:pt x="0" y="28"/>
                    </a:lnTo>
                    <a:lnTo>
                      <a:pt x="43" y="0"/>
                    </a:lnTo>
                    <a:lnTo>
                      <a:pt x="54" y="17"/>
                    </a:lnTo>
                    <a:lnTo>
                      <a:pt x="7" y="45"/>
                    </a:lnTo>
                    <a:close/>
                  </a:path>
                </a:pathLst>
              </a:custGeom>
              <a:noFill/>
              <a:ln w="9525">
                <a:noFill/>
                <a:round/>
                <a:headEnd/>
                <a:tailEnd/>
              </a:ln>
            </p:spPr>
            <p:txBody>
              <a:bodyPr>
                <a:prstTxWarp prst="textNoShape">
                  <a:avLst/>
                </a:prstTxWarp>
              </a:bodyPr>
              <a:lstStyle/>
              <a:p>
                <a:endParaRPr lang="en-US"/>
              </a:p>
            </p:txBody>
          </p:sp>
          <p:sp>
            <p:nvSpPr>
              <p:cNvPr id="41799" name="Freeform 2376"/>
              <p:cNvSpPr>
                <a:spLocks/>
              </p:cNvSpPr>
              <p:nvPr/>
            </p:nvSpPr>
            <p:spPr bwMode="auto">
              <a:xfrm>
                <a:off x="4891" y="2869"/>
                <a:ext cx="11" cy="9"/>
              </a:xfrm>
              <a:custGeom>
                <a:avLst/>
                <a:gdLst>
                  <a:gd name="T0" fmla="*/ 11 w 54"/>
                  <a:gd name="T1" fmla="*/ 43 h 43"/>
                  <a:gd name="T2" fmla="*/ 0 w 54"/>
                  <a:gd name="T3" fmla="*/ 26 h 43"/>
                  <a:gd name="T4" fmla="*/ 43 w 54"/>
                  <a:gd name="T5" fmla="*/ 0 h 43"/>
                  <a:gd name="T6" fmla="*/ 54 w 54"/>
                  <a:gd name="T7" fmla="*/ 17 h 43"/>
                  <a:gd name="T8" fmla="*/ 11 w 54"/>
                  <a:gd name="T9" fmla="*/ 43 h 43"/>
                  <a:gd name="T10" fmla="*/ 0 60000 65536"/>
                  <a:gd name="T11" fmla="*/ 0 60000 65536"/>
                  <a:gd name="T12" fmla="*/ 0 60000 65536"/>
                  <a:gd name="T13" fmla="*/ 0 60000 65536"/>
                  <a:gd name="T14" fmla="*/ 0 60000 65536"/>
                  <a:gd name="T15" fmla="*/ 0 w 54"/>
                  <a:gd name="T16" fmla="*/ 0 h 43"/>
                  <a:gd name="T17" fmla="*/ 54 w 54"/>
                  <a:gd name="T18" fmla="*/ 43 h 43"/>
                </a:gdLst>
                <a:ahLst/>
                <a:cxnLst>
                  <a:cxn ang="T10">
                    <a:pos x="T0" y="T1"/>
                  </a:cxn>
                  <a:cxn ang="T11">
                    <a:pos x="T2" y="T3"/>
                  </a:cxn>
                  <a:cxn ang="T12">
                    <a:pos x="T4" y="T5"/>
                  </a:cxn>
                  <a:cxn ang="T13">
                    <a:pos x="T6" y="T7"/>
                  </a:cxn>
                  <a:cxn ang="T14">
                    <a:pos x="T8" y="T9"/>
                  </a:cxn>
                </a:cxnLst>
                <a:rect l="T15" t="T16" r="T17" b="T18"/>
                <a:pathLst>
                  <a:path w="54" h="43">
                    <a:moveTo>
                      <a:pt x="11" y="43"/>
                    </a:moveTo>
                    <a:lnTo>
                      <a:pt x="0" y="26"/>
                    </a:lnTo>
                    <a:lnTo>
                      <a:pt x="43" y="0"/>
                    </a:lnTo>
                    <a:lnTo>
                      <a:pt x="54" y="17"/>
                    </a:lnTo>
                    <a:lnTo>
                      <a:pt x="11" y="43"/>
                    </a:lnTo>
                    <a:close/>
                  </a:path>
                </a:pathLst>
              </a:custGeom>
              <a:noFill/>
              <a:ln w="9525">
                <a:noFill/>
                <a:round/>
                <a:headEnd/>
                <a:tailEnd/>
              </a:ln>
            </p:spPr>
            <p:txBody>
              <a:bodyPr>
                <a:prstTxWarp prst="textNoShape">
                  <a:avLst/>
                </a:prstTxWarp>
              </a:bodyPr>
              <a:lstStyle/>
              <a:p>
                <a:endParaRPr lang="en-US"/>
              </a:p>
            </p:txBody>
          </p:sp>
          <p:sp>
            <p:nvSpPr>
              <p:cNvPr id="41800" name="Freeform 2377"/>
              <p:cNvSpPr>
                <a:spLocks/>
              </p:cNvSpPr>
              <p:nvPr/>
            </p:nvSpPr>
            <p:spPr bwMode="auto">
              <a:xfrm>
                <a:off x="4900" y="2864"/>
                <a:ext cx="10" cy="9"/>
              </a:xfrm>
              <a:custGeom>
                <a:avLst/>
                <a:gdLst>
                  <a:gd name="T0" fmla="*/ 11 w 51"/>
                  <a:gd name="T1" fmla="*/ 41 h 41"/>
                  <a:gd name="T2" fmla="*/ 0 w 51"/>
                  <a:gd name="T3" fmla="*/ 24 h 41"/>
                  <a:gd name="T4" fmla="*/ 39 w 51"/>
                  <a:gd name="T5" fmla="*/ 0 h 41"/>
                  <a:gd name="T6" fmla="*/ 51 w 51"/>
                  <a:gd name="T7" fmla="*/ 18 h 41"/>
                  <a:gd name="T8" fmla="*/ 11 w 51"/>
                  <a:gd name="T9" fmla="*/ 41 h 41"/>
                  <a:gd name="T10" fmla="*/ 0 60000 65536"/>
                  <a:gd name="T11" fmla="*/ 0 60000 65536"/>
                  <a:gd name="T12" fmla="*/ 0 60000 65536"/>
                  <a:gd name="T13" fmla="*/ 0 60000 65536"/>
                  <a:gd name="T14" fmla="*/ 0 60000 65536"/>
                  <a:gd name="T15" fmla="*/ 0 w 51"/>
                  <a:gd name="T16" fmla="*/ 0 h 41"/>
                  <a:gd name="T17" fmla="*/ 51 w 51"/>
                  <a:gd name="T18" fmla="*/ 41 h 41"/>
                </a:gdLst>
                <a:ahLst/>
                <a:cxnLst>
                  <a:cxn ang="T10">
                    <a:pos x="T0" y="T1"/>
                  </a:cxn>
                  <a:cxn ang="T11">
                    <a:pos x="T2" y="T3"/>
                  </a:cxn>
                  <a:cxn ang="T12">
                    <a:pos x="T4" y="T5"/>
                  </a:cxn>
                  <a:cxn ang="T13">
                    <a:pos x="T6" y="T7"/>
                  </a:cxn>
                  <a:cxn ang="T14">
                    <a:pos x="T8" y="T9"/>
                  </a:cxn>
                </a:cxnLst>
                <a:rect l="T15" t="T16" r="T17" b="T18"/>
                <a:pathLst>
                  <a:path w="51" h="41">
                    <a:moveTo>
                      <a:pt x="11" y="41"/>
                    </a:moveTo>
                    <a:lnTo>
                      <a:pt x="0" y="24"/>
                    </a:lnTo>
                    <a:lnTo>
                      <a:pt x="39" y="0"/>
                    </a:lnTo>
                    <a:lnTo>
                      <a:pt x="51" y="18"/>
                    </a:lnTo>
                    <a:lnTo>
                      <a:pt x="11" y="41"/>
                    </a:lnTo>
                    <a:close/>
                  </a:path>
                </a:pathLst>
              </a:custGeom>
              <a:noFill/>
              <a:ln w="9525">
                <a:noFill/>
                <a:round/>
                <a:headEnd/>
                <a:tailEnd/>
              </a:ln>
            </p:spPr>
            <p:txBody>
              <a:bodyPr>
                <a:prstTxWarp prst="textNoShape">
                  <a:avLst/>
                </a:prstTxWarp>
              </a:bodyPr>
              <a:lstStyle/>
              <a:p>
                <a:endParaRPr lang="en-US"/>
              </a:p>
            </p:txBody>
          </p:sp>
          <p:sp>
            <p:nvSpPr>
              <p:cNvPr id="41801" name="Freeform 2378"/>
              <p:cNvSpPr>
                <a:spLocks/>
              </p:cNvSpPr>
              <p:nvPr/>
            </p:nvSpPr>
            <p:spPr bwMode="auto">
              <a:xfrm>
                <a:off x="4908" y="2860"/>
                <a:ext cx="10" cy="8"/>
              </a:xfrm>
              <a:custGeom>
                <a:avLst/>
                <a:gdLst>
                  <a:gd name="T0" fmla="*/ 12 w 50"/>
                  <a:gd name="T1" fmla="*/ 40 h 40"/>
                  <a:gd name="T2" fmla="*/ 0 w 50"/>
                  <a:gd name="T3" fmla="*/ 22 h 40"/>
                  <a:gd name="T4" fmla="*/ 38 w 50"/>
                  <a:gd name="T5" fmla="*/ 0 h 40"/>
                  <a:gd name="T6" fmla="*/ 50 w 50"/>
                  <a:gd name="T7" fmla="*/ 17 h 40"/>
                  <a:gd name="T8" fmla="*/ 12 w 50"/>
                  <a:gd name="T9" fmla="*/ 40 h 40"/>
                  <a:gd name="T10" fmla="*/ 0 60000 65536"/>
                  <a:gd name="T11" fmla="*/ 0 60000 65536"/>
                  <a:gd name="T12" fmla="*/ 0 60000 65536"/>
                  <a:gd name="T13" fmla="*/ 0 60000 65536"/>
                  <a:gd name="T14" fmla="*/ 0 60000 65536"/>
                  <a:gd name="T15" fmla="*/ 0 w 50"/>
                  <a:gd name="T16" fmla="*/ 0 h 40"/>
                  <a:gd name="T17" fmla="*/ 50 w 50"/>
                  <a:gd name="T18" fmla="*/ 40 h 40"/>
                </a:gdLst>
                <a:ahLst/>
                <a:cxnLst>
                  <a:cxn ang="T10">
                    <a:pos x="T0" y="T1"/>
                  </a:cxn>
                  <a:cxn ang="T11">
                    <a:pos x="T2" y="T3"/>
                  </a:cxn>
                  <a:cxn ang="T12">
                    <a:pos x="T4" y="T5"/>
                  </a:cxn>
                  <a:cxn ang="T13">
                    <a:pos x="T6" y="T7"/>
                  </a:cxn>
                  <a:cxn ang="T14">
                    <a:pos x="T8" y="T9"/>
                  </a:cxn>
                </a:cxnLst>
                <a:rect l="T15" t="T16" r="T17" b="T18"/>
                <a:pathLst>
                  <a:path w="50" h="40">
                    <a:moveTo>
                      <a:pt x="12" y="40"/>
                    </a:moveTo>
                    <a:lnTo>
                      <a:pt x="0" y="22"/>
                    </a:lnTo>
                    <a:lnTo>
                      <a:pt x="38" y="0"/>
                    </a:lnTo>
                    <a:lnTo>
                      <a:pt x="50" y="17"/>
                    </a:lnTo>
                    <a:lnTo>
                      <a:pt x="12" y="40"/>
                    </a:lnTo>
                    <a:close/>
                  </a:path>
                </a:pathLst>
              </a:custGeom>
              <a:noFill/>
              <a:ln w="9525">
                <a:noFill/>
                <a:round/>
                <a:headEnd/>
                <a:tailEnd/>
              </a:ln>
            </p:spPr>
            <p:txBody>
              <a:bodyPr>
                <a:prstTxWarp prst="textNoShape">
                  <a:avLst/>
                </a:prstTxWarp>
              </a:bodyPr>
              <a:lstStyle/>
              <a:p>
                <a:endParaRPr lang="en-US"/>
              </a:p>
            </p:txBody>
          </p:sp>
          <p:sp>
            <p:nvSpPr>
              <p:cNvPr id="41802" name="Freeform 2379"/>
              <p:cNvSpPr>
                <a:spLocks/>
              </p:cNvSpPr>
              <p:nvPr/>
            </p:nvSpPr>
            <p:spPr bwMode="auto">
              <a:xfrm>
                <a:off x="4915" y="2856"/>
                <a:ext cx="10" cy="7"/>
              </a:xfrm>
              <a:custGeom>
                <a:avLst/>
                <a:gdLst>
                  <a:gd name="T0" fmla="*/ 12 w 46"/>
                  <a:gd name="T1" fmla="*/ 38 h 38"/>
                  <a:gd name="T2" fmla="*/ 0 w 46"/>
                  <a:gd name="T3" fmla="*/ 21 h 38"/>
                  <a:gd name="T4" fmla="*/ 37 w 46"/>
                  <a:gd name="T5" fmla="*/ 0 h 38"/>
                  <a:gd name="T6" fmla="*/ 46 w 46"/>
                  <a:gd name="T7" fmla="*/ 18 h 38"/>
                  <a:gd name="T8" fmla="*/ 12 w 46"/>
                  <a:gd name="T9" fmla="*/ 38 h 38"/>
                  <a:gd name="T10" fmla="*/ 0 60000 65536"/>
                  <a:gd name="T11" fmla="*/ 0 60000 65536"/>
                  <a:gd name="T12" fmla="*/ 0 60000 65536"/>
                  <a:gd name="T13" fmla="*/ 0 60000 65536"/>
                  <a:gd name="T14" fmla="*/ 0 60000 65536"/>
                  <a:gd name="T15" fmla="*/ 0 w 46"/>
                  <a:gd name="T16" fmla="*/ 0 h 38"/>
                  <a:gd name="T17" fmla="*/ 46 w 46"/>
                  <a:gd name="T18" fmla="*/ 38 h 38"/>
                </a:gdLst>
                <a:ahLst/>
                <a:cxnLst>
                  <a:cxn ang="T10">
                    <a:pos x="T0" y="T1"/>
                  </a:cxn>
                  <a:cxn ang="T11">
                    <a:pos x="T2" y="T3"/>
                  </a:cxn>
                  <a:cxn ang="T12">
                    <a:pos x="T4" y="T5"/>
                  </a:cxn>
                  <a:cxn ang="T13">
                    <a:pos x="T6" y="T7"/>
                  </a:cxn>
                  <a:cxn ang="T14">
                    <a:pos x="T8" y="T9"/>
                  </a:cxn>
                </a:cxnLst>
                <a:rect l="T15" t="T16" r="T17" b="T18"/>
                <a:pathLst>
                  <a:path w="46" h="38">
                    <a:moveTo>
                      <a:pt x="12" y="38"/>
                    </a:moveTo>
                    <a:lnTo>
                      <a:pt x="0" y="21"/>
                    </a:lnTo>
                    <a:lnTo>
                      <a:pt x="37" y="0"/>
                    </a:lnTo>
                    <a:lnTo>
                      <a:pt x="46" y="18"/>
                    </a:lnTo>
                    <a:lnTo>
                      <a:pt x="12" y="38"/>
                    </a:lnTo>
                    <a:close/>
                  </a:path>
                </a:pathLst>
              </a:custGeom>
              <a:noFill/>
              <a:ln w="9525">
                <a:noFill/>
                <a:round/>
                <a:headEnd/>
                <a:tailEnd/>
              </a:ln>
            </p:spPr>
            <p:txBody>
              <a:bodyPr>
                <a:prstTxWarp prst="textNoShape">
                  <a:avLst/>
                </a:prstTxWarp>
              </a:bodyPr>
              <a:lstStyle/>
              <a:p>
                <a:endParaRPr lang="en-US"/>
              </a:p>
            </p:txBody>
          </p:sp>
          <p:sp>
            <p:nvSpPr>
              <p:cNvPr id="41803" name="Freeform 2380"/>
              <p:cNvSpPr>
                <a:spLocks/>
              </p:cNvSpPr>
              <p:nvPr/>
            </p:nvSpPr>
            <p:spPr bwMode="auto">
              <a:xfrm>
                <a:off x="4923" y="2852"/>
                <a:ext cx="8" cy="7"/>
              </a:xfrm>
              <a:custGeom>
                <a:avLst/>
                <a:gdLst>
                  <a:gd name="T0" fmla="*/ 9 w 41"/>
                  <a:gd name="T1" fmla="*/ 37 h 37"/>
                  <a:gd name="T2" fmla="*/ 0 w 41"/>
                  <a:gd name="T3" fmla="*/ 19 h 37"/>
                  <a:gd name="T4" fmla="*/ 32 w 41"/>
                  <a:gd name="T5" fmla="*/ 0 h 37"/>
                  <a:gd name="T6" fmla="*/ 41 w 41"/>
                  <a:gd name="T7" fmla="*/ 17 h 37"/>
                  <a:gd name="T8" fmla="*/ 9 w 41"/>
                  <a:gd name="T9" fmla="*/ 37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9" y="37"/>
                    </a:moveTo>
                    <a:lnTo>
                      <a:pt x="0" y="19"/>
                    </a:lnTo>
                    <a:lnTo>
                      <a:pt x="32" y="0"/>
                    </a:lnTo>
                    <a:lnTo>
                      <a:pt x="41" y="17"/>
                    </a:lnTo>
                    <a:lnTo>
                      <a:pt x="9" y="37"/>
                    </a:lnTo>
                    <a:close/>
                  </a:path>
                </a:pathLst>
              </a:custGeom>
              <a:noFill/>
              <a:ln w="9525">
                <a:noFill/>
                <a:round/>
                <a:headEnd/>
                <a:tailEnd/>
              </a:ln>
            </p:spPr>
            <p:txBody>
              <a:bodyPr>
                <a:prstTxWarp prst="textNoShape">
                  <a:avLst/>
                </a:prstTxWarp>
              </a:bodyPr>
              <a:lstStyle/>
              <a:p>
                <a:endParaRPr lang="en-US"/>
              </a:p>
            </p:txBody>
          </p:sp>
          <p:sp>
            <p:nvSpPr>
              <p:cNvPr id="41804" name="Freeform 2381"/>
              <p:cNvSpPr>
                <a:spLocks/>
              </p:cNvSpPr>
              <p:nvPr/>
            </p:nvSpPr>
            <p:spPr bwMode="auto">
              <a:xfrm>
                <a:off x="4929" y="2848"/>
                <a:ext cx="8" cy="7"/>
              </a:xfrm>
              <a:custGeom>
                <a:avLst/>
                <a:gdLst>
                  <a:gd name="T0" fmla="*/ 9 w 37"/>
                  <a:gd name="T1" fmla="*/ 35 h 35"/>
                  <a:gd name="T2" fmla="*/ 0 w 37"/>
                  <a:gd name="T3" fmla="*/ 18 h 35"/>
                  <a:gd name="T4" fmla="*/ 29 w 37"/>
                  <a:gd name="T5" fmla="*/ 0 h 35"/>
                  <a:gd name="T6" fmla="*/ 37 w 37"/>
                  <a:gd name="T7" fmla="*/ 18 h 35"/>
                  <a:gd name="T8" fmla="*/ 9 w 37"/>
                  <a:gd name="T9" fmla="*/ 35 h 35"/>
                  <a:gd name="T10" fmla="*/ 0 60000 65536"/>
                  <a:gd name="T11" fmla="*/ 0 60000 65536"/>
                  <a:gd name="T12" fmla="*/ 0 60000 65536"/>
                  <a:gd name="T13" fmla="*/ 0 60000 65536"/>
                  <a:gd name="T14" fmla="*/ 0 60000 65536"/>
                  <a:gd name="T15" fmla="*/ 0 w 37"/>
                  <a:gd name="T16" fmla="*/ 0 h 35"/>
                  <a:gd name="T17" fmla="*/ 37 w 37"/>
                  <a:gd name="T18" fmla="*/ 35 h 35"/>
                </a:gdLst>
                <a:ahLst/>
                <a:cxnLst>
                  <a:cxn ang="T10">
                    <a:pos x="T0" y="T1"/>
                  </a:cxn>
                  <a:cxn ang="T11">
                    <a:pos x="T2" y="T3"/>
                  </a:cxn>
                  <a:cxn ang="T12">
                    <a:pos x="T4" y="T5"/>
                  </a:cxn>
                  <a:cxn ang="T13">
                    <a:pos x="T6" y="T7"/>
                  </a:cxn>
                  <a:cxn ang="T14">
                    <a:pos x="T8" y="T9"/>
                  </a:cxn>
                </a:cxnLst>
                <a:rect l="T15" t="T16" r="T17" b="T18"/>
                <a:pathLst>
                  <a:path w="37" h="35">
                    <a:moveTo>
                      <a:pt x="9" y="35"/>
                    </a:moveTo>
                    <a:lnTo>
                      <a:pt x="0" y="18"/>
                    </a:lnTo>
                    <a:lnTo>
                      <a:pt x="29" y="0"/>
                    </a:lnTo>
                    <a:lnTo>
                      <a:pt x="37" y="18"/>
                    </a:lnTo>
                    <a:lnTo>
                      <a:pt x="9" y="35"/>
                    </a:lnTo>
                    <a:close/>
                  </a:path>
                </a:pathLst>
              </a:custGeom>
              <a:noFill/>
              <a:ln w="9525">
                <a:noFill/>
                <a:round/>
                <a:headEnd/>
                <a:tailEnd/>
              </a:ln>
            </p:spPr>
            <p:txBody>
              <a:bodyPr>
                <a:prstTxWarp prst="textNoShape">
                  <a:avLst/>
                </a:prstTxWarp>
              </a:bodyPr>
              <a:lstStyle/>
              <a:p>
                <a:endParaRPr lang="en-US"/>
              </a:p>
            </p:txBody>
          </p:sp>
          <p:sp>
            <p:nvSpPr>
              <p:cNvPr id="41805" name="Freeform 2382"/>
              <p:cNvSpPr>
                <a:spLocks/>
              </p:cNvSpPr>
              <p:nvPr/>
            </p:nvSpPr>
            <p:spPr bwMode="auto">
              <a:xfrm>
                <a:off x="4935" y="2846"/>
                <a:ext cx="7" cy="6"/>
              </a:xfrm>
              <a:custGeom>
                <a:avLst/>
                <a:gdLst>
                  <a:gd name="T0" fmla="*/ 8 w 35"/>
                  <a:gd name="T1" fmla="*/ 32 h 32"/>
                  <a:gd name="T2" fmla="*/ 0 w 35"/>
                  <a:gd name="T3" fmla="*/ 14 h 32"/>
                  <a:gd name="T4" fmla="*/ 27 w 35"/>
                  <a:gd name="T5" fmla="*/ 0 h 32"/>
                  <a:gd name="T6" fmla="*/ 35 w 35"/>
                  <a:gd name="T7" fmla="*/ 17 h 32"/>
                  <a:gd name="T8" fmla="*/ 8 w 35"/>
                  <a:gd name="T9" fmla="*/ 32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8" y="32"/>
                    </a:moveTo>
                    <a:lnTo>
                      <a:pt x="0" y="14"/>
                    </a:lnTo>
                    <a:lnTo>
                      <a:pt x="27" y="0"/>
                    </a:lnTo>
                    <a:lnTo>
                      <a:pt x="35" y="17"/>
                    </a:lnTo>
                    <a:lnTo>
                      <a:pt x="8" y="32"/>
                    </a:lnTo>
                    <a:close/>
                  </a:path>
                </a:pathLst>
              </a:custGeom>
              <a:noFill/>
              <a:ln w="9525">
                <a:noFill/>
                <a:round/>
                <a:headEnd/>
                <a:tailEnd/>
              </a:ln>
            </p:spPr>
            <p:txBody>
              <a:bodyPr>
                <a:prstTxWarp prst="textNoShape">
                  <a:avLst/>
                </a:prstTxWarp>
              </a:bodyPr>
              <a:lstStyle/>
              <a:p>
                <a:endParaRPr lang="en-US"/>
              </a:p>
            </p:txBody>
          </p:sp>
          <p:sp>
            <p:nvSpPr>
              <p:cNvPr id="41806" name="Freeform 2383"/>
              <p:cNvSpPr>
                <a:spLocks/>
              </p:cNvSpPr>
              <p:nvPr/>
            </p:nvSpPr>
            <p:spPr bwMode="auto">
              <a:xfrm>
                <a:off x="4940" y="2843"/>
                <a:ext cx="7" cy="6"/>
              </a:xfrm>
              <a:custGeom>
                <a:avLst/>
                <a:gdLst>
                  <a:gd name="T0" fmla="*/ 8 w 31"/>
                  <a:gd name="T1" fmla="*/ 28 h 28"/>
                  <a:gd name="T2" fmla="*/ 0 w 31"/>
                  <a:gd name="T3" fmla="*/ 11 h 28"/>
                  <a:gd name="T4" fmla="*/ 19 w 31"/>
                  <a:gd name="T5" fmla="*/ 0 h 28"/>
                  <a:gd name="T6" fmla="*/ 31 w 31"/>
                  <a:gd name="T7" fmla="*/ 17 h 28"/>
                  <a:gd name="T8" fmla="*/ 8 w 31"/>
                  <a:gd name="T9" fmla="*/ 28 h 28"/>
                  <a:gd name="T10" fmla="*/ 0 60000 65536"/>
                  <a:gd name="T11" fmla="*/ 0 60000 65536"/>
                  <a:gd name="T12" fmla="*/ 0 60000 65536"/>
                  <a:gd name="T13" fmla="*/ 0 60000 65536"/>
                  <a:gd name="T14" fmla="*/ 0 60000 65536"/>
                  <a:gd name="T15" fmla="*/ 0 w 31"/>
                  <a:gd name="T16" fmla="*/ 0 h 28"/>
                  <a:gd name="T17" fmla="*/ 31 w 31"/>
                  <a:gd name="T18" fmla="*/ 28 h 28"/>
                </a:gdLst>
                <a:ahLst/>
                <a:cxnLst>
                  <a:cxn ang="T10">
                    <a:pos x="T0" y="T1"/>
                  </a:cxn>
                  <a:cxn ang="T11">
                    <a:pos x="T2" y="T3"/>
                  </a:cxn>
                  <a:cxn ang="T12">
                    <a:pos x="T4" y="T5"/>
                  </a:cxn>
                  <a:cxn ang="T13">
                    <a:pos x="T6" y="T7"/>
                  </a:cxn>
                  <a:cxn ang="T14">
                    <a:pos x="T8" y="T9"/>
                  </a:cxn>
                </a:cxnLst>
                <a:rect l="T15" t="T16" r="T17" b="T18"/>
                <a:pathLst>
                  <a:path w="31" h="28">
                    <a:moveTo>
                      <a:pt x="8" y="28"/>
                    </a:moveTo>
                    <a:lnTo>
                      <a:pt x="0" y="11"/>
                    </a:lnTo>
                    <a:lnTo>
                      <a:pt x="19" y="0"/>
                    </a:lnTo>
                    <a:lnTo>
                      <a:pt x="31" y="17"/>
                    </a:lnTo>
                    <a:lnTo>
                      <a:pt x="8" y="28"/>
                    </a:lnTo>
                    <a:close/>
                  </a:path>
                </a:pathLst>
              </a:custGeom>
              <a:noFill/>
              <a:ln w="9525">
                <a:noFill/>
                <a:round/>
                <a:headEnd/>
                <a:tailEnd/>
              </a:ln>
            </p:spPr>
            <p:txBody>
              <a:bodyPr>
                <a:prstTxWarp prst="textNoShape">
                  <a:avLst/>
                </a:prstTxWarp>
              </a:bodyPr>
              <a:lstStyle/>
              <a:p>
                <a:endParaRPr lang="en-US"/>
              </a:p>
            </p:txBody>
          </p:sp>
          <p:sp>
            <p:nvSpPr>
              <p:cNvPr id="41807" name="Freeform 2384"/>
              <p:cNvSpPr>
                <a:spLocks/>
              </p:cNvSpPr>
              <p:nvPr/>
            </p:nvSpPr>
            <p:spPr bwMode="auto">
              <a:xfrm>
                <a:off x="4944" y="2842"/>
                <a:ext cx="6" cy="5"/>
              </a:xfrm>
              <a:custGeom>
                <a:avLst/>
                <a:gdLst>
                  <a:gd name="T0" fmla="*/ 12 w 29"/>
                  <a:gd name="T1" fmla="*/ 26 h 26"/>
                  <a:gd name="T2" fmla="*/ 0 w 29"/>
                  <a:gd name="T3" fmla="*/ 9 h 26"/>
                  <a:gd name="T4" fmla="*/ 18 w 29"/>
                  <a:gd name="T5" fmla="*/ 0 h 26"/>
                  <a:gd name="T6" fmla="*/ 29 w 29"/>
                  <a:gd name="T7" fmla="*/ 17 h 26"/>
                  <a:gd name="T8" fmla="*/ 12 w 29"/>
                  <a:gd name="T9" fmla="*/ 26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12" y="26"/>
                    </a:moveTo>
                    <a:lnTo>
                      <a:pt x="0" y="9"/>
                    </a:lnTo>
                    <a:lnTo>
                      <a:pt x="18" y="0"/>
                    </a:lnTo>
                    <a:lnTo>
                      <a:pt x="29" y="17"/>
                    </a:lnTo>
                    <a:lnTo>
                      <a:pt x="12" y="26"/>
                    </a:lnTo>
                    <a:close/>
                  </a:path>
                </a:pathLst>
              </a:custGeom>
              <a:noFill/>
              <a:ln w="9525">
                <a:noFill/>
                <a:round/>
                <a:headEnd/>
                <a:tailEnd/>
              </a:ln>
            </p:spPr>
            <p:txBody>
              <a:bodyPr>
                <a:prstTxWarp prst="textNoShape">
                  <a:avLst/>
                </a:prstTxWarp>
              </a:bodyPr>
              <a:lstStyle/>
              <a:p>
                <a:endParaRPr lang="en-US"/>
              </a:p>
            </p:txBody>
          </p:sp>
          <p:sp>
            <p:nvSpPr>
              <p:cNvPr id="41808" name="Freeform 2385"/>
              <p:cNvSpPr>
                <a:spLocks/>
              </p:cNvSpPr>
              <p:nvPr/>
            </p:nvSpPr>
            <p:spPr bwMode="auto">
              <a:xfrm>
                <a:off x="4948" y="2840"/>
                <a:ext cx="4" cy="5"/>
              </a:xfrm>
              <a:custGeom>
                <a:avLst/>
                <a:gdLst>
                  <a:gd name="T0" fmla="*/ 11 w 23"/>
                  <a:gd name="T1" fmla="*/ 26 h 26"/>
                  <a:gd name="T2" fmla="*/ 0 w 23"/>
                  <a:gd name="T3" fmla="*/ 9 h 26"/>
                  <a:gd name="T4" fmla="*/ 14 w 23"/>
                  <a:gd name="T5" fmla="*/ 0 h 26"/>
                  <a:gd name="T6" fmla="*/ 23 w 23"/>
                  <a:gd name="T7" fmla="*/ 18 h 26"/>
                  <a:gd name="T8" fmla="*/ 11 w 23"/>
                  <a:gd name="T9" fmla="*/ 26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11" y="26"/>
                    </a:moveTo>
                    <a:lnTo>
                      <a:pt x="0" y="9"/>
                    </a:lnTo>
                    <a:lnTo>
                      <a:pt x="14" y="0"/>
                    </a:lnTo>
                    <a:lnTo>
                      <a:pt x="23" y="18"/>
                    </a:lnTo>
                    <a:lnTo>
                      <a:pt x="11" y="26"/>
                    </a:lnTo>
                    <a:close/>
                  </a:path>
                </a:pathLst>
              </a:custGeom>
              <a:noFill/>
              <a:ln w="9525">
                <a:noFill/>
                <a:round/>
                <a:headEnd/>
                <a:tailEnd/>
              </a:ln>
            </p:spPr>
            <p:txBody>
              <a:bodyPr>
                <a:prstTxWarp prst="textNoShape">
                  <a:avLst/>
                </a:prstTxWarp>
              </a:bodyPr>
              <a:lstStyle/>
              <a:p>
                <a:endParaRPr lang="en-US"/>
              </a:p>
            </p:txBody>
          </p:sp>
          <p:sp>
            <p:nvSpPr>
              <p:cNvPr id="41809" name="Freeform 2386"/>
              <p:cNvSpPr>
                <a:spLocks/>
              </p:cNvSpPr>
              <p:nvPr/>
            </p:nvSpPr>
            <p:spPr bwMode="auto">
              <a:xfrm>
                <a:off x="4951" y="2839"/>
                <a:ext cx="3" cy="4"/>
              </a:xfrm>
              <a:custGeom>
                <a:avLst/>
                <a:gdLst>
                  <a:gd name="T0" fmla="*/ 9 w 18"/>
                  <a:gd name="T1" fmla="*/ 24 h 24"/>
                  <a:gd name="T2" fmla="*/ 0 w 18"/>
                  <a:gd name="T3" fmla="*/ 6 h 24"/>
                  <a:gd name="T4" fmla="*/ 5 w 18"/>
                  <a:gd name="T5" fmla="*/ 0 h 24"/>
                  <a:gd name="T6" fmla="*/ 18 w 18"/>
                  <a:gd name="T7" fmla="*/ 20 h 24"/>
                  <a:gd name="T8" fmla="*/ 9 w 18"/>
                  <a:gd name="T9" fmla="*/ 24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9" y="24"/>
                    </a:moveTo>
                    <a:lnTo>
                      <a:pt x="0" y="6"/>
                    </a:lnTo>
                    <a:lnTo>
                      <a:pt x="5" y="0"/>
                    </a:lnTo>
                    <a:lnTo>
                      <a:pt x="18" y="20"/>
                    </a:lnTo>
                    <a:lnTo>
                      <a:pt x="9" y="24"/>
                    </a:lnTo>
                    <a:close/>
                  </a:path>
                </a:pathLst>
              </a:custGeom>
              <a:noFill/>
              <a:ln w="9525">
                <a:noFill/>
                <a:round/>
                <a:headEnd/>
                <a:tailEnd/>
              </a:ln>
            </p:spPr>
            <p:txBody>
              <a:bodyPr>
                <a:prstTxWarp prst="textNoShape">
                  <a:avLst/>
                </a:prstTxWarp>
              </a:bodyPr>
              <a:lstStyle/>
              <a:p>
                <a:endParaRPr lang="en-US"/>
              </a:p>
            </p:txBody>
          </p:sp>
          <p:sp>
            <p:nvSpPr>
              <p:cNvPr id="41810" name="Freeform 2387"/>
              <p:cNvSpPr>
                <a:spLocks/>
              </p:cNvSpPr>
              <p:nvPr/>
            </p:nvSpPr>
            <p:spPr bwMode="auto">
              <a:xfrm>
                <a:off x="4952" y="2839"/>
                <a:ext cx="3" cy="4"/>
              </a:xfrm>
              <a:custGeom>
                <a:avLst/>
                <a:gdLst>
                  <a:gd name="T0" fmla="*/ 13 w 15"/>
                  <a:gd name="T1" fmla="*/ 20 h 20"/>
                  <a:gd name="T2" fmla="*/ 0 w 15"/>
                  <a:gd name="T3" fmla="*/ 0 h 20"/>
                  <a:gd name="T4" fmla="*/ 4 w 15"/>
                  <a:gd name="T5" fmla="*/ 0 h 20"/>
                  <a:gd name="T6" fmla="*/ 15 w 15"/>
                  <a:gd name="T7" fmla="*/ 17 h 20"/>
                  <a:gd name="T8" fmla="*/ 13 w 15"/>
                  <a:gd name="T9" fmla="*/ 2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3" y="20"/>
                    </a:moveTo>
                    <a:lnTo>
                      <a:pt x="0" y="0"/>
                    </a:lnTo>
                    <a:lnTo>
                      <a:pt x="4" y="0"/>
                    </a:lnTo>
                    <a:lnTo>
                      <a:pt x="15" y="17"/>
                    </a:lnTo>
                    <a:lnTo>
                      <a:pt x="13" y="20"/>
                    </a:lnTo>
                    <a:close/>
                  </a:path>
                </a:pathLst>
              </a:custGeom>
              <a:noFill/>
              <a:ln w="9525">
                <a:noFill/>
                <a:round/>
                <a:headEnd/>
                <a:tailEnd/>
              </a:ln>
            </p:spPr>
            <p:txBody>
              <a:bodyPr>
                <a:prstTxWarp prst="textNoShape">
                  <a:avLst/>
                </a:prstTxWarp>
              </a:bodyPr>
              <a:lstStyle/>
              <a:p>
                <a:endParaRPr lang="en-US"/>
              </a:p>
            </p:txBody>
          </p:sp>
          <p:sp>
            <p:nvSpPr>
              <p:cNvPr id="41811" name="Freeform 2388"/>
              <p:cNvSpPr>
                <a:spLocks/>
              </p:cNvSpPr>
              <p:nvPr/>
            </p:nvSpPr>
            <p:spPr bwMode="auto">
              <a:xfrm>
                <a:off x="4952" y="2774"/>
                <a:ext cx="105" cy="68"/>
              </a:xfrm>
              <a:custGeom>
                <a:avLst/>
                <a:gdLst>
                  <a:gd name="T0" fmla="*/ 11 w 521"/>
                  <a:gd name="T1" fmla="*/ 342 h 342"/>
                  <a:gd name="T2" fmla="*/ 0 w 521"/>
                  <a:gd name="T3" fmla="*/ 325 h 342"/>
                  <a:gd name="T4" fmla="*/ 507 w 521"/>
                  <a:gd name="T5" fmla="*/ 0 h 342"/>
                  <a:gd name="T6" fmla="*/ 521 w 521"/>
                  <a:gd name="T7" fmla="*/ 14 h 342"/>
                  <a:gd name="T8" fmla="*/ 518 w 521"/>
                  <a:gd name="T9" fmla="*/ 17 h 342"/>
                  <a:gd name="T10" fmla="*/ 11 w 521"/>
                  <a:gd name="T11" fmla="*/ 342 h 342"/>
                  <a:gd name="T12" fmla="*/ 0 60000 65536"/>
                  <a:gd name="T13" fmla="*/ 0 60000 65536"/>
                  <a:gd name="T14" fmla="*/ 0 60000 65536"/>
                  <a:gd name="T15" fmla="*/ 0 60000 65536"/>
                  <a:gd name="T16" fmla="*/ 0 60000 65536"/>
                  <a:gd name="T17" fmla="*/ 0 60000 65536"/>
                  <a:gd name="T18" fmla="*/ 0 w 521"/>
                  <a:gd name="T19" fmla="*/ 0 h 342"/>
                  <a:gd name="T20" fmla="*/ 521 w 521"/>
                  <a:gd name="T21" fmla="*/ 342 h 342"/>
                </a:gdLst>
                <a:ahLst/>
                <a:cxnLst>
                  <a:cxn ang="T12">
                    <a:pos x="T0" y="T1"/>
                  </a:cxn>
                  <a:cxn ang="T13">
                    <a:pos x="T2" y="T3"/>
                  </a:cxn>
                  <a:cxn ang="T14">
                    <a:pos x="T4" y="T5"/>
                  </a:cxn>
                  <a:cxn ang="T15">
                    <a:pos x="T6" y="T7"/>
                  </a:cxn>
                  <a:cxn ang="T16">
                    <a:pos x="T8" y="T9"/>
                  </a:cxn>
                  <a:cxn ang="T17">
                    <a:pos x="T10" y="T11"/>
                  </a:cxn>
                </a:cxnLst>
                <a:rect l="T18" t="T19" r="T20" b="T21"/>
                <a:pathLst>
                  <a:path w="521" h="342">
                    <a:moveTo>
                      <a:pt x="11" y="342"/>
                    </a:moveTo>
                    <a:lnTo>
                      <a:pt x="0" y="325"/>
                    </a:lnTo>
                    <a:lnTo>
                      <a:pt x="507" y="0"/>
                    </a:lnTo>
                    <a:lnTo>
                      <a:pt x="521" y="14"/>
                    </a:lnTo>
                    <a:lnTo>
                      <a:pt x="518" y="17"/>
                    </a:lnTo>
                    <a:lnTo>
                      <a:pt x="11" y="342"/>
                    </a:lnTo>
                    <a:close/>
                  </a:path>
                </a:pathLst>
              </a:custGeom>
              <a:noFill/>
              <a:ln w="9525">
                <a:noFill/>
                <a:round/>
                <a:headEnd/>
                <a:tailEnd/>
              </a:ln>
            </p:spPr>
            <p:txBody>
              <a:bodyPr>
                <a:prstTxWarp prst="textNoShape">
                  <a:avLst/>
                </a:prstTxWarp>
              </a:bodyPr>
              <a:lstStyle/>
              <a:p>
                <a:endParaRPr lang="en-US"/>
              </a:p>
            </p:txBody>
          </p:sp>
          <p:sp>
            <p:nvSpPr>
              <p:cNvPr id="41812" name="Freeform 2389"/>
              <p:cNvSpPr>
                <a:spLocks/>
              </p:cNvSpPr>
              <p:nvPr/>
            </p:nvSpPr>
            <p:spPr bwMode="auto">
              <a:xfrm>
                <a:off x="5054" y="2687"/>
                <a:ext cx="68" cy="89"/>
              </a:xfrm>
              <a:custGeom>
                <a:avLst/>
                <a:gdLst>
                  <a:gd name="T0" fmla="*/ 14 w 340"/>
                  <a:gd name="T1" fmla="*/ 446 h 446"/>
                  <a:gd name="T2" fmla="*/ 0 w 340"/>
                  <a:gd name="T3" fmla="*/ 432 h 446"/>
                  <a:gd name="T4" fmla="*/ 325 w 340"/>
                  <a:gd name="T5" fmla="*/ 3 h 446"/>
                  <a:gd name="T6" fmla="*/ 334 w 340"/>
                  <a:gd name="T7" fmla="*/ 0 h 446"/>
                  <a:gd name="T8" fmla="*/ 340 w 340"/>
                  <a:gd name="T9" fmla="*/ 18 h 446"/>
                  <a:gd name="T10" fmla="*/ 14 w 340"/>
                  <a:gd name="T11" fmla="*/ 446 h 446"/>
                  <a:gd name="T12" fmla="*/ 0 60000 65536"/>
                  <a:gd name="T13" fmla="*/ 0 60000 65536"/>
                  <a:gd name="T14" fmla="*/ 0 60000 65536"/>
                  <a:gd name="T15" fmla="*/ 0 60000 65536"/>
                  <a:gd name="T16" fmla="*/ 0 60000 65536"/>
                  <a:gd name="T17" fmla="*/ 0 60000 65536"/>
                  <a:gd name="T18" fmla="*/ 0 w 340"/>
                  <a:gd name="T19" fmla="*/ 0 h 446"/>
                  <a:gd name="T20" fmla="*/ 340 w 340"/>
                  <a:gd name="T21" fmla="*/ 446 h 446"/>
                </a:gdLst>
                <a:ahLst/>
                <a:cxnLst>
                  <a:cxn ang="T12">
                    <a:pos x="T0" y="T1"/>
                  </a:cxn>
                  <a:cxn ang="T13">
                    <a:pos x="T2" y="T3"/>
                  </a:cxn>
                  <a:cxn ang="T14">
                    <a:pos x="T4" y="T5"/>
                  </a:cxn>
                  <a:cxn ang="T15">
                    <a:pos x="T6" y="T7"/>
                  </a:cxn>
                  <a:cxn ang="T16">
                    <a:pos x="T8" y="T9"/>
                  </a:cxn>
                  <a:cxn ang="T17">
                    <a:pos x="T10" y="T11"/>
                  </a:cxn>
                </a:cxnLst>
                <a:rect l="T18" t="T19" r="T20" b="T21"/>
                <a:pathLst>
                  <a:path w="340" h="446">
                    <a:moveTo>
                      <a:pt x="14" y="446"/>
                    </a:moveTo>
                    <a:lnTo>
                      <a:pt x="0" y="432"/>
                    </a:lnTo>
                    <a:lnTo>
                      <a:pt x="325" y="3"/>
                    </a:lnTo>
                    <a:lnTo>
                      <a:pt x="334" y="0"/>
                    </a:lnTo>
                    <a:lnTo>
                      <a:pt x="340" y="18"/>
                    </a:lnTo>
                    <a:lnTo>
                      <a:pt x="14" y="446"/>
                    </a:lnTo>
                    <a:close/>
                  </a:path>
                </a:pathLst>
              </a:custGeom>
              <a:noFill/>
              <a:ln w="9525">
                <a:noFill/>
                <a:round/>
                <a:headEnd/>
                <a:tailEnd/>
              </a:ln>
            </p:spPr>
            <p:txBody>
              <a:bodyPr>
                <a:prstTxWarp prst="textNoShape">
                  <a:avLst/>
                </a:prstTxWarp>
              </a:bodyPr>
              <a:lstStyle/>
              <a:p>
                <a:endParaRPr lang="en-US"/>
              </a:p>
            </p:txBody>
          </p:sp>
          <p:sp>
            <p:nvSpPr>
              <p:cNvPr id="41813" name="Freeform 2390"/>
              <p:cNvSpPr>
                <a:spLocks/>
              </p:cNvSpPr>
              <p:nvPr/>
            </p:nvSpPr>
            <p:spPr bwMode="auto">
              <a:xfrm>
                <a:off x="5121" y="2672"/>
                <a:ext cx="147" cy="19"/>
              </a:xfrm>
              <a:custGeom>
                <a:avLst/>
                <a:gdLst>
                  <a:gd name="T0" fmla="*/ 6 w 737"/>
                  <a:gd name="T1" fmla="*/ 93 h 93"/>
                  <a:gd name="T2" fmla="*/ 0 w 737"/>
                  <a:gd name="T3" fmla="*/ 75 h 93"/>
                  <a:gd name="T4" fmla="*/ 726 w 737"/>
                  <a:gd name="T5" fmla="*/ 0 h 93"/>
                  <a:gd name="T6" fmla="*/ 737 w 737"/>
                  <a:gd name="T7" fmla="*/ 15 h 93"/>
                  <a:gd name="T8" fmla="*/ 732 w 737"/>
                  <a:gd name="T9" fmla="*/ 18 h 93"/>
                  <a:gd name="T10" fmla="*/ 6 w 737"/>
                  <a:gd name="T11" fmla="*/ 93 h 93"/>
                  <a:gd name="T12" fmla="*/ 0 60000 65536"/>
                  <a:gd name="T13" fmla="*/ 0 60000 65536"/>
                  <a:gd name="T14" fmla="*/ 0 60000 65536"/>
                  <a:gd name="T15" fmla="*/ 0 60000 65536"/>
                  <a:gd name="T16" fmla="*/ 0 60000 65536"/>
                  <a:gd name="T17" fmla="*/ 0 60000 65536"/>
                  <a:gd name="T18" fmla="*/ 0 w 737"/>
                  <a:gd name="T19" fmla="*/ 0 h 93"/>
                  <a:gd name="T20" fmla="*/ 737 w 737"/>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737" h="93">
                    <a:moveTo>
                      <a:pt x="6" y="93"/>
                    </a:moveTo>
                    <a:lnTo>
                      <a:pt x="0" y="75"/>
                    </a:lnTo>
                    <a:lnTo>
                      <a:pt x="726" y="0"/>
                    </a:lnTo>
                    <a:lnTo>
                      <a:pt x="737" y="15"/>
                    </a:lnTo>
                    <a:lnTo>
                      <a:pt x="732" y="18"/>
                    </a:lnTo>
                    <a:lnTo>
                      <a:pt x="6" y="93"/>
                    </a:lnTo>
                    <a:close/>
                  </a:path>
                </a:pathLst>
              </a:custGeom>
              <a:noFill/>
              <a:ln w="9525">
                <a:noFill/>
                <a:round/>
                <a:headEnd/>
                <a:tailEnd/>
              </a:ln>
            </p:spPr>
            <p:txBody>
              <a:bodyPr>
                <a:prstTxWarp prst="textNoShape">
                  <a:avLst/>
                </a:prstTxWarp>
              </a:bodyPr>
              <a:lstStyle/>
              <a:p>
                <a:endParaRPr lang="en-US"/>
              </a:p>
            </p:txBody>
          </p:sp>
          <p:sp>
            <p:nvSpPr>
              <p:cNvPr id="41814" name="Freeform 2391"/>
              <p:cNvSpPr>
                <a:spLocks/>
              </p:cNvSpPr>
              <p:nvPr/>
            </p:nvSpPr>
            <p:spPr bwMode="auto">
              <a:xfrm>
                <a:off x="5266" y="2617"/>
                <a:ext cx="58" cy="58"/>
              </a:xfrm>
              <a:custGeom>
                <a:avLst/>
                <a:gdLst>
                  <a:gd name="T0" fmla="*/ 11 w 291"/>
                  <a:gd name="T1" fmla="*/ 292 h 292"/>
                  <a:gd name="T2" fmla="*/ 0 w 291"/>
                  <a:gd name="T3" fmla="*/ 277 h 292"/>
                  <a:gd name="T4" fmla="*/ 262 w 291"/>
                  <a:gd name="T5" fmla="*/ 18 h 292"/>
                  <a:gd name="T6" fmla="*/ 286 w 291"/>
                  <a:gd name="T7" fmla="*/ 0 h 292"/>
                  <a:gd name="T8" fmla="*/ 291 w 291"/>
                  <a:gd name="T9" fmla="*/ 15 h 292"/>
                  <a:gd name="T10" fmla="*/ 11 w 291"/>
                  <a:gd name="T11" fmla="*/ 292 h 292"/>
                  <a:gd name="T12" fmla="*/ 0 60000 65536"/>
                  <a:gd name="T13" fmla="*/ 0 60000 65536"/>
                  <a:gd name="T14" fmla="*/ 0 60000 65536"/>
                  <a:gd name="T15" fmla="*/ 0 60000 65536"/>
                  <a:gd name="T16" fmla="*/ 0 60000 65536"/>
                  <a:gd name="T17" fmla="*/ 0 60000 65536"/>
                  <a:gd name="T18" fmla="*/ 0 w 291"/>
                  <a:gd name="T19" fmla="*/ 0 h 292"/>
                  <a:gd name="T20" fmla="*/ 291 w 291"/>
                  <a:gd name="T21" fmla="*/ 292 h 292"/>
                </a:gdLst>
                <a:ahLst/>
                <a:cxnLst>
                  <a:cxn ang="T12">
                    <a:pos x="T0" y="T1"/>
                  </a:cxn>
                  <a:cxn ang="T13">
                    <a:pos x="T2" y="T3"/>
                  </a:cxn>
                  <a:cxn ang="T14">
                    <a:pos x="T4" y="T5"/>
                  </a:cxn>
                  <a:cxn ang="T15">
                    <a:pos x="T6" y="T7"/>
                  </a:cxn>
                  <a:cxn ang="T16">
                    <a:pos x="T8" y="T9"/>
                  </a:cxn>
                  <a:cxn ang="T17">
                    <a:pos x="T10" y="T11"/>
                  </a:cxn>
                </a:cxnLst>
                <a:rect l="T18" t="T19" r="T20" b="T21"/>
                <a:pathLst>
                  <a:path w="291" h="292">
                    <a:moveTo>
                      <a:pt x="11" y="292"/>
                    </a:moveTo>
                    <a:lnTo>
                      <a:pt x="0" y="277"/>
                    </a:lnTo>
                    <a:lnTo>
                      <a:pt x="262" y="18"/>
                    </a:lnTo>
                    <a:lnTo>
                      <a:pt x="286" y="0"/>
                    </a:lnTo>
                    <a:lnTo>
                      <a:pt x="291" y="15"/>
                    </a:lnTo>
                    <a:lnTo>
                      <a:pt x="11" y="292"/>
                    </a:lnTo>
                    <a:close/>
                  </a:path>
                </a:pathLst>
              </a:custGeom>
              <a:noFill/>
              <a:ln w="9525">
                <a:noFill/>
                <a:round/>
                <a:headEnd/>
                <a:tailEnd/>
              </a:ln>
            </p:spPr>
            <p:txBody>
              <a:bodyPr>
                <a:prstTxWarp prst="textNoShape">
                  <a:avLst/>
                </a:prstTxWarp>
              </a:bodyPr>
              <a:lstStyle/>
              <a:p>
                <a:endParaRPr lang="en-US"/>
              </a:p>
            </p:txBody>
          </p:sp>
          <p:sp>
            <p:nvSpPr>
              <p:cNvPr id="41815" name="Freeform 2392"/>
              <p:cNvSpPr>
                <a:spLocks/>
              </p:cNvSpPr>
              <p:nvPr/>
            </p:nvSpPr>
            <p:spPr bwMode="auto">
              <a:xfrm>
                <a:off x="5190" y="2601"/>
                <a:ext cx="133" cy="19"/>
              </a:xfrm>
              <a:custGeom>
                <a:avLst/>
                <a:gdLst>
                  <a:gd name="T0" fmla="*/ 666 w 666"/>
                  <a:gd name="T1" fmla="*/ 77 h 95"/>
                  <a:gd name="T2" fmla="*/ 642 w 666"/>
                  <a:gd name="T3" fmla="*/ 95 h 95"/>
                  <a:gd name="T4" fmla="*/ 8 w 666"/>
                  <a:gd name="T5" fmla="*/ 17 h 95"/>
                  <a:gd name="T6" fmla="*/ 0 w 666"/>
                  <a:gd name="T7" fmla="*/ 2 h 95"/>
                  <a:gd name="T8" fmla="*/ 23 w 666"/>
                  <a:gd name="T9" fmla="*/ 0 h 95"/>
                  <a:gd name="T10" fmla="*/ 666 w 666"/>
                  <a:gd name="T11" fmla="*/ 77 h 95"/>
                  <a:gd name="T12" fmla="*/ 0 60000 65536"/>
                  <a:gd name="T13" fmla="*/ 0 60000 65536"/>
                  <a:gd name="T14" fmla="*/ 0 60000 65536"/>
                  <a:gd name="T15" fmla="*/ 0 60000 65536"/>
                  <a:gd name="T16" fmla="*/ 0 60000 65536"/>
                  <a:gd name="T17" fmla="*/ 0 60000 65536"/>
                  <a:gd name="T18" fmla="*/ 0 w 666"/>
                  <a:gd name="T19" fmla="*/ 0 h 95"/>
                  <a:gd name="T20" fmla="*/ 666 w 666"/>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666" h="95">
                    <a:moveTo>
                      <a:pt x="666" y="77"/>
                    </a:moveTo>
                    <a:lnTo>
                      <a:pt x="642" y="95"/>
                    </a:lnTo>
                    <a:lnTo>
                      <a:pt x="8" y="17"/>
                    </a:lnTo>
                    <a:lnTo>
                      <a:pt x="0" y="2"/>
                    </a:lnTo>
                    <a:lnTo>
                      <a:pt x="23" y="0"/>
                    </a:lnTo>
                    <a:lnTo>
                      <a:pt x="666" y="77"/>
                    </a:lnTo>
                    <a:close/>
                  </a:path>
                </a:pathLst>
              </a:custGeom>
              <a:noFill/>
              <a:ln w="9525">
                <a:noFill/>
                <a:round/>
                <a:headEnd/>
                <a:tailEnd/>
              </a:ln>
            </p:spPr>
            <p:txBody>
              <a:bodyPr>
                <a:prstTxWarp prst="textNoShape">
                  <a:avLst/>
                </a:prstTxWarp>
              </a:bodyPr>
              <a:lstStyle/>
              <a:p>
                <a:endParaRPr lang="en-US"/>
              </a:p>
            </p:txBody>
          </p:sp>
          <p:sp>
            <p:nvSpPr>
              <p:cNvPr id="41816" name="Freeform 2393"/>
              <p:cNvSpPr>
                <a:spLocks/>
              </p:cNvSpPr>
              <p:nvPr/>
            </p:nvSpPr>
            <p:spPr bwMode="auto">
              <a:xfrm>
                <a:off x="5190" y="2516"/>
                <a:ext cx="49" cy="86"/>
              </a:xfrm>
              <a:custGeom>
                <a:avLst/>
                <a:gdLst>
                  <a:gd name="T0" fmla="*/ 23 w 245"/>
                  <a:gd name="T1" fmla="*/ 428 h 430"/>
                  <a:gd name="T2" fmla="*/ 0 w 245"/>
                  <a:gd name="T3" fmla="*/ 430 h 430"/>
                  <a:gd name="T4" fmla="*/ 227 w 245"/>
                  <a:gd name="T5" fmla="*/ 2 h 430"/>
                  <a:gd name="T6" fmla="*/ 230 w 245"/>
                  <a:gd name="T7" fmla="*/ 0 h 430"/>
                  <a:gd name="T8" fmla="*/ 245 w 245"/>
                  <a:gd name="T9" fmla="*/ 17 h 430"/>
                  <a:gd name="T10" fmla="*/ 23 w 245"/>
                  <a:gd name="T11" fmla="*/ 428 h 430"/>
                  <a:gd name="T12" fmla="*/ 0 60000 65536"/>
                  <a:gd name="T13" fmla="*/ 0 60000 65536"/>
                  <a:gd name="T14" fmla="*/ 0 60000 65536"/>
                  <a:gd name="T15" fmla="*/ 0 60000 65536"/>
                  <a:gd name="T16" fmla="*/ 0 60000 65536"/>
                  <a:gd name="T17" fmla="*/ 0 60000 65536"/>
                  <a:gd name="T18" fmla="*/ 0 w 245"/>
                  <a:gd name="T19" fmla="*/ 0 h 430"/>
                  <a:gd name="T20" fmla="*/ 245 w 245"/>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245" h="430">
                    <a:moveTo>
                      <a:pt x="23" y="428"/>
                    </a:moveTo>
                    <a:lnTo>
                      <a:pt x="0" y="430"/>
                    </a:lnTo>
                    <a:lnTo>
                      <a:pt x="227" y="2"/>
                    </a:lnTo>
                    <a:lnTo>
                      <a:pt x="230" y="0"/>
                    </a:lnTo>
                    <a:lnTo>
                      <a:pt x="245" y="17"/>
                    </a:lnTo>
                    <a:lnTo>
                      <a:pt x="23" y="428"/>
                    </a:lnTo>
                    <a:close/>
                  </a:path>
                </a:pathLst>
              </a:custGeom>
              <a:noFill/>
              <a:ln w="9525">
                <a:noFill/>
                <a:round/>
                <a:headEnd/>
                <a:tailEnd/>
              </a:ln>
            </p:spPr>
            <p:txBody>
              <a:bodyPr>
                <a:prstTxWarp prst="textNoShape">
                  <a:avLst/>
                </a:prstTxWarp>
              </a:bodyPr>
              <a:lstStyle/>
              <a:p>
                <a:endParaRPr lang="en-US"/>
              </a:p>
            </p:txBody>
          </p:sp>
          <p:sp>
            <p:nvSpPr>
              <p:cNvPr id="41817" name="Freeform 2394"/>
              <p:cNvSpPr>
                <a:spLocks/>
              </p:cNvSpPr>
              <p:nvPr/>
            </p:nvSpPr>
            <p:spPr bwMode="auto">
              <a:xfrm>
                <a:off x="5236" y="2475"/>
                <a:ext cx="83" cy="44"/>
              </a:xfrm>
              <a:custGeom>
                <a:avLst/>
                <a:gdLst>
                  <a:gd name="T0" fmla="*/ 15 w 415"/>
                  <a:gd name="T1" fmla="*/ 219 h 219"/>
                  <a:gd name="T2" fmla="*/ 0 w 415"/>
                  <a:gd name="T3" fmla="*/ 202 h 219"/>
                  <a:gd name="T4" fmla="*/ 374 w 415"/>
                  <a:gd name="T5" fmla="*/ 13 h 219"/>
                  <a:gd name="T6" fmla="*/ 410 w 415"/>
                  <a:gd name="T7" fmla="*/ 0 h 219"/>
                  <a:gd name="T8" fmla="*/ 415 w 415"/>
                  <a:gd name="T9" fmla="*/ 17 h 219"/>
                  <a:gd name="T10" fmla="*/ 15 w 415"/>
                  <a:gd name="T11" fmla="*/ 219 h 219"/>
                  <a:gd name="T12" fmla="*/ 0 60000 65536"/>
                  <a:gd name="T13" fmla="*/ 0 60000 65536"/>
                  <a:gd name="T14" fmla="*/ 0 60000 65536"/>
                  <a:gd name="T15" fmla="*/ 0 60000 65536"/>
                  <a:gd name="T16" fmla="*/ 0 60000 65536"/>
                  <a:gd name="T17" fmla="*/ 0 60000 65536"/>
                  <a:gd name="T18" fmla="*/ 0 w 415"/>
                  <a:gd name="T19" fmla="*/ 0 h 219"/>
                  <a:gd name="T20" fmla="*/ 415 w 415"/>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415" h="219">
                    <a:moveTo>
                      <a:pt x="15" y="219"/>
                    </a:moveTo>
                    <a:lnTo>
                      <a:pt x="0" y="202"/>
                    </a:lnTo>
                    <a:lnTo>
                      <a:pt x="374" y="13"/>
                    </a:lnTo>
                    <a:lnTo>
                      <a:pt x="410" y="0"/>
                    </a:lnTo>
                    <a:lnTo>
                      <a:pt x="415" y="17"/>
                    </a:lnTo>
                    <a:lnTo>
                      <a:pt x="15" y="219"/>
                    </a:lnTo>
                    <a:close/>
                  </a:path>
                </a:pathLst>
              </a:custGeom>
              <a:noFill/>
              <a:ln w="9525">
                <a:noFill/>
                <a:round/>
                <a:headEnd/>
                <a:tailEnd/>
              </a:ln>
            </p:spPr>
            <p:txBody>
              <a:bodyPr>
                <a:prstTxWarp prst="textNoShape">
                  <a:avLst/>
                </a:prstTxWarp>
              </a:bodyPr>
              <a:lstStyle/>
              <a:p>
                <a:endParaRPr lang="en-US"/>
              </a:p>
            </p:txBody>
          </p:sp>
          <p:sp>
            <p:nvSpPr>
              <p:cNvPr id="41818" name="Freeform 2395"/>
              <p:cNvSpPr>
                <a:spLocks/>
              </p:cNvSpPr>
              <p:nvPr/>
            </p:nvSpPr>
            <p:spPr bwMode="auto">
              <a:xfrm>
                <a:off x="5220" y="2465"/>
                <a:ext cx="98" cy="13"/>
              </a:xfrm>
              <a:custGeom>
                <a:avLst/>
                <a:gdLst>
                  <a:gd name="T0" fmla="*/ 490 w 490"/>
                  <a:gd name="T1" fmla="*/ 52 h 65"/>
                  <a:gd name="T2" fmla="*/ 454 w 490"/>
                  <a:gd name="T3" fmla="*/ 65 h 65"/>
                  <a:gd name="T4" fmla="*/ 9 w 490"/>
                  <a:gd name="T5" fmla="*/ 17 h 65"/>
                  <a:gd name="T6" fmla="*/ 0 w 490"/>
                  <a:gd name="T7" fmla="*/ 14 h 65"/>
                  <a:gd name="T8" fmla="*/ 14 w 490"/>
                  <a:gd name="T9" fmla="*/ 0 h 65"/>
                  <a:gd name="T10" fmla="*/ 490 w 490"/>
                  <a:gd name="T11" fmla="*/ 52 h 65"/>
                  <a:gd name="T12" fmla="*/ 0 60000 65536"/>
                  <a:gd name="T13" fmla="*/ 0 60000 65536"/>
                  <a:gd name="T14" fmla="*/ 0 60000 65536"/>
                  <a:gd name="T15" fmla="*/ 0 60000 65536"/>
                  <a:gd name="T16" fmla="*/ 0 60000 65536"/>
                  <a:gd name="T17" fmla="*/ 0 60000 65536"/>
                  <a:gd name="T18" fmla="*/ 0 w 490"/>
                  <a:gd name="T19" fmla="*/ 0 h 65"/>
                  <a:gd name="T20" fmla="*/ 490 w 490"/>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490" h="65">
                    <a:moveTo>
                      <a:pt x="490" y="52"/>
                    </a:moveTo>
                    <a:lnTo>
                      <a:pt x="454" y="65"/>
                    </a:lnTo>
                    <a:lnTo>
                      <a:pt x="9" y="17"/>
                    </a:lnTo>
                    <a:lnTo>
                      <a:pt x="0" y="14"/>
                    </a:lnTo>
                    <a:lnTo>
                      <a:pt x="14" y="0"/>
                    </a:lnTo>
                    <a:lnTo>
                      <a:pt x="490" y="52"/>
                    </a:lnTo>
                    <a:close/>
                  </a:path>
                </a:pathLst>
              </a:custGeom>
              <a:noFill/>
              <a:ln w="9525">
                <a:noFill/>
                <a:round/>
                <a:headEnd/>
                <a:tailEnd/>
              </a:ln>
            </p:spPr>
            <p:txBody>
              <a:bodyPr>
                <a:prstTxWarp prst="textNoShape">
                  <a:avLst/>
                </a:prstTxWarp>
              </a:bodyPr>
              <a:lstStyle/>
              <a:p>
                <a:endParaRPr lang="en-US"/>
              </a:p>
            </p:txBody>
          </p:sp>
          <p:sp>
            <p:nvSpPr>
              <p:cNvPr id="41819" name="Freeform 2396"/>
              <p:cNvSpPr>
                <a:spLocks/>
              </p:cNvSpPr>
              <p:nvPr/>
            </p:nvSpPr>
            <p:spPr bwMode="auto">
              <a:xfrm>
                <a:off x="5180" y="2394"/>
                <a:ext cx="43" cy="74"/>
              </a:xfrm>
              <a:custGeom>
                <a:avLst/>
                <a:gdLst>
                  <a:gd name="T0" fmla="*/ 213 w 213"/>
                  <a:gd name="T1" fmla="*/ 354 h 368"/>
                  <a:gd name="T2" fmla="*/ 199 w 213"/>
                  <a:gd name="T3" fmla="*/ 368 h 368"/>
                  <a:gd name="T4" fmla="*/ 3 w 213"/>
                  <a:gd name="T5" fmla="*/ 23 h 368"/>
                  <a:gd name="T6" fmla="*/ 0 w 213"/>
                  <a:gd name="T7" fmla="*/ 0 h 368"/>
                  <a:gd name="T8" fmla="*/ 14 w 213"/>
                  <a:gd name="T9" fmla="*/ 2 h 368"/>
                  <a:gd name="T10" fmla="*/ 213 w 213"/>
                  <a:gd name="T11" fmla="*/ 354 h 368"/>
                  <a:gd name="T12" fmla="*/ 0 60000 65536"/>
                  <a:gd name="T13" fmla="*/ 0 60000 65536"/>
                  <a:gd name="T14" fmla="*/ 0 60000 65536"/>
                  <a:gd name="T15" fmla="*/ 0 60000 65536"/>
                  <a:gd name="T16" fmla="*/ 0 60000 65536"/>
                  <a:gd name="T17" fmla="*/ 0 60000 65536"/>
                  <a:gd name="T18" fmla="*/ 0 w 213"/>
                  <a:gd name="T19" fmla="*/ 0 h 368"/>
                  <a:gd name="T20" fmla="*/ 213 w 213"/>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213" h="368">
                    <a:moveTo>
                      <a:pt x="213" y="354"/>
                    </a:moveTo>
                    <a:lnTo>
                      <a:pt x="199" y="368"/>
                    </a:lnTo>
                    <a:lnTo>
                      <a:pt x="3" y="23"/>
                    </a:lnTo>
                    <a:lnTo>
                      <a:pt x="0" y="0"/>
                    </a:lnTo>
                    <a:lnTo>
                      <a:pt x="14" y="2"/>
                    </a:lnTo>
                    <a:lnTo>
                      <a:pt x="213" y="354"/>
                    </a:lnTo>
                    <a:close/>
                  </a:path>
                </a:pathLst>
              </a:custGeom>
              <a:noFill/>
              <a:ln w="9525">
                <a:noFill/>
                <a:round/>
                <a:headEnd/>
                <a:tailEnd/>
              </a:ln>
            </p:spPr>
            <p:txBody>
              <a:bodyPr>
                <a:prstTxWarp prst="textNoShape">
                  <a:avLst/>
                </a:prstTxWarp>
              </a:bodyPr>
              <a:lstStyle/>
              <a:p>
                <a:endParaRPr lang="en-US"/>
              </a:p>
            </p:txBody>
          </p:sp>
          <p:sp>
            <p:nvSpPr>
              <p:cNvPr id="41820" name="Freeform 2397"/>
              <p:cNvSpPr>
                <a:spLocks/>
              </p:cNvSpPr>
              <p:nvPr/>
            </p:nvSpPr>
            <p:spPr bwMode="auto">
              <a:xfrm>
                <a:off x="5134" y="2394"/>
                <a:ext cx="47" cy="33"/>
              </a:xfrm>
              <a:custGeom>
                <a:avLst/>
                <a:gdLst>
                  <a:gd name="T0" fmla="*/ 231 w 234"/>
                  <a:gd name="T1" fmla="*/ 0 h 163"/>
                  <a:gd name="T2" fmla="*/ 234 w 234"/>
                  <a:gd name="T3" fmla="*/ 23 h 163"/>
                  <a:gd name="T4" fmla="*/ 20 w 234"/>
                  <a:gd name="T5" fmla="*/ 163 h 163"/>
                  <a:gd name="T6" fmla="*/ 0 w 234"/>
                  <a:gd name="T7" fmla="*/ 163 h 163"/>
                  <a:gd name="T8" fmla="*/ 3 w 234"/>
                  <a:gd name="T9" fmla="*/ 152 h 163"/>
                  <a:gd name="T10" fmla="*/ 231 w 234"/>
                  <a:gd name="T11" fmla="*/ 0 h 163"/>
                  <a:gd name="T12" fmla="*/ 0 60000 65536"/>
                  <a:gd name="T13" fmla="*/ 0 60000 65536"/>
                  <a:gd name="T14" fmla="*/ 0 60000 65536"/>
                  <a:gd name="T15" fmla="*/ 0 60000 65536"/>
                  <a:gd name="T16" fmla="*/ 0 60000 65536"/>
                  <a:gd name="T17" fmla="*/ 0 60000 65536"/>
                  <a:gd name="T18" fmla="*/ 0 w 234"/>
                  <a:gd name="T19" fmla="*/ 0 h 163"/>
                  <a:gd name="T20" fmla="*/ 234 w 234"/>
                  <a:gd name="T21" fmla="*/ 163 h 163"/>
                </a:gdLst>
                <a:ahLst/>
                <a:cxnLst>
                  <a:cxn ang="T12">
                    <a:pos x="T0" y="T1"/>
                  </a:cxn>
                  <a:cxn ang="T13">
                    <a:pos x="T2" y="T3"/>
                  </a:cxn>
                  <a:cxn ang="T14">
                    <a:pos x="T4" y="T5"/>
                  </a:cxn>
                  <a:cxn ang="T15">
                    <a:pos x="T6" y="T7"/>
                  </a:cxn>
                  <a:cxn ang="T16">
                    <a:pos x="T8" y="T9"/>
                  </a:cxn>
                  <a:cxn ang="T17">
                    <a:pos x="T10" y="T11"/>
                  </a:cxn>
                </a:cxnLst>
                <a:rect l="T18" t="T19" r="T20" b="T21"/>
                <a:pathLst>
                  <a:path w="234" h="163">
                    <a:moveTo>
                      <a:pt x="231" y="0"/>
                    </a:moveTo>
                    <a:lnTo>
                      <a:pt x="234" y="23"/>
                    </a:lnTo>
                    <a:lnTo>
                      <a:pt x="20" y="163"/>
                    </a:lnTo>
                    <a:lnTo>
                      <a:pt x="0" y="163"/>
                    </a:lnTo>
                    <a:lnTo>
                      <a:pt x="3" y="152"/>
                    </a:lnTo>
                    <a:lnTo>
                      <a:pt x="231" y="0"/>
                    </a:lnTo>
                    <a:close/>
                  </a:path>
                </a:pathLst>
              </a:custGeom>
              <a:noFill/>
              <a:ln w="9525">
                <a:noFill/>
                <a:round/>
                <a:headEnd/>
                <a:tailEnd/>
              </a:ln>
            </p:spPr>
            <p:txBody>
              <a:bodyPr>
                <a:prstTxWarp prst="textNoShape">
                  <a:avLst/>
                </a:prstTxWarp>
              </a:bodyPr>
              <a:lstStyle/>
              <a:p>
                <a:endParaRPr lang="en-US"/>
              </a:p>
            </p:txBody>
          </p:sp>
          <p:sp>
            <p:nvSpPr>
              <p:cNvPr id="41821" name="Freeform 2398"/>
              <p:cNvSpPr>
                <a:spLocks/>
              </p:cNvSpPr>
              <p:nvPr/>
            </p:nvSpPr>
            <p:spPr bwMode="auto">
              <a:xfrm>
                <a:off x="5134" y="2427"/>
                <a:ext cx="39" cy="102"/>
              </a:xfrm>
              <a:custGeom>
                <a:avLst/>
                <a:gdLst>
                  <a:gd name="T0" fmla="*/ 0 w 196"/>
                  <a:gd name="T1" fmla="*/ 0 h 510"/>
                  <a:gd name="T2" fmla="*/ 20 w 196"/>
                  <a:gd name="T3" fmla="*/ 0 h 510"/>
                  <a:gd name="T4" fmla="*/ 196 w 196"/>
                  <a:gd name="T5" fmla="*/ 501 h 510"/>
                  <a:gd name="T6" fmla="*/ 194 w 196"/>
                  <a:gd name="T7" fmla="*/ 510 h 510"/>
                  <a:gd name="T8" fmla="*/ 176 w 196"/>
                  <a:gd name="T9" fmla="*/ 501 h 510"/>
                  <a:gd name="T10" fmla="*/ 0 w 196"/>
                  <a:gd name="T11" fmla="*/ 0 h 510"/>
                  <a:gd name="T12" fmla="*/ 0 60000 65536"/>
                  <a:gd name="T13" fmla="*/ 0 60000 65536"/>
                  <a:gd name="T14" fmla="*/ 0 60000 65536"/>
                  <a:gd name="T15" fmla="*/ 0 60000 65536"/>
                  <a:gd name="T16" fmla="*/ 0 60000 65536"/>
                  <a:gd name="T17" fmla="*/ 0 60000 65536"/>
                  <a:gd name="T18" fmla="*/ 0 w 196"/>
                  <a:gd name="T19" fmla="*/ 0 h 510"/>
                  <a:gd name="T20" fmla="*/ 196 w 196"/>
                  <a:gd name="T21" fmla="*/ 510 h 510"/>
                </a:gdLst>
                <a:ahLst/>
                <a:cxnLst>
                  <a:cxn ang="T12">
                    <a:pos x="T0" y="T1"/>
                  </a:cxn>
                  <a:cxn ang="T13">
                    <a:pos x="T2" y="T3"/>
                  </a:cxn>
                  <a:cxn ang="T14">
                    <a:pos x="T4" y="T5"/>
                  </a:cxn>
                  <a:cxn ang="T15">
                    <a:pos x="T6" y="T7"/>
                  </a:cxn>
                  <a:cxn ang="T16">
                    <a:pos x="T8" y="T9"/>
                  </a:cxn>
                  <a:cxn ang="T17">
                    <a:pos x="T10" y="T11"/>
                  </a:cxn>
                </a:cxnLst>
                <a:rect l="T18" t="T19" r="T20" b="T21"/>
                <a:pathLst>
                  <a:path w="196" h="510">
                    <a:moveTo>
                      <a:pt x="0" y="0"/>
                    </a:moveTo>
                    <a:lnTo>
                      <a:pt x="20" y="0"/>
                    </a:lnTo>
                    <a:lnTo>
                      <a:pt x="196" y="501"/>
                    </a:lnTo>
                    <a:lnTo>
                      <a:pt x="194" y="510"/>
                    </a:lnTo>
                    <a:lnTo>
                      <a:pt x="176" y="501"/>
                    </a:lnTo>
                    <a:lnTo>
                      <a:pt x="0" y="0"/>
                    </a:lnTo>
                    <a:close/>
                  </a:path>
                </a:pathLst>
              </a:custGeom>
              <a:noFill/>
              <a:ln w="9525">
                <a:noFill/>
                <a:round/>
                <a:headEnd/>
                <a:tailEnd/>
              </a:ln>
            </p:spPr>
            <p:txBody>
              <a:bodyPr>
                <a:prstTxWarp prst="textNoShape">
                  <a:avLst/>
                </a:prstTxWarp>
              </a:bodyPr>
              <a:lstStyle/>
              <a:p>
                <a:endParaRPr lang="en-US"/>
              </a:p>
            </p:txBody>
          </p:sp>
          <p:sp>
            <p:nvSpPr>
              <p:cNvPr id="41822" name="Freeform 2399"/>
              <p:cNvSpPr>
                <a:spLocks/>
              </p:cNvSpPr>
              <p:nvPr/>
            </p:nvSpPr>
            <p:spPr bwMode="auto">
              <a:xfrm>
                <a:off x="5124" y="2527"/>
                <a:ext cx="49" cy="47"/>
              </a:xfrm>
              <a:custGeom>
                <a:avLst/>
                <a:gdLst>
                  <a:gd name="T0" fmla="*/ 225 w 243"/>
                  <a:gd name="T1" fmla="*/ 0 h 237"/>
                  <a:gd name="T2" fmla="*/ 243 w 243"/>
                  <a:gd name="T3" fmla="*/ 9 h 237"/>
                  <a:gd name="T4" fmla="*/ 15 w 243"/>
                  <a:gd name="T5" fmla="*/ 237 h 237"/>
                  <a:gd name="T6" fmla="*/ 0 w 243"/>
                  <a:gd name="T7" fmla="*/ 234 h 237"/>
                  <a:gd name="T8" fmla="*/ 11 w 243"/>
                  <a:gd name="T9" fmla="*/ 213 h 237"/>
                  <a:gd name="T10" fmla="*/ 225 w 243"/>
                  <a:gd name="T11" fmla="*/ 0 h 237"/>
                  <a:gd name="T12" fmla="*/ 0 60000 65536"/>
                  <a:gd name="T13" fmla="*/ 0 60000 65536"/>
                  <a:gd name="T14" fmla="*/ 0 60000 65536"/>
                  <a:gd name="T15" fmla="*/ 0 60000 65536"/>
                  <a:gd name="T16" fmla="*/ 0 60000 65536"/>
                  <a:gd name="T17" fmla="*/ 0 60000 65536"/>
                  <a:gd name="T18" fmla="*/ 0 w 243"/>
                  <a:gd name="T19" fmla="*/ 0 h 237"/>
                  <a:gd name="T20" fmla="*/ 243 w 243"/>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243" h="237">
                    <a:moveTo>
                      <a:pt x="225" y="0"/>
                    </a:moveTo>
                    <a:lnTo>
                      <a:pt x="243" y="9"/>
                    </a:lnTo>
                    <a:lnTo>
                      <a:pt x="15" y="237"/>
                    </a:lnTo>
                    <a:lnTo>
                      <a:pt x="0" y="234"/>
                    </a:lnTo>
                    <a:lnTo>
                      <a:pt x="11" y="213"/>
                    </a:lnTo>
                    <a:lnTo>
                      <a:pt x="225" y="0"/>
                    </a:lnTo>
                    <a:close/>
                  </a:path>
                </a:pathLst>
              </a:custGeom>
              <a:noFill/>
              <a:ln w="9525">
                <a:noFill/>
                <a:round/>
                <a:headEnd/>
                <a:tailEnd/>
              </a:ln>
            </p:spPr>
            <p:txBody>
              <a:bodyPr>
                <a:prstTxWarp prst="textNoShape">
                  <a:avLst/>
                </a:prstTxWarp>
              </a:bodyPr>
              <a:lstStyle/>
              <a:p>
                <a:endParaRPr lang="en-US"/>
              </a:p>
            </p:txBody>
          </p:sp>
          <p:sp>
            <p:nvSpPr>
              <p:cNvPr id="41823" name="Freeform 2400"/>
              <p:cNvSpPr>
                <a:spLocks/>
              </p:cNvSpPr>
              <p:nvPr/>
            </p:nvSpPr>
            <p:spPr bwMode="auto">
              <a:xfrm>
                <a:off x="5074" y="2465"/>
                <a:ext cx="52" cy="109"/>
              </a:xfrm>
              <a:custGeom>
                <a:avLst/>
                <a:gdLst>
                  <a:gd name="T0" fmla="*/ 261 w 261"/>
                  <a:gd name="T1" fmla="*/ 523 h 544"/>
                  <a:gd name="T2" fmla="*/ 250 w 261"/>
                  <a:gd name="T3" fmla="*/ 544 h 544"/>
                  <a:gd name="T4" fmla="*/ 0 w 261"/>
                  <a:gd name="T5" fmla="*/ 20 h 544"/>
                  <a:gd name="T6" fmla="*/ 3 w 261"/>
                  <a:gd name="T7" fmla="*/ 0 h 544"/>
                  <a:gd name="T8" fmla="*/ 14 w 261"/>
                  <a:gd name="T9" fmla="*/ 3 h 544"/>
                  <a:gd name="T10" fmla="*/ 261 w 261"/>
                  <a:gd name="T11" fmla="*/ 523 h 544"/>
                  <a:gd name="T12" fmla="*/ 0 60000 65536"/>
                  <a:gd name="T13" fmla="*/ 0 60000 65536"/>
                  <a:gd name="T14" fmla="*/ 0 60000 65536"/>
                  <a:gd name="T15" fmla="*/ 0 60000 65536"/>
                  <a:gd name="T16" fmla="*/ 0 60000 65536"/>
                  <a:gd name="T17" fmla="*/ 0 60000 65536"/>
                  <a:gd name="T18" fmla="*/ 0 w 261"/>
                  <a:gd name="T19" fmla="*/ 0 h 544"/>
                  <a:gd name="T20" fmla="*/ 261 w 261"/>
                  <a:gd name="T21" fmla="*/ 544 h 544"/>
                </a:gdLst>
                <a:ahLst/>
                <a:cxnLst>
                  <a:cxn ang="T12">
                    <a:pos x="T0" y="T1"/>
                  </a:cxn>
                  <a:cxn ang="T13">
                    <a:pos x="T2" y="T3"/>
                  </a:cxn>
                  <a:cxn ang="T14">
                    <a:pos x="T4" y="T5"/>
                  </a:cxn>
                  <a:cxn ang="T15">
                    <a:pos x="T6" y="T7"/>
                  </a:cxn>
                  <a:cxn ang="T16">
                    <a:pos x="T8" y="T9"/>
                  </a:cxn>
                  <a:cxn ang="T17">
                    <a:pos x="T10" y="T11"/>
                  </a:cxn>
                </a:cxnLst>
                <a:rect l="T18" t="T19" r="T20" b="T21"/>
                <a:pathLst>
                  <a:path w="261" h="544">
                    <a:moveTo>
                      <a:pt x="261" y="523"/>
                    </a:moveTo>
                    <a:lnTo>
                      <a:pt x="250" y="544"/>
                    </a:lnTo>
                    <a:lnTo>
                      <a:pt x="0" y="20"/>
                    </a:lnTo>
                    <a:lnTo>
                      <a:pt x="3" y="0"/>
                    </a:lnTo>
                    <a:lnTo>
                      <a:pt x="14" y="3"/>
                    </a:lnTo>
                    <a:lnTo>
                      <a:pt x="261" y="523"/>
                    </a:lnTo>
                    <a:close/>
                  </a:path>
                </a:pathLst>
              </a:custGeom>
              <a:noFill/>
              <a:ln w="9525">
                <a:noFill/>
                <a:round/>
                <a:headEnd/>
                <a:tailEnd/>
              </a:ln>
            </p:spPr>
            <p:txBody>
              <a:bodyPr>
                <a:prstTxWarp prst="textNoShape">
                  <a:avLst/>
                </a:prstTxWarp>
              </a:bodyPr>
              <a:lstStyle/>
              <a:p>
                <a:endParaRPr lang="en-US"/>
              </a:p>
            </p:txBody>
          </p:sp>
          <p:sp>
            <p:nvSpPr>
              <p:cNvPr id="41824" name="Freeform 2401"/>
              <p:cNvSpPr>
                <a:spLocks/>
              </p:cNvSpPr>
              <p:nvPr/>
            </p:nvSpPr>
            <p:spPr bwMode="auto">
              <a:xfrm>
                <a:off x="5012" y="2465"/>
                <a:ext cx="63" cy="28"/>
              </a:xfrm>
              <a:custGeom>
                <a:avLst/>
                <a:gdLst>
                  <a:gd name="T0" fmla="*/ 312 w 312"/>
                  <a:gd name="T1" fmla="*/ 0 h 140"/>
                  <a:gd name="T2" fmla="*/ 309 w 312"/>
                  <a:gd name="T3" fmla="*/ 20 h 140"/>
                  <a:gd name="T4" fmla="*/ 24 w 312"/>
                  <a:gd name="T5" fmla="*/ 140 h 140"/>
                  <a:gd name="T6" fmla="*/ 0 w 312"/>
                  <a:gd name="T7" fmla="*/ 140 h 140"/>
                  <a:gd name="T8" fmla="*/ 6 w 312"/>
                  <a:gd name="T9" fmla="*/ 127 h 140"/>
                  <a:gd name="T10" fmla="*/ 312 w 312"/>
                  <a:gd name="T11" fmla="*/ 0 h 140"/>
                  <a:gd name="T12" fmla="*/ 0 60000 65536"/>
                  <a:gd name="T13" fmla="*/ 0 60000 65536"/>
                  <a:gd name="T14" fmla="*/ 0 60000 65536"/>
                  <a:gd name="T15" fmla="*/ 0 60000 65536"/>
                  <a:gd name="T16" fmla="*/ 0 60000 65536"/>
                  <a:gd name="T17" fmla="*/ 0 60000 65536"/>
                  <a:gd name="T18" fmla="*/ 0 w 312"/>
                  <a:gd name="T19" fmla="*/ 0 h 140"/>
                  <a:gd name="T20" fmla="*/ 312 w 312"/>
                  <a:gd name="T21" fmla="*/ 140 h 140"/>
                </a:gdLst>
                <a:ahLst/>
                <a:cxnLst>
                  <a:cxn ang="T12">
                    <a:pos x="T0" y="T1"/>
                  </a:cxn>
                  <a:cxn ang="T13">
                    <a:pos x="T2" y="T3"/>
                  </a:cxn>
                  <a:cxn ang="T14">
                    <a:pos x="T4" y="T5"/>
                  </a:cxn>
                  <a:cxn ang="T15">
                    <a:pos x="T6" y="T7"/>
                  </a:cxn>
                  <a:cxn ang="T16">
                    <a:pos x="T8" y="T9"/>
                  </a:cxn>
                  <a:cxn ang="T17">
                    <a:pos x="T10" y="T11"/>
                  </a:cxn>
                </a:cxnLst>
                <a:rect l="T18" t="T19" r="T20" b="T21"/>
                <a:pathLst>
                  <a:path w="312" h="140">
                    <a:moveTo>
                      <a:pt x="312" y="0"/>
                    </a:moveTo>
                    <a:lnTo>
                      <a:pt x="309" y="20"/>
                    </a:lnTo>
                    <a:lnTo>
                      <a:pt x="24" y="140"/>
                    </a:lnTo>
                    <a:lnTo>
                      <a:pt x="0" y="140"/>
                    </a:lnTo>
                    <a:lnTo>
                      <a:pt x="6" y="127"/>
                    </a:lnTo>
                    <a:lnTo>
                      <a:pt x="312" y="0"/>
                    </a:lnTo>
                    <a:close/>
                  </a:path>
                </a:pathLst>
              </a:custGeom>
              <a:noFill/>
              <a:ln w="9525">
                <a:noFill/>
                <a:round/>
                <a:headEnd/>
                <a:tailEnd/>
              </a:ln>
            </p:spPr>
            <p:txBody>
              <a:bodyPr>
                <a:prstTxWarp prst="textNoShape">
                  <a:avLst/>
                </a:prstTxWarp>
              </a:bodyPr>
              <a:lstStyle/>
              <a:p>
                <a:endParaRPr lang="en-US"/>
              </a:p>
            </p:txBody>
          </p:sp>
          <p:sp>
            <p:nvSpPr>
              <p:cNvPr id="41825" name="Freeform 2402"/>
              <p:cNvSpPr>
                <a:spLocks/>
              </p:cNvSpPr>
              <p:nvPr/>
            </p:nvSpPr>
            <p:spPr bwMode="auto">
              <a:xfrm>
                <a:off x="5012" y="2493"/>
                <a:ext cx="80" cy="106"/>
              </a:xfrm>
              <a:custGeom>
                <a:avLst/>
                <a:gdLst>
                  <a:gd name="T0" fmla="*/ 0 w 398"/>
                  <a:gd name="T1" fmla="*/ 0 h 531"/>
                  <a:gd name="T2" fmla="*/ 24 w 398"/>
                  <a:gd name="T3" fmla="*/ 0 h 531"/>
                  <a:gd name="T4" fmla="*/ 398 w 398"/>
                  <a:gd name="T5" fmla="*/ 519 h 531"/>
                  <a:gd name="T6" fmla="*/ 398 w 398"/>
                  <a:gd name="T7" fmla="*/ 531 h 531"/>
                  <a:gd name="T8" fmla="*/ 378 w 398"/>
                  <a:gd name="T9" fmla="*/ 525 h 531"/>
                  <a:gd name="T10" fmla="*/ 0 w 398"/>
                  <a:gd name="T11" fmla="*/ 0 h 531"/>
                  <a:gd name="T12" fmla="*/ 0 60000 65536"/>
                  <a:gd name="T13" fmla="*/ 0 60000 65536"/>
                  <a:gd name="T14" fmla="*/ 0 60000 65536"/>
                  <a:gd name="T15" fmla="*/ 0 60000 65536"/>
                  <a:gd name="T16" fmla="*/ 0 60000 65536"/>
                  <a:gd name="T17" fmla="*/ 0 60000 65536"/>
                  <a:gd name="T18" fmla="*/ 0 w 398"/>
                  <a:gd name="T19" fmla="*/ 0 h 531"/>
                  <a:gd name="T20" fmla="*/ 398 w 398"/>
                  <a:gd name="T21" fmla="*/ 531 h 531"/>
                </a:gdLst>
                <a:ahLst/>
                <a:cxnLst>
                  <a:cxn ang="T12">
                    <a:pos x="T0" y="T1"/>
                  </a:cxn>
                  <a:cxn ang="T13">
                    <a:pos x="T2" y="T3"/>
                  </a:cxn>
                  <a:cxn ang="T14">
                    <a:pos x="T4" y="T5"/>
                  </a:cxn>
                  <a:cxn ang="T15">
                    <a:pos x="T6" y="T7"/>
                  </a:cxn>
                  <a:cxn ang="T16">
                    <a:pos x="T8" y="T9"/>
                  </a:cxn>
                  <a:cxn ang="T17">
                    <a:pos x="T10" y="T11"/>
                  </a:cxn>
                </a:cxnLst>
                <a:rect l="T18" t="T19" r="T20" b="T21"/>
                <a:pathLst>
                  <a:path w="398" h="531">
                    <a:moveTo>
                      <a:pt x="0" y="0"/>
                    </a:moveTo>
                    <a:lnTo>
                      <a:pt x="24" y="0"/>
                    </a:lnTo>
                    <a:lnTo>
                      <a:pt x="398" y="519"/>
                    </a:lnTo>
                    <a:lnTo>
                      <a:pt x="398" y="531"/>
                    </a:lnTo>
                    <a:lnTo>
                      <a:pt x="378" y="525"/>
                    </a:lnTo>
                    <a:lnTo>
                      <a:pt x="0" y="0"/>
                    </a:lnTo>
                    <a:close/>
                  </a:path>
                </a:pathLst>
              </a:custGeom>
              <a:noFill/>
              <a:ln w="9525">
                <a:noFill/>
                <a:round/>
                <a:headEnd/>
                <a:tailEnd/>
              </a:ln>
            </p:spPr>
            <p:txBody>
              <a:bodyPr>
                <a:prstTxWarp prst="textNoShape">
                  <a:avLst/>
                </a:prstTxWarp>
              </a:bodyPr>
              <a:lstStyle/>
              <a:p>
                <a:endParaRPr lang="en-US"/>
              </a:p>
            </p:txBody>
          </p:sp>
          <p:sp>
            <p:nvSpPr>
              <p:cNvPr id="41826" name="Freeform 2403"/>
              <p:cNvSpPr>
                <a:spLocks/>
              </p:cNvSpPr>
              <p:nvPr/>
            </p:nvSpPr>
            <p:spPr bwMode="auto">
              <a:xfrm>
                <a:off x="4998" y="2598"/>
                <a:ext cx="94" cy="134"/>
              </a:xfrm>
              <a:custGeom>
                <a:avLst/>
                <a:gdLst>
                  <a:gd name="T0" fmla="*/ 449 w 469"/>
                  <a:gd name="T1" fmla="*/ 0 h 668"/>
                  <a:gd name="T2" fmla="*/ 469 w 469"/>
                  <a:gd name="T3" fmla="*/ 6 h 668"/>
                  <a:gd name="T4" fmla="*/ 13 w 469"/>
                  <a:gd name="T5" fmla="*/ 664 h 668"/>
                  <a:gd name="T6" fmla="*/ 11 w 469"/>
                  <a:gd name="T7" fmla="*/ 668 h 668"/>
                  <a:gd name="T8" fmla="*/ 0 w 469"/>
                  <a:gd name="T9" fmla="*/ 651 h 668"/>
                  <a:gd name="T10" fmla="*/ 449 w 469"/>
                  <a:gd name="T11" fmla="*/ 0 h 668"/>
                  <a:gd name="T12" fmla="*/ 0 60000 65536"/>
                  <a:gd name="T13" fmla="*/ 0 60000 65536"/>
                  <a:gd name="T14" fmla="*/ 0 60000 65536"/>
                  <a:gd name="T15" fmla="*/ 0 60000 65536"/>
                  <a:gd name="T16" fmla="*/ 0 60000 65536"/>
                  <a:gd name="T17" fmla="*/ 0 60000 65536"/>
                  <a:gd name="T18" fmla="*/ 0 w 469"/>
                  <a:gd name="T19" fmla="*/ 0 h 668"/>
                  <a:gd name="T20" fmla="*/ 469 w 469"/>
                  <a:gd name="T21" fmla="*/ 668 h 668"/>
                </a:gdLst>
                <a:ahLst/>
                <a:cxnLst>
                  <a:cxn ang="T12">
                    <a:pos x="T0" y="T1"/>
                  </a:cxn>
                  <a:cxn ang="T13">
                    <a:pos x="T2" y="T3"/>
                  </a:cxn>
                  <a:cxn ang="T14">
                    <a:pos x="T4" y="T5"/>
                  </a:cxn>
                  <a:cxn ang="T15">
                    <a:pos x="T6" y="T7"/>
                  </a:cxn>
                  <a:cxn ang="T16">
                    <a:pos x="T8" y="T9"/>
                  </a:cxn>
                  <a:cxn ang="T17">
                    <a:pos x="T10" y="T11"/>
                  </a:cxn>
                </a:cxnLst>
                <a:rect l="T18" t="T19" r="T20" b="T21"/>
                <a:pathLst>
                  <a:path w="469" h="668">
                    <a:moveTo>
                      <a:pt x="449" y="0"/>
                    </a:moveTo>
                    <a:lnTo>
                      <a:pt x="469" y="6"/>
                    </a:lnTo>
                    <a:lnTo>
                      <a:pt x="13" y="664"/>
                    </a:lnTo>
                    <a:lnTo>
                      <a:pt x="11" y="668"/>
                    </a:lnTo>
                    <a:lnTo>
                      <a:pt x="0" y="651"/>
                    </a:lnTo>
                    <a:lnTo>
                      <a:pt x="449" y="0"/>
                    </a:lnTo>
                    <a:close/>
                  </a:path>
                </a:pathLst>
              </a:custGeom>
              <a:noFill/>
              <a:ln w="9525">
                <a:noFill/>
                <a:round/>
                <a:headEnd/>
                <a:tailEnd/>
              </a:ln>
            </p:spPr>
            <p:txBody>
              <a:bodyPr>
                <a:prstTxWarp prst="textNoShape">
                  <a:avLst/>
                </a:prstTxWarp>
              </a:bodyPr>
              <a:lstStyle/>
              <a:p>
                <a:endParaRPr lang="en-US"/>
              </a:p>
            </p:txBody>
          </p:sp>
          <p:sp>
            <p:nvSpPr>
              <p:cNvPr id="41827" name="Freeform 2404"/>
              <p:cNvSpPr>
                <a:spLocks/>
              </p:cNvSpPr>
              <p:nvPr/>
            </p:nvSpPr>
            <p:spPr bwMode="auto">
              <a:xfrm>
                <a:off x="4725" y="2728"/>
                <a:ext cx="275" cy="160"/>
              </a:xfrm>
              <a:custGeom>
                <a:avLst/>
                <a:gdLst>
                  <a:gd name="T0" fmla="*/ 1367 w 1378"/>
                  <a:gd name="T1" fmla="*/ 0 h 797"/>
                  <a:gd name="T2" fmla="*/ 1378 w 1378"/>
                  <a:gd name="T3" fmla="*/ 17 h 797"/>
                  <a:gd name="T4" fmla="*/ 13 w 1378"/>
                  <a:gd name="T5" fmla="*/ 797 h 797"/>
                  <a:gd name="T6" fmla="*/ 0 w 1378"/>
                  <a:gd name="T7" fmla="*/ 797 h 797"/>
                  <a:gd name="T8" fmla="*/ 6 w 1378"/>
                  <a:gd name="T9" fmla="*/ 776 h 797"/>
                  <a:gd name="T10" fmla="*/ 1367 w 1378"/>
                  <a:gd name="T11" fmla="*/ 0 h 797"/>
                  <a:gd name="T12" fmla="*/ 0 60000 65536"/>
                  <a:gd name="T13" fmla="*/ 0 60000 65536"/>
                  <a:gd name="T14" fmla="*/ 0 60000 65536"/>
                  <a:gd name="T15" fmla="*/ 0 60000 65536"/>
                  <a:gd name="T16" fmla="*/ 0 60000 65536"/>
                  <a:gd name="T17" fmla="*/ 0 60000 65536"/>
                  <a:gd name="T18" fmla="*/ 0 w 1378"/>
                  <a:gd name="T19" fmla="*/ 0 h 797"/>
                  <a:gd name="T20" fmla="*/ 1378 w 1378"/>
                  <a:gd name="T21" fmla="*/ 797 h 797"/>
                </a:gdLst>
                <a:ahLst/>
                <a:cxnLst>
                  <a:cxn ang="T12">
                    <a:pos x="T0" y="T1"/>
                  </a:cxn>
                  <a:cxn ang="T13">
                    <a:pos x="T2" y="T3"/>
                  </a:cxn>
                  <a:cxn ang="T14">
                    <a:pos x="T4" y="T5"/>
                  </a:cxn>
                  <a:cxn ang="T15">
                    <a:pos x="T6" y="T7"/>
                  </a:cxn>
                  <a:cxn ang="T16">
                    <a:pos x="T8" y="T9"/>
                  </a:cxn>
                  <a:cxn ang="T17">
                    <a:pos x="T10" y="T11"/>
                  </a:cxn>
                </a:cxnLst>
                <a:rect l="T18" t="T19" r="T20" b="T21"/>
                <a:pathLst>
                  <a:path w="1378" h="797">
                    <a:moveTo>
                      <a:pt x="1367" y="0"/>
                    </a:moveTo>
                    <a:lnTo>
                      <a:pt x="1378" y="17"/>
                    </a:lnTo>
                    <a:lnTo>
                      <a:pt x="13" y="797"/>
                    </a:lnTo>
                    <a:lnTo>
                      <a:pt x="0" y="797"/>
                    </a:lnTo>
                    <a:lnTo>
                      <a:pt x="6" y="776"/>
                    </a:lnTo>
                    <a:lnTo>
                      <a:pt x="1367" y="0"/>
                    </a:lnTo>
                    <a:close/>
                  </a:path>
                </a:pathLst>
              </a:custGeom>
              <a:noFill/>
              <a:ln w="9525">
                <a:noFill/>
                <a:round/>
                <a:headEnd/>
                <a:tailEnd/>
              </a:ln>
            </p:spPr>
            <p:txBody>
              <a:bodyPr>
                <a:prstTxWarp prst="textNoShape">
                  <a:avLst/>
                </a:prstTxWarp>
              </a:bodyPr>
              <a:lstStyle/>
              <a:p>
                <a:endParaRPr lang="en-US"/>
              </a:p>
            </p:txBody>
          </p:sp>
          <p:sp>
            <p:nvSpPr>
              <p:cNvPr id="41828" name="Freeform 2405"/>
              <p:cNvSpPr>
                <a:spLocks/>
              </p:cNvSpPr>
              <p:nvPr/>
            </p:nvSpPr>
            <p:spPr bwMode="auto">
              <a:xfrm>
                <a:off x="4679" y="2848"/>
                <a:ext cx="47" cy="40"/>
              </a:xfrm>
              <a:custGeom>
                <a:avLst/>
                <a:gdLst>
                  <a:gd name="T0" fmla="*/ 236 w 236"/>
                  <a:gd name="T1" fmla="*/ 175 h 196"/>
                  <a:gd name="T2" fmla="*/ 230 w 236"/>
                  <a:gd name="T3" fmla="*/ 196 h 196"/>
                  <a:gd name="T4" fmla="*/ 3 w 236"/>
                  <a:gd name="T5" fmla="*/ 18 h 196"/>
                  <a:gd name="T6" fmla="*/ 0 w 236"/>
                  <a:gd name="T7" fmla="*/ 5 h 196"/>
                  <a:gd name="T8" fmla="*/ 9 w 236"/>
                  <a:gd name="T9" fmla="*/ 9 h 196"/>
                  <a:gd name="T10" fmla="*/ 15 w 236"/>
                  <a:gd name="T11" fmla="*/ 0 h 196"/>
                  <a:gd name="T12" fmla="*/ 236 w 236"/>
                  <a:gd name="T13" fmla="*/ 175 h 196"/>
                  <a:gd name="T14" fmla="*/ 0 60000 65536"/>
                  <a:gd name="T15" fmla="*/ 0 60000 65536"/>
                  <a:gd name="T16" fmla="*/ 0 60000 65536"/>
                  <a:gd name="T17" fmla="*/ 0 60000 65536"/>
                  <a:gd name="T18" fmla="*/ 0 60000 65536"/>
                  <a:gd name="T19" fmla="*/ 0 60000 65536"/>
                  <a:gd name="T20" fmla="*/ 0 60000 65536"/>
                  <a:gd name="T21" fmla="*/ 0 w 236"/>
                  <a:gd name="T22" fmla="*/ 0 h 196"/>
                  <a:gd name="T23" fmla="*/ 236 w 236"/>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6" h="196">
                    <a:moveTo>
                      <a:pt x="236" y="175"/>
                    </a:moveTo>
                    <a:lnTo>
                      <a:pt x="230" y="196"/>
                    </a:lnTo>
                    <a:lnTo>
                      <a:pt x="3" y="18"/>
                    </a:lnTo>
                    <a:lnTo>
                      <a:pt x="0" y="5"/>
                    </a:lnTo>
                    <a:lnTo>
                      <a:pt x="9" y="9"/>
                    </a:lnTo>
                    <a:lnTo>
                      <a:pt x="15" y="0"/>
                    </a:lnTo>
                    <a:lnTo>
                      <a:pt x="236" y="175"/>
                    </a:lnTo>
                    <a:close/>
                  </a:path>
                </a:pathLst>
              </a:custGeom>
              <a:noFill/>
              <a:ln w="9525">
                <a:noFill/>
                <a:round/>
                <a:headEnd/>
                <a:tailEnd/>
              </a:ln>
            </p:spPr>
            <p:txBody>
              <a:bodyPr>
                <a:prstTxWarp prst="textNoShape">
                  <a:avLst/>
                </a:prstTxWarp>
              </a:bodyPr>
              <a:lstStyle/>
              <a:p>
                <a:endParaRPr lang="en-US"/>
              </a:p>
            </p:txBody>
          </p:sp>
          <p:sp>
            <p:nvSpPr>
              <p:cNvPr id="41829" name="Freeform 2406"/>
              <p:cNvSpPr>
                <a:spLocks/>
              </p:cNvSpPr>
              <p:nvPr/>
            </p:nvSpPr>
            <p:spPr bwMode="auto">
              <a:xfrm>
                <a:off x="4679" y="2849"/>
                <a:ext cx="3" cy="2"/>
              </a:xfrm>
              <a:custGeom>
                <a:avLst/>
                <a:gdLst>
                  <a:gd name="T0" fmla="*/ 17 w 17"/>
                  <a:gd name="T1" fmla="*/ 9 h 9"/>
                  <a:gd name="T2" fmla="*/ 9 w 17"/>
                  <a:gd name="T3" fmla="*/ 6 h 9"/>
                  <a:gd name="T4" fmla="*/ 0 w 17"/>
                  <a:gd name="T5" fmla="*/ 2 h 9"/>
                  <a:gd name="T6" fmla="*/ 0 w 17"/>
                  <a:gd name="T7" fmla="*/ 0 h 9"/>
                  <a:gd name="T8" fmla="*/ 17 w 17"/>
                  <a:gd name="T9" fmla="*/ 9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17" y="9"/>
                    </a:moveTo>
                    <a:lnTo>
                      <a:pt x="9" y="6"/>
                    </a:lnTo>
                    <a:lnTo>
                      <a:pt x="0" y="2"/>
                    </a:lnTo>
                    <a:lnTo>
                      <a:pt x="0" y="0"/>
                    </a:lnTo>
                    <a:lnTo>
                      <a:pt x="17" y="9"/>
                    </a:lnTo>
                    <a:close/>
                  </a:path>
                </a:pathLst>
              </a:custGeom>
              <a:noFill/>
              <a:ln w="9525">
                <a:noFill/>
                <a:round/>
                <a:headEnd/>
                <a:tailEnd/>
              </a:ln>
            </p:spPr>
            <p:txBody>
              <a:bodyPr>
                <a:prstTxWarp prst="textNoShape">
                  <a:avLst/>
                </a:prstTxWarp>
              </a:bodyPr>
              <a:lstStyle/>
              <a:p>
                <a:endParaRPr lang="en-US"/>
              </a:p>
            </p:txBody>
          </p:sp>
          <p:sp>
            <p:nvSpPr>
              <p:cNvPr id="41830" name="Freeform 2407"/>
              <p:cNvSpPr>
                <a:spLocks/>
              </p:cNvSpPr>
              <p:nvPr/>
            </p:nvSpPr>
            <p:spPr bwMode="auto">
              <a:xfrm>
                <a:off x="4679" y="2848"/>
                <a:ext cx="4" cy="3"/>
              </a:xfrm>
              <a:custGeom>
                <a:avLst/>
                <a:gdLst>
                  <a:gd name="T0" fmla="*/ 17 w 20"/>
                  <a:gd name="T1" fmla="*/ 12 h 12"/>
                  <a:gd name="T2" fmla="*/ 0 w 20"/>
                  <a:gd name="T3" fmla="*/ 3 h 12"/>
                  <a:gd name="T4" fmla="*/ 0 w 20"/>
                  <a:gd name="T5" fmla="*/ 0 h 12"/>
                  <a:gd name="T6" fmla="*/ 20 w 20"/>
                  <a:gd name="T7" fmla="*/ 5 h 12"/>
                  <a:gd name="T8" fmla="*/ 17 w 20"/>
                  <a:gd name="T9" fmla="*/ 12 h 12"/>
                  <a:gd name="T10" fmla="*/ 0 60000 65536"/>
                  <a:gd name="T11" fmla="*/ 0 60000 65536"/>
                  <a:gd name="T12" fmla="*/ 0 60000 65536"/>
                  <a:gd name="T13" fmla="*/ 0 60000 65536"/>
                  <a:gd name="T14" fmla="*/ 0 60000 65536"/>
                  <a:gd name="T15" fmla="*/ 0 w 20"/>
                  <a:gd name="T16" fmla="*/ 0 h 12"/>
                  <a:gd name="T17" fmla="*/ 20 w 20"/>
                  <a:gd name="T18" fmla="*/ 12 h 12"/>
                </a:gdLst>
                <a:ahLst/>
                <a:cxnLst>
                  <a:cxn ang="T10">
                    <a:pos x="T0" y="T1"/>
                  </a:cxn>
                  <a:cxn ang="T11">
                    <a:pos x="T2" y="T3"/>
                  </a:cxn>
                  <a:cxn ang="T12">
                    <a:pos x="T4" y="T5"/>
                  </a:cxn>
                  <a:cxn ang="T13">
                    <a:pos x="T6" y="T7"/>
                  </a:cxn>
                  <a:cxn ang="T14">
                    <a:pos x="T8" y="T9"/>
                  </a:cxn>
                </a:cxnLst>
                <a:rect l="T15" t="T16" r="T17" b="T18"/>
                <a:pathLst>
                  <a:path w="20" h="12">
                    <a:moveTo>
                      <a:pt x="17" y="12"/>
                    </a:moveTo>
                    <a:lnTo>
                      <a:pt x="0" y="3"/>
                    </a:lnTo>
                    <a:lnTo>
                      <a:pt x="0" y="0"/>
                    </a:lnTo>
                    <a:lnTo>
                      <a:pt x="20" y="5"/>
                    </a:lnTo>
                    <a:lnTo>
                      <a:pt x="17" y="12"/>
                    </a:lnTo>
                    <a:close/>
                  </a:path>
                </a:pathLst>
              </a:custGeom>
              <a:noFill/>
              <a:ln w="9525">
                <a:noFill/>
                <a:round/>
                <a:headEnd/>
                <a:tailEnd/>
              </a:ln>
            </p:spPr>
            <p:txBody>
              <a:bodyPr>
                <a:prstTxWarp prst="textNoShape">
                  <a:avLst/>
                </a:prstTxWarp>
              </a:bodyPr>
              <a:lstStyle/>
              <a:p>
                <a:endParaRPr lang="en-US"/>
              </a:p>
            </p:txBody>
          </p:sp>
          <p:sp>
            <p:nvSpPr>
              <p:cNvPr id="41831" name="Freeform 2408"/>
              <p:cNvSpPr>
                <a:spLocks/>
              </p:cNvSpPr>
              <p:nvPr/>
            </p:nvSpPr>
            <p:spPr bwMode="auto">
              <a:xfrm>
                <a:off x="4679" y="2847"/>
                <a:ext cx="4" cy="2"/>
              </a:xfrm>
              <a:custGeom>
                <a:avLst/>
                <a:gdLst>
                  <a:gd name="T0" fmla="*/ 20 w 23"/>
                  <a:gd name="T1" fmla="*/ 11 h 11"/>
                  <a:gd name="T2" fmla="*/ 0 w 23"/>
                  <a:gd name="T3" fmla="*/ 6 h 11"/>
                  <a:gd name="T4" fmla="*/ 3 w 23"/>
                  <a:gd name="T5" fmla="*/ 0 h 11"/>
                  <a:gd name="T6" fmla="*/ 23 w 23"/>
                  <a:gd name="T7" fmla="*/ 6 h 11"/>
                  <a:gd name="T8" fmla="*/ 20 w 23"/>
                  <a:gd name="T9" fmla="*/ 11 h 11"/>
                  <a:gd name="T10" fmla="*/ 0 60000 65536"/>
                  <a:gd name="T11" fmla="*/ 0 60000 65536"/>
                  <a:gd name="T12" fmla="*/ 0 60000 65536"/>
                  <a:gd name="T13" fmla="*/ 0 60000 65536"/>
                  <a:gd name="T14" fmla="*/ 0 60000 65536"/>
                  <a:gd name="T15" fmla="*/ 0 w 23"/>
                  <a:gd name="T16" fmla="*/ 0 h 11"/>
                  <a:gd name="T17" fmla="*/ 23 w 23"/>
                  <a:gd name="T18" fmla="*/ 11 h 11"/>
                </a:gdLst>
                <a:ahLst/>
                <a:cxnLst>
                  <a:cxn ang="T10">
                    <a:pos x="T0" y="T1"/>
                  </a:cxn>
                  <a:cxn ang="T11">
                    <a:pos x="T2" y="T3"/>
                  </a:cxn>
                  <a:cxn ang="T12">
                    <a:pos x="T4" y="T5"/>
                  </a:cxn>
                  <a:cxn ang="T13">
                    <a:pos x="T6" y="T7"/>
                  </a:cxn>
                  <a:cxn ang="T14">
                    <a:pos x="T8" y="T9"/>
                  </a:cxn>
                </a:cxnLst>
                <a:rect l="T15" t="T16" r="T17" b="T18"/>
                <a:pathLst>
                  <a:path w="23" h="11">
                    <a:moveTo>
                      <a:pt x="20" y="11"/>
                    </a:moveTo>
                    <a:lnTo>
                      <a:pt x="0" y="6"/>
                    </a:lnTo>
                    <a:lnTo>
                      <a:pt x="3" y="0"/>
                    </a:lnTo>
                    <a:lnTo>
                      <a:pt x="23" y="6"/>
                    </a:lnTo>
                    <a:lnTo>
                      <a:pt x="20" y="11"/>
                    </a:lnTo>
                    <a:close/>
                  </a:path>
                </a:pathLst>
              </a:custGeom>
              <a:noFill/>
              <a:ln w="9525">
                <a:noFill/>
                <a:round/>
                <a:headEnd/>
                <a:tailEnd/>
              </a:ln>
            </p:spPr>
            <p:txBody>
              <a:bodyPr>
                <a:prstTxWarp prst="textNoShape">
                  <a:avLst/>
                </a:prstTxWarp>
              </a:bodyPr>
              <a:lstStyle/>
              <a:p>
                <a:endParaRPr lang="en-US"/>
              </a:p>
            </p:txBody>
          </p:sp>
          <p:sp>
            <p:nvSpPr>
              <p:cNvPr id="41832" name="Freeform 2409"/>
              <p:cNvSpPr>
                <a:spLocks/>
              </p:cNvSpPr>
              <p:nvPr/>
            </p:nvSpPr>
            <p:spPr bwMode="auto">
              <a:xfrm>
                <a:off x="4679" y="2845"/>
                <a:ext cx="5" cy="3"/>
              </a:xfrm>
              <a:custGeom>
                <a:avLst/>
                <a:gdLst>
                  <a:gd name="T0" fmla="*/ 20 w 23"/>
                  <a:gd name="T1" fmla="*/ 17 h 17"/>
                  <a:gd name="T2" fmla="*/ 0 w 23"/>
                  <a:gd name="T3" fmla="*/ 11 h 17"/>
                  <a:gd name="T4" fmla="*/ 6 w 23"/>
                  <a:gd name="T5" fmla="*/ 0 h 17"/>
                  <a:gd name="T6" fmla="*/ 23 w 23"/>
                  <a:gd name="T7" fmla="*/ 9 h 17"/>
                  <a:gd name="T8" fmla="*/ 20 w 23"/>
                  <a:gd name="T9" fmla="*/ 17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20" y="17"/>
                    </a:moveTo>
                    <a:lnTo>
                      <a:pt x="0" y="11"/>
                    </a:lnTo>
                    <a:lnTo>
                      <a:pt x="6" y="0"/>
                    </a:lnTo>
                    <a:lnTo>
                      <a:pt x="23" y="9"/>
                    </a:lnTo>
                    <a:lnTo>
                      <a:pt x="20" y="17"/>
                    </a:lnTo>
                    <a:close/>
                  </a:path>
                </a:pathLst>
              </a:custGeom>
              <a:noFill/>
              <a:ln w="9525">
                <a:noFill/>
                <a:round/>
                <a:headEnd/>
                <a:tailEnd/>
              </a:ln>
            </p:spPr>
            <p:txBody>
              <a:bodyPr>
                <a:prstTxWarp prst="textNoShape">
                  <a:avLst/>
                </a:prstTxWarp>
              </a:bodyPr>
              <a:lstStyle/>
              <a:p>
                <a:endParaRPr lang="en-US"/>
              </a:p>
            </p:txBody>
          </p:sp>
          <p:sp>
            <p:nvSpPr>
              <p:cNvPr id="41833" name="Freeform 2410"/>
              <p:cNvSpPr>
                <a:spLocks/>
              </p:cNvSpPr>
              <p:nvPr/>
            </p:nvSpPr>
            <p:spPr bwMode="auto">
              <a:xfrm>
                <a:off x="4680" y="2843"/>
                <a:ext cx="5" cy="4"/>
              </a:xfrm>
              <a:custGeom>
                <a:avLst/>
                <a:gdLst>
                  <a:gd name="T0" fmla="*/ 17 w 23"/>
                  <a:gd name="T1" fmla="*/ 17 h 17"/>
                  <a:gd name="T2" fmla="*/ 0 w 23"/>
                  <a:gd name="T3" fmla="*/ 8 h 17"/>
                  <a:gd name="T4" fmla="*/ 2 w 23"/>
                  <a:gd name="T5" fmla="*/ 0 h 17"/>
                  <a:gd name="T6" fmla="*/ 23 w 23"/>
                  <a:gd name="T7" fmla="*/ 5 h 17"/>
                  <a:gd name="T8" fmla="*/ 17 w 23"/>
                  <a:gd name="T9" fmla="*/ 17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17" y="17"/>
                    </a:moveTo>
                    <a:lnTo>
                      <a:pt x="0" y="8"/>
                    </a:lnTo>
                    <a:lnTo>
                      <a:pt x="2" y="0"/>
                    </a:lnTo>
                    <a:lnTo>
                      <a:pt x="23" y="5"/>
                    </a:lnTo>
                    <a:lnTo>
                      <a:pt x="17" y="17"/>
                    </a:lnTo>
                    <a:close/>
                  </a:path>
                </a:pathLst>
              </a:custGeom>
              <a:noFill/>
              <a:ln w="9525">
                <a:noFill/>
                <a:round/>
                <a:headEnd/>
                <a:tailEnd/>
              </a:ln>
            </p:spPr>
            <p:txBody>
              <a:bodyPr>
                <a:prstTxWarp prst="textNoShape">
                  <a:avLst/>
                </a:prstTxWarp>
              </a:bodyPr>
              <a:lstStyle/>
              <a:p>
                <a:endParaRPr lang="en-US"/>
              </a:p>
            </p:txBody>
          </p:sp>
          <p:sp>
            <p:nvSpPr>
              <p:cNvPr id="41834" name="Freeform 2411"/>
              <p:cNvSpPr>
                <a:spLocks/>
              </p:cNvSpPr>
              <p:nvPr/>
            </p:nvSpPr>
            <p:spPr bwMode="auto">
              <a:xfrm>
                <a:off x="4681" y="2840"/>
                <a:ext cx="5" cy="4"/>
              </a:xfrm>
              <a:custGeom>
                <a:avLst/>
                <a:gdLst>
                  <a:gd name="T0" fmla="*/ 21 w 24"/>
                  <a:gd name="T1" fmla="*/ 20 h 20"/>
                  <a:gd name="T2" fmla="*/ 0 w 24"/>
                  <a:gd name="T3" fmla="*/ 15 h 20"/>
                  <a:gd name="T4" fmla="*/ 6 w 24"/>
                  <a:gd name="T5" fmla="*/ 0 h 20"/>
                  <a:gd name="T6" fmla="*/ 24 w 24"/>
                  <a:gd name="T7" fmla="*/ 8 h 20"/>
                  <a:gd name="T8" fmla="*/ 21 w 24"/>
                  <a:gd name="T9" fmla="*/ 2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21" y="20"/>
                    </a:moveTo>
                    <a:lnTo>
                      <a:pt x="0" y="15"/>
                    </a:lnTo>
                    <a:lnTo>
                      <a:pt x="6" y="0"/>
                    </a:lnTo>
                    <a:lnTo>
                      <a:pt x="24" y="8"/>
                    </a:lnTo>
                    <a:lnTo>
                      <a:pt x="21" y="20"/>
                    </a:lnTo>
                    <a:close/>
                  </a:path>
                </a:pathLst>
              </a:custGeom>
              <a:noFill/>
              <a:ln w="9525">
                <a:noFill/>
                <a:round/>
                <a:headEnd/>
                <a:tailEnd/>
              </a:ln>
            </p:spPr>
            <p:txBody>
              <a:bodyPr>
                <a:prstTxWarp prst="textNoShape">
                  <a:avLst/>
                </a:prstTxWarp>
              </a:bodyPr>
              <a:lstStyle/>
              <a:p>
                <a:endParaRPr lang="en-US"/>
              </a:p>
            </p:txBody>
          </p:sp>
          <p:sp>
            <p:nvSpPr>
              <p:cNvPr id="41835" name="Freeform 2412"/>
              <p:cNvSpPr>
                <a:spLocks/>
              </p:cNvSpPr>
              <p:nvPr/>
            </p:nvSpPr>
            <p:spPr bwMode="auto">
              <a:xfrm>
                <a:off x="4682" y="2837"/>
                <a:ext cx="5" cy="5"/>
              </a:xfrm>
              <a:custGeom>
                <a:avLst/>
                <a:gdLst>
                  <a:gd name="T0" fmla="*/ 18 w 26"/>
                  <a:gd name="T1" fmla="*/ 23 h 23"/>
                  <a:gd name="T2" fmla="*/ 0 w 26"/>
                  <a:gd name="T3" fmla="*/ 15 h 23"/>
                  <a:gd name="T4" fmla="*/ 6 w 26"/>
                  <a:gd name="T5" fmla="*/ 0 h 23"/>
                  <a:gd name="T6" fmla="*/ 26 w 26"/>
                  <a:gd name="T7" fmla="*/ 6 h 23"/>
                  <a:gd name="T8" fmla="*/ 18 w 26"/>
                  <a:gd name="T9" fmla="*/ 23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18" y="23"/>
                    </a:moveTo>
                    <a:lnTo>
                      <a:pt x="0" y="15"/>
                    </a:lnTo>
                    <a:lnTo>
                      <a:pt x="6" y="0"/>
                    </a:lnTo>
                    <a:lnTo>
                      <a:pt x="26" y="6"/>
                    </a:lnTo>
                    <a:lnTo>
                      <a:pt x="18" y="23"/>
                    </a:lnTo>
                    <a:close/>
                  </a:path>
                </a:pathLst>
              </a:custGeom>
              <a:noFill/>
              <a:ln w="9525">
                <a:noFill/>
                <a:round/>
                <a:headEnd/>
                <a:tailEnd/>
              </a:ln>
            </p:spPr>
            <p:txBody>
              <a:bodyPr>
                <a:prstTxWarp prst="textNoShape">
                  <a:avLst/>
                </a:prstTxWarp>
              </a:bodyPr>
              <a:lstStyle/>
              <a:p>
                <a:endParaRPr lang="en-US"/>
              </a:p>
            </p:txBody>
          </p:sp>
          <p:sp>
            <p:nvSpPr>
              <p:cNvPr id="41836" name="Freeform 2413"/>
              <p:cNvSpPr>
                <a:spLocks/>
              </p:cNvSpPr>
              <p:nvPr/>
            </p:nvSpPr>
            <p:spPr bwMode="auto">
              <a:xfrm>
                <a:off x="4683" y="2834"/>
                <a:ext cx="5" cy="5"/>
              </a:xfrm>
              <a:custGeom>
                <a:avLst/>
                <a:gdLst>
                  <a:gd name="T0" fmla="*/ 20 w 26"/>
                  <a:gd name="T1" fmla="*/ 23 h 23"/>
                  <a:gd name="T2" fmla="*/ 0 w 26"/>
                  <a:gd name="T3" fmla="*/ 17 h 23"/>
                  <a:gd name="T4" fmla="*/ 9 w 26"/>
                  <a:gd name="T5" fmla="*/ 0 h 23"/>
                  <a:gd name="T6" fmla="*/ 26 w 26"/>
                  <a:gd name="T7" fmla="*/ 6 h 23"/>
                  <a:gd name="T8" fmla="*/ 20 w 26"/>
                  <a:gd name="T9" fmla="*/ 23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20" y="23"/>
                    </a:moveTo>
                    <a:lnTo>
                      <a:pt x="0" y="17"/>
                    </a:lnTo>
                    <a:lnTo>
                      <a:pt x="9" y="0"/>
                    </a:lnTo>
                    <a:lnTo>
                      <a:pt x="26" y="6"/>
                    </a:lnTo>
                    <a:lnTo>
                      <a:pt x="20" y="23"/>
                    </a:lnTo>
                    <a:close/>
                  </a:path>
                </a:pathLst>
              </a:custGeom>
              <a:noFill/>
              <a:ln w="9525">
                <a:noFill/>
                <a:round/>
                <a:headEnd/>
                <a:tailEnd/>
              </a:ln>
            </p:spPr>
            <p:txBody>
              <a:bodyPr>
                <a:prstTxWarp prst="textNoShape">
                  <a:avLst/>
                </a:prstTxWarp>
              </a:bodyPr>
              <a:lstStyle/>
              <a:p>
                <a:endParaRPr lang="en-US"/>
              </a:p>
            </p:txBody>
          </p:sp>
          <p:sp>
            <p:nvSpPr>
              <p:cNvPr id="41837" name="Freeform 2414"/>
              <p:cNvSpPr>
                <a:spLocks/>
              </p:cNvSpPr>
              <p:nvPr/>
            </p:nvSpPr>
            <p:spPr bwMode="auto">
              <a:xfrm>
                <a:off x="4685" y="2826"/>
                <a:ext cx="7" cy="9"/>
              </a:xfrm>
              <a:custGeom>
                <a:avLst/>
                <a:gdLst>
                  <a:gd name="T0" fmla="*/ 17 w 35"/>
                  <a:gd name="T1" fmla="*/ 47 h 47"/>
                  <a:gd name="T2" fmla="*/ 0 w 35"/>
                  <a:gd name="T3" fmla="*/ 41 h 47"/>
                  <a:gd name="T4" fmla="*/ 17 w 35"/>
                  <a:gd name="T5" fmla="*/ 0 h 47"/>
                  <a:gd name="T6" fmla="*/ 35 w 35"/>
                  <a:gd name="T7" fmla="*/ 10 h 47"/>
                  <a:gd name="T8" fmla="*/ 17 w 35"/>
                  <a:gd name="T9" fmla="*/ 47 h 47"/>
                  <a:gd name="T10" fmla="*/ 0 60000 65536"/>
                  <a:gd name="T11" fmla="*/ 0 60000 65536"/>
                  <a:gd name="T12" fmla="*/ 0 60000 65536"/>
                  <a:gd name="T13" fmla="*/ 0 60000 65536"/>
                  <a:gd name="T14" fmla="*/ 0 60000 65536"/>
                  <a:gd name="T15" fmla="*/ 0 w 35"/>
                  <a:gd name="T16" fmla="*/ 0 h 47"/>
                  <a:gd name="T17" fmla="*/ 35 w 35"/>
                  <a:gd name="T18" fmla="*/ 47 h 47"/>
                </a:gdLst>
                <a:ahLst/>
                <a:cxnLst>
                  <a:cxn ang="T10">
                    <a:pos x="T0" y="T1"/>
                  </a:cxn>
                  <a:cxn ang="T11">
                    <a:pos x="T2" y="T3"/>
                  </a:cxn>
                  <a:cxn ang="T12">
                    <a:pos x="T4" y="T5"/>
                  </a:cxn>
                  <a:cxn ang="T13">
                    <a:pos x="T6" y="T7"/>
                  </a:cxn>
                  <a:cxn ang="T14">
                    <a:pos x="T8" y="T9"/>
                  </a:cxn>
                </a:cxnLst>
                <a:rect l="T15" t="T16" r="T17" b="T18"/>
                <a:pathLst>
                  <a:path w="35" h="47">
                    <a:moveTo>
                      <a:pt x="17" y="47"/>
                    </a:moveTo>
                    <a:lnTo>
                      <a:pt x="0" y="41"/>
                    </a:lnTo>
                    <a:lnTo>
                      <a:pt x="17" y="0"/>
                    </a:lnTo>
                    <a:lnTo>
                      <a:pt x="35" y="10"/>
                    </a:lnTo>
                    <a:lnTo>
                      <a:pt x="17" y="47"/>
                    </a:lnTo>
                    <a:close/>
                  </a:path>
                </a:pathLst>
              </a:custGeom>
              <a:noFill/>
              <a:ln w="9525">
                <a:noFill/>
                <a:round/>
                <a:headEnd/>
                <a:tailEnd/>
              </a:ln>
            </p:spPr>
            <p:txBody>
              <a:bodyPr>
                <a:prstTxWarp prst="textNoShape">
                  <a:avLst/>
                </a:prstTxWarp>
              </a:bodyPr>
              <a:lstStyle/>
              <a:p>
                <a:endParaRPr lang="en-US"/>
              </a:p>
            </p:txBody>
          </p:sp>
          <p:sp>
            <p:nvSpPr>
              <p:cNvPr id="41838" name="Freeform 2415"/>
              <p:cNvSpPr>
                <a:spLocks/>
              </p:cNvSpPr>
              <p:nvPr/>
            </p:nvSpPr>
            <p:spPr bwMode="auto">
              <a:xfrm>
                <a:off x="4688" y="2817"/>
                <a:ext cx="8" cy="11"/>
              </a:xfrm>
              <a:custGeom>
                <a:avLst/>
                <a:gdLst>
                  <a:gd name="T0" fmla="*/ 18 w 37"/>
                  <a:gd name="T1" fmla="*/ 53 h 53"/>
                  <a:gd name="T2" fmla="*/ 0 w 37"/>
                  <a:gd name="T3" fmla="*/ 43 h 53"/>
                  <a:gd name="T4" fmla="*/ 20 w 37"/>
                  <a:gd name="T5" fmla="*/ 0 h 53"/>
                  <a:gd name="T6" fmla="*/ 37 w 37"/>
                  <a:gd name="T7" fmla="*/ 9 h 53"/>
                  <a:gd name="T8" fmla="*/ 18 w 37"/>
                  <a:gd name="T9" fmla="*/ 53 h 53"/>
                  <a:gd name="T10" fmla="*/ 0 60000 65536"/>
                  <a:gd name="T11" fmla="*/ 0 60000 65536"/>
                  <a:gd name="T12" fmla="*/ 0 60000 65536"/>
                  <a:gd name="T13" fmla="*/ 0 60000 65536"/>
                  <a:gd name="T14" fmla="*/ 0 60000 65536"/>
                  <a:gd name="T15" fmla="*/ 0 w 37"/>
                  <a:gd name="T16" fmla="*/ 0 h 53"/>
                  <a:gd name="T17" fmla="*/ 37 w 37"/>
                  <a:gd name="T18" fmla="*/ 53 h 53"/>
                </a:gdLst>
                <a:ahLst/>
                <a:cxnLst>
                  <a:cxn ang="T10">
                    <a:pos x="T0" y="T1"/>
                  </a:cxn>
                  <a:cxn ang="T11">
                    <a:pos x="T2" y="T3"/>
                  </a:cxn>
                  <a:cxn ang="T12">
                    <a:pos x="T4" y="T5"/>
                  </a:cxn>
                  <a:cxn ang="T13">
                    <a:pos x="T6" y="T7"/>
                  </a:cxn>
                  <a:cxn ang="T14">
                    <a:pos x="T8" y="T9"/>
                  </a:cxn>
                </a:cxnLst>
                <a:rect l="T15" t="T16" r="T17" b="T18"/>
                <a:pathLst>
                  <a:path w="37" h="53">
                    <a:moveTo>
                      <a:pt x="18" y="53"/>
                    </a:moveTo>
                    <a:lnTo>
                      <a:pt x="0" y="43"/>
                    </a:lnTo>
                    <a:lnTo>
                      <a:pt x="20" y="0"/>
                    </a:lnTo>
                    <a:lnTo>
                      <a:pt x="37" y="9"/>
                    </a:lnTo>
                    <a:lnTo>
                      <a:pt x="18" y="53"/>
                    </a:lnTo>
                    <a:close/>
                  </a:path>
                </a:pathLst>
              </a:custGeom>
              <a:noFill/>
              <a:ln w="9525">
                <a:noFill/>
                <a:round/>
                <a:headEnd/>
                <a:tailEnd/>
              </a:ln>
            </p:spPr>
            <p:txBody>
              <a:bodyPr>
                <a:prstTxWarp prst="textNoShape">
                  <a:avLst/>
                </a:prstTxWarp>
              </a:bodyPr>
              <a:lstStyle/>
              <a:p>
                <a:endParaRPr lang="en-US"/>
              </a:p>
            </p:txBody>
          </p:sp>
          <p:sp>
            <p:nvSpPr>
              <p:cNvPr id="41839" name="Freeform 2416"/>
              <p:cNvSpPr>
                <a:spLocks/>
              </p:cNvSpPr>
              <p:nvPr/>
            </p:nvSpPr>
            <p:spPr bwMode="auto">
              <a:xfrm>
                <a:off x="4692" y="2807"/>
                <a:ext cx="9" cy="12"/>
              </a:xfrm>
              <a:custGeom>
                <a:avLst/>
                <a:gdLst>
                  <a:gd name="T0" fmla="*/ 17 w 41"/>
                  <a:gd name="T1" fmla="*/ 60 h 60"/>
                  <a:gd name="T2" fmla="*/ 0 w 41"/>
                  <a:gd name="T3" fmla="*/ 51 h 60"/>
                  <a:gd name="T4" fmla="*/ 23 w 41"/>
                  <a:gd name="T5" fmla="*/ 0 h 60"/>
                  <a:gd name="T6" fmla="*/ 41 w 41"/>
                  <a:gd name="T7" fmla="*/ 8 h 60"/>
                  <a:gd name="T8" fmla="*/ 17 w 41"/>
                  <a:gd name="T9" fmla="*/ 60 h 60"/>
                  <a:gd name="T10" fmla="*/ 0 60000 65536"/>
                  <a:gd name="T11" fmla="*/ 0 60000 65536"/>
                  <a:gd name="T12" fmla="*/ 0 60000 65536"/>
                  <a:gd name="T13" fmla="*/ 0 60000 65536"/>
                  <a:gd name="T14" fmla="*/ 0 60000 65536"/>
                  <a:gd name="T15" fmla="*/ 0 w 41"/>
                  <a:gd name="T16" fmla="*/ 0 h 60"/>
                  <a:gd name="T17" fmla="*/ 41 w 41"/>
                  <a:gd name="T18" fmla="*/ 60 h 60"/>
                </a:gdLst>
                <a:ahLst/>
                <a:cxnLst>
                  <a:cxn ang="T10">
                    <a:pos x="T0" y="T1"/>
                  </a:cxn>
                  <a:cxn ang="T11">
                    <a:pos x="T2" y="T3"/>
                  </a:cxn>
                  <a:cxn ang="T12">
                    <a:pos x="T4" y="T5"/>
                  </a:cxn>
                  <a:cxn ang="T13">
                    <a:pos x="T6" y="T7"/>
                  </a:cxn>
                  <a:cxn ang="T14">
                    <a:pos x="T8" y="T9"/>
                  </a:cxn>
                </a:cxnLst>
                <a:rect l="T15" t="T16" r="T17" b="T18"/>
                <a:pathLst>
                  <a:path w="41" h="60">
                    <a:moveTo>
                      <a:pt x="17" y="60"/>
                    </a:moveTo>
                    <a:lnTo>
                      <a:pt x="0" y="51"/>
                    </a:lnTo>
                    <a:lnTo>
                      <a:pt x="23" y="0"/>
                    </a:lnTo>
                    <a:lnTo>
                      <a:pt x="41" y="8"/>
                    </a:lnTo>
                    <a:lnTo>
                      <a:pt x="17" y="60"/>
                    </a:lnTo>
                    <a:close/>
                  </a:path>
                </a:pathLst>
              </a:custGeom>
              <a:noFill/>
              <a:ln w="9525">
                <a:noFill/>
                <a:round/>
                <a:headEnd/>
                <a:tailEnd/>
              </a:ln>
            </p:spPr>
            <p:txBody>
              <a:bodyPr>
                <a:prstTxWarp prst="textNoShape">
                  <a:avLst/>
                </a:prstTxWarp>
              </a:bodyPr>
              <a:lstStyle/>
              <a:p>
                <a:endParaRPr lang="en-US"/>
              </a:p>
            </p:txBody>
          </p:sp>
        </p:grpSp>
        <p:grpSp>
          <p:nvGrpSpPr>
            <p:cNvPr id="41086" name="Group 2417"/>
            <p:cNvGrpSpPr>
              <a:grpSpLocks/>
            </p:cNvGrpSpPr>
            <p:nvPr/>
          </p:nvGrpSpPr>
          <p:grpSpPr bwMode="auto">
            <a:xfrm>
              <a:off x="3923" y="2106"/>
              <a:ext cx="1002" cy="741"/>
              <a:chOff x="3923" y="2106"/>
              <a:chExt cx="1002" cy="741"/>
            </a:xfrm>
          </p:grpSpPr>
          <p:sp>
            <p:nvSpPr>
              <p:cNvPr id="41440" name="Freeform 2418"/>
              <p:cNvSpPr>
                <a:spLocks/>
              </p:cNvSpPr>
              <p:nvPr/>
            </p:nvSpPr>
            <p:spPr bwMode="auto">
              <a:xfrm>
                <a:off x="4697" y="2797"/>
                <a:ext cx="9" cy="12"/>
              </a:xfrm>
              <a:custGeom>
                <a:avLst/>
                <a:gdLst>
                  <a:gd name="T0" fmla="*/ 18 w 46"/>
                  <a:gd name="T1" fmla="*/ 60 h 60"/>
                  <a:gd name="T2" fmla="*/ 0 w 46"/>
                  <a:gd name="T3" fmla="*/ 52 h 60"/>
                  <a:gd name="T4" fmla="*/ 26 w 46"/>
                  <a:gd name="T5" fmla="*/ 0 h 60"/>
                  <a:gd name="T6" fmla="*/ 46 w 46"/>
                  <a:gd name="T7" fmla="*/ 8 h 60"/>
                  <a:gd name="T8" fmla="*/ 18 w 46"/>
                  <a:gd name="T9" fmla="*/ 60 h 60"/>
                  <a:gd name="T10" fmla="*/ 0 60000 65536"/>
                  <a:gd name="T11" fmla="*/ 0 60000 65536"/>
                  <a:gd name="T12" fmla="*/ 0 60000 65536"/>
                  <a:gd name="T13" fmla="*/ 0 60000 65536"/>
                  <a:gd name="T14" fmla="*/ 0 60000 65536"/>
                  <a:gd name="T15" fmla="*/ 0 w 46"/>
                  <a:gd name="T16" fmla="*/ 0 h 60"/>
                  <a:gd name="T17" fmla="*/ 46 w 46"/>
                  <a:gd name="T18" fmla="*/ 60 h 60"/>
                </a:gdLst>
                <a:ahLst/>
                <a:cxnLst>
                  <a:cxn ang="T10">
                    <a:pos x="T0" y="T1"/>
                  </a:cxn>
                  <a:cxn ang="T11">
                    <a:pos x="T2" y="T3"/>
                  </a:cxn>
                  <a:cxn ang="T12">
                    <a:pos x="T4" y="T5"/>
                  </a:cxn>
                  <a:cxn ang="T13">
                    <a:pos x="T6" y="T7"/>
                  </a:cxn>
                  <a:cxn ang="T14">
                    <a:pos x="T8" y="T9"/>
                  </a:cxn>
                </a:cxnLst>
                <a:rect l="T15" t="T16" r="T17" b="T18"/>
                <a:pathLst>
                  <a:path w="46" h="60">
                    <a:moveTo>
                      <a:pt x="18" y="60"/>
                    </a:moveTo>
                    <a:lnTo>
                      <a:pt x="0" y="52"/>
                    </a:lnTo>
                    <a:lnTo>
                      <a:pt x="26" y="0"/>
                    </a:lnTo>
                    <a:lnTo>
                      <a:pt x="46" y="8"/>
                    </a:lnTo>
                    <a:lnTo>
                      <a:pt x="18" y="60"/>
                    </a:lnTo>
                    <a:close/>
                  </a:path>
                </a:pathLst>
              </a:custGeom>
              <a:noFill/>
              <a:ln w="9525">
                <a:noFill/>
                <a:round/>
                <a:headEnd/>
                <a:tailEnd/>
              </a:ln>
            </p:spPr>
            <p:txBody>
              <a:bodyPr>
                <a:prstTxWarp prst="textNoShape">
                  <a:avLst/>
                </a:prstTxWarp>
              </a:bodyPr>
              <a:lstStyle/>
              <a:p>
                <a:endParaRPr lang="en-US"/>
              </a:p>
            </p:txBody>
          </p:sp>
          <p:sp>
            <p:nvSpPr>
              <p:cNvPr id="41441" name="Freeform 2419"/>
              <p:cNvSpPr>
                <a:spLocks/>
              </p:cNvSpPr>
              <p:nvPr/>
            </p:nvSpPr>
            <p:spPr bwMode="auto">
              <a:xfrm>
                <a:off x="4702" y="2786"/>
                <a:ext cx="10" cy="12"/>
              </a:xfrm>
              <a:custGeom>
                <a:avLst/>
                <a:gdLst>
                  <a:gd name="T0" fmla="*/ 20 w 49"/>
                  <a:gd name="T1" fmla="*/ 62 h 62"/>
                  <a:gd name="T2" fmla="*/ 0 w 49"/>
                  <a:gd name="T3" fmla="*/ 54 h 62"/>
                  <a:gd name="T4" fmla="*/ 32 w 49"/>
                  <a:gd name="T5" fmla="*/ 0 h 62"/>
                  <a:gd name="T6" fmla="*/ 49 w 49"/>
                  <a:gd name="T7" fmla="*/ 8 h 62"/>
                  <a:gd name="T8" fmla="*/ 20 w 49"/>
                  <a:gd name="T9" fmla="*/ 62 h 62"/>
                  <a:gd name="T10" fmla="*/ 0 60000 65536"/>
                  <a:gd name="T11" fmla="*/ 0 60000 65536"/>
                  <a:gd name="T12" fmla="*/ 0 60000 65536"/>
                  <a:gd name="T13" fmla="*/ 0 60000 65536"/>
                  <a:gd name="T14" fmla="*/ 0 60000 65536"/>
                  <a:gd name="T15" fmla="*/ 0 w 49"/>
                  <a:gd name="T16" fmla="*/ 0 h 62"/>
                  <a:gd name="T17" fmla="*/ 49 w 49"/>
                  <a:gd name="T18" fmla="*/ 62 h 62"/>
                </a:gdLst>
                <a:ahLst/>
                <a:cxnLst>
                  <a:cxn ang="T10">
                    <a:pos x="T0" y="T1"/>
                  </a:cxn>
                  <a:cxn ang="T11">
                    <a:pos x="T2" y="T3"/>
                  </a:cxn>
                  <a:cxn ang="T12">
                    <a:pos x="T4" y="T5"/>
                  </a:cxn>
                  <a:cxn ang="T13">
                    <a:pos x="T6" y="T7"/>
                  </a:cxn>
                  <a:cxn ang="T14">
                    <a:pos x="T8" y="T9"/>
                  </a:cxn>
                </a:cxnLst>
                <a:rect l="T15" t="T16" r="T17" b="T18"/>
                <a:pathLst>
                  <a:path w="49" h="62">
                    <a:moveTo>
                      <a:pt x="20" y="62"/>
                    </a:moveTo>
                    <a:lnTo>
                      <a:pt x="0" y="54"/>
                    </a:lnTo>
                    <a:lnTo>
                      <a:pt x="32" y="0"/>
                    </a:lnTo>
                    <a:lnTo>
                      <a:pt x="49" y="8"/>
                    </a:lnTo>
                    <a:lnTo>
                      <a:pt x="20" y="62"/>
                    </a:lnTo>
                    <a:close/>
                  </a:path>
                </a:pathLst>
              </a:custGeom>
              <a:noFill/>
              <a:ln w="9525">
                <a:noFill/>
                <a:round/>
                <a:headEnd/>
                <a:tailEnd/>
              </a:ln>
            </p:spPr>
            <p:txBody>
              <a:bodyPr>
                <a:prstTxWarp prst="textNoShape">
                  <a:avLst/>
                </a:prstTxWarp>
              </a:bodyPr>
              <a:lstStyle/>
              <a:p>
                <a:endParaRPr lang="en-US"/>
              </a:p>
            </p:txBody>
          </p:sp>
          <p:sp>
            <p:nvSpPr>
              <p:cNvPr id="41442" name="Freeform 2420"/>
              <p:cNvSpPr>
                <a:spLocks/>
              </p:cNvSpPr>
              <p:nvPr/>
            </p:nvSpPr>
            <p:spPr bwMode="auto">
              <a:xfrm>
                <a:off x="4709" y="2774"/>
                <a:ext cx="9" cy="13"/>
              </a:xfrm>
              <a:custGeom>
                <a:avLst/>
                <a:gdLst>
                  <a:gd name="T0" fmla="*/ 17 w 48"/>
                  <a:gd name="T1" fmla="*/ 66 h 66"/>
                  <a:gd name="T2" fmla="*/ 0 w 48"/>
                  <a:gd name="T3" fmla="*/ 58 h 66"/>
                  <a:gd name="T4" fmla="*/ 31 w 48"/>
                  <a:gd name="T5" fmla="*/ 0 h 66"/>
                  <a:gd name="T6" fmla="*/ 48 w 48"/>
                  <a:gd name="T7" fmla="*/ 11 h 66"/>
                  <a:gd name="T8" fmla="*/ 17 w 48"/>
                  <a:gd name="T9" fmla="*/ 66 h 66"/>
                  <a:gd name="T10" fmla="*/ 0 60000 65536"/>
                  <a:gd name="T11" fmla="*/ 0 60000 65536"/>
                  <a:gd name="T12" fmla="*/ 0 60000 65536"/>
                  <a:gd name="T13" fmla="*/ 0 60000 65536"/>
                  <a:gd name="T14" fmla="*/ 0 60000 65536"/>
                  <a:gd name="T15" fmla="*/ 0 w 48"/>
                  <a:gd name="T16" fmla="*/ 0 h 66"/>
                  <a:gd name="T17" fmla="*/ 48 w 48"/>
                  <a:gd name="T18" fmla="*/ 66 h 66"/>
                </a:gdLst>
                <a:ahLst/>
                <a:cxnLst>
                  <a:cxn ang="T10">
                    <a:pos x="T0" y="T1"/>
                  </a:cxn>
                  <a:cxn ang="T11">
                    <a:pos x="T2" y="T3"/>
                  </a:cxn>
                  <a:cxn ang="T12">
                    <a:pos x="T4" y="T5"/>
                  </a:cxn>
                  <a:cxn ang="T13">
                    <a:pos x="T6" y="T7"/>
                  </a:cxn>
                  <a:cxn ang="T14">
                    <a:pos x="T8" y="T9"/>
                  </a:cxn>
                </a:cxnLst>
                <a:rect l="T15" t="T16" r="T17" b="T18"/>
                <a:pathLst>
                  <a:path w="48" h="66">
                    <a:moveTo>
                      <a:pt x="17" y="66"/>
                    </a:moveTo>
                    <a:lnTo>
                      <a:pt x="0" y="58"/>
                    </a:lnTo>
                    <a:lnTo>
                      <a:pt x="31" y="0"/>
                    </a:lnTo>
                    <a:lnTo>
                      <a:pt x="48" y="11"/>
                    </a:lnTo>
                    <a:lnTo>
                      <a:pt x="17" y="66"/>
                    </a:lnTo>
                    <a:close/>
                  </a:path>
                </a:pathLst>
              </a:custGeom>
              <a:noFill/>
              <a:ln w="9525">
                <a:noFill/>
                <a:round/>
                <a:headEnd/>
                <a:tailEnd/>
              </a:ln>
            </p:spPr>
            <p:txBody>
              <a:bodyPr>
                <a:prstTxWarp prst="textNoShape">
                  <a:avLst/>
                </a:prstTxWarp>
              </a:bodyPr>
              <a:lstStyle/>
              <a:p>
                <a:endParaRPr lang="en-US"/>
              </a:p>
            </p:txBody>
          </p:sp>
          <p:sp>
            <p:nvSpPr>
              <p:cNvPr id="41443" name="Freeform 2421"/>
              <p:cNvSpPr>
                <a:spLocks/>
              </p:cNvSpPr>
              <p:nvPr/>
            </p:nvSpPr>
            <p:spPr bwMode="auto">
              <a:xfrm>
                <a:off x="4715" y="2763"/>
                <a:ext cx="10" cy="13"/>
              </a:xfrm>
              <a:custGeom>
                <a:avLst/>
                <a:gdLst>
                  <a:gd name="T0" fmla="*/ 17 w 53"/>
                  <a:gd name="T1" fmla="*/ 69 h 69"/>
                  <a:gd name="T2" fmla="*/ 0 w 53"/>
                  <a:gd name="T3" fmla="*/ 58 h 69"/>
                  <a:gd name="T4" fmla="*/ 38 w 53"/>
                  <a:gd name="T5" fmla="*/ 0 h 69"/>
                  <a:gd name="T6" fmla="*/ 53 w 53"/>
                  <a:gd name="T7" fmla="*/ 12 h 69"/>
                  <a:gd name="T8" fmla="*/ 17 w 53"/>
                  <a:gd name="T9" fmla="*/ 69 h 69"/>
                  <a:gd name="T10" fmla="*/ 0 60000 65536"/>
                  <a:gd name="T11" fmla="*/ 0 60000 65536"/>
                  <a:gd name="T12" fmla="*/ 0 60000 65536"/>
                  <a:gd name="T13" fmla="*/ 0 60000 65536"/>
                  <a:gd name="T14" fmla="*/ 0 60000 65536"/>
                  <a:gd name="T15" fmla="*/ 0 w 53"/>
                  <a:gd name="T16" fmla="*/ 0 h 69"/>
                  <a:gd name="T17" fmla="*/ 53 w 53"/>
                  <a:gd name="T18" fmla="*/ 69 h 69"/>
                </a:gdLst>
                <a:ahLst/>
                <a:cxnLst>
                  <a:cxn ang="T10">
                    <a:pos x="T0" y="T1"/>
                  </a:cxn>
                  <a:cxn ang="T11">
                    <a:pos x="T2" y="T3"/>
                  </a:cxn>
                  <a:cxn ang="T12">
                    <a:pos x="T4" y="T5"/>
                  </a:cxn>
                  <a:cxn ang="T13">
                    <a:pos x="T6" y="T7"/>
                  </a:cxn>
                  <a:cxn ang="T14">
                    <a:pos x="T8" y="T9"/>
                  </a:cxn>
                </a:cxnLst>
                <a:rect l="T15" t="T16" r="T17" b="T18"/>
                <a:pathLst>
                  <a:path w="53" h="69">
                    <a:moveTo>
                      <a:pt x="17" y="69"/>
                    </a:moveTo>
                    <a:lnTo>
                      <a:pt x="0" y="58"/>
                    </a:lnTo>
                    <a:lnTo>
                      <a:pt x="38" y="0"/>
                    </a:lnTo>
                    <a:lnTo>
                      <a:pt x="53" y="12"/>
                    </a:lnTo>
                    <a:lnTo>
                      <a:pt x="17" y="69"/>
                    </a:lnTo>
                    <a:close/>
                  </a:path>
                </a:pathLst>
              </a:custGeom>
              <a:noFill/>
              <a:ln w="9525">
                <a:noFill/>
                <a:round/>
                <a:headEnd/>
                <a:tailEnd/>
              </a:ln>
            </p:spPr>
            <p:txBody>
              <a:bodyPr>
                <a:prstTxWarp prst="textNoShape">
                  <a:avLst/>
                </a:prstTxWarp>
              </a:bodyPr>
              <a:lstStyle/>
              <a:p>
                <a:endParaRPr lang="en-US"/>
              </a:p>
            </p:txBody>
          </p:sp>
          <p:sp>
            <p:nvSpPr>
              <p:cNvPr id="41444" name="Freeform 2422"/>
              <p:cNvSpPr>
                <a:spLocks/>
              </p:cNvSpPr>
              <p:nvPr/>
            </p:nvSpPr>
            <p:spPr bwMode="auto">
              <a:xfrm>
                <a:off x="4722" y="2752"/>
                <a:ext cx="11" cy="13"/>
              </a:xfrm>
              <a:custGeom>
                <a:avLst/>
                <a:gdLst>
                  <a:gd name="T0" fmla="*/ 15 w 52"/>
                  <a:gd name="T1" fmla="*/ 66 h 66"/>
                  <a:gd name="T2" fmla="*/ 0 w 52"/>
                  <a:gd name="T3" fmla="*/ 54 h 66"/>
                  <a:gd name="T4" fmla="*/ 37 w 52"/>
                  <a:gd name="T5" fmla="*/ 0 h 66"/>
                  <a:gd name="T6" fmla="*/ 52 w 52"/>
                  <a:gd name="T7" fmla="*/ 11 h 66"/>
                  <a:gd name="T8" fmla="*/ 15 w 52"/>
                  <a:gd name="T9" fmla="*/ 66 h 66"/>
                  <a:gd name="T10" fmla="*/ 0 60000 65536"/>
                  <a:gd name="T11" fmla="*/ 0 60000 65536"/>
                  <a:gd name="T12" fmla="*/ 0 60000 65536"/>
                  <a:gd name="T13" fmla="*/ 0 60000 65536"/>
                  <a:gd name="T14" fmla="*/ 0 60000 65536"/>
                  <a:gd name="T15" fmla="*/ 0 w 52"/>
                  <a:gd name="T16" fmla="*/ 0 h 66"/>
                  <a:gd name="T17" fmla="*/ 52 w 52"/>
                  <a:gd name="T18" fmla="*/ 66 h 66"/>
                </a:gdLst>
                <a:ahLst/>
                <a:cxnLst>
                  <a:cxn ang="T10">
                    <a:pos x="T0" y="T1"/>
                  </a:cxn>
                  <a:cxn ang="T11">
                    <a:pos x="T2" y="T3"/>
                  </a:cxn>
                  <a:cxn ang="T12">
                    <a:pos x="T4" y="T5"/>
                  </a:cxn>
                  <a:cxn ang="T13">
                    <a:pos x="T6" y="T7"/>
                  </a:cxn>
                  <a:cxn ang="T14">
                    <a:pos x="T8" y="T9"/>
                  </a:cxn>
                </a:cxnLst>
                <a:rect l="T15" t="T16" r="T17" b="T18"/>
                <a:pathLst>
                  <a:path w="52" h="66">
                    <a:moveTo>
                      <a:pt x="15" y="66"/>
                    </a:moveTo>
                    <a:lnTo>
                      <a:pt x="0" y="54"/>
                    </a:lnTo>
                    <a:lnTo>
                      <a:pt x="37" y="0"/>
                    </a:lnTo>
                    <a:lnTo>
                      <a:pt x="52" y="11"/>
                    </a:lnTo>
                    <a:lnTo>
                      <a:pt x="15" y="66"/>
                    </a:lnTo>
                    <a:close/>
                  </a:path>
                </a:pathLst>
              </a:custGeom>
              <a:noFill/>
              <a:ln w="9525">
                <a:noFill/>
                <a:round/>
                <a:headEnd/>
                <a:tailEnd/>
              </a:ln>
            </p:spPr>
            <p:txBody>
              <a:bodyPr>
                <a:prstTxWarp prst="textNoShape">
                  <a:avLst/>
                </a:prstTxWarp>
              </a:bodyPr>
              <a:lstStyle/>
              <a:p>
                <a:endParaRPr lang="en-US"/>
              </a:p>
            </p:txBody>
          </p:sp>
          <p:sp>
            <p:nvSpPr>
              <p:cNvPr id="41445" name="Freeform 2423"/>
              <p:cNvSpPr>
                <a:spLocks/>
              </p:cNvSpPr>
              <p:nvPr/>
            </p:nvSpPr>
            <p:spPr bwMode="auto">
              <a:xfrm>
                <a:off x="4730" y="2741"/>
                <a:ext cx="11" cy="13"/>
              </a:xfrm>
              <a:custGeom>
                <a:avLst/>
                <a:gdLst>
                  <a:gd name="T0" fmla="*/ 15 w 55"/>
                  <a:gd name="T1" fmla="*/ 67 h 67"/>
                  <a:gd name="T2" fmla="*/ 0 w 55"/>
                  <a:gd name="T3" fmla="*/ 56 h 67"/>
                  <a:gd name="T4" fmla="*/ 41 w 55"/>
                  <a:gd name="T5" fmla="*/ 0 h 67"/>
                  <a:gd name="T6" fmla="*/ 55 w 55"/>
                  <a:gd name="T7" fmla="*/ 13 h 67"/>
                  <a:gd name="T8" fmla="*/ 15 w 55"/>
                  <a:gd name="T9" fmla="*/ 67 h 67"/>
                  <a:gd name="T10" fmla="*/ 0 60000 65536"/>
                  <a:gd name="T11" fmla="*/ 0 60000 65536"/>
                  <a:gd name="T12" fmla="*/ 0 60000 65536"/>
                  <a:gd name="T13" fmla="*/ 0 60000 65536"/>
                  <a:gd name="T14" fmla="*/ 0 60000 65536"/>
                  <a:gd name="T15" fmla="*/ 0 w 55"/>
                  <a:gd name="T16" fmla="*/ 0 h 67"/>
                  <a:gd name="T17" fmla="*/ 55 w 55"/>
                  <a:gd name="T18" fmla="*/ 67 h 67"/>
                </a:gdLst>
                <a:ahLst/>
                <a:cxnLst>
                  <a:cxn ang="T10">
                    <a:pos x="T0" y="T1"/>
                  </a:cxn>
                  <a:cxn ang="T11">
                    <a:pos x="T2" y="T3"/>
                  </a:cxn>
                  <a:cxn ang="T12">
                    <a:pos x="T4" y="T5"/>
                  </a:cxn>
                  <a:cxn ang="T13">
                    <a:pos x="T6" y="T7"/>
                  </a:cxn>
                  <a:cxn ang="T14">
                    <a:pos x="T8" y="T9"/>
                  </a:cxn>
                </a:cxnLst>
                <a:rect l="T15" t="T16" r="T17" b="T18"/>
                <a:pathLst>
                  <a:path w="55" h="67">
                    <a:moveTo>
                      <a:pt x="15" y="67"/>
                    </a:moveTo>
                    <a:lnTo>
                      <a:pt x="0" y="56"/>
                    </a:lnTo>
                    <a:lnTo>
                      <a:pt x="41" y="0"/>
                    </a:lnTo>
                    <a:lnTo>
                      <a:pt x="55" y="13"/>
                    </a:lnTo>
                    <a:lnTo>
                      <a:pt x="15" y="67"/>
                    </a:lnTo>
                    <a:close/>
                  </a:path>
                </a:pathLst>
              </a:custGeom>
              <a:noFill/>
              <a:ln w="9525">
                <a:noFill/>
                <a:round/>
                <a:headEnd/>
                <a:tailEnd/>
              </a:ln>
            </p:spPr>
            <p:txBody>
              <a:bodyPr>
                <a:prstTxWarp prst="textNoShape">
                  <a:avLst/>
                </a:prstTxWarp>
              </a:bodyPr>
              <a:lstStyle/>
              <a:p>
                <a:endParaRPr lang="en-US"/>
              </a:p>
            </p:txBody>
          </p:sp>
          <p:sp>
            <p:nvSpPr>
              <p:cNvPr id="41446" name="Freeform 2424"/>
              <p:cNvSpPr>
                <a:spLocks/>
              </p:cNvSpPr>
              <p:nvPr/>
            </p:nvSpPr>
            <p:spPr bwMode="auto">
              <a:xfrm>
                <a:off x="4738" y="2730"/>
                <a:ext cx="12" cy="13"/>
              </a:xfrm>
              <a:custGeom>
                <a:avLst/>
                <a:gdLst>
                  <a:gd name="T0" fmla="*/ 14 w 58"/>
                  <a:gd name="T1" fmla="*/ 64 h 64"/>
                  <a:gd name="T2" fmla="*/ 0 w 58"/>
                  <a:gd name="T3" fmla="*/ 51 h 64"/>
                  <a:gd name="T4" fmla="*/ 43 w 58"/>
                  <a:gd name="T5" fmla="*/ 0 h 64"/>
                  <a:gd name="T6" fmla="*/ 58 w 58"/>
                  <a:gd name="T7" fmla="*/ 14 h 64"/>
                  <a:gd name="T8" fmla="*/ 14 w 58"/>
                  <a:gd name="T9" fmla="*/ 64 h 64"/>
                  <a:gd name="T10" fmla="*/ 0 60000 65536"/>
                  <a:gd name="T11" fmla="*/ 0 60000 65536"/>
                  <a:gd name="T12" fmla="*/ 0 60000 65536"/>
                  <a:gd name="T13" fmla="*/ 0 60000 65536"/>
                  <a:gd name="T14" fmla="*/ 0 60000 65536"/>
                  <a:gd name="T15" fmla="*/ 0 w 58"/>
                  <a:gd name="T16" fmla="*/ 0 h 64"/>
                  <a:gd name="T17" fmla="*/ 58 w 58"/>
                  <a:gd name="T18" fmla="*/ 64 h 64"/>
                </a:gdLst>
                <a:ahLst/>
                <a:cxnLst>
                  <a:cxn ang="T10">
                    <a:pos x="T0" y="T1"/>
                  </a:cxn>
                  <a:cxn ang="T11">
                    <a:pos x="T2" y="T3"/>
                  </a:cxn>
                  <a:cxn ang="T12">
                    <a:pos x="T4" y="T5"/>
                  </a:cxn>
                  <a:cxn ang="T13">
                    <a:pos x="T6" y="T7"/>
                  </a:cxn>
                  <a:cxn ang="T14">
                    <a:pos x="T8" y="T9"/>
                  </a:cxn>
                </a:cxnLst>
                <a:rect l="T15" t="T16" r="T17" b="T18"/>
                <a:pathLst>
                  <a:path w="58" h="64">
                    <a:moveTo>
                      <a:pt x="14" y="64"/>
                    </a:moveTo>
                    <a:lnTo>
                      <a:pt x="0" y="51"/>
                    </a:lnTo>
                    <a:lnTo>
                      <a:pt x="43" y="0"/>
                    </a:lnTo>
                    <a:lnTo>
                      <a:pt x="58" y="14"/>
                    </a:lnTo>
                    <a:lnTo>
                      <a:pt x="14" y="64"/>
                    </a:lnTo>
                    <a:close/>
                  </a:path>
                </a:pathLst>
              </a:custGeom>
              <a:noFill/>
              <a:ln w="9525">
                <a:noFill/>
                <a:round/>
                <a:headEnd/>
                <a:tailEnd/>
              </a:ln>
            </p:spPr>
            <p:txBody>
              <a:bodyPr>
                <a:prstTxWarp prst="textNoShape">
                  <a:avLst/>
                </a:prstTxWarp>
              </a:bodyPr>
              <a:lstStyle/>
              <a:p>
                <a:endParaRPr lang="en-US"/>
              </a:p>
            </p:txBody>
          </p:sp>
          <p:sp>
            <p:nvSpPr>
              <p:cNvPr id="41447" name="Freeform 2425"/>
              <p:cNvSpPr>
                <a:spLocks/>
              </p:cNvSpPr>
              <p:nvPr/>
            </p:nvSpPr>
            <p:spPr bwMode="auto">
              <a:xfrm>
                <a:off x="4747" y="2721"/>
                <a:ext cx="11" cy="12"/>
              </a:xfrm>
              <a:custGeom>
                <a:avLst/>
                <a:gdLst>
                  <a:gd name="T0" fmla="*/ 15 w 58"/>
                  <a:gd name="T1" fmla="*/ 60 h 60"/>
                  <a:gd name="T2" fmla="*/ 0 w 58"/>
                  <a:gd name="T3" fmla="*/ 46 h 60"/>
                  <a:gd name="T4" fmla="*/ 43 w 58"/>
                  <a:gd name="T5" fmla="*/ 0 h 60"/>
                  <a:gd name="T6" fmla="*/ 47 w 58"/>
                  <a:gd name="T7" fmla="*/ 0 h 60"/>
                  <a:gd name="T8" fmla="*/ 58 w 58"/>
                  <a:gd name="T9" fmla="*/ 14 h 60"/>
                  <a:gd name="T10" fmla="*/ 15 w 58"/>
                  <a:gd name="T11" fmla="*/ 60 h 60"/>
                  <a:gd name="T12" fmla="*/ 0 60000 65536"/>
                  <a:gd name="T13" fmla="*/ 0 60000 65536"/>
                  <a:gd name="T14" fmla="*/ 0 60000 65536"/>
                  <a:gd name="T15" fmla="*/ 0 60000 65536"/>
                  <a:gd name="T16" fmla="*/ 0 60000 65536"/>
                  <a:gd name="T17" fmla="*/ 0 60000 65536"/>
                  <a:gd name="T18" fmla="*/ 0 w 58"/>
                  <a:gd name="T19" fmla="*/ 0 h 60"/>
                  <a:gd name="T20" fmla="*/ 58 w 58"/>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58" h="60">
                    <a:moveTo>
                      <a:pt x="15" y="60"/>
                    </a:moveTo>
                    <a:lnTo>
                      <a:pt x="0" y="46"/>
                    </a:lnTo>
                    <a:lnTo>
                      <a:pt x="43" y="0"/>
                    </a:lnTo>
                    <a:lnTo>
                      <a:pt x="47" y="0"/>
                    </a:lnTo>
                    <a:lnTo>
                      <a:pt x="58" y="14"/>
                    </a:lnTo>
                    <a:lnTo>
                      <a:pt x="15" y="60"/>
                    </a:lnTo>
                    <a:close/>
                  </a:path>
                </a:pathLst>
              </a:custGeom>
              <a:noFill/>
              <a:ln w="9525">
                <a:noFill/>
                <a:round/>
                <a:headEnd/>
                <a:tailEnd/>
              </a:ln>
            </p:spPr>
            <p:txBody>
              <a:bodyPr>
                <a:prstTxWarp prst="textNoShape">
                  <a:avLst/>
                </a:prstTxWarp>
              </a:bodyPr>
              <a:lstStyle/>
              <a:p>
                <a:endParaRPr lang="en-US"/>
              </a:p>
            </p:txBody>
          </p:sp>
          <p:sp>
            <p:nvSpPr>
              <p:cNvPr id="41448" name="Freeform 2426"/>
              <p:cNvSpPr>
                <a:spLocks/>
              </p:cNvSpPr>
              <p:nvPr/>
            </p:nvSpPr>
            <p:spPr bwMode="auto">
              <a:xfrm>
                <a:off x="4756" y="2713"/>
                <a:ext cx="11" cy="11"/>
              </a:xfrm>
              <a:custGeom>
                <a:avLst/>
                <a:gdLst>
                  <a:gd name="T0" fmla="*/ 11 w 56"/>
                  <a:gd name="T1" fmla="*/ 57 h 57"/>
                  <a:gd name="T2" fmla="*/ 0 w 56"/>
                  <a:gd name="T3" fmla="*/ 43 h 57"/>
                  <a:gd name="T4" fmla="*/ 45 w 56"/>
                  <a:gd name="T5" fmla="*/ 0 h 57"/>
                  <a:gd name="T6" fmla="*/ 56 w 56"/>
                  <a:gd name="T7" fmla="*/ 17 h 57"/>
                  <a:gd name="T8" fmla="*/ 11 w 56"/>
                  <a:gd name="T9" fmla="*/ 57 h 57"/>
                  <a:gd name="T10" fmla="*/ 0 60000 65536"/>
                  <a:gd name="T11" fmla="*/ 0 60000 65536"/>
                  <a:gd name="T12" fmla="*/ 0 60000 65536"/>
                  <a:gd name="T13" fmla="*/ 0 60000 65536"/>
                  <a:gd name="T14" fmla="*/ 0 60000 65536"/>
                  <a:gd name="T15" fmla="*/ 0 w 56"/>
                  <a:gd name="T16" fmla="*/ 0 h 57"/>
                  <a:gd name="T17" fmla="*/ 56 w 56"/>
                  <a:gd name="T18" fmla="*/ 57 h 57"/>
                </a:gdLst>
                <a:ahLst/>
                <a:cxnLst>
                  <a:cxn ang="T10">
                    <a:pos x="T0" y="T1"/>
                  </a:cxn>
                  <a:cxn ang="T11">
                    <a:pos x="T2" y="T3"/>
                  </a:cxn>
                  <a:cxn ang="T12">
                    <a:pos x="T4" y="T5"/>
                  </a:cxn>
                  <a:cxn ang="T13">
                    <a:pos x="T6" y="T7"/>
                  </a:cxn>
                  <a:cxn ang="T14">
                    <a:pos x="T8" y="T9"/>
                  </a:cxn>
                </a:cxnLst>
                <a:rect l="T15" t="T16" r="T17" b="T18"/>
                <a:pathLst>
                  <a:path w="56" h="57">
                    <a:moveTo>
                      <a:pt x="11" y="57"/>
                    </a:moveTo>
                    <a:lnTo>
                      <a:pt x="0" y="43"/>
                    </a:lnTo>
                    <a:lnTo>
                      <a:pt x="45" y="0"/>
                    </a:lnTo>
                    <a:lnTo>
                      <a:pt x="56" y="17"/>
                    </a:lnTo>
                    <a:lnTo>
                      <a:pt x="11" y="57"/>
                    </a:lnTo>
                    <a:close/>
                  </a:path>
                </a:pathLst>
              </a:custGeom>
              <a:noFill/>
              <a:ln w="9525">
                <a:noFill/>
                <a:round/>
                <a:headEnd/>
                <a:tailEnd/>
              </a:ln>
            </p:spPr>
            <p:txBody>
              <a:bodyPr>
                <a:prstTxWarp prst="textNoShape">
                  <a:avLst/>
                </a:prstTxWarp>
              </a:bodyPr>
              <a:lstStyle/>
              <a:p>
                <a:endParaRPr lang="en-US"/>
              </a:p>
            </p:txBody>
          </p:sp>
          <p:sp>
            <p:nvSpPr>
              <p:cNvPr id="41449" name="Freeform 2427"/>
              <p:cNvSpPr>
                <a:spLocks/>
              </p:cNvSpPr>
              <p:nvPr/>
            </p:nvSpPr>
            <p:spPr bwMode="auto">
              <a:xfrm>
                <a:off x="4765" y="2708"/>
                <a:ext cx="7" cy="8"/>
              </a:xfrm>
              <a:custGeom>
                <a:avLst/>
                <a:gdLst>
                  <a:gd name="T0" fmla="*/ 11 w 37"/>
                  <a:gd name="T1" fmla="*/ 38 h 38"/>
                  <a:gd name="T2" fmla="*/ 0 w 37"/>
                  <a:gd name="T3" fmla="*/ 21 h 38"/>
                  <a:gd name="T4" fmla="*/ 24 w 37"/>
                  <a:gd name="T5" fmla="*/ 0 h 38"/>
                  <a:gd name="T6" fmla="*/ 37 w 37"/>
                  <a:gd name="T7" fmla="*/ 18 h 38"/>
                  <a:gd name="T8" fmla="*/ 11 w 37"/>
                  <a:gd name="T9" fmla="*/ 38 h 38"/>
                  <a:gd name="T10" fmla="*/ 0 60000 65536"/>
                  <a:gd name="T11" fmla="*/ 0 60000 65536"/>
                  <a:gd name="T12" fmla="*/ 0 60000 65536"/>
                  <a:gd name="T13" fmla="*/ 0 60000 65536"/>
                  <a:gd name="T14" fmla="*/ 0 60000 65536"/>
                  <a:gd name="T15" fmla="*/ 0 w 37"/>
                  <a:gd name="T16" fmla="*/ 0 h 38"/>
                  <a:gd name="T17" fmla="*/ 37 w 37"/>
                  <a:gd name="T18" fmla="*/ 38 h 38"/>
                </a:gdLst>
                <a:ahLst/>
                <a:cxnLst>
                  <a:cxn ang="T10">
                    <a:pos x="T0" y="T1"/>
                  </a:cxn>
                  <a:cxn ang="T11">
                    <a:pos x="T2" y="T3"/>
                  </a:cxn>
                  <a:cxn ang="T12">
                    <a:pos x="T4" y="T5"/>
                  </a:cxn>
                  <a:cxn ang="T13">
                    <a:pos x="T6" y="T7"/>
                  </a:cxn>
                  <a:cxn ang="T14">
                    <a:pos x="T8" y="T9"/>
                  </a:cxn>
                </a:cxnLst>
                <a:rect l="T15" t="T16" r="T17" b="T18"/>
                <a:pathLst>
                  <a:path w="37" h="38">
                    <a:moveTo>
                      <a:pt x="11" y="38"/>
                    </a:moveTo>
                    <a:lnTo>
                      <a:pt x="0" y="21"/>
                    </a:lnTo>
                    <a:lnTo>
                      <a:pt x="24" y="0"/>
                    </a:lnTo>
                    <a:lnTo>
                      <a:pt x="37" y="18"/>
                    </a:lnTo>
                    <a:lnTo>
                      <a:pt x="11" y="38"/>
                    </a:lnTo>
                    <a:close/>
                  </a:path>
                </a:pathLst>
              </a:custGeom>
              <a:noFill/>
              <a:ln w="9525">
                <a:noFill/>
                <a:round/>
                <a:headEnd/>
                <a:tailEnd/>
              </a:ln>
            </p:spPr>
            <p:txBody>
              <a:bodyPr>
                <a:prstTxWarp prst="textNoShape">
                  <a:avLst/>
                </a:prstTxWarp>
              </a:bodyPr>
              <a:lstStyle/>
              <a:p>
                <a:endParaRPr lang="en-US"/>
              </a:p>
            </p:txBody>
          </p:sp>
          <p:sp>
            <p:nvSpPr>
              <p:cNvPr id="41450" name="Freeform 2428"/>
              <p:cNvSpPr>
                <a:spLocks/>
              </p:cNvSpPr>
              <p:nvPr/>
            </p:nvSpPr>
            <p:spPr bwMode="auto">
              <a:xfrm>
                <a:off x="4770" y="2704"/>
                <a:ext cx="8" cy="8"/>
              </a:xfrm>
              <a:custGeom>
                <a:avLst/>
                <a:gdLst>
                  <a:gd name="T0" fmla="*/ 13 w 39"/>
                  <a:gd name="T1" fmla="*/ 38 h 38"/>
                  <a:gd name="T2" fmla="*/ 0 w 39"/>
                  <a:gd name="T3" fmla="*/ 20 h 38"/>
                  <a:gd name="T4" fmla="*/ 25 w 39"/>
                  <a:gd name="T5" fmla="*/ 0 h 38"/>
                  <a:gd name="T6" fmla="*/ 39 w 39"/>
                  <a:gd name="T7" fmla="*/ 15 h 38"/>
                  <a:gd name="T8" fmla="*/ 13 w 39"/>
                  <a:gd name="T9" fmla="*/ 38 h 38"/>
                  <a:gd name="T10" fmla="*/ 0 60000 65536"/>
                  <a:gd name="T11" fmla="*/ 0 60000 65536"/>
                  <a:gd name="T12" fmla="*/ 0 60000 65536"/>
                  <a:gd name="T13" fmla="*/ 0 60000 65536"/>
                  <a:gd name="T14" fmla="*/ 0 60000 65536"/>
                  <a:gd name="T15" fmla="*/ 0 w 39"/>
                  <a:gd name="T16" fmla="*/ 0 h 38"/>
                  <a:gd name="T17" fmla="*/ 39 w 39"/>
                  <a:gd name="T18" fmla="*/ 38 h 38"/>
                </a:gdLst>
                <a:ahLst/>
                <a:cxnLst>
                  <a:cxn ang="T10">
                    <a:pos x="T0" y="T1"/>
                  </a:cxn>
                  <a:cxn ang="T11">
                    <a:pos x="T2" y="T3"/>
                  </a:cxn>
                  <a:cxn ang="T12">
                    <a:pos x="T4" y="T5"/>
                  </a:cxn>
                  <a:cxn ang="T13">
                    <a:pos x="T6" y="T7"/>
                  </a:cxn>
                  <a:cxn ang="T14">
                    <a:pos x="T8" y="T9"/>
                  </a:cxn>
                </a:cxnLst>
                <a:rect l="T15" t="T16" r="T17" b="T18"/>
                <a:pathLst>
                  <a:path w="39" h="38">
                    <a:moveTo>
                      <a:pt x="13" y="38"/>
                    </a:moveTo>
                    <a:lnTo>
                      <a:pt x="0" y="20"/>
                    </a:lnTo>
                    <a:lnTo>
                      <a:pt x="25" y="0"/>
                    </a:lnTo>
                    <a:lnTo>
                      <a:pt x="39" y="15"/>
                    </a:lnTo>
                    <a:lnTo>
                      <a:pt x="13" y="38"/>
                    </a:lnTo>
                    <a:close/>
                  </a:path>
                </a:pathLst>
              </a:custGeom>
              <a:noFill/>
              <a:ln w="9525">
                <a:noFill/>
                <a:round/>
                <a:headEnd/>
                <a:tailEnd/>
              </a:ln>
            </p:spPr>
            <p:txBody>
              <a:bodyPr>
                <a:prstTxWarp prst="textNoShape">
                  <a:avLst/>
                </a:prstTxWarp>
              </a:bodyPr>
              <a:lstStyle/>
              <a:p>
                <a:endParaRPr lang="en-US"/>
              </a:p>
            </p:txBody>
          </p:sp>
          <p:sp>
            <p:nvSpPr>
              <p:cNvPr id="41451" name="Freeform 2429"/>
              <p:cNvSpPr>
                <a:spLocks/>
              </p:cNvSpPr>
              <p:nvPr/>
            </p:nvSpPr>
            <p:spPr bwMode="auto">
              <a:xfrm>
                <a:off x="4775" y="2695"/>
                <a:ext cx="14" cy="12"/>
              </a:xfrm>
              <a:custGeom>
                <a:avLst/>
                <a:gdLst>
                  <a:gd name="T0" fmla="*/ 14 w 69"/>
                  <a:gd name="T1" fmla="*/ 64 h 64"/>
                  <a:gd name="T2" fmla="*/ 0 w 69"/>
                  <a:gd name="T3" fmla="*/ 49 h 64"/>
                  <a:gd name="T4" fmla="*/ 55 w 69"/>
                  <a:gd name="T5" fmla="*/ 0 h 64"/>
                  <a:gd name="T6" fmla="*/ 69 w 69"/>
                  <a:gd name="T7" fmla="*/ 18 h 64"/>
                  <a:gd name="T8" fmla="*/ 14 w 69"/>
                  <a:gd name="T9" fmla="*/ 64 h 64"/>
                  <a:gd name="T10" fmla="*/ 0 60000 65536"/>
                  <a:gd name="T11" fmla="*/ 0 60000 65536"/>
                  <a:gd name="T12" fmla="*/ 0 60000 65536"/>
                  <a:gd name="T13" fmla="*/ 0 60000 65536"/>
                  <a:gd name="T14" fmla="*/ 0 60000 65536"/>
                  <a:gd name="T15" fmla="*/ 0 w 69"/>
                  <a:gd name="T16" fmla="*/ 0 h 64"/>
                  <a:gd name="T17" fmla="*/ 69 w 69"/>
                  <a:gd name="T18" fmla="*/ 64 h 64"/>
                </a:gdLst>
                <a:ahLst/>
                <a:cxnLst>
                  <a:cxn ang="T10">
                    <a:pos x="T0" y="T1"/>
                  </a:cxn>
                  <a:cxn ang="T11">
                    <a:pos x="T2" y="T3"/>
                  </a:cxn>
                  <a:cxn ang="T12">
                    <a:pos x="T4" y="T5"/>
                  </a:cxn>
                  <a:cxn ang="T13">
                    <a:pos x="T6" y="T7"/>
                  </a:cxn>
                  <a:cxn ang="T14">
                    <a:pos x="T8" y="T9"/>
                  </a:cxn>
                </a:cxnLst>
                <a:rect l="T15" t="T16" r="T17" b="T18"/>
                <a:pathLst>
                  <a:path w="69" h="64">
                    <a:moveTo>
                      <a:pt x="14" y="64"/>
                    </a:moveTo>
                    <a:lnTo>
                      <a:pt x="0" y="49"/>
                    </a:lnTo>
                    <a:lnTo>
                      <a:pt x="55" y="0"/>
                    </a:lnTo>
                    <a:lnTo>
                      <a:pt x="69" y="18"/>
                    </a:lnTo>
                    <a:lnTo>
                      <a:pt x="14" y="64"/>
                    </a:lnTo>
                    <a:close/>
                  </a:path>
                </a:pathLst>
              </a:custGeom>
              <a:noFill/>
              <a:ln w="9525">
                <a:noFill/>
                <a:round/>
                <a:headEnd/>
                <a:tailEnd/>
              </a:ln>
            </p:spPr>
            <p:txBody>
              <a:bodyPr>
                <a:prstTxWarp prst="textNoShape">
                  <a:avLst/>
                </a:prstTxWarp>
              </a:bodyPr>
              <a:lstStyle/>
              <a:p>
                <a:endParaRPr lang="en-US"/>
              </a:p>
            </p:txBody>
          </p:sp>
          <p:sp>
            <p:nvSpPr>
              <p:cNvPr id="41452" name="Freeform 2430"/>
              <p:cNvSpPr>
                <a:spLocks/>
              </p:cNvSpPr>
              <p:nvPr/>
            </p:nvSpPr>
            <p:spPr bwMode="auto">
              <a:xfrm>
                <a:off x="4786" y="2684"/>
                <a:ext cx="14" cy="14"/>
              </a:xfrm>
              <a:custGeom>
                <a:avLst/>
                <a:gdLst>
                  <a:gd name="T0" fmla="*/ 14 w 72"/>
                  <a:gd name="T1" fmla="*/ 69 h 69"/>
                  <a:gd name="T2" fmla="*/ 0 w 72"/>
                  <a:gd name="T3" fmla="*/ 51 h 69"/>
                  <a:gd name="T4" fmla="*/ 60 w 72"/>
                  <a:gd name="T5" fmla="*/ 0 h 69"/>
                  <a:gd name="T6" fmla="*/ 72 w 72"/>
                  <a:gd name="T7" fmla="*/ 14 h 69"/>
                  <a:gd name="T8" fmla="*/ 14 w 72"/>
                  <a:gd name="T9" fmla="*/ 69 h 69"/>
                  <a:gd name="T10" fmla="*/ 0 60000 65536"/>
                  <a:gd name="T11" fmla="*/ 0 60000 65536"/>
                  <a:gd name="T12" fmla="*/ 0 60000 65536"/>
                  <a:gd name="T13" fmla="*/ 0 60000 65536"/>
                  <a:gd name="T14" fmla="*/ 0 60000 65536"/>
                  <a:gd name="T15" fmla="*/ 0 w 72"/>
                  <a:gd name="T16" fmla="*/ 0 h 69"/>
                  <a:gd name="T17" fmla="*/ 72 w 72"/>
                  <a:gd name="T18" fmla="*/ 69 h 69"/>
                </a:gdLst>
                <a:ahLst/>
                <a:cxnLst>
                  <a:cxn ang="T10">
                    <a:pos x="T0" y="T1"/>
                  </a:cxn>
                  <a:cxn ang="T11">
                    <a:pos x="T2" y="T3"/>
                  </a:cxn>
                  <a:cxn ang="T12">
                    <a:pos x="T4" y="T5"/>
                  </a:cxn>
                  <a:cxn ang="T13">
                    <a:pos x="T6" y="T7"/>
                  </a:cxn>
                  <a:cxn ang="T14">
                    <a:pos x="T8" y="T9"/>
                  </a:cxn>
                </a:cxnLst>
                <a:rect l="T15" t="T16" r="T17" b="T18"/>
                <a:pathLst>
                  <a:path w="72" h="69">
                    <a:moveTo>
                      <a:pt x="14" y="69"/>
                    </a:moveTo>
                    <a:lnTo>
                      <a:pt x="0" y="51"/>
                    </a:lnTo>
                    <a:lnTo>
                      <a:pt x="60" y="0"/>
                    </a:lnTo>
                    <a:lnTo>
                      <a:pt x="72" y="14"/>
                    </a:lnTo>
                    <a:lnTo>
                      <a:pt x="14" y="69"/>
                    </a:lnTo>
                    <a:close/>
                  </a:path>
                </a:pathLst>
              </a:custGeom>
              <a:noFill/>
              <a:ln w="9525">
                <a:noFill/>
                <a:round/>
                <a:headEnd/>
                <a:tailEnd/>
              </a:ln>
            </p:spPr>
            <p:txBody>
              <a:bodyPr>
                <a:prstTxWarp prst="textNoShape">
                  <a:avLst/>
                </a:prstTxWarp>
              </a:bodyPr>
              <a:lstStyle/>
              <a:p>
                <a:endParaRPr lang="en-US"/>
              </a:p>
            </p:txBody>
          </p:sp>
          <p:sp>
            <p:nvSpPr>
              <p:cNvPr id="41453" name="Freeform 2431"/>
              <p:cNvSpPr>
                <a:spLocks/>
              </p:cNvSpPr>
              <p:nvPr/>
            </p:nvSpPr>
            <p:spPr bwMode="auto">
              <a:xfrm>
                <a:off x="4798" y="2673"/>
                <a:ext cx="15" cy="14"/>
              </a:xfrm>
              <a:custGeom>
                <a:avLst/>
                <a:gdLst>
                  <a:gd name="T0" fmla="*/ 12 w 75"/>
                  <a:gd name="T1" fmla="*/ 72 h 72"/>
                  <a:gd name="T2" fmla="*/ 0 w 75"/>
                  <a:gd name="T3" fmla="*/ 58 h 72"/>
                  <a:gd name="T4" fmla="*/ 61 w 75"/>
                  <a:gd name="T5" fmla="*/ 0 h 72"/>
                  <a:gd name="T6" fmla="*/ 75 w 75"/>
                  <a:gd name="T7" fmla="*/ 15 h 72"/>
                  <a:gd name="T8" fmla="*/ 12 w 75"/>
                  <a:gd name="T9" fmla="*/ 72 h 72"/>
                  <a:gd name="T10" fmla="*/ 0 60000 65536"/>
                  <a:gd name="T11" fmla="*/ 0 60000 65536"/>
                  <a:gd name="T12" fmla="*/ 0 60000 65536"/>
                  <a:gd name="T13" fmla="*/ 0 60000 65536"/>
                  <a:gd name="T14" fmla="*/ 0 60000 65536"/>
                  <a:gd name="T15" fmla="*/ 0 w 75"/>
                  <a:gd name="T16" fmla="*/ 0 h 72"/>
                  <a:gd name="T17" fmla="*/ 75 w 75"/>
                  <a:gd name="T18" fmla="*/ 72 h 72"/>
                </a:gdLst>
                <a:ahLst/>
                <a:cxnLst>
                  <a:cxn ang="T10">
                    <a:pos x="T0" y="T1"/>
                  </a:cxn>
                  <a:cxn ang="T11">
                    <a:pos x="T2" y="T3"/>
                  </a:cxn>
                  <a:cxn ang="T12">
                    <a:pos x="T4" y="T5"/>
                  </a:cxn>
                  <a:cxn ang="T13">
                    <a:pos x="T6" y="T7"/>
                  </a:cxn>
                  <a:cxn ang="T14">
                    <a:pos x="T8" y="T9"/>
                  </a:cxn>
                </a:cxnLst>
                <a:rect l="T15" t="T16" r="T17" b="T18"/>
                <a:pathLst>
                  <a:path w="75" h="72">
                    <a:moveTo>
                      <a:pt x="12" y="72"/>
                    </a:moveTo>
                    <a:lnTo>
                      <a:pt x="0" y="58"/>
                    </a:lnTo>
                    <a:lnTo>
                      <a:pt x="61" y="0"/>
                    </a:lnTo>
                    <a:lnTo>
                      <a:pt x="75" y="15"/>
                    </a:lnTo>
                    <a:lnTo>
                      <a:pt x="12" y="72"/>
                    </a:lnTo>
                    <a:close/>
                  </a:path>
                </a:pathLst>
              </a:custGeom>
              <a:noFill/>
              <a:ln w="9525">
                <a:noFill/>
                <a:round/>
                <a:headEnd/>
                <a:tailEnd/>
              </a:ln>
            </p:spPr>
            <p:txBody>
              <a:bodyPr>
                <a:prstTxWarp prst="textNoShape">
                  <a:avLst/>
                </a:prstTxWarp>
              </a:bodyPr>
              <a:lstStyle/>
              <a:p>
                <a:endParaRPr lang="en-US"/>
              </a:p>
            </p:txBody>
          </p:sp>
          <p:sp>
            <p:nvSpPr>
              <p:cNvPr id="41454" name="Freeform 2432"/>
              <p:cNvSpPr>
                <a:spLocks/>
              </p:cNvSpPr>
              <p:nvPr/>
            </p:nvSpPr>
            <p:spPr bwMode="auto">
              <a:xfrm>
                <a:off x="4810" y="2661"/>
                <a:ext cx="16" cy="15"/>
              </a:xfrm>
              <a:custGeom>
                <a:avLst/>
                <a:gdLst>
                  <a:gd name="T0" fmla="*/ 14 w 78"/>
                  <a:gd name="T1" fmla="*/ 73 h 73"/>
                  <a:gd name="T2" fmla="*/ 0 w 78"/>
                  <a:gd name="T3" fmla="*/ 58 h 73"/>
                  <a:gd name="T4" fmla="*/ 63 w 78"/>
                  <a:gd name="T5" fmla="*/ 0 h 73"/>
                  <a:gd name="T6" fmla="*/ 78 w 78"/>
                  <a:gd name="T7" fmla="*/ 15 h 73"/>
                  <a:gd name="T8" fmla="*/ 14 w 78"/>
                  <a:gd name="T9" fmla="*/ 73 h 73"/>
                  <a:gd name="T10" fmla="*/ 0 60000 65536"/>
                  <a:gd name="T11" fmla="*/ 0 60000 65536"/>
                  <a:gd name="T12" fmla="*/ 0 60000 65536"/>
                  <a:gd name="T13" fmla="*/ 0 60000 65536"/>
                  <a:gd name="T14" fmla="*/ 0 60000 65536"/>
                  <a:gd name="T15" fmla="*/ 0 w 78"/>
                  <a:gd name="T16" fmla="*/ 0 h 73"/>
                  <a:gd name="T17" fmla="*/ 78 w 78"/>
                  <a:gd name="T18" fmla="*/ 73 h 73"/>
                </a:gdLst>
                <a:ahLst/>
                <a:cxnLst>
                  <a:cxn ang="T10">
                    <a:pos x="T0" y="T1"/>
                  </a:cxn>
                  <a:cxn ang="T11">
                    <a:pos x="T2" y="T3"/>
                  </a:cxn>
                  <a:cxn ang="T12">
                    <a:pos x="T4" y="T5"/>
                  </a:cxn>
                  <a:cxn ang="T13">
                    <a:pos x="T6" y="T7"/>
                  </a:cxn>
                  <a:cxn ang="T14">
                    <a:pos x="T8" y="T9"/>
                  </a:cxn>
                </a:cxnLst>
                <a:rect l="T15" t="T16" r="T17" b="T18"/>
                <a:pathLst>
                  <a:path w="78" h="73">
                    <a:moveTo>
                      <a:pt x="14" y="73"/>
                    </a:moveTo>
                    <a:lnTo>
                      <a:pt x="0" y="58"/>
                    </a:lnTo>
                    <a:lnTo>
                      <a:pt x="63" y="0"/>
                    </a:lnTo>
                    <a:lnTo>
                      <a:pt x="78" y="15"/>
                    </a:lnTo>
                    <a:lnTo>
                      <a:pt x="14" y="73"/>
                    </a:lnTo>
                    <a:close/>
                  </a:path>
                </a:pathLst>
              </a:custGeom>
              <a:noFill/>
              <a:ln w="9525">
                <a:noFill/>
                <a:round/>
                <a:headEnd/>
                <a:tailEnd/>
              </a:ln>
            </p:spPr>
            <p:txBody>
              <a:bodyPr>
                <a:prstTxWarp prst="textNoShape">
                  <a:avLst/>
                </a:prstTxWarp>
              </a:bodyPr>
              <a:lstStyle/>
              <a:p>
                <a:endParaRPr lang="en-US"/>
              </a:p>
            </p:txBody>
          </p:sp>
          <p:sp>
            <p:nvSpPr>
              <p:cNvPr id="41455" name="Freeform 2433"/>
              <p:cNvSpPr>
                <a:spLocks/>
              </p:cNvSpPr>
              <p:nvPr/>
            </p:nvSpPr>
            <p:spPr bwMode="auto">
              <a:xfrm>
                <a:off x="4823" y="2649"/>
                <a:ext cx="15" cy="15"/>
              </a:xfrm>
              <a:custGeom>
                <a:avLst/>
                <a:gdLst>
                  <a:gd name="T0" fmla="*/ 15 w 78"/>
                  <a:gd name="T1" fmla="*/ 78 h 78"/>
                  <a:gd name="T2" fmla="*/ 0 w 78"/>
                  <a:gd name="T3" fmla="*/ 63 h 78"/>
                  <a:gd name="T4" fmla="*/ 64 w 78"/>
                  <a:gd name="T5" fmla="*/ 0 h 78"/>
                  <a:gd name="T6" fmla="*/ 78 w 78"/>
                  <a:gd name="T7" fmla="*/ 15 h 78"/>
                  <a:gd name="T8" fmla="*/ 15 w 78"/>
                  <a:gd name="T9" fmla="*/ 78 h 78"/>
                  <a:gd name="T10" fmla="*/ 0 60000 65536"/>
                  <a:gd name="T11" fmla="*/ 0 60000 65536"/>
                  <a:gd name="T12" fmla="*/ 0 60000 65536"/>
                  <a:gd name="T13" fmla="*/ 0 60000 65536"/>
                  <a:gd name="T14" fmla="*/ 0 60000 65536"/>
                  <a:gd name="T15" fmla="*/ 0 w 78"/>
                  <a:gd name="T16" fmla="*/ 0 h 78"/>
                  <a:gd name="T17" fmla="*/ 78 w 78"/>
                  <a:gd name="T18" fmla="*/ 78 h 78"/>
                </a:gdLst>
                <a:ahLst/>
                <a:cxnLst>
                  <a:cxn ang="T10">
                    <a:pos x="T0" y="T1"/>
                  </a:cxn>
                  <a:cxn ang="T11">
                    <a:pos x="T2" y="T3"/>
                  </a:cxn>
                  <a:cxn ang="T12">
                    <a:pos x="T4" y="T5"/>
                  </a:cxn>
                  <a:cxn ang="T13">
                    <a:pos x="T6" y="T7"/>
                  </a:cxn>
                  <a:cxn ang="T14">
                    <a:pos x="T8" y="T9"/>
                  </a:cxn>
                </a:cxnLst>
                <a:rect l="T15" t="T16" r="T17" b="T18"/>
                <a:pathLst>
                  <a:path w="78" h="78">
                    <a:moveTo>
                      <a:pt x="15" y="78"/>
                    </a:moveTo>
                    <a:lnTo>
                      <a:pt x="0" y="63"/>
                    </a:lnTo>
                    <a:lnTo>
                      <a:pt x="64" y="0"/>
                    </a:lnTo>
                    <a:lnTo>
                      <a:pt x="78" y="15"/>
                    </a:lnTo>
                    <a:lnTo>
                      <a:pt x="15" y="78"/>
                    </a:lnTo>
                    <a:close/>
                  </a:path>
                </a:pathLst>
              </a:custGeom>
              <a:noFill/>
              <a:ln w="9525">
                <a:noFill/>
                <a:round/>
                <a:headEnd/>
                <a:tailEnd/>
              </a:ln>
            </p:spPr>
            <p:txBody>
              <a:bodyPr>
                <a:prstTxWarp prst="textNoShape">
                  <a:avLst/>
                </a:prstTxWarp>
              </a:bodyPr>
              <a:lstStyle/>
              <a:p>
                <a:endParaRPr lang="en-US"/>
              </a:p>
            </p:txBody>
          </p:sp>
          <p:sp>
            <p:nvSpPr>
              <p:cNvPr id="41456" name="Freeform 2434"/>
              <p:cNvSpPr>
                <a:spLocks/>
              </p:cNvSpPr>
              <p:nvPr/>
            </p:nvSpPr>
            <p:spPr bwMode="auto">
              <a:xfrm>
                <a:off x="4835" y="2637"/>
                <a:ext cx="15" cy="15"/>
              </a:xfrm>
              <a:custGeom>
                <a:avLst/>
                <a:gdLst>
                  <a:gd name="T0" fmla="*/ 14 w 74"/>
                  <a:gd name="T1" fmla="*/ 75 h 75"/>
                  <a:gd name="T2" fmla="*/ 0 w 74"/>
                  <a:gd name="T3" fmla="*/ 60 h 75"/>
                  <a:gd name="T4" fmla="*/ 63 w 74"/>
                  <a:gd name="T5" fmla="*/ 0 h 75"/>
                  <a:gd name="T6" fmla="*/ 74 w 74"/>
                  <a:gd name="T7" fmla="*/ 15 h 75"/>
                  <a:gd name="T8" fmla="*/ 14 w 74"/>
                  <a:gd name="T9" fmla="*/ 75 h 75"/>
                  <a:gd name="T10" fmla="*/ 0 60000 65536"/>
                  <a:gd name="T11" fmla="*/ 0 60000 65536"/>
                  <a:gd name="T12" fmla="*/ 0 60000 65536"/>
                  <a:gd name="T13" fmla="*/ 0 60000 65536"/>
                  <a:gd name="T14" fmla="*/ 0 60000 65536"/>
                  <a:gd name="T15" fmla="*/ 0 w 74"/>
                  <a:gd name="T16" fmla="*/ 0 h 75"/>
                  <a:gd name="T17" fmla="*/ 74 w 74"/>
                  <a:gd name="T18" fmla="*/ 75 h 75"/>
                </a:gdLst>
                <a:ahLst/>
                <a:cxnLst>
                  <a:cxn ang="T10">
                    <a:pos x="T0" y="T1"/>
                  </a:cxn>
                  <a:cxn ang="T11">
                    <a:pos x="T2" y="T3"/>
                  </a:cxn>
                  <a:cxn ang="T12">
                    <a:pos x="T4" y="T5"/>
                  </a:cxn>
                  <a:cxn ang="T13">
                    <a:pos x="T6" y="T7"/>
                  </a:cxn>
                  <a:cxn ang="T14">
                    <a:pos x="T8" y="T9"/>
                  </a:cxn>
                </a:cxnLst>
                <a:rect l="T15" t="T16" r="T17" b="T18"/>
                <a:pathLst>
                  <a:path w="74" h="75">
                    <a:moveTo>
                      <a:pt x="14" y="75"/>
                    </a:moveTo>
                    <a:lnTo>
                      <a:pt x="0" y="60"/>
                    </a:lnTo>
                    <a:lnTo>
                      <a:pt x="63" y="0"/>
                    </a:lnTo>
                    <a:lnTo>
                      <a:pt x="74" y="15"/>
                    </a:lnTo>
                    <a:lnTo>
                      <a:pt x="14" y="75"/>
                    </a:lnTo>
                    <a:close/>
                  </a:path>
                </a:pathLst>
              </a:custGeom>
              <a:noFill/>
              <a:ln w="9525">
                <a:noFill/>
                <a:round/>
                <a:headEnd/>
                <a:tailEnd/>
              </a:ln>
            </p:spPr>
            <p:txBody>
              <a:bodyPr>
                <a:prstTxWarp prst="textNoShape">
                  <a:avLst/>
                </a:prstTxWarp>
              </a:bodyPr>
              <a:lstStyle/>
              <a:p>
                <a:endParaRPr lang="en-US"/>
              </a:p>
            </p:txBody>
          </p:sp>
          <p:sp>
            <p:nvSpPr>
              <p:cNvPr id="41457" name="Freeform 2435"/>
              <p:cNvSpPr>
                <a:spLocks/>
              </p:cNvSpPr>
              <p:nvPr/>
            </p:nvSpPr>
            <p:spPr bwMode="auto">
              <a:xfrm>
                <a:off x="4848" y="2625"/>
                <a:ext cx="15" cy="15"/>
              </a:xfrm>
              <a:custGeom>
                <a:avLst/>
                <a:gdLst>
                  <a:gd name="T0" fmla="*/ 11 w 73"/>
                  <a:gd name="T1" fmla="*/ 75 h 75"/>
                  <a:gd name="T2" fmla="*/ 0 w 73"/>
                  <a:gd name="T3" fmla="*/ 60 h 75"/>
                  <a:gd name="T4" fmla="*/ 60 w 73"/>
                  <a:gd name="T5" fmla="*/ 0 h 75"/>
                  <a:gd name="T6" fmla="*/ 73 w 73"/>
                  <a:gd name="T7" fmla="*/ 13 h 75"/>
                  <a:gd name="T8" fmla="*/ 11 w 73"/>
                  <a:gd name="T9" fmla="*/ 75 h 75"/>
                  <a:gd name="T10" fmla="*/ 0 60000 65536"/>
                  <a:gd name="T11" fmla="*/ 0 60000 65536"/>
                  <a:gd name="T12" fmla="*/ 0 60000 65536"/>
                  <a:gd name="T13" fmla="*/ 0 60000 65536"/>
                  <a:gd name="T14" fmla="*/ 0 60000 65536"/>
                  <a:gd name="T15" fmla="*/ 0 w 73"/>
                  <a:gd name="T16" fmla="*/ 0 h 75"/>
                  <a:gd name="T17" fmla="*/ 73 w 73"/>
                  <a:gd name="T18" fmla="*/ 75 h 75"/>
                </a:gdLst>
                <a:ahLst/>
                <a:cxnLst>
                  <a:cxn ang="T10">
                    <a:pos x="T0" y="T1"/>
                  </a:cxn>
                  <a:cxn ang="T11">
                    <a:pos x="T2" y="T3"/>
                  </a:cxn>
                  <a:cxn ang="T12">
                    <a:pos x="T4" y="T5"/>
                  </a:cxn>
                  <a:cxn ang="T13">
                    <a:pos x="T6" y="T7"/>
                  </a:cxn>
                  <a:cxn ang="T14">
                    <a:pos x="T8" y="T9"/>
                  </a:cxn>
                </a:cxnLst>
                <a:rect l="T15" t="T16" r="T17" b="T18"/>
                <a:pathLst>
                  <a:path w="73" h="75">
                    <a:moveTo>
                      <a:pt x="11" y="75"/>
                    </a:moveTo>
                    <a:lnTo>
                      <a:pt x="0" y="60"/>
                    </a:lnTo>
                    <a:lnTo>
                      <a:pt x="60" y="0"/>
                    </a:lnTo>
                    <a:lnTo>
                      <a:pt x="73" y="13"/>
                    </a:lnTo>
                    <a:lnTo>
                      <a:pt x="11" y="75"/>
                    </a:lnTo>
                    <a:close/>
                  </a:path>
                </a:pathLst>
              </a:custGeom>
              <a:noFill/>
              <a:ln w="9525">
                <a:noFill/>
                <a:round/>
                <a:headEnd/>
                <a:tailEnd/>
              </a:ln>
            </p:spPr>
            <p:txBody>
              <a:bodyPr>
                <a:prstTxWarp prst="textNoShape">
                  <a:avLst/>
                </a:prstTxWarp>
              </a:bodyPr>
              <a:lstStyle/>
              <a:p>
                <a:endParaRPr lang="en-US"/>
              </a:p>
            </p:txBody>
          </p:sp>
          <p:sp>
            <p:nvSpPr>
              <p:cNvPr id="41458" name="Freeform 2436"/>
              <p:cNvSpPr>
                <a:spLocks/>
              </p:cNvSpPr>
              <p:nvPr/>
            </p:nvSpPr>
            <p:spPr bwMode="auto">
              <a:xfrm>
                <a:off x="4860" y="2613"/>
                <a:ext cx="15" cy="14"/>
              </a:xfrm>
              <a:custGeom>
                <a:avLst/>
                <a:gdLst>
                  <a:gd name="T0" fmla="*/ 13 w 73"/>
                  <a:gd name="T1" fmla="*/ 71 h 71"/>
                  <a:gd name="T2" fmla="*/ 0 w 73"/>
                  <a:gd name="T3" fmla="*/ 58 h 71"/>
                  <a:gd name="T4" fmla="*/ 58 w 73"/>
                  <a:gd name="T5" fmla="*/ 0 h 71"/>
                  <a:gd name="T6" fmla="*/ 73 w 73"/>
                  <a:gd name="T7" fmla="*/ 14 h 71"/>
                  <a:gd name="T8" fmla="*/ 13 w 73"/>
                  <a:gd name="T9" fmla="*/ 71 h 71"/>
                  <a:gd name="T10" fmla="*/ 0 60000 65536"/>
                  <a:gd name="T11" fmla="*/ 0 60000 65536"/>
                  <a:gd name="T12" fmla="*/ 0 60000 65536"/>
                  <a:gd name="T13" fmla="*/ 0 60000 65536"/>
                  <a:gd name="T14" fmla="*/ 0 60000 65536"/>
                  <a:gd name="T15" fmla="*/ 0 w 73"/>
                  <a:gd name="T16" fmla="*/ 0 h 71"/>
                  <a:gd name="T17" fmla="*/ 73 w 73"/>
                  <a:gd name="T18" fmla="*/ 71 h 71"/>
                </a:gdLst>
                <a:ahLst/>
                <a:cxnLst>
                  <a:cxn ang="T10">
                    <a:pos x="T0" y="T1"/>
                  </a:cxn>
                  <a:cxn ang="T11">
                    <a:pos x="T2" y="T3"/>
                  </a:cxn>
                  <a:cxn ang="T12">
                    <a:pos x="T4" y="T5"/>
                  </a:cxn>
                  <a:cxn ang="T13">
                    <a:pos x="T6" y="T7"/>
                  </a:cxn>
                  <a:cxn ang="T14">
                    <a:pos x="T8" y="T9"/>
                  </a:cxn>
                </a:cxnLst>
                <a:rect l="T15" t="T16" r="T17" b="T18"/>
                <a:pathLst>
                  <a:path w="73" h="71">
                    <a:moveTo>
                      <a:pt x="13" y="71"/>
                    </a:moveTo>
                    <a:lnTo>
                      <a:pt x="0" y="58"/>
                    </a:lnTo>
                    <a:lnTo>
                      <a:pt x="58" y="0"/>
                    </a:lnTo>
                    <a:lnTo>
                      <a:pt x="73" y="14"/>
                    </a:lnTo>
                    <a:lnTo>
                      <a:pt x="13" y="71"/>
                    </a:lnTo>
                    <a:close/>
                  </a:path>
                </a:pathLst>
              </a:custGeom>
              <a:noFill/>
              <a:ln w="9525">
                <a:noFill/>
                <a:round/>
                <a:headEnd/>
                <a:tailEnd/>
              </a:ln>
            </p:spPr>
            <p:txBody>
              <a:bodyPr>
                <a:prstTxWarp prst="textNoShape">
                  <a:avLst/>
                </a:prstTxWarp>
              </a:bodyPr>
              <a:lstStyle/>
              <a:p>
                <a:endParaRPr lang="en-US"/>
              </a:p>
            </p:txBody>
          </p:sp>
          <p:sp>
            <p:nvSpPr>
              <p:cNvPr id="41459" name="Freeform 2437"/>
              <p:cNvSpPr>
                <a:spLocks/>
              </p:cNvSpPr>
              <p:nvPr/>
            </p:nvSpPr>
            <p:spPr bwMode="auto">
              <a:xfrm>
                <a:off x="4872" y="2602"/>
                <a:ext cx="13" cy="14"/>
              </a:xfrm>
              <a:custGeom>
                <a:avLst/>
                <a:gdLst>
                  <a:gd name="T0" fmla="*/ 15 w 67"/>
                  <a:gd name="T1" fmla="*/ 70 h 70"/>
                  <a:gd name="T2" fmla="*/ 0 w 67"/>
                  <a:gd name="T3" fmla="*/ 56 h 70"/>
                  <a:gd name="T4" fmla="*/ 52 w 67"/>
                  <a:gd name="T5" fmla="*/ 0 h 70"/>
                  <a:gd name="T6" fmla="*/ 67 w 67"/>
                  <a:gd name="T7" fmla="*/ 15 h 70"/>
                  <a:gd name="T8" fmla="*/ 15 w 67"/>
                  <a:gd name="T9" fmla="*/ 70 h 70"/>
                  <a:gd name="T10" fmla="*/ 0 60000 65536"/>
                  <a:gd name="T11" fmla="*/ 0 60000 65536"/>
                  <a:gd name="T12" fmla="*/ 0 60000 65536"/>
                  <a:gd name="T13" fmla="*/ 0 60000 65536"/>
                  <a:gd name="T14" fmla="*/ 0 60000 65536"/>
                  <a:gd name="T15" fmla="*/ 0 w 67"/>
                  <a:gd name="T16" fmla="*/ 0 h 70"/>
                  <a:gd name="T17" fmla="*/ 67 w 67"/>
                  <a:gd name="T18" fmla="*/ 70 h 70"/>
                </a:gdLst>
                <a:ahLst/>
                <a:cxnLst>
                  <a:cxn ang="T10">
                    <a:pos x="T0" y="T1"/>
                  </a:cxn>
                  <a:cxn ang="T11">
                    <a:pos x="T2" y="T3"/>
                  </a:cxn>
                  <a:cxn ang="T12">
                    <a:pos x="T4" y="T5"/>
                  </a:cxn>
                  <a:cxn ang="T13">
                    <a:pos x="T6" y="T7"/>
                  </a:cxn>
                  <a:cxn ang="T14">
                    <a:pos x="T8" y="T9"/>
                  </a:cxn>
                </a:cxnLst>
                <a:rect l="T15" t="T16" r="T17" b="T18"/>
                <a:pathLst>
                  <a:path w="67" h="70">
                    <a:moveTo>
                      <a:pt x="15" y="70"/>
                    </a:moveTo>
                    <a:lnTo>
                      <a:pt x="0" y="56"/>
                    </a:lnTo>
                    <a:lnTo>
                      <a:pt x="52" y="0"/>
                    </a:lnTo>
                    <a:lnTo>
                      <a:pt x="67" y="15"/>
                    </a:lnTo>
                    <a:lnTo>
                      <a:pt x="15" y="70"/>
                    </a:lnTo>
                    <a:close/>
                  </a:path>
                </a:pathLst>
              </a:custGeom>
              <a:noFill/>
              <a:ln w="9525">
                <a:noFill/>
                <a:round/>
                <a:headEnd/>
                <a:tailEnd/>
              </a:ln>
            </p:spPr>
            <p:txBody>
              <a:bodyPr>
                <a:prstTxWarp prst="textNoShape">
                  <a:avLst/>
                </a:prstTxWarp>
              </a:bodyPr>
              <a:lstStyle/>
              <a:p>
                <a:endParaRPr lang="en-US"/>
              </a:p>
            </p:txBody>
          </p:sp>
          <p:sp>
            <p:nvSpPr>
              <p:cNvPr id="41460" name="Freeform 2438"/>
              <p:cNvSpPr>
                <a:spLocks/>
              </p:cNvSpPr>
              <p:nvPr/>
            </p:nvSpPr>
            <p:spPr bwMode="auto">
              <a:xfrm>
                <a:off x="4882" y="2597"/>
                <a:ext cx="8" cy="8"/>
              </a:xfrm>
              <a:custGeom>
                <a:avLst/>
                <a:gdLst>
                  <a:gd name="T0" fmla="*/ 15 w 41"/>
                  <a:gd name="T1" fmla="*/ 37 h 37"/>
                  <a:gd name="T2" fmla="*/ 0 w 41"/>
                  <a:gd name="T3" fmla="*/ 22 h 37"/>
                  <a:gd name="T4" fmla="*/ 26 w 41"/>
                  <a:gd name="T5" fmla="*/ 0 h 37"/>
                  <a:gd name="T6" fmla="*/ 41 w 41"/>
                  <a:gd name="T7" fmla="*/ 14 h 37"/>
                  <a:gd name="T8" fmla="*/ 15 w 41"/>
                  <a:gd name="T9" fmla="*/ 37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15" y="37"/>
                    </a:moveTo>
                    <a:lnTo>
                      <a:pt x="0" y="22"/>
                    </a:lnTo>
                    <a:lnTo>
                      <a:pt x="26" y="0"/>
                    </a:lnTo>
                    <a:lnTo>
                      <a:pt x="41" y="14"/>
                    </a:lnTo>
                    <a:lnTo>
                      <a:pt x="15" y="37"/>
                    </a:lnTo>
                    <a:close/>
                  </a:path>
                </a:pathLst>
              </a:custGeom>
              <a:noFill/>
              <a:ln w="9525">
                <a:noFill/>
                <a:round/>
                <a:headEnd/>
                <a:tailEnd/>
              </a:ln>
            </p:spPr>
            <p:txBody>
              <a:bodyPr>
                <a:prstTxWarp prst="textNoShape">
                  <a:avLst/>
                </a:prstTxWarp>
              </a:bodyPr>
              <a:lstStyle/>
              <a:p>
                <a:endParaRPr lang="en-US"/>
              </a:p>
            </p:txBody>
          </p:sp>
          <p:sp>
            <p:nvSpPr>
              <p:cNvPr id="41461" name="Freeform 2439"/>
              <p:cNvSpPr>
                <a:spLocks/>
              </p:cNvSpPr>
              <p:nvPr/>
            </p:nvSpPr>
            <p:spPr bwMode="auto">
              <a:xfrm>
                <a:off x="4887" y="2592"/>
                <a:ext cx="8" cy="8"/>
              </a:xfrm>
              <a:custGeom>
                <a:avLst/>
                <a:gdLst>
                  <a:gd name="T0" fmla="*/ 15 w 38"/>
                  <a:gd name="T1" fmla="*/ 40 h 40"/>
                  <a:gd name="T2" fmla="*/ 0 w 38"/>
                  <a:gd name="T3" fmla="*/ 26 h 40"/>
                  <a:gd name="T4" fmla="*/ 23 w 38"/>
                  <a:gd name="T5" fmla="*/ 0 h 40"/>
                  <a:gd name="T6" fmla="*/ 38 w 38"/>
                  <a:gd name="T7" fmla="*/ 14 h 40"/>
                  <a:gd name="T8" fmla="*/ 15 w 38"/>
                  <a:gd name="T9" fmla="*/ 4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15" y="40"/>
                    </a:moveTo>
                    <a:lnTo>
                      <a:pt x="0" y="26"/>
                    </a:lnTo>
                    <a:lnTo>
                      <a:pt x="23" y="0"/>
                    </a:lnTo>
                    <a:lnTo>
                      <a:pt x="38" y="14"/>
                    </a:lnTo>
                    <a:lnTo>
                      <a:pt x="15" y="40"/>
                    </a:lnTo>
                    <a:close/>
                  </a:path>
                </a:pathLst>
              </a:custGeom>
              <a:noFill/>
              <a:ln w="9525">
                <a:noFill/>
                <a:round/>
                <a:headEnd/>
                <a:tailEnd/>
              </a:ln>
            </p:spPr>
            <p:txBody>
              <a:bodyPr>
                <a:prstTxWarp prst="textNoShape">
                  <a:avLst/>
                </a:prstTxWarp>
              </a:bodyPr>
              <a:lstStyle/>
              <a:p>
                <a:endParaRPr lang="en-US"/>
              </a:p>
            </p:txBody>
          </p:sp>
          <p:sp>
            <p:nvSpPr>
              <p:cNvPr id="41462" name="Freeform 2440"/>
              <p:cNvSpPr>
                <a:spLocks/>
              </p:cNvSpPr>
              <p:nvPr/>
            </p:nvSpPr>
            <p:spPr bwMode="auto">
              <a:xfrm>
                <a:off x="4892" y="2588"/>
                <a:ext cx="7" cy="7"/>
              </a:xfrm>
              <a:custGeom>
                <a:avLst/>
                <a:gdLst>
                  <a:gd name="T0" fmla="*/ 15 w 37"/>
                  <a:gd name="T1" fmla="*/ 34 h 34"/>
                  <a:gd name="T2" fmla="*/ 0 w 37"/>
                  <a:gd name="T3" fmla="*/ 20 h 34"/>
                  <a:gd name="T4" fmla="*/ 24 w 37"/>
                  <a:gd name="T5" fmla="*/ 0 h 34"/>
                  <a:gd name="T6" fmla="*/ 37 w 37"/>
                  <a:gd name="T7" fmla="*/ 12 h 34"/>
                  <a:gd name="T8" fmla="*/ 15 w 37"/>
                  <a:gd name="T9" fmla="*/ 34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15" y="34"/>
                    </a:moveTo>
                    <a:lnTo>
                      <a:pt x="0" y="20"/>
                    </a:lnTo>
                    <a:lnTo>
                      <a:pt x="24" y="0"/>
                    </a:lnTo>
                    <a:lnTo>
                      <a:pt x="37" y="12"/>
                    </a:lnTo>
                    <a:lnTo>
                      <a:pt x="15" y="34"/>
                    </a:lnTo>
                    <a:close/>
                  </a:path>
                </a:pathLst>
              </a:custGeom>
              <a:noFill/>
              <a:ln w="9525">
                <a:noFill/>
                <a:round/>
                <a:headEnd/>
                <a:tailEnd/>
              </a:ln>
            </p:spPr>
            <p:txBody>
              <a:bodyPr>
                <a:prstTxWarp prst="textNoShape">
                  <a:avLst/>
                </a:prstTxWarp>
              </a:bodyPr>
              <a:lstStyle/>
              <a:p>
                <a:endParaRPr lang="en-US"/>
              </a:p>
            </p:txBody>
          </p:sp>
          <p:sp>
            <p:nvSpPr>
              <p:cNvPr id="41463" name="Freeform 2441"/>
              <p:cNvSpPr>
                <a:spLocks/>
              </p:cNvSpPr>
              <p:nvPr/>
            </p:nvSpPr>
            <p:spPr bwMode="auto">
              <a:xfrm>
                <a:off x="4897" y="2584"/>
                <a:ext cx="6" cy="7"/>
              </a:xfrm>
              <a:custGeom>
                <a:avLst/>
                <a:gdLst>
                  <a:gd name="T0" fmla="*/ 13 w 34"/>
                  <a:gd name="T1" fmla="*/ 35 h 35"/>
                  <a:gd name="T2" fmla="*/ 0 w 34"/>
                  <a:gd name="T3" fmla="*/ 23 h 35"/>
                  <a:gd name="T4" fmla="*/ 19 w 34"/>
                  <a:gd name="T5" fmla="*/ 0 h 35"/>
                  <a:gd name="T6" fmla="*/ 34 w 34"/>
                  <a:gd name="T7" fmla="*/ 14 h 35"/>
                  <a:gd name="T8" fmla="*/ 13 w 34"/>
                  <a:gd name="T9" fmla="*/ 35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3" y="35"/>
                    </a:moveTo>
                    <a:lnTo>
                      <a:pt x="0" y="23"/>
                    </a:lnTo>
                    <a:lnTo>
                      <a:pt x="19" y="0"/>
                    </a:lnTo>
                    <a:lnTo>
                      <a:pt x="34" y="14"/>
                    </a:lnTo>
                    <a:lnTo>
                      <a:pt x="13" y="35"/>
                    </a:lnTo>
                    <a:close/>
                  </a:path>
                </a:pathLst>
              </a:custGeom>
              <a:noFill/>
              <a:ln w="9525">
                <a:noFill/>
                <a:round/>
                <a:headEnd/>
                <a:tailEnd/>
              </a:ln>
            </p:spPr>
            <p:txBody>
              <a:bodyPr>
                <a:prstTxWarp prst="textNoShape">
                  <a:avLst/>
                </a:prstTxWarp>
              </a:bodyPr>
              <a:lstStyle/>
              <a:p>
                <a:endParaRPr lang="en-US"/>
              </a:p>
            </p:txBody>
          </p:sp>
          <p:sp>
            <p:nvSpPr>
              <p:cNvPr id="41464" name="Freeform 2442"/>
              <p:cNvSpPr>
                <a:spLocks/>
              </p:cNvSpPr>
              <p:nvPr/>
            </p:nvSpPr>
            <p:spPr bwMode="auto">
              <a:xfrm>
                <a:off x="4900" y="2580"/>
                <a:ext cx="7" cy="6"/>
              </a:xfrm>
              <a:custGeom>
                <a:avLst/>
                <a:gdLst>
                  <a:gd name="T0" fmla="*/ 15 w 32"/>
                  <a:gd name="T1" fmla="*/ 31 h 31"/>
                  <a:gd name="T2" fmla="*/ 0 w 32"/>
                  <a:gd name="T3" fmla="*/ 17 h 31"/>
                  <a:gd name="T4" fmla="*/ 18 w 32"/>
                  <a:gd name="T5" fmla="*/ 0 h 31"/>
                  <a:gd name="T6" fmla="*/ 32 w 32"/>
                  <a:gd name="T7" fmla="*/ 14 h 31"/>
                  <a:gd name="T8" fmla="*/ 15 w 32"/>
                  <a:gd name="T9" fmla="*/ 31 h 31"/>
                  <a:gd name="T10" fmla="*/ 0 60000 65536"/>
                  <a:gd name="T11" fmla="*/ 0 60000 65536"/>
                  <a:gd name="T12" fmla="*/ 0 60000 65536"/>
                  <a:gd name="T13" fmla="*/ 0 60000 65536"/>
                  <a:gd name="T14" fmla="*/ 0 60000 65536"/>
                  <a:gd name="T15" fmla="*/ 0 w 32"/>
                  <a:gd name="T16" fmla="*/ 0 h 31"/>
                  <a:gd name="T17" fmla="*/ 32 w 32"/>
                  <a:gd name="T18" fmla="*/ 31 h 31"/>
                </a:gdLst>
                <a:ahLst/>
                <a:cxnLst>
                  <a:cxn ang="T10">
                    <a:pos x="T0" y="T1"/>
                  </a:cxn>
                  <a:cxn ang="T11">
                    <a:pos x="T2" y="T3"/>
                  </a:cxn>
                  <a:cxn ang="T12">
                    <a:pos x="T4" y="T5"/>
                  </a:cxn>
                  <a:cxn ang="T13">
                    <a:pos x="T6" y="T7"/>
                  </a:cxn>
                  <a:cxn ang="T14">
                    <a:pos x="T8" y="T9"/>
                  </a:cxn>
                </a:cxnLst>
                <a:rect l="T15" t="T16" r="T17" b="T18"/>
                <a:pathLst>
                  <a:path w="32" h="31">
                    <a:moveTo>
                      <a:pt x="15" y="31"/>
                    </a:moveTo>
                    <a:lnTo>
                      <a:pt x="0" y="17"/>
                    </a:lnTo>
                    <a:lnTo>
                      <a:pt x="18" y="0"/>
                    </a:lnTo>
                    <a:lnTo>
                      <a:pt x="32" y="14"/>
                    </a:lnTo>
                    <a:lnTo>
                      <a:pt x="15" y="31"/>
                    </a:lnTo>
                    <a:close/>
                  </a:path>
                </a:pathLst>
              </a:custGeom>
              <a:noFill/>
              <a:ln w="9525">
                <a:noFill/>
                <a:round/>
                <a:headEnd/>
                <a:tailEnd/>
              </a:ln>
            </p:spPr>
            <p:txBody>
              <a:bodyPr>
                <a:prstTxWarp prst="textNoShape">
                  <a:avLst/>
                </a:prstTxWarp>
              </a:bodyPr>
              <a:lstStyle/>
              <a:p>
                <a:endParaRPr lang="en-US"/>
              </a:p>
            </p:txBody>
          </p:sp>
          <p:sp>
            <p:nvSpPr>
              <p:cNvPr id="41465" name="Freeform 2443"/>
              <p:cNvSpPr>
                <a:spLocks/>
              </p:cNvSpPr>
              <p:nvPr/>
            </p:nvSpPr>
            <p:spPr bwMode="auto">
              <a:xfrm>
                <a:off x="4904" y="2577"/>
                <a:ext cx="6" cy="6"/>
              </a:xfrm>
              <a:custGeom>
                <a:avLst/>
                <a:gdLst>
                  <a:gd name="T0" fmla="*/ 14 w 31"/>
                  <a:gd name="T1" fmla="*/ 31 h 31"/>
                  <a:gd name="T2" fmla="*/ 0 w 31"/>
                  <a:gd name="T3" fmla="*/ 17 h 31"/>
                  <a:gd name="T4" fmla="*/ 17 w 31"/>
                  <a:gd name="T5" fmla="*/ 0 h 31"/>
                  <a:gd name="T6" fmla="*/ 31 w 31"/>
                  <a:gd name="T7" fmla="*/ 13 h 31"/>
                  <a:gd name="T8" fmla="*/ 14 w 31"/>
                  <a:gd name="T9" fmla="*/ 31 h 31"/>
                  <a:gd name="T10" fmla="*/ 0 60000 65536"/>
                  <a:gd name="T11" fmla="*/ 0 60000 65536"/>
                  <a:gd name="T12" fmla="*/ 0 60000 65536"/>
                  <a:gd name="T13" fmla="*/ 0 60000 65536"/>
                  <a:gd name="T14" fmla="*/ 0 60000 65536"/>
                  <a:gd name="T15" fmla="*/ 0 w 31"/>
                  <a:gd name="T16" fmla="*/ 0 h 31"/>
                  <a:gd name="T17" fmla="*/ 31 w 31"/>
                  <a:gd name="T18" fmla="*/ 31 h 31"/>
                </a:gdLst>
                <a:ahLst/>
                <a:cxnLst>
                  <a:cxn ang="T10">
                    <a:pos x="T0" y="T1"/>
                  </a:cxn>
                  <a:cxn ang="T11">
                    <a:pos x="T2" y="T3"/>
                  </a:cxn>
                  <a:cxn ang="T12">
                    <a:pos x="T4" y="T5"/>
                  </a:cxn>
                  <a:cxn ang="T13">
                    <a:pos x="T6" y="T7"/>
                  </a:cxn>
                  <a:cxn ang="T14">
                    <a:pos x="T8" y="T9"/>
                  </a:cxn>
                </a:cxnLst>
                <a:rect l="T15" t="T16" r="T17" b="T18"/>
                <a:pathLst>
                  <a:path w="31" h="31">
                    <a:moveTo>
                      <a:pt x="14" y="31"/>
                    </a:moveTo>
                    <a:lnTo>
                      <a:pt x="0" y="17"/>
                    </a:lnTo>
                    <a:lnTo>
                      <a:pt x="17" y="0"/>
                    </a:lnTo>
                    <a:lnTo>
                      <a:pt x="31" y="13"/>
                    </a:lnTo>
                    <a:lnTo>
                      <a:pt x="14" y="31"/>
                    </a:lnTo>
                    <a:close/>
                  </a:path>
                </a:pathLst>
              </a:custGeom>
              <a:noFill/>
              <a:ln w="9525">
                <a:noFill/>
                <a:round/>
                <a:headEnd/>
                <a:tailEnd/>
              </a:ln>
            </p:spPr>
            <p:txBody>
              <a:bodyPr>
                <a:prstTxWarp prst="textNoShape">
                  <a:avLst/>
                </a:prstTxWarp>
              </a:bodyPr>
              <a:lstStyle/>
              <a:p>
                <a:endParaRPr lang="en-US"/>
              </a:p>
            </p:txBody>
          </p:sp>
          <p:sp>
            <p:nvSpPr>
              <p:cNvPr id="41466" name="Freeform 2444"/>
              <p:cNvSpPr>
                <a:spLocks/>
              </p:cNvSpPr>
              <p:nvPr/>
            </p:nvSpPr>
            <p:spPr bwMode="auto">
              <a:xfrm>
                <a:off x="4907" y="2574"/>
                <a:ext cx="6" cy="5"/>
              </a:xfrm>
              <a:custGeom>
                <a:avLst/>
                <a:gdLst>
                  <a:gd name="T0" fmla="*/ 14 w 28"/>
                  <a:gd name="T1" fmla="*/ 28 h 28"/>
                  <a:gd name="T2" fmla="*/ 0 w 28"/>
                  <a:gd name="T3" fmla="*/ 15 h 28"/>
                  <a:gd name="T4" fmla="*/ 14 w 28"/>
                  <a:gd name="T5" fmla="*/ 0 h 28"/>
                  <a:gd name="T6" fmla="*/ 28 w 28"/>
                  <a:gd name="T7" fmla="*/ 15 h 28"/>
                  <a:gd name="T8" fmla="*/ 14 w 28"/>
                  <a:gd name="T9" fmla="*/ 28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4" y="28"/>
                    </a:moveTo>
                    <a:lnTo>
                      <a:pt x="0" y="15"/>
                    </a:lnTo>
                    <a:lnTo>
                      <a:pt x="14" y="0"/>
                    </a:lnTo>
                    <a:lnTo>
                      <a:pt x="28" y="15"/>
                    </a:lnTo>
                    <a:lnTo>
                      <a:pt x="14" y="28"/>
                    </a:lnTo>
                    <a:close/>
                  </a:path>
                </a:pathLst>
              </a:custGeom>
              <a:noFill/>
              <a:ln w="9525">
                <a:noFill/>
                <a:round/>
                <a:headEnd/>
                <a:tailEnd/>
              </a:ln>
            </p:spPr>
            <p:txBody>
              <a:bodyPr>
                <a:prstTxWarp prst="textNoShape">
                  <a:avLst/>
                </a:prstTxWarp>
              </a:bodyPr>
              <a:lstStyle/>
              <a:p>
                <a:endParaRPr lang="en-US"/>
              </a:p>
            </p:txBody>
          </p:sp>
          <p:sp>
            <p:nvSpPr>
              <p:cNvPr id="41467" name="Freeform 2445"/>
              <p:cNvSpPr>
                <a:spLocks/>
              </p:cNvSpPr>
              <p:nvPr/>
            </p:nvSpPr>
            <p:spPr bwMode="auto">
              <a:xfrm>
                <a:off x="4910" y="2571"/>
                <a:ext cx="5" cy="6"/>
              </a:xfrm>
              <a:custGeom>
                <a:avLst/>
                <a:gdLst>
                  <a:gd name="T0" fmla="*/ 14 w 26"/>
                  <a:gd name="T1" fmla="*/ 27 h 27"/>
                  <a:gd name="T2" fmla="*/ 0 w 26"/>
                  <a:gd name="T3" fmla="*/ 12 h 27"/>
                  <a:gd name="T4" fmla="*/ 12 w 26"/>
                  <a:gd name="T5" fmla="*/ 0 h 27"/>
                  <a:gd name="T6" fmla="*/ 26 w 26"/>
                  <a:gd name="T7" fmla="*/ 12 h 27"/>
                  <a:gd name="T8" fmla="*/ 14 w 26"/>
                  <a:gd name="T9" fmla="*/ 27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14" y="27"/>
                    </a:moveTo>
                    <a:lnTo>
                      <a:pt x="0" y="12"/>
                    </a:lnTo>
                    <a:lnTo>
                      <a:pt x="12" y="0"/>
                    </a:lnTo>
                    <a:lnTo>
                      <a:pt x="26" y="12"/>
                    </a:lnTo>
                    <a:lnTo>
                      <a:pt x="14" y="27"/>
                    </a:lnTo>
                    <a:close/>
                  </a:path>
                </a:pathLst>
              </a:custGeom>
              <a:noFill/>
              <a:ln w="9525">
                <a:noFill/>
                <a:round/>
                <a:headEnd/>
                <a:tailEnd/>
              </a:ln>
            </p:spPr>
            <p:txBody>
              <a:bodyPr>
                <a:prstTxWarp prst="textNoShape">
                  <a:avLst/>
                </a:prstTxWarp>
              </a:bodyPr>
              <a:lstStyle/>
              <a:p>
                <a:endParaRPr lang="en-US"/>
              </a:p>
            </p:txBody>
          </p:sp>
          <p:sp>
            <p:nvSpPr>
              <p:cNvPr id="41468" name="Freeform 2446"/>
              <p:cNvSpPr>
                <a:spLocks/>
              </p:cNvSpPr>
              <p:nvPr/>
            </p:nvSpPr>
            <p:spPr bwMode="auto">
              <a:xfrm>
                <a:off x="4913" y="2569"/>
                <a:ext cx="4" cy="5"/>
              </a:xfrm>
              <a:custGeom>
                <a:avLst/>
                <a:gdLst>
                  <a:gd name="T0" fmla="*/ 14 w 23"/>
                  <a:gd name="T1" fmla="*/ 23 h 23"/>
                  <a:gd name="T2" fmla="*/ 0 w 23"/>
                  <a:gd name="T3" fmla="*/ 11 h 23"/>
                  <a:gd name="T4" fmla="*/ 8 w 23"/>
                  <a:gd name="T5" fmla="*/ 0 h 23"/>
                  <a:gd name="T6" fmla="*/ 23 w 23"/>
                  <a:gd name="T7" fmla="*/ 14 h 23"/>
                  <a:gd name="T8" fmla="*/ 14 w 23"/>
                  <a:gd name="T9" fmla="*/ 2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4" y="23"/>
                    </a:moveTo>
                    <a:lnTo>
                      <a:pt x="0" y="11"/>
                    </a:lnTo>
                    <a:lnTo>
                      <a:pt x="8" y="0"/>
                    </a:lnTo>
                    <a:lnTo>
                      <a:pt x="23" y="14"/>
                    </a:lnTo>
                    <a:lnTo>
                      <a:pt x="14" y="23"/>
                    </a:lnTo>
                    <a:close/>
                  </a:path>
                </a:pathLst>
              </a:custGeom>
              <a:noFill/>
              <a:ln w="9525">
                <a:noFill/>
                <a:round/>
                <a:headEnd/>
                <a:tailEnd/>
              </a:ln>
            </p:spPr>
            <p:txBody>
              <a:bodyPr>
                <a:prstTxWarp prst="textNoShape">
                  <a:avLst/>
                </a:prstTxWarp>
              </a:bodyPr>
              <a:lstStyle/>
              <a:p>
                <a:endParaRPr lang="en-US"/>
              </a:p>
            </p:txBody>
          </p:sp>
          <p:sp>
            <p:nvSpPr>
              <p:cNvPr id="41469" name="Freeform 2447"/>
              <p:cNvSpPr>
                <a:spLocks/>
              </p:cNvSpPr>
              <p:nvPr/>
            </p:nvSpPr>
            <p:spPr bwMode="auto">
              <a:xfrm>
                <a:off x="4914" y="2568"/>
                <a:ext cx="5" cy="4"/>
              </a:xfrm>
              <a:custGeom>
                <a:avLst/>
                <a:gdLst>
                  <a:gd name="T0" fmla="*/ 15 w 24"/>
                  <a:gd name="T1" fmla="*/ 20 h 20"/>
                  <a:gd name="T2" fmla="*/ 0 w 24"/>
                  <a:gd name="T3" fmla="*/ 6 h 20"/>
                  <a:gd name="T4" fmla="*/ 9 w 24"/>
                  <a:gd name="T5" fmla="*/ 0 h 20"/>
                  <a:gd name="T6" fmla="*/ 24 w 24"/>
                  <a:gd name="T7" fmla="*/ 12 h 20"/>
                  <a:gd name="T8" fmla="*/ 15 w 24"/>
                  <a:gd name="T9" fmla="*/ 2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15" y="20"/>
                    </a:moveTo>
                    <a:lnTo>
                      <a:pt x="0" y="6"/>
                    </a:lnTo>
                    <a:lnTo>
                      <a:pt x="9" y="0"/>
                    </a:lnTo>
                    <a:lnTo>
                      <a:pt x="24" y="12"/>
                    </a:lnTo>
                    <a:lnTo>
                      <a:pt x="15" y="20"/>
                    </a:lnTo>
                    <a:close/>
                  </a:path>
                </a:pathLst>
              </a:custGeom>
              <a:noFill/>
              <a:ln w="9525">
                <a:noFill/>
                <a:round/>
                <a:headEnd/>
                <a:tailEnd/>
              </a:ln>
            </p:spPr>
            <p:txBody>
              <a:bodyPr>
                <a:prstTxWarp prst="textNoShape">
                  <a:avLst/>
                </a:prstTxWarp>
              </a:bodyPr>
              <a:lstStyle/>
              <a:p>
                <a:endParaRPr lang="en-US"/>
              </a:p>
            </p:txBody>
          </p:sp>
          <p:sp>
            <p:nvSpPr>
              <p:cNvPr id="41470" name="Freeform 2448"/>
              <p:cNvSpPr>
                <a:spLocks/>
              </p:cNvSpPr>
              <p:nvPr/>
            </p:nvSpPr>
            <p:spPr bwMode="auto">
              <a:xfrm>
                <a:off x="4916" y="2567"/>
                <a:ext cx="3" cy="3"/>
              </a:xfrm>
              <a:custGeom>
                <a:avLst/>
                <a:gdLst>
                  <a:gd name="T0" fmla="*/ 15 w 17"/>
                  <a:gd name="T1" fmla="*/ 17 h 17"/>
                  <a:gd name="T2" fmla="*/ 0 w 17"/>
                  <a:gd name="T3" fmla="*/ 5 h 17"/>
                  <a:gd name="T4" fmla="*/ 3 w 17"/>
                  <a:gd name="T5" fmla="*/ 0 h 17"/>
                  <a:gd name="T6" fmla="*/ 17 w 17"/>
                  <a:gd name="T7" fmla="*/ 13 h 17"/>
                  <a:gd name="T8" fmla="*/ 15 w 17"/>
                  <a:gd name="T9" fmla="*/ 17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15" y="17"/>
                    </a:moveTo>
                    <a:lnTo>
                      <a:pt x="0" y="5"/>
                    </a:lnTo>
                    <a:lnTo>
                      <a:pt x="3" y="0"/>
                    </a:lnTo>
                    <a:lnTo>
                      <a:pt x="17" y="13"/>
                    </a:lnTo>
                    <a:lnTo>
                      <a:pt x="15" y="17"/>
                    </a:lnTo>
                    <a:close/>
                  </a:path>
                </a:pathLst>
              </a:custGeom>
              <a:noFill/>
              <a:ln w="9525">
                <a:noFill/>
                <a:round/>
                <a:headEnd/>
                <a:tailEnd/>
              </a:ln>
            </p:spPr>
            <p:txBody>
              <a:bodyPr>
                <a:prstTxWarp prst="textNoShape">
                  <a:avLst/>
                </a:prstTxWarp>
              </a:bodyPr>
              <a:lstStyle/>
              <a:p>
                <a:endParaRPr lang="en-US"/>
              </a:p>
            </p:txBody>
          </p:sp>
          <p:sp>
            <p:nvSpPr>
              <p:cNvPr id="41471" name="Freeform 2449"/>
              <p:cNvSpPr>
                <a:spLocks/>
              </p:cNvSpPr>
              <p:nvPr/>
            </p:nvSpPr>
            <p:spPr bwMode="auto">
              <a:xfrm>
                <a:off x="4917" y="2567"/>
                <a:ext cx="3" cy="3"/>
              </a:xfrm>
              <a:custGeom>
                <a:avLst/>
                <a:gdLst>
                  <a:gd name="T0" fmla="*/ 14 w 18"/>
                  <a:gd name="T1" fmla="*/ 13 h 13"/>
                  <a:gd name="T2" fmla="*/ 0 w 18"/>
                  <a:gd name="T3" fmla="*/ 0 h 13"/>
                  <a:gd name="T4" fmla="*/ 3 w 18"/>
                  <a:gd name="T5" fmla="*/ 0 h 13"/>
                  <a:gd name="T6" fmla="*/ 9 w 18"/>
                  <a:gd name="T7" fmla="*/ 5 h 13"/>
                  <a:gd name="T8" fmla="*/ 14 w 18"/>
                  <a:gd name="T9" fmla="*/ 0 h 13"/>
                  <a:gd name="T10" fmla="*/ 18 w 18"/>
                  <a:gd name="T11" fmla="*/ 11 h 13"/>
                  <a:gd name="T12" fmla="*/ 14 w 18"/>
                  <a:gd name="T13" fmla="*/ 13 h 13"/>
                  <a:gd name="T14" fmla="*/ 0 60000 65536"/>
                  <a:gd name="T15" fmla="*/ 0 60000 65536"/>
                  <a:gd name="T16" fmla="*/ 0 60000 65536"/>
                  <a:gd name="T17" fmla="*/ 0 60000 65536"/>
                  <a:gd name="T18" fmla="*/ 0 60000 65536"/>
                  <a:gd name="T19" fmla="*/ 0 60000 65536"/>
                  <a:gd name="T20" fmla="*/ 0 60000 65536"/>
                  <a:gd name="T21" fmla="*/ 0 w 18"/>
                  <a:gd name="T22" fmla="*/ 0 h 13"/>
                  <a:gd name="T23" fmla="*/ 18 w 18"/>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3">
                    <a:moveTo>
                      <a:pt x="14" y="13"/>
                    </a:moveTo>
                    <a:lnTo>
                      <a:pt x="0" y="0"/>
                    </a:lnTo>
                    <a:lnTo>
                      <a:pt x="3" y="0"/>
                    </a:lnTo>
                    <a:lnTo>
                      <a:pt x="9" y="5"/>
                    </a:lnTo>
                    <a:lnTo>
                      <a:pt x="14" y="0"/>
                    </a:lnTo>
                    <a:lnTo>
                      <a:pt x="18" y="11"/>
                    </a:lnTo>
                    <a:lnTo>
                      <a:pt x="14" y="13"/>
                    </a:lnTo>
                    <a:close/>
                  </a:path>
                </a:pathLst>
              </a:custGeom>
              <a:noFill/>
              <a:ln w="9525">
                <a:noFill/>
                <a:round/>
                <a:headEnd/>
                <a:tailEnd/>
              </a:ln>
            </p:spPr>
            <p:txBody>
              <a:bodyPr>
                <a:prstTxWarp prst="textNoShape">
                  <a:avLst/>
                </a:prstTxWarp>
              </a:bodyPr>
              <a:lstStyle/>
              <a:p>
                <a:endParaRPr lang="en-US"/>
              </a:p>
            </p:txBody>
          </p:sp>
          <p:sp>
            <p:nvSpPr>
              <p:cNvPr id="41472" name="Freeform 2450"/>
              <p:cNvSpPr>
                <a:spLocks/>
              </p:cNvSpPr>
              <p:nvPr/>
            </p:nvSpPr>
            <p:spPr bwMode="auto">
              <a:xfrm>
                <a:off x="4881" y="2531"/>
                <a:ext cx="38" cy="38"/>
              </a:xfrm>
              <a:custGeom>
                <a:avLst/>
                <a:gdLst>
                  <a:gd name="T0" fmla="*/ 190 w 190"/>
                  <a:gd name="T1" fmla="*/ 182 h 193"/>
                  <a:gd name="T2" fmla="*/ 185 w 190"/>
                  <a:gd name="T3" fmla="*/ 187 h 193"/>
                  <a:gd name="T4" fmla="*/ 179 w 190"/>
                  <a:gd name="T5" fmla="*/ 193 h 193"/>
                  <a:gd name="T6" fmla="*/ 7 w 190"/>
                  <a:gd name="T7" fmla="*/ 23 h 193"/>
                  <a:gd name="T8" fmla="*/ 0 w 190"/>
                  <a:gd name="T9" fmla="*/ 0 h 193"/>
                  <a:gd name="T10" fmla="*/ 12 w 190"/>
                  <a:gd name="T11" fmla="*/ 3 h 193"/>
                  <a:gd name="T12" fmla="*/ 190 w 190"/>
                  <a:gd name="T13" fmla="*/ 182 h 193"/>
                  <a:gd name="T14" fmla="*/ 0 60000 65536"/>
                  <a:gd name="T15" fmla="*/ 0 60000 65536"/>
                  <a:gd name="T16" fmla="*/ 0 60000 65536"/>
                  <a:gd name="T17" fmla="*/ 0 60000 65536"/>
                  <a:gd name="T18" fmla="*/ 0 60000 65536"/>
                  <a:gd name="T19" fmla="*/ 0 60000 65536"/>
                  <a:gd name="T20" fmla="*/ 0 60000 65536"/>
                  <a:gd name="T21" fmla="*/ 0 w 190"/>
                  <a:gd name="T22" fmla="*/ 0 h 193"/>
                  <a:gd name="T23" fmla="*/ 190 w 190"/>
                  <a:gd name="T24" fmla="*/ 193 h 1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0" h="193">
                    <a:moveTo>
                      <a:pt x="190" y="182"/>
                    </a:moveTo>
                    <a:lnTo>
                      <a:pt x="185" y="187"/>
                    </a:lnTo>
                    <a:lnTo>
                      <a:pt x="179" y="193"/>
                    </a:lnTo>
                    <a:lnTo>
                      <a:pt x="7" y="23"/>
                    </a:lnTo>
                    <a:lnTo>
                      <a:pt x="0" y="0"/>
                    </a:lnTo>
                    <a:lnTo>
                      <a:pt x="12" y="3"/>
                    </a:lnTo>
                    <a:lnTo>
                      <a:pt x="190" y="182"/>
                    </a:lnTo>
                    <a:close/>
                  </a:path>
                </a:pathLst>
              </a:custGeom>
              <a:noFill/>
              <a:ln w="9525">
                <a:noFill/>
                <a:round/>
                <a:headEnd/>
                <a:tailEnd/>
              </a:ln>
            </p:spPr>
            <p:txBody>
              <a:bodyPr>
                <a:prstTxWarp prst="textNoShape">
                  <a:avLst/>
                </a:prstTxWarp>
              </a:bodyPr>
              <a:lstStyle/>
              <a:p>
                <a:endParaRPr lang="en-US"/>
              </a:p>
            </p:txBody>
          </p:sp>
          <p:sp>
            <p:nvSpPr>
              <p:cNvPr id="41473" name="Freeform 2451"/>
              <p:cNvSpPr>
                <a:spLocks/>
              </p:cNvSpPr>
              <p:nvPr/>
            </p:nvSpPr>
            <p:spPr bwMode="auto">
              <a:xfrm>
                <a:off x="4735" y="2531"/>
                <a:ext cx="148" cy="144"/>
              </a:xfrm>
              <a:custGeom>
                <a:avLst/>
                <a:gdLst>
                  <a:gd name="T0" fmla="*/ 734 w 741"/>
                  <a:gd name="T1" fmla="*/ 0 h 723"/>
                  <a:gd name="T2" fmla="*/ 741 w 741"/>
                  <a:gd name="T3" fmla="*/ 23 h 723"/>
                  <a:gd name="T4" fmla="*/ 14 w 741"/>
                  <a:gd name="T5" fmla="*/ 723 h 723"/>
                  <a:gd name="T6" fmla="*/ 0 w 741"/>
                  <a:gd name="T7" fmla="*/ 717 h 723"/>
                  <a:gd name="T8" fmla="*/ 8 w 741"/>
                  <a:gd name="T9" fmla="*/ 717 h 723"/>
                  <a:gd name="T10" fmla="*/ 2 w 741"/>
                  <a:gd name="T11" fmla="*/ 708 h 723"/>
                  <a:gd name="T12" fmla="*/ 734 w 741"/>
                  <a:gd name="T13" fmla="*/ 0 h 723"/>
                  <a:gd name="T14" fmla="*/ 0 60000 65536"/>
                  <a:gd name="T15" fmla="*/ 0 60000 65536"/>
                  <a:gd name="T16" fmla="*/ 0 60000 65536"/>
                  <a:gd name="T17" fmla="*/ 0 60000 65536"/>
                  <a:gd name="T18" fmla="*/ 0 60000 65536"/>
                  <a:gd name="T19" fmla="*/ 0 60000 65536"/>
                  <a:gd name="T20" fmla="*/ 0 60000 65536"/>
                  <a:gd name="T21" fmla="*/ 0 w 741"/>
                  <a:gd name="T22" fmla="*/ 0 h 723"/>
                  <a:gd name="T23" fmla="*/ 741 w 741"/>
                  <a:gd name="T24" fmla="*/ 723 h 7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1" h="723">
                    <a:moveTo>
                      <a:pt x="734" y="0"/>
                    </a:moveTo>
                    <a:lnTo>
                      <a:pt x="741" y="23"/>
                    </a:lnTo>
                    <a:lnTo>
                      <a:pt x="14" y="723"/>
                    </a:lnTo>
                    <a:lnTo>
                      <a:pt x="0" y="717"/>
                    </a:lnTo>
                    <a:lnTo>
                      <a:pt x="8" y="717"/>
                    </a:lnTo>
                    <a:lnTo>
                      <a:pt x="2" y="708"/>
                    </a:lnTo>
                    <a:lnTo>
                      <a:pt x="734" y="0"/>
                    </a:lnTo>
                    <a:close/>
                  </a:path>
                </a:pathLst>
              </a:custGeom>
              <a:noFill/>
              <a:ln w="9525">
                <a:noFill/>
                <a:round/>
                <a:headEnd/>
                <a:tailEnd/>
              </a:ln>
            </p:spPr>
            <p:txBody>
              <a:bodyPr>
                <a:prstTxWarp prst="textNoShape">
                  <a:avLst/>
                </a:prstTxWarp>
              </a:bodyPr>
              <a:lstStyle/>
              <a:p>
                <a:endParaRPr lang="en-US"/>
              </a:p>
            </p:txBody>
          </p:sp>
          <p:sp>
            <p:nvSpPr>
              <p:cNvPr id="41474" name="Freeform 2452"/>
              <p:cNvSpPr>
                <a:spLocks/>
              </p:cNvSpPr>
              <p:nvPr/>
            </p:nvSpPr>
            <p:spPr bwMode="auto">
              <a:xfrm>
                <a:off x="4734" y="2673"/>
                <a:ext cx="4" cy="1"/>
              </a:xfrm>
              <a:custGeom>
                <a:avLst/>
                <a:gdLst>
                  <a:gd name="T0" fmla="*/ 20 w 20"/>
                  <a:gd name="T1" fmla="*/ 4 h 4"/>
                  <a:gd name="T2" fmla="*/ 11 w 20"/>
                  <a:gd name="T3" fmla="*/ 4 h 4"/>
                  <a:gd name="T4" fmla="*/ 3 w 20"/>
                  <a:gd name="T5" fmla="*/ 4 h 4"/>
                  <a:gd name="T6" fmla="*/ 0 w 20"/>
                  <a:gd name="T7" fmla="*/ 0 h 4"/>
                  <a:gd name="T8" fmla="*/ 20 w 20"/>
                  <a:gd name="T9" fmla="*/ 0 h 4"/>
                  <a:gd name="T10" fmla="*/ 20 w 20"/>
                  <a:gd name="T11" fmla="*/ 4 h 4"/>
                  <a:gd name="T12" fmla="*/ 0 60000 65536"/>
                  <a:gd name="T13" fmla="*/ 0 60000 65536"/>
                  <a:gd name="T14" fmla="*/ 0 60000 65536"/>
                  <a:gd name="T15" fmla="*/ 0 60000 65536"/>
                  <a:gd name="T16" fmla="*/ 0 60000 65536"/>
                  <a:gd name="T17" fmla="*/ 0 60000 65536"/>
                  <a:gd name="T18" fmla="*/ 0 w 20"/>
                  <a:gd name="T19" fmla="*/ 0 h 4"/>
                  <a:gd name="T20" fmla="*/ 20 w 20"/>
                  <a:gd name="T21" fmla="*/ 4 h 4"/>
                </a:gdLst>
                <a:ahLst/>
                <a:cxnLst>
                  <a:cxn ang="T12">
                    <a:pos x="T0" y="T1"/>
                  </a:cxn>
                  <a:cxn ang="T13">
                    <a:pos x="T2" y="T3"/>
                  </a:cxn>
                  <a:cxn ang="T14">
                    <a:pos x="T4" y="T5"/>
                  </a:cxn>
                  <a:cxn ang="T15">
                    <a:pos x="T6" y="T7"/>
                  </a:cxn>
                  <a:cxn ang="T16">
                    <a:pos x="T8" y="T9"/>
                  </a:cxn>
                  <a:cxn ang="T17">
                    <a:pos x="T10" y="T11"/>
                  </a:cxn>
                </a:cxnLst>
                <a:rect l="T18" t="T19" r="T20" b="T21"/>
                <a:pathLst>
                  <a:path w="20" h="4">
                    <a:moveTo>
                      <a:pt x="20" y="4"/>
                    </a:moveTo>
                    <a:lnTo>
                      <a:pt x="11" y="4"/>
                    </a:lnTo>
                    <a:lnTo>
                      <a:pt x="3" y="4"/>
                    </a:lnTo>
                    <a:lnTo>
                      <a:pt x="0" y="0"/>
                    </a:lnTo>
                    <a:lnTo>
                      <a:pt x="20" y="0"/>
                    </a:lnTo>
                    <a:lnTo>
                      <a:pt x="20" y="4"/>
                    </a:lnTo>
                    <a:close/>
                  </a:path>
                </a:pathLst>
              </a:custGeom>
              <a:noFill/>
              <a:ln w="9525">
                <a:noFill/>
                <a:round/>
                <a:headEnd/>
                <a:tailEnd/>
              </a:ln>
            </p:spPr>
            <p:txBody>
              <a:bodyPr>
                <a:prstTxWarp prst="textNoShape">
                  <a:avLst/>
                </a:prstTxWarp>
              </a:bodyPr>
              <a:lstStyle/>
              <a:p>
                <a:endParaRPr lang="en-US"/>
              </a:p>
            </p:txBody>
          </p:sp>
          <p:sp>
            <p:nvSpPr>
              <p:cNvPr id="41475" name="Rectangle 2453"/>
              <p:cNvSpPr>
                <a:spLocks noChangeArrowheads="1"/>
              </p:cNvSpPr>
              <p:nvPr/>
            </p:nvSpPr>
            <p:spPr bwMode="auto">
              <a:xfrm>
                <a:off x="4734" y="2672"/>
                <a:ext cx="4" cy="1"/>
              </a:xfrm>
              <a:prstGeom prst="rect">
                <a:avLst/>
              </a:prstGeom>
              <a:noFill/>
              <a:ln w="9525">
                <a:noFill/>
                <a:miter lim="800000"/>
                <a:headEnd/>
                <a:tailEnd/>
              </a:ln>
            </p:spPr>
            <p:txBody>
              <a:bodyPr>
                <a:prstTxWarp prst="textNoShape">
                  <a:avLst/>
                </a:prstTxWarp>
              </a:bodyPr>
              <a:lstStyle/>
              <a:p>
                <a:endParaRPr lang="en-US"/>
              </a:p>
            </p:txBody>
          </p:sp>
          <p:sp>
            <p:nvSpPr>
              <p:cNvPr id="41476" name="Rectangle 2454"/>
              <p:cNvSpPr>
                <a:spLocks noChangeArrowheads="1"/>
              </p:cNvSpPr>
              <p:nvPr/>
            </p:nvSpPr>
            <p:spPr bwMode="auto">
              <a:xfrm>
                <a:off x="4734" y="2670"/>
                <a:ext cx="4" cy="2"/>
              </a:xfrm>
              <a:prstGeom prst="rect">
                <a:avLst/>
              </a:prstGeom>
              <a:noFill/>
              <a:ln w="9525">
                <a:noFill/>
                <a:miter lim="800000"/>
                <a:headEnd/>
                <a:tailEnd/>
              </a:ln>
            </p:spPr>
            <p:txBody>
              <a:bodyPr>
                <a:prstTxWarp prst="textNoShape">
                  <a:avLst/>
                </a:prstTxWarp>
              </a:bodyPr>
              <a:lstStyle/>
              <a:p>
                <a:endParaRPr lang="en-US"/>
              </a:p>
            </p:txBody>
          </p:sp>
          <p:sp>
            <p:nvSpPr>
              <p:cNvPr id="41477" name="Rectangle 2455"/>
              <p:cNvSpPr>
                <a:spLocks noChangeArrowheads="1"/>
              </p:cNvSpPr>
              <p:nvPr/>
            </p:nvSpPr>
            <p:spPr bwMode="auto">
              <a:xfrm>
                <a:off x="4734" y="2667"/>
                <a:ext cx="4" cy="3"/>
              </a:xfrm>
              <a:prstGeom prst="rect">
                <a:avLst/>
              </a:prstGeom>
              <a:noFill/>
              <a:ln w="9525">
                <a:noFill/>
                <a:miter lim="800000"/>
                <a:headEnd/>
                <a:tailEnd/>
              </a:ln>
            </p:spPr>
            <p:txBody>
              <a:bodyPr>
                <a:prstTxWarp prst="textNoShape">
                  <a:avLst/>
                </a:prstTxWarp>
              </a:bodyPr>
              <a:lstStyle/>
              <a:p>
                <a:endParaRPr lang="en-US"/>
              </a:p>
            </p:txBody>
          </p:sp>
          <p:sp>
            <p:nvSpPr>
              <p:cNvPr id="41478" name="Freeform 2456"/>
              <p:cNvSpPr>
                <a:spLocks/>
              </p:cNvSpPr>
              <p:nvPr/>
            </p:nvSpPr>
            <p:spPr bwMode="auto">
              <a:xfrm>
                <a:off x="4734" y="2663"/>
                <a:ext cx="4" cy="4"/>
              </a:xfrm>
              <a:custGeom>
                <a:avLst/>
                <a:gdLst>
                  <a:gd name="T0" fmla="*/ 20 w 20"/>
                  <a:gd name="T1" fmla="*/ 20 h 20"/>
                  <a:gd name="T2" fmla="*/ 0 w 20"/>
                  <a:gd name="T3" fmla="*/ 20 h 20"/>
                  <a:gd name="T4" fmla="*/ 0 w 20"/>
                  <a:gd name="T5" fmla="*/ 0 h 20"/>
                  <a:gd name="T6" fmla="*/ 17 w 20"/>
                  <a:gd name="T7" fmla="*/ 0 h 20"/>
                  <a:gd name="T8" fmla="*/ 20 w 20"/>
                  <a:gd name="T9" fmla="*/ 20 h 20"/>
                  <a:gd name="T10" fmla="*/ 0 60000 65536"/>
                  <a:gd name="T11" fmla="*/ 0 60000 65536"/>
                  <a:gd name="T12" fmla="*/ 0 60000 65536"/>
                  <a:gd name="T13" fmla="*/ 0 60000 65536"/>
                  <a:gd name="T14" fmla="*/ 0 60000 65536"/>
                  <a:gd name="T15" fmla="*/ 0 w 20"/>
                  <a:gd name="T16" fmla="*/ 0 h 20"/>
                  <a:gd name="T17" fmla="*/ 20 w 20"/>
                  <a:gd name="T18" fmla="*/ 20 h 20"/>
                </a:gdLst>
                <a:ahLst/>
                <a:cxnLst>
                  <a:cxn ang="T10">
                    <a:pos x="T0" y="T1"/>
                  </a:cxn>
                  <a:cxn ang="T11">
                    <a:pos x="T2" y="T3"/>
                  </a:cxn>
                  <a:cxn ang="T12">
                    <a:pos x="T4" y="T5"/>
                  </a:cxn>
                  <a:cxn ang="T13">
                    <a:pos x="T6" y="T7"/>
                  </a:cxn>
                  <a:cxn ang="T14">
                    <a:pos x="T8" y="T9"/>
                  </a:cxn>
                </a:cxnLst>
                <a:rect l="T15" t="T16" r="T17" b="T18"/>
                <a:pathLst>
                  <a:path w="20" h="20">
                    <a:moveTo>
                      <a:pt x="20" y="20"/>
                    </a:moveTo>
                    <a:lnTo>
                      <a:pt x="0" y="20"/>
                    </a:lnTo>
                    <a:lnTo>
                      <a:pt x="0" y="0"/>
                    </a:lnTo>
                    <a:lnTo>
                      <a:pt x="17" y="0"/>
                    </a:lnTo>
                    <a:lnTo>
                      <a:pt x="20" y="20"/>
                    </a:lnTo>
                    <a:close/>
                  </a:path>
                </a:pathLst>
              </a:custGeom>
              <a:noFill/>
              <a:ln w="9525">
                <a:noFill/>
                <a:round/>
                <a:headEnd/>
                <a:tailEnd/>
              </a:ln>
            </p:spPr>
            <p:txBody>
              <a:bodyPr>
                <a:prstTxWarp prst="textNoShape">
                  <a:avLst/>
                </a:prstTxWarp>
              </a:bodyPr>
              <a:lstStyle/>
              <a:p>
                <a:endParaRPr lang="en-US"/>
              </a:p>
            </p:txBody>
          </p:sp>
          <p:sp>
            <p:nvSpPr>
              <p:cNvPr id="41479" name="Freeform 2457"/>
              <p:cNvSpPr>
                <a:spLocks/>
              </p:cNvSpPr>
              <p:nvPr/>
            </p:nvSpPr>
            <p:spPr bwMode="auto">
              <a:xfrm>
                <a:off x="4733" y="2658"/>
                <a:ext cx="4" cy="5"/>
              </a:xfrm>
              <a:custGeom>
                <a:avLst/>
                <a:gdLst>
                  <a:gd name="T0" fmla="*/ 21 w 21"/>
                  <a:gd name="T1" fmla="*/ 23 h 23"/>
                  <a:gd name="T2" fmla="*/ 4 w 21"/>
                  <a:gd name="T3" fmla="*/ 23 h 23"/>
                  <a:gd name="T4" fmla="*/ 0 w 21"/>
                  <a:gd name="T5" fmla="*/ 3 h 23"/>
                  <a:gd name="T6" fmla="*/ 21 w 21"/>
                  <a:gd name="T7" fmla="*/ 0 h 23"/>
                  <a:gd name="T8" fmla="*/ 21 w 21"/>
                  <a:gd name="T9" fmla="*/ 23 h 23"/>
                  <a:gd name="T10" fmla="*/ 0 60000 65536"/>
                  <a:gd name="T11" fmla="*/ 0 60000 65536"/>
                  <a:gd name="T12" fmla="*/ 0 60000 65536"/>
                  <a:gd name="T13" fmla="*/ 0 60000 65536"/>
                  <a:gd name="T14" fmla="*/ 0 60000 65536"/>
                  <a:gd name="T15" fmla="*/ 0 w 21"/>
                  <a:gd name="T16" fmla="*/ 0 h 23"/>
                  <a:gd name="T17" fmla="*/ 21 w 21"/>
                  <a:gd name="T18" fmla="*/ 23 h 23"/>
                </a:gdLst>
                <a:ahLst/>
                <a:cxnLst>
                  <a:cxn ang="T10">
                    <a:pos x="T0" y="T1"/>
                  </a:cxn>
                  <a:cxn ang="T11">
                    <a:pos x="T2" y="T3"/>
                  </a:cxn>
                  <a:cxn ang="T12">
                    <a:pos x="T4" y="T5"/>
                  </a:cxn>
                  <a:cxn ang="T13">
                    <a:pos x="T6" y="T7"/>
                  </a:cxn>
                  <a:cxn ang="T14">
                    <a:pos x="T8" y="T9"/>
                  </a:cxn>
                </a:cxnLst>
                <a:rect l="T15" t="T16" r="T17" b="T18"/>
                <a:pathLst>
                  <a:path w="21" h="23">
                    <a:moveTo>
                      <a:pt x="21" y="23"/>
                    </a:moveTo>
                    <a:lnTo>
                      <a:pt x="4" y="23"/>
                    </a:lnTo>
                    <a:lnTo>
                      <a:pt x="0" y="3"/>
                    </a:lnTo>
                    <a:lnTo>
                      <a:pt x="21" y="0"/>
                    </a:lnTo>
                    <a:lnTo>
                      <a:pt x="21" y="23"/>
                    </a:lnTo>
                    <a:close/>
                  </a:path>
                </a:pathLst>
              </a:custGeom>
              <a:noFill/>
              <a:ln w="9525">
                <a:noFill/>
                <a:round/>
                <a:headEnd/>
                <a:tailEnd/>
              </a:ln>
            </p:spPr>
            <p:txBody>
              <a:bodyPr>
                <a:prstTxWarp prst="textNoShape">
                  <a:avLst/>
                </a:prstTxWarp>
              </a:bodyPr>
              <a:lstStyle/>
              <a:p>
                <a:endParaRPr lang="en-US"/>
              </a:p>
            </p:txBody>
          </p:sp>
          <p:sp>
            <p:nvSpPr>
              <p:cNvPr id="41480" name="Freeform 2458"/>
              <p:cNvSpPr>
                <a:spLocks/>
              </p:cNvSpPr>
              <p:nvPr/>
            </p:nvSpPr>
            <p:spPr bwMode="auto">
              <a:xfrm>
                <a:off x="4733" y="2654"/>
                <a:ext cx="4" cy="5"/>
              </a:xfrm>
              <a:custGeom>
                <a:avLst/>
                <a:gdLst>
                  <a:gd name="T0" fmla="*/ 21 w 21"/>
                  <a:gd name="T1" fmla="*/ 23 h 26"/>
                  <a:gd name="T2" fmla="*/ 0 w 21"/>
                  <a:gd name="T3" fmla="*/ 26 h 26"/>
                  <a:gd name="T4" fmla="*/ 0 w 21"/>
                  <a:gd name="T5" fmla="*/ 0 h 26"/>
                  <a:gd name="T6" fmla="*/ 21 w 21"/>
                  <a:gd name="T7" fmla="*/ 0 h 26"/>
                  <a:gd name="T8" fmla="*/ 21 w 21"/>
                  <a:gd name="T9" fmla="*/ 23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21" y="23"/>
                    </a:moveTo>
                    <a:lnTo>
                      <a:pt x="0" y="26"/>
                    </a:lnTo>
                    <a:lnTo>
                      <a:pt x="0" y="0"/>
                    </a:lnTo>
                    <a:lnTo>
                      <a:pt x="21" y="0"/>
                    </a:lnTo>
                    <a:lnTo>
                      <a:pt x="21" y="23"/>
                    </a:lnTo>
                    <a:close/>
                  </a:path>
                </a:pathLst>
              </a:custGeom>
              <a:noFill/>
              <a:ln w="9525">
                <a:noFill/>
                <a:round/>
                <a:headEnd/>
                <a:tailEnd/>
              </a:ln>
            </p:spPr>
            <p:txBody>
              <a:bodyPr>
                <a:prstTxWarp prst="textNoShape">
                  <a:avLst/>
                </a:prstTxWarp>
              </a:bodyPr>
              <a:lstStyle/>
              <a:p>
                <a:endParaRPr lang="en-US"/>
              </a:p>
            </p:txBody>
          </p:sp>
          <p:sp>
            <p:nvSpPr>
              <p:cNvPr id="41481" name="Freeform 2459"/>
              <p:cNvSpPr>
                <a:spLocks/>
              </p:cNvSpPr>
              <p:nvPr/>
            </p:nvSpPr>
            <p:spPr bwMode="auto">
              <a:xfrm>
                <a:off x="4733" y="2648"/>
                <a:ext cx="4" cy="6"/>
              </a:xfrm>
              <a:custGeom>
                <a:avLst/>
                <a:gdLst>
                  <a:gd name="T0" fmla="*/ 23 w 23"/>
                  <a:gd name="T1" fmla="*/ 28 h 28"/>
                  <a:gd name="T2" fmla="*/ 2 w 23"/>
                  <a:gd name="T3" fmla="*/ 28 h 28"/>
                  <a:gd name="T4" fmla="*/ 0 w 23"/>
                  <a:gd name="T5" fmla="*/ 0 h 28"/>
                  <a:gd name="T6" fmla="*/ 20 w 23"/>
                  <a:gd name="T7" fmla="*/ 0 h 28"/>
                  <a:gd name="T8" fmla="*/ 23 w 23"/>
                  <a:gd name="T9" fmla="*/ 28 h 28"/>
                  <a:gd name="T10" fmla="*/ 0 60000 65536"/>
                  <a:gd name="T11" fmla="*/ 0 60000 65536"/>
                  <a:gd name="T12" fmla="*/ 0 60000 65536"/>
                  <a:gd name="T13" fmla="*/ 0 60000 65536"/>
                  <a:gd name="T14" fmla="*/ 0 60000 65536"/>
                  <a:gd name="T15" fmla="*/ 0 w 23"/>
                  <a:gd name="T16" fmla="*/ 0 h 28"/>
                  <a:gd name="T17" fmla="*/ 23 w 23"/>
                  <a:gd name="T18" fmla="*/ 28 h 28"/>
                </a:gdLst>
                <a:ahLst/>
                <a:cxnLst>
                  <a:cxn ang="T10">
                    <a:pos x="T0" y="T1"/>
                  </a:cxn>
                  <a:cxn ang="T11">
                    <a:pos x="T2" y="T3"/>
                  </a:cxn>
                  <a:cxn ang="T12">
                    <a:pos x="T4" y="T5"/>
                  </a:cxn>
                  <a:cxn ang="T13">
                    <a:pos x="T6" y="T7"/>
                  </a:cxn>
                  <a:cxn ang="T14">
                    <a:pos x="T8" y="T9"/>
                  </a:cxn>
                </a:cxnLst>
                <a:rect l="T15" t="T16" r="T17" b="T18"/>
                <a:pathLst>
                  <a:path w="23" h="28">
                    <a:moveTo>
                      <a:pt x="23" y="28"/>
                    </a:moveTo>
                    <a:lnTo>
                      <a:pt x="2" y="28"/>
                    </a:lnTo>
                    <a:lnTo>
                      <a:pt x="0" y="0"/>
                    </a:lnTo>
                    <a:lnTo>
                      <a:pt x="20" y="0"/>
                    </a:lnTo>
                    <a:lnTo>
                      <a:pt x="23" y="28"/>
                    </a:lnTo>
                    <a:close/>
                  </a:path>
                </a:pathLst>
              </a:custGeom>
              <a:noFill/>
              <a:ln w="9525">
                <a:noFill/>
                <a:round/>
                <a:headEnd/>
                <a:tailEnd/>
              </a:ln>
            </p:spPr>
            <p:txBody>
              <a:bodyPr>
                <a:prstTxWarp prst="textNoShape">
                  <a:avLst/>
                </a:prstTxWarp>
              </a:bodyPr>
              <a:lstStyle/>
              <a:p>
                <a:endParaRPr lang="en-US"/>
              </a:p>
            </p:txBody>
          </p:sp>
          <p:sp>
            <p:nvSpPr>
              <p:cNvPr id="41482" name="Rectangle 2460"/>
              <p:cNvSpPr>
                <a:spLocks noChangeArrowheads="1"/>
              </p:cNvSpPr>
              <p:nvPr/>
            </p:nvSpPr>
            <p:spPr bwMode="auto">
              <a:xfrm>
                <a:off x="4733" y="2642"/>
                <a:ext cx="4" cy="6"/>
              </a:xfrm>
              <a:prstGeom prst="rect">
                <a:avLst/>
              </a:prstGeom>
              <a:noFill/>
              <a:ln w="9525">
                <a:noFill/>
                <a:miter lim="800000"/>
                <a:headEnd/>
                <a:tailEnd/>
              </a:ln>
            </p:spPr>
            <p:txBody>
              <a:bodyPr>
                <a:prstTxWarp prst="textNoShape">
                  <a:avLst/>
                </a:prstTxWarp>
              </a:bodyPr>
              <a:lstStyle/>
              <a:p>
                <a:endParaRPr lang="en-US"/>
              </a:p>
            </p:txBody>
          </p:sp>
          <p:sp>
            <p:nvSpPr>
              <p:cNvPr id="41483" name="Rectangle 2461"/>
              <p:cNvSpPr>
                <a:spLocks noChangeArrowheads="1"/>
              </p:cNvSpPr>
              <p:nvPr/>
            </p:nvSpPr>
            <p:spPr bwMode="auto">
              <a:xfrm>
                <a:off x="4733" y="2635"/>
                <a:ext cx="4" cy="7"/>
              </a:xfrm>
              <a:prstGeom prst="rect">
                <a:avLst/>
              </a:prstGeom>
              <a:noFill/>
              <a:ln w="9525">
                <a:noFill/>
                <a:miter lim="800000"/>
                <a:headEnd/>
                <a:tailEnd/>
              </a:ln>
            </p:spPr>
            <p:txBody>
              <a:bodyPr>
                <a:prstTxWarp prst="textNoShape">
                  <a:avLst/>
                </a:prstTxWarp>
              </a:bodyPr>
              <a:lstStyle/>
              <a:p>
                <a:endParaRPr lang="en-US"/>
              </a:p>
            </p:txBody>
          </p:sp>
          <p:sp>
            <p:nvSpPr>
              <p:cNvPr id="41484" name="Freeform 2462"/>
              <p:cNvSpPr>
                <a:spLocks/>
              </p:cNvSpPr>
              <p:nvPr/>
            </p:nvSpPr>
            <p:spPr bwMode="auto">
              <a:xfrm>
                <a:off x="4732" y="2628"/>
                <a:ext cx="5" cy="7"/>
              </a:xfrm>
              <a:custGeom>
                <a:avLst/>
                <a:gdLst>
                  <a:gd name="T0" fmla="*/ 23 w 23"/>
                  <a:gd name="T1" fmla="*/ 37 h 37"/>
                  <a:gd name="T2" fmla="*/ 3 w 23"/>
                  <a:gd name="T3" fmla="*/ 37 h 37"/>
                  <a:gd name="T4" fmla="*/ 0 w 23"/>
                  <a:gd name="T5" fmla="*/ 0 h 37"/>
                  <a:gd name="T6" fmla="*/ 20 w 23"/>
                  <a:gd name="T7" fmla="*/ 0 h 37"/>
                  <a:gd name="T8" fmla="*/ 23 w 23"/>
                  <a:gd name="T9" fmla="*/ 37 h 37"/>
                  <a:gd name="T10" fmla="*/ 0 60000 65536"/>
                  <a:gd name="T11" fmla="*/ 0 60000 65536"/>
                  <a:gd name="T12" fmla="*/ 0 60000 65536"/>
                  <a:gd name="T13" fmla="*/ 0 60000 65536"/>
                  <a:gd name="T14" fmla="*/ 0 60000 65536"/>
                  <a:gd name="T15" fmla="*/ 0 w 23"/>
                  <a:gd name="T16" fmla="*/ 0 h 37"/>
                  <a:gd name="T17" fmla="*/ 23 w 23"/>
                  <a:gd name="T18" fmla="*/ 37 h 37"/>
                </a:gdLst>
                <a:ahLst/>
                <a:cxnLst>
                  <a:cxn ang="T10">
                    <a:pos x="T0" y="T1"/>
                  </a:cxn>
                  <a:cxn ang="T11">
                    <a:pos x="T2" y="T3"/>
                  </a:cxn>
                  <a:cxn ang="T12">
                    <a:pos x="T4" y="T5"/>
                  </a:cxn>
                  <a:cxn ang="T13">
                    <a:pos x="T6" y="T7"/>
                  </a:cxn>
                  <a:cxn ang="T14">
                    <a:pos x="T8" y="T9"/>
                  </a:cxn>
                </a:cxnLst>
                <a:rect l="T15" t="T16" r="T17" b="T18"/>
                <a:pathLst>
                  <a:path w="23" h="37">
                    <a:moveTo>
                      <a:pt x="23" y="37"/>
                    </a:moveTo>
                    <a:lnTo>
                      <a:pt x="3" y="37"/>
                    </a:lnTo>
                    <a:lnTo>
                      <a:pt x="0" y="0"/>
                    </a:lnTo>
                    <a:lnTo>
                      <a:pt x="20" y="0"/>
                    </a:lnTo>
                    <a:lnTo>
                      <a:pt x="23" y="37"/>
                    </a:lnTo>
                    <a:close/>
                  </a:path>
                </a:pathLst>
              </a:custGeom>
              <a:noFill/>
              <a:ln w="9525">
                <a:noFill/>
                <a:round/>
                <a:headEnd/>
                <a:tailEnd/>
              </a:ln>
            </p:spPr>
            <p:txBody>
              <a:bodyPr>
                <a:prstTxWarp prst="textNoShape">
                  <a:avLst/>
                </a:prstTxWarp>
              </a:bodyPr>
              <a:lstStyle/>
              <a:p>
                <a:endParaRPr lang="en-US"/>
              </a:p>
            </p:txBody>
          </p:sp>
          <p:sp>
            <p:nvSpPr>
              <p:cNvPr id="41485" name="Rectangle 2463"/>
              <p:cNvSpPr>
                <a:spLocks noChangeArrowheads="1"/>
              </p:cNvSpPr>
              <p:nvPr/>
            </p:nvSpPr>
            <p:spPr bwMode="auto">
              <a:xfrm>
                <a:off x="4732" y="2620"/>
                <a:ext cx="4" cy="8"/>
              </a:xfrm>
              <a:prstGeom prst="rect">
                <a:avLst/>
              </a:prstGeom>
              <a:noFill/>
              <a:ln w="9525">
                <a:noFill/>
                <a:miter lim="800000"/>
                <a:headEnd/>
                <a:tailEnd/>
              </a:ln>
            </p:spPr>
            <p:txBody>
              <a:bodyPr>
                <a:prstTxWarp prst="textNoShape">
                  <a:avLst/>
                </a:prstTxWarp>
              </a:bodyPr>
              <a:lstStyle/>
              <a:p>
                <a:endParaRPr lang="en-US"/>
              </a:p>
            </p:txBody>
          </p:sp>
          <p:sp>
            <p:nvSpPr>
              <p:cNvPr id="41486" name="Rectangle 2464"/>
              <p:cNvSpPr>
                <a:spLocks noChangeArrowheads="1"/>
              </p:cNvSpPr>
              <p:nvPr/>
            </p:nvSpPr>
            <p:spPr bwMode="auto">
              <a:xfrm>
                <a:off x="4732" y="2605"/>
                <a:ext cx="4" cy="15"/>
              </a:xfrm>
              <a:prstGeom prst="rect">
                <a:avLst/>
              </a:prstGeom>
              <a:noFill/>
              <a:ln w="9525">
                <a:noFill/>
                <a:miter lim="800000"/>
                <a:headEnd/>
                <a:tailEnd/>
              </a:ln>
            </p:spPr>
            <p:txBody>
              <a:bodyPr>
                <a:prstTxWarp prst="textNoShape">
                  <a:avLst/>
                </a:prstTxWarp>
              </a:bodyPr>
              <a:lstStyle/>
              <a:p>
                <a:endParaRPr lang="en-US"/>
              </a:p>
            </p:txBody>
          </p:sp>
          <p:sp>
            <p:nvSpPr>
              <p:cNvPr id="41487" name="Rectangle 2465"/>
              <p:cNvSpPr>
                <a:spLocks noChangeArrowheads="1"/>
              </p:cNvSpPr>
              <p:nvPr/>
            </p:nvSpPr>
            <p:spPr bwMode="auto">
              <a:xfrm>
                <a:off x="4732" y="2588"/>
                <a:ext cx="4" cy="17"/>
              </a:xfrm>
              <a:prstGeom prst="rect">
                <a:avLst/>
              </a:prstGeom>
              <a:noFill/>
              <a:ln w="9525">
                <a:noFill/>
                <a:miter lim="800000"/>
                <a:headEnd/>
                <a:tailEnd/>
              </a:ln>
            </p:spPr>
            <p:txBody>
              <a:bodyPr>
                <a:prstTxWarp prst="textNoShape">
                  <a:avLst/>
                </a:prstTxWarp>
              </a:bodyPr>
              <a:lstStyle/>
              <a:p>
                <a:endParaRPr lang="en-US"/>
              </a:p>
            </p:txBody>
          </p:sp>
          <p:sp>
            <p:nvSpPr>
              <p:cNvPr id="41488" name="Freeform 2466"/>
              <p:cNvSpPr>
                <a:spLocks/>
              </p:cNvSpPr>
              <p:nvPr/>
            </p:nvSpPr>
            <p:spPr bwMode="auto">
              <a:xfrm>
                <a:off x="4732" y="2571"/>
                <a:ext cx="5" cy="17"/>
              </a:xfrm>
              <a:custGeom>
                <a:avLst/>
                <a:gdLst>
                  <a:gd name="T0" fmla="*/ 20 w 23"/>
                  <a:gd name="T1" fmla="*/ 87 h 87"/>
                  <a:gd name="T2" fmla="*/ 0 w 23"/>
                  <a:gd name="T3" fmla="*/ 87 h 87"/>
                  <a:gd name="T4" fmla="*/ 3 w 23"/>
                  <a:gd name="T5" fmla="*/ 0 h 87"/>
                  <a:gd name="T6" fmla="*/ 23 w 23"/>
                  <a:gd name="T7" fmla="*/ 0 h 87"/>
                  <a:gd name="T8" fmla="*/ 20 w 23"/>
                  <a:gd name="T9" fmla="*/ 87 h 87"/>
                  <a:gd name="T10" fmla="*/ 0 60000 65536"/>
                  <a:gd name="T11" fmla="*/ 0 60000 65536"/>
                  <a:gd name="T12" fmla="*/ 0 60000 65536"/>
                  <a:gd name="T13" fmla="*/ 0 60000 65536"/>
                  <a:gd name="T14" fmla="*/ 0 60000 65536"/>
                  <a:gd name="T15" fmla="*/ 0 w 23"/>
                  <a:gd name="T16" fmla="*/ 0 h 87"/>
                  <a:gd name="T17" fmla="*/ 23 w 23"/>
                  <a:gd name="T18" fmla="*/ 87 h 87"/>
                </a:gdLst>
                <a:ahLst/>
                <a:cxnLst>
                  <a:cxn ang="T10">
                    <a:pos x="T0" y="T1"/>
                  </a:cxn>
                  <a:cxn ang="T11">
                    <a:pos x="T2" y="T3"/>
                  </a:cxn>
                  <a:cxn ang="T12">
                    <a:pos x="T4" y="T5"/>
                  </a:cxn>
                  <a:cxn ang="T13">
                    <a:pos x="T6" y="T7"/>
                  </a:cxn>
                  <a:cxn ang="T14">
                    <a:pos x="T8" y="T9"/>
                  </a:cxn>
                </a:cxnLst>
                <a:rect l="T15" t="T16" r="T17" b="T18"/>
                <a:pathLst>
                  <a:path w="23" h="87">
                    <a:moveTo>
                      <a:pt x="20" y="87"/>
                    </a:moveTo>
                    <a:lnTo>
                      <a:pt x="0" y="87"/>
                    </a:lnTo>
                    <a:lnTo>
                      <a:pt x="3" y="0"/>
                    </a:lnTo>
                    <a:lnTo>
                      <a:pt x="23" y="0"/>
                    </a:lnTo>
                    <a:lnTo>
                      <a:pt x="20" y="87"/>
                    </a:lnTo>
                    <a:close/>
                  </a:path>
                </a:pathLst>
              </a:custGeom>
              <a:noFill/>
              <a:ln w="9525">
                <a:noFill/>
                <a:round/>
                <a:headEnd/>
                <a:tailEnd/>
              </a:ln>
            </p:spPr>
            <p:txBody>
              <a:bodyPr>
                <a:prstTxWarp prst="textNoShape">
                  <a:avLst/>
                </a:prstTxWarp>
              </a:bodyPr>
              <a:lstStyle/>
              <a:p>
                <a:endParaRPr lang="en-US"/>
              </a:p>
            </p:txBody>
          </p:sp>
          <p:sp>
            <p:nvSpPr>
              <p:cNvPr id="41489" name="Freeform 2467"/>
              <p:cNvSpPr>
                <a:spLocks/>
              </p:cNvSpPr>
              <p:nvPr/>
            </p:nvSpPr>
            <p:spPr bwMode="auto">
              <a:xfrm>
                <a:off x="4733" y="2554"/>
                <a:ext cx="4" cy="17"/>
              </a:xfrm>
              <a:custGeom>
                <a:avLst/>
                <a:gdLst>
                  <a:gd name="T0" fmla="*/ 20 w 23"/>
                  <a:gd name="T1" fmla="*/ 86 h 86"/>
                  <a:gd name="T2" fmla="*/ 0 w 23"/>
                  <a:gd name="T3" fmla="*/ 86 h 86"/>
                  <a:gd name="T4" fmla="*/ 2 w 23"/>
                  <a:gd name="T5" fmla="*/ 0 h 86"/>
                  <a:gd name="T6" fmla="*/ 23 w 23"/>
                  <a:gd name="T7" fmla="*/ 0 h 86"/>
                  <a:gd name="T8" fmla="*/ 20 w 23"/>
                  <a:gd name="T9" fmla="*/ 86 h 86"/>
                  <a:gd name="T10" fmla="*/ 0 60000 65536"/>
                  <a:gd name="T11" fmla="*/ 0 60000 65536"/>
                  <a:gd name="T12" fmla="*/ 0 60000 65536"/>
                  <a:gd name="T13" fmla="*/ 0 60000 65536"/>
                  <a:gd name="T14" fmla="*/ 0 60000 65536"/>
                  <a:gd name="T15" fmla="*/ 0 w 23"/>
                  <a:gd name="T16" fmla="*/ 0 h 86"/>
                  <a:gd name="T17" fmla="*/ 23 w 23"/>
                  <a:gd name="T18" fmla="*/ 86 h 86"/>
                </a:gdLst>
                <a:ahLst/>
                <a:cxnLst>
                  <a:cxn ang="T10">
                    <a:pos x="T0" y="T1"/>
                  </a:cxn>
                  <a:cxn ang="T11">
                    <a:pos x="T2" y="T3"/>
                  </a:cxn>
                  <a:cxn ang="T12">
                    <a:pos x="T4" y="T5"/>
                  </a:cxn>
                  <a:cxn ang="T13">
                    <a:pos x="T6" y="T7"/>
                  </a:cxn>
                  <a:cxn ang="T14">
                    <a:pos x="T8" y="T9"/>
                  </a:cxn>
                </a:cxnLst>
                <a:rect l="T15" t="T16" r="T17" b="T18"/>
                <a:pathLst>
                  <a:path w="23" h="86">
                    <a:moveTo>
                      <a:pt x="20" y="86"/>
                    </a:moveTo>
                    <a:lnTo>
                      <a:pt x="0" y="86"/>
                    </a:lnTo>
                    <a:lnTo>
                      <a:pt x="2" y="0"/>
                    </a:lnTo>
                    <a:lnTo>
                      <a:pt x="23" y="0"/>
                    </a:lnTo>
                    <a:lnTo>
                      <a:pt x="20" y="86"/>
                    </a:lnTo>
                    <a:close/>
                  </a:path>
                </a:pathLst>
              </a:custGeom>
              <a:noFill/>
              <a:ln w="9525">
                <a:noFill/>
                <a:round/>
                <a:headEnd/>
                <a:tailEnd/>
              </a:ln>
            </p:spPr>
            <p:txBody>
              <a:bodyPr>
                <a:prstTxWarp prst="textNoShape">
                  <a:avLst/>
                </a:prstTxWarp>
              </a:bodyPr>
              <a:lstStyle/>
              <a:p>
                <a:endParaRPr lang="en-US"/>
              </a:p>
            </p:txBody>
          </p:sp>
          <p:sp>
            <p:nvSpPr>
              <p:cNvPr id="41490" name="Freeform 2468"/>
              <p:cNvSpPr>
                <a:spLocks/>
              </p:cNvSpPr>
              <p:nvPr/>
            </p:nvSpPr>
            <p:spPr bwMode="auto">
              <a:xfrm>
                <a:off x="4733" y="2536"/>
                <a:ext cx="5" cy="18"/>
              </a:xfrm>
              <a:custGeom>
                <a:avLst/>
                <a:gdLst>
                  <a:gd name="T0" fmla="*/ 21 w 26"/>
                  <a:gd name="T1" fmla="*/ 86 h 86"/>
                  <a:gd name="T2" fmla="*/ 0 w 26"/>
                  <a:gd name="T3" fmla="*/ 86 h 86"/>
                  <a:gd name="T4" fmla="*/ 7 w 26"/>
                  <a:gd name="T5" fmla="*/ 0 h 86"/>
                  <a:gd name="T6" fmla="*/ 26 w 26"/>
                  <a:gd name="T7" fmla="*/ 2 h 86"/>
                  <a:gd name="T8" fmla="*/ 21 w 26"/>
                  <a:gd name="T9" fmla="*/ 86 h 86"/>
                  <a:gd name="T10" fmla="*/ 0 60000 65536"/>
                  <a:gd name="T11" fmla="*/ 0 60000 65536"/>
                  <a:gd name="T12" fmla="*/ 0 60000 65536"/>
                  <a:gd name="T13" fmla="*/ 0 60000 65536"/>
                  <a:gd name="T14" fmla="*/ 0 60000 65536"/>
                  <a:gd name="T15" fmla="*/ 0 w 26"/>
                  <a:gd name="T16" fmla="*/ 0 h 86"/>
                  <a:gd name="T17" fmla="*/ 26 w 26"/>
                  <a:gd name="T18" fmla="*/ 86 h 86"/>
                </a:gdLst>
                <a:ahLst/>
                <a:cxnLst>
                  <a:cxn ang="T10">
                    <a:pos x="T0" y="T1"/>
                  </a:cxn>
                  <a:cxn ang="T11">
                    <a:pos x="T2" y="T3"/>
                  </a:cxn>
                  <a:cxn ang="T12">
                    <a:pos x="T4" y="T5"/>
                  </a:cxn>
                  <a:cxn ang="T13">
                    <a:pos x="T6" y="T7"/>
                  </a:cxn>
                  <a:cxn ang="T14">
                    <a:pos x="T8" y="T9"/>
                  </a:cxn>
                </a:cxnLst>
                <a:rect l="T15" t="T16" r="T17" b="T18"/>
                <a:pathLst>
                  <a:path w="26" h="86">
                    <a:moveTo>
                      <a:pt x="21" y="86"/>
                    </a:moveTo>
                    <a:lnTo>
                      <a:pt x="0" y="86"/>
                    </a:lnTo>
                    <a:lnTo>
                      <a:pt x="7" y="0"/>
                    </a:lnTo>
                    <a:lnTo>
                      <a:pt x="26" y="2"/>
                    </a:lnTo>
                    <a:lnTo>
                      <a:pt x="21" y="86"/>
                    </a:lnTo>
                    <a:close/>
                  </a:path>
                </a:pathLst>
              </a:custGeom>
              <a:noFill/>
              <a:ln w="9525">
                <a:noFill/>
                <a:round/>
                <a:headEnd/>
                <a:tailEnd/>
              </a:ln>
            </p:spPr>
            <p:txBody>
              <a:bodyPr>
                <a:prstTxWarp prst="textNoShape">
                  <a:avLst/>
                </a:prstTxWarp>
              </a:bodyPr>
              <a:lstStyle/>
              <a:p>
                <a:endParaRPr lang="en-US"/>
              </a:p>
            </p:txBody>
          </p:sp>
          <p:sp>
            <p:nvSpPr>
              <p:cNvPr id="41491" name="Freeform 2469"/>
              <p:cNvSpPr>
                <a:spLocks/>
              </p:cNvSpPr>
              <p:nvPr/>
            </p:nvSpPr>
            <p:spPr bwMode="auto">
              <a:xfrm>
                <a:off x="4735" y="2520"/>
                <a:ext cx="5" cy="17"/>
              </a:xfrm>
              <a:custGeom>
                <a:avLst/>
                <a:gdLst>
                  <a:gd name="T0" fmla="*/ 19 w 28"/>
                  <a:gd name="T1" fmla="*/ 83 h 83"/>
                  <a:gd name="T2" fmla="*/ 0 w 28"/>
                  <a:gd name="T3" fmla="*/ 81 h 83"/>
                  <a:gd name="T4" fmla="*/ 8 w 28"/>
                  <a:gd name="T5" fmla="*/ 0 h 83"/>
                  <a:gd name="T6" fmla="*/ 28 w 28"/>
                  <a:gd name="T7" fmla="*/ 2 h 83"/>
                  <a:gd name="T8" fmla="*/ 19 w 28"/>
                  <a:gd name="T9" fmla="*/ 83 h 83"/>
                  <a:gd name="T10" fmla="*/ 0 60000 65536"/>
                  <a:gd name="T11" fmla="*/ 0 60000 65536"/>
                  <a:gd name="T12" fmla="*/ 0 60000 65536"/>
                  <a:gd name="T13" fmla="*/ 0 60000 65536"/>
                  <a:gd name="T14" fmla="*/ 0 60000 65536"/>
                  <a:gd name="T15" fmla="*/ 0 w 28"/>
                  <a:gd name="T16" fmla="*/ 0 h 83"/>
                  <a:gd name="T17" fmla="*/ 28 w 28"/>
                  <a:gd name="T18" fmla="*/ 83 h 83"/>
                </a:gdLst>
                <a:ahLst/>
                <a:cxnLst>
                  <a:cxn ang="T10">
                    <a:pos x="T0" y="T1"/>
                  </a:cxn>
                  <a:cxn ang="T11">
                    <a:pos x="T2" y="T3"/>
                  </a:cxn>
                  <a:cxn ang="T12">
                    <a:pos x="T4" y="T5"/>
                  </a:cxn>
                  <a:cxn ang="T13">
                    <a:pos x="T6" y="T7"/>
                  </a:cxn>
                  <a:cxn ang="T14">
                    <a:pos x="T8" y="T9"/>
                  </a:cxn>
                </a:cxnLst>
                <a:rect l="T15" t="T16" r="T17" b="T18"/>
                <a:pathLst>
                  <a:path w="28" h="83">
                    <a:moveTo>
                      <a:pt x="19" y="83"/>
                    </a:moveTo>
                    <a:lnTo>
                      <a:pt x="0" y="81"/>
                    </a:lnTo>
                    <a:lnTo>
                      <a:pt x="8" y="0"/>
                    </a:lnTo>
                    <a:lnTo>
                      <a:pt x="28" y="2"/>
                    </a:lnTo>
                    <a:lnTo>
                      <a:pt x="19" y="83"/>
                    </a:lnTo>
                    <a:close/>
                  </a:path>
                </a:pathLst>
              </a:custGeom>
              <a:noFill/>
              <a:ln w="9525">
                <a:noFill/>
                <a:round/>
                <a:headEnd/>
                <a:tailEnd/>
              </a:ln>
            </p:spPr>
            <p:txBody>
              <a:bodyPr>
                <a:prstTxWarp prst="textNoShape">
                  <a:avLst/>
                </a:prstTxWarp>
              </a:bodyPr>
              <a:lstStyle/>
              <a:p>
                <a:endParaRPr lang="en-US"/>
              </a:p>
            </p:txBody>
          </p:sp>
          <p:sp>
            <p:nvSpPr>
              <p:cNvPr id="41492" name="Freeform 2470"/>
              <p:cNvSpPr>
                <a:spLocks/>
              </p:cNvSpPr>
              <p:nvPr/>
            </p:nvSpPr>
            <p:spPr bwMode="auto">
              <a:xfrm>
                <a:off x="4736" y="2512"/>
                <a:ext cx="5" cy="9"/>
              </a:xfrm>
              <a:custGeom>
                <a:avLst/>
                <a:gdLst>
                  <a:gd name="T0" fmla="*/ 20 w 26"/>
                  <a:gd name="T1" fmla="*/ 43 h 43"/>
                  <a:gd name="T2" fmla="*/ 0 w 26"/>
                  <a:gd name="T3" fmla="*/ 41 h 43"/>
                  <a:gd name="T4" fmla="*/ 6 w 26"/>
                  <a:gd name="T5" fmla="*/ 4 h 43"/>
                  <a:gd name="T6" fmla="*/ 6 w 26"/>
                  <a:gd name="T7" fmla="*/ 0 h 43"/>
                  <a:gd name="T8" fmla="*/ 26 w 26"/>
                  <a:gd name="T9" fmla="*/ 6 h 43"/>
                  <a:gd name="T10" fmla="*/ 20 w 26"/>
                  <a:gd name="T11" fmla="*/ 43 h 43"/>
                  <a:gd name="T12" fmla="*/ 0 60000 65536"/>
                  <a:gd name="T13" fmla="*/ 0 60000 65536"/>
                  <a:gd name="T14" fmla="*/ 0 60000 65536"/>
                  <a:gd name="T15" fmla="*/ 0 60000 65536"/>
                  <a:gd name="T16" fmla="*/ 0 60000 65536"/>
                  <a:gd name="T17" fmla="*/ 0 60000 65536"/>
                  <a:gd name="T18" fmla="*/ 0 w 26"/>
                  <a:gd name="T19" fmla="*/ 0 h 43"/>
                  <a:gd name="T20" fmla="*/ 26 w 26"/>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26" h="43">
                    <a:moveTo>
                      <a:pt x="20" y="43"/>
                    </a:moveTo>
                    <a:lnTo>
                      <a:pt x="0" y="41"/>
                    </a:lnTo>
                    <a:lnTo>
                      <a:pt x="6" y="4"/>
                    </a:lnTo>
                    <a:lnTo>
                      <a:pt x="6" y="0"/>
                    </a:lnTo>
                    <a:lnTo>
                      <a:pt x="26" y="6"/>
                    </a:lnTo>
                    <a:lnTo>
                      <a:pt x="20" y="43"/>
                    </a:lnTo>
                    <a:close/>
                  </a:path>
                </a:pathLst>
              </a:custGeom>
              <a:noFill/>
              <a:ln w="9525">
                <a:noFill/>
                <a:round/>
                <a:headEnd/>
                <a:tailEnd/>
              </a:ln>
            </p:spPr>
            <p:txBody>
              <a:bodyPr>
                <a:prstTxWarp prst="textNoShape">
                  <a:avLst/>
                </a:prstTxWarp>
              </a:bodyPr>
              <a:lstStyle/>
              <a:p>
                <a:endParaRPr lang="en-US"/>
              </a:p>
            </p:txBody>
          </p:sp>
          <p:sp>
            <p:nvSpPr>
              <p:cNvPr id="41493" name="Freeform 2471"/>
              <p:cNvSpPr>
                <a:spLocks/>
              </p:cNvSpPr>
              <p:nvPr/>
            </p:nvSpPr>
            <p:spPr bwMode="auto">
              <a:xfrm>
                <a:off x="4737" y="2505"/>
                <a:ext cx="6" cy="8"/>
              </a:xfrm>
              <a:custGeom>
                <a:avLst/>
                <a:gdLst>
                  <a:gd name="T0" fmla="*/ 20 w 26"/>
                  <a:gd name="T1" fmla="*/ 40 h 40"/>
                  <a:gd name="T2" fmla="*/ 0 w 26"/>
                  <a:gd name="T3" fmla="*/ 34 h 40"/>
                  <a:gd name="T4" fmla="*/ 5 w 26"/>
                  <a:gd name="T5" fmla="*/ 0 h 40"/>
                  <a:gd name="T6" fmla="*/ 26 w 26"/>
                  <a:gd name="T7" fmla="*/ 3 h 40"/>
                  <a:gd name="T8" fmla="*/ 20 w 26"/>
                  <a:gd name="T9" fmla="*/ 40 h 40"/>
                  <a:gd name="T10" fmla="*/ 0 60000 65536"/>
                  <a:gd name="T11" fmla="*/ 0 60000 65536"/>
                  <a:gd name="T12" fmla="*/ 0 60000 65536"/>
                  <a:gd name="T13" fmla="*/ 0 60000 65536"/>
                  <a:gd name="T14" fmla="*/ 0 60000 65536"/>
                  <a:gd name="T15" fmla="*/ 0 w 26"/>
                  <a:gd name="T16" fmla="*/ 0 h 40"/>
                  <a:gd name="T17" fmla="*/ 26 w 26"/>
                  <a:gd name="T18" fmla="*/ 40 h 40"/>
                </a:gdLst>
                <a:ahLst/>
                <a:cxnLst>
                  <a:cxn ang="T10">
                    <a:pos x="T0" y="T1"/>
                  </a:cxn>
                  <a:cxn ang="T11">
                    <a:pos x="T2" y="T3"/>
                  </a:cxn>
                  <a:cxn ang="T12">
                    <a:pos x="T4" y="T5"/>
                  </a:cxn>
                  <a:cxn ang="T13">
                    <a:pos x="T6" y="T7"/>
                  </a:cxn>
                  <a:cxn ang="T14">
                    <a:pos x="T8" y="T9"/>
                  </a:cxn>
                </a:cxnLst>
                <a:rect l="T15" t="T16" r="T17" b="T18"/>
                <a:pathLst>
                  <a:path w="26" h="40">
                    <a:moveTo>
                      <a:pt x="20" y="40"/>
                    </a:moveTo>
                    <a:lnTo>
                      <a:pt x="0" y="34"/>
                    </a:lnTo>
                    <a:lnTo>
                      <a:pt x="5" y="0"/>
                    </a:lnTo>
                    <a:lnTo>
                      <a:pt x="26" y="3"/>
                    </a:lnTo>
                    <a:lnTo>
                      <a:pt x="20" y="40"/>
                    </a:lnTo>
                    <a:close/>
                  </a:path>
                </a:pathLst>
              </a:custGeom>
              <a:noFill/>
              <a:ln w="9525">
                <a:noFill/>
                <a:round/>
                <a:headEnd/>
                <a:tailEnd/>
              </a:ln>
            </p:spPr>
            <p:txBody>
              <a:bodyPr>
                <a:prstTxWarp prst="textNoShape">
                  <a:avLst/>
                </a:prstTxWarp>
              </a:bodyPr>
              <a:lstStyle/>
              <a:p>
                <a:endParaRPr lang="en-US"/>
              </a:p>
            </p:txBody>
          </p:sp>
          <p:sp>
            <p:nvSpPr>
              <p:cNvPr id="41494" name="Freeform 2472"/>
              <p:cNvSpPr>
                <a:spLocks/>
              </p:cNvSpPr>
              <p:nvPr/>
            </p:nvSpPr>
            <p:spPr bwMode="auto">
              <a:xfrm>
                <a:off x="4738" y="2498"/>
                <a:ext cx="6" cy="8"/>
              </a:xfrm>
              <a:custGeom>
                <a:avLst/>
                <a:gdLst>
                  <a:gd name="T0" fmla="*/ 21 w 26"/>
                  <a:gd name="T1" fmla="*/ 38 h 38"/>
                  <a:gd name="T2" fmla="*/ 0 w 26"/>
                  <a:gd name="T3" fmla="*/ 35 h 38"/>
                  <a:gd name="T4" fmla="*/ 6 w 26"/>
                  <a:gd name="T5" fmla="*/ 0 h 38"/>
                  <a:gd name="T6" fmla="*/ 26 w 26"/>
                  <a:gd name="T7" fmla="*/ 4 h 38"/>
                  <a:gd name="T8" fmla="*/ 21 w 26"/>
                  <a:gd name="T9" fmla="*/ 38 h 38"/>
                  <a:gd name="T10" fmla="*/ 0 60000 65536"/>
                  <a:gd name="T11" fmla="*/ 0 60000 65536"/>
                  <a:gd name="T12" fmla="*/ 0 60000 65536"/>
                  <a:gd name="T13" fmla="*/ 0 60000 65536"/>
                  <a:gd name="T14" fmla="*/ 0 60000 65536"/>
                  <a:gd name="T15" fmla="*/ 0 w 26"/>
                  <a:gd name="T16" fmla="*/ 0 h 38"/>
                  <a:gd name="T17" fmla="*/ 26 w 26"/>
                  <a:gd name="T18" fmla="*/ 38 h 38"/>
                </a:gdLst>
                <a:ahLst/>
                <a:cxnLst>
                  <a:cxn ang="T10">
                    <a:pos x="T0" y="T1"/>
                  </a:cxn>
                  <a:cxn ang="T11">
                    <a:pos x="T2" y="T3"/>
                  </a:cxn>
                  <a:cxn ang="T12">
                    <a:pos x="T4" y="T5"/>
                  </a:cxn>
                  <a:cxn ang="T13">
                    <a:pos x="T6" y="T7"/>
                  </a:cxn>
                  <a:cxn ang="T14">
                    <a:pos x="T8" y="T9"/>
                  </a:cxn>
                </a:cxnLst>
                <a:rect l="T15" t="T16" r="T17" b="T18"/>
                <a:pathLst>
                  <a:path w="26" h="38">
                    <a:moveTo>
                      <a:pt x="21" y="38"/>
                    </a:moveTo>
                    <a:lnTo>
                      <a:pt x="0" y="35"/>
                    </a:lnTo>
                    <a:lnTo>
                      <a:pt x="6" y="0"/>
                    </a:lnTo>
                    <a:lnTo>
                      <a:pt x="26" y="4"/>
                    </a:lnTo>
                    <a:lnTo>
                      <a:pt x="21" y="38"/>
                    </a:lnTo>
                    <a:close/>
                  </a:path>
                </a:pathLst>
              </a:custGeom>
              <a:noFill/>
              <a:ln w="9525">
                <a:noFill/>
                <a:round/>
                <a:headEnd/>
                <a:tailEnd/>
              </a:ln>
            </p:spPr>
            <p:txBody>
              <a:bodyPr>
                <a:prstTxWarp prst="textNoShape">
                  <a:avLst/>
                </a:prstTxWarp>
              </a:bodyPr>
              <a:lstStyle/>
              <a:p>
                <a:endParaRPr lang="en-US"/>
              </a:p>
            </p:txBody>
          </p:sp>
          <p:sp>
            <p:nvSpPr>
              <p:cNvPr id="41495" name="Freeform 2473"/>
              <p:cNvSpPr>
                <a:spLocks/>
              </p:cNvSpPr>
              <p:nvPr/>
            </p:nvSpPr>
            <p:spPr bwMode="auto">
              <a:xfrm>
                <a:off x="4740" y="2491"/>
                <a:ext cx="5" cy="8"/>
              </a:xfrm>
              <a:custGeom>
                <a:avLst/>
                <a:gdLst>
                  <a:gd name="T0" fmla="*/ 20 w 29"/>
                  <a:gd name="T1" fmla="*/ 38 h 38"/>
                  <a:gd name="T2" fmla="*/ 0 w 29"/>
                  <a:gd name="T3" fmla="*/ 34 h 38"/>
                  <a:gd name="T4" fmla="*/ 9 w 29"/>
                  <a:gd name="T5" fmla="*/ 0 h 38"/>
                  <a:gd name="T6" fmla="*/ 29 w 29"/>
                  <a:gd name="T7" fmla="*/ 6 h 38"/>
                  <a:gd name="T8" fmla="*/ 20 w 29"/>
                  <a:gd name="T9" fmla="*/ 38 h 38"/>
                  <a:gd name="T10" fmla="*/ 0 60000 65536"/>
                  <a:gd name="T11" fmla="*/ 0 60000 65536"/>
                  <a:gd name="T12" fmla="*/ 0 60000 65536"/>
                  <a:gd name="T13" fmla="*/ 0 60000 65536"/>
                  <a:gd name="T14" fmla="*/ 0 60000 65536"/>
                  <a:gd name="T15" fmla="*/ 0 w 29"/>
                  <a:gd name="T16" fmla="*/ 0 h 38"/>
                  <a:gd name="T17" fmla="*/ 29 w 29"/>
                  <a:gd name="T18" fmla="*/ 38 h 38"/>
                </a:gdLst>
                <a:ahLst/>
                <a:cxnLst>
                  <a:cxn ang="T10">
                    <a:pos x="T0" y="T1"/>
                  </a:cxn>
                  <a:cxn ang="T11">
                    <a:pos x="T2" y="T3"/>
                  </a:cxn>
                  <a:cxn ang="T12">
                    <a:pos x="T4" y="T5"/>
                  </a:cxn>
                  <a:cxn ang="T13">
                    <a:pos x="T6" y="T7"/>
                  </a:cxn>
                  <a:cxn ang="T14">
                    <a:pos x="T8" y="T9"/>
                  </a:cxn>
                </a:cxnLst>
                <a:rect l="T15" t="T16" r="T17" b="T18"/>
                <a:pathLst>
                  <a:path w="29" h="38">
                    <a:moveTo>
                      <a:pt x="20" y="38"/>
                    </a:moveTo>
                    <a:lnTo>
                      <a:pt x="0" y="34"/>
                    </a:lnTo>
                    <a:lnTo>
                      <a:pt x="9" y="0"/>
                    </a:lnTo>
                    <a:lnTo>
                      <a:pt x="29" y="6"/>
                    </a:lnTo>
                    <a:lnTo>
                      <a:pt x="20" y="38"/>
                    </a:lnTo>
                    <a:close/>
                  </a:path>
                </a:pathLst>
              </a:custGeom>
              <a:noFill/>
              <a:ln w="9525">
                <a:noFill/>
                <a:round/>
                <a:headEnd/>
                <a:tailEnd/>
              </a:ln>
            </p:spPr>
            <p:txBody>
              <a:bodyPr>
                <a:prstTxWarp prst="textNoShape">
                  <a:avLst/>
                </a:prstTxWarp>
              </a:bodyPr>
              <a:lstStyle/>
              <a:p>
                <a:endParaRPr lang="en-US"/>
              </a:p>
            </p:txBody>
          </p:sp>
          <p:sp>
            <p:nvSpPr>
              <p:cNvPr id="41496" name="Freeform 2474"/>
              <p:cNvSpPr>
                <a:spLocks/>
              </p:cNvSpPr>
              <p:nvPr/>
            </p:nvSpPr>
            <p:spPr bwMode="auto">
              <a:xfrm>
                <a:off x="4741" y="2486"/>
                <a:ext cx="6" cy="7"/>
              </a:xfrm>
              <a:custGeom>
                <a:avLst/>
                <a:gdLst>
                  <a:gd name="T0" fmla="*/ 20 w 28"/>
                  <a:gd name="T1" fmla="*/ 35 h 35"/>
                  <a:gd name="T2" fmla="*/ 0 w 28"/>
                  <a:gd name="T3" fmla="*/ 29 h 35"/>
                  <a:gd name="T4" fmla="*/ 9 w 28"/>
                  <a:gd name="T5" fmla="*/ 0 h 35"/>
                  <a:gd name="T6" fmla="*/ 28 w 28"/>
                  <a:gd name="T7" fmla="*/ 7 h 35"/>
                  <a:gd name="T8" fmla="*/ 20 w 28"/>
                  <a:gd name="T9" fmla="*/ 35 h 35"/>
                  <a:gd name="T10" fmla="*/ 0 60000 65536"/>
                  <a:gd name="T11" fmla="*/ 0 60000 65536"/>
                  <a:gd name="T12" fmla="*/ 0 60000 65536"/>
                  <a:gd name="T13" fmla="*/ 0 60000 65536"/>
                  <a:gd name="T14" fmla="*/ 0 60000 65536"/>
                  <a:gd name="T15" fmla="*/ 0 w 28"/>
                  <a:gd name="T16" fmla="*/ 0 h 35"/>
                  <a:gd name="T17" fmla="*/ 28 w 28"/>
                  <a:gd name="T18" fmla="*/ 35 h 35"/>
                </a:gdLst>
                <a:ahLst/>
                <a:cxnLst>
                  <a:cxn ang="T10">
                    <a:pos x="T0" y="T1"/>
                  </a:cxn>
                  <a:cxn ang="T11">
                    <a:pos x="T2" y="T3"/>
                  </a:cxn>
                  <a:cxn ang="T12">
                    <a:pos x="T4" y="T5"/>
                  </a:cxn>
                  <a:cxn ang="T13">
                    <a:pos x="T6" y="T7"/>
                  </a:cxn>
                  <a:cxn ang="T14">
                    <a:pos x="T8" y="T9"/>
                  </a:cxn>
                </a:cxnLst>
                <a:rect l="T15" t="T16" r="T17" b="T18"/>
                <a:pathLst>
                  <a:path w="28" h="35">
                    <a:moveTo>
                      <a:pt x="20" y="35"/>
                    </a:moveTo>
                    <a:lnTo>
                      <a:pt x="0" y="29"/>
                    </a:lnTo>
                    <a:lnTo>
                      <a:pt x="9" y="0"/>
                    </a:lnTo>
                    <a:lnTo>
                      <a:pt x="28" y="7"/>
                    </a:lnTo>
                    <a:lnTo>
                      <a:pt x="20" y="35"/>
                    </a:lnTo>
                    <a:close/>
                  </a:path>
                </a:pathLst>
              </a:custGeom>
              <a:noFill/>
              <a:ln w="9525">
                <a:noFill/>
                <a:round/>
                <a:headEnd/>
                <a:tailEnd/>
              </a:ln>
            </p:spPr>
            <p:txBody>
              <a:bodyPr>
                <a:prstTxWarp prst="textNoShape">
                  <a:avLst/>
                </a:prstTxWarp>
              </a:bodyPr>
              <a:lstStyle/>
              <a:p>
                <a:endParaRPr lang="en-US"/>
              </a:p>
            </p:txBody>
          </p:sp>
          <p:sp>
            <p:nvSpPr>
              <p:cNvPr id="41497" name="Freeform 2475"/>
              <p:cNvSpPr>
                <a:spLocks/>
              </p:cNvSpPr>
              <p:nvPr/>
            </p:nvSpPr>
            <p:spPr bwMode="auto">
              <a:xfrm>
                <a:off x="4743" y="2480"/>
                <a:ext cx="6" cy="7"/>
              </a:xfrm>
              <a:custGeom>
                <a:avLst/>
                <a:gdLst>
                  <a:gd name="T0" fmla="*/ 19 w 28"/>
                  <a:gd name="T1" fmla="*/ 36 h 36"/>
                  <a:gd name="T2" fmla="*/ 0 w 28"/>
                  <a:gd name="T3" fmla="*/ 29 h 36"/>
                  <a:gd name="T4" fmla="*/ 8 w 28"/>
                  <a:gd name="T5" fmla="*/ 0 h 36"/>
                  <a:gd name="T6" fmla="*/ 28 w 28"/>
                  <a:gd name="T7" fmla="*/ 9 h 36"/>
                  <a:gd name="T8" fmla="*/ 19 w 28"/>
                  <a:gd name="T9" fmla="*/ 36 h 36"/>
                  <a:gd name="T10" fmla="*/ 0 60000 65536"/>
                  <a:gd name="T11" fmla="*/ 0 60000 65536"/>
                  <a:gd name="T12" fmla="*/ 0 60000 65536"/>
                  <a:gd name="T13" fmla="*/ 0 60000 65536"/>
                  <a:gd name="T14" fmla="*/ 0 60000 65536"/>
                  <a:gd name="T15" fmla="*/ 0 w 28"/>
                  <a:gd name="T16" fmla="*/ 0 h 36"/>
                  <a:gd name="T17" fmla="*/ 28 w 28"/>
                  <a:gd name="T18" fmla="*/ 36 h 36"/>
                </a:gdLst>
                <a:ahLst/>
                <a:cxnLst>
                  <a:cxn ang="T10">
                    <a:pos x="T0" y="T1"/>
                  </a:cxn>
                  <a:cxn ang="T11">
                    <a:pos x="T2" y="T3"/>
                  </a:cxn>
                  <a:cxn ang="T12">
                    <a:pos x="T4" y="T5"/>
                  </a:cxn>
                  <a:cxn ang="T13">
                    <a:pos x="T6" y="T7"/>
                  </a:cxn>
                  <a:cxn ang="T14">
                    <a:pos x="T8" y="T9"/>
                  </a:cxn>
                </a:cxnLst>
                <a:rect l="T15" t="T16" r="T17" b="T18"/>
                <a:pathLst>
                  <a:path w="28" h="36">
                    <a:moveTo>
                      <a:pt x="19" y="36"/>
                    </a:moveTo>
                    <a:lnTo>
                      <a:pt x="0" y="29"/>
                    </a:lnTo>
                    <a:lnTo>
                      <a:pt x="8" y="0"/>
                    </a:lnTo>
                    <a:lnTo>
                      <a:pt x="28" y="9"/>
                    </a:lnTo>
                    <a:lnTo>
                      <a:pt x="19" y="36"/>
                    </a:lnTo>
                    <a:close/>
                  </a:path>
                </a:pathLst>
              </a:custGeom>
              <a:noFill/>
              <a:ln w="9525">
                <a:noFill/>
                <a:round/>
                <a:headEnd/>
                <a:tailEnd/>
              </a:ln>
            </p:spPr>
            <p:txBody>
              <a:bodyPr>
                <a:prstTxWarp prst="textNoShape">
                  <a:avLst/>
                </a:prstTxWarp>
              </a:bodyPr>
              <a:lstStyle/>
              <a:p>
                <a:endParaRPr lang="en-US"/>
              </a:p>
            </p:txBody>
          </p:sp>
          <p:sp>
            <p:nvSpPr>
              <p:cNvPr id="41498" name="Freeform 2476"/>
              <p:cNvSpPr>
                <a:spLocks/>
              </p:cNvSpPr>
              <p:nvPr/>
            </p:nvSpPr>
            <p:spPr bwMode="auto">
              <a:xfrm>
                <a:off x="4745" y="2475"/>
                <a:ext cx="6" cy="7"/>
              </a:xfrm>
              <a:custGeom>
                <a:avLst/>
                <a:gdLst>
                  <a:gd name="T0" fmla="*/ 20 w 30"/>
                  <a:gd name="T1" fmla="*/ 35 h 35"/>
                  <a:gd name="T2" fmla="*/ 0 w 30"/>
                  <a:gd name="T3" fmla="*/ 26 h 35"/>
                  <a:gd name="T4" fmla="*/ 11 w 30"/>
                  <a:gd name="T5" fmla="*/ 4 h 35"/>
                  <a:gd name="T6" fmla="*/ 11 w 30"/>
                  <a:gd name="T7" fmla="*/ 0 h 35"/>
                  <a:gd name="T8" fmla="*/ 30 w 30"/>
                  <a:gd name="T9" fmla="*/ 12 h 35"/>
                  <a:gd name="T10" fmla="*/ 20 w 30"/>
                  <a:gd name="T11" fmla="*/ 35 h 35"/>
                  <a:gd name="T12" fmla="*/ 0 60000 65536"/>
                  <a:gd name="T13" fmla="*/ 0 60000 65536"/>
                  <a:gd name="T14" fmla="*/ 0 60000 65536"/>
                  <a:gd name="T15" fmla="*/ 0 60000 65536"/>
                  <a:gd name="T16" fmla="*/ 0 60000 65536"/>
                  <a:gd name="T17" fmla="*/ 0 60000 65536"/>
                  <a:gd name="T18" fmla="*/ 0 w 30"/>
                  <a:gd name="T19" fmla="*/ 0 h 35"/>
                  <a:gd name="T20" fmla="*/ 30 w 30"/>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0" h="35">
                    <a:moveTo>
                      <a:pt x="20" y="35"/>
                    </a:moveTo>
                    <a:lnTo>
                      <a:pt x="0" y="26"/>
                    </a:lnTo>
                    <a:lnTo>
                      <a:pt x="11" y="4"/>
                    </a:lnTo>
                    <a:lnTo>
                      <a:pt x="11" y="0"/>
                    </a:lnTo>
                    <a:lnTo>
                      <a:pt x="30" y="12"/>
                    </a:lnTo>
                    <a:lnTo>
                      <a:pt x="20" y="35"/>
                    </a:lnTo>
                    <a:close/>
                  </a:path>
                </a:pathLst>
              </a:custGeom>
              <a:noFill/>
              <a:ln w="9525">
                <a:noFill/>
                <a:round/>
                <a:headEnd/>
                <a:tailEnd/>
              </a:ln>
            </p:spPr>
            <p:txBody>
              <a:bodyPr>
                <a:prstTxWarp prst="textNoShape">
                  <a:avLst/>
                </a:prstTxWarp>
              </a:bodyPr>
              <a:lstStyle/>
              <a:p>
                <a:endParaRPr lang="en-US"/>
              </a:p>
            </p:txBody>
          </p:sp>
          <p:sp>
            <p:nvSpPr>
              <p:cNvPr id="41499" name="Freeform 2477"/>
              <p:cNvSpPr>
                <a:spLocks/>
              </p:cNvSpPr>
              <p:nvPr/>
            </p:nvSpPr>
            <p:spPr bwMode="auto">
              <a:xfrm>
                <a:off x="4747" y="2471"/>
                <a:ext cx="6" cy="6"/>
              </a:xfrm>
              <a:custGeom>
                <a:avLst/>
                <a:gdLst>
                  <a:gd name="T0" fmla="*/ 19 w 30"/>
                  <a:gd name="T1" fmla="*/ 32 h 32"/>
                  <a:gd name="T2" fmla="*/ 0 w 30"/>
                  <a:gd name="T3" fmla="*/ 20 h 32"/>
                  <a:gd name="T4" fmla="*/ 13 w 30"/>
                  <a:gd name="T5" fmla="*/ 0 h 32"/>
                  <a:gd name="T6" fmla="*/ 30 w 30"/>
                  <a:gd name="T7" fmla="*/ 12 h 32"/>
                  <a:gd name="T8" fmla="*/ 19 w 30"/>
                  <a:gd name="T9" fmla="*/ 32 h 32"/>
                  <a:gd name="T10" fmla="*/ 0 60000 65536"/>
                  <a:gd name="T11" fmla="*/ 0 60000 65536"/>
                  <a:gd name="T12" fmla="*/ 0 60000 65536"/>
                  <a:gd name="T13" fmla="*/ 0 60000 65536"/>
                  <a:gd name="T14" fmla="*/ 0 60000 65536"/>
                  <a:gd name="T15" fmla="*/ 0 w 30"/>
                  <a:gd name="T16" fmla="*/ 0 h 32"/>
                  <a:gd name="T17" fmla="*/ 30 w 30"/>
                  <a:gd name="T18" fmla="*/ 32 h 32"/>
                </a:gdLst>
                <a:ahLst/>
                <a:cxnLst>
                  <a:cxn ang="T10">
                    <a:pos x="T0" y="T1"/>
                  </a:cxn>
                  <a:cxn ang="T11">
                    <a:pos x="T2" y="T3"/>
                  </a:cxn>
                  <a:cxn ang="T12">
                    <a:pos x="T4" y="T5"/>
                  </a:cxn>
                  <a:cxn ang="T13">
                    <a:pos x="T6" y="T7"/>
                  </a:cxn>
                  <a:cxn ang="T14">
                    <a:pos x="T8" y="T9"/>
                  </a:cxn>
                </a:cxnLst>
                <a:rect l="T15" t="T16" r="T17" b="T18"/>
                <a:pathLst>
                  <a:path w="30" h="32">
                    <a:moveTo>
                      <a:pt x="19" y="32"/>
                    </a:moveTo>
                    <a:lnTo>
                      <a:pt x="0" y="20"/>
                    </a:lnTo>
                    <a:lnTo>
                      <a:pt x="13" y="0"/>
                    </a:lnTo>
                    <a:lnTo>
                      <a:pt x="30" y="12"/>
                    </a:lnTo>
                    <a:lnTo>
                      <a:pt x="19" y="32"/>
                    </a:lnTo>
                    <a:close/>
                  </a:path>
                </a:pathLst>
              </a:custGeom>
              <a:noFill/>
              <a:ln w="9525">
                <a:noFill/>
                <a:round/>
                <a:headEnd/>
                <a:tailEnd/>
              </a:ln>
            </p:spPr>
            <p:txBody>
              <a:bodyPr>
                <a:prstTxWarp prst="textNoShape">
                  <a:avLst/>
                </a:prstTxWarp>
              </a:bodyPr>
              <a:lstStyle/>
              <a:p>
                <a:endParaRPr lang="en-US"/>
              </a:p>
            </p:txBody>
          </p:sp>
          <p:sp>
            <p:nvSpPr>
              <p:cNvPr id="41500" name="Freeform 2478"/>
              <p:cNvSpPr>
                <a:spLocks/>
              </p:cNvSpPr>
              <p:nvPr/>
            </p:nvSpPr>
            <p:spPr bwMode="auto">
              <a:xfrm>
                <a:off x="4750" y="2456"/>
                <a:ext cx="13" cy="17"/>
              </a:xfrm>
              <a:custGeom>
                <a:avLst/>
                <a:gdLst>
                  <a:gd name="T0" fmla="*/ 17 w 66"/>
                  <a:gd name="T1" fmla="*/ 87 h 87"/>
                  <a:gd name="T2" fmla="*/ 0 w 66"/>
                  <a:gd name="T3" fmla="*/ 75 h 87"/>
                  <a:gd name="T4" fmla="*/ 49 w 66"/>
                  <a:gd name="T5" fmla="*/ 0 h 87"/>
                  <a:gd name="T6" fmla="*/ 66 w 66"/>
                  <a:gd name="T7" fmla="*/ 13 h 87"/>
                  <a:gd name="T8" fmla="*/ 17 w 66"/>
                  <a:gd name="T9" fmla="*/ 87 h 87"/>
                  <a:gd name="T10" fmla="*/ 0 60000 65536"/>
                  <a:gd name="T11" fmla="*/ 0 60000 65536"/>
                  <a:gd name="T12" fmla="*/ 0 60000 65536"/>
                  <a:gd name="T13" fmla="*/ 0 60000 65536"/>
                  <a:gd name="T14" fmla="*/ 0 60000 65536"/>
                  <a:gd name="T15" fmla="*/ 0 w 66"/>
                  <a:gd name="T16" fmla="*/ 0 h 87"/>
                  <a:gd name="T17" fmla="*/ 66 w 66"/>
                  <a:gd name="T18" fmla="*/ 87 h 87"/>
                </a:gdLst>
                <a:ahLst/>
                <a:cxnLst>
                  <a:cxn ang="T10">
                    <a:pos x="T0" y="T1"/>
                  </a:cxn>
                  <a:cxn ang="T11">
                    <a:pos x="T2" y="T3"/>
                  </a:cxn>
                  <a:cxn ang="T12">
                    <a:pos x="T4" y="T5"/>
                  </a:cxn>
                  <a:cxn ang="T13">
                    <a:pos x="T6" y="T7"/>
                  </a:cxn>
                  <a:cxn ang="T14">
                    <a:pos x="T8" y="T9"/>
                  </a:cxn>
                </a:cxnLst>
                <a:rect l="T15" t="T16" r="T17" b="T18"/>
                <a:pathLst>
                  <a:path w="66" h="87">
                    <a:moveTo>
                      <a:pt x="17" y="87"/>
                    </a:moveTo>
                    <a:lnTo>
                      <a:pt x="0" y="75"/>
                    </a:lnTo>
                    <a:lnTo>
                      <a:pt x="49" y="0"/>
                    </a:lnTo>
                    <a:lnTo>
                      <a:pt x="66" y="13"/>
                    </a:lnTo>
                    <a:lnTo>
                      <a:pt x="17" y="87"/>
                    </a:lnTo>
                    <a:close/>
                  </a:path>
                </a:pathLst>
              </a:custGeom>
              <a:noFill/>
              <a:ln w="9525">
                <a:noFill/>
                <a:round/>
                <a:headEnd/>
                <a:tailEnd/>
              </a:ln>
            </p:spPr>
            <p:txBody>
              <a:bodyPr>
                <a:prstTxWarp prst="textNoShape">
                  <a:avLst/>
                </a:prstTxWarp>
              </a:bodyPr>
              <a:lstStyle/>
              <a:p>
                <a:endParaRPr lang="en-US"/>
              </a:p>
            </p:txBody>
          </p:sp>
          <p:sp>
            <p:nvSpPr>
              <p:cNvPr id="41501" name="Freeform 2479"/>
              <p:cNvSpPr>
                <a:spLocks/>
              </p:cNvSpPr>
              <p:nvPr/>
            </p:nvSpPr>
            <p:spPr bwMode="auto">
              <a:xfrm>
                <a:off x="4759" y="2442"/>
                <a:ext cx="13" cy="16"/>
              </a:xfrm>
              <a:custGeom>
                <a:avLst/>
                <a:gdLst>
                  <a:gd name="T0" fmla="*/ 17 w 63"/>
                  <a:gd name="T1" fmla="*/ 82 h 82"/>
                  <a:gd name="T2" fmla="*/ 0 w 63"/>
                  <a:gd name="T3" fmla="*/ 69 h 82"/>
                  <a:gd name="T4" fmla="*/ 48 w 63"/>
                  <a:gd name="T5" fmla="*/ 0 h 82"/>
                  <a:gd name="T6" fmla="*/ 63 w 63"/>
                  <a:gd name="T7" fmla="*/ 12 h 82"/>
                  <a:gd name="T8" fmla="*/ 17 w 63"/>
                  <a:gd name="T9" fmla="*/ 82 h 82"/>
                  <a:gd name="T10" fmla="*/ 0 60000 65536"/>
                  <a:gd name="T11" fmla="*/ 0 60000 65536"/>
                  <a:gd name="T12" fmla="*/ 0 60000 65536"/>
                  <a:gd name="T13" fmla="*/ 0 60000 65536"/>
                  <a:gd name="T14" fmla="*/ 0 60000 65536"/>
                  <a:gd name="T15" fmla="*/ 0 w 63"/>
                  <a:gd name="T16" fmla="*/ 0 h 82"/>
                  <a:gd name="T17" fmla="*/ 63 w 63"/>
                  <a:gd name="T18" fmla="*/ 82 h 82"/>
                </a:gdLst>
                <a:ahLst/>
                <a:cxnLst>
                  <a:cxn ang="T10">
                    <a:pos x="T0" y="T1"/>
                  </a:cxn>
                  <a:cxn ang="T11">
                    <a:pos x="T2" y="T3"/>
                  </a:cxn>
                  <a:cxn ang="T12">
                    <a:pos x="T4" y="T5"/>
                  </a:cxn>
                  <a:cxn ang="T13">
                    <a:pos x="T6" y="T7"/>
                  </a:cxn>
                  <a:cxn ang="T14">
                    <a:pos x="T8" y="T9"/>
                  </a:cxn>
                </a:cxnLst>
                <a:rect l="T15" t="T16" r="T17" b="T18"/>
                <a:pathLst>
                  <a:path w="63" h="82">
                    <a:moveTo>
                      <a:pt x="17" y="82"/>
                    </a:moveTo>
                    <a:lnTo>
                      <a:pt x="0" y="69"/>
                    </a:lnTo>
                    <a:lnTo>
                      <a:pt x="48" y="0"/>
                    </a:lnTo>
                    <a:lnTo>
                      <a:pt x="63" y="12"/>
                    </a:lnTo>
                    <a:lnTo>
                      <a:pt x="17" y="82"/>
                    </a:lnTo>
                    <a:close/>
                  </a:path>
                </a:pathLst>
              </a:custGeom>
              <a:noFill/>
              <a:ln w="9525">
                <a:noFill/>
                <a:round/>
                <a:headEnd/>
                <a:tailEnd/>
              </a:ln>
            </p:spPr>
            <p:txBody>
              <a:bodyPr>
                <a:prstTxWarp prst="textNoShape">
                  <a:avLst/>
                </a:prstTxWarp>
              </a:bodyPr>
              <a:lstStyle/>
              <a:p>
                <a:endParaRPr lang="en-US"/>
              </a:p>
            </p:txBody>
          </p:sp>
          <p:sp>
            <p:nvSpPr>
              <p:cNvPr id="41502" name="Freeform 2480"/>
              <p:cNvSpPr>
                <a:spLocks/>
              </p:cNvSpPr>
              <p:nvPr/>
            </p:nvSpPr>
            <p:spPr bwMode="auto">
              <a:xfrm>
                <a:off x="4769" y="2435"/>
                <a:ext cx="8" cy="9"/>
              </a:xfrm>
              <a:custGeom>
                <a:avLst/>
                <a:gdLst>
                  <a:gd name="T0" fmla="*/ 15 w 41"/>
                  <a:gd name="T1" fmla="*/ 46 h 46"/>
                  <a:gd name="T2" fmla="*/ 0 w 41"/>
                  <a:gd name="T3" fmla="*/ 34 h 46"/>
                  <a:gd name="T4" fmla="*/ 23 w 41"/>
                  <a:gd name="T5" fmla="*/ 0 h 46"/>
                  <a:gd name="T6" fmla="*/ 41 w 41"/>
                  <a:gd name="T7" fmla="*/ 11 h 46"/>
                  <a:gd name="T8" fmla="*/ 15 w 41"/>
                  <a:gd name="T9" fmla="*/ 46 h 46"/>
                  <a:gd name="T10" fmla="*/ 0 60000 65536"/>
                  <a:gd name="T11" fmla="*/ 0 60000 65536"/>
                  <a:gd name="T12" fmla="*/ 0 60000 65536"/>
                  <a:gd name="T13" fmla="*/ 0 60000 65536"/>
                  <a:gd name="T14" fmla="*/ 0 60000 65536"/>
                  <a:gd name="T15" fmla="*/ 0 w 41"/>
                  <a:gd name="T16" fmla="*/ 0 h 46"/>
                  <a:gd name="T17" fmla="*/ 41 w 41"/>
                  <a:gd name="T18" fmla="*/ 46 h 46"/>
                </a:gdLst>
                <a:ahLst/>
                <a:cxnLst>
                  <a:cxn ang="T10">
                    <a:pos x="T0" y="T1"/>
                  </a:cxn>
                  <a:cxn ang="T11">
                    <a:pos x="T2" y="T3"/>
                  </a:cxn>
                  <a:cxn ang="T12">
                    <a:pos x="T4" y="T5"/>
                  </a:cxn>
                  <a:cxn ang="T13">
                    <a:pos x="T6" y="T7"/>
                  </a:cxn>
                  <a:cxn ang="T14">
                    <a:pos x="T8" y="T9"/>
                  </a:cxn>
                </a:cxnLst>
                <a:rect l="T15" t="T16" r="T17" b="T18"/>
                <a:pathLst>
                  <a:path w="41" h="46">
                    <a:moveTo>
                      <a:pt x="15" y="46"/>
                    </a:moveTo>
                    <a:lnTo>
                      <a:pt x="0" y="34"/>
                    </a:lnTo>
                    <a:lnTo>
                      <a:pt x="23" y="0"/>
                    </a:lnTo>
                    <a:lnTo>
                      <a:pt x="41" y="11"/>
                    </a:lnTo>
                    <a:lnTo>
                      <a:pt x="15" y="46"/>
                    </a:lnTo>
                    <a:close/>
                  </a:path>
                </a:pathLst>
              </a:custGeom>
              <a:noFill/>
              <a:ln w="9525">
                <a:noFill/>
                <a:round/>
                <a:headEnd/>
                <a:tailEnd/>
              </a:ln>
            </p:spPr>
            <p:txBody>
              <a:bodyPr>
                <a:prstTxWarp prst="textNoShape">
                  <a:avLst/>
                </a:prstTxWarp>
              </a:bodyPr>
              <a:lstStyle/>
              <a:p>
                <a:endParaRPr lang="en-US"/>
              </a:p>
            </p:txBody>
          </p:sp>
          <p:sp>
            <p:nvSpPr>
              <p:cNvPr id="41503" name="Freeform 2481"/>
              <p:cNvSpPr>
                <a:spLocks/>
              </p:cNvSpPr>
              <p:nvPr/>
            </p:nvSpPr>
            <p:spPr bwMode="auto">
              <a:xfrm>
                <a:off x="4774" y="2429"/>
                <a:ext cx="8" cy="8"/>
              </a:xfrm>
              <a:custGeom>
                <a:avLst/>
                <a:gdLst>
                  <a:gd name="T0" fmla="*/ 18 w 41"/>
                  <a:gd name="T1" fmla="*/ 43 h 43"/>
                  <a:gd name="T2" fmla="*/ 0 w 41"/>
                  <a:gd name="T3" fmla="*/ 32 h 43"/>
                  <a:gd name="T4" fmla="*/ 24 w 41"/>
                  <a:gd name="T5" fmla="*/ 0 h 43"/>
                  <a:gd name="T6" fmla="*/ 41 w 41"/>
                  <a:gd name="T7" fmla="*/ 15 h 43"/>
                  <a:gd name="T8" fmla="*/ 18 w 41"/>
                  <a:gd name="T9" fmla="*/ 43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18" y="43"/>
                    </a:moveTo>
                    <a:lnTo>
                      <a:pt x="0" y="32"/>
                    </a:lnTo>
                    <a:lnTo>
                      <a:pt x="24" y="0"/>
                    </a:lnTo>
                    <a:lnTo>
                      <a:pt x="41" y="15"/>
                    </a:lnTo>
                    <a:lnTo>
                      <a:pt x="18" y="43"/>
                    </a:lnTo>
                    <a:close/>
                  </a:path>
                </a:pathLst>
              </a:custGeom>
              <a:noFill/>
              <a:ln w="9525">
                <a:noFill/>
                <a:round/>
                <a:headEnd/>
                <a:tailEnd/>
              </a:ln>
            </p:spPr>
            <p:txBody>
              <a:bodyPr>
                <a:prstTxWarp prst="textNoShape">
                  <a:avLst/>
                </a:prstTxWarp>
              </a:bodyPr>
              <a:lstStyle/>
              <a:p>
                <a:endParaRPr lang="en-US"/>
              </a:p>
            </p:txBody>
          </p:sp>
          <p:sp>
            <p:nvSpPr>
              <p:cNvPr id="41504" name="Freeform 2482"/>
              <p:cNvSpPr>
                <a:spLocks/>
              </p:cNvSpPr>
              <p:nvPr/>
            </p:nvSpPr>
            <p:spPr bwMode="auto">
              <a:xfrm>
                <a:off x="4778" y="2423"/>
                <a:ext cx="8" cy="9"/>
              </a:xfrm>
              <a:custGeom>
                <a:avLst/>
                <a:gdLst>
                  <a:gd name="T0" fmla="*/ 17 w 37"/>
                  <a:gd name="T1" fmla="*/ 43 h 43"/>
                  <a:gd name="T2" fmla="*/ 0 w 37"/>
                  <a:gd name="T3" fmla="*/ 28 h 43"/>
                  <a:gd name="T4" fmla="*/ 23 w 37"/>
                  <a:gd name="T5" fmla="*/ 0 h 43"/>
                  <a:gd name="T6" fmla="*/ 37 w 37"/>
                  <a:gd name="T7" fmla="*/ 11 h 43"/>
                  <a:gd name="T8" fmla="*/ 17 w 37"/>
                  <a:gd name="T9" fmla="*/ 43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17" y="43"/>
                    </a:moveTo>
                    <a:lnTo>
                      <a:pt x="0" y="28"/>
                    </a:lnTo>
                    <a:lnTo>
                      <a:pt x="23" y="0"/>
                    </a:lnTo>
                    <a:lnTo>
                      <a:pt x="37" y="11"/>
                    </a:lnTo>
                    <a:lnTo>
                      <a:pt x="17" y="43"/>
                    </a:lnTo>
                    <a:close/>
                  </a:path>
                </a:pathLst>
              </a:custGeom>
              <a:noFill/>
              <a:ln w="9525">
                <a:noFill/>
                <a:round/>
                <a:headEnd/>
                <a:tailEnd/>
              </a:ln>
            </p:spPr>
            <p:txBody>
              <a:bodyPr>
                <a:prstTxWarp prst="textNoShape">
                  <a:avLst/>
                </a:prstTxWarp>
              </a:bodyPr>
              <a:lstStyle/>
              <a:p>
                <a:endParaRPr lang="en-US"/>
              </a:p>
            </p:txBody>
          </p:sp>
          <p:sp>
            <p:nvSpPr>
              <p:cNvPr id="41505" name="Freeform 2483"/>
              <p:cNvSpPr>
                <a:spLocks/>
              </p:cNvSpPr>
              <p:nvPr/>
            </p:nvSpPr>
            <p:spPr bwMode="auto">
              <a:xfrm>
                <a:off x="4783" y="2418"/>
                <a:ext cx="7" cy="7"/>
              </a:xfrm>
              <a:custGeom>
                <a:avLst/>
                <a:gdLst>
                  <a:gd name="T0" fmla="*/ 14 w 34"/>
                  <a:gd name="T1" fmla="*/ 37 h 37"/>
                  <a:gd name="T2" fmla="*/ 0 w 34"/>
                  <a:gd name="T3" fmla="*/ 26 h 37"/>
                  <a:gd name="T4" fmla="*/ 20 w 34"/>
                  <a:gd name="T5" fmla="*/ 0 h 37"/>
                  <a:gd name="T6" fmla="*/ 34 w 34"/>
                  <a:gd name="T7" fmla="*/ 11 h 37"/>
                  <a:gd name="T8" fmla="*/ 14 w 34"/>
                  <a:gd name="T9" fmla="*/ 37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14" y="37"/>
                    </a:moveTo>
                    <a:lnTo>
                      <a:pt x="0" y="26"/>
                    </a:lnTo>
                    <a:lnTo>
                      <a:pt x="20" y="0"/>
                    </a:lnTo>
                    <a:lnTo>
                      <a:pt x="34" y="11"/>
                    </a:lnTo>
                    <a:lnTo>
                      <a:pt x="14" y="37"/>
                    </a:lnTo>
                    <a:close/>
                  </a:path>
                </a:pathLst>
              </a:custGeom>
              <a:noFill/>
              <a:ln w="9525">
                <a:noFill/>
                <a:round/>
                <a:headEnd/>
                <a:tailEnd/>
              </a:ln>
            </p:spPr>
            <p:txBody>
              <a:bodyPr>
                <a:prstTxWarp prst="textNoShape">
                  <a:avLst/>
                </a:prstTxWarp>
              </a:bodyPr>
              <a:lstStyle/>
              <a:p>
                <a:endParaRPr lang="en-US"/>
              </a:p>
            </p:txBody>
          </p:sp>
          <p:sp>
            <p:nvSpPr>
              <p:cNvPr id="41506" name="Freeform 2484"/>
              <p:cNvSpPr>
                <a:spLocks/>
              </p:cNvSpPr>
              <p:nvPr/>
            </p:nvSpPr>
            <p:spPr bwMode="auto">
              <a:xfrm>
                <a:off x="4787" y="2413"/>
                <a:ext cx="7" cy="7"/>
              </a:xfrm>
              <a:custGeom>
                <a:avLst/>
                <a:gdLst>
                  <a:gd name="T0" fmla="*/ 14 w 34"/>
                  <a:gd name="T1" fmla="*/ 37 h 37"/>
                  <a:gd name="T2" fmla="*/ 0 w 34"/>
                  <a:gd name="T3" fmla="*/ 26 h 37"/>
                  <a:gd name="T4" fmla="*/ 17 w 34"/>
                  <a:gd name="T5" fmla="*/ 0 h 37"/>
                  <a:gd name="T6" fmla="*/ 34 w 34"/>
                  <a:gd name="T7" fmla="*/ 11 h 37"/>
                  <a:gd name="T8" fmla="*/ 14 w 34"/>
                  <a:gd name="T9" fmla="*/ 37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14" y="37"/>
                    </a:moveTo>
                    <a:lnTo>
                      <a:pt x="0" y="26"/>
                    </a:lnTo>
                    <a:lnTo>
                      <a:pt x="17" y="0"/>
                    </a:lnTo>
                    <a:lnTo>
                      <a:pt x="34" y="11"/>
                    </a:lnTo>
                    <a:lnTo>
                      <a:pt x="14" y="37"/>
                    </a:lnTo>
                    <a:close/>
                  </a:path>
                </a:pathLst>
              </a:custGeom>
              <a:noFill/>
              <a:ln w="9525">
                <a:noFill/>
                <a:round/>
                <a:headEnd/>
                <a:tailEnd/>
              </a:ln>
            </p:spPr>
            <p:txBody>
              <a:bodyPr>
                <a:prstTxWarp prst="textNoShape">
                  <a:avLst/>
                </a:prstTxWarp>
              </a:bodyPr>
              <a:lstStyle/>
              <a:p>
                <a:endParaRPr lang="en-US"/>
              </a:p>
            </p:txBody>
          </p:sp>
          <p:sp>
            <p:nvSpPr>
              <p:cNvPr id="41507" name="Freeform 2485"/>
              <p:cNvSpPr>
                <a:spLocks/>
              </p:cNvSpPr>
              <p:nvPr/>
            </p:nvSpPr>
            <p:spPr bwMode="auto">
              <a:xfrm>
                <a:off x="4790" y="2408"/>
                <a:ext cx="7" cy="7"/>
              </a:xfrm>
              <a:custGeom>
                <a:avLst/>
                <a:gdLst>
                  <a:gd name="T0" fmla="*/ 17 w 34"/>
                  <a:gd name="T1" fmla="*/ 34 h 34"/>
                  <a:gd name="T2" fmla="*/ 0 w 34"/>
                  <a:gd name="T3" fmla="*/ 23 h 34"/>
                  <a:gd name="T4" fmla="*/ 20 w 34"/>
                  <a:gd name="T5" fmla="*/ 0 h 34"/>
                  <a:gd name="T6" fmla="*/ 34 w 34"/>
                  <a:gd name="T7" fmla="*/ 11 h 34"/>
                  <a:gd name="T8" fmla="*/ 17 w 34"/>
                  <a:gd name="T9" fmla="*/ 34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17" y="34"/>
                    </a:moveTo>
                    <a:lnTo>
                      <a:pt x="0" y="23"/>
                    </a:lnTo>
                    <a:lnTo>
                      <a:pt x="20" y="0"/>
                    </a:lnTo>
                    <a:lnTo>
                      <a:pt x="34" y="11"/>
                    </a:lnTo>
                    <a:lnTo>
                      <a:pt x="17" y="34"/>
                    </a:lnTo>
                    <a:close/>
                  </a:path>
                </a:pathLst>
              </a:custGeom>
              <a:noFill/>
              <a:ln w="9525">
                <a:noFill/>
                <a:round/>
                <a:headEnd/>
                <a:tailEnd/>
              </a:ln>
            </p:spPr>
            <p:txBody>
              <a:bodyPr>
                <a:prstTxWarp prst="textNoShape">
                  <a:avLst/>
                </a:prstTxWarp>
              </a:bodyPr>
              <a:lstStyle/>
              <a:p>
                <a:endParaRPr lang="en-US"/>
              </a:p>
            </p:txBody>
          </p:sp>
          <p:sp>
            <p:nvSpPr>
              <p:cNvPr id="41508" name="Freeform 2486"/>
              <p:cNvSpPr>
                <a:spLocks/>
              </p:cNvSpPr>
              <p:nvPr/>
            </p:nvSpPr>
            <p:spPr bwMode="auto">
              <a:xfrm>
                <a:off x="4794" y="2404"/>
                <a:ext cx="6" cy="6"/>
              </a:xfrm>
              <a:custGeom>
                <a:avLst/>
                <a:gdLst>
                  <a:gd name="T0" fmla="*/ 14 w 29"/>
                  <a:gd name="T1" fmla="*/ 31 h 31"/>
                  <a:gd name="T2" fmla="*/ 0 w 29"/>
                  <a:gd name="T3" fmla="*/ 20 h 31"/>
                  <a:gd name="T4" fmla="*/ 14 w 29"/>
                  <a:gd name="T5" fmla="*/ 0 h 31"/>
                  <a:gd name="T6" fmla="*/ 29 w 29"/>
                  <a:gd name="T7" fmla="*/ 14 h 31"/>
                  <a:gd name="T8" fmla="*/ 14 w 29"/>
                  <a:gd name="T9" fmla="*/ 31 h 31"/>
                  <a:gd name="T10" fmla="*/ 0 60000 65536"/>
                  <a:gd name="T11" fmla="*/ 0 60000 65536"/>
                  <a:gd name="T12" fmla="*/ 0 60000 65536"/>
                  <a:gd name="T13" fmla="*/ 0 60000 65536"/>
                  <a:gd name="T14" fmla="*/ 0 60000 65536"/>
                  <a:gd name="T15" fmla="*/ 0 w 29"/>
                  <a:gd name="T16" fmla="*/ 0 h 31"/>
                  <a:gd name="T17" fmla="*/ 29 w 29"/>
                  <a:gd name="T18" fmla="*/ 31 h 31"/>
                </a:gdLst>
                <a:ahLst/>
                <a:cxnLst>
                  <a:cxn ang="T10">
                    <a:pos x="T0" y="T1"/>
                  </a:cxn>
                  <a:cxn ang="T11">
                    <a:pos x="T2" y="T3"/>
                  </a:cxn>
                  <a:cxn ang="T12">
                    <a:pos x="T4" y="T5"/>
                  </a:cxn>
                  <a:cxn ang="T13">
                    <a:pos x="T6" y="T7"/>
                  </a:cxn>
                  <a:cxn ang="T14">
                    <a:pos x="T8" y="T9"/>
                  </a:cxn>
                </a:cxnLst>
                <a:rect l="T15" t="T16" r="T17" b="T18"/>
                <a:pathLst>
                  <a:path w="29" h="31">
                    <a:moveTo>
                      <a:pt x="14" y="31"/>
                    </a:moveTo>
                    <a:lnTo>
                      <a:pt x="0" y="20"/>
                    </a:lnTo>
                    <a:lnTo>
                      <a:pt x="14" y="0"/>
                    </a:lnTo>
                    <a:lnTo>
                      <a:pt x="29" y="14"/>
                    </a:lnTo>
                    <a:lnTo>
                      <a:pt x="14" y="31"/>
                    </a:lnTo>
                    <a:close/>
                  </a:path>
                </a:pathLst>
              </a:custGeom>
              <a:noFill/>
              <a:ln w="9525">
                <a:noFill/>
                <a:round/>
                <a:headEnd/>
                <a:tailEnd/>
              </a:ln>
            </p:spPr>
            <p:txBody>
              <a:bodyPr>
                <a:prstTxWarp prst="textNoShape">
                  <a:avLst/>
                </a:prstTxWarp>
              </a:bodyPr>
              <a:lstStyle/>
              <a:p>
                <a:endParaRPr lang="en-US"/>
              </a:p>
            </p:txBody>
          </p:sp>
          <p:sp>
            <p:nvSpPr>
              <p:cNvPr id="41509" name="Freeform 2487"/>
              <p:cNvSpPr>
                <a:spLocks/>
              </p:cNvSpPr>
              <p:nvPr/>
            </p:nvSpPr>
            <p:spPr bwMode="auto">
              <a:xfrm>
                <a:off x="4797" y="2401"/>
                <a:ext cx="6" cy="6"/>
              </a:xfrm>
              <a:custGeom>
                <a:avLst/>
                <a:gdLst>
                  <a:gd name="T0" fmla="*/ 15 w 29"/>
                  <a:gd name="T1" fmla="*/ 29 h 29"/>
                  <a:gd name="T2" fmla="*/ 0 w 29"/>
                  <a:gd name="T3" fmla="*/ 15 h 29"/>
                  <a:gd name="T4" fmla="*/ 12 w 29"/>
                  <a:gd name="T5" fmla="*/ 0 h 29"/>
                  <a:gd name="T6" fmla="*/ 15 w 29"/>
                  <a:gd name="T7" fmla="*/ 0 h 29"/>
                  <a:gd name="T8" fmla="*/ 29 w 29"/>
                  <a:gd name="T9" fmla="*/ 11 h 29"/>
                  <a:gd name="T10" fmla="*/ 15 w 29"/>
                  <a:gd name="T11" fmla="*/ 29 h 29"/>
                  <a:gd name="T12" fmla="*/ 0 60000 65536"/>
                  <a:gd name="T13" fmla="*/ 0 60000 65536"/>
                  <a:gd name="T14" fmla="*/ 0 60000 65536"/>
                  <a:gd name="T15" fmla="*/ 0 60000 65536"/>
                  <a:gd name="T16" fmla="*/ 0 60000 65536"/>
                  <a:gd name="T17" fmla="*/ 0 60000 65536"/>
                  <a:gd name="T18" fmla="*/ 0 w 29"/>
                  <a:gd name="T19" fmla="*/ 0 h 29"/>
                  <a:gd name="T20" fmla="*/ 29 w 29"/>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9" h="29">
                    <a:moveTo>
                      <a:pt x="15" y="29"/>
                    </a:moveTo>
                    <a:lnTo>
                      <a:pt x="0" y="15"/>
                    </a:lnTo>
                    <a:lnTo>
                      <a:pt x="12" y="0"/>
                    </a:lnTo>
                    <a:lnTo>
                      <a:pt x="15" y="0"/>
                    </a:lnTo>
                    <a:lnTo>
                      <a:pt x="29" y="11"/>
                    </a:lnTo>
                    <a:lnTo>
                      <a:pt x="15" y="29"/>
                    </a:lnTo>
                    <a:close/>
                  </a:path>
                </a:pathLst>
              </a:custGeom>
              <a:noFill/>
              <a:ln w="9525">
                <a:noFill/>
                <a:round/>
                <a:headEnd/>
                <a:tailEnd/>
              </a:ln>
            </p:spPr>
            <p:txBody>
              <a:bodyPr>
                <a:prstTxWarp prst="textNoShape">
                  <a:avLst/>
                </a:prstTxWarp>
              </a:bodyPr>
              <a:lstStyle/>
              <a:p>
                <a:endParaRPr lang="en-US"/>
              </a:p>
            </p:txBody>
          </p:sp>
          <p:sp>
            <p:nvSpPr>
              <p:cNvPr id="41510" name="Freeform 2488"/>
              <p:cNvSpPr>
                <a:spLocks/>
              </p:cNvSpPr>
              <p:nvPr/>
            </p:nvSpPr>
            <p:spPr bwMode="auto">
              <a:xfrm>
                <a:off x="4800" y="2398"/>
                <a:ext cx="5" cy="5"/>
              </a:xfrm>
              <a:custGeom>
                <a:avLst/>
                <a:gdLst>
                  <a:gd name="T0" fmla="*/ 14 w 26"/>
                  <a:gd name="T1" fmla="*/ 26 h 26"/>
                  <a:gd name="T2" fmla="*/ 0 w 26"/>
                  <a:gd name="T3" fmla="*/ 15 h 26"/>
                  <a:gd name="T4" fmla="*/ 9 w 26"/>
                  <a:gd name="T5" fmla="*/ 0 h 26"/>
                  <a:gd name="T6" fmla="*/ 26 w 26"/>
                  <a:gd name="T7" fmla="*/ 13 h 26"/>
                  <a:gd name="T8" fmla="*/ 14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4" y="26"/>
                    </a:moveTo>
                    <a:lnTo>
                      <a:pt x="0" y="15"/>
                    </a:lnTo>
                    <a:lnTo>
                      <a:pt x="9" y="0"/>
                    </a:lnTo>
                    <a:lnTo>
                      <a:pt x="26" y="13"/>
                    </a:lnTo>
                    <a:lnTo>
                      <a:pt x="14" y="26"/>
                    </a:lnTo>
                    <a:close/>
                  </a:path>
                </a:pathLst>
              </a:custGeom>
              <a:noFill/>
              <a:ln w="9525">
                <a:noFill/>
                <a:round/>
                <a:headEnd/>
                <a:tailEnd/>
              </a:ln>
            </p:spPr>
            <p:txBody>
              <a:bodyPr>
                <a:prstTxWarp prst="textNoShape">
                  <a:avLst/>
                </a:prstTxWarp>
              </a:bodyPr>
              <a:lstStyle/>
              <a:p>
                <a:endParaRPr lang="en-US"/>
              </a:p>
            </p:txBody>
          </p:sp>
          <p:sp>
            <p:nvSpPr>
              <p:cNvPr id="41511" name="Freeform 2489"/>
              <p:cNvSpPr>
                <a:spLocks/>
              </p:cNvSpPr>
              <p:nvPr/>
            </p:nvSpPr>
            <p:spPr bwMode="auto">
              <a:xfrm>
                <a:off x="4802" y="2396"/>
                <a:ext cx="5" cy="5"/>
              </a:xfrm>
              <a:custGeom>
                <a:avLst/>
                <a:gdLst>
                  <a:gd name="T0" fmla="*/ 17 w 23"/>
                  <a:gd name="T1" fmla="*/ 21 h 21"/>
                  <a:gd name="T2" fmla="*/ 0 w 23"/>
                  <a:gd name="T3" fmla="*/ 8 h 21"/>
                  <a:gd name="T4" fmla="*/ 8 w 23"/>
                  <a:gd name="T5" fmla="*/ 0 h 21"/>
                  <a:gd name="T6" fmla="*/ 23 w 23"/>
                  <a:gd name="T7" fmla="*/ 12 h 21"/>
                  <a:gd name="T8" fmla="*/ 17 w 23"/>
                  <a:gd name="T9" fmla="*/ 21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17" y="21"/>
                    </a:moveTo>
                    <a:lnTo>
                      <a:pt x="0" y="8"/>
                    </a:lnTo>
                    <a:lnTo>
                      <a:pt x="8" y="0"/>
                    </a:lnTo>
                    <a:lnTo>
                      <a:pt x="23" y="12"/>
                    </a:lnTo>
                    <a:lnTo>
                      <a:pt x="17" y="21"/>
                    </a:lnTo>
                    <a:close/>
                  </a:path>
                </a:pathLst>
              </a:custGeom>
              <a:noFill/>
              <a:ln w="9525">
                <a:noFill/>
                <a:round/>
                <a:headEnd/>
                <a:tailEnd/>
              </a:ln>
            </p:spPr>
            <p:txBody>
              <a:bodyPr>
                <a:prstTxWarp prst="textNoShape">
                  <a:avLst/>
                </a:prstTxWarp>
              </a:bodyPr>
              <a:lstStyle/>
              <a:p>
                <a:endParaRPr lang="en-US"/>
              </a:p>
            </p:txBody>
          </p:sp>
          <p:sp>
            <p:nvSpPr>
              <p:cNvPr id="41512" name="Freeform 2490"/>
              <p:cNvSpPr>
                <a:spLocks/>
              </p:cNvSpPr>
              <p:nvPr/>
            </p:nvSpPr>
            <p:spPr bwMode="auto">
              <a:xfrm>
                <a:off x="4804" y="2395"/>
                <a:ext cx="4" cy="4"/>
              </a:xfrm>
              <a:custGeom>
                <a:avLst/>
                <a:gdLst>
                  <a:gd name="T0" fmla="*/ 15 w 20"/>
                  <a:gd name="T1" fmla="*/ 21 h 21"/>
                  <a:gd name="T2" fmla="*/ 0 w 20"/>
                  <a:gd name="T3" fmla="*/ 9 h 21"/>
                  <a:gd name="T4" fmla="*/ 7 w 20"/>
                  <a:gd name="T5" fmla="*/ 0 h 21"/>
                  <a:gd name="T6" fmla="*/ 20 w 20"/>
                  <a:gd name="T7" fmla="*/ 15 h 21"/>
                  <a:gd name="T8" fmla="*/ 15 w 20"/>
                  <a:gd name="T9" fmla="*/ 21 h 21"/>
                  <a:gd name="T10" fmla="*/ 0 60000 65536"/>
                  <a:gd name="T11" fmla="*/ 0 60000 65536"/>
                  <a:gd name="T12" fmla="*/ 0 60000 65536"/>
                  <a:gd name="T13" fmla="*/ 0 60000 65536"/>
                  <a:gd name="T14" fmla="*/ 0 60000 65536"/>
                  <a:gd name="T15" fmla="*/ 0 w 20"/>
                  <a:gd name="T16" fmla="*/ 0 h 21"/>
                  <a:gd name="T17" fmla="*/ 20 w 20"/>
                  <a:gd name="T18" fmla="*/ 21 h 21"/>
                </a:gdLst>
                <a:ahLst/>
                <a:cxnLst>
                  <a:cxn ang="T10">
                    <a:pos x="T0" y="T1"/>
                  </a:cxn>
                  <a:cxn ang="T11">
                    <a:pos x="T2" y="T3"/>
                  </a:cxn>
                  <a:cxn ang="T12">
                    <a:pos x="T4" y="T5"/>
                  </a:cxn>
                  <a:cxn ang="T13">
                    <a:pos x="T6" y="T7"/>
                  </a:cxn>
                  <a:cxn ang="T14">
                    <a:pos x="T8" y="T9"/>
                  </a:cxn>
                </a:cxnLst>
                <a:rect l="T15" t="T16" r="T17" b="T18"/>
                <a:pathLst>
                  <a:path w="20" h="21">
                    <a:moveTo>
                      <a:pt x="15" y="21"/>
                    </a:moveTo>
                    <a:lnTo>
                      <a:pt x="0" y="9"/>
                    </a:lnTo>
                    <a:lnTo>
                      <a:pt x="7" y="0"/>
                    </a:lnTo>
                    <a:lnTo>
                      <a:pt x="20" y="15"/>
                    </a:lnTo>
                    <a:lnTo>
                      <a:pt x="15" y="21"/>
                    </a:lnTo>
                    <a:close/>
                  </a:path>
                </a:pathLst>
              </a:custGeom>
              <a:noFill/>
              <a:ln w="9525">
                <a:noFill/>
                <a:round/>
                <a:headEnd/>
                <a:tailEnd/>
              </a:ln>
            </p:spPr>
            <p:txBody>
              <a:bodyPr>
                <a:prstTxWarp prst="textNoShape">
                  <a:avLst/>
                </a:prstTxWarp>
              </a:bodyPr>
              <a:lstStyle/>
              <a:p>
                <a:endParaRPr lang="en-US"/>
              </a:p>
            </p:txBody>
          </p:sp>
          <p:sp>
            <p:nvSpPr>
              <p:cNvPr id="41513" name="Freeform 2491"/>
              <p:cNvSpPr>
                <a:spLocks/>
              </p:cNvSpPr>
              <p:nvPr/>
            </p:nvSpPr>
            <p:spPr bwMode="auto">
              <a:xfrm>
                <a:off x="4805" y="2395"/>
                <a:ext cx="3" cy="3"/>
              </a:xfrm>
              <a:custGeom>
                <a:avLst/>
                <a:gdLst>
                  <a:gd name="T0" fmla="*/ 13 w 17"/>
                  <a:gd name="T1" fmla="*/ 15 h 15"/>
                  <a:gd name="T2" fmla="*/ 0 w 17"/>
                  <a:gd name="T3" fmla="*/ 0 h 15"/>
                  <a:gd name="T4" fmla="*/ 2 w 17"/>
                  <a:gd name="T5" fmla="*/ 0 h 15"/>
                  <a:gd name="T6" fmla="*/ 17 w 17"/>
                  <a:gd name="T7" fmla="*/ 11 h 15"/>
                  <a:gd name="T8" fmla="*/ 13 w 17"/>
                  <a:gd name="T9" fmla="*/ 15 h 15"/>
                  <a:gd name="T10" fmla="*/ 0 60000 65536"/>
                  <a:gd name="T11" fmla="*/ 0 60000 65536"/>
                  <a:gd name="T12" fmla="*/ 0 60000 65536"/>
                  <a:gd name="T13" fmla="*/ 0 60000 65536"/>
                  <a:gd name="T14" fmla="*/ 0 60000 65536"/>
                  <a:gd name="T15" fmla="*/ 0 w 17"/>
                  <a:gd name="T16" fmla="*/ 0 h 15"/>
                  <a:gd name="T17" fmla="*/ 17 w 17"/>
                  <a:gd name="T18" fmla="*/ 15 h 15"/>
                </a:gdLst>
                <a:ahLst/>
                <a:cxnLst>
                  <a:cxn ang="T10">
                    <a:pos x="T0" y="T1"/>
                  </a:cxn>
                  <a:cxn ang="T11">
                    <a:pos x="T2" y="T3"/>
                  </a:cxn>
                  <a:cxn ang="T12">
                    <a:pos x="T4" y="T5"/>
                  </a:cxn>
                  <a:cxn ang="T13">
                    <a:pos x="T6" y="T7"/>
                  </a:cxn>
                  <a:cxn ang="T14">
                    <a:pos x="T8" y="T9"/>
                  </a:cxn>
                </a:cxnLst>
                <a:rect l="T15" t="T16" r="T17" b="T18"/>
                <a:pathLst>
                  <a:path w="17" h="15">
                    <a:moveTo>
                      <a:pt x="13" y="15"/>
                    </a:moveTo>
                    <a:lnTo>
                      <a:pt x="0" y="0"/>
                    </a:lnTo>
                    <a:lnTo>
                      <a:pt x="2" y="0"/>
                    </a:lnTo>
                    <a:lnTo>
                      <a:pt x="17" y="11"/>
                    </a:lnTo>
                    <a:lnTo>
                      <a:pt x="13" y="15"/>
                    </a:lnTo>
                    <a:close/>
                  </a:path>
                </a:pathLst>
              </a:custGeom>
              <a:noFill/>
              <a:ln w="9525">
                <a:noFill/>
                <a:round/>
                <a:headEnd/>
                <a:tailEnd/>
              </a:ln>
            </p:spPr>
            <p:txBody>
              <a:bodyPr>
                <a:prstTxWarp prst="textNoShape">
                  <a:avLst/>
                </a:prstTxWarp>
              </a:bodyPr>
              <a:lstStyle/>
              <a:p>
                <a:endParaRPr lang="en-US"/>
              </a:p>
            </p:txBody>
          </p:sp>
          <p:sp>
            <p:nvSpPr>
              <p:cNvPr id="41514" name="Freeform 2492"/>
              <p:cNvSpPr>
                <a:spLocks/>
              </p:cNvSpPr>
              <p:nvPr/>
            </p:nvSpPr>
            <p:spPr bwMode="auto">
              <a:xfrm>
                <a:off x="4805" y="2309"/>
                <a:ext cx="90" cy="88"/>
              </a:xfrm>
              <a:custGeom>
                <a:avLst/>
                <a:gdLst>
                  <a:gd name="T0" fmla="*/ 15 w 447"/>
                  <a:gd name="T1" fmla="*/ 439 h 439"/>
                  <a:gd name="T2" fmla="*/ 0 w 447"/>
                  <a:gd name="T3" fmla="*/ 428 h 439"/>
                  <a:gd name="T4" fmla="*/ 430 w 447"/>
                  <a:gd name="T5" fmla="*/ 0 h 439"/>
                  <a:gd name="T6" fmla="*/ 447 w 447"/>
                  <a:gd name="T7" fmla="*/ 8 h 439"/>
                  <a:gd name="T8" fmla="*/ 443 w 447"/>
                  <a:gd name="T9" fmla="*/ 11 h 439"/>
                  <a:gd name="T10" fmla="*/ 15 w 447"/>
                  <a:gd name="T11" fmla="*/ 439 h 439"/>
                  <a:gd name="T12" fmla="*/ 0 60000 65536"/>
                  <a:gd name="T13" fmla="*/ 0 60000 65536"/>
                  <a:gd name="T14" fmla="*/ 0 60000 65536"/>
                  <a:gd name="T15" fmla="*/ 0 60000 65536"/>
                  <a:gd name="T16" fmla="*/ 0 60000 65536"/>
                  <a:gd name="T17" fmla="*/ 0 60000 65536"/>
                  <a:gd name="T18" fmla="*/ 0 w 447"/>
                  <a:gd name="T19" fmla="*/ 0 h 439"/>
                  <a:gd name="T20" fmla="*/ 447 w 447"/>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447" h="439">
                    <a:moveTo>
                      <a:pt x="15" y="439"/>
                    </a:moveTo>
                    <a:lnTo>
                      <a:pt x="0" y="428"/>
                    </a:lnTo>
                    <a:lnTo>
                      <a:pt x="430" y="0"/>
                    </a:lnTo>
                    <a:lnTo>
                      <a:pt x="447" y="8"/>
                    </a:lnTo>
                    <a:lnTo>
                      <a:pt x="443" y="11"/>
                    </a:lnTo>
                    <a:lnTo>
                      <a:pt x="15" y="439"/>
                    </a:lnTo>
                    <a:close/>
                  </a:path>
                </a:pathLst>
              </a:custGeom>
              <a:noFill/>
              <a:ln w="9525">
                <a:noFill/>
                <a:round/>
                <a:headEnd/>
                <a:tailEnd/>
              </a:ln>
            </p:spPr>
            <p:txBody>
              <a:bodyPr>
                <a:prstTxWarp prst="textNoShape">
                  <a:avLst/>
                </a:prstTxWarp>
              </a:bodyPr>
              <a:lstStyle/>
              <a:p>
                <a:endParaRPr lang="en-US"/>
              </a:p>
            </p:txBody>
          </p:sp>
          <p:sp>
            <p:nvSpPr>
              <p:cNvPr id="41515" name="Freeform 2493"/>
              <p:cNvSpPr>
                <a:spLocks/>
              </p:cNvSpPr>
              <p:nvPr/>
            </p:nvSpPr>
            <p:spPr bwMode="auto">
              <a:xfrm>
                <a:off x="4891" y="2162"/>
                <a:ext cx="34" cy="149"/>
              </a:xfrm>
              <a:custGeom>
                <a:avLst/>
                <a:gdLst>
                  <a:gd name="T0" fmla="*/ 17 w 166"/>
                  <a:gd name="T1" fmla="*/ 743 h 743"/>
                  <a:gd name="T2" fmla="*/ 0 w 166"/>
                  <a:gd name="T3" fmla="*/ 735 h 743"/>
                  <a:gd name="T4" fmla="*/ 146 w 166"/>
                  <a:gd name="T5" fmla="*/ 9 h 743"/>
                  <a:gd name="T6" fmla="*/ 163 w 166"/>
                  <a:gd name="T7" fmla="*/ 0 h 743"/>
                  <a:gd name="T8" fmla="*/ 166 w 166"/>
                  <a:gd name="T9" fmla="*/ 9 h 743"/>
                  <a:gd name="T10" fmla="*/ 17 w 166"/>
                  <a:gd name="T11" fmla="*/ 743 h 743"/>
                  <a:gd name="T12" fmla="*/ 0 60000 65536"/>
                  <a:gd name="T13" fmla="*/ 0 60000 65536"/>
                  <a:gd name="T14" fmla="*/ 0 60000 65536"/>
                  <a:gd name="T15" fmla="*/ 0 60000 65536"/>
                  <a:gd name="T16" fmla="*/ 0 60000 65536"/>
                  <a:gd name="T17" fmla="*/ 0 60000 65536"/>
                  <a:gd name="T18" fmla="*/ 0 w 166"/>
                  <a:gd name="T19" fmla="*/ 0 h 743"/>
                  <a:gd name="T20" fmla="*/ 166 w 166"/>
                  <a:gd name="T21" fmla="*/ 743 h 743"/>
                </a:gdLst>
                <a:ahLst/>
                <a:cxnLst>
                  <a:cxn ang="T12">
                    <a:pos x="T0" y="T1"/>
                  </a:cxn>
                  <a:cxn ang="T13">
                    <a:pos x="T2" y="T3"/>
                  </a:cxn>
                  <a:cxn ang="T14">
                    <a:pos x="T4" y="T5"/>
                  </a:cxn>
                  <a:cxn ang="T15">
                    <a:pos x="T6" y="T7"/>
                  </a:cxn>
                  <a:cxn ang="T16">
                    <a:pos x="T8" y="T9"/>
                  </a:cxn>
                  <a:cxn ang="T17">
                    <a:pos x="T10" y="T11"/>
                  </a:cxn>
                </a:cxnLst>
                <a:rect l="T18" t="T19" r="T20" b="T21"/>
                <a:pathLst>
                  <a:path w="166" h="743">
                    <a:moveTo>
                      <a:pt x="17" y="743"/>
                    </a:moveTo>
                    <a:lnTo>
                      <a:pt x="0" y="735"/>
                    </a:lnTo>
                    <a:lnTo>
                      <a:pt x="146" y="9"/>
                    </a:lnTo>
                    <a:lnTo>
                      <a:pt x="163" y="0"/>
                    </a:lnTo>
                    <a:lnTo>
                      <a:pt x="166" y="9"/>
                    </a:lnTo>
                    <a:lnTo>
                      <a:pt x="17" y="743"/>
                    </a:lnTo>
                    <a:close/>
                  </a:path>
                </a:pathLst>
              </a:custGeom>
              <a:noFill/>
              <a:ln w="9525">
                <a:noFill/>
                <a:round/>
                <a:headEnd/>
                <a:tailEnd/>
              </a:ln>
            </p:spPr>
            <p:txBody>
              <a:bodyPr>
                <a:prstTxWarp prst="textNoShape">
                  <a:avLst/>
                </a:prstTxWarp>
              </a:bodyPr>
              <a:lstStyle/>
              <a:p>
                <a:endParaRPr lang="en-US"/>
              </a:p>
            </p:txBody>
          </p:sp>
          <p:sp>
            <p:nvSpPr>
              <p:cNvPr id="41516" name="Freeform 2494"/>
              <p:cNvSpPr>
                <a:spLocks/>
              </p:cNvSpPr>
              <p:nvPr/>
            </p:nvSpPr>
            <p:spPr bwMode="auto">
              <a:xfrm>
                <a:off x="4871" y="2112"/>
                <a:ext cx="53" cy="52"/>
              </a:xfrm>
              <a:custGeom>
                <a:avLst/>
                <a:gdLst>
                  <a:gd name="T0" fmla="*/ 264 w 264"/>
                  <a:gd name="T1" fmla="*/ 251 h 260"/>
                  <a:gd name="T2" fmla="*/ 247 w 264"/>
                  <a:gd name="T3" fmla="*/ 260 h 260"/>
                  <a:gd name="T4" fmla="*/ 13 w 264"/>
                  <a:gd name="T5" fmla="*/ 26 h 260"/>
                  <a:gd name="T6" fmla="*/ 0 w 264"/>
                  <a:gd name="T7" fmla="*/ 4 h 260"/>
                  <a:gd name="T8" fmla="*/ 13 w 264"/>
                  <a:gd name="T9" fmla="*/ 0 h 260"/>
                  <a:gd name="T10" fmla="*/ 264 w 264"/>
                  <a:gd name="T11" fmla="*/ 251 h 260"/>
                  <a:gd name="T12" fmla="*/ 0 60000 65536"/>
                  <a:gd name="T13" fmla="*/ 0 60000 65536"/>
                  <a:gd name="T14" fmla="*/ 0 60000 65536"/>
                  <a:gd name="T15" fmla="*/ 0 60000 65536"/>
                  <a:gd name="T16" fmla="*/ 0 60000 65536"/>
                  <a:gd name="T17" fmla="*/ 0 60000 65536"/>
                  <a:gd name="T18" fmla="*/ 0 w 264"/>
                  <a:gd name="T19" fmla="*/ 0 h 260"/>
                  <a:gd name="T20" fmla="*/ 264 w 264"/>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264" h="260">
                    <a:moveTo>
                      <a:pt x="264" y="251"/>
                    </a:moveTo>
                    <a:lnTo>
                      <a:pt x="247" y="260"/>
                    </a:lnTo>
                    <a:lnTo>
                      <a:pt x="13" y="26"/>
                    </a:lnTo>
                    <a:lnTo>
                      <a:pt x="0" y="4"/>
                    </a:lnTo>
                    <a:lnTo>
                      <a:pt x="13" y="0"/>
                    </a:lnTo>
                    <a:lnTo>
                      <a:pt x="264" y="251"/>
                    </a:lnTo>
                    <a:close/>
                  </a:path>
                </a:pathLst>
              </a:custGeom>
              <a:noFill/>
              <a:ln w="9525">
                <a:noFill/>
                <a:round/>
                <a:headEnd/>
                <a:tailEnd/>
              </a:ln>
            </p:spPr>
            <p:txBody>
              <a:bodyPr>
                <a:prstTxWarp prst="textNoShape">
                  <a:avLst/>
                </a:prstTxWarp>
              </a:bodyPr>
              <a:lstStyle/>
              <a:p>
                <a:endParaRPr lang="en-US"/>
              </a:p>
            </p:txBody>
          </p:sp>
          <p:sp>
            <p:nvSpPr>
              <p:cNvPr id="41517" name="Freeform 2495"/>
              <p:cNvSpPr>
                <a:spLocks/>
              </p:cNvSpPr>
              <p:nvPr/>
            </p:nvSpPr>
            <p:spPr bwMode="auto">
              <a:xfrm>
                <a:off x="4835" y="2113"/>
                <a:ext cx="39" cy="173"/>
              </a:xfrm>
              <a:custGeom>
                <a:avLst/>
                <a:gdLst>
                  <a:gd name="T0" fmla="*/ 179 w 192"/>
                  <a:gd name="T1" fmla="*/ 0 h 869"/>
                  <a:gd name="T2" fmla="*/ 192 w 192"/>
                  <a:gd name="T3" fmla="*/ 22 h 869"/>
                  <a:gd name="T4" fmla="*/ 17 w 192"/>
                  <a:gd name="T5" fmla="*/ 864 h 869"/>
                  <a:gd name="T6" fmla="*/ 14 w 192"/>
                  <a:gd name="T7" fmla="*/ 869 h 869"/>
                  <a:gd name="T8" fmla="*/ 0 w 192"/>
                  <a:gd name="T9" fmla="*/ 855 h 869"/>
                  <a:gd name="T10" fmla="*/ 179 w 192"/>
                  <a:gd name="T11" fmla="*/ 0 h 869"/>
                  <a:gd name="T12" fmla="*/ 0 60000 65536"/>
                  <a:gd name="T13" fmla="*/ 0 60000 65536"/>
                  <a:gd name="T14" fmla="*/ 0 60000 65536"/>
                  <a:gd name="T15" fmla="*/ 0 60000 65536"/>
                  <a:gd name="T16" fmla="*/ 0 60000 65536"/>
                  <a:gd name="T17" fmla="*/ 0 60000 65536"/>
                  <a:gd name="T18" fmla="*/ 0 w 192"/>
                  <a:gd name="T19" fmla="*/ 0 h 869"/>
                  <a:gd name="T20" fmla="*/ 192 w 192"/>
                  <a:gd name="T21" fmla="*/ 869 h 869"/>
                </a:gdLst>
                <a:ahLst/>
                <a:cxnLst>
                  <a:cxn ang="T12">
                    <a:pos x="T0" y="T1"/>
                  </a:cxn>
                  <a:cxn ang="T13">
                    <a:pos x="T2" y="T3"/>
                  </a:cxn>
                  <a:cxn ang="T14">
                    <a:pos x="T4" y="T5"/>
                  </a:cxn>
                  <a:cxn ang="T15">
                    <a:pos x="T6" y="T7"/>
                  </a:cxn>
                  <a:cxn ang="T16">
                    <a:pos x="T8" y="T9"/>
                  </a:cxn>
                  <a:cxn ang="T17">
                    <a:pos x="T10" y="T11"/>
                  </a:cxn>
                </a:cxnLst>
                <a:rect l="T18" t="T19" r="T20" b="T21"/>
                <a:pathLst>
                  <a:path w="192" h="869">
                    <a:moveTo>
                      <a:pt x="179" y="0"/>
                    </a:moveTo>
                    <a:lnTo>
                      <a:pt x="192" y="22"/>
                    </a:lnTo>
                    <a:lnTo>
                      <a:pt x="17" y="864"/>
                    </a:lnTo>
                    <a:lnTo>
                      <a:pt x="14" y="869"/>
                    </a:lnTo>
                    <a:lnTo>
                      <a:pt x="0" y="855"/>
                    </a:lnTo>
                    <a:lnTo>
                      <a:pt x="179" y="0"/>
                    </a:lnTo>
                    <a:close/>
                  </a:path>
                </a:pathLst>
              </a:custGeom>
              <a:noFill/>
              <a:ln w="9525">
                <a:noFill/>
                <a:round/>
                <a:headEnd/>
                <a:tailEnd/>
              </a:ln>
            </p:spPr>
            <p:txBody>
              <a:bodyPr>
                <a:prstTxWarp prst="textNoShape">
                  <a:avLst/>
                </a:prstTxWarp>
              </a:bodyPr>
              <a:lstStyle/>
              <a:p>
                <a:endParaRPr lang="en-US"/>
              </a:p>
            </p:txBody>
          </p:sp>
          <p:sp>
            <p:nvSpPr>
              <p:cNvPr id="41518" name="Freeform 2496"/>
              <p:cNvSpPr>
                <a:spLocks/>
              </p:cNvSpPr>
              <p:nvPr/>
            </p:nvSpPr>
            <p:spPr bwMode="auto">
              <a:xfrm>
                <a:off x="4744" y="2284"/>
                <a:ext cx="94" cy="84"/>
              </a:xfrm>
              <a:custGeom>
                <a:avLst/>
                <a:gdLst>
                  <a:gd name="T0" fmla="*/ 455 w 469"/>
                  <a:gd name="T1" fmla="*/ 0 h 420"/>
                  <a:gd name="T2" fmla="*/ 469 w 469"/>
                  <a:gd name="T3" fmla="*/ 14 h 420"/>
                  <a:gd name="T4" fmla="*/ 13 w 469"/>
                  <a:gd name="T5" fmla="*/ 420 h 420"/>
                  <a:gd name="T6" fmla="*/ 0 w 469"/>
                  <a:gd name="T7" fmla="*/ 411 h 420"/>
                  <a:gd name="T8" fmla="*/ 20 w 469"/>
                  <a:gd name="T9" fmla="*/ 388 h 420"/>
                  <a:gd name="T10" fmla="*/ 455 w 469"/>
                  <a:gd name="T11" fmla="*/ 0 h 420"/>
                  <a:gd name="T12" fmla="*/ 0 60000 65536"/>
                  <a:gd name="T13" fmla="*/ 0 60000 65536"/>
                  <a:gd name="T14" fmla="*/ 0 60000 65536"/>
                  <a:gd name="T15" fmla="*/ 0 60000 65536"/>
                  <a:gd name="T16" fmla="*/ 0 60000 65536"/>
                  <a:gd name="T17" fmla="*/ 0 60000 65536"/>
                  <a:gd name="T18" fmla="*/ 0 w 469"/>
                  <a:gd name="T19" fmla="*/ 0 h 420"/>
                  <a:gd name="T20" fmla="*/ 469 w 469"/>
                  <a:gd name="T21" fmla="*/ 420 h 420"/>
                </a:gdLst>
                <a:ahLst/>
                <a:cxnLst>
                  <a:cxn ang="T12">
                    <a:pos x="T0" y="T1"/>
                  </a:cxn>
                  <a:cxn ang="T13">
                    <a:pos x="T2" y="T3"/>
                  </a:cxn>
                  <a:cxn ang="T14">
                    <a:pos x="T4" y="T5"/>
                  </a:cxn>
                  <a:cxn ang="T15">
                    <a:pos x="T6" y="T7"/>
                  </a:cxn>
                  <a:cxn ang="T16">
                    <a:pos x="T8" y="T9"/>
                  </a:cxn>
                  <a:cxn ang="T17">
                    <a:pos x="T10" y="T11"/>
                  </a:cxn>
                </a:cxnLst>
                <a:rect l="T18" t="T19" r="T20" b="T21"/>
                <a:pathLst>
                  <a:path w="469" h="420">
                    <a:moveTo>
                      <a:pt x="455" y="0"/>
                    </a:moveTo>
                    <a:lnTo>
                      <a:pt x="469" y="14"/>
                    </a:lnTo>
                    <a:lnTo>
                      <a:pt x="13" y="420"/>
                    </a:lnTo>
                    <a:lnTo>
                      <a:pt x="0" y="411"/>
                    </a:lnTo>
                    <a:lnTo>
                      <a:pt x="20" y="388"/>
                    </a:lnTo>
                    <a:lnTo>
                      <a:pt x="455" y="0"/>
                    </a:lnTo>
                    <a:close/>
                  </a:path>
                </a:pathLst>
              </a:custGeom>
              <a:noFill/>
              <a:ln w="9525">
                <a:noFill/>
                <a:round/>
                <a:headEnd/>
                <a:tailEnd/>
              </a:ln>
            </p:spPr>
            <p:txBody>
              <a:bodyPr>
                <a:prstTxWarp prst="textNoShape">
                  <a:avLst/>
                </a:prstTxWarp>
              </a:bodyPr>
              <a:lstStyle/>
              <a:p>
                <a:endParaRPr lang="en-US"/>
              </a:p>
            </p:txBody>
          </p:sp>
          <p:sp>
            <p:nvSpPr>
              <p:cNvPr id="41519" name="Freeform 2497"/>
              <p:cNvSpPr>
                <a:spLocks/>
              </p:cNvSpPr>
              <p:nvPr/>
            </p:nvSpPr>
            <p:spPr bwMode="auto">
              <a:xfrm>
                <a:off x="4744" y="2248"/>
                <a:ext cx="9" cy="118"/>
              </a:xfrm>
              <a:custGeom>
                <a:avLst/>
                <a:gdLst>
                  <a:gd name="T0" fmla="*/ 20 w 43"/>
                  <a:gd name="T1" fmla="*/ 564 h 587"/>
                  <a:gd name="T2" fmla="*/ 0 w 43"/>
                  <a:gd name="T3" fmla="*/ 587 h 587"/>
                  <a:gd name="T4" fmla="*/ 26 w 43"/>
                  <a:gd name="T5" fmla="*/ 9 h 587"/>
                  <a:gd name="T6" fmla="*/ 43 w 43"/>
                  <a:gd name="T7" fmla="*/ 0 h 587"/>
                  <a:gd name="T8" fmla="*/ 43 w 43"/>
                  <a:gd name="T9" fmla="*/ 6 h 587"/>
                  <a:gd name="T10" fmla="*/ 20 w 43"/>
                  <a:gd name="T11" fmla="*/ 564 h 587"/>
                  <a:gd name="T12" fmla="*/ 0 60000 65536"/>
                  <a:gd name="T13" fmla="*/ 0 60000 65536"/>
                  <a:gd name="T14" fmla="*/ 0 60000 65536"/>
                  <a:gd name="T15" fmla="*/ 0 60000 65536"/>
                  <a:gd name="T16" fmla="*/ 0 60000 65536"/>
                  <a:gd name="T17" fmla="*/ 0 60000 65536"/>
                  <a:gd name="T18" fmla="*/ 0 w 43"/>
                  <a:gd name="T19" fmla="*/ 0 h 587"/>
                  <a:gd name="T20" fmla="*/ 43 w 43"/>
                  <a:gd name="T21" fmla="*/ 587 h 587"/>
                </a:gdLst>
                <a:ahLst/>
                <a:cxnLst>
                  <a:cxn ang="T12">
                    <a:pos x="T0" y="T1"/>
                  </a:cxn>
                  <a:cxn ang="T13">
                    <a:pos x="T2" y="T3"/>
                  </a:cxn>
                  <a:cxn ang="T14">
                    <a:pos x="T4" y="T5"/>
                  </a:cxn>
                  <a:cxn ang="T15">
                    <a:pos x="T6" y="T7"/>
                  </a:cxn>
                  <a:cxn ang="T16">
                    <a:pos x="T8" y="T9"/>
                  </a:cxn>
                  <a:cxn ang="T17">
                    <a:pos x="T10" y="T11"/>
                  </a:cxn>
                </a:cxnLst>
                <a:rect l="T18" t="T19" r="T20" b="T21"/>
                <a:pathLst>
                  <a:path w="43" h="587">
                    <a:moveTo>
                      <a:pt x="20" y="564"/>
                    </a:moveTo>
                    <a:lnTo>
                      <a:pt x="0" y="587"/>
                    </a:lnTo>
                    <a:lnTo>
                      <a:pt x="26" y="9"/>
                    </a:lnTo>
                    <a:lnTo>
                      <a:pt x="43" y="0"/>
                    </a:lnTo>
                    <a:lnTo>
                      <a:pt x="43" y="6"/>
                    </a:lnTo>
                    <a:lnTo>
                      <a:pt x="20" y="564"/>
                    </a:lnTo>
                    <a:close/>
                  </a:path>
                </a:pathLst>
              </a:custGeom>
              <a:noFill/>
              <a:ln w="9525">
                <a:noFill/>
                <a:round/>
                <a:headEnd/>
                <a:tailEnd/>
              </a:ln>
            </p:spPr>
            <p:txBody>
              <a:bodyPr>
                <a:prstTxWarp prst="textNoShape">
                  <a:avLst/>
                </a:prstTxWarp>
              </a:bodyPr>
              <a:lstStyle/>
              <a:p>
                <a:endParaRPr lang="en-US"/>
              </a:p>
            </p:txBody>
          </p:sp>
          <p:sp>
            <p:nvSpPr>
              <p:cNvPr id="41520" name="Freeform 2498"/>
              <p:cNvSpPr>
                <a:spLocks/>
              </p:cNvSpPr>
              <p:nvPr/>
            </p:nvSpPr>
            <p:spPr bwMode="auto">
              <a:xfrm>
                <a:off x="4704" y="2167"/>
                <a:ext cx="49" cy="83"/>
              </a:xfrm>
              <a:custGeom>
                <a:avLst/>
                <a:gdLst>
                  <a:gd name="T0" fmla="*/ 245 w 245"/>
                  <a:gd name="T1" fmla="*/ 406 h 415"/>
                  <a:gd name="T2" fmla="*/ 228 w 245"/>
                  <a:gd name="T3" fmla="*/ 415 h 415"/>
                  <a:gd name="T4" fmla="*/ 11 w 245"/>
                  <a:gd name="T5" fmla="*/ 29 h 415"/>
                  <a:gd name="T6" fmla="*/ 0 w 245"/>
                  <a:gd name="T7" fmla="*/ 3 h 415"/>
                  <a:gd name="T8" fmla="*/ 17 w 245"/>
                  <a:gd name="T9" fmla="*/ 0 h 415"/>
                  <a:gd name="T10" fmla="*/ 245 w 245"/>
                  <a:gd name="T11" fmla="*/ 406 h 415"/>
                  <a:gd name="T12" fmla="*/ 0 60000 65536"/>
                  <a:gd name="T13" fmla="*/ 0 60000 65536"/>
                  <a:gd name="T14" fmla="*/ 0 60000 65536"/>
                  <a:gd name="T15" fmla="*/ 0 60000 65536"/>
                  <a:gd name="T16" fmla="*/ 0 60000 65536"/>
                  <a:gd name="T17" fmla="*/ 0 60000 65536"/>
                  <a:gd name="T18" fmla="*/ 0 w 245"/>
                  <a:gd name="T19" fmla="*/ 0 h 415"/>
                  <a:gd name="T20" fmla="*/ 245 w 245"/>
                  <a:gd name="T21" fmla="*/ 415 h 415"/>
                </a:gdLst>
                <a:ahLst/>
                <a:cxnLst>
                  <a:cxn ang="T12">
                    <a:pos x="T0" y="T1"/>
                  </a:cxn>
                  <a:cxn ang="T13">
                    <a:pos x="T2" y="T3"/>
                  </a:cxn>
                  <a:cxn ang="T14">
                    <a:pos x="T4" y="T5"/>
                  </a:cxn>
                  <a:cxn ang="T15">
                    <a:pos x="T6" y="T7"/>
                  </a:cxn>
                  <a:cxn ang="T16">
                    <a:pos x="T8" y="T9"/>
                  </a:cxn>
                  <a:cxn ang="T17">
                    <a:pos x="T10" y="T11"/>
                  </a:cxn>
                </a:cxnLst>
                <a:rect l="T18" t="T19" r="T20" b="T21"/>
                <a:pathLst>
                  <a:path w="245" h="415">
                    <a:moveTo>
                      <a:pt x="245" y="406"/>
                    </a:moveTo>
                    <a:lnTo>
                      <a:pt x="228" y="415"/>
                    </a:lnTo>
                    <a:lnTo>
                      <a:pt x="11" y="29"/>
                    </a:lnTo>
                    <a:lnTo>
                      <a:pt x="0" y="3"/>
                    </a:lnTo>
                    <a:lnTo>
                      <a:pt x="17" y="0"/>
                    </a:lnTo>
                    <a:lnTo>
                      <a:pt x="245" y="406"/>
                    </a:lnTo>
                    <a:close/>
                  </a:path>
                </a:pathLst>
              </a:custGeom>
              <a:noFill/>
              <a:ln w="9525">
                <a:noFill/>
                <a:round/>
                <a:headEnd/>
                <a:tailEnd/>
              </a:ln>
            </p:spPr>
            <p:txBody>
              <a:bodyPr>
                <a:prstTxWarp prst="textNoShape">
                  <a:avLst/>
                </a:prstTxWarp>
              </a:bodyPr>
              <a:lstStyle/>
              <a:p>
                <a:endParaRPr lang="en-US"/>
              </a:p>
            </p:txBody>
          </p:sp>
          <p:sp>
            <p:nvSpPr>
              <p:cNvPr id="41521" name="Freeform 2499"/>
              <p:cNvSpPr>
                <a:spLocks/>
              </p:cNvSpPr>
              <p:nvPr/>
            </p:nvSpPr>
            <p:spPr bwMode="auto">
              <a:xfrm>
                <a:off x="4673" y="2168"/>
                <a:ext cx="33" cy="87"/>
              </a:xfrm>
              <a:custGeom>
                <a:avLst/>
                <a:gdLst>
                  <a:gd name="T0" fmla="*/ 153 w 164"/>
                  <a:gd name="T1" fmla="*/ 0 h 438"/>
                  <a:gd name="T2" fmla="*/ 164 w 164"/>
                  <a:gd name="T3" fmla="*/ 26 h 438"/>
                  <a:gd name="T4" fmla="*/ 17 w 164"/>
                  <a:gd name="T5" fmla="*/ 435 h 438"/>
                  <a:gd name="T6" fmla="*/ 0 w 164"/>
                  <a:gd name="T7" fmla="*/ 438 h 438"/>
                  <a:gd name="T8" fmla="*/ 6 w 164"/>
                  <a:gd name="T9" fmla="*/ 409 h 438"/>
                  <a:gd name="T10" fmla="*/ 153 w 164"/>
                  <a:gd name="T11" fmla="*/ 0 h 438"/>
                  <a:gd name="T12" fmla="*/ 0 60000 65536"/>
                  <a:gd name="T13" fmla="*/ 0 60000 65536"/>
                  <a:gd name="T14" fmla="*/ 0 60000 65536"/>
                  <a:gd name="T15" fmla="*/ 0 60000 65536"/>
                  <a:gd name="T16" fmla="*/ 0 60000 65536"/>
                  <a:gd name="T17" fmla="*/ 0 60000 65536"/>
                  <a:gd name="T18" fmla="*/ 0 w 164"/>
                  <a:gd name="T19" fmla="*/ 0 h 438"/>
                  <a:gd name="T20" fmla="*/ 164 w 164"/>
                  <a:gd name="T21" fmla="*/ 438 h 438"/>
                </a:gdLst>
                <a:ahLst/>
                <a:cxnLst>
                  <a:cxn ang="T12">
                    <a:pos x="T0" y="T1"/>
                  </a:cxn>
                  <a:cxn ang="T13">
                    <a:pos x="T2" y="T3"/>
                  </a:cxn>
                  <a:cxn ang="T14">
                    <a:pos x="T4" y="T5"/>
                  </a:cxn>
                  <a:cxn ang="T15">
                    <a:pos x="T6" y="T7"/>
                  </a:cxn>
                  <a:cxn ang="T16">
                    <a:pos x="T8" y="T9"/>
                  </a:cxn>
                  <a:cxn ang="T17">
                    <a:pos x="T10" y="T11"/>
                  </a:cxn>
                </a:cxnLst>
                <a:rect l="T18" t="T19" r="T20" b="T21"/>
                <a:pathLst>
                  <a:path w="164" h="438">
                    <a:moveTo>
                      <a:pt x="153" y="0"/>
                    </a:moveTo>
                    <a:lnTo>
                      <a:pt x="164" y="26"/>
                    </a:lnTo>
                    <a:lnTo>
                      <a:pt x="17" y="435"/>
                    </a:lnTo>
                    <a:lnTo>
                      <a:pt x="0" y="438"/>
                    </a:lnTo>
                    <a:lnTo>
                      <a:pt x="6" y="409"/>
                    </a:lnTo>
                    <a:lnTo>
                      <a:pt x="153" y="0"/>
                    </a:lnTo>
                    <a:close/>
                  </a:path>
                </a:pathLst>
              </a:custGeom>
              <a:noFill/>
              <a:ln w="9525">
                <a:noFill/>
                <a:round/>
                <a:headEnd/>
                <a:tailEnd/>
              </a:ln>
            </p:spPr>
            <p:txBody>
              <a:bodyPr>
                <a:prstTxWarp prst="textNoShape">
                  <a:avLst/>
                </a:prstTxWarp>
              </a:bodyPr>
              <a:lstStyle/>
              <a:p>
                <a:endParaRPr lang="en-US"/>
              </a:p>
            </p:txBody>
          </p:sp>
          <p:sp>
            <p:nvSpPr>
              <p:cNvPr id="41522" name="Freeform 2500"/>
              <p:cNvSpPr>
                <a:spLocks/>
              </p:cNvSpPr>
              <p:nvPr/>
            </p:nvSpPr>
            <p:spPr bwMode="auto">
              <a:xfrm>
                <a:off x="4578" y="2106"/>
                <a:ext cx="97" cy="149"/>
              </a:xfrm>
              <a:custGeom>
                <a:avLst/>
                <a:gdLst>
                  <a:gd name="T0" fmla="*/ 481 w 481"/>
                  <a:gd name="T1" fmla="*/ 717 h 746"/>
                  <a:gd name="T2" fmla="*/ 475 w 481"/>
                  <a:gd name="T3" fmla="*/ 746 h 746"/>
                  <a:gd name="T4" fmla="*/ 0 w 481"/>
                  <a:gd name="T5" fmla="*/ 20 h 746"/>
                  <a:gd name="T6" fmla="*/ 5 w 481"/>
                  <a:gd name="T7" fmla="*/ 0 h 746"/>
                  <a:gd name="T8" fmla="*/ 14 w 481"/>
                  <a:gd name="T9" fmla="*/ 3 h 746"/>
                  <a:gd name="T10" fmla="*/ 481 w 481"/>
                  <a:gd name="T11" fmla="*/ 717 h 746"/>
                  <a:gd name="T12" fmla="*/ 0 60000 65536"/>
                  <a:gd name="T13" fmla="*/ 0 60000 65536"/>
                  <a:gd name="T14" fmla="*/ 0 60000 65536"/>
                  <a:gd name="T15" fmla="*/ 0 60000 65536"/>
                  <a:gd name="T16" fmla="*/ 0 60000 65536"/>
                  <a:gd name="T17" fmla="*/ 0 60000 65536"/>
                  <a:gd name="T18" fmla="*/ 0 w 481"/>
                  <a:gd name="T19" fmla="*/ 0 h 746"/>
                  <a:gd name="T20" fmla="*/ 481 w 481"/>
                  <a:gd name="T21" fmla="*/ 746 h 746"/>
                </a:gdLst>
                <a:ahLst/>
                <a:cxnLst>
                  <a:cxn ang="T12">
                    <a:pos x="T0" y="T1"/>
                  </a:cxn>
                  <a:cxn ang="T13">
                    <a:pos x="T2" y="T3"/>
                  </a:cxn>
                  <a:cxn ang="T14">
                    <a:pos x="T4" y="T5"/>
                  </a:cxn>
                  <a:cxn ang="T15">
                    <a:pos x="T6" y="T7"/>
                  </a:cxn>
                  <a:cxn ang="T16">
                    <a:pos x="T8" y="T9"/>
                  </a:cxn>
                  <a:cxn ang="T17">
                    <a:pos x="T10" y="T11"/>
                  </a:cxn>
                </a:cxnLst>
                <a:rect l="T18" t="T19" r="T20" b="T21"/>
                <a:pathLst>
                  <a:path w="481" h="746">
                    <a:moveTo>
                      <a:pt x="481" y="717"/>
                    </a:moveTo>
                    <a:lnTo>
                      <a:pt x="475" y="746"/>
                    </a:lnTo>
                    <a:lnTo>
                      <a:pt x="0" y="20"/>
                    </a:lnTo>
                    <a:lnTo>
                      <a:pt x="5" y="0"/>
                    </a:lnTo>
                    <a:lnTo>
                      <a:pt x="14" y="3"/>
                    </a:lnTo>
                    <a:lnTo>
                      <a:pt x="481" y="717"/>
                    </a:lnTo>
                    <a:close/>
                  </a:path>
                </a:pathLst>
              </a:custGeom>
              <a:noFill/>
              <a:ln w="9525">
                <a:noFill/>
                <a:round/>
                <a:headEnd/>
                <a:tailEnd/>
              </a:ln>
            </p:spPr>
            <p:txBody>
              <a:bodyPr>
                <a:prstTxWarp prst="textNoShape">
                  <a:avLst/>
                </a:prstTxWarp>
              </a:bodyPr>
              <a:lstStyle/>
              <a:p>
                <a:endParaRPr lang="en-US"/>
              </a:p>
            </p:txBody>
          </p:sp>
          <p:sp>
            <p:nvSpPr>
              <p:cNvPr id="41523" name="Freeform 2501"/>
              <p:cNvSpPr>
                <a:spLocks/>
              </p:cNvSpPr>
              <p:nvPr/>
            </p:nvSpPr>
            <p:spPr bwMode="auto">
              <a:xfrm>
                <a:off x="4487" y="2106"/>
                <a:ext cx="92" cy="13"/>
              </a:xfrm>
              <a:custGeom>
                <a:avLst/>
                <a:gdLst>
                  <a:gd name="T0" fmla="*/ 463 w 463"/>
                  <a:gd name="T1" fmla="*/ 0 h 66"/>
                  <a:gd name="T2" fmla="*/ 458 w 463"/>
                  <a:gd name="T3" fmla="*/ 20 h 66"/>
                  <a:gd name="T4" fmla="*/ 28 w 463"/>
                  <a:gd name="T5" fmla="*/ 66 h 66"/>
                  <a:gd name="T6" fmla="*/ 0 w 463"/>
                  <a:gd name="T7" fmla="*/ 64 h 66"/>
                  <a:gd name="T8" fmla="*/ 9 w 463"/>
                  <a:gd name="T9" fmla="*/ 49 h 66"/>
                  <a:gd name="T10" fmla="*/ 463 w 463"/>
                  <a:gd name="T11" fmla="*/ 0 h 66"/>
                  <a:gd name="T12" fmla="*/ 0 60000 65536"/>
                  <a:gd name="T13" fmla="*/ 0 60000 65536"/>
                  <a:gd name="T14" fmla="*/ 0 60000 65536"/>
                  <a:gd name="T15" fmla="*/ 0 60000 65536"/>
                  <a:gd name="T16" fmla="*/ 0 60000 65536"/>
                  <a:gd name="T17" fmla="*/ 0 60000 65536"/>
                  <a:gd name="T18" fmla="*/ 0 w 463"/>
                  <a:gd name="T19" fmla="*/ 0 h 66"/>
                  <a:gd name="T20" fmla="*/ 463 w 463"/>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463" h="66">
                    <a:moveTo>
                      <a:pt x="463" y="0"/>
                    </a:moveTo>
                    <a:lnTo>
                      <a:pt x="458" y="20"/>
                    </a:lnTo>
                    <a:lnTo>
                      <a:pt x="28" y="66"/>
                    </a:lnTo>
                    <a:lnTo>
                      <a:pt x="0" y="64"/>
                    </a:lnTo>
                    <a:lnTo>
                      <a:pt x="9" y="49"/>
                    </a:lnTo>
                    <a:lnTo>
                      <a:pt x="463" y="0"/>
                    </a:lnTo>
                    <a:close/>
                  </a:path>
                </a:pathLst>
              </a:custGeom>
              <a:noFill/>
              <a:ln w="9525">
                <a:noFill/>
                <a:round/>
                <a:headEnd/>
                <a:tailEnd/>
              </a:ln>
            </p:spPr>
            <p:txBody>
              <a:bodyPr>
                <a:prstTxWarp prst="textNoShape">
                  <a:avLst/>
                </a:prstTxWarp>
              </a:bodyPr>
              <a:lstStyle/>
              <a:p>
                <a:endParaRPr lang="en-US"/>
              </a:p>
            </p:txBody>
          </p:sp>
          <p:sp>
            <p:nvSpPr>
              <p:cNvPr id="41524" name="Freeform 2502"/>
              <p:cNvSpPr>
                <a:spLocks/>
              </p:cNvSpPr>
              <p:nvPr/>
            </p:nvSpPr>
            <p:spPr bwMode="auto">
              <a:xfrm>
                <a:off x="4487" y="2119"/>
                <a:ext cx="150" cy="173"/>
              </a:xfrm>
              <a:custGeom>
                <a:avLst/>
                <a:gdLst>
                  <a:gd name="T0" fmla="*/ 0 w 749"/>
                  <a:gd name="T1" fmla="*/ 0 h 863"/>
                  <a:gd name="T2" fmla="*/ 28 w 749"/>
                  <a:gd name="T3" fmla="*/ 2 h 863"/>
                  <a:gd name="T4" fmla="*/ 749 w 749"/>
                  <a:gd name="T5" fmla="*/ 849 h 863"/>
                  <a:gd name="T6" fmla="*/ 737 w 749"/>
                  <a:gd name="T7" fmla="*/ 863 h 863"/>
                  <a:gd name="T8" fmla="*/ 705 w 749"/>
                  <a:gd name="T9" fmla="*/ 828 h 863"/>
                  <a:gd name="T10" fmla="*/ 0 w 749"/>
                  <a:gd name="T11" fmla="*/ 0 h 863"/>
                  <a:gd name="T12" fmla="*/ 0 60000 65536"/>
                  <a:gd name="T13" fmla="*/ 0 60000 65536"/>
                  <a:gd name="T14" fmla="*/ 0 60000 65536"/>
                  <a:gd name="T15" fmla="*/ 0 60000 65536"/>
                  <a:gd name="T16" fmla="*/ 0 60000 65536"/>
                  <a:gd name="T17" fmla="*/ 0 60000 65536"/>
                  <a:gd name="T18" fmla="*/ 0 w 749"/>
                  <a:gd name="T19" fmla="*/ 0 h 863"/>
                  <a:gd name="T20" fmla="*/ 749 w 749"/>
                  <a:gd name="T21" fmla="*/ 863 h 863"/>
                </a:gdLst>
                <a:ahLst/>
                <a:cxnLst>
                  <a:cxn ang="T12">
                    <a:pos x="T0" y="T1"/>
                  </a:cxn>
                  <a:cxn ang="T13">
                    <a:pos x="T2" y="T3"/>
                  </a:cxn>
                  <a:cxn ang="T14">
                    <a:pos x="T4" y="T5"/>
                  </a:cxn>
                  <a:cxn ang="T15">
                    <a:pos x="T6" y="T7"/>
                  </a:cxn>
                  <a:cxn ang="T16">
                    <a:pos x="T8" y="T9"/>
                  </a:cxn>
                  <a:cxn ang="T17">
                    <a:pos x="T10" y="T11"/>
                  </a:cxn>
                </a:cxnLst>
                <a:rect l="T18" t="T19" r="T20" b="T21"/>
                <a:pathLst>
                  <a:path w="749" h="863">
                    <a:moveTo>
                      <a:pt x="0" y="0"/>
                    </a:moveTo>
                    <a:lnTo>
                      <a:pt x="28" y="2"/>
                    </a:lnTo>
                    <a:lnTo>
                      <a:pt x="749" y="849"/>
                    </a:lnTo>
                    <a:lnTo>
                      <a:pt x="737" y="863"/>
                    </a:lnTo>
                    <a:lnTo>
                      <a:pt x="705" y="828"/>
                    </a:lnTo>
                    <a:lnTo>
                      <a:pt x="0" y="0"/>
                    </a:lnTo>
                    <a:close/>
                  </a:path>
                </a:pathLst>
              </a:custGeom>
              <a:noFill/>
              <a:ln w="9525">
                <a:noFill/>
                <a:round/>
                <a:headEnd/>
                <a:tailEnd/>
              </a:ln>
            </p:spPr>
            <p:txBody>
              <a:bodyPr>
                <a:prstTxWarp prst="textNoShape">
                  <a:avLst/>
                </a:prstTxWarp>
              </a:bodyPr>
              <a:lstStyle/>
              <a:p>
                <a:endParaRPr lang="en-US"/>
              </a:p>
            </p:txBody>
          </p:sp>
          <p:sp>
            <p:nvSpPr>
              <p:cNvPr id="41525" name="Freeform 2503"/>
              <p:cNvSpPr>
                <a:spLocks/>
              </p:cNvSpPr>
              <p:nvPr/>
            </p:nvSpPr>
            <p:spPr bwMode="auto">
              <a:xfrm>
                <a:off x="4574" y="2263"/>
                <a:ext cx="60" cy="29"/>
              </a:xfrm>
              <a:custGeom>
                <a:avLst/>
                <a:gdLst>
                  <a:gd name="T0" fmla="*/ 270 w 302"/>
                  <a:gd name="T1" fmla="*/ 109 h 144"/>
                  <a:gd name="T2" fmla="*/ 302 w 302"/>
                  <a:gd name="T3" fmla="*/ 144 h 144"/>
                  <a:gd name="T4" fmla="*/ 2 w 302"/>
                  <a:gd name="T5" fmla="*/ 17 h 144"/>
                  <a:gd name="T6" fmla="*/ 0 w 302"/>
                  <a:gd name="T7" fmla="*/ 17 h 144"/>
                  <a:gd name="T8" fmla="*/ 11 w 302"/>
                  <a:gd name="T9" fmla="*/ 0 h 144"/>
                  <a:gd name="T10" fmla="*/ 270 w 302"/>
                  <a:gd name="T11" fmla="*/ 109 h 144"/>
                  <a:gd name="T12" fmla="*/ 0 60000 65536"/>
                  <a:gd name="T13" fmla="*/ 0 60000 65536"/>
                  <a:gd name="T14" fmla="*/ 0 60000 65536"/>
                  <a:gd name="T15" fmla="*/ 0 60000 65536"/>
                  <a:gd name="T16" fmla="*/ 0 60000 65536"/>
                  <a:gd name="T17" fmla="*/ 0 60000 65536"/>
                  <a:gd name="T18" fmla="*/ 0 w 302"/>
                  <a:gd name="T19" fmla="*/ 0 h 144"/>
                  <a:gd name="T20" fmla="*/ 302 w 30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02" h="144">
                    <a:moveTo>
                      <a:pt x="270" y="109"/>
                    </a:moveTo>
                    <a:lnTo>
                      <a:pt x="302" y="144"/>
                    </a:lnTo>
                    <a:lnTo>
                      <a:pt x="2" y="17"/>
                    </a:lnTo>
                    <a:lnTo>
                      <a:pt x="0" y="17"/>
                    </a:lnTo>
                    <a:lnTo>
                      <a:pt x="11" y="0"/>
                    </a:lnTo>
                    <a:lnTo>
                      <a:pt x="270" y="109"/>
                    </a:lnTo>
                    <a:close/>
                  </a:path>
                </a:pathLst>
              </a:custGeom>
              <a:noFill/>
              <a:ln w="9525">
                <a:noFill/>
                <a:round/>
                <a:headEnd/>
                <a:tailEnd/>
              </a:ln>
            </p:spPr>
            <p:txBody>
              <a:bodyPr>
                <a:prstTxWarp prst="textNoShape">
                  <a:avLst/>
                </a:prstTxWarp>
              </a:bodyPr>
              <a:lstStyle/>
              <a:p>
                <a:endParaRPr lang="en-US"/>
              </a:p>
            </p:txBody>
          </p:sp>
          <p:sp>
            <p:nvSpPr>
              <p:cNvPr id="41526" name="Freeform 2504"/>
              <p:cNvSpPr>
                <a:spLocks/>
              </p:cNvSpPr>
              <p:nvPr/>
            </p:nvSpPr>
            <p:spPr bwMode="auto">
              <a:xfrm>
                <a:off x="4442" y="2157"/>
                <a:ext cx="134" cy="109"/>
              </a:xfrm>
              <a:custGeom>
                <a:avLst/>
                <a:gdLst>
                  <a:gd name="T0" fmla="*/ 671 w 671"/>
                  <a:gd name="T1" fmla="*/ 530 h 547"/>
                  <a:gd name="T2" fmla="*/ 660 w 671"/>
                  <a:gd name="T3" fmla="*/ 547 h 547"/>
                  <a:gd name="T4" fmla="*/ 6 w 671"/>
                  <a:gd name="T5" fmla="*/ 24 h 547"/>
                  <a:gd name="T6" fmla="*/ 0 w 671"/>
                  <a:gd name="T7" fmla="*/ 0 h 547"/>
                  <a:gd name="T8" fmla="*/ 11 w 671"/>
                  <a:gd name="T9" fmla="*/ 0 h 547"/>
                  <a:gd name="T10" fmla="*/ 671 w 671"/>
                  <a:gd name="T11" fmla="*/ 530 h 547"/>
                  <a:gd name="T12" fmla="*/ 0 60000 65536"/>
                  <a:gd name="T13" fmla="*/ 0 60000 65536"/>
                  <a:gd name="T14" fmla="*/ 0 60000 65536"/>
                  <a:gd name="T15" fmla="*/ 0 60000 65536"/>
                  <a:gd name="T16" fmla="*/ 0 60000 65536"/>
                  <a:gd name="T17" fmla="*/ 0 60000 65536"/>
                  <a:gd name="T18" fmla="*/ 0 w 671"/>
                  <a:gd name="T19" fmla="*/ 0 h 547"/>
                  <a:gd name="T20" fmla="*/ 671 w 671"/>
                  <a:gd name="T21" fmla="*/ 547 h 547"/>
                </a:gdLst>
                <a:ahLst/>
                <a:cxnLst>
                  <a:cxn ang="T12">
                    <a:pos x="T0" y="T1"/>
                  </a:cxn>
                  <a:cxn ang="T13">
                    <a:pos x="T2" y="T3"/>
                  </a:cxn>
                  <a:cxn ang="T14">
                    <a:pos x="T4" y="T5"/>
                  </a:cxn>
                  <a:cxn ang="T15">
                    <a:pos x="T6" y="T7"/>
                  </a:cxn>
                  <a:cxn ang="T16">
                    <a:pos x="T8" y="T9"/>
                  </a:cxn>
                  <a:cxn ang="T17">
                    <a:pos x="T10" y="T11"/>
                  </a:cxn>
                </a:cxnLst>
                <a:rect l="T18" t="T19" r="T20" b="T21"/>
                <a:pathLst>
                  <a:path w="671" h="547">
                    <a:moveTo>
                      <a:pt x="671" y="530"/>
                    </a:moveTo>
                    <a:lnTo>
                      <a:pt x="660" y="547"/>
                    </a:lnTo>
                    <a:lnTo>
                      <a:pt x="6" y="24"/>
                    </a:lnTo>
                    <a:lnTo>
                      <a:pt x="0" y="0"/>
                    </a:lnTo>
                    <a:lnTo>
                      <a:pt x="11" y="0"/>
                    </a:lnTo>
                    <a:lnTo>
                      <a:pt x="671" y="530"/>
                    </a:lnTo>
                    <a:close/>
                  </a:path>
                </a:pathLst>
              </a:custGeom>
              <a:noFill/>
              <a:ln w="9525">
                <a:noFill/>
                <a:round/>
                <a:headEnd/>
                <a:tailEnd/>
              </a:ln>
            </p:spPr>
            <p:txBody>
              <a:bodyPr>
                <a:prstTxWarp prst="textNoShape">
                  <a:avLst/>
                </a:prstTxWarp>
              </a:bodyPr>
              <a:lstStyle/>
              <a:p>
                <a:endParaRPr lang="en-US"/>
              </a:p>
            </p:txBody>
          </p:sp>
          <p:sp>
            <p:nvSpPr>
              <p:cNvPr id="41527" name="Freeform 2505"/>
              <p:cNvSpPr>
                <a:spLocks/>
              </p:cNvSpPr>
              <p:nvPr/>
            </p:nvSpPr>
            <p:spPr bwMode="auto">
              <a:xfrm>
                <a:off x="4370" y="2157"/>
                <a:ext cx="73" cy="68"/>
              </a:xfrm>
              <a:custGeom>
                <a:avLst/>
                <a:gdLst>
                  <a:gd name="T0" fmla="*/ 357 w 363"/>
                  <a:gd name="T1" fmla="*/ 0 h 343"/>
                  <a:gd name="T2" fmla="*/ 363 w 363"/>
                  <a:gd name="T3" fmla="*/ 24 h 343"/>
                  <a:gd name="T4" fmla="*/ 22 w 363"/>
                  <a:gd name="T5" fmla="*/ 338 h 343"/>
                  <a:gd name="T6" fmla="*/ 0 w 363"/>
                  <a:gd name="T7" fmla="*/ 343 h 343"/>
                  <a:gd name="T8" fmla="*/ 2 w 363"/>
                  <a:gd name="T9" fmla="*/ 329 h 343"/>
                  <a:gd name="T10" fmla="*/ 357 w 363"/>
                  <a:gd name="T11" fmla="*/ 0 h 343"/>
                  <a:gd name="T12" fmla="*/ 0 60000 65536"/>
                  <a:gd name="T13" fmla="*/ 0 60000 65536"/>
                  <a:gd name="T14" fmla="*/ 0 60000 65536"/>
                  <a:gd name="T15" fmla="*/ 0 60000 65536"/>
                  <a:gd name="T16" fmla="*/ 0 60000 65536"/>
                  <a:gd name="T17" fmla="*/ 0 60000 65536"/>
                  <a:gd name="T18" fmla="*/ 0 w 363"/>
                  <a:gd name="T19" fmla="*/ 0 h 343"/>
                  <a:gd name="T20" fmla="*/ 363 w 363"/>
                  <a:gd name="T21" fmla="*/ 343 h 343"/>
                </a:gdLst>
                <a:ahLst/>
                <a:cxnLst>
                  <a:cxn ang="T12">
                    <a:pos x="T0" y="T1"/>
                  </a:cxn>
                  <a:cxn ang="T13">
                    <a:pos x="T2" y="T3"/>
                  </a:cxn>
                  <a:cxn ang="T14">
                    <a:pos x="T4" y="T5"/>
                  </a:cxn>
                  <a:cxn ang="T15">
                    <a:pos x="T6" y="T7"/>
                  </a:cxn>
                  <a:cxn ang="T16">
                    <a:pos x="T8" y="T9"/>
                  </a:cxn>
                  <a:cxn ang="T17">
                    <a:pos x="T10" y="T11"/>
                  </a:cxn>
                </a:cxnLst>
                <a:rect l="T18" t="T19" r="T20" b="T21"/>
                <a:pathLst>
                  <a:path w="363" h="343">
                    <a:moveTo>
                      <a:pt x="357" y="0"/>
                    </a:moveTo>
                    <a:lnTo>
                      <a:pt x="363" y="24"/>
                    </a:lnTo>
                    <a:lnTo>
                      <a:pt x="22" y="338"/>
                    </a:lnTo>
                    <a:lnTo>
                      <a:pt x="0" y="343"/>
                    </a:lnTo>
                    <a:lnTo>
                      <a:pt x="2" y="329"/>
                    </a:lnTo>
                    <a:lnTo>
                      <a:pt x="357" y="0"/>
                    </a:lnTo>
                    <a:close/>
                  </a:path>
                </a:pathLst>
              </a:custGeom>
              <a:noFill/>
              <a:ln w="9525">
                <a:noFill/>
                <a:round/>
                <a:headEnd/>
                <a:tailEnd/>
              </a:ln>
            </p:spPr>
            <p:txBody>
              <a:bodyPr>
                <a:prstTxWarp prst="textNoShape">
                  <a:avLst/>
                </a:prstTxWarp>
              </a:bodyPr>
              <a:lstStyle/>
              <a:p>
                <a:endParaRPr lang="en-US"/>
              </a:p>
            </p:txBody>
          </p:sp>
          <p:sp>
            <p:nvSpPr>
              <p:cNvPr id="41528" name="Freeform 2506"/>
              <p:cNvSpPr>
                <a:spLocks/>
              </p:cNvSpPr>
              <p:nvPr/>
            </p:nvSpPr>
            <p:spPr bwMode="auto">
              <a:xfrm>
                <a:off x="4370" y="2224"/>
                <a:ext cx="100" cy="138"/>
              </a:xfrm>
              <a:custGeom>
                <a:avLst/>
                <a:gdLst>
                  <a:gd name="T0" fmla="*/ 0 w 498"/>
                  <a:gd name="T1" fmla="*/ 5 h 690"/>
                  <a:gd name="T2" fmla="*/ 22 w 498"/>
                  <a:gd name="T3" fmla="*/ 0 h 690"/>
                  <a:gd name="T4" fmla="*/ 498 w 498"/>
                  <a:gd name="T5" fmla="*/ 675 h 690"/>
                  <a:gd name="T6" fmla="*/ 495 w 498"/>
                  <a:gd name="T7" fmla="*/ 690 h 690"/>
                  <a:gd name="T8" fmla="*/ 475 w 498"/>
                  <a:gd name="T9" fmla="*/ 679 h 690"/>
                  <a:gd name="T10" fmla="*/ 0 w 498"/>
                  <a:gd name="T11" fmla="*/ 5 h 690"/>
                  <a:gd name="T12" fmla="*/ 0 60000 65536"/>
                  <a:gd name="T13" fmla="*/ 0 60000 65536"/>
                  <a:gd name="T14" fmla="*/ 0 60000 65536"/>
                  <a:gd name="T15" fmla="*/ 0 60000 65536"/>
                  <a:gd name="T16" fmla="*/ 0 60000 65536"/>
                  <a:gd name="T17" fmla="*/ 0 60000 65536"/>
                  <a:gd name="T18" fmla="*/ 0 w 498"/>
                  <a:gd name="T19" fmla="*/ 0 h 690"/>
                  <a:gd name="T20" fmla="*/ 498 w 498"/>
                  <a:gd name="T21" fmla="*/ 690 h 690"/>
                </a:gdLst>
                <a:ahLst/>
                <a:cxnLst>
                  <a:cxn ang="T12">
                    <a:pos x="T0" y="T1"/>
                  </a:cxn>
                  <a:cxn ang="T13">
                    <a:pos x="T2" y="T3"/>
                  </a:cxn>
                  <a:cxn ang="T14">
                    <a:pos x="T4" y="T5"/>
                  </a:cxn>
                  <a:cxn ang="T15">
                    <a:pos x="T6" y="T7"/>
                  </a:cxn>
                  <a:cxn ang="T16">
                    <a:pos x="T8" y="T9"/>
                  </a:cxn>
                  <a:cxn ang="T17">
                    <a:pos x="T10" y="T11"/>
                  </a:cxn>
                </a:cxnLst>
                <a:rect l="T18" t="T19" r="T20" b="T21"/>
                <a:pathLst>
                  <a:path w="498" h="690">
                    <a:moveTo>
                      <a:pt x="0" y="5"/>
                    </a:moveTo>
                    <a:lnTo>
                      <a:pt x="22" y="0"/>
                    </a:lnTo>
                    <a:lnTo>
                      <a:pt x="498" y="675"/>
                    </a:lnTo>
                    <a:lnTo>
                      <a:pt x="495" y="690"/>
                    </a:lnTo>
                    <a:lnTo>
                      <a:pt x="475" y="679"/>
                    </a:lnTo>
                    <a:lnTo>
                      <a:pt x="0" y="5"/>
                    </a:lnTo>
                    <a:close/>
                  </a:path>
                </a:pathLst>
              </a:custGeom>
              <a:noFill/>
              <a:ln w="9525">
                <a:noFill/>
                <a:round/>
                <a:headEnd/>
                <a:tailEnd/>
              </a:ln>
            </p:spPr>
            <p:txBody>
              <a:bodyPr>
                <a:prstTxWarp prst="textNoShape">
                  <a:avLst/>
                </a:prstTxWarp>
              </a:bodyPr>
              <a:lstStyle/>
              <a:p>
                <a:endParaRPr lang="en-US"/>
              </a:p>
            </p:txBody>
          </p:sp>
          <p:sp>
            <p:nvSpPr>
              <p:cNvPr id="41529" name="Freeform 2507"/>
              <p:cNvSpPr>
                <a:spLocks/>
              </p:cNvSpPr>
              <p:nvPr/>
            </p:nvSpPr>
            <p:spPr bwMode="auto">
              <a:xfrm>
                <a:off x="4366" y="2360"/>
                <a:ext cx="103" cy="88"/>
              </a:xfrm>
              <a:custGeom>
                <a:avLst/>
                <a:gdLst>
                  <a:gd name="T0" fmla="*/ 499 w 519"/>
                  <a:gd name="T1" fmla="*/ 0 h 440"/>
                  <a:gd name="T2" fmla="*/ 519 w 519"/>
                  <a:gd name="T3" fmla="*/ 11 h 440"/>
                  <a:gd name="T4" fmla="*/ 15 w 519"/>
                  <a:gd name="T5" fmla="*/ 440 h 440"/>
                  <a:gd name="T6" fmla="*/ 0 w 519"/>
                  <a:gd name="T7" fmla="*/ 437 h 440"/>
                  <a:gd name="T8" fmla="*/ 12 w 519"/>
                  <a:gd name="T9" fmla="*/ 417 h 440"/>
                  <a:gd name="T10" fmla="*/ 499 w 519"/>
                  <a:gd name="T11" fmla="*/ 0 h 440"/>
                  <a:gd name="T12" fmla="*/ 0 60000 65536"/>
                  <a:gd name="T13" fmla="*/ 0 60000 65536"/>
                  <a:gd name="T14" fmla="*/ 0 60000 65536"/>
                  <a:gd name="T15" fmla="*/ 0 60000 65536"/>
                  <a:gd name="T16" fmla="*/ 0 60000 65536"/>
                  <a:gd name="T17" fmla="*/ 0 60000 65536"/>
                  <a:gd name="T18" fmla="*/ 0 w 519"/>
                  <a:gd name="T19" fmla="*/ 0 h 440"/>
                  <a:gd name="T20" fmla="*/ 519 w 519"/>
                  <a:gd name="T21" fmla="*/ 440 h 440"/>
                </a:gdLst>
                <a:ahLst/>
                <a:cxnLst>
                  <a:cxn ang="T12">
                    <a:pos x="T0" y="T1"/>
                  </a:cxn>
                  <a:cxn ang="T13">
                    <a:pos x="T2" y="T3"/>
                  </a:cxn>
                  <a:cxn ang="T14">
                    <a:pos x="T4" y="T5"/>
                  </a:cxn>
                  <a:cxn ang="T15">
                    <a:pos x="T6" y="T7"/>
                  </a:cxn>
                  <a:cxn ang="T16">
                    <a:pos x="T8" y="T9"/>
                  </a:cxn>
                  <a:cxn ang="T17">
                    <a:pos x="T10" y="T11"/>
                  </a:cxn>
                </a:cxnLst>
                <a:rect l="T18" t="T19" r="T20" b="T21"/>
                <a:pathLst>
                  <a:path w="519" h="440">
                    <a:moveTo>
                      <a:pt x="499" y="0"/>
                    </a:moveTo>
                    <a:lnTo>
                      <a:pt x="519" y="11"/>
                    </a:lnTo>
                    <a:lnTo>
                      <a:pt x="15" y="440"/>
                    </a:lnTo>
                    <a:lnTo>
                      <a:pt x="0" y="437"/>
                    </a:lnTo>
                    <a:lnTo>
                      <a:pt x="12" y="417"/>
                    </a:lnTo>
                    <a:lnTo>
                      <a:pt x="499" y="0"/>
                    </a:lnTo>
                    <a:close/>
                  </a:path>
                </a:pathLst>
              </a:custGeom>
              <a:noFill/>
              <a:ln w="9525">
                <a:noFill/>
                <a:round/>
                <a:headEnd/>
                <a:tailEnd/>
              </a:ln>
            </p:spPr>
            <p:txBody>
              <a:bodyPr>
                <a:prstTxWarp prst="textNoShape">
                  <a:avLst/>
                </a:prstTxWarp>
              </a:bodyPr>
              <a:lstStyle/>
              <a:p>
                <a:endParaRPr lang="en-US"/>
              </a:p>
            </p:txBody>
          </p:sp>
          <p:sp>
            <p:nvSpPr>
              <p:cNvPr id="41530" name="Freeform 2508"/>
              <p:cNvSpPr>
                <a:spLocks/>
              </p:cNvSpPr>
              <p:nvPr/>
            </p:nvSpPr>
            <p:spPr bwMode="auto">
              <a:xfrm>
                <a:off x="4305" y="2359"/>
                <a:ext cx="63" cy="89"/>
              </a:xfrm>
              <a:custGeom>
                <a:avLst/>
                <a:gdLst>
                  <a:gd name="T0" fmla="*/ 317 w 317"/>
                  <a:gd name="T1" fmla="*/ 423 h 443"/>
                  <a:gd name="T2" fmla="*/ 305 w 317"/>
                  <a:gd name="T3" fmla="*/ 443 h 443"/>
                  <a:gd name="T4" fmla="*/ 0 w 317"/>
                  <a:gd name="T5" fmla="*/ 14 h 443"/>
                  <a:gd name="T6" fmla="*/ 15 w 317"/>
                  <a:gd name="T7" fmla="*/ 0 h 443"/>
                  <a:gd name="T8" fmla="*/ 17 w 317"/>
                  <a:gd name="T9" fmla="*/ 2 h 443"/>
                  <a:gd name="T10" fmla="*/ 317 w 317"/>
                  <a:gd name="T11" fmla="*/ 423 h 443"/>
                  <a:gd name="T12" fmla="*/ 0 60000 65536"/>
                  <a:gd name="T13" fmla="*/ 0 60000 65536"/>
                  <a:gd name="T14" fmla="*/ 0 60000 65536"/>
                  <a:gd name="T15" fmla="*/ 0 60000 65536"/>
                  <a:gd name="T16" fmla="*/ 0 60000 65536"/>
                  <a:gd name="T17" fmla="*/ 0 60000 65536"/>
                  <a:gd name="T18" fmla="*/ 0 w 317"/>
                  <a:gd name="T19" fmla="*/ 0 h 443"/>
                  <a:gd name="T20" fmla="*/ 317 w 317"/>
                  <a:gd name="T21" fmla="*/ 443 h 443"/>
                </a:gdLst>
                <a:ahLst/>
                <a:cxnLst>
                  <a:cxn ang="T12">
                    <a:pos x="T0" y="T1"/>
                  </a:cxn>
                  <a:cxn ang="T13">
                    <a:pos x="T2" y="T3"/>
                  </a:cxn>
                  <a:cxn ang="T14">
                    <a:pos x="T4" y="T5"/>
                  </a:cxn>
                  <a:cxn ang="T15">
                    <a:pos x="T6" y="T7"/>
                  </a:cxn>
                  <a:cxn ang="T16">
                    <a:pos x="T8" y="T9"/>
                  </a:cxn>
                  <a:cxn ang="T17">
                    <a:pos x="T10" y="T11"/>
                  </a:cxn>
                </a:cxnLst>
                <a:rect l="T18" t="T19" r="T20" b="T21"/>
                <a:pathLst>
                  <a:path w="317" h="443">
                    <a:moveTo>
                      <a:pt x="317" y="423"/>
                    </a:moveTo>
                    <a:lnTo>
                      <a:pt x="305" y="443"/>
                    </a:lnTo>
                    <a:lnTo>
                      <a:pt x="0" y="14"/>
                    </a:lnTo>
                    <a:lnTo>
                      <a:pt x="15" y="0"/>
                    </a:lnTo>
                    <a:lnTo>
                      <a:pt x="17" y="2"/>
                    </a:lnTo>
                    <a:lnTo>
                      <a:pt x="317" y="423"/>
                    </a:lnTo>
                    <a:close/>
                  </a:path>
                </a:pathLst>
              </a:custGeom>
              <a:noFill/>
              <a:ln w="9525">
                <a:noFill/>
                <a:round/>
                <a:headEnd/>
                <a:tailEnd/>
              </a:ln>
            </p:spPr>
            <p:txBody>
              <a:bodyPr>
                <a:prstTxWarp prst="textNoShape">
                  <a:avLst/>
                </a:prstTxWarp>
              </a:bodyPr>
              <a:lstStyle/>
              <a:p>
                <a:endParaRPr lang="en-US"/>
              </a:p>
            </p:txBody>
          </p:sp>
          <p:sp>
            <p:nvSpPr>
              <p:cNvPr id="41531" name="Freeform 2509"/>
              <p:cNvSpPr>
                <a:spLocks/>
              </p:cNvSpPr>
              <p:nvPr/>
            </p:nvSpPr>
            <p:spPr bwMode="auto">
              <a:xfrm>
                <a:off x="4230" y="2298"/>
                <a:ext cx="78" cy="64"/>
              </a:xfrm>
              <a:custGeom>
                <a:avLst/>
                <a:gdLst>
                  <a:gd name="T0" fmla="*/ 389 w 389"/>
                  <a:gd name="T1" fmla="*/ 305 h 319"/>
                  <a:gd name="T2" fmla="*/ 374 w 389"/>
                  <a:gd name="T3" fmla="*/ 319 h 319"/>
                  <a:gd name="T4" fmla="*/ 5 w 389"/>
                  <a:gd name="T5" fmla="*/ 19 h 319"/>
                  <a:gd name="T6" fmla="*/ 0 w 389"/>
                  <a:gd name="T7" fmla="*/ 0 h 319"/>
                  <a:gd name="T8" fmla="*/ 11 w 389"/>
                  <a:gd name="T9" fmla="*/ 0 h 319"/>
                  <a:gd name="T10" fmla="*/ 389 w 389"/>
                  <a:gd name="T11" fmla="*/ 305 h 319"/>
                  <a:gd name="T12" fmla="*/ 0 60000 65536"/>
                  <a:gd name="T13" fmla="*/ 0 60000 65536"/>
                  <a:gd name="T14" fmla="*/ 0 60000 65536"/>
                  <a:gd name="T15" fmla="*/ 0 60000 65536"/>
                  <a:gd name="T16" fmla="*/ 0 60000 65536"/>
                  <a:gd name="T17" fmla="*/ 0 60000 65536"/>
                  <a:gd name="T18" fmla="*/ 0 w 389"/>
                  <a:gd name="T19" fmla="*/ 0 h 319"/>
                  <a:gd name="T20" fmla="*/ 389 w 389"/>
                  <a:gd name="T21" fmla="*/ 319 h 319"/>
                </a:gdLst>
                <a:ahLst/>
                <a:cxnLst>
                  <a:cxn ang="T12">
                    <a:pos x="T0" y="T1"/>
                  </a:cxn>
                  <a:cxn ang="T13">
                    <a:pos x="T2" y="T3"/>
                  </a:cxn>
                  <a:cxn ang="T14">
                    <a:pos x="T4" y="T5"/>
                  </a:cxn>
                  <a:cxn ang="T15">
                    <a:pos x="T6" y="T7"/>
                  </a:cxn>
                  <a:cxn ang="T16">
                    <a:pos x="T8" y="T9"/>
                  </a:cxn>
                  <a:cxn ang="T17">
                    <a:pos x="T10" y="T11"/>
                  </a:cxn>
                </a:cxnLst>
                <a:rect l="T18" t="T19" r="T20" b="T21"/>
                <a:pathLst>
                  <a:path w="389" h="319">
                    <a:moveTo>
                      <a:pt x="389" y="305"/>
                    </a:moveTo>
                    <a:lnTo>
                      <a:pt x="374" y="319"/>
                    </a:lnTo>
                    <a:lnTo>
                      <a:pt x="5" y="19"/>
                    </a:lnTo>
                    <a:lnTo>
                      <a:pt x="0" y="0"/>
                    </a:lnTo>
                    <a:lnTo>
                      <a:pt x="11" y="0"/>
                    </a:lnTo>
                    <a:lnTo>
                      <a:pt x="389" y="305"/>
                    </a:lnTo>
                    <a:close/>
                  </a:path>
                </a:pathLst>
              </a:custGeom>
              <a:noFill/>
              <a:ln w="9525">
                <a:noFill/>
                <a:round/>
                <a:headEnd/>
                <a:tailEnd/>
              </a:ln>
            </p:spPr>
            <p:txBody>
              <a:bodyPr>
                <a:prstTxWarp prst="textNoShape">
                  <a:avLst/>
                </a:prstTxWarp>
              </a:bodyPr>
              <a:lstStyle/>
              <a:p>
                <a:endParaRPr lang="en-US"/>
              </a:p>
            </p:txBody>
          </p:sp>
          <p:sp>
            <p:nvSpPr>
              <p:cNvPr id="41532" name="Freeform 2510"/>
              <p:cNvSpPr>
                <a:spLocks/>
              </p:cNvSpPr>
              <p:nvPr/>
            </p:nvSpPr>
            <p:spPr bwMode="auto">
              <a:xfrm>
                <a:off x="4189" y="2298"/>
                <a:ext cx="42" cy="34"/>
              </a:xfrm>
              <a:custGeom>
                <a:avLst/>
                <a:gdLst>
                  <a:gd name="T0" fmla="*/ 206 w 211"/>
                  <a:gd name="T1" fmla="*/ 0 h 169"/>
                  <a:gd name="T2" fmla="*/ 211 w 211"/>
                  <a:gd name="T3" fmla="*/ 19 h 169"/>
                  <a:gd name="T4" fmla="*/ 13 w 211"/>
                  <a:gd name="T5" fmla="*/ 169 h 169"/>
                  <a:gd name="T6" fmla="*/ 6 w 211"/>
                  <a:gd name="T7" fmla="*/ 161 h 169"/>
                  <a:gd name="T8" fmla="*/ 0 w 211"/>
                  <a:gd name="T9" fmla="*/ 169 h 169"/>
                  <a:gd name="T10" fmla="*/ 0 w 211"/>
                  <a:gd name="T11" fmla="*/ 152 h 169"/>
                  <a:gd name="T12" fmla="*/ 206 w 211"/>
                  <a:gd name="T13" fmla="*/ 0 h 169"/>
                  <a:gd name="T14" fmla="*/ 0 60000 65536"/>
                  <a:gd name="T15" fmla="*/ 0 60000 65536"/>
                  <a:gd name="T16" fmla="*/ 0 60000 65536"/>
                  <a:gd name="T17" fmla="*/ 0 60000 65536"/>
                  <a:gd name="T18" fmla="*/ 0 60000 65536"/>
                  <a:gd name="T19" fmla="*/ 0 60000 65536"/>
                  <a:gd name="T20" fmla="*/ 0 60000 65536"/>
                  <a:gd name="T21" fmla="*/ 0 w 211"/>
                  <a:gd name="T22" fmla="*/ 0 h 169"/>
                  <a:gd name="T23" fmla="*/ 211 w 211"/>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1" h="169">
                    <a:moveTo>
                      <a:pt x="206" y="0"/>
                    </a:moveTo>
                    <a:lnTo>
                      <a:pt x="211" y="19"/>
                    </a:lnTo>
                    <a:lnTo>
                      <a:pt x="13" y="169"/>
                    </a:lnTo>
                    <a:lnTo>
                      <a:pt x="6" y="161"/>
                    </a:lnTo>
                    <a:lnTo>
                      <a:pt x="0" y="169"/>
                    </a:lnTo>
                    <a:lnTo>
                      <a:pt x="0" y="152"/>
                    </a:lnTo>
                    <a:lnTo>
                      <a:pt x="206" y="0"/>
                    </a:lnTo>
                    <a:close/>
                  </a:path>
                </a:pathLst>
              </a:custGeom>
              <a:noFill/>
              <a:ln w="9525">
                <a:noFill/>
                <a:round/>
                <a:headEnd/>
                <a:tailEnd/>
              </a:ln>
            </p:spPr>
            <p:txBody>
              <a:bodyPr>
                <a:prstTxWarp prst="textNoShape">
                  <a:avLst/>
                </a:prstTxWarp>
              </a:bodyPr>
              <a:lstStyle/>
              <a:p>
                <a:endParaRPr lang="en-US"/>
              </a:p>
            </p:txBody>
          </p:sp>
          <p:sp>
            <p:nvSpPr>
              <p:cNvPr id="41533" name="Freeform 2511"/>
              <p:cNvSpPr>
                <a:spLocks/>
              </p:cNvSpPr>
              <p:nvPr/>
            </p:nvSpPr>
            <p:spPr bwMode="auto">
              <a:xfrm>
                <a:off x="4189" y="2328"/>
                <a:ext cx="3" cy="4"/>
              </a:xfrm>
              <a:custGeom>
                <a:avLst/>
                <a:gdLst>
                  <a:gd name="T0" fmla="*/ 0 w 15"/>
                  <a:gd name="T1" fmla="*/ 17 h 17"/>
                  <a:gd name="T2" fmla="*/ 6 w 15"/>
                  <a:gd name="T3" fmla="*/ 9 h 17"/>
                  <a:gd name="T4" fmla="*/ 13 w 15"/>
                  <a:gd name="T5" fmla="*/ 0 h 17"/>
                  <a:gd name="T6" fmla="*/ 15 w 15"/>
                  <a:gd name="T7" fmla="*/ 3 h 17"/>
                  <a:gd name="T8" fmla="*/ 0 w 15"/>
                  <a:gd name="T9" fmla="*/ 17 h 17"/>
                  <a:gd name="T10" fmla="*/ 0 60000 65536"/>
                  <a:gd name="T11" fmla="*/ 0 60000 65536"/>
                  <a:gd name="T12" fmla="*/ 0 60000 65536"/>
                  <a:gd name="T13" fmla="*/ 0 60000 65536"/>
                  <a:gd name="T14" fmla="*/ 0 60000 65536"/>
                  <a:gd name="T15" fmla="*/ 0 w 15"/>
                  <a:gd name="T16" fmla="*/ 0 h 17"/>
                  <a:gd name="T17" fmla="*/ 15 w 15"/>
                  <a:gd name="T18" fmla="*/ 17 h 17"/>
                </a:gdLst>
                <a:ahLst/>
                <a:cxnLst>
                  <a:cxn ang="T10">
                    <a:pos x="T0" y="T1"/>
                  </a:cxn>
                  <a:cxn ang="T11">
                    <a:pos x="T2" y="T3"/>
                  </a:cxn>
                  <a:cxn ang="T12">
                    <a:pos x="T4" y="T5"/>
                  </a:cxn>
                  <a:cxn ang="T13">
                    <a:pos x="T6" y="T7"/>
                  </a:cxn>
                  <a:cxn ang="T14">
                    <a:pos x="T8" y="T9"/>
                  </a:cxn>
                </a:cxnLst>
                <a:rect l="T15" t="T16" r="T17" b="T18"/>
                <a:pathLst>
                  <a:path w="15" h="17">
                    <a:moveTo>
                      <a:pt x="0" y="17"/>
                    </a:moveTo>
                    <a:lnTo>
                      <a:pt x="6" y="9"/>
                    </a:lnTo>
                    <a:lnTo>
                      <a:pt x="13" y="0"/>
                    </a:lnTo>
                    <a:lnTo>
                      <a:pt x="15" y="3"/>
                    </a:lnTo>
                    <a:lnTo>
                      <a:pt x="0" y="17"/>
                    </a:lnTo>
                    <a:close/>
                  </a:path>
                </a:pathLst>
              </a:custGeom>
              <a:noFill/>
              <a:ln w="9525">
                <a:noFill/>
                <a:round/>
                <a:headEnd/>
                <a:tailEnd/>
              </a:ln>
            </p:spPr>
            <p:txBody>
              <a:bodyPr>
                <a:prstTxWarp prst="textNoShape">
                  <a:avLst/>
                </a:prstTxWarp>
              </a:bodyPr>
              <a:lstStyle/>
              <a:p>
                <a:endParaRPr lang="en-US"/>
              </a:p>
            </p:txBody>
          </p:sp>
          <p:sp>
            <p:nvSpPr>
              <p:cNvPr id="41534" name="Freeform 2512"/>
              <p:cNvSpPr>
                <a:spLocks/>
              </p:cNvSpPr>
              <p:nvPr/>
            </p:nvSpPr>
            <p:spPr bwMode="auto">
              <a:xfrm>
                <a:off x="4189" y="2329"/>
                <a:ext cx="3" cy="4"/>
              </a:xfrm>
              <a:custGeom>
                <a:avLst/>
                <a:gdLst>
                  <a:gd name="T0" fmla="*/ 0 w 15"/>
                  <a:gd name="T1" fmla="*/ 14 h 18"/>
                  <a:gd name="T2" fmla="*/ 15 w 15"/>
                  <a:gd name="T3" fmla="*/ 0 h 18"/>
                  <a:gd name="T4" fmla="*/ 4 w 15"/>
                  <a:gd name="T5" fmla="*/ 18 h 18"/>
                  <a:gd name="T6" fmla="*/ 0 w 15"/>
                  <a:gd name="T7" fmla="*/ 14 h 18"/>
                  <a:gd name="T8" fmla="*/ 0 60000 65536"/>
                  <a:gd name="T9" fmla="*/ 0 60000 65536"/>
                  <a:gd name="T10" fmla="*/ 0 60000 65536"/>
                  <a:gd name="T11" fmla="*/ 0 60000 65536"/>
                  <a:gd name="T12" fmla="*/ 0 w 15"/>
                  <a:gd name="T13" fmla="*/ 0 h 18"/>
                  <a:gd name="T14" fmla="*/ 15 w 15"/>
                  <a:gd name="T15" fmla="*/ 18 h 18"/>
                </a:gdLst>
                <a:ahLst/>
                <a:cxnLst>
                  <a:cxn ang="T8">
                    <a:pos x="T0" y="T1"/>
                  </a:cxn>
                  <a:cxn ang="T9">
                    <a:pos x="T2" y="T3"/>
                  </a:cxn>
                  <a:cxn ang="T10">
                    <a:pos x="T4" y="T5"/>
                  </a:cxn>
                  <a:cxn ang="T11">
                    <a:pos x="T6" y="T7"/>
                  </a:cxn>
                </a:cxnLst>
                <a:rect l="T12" t="T13" r="T14" b="T15"/>
                <a:pathLst>
                  <a:path w="15" h="18">
                    <a:moveTo>
                      <a:pt x="0" y="14"/>
                    </a:moveTo>
                    <a:lnTo>
                      <a:pt x="15" y="0"/>
                    </a:lnTo>
                    <a:lnTo>
                      <a:pt x="4" y="18"/>
                    </a:lnTo>
                    <a:lnTo>
                      <a:pt x="0" y="14"/>
                    </a:lnTo>
                    <a:close/>
                  </a:path>
                </a:pathLst>
              </a:custGeom>
              <a:noFill/>
              <a:ln w="9525">
                <a:noFill/>
                <a:round/>
                <a:headEnd/>
                <a:tailEnd/>
              </a:ln>
            </p:spPr>
            <p:txBody>
              <a:bodyPr>
                <a:prstTxWarp prst="textNoShape">
                  <a:avLst/>
                </a:prstTxWarp>
              </a:bodyPr>
              <a:lstStyle/>
              <a:p>
                <a:endParaRPr lang="en-US"/>
              </a:p>
            </p:txBody>
          </p:sp>
          <p:sp>
            <p:nvSpPr>
              <p:cNvPr id="41535" name="Freeform 2513"/>
              <p:cNvSpPr>
                <a:spLocks/>
              </p:cNvSpPr>
              <p:nvPr/>
            </p:nvSpPr>
            <p:spPr bwMode="auto">
              <a:xfrm>
                <a:off x="4189" y="2329"/>
                <a:ext cx="5" cy="5"/>
              </a:xfrm>
              <a:custGeom>
                <a:avLst/>
                <a:gdLst>
                  <a:gd name="T0" fmla="*/ 0 w 23"/>
                  <a:gd name="T1" fmla="*/ 18 h 23"/>
                  <a:gd name="T2" fmla="*/ 11 w 23"/>
                  <a:gd name="T3" fmla="*/ 0 h 23"/>
                  <a:gd name="T4" fmla="*/ 23 w 23"/>
                  <a:gd name="T5" fmla="*/ 8 h 23"/>
                  <a:gd name="T6" fmla="*/ 9 w 23"/>
                  <a:gd name="T7" fmla="*/ 23 h 23"/>
                  <a:gd name="T8" fmla="*/ 0 w 23"/>
                  <a:gd name="T9" fmla="*/ 18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8"/>
                    </a:moveTo>
                    <a:lnTo>
                      <a:pt x="11" y="0"/>
                    </a:lnTo>
                    <a:lnTo>
                      <a:pt x="23" y="8"/>
                    </a:lnTo>
                    <a:lnTo>
                      <a:pt x="9" y="23"/>
                    </a:lnTo>
                    <a:lnTo>
                      <a:pt x="0" y="18"/>
                    </a:lnTo>
                    <a:close/>
                  </a:path>
                </a:pathLst>
              </a:custGeom>
              <a:noFill/>
              <a:ln w="9525">
                <a:noFill/>
                <a:round/>
                <a:headEnd/>
                <a:tailEnd/>
              </a:ln>
            </p:spPr>
            <p:txBody>
              <a:bodyPr>
                <a:prstTxWarp prst="textNoShape">
                  <a:avLst/>
                </a:prstTxWarp>
              </a:bodyPr>
              <a:lstStyle/>
              <a:p>
                <a:endParaRPr lang="en-US"/>
              </a:p>
            </p:txBody>
          </p:sp>
          <p:sp>
            <p:nvSpPr>
              <p:cNvPr id="41536" name="Freeform 2514"/>
              <p:cNvSpPr>
                <a:spLocks/>
              </p:cNvSpPr>
              <p:nvPr/>
            </p:nvSpPr>
            <p:spPr bwMode="auto">
              <a:xfrm>
                <a:off x="4191" y="2331"/>
                <a:ext cx="6" cy="6"/>
              </a:xfrm>
              <a:custGeom>
                <a:avLst/>
                <a:gdLst>
                  <a:gd name="T0" fmla="*/ 0 w 28"/>
                  <a:gd name="T1" fmla="*/ 15 h 30"/>
                  <a:gd name="T2" fmla="*/ 14 w 28"/>
                  <a:gd name="T3" fmla="*/ 0 h 30"/>
                  <a:gd name="T4" fmla="*/ 28 w 28"/>
                  <a:gd name="T5" fmla="*/ 15 h 30"/>
                  <a:gd name="T6" fmla="*/ 14 w 28"/>
                  <a:gd name="T7" fmla="*/ 30 h 30"/>
                  <a:gd name="T8" fmla="*/ 0 w 28"/>
                  <a:gd name="T9" fmla="*/ 15 h 30"/>
                  <a:gd name="T10" fmla="*/ 0 60000 65536"/>
                  <a:gd name="T11" fmla="*/ 0 60000 65536"/>
                  <a:gd name="T12" fmla="*/ 0 60000 65536"/>
                  <a:gd name="T13" fmla="*/ 0 60000 65536"/>
                  <a:gd name="T14" fmla="*/ 0 60000 65536"/>
                  <a:gd name="T15" fmla="*/ 0 w 28"/>
                  <a:gd name="T16" fmla="*/ 0 h 30"/>
                  <a:gd name="T17" fmla="*/ 28 w 28"/>
                  <a:gd name="T18" fmla="*/ 30 h 30"/>
                </a:gdLst>
                <a:ahLst/>
                <a:cxnLst>
                  <a:cxn ang="T10">
                    <a:pos x="T0" y="T1"/>
                  </a:cxn>
                  <a:cxn ang="T11">
                    <a:pos x="T2" y="T3"/>
                  </a:cxn>
                  <a:cxn ang="T12">
                    <a:pos x="T4" y="T5"/>
                  </a:cxn>
                  <a:cxn ang="T13">
                    <a:pos x="T6" y="T7"/>
                  </a:cxn>
                  <a:cxn ang="T14">
                    <a:pos x="T8" y="T9"/>
                  </a:cxn>
                </a:cxnLst>
                <a:rect l="T15" t="T16" r="T17" b="T18"/>
                <a:pathLst>
                  <a:path w="28" h="30">
                    <a:moveTo>
                      <a:pt x="0" y="15"/>
                    </a:moveTo>
                    <a:lnTo>
                      <a:pt x="14" y="0"/>
                    </a:lnTo>
                    <a:lnTo>
                      <a:pt x="28" y="15"/>
                    </a:lnTo>
                    <a:lnTo>
                      <a:pt x="14" y="30"/>
                    </a:lnTo>
                    <a:lnTo>
                      <a:pt x="0" y="15"/>
                    </a:lnTo>
                    <a:close/>
                  </a:path>
                </a:pathLst>
              </a:custGeom>
              <a:noFill/>
              <a:ln w="9525">
                <a:noFill/>
                <a:round/>
                <a:headEnd/>
                <a:tailEnd/>
              </a:ln>
            </p:spPr>
            <p:txBody>
              <a:bodyPr>
                <a:prstTxWarp prst="textNoShape">
                  <a:avLst/>
                </a:prstTxWarp>
              </a:bodyPr>
              <a:lstStyle/>
              <a:p>
                <a:endParaRPr lang="en-US"/>
              </a:p>
            </p:txBody>
          </p:sp>
          <p:sp>
            <p:nvSpPr>
              <p:cNvPr id="41537" name="Freeform 2515"/>
              <p:cNvSpPr>
                <a:spLocks/>
              </p:cNvSpPr>
              <p:nvPr/>
            </p:nvSpPr>
            <p:spPr bwMode="auto">
              <a:xfrm>
                <a:off x="4194" y="2334"/>
                <a:ext cx="6" cy="7"/>
              </a:xfrm>
              <a:custGeom>
                <a:avLst/>
                <a:gdLst>
                  <a:gd name="T0" fmla="*/ 0 w 31"/>
                  <a:gd name="T1" fmla="*/ 15 h 35"/>
                  <a:gd name="T2" fmla="*/ 14 w 31"/>
                  <a:gd name="T3" fmla="*/ 0 h 35"/>
                  <a:gd name="T4" fmla="*/ 31 w 31"/>
                  <a:gd name="T5" fmla="*/ 21 h 35"/>
                  <a:gd name="T6" fmla="*/ 20 w 31"/>
                  <a:gd name="T7" fmla="*/ 35 h 35"/>
                  <a:gd name="T8" fmla="*/ 0 w 31"/>
                  <a:gd name="T9" fmla="*/ 15 h 35"/>
                  <a:gd name="T10" fmla="*/ 0 60000 65536"/>
                  <a:gd name="T11" fmla="*/ 0 60000 65536"/>
                  <a:gd name="T12" fmla="*/ 0 60000 65536"/>
                  <a:gd name="T13" fmla="*/ 0 60000 65536"/>
                  <a:gd name="T14" fmla="*/ 0 60000 65536"/>
                  <a:gd name="T15" fmla="*/ 0 w 31"/>
                  <a:gd name="T16" fmla="*/ 0 h 35"/>
                  <a:gd name="T17" fmla="*/ 31 w 31"/>
                  <a:gd name="T18" fmla="*/ 35 h 35"/>
                </a:gdLst>
                <a:ahLst/>
                <a:cxnLst>
                  <a:cxn ang="T10">
                    <a:pos x="T0" y="T1"/>
                  </a:cxn>
                  <a:cxn ang="T11">
                    <a:pos x="T2" y="T3"/>
                  </a:cxn>
                  <a:cxn ang="T12">
                    <a:pos x="T4" y="T5"/>
                  </a:cxn>
                  <a:cxn ang="T13">
                    <a:pos x="T6" y="T7"/>
                  </a:cxn>
                  <a:cxn ang="T14">
                    <a:pos x="T8" y="T9"/>
                  </a:cxn>
                </a:cxnLst>
                <a:rect l="T15" t="T16" r="T17" b="T18"/>
                <a:pathLst>
                  <a:path w="31" h="35">
                    <a:moveTo>
                      <a:pt x="0" y="15"/>
                    </a:moveTo>
                    <a:lnTo>
                      <a:pt x="14" y="0"/>
                    </a:lnTo>
                    <a:lnTo>
                      <a:pt x="31" y="21"/>
                    </a:lnTo>
                    <a:lnTo>
                      <a:pt x="20" y="35"/>
                    </a:lnTo>
                    <a:lnTo>
                      <a:pt x="0" y="15"/>
                    </a:lnTo>
                    <a:close/>
                  </a:path>
                </a:pathLst>
              </a:custGeom>
              <a:noFill/>
              <a:ln w="9525">
                <a:noFill/>
                <a:round/>
                <a:headEnd/>
                <a:tailEnd/>
              </a:ln>
            </p:spPr>
            <p:txBody>
              <a:bodyPr>
                <a:prstTxWarp prst="textNoShape">
                  <a:avLst/>
                </a:prstTxWarp>
              </a:bodyPr>
              <a:lstStyle/>
              <a:p>
                <a:endParaRPr lang="en-US"/>
              </a:p>
            </p:txBody>
          </p:sp>
          <p:sp>
            <p:nvSpPr>
              <p:cNvPr id="41538" name="Freeform 2516"/>
              <p:cNvSpPr>
                <a:spLocks/>
              </p:cNvSpPr>
              <p:nvPr/>
            </p:nvSpPr>
            <p:spPr bwMode="auto">
              <a:xfrm>
                <a:off x="4198" y="2338"/>
                <a:ext cx="7" cy="7"/>
              </a:xfrm>
              <a:custGeom>
                <a:avLst/>
                <a:gdLst>
                  <a:gd name="T0" fmla="*/ 0 w 37"/>
                  <a:gd name="T1" fmla="*/ 14 h 37"/>
                  <a:gd name="T2" fmla="*/ 11 w 37"/>
                  <a:gd name="T3" fmla="*/ 0 h 37"/>
                  <a:gd name="T4" fmla="*/ 37 w 37"/>
                  <a:gd name="T5" fmla="*/ 22 h 37"/>
                  <a:gd name="T6" fmla="*/ 23 w 37"/>
                  <a:gd name="T7" fmla="*/ 37 h 37"/>
                  <a:gd name="T8" fmla="*/ 0 w 37"/>
                  <a:gd name="T9" fmla="*/ 14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0" y="14"/>
                    </a:moveTo>
                    <a:lnTo>
                      <a:pt x="11" y="0"/>
                    </a:lnTo>
                    <a:lnTo>
                      <a:pt x="37" y="22"/>
                    </a:lnTo>
                    <a:lnTo>
                      <a:pt x="23" y="37"/>
                    </a:lnTo>
                    <a:lnTo>
                      <a:pt x="0" y="14"/>
                    </a:lnTo>
                    <a:close/>
                  </a:path>
                </a:pathLst>
              </a:custGeom>
              <a:noFill/>
              <a:ln w="9525">
                <a:noFill/>
                <a:round/>
                <a:headEnd/>
                <a:tailEnd/>
              </a:ln>
            </p:spPr>
            <p:txBody>
              <a:bodyPr>
                <a:prstTxWarp prst="textNoShape">
                  <a:avLst/>
                </a:prstTxWarp>
              </a:bodyPr>
              <a:lstStyle/>
              <a:p>
                <a:endParaRPr lang="en-US"/>
              </a:p>
            </p:txBody>
          </p:sp>
          <p:sp>
            <p:nvSpPr>
              <p:cNvPr id="41539" name="Freeform 2517"/>
              <p:cNvSpPr>
                <a:spLocks/>
              </p:cNvSpPr>
              <p:nvPr/>
            </p:nvSpPr>
            <p:spPr bwMode="auto">
              <a:xfrm>
                <a:off x="4203" y="2342"/>
                <a:ext cx="8" cy="8"/>
              </a:xfrm>
              <a:custGeom>
                <a:avLst/>
                <a:gdLst>
                  <a:gd name="T0" fmla="*/ 0 w 40"/>
                  <a:gd name="T1" fmla="*/ 15 h 41"/>
                  <a:gd name="T2" fmla="*/ 14 w 40"/>
                  <a:gd name="T3" fmla="*/ 0 h 41"/>
                  <a:gd name="T4" fmla="*/ 40 w 40"/>
                  <a:gd name="T5" fmla="*/ 26 h 41"/>
                  <a:gd name="T6" fmla="*/ 26 w 40"/>
                  <a:gd name="T7" fmla="*/ 41 h 41"/>
                  <a:gd name="T8" fmla="*/ 0 w 40"/>
                  <a:gd name="T9" fmla="*/ 15 h 41"/>
                  <a:gd name="T10" fmla="*/ 0 60000 65536"/>
                  <a:gd name="T11" fmla="*/ 0 60000 65536"/>
                  <a:gd name="T12" fmla="*/ 0 60000 65536"/>
                  <a:gd name="T13" fmla="*/ 0 60000 65536"/>
                  <a:gd name="T14" fmla="*/ 0 60000 65536"/>
                  <a:gd name="T15" fmla="*/ 0 w 40"/>
                  <a:gd name="T16" fmla="*/ 0 h 41"/>
                  <a:gd name="T17" fmla="*/ 40 w 40"/>
                  <a:gd name="T18" fmla="*/ 41 h 41"/>
                </a:gdLst>
                <a:ahLst/>
                <a:cxnLst>
                  <a:cxn ang="T10">
                    <a:pos x="T0" y="T1"/>
                  </a:cxn>
                  <a:cxn ang="T11">
                    <a:pos x="T2" y="T3"/>
                  </a:cxn>
                  <a:cxn ang="T12">
                    <a:pos x="T4" y="T5"/>
                  </a:cxn>
                  <a:cxn ang="T13">
                    <a:pos x="T6" y="T7"/>
                  </a:cxn>
                  <a:cxn ang="T14">
                    <a:pos x="T8" y="T9"/>
                  </a:cxn>
                </a:cxnLst>
                <a:rect l="T15" t="T16" r="T17" b="T18"/>
                <a:pathLst>
                  <a:path w="40" h="41">
                    <a:moveTo>
                      <a:pt x="0" y="15"/>
                    </a:moveTo>
                    <a:lnTo>
                      <a:pt x="14" y="0"/>
                    </a:lnTo>
                    <a:lnTo>
                      <a:pt x="40" y="26"/>
                    </a:lnTo>
                    <a:lnTo>
                      <a:pt x="26" y="41"/>
                    </a:lnTo>
                    <a:lnTo>
                      <a:pt x="0" y="15"/>
                    </a:lnTo>
                    <a:close/>
                  </a:path>
                </a:pathLst>
              </a:custGeom>
              <a:noFill/>
              <a:ln w="9525">
                <a:noFill/>
                <a:round/>
                <a:headEnd/>
                <a:tailEnd/>
              </a:ln>
            </p:spPr>
            <p:txBody>
              <a:bodyPr>
                <a:prstTxWarp prst="textNoShape">
                  <a:avLst/>
                </a:prstTxWarp>
              </a:bodyPr>
              <a:lstStyle/>
              <a:p>
                <a:endParaRPr lang="en-US"/>
              </a:p>
            </p:txBody>
          </p:sp>
          <p:sp>
            <p:nvSpPr>
              <p:cNvPr id="41540" name="Freeform 2518"/>
              <p:cNvSpPr>
                <a:spLocks/>
              </p:cNvSpPr>
              <p:nvPr/>
            </p:nvSpPr>
            <p:spPr bwMode="auto">
              <a:xfrm>
                <a:off x="4208" y="2347"/>
                <a:ext cx="8" cy="10"/>
              </a:xfrm>
              <a:custGeom>
                <a:avLst/>
                <a:gdLst>
                  <a:gd name="T0" fmla="*/ 0 w 43"/>
                  <a:gd name="T1" fmla="*/ 15 h 47"/>
                  <a:gd name="T2" fmla="*/ 14 w 43"/>
                  <a:gd name="T3" fmla="*/ 0 h 47"/>
                  <a:gd name="T4" fmla="*/ 43 w 43"/>
                  <a:gd name="T5" fmla="*/ 32 h 47"/>
                  <a:gd name="T6" fmla="*/ 29 w 43"/>
                  <a:gd name="T7" fmla="*/ 47 h 47"/>
                  <a:gd name="T8" fmla="*/ 0 w 43"/>
                  <a:gd name="T9" fmla="*/ 15 h 47"/>
                  <a:gd name="T10" fmla="*/ 0 60000 65536"/>
                  <a:gd name="T11" fmla="*/ 0 60000 65536"/>
                  <a:gd name="T12" fmla="*/ 0 60000 65536"/>
                  <a:gd name="T13" fmla="*/ 0 60000 65536"/>
                  <a:gd name="T14" fmla="*/ 0 60000 65536"/>
                  <a:gd name="T15" fmla="*/ 0 w 43"/>
                  <a:gd name="T16" fmla="*/ 0 h 47"/>
                  <a:gd name="T17" fmla="*/ 43 w 43"/>
                  <a:gd name="T18" fmla="*/ 47 h 47"/>
                </a:gdLst>
                <a:ahLst/>
                <a:cxnLst>
                  <a:cxn ang="T10">
                    <a:pos x="T0" y="T1"/>
                  </a:cxn>
                  <a:cxn ang="T11">
                    <a:pos x="T2" y="T3"/>
                  </a:cxn>
                  <a:cxn ang="T12">
                    <a:pos x="T4" y="T5"/>
                  </a:cxn>
                  <a:cxn ang="T13">
                    <a:pos x="T6" y="T7"/>
                  </a:cxn>
                  <a:cxn ang="T14">
                    <a:pos x="T8" y="T9"/>
                  </a:cxn>
                </a:cxnLst>
                <a:rect l="T15" t="T16" r="T17" b="T18"/>
                <a:pathLst>
                  <a:path w="43" h="47">
                    <a:moveTo>
                      <a:pt x="0" y="15"/>
                    </a:moveTo>
                    <a:lnTo>
                      <a:pt x="14" y="0"/>
                    </a:lnTo>
                    <a:lnTo>
                      <a:pt x="43" y="32"/>
                    </a:lnTo>
                    <a:lnTo>
                      <a:pt x="29" y="47"/>
                    </a:lnTo>
                    <a:lnTo>
                      <a:pt x="0" y="15"/>
                    </a:lnTo>
                    <a:close/>
                  </a:path>
                </a:pathLst>
              </a:custGeom>
              <a:noFill/>
              <a:ln w="9525">
                <a:noFill/>
                <a:round/>
                <a:headEnd/>
                <a:tailEnd/>
              </a:ln>
            </p:spPr>
            <p:txBody>
              <a:bodyPr>
                <a:prstTxWarp prst="textNoShape">
                  <a:avLst/>
                </a:prstTxWarp>
              </a:bodyPr>
              <a:lstStyle/>
              <a:p>
                <a:endParaRPr lang="en-US"/>
              </a:p>
            </p:txBody>
          </p:sp>
          <p:sp>
            <p:nvSpPr>
              <p:cNvPr id="41541" name="Freeform 2519"/>
              <p:cNvSpPr>
                <a:spLocks/>
              </p:cNvSpPr>
              <p:nvPr/>
            </p:nvSpPr>
            <p:spPr bwMode="auto">
              <a:xfrm>
                <a:off x="4214" y="2354"/>
                <a:ext cx="9" cy="9"/>
              </a:xfrm>
              <a:custGeom>
                <a:avLst/>
                <a:gdLst>
                  <a:gd name="T0" fmla="*/ 0 w 49"/>
                  <a:gd name="T1" fmla="*/ 15 h 47"/>
                  <a:gd name="T2" fmla="*/ 14 w 49"/>
                  <a:gd name="T3" fmla="*/ 0 h 47"/>
                  <a:gd name="T4" fmla="*/ 49 w 49"/>
                  <a:gd name="T5" fmla="*/ 34 h 47"/>
                  <a:gd name="T6" fmla="*/ 34 w 49"/>
                  <a:gd name="T7" fmla="*/ 47 h 47"/>
                  <a:gd name="T8" fmla="*/ 0 w 49"/>
                  <a:gd name="T9" fmla="*/ 15 h 47"/>
                  <a:gd name="T10" fmla="*/ 0 60000 65536"/>
                  <a:gd name="T11" fmla="*/ 0 60000 65536"/>
                  <a:gd name="T12" fmla="*/ 0 60000 65536"/>
                  <a:gd name="T13" fmla="*/ 0 60000 65536"/>
                  <a:gd name="T14" fmla="*/ 0 60000 65536"/>
                  <a:gd name="T15" fmla="*/ 0 w 49"/>
                  <a:gd name="T16" fmla="*/ 0 h 47"/>
                  <a:gd name="T17" fmla="*/ 49 w 49"/>
                  <a:gd name="T18" fmla="*/ 47 h 47"/>
                </a:gdLst>
                <a:ahLst/>
                <a:cxnLst>
                  <a:cxn ang="T10">
                    <a:pos x="T0" y="T1"/>
                  </a:cxn>
                  <a:cxn ang="T11">
                    <a:pos x="T2" y="T3"/>
                  </a:cxn>
                  <a:cxn ang="T12">
                    <a:pos x="T4" y="T5"/>
                  </a:cxn>
                  <a:cxn ang="T13">
                    <a:pos x="T6" y="T7"/>
                  </a:cxn>
                  <a:cxn ang="T14">
                    <a:pos x="T8" y="T9"/>
                  </a:cxn>
                </a:cxnLst>
                <a:rect l="T15" t="T16" r="T17" b="T18"/>
                <a:pathLst>
                  <a:path w="49" h="47">
                    <a:moveTo>
                      <a:pt x="0" y="15"/>
                    </a:moveTo>
                    <a:lnTo>
                      <a:pt x="14" y="0"/>
                    </a:lnTo>
                    <a:lnTo>
                      <a:pt x="49" y="34"/>
                    </a:lnTo>
                    <a:lnTo>
                      <a:pt x="34" y="47"/>
                    </a:lnTo>
                    <a:lnTo>
                      <a:pt x="0" y="15"/>
                    </a:lnTo>
                    <a:close/>
                  </a:path>
                </a:pathLst>
              </a:custGeom>
              <a:noFill/>
              <a:ln w="9525">
                <a:noFill/>
                <a:round/>
                <a:headEnd/>
                <a:tailEnd/>
              </a:ln>
            </p:spPr>
            <p:txBody>
              <a:bodyPr>
                <a:prstTxWarp prst="textNoShape">
                  <a:avLst/>
                </a:prstTxWarp>
              </a:bodyPr>
              <a:lstStyle/>
              <a:p>
                <a:endParaRPr lang="en-US"/>
              </a:p>
            </p:txBody>
          </p:sp>
          <p:sp>
            <p:nvSpPr>
              <p:cNvPr id="41542" name="Freeform 2520"/>
              <p:cNvSpPr>
                <a:spLocks/>
              </p:cNvSpPr>
              <p:nvPr/>
            </p:nvSpPr>
            <p:spPr bwMode="auto">
              <a:xfrm>
                <a:off x="4220" y="2361"/>
                <a:ext cx="10" cy="10"/>
              </a:xfrm>
              <a:custGeom>
                <a:avLst/>
                <a:gdLst>
                  <a:gd name="T0" fmla="*/ 0 w 49"/>
                  <a:gd name="T1" fmla="*/ 13 h 50"/>
                  <a:gd name="T2" fmla="*/ 15 w 49"/>
                  <a:gd name="T3" fmla="*/ 0 h 50"/>
                  <a:gd name="T4" fmla="*/ 49 w 49"/>
                  <a:gd name="T5" fmla="*/ 35 h 50"/>
                  <a:gd name="T6" fmla="*/ 49 w 49"/>
                  <a:gd name="T7" fmla="*/ 37 h 50"/>
                  <a:gd name="T8" fmla="*/ 32 w 49"/>
                  <a:gd name="T9" fmla="*/ 50 h 50"/>
                  <a:gd name="T10" fmla="*/ 0 w 49"/>
                  <a:gd name="T11" fmla="*/ 13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13"/>
                    </a:moveTo>
                    <a:lnTo>
                      <a:pt x="15" y="0"/>
                    </a:lnTo>
                    <a:lnTo>
                      <a:pt x="49" y="35"/>
                    </a:lnTo>
                    <a:lnTo>
                      <a:pt x="49" y="37"/>
                    </a:lnTo>
                    <a:lnTo>
                      <a:pt x="32" y="50"/>
                    </a:lnTo>
                    <a:lnTo>
                      <a:pt x="0" y="13"/>
                    </a:lnTo>
                    <a:close/>
                  </a:path>
                </a:pathLst>
              </a:custGeom>
              <a:noFill/>
              <a:ln w="9525">
                <a:noFill/>
                <a:round/>
                <a:headEnd/>
                <a:tailEnd/>
              </a:ln>
            </p:spPr>
            <p:txBody>
              <a:bodyPr>
                <a:prstTxWarp prst="textNoShape">
                  <a:avLst/>
                </a:prstTxWarp>
              </a:bodyPr>
              <a:lstStyle/>
              <a:p>
                <a:endParaRPr lang="en-US"/>
              </a:p>
            </p:txBody>
          </p:sp>
          <p:sp>
            <p:nvSpPr>
              <p:cNvPr id="41543" name="Freeform 2521"/>
              <p:cNvSpPr>
                <a:spLocks/>
              </p:cNvSpPr>
              <p:nvPr/>
            </p:nvSpPr>
            <p:spPr bwMode="auto">
              <a:xfrm>
                <a:off x="4227" y="2368"/>
                <a:ext cx="10" cy="11"/>
              </a:xfrm>
              <a:custGeom>
                <a:avLst/>
                <a:gdLst>
                  <a:gd name="T0" fmla="*/ 0 w 52"/>
                  <a:gd name="T1" fmla="*/ 13 h 53"/>
                  <a:gd name="T2" fmla="*/ 17 w 52"/>
                  <a:gd name="T3" fmla="*/ 0 h 53"/>
                  <a:gd name="T4" fmla="*/ 52 w 52"/>
                  <a:gd name="T5" fmla="*/ 38 h 53"/>
                  <a:gd name="T6" fmla="*/ 37 w 52"/>
                  <a:gd name="T7" fmla="*/ 53 h 53"/>
                  <a:gd name="T8" fmla="*/ 0 w 52"/>
                  <a:gd name="T9" fmla="*/ 13 h 53"/>
                  <a:gd name="T10" fmla="*/ 0 60000 65536"/>
                  <a:gd name="T11" fmla="*/ 0 60000 65536"/>
                  <a:gd name="T12" fmla="*/ 0 60000 65536"/>
                  <a:gd name="T13" fmla="*/ 0 60000 65536"/>
                  <a:gd name="T14" fmla="*/ 0 60000 65536"/>
                  <a:gd name="T15" fmla="*/ 0 w 52"/>
                  <a:gd name="T16" fmla="*/ 0 h 53"/>
                  <a:gd name="T17" fmla="*/ 52 w 52"/>
                  <a:gd name="T18" fmla="*/ 53 h 53"/>
                </a:gdLst>
                <a:ahLst/>
                <a:cxnLst>
                  <a:cxn ang="T10">
                    <a:pos x="T0" y="T1"/>
                  </a:cxn>
                  <a:cxn ang="T11">
                    <a:pos x="T2" y="T3"/>
                  </a:cxn>
                  <a:cxn ang="T12">
                    <a:pos x="T4" y="T5"/>
                  </a:cxn>
                  <a:cxn ang="T13">
                    <a:pos x="T6" y="T7"/>
                  </a:cxn>
                  <a:cxn ang="T14">
                    <a:pos x="T8" y="T9"/>
                  </a:cxn>
                </a:cxnLst>
                <a:rect l="T15" t="T16" r="T17" b="T18"/>
                <a:pathLst>
                  <a:path w="52" h="53">
                    <a:moveTo>
                      <a:pt x="0" y="13"/>
                    </a:moveTo>
                    <a:lnTo>
                      <a:pt x="17" y="0"/>
                    </a:lnTo>
                    <a:lnTo>
                      <a:pt x="52" y="38"/>
                    </a:lnTo>
                    <a:lnTo>
                      <a:pt x="37" y="53"/>
                    </a:lnTo>
                    <a:lnTo>
                      <a:pt x="0" y="13"/>
                    </a:lnTo>
                    <a:close/>
                  </a:path>
                </a:pathLst>
              </a:custGeom>
              <a:noFill/>
              <a:ln w="9525">
                <a:noFill/>
                <a:round/>
                <a:headEnd/>
                <a:tailEnd/>
              </a:ln>
            </p:spPr>
            <p:txBody>
              <a:bodyPr>
                <a:prstTxWarp prst="textNoShape">
                  <a:avLst/>
                </a:prstTxWarp>
              </a:bodyPr>
              <a:lstStyle/>
              <a:p>
                <a:endParaRPr lang="en-US"/>
              </a:p>
            </p:txBody>
          </p:sp>
          <p:sp>
            <p:nvSpPr>
              <p:cNvPr id="41544" name="Freeform 2522"/>
              <p:cNvSpPr>
                <a:spLocks/>
              </p:cNvSpPr>
              <p:nvPr/>
            </p:nvSpPr>
            <p:spPr bwMode="auto">
              <a:xfrm>
                <a:off x="4234" y="2376"/>
                <a:ext cx="10" cy="11"/>
              </a:xfrm>
              <a:custGeom>
                <a:avLst/>
                <a:gdLst>
                  <a:gd name="T0" fmla="*/ 0 w 49"/>
                  <a:gd name="T1" fmla="*/ 15 h 55"/>
                  <a:gd name="T2" fmla="*/ 15 w 49"/>
                  <a:gd name="T3" fmla="*/ 0 h 55"/>
                  <a:gd name="T4" fmla="*/ 49 w 49"/>
                  <a:gd name="T5" fmla="*/ 44 h 55"/>
                  <a:gd name="T6" fmla="*/ 36 w 49"/>
                  <a:gd name="T7" fmla="*/ 55 h 55"/>
                  <a:gd name="T8" fmla="*/ 0 w 49"/>
                  <a:gd name="T9" fmla="*/ 15 h 55"/>
                  <a:gd name="T10" fmla="*/ 0 60000 65536"/>
                  <a:gd name="T11" fmla="*/ 0 60000 65536"/>
                  <a:gd name="T12" fmla="*/ 0 60000 65536"/>
                  <a:gd name="T13" fmla="*/ 0 60000 65536"/>
                  <a:gd name="T14" fmla="*/ 0 60000 65536"/>
                  <a:gd name="T15" fmla="*/ 0 w 49"/>
                  <a:gd name="T16" fmla="*/ 0 h 55"/>
                  <a:gd name="T17" fmla="*/ 49 w 49"/>
                  <a:gd name="T18" fmla="*/ 55 h 55"/>
                </a:gdLst>
                <a:ahLst/>
                <a:cxnLst>
                  <a:cxn ang="T10">
                    <a:pos x="T0" y="T1"/>
                  </a:cxn>
                  <a:cxn ang="T11">
                    <a:pos x="T2" y="T3"/>
                  </a:cxn>
                  <a:cxn ang="T12">
                    <a:pos x="T4" y="T5"/>
                  </a:cxn>
                  <a:cxn ang="T13">
                    <a:pos x="T6" y="T7"/>
                  </a:cxn>
                  <a:cxn ang="T14">
                    <a:pos x="T8" y="T9"/>
                  </a:cxn>
                </a:cxnLst>
                <a:rect l="T15" t="T16" r="T17" b="T18"/>
                <a:pathLst>
                  <a:path w="49" h="55">
                    <a:moveTo>
                      <a:pt x="0" y="15"/>
                    </a:moveTo>
                    <a:lnTo>
                      <a:pt x="15" y="0"/>
                    </a:lnTo>
                    <a:lnTo>
                      <a:pt x="49" y="44"/>
                    </a:lnTo>
                    <a:lnTo>
                      <a:pt x="36" y="55"/>
                    </a:lnTo>
                    <a:lnTo>
                      <a:pt x="0" y="15"/>
                    </a:lnTo>
                    <a:close/>
                  </a:path>
                </a:pathLst>
              </a:custGeom>
              <a:noFill/>
              <a:ln w="9525">
                <a:noFill/>
                <a:round/>
                <a:headEnd/>
                <a:tailEnd/>
              </a:ln>
            </p:spPr>
            <p:txBody>
              <a:bodyPr>
                <a:prstTxWarp prst="textNoShape">
                  <a:avLst/>
                </a:prstTxWarp>
              </a:bodyPr>
              <a:lstStyle/>
              <a:p>
                <a:endParaRPr lang="en-US"/>
              </a:p>
            </p:txBody>
          </p:sp>
          <p:sp>
            <p:nvSpPr>
              <p:cNvPr id="41545" name="Freeform 2523"/>
              <p:cNvSpPr>
                <a:spLocks/>
              </p:cNvSpPr>
              <p:nvPr/>
            </p:nvSpPr>
            <p:spPr bwMode="auto">
              <a:xfrm>
                <a:off x="4241" y="2384"/>
                <a:ext cx="11" cy="12"/>
              </a:xfrm>
              <a:custGeom>
                <a:avLst/>
                <a:gdLst>
                  <a:gd name="T0" fmla="*/ 0 w 51"/>
                  <a:gd name="T1" fmla="*/ 11 h 57"/>
                  <a:gd name="T2" fmla="*/ 13 w 51"/>
                  <a:gd name="T3" fmla="*/ 0 h 57"/>
                  <a:gd name="T4" fmla="*/ 51 w 51"/>
                  <a:gd name="T5" fmla="*/ 43 h 57"/>
                  <a:gd name="T6" fmla="*/ 34 w 51"/>
                  <a:gd name="T7" fmla="*/ 57 h 57"/>
                  <a:gd name="T8" fmla="*/ 0 w 51"/>
                  <a:gd name="T9" fmla="*/ 11 h 57"/>
                  <a:gd name="T10" fmla="*/ 0 60000 65536"/>
                  <a:gd name="T11" fmla="*/ 0 60000 65536"/>
                  <a:gd name="T12" fmla="*/ 0 60000 65536"/>
                  <a:gd name="T13" fmla="*/ 0 60000 65536"/>
                  <a:gd name="T14" fmla="*/ 0 60000 65536"/>
                  <a:gd name="T15" fmla="*/ 0 w 51"/>
                  <a:gd name="T16" fmla="*/ 0 h 57"/>
                  <a:gd name="T17" fmla="*/ 51 w 51"/>
                  <a:gd name="T18" fmla="*/ 57 h 57"/>
                </a:gdLst>
                <a:ahLst/>
                <a:cxnLst>
                  <a:cxn ang="T10">
                    <a:pos x="T0" y="T1"/>
                  </a:cxn>
                  <a:cxn ang="T11">
                    <a:pos x="T2" y="T3"/>
                  </a:cxn>
                  <a:cxn ang="T12">
                    <a:pos x="T4" y="T5"/>
                  </a:cxn>
                  <a:cxn ang="T13">
                    <a:pos x="T6" y="T7"/>
                  </a:cxn>
                  <a:cxn ang="T14">
                    <a:pos x="T8" y="T9"/>
                  </a:cxn>
                </a:cxnLst>
                <a:rect l="T15" t="T16" r="T17" b="T18"/>
                <a:pathLst>
                  <a:path w="51" h="57">
                    <a:moveTo>
                      <a:pt x="0" y="11"/>
                    </a:moveTo>
                    <a:lnTo>
                      <a:pt x="13" y="0"/>
                    </a:lnTo>
                    <a:lnTo>
                      <a:pt x="51" y="43"/>
                    </a:lnTo>
                    <a:lnTo>
                      <a:pt x="34" y="57"/>
                    </a:lnTo>
                    <a:lnTo>
                      <a:pt x="0" y="11"/>
                    </a:lnTo>
                    <a:close/>
                  </a:path>
                </a:pathLst>
              </a:custGeom>
              <a:noFill/>
              <a:ln w="9525">
                <a:noFill/>
                <a:round/>
                <a:headEnd/>
                <a:tailEnd/>
              </a:ln>
            </p:spPr>
            <p:txBody>
              <a:bodyPr>
                <a:prstTxWarp prst="textNoShape">
                  <a:avLst/>
                </a:prstTxWarp>
              </a:bodyPr>
              <a:lstStyle/>
              <a:p>
                <a:endParaRPr lang="en-US"/>
              </a:p>
            </p:txBody>
          </p:sp>
          <p:sp>
            <p:nvSpPr>
              <p:cNvPr id="41546" name="Freeform 2524"/>
              <p:cNvSpPr>
                <a:spLocks/>
              </p:cNvSpPr>
              <p:nvPr/>
            </p:nvSpPr>
            <p:spPr bwMode="auto">
              <a:xfrm>
                <a:off x="4248" y="2393"/>
                <a:ext cx="17" cy="21"/>
              </a:xfrm>
              <a:custGeom>
                <a:avLst/>
                <a:gdLst>
                  <a:gd name="T0" fmla="*/ 0 w 86"/>
                  <a:gd name="T1" fmla="*/ 14 h 103"/>
                  <a:gd name="T2" fmla="*/ 17 w 86"/>
                  <a:gd name="T3" fmla="*/ 0 h 103"/>
                  <a:gd name="T4" fmla="*/ 86 w 86"/>
                  <a:gd name="T5" fmla="*/ 92 h 103"/>
                  <a:gd name="T6" fmla="*/ 72 w 86"/>
                  <a:gd name="T7" fmla="*/ 103 h 103"/>
                  <a:gd name="T8" fmla="*/ 0 w 86"/>
                  <a:gd name="T9" fmla="*/ 14 h 103"/>
                  <a:gd name="T10" fmla="*/ 0 60000 65536"/>
                  <a:gd name="T11" fmla="*/ 0 60000 65536"/>
                  <a:gd name="T12" fmla="*/ 0 60000 65536"/>
                  <a:gd name="T13" fmla="*/ 0 60000 65536"/>
                  <a:gd name="T14" fmla="*/ 0 60000 65536"/>
                  <a:gd name="T15" fmla="*/ 0 w 86"/>
                  <a:gd name="T16" fmla="*/ 0 h 103"/>
                  <a:gd name="T17" fmla="*/ 86 w 86"/>
                  <a:gd name="T18" fmla="*/ 103 h 103"/>
                </a:gdLst>
                <a:ahLst/>
                <a:cxnLst>
                  <a:cxn ang="T10">
                    <a:pos x="T0" y="T1"/>
                  </a:cxn>
                  <a:cxn ang="T11">
                    <a:pos x="T2" y="T3"/>
                  </a:cxn>
                  <a:cxn ang="T12">
                    <a:pos x="T4" y="T5"/>
                  </a:cxn>
                  <a:cxn ang="T13">
                    <a:pos x="T6" y="T7"/>
                  </a:cxn>
                  <a:cxn ang="T14">
                    <a:pos x="T8" y="T9"/>
                  </a:cxn>
                </a:cxnLst>
                <a:rect l="T15" t="T16" r="T17" b="T18"/>
                <a:pathLst>
                  <a:path w="86" h="103">
                    <a:moveTo>
                      <a:pt x="0" y="14"/>
                    </a:moveTo>
                    <a:lnTo>
                      <a:pt x="17" y="0"/>
                    </a:lnTo>
                    <a:lnTo>
                      <a:pt x="86" y="92"/>
                    </a:lnTo>
                    <a:lnTo>
                      <a:pt x="72" y="103"/>
                    </a:lnTo>
                    <a:lnTo>
                      <a:pt x="0" y="14"/>
                    </a:lnTo>
                    <a:close/>
                  </a:path>
                </a:pathLst>
              </a:custGeom>
              <a:noFill/>
              <a:ln w="9525">
                <a:noFill/>
                <a:round/>
                <a:headEnd/>
                <a:tailEnd/>
              </a:ln>
            </p:spPr>
            <p:txBody>
              <a:bodyPr>
                <a:prstTxWarp prst="textNoShape">
                  <a:avLst/>
                </a:prstTxWarp>
              </a:bodyPr>
              <a:lstStyle/>
              <a:p>
                <a:endParaRPr lang="en-US"/>
              </a:p>
            </p:txBody>
          </p:sp>
          <p:sp>
            <p:nvSpPr>
              <p:cNvPr id="41547" name="Freeform 2525"/>
              <p:cNvSpPr>
                <a:spLocks/>
              </p:cNvSpPr>
              <p:nvPr/>
            </p:nvSpPr>
            <p:spPr bwMode="auto">
              <a:xfrm>
                <a:off x="4263" y="2411"/>
                <a:ext cx="9" cy="12"/>
              </a:xfrm>
              <a:custGeom>
                <a:avLst/>
                <a:gdLst>
                  <a:gd name="T0" fmla="*/ 0 w 49"/>
                  <a:gd name="T1" fmla="*/ 11 h 58"/>
                  <a:gd name="T2" fmla="*/ 14 w 49"/>
                  <a:gd name="T3" fmla="*/ 0 h 58"/>
                  <a:gd name="T4" fmla="*/ 45 w 49"/>
                  <a:gd name="T5" fmla="*/ 49 h 58"/>
                  <a:gd name="T6" fmla="*/ 49 w 49"/>
                  <a:gd name="T7" fmla="*/ 49 h 58"/>
                  <a:gd name="T8" fmla="*/ 32 w 49"/>
                  <a:gd name="T9" fmla="*/ 58 h 58"/>
                  <a:gd name="T10" fmla="*/ 0 w 49"/>
                  <a:gd name="T11" fmla="*/ 11 h 58"/>
                  <a:gd name="T12" fmla="*/ 0 60000 65536"/>
                  <a:gd name="T13" fmla="*/ 0 60000 65536"/>
                  <a:gd name="T14" fmla="*/ 0 60000 65536"/>
                  <a:gd name="T15" fmla="*/ 0 60000 65536"/>
                  <a:gd name="T16" fmla="*/ 0 60000 65536"/>
                  <a:gd name="T17" fmla="*/ 0 60000 65536"/>
                  <a:gd name="T18" fmla="*/ 0 w 49"/>
                  <a:gd name="T19" fmla="*/ 0 h 58"/>
                  <a:gd name="T20" fmla="*/ 49 w 49"/>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49" h="58">
                    <a:moveTo>
                      <a:pt x="0" y="11"/>
                    </a:moveTo>
                    <a:lnTo>
                      <a:pt x="14" y="0"/>
                    </a:lnTo>
                    <a:lnTo>
                      <a:pt x="45" y="49"/>
                    </a:lnTo>
                    <a:lnTo>
                      <a:pt x="49" y="49"/>
                    </a:lnTo>
                    <a:lnTo>
                      <a:pt x="32" y="58"/>
                    </a:lnTo>
                    <a:lnTo>
                      <a:pt x="0" y="11"/>
                    </a:lnTo>
                    <a:close/>
                  </a:path>
                </a:pathLst>
              </a:custGeom>
              <a:noFill/>
              <a:ln w="9525">
                <a:noFill/>
                <a:round/>
                <a:headEnd/>
                <a:tailEnd/>
              </a:ln>
            </p:spPr>
            <p:txBody>
              <a:bodyPr>
                <a:prstTxWarp prst="textNoShape">
                  <a:avLst/>
                </a:prstTxWarp>
              </a:bodyPr>
              <a:lstStyle/>
              <a:p>
                <a:endParaRPr lang="en-US"/>
              </a:p>
            </p:txBody>
          </p:sp>
          <p:sp>
            <p:nvSpPr>
              <p:cNvPr id="41548" name="Freeform 2526"/>
              <p:cNvSpPr>
                <a:spLocks/>
              </p:cNvSpPr>
              <p:nvPr/>
            </p:nvSpPr>
            <p:spPr bwMode="auto">
              <a:xfrm>
                <a:off x="4269" y="2421"/>
                <a:ext cx="9" cy="12"/>
              </a:xfrm>
              <a:custGeom>
                <a:avLst/>
                <a:gdLst>
                  <a:gd name="T0" fmla="*/ 0 w 45"/>
                  <a:gd name="T1" fmla="*/ 9 h 58"/>
                  <a:gd name="T2" fmla="*/ 17 w 45"/>
                  <a:gd name="T3" fmla="*/ 0 h 58"/>
                  <a:gd name="T4" fmla="*/ 45 w 45"/>
                  <a:gd name="T5" fmla="*/ 46 h 58"/>
                  <a:gd name="T6" fmla="*/ 28 w 45"/>
                  <a:gd name="T7" fmla="*/ 58 h 58"/>
                  <a:gd name="T8" fmla="*/ 0 w 45"/>
                  <a:gd name="T9" fmla="*/ 9 h 58"/>
                  <a:gd name="T10" fmla="*/ 0 60000 65536"/>
                  <a:gd name="T11" fmla="*/ 0 60000 65536"/>
                  <a:gd name="T12" fmla="*/ 0 60000 65536"/>
                  <a:gd name="T13" fmla="*/ 0 60000 65536"/>
                  <a:gd name="T14" fmla="*/ 0 60000 65536"/>
                  <a:gd name="T15" fmla="*/ 0 w 45"/>
                  <a:gd name="T16" fmla="*/ 0 h 58"/>
                  <a:gd name="T17" fmla="*/ 45 w 45"/>
                  <a:gd name="T18" fmla="*/ 58 h 58"/>
                </a:gdLst>
                <a:ahLst/>
                <a:cxnLst>
                  <a:cxn ang="T10">
                    <a:pos x="T0" y="T1"/>
                  </a:cxn>
                  <a:cxn ang="T11">
                    <a:pos x="T2" y="T3"/>
                  </a:cxn>
                  <a:cxn ang="T12">
                    <a:pos x="T4" y="T5"/>
                  </a:cxn>
                  <a:cxn ang="T13">
                    <a:pos x="T6" y="T7"/>
                  </a:cxn>
                  <a:cxn ang="T14">
                    <a:pos x="T8" y="T9"/>
                  </a:cxn>
                </a:cxnLst>
                <a:rect l="T15" t="T16" r="T17" b="T18"/>
                <a:pathLst>
                  <a:path w="45" h="58">
                    <a:moveTo>
                      <a:pt x="0" y="9"/>
                    </a:moveTo>
                    <a:lnTo>
                      <a:pt x="17" y="0"/>
                    </a:lnTo>
                    <a:lnTo>
                      <a:pt x="45" y="46"/>
                    </a:lnTo>
                    <a:lnTo>
                      <a:pt x="28" y="58"/>
                    </a:lnTo>
                    <a:lnTo>
                      <a:pt x="0" y="9"/>
                    </a:lnTo>
                    <a:close/>
                  </a:path>
                </a:pathLst>
              </a:custGeom>
              <a:noFill/>
              <a:ln w="9525">
                <a:noFill/>
                <a:round/>
                <a:headEnd/>
                <a:tailEnd/>
              </a:ln>
            </p:spPr>
            <p:txBody>
              <a:bodyPr>
                <a:prstTxWarp prst="textNoShape">
                  <a:avLst/>
                </a:prstTxWarp>
              </a:bodyPr>
              <a:lstStyle/>
              <a:p>
                <a:endParaRPr lang="en-US"/>
              </a:p>
            </p:txBody>
          </p:sp>
          <p:sp>
            <p:nvSpPr>
              <p:cNvPr id="41549" name="Freeform 2527"/>
              <p:cNvSpPr>
                <a:spLocks/>
              </p:cNvSpPr>
              <p:nvPr/>
            </p:nvSpPr>
            <p:spPr bwMode="auto">
              <a:xfrm>
                <a:off x="4275" y="2430"/>
                <a:ext cx="8" cy="12"/>
              </a:xfrm>
              <a:custGeom>
                <a:avLst/>
                <a:gdLst>
                  <a:gd name="T0" fmla="*/ 0 w 43"/>
                  <a:gd name="T1" fmla="*/ 12 h 57"/>
                  <a:gd name="T2" fmla="*/ 17 w 43"/>
                  <a:gd name="T3" fmla="*/ 0 h 57"/>
                  <a:gd name="T4" fmla="*/ 43 w 43"/>
                  <a:gd name="T5" fmla="*/ 46 h 57"/>
                  <a:gd name="T6" fmla="*/ 26 w 43"/>
                  <a:gd name="T7" fmla="*/ 57 h 57"/>
                  <a:gd name="T8" fmla="*/ 0 w 43"/>
                  <a:gd name="T9" fmla="*/ 12 h 57"/>
                  <a:gd name="T10" fmla="*/ 0 60000 65536"/>
                  <a:gd name="T11" fmla="*/ 0 60000 65536"/>
                  <a:gd name="T12" fmla="*/ 0 60000 65536"/>
                  <a:gd name="T13" fmla="*/ 0 60000 65536"/>
                  <a:gd name="T14" fmla="*/ 0 60000 65536"/>
                  <a:gd name="T15" fmla="*/ 0 w 43"/>
                  <a:gd name="T16" fmla="*/ 0 h 57"/>
                  <a:gd name="T17" fmla="*/ 43 w 43"/>
                  <a:gd name="T18" fmla="*/ 57 h 57"/>
                </a:gdLst>
                <a:ahLst/>
                <a:cxnLst>
                  <a:cxn ang="T10">
                    <a:pos x="T0" y="T1"/>
                  </a:cxn>
                  <a:cxn ang="T11">
                    <a:pos x="T2" y="T3"/>
                  </a:cxn>
                  <a:cxn ang="T12">
                    <a:pos x="T4" y="T5"/>
                  </a:cxn>
                  <a:cxn ang="T13">
                    <a:pos x="T6" y="T7"/>
                  </a:cxn>
                  <a:cxn ang="T14">
                    <a:pos x="T8" y="T9"/>
                  </a:cxn>
                </a:cxnLst>
                <a:rect l="T15" t="T16" r="T17" b="T18"/>
                <a:pathLst>
                  <a:path w="43" h="57">
                    <a:moveTo>
                      <a:pt x="0" y="12"/>
                    </a:moveTo>
                    <a:lnTo>
                      <a:pt x="17" y="0"/>
                    </a:lnTo>
                    <a:lnTo>
                      <a:pt x="43" y="46"/>
                    </a:lnTo>
                    <a:lnTo>
                      <a:pt x="26" y="57"/>
                    </a:lnTo>
                    <a:lnTo>
                      <a:pt x="0" y="12"/>
                    </a:lnTo>
                    <a:close/>
                  </a:path>
                </a:pathLst>
              </a:custGeom>
              <a:noFill/>
              <a:ln w="9525">
                <a:noFill/>
                <a:round/>
                <a:headEnd/>
                <a:tailEnd/>
              </a:ln>
            </p:spPr>
            <p:txBody>
              <a:bodyPr>
                <a:prstTxWarp prst="textNoShape">
                  <a:avLst/>
                </a:prstTxWarp>
              </a:bodyPr>
              <a:lstStyle/>
              <a:p>
                <a:endParaRPr lang="en-US"/>
              </a:p>
            </p:txBody>
          </p:sp>
          <p:sp>
            <p:nvSpPr>
              <p:cNvPr id="41550" name="Freeform 2528"/>
              <p:cNvSpPr>
                <a:spLocks/>
              </p:cNvSpPr>
              <p:nvPr/>
            </p:nvSpPr>
            <p:spPr bwMode="auto">
              <a:xfrm>
                <a:off x="4280" y="2440"/>
                <a:ext cx="8" cy="11"/>
              </a:xfrm>
              <a:custGeom>
                <a:avLst/>
                <a:gdLst>
                  <a:gd name="T0" fmla="*/ 0 w 40"/>
                  <a:gd name="T1" fmla="*/ 11 h 55"/>
                  <a:gd name="T2" fmla="*/ 17 w 40"/>
                  <a:gd name="T3" fmla="*/ 0 h 55"/>
                  <a:gd name="T4" fmla="*/ 40 w 40"/>
                  <a:gd name="T5" fmla="*/ 43 h 55"/>
                  <a:gd name="T6" fmla="*/ 23 w 40"/>
                  <a:gd name="T7" fmla="*/ 55 h 55"/>
                  <a:gd name="T8" fmla="*/ 0 w 40"/>
                  <a:gd name="T9" fmla="*/ 11 h 55"/>
                  <a:gd name="T10" fmla="*/ 0 60000 65536"/>
                  <a:gd name="T11" fmla="*/ 0 60000 65536"/>
                  <a:gd name="T12" fmla="*/ 0 60000 65536"/>
                  <a:gd name="T13" fmla="*/ 0 60000 65536"/>
                  <a:gd name="T14" fmla="*/ 0 60000 65536"/>
                  <a:gd name="T15" fmla="*/ 0 w 40"/>
                  <a:gd name="T16" fmla="*/ 0 h 55"/>
                  <a:gd name="T17" fmla="*/ 40 w 40"/>
                  <a:gd name="T18" fmla="*/ 55 h 55"/>
                </a:gdLst>
                <a:ahLst/>
                <a:cxnLst>
                  <a:cxn ang="T10">
                    <a:pos x="T0" y="T1"/>
                  </a:cxn>
                  <a:cxn ang="T11">
                    <a:pos x="T2" y="T3"/>
                  </a:cxn>
                  <a:cxn ang="T12">
                    <a:pos x="T4" y="T5"/>
                  </a:cxn>
                  <a:cxn ang="T13">
                    <a:pos x="T6" y="T7"/>
                  </a:cxn>
                  <a:cxn ang="T14">
                    <a:pos x="T8" y="T9"/>
                  </a:cxn>
                </a:cxnLst>
                <a:rect l="T15" t="T16" r="T17" b="T18"/>
                <a:pathLst>
                  <a:path w="40" h="55">
                    <a:moveTo>
                      <a:pt x="0" y="11"/>
                    </a:moveTo>
                    <a:lnTo>
                      <a:pt x="17" y="0"/>
                    </a:lnTo>
                    <a:lnTo>
                      <a:pt x="40" y="43"/>
                    </a:lnTo>
                    <a:lnTo>
                      <a:pt x="23" y="55"/>
                    </a:lnTo>
                    <a:lnTo>
                      <a:pt x="0" y="11"/>
                    </a:lnTo>
                    <a:close/>
                  </a:path>
                </a:pathLst>
              </a:custGeom>
              <a:noFill/>
              <a:ln w="9525">
                <a:noFill/>
                <a:round/>
                <a:headEnd/>
                <a:tailEnd/>
              </a:ln>
            </p:spPr>
            <p:txBody>
              <a:bodyPr>
                <a:prstTxWarp prst="textNoShape">
                  <a:avLst/>
                </a:prstTxWarp>
              </a:bodyPr>
              <a:lstStyle/>
              <a:p>
                <a:endParaRPr lang="en-US"/>
              </a:p>
            </p:txBody>
          </p:sp>
          <p:sp>
            <p:nvSpPr>
              <p:cNvPr id="41551" name="Freeform 2529"/>
              <p:cNvSpPr>
                <a:spLocks/>
              </p:cNvSpPr>
              <p:nvPr/>
            </p:nvSpPr>
            <p:spPr bwMode="auto">
              <a:xfrm>
                <a:off x="4284" y="2448"/>
                <a:ext cx="8" cy="11"/>
              </a:xfrm>
              <a:custGeom>
                <a:avLst/>
                <a:gdLst>
                  <a:gd name="T0" fmla="*/ 0 w 37"/>
                  <a:gd name="T1" fmla="*/ 12 h 52"/>
                  <a:gd name="T2" fmla="*/ 17 w 37"/>
                  <a:gd name="T3" fmla="*/ 0 h 52"/>
                  <a:gd name="T4" fmla="*/ 37 w 37"/>
                  <a:gd name="T5" fmla="*/ 44 h 52"/>
                  <a:gd name="T6" fmla="*/ 20 w 37"/>
                  <a:gd name="T7" fmla="*/ 52 h 52"/>
                  <a:gd name="T8" fmla="*/ 0 w 37"/>
                  <a:gd name="T9" fmla="*/ 12 h 52"/>
                  <a:gd name="T10" fmla="*/ 0 60000 65536"/>
                  <a:gd name="T11" fmla="*/ 0 60000 65536"/>
                  <a:gd name="T12" fmla="*/ 0 60000 65536"/>
                  <a:gd name="T13" fmla="*/ 0 60000 65536"/>
                  <a:gd name="T14" fmla="*/ 0 60000 65536"/>
                  <a:gd name="T15" fmla="*/ 0 w 37"/>
                  <a:gd name="T16" fmla="*/ 0 h 52"/>
                  <a:gd name="T17" fmla="*/ 37 w 37"/>
                  <a:gd name="T18" fmla="*/ 52 h 52"/>
                </a:gdLst>
                <a:ahLst/>
                <a:cxnLst>
                  <a:cxn ang="T10">
                    <a:pos x="T0" y="T1"/>
                  </a:cxn>
                  <a:cxn ang="T11">
                    <a:pos x="T2" y="T3"/>
                  </a:cxn>
                  <a:cxn ang="T12">
                    <a:pos x="T4" y="T5"/>
                  </a:cxn>
                  <a:cxn ang="T13">
                    <a:pos x="T6" y="T7"/>
                  </a:cxn>
                  <a:cxn ang="T14">
                    <a:pos x="T8" y="T9"/>
                  </a:cxn>
                </a:cxnLst>
                <a:rect l="T15" t="T16" r="T17" b="T18"/>
                <a:pathLst>
                  <a:path w="37" h="52">
                    <a:moveTo>
                      <a:pt x="0" y="12"/>
                    </a:moveTo>
                    <a:lnTo>
                      <a:pt x="17" y="0"/>
                    </a:lnTo>
                    <a:lnTo>
                      <a:pt x="37" y="44"/>
                    </a:lnTo>
                    <a:lnTo>
                      <a:pt x="20" y="52"/>
                    </a:lnTo>
                    <a:lnTo>
                      <a:pt x="0" y="12"/>
                    </a:lnTo>
                    <a:close/>
                  </a:path>
                </a:pathLst>
              </a:custGeom>
              <a:noFill/>
              <a:ln w="9525">
                <a:noFill/>
                <a:round/>
                <a:headEnd/>
                <a:tailEnd/>
              </a:ln>
            </p:spPr>
            <p:txBody>
              <a:bodyPr>
                <a:prstTxWarp prst="textNoShape">
                  <a:avLst/>
                </a:prstTxWarp>
              </a:bodyPr>
              <a:lstStyle/>
              <a:p>
                <a:endParaRPr lang="en-US"/>
              </a:p>
            </p:txBody>
          </p:sp>
          <p:sp>
            <p:nvSpPr>
              <p:cNvPr id="41552" name="Freeform 2530"/>
              <p:cNvSpPr>
                <a:spLocks/>
              </p:cNvSpPr>
              <p:nvPr/>
            </p:nvSpPr>
            <p:spPr bwMode="auto">
              <a:xfrm>
                <a:off x="4288" y="2457"/>
                <a:ext cx="7" cy="9"/>
              </a:xfrm>
              <a:custGeom>
                <a:avLst/>
                <a:gdLst>
                  <a:gd name="T0" fmla="*/ 0 w 34"/>
                  <a:gd name="T1" fmla="*/ 8 h 45"/>
                  <a:gd name="T2" fmla="*/ 17 w 34"/>
                  <a:gd name="T3" fmla="*/ 0 h 45"/>
                  <a:gd name="T4" fmla="*/ 34 w 34"/>
                  <a:gd name="T5" fmla="*/ 37 h 45"/>
                  <a:gd name="T6" fmla="*/ 17 w 34"/>
                  <a:gd name="T7" fmla="*/ 45 h 45"/>
                  <a:gd name="T8" fmla="*/ 0 w 34"/>
                  <a:gd name="T9" fmla="*/ 8 h 45"/>
                  <a:gd name="T10" fmla="*/ 0 60000 65536"/>
                  <a:gd name="T11" fmla="*/ 0 60000 65536"/>
                  <a:gd name="T12" fmla="*/ 0 60000 65536"/>
                  <a:gd name="T13" fmla="*/ 0 60000 65536"/>
                  <a:gd name="T14" fmla="*/ 0 60000 65536"/>
                  <a:gd name="T15" fmla="*/ 0 w 34"/>
                  <a:gd name="T16" fmla="*/ 0 h 45"/>
                  <a:gd name="T17" fmla="*/ 34 w 34"/>
                  <a:gd name="T18" fmla="*/ 45 h 45"/>
                </a:gdLst>
                <a:ahLst/>
                <a:cxnLst>
                  <a:cxn ang="T10">
                    <a:pos x="T0" y="T1"/>
                  </a:cxn>
                  <a:cxn ang="T11">
                    <a:pos x="T2" y="T3"/>
                  </a:cxn>
                  <a:cxn ang="T12">
                    <a:pos x="T4" y="T5"/>
                  </a:cxn>
                  <a:cxn ang="T13">
                    <a:pos x="T6" y="T7"/>
                  </a:cxn>
                  <a:cxn ang="T14">
                    <a:pos x="T8" y="T9"/>
                  </a:cxn>
                </a:cxnLst>
                <a:rect l="T15" t="T16" r="T17" b="T18"/>
                <a:pathLst>
                  <a:path w="34" h="45">
                    <a:moveTo>
                      <a:pt x="0" y="8"/>
                    </a:moveTo>
                    <a:lnTo>
                      <a:pt x="17" y="0"/>
                    </a:lnTo>
                    <a:lnTo>
                      <a:pt x="34" y="37"/>
                    </a:lnTo>
                    <a:lnTo>
                      <a:pt x="17" y="45"/>
                    </a:lnTo>
                    <a:lnTo>
                      <a:pt x="0" y="8"/>
                    </a:lnTo>
                    <a:close/>
                  </a:path>
                </a:pathLst>
              </a:custGeom>
              <a:noFill/>
              <a:ln w="9525">
                <a:noFill/>
                <a:round/>
                <a:headEnd/>
                <a:tailEnd/>
              </a:ln>
            </p:spPr>
            <p:txBody>
              <a:bodyPr>
                <a:prstTxWarp prst="textNoShape">
                  <a:avLst/>
                </a:prstTxWarp>
              </a:bodyPr>
              <a:lstStyle/>
              <a:p>
                <a:endParaRPr lang="en-US"/>
              </a:p>
            </p:txBody>
          </p:sp>
          <p:sp>
            <p:nvSpPr>
              <p:cNvPr id="41553" name="Freeform 2531"/>
              <p:cNvSpPr>
                <a:spLocks/>
              </p:cNvSpPr>
              <p:nvPr/>
            </p:nvSpPr>
            <p:spPr bwMode="auto">
              <a:xfrm>
                <a:off x="4292" y="2464"/>
                <a:ext cx="6" cy="9"/>
              </a:xfrm>
              <a:custGeom>
                <a:avLst/>
                <a:gdLst>
                  <a:gd name="T0" fmla="*/ 0 w 32"/>
                  <a:gd name="T1" fmla="*/ 8 h 43"/>
                  <a:gd name="T2" fmla="*/ 17 w 32"/>
                  <a:gd name="T3" fmla="*/ 0 h 43"/>
                  <a:gd name="T4" fmla="*/ 32 w 32"/>
                  <a:gd name="T5" fmla="*/ 38 h 43"/>
                  <a:gd name="T6" fmla="*/ 15 w 32"/>
                  <a:gd name="T7" fmla="*/ 43 h 43"/>
                  <a:gd name="T8" fmla="*/ 0 w 32"/>
                  <a:gd name="T9" fmla="*/ 8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0" y="8"/>
                    </a:moveTo>
                    <a:lnTo>
                      <a:pt x="17" y="0"/>
                    </a:lnTo>
                    <a:lnTo>
                      <a:pt x="32" y="38"/>
                    </a:lnTo>
                    <a:lnTo>
                      <a:pt x="15" y="43"/>
                    </a:lnTo>
                    <a:lnTo>
                      <a:pt x="0" y="8"/>
                    </a:lnTo>
                    <a:close/>
                  </a:path>
                </a:pathLst>
              </a:custGeom>
              <a:noFill/>
              <a:ln w="9525">
                <a:noFill/>
                <a:round/>
                <a:headEnd/>
                <a:tailEnd/>
              </a:ln>
            </p:spPr>
            <p:txBody>
              <a:bodyPr>
                <a:prstTxWarp prst="textNoShape">
                  <a:avLst/>
                </a:prstTxWarp>
              </a:bodyPr>
              <a:lstStyle/>
              <a:p>
                <a:endParaRPr lang="en-US"/>
              </a:p>
            </p:txBody>
          </p:sp>
          <p:sp>
            <p:nvSpPr>
              <p:cNvPr id="41554" name="Freeform 2532"/>
              <p:cNvSpPr>
                <a:spLocks/>
              </p:cNvSpPr>
              <p:nvPr/>
            </p:nvSpPr>
            <p:spPr bwMode="auto">
              <a:xfrm>
                <a:off x="4295" y="2472"/>
                <a:ext cx="6" cy="8"/>
              </a:xfrm>
              <a:custGeom>
                <a:avLst/>
                <a:gdLst>
                  <a:gd name="T0" fmla="*/ 0 w 32"/>
                  <a:gd name="T1" fmla="*/ 5 h 39"/>
                  <a:gd name="T2" fmla="*/ 17 w 32"/>
                  <a:gd name="T3" fmla="*/ 0 h 39"/>
                  <a:gd name="T4" fmla="*/ 32 w 32"/>
                  <a:gd name="T5" fmla="*/ 30 h 39"/>
                  <a:gd name="T6" fmla="*/ 11 w 32"/>
                  <a:gd name="T7" fmla="*/ 39 h 39"/>
                  <a:gd name="T8" fmla="*/ 0 w 32"/>
                  <a:gd name="T9" fmla="*/ 5 h 39"/>
                  <a:gd name="T10" fmla="*/ 0 60000 65536"/>
                  <a:gd name="T11" fmla="*/ 0 60000 65536"/>
                  <a:gd name="T12" fmla="*/ 0 60000 65536"/>
                  <a:gd name="T13" fmla="*/ 0 60000 65536"/>
                  <a:gd name="T14" fmla="*/ 0 60000 65536"/>
                  <a:gd name="T15" fmla="*/ 0 w 32"/>
                  <a:gd name="T16" fmla="*/ 0 h 39"/>
                  <a:gd name="T17" fmla="*/ 32 w 32"/>
                  <a:gd name="T18" fmla="*/ 39 h 39"/>
                </a:gdLst>
                <a:ahLst/>
                <a:cxnLst>
                  <a:cxn ang="T10">
                    <a:pos x="T0" y="T1"/>
                  </a:cxn>
                  <a:cxn ang="T11">
                    <a:pos x="T2" y="T3"/>
                  </a:cxn>
                  <a:cxn ang="T12">
                    <a:pos x="T4" y="T5"/>
                  </a:cxn>
                  <a:cxn ang="T13">
                    <a:pos x="T6" y="T7"/>
                  </a:cxn>
                  <a:cxn ang="T14">
                    <a:pos x="T8" y="T9"/>
                  </a:cxn>
                </a:cxnLst>
                <a:rect l="T15" t="T16" r="T17" b="T18"/>
                <a:pathLst>
                  <a:path w="32" h="39">
                    <a:moveTo>
                      <a:pt x="0" y="5"/>
                    </a:moveTo>
                    <a:lnTo>
                      <a:pt x="17" y="0"/>
                    </a:lnTo>
                    <a:lnTo>
                      <a:pt x="32" y="30"/>
                    </a:lnTo>
                    <a:lnTo>
                      <a:pt x="11" y="39"/>
                    </a:lnTo>
                    <a:lnTo>
                      <a:pt x="0" y="5"/>
                    </a:lnTo>
                    <a:close/>
                  </a:path>
                </a:pathLst>
              </a:custGeom>
              <a:noFill/>
              <a:ln w="9525">
                <a:noFill/>
                <a:round/>
                <a:headEnd/>
                <a:tailEnd/>
              </a:ln>
            </p:spPr>
            <p:txBody>
              <a:bodyPr>
                <a:prstTxWarp prst="textNoShape">
                  <a:avLst/>
                </a:prstTxWarp>
              </a:bodyPr>
              <a:lstStyle/>
              <a:p>
                <a:endParaRPr lang="en-US"/>
              </a:p>
            </p:txBody>
          </p:sp>
          <p:sp>
            <p:nvSpPr>
              <p:cNvPr id="41555" name="Freeform 2533"/>
              <p:cNvSpPr>
                <a:spLocks/>
              </p:cNvSpPr>
              <p:nvPr/>
            </p:nvSpPr>
            <p:spPr bwMode="auto">
              <a:xfrm>
                <a:off x="4297" y="2478"/>
                <a:ext cx="6" cy="8"/>
              </a:xfrm>
              <a:custGeom>
                <a:avLst/>
                <a:gdLst>
                  <a:gd name="T0" fmla="*/ 0 w 29"/>
                  <a:gd name="T1" fmla="*/ 9 h 38"/>
                  <a:gd name="T2" fmla="*/ 21 w 29"/>
                  <a:gd name="T3" fmla="*/ 0 h 38"/>
                  <a:gd name="T4" fmla="*/ 29 w 29"/>
                  <a:gd name="T5" fmla="*/ 32 h 38"/>
                  <a:gd name="T6" fmla="*/ 10 w 29"/>
                  <a:gd name="T7" fmla="*/ 38 h 38"/>
                  <a:gd name="T8" fmla="*/ 0 w 29"/>
                  <a:gd name="T9" fmla="*/ 9 h 38"/>
                  <a:gd name="T10" fmla="*/ 0 60000 65536"/>
                  <a:gd name="T11" fmla="*/ 0 60000 65536"/>
                  <a:gd name="T12" fmla="*/ 0 60000 65536"/>
                  <a:gd name="T13" fmla="*/ 0 60000 65536"/>
                  <a:gd name="T14" fmla="*/ 0 60000 65536"/>
                  <a:gd name="T15" fmla="*/ 0 w 29"/>
                  <a:gd name="T16" fmla="*/ 0 h 38"/>
                  <a:gd name="T17" fmla="*/ 29 w 29"/>
                  <a:gd name="T18" fmla="*/ 38 h 38"/>
                </a:gdLst>
                <a:ahLst/>
                <a:cxnLst>
                  <a:cxn ang="T10">
                    <a:pos x="T0" y="T1"/>
                  </a:cxn>
                  <a:cxn ang="T11">
                    <a:pos x="T2" y="T3"/>
                  </a:cxn>
                  <a:cxn ang="T12">
                    <a:pos x="T4" y="T5"/>
                  </a:cxn>
                  <a:cxn ang="T13">
                    <a:pos x="T6" y="T7"/>
                  </a:cxn>
                  <a:cxn ang="T14">
                    <a:pos x="T8" y="T9"/>
                  </a:cxn>
                </a:cxnLst>
                <a:rect l="T15" t="T16" r="T17" b="T18"/>
                <a:pathLst>
                  <a:path w="29" h="38">
                    <a:moveTo>
                      <a:pt x="0" y="9"/>
                    </a:moveTo>
                    <a:lnTo>
                      <a:pt x="21" y="0"/>
                    </a:lnTo>
                    <a:lnTo>
                      <a:pt x="29" y="32"/>
                    </a:lnTo>
                    <a:lnTo>
                      <a:pt x="10" y="38"/>
                    </a:lnTo>
                    <a:lnTo>
                      <a:pt x="0" y="9"/>
                    </a:lnTo>
                    <a:close/>
                  </a:path>
                </a:pathLst>
              </a:custGeom>
              <a:noFill/>
              <a:ln w="9525">
                <a:noFill/>
                <a:round/>
                <a:headEnd/>
                <a:tailEnd/>
              </a:ln>
            </p:spPr>
            <p:txBody>
              <a:bodyPr>
                <a:prstTxWarp prst="textNoShape">
                  <a:avLst/>
                </a:prstTxWarp>
              </a:bodyPr>
              <a:lstStyle/>
              <a:p>
                <a:endParaRPr lang="en-US"/>
              </a:p>
            </p:txBody>
          </p:sp>
          <p:sp>
            <p:nvSpPr>
              <p:cNvPr id="41556" name="Freeform 2534"/>
              <p:cNvSpPr>
                <a:spLocks/>
              </p:cNvSpPr>
              <p:nvPr/>
            </p:nvSpPr>
            <p:spPr bwMode="auto">
              <a:xfrm>
                <a:off x="4299" y="2484"/>
                <a:ext cx="6" cy="7"/>
              </a:xfrm>
              <a:custGeom>
                <a:avLst/>
                <a:gdLst>
                  <a:gd name="T0" fmla="*/ 0 w 28"/>
                  <a:gd name="T1" fmla="*/ 6 h 35"/>
                  <a:gd name="T2" fmla="*/ 19 w 28"/>
                  <a:gd name="T3" fmla="*/ 0 h 35"/>
                  <a:gd name="T4" fmla="*/ 28 w 28"/>
                  <a:gd name="T5" fmla="*/ 30 h 35"/>
                  <a:gd name="T6" fmla="*/ 7 w 28"/>
                  <a:gd name="T7" fmla="*/ 35 h 35"/>
                  <a:gd name="T8" fmla="*/ 0 w 28"/>
                  <a:gd name="T9" fmla="*/ 6 h 35"/>
                  <a:gd name="T10" fmla="*/ 0 60000 65536"/>
                  <a:gd name="T11" fmla="*/ 0 60000 65536"/>
                  <a:gd name="T12" fmla="*/ 0 60000 65536"/>
                  <a:gd name="T13" fmla="*/ 0 60000 65536"/>
                  <a:gd name="T14" fmla="*/ 0 60000 65536"/>
                  <a:gd name="T15" fmla="*/ 0 w 28"/>
                  <a:gd name="T16" fmla="*/ 0 h 35"/>
                  <a:gd name="T17" fmla="*/ 28 w 28"/>
                  <a:gd name="T18" fmla="*/ 35 h 35"/>
                </a:gdLst>
                <a:ahLst/>
                <a:cxnLst>
                  <a:cxn ang="T10">
                    <a:pos x="T0" y="T1"/>
                  </a:cxn>
                  <a:cxn ang="T11">
                    <a:pos x="T2" y="T3"/>
                  </a:cxn>
                  <a:cxn ang="T12">
                    <a:pos x="T4" y="T5"/>
                  </a:cxn>
                  <a:cxn ang="T13">
                    <a:pos x="T6" y="T7"/>
                  </a:cxn>
                  <a:cxn ang="T14">
                    <a:pos x="T8" y="T9"/>
                  </a:cxn>
                </a:cxnLst>
                <a:rect l="T15" t="T16" r="T17" b="T18"/>
                <a:pathLst>
                  <a:path w="28" h="35">
                    <a:moveTo>
                      <a:pt x="0" y="6"/>
                    </a:moveTo>
                    <a:lnTo>
                      <a:pt x="19" y="0"/>
                    </a:lnTo>
                    <a:lnTo>
                      <a:pt x="28" y="30"/>
                    </a:lnTo>
                    <a:lnTo>
                      <a:pt x="7" y="35"/>
                    </a:lnTo>
                    <a:lnTo>
                      <a:pt x="0" y="6"/>
                    </a:lnTo>
                    <a:close/>
                  </a:path>
                </a:pathLst>
              </a:custGeom>
              <a:noFill/>
              <a:ln w="9525">
                <a:noFill/>
                <a:round/>
                <a:headEnd/>
                <a:tailEnd/>
              </a:ln>
            </p:spPr>
            <p:txBody>
              <a:bodyPr>
                <a:prstTxWarp prst="textNoShape">
                  <a:avLst/>
                </a:prstTxWarp>
              </a:bodyPr>
              <a:lstStyle/>
              <a:p>
                <a:endParaRPr lang="en-US"/>
              </a:p>
            </p:txBody>
          </p:sp>
          <p:sp>
            <p:nvSpPr>
              <p:cNvPr id="41557" name="Freeform 2535"/>
              <p:cNvSpPr>
                <a:spLocks/>
              </p:cNvSpPr>
              <p:nvPr/>
            </p:nvSpPr>
            <p:spPr bwMode="auto">
              <a:xfrm>
                <a:off x="4300" y="2490"/>
                <a:ext cx="6" cy="6"/>
              </a:xfrm>
              <a:custGeom>
                <a:avLst/>
                <a:gdLst>
                  <a:gd name="T0" fmla="*/ 0 w 27"/>
                  <a:gd name="T1" fmla="*/ 5 h 28"/>
                  <a:gd name="T2" fmla="*/ 21 w 27"/>
                  <a:gd name="T3" fmla="*/ 0 h 28"/>
                  <a:gd name="T4" fmla="*/ 27 w 27"/>
                  <a:gd name="T5" fmla="*/ 22 h 28"/>
                  <a:gd name="T6" fmla="*/ 6 w 27"/>
                  <a:gd name="T7" fmla="*/ 28 h 28"/>
                  <a:gd name="T8" fmla="*/ 0 w 27"/>
                  <a:gd name="T9" fmla="*/ 5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0" y="5"/>
                    </a:moveTo>
                    <a:lnTo>
                      <a:pt x="21" y="0"/>
                    </a:lnTo>
                    <a:lnTo>
                      <a:pt x="27" y="22"/>
                    </a:lnTo>
                    <a:lnTo>
                      <a:pt x="6" y="28"/>
                    </a:lnTo>
                    <a:lnTo>
                      <a:pt x="0" y="5"/>
                    </a:lnTo>
                    <a:close/>
                  </a:path>
                </a:pathLst>
              </a:custGeom>
              <a:noFill/>
              <a:ln w="9525">
                <a:noFill/>
                <a:round/>
                <a:headEnd/>
                <a:tailEnd/>
              </a:ln>
            </p:spPr>
            <p:txBody>
              <a:bodyPr>
                <a:prstTxWarp prst="textNoShape">
                  <a:avLst/>
                </a:prstTxWarp>
              </a:bodyPr>
              <a:lstStyle/>
              <a:p>
                <a:endParaRPr lang="en-US"/>
              </a:p>
            </p:txBody>
          </p:sp>
          <p:sp>
            <p:nvSpPr>
              <p:cNvPr id="41558" name="Freeform 2536"/>
              <p:cNvSpPr>
                <a:spLocks/>
              </p:cNvSpPr>
              <p:nvPr/>
            </p:nvSpPr>
            <p:spPr bwMode="auto">
              <a:xfrm>
                <a:off x="4302" y="2495"/>
                <a:ext cx="5" cy="5"/>
              </a:xfrm>
              <a:custGeom>
                <a:avLst/>
                <a:gdLst>
                  <a:gd name="T0" fmla="*/ 0 w 26"/>
                  <a:gd name="T1" fmla="*/ 6 h 26"/>
                  <a:gd name="T2" fmla="*/ 21 w 26"/>
                  <a:gd name="T3" fmla="*/ 0 h 26"/>
                  <a:gd name="T4" fmla="*/ 26 w 26"/>
                  <a:gd name="T5" fmla="*/ 23 h 26"/>
                  <a:gd name="T6" fmla="*/ 6 w 26"/>
                  <a:gd name="T7" fmla="*/ 26 h 26"/>
                  <a:gd name="T8" fmla="*/ 0 w 26"/>
                  <a:gd name="T9" fmla="*/ 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6"/>
                    </a:moveTo>
                    <a:lnTo>
                      <a:pt x="21" y="0"/>
                    </a:lnTo>
                    <a:lnTo>
                      <a:pt x="26" y="23"/>
                    </a:lnTo>
                    <a:lnTo>
                      <a:pt x="6" y="26"/>
                    </a:lnTo>
                    <a:lnTo>
                      <a:pt x="0" y="6"/>
                    </a:lnTo>
                    <a:close/>
                  </a:path>
                </a:pathLst>
              </a:custGeom>
              <a:noFill/>
              <a:ln w="9525">
                <a:noFill/>
                <a:round/>
                <a:headEnd/>
                <a:tailEnd/>
              </a:ln>
            </p:spPr>
            <p:txBody>
              <a:bodyPr>
                <a:prstTxWarp prst="textNoShape">
                  <a:avLst/>
                </a:prstTxWarp>
              </a:bodyPr>
              <a:lstStyle/>
              <a:p>
                <a:endParaRPr lang="en-US"/>
              </a:p>
            </p:txBody>
          </p:sp>
          <p:sp>
            <p:nvSpPr>
              <p:cNvPr id="41559" name="Freeform 2537"/>
              <p:cNvSpPr>
                <a:spLocks/>
              </p:cNvSpPr>
              <p:nvPr/>
            </p:nvSpPr>
            <p:spPr bwMode="auto">
              <a:xfrm>
                <a:off x="4303" y="2499"/>
                <a:ext cx="5" cy="5"/>
              </a:xfrm>
              <a:custGeom>
                <a:avLst/>
                <a:gdLst>
                  <a:gd name="T0" fmla="*/ 0 w 24"/>
                  <a:gd name="T1" fmla="*/ 3 h 24"/>
                  <a:gd name="T2" fmla="*/ 20 w 24"/>
                  <a:gd name="T3" fmla="*/ 0 h 24"/>
                  <a:gd name="T4" fmla="*/ 24 w 24"/>
                  <a:gd name="T5" fmla="*/ 18 h 24"/>
                  <a:gd name="T6" fmla="*/ 24 w 24"/>
                  <a:gd name="T7" fmla="*/ 20 h 24"/>
                  <a:gd name="T8" fmla="*/ 3 w 24"/>
                  <a:gd name="T9" fmla="*/ 24 h 24"/>
                  <a:gd name="T10" fmla="*/ 0 w 24"/>
                  <a:gd name="T11" fmla="*/ 3 h 24"/>
                  <a:gd name="T12" fmla="*/ 0 60000 65536"/>
                  <a:gd name="T13" fmla="*/ 0 60000 65536"/>
                  <a:gd name="T14" fmla="*/ 0 60000 65536"/>
                  <a:gd name="T15" fmla="*/ 0 60000 65536"/>
                  <a:gd name="T16" fmla="*/ 0 60000 65536"/>
                  <a:gd name="T17" fmla="*/ 0 60000 65536"/>
                  <a:gd name="T18" fmla="*/ 0 w 24"/>
                  <a:gd name="T19" fmla="*/ 0 h 24"/>
                  <a:gd name="T20" fmla="*/ 24 w 2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4" h="24">
                    <a:moveTo>
                      <a:pt x="0" y="3"/>
                    </a:moveTo>
                    <a:lnTo>
                      <a:pt x="20" y="0"/>
                    </a:lnTo>
                    <a:lnTo>
                      <a:pt x="24" y="18"/>
                    </a:lnTo>
                    <a:lnTo>
                      <a:pt x="24" y="20"/>
                    </a:lnTo>
                    <a:lnTo>
                      <a:pt x="3" y="24"/>
                    </a:lnTo>
                    <a:lnTo>
                      <a:pt x="0" y="3"/>
                    </a:lnTo>
                    <a:close/>
                  </a:path>
                </a:pathLst>
              </a:custGeom>
              <a:noFill/>
              <a:ln w="9525">
                <a:noFill/>
                <a:round/>
                <a:headEnd/>
                <a:tailEnd/>
              </a:ln>
            </p:spPr>
            <p:txBody>
              <a:bodyPr>
                <a:prstTxWarp prst="textNoShape">
                  <a:avLst/>
                </a:prstTxWarp>
              </a:bodyPr>
              <a:lstStyle/>
              <a:p>
                <a:endParaRPr lang="en-US"/>
              </a:p>
            </p:txBody>
          </p:sp>
          <p:sp>
            <p:nvSpPr>
              <p:cNvPr id="41560" name="Freeform 2538"/>
              <p:cNvSpPr>
                <a:spLocks/>
              </p:cNvSpPr>
              <p:nvPr/>
            </p:nvSpPr>
            <p:spPr bwMode="auto">
              <a:xfrm>
                <a:off x="4303" y="2503"/>
                <a:ext cx="5" cy="4"/>
              </a:xfrm>
              <a:custGeom>
                <a:avLst/>
                <a:gdLst>
                  <a:gd name="T0" fmla="*/ 0 w 23"/>
                  <a:gd name="T1" fmla="*/ 4 h 17"/>
                  <a:gd name="T2" fmla="*/ 21 w 23"/>
                  <a:gd name="T3" fmla="*/ 0 h 17"/>
                  <a:gd name="T4" fmla="*/ 23 w 23"/>
                  <a:gd name="T5" fmla="*/ 15 h 17"/>
                  <a:gd name="T6" fmla="*/ 4 w 23"/>
                  <a:gd name="T7" fmla="*/ 17 h 17"/>
                  <a:gd name="T8" fmla="*/ 0 w 23"/>
                  <a:gd name="T9" fmla="*/ 4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0" y="4"/>
                    </a:moveTo>
                    <a:lnTo>
                      <a:pt x="21" y="0"/>
                    </a:lnTo>
                    <a:lnTo>
                      <a:pt x="23" y="15"/>
                    </a:lnTo>
                    <a:lnTo>
                      <a:pt x="4" y="17"/>
                    </a:lnTo>
                    <a:lnTo>
                      <a:pt x="0" y="4"/>
                    </a:lnTo>
                    <a:close/>
                  </a:path>
                </a:pathLst>
              </a:custGeom>
              <a:noFill/>
              <a:ln w="9525">
                <a:noFill/>
                <a:round/>
                <a:headEnd/>
                <a:tailEnd/>
              </a:ln>
            </p:spPr>
            <p:txBody>
              <a:bodyPr>
                <a:prstTxWarp prst="textNoShape">
                  <a:avLst/>
                </a:prstTxWarp>
              </a:bodyPr>
              <a:lstStyle/>
              <a:p>
                <a:endParaRPr lang="en-US"/>
              </a:p>
            </p:txBody>
          </p:sp>
          <p:sp>
            <p:nvSpPr>
              <p:cNvPr id="41561" name="Freeform 2539"/>
              <p:cNvSpPr>
                <a:spLocks/>
              </p:cNvSpPr>
              <p:nvPr/>
            </p:nvSpPr>
            <p:spPr bwMode="auto">
              <a:xfrm>
                <a:off x="4304" y="2506"/>
                <a:ext cx="4" cy="3"/>
              </a:xfrm>
              <a:custGeom>
                <a:avLst/>
                <a:gdLst>
                  <a:gd name="T0" fmla="*/ 0 w 19"/>
                  <a:gd name="T1" fmla="*/ 2 h 15"/>
                  <a:gd name="T2" fmla="*/ 19 w 19"/>
                  <a:gd name="T3" fmla="*/ 0 h 15"/>
                  <a:gd name="T4" fmla="*/ 19 w 19"/>
                  <a:gd name="T5" fmla="*/ 11 h 15"/>
                  <a:gd name="T6" fmla="*/ 0 w 19"/>
                  <a:gd name="T7" fmla="*/ 15 h 15"/>
                  <a:gd name="T8" fmla="*/ 0 w 19"/>
                  <a:gd name="T9" fmla="*/ 2 h 15"/>
                  <a:gd name="T10" fmla="*/ 0 60000 65536"/>
                  <a:gd name="T11" fmla="*/ 0 60000 65536"/>
                  <a:gd name="T12" fmla="*/ 0 60000 65536"/>
                  <a:gd name="T13" fmla="*/ 0 60000 65536"/>
                  <a:gd name="T14" fmla="*/ 0 60000 65536"/>
                  <a:gd name="T15" fmla="*/ 0 w 19"/>
                  <a:gd name="T16" fmla="*/ 0 h 15"/>
                  <a:gd name="T17" fmla="*/ 19 w 19"/>
                  <a:gd name="T18" fmla="*/ 15 h 15"/>
                </a:gdLst>
                <a:ahLst/>
                <a:cxnLst>
                  <a:cxn ang="T10">
                    <a:pos x="T0" y="T1"/>
                  </a:cxn>
                  <a:cxn ang="T11">
                    <a:pos x="T2" y="T3"/>
                  </a:cxn>
                  <a:cxn ang="T12">
                    <a:pos x="T4" y="T5"/>
                  </a:cxn>
                  <a:cxn ang="T13">
                    <a:pos x="T6" y="T7"/>
                  </a:cxn>
                  <a:cxn ang="T14">
                    <a:pos x="T8" y="T9"/>
                  </a:cxn>
                </a:cxnLst>
                <a:rect l="T15" t="T16" r="T17" b="T18"/>
                <a:pathLst>
                  <a:path w="19" h="15">
                    <a:moveTo>
                      <a:pt x="0" y="2"/>
                    </a:moveTo>
                    <a:lnTo>
                      <a:pt x="19" y="0"/>
                    </a:lnTo>
                    <a:lnTo>
                      <a:pt x="19" y="11"/>
                    </a:lnTo>
                    <a:lnTo>
                      <a:pt x="0" y="15"/>
                    </a:lnTo>
                    <a:lnTo>
                      <a:pt x="0" y="2"/>
                    </a:lnTo>
                    <a:close/>
                  </a:path>
                </a:pathLst>
              </a:custGeom>
              <a:noFill/>
              <a:ln w="9525">
                <a:noFill/>
                <a:round/>
                <a:headEnd/>
                <a:tailEnd/>
              </a:ln>
            </p:spPr>
            <p:txBody>
              <a:bodyPr>
                <a:prstTxWarp prst="textNoShape">
                  <a:avLst/>
                </a:prstTxWarp>
              </a:bodyPr>
              <a:lstStyle/>
              <a:p>
                <a:endParaRPr lang="en-US"/>
              </a:p>
            </p:txBody>
          </p:sp>
          <p:sp>
            <p:nvSpPr>
              <p:cNvPr id="41562" name="Freeform 2540"/>
              <p:cNvSpPr>
                <a:spLocks/>
              </p:cNvSpPr>
              <p:nvPr/>
            </p:nvSpPr>
            <p:spPr bwMode="auto">
              <a:xfrm>
                <a:off x="4304" y="2509"/>
                <a:ext cx="4" cy="2"/>
              </a:xfrm>
              <a:custGeom>
                <a:avLst/>
                <a:gdLst>
                  <a:gd name="T0" fmla="*/ 0 w 19"/>
                  <a:gd name="T1" fmla="*/ 4 h 12"/>
                  <a:gd name="T2" fmla="*/ 19 w 19"/>
                  <a:gd name="T3" fmla="*/ 0 h 12"/>
                  <a:gd name="T4" fmla="*/ 19 w 19"/>
                  <a:gd name="T5" fmla="*/ 9 h 12"/>
                  <a:gd name="T6" fmla="*/ 0 w 19"/>
                  <a:gd name="T7" fmla="*/ 12 h 12"/>
                  <a:gd name="T8" fmla="*/ 0 w 19"/>
                  <a:gd name="T9" fmla="*/ 4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0" y="4"/>
                    </a:moveTo>
                    <a:lnTo>
                      <a:pt x="19" y="0"/>
                    </a:lnTo>
                    <a:lnTo>
                      <a:pt x="19" y="9"/>
                    </a:lnTo>
                    <a:lnTo>
                      <a:pt x="0" y="12"/>
                    </a:lnTo>
                    <a:lnTo>
                      <a:pt x="0" y="4"/>
                    </a:lnTo>
                    <a:close/>
                  </a:path>
                </a:pathLst>
              </a:custGeom>
              <a:noFill/>
              <a:ln w="9525">
                <a:noFill/>
                <a:round/>
                <a:headEnd/>
                <a:tailEnd/>
              </a:ln>
            </p:spPr>
            <p:txBody>
              <a:bodyPr>
                <a:prstTxWarp prst="textNoShape">
                  <a:avLst/>
                </a:prstTxWarp>
              </a:bodyPr>
              <a:lstStyle/>
              <a:p>
                <a:endParaRPr lang="en-US"/>
              </a:p>
            </p:txBody>
          </p:sp>
          <p:sp>
            <p:nvSpPr>
              <p:cNvPr id="41563" name="Freeform 2541"/>
              <p:cNvSpPr>
                <a:spLocks/>
              </p:cNvSpPr>
              <p:nvPr/>
            </p:nvSpPr>
            <p:spPr bwMode="auto">
              <a:xfrm>
                <a:off x="4304" y="2510"/>
                <a:ext cx="4" cy="2"/>
              </a:xfrm>
              <a:custGeom>
                <a:avLst/>
                <a:gdLst>
                  <a:gd name="T0" fmla="*/ 0 w 19"/>
                  <a:gd name="T1" fmla="*/ 3 h 6"/>
                  <a:gd name="T2" fmla="*/ 19 w 19"/>
                  <a:gd name="T3" fmla="*/ 0 h 6"/>
                  <a:gd name="T4" fmla="*/ 19 w 19"/>
                  <a:gd name="T5" fmla="*/ 6 h 6"/>
                  <a:gd name="T6" fmla="*/ 2 w 19"/>
                  <a:gd name="T7" fmla="*/ 6 h 6"/>
                  <a:gd name="T8" fmla="*/ 0 w 19"/>
                  <a:gd name="T9" fmla="*/ 3 h 6"/>
                  <a:gd name="T10" fmla="*/ 0 60000 65536"/>
                  <a:gd name="T11" fmla="*/ 0 60000 65536"/>
                  <a:gd name="T12" fmla="*/ 0 60000 65536"/>
                  <a:gd name="T13" fmla="*/ 0 60000 65536"/>
                  <a:gd name="T14" fmla="*/ 0 60000 65536"/>
                  <a:gd name="T15" fmla="*/ 0 w 19"/>
                  <a:gd name="T16" fmla="*/ 0 h 6"/>
                  <a:gd name="T17" fmla="*/ 19 w 19"/>
                  <a:gd name="T18" fmla="*/ 6 h 6"/>
                </a:gdLst>
                <a:ahLst/>
                <a:cxnLst>
                  <a:cxn ang="T10">
                    <a:pos x="T0" y="T1"/>
                  </a:cxn>
                  <a:cxn ang="T11">
                    <a:pos x="T2" y="T3"/>
                  </a:cxn>
                  <a:cxn ang="T12">
                    <a:pos x="T4" y="T5"/>
                  </a:cxn>
                  <a:cxn ang="T13">
                    <a:pos x="T6" y="T7"/>
                  </a:cxn>
                  <a:cxn ang="T14">
                    <a:pos x="T8" y="T9"/>
                  </a:cxn>
                </a:cxnLst>
                <a:rect l="T15" t="T16" r="T17" b="T18"/>
                <a:pathLst>
                  <a:path w="19" h="6">
                    <a:moveTo>
                      <a:pt x="0" y="3"/>
                    </a:moveTo>
                    <a:lnTo>
                      <a:pt x="19" y="0"/>
                    </a:lnTo>
                    <a:lnTo>
                      <a:pt x="19" y="6"/>
                    </a:lnTo>
                    <a:lnTo>
                      <a:pt x="2" y="6"/>
                    </a:lnTo>
                    <a:lnTo>
                      <a:pt x="0" y="3"/>
                    </a:lnTo>
                    <a:close/>
                  </a:path>
                </a:pathLst>
              </a:custGeom>
              <a:noFill/>
              <a:ln w="9525">
                <a:noFill/>
                <a:round/>
                <a:headEnd/>
                <a:tailEnd/>
              </a:ln>
            </p:spPr>
            <p:txBody>
              <a:bodyPr>
                <a:prstTxWarp prst="textNoShape">
                  <a:avLst/>
                </a:prstTxWarp>
              </a:bodyPr>
              <a:lstStyle/>
              <a:p>
                <a:endParaRPr lang="en-US"/>
              </a:p>
            </p:txBody>
          </p:sp>
          <p:sp>
            <p:nvSpPr>
              <p:cNvPr id="41564" name="Freeform 2542"/>
              <p:cNvSpPr>
                <a:spLocks/>
              </p:cNvSpPr>
              <p:nvPr/>
            </p:nvSpPr>
            <p:spPr bwMode="auto">
              <a:xfrm>
                <a:off x="4305" y="2512"/>
                <a:ext cx="3" cy="1"/>
              </a:xfrm>
              <a:custGeom>
                <a:avLst/>
                <a:gdLst>
                  <a:gd name="T0" fmla="*/ 0 w 17"/>
                  <a:gd name="T1" fmla="*/ 0 h 8"/>
                  <a:gd name="T2" fmla="*/ 17 w 17"/>
                  <a:gd name="T3" fmla="*/ 0 h 8"/>
                  <a:gd name="T4" fmla="*/ 17 w 17"/>
                  <a:gd name="T5" fmla="*/ 2 h 8"/>
                  <a:gd name="T6" fmla="*/ 17 w 17"/>
                  <a:gd name="T7" fmla="*/ 8 h 8"/>
                  <a:gd name="T8" fmla="*/ 9 w 17"/>
                  <a:gd name="T9" fmla="*/ 2 h 8"/>
                  <a:gd name="T10" fmla="*/ 0 w 17"/>
                  <a:gd name="T11" fmla="*/ 2 h 8"/>
                  <a:gd name="T12" fmla="*/ 0 w 17"/>
                  <a:gd name="T13" fmla="*/ 0 h 8"/>
                  <a:gd name="T14" fmla="*/ 0 60000 65536"/>
                  <a:gd name="T15" fmla="*/ 0 60000 65536"/>
                  <a:gd name="T16" fmla="*/ 0 60000 65536"/>
                  <a:gd name="T17" fmla="*/ 0 60000 65536"/>
                  <a:gd name="T18" fmla="*/ 0 60000 65536"/>
                  <a:gd name="T19" fmla="*/ 0 60000 65536"/>
                  <a:gd name="T20" fmla="*/ 0 60000 65536"/>
                  <a:gd name="T21" fmla="*/ 0 w 17"/>
                  <a:gd name="T22" fmla="*/ 0 h 8"/>
                  <a:gd name="T23" fmla="*/ 17 w 1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8">
                    <a:moveTo>
                      <a:pt x="0" y="0"/>
                    </a:moveTo>
                    <a:lnTo>
                      <a:pt x="17" y="0"/>
                    </a:lnTo>
                    <a:lnTo>
                      <a:pt x="17" y="2"/>
                    </a:lnTo>
                    <a:lnTo>
                      <a:pt x="17" y="8"/>
                    </a:lnTo>
                    <a:lnTo>
                      <a:pt x="9" y="2"/>
                    </a:lnTo>
                    <a:lnTo>
                      <a:pt x="0" y="2"/>
                    </a:lnTo>
                    <a:lnTo>
                      <a:pt x="0" y="0"/>
                    </a:lnTo>
                    <a:close/>
                  </a:path>
                </a:pathLst>
              </a:custGeom>
              <a:noFill/>
              <a:ln w="9525">
                <a:noFill/>
                <a:round/>
                <a:headEnd/>
                <a:tailEnd/>
              </a:ln>
            </p:spPr>
            <p:txBody>
              <a:bodyPr>
                <a:prstTxWarp prst="textNoShape">
                  <a:avLst/>
                </a:prstTxWarp>
              </a:bodyPr>
              <a:lstStyle/>
              <a:p>
                <a:endParaRPr lang="en-US"/>
              </a:p>
            </p:txBody>
          </p:sp>
          <p:sp>
            <p:nvSpPr>
              <p:cNvPr id="41565" name="Freeform 2543"/>
              <p:cNvSpPr>
                <a:spLocks/>
              </p:cNvSpPr>
              <p:nvPr/>
            </p:nvSpPr>
            <p:spPr bwMode="auto">
              <a:xfrm>
                <a:off x="4269" y="2511"/>
                <a:ext cx="39" cy="43"/>
              </a:xfrm>
              <a:custGeom>
                <a:avLst/>
                <a:gdLst>
                  <a:gd name="T0" fmla="*/ 176 w 193"/>
                  <a:gd name="T1" fmla="*/ 0 h 213"/>
                  <a:gd name="T2" fmla="*/ 185 w 193"/>
                  <a:gd name="T3" fmla="*/ 5 h 213"/>
                  <a:gd name="T4" fmla="*/ 193 w 193"/>
                  <a:gd name="T5" fmla="*/ 11 h 213"/>
                  <a:gd name="T6" fmla="*/ 23 w 193"/>
                  <a:gd name="T7" fmla="*/ 207 h 213"/>
                  <a:gd name="T8" fmla="*/ 0 w 193"/>
                  <a:gd name="T9" fmla="*/ 213 h 213"/>
                  <a:gd name="T10" fmla="*/ 0 w 193"/>
                  <a:gd name="T11" fmla="*/ 202 h 213"/>
                  <a:gd name="T12" fmla="*/ 176 w 193"/>
                  <a:gd name="T13" fmla="*/ 0 h 213"/>
                  <a:gd name="T14" fmla="*/ 0 60000 65536"/>
                  <a:gd name="T15" fmla="*/ 0 60000 65536"/>
                  <a:gd name="T16" fmla="*/ 0 60000 65536"/>
                  <a:gd name="T17" fmla="*/ 0 60000 65536"/>
                  <a:gd name="T18" fmla="*/ 0 60000 65536"/>
                  <a:gd name="T19" fmla="*/ 0 60000 65536"/>
                  <a:gd name="T20" fmla="*/ 0 60000 65536"/>
                  <a:gd name="T21" fmla="*/ 0 w 193"/>
                  <a:gd name="T22" fmla="*/ 0 h 213"/>
                  <a:gd name="T23" fmla="*/ 193 w 193"/>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213">
                    <a:moveTo>
                      <a:pt x="176" y="0"/>
                    </a:moveTo>
                    <a:lnTo>
                      <a:pt x="185" y="5"/>
                    </a:lnTo>
                    <a:lnTo>
                      <a:pt x="193" y="11"/>
                    </a:lnTo>
                    <a:lnTo>
                      <a:pt x="23" y="207"/>
                    </a:lnTo>
                    <a:lnTo>
                      <a:pt x="0" y="213"/>
                    </a:lnTo>
                    <a:lnTo>
                      <a:pt x="0" y="202"/>
                    </a:lnTo>
                    <a:lnTo>
                      <a:pt x="176" y="0"/>
                    </a:lnTo>
                    <a:close/>
                  </a:path>
                </a:pathLst>
              </a:custGeom>
              <a:noFill/>
              <a:ln w="9525">
                <a:noFill/>
                <a:round/>
                <a:headEnd/>
                <a:tailEnd/>
              </a:ln>
            </p:spPr>
            <p:txBody>
              <a:bodyPr>
                <a:prstTxWarp prst="textNoShape">
                  <a:avLst/>
                </a:prstTxWarp>
              </a:bodyPr>
              <a:lstStyle/>
              <a:p>
                <a:endParaRPr lang="en-US"/>
              </a:p>
            </p:txBody>
          </p:sp>
          <p:sp>
            <p:nvSpPr>
              <p:cNvPr id="41566" name="Freeform 2544"/>
              <p:cNvSpPr>
                <a:spLocks/>
              </p:cNvSpPr>
              <p:nvPr/>
            </p:nvSpPr>
            <p:spPr bwMode="auto">
              <a:xfrm>
                <a:off x="4269" y="2552"/>
                <a:ext cx="104" cy="109"/>
              </a:xfrm>
              <a:custGeom>
                <a:avLst/>
                <a:gdLst>
                  <a:gd name="T0" fmla="*/ 0 w 518"/>
                  <a:gd name="T1" fmla="*/ 6 h 541"/>
                  <a:gd name="T2" fmla="*/ 23 w 518"/>
                  <a:gd name="T3" fmla="*/ 0 h 541"/>
                  <a:gd name="T4" fmla="*/ 518 w 518"/>
                  <a:gd name="T5" fmla="*/ 527 h 541"/>
                  <a:gd name="T6" fmla="*/ 507 w 518"/>
                  <a:gd name="T7" fmla="*/ 541 h 541"/>
                  <a:gd name="T8" fmla="*/ 505 w 518"/>
                  <a:gd name="T9" fmla="*/ 539 h 541"/>
                  <a:gd name="T10" fmla="*/ 0 w 518"/>
                  <a:gd name="T11" fmla="*/ 6 h 541"/>
                  <a:gd name="T12" fmla="*/ 0 60000 65536"/>
                  <a:gd name="T13" fmla="*/ 0 60000 65536"/>
                  <a:gd name="T14" fmla="*/ 0 60000 65536"/>
                  <a:gd name="T15" fmla="*/ 0 60000 65536"/>
                  <a:gd name="T16" fmla="*/ 0 60000 65536"/>
                  <a:gd name="T17" fmla="*/ 0 60000 65536"/>
                  <a:gd name="T18" fmla="*/ 0 w 518"/>
                  <a:gd name="T19" fmla="*/ 0 h 541"/>
                  <a:gd name="T20" fmla="*/ 518 w 518"/>
                  <a:gd name="T21" fmla="*/ 541 h 541"/>
                </a:gdLst>
                <a:ahLst/>
                <a:cxnLst>
                  <a:cxn ang="T12">
                    <a:pos x="T0" y="T1"/>
                  </a:cxn>
                  <a:cxn ang="T13">
                    <a:pos x="T2" y="T3"/>
                  </a:cxn>
                  <a:cxn ang="T14">
                    <a:pos x="T4" y="T5"/>
                  </a:cxn>
                  <a:cxn ang="T15">
                    <a:pos x="T6" y="T7"/>
                  </a:cxn>
                  <a:cxn ang="T16">
                    <a:pos x="T8" y="T9"/>
                  </a:cxn>
                  <a:cxn ang="T17">
                    <a:pos x="T10" y="T11"/>
                  </a:cxn>
                </a:cxnLst>
                <a:rect l="T18" t="T19" r="T20" b="T21"/>
                <a:pathLst>
                  <a:path w="518" h="541">
                    <a:moveTo>
                      <a:pt x="0" y="6"/>
                    </a:moveTo>
                    <a:lnTo>
                      <a:pt x="23" y="0"/>
                    </a:lnTo>
                    <a:lnTo>
                      <a:pt x="518" y="527"/>
                    </a:lnTo>
                    <a:lnTo>
                      <a:pt x="507" y="541"/>
                    </a:lnTo>
                    <a:lnTo>
                      <a:pt x="505" y="539"/>
                    </a:lnTo>
                    <a:lnTo>
                      <a:pt x="0" y="6"/>
                    </a:lnTo>
                    <a:close/>
                  </a:path>
                </a:pathLst>
              </a:custGeom>
              <a:noFill/>
              <a:ln w="9525">
                <a:noFill/>
                <a:round/>
                <a:headEnd/>
                <a:tailEnd/>
              </a:ln>
            </p:spPr>
            <p:txBody>
              <a:bodyPr>
                <a:prstTxWarp prst="textNoShape">
                  <a:avLst/>
                </a:prstTxWarp>
              </a:bodyPr>
              <a:lstStyle/>
              <a:p>
                <a:endParaRPr lang="en-US"/>
              </a:p>
            </p:txBody>
          </p:sp>
          <p:sp>
            <p:nvSpPr>
              <p:cNvPr id="41567" name="Freeform 2545"/>
              <p:cNvSpPr>
                <a:spLocks/>
              </p:cNvSpPr>
              <p:nvPr/>
            </p:nvSpPr>
            <p:spPr bwMode="auto">
              <a:xfrm>
                <a:off x="4371" y="2658"/>
                <a:ext cx="89" cy="83"/>
              </a:xfrm>
              <a:custGeom>
                <a:avLst/>
                <a:gdLst>
                  <a:gd name="T0" fmla="*/ 0 w 447"/>
                  <a:gd name="T1" fmla="*/ 14 h 414"/>
                  <a:gd name="T2" fmla="*/ 11 w 447"/>
                  <a:gd name="T3" fmla="*/ 0 h 414"/>
                  <a:gd name="T4" fmla="*/ 445 w 447"/>
                  <a:gd name="T5" fmla="*/ 401 h 414"/>
                  <a:gd name="T6" fmla="*/ 447 w 447"/>
                  <a:gd name="T7" fmla="*/ 414 h 414"/>
                  <a:gd name="T8" fmla="*/ 424 w 447"/>
                  <a:gd name="T9" fmla="*/ 412 h 414"/>
                  <a:gd name="T10" fmla="*/ 0 w 447"/>
                  <a:gd name="T11" fmla="*/ 14 h 414"/>
                  <a:gd name="T12" fmla="*/ 0 60000 65536"/>
                  <a:gd name="T13" fmla="*/ 0 60000 65536"/>
                  <a:gd name="T14" fmla="*/ 0 60000 65536"/>
                  <a:gd name="T15" fmla="*/ 0 60000 65536"/>
                  <a:gd name="T16" fmla="*/ 0 60000 65536"/>
                  <a:gd name="T17" fmla="*/ 0 60000 65536"/>
                  <a:gd name="T18" fmla="*/ 0 w 447"/>
                  <a:gd name="T19" fmla="*/ 0 h 414"/>
                  <a:gd name="T20" fmla="*/ 447 w 447"/>
                  <a:gd name="T21" fmla="*/ 414 h 414"/>
                </a:gdLst>
                <a:ahLst/>
                <a:cxnLst>
                  <a:cxn ang="T12">
                    <a:pos x="T0" y="T1"/>
                  </a:cxn>
                  <a:cxn ang="T13">
                    <a:pos x="T2" y="T3"/>
                  </a:cxn>
                  <a:cxn ang="T14">
                    <a:pos x="T4" y="T5"/>
                  </a:cxn>
                  <a:cxn ang="T15">
                    <a:pos x="T6" y="T7"/>
                  </a:cxn>
                  <a:cxn ang="T16">
                    <a:pos x="T8" y="T9"/>
                  </a:cxn>
                  <a:cxn ang="T17">
                    <a:pos x="T10" y="T11"/>
                  </a:cxn>
                </a:cxnLst>
                <a:rect l="T18" t="T19" r="T20" b="T21"/>
                <a:pathLst>
                  <a:path w="447" h="414">
                    <a:moveTo>
                      <a:pt x="0" y="14"/>
                    </a:moveTo>
                    <a:lnTo>
                      <a:pt x="11" y="0"/>
                    </a:lnTo>
                    <a:lnTo>
                      <a:pt x="445" y="401"/>
                    </a:lnTo>
                    <a:lnTo>
                      <a:pt x="447" y="414"/>
                    </a:lnTo>
                    <a:lnTo>
                      <a:pt x="424" y="412"/>
                    </a:lnTo>
                    <a:lnTo>
                      <a:pt x="0" y="14"/>
                    </a:lnTo>
                    <a:close/>
                  </a:path>
                </a:pathLst>
              </a:custGeom>
              <a:noFill/>
              <a:ln w="9525">
                <a:noFill/>
                <a:round/>
                <a:headEnd/>
                <a:tailEnd/>
              </a:ln>
            </p:spPr>
            <p:txBody>
              <a:bodyPr>
                <a:prstTxWarp prst="textNoShape">
                  <a:avLst/>
                </a:prstTxWarp>
              </a:bodyPr>
              <a:lstStyle/>
              <a:p>
                <a:endParaRPr lang="en-US"/>
              </a:p>
            </p:txBody>
          </p:sp>
          <p:sp>
            <p:nvSpPr>
              <p:cNvPr id="41568" name="Freeform 2546"/>
              <p:cNvSpPr>
                <a:spLocks/>
              </p:cNvSpPr>
              <p:nvPr/>
            </p:nvSpPr>
            <p:spPr bwMode="auto">
              <a:xfrm>
                <a:off x="4386" y="2740"/>
                <a:ext cx="74" cy="107"/>
              </a:xfrm>
              <a:custGeom>
                <a:avLst/>
                <a:gdLst>
                  <a:gd name="T0" fmla="*/ 346 w 369"/>
                  <a:gd name="T1" fmla="*/ 0 h 535"/>
                  <a:gd name="T2" fmla="*/ 369 w 369"/>
                  <a:gd name="T3" fmla="*/ 2 h 535"/>
                  <a:gd name="T4" fmla="*/ 15 w 369"/>
                  <a:gd name="T5" fmla="*/ 533 h 535"/>
                  <a:gd name="T6" fmla="*/ 0 w 369"/>
                  <a:gd name="T7" fmla="*/ 535 h 535"/>
                  <a:gd name="T8" fmla="*/ 3 w 369"/>
                  <a:gd name="T9" fmla="*/ 512 h 535"/>
                  <a:gd name="T10" fmla="*/ 346 w 369"/>
                  <a:gd name="T11" fmla="*/ 0 h 535"/>
                  <a:gd name="T12" fmla="*/ 0 60000 65536"/>
                  <a:gd name="T13" fmla="*/ 0 60000 65536"/>
                  <a:gd name="T14" fmla="*/ 0 60000 65536"/>
                  <a:gd name="T15" fmla="*/ 0 60000 65536"/>
                  <a:gd name="T16" fmla="*/ 0 60000 65536"/>
                  <a:gd name="T17" fmla="*/ 0 60000 65536"/>
                  <a:gd name="T18" fmla="*/ 0 w 369"/>
                  <a:gd name="T19" fmla="*/ 0 h 535"/>
                  <a:gd name="T20" fmla="*/ 369 w 369"/>
                  <a:gd name="T21" fmla="*/ 535 h 535"/>
                </a:gdLst>
                <a:ahLst/>
                <a:cxnLst>
                  <a:cxn ang="T12">
                    <a:pos x="T0" y="T1"/>
                  </a:cxn>
                  <a:cxn ang="T13">
                    <a:pos x="T2" y="T3"/>
                  </a:cxn>
                  <a:cxn ang="T14">
                    <a:pos x="T4" y="T5"/>
                  </a:cxn>
                  <a:cxn ang="T15">
                    <a:pos x="T6" y="T7"/>
                  </a:cxn>
                  <a:cxn ang="T16">
                    <a:pos x="T8" y="T9"/>
                  </a:cxn>
                  <a:cxn ang="T17">
                    <a:pos x="T10" y="T11"/>
                  </a:cxn>
                </a:cxnLst>
                <a:rect l="T18" t="T19" r="T20" b="T21"/>
                <a:pathLst>
                  <a:path w="369" h="535">
                    <a:moveTo>
                      <a:pt x="346" y="0"/>
                    </a:moveTo>
                    <a:lnTo>
                      <a:pt x="369" y="2"/>
                    </a:lnTo>
                    <a:lnTo>
                      <a:pt x="15" y="533"/>
                    </a:lnTo>
                    <a:lnTo>
                      <a:pt x="0" y="535"/>
                    </a:lnTo>
                    <a:lnTo>
                      <a:pt x="3" y="512"/>
                    </a:lnTo>
                    <a:lnTo>
                      <a:pt x="346" y="0"/>
                    </a:lnTo>
                    <a:close/>
                  </a:path>
                </a:pathLst>
              </a:custGeom>
              <a:noFill/>
              <a:ln w="9525">
                <a:noFill/>
                <a:round/>
                <a:headEnd/>
                <a:tailEnd/>
              </a:ln>
            </p:spPr>
            <p:txBody>
              <a:bodyPr>
                <a:prstTxWarp prst="textNoShape">
                  <a:avLst/>
                </a:prstTxWarp>
              </a:bodyPr>
              <a:lstStyle/>
              <a:p>
                <a:endParaRPr lang="en-US"/>
              </a:p>
            </p:txBody>
          </p:sp>
          <p:sp>
            <p:nvSpPr>
              <p:cNvPr id="41569" name="Freeform 2547"/>
              <p:cNvSpPr>
                <a:spLocks/>
              </p:cNvSpPr>
              <p:nvPr/>
            </p:nvSpPr>
            <p:spPr bwMode="auto">
              <a:xfrm>
                <a:off x="4239" y="2708"/>
                <a:ext cx="148" cy="139"/>
              </a:xfrm>
              <a:custGeom>
                <a:avLst/>
                <a:gdLst>
                  <a:gd name="T0" fmla="*/ 738 w 738"/>
                  <a:gd name="T1" fmla="*/ 673 h 696"/>
                  <a:gd name="T2" fmla="*/ 735 w 738"/>
                  <a:gd name="T3" fmla="*/ 696 h 696"/>
                  <a:gd name="T4" fmla="*/ 0 w 738"/>
                  <a:gd name="T5" fmla="*/ 17 h 696"/>
                  <a:gd name="T6" fmla="*/ 10 w 738"/>
                  <a:gd name="T7" fmla="*/ 0 h 696"/>
                  <a:gd name="T8" fmla="*/ 12 w 738"/>
                  <a:gd name="T9" fmla="*/ 0 h 696"/>
                  <a:gd name="T10" fmla="*/ 738 w 738"/>
                  <a:gd name="T11" fmla="*/ 673 h 696"/>
                  <a:gd name="T12" fmla="*/ 0 60000 65536"/>
                  <a:gd name="T13" fmla="*/ 0 60000 65536"/>
                  <a:gd name="T14" fmla="*/ 0 60000 65536"/>
                  <a:gd name="T15" fmla="*/ 0 60000 65536"/>
                  <a:gd name="T16" fmla="*/ 0 60000 65536"/>
                  <a:gd name="T17" fmla="*/ 0 60000 65536"/>
                  <a:gd name="T18" fmla="*/ 0 w 738"/>
                  <a:gd name="T19" fmla="*/ 0 h 696"/>
                  <a:gd name="T20" fmla="*/ 738 w 738"/>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738" h="696">
                    <a:moveTo>
                      <a:pt x="738" y="673"/>
                    </a:moveTo>
                    <a:lnTo>
                      <a:pt x="735" y="696"/>
                    </a:lnTo>
                    <a:lnTo>
                      <a:pt x="0" y="17"/>
                    </a:lnTo>
                    <a:lnTo>
                      <a:pt x="10" y="0"/>
                    </a:lnTo>
                    <a:lnTo>
                      <a:pt x="12" y="0"/>
                    </a:lnTo>
                    <a:lnTo>
                      <a:pt x="738" y="673"/>
                    </a:lnTo>
                    <a:close/>
                  </a:path>
                </a:pathLst>
              </a:custGeom>
              <a:noFill/>
              <a:ln w="9525">
                <a:noFill/>
                <a:round/>
                <a:headEnd/>
                <a:tailEnd/>
              </a:ln>
            </p:spPr>
            <p:txBody>
              <a:bodyPr>
                <a:prstTxWarp prst="textNoShape">
                  <a:avLst/>
                </a:prstTxWarp>
              </a:bodyPr>
              <a:lstStyle/>
              <a:p>
                <a:endParaRPr lang="en-US"/>
              </a:p>
            </p:txBody>
          </p:sp>
          <p:sp>
            <p:nvSpPr>
              <p:cNvPr id="41570" name="Freeform 2548"/>
              <p:cNvSpPr>
                <a:spLocks/>
              </p:cNvSpPr>
              <p:nvPr/>
            </p:nvSpPr>
            <p:spPr bwMode="auto">
              <a:xfrm>
                <a:off x="4174" y="2677"/>
                <a:ext cx="67" cy="34"/>
              </a:xfrm>
              <a:custGeom>
                <a:avLst/>
                <a:gdLst>
                  <a:gd name="T0" fmla="*/ 338 w 338"/>
                  <a:gd name="T1" fmla="*/ 153 h 170"/>
                  <a:gd name="T2" fmla="*/ 328 w 338"/>
                  <a:gd name="T3" fmla="*/ 170 h 170"/>
                  <a:gd name="T4" fmla="*/ 3 w 338"/>
                  <a:gd name="T5" fmla="*/ 17 h 170"/>
                  <a:gd name="T6" fmla="*/ 0 w 338"/>
                  <a:gd name="T7" fmla="*/ 0 h 170"/>
                  <a:gd name="T8" fmla="*/ 23 w 338"/>
                  <a:gd name="T9" fmla="*/ 6 h 170"/>
                  <a:gd name="T10" fmla="*/ 338 w 338"/>
                  <a:gd name="T11" fmla="*/ 153 h 170"/>
                  <a:gd name="T12" fmla="*/ 0 60000 65536"/>
                  <a:gd name="T13" fmla="*/ 0 60000 65536"/>
                  <a:gd name="T14" fmla="*/ 0 60000 65536"/>
                  <a:gd name="T15" fmla="*/ 0 60000 65536"/>
                  <a:gd name="T16" fmla="*/ 0 60000 65536"/>
                  <a:gd name="T17" fmla="*/ 0 60000 65536"/>
                  <a:gd name="T18" fmla="*/ 0 w 338"/>
                  <a:gd name="T19" fmla="*/ 0 h 170"/>
                  <a:gd name="T20" fmla="*/ 338 w 338"/>
                  <a:gd name="T21" fmla="*/ 170 h 170"/>
                </a:gdLst>
                <a:ahLst/>
                <a:cxnLst>
                  <a:cxn ang="T12">
                    <a:pos x="T0" y="T1"/>
                  </a:cxn>
                  <a:cxn ang="T13">
                    <a:pos x="T2" y="T3"/>
                  </a:cxn>
                  <a:cxn ang="T14">
                    <a:pos x="T4" y="T5"/>
                  </a:cxn>
                  <a:cxn ang="T15">
                    <a:pos x="T6" y="T7"/>
                  </a:cxn>
                  <a:cxn ang="T16">
                    <a:pos x="T8" y="T9"/>
                  </a:cxn>
                  <a:cxn ang="T17">
                    <a:pos x="T10" y="T11"/>
                  </a:cxn>
                </a:cxnLst>
                <a:rect l="T18" t="T19" r="T20" b="T21"/>
                <a:pathLst>
                  <a:path w="338" h="170">
                    <a:moveTo>
                      <a:pt x="338" y="153"/>
                    </a:moveTo>
                    <a:lnTo>
                      <a:pt x="328" y="170"/>
                    </a:lnTo>
                    <a:lnTo>
                      <a:pt x="3" y="17"/>
                    </a:lnTo>
                    <a:lnTo>
                      <a:pt x="0" y="0"/>
                    </a:lnTo>
                    <a:lnTo>
                      <a:pt x="23" y="6"/>
                    </a:lnTo>
                    <a:lnTo>
                      <a:pt x="338" y="153"/>
                    </a:lnTo>
                    <a:close/>
                  </a:path>
                </a:pathLst>
              </a:custGeom>
              <a:noFill/>
              <a:ln w="9525">
                <a:noFill/>
                <a:round/>
                <a:headEnd/>
                <a:tailEnd/>
              </a:ln>
            </p:spPr>
            <p:txBody>
              <a:bodyPr>
                <a:prstTxWarp prst="textNoShape">
                  <a:avLst/>
                </a:prstTxWarp>
              </a:bodyPr>
              <a:lstStyle/>
              <a:p>
                <a:endParaRPr lang="en-US"/>
              </a:p>
            </p:txBody>
          </p:sp>
          <p:sp>
            <p:nvSpPr>
              <p:cNvPr id="41571" name="Freeform 2549"/>
              <p:cNvSpPr>
                <a:spLocks/>
              </p:cNvSpPr>
              <p:nvPr/>
            </p:nvSpPr>
            <p:spPr bwMode="auto">
              <a:xfrm>
                <a:off x="4174" y="2586"/>
                <a:ext cx="98" cy="93"/>
              </a:xfrm>
              <a:custGeom>
                <a:avLst/>
                <a:gdLst>
                  <a:gd name="T0" fmla="*/ 23 w 493"/>
                  <a:gd name="T1" fmla="*/ 461 h 461"/>
                  <a:gd name="T2" fmla="*/ 0 w 493"/>
                  <a:gd name="T3" fmla="*/ 455 h 461"/>
                  <a:gd name="T4" fmla="*/ 469 w 493"/>
                  <a:gd name="T5" fmla="*/ 12 h 461"/>
                  <a:gd name="T6" fmla="*/ 493 w 493"/>
                  <a:gd name="T7" fmla="*/ 0 h 461"/>
                  <a:gd name="T8" fmla="*/ 493 w 493"/>
                  <a:gd name="T9" fmla="*/ 17 h 461"/>
                  <a:gd name="T10" fmla="*/ 23 w 493"/>
                  <a:gd name="T11" fmla="*/ 461 h 461"/>
                  <a:gd name="T12" fmla="*/ 0 60000 65536"/>
                  <a:gd name="T13" fmla="*/ 0 60000 65536"/>
                  <a:gd name="T14" fmla="*/ 0 60000 65536"/>
                  <a:gd name="T15" fmla="*/ 0 60000 65536"/>
                  <a:gd name="T16" fmla="*/ 0 60000 65536"/>
                  <a:gd name="T17" fmla="*/ 0 60000 65536"/>
                  <a:gd name="T18" fmla="*/ 0 w 493"/>
                  <a:gd name="T19" fmla="*/ 0 h 461"/>
                  <a:gd name="T20" fmla="*/ 493 w 493"/>
                  <a:gd name="T21" fmla="*/ 461 h 461"/>
                </a:gdLst>
                <a:ahLst/>
                <a:cxnLst>
                  <a:cxn ang="T12">
                    <a:pos x="T0" y="T1"/>
                  </a:cxn>
                  <a:cxn ang="T13">
                    <a:pos x="T2" y="T3"/>
                  </a:cxn>
                  <a:cxn ang="T14">
                    <a:pos x="T4" y="T5"/>
                  </a:cxn>
                  <a:cxn ang="T15">
                    <a:pos x="T6" y="T7"/>
                  </a:cxn>
                  <a:cxn ang="T16">
                    <a:pos x="T8" y="T9"/>
                  </a:cxn>
                  <a:cxn ang="T17">
                    <a:pos x="T10" y="T11"/>
                  </a:cxn>
                </a:cxnLst>
                <a:rect l="T18" t="T19" r="T20" b="T21"/>
                <a:pathLst>
                  <a:path w="493" h="461">
                    <a:moveTo>
                      <a:pt x="23" y="461"/>
                    </a:moveTo>
                    <a:lnTo>
                      <a:pt x="0" y="455"/>
                    </a:lnTo>
                    <a:lnTo>
                      <a:pt x="469" y="12"/>
                    </a:lnTo>
                    <a:lnTo>
                      <a:pt x="493" y="0"/>
                    </a:lnTo>
                    <a:lnTo>
                      <a:pt x="493" y="17"/>
                    </a:lnTo>
                    <a:lnTo>
                      <a:pt x="23" y="461"/>
                    </a:lnTo>
                    <a:close/>
                  </a:path>
                </a:pathLst>
              </a:custGeom>
              <a:noFill/>
              <a:ln w="9525">
                <a:noFill/>
                <a:round/>
                <a:headEnd/>
                <a:tailEnd/>
              </a:ln>
            </p:spPr>
            <p:txBody>
              <a:bodyPr>
                <a:prstTxWarp prst="textNoShape">
                  <a:avLst/>
                </a:prstTxWarp>
              </a:bodyPr>
              <a:lstStyle/>
              <a:p>
                <a:endParaRPr lang="en-US"/>
              </a:p>
            </p:txBody>
          </p:sp>
          <p:sp>
            <p:nvSpPr>
              <p:cNvPr id="41572" name="Freeform 2550"/>
              <p:cNvSpPr>
                <a:spLocks/>
              </p:cNvSpPr>
              <p:nvPr/>
            </p:nvSpPr>
            <p:spPr bwMode="auto">
              <a:xfrm>
                <a:off x="4230" y="2561"/>
                <a:ext cx="42" cy="28"/>
              </a:xfrm>
              <a:custGeom>
                <a:avLst/>
                <a:gdLst>
                  <a:gd name="T0" fmla="*/ 213 w 213"/>
                  <a:gd name="T1" fmla="*/ 127 h 139"/>
                  <a:gd name="T2" fmla="*/ 189 w 213"/>
                  <a:gd name="T3" fmla="*/ 139 h 139"/>
                  <a:gd name="T4" fmla="*/ 5 w 213"/>
                  <a:gd name="T5" fmla="*/ 21 h 139"/>
                  <a:gd name="T6" fmla="*/ 0 w 213"/>
                  <a:gd name="T7" fmla="*/ 0 h 139"/>
                  <a:gd name="T8" fmla="*/ 11 w 213"/>
                  <a:gd name="T9" fmla="*/ 0 h 139"/>
                  <a:gd name="T10" fmla="*/ 213 w 213"/>
                  <a:gd name="T11" fmla="*/ 127 h 139"/>
                  <a:gd name="T12" fmla="*/ 0 60000 65536"/>
                  <a:gd name="T13" fmla="*/ 0 60000 65536"/>
                  <a:gd name="T14" fmla="*/ 0 60000 65536"/>
                  <a:gd name="T15" fmla="*/ 0 60000 65536"/>
                  <a:gd name="T16" fmla="*/ 0 60000 65536"/>
                  <a:gd name="T17" fmla="*/ 0 60000 65536"/>
                  <a:gd name="T18" fmla="*/ 0 w 213"/>
                  <a:gd name="T19" fmla="*/ 0 h 139"/>
                  <a:gd name="T20" fmla="*/ 213 w 213"/>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213" h="139">
                    <a:moveTo>
                      <a:pt x="213" y="127"/>
                    </a:moveTo>
                    <a:lnTo>
                      <a:pt x="189" y="139"/>
                    </a:lnTo>
                    <a:lnTo>
                      <a:pt x="5" y="21"/>
                    </a:lnTo>
                    <a:lnTo>
                      <a:pt x="0" y="0"/>
                    </a:lnTo>
                    <a:lnTo>
                      <a:pt x="11" y="0"/>
                    </a:lnTo>
                    <a:lnTo>
                      <a:pt x="213" y="127"/>
                    </a:lnTo>
                    <a:close/>
                  </a:path>
                </a:pathLst>
              </a:custGeom>
              <a:noFill/>
              <a:ln w="9525">
                <a:noFill/>
                <a:round/>
                <a:headEnd/>
                <a:tailEnd/>
              </a:ln>
            </p:spPr>
            <p:txBody>
              <a:bodyPr>
                <a:prstTxWarp prst="textNoShape">
                  <a:avLst/>
                </a:prstTxWarp>
              </a:bodyPr>
              <a:lstStyle/>
              <a:p>
                <a:endParaRPr lang="en-US"/>
              </a:p>
            </p:txBody>
          </p:sp>
          <p:sp>
            <p:nvSpPr>
              <p:cNvPr id="41573" name="Freeform 2551"/>
              <p:cNvSpPr>
                <a:spLocks/>
              </p:cNvSpPr>
              <p:nvPr/>
            </p:nvSpPr>
            <p:spPr bwMode="auto">
              <a:xfrm>
                <a:off x="4138" y="2561"/>
                <a:ext cx="93" cy="89"/>
              </a:xfrm>
              <a:custGeom>
                <a:avLst/>
                <a:gdLst>
                  <a:gd name="T0" fmla="*/ 458 w 463"/>
                  <a:gd name="T1" fmla="*/ 0 h 447"/>
                  <a:gd name="T2" fmla="*/ 463 w 463"/>
                  <a:gd name="T3" fmla="*/ 21 h 447"/>
                  <a:gd name="T4" fmla="*/ 14 w 463"/>
                  <a:gd name="T5" fmla="*/ 447 h 447"/>
                  <a:gd name="T6" fmla="*/ 0 w 463"/>
                  <a:gd name="T7" fmla="*/ 441 h 447"/>
                  <a:gd name="T8" fmla="*/ 14 w 463"/>
                  <a:gd name="T9" fmla="*/ 418 h 447"/>
                  <a:gd name="T10" fmla="*/ 458 w 463"/>
                  <a:gd name="T11" fmla="*/ 0 h 447"/>
                  <a:gd name="T12" fmla="*/ 0 60000 65536"/>
                  <a:gd name="T13" fmla="*/ 0 60000 65536"/>
                  <a:gd name="T14" fmla="*/ 0 60000 65536"/>
                  <a:gd name="T15" fmla="*/ 0 60000 65536"/>
                  <a:gd name="T16" fmla="*/ 0 60000 65536"/>
                  <a:gd name="T17" fmla="*/ 0 60000 65536"/>
                  <a:gd name="T18" fmla="*/ 0 w 463"/>
                  <a:gd name="T19" fmla="*/ 0 h 447"/>
                  <a:gd name="T20" fmla="*/ 463 w 463"/>
                  <a:gd name="T21" fmla="*/ 447 h 447"/>
                </a:gdLst>
                <a:ahLst/>
                <a:cxnLst>
                  <a:cxn ang="T12">
                    <a:pos x="T0" y="T1"/>
                  </a:cxn>
                  <a:cxn ang="T13">
                    <a:pos x="T2" y="T3"/>
                  </a:cxn>
                  <a:cxn ang="T14">
                    <a:pos x="T4" y="T5"/>
                  </a:cxn>
                  <a:cxn ang="T15">
                    <a:pos x="T6" y="T7"/>
                  </a:cxn>
                  <a:cxn ang="T16">
                    <a:pos x="T8" y="T9"/>
                  </a:cxn>
                  <a:cxn ang="T17">
                    <a:pos x="T10" y="T11"/>
                  </a:cxn>
                </a:cxnLst>
                <a:rect l="T18" t="T19" r="T20" b="T21"/>
                <a:pathLst>
                  <a:path w="463" h="447">
                    <a:moveTo>
                      <a:pt x="458" y="0"/>
                    </a:moveTo>
                    <a:lnTo>
                      <a:pt x="463" y="21"/>
                    </a:lnTo>
                    <a:lnTo>
                      <a:pt x="14" y="447"/>
                    </a:lnTo>
                    <a:lnTo>
                      <a:pt x="0" y="441"/>
                    </a:lnTo>
                    <a:lnTo>
                      <a:pt x="14" y="418"/>
                    </a:lnTo>
                    <a:lnTo>
                      <a:pt x="458" y="0"/>
                    </a:lnTo>
                    <a:close/>
                  </a:path>
                </a:pathLst>
              </a:custGeom>
              <a:noFill/>
              <a:ln w="9525">
                <a:noFill/>
                <a:round/>
                <a:headEnd/>
                <a:tailEnd/>
              </a:ln>
            </p:spPr>
            <p:txBody>
              <a:bodyPr>
                <a:prstTxWarp prst="textNoShape">
                  <a:avLst/>
                </a:prstTxWarp>
              </a:bodyPr>
              <a:lstStyle/>
              <a:p>
                <a:endParaRPr lang="en-US"/>
              </a:p>
            </p:txBody>
          </p:sp>
          <p:sp>
            <p:nvSpPr>
              <p:cNvPr id="41574" name="Freeform 2552"/>
              <p:cNvSpPr>
                <a:spLocks/>
              </p:cNvSpPr>
              <p:nvPr/>
            </p:nvSpPr>
            <p:spPr bwMode="auto">
              <a:xfrm>
                <a:off x="4113" y="2531"/>
                <a:ext cx="28" cy="118"/>
              </a:xfrm>
              <a:custGeom>
                <a:avLst/>
                <a:gdLst>
                  <a:gd name="T0" fmla="*/ 141 w 141"/>
                  <a:gd name="T1" fmla="*/ 567 h 590"/>
                  <a:gd name="T2" fmla="*/ 127 w 141"/>
                  <a:gd name="T3" fmla="*/ 590 h 590"/>
                  <a:gd name="T4" fmla="*/ 0 w 141"/>
                  <a:gd name="T5" fmla="*/ 9 h 590"/>
                  <a:gd name="T6" fmla="*/ 17 w 141"/>
                  <a:gd name="T7" fmla="*/ 0 h 590"/>
                  <a:gd name="T8" fmla="*/ 17 w 141"/>
                  <a:gd name="T9" fmla="*/ 3 h 590"/>
                  <a:gd name="T10" fmla="*/ 141 w 141"/>
                  <a:gd name="T11" fmla="*/ 567 h 590"/>
                  <a:gd name="T12" fmla="*/ 0 60000 65536"/>
                  <a:gd name="T13" fmla="*/ 0 60000 65536"/>
                  <a:gd name="T14" fmla="*/ 0 60000 65536"/>
                  <a:gd name="T15" fmla="*/ 0 60000 65536"/>
                  <a:gd name="T16" fmla="*/ 0 60000 65536"/>
                  <a:gd name="T17" fmla="*/ 0 60000 65536"/>
                  <a:gd name="T18" fmla="*/ 0 w 141"/>
                  <a:gd name="T19" fmla="*/ 0 h 590"/>
                  <a:gd name="T20" fmla="*/ 141 w 141"/>
                  <a:gd name="T21" fmla="*/ 590 h 590"/>
                </a:gdLst>
                <a:ahLst/>
                <a:cxnLst>
                  <a:cxn ang="T12">
                    <a:pos x="T0" y="T1"/>
                  </a:cxn>
                  <a:cxn ang="T13">
                    <a:pos x="T2" y="T3"/>
                  </a:cxn>
                  <a:cxn ang="T14">
                    <a:pos x="T4" y="T5"/>
                  </a:cxn>
                  <a:cxn ang="T15">
                    <a:pos x="T6" y="T7"/>
                  </a:cxn>
                  <a:cxn ang="T16">
                    <a:pos x="T8" y="T9"/>
                  </a:cxn>
                  <a:cxn ang="T17">
                    <a:pos x="T10" y="T11"/>
                  </a:cxn>
                </a:cxnLst>
                <a:rect l="T18" t="T19" r="T20" b="T21"/>
                <a:pathLst>
                  <a:path w="141" h="590">
                    <a:moveTo>
                      <a:pt x="141" y="567"/>
                    </a:moveTo>
                    <a:lnTo>
                      <a:pt x="127" y="590"/>
                    </a:lnTo>
                    <a:lnTo>
                      <a:pt x="0" y="9"/>
                    </a:lnTo>
                    <a:lnTo>
                      <a:pt x="17" y="0"/>
                    </a:lnTo>
                    <a:lnTo>
                      <a:pt x="17" y="3"/>
                    </a:lnTo>
                    <a:lnTo>
                      <a:pt x="141" y="567"/>
                    </a:lnTo>
                    <a:close/>
                  </a:path>
                </a:pathLst>
              </a:custGeom>
              <a:noFill/>
              <a:ln w="9525">
                <a:noFill/>
                <a:round/>
                <a:headEnd/>
                <a:tailEnd/>
              </a:ln>
            </p:spPr>
            <p:txBody>
              <a:bodyPr>
                <a:prstTxWarp prst="textNoShape">
                  <a:avLst/>
                </a:prstTxWarp>
              </a:bodyPr>
              <a:lstStyle/>
              <a:p>
                <a:endParaRPr lang="en-US"/>
              </a:p>
            </p:txBody>
          </p:sp>
          <p:sp>
            <p:nvSpPr>
              <p:cNvPr id="41575" name="Freeform 2553"/>
              <p:cNvSpPr>
                <a:spLocks/>
              </p:cNvSpPr>
              <p:nvPr/>
            </p:nvSpPr>
            <p:spPr bwMode="auto">
              <a:xfrm>
                <a:off x="4048" y="2399"/>
                <a:ext cx="68" cy="134"/>
              </a:xfrm>
              <a:custGeom>
                <a:avLst/>
                <a:gdLst>
                  <a:gd name="T0" fmla="*/ 343 w 343"/>
                  <a:gd name="T1" fmla="*/ 659 h 668"/>
                  <a:gd name="T2" fmla="*/ 326 w 343"/>
                  <a:gd name="T3" fmla="*/ 668 h 668"/>
                  <a:gd name="T4" fmla="*/ 2 w 343"/>
                  <a:gd name="T5" fmla="*/ 25 h 668"/>
                  <a:gd name="T6" fmla="*/ 0 w 343"/>
                  <a:gd name="T7" fmla="*/ 0 h 668"/>
                  <a:gd name="T8" fmla="*/ 15 w 343"/>
                  <a:gd name="T9" fmla="*/ 2 h 668"/>
                  <a:gd name="T10" fmla="*/ 343 w 343"/>
                  <a:gd name="T11" fmla="*/ 659 h 668"/>
                  <a:gd name="T12" fmla="*/ 0 60000 65536"/>
                  <a:gd name="T13" fmla="*/ 0 60000 65536"/>
                  <a:gd name="T14" fmla="*/ 0 60000 65536"/>
                  <a:gd name="T15" fmla="*/ 0 60000 65536"/>
                  <a:gd name="T16" fmla="*/ 0 60000 65536"/>
                  <a:gd name="T17" fmla="*/ 0 60000 65536"/>
                  <a:gd name="T18" fmla="*/ 0 w 343"/>
                  <a:gd name="T19" fmla="*/ 0 h 668"/>
                  <a:gd name="T20" fmla="*/ 343 w 343"/>
                  <a:gd name="T21" fmla="*/ 668 h 668"/>
                </a:gdLst>
                <a:ahLst/>
                <a:cxnLst>
                  <a:cxn ang="T12">
                    <a:pos x="T0" y="T1"/>
                  </a:cxn>
                  <a:cxn ang="T13">
                    <a:pos x="T2" y="T3"/>
                  </a:cxn>
                  <a:cxn ang="T14">
                    <a:pos x="T4" y="T5"/>
                  </a:cxn>
                  <a:cxn ang="T15">
                    <a:pos x="T6" y="T7"/>
                  </a:cxn>
                  <a:cxn ang="T16">
                    <a:pos x="T8" y="T9"/>
                  </a:cxn>
                  <a:cxn ang="T17">
                    <a:pos x="T10" y="T11"/>
                  </a:cxn>
                </a:cxnLst>
                <a:rect l="T18" t="T19" r="T20" b="T21"/>
                <a:pathLst>
                  <a:path w="343" h="668">
                    <a:moveTo>
                      <a:pt x="343" y="659"/>
                    </a:moveTo>
                    <a:lnTo>
                      <a:pt x="326" y="668"/>
                    </a:lnTo>
                    <a:lnTo>
                      <a:pt x="2" y="25"/>
                    </a:lnTo>
                    <a:lnTo>
                      <a:pt x="0" y="0"/>
                    </a:lnTo>
                    <a:lnTo>
                      <a:pt x="15" y="2"/>
                    </a:lnTo>
                    <a:lnTo>
                      <a:pt x="343" y="659"/>
                    </a:lnTo>
                    <a:close/>
                  </a:path>
                </a:pathLst>
              </a:custGeom>
              <a:noFill/>
              <a:ln w="9525">
                <a:noFill/>
                <a:round/>
                <a:headEnd/>
                <a:tailEnd/>
              </a:ln>
            </p:spPr>
            <p:txBody>
              <a:bodyPr>
                <a:prstTxWarp prst="textNoShape">
                  <a:avLst/>
                </a:prstTxWarp>
              </a:bodyPr>
              <a:lstStyle/>
              <a:p>
                <a:endParaRPr lang="en-US"/>
              </a:p>
            </p:txBody>
          </p:sp>
          <p:sp>
            <p:nvSpPr>
              <p:cNvPr id="41576" name="Freeform 2554"/>
              <p:cNvSpPr>
                <a:spLocks/>
              </p:cNvSpPr>
              <p:nvPr/>
            </p:nvSpPr>
            <p:spPr bwMode="auto">
              <a:xfrm>
                <a:off x="3996" y="2399"/>
                <a:ext cx="52" cy="49"/>
              </a:xfrm>
              <a:custGeom>
                <a:avLst/>
                <a:gdLst>
                  <a:gd name="T0" fmla="*/ 256 w 258"/>
                  <a:gd name="T1" fmla="*/ 0 h 244"/>
                  <a:gd name="T2" fmla="*/ 258 w 258"/>
                  <a:gd name="T3" fmla="*/ 25 h 244"/>
                  <a:gd name="T4" fmla="*/ 13 w 258"/>
                  <a:gd name="T5" fmla="*/ 244 h 244"/>
                  <a:gd name="T6" fmla="*/ 8 w 258"/>
                  <a:gd name="T7" fmla="*/ 236 h 244"/>
                  <a:gd name="T8" fmla="*/ 0 w 258"/>
                  <a:gd name="T9" fmla="*/ 241 h 244"/>
                  <a:gd name="T10" fmla="*/ 2 w 258"/>
                  <a:gd name="T11" fmla="*/ 227 h 244"/>
                  <a:gd name="T12" fmla="*/ 256 w 258"/>
                  <a:gd name="T13" fmla="*/ 0 h 244"/>
                  <a:gd name="T14" fmla="*/ 0 60000 65536"/>
                  <a:gd name="T15" fmla="*/ 0 60000 65536"/>
                  <a:gd name="T16" fmla="*/ 0 60000 65536"/>
                  <a:gd name="T17" fmla="*/ 0 60000 65536"/>
                  <a:gd name="T18" fmla="*/ 0 60000 65536"/>
                  <a:gd name="T19" fmla="*/ 0 60000 65536"/>
                  <a:gd name="T20" fmla="*/ 0 60000 65536"/>
                  <a:gd name="T21" fmla="*/ 0 w 258"/>
                  <a:gd name="T22" fmla="*/ 0 h 244"/>
                  <a:gd name="T23" fmla="*/ 258 w 258"/>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244">
                    <a:moveTo>
                      <a:pt x="256" y="0"/>
                    </a:moveTo>
                    <a:lnTo>
                      <a:pt x="258" y="25"/>
                    </a:lnTo>
                    <a:lnTo>
                      <a:pt x="13" y="244"/>
                    </a:lnTo>
                    <a:lnTo>
                      <a:pt x="8" y="236"/>
                    </a:lnTo>
                    <a:lnTo>
                      <a:pt x="0" y="241"/>
                    </a:lnTo>
                    <a:lnTo>
                      <a:pt x="2" y="227"/>
                    </a:lnTo>
                    <a:lnTo>
                      <a:pt x="256" y="0"/>
                    </a:lnTo>
                    <a:close/>
                  </a:path>
                </a:pathLst>
              </a:custGeom>
              <a:noFill/>
              <a:ln w="9525">
                <a:noFill/>
                <a:round/>
                <a:headEnd/>
                <a:tailEnd/>
              </a:ln>
            </p:spPr>
            <p:txBody>
              <a:bodyPr>
                <a:prstTxWarp prst="textNoShape">
                  <a:avLst/>
                </a:prstTxWarp>
              </a:bodyPr>
              <a:lstStyle/>
              <a:p>
                <a:endParaRPr lang="en-US"/>
              </a:p>
            </p:txBody>
          </p:sp>
          <p:sp>
            <p:nvSpPr>
              <p:cNvPr id="41577" name="Freeform 2555"/>
              <p:cNvSpPr>
                <a:spLocks/>
              </p:cNvSpPr>
              <p:nvPr/>
            </p:nvSpPr>
            <p:spPr bwMode="auto">
              <a:xfrm>
                <a:off x="3996" y="2445"/>
                <a:ext cx="4" cy="3"/>
              </a:xfrm>
              <a:custGeom>
                <a:avLst/>
                <a:gdLst>
                  <a:gd name="T0" fmla="*/ 0 w 17"/>
                  <a:gd name="T1" fmla="*/ 11 h 14"/>
                  <a:gd name="T2" fmla="*/ 8 w 17"/>
                  <a:gd name="T3" fmla="*/ 6 h 14"/>
                  <a:gd name="T4" fmla="*/ 17 w 17"/>
                  <a:gd name="T5" fmla="*/ 0 h 14"/>
                  <a:gd name="T6" fmla="*/ 17 w 17"/>
                  <a:gd name="T7" fmla="*/ 2 h 14"/>
                  <a:gd name="T8" fmla="*/ 2 w 17"/>
                  <a:gd name="T9" fmla="*/ 14 h 14"/>
                  <a:gd name="T10" fmla="*/ 0 w 17"/>
                  <a:gd name="T11" fmla="*/ 11 h 14"/>
                  <a:gd name="T12" fmla="*/ 0 60000 65536"/>
                  <a:gd name="T13" fmla="*/ 0 60000 65536"/>
                  <a:gd name="T14" fmla="*/ 0 60000 65536"/>
                  <a:gd name="T15" fmla="*/ 0 60000 65536"/>
                  <a:gd name="T16" fmla="*/ 0 60000 65536"/>
                  <a:gd name="T17" fmla="*/ 0 60000 65536"/>
                  <a:gd name="T18" fmla="*/ 0 w 17"/>
                  <a:gd name="T19" fmla="*/ 0 h 14"/>
                  <a:gd name="T20" fmla="*/ 17 w 1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7" h="14">
                    <a:moveTo>
                      <a:pt x="0" y="11"/>
                    </a:moveTo>
                    <a:lnTo>
                      <a:pt x="8" y="6"/>
                    </a:lnTo>
                    <a:lnTo>
                      <a:pt x="17" y="0"/>
                    </a:lnTo>
                    <a:lnTo>
                      <a:pt x="17" y="2"/>
                    </a:lnTo>
                    <a:lnTo>
                      <a:pt x="2" y="14"/>
                    </a:lnTo>
                    <a:lnTo>
                      <a:pt x="0" y="11"/>
                    </a:lnTo>
                    <a:close/>
                  </a:path>
                </a:pathLst>
              </a:custGeom>
              <a:noFill/>
              <a:ln w="9525">
                <a:noFill/>
                <a:round/>
                <a:headEnd/>
                <a:tailEnd/>
              </a:ln>
            </p:spPr>
            <p:txBody>
              <a:bodyPr>
                <a:prstTxWarp prst="textNoShape">
                  <a:avLst/>
                </a:prstTxWarp>
              </a:bodyPr>
              <a:lstStyle/>
              <a:p>
                <a:endParaRPr lang="en-US"/>
              </a:p>
            </p:txBody>
          </p:sp>
          <p:sp>
            <p:nvSpPr>
              <p:cNvPr id="41578" name="Freeform 2556"/>
              <p:cNvSpPr>
                <a:spLocks/>
              </p:cNvSpPr>
              <p:nvPr/>
            </p:nvSpPr>
            <p:spPr bwMode="auto">
              <a:xfrm>
                <a:off x="3997" y="2446"/>
                <a:ext cx="4" cy="3"/>
              </a:xfrm>
              <a:custGeom>
                <a:avLst/>
                <a:gdLst>
                  <a:gd name="T0" fmla="*/ 0 w 20"/>
                  <a:gd name="T1" fmla="*/ 12 h 17"/>
                  <a:gd name="T2" fmla="*/ 15 w 20"/>
                  <a:gd name="T3" fmla="*/ 0 h 17"/>
                  <a:gd name="T4" fmla="*/ 20 w 20"/>
                  <a:gd name="T5" fmla="*/ 6 h 17"/>
                  <a:gd name="T6" fmla="*/ 3 w 20"/>
                  <a:gd name="T7" fmla="*/ 17 h 17"/>
                  <a:gd name="T8" fmla="*/ 0 w 20"/>
                  <a:gd name="T9" fmla="*/ 12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0" y="12"/>
                    </a:moveTo>
                    <a:lnTo>
                      <a:pt x="15" y="0"/>
                    </a:lnTo>
                    <a:lnTo>
                      <a:pt x="20" y="6"/>
                    </a:lnTo>
                    <a:lnTo>
                      <a:pt x="3" y="17"/>
                    </a:lnTo>
                    <a:lnTo>
                      <a:pt x="0" y="12"/>
                    </a:lnTo>
                    <a:close/>
                  </a:path>
                </a:pathLst>
              </a:custGeom>
              <a:noFill/>
              <a:ln w="9525">
                <a:noFill/>
                <a:round/>
                <a:headEnd/>
                <a:tailEnd/>
              </a:ln>
            </p:spPr>
            <p:txBody>
              <a:bodyPr>
                <a:prstTxWarp prst="textNoShape">
                  <a:avLst/>
                </a:prstTxWarp>
              </a:bodyPr>
              <a:lstStyle/>
              <a:p>
                <a:endParaRPr lang="en-US"/>
              </a:p>
            </p:txBody>
          </p:sp>
          <p:sp>
            <p:nvSpPr>
              <p:cNvPr id="41579" name="Freeform 2557"/>
              <p:cNvSpPr>
                <a:spLocks/>
              </p:cNvSpPr>
              <p:nvPr/>
            </p:nvSpPr>
            <p:spPr bwMode="auto">
              <a:xfrm>
                <a:off x="3997" y="2447"/>
                <a:ext cx="6" cy="5"/>
              </a:xfrm>
              <a:custGeom>
                <a:avLst/>
                <a:gdLst>
                  <a:gd name="T0" fmla="*/ 0 w 27"/>
                  <a:gd name="T1" fmla="*/ 11 h 24"/>
                  <a:gd name="T2" fmla="*/ 17 w 27"/>
                  <a:gd name="T3" fmla="*/ 0 h 24"/>
                  <a:gd name="T4" fmla="*/ 27 w 27"/>
                  <a:gd name="T5" fmla="*/ 11 h 24"/>
                  <a:gd name="T6" fmla="*/ 8 w 27"/>
                  <a:gd name="T7" fmla="*/ 24 h 24"/>
                  <a:gd name="T8" fmla="*/ 0 w 27"/>
                  <a:gd name="T9" fmla="*/ 11 h 24"/>
                  <a:gd name="T10" fmla="*/ 0 60000 65536"/>
                  <a:gd name="T11" fmla="*/ 0 60000 65536"/>
                  <a:gd name="T12" fmla="*/ 0 60000 65536"/>
                  <a:gd name="T13" fmla="*/ 0 60000 65536"/>
                  <a:gd name="T14" fmla="*/ 0 60000 65536"/>
                  <a:gd name="T15" fmla="*/ 0 w 27"/>
                  <a:gd name="T16" fmla="*/ 0 h 24"/>
                  <a:gd name="T17" fmla="*/ 27 w 27"/>
                  <a:gd name="T18" fmla="*/ 24 h 24"/>
                </a:gdLst>
                <a:ahLst/>
                <a:cxnLst>
                  <a:cxn ang="T10">
                    <a:pos x="T0" y="T1"/>
                  </a:cxn>
                  <a:cxn ang="T11">
                    <a:pos x="T2" y="T3"/>
                  </a:cxn>
                  <a:cxn ang="T12">
                    <a:pos x="T4" y="T5"/>
                  </a:cxn>
                  <a:cxn ang="T13">
                    <a:pos x="T6" y="T7"/>
                  </a:cxn>
                  <a:cxn ang="T14">
                    <a:pos x="T8" y="T9"/>
                  </a:cxn>
                </a:cxnLst>
                <a:rect l="T15" t="T16" r="T17" b="T18"/>
                <a:pathLst>
                  <a:path w="27" h="24">
                    <a:moveTo>
                      <a:pt x="0" y="11"/>
                    </a:moveTo>
                    <a:lnTo>
                      <a:pt x="17" y="0"/>
                    </a:lnTo>
                    <a:lnTo>
                      <a:pt x="27" y="11"/>
                    </a:lnTo>
                    <a:lnTo>
                      <a:pt x="8" y="24"/>
                    </a:lnTo>
                    <a:lnTo>
                      <a:pt x="0" y="11"/>
                    </a:lnTo>
                    <a:close/>
                  </a:path>
                </a:pathLst>
              </a:custGeom>
              <a:noFill/>
              <a:ln w="9525">
                <a:noFill/>
                <a:round/>
                <a:headEnd/>
                <a:tailEnd/>
              </a:ln>
            </p:spPr>
            <p:txBody>
              <a:bodyPr>
                <a:prstTxWarp prst="textNoShape">
                  <a:avLst/>
                </a:prstTxWarp>
              </a:bodyPr>
              <a:lstStyle/>
              <a:p>
                <a:endParaRPr lang="en-US"/>
              </a:p>
            </p:txBody>
          </p:sp>
          <p:sp>
            <p:nvSpPr>
              <p:cNvPr id="41580" name="Freeform 2558"/>
              <p:cNvSpPr>
                <a:spLocks/>
              </p:cNvSpPr>
              <p:nvPr/>
            </p:nvSpPr>
            <p:spPr bwMode="auto">
              <a:xfrm>
                <a:off x="3999" y="2449"/>
                <a:ext cx="6" cy="6"/>
              </a:xfrm>
              <a:custGeom>
                <a:avLst/>
                <a:gdLst>
                  <a:gd name="T0" fmla="*/ 0 w 30"/>
                  <a:gd name="T1" fmla="*/ 13 h 30"/>
                  <a:gd name="T2" fmla="*/ 19 w 30"/>
                  <a:gd name="T3" fmla="*/ 0 h 30"/>
                  <a:gd name="T4" fmla="*/ 30 w 30"/>
                  <a:gd name="T5" fmla="*/ 19 h 30"/>
                  <a:gd name="T6" fmla="*/ 13 w 30"/>
                  <a:gd name="T7" fmla="*/ 30 h 30"/>
                  <a:gd name="T8" fmla="*/ 0 w 30"/>
                  <a:gd name="T9" fmla="*/ 13 h 30"/>
                  <a:gd name="T10" fmla="*/ 0 60000 65536"/>
                  <a:gd name="T11" fmla="*/ 0 60000 65536"/>
                  <a:gd name="T12" fmla="*/ 0 60000 65536"/>
                  <a:gd name="T13" fmla="*/ 0 60000 65536"/>
                  <a:gd name="T14" fmla="*/ 0 60000 65536"/>
                  <a:gd name="T15" fmla="*/ 0 w 30"/>
                  <a:gd name="T16" fmla="*/ 0 h 30"/>
                  <a:gd name="T17" fmla="*/ 30 w 30"/>
                  <a:gd name="T18" fmla="*/ 30 h 30"/>
                </a:gdLst>
                <a:ahLst/>
                <a:cxnLst>
                  <a:cxn ang="T10">
                    <a:pos x="T0" y="T1"/>
                  </a:cxn>
                  <a:cxn ang="T11">
                    <a:pos x="T2" y="T3"/>
                  </a:cxn>
                  <a:cxn ang="T12">
                    <a:pos x="T4" y="T5"/>
                  </a:cxn>
                  <a:cxn ang="T13">
                    <a:pos x="T6" y="T7"/>
                  </a:cxn>
                  <a:cxn ang="T14">
                    <a:pos x="T8" y="T9"/>
                  </a:cxn>
                </a:cxnLst>
                <a:rect l="T15" t="T16" r="T17" b="T18"/>
                <a:pathLst>
                  <a:path w="30" h="30">
                    <a:moveTo>
                      <a:pt x="0" y="13"/>
                    </a:moveTo>
                    <a:lnTo>
                      <a:pt x="19" y="0"/>
                    </a:lnTo>
                    <a:lnTo>
                      <a:pt x="30" y="19"/>
                    </a:lnTo>
                    <a:lnTo>
                      <a:pt x="13" y="30"/>
                    </a:lnTo>
                    <a:lnTo>
                      <a:pt x="0" y="13"/>
                    </a:lnTo>
                    <a:close/>
                  </a:path>
                </a:pathLst>
              </a:custGeom>
              <a:noFill/>
              <a:ln w="9525">
                <a:noFill/>
                <a:round/>
                <a:headEnd/>
                <a:tailEnd/>
              </a:ln>
            </p:spPr>
            <p:txBody>
              <a:bodyPr>
                <a:prstTxWarp prst="textNoShape">
                  <a:avLst/>
                </a:prstTxWarp>
              </a:bodyPr>
              <a:lstStyle/>
              <a:p>
                <a:endParaRPr lang="en-US"/>
              </a:p>
            </p:txBody>
          </p:sp>
          <p:sp>
            <p:nvSpPr>
              <p:cNvPr id="41581" name="Freeform 2559"/>
              <p:cNvSpPr>
                <a:spLocks/>
              </p:cNvSpPr>
              <p:nvPr/>
            </p:nvSpPr>
            <p:spPr bwMode="auto">
              <a:xfrm>
                <a:off x="4002" y="2453"/>
                <a:ext cx="5" cy="6"/>
              </a:xfrm>
              <a:custGeom>
                <a:avLst/>
                <a:gdLst>
                  <a:gd name="T0" fmla="*/ 0 w 28"/>
                  <a:gd name="T1" fmla="*/ 11 h 31"/>
                  <a:gd name="T2" fmla="*/ 17 w 28"/>
                  <a:gd name="T3" fmla="*/ 0 h 31"/>
                  <a:gd name="T4" fmla="*/ 28 w 28"/>
                  <a:gd name="T5" fmla="*/ 20 h 31"/>
                  <a:gd name="T6" fmla="*/ 11 w 28"/>
                  <a:gd name="T7" fmla="*/ 31 h 31"/>
                  <a:gd name="T8" fmla="*/ 0 w 28"/>
                  <a:gd name="T9" fmla="*/ 11 h 31"/>
                  <a:gd name="T10" fmla="*/ 0 60000 65536"/>
                  <a:gd name="T11" fmla="*/ 0 60000 65536"/>
                  <a:gd name="T12" fmla="*/ 0 60000 65536"/>
                  <a:gd name="T13" fmla="*/ 0 60000 65536"/>
                  <a:gd name="T14" fmla="*/ 0 60000 65536"/>
                  <a:gd name="T15" fmla="*/ 0 w 28"/>
                  <a:gd name="T16" fmla="*/ 0 h 31"/>
                  <a:gd name="T17" fmla="*/ 28 w 28"/>
                  <a:gd name="T18" fmla="*/ 31 h 31"/>
                </a:gdLst>
                <a:ahLst/>
                <a:cxnLst>
                  <a:cxn ang="T10">
                    <a:pos x="T0" y="T1"/>
                  </a:cxn>
                  <a:cxn ang="T11">
                    <a:pos x="T2" y="T3"/>
                  </a:cxn>
                  <a:cxn ang="T12">
                    <a:pos x="T4" y="T5"/>
                  </a:cxn>
                  <a:cxn ang="T13">
                    <a:pos x="T6" y="T7"/>
                  </a:cxn>
                  <a:cxn ang="T14">
                    <a:pos x="T8" y="T9"/>
                  </a:cxn>
                </a:cxnLst>
                <a:rect l="T15" t="T16" r="T17" b="T18"/>
                <a:pathLst>
                  <a:path w="28" h="31">
                    <a:moveTo>
                      <a:pt x="0" y="11"/>
                    </a:moveTo>
                    <a:lnTo>
                      <a:pt x="17" y="0"/>
                    </a:lnTo>
                    <a:lnTo>
                      <a:pt x="28" y="20"/>
                    </a:lnTo>
                    <a:lnTo>
                      <a:pt x="11" y="31"/>
                    </a:lnTo>
                    <a:lnTo>
                      <a:pt x="0" y="11"/>
                    </a:lnTo>
                    <a:close/>
                  </a:path>
                </a:pathLst>
              </a:custGeom>
              <a:noFill/>
              <a:ln w="9525">
                <a:noFill/>
                <a:round/>
                <a:headEnd/>
                <a:tailEnd/>
              </a:ln>
            </p:spPr>
            <p:txBody>
              <a:bodyPr>
                <a:prstTxWarp prst="textNoShape">
                  <a:avLst/>
                </a:prstTxWarp>
              </a:bodyPr>
              <a:lstStyle/>
              <a:p>
                <a:endParaRPr lang="en-US"/>
              </a:p>
            </p:txBody>
          </p:sp>
          <p:sp>
            <p:nvSpPr>
              <p:cNvPr id="41582" name="Freeform 2560"/>
              <p:cNvSpPr>
                <a:spLocks/>
              </p:cNvSpPr>
              <p:nvPr/>
            </p:nvSpPr>
            <p:spPr bwMode="auto">
              <a:xfrm>
                <a:off x="4004" y="2457"/>
                <a:ext cx="6" cy="7"/>
              </a:xfrm>
              <a:custGeom>
                <a:avLst/>
                <a:gdLst>
                  <a:gd name="T0" fmla="*/ 0 w 32"/>
                  <a:gd name="T1" fmla="*/ 11 h 34"/>
                  <a:gd name="T2" fmla="*/ 17 w 32"/>
                  <a:gd name="T3" fmla="*/ 0 h 34"/>
                  <a:gd name="T4" fmla="*/ 32 w 32"/>
                  <a:gd name="T5" fmla="*/ 23 h 34"/>
                  <a:gd name="T6" fmla="*/ 15 w 32"/>
                  <a:gd name="T7" fmla="*/ 34 h 34"/>
                  <a:gd name="T8" fmla="*/ 0 w 32"/>
                  <a:gd name="T9" fmla="*/ 11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0" y="11"/>
                    </a:moveTo>
                    <a:lnTo>
                      <a:pt x="17" y="0"/>
                    </a:lnTo>
                    <a:lnTo>
                      <a:pt x="32" y="23"/>
                    </a:lnTo>
                    <a:lnTo>
                      <a:pt x="15" y="34"/>
                    </a:lnTo>
                    <a:lnTo>
                      <a:pt x="0" y="11"/>
                    </a:lnTo>
                    <a:close/>
                  </a:path>
                </a:pathLst>
              </a:custGeom>
              <a:noFill/>
              <a:ln w="9525">
                <a:noFill/>
                <a:round/>
                <a:headEnd/>
                <a:tailEnd/>
              </a:ln>
            </p:spPr>
            <p:txBody>
              <a:bodyPr>
                <a:prstTxWarp prst="textNoShape">
                  <a:avLst/>
                </a:prstTxWarp>
              </a:bodyPr>
              <a:lstStyle/>
              <a:p>
                <a:endParaRPr lang="en-US"/>
              </a:p>
            </p:txBody>
          </p:sp>
          <p:sp>
            <p:nvSpPr>
              <p:cNvPr id="41583" name="Freeform 2561"/>
              <p:cNvSpPr>
                <a:spLocks/>
              </p:cNvSpPr>
              <p:nvPr/>
            </p:nvSpPr>
            <p:spPr bwMode="auto">
              <a:xfrm>
                <a:off x="4007" y="2462"/>
                <a:ext cx="7" cy="7"/>
              </a:xfrm>
              <a:custGeom>
                <a:avLst/>
                <a:gdLst>
                  <a:gd name="T0" fmla="*/ 0 w 34"/>
                  <a:gd name="T1" fmla="*/ 11 h 39"/>
                  <a:gd name="T2" fmla="*/ 17 w 34"/>
                  <a:gd name="T3" fmla="*/ 0 h 39"/>
                  <a:gd name="T4" fmla="*/ 34 w 34"/>
                  <a:gd name="T5" fmla="*/ 28 h 39"/>
                  <a:gd name="T6" fmla="*/ 17 w 34"/>
                  <a:gd name="T7" fmla="*/ 39 h 39"/>
                  <a:gd name="T8" fmla="*/ 0 w 34"/>
                  <a:gd name="T9" fmla="*/ 11 h 39"/>
                  <a:gd name="T10" fmla="*/ 0 60000 65536"/>
                  <a:gd name="T11" fmla="*/ 0 60000 65536"/>
                  <a:gd name="T12" fmla="*/ 0 60000 65536"/>
                  <a:gd name="T13" fmla="*/ 0 60000 65536"/>
                  <a:gd name="T14" fmla="*/ 0 60000 65536"/>
                  <a:gd name="T15" fmla="*/ 0 w 34"/>
                  <a:gd name="T16" fmla="*/ 0 h 39"/>
                  <a:gd name="T17" fmla="*/ 34 w 34"/>
                  <a:gd name="T18" fmla="*/ 39 h 39"/>
                </a:gdLst>
                <a:ahLst/>
                <a:cxnLst>
                  <a:cxn ang="T10">
                    <a:pos x="T0" y="T1"/>
                  </a:cxn>
                  <a:cxn ang="T11">
                    <a:pos x="T2" y="T3"/>
                  </a:cxn>
                  <a:cxn ang="T12">
                    <a:pos x="T4" y="T5"/>
                  </a:cxn>
                  <a:cxn ang="T13">
                    <a:pos x="T6" y="T7"/>
                  </a:cxn>
                  <a:cxn ang="T14">
                    <a:pos x="T8" y="T9"/>
                  </a:cxn>
                </a:cxnLst>
                <a:rect l="T15" t="T16" r="T17" b="T18"/>
                <a:pathLst>
                  <a:path w="34" h="39">
                    <a:moveTo>
                      <a:pt x="0" y="11"/>
                    </a:moveTo>
                    <a:lnTo>
                      <a:pt x="17" y="0"/>
                    </a:lnTo>
                    <a:lnTo>
                      <a:pt x="34" y="28"/>
                    </a:lnTo>
                    <a:lnTo>
                      <a:pt x="17" y="39"/>
                    </a:lnTo>
                    <a:lnTo>
                      <a:pt x="0" y="11"/>
                    </a:lnTo>
                    <a:close/>
                  </a:path>
                </a:pathLst>
              </a:custGeom>
              <a:noFill/>
              <a:ln w="9525">
                <a:noFill/>
                <a:round/>
                <a:headEnd/>
                <a:tailEnd/>
              </a:ln>
            </p:spPr>
            <p:txBody>
              <a:bodyPr>
                <a:prstTxWarp prst="textNoShape">
                  <a:avLst/>
                </a:prstTxWarp>
              </a:bodyPr>
              <a:lstStyle/>
              <a:p>
                <a:endParaRPr lang="en-US"/>
              </a:p>
            </p:txBody>
          </p:sp>
          <p:sp>
            <p:nvSpPr>
              <p:cNvPr id="41584" name="Freeform 2562"/>
              <p:cNvSpPr>
                <a:spLocks/>
              </p:cNvSpPr>
              <p:nvPr/>
            </p:nvSpPr>
            <p:spPr bwMode="auto">
              <a:xfrm>
                <a:off x="4010" y="2467"/>
                <a:ext cx="8" cy="9"/>
              </a:xfrm>
              <a:custGeom>
                <a:avLst/>
                <a:gdLst>
                  <a:gd name="T0" fmla="*/ 0 w 37"/>
                  <a:gd name="T1" fmla="*/ 11 h 43"/>
                  <a:gd name="T2" fmla="*/ 17 w 37"/>
                  <a:gd name="T3" fmla="*/ 0 h 43"/>
                  <a:gd name="T4" fmla="*/ 37 w 37"/>
                  <a:gd name="T5" fmla="*/ 35 h 43"/>
                  <a:gd name="T6" fmla="*/ 17 w 37"/>
                  <a:gd name="T7" fmla="*/ 43 h 43"/>
                  <a:gd name="T8" fmla="*/ 0 w 37"/>
                  <a:gd name="T9" fmla="*/ 11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0" y="11"/>
                    </a:moveTo>
                    <a:lnTo>
                      <a:pt x="17" y="0"/>
                    </a:lnTo>
                    <a:lnTo>
                      <a:pt x="37" y="35"/>
                    </a:lnTo>
                    <a:lnTo>
                      <a:pt x="17" y="43"/>
                    </a:lnTo>
                    <a:lnTo>
                      <a:pt x="0" y="11"/>
                    </a:lnTo>
                    <a:close/>
                  </a:path>
                </a:pathLst>
              </a:custGeom>
              <a:noFill/>
              <a:ln w="9525">
                <a:noFill/>
                <a:round/>
                <a:headEnd/>
                <a:tailEnd/>
              </a:ln>
            </p:spPr>
            <p:txBody>
              <a:bodyPr>
                <a:prstTxWarp prst="textNoShape">
                  <a:avLst/>
                </a:prstTxWarp>
              </a:bodyPr>
              <a:lstStyle/>
              <a:p>
                <a:endParaRPr lang="en-US"/>
              </a:p>
            </p:txBody>
          </p:sp>
          <p:sp>
            <p:nvSpPr>
              <p:cNvPr id="41585" name="Freeform 2563"/>
              <p:cNvSpPr>
                <a:spLocks/>
              </p:cNvSpPr>
              <p:nvPr/>
            </p:nvSpPr>
            <p:spPr bwMode="auto">
              <a:xfrm>
                <a:off x="4014" y="2474"/>
                <a:ext cx="7" cy="9"/>
              </a:xfrm>
              <a:custGeom>
                <a:avLst/>
                <a:gdLst>
                  <a:gd name="T0" fmla="*/ 0 w 37"/>
                  <a:gd name="T1" fmla="*/ 8 h 43"/>
                  <a:gd name="T2" fmla="*/ 20 w 37"/>
                  <a:gd name="T3" fmla="*/ 0 h 43"/>
                  <a:gd name="T4" fmla="*/ 37 w 37"/>
                  <a:gd name="T5" fmla="*/ 34 h 43"/>
                  <a:gd name="T6" fmla="*/ 20 w 37"/>
                  <a:gd name="T7" fmla="*/ 43 h 43"/>
                  <a:gd name="T8" fmla="*/ 0 w 37"/>
                  <a:gd name="T9" fmla="*/ 8 h 43"/>
                  <a:gd name="T10" fmla="*/ 0 60000 65536"/>
                  <a:gd name="T11" fmla="*/ 0 60000 65536"/>
                  <a:gd name="T12" fmla="*/ 0 60000 65536"/>
                  <a:gd name="T13" fmla="*/ 0 60000 65536"/>
                  <a:gd name="T14" fmla="*/ 0 60000 65536"/>
                  <a:gd name="T15" fmla="*/ 0 w 37"/>
                  <a:gd name="T16" fmla="*/ 0 h 43"/>
                  <a:gd name="T17" fmla="*/ 37 w 37"/>
                  <a:gd name="T18" fmla="*/ 43 h 43"/>
                </a:gdLst>
                <a:ahLst/>
                <a:cxnLst>
                  <a:cxn ang="T10">
                    <a:pos x="T0" y="T1"/>
                  </a:cxn>
                  <a:cxn ang="T11">
                    <a:pos x="T2" y="T3"/>
                  </a:cxn>
                  <a:cxn ang="T12">
                    <a:pos x="T4" y="T5"/>
                  </a:cxn>
                  <a:cxn ang="T13">
                    <a:pos x="T6" y="T7"/>
                  </a:cxn>
                  <a:cxn ang="T14">
                    <a:pos x="T8" y="T9"/>
                  </a:cxn>
                </a:cxnLst>
                <a:rect l="T15" t="T16" r="T17" b="T18"/>
                <a:pathLst>
                  <a:path w="37" h="43">
                    <a:moveTo>
                      <a:pt x="0" y="8"/>
                    </a:moveTo>
                    <a:lnTo>
                      <a:pt x="20" y="0"/>
                    </a:lnTo>
                    <a:lnTo>
                      <a:pt x="37" y="34"/>
                    </a:lnTo>
                    <a:lnTo>
                      <a:pt x="20" y="43"/>
                    </a:lnTo>
                    <a:lnTo>
                      <a:pt x="0" y="8"/>
                    </a:lnTo>
                    <a:close/>
                  </a:path>
                </a:pathLst>
              </a:custGeom>
              <a:noFill/>
              <a:ln w="9525">
                <a:noFill/>
                <a:round/>
                <a:headEnd/>
                <a:tailEnd/>
              </a:ln>
            </p:spPr>
            <p:txBody>
              <a:bodyPr>
                <a:prstTxWarp prst="textNoShape">
                  <a:avLst/>
                </a:prstTxWarp>
              </a:bodyPr>
              <a:lstStyle/>
              <a:p>
                <a:endParaRPr lang="en-US"/>
              </a:p>
            </p:txBody>
          </p:sp>
          <p:sp>
            <p:nvSpPr>
              <p:cNvPr id="41586" name="Freeform 2564"/>
              <p:cNvSpPr>
                <a:spLocks/>
              </p:cNvSpPr>
              <p:nvPr/>
            </p:nvSpPr>
            <p:spPr bwMode="auto">
              <a:xfrm>
                <a:off x="4018" y="2481"/>
                <a:ext cx="7" cy="10"/>
              </a:xfrm>
              <a:custGeom>
                <a:avLst/>
                <a:gdLst>
                  <a:gd name="T0" fmla="*/ 0 w 38"/>
                  <a:gd name="T1" fmla="*/ 9 h 49"/>
                  <a:gd name="T2" fmla="*/ 17 w 38"/>
                  <a:gd name="T3" fmla="*/ 0 h 49"/>
                  <a:gd name="T4" fmla="*/ 38 w 38"/>
                  <a:gd name="T5" fmla="*/ 41 h 49"/>
                  <a:gd name="T6" fmla="*/ 21 w 38"/>
                  <a:gd name="T7" fmla="*/ 49 h 49"/>
                  <a:gd name="T8" fmla="*/ 0 w 38"/>
                  <a:gd name="T9" fmla="*/ 9 h 49"/>
                  <a:gd name="T10" fmla="*/ 0 60000 65536"/>
                  <a:gd name="T11" fmla="*/ 0 60000 65536"/>
                  <a:gd name="T12" fmla="*/ 0 60000 65536"/>
                  <a:gd name="T13" fmla="*/ 0 60000 65536"/>
                  <a:gd name="T14" fmla="*/ 0 60000 65536"/>
                  <a:gd name="T15" fmla="*/ 0 w 38"/>
                  <a:gd name="T16" fmla="*/ 0 h 49"/>
                  <a:gd name="T17" fmla="*/ 38 w 38"/>
                  <a:gd name="T18" fmla="*/ 49 h 49"/>
                </a:gdLst>
                <a:ahLst/>
                <a:cxnLst>
                  <a:cxn ang="T10">
                    <a:pos x="T0" y="T1"/>
                  </a:cxn>
                  <a:cxn ang="T11">
                    <a:pos x="T2" y="T3"/>
                  </a:cxn>
                  <a:cxn ang="T12">
                    <a:pos x="T4" y="T5"/>
                  </a:cxn>
                  <a:cxn ang="T13">
                    <a:pos x="T6" y="T7"/>
                  </a:cxn>
                  <a:cxn ang="T14">
                    <a:pos x="T8" y="T9"/>
                  </a:cxn>
                </a:cxnLst>
                <a:rect l="T15" t="T16" r="T17" b="T18"/>
                <a:pathLst>
                  <a:path w="38" h="49">
                    <a:moveTo>
                      <a:pt x="0" y="9"/>
                    </a:moveTo>
                    <a:lnTo>
                      <a:pt x="17" y="0"/>
                    </a:lnTo>
                    <a:lnTo>
                      <a:pt x="38" y="41"/>
                    </a:lnTo>
                    <a:lnTo>
                      <a:pt x="21" y="49"/>
                    </a:lnTo>
                    <a:lnTo>
                      <a:pt x="0" y="9"/>
                    </a:lnTo>
                    <a:close/>
                  </a:path>
                </a:pathLst>
              </a:custGeom>
              <a:noFill/>
              <a:ln w="9525">
                <a:noFill/>
                <a:round/>
                <a:headEnd/>
                <a:tailEnd/>
              </a:ln>
            </p:spPr>
            <p:txBody>
              <a:bodyPr>
                <a:prstTxWarp prst="textNoShape">
                  <a:avLst/>
                </a:prstTxWarp>
              </a:bodyPr>
              <a:lstStyle/>
              <a:p>
                <a:endParaRPr lang="en-US"/>
              </a:p>
            </p:txBody>
          </p:sp>
          <p:sp>
            <p:nvSpPr>
              <p:cNvPr id="41587" name="Freeform 2565"/>
              <p:cNvSpPr>
                <a:spLocks/>
              </p:cNvSpPr>
              <p:nvPr/>
            </p:nvSpPr>
            <p:spPr bwMode="auto">
              <a:xfrm>
                <a:off x="4022" y="2489"/>
                <a:ext cx="8" cy="10"/>
              </a:xfrm>
              <a:custGeom>
                <a:avLst/>
                <a:gdLst>
                  <a:gd name="T0" fmla="*/ 0 w 39"/>
                  <a:gd name="T1" fmla="*/ 8 h 51"/>
                  <a:gd name="T2" fmla="*/ 17 w 39"/>
                  <a:gd name="T3" fmla="*/ 0 h 51"/>
                  <a:gd name="T4" fmla="*/ 39 w 39"/>
                  <a:gd name="T5" fmla="*/ 43 h 51"/>
                  <a:gd name="T6" fmla="*/ 22 w 39"/>
                  <a:gd name="T7" fmla="*/ 51 h 51"/>
                  <a:gd name="T8" fmla="*/ 0 w 39"/>
                  <a:gd name="T9" fmla="*/ 8 h 51"/>
                  <a:gd name="T10" fmla="*/ 0 60000 65536"/>
                  <a:gd name="T11" fmla="*/ 0 60000 65536"/>
                  <a:gd name="T12" fmla="*/ 0 60000 65536"/>
                  <a:gd name="T13" fmla="*/ 0 60000 65536"/>
                  <a:gd name="T14" fmla="*/ 0 60000 65536"/>
                  <a:gd name="T15" fmla="*/ 0 w 39"/>
                  <a:gd name="T16" fmla="*/ 0 h 51"/>
                  <a:gd name="T17" fmla="*/ 39 w 39"/>
                  <a:gd name="T18" fmla="*/ 51 h 51"/>
                </a:gdLst>
                <a:ahLst/>
                <a:cxnLst>
                  <a:cxn ang="T10">
                    <a:pos x="T0" y="T1"/>
                  </a:cxn>
                  <a:cxn ang="T11">
                    <a:pos x="T2" y="T3"/>
                  </a:cxn>
                  <a:cxn ang="T12">
                    <a:pos x="T4" y="T5"/>
                  </a:cxn>
                  <a:cxn ang="T13">
                    <a:pos x="T6" y="T7"/>
                  </a:cxn>
                  <a:cxn ang="T14">
                    <a:pos x="T8" y="T9"/>
                  </a:cxn>
                </a:cxnLst>
                <a:rect l="T15" t="T16" r="T17" b="T18"/>
                <a:pathLst>
                  <a:path w="39" h="51">
                    <a:moveTo>
                      <a:pt x="0" y="8"/>
                    </a:moveTo>
                    <a:lnTo>
                      <a:pt x="17" y="0"/>
                    </a:lnTo>
                    <a:lnTo>
                      <a:pt x="39" y="43"/>
                    </a:lnTo>
                    <a:lnTo>
                      <a:pt x="22" y="51"/>
                    </a:lnTo>
                    <a:lnTo>
                      <a:pt x="0" y="8"/>
                    </a:lnTo>
                    <a:close/>
                  </a:path>
                </a:pathLst>
              </a:custGeom>
              <a:noFill/>
              <a:ln w="9525">
                <a:noFill/>
                <a:round/>
                <a:headEnd/>
                <a:tailEnd/>
              </a:ln>
            </p:spPr>
            <p:txBody>
              <a:bodyPr>
                <a:prstTxWarp prst="textNoShape">
                  <a:avLst/>
                </a:prstTxWarp>
              </a:bodyPr>
              <a:lstStyle/>
              <a:p>
                <a:endParaRPr lang="en-US"/>
              </a:p>
            </p:txBody>
          </p:sp>
          <p:sp>
            <p:nvSpPr>
              <p:cNvPr id="41588" name="Freeform 2566"/>
              <p:cNvSpPr>
                <a:spLocks/>
              </p:cNvSpPr>
              <p:nvPr/>
            </p:nvSpPr>
            <p:spPr bwMode="auto">
              <a:xfrm>
                <a:off x="4026" y="2498"/>
                <a:ext cx="8" cy="11"/>
              </a:xfrm>
              <a:custGeom>
                <a:avLst/>
                <a:gdLst>
                  <a:gd name="T0" fmla="*/ 0 w 38"/>
                  <a:gd name="T1" fmla="*/ 8 h 58"/>
                  <a:gd name="T2" fmla="*/ 17 w 38"/>
                  <a:gd name="T3" fmla="*/ 0 h 58"/>
                  <a:gd name="T4" fmla="*/ 38 w 38"/>
                  <a:gd name="T5" fmla="*/ 49 h 58"/>
                  <a:gd name="T6" fmla="*/ 21 w 38"/>
                  <a:gd name="T7" fmla="*/ 58 h 58"/>
                  <a:gd name="T8" fmla="*/ 0 w 38"/>
                  <a:gd name="T9" fmla="*/ 8 h 58"/>
                  <a:gd name="T10" fmla="*/ 0 60000 65536"/>
                  <a:gd name="T11" fmla="*/ 0 60000 65536"/>
                  <a:gd name="T12" fmla="*/ 0 60000 65536"/>
                  <a:gd name="T13" fmla="*/ 0 60000 65536"/>
                  <a:gd name="T14" fmla="*/ 0 60000 65536"/>
                  <a:gd name="T15" fmla="*/ 0 w 38"/>
                  <a:gd name="T16" fmla="*/ 0 h 58"/>
                  <a:gd name="T17" fmla="*/ 38 w 38"/>
                  <a:gd name="T18" fmla="*/ 58 h 58"/>
                </a:gdLst>
                <a:ahLst/>
                <a:cxnLst>
                  <a:cxn ang="T10">
                    <a:pos x="T0" y="T1"/>
                  </a:cxn>
                  <a:cxn ang="T11">
                    <a:pos x="T2" y="T3"/>
                  </a:cxn>
                  <a:cxn ang="T12">
                    <a:pos x="T4" y="T5"/>
                  </a:cxn>
                  <a:cxn ang="T13">
                    <a:pos x="T6" y="T7"/>
                  </a:cxn>
                  <a:cxn ang="T14">
                    <a:pos x="T8" y="T9"/>
                  </a:cxn>
                </a:cxnLst>
                <a:rect l="T15" t="T16" r="T17" b="T18"/>
                <a:pathLst>
                  <a:path w="38" h="58">
                    <a:moveTo>
                      <a:pt x="0" y="8"/>
                    </a:moveTo>
                    <a:lnTo>
                      <a:pt x="17" y="0"/>
                    </a:lnTo>
                    <a:lnTo>
                      <a:pt x="38" y="49"/>
                    </a:lnTo>
                    <a:lnTo>
                      <a:pt x="21" y="58"/>
                    </a:lnTo>
                    <a:lnTo>
                      <a:pt x="0" y="8"/>
                    </a:lnTo>
                    <a:close/>
                  </a:path>
                </a:pathLst>
              </a:custGeom>
              <a:noFill/>
              <a:ln w="9525">
                <a:noFill/>
                <a:round/>
                <a:headEnd/>
                <a:tailEnd/>
              </a:ln>
            </p:spPr>
            <p:txBody>
              <a:bodyPr>
                <a:prstTxWarp prst="textNoShape">
                  <a:avLst/>
                </a:prstTxWarp>
              </a:bodyPr>
              <a:lstStyle/>
              <a:p>
                <a:endParaRPr lang="en-US"/>
              </a:p>
            </p:txBody>
          </p:sp>
          <p:sp>
            <p:nvSpPr>
              <p:cNvPr id="41589" name="Freeform 2567"/>
              <p:cNvSpPr>
                <a:spLocks/>
              </p:cNvSpPr>
              <p:nvPr/>
            </p:nvSpPr>
            <p:spPr bwMode="auto">
              <a:xfrm>
                <a:off x="4030" y="2508"/>
                <a:ext cx="8" cy="11"/>
              </a:xfrm>
              <a:custGeom>
                <a:avLst/>
                <a:gdLst>
                  <a:gd name="T0" fmla="*/ 0 w 40"/>
                  <a:gd name="T1" fmla="*/ 9 h 58"/>
                  <a:gd name="T2" fmla="*/ 17 w 40"/>
                  <a:gd name="T3" fmla="*/ 0 h 58"/>
                  <a:gd name="T4" fmla="*/ 40 w 40"/>
                  <a:gd name="T5" fmla="*/ 48 h 58"/>
                  <a:gd name="T6" fmla="*/ 19 w 40"/>
                  <a:gd name="T7" fmla="*/ 58 h 58"/>
                  <a:gd name="T8" fmla="*/ 0 w 40"/>
                  <a:gd name="T9" fmla="*/ 9 h 58"/>
                  <a:gd name="T10" fmla="*/ 0 60000 65536"/>
                  <a:gd name="T11" fmla="*/ 0 60000 65536"/>
                  <a:gd name="T12" fmla="*/ 0 60000 65536"/>
                  <a:gd name="T13" fmla="*/ 0 60000 65536"/>
                  <a:gd name="T14" fmla="*/ 0 60000 65536"/>
                  <a:gd name="T15" fmla="*/ 0 w 40"/>
                  <a:gd name="T16" fmla="*/ 0 h 58"/>
                  <a:gd name="T17" fmla="*/ 40 w 40"/>
                  <a:gd name="T18" fmla="*/ 58 h 58"/>
                </a:gdLst>
                <a:ahLst/>
                <a:cxnLst>
                  <a:cxn ang="T10">
                    <a:pos x="T0" y="T1"/>
                  </a:cxn>
                  <a:cxn ang="T11">
                    <a:pos x="T2" y="T3"/>
                  </a:cxn>
                  <a:cxn ang="T12">
                    <a:pos x="T4" y="T5"/>
                  </a:cxn>
                  <a:cxn ang="T13">
                    <a:pos x="T6" y="T7"/>
                  </a:cxn>
                  <a:cxn ang="T14">
                    <a:pos x="T8" y="T9"/>
                  </a:cxn>
                </a:cxnLst>
                <a:rect l="T15" t="T16" r="T17" b="T18"/>
                <a:pathLst>
                  <a:path w="40" h="58">
                    <a:moveTo>
                      <a:pt x="0" y="9"/>
                    </a:moveTo>
                    <a:lnTo>
                      <a:pt x="17" y="0"/>
                    </a:lnTo>
                    <a:lnTo>
                      <a:pt x="40" y="48"/>
                    </a:lnTo>
                    <a:lnTo>
                      <a:pt x="19" y="58"/>
                    </a:lnTo>
                    <a:lnTo>
                      <a:pt x="0" y="9"/>
                    </a:lnTo>
                    <a:close/>
                  </a:path>
                </a:pathLst>
              </a:custGeom>
              <a:noFill/>
              <a:ln w="9525">
                <a:noFill/>
                <a:round/>
                <a:headEnd/>
                <a:tailEnd/>
              </a:ln>
            </p:spPr>
            <p:txBody>
              <a:bodyPr>
                <a:prstTxWarp prst="textNoShape">
                  <a:avLst/>
                </a:prstTxWarp>
              </a:bodyPr>
              <a:lstStyle/>
              <a:p>
                <a:endParaRPr lang="en-US"/>
              </a:p>
            </p:txBody>
          </p:sp>
          <p:sp>
            <p:nvSpPr>
              <p:cNvPr id="41590" name="Freeform 2568"/>
              <p:cNvSpPr>
                <a:spLocks/>
              </p:cNvSpPr>
              <p:nvPr/>
            </p:nvSpPr>
            <p:spPr bwMode="auto">
              <a:xfrm>
                <a:off x="4034" y="2517"/>
                <a:ext cx="8" cy="13"/>
              </a:xfrm>
              <a:custGeom>
                <a:avLst/>
                <a:gdLst>
                  <a:gd name="T0" fmla="*/ 0 w 41"/>
                  <a:gd name="T1" fmla="*/ 10 h 64"/>
                  <a:gd name="T2" fmla="*/ 21 w 41"/>
                  <a:gd name="T3" fmla="*/ 0 h 64"/>
                  <a:gd name="T4" fmla="*/ 41 w 41"/>
                  <a:gd name="T5" fmla="*/ 55 h 64"/>
                  <a:gd name="T6" fmla="*/ 24 w 41"/>
                  <a:gd name="T7" fmla="*/ 64 h 64"/>
                  <a:gd name="T8" fmla="*/ 0 w 41"/>
                  <a:gd name="T9" fmla="*/ 10 h 64"/>
                  <a:gd name="T10" fmla="*/ 0 60000 65536"/>
                  <a:gd name="T11" fmla="*/ 0 60000 65536"/>
                  <a:gd name="T12" fmla="*/ 0 60000 65536"/>
                  <a:gd name="T13" fmla="*/ 0 60000 65536"/>
                  <a:gd name="T14" fmla="*/ 0 60000 65536"/>
                  <a:gd name="T15" fmla="*/ 0 w 41"/>
                  <a:gd name="T16" fmla="*/ 0 h 64"/>
                  <a:gd name="T17" fmla="*/ 41 w 41"/>
                  <a:gd name="T18" fmla="*/ 64 h 64"/>
                </a:gdLst>
                <a:ahLst/>
                <a:cxnLst>
                  <a:cxn ang="T10">
                    <a:pos x="T0" y="T1"/>
                  </a:cxn>
                  <a:cxn ang="T11">
                    <a:pos x="T2" y="T3"/>
                  </a:cxn>
                  <a:cxn ang="T12">
                    <a:pos x="T4" y="T5"/>
                  </a:cxn>
                  <a:cxn ang="T13">
                    <a:pos x="T6" y="T7"/>
                  </a:cxn>
                  <a:cxn ang="T14">
                    <a:pos x="T8" y="T9"/>
                  </a:cxn>
                </a:cxnLst>
                <a:rect l="T15" t="T16" r="T17" b="T18"/>
                <a:pathLst>
                  <a:path w="41" h="64">
                    <a:moveTo>
                      <a:pt x="0" y="10"/>
                    </a:moveTo>
                    <a:lnTo>
                      <a:pt x="21" y="0"/>
                    </a:lnTo>
                    <a:lnTo>
                      <a:pt x="41" y="55"/>
                    </a:lnTo>
                    <a:lnTo>
                      <a:pt x="24" y="64"/>
                    </a:lnTo>
                    <a:lnTo>
                      <a:pt x="0" y="10"/>
                    </a:lnTo>
                    <a:close/>
                  </a:path>
                </a:pathLst>
              </a:custGeom>
              <a:noFill/>
              <a:ln w="9525">
                <a:noFill/>
                <a:round/>
                <a:headEnd/>
                <a:tailEnd/>
              </a:ln>
            </p:spPr>
            <p:txBody>
              <a:bodyPr>
                <a:prstTxWarp prst="textNoShape">
                  <a:avLst/>
                </a:prstTxWarp>
              </a:bodyPr>
              <a:lstStyle/>
              <a:p>
                <a:endParaRPr lang="en-US"/>
              </a:p>
            </p:txBody>
          </p:sp>
          <p:sp>
            <p:nvSpPr>
              <p:cNvPr id="41591" name="Freeform 2569"/>
              <p:cNvSpPr>
                <a:spLocks/>
              </p:cNvSpPr>
              <p:nvPr/>
            </p:nvSpPr>
            <p:spPr bwMode="auto">
              <a:xfrm>
                <a:off x="4039" y="2528"/>
                <a:ext cx="7" cy="13"/>
              </a:xfrm>
              <a:custGeom>
                <a:avLst/>
                <a:gdLst>
                  <a:gd name="T0" fmla="*/ 0 w 37"/>
                  <a:gd name="T1" fmla="*/ 9 h 63"/>
                  <a:gd name="T2" fmla="*/ 17 w 37"/>
                  <a:gd name="T3" fmla="*/ 0 h 63"/>
                  <a:gd name="T4" fmla="*/ 37 w 37"/>
                  <a:gd name="T5" fmla="*/ 58 h 63"/>
                  <a:gd name="T6" fmla="*/ 20 w 37"/>
                  <a:gd name="T7" fmla="*/ 63 h 63"/>
                  <a:gd name="T8" fmla="*/ 0 w 37"/>
                  <a:gd name="T9" fmla="*/ 9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0" y="9"/>
                    </a:moveTo>
                    <a:lnTo>
                      <a:pt x="17" y="0"/>
                    </a:lnTo>
                    <a:lnTo>
                      <a:pt x="37" y="58"/>
                    </a:lnTo>
                    <a:lnTo>
                      <a:pt x="20" y="63"/>
                    </a:lnTo>
                    <a:lnTo>
                      <a:pt x="0" y="9"/>
                    </a:lnTo>
                    <a:close/>
                  </a:path>
                </a:pathLst>
              </a:custGeom>
              <a:noFill/>
              <a:ln w="9525">
                <a:noFill/>
                <a:round/>
                <a:headEnd/>
                <a:tailEnd/>
              </a:ln>
            </p:spPr>
            <p:txBody>
              <a:bodyPr>
                <a:prstTxWarp prst="textNoShape">
                  <a:avLst/>
                </a:prstTxWarp>
              </a:bodyPr>
              <a:lstStyle/>
              <a:p>
                <a:endParaRPr lang="en-US"/>
              </a:p>
            </p:txBody>
          </p:sp>
          <p:sp>
            <p:nvSpPr>
              <p:cNvPr id="41592" name="Freeform 2570"/>
              <p:cNvSpPr>
                <a:spLocks/>
              </p:cNvSpPr>
              <p:nvPr/>
            </p:nvSpPr>
            <p:spPr bwMode="auto">
              <a:xfrm>
                <a:off x="4043" y="2540"/>
                <a:ext cx="8" cy="13"/>
              </a:xfrm>
              <a:custGeom>
                <a:avLst/>
                <a:gdLst>
                  <a:gd name="T0" fmla="*/ 0 w 38"/>
                  <a:gd name="T1" fmla="*/ 5 h 67"/>
                  <a:gd name="T2" fmla="*/ 17 w 38"/>
                  <a:gd name="T3" fmla="*/ 0 h 67"/>
                  <a:gd name="T4" fmla="*/ 38 w 38"/>
                  <a:gd name="T5" fmla="*/ 61 h 67"/>
                  <a:gd name="T6" fmla="*/ 20 w 38"/>
                  <a:gd name="T7" fmla="*/ 67 h 67"/>
                  <a:gd name="T8" fmla="*/ 0 w 38"/>
                  <a:gd name="T9" fmla="*/ 5 h 67"/>
                  <a:gd name="T10" fmla="*/ 0 60000 65536"/>
                  <a:gd name="T11" fmla="*/ 0 60000 65536"/>
                  <a:gd name="T12" fmla="*/ 0 60000 65536"/>
                  <a:gd name="T13" fmla="*/ 0 60000 65536"/>
                  <a:gd name="T14" fmla="*/ 0 60000 65536"/>
                  <a:gd name="T15" fmla="*/ 0 w 38"/>
                  <a:gd name="T16" fmla="*/ 0 h 67"/>
                  <a:gd name="T17" fmla="*/ 38 w 38"/>
                  <a:gd name="T18" fmla="*/ 67 h 67"/>
                </a:gdLst>
                <a:ahLst/>
                <a:cxnLst>
                  <a:cxn ang="T10">
                    <a:pos x="T0" y="T1"/>
                  </a:cxn>
                  <a:cxn ang="T11">
                    <a:pos x="T2" y="T3"/>
                  </a:cxn>
                  <a:cxn ang="T12">
                    <a:pos x="T4" y="T5"/>
                  </a:cxn>
                  <a:cxn ang="T13">
                    <a:pos x="T6" y="T7"/>
                  </a:cxn>
                  <a:cxn ang="T14">
                    <a:pos x="T8" y="T9"/>
                  </a:cxn>
                </a:cxnLst>
                <a:rect l="T15" t="T16" r="T17" b="T18"/>
                <a:pathLst>
                  <a:path w="38" h="67">
                    <a:moveTo>
                      <a:pt x="0" y="5"/>
                    </a:moveTo>
                    <a:lnTo>
                      <a:pt x="17" y="0"/>
                    </a:lnTo>
                    <a:lnTo>
                      <a:pt x="38" y="61"/>
                    </a:lnTo>
                    <a:lnTo>
                      <a:pt x="20" y="67"/>
                    </a:lnTo>
                    <a:lnTo>
                      <a:pt x="0" y="5"/>
                    </a:lnTo>
                    <a:close/>
                  </a:path>
                </a:pathLst>
              </a:custGeom>
              <a:noFill/>
              <a:ln w="9525">
                <a:noFill/>
                <a:round/>
                <a:headEnd/>
                <a:tailEnd/>
              </a:ln>
            </p:spPr>
            <p:txBody>
              <a:bodyPr>
                <a:prstTxWarp prst="textNoShape">
                  <a:avLst/>
                </a:prstTxWarp>
              </a:bodyPr>
              <a:lstStyle/>
              <a:p>
                <a:endParaRPr lang="en-US"/>
              </a:p>
            </p:txBody>
          </p:sp>
          <p:sp>
            <p:nvSpPr>
              <p:cNvPr id="41593" name="Freeform 2571"/>
              <p:cNvSpPr>
                <a:spLocks/>
              </p:cNvSpPr>
              <p:nvPr/>
            </p:nvSpPr>
            <p:spPr bwMode="auto">
              <a:xfrm>
                <a:off x="4047" y="2552"/>
                <a:ext cx="7" cy="13"/>
              </a:xfrm>
              <a:custGeom>
                <a:avLst/>
                <a:gdLst>
                  <a:gd name="T0" fmla="*/ 0 w 35"/>
                  <a:gd name="T1" fmla="*/ 6 h 66"/>
                  <a:gd name="T2" fmla="*/ 18 w 35"/>
                  <a:gd name="T3" fmla="*/ 0 h 66"/>
                  <a:gd name="T4" fmla="*/ 35 w 35"/>
                  <a:gd name="T5" fmla="*/ 60 h 66"/>
                  <a:gd name="T6" fmla="*/ 18 w 35"/>
                  <a:gd name="T7" fmla="*/ 66 h 66"/>
                  <a:gd name="T8" fmla="*/ 0 w 35"/>
                  <a:gd name="T9" fmla="*/ 6 h 66"/>
                  <a:gd name="T10" fmla="*/ 0 60000 65536"/>
                  <a:gd name="T11" fmla="*/ 0 60000 65536"/>
                  <a:gd name="T12" fmla="*/ 0 60000 65536"/>
                  <a:gd name="T13" fmla="*/ 0 60000 65536"/>
                  <a:gd name="T14" fmla="*/ 0 60000 65536"/>
                  <a:gd name="T15" fmla="*/ 0 w 35"/>
                  <a:gd name="T16" fmla="*/ 0 h 66"/>
                  <a:gd name="T17" fmla="*/ 35 w 35"/>
                  <a:gd name="T18" fmla="*/ 66 h 66"/>
                </a:gdLst>
                <a:ahLst/>
                <a:cxnLst>
                  <a:cxn ang="T10">
                    <a:pos x="T0" y="T1"/>
                  </a:cxn>
                  <a:cxn ang="T11">
                    <a:pos x="T2" y="T3"/>
                  </a:cxn>
                  <a:cxn ang="T12">
                    <a:pos x="T4" y="T5"/>
                  </a:cxn>
                  <a:cxn ang="T13">
                    <a:pos x="T6" y="T7"/>
                  </a:cxn>
                  <a:cxn ang="T14">
                    <a:pos x="T8" y="T9"/>
                  </a:cxn>
                </a:cxnLst>
                <a:rect l="T15" t="T16" r="T17" b="T18"/>
                <a:pathLst>
                  <a:path w="35" h="66">
                    <a:moveTo>
                      <a:pt x="0" y="6"/>
                    </a:moveTo>
                    <a:lnTo>
                      <a:pt x="18" y="0"/>
                    </a:lnTo>
                    <a:lnTo>
                      <a:pt x="35" y="60"/>
                    </a:lnTo>
                    <a:lnTo>
                      <a:pt x="18" y="66"/>
                    </a:lnTo>
                    <a:lnTo>
                      <a:pt x="0" y="6"/>
                    </a:lnTo>
                    <a:close/>
                  </a:path>
                </a:pathLst>
              </a:custGeom>
              <a:noFill/>
              <a:ln w="9525">
                <a:noFill/>
                <a:round/>
                <a:headEnd/>
                <a:tailEnd/>
              </a:ln>
            </p:spPr>
            <p:txBody>
              <a:bodyPr>
                <a:prstTxWarp prst="textNoShape">
                  <a:avLst/>
                </a:prstTxWarp>
              </a:bodyPr>
              <a:lstStyle/>
              <a:p>
                <a:endParaRPr lang="en-US"/>
              </a:p>
            </p:txBody>
          </p:sp>
          <p:sp>
            <p:nvSpPr>
              <p:cNvPr id="41594" name="Freeform 2572"/>
              <p:cNvSpPr>
                <a:spLocks/>
              </p:cNvSpPr>
              <p:nvPr/>
            </p:nvSpPr>
            <p:spPr bwMode="auto">
              <a:xfrm>
                <a:off x="4051" y="2564"/>
                <a:ext cx="6" cy="13"/>
              </a:xfrm>
              <a:custGeom>
                <a:avLst/>
                <a:gdLst>
                  <a:gd name="T0" fmla="*/ 0 w 32"/>
                  <a:gd name="T1" fmla="*/ 6 h 64"/>
                  <a:gd name="T2" fmla="*/ 17 w 32"/>
                  <a:gd name="T3" fmla="*/ 0 h 64"/>
                  <a:gd name="T4" fmla="*/ 32 w 32"/>
                  <a:gd name="T5" fmla="*/ 60 h 64"/>
                  <a:gd name="T6" fmla="*/ 11 w 32"/>
                  <a:gd name="T7" fmla="*/ 64 h 64"/>
                  <a:gd name="T8" fmla="*/ 0 w 32"/>
                  <a:gd name="T9" fmla="*/ 6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0" y="6"/>
                    </a:moveTo>
                    <a:lnTo>
                      <a:pt x="17" y="0"/>
                    </a:lnTo>
                    <a:lnTo>
                      <a:pt x="32" y="60"/>
                    </a:lnTo>
                    <a:lnTo>
                      <a:pt x="11" y="64"/>
                    </a:lnTo>
                    <a:lnTo>
                      <a:pt x="0" y="6"/>
                    </a:lnTo>
                    <a:close/>
                  </a:path>
                </a:pathLst>
              </a:custGeom>
              <a:noFill/>
              <a:ln w="9525">
                <a:noFill/>
                <a:round/>
                <a:headEnd/>
                <a:tailEnd/>
              </a:ln>
            </p:spPr>
            <p:txBody>
              <a:bodyPr>
                <a:prstTxWarp prst="textNoShape">
                  <a:avLst/>
                </a:prstTxWarp>
              </a:bodyPr>
              <a:lstStyle/>
              <a:p>
                <a:endParaRPr lang="en-US"/>
              </a:p>
            </p:txBody>
          </p:sp>
          <p:sp>
            <p:nvSpPr>
              <p:cNvPr id="41595" name="Freeform 2573"/>
              <p:cNvSpPr>
                <a:spLocks/>
              </p:cNvSpPr>
              <p:nvPr/>
            </p:nvSpPr>
            <p:spPr bwMode="auto">
              <a:xfrm>
                <a:off x="4053" y="2576"/>
                <a:ext cx="5" cy="12"/>
              </a:xfrm>
              <a:custGeom>
                <a:avLst/>
                <a:gdLst>
                  <a:gd name="T0" fmla="*/ 0 w 28"/>
                  <a:gd name="T1" fmla="*/ 4 h 61"/>
                  <a:gd name="T2" fmla="*/ 21 w 28"/>
                  <a:gd name="T3" fmla="*/ 0 h 61"/>
                  <a:gd name="T4" fmla="*/ 28 w 28"/>
                  <a:gd name="T5" fmla="*/ 58 h 61"/>
                  <a:gd name="T6" fmla="*/ 8 w 28"/>
                  <a:gd name="T7" fmla="*/ 61 h 61"/>
                  <a:gd name="T8" fmla="*/ 0 w 28"/>
                  <a:gd name="T9" fmla="*/ 4 h 61"/>
                  <a:gd name="T10" fmla="*/ 0 60000 65536"/>
                  <a:gd name="T11" fmla="*/ 0 60000 65536"/>
                  <a:gd name="T12" fmla="*/ 0 60000 65536"/>
                  <a:gd name="T13" fmla="*/ 0 60000 65536"/>
                  <a:gd name="T14" fmla="*/ 0 60000 65536"/>
                  <a:gd name="T15" fmla="*/ 0 w 28"/>
                  <a:gd name="T16" fmla="*/ 0 h 61"/>
                  <a:gd name="T17" fmla="*/ 28 w 28"/>
                  <a:gd name="T18" fmla="*/ 61 h 61"/>
                </a:gdLst>
                <a:ahLst/>
                <a:cxnLst>
                  <a:cxn ang="T10">
                    <a:pos x="T0" y="T1"/>
                  </a:cxn>
                  <a:cxn ang="T11">
                    <a:pos x="T2" y="T3"/>
                  </a:cxn>
                  <a:cxn ang="T12">
                    <a:pos x="T4" y="T5"/>
                  </a:cxn>
                  <a:cxn ang="T13">
                    <a:pos x="T6" y="T7"/>
                  </a:cxn>
                  <a:cxn ang="T14">
                    <a:pos x="T8" y="T9"/>
                  </a:cxn>
                </a:cxnLst>
                <a:rect l="T15" t="T16" r="T17" b="T18"/>
                <a:pathLst>
                  <a:path w="28" h="61">
                    <a:moveTo>
                      <a:pt x="0" y="4"/>
                    </a:moveTo>
                    <a:lnTo>
                      <a:pt x="21" y="0"/>
                    </a:lnTo>
                    <a:lnTo>
                      <a:pt x="28" y="58"/>
                    </a:lnTo>
                    <a:lnTo>
                      <a:pt x="8" y="61"/>
                    </a:lnTo>
                    <a:lnTo>
                      <a:pt x="0" y="4"/>
                    </a:lnTo>
                    <a:close/>
                  </a:path>
                </a:pathLst>
              </a:custGeom>
              <a:noFill/>
              <a:ln w="9525">
                <a:noFill/>
                <a:round/>
                <a:headEnd/>
                <a:tailEnd/>
              </a:ln>
            </p:spPr>
            <p:txBody>
              <a:bodyPr>
                <a:prstTxWarp prst="textNoShape">
                  <a:avLst/>
                </a:prstTxWarp>
              </a:bodyPr>
              <a:lstStyle/>
              <a:p>
                <a:endParaRPr lang="en-US"/>
              </a:p>
            </p:txBody>
          </p:sp>
          <p:sp>
            <p:nvSpPr>
              <p:cNvPr id="41596" name="Freeform 2574"/>
              <p:cNvSpPr>
                <a:spLocks/>
              </p:cNvSpPr>
              <p:nvPr/>
            </p:nvSpPr>
            <p:spPr bwMode="auto">
              <a:xfrm>
                <a:off x="4054" y="2588"/>
                <a:ext cx="6" cy="10"/>
              </a:xfrm>
              <a:custGeom>
                <a:avLst/>
                <a:gdLst>
                  <a:gd name="T0" fmla="*/ 0 w 30"/>
                  <a:gd name="T1" fmla="*/ 3 h 54"/>
                  <a:gd name="T2" fmla="*/ 20 w 30"/>
                  <a:gd name="T3" fmla="*/ 0 h 54"/>
                  <a:gd name="T4" fmla="*/ 26 w 30"/>
                  <a:gd name="T5" fmla="*/ 54 h 54"/>
                  <a:gd name="T6" fmla="*/ 30 w 30"/>
                  <a:gd name="T7" fmla="*/ 54 h 54"/>
                  <a:gd name="T8" fmla="*/ 9 w 30"/>
                  <a:gd name="T9" fmla="*/ 54 h 54"/>
                  <a:gd name="T10" fmla="*/ 0 w 30"/>
                  <a:gd name="T11" fmla="*/ 3 h 54"/>
                  <a:gd name="T12" fmla="*/ 0 60000 65536"/>
                  <a:gd name="T13" fmla="*/ 0 60000 65536"/>
                  <a:gd name="T14" fmla="*/ 0 60000 65536"/>
                  <a:gd name="T15" fmla="*/ 0 60000 65536"/>
                  <a:gd name="T16" fmla="*/ 0 60000 65536"/>
                  <a:gd name="T17" fmla="*/ 0 60000 65536"/>
                  <a:gd name="T18" fmla="*/ 0 w 30"/>
                  <a:gd name="T19" fmla="*/ 0 h 54"/>
                  <a:gd name="T20" fmla="*/ 30 w 30"/>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30" h="54">
                    <a:moveTo>
                      <a:pt x="0" y="3"/>
                    </a:moveTo>
                    <a:lnTo>
                      <a:pt x="20" y="0"/>
                    </a:lnTo>
                    <a:lnTo>
                      <a:pt x="26" y="54"/>
                    </a:lnTo>
                    <a:lnTo>
                      <a:pt x="30" y="54"/>
                    </a:lnTo>
                    <a:lnTo>
                      <a:pt x="9" y="54"/>
                    </a:lnTo>
                    <a:lnTo>
                      <a:pt x="0" y="3"/>
                    </a:lnTo>
                    <a:close/>
                  </a:path>
                </a:pathLst>
              </a:custGeom>
              <a:noFill/>
              <a:ln w="9525">
                <a:noFill/>
                <a:round/>
                <a:headEnd/>
                <a:tailEnd/>
              </a:ln>
            </p:spPr>
            <p:txBody>
              <a:bodyPr>
                <a:prstTxWarp prst="textNoShape">
                  <a:avLst/>
                </a:prstTxWarp>
              </a:bodyPr>
              <a:lstStyle/>
              <a:p>
                <a:endParaRPr lang="en-US"/>
              </a:p>
            </p:txBody>
          </p:sp>
          <p:sp>
            <p:nvSpPr>
              <p:cNvPr id="41597" name="Freeform 2575"/>
              <p:cNvSpPr>
                <a:spLocks/>
              </p:cNvSpPr>
              <p:nvPr/>
            </p:nvSpPr>
            <p:spPr bwMode="auto">
              <a:xfrm>
                <a:off x="4056" y="2598"/>
                <a:ext cx="5" cy="11"/>
              </a:xfrm>
              <a:custGeom>
                <a:avLst/>
                <a:gdLst>
                  <a:gd name="T0" fmla="*/ 0 w 23"/>
                  <a:gd name="T1" fmla="*/ 0 h 53"/>
                  <a:gd name="T2" fmla="*/ 21 w 23"/>
                  <a:gd name="T3" fmla="*/ 0 h 53"/>
                  <a:gd name="T4" fmla="*/ 23 w 23"/>
                  <a:gd name="T5" fmla="*/ 53 h 53"/>
                  <a:gd name="T6" fmla="*/ 4 w 23"/>
                  <a:gd name="T7" fmla="*/ 53 h 53"/>
                  <a:gd name="T8" fmla="*/ 0 w 23"/>
                  <a:gd name="T9" fmla="*/ 0 h 53"/>
                  <a:gd name="T10" fmla="*/ 0 60000 65536"/>
                  <a:gd name="T11" fmla="*/ 0 60000 65536"/>
                  <a:gd name="T12" fmla="*/ 0 60000 65536"/>
                  <a:gd name="T13" fmla="*/ 0 60000 65536"/>
                  <a:gd name="T14" fmla="*/ 0 60000 65536"/>
                  <a:gd name="T15" fmla="*/ 0 w 23"/>
                  <a:gd name="T16" fmla="*/ 0 h 53"/>
                  <a:gd name="T17" fmla="*/ 23 w 23"/>
                  <a:gd name="T18" fmla="*/ 53 h 53"/>
                </a:gdLst>
                <a:ahLst/>
                <a:cxnLst>
                  <a:cxn ang="T10">
                    <a:pos x="T0" y="T1"/>
                  </a:cxn>
                  <a:cxn ang="T11">
                    <a:pos x="T2" y="T3"/>
                  </a:cxn>
                  <a:cxn ang="T12">
                    <a:pos x="T4" y="T5"/>
                  </a:cxn>
                  <a:cxn ang="T13">
                    <a:pos x="T6" y="T7"/>
                  </a:cxn>
                  <a:cxn ang="T14">
                    <a:pos x="T8" y="T9"/>
                  </a:cxn>
                </a:cxnLst>
                <a:rect l="T15" t="T16" r="T17" b="T18"/>
                <a:pathLst>
                  <a:path w="23" h="53">
                    <a:moveTo>
                      <a:pt x="0" y="0"/>
                    </a:moveTo>
                    <a:lnTo>
                      <a:pt x="21" y="0"/>
                    </a:lnTo>
                    <a:lnTo>
                      <a:pt x="23" y="53"/>
                    </a:lnTo>
                    <a:lnTo>
                      <a:pt x="4" y="53"/>
                    </a:lnTo>
                    <a:lnTo>
                      <a:pt x="0" y="0"/>
                    </a:lnTo>
                    <a:close/>
                  </a:path>
                </a:pathLst>
              </a:custGeom>
              <a:noFill/>
              <a:ln w="9525">
                <a:noFill/>
                <a:round/>
                <a:headEnd/>
                <a:tailEnd/>
              </a:ln>
            </p:spPr>
            <p:txBody>
              <a:bodyPr>
                <a:prstTxWarp prst="textNoShape">
                  <a:avLst/>
                </a:prstTxWarp>
              </a:bodyPr>
              <a:lstStyle/>
              <a:p>
                <a:endParaRPr lang="en-US"/>
              </a:p>
            </p:txBody>
          </p:sp>
          <p:sp>
            <p:nvSpPr>
              <p:cNvPr id="41598" name="Rectangle 2576"/>
              <p:cNvSpPr>
                <a:spLocks noChangeArrowheads="1"/>
              </p:cNvSpPr>
              <p:nvPr/>
            </p:nvSpPr>
            <p:spPr bwMode="auto">
              <a:xfrm>
                <a:off x="4057" y="2609"/>
                <a:ext cx="4" cy="9"/>
              </a:xfrm>
              <a:prstGeom prst="rect">
                <a:avLst/>
              </a:prstGeom>
              <a:noFill/>
              <a:ln w="9525">
                <a:noFill/>
                <a:miter lim="800000"/>
                <a:headEnd/>
                <a:tailEnd/>
              </a:ln>
            </p:spPr>
            <p:txBody>
              <a:bodyPr>
                <a:prstTxWarp prst="textNoShape">
                  <a:avLst/>
                </a:prstTxWarp>
              </a:bodyPr>
              <a:lstStyle/>
              <a:p>
                <a:endParaRPr lang="en-US"/>
              </a:p>
            </p:txBody>
          </p:sp>
          <p:sp>
            <p:nvSpPr>
              <p:cNvPr id="41599" name="Rectangle 2577"/>
              <p:cNvSpPr>
                <a:spLocks noChangeArrowheads="1"/>
              </p:cNvSpPr>
              <p:nvPr/>
            </p:nvSpPr>
            <p:spPr bwMode="auto">
              <a:xfrm>
                <a:off x="4057" y="2618"/>
                <a:ext cx="4" cy="9"/>
              </a:xfrm>
              <a:prstGeom prst="rect">
                <a:avLst/>
              </a:prstGeom>
              <a:noFill/>
              <a:ln w="9525">
                <a:noFill/>
                <a:miter lim="800000"/>
                <a:headEnd/>
                <a:tailEnd/>
              </a:ln>
            </p:spPr>
            <p:txBody>
              <a:bodyPr>
                <a:prstTxWarp prst="textNoShape">
                  <a:avLst/>
                </a:prstTxWarp>
              </a:bodyPr>
              <a:lstStyle/>
              <a:p>
                <a:endParaRPr lang="en-US"/>
              </a:p>
            </p:txBody>
          </p:sp>
          <p:sp>
            <p:nvSpPr>
              <p:cNvPr id="41600" name="Rectangle 2578"/>
              <p:cNvSpPr>
                <a:spLocks noChangeArrowheads="1"/>
              </p:cNvSpPr>
              <p:nvPr/>
            </p:nvSpPr>
            <p:spPr bwMode="auto">
              <a:xfrm>
                <a:off x="4057" y="2627"/>
                <a:ext cx="4" cy="8"/>
              </a:xfrm>
              <a:prstGeom prst="rect">
                <a:avLst/>
              </a:prstGeom>
              <a:noFill/>
              <a:ln w="9525">
                <a:noFill/>
                <a:miter lim="800000"/>
                <a:headEnd/>
                <a:tailEnd/>
              </a:ln>
            </p:spPr>
            <p:txBody>
              <a:bodyPr>
                <a:prstTxWarp prst="textNoShape">
                  <a:avLst/>
                </a:prstTxWarp>
              </a:bodyPr>
              <a:lstStyle/>
              <a:p>
                <a:endParaRPr lang="en-US"/>
              </a:p>
            </p:txBody>
          </p:sp>
          <p:sp>
            <p:nvSpPr>
              <p:cNvPr id="41601" name="Freeform 2579"/>
              <p:cNvSpPr>
                <a:spLocks/>
              </p:cNvSpPr>
              <p:nvPr/>
            </p:nvSpPr>
            <p:spPr bwMode="auto">
              <a:xfrm>
                <a:off x="4056" y="2635"/>
                <a:ext cx="5" cy="8"/>
              </a:xfrm>
              <a:custGeom>
                <a:avLst/>
                <a:gdLst>
                  <a:gd name="T0" fmla="*/ 4 w 23"/>
                  <a:gd name="T1" fmla="*/ 0 h 38"/>
                  <a:gd name="T2" fmla="*/ 23 w 23"/>
                  <a:gd name="T3" fmla="*/ 0 h 38"/>
                  <a:gd name="T4" fmla="*/ 21 w 23"/>
                  <a:gd name="T5" fmla="*/ 38 h 38"/>
                  <a:gd name="T6" fmla="*/ 0 w 23"/>
                  <a:gd name="T7" fmla="*/ 38 h 38"/>
                  <a:gd name="T8" fmla="*/ 4 w 23"/>
                  <a:gd name="T9" fmla="*/ 0 h 38"/>
                  <a:gd name="T10" fmla="*/ 0 60000 65536"/>
                  <a:gd name="T11" fmla="*/ 0 60000 65536"/>
                  <a:gd name="T12" fmla="*/ 0 60000 65536"/>
                  <a:gd name="T13" fmla="*/ 0 60000 65536"/>
                  <a:gd name="T14" fmla="*/ 0 60000 65536"/>
                  <a:gd name="T15" fmla="*/ 0 w 23"/>
                  <a:gd name="T16" fmla="*/ 0 h 38"/>
                  <a:gd name="T17" fmla="*/ 23 w 23"/>
                  <a:gd name="T18" fmla="*/ 38 h 38"/>
                </a:gdLst>
                <a:ahLst/>
                <a:cxnLst>
                  <a:cxn ang="T10">
                    <a:pos x="T0" y="T1"/>
                  </a:cxn>
                  <a:cxn ang="T11">
                    <a:pos x="T2" y="T3"/>
                  </a:cxn>
                  <a:cxn ang="T12">
                    <a:pos x="T4" y="T5"/>
                  </a:cxn>
                  <a:cxn ang="T13">
                    <a:pos x="T6" y="T7"/>
                  </a:cxn>
                  <a:cxn ang="T14">
                    <a:pos x="T8" y="T9"/>
                  </a:cxn>
                </a:cxnLst>
                <a:rect l="T15" t="T16" r="T17" b="T18"/>
                <a:pathLst>
                  <a:path w="23" h="38">
                    <a:moveTo>
                      <a:pt x="4" y="0"/>
                    </a:moveTo>
                    <a:lnTo>
                      <a:pt x="23" y="0"/>
                    </a:lnTo>
                    <a:lnTo>
                      <a:pt x="21" y="38"/>
                    </a:lnTo>
                    <a:lnTo>
                      <a:pt x="0" y="38"/>
                    </a:lnTo>
                    <a:lnTo>
                      <a:pt x="4" y="0"/>
                    </a:lnTo>
                    <a:close/>
                  </a:path>
                </a:pathLst>
              </a:custGeom>
              <a:noFill/>
              <a:ln w="9525">
                <a:noFill/>
                <a:round/>
                <a:headEnd/>
                <a:tailEnd/>
              </a:ln>
            </p:spPr>
            <p:txBody>
              <a:bodyPr>
                <a:prstTxWarp prst="textNoShape">
                  <a:avLst/>
                </a:prstTxWarp>
              </a:bodyPr>
              <a:lstStyle/>
              <a:p>
                <a:endParaRPr lang="en-US"/>
              </a:p>
            </p:txBody>
          </p:sp>
          <p:sp>
            <p:nvSpPr>
              <p:cNvPr id="41602" name="Freeform 2580"/>
              <p:cNvSpPr>
                <a:spLocks/>
              </p:cNvSpPr>
              <p:nvPr/>
            </p:nvSpPr>
            <p:spPr bwMode="auto">
              <a:xfrm>
                <a:off x="4055" y="2643"/>
                <a:ext cx="5" cy="7"/>
              </a:xfrm>
              <a:custGeom>
                <a:avLst/>
                <a:gdLst>
                  <a:gd name="T0" fmla="*/ 6 w 27"/>
                  <a:gd name="T1" fmla="*/ 0 h 34"/>
                  <a:gd name="T2" fmla="*/ 27 w 27"/>
                  <a:gd name="T3" fmla="*/ 0 h 34"/>
                  <a:gd name="T4" fmla="*/ 21 w 27"/>
                  <a:gd name="T5" fmla="*/ 34 h 34"/>
                  <a:gd name="T6" fmla="*/ 0 w 27"/>
                  <a:gd name="T7" fmla="*/ 31 h 34"/>
                  <a:gd name="T8" fmla="*/ 6 w 27"/>
                  <a:gd name="T9" fmla="*/ 0 h 34"/>
                  <a:gd name="T10" fmla="*/ 0 60000 65536"/>
                  <a:gd name="T11" fmla="*/ 0 60000 65536"/>
                  <a:gd name="T12" fmla="*/ 0 60000 65536"/>
                  <a:gd name="T13" fmla="*/ 0 60000 65536"/>
                  <a:gd name="T14" fmla="*/ 0 60000 65536"/>
                  <a:gd name="T15" fmla="*/ 0 w 27"/>
                  <a:gd name="T16" fmla="*/ 0 h 34"/>
                  <a:gd name="T17" fmla="*/ 27 w 27"/>
                  <a:gd name="T18" fmla="*/ 34 h 34"/>
                </a:gdLst>
                <a:ahLst/>
                <a:cxnLst>
                  <a:cxn ang="T10">
                    <a:pos x="T0" y="T1"/>
                  </a:cxn>
                  <a:cxn ang="T11">
                    <a:pos x="T2" y="T3"/>
                  </a:cxn>
                  <a:cxn ang="T12">
                    <a:pos x="T4" y="T5"/>
                  </a:cxn>
                  <a:cxn ang="T13">
                    <a:pos x="T6" y="T7"/>
                  </a:cxn>
                  <a:cxn ang="T14">
                    <a:pos x="T8" y="T9"/>
                  </a:cxn>
                </a:cxnLst>
                <a:rect l="T15" t="T16" r="T17" b="T18"/>
                <a:pathLst>
                  <a:path w="27" h="34">
                    <a:moveTo>
                      <a:pt x="6" y="0"/>
                    </a:moveTo>
                    <a:lnTo>
                      <a:pt x="27" y="0"/>
                    </a:lnTo>
                    <a:lnTo>
                      <a:pt x="21" y="34"/>
                    </a:lnTo>
                    <a:lnTo>
                      <a:pt x="0" y="31"/>
                    </a:lnTo>
                    <a:lnTo>
                      <a:pt x="6" y="0"/>
                    </a:lnTo>
                    <a:close/>
                  </a:path>
                </a:pathLst>
              </a:custGeom>
              <a:noFill/>
              <a:ln w="9525">
                <a:noFill/>
                <a:round/>
                <a:headEnd/>
                <a:tailEnd/>
              </a:ln>
            </p:spPr>
            <p:txBody>
              <a:bodyPr>
                <a:prstTxWarp prst="textNoShape">
                  <a:avLst/>
                </a:prstTxWarp>
              </a:bodyPr>
              <a:lstStyle/>
              <a:p>
                <a:endParaRPr lang="en-US"/>
              </a:p>
            </p:txBody>
          </p:sp>
          <p:sp>
            <p:nvSpPr>
              <p:cNvPr id="41603" name="Freeform 2581"/>
              <p:cNvSpPr>
                <a:spLocks/>
              </p:cNvSpPr>
              <p:nvPr/>
            </p:nvSpPr>
            <p:spPr bwMode="auto">
              <a:xfrm>
                <a:off x="4054" y="2649"/>
                <a:ext cx="5" cy="7"/>
              </a:xfrm>
              <a:custGeom>
                <a:avLst/>
                <a:gdLst>
                  <a:gd name="T0" fmla="*/ 3 w 24"/>
                  <a:gd name="T1" fmla="*/ 0 h 32"/>
                  <a:gd name="T2" fmla="*/ 24 w 24"/>
                  <a:gd name="T3" fmla="*/ 3 h 32"/>
                  <a:gd name="T4" fmla="*/ 20 w 24"/>
                  <a:gd name="T5" fmla="*/ 32 h 32"/>
                  <a:gd name="T6" fmla="*/ 0 w 24"/>
                  <a:gd name="T7" fmla="*/ 29 h 32"/>
                  <a:gd name="T8" fmla="*/ 3 w 24"/>
                  <a:gd name="T9" fmla="*/ 0 h 32"/>
                  <a:gd name="T10" fmla="*/ 0 60000 65536"/>
                  <a:gd name="T11" fmla="*/ 0 60000 65536"/>
                  <a:gd name="T12" fmla="*/ 0 60000 65536"/>
                  <a:gd name="T13" fmla="*/ 0 60000 65536"/>
                  <a:gd name="T14" fmla="*/ 0 60000 65536"/>
                  <a:gd name="T15" fmla="*/ 0 w 24"/>
                  <a:gd name="T16" fmla="*/ 0 h 32"/>
                  <a:gd name="T17" fmla="*/ 24 w 24"/>
                  <a:gd name="T18" fmla="*/ 32 h 32"/>
                </a:gdLst>
                <a:ahLst/>
                <a:cxnLst>
                  <a:cxn ang="T10">
                    <a:pos x="T0" y="T1"/>
                  </a:cxn>
                  <a:cxn ang="T11">
                    <a:pos x="T2" y="T3"/>
                  </a:cxn>
                  <a:cxn ang="T12">
                    <a:pos x="T4" y="T5"/>
                  </a:cxn>
                  <a:cxn ang="T13">
                    <a:pos x="T6" y="T7"/>
                  </a:cxn>
                  <a:cxn ang="T14">
                    <a:pos x="T8" y="T9"/>
                  </a:cxn>
                </a:cxnLst>
                <a:rect l="T15" t="T16" r="T17" b="T18"/>
                <a:pathLst>
                  <a:path w="24" h="32">
                    <a:moveTo>
                      <a:pt x="3" y="0"/>
                    </a:moveTo>
                    <a:lnTo>
                      <a:pt x="24" y="3"/>
                    </a:lnTo>
                    <a:lnTo>
                      <a:pt x="20" y="32"/>
                    </a:lnTo>
                    <a:lnTo>
                      <a:pt x="0" y="29"/>
                    </a:lnTo>
                    <a:lnTo>
                      <a:pt x="3" y="0"/>
                    </a:lnTo>
                    <a:close/>
                  </a:path>
                </a:pathLst>
              </a:custGeom>
              <a:noFill/>
              <a:ln w="9525">
                <a:noFill/>
                <a:round/>
                <a:headEnd/>
                <a:tailEnd/>
              </a:ln>
            </p:spPr>
            <p:txBody>
              <a:bodyPr>
                <a:prstTxWarp prst="textNoShape">
                  <a:avLst/>
                </a:prstTxWarp>
              </a:bodyPr>
              <a:lstStyle/>
              <a:p>
                <a:endParaRPr lang="en-US"/>
              </a:p>
            </p:txBody>
          </p:sp>
          <p:sp>
            <p:nvSpPr>
              <p:cNvPr id="41604" name="Freeform 2582"/>
              <p:cNvSpPr>
                <a:spLocks/>
              </p:cNvSpPr>
              <p:nvPr/>
            </p:nvSpPr>
            <p:spPr bwMode="auto">
              <a:xfrm>
                <a:off x="4053" y="2655"/>
                <a:ext cx="5" cy="5"/>
              </a:xfrm>
              <a:custGeom>
                <a:avLst/>
                <a:gdLst>
                  <a:gd name="T0" fmla="*/ 6 w 26"/>
                  <a:gd name="T1" fmla="*/ 0 h 26"/>
                  <a:gd name="T2" fmla="*/ 26 w 26"/>
                  <a:gd name="T3" fmla="*/ 3 h 26"/>
                  <a:gd name="T4" fmla="*/ 21 w 26"/>
                  <a:gd name="T5" fmla="*/ 26 h 26"/>
                  <a:gd name="T6" fmla="*/ 0 w 26"/>
                  <a:gd name="T7" fmla="*/ 22 h 26"/>
                  <a:gd name="T8" fmla="*/ 6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6" y="0"/>
                    </a:moveTo>
                    <a:lnTo>
                      <a:pt x="26" y="3"/>
                    </a:lnTo>
                    <a:lnTo>
                      <a:pt x="21" y="26"/>
                    </a:lnTo>
                    <a:lnTo>
                      <a:pt x="0" y="22"/>
                    </a:lnTo>
                    <a:lnTo>
                      <a:pt x="6" y="0"/>
                    </a:lnTo>
                    <a:close/>
                  </a:path>
                </a:pathLst>
              </a:custGeom>
              <a:noFill/>
              <a:ln w="9525">
                <a:noFill/>
                <a:round/>
                <a:headEnd/>
                <a:tailEnd/>
              </a:ln>
            </p:spPr>
            <p:txBody>
              <a:bodyPr>
                <a:prstTxWarp prst="textNoShape">
                  <a:avLst/>
                </a:prstTxWarp>
              </a:bodyPr>
              <a:lstStyle/>
              <a:p>
                <a:endParaRPr lang="en-US"/>
              </a:p>
            </p:txBody>
          </p:sp>
          <p:sp>
            <p:nvSpPr>
              <p:cNvPr id="41605" name="Freeform 2583"/>
              <p:cNvSpPr>
                <a:spLocks/>
              </p:cNvSpPr>
              <p:nvPr/>
            </p:nvSpPr>
            <p:spPr bwMode="auto">
              <a:xfrm>
                <a:off x="4053" y="2659"/>
                <a:ext cx="4" cy="5"/>
              </a:xfrm>
              <a:custGeom>
                <a:avLst/>
                <a:gdLst>
                  <a:gd name="T0" fmla="*/ 2 w 23"/>
                  <a:gd name="T1" fmla="*/ 0 h 24"/>
                  <a:gd name="T2" fmla="*/ 23 w 23"/>
                  <a:gd name="T3" fmla="*/ 4 h 24"/>
                  <a:gd name="T4" fmla="*/ 21 w 23"/>
                  <a:gd name="T5" fmla="*/ 24 h 24"/>
                  <a:gd name="T6" fmla="*/ 0 w 23"/>
                  <a:gd name="T7" fmla="*/ 18 h 24"/>
                  <a:gd name="T8" fmla="*/ 2 w 23"/>
                  <a:gd name="T9" fmla="*/ 0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2" y="0"/>
                    </a:moveTo>
                    <a:lnTo>
                      <a:pt x="23" y="4"/>
                    </a:lnTo>
                    <a:lnTo>
                      <a:pt x="21" y="24"/>
                    </a:lnTo>
                    <a:lnTo>
                      <a:pt x="0" y="18"/>
                    </a:lnTo>
                    <a:lnTo>
                      <a:pt x="2" y="0"/>
                    </a:lnTo>
                    <a:close/>
                  </a:path>
                </a:pathLst>
              </a:custGeom>
              <a:noFill/>
              <a:ln w="9525">
                <a:noFill/>
                <a:round/>
                <a:headEnd/>
                <a:tailEnd/>
              </a:ln>
            </p:spPr>
            <p:txBody>
              <a:bodyPr>
                <a:prstTxWarp prst="textNoShape">
                  <a:avLst/>
                </a:prstTxWarp>
              </a:bodyPr>
              <a:lstStyle/>
              <a:p>
                <a:endParaRPr lang="en-US"/>
              </a:p>
            </p:txBody>
          </p:sp>
          <p:sp>
            <p:nvSpPr>
              <p:cNvPr id="41606" name="Freeform 2584"/>
              <p:cNvSpPr>
                <a:spLocks/>
              </p:cNvSpPr>
              <p:nvPr/>
            </p:nvSpPr>
            <p:spPr bwMode="auto">
              <a:xfrm>
                <a:off x="4052" y="2663"/>
                <a:ext cx="5" cy="4"/>
              </a:xfrm>
              <a:custGeom>
                <a:avLst/>
                <a:gdLst>
                  <a:gd name="T0" fmla="*/ 3 w 24"/>
                  <a:gd name="T1" fmla="*/ 0 h 20"/>
                  <a:gd name="T2" fmla="*/ 24 w 24"/>
                  <a:gd name="T3" fmla="*/ 6 h 20"/>
                  <a:gd name="T4" fmla="*/ 17 w 24"/>
                  <a:gd name="T5" fmla="*/ 20 h 20"/>
                  <a:gd name="T6" fmla="*/ 0 w 24"/>
                  <a:gd name="T7" fmla="*/ 14 h 20"/>
                  <a:gd name="T8" fmla="*/ 3 w 24"/>
                  <a:gd name="T9" fmla="*/ 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3" y="0"/>
                    </a:moveTo>
                    <a:lnTo>
                      <a:pt x="24" y="6"/>
                    </a:lnTo>
                    <a:lnTo>
                      <a:pt x="17" y="20"/>
                    </a:lnTo>
                    <a:lnTo>
                      <a:pt x="0" y="14"/>
                    </a:lnTo>
                    <a:lnTo>
                      <a:pt x="3" y="0"/>
                    </a:lnTo>
                    <a:close/>
                  </a:path>
                </a:pathLst>
              </a:custGeom>
              <a:noFill/>
              <a:ln w="9525">
                <a:noFill/>
                <a:round/>
                <a:headEnd/>
                <a:tailEnd/>
              </a:ln>
            </p:spPr>
            <p:txBody>
              <a:bodyPr>
                <a:prstTxWarp prst="textNoShape">
                  <a:avLst/>
                </a:prstTxWarp>
              </a:bodyPr>
              <a:lstStyle/>
              <a:p>
                <a:endParaRPr lang="en-US"/>
              </a:p>
            </p:txBody>
          </p:sp>
          <p:sp>
            <p:nvSpPr>
              <p:cNvPr id="41607" name="Freeform 2585"/>
              <p:cNvSpPr>
                <a:spLocks/>
              </p:cNvSpPr>
              <p:nvPr/>
            </p:nvSpPr>
            <p:spPr bwMode="auto">
              <a:xfrm>
                <a:off x="4052" y="2666"/>
                <a:ext cx="4" cy="3"/>
              </a:xfrm>
              <a:custGeom>
                <a:avLst/>
                <a:gdLst>
                  <a:gd name="T0" fmla="*/ 3 w 20"/>
                  <a:gd name="T1" fmla="*/ 0 h 15"/>
                  <a:gd name="T2" fmla="*/ 20 w 20"/>
                  <a:gd name="T3" fmla="*/ 6 h 15"/>
                  <a:gd name="T4" fmla="*/ 20 w 20"/>
                  <a:gd name="T5" fmla="*/ 15 h 15"/>
                  <a:gd name="T6" fmla="*/ 0 w 20"/>
                  <a:gd name="T7" fmla="*/ 9 h 15"/>
                  <a:gd name="T8" fmla="*/ 3 w 20"/>
                  <a:gd name="T9" fmla="*/ 0 h 15"/>
                  <a:gd name="T10" fmla="*/ 0 60000 65536"/>
                  <a:gd name="T11" fmla="*/ 0 60000 65536"/>
                  <a:gd name="T12" fmla="*/ 0 60000 65536"/>
                  <a:gd name="T13" fmla="*/ 0 60000 65536"/>
                  <a:gd name="T14" fmla="*/ 0 60000 65536"/>
                  <a:gd name="T15" fmla="*/ 0 w 20"/>
                  <a:gd name="T16" fmla="*/ 0 h 15"/>
                  <a:gd name="T17" fmla="*/ 20 w 20"/>
                  <a:gd name="T18" fmla="*/ 15 h 15"/>
                </a:gdLst>
                <a:ahLst/>
                <a:cxnLst>
                  <a:cxn ang="T10">
                    <a:pos x="T0" y="T1"/>
                  </a:cxn>
                  <a:cxn ang="T11">
                    <a:pos x="T2" y="T3"/>
                  </a:cxn>
                  <a:cxn ang="T12">
                    <a:pos x="T4" y="T5"/>
                  </a:cxn>
                  <a:cxn ang="T13">
                    <a:pos x="T6" y="T7"/>
                  </a:cxn>
                  <a:cxn ang="T14">
                    <a:pos x="T8" y="T9"/>
                  </a:cxn>
                </a:cxnLst>
                <a:rect l="T15" t="T16" r="T17" b="T18"/>
                <a:pathLst>
                  <a:path w="20" h="15">
                    <a:moveTo>
                      <a:pt x="3" y="0"/>
                    </a:moveTo>
                    <a:lnTo>
                      <a:pt x="20" y="6"/>
                    </a:lnTo>
                    <a:lnTo>
                      <a:pt x="20" y="15"/>
                    </a:lnTo>
                    <a:lnTo>
                      <a:pt x="0" y="9"/>
                    </a:lnTo>
                    <a:lnTo>
                      <a:pt x="3" y="0"/>
                    </a:lnTo>
                    <a:close/>
                  </a:path>
                </a:pathLst>
              </a:custGeom>
              <a:noFill/>
              <a:ln w="9525">
                <a:noFill/>
                <a:round/>
                <a:headEnd/>
                <a:tailEnd/>
              </a:ln>
            </p:spPr>
            <p:txBody>
              <a:bodyPr>
                <a:prstTxWarp prst="textNoShape">
                  <a:avLst/>
                </a:prstTxWarp>
              </a:bodyPr>
              <a:lstStyle/>
              <a:p>
                <a:endParaRPr lang="en-US"/>
              </a:p>
            </p:txBody>
          </p:sp>
          <p:sp>
            <p:nvSpPr>
              <p:cNvPr id="41608" name="Freeform 2586"/>
              <p:cNvSpPr>
                <a:spLocks/>
              </p:cNvSpPr>
              <p:nvPr/>
            </p:nvSpPr>
            <p:spPr bwMode="auto">
              <a:xfrm>
                <a:off x="4052" y="2668"/>
                <a:ext cx="4" cy="3"/>
              </a:xfrm>
              <a:custGeom>
                <a:avLst/>
                <a:gdLst>
                  <a:gd name="T0" fmla="*/ 0 w 20"/>
                  <a:gd name="T1" fmla="*/ 0 h 15"/>
                  <a:gd name="T2" fmla="*/ 20 w 20"/>
                  <a:gd name="T3" fmla="*/ 6 h 15"/>
                  <a:gd name="T4" fmla="*/ 17 w 20"/>
                  <a:gd name="T5" fmla="*/ 9 h 15"/>
                  <a:gd name="T6" fmla="*/ 8 w 20"/>
                  <a:gd name="T7" fmla="*/ 15 h 15"/>
                  <a:gd name="T8" fmla="*/ 8 w 20"/>
                  <a:gd name="T9" fmla="*/ 6 h 15"/>
                  <a:gd name="T10" fmla="*/ 0 w 20"/>
                  <a:gd name="T11" fmla="*/ 4 h 15"/>
                  <a:gd name="T12" fmla="*/ 0 w 20"/>
                  <a:gd name="T13" fmla="*/ 0 h 15"/>
                  <a:gd name="T14" fmla="*/ 0 60000 65536"/>
                  <a:gd name="T15" fmla="*/ 0 60000 65536"/>
                  <a:gd name="T16" fmla="*/ 0 60000 65536"/>
                  <a:gd name="T17" fmla="*/ 0 60000 65536"/>
                  <a:gd name="T18" fmla="*/ 0 60000 65536"/>
                  <a:gd name="T19" fmla="*/ 0 60000 65536"/>
                  <a:gd name="T20" fmla="*/ 0 60000 65536"/>
                  <a:gd name="T21" fmla="*/ 0 w 20"/>
                  <a:gd name="T22" fmla="*/ 0 h 15"/>
                  <a:gd name="T23" fmla="*/ 20 w 20"/>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5">
                    <a:moveTo>
                      <a:pt x="0" y="0"/>
                    </a:moveTo>
                    <a:lnTo>
                      <a:pt x="20" y="6"/>
                    </a:lnTo>
                    <a:lnTo>
                      <a:pt x="17" y="9"/>
                    </a:lnTo>
                    <a:lnTo>
                      <a:pt x="8" y="15"/>
                    </a:lnTo>
                    <a:lnTo>
                      <a:pt x="8" y="6"/>
                    </a:lnTo>
                    <a:lnTo>
                      <a:pt x="0" y="4"/>
                    </a:lnTo>
                    <a:lnTo>
                      <a:pt x="0" y="0"/>
                    </a:lnTo>
                    <a:close/>
                  </a:path>
                </a:pathLst>
              </a:custGeom>
              <a:noFill/>
              <a:ln w="9525">
                <a:noFill/>
                <a:round/>
                <a:headEnd/>
                <a:tailEnd/>
              </a:ln>
            </p:spPr>
            <p:txBody>
              <a:bodyPr>
                <a:prstTxWarp prst="textNoShape">
                  <a:avLst/>
                </a:prstTxWarp>
              </a:bodyPr>
              <a:lstStyle/>
              <a:p>
                <a:endParaRPr lang="en-US"/>
              </a:p>
            </p:txBody>
          </p:sp>
          <p:sp>
            <p:nvSpPr>
              <p:cNvPr id="41609" name="Freeform 2587"/>
              <p:cNvSpPr>
                <a:spLocks/>
              </p:cNvSpPr>
              <p:nvPr/>
            </p:nvSpPr>
            <p:spPr bwMode="auto">
              <a:xfrm>
                <a:off x="4053" y="2667"/>
                <a:ext cx="1" cy="4"/>
              </a:xfrm>
              <a:custGeom>
                <a:avLst/>
                <a:gdLst>
                  <a:gd name="T0" fmla="*/ 2 w 2"/>
                  <a:gd name="T1" fmla="*/ 0 h 18"/>
                  <a:gd name="T2" fmla="*/ 2 w 2"/>
                  <a:gd name="T3" fmla="*/ 9 h 18"/>
                  <a:gd name="T4" fmla="*/ 2 w 2"/>
                  <a:gd name="T5" fmla="*/ 18 h 18"/>
                  <a:gd name="T6" fmla="*/ 0 w 2"/>
                  <a:gd name="T7" fmla="*/ 0 h 18"/>
                  <a:gd name="T8" fmla="*/ 2 w 2"/>
                  <a:gd name="T9" fmla="*/ 0 h 18"/>
                  <a:gd name="T10" fmla="*/ 0 60000 65536"/>
                  <a:gd name="T11" fmla="*/ 0 60000 65536"/>
                  <a:gd name="T12" fmla="*/ 0 60000 65536"/>
                  <a:gd name="T13" fmla="*/ 0 60000 65536"/>
                  <a:gd name="T14" fmla="*/ 0 60000 65536"/>
                  <a:gd name="T15" fmla="*/ 0 w 2"/>
                  <a:gd name="T16" fmla="*/ 0 h 18"/>
                  <a:gd name="T17" fmla="*/ 2 w 2"/>
                  <a:gd name="T18" fmla="*/ 18 h 18"/>
                </a:gdLst>
                <a:ahLst/>
                <a:cxnLst>
                  <a:cxn ang="T10">
                    <a:pos x="T0" y="T1"/>
                  </a:cxn>
                  <a:cxn ang="T11">
                    <a:pos x="T2" y="T3"/>
                  </a:cxn>
                  <a:cxn ang="T12">
                    <a:pos x="T4" y="T5"/>
                  </a:cxn>
                  <a:cxn ang="T13">
                    <a:pos x="T6" y="T7"/>
                  </a:cxn>
                  <a:cxn ang="T14">
                    <a:pos x="T8" y="T9"/>
                  </a:cxn>
                </a:cxnLst>
                <a:rect l="T15" t="T16" r="T17" b="T18"/>
                <a:pathLst>
                  <a:path w="2" h="18">
                    <a:moveTo>
                      <a:pt x="2" y="0"/>
                    </a:moveTo>
                    <a:lnTo>
                      <a:pt x="2" y="9"/>
                    </a:lnTo>
                    <a:lnTo>
                      <a:pt x="2" y="18"/>
                    </a:lnTo>
                    <a:lnTo>
                      <a:pt x="0" y="0"/>
                    </a:lnTo>
                    <a:lnTo>
                      <a:pt x="2" y="0"/>
                    </a:lnTo>
                    <a:close/>
                  </a:path>
                </a:pathLst>
              </a:custGeom>
              <a:noFill/>
              <a:ln w="9525">
                <a:noFill/>
                <a:round/>
                <a:headEnd/>
                <a:tailEnd/>
              </a:ln>
            </p:spPr>
            <p:txBody>
              <a:bodyPr>
                <a:prstTxWarp prst="textNoShape">
                  <a:avLst/>
                </a:prstTxWarp>
              </a:bodyPr>
              <a:lstStyle/>
              <a:p>
                <a:endParaRPr lang="en-US"/>
              </a:p>
            </p:txBody>
          </p:sp>
          <p:sp>
            <p:nvSpPr>
              <p:cNvPr id="41610" name="Freeform 2588"/>
              <p:cNvSpPr>
                <a:spLocks/>
              </p:cNvSpPr>
              <p:nvPr/>
            </p:nvSpPr>
            <p:spPr bwMode="auto">
              <a:xfrm>
                <a:off x="4052" y="2667"/>
                <a:ext cx="1" cy="4"/>
              </a:xfrm>
              <a:custGeom>
                <a:avLst/>
                <a:gdLst>
                  <a:gd name="T0" fmla="*/ 3 w 5"/>
                  <a:gd name="T1" fmla="*/ 0 h 20"/>
                  <a:gd name="T2" fmla="*/ 5 w 5"/>
                  <a:gd name="T3" fmla="*/ 18 h 20"/>
                  <a:gd name="T4" fmla="*/ 3 w 5"/>
                  <a:gd name="T5" fmla="*/ 20 h 20"/>
                  <a:gd name="T6" fmla="*/ 0 w 5"/>
                  <a:gd name="T7" fmla="*/ 0 h 20"/>
                  <a:gd name="T8" fmla="*/ 3 w 5"/>
                  <a:gd name="T9" fmla="*/ 0 h 20"/>
                  <a:gd name="T10" fmla="*/ 0 60000 65536"/>
                  <a:gd name="T11" fmla="*/ 0 60000 65536"/>
                  <a:gd name="T12" fmla="*/ 0 60000 65536"/>
                  <a:gd name="T13" fmla="*/ 0 60000 65536"/>
                  <a:gd name="T14" fmla="*/ 0 60000 65536"/>
                  <a:gd name="T15" fmla="*/ 0 w 5"/>
                  <a:gd name="T16" fmla="*/ 0 h 20"/>
                  <a:gd name="T17" fmla="*/ 5 w 5"/>
                  <a:gd name="T18" fmla="*/ 20 h 20"/>
                </a:gdLst>
                <a:ahLst/>
                <a:cxnLst>
                  <a:cxn ang="T10">
                    <a:pos x="T0" y="T1"/>
                  </a:cxn>
                  <a:cxn ang="T11">
                    <a:pos x="T2" y="T3"/>
                  </a:cxn>
                  <a:cxn ang="T12">
                    <a:pos x="T4" y="T5"/>
                  </a:cxn>
                  <a:cxn ang="T13">
                    <a:pos x="T6" y="T7"/>
                  </a:cxn>
                  <a:cxn ang="T14">
                    <a:pos x="T8" y="T9"/>
                  </a:cxn>
                </a:cxnLst>
                <a:rect l="T15" t="T16" r="T17" b="T18"/>
                <a:pathLst>
                  <a:path w="5" h="20">
                    <a:moveTo>
                      <a:pt x="3" y="0"/>
                    </a:moveTo>
                    <a:lnTo>
                      <a:pt x="5" y="18"/>
                    </a:lnTo>
                    <a:lnTo>
                      <a:pt x="3" y="20"/>
                    </a:lnTo>
                    <a:lnTo>
                      <a:pt x="0" y="0"/>
                    </a:lnTo>
                    <a:lnTo>
                      <a:pt x="3" y="0"/>
                    </a:lnTo>
                    <a:close/>
                  </a:path>
                </a:pathLst>
              </a:custGeom>
              <a:noFill/>
              <a:ln w="9525">
                <a:noFill/>
                <a:round/>
                <a:headEnd/>
                <a:tailEnd/>
              </a:ln>
            </p:spPr>
            <p:txBody>
              <a:bodyPr>
                <a:prstTxWarp prst="textNoShape">
                  <a:avLst/>
                </a:prstTxWarp>
              </a:bodyPr>
              <a:lstStyle/>
              <a:p>
                <a:endParaRPr lang="en-US"/>
              </a:p>
            </p:txBody>
          </p:sp>
          <p:sp>
            <p:nvSpPr>
              <p:cNvPr id="41611" name="Freeform 2589"/>
              <p:cNvSpPr>
                <a:spLocks/>
              </p:cNvSpPr>
              <p:nvPr/>
            </p:nvSpPr>
            <p:spPr bwMode="auto">
              <a:xfrm>
                <a:off x="4051" y="2667"/>
                <a:ext cx="2" cy="4"/>
              </a:xfrm>
              <a:custGeom>
                <a:avLst/>
                <a:gdLst>
                  <a:gd name="T0" fmla="*/ 6 w 9"/>
                  <a:gd name="T1" fmla="*/ 0 h 20"/>
                  <a:gd name="T2" fmla="*/ 9 w 9"/>
                  <a:gd name="T3" fmla="*/ 20 h 20"/>
                  <a:gd name="T4" fmla="*/ 3 w 9"/>
                  <a:gd name="T5" fmla="*/ 20 h 20"/>
                  <a:gd name="T6" fmla="*/ 0 w 9"/>
                  <a:gd name="T7" fmla="*/ 0 h 20"/>
                  <a:gd name="T8" fmla="*/ 6 w 9"/>
                  <a:gd name="T9" fmla="*/ 0 h 20"/>
                  <a:gd name="T10" fmla="*/ 0 60000 65536"/>
                  <a:gd name="T11" fmla="*/ 0 60000 65536"/>
                  <a:gd name="T12" fmla="*/ 0 60000 65536"/>
                  <a:gd name="T13" fmla="*/ 0 60000 65536"/>
                  <a:gd name="T14" fmla="*/ 0 60000 65536"/>
                  <a:gd name="T15" fmla="*/ 0 w 9"/>
                  <a:gd name="T16" fmla="*/ 0 h 20"/>
                  <a:gd name="T17" fmla="*/ 9 w 9"/>
                  <a:gd name="T18" fmla="*/ 20 h 20"/>
                </a:gdLst>
                <a:ahLst/>
                <a:cxnLst>
                  <a:cxn ang="T10">
                    <a:pos x="T0" y="T1"/>
                  </a:cxn>
                  <a:cxn ang="T11">
                    <a:pos x="T2" y="T3"/>
                  </a:cxn>
                  <a:cxn ang="T12">
                    <a:pos x="T4" y="T5"/>
                  </a:cxn>
                  <a:cxn ang="T13">
                    <a:pos x="T6" y="T7"/>
                  </a:cxn>
                  <a:cxn ang="T14">
                    <a:pos x="T8" y="T9"/>
                  </a:cxn>
                </a:cxnLst>
                <a:rect l="T15" t="T16" r="T17" b="T18"/>
                <a:pathLst>
                  <a:path w="9" h="20">
                    <a:moveTo>
                      <a:pt x="6" y="0"/>
                    </a:moveTo>
                    <a:lnTo>
                      <a:pt x="9" y="20"/>
                    </a:lnTo>
                    <a:lnTo>
                      <a:pt x="3" y="20"/>
                    </a:lnTo>
                    <a:lnTo>
                      <a:pt x="0" y="0"/>
                    </a:lnTo>
                    <a:lnTo>
                      <a:pt x="6" y="0"/>
                    </a:lnTo>
                    <a:close/>
                  </a:path>
                </a:pathLst>
              </a:custGeom>
              <a:noFill/>
              <a:ln w="9525">
                <a:noFill/>
                <a:round/>
                <a:headEnd/>
                <a:tailEnd/>
              </a:ln>
            </p:spPr>
            <p:txBody>
              <a:bodyPr>
                <a:prstTxWarp prst="textNoShape">
                  <a:avLst/>
                </a:prstTxWarp>
              </a:bodyPr>
              <a:lstStyle/>
              <a:p>
                <a:endParaRPr lang="en-US"/>
              </a:p>
            </p:txBody>
          </p:sp>
          <p:sp>
            <p:nvSpPr>
              <p:cNvPr id="41612" name="Freeform 2590"/>
              <p:cNvSpPr>
                <a:spLocks/>
              </p:cNvSpPr>
              <p:nvPr/>
            </p:nvSpPr>
            <p:spPr bwMode="auto">
              <a:xfrm>
                <a:off x="4050" y="2667"/>
                <a:ext cx="2" cy="4"/>
              </a:xfrm>
              <a:custGeom>
                <a:avLst/>
                <a:gdLst>
                  <a:gd name="T0" fmla="*/ 6 w 9"/>
                  <a:gd name="T1" fmla="*/ 0 h 20"/>
                  <a:gd name="T2" fmla="*/ 9 w 9"/>
                  <a:gd name="T3" fmla="*/ 20 h 20"/>
                  <a:gd name="T4" fmla="*/ 0 w 9"/>
                  <a:gd name="T5" fmla="*/ 20 h 20"/>
                  <a:gd name="T6" fmla="*/ 0 w 9"/>
                  <a:gd name="T7" fmla="*/ 0 h 20"/>
                  <a:gd name="T8" fmla="*/ 6 w 9"/>
                  <a:gd name="T9" fmla="*/ 0 h 20"/>
                  <a:gd name="T10" fmla="*/ 0 60000 65536"/>
                  <a:gd name="T11" fmla="*/ 0 60000 65536"/>
                  <a:gd name="T12" fmla="*/ 0 60000 65536"/>
                  <a:gd name="T13" fmla="*/ 0 60000 65536"/>
                  <a:gd name="T14" fmla="*/ 0 60000 65536"/>
                  <a:gd name="T15" fmla="*/ 0 w 9"/>
                  <a:gd name="T16" fmla="*/ 0 h 20"/>
                  <a:gd name="T17" fmla="*/ 9 w 9"/>
                  <a:gd name="T18" fmla="*/ 20 h 20"/>
                </a:gdLst>
                <a:ahLst/>
                <a:cxnLst>
                  <a:cxn ang="T10">
                    <a:pos x="T0" y="T1"/>
                  </a:cxn>
                  <a:cxn ang="T11">
                    <a:pos x="T2" y="T3"/>
                  </a:cxn>
                  <a:cxn ang="T12">
                    <a:pos x="T4" y="T5"/>
                  </a:cxn>
                  <a:cxn ang="T13">
                    <a:pos x="T6" y="T7"/>
                  </a:cxn>
                  <a:cxn ang="T14">
                    <a:pos x="T8" y="T9"/>
                  </a:cxn>
                </a:cxnLst>
                <a:rect l="T15" t="T16" r="T17" b="T18"/>
                <a:pathLst>
                  <a:path w="9" h="20">
                    <a:moveTo>
                      <a:pt x="6" y="0"/>
                    </a:moveTo>
                    <a:lnTo>
                      <a:pt x="9" y="20"/>
                    </a:lnTo>
                    <a:lnTo>
                      <a:pt x="0" y="20"/>
                    </a:lnTo>
                    <a:lnTo>
                      <a:pt x="0" y="0"/>
                    </a:lnTo>
                    <a:lnTo>
                      <a:pt x="6" y="0"/>
                    </a:lnTo>
                    <a:close/>
                  </a:path>
                </a:pathLst>
              </a:custGeom>
              <a:noFill/>
              <a:ln w="9525">
                <a:noFill/>
                <a:round/>
                <a:headEnd/>
                <a:tailEnd/>
              </a:ln>
            </p:spPr>
            <p:txBody>
              <a:bodyPr>
                <a:prstTxWarp prst="textNoShape">
                  <a:avLst/>
                </a:prstTxWarp>
              </a:bodyPr>
              <a:lstStyle/>
              <a:p>
                <a:endParaRPr lang="en-US"/>
              </a:p>
            </p:txBody>
          </p:sp>
          <p:sp>
            <p:nvSpPr>
              <p:cNvPr id="41613" name="Rectangle 2591"/>
              <p:cNvSpPr>
                <a:spLocks noChangeArrowheads="1"/>
              </p:cNvSpPr>
              <p:nvPr/>
            </p:nvSpPr>
            <p:spPr bwMode="auto">
              <a:xfrm>
                <a:off x="4046" y="2667"/>
                <a:ext cx="4" cy="4"/>
              </a:xfrm>
              <a:prstGeom prst="rect">
                <a:avLst/>
              </a:prstGeom>
              <a:noFill/>
              <a:ln w="9525">
                <a:noFill/>
                <a:miter lim="800000"/>
                <a:headEnd/>
                <a:tailEnd/>
              </a:ln>
            </p:spPr>
            <p:txBody>
              <a:bodyPr>
                <a:prstTxWarp prst="textNoShape">
                  <a:avLst/>
                </a:prstTxWarp>
              </a:bodyPr>
              <a:lstStyle/>
              <a:p>
                <a:endParaRPr lang="en-US"/>
              </a:p>
            </p:txBody>
          </p:sp>
          <p:sp>
            <p:nvSpPr>
              <p:cNvPr id="41614" name="Freeform 2592"/>
              <p:cNvSpPr>
                <a:spLocks/>
              </p:cNvSpPr>
              <p:nvPr/>
            </p:nvSpPr>
            <p:spPr bwMode="auto">
              <a:xfrm>
                <a:off x="4040" y="2666"/>
                <a:ext cx="6" cy="5"/>
              </a:xfrm>
              <a:custGeom>
                <a:avLst/>
                <a:gdLst>
                  <a:gd name="T0" fmla="*/ 28 w 28"/>
                  <a:gd name="T1" fmla="*/ 3 h 23"/>
                  <a:gd name="T2" fmla="*/ 28 w 28"/>
                  <a:gd name="T3" fmla="*/ 23 h 23"/>
                  <a:gd name="T4" fmla="*/ 0 w 28"/>
                  <a:gd name="T5" fmla="*/ 21 h 23"/>
                  <a:gd name="T6" fmla="*/ 2 w 28"/>
                  <a:gd name="T7" fmla="*/ 0 h 23"/>
                  <a:gd name="T8" fmla="*/ 28 w 28"/>
                  <a:gd name="T9" fmla="*/ 3 h 23"/>
                  <a:gd name="T10" fmla="*/ 0 60000 65536"/>
                  <a:gd name="T11" fmla="*/ 0 60000 65536"/>
                  <a:gd name="T12" fmla="*/ 0 60000 65536"/>
                  <a:gd name="T13" fmla="*/ 0 60000 65536"/>
                  <a:gd name="T14" fmla="*/ 0 60000 65536"/>
                  <a:gd name="T15" fmla="*/ 0 w 28"/>
                  <a:gd name="T16" fmla="*/ 0 h 23"/>
                  <a:gd name="T17" fmla="*/ 28 w 28"/>
                  <a:gd name="T18" fmla="*/ 23 h 23"/>
                </a:gdLst>
                <a:ahLst/>
                <a:cxnLst>
                  <a:cxn ang="T10">
                    <a:pos x="T0" y="T1"/>
                  </a:cxn>
                  <a:cxn ang="T11">
                    <a:pos x="T2" y="T3"/>
                  </a:cxn>
                  <a:cxn ang="T12">
                    <a:pos x="T4" y="T5"/>
                  </a:cxn>
                  <a:cxn ang="T13">
                    <a:pos x="T6" y="T7"/>
                  </a:cxn>
                  <a:cxn ang="T14">
                    <a:pos x="T8" y="T9"/>
                  </a:cxn>
                </a:cxnLst>
                <a:rect l="T15" t="T16" r="T17" b="T18"/>
                <a:pathLst>
                  <a:path w="28" h="23">
                    <a:moveTo>
                      <a:pt x="28" y="3"/>
                    </a:moveTo>
                    <a:lnTo>
                      <a:pt x="28" y="23"/>
                    </a:lnTo>
                    <a:lnTo>
                      <a:pt x="0" y="21"/>
                    </a:lnTo>
                    <a:lnTo>
                      <a:pt x="2" y="0"/>
                    </a:lnTo>
                    <a:lnTo>
                      <a:pt x="28" y="3"/>
                    </a:lnTo>
                    <a:close/>
                  </a:path>
                </a:pathLst>
              </a:custGeom>
              <a:noFill/>
              <a:ln w="9525">
                <a:noFill/>
                <a:round/>
                <a:headEnd/>
                <a:tailEnd/>
              </a:ln>
            </p:spPr>
            <p:txBody>
              <a:bodyPr>
                <a:prstTxWarp prst="textNoShape">
                  <a:avLst/>
                </a:prstTxWarp>
              </a:bodyPr>
              <a:lstStyle/>
              <a:p>
                <a:endParaRPr lang="en-US"/>
              </a:p>
            </p:txBody>
          </p:sp>
          <p:sp>
            <p:nvSpPr>
              <p:cNvPr id="41615" name="Freeform 2593"/>
              <p:cNvSpPr>
                <a:spLocks/>
              </p:cNvSpPr>
              <p:nvPr/>
            </p:nvSpPr>
            <p:spPr bwMode="auto">
              <a:xfrm>
                <a:off x="4034" y="2666"/>
                <a:ext cx="7" cy="5"/>
              </a:xfrm>
              <a:custGeom>
                <a:avLst/>
                <a:gdLst>
                  <a:gd name="T0" fmla="*/ 34 w 34"/>
                  <a:gd name="T1" fmla="*/ 3 h 24"/>
                  <a:gd name="T2" fmla="*/ 32 w 34"/>
                  <a:gd name="T3" fmla="*/ 24 h 24"/>
                  <a:gd name="T4" fmla="*/ 0 w 34"/>
                  <a:gd name="T5" fmla="*/ 20 h 24"/>
                  <a:gd name="T6" fmla="*/ 2 w 34"/>
                  <a:gd name="T7" fmla="*/ 0 h 24"/>
                  <a:gd name="T8" fmla="*/ 34 w 34"/>
                  <a:gd name="T9" fmla="*/ 3 h 24"/>
                  <a:gd name="T10" fmla="*/ 0 60000 65536"/>
                  <a:gd name="T11" fmla="*/ 0 60000 65536"/>
                  <a:gd name="T12" fmla="*/ 0 60000 65536"/>
                  <a:gd name="T13" fmla="*/ 0 60000 65536"/>
                  <a:gd name="T14" fmla="*/ 0 60000 65536"/>
                  <a:gd name="T15" fmla="*/ 0 w 34"/>
                  <a:gd name="T16" fmla="*/ 0 h 24"/>
                  <a:gd name="T17" fmla="*/ 34 w 34"/>
                  <a:gd name="T18" fmla="*/ 24 h 24"/>
                </a:gdLst>
                <a:ahLst/>
                <a:cxnLst>
                  <a:cxn ang="T10">
                    <a:pos x="T0" y="T1"/>
                  </a:cxn>
                  <a:cxn ang="T11">
                    <a:pos x="T2" y="T3"/>
                  </a:cxn>
                  <a:cxn ang="T12">
                    <a:pos x="T4" y="T5"/>
                  </a:cxn>
                  <a:cxn ang="T13">
                    <a:pos x="T6" y="T7"/>
                  </a:cxn>
                  <a:cxn ang="T14">
                    <a:pos x="T8" y="T9"/>
                  </a:cxn>
                </a:cxnLst>
                <a:rect l="T15" t="T16" r="T17" b="T18"/>
                <a:pathLst>
                  <a:path w="34" h="24">
                    <a:moveTo>
                      <a:pt x="34" y="3"/>
                    </a:moveTo>
                    <a:lnTo>
                      <a:pt x="32" y="24"/>
                    </a:lnTo>
                    <a:lnTo>
                      <a:pt x="0" y="20"/>
                    </a:lnTo>
                    <a:lnTo>
                      <a:pt x="2" y="0"/>
                    </a:lnTo>
                    <a:lnTo>
                      <a:pt x="34" y="3"/>
                    </a:lnTo>
                    <a:close/>
                  </a:path>
                </a:pathLst>
              </a:custGeom>
              <a:noFill/>
              <a:ln w="9525">
                <a:noFill/>
                <a:round/>
                <a:headEnd/>
                <a:tailEnd/>
              </a:ln>
            </p:spPr>
            <p:txBody>
              <a:bodyPr>
                <a:prstTxWarp prst="textNoShape">
                  <a:avLst/>
                </a:prstTxWarp>
              </a:bodyPr>
              <a:lstStyle/>
              <a:p>
                <a:endParaRPr lang="en-US"/>
              </a:p>
            </p:txBody>
          </p:sp>
          <p:sp>
            <p:nvSpPr>
              <p:cNvPr id="41616" name="Freeform 2594"/>
              <p:cNvSpPr>
                <a:spLocks/>
              </p:cNvSpPr>
              <p:nvPr/>
            </p:nvSpPr>
            <p:spPr bwMode="auto">
              <a:xfrm>
                <a:off x="4026" y="2665"/>
                <a:ext cx="8" cy="5"/>
              </a:xfrm>
              <a:custGeom>
                <a:avLst/>
                <a:gdLst>
                  <a:gd name="T0" fmla="*/ 40 w 40"/>
                  <a:gd name="T1" fmla="*/ 6 h 26"/>
                  <a:gd name="T2" fmla="*/ 38 w 40"/>
                  <a:gd name="T3" fmla="*/ 26 h 26"/>
                  <a:gd name="T4" fmla="*/ 0 w 40"/>
                  <a:gd name="T5" fmla="*/ 21 h 26"/>
                  <a:gd name="T6" fmla="*/ 3 w 40"/>
                  <a:gd name="T7" fmla="*/ 0 h 26"/>
                  <a:gd name="T8" fmla="*/ 40 w 40"/>
                  <a:gd name="T9" fmla="*/ 6 h 26"/>
                  <a:gd name="T10" fmla="*/ 0 60000 65536"/>
                  <a:gd name="T11" fmla="*/ 0 60000 65536"/>
                  <a:gd name="T12" fmla="*/ 0 60000 65536"/>
                  <a:gd name="T13" fmla="*/ 0 60000 65536"/>
                  <a:gd name="T14" fmla="*/ 0 60000 65536"/>
                  <a:gd name="T15" fmla="*/ 0 w 40"/>
                  <a:gd name="T16" fmla="*/ 0 h 26"/>
                  <a:gd name="T17" fmla="*/ 40 w 40"/>
                  <a:gd name="T18" fmla="*/ 26 h 26"/>
                </a:gdLst>
                <a:ahLst/>
                <a:cxnLst>
                  <a:cxn ang="T10">
                    <a:pos x="T0" y="T1"/>
                  </a:cxn>
                  <a:cxn ang="T11">
                    <a:pos x="T2" y="T3"/>
                  </a:cxn>
                  <a:cxn ang="T12">
                    <a:pos x="T4" y="T5"/>
                  </a:cxn>
                  <a:cxn ang="T13">
                    <a:pos x="T6" y="T7"/>
                  </a:cxn>
                  <a:cxn ang="T14">
                    <a:pos x="T8" y="T9"/>
                  </a:cxn>
                </a:cxnLst>
                <a:rect l="T15" t="T16" r="T17" b="T18"/>
                <a:pathLst>
                  <a:path w="40" h="26">
                    <a:moveTo>
                      <a:pt x="40" y="6"/>
                    </a:moveTo>
                    <a:lnTo>
                      <a:pt x="38" y="26"/>
                    </a:lnTo>
                    <a:lnTo>
                      <a:pt x="0" y="21"/>
                    </a:lnTo>
                    <a:lnTo>
                      <a:pt x="3" y="0"/>
                    </a:lnTo>
                    <a:lnTo>
                      <a:pt x="40" y="6"/>
                    </a:lnTo>
                    <a:close/>
                  </a:path>
                </a:pathLst>
              </a:custGeom>
              <a:noFill/>
              <a:ln w="9525">
                <a:noFill/>
                <a:round/>
                <a:headEnd/>
                <a:tailEnd/>
              </a:ln>
            </p:spPr>
            <p:txBody>
              <a:bodyPr>
                <a:prstTxWarp prst="textNoShape">
                  <a:avLst/>
                </a:prstTxWarp>
              </a:bodyPr>
              <a:lstStyle/>
              <a:p>
                <a:endParaRPr lang="en-US"/>
              </a:p>
            </p:txBody>
          </p:sp>
          <p:sp>
            <p:nvSpPr>
              <p:cNvPr id="41617" name="Freeform 2595"/>
              <p:cNvSpPr>
                <a:spLocks/>
              </p:cNvSpPr>
              <p:nvPr/>
            </p:nvSpPr>
            <p:spPr bwMode="auto">
              <a:xfrm>
                <a:off x="4018" y="2664"/>
                <a:ext cx="9" cy="5"/>
              </a:xfrm>
              <a:custGeom>
                <a:avLst/>
                <a:gdLst>
                  <a:gd name="T0" fmla="*/ 43 w 43"/>
                  <a:gd name="T1" fmla="*/ 5 h 26"/>
                  <a:gd name="T2" fmla="*/ 40 w 43"/>
                  <a:gd name="T3" fmla="*/ 26 h 26"/>
                  <a:gd name="T4" fmla="*/ 0 w 43"/>
                  <a:gd name="T5" fmla="*/ 20 h 26"/>
                  <a:gd name="T6" fmla="*/ 0 w 43"/>
                  <a:gd name="T7" fmla="*/ 17 h 26"/>
                  <a:gd name="T8" fmla="*/ 3 w 43"/>
                  <a:gd name="T9" fmla="*/ 0 h 26"/>
                  <a:gd name="T10" fmla="*/ 43 w 43"/>
                  <a:gd name="T11" fmla="*/ 5 h 26"/>
                  <a:gd name="T12" fmla="*/ 0 60000 65536"/>
                  <a:gd name="T13" fmla="*/ 0 60000 65536"/>
                  <a:gd name="T14" fmla="*/ 0 60000 65536"/>
                  <a:gd name="T15" fmla="*/ 0 60000 65536"/>
                  <a:gd name="T16" fmla="*/ 0 60000 65536"/>
                  <a:gd name="T17" fmla="*/ 0 60000 65536"/>
                  <a:gd name="T18" fmla="*/ 0 w 43"/>
                  <a:gd name="T19" fmla="*/ 0 h 26"/>
                  <a:gd name="T20" fmla="*/ 43 w 4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43" h="26">
                    <a:moveTo>
                      <a:pt x="43" y="5"/>
                    </a:moveTo>
                    <a:lnTo>
                      <a:pt x="40" y="26"/>
                    </a:lnTo>
                    <a:lnTo>
                      <a:pt x="0" y="20"/>
                    </a:lnTo>
                    <a:lnTo>
                      <a:pt x="0" y="17"/>
                    </a:lnTo>
                    <a:lnTo>
                      <a:pt x="3" y="0"/>
                    </a:lnTo>
                    <a:lnTo>
                      <a:pt x="43" y="5"/>
                    </a:lnTo>
                    <a:close/>
                  </a:path>
                </a:pathLst>
              </a:custGeom>
              <a:noFill/>
              <a:ln w="9525">
                <a:noFill/>
                <a:round/>
                <a:headEnd/>
                <a:tailEnd/>
              </a:ln>
            </p:spPr>
            <p:txBody>
              <a:bodyPr>
                <a:prstTxWarp prst="textNoShape">
                  <a:avLst/>
                </a:prstTxWarp>
              </a:bodyPr>
              <a:lstStyle/>
              <a:p>
                <a:endParaRPr lang="en-US"/>
              </a:p>
            </p:txBody>
          </p:sp>
          <p:sp>
            <p:nvSpPr>
              <p:cNvPr id="41618" name="Freeform 2596"/>
              <p:cNvSpPr>
                <a:spLocks/>
              </p:cNvSpPr>
              <p:nvPr/>
            </p:nvSpPr>
            <p:spPr bwMode="auto">
              <a:xfrm>
                <a:off x="4009" y="2661"/>
                <a:ext cx="10" cy="6"/>
              </a:xfrm>
              <a:custGeom>
                <a:avLst/>
                <a:gdLst>
                  <a:gd name="T0" fmla="*/ 49 w 49"/>
                  <a:gd name="T1" fmla="*/ 12 h 29"/>
                  <a:gd name="T2" fmla="*/ 46 w 49"/>
                  <a:gd name="T3" fmla="*/ 29 h 29"/>
                  <a:gd name="T4" fmla="*/ 3 w 49"/>
                  <a:gd name="T5" fmla="*/ 21 h 29"/>
                  <a:gd name="T6" fmla="*/ 0 w 49"/>
                  <a:gd name="T7" fmla="*/ 21 h 29"/>
                  <a:gd name="T8" fmla="*/ 8 w 49"/>
                  <a:gd name="T9" fmla="*/ 0 h 29"/>
                  <a:gd name="T10" fmla="*/ 49 w 49"/>
                  <a:gd name="T11" fmla="*/ 12 h 29"/>
                  <a:gd name="T12" fmla="*/ 0 60000 65536"/>
                  <a:gd name="T13" fmla="*/ 0 60000 65536"/>
                  <a:gd name="T14" fmla="*/ 0 60000 65536"/>
                  <a:gd name="T15" fmla="*/ 0 60000 65536"/>
                  <a:gd name="T16" fmla="*/ 0 60000 65536"/>
                  <a:gd name="T17" fmla="*/ 0 60000 65536"/>
                  <a:gd name="T18" fmla="*/ 0 w 49"/>
                  <a:gd name="T19" fmla="*/ 0 h 29"/>
                  <a:gd name="T20" fmla="*/ 49 w 49"/>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49" h="29">
                    <a:moveTo>
                      <a:pt x="49" y="12"/>
                    </a:moveTo>
                    <a:lnTo>
                      <a:pt x="46" y="29"/>
                    </a:lnTo>
                    <a:lnTo>
                      <a:pt x="3" y="21"/>
                    </a:lnTo>
                    <a:lnTo>
                      <a:pt x="0" y="21"/>
                    </a:lnTo>
                    <a:lnTo>
                      <a:pt x="8" y="0"/>
                    </a:lnTo>
                    <a:lnTo>
                      <a:pt x="49" y="12"/>
                    </a:lnTo>
                    <a:close/>
                  </a:path>
                </a:pathLst>
              </a:custGeom>
              <a:noFill/>
              <a:ln w="9525">
                <a:noFill/>
                <a:round/>
                <a:headEnd/>
                <a:tailEnd/>
              </a:ln>
            </p:spPr>
            <p:txBody>
              <a:bodyPr>
                <a:prstTxWarp prst="textNoShape">
                  <a:avLst/>
                </a:prstTxWarp>
              </a:bodyPr>
              <a:lstStyle/>
              <a:p>
                <a:endParaRPr lang="en-US"/>
              </a:p>
            </p:txBody>
          </p:sp>
          <p:sp>
            <p:nvSpPr>
              <p:cNvPr id="41619" name="Freeform 2597"/>
              <p:cNvSpPr>
                <a:spLocks/>
              </p:cNvSpPr>
              <p:nvPr/>
            </p:nvSpPr>
            <p:spPr bwMode="auto">
              <a:xfrm>
                <a:off x="4000" y="2658"/>
                <a:ext cx="11" cy="7"/>
              </a:xfrm>
              <a:custGeom>
                <a:avLst/>
                <a:gdLst>
                  <a:gd name="T0" fmla="*/ 51 w 51"/>
                  <a:gd name="T1" fmla="*/ 14 h 35"/>
                  <a:gd name="T2" fmla="*/ 43 w 51"/>
                  <a:gd name="T3" fmla="*/ 35 h 35"/>
                  <a:gd name="T4" fmla="*/ 0 w 51"/>
                  <a:gd name="T5" fmla="*/ 18 h 35"/>
                  <a:gd name="T6" fmla="*/ 6 w 51"/>
                  <a:gd name="T7" fmla="*/ 0 h 35"/>
                  <a:gd name="T8" fmla="*/ 51 w 51"/>
                  <a:gd name="T9" fmla="*/ 14 h 35"/>
                  <a:gd name="T10" fmla="*/ 0 60000 65536"/>
                  <a:gd name="T11" fmla="*/ 0 60000 65536"/>
                  <a:gd name="T12" fmla="*/ 0 60000 65536"/>
                  <a:gd name="T13" fmla="*/ 0 60000 65536"/>
                  <a:gd name="T14" fmla="*/ 0 60000 65536"/>
                  <a:gd name="T15" fmla="*/ 0 w 51"/>
                  <a:gd name="T16" fmla="*/ 0 h 35"/>
                  <a:gd name="T17" fmla="*/ 51 w 51"/>
                  <a:gd name="T18" fmla="*/ 35 h 35"/>
                </a:gdLst>
                <a:ahLst/>
                <a:cxnLst>
                  <a:cxn ang="T10">
                    <a:pos x="T0" y="T1"/>
                  </a:cxn>
                  <a:cxn ang="T11">
                    <a:pos x="T2" y="T3"/>
                  </a:cxn>
                  <a:cxn ang="T12">
                    <a:pos x="T4" y="T5"/>
                  </a:cxn>
                  <a:cxn ang="T13">
                    <a:pos x="T6" y="T7"/>
                  </a:cxn>
                  <a:cxn ang="T14">
                    <a:pos x="T8" y="T9"/>
                  </a:cxn>
                </a:cxnLst>
                <a:rect l="T15" t="T16" r="T17" b="T18"/>
                <a:pathLst>
                  <a:path w="51" h="35">
                    <a:moveTo>
                      <a:pt x="51" y="14"/>
                    </a:moveTo>
                    <a:lnTo>
                      <a:pt x="43" y="35"/>
                    </a:lnTo>
                    <a:lnTo>
                      <a:pt x="0" y="18"/>
                    </a:lnTo>
                    <a:lnTo>
                      <a:pt x="6" y="0"/>
                    </a:lnTo>
                    <a:lnTo>
                      <a:pt x="51" y="14"/>
                    </a:lnTo>
                    <a:close/>
                  </a:path>
                </a:pathLst>
              </a:custGeom>
              <a:noFill/>
              <a:ln w="9525">
                <a:noFill/>
                <a:round/>
                <a:headEnd/>
                <a:tailEnd/>
              </a:ln>
            </p:spPr>
            <p:txBody>
              <a:bodyPr>
                <a:prstTxWarp prst="textNoShape">
                  <a:avLst/>
                </a:prstTxWarp>
              </a:bodyPr>
              <a:lstStyle/>
              <a:p>
                <a:endParaRPr lang="en-US"/>
              </a:p>
            </p:txBody>
          </p:sp>
          <p:sp>
            <p:nvSpPr>
              <p:cNvPr id="41620" name="Freeform 2598"/>
              <p:cNvSpPr>
                <a:spLocks/>
              </p:cNvSpPr>
              <p:nvPr/>
            </p:nvSpPr>
            <p:spPr bwMode="auto">
              <a:xfrm>
                <a:off x="3991" y="2654"/>
                <a:ext cx="11" cy="8"/>
              </a:xfrm>
              <a:custGeom>
                <a:avLst/>
                <a:gdLst>
                  <a:gd name="T0" fmla="*/ 52 w 52"/>
                  <a:gd name="T1" fmla="*/ 20 h 38"/>
                  <a:gd name="T2" fmla="*/ 46 w 52"/>
                  <a:gd name="T3" fmla="*/ 38 h 38"/>
                  <a:gd name="T4" fmla="*/ 0 w 52"/>
                  <a:gd name="T5" fmla="*/ 17 h 38"/>
                  <a:gd name="T6" fmla="*/ 9 w 52"/>
                  <a:gd name="T7" fmla="*/ 0 h 38"/>
                  <a:gd name="T8" fmla="*/ 52 w 52"/>
                  <a:gd name="T9" fmla="*/ 20 h 38"/>
                  <a:gd name="T10" fmla="*/ 0 60000 65536"/>
                  <a:gd name="T11" fmla="*/ 0 60000 65536"/>
                  <a:gd name="T12" fmla="*/ 0 60000 65536"/>
                  <a:gd name="T13" fmla="*/ 0 60000 65536"/>
                  <a:gd name="T14" fmla="*/ 0 60000 65536"/>
                  <a:gd name="T15" fmla="*/ 0 w 52"/>
                  <a:gd name="T16" fmla="*/ 0 h 38"/>
                  <a:gd name="T17" fmla="*/ 52 w 52"/>
                  <a:gd name="T18" fmla="*/ 38 h 38"/>
                </a:gdLst>
                <a:ahLst/>
                <a:cxnLst>
                  <a:cxn ang="T10">
                    <a:pos x="T0" y="T1"/>
                  </a:cxn>
                  <a:cxn ang="T11">
                    <a:pos x="T2" y="T3"/>
                  </a:cxn>
                  <a:cxn ang="T12">
                    <a:pos x="T4" y="T5"/>
                  </a:cxn>
                  <a:cxn ang="T13">
                    <a:pos x="T6" y="T7"/>
                  </a:cxn>
                  <a:cxn ang="T14">
                    <a:pos x="T8" y="T9"/>
                  </a:cxn>
                </a:cxnLst>
                <a:rect l="T15" t="T16" r="T17" b="T18"/>
                <a:pathLst>
                  <a:path w="52" h="38">
                    <a:moveTo>
                      <a:pt x="52" y="20"/>
                    </a:moveTo>
                    <a:lnTo>
                      <a:pt x="46" y="38"/>
                    </a:lnTo>
                    <a:lnTo>
                      <a:pt x="0" y="17"/>
                    </a:lnTo>
                    <a:lnTo>
                      <a:pt x="9" y="0"/>
                    </a:lnTo>
                    <a:lnTo>
                      <a:pt x="52" y="20"/>
                    </a:lnTo>
                    <a:close/>
                  </a:path>
                </a:pathLst>
              </a:custGeom>
              <a:noFill/>
              <a:ln w="9525">
                <a:noFill/>
                <a:round/>
                <a:headEnd/>
                <a:tailEnd/>
              </a:ln>
            </p:spPr>
            <p:txBody>
              <a:bodyPr>
                <a:prstTxWarp prst="textNoShape">
                  <a:avLst/>
                </a:prstTxWarp>
              </a:bodyPr>
              <a:lstStyle/>
              <a:p>
                <a:endParaRPr lang="en-US"/>
              </a:p>
            </p:txBody>
          </p:sp>
          <p:sp>
            <p:nvSpPr>
              <p:cNvPr id="41621" name="Freeform 2599"/>
              <p:cNvSpPr>
                <a:spLocks/>
              </p:cNvSpPr>
              <p:nvPr/>
            </p:nvSpPr>
            <p:spPr bwMode="auto">
              <a:xfrm>
                <a:off x="3982" y="2650"/>
                <a:ext cx="11" cy="8"/>
              </a:xfrm>
              <a:custGeom>
                <a:avLst/>
                <a:gdLst>
                  <a:gd name="T0" fmla="*/ 56 w 56"/>
                  <a:gd name="T1" fmla="*/ 23 h 40"/>
                  <a:gd name="T2" fmla="*/ 47 w 56"/>
                  <a:gd name="T3" fmla="*/ 40 h 40"/>
                  <a:gd name="T4" fmla="*/ 4 w 56"/>
                  <a:gd name="T5" fmla="*/ 17 h 40"/>
                  <a:gd name="T6" fmla="*/ 0 w 56"/>
                  <a:gd name="T7" fmla="*/ 17 h 40"/>
                  <a:gd name="T8" fmla="*/ 12 w 56"/>
                  <a:gd name="T9" fmla="*/ 0 h 40"/>
                  <a:gd name="T10" fmla="*/ 56 w 56"/>
                  <a:gd name="T11" fmla="*/ 23 h 40"/>
                  <a:gd name="T12" fmla="*/ 0 60000 65536"/>
                  <a:gd name="T13" fmla="*/ 0 60000 65536"/>
                  <a:gd name="T14" fmla="*/ 0 60000 65536"/>
                  <a:gd name="T15" fmla="*/ 0 60000 65536"/>
                  <a:gd name="T16" fmla="*/ 0 60000 65536"/>
                  <a:gd name="T17" fmla="*/ 0 60000 65536"/>
                  <a:gd name="T18" fmla="*/ 0 w 56"/>
                  <a:gd name="T19" fmla="*/ 0 h 40"/>
                  <a:gd name="T20" fmla="*/ 56 w 56"/>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56" h="40">
                    <a:moveTo>
                      <a:pt x="56" y="23"/>
                    </a:moveTo>
                    <a:lnTo>
                      <a:pt x="47" y="40"/>
                    </a:lnTo>
                    <a:lnTo>
                      <a:pt x="4" y="17"/>
                    </a:lnTo>
                    <a:lnTo>
                      <a:pt x="0" y="17"/>
                    </a:lnTo>
                    <a:lnTo>
                      <a:pt x="12" y="0"/>
                    </a:lnTo>
                    <a:lnTo>
                      <a:pt x="56" y="23"/>
                    </a:lnTo>
                    <a:close/>
                  </a:path>
                </a:pathLst>
              </a:custGeom>
              <a:noFill/>
              <a:ln w="9525">
                <a:noFill/>
                <a:round/>
                <a:headEnd/>
                <a:tailEnd/>
              </a:ln>
            </p:spPr>
            <p:txBody>
              <a:bodyPr>
                <a:prstTxWarp prst="textNoShape">
                  <a:avLst/>
                </a:prstTxWarp>
              </a:bodyPr>
              <a:lstStyle/>
              <a:p>
                <a:endParaRPr lang="en-US"/>
              </a:p>
            </p:txBody>
          </p:sp>
          <p:sp>
            <p:nvSpPr>
              <p:cNvPr id="41622" name="Freeform 2600"/>
              <p:cNvSpPr>
                <a:spLocks/>
              </p:cNvSpPr>
              <p:nvPr/>
            </p:nvSpPr>
            <p:spPr bwMode="auto">
              <a:xfrm>
                <a:off x="3973" y="2644"/>
                <a:ext cx="11" cy="9"/>
              </a:xfrm>
              <a:custGeom>
                <a:avLst/>
                <a:gdLst>
                  <a:gd name="T0" fmla="*/ 55 w 55"/>
                  <a:gd name="T1" fmla="*/ 29 h 46"/>
                  <a:gd name="T2" fmla="*/ 43 w 55"/>
                  <a:gd name="T3" fmla="*/ 46 h 46"/>
                  <a:gd name="T4" fmla="*/ 0 w 55"/>
                  <a:gd name="T5" fmla="*/ 15 h 46"/>
                  <a:gd name="T6" fmla="*/ 11 w 55"/>
                  <a:gd name="T7" fmla="*/ 0 h 46"/>
                  <a:gd name="T8" fmla="*/ 55 w 55"/>
                  <a:gd name="T9" fmla="*/ 29 h 46"/>
                  <a:gd name="T10" fmla="*/ 0 60000 65536"/>
                  <a:gd name="T11" fmla="*/ 0 60000 65536"/>
                  <a:gd name="T12" fmla="*/ 0 60000 65536"/>
                  <a:gd name="T13" fmla="*/ 0 60000 65536"/>
                  <a:gd name="T14" fmla="*/ 0 60000 65536"/>
                  <a:gd name="T15" fmla="*/ 0 w 55"/>
                  <a:gd name="T16" fmla="*/ 0 h 46"/>
                  <a:gd name="T17" fmla="*/ 55 w 55"/>
                  <a:gd name="T18" fmla="*/ 46 h 46"/>
                </a:gdLst>
                <a:ahLst/>
                <a:cxnLst>
                  <a:cxn ang="T10">
                    <a:pos x="T0" y="T1"/>
                  </a:cxn>
                  <a:cxn ang="T11">
                    <a:pos x="T2" y="T3"/>
                  </a:cxn>
                  <a:cxn ang="T12">
                    <a:pos x="T4" y="T5"/>
                  </a:cxn>
                  <a:cxn ang="T13">
                    <a:pos x="T6" y="T7"/>
                  </a:cxn>
                  <a:cxn ang="T14">
                    <a:pos x="T8" y="T9"/>
                  </a:cxn>
                </a:cxnLst>
                <a:rect l="T15" t="T16" r="T17" b="T18"/>
                <a:pathLst>
                  <a:path w="55" h="46">
                    <a:moveTo>
                      <a:pt x="55" y="29"/>
                    </a:moveTo>
                    <a:lnTo>
                      <a:pt x="43" y="46"/>
                    </a:lnTo>
                    <a:lnTo>
                      <a:pt x="0" y="15"/>
                    </a:lnTo>
                    <a:lnTo>
                      <a:pt x="11" y="0"/>
                    </a:lnTo>
                    <a:lnTo>
                      <a:pt x="55" y="29"/>
                    </a:lnTo>
                    <a:close/>
                  </a:path>
                </a:pathLst>
              </a:custGeom>
              <a:noFill/>
              <a:ln w="9525">
                <a:noFill/>
                <a:round/>
                <a:headEnd/>
                <a:tailEnd/>
              </a:ln>
            </p:spPr>
            <p:txBody>
              <a:bodyPr>
                <a:prstTxWarp prst="textNoShape">
                  <a:avLst/>
                </a:prstTxWarp>
              </a:bodyPr>
              <a:lstStyle/>
              <a:p>
                <a:endParaRPr lang="en-US"/>
              </a:p>
            </p:txBody>
          </p:sp>
          <p:sp>
            <p:nvSpPr>
              <p:cNvPr id="41623" name="Freeform 2601"/>
              <p:cNvSpPr>
                <a:spLocks/>
              </p:cNvSpPr>
              <p:nvPr/>
            </p:nvSpPr>
            <p:spPr bwMode="auto">
              <a:xfrm>
                <a:off x="3965" y="2637"/>
                <a:ext cx="10" cy="10"/>
              </a:xfrm>
              <a:custGeom>
                <a:avLst/>
                <a:gdLst>
                  <a:gd name="T0" fmla="*/ 51 w 51"/>
                  <a:gd name="T1" fmla="*/ 35 h 50"/>
                  <a:gd name="T2" fmla="*/ 40 w 51"/>
                  <a:gd name="T3" fmla="*/ 50 h 50"/>
                  <a:gd name="T4" fmla="*/ 0 w 51"/>
                  <a:gd name="T5" fmla="*/ 15 h 50"/>
                  <a:gd name="T6" fmla="*/ 0 w 51"/>
                  <a:gd name="T7" fmla="*/ 13 h 50"/>
                  <a:gd name="T8" fmla="*/ 14 w 51"/>
                  <a:gd name="T9" fmla="*/ 0 h 50"/>
                  <a:gd name="T10" fmla="*/ 51 w 51"/>
                  <a:gd name="T11" fmla="*/ 35 h 50"/>
                  <a:gd name="T12" fmla="*/ 0 60000 65536"/>
                  <a:gd name="T13" fmla="*/ 0 60000 65536"/>
                  <a:gd name="T14" fmla="*/ 0 60000 65536"/>
                  <a:gd name="T15" fmla="*/ 0 60000 65536"/>
                  <a:gd name="T16" fmla="*/ 0 60000 65536"/>
                  <a:gd name="T17" fmla="*/ 0 60000 65536"/>
                  <a:gd name="T18" fmla="*/ 0 w 51"/>
                  <a:gd name="T19" fmla="*/ 0 h 50"/>
                  <a:gd name="T20" fmla="*/ 51 w 51"/>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51" h="50">
                    <a:moveTo>
                      <a:pt x="51" y="35"/>
                    </a:moveTo>
                    <a:lnTo>
                      <a:pt x="40" y="50"/>
                    </a:lnTo>
                    <a:lnTo>
                      <a:pt x="0" y="15"/>
                    </a:lnTo>
                    <a:lnTo>
                      <a:pt x="0" y="13"/>
                    </a:lnTo>
                    <a:lnTo>
                      <a:pt x="14" y="0"/>
                    </a:lnTo>
                    <a:lnTo>
                      <a:pt x="51" y="35"/>
                    </a:lnTo>
                    <a:close/>
                  </a:path>
                </a:pathLst>
              </a:custGeom>
              <a:noFill/>
              <a:ln w="9525">
                <a:noFill/>
                <a:round/>
                <a:headEnd/>
                <a:tailEnd/>
              </a:ln>
            </p:spPr>
            <p:txBody>
              <a:bodyPr>
                <a:prstTxWarp prst="textNoShape">
                  <a:avLst/>
                </a:prstTxWarp>
              </a:bodyPr>
              <a:lstStyle/>
              <a:p>
                <a:endParaRPr lang="en-US"/>
              </a:p>
            </p:txBody>
          </p:sp>
          <p:sp>
            <p:nvSpPr>
              <p:cNvPr id="41624" name="Freeform 2602"/>
              <p:cNvSpPr>
                <a:spLocks/>
              </p:cNvSpPr>
              <p:nvPr/>
            </p:nvSpPr>
            <p:spPr bwMode="auto">
              <a:xfrm>
                <a:off x="3961" y="2633"/>
                <a:ext cx="7" cy="7"/>
              </a:xfrm>
              <a:custGeom>
                <a:avLst/>
                <a:gdLst>
                  <a:gd name="T0" fmla="*/ 34 w 34"/>
                  <a:gd name="T1" fmla="*/ 19 h 32"/>
                  <a:gd name="T2" fmla="*/ 20 w 34"/>
                  <a:gd name="T3" fmla="*/ 32 h 32"/>
                  <a:gd name="T4" fmla="*/ 0 w 34"/>
                  <a:gd name="T5" fmla="*/ 11 h 32"/>
                  <a:gd name="T6" fmla="*/ 14 w 34"/>
                  <a:gd name="T7" fmla="*/ 0 h 32"/>
                  <a:gd name="T8" fmla="*/ 34 w 34"/>
                  <a:gd name="T9" fmla="*/ 19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34" y="19"/>
                    </a:moveTo>
                    <a:lnTo>
                      <a:pt x="20" y="32"/>
                    </a:lnTo>
                    <a:lnTo>
                      <a:pt x="0" y="11"/>
                    </a:lnTo>
                    <a:lnTo>
                      <a:pt x="14" y="0"/>
                    </a:lnTo>
                    <a:lnTo>
                      <a:pt x="34" y="19"/>
                    </a:lnTo>
                    <a:close/>
                  </a:path>
                </a:pathLst>
              </a:custGeom>
              <a:noFill/>
              <a:ln w="9525">
                <a:noFill/>
                <a:round/>
                <a:headEnd/>
                <a:tailEnd/>
              </a:ln>
            </p:spPr>
            <p:txBody>
              <a:bodyPr>
                <a:prstTxWarp prst="textNoShape">
                  <a:avLst/>
                </a:prstTxWarp>
              </a:bodyPr>
              <a:lstStyle/>
              <a:p>
                <a:endParaRPr lang="en-US"/>
              </a:p>
            </p:txBody>
          </p:sp>
          <p:sp>
            <p:nvSpPr>
              <p:cNvPr id="41625" name="Freeform 2603"/>
              <p:cNvSpPr>
                <a:spLocks/>
              </p:cNvSpPr>
              <p:nvPr/>
            </p:nvSpPr>
            <p:spPr bwMode="auto">
              <a:xfrm>
                <a:off x="3958" y="2628"/>
                <a:ext cx="6" cy="7"/>
              </a:xfrm>
              <a:custGeom>
                <a:avLst/>
                <a:gdLst>
                  <a:gd name="T0" fmla="*/ 31 w 31"/>
                  <a:gd name="T1" fmla="*/ 24 h 35"/>
                  <a:gd name="T2" fmla="*/ 17 w 31"/>
                  <a:gd name="T3" fmla="*/ 35 h 35"/>
                  <a:gd name="T4" fmla="*/ 0 w 31"/>
                  <a:gd name="T5" fmla="*/ 11 h 35"/>
                  <a:gd name="T6" fmla="*/ 14 w 31"/>
                  <a:gd name="T7" fmla="*/ 0 h 35"/>
                  <a:gd name="T8" fmla="*/ 31 w 31"/>
                  <a:gd name="T9" fmla="*/ 24 h 35"/>
                  <a:gd name="T10" fmla="*/ 0 60000 65536"/>
                  <a:gd name="T11" fmla="*/ 0 60000 65536"/>
                  <a:gd name="T12" fmla="*/ 0 60000 65536"/>
                  <a:gd name="T13" fmla="*/ 0 60000 65536"/>
                  <a:gd name="T14" fmla="*/ 0 60000 65536"/>
                  <a:gd name="T15" fmla="*/ 0 w 31"/>
                  <a:gd name="T16" fmla="*/ 0 h 35"/>
                  <a:gd name="T17" fmla="*/ 31 w 31"/>
                  <a:gd name="T18" fmla="*/ 35 h 35"/>
                </a:gdLst>
                <a:ahLst/>
                <a:cxnLst>
                  <a:cxn ang="T10">
                    <a:pos x="T0" y="T1"/>
                  </a:cxn>
                  <a:cxn ang="T11">
                    <a:pos x="T2" y="T3"/>
                  </a:cxn>
                  <a:cxn ang="T12">
                    <a:pos x="T4" y="T5"/>
                  </a:cxn>
                  <a:cxn ang="T13">
                    <a:pos x="T6" y="T7"/>
                  </a:cxn>
                  <a:cxn ang="T14">
                    <a:pos x="T8" y="T9"/>
                  </a:cxn>
                </a:cxnLst>
                <a:rect l="T15" t="T16" r="T17" b="T18"/>
                <a:pathLst>
                  <a:path w="31" h="35">
                    <a:moveTo>
                      <a:pt x="31" y="24"/>
                    </a:moveTo>
                    <a:lnTo>
                      <a:pt x="17" y="35"/>
                    </a:lnTo>
                    <a:lnTo>
                      <a:pt x="0" y="11"/>
                    </a:lnTo>
                    <a:lnTo>
                      <a:pt x="14" y="0"/>
                    </a:lnTo>
                    <a:lnTo>
                      <a:pt x="31" y="24"/>
                    </a:lnTo>
                    <a:close/>
                  </a:path>
                </a:pathLst>
              </a:custGeom>
              <a:noFill/>
              <a:ln w="9525">
                <a:noFill/>
                <a:round/>
                <a:headEnd/>
                <a:tailEnd/>
              </a:ln>
            </p:spPr>
            <p:txBody>
              <a:bodyPr>
                <a:prstTxWarp prst="textNoShape">
                  <a:avLst/>
                </a:prstTxWarp>
              </a:bodyPr>
              <a:lstStyle/>
              <a:p>
                <a:endParaRPr lang="en-US"/>
              </a:p>
            </p:txBody>
          </p:sp>
          <p:sp>
            <p:nvSpPr>
              <p:cNvPr id="41626" name="Freeform 2604"/>
              <p:cNvSpPr>
                <a:spLocks/>
              </p:cNvSpPr>
              <p:nvPr/>
            </p:nvSpPr>
            <p:spPr bwMode="auto">
              <a:xfrm>
                <a:off x="3954" y="2624"/>
                <a:ext cx="7" cy="7"/>
              </a:xfrm>
              <a:custGeom>
                <a:avLst/>
                <a:gdLst>
                  <a:gd name="T0" fmla="*/ 32 w 32"/>
                  <a:gd name="T1" fmla="*/ 23 h 34"/>
                  <a:gd name="T2" fmla="*/ 18 w 32"/>
                  <a:gd name="T3" fmla="*/ 34 h 34"/>
                  <a:gd name="T4" fmla="*/ 0 w 32"/>
                  <a:gd name="T5" fmla="*/ 12 h 34"/>
                  <a:gd name="T6" fmla="*/ 18 w 32"/>
                  <a:gd name="T7" fmla="*/ 0 h 34"/>
                  <a:gd name="T8" fmla="*/ 32 w 32"/>
                  <a:gd name="T9" fmla="*/ 23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32" y="23"/>
                    </a:moveTo>
                    <a:lnTo>
                      <a:pt x="18" y="34"/>
                    </a:lnTo>
                    <a:lnTo>
                      <a:pt x="0" y="12"/>
                    </a:lnTo>
                    <a:lnTo>
                      <a:pt x="18" y="0"/>
                    </a:lnTo>
                    <a:lnTo>
                      <a:pt x="32" y="23"/>
                    </a:lnTo>
                    <a:close/>
                  </a:path>
                </a:pathLst>
              </a:custGeom>
              <a:noFill/>
              <a:ln w="9525">
                <a:noFill/>
                <a:round/>
                <a:headEnd/>
                <a:tailEnd/>
              </a:ln>
            </p:spPr>
            <p:txBody>
              <a:bodyPr>
                <a:prstTxWarp prst="textNoShape">
                  <a:avLst/>
                </a:prstTxWarp>
              </a:bodyPr>
              <a:lstStyle/>
              <a:p>
                <a:endParaRPr lang="en-US"/>
              </a:p>
            </p:txBody>
          </p:sp>
          <p:sp>
            <p:nvSpPr>
              <p:cNvPr id="41627" name="Freeform 2605"/>
              <p:cNvSpPr>
                <a:spLocks/>
              </p:cNvSpPr>
              <p:nvPr/>
            </p:nvSpPr>
            <p:spPr bwMode="auto">
              <a:xfrm>
                <a:off x="3951" y="2619"/>
                <a:ext cx="7" cy="7"/>
              </a:xfrm>
              <a:custGeom>
                <a:avLst/>
                <a:gdLst>
                  <a:gd name="T0" fmla="*/ 35 w 35"/>
                  <a:gd name="T1" fmla="*/ 26 h 38"/>
                  <a:gd name="T2" fmla="*/ 17 w 35"/>
                  <a:gd name="T3" fmla="*/ 38 h 38"/>
                  <a:gd name="T4" fmla="*/ 0 w 35"/>
                  <a:gd name="T5" fmla="*/ 12 h 38"/>
                  <a:gd name="T6" fmla="*/ 17 w 35"/>
                  <a:gd name="T7" fmla="*/ 0 h 38"/>
                  <a:gd name="T8" fmla="*/ 35 w 35"/>
                  <a:gd name="T9" fmla="*/ 26 h 38"/>
                  <a:gd name="T10" fmla="*/ 0 60000 65536"/>
                  <a:gd name="T11" fmla="*/ 0 60000 65536"/>
                  <a:gd name="T12" fmla="*/ 0 60000 65536"/>
                  <a:gd name="T13" fmla="*/ 0 60000 65536"/>
                  <a:gd name="T14" fmla="*/ 0 60000 65536"/>
                  <a:gd name="T15" fmla="*/ 0 w 35"/>
                  <a:gd name="T16" fmla="*/ 0 h 38"/>
                  <a:gd name="T17" fmla="*/ 35 w 35"/>
                  <a:gd name="T18" fmla="*/ 38 h 38"/>
                </a:gdLst>
                <a:ahLst/>
                <a:cxnLst>
                  <a:cxn ang="T10">
                    <a:pos x="T0" y="T1"/>
                  </a:cxn>
                  <a:cxn ang="T11">
                    <a:pos x="T2" y="T3"/>
                  </a:cxn>
                  <a:cxn ang="T12">
                    <a:pos x="T4" y="T5"/>
                  </a:cxn>
                  <a:cxn ang="T13">
                    <a:pos x="T6" y="T7"/>
                  </a:cxn>
                  <a:cxn ang="T14">
                    <a:pos x="T8" y="T9"/>
                  </a:cxn>
                </a:cxnLst>
                <a:rect l="T15" t="T16" r="T17" b="T18"/>
                <a:pathLst>
                  <a:path w="35" h="38">
                    <a:moveTo>
                      <a:pt x="35" y="26"/>
                    </a:moveTo>
                    <a:lnTo>
                      <a:pt x="17" y="38"/>
                    </a:lnTo>
                    <a:lnTo>
                      <a:pt x="0" y="12"/>
                    </a:lnTo>
                    <a:lnTo>
                      <a:pt x="17" y="0"/>
                    </a:lnTo>
                    <a:lnTo>
                      <a:pt x="35" y="26"/>
                    </a:lnTo>
                    <a:close/>
                  </a:path>
                </a:pathLst>
              </a:custGeom>
              <a:noFill/>
              <a:ln w="9525">
                <a:noFill/>
                <a:round/>
                <a:headEnd/>
                <a:tailEnd/>
              </a:ln>
            </p:spPr>
            <p:txBody>
              <a:bodyPr>
                <a:prstTxWarp prst="textNoShape">
                  <a:avLst/>
                </a:prstTxWarp>
              </a:bodyPr>
              <a:lstStyle/>
              <a:p>
                <a:endParaRPr lang="en-US"/>
              </a:p>
            </p:txBody>
          </p:sp>
          <p:sp>
            <p:nvSpPr>
              <p:cNvPr id="41628" name="Freeform 2606"/>
              <p:cNvSpPr>
                <a:spLocks/>
              </p:cNvSpPr>
              <p:nvPr/>
            </p:nvSpPr>
            <p:spPr bwMode="auto">
              <a:xfrm>
                <a:off x="3948" y="2613"/>
                <a:ext cx="6" cy="8"/>
              </a:xfrm>
              <a:custGeom>
                <a:avLst/>
                <a:gdLst>
                  <a:gd name="T0" fmla="*/ 32 w 32"/>
                  <a:gd name="T1" fmla="*/ 26 h 38"/>
                  <a:gd name="T2" fmla="*/ 15 w 32"/>
                  <a:gd name="T3" fmla="*/ 38 h 38"/>
                  <a:gd name="T4" fmla="*/ 0 w 32"/>
                  <a:gd name="T5" fmla="*/ 9 h 38"/>
                  <a:gd name="T6" fmla="*/ 20 w 32"/>
                  <a:gd name="T7" fmla="*/ 0 h 38"/>
                  <a:gd name="T8" fmla="*/ 32 w 32"/>
                  <a:gd name="T9" fmla="*/ 26 h 38"/>
                  <a:gd name="T10" fmla="*/ 0 60000 65536"/>
                  <a:gd name="T11" fmla="*/ 0 60000 65536"/>
                  <a:gd name="T12" fmla="*/ 0 60000 65536"/>
                  <a:gd name="T13" fmla="*/ 0 60000 65536"/>
                  <a:gd name="T14" fmla="*/ 0 60000 65536"/>
                  <a:gd name="T15" fmla="*/ 0 w 32"/>
                  <a:gd name="T16" fmla="*/ 0 h 38"/>
                  <a:gd name="T17" fmla="*/ 32 w 32"/>
                  <a:gd name="T18" fmla="*/ 38 h 38"/>
                </a:gdLst>
                <a:ahLst/>
                <a:cxnLst>
                  <a:cxn ang="T10">
                    <a:pos x="T0" y="T1"/>
                  </a:cxn>
                  <a:cxn ang="T11">
                    <a:pos x="T2" y="T3"/>
                  </a:cxn>
                  <a:cxn ang="T12">
                    <a:pos x="T4" y="T5"/>
                  </a:cxn>
                  <a:cxn ang="T13">
                    <a:pos x="T6" y="T7"/>
                  </a:cxn>
                  <a:cxn ang="T14">
                    <a:pos x="T8" y="T9"/>
                  </a:cxn>
                </a:cxnLst>
                <a:rect l="T15" t="T16" r="T17" b="T18"/>
                <a:pathLst>
                  <a:path w="32" h="38">
                    <a:moveTo>
                      <a:pt x="32" y="26"/>
                    </a:moveTo>
                    <a:lnTo>
                      <a:pt x="15" y="38"/>
                    </a:lnTo>
                    <a:lnTo>
                      <a:pt x="0" y="9"/>
                    </a:lnTo>
                    <a:lnTo>
                      <a:pt x="20" y="0"/>
                    </a:lnTo>
                    <a:lnTo>
                      <a:pt x="32" y="26"/>
                    </a:lnTo>
                    <a:close/>
                  </a:path>
                </a:pathLst>
              </a:custGeom>
              <a:noFill/>
              <a:ln w="9525">
                <a:noFill/>
                <a:round/>
                <a:headEnd/>
                <a:tailEnd/>
              </a:ln>
            </p:spPr>
            <p:txBody>
              <a:bodyPr>
                <a:prstTxWarp prst="textNoShape">
                  <a:avLst/>
                </a:prstTxWarp>
              </a:bodyPr>
              <a:lstStyle/>
              <a:p>
                <a:endParaRPr lang="en-US"/>
              </a:p>
            </p:txBody>
          </p:sp>
          <p:sp>
            <p:nvSpPr>
              <p:cNvPr id="41629" name="Freeform 2607"/>
              <p:cNvSpPr>
                <a:spLocks/>
              </p:cNvSpPr>
              <p:nvPr/>
            </p:nvSpPr>
            <p:spPr bwMode="auto">
              <a:xfrm>
                <a:off x="3946" y="2608"/>
                <a:ext cx="6" cy="7"/>
              </a:xfrm>
              <a:custGeom>
                <a:avLst/>
                <a:gdLst>
                  <a:gd name="T0" fmla="*/ 31 w 31"/>
                  <a:gd name="T1" fmla="*/ 28 h 37"/>
                  <a:gd name="T2" fmla="*/ 11 w 31"/>
                  <a:gd name="T3" fmla="*/ 37 h 37"/>
                  <a:gd name="T4" fmla="*/ 0 w 31"/>
                  <a:gd name="T5" fmla="*/ 6 h 37"/>
                  <a:gd name="T6" fmla="*/ 17 w 31"/>
                  <a:gd name="T7" fmla="*/ 0 h 37"/>
                  <a:gd name="T8" fmla="*/ 31 w 31"/>
                  <a:gd name="T9" fmla="*/ 28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31" y="28"/>
                    </a:moveTo>
                    <a:lnTo>
                      <a:pt x="11" y="37"/>
                    </a:lnTo>
                    <a:lnTo>
                      <a:pt x="0" y="6"/>
                    </a:lnTo>
                    <a:lnTo>
                      <a:pt x="17" y="0"/>
                    </a:lnTo>
                    <a:lnTo>
                      <a:pt x="31" y="28"/>
                    </a:lnTo>
                    <a:close/>
                  </a:path>
                </a:pathLst>
              </a:custGeom>
              <a:noFill/>
              <a:ln w="9525">
                <a:noFill/>
                <a:round/>
                <a:headEnd/>
                <a:tailEnd/>
              </a:ln>
            </p:spPr>
            <p:txBody>
              <a:bodyPr>
                <a:prstTxWarp prst="textNoShape">
                  <a:avLst/>
                </a:prstTxWarp>
              </a:bodyPr>
              <a:lstStyle/>
              <a:p>
                <a:endParaRPr lang="en-US"/>
              </a:p>
            </p:txBody>
          </p:sp>
          <p:sp>
            <p:nvSpPr>
              <p:cNvPr id="41630" name="Freeform 2608"/>
              <p:cNvSpPr>
                <a:spLocks/>
              </p:cNvSpPr>
              <p:nvPr/>
            </p:nvSpPr>
            <p:spPr bwMode="auto">
              <a:xfrm>
                <a:off x="3943" y="2602"/>
                <a:ext cx="6" cy="7"/>
              </a:xfrm>
              <a:custGeom>
                <a:avLst/>
                <a:gdLst>
                  <a:gd name="T0" fmla="*/ 29 w 29"/>
                  <a:gd name="T1" fmla="*/ 30 h 36"/>
                  <a:gd name="T2" fmla="*/ 12 w 29"/>
                  <a:gd name="T3" fmla="*/ 36 h 36"/>
                  <a:gd name="T4" fmla="*/ 0 w 29"/>
                  <a:gd name="T5" fmla="*/ 7 h 36"/>
                  <a:gd name="T6" fmla="*/ 17 w 29"/>
                  <a:gd name="T7" fmla="*/ 0 h 36"/>
                  <a:gd name="T8" fmla="*/ 29 w 29"/>
                  <a:gd name="T9" fmla="*/ 30 h 36"/>
                  <a:gd name="T10" fmla="*/ 0 60000 65536"/>
                  <a:gd name="T11" fmla="*/ 0 60000 65536"/>
                  <a:gd name="T12" fmla="*/ 0 60000 65536"/>
                  <a:gd name="T13" fmla="*/ 0 60000 65536"/>
                  <a:gd name="T14" fmla="*/ 0 60000 65536"/>
                  <a:gd name="T15" fmla="*/ 0 w 29"/>
                  <a:gd name="T16" fmla="*/ 0 h 36"/>
                  <a:gd name="T17" fmla="*/ 29 w 29"/>
                  <a:gd name="T18" fmla="*/ 36 h 36"/>
                </a:gdLst>
                <a:ahLst/>
                <a:cxnLst>
                  <a:cxn ang="T10">
                    <a:pos x="T0" y="T1"/>
                  </a:cxn>
                  <a:cxn ang="T11">
                    <a:pos x="T2" y="T3"/>
                  </a:cxn>
                  <a:cxn ang="T12">
                    <a:pos x="T4" y="T5"/>
                  </a:cxn>
                  <a:cxn ang="T13">
                    <a:pos x="T6" y="T7"/>
                  </a:cxn>
                  <a:cxn ang="T14">
                    <a:pos x="T8" y="T9"/>
                  </a:cxn>
                </a:cxnLst>
                <a:rect l="T15" t="T16" r="T17" b="T18"/>
                <a:pathLst>
                  <a:path w="29" h="36">
                    <a:moveTo>
                      <a:pt x="29" y="30"/>
                    </a:moveTo>
                    <a:lnTo>
                      <a:pt x="12" y="36"/>
                    </a:lnTo>
                    <a:lnTo>
                      <a:pt x="0" y="7"/>
                    </a:lnTo>
                    <a:lnTo>
                      <a:pt x="17" y="0"/>
                    </a:lnTo>
                    <a:lnTo>
                      <a:pt x="29" y="30"/>
                    </a:lnTo>
                    <a:close/>
                  </a:path>
                </a:pathLst>
              </a:custGeom>
              <a:noFill/>
              <a:ln w="9525">
                <a:noFill/>
                <a:round/>
                <a:headEnd/>
                <a:tailEnd/>
              </a:ln>
            </p:spPr>
            <p:txBody>
              <a:bodyPr>
                <a:prstTxWarp prst="textNoShape">
                  <a:avLst/>
                </a:prstTxWarp>
              </a:bodyPr>
              <a:lstStyle/>
              <a:p>
                <a:endParaRPr lang="en-US"/>
              </a:p>
            </p:txBody>
          </p:sp>
          <p:sp>
            <p:nvSpPr>
              <p:cNvPr id="41631" name="Freeform 2609"/>
              <p:cNvSpPr>
                <a:spLocks/>
              </p:cNvSpPr>
              <p:nvPr/>
            </p:nvSpPr>
            <p:spPr bwMode="auto">
              <a:xfrm>
                <a:off x="3941" y="2597"/>
                <a:ext cx="6" cy="6"/>
              </a:xfrm>
              <a:custGeom>
                <a:avLst/>
                <a:gdLst>
                  <a:gd name="T0" fmla="*/ 28 w 28"/>
                  <a:gd name="T1" fmla="*/ 25 h 32"/>
                  <a:gd name="T2" fmla="*/ 11 w 28"/>
                  <a:gd name="T3" fmla="*/ 32 h 32"/>
                  <a:gd name="T4" fmla="*/ 0 w 28"/>
                  <a:gd name="T5" fmla="*/ 8 h 32"/>
                  <a:gd name="T6" fmla="*/ 17 w 28"/>
                  <a:gd name="T7" fmla="*/ 0 h 32"/>
                  <a:gd name="T8" fmla="*/ 28 w 28"/>
                  <a:gd name="T9" fmla="*/ 25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28" y="25"/>
                    </a:moveTo>
                    <a:lnTo>
                      <a:pt x="11" y="32"/>
                    </a:lnTo>
                    <a:lnTo>
                      <a:pt x="0" y="8"/>
                    </a:lnTo>
                    <a:lnTo>
                      <a:pt x="17" y="0"/>
                    </a:lnTo>
                    <a:lnTo>
                      <a:pt x="28" y="25"/>
                    </a:lnTo>
                    <a:close/>
                  </a:path>
                </a:pathLst>
              </a:custGeom>
              <a:noFill/>
              <a:ln w="9525">
                <a:noFill/>
                <a:round/>
                <a:headEnd/>
                <a:tailEnd/>
              </a:ln>
            </p:spPr>
            <p:txBody>
              <a:bodyPr>
                <a:prstTxWarp prst="textNoShape">
                  <a:avLst/>
                </a:prstTxWarp>
              </a:bodyPr>
              <a:lstStyle/>
              <a:p>
                <a:endParaRPr lang="en-US"/>
              </a:p>
            </p:txBody>
          </p:sp>
          <p:sp>
            <p:nvSpPr>
              <p:cNvPr id="41632" name="Freeform 2610"/>
              <p:cNvSpPr>
                <a:spLocks/>
              </p:cNvSpPr>
              <p:nvPr/>
            </p:nvSpPr>
            <p:spPr bwMode="auto">
              <a:xfrm>
                <a:off x="3939" y="2592"/>
                <a:ext cx="5" cy="6"/>
              </a:xfrm>
              <a:custGeom>
                <a:avLst/>
                <a:gdLst>
                  <a:gd name="T0" fmla="*/ 28 w 28"/>
                  <a:gd name="T1" fmla="*/ 23 h 31"/>
                  <a:gd name="T2" fmla="*/ 11 w 28"/>
                  <a:gd name="T3" fmla="*/ 31 h 31"/>
                  <a:gd name="T4" fmla="*/ 0 w 28"/>
                  <a:gd name="T5" fmla="*/ 11 h 31"/>
                  <a:gd name="T6" fmla="*/ 13 w 28"/>
                  <a:gd name="T7" fmla="*/ 0 h 31"/>
                  <a:gd name="T8" fmla="*/ 13 w 28"/>
                  <a:gd name="T9" fmla="*/ 3 h 31"/>
                  <a:gd name="T10" fmla="*/ 28 w 28"/>
                  <a:gd name="T11" fmla="*/ 23 h 31"/>
                  <a:gd name="T12" fmla="*/ 0 60000 65536"/>
                  <a:gd name="T13" fmla="*/ 0 60000 65536"/>
                  <a:gd name="T14" fmla="*/ 0 60000 65536"/>
                  <a:gd name="T15" fmla="*/ 0 60000 65536"/>
                  <a:gd name="T16" fmla="*/ 0 60000 65536"/>
                  <a:gd name="T17" fmla="*/ 0 60000 65536"/>
                  <a:gd name="T18" fmla="*/ 0 w 28"/>
                  <a:gd name="T19" fmla="*/ 0 h 31"/>
                  <a:gd name="T20" fmla="*/ 28 w 28"/>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8" h="31">
                    <a:moveTo>
                      <a:pt x="28" y="23"/>
                    </a:moveTo>
                    <a:lnTo>
                      <a:pt x="11" y="31"/>
                    </a:lnTo>
                    <a:lnTo>
                      <a:pt x="0" y="11"/>
                    </a:lnTo>
                    <a:lnTo>
                      <a:pt x="13" y="0"/>
                    </a:lnTo>
                    <a:lnTo>
                      <a:pt x="13" y="3"/>
                    </a:lnTo>
                    <a:lnTo>
                      <a:pt x="28" y="23"/>
                    </a:lnTo>
                    <a:close/>
                  </a:path>
                </a:pathLst>
              </a:custGeom>
              <a:noFill/>
              <a:ln w="9525">
                <a:noFill/>
                <a:round/>
                <a:headEnd/>
                <a:tailEnd/>
              </a:ln>
            </p:spPr>
            <p:txBody>
              <a:bodyPr>
                <a:prstTxWarp prst="textNoShape">
                  <a:avLst/>
                </a:prstTxWarp>
              </a:bodyPr>
              <a:lstStyle/>
              <a:p>
                <a:endParaRPr lang="en-US"/>
              </a:p>
            </p:txBody>
          </p:sp>
          <p:sp>
            <p:nvSpPr>
              <p:cNvPr id="41633" name="Freeform 2611"/>
              <p:cNvSpPr>
                <a:spLocks/>
              </p:cNvSpPr>
              <p:nvPr/>
            </p:nvSpPr>
            <p:spPr bwMode="auto">
              <a:xfrm>
                <a:off x="3936" y="2589"/>
                <a:ext cx="5" cy="5"/>
              </a:xfrm>
              <a:custGeom>
                <a:avLst/>
                <a:gdLst>
                  <a:gd name="T0" fmla="*/ 25 w 25"/>
                  <a:gd name="T1" fmla="*/ 17 h 28"/>
                  <a:gd name="T2" fmla="*/ 12 w 25"/>
                  <a:gd name="T3" fmla="*/ 28 h 28"/>
                  <a:gd name="T4" fmla="*/ 0 w 25"/>
                  <a:gd name="T5" fmla="*/ 14 h 28"/>
                  <a:gd name="T6" fmla="*/ 14 w 25"/>
                  <a:gd name="T7" fmla="*/ 0 h 28"/>
                  <a:gd name="T8" fmla="*/ 14 w 25"/>
                  <a:gd name="T9" fmla="*/ 3 h 28"/>
                  <a:gd name="T10" fmla="*/ 25 w 25"/>
                  <a:gd name="T11" fmla="*/ 17 h 28"/>
                  <a:gd name="T12" fmla="*/ 0 60000 65536"/>
                  <a:gd name="T13" fmla="*/ 0 60000 65536"/>
                  <a:gd name="T14" fmla="*/ 0 60000 65536"/>
                  <a:gd name="T15" fmla="*/ 0 60000 65536"/>
                  <a:gd name="T16" fmla="*/ 0 60000 65536"/>
                  <a:gd name="T17" fmla="*/ 0 60000 65536"/>
                  <a:gd name="T18" fmla="*/ 0 w 25"/>
                  <a:gd name="T19" fmla="*/ 0 h 28"/>
                  <a:gd name="T20" fmla="*/ 25 w 2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5" h="28">
                    <a:moveTo>
                      <a:pt x="25" y="17"/>
                    </a:moveTo>
                    <a:lnTo>
                      <a:pt x="12" y="28"/>
                    </a:lnTo>
                    <a:lnTo>
                      <a:pt x="0" y="14"/>
                    </a:lnTo>
                    <a:lnTo>
                      <a:pt x="14" y="0"/>
                    </a:lnTo>
                    <a:lnTo>
                      <a:pt x="14" y="3"/>
                    </a:lnTo>
                    <a:lnTo>
                      <a:pt x="25" y="17"/>
                    </a:lnTo>
                    <a:close/>
                  </a:path>
                </a:pathLst>
              </a:custGeom>
              <a:noFill/>
              <a:ln w="9525">
                <a:noFill/>
                <a:round/>
                <a:headEnd/>
                <a:tailEnd/>
              </a:ln>
            </p:spPr>
            <p:txBody>
              <a:bodyPr>
                <a:prstTxWarp prst="textNoShape">
                  <a:avLst/>
                </a:prstTxWarp>
              </a:bodyPr>
              <a:lstStyle/>
              <a:p>
                <a:endParaRPr lang="en-US"/>
              </a:p>
            </p:txBody>
          </p:sp>
          <p:sp>
            <p:nvSpPr>
              <p:cNvPr id="41634" name="Freeform 2612"/>
              <p:cNvSpPr>
                <a:spLocks/>
              </p:cNvSpPr>
              <p:nvPr/>
            </p:nvSpPr>
            <p:spPr bwMode="auto">
              <a:xfrm>
                <a:off x="3934" y="2586"/>
                <a:ext cx="5" cy="6"/>
              </a:xfrm>
              <a:custGeom>
                <a:avLst/>
                <a:gdLst>
                  <a:gd name="T0" fmla="*/ 26 w 26"/>
                  <a:gd name="T1" fmla="*/ 12 h 26"/>
                  <a:gd name="T2" fmla="*/ 12 w 26"/>
                  <a:gd name="T3" fmla="*/ 26 h 26"/>
                  <a:gd name="T4" fmla="*/ 0 w 26"/>
                  <a:gd name="T5" fmla="*/ 15 h 26"/>
                  <a:gd name="T6" fmla="*/ 12 w 26"/>
                  <a:gd name="T7" fmla="*/ 0 h 26"/>
                  <a:gd name="T8" fmla="*/ 15 w 26"/>
                  <a:gd name="T9" fmla="*/ 0 h 26"/>
                  <a:gd name="T10" fmla="*/ 26 w 26"/>
                  <a:gd name="T11" fmla="*/ 12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26" y="12"/>
                    </a:moveTo>
                    <a:lnTo>
                      <a:pt x="12" y="26"/>
                    </a:lnTo>
                    <a:lnTo>
                      <a:pt x="0" y="15"/>
                    </a:lnTo>
                    <a:lnTo>
                      <a:pt x="12" y="0"/>
                    </a:lnTo>
                    <a:lnTo>
                      <a:pt x="15" y="0"/>
                    </a:lnTo>
                    <a:lnTo>
                      <a:pt x="26" y="12"/>
                    </a:lnTo>
                    <a:close/>
                  </a:path>
                </a:pathLst>
              </a:custGeom>
              <a:noFill/>
              <a:ln w="9525">
                <a:noFill/>
                <a:round/>
                <a:headEnd/>
                <a:tailEnd/>
              </a:ln>
            </p:spPr>
            <p:txBody>
              <a:bodyPr>
                <a:prstTxWarp prst="textNoShape">
                  <a:avLst/>
                </a:prstTxWarp>
              </a:bodyPr>
              <a:lstStyle/>
              <a:p>
                <a:endParaRPr lang="en-US"/>
              </a:p>
            </p:txBody>
          </p:sp>
          <p:sp>
            <p:nvSpPr>
              <p:cNvPr id="41635" name="Freeform 2613"/>
              <p:cNvSpPr>
                <a:spLocks/>
              </p:cNvSpPr>
              <p:nvPr/>
            </p:nvSpPr>
            <p:spPr bwMode="auto">
              <a:xfrm>
                <a:off x="3932" y="2584"/>
                <a:ext cx="4" cy="5"/>
              </a:xfrm>
              <a:custGeom>
                <a:avLst/>
                <a:gdLst>
                  <a:gd name="T0" fmla="*/ 23 w 23"/>
                  <a:gd name="T1" fmla="*/ 11 h 26"/>
                  <a:gd name="T2" fmla="*/ 11 w 23"/>
                  <a:gd name="T3" fmla="*/ 26 h 26"/>
                  <a:gd name="T4" fmla="*/ 0 w 23"/>
                  <a:gd name="T5" fmla="*/ 17 h 26"/>
                  <a:gd name="T6" fmla="*/ 9 w 23"/>
                  <a:gd name="T7" fmla="*/ 0 h 26"/>
                  <a:gd name="T8" fmla="*/ 11 w 23"/>
                  <a:gd name="T9" fmla="*/ 0 h 26"/>
                  <a:gd name="T10" fmla="*/ 23 w 23"/>
                  <a:gd name="T11" fmla="*/ 11 h 26"/>
                  <a:gd name="T12" fmla="*/ 0 60000 65536"/>
                  <a:gd name="T13" fmla="*/ 0 60000 65536"/>
                  <a:gd name="T14" fmla="*/ 0 60000 65536"/>
                  <a:gd name="T15" fmla="*/ 0 60000 65536"/>
                  <a:gd name="T16" fmla="*/ 0 60000 65536"/>
                  <a:gd name="T17" fmla="*/ 0 60000 65536"/>
                  <a:gd name="T18" fmla="*/ 0 w 23"/>
                  <a:gd name="T19" fmla="*/ 0 h 26"/>
                  <a:gd name="T20" fmla="*/ 23 w 2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3" h="26">
                    <a:moveTo>
                      <a:pt x="23" y="11"/>
                    </a:moveTo>
                    <a:lnTo>
                      <a:pt x="11" y="26"/>
                    </a:lnTo>
                    <a:lnTo>
                      <a:pt x="0" y="17"/>
                    </a:lnTo>
                    <a:lnTo>
                      <a:pt x="9" y="0"/>
                    </a:lnTo>
                    <a:lnTo>
                      <a:pt x="11" y="0"/>
                    </a:lnTo>
                    <a:lnTo>
                      <a:pt x="23" y="11"/>
                    </a:lnTo>
                    <a:close/>
                  </a:path>
                </a:pathLst>
              </a:custGeom>
              <a:noFill/>
              <a:ln w="9525">
                <a:noFill/>
                <a:round/>
                <a:headEnd/>
                <a:tailEnd/>
              </a:ln>
            </p:spPr>
            <p:txBody>
              <a:bodyPr>
                <a:prstTxWarp prst="textNoShape">
                  <a:avLst/>
                </a:prstTxWarp>
              </a:bodyPr>
              <a:lstStyle/>
              <a:p>
                <a:endParaRPr lang="en-US"/>
              </a:p>
            </p:txBody>
          </p:sp>
          <p:sp>
            <p:nvSpPr>
              <p:cNvPr id="41636" name="Freeform 2614"/>
              <p:cNvSpPr>
                <a:spLocks/>
              </p:cNvSpPr>
              <p:nvPr/>
            </p:nvSpPr>
            <p:spPr bwMode="auto">
              <a:xfrm>
                <a:off x="3929" y="2582"/>
                <a:ext cx="5" cy="6"/>
              </a:xfrm>
              <a:custGeom>
                <a:avLst/>
                <a:gdLst>
                  <a:gd name="T0" fmla="*/ 21 w 21"/>
                  <a:gd name="T1" fmla="*/ 9 h 26"/>
                  <a:gd name="T2" fmla="*/ 12 w 21"/>
                  <a:gd name="T3" fmla="*/ 26 h 26"/>
                  <a:gd name="T4" fmla="*/ 0 w 21"/>
                  <a:gd name="T5" fmla="*/ 20 h 26"/>
                  <a:gd name="T6" fmla="*/ 6 w 21"/>
                  <a:gd name="T7" fmla="*/ 0 h 26"/>
                  <a:gd name="T8" fmla="*/ 9 w 21"/>
                  <a:gd name="T9" fmla="*/ 3 h 26"/>
                  <a:gd name="T10" fmla="*/ 21 w 21"/>
                  <a:gd name="T11" fmla="*/ 9 h 26"/>
                  <a:gd name="T12" fmla="*/ 0 60000 65536"/>
                  <a:gd name="T13" fmla="*/ 0 60000 65536"/>
                  <a:gd name="T14" fmla="*/ 0 60000 65536"/>
                  <a:gd name="T15" fmla="*/ 0 60000 65536"/>
                  <a:gd name="T16" fmla="*/ 0 60000 65536"/>
                  <a:gd name="T17" fmla="*/ 0 60000 65536"/>
                  <a:gd name="T18" fmla="*/ 0 w 21"/>
                  <a:gd name="T19" fmla="*/ 0 h 26"/>
                  <a:gd name="T20" fmla="*/ 21 w 21"/>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1" h="26">
                    <a:moveTo>
                      <a:pt x="21" y="9"/>
                    </a:moveTo>
                    <a:lnTo>
                      <a:pt x="12" y="26"/>
                    </a:lnTo>
                    <a:lnTo>
                      <a:pt x="0" y="20"/>
                    </a:lnTo>
                    <a:lnTo>
                      <a:pt x="6" y="0"/>
                    </a:lnTo>
                    <a:lnTo>
                      <a:pt x="9" y="3"/>
                    </a:lnTo>
                    <a:lnTo>
                      <a:pt x="21" y="9"/>
                    </a:lnTo>
                    <a:close/>
                  </a:path>
                </a:pathLst>
              </a:custGeom>
              <a:noFill/>
              <a:ln w="9525">
                <a:noFill/>
                <a:round/>
                <a:headEnd/>
                <a:tailEnd/>
              </a:ln>
            </p:spPr>
            <p:txBody>
              <a:bodyPr>
                <a:prstTxWarp prst="textNoShape">
                  <a:avLst/>
                </a:prstTxWarp>
              </a:bodyPr>
              <a:lstStyle/>
              <a:p>
                <a:endParaRPr lang="en-US"/>
              </a:p>
            </p:txBody>
          </p:sp>
          <p:sp>
            <p:nvSpPr>
              <p:cNvPr id="41637" name="Freeform 2615"/>
              <p:cNvSpPr>
                <a:spLocks/>
              </p:cNvSpPr>
              <p:nvPr/>
            </p:nvSpPr>
            <p:spPr bwMode="auto">
              <a:xfrm>
                <a:off x="3928" y="2582"/>
                <a:ext cx="3" cy="4"/>
              </a:xfrm>
              <a:custGeom>
                <a:avLst/>
                <a:gdLst>
                  <a:gd name="T0" fmla="*/ 15 w 15"/>
                  <a:gd name="T1" fmla="*/ 2 h 22"/>
                  <a:gd name="T2" fmla="*/ 9 w 15"/>
                  <a:gd name="T3" fmla="*/ 22 h 22"/>
                  <a:gd name="T4" fmla="*/ 0 w 15"/>
                  <a:gd name="T5" fmla="*/ 19 h 22"/>
                  <a:gd name="T6" fmla="*/ 4 w 15"/>
                  <a:gd name="T7" fmla="*/ 0 h 22"/>
                  <a:gd name="T8" fmla="*/ 15 w 15"/>
                  <a:gd name="T9" fmla="*/ 2 h 22"/>
                  <a:gd name="T10" fmla="*/ 0 60000 65536"/>
                  <a:gd name="T11" fmla="*/ 0 60000 65536"/>
                  <a:gd name="T12" fmla="*/ 0 60000 65536"/>
                  <a:gd name="T13" fmla="*/ 0 60000 65536"/>
                  <a:gd name="T14" fmla="*/ 0 60000 65536"/>
                  <a:gd name="T15" fmla="*/ 0 w 15"/>
                  <a:gd name="T16" fmla="*/ 0 h 22"/>
                  <a:gd name="T17" fmla="*/ 15 w 15"/>
                  <a:gd name="T18" fmla="*/ 22 h 22"/>
                </a:gdLst>
                <a:ahLst/>
                <a:cxnLst>
                  <a:cxn ang="T10">
                    <a:pos x="T0" y="T1"/>
                  </a:cxn>
                  <a:cxn ang="T11">
                    <a:pos x="T2" y="T3"/>
                  </a:cxn>
                  <a:cxn ang="T12">
                    <a:pos x="T4" y="T5"/>
                  </a:cxn>
                  <a:cxn ang="T13">
                    <a:pos x="T6" y="T7"/>
                  </a:cxn>
                  <a:cxn ang="T14">
                    <a:pos x="T8" y="T9"/>
                  </a:cxn>
                </a:cxnLst>
                <a:rect l="T15" t="T16" r="T17" b="T18"/>
                <a:pathLst>
                  <a:path w="15" h="22">
                    <a:moveTo>
                      <a:pt x="15" y="2"/>
                    </a:moveTo>
                    <a:lnTo>
                      <a:pt x="9" y="22"/>
                    </a:lnTo>
                    <a:lnTo>
                      <a:pt x="0" y="19"/>
                    </a:lnTo>
                    <a:lnTo>
                      <a:pt x="4" y="0"/>
                    </a:lnTo>
                    <a:lnTo>
                      <a:pt x="15" y="2"/>
                    </a:lnTo>
                    <a:close/>
                  </a:path>
                </a:pathLst>
              </a:custGeom>
              <a:noFill/>
              <a:ln w="9525">
                <a:noFill/>
                <a:round/>
                <a:headEnd/>
                <a:tailEnd/>
              </a:ln>
            </p:spPr>
            <p:txBody>
              <a:bodyPr>
                <a:prstTxWarp prst="textNoShape">
                  <a:avLst/>
                </a:prstTxWarp>
              </a:bodyPr>
              <a:lstStyle/>
              <a:p>
                <a:endParaRPr lang="en-US"/>
              </a:p>
            </p:txBody>
          </p:sp>
          <p:sp>
            <p:nvSpPr>
              <p:cNvPr id="41638" name="Freeform 2616"/>
              <p:cNvSpPr>
                <a:spLocks/>
              </p:cNvSpPr>
              <p:nvPr/>
            </p:nvSpPr>
            <p:spPr bwMode="auto">
              <a:xfrm>
                <a:off x="3925" y="2582"/>
                <a:ext cx="3" cy="4"/>
              </a:xfrm>
              <a:custGeom>
                <a:avLst/>
                <a:gdLst>
                  <a:gd name="T0" fmla="*/ 15 w 15"/>
                  <a:gd name="T1" fmla="*/ 0 h 19"/>
                  <a:gd name="T2" fmla="*/ 11 w 15"/>
                  <a:gd name="T3" fmla="*/ 19 h 19"/>
                  <a:gd name="T4" fmla="*/ 0 w 15"/>
                  <a:gd name="T5" fmla="*/ 19 h 19"/>
                  <a:gd name="T6" fmla="*/ 0 w 15"/>
                  <a:gd name="T7" fmla="*/ 0 h 19"/>
                  <a:gd name="T8" fmla="*/ 15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5" y="0"/>
                    </a:moveTo>
                    <a:lnTo>
                      <a:pt x="11" y="19"/>
                    </a:lnTo>
                    <a:lnTo>
                      <a:pt x="0" y="19"/>
                    </a:lnTo>
                    <a:lnTo>
                      <a:pt x="0" y="0"/>
                    </a:lnTo>
                    <a:lnTo>
                      <a:pt x="15" y="0"/>
                    </a:lnTo>
                    <a:close/>
                  </a:path>
                </a:pathLst>
              </a:custGeom>
              <a:noFill/>
              <a:ln w="9525">
                <a:noFill/>
                <a:round/>
                <a:headEnd/>
                <a:tailEnd/>
              </a:ln>
            </p:spPr>
            <p:txBody>
              <a:bodyPr>
                <a:prstTxWarp prst="textNoShape">
                  <a:avLst/>
                </a:prstTxWarp>
              </a:bodyPr>
              <a:lstStyle/>
              <a:p>
                <a:endParaRPr lang="en-US"/>
              </a:p>
            </p:txBody>
          </p:sp>
          <p:sp>
            <p:nvSpPr>
              <p:cNvPr id="41639" name="Freeform 2617"/>
              <p:cNvSpPr>
                <a:spLocks/>
              </p:cNvSpPr>
              <p:nvPr/>
            </p:nvSpPr>
            <p:spPr bwMode="auto">
              <a:xfrm>
                <a:off x="3923" y="2582"/>
                <a:ext cx="2" cy="4"/>
              </a:xfrm>
              <a:custGeom>
                <a:avLst/>
                <a:gdLst>
                  <a:gd name="T0" fmla="*/ 14 w 14"/>
                  <a:gd name="T1" fmla="*/ 0 h 19"/>
                  <a:gd name="T2" fmla="*/ 14 w 14"/>
                  <a:gd name="T3" fmla="*/ 19 h 19"/>
                  <a:gd name="T4" fmla="*/ 6 w 14"/>
                  <a:gd name="T5" fmla="*/ 19 h 19"/>
                  <a:gd name="T6" fmla="*/ 0 w 14"/>
                  <a:gd name="T7" fmla="*/ 0 h 19"/>
                  <a:gd name="T8" fmla="*/ 2 w 14"/>
                  <a:gd name="T9" fmla="*/ 0 h 19"/>
                  <a:gd name="T10" fmla="*/ 14 w 14"/>
                  <a:gd name="T11" fmla="*/ 0 h 19"/>
                  <a:gd name="T12" fmla="*/ 0 60000 65536"/>
                  <a:gd name="T13" fmla="*/ 0 60000 65536"/>
                  <a:gd name="T14" fmla="*/ 0 60000 65536"/>
                  <a:gd name="T15" fmla="*/ 0 60000 65536"/>
                  <a:gd name="T16" fmla="*/ 0 60000 65536"/>
                  <a:gd name="T17" fmla="*/ 0 60000 65536"/>
                  <a:gd name="T18" fmla="*/ 0 w 14"/>
                  <a:gd name="T19" fmla="*/ 0 h 19"/>
                  <a:gd name="T20" fmla="*/ 14 w 14"/>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4" h="19">
                    <a:moveTo>
                      <a:pt x="14" y="0"/>
                    </a:moveTo>
                    <a:lnTo>
                      <a:pt x="14" y="19"/>
                    </a:lnTo>
                    <a:lnTo>
                      <a:pt x="6" y="19"/>
                    </a:lnTo>
                    <a:lnTo>
                      <a:pt x="0" y="0"/>
                    </a:lnTo>
                    <a:lnTo>
                      <a:pt x="2" y="0"/>
                    </a:lnTo>
                    <a:lnTo>
                      <a:pt x="14" y="0"/>
                    </a:lnTo>
                    <a:close/>
                  </a:path>
                </a:pathLst>
              </a:custGeom>
              <a:noFill/>
              <a:ln w="9525">
                <a:noFill/>
                <a:round/>
                <a:headEnd/>
                <a:tailEnd/>
              </a:ln>
            </p:spPr>
            <p:txBody>
              <a:bodyPr>
                <a:prstTxWarp prst="textNoShape">
                  <a:avLst/>
                </a:prstTxWarp>
              </a:bodyPr>
              <a:lstStyle/>
              <a:p>
                <a:endParaRPr lang="en-US"/>
              </a:p>
            </p:txBody>
          </p:sp>
        </p:grpSp>
        <p:sp>
          <p:nvSpPr>
            <p:cNvPr id="41087" name="Freeform 2618"/>
            <p:cNvSpPr>
              <a:spLocks/>
            </p:cNvSpPr>
            <p:nvPr/>
          </p:nvSpPr>
          <p:spPr bwMode="auto">
            <a:xfrm>
              <a:off x="3917" y="2583"/>
              <a:ext cx="4" cy="5"/>
            </a:xfrm>
            <a:custGeom>
              <a:avLst/>
              <a:gdLst>
                <a:gd name="T0" fmla="*/ 11 w 19"/>
                <a:gd name="T1" fmla="*/ 0 h 23"/>
                <a:gd name="T2" fmla="*/ 19 w 19"/>
                <a:gd name="T3" fmla="*/ 17 h 23"/>
                <a:gd name="T4" fmla="*/ 11 w 19"/>
                <a:gd name="T5" fmla="*/ 23 h 23"/>
                <a:gd name="T6" fmla="*/ 0 w 19"/>
                <a:gd name="T7" fmla="*/ 6 h 23"/>
                <a:gd name="T8" fmla="*/ 11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11" y="0"/>
                  </a:moveTo>
                  <a:lnTo>
                    <a:pt x="19" y="17"/>
                  </a:lnTo>
                  <a:lnTo>
                    <a:pt x="11" y="23"/>
                  </a:lnTo>
                  <a:lnTo>
                    <a:pt x="0" y="6"/>
                  </a:lnTo>
                  <a:lnTo>
                    <a:pt x="11" y="0"/>
                  </a:lnTo>
                  <a:close/>
                </a:path>
              </a:pathLst>
            </a:custGeom>
            <a:noFill/>
            <a:ln w="9525">
              <a:noFill/>
              <a:round/>
              <a:headEnd/>
              <a:tailEnd/>
            </a:ln>
          </p:spPr>
          <p:txBody>
            <a:bodyPr>
              <a:prstTxWarp prst="textNoShape">
                <a:avLst/>
              </a:prstTxWarp>
            </a:bodyPr>
            <a:lstStyle/>
            <a:p>
              <a:endParaRPr lang="en-US"/>
            </a:p>
          </p:txBody>
        </p:sp>
        <p:sp>
          <p:nvSpPr>
            <p:cNvPr id="41088" name="Freeform 2619"/>
            <p:cNvSpPr>
              <a:spLocks/>
            </p:cNvSpPr>
            <p:nvPr/>
          </p:nvSpPr>
          <p:spPr bwMode="auto">
            <a:xfrm>
              <a:off x="3913" y="2584"/>
              <a:ext cx="7" cy="7"/>
            </a:xfrm>
            <a:custGeom>
              <a:avLst/>
              <a:gdLst>
                <a:gd name="T0" fmla="*/ 24 w 35"/>
                <a:gd name="T1" fmla="*/ 0 h 32"/>
                <a:gd name="T2" fmla="*/ 35 w 35"/>
                <a:gd name="T3" fmla="*/ 17 h 32"/>
                <a:gd name="T4" fmla="*/ 15 w 35"/>
                <a:gd name="T5" fmla="*/ 32 h 32"/>
                <a:gd name="T6" fmla="*/ 0 w 35"/>
                <a:gd name="T7" fmla="*/ 20 h 32"/>
                <a:gd name="T8" fmla="*/ 0 w 35"/>
                <a:gd name="T9" fmla="*/ 17 h 32"/>
                <a:gd name="T10" fmla="*/ 24 w 35"/>
                <a:gd name="T11" fmla="*/ 0 h 32"/>
                <a:gd name="T12" fmla="*/ 0 60000 65536"/>
                <a:gd name="T13" fmla="*/ 0 60000 65536"/>
                <a:gd name="T14" fmla="*/ 0 60000 65536"/>
                <a:gd name="T15" fmla="*/ 0 60000 65536"/>
                <a:gd name="T16" fmla="*/ 0 60000 65536"/>
                <a:gd name="T17" fmla="*/ 0 60000 65536"/>
                <a:gd name="T18" fmla="*/ 0 w 35"/>
                <a:gd name="T19" fmla="*/ 0 h 32"/>
                <a:gd name="T20" fmla="*/ 35 w 35"/>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5" h="32">
                  <a:moveTo>
                    <a:pt x="24" y="0"/>
                  </a:moveTo>
                  <a:lnTo>
                    <a:pt x="35" y="17"/>
                  </a:lnTo>
                  <a:lnTo>
                    <a:pt x="15" y="32"/>
                  </a:lnTo>
                  <a:lnTo>
                    <a:pt x="0" y="20"/>
                  </a:lnTo>
                  <a:lnTo>
                    <a:pt x="0" y="17"/>
                  </a:lnTo>
                  <a:lnTo>
                    <a:pt x="24" y="0"/>
                  </a:lnTo>
                  <a:close/>
                </a:path>
              </a:pathLst>
            </a:custGeom>
            <a:noFill/>
            <a:ln w="9525">
              <a:noFill/>
              <a:round/>
              <a:headEnd/>
              <a:tailEnd/>
            </a:ln>
          </p:spPr>
          <p:txBody>
            <a:bodyPr>
              <a:prstTxWarp prst="textNoShape">
                <a:avLst/>
              </a:prstTxWarp>
            </a:bodyPr>
            <a:lstStyle/>
            <a:p>
              <a:endParaRPr lang="en-US"/>
            </a:p>
          </p:txBody>
        </p:sp>
        <p:sp>
          <p:nvSpPr>
            <p:cNvPr id="41089" name="Freeform 2620"/>
            <p:cNvSpPr>
              <a:spLocks/>
            </p:cNvSpPr>
            <p:nvPr/>
          </p:nvSpPr>
          <p:spPr bwMode="auto">
            <a:xfrm>
              <a:off x="3904" y="2593"/>
              <a:ext cx="8" cy="7"/>
            </a:xfrm>
            <a:custGeom>
              <a:avLst/>
              <a:gdLst>
                <a:gd name="T0" fmla="*/ 21 w 38"/>
                <a:gd name="T1" fmla="*/ 0 h 37"/>
                <a:gd name="T2" fmla="*/ 38 w 38"/>
                <a:gd name="T3" fmla="*/ 11 h 37"/>
                <a:gd name="T4" fmla="*/ 17 w 38"/>
                <a:gd name="T5" fmla="*/ 37 h 37"/>
                <a:gd name="T6" fmla="*/ 0 w 38"/>
                <a:gd name="T7" fmla="*/ 26 h 37"/>
                <a:gd name="T8" fmla="*/ 21 w 38"/>
                <a:gd name="T9" fmla="*/ 0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21" y="0"/>
                  </a:moveTo>
                  <a:lnTo>
                    <a:pt x="38" y="11"/>
                  </a:lnTo>
                  <a:lnTo>
                    <a:pt x="17" y="37"/>
                  </a:lnTo>
                  <a:lnTo>
                    <a:pt x="0" y="26"/>
                  </a:lnTo>
                  <a:lnTo>
                    <a:pt x="21" y="0"/>
                  </a:lnTo>
                  <a:close/>
                </a:path>
              </a:pathLst>
            </a:custGeom>
            <a:noFill/>
            <a:ln w="9525">
              <a:noFill/>
              <a:round/>
              <a:headEnd/>
              <a:tailEnd/>
            </a:ln>
          </p:spPr>
          <p:txBody>
            <a:bodyPr>
              <a:prstTxWarp prst="textNoShape">
                <a:avLst/>
              </a:prstTxWarp>
            </a:bodyPr>
            <a:lstStyle/>
            <a:p>
              <a:endParaRPr lang="en-US"/>
            </a:p>
          </p:txBody>
        </p:sp>
        <p:sp>
          <p:nvSpPr>
            <p:cNvPr id="41090" name="Freeform 2621"/>
            <p:cNvSpPr>
              <a:spLocks/>
            </p:cNvSpPr>
            <p:nvPr/>
          </p:nvSpPr>
          <p:spPr bwMode="auto">
            <a:xfrm>
              <a:off x="3898" y="2604"/>
              <a:ext cx="6" cy="7"/>
            </a:xfrm>
            <a:custGeom>
              <a:avLst/>
              <a:gdLst>
                <a:gd name="T0" fmla="*/ 15 w 32"/>
                <a:gd name="T1" fmla="*/ 0 h 38"/>
                <a:gd name="T2" fmla="*/ 32 w 32"/>
                <a:gd name="T3" fmla="*/ 12 h 38"/>
                <a:gd name="T4" fmla="*/ 19 w 32"/>
                <a:gd name="T5" fmla="*/ 38 h 38"/>
                <a:gd name="T6" fmla="*/ 0 w 32"/>
                <a:gd name="T7" fmla="*/ 29 h 38"/>
                <a:gd name="T8" fmla="*/ 15 w 32"/>
                <a:gd name="T9" fmla="*/ 0 h 38"/>
                <a:gd name="T10" fmla="*/ 0 60000 65536"/>
                <a:gd name="T11" fmla="*/ 0 60000 65536"/>
                <a:gd name="T12" fmla="*/ 0 60000 65536"/>
                <a:gd name="T13" fmla="*/ 0 60000 65536"/>
                <a:gd name="T14" fmla="*/ 0 60000 65536"/>
                <a:gd name="T15" fmla="*/ 0 w 32"/>
                <a:gd name="T16" fmla="*/ 0 h 38"/>
                <a:gd name="T17" fmla="*/ 32 w 32"/>
                <a:gd name="T18" fmla="*/ 38 h 38"/>
              </a:gdLst>
              <a:ahLst/>
              <a:cxnLst>
                <a:cxn ang="T10">
                  <a:pos x="T0" y="T1"/>
                </a:cxn>
                <a:cxn ang="T11">
                  <a:pos x="T2" y="T3"/>
                </a:cxn>
                <a:cxn ang="T12">
                  <a:pos x="T4" y="T5"/>
                </a:cxn>
                <a:cxn ang="T13">
                  <a:pos x="T6" y="T7"/>
                </a:cxn>
                <a:cxn ang="T14">
                  <a:pos x="T8" y="T9"/>
                </a:cxn>
              </a:cxnLst>
              <a:rect l="T15" t="T16" r="T17" b="T18"/>
              <a:pathLst>
                <a:path w="32" h="38">
                  <a:moveTo>
                    <a:pt x="15" y="0"/>
                  </a:moveTo>
                  <a:lnTo>
                    <a:pt x="32" y="12"/>
                  </a:lnTo>
                  <a:lnTo>
                    <a:pt x="19" y="38"/>
                  </a:lnTo>
                  <a:lnTo>
                    <a:pt x="0" y="29"/>
                  </a:lnTo>
                  <a:lnTo>
                    <a:pt x="15" y="0"/>
                  </a:lnTo>
                  <a:close/>
                </a:path>
              </a:pathLst>
            </a:custGeom>
            <a:noFill/>
            <a:ln w="9525">
              <a:noFill/>
              <a:round/>
              <a:headEnd/>
              <a:tailEnd/>
            </a:ln>
          </p:spPr>
          <p:txBody>
            <a:bodyPr>
              <a:prstTxWarp prst="textNoShape">
                <a:avLst/>
              </a:prstTxWarp>
            </a:bodyPr>
            <a:lstStyle/>
            <a:p>
              <a:endParaRPr lang="en-US"/>
            </a:p>
          </p:txBody>
        </p:sp>
        <p:sp>
          <p:nvSpPr>
            <p:cNvPr id="41091" name="Freeform 2622"/>
            <p:cNvSpPr>
              <a:spLocks/>
            </p:cNvSpPr>
            <p:nvPr/>
          </p:nvSpPr>
          <p:spPr bwMode="auto">
            <a:xfrm>
              <a:off x="3895" y="2609"/>
              <a:ext cx="6" cy="8"/>
            </a:xfrm>
            <a:custGeom>
              <a:avLst/>
              <a:gdLst>
                <a:gd name="T0" fmla="*/ 13 w 32"/>
                <a:gd name="T1" fmla="*/ 0 h 37"/>
                <a:gd name="T2" fmla="*/ 32 w 32"/>
                <a:gd name="T3" fmla="*/ 9 h 37"/>
                <a:gd name="T4" fmla="*/ 17 w 32"/>
                <a:gd name="T5" fmla="*/ 37 h 37"/>
                <a:gd name="T6" fmla="*/ 0 w 32"/>
                <a:gd name="T7" fmla="*/ 29 h 37"/>
                <a:gd name="T8" fmla="*/ 13 w 32"/>
                <a:gd name="T9" fmla="*/ 0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13" y="0"/>
                  </a:moveTo>
                  <a:lnTo>
                    <a:pt x="32" y="9"/>
                  </a:lnTo>
                  <a:lnTo>
                    <a:pt x="17" y="37"/>
                  </a:lnTo>
                  <a:lnTo>
                    <a:pt x="0" y="29"/>
                  </a:lnTo>
                  <a:lnTo>
                    <a:pt x="13" y="0"/>
                  </a:lnTo>
                  <a:close/>
                </a:path>
              </a:pathLst>
            </a:custGeom>
            <a:noFill/>
            <a:ln w="9525">
              <a:noFill/>
              <a:round/>
              <a:headEnd/>
              <a:tailEnd/>
            </a:ln>
          </p:spPr>
          <p:txBody>
            <a:bodyPr>
              <a:prstTxWarp prst="textNoShape">
                <a:avLst/>
              </a:prstTxWarp>
            </a:bodyPr>
            <a:lstStyle/>
            <a:p>
              <a:endParaRPr lang="en-US"/>
            </a:p>
          </p:txBody>
        </p:sp>
        <p:sp>
          <p:nvSpPr>
            <p:cNvPr id="41092" name="Freeform 2623"/>
            <p:cNvSpPr>
              <a:spLocks/>
            </p:cNvSpPr>
            <p:nvPr/>
          </p:nvSpPr>
          <p:spPr bwMode="auto">
            <a:xfrm>
              <a:off x="3892" y="2615"/>
              <a:ext cx="6" cy="7"/>
            </a:xfrm>
            <a:custGeom>
              <a:avLst/>
              <a:gdLst>
                <a:gd name="T0" fmla="*/ 13 w 30"/>
                <a:gd name="T1" fmla="*/ 0 h 32"/>
                <a:gd name="T2" fmla="*/ 30 w 30"/>
                <a:gd name="T3" fmla="*/ 8 h 32"/>
                <a:gd name="T4" fmla="*/ 19 w 30"/>
                <a:gd name="T5" fmla="*/ 32 h 32"/>
                <a:gd name="T6" fmla="*/ 0 w 30"/>
                <a:gd name="T7" fmla="*/ 26 h 32"/>
                <a:gd name="T8" fmla="*/ 13 w 30"/>
                <a:gd name="T9" fmla="*/ 0 h 32"/>
                <a:gd name="T10" fmla="*/ 0 60000 65536"/>
                <a:gd name="T11" fmla="*/ 0 60000 65536"/>
                <a:gd name="T12" fmla="*/ 0 60000 65536"/>
                <a:gd name="T13" fmla="*/ 0 60000 65536"/>
                <a:gd name="T14" fmla="*/ 0 60000 65536"/>
                <a:gd name="T15" fmla="*/ 0 w 30"/>
                <a:gd name="T16" fmla="*/ 0 h 32"/>
                <a:gd name="T17" fmla="*/ 30 w 30"/>
                <a:gd name="T18" fmla="*/ 32 h 32"/>
              </a:gdLst>
              <a:ahLst/>
              <a:cxnLst>
                <a:cxn ang="T10">
                  <a:pos x="T0" y="T1"/>
                </a:cxn>
                <a:cxn ang="T11">
                  <a:pos x="T2" y="T3"/>
                </a:cxn>
                <a:cxn ang="T12">
                  <a:pos x="T4" y="T5"/>
                </a:cxn>
                <a:cxn ang="T13">
                  <a:pos x="T6" y="T7"/>
                </a:cxn>
                <a:cxn ang="T14">
                  <a:pos x="T8" y="T9"/>
                </a:cxn>
              </a:cxnLst>
              <a:rect l="T15" t="T16" r="T17" b="T18"/>
              <a:pathLst>
                <a:path w="30" h="32">
                  <a:moveTo>
                    <a:pt x="13" y="0"/>
                  </a:moveTo>
                  <a:lnTo>
                    <a:pt x="30" y="8"/>
                  </a:lnTo>
                  <a:lnTo>
                    <a:pt x="19" y="32"/>
                  </a:lnTo>
                  <a:lnTo>
                    <a:pt x="0" y="26"/>
                  </a:lnTo>
                  <a:lnTo>
                    <a:pt x="13" y="0"/>
                  </a:lnTo>
                  <a:close/>
                </a:path>
              </a:pathLst>
            </a:custGeom>
            <a:noFill/>
            <a:ln w="9525">
              <a:noFill/>
              <a:round/>
              <a:headEnd/>
              <a:tailEnd/>
            </a:ln>
          </p:spPr>
          <p:txBody>
            <a:bodyPr>
              <a:prstTxWarp prst="textNoShape">
                <a:avLst/>
              </a:prstTxWarp>
            </a:bodyPr>
            <a:lstStyle/>
            <a:p>
              <a:endParaRPr lang="en-US"/>
            </a:p>
          </p:txBody>
        </p:sp>
        <p:sp>
          <p:nvSpPr>
            <p:cNvPr id="41093" name="Freeform 2624"/>
            <p:cNvSpPr>
              <a:spLocks/>
            </p:cNvSpPr>
            <p:nvPr/>
          </p:nvSpPr>
          <p:spPr bwMode="auto">
            <a:xfrm>
              <a:off x="3891" y="2620"/>
              <a:ext cx="5" cy="6"/>
            </a:xfrm>
            <a:custGeom>
              <a:avLst/>
              <a:gdLst>
                <a:gd name="T0" fmla="*/ 8 w 27"/>
                <a:gd name="T1" fmla="*/ 0 h 26"/>
                <a:gd name="T2" fmla="*/ 27 w 27"/>
                <a:gd name="T3" fmla="*/ 6 h 26"/>
                <a:gd name="T4" fmla="*/ 21 w 27"/>
                <a:gd name="T5" fmla="*/ 26 h 26"/>
                <a:gd name="T6" fmla="*/ 0 w 27"/>
                <a:gd name="T7" fmla="*/ 21 h 26"/>
                <a:gd name="T8" fmla="*/ 0 w 27"/>
                <a:gd name="T9" fmla="*/ 17 h 26"/>
                <a:gd name="T10" fmla="*/ 8 w 27"/>
                <a:gd name="T11" fmla="*/ 0 h 26"/>
                <a:gd name="T12" fmla="*/ 0 60000 65536"/>
                <a:gd name="T13" fmla="*/ 0 60000 65536"/>
                <a:gd name="T14" fmla="*/ 0 60000 65536"/>
                <a:gd name="T15" fmla="*/ 0 60000 65536"/>
                <a:gd name="T16" fmla="*/ 0 60000 65536"/>
                <a:gd name="T17" fmla="*/ 0 60000 65536"/>
                <a:gd name="T18" fmla="*/ 0 w 27"/>
                <a:gd name="T19" fmla="*/ 0 h 26"/>
                <a:gd name="T20" fmla="*/ 27 w 2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7" h="26">
                  <a:moveTo>
                    <a:pt x="8" y="0"/>
                  </a:moveTo>
                  <a:lnTo>
                    <a:pt x="27" y="6"/>
                  </a:lnTo>
                  <a:lnTo>
                    <a:pt x="21" y="26"/>
                  </a:lnTo>
                  <a:lnTo>
                    <a:pt x="0" y="21"/>
                  </a:lnTo>
                  <a:lnTo>
                    <a:pt x="0" y="17"/>
                  </a:lnTo>
                  <a:lnTo>
                    <a:pt x="8" y="0"/>
                  </a:lnTo>
                  <a:close/>
                </a:path>
              </a:pathLst>
            </a:custGeom>
            <a:noFill/>
            <a:ln w="9525">
              <a:noFill/>
              <a:round/>
              <a:headEnd/>
              <a:tailEnd/>
            </a:ln>
          </p:spPr>
          <p:txBody>
            <a:bodyPr>
              <a:prstTxWarp prst="textNoShape">
                <a:avLst/>
              </a:prstTxWarp>
            </a:bodyPr>
            <a:lstStyle/>
            <a:p>
              <a:endParaRPr lang="en-US"/>
            </a:p>
          </p:txBody>
        </p:sp>
        <p:sp>
          <p:nvSpPr>
            <p:cNvPr id="41094" name="Freeform 2625"/>
            <p:cNvSpPr>
              <a:spLocks/>
            </p:cNvSpPr>
            <p:nvPr/>
          </p:nvSpPr>
          <p:spPr bwMode="auto">
            <a:xfrm>
              <a:off x="3890" y="2628"/>
              <a:ext cx="4" cy="4"/>
            </a:xfrm>
            <a:custGeom>
              <a:avLst/>
              <a:gdLst>
                <a:gd name="T0" fmla="*/ 0 w 20"/>
                <a:gd name="T1" fmla="*/ 9 h 18"/>
                <a:gd name="T2" fmla="*/ 18 w 20"/>
                <a:gd name="T3" fmla="*/ 0 h 18"/>
                <a:gd name="T4" fmla="*/ 20 w 20"/>
                <a:gd name="T5" fmla="*/ 9 h 18"/>
                <a:gd name="T6" fmla="*/ 3 w 20"/>
                <a:gd name="T7" fmla="*/ 18 h 18"/>
                <a:gd name="T8" fmla="*/ 0 w 20"/>
                <a:gd name="T9" fmla="*/ 9 h 18"/>
                <a:gd name="T10" fmla="*/ 0 60000 65536"/>
                <a:gd name="T11" fmla="*/ 0 60000 65536"/>
                <a:gd name="T12" fmla="*/ 0 60000 65536"/>
                <a:gd name="T13" fmla="*/ 0 60000 65536"/>
                <a:gd name="T14" fmla="*/ 0 60000 65536"/>
                <a:gd name="T15" fmla="*/ 0 w 20"/>
                <a:gd name="T16" fmla="*/ 0 h 18"/>
                <a:gd name="T17" fmla="*/ 20 w 20"/>
                <a:gd name="T18" fmla="*/ 18 h 18"/>
              </a:gdLst>
              <a:ahLst/>
              <a:cxnLst>
                <a:cxn ang="T10">
                  <a:pos x="T0" y="T1"/>
                </a:cxn>
                <a:cxn ang="T11">
                  <a:pos x="T2" y="T3"/>
                </a:cxn>
                <a:cxn ang="T12">
                  <a:pos x="T4" y="T5"/>
                </a:cxn>
                <a:cxn ang="T13">
                  <a:pos x="T6" y="T7"/>
                </a:cxn>
                <a:cxn ang="T14">
                  <a:pos x="T8" y="T9"/>
                </a:cxn>
              </a:cxnLst>
              <a:rect l="T15" t="T16" r="T17" b="T18"/>
              <a:pathLst>
                <a:path w="20" h="18">
                  <a:moveTo>
                    <a:pt x="0" y="9"/>
                  </a:moveTo>
                  <a:lnTo>
                    <a:pt x="18" y="0"/>
                  </a:lnTo>
                  <a:lnTo>
                    <a:pt x="20" y="9"/>
                  </a:lnTo>
                  <a:lnTo>
                    <a:pt x="3" y="18"/>
                  </a:lnTo>
                  <a:lnTo>
                    <a:pt x="0" y="9"/>
                  </a:lnTo>
                  <a:close/>
                </a:path>
              </a:pathLst>
            </a:custGeom>
            <a:noFill/>
            <a:ln w="9525">
              <a:noFill/>
              <a:round/>
              <a:headEnd/>
              <a:tailEnd/>
            </a:ln>
          </p:spPr>
          <p:txBody>
            <a:bodyPr>
              <a:prstTxWarp prst="textNoShape">
                <a:avLst/>
              </a:prstTxWarp>
            </a:bodyPr>
            <a:lstStyle/>
            <a:p>
              <a:endParaRPr lang="en-US"/>
            </a:p>
          </p:txBody>
        </p:sp>
        <p:sp>
          <p:nvSpPr>
            <p:cNvPr id="41095" name="Freeform 2626"/>
            <p:cNvSpPr>
              <a:spLocks/>
            </p:cNvSpPr>
            <p:nvPr/>
          </p:nvSpPr>
          <p:spPr bwMode="auto">
            <a:xfrm>
              <a:off x="3891" y="2630"/>
              <a:ext cx="4" cy="4"/>
            </a:xfrm>
            <a:custGeom>
              <a:avLst/>
              <a:gdLst>
                <a:gd name="T0" fmla="*/ 0 w 23"/>
                <a:gd name="T1" fmla="*/ 9 h 17"/>
                <a:gd name="T2" fmla="*/ 17 w 23"/>
                <a:gd name="T3" fmla="*/ 0 h 17"/>
                <a:gd name="T4" fmla="*/ 23 w 23"/>
                <a:gd name="T5" fmla="*/ 9 h 17"/>
                <a:gd name="T6" fmla="*/ 3 w 23"/>
                <a:gd name="T7" fmla="*/ 17 h 17"/>
                <a:gd name="T8" fmla="*/ 0 w 23"/>
                <a:gd name="T9" fmla="*/ 9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0" y="9"/>
                  </a:moveTo>
                  <a:lnTo>
                    <a:pt x="17" y="0"/>
                  </a:lnTo>
                  <a:lnTo>
                    <a:pt x="23" y="9"/>
                  </a:lnTo>
                  <a:lnTo>
                    <a:pt x="3" y="17"/>
                  </a:lnTo>
                  <a:lnTo>
                    <a:pt x="0" y="9"/>
                  </a:lnTo>
                  <a:close/>
                </a:path>
              </a:pathLst>
            </a:custGeom>
            <a:noFill/>
            <a:ln w="9525">
              <a:noFill/>
              <a:round/>
              <a:headEnd/>
              <a:tailEnd/>
            </a:ln>
          </p:spPr>
          <p:txBody>
            <a:bodyPr>
              <a:prstTxWarp prst="textNoShape">
                <a:avLst/>
              </a:prstTxWarp>
            </a:bodyPr>
            <a:lstStyle/>
            <a:p>
              <a:endParaRPr lang="en-US"/>
            </a:p>
          </p:txBody>
        </p:sp>
        <p:sp>
          <p:nvSpPr>
            <p:cNvPr id="41096" name="Freeform 2627"/>
            <p:cNvSpPr>
              <a:spLocks/>
            </p:cNvSpPr>
            <p:nvPr/>
          </p:nvSpPr>
          <p:spPr bwMode="auto">
            <a:xfrm>
              <a:off x="3898" y="2643"/>
              <a:ext cx="7" cy="9"/>
            </a:xfrm>
            <a:custGeom>
              <a:avLst/>
              <a:gdLst>
                <a:gd name="T0" fmla="*/ 0 w 38"/>
                <a:gd name="T1" fmla="*/ 8 h 45"/>
                <a:gd name="T2" fmla="*/ 19 w 38"/>
                <a:gd name="T3" fmla="*/ 0 h 45"/>
                <a:gd name="T4" fmla="*/ 38 w 38"/>
                <a:gd name="T5" fmla="*/ 34 h 45"/>
                <a:gd name="T6" fmla="*/ 21 w 38"/>
                <a:gd name="T7" fmla="*/ 45 h 45"/>
                <a:gd name="T8" fmla="*/ 0 w 38"/>
                <a:gd name="T9" fmla="*/ 8 h 45"/>
                <a:gd name="T10" fmla="*/ 0 60000 65536"/>
                <a:gd name="T11" fmla="*/ 0 60000 65536"/>
                <a:gd name="T12" fmla="*/ 0 60000 65536"/>
                <a:gd name="T13" fmla="*/ 0 60000 65536"/>
                <a:gd name="T14" fmla="*/ 0 60000 65536"/>
                <a:gd name="T15" fmla="*/ 0 w 38"/>
                <a:gd name="T16" fmla="*/ 0 h 45"/>
                <a:gd name="T17" fmla="*/ 38 w 38"/>
                <a:gd name="T18" fmla="*/ 45 h 45"/>
              </a:gdLst>
              <a:ahLst/>
              <a:cxnLst>
                <a:cxn ang="T10">
                  <a:pos x="T0" y="T1"/>
                </a:cxn>
                <a:cxn ang="T11">
                  <a:pos x="T2" y="T3"/>
                </a:cxn>
                <a:cxn ang="T12">
                  <a:pos x="T4" y="T5"/>
                </a:cxn>
                <a:cxn ang="T13">
                  <a:pos x="T6" y="T7"/>
                </a:cxn>
                <a:cxn ang="T14">
                  <a:pos x="T8" y="T9"/>
                </a:cxn>
              </a:cxnLst>
              <a:rect l="T15" t="T16" r="T17" b="T18"/>
              <a:pathLst>
                <a:path w="38" h="45">
                  <a:moveTo>
                    <a:pt x="0" y="8"/>
                  </a:moveTo>
                  <a:lnTo>
                    <a:pt x="19" y="0"/>
                  </a:lnTo>
                  <a:lnTo>
                    <a:pt x="38" y="34"/>
                  </a:lnTo>
                  <a:lnTo>
                    <a:pt x="21" y="45"/>
                  </a:lnTo>
                  <a:lnTo>
                    <a:pt x="0" y="8"/>
                  </a:lnTo>
                  <a:close/>
                </a:path>
              </a:pathLst>
            </a:custGeom>
            <a:noFill/>
            <a:ln w="9525">
              <a:noFill/>
              <a:round/>
              <a:headEnd/>
              <a:tailEnd/>
            </a:ln>
          </p:spPr>
          <p:txBody>
            <a:bodyPr>
              <a:prstTxWarp prst="textNoShape">
                <a:avLst/>
              </a:prstTxWarp>
            </a:bodyPr>
            <a:lstStyle/>
            <a:p>
              <a:endParaRPr lang="en-US"/>
            </a:p>
          </p:txBody>
        </p:sp>
        <p:sp>
          <p:nvSpPr>
            <p:cNvPr id="41097" name="Freeform 2628"/>
            <p:cNvSpPr>
              <a:spLocks/>
            </p:cNvSpPr>
            <p:nvPr/>
          </p:nvSpPr>
          <p:spPr bwMode="auto">
            <a:xfrm>
              <a:off x="3902" y="2650"/>
              <a:ext cx="8" cy="10"/>
            </a:xfrm>
            <a:custGeom>
              <a:avLst/>
              <a:gdLst>
                <a:gd name="T0" fmla="*/ 0 w 43"/>
                <a:gd name="T1" fmla="*/ 11 h 52"/>
                <a:gd name="T2" fmla="*/ 17 w 43"/>
                <a:gd name="T3" fmla="*/ 0 h 52"/>
                <a:gd name="T4" fmla="*/ 43 w 43"/>
                <a:gd name="T5" fmla="*/ 40 h 52"/>
                <a:gd name="T6" fmla="*/ 26 w 43"/>
                <a:gd name="T7" fmla="*/ 52 h 52"/>
                <a:gd name="T8" fmla="*/ 0 w 43"/>
                <a:gd name="T9" fmla="*/ 11 h 52"/>
                <a:gd name="T10" fmla="*/ 0 60000 65536"/>
                <a:gd name="T11" fmla="*/ 0 60000 65536"/>
                <a:gd name="T12" fmla="*/ 0 60000 65536"/>
                <a:gd name="T13" fmla="*/ 0 60000 65536"/>
                <a:gd name="T14" fmla="*/ 0 60000 65536"/>
                <a:gd name="T15" fmla="*/ 0 w 43"/>
                <a:gd name="T16" fmla="*/ 0 h 52"/>
                <a:gd name="T17" fmla="*/ 43 w 43"/>
                <a:gd name="T18" fmla="*/ 52 h 52"/>
              </a:gdLst>
              <a:ahLst/>
              <a:cxnLst>
                <a:cxn ang="T10">
                  <a:pos x="T0" y="T1"/>
                </a:cxn>
                <a:cxn ang="T11">
                  <a:pos x="T2" y="T3"/>
                </a:cxn>
                <a:cxn ang="T12">
                  <a:pos x="T4" y="T5"/>
                </a:cxn>
                <a:cxn ang="T13">
                  <a:pos x="T6" y="T7"/>
                </a:cxn>
                <a:cxn ang="T14">
                  <a:pos x="T8" y="T9"/>
                </a:cxn>
              </a:cxnLst>
              <a:rect l="T15" t="T16" r="T17" b="T18"/>
              <a:pathLst>
                <a:path w="43" h="52">
                  <a:moveTo>
                    <a:pt x="0" y="11"/>
                  </a:moveTo>
                  <a:lnTo>
                    <a:pt x="17" y="0"/>
                  </a:lnTo>
                  <a:lnTo>
                    <a:pt x="43" y="40"/>
                  </a:lnTo>
                  <a:lnTo>
                    <a:pt x="26" y="52"/>
                  </a:lnTo>
                  <a:lnTo>
                    <a:pt x="0" y="11"/>
                  </a:lnTo>
                  <a:close/>
                </a:path>
              </a:pathLst>
            </a:custGeom>
            <a:noFill/>
            <a:ln w="9525">
              <a:noFill/>
              <a:round/>
              <a:headEnd/>
              <a:tailEnd/>
            </a:ln>
          </p:spPr>
          <p:txBody>
            <a:bodyPr>
              <a:prstTxWarp prst="textNoShape">
                <a:avLst/>
              </a:prstTxWarp>
            </a:bodyPr>
            <a:lstStyle/>
            <a:p>
              <a:endParaRPr lang="en-US"/>
            </a:p>
          </p:txBody>
        </p:sp>
        <p:sp>
          <p:nvSpPr>
            <p:cNvPr id="41098" name="Freeform 2629"/>
            <p:cNvSpPr>
              <a:spLocks/>
            </p:cNvSpPr>
            <p:nvPr/>
          </p:nvSpPr>
          <p:spPr bwMode="auto">
            <a:xfrm>
              <a:off x="3907" y="2658"/>
              <a:ext cx="9" cy="11"/>
            </a:xfrm>
            <a:custGeom>
              <a:avLst/>
              <a:gdLst>
                <a:gd name="T0" fmla="*/ 0 w 43"/>
                <a:gd name="T1" fmla="*/ 12 h 58"/>
                <a:gd name="T2" fmla="*/ 17 w 43"/>
                <a:gd name="T3" fmla="*/ 0 h 58"/>
                <a:gd name="T4" fmla="*/ 43 w 43"/>
                <a:gd name="T5" fmla="*/ 46 h 58"/>
                <a:gd name="T6" fmla="*/ 28 w 43"/>
                <a:gd name="T7" fmla="*/ 58 h 58"/>
                <a:gd name="T8" fmla="*/ 0 w 43"/>
                <a:gd name="T9" fmla="*/ 12 h 58"/>
                <a:gd name="T10" fmla="*/ 0 60000 65536"/>
                <a:gd name="T11" fmla="*/ 0 60000 65536"/>
                <a:gd name="T12" fmla="*/ 0 60000 65536"/>
                <a:gd name="T13" fmla="*/ 0 60000 65536"/>
                <a:gd name="T14" fmla="*/ 0 60000 65536"/>
                <a:gd name="T15" fmla="*/ 0 w 43"/>
                <a:gd name="T16" fmla="*/ 0 h 58"/>
                <a:gd name="T17" fmla="*/ 43 w 43"/>
                <a:gd name="T18" fmla="*/ 58 h 58"/>
              </a:gdLst>
              <a:ahLst/>
              <a:cxnLst>
                <a:cxn ang="T10">
                  <a:pos x="T0" y="T1"/>
                </a:cxn>
                <a:cxn ang="T11">
                  <a:pos x="T2" y="T3"/>
                </a:cxn>
                <a:cxn ang="T12">
                  <a:pos x="T4" y="T5"/>
                </a:cxn>
                <a:cxn ang="T13">
                  <a:pos x="T6" y="T7"/>
                </a:cxn>
                <a:cxn ang="T14">
                  <a:pos x="T8" y="T9"/>
                </a:cxn>
              </a:cxnLst>
              <a:rect l="T15" t="T16" r="T17" b="T18"/>
              <a:pathLst>
                <a:path w="43" h="58">
                  <a:moveTo>
                    <a:pt x="0" y="12"/>
                  </a:moveTo>
                  <a:lnTo>
                    <a:pt x="17" y="0"/>
                  </a:lnTo>
                  <a:lnTo>
                    <a:pt x="43" y="46"/>
                  </a:lnTo>
                  <a:lnTo>
                    <a:pt x="28" y="58"/>
                  </a:lnTo>
                  <a:lnTo>
                    <a:pt x="0" y="12"/>
                  </a:lnTo>
                  <a:close/>
                </a:path>
              </a:pathLst>
            </a:custGeom>
            <a:noFill/>
            <a:ln w="9525">
              <a:noFill/>
              <a:round/>
              <a:headEnd/>
              <a:tailEnd/>
            </a:ln>
          </p:spPr>
          <p:txBody>
            <a:bodyPr>
              <a:prstTxWarp prst="textNoShape">
                <a:avLst/>
              </a:prstTxWarp>
            </a:bodyPr>
            <a:lstStyle/>
            <a:p>
              <a:endParaRPr lang="en-US"/>
            </a:p>
          </p:txBody>
        </p:sp>
        <p:sp>
          <p:nvSpPr>
            <p:cNvPr id="41099" name="Freeform 2630"/>
            <p:cNvSpPr>
              <a:spLocks/>
            </p:cNvSpPr>
            <p:nvPr/>
          </p:nvSpPr>
          <p:spPr bwMode="auto">
            <a:xfrm>
              <a:off x="3913" y="2667"/>
              <a:ext cx="9" cy="12"/>
            </a:xfrm>
            <a:custGeom>
              <a:avLst/>
              <a:gdLst>
                <a:gd name="T0" fmla="*/ 0 w 47"/>
                <a:gd name="T1" fmla="*/ 12 h 58"/>
                <a:gd name="T2" fmla="*/ 15 w 47"/>
                <a:gd name="T3" fmla="*/ 0 h 58"/>
                <a:gd name="T4" fmla="*/ 47 w 47"/>
                <a:gd name="T5" fmla="*/ 46 h 58"/>
                <a:gd name="T6" fmla="*/ 32 w 47"/>
                <a:gd name="T7" fmla="*/ 58 h 58"/>
                <a:gd name="T8" fmla="*/ 0 w 47"/>
                <a:gd name="T9" fmla="*/ 12 h 58"/>
                <a:gd name="T10" fmla="*/ 0 60000 65536"/>
                <a:gd name="T11" fmla="*/ 0 60000 65536"/>
                <a:gd name="T12" fmla="*/ 0 60000 65536"/>
                <a:gd name="T13" fmla="*/ 0 60000 65536"/>
                <a:gd name="T14" fmla="*/ 0 60000 65536"/>
                <a:gd name="T15" fmla="*/ 0 w 47"/>
                <a:gd name="T16" fmla="*/ 0 h 58"/>
                <a:gd name="T17" fmla="*/ 47 w 47"/>
                <a:gd name="T18" fmla="*/ 58 h 58"/>
              </a:gdLst>
              <a:ahLst/>
              <a:cxnLst>
                <a:cxn ang="T10">
                  <a:pos x="T0" y="T1"/>
                </a:cxn>
                <a:cxn ang="T11">
                  <a:pos x="T2" y="T3"/>
                </a:cxn>
                <a:cxn ang="T12">
                  <a:pos x="T4" y="T5"/>
                </a:cxn>
                <a:cxn ang="T13">
                  <a:pos x="T6" y="T7"/>
                </a:cxn>
                <a:cxn ang="T14">
                  <a:pos x="T8" y="T9"/>
                </a:cxn>
              </a:cxnLst>
              <a:rect l="T15" t="T16" r="T17" b="T18"/>
              <a:pathLst>
                <a:path w="47" h="58">
                  <a:moveTo>
                    <a:pt x="0" y="12"/>
                  </a:moveTo>
                  <a:lnTo>
                    <a:pt x="15" y="0"/>
                  </a:lnTo>
                  <a:lnTo>
                    <a:pt x="47" y="46"/>
                  </a:lnTo>
                  <a:lnTo>
                    <a:pt x="32" y="58"/>
                  </a:lnTo>
                  <a:lnTo>
                    <a:pt x="0" y="12"/>
                  </a:lnTo>
                  <a:close/>
                </a:path>
              </a:pathLst>
            </a:custGeom>
            <a:noFill/>
            <a:ln w="9525">
              <a:noFill/>
              <a:round/>
              <a:headEnd/>
              <a:tailEnd/>
            </a:ln>
          </p:spPr>
          <p:txBody>
            <a:bodyPr>
              <a:prstTxWarp prst="textNoShape">
                <a:avLst/>
              </a:prstTxWarp>
            </a:bodyPr>
            <a:lstStyle/>
            <a:p>
              <a:endParaRPr lang="en-US"/>
            </a:p>
          </p:txBody>
        </p:sp>
        <p:sp>
          <p:nvSpPr>
            <p:cNvPr id="41100" name="Freeform 2631"/>
            <p:cNvSpPr>
              <a:spLocks/>
            </p:cNvSpPr>
            <p:nvPr/>
          </p:nvSpPr>
          <p:spPr bwMode="auto">
            <a:xfrm>
              <a:off x="3919" y="2676"/>
              <a:ext cx="10" cy="12"/>
            </a:xfrm>
            <a:custGeom>
              <a:avLst/>
              <a:gdLst>
                <a:gd name="T0" fmla="*/ 0 w 49"/>
                <a:gd name="T1" fmla="*/ 12 h 58"/>
                <a:gd name="T2" fmla="*/ 15 w 49"/>
                <a:gd name="T3" fmla="*/ 0 h 58"/>
                <a:gd name="T4" fmla="*/ 49 w 49"/>
                <a:gd name="T5" fmla="*/ 47 h 58"/>
                <a:gd name="T6" fmla="*/ 35 w 49"/>
                <a:gd name="T7" fmla="*/ 58 h 58"/>
                <a:gd name="T8" fmla="*/ 0 w 49"/>
                <a:gd name="T9" fmla="*/ 12 h 58"/>
                <a:gd name="T10" fmla="*/ 0 60000 65536"/>
                <a:gd name="T11" fmla="*/ 0 60000 65536"/>
                <a:gd name="T12" fmla="*/ 0 60000 65536"/>
                <a:gd name="T13" fmla="*/ 0 60000 65536"/>
                <a:gd name="T14" fmla="*/ 0 60000 65536"/>
                <a:gd name="T15" fmla="*/ 0 w 49"/>
                <a:gd name="T16" fmla="*/ 0 h 58"/>
                <a:gd name="T17" fmla="*/ 49 w 49"/>
                <a:gd name="T18" fmla="*/ 58 h 58"/>
              </a:gdLst>
              <a:ahLst/>
              <a:cxnLst>
                <a:cxn ang="T10">
                  <a:pos x="T0" y="T1"/>
                </a:cxn>
                <a:cxn ang="T11">
                  <a:pos x="T2" y="T3"/>
                </a:cxn>
                <a:cxn ang="T12">
                  <a:pos x="T4" y="T5"/>
                </a:cxn>
                <a:cxn ang="T13">
                  <a:pos x="T6" y="T7"/>
                </a:cxn>
                <a:cxn ang="T14">
                  <a:pos x="T8" y="T9"/>
                </a:cxn>
              </a:cxnLst>
              <a:rect l="T15" t="T16" r="T17" b="T18"/>
              <a:pathLst>
                <a:path w="49" h="58">
                  <a:moveTo>
                    <a:pt x="0" y="12"/>
                  </a:moveTo>
                  <a:lnTo>
                    <a:pt x="15" y="0"/>
                  </a:lnTo>
                  <a:lnTo>
                    <a:pt x="49" y="47"/>
                  </a:lnTo>
                  <a:lnTo>
                    <a:pt x="35" y="58"/>
                  </a:lnTo>
                  <a:lnTo>
                    <a:pt x="0" y="12"/>
                  </a:lnTo>
                  <a:close/>
                </a:path>
              </a:pathLst>
            </a:custGeom>
            <a:noFill/>
            <a:ln w="9525">
              <a:noFill/>
              <a:round/>
              <a:headEnd/>
              <a:tailEnd/>
            </a:ln>
          </p:spPr>
          <p:txBody>
            <a:bodyPr>
              <a:prstTxWarp prst="textNoShape">
                <a:avLst/>
              </a:prstTxWarp>
            </a:bodyPr>
            <a:lstStyle/>
            <a:p>
              <a:endParaRPr lang="en-US"/>
            </a:p>
          </p:txBody>
        </p:sp>
        <p:sp>
          <p:nvSpPr>
            <p:cNvPr id="41101" name="Freeform 2632"/>
            <p:cNvSpPr>
              <a:spLocks/>
            </p:cNvSpPr>
            <p:nvPr/>
          </p:nvSpPr>
          <p:spPr bwMode="auto">
            <a:xfrm>
              <a:off x="3926" y="2686"/>
              <a:ext cx="10" cy="11"/>
            </a:xfrm>
            <a:custGeom>
              <a:avLst/>
              <a:gdLst>
                <a:gd name="T0" fmla="*/ 0 w 52"/>
                <a:gd name="T1" fmla="*/ 11 h 56"/>
                <a:gd name="T2" fmla="*/ 14 w 52"/>
                <a:gd name="T3" fmla="*/ 0 h 56"/>
                <a:gd name="T4" fmla="*/ 52 w 52"/>
                <a:gd name="T5" fmla="*/ 43 h 56"/>
                <a:gd name="T6" fmla="*/ 38 w 52"/>
                <a:gd name="T7" fmla="*/ 56 h 56"/>
                <a:gd name="T8" fmla="*/ 0 w 52"/>
                <a:gd name="T9" fmla="*/ 11 h 56"/>
                <a:gd name="T10" fmla="*/ 0 60000 65536"/>
                <a:gd name="T11" fmla="*/ 0 60000 65536"/>
                <a:gd name="T12" fmla="*/ 0 60000 65536"/>
                <a:gd name="T13" fmla="*/ 0 60000 65536"/>
                <a:gd name="T14" fmla="*/ 0 60000 65536"/>
                <a:gd name="T15" fmla="*/ 0 w 52"/>
                <a:gd name="T16" fmla="*/ 0 h 56"/>
                <a:gd name="T17" fmla="*/ 52 w 52"/>
                <a:gd name="T18" fmla="*/ 56 h 56"/>
              </a:gdLst>
              <a:ahLst/>
              <a:cxnLst>
                <a:cxn ang="T10">
                  <a:pos x="T0" y="T1"/>
                </a:cxn>
                <a:cxn ang="T11">
                  <a:pos x="T2" y="T3"/>
                </a:cxn>
                <a:cxn ang="T12">
                  <a:pos x="T4" y="T5"/>
                </a:cxn>
                <a:cxn ang="T13">
                  <a:pos x="T6" y="T7"/>
                </a:cxn>
                <a:cxn ang="T14">
                  <a:pos x="T8" y="T9"/>
                </a:cxn>
              </a:cxnLst>
              <a:rect l="T15" t="T16" r="T17" b="T18"/>
              <a:pathLst>
                <a:path w="52" h="56">
                  <a:moveTo>
                    <a:pt x="0" y="11"/>
                  </a:moveTo>
                  <a:lnTo>
                    <a:pt x="14" y="0"/>
                  </a:lnTo>
                  <a:lnTo>
                    <a:pt x="52" y="43"/>
                  </a:lnTo>
                  <a:lnTo>
                    <a:pt x="38" y="56"/>
                  </a:lnTo>
                  <a:lnTo>
                    <a:pt x="0" y="11"/>
                  </a:lnTo>
                  <a:close/>
                </a:path>
              </a:pathLst>
            </a:custGeom>
            <a:noFill/>
            <a:ln w="9525">
              <a:noFill/>
              <a:round/>
              <a:headEnd/>
              <a:tailEnd/>
            </a:ln>
          </p:spPr>
          <p:txBody>
            <a:bodyPr>
              <a:prstTxWarp prst="textNoShape">
                <a:avLst/>
              </a:prstTxWarp>
            </a:bodyPr>
            <a:lstStyle/>
            <a:p>
              <a:endParaRPr lang="en-US"/>
            </a:p>
          </p:txBody>
        </p:sp>
        <p:sp>
          <p:nvSpPr>
            <p:cNvPr id="41102" name="Freeform 2633"/>
            <p:cNvSpPr>
              <a:spLocks/>
            </p:cNvSpPr>
            <p:nvPr/>
          </p:nvSpPr>
          <p:spPr bwMode="auto">
            <a:xfrm>
              <a:off x="3934" y="2694"/>
              <a:ext cx="10" cy="12"/>
            </a:xfrm>
            <a:custGeom>
              <a:avLst/>
              <a:gdLst>
                <a:gd name="T0" fmla="*/ 0 w 54"/>
                <a:gd name="T1" fmla="*/ 13 h 58"/>
                <a:gd name="T2" fmla="*/ 14 w 54"/>
                <a:gd name="T3" fmla="*/ 0 h 58"/>
                <a:gd name="T4" fmla="*/ 54 w 54"/>
                <a:gd name="T5" fmla="*/ 43 h 58"/>
                <a:gd name="T6" fmla="*/ 39 w 54"/>
                <a:gd name="T7" fmla="*/ 58 h 58"/>
                <a:gd name="T8" fmla="*/ 0 w 54"/>
                <a:gd name="T9" fmla="*/ 13 h 58"/>
                <a:gd name="T10" fmla="*/ 0 60000 65536"/>
                <a:gd name="T11" fmla="*/ 0 60000 65536"/>
                <a:gd name="T12" fmla="*/ 0 60000 65536"/>
                <a:gd name="T13" fmla="*/ 0 60000 65536"/>
                <a:gd name="T14" fmla="*/ 0 60000 65536"/>
                <a:gd name="T15" fmla="*/ 0 w 54"/>
                <a:gd name="T16" fmla="*/ 0 h 58"/>
                <a:gd name="T17" fmla="*/ 54 w 54"/>
                <a:gd name="T18" fmla="*/ 58 h 58"/>
              </a:gdLst>
              <a:ahLst/>
              <a:cxnLst>
                <a:cxn ang="T10">
                  <a:pos x="T0" y="T1"/>
                </a:cxn>
                <a:cxn ang="T11">
                  <a:pos x="T2" y="T3"/>
                </a:cxn>
                <a:cxn ang="T12">
                  <a:pos x="T4" y="T5"/>
                </a:cxn>
                <a:cxn ang="T13">
                  <a:pos x="T6" y="T7"/>
                </a:cxn>
                <a:cxn ang="T14">
                  <a:pos x="T8" y="T9"/>
                </a:cxn>
              </a:cxnLst>
              <a:rect l="T15" t="T16" r="T17" b="T18"/>
              <a:pathLst>
                <a:path w="54" h="58">
                  <a:moveTo>
                    <a:pt x="0" y="13"/>
                  </a:moveTo>
                  <a:lnTo>
                    <a:pt x="14" y="0"/>
                  </a:lnTo>
                  <a:lnTo>
                    <a:pt x="54" y="43"/>
                  </a:lnTo>
                  <a:lnTo>
                    <a:pt x="39" y="58"/>
                  </a:lnTo>
                  <a:lnTo>
                    <a:pt x="0" y="13"/>
                  </a:lnTo>
                  <a:close/>
                </a:path>
              </a:pathLst>
            </a:custGeom>
            <a:noFill/>
            <a:ln w="9525">
              <a:noFill/>
              <a:round/>
              <a:headEnd/>
              <a:tailEnd/>
            </a:ln>
          </p:spPr>
          <p:txBody>
            <a:bodyPr>
              <a:prstTxWarp prst="textNoShape">
                <a:avLst/>
              </a:prstTxWarp>
            </a:bodyPr>
            <a:lstStyle/>
            <a:p>
              <a:endParaRPr lang="en-US"/>
            </a:p>
          </p:txBody>
        </p:sp>
        <p:sp>
          <p:nvSpPr>
            <p:cNvPr id="41103" name="Freeform 2634"/>
            <p:cNvSpPr>
              <a:spLocks/>
            </p:cNvSpPr>
            <p:nvPr/>
          </p:nvSpPr>
          <p:spPr bwMode="auto">
            <a:xfrm>
              <a:off x="3941" y="2703"/>
              <a:ext cx="12" cy="10"/>
            </a:xfrm>
            <a:custGeom>
              <a:avLst/>
              <a:gdLst>
                <a:gd name="T0" fmla="*/ 0 w 56"/>
                <a:gd name="T1" fmla="*/ 15 h 52"/>
                <a:gd name="T2" fmla="*/ 15 w 56"/>
                <a:gd name="T3" fmla="*/ 0 h 52"/>
                <a:gd name="T4" fmla="*/ 56 w 56"/>
                <a:gd name="T5" fmla="*/ 37 h 52"/>
                <a:gd name="T6" fmla="*/ 45 w 56"/>
                <a:gd name="T7" fmla="*/ 52 h 52"/>
                <a:gd name="T8" fmla="*/ 41 w 56"/>
                <a:gd name="T9" fmla="*/ 52 h 52"/>
                <a:gd name="T10" fmla="*/ 0 w 56"/>
                <a:gd name="T11" fmla="*/ 15 h 52"/>
                <a:gd name="T12" fmla="*/ 0 60000 65536"/>
                <a:gd name="T13" fmla="*/ 0 60000 65536"/>
                <a:gd name="T14" fmla="*/ 0 60000 65536"/>
                <a:gd name="T15" fmla="*/ 0 60000 65536"/>
                <a:gd name="T16" fmla="*/ 0 60000 65536"/>
                <a:gd name="T17" fmla="*/ 0 60000 65536"/>
                <a:gd name="T18" fmla="*/ 0 w 56"/>
                <a:gd name="T19" fmla="*/ 0 h 52"/>
                <a:gd name="T20" fmla="*/ 56 w 5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6" h="52">
                  <a:moveTo>
                    <a:pt x="0" y="15"/>
                  </a:moveTo>
                  <a:lnTo>
                    <a:pt x="15" y="0"/>
                  </a:lnTo>
                  <a:lnTo>
                    <a:pt x="56" y="37"/>
                  </a:lnTo>
                  <a:lnTo>
                    <a:pt x="45" y="52"/>
                  </a:lnTo>
                  <a:lnTo>
                    <a:pt x="41" y="52"/>
                  </a:lnTo>
                  <a:lnTo>
                    <a:pt x="0" y="15"/>
                  </a:lnTo>
                  <a:close/>
                </a:path>
              </a:pathLst>
            </a:custGeom>
            <a:noFill/>
            <a:ln w="9525">
              <a:noFill/>
              <a:round/>
              <a:headEnd/>
              <a:tailEnd/>
            </a:ln>
          </p:spPr>
          <p:txBody>
            <a:bodyPr>
              <a:prstTxWarp prst="textNoShape">
                <a:avLst/>
              </a:prstTxWarp>
            </a:bodyPr>
            <a:lstStyle/>
            <a:p>
              <a:endParaRPr lang="en-US"/>
            </a:p>
          </p:txBody>
        </p:sp>
        <p:sp>
          <p:nvSpPr>
            <p:cNvPr id="41104" name="Freeform 2635"/>
            <p:cNvSpPr>
              <a:spLocks/>
            </p:cNvSpPr>
            <p:nvPr/>
          </p:nvSpPr>
          <p:spPr bwMode="auto">
            <a:xfrm>
              <a:off x="3950" y="2710"/>
              <a:ext cx="11" cy="10"/>
            </a:xfrm>
            <a:custGeom>
              <a:avLst/>
              <a:gdLst>
                <a:gd name="T0" fmla="*/ 0 w 54"/>
                <a:gd name="T1" fmla="*/ 15 h 49"/>
                <a:gd name="T2" fmla="*/ 11 w 54"/>
                <a:gd name="T3" fmla="*/ 0 h 49"/>
                <a:gd name="T4" fmla="*/ 54 w 54"/>
                <a:gd name="T5" fmla="*/ 34 h 49"/>
                <a:gd name="T6" fmla="*/ 43 w 54"/>
                <a:gd name="T7" fmla="*/ 49 h 49"/>
                <a:gd name="T8" fmla="*/ 0 w 54"/>
                <a:gd name="T9" fmla="*/ 15 h 49"/>
                <a:gd name="T10" fmla="*/ 0 60000 65536"/>
                <a:gd name="T11" fmla="*/ 0 60000 65536"/>
                <a:gd name="T12" fmla="*/ 0 60000 65536"/>
                <a:gd name="T13" fmla="*/ 0 60000 65536"/>
                <a:gd name="T14" fmla="*/ 0 60000 65536"/>
                <a:gd name="T15" fmla="*/ 0 w 54"/>
                <a:gd name="T16" fmla="*/ 0 h 49"/>
                <a:gd name="T17" fmla="*/ 54 w 54"/>
                <a:gd name="T18" fmla="*/ 49 h 49"/>
              </a:gdLst>
              <a:ahLst/>
              <a:cxnLst>
                <a:cxn ang="T10">
                  <a:pos x="T0" y="T1"/>
                </a:cxn>
                <a:cxn ang="T11">
                  <a:pos x="T2" y="T3"/>
                </a:cxn>
                <a:cxn ang="T12">
                  <a:pos x="T4" y="T5"/>
                </a:cxn>
                <a:cxn ang="T13">
                  <a:pos x="T6" y="T7"/>
                </a:cxn>
                <a:cxn ang="T14">
                  <a:pos x="T8" y="T9"/>
                </a:cxn>
              </a:cxnLst>
              <a:rect l="T15" t="T16" r="T17" b="T18"/>
              <a:pathLst>
                <a:path w="54" h="49">
                  <a:moveTo>
                    <a:pt x="0" y="15"/>
                  </a:moveTo>
                  <a:lnTo>
                    <a:pt x="11" y="0"/>
                  </a:lnTo>
                  <a:lnTo>
                    <a:pt x="54" y="34"/>
                  </a:lnTo>
                  <a:lnTo>
                    <a:pt x="43" y="49"/>
                  </a:lnTo>
                  <a:lnTo>
                    <a:pt x="0" y="15"/>
                  </a:lnTo>
                  <a:close/>
                </a:path>
              </a:pathLst>
            </a:custGeom>
            <a:noFill/>
            <a:ln w="9525">
              <a:noFill/>
              <a:round/>
              <a:headEnd/>
              <a:tailEnd/>
            </a:ln>
          </p:spPr>
          <p:txBody>
            <a:bodyPr>
              <a:prstTxWarp prst="textNoShape">
                <a:avLst/>
              </a:prstTxWarp>
            </a:bodyPr>
            <a:lstStyle/>
            <a:p>
              <a:endParaRPr lang="en-US"/>
            </a:p>
          </p:txBody>
        </p:sp>
        <p:sp>
          <p:nvSpPr>
            <p:cNvPr id="41105" name="Freeform 2636"/>
            <p:cNvSpPr>
              <a:spLocks/>
            </p:cNvSpPr>
            <p:nvPr/>
          </p:nvSpPr>
          <p:spPr bwMode="auto">
            <a:xfrm>
              <a:off x="3963" y="2720"/>
              <a:ext cx="7" cy="6"/>
            </a:xfrm>
            <a:custGeom>
              <a:avLst/>
              <a:gdLst>
                <a:gd name="T0" fmla="*/ 0 w 32"/>
                <a:gd name="T1" fmla="*/ 17 h 30"/>
                <a:gd name="T2" fmla="*/ 9 w 32"/>
                <a:gd name="T3" fmla="*/ 0 h 30"/>
                <a:gd name="T4" fmla="*/ 32 w 32"/>
                <a:gd name="T5" fmla="*/ 13 h 30"/>
                <a:gd name="T6" fmla="*/ 23 w 32"/>
                <a:gd name="T7" fmla="*/ 30 h 30"/>
                <a:gd name="T8" fmla="*/ 0 w 32"/>
                <a:gd name="T9" fmla="*/ 17 h 30"/>
                <a:gd name="T10" fmla="*/ 0 60000 65536"/>
                <a:gd name="T11" fmla="*/ 0 60000 65536"/>
                <a:gd name="T12" fmla="*/ 0 60000 65536"/>
                <a:gd name="T13" fmla="*/ 0 60000 65536"/>
                <a:gd name="T14" fmla="*/ 0 60000 65536"/>
                <a:gd name="T15" fmla="*/ 0 w 32"/>
                <a:gd name="T16" fmla="*/ 0 h 30"/>
                <a:gd name="T17" fmla="*/ 32 w 32"/>
                <a:gd name="T18" fmla="*/ 30 h 30"/>
              </a:gdLst>
              <a:ahLst/>
              <a:cxnLst>
                <a:cxn ang="T10">
                  <a:pos x="T0" y="T1"/>
                </a:cxn>
                <a:cxn ang="T11">
                  <a:pos x="T2" y="T3"/>
                </a:cxn>
                <a:cxn ang="T12">
                  <a:pos x="T4" y="T5"/>
                </a:cxn>
                <a:cxn ang="T13">
                  <a:pos x="T6" y="T7"/>
                </a:cxn>
                <a:cxn ang="T14">
                  <a:pos x="T8" y="T9"/>
                </a:cxn>
              </a:cxnLst>
              <a:rect l="T15" t="T16" r="T17" b="T18"/>
              <a:pathLst>
                <a:path w="32" h="30">
                  <a:moveTo>
                    <a:pt x="0" y="17"/>
                  </a:moveTo>
                  <a:lnTo>
                    <a:pt x="9" y="0"/>
                  </a:lnTo>
                  <a:lnTo>
                    <a:pt x="32" y="13"/>
                  </a:lnTo>
                  <a:lnTo>
                    <a:pt x="23" y="30"/>
                  </a:lnTo>
                  <a:lnTo>
                    <a:pt x="0" y="17"/>
                  </a:lnTo>
                  <a:close/>
                </a:path>
              </a:pathLst>
            </a:custGeom>
            <a:noFill/>
            <a:ln w="9525">
              <a:noFill/>
              <a:round/>
              <a:headEnd/>
              <a:tailEnd/>
            </a:ln>
          </p:spPr>
          <p:txBody>
            <a:bodyPr>
              <a:prstTxWarp prst="textNoShape">
                <a:avLst/>
              </a:prstTxWarp>
            </a:bodyPr>
            <a:lstStyle/>
            <a:p>
              <a:endParaRPr lang="en-US"/>
            </a:p>
          </p:txBody>
        </p:sp>
        <p:sp>
          <p:nvSpPr>
            <p:cNvPr id="41106" name="Freeform 2637"/>
            <p:cNvSpPr>
              <a:spLocks/>
            </p:cNvSpPr>
            <p:nvPr/>
          </p:nvSpPr>
          <p:spPr bwMode="auto">
            <a:xfrm>
              <a:off x="3968" y="2722"/>
              <a:ext cx="6" cy="6"/>
            </a:xfrm>
            <a:custGeom>
              <a:avLst/>
              <a:gdLst>
                <a:gd name="T0" fmla="*/ 0 w 32"/>
                <a:gd name="T1" fmla="*/ 17 h 30"/>
                <a:gd name="T2" fmla="*/ 9 w 32"/>
                <a:gd name="T3" fmla="*/ 0 h 30"/>
                <a:gd name="T4" fmla="*/ 32 w 32"/>
                <a:gd name="T5" fmla="*/ 9 h 30"/>
                <a:gd name="T6" fmla="*/ 24 w 32"/>
                <a:gd name="T7" fmla="*/ 30 h 30"/>
                <a:gd name="T8" fmla="*/ 0 w 32"/>
                <a:gd name="T9" fmla="*/ 17 h 30"/>
                <a:gd name="T10" fmla="*/ 0 60000 65536"/>
                <a:gd name="T11" fmla="*/ 0 60000 65536"/>
                <a:gd name="T12" fmla="*/ 0 60000 65536"/>
                <a:gd name="T13" fmla="*/ 0 60000 65536"/>
                <a:gd name="T14" fmla="*/ 0 60000 65536"/>
                <a:gd name="T15" fmla="*/ 0 w 32"/>
                <a:gd name="T16" fmla="*/ 0 h 30"/>
                <a:gd name="T17" fmla="*/ 32 w 32"/>
                <a:gd name="T18" fmla="*/ 30 h 30"/>
              </a:gdLst>
              <a:ahLst/>
              <a:cxnLst>
                <a:cxn ang="T10">
                  <a:pos x="T0" y="T1"/>
                </a:cxn>
                <a:cxn ang="T11">
                  <a:pos x="T2" y="T3"/>
                </a:cxn>
                <a:cxn ang="T12">
                  <a:pos x="T4" y="T5"/>
                </a:cxn>
                <a:cxn ang="T13">
                  <a:pos x="T6" y="T7"/>
                </a:cxn>
                <a:cxn ang="T14">
                  <a:pos x="T8" y="T9"/>
                </a:cxn>
              </a:cxnLst>
              <a:rect l="T15" t="T16" r="T17" b="T18"/>
              <a:pathLst>
                <a:path w="32" h="30">
                  <a:moveTo>
                    <a:pt x="0" y="17"/>
                  </a:moveTo>
                  <a:lnTo>
                    <a:pt x="9" y="0"/>
                  </a:lnTo>
                  <a:lnTo>
                    <a:pt x="32" y="9"/>
                  </a:lnTo>
                  <a:lnTo>
                    <a:pt x="24" y="30"/>
                  </a:lnTo>
                  <a:lnTo>
                    <a:pt x="0" y="17"/>
                  </a:lnTo>
                  <a:close/>
                </a:path>
              </a:pathLst>
            </a:custGeom>
            <a:noFill/>
            <a:ln w="9525">
              <a:noFill/>
              <a:round/>
              <a:headEnd/>
              <a:tailEnd/>
            </a:ln>
          </p:spPr>
          <p:txBody>
            <a:bodyPr>
              <a:prstTxWarp prst="textNoShape">
                <a:avLst/>
              </a:prstTxWarp>
            </a:bodyPr>
            <a:lstStyle/>
            <a:p>
              <a:endParaRPr lang="en-US"/>
            </a:p>
          </p:txBody>
        </p:sp>
        <p:sp>
          <p:nvSpPr>
            <p:cNvPr id="41107" name="Freeform 2638"/>
            <p:cNvSpPr>
              <a:spLocks/>
            </p:cNvSpPr>
            <p:nvPr/>
          </p:nvSpPr>
          <p:spPr bwMode="auto">
            <a:xfrm>
              <a:off x="3983" y="2727"/>
              <a:ext cx="5" cy="5"/>
            </a:xfrm>
            <a:custGeom>
              <a:avLst/>
              <a:gdLst>
                <a:gd name="T0" fmla="*/ 0 w 26"/>
                <a:gd name="T1" fmla="*/ 19 h 23"/>
                <a:gd name="T2" fmla="*/ 5 w 26"/>
                <a:gd name="T3" fmla="*/ 0 h 23"/>
                <a:gd name="T4" fmla="*/ 26 w 26"/>
                <a:gd name="T5" fmla="*/ 6 h 23"/>
                <a:gd name="T6" fmla="*/ 26 w 26"/>
                <a:gd name="T7" fmla="*/ 23 h 23"/>
                <a:gd name="T8" fmla="*/ 22 w 26"/>
                <a:gd name="T9" fmla="*/ 23 h 23"/>
                <a:gd name="T10" fmla="*/ 0 w 26"/>
                <a:gd name="T11" fmla="*/ 19 h 23"/>
                <a:gd name="T12" fmla="*/ 0 60000 65536"/>
                <a:gd name="T13" fmla="*/ 0 60000 65536"/>
                <a:gd name="T14" fmla="*/ 0 60000 65536"/>
                <a:gd name="T15" fmla="*/ 0 60000 65536"/>
                <a:gd name="T16" fmla="*/ 0 60000 65536"/>
                <a:gd name="T17" fmla="*/ 0 60000 65536"/>
                <a:gd name="T18" fmla="*/ 0 w 26"/>
                <a:gd name="T19" fmla="*/ 0 h 23"/>
                <a:gd name="T20" fmla="*/ 26 w 26"/>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6" h="23">
                  <a:moveTo>
                    <a:pt x="0" y="19"/>
                  </a:moveTo>
                  <a:lnTo>
                    <a:pt x="5" y="0"/>
                  </a:lnTo>
                  <a:lnTo>
                    <a:pt x="26" y="6"/>
                  </a:lnTo>
                  <a:lnTo>
                    <a:pt x="26" y="23"/>
                  </a:lnTo>
                  <a:lnTo>
                    <a:pt x="22" y="23"/>
                  </a:lnTo>
                  <a:lnTo>
                    <a:pt x="0" y="19"/>
                  </a:lnTo>
                  <a:close/>
                </a:path>
              </a:pathLst>
            </a:custGeom>
            <a:noFill/>
            <a:ln w="9525">
              <a:noFill/>
              <a:round/>
              <a:headEnd/>
              <a:tailEnd/>
            </a:ln>
          </p:spPr>
          <p:txBody>
            <a:bodyPr>
              <a:prstTxWarp prst="textNoShape">
                <a:avLst/>
              </a:prstTxWarp>
            </a:bodyPr>
            <a:lstStyle/>
            <a:p>
              <a:endParaRPr lang="en-US"/>
            </a:p>
          </p:txBody>
        </p:sp>
        <p:sp>
          <p:nvSpPr>
            <p:cNvPr id="41108" name="Freeform 2639"/>
            <p:cNvSpPr>
              <a:spLocks/>
            </p:cNvSpPr>
            <p:nvPr/>
          </p:nvSpPr>
          <p:spPr bwMode="auto">
            <a:xfrm>
              <a:off x="3988" y="2728"/>
              <a:ext cx="128" cy="13"/>
            </a:xfrm>
            <a:custGeom>
              <a:avLst/>
              <a:gdLst>
                <a:gd name="T0" fmla="*/ 0 w 639"/>
                <a:gd name="T1" fmla="*/ 17 h 66"/>
                <a:gd name="T2" fmla="*/ 0 w 639"/>
                <a:gd name="T3" fmla="*/ 0 h 66"/>
                <a:gd name="T4" fmla="*/ 634 w 639"/>
                <a:gd name="T5" fmla="*/ 49 h 66"/>
                <a:gd name="T6" fmla="*/ 639 w 639"/>
                <a:gd name="T7" fmla="*/ 49 h 66"/>
                <a:gd name="T8" fmla="*/ 630 w 639"/>
                <a:gd name="T9" fmla="*/ 66 h 66"/>
                <a:gd name="T10" fmla="*/ 0 w 639"/>
                <a:gd name="T11" fmla="*/ 17 h 66"/>
                <a:gd name="T12" fmla="*/ 0 60000 65536"/>
                <a:gd name="T13" fmla="*/ 0 60000 65536"/>
                <a:gd name="T14" fmla="*/ 0 60000 65536"/>
                <a:gd name="T15" fmla="*/ 0 60000 65536"/>
                <a:gd name="T16" fmla="*/ 0 60000 65536"/>
                <a:gd name="T17" fmla="*/ 0 60000 65536"/>
                <a:gd name="T18" fmla="*/ 0 w 639"/>
                <a:gd name="T19" fmla="*/ 0 h 66"/>
                <a:gd name="T20" fmla="*/ 639 w 639"/>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639" h="66">
                  <a:moveTo>
                    <a:pt x="0" y="17"/>
                  </a:moveTo>
                  <a:lnTo>
                    <a:pt x="0" y="0"/>
                  </a:lnTo>
                  <a:lnTo>
                    <a:pt x="634" y="49"/>
                  </a:lnTo>
                  <a:lnTo>
                    <a:pt x="639" y="49"/>
                  </a:lnTo>
                  <a:lnTo>
                    <a:pt x="630" y="66"/>
                  </a:lnTo>
                  <a:lnTo>
                    <a:pt x="0" y="17"/>
                  </a:lnTo>
                  <a:close/>
                </a:path>
              </a:pathLst>
            </a:custGeom>
            <a:noFill/>
            <a:ln w="9525">
              <a:noFill/>
              <a:round/>
              <a:headEnd/>
              <a:tailEnd/>
            </a:ln>
          </p:spPr>
          <p:txBody>
            <a:bodyPr>
              <a:prstTxWarp prst="textNoShape">
                <a:avLst/>
              </a:prstTxWarp>
            </a:bodyPr>
            <a:lstStyle/>
            <a:p>
              <a:endParaRPr lang="en-US"/>
            </a:p>
          </p:txBody>
        </p:sp>
        <p:sp>
          <p:nvSpPr>
            <p:cNvPr id="41109" name="Freeform 2640"/>
            <p:cNvSpPr>
              <a:spLocks/>
            </p:cNvSpPr>
            <p:nvPr/>
          </p:nvSpPr>
          <p:spPr bwMode="auto">
            <a:xfrm>
              <a:off x="4487" y="2379"/>
              <a:ext cx="14" cy="98"/>
            </a:xfrm>
            <a:custGeom>
              <a:avLst/>
              <a:gdLst>
                <a:gd name="T0" fmla="*/ 17 w 69"/>
                <a:gd name="T1" fmla="*/ 489 h 489"/>
                <a:gd name="T2" fmla="*/ 0 w 69"/>
                <a:gd name="T3" fmla="*/ 486 h 489"/>
                <a:gd name="T4" fmla="*/ 52 w 69"/>
                <a:gd name="T5" fmla="*/ 8 h 489"/>
                <a:gd name="T6" fmla="*/ 65 w 69"/>
                <a:gd name="T7" fmla="*/ 0 h 489"/>
                <a:gd name="T8" fmla="*/ 69 w 69"/>
                <a:gd name="T9" fmla="*/ 28 h 489"/>
                <a:gd name="T10" fmla="*/ 17 w 69"/>
                <a:gd name="T11" fmla="*/ 489 h 489"/>
                <a:gd name="T12" fmla="*/ 0 60000 65536"/>
                <a:gd name="T13" fmla="*/ 0 60000 65536"/>
                <a:gd name="T14" fmla="*/ 0 60000 65536"/>
                <a:gd name="T15" fmla="*/ 0 60000 65536"/>
                <a:gd name="T16" fmla="*/ 0 60000 65536"/>
                <a:gd name="T17" fmla="*/ 0 60000 65536"/>
                <a:gd name="T18" fmla="*/ 0 w 69"/>
                <a:gd name="T19" fmla="*/ 0 h 489"/>
                <a:gd name="T20" fmla="*/ 69 w 69"/>
                <a:gd name="T21" fmla="*/ 489 h 489"/>
              </a:gdLst>
              <a:ahLst/>
              <a:cxnLst>
                <a:cxn ang="T12">
                  <a:pos x="T0" y="T1"/>
                </a:cxn>
                <a:cxn ang="T13">
                  <a:pos x="T2" y="T3"/>
                </a:cxn>
                <a:cxn ang="T14">
                  <a:pos x="T4" y="T5"/>
                </a:cxn>
                <a:cxn ang="T15">
                  <a:pos x="T6" y="T7"/>
                </a:cxn>
                <a:cxn ang="T16">
                  <a:pos x="T8" y="T9"/>
                </a:cxn>
                <a:cxn ang="T17">
                  <a:pos x="T10" y="T11"/>
                </a:cxn>
              </a:cxnLst>
              <a:rect l="T18" t="T19" r="T20" b="T21"/>
              <a:pathLst>
                <a:path w="69" h="489">
                  <a:moveTo>
                    <a:pt x="17" y="489"/>
                  </a:moveTo>
                  <a:lnTo>
                    <a:pt x="0" y="486"/>
                  </a:lnTo>
                  <a:lnTo>
                    <a:pt x="52" y="8"/>
                  </a:lnTo>
                  <a:lnTo>
                    <a:pt x="65" y="0"/>
                  </a:lnTo>
                  <a:lnTo>
                    <a:pt x="69" y="28"/>
                  </a:lnTo>
                  <a:lnTo>
                    <a:pt x="17" y="489"/>
                  </a:lnTo>
                  <a:close/>
                </a:path>
              </a:pathLst>
            </a:custGeom>
            <a:noFill/>
            <a:ln w="9525">
              <a:noFill/>
              <a:round/>
              <a:headEnd/>
              <a:tailEnd/>
            </a:ln>
          </p:spPr>
          <p:txBody>
            <a:bodyPr>
              <a:prstTxWarp prst="textNoShape">
                <a:avLst/>
              </a:prstTxWarp>
            </a:bodyPr>
            <a:lstStyle/>
            <a:p>
              <a:endParaRPr lang="en-US"/>
            </a:p>
          </p:txBody>
        </p:sp>
        <p:sp>
          <p:nvSpPr>
            <p:cNvPr id="41110" name="Freeform 2641"/>
            <p:cNvSpPr>
              <a:spLocks/>
            </p:cNvSpPr>
            <p:nvPr/>
          </p:nvSpPr>
          <p:spPr bwMode="auto">
            <a:xfrm>
              <a:off x="4500" y="2379"/>
              <a:ext cx="56" cy="53"/>
            </a:xfrm>
            <a:custGeom>
              <a:avLst/>
              <a:gdLst>
                <a:gd name="T0" fmla="*/ 4 w 280"/>
                <a:gd name="T1" fmla="*/ 28 h 264"/>
                <a:gd name="T2" fmla="*/ 0 w 280"/>
                <a:gd name="T3" fmla="*/ 0 h 264"/>
                <a:gd name="T4" fmla="*/ 277 w 280"/>
                <a:gd name="T5" fmla="*/ 253 h 264"/>
                <a:gd name="T6" fmla="*/ 280 w 280"/>
                <a:gd name="T7" fmla="*/ 264 h 264"/>
                <a:gd name="T8" fmla="*/ 260 w 280"/>
                <a:gd name="T9" fmla="*/ 264 h 264"/>
                <a:gd name="T10" fmla="*/ 4 w 280"/>
                <a:gd name="T11" fmla="*/ 28 h 264"/>
                <a:gd name="T12" fmla="*/ 0 60000 65536"/>
                <a:gd name="T13" fmla="*/ 0 60000 65536"/>
                <a:gd name="T14" fmla="*/ 0 60000 65536"/>
                <a:gd name="T15" fmla="*/ 0 60000 65536"/>
                <a:gd name="T16" fmla="*/ 0 60000 65536"/>
                <a:gd name="T17" fmla="*/ 0 60000 65536"/>
                <a:gd name="T18" fmla="*/ 0 w 280"/>
                <a:gd name="T19" fmla="*/ 0 h 264"/>
                <a:gd name="T20" fmla="*/ 280 w 280"/>
                <a:gd name="T21" fmla="*/ 264 h 264"/>
              </a:gdLst>
              <a:ahLst/>
              <a:cxnLst>
                <a:cxn ang="T12">
                  <a:pos x="T0" y="T1"/>
                </a:cxn>
                <a:cxn ang="T13">
                  <a:pos x="T2" y="T3"/>
                </a:cxn>
                <a:cxn ang="T14">
                  <a:pos x="T4" y="T5"/>
                </a:cxn>
                <a:cxn ang="T15">
                  <a:pos x="T6" y="T7"/>
                </a:cxn>
                <a:cxn ang="T16">
                  <a:pos x="T8" y="T9"/>
                </a:cxn>
                <a:cxn ang="T17">
                  <a:pos x="T10" y="T11"/>
                </a:cxn>
              </a:cxnLst>
              <a:rect l="T18" t="T19" r="T20" b="T21"/>
              <a:pathLst>
                <a:path w="280" h="264">
                  <a:moveTo>
                    <a:pt x="4" y="28"/>
                  </a:moveTo>
                  <a:lnTo>
                    <a:pt x="0" y="0"/>
                  </a:lnTo>
                  <a:lnTo>
                    <a:pt x="277" y="253"/>
                  </a:lnTo>
                  <a:lnTo>
                    <a:pt x="280" y="264"/>
                  </a:lnTo>
                  <a:lnTo>
                    <a:pt x="260" y="264"/>
                  </a:lnTo>
                  <a:lnTo>
                    <a:pt x="4" y="28"/>
                  </a:lnTo>
                  <a:close/>
                </a:path>
              </a:pathLst>
            </a:custGeom>
            <a:noFill/>
            <a:ln w="9525">
              <a:noFill/>
              <a:round/>
              <a:headEnd/>
              <a:tailEnd/>
            </a:ln>
          </p:spPr>
          <p:txBody>
            <a:bodyPr>
              <a:prstTxWarp prst="textNoShape">
                <a:avLst/>
              </a:prstTxWarp>
            </a:bodyPr>
            <a:lstStyle/>
            <a:p>
              <a:endParaRPr lang="en-US"/>
            </a:p>
          </p:txBody>
        </p:sp>
        <p:sp>
          <p:nvSpPr>
            <p:cNvPr id="41111" name="Freeform 2642"/>
            <p:cNvSpPr>
              <a:spLocks/>
            </p:cNvSpPr>
            <p:nvPr/>
          </p:nvSpPr>
          <p:spPr bwMode="auto">
            <a:xfrm>
              <a:off x="4503" y="2432"/>
              <a:ext cx="53" cy="234"/>
            </a:xfrm>
            <a:custGeom>
              <a:avLst/>
              <a:gdLst>
                <a:gd name="T0" fmla="*/ 245 w 265"/>
                <a:gd name="T1" fmla="*/ 0 h 1169"/>
                <a:gd name="T2" fmla="*/ 265 w 265"/>
                <a:gd name="T3" fmla="*/ 0 h 1169"/>
                <a:gd name="T4" fmla="*/ 15 w 265"/>
                <a:gd name="T5" fmla="*/ 1163 h 1169"/>
                <a:gd name="T6" fmla="*/ 0 w 265"/>
                <a:gd name="T7" fmla="*/ 1169 h 1169"/>
                <a:gd name="T8" fmla="*/ 0 w 265"/>
                <a:gd name="T9" fmla="*/ 1141 h 1169"/>
                <a:gd name="T10" fmla="*/ 245 w 265"/>
                <a:gd name="T11" fmla="*/ 0 h 1169"/>
                <a:gd name="T12" fmla="*/ 0 60000 65536"/>
                <a:gd name="T13" fmla="*/ 0 60000 65536"/>
                <a:gd name="T14" fmla="*/ 0 60000 65536"/>
                <a:gd name="T15" fmla="*/ 0 60000 65536"/>
                <a:gd name="T16" fmla="*/ 0 60000 65536"/>
                <a:gd name="T17" fmla="*/ 0 60000 65536"/>
                <a:gd name="T18" fmla="*/ 0 w 265"/>
                <a:gd name="T19" fmla="*/ 0 h 1169"/>
                <a:gd name="T20" fmla="*/ 265 w 265"/>
                <a:gd name="T21" fmla="*/ 1169 h 1169"/>
              </a:gdLst>
              <a:ahLst/>
              <a:cxnLst>
                <a:cxn ang="T12">
                  <a:pos x="T0" y="T1"/>
                </a:cxn>
                <a:cxn ang="T13">
                  <a:pos x="T2" y="T3"/>
                </a:cxn>
                <a:cxn ang="T14">
                  <a:pos x="T4" y="T5"/>
                </a:cxn>
                <a:cxn ang="T15">
                  <a:pos x="T6" y="T7"/>
                </a:cxn>
                <a:cxn ang="T16">
                  <a:pos x="T8" y="T9"/>
                </a:cxn>
                <a:cxn ang="T17">
                  <a:pos x="T10" y="T11"/>
                </a:cxn>
              </a:cxnLst>
              <a:rect l="T18" t="T19" r="T20" b="T21"/>
              <a:pathLst>
                <a:path w="265" h="1169">
                  <a:moveTo>
                    <a:pt x="245" y="0"/>
                  </a:moveTo>
                  <a:lnTo>
                    <a:pt x="265" y="0"/>
                  </a:lnTo>
                  <a:lnTo>
                    <a:pt x="15" y="1163"/>
                  </a:lnTo>
                  <a:lnTo>
                    <a:pt x="0" y="1169"/>
                  </a:lnTo>
                  <a:lnTo>
                    <a:pt x="0" y="1141"/>
                  </a:lnTo>
                  <a:lnTo>
                    <a:pt x="245" y="0"/>
                  </a:lnTo>
                  <a:close/>
                </a:path>
              </a:pathLst>
            </a:custGeom>
            <a:noFill/>
            <a:ln w="9525">
              <a:noFill/>
              <a:round/>
              <a:headEnd/>
              <a:tailEnd/>
            </a:ln>
          </p:spPr>
          <p:txBody>
            <a:bodyPr>
              <a:prstTxWarp prst="textNoShape">
                <a:avLst/>
              </a:prstTxWarp>
            </a:bodyPr>
            <a:lstStyle/>
            <a:p>
              <a:endParaRPr lang="en-US"/>
            </a:p>
          </p:txBody>
        </p:sp>
        <p:sp>
          <p:nvSpPr>
            <p:cNvPr id="41112" name="Freeform 2643"/>
            <p:cNvSpPr>
              <a:spLocks/>
            </p:cNvSpPr>
            <p:nvPr/>
          </p:nvSpPr>
          <p:spPr bwMode="auto">
            <a:xfrm>
              <a:off x="4431" y="2597"/>
              <a:ext cx="72" cy="69"/>
            </a:xfrm>
            <a:custGeom>
              <a:avLst/>
              <a:gdLst>
                <a:gd name="T0" fmla="*/ 357 w 357"/>
                <a:gd name="T1" fmla="*/ 314 h 342"/>
                <a:gd name="T2" fmla="*/ 357 w 357"/>
                <a:gd name="T3" fmla="*/ 342 h 342"/>
                <a:gd name="T4" fmla="*/ 3 w 357"/>
                <a:gd name="T5" fmla="*/ 11 h 342"/>
                <a:gd name="T6" fmla="*/ 0 w 357"/>
                <a:gd name="T7" fmla="*/ 0 h 342"/>
                <a:gd name="T8" fmla="*/ 20 w 357"/>
                <a:gd name="T9" fmla="*/ 0 h 342"/>
                <a:gd name="T10" fmla="*/ 357 w 357"/>
                <a:gd name="T11" fmla="*/ 314 h 342"/>
                <a:gd name="T12" fmla="*/ 0 60000 65536"/>
                <a:gd name="T13" fmla="*/ 0 60000 65536"/>
                <a:gd name="T14" fmla="*/ 0 60000 65536"/>
                <a:gd name="T15" fmla="*/ 0 60000 65536"/>
                <a:gd name="T16" fmla="*/ 0 60000 65536"/>
                <a:gd name="T17" fmla="*/ 0 60000 65536"/>
                <a:gd name="T18" fmla="*/ 0 w 357"/>
                <a:gd name="T19" fmla="*/ 0 h 342"/>
                <a:gd name="T20" fmla="*/ 357 w 357"/>
                <a:gd name="T21" fmla="*/ 342 h 342"/>
              </a:gdLst>
              <a:ahLst/>
              <a:cxnLst>
                <a:cxn ang="T12">
                  <a:pos x="T0" y="T1"/>
                </a:cxn>
                <a:cxn ang="T13">
                  <a:pos x="T2" y="T3"/>
                </a:cxn>
                <a:cxn ang="T14">
                  <a:pos x="T4" y="T5"/>
                </a:cxn>
                <a:cxn ang="T15">
                  <a:pos x="T6" y="T7"/>
                </a:cxn>
                <a:cxn ang="T16">
                  <a:pos x="T8" y="T9"/>
                </a:cxn>
                <a:cxn ang="T17">
                  <a:pos x="T10" y="T11"/>
                </a:cxn>
              </a:cxnLst>
              <a:rect l="T18" t="T19" r="T20" b="T21"/>
              <a:pathLst>
                <a:path w="357" h="342">
                  <a:moveTo>
                    <a:pt x="357" y="314"/>
                  </a:moveTo>
                  <a:lnTo>
                    <a:pt x="357" y="342"/>
                  </a:lnTo>
                  <a:lnTo>
                    <a:pt x="3" y="11"/>
                  </a:lnTo>
                  <a:lnTo>
                    <a:pt x="0" y="0"/>
                  </a:lnTo>
                  <a:lnTo>
                    <a:pt x="20" y="0"/>
                  </a:lnTo>
                  <a:lnTo>
                    <a:pt x="357" y="314"/>
                  </a:lnTo>
                  <a:close/>
                </a:path>
              </a:pathLst>
            </a:custGeom>
            <a:noFill/>
            <a:ln w="9525">
              <a:noFill/>
              <a:round/>
              <a:headEnd/>
              <a:tailEnd/>
            </a:ln>
          </p:spPr>
          <p:txBody>
            <a:bodyPr>
              <a:prstTxWarp prst="textNoShape">
                <a:avLst/>
              </a:prstTxWarp>
            </a:bodyPr>
            <a:lstStyle/>
            <a:p>
              <a:endParaRPr lang="en-US"/>
            </a:p>
          </p:txBody>
        </p:sp>
        <p:sp>
          <p:nvSpPr>
            <p:cNvPr id="41113" name="Freeform 2644"/>
            <p:cNvSpPr>
              <a:spLocks/>
            </p:cNvSpPr>
            <p:nvPr/>
          </p:nvSpPr>
          <p:spPr bwMode="auto">
            <a:xfrm>
              <a:off x="4431" y="2476"/>
              <a:ext cx="59" cy="121"/>
            </a:xfrm>
            <a:custGeom>
              <a:avLst/>
              <a:gdLst>
                <a:gd name="T0" fmla="*/ 20 w 294"/>
                <a:gd name="T1" fmla="*/ 605 h 605"/>
                <a:gd name="T2" fmla="*/ 0 w 294"/>
                <a:gd name="T3" fmla="*/ 605 h 605"/>
                <a:gd name="T4" fmla="*/ 277 w 294"/>
                <a:gd name="T5" fmla="*/ 0 h 605"/>
                <a:gd name="T6" fmla="*/ 294 w 294"/>
                <a:gd name="T7" fmla="*/ 3 h 605"/>
                <a:gd name="T8" fmla="*/ 294 w 294"/>
                <a:gd name="T9" fmla="*/ 6 h 605"/>
                <a:gd name="T10" fmla="*/ 20 w 294"/>
                <a:gd name="T11" fmla="*/ 605 h 605"/>
                <a:gd name="T12" fmla="*/ 0 60000 65536"/>
                <a:gd name="T13" fmla="*/ 0 60000 65536"/>
                <a:gd name="T14" fmla="*/ 0 60000 65536"/>
                <a:gd name="T15" fmla="*/ 0 60000 65536"/>
                <a:gd name="T16" fmla="*/ 0 60000 65536"/>
                <a:gd name="T17" fmla="*/ 0 60000 65536"/>
                <a:gd name="T18" fmla="*/ 0 w 294"/>
                <a:gd name="T19" fmla="*/ 0 h 605"/>
                <a:gd name="T20" fmla="*/ 294 w 294"/>
                <a:gd name="T21" fmla="*/ 605 h 605"/>
              </a:gdLst>
              <a:ahLst/>
              <a:cxnLst>
                <a:cxn ang="T12">
                  <a:pos x="T0" y="T1"/>
                </a:cxn>
                <a:cxn ang="T13">
                  <a:pos x="T2" y="T3"/>
                </a:cxn>
                <a:cxn ang="T14">
                  <a:pos x="T4" y="T5"/>
                </a:cxn>
                <a:cxn ang="T15">
                  <a:pos x="T6" y="T7"/>
                </a:cxn>
                <a:cxn ang="T16">
                  <a:pos x="T8" y="T9"/>
                </a:cxn>
                <a:cxn ang="T17">
                  <a:pos x="T10" y="T11"/>
                </a:cxn>
              </a:cxnLst>
              <a:rect l="T18" t="T19" r="T20" b="T21"/>
              <a:pathLst>
                <a:path w="294" h="605">
                  <a:moveTo>
                    <a:pt x="20" y="605"/>
                  </a:moveTo>
                  <a:lnTo>
                    <a:pt x="0" y="605"/>
                  </a:lnTo>
                  <a:lnTo>
                    <a:pt x="277" y="0"/>
                  </a:lnTo>
                  <a:lnTo>
                    <a:pt x="294" y="3"/>
                  </a:lnTo>
                  <a:lnTo>
                    <a:pt x="294" y="6"/>
                  </a:lnTo>
                  <a:lnTo>
                    <a:pt x="20" y="605"/>
                  </a:lnTo>
                  <a:close/>
                </a:path>
              </a:pathLst>
            </a:custGeom>
            <a:noFill/>
            <a:ln w="9525">
              <a:noFill/>
              <a:round/>
              <a:headEnd/>
              <a:tailEnd/>
            </a:ln>
          </p:spPr>
          <p:txBody>
            <a:bodyPr>
              <a:prstTxWarp prst="textNoShape">
                <a:avLst/>
              </a:prstTxWarp>
            </a:bodyPr>
            <a:lstStyle/>
            <a:p>
              <a:endParaRPr lang="en-US"/>
            </a:p>
          </p:txBody>
        </p:sp>
        <p:sp>
          <p:nvSpPr>
            <p:cNvPr id="41114" name="Freeform 2645"/>
            <p:cNvSpPr>
              <a:spLocks noEditPoints="1"/>
            </p:cNvSpPr>
            <p:nvPr/>
          </p:nvSpPr>
          <p:spPr bwMode="auto">
            <a:xfrm>
              <a:off x="3489" y="1617"/>
              <a:ext cx="2156" cy="2451"/>
            </a:xfrm>
            <a:custGeom>
              <a:avLst/>
              <a:gdLst>
                <a:gd name="T0" fmla="*/ 2438 w 10782"/>
                <a:gd name="T1" fmla="*/ 1803 h 12257"/>
                <a:gd name="T2" fmla="*/ 5157 w 10782"/>
                <a:gd name="T3" fmla="*/ 170 h 12257"/>
                <a:gd name="T4" fmla="*/ 7745 w 10782"/>
                <a:gd name="T5" fmla="*/ 969 h 12257"/>
                <a:gd name="T6" fmla="*/ 3758 w 10782"/>
                <a:gd name="T7" fmla="*/ 1941 h 12257"/>
                <a:gd name="T8" fmla="*/ 1181 w 10782"/>
                <a:gd name="T9" fmla="*/ 2589 h 12257"/>
                <a:gd name="T10" fmla="*/ 1602 w 10782"/>
                <a:gd name="T11" fmla="*/ 5270 h 12257"/>
                <a:gd name="T12" fmla="*/ 3973 w 10782"/>
                <a:gd name="T13" fmla="*/ 2402 h 12257"/>
                <a:gd name="T14" fmla="*/ 6167 w 10782"/>
                <a:gd name="T15" fmla="*/ 1518 h 12257"/>
                <a:gd name="T16" fmla="*/ 6887 w 10782"/>
                <a:gd name="T17" fmla="*/ 2519 h 12257"/>
                <a:gd name="T18" fmla="*/ 6670 w 10782"/>
                <a:gd name="T19" fmla="*/ 2194 h 12257"/>
                <a:gd name="T20" fmla="*/ 7728 w 10782"/>
                <a:gd name="T21" fmla="*/ 2201 h 12257"/>
                <a:gd name="T22" fmla="*/ 7779 w 10782"/>
                <a:gd name="T23" fmla="*/ 2820 h 12257"/>
                <a:gd name="T24" fmla="*/ 9324 w 10782"/>
                <a:gd name="T25" fmla="*/ 4567 h 12257"/>
                <a:gd name="T26" fmla="*/ 10186 w 10782"/>
                <a:gd name="T27" fmla="*/ 5070 h 12257"/>
                <a:gd name="T28" fmla="*/ 8420 w 10782"/>
                <a:gd name="T29" fmla="*/ 5646 h 12257"/>
                <a:gd name="T30" fmla="*/ 7474 w 10782"/>
                <a:gd name="T31" fmla="*/ 6209 h 12257"/>
                <a:gd name="T32" fmla="*/ 9958 w 10782"/>
                <a:gd name="T33" fmla="*/ 6139 h 12257"/>
                <a:gd name="T34" fmla="*/ 9742 w 10782"/>
                <a:gd name="T35" fmla="*/ 3131 h 12257"/>
                <a:gd name="T36" fmla="*/ 8001 w 10782"/>
                <a:gd name="T37" fmla="*/ 2727 h 12257"/>
                <a:gd name="T38" fmla="*/ 9701 w 10782"/>
                <a:gd name="T39" fmla="*/ 2652 h 12257"/>
                <a:gd name="T40" fmla="*/ 10434 w 10782"/>
                <a:gd name="T41" fmla="*/ 5158 h 12257"/>
                <a:gd name="T42" fmla="*/ 8388 w 10782"/>
                <a:gd name="T43" fmla="*/ 6927 h 12257"/>
                <a:gd name="T44" fmla="*/ 6034 w 10782"/>
                <a:gd name="T45" fmla="*/ 7797 h 12257"/>
                <a:gd name="T46" fmla="*/ 6537 w 10782"/>
                <a:gd name="T47" fmla="*/ 11022 h 12257"/>
                <a:gd name="T48" fmla="*/ 4547 w 10782"/>
                <a:gd name="T49" fmla="*/ 11621 h 12257"/>
                <a:gd name="T50" fmla="*/ 4377 w 10782"/>
                <a:gd name="T51" fmla="*/ 9121 h 12257"/>
                <a:gd name="T52" fmla="*/ 3919 w 10782"/>
                <a:gd name="T53" fmla="*/ 6836 h 12257"/>
                <a:gd name="T54" fmla="*/ 2671 w 10782"/>
                <a:gd name="T55" fmla="*/ 6052 h 12257"/>
                <a:gd name="T56" fmla="*/ 93 w 10782"/>
                <a:gd name="T57" fmla="*/ 5540 h 12257"/>
                <a:gd name="T58" fmla="*/ 2982 w 10782"/>
                <a:gd name="T59" fmla="*/ 5839 h 12257"/>
                <a:gd name="T60" fmla="*/ 2657 w 10782"/>
                <a:gd name="T61" fmla="*/ 3980 h 12257"/>
                <a:gd name="T62" fmla="*/ 4429 w 10782"/>
                <a:gd name="T63" fmla="*/ 6856 h 12257"/>
                <a:gd name="T64" fmla="*/ 3910 w 10782"/>
                <a:gd name="T65" fmla="*/ 11416 h 12257"/>
                <a:gd name="T66" fmla="*/ 5912 w 10782"/>
                <a:gd name="T67" fmla="*/ 11891 h 12257"/>
                <a:gd name="T68" fmla="*/ 5834 w 10782"/>
                <a:gd name="T69" fmla="*/ 9364 h 12257"/>
                <a:gd name="T70" fmla="*/ 8690 w 10782"/>
                <a:gd name="T71" fmla="*/ 4294 h 12257"/>
                <a:gd name="T72" fmla="*/ 7650 w 10782"/>
                <a:gd name="T73" fmla="*/ 5545 h 12257"/>
                <a:gd name="T74" fmla="*/ 5763 w 10782"/>
                <a:gd name="T75" fmla="*/ 5554 h 12257"/>
                <a:gd name="T76" fmla="*/ 5299 w 10782"/>
                <a:gd name="T77" fmla="*/ 2609 h 12257"/>
                <a:gd name="T78" fmla="*/ 5252 w 10782"/>
                <a:gd name="T79" fmla="*/ 3519 h 12257"/>
                <a:gd name="T80" fmla="*/ 4492 w 10782"/>
                <a:gd name="T81" fmla="*/ 4377 h 12257"/>
                <a:gd name="T82" fmla="*/ 5063 w 10782"/>
                <a:gd name="T83" fmla="*/ 3185 h 12257"/>
                <a:gd name="T84" fmla="*/ 4518 w 10782"/>
                <a:gd name="T85" fmla="*/ 6364 h 12257"/>
                <a:gd name="T86" fmla="*/ 2999 w 10782"/>
                <a:gd name="T87" fmla="*/ 4458 h 12257"/>
                <a:gd name="T88" fmla="*/ 3872 w 10782"/>
                <a:gd name="T89" fmla="*/ 5255 h 12257"/>
                <a:gd name="T90" fmla="*/ 4209 w 10782"/>
                <a:gd name="T91" fmla="*/ 4040 h 12257"/>
                <a:gd name="T92" fmla="*/ 4336 w 10782"/>
                <a:gd name="T93" fmla="*/ 3009 h 12257"/>
                <a:gd name="T94" fmla="*/ 5129 w 10782"/>
                <a:gd name="T95" fmla="*/ 1184 h 12257"/>
                <a:gd name="T96" fmla="*/ 2501 w 10782"/>
                <a:gd name="T97" fmla="*/ 3436 h 12257"/>
                <a:gd name="T98" fmla="*/ 4224 w 10782"/>
                <a:gd name="T99" fmla="*/ 5382 h 12257"/>
                <a:gd name="T100" fmla="*/ 4680 w 10782"/>
                <a:gd name="T101" fmla="*/ 5558 h 12257"/>
                <a:gd name="T102" fmla="*/ 4682 w 10782"/>
                <a:gd name="T103" fmla="*/ 3896 h 12257"/>
                <a:gd name="T104" fmla="*/ 5101 w 10782"/>
                <a:gd name="T105" fmla="*/ 4227 h 12257"/>
                <a:gd name="T106" fmla="*/ 6982 w 10782"/>
                <a:gd name="T107" fmla="*/ 5079 h 12257"/>
                <a:gd name="T108" fmla="*/ 6707 w 10782"/>
                <a:gd name="T109" fmla="*/ 4391 h 12257"/>
                <a:gd name="T110" fmla="*/ 6722 w 10782"/>
                <a:gd name="T111" fmla="*/ 3553 h 12257"/>
                <a:gd name="T112" fmla="*/ 8048 w 10782"/>
                <a:gd name="T113" fmla="*/ 4881 h 12257"/>
                <a:gd name="T114" fmla="*/ 6440 w 10782"/>
                <a:gd name="T115" fmla="*/ 3597 h 12257"/>
                <a:gd name="T116" fmla="*/ 7595 w 10782"/>
                <a:gd name="T117" fmla="*/ 4352 h 12257"/>
                <a:gd name="T118" fmla="*/ 7586 w 10782"/>
                <a:gd name="T119" fmla="*/ 3032 h 12257"/>
                <a:gd name="T120" fmla="*/ 6782 w 10782"/>
                <a:gd name="T121" fmla="*/ 2163 h 12257"/>
                <a:gd name="T122" fmla="*/ 7414 w 10782"/>
                <a:gd name="T123" fmla="*/ 1823 h 12257"/>
                <a:gd name="T124" fmla="*/ 8500 w 10782"/>
                <a:gd name="T125" fmla="*/ 5008 h 122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782"/>
                <a:gd name="T190" fmla="*/ 0 h 12257"/>
                <a:gd name="T191" fmla="*/ 10782 w 10782"/>
                <a:gd name="T192" fmla="*/ 12257 h 1225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782" h="12257">
                  <a:moveTo>
                    <a:pt x="0" y="4990"/>
                  </a:moveTo>
                  <a:lnTo>
                    <a:pt x="23" y="4962"/>
                  </a:lnTo>
                  <a:lnTo>
                    <a:pt x="52" y="4935"/>
                  </a:lnTo>
                  <a:lnTo>
                    <a:pt x="80" y="4909"/>
                  </a:lnTo>
                  <a:lnTo>
                    <a:pt x="112" y="4887"/>
                  </a:lnTo>
                  <a:lnTo>
                    <a:pt x="179" y="4838"/>
                  </a:lnTo>
                  <a:lnTo>
                    <a:pt x="213" y="4814"/>
                  </a:lnTo>
                  <a:lnTo>
                    <a:pt x="242" y="4789"/>
                  </a:lnTo>
                  <a:lnTo>
                    <a:pt x="271" y="4763"/>
                  </a:lnTo>
                  <a:lnTo>
                    <a:pt x="297" y="4737"/>
                  </a:lnTo>
                  <a:lnTo>
                    <a:pt x="319" y="4705"/>
                  </a:lnTo>
                  <a:lnTo>
                    <a:pt x="338" y="4674"/>
                  </a:lnTo>
                  <a:lnTo>
                    <a:pt x="349" y="4640"/>
                  </a:lnTo>
                  <a:lnTo>
                    <a:pt x="355" y="4621"/>
                  </a:lnTo>
                  <a:lnTo>
                    <a:pt x="355" y="4601"/>
                  </a:lnTo>
                  <a:lnTo>
                    <a:pt x="357" y="4582"/>
                  </a:lnTo>
                  <a:lnTo>
                    <a:pt x="355" y="4558"/>
                  </a:lnTo>
                  <a:lnTo>
                    <a:pt x="351" y="4535"/>
                  </a:lnTo>
                  <a:lnTo>
                    <a:pt x="346" y="4513"/>
                  </a:lnTo>
                  <a:lnTo>
                    <a:pt x="389" y="4469"/>
                  </a:lnTo>
                  <a:lnTo>
                    <a:pt x="432" y="4421"/>
                  </a:lnTo>
                  <a:lnTo>
                    <a:pt x="473" y="4369"/>
                  </a:lnTo>
                  <a:lnTo>
                    <a:pt x="510" y="4314"/>
                  </a:lnTo>
                  <a:lnTo>
                    <a:pt x="545" y="4256"/>
                  </a:lnTo>
                  <a:lnTo>
                    <a:pt x="579" y="4199"/>
                  </a:lnTo>
                  <a:lnTo>
                    <a:pt x="652" y="4077"/>
                  </a:lnTo>
                  <a:lnTo>
                    <a:pt x="723" y="3959"/>
                  </a:lnTo>
                  <a:lnTo>
                    <a:pt x="761" y="3905"/>
                  </a:lnTo>
                  <a:lnTo>
                    <a:pt x="801" y="3850"/>
                  </a:lnTo>
                  <a:lnTo>
                    <a:pt x="845" y="3802"/>
                  </a:lnTo>
                  <a:lnTo>
                    <a:pt x="890" y="3752"/>
                  </a:lnTo>
                  <a:lnTo>
                    <a:pt x="940" y="3712"/>
                  </a:lnTo>
                  <a:lnTo>
                    <a:pt x="991" y="3675"/>
                  </a:lnTo>
                  <a:lnTo>
                    <a:pt x="1009" y="3626"/>
                  </a:lnTo>
                  <a:lnTo>
                    <a:pt x="1028" y="3574"/>
                  </a:lnTo>
                  <a:lnTo>
                    <a:pt x="1072" y="3476"/>
                  </a:lnTo>
                  <a:lnTo>
                    <a:pt x="1116" y="3375"/>
                  </a:lnTo>
                  <a:lnTo>
                    <a:pt x="1135" y="3327"/>
                  </a:lnTo>
                  <a:lnTo>
                    <a:pt x="1150" y="3277"/>
                  </a:lnTo>
                  <a:lnTo>
                    <a:pt x="1164" y="3228"/>
                  </a:lnTo>
                  <a:lnTo>
                    <a:pt x="1170" y="3176"/>
                  </a:lnTo>
                  <a:lnTo>
                    <a:pt x="1172" y="3127"/>
                  </a:lnTo>
                  <a:lnTo>
                    <a:pt x="1167" y="3078"/>
                  </a:lnTo>
                  <a:lnTo>
                    <a:pt x="1161" y="3052"/>
                  </a:lnTo>
                  <a:lnTo>
                    <a:pt x="1155" y="3026"/>
                  </a:lnTo>
                  <a:lnTo>
                    <a:pt x="1147" y="3004"/>
                  </a:lnTo>
                  <a:lnTo>
                    <a:pt x="1135" y="2977"/>
                  </a:lnTo>
                  <a:lnTo>
                    <a:pt x="1121" y="2951"/>
                  </a:lnTo>
                  <a:lnTo>
                    <a:pt x="1103" y="2926"/>
                  </a:lnTo>
                  <a:lnTo>
                    <a:pt x="1086" y="2903"/>
                  </a:lnTo>
                  <a:lnTo>
                    <a:pt x="1063" y="2877"/>
                  </a:lnTo>
                  <a:lnTo>
                    <a:pt x="1052" y="2831"/>
                  </a:lnTo>
                  <a:lnTo>
                    <a:pt x="1046" y="2785"/>
                  </a:lnTo>
                  <a:lnTo>
                    <a:pt x="1043" y="2742"/>
                  </a:lnTo>
                  <a:lnTo>
                    <a:pt x="1043" y="2701"/>
                  </a:lnTo>
                  <a:lnTo>
                    <a:pt x="1049" y="2661"/>
                  </a:lnTo>
                  <a:lnTo>
                    <a:pt x="1054" y="2624"/>
                  </a:lnTo>
                  <a:lnTo>
                    <a:pt x="1066" y="2589"/>
                  </a:lnTo>
                  <a:lnTo>
                    <a:pt x="1080" y="2555"/>
                  </a:lnTo>
                  <a:lnTo>
                    <a:pt x="1095" y="2523"/>
                  </a:lnTo>
                  <a:lnTo>
                    <a:pt x="1116" y="2491"/>
                  </a:lnTo>
                  <a:lnTo>
                    <a:pt x="1135" y="2463"/>
                  </a:lnTo>
                  <a:lnTo>
                    <a:pt x="1159" y="2437"/>
                  </a:lnTo>
                  <a:lnTo>
                    <a:pt x="1185" y="2407"/>
                  </a:lnTo>
                  <a:lnTo>
                    <a:pt x="1213" y="2382"/>
                  </a:lnTo>
                  <a:lnTo>
                    <a:pt x="1271" y="2336"/>
                  </a:lnTo>
                  <a:lnTo>
                    <a:pt x="1334" y="2289"/>
                  </a:lnTo>
                  <a:lnTo>
                    <a:pt x="1404" y="2246"/>
                  </a:lnTo>
                  <a:lnTo>
                    <a:pt x="1542" y="2166"/>
                  </a:lnTo>
                  <a:lnTo>
                    <a:pt x="1611" y="2126"/>
                  </a:lnTo>
                  <a:lnTo>
                    <a:pt x="1677" y="2085"/>
                  </a:lnTo>
                  <a:lnTo>
                    <a:pt x="1737" y="2044"/>
                  </a:lnTo>
                  <a:lnTo>
                    <a:pt x="1795" y="2001"/>
                  </a:lnTo>
                  <a:lnTo>
                    <a:pt x="1832" y="1984"/>
                  </a:lnTo>
                  <a:lnTo>
                    <a:pt x="1870" y="1970"/>
                  </a:lnTo>
                  <a:lnTo>
                    <a:pt x="1911" y="1962"/>
                  </a:lnTo>
                  <a:lnTo>
                    <a:pt x="1954" y="1953"/>
                  </a:lnTo>
                  <a:lnTo>
                    <a:pt x="2043" y="1941"/>
                  </a:lnTo>
                  <a:lnTo>
                    <a:pt x="2133" y="1932"/>
                  </a:lnTo>
                  <a:lnTo>
                    <a:pt x="2178" y="1927"/>
                  </a:lnTo>
                  <a:lnTo>
                    <a:pt x="2221" y="1921"/>
                  </a:lnTo>
                  <a:lnTo>
                    <a:pt x="2262" y="1913"/>
                  </a:lnTo>
                  <a:lnTo>
                    <a:pt x="2302" y="1898"/>
                  </a:lnTo>
                  <a:lnTo>
                    <a:pt x="2339" y="1881"/>
                  </a:lnTo>
                  <a:lnTo>
                    <a:pt x="2377" y="1861"/>
                  </a:lnTo>
                  <a:lnTo>
                    <a:pt x="2408" y="1835"/>
                  </a:lnTo>
                  <a:lnTo>
                    <a:pt x="2438" y="1803"/>
                  </a:lnTo>
                  <a:lnTo>
                    <a:pt x="2458" y="1803"/>
                  </a:lnTo>
                  <a:lnTo>
                    <a:pt x="2481" y="1806"/>
                  </a:lnTo>
                  <a:lnTo>
                    <a:pt x="2518" y="1812"/>
                  </a:lnTo>
                  <a:lnTo>
                    <a:pt x="2550" y="1823"/>
                  </a:lnTo>
                  <a:lnTo>
                    <a:pt x="2582" y="1840"/>
                  </a:lnTo>
                  <a:lnTo>
                    <a:pt x="2610" y="1861"/>
                  </a:lnTo>
                  <a:lnTo>
                    <a:pt x="2636" y="1883"/>
                  </a:lnTo>
                  <a:lnTo>
                    <a:pt x="2685" y="1930"/>
                  </a:lnTo>
                  <a:lnTo>
                    <a:pt x="2735" y="1979"/>
                  </a:lnTo>
                  <a:lnTo>
                    <a:pt x="2760" y="2001"/>
                  </a:lnTo>
                  <a:lnTo>
                    <a:pt x="2789" y="2022"/>
                  </a:lnTo>
                  <a:lnTo>
                    <a:pt x="2818" y="2037"/>
                  </a:lnTo>
                  <a:lnTo>
                    <a:pt x="2853" y="2048"/>
                  </a:lnTo>
                  <a:lnTo>
                    <a:pt x="2890" y="2057"/>
                  </a:lnTo>
                  <a:lnTo>
                    <a:pt x="2911" y="2057"/>
                  </a:lnTo>
                  <a:lnTo>
                    <a:pt x="2933" y="2057"/>
                  </a:lnTo>
                  <a:lnTo>
                    <a:pt x="3023" y="2307"/>
                  </a:lnTo>
                  <a:lnTo>
                    <a:pt x="3057" y="2301"/>
                  </a:lnTo>
                  <a:lnTo>
                    <a:pt x="3092" y="2293"/>
                  </a:lnTo>
                  <a:lnTo>
                    <a:pt x="3124" y="2284"/>
                  </a:lnTo>
                  <a:lnTo>
                    <a:pt x="3156" y="2272"/>
                  </a:lnTo>
                  <a:lnTo>
                    <a:pt x="3216" y="2246"/>
                  </a:lnTo>
                  <a:lnTo>
                    <a:pt x="3274" y="2220"/>
                  </a:lnTo>
                  <a:lnTo>
                    <a:pt x="3334" y="2192"/>
                  </a:lnTo>
                  <a:lnTo>
                    <a:pt x="3394" y="2163"/>
                  </a:lnTo>
                  <a:lnTo>
                    <a:pt x="3457" y="2143"/>
                  </a:lnTo>
                  <a:lnTo>
                    <a:pt x="3489" y="2132"/>
                  </a:lnTo>
                  <a:lnTo>
                    <a:pt x="3524" y="2126"/>
                  </a:lnTo>
                  <a:lnTo>
                    <a:pt x="3541" y="2114"/>
                  </a:lnTo>
                  <a:lnTo>
                    <a:pt x="3553" y="2102"/>
                  </a:lnTo>
                  <a:lnTo>
                    <a:pt x="3562" y="2091"/>
                  </a:lnTo>
                  <a:lnTo>
                    <a:pt x="3567" y="2082"/>
                  </a:lnTo>
                  <a:lnTo>
                    <a:pt x="3570" y="2074"/>
                  </a:lnTo>
                  <a:lnTo>
                    <a:pt x="3570" y="2065"/>
                  </a:lnTo>
                  <a:lnTo>
                    <a:pt x="3567" y="2044"/>
                  </a:lnTo>
                  <a:lnTo>
                    <a:pt x="3562" y="2027"/>
                  </a:lnTo>
                  <a:lnTo>
                    <a:pt x="3553" y="2005"/>
                  </a:lnTo>
                  <a:lnTo>
                    <a:pt x="3553" y="1993"/>
                  </a:lnTo>
                  <a:lnTo>
                    <a:pt x="3553" y="1979"/>
                  </a:lnTo>
                  <a:lnTo>
                    <a:pt x="3553" y="1964"/>
                  </a:lnTo>
                  <a:lnTo>
                    <a:pt x="3558" y="1947"/>
                  </a:lnTo>
                  <a:lnTo>
                    <a:pt x="3588" y="1915"/>
                  </a:lnTo>
                  <a:lnTo>
                    <a:pt x="3616" y="1881"/>
                  </a:lnTo>
                  <a:lnTo>
                    <a:pt x="3651" y="1844"/>
                  </a:lnTo>
                  <a:lnTo>
                    <a:pt x="3685" y="1806"/>
                  </a:lnTo>
                  <a:lnTo>
                    <a:pt x="3754" y="1726"/>
                  </a:lnTo>
                  <a:lnTo>
                    <a:pt x="3788" y="1682"/>
                  </a:lnTo>
                  <a:lnTo>
                    <a:pt x="3824" y="1639"/>
                  </a:lnTo>
                  <a:lnTo>
                    <a:pt x="3852" y="1593"/>
                  </a:lnTo>
                  <a:lnTo>
                    <a:pt x="3878" y="1544"/>
                  </a:lnTo>
                  <a:lnTo>
                    <a:pt x="3902" y="1498"/>
                  </a:lnTo>
                  <a:lnTo>
                    <a:pt x="3921" y="1446"/>
                  </a:lnTo>
                  <a:lnTo>
                    <a:pt x="3934" y="1397"/>
                  </a:lnTo>
                  <a:lnTo>
                    <a:pt x="3939" y="1343"/>
                  </a:lnTo>
                  <a:lnTo>
                    <a:pt x="3942" y="1317"/>
                  </a:lnTo>
                  <a:lnTo>
                    <a:pt x="3939" y="1291"/>
                  </a:lnTo>
                  <a:lnTo>
                    <a:pt x="3936" y="1264"/>
                  </a:lnTo>
                  <a:lnTo>
                    <a:pt x="3930" y="1236"/>
                  </a:lnTo>
                  <a:lnTo>
                    <a:pt x="3982" y="1204"/>
                  </a:lnTo>
                  <a:lnTo>
                    <a:pt x="4033" y="1173"/>
                  </a:lnTo>
                  <a:lnTo>
                    <a:pt x="4091" y="1144"/>
                  </a:lnTo>
                  <a:lnTo>
                    <a:pt x="4152" y="1118"/>
                  </a:lnTo>
                  <a:lnTo>
                    <a:pt x="4270" y="1057"/>
                  </a:lnTo>
                  <a:lnTo>
                    <a:pt x="4328" y="1025"/>
                  </a:lnTo>
                  <a:lnTo>
                    <a:pt x="4383" y="995"/>
                  </a:lnTo>
                  <a:lnTo>
                    <a:pt x="4435" y="957"/>
                  </a:lnTo>
                  <a:lnTo>
                    <a:pt x="4480" y="916"/>
                  </a:lnTo>
                  <a:lnTo>
                    <a:pt x="4501" y="896"/>
                  </a:lnTo>
                  <a:lnTo>
                    <a:pt x="4521" y="873"/>
                  </a:lnTo>
                  <a:lnTo>
                    <a:pt x="4541" y="851"/>
                  </a:lnTo>
                  <a:lnTo>
                    <a:pt x="4555" y="825"/>
                  </a:lnTo>
                  <a:lnTo>
                    <a:pt x="4570" y="798"/>
                  </a:lnTo>
                  <a:lnTo>
                    <a:pt x="4581" y="769"/>
                  </a:lnTo>
                  <a:lnTo>
                    <a:pt x="4592" y="741"/>
                  </a:lnTo>
                  <a:lnTo>
                    <a:pt x="4598" y="709"/>
                  </a:lnTo>
                  <a:lnTo>
                    <a:pt x="4605" y="677"/>
                  </a:lnTo>
                  <a:lnTo>
                    <a:pt x="4607" y="643"/>
                  </a:lnTo>
                  <a:lnTo>
                    <a:pt x="4605" y="606"/>
                  </a:lnTo>
                  <a:lnTo>
                    <a:pt x="4602" y="568"/>
                  </a:lnTo>
                  <a:lnTo>
                    <a:pt x="4659" y="507"/>
                  </a:lnTo>
                  <a:lnTo>
                    <a:pt x="4719" y="447"/>
                  </a:lnTo>
                  <a:lnTo>
                    <a:pt x="4786" y="393"/>
                  </a:lnTo>
                  <a:lnTo>
                    <a:pt x="4856" y="344"/>
                  </a:lnTo>
                  <a:lnTo>
                    <a:pt x="4927" y="294"/>
                  </a:lnTo>
                  <a:lnTo>
                    <a:pt x="5002" y="251"/>
                  </a:lnTo>
                  <a:lnTo>
                    <a:pt x="5077" y="208"/>
                  </a:lnTo>
                  <a:lnTo>
                    <a:pt x="5157" y="170"/>
                  </a:lnTo>
                  <a:lnTo>
                    <a:pt x="5239" y="139"/>
                  </a:lnTo>
                  <a:lnTo>
                    <a:pt x="5319" y="107"/>
                  </a:lnTo>
                  <a:lnTo>
                    <a:pt x="5406" y="82"/>
                  </a:lnTo>
                  <a:lnTo>
                    <a:pt x="5490" y="58"/>
                  </a:lnTo>
                  <a:lnTo>
                    <a:pt x="5576" y="38"/>
                  </a:lnTo>
                  <a:lnTo>
                    <a:pt x="5662" y="21"/>
                  </a:lnTo>
                  <a:lnTo>
                    <a:pt x="5748" y="9"/>
                  </a:lnTo>
                  <a:lnTo>
                    <a:pt x="5834" y="0"/>
                  </a:lnTo>
                  <a:lnTo>
                    <a:pt x="5858" y="21"/>
                  </a:lnTo>
                  <a:lnTo>
                    <a:pt x="5878" y="43"/>
                  </a:lnTo>
                  <a:lnTo>
                    <a:pt x="5912" y="93"/>
                  </a:lnTo>
                  <a:lnTo>
                    <a:pt x="5948" y="148"/>
                  </a:lnTo>
                  <a:lnTo>
                    <a:pt x="5985" y="200"/>
                  </a:lnTo>
                  <a:lnTo>
                    <a:pt x="6002" y="223"/>
                  </a:lnTo>
                  <a:lnTo>
                    <a:pt x="6022" y="245"/>
                  </a:lnTo>
                  <a:lnTo>
                    <a:pt x="6045" y="266"/>
                  </a:lnTo>
                  <a:lnTo>
                    <a:pt x="6068" y="280"/>
                  </a:lnTo>
                  <a:lnTo>
                    <a:pt x="6094" y="294"/>
                  </a:lnTo>
                  <a:lnTo>
                    <a:pt x="6123" y="301"/>
                  </a:lnTo>
                  <a:lnTo>
                    <a:pt x="6157" y="306"/>
                  </a:lnTo>
                  <a:lnTo>
                    <a:pt x="6193" y="303"/>
                  </a:lnTo>
                  <a:lnTo>
                    <a:pt x="6253" y="292"/>
                  </a:lnTo>
                  <a:lnTo>
                    <a:pt x="6316" y="283"/>
                  </a:lnTo>
                  <a:lnTo>
                    <a:pt x="6380" y="280"/>
                  </a:lnTo>
                  <a:lnTo>
                    <a:pt x="6411" y="280"/>
                  </a:lnTo>
                  <a:lnTo>
                    <a:pt x="6443" y="280"/>
                  </a:lnTo>
                  <a:lnTo>
                    <a:pt x="6472" y="286"/>
                  </a:lnTo>
                  <a:lnTo>
                    <a:pt x="6500" y="292"/>
                  </a:lnTo>
                  <a:lnTo>
                    <a:pt x="6526" y="301"/>
                  </a:lnTo>
                  <a:lnTo>
                    <a:pt x="6552" y="312"/>
                  </a:lnTo>
                  <a:lnTo>
                    <a:pt x="6578" y="326"/>
                  </a:lnTo>
                  <a:lnTo>
                    <a:pt x="6599" y="344"/>
                  </a:lnTo>
                  <a:lnTo>
                    <a:pt x="6621" y="363"/>
                  </a:lnTo>
                  <a:lnTo>
                    <a:pt x="6638" y="389"/>
                  </a:lnTo>
                  <a:lnTo>
                    <a:pt x="6795" y="410"/>
                  </a:lnTo>
                  <a:lnTo>
                    <a:pt x="6952" y="432"/>
                  </a:lnTo>
                  <a:lnTo>
                    <a:pt x="7105" y="462"/>
                  </a:lnTo>
                  <a:lnTo>
                    <a:pt x="7184" y="481"/>
                  </a:lnTo>
                  <a:lnTo>
                    <a:pt x="7261" y="499"/>
                  </a:lnTo>
                  <a:lnTo>
                    <a:pt x="7336" y="522"/>
                  </a:lnTo>
                  <a:lnTo>
                    <a:pt x="7411" y="548"/>
                  </a:lnTo>
                  <a:lnTo>
                    <a:pt x="7485" y="574"/>
                  </a:lnTo>
                  <a:lnTo>
                    <a:pt x="7560" y="606"/>
                  </a:lnTo>
                  <a:lnTo>
                    <a:pt x="7633" y="637"/>
                  </a:lnTo>
                  <a:lnTo>
                    <a:pt x="7708" y="675"/>
                  </a:lnTo>
                  <a:lnTo>
                    <a:pt x="7777" y="715"/>
                  </a:lnTo>
                  <a:lnTo>
                    <a:pt x="7848" y="758"/>
                  </a:lnTo>
                  <a:lnTo>
                    <a:pt x="7872" y="813"/>
                  </a:lnTo>
                  <a:lnTo>
                    <a:pt x="7895" y="864"/>
                  </a:lnTo>
                  <a:lnTo>
                    <a:pt x="7912" y="919"/>
                  </a:lnTo>
                  <a:lnTo>
                    <a:pt x="7930" y="971"/>
                  </a:lnTo>
                  <a:lnTo>
                    <a:pt x="7941" y="1025"/>
                  </a:lnTo>
                  <a:lnTo>
                    <a:pt x="7949" y="1081"/>
                  </a:lnTo>
                  <a:lnTo>
                    <a:pt x="7955" y="1135"/>
                  </a:lnTo>
                  <a:lnTo>
                    <a:pt x="7958" y="1187"/>
                  </a:lnTo>
                  <a:lnTo>
                    <a:pt x="7958" y="1242"/>
                  </a:lnTo>
                  <a:lnTo>
                    <a:pt x="7955" y="1296"/>
                  </a:lnTo>
                  <a:lnTo>
                    <a:pt x="7949" y="1351"/>
                  </a:lnTo>
                  <a:lnTo>
                    <a:pt x="7941" y="1406"/>
                  </a:lnTo>
                  <a:lnTo>
                    <a:pt x="7927" y="1461"/>
                  </a:lnTo>
                  <a:lnTo>
                    <a:pt x="7912" y="1515"/>
                  </a:lnTo>
                  <a:lnTo>
                    <a:pt x="7895" y="1573"/>
                  </a:lnTo>
                  <a:lnTo>
                    <a:pt x="7872" y="1627"/>
                  </a:lnTo>
                  <a:lnTo>
                    <a:pt x="7874" y="1642"/>
                  </a:lnTo>
                  <a:lnTo>
                    <a:pt x="7880" y="1657"/>
                  </a:lnTo>
                  <a:lnTo>
                    <a:pt x="7898" y="1676"/>
                  </a:lnTo>
                  <a:lnTo>
                    <a:pt x="7910" y="1691"/>
                  </a:lnTo>
                  <a:lnTo>
                    <a:pt x="7915" y="1702"/>
                  </a:lnTo>
                  <a:lnTo>
                    <a:pt x="7917" y="1719"/>
                  </a:lnTo>
                  <a:lnTo>
                    <a:pt x="7917" y="1728"/>
                  </a:lnTo>
                  <a:lnTo>
                    <a:pt x="7915" y="1737"/>
                  </a:lnTo>
                  <a:lnTo>
                    <a:pt x="7898" y="1743"/>
                  </a:lnTo>
                  <a:lnTo>
                    <a:pt x="7883" y="1745"/>
                  </a:lnTo>
                  <a:lnTo>
                    <a:pt x="7866" y="1739"/>
                  </a:lnTo>
                  <a:lnTo>
                    <a:pt x="7852" y="1734"/>
                  </a:lnTo>
                  <a:lnTo>
                    <a:pt x="7823" y="1713"/>
                  </a:lnTo>
                  <a:lnTo>
                    <a:pt x="7794" y="1694"/>
                  </a:lnTo>
                  <a:lnTo>
                    <a:pt x="7803" y="1569"/>
                  </a:lnTo>
                  <a:lnTo>
                    <a:pt x="7809" y="1446"/>
                  </a:lnTo>
                  <a:lnTo>
                    <a:pt x="7809" y="1386"/>
                  </a:lnTo>
                  <a:lnTo>
                    <a:pt x="7809" y="1322"/>
                  </a:lnTo>
                  <a:lnTo>
                    <a:pt x="7805" y="1262"/>
                  </a:lnTo>
                  <a:lnTo>
                    <a:pt x="7800" y="1201"/>
                  </a:lnTo>
                  <a:lnTo>
                    <a:pt x="7792" y="1141"/>
                  </a:lnTo>
                  <a:lnTo>
                    <a:pt x="7779" y="1081"/>
                  </a:lnTo>
                  <a:lnTo>
                    <a:pt x="7762" y="1023"/>
                  </a:lnTo>
                  <a:lnTo>
                    <a:pt x="7745" y="969"/>
                  </a:lnTo>
                  <a:lnTo>
                    <a:pt x="7719" y="913"/>
                  </a:lnTo>
                  <a:lnTo>
                    <a:pt x="7691" y="859"/>
                  </a:lnTo>
                  <a:lnTo>
                    <a:pt x="7655" y="810"/>
                  </a:lnTo>
                  <a:lnTo>
                    <a:pt x="7616" y="761"/>
                  </a:lnTo>
                  <a:lnTo>
                    <a:pt x="7581" y="732"/>
                  </a:lnTo>
                  <a:lnTo>
                    <a:pt x="7543" y="707"/>
                  </a:lnTo>
                  <a:lnTo>
                    <a:pt x="7509" y="683"/>
                  </a:lnTo>
                  <a:lnTo>
                    <a:pt x="7472" y="662"/>
                  </a:lnTo>
                  <a:lnTo>
                    <a:pt x="7434" y="645"/>
                  </a:lnTo>
                  <a:lnTo>
                    <a:pt x="7394" y="628"/>
                  </a:lnTo>
                  <a:lnTo>
                    <a:pt x="7356" y="614"/>
                  </a:lnTo>
                  <a:lnTo>
                    <a:pt x="7315" y="602"/>
                  </a:lnTo>
                  <a:lnTo>
                    <a:pt x="7238" y="582"/>
                  </a:lnTo>
                  <a:lnTo>
                    <a:pt x="7158" y="568"/>
                  </a:lnTo>
                  <a:lnTo>
                    <a:pt x="7074" y="559"/>
                  </a:lnTo>
                  <a:lnTo>
                    <a:pt x="6993" y="548"/>
                  </a:lnTo>
                  <a:lnTo>
                    <a:pt x="6909" y="539"/>
                  </a:lnTo>
                  <a:lnTo>
                    <a:pt x="6829" y="528"/>
                  </a:lnTo>
                  <a:lnTo>
                    <a:pt x="6748" y="513"/>
                  </a:lnTo>
                  <a:lnTo>
                    <a:pt x="6668" y="496"/>
                  </a:lnTo>
                  <a:lnTo>
                    <a:pt x="6627" y="484"/>
                  </a:lnTo>
                  <a:lnTo>
                    <a:pt x="6590" y="470"/>
                  </a:lnTo>
                  <a:lnTo>
                    <a:pt x="6552" y="456"/>
                  </a:lnTo>
                  <a:lnTo>
                    <a:pt x="6515" y="436"/>
                  </a:lnTo>
                  <a:lnTo>
                    <a:pt x="6477" y="419"/>
                  </a:lnTo>
                  <a:lnTo>
                    <a:pt x="6440" y="395"/>
                  </a:lnTo>
                  <a:lnTo>
                    <a:pt x="6406" y="369"/>
                  </a:lnTo>
                  <a:lnTo>
                    <a:pt x="6371" y="340"/>
                  </a:lnTo>
                  <a:lnTo>
                    <a:pt x="6318" y="355"/>
                  </a:lnTo>
                  <a:lnTo>
                    <a:pt x="6270" y="363"/>
                  </a:lnTo>
                  <a:lnTo>
                    <a:pt x="6223" y="367"/>
                  </a:lnTo>
                  <a:lnTo>
                    <a:pt x="6180" y="363"/>
                  </a:lnTo>
                  <a:lnTo>
                    <a:pt x="6137" y="357"/>
                  </a:lnTo>
                  <a:lnTo>
                    <a:pt x="6094" y="346"/>
                  </a:lnTo>
                  <a:lnTo>
                    <a:pt x="6057" y="331"/>
                  </a:lnTo>
                  <a:lnTo>
                    <a:pt x="6019" y="312"/>
                  </a:lnTo>
                  <a:lnTo>
                    <a:pt x="5982" y="292"/>
                  </a:lnTo>
                  <a:lnTo>
                    <a:pt x="5948" y="269"/>
                  </a:lnTo>
                  <a:lnTo>
                    <a:pt x="5912" y="243"/>
                  </a:lnTo>
                  <a:lnTo>
                    <a:pt x="5881" y="213"/>
                  </a:lnTo>
                  <a:lnTo>
                    <a:pt x="5817" y="157"/>
                  </a:lnTo>
                  <a:lnTo>
                    <a:pt x="5757" y="96"/>
                  </a:lnTo>
                  <a:lnTo>
                    <a:pt x="5688" y="93"/>
                  </a:lnTo>
                  <a:lnTo>
                    <a:pt x="5619" y="99"/>
                  </a:lnTo>
                  <a:lnTo>
                    <a:pt x="5552" y="107"/>
                  </a:lnTo>
                  <a:lnTo>
                    <a:pt x="5486" y="119"/>
                  </a:lnTo>
                  <a:lnTo>
                    <a:pt x="5423" y="136"/>
                  </a:lnTo>
                  <a:lnTo>
                    <a:pt x="5359" y="159"/>
                  </a:lnTo>
                  <a:lnTo>
                    <a:pt x="5299" y="185"/>
                  </a:lnTo>
                  <a:lnTo>
                    <a:pt x="5239" y="211"/>
                  </a:lnTo>
                  <a:lnTo>
                    <a:pt x="5181" y="243"/>
                  </a:lnTo>
                  <a:lnTo>
                    <a:pt x="5123" y="277"/>
                  </a:lnTo>
                  <a:lnTo>
                    <a:pt x="5069" y="314"/>
                  </a:lnTo>
                  <a:lnTo>
                    <a:pt x="5011" y="352"/>
                  </a:lnTo>
                  <a:lnTo>
                    <a:pt x="4904" y="430"/>
                  </a:lnTo>
                  <a:lnTo>
                    <a:pt x="4798" y="511"/>
                  </a:lnTo>
                  <a:lnTo>
                    <a:pt x="4794" y="548"/>
                  </a:lnTo>
                  <a:lnTo>
                    <a:pt x="4789" y="585"/>
                  </a:lnTo>
                  <a:lnTo>
                    <a:pt x="4781" y="619"/>
                  </a:lnTo>
                  <a:lnTo>
                    <a:pt x="4772" y="655"/>
                  </a:lnTo>
                  <a:lnTo>
                    <a:pt x="4760" y="686"/>
                  </a:lnTo>
                  <a:lnTo>
                    <a:pt x="4749" y="720"/>
                  </a:lnTo>
                  <a:lnTo>
                    <a:pt x="4717" y="781"/>
                  </a:lnTo>
                  <a:lnTo>
                    <a:pt x="4682" y="842"/>
                  </a:lnTo>
                  <a:lnTo>
                    <a:pt x="4642" y="896"/>
                  </a:lnTo>
                  <a:lnTo>
                    <a:pt x="4596" y="945"/>
                  </a:lnTo>
                  <a:lnTo>
                    <a:pt x="4544" y="995"/>
                  </a:lnTo>
                  <a:lnTo>
                    <a:pt x="4489" y="1038"/>
                  </a:lnTo>
                  <a:lnTo>
                    <a:pt x="4431" y="1077"/>
                  </a:lnTo>
                  <a:lnTo>
                    <a:pt x="4371" y="1115"/>
                  </a:lnTo>
                  <a:lnTo>
                    <a:pt x="4310" y="1147"/>
                  </a:lnTo>
                  <a:lnTo>
                    <a:pt x="4244" y="1178"/>
                  </a:lnTo>
                  <a:lnTo>
                    <a:pt x="4181" y="1204"/>
                  </a:lnTo>
                  <a:lnTo>
                    <a:pt x="4115" y="1227"/>
                  </a:lnTo>
                  <a:lnTo>
                    <a:pt x="4048" y="1247"/>
                  </a:lnTo>
                  <a:lnTo>
                    <a:pt x="4042" y="1313"/>
                  </a:lnTo>
                  <a:lnTo>
                    <a:pt x="4033" y="1377"/>
                  </a:lnTo>
                  <a:lnTo>
                    <a:pt x="4020" y="1438"/>
                  </a:lnTo>
                  <a:lnTo>
                    <a:pt x="4002" y="1500"/>
                  </a:lnTo>
                  <a:lnTo>
                    <a:pt x="3982" y="1561"/>
                  </a:lnTo>
                  <a:lnTo>
                    <a:pt x="3959" y="1619"/>
                  </a:lnTo>
                  <a:lnTo>
                    <a:pt x="3934" y="1676"/>
                  </a:lnTo>
                  <a:lnTo>
                    <a:pt x="3902" y="1734"/>
                  </a:lnTo>
                  <a:lnTo>
                    <a:pt x="3870" y="1788"/>
                  </a:lnTo>
                  <a:lnTo>
                    <a:pt x="3835" y="1840"/>
                  </a:lnTo>
                  <a:lnTo>
                    <a:pt x="3798" y="1893"/>
                  </a:lnTo>
                  <a:lnTo>
                    <a:pt x="3758" y="1941"/>
                  </a:lnTo>
                  <a:lnTo>
                    <a:pt x="3717" y="1990"/>
                  </a:lnTo>
                  <a:lnTo>
                    <a:pt x="3674" y="2033"/>
                  </a:lnTo>
                  <a:lnTo>
                    <a:pt x="3627" y="2080"/>
                  </a:lnTo>
                  <a:lnTo>
                    <a:pt x="3582" y="2119"/>
                  </a:lnTo>
                  <a:lnTo>
                    <a:pt x="3610" y="2145"/>
                  </a:lnTo>
                  <a:lnTo>
                    <a:pt x="3639" y="2169"/>
                  </a:lnTo>
                  <a:lnTo>
                    <a:pt x="3702" y="2212"/>
                  </a:lnTo>
                  <a:lnTo>
                    <a:pt x="3732" y="2235"/>
                  </a:lnTo>
                  <a:lnTo>
                    <a:pt x="3754" y="2261"/>
                  </a:lnTo>
                  <a:lnTo>
                    <a:pt x="3764" y="2276"/>
                  </a:lnTo>
                  <a:lnTo>
                    <a:pt x="3771" y="2293"/>
                  </a:lnTo>
                  <a:lnTo>
                    <a:pt x="3777" y="2310"/>
                  </a:lnTo>
                  <a:lnTo>
                    <a:pt x="3781" y="2327"/>
                  </a:lnTo>
                  <a:lnTo>
                    <a:pt x="3769" y="2338"/>
                  </a:lnTo>
                  <a:lnTo>
                    <a:pt x="3758" y="2351"/>
                  </a:lnTo>
                  <a:lnTo>
                    <a:pt x="3745" y="2358"/>
                  </a:lnTo>
                  <a:lnTo>
                    <a:pt x="3737" y="2364"/>
                  </a:lnTo>
                  <a:lnTo>
                    <a:pt x="3717" y="2373"/>
                  </a:lnTo>
                  <a:lnTo>
                    <a:pt x="3700" y="2375"/>
                  </a:lnTo>
                  <a:lnTo>
                    <a:pt x="3682" y="2373"/>
                  </a:lnTo>
                  <a:lnTo>
                    <a:pt x="3668" y="2364"/>
                  </a:lnTo>
                  <a:lnTo>
                    <a:pt x="3654" y="2353"/>
                  </a:lnTo>
                  <a:lnTo>
                    <a:pt x="3639" y="2338"/>
                  </a:lnTo>
                  <a:lnTo>
                    <a:pt x="3610" y="2304"/>
                  </a:lnTo>
                  <a:lnTo>
                    <a:pt x="3582" y="2267"/>
                  </a:lnTo>
                  <a:lnTo>
                    <a:pt x="3564" y="2252"/>
                  </a:lnTo>
                  <a:lnTo>
                    <a:pt x="3547" y="2238"/>
                  </a:lnTo>
                  <a:lnTo>
                    <a:pt x="3527" y="2226"/>
                  </a:lnTo>
                  <a:lnTo>
                    <a:pt x="3506" y="2218"/>
                  </a:lnTo>
                  <a:lnTo>
                    <a:pt x="3440" y="2250"/>
                  </a:lnTo>
                  <a:lnTo>
                    <a:pt x="3369" y="2281"/>
                  </a:lnTo>
                  <a:lnTo>
                    <a:pt x="3296" y="2307"/>
                  </a:lnTo>
                  <a:lnTo>
                    <a:pt x="3224" y="2330"/>
                  </a:lnTo>
                  <a:lnTo>
                    <a:pt x="3147" y="2347"/>
                  </a:lnTo>
                  <a:lnTo>
                    <a:pt x="3109" y="2356"/>
                  </a:lnTo>
                  <a:lnTo>
                    <a:pt x="3068" y="2358"/>
                  </a:lnTo>
                  <a:lnTo>
                    <a:pt x="3031" y="2362"/>
                  </a:lnTo>
                  <a:lnTo>
                    <a:pt x="2991" y="2358"/>
                  </a:lnTo>
                  <a:lnTo>
                    <a:pt x="2954" y="2356"/>
                  </a:lnTo>
                  <a:lnTo>
                    <a:pt x="2913" y="2351"/>
                  </a:lnTo>
                  <a:lnTo>
                    <a:pt x="2898" y="2338"/>
                  </a:lnTo>
                  <a:lnTo>
                    <a:pt x="2887" y="2327"/>
                  </a:lnTo>
                  <a:lnTo>
                    <a:pt x="2866" y="2301"/>
                  </a:lnTo>
                  <a:lnTo>
                    <a:pt x="2853" y="2272"/>
                  </a:lnTo>
                  <a:lnTo>
                    <a:pt x="2844" y="2241"/>
                  </a:lnTo>
                  <a:lnTo>
                    <a:pt x="2835" y="2207"/>
                  </a:lnTo>
                  <a:lnTo>
                    <a:pt x="2832" y="2171"/>
                  </a:lnTo>
                  <a:lnTo>
                    <a:pt x="2823" y="2102"/>
                  </a:lnTo>
                  <a:lnTo>
                    <a:pt x="2789" y="2106"/>
                  </a:lnTo>
                  <a:lnTo>
                    <a:pt x="2758" y="2100"/>
                  </a:lnTo>
                  <a:lnTo>
                    <a:pt x="2726" y="2091"/>
                  </a:lnTo>
                  <a:lnTo>
                    <a:pt x="2698" y="2076"/>
                  </a:lnTo>
                  <a:lnTo>
                    <a:pt x="2668" y="2059"/>
                  </a:lnTo>
                  <a:lnTo>
                    <a:pt x="2642" y="2042"/>
                  </a:lnTo>
                  <a:lnTo>
                    <a:pt x="2591" y="1999"/>
                  </a:lnTo>
                  <a:lnTo>
                    <a:pt x="2541" y="1962"/>
                  </a:lnTo>
                  <a:lnTo>
                    <a:pt x="2515" y="1945"/>
                  </a:lnTo>
                  <a:lnTo>
                    <a:pt x="2492" y="1930"/>
                  </a:lnTo>
                  <a:lnTo>
                    <a:pt x="2470" y="1921"/>
                  </a:lnTo>
                  <a:lnTo>
                    <a:pt x="2444" y="1915"/>
                  </a:lnTo>
                  <a:lnTo>
                    <a:pt x="2421" y="1915"/>
                  </a:lnTo>
                  <a:lnTo>
                    <a:pt x="2395" y="1924"/>
                  </a:lnTo>
                  <a:lnTo>
                    <a:pt x="2363" y="1947"/>
                  </a:lnTo>
                  <a:lnTo>
                    <a:pt x="2328" y="1964"/>
                  </a:lnTo>
                  <a:lnTo>
                    <a:pt x="2294" y="1975"/>
                  </a:lnTo>
                  <a:lnTo>
                    <a:pt x="2259" y="1984"/>
                  </a:lnTo>
                  <a:lnTo>
                    <a:pt x="2225" y="1990"/>
                  </a:lnTo>
                  <a:lnTo>
                    <a:pt x="2189" y="1993"/>
                  </a:lnTo>
                  <a:lnTo>
                    <a:pt x="2118" y="1996"/>
                  </a:lnTo>
                  <a:lnTo>
                    <a:pt x="2045" y="1999"/>
                  </a:lnTo>
                  <a:lnTo>
                    <a:pt x="2011" y="2001"/>
                  </a:lnTo>
                  <a:lnTo>
                    <a:pt x="1974" y="2005"/>
                  </a:lnTo>
                  <a:lnTo>
                    <a:pt x="1937" y="2013"/>
                  </a:lnTo>
                  <a:lnTo>
                    <a:pt x="1901" y="2022"/>
                  </a:lnTo>
                  <a:lnTo>
                    <a:pt x="1864" y="2037"/>
                  </a:lnTo>
                  <a:lnTo>
                    <a:pt x="1830" y="2054"/>
                  </a:lnTo>
                  <a:lnTo>
                    <a:pt x="1787" y="2091"/>
                  </a:lnTo>
                  <a:lnTo>
                    <a:pt x="1740" y="2126"/>
                  </a:lnTo>
                  <a:lnTo>
                    <a:pt x="1649" y="2192"/>
                  </a:lnTo>
                  <a:lnTo>
                    <a:pt x="1556" y="2255"/>
                  </a:lnTo>
                  <a:lnTo>
                    <a:pt x="1464" y="2321"/>
                  </a:lnTo>
                  <a:lnTo>
                    <a:pt x="1378" y="2390"/>
                  </a:lnTo>
                  <a:lnTo>
                    <a:pt x="1334" y="2425"/>
                  </a:lnTo>
                  <a:lnTo>
                    <a:pt x="1294" y="2463"/>
                  </a:lnTo>
                  <a:lnTo>
                    <a:pt x="1254" y="2502"/>
                  </a:lnTo>
                  <a:lnTo>
                    <a:pt x="1216" y="2546"/>
                  </a:lnTo>
                  <a:lnTo>
                    <a:pt x="1181" y="2589"/>
                  </a:lnTo>
                  <a:lnTo>
                    <a:pt x="1150" y="2639"/>
                  </a:lnTo>
                  <a:lnTo>
                    <a:pt x="1187" y="2708"/>
                  </a:lnTo>
                  <a:lnTo>
                    <a:pt x="1216" y="2776"/>
                  </a:lnTo>
                  <a:lnTo>
                    <a:pt x="1236" y="2845"/>
                  </a:lnTo>
                  <a:lnTo>
                    <a:pt x="1254" y="2914"/>
                  </a:lnTo>
                  <a:lnTo>
                    <a:pt x="1262" y="2983"/>
                  </a:lnTo>
                  <a:lnTo>
                    <a:pt x="1265" y="3052"/>
                  </a:lnTo>
                  <a:lnTo>
                    <a:pt x="1265" y="3121"/>
                  </a:lnTo>
                  <a:lnTo>
                    <a:pt x="1256" y="3191"/>
                  </a:lnTo>
                  <a:lnTo>
                    <a:pt x="1245" y="3258"/>
                  </a:lnTo>
                  <a:lnTo>
                    <a:pt x="1228" y="3327"/>
                  </a:lnTo>
                  <a:lnTo>
                    <a:pt x="1207" y="3392"/>
                  </a:lnTo>
                  <a:lnTo>
                    <a:pt x="1185" y="3462"/>
                  </a:lnTo>
                  <a:lnTo>
                    <a:pt x="1155" y="3527"/>
                  </a:lnTo>
                  <a:lnTo>
                    <a:pt x="1124" y="3594"/>
                  </a:lnTo>
                  <a:lnTo>
                    <a:pt x="1092" y="3658"/>
                  </a:lnTo>
                  <a:lnTo>
                    <a:pt x="1054" y="3723"/>
                  </a:lnTo>
                  <a:lnTo>
                    <a:pt x="991" y="3793"/>
                  </a:lnTo>
                  <a:lnTo>
                    <a:pt x="931" y="3862"/>
                  </a:lnTo>
                  <a:lnTo>
                    <a:pt x="871" y="3928"/>
                  </a:lnTo>
                  <a:lnTo>
                    <a:pt x="813" y="3997"/>
                  </a:lnTo>
                  <a:lnTo>
                    <a:pt x="761" y="4069"/>
                  </a:lnTo>
                  <a:lnTo>
                    <a:pt x="738" y="4107"/>
                  </a:lnTo>
                  <a:lnTo>
                    <a:pt x="714" y="4146"/>
                  </a:lnTo>
                  <a:lnTo>
                    <a:pt x="695" y="4187"/>
                  </a:lnTo>
                  <a:lnTo>
                    <a:pt x="674" y="4233"/>
                  </a:lnTo>
                  <a:lnTo>
                    <a:pt x="657" y="4279"/>
                  </a:lnTo>
                  <a:lnTo>
                    <a:pt x="643" y="4328"/>
                  </a:lnTo>
                  <a:lnTo>
                    <a:pt x="614" y="4342"/>
                  </a:lnTo>
                  <a:lnTo>
                    <a:pt x="585" y="4357"/>
                  </a:lnTo>
                  <a:lnTo>
                    <a:pt x="562" y="4374"/>
                  </a:lnTo>
                  <a:lnTo>
                    <a:pt x="538" y="4395"/>
                  </a:lnTo>
                  <a:lnTo>
                    <a:pt x="519" y="4414"/>
                  </a:lnTo>
                  <a:lnTo>
                    <a:pt x="501" y="4434"/>
                  </a:lnTo>
                  <a:lnTo>
                    <a:pt x="484" y="4458"/>
                  </a:lnTo>
                  <a:lnTo>
                    <a:pt x="469" y="4481"/>
                  </a:lnTo>
                  <a:lnTo>
                    <a:pt x="444" y="4526"/>
                  </a:lnTo>
                  <a:lnTo>
                    <a:pt x="424" y="4578"/>
                  </a:lnTo>
                  <a:lnTo>
                    <a:pt x="403" y="4630"/>
                  </a:lnTo>
                  <a:lnTo>
                    <a:pt x="389" y="4683"/>
                  </a:lnTo>
                  <a:lnTo>
                    <a:pt x="369" y="4734"/>
                  </a:lnTo>
                  <a:lnTo>
                    <a:pt x="351" y="4786"/>
                  </a:lnTo>
                  <a:lnTo>
                    <a:pt x="329" y="4838"/>
                  </a:lnTo>
                  <a:lnTo>
                    <a:pt x="302" y="4883"/>
                  </a:lnTo>
                  <a:lnTo>
                    <a:pt x="288" y="4907"/>
                  </a:lnTo>
                  <a:lnTo>
                    <a:pt x="271" y="4926"/>
                  </a:lnTo>
                  <a:lnTo>
                    <a:pt x="250" y="4947"/>
                  </a:lnTo>
                  <a:lnTo>
                    <a:pt x="231" y="4967"/>
                  </a:lnTo>
                  <a:lnTo>
                    <a:pt x="207" y="4984"/>
                  </a:lnTo>
                  <a:lnTo>
                    <a:pt x="181" y="5001"/>
                  </a:lnTo>
                  <a:lnTo>
                    <a:pt x="156" y="5016"/>
                  </a:lnTo>
                  <a:lnTo>
                    <a:pt x="124" y="5031"/>
                  </a:lnTo>
                  <a:lnTo>
                    <a:pt x="130" y="5105"/>
                  </a:lnTo>
                  <a:lnTo>
                    <a:pt x="138" y="5180"/>
                  </a:lnTo>
                  <a:lnTo>
                    <a:pt x="153" y="5249"/>
                  </a:lnTo>
                  <a:lnTo>
                    <a:pt x="173" y="5319"/>
                  </a:lnTo>
                  <a:lnTo>
                    <a:pt x="199" y="5384"/>
                  </a:lnTo>
                  <a:lnTo>
                    <a:pt x="228" y="5448"/>
                  </a:lnTo>
                  <a:lnTo>
                    <a:pt x="265" y="5506"/>
                  </a:lnTo>
                  <a:lnTo>
                    <a:pt x="285" y="5534"/>
                  </a:lnTo>
                  <a:lnTo>
                    <a:pt x="308" y="5560"/>
                  </a:lnTo>
                  <a:lnTo>
                    <a:pt x="334" y="5586"/>
                  </a:lnTo>
                  <a:lnTo>
                    <a:pt x="363" y="5612"/>
                  </a:lnTo>
                  <a:lnTo>
                    <a:pt x="392" y="5633"/>
                  </a:lnTo>
                  <a:lnTo>
                    <a:pt x="424" y="5652"/>
                  </a:lnTo>
                  <a:lnTo>
                    <a:pt x="452" y="5672"/>
                  </a:lnTo>
                  <a:lnTo>
                    <a:pt x="487" y="5687"/>
                  </a:lnTo>
                  <a:lnTo>
                    <a:pt x="519" y="5698"/>
                  </a:lnTo>
                  <a:lnTo>
                    <a:pt x="553" y="5710"/>
                  </a:lnTo>
                  <a:lnTo>
                    <a:pt x="588" y="5715"/>
                  </a:lnTo>
                  <a:lnTo>
                    <a:pt x="622" y="5719"/>
                  </a:lnTo>
                  <a:lnTo>
                    <a:pt x="660" y="5719"/>
                  </a:lnTo>
                  <a:lnTo>
                    <a:pt x="695" y="5715"/>
                  </a:lnTo>
                  <a:lnTo>
                    <a:pt x="732" y="5710"/>
                  </a:lnTo>
                  <a:lnTo>
                    <a:pt x="770" y="5698"/>
                  </a:lnTo>
                  <a:lnTo>
                    <a:pt x="804" y="5684"/>
                  </a:lnTo>
                  <a:lnTo>
                    <a:pt x="841" y="5664"/>
                  </a:lnTo>
                  <a:lnTo>
                    <a:pt x="1011" y="5384"/>
                  </a:lnTo>
                  <a:lnTo>
                    <a:pt x="1066" y="5367"/>
                  </a:lnTo>
                  <a:lnTo>
                    <a:pt x="1124" y="5353"/>
                  </a:lnTo>
                  <a:lnTo>
                    <a:pt x="1179" y="5345"/>
                  </a:lnTo>
                  <a:lnTo>
                    <a:pt x="1234" y="5336"/>
                  </a:lnTo>
                  <a:lnTo>
                    <a:pt x="1346" y="5321"/>
                  </a:lnTo>
                  <a:lnTo>
                    <a:pt x="1452" y="5307"/>
                  </a:lnTo>
                  <a:lnTo>
                    <a:pt x="1505" y="5298"/>
                  </a:lnTo>
                  <a:lnTo>
                    <a:pt x="1553" y="5287"/>
                  </a:lnTo>
                  <a:lnTo>
                    <a:pt x="1602" y="5270"/>
                  </a:lnTo>
                  <a:lnTo>
                    <a:pt x="1649" y="5249"/>
                  </a:lnTo>
                  <a:lnTo>
                    <a:pt x="1694" y="5223"/>
                  </a:lnTo>
                  <a:lnTo>
                    <a:pt x="1714" y="5209"/>
                  </a:lnTo>
                  <a:lnTo>
                    <a:pt x="1737" y="5192"/>
                  </a:lnTo>
                  <a:lnTo>
                    <a:pt x="1757" y="5171"/>
                  </a:lnTo>
                  <a:lnTo>
                    <a:pt x="1778" y="5152"/>
                  </a:lnTo>
                  <a:lnTo>
                    <a:pt x="1798" y="5128"/>
                  </a:lnTo>
                  <a:lnTo>
                    <a:pt x="1815" y="5102"/>
                  </a:lnTo>
                  <a:lnTo>
                    <a:pt x="1821" y="5068"/>
                  </a:lnTo>
                  <a:lnTo>
                    <a:pt x="1824" y="5033"/>
                  </a:lnTo>
                  <a:lnTo>
                    <a:pt x="1827" y="4996"/>
                  </a:lnTo>
                  <a:lnTo>
                    <a:pt x="1827" y="4958"/>
                  </a:lnTo>
                  <a:lnTo>
                    <a:pt x="1821" y="4878"/>
                  </a:lnTo>
                  <a:lnTo>
                    <a:pt x="1810" y="4797"/>
                  </a:lnTo>
                  <a:lnTo>
                    <a:pt x="1784" y="4630"/>
                  </a:lnTo>
                  <a:lnTo>
                    <a:pt x="1769" y="4547"/>
                  </a:lnTo>
                  <a:lnTo>
                    <a:pt x="1761" y="4466"/>
                  </a:lnTo>
                  <a:lnTo>
                    <a:pt x="1757" y="4426"/>
                  </a:lnTo>
                  <a:lnTo>
                    <a:pt x="1757" y="4386"/>
                  </a:lnTo>
                  <a:lnTo>
                    <a:pt x="1757" y="4348"/>
                  </a:lnTo>
                  <a:lnTo>
                    <a:pt x="1761" y="4314"/>
                  </a:lnTo>
                  <a:lnTo>
                    <a:pt x="1766" y="4279"/>
                  </a:lnTo>
                  <a:lnTo>
                    <a:pt x="1774" y="4245"/>
                  </a:lnTo>
                  <a:lnTo>
                    <a:pt x="1787" y="4213"/>
                  </a:lnTo>
                  <a:lnTo>
                    <a:pt x="1801" y="4184"/>
                  </a:lnTo>
                  <a:lnTo>
                    <a:pt x="1819" y="4155"/>
                  </a:lnTo>
                  <a:lnTo>
                    <a:pt x="1838" y="4129"/>
                  </a:lnTo>
                  <a:lnTo>
                    <a:pt x="1862" y="4107"/>
                  </a:lnTo>
                  <a:lnTo>
                    <a:pt x="1894" y="4086"/>
                  </a:lnTo>
                  <a:lnTo>
                    <a:pt x="1925" y="4066"/>
                  </a:lnTo>
                  <a:lnTo>
                    <a:pt x="1963" y="4051"/>
                  </a:lnTo>
                  <a:lnTo>
                    <a:pt x="2006" y="4038"/>
                  </a:lnTo>
                  <a:lnTo>
                    <a:pt x="2055" y="4028"/>
                  </a:lnTo>
                  <a:lnTo>
                    <a:pt x="2055" y="3985"/>
                  </a:lnTo>
                  <a:lnTo>
                    <a:pt x="2060" y="3945"/>
                  </a:lnTo>
                  <a:lnTo>
                    <a:pt x="2066" y="3905"/>
                  </a:lnTo>
                  <a:lnTo>
                    <a:pt x="2075" y="3867"/>
                  </a:lnTo>
                  <a:lnTo>
                    <a:pt x="2083" y="3830"/>
                  </a:lnTo>
                  <a:lnTo>
                    <a:pt x="2098" y="3795"/>
                  </a:lnTo>
                  <a:lnTo>
                    <a:pt x="2112" y="3761"/>
                  </a:lnTo>
                  <a:lnTo>
                    <a:pt x="2129" y="3726"/>
                  </a:lnTo>
                  <a:lnTo>
                    <a:pt x="2167" y="3658"/>
                  </a:lnTo>
                  <a:lnTo>
                    <a:pt x="2208" y="3591"/>
                  </a:lnTo>
                  <a:lnTo>
                    <a:pt x="2253" y="3519"/>
                  </a:lnTo>
                  <a:lnTo>
                    <a:pt x="2299" y="3445"/>
                  </a:lnTo>
                  <a:lnTo>
                    <a:pt x="2302" y="3421"/>
                  </a:lnTo>
                  <a:lnTo>
                    <a:pt x="2309" y="3398"/>
                  </a:lnTo>
                  <a:lnTo>
                    <a:pt x="2316" y="3378"/>
                  </a:lnTo>
                  <a:lnTo>
                    <a:pt x="2326" y="3355"/>
                  </a:lnTo>
                  <a:lnTo>
                    <a:pt x="2352" y="3312"/>
                  </a:lnTo>
                  <a:lnTo>
                    <a:pt x="2380" y="3269"/>
                  </a:lnTo>
                  <a:lnTo>
                    <a:pt x="2412" y="3231"/>
                  </a:lnTo>
                  <a:lnTo>
                    <a:pt x="2449" y="3194"/>
                  </a:lnTo>
                  <a:lnTo>
                    <a:pt x="2483" y="3159"/>
                  </a:lnTo>
                  <a:lnTo>
                    <a:pt x="2518" y="3127"/>
                  </a:lnTo>
                  <a:lnTo>
                    <a:pt x="2651" y="3127"/>
                  </a:lnTo>
                  <a:lnTo>
                    <a:pt x="2786" y="3101"/>
                  </a:lnTo>
                  <a:lnTo>
                    <a:pt x="2928" y="3093"/>
                  </a:lnTo>
                  <a:lnTo>
                    <a:pt x="3068" y="3087"/>
                  </a:lnTo>
                  <a:lnTo>
                    <a:pt x="3210" y="3087"/>
                  </a:lnTo>
                  <a:lnTo>
                    <a:pt x="3351" y="3093"/>
                  </a:lnTo>
                  <a:lnTo>
                    <a:pt x="3420" y="3099"/>
                  </a:lnTo>
                  <a:lnTo>
                    <a:pt x="3489" y="3108"/>
                  </a:lnTo>
                  <a:lnTo>
                    <a:pt x="3558" y="3116"/>
                  </a:lnTo>
                  <a:lnTo>
                    <a:pt x="3625" y="3127"/>
                  </a:lnTo>
                  <a:lnTo>
                    <a:pt x="3648" y="3108"/>
                  </a:lnTo>
                  <a:lnTo>
                    <a:pt x="3668" y="3084"/>
                  </a:lnTo>
                  <a:lnTo>
                    <a:pt x="3685" y="3061"/>
                  </a:lnTo>
                  <a:lnTo>
                    <a:pt x="3702" y="3039"/>
                  </a:lnTo>
                  <a:lnTo>
                    <a:pt x="3714" y="3013"/>
                  </a:lnTo>
                  <a:lnTo>
                    <a:pt x="3726" y="2987"/>
                  </a:lnTo>
                  <a:lnTo>
                    <a:pt x="3743" y="2934"/>
                  </a:lnTo>
                  <a:lnTo>
                    <a:pt x="3751" y="2880"/>
                  </a:lnTo>
                  <a:lnTo>
                    <a:pt x="3760" y="2822"/>
                  </a:lnTo>
                  <a:lnTo>
                    <a:pt x="3771" y="2710"/>
                  </a:lnTo>
                  <a:lnTo>
                    <a:pt x="3777" y="2656"/>
                  </a:lnTo>
                  <a:lnTo>
                    <a:pt x="3788" y="2601"/>
                  </a:lnTo>
                  <a:lnTo>
                    <a:pt x="3798" y="2577"/>
                  </a:lnTo>
                  <a:lnTo>
                    <a:pt x="3807" y="2551"/>
                  </a:lnTo>
                  <a:lnTo>
                    <a:pt x="3818" y="2529"/>
                  </a:lnTo>
                  <a:lnTo>
                    <a:pt x="3833" y="2508"/>
                  </a:lnTo>
                  <a:lnTo>
                    <a:pt x="3850" y="2485"/>
                  </a:lnTo>
                  <a:lnTo>
                    <a:pt x="3867" y="2465"/>
                  </a:lnTo>
                  <a:lnTo>
                    <a:pt x="3889" y="2448"/>
                  </a:lnTo>
                  <a:lnTo>
                    <a:pt x="3913" y="2431"/>
                  </a:lnTo>
                  <a:lnTo>
                    <a:pt x="3942" y="2416"/>
                  </a:lnTo>
                  <a:lnTo>
                    <a:pt x="3973" y="2402"/>
                  </a:lnTo>
                  <a:lnTo>
                    <a:pt x="4008" y="2390"/>
                  </a:lnTo>
                  <a:lnTo>
                    <a:pt x="4048" y="2382"/>
                  </a:lnTo>
                  <a:lnTo>
                    <a:pt x="4080" y="2370"/>
                  </a:lnTo>
                  <a:lnTo>
                    <a:pt x="4109" y="2356"/>
                  </a:lnTo>
                  <a:lnTo>
                    <a:pt x="4166" y="2324"/>
                  </a:lnTo>
                  <a:lnTo>
                    <a:pt x="4224" y="2293"/>
                  </a:lnTo>
                  <a:lnTo>
                    <a:pt x="4282" y="2261"/>
                  </a:lnTo>
                  <a:lnTo>
                    <a:pt x="4342" y="2232"/>
                  </a:lnTo>
                  <a:lnTo>
                    <a:pt x="4374" y="2220"/>
                  </a:lnTo>
                  <a:lnTo>
                    <a:pt x="4405" y="2209"/>
                  </a:lnTo>
                  <a:lnTo>
                    <a:pt x="4437" y="2203"/>
                  </a:lnTo>
                  <a:lnTo>
                    <a:pt x="4475" y="2197"/>
                  </a:lnTo>
                  <a:lnTo>
                    <a:pt x="4512" y="2197"/>
                  </a:lnTo>
                  <a:lnTo>
                    <a:pt x="4549" y="2201"/>
                  </a:lnTo>
                  <a:lnTo>
                    <a:pt x="4544" y="2171"/>
                  </a:lnTo>
                  <a:lnTo>
                    <a:pt x="4541" y="2143"/>
                  </a:lnTo>
                  <a:lnTo>
                    <a:pt x="4532" y="2080"/>
                  </a:lnTo>
                  <a:lnTo>
                    <a:pt x="4521" y="2010"/>
                  </a:lnTo>
                  <a:lnTo>
                    <a:pt x="4506" y="1945"/>
                  </a:lnTo>
                  <a:lnTo>
                    <a:pt x="4498" y="1910"/>
                  </a:lnTo>
                  <a:lnTo>
                    <a:pt x="4484" y="1878"/>
                  </a:lnTo>
                  <a:lnTo>
                    <a:pt x="4469" y="1849"/>
                  </a:lnTo>
                  <a:lnTo>
                    <a:pt x="4452" y="1820"/>
                  </a:lnTo>
                  <a:lnTo>
                    <a:pt x="4431" y="1794"/>
                  </a:lnTo>
                  <a:lnTo>
                    <a:pt x="4405" y="1769"/>
                  </a:lnTo>
                  <a:lnTo>
                    <a:pt x="4377" y="1749"/>
                  </a:lnTo>
                  <a:lnTo>
                    <a:pt x="4345" y="1732"/>
                  </a:lnTo>
                  <a:lnTo>
                    <a:pt x="4353" y="1685"/>
                  </a:lnTo>
                  <a:lnTo>
                    <a:pt x="4368" y="1644"/>
                  </a:lnTo>
                  <a:lnTo>
                    <a:pt x="4383" y="1605"/>
                  </a:lnTo>
                  <a:lnTo>
                    <a:pt x="4400" y="1569"/>
                  </a:lnTo>
                  <a:lnTo>
                    <a:pt x="4422" y="1535"/>
                  </a:lnTo>
                  <a:lnTo>
                    <a:pt x="4446" y="1504"/>
                  </a:lnTo>
                  <a:lnTo>
                    <a:pt x="4472" y="1475"/>
                  </a:lnTo>
                  <a:lnTo>
                    <a:pt x="4501" y="1449"/>
                  </a:lnTo>
                  <a:lnTo>
                    <a:pt x="4529" y="1425"/>
                  </a:lnTo>
                  <a:lnTo>
                    <a:pt x="4561" y="1403"/>
                  </a:lnTo>
                  <a:lnTo>
                    <a:pt x="4630" y="1360"/>
                  </a:lnTo>
                  <a:lnTo>
                    <a:pt x="4702" y="1322"/>
                  </a:lnTo>
                  <a:lnTo>
                    <a:pt x="4777" y="1285"/>
                  </a:lnTo>
                  <a:lnTo>
                    <a:pt x="4852" y="1251"/>
                  </a:lnTo>
                  <a:lnTo>
                    <a:pt x="4927" y="1213"/>
                  </a:lnTo>
                  <a:lnTo>
                    <a:pt x="5000" y="1173"/>
                  </a:lnTo>
                  <a:lnTo>
                    <a:pt x="5037" y="1150"/>
                  </a:lnTo>
                  <a:lnTo>
                    <a:pt x="5071" y="1126"/>
                  </a:lnTo>
                  <a:lnTo>
                    <a:pt x="5103" y="1100"/>
                  </a:lnTo>
                  <a:lnTo>
                    <a:pt x="5135" y="1072"/>
                  </a:lnTo>
                  <a:lnTo>
                    <a:pt x="5163" y="1043"/>
                  </a:lnTo>
                  <a:lnTo>
                    <a:pt x="5192" y="1012"/>
                  </a:lnTo>
                  <a:lnTo>
                    <a:pt x="5218" y="976"/>
                  </a:lnTo>
                  <a:lnTo>
                    <a:pt x="5241" y="939"/>
                  </a:lnTo>
                  <a:lnTo>
                    <a:pt x="5262" y="899"/>
                  </a:lnTo>
                  <a:lnTo>
                    <a:pt x="5279" y="856"/>
                  </a:lnTo>
                  <a:lnTo>
                    <a:pt x="5322" y="838"/>
                  </a:lnTo>
                  <a:lnTo>
                    <a:pt x="5365" y="819"/>
                  </a:lnTo>
                  <a:lnTo>
                    <a:pt x="5408" y="801"/>
                  </a:lnTo>
                  <a:lnTo>
                    <a:pt x="5454" y="784"/>
                  </a:lnTo>
                  <a:lnTo>
                    <a:pt x="5501" y="772"/>
                  </a:lnTo>
                  <a:lnTo>
                    <a:pt x="5524" y="767"/>
                  </a:lnTo>
                  <a:lnTo>
                    <a:pt x="5550" y="767"/>
                  </a:lnTo>
                  <a:lnTo>
                    <a:pt x="5572" y="767"/>
                  </a:lnTo>
                  <a:lnTo>
                    <a:pt x="5596" y="769"/>
                  </a:lnTo>
                  <a:lnTo>
                    <a:pt x="5621" y="772"/>
                  </a:lnTo>
                  <a:lnTo>
                    <a:pt x="5645" y="781"/>
                  </a:lnTo>
                  <a:lnTo>
                    <a:pt x="5677" y="795"/>
                  </a:lnTo>
                  <a:lnTo>
                    <a:pt x="5703" y="813"/>
                  </a:lnTo>
                  <a:lnTo>
                    <a:pt x="5728" y="832"/>
                  </a:lnTo>
                  <a:lnTo>
                    <a:pt x="5751" y="856"/>
                  </a:lnTo>
                  <a:lnTo>
                    <a:pt x="5772" y="879"/>
                  </a:lnTo>
                  <a:lnTo>
                    <a:pt x="5789" y="902"/>
                  </a:lnTo>
                  <a:lnTo>
                    <a:pt x="5802" y="928"/>
                  </a:lnTo>
                  <a:lnTo>
                    <a:pt x="5817" y="957"/>
                  </a:lnTo>
                  <a:lnTo>
                    <a:pt x="5843" y="1014"/>
                  </a:lnTo>
                  <a:lnTo>
                    <a:pt x="5864" y="1072"/>
                  </a:lnTo>
                  <a:lnTo>
                    <a:pt x="5895" y="1195"/>
                  </a:lnTo>
                  <a:lnTo>
                    <a:pt x="5912" y="1257"/>
                  </a:lnTo>
                  <a:lnTo>
                    <a:pt x="5933" y="1313"/>
                  </a:lnTo>
                  <a:lnTo>
                    <a:pt x="5956" y="1365"/>
                  </a:lnTo>
                  <a:lnTo>
                    <a:pt x="5970" y="1391"/>
                  </a:lnTo>
                  <a:lnTo>
                    <a:pt x="5987" y="1414"/>
                  </a:lnTo>
                  <a:lnTo>
                    <a:pt x="6004" y="1435"/>
                  </a:lnTo>
                  <a:lnTo>
                    <a:pt x="6025" y="1455"/>
                  </a:lnTo>
                  <a:lnTo>
                    <a:pt x="6047" y="1472"/>
                  </a:lnTo>
                  <a:lnTo>
                    <a:pt x="6074" y="1487"/>
                  </a:lnTo>
                  <a:lnTo>
                    <a:pt x="6100" y="1500"/>
                  </a:lnTo>
                  <a:lnTo>
                    <a:pt x="6131" y="1513"/>
                  </a:lnTo>
                  <a:lnTo>
                    <a:pt x="6167" y="1518"/>
                  </a:lnTo>
                  <a:lnTo>
                    <a:pt x="6204" y="1524"/>
                  </a:lnTo>
                  <a:lnTo>
                    <a:pt x="6210" y="1541"/>
                  </a:lnTo>
                  <a:lnTo>
                    <a:pt x="6218" y="1558"/>
                  </a:lnTo>
                  <a:lnTo>
                    <a:pt x="6238" y="1590"/>
                  </a:lnTo>
                  <a:lnTo>
                    <a:pt x="6261" y="1619"/>
                  </a:lnTo>
                  <a:lnTo>
                    <a:pt x="6287" y="1648"/>
                  </a:lnTo>
                  <a:lnTo>
                    <a:pt x="6307" y="1676"/>
                  </a:lnTo>
                  <a:lnTo>
                    <a:pt x="6316" y="1694"/>
                  </a:lnTo>
                  <a:lnTo>
                    <a:pt x="6324" y="1711"/>
                  </a:lnTo>
                  <a:lnTo>
                    <a:pt x="6328" y="1728"/>
                  </a:lnTo>
                  <a:lnTo>
                    <a:pt x="6330" y="1751"/>
                  </a:lnTo>
                  <a:lnTo>
                    <a:pt x="6330" y="1771"/>
                  </a:lnTo>
                  <a:lnTo>
                    <a:pt x="6324" y="1797"/>
                  </a:lnTo>
                  <a:lnTo>
                    <a:pt x="6316" y="1818"/>
                  </a:lnTo>
                  <a:lnTo>
                    <a:pt x="6307" y="1835"/>
                  </a:lnTo>
                  <a:lnTo>
                    <a:pt x="6296" y="1852"/>
                  </a:lnTo>
                  <a:lnTo>
                    <a:pt x="6284" y="1863"/>
                  </a:lnTo>
                  <a:lnTo>
                    <a:pt x="6273" y="1876"/>
                  </a:lnTo>
                  <a:lnTo>
                    <a:pt x="6258" y="1883"/>
                  </a:lnTo>
                  <a:lnTo>
                    <a:pt x="6244" y="1889"/>
                  </a:lnTo>
                  <a:lnTo>
                    <a:pt x="6230" y="1895"/>
                  </a:lnTo>
                  <a:lnTo>
                    <a:pt x="6198" y="1898"/>
                  </a:lnTo>
                  <a:lnTo>
                    <a:pt x="6163" y="1900"/>
                  </a:lnTo>
                  <a:lnTo>
                    <a:pt x="6097" y="1895"/>
                  </a:lnTo>
                  <a:lnTo>
                    <a:pt x="6062" y="1893"/>
                  </a:lnTo>
                  <a:lnTo>
                    <a:pt x="6030" y="1893"/>
                  </a:lnTo>
                  <a:lnTo>
                    <a:pt x="6002" y="1895"/>
                  </a:lnTo>
                  <a:lnTo>
                    <a:pt x="5976" y="1904"/>
                  </a:lnTo>
                  <a:lnTo>
                    <a:pt x="5961" y="1910"/>
                  </a:lnTo>
                  <a:lnTo>
                    <a:pt x="5953" y="1919"/>
                  </a:lnTo>
                  <a:lnTo>
                    <a:pt x="5944" y="1930"/>
                  </a:lnTo>
                  <a:lnTo>
                    <a:pt x="5935" y="1941"/>
                  </a:lnTo>
                  <a:lnTo>
                    <a:pt x="5930" y="1958"/>
                  </a:lnTo>
                  <a:lnTo>
                    <a:pt x="5924" y="1975"/>
                  </a:lnTo>
                  <a:lnTo>
                    <a:pt x="5922" y="1996"/>
                  </a:lnTo>
                  <a:lnTo>
                    <a:pt x="5918" y="2022"/>
                  </a:lnTo>
                  <a:lnTo>
                    <a:pt x="5924" y="2068"/>
                  </a:lnTo>
                  <a:lnTo>
                    <a:pt x="5927" y="2114"/>
                  </a:lnTo>
                  <a:lnTo>
                    <a:pt x="5924" y="2166"/>
                  </a:lnTo>
                  <a:lnTo>
                    <a:pt x="5916" y="2218"/>
                  </a:lnTo>
                  <a:lnTo>
                    <a:pt x="5901" y="2270"/>
                  </a:lnTo>
                  <a:lnTo>
                    <a:pt x="5881" y="2319"/>
                  </a:lnTo>
                  <a:lnTo>
                    <a:pt x="5855" y="2368"/>
                  </a:lnTo>
                  <a:lnTo>
                    <a:pt x="5823" y="2411"/>
                  </a:lnTo>
                  <a:lnTo>
                    <a:pt x="5878" y="2451"/>
                  </a:lnTo>
                  <a:lnTo>
                    <a:pt x="5930" y="2495"/>
                  </a:lnTo>
                  <a:lnTo>
                    <a:pt x="5976" y="2540"/>
                  </a:lnTo>
                  <a:lnTo>
                    <a:pt x="6019" y="2586"/>
                  </a:lnTo>
                  <a:lnTo>
                    <a:pt x="6060" y="2639"/>
                  </a:lnTo>
                  <a:lnTo>
                    <a:pt x="6097" y="2687"/>
                  </a:lnTo>
                  <a:lnTo>
                    <a:pt x="6131" y="2738"/>
                  </a:lnTo>
                  <a:lnTo>
                    <a:pt x="6163" y="2794"/>
                  </a:lnTo>
                  <a:lnTo>
                    <a:pt x="6223" y="2903"/>
                  </a:lnTo>
                  <a:lnTo>
                    <a:pt x="6279" y="3015"/>
                  </a:lnTo>
                  <a:lnTo>
                    <a:pt x="6337" y="3127"/>
                  </a:lnTo>
                  <a:lnTo>
                    <a:pt x="6397" y="3239"/>
                  </a:lnTo>
                  <a:lnTo>
                    <a:pt x="6411" y="3248"/>
                  </a:lnTo>
                  <a:lnTo>
                    <a:pt x="6425" y="3254"/>
                  </a:lnTo>
                  <a:lnTo>
                    <a:pt x="6440" y="3258"/>
                  </a:lnTo>
                  <a:lnTo>
                    <a:pt x="6455" y="3254"/>
                  </a:lnTo>
                  <a:lnTo>
                    <a:pt x="6466" y="3248"/>
                  </a:lnTo>
                  <a:lnTo>
                    <a:pt x="6477" y="3239"/>
                  </a:lnTo>
                  <a:lnTo>
                    <a:pt x="6500" y="3222"/>
                  </a:lnTo>
                  <a:lnTo>
                    <a:pt x="6526" y="3200"/>
                  </a:lnTo>
                  <a:lnTo>
                    <a:pt x="6537" y="3191"/>
                  </a:lnTo>
                  <a:lnTo>
                    <a:pt x="6552" y="3183"/>
                  </a:lnTo>
                  <a:lnTo>
                    <a:pt x="6567" y="3176"/>
                  </a:lnTo>
                  <a:lnTo>
                    <a:pt x="6584" y="3174"/>
                  </a:lnTo>
                  <a:lnTo>
                    <a:pt x="6601" y="3174"/>
                  </a:lnTo>
                  <a:lnTo>
                    <a:pt x="6619" y="3179"/>
                  </a:lnTo>
                  <a:lnTo>
                    <a:pt x="6780" y="3303"/>
                  </a:lnTo>
                  <a:lnTo>
                    <a:pt x="6788" y="3254"/>
                  </a:lnTo>
                  <a:lnTo>
                    <a:pt x="6797" y="3208"/>
                  </a:lnTo>
                  <a:lnTo>
                    <a:pt x="6808" y="3162"/>
                  </a:lnTo>
                  <a:lnTo>
                    <a:pt x="6823" y="3116"/>
                  </a:lnTo>
                  <a:lnTo>
                    <a:pt x="6855" y="3024"/>
                  </a:lnTo>
                  <a:lnTo>
                    <a:pt x="6887" y="2934"/>
                  </a:lnTo>
                  <a:lnTo>
                    <a:pt x="6915" y="2845"/>
                  </a:lnTo>
                  <a:lnTo>
                    <a:pt x="6926" y="2800"/>
                  </a:lnTo>
                  <a:lnTo>
                    <a:pt x="6935" y="2751"/>
                  </a:lnTo>
                  <a:lnTo>
                    <a:pt x="6944" y="2704"/>
                  </a:lnTo>
                  <a:lnTo>
                    <a:pt x="6950" y="2656"/>
                  </a:lnTo>
                  <a:lnTo>
                    <a:pt x="6950" y="2607"/>
                  </a:lnTo>
                  <a:lnTo>
                    <a:pt x="6947" y="2555"/>
                  </a:lnTo>
                  <a:lnTo>
                    <a:pt x="6926" y="2540"/>
                  </a:lnTo>
                  <a:lnTo>
                    <a:pt x="6907" y="2526"/>
                  </a:lnTo>
                  <a:lnTo>
                    <a:pt x="6887" y="2519"/>
                  </a:lnTo>
                  <a:lnTo>
                    <a:pt x="6864" y="2514"/>
                  </a:lnTo>
                  <a:lnTo>
                    <a:pt x="6840" y="2512"/>
                  </a:lnTo>
                  <a:lnTo>
                    <a:pt x="6814" y="2512"/>
                  </a:lnTo>
                  <a:lnTo>
                    <a:pt x="6765" y="2517"/>
                  </a:lnTo>
                  <a:lnTo>
                    <a:pt x="6713" y="2526"/>
                  </a:lnTo>
                  <a:lnTo>
                    <a:pt x="6664" y="2538"/>
                  </a:lnTo>
                  <a:lnTo>
                    <a:pt x="6616" y="2546"/>
                  </a:lnTo>
                  <a:lnTo>
                    <a:pt x="6590" y="2549"/>
                  </a:lnTo>
                  <a:lnTo>
                    <a:pt x="6567" y="2549"/>
                  </a:lnTo>
                  <a:lnTo>
                    <a:pt x="6550" y="2572"/>
                  </a:lnTo>
                  <a:lnTo>
                    <a:pt x="6535" y="2594"/>
                  </a:lnTo>
                  <a:lnTo>
                    <a:pt x="6509" y="2644"/>
                  </a:lnTo>
                  <a:lnTo>
                    <a:pt x="6489" y="2693"/>
                  </a:lnTo>
                  <a:lnTo>
                    <a:pt x="6475" y="2745"/>
                  </a:lnTo>
                  <a:lnTo>
                    <a:pt x="6445" y="2845"/>
                  </a:lnTo>
                  <a:lnTo>
                    <a:pt x="6431" y="2897"/>
                  </a:lnTo>
                  <a:lnTo>
                    <a:pt x="6417" y="2946"/>
                  </a:lnTo>
                  <a:lnTo>
                    <a:pt x="6328" y="2957"/>
                  </a:lnTo>
                  <a:lnTo>
                    <a:pt x="6316" y="2932"/>
                  </a:lnTo>
                  <a:lnTo>
                    <a:pt x="6311" y="2906"/>
                  </a:lnTo>
                  <a:lnTo>
                    <a:pt x="6307" y="2880"/>
                  </a:lnTo>
                  <a:lnTo>
                    <a:pt x="6307" y="2854"/>
                  </a:lnTo>
                  <a:lnTo>
                    <a:pt x="6311" y="2826"/>
                  </a:lnTo>
                  <a:lnTo>
                    <a:pt x="6316" y="2800"/>
                  </a:lnTo>
                  <a:lnTo>
                    <a:pt x="6324" y="2770"/>
                  </a:lnTo>
                  <a:lnTo>
                    <a:pt x="6337" y="2745"/>
                  </a:lnTo>
                  <a:lnTo>
                    <a:pt x="6362" y="2690"/>
                  </a:lnTo>
                  <a:lnTo>
                    <a:pt x="6391" y="2635"/>
                  </a:lnTo>
                  <a:lnTo>
                    <a:pt x="6423" y="2583"/>
                  </a:lnTo>
                  <a:lnTo>
                    <a:pt x="6451" y="2534"/>
                  </a:lnTo>
                  <a:lnTo>
                    <a:pt x="6434" y="2519"/>
                  </a:lnTo>
                  <a:lnTo>
                    <a:pt x="6419" y="2508"/>
                  </a:lnTo>
                  <a:lnTo>
                    <a:pt x="6402" y="2502"/>
                  </a:lnTo>
                  <a:lnTo>
                    <a:pt x="6388" y="2497"/>
                  </a:lnTo>
                  <a:lnTo>
                    <a:pt x="6374" y="2497"/>
                  </a:lnTo>
                  <a:lnTo>
                    <a:pt x="6359" y="2500"/>
                  </a:lnTo>
                  <a:lnTo>
                    <a:pt x="6348" y="2502"/>
                  </a:lnTo>
                  <a:lnTo>
                    <a:pt x="6337" y="2508"/>
                  </a:lnTo>
                  <a:lnTo>
                    <a:pt x="6324" y="2519"/>
                  </a:lnTo>
                  <a:lnTo>
                    <a:pt x="6313" y="2529"/>
                  </a:lnTo>
                  <a:lnTo>
                    <a:pt x="6290" y="2555"/>
                  </a:lnTo>
                  <a:lnTo>
                    <a:pt x="6273" y="2583"/>
                  </a:lnTo>
                  <a:lnTo>
                    <a:pt x="6255" y="2615"/>
                  </a:lnTo>
                  <a:lnTo>
                    <a:pt x="6264" y="2676"/>
                  </a:lnTo>
                  <a:lnTo>
                    <a:pt x="6210" y="2684"/>
                  </a:lnTo>
                  <a:lnTo>
                    <a:pt x="6221" y="2656"/>
                  </a:lnTo>
                  <a:lnTo>
                    <a:pt x="6227" y="2624"/>
                  </a:lnTo>
                  <a:lnTo>
                    <a:pt x="6230" y="2594"/>
                  </a:lnTo>
                  <a:lnTo>
                    <a:pt x="6232" y="2564"/>
                  </a:lnTo>
                  <a:lnTo>
                    <a:pt x="6230" y="2534"/>
                  </a:lnTo>
                  <a:lnTo>
                    <a:pt x="6227" y="2506"/>
                  </a:lnTo>
                  <a:lnTo>
                    <a:pt x="6218" y="2445"/>
                  </a:lnTo>
                  <a:lnTo>
                    <a:pt x="6193" y="2330"/>
                  </a:lnTo>
                  <a:lnTo>
                    <a:pt x="6184" y="2276"/>
                  </a:lnTo>
                  <a:lnTo>
                    <a:pt x="6180" y="2246"/>
                  </a:lnTo>
                  <a:lnTo>
                    <a:pt x="6178" y="2220"/>
                  </a:lnTo>
                  <a:lnTo>
                    <a:pt x="6201" y="2235"/>
                  </a:lnTo>
                  <a:lnTo>
                    <a:pt x="6221" y="2252"/>
                  </a:lnTo>
                  <a:lnTo>
                    <a:pt x="6238" y="2270"/>
                  </a:lnTo>
                  <a:lnTo>
                    <a:pt x="6255" y="2287"/>
                  </a:lnTo>
                  <a:lnTo>
                    <a:pt x="6287" y="2327"/>
                  </a:lnTo>
                  <a:lnTo>
                    <a:pt x="6318" y="2368"/>
                  </a:lnTo>
                  <a:lnTo>
                    <a:pt x="6350" y="2405"/>
                  </a:lnTo>
                  <a:lnTo>
                    <a:pt x="6371" y="2420"/>
                  </a:lnTo>
                  <a:lnTo>
                    <a:pt x="6391" y="2433"/>
                  </a:lnTo>
                  <a:lnTo>
                    <a:pt x="6414" y="2448"/>
                  </a:lnTo>
                  <a:lnTo>
                    <a:pt x="6440" y="2457"/>
                  </a:lnTo>
                  <a:lnTo>
                    <a:pt x="6468" y="2465"/>
                  </a:lnTo>
                  <a:lnTo>
                    <a:pt x="6500" y="2468"/>
                  </a:lnTo>
                  <a:lnTo>
                    <a:pt x="6524" y="2474"/>
                  </a:lnTo>
                  <a:lnTo>
                    <a:pt x="6543" y="2480"/>
                  </a:lnTo>
                  <a:lnTo>
                    <a:pt x="6563" y="2480"/>
                  </a:lnTo>
                  <a:lnTo>
                    <a:pt x="6584" y="2480"/>
                  </a:lnTo>
                  <a:lnTo>
                    <a:pt x="6625" y="2474"/>
                  </a:lnTo>
                  <a:lnTo>
                    <a:pt x="6662" y="2463"/>
                  </a:lnTo>
                  <a:lnTo>
                    <a:pt x="6696" y="2448"/>
                  </a:lnTo>
                  <a:lnTo>
                    <a:pt x="6734" y="2431"/>
                  </a:lnTo>
                  <a:lnTo>
                    <a:pt x="6771" y="2413"/>
                  </a:lnTo>
                  <a:lnTo>
                    <a:pt x="6808" y="2399"/>
                  </a:lnTo>
                  <a:lnTo>
                    <a:pt x="6788" y="2388"/>
                  </a:lnTo>
                  <a:lnTo>
                    <a:pt x="6771" y="2373"/>
                  </a:lnTo>
                  <a:lnTo>
                    <a:pt x="6757" y="2358"/>
                  </a:lnTo>
                  <a:lnTo>
                    <a:pt x="6743" y="2345"/>
                  </a:lnTo>
                  <a:lnTo>
                    <a:pt x="6719" y="2310"/>
                  </a:lnTo>
                  <a:lnTo>
                    <a:pt x="6700" y="2272"/>
                  </a:lnTo>
                  <a:lnTo>
                    <a:pt x="6685" y="2235"/>
                  </a:lnTo>
                  <a:lnTo>
                    <a:pt x="6670" y="2194"/>
                  </a:lnTo>
                  <a:lnTo>
                    <a:pt x="6650" y="2111"/>
                  </a:lnTo>
                  <a:lnTo>
                    <a:pt x="6638" y="2071"/>
                  </a:lnTo>
                  <a:lnTo>
                    <a:pt x="6625" y="2031"/>
                  </a:lnTo>
                  <a:lnTo>
                    <a:pt x="6610" y="1993"/>
                  </a:lnTo>
                  <a:lnTo>
                    <a:pt x="6590" y="1962"/>
                  </a:lnTo>
                  <a:lnTo>
                    <a:pt x="6563" y="1930"/>
                  </a:lnTo>
                  <a:lnTo>
                    <a:pt x="6550" y="1915"/>
                  </a:lnTo>
                  <a:lnTo>
                    <a:pt x="6532" y="1904"/>
                  </a:lnTo>
                  <a:lnTo>
                    <a:pt x="6515" y="1893"/>
                  </a:lnTo>
                  <a:lnTo>
                    <a:pt x="6494" y="1881"/>
                  </a:lnTo>
                  <a:lnTo>
                    <a:pt x="6472" y="1872"/>
                  </a:lnTo>
                  <a:lnTo>
                    <a:pt x="6449" y="1866"/>
                  </a:lnTo>
                  <a:lnTo>
                    <a:pt x="6436" y="1803"/>
                  </a:lnTo>
                  <a:lnTo>
                    <a:pt x="6431" y="1739"/>
                  </a:lnTo>
                  <a:lnTo>
                    <a:pt x="6428" y="1676"/>
                  </a:lnTo>
                  <a:lnTo>
                    <a:pt x="6431" y="1616"/>
                  </a:lnTo>
                  <a:lnTo>
                    <a:pt x="6440" y="1498"/>
                  </a:lnTo>
                  <a:lnTo>
                    <a:pt x="6443" y="1435"/>
                  </a:lnTo>
                  <a:lnTo>
                    <a:pt x="6445" y="1374"/>
                  </a:lnTo>
                  <a:lnTo>
                    <a:pt x="6466" y="1371"/>
                  </a:lnTo>
                  <a:lnTo>
                    <a:pt x="6489" y="1369"/>
                  </a:lnTo>
                  <a:lnTo>
                    <a:pt x="6509" y="1360"/>
                  </a:lnTo>
                  <a:lnTo>
                    <a:pt x="6529" y="1351"/>
                  </a:lnTo>
                  <a:lnTo>
                    <a:pt x="6567" y="1328"/>
                  </a:lnTo>
                  <a:lnTo>
                    <a:pt x="6607" y="1302"/>
                  </a:lnTo>
                  <a:lnTo>
                    <a:pt x="6644" y="1270"/>
                  </a:lnTo>
                  <a:lnTo>
                    <a:pt x="6679" y="1238"/>
                  </a:lnTo>
                  <a:lnTo>
                    <a:pt x="6717" y="1204"/>
                  </a:lnTo>
                  <a:lnTo>
                    <a:pt x="6751" y="1176"/>
                  </a:lnTo>
                  <a:lnTo>
                    <a:pt x="6788" y="1150"/>
                  </a:lnTo>
                  <a:lnTo>
                    <a:pt x="6825" y="1130"/>
                  </a:lnTo>
                  <a:lnTo>
                    <a:pt x="6844" y="1120"/>
                  </a:lnTo>
                  <a:lnTo>
                    <a:pt x="6861" y="1115"/>
                  </a:lnTo>
                  <a:lnTo>
                    <a:pt x="6881" y="1113"/>
                  </a:lnTo>
                  <a:lnTo>
                    <a:pt x="6901" y="1113"/>
                  </a:lnTo>
                  <a:lnTo>
                    <a:pt x="6918" y="1115"/>
                  </a:lnTo>
                  <a:lnTo>
                    <a:pt x="6939" y="1120"/>
                  </a:lnTo>
                  <a:lnTo>
                    <a:pt x="6958" y="1130"/>
                  </a:lnTo>
                  <a:lnTo>
                    <a:pt x="6978" y="1144"/>
                  </a:lnTo>
                  <a:lnTo>
                    <a:pt x="6999" y="1158"/>
                  </a:lnTo>
                  <a:lnTo>
                    <a:pt x="7022" y="1178"/>
                  </a:lnTo>
                  <a:lnTo>
                    <a:pt x="7042" y="1204"/>
                  </a:lnTo>
                  <a:lnTo>
                    <a:pt x="7065" y="1233"/>
                  </a:lnTo>
                  <a:lnTo>
                    <a:pt x="7088" y="1264"/>
                  </a:lnTo>
                  <a:lnTo>
                    <a:pt x="7105" y="1302"/>
                  </a:lnTo>
                  <a:lnTo>
                    <a:pt x="7120" y="1343"/>
                  </a:lnTo>
                  <a:lnTo>
                    <a:pt x="7134" y="1382"/>
                  </a:lnTo>
                  <a:lnTo>
                    <a:pt x="7160" y="1472"/>
                  </a:lnTo>
                  <a:lnTo>
                    <a:pt x="7171" y="1513"/>
                  </a:lnTo>
                  <a:lnTo>
                    <a:pt x="7186" y="1556"/>
                  </a:lnTo>
                  <a:lnTo>
                    <a:pt x="7201" y="1593"/>
                  </a:lnTo>
                  <a:lnTo>
                    <a:pt x="7221" y="1627"/>
                  </a:lnTo>
                  <a:lnTo>
                    <a:pt x="7244" y="1659"/>
                  </a:lnTo>
                  <a:lnTo>
                    <a:pt x="7255" y="1670"/>
                  </a:lnTo>
                  <a:lnTo>
                    <a:pt x="7270" y="1682"/>
                  </a:lnTo>
                  <a:lnTo>
                    <a:pt x="7287" y="1694"/>
                  </a:lnTo>
                  <a:lnTo>
                    <a:pt x="7304" y="1702"/>
                  </a:lnTo>
                  <a:lnTo>
                    <a:pt x="7321" y="1708"/>
                  </a:lnTo>
                  <a:lnTo>
                    <a:pt x="7345" y="1713"/>
                  </a:lnTo>
                  <a:lnTo>
                    <a:pt x="7365" y="1713"/>
                  </a:lnTo>
                  <a:lnTo>
                    <a:pt x="7390" y="1713"/>
                  </a:lnTo>
                  <a:lnTo>
                    <a:pt x="7416" y="1713"/>
                  </a:lnTo>
                  <a:lnTo>
                    <a:pt x="7446" y="1708"/>
                  </a:lnTo>
                  <a:lnTo>
                    <a:pt x="7506" y="1702"/>
                  </a:lnTo>
                  <a:lnTo>
                    <a:pt x="7521" y="1717"/>
                  </a:lnTo>
                  <a:lnTo>
                    <a:pt x="7535" y="1726"/>
                  </a:lnTo>
                  <a:lnTo>
                    <a:pt x="7555" y="1737"/>
                  </a:lnTo>
                  <a:lnTo>
                    <a:pt x="7575" y="1743"/>
                  </a:lnTo>
                  <a:lnTo>
                    <a:pt x="7618" y="1756"/>
                  </a:lnTo>
                  <a:lnTo>
                    <a:pt x="7665" y="1769"/>
                  </a:lnTo>
                  <a:lnTo>
                    <a:pt x="7685" y="1777"/>
                  </a:lnTo>
                  <a:lnTo>
                    <a:pt x="7708" y="1786"/>
                  </a:lnTo>
                  <a:lnTo>
                    <a:pt x="7725" y="1797"/>
                  </a:lnTo>
                  <a:lnTo>
                    <a:pt x="7745" y="1812"/>
                  </a:lnTo>
                  <a:lnTo>
                    <a:pt x="7760" y="1829"/>
                  </a:lnTo>
                  <a:lnTo>
                    <a:pt x="7771" y="1846"/>
                  </a:lnTo>
                  <a:lnTo>
                    <a:pt x="7783" y="1870"/>
                  </a:lnTo>
                  <a:lnTo>
                    <a:pt x="7788" y="1898"/>
                  </a:lnTo>
                  <a:lnTo>
                    <a:pt x="7797" y="1936"/>
                  </a:lnTo>
                  <a:lnTo>
                    <a:pt x="7800" y="1975"/>
                  </a:lnTo>
                  <a:lnTo>
                    <a:pt x="7800" y="2013"/>
                  </a:lnTo>
                  <a:lnTo>
                    <a:pt x="7797" y="2051"/>
                  </a:lnTo>
                  <a:lnTo>
                    <a:pt x="7792" y="2085"/>
                  </a:lnTo>
                  <a:lnTo>
                    <a:pt x="7779" y="2117"/>
                  </a:lnTo>
                  <a:lnTo>
                    <a:pt x="7765" y="2149"/>
                  </a:lnTo>
                  <a:lnTo>
                    <a:pt x="7748" y="2175"/>
                  </a:lnTo>
                  <a:lnTo>
                    <a:pt x="7728" y="2201"/>
                  </a:lnTo>
                  <a:lnTo>
                    <a:pt x="7702" y="2220"/>
                  </a:lnTo>
                  <a:lnTo>
                    <a:pt x="7676" y="2235"/>
                  </a:lnTo>
                  <a:lnTo>
                    <a:pt x="7644" y="2246"/>
                  </a:lnTo>
                  <a:lnTo>
                    <a:pt x="7610" y="2252"/>
                  </a:lnTo>
                  <a:lnTo>
                    <a:pt x="7573" y="2250"/>
                  </a:lnTo>
                  <a:lnTo>
                    <a:pt x="7552" y="2246"/>
                  </a:lnTo>
                  <a:lnTo>
                    <a:pt x="7528" y="2244"/>
                  </a:lnTo>
                  <a:lnTo>
                    <a:pt x="7509" y="2238"/>
                  </a:lnTo>
                  <a:lnTo>
                    <a:pt x="7485" y="2229"/>
                  </a:lnTo>
                  <a:lnTo>
                    <a:pt x="7324" y="2102"/>
                  </a:lnTo>
                  <a:lnTo>
                    <a:pt x="7310" y="2128"/>
                  </a:lnTo>
                  <a:lnTo>
                    <a:pt x="7293" y="2151"/>
                  </a:lnTo>
                  <a:lnTo>
                    <a:pt x="7259" y="2194"/>
                  </a:lnTo>
                  <a:lnTo>
                    <a:pt x="7221" y="2232"/>
                  </a:lnTo>
                  <a:lnTo>
                    <a:pt x="7180" y="2263"/>
                  </a:lnTo>
                  <a:lnTo>
                    <a:pt x="7140" y="2295"/>
                  </a:lnTo>
                  <a:lnTo>
                    <a:pt x="7096" y="2321"/>
                  </a:lnTo>
                  <a:lnTo>
                    <a:pt x="7010" y="2373"/>
                  </a:lnTo>
                  <a:lnTo>
                    <a:pt x="7022" y="2399"/>
                  </a:lnTo>
                  <a:lnTo>
                    <a:pt x="7036" y="2422"/>
                  </a:lnTo>
                  <a:lnTo>
                    <a:pt x="7068" y="2476"/>
                  </a:lnTo>
                  <a:lnTo>
                    <a:pt x="7105" y="2532"/>
                  </a:lnTo>
                  <a:lnTo>
                    <a:pt x="7143" y="2586"/>
                  </a:lnTo>
                  <a:lnTo>
                    <a:pt x="7184" y="2646"/>
                  </a:lnTo>
                  <a:lnTo>
                    <a:pt x="7218" y="2708"/>
                  </a:lnTo>
                  <a:lnTo>
                    <a:pt x="7250" y="2770"/>
                  </a:lnTo>
                  <a:lnTo>
                    <a:pt x="7261" y="2805"/>
                  </a:lnTo>
                  <a:lnTo>
                    <a:pt x="7272" y="2837"/>
                  </a:lnTo>
                  <a:lnTo>
                    <a:pt x="7250" y="2839"/>
                  </a:lnTo>
                  <a:lnTo>
                    <a:pt x="7227" y="2839"/>
                  </a:lnTo>
                  <a:lnTo>
                    <a:pt x="7212" y="2837"/>
                  </a:lnTo>
                  <a:lnTo>
                    <a:pt x="7201" y="2834"/>
                  </a:lnTo>
                  <a:lnTo>
                    <a:pt x="7189" y="2826"/>
                  </a:lnTo>
                  <a:lnTo>
                    <a:pt x="7180" y="2817"/>
                  </a:lnTo>
                  <a:lnTo>
                    <a:pt x="7160" y="2857"/>
                  </a:lnTo>
                  <a:lnTo>
                    <a:pt x="7146" y="2897"/>
                  </a:lnTo>
                  <a:lnTo>
                    <a:pt x="7132" y="2940"/>
                  </a:lnTo>
                  <a:lnTo>
                    <a:pt x="7120" y="2983"/>
                  </a:lnTo>
                  <a:lnTo>
                    <a:pt x="7111" y="3026"/>
                  </a:lnTo>
                  <a:lnTo>
                    <a:pt x="7105" y="3069"/>
                  </a:lnTo>
                  <a:lnTo>
                    <a:pt x="7096" y="3159"/>
                  </a:lnTo>
                  <a:lnTo>
                    <a:pt x="7094" y="3251"/>
                  </a:lnTo>
                  <a:lnTo>
                    <a:pt x="7096" y="3344"/>
                  </a:lnTo>
                  <a:lnTo>
                    <a:pt x="7100" y="3525"/>
                  </a:lnTo>
                  <a:lnTo>
                    <a:pt x="6705" y="3836"/>
                  </a:lnTo>
                  <a:lnTo>
                    <a:pt x="6748" y="3830"/>
                  </a:lnTo>
                  <a:lnTo>
                    <a:pt x="6788" y="3821"/>
                  </a:lnTo>
                  <a:lnTo>
                    <a:pt x="6832" y="3810"/>
                  </a:lnTo>
                  <a:lnTo>
                    <a:pt x="6872" y="3798"/>
                  </a:lnTo>
                  <a:lnTo>
                    <a:pt x="6915" y="3784"/>
                  </a:lnTo>
                  <a:lnTo>
                    <a:pt x="6956" y="3767"/>
                  </a:lnTo>
                  <a:lnTo>
                    <a:pt x="6999" y="3746"/>
                  </a:lnTo>
                  <a:lnTo>
                    <a:pt x="7040" y="3726"/>
                  </a:lnTo>
                  <a:lnTo>
                    <a:pt x="7079" y="3703"/>
                  </a:lnTo>
                  <a:lnTo>
                    <a:pt x="7120" y="3680"/>
                  </a:lnTo>
                  <a:lnTo>
                    <a:pt x="7158" y="3654"/>
                  </a:lnTo>
                  <a:lnTo>
                    <a:pt x="7195" y="3626"/>
                  </a:lnTo>
                  <a:lnTo>
                    <a:pt x="7229" y="3594"/>
                  </a:lnTo>
                  <a:lnTo>
                    <a:pt x="7264" y="3562"/>
                  </a:lnTo>
                  <a:lnTo>
                    <a:pt x="7298" y="3527"/>
                  </a:lnTo>
                  <a:lnTo>
                    <a:pt x="7330" y="3493"/>
                  </a:lnTo>
                  <a:lnTo>
                    <a:pt x="7313" y="3467"/>
                  </a:lnTo>
                  <a:lnTo>
                    <a:pt x="7298" y="3439"/>
                  </a:lnTo>
                  <a:lnTo>
                    <a:pt x="7284" y="3409"/>
                  </a:lnTo>
                  <a:lnTo>
                    <a:pt x="7272" y="3381"/>
                  </a:lnTo>
                  <a:lnTo>
                    <a:pt x="7264" y="3349"/>
                  </a:lnTo>
                  <a:lnTo>
                    <a:pt x="7255" y="3318"/>
                  </a:lnTo>
                  <a:lnTo>
                    <a:pt x="7253" y="3288"/>
                  </a:lnTo>
                  <a:lnTo>
                    <a:pt x="7250" y="3258"/>
                  </a:lnTo>
                  <a:lnTo>
                    <a:pt x="7253" y="3226"/>
                  </a:lnTo>
                  <a:lnTo>
                    <a:pt x="7259" y="3196"/>
                  </a:lnTo>
                  <a:lnTo>
                    <a:pt x="7267" y="3168"/>
                  </a:lnTo>
                  <a:lnTo>
                    <a:pt x="7281" y="3138"/>
                  </a:lnTo>
                  <a:lnTo>
                    <a:pt x="7302" y="3114"/>
                  </a:lnTo>
                  <a:lnTo>
                    <a:pt x="7324" y="3090"/>
                  </a:lnTo>
                  <a:lnTo>
                    <a:pt x="7356" y="3067"/>
                  </a:lnTo>
                  <a:lnTo>
                    <a:pt x="7390" y="3050"/>
                  </a:lnTo>
                  <a:lnTo>
                    <a:pt x="7422" y="3032"/>
                  </a:lnTo>
                  <a:lnTo>
                    <a:pt x="7454" y="3009"/>
                  </a:lnTo>
                  <a:lnTo>
                    <a:pt x="7515" y="2966"/>
                  </a:lnTo>
                  <a:lnTo>
                    <a:pt x="7575" y="2917"/>
                  </a:lnTo>
                  <a:lnTo>
                    <a:pt x="7607" y="2897"/>
                  </a:lnTo>
                  <a:lnTo>
                    <a:pt x="7642" y="2874"/>
                  </a:lnTo>
                  <a:lnTo>
                    <a:pt x="7673" y="2857"/>
                  </a:lnTo>
                  <a:lnTo>
                    <a:pt x="7708" y="2839"/>
                  </a:lnTo>
                  <a:lnTo>
                    <a:pt x="7742" y="2828"/>
                  </a:lnTo>
                  <a:lnTo>
                    <a:pt x="7779" y="2820"/>
                  </a:lnTo>
                  <a:lnTo>
                    <a:pt x="7818" y="2813"/>
                  </a:lnTo>
                  <a:lnTo>
                    <a:pt x="7857" y="2813"/>
                  </a:lnTo>
                  <a:lnTo>
                    <a:pt x="7900" y="2822"/>
                  </a:lnTo>
                  <a:lnTo>
                    <a:pt x="7944" y="2834"/>
                  </a:lnTo>
                  <a:lnTo>
                    <a:pt x="7958" y="2848"/>
                  </a:lnTo>
                  <a:lnTo>
                    <a:pt x="7970" y="2863"/>
                  </a:lnTo>
                  <a:lnTo>
                    <a:pt x="7981" y="2877"/>
                  </a:lnTo>
                  <a:lnTo>
                    <a:pt x="7990" y="2895"/>
                  </a:lnTo>
                  <a:lnTo>
                    <a:pt x="8005" y="2926"/>
                  </a:lnTo>
                  <a:lnTo>
                    <a:pt x="8010" y="2960"/>
                  </a:lnTo>
                  <a:lnTo>
                    <a:pt x="8013" y="2998"/>
                  </a:lnTo>
                  <a:lnTo>
                    <a:pt x="8010" y="3035"/>
                  </a:lnTo>
                  <a:lnTo>
                    <a:pt x="8005" y="3073"/>
                  </a:lnTo>
                  <a:lnTo>
                    <a:pt x="7993" y="3110"/>
                  </a:lnTo>
                  <a:lnTo>
                    <a:pt x="7970" y="3191"/>
                  </a:lnTo>
                  <a:lnTo>
                    <a:pt x="7941" y="3269"/>
                  </a:lnTo>
                  <a:lnTo>
                    <a:pt x="7927" y="3309"/>
                  </a:lnTo>
                  <a:lnTo>
                    <a:pt x="7915" y="3346"/>
                  </a:lnTo>
                  <a:lnTo>
                    <a:pt x="7906" y="3383"/>
                  </a:lnTo>
                  <a:lnTo>
                    <a:pt x="7900" y="3421"/>
                  </a:lnTo>
                  <a:lnTo>
                    <a:pt x="7930" y="3430"/>
                  </a:lnTo>
                  <a:lnTo>
                    <a:pt x="7955" y="3432"/>
                  </a:lnTo>
                  <a:lnTo>
                    <a:pt x="7987" y="3436"/>
                  </a:lnTo>
                  <a:lnTo>
                    <a:pt x="8016" y="3436"/>
                  </a:lnTo>
                  <a:lnTo>
                    <a:pt x="8076" y="3426"/>
                  </a:lnTo>
                  <a:lnTo>
                    <a:pt x="8140" y="3419"/>
                  </a:lnTo>
                  <a:lnTo>
                    <a:pt x="8200" y="3409"/>
                  </a:lnTo>
                  <a:lnTo>
                    <a:pt x="8232" y="3409"/>
                  </a:lnTo>
                  <a:lnTo>
                    <a:pt x="8261" y="3409"/>
                  </a:lnTo>
                  <a:lnTo>
                    <a:pt x="8289" y="3415"/>
                  </a:lnTo>
                  <a:lnTo>
                    <a:pt x="8315" y="3421"/>
                  </a:lnTo>
                  <a:lnTo>
                    <a:pt x="8342" y="3432"/>
                  </a:lnTo>
                  <a:lnTo>
                    <a:pt x="8368" y="3450"/>
                  </a:lnTo>
                  <a:lnTo>
                    <a:pt x="8385" y="3464"/>
                  </a:lnTo>
                  <a:lnTo>
                    <a:pt x="8402" y="3482"/>
                  </a:lnTo>
                  <a:lnTo>
                    <a:pt x="8413" y="3501"/>
                  </a:lnTo>
                  <a:lnTo>
                    <a:pt x="8428" y="3522"/>
                  </a:lnTo>
                  <a:lnTo>
                    <a:pt x="8448" y="3568"/>
                  </a:lnTo>
                  <a:lnTo>
                    <a:pt x="8471" y="3611"/>
                  </a:lnTo>
                  <a:lnTo>
                    <a:pt x="8486" y="3628"/>
                  </a:lnTo>
                  <a:lnTo>
                    <a:pt x="8497" y="3645"/>
                  </a:lnTo>
                  <a:lnTo>
                    <a:pt x="8514" y="3663"/>
                  </a:lnTo>
                  <a:lnTo>
                    <a:pt x="8532" y="3675"/>
                  </a:lnTo>
                  <a:lnTo>
                    <a:pt x="8551" y="3683"/>
                  </a:lnTo>
                  <a:lnTo>
                    <a:pt x="8575" y="3686"/>
                  </a:lnTo>
                  <a:lnTo>
                    <a:pt x="8601" y="3683"/>
                  </a:lnTo>
                  <a:lnTo>
                    <a:pt x="8633" y="3677"/>
                  </a:lnTo>
                  <a:lnTo>
                    <a:pt x="8661" y="3706"/>
                  </a:lnTo>
                  <a:lnTo>
                    <a:pt x="8690" y="3735"/>
                  </a:lnTo>
                  <a:lnTo>
                    <a:pt x="8751" y="3793"/>
                  </a:lnTo>
                  <a:lnTo>
                    <a:pt x="8814" y="3847"/>
                  </a:lnTo>
                  <a:lnTo>
                    <a:pt x="8846" y="3873"/>
                  </a:lnTo>
                  <a:lnTo>
                    <a:pt x="8871" y="3901"/>
                  </a:lnTo>
                  <a:lnTo>
                    <a:pt x="8897" y="3933"/>
                  </a:lnTo>
                  <a:lnTo>
                    <a:pt x="8921" y="3965"/>
                  </a:lnTo>
                  <a:lnTo>
                    <a:pt x="8940" y="4000"/>
                  </a:lnTo>
                  <a:lnTo>
                    <a:pt x="8955" y="4038"/>
                  </a:lnTo>
                  <a:lnTo>
                    <a:pt x="8964" y="4077"/>
                  </a:lnTo>
                  <a:lnTo>
                    <a:pt x="8970" y="4118"/>
                  </a:lnTo>
                  <a:lnTo>
                    <a:pt x="8970" y="4141"/>
                  </a:lnTo>
                  <a:lnTo>
                    <a:pt x="8970" y="4167"/>
                  </a:lnTo>
                  <a:lnTo>
                    <a:pt x="8966" y="4189"/>
                  </a:lnTo>
                  <a:lnTo>
                    <a:pt x="8961" y="4216"/>
                  </a:lnTo>
                  <a:lnTo>
                    <a:pt x="8990" y="4227"/>
                  </a:lnTo>
                  <a:lnTo>
                    <a:pt x="9019" y="4233"/>
                  </a:lnTo>
                  <a:lnTo>
                    <a:pt x="9050" y="4233"/>
                  </a:lnTo>
                  <a:lnTo>
                    <a:pt x="9084" y="4230"/>
                  </a:lnTo>
                  <a:lnTo>
                    <a:pt x="9116" y="4225"/>
                  </a:lnTo>
                  <a:lnTo>
                    <a:pt x="9151" y="4219"/>
                  </a:lnTo>
                  <a:lnTo>
                    <a:pt x="9220" y="4204"/>
                  </a:lnTo>
                  <a:lnTo>
                    <a:pt x="9252" y="4202"/>
                  </a:lnTo>
                  <a:lnTo>
                    <a:pt x="9281" y="4199"/>
                  </a:lnTo>
                  <a:lnTo>
                    <a:pt x="9310" y="4202"/>
                  </a:lnTo>
                  <a:lnTo>
                    <a:pt x="9338" y="4208"/>
                  </a:lnTo>
                  <a:lnTo>
                    <a:pt x="9361" y="4219"/>
                  </a:lnTo>
                  <a:lnTo>
                    <a:pt x="9370" y="4227"/>
                  </a:lnTo>
                  <a:lnTo>
                    <a:pt x="9379" y="4239"/>
                  </a:lnTo>
                  <a:lnTo>
                    <a:pt x="9387" y="4251"/>
                  </a:lnTo>
                  <a:lnTo>
                    <a:pt x="9396" y="4264"/>
                  </a:lnTo>
                  <a:lnTo>
                    <a:pt x="9402" y="4282"/>
                  </a:lnTo>
                  <a:lnTo>
                    <a:pt x="9408" y="4302"/>
                  </a:lnTo>
                  <a:lnTo>
                    <a:pt x="9391" y="4331"/>
                  </a:lnTo>
                  <a:lnTo>
                    <a:pt x="9376" y="4363"/>
                  </a:lnTo>
                  <a:lnTo>
                    <a:pt x="9364" y="4395"/>
                  </a:lnTo>
                  <a:lnTo>
                    <a:pt x="9355" y="4429"/>
                  </a:lnTo>
                  <a:lnTo>
                    <a:pt x="9342" y="4498"/>
                  </a:lnTo>
                  <a:lnTo>
                    <a:pt x="9324" y="4567"/>
                  </a:lnTo>
                  <a:lnTo>
                    <a:pt x="9316" y="4599"/>
                  </a:lnTo>
                  <a:lnTo>
                    <a:pt x="9304" y="4630"/>
                  </a:lnTo>
                  <a:lnTo>
                    <a:pt x="9286" y="4662"/>
                  </a:lnTo>
                  <a:lnTo>
                    <a:pt x="9269" y="4688"/>
                  </a:lnTo>
                  <a:lnTo>
                    <a:pt x="9247" y="4714"/>
                  </a:lnTo>
                  <a:lnTo>
                    <a:pt x="9220" y="4737"/>
                  </a:lnTo>
                  <a:lnTo>
                    <a:pt x="9185" y="4757"/>
                  </a:lnTo>
                  <a:lnTo>
                    <a:pt x="9168" y="4763"/>
                  </a:lnTo>
                  <a:lnTo>
                    <a:pt x="9148" y="4771"/>
                  </a:lnTo>
                  <a:lnTo>
                    <a:pt x="9134" y="4806"/>
                  </a:lnTo>
                  <a:lnTo>
                    <a:pt x="9125" y="4846"/>
                  </a:lnTo>
                  <a:lnTo>
                    <a:pt x="9120" y="4887"/>
                  </a:lnTo>
                  <a:lnTo>
                    <a:pt x="9120" y="4907"/>
                  </a:lnTo>
                  <a:lnTo>
                    <a:pt x="9122" y="4924"/>
                  </a:lnTo>
                  <a:lnTo>
                    <a:pt x="9129" y="4941"/>
                  </a:lnTo>
                  <a:lnTo>
                    <a:pt x="9137" y="4958"/>
                  </a:lnTo>
                  <a:lnTo>
                    <a:pt x="9146" y="4976"/>
                  </a:lnTo>
                  <a:lnTo>
                    <a:pt x="9157" y="4988"/>
                  </a:lnTo>
                  <a:lnTo>
                    <a:pt x="9174" y="4999"/>
                  </a:lnTo>
                  <a:lnTo>
                    <a:pt x="9191" y="5008"/>
                  </a:lnTo>
                  <a:lnTo>
                    <a:pt x="9215" y="5016"/>
                  </a:lnTo>
                  <a:lnTo>
                    <a:pt x="9241" y="5019"/>
                  </a:lnTo>
                  <a:lnTo>
                    <a:pt x="9260" y="5016"/>
                  </a:lnTo>
                  <a:lnTo>
                    <a:pt x="9281" y="5019"/>
                  </a:lnTo>
                  <a:lnTo>
                    <a:pt x="9298" y="5022"/>
                  </a:lnTo>
                  <a:lnTo>
                    <a:pt x="9312" y="5027"/>
                  </a:lnTo>
                  <a:lnTo>
                    <a:pt x="9327" y="5036"/>
                  </a:lnTo>
                  <a:lnTo>
                    <a:pt x="9342" y="5048"/>
                  </a:lnTo>
                  <a:lnTo>
                    <a:pt x="9367" y="5074"/>
                  </a:lnTo>
                  <a:lnTo>
                    <a:pt x="9387" y="5102"/>
                  </a:lnTo>
                  <a:lnTo>
                    <a:pt x="9404" y="5134"/>
                  </a:lnTo>
                  <a:lnTo>
                    <a:pt x="9422" y="5169"/>
                  </a:lnTo>
                  <a:lnTo>
                    <a:pt x="9436" y="5197"/>
                  </a:lnTo>
                  <a:lnTo>
                    <a:pt x="9456" y="5341"/>
                  </a:lnTo>
                  <a:lnTo>
                    <a:pt x="9488" y="5353"/>
                  </a:lnTo>
                  <a:lnTo>
                    <a:pt x="9518" y="5358"/>
                  </a:lnTo>
                  <a:lnTo>
                    <a:pt x="9546" y="5358"/>
                  </a:lnTo>
                  <a:lnTo>
                    <a:pt x="9572" y="5353"/>
                  </a:lnTo>
                  <a:lnTo>
                    <a:pt x="9598" y="5347"/>
                  </a:lnTo>
                  <a:lnTo>
                    <a:pt x="9624" y="5336"/>
                  </a:lnTo>
                  <a:lnTo>
                    <a:pt x="9675" y="5310"/>
                  </a:lnTo>
                  <a:lnTo>
                    <a:pt x="9725" y="5283"/>
                  </a:lnTo>
                  <a:lnTo>
                    <a:pt x="9750" y="5272"/>
                  </a:lnTo>
                  <a:lnTo>
                    <a:pt x="9774" y="5261"/>
                  </a:lnTo>
                  <a:lnTo>
                    <a:pt x="9800" y="5255"/>
                  </a:lnTo>
                  <a:lnTo>
                    <a:pt x="9825" y="5249"/>
                  </a:lnTo>
                  <a:lnTo>
                    <a:pt x="9851" y="5252"/>
                  </a:lnTo>
                  <a:lnTo>
                    <a:pt x="9880" y="5259"/>
                  </a:lnTo>
                  <a:lnTo>
                    <a:pt x="9886" y="5238"/>
                  </a:lnTo>
                  <a:lnTo>
                    <a:pt x="9892" y="5220"/>
                  </a:lnTo>
                  <a:lnTo>
                    <a:pt x="9912" y="5180"/>
                  </a:lnTo>
                  <a:lnTo>
                    <a:pt x="9931" y="5140"/>
                  </a:lnTo>
                  <a:lnTo>
                    <a:pt x="9952" y="5100"/>
                  </a:lnTo>
                  <a:lnTo>
                    <a:pt x="9958" y="5079"/>
                  </a:lnTo>
                  <a:lnTo>
                    <a:pt x="9961" y="5059"/>
                  </a:lnTo>
                  <a:lnTo>
                    <a:pt x="9963" y="5042"/>
                  </a:lnTo>
                  <a:lnTo>
                    <a:pt x="9961" y="5025"/>
                  </a:lnTo>
                  <a:lnTo>
                    <a:pt x="9952" y="5008"/>
                  </a:lnTo>
                  <a:lnTo>
                    <a:pt x="9941" y="4993"/>
                  </a:lnTo>
                  <a:lnTo>
                    <a:pt x="9924" y="4979"/>
                  </a:lnTo>
                  <a:lnTo>
                    <a:pt x="9901" y="4964"/>
                  </a:lnTo>
                  <a:lnTo>
                    <a:pt x="9918" y="4952"/>
                  </a:lnTo>
                  <a:lnTo>
                    <a:pt x="9931" y="4939"/>
                  </a:lnTo>
                  <a:lnTo>
                    <a:pt x="9961" y="4909"/>
                  </a:lnTo>
                  <a:lnTo>
                    <a:pt x="9978" y="4898"/>
                  </a:lnTo>
                  <a:lnTo>
                    <a:pt x="9993" y="4889"/>
                  </a:lnTo>
                  <a:lnTo>
                    <a:pt x="10013" y="4887"/>
                  </a:lnTo>
                  <a:lnTo>
                    <a:pt x="10024" y="4887"/>
                  </a:lnTo>
                  <a:lnTo>
                    <a:pt x="10036" y="4887"/>
                  </a:lnTo>
                  <a:lnTo>
                    <a:pt x="10051" y="4896"/>
                  </a:lnTo>
                  <a:lnTo>
                    <a:pt x="10062" y="4904"/>
                  </a:lnTo>
                  <a:lnTo>
                    <a:pt x="10088" y="4930"/>
                  </a:lnTo>
                  <a:lnTo>
                    <a:pt x="10107" y="4956"/>
                  </a:lnTo>
                  <a:lnTo>
                    <a:pt x="10131" y="4984"/>
                  </a:lnTo>
                  <a:lnTo>
                    <a:pt x="10142" y="4996"/>
                  </a:lnTo>
                  <a:lnTo>
                    <a:pt x="10157" y="5005"/>
                  </a:lnTo>
                  <a:lnTo>
                    <a:pt x="10168" y="5014"/>
                  </a:lnTo>
                  <a:lnTo>
                    <a:pt x="10183" y="5019"/>
                  </a:lnTo>
                  <a:lnTo>
                    <a:pt x="10197" y="5022"/>
                  </a:lnTo>
                  <a:lnTo>
                    <a:pt x="10214" y="5019"/>
                  </a:lnTo>
                  <a:lnTo>
                    <a:pt x="10234" y="5014"/>
                  </a:lnTo>
                  <a:lnTo>
                    <a:pt x="10255" y="5005"/>
                  </a:lnTo>
                  <a:lnTo>
                    <a:pt x="10246" y="5016"/>
                  </a:lnTo>
                  <a:lnTo>
                    <a:pt x="10234" y="5031"/>
                  </a:lnTo>
                  <a:lnTo>
                    <a:pt x="10221" y="5045"/>
                  </a:lnTo>
                  <a:lnTo>
                    <a:pt x="10206" y="5059"/>
                  </a:lnTo>
                  <a:lnTo>
                    <a:pt x="10186" y="5070"/>
                  </a:lnTo>
                  <a:lnTo>
                    <a:pt x="10165" y="5079"/>
                  </a:lnTo>
                  <a:lnTo>
                    <a:pt x="10145" y="5083"/>
                  </a:lnTo>
                  <a:lnTo>
                    <a:pt x="10122" y="5083"/>
                  </a:lnTo>
                  <a:lnTo>
                    <a:pt x="10021" y="5005"/>
                  </a:lnTo>
                  <a:lnTo>
                    <a:pt x="10004" y="5025"/>
                  </a:lnTo>
                  <a:lnTo>
                    <a:pt x="9989" y="5048"/>
                  </a:lnTo>
                  <a:lnTo>
                    <a:pt x="9981" y="5070"/>
                  </a:lnTo>
                  <a:lnTo>
                    <a:pt x="9976" y="5096"/>
                  </a:lnTo>
                  <a:lnTo>
                    <a:pt x="9972" y="5122"/>
                  </a:lnTo>
                  <a:lnTo>
                    <a:pt x="9972" y="5152"/>
                  </a:lnTo>
                  <a:lnTo>
                    <a:pt x="9976" y="5203"/>
                  </a:lnTo>
                  <a:lnTo>
                    <a:pt x="9972" y="5229"/>
                  </a:lnTo>
                  <a:lnTo>
                    <a:pt x="9972" y="5255"/>
                  </a:lnTo>
                  <a:lnTo>
                    <a:pt x="9967" y="5281"/>
                  </a:lnTo>
                  <a:lnTo>
                    <a:pt x="9958" y="5304"/>
                  </a:lnTo>
                  <a:lnTo>
                    <a:pt x="9944" y="5324"/>
                  </a:lnTo>
                  <a:lnTo>
                    <a:pt x="9926" y="5345"/>
                  </a:lnTo>
                  <a:lnTo>
                    <a:pt x="9914" y="5353"/>
                  </a:lnTo>
                  <a:lnTo>
                    <a:pt x="9901" y="5358"/>
                  </a:lnTo>
                  <a:lnTo>
                    <a:pt x="9886" y="5367"/>
                  </a:lnTo>
                  <a:lnTo>
                    <a:pt x="9869" y="5373"/>
                  </a:lnTo>
                  <a:lnTo>
                    <a:pt x="9800" y="5393"/>
                  </a:lnTo>
                  <a:lnTo>
                    <a:pt x="9727" y="5410"/>
                  </a:lnTo>
                  <a:lnTo>
                    <a:pt x="9656" y="5422"/>
                  </a:lnTo>
                  <a:lnTo>
                    <a:pt x="9621" y="5425"/>
                  </a:lnTo>
                  <a:lnTo>
                    <a:pt x="9587" y="5427"/>
                  </a:lnTo>
                  <a:lnTo>
                    <a:pt x="9552" y="5427"/>
                  </a:lnTo>
                  <a:lnTo>
                    <a:pt x="9518" y="5425"/>
                  </a:lnTo>
                  <a:lnTo>
                    <a:pt x="9486" y="5420"/>
                  </a:lnTo>
                  <a:lnTo>
                    <a:pt x="9454" y="5414"/>
                  </a:lnTo>
                  <a:lnTo>
                    <a:pt x="9422" y="5405"/>
                  </a:lnTo>
                  <a:lnTo>
                    <a:pt x="9393" y="5390"/>
                  </a:lnTo>
                  <a:lnTo>
                    <a:pt x="9367" y="5376"/>
                  </a:lnTo>
                  <a:lnTo>
                    <a:pt x="9342" y="5356"/>
                  </a:lnTo>
                  <a:lnTo>
                    <a:pt x="9350" y="5321"/>
                  </a:lnTo>
                  <a:lnTo>
                    <a:pt x="9355" y="5283"/>
                  </a:lnTo>
                  <a:lnTo>
                    <a:pt x="9359" y="5244"/>
                  </a:lnTo>
                  <a:lnTo>
                    <a:pt x="9355" y="5203"/>
                  </a:lnTo>
                  <a:lnTo>
                    <a:pt x="9347" y="5163"/>
                  </a:lnTo>
                  <a:lnTo>
                    <a:pt x="9342" y="5145"/>
                  </a:lnTo>
                  <a:lnTo>
                    <a:pt x="9333" y="5128"/>
                  </a:lnTo>
                  <a:lnTo>
                    <a:pt x="9321" y="5111"/>
                  </a:lnTo>
                  <a:lnTo>
                    <a:pt x="9310" y="5096"/>
                  </a:lnTo>
                  <a:lnTo>
                    <a:pt x="9295" y="5085"/>
                  </a:lnTo>
                  <a:lnTo>
                    <a:pt x="9278" y="5074"/>
                  </a:lnTo>
                  <a:lnTo>
                    <a:pt x="9254" y="5077"/>
                  </a:lnTo>
                  <a:lnTo>
                    <a:pt x="9230" y="5079"/>
                  </a:lnTo>
                  <a:lnTo>
                    <a:pt x="9217" y="5085"/>
                  </a:lnTo>
                  <a:lnTo>
                    <a:pt x="9206" y="5091"/>
                  </a:lnTo>
                  <a:lnTo>
                    <a:pt x="9198" y="5100"/>
                  </a:lnTo>
                  <a:lnTo>
                    <a:pt x="9191" y="5115"/>
                  </a:lnTo>
                  <a:lnTo>
                    <a:pt x="9191" y="5122"/>
                  </a:lnTo>
                  <a:lnTo>
                    <a:pt x="9194" y="5132"/>
                  </a:lnTo>
                  <a:lnTo>
                    <a:pt x="9203" y="5145"/>
                  </a:lnTo>
                  <a:lnTo>
                    <a:pt x="9217" y="5158"/>
                  </a:lnTo>
                  <a:lnTo>
                    <a:pt x="9230" y="5166"/>
                  </a:lnTo>
                  <a:lnTo>
                    <a:pt x="9232" y="5175"/>
                  </a:lnTo>
                  <a:lnTo>
                    <a:pt x="9232" y="5183"/>
                  </a:lnTo>
                  <a:lnTo>
                    <a:pt x="9226" y="5189"/>
                  </a:lnTo>
                  <a:lnTo>
                    <a:pt x="9217" y="5197"/>
                  </a:lnTo>
                  <a:lnTo>
                    <a:pt x="9206" y="5203"/>
                  </a:lnTo>
                  <a:lnTo>
                    <a:pt x="9191" y="5209"/>
                  </a:lnTo>
                  <a:lnTo>
                    <a:pt x="9157" y="5223"/>
                  </a:lnTo>
                  <a:lnTo>
                    <a:pt x="9116" y="5238"/>
                  </a:lnTo>
                  <a:lnTo>
                    <a:pt x="9079" y="5249"/>
                  </a:lnTo>
                  <a:lnTo>
                    <a:pt x="9041" y="5264"/>
                  </a:lnTo>
                  <a:lnTo>
                    <a:pt x="9028" y="5272"/>
                  </a:lnTo>
                  <a:lnTo>
                    <a:pt x="9013" y="5281"/>
                  </a:lnTo>
                  <a:lnTo>
                    <a:pt x="9010" y="5330"/>
                  </a:lnTo>
                  <a:lnTo>
                    <a:pt x="9004" y="5384"/>
                  </a:lnTo>
                  <a:lnTo>
                    <a:pt x="8998" y="5437"/>
                  </a:lnTo>
                  <a:lnTo>
                    <a:pt x="8993" y="5491"/>
                  </a:lnTo>
                  <a:lnTo>
                    <a:pt x="8981" y="5543"/>
                  </a:lnTo>
                  <a:lnTo>
                    <a:pt x="8964" y="5592"/>
                  </a:lnTo>
                  <a:lnTo>
                    <a:pt x="8955" y="5612"/>
                  </a:lnTo>
                  <a:lnTo>
                    <a:pt x="8944" y="5635"/>
                  </a:lnTo>
                  <a:lnTo>
                    <a:pt x="8932" y="5655"/>
                  </a:lnTo>
                  <a:lnTo>
                    <a:pt x="8918" y="5672"/>
                  </a:lnTo>
                  <a:lnTo>
                    <a:pt x="8854" y="5667"/>
                  </a:lnTo>
                  <a:lnTo>
                    <a:pt x="8794" y="5655"/>
                  </a:lnTo>
                  <a:lnTo>
                    <a:pt x="8673" y="5633"/>
                  </a:lnTo>
                  <a:lnTo>
                    <a:pt x="8613" y="5627"/>
                  </a:lnTo>
                  <a:lnTo>
                    <a:pt x="8549" y="5624"/>
                  </a:lnTo>
                  <a:lnTo>
                    <a:pt x="8517" y="5627"/>
                  </a:lnTo>
                  <a:lnTo>
                    <a:pt x="8486" y="5629"/>
                  </a:lnTo>
                  <a:lnTo>
                    <a:pt x="8454" y="5638"/>
                  </a:lnTo>
                  <a:lnTo>
                    <a:pt x="8420" y="5646"/>
                  </a:lnTo>
                  <a:lnTo>
                    <a:pt x="8411" y="5693"/>
                  </a:lnTo>
                  <a:lnTo>
                    <a:pt x="8405" y="5742"/>
                  </a:lnTo>
                  <a:lnTo>
                    <a:pt x="8396" y="5790"/>
                  </a:lnTo>
                  <a:lnTo>
                    <a:pt x="8385" y="5839"/>
                  </a:lnTo>
                  <a:lnTo>
                    <a:pt x="8373" y="5889"/>
                  </a:lnTo>
                  <a:lnTo>
                    <a:pt x="8362" y="5908"/>
                  </a:lnTo>
                  <a:lnTo>
                    <a:pt x="8353" y="5929"/>
                  </a:lnTo>
                  <a:lnTo>
                    <a:pt x="8342" y="5946"/>
                  </a:lnTo>
                  <a:lnTo>
                    <a:pt x="8325" y="5960"/>
                  </a:lnTo>
                  <a:lnTo>
                    <a:pt x="8310" y="5975"/>
                  </a:lnTo>
                  <a:lnTo>
                    <a:pt x="8289" y="5983"/>
                  </a:lnTo>
                  <a:lnTo>
                    <a:pt x="8295" y="5929"/>
                  </a:lnTo>
                  <a:lnTo>
                    <a:pt x="8298" y="5876"/>
                  </a:lnTo>
                  <a:lnTo>
                    <a:pt x="8304" y="5771"/>
                  </a:lnTo>
                  <a:lnTo>
                    <a:pt x="8310" y="5719"/>
                  </a:lnTo>
                  <a:lnTo>
                    <a:pt x="8319" y="5667"/>
                  </a:lnTo>
                  <a:lnTo>
                    <a:pt x="8333" y="5618"/>
                  </a:lnTo>
                  <a:lnTo>
                    <a:pt x="8342" y="5592"/>
                  </a:lnTo>
                  <a:lnTo>
                    <a:pt x="8353" y="5569"/>
                  </a:lnTo>
                  <a:lnTo>
                    <a:pt x="8385" y="5577"/>
                  </a:lnTo>
                  <a:lnTo>
                    <a:pt x="8416" y="5581"/>
                  </a:lnTo>
                  <a:lnTo>
                    <a:pt x="8448" y="5581"/>
                  </a:lnTo>
                  <a:lnTo>
                    <a:pt x="8477" y="5581"/>
                  </a:lnTo>
                  <a:lnTo>
                    <a:pt x="8534" y="5575"/>
                  </a:lnTo>
                  <a:lnTo>
                    <a:pt x="8592" y="5564"/>
                  </a:lnTo>
                  <a:lnTo>
                    <a:pt x="8647" y="5558"/>
                  </a:lnTo>
                  <a:lnTo>
                    <a:pt x="8673" y="5558"/>
                  </a:lnTo>
                  <a:lnTo>
                    <a:pt x="8702" y="5558"/>
                  </a:lnTo>
                  <a:lnTo>
                    <a:pt x="8731" y="5560"/>
                  </a:lnTo>
                  <a:lnTo>
                    <a:pt x="8759" y="5569"/>
                  </a:lnTo>
                  <a:lnTo>
                    <a:pt x="8788" y="5581"/>
                  </a:lnTo>
                  <a:lnTo>
                    <a:pt x="8820" y="5595"/>
                  </a:lnTo>
                  <a:lnTo>
                    <a:pt x="8837" y="5583"/>
                  </a:lnTo>
                  <a:lnTo>
                    <a:pt x="8848" y="5571"/>
                  </a:lnTo>
                  <a:lnTo>
                    <a:pt x="8860" y="5560"/>
                  </a:lnTo>
                  <a:lnTo>
                    <a:pt x="8865" y="5545"/>
                  </a:lnTo>
                  <a:lnTo>
                    <a:pt x="8869" y="5532"/>
                  </a:lnTo>
                  <a:lnTo>
                    <a:pt x="8871" y="5517"/>
                  </a:lnTo>
                  <a:lnTo>
                    <a:pt x="8869" y="5489"/>
                  </a:lnTo>
                  <a:lnTo>
                    <a:pt x="8860" y="5457"/>
                  </a:lnTo>
                  <a:lnTo>
                    <a:pt x="8854" y="5422"/>
                  </a:lnTo>
                  <a:lnTo>
                    <a:pt x="8848" y="5390"/>
                  </a:lnTo>
                  <a:lnTo>
                    <a:pt x="8848" y="5373"/>
                  </a:lnTo>
                  <a:lnTo>
                    <a:pt x="8848" y="5358"/>
                  </a:lnTo>
                  <a:lnTo>
                    <a:pt x="8809" y="5339"/>
                  </a:lnTo>
                  <a:lnTo>
                    <a:pt x="8768" y="5324"/>
                  </a:lnTo>
                  <a:lnTo>
                    <a:pt x="8725" y="5313"/>
                  </a:lnTo>
                  <a:lnTo>
                    <a:pt x="8684" y="5304"/>
                  </a:lnTo>
                  <a:lnTo>
                    <a:pt x="8644" y="5302"/>
                  </a:lnTo>
                  <a:lnTo>
                    <a:pt x="8604" y="5302"/>
                  </a:lnTo>
                  <a:lnTo>
                    <a:pt x="8560" y="5304"/>
                  </a:lnTo>
                  <a:lnTo>
                    <a:pt x="8520" y="5307"/>
                  </a:lnTo>
                  <a:lnTo>
                    <a:pt x="8437" y="5321"/>
                  </a:lnTo>
                  <a:lnTo>
                    <a:pt x="8353" y="5341"/>
                  </a:lnTo>
                  <a:lnTo>
                    <a:pt x="8183" y="5388"/>
                  </a:lnTo>
                  <a:lnTo>
                    <a:pt x="8145" y="5427"/>
                  </a:lnTo>
                  <a:lnTo>
                    <a:pt x="8111" y="5468"/>
                  </a:lnTo>
                  <a:lnTo>
                    <a:pt x="8080" y="5511"/>
                  </a:lnTo>
                  <a:lnTo>
                    <a:pt x="8048" y="5554"/>
                  </a:lnTo>
                  <a:lnTo>
                    <a:pt x="7990" y="5644"/>
                  </a:lnTo>
                  <a:lnTo>
                    <a:pt x="7962" y="5687"/>
                  </a:lnTo>
                  <a:lnTo>
                    <a:pt x="7930" y="5727"/>
                  </a:lnTo>
                  <a:lnTo>
                    <a:pt x="7900" y="5764"/>
                  </a:lnTo>
                  <a:lnTo>
                    <a:pt x="7869" y="5802"/>
                  </a:lnTo>
                  <a:lnTo>
                    <a:pt x="7835" y="5837"/>
                  </a:lnTo>
                  <a:lnTo>
                    <a:pt x="7797" y="5865"/>
                  </a:lnTo>
                  <a:lnTo>
                    <a:pt x="7760" y="5889"/>
                  </a:lnTo>
                  <a:lnTo>
                    <a:pt x="7717" y="5906"/>
                  </a:lnTo>
                  <a:lnTo>
                    <a:pt x="7691" y="5915"/>
                  </a:lnTo>
                  <a:lnTo>
                    <a:pt x="7667" y="5921"/>
                  </a:lnTo>
                  <a:lnTo>
                    <a:pt x="7642" y="5923"/>
                  </a:lnTo>
                  <a:lnTo>
                    <a:pt x="7616" y="5926"/>
                  </a:lnTo>
                  <a:lnTo>
                    <a:pt x="7598" y="5940"/>
                  </a:lnTo>
                  <a:lnTo>
                    <a:pt x="7581" y="5952"/>
                  </a:lnTo>
                  <a:lnTo>
                    <a:pt x="7541" y="5977"/>
                  </a:lnTo>
                  <a:lnTo>
                    <a:pt x="7497" y="6007"/>
                  </a:lnTo>
                  <a:lnTo>
                    <a:pt x="7457" y="6035"/>
                  </a:lnTo>
                  <a:lnTo>
                    <a:pt x="7440" y="6050"/>
                  </a:lnTo>
                  <a:lnTo>
                    <a:pt x="7425" y="6067"/>
                  </a:lnTo>
                  <a:lnTo>
                    <a:pt x="7414" y="6087"/>
                  </a:lnTo>
                  <a:lnTo>
                    <a:pt x="7405" y="6108"/>
                  </a:lnTo>
                  <a:lnTo>
                    <a:pt x="7403" y="6127"/>
                  </a:lnTo>
                  <a:lnTo>
                    <a:pt x="7403" y="6153"/>
                  </a:lnTo>
                  <a:lnTo>
                    <a:pt x="7408" y="6179"/>
                  </a:lnTo>
                  <a:lnTo>
                    <a:pt x="7420" y="6209"/>
                  </a:lnTo>
                  <a:lnTo>
                    <a:pt x="7446" y="6209"/>
                  </a:lnTo>
                  <a:lnTo>
                    <a:pt x="7474" y="6209"/>
                  </a:lnTo>
                  <a:lnTo>
                    <a:pt x="7528" y="6200"/>
                  </a:lnTo>
                  <a:lnTo>
                    <a:pt x="7584" y="6185"/>
                  </a:lnTo>
                  <a:lnTo>
                    <a:pt x="7638" y="6177"/>
                  </a:lnTo>
                  <a:lnTo>
                    <a:pt x="7665" y="6173"/>
                  </a:lnTo>
                  <a:lnTo>
                    <a:pt x="7693" y="6171"/>
                  </a:lnTo>
                  <a:lnTo>
                    <a:pt x="7719" y="6173"/>
                  </a:lnTo>
                  <a:lnTo>
                    <a:pt x="7748" y="6179"/>
                  </a:lnTo>
                  <a:lnTo>
                    <a:pt x="7773" y="6188"/>
                  </a:lnTo>
                  <a:lnTo>
                    <a:pt x="7803" y="6200"/>
                  </a:lnTo>
                  <a:lnTo>
                    <a:pt x="7829" y="6220"/>
                  </a:lnTo>
                  <a:lnTo>
                    <a:pt x="7857" y="6243"/>
                  </a:lnTo>
                  <a:lnTo>
                    <a:pt x="7852" y="6274"/>
                  </a:lnTo>
                  <a:lnTo>
                    <a:pt x="7840" y="6308"/>
                  </a:lnTo>
                  <a:lnTo>
                    <a:pt x="7826" y="6340"/>
                  </a:lnTo>
                  <a:lnTo>
                    <a:pt x="7811" y="6372"/>
                  </a:lnTo>
                  <a:lnTo>
                    <a:pt x="7783" y="6439"/>
                  </a:lnTo>
                  <a:lnTo>
                    <a:pt x="7754" y="6502"/>
                  </a:lnTo>
                  <a:lnTo>
                    <a:pt x="7742" y="6533"/>
                  </a:lnTo>
                  <a:lnTo>
                    <a:pt x="7734" y="6568"/>
                  </a:lnTo>
                  <a:lnTo>
                    <a:pt x="7728" y="6600"/>
                  </a:lnTo>
                  <a:lnTo>
                    <a:pt x="7725" y="6634"/>
                  </a:lnTo>
                  <a:lnTo>
                    <a:pt x="7730" y="6669"/>
                  </a:lnTo>
                  <a:lnTo>
                    <a:pt x="7739" y="6703"/>
                  </a:lnTo>
                  <a:lnTo>
                    <a:pt x="7756" y="6738"/>
                  </a:lnTo>
                  <a:lnTo>
                    <a:pt x="7768" y="6755"/>
                  </a:lnTo>
                  <a:lnTo>
                    <a:pt x="7779" y="6772"/>
                  </a:lnTo>
                  <a:lnTo>
                    <a:pt x="7814" y="6809"/>
                  </a:lnTo>
                  <a:lnTo>
                    <a:pt x="7852" y="6850"/>
                  </a:lnTo>
                  <a:lnTo>
                    <a:pt x="7895" y="6888"/>
                  </a:lnTo>
                  <a:lnTo>
                    <a:pt x="7938" y="6925"/>
                  </a:lnTo>
                  <a:lnTo>
                    <a:pt x="7984" y="6957"/>
                  </a:lnTo>
                  <a:lnTo>
                    <a:pt x="8033" y="6985"/>
                  </a:lnTo>
                  <a:lnTo>
                    <a:pt x="8056" y="6994"/>
                  </a:lnTo>
                  <a:lnTo>
                    <a:pt x="8082" y="7006"/>
                  </a:lnTo>
                  <a:lnTo>
                    <a:pt x="8106" y="7011"/>
                  </a:lnTo>
                  <a:lnTo>
                    <a:pt x="8131" y="7017"/>
                  </a:lnTo>
                  <a:lnTo>
                    <a:pt x="8157" y="7002"/>
                  </a:lnTo>
                  <a:lnTo>
                    <a:pt x="8181" y="6989"/>
                  </a:lnTo>
                  <a:lnTo>
                    <a:pt x="8220" y="6951"/>
                  </a:lnTo>
                  <a:lnTo>
                    <a:pt x="8261" y="6910"/>
                  </a:lnTo>
                  <a:lnTo>
                    <a:pt x="8295" y="6865"/>
                  </a:lnTo>
                  <a:lnTo>
                    <a:pt x="8327" y="6819"/>
                  </a:lnTo>
                  <a:lnTo>
                    <a:pt x="8356" y="6770"/>
                  </a:lnTo>
                  <a:lnTo>
                    <a:pt x="8416" y="6669"/>
                  </a:lnTo>
                  <a:lnTo>
                    <a:pt x="8445" y="6620"/>
                  </a:lnTo>
                  <a:lnTo>
                    <a:pt x="8477" y="6574"/>
                  </a:lnTo>
                  <a:lnTo>
                    <a:pt x="8512" y="6527"/>
                  </a:lnTo>
                  <a:lnTo>
                    <a:pt x="8549" y="6487"/>
                  </a:lnTo>
                  <a:lnTo>
                    <a:pt x="8589" y="6452"/>
                  </a:lnTo>
                  <a:lnTo>
                    <a:pt x="8613" y="6435"/>
                  </a:lnTo>
                  <a:lnTo>
                    <a:pt x="8635" y="6421"/>
                  </a:lnTo>
                  <a:lnTo>
                    <a:pt x="8661" y="6409"/>
                  </a:lnTo>
                  <a:lnTo>
                    <a:pt x="8690" y="6398"/>
                  </a:lnTo>
                  <a:lnTo>
                    <a:pt x="8716" y="6390"/>
                  </a:lnTo>
                  <a:lnTo>
                    <a:pt x="8748" y="6383"/>
                  </a:lnTo>
                  <a:lnTo>
                    <a:pt x="8779" y="6334"/>
                  </a:lnTo>
                  <a:lnTo>
                    <a:pt x="8814" y="6286"/>
                  </a:lnTo>
                  <a:lnTo>
                    <a:pt x="8848" y="6239"/>
                  </a:lnTo>
                  <a:lnTo>
                    <a:pt x="8886" y="6196"/>
                  </a:lnTo>
                  <a:lnTo>
                    <a:pt x="8923" y="6156"/>
                  </a:lnTo>
                  <a:lnTo>
                    <a:pt x="8964" y="6116"/>
                  </a:lnTo>
                  <a:lnTo>
                    <a:pt x="9004" y="6082"/>
                  </a:lnTo>
                  <a:lnTo>
                    <a:pt x="9047" y="6046"/>
                  </a:lnTo>
                  <a:lnTo>
                    <a:pt x="9093" y="6018"/>
                  </a:lnTo>
                  <a:lnTo>
                    <a:pt x="9140" y="5992"/>
                  </a:lnTo>
                  <a:lnTo>
                    <a:pt x="9185" y="5969"/>
                  </a:lnTo>
                  <a:lnTo>
                    <a:pt x="9235" y="5952"/>
                  </a:lnTo>
                  <a:lnTo>
                    <a:pt x="9284" y="5938"/>
                  </a:lnTo>
                  <a:lnTo>
                    <a:pt x="9336" y="5929"/>
                  </a:lnTo>
                  <a:lnTo>
                    <a:pt x="9387" y="5923"/>
                  </a:lnTo>
                  <a:lnTo>
                    <a:pt x="9443" y="5923"/>
                  </a:lnTo>
                  <a:lnTo>
                    <a:pt x="9471" y="5943"/>
                  </a:lnTo>
                  <a:lnTo>
                    <a:pt x="9497" y="5966"/>
                  </a:lnTo>
                  <a:lnTo>
                    <a:pt x="9546" y="6018"/>
                  </a:lnTo>
                  <a:lnTo>
                    <a:pt x="9598" y="6070"/>
                  </a:lnTo>
                  <a:lnTo>
                    <a:pt x="9621" y="6095"/>
                  </a:lnTo>
                  <a:lnTo>
                    <a:pt x="9647" y="6119"/>
                  </a:lnTo>
                  <a:lnTo>
                    <a:pt x="9675" y="6142"/>
                  </a:lnTo>
                  <a:lnTo>
                    <a:pt x="9701" y="6162"/>
                  </a:lnTo>
                  <a:lnTo>
                    <a:pt x="9733" y="6177"/>
                  </a:lnTo>
                  <a:lnTo>
                    <a:pt x="9765" y="6188"/>
                  </a:lnTo>
                  <a:lnTo>
                    <a:pt x="9797" y="6196"/>
                  </a:lnTo>
                  <a:lnTo>
                    <a:pt x="9832" y="6196"/>
                  </a:lnTo>
                  <a:lnTo>
                    <a:pt x="9871" y="6190"/>
                  </a:lnTo>
                  <a:lnTo>
                    <a:pt x="9892" y="6185"/>
                  </a:lnTo>
                  <a:lnTo>
                    <a:pt x="9912" y="6179"/>
                  </a:lnTo>
                  <a:lnTo>
                    <a:pt x="9958" y="6139"/>
                  </a:lnTo>
                  <a:lnTo>
                    <a:pt x="10010" y="6099"/>
                  </a:lnTo>
                  <a:lnTo>
                    <a:pt x="10114" y="6018"/>
                  </a:lnTo>
                  <a:lnTo>
                    <a:pt x="10217" y="5938"/>
                  </a:lnTo>
                  <a:lnTo>
                    <a:pt x="10269" y="5895"/>
                  </a:lnTo>
                  <a:lnTo>
                    <a:pt x="10315" y="5851"/>
                  </a:lnTo>
                  <a:lnTo>
                    <a:pt x="10359" y="5805"/>
                  </a:lnTo>
                  <a:lnTo>
                    <a:pt x="10399" y="5759"/>
                  </a:lnTo>
                  <a:lnTo>
                    <a:pt x="10434" y="5707"/>
                  </a:lnTo>
                  <a:lnTo>
                    <a:pt x="10445" y="5681"/>
                  </a:lnTo>
                  <a:lnTo>
                    <a:pt x="10459" y="5655"/>
                  </a:lnTo>
                  <a:lnTo>
                    <a:pt x="10471" y="5627"/>
                  </a:lnTo>
                  <a:lnTo>
                    <a:pt x="10479" y="5601"/>
                  </a:lnTo>
                  <a:lnTo>
                    <a:pt x="10485" y="5571"/>
                  </a:lnTo>
                  <a:lnTo>
                    <a:pt x="10488" y="5540"/>
                  </a:lnTo>
                  <a:lnTo>
                    <a:pt x="10491" y="5508"/>
                  </a:lnTo>
                  <a:lnTo>
                    <a:pt x="10491" y="5477"/>
                  </a:lnTo>
                  <a:lnTo>
                    <a:pt x="10488" y="5446"/>
                  </a:lnTo>
                  <a:lnTo>
                    <a:pt x="10483" y="5410"/>
                  </a:lnTo>
                  <a:lnTo>
                    <a:pt x="10445" y="5388"/>
                  </a:lnTo>
                  <a:lnTo>
                    <a:pt x="10413" y="5362"/>
                  </a:lnTo>
                  <a:lnTo>
                    <a:pt x="10387" y="5330"/>
                  </a:lnTo>
                  <a:lnTo>
                    <a:pt x="10365" y="5298"/>
                  </a:lnTo>
                  <a:lnTo>
                    <a:pt x="10350" y="5261"/>
                  </a:lnTo>
                  <a:lnTo>
                    <a:pt x="10339" y="5223"/>
                  </a:lnTo>
                  <a:lnTo>
                    <a:pt x="10333" y="5183"/>
                  </a:lnTo>
                  <a:lnTo>
                    <a:pt x="10330" y="5140"/>
                  </a:lnTo>
                  <a:lnTo>
                    <a:pt x="10350" y="5122"/>
                  </a:lnTo>
                  <a:lnTo>
                    <a:pt x="10370" y="5105"/>
                  </a:lnTo>
                  <a:lnTo>
                    <a:pt x="10387" y="5085"/>
                  </a:lnTo>
                  <a:lnTo>
                    <a:pt x="10404" y="5065"/>
                  </a:lnTo>
                  <a:lnTo>
                    <a:pt x="10430" y="5022"/>
                  </a:lnTo>
                  <a:lnTo>
                    <a:pt x="10451" y="4976"/>
                  </a:lnTo>
                  <a:lnTo>
                    <a:pt x="10468" y="4926"/>
                  </a:lnTo>
                  <a:lnTo>
                    <a:pt x="10483" y="4875"/>
                  </a:lnTo>
                  <a:lnTo>
                    <a:pt x="10494" y="4823"/>
                  </a:lnTo>
                  <a:lnTo>
                    <a:pt x="10503" y="4769"/>
                  </a:lnTo>
                  <a:lnTo>
                    <a:pt x="10520" y="4657"/>
                  </a:lnTo>
                  <a:lnTo>
                    <a:pt x="10528" y="4601"/>
                  </a:lnTo>
                  <a:lnTo>
                    <a:pt x="10543" y="4547"/>
                  </a:lnTo>
                  <a:lnTo>
                    <a:pt x="10557" y="4492"/>
                  </a:lnTo>
                  <a:lnTo>
                    <a:pt x="10578" y="4440"/>
                  </a:lnTo>
                  <a:lnTo>
                    <a:pt x="10603" y="4391"/>
                  </a:lnTo>
                  <a:lnTo>
                    <a:pt x="10618" y="4369"/>
                  </a:lnTo>
                  <a:lnTo>
                    <a:pt x="10635" y="4345"/>
                  </a:lnTo>
                  <a:lnTo>
                    <a:pt x="10603" y="4328"/>
                  </a:lnTo>
                  <a:lnTo>
                    <a:pt x="10574" y="4314"/>
                  </a:lnTo>
                  <a:lnTo>
                    <a:pt x="10540" y="4302"/>
                  </a:lnTo>
                  <a:lnTo>
                    <a:pt x="10509" y="4294"/>
                  </a:lnTo>
                  <a:lnTo>
                    <a:pt x="10440" y="4277"/>
                  </a:lnTo>
                  <a:lnTo>
                    <a:pt x="10373" y="4259"/>
                  </a:lnTo>
                  <a:lnTo>
                    <a:pt x="10307" y="4239"/>
                  </a:lnTo>
                  <a:lnTo>
                    <a:pt x="10275" y="4227"/>
                  </a:lnTo>
                  <a:lnTo>
                    <a:pt x="10246" y="4213"/>
                  </a:lnTo>
                  <a:lnTo>
                    <a:pt x="10217" y="4195"/>
                  </a:lnTo>
                  <a:lnTo>
                    <a:pt x="10191" y="4172"/>
                  </a:lnTo>
                  <a:lnTo>
                    <a:pt x="10165" y="4150"/>
                  </a:lnTo>
                  <a:lnTo>
                    <a:pt x="10142" y="4120"/>
                  </a:lnTo>
                  <a:lnTo>
                    <a:pt x="10139" y="4081"/>
                  </a:lnTo>
                  <a:lnTo>
                    <a:pt x="10137" y="4043"/>
                  </a:lnTo>
                  <a:lnTo>
                    <a:pt x="10122" y="3965"/>
                  </a:lnTo>
                  <a:lnTo>
                    <a:pt x="10111" y="3888"/>
                  </a:lnTo>
                  <a:lnTo>
                    <a:pt x="10099" y="3810"/>
                  </a:lnTo>
                  <a:lnTo>
                    <a:pt x="10096" y="3772"/>
                  </a:lnTo>
                  <a:lnTo>
                    <a:pt x="10096" y="3735"/>
                  </a:lnTo>
                  <a:lnTo>
                    <a:pt x="10099" y="3697"/>
                  </a:lnTo>
                  <a:lnTo>
                    <a:pt x="10105" y="3660"/>
                  </a:lnTo>
                  <a:lnTo>
                    <a:pt x="10116" y="3620"/>
                  </a:lnTo>
                  <a:lnTo>
                    <a:pt x="10131" y="3583"/>
                  </a:lnTo>
                  <a:lnTo>
                    <a:pt x="10151" y="3545"/>
                  </a:lnTo>
                  <a:lnTo>
                    <a:pt x="10176" y="3507"/>
                  </a:lnTo>
                  <a:lnTo>
                    <a:pt x="10151" y="3488"/>
                  </a:lnTo>
                  <a:lnTo>
                    <a:pt x="10122" y="3473"/>
                  </a:lnTo>
                  <a:lnTo>
                    <a:pt x="10094" y="3458"/>
                  </a:lnTo>
                  <a:lnTo>
                    <a:pt x="10062" y="3447"/>
                  </a:lnTo>
                  <a:lnTo>
                    <a:pt x="9995" y="3426"/>
                  </a:lnTo>
                  <a:lnTo>
                    <a:pt x="9931" y="3407"/>
                  </a:lnTo>
                  <a:lnTo>
                    <a:pt x="9901" y="3398"/>
                  </a:lnTo>
                  <a:lnTo>
                    <a:pt x="9871" y="3383"/>
                  </a:lnTo>
                  <a:lnTo>
                    <a:pt x="9843" y="3370"/>
                  </a:lnTo>
                  <a:lnTo>
                    <a:pt x="9817" y="3352"/>
                  </a:lnTo>
                  <a:lnTo>
                    <a:pt x="9794" y="3332"/>
                  </a:lnTo>
                  <a:lnTo>
                    <a:pt x="9770" y="3309"/>
                  </a:lnTo>
                  <a:lnTo>
                    <a:pt x="9753" y="3280"/>
                  </a:lnTo>
                  <a:lnTo>
                    <a:pt x="9739" y="3245"/>
                  </a:lnTo>
                  <a:lnTo>
                    <a:pt x="9736" y="3217"/>
                  </a:lnTo>
                  <a:lnTo>
                    <a:pt x="9736" y="3188"/>
                  </a:lnTo>
                  <a:lnTo>
                    <a:pt x="9742" y="3131"/>
                  </a:lnTo>
                  <a:lnTo>
                    <a:pt x="9753" y="3076"/>
                  </a:lnTo>
                  <a:lnTo>
                    <a:pt x="9768" y="3021"/>
                  </a:lnTo>
                  <a:lnTo>
                    <a:pt x="9780" y="2970"/>
                  </a:lnTo>
                  <a:lnTo>
                    <a:pt x="9791" y="2914"/>
                  </a:lnTo>
                  <a:lnTo>
                    <a:pt x="9797" y="2860"/>
                  </a:lnTo>
                  <a:lnTo>
                    <a:pt x="9797" y="2831"/>
                  </a:lnTo>
                  <a:lnTo>
                    <a:pt x="9794" y="2802"/>
                  </a:lnTo>
                  <a:lnTo>
                    <a:pt x="9782" y="2794"/>
                  </a:lnTo>
                  <a:lnTo>
                    <a:pt x="9768" y="2785"/>
                  </a:lnTo>
                  <a:lnTo>
                    <a:pt x="9753" y="2782"/>
                  </a:lnTo>
                  <a:lnTo>
                    <a:pt x="9739" y="2779"/>
                  </a:lnTo>
                  <a:lnTo>
                    <a:pt x="9710" y="2782"/>
                  </a:lnTo>
                  <a:lnTo>
                    <a:pt x="9679" y="2785"/>
                  </a:lnTo>
                  <a:lnTo>
                    <a:pt x="9647" y="2790"/>
                  </a:lnTo>
                  <a:lnTo>
                    <a:pt x="9615" y="2790"/>
                  </a:lnTo>
                  <a:lnTo>
                    <a:pt x="9600" y="2790"/>
                  </a:lnTo>
                  <a:lnTo>
                    <a:pt x="9587" y="2785"/>
                  </a:lnTo>
                  <a:lnTo>
                    <a:pt x="9572" y="2779"/>
                  </a:lnTo>
                  <a:lnTo>
                    <a:pt x="9561" y="2770"/>
                  </a:lnTo>
                  <a:lnTo>
                    <a:pt x="9537" y="2733"/>
                  </a:lnTo>
                  <a:lnTo>
                    <a:pt x="9512" y="2693"/>
                  </a:lnTo>
                  <a:lnTo>
                    <a:pt x="9486" y="2656"/>
                  </a:lnTo>
                  <a:lnTo>
                    <a:pt x="9454" y="2618"/>
                  </a:lnTo>
                  <a:lnTo>
                    <a:pt x="9419" y="2586"/>
                  </a:lnTo>
                  <a:lnTo>
                    <a:pt x="9381" y="2555"/>
                  </a:lnTo>
                  <a:lnTo>
                    <a:pt x="9338" y="2532"/>
                  </a:lnTo>
                  <a:lnTo>
                    <a:pt x="9316" y="2523"/>
                  </a:lnTo>
                  <a:lnTo>
                    <a:pt x="9292" y="2514"/>
                  </a:lnTo>
                  <a:lnTo>
                    <a:pt x="9264" y="2546"/>
                  </a:lnTo>
                  <a:lnTo>
                    <a:pt x="9237" y="2577"/>
                  </a:lnTo>
                  <a:lnTo>
                    <a:pt x="9215" y="2612"/>
                  </a:lnTo>
                  <a:lnTo>
                    <a:pt x="9194" y="2646"/>
                  </a:lnTo>
                  <a:lnTo>
                    <a:pt x="9177" y="2684"/>
                  </a:lnTo>
                  <a:lnTo>
                    <a:pt x="9163" y="2721"/>
                  </a:lnTo>
                  <a:lnTo>
                    <a:pt x="9154" y="2759"/>
                  </a:lnTo>
                  <a:lnTo>
                    <a:pt x="9146" y="2796"/>
                  </a:lnTo>
                  <a:lnTo>
                    <a:pt x="9142" y="2837"/>
                  </a:lnTo>
                  <a:lnTo>
                    <a:pt x="9140" y="2877"/>
                  </a:lnTo>
                  <a:lnTo>
                    <a:pt x="9142" y="2914"/>
                  </a:lnTo>
                  <a:lnTo>
                    <a:pt x="9148" y="2955"/>
                  </a:lnTo>
                  <a:lnTo>
                    <a:pt x="9154" y="2995"/>
                  </a:lnTo>
                  <a:lnTo>
                    <a:pt x="9166" y="3032"/>
                  </a:lnTo>
                  <a:lnTo>
                    <a:pt x="9180" y="3069"/>
                  </a:lnTo>
                  <a:lnTo>
                    <a:pt x="9198" y="3108"/>
                  </a:lnTo>
                  <a:lnTo>
                    <a:pt x="9203" y="3116"/>
                  </a:lnTo>
                  <a:lnTo>
                    <a:pt x="9206" y="3127"/>
                  </a:lnTo>
                  <a:lnTo>
                    <a:pt x="9209" y="3142"/>
                  </a:lnTo>
                  <a:lnTo>
                    <a:pt x="9209" y="3153"/>
                  </a:lnTo>
                  <a:lnTo>
                    <a:pt x="9203" y="3183"/>
                  </a:lnTo>
                  <a:lnTo>
                    <a:pt x="9191" y="3211"/>
                  </a:lnTo>
                  <a:lnTo>
                    <a:pt x="9174" y="3237"/>
                  </a:lnTo>
                  <a:lnTo>
                    <a:pt x="9154" y="3263"/>
                  </a:lnTo>
                  <a:lnTo>
                    <a:pt x="9131" y="3282"/>
                  </a:lnTo>
                  <a:lnTo>
                    <a:pt x="9116" y="3288"/>
                  </a:lnTo>
                  <a:lnTo>
                    <a:pt x="9103" y="3295"/>
                  </a:lnTo>
                  <a:lnTo>
                    <a:pt x="9065" y="3309"/>
                  </a:lnTo>
                  <a:lnTo>
                    <a:pt x="9024" y="3323"/>
                  </a:lnTo>
                  <a:lnTo>
                    <a:pt x="8985" y="3335"/>
                  </a:lnTo>
                  <a:lnTo>
                    <a:pt x="8938" y="3344"/>
                  </a:lnTo>
                  <a:lnTo>
                    <a:pt x="8895" y="3352"/>
                  </a:lnTo>
                  <a:lnTo>
                    <a:pt x="8846" y="3357"/>
                  </a:lnTo>
                  <a:lnTo>
                    <a:pt x="8800" y="3361"/>
                  </a:lnTo>
                  <a:lnTo>
                    <a:pt x="8751" y="3364"/>
                  </a:lnTo>
                  <a:lnTo>
                    <a:pt x="8702" y="3364"/>
                  </a:lnTo>
                  <a:lnTo>
                    <a:pt x="8652" y="3361"/>
                  </a:lnTo>
                  <a:lnTo>
                    <a:pt x="8604" y="3357"/>
                  </a:lnTo>
                  <a:lnTo>
                    <a:pt x="8558" y="3352"/>
                  </a:lnTo>
                  <a:lnTo>
                    <a:pt x="8508" y="3344"/>
                  </a:lnTo>
                  <a:lnTo>
                    <a:pt x="8465" y="3332"/>
                  </a:lnTo>
                  <a:lnTo>
                    <a:pt x="8420" y="3318"/>
                  </a:lnTo>
                  <a:lnTo>
                    <a:pt x="8379" y="3303"/>
                  </a:lnTo>
                  <a:lnTo>
                    <a:pt x="8540" y="2964"/>
                  </a:lnTo>
                  <a:lnTo>
                    <a:pt x="8474" y="2912"/>
                  </a:lnTo>
                  <a:lnTo>
                    <a:pt x="8422" y="2920"/>
                  </a:lnTo>
                  <a:lnTo>
                    <a:pt x="8368" y="2926"/>
                  </a:lnTo>
                  <a:lnTo>
                    <a:pt x="8310" y="2932"/>
                  </a:lnTo>
                  <a:lnTo>
                    <a:pt x="8250" y="2932"/>
                  </a:lnTo>
                  <a:lnTo>
                    <a:pt x="8220" y="2929"/>
                  </a:lnTo>
                  <a:lnTo>
                    <a:pt x="8192" y="2923"/>
                  </a:lnTo>
                  <a:lnTo>
                    <a:pt x="8160" y="2917"/>
                  </a:lnTo>
                  <a:lnTo>
                    <a:pt x="8134" y="2908"/>
                  </a:lnTo>
                  <a:lnTo>
                    <a:pt x="8106" y="2900"/>
                  </a:lnTo>
                  <a:lnTo>
                    <a:pt x="8080" y="2886"/>
                  </a:lnTo>
                  <a:lnTo>
                    <a:pt x="8054" y="2871"/>
                  </a:lnTo>
                  <a:lnTo>
                    <a:pt x="8031" y="2851"/>
                  </a:lnTo>
                  <a:lnTo>
                    <a:pt x="8013" y="2790"/>
                  </a:lnTo>
                  <a:lnTo>
                    <a:pt x="8001" y="2727"/>
                  </a:lnTo>
                  <a:lnTo>
                    <a:pt x="7996" y="2667"/>
                  </a:lnTo>
                  <a:lnTo>
                    <a:pt x="7990" y="2607"/>
                  </a:lnTo>
                  <a:lnTo>
                    <a:pt x="7987" y="2543"/>
                  </a:lnTo>
                  <a:lnTo>
                    <a:pt x="7990" y="2480"/>
                  </a:lnTo>
                  <a:lnTo>
                    <a:pt x="7993" y="2356"/>
                  </a:lnTo>
                  <a:lnTo>
                    <a:pt x="8001" y="2229"/>
                  </a:lnTo>
                  <a:lnTo>
                    <a:pt x="8005" y="2100"/>
                  </a:lnTo>
                  <a:lnTo>
                    <a:pt x="8005" y="2037"/>
                  </a:lnTo>
                  <a:lnTo>
                    <a:pt x="8001" y="1970"/>
                  </a:lnTo>
                  <a:lnTo>
                    <a:pt x="7996" y="1907"/>
                  </a:lnTo>
                  <a:lnTo>
                    <a:pt x="7987" y="1840"/>
                  </a:lnTo>
                  <a:lnTo>
                    <a:pt x="8001" y="1838"/>
                  </a:lnTo>
                  <a:lnTo>
                    <a:pt x="8016" y="1838"/>
                  </a:lnTo>
                  <a:lnTo>
                    <a:pt x="8027" y="1844"/>
                  </a:lnTo>
                  <a:lnTo>
                    <a:pt x="8039" y="1852"/>
                  </a:lnTo>
                  <a:lnTo>
                    <a:pt x="8056" y="1872"/>
                  </a:lnTo>
                  <a:lnTo>
                    <a:pt x="8068" y="1881"/>
                  </a:lnTo>
                  <a:lnTo>
                    <a:pt x="8080" y="1889"/>
                  </a:lnTo>
                  <a:lnTo>
                    <a:pt x="8200" y="2831"/>
                  </a:lnTo>
                  <a:lnTo>
                    <a:pt x="8269" y="2820"/>
                  </a:lnTo>
                  <a:lnTo>
                    <a:pt x="8342" y="2811"/>
                  </a:lnTo>
                  <a:lnTo>
                    <a:pt x="8416" y="2805"/>
                  </a:lnTo>
                  <a:lnTo>
                    <a:pt x="8495" y="2802"/>
                  </a:lnTo>
                  <a:lnTo>
                    <a:pt x="8572" y="2807"/>
                  </a:lnTo>
                  <a:lnTo>
                    <a:pt x="8609" y="2813"/>
                  </a:lnTo>
                  <a:lnTo>
                    <a:pt x="8647" y="2820"/>
                  </a:lnTo>
                  <a:lnTo>
                    <a:pt x="8684" y="2828"/>
                  </a:lnTo>
                  <a:lnTo>
                    <a:pt x="8719" y="2839"/>
                  </a:lnTo>
                  <a:lnTo>
                    <a:pt x="8753" y="2854"/>
                  </a:lnTo>
                  <a:lnTo>
                    <a:pt x="8785" y="2871"/>
                  </a:lnTo>
                  <a:lnTo>
                    <a:pt x="8783" y="2897"/>
                  </a:lnTo>
                  <a:lnTo>
                    <a:pt x="8777" y="2923"/>
                  </a:lnTo>
                  <a:lnTo>
                    <a:pt x="8771" y="2946"/>
                  </a:lnTo>
                  <a:lnTo>
                    <a:pt x="8759" y="2972"/>
                  </a:lnTo>
                  <a:lnTo>
                    <a:pt x="8736" y="3018"/>
                  </a:lnTo>
                  <a:lnTo>
                    <a:pt x="8710" y="3064"/>
                  </a:lnTo>
                  <a:lnTo>
                    <a:pt x="8652" y="3153"/>
                  </a:lnTo>
                  <a:lnTo>
                    <a:pt x="8624" y="3200"/>
                  </a:lnTo>
                  <a:lnTo>
                    <a:pt x="8604" y="3245"/>
                  </a:lnTo>
                  <a:lnTo>
                    <a:pt x="8633" y="3243"/>
                  </a:lnTo>
                  <a:lnTo>
                    <a:pt x="8661" y="3243"/>
                  </a:lnTo>
                  <a:lnTo>
                    <a:pt x="8719" y="3248"/>
                  </a:lnTo>
                  <a:lnTo>
                    <a:pt x="8779" y="3258"/>
                  </a:lnTo>
                  <a:lnTo>
                    <a:pt x="8809" y="3260"/>
                  </a:lnTo>
                  <a:lnTo>
                    <a:pt x="8837" y="3263"/>
                  </a:lnTo>
                  <a:lnTo>
                    <a:pt x="8865" y="3260"/>
                  </a:lnTo>
                  <a:lnTo>
                    <a:pt x="8892" y="3258"/>
                  </a:lnTo>
                  <a:lnTo>
                    <a:pt x="8915" y="3248"/>
                  </a:lnTo>
                  <a:lnTo>
                    <a:pt x="8938" y="3237"/>
                  </a:lnTo>
                  <a:lnTo>
                    <a:pt x="8958" y="3220"/>
                  </a:lnTo>
                  <a:lnTo>
                    <a:pt x="8975" y="3200"/>
                  </a:lnTo>
                  <a:lnTo>
                    <a:pt x="8981" y="3185"/>
                  </a:lnTo>
                  <a:lnTo>
                    <a:pt x="8987" y="3170"/>
                  </a:lnTo>
                  <a:lnTo>
                    <a:pt x="8993" y="3153"/>
                  </a:lnTo>
                  <a:lnTo>
                    <a:pt x="8998" y="3133"/>
                  </a:lnTo>
                  <a:lnTo>
                    <a:pt x="8990" y="3039"/>
                  </a:lnTo>
                  <a:lnTo>
                    <a:pt x="8990" y="2989"/>
                  </a:lnTo>
                  <a:lnTo>
                    <a:pt x="8990" y="2940"/>
                  </a:lnTo>
                  <a:lnTo>
                    <a:pt x="8993" y="2895"/>
                  </a:lnTo>
                  <a:lnTo>
                    <a:pt x="8996" y="2848"/>
                  </a:lnTo>
                  <a:lnTo>
                    <a:pt x="9002" y="2802"/>
                  </a:lnTo>
                  <a:lnTo>
                    <a:pt x="9013" y="2756"/>
                  </a:lnTo>
                  <a:lnTo>
                    <a:pt x="9024" y="2713"/>
                  </a:lnTo>
                  <a:lnTo>
                    <a:pt x="9039" y="2670"/>
                  </a:lnTo>
                  <a:lnTo>
                    <a:pt x="9056" y="2626"/>
                  </a:lnTo>
                  <a:lnTo>
                    <a:pt x="9079" y="2586"/>
                  </a:lnTo>
                  <a:lnTo>
                    <a:pt x="9103" y="2549"/>
                  </a:lnTo>
                  <a:lnTo>
                    <a:pt x="9131" y="2512"/>
                  </a:lnTo>
                  <a:lnTo>
                    <a:pt x="9163" y="2476"/>
                  </a:lnTo>
                  <a:lnTo>
                    <a:pt x="9200" y="2442"/>
                  </a:lnTo>
                  <a:lnTo>
                    <a:pt x="9237" y="2431"/>
                  </a:lnTo>
                  <a:lnTo>
                    <a:pt x="9273" y="2422"/>
                  </a:lnTo>
                  <a:lnTo>
                    <a:pt x="9310" y="2416"/>
                  </a:lnTo>
                  <a:lnTo>
                    <a:pt x="9344" y="2416"/>
                  </a:lnTo>
                  <a:lnTo>
                    <a:pt x="9376" y="2420"/>
                  </a:lnTo>
                  <a:lnTo>
                    <a:pt x="9411" y="2425"/>
                  </a:lnTo>
                  <a:lnTo>
                    <a:pt x="9443" y="2433"/>
                  </a:lnTo>
                  <a:lnTo>
                    <a:pt x="9473" y="2442"/>
                  </a:lnTo>
                  <a:lnTo>
                    <a:pt x="9503" y="2457"/>
                  </a:lnTo>
                  <a:lnTo>
                    <a:pt x="9531" y="2474"/>
                  </a:lnTo>
                  <a:lnTo>
                    <a:pt x="9561" y="2491"/>
                  </a:lnTo>
                  <a:lnTo>
                    <a:pt x="9589" y="2512"/>
                  </a:lnTo>
                  <a:lnTo>
                    <a:pt x="9615" y="2534"/>
                  </a:lnTo>
                  <a:lnTo>
                    <a:pt x="9638" y="2557"/>
                  </a:lnTo>
                  <a:lnTo>
                    <a:pt x="9684" y="2609"/>
                  </a:lnTo>
                  <a:lnTo>
                    <a:pt x="9690" y="2632"/>
                  </a:lnTo>
                  <a:lnTo>
                    <a:pt x="9701" y="2652"/>
                  </a:lnTo>
                  <a:lnTo>
                    <a:pt x="9716" y="2667"/>
                  </a:lnTo>
                  <a:lnTo>
                    <a:pt x="9733" y="2678"/>
                  </a:lnTo>
                  <a:lnTo>
                    <a:pt x="9753" y="2684"/>
                  </a:lnTo>
                  <a:lnTo>
                    <a:pt x="9774" y="2690"/>
                  </a:lnTo>
                  <a:lnTo>
                    <a:pt x="9819" y="2699"/>
                  </a:lnTo>
                  <a:lnTo>
                    <a:pt x="9869" y="2708"/>
                  </a:lnTo>
                  <a:lnTo>
                    <a:pt x="9892" y="2716"/>
                  </a:lnTo>
                  <a:lnTo>
                    <a:pt x="9912" y="2725"/>
                  </a:lnTo>
                  <a:lnTo>
                    <a:pt x="9931" y="2738"/>
                  </a:lnTo>
                  <a:lnTo>
                    <a:pt x="9946" y="2756"/>
                  </a:lnTo>
                  <a:lnTo>
                    <a:pt x="9961" y="2779"/>
                  </a:lnTo>
                  <a:lnTo>
                    <a:pt x="9967" y="2794"/>
                  </a:lnTo>
                  <a:lnTo>
                    <a:pt x="9972" y="2807"/>
                  </a:lnTo>
                  <a:lnTo>
                    <a:pt x="9976" y="2843"/>
                  </a:lnTo>
                  <a:lnTo>
                    <a:pt x="9972" y="2874"/>
                  </a:lnTo>
                  <a:lnTo>
                    <a:pt x="9967" y="2908"/>
                  </a:lnTo>
                  <a:lnTo>
                    <a:pt x="9958" y="2940"/>
                  </a:lnTo>
                  <a:lnTo>
                    <a:pt x="9944" y="2972"/>
                  </a:lnTo>
                  <a:lnTo>
                    <a:pt x="9931" y="3004"/>
                  </a:lnTo>
                  <a:lnTo>
                    <a:pt x="9903" y="3064"/>
                  </a:lnTo>
                  <a:lnTo>
                    <a:pt x="9888" y="3095"/>
                  </a:lnTo>
                  <a:lnTo>
                    <a:pt x="9877" y="3125"/>
                  </a:lnTo>
                  <a:lnTo>
                    <a:pt x="9869" y="3157"/>
                  </a:lnTo>
                  <a:lnTo>
                    <a:pt x="9862" y="3185"/>
                  </a:lnTo>
                  <a:lnTo>
                    <a:pt x="9860" y="3217"/>
                  </a:lnTo>
                  <a:lnTo>
                    <a:pt x="9866" y="3245"/>
                  </a:lnTo>
                  <a:lnTo>
                    <a:pt x="9875" y="3277"/>
                  </a:lnTo>
                  <a:lnTo>
                    <a:pt x="9892" y="3309"/>
                  </a:lnTo>
                  <a:lnTo>
                    <a:pt x="9952" y="3327"/>
                  </a:lnTo>
                  <a:lnTo>
                    <a:pt x="10013" y="3346"/>
                  </a:lnTo>
                  <a:lnTo>
                    <a:pt x="10077" y="3366"/>
                  </a:lnTo>
                  <a:lnTo>
                    <a:pt x="10139" y="3389"/>
                  </a:lnTo>
                  <a:lnTo>
                    <a:pt x="10197" y="3419"/>
                  </a:lnTo>
                  <a:lnTo>
                    <a:pt x="10223" y="3436"/>
                  </a:lnTo>
                  <a:lnTo>
                    <a:pt x="10249" y="3453"/>
                  </a:lnTo>
                  <a:lnTo>
                    <a:pt x="10272" y="3473"/>
                  </a:lnTo>
                  <a:lnTo>
                    <a:pt x="10292" y="3496"/>
                  </a:lnTo>
                  <a:lnTo>
                    <a:pt x="10313" y="3519"/>
                  </a:lnTo>
                  <a:lnTo>
                    <a:pt x="10327" y="3545"/>
                  </a:lnTo>
                  <a:lnTo>
                    <a:pt x="10292" y="3608"/>
                  </a:lnTo>
                  <a:lnTo>
                    <a:pt x="10255" y="3669"/>
                  </a:lnTo>
                  <a:lnTo>
                    <a:pt x="10221" y="3733"/>
                  </a:lnTo>
                  <a:lnTo>
                    <a:pt x="10203" y="3764"/>
                  </a:lnTo>
                  <a:lnTo>
                    <a:pt x="10189" y="3795"/>
                  </a:lnTo>
                  <a:lnTo>
                    <a:pt x="10176" y="3827"/>
                  </a:lnTo>
                  <a:lnTo>
                    <a:pt x="10171" y="3862"/>
                  </a:lnTo>
                  <a:lnTo>
                    <a:pt x="10165" y="3894"/>
                  </a:lnTo>
                  <a:lnTo>
                    <a:pt x="10165" y="3931"/>
                  </a:lnTo>
                  <a:lnTo>
                    <a:pt x="10171" y="3965"/>
                  </a:lnTo>
                  <a:lnTo>
                    <a:pt x="10183" y="4002"/>
                  </a:lnTo>
                  <a:lnTo>
                    <a:pt x="10200" y="4040"/>
                  </a:lnTo>
                  <a:lnTo>
                    <a:pt x="10212" y="4060"/>
                  </a:lnTo>
                  <a:lnTo>
                    <a:pt x="10223" y="4081"/>
                  </a:lnTo>
                  <a:lnTo>
                    <a:pt x="10258" y="4103"/>
                  </a:lnTo>
                  <a:lnTo>
                    <a:pt x="10296" y="4124"/>
                  </a:lnTo>
                  <a:lnTo>
                    <a:pt x="10333" y="4141"/>
                  </a:lnTo>
                  <a:lnTo>
                    <a:pt x="10373" y="4152"/>
                  </a:lnTo>
                  <a:lnTo>
                    <a:pt x="10457" y="4176"/>
                  </a:lnTo>
                  <a:lnTo>
                    <a:pt x="10537" y="4195"/>
                  </a:lnTo>
                  <a:lnTo>
                    <a:pt x="10578" y="4208"/>
                  </a:lnTo>
                  <a:lnTo>
                    <a:pt x="10615" y="4221"/>
                  </a:lnTo>
                  <a:lnTo>
                    <a:pt x="10649" y="4236"/>
                  </a:lnTo>
                  <a:lnTo>
                    <a:pt x="10684" y="4251"/>
                  </a:lnTo>
                  <a:lnTo>
                    <a:pt x="10713" y="4270"/>
                  </a:lnTo>
                  <a:lnTo>
                    <a:pt x="10741" y="4296"/>
                  </a:lnTo>
                  <a:lnTo>
                    <a:pt x="10765" y="4322"/>
                  </a:lnTo>
                  <a:lnTo>
                    <a:pt x="10782" y="4357"/>
                  </a:lnTo>
                  <a:lnTo>
                    <a:pt x="10754" y="4414"/>
                  </a:lnTo>
                  <a:lnTo>
                    <a:pt x="10730" y="4472"/>
                  </a:lnTo>
                  <a:lnTo>
                    <a:pt x="10707" y="4535"/>
                  </a:lnTo>
                  <a:lnTo>
                    <a:pt x="10684" y="4599"/>
                  </a:lnTo>
                  <a:lnTo>
                    <a:pt x="10661" y="4664"/>
                  </a:lnTo>
                  <a:lnTo>
                    <a:pt x="10632" y="4728"/>
                  </a:lnTo>
                  <a:lnTo>
                    <a:pt x="10615" y="4760"/>
                  </a:lnTo>
                  <a:lnTo>
                    <a:pt x="10597" y="4789"/>
                  </a:lnTo>
                  <a:lnTo>
                    <a:pt x="10578" y="4820"/>
                  </a:lnTo>
                  <a:lnTo>
                    <a:pt x="10554" y="4849"/>
                  </a:lnTo>
                  <a:lnTo>
                    <a:pt x="10554" y="4878"/>
                  </a:lnTo>
                  <a:lnTo>
                    <a:pt x="10552" y="4907"/>
                  </a:lnTo>
                  <a:lnTo>
                    <a:pt x="10546" y="4933"/>
                  </a:lnTo>
                  <a:lnTo>
                    <a:pt x="10537" y="4958"/>
                  </a:lnTo>
                  <a:lnTo>
                    <a:pt x="10526" y="4984"/>
                  </a:lnTo>
                  <a:lnTo>
                    <a:pt x="10511" y="5008"/>
                  </a:lnTo>
                  <a:lnTo>
                    <a:pt x="10483" y="5057"/>
                  </a:lnTo>
                  <a:lnTo>
                    <a:pt x="10453" y="5105"/>
                  </a:lnTo>
                  <a:lnTo>
                    <a:pt x="10442" y="5132"/>
                  </a:lnTo>
                  <a:lnTo>
                    <a:pt x="10434" y="5158"/>
                  </a:lnTo>
                  <a:lnTo>
                    <a:pt x="10427" y="5186"/>
                  </a:lnTo>
                  <a:lnTo>
                    <a:pt x="10425" y="5212"/>
                  </a:lnTo>
                  <a:lnTo>
                    <a:pt x="10427" y="5240"/>
                  </a:lnTo>
                  <a:lnTo>
                    <a:pt x="10436" y="5272"/>
                  </a:lnTo>
                  <a:lnTo>
                    <a:pt x="10485" y="5321"/>
                  </a:lnTo>
                  <a:lnTo>
                    <a:pt x="10534" y="5371"/>
                  </a:lnTo>
                  <a:lnTo>
                    <a:pt x="10586" y="5420"/>
                  </a:lnTo>
                  <a:lnTo>
                    <a:pt x="10610" y="5446"/>
                  </a:lnTo>
                  <a:lnTo>
                    <a:pt x="10632" y="5471"/>
                  </a:lnTo>
                  <a:lnTo>
                    <a:pt x="10649" y="5500"/>
                  </a:lnTo>
                  <a:lnTo>
                    <a:pt x="10666" y="5528"/>
                  </a:lnTo>
                  <a:lnTo>
                    <a:pt x="10679" y="5558"/>
                  </a:lnTo>
                  <a:lnTo>
                    <a:pt x="10687" y="5592"/>
                  </a:lnTo>
                  <a:lnTo>
                    <a:pt x="10692" y="5624"/>
                  </a:lnTo>
                  <a:lnTo>
                    <a:pt x="10690" y="5658"/>
                  </a:lnTo>
                  <a:lnTo>
                    <a:pt x="10684" y="5696"/>
                  </a:lnTo>
                  <a:lnTo>
                    <a:pt x="10670" y="5736"/>
                  </a:lnTo>
                  <a:lnTo>
                    <a:pt x="10638" y="5756"/>
                  </a:lnTo>
                  <a:lnTo>
                    <a:pt x="10606" y="5777"/>
                  </a:lnTo>
                  <a:lnTo>
                    <a:pt x="10578" y="5802"/>
                  </a:lnTo>
                  <a:lnTo>
                    <a:pt x="10546" y="5828"/>
                  </a:lnTo>
                  <a:lnTo>
                    <a:pt x="10488" y="5885"/>
                  </a:lnTo>
                  <a:lnTo>
                    <a:pt x="10434" y="5946"/>
                  </a:lnTo>
                  <a:lnTo>
                    <a:pt x="10320" y="6078"/>
                  </a:lnTo>
                  <a:lnTo>
                    <a:pt x="10266" y="6142"/>
                  </a:lnTo>
                  <a:lnTo>
                    <a:pt x="10212" y="6202"/>
                  </a:lnTo>
                  <a:lnTo>
                    <a:pt x="10151" y="6257"/>
                  </a:lnTo>
                  <a:lnTo>
                    <a:pt x="10122" y="6283"/>
                  </a:lnTo>
                  <a:lnTo>
                    <a:pt x="10090" y="6306"/>
                  </a:lnTo>
                  <a:lnTo>
                    <a:pt x="10062" y="6327"/>
                  </a:lnTo>
                  <a:lnTo>
                    <a:pt x="10027" y="6344"/>
                  </a:lnTo>
                  <a:lnTo>
                    <a:pt x="9995" y="6361"/>
                  </a:lnTo>
                  <a:lnTo>
                    <a:pt x="9961" y="6372"/>
                  </a:lnTo>
                  <a:lnTo>
                    <a:pt x="9926" y="6381"/>
                  </a:lnTo>
                  <a:lnTo>
                    <a:pt x="9888" y="6387"/>
                  </a:lnTo>
                  <a:lnTo>
                    <a:pt x="9851" y="6387"/>
                  </a:lnTo>
                  <a:lnTo>
                    <a:pt x="9814" y="6383"/>
                  </a:lnTo>
                  <a:lnTo>
                    <a:pt x="9770" y="6378"/>
                  </a:lnTo>
                  <a:lnTo>
                    <a:pt x="9731" y="6366"/>
                  </a:lnTo>
                  <a:lnTo>
                    <a:pt x="9687" y="6349"/>
                  </a:lnTo>
                  <a:lnTo>
                    <a:pt x="9641" y="6329"/>
                  </a:lnTo>
                  <a:lnTo>
                    <a:pt x="9615" y="6306"/>
                  </a:lnTo>
                  <a:lnTo>
                    <a:pt x="9592" y="6277"/>
                  </a:lnTo>
                  <a:lnTo>
                    <a:pt x="9569" y="6243"/>
                  </a:lnTo>
                  <a:lnTo>
                    <a:pt x="9546" y="6205"/>
                  </a:lnTo>
                  <a:lnTo>
                    <a:pt x="9497" y="6127"/>
                  </a:lnTo>
                  <a:lnTo>
                    <a:pt x="9471" y="6090"/>
                  </a:lnTo>
                  <a:lnTo>
                    <a:pt x="9445" y="6056"/>
                  </a:lnTo>
                  <a:lnTo>
                    <a:pt x="9417" y="6027"/>
                  </a:lnTo>
                  <a:lnTo>
                    <a:pt x="9398" y="6012"/>
                  </a:lnTo>
                  <a:lnTo>
                    <a:pt x="9385" y="6003"/>
                  </a:lnTo>
                  <a:lnTo>
                    <a:pt x="9370" y="5992"/>
                  </a:lnTo>
                  <a:lnTo>
                    <a:pt x="9353" y="5986"/>
                  </a:lnTo>
                  <a:lnTo>
                    <a:pt x="9336" y="5981"/>
                  </a:lnTo>
                  <a:lnTo>
                    <a:pt x="9318" y="5981"/>
                  </a:lnTo>
                  <a:lnTo>
                    <a:pt x="9298" y="5981"/>
                  </a:lnTo>
                  <a:lnTo>
                    <a:pt x="9278" y="5983"/>
                  </a:lnTo>
                  <a:lnTo>
                    <a:pt x="9258" y="5990"/>
                  </a:lnTo>
                  <a:lnTo>
                    <a:pt x="9237" y="6001"/>
                  </a:lnTo>
                  <a:lnTo>
                    <a:pt x="9215" y="6012"/>
                  </a:lnTo>
                  <a:lnTo>
                    <a:pt x="9191" y="6029"/>
                  </a:lnTo>
                  <a:lnTo>
                    <a:pt x="9168" y="6050"/>
                  </a:lnTo>
                  <a:lnTo>
                    <a:pt x="9142" y="6076"/>
                  </a:lnTo>
                  <a:lnTo>
                    <a:pt x="9116" y="6102"/>
                  </a:lnTo>
                  <a:lnTo>
                    <a:pt x="9093" y="6130"/>
                  </a:lnTo>
                  <a:lnTo>
                    <a:pt x="9050" y="6190"/>
                  </a:lnTo>
                  <a:lnTo>
                    <a:pt x="9007" y="6254"/>
                  </a:lnTo>
                  <a:lnTo>
                    <a:pt x="8961" y="6317"/>
                  </a:lnTo>
                  <a:lnTo>
                    <a:pt x="8938" y="6346"/>
                  </a:lnTo>
                  <a:lnTo>
                    <a:pt x="8915" y="6375"/>
                  </a:lnTo>
                  <a:lnTo>
                    <a:pt x="8889" y="6401"/>
                  </a:lnTo>
                  <a:lnTo>
                    <a:pt x="8860" y="6424"/>
                  </a:lnTo>
                  <a:lnTo>
                    <a:pt x="8831" y="6444"/>
                  </a:lnTo>
                  <a:lnTo>
                    <a:pt x="8800" y="6458"/>
                  </a:lnTo>
                  <a:lnTo>
                    <a:pt x="8768" y="6470"/>
                  </a:lnTo>
                  <a:lnTo>
                    <a:pt x="8731" y="6476"/>
                  </a:lnTo>
                  <a:lnTo>
                    <a:pt x="8704" y="6493"/>
                  </a:lnTo>
                  <a:lnTo>
                    <a:pt x="8678" y="6510"/>
                  </a:lnTo>
                  <a:lnTo>
                    <a:pt x="8656" y="6531"/>
                  </a:lnTo>
                  <a:lnTo>
                    <a:pt x="8635" y="6553"/>
                  </a:lnTo>
                  <a:lnTo>
                    <a:pt x="8596" y="6600"/>
                  </a:lnTo>
                  <a:lnTo>
                    <a:pt x="8558" y="6654"/>
                  </a:lnTo>
                  <a:lnTo>
                    <a:pt x="8523" y="6709"/>
                  </a:lnTo>
                  <a:lnTo>
                    <a:pt x="8489" y="6764"/>
                  </a:lnTo>
                  <a:lnTo>
                    <a:pt x="8457" y="6821"/>
                  </a:lnTo>
                  <a:lnTo>
                    <a:pt x="8422" y="6876"/>
                  </a:lnTo>
                  <a:lnTo>
                    <a:pt x="8388" y="6927"/>
                  </a:lnTo>
                  <a:lnTo>
                    <a:pt x="8351" y="6974"/>
                  </a:lnTo>
                  <a:lnTo>
                    <a:pt x="8330" y="6994"/>
                  </a:lnTo>
                  <a:lnTo>
                    <a:pt x="8310" y="7015"/>
                  </a:lnTo>
                  <a:lnTo>
                    <a:pt x="8287" y="7032"/>
                  </a:lnTo>
                  <a:lnTo>
                    <a:pt x="8263" y="7046"/>
                  </a:lnTo>
                  <a:lnTo>
                    <a:pt x="8237" y="7058"/>
                  </a:lnTo>
                  <a:lnTo>
                    <a:pt x="8212" y="7066"/>
                  </a:lnTo>
                  <a:lnTo>
                    <a:pt x="8186" y="7075"/>
                  </a:lnTo>
                  <a:lnTo>
                    <a:pt x="8157" y="7077"/>
                  </a:lnTo>
                  <a:lnTo>
                    <a:pt x="8125" y="7077"/>
                  </a:lnTo>
                  <a:lnTo>
                    <a:pt x="8091" y="7077"/>
                  </a:lnTo>
                  <a:lnTo>
                    <a:pt x="8056" y="7069"/>
                  </a:lnTo>
                  <a:lnTo>
                    <a:pt x="8018" y="7060"/>
                  </a:lnTo>
                  <a:lnTo>
                    <a:pt x="7947" y="7011"/>
                  </a:lnTo>
                  <a:lnTo>
                    <a:pt x="7874" y="6959"/>
                  </a:lnTo>
                  <a:lnTo>
                    <a:pt x="7840" y="6927"/>
                  </a:lnTo>
                  <a:lnTo>
                    <a:pt x="7805" y="6899"/>
                  </a:lnTo>
                  <a:lnTo>
                    <a:pt x="7773" y="6865"/>
                  </a:lnTo>
                  <a:lnTo>
                    <a:pt x="7745" y="6833"/>
                  </a:lnTo>
                  <a:lnTo>
                    <a:pt x="7722" y="6796"/>
                  </a:lnTo>
                  <a:lnTo>
                    <a:pt x="7699" y="6758"/>
                  </a:lnTo>
                  <a:lnTo>
                    <a:pt x="7685" y="6718"/>
                  </a:lnTo>
                  <a:lnTo>
                    <a:pt x="7670" y="6677"/>
                  </a:lnTo>
                  <a:lnTo>
                    <a:pt x="7665" y="6634"/>
                  </a:lnTo>
                  <a:lnTo>
                    <a:pt x="7667" y="6588"/>
                  </a:lnTo>
                  <a:lnTo>
                    <a:pt x="7667" y="6565"/>
                  </a:lnTo>
                  <a:lnTo>
                    <a:pt x="7673" y="6542"/>
                  </a:lnTo>
                  <a:lnTo>
                    <a:pt x="7679" y="6519"/>
                  </a:lnTo>
                  <a:lnTo>
                    <a:pt x="7687" y="6493"/>
                  </a:lnTo>
                  <a:lnTo>
                    <a:pt x="7719" y="6401"/>
                  </a:lnTo>
                  <a:lnTo>
                    <a:pt x="7751" y="6312"/>
                  </a:lnTo>
                  <a:lnTo>
                    <a:pt x="7736" y="6297"/>
                  </a:lnTo>
                  <a:lnTo>
                    <a:pt x="7722" y="6289"/>
                  </a:lnTo>
                  <a:lnTo>
                    <a:pt x="7704" y="6283"/>
                  </a:lnTo>
                  <a:lnTo>
                    <a:pt x="7687" y="6277"/>
                  </a:lnTo>
                  <a:lnTo>
                    <a:pt x="7670" y="6277"/>
                  </a:lnTo>
                  <a:lnTo>
                    <a:pt x="7653" y="6280"/>
                  </a:lnTo>
                  <a:lnTo>
                    <a:pt x="7635" y="6283"/>
                  </a:lnTo>
                  <a:lnTo>
                    <a:pt x="7616" y="6286"/>
                  </a:lnTo>
                  <a:lnTo>
                    <a:pt x="7578" y="6303"/>
                  </a:lnTo>
                  <a:lnTo>
                    <a:pt x="7541" y="6321"/>
                  </a:lnTo>
                  <a:lnTo>
                    <a:pt x="7504" y="6340"/>
                  </a:lnTo>
                  <a:lnTo>
                    <a:pt x="7466" y="6358"/>
                  </a:lnTo>
                  <a:lnTo>
                    <a:pt x="7431" y="6372"/>
                  </a:lnTo>
                  <a:lnTo>
                    <a:pt x="7414" y="6378"/>
                  </a:lnTo>
                  <a:lnTo>
                    <a:pt x="7399" y="6383"/>
                  </a:lnTo>
                  <a:lnTo>
                    <a:pt x="7382" y="6383"/>
                  </a:lnTo>
                  <a:lnTo>
                    <a:pt x="7371" y="6383"/>
                  </a:lnTo>
                  <a:lnTo>
                    <a:pt x="7356" y="6381"/>
                  </a:lnTo>
                  <a:lnTo>
                    <a:pt x="7345" y="6375"/>
                  </a:lnTo>
                  <a:lnTo>
                    <a:pt x="7333" y="6366"/>
                  </a:lnTo>
                  <a:lnTo>
                    <a:pt x="7324" y="6355"/>
                  </a:lnTo>
                  <a:lnTo>
                    <a:pt x="7315" y="6340"/>
                  </a:lnTo>
                  <a:lnTo>
                    <a:pt x="7310" y="6321"/>
                  </a:lnTo>
                  <a:lnTo>
                    <a:pt x="7304" y="6297"/>
                  </a:lnTo>
                  <a:lnTo>
                    <a:pt x="7302" y="6269"/>
                  </a:lnTo>
                  <a:lnTo>
                    <a:pt x="7298" y="6234"/>
                  </a:lnTo>
                  <a:lnTo>
                    <a:pt x="7298" y="6196"/>
                  </a:lnTo>
                  <a:lnTo>
                    <a:pt x="7227" y="6228"/>
                  </a:lnTo>
                  <a:lnTo>
                    <a:pt x="7152" y="6260"/>
                  </a:lnTo>
                  <a:lnTo>
                    <a:pt x="7070" y="6291"/>
                  </a:lnTo>
                  <a:lnTo>
                    <a:pt x="6988" y="6329"/>
                  </a:lnTo>
                  <a:lnTo>
                    <a:pt x="6904" y="6366"/>
                  </a:lnTo>
                  <a:lnTo>
                    <a:pt x="6823" y="6409"/>
                  </a:lnTo>
                  <a:lnTo>
                    <a:pt x="6745" y="6456"/>
                  </a:lnTo>
                  <a:lnTo>
                    <a:pt x="6707" y="6482"/>
                  </a:lnTo>
                  <a:lnTo>
                    <a:pt x="6673" y="6508"/>
                  </a:lnTo>
                  <a:lnTo>
                    <a:pt x="6604" y="6548"/>
                  </a:lnTo>
                  <a:lnTo>
                    <a:pt x="6537" y="6596"/>
                  </a:lnTo>
                  <a:lnTo>
                    <a:pt x="6477" y="6648"/>
                  </a:lnTo>
                  <a:lnTo>
                    <a:pt x="6417" y="6703"/>
                  </a:lnTo>
                  <a:lnTo>
                    <a:pt x="6362" y="6764"/>
                  </a:lnTo>
                  <a:lnTo>
                    <a:pt x="6311" y="6828"/>
                  </a:lnTo>
                  <a:lnTo>
                    <a:pt x="6261" y="6893"/>
                  </a:lnTo>
                  <a:lnTo>
                    <a:pt x="6218" y="6963"/>
                  </a:lnTo>
                  <a:lnTo>
                    <a:pt x="6178" y="7034"/>
                  </a:lnTo>
                  <a:lnTo>
                    <a:pt x="6143" y="7107"/>
                  </a:lnTo>
                  <a:lnTo>
                    <a:pt x="6114" y="7178"/>
                  </a:lnTo>
                  <a:lnTo>
                    <a:pt x="6088" y="7253"/>
                  </a:lnTo>
                  <a:lnTo>
                    <a:pt x="6068" y="7328"/>
                  </a:lnTo>
                  <a:lnTo>
                    <a:pt x="6057" y="7402"/>
                  </a:lnTo>
                  <a:lnTo>
                    <a:pt x="6047" y="7475"/>
                  </a:lnTo>
                  <a:lnTo>
                    <a:pt x="6047" y="7546"/>
                  </a:lnTo>
                  <a:lnTo>
                    <a:pt x="6047" y="7610"/>
                  </a:lnTo>
                  <a:lnTo>
                    <a:pt x="6045" y="7671"/>
                  </a:lnTo>
                  <a:lnTo>
                    <a:pt x="6040" y="7733"/>
                  </a:lnTo>
                  <a:lnTo>
                    <a:pt x="6034" y="7797"/>
                  </a:lnTo>
                  <a:lnTo>
                    <a:pt x="6017" y="7927"/>
                  </a:lnTo>
                  <a:lnTo>
                    <a:pt x="5996" y="8057"/>
                  </a:lnTo>
                  <a:lnTo>
                    <a:pt x="5948" y="8318"/>
                  </a:lnTo>
                  <a:lnTo>
                    <a:pt x="5927" y="8451"/>
                  </a:lnTo>
                  <a:lnTo>
                    <a:pt x="5907" y="8584"/>
                  </a:lnTo>
                  <a:lnTo>
                    <a:pt x="5892" y="8715"/>
                  </a:lnTo>
                  <a:lnTo>
                    <a:pt x="5886" y="8782"/>
                  </a:lnTo>
                  <a:lnTo>
                    <a:pt x="5884" y="8848"/>
                  </a:lnTo>
                  <a:lnTo>
                    <a:pt x="5884" y="8917"/>
                  </a:lnTo>
                  <a:lnTo>
                    <a:pt x="5886" y="8984"/>
                  </a:lnTo>
                  <a:lnTo>
                    <a:pt x="5890" y="9046"/>
                  </a:lnTo>
                  <a:lnTo>
                    <a:pt x="5898" y="9113"/>
                  </a:lnTo>
                  <a:lnTo>
                    <a:pt x="5907" y="9179"/>
                  </a:lnTo>
                  <a:lnTo>
                    <a:pt x="5922" y="9246"/>
                  </a:lnTo>
                  <a:lnTo>
                    <a:pt x="5939" y="9312"/>
                  </a:lnTo>
                  <a:lnTo>
                    <a:pt x="5961" y="9375"/>
                  </a:lnTo>
                  <a:lnTo>
                    <a:pt x="5985" y="9441"/>
                  </a:lnTo>
                  <a:lnTo>
                    <a:pt x="6017" y="9504"/>
                  </a:lnTo>
                  <a:lnTo>
                    <a:pt x="6051" y="9568"/>
                  </a:lnTo>
                  <a:lnTo>
                    <a:pt x="6088" y="9631"/>
                  </a:lnTo>
                  <a:lnTo>
                    <a:pt x="6120" y="9669"/>
                  </a:lnTo>
                  <a:lnTo>
                    <a:pt x="6148" y="9706"/>
                  </a:lnTo>
                  <a:lnTo>
                    <a:pt x="6204" y="9790"/>
                  </a:lnTo>
                  <a:lnTo>
                    <a:pt x="6255" y="9876"/>
                  </a:lnTo>
                  <a:lnTo>
                    <a:pt x="6307" y="9962"/>
                  </a:lnTo>
                  <a:lnTo>
                    <a:pt x="6406" y="10144"/>
                  </a:lnTo>
                  <a:lnTo>
                    <a:pt x="6457" y="10233"/>
                  </a:lnTo>
                  <a:lnTo>
                    <a:pt x="6509" y="10319"/>
                  </a:lnTo>
                  <a:lnTo>
                    <a:pt x="6563" y="10400"/>
                  </a:lnTo>
                  <a:lnTo>
                    <a:pt x="6593" y="10441"/>
                  </a:lnTo>
                  <a:lnTo>
                    <a:pt x="6625" y="10478"/>
                  </a:lnTo>
                  <a:lnTo>
                    <a:pt x="6656" y="10512"/>
                  </a:lnTo>
                  <a:lnTo>
                    <a:pt x="6690" y="10547"/>
                  </a:lnTo>
                  <a:lnTo>
                    <a:pt x="6726" y="10578"/>
                  </a:lnTo>
                  <a:lnTo>
                    <a:pt x="6760" y="10610"/>
                  </a:lnTo>
                  <a:lnTo>
                    <a:pt x="6800" y="10636"/>
                  </a:lnTo>
                  <a:lnTo>
                    <a:pt x="6840" y="10662"/>
                  </a:lnTo>
                  <a:lnTo>
                    <a:pt x="6883" y="10682"/>
                  </a:lnTo>
                  <a:lnTo>
                    <a:pt x="6926" y="10703"/>
                  </a:lnTo>
                  <a:lnTo>
                    <a:pt x="6976" y="10716"/>
                  </a:lnTo>
                  <a:lnTo>
                    <a:pt x="7025" y="10731"/>
                  </a:lnTo>
                  <a:lnTo>
                    <a:pt x="7077" y="10740"/>
                  </a:lnTo>
                  <a:lnTo>
                    <a:pt x="7132" y="10746"/>
                  </a:lnTo>
                  <a:lnTo>
                    <a:pt x="7175" y="10777"/>
                  </a:lnTo>
                  <a:lnTo>
                    <a:pt x="7218" y="10809"/>
                  </a:lnTo>
                  <a:lnTo>
                    <a:pt x="7255" y="10847"/>
                  </a:lnTo>
                  <a:lnTo>
                    <a:pt x="7293" y="10881"/>
                  </a:lnTo>
                  <a:lnTo>
                    <a:pt x="7328" y="10921"/>
                  </a:lnTo>
                  <a:lnTo>
                    <a:pt x="7362" y="10961"/>
                  </a:lnTo>
                  <a:lnTo>
                    <a:pt x="7429" y="11045"/>
                  </a:lnTo>
                  <a:lnTo>
                    <a:pt x="7485" y="11135"/>
                  </a:lnTo>
                  <a:lnTo>
                    <a:pt x="7543" y="11223"/>
                  </a:lnTo>
                  <a:lnTo>
                    <a:pt x="7653" y="11404"/>
                  </a:lnTo>
                  <a:lnTo>
                    <a:pt x="7642" y="11428"/>
                  </a:lnTo>
                  <a:lnTo>
                    <a:pt x="7629" y="11445"/>
                  </a:lnTo>
                  <a:lnTo>
                    <a:pt x="7616" y="11457"/>
                  </a:lnTo>
                  <a:lnTo>
                    <a:pt x="7601" y="11466"/>
                  </a:lnTo>
                  <a:lnTo>
                    <a:pt x="7584" y="11471"/>
                  </a:lnTo>
                  <a:lnTo>
                    <a:pt x="7566" y="11474"/>
                  </a:lnTo>
                  <a:lnTo>
                    <a:pt x="7549" y="11474"/>
                  </a:lnTo>
                  <a:lnTo>
                    <a:pt x="7532" y="11471"/>
                  </a:lnTo>
                  <a:lnTo>
                    <a:pt x="7494" y="11460"/>
                  </a:lnTo>
                  <a:lnTo>
                    <a:pt x="7457" y="11442"/>
                  </a:lnTo>
                  <a:lnTo>
                    <a:pt x="7422" y="11425"/>
                  </a:lnTo>
                  <a:lnTo>
                    <a:pt x="7390" y="11410"/>
                  </a:lnTo>
                  <a:lnTo>
                    <a:pt x="7382" y="11376"/>
                  </a:lnTo>
                  <a:lnTo>
                    <a:pt x="7371" y="11341"/>
                  </a:lnTo>
                  <a:lnTo>
                    <a:pt x="7360" y="11310"/>
                  </a:lnTo>
                  <a:lnTo>
                    <a:pt x="7347" y="11281"/>
                  </a:lnTo>
                  <a:lnTo>
                    <a:pt x="7336" y="11253"/>
                  </a:lnTo>
                  <a:lnTo>
                    <a:pt x="7321" y="11226"/>
                  </a:lnTo>
                  <a:lnTo>
                    <a:pt x="7293" y="11178"/>
                  </a:lnTo>
                  <a:lnTo>
                    <a:pt x="7259" y="11137"/>
                  </a:lnTo>
                  <a:lnTo>
                    <a:pt x="7223" y="11099"/>
                  </a:lnTo>
                  <a:lnTo>
                    <a:pt x="7186" y="11071"/>
                  </a:lnTo>
                  <a:lnTo>
                    <a:pt x="7146" y="11045"/>
                  </a:lnTo>
                  <a:lnTo>
                    <a:pt x="7102" y="11025"/>
                  </a:lnTo>
                  <a:lnTo>
                    <a:pt x="7059" y="11010"/>
                  </a:lnTo>
                  <a:lnTo>
                    <a:pt x="7014" y="10999"/>
                  </a:lnTo>
                  <a:lnTo>
                    <a:pt x="6964" y="10991"/>
                  </a:lnTo>
                  <a:lnTo>
                    <a:pt x="6915" y="10987"/>
                  </a:lnTo>
                  <a:lnTo>
                    <a:pt x="6864" y="10985"/>
                  </a:lnTo>
                  <a:lnTo>
                    <a:pt x="6812" y="10987"/>
                  </a:lnTo>
                  <a:lnTo>
                    <a:pt x="6760" y="10991"/>
                  </a:lnTo>
                  <a:lnTo>
                    <a:pt x="6705" y="10996"/>
                  </a:lnTo>
                  <a:lnTo>
                    <a:pt x="6650" y="11004"/>
                  </a:lnTo>
                  <a:lnTo>
                    <a:pt x="6537" y="11022"/>
                  </a:lnTo>
                  <a:lnTo>
                    <a:pt x="6313" y="11062"/>
                  </a:lnTo>
                  <a:lnTo>
                    <a:pt x="6204" y="11079"/>
                  </a:lnTo>
                  <a:lnTo>
                    <a:pt x="6148" y="11085"/>
                  </a:lnTo>
                  <a:lnTo>
                    <a:pt x="6097" y="11088"/>
                  </a:lnTo>
                  <a:lnTo>
                    <a:pt x="6042" y="11092"/>
                  </a:lnTo>
                  <a:lnTo>
                    <a:pt x="5993" y="11092"/>
                  </a:lnTo>
                  <a:lnTo>
                    <a:pt x="5944" y="11085"/>
                  </a:lnTo>
                  <a:lnTo>
                    <a:pt x="5895" y="11079"/>
                  </a:lnTo>
                  <a:lnTo>
                    <a:pt x="5875" y="11099"/>
                  </a:lnTo>
                  <a:lnTo>
                    <a:pt x="5860" y="11120"/>
                  </a:lnTo>
                  <a:lnTo>
                    <a:pt x="5855" y="11143"/>
                  </a:lnTo>
                  <a:lnTo>
                    <a:pt x="5849" y="11163"/>
                  </a:lnTo>
                  <a:lnTo>
                    <a:pt x="5852" y="11180"/>
                  </a:lnTo>
                  <a:lnTo>
                    <a:pt x="5855" y="11200"/>
                  </a:lnTo>
                  <a:lnTo>
                    <a:pt x="5860" y="11221"/>
                  </a:lnTo>
                  <a:lnTo>
                    <a:pt x="5872" y="11241"/>
                  </a:lnTo>
                  <a:lnTo>
                    <a:pt x="5895" y="11279"/>
                  </a:lnTo>
                  <a:lnTo>
                    <a:pt x="5922" y="11316"/>
                  </a:lnTo>
                  <a:lnTo>
                    <a:pt x="5948" y="11353"/>
                  </a:lnTo>
                  <a:lnTo>
                    <a:pt x="5956" y="11370"/>
                  </a:lnTo>
                  <a:lnTo>
                    <a:pt x="5965" y="11387"/>
                  </a:lnTo>
                  <a:lnTo>
                    <a:pt x="6008" y="11442"/>
                  </a:lnTo>
                  <a:lnTo>
                    <a:pt x="6057" y="11497"/>
                  </a:lnTo>
                  <a:lnTo>
                    <a:pt x="6103" y="11554"/>
                  </a:lnTo>
                  <a:lnTo>
                    <a:pt x="6146" y="11612"/>
                  </a:lnTo>
                  <a:lnTo>
                    <a:pt x="6167" y="11641"/>
                  </a:lnTo>
                  <a:lnTo>
                    <a:pt x="6184" y="11672"/>
                  </a:lnTo>
                  <a:lnTo>
                    <a:pt x="6198" y="11704"/>
                  </a:lnTo>
                  <a:lnTo>
                    <a:pt x="6206" y="11735"/>
                  </a:lnTo>
                  <a:lnTo>
                    <a:pt x="6212" y="11771"/>
                  </a:lnTo>
                  <a:lnTo>
                    <a:pt x="6215" y="11805"/>
                  </a:lnTo>
                  <a:lnTo>
                    <a:pt x="6212" y="11842"/>
                  </a:lnTo>
                  <a:lnTo>
                    <a:pt x="6204" y="11879"/>
                  </a:lnTo>
                  <a:lnTo>
                    <a:pt x="6140" y="11954"/>
                  </a:lnTo>
                  <a:lnTo>
                    <a:pt x="6074" y="12027"/>
                  </a:lnTo>
                  <a:lnTo>
                    <a:pt x="6042" y="12061"/>
                  </a:lnTo>
                  <a:lnTo>
                    <a:pt x="6004" y="12096"/>
                  </a:lnTo>
                  <a:lnTo>
                    <a:pt x="5970" y="12128"/>
                  </a:lnTo>
                  <a:lnTo>
                    <a:pt x="5933" y="12156"/>
                  </a:lnTo>
                  <a:lnTo>
                    <a:pt x="5895" y="12182"/>
                  </a:lnTo>
                  <a:lnTo>
                    <a:pt x="5855" y="12205"/>
                  </a:lnTo>
                  <a:lnTo>
                    <a:pt x="5815" y="12225"/>
                  </a:lnTo>
                  <a:lnTo>
                    <a:pt x="5772" y="12240"/>
                  </a:lnTo>
                  <a:lnTo>
                    <a:pt x="5728" y="12251"/>
                  </a:lnTo>
                  <a:lnTo>
                    <a:pt x="5682" y="12257"/>
                  </a:lnTo>
                  <a:lnTo>
                    <a:pt x="5634" y="12257"/>
                  </a:lnTo>
                  <a:lnTo>
                    <a:pt x="5584" y="12251"/>
                  </a:lnTo>
                  <a:lnTo>
                    <a:pt x="5572" y="12220"/>
                  </a:lnTo>
                  <a:lnTo>
                    <a:pt x="5567" y="12191"/>
                  </a:lnTo>
                  <a:lnTo>
                    <a:pt x="5567" y="12160"/>
                  </a:lnTo>
                  <a:lnTo>
                    <a:pt x="5570" y="12130"/>
                  </a:lnTo>
                  <a:lnTo>
                    <a:pt x="5578" y="12098"/>
                  </a:lnTo>
                  <a:lnTo>
                    <a:pt x="5589" y="12070"/>
                  </a:lnTo>
                  <a:lnTo>
                    <a:pt x="5604" y="12042"/>
                  </a:lnTo>
                  <a:lnTo>
                    <a:pt x="5621" y="12012"/>
                  </a:lnTo>
                  <a:lnTo>
                    <a:pt x="5658" y="11954"/>
                  </a:lnTo>
                  <a:lnTo>
                    <a:pt x="5703" y="11900"/>
                  </a:lnTo>
                  <a:lnTo>
                    <a:pt x="5746" y="11845"/>
                  </a:lnTo>
                  <a:lnTo>
                    <a:pt x="5785" y="11791"/>
                  </a:lnTo>
                  <a:lnTo>
                    <a:pt x="5737" y="11750"/>
                  </a:lnTo>
                  <a:lnTo>
                    <a:pt x="5690" y="11709"/>
                  </a:lnTo>
                  <a:lnTo>
                    <a:pt x="5647" y="11666"/>
                  </a:lnTo>
                  <a:lnTo>
                    <a:pt x="5607" y="11627"/>
                  </a:lnTo>
                  <a:lnTo>
                    <a:pt x="5570" y="11586"/>
                  </a:lnTo>
                  <a:lnTo>
                    <a:pt x="5533" y="11543"/>
                  </a:lnTo>
                  <a:lnTo>
                    <a:pt x="5463" y="11460"/>
                  </a:lnTo>
                  <a:lnTo>
                    <a:pt x="5402" y="11370"/>
                  </a:lnTo>
                  <a:lnTo>
                    <a:pt x="5342" y="11279"/>
                  </a:lnTo>
                  <a:lnTo>
                    <a:pt x="5288" y="11183"/>
                  </a:lnTo>
                  <a:lnTo>
                    <a:pt x="5232" y="11079"/>
                  </a:lnTo>
                  <a:lnTo>
                    <a:pt x="5198" y="11071"/>
                  </a:lnTo>
                  <a:lnTo>
                    <a:pt x="5163" y="11068"/>
                  </a:lnTo>
                  <a:lnTo>
                    <a:pt x="5129" y="11068"/>
                  </a:lnTo>
                  <a:lnTo>
                    <a:pt x="5094" y="11068"/>
                  </a:lnTo>
                  <a:lnTo>
                    <a:pt x="5060" y="11073"/>
                  </a:lnTo>
                  <a:lnTo>
                    <a:pt x="5028" y="11079"/>
                  </a:lnTo>
                  <a:lnTo>
                    <a:pt x="4996" y="11088"/>
                  </a:lnTo>
                  <a:lnTo>
                    <a:pt x="4964" y="11099"/>
                  </a:lnTo>
                  <a:lnTo>
                    <a:pt x="4901" y="11126"/>
                  </a:lnTo>
                  <a:lnTo>
                    <a:pt x="4841" y="11157"/>
                  </a:lnTo>
                  <a:lnTo>
                    <a:pt x="4783" y="11191"/>
                  </a:lnTo>
                  <a:lnTo>
                    <a:pt x="4729" y="11229"/>
                  </a:lnTo>
                  <a:lnTo>
                    <a:pt x="4717" y="11270"/>
                  </a:lnTo>
                  <a:lnTo>
                    <a:pt x="4699" y="11310"/>
                  </a:lnTo>
                  <a:lnTo>
                    <a:pt x="4665" y="11387"/>
                  </a:lnTo>
                  <a:lnTo>
                    <a:pt x="4585" y="11543"/>
                  </a:lnTo>
                  <a:lnTo>
                    <a:pt x="4547" y="11621"/>
                  </a:lnTo>
                  <a:lnTo>
                    <a:pt x="4529" y="11658"/>
                  </a:lnTo>
                  <a:lnTo>
                    <a:pt x="4515" y="11698"/>
                  </a:lnTo>
                  <a:lnTo>
                    <a:pt x="4504" y="11741"/>
                  </a:lnTo>
                  <a:lnTo>
                    <a:pt x="4498" y="11782"/>
                  </a:lnTo>
                  <a:lnTo>
                    <a:pt x="4492" y="11825"/>
                  </a:lnTo>
                  <a:lnTo>
                    <a:pt x="4492" y="11868"/>
                  </a:lnTo>
                  <a:lnTo>
                    <a:pt x="4475" y="11874"/>
                  </a:lnTo>
                  <a:lnTo>
                    <a:pt x="4460" y="11877"/>
                  </a:lnTo>
                  <a:lnTo>
                    <a:pt x="4446" y="11879"/>
                  </a:lnTo>
                  <a:lnTo>
                    <a:pt x="4431" y="11879"/>
                  </a:lnTo>
                  <a:lnTo>
                    <a:pt x="4409" y="11877"/>
                  </a:lnTo>
                  <a:lnTo>
                    <a:pt x="4392" y="11872"/>
                  </a:lnTo>
                  <a:lnTo>
                    <a:pt x="4377" y="11857"/>
                  </a:lnTo>
                  <a:lnTo>
                    <a:pt x="4366" y="11842"/>
                  </a:lnTo>
                  <a:lnTo>
                    <a:pt x="4353" y="11823"/>
                  </a:lnTo>
                  <a:lnTo>
                    <a:pt x="4348" y="11802"/>
                  </a:lnTo>
                  <a:lnTo>
                    <a:pt x="4334" y="11756"/>
                  </a:lnTo>
                  <a:lnTo>
                    <a:pt x="4316" y="11709"/>
                  </a:lnTo>
                  <a:lnTo>
                    <a:pt x="4304" y="11690"/>
                  </a:lnTo>
                  <a:lnTo>
                    <a:pt x="4293" y="11670"/>
                  </a:lnTo>
                  <a:lnTo>
                    <a:pt x="4276" y="11653"/>
                  </a:lnTo>
                  <a:lnTo>
                    <a:pt x="4256" y="11641"/>
                  </a:lnTo>
                  <a:lnTo>
                    <a:pt x="4207" y="11718"/>
                  </a:lnTo>
                  <a:lnTo>
                    <a:pt x="4155" y="11799"/>
                  </a:lnTo>
                  <a:lnTo>
                    <a:pt x="4103" y="11879"/>
                  </a:lnTo>
                  <a:lnTo>
                    <a:pt x="4046" y="11958"/>
                  </a:lnTo>
                  <a:lnTo>
                    <a:pt x="4014" y="11995"/>
                  </a:lnTo>
                  <a:lnTo>
                    <a:pt x="3982" y="12033"/>
                  </a:lnTo>
                  <a:lnTo>
                    <a:pt x="3947" y="12067"/>
                  </a:lnTo>
                  <a:lnTo>
                    <a:pt x="3913" y="12098"/>
                  </a:lnTo>
                  <a:lnTo>
                    <a:pt x="3876" y="12128"/>
                  </a:lnTo>
                  <a:lnTo>
                    <a:pt x="3835" y="12156"/>
                  </a:lnTo>
                  <a:lnTo>
                    <a:pt x="3792" y="12179"/>
                  </a:lnTo>
                  <a:lnTo>
                    <a:pt x="3745" y="12199"/>
                  </a:lnTo>
                  <a:lnTo>
                    <a:pt x="3737" y="12145"/>
                  </a:lnTo>
                  <a:lnTo>
                    <a:pt x="3734" y="12087"/>
                  </a:lnTo>
                  <a:lnTo>
                    <a:pt x="3737" y="12029"/>
                  </a:lnTo>
                  <a:lnTo>
                    <a:pt x="3743" y="11969"/>
                  </a:lnTo>
                  <a:lnTo>
                    <a:pt x="3751" y="11911"/>
                  </a:lnTo>
                  <a:lnTo>
                    <a:pt x="3760" y="11851"/>
                  </a:lnTo>
                  <a:lnTo>
                    <a:pt x="3786" y="11728"/>
                  </a:lnTo>
                  <a:lnTo>
                    <a:pt x="3807" y="11601"/>
                  </a:lnTo>
                  <a:lnTo>
                    <a:pt x="3815" y="11535"/>
                  </a:lnTo>
                  <a:lnTo>
                    <a:pt x="3820" y="11468"/>
                  </a:lnTo>
                  <a:lnTo>
                    <a:pt x="3824" y="11404"/>
                  </a:lnTo>
                  <a:lnTo>
                    <a:pt x="3820" y="11339"/>
                  </a:lnTo>
                  <a:lnTo>
                    <a:pt x="3812" y="11270"/>
                  </a:lnTo>
                  <a:lnTo>
                    <a:pt x="3798" y="11204"/>
                  </a:lnTo>
                  <a:lnTo>
                    <a:pt x="3798" y="11180"/>
                  </a:lnTo>
                  <a:lnTo>
                    <a:pt x="3798" y="11160"/>
                  </a:lnTo>
                  <a:lnTo>
                    <a:pt x="3803" y="11122"/>
                  </a:lnTo>
                  <a:lnTo>
                    <a:pt x="3815" y="11092"/>
                  </a:lnTo>
                  <a:lnTo>
                    <a:pt x="3827" y="11062"/>
                  </a:lnTo>
                  <a:lnTo>
                    <a:pt x="3846" y="11039"/>
                  </a:lnTo>
                  <a:lnTo>
                    <a:pt x="3867" y="11019"/>
                  </a:lnTo>
                  <a:lnTo>
                    <a:pt x="3889" y="10999"/>
                  </a:lnTo>
                  <a:lnTo>
                    <a:pt x="3915" y="10985"/>
                  </a:lnTo>
                  <a:lnTo>
                    <a:pt x="3945" y="10970"/>
                  </a:lnTo>
                  <a:lnTo>
                    <a:pt x="3973" y="10955"/>
                  </a:lnTo>
                  <a:lnTo>
                    <a:pt x="4033" y="10929"/>
                  </a:lnTo>
                  <a:lnTo>
                    <a:pt x="4097" y="10901"/>
                  </a:lnTo>
                  <a:lnTo>
                    <a:pt x="4126" y="10886"/>
                  </a:lnTo>
                  <a:lnTo>
                    <a:pt x="4155" y="10866"/>
                  </a:lnTo>
                  <a:lnTo>
                    <a:pt x="4184" y="10878"/>
                  </a:lnTo>
                  <a:lnTo>
                    <a:pt x="4209" y="10886"/>
                  </a:lnTo>
                  <a:lnTo>
                    <a:pt x="4235" y="10886"/>
                  </a:lnTo>
                  <a:lnTo>
                    <a:pt x="4259" y="10886"/>
                  </a:lnTo>
                  <a:lnTo>
                    <a:pt x="4282" y="10881"/>
                  </a:lnTo>
                  <a:lnTo>
                    <a:pt x="4304" y="10875"/>
                  </a:lnTo>
                  <a:lnTo>
                    <a:pt x="4328" y="10864"/>
                  </a:lnTo>
                  <a:lnTo>
                    <a:pt x="4351" y="10852"/>
                  </a:lnTo>
                  <a:lnTo>
                    <a:pt x="4392" y="10823"/>
                  </a:lnTo>
                  <a:lnTo>
                    <a:pt x="4431" y="10791"/>
                  </a:lnTo>
                  <a:lnTo>
                    <a:pt x="4475" y="10759"/>
                  </a:lnTo>
                  <a:lnTo>
                    <a:pt x="4495" y="10748"/>
                  </a:lnTo>
                  <a:lnTo>
                    <a:pt x="4518" y="10737"/>
                  </a:lnTo>
                  <a:lnTo>
                    <a:pt x="4480" y="10581"/>
                  </a:lnTo>
                  <a:lnTo>
                    <a:pt x="4448" y="10428"/>
                  </a:lnTo>
                  <a:lnTo>
                    <a:pt x="4426" y="10279"/>
                  </a:lnTo>
                  <a:lnTo>
                    <a:pt x="4405" y="10132"/>
                  </a:lnTo>
                  <a:lnTo>
                    <a:pt x="4388" y="9985"/>
                  </a:lnTo>
                  <a:lnTo>
                    <a:pt x="4379" y="9839"/>
                  </a:lnTo>
                  <a:lnTo>
                    <a:pt x="4371" y="9695"/>
                  </a:lnTo>
                  <a:lnTo>
                    <a:pt x="4368" y="9551"/>
                  </a:lnTo>
                  <a:lnTo>
                    <a:pt x="4368" y="9407"/>
                  </a:lnTo>
                  <a:lnTo>
                    <a:pt x="4371" y="9265"/>
                  </a:lnTo>
                  <a:lnTo>
                    <a:pt x="4377" y="9121"/>
                  </a:lnTo>
                  <a:lnTo>
                    <a:pt x="4383" y="8978"/>
                  </a:lnTo>
                  <a:lnTo>
                    <a:pt x="4400" y="8687"/>
                  </a:lnTo>
                  <a:lnTo>
                    <a:pt x="4417" y="8393"/>
                  </a:lnTo>
                  <a:lnTo>
                    <a:pt x="4441" y="8309"/>
                  </a:lnTo>
                  <a:lnTo>
                    <a:pt x="4458" y="8229"/>
                  </a:lnTo>
                  <a:lnTo>
                    <a:pt x="4475" y="8143"/>
                  </a:lnTo>
                  <a:lnTo>
                    <a:pt x="4492" y="8059"/>
                  </a:lnTo>
                  <a:lnTo>
                    <a:pt x="4504" y="7973"/>
                  </a:lnTo>
                  <a:lnTo>
                    <a:pt x="4515" y="7887"/>
                  </a:lnTo>
                  <a:lnTo>
                    <a:pt x="4523" y="7800"/>
                  </a:lnTo>
                  <a:lnTo>
                    <a:pt x="4529" y="7711"/>
                  </a:lnTo>
                  <a:lnTo>
                    <a:pt x="4532" y="7625"/>
                  </a:lnTo>
                  <a:lnTo>
                    <a:pt x="4536" y="7538"/>
                  </a:lnTo>
                  <a:lnTo>
                    <a:pt x="4536" y="7449"/>
                  </a:lnTo>
                  <a:lnTo>
                    <a:pt x="4532" y="7363"/>
                  </a:lnTo>
                  <a:lnTo>
                    <a:pt x="4527" y="7277"/>
                  </a:lnTo>
                  <a:lnTo>
                    <a:pt x="4521" y="7189"/>
                  </a:lnTo>
                  <a:lnTo>
                    <a:pt x="4512" y="7103"/>
                  </a:lnTo>
                  <a:lnTo>
                    <a:pt x="4504" y="7020"/>
                  </a:lnTo>
                  <a:lnTo>
                    <a:pt x="4452" y="6997"/>
                  </a:lnTo>
                  <a:lnTo>
                    <a:pt x="4405" y="6968"/>
                  </a:lnTo>
                  <a:lnTo>
                    <a:pt x="4362" y="6933"/>
                  </a:lnTo>
                  <a:lnTo>
                    <a:pt x="4325" y="6899"/>
                  </a:lnTo>
                  <a:lnTo>
                    <a:pt x="4291" y="6862"/>
                  </a:lnTo>
                  <a:lnTo>
                    <a:pt x="4259" y="6819"/>
                  </a:lnTo>
                  <a:lnTo>
                    <a:pt x="4227" y="6775"/>
                  </a:lnTo>
                  <a:lnTo>
                    <a:pt x="4201" y="6732"/>
                  </a:lnTo>
                  <a:lnTo>
                    <a:pt x="4149" y="6639"/>
                  </a:lnTo>
                  <a:lnTo>
                    <a:pt x="4097" y="6551"/>
                  </a:lnTo>
                  <a:lnTo>
                    <a:pt x="4071" y="6508"/>
                  </a:lnTo>
                  <a:lnTo>
                    <a:pt x="4046" y="6465"/>
                  </a:lnTo>
                  <a:lnTo>
                    <a:pt x="4016" y="6427"/>
                  </a:lnTo>
                  <a:lnTo>
                    <a:pt x="3985" y="6390"/>
                  </a:lnTo>
                  <a:lnTo>
                    <a:pt x="3968" y="6409"/>
                  </a:lnTo>
                  <a:lnTo>
                    <a:pt x="3956" y="6427"/>
                  </a:lnTo>
                  <a:lnTo>
                    <a:pt x="3947" y="6444"/>
                  </a:lnTo>
                  <a:lnTo>
                    <a:pt x="3945" y="6461"/>
                  </a:lnTo>
                  <a:lnTo>
                    <a:pt x="3942" y="6478"/>
                  </a:lnTo>
                  <a:lnTo>
                    <a:pt x="3942" y="6493"/>
                  </a:lnTo>
                  <a:lnTo>
                    <a:pt x="3947" y="6525"/>
                  </a:lnTo>
                  <a:lnTo>
                    <a:pt x="3951" y="6559"/>
                  </a:lnTo>
                  <a:lnTo>
                    <a:pt x="3951" y="6574"/>
                  </a:lnTo>
                  <a:lnTo>
                    <a:pt x="3951" y="6591"/>
                  </a:lnTo>
                  <a:lnTo>
                    <a:pt x="3945" y="6609"/>
                  </a:lnTo>
                  <a:lnTo>
                    <a:pt x="3936" y="6626"/>
                  </a:lnTo>
                  <a:lnTo>
                    <a:pt x="3921" y="6643"/>
                  </a:lnTo>
                  <a:lnTo>
                    <a:pt x="3904" y="6663"/>
                  </a:lnTo>
                  <a:lnTo>
                    <a:pt x="3908" y="6692"/>
                  </a:lnTo>
                  <a:lnTo>
                    <a:pt x="3913" y="6721"/>
                  </a:lnTo>
                  <a:lnTo>
                    <a:pt x="3921" y="6746"/>
                  </a:lnTo>
                  <a:lnTo>
                    <a:pt x="3934" y="6772"/>
                  </a:lnTo>
                  <a:lnTo>
                    <a:pt x="3947" y="6796"/>
                  </a:lnTo>
                  <a:lnTo>
                    <a:pt x="3964" y="6815"/>
                  </a:lnTo>
                  <a:lnTo>
                    <a:pt x="3982" y="6839"/>
                  </a:lnTo>
                  <a:lnTo>
                    <a:pt x="4002" y="6858"/>
                  </a:lnTo>
                  <a:lnTo>
                    <a:pt x="4042" y="6896"/>
                  </a:lnTo>
                  <a:lnTo>
                    <a:pt x="4089" y="6933"/>
                  </a:lnTo>
                  <a:lnTo>
                    <a:pt x="4184" y="7006"/>
                  </a:lnTo>
                  <a:lnTo>
                    <a:pt x="4196" y="7000"/>
                  </a:lnTo>
                  <a:lnTo>
                    <a:pt x="4207" y="6997"/>
                  </a:lnTo>
                  <a:lnTo>
                    <a:pt x="4230" y="6997"/>
                  </a:lnTo>
                  <a:lnTo>
                    <a:pt x="4250" y="7002"/>
                  </a:lnTo>
                  <a:lnTo>
                    <a:pt x="4270" y="7009"/>
                  </a:lnTo>
                  <a:lnTo>
                    <a:pt x="4291" y="7017"/>
                  </a:lnTo>
                  <a:lnTo>
                    <a:pt x="4310" y="7020"/>
                  </a:lnTo>
                  <a:lnTo>
                    <a:pt x="4323" y="7023"/>
                  </a:lnTo>
                  <a:lnTo>
                    <a:pt x="4334" y="7020"/>
                  </a:lnTo>
                  <a:lnTo>
                    <a:pt x="4345" y="7017"/>
                  </a:lnTo>
                  <a:lnTo>
                    <a:pt x="4357" y="7011"/>
                  </a:lnTo>
                  <a:lnTo>
                    <a:pt x="4360" y="7040"/>
                  </a:lnTo>
                  <a:lnTo>
                    <a:pt x="4328" y="7054"/>
                  </a:lnTo>
                  <a:lnTo>
                    <a:pt x="4299" y="7066"/>
                  </a:lnTo>
                  <a:lnTo>
                    <a:pt x="4270" y="7069"/>
                  </a:lnTo>
                  <a:lnTo>
                    <a:pt x="4241" y="7066"/>
                  </a:lnTo>
                  <a:lnTo>
                    <a:pt x="4218" y="7060"/>
                  </a:lnTo>
                  <a:lnTo>
                    <a:pt x="4192" y="7052"/>
                  </a:lnTo>
                  <a:lnTo>
                    <a:pt x="4169" y="7040"/>
                  </a:lnTo>
                  <a:lnTo>
                    <a:pt x="4143" y="7026"/>
                  </a:lnTo>
                  <a:lnTo>
                    <a:pt x="4097" y="6991"/>
                  </a:lnTo>
                  <a:lnTo>
                    <a:pt x="4046" y="6953"/>
                  </a:lnTo>
                  <a:lnTo>
                    <a:pt x="4020" y="6936"/>
                  </a:lnTo>
                  <a:lnTo>
                    <a:pt x="3994" y="6919"/>
                  </a:lnTo>
                  <a:lnTo>
                    <a:pt x="3964" y="6905"/>
                  </a:lnTo>
                  <a:lnTo>
                    <a:pt x="3934" y="6893"/>
                  </a:lnTo>
                  <a:lnTo>
                    <a:pt x="3934" y="6873"/>
                  </a:lnTo>
                  <a:lnTo>
                    <a:pt x="3927" y="6853"/>
                  </a:lnTo>
                  <a:lnTo>
                    <a:pt x="3919" y="6836"/>
                  </a:lnTo>
                  <a:lnTo>
                    <a:pt x="3910" y="6819"/>
                  </a:lnTo>
                  <a:lnTo>
                    <a:pt x="3887" y="6790"/>
                  </a:lnTo>
                  <a:lnTo>
                    <a:pt x="3858" y="6761"/>
                  </a:lnTo>
                  <a:lnTo>
                    <a:pt x="3835" y="6732"/>
                  </a:lnTo>
                  <a:lnTo>
                    <a:pt x="3824" y="6718"/>
                  </a:lnTo>
                  <a:lnTo>
                    <a:pt x="3815" y="6701"/>
                  </a:lnTo>
                  <a:lnTo>
                    <a:pt x="3809" y="6684"/>
                  </a:lnTo>
                  <a:lnTo>
                    <a:pt x="3809" y="6663"/>
                  </a:lnTo>
                  <a:lnTo>
                    <a:pt x="3809" y="6639"/>
                  </a:lnTo>
                  <a:lnTo>
                    <a:pt x="3815" y="6617"/>
                  </a:lnTo>
                  <a:lnTo>
                    <a:pt x="3841" y="6602"/>
                  </a:lnTo>
                  <a:lnTo>
                    <a:pt x="3858" y="6585"/>
                  </a:lnTo>
                  <a:lnTo>
                    <a:pt x="3872" y="6565"/>
                  </a:lnTo>
                  <a:lnTo>
                    <a:pt x="3884" y="6545"/>
                  </a:lnTo>
                  <a:lnTo>
                    <a:pt x="3889" y="6522"/>
                  </a:lnTo>
                  <a:lnTo>
                    <a:pt x="3893" y="6499"/>
                  </a:lnTo>
                  <a:lnTo>
                    <a:pt x="3895" y="6447"/>
                  </a:lnTo>
                  <a:lnTo>
                    <a:pt x="3895" y="6396"/>
                  </a:lnTo>
                  <a:lnTo>
                    <a:pt x="3902" y="6344"/>
                  </a:lnTo>
                  <a:lnTo>
                    <a:pt x="3904" y="6321"/>
                  </a:lnTo>
                  <a:lnTo>
                    <a:pt x="3913" y="6295"/>
                  </a:lnTo>
                  <a:lnTo>
                    <a:pt x="3925" y="6271"/>
                  </a:lnTo>
                  <a:lnTo>
                    <a:pt x="3939" y="6252"/>
                  </a:lnTo>
                  <a:lnTo>
                    <a:pt x="3927" y="6222"/>
                  </a:lnTo>
                  <a:lnTo>
                    <a:pt x="3913" y="6194"/>
                  </a:lnTo>
                  <a:lnTo>
                    <a:pt x="3898" y="6164"/>
                  </a:lnTo>
                  <a:lnTo>
                    <a:pt x="3884" y="6139"/>
                  </a:lnTo>
                  <a:lnTo>
                    <a:pt x="3850" y="6093"/>
                  </a:lnTo>
                  <a:lnTo>
                    <a:pt x="3809" y="6052"/>
                  </a:lnTo>
                  <a:lnTo>
                    <a:pt x="3764" y="6015"/>
                  </a:lnTo>
                  <a:lnTo>
                    <a:pt x="3717" y="5981"/>
                  </a:lnTo>
                  <a:lnTo>
                    <a:pt x="3665" y="5952"/>
                  </a:lnTo>
                  <a:lnTo>
                    <a:pt x="3613" y="5926"/>
                  </a:lnTo>
                  <a:lnTo>
                    <a:pt x="3558" y="5900"/>
                  </a:lnTo>
                  <a:lnTo>
                    <a:pt x="3504" y="5876"/>
                  </a:lnTo>
                  <a:lnTo>
                    <a:pt x="3392" y="5833"/>
                  </a:lnTo>
                  <a:lnTo>
                    <a:pt x="3279" y="5790"/>
                  </a:lnTo>
                  <a:lnTo>
                    <a:pt x="3227" y="5768"/>
                  </a:lnTo>
                  <a:lnTo>
                    <a:pt x="3175" y="5742"/>
                  </a:lnTo>
                  <a:lnTo>
                    <a:pt x="3104" y="5839"/>
                  </a:lnTo>
                  <a:lnTo>
                    <a:pt x="3184" y="5958"/>
                  </a:lnTo>
                  <a:lnTo>
                    <a:pt x="3265" y="6073"/>
                  </a:lnTo>
                  <a:lnTo>
                    <a:pt x="3302" y="6130"/>
                  </a:lnTo>
                  <a:lnTo>
                    <a:pt x="3337" y="6190"/>
                  </a:lnTo>
                  <a:lnTo>
                    <a:pt x="3369" y="6254"/>
                  </a:lnTo>
                  <a:lnTo>
                    <a:pt x="3397" y="6321"/>
                  </a:lnTo>
                  <a:lnTo>
                    <a:pt x="3382" y="6353"/>
                  </a:lnTo>
                  <a:lnTo>
                    <a:pt x="3369" y="6381"/>
                  </a:lnTo>
                  <a:lnTo>
                    <a:pt x="3354" y="6404"/>
                  </a:lnTo>
                  <a:lnTo>
                    <a:pt x="3337" y="6427"/>
                  </a:lnTo>
                  <a:lnTo>
                    <a:pt x="3319" y="6444"/>
                  </a:lnTo>
                  <a:lnTo>
                    <a:pt x="3302" y="6458"/>
                  </a:lnTo>
                  <a:lnTo>
                    <a:pt x="3282" y="6470"/>
                  </a:lnTo>
                  <a:lnTo>
                    <a:pt x="3265" y="6482"/>
                  </a:lnTo>
                  <a:lnTo>
                    <a:pt x="3244" y="6490"/>
                  </a:lnTo>
                  <a:lnTo>
                    <a:pt x="3224" y="6495"/>
                  </a:lnTo>
                  <a:lnTo>
                    <a:pt x="3181" y="6502"/>
                  </a:lnTo>
                  <a:lnTo>
                    <a:pt x="3138" y="6505"/>
                  </a:lnTo>
                  <a:lnTo>
                    <a:pt x="3094" y="6502"/>
                  </a:lnTo>
                  <a:lnTo>
                    <a:pt x="3003" y="6495"/>
                  </a:lnTo>
                  <a:lnTo>
                    <a:pt x="2956" y="6493"/>
                  </a:lnTo>
                  <a:lnTo>
                    <a:pt x="2911" y="6495"/>
                  </a:lnTo>
                  <a:lnTo>
                    <a:pt x="2864" y="6505"/>
                  </a:lnTo>
                  <a:lnTo>
                    <a:pt x="2842" y="6510"/>
                  </a:lnTo>
                  <a:lnTo>
                    <a:pt x="2818" y="6519"/>
                  </a:lnTo>
                  <a:lnTo>
                    <a:pt x="2795" y="6531"/>
                  </a:lnTo>
                  <a:lnTo>
                    <a:pt x="2775" y="6545"/>
                  </a:lnTo>
                  <a:lnTo>
                    <a:pt x="2752" y="6559"/>
                  </a:lnTo>
                  <a:lnTo>
                    <a:pt x="2732" y="6579"/>
                  </a:lnTo>
                  <a:lnTo>
                    <a:pt x="2717" y="6565"/>
                  </a:lnTo>
                  <a:lnTo>
                    <a:pt x="2705" y="6548"/>
                  </a:lnTo>
                  <a:lnTo>
                    <a:pt x="2694" y="6531"/>
                  </a:lnTo>
                  <a:lnTo>
                    <a:pt x="2688" y="6514"/>
                  </a:lnTo>
                  <a:lnTo>
                    <a:pt x="2683" y="6495"/>
                  </a:lnTo>
                  <a:lnTo>
                    <a:pt x="2679" y="6478"/>
                  </a:lnTo>
                  <a:lnTo>
                    <a:pt x="2677" y="6441"/>
                  </a:lnTo>
                  <a:lnTo>
                    <a:pt x="2677" y="6401"/>
                  </a:lnTo>
                  <a:lnTo>
                    <a:pt x="2683" y="6361"/>
                  </a:lnTo>
                  <a:lnTo>
                    <a:pt x="2700" y="6280"/>
                  </a:lnTo>
                  <a:lnTo>
                    <a:pt x="2705" y="6239"/>
                  </a:lnTo>
                  <a:lnTo>
                    <a:pt x="2711" y="6202"/>
                  </a:lnTo>
                  <a:lnTo>
                    <a:pt x="2711" y="6162"/>
                  </a:lnTo>
                  <a:lnTo>
                    <a:pt x="2705" y="6125"/>
                  </a:lnTo>
                  <a:lnTo>
                    <a:pt x="2700" y="6104"/>
                  </a:lnTo>
                  <a:lnTo>
                    <a:pt x="2694" y="6087"/>
                  </a:lnTo>
                  <a:lnTo>
                    <a:pt x="2683" y="6070"/>
                  </a:lnTo>
                  <a:lnTo>
                    <a:pt x="2671" y="6052"/>
                  </a:lnTo>
                  <a:lnTo>
                    <a:pt x="2659" y="6035"/>
                  </a:lnTo>
                  <a:lnTo>
                    <a:pt x="2642" y="6020"/>
                  </a:lnTo>
                  <a:lnTo>
                    <a:pt x="2622" y="6003"/>
                  </a:lnTo>
                  <a:lnTo>
                    <a:pt x="2599" y="5990"/>
                  </a:lnTo>
                  <a:lnTo>
                    <a:pt x="2547" y="6009"/>
                  </a:lnTo>
                  <a:lnTo>
                    <a:pt x="2490" y="6027"/>
                  </a:lnTo>
                  <a:lnTo>
                    <a:pt x="2429" y="6044"/>
                  </a:lnTo>
                  <a:lnTo>
                    <a:pt x="2369" y="6052"/>
                  </a:lnTo>
                  <a:lnTo>
                    <a:pt x="2305" y="6058"/>
                  </a:lnTo>
                  <a:lnTo>
                    <a:pt x="2277" y="6058"/>
                  </a:lnTo>
                  <a:lnTo>
                    <a:pt x="2245" y="6056"/>
                  </a:lnTo>
                  <a:lnTo>
                    <a:pt x="2216" y="6050"/>
                  </a:lnTo>
                  <a:lnTo>
                    <a:pt x="2189" y="6044"/>
                  </a:lnTo>
                  <a:lnTo>
                    <a:pt x="2163" y="6033"/>
                  </a:lnTo>
                  <a:lnTo>
                    <a:pt x="2138" y="6020"/>
                  </a:lnTo>
                  <a:lnTo>
                    <a:pt x="2141" y="5986"/>
                  </a:lnTo>
                  <a:lnTo>
                    <a:pt x="2141" y="5955"/>
                  </a:lnTo>
                  <a:lnTo>
                    <a:pt x="2135" y="5926"/>
                  </a:lnTo>
                  <a:lnTo>
                    <a:pt x="2126" y="5900"/>
                  </a:lnTo>
                  <a:lnTo>
                    <a:pt x="2115" y="5876"/>
                  </a:lnTo>
                  <a:lnTo>
                    <a:pt x="2098" y="5857"/>
                  </a:lnTo>
                  <a:lnTo>
                    <a:pt x="2081" y="5837"/>
                  </a:lnTo>
                  <a:lnTo>
                    <a:pt x="2060" y="5820"/>
                  </a:lnTo>
                  <a:lnTo>
                    <a:pt x="2038" y="5802"/>
                  </a:lnTo>
                  <a:lnTo>
                    <a:pt x="2014" y="5788"/>
                  </a:lnTo>
                  <a:lnTo>
                    <a:pt x="1965" y="5762"/>
                  </a:lnTo>
                  <a:lnTo>
                    <a:pt x="1913" y="5736"/>
                  </a:lnTo>
                  <a:lnTo>
                    <a:pt x="1864" y="5710"/>
                  </a:lnTo>
                  <a:lnTo>
                    <a:pt x="1838" y="5715"/>
                  </a:lnTo>
                  <a:lnTo>
                    <a:pt x="1815" y="5725"/>
                  </a:lnTo>
                  <a:lnTo>
                    <a:pt x="1793" y="5736"/>
                  </a:lnTo>
                  <a:lnTo>
                    <a:pt x="1772" y="5747"/>
                  </a:lnTo>
                  <a:lnTo>
                    <a:pt x="1729" y="5779"/>
                  </a:lnTo>
                  <a:lnTo>
                    <a:pt x="1688" y="5808"/>
                  </a:lnTo>
                  <a:lnTo>
                    <a:pt x="1668" y="5822"/>
                  </a:lnTo>
                  <a:lnTo>
                    <a:pt x="1649" y="5837"/>
                  </a:lnTo>
                  <a:lnTo>
                    <a:pt x="1625" y="5846"/>
                  </a:lnTo>
                  <a:lnTo>
                    <a:pt x="1605" y="5854"/>
                  </a:lnTo>
                  <a:lnTo>
                    <a:pt x="1582" y="5857"/>
                  </a:lnTo>
                  <a:lnTo>
                    <a:pt x="1559" y="5857"/>
                  </a:lnTo>
                  <a:lnTo>
                    <a:pt x="1533" y="5851"/>
                  </a:lnTo>
                  <a:lnTo>
                    <a:pt x="1507" y="5842"/>
                  </a:lnTo>
                  <a:lnTo>
                    <a:pt x="1490" y="5816"/>
                  </a:lnTo>
                  <a:lnTo>
                    <a:pt x="1473" y="5785"/>
                  </a:lnTo>
                  <a:lnTo>
                    <a:pt x="1458" y="5753"/>
                  </a:lnTo>
                  <a:lnTo>
                    <a:pt x="1443" y="5721"/>
                  </a:lnTo>
                  <a:lnTo>
                    <a:pt x="1417" y="5652"/>
                  </a:lnTo>
                  <a:lnTo>
                    <a:pt x="1389" y="5583"/>
                  </a:lnTo>
                  <a:lnTo>
                    <a:pt x="1374" y="5552"/>
                  </a:lnTo>
                  <a:lnTo>
                    <a:pt x="1355" y="5526"/>
                  </a:lnTo>
                  <a:lnTo>
                    <a:pt x="1334" y="5500"/>
                  </a:lnTo>
                  <a:lnTo>
                    <a:pt x="1308" y="5480"/>
                  </a:lnTo>
                  <a:lnTo>
                    <a:pt x="1279" y="5463"/>
                  </a:lnTo>
                  <a:lnTo>
                    <a:pt x="1247" y="5451"/>
                  </a:lnTo>
                  <a:lnTo>
                    <a:pt x="1228" y="5448"/>
                  </a:lnTo>
                  <a:lnTo>
                    <a:pt x="1207" y="5448"/>
                  </a:lnTo>
                  <a:lnTo>
                    <a:pt x="1187" y="5448"/>
                  </a:lnTo>
                  <a:lnTo>
                    <a:pt x="1164" y="5451"/>
                  </a:lnTo>
                  <a:lnTo>
                    <a:pt x="1147" y="5463"/>
                  </a:lnTo>
                  <a:lnTo>
                    <a:pt x="1129" y="5474"/>
                  </a:lnTo>
                  <a:lnTo>
                    <a:pt x="1112" y="5491"/>
                  </a:lnTo>
                  <a:lnTo>
                    <a:pt x="1095" y="5508"/>
                  </a:lnTo>
                  <a:lnTo>
                    <a:pt x="1060" y="5549"/>
                  </a:lnTo>
                  <a:lnTo>
                    <a:pt x="1026" y="5592"/>
                  </a:lnTo>
                  <a:lnTo>
                    <a:pt x="991" y="5635"/>
                  </a:lnTo>
                  <a:lnTo>
                    <a:pt x="957" y="5678"/>
                  </a:lnTo>
                  <a:lnTo>
                    <a:pt x="919" y="5715"/>
                  </a:lnTo>
                  <a:lnTo>
                    <a:pt x="902" y="5734"/>
                  </a:lnTo>
                  <a:lnTo>
                    <a:pt x="882" y="5747"/>
                  </a:lnTo>
                  <a:lnTo>
                    <a:pt x="787" y="5777"/>
                  </a:lnTo>
                  <a:lnTo>
                    <a:pt x="691" y="5796"/>
                  </a:lnTo>
                  <a:lnTo>
                    <a:pt x="645" y="5805"/>
                  </a:lnTo>
                  <a:lnTo>
                    <a:pt x="600" y="5814"/>
                  </a:lnTo>
                  <a:lnTo>
                    <a:pt x="553" y="5816"/>
                  </a:lnTo>
                  <a:lnTo>
                    <a:pt x="510" y="5820"/>
                  </a:lnTo>
                  <a:lnTo>
                    <a:pt x="463" y="5816"/>
                  </a:lnTo>
                  <a:lnTo>
                    <a:pt x="420" y="5811"/>
                  </a:lnTo>
                  <a:lnTo>
                    <a:pt x="377" y="5802"/>
                  </a:lnTo>
                  <a:lnTo>
                    <a:pt x="338" y="5790"/>
                  </a:lnTo>
                  <a:lnTo>
                    <a:pt x="297" y="5773"/>
                  </a:lnTo>
                  <a:lnTo>
                    <a:pt x="256" y="5751"/>
                  </a:lnTo>
                  <a:lnTo>
                    <a:pt x="216" y="5725"/>
                  </a:lnTo>
                  <a:lnTo>
                    <a:pt x="179" y="5693"/>
                  </a:lnTo>
                  <a:lnTo>
                    <a:pt x="153" y="5658"/>
                  </a:lnTo>
                  <a:lnTo>
                    <a:pt x="130" y="5620"/>
                  </a:lnTo>
                  <a:lnTo>
                    <a:pt x="110" y="5581"/>
                  </a:lnTo>
                  <a:lnTo>
                    <a:pt x="93" y="5540"/>
                  </a:lnTo>
                  <a:lnTo>
                    <a:pt x="78" y="5497"/>
                  </a:lnTo>
                  <a:lnTo>
                    <a:pt x="67" y="5454"/>
                  </a:lnTo>
                  <a:lnTo>
                    <a:pt x="58" y="5410"/>
                  </a:lnTo>
                  <a:lnTo>
                    <a:pt x="50" y="5364"/>
                  </a:lnTo>
                  <a:lnTo>
                    <a:pt x="35" y="5270"/>
                  </a:lnTo>
                  <a:lnTo>
                    <a:pt x="26" y="5177"/>
                  </a:lnTo>
                  <a:lnTo>
                    <a:pt x="14" y="5083"/>
                  </a:lnTo>
                  <a:lnTo>
                    <a:pt x="0" y="4990"/>
                  </a:lnTo>
                  <a:close/>
                  <a:moveTo>
                    <a:pt x="1911" y="5152"/>
                  </a:moveTo>
                  <a:lnTo>
                    <a:pt x="1894" y="5183"/>
                  </a:lnTo>
                  <a:lnTo>
                    <a:pt x="1873" y="5214"/>
                  </a:lnTo>
                  <a:lnTo>
                    <a:pt x="1853" y="5244"/>
                  </a:lnTo>
                  <a:lnTo>
                    <a:pt x="1827" y="5270"/>
                  </a:lnTo>
                  <a:lnTo>
                    <a:pt x="1804" y="5293"/>
                  </a:lnTo>
                  <a:lnTo>
                    <a:pt x="1774" y="5315"/>
                  </a:lnTo>
                  <a:lnTo>
                    <a:pt x="1746" y="5336"/>
                  </a:lnTo>
                  <a:lnTo>
                    <a:pt x="1714" y="5353"/>
                  </a:lnTo>
                  <a:lnTo>
                    <a:pt x="1683" y="5371"/>
                  </a:lnTo>
                  <a:lnTo>
                    <a:pt x="1649" y="5384"/>
                  </a:lnTo>
                  <a:lnTo>
                    <a:pt x="1613" y="5393"/>
                  </a:lnTo>
                  <a:lnTo>
                    <a:pt x="1576" y="5405"/>
                  </a:lnTo>
                  <a:lnTo>
                    <a:pt x="1539" y="5410"/>
                  </a:lnTo>
                  <a:lnTo>
                    <a:pt x="1501" y="5414"/>
                  </a:lnTo>
                  <a:lnTo>
                    <a:pt x="1461" y="5416"/>
                  </a:lnTo>
                  <a:lnTo>
                    <a:pt x="1421" y="5416"/>
                  </a:lnTo>
                  <a:lnTo>
                    <a:pt x="1568" y="5661"/>
                  </a:lnTo>
                  <a:lnTo>
                    <a:pt x="1841" y="5534"/>
                  </a:lnTo>
                  <a:lnTo>
                    <a:pt x="1870" y="5564"/>
                  </a:lnTo>
                  <a:lnTo>
                    <a:pt x="1901" y="5590"/>
                  </a:lnTo>
                  <a:lnTo>
                    <a:pt x="1931" y="5612"/>
                  </a:lnTo>
                  <a:lnTo>
                    <a:pt x="1959" y="5633"/>
                  </a:lnTo>
                  <a:lnTo>
                    <a:pt x="2017" y="5670"/>
                  </a:lnTo>
                  <a:lnTo>
                    <a:pt x="2069" y="5704"/>
                  </a:lnTo>
                  <a:lnTo>
                    <a:pt x="2094" y="5725"/>
                  </a:lnTo>
                  <a:lnTo>
                    <a:pt x="2118" y="5745"/>
                  </a:lnTo>
                  <a:lnTo>
                    <a:pt x="2138" y="5764"/>
                  </a:lnTo>
                  <a:lnTo>
                    <a:pt x="2158" y="5790"/>
                  </a:lnTo>
                  <a:lnTo>
                    <a:pt x="2176" y="5816"/>
                  </a:lnTo>
                  <a:lnTo>
                    <a:pt x="2189" y="5848"/>
                  </a:lnTo>
                  <a:lnTo>
                    <a:pt x="2201" y="5883"/>
                  </a:lnTo>
                  <a:lnTo>
                    <a:pt x="2210" y="5923"/>
                  </a:lnTo>
                  <a:lnTo>
                    <a:pt x="2610" y="5871"/>
                  </a:lnTo>
                  <a:lnTo>
                    <a:pt x="2648" y="5895"/>
                  </a:lnTo>
                  <a:lnTo>
                    <a:pt x="2679" y="5917"/>
                  </a:lnTo>
                  <a:lnTo>
                    <a:pt x="2705" y="5943"/>
                  </a:lnTo>
                  <a:lnTo>
                    <a:pt x="2726" y="5969"/>
                  </a:lnTo>
                  <a:lnTo>
                    <a:pt x="2743" y="6001"/>
                  </a:lnTo>
                  <a:lnTo>
                    <a:pt x="2754" y="6029"/>
                  </a:lnTo>
                  <a:lnTo>
                    <a:pt x="2763" y="6061"/>
                  </a:lnTo>
                  <a:lnTo>
                    <a:pt x="2766" y="6093"/>
                  </a:lnTo>
                  <a:lnTo>
                    <a:pt x="2769" y="6127"/>
                  </a:lnTo>
                  <a:lnTo>
                    <a:pt x="2769" y="6162"/>
                  </a:lnTo>
                  <a:lnTo>
                    <a:pt x="2769" y="6231"/>
                  </a:lnTo>
                  <a:lnTo>
                    <a:pt x="2766" y="6300"/>
                  </a:lnTo>
                  <a:lnTo>
                    <a:pt x="2766" y="6372"/>
                  </a:lnTo>
                  <a:lnTo>
                    <a:pt x="2797" y="6372"/>
                  </a:lnTo>
                  <a:lnTo>
                    <a:pt x="2829" y="6372"/>
                  </a:lnTo>
                  <a:lnTo>
                    <a:pt x="2896" y="6375"/>
                  </a:lnTo>
                  <a:lnTo>
                    <a:pt x="2962" y="6381"/>
                  </a:lnTo>
                  <a:lnTo>
                    <a:pt x="3029" y="6387"/>
                  </a:lnTo>
                  <a:lnTo>
                    <a:pt x="3092" y="6390"/>
                  </a:lnTo>
                  <a:lnTo>
                    <a:pt x="3124" y="6387"/>
                  </a:lnTo>
                  <a:lnTo>
                    <a:pt x="3152" y="6383"/>
                  </a:lnTo>
                  <a:lnTo>
                    <a:pt x="3178" y="6375"/>
                  </a:lnTo>
                  <a:lnTo>
                    <a:pt x="3207" y="6366"/>
                  </a:lnTo>
                  <a:lnTo>
                    <a:pt x="3231" y="6355"/>
                  </a:lnTo>
                  <a:lnTo>
                    <a:pt x="3253" y="6338"/>
                  </a:lnTo>
                  <a:lnTo>
                    <a:pt x="3248" y="6312"/>
                  </a:lnTo>
                  <a:lnTo>
                    <a:pt x="3242" y="6286"/>
                  </a:lnTo>
                  <a:lnTo>
                    <a:pt x="3233" y="6263"/>
                  </a:lnTo>
                  <a:lnTo>
                    <a:pt x="3221" y="6239"/>
                  </a:lnTo>
                  <a:lnTo>
                    <a:pt x="3199" y="6194"/>
                  </a:lnTo>
                  <a:lnTo>
                    <a:pt x="3173" y="6151"/>
                  </a:lnTo>
                  <a:lnTo>
                    <a:pt x="3143" y="6108"/>
                  </a:lnTo>
                  <a:lnTo>
                    <a:pt x="3121" y="6067"/>
                  </a:lnTo>
                  <a:lnTo>
                    <a:pt x="3104" y="6027"/>
                  </a:lnTo>
                  <a:lnTo>
                    <a:pt x="3094" y="6007"/>
                  </a:lnTo>
                  <a:lnTo>
                    <a:pt x="3092" y="5986"/>
                  </a:lnTo>
                  <a:lnTo>
                    <a:pt x="3072" y="5981"/>
                  </a:lnTo>
                  <a:lnTo>
                    <a:pt x="3048" y="5972"/>
                  </a:lnTo>
                  <a:lnTo>
                    <a:pt x="3031" y="5960"/>
                  </a:lnTo>
                  <a:lnTo>
                    <a:pt x="3014" y="5946"/>
                  </a:lnTo>
                  <a:lnTo>
                    <a:pt x="2999" y="5926"/>
                  </a:lnTo>
                  <a:lnTo>
                    <a:pt x="2991" y="5906"/>
                  </a:lnTo>
                  <a:lnTo>
                    <a:pt x="2986" y="5883"/>
                  </a:lnTo>
                  <a:lnTo>
                    <a:pt x="2988" y="5857"/>
                  </a:lnTo>
                  <a:lnTo>
                    <a:pt x="2982" y="5839"/>
                  </a:lnTo>
                  <a:lnTo>
                    <a:pt x="2976" y="5825"/>
                  </a:lnTo>
                  <a:lnTo>
                    <a:pt x="2976" y="5814"/>
                  </a:lnTo>
                  <a:lnTo>
                    <a:pt x="2980" y="5802"/>
                  </a:lnTo>
                  <a:lnTo>
                    <a:pt x="2986" y="5794"/>
                  </a:lnTo>
                  <a:lnTo>
                    <a:pt x="2991" y="5785"/>
                  </a:lnTo>
                  <a:lnTo>
                    <a:pt x="3008" y="5773"/>
                  </a:lnTo>
                  <a:lnTo>
                    <a:pt x="3031" y="5762"/>
                  </a:lnTo>
                  <a:lnTo>
                    <a:pt x="3055" y="5751"/>
                  </a:lnTo>
                  <a:lnTo>
                    <a:pt x="3074" y="5742"/>
                  </a:lnTo>
                  <a:lnTo>
                    <a:pt x="3083" y="5734"/>
                  </a:lnTo>
                  <a:lnTo>
                    <a:pt x="3089" y="5727"/>
                  </a:lnTo>
                  <a:lnTo>
                    <a:pt x="3046" y="5715"/>
                  </a:lnTo>
                  <a:lnTo>
                    <a:pt x="3005" y="5704"/>
                  </a:lnTo>
                  <a:lnTo>
                    <a:pt x="2919" y="5689"/>
                  </a:lnTo>
                  <a:lnTo>
                    <a:pt x="2832" y="5678"/>
                  </a:lnTo>
                  <a:lnTo>
                    <a:pt x="2746" y="5670"/>
                  </a:lnTo>
                  <a:lnTo>
                    <a:pt x="2659" y="5661"/>
                  </a:lnTo>
                  <a:lnTo>
                    <a:pt x="2573" y="5650"/>
                  </a:lnTo>
                  <a:lnTo>
                    <a:pt x="2487" y="5633"/>
                  </a:lnTo>
                  <a:lnTo>
                    <a:pt x="2446" y="5620"/>
                  </a:lnTo>
                  <a:lnTo>
                    <a:pt x="2403" y="5609"/>
                  </a:lnTo>
                  <a:lnTo>
                    <a:pt x="2365" y="5583"/>
                  </a:lnTo>
                  <a:lnTo>
                    <a:pt x="2328" y="5554"/>
                  </a:lnTo>
                  <a:lnTo>
                    <a:pt x="2294" y="5523"/>
                  </a:lnTo>
                  <a:lnTo>
                    <a:pt x="2262" y="5491"/>
                  </a:lnTo>
                  <a:lnTo>
                    <a:pt x="2233" y="5459"/>
                  </a:lnTo>
                  <a:lnTo>
                    <a:pt x="2208" y="5425"/>
                  </a:lnTo>
                  <a:lnTo>
                    <a:pt x="2155" y="5353"/>
                  </a:lnTo>
                  <a:lnTo>
                    <a:pt x="2109" y="5278"/>
                  </a:lnTo>
                  <a:lnTo>
                    <a:pt x="2066" y="5203"/>
                  </a:lnTo>
                  <a:lnTo>
                    <a:pt x="1985" y="5053"/>
                  </a:lnTo>
                  <a:lnTo>
                    <a:pt x="1985" y="5027"/>
                  </a:lnTo>
                  <a:lnTo>
                    <a:pt x="1988" y="5008"/>
                  </a:lnTo>
                  <a:lnTo>
                    <a:pt x="1994" y="4993"/>
                  </a:lnTo>
                  <a:lnTo>
                    <a:pt x="2006" y="4982"/>
                  </a:lnTo>
                  <a:lnTo>
                    <a:pt x="2019" y="4973"/>
                  </a:lnTo>
                  <a:lnTo>
                    <a:pt x="2034" y="4967"/>
                  </a:lnTo>
                  <a:lnTo>
                    <a:pt x="2069" y="4962"/>
                  </a:lnTo>
                  <a:lnTo>
                    <a:pt x="2103" y="4956"/>
                  </a:lnTo>
                  <a:lnTo>
                    <a:pt x="2120" y="4950"/>
                  </a:lnTo>
                  <a:lnTo>
                    <a:pt x="2135" y="4945"/>
                  </a:lnTo>
                  <a:lnTo>
                    <a:pt x="2150" y="4935"/>
                  </a:lnTo>
                  <a:lnTo>
                    <a:pt x="2158" y="4924"/>
                  </a:lnTo>
                  <a:lnTo>
                    <a:pt x="2163" y="4907"/>
                  </a:lnTo>
                  <a:lnTo>
                    <a:pt x="2167" y="4887"/>
                  </a:lnTo>
                  <a:lnTo>
                    <a:pt x="2195" y="4898"/>
                  </a:lnTo>
                  <a:lnTo>
                    <a:pt x="2221" y="4913"/>
                  </a:lnTo>
                  <a:lnTo>
                    <a:pt x="2245" y="4930"/>
                  </a:lnTo>
                  <a:lnTo>
                    <a:pt x="2268" y="4950"/>
                  </a:lnTo>
                  <a:lnTo>
                    <a:pt x="2311" y="4990"/>
                  </a:lnTo>
                  <a:lnTo>
                    <a:pt x="2348" y="5040"/>
                  </a:lnTo>
                  <a:lnTo>
                    <a:pt x="2386" y="5088"/>
                  </a:lnTo>
                  <a:lnTo>
                    <a:pt x="2417" y="5140"/>
                  </a:lnTo>
                  <a:lnTo>
                    <a:pt x="2453" y="5189"/>
                  </a:lnTo>
                  <a:lnTo>
                    <a:pt x="2487" y="5238"/>
                  </a:lnTo>
                  <a:lnTo>
                    <a:pt x="2522" y="5283"/>
                  </a:lnTo>
                  <a:lnTo>
                    <a:pt x="2541" y="5304"/>
                  </a:lnTo>
                  <a:lnTo>
                    <a:pt x="2561" y="5321"/>
                  </a:lnTo>
                  <a:lnTo>
                    <a:pt x="2582" y="5339"/>
                  </a:lnTo>
                  <a:lnTo>
                    <a:pt x="2605" y="5353"/>
                  </a:lnTo>
                  <a:lnTo>
                    <a:pt x="2628" y="5367"/>
                  </a:lnTo>
                  <a:lnTo>
                    <a:pt x="2651" y="5376"/>
                  </a:lnTo>
                  <a:lnTo>
                    <a:pt x="2679" y="5384"/>
                  </a:lnTo>
                  <a:lnTo>
                    <a:pt x="2709" y="5388"/>
                  </a:lnTo>
                  <a:lnTo>
                    <a:pt x="2737" y="5390"/>
                  </a:lnTo>
                  <a:lnTo>
                    <a:pt x="2769" y="5388"/>
                  </a:lnTo>
                  <a:lnTo>
                    <a:pt x="2804" y="5382"/>
                  </a:lnTo>
                  <a:lnTo>
                    <a:pt x="2842" y="5373"/>
                  </a:lnTo>
                  <a:lnTo>
                    <a:pt x="2879" y="5358"/>
                  </a:lnTo>
                  <a:lnTo>
                    <a:pt x="2922" y="5341"/>
                  </a:lnTo>
                  <a:lnTo>
                    <a:pt x="2823" y="4570"/>
                  </a:lnTo>
                  <a:lnTo>
                    <a:pt x="2806" y="4535"/>
                  </a:lnTo>
                  <a:lnTo>
                    <a:pt x="2786" y="4501"/>
                  </a:lnTo>
                  <a:lnTo>
                    <a:pt x="2743" y="4429"/>
                  </a:lnTo>
                  <a:lnTo>
                    <a:pt x="2694" y="4357"/>
                  </a:lnTo>
                  <a:lnTo>
                    <a:pt x="2674" y="4320"/>
                  </a:lnTo>
                  <a:lnTo>
                    <a:pt x="2653" y="4282"/>
                  </a:lnTo>
                  <a:lnTo>
                    <a:pt x="2636" y="4245"/>
                  </a:lnTo>
                  <a:lnTo>
                    <a:pt x="2622" y="4204"/>
                  </a:lnTo>
                  <a:lnTo>
                    <a:pt x="2614" y="4167"/>
                  </a:lnTo>
                  <a:lnTo>
                    <a:pt x="2608" y="4129"/>
                  </a:lnTo>
                  <a:lnTo>
                    <a:pt x="2610" y="4092"/>
                  </a:lnTo>
                  <a:lnTo>
                    <a:pt x="2619" y="4055"/>
                  </a:lnTo>
                  <a:lnTo>
                    <a:pt x="2625" y="4034"/>
                  </a:lnTo>
                  <a:lnTo>
                    <a:pt x="2634" y="4017"/>
                  </a:lnTo>
                  <a:lnTo>
                    <a:pt x="2645" y="3997"/>
                  </a:lnTo>
                  <a:lnTo>
                    <a:pt x="2657" y="3980"/>
                  </a:lnTo>
                  <a:lnTo>
                    <a:pt x="2694" y="4014"/>
                  </a:lnTo>
                  <a:lnTo>
                    <a:pt x="2732" y="4049"/>
                  </a:lnTo>
                  <a:lnTo>
                    <a:pt x="2763" y="4086"/>
                  </a:lnTo>
                  <a:lnTo>
                    <a:pt x="2795" y="4124"/>
                  </a:lnTo>
                  <a:lnTo>
                    <a:pt x="2821" y="4161"/>
                  </a:lnTo>
                  <a:lnTo>
                    <a:pt x="2847" y="4202"/>
                  </a:lnTo>
                  <a:lnTo>
                    <a:pt x="2870" y="4242"/>
                  </a:lnTo>
                  <a:lnTo>
                    <a:pt x="2890" y="4285"/>
                  </a:lnTo>
                  <a:lnTo>
                    <a:pt x="2907" y="4328"/>
                  </a:lnTo>
                  <a:lnTo>
                    <a:pt x="2924" y="4371"/>
                  </a:lnTo>
                  <a:lnTo>
                    <a:pt x="2939" y="4414"/>
                  </a:lnTo>
                  <a:lnTo>
                    <a:pt x="2954" y="4458"/>
                  </a:lnTo>
                  <a:lnTo>
                    <a:pt x="2973" y="4550"/>
                  </a:lnTo>
                  <a:lnTo>
                    <a:pt x="2991" y="4645"/>
                  </a:lnTo>
                  <a:lnTo>
                    <a:pt x="2999" y="4739"/>
                  </a:lnTo>
                  <a:lnTo>
                    <a:pt x="3008" y="4838"/>
                  </a:lnTo>
                  <a:lnTo>
                    <a:pt x="3011" y="4939"/>
                  </a:lnTo>
                  <a:lnTo>
                    <a:pt x="3014" y="5040"/>
                  </a:lnTo>
                  <a:lnTo>
                    <a:pt x="3014" y="5240"/>
                  </a:lnTo>
                  <a:lnTo>
                    <a:pt x="3017" y="5345"/>
                  </a:lnTo>
                  <a:lnTo>
                    <a:pt x="3020" y="5446"/>
                  </a:lnTo>
                  <a:lnTo>
                    <a:pt x="2651" y="5491"/>
                  </a:lnTo>
                  <a:lnTo>
                    <a:pt x="2608" y="5477"/>
                  </a:lnTo>
                  <a:lnTo>
                    <a:pt x="2567" y="5457"/>
                  </a:lnTo>
                  <a:lnTo>
                    <a:pt x="2530" y="5437"/>
                  </a:lnTo>
                  <a:lnTo>
                    <a:pt x="2498" y="5410"/>
                  </a:lnTo>
                  <a:lnTo>
                    <a:pt x="2470" y="5382"/>
                  </a:lnTo>
                  <a:lnTo>
                    <a:pt x="2440" y="5353"/>
                  </a:lnTo>
                  <a:lnTo>
                    <a:pt x="2417" y="5319"/>
                  </a:lnTo>
                  <a:lnTo>
                    <a:pt x="2391" y="5287"/>
                  </a:lnTo>
                  <a:lnTo>
                    <a:pt x="2346" y="5218"/>
                  </a:lnTo>
                  <a:lnTo>
                    <a:pt x="2299" y="5149"/>
                  </a:lnTo>
                  <a:lnTo>
                    <a:pt x="2273" y="5117"/>
                  </a:lnTo>
                  <a:lnTo>
                    <a:pt x="2247" y="5085"/>
                  </a:lnTo>
                  <a:lnTo>
                    <a:pt x="2216" y="5053"/>
                  </a:lnTo>
                  <a:lnTo>
                    <a:pt x="2184" y="5027"/>
                  </a:lnTo>
                  <a:lnTo>
                    <a:pt x="2189" y="5048"/>
                  </a:lnTo>
                  <a:lnTo>
                    <a:pt x="2195" y="5065"/>
                  </a:lnTo>
                  <a:lnTo>
                    <a:pt x="2213" y="5100"/>
                  </a:lnTo>
                  <a:lnTo>
                    <a:pt x="2233" y="5132"/>
                  </a:lnTo>
                  <a:lnTo>
                    <a:pt x="2253" y="5160"/>
                  </a:lnTo>
                  <a:lnTo>
                    <a:pt x="2273" y="5192"/>
                  </a:lnTo>
                  <a:lnTo>
                    <a:pt x="2290" y="5223"/>
                  </a:lnTo>
                  <a:lnTo>
                    <a:pt x="2302" y="5261"/>
                  </a:lnTo>
                  <a:lnTo>
                    <a:pt x="2305" y="5281"/>
                  </a:lnTo>
                  <a:lnTo>
                    <a:pt x="2309" y="5302"/>
                  </a:lnTo>
                  <a:lnTo>
                    <a:pt x="2322" y="5330"/>
                  </a:lnTo>
                  <a:lnTo>
                    <a:pt x="2339" y="5356"/>
                  </a:lnTo>
                  <a:lnTo>
                    <a:pt x="2360" y="5382"/>
                  </a:lnTo>
                  <a:lnTo>
                    <a:pt x="2380" y="5405"/>
                  </a:lnTo>
                  <a:lnTo>
                    <a:pt x="2400" y="5425"/>
                  </a:lnTo>
                  <a:lnTo>
                    <a:pt x="2423" y="5442"/>
                  </a:lnTo>
                  <a:lnTo>
                    <a:pt x="2449" y="5459"/>
                  </a:lnTo>
                  <a:lnTo>
                    <a:pt x="2472" y="5474"/>
                  </a:lnTo>
                  <a:lnTo>
                    <a:pt x="2527" y="5497"/>
                  </a:lnTo>
                  <a:lnTo>
                    <a:pt x="2584" y="5517"/>
                  </a:lnTo>
                  <a:lnTo>
                    <a:pt x="2642" y="5532"/>
                  </a:lnTo>
                  <a:lnTo>
                    <a:pt x="2705" y="5540"/>
                  </a:lnTo>
                  <a:lnTo>
                    <a:pt x="2766" y="5545"/>
                  </a:lnTo>
                  <a:lnTo>
                    <a:pt x="2829" y="5549"/>
                  </a:lnTo>
                  <a:lnTo>
                    <a:pt x="2956" y="5554"/>
                  </a:lnTo>
                  <a:lnTo>
                    <a:pt x="3017" y="5554"/>
                  </a:lnTo>
                  <a:lnTo>
                    <a:pt x="3074" y="5558"/>
                  </a:lnTo>
                  <a:lnTo>
                    <a:pt x="3130" y="5564"/>
                  </a:lnTo>
                  <a:lnTo>
                    <a:pt x="3181" y="5569"/>
                  </a:lnTo>
                  <a:lnTo>
                    <a:pt x="3250" y="5618"/>
                  </a:lnTo>
                  <a:lnTo>
                    <a:pt x="3325" y="5664"/>
                  </a:lnTo>
                  <a:lnTo>
                    <a:pt x="3403" y="5710"/>
                  </a:lnTo>
                  <a:lnTo>
                    <a:pt x="3483" y="5753"/>
                  </a:lnTo>
                  <a:lnTo>
                    <a:pt x="3648" y="5837"/>
                  </a:lnTo>
                  <a:lnTo>
                    <a:pt x="3728" y="5880"/>
                  </a:lnTo>
                  <a:lnTo>
                    <a:pt x="3809" y="5923"/>
                  </a:lnTo>
                  <a:lnTo>
                    <a:pt x="3838" y="5946"/>
                  </a:lnTo>
                  <a:lnTo>
                    <a:pt x="3867" y="5972"/>
                  </a:lnTo>
                  <a:lnTo>
                    <a:pt x="3915" y="6027"/>
                  </a:lnTo>
                  <a:lnTo>
                    <a:pt x="3962" y="6082"/>
                  </a:lnTo>
                  <a:lnTo>
                    <a:pt x="4002" y="6142"/>
                  </a:lnTo>
                  <a:lnTo>
                    <a:pt x="4040" y="6202"/>
                  </a:lnTo>
                  <a:lnTo>
                    <a:pt x="4074" y="6269"/>
                  </a:lnTo>
                  <a:lnTo>
                    <a:pt x="4138" y="6398"/>
                  </a:lnTo>
                  <a:lnTo>
                    <a:pt x="4201" y="6527"/>
                  </a:lnTo>
                  <a:lnTo>
                    <a:pt x="4235" y="6591"/>
                  </a:lnTo>
                  <a:lnTo>
                    <a:pt x="4270" y="6654"/>
                  </a:lnTo>
                  <a:lnTo>
                    <a:pt x="4310" y="6714"/>
                  </a:lnTo>
                  <a:lnTo>
                    <a:pt x="4353" y="6775"/>
                  </a:lnTo>
                  <a:lnTo>
                    <a:pt x="4403" y="6830"/>
                  </a:lnTo>
                  <a:lnTo>
                    <a:pt x="4429" y="6856"/>
                  </a:lnTo>
                  <a:lnTo>
                    <a:pt x="4458" y="6882"/>
                  </a:lnTo>
                  <a:lnTo>
                    <a:pt x="4467" y="6867"/>
                  </a:lnTo>
                  <a:lnTo>
                    <a:pt x="4472" y="6858"/>
                  </a:lnTo>
                  <a:lnTo>
                    <a:pt x="4480" y="6850"/>
                  </a:lnTo>
                  <a:lnTo>
                    <a:pt x="4489" y="6847"/>
                  </a:lnTo>
                  <a:lnTo>
                    <a:pt x="4498" y="6845"/>
                  </a:lnTo>
                  <a:lnTo>
                    <a:pt x="4506" y="6847"/>
                  </a:lnTo>
                  <a:lnTo>
                    <a:pt x="4527" y="6853"/>
                  </a:lnTo>
                  <a:lnTo>
                    <a:pt x="4544" y="6865"/>
                  </a:lnTo>
                  <a:lnTo>
                    <a:pt x="4564" y="6876"/>
                  </a:lnTo>
                  <a:lnTo>
                    <a:pt x="4585" y="6888"/>
                  </a:lnTo>
                  <a:lnTo>
                    <a:pt x="4592" y="6890"/>
                  </a:lnTo>
                  <a:lnTo>
                    <a:pt x="4605" y="6890"/>
                  </a:lnTo>
                  <a:lnTo>
                    <a:pt x="4622" y="6946"/>
                  </a:lnTo>
                  <a:lnTo>
                    <a:pt x="4633" y="7000"/>
                  </a:lnTo>
                  <a:lnTo>
                    <a:pt x="4648" y="7052"/>
                  </a:lnTo>
                  <a:lnTo>
                    <a:pt x="4656" y="7107"/>
                  </a:lnTo>
                  <a:lnTo>
                    <a:pt x="4665" y="7161"/>
                  </a:lnTo>
                  <a:lnTo>
                    <a:pt x="4671" y="7213"/>
                  </a:lnTo>
                  <a:lnTo>
                    <a:pt x="4676" y="7320"/>
                  </a:lnTo>
                  <a:lnTo>
                    <a:pt x="4680" y="7426"/>
                  </a:lnTo>
                  <a:lnTo>
                    <a:pt x="4674" y="7529"/>
                  </a:lnTo>
                  <a:lnTo>
                    <a:pt x="4665" y="7634"/>
                  </a:lnTo>
                  <a:lnTo>
                    <a:pt x="4654" y="7737"/>
                  </a:lnTo>
                  <a:lnTo>
                    <a:pt x="4636" y="7840"/>
                  </a:lnTo>
                  <a:lnTo>
                    <a:pt x="4619" y="7944"/>
                  </a:lnTo>
                  <a:lnTo>
                    <a:pt x="4575" y="8148"/>
                  </a:lnTo>
                  <a:lnTo>
                    <a:pt x="4536" y="8356"/>
                  </a:lnTo>
                  <a:lnTo>
                    <a:pt x="4518" y="8457"/>
                  </a:lnTo>
                  <a:lnTo>
                    <a:pt x="4501" y="8560"/>
                  </a:lnTo>
                  <a:lnTo>
                    <a:pt x="4501" y="8653"/>
                  </a:lnTo>
                  <a:lnTo>
                    <a:pt x="4498" y="8745"/>
                  </a:lnTo>
                  <a:lnTo>
                    <a:pt x="4492" y="8840"/>
                  </a:lnTo>
                  <a:lnTo>
                    <a:pt x="4486" y="8932"/>
                  </a:lnTo>
                  <a:lnTo>
                    <a:pt x="4472" y="9119"/>
                  </a:lnTo>
                  <a:lnTo>
                    <a:pt x="4458" y="9306"/>
                  </a:lnTo>
                  <a:lnTo>
                    <a:pt x="4454" y="9398"/>
                  </a:lnTo>
                  <a:lnTo>
                    <a:pt x="4452" y="9491"/>
                  </a:lnTo>
                  <a:lnTo>
                    <a:pt x="4454" y="9583"/>
                  </a:lnTo>
                  <a:lnTo>
                    <a:pt x="4460" y="9674"/>
                  </a:lnTo>
                  <a:lnTo>
                    <a:pt x="4472" y="9764"/>
                  </a:lnTo>
                  <a:lnTo>
                    <a:pt x="4489" y="9856"/>
                  </a:lnTo>
                  <a:lnTo>
                    <a:pt x="4512" y="9945"/>
                  </a:lnTo>
                  <a:lnTo>
                    <a:pt x="4527" y="9991"/>
                  </a:lnTo>
                  <a:lnTo>
                    <a:pt x="4544" y="10035"/>
                  </a:lnTo>
                  <a:lnTo>
                    <a:pt x="4566" y="10089"/>
                  </a:lnTo>
                  <a:lnTo>
                    <a:pt x="4581" y="10140"/>
                  </a:lnTo>
                  <a:lnTo>
                    <a:pt x="4592" y="10192"/>
                  </a:lnTo>
                  <a:lnTo>
                    <a:pt x="4598" y="10245"/>
                  </a:lnTo>
                  <a:lnTo>
                    <a:pt x="4605" y="10293"/>
                  </a:lnTo>
                  <a:lnTo>
                    <a:pt x="4605" y="10342"/>
                  </a:lnTo>
                  <a:lnTo>
                    <a:pt x="4607" y="10441"/>
                  </a:lnTo>
                  <a:lnTo>
                    <a:pt x="4607" y="10535"/>
                  </a:lnTo>
                  <a:lnTo>
                    <a:pt x="4613" y="10585"/>
                  </a:lnTo>
                  <a:lnTo>
                    <a:pt x="4622" y="10630"/>
                  </a:lnTo>
                  <a:lnTo>
                    <a:pt x="4633" y="10679"/>
                  </a:lnTo>
                  <a:lnTo>
                    <a:pt x="4650" y="10729"/>
                  </a:lnTo>
                  <a:lnTo>
                    <a:pt x="4674" y="10777"/>
                  </a:lnTo>
                  <a:lnTo>
                    <a:pt x="4688" y="10800"/>
                  </a:lnTo>
                  <a:lnTo>
                    <a:pt x="4702" y="10826"/>
                  </a:lnTo>
                  <a:lnTo>
                    <a:pt x="4662" y="10843"/>
                  </a:lnTo>
                  <a:lnTo>
                    <a:pt x="4622" y="10864"/>
                  </a:lnTo>
                  <a:lnTo>
                    <a:pt x="4585" y="10884"/>
                  </a:lnTo>
                  <a:lnTo>
                    <a:pt x="4544" y="10910"/>
                  </a:lnTo>
                  <a:lnTo>
                    <a:pt x="4469" y="10959"/>
                  </a:lnTo>
                  <a:lnTo>
                    <a:pt x="4392" y="11004"/>
                  </a:lnTo>
                  <a:lnTo>
                    <a:pt x="4353" y="11025"/>
                  </a:lnTo>
                  <a:lnTo>
                    <a:pt x="4314" y="11045"/>
                  </a:lnTo>
                  <a:lnTo>
                    <a:pt x="4270" y="11060"/>
                  </a:lnTo>
                  <a:lnTo>
                    <a:pt x="4227" y="11071"/>
                  </a:lnTo>
                  <a:lnTo>
                    <a:pt x="4184" y="11077"/>
                  </a:lnTo>
                  <a:lnTo>
                    <a:pt x="4138" y="11077"/>
                  </a:lnTo>
                  <a:lnTo>
                    <a:pt x="4089" y="11071"/>
                  </a:lnTo>
                  <a:lnTo>
                    <a:pt x="4063" y="11065"/>
                  </a:lnTo>
                  <a:lnTo>
                    <a:pt x="4037" y="11056"/>
                  </a:lnTo>
                  <a:lnTo>
                    <a:pt x="4011" y="11077"/>
                  </a:lnTo>
                  <a:lnTo>
                    <a:pt x="3990" y="11099"/>
                  </a:lnTo>
                  <a:lnTo>
                    <a:pt x="3971" y="11120"/>
                  </a:lnTo>
                  <a:lnTo>
                    <a:pt x="3956" y="11146"/>
                  </a:lnTo>
                  <a:lnTo>
                    <a:pt x="3942" y="11169"/>
                  </a:lnTo>
                  <a:lnTo>
                    <a:pt x="3930" y="11195"/>
                  </a:lnTo>
                  <a:lnTo>
                    <a:pt x="3921" y="11221"/>
                  </a:lnTo>
                  <a:lnTo>
                    <a:pt x="3915" y="11247"/>
                  </a:lnTo>
                  <a:lnTo>
                    <a:pt x="3910" y="11272"/>
                  </a:lnTo>
                  <a:lnTo>
                    <a:pt x="3908" y="11301"/>
                  </a:lnTo>
                  <a:lnTo>
                    <a:pt x="3908" y="11359"/>
                  </a:lnTo>
                  <a:lnTo>
                    <a:pt x="3910" y="11416"/>
                  </a:lnTo>
                  <a:lnTo>
                    <a:pt x="3915" y="11477"/>
                  </a:lnTo>
                  <a:lnTo>
                    <a:pt x="3930" y="11597"/>
                  </a:lnTo>
                  <a:lnTo>
                    <a:pt x="3939" y="11658"/>
                  </a:lnTo>
                  <a:lnTo>
                    <a:pt x="3942" y="11718"/>
                  </a:lnTo>
                  <a:lnTo>
                    <a:pt x="3939" y="11779"/>
                  </a:lnTo>
                  <a:lnTo>
                    <a:pt x="3934" y="11836"/>
                  </a:lnTo>
                  <a:lnTo>
                    <a:pt x="3925" y="11866"/>
                  </a:lnTo>
                  <a:lnTo>
                    <a:pt x="3915" y="11891"/>
                  </a:lnTo>
                  <a:lnTo>
                    <a:pt x="3908" y="11920"/>
                  </a:lnTo>
                  <a:lnTo>
                    <a:pt x="3893" y="11946"/>
                  </a:lnTo>
                  <a:lnTo>
                    <a:pt x="4040" y="11754"/>
                  </a:lnTo>
                  <a:lnTo>
                    <a:pt x="4054" y="11741"/>
                  </a:lnTo>
                  <a:lnTo>
                    <a:pt x="4065" y="11730"/>
                  </a:lnTo>
                  <a:lnTo>
                    <a:pt x="4089" y="11704"/>
                  </a:lnTo>
                  <a:lnTo>
                    <a:pt x="4106" y="11672"/>
                  </a:lnTo>
                  <a:lnTo>
                    <a:pt x="4121" y="11638"/>
                  </a:lnTo>
                  <a:lnTo>
                    <a:pt x="4132" y="11601"/>
                  </a:lnTo>
                  <a:lnTo>
                    <a:pt x="4143" y="11567"/>
                  </a:lnTo>
                  <a:lnTo>
                    <a:pt x="4152" y="11529"/>
                  </a:lnTo>
                  <a:lnTo>
                    <a:pt x="4164" y="11494"/>
                  </a:lnTo>
                  <a:lnTo>
                    <a:pt x="4175" y="11462"/>
                  </a:lnTo>
                  <a:lnTo>
                    <a:pt x="4187" y="11434"/>
                  </a:lnTo>
                  <a:lnTo>
                    <a:pt x="4204" y="11410"/>
                  </a:lnTo>
                  <a:lnTo>
                    <a:pt x="4216" y="11399"/>
                  </a:lnTo>
                  <a:lnTo>
                    <a:pt x="4224" y="11391"/>
                  </a:lnTo>
                  <a:lnTo>
                    <a:pt x="4239" y="11385"/>
                  </a:lnTo>
                  <a:lnTo>
                    <a:pt x="4250" y="11378"/>
                  </a:lnTo>
                  <a:lnTo>
                    <a:pt x="4267" y="11376"/>
                  </a:lnTo>
                  <a:lnTo>
                    <a:pt x="4282" y="11376"/>
                  </a:lnTo>
                  <a:lnTo>
                    <a:pt x="4302" y="11376"/>
                  </a:lnTo>
                  <a:lnTo>
                    <a:pt x="4323" y="11378"/>
                  </a:lnTo>
                  <a:lnTo>
                    <a:pt x="4345" y="11385"/>
                  </a:lnTo>
                  <a:lnTo>
                    <a:pt x="4368" y="11393"/>
                  </a:lnTo>
                  <a:lnTo>
                    <a:pt x="4422" y="11557"/>
                  </a:lnTo>
                  <a:lnTo>
                    <a:pt x="4656" y="11122"/>
                  </a:lnTo>
                  <a:lnTo>
                    <a:pt x="4691" y="11097"/>
                  </a:lnTo>
                  <a:lnTo>
                    <a:pt x="4725" y="11073"/>
                  </a:lnTo>
                  <a:lnTo>
                    <a:pt x="4763" y="11053"/>
                  </a:lnTo>
                  <a:lnTo>
                    <a:pt x="4803" y="11034"/>
                  </a:lnTo>
                  <a:lnTo>
                    <a:pt x="4843" y="11016"/>
                  </a:lnTo>
                  <a:lnTo>
                    <a:pt x="4884" y="10999"/>
                  </a:lnTo>
                  <a:lnTo>
                    <a:pt x="4927" y="10985"/>
                  </a:lnTo>
                  <a:lnTo>
                    <a:pt x="4970" y="10972"/>
                  </a:lnTo>
                  <a:lnTo>
                    <a:pt x="5013" y="10961"/>
                  </a:lnTo>
                  <a:lnTo>
                    <a:pt x="5060" y="10953"/>
                  </a:lnTo>
                  <a:lnTo>
                    <a:pt x="5106" y="10948"/>
                  </a:lnTo>
                  <a:lnTo>
                    <a:pt x="5149" y="10944"/>
                  </a:lnTo>
                  <a:lnTo>
                    <a:pt x="5195" y="10941"/>
                  </a:lnTo>
                  <a:lnTo>
                    <a:pt x="5241" y="10941"/>
                  </a:lnTo>
                  <a:lnTo>
                    <a:pt x="5288" y="10944"/>
                  </a:lnTo>
                  <a:lnTo>
                    <a:pt x="5331" y="10950"/>
                  </a:lnTo>
                  <a:lnTo>
                    <a:pt x="5357" y="10959"/>
                  </a:lnTo>
                  <a:lnTo>
                    <a:pt x="5376" y="10970"/>
                  </a:lnTo>
                  <a:lnTo>
                    <a:pt x="5394" y="10982"/>
                  </a:lnTo>
                  <a:lnTo>
                    <a:pt x="5408" y="10996"/>
                  </a:lnTo>
                  <a:lnTo>
                    <a:pt x="5420" y="11013"/>
                  </a:lnTo>
                  <a:lnTo>
                    <a:pt x="5428" y="11030"/>
                  </a:lnTo>
                  <a:lnTo>
                    <a:pt x="5443" y="11068"/>
                  </a:lnTo>
                  <a:lnTo>
                    <a:pt x="5452" y="11109"/>
                  </a:lnTo>
                  <a:lnTo>
                    <a:pt x="5466" y="11148"/>
                  </a:lnTo>
                  <a:lnTo>
                    <a:pt x="5471" y="11166"/>
                  </a:lnTo>
                  <a:lnTo>
                    <a:pt x="5483" y="11186"/>
                  </a:lnTo>
                  <a:lnTo>
                    <a:pt x="5495" y="11204"/>
                  </a:lnTo>
                  <a:lnTo>
                    <a:pt x="5509" y="11217"/>
                  </a:lnTo>
                  <a:lnTo>
                    <a:pt x="5514" y="11260"/>
                  </a:lnTo>
                  <a:lnTo>
                    <a:pt x="5527" y="11301"/>
                  </a:lnTo>
                  <a:lnTo>
                    <a:pt x="5544" y="11335"/>
                  </a:lnTo>
                  <a:lnTo>
                    <a:pt x="5564" y="11370"/>
                  </a:lnTo>
                  <a:lnTo>
                    <a:pt x="5587" y="11402"/>
                  </a:lnTo>
                  <a:lnTo>
                    <a:pt x="5613" y="11434"/>
                  </a:lnTo>
                  <a:lnTo>
                    <a:pt x="5641" y="11462"/>
                  </a:lnTo>
                  <a:lnTo>
                    <a:pt x="5673" y="11491"/>
                  </a:lnTo>
                  <a:lnTo>
                    <a:pt x="5740" y="11546"/>
                  </a:lnTo>
                  <a:lnTo>
                    <a:pt x="5806" y="11597"/>
                  </a:lnTo>
                  <a:lnTo>
                    <a:pt x="5838" y="11627"/>
                  </a:lnTo>
                  <a:lnTo>
                    <a:pt x="5866" y="11655"/>
                  </a:lnTo>
                  <a:lnTo>
                    <a:pt x="5895" y="11684"/>
                  </a:lnTo>
                  <a:lnTo>
                    <a:pt x="5922" y="11716"/>
                  </a:lnTo>
                  <a:lnTo>
                    <a:pt x="5930" y="11735"/>
                  </a:lnTo>
                  <a:lnTo>
                    <a:pt x="5939" y="11754"/>
                  </a:lnTo>
                  <a:lnTo>
                    <a:pt x="5944" y="11771"/>
                  </a:lnTo>
                  <a:lnTo>
                    <a:pt x="5948" y="11785"/>
                  </a:lnTo>
                  <a:lnTo>
                    <a:pt x="5948" y="11802"/>
                  </a:lnTo>
                  <a:lnTo>
                    <a:pt x="5948" y="11816"/>
                  </a:lnTo>
                  <a:lnTo>
                    <a:pt x="5941" y="11842"/>
                  </a:lnTo>
                  <a:lnTo>
                    <a:pt x="5930" y="11868"/>
                  </a:lnTo>
                  <a:lnTo>
                    <a:pt x="5912" y="11891"/>
                  </a:lnTo>
                  <a:lnTo>
                    <a:pt x="5892" y="11915"/>
                  </a:lnTo>
                  <a:lnTo>
                    <a:pt x="5872" y="11935"/>
                  </a:lnTo>
                  <a:lnTo>
                    <a:pt x="5823" y="11978"/>
                  </a:lnTo>
                  <a:lnTo>
                    <a:pt x="5797" y="12001"/>
                  </a:lnTo>
                  <a:lnTo>
                    <a:pt x="5774" y="12023"/>
                  </a:lnTo>
                  <a:lnTo>
                    <a:pt x="5754" y="12050"/>
                  </a:lnTo>
                  <a:lnTo>
                    <a:pt x="5737" y="12079"/>
                  </a:lnTo>
                  <a:lnTo>
                    <a:pt x="5722" y="12110"/>
                  </a:lnTo>
                  <a:lnTo>
                    <a:pt x="5714" y="12145"/>
                  </a:lnTo>
                  <a:lnTo>
                    <a:pt x="5772" y="12139"/>
                  </a:lnTo>
                  <a:lnTo>
                    <a:pt x="5806" y="12128"/>
                  </a:lnTo>
                  <a:lnTo>
                    <a:pt x="5838" y="12116"/>
                  </a:lnTo>
                  <a:lnTo>
                    <a:pt x="5866" y="12104"/>
                  </a:lnTo>
                  <a:lnTo>
                    <a:pt x="5895" y="12090"/>
                  </a:lnTo>
                  <a:lnTo>
                    <a:pt x="5918" y="12079"/>
                  </a:lnTo>
                  <a:lnTo>
                    <a:pt x="5941" y="12064"/>
                  </a:lnTo>
                  <a:lnTo>
                    <a:pt x="5965" y="12053"/>
                  </a:lnTo>
                  <a:lnTo>
                    <a:pt x="5982" y="12038"/>
                  </a:lnTo>
                  <a:lnTo>
                    <a:pt x="5999" y="12023"/>
                  </a:lnTo>
                  <a:lnTo>
                    <a:pt x="6017" y="12012"/>
                  </a:lnTo>
                  <a:lnTo>
                    <a:pt x="6042" y="11984"/>
                  </a:lnTo>
                  <a:lnTo>
                    <a:pt x="6060" y="11954"/>
                  </a:lnTo>
                  <a:lnTo>
                    <a:pt x="6071" y="11926"/>
                  </a:lnTo>
                  <a:lnTo>
                    <a:pt x="6079" y="11894"/>
                  </a:lnTo>
                  <a:lnTo>
                    <a:pt x="6079" y="11862"/>
                  </a:lnTo>
                  <a:lnTo>
                    <a:pt x="6077" y="11831"/>
                  </a:lnTo>
                  <a:lnTo>
                    <a:pt x="6068" y="11799"/>
                  </a:lnTo>
                  <a:lnTo>
                    <a:pt x="6060" y="11767"/>
                  </a:lnTo>
                  <a:lnTo>
                    <a:pt x="6042" y="11733"/>
                  </a:lnTo>
                  <a:lnTo>
                    <a:pt x="6025" y="11701"/>
                  </a:lnTo>
                  <a:lnTo>
                    <a:pt x="6004" y="11666"/>
                  </a:lnTo>
                  <a:lnTo>
                    <a:pt x="5961" y="11597"/>
                  </a:lnTo>
                  <a:lnTo>
                    <a:pt x="5912" y="11526"/>
                  </a:lnTo>
                  <a:lnTo>
                    <a:pt x="5864" y="11457"/>
                  </a:lnTo>
                  <a:lnTo>
                    <a:pt x="5817" y="11385"/>
                  </a:lnTo>
                  <a:lnTo>
                    <a:pt x="5797" y="11348"/>
                  </a:lnTo>
                  <a:lnTo>
                    <a:pt x="5780" y="11313"/>
                  </a:lnTo>
                  <a:lnTo>
                    <a:pt x="5765" y="11275"/>
                  </a:lnTo>
                  <a:lnTo>
                    <a:pt x="5754" y="11241"/>
                  </a:lnTo>
                  <a:lnTo>
                    <a:pt x="5748" y="11204"/>
                  </a:lnTo>
                  <a:lnTo>
                    <a:pt x="5746" y="11169"/>
                  </a:lnTo>
                  <a:lnTo>
                    <a:pt x="5748" y="11131"/>
                  </a:lnTo>
                  <a:lnTo>
                    <a:pt x="5754" y="11097"/>
                  </a:lnTo>
                  <a:lnTo>
                    <a:pt x="5791" y="11071"/>
                  </a:lnTo>
                  <a:lnTo>
                    <a:pt x="5829" y="11047"/>
                  </a:lnTo>
                  <a:lnTo>
                    <a:pt x="5866" y="11028"/>
                  </a:lnTo>
                  <a:lnTo>
                    <a:pt x="5907" y="11008"/>
                  </a:lnTo>
                  <a:lnTo>
                    <a:pt x="5944" y="10991"/>
                  </a:lnTo>
                  <a:lnTo>
                    <a:pt x="5985" y="10976"/>
                  </a:lnTo>
                  <a:lnTo>
                    <a:pt x="6062" y="10950"/>
                  </a:lnTo>
                  <a:lnTo>
                    <a:pt x="6143" y="10933"/>
                  </a:lnTo>
                  <a:lnTo>
                    <a:pt x="6223" y="10918"/>
                  </a:lnTo>
                  <a:lnTo>
                    <a:pt x="6305" y="10910"/>
                  </a:lnTo>
                  <a:lnTo>
                    <a:pt x="6388" y="10903"/>
                  </a:lnTo>
                  <a:lnTo>
                    <a:pt x="6475" y="10901"/>
                  </a:lnTo>
                  <a:lnTo>
                    <a:pt x="6558" y="10901"/>
                  </a:lnTo>
                  <a:lnTo>
                    <a:pt x="6734" y="10898"/>
                  </a:lnTo>
                  <a:lnTo>
                    <a:pt x="6820" y="10895"/>
                  </a:lnTo>
                  <a:lnTo>
                    <a:pt x="6909" y="10890"/>
                  </a:lnTo>
                  <a:lnTo>
                    <a:pt x="6999" y="10881"/>
                  </a:lnTo>
                  <a:lnTo>
                    <a:pt x="7091" y="10866"/>
                  </a:lnTo>
                  <a:lnTo>
                    <a:pt x="7036" y="10829"/>
                  </a:lnTo>
                  <a:lnTo>
                    <a:pt x="6976" y="10797"/>
                  </a:lnTo>
                  <a:lnTo>
                    <a:pt x="6918" y="10766"/>
                  </a:lnTo>
                  <a:lnTo>
                    <a:pt x="6887" y="10754"/>
                  </a:lnTo>
                  <a:lnTo>
                    <a:pt x="6857" y="10746"/>
                  </a:lnTo>
                  <a:lnTo>
                    <a:pt x="6825" y="10737"/>
                  </a:lnTo>
                  <a:lnTo>
                    <a:pt x="6797" y="10734"/>
                  </a:lnTo>
                  <a:lnTo>
                    <a:pt x="6765" y="10731"/>
                  </a:lnTo>
                  <a:lnTo>
                    <a:pt x="6734" y="10734"/>
                  </a:lnTo>
                  <a:lnTo>
                    <a:pt x="6705" y="10740"/>
                  </a:lnTo>
                  <a:lnTo>
                    <a:pt x="6673" y="10751"/>
                  </a:lnTo>
                  <a:lnTo>
                    <a:pt x="6644" y="10766"/>
                  </a:lnTo>
                  <a:lnTo>
                    <a:pt x="6612" y="10785"/>
                  </a:lnTo>
                  <a:lnTo>
                    <a:pt x="6567" y="10673"/>
                  </a:lnTo>
                  <a:lnTo>
                    <a:pt x="6515" y="10567"/>
                  </a:lnTo>
                  <a:lnTo>
                    <a:pt x="6460" y="10460"/>
                  </a:lnTo>
                  <a:lnTo>
                    <a:pt x="6399" y="10357"/>
                  </a:lnTo>
                  <a:lnTo>
                    <a:pt x="6337" y="10254"/>
                  </a:lnTo>
                  <a:lnTo>
                    <a:pt x="6270" y="10153"/>
                  </a:lnTo>
                  <a:lnTo>
                    <a:pt x="6140" y="9948"/>
                  </a:lnTo>
                  <a:lnTo>
                    <a:pt x="6077" y="9847"/>
                  </a:lnTo>
                  <a:lnTo>
                    <a:pt x="6017" y="9744"/>
                  </a:lnTo>
                  <a:lnTo>
                    <a:pt x="5956" y="9637"/>
                  </a:lnTo>
                  <a:lnTo>
                    <a:pt x="5903" y="9530"/>
                  </a:lnTo>
                  <a:lnTo>
                    <a:pt x="5855" y="9418"/>
                  </a:lnTo>
                  <a:lnTo>
                    <a:pt x="5834" y="9364"/>
                  </a:lnTo>
                  <a:lnTo>
                    <a:pt x="5815" y="9306"/>
                  </a:lnTo>
                  <a:lnTo>
                    <a:pt x="5795" y="9246"/>
                  </a:lnTo>
                  <a:lnTo>
                    <a:pt x="5780" y="9188"/>
                  </a:lnTo>
                  <a:lnTo>
                    <a:pt x="5765" y="9128"/>
                  </a:lnTo>
                  <a:lnTo>
                    <a:pt x="5754" y="9064"/>
                  </a:lnTo>
                  <a:lnTo>
                    <a:pt x="5768" y="8767"/>
                  </a:lnTo>
                  <a:lnTo>
                    <a:pt x="5783" y="8474"/>
                  </a:lnTo>
                  <a:lnTo>
                    <a:pt x="5791" y="8324"/>
                  </a:lnTo>
                  <a:lnTo>
                    <a:pt x="5802" y="8178"/>
                  </a:lnTo>
                  <a:lnTo>
                    <a:pt x="5817" y="8030"/>
                  </a:lnTo>
                  <a:lnTo>
                    <a:pt x="5834" y="7887"/>
                  </a:lnTo>
                  <a:lnTo>
                    <a:pt x="5858" y="7743"/>
                  </a:lnTo>
                  <a:lnTo>
                    <a:pt x="5884" y="7599"/>
                  </a:lnTo>
                  <a:lnTo>
                    <a:pt x="5916" y="7458"/>
                  </a:lnTo>
                  <a:lnTo>
                    <a:pt x="5956" y="7316"/>
                  </a:lnTo>
                  <a:lnTo>
                    <a:pt x="5976" y="7247"/>
                  </a:lnTo>
                  <a:lnTo>
                    <a:pt x="5999" y="7178"/>
                  </a:lnTo>
                  <a:lnTo>
                    <a:pt x="6025" y="7109"/>
                  </a:lnTo>
                  <a:lnTo>
                    <a:pt x="6054" y="7040"/>
                  </a:lnTo>
                  <a:lnTo>
                    <a:pt x="6083" y="6974"/>
                  </a:lnTo>
                  <a:lnTo>
                    <a:pt x="6114" y="6908"/>
                  </a:lnTo>
                  <a:lnTo>
                    <a:pt x="6146" y="6841"/>
                  </a:lnTo>
                  <a:lnTo>
                    <a:pt x="6184" y="6775"/>
                  </a:lnTo>
                  <a:lnTo>
                    <a:pt x="6275" y="6689"/>
                  </a:lnTo>
                  <a:lnTo>
                    <a:pt x="6367" y="6611"/>
                  </a:lnTo>
                  <a:lnTo>
                    <a:pt x="6466" y="6533"/>
                  </a:lnTo>
                  <a:lnTo>
                    <a:pt x="6563" y="6461"/>
                  </a:lnTo>
                  <a:lnTo>
                    <a:pt x="6664" y="6396"/>
                  </a:lnTo>
                  <a:lnTo>
                    <a:pt x="6765" y="6329"/>
                  </a:lnTo>
                  <a:lnTo>
                    <a:pt x="6872" y="6265"/>
                  </a:lnTo>
                  <a:lnTo>
                    <a:pt x="6976" y="6205"/>
                  </a:lnTo>
                  <a:lnTo>
                    <a:pt x="7189" y="6087"/>
                  </a:lnTo>
                  <a:lnTo>
                    <a:pt x="7403" y="5972"/>
                  </a:lnTo>
                  <a:lnTo>
                    <a:pt x="7612" y="5851"/>
                  </a:lnTo>
                  <a:lnTo>
                    <a:pt x="7717" y="5788"/>
                  </a:lnTo>
                  <a:lnTo>
                    <a:pt x="7820" y="5725"/>
                  </a:lnTo>
                  <a:lnTo>
                    <a:pt x="7987" y="5442"/>
                  </a:lnTo>
                  <a:lnTo>
                    <a:pt x="8031" y="5399"/>
                  </a:lnTo>
                  <a:lnTo>
                    <a:pt x="8076" y="5362"/>
                  </a:lnTo>
                  <a:lnTo>
                    <a:pt x="8128" y="5327"/>
                  </a:lnTo>
                  <a:lnTo>
                    <a:pt x="8186" y="5296"/>
                  </a:lnTo>
                  <a:lnTo>
                    <a:pt x="8244" y="5270"/>
                  </a:lnTo>
                  <a:lnTo>
                    <a:pt x="8304" y="5246"/>
                  </a:lnTo>
                  <a:lnTo>
                    <a:pt x="8364" y="5229"/>
                  </a:lnTo>
                  <a:lnTo>
                    <a:pt x="8431" y="5212"/>
                  </a:lnTo>
                  <a:lnTo>
                    <a:pt x="8495" y="5201"/>
                  </a:lnTo>
                  <a:lnTo>
                    <a:pt x="8558" y="5192"/>
                  </a:lnTo>
                  <a:lnTo>
                    <a:pt x="8621" y="5186"/>
                  </a:lnTo>
                  <a:lnTo>
                    <a:pt x="8684" y="5186"/>
                  </a:lnTo>
                  <a:lnTo>
                    <a:pt x="8745" y="5186"/>
                  </a:lnTo>
                  <a:lnTo>
                    <a:pt x="8805" y="5189"/>
                  </a:lnTo>
                  <a:lnTo>
                    <a:pt x="8863" y="5197"/>
                  </a:lnTo>
                  <a:lnTo>
                    <a:pt x="8915" y="5206"/>
                  </a:lnTo>
                  <a:lnTo>
                    <a:pt x="8878" y="5189"/>
                  </a:lnTo>
                  <a:lnTo>
                    <a:pt x="8837" y="5175"/>
                  </a:lnTo>
                  <a:lnTo>
                    <a:pt x="8796" y="5163"/>
                  </a:lnTo>
                  <a:lnTo>
                    <a:pt x="8757" y="5154"/>
                  </a:lnTo>
                  <a:lnTo>
                    <a:pt x="8673" y="5143"/>
                  </a:lnTo>
                  <a:lnTo>
                    <a:pt x="8592" y="5134"/>
                  </a:lnTo>
                  <a:lnTo>
                    <a:pt x="8508" y="5128"/>
                  </a:lnTo>
                  <a:lnTo>
                    <a:pt x="8425" y="5122"/>
                  </a:lnTo>
                  <a:lnTo>
                    <a:pt x="8382" y="5117"/>
                  </a:lnTo>
                  <a:lnTo>
                    <a:pt x="8342" y="5108"/>
                  </a:lnTo>
                  <a:lnTo>
                    <a:pt x="8301" y="5100"/>
                  </a:lnTo>
                  <a:lnTo>
                    <a:pt x="8261" y="5088"/>
                  </a:lnTo>
                  <a:lnTo>
                    <a:pt x="8289" y="4996"/>
                  </a:lnTo>
                  <a:lnTo>
                    <a:pt x="8321" y="4909"/>
                  </a:lnTo>
                  <a:lnTo>
                    <a:pt x="8362" y="4820"/>
                  </a:lnTo>
                  <a:lnTo>
                    <a:pt x="8402" y="4734"/>
                  </a:lnTo>
                  <a:lnTo>
                    <a:pt x="8448" y="4651"/>
                  </a:lnTo>
                  <a:lnTo>
                    <a:pt x="8500" y="4567"/>
                  </a:lnTo>
                  <a:lnTo>
                    <a:pt x="8551" y="4486"/>
                  </a:lnTo>
                  <a:lnTo>
                    <a:pt x="8609" y="4406"/>
                  </a:lnTo>
                  <a:lnTo>
                    <a:pt x="9019" y="4408"/>
                  </a:lnTo>
                  <a:lnTo>
                    <a:pt x="8964" y="4403"/>
                  </a:lnTo>
                  <a:lnTo>
                    <a:pt x="8909" y="4400"/>
                  </a:lnTo>
                  <a:lnTo>
                    <a:pt x="8802" y="4395"/>
                  </a:lnTo>
                  <a:lnTo>
                    <a:pt x="8751" y="4389"/>
                  </a:lnTo>
                  <a:lnTo>
                    <a:pt x="8699" y="4380"/>
                  </a:lnTo>
                  <a:lnTo>
                    <a:pt x="8650" y="4365"/>
                  </a:lnTo>
                  <a:lnTo>
                    <a:pt x="8624" y="4357"/>
                  </a:lnTo>
                  <a:lnTo>
                    <a:pt x="8601" y="4345"/>
                  </a:lnTo>
                  <a:lnTo>
                    <a:pt x="8615" y="4331"/>
                  </a:lnTo>
                  <a:lnTo>
                    <a:pt x="8630" y="4316"/>
                  </a:lnTo>
                  <a:lnTo>
                    <a:pt x="8650" y="4307"/>
                  </a:lnTo>
                  <a:lnTo>
                    <a:pt x="8667" y="4299"/>
                  </a:lnTo>
                  <a:lnTo>
                    <a:pt x="8690" y="4294"/>
                  </a:lnTo>
                  <a:lnTo>
                    <a:pt x="8710" y="4290"/>
                  </a:lnTo>
                  <a:lnTo>
                    <a:pt x="8757" y="4288"/>
                  </a:lnTo>
                  <a:lnTo>
                    <a:pt x="8805" y="4288"/>
                  </a:lnTo>
                  <a:lnTo>
                    <a:pt x="8854" y="4294"/>
                  </a:lnTo>
                  <a:lnTo>
                    <a:pt x="8901" y="4299"/>
                  </a:lnTo>
                  <a:lnTo>
                    <a:pt x="8944" y="4302"/>
                  </a:lnTo>
                  <a:lnTo>
                    <a:pt x="8927" y="4290"/>
                  </a:lnTo>
                  <a:lnTo>
                    <a:pt x="8909" y="4279"/>
                  </a:lnTo>
                  <a:lnTo>
                    <a:pt x="8895" y="4268"/>
                  </a:lnTo>
                  <a:lnTo>
                    <a:pt x="8884" y="4256"/>
                  </a:lnTo>
                  <a:lnTo>
                    <a:pt x="8863" y="4230"/>
                  </a:lnTo>
                  <a:lnTo>
                    <a:pt x="8852" y="4204"/>
                  </a:lnTo>
                  <a:lnTo>
                    <a:pt x="8841" y="4176"/>
                  </a:lnTo>
                  <a:lnTo>
                    <a:pt x="8834" y="4146"/>
                  </a:lnTo>
                  <a:lnTo>
                    <a:pt x="8828" y="4086"/>
                  </a:lnTo>
                  <a:lnTo>
                    <a:pt x="8822" y="4026"/>
                  </a:lnTo>
                  <a:lnTo>
                    <a:pt x="8817" y="3997"/>
                  </a:lnTo>
                  <a:lnTo>
                    <a:pt x="8805" y="3968"/>
                  </a:lnTo>
                  <a:lnTo>
                    <a:pt x="8794" y="3939"/>
                  </a:lnTo>
                  <a:lnTo>
                    <a:pt x="8774" y="3914"/>
                  </a:lnTo>
                  <a:lnTo>
                    <a:pt x="8762" y="3901"/>
                  </a:lnTo>
                  <a:lnTo>
                    <a:pt x="8748" y="3890"/>
                  </a:lnTo>
                  <a:lnTo>
                    <a:pt x="8731" y="3879"/>
                  </a:lnTo>
                  <a:lnTo>
                    <a:pt x="8714" y="3867"/>
                  </a:lnTo>
                  <a:lnTo>
                    <a:pt x="8687" y="3867"/>
                  </a:lnTo>
                  <a:lnTo>
                    <a:pt x="8665" y="3870"/>
                  </a:lnTo>
                  <a:lnTo>
                    <a:pt x="8644" y="3877"/>
                  </a:lnTo>
                  <a:lnTo>
                    <a:pt x="8626" y="3882"/>
                  </a:lnTo>
                  <a:lnTo>
                    <a:pt x="8613" y="3888"/>
                  </a:lnTo>
                  <a:lnTo>
                    <a:pt x="8598" y="3896"/>
                  </a:lnTo>
                  <a:lnTo>
                    <a:pt x="8587" y="3905"/>
                  </a:lnTo>
                  <a:lnTo>
                    <a:pt x="8577" y="3914"/>
                  </a:lnTo>
                  <a:lnTo>
                    <a:pt x="8572" y="3925"/>
                  </a:lnTo>
                  <a:lnTo>
                    <a:pt x="8566" y="3937"/>
                  </a:lnTo>
                  <a:lnTo>
                    <a:pt x="8558" y="3965"/>
                  </a:lnTo>
                  <a:lnTo>
                    <a:pt x="8558" y="3994"/>
                  </a:lnTo>
                  <a:lnTo>
                    <a:pt x="8558" y="4026"/>
                  </a:lnTo>
                  <a:lnTo>
                    <a:pt x="8564" y="4060"/>
                  </a:lnTo>
                  <a:lnTo>
                    <a:pt x="8570" y="4095"/>
                  </a:lnTo>
                  <a:lnTo>
                    <a:pt x="8581" y="4163"/>
                  </a:lnTo>
                  <a:lnTo>
                    <a:pt x="8583" y="4199"/>
                  </a:lnTo>
                  <a:lnTo>
                    <a:pt x="8583" y="4233"/>
                  </a:lnTo>
                  <a:lnTo>
                    <a:pt x="8577" y="4264"/>
                  </a:lnTo>
                  <a:lnTo>
                    <a:pt x="8566" y="4294"/>
                  </a:lnTo>
                  <a:lnTo>
                    <a:pt x="8546" y="4288"/>
                  </a:lnTo>
                  <a:lnTo>
                    <a:pt x="8532" y="4277"/>
                  </a:lnTo>
                  <a:lnTo>
                    <a:pt x="8517" y="4264"/>
                  </a:lnTo>
                  <a:lnTo>
                    <a:pt x="8508" y="4247"/>
                  </a:lnTo>
                  <a:lnTo>
                    <a:pt x="8500" y="4227"/>
                  </a:lnTo>
                  <a:lnTo>
                    <a:pt x="8497" y="4208"/>
                  </a:lnTo>
                  <a:lnTo>
                    <a:pt x="8489" y="4163"/>
                  </a:lnTo>
                  <a:lnTo>
                    <a:pt x="8486" y="4118"/>
                  </a:lnTo>
                  <a:lnTo>
                    <a:pt x="8482" y="4095"/>
                  </a:lnTo>
                  <a:lnTo>
                    <a:pt x="8477" y="4075"/>
                  </a:lnTo>
                  <a:lnTo>
                    <a:pt x="8471" y="4058"/>
                  </a:lnTo>
                  <a:lnTo>
                    <a:pt x="8465" y="4043"/>
                  </a:lnTo>
                  <a:lnTo>
                    <a:pt x="8454" y="4028"/>
                  </a:lnTo>
                  <a:lnTo>
                    <a:pt x="8443" y="4021"/>
                  </a:lnTo>
                  <a:lnTo>
                    <a:pt x="8420" y="4051"/>
                  </a:lnTo>
                  <a:lnTo>
                    <a:pt x="8437" y="4083"/>
                  </a:lnTo>
                  <a:lnTo>
                    <a:pt x="8450" y="4115"/>
                  </a:lnTo>
                  <a:lnTo>
                    <a:pt x="8474" y="4178"/>
                  </a:lnTo>
                  <a:lnTo>
                    <a:pt x="8489" y="4236"/>
                  </a:lnTo>
                  <a:lnTo>
                    <a:pt x="8500" y="4294"/>
                  </a:lnTo>
                  <a:lnTo>
                    <a:pt x="8506" y="4348"/>
                  </a:lnTo>
                  <a:lnTo>
                    <a:pt x="8503" y="4403"/>
                  </a:lnTo>
                  <a:lnTo>
                    <a:pt x="8497" y="4455"/>
                  </a:lnTo>
                  <a:lnTo>
                    <a:pt x="8486" y="4503"/>
                  </a:lnTo>
                  <a:lnTo>
                    <a:pt x="8471" y="4552"/>
                  </a:lnTo>
                  <a:lnTo>
                    <a:pt x="8450" y="4599"/>
                  </a:lnTo>
                  <a:lnTo>
                    <a:pt x="8425" y="4645"/>
                  </a:lnTo>
                  <a:lnTo>
                    <a:pt x="8399" y="4691"/>
                  </a:lnTo>
                  <a:lnTo>
                    <a:pt x="8368" y="4734"/>
                  </a:lnTo>
                  <a:lnTo>
                    <a:pt x="8336" y="4777"/>
                  </a:lnTo>
                  <a:lnTo>
                    <a:pt x="8298" y="4820"/>
                  </a:lnTo>
                  <a:lnTo>
                    <a:pt x="8261" y="4861"/>
                  </a:lnTo>
                  <a:lnTo>
                    <a:pt x="8181" y="4945"/>
                  </a:lnTo>
                  <a:lnTo>
                    <a:pt x="8093" y="5025"/>
                  </a:lnTo>
                  <a:lnTo>
                    <a:pt x="8007" y="5105"/>
                  </a:lnTo>
                  <a:lnTo>
                    <a:pt x="7921" y="5189"/>
                  </a:lnTo>
                  <a:lnTo>
                    <a:pt x="7840" y="5272"/>
                  </a:lnTo>
                  <a:lnTo>
                    <a:pt x="7803" y="5315"/>
                  </a:lnTo>
                  <a:lnTo>
                    <a:pt x="7765" y="5358"/>
                  </a:lnTo>
                  <a:lnTo>
                    <a:pt x="7734" y="5405"/>
                  </a:lnTo>
                  <a:lnTo>
                    <a:pt x="7702" y="5451"/>
                  </a:lnTo>
                  <a:lnTo>
                    <a:pt x="7673" y="5497"/>
                  </a:lnTo>
                  <a:lnTo>
                    <a:pt x="7650" y="5545"/>
                  </a:lnTo>
                  <a:lnTo>
                    <a:pt x="7644" y="5552"/>
                  </a:lnTo>
                  <a:lnTo>
                    <a:pt x="7642" y="5560"/>
                  </a:lnTo>
                  <a:lnTo>
                    <a:pt x="7642" y="5569"/>
                  </a:lnTo>
                  <a:lnTo>
                    <a:pt x="7644" y="5577"/>
                  </a:lnTo>
                  <a:lnTo>
                    <a:pt x="7650" y="5601"/>
                  </a:lnTo>
                  <a:lnTo>
                    <a:pt x="7659" y="5627"/>
                  </a:lnTo>
                  <a:lnTo>
                    <a:pt x="7665" y="5650"/>
                  </a:lnTo>
                  <a:lnTo>
                    <a:pt x="7665" y="5661"/>
                  </a:lnTo>
                  <a:lnTo>
                    <a:pt x="7661" y="5670"/>
                  </a:lnTo>
                  <a:lnTo>
                    <a:pt x="7655" y="5678"/>
                  </a:lnTo>
                  <a:lnTo>
                    <a:pt x="7644" y="5687"/>
                  </a:lnTo>
                  <a:lnTo>
                    <a:pt x="7633" y="5693"/>
                  </a:lnTo>
                  <a:lnTo>
                    <a:pt x="7612" y="5696"/>
                  </a:lnTo>
                  <a:lnTo>
                    <a:pt x="7315" y="5851"/>
                  </a:lnTo>
                  <a:lnTo>
                    <a:pt x="7022" y="6007"/>
                  </a:lnTo>
                  <a:lnTo>
                    <a:pt x="6878" y="6087"/>
                  </a:lnTo>
                  <a:lnTo>
                    <a:pt x="6731" y="6168"/>
                  </a:lnTo>
                  <a:lnTo>
                    <a:pt x="6587" y="6248"/>
                  </a:lnTo>
                  <a:lnTo>
                    <a:pt x="6445" y="6334"/>
                  </a:lnTo>
                  <a:lnTo>
                    <a:pt x="6414" y="6344"/>
                  </a:lnTo>
                  <a:lnTo>
                    <a:pt x="6382" y="6353"/>
                  </a:lnTo>
                  <a:lnTo>
                    <a:pt x="6311" y="6375"/>
                  </a:lnTo>
                  <a:lnTo>
                    <a:pt x="6236" y="6396"/>
                  </a:lnTo>
                  <a:lnTo>
                    <a:pt x="6195" y="6404"/>
                  </a:lnTo>
                  <a:lnTo>
                    <a:pt x="6157" y="6409"/>
                  </a:lnTo>
                  <a:lnTo>
                    <a:pt x="6120" y="6415"/>
                  </a:lnTo>
                  <a:lnTo>
                    <a:pt x="6083" y="6415"/>
                  </a:lnTo>
                  <a:lnTo>
                    <a:pt x="6045" y="6413"/>
                  </a:lnTo>
                  <a:lnTo>
                    <a:pt x="6010" y="6404"/>
                  </a:lnTo>
                  <a:lnTo>
                    <a:pt x="5976" y="6392"/>
                  </a:lnTo>
                  <a:lnTo>
                    <a:pt x="5948" y="6372"/>
                  </a:lnTo>
                  <a:lnTo>
                    <a:pt x="5916" y="6349"/>
                  </a:lnTo>
                  <a:lnTo>
                    <a:pt x="5903" y="6334"/>
                  </a:lnTo>
                  <a:lnTo>
                    <a:pt x="5890" y="6317"/>
                  </a:lnTo>
                  <a:lnTo>
                    <a:pt x="5903" y="6239"/>
                  </a:lnTo>
                  <a:lnTo>
                    <a:pt x="5922" y="6162"/>
                  </a:lnTo>
                  <a:lnTo>
                    <a:pt x="5944" y="6087"/>
                  </a:lnTo>
                  <a:lnTo>
                    <a:pt x="5973" y="6012"/>
                  </a:lnTo>
                  <a:lnTo>
                    <a:pt x="6002" y="5940"/>
                  </a:lnTo>
                  <a:lnTo>
                    <a:pt x="6036" y="5868"/>
                  </a:lnTo>
                  <a:lnTo>
                    <a:pt x="6077" y="5799"/>
                  </a:lnTo>
                  <a:lnTo>
                    <a:pt x="6120" y="5730"/>
                  </a:lnTo>
                  <a:lnTo>
                    <a:pt x="6163" y="5664"/>
                  </a:lnTo>
                  <a:lnTo>
                    <a:pt x="6212" y="5601"/>
                  </a:lnTo>
                  <a:lnTo>
                    <a:pt x="6267" y="5540"/>
                  </a:lnTo>
                  <a:lnTo>
                    <a:pt x="6322" y="5483"/>
                  </a:lnTo>
                  <a:lnTo>
                    <a:pt x="6380" y="5427"/>
                  </a:lnTo>
                  <a:lnTo>
                    <a:pt x="6443" y="5373"/>
                  </a:lnTo>
                  <a:lnTo>
                    <a:pt x="6506" y="5324"/>
                  </a:lnTo>
                  <a:lnTo>
                    <a:pt x="6572" y="5278"/>
                  </a:lnTo>
                  <a:lnTo>
                    <a:pt x="6241" y="5405"/>
                  </a:lnTo>
                  <a:lnTo>
                    <a:pt x="6227" y="5405"/>
                  </a:lnTo>
                  <a:lnTo>
                    <a:pt x="6212" y="5410"/>
                  </a:lnTo>
                  <a:lnTo>
                    <a:pt x="6198" y="5416"/>
                  </a:lnTo>
                  <a:lnTo>
                    <a:pt x="6184" y="5425"/>
                  </a:lnTo>
                  <a:lnTo>
                    <a:pt x="6154" y="5448"/>
                  </a:lnTo>
                  <a:lnTo>
                    <a:pt x="6126" y="5465"/>
                  </a:lnTo>
                  <a:lnTo>
                    <a:pt x="6111" y="5474"/>
                  </a:lnTo>
                  <a:lnTo>
                    <a:pt x="6097" y="5480"/>
                  </a:lnTo>
                  <a:lnTo>
                    <a:pt x="6083" y="5483"/>
                  </a:lnTo>
                  <a:lnTo>
                    <a:pt x="6068" y="5483"/>
                  </a:lnTo>
                  <a:lnTo>
                    <a:pt x="6054" y="5480"/>
                  </a:lnTo>
                  <a:lnTo>
                    <a:pt x="6040" y="5468"/>
                  </a:lnTo>
                  <a:lnTo>
                    <a:pt x="6025" y="5454"/>
                  </a:lnTo>
                  <a:lnTo>
                    <a:pt x="6010" y="5433"/>
                  </a:lnTo>
                  <a:lnTo>
                    <a:pt x="6019" y="5399"/>
                  </a:lnTo>
                  <a:lnTo>
                    <a:pt x="6028" y="5364"/>
                  </a:lnTo>
                  <a:lnTo>
                    <a:pt x="6034" y="5327"/>
                  </a:lnTo>
                  <a:lnTo>
                    <a:pt x="6040" y="5287"/>
                  </a:lnTo>
                  <a:lnTo>
                    <a:pt x="6042" y="5209"/>
                  </a:lnTo>
                  <a:lnTo>
                    <a:pt x="6045" y="5128"/>
                  </a:lnTo>
                  <a:lnTo>
                    <a:pt x="6045" y="5051"/>
                  </a:lnTo>
                  <a:lnTo>
                    <a:pt x="6045" y="5016"/>
                  </a:lnTo>
                  <a:lnTo>
                    <a:pt x="6047" y="4982"/>
                  </a:lnTo>
                  <a:lnTo>
                    <a:pt x="6047" y="4952"/>
                  </a:lnTo>
                  <a:lnTo>
                    <a:pt x="6051" y="4924"/>
                  </a:lnTo>
                  <a:lnTo>
                    <a:pt x="6054" y="4901"/>
                  </a:lnTo>
                  <a:lnTo>
                    <a:pt x="6057" y="4881"/>
                  </a:lnTo>
                  <a:lnTo>
                    <a:pt x="6022" y="4967"/>
                  </a:lnTo>
                  <a:lnTo>
                    <a:pt x="5991" y="5053"/>
                  </a:lnTo>
                  <a:lnTo>
                    <a:pt x="5927" y="5232"/>
                  </a:lnTo>
                  <a:lnTo>
                    <a:pt x="5895" y="5319"/>
                  </a:lnTo>
                  <a:lnTo>
                    <a:pt x="5858" y="5401"/>
                  </a:lnTo>
                  <a:lnTo>
                    <a:pt x="5834" y="5442"/>
                  </a:lnTo>
                  <a:lnTo>
                    <a:pt x="5815" y="5483"/>
                  </a:lnTo>
                  <a:lnTo>
                    <a:pt x="5789" y="5520"/>
                  </a:lnTo>
                  <a:lnTo>
                    <a:pt x="5763" y="5554"/>
                  </a:lnTo>
                  <a:lnTo>
                    <a:pt x="5703" y="5506"/>
                  </a:lnTo>
                  <a:lnTo>
                    <a:pt x="5780" y="5252"/>
                  </a:lnTo>
                  <a:lnTo>
                    <a:pt x="5797" y="5189"/>
                  </a:lnTo>
                  <a:lnTo>
                    <a:pt x="5812" y="5122"/>
                  </a:lnTo>
                  <a:lnTo>
                    <a:pt x="5826" y="5059"/>
                  </a:lnTo>
                  <a:lnTo>
                    <a:pt x="5838" y="4993"/>
                  </a:lnTo>
                  <a:lnTo>
                    <a:pt x="5838" y="4952"/>
                  </a:lnTo>
                  <a:lnTo>
                    <a:pt x="5838" y="4909"/>
                  </a:lnTo>
                  <a:lnTo>
                    <a:pt x="5843" y="4872"/>
                  </a:lnTo>
                  <a:lnTo>
                    <a:pt x="5852" y="4835"/>
                  </a:lnTo>
                  <a:lnTo>
                    <a:pt x="5864" y="4797"/>
                  </a:lnTo>
                  <a:lnTo>
                    <a:pt x="5875" y="4760"/>
                  </a:lnTo>
                  <a:lnTo>
                    <a:pt x="5892" y="4726"/>
                  </a:lnTo>
                  <a:lnTo>
                    <a:pt x="5910" y="4691"/>
                  </a:lnTo>
                  <a:lnTo>
                    <a:pt x="5948" y="4625"/>
                  </a:lnTo>
                  <a:lnTo>
                    <a:pt x="5991" y="4558"/>
                  </a:lnTo>
                  <a:lnTo>
                    <a:pt x="6079" y="4429"/>
                  </a:lnTo>
                  <a:lnTo>
                    <a:pt x="6120" y="4363"/>
                  </a:lnTo>
                  <a:lnTo>
                    <a:pt x="6157" y="4296"/>
                  </a:lnTo>
                  <a:lnTo>
                    <a:pt x="6174" y="4262"/>
                  </a:lnTo>
                  <a:lnTo>
                    <a:pt x="6186" y="4227"/>
                  </a:lnTo>
                  <a:lnTo>
                    <a:pt x="6198" y="4189"/>
                  </a:lnTo>
                  <a:lnTo>
                    <a:pt x="6206" y="4155"/>
                  </a:lnTo>
                  <a:lnTo>
                    <a:pt x="6212" y="4118"/>
                  </a:lnTo>
                  <a:lnTo>
                    <a:pt x="6215" y="4077"/>
                  </a:lnTo>
                  <a:lnTo>
                    <a:pt x="6215" y="4038"/>
                  </a:lnTo>
                  <a:lnTo>
                    <a:pt x="6210" y="3997"/>
                  </a:lnTo>
                  <a:lnTo>
                    <a:pt x="6201" y="3954"/>
                  </a:lnTo>
                  <a:lnTo>
                    <a:pt x="6189" y="3911"/>
                  </a:lnTo>
                  <a:lnTo>
                    <a:pt x="6172" y="3864"/>
                  </a:lnTo>
                  <a:lnTo>
                    <a:pt x="6148" y="3819"/>
                  </a:lnTo>
                  <a:lnTo>
                    <a:pt x="6161" y="3807"/>
                  </a:lnTo>
                  <a:lnTo>
                    <a:pt x="6169" y="3795"/>
                  </a:lnTo>
                  <a:lnTo>
                    <a:pt x="6178" y="3784"/>
                  </a:lnTo>
                  <a:lnTo>
                    <a:pt x="6184" y="3772"/>
                  </a:lnTo>
                  <a:lnTo>
                    <a:pt x="6193" y="3744"/>
                  </a:lnTo>
                  <a:lnTo>
                    <a:pt x="6195" y="3714"/>
                  </a:lnTo>
                  <a:lnTo>
                    <a:pt x="6193" y="3683"/>
                  </a:lnTo>
                  <a:lnTo>
                    <a:pt x="6186" y="3651"/>
                  </a:lnTo>
                  <a:lnTo>
                    <a:pt x="6178" y="3617"/>
                  </a:lnTo>
                  <a:lnTo>
                    <a:pt x="6167" y="3583"/>
                  </a:lnTo>
                  <a:lnTo>
                    <a:pt x="6143" y="3510"/>
                  </a:lnTo>
                  <a:lnTo>
                    <a:pt x="6120" y="3439"/>
                  </a:lnTo>
                  <a:lnTo>
                    <a:pt x="6114" y="3402"/>
                  </a:lnTo>
                  <a:lnTo>
                    <a:pt x="6109" y="3366"/>
                  </a:lnTo>
                  <a:lnTo>
                    <a:pt x="6109" y="3335"/>
                  </a:lnTo>
                  <a:lnTo>
                    <a:pt x="6114" y="3303"/>
                  </a:lnTo>
                  <a:lnTo>
                    <a:pt x="6114" y="3282"/>
                  </a:lnTo>
                  <a:lnTo>
                    <a:pt x="6117" y="3260"/>
                  </a:lnTo>
                  <a:lnTo>
                    <a:pt x="6123" y="3239"/>
                  </a:lnTo>
                  <a:lnTo>
                    <a:pt x="6135" y="3220"/>
                  </a:lnTo>
                  <a:lnTo>
                    <a:pt x="6157" y="3179"/>
                  </a:lnTo>
                  <a:lnTo>
                    <a:pt x="6180" y="3142"/>
                  </a:lnTo>
                  <a:lnTo>
                    <a:pt x="6189" y="3121"/>
                  </a:lnTo>
                  <a:lnTo>
                    <a:pt x="6198" y="3101"/>
                  </a:lnTo>
                  <a:lnTo>
                    <a:pt x="6204" y="3082"/>
                  </a:lnTo>
                  <a:lnTo>
                    <a:pt x="6204" y="3061"/>
                  </a:lnTo>
                  <a:lnTo>
                    <a:pt x="6201" y="3041"/>
                  </a:lnTo>
                  <a:lnTo>
                    <a:pt x="6193" y="3021"/>
                  </a:lnTo>
                  <a:lnTo>
                    <a:pt x="6178" y="3001"/>
                  </a:lnTo>
                  <a:lnTo>
                    <a:pt x="6157" y="2981"/>
                  </a:lnTo>
                  <a:lnTo>
                    <a:pt x="5982" y="3407"/>
                  </a:lnTo>
                  <a:lnTo>
                    <a:pt x="5959" y="3404"/>
                  </a:lnTo>
                  <a:lnTo>
                    <a:pt x="5935" y="3398"/>
                  </a:lnTo>
                  <a:lnTo>
                    <a:pt x="5918" y="3389"/>
                  </a:lnTo>
                  <a:lnTo>
                    <a:pt x="5903" y="3381"/>
                  </a:lnTo>
                  <a:lnTo>
                    <a:pt x="5892" y="3366"/>
                  </a:lnTo>
                  <a:lnTo>
                    <a:pt x="5884" y="3352"/>
                  </a:lnTo>
                  <a:lnTo>
                    <a:pt x="5866" y="3320"/>
                  </a:lnTo>
                  <a:lnTo>
                    <a:pt x="5852" y="3286"/>
                  </a:lnTo>
                  <a:lnTo>
                    <a:pt x="5834" y="3251"/>
                  </a:lnTo>
                  <a:lnTo>
                    <a:pt x="5823" y="3237"/>
                  </a:lnTo>
                  <a:lnTo>
                    <a:pt x="5812" y="3222"/>
                  </a:lnTo>
                  <a:lnTo>
                    <a:pt x="5797" y="3211"/>
                  </a:lnTo>
                  <a:lnTo>
                    <a:pt x="5780" y="3202"/>
                  </a:lnTo>
                  <a:lnTo>
                    <a:pt x="5765" y="3145"/>
                  </a:lnTo>
                  <a:lnTo>
                    <a:pt x="5742" y="3093"/>
                  </a:lnTo>
                  <a:lnTo>
                    <a:pt x="5720" y="3044"/>
                  </a:lnTo>
                  <a:lnTo>
                    <a:pt x="5688" y="2998"/>
                  </a:lnTo>
                  <a:lnTo>
                    <a:pt x="5656" y="2955"/>
                  </a:lnTo>
                  <a:lnTo>
                    <a:pt x="5621" y="2914"/>
                  </a:lnTo>
                  <a:lnTo>
                    <a:pt x="5581" y="2877"/>
                  </a:lnTo>
                  <a:lnTo>
                    <a:pt x="5544" y="2839"/>
                  </a:lnTo>
                  <a:lnTo>
                    <a:pt x="5460" y="2768"/>
                  </a:lnTo>
                  <a:lnTo>
                    <a:pt x="5376" y="2693"/>
                  </a:lnTo>
                  <a:lnTo>
                    <a:pt x="5336" y="2652"/>
                  </a:lnTo>
                  <a:lnTo>
                    <a:pt x="5299" y="2609"/>
                  </a:lnTo>
                  <a:lnTo>
                    <a:pt x="5264" y="2566"/>
                  </a:lnTo>
                  <a:lnTo>
                    <a:pt x="5230" y="2519"/>
                  </a:lnTo>
                  <a:lnTo>
                    <a:pt x="5204" y="2512"/>
                  </a:lnTo>
                  <a:lnTo>
                    <a:pt x="5178" y="2506"/>
                  </a:lnTo>
                  <a:lnTo>
                    <a:pt x="5152" y="2502"/>
                  </a:lnTo>
                  <a:lnTo>
                    <a:pt x="5125" y="2502"/>
                  </a:lnTo>
                  <a:lnTo>
                    <a:pt x="5103" y="2502"/>
                  </a:lnTo>
                  <a:lnTo>
                    <a:pt x="5077" y="2508"/>
                  </a:lnTo>
                  <a:lnTo>
                    <a:pt x="5054" y="2514"/>
                  </a:lnTo>
                  <a:lnTo>
                    <a:pt x="5034" y="2526"/>
                  </a:lnTo>
                  <a:lnTo>
                    <a:pt x="5017" y="2538"/>
                  </a:lnTo>
                  <a:lnTo>
                    <a:pt x="5000" y="2551"/>
                  </a:lnTo>
                  <a:lnTo>
                    <a:pt x="4985" y="2569"/>
                  </a:lnTo>
                  <a:lnTo>
                    <a:pt x="4974" y="2589"/>
                  </a:lnTo>
                  <a:lnTo>
                    <a:pt x="4964" y="2612"/>
                  </a:lnTo>
                  <a:lnTo>
                    <a:pt x="4959" y="2639"/>
                  </a:lnTo>
                  <a:lnTo>
                    <a:pt x="4959" y="2667"/>
                  </a:lnTo>
                  <a:lnTo>
                    <a:pt x="4962" y="2699"/>
                  </a:lnTo>
                  <a:lnTo>
                    <a:pt x="5204" y="2753"/>
                  </a:lnTo>
                  <a:lnTo>
                    <a:pt x="5008" y="2575"/>
                  </a:lnTo>
                  <a:lnTo>
                    <a:pt x="5054" y="2508"/>
                  </a:lnTo>
                  <a:lnTo>
                    <a:pt x="5074" y="2529"/>
                  </a:lnTo>
                  <a:lnTo>
                    <a:pt x="5094" y="2546"/>
                  </a:lnTo>
                  <a:lnTo>
                    <a:pt x="5138" y="2581"/>
                  </a:lnTo>
                  <a:lnTo>
                    <a:pt x="5183" y="2607"/>
                  </a:lnTo>
                  <a:lnTo>
                    <a:pt x="5226" y="2635"/>
                  </a:lnTo>
                  <a:lnTo>
                    <a:pt x="5267" y="2661"/>
                  </a:lnTo>
                  <a:lnTo>
                    <a:pt x="5301" y="2690"/>
                  </a:lnTo>
                  <a:lnTo>
                    <a:pt x="5316" y="2704"/>
                  </a:lnTo>
                  <a:lnTo>
                    <a:pt x="5331" y="2721"/>
                  </a:lnTo>
                  <a:lnTo>
                    <a:pt x="5342" y="2742"/>
                  </a:lnTo>
                  <a:lnTo>
                    <a:pt x="5351" y="2762"/>
                  </a:lnTo>
                  <a:lnTo>
                    <a:pt x="5394" y="2790"/>
                  </a:lnTo>
                  <a:lnTo>
                    <a:pt x="5434" y="2822"/>
                  </a:lnTo>
                  <a:lnTo>
                    <a:pt x="5469" y="2854"/>
                  </a:lnTo>
                  <a:lnTo>
                    <a:pt x="5501" y="2889"/>
                  </a:lnTo>
                  <a:lnTo>
                    <a:pt x="5529" y="2926"/>
                  </a:lnTo>
                  <a:lnTo>
                    <a:pt x="5559" y="2960"/>
                  </a:lnTo>
                  <a:lnTo>
                    <a:pt x="5607" y="3039"/>
                  </a:lnTo>
                  <a:lnTo>
                    <a:pt x="5656" y="3116"/>
                  </a:lnTo>
                  <a:lnTo>
                    <a:pt x="5708" y="3194"/>
                  </a:lnTo>
                  <a:lnTo>
                    <a:pt x="5734" y="3231"/>
                  </a:lnTo>
                  <a:lnTo>
                    <a:pt x="5763" y="3269"/>
                  </a:lnTo>
                  <a:lnTo>
                    <a:pt x="5795" y="3306"/>
                  </a:lnTo>
                  <a:lnTo>
                    <a:pt x="5829" y="3340"/>
                  </a:lnTo>
                  <a:lnTo>
                    <a:pt x="5748" y="3407"/>
                  </a:lnTo>
                  <a:lnTo>
                    <a:pt x="5815" y="3488"/>
                  </a:lnTo>
                  <a:lnTo>
                    <a:pt x="5791" y="3496"/>
                  </a:lnTo>
                  <a:lnTo>
                    <a:pt x="5774" y="3514"/>
                  </a:lnTo>
                  <a:lnTo>
                    <a:pt x="5757" y="3531"/>
                  </a:lnTo>
                  <a:lnTo>
                    <a:pt x="5748" y="3553"/>
                  </a:lnTo>
                  <a:lnTo>
                    <a:pt x="5742" y="3576"/>
                  </a:lnTo>
                  <a:lnTo>
                    <a:pt x="5742" y="3585"/>
                  </a:lnTo>
                  <a:lnTo>
                    <a:pt x="5746" y="3597"/>
                  </a:lnTo>
                  <a:lnTo>
                    <a:pt x="5748" y="3608"/>
                  </a:lnTo>
                  <a:lnTo>
                    <a:pt x="5757" y="3620"/>
                  </a:lnTo>
                  <a:lnTo>
                    <a:pt x="5765" y="3628"/>
                  </a:lnTo>
                  <a:lnTo>
                    <a:pt x="5778" y="3637"/>
                  </a:lnTo>
                  <a:lnTo>
                    <a:pt x="5765" y="3658"/>
                  </a:lnTo>
                  <a:lnTo>
                    <a:pt x="5754" y="3675"/>
                  </a:lnTo>
                  <a:lnTo>
                    <a:pt x="5737" y="3686"/>
                  </a:lnTo>
                  <a:lnTo>
                    <a:pt x="5720" y="3695"/>
                  </a:lnTo>
                  <a:lnTo>
                    <a:pt x="5703" y="3697"/>
                  </a:lnTo>
                  <a:lnTo>
                    <a:pt x="5682" y="3697"/>
                  </a:lnTo>
                  <a:lnTo>
                    <a:pt x="5658" y="3692"/>
                  </a:lnTo>
                  <a:lnTo>
                    <a:pt x="5639" y="3683"/>
                  </a:lnTo>
                  <a:lnTo>
                    <a:pt x="5634" y="3645"/>
                  </a:lnTo>
                  <a:lnTo>
                    <a:pt x="5628" y="3614"/>
                  </a:lnTo>
                  <a:lnTo>
                    <a:pt x="5619" y="3583"/>
                  </a:lnTo>
                  <a:lnTo>
                    <a:pt x="5607" y="3553"/>
                  </a:lnTo>
                  <a:lnTo>
                    <a:pt x="5593" y="3525"/>
                  </a:lnTo>
                  <a:lnTo>
                    <a:pt x="5578" y="3499"/>
                  </a:lnTo>
                  <a:lnTo>
                    <a:pt x="5544" y="3447"/>
                  </a:lnTo>
                  <a:lnTo>
                    <a:pt x="5507" y="3402"/>
                  </a:lnTo>
                  <a:lnTo>
                    <a:pt x="5466" y="3355"/>
                  </a:lnTo>
                  <a:lnTo>
                    <a:pt x="5426" y="3306"/>
                  </a:lnTo>
                  <a:lnTo>
                    <a:pt x="5385" y="3254"/>
                  </a:lnTo>
                  <a:lnTo>
                    <a:pt x="5365" y="3263"/>
                  </a:lnTo>
                  <a:lnTo>
                    <a:pt x="5348" y="3271"/>
                  </a:lnTo>
                  <a:lnTo>
                    <a:pt x="5333" y="3286"/>
                  </a:lnTo>
                  <a:lnTo>
                    <a:pt x="5319" y="3301"/>
                  </a:lnTo>
                  <a:lnTo>
                    <a:pt x="5307" y="3318"/>
                  </a:lnTo>
                  <a:lnTo>
                    <a:pt x="5296" y="3338"/>
                  </a:lnTo>
                  <a:lnTo>
                    <a:pt x="5282" y="3378"/>
                  </a:lnTo>
                  <a:lnTo>
                    <a:pt x="5269" y="3424"/>
                  </a:lnTo>
                  <a:lnTo>
                    <a:pt x="5262" y="3473"/>
                  </a:lnTo>
                  <a:lnTo>
                    <a:pt x="5252" y="3519"/>
                  </a:lnTo>
                  <a:lnTo>
                    <a:pt x="5247" y="3562"/>
                  </a:lnTo>
                  <a:lnTo>
                    <a:pt x="5264" y="3580"/>
                  </a:lnTo>
                  <a:lnTo>
                    <a:pt x="5284" y="3597"/>
                  </a:lnTo>
                  <a:lnTo>
                    <a:pt x="5327" y="3628"/>
                  </a:lnTo>
                  <a:lnTo>
                    <a:pt x="5374" y="3658"/>
                  </a:lnTo>
                  <a:lnTo>
                    <a:pt x="5423" y="3683"/>
                  </a:lnTo>
                  <a:lnTo>
                    <a:pt x="5475" y="3712"/>
                  </a:lnTo>
                  <a:lnTo>
                    <a:pt x="5520" y="3740"/>
                  </a:lnTo>
                  <a:lnTo>
                    <a:pt x="5564" y="3772"/>
                  </a:lnTo>
                  <a:lnTo>
                    <a:pt x="5581" y="3789"/>
                  </a:lnTo>
                  <a:lnTo>
                    <a:pt x="5598" y="3807"/>
                  </a:lnTo>
                  <a:lnTo>
                    <a:pt x="5584" y="3815"/>
                  </a:lnTo>
                  <a:lnTo>
                    <a:pt x="5572" y="3821"/>
                  </a:lnTo>
                  <a:lnTo>
                    <a:pt x="5559" y="3824"/>
                  </a:lnTo>
                  <a:lnTo>
                    <a:pt x="5544" y="3824"/>
                  </a:lnTo>
                  <a:lnTo>
                    <a:pt x="5514" y="3821"/>
                  </a:lnTo>
                  <a:lnTo>
                    <a:pt x="5483" y="3813"/>
                  </a:lnTo>
                  <a:lnTo>
                    <a:pt x="5454" y="3802"/>
                  </a:lnTo>
                  <a:lnTo>
                    <a:pt x="5423" y="3784"/>
                  </a:lnTo>
                  <a:lnTo>
                    <a:pt x="5362" y="3750"/>
                  </a:lnTo>
                  <a:lnTo>
                    <a:pt x="5331" y="3733"/>
                  </a:lnTo>
                  <a:lnTo>
                    <a:pt x="5301" y="3720"/>
                  </a:lnTo>
                  <a:lnTo>
                    <a:pt x="5276" y="3712"/>
                  </a:lnTo>
                  <a:lnTo>
                    <a:pt x="5262" y="3712"/>
                  </a:lnTo>
                  <a:lnTo>
                    <a:pt x="5250" y="3712"/>
                  </a:lnTo>
                  <a:lnTo>
                    <a:pt x="5235" y="3714"/>
                  </a:lnTo>
                  <a:lnTo>
                    <a:pt x="5224" y="3718"/>
                  </a:lnTo>
                  <a:lnTo>
                    <a:pt x="5213" y="3726"/>
                  </a:lnTo>
                  <a:lnTo>
                    <a:pt x="5204" y="3735"/>
                  </a:lnTo>
                  <a:lnTo>
                    <a:pt x="5192" y="3746"/>
                  </a:lnTo>
                  <a:lnTo>
                    <a:pt x="5183" y="3761"/>
                  </a:lnTo>
                  <a:lnTo>
                    <a:pt x="5175" y="3781"/>
                  </a:lnTo>
                  <a:lnTo>
                    <a:pt x="5166" y="3802"/>
                  </a:lnTo>
                  <a:lnTo>
                    <a:pt x="5183" y="3832"/>
                  </a:lnTo>
                  <a:lnTo>
                    <a:pt x="5204" y="3858"/>
                  </a:lnTo>
                  <a:lnTo>
                    <a:pt x="5226" y="3882"/>
                  </a:lnTo>
                  <a:lnTo>
                    <a:pt x="5250" y="3901"/>
                  </a:lnTo>
                  <a:lnTo>
                    <a:pt x="5279" y="3920"/>
                  </a:lnTo>
                  <a:lnTo>
                    <a:pt x="5305" y="3933"/>
                  </a:lnTo>
                  <a:lnTo>
                    <a:pt x="5359" y="3963"/>
                  </a:lnTo>
                  <a:lnTo>
                    <a:pt x="5383" y="3976"/>
                  </a:lnTo>
                  <a:lnTo>
                    <a:pt x="5406" y="3991"/>
                  </a:lnTo>
                  <a:lnTo>
                    <a:pt x="5428" y="4008"/>
                  </a:lnTo>
                  <a:lnTo>
                    <a:pt x="5445" y="4026"/>
                  </a:lnTo>
                  <a:lnTo>
                    <a:pt x="5458" y="4049"/>
                  </a:lnTo>
                  <a:lnTo>
                    <a:pt x="5466" y="4075"/>
                  </a:lnTo>
                  <a:lnTo>
                    <a:pt x="5469" y="4107"/>
                  </a:lnTo>
                  <a:lnTo>
                    <a:pt x="5469" y="4124"/>
                  </a:lnTo>
                  <a:lnTo>
                    <a:pt x="5466" y="4141"/>
                  </a:lnTo>
                  <a:lnTo>
                    <a:pt x="5440" y="4161"/>
                  </a:lnTo>
                  <a:lnTo>
                    <a:pt x="5420" y="4184"/>
                  </a:lnTo>
                  <a:lnTo>
                    <a:pt x="5402" y="4204"/>
                  </a:lnTo>
                  <a:lnTo>
                    <a:pt x="5389" y="4230"/>
                  </a:lnTo>
                  <a:lnTo>
                    <a:pt x="5376" y="4253"/>
                  </a:lnTo>
                  <a:lnTo>
                    <a:pt x="5368" y="4279"/>
                  </a:lnTo>
                  <a:lnTo>
                    <a:pt x="5362" y="4305"/>
                  </a:lnTo>
                  <a:lnTo>
                    <a:pt x="5359" y="4331"/>
                  </a:lnTo>
                  <a:lnTo>
                    <a:pt x="5357" y="4360"/>
                  </a:lnTo>
                  <a:lnTo>
                    <a:pt x="5357" y="4386"/>
                  </a:lnTo>
                  <a:lnTo>
                    <a:pt x="5359" y="4443"/>
                  </a:lnTo>
                  <a:lnTo>
                    <a:pt x="5368" y="4501"/>
                  </a:lnTo>
                  <a:lnTo>
                    <a:pt x="5376" y="4561"/>
                  </a:lnTo>
                  <a:lnTo>
                    <a:pt x="5345" y="4664"/>
                  </a:lnTo>
                  <a:lnTo>
                    <a:pt x="5316" y="4771"/>
                  </a:lnTo>
                  <a:lnTo>
                    <a:pt x="5262" y="4984"/>
                  </a:lnTo>
                  <a:lnTo>
                    <a:pt x="5235" y="5091"/>
                  </a:lnTo>
                  <a:lnTo>
                    <a:pt x="5207" y="5195"/>
                  </a:lnTo>
                  <a:lnTo>
                    <a:pt x="5172" y="5298"/>
                  </a:lnTo>
                  <a:lnTo>
                    <a:pt x="5138" y="5401"/>
                  </a:lnTo>
                  <a:lnTo>
                    <a:pt x="5094" y="5379"/>
                  </a:lnTo>
                  <a:lnTo>
                    <a:pt x="5051" y="5356"/>
                  </a:lnTo>
                  <a:lnTo>
                    <a:pt x="5011" y="5330"/>
                  </a:lnTo>
                  <a:lnTo>
                    <a:pt x="4974" y="5302"/>
                  </a:lnTo>
                  <a:lnTo>
                    <a:pt x="4901" y="5246"/>
                  </a:lnTo>
                  <a:lnTo>
                    <a:pt x="4829" y="5192"/>
                  </a:lnTo>
                  <a:lnTo>
                    <a:pt x="4757" y="5134"/>
                  </a:lnTo>
                  <a:lnTo>
                    <a:pt x="4682" y="5083"/>
                  </a:lnTo>
                  <a:lnTo>
                    <a:pt x="4642" y="5057"/>
                  </a:lnTo>
                  <a:lnTo>
                    <a:pt x="4598" y="5033"/>
                  </a:lnTo>
                  <a:lnTo>
                    <a:pt x="4553" y="5010"/>
                  </a:lnTo>
                  <a:lnTo>
                    <a:pt x="4504" y="4990"/>
                  </a:lnTo>
                  <a:lnTo>
                    <a:pt x="4446" y="4535"/>
                  </a:lnTo>
                  <a:lnTo>
                    <a:pt x="4452" y="4501"/>
                  </a:lnTo>
                  <a:lnTo>
                    <a:pt x="4458" y="4469"/>
                  </a:lnTo>
                  <a:lnTo>
                    <a:pt x="4469" y="4438"/>
                  </a:lnTo>
                  <a:lnTo>
                    <a:pt x="4480" y="4406"/>
                  </a:lnTo>
                  <a:lnTo>
                    <a:pt x="4492" y="4377"/>
                  </a:lnTo>
                  <a:lnTo>
                    <a:pt x="4510" y="4348"/>
                  </a:lnTo>
                  <a:lnTo>
                    <a:pt x="4527" y="4322"/>
                  </a:lnTo>
                  <a:lnTo>
                    <a:pt x="4544" y="4296"/>
                  </a:lnTo>
                  <a:lnTo>
                    <a:pt x="4587" y="4245"/>
                  </a:lnTo>
                  <a:lnTo>
                    <a:pt x="4633" y="4199"/>
                  </a:lnTo>
                  <a:lnTo>
                    <a:pt x="4685" y="4158"/>
                  </a:lnTo>
                  <a:lnTo>
                    <a:pt x="4737" y="4118"/>
                  </a:lnTo>
                  <a:lnTo>
                    <a:pt x="4766" y="4095"/>
                  </a:lnTo>
                  <a:lnTo>
                    <a:pt x="4794" y="4072"/>
                  </a:lnTo>
                  <a:lnTo>
                    <a:pt x="4847" y="4023"/>
                  </a:lnTo>
                  <a:lnTo>
                    <a:pt x="4890" y="3971"/>
                  </a:lnTo>
                  <a:lnTo>
                    <a:pt x="4930" y="3916"/>
                  </a:lnTo>
                  <a:lnTo>
                    <a:pt x="4968" y="3858"/>
                  </a:lnTo>
                  <a:lnTo>
                    <a:pt x="5000" y="3798"/>
                  </a:lnTo>
                  <a:lnTo>
                    <a:pt x="5025" y="3738"/>
                  </a:lnTo>
                  <a:lnTo>
                    <a:pt x="5051" y="3675"/>
                  </a:lnTo>
                  <a:lnTo>
                    <a:pt x="5077" y="3608"/>
                  </a:lnTo>
                  <a:lnTo>
                    <a:pt x="5097" y="3545"/>
                  </a:lnTo>
                  <a:lnTo>
                    <a:pt x="5138" y="3413"/>
                  </a:lnTo>
                  <a:lnTo>
                    <a:pt x="5181" y="3282"/>
                  </a:lnTo>
                  <a:lnTo>
                    <a:pt x="5204" y="3220"/>
                  </a:lnTo>
                  <a:lnTo>
                    <a:pt x="5226" y="3157"/>
                  </a:lnTo>
                  <a:lnTo>
                    <a:pt x="4818" y="2920"/>
                  </a:lnTo>
                  <a:lnTo>
                    <a:pt x="4867" y="2857"/>
                  </a:lnTo>
                  <a:lnTo>
                    <a:pt x="5213" y="3041"/>
                  </a:lnTo>
                  <a:lnTo>
                    <a:pt x="5232" y="3035"/>
                  </a:lnTo>
                  <a:lnTo>
                    <a:pt x="5250" y="3030"/>
                  </a:lnTo>
                  <a:lnTo>
                    <a:pt x="5267" y="3026"/>
                  </a:lnTo>
                  <a:lnTo>
                    <a:pt x="5284" y="3026"/>
                  </a:lnTo>
                  <a:lnTo>
                    <a:pt x="5299" y="3026"/>
                  </a:lnTo>
                  <a:lnTo>
                    <a:pt x="5314" y="3030"/>
                  </a:lnTo>
                  <a:lnTo>
                    <a:pt x="5336" y="3039"/>
                  </a:lnTo>
                  <a:lnTo>
                    <a:pt x="5359" y="3052"/>
                  </a:lnTo>
                  <a:lnTo>
                    <a:pt x="5376" y="3069"/>
                  </a:lnTo>
                  <a:lnTo>
                    <a:pt x="5394" y="3093"/>
                  </a:lnTo>
                  <a:lnTo>
                    <a:pt x="5411" y="3116"/>
                  </a:lnTo>
                  <a:lnTo>
                    <a:pt x="5443" y="3162"/>
                  </a:lnTo>
                  <a:lnTo>
                    <a:pt x="5460" y="3188"/>
                  </a:lnTo>
                  <a:lnTo>
                    <a:pt x="5477" y="3208"/>
                  </a:lnTo>
                  <a:lnTo>
                    <a:pt x="5497" y="3226"/>
                  </a:lnTo>
                  <a:lnTo>
                    <a:pt x="5524" y="3239"/>
                  </a:lnTo>
                  <a:lnTo>
                    <a:pt x="5552" y="3251"/>
                  </a:lnTo>
                  <a:lnTo>
                    <a:pt x="5567" y="3254"/>
                  </a:lnTo>
                  <a:lnTo>
                    <a:pt x="5584" y="3254"/>
                  </a:lnTo>
                  <a:lnTo>
                    <a:pt x="5555" y="3211"/>
                  </a:lnTo>
                  <a:lnTo>
                    <a:pt x="5527" y="3168"/>
                  </a:lnTo>
                  <a:lnTo>
                    <a:pt x="5495" y="3125"/>
                  </a:lnTo>
                  <a:lnTo>
                    <a:pt x="5460" y="3082"/>
                  </a:lnTo>
                  <a:lnTo>
                    <a:pt x="5426" y="3039"/>
                  </a:lnTo>
                  <a:lnTo>
                    <a:pt x="5389" y="3001"/>
                  </a:lnTo>
                  <a:lnTo>
                    <a:pt x="5348" y="2960"/>
                  </a:lnTo>
                  <a:lnTo>
                    <a:pt x="5307" y="2926"/>
                  </a:lnTo>
                  <a:lnTo>
                    <a:pt x="5264" y="2891"/>
                  </a:lnTo>
                  <a:lnTo>
                    <a:pt x="5221" y="2863"/>
                  </a:lnTo>
                  <a:lnTo>
                    <a:pt x="5175" y="2837"/>
                  </a:lnTo>
                  <a:lnTo>
                    <a:pt x="5125" y="2811"/>
                  </a:lnTo>
                  <a:lnTo>
                    <a:pt x="5074" y="2794"/>
                  </a:lnTo>
                  <a:lnTo>
                    <a:pt x="5022" y="2776"/>
                  </a:lnTo>
                  <a:lnTo>
                    <a:pt x="4968" y="2768"/>
                  </a:lnTo>
                  <a:lnTo>
                    <a:pt x="4912" y="2762"/>
                  </a:lnTo>
                  <a:lnTo>
                    <a:pt x="4861" y="2826"/>
                  </a:lnTo>
                  <a:lnTo>
                    <a:pt x="4843" y="2839"/>
                  </a:lnTo>
                  <a:lnTo>
                    <a:pt x="4829" y="2854"/>
                  </a:lnTo>
                  <a:lnTo>
                    <a:pt x="4818" y="2869"/>
                  </a:lnTo>
                  <a:lnTo>
                    <a:pt x="4809" y="2882"/>
                  </a:lnTo>
                  <a:lnTo>
                    <a:pt x="4803" y="2897"/>
                  </a:lnTo>
                  <a:lnTo>
                    <a:pt x="4798" y="2912"/>
                  </a:lnTo>
                  <a:lnTo>
                    <a:pt x="4792" y="2940"/>
                  </a:lnTo>
                  <a:lnTo>
                    <a:pt x="4792" y="2970"/>
                  </a:lnTo>
                  <a:lnTo>
                    <a:pt x="4800" y="3001"/>
                  </a:lnTo>
                  <a:lnTo>
                    <a:pt x="4811" y="3030"/>
                  </a:lnTo>
                  <a:lnTo>
                    <a:pt x="4826" y="3061"/>
                  </a:lnTo>
                  <a:lnTo>
                    <a:pt x="4843" y="3090"/>
                  </a:lnTo>
                  <a:lnTo>
                    <a:pt x="4864" y="3121"/>
                  </a:lnTo>
                  <a:lnTo>
                    <a:pt x="4901" y="3185"/>
                  </a:lnTo>
                  <a:lnTo>
                    <a:pt x="4921" y="3213"/>
                  </a:lnTo>
                  <a:lnTo>
                    <a:pt x="4936" y="3245"/>
                  </a:lnTo>
                  <a:lnTo>
                    <a:pt x="4947" y="3277"/>
                  </a:lnTo>
                  <a:lnTo>
                    <a:pt x="4957" y="3309"/>
                  </a:lnTo>
                  <a:lnTo>
                    <a:pt x="4959" y="3295"/>
                  </a:lnTo>
                  <a:lnTo>
                    <a:pt x="4962" y="3280"/>
                  </a:lnTo>
                  <a:lnTo>
                    <a:pt x="4974" y="3254"/>
                  </a:lnTo>
                  <a:lnTo>
                    <a:pt x="4991" y="3228"/>
                  </a:lnTo>
                  <a:lnTo>
                    <a:pt x="5011" y="3208"/>
                  </a:lnTo>
                  <a:lnTo>
                    <a:pt x="5037" y="3194"/>
                  </a:lnTo>
                  <a:lnTo>
                    <a:pt x="5048" y="3188"/>
                  </a:lnTo>
                  <a:lnTo>
                    <a:pt x="5063" y="3185"/>
                  </a:lnTo>
                  <a:lnTo>
                    <a:pt x="5074" y="3185"/>
                  </a:lnTo>
                  <a:lnTo>
                    <a:pt x="5088" y="3188"/>
                  </a:lnTo>
                  <a:lnTo>
                    <a:pt x="5103" y="3191"/>
                  </a:lnTo>
                  <a:lnTo>
                    <a:pt x="5114" y="3200"/>
                  </a:lnTo>
                  <a:lnTo>
                    <a:pt x="5106" y="3239"/>
                  </a:lnTo>
                  <a:lnTo>
                    <a:pt x="5101" y="3280"/>
                  </a:lnTo>
                  <a:lnTo>
                    <a:pt x="5088" y="3361"/>
                  </a:lnTo>
                  <a:lnTo>
                    <a:pt x="5082" y="3445"/>
                  </a:lnTo>
                  <a:lnTo>
                    <a:pt x="5074" y="3525"/>
                  </a:lnTo>
                  <a:lnTo>
                    <a:pt x="5060" y="3602"/>
                  </a:lnTo>
                  <a:lnTo>
                    <a:pt x="5051" y="3643"/>
                  </a:lnTo>
                  <a:lnTo>
                    <a:pt x="5039" y="3680"/>
                  </a:lnTo>
                  <a:lnTo>
                    <a:pt x="5025" y="3718"/>
                  </a:lnTo>
                  <a:lnTo>
                    <a:pt x="5008" y="3755"/>
                  </a:lnTo>
                  <a:lnTo>
                    <a:pt x="4987" y="3793"/>
                  </a:lnTo>
                  <a:lnTo>
                    <a:pt x="4962" y="3827"/>
                  </a:lnTo>
                  <a:lnTo>
                    <a:pt x="4918" y="3853"/>
                  </a:lnTo>
                  <a:lnTo>
                    <a:pt x="4878" y="3884"/>
                  </a:lnTo>
                  <a:lnTo>
                    <a:pt x="4841" y="3920"/>
                  </a:lnTo>
                  <a:lnTo>
                    <a:pt x="4800" y="3954"/>
                  </a:lnTo>
                  <a:lnTo>
                    <a:pt x="4725" y="4028"/>
                  </a:lnTo>
                  <a:lnTo>
                    <a:pt x="4650" y="4107"/>
                  </a:lnTo>
                  <a:lnTo>
                    <a:pt x="4613" y="4144"/>
                  </a:lnTo>
                  <a:lnTo>
                    <a:pt x="4575" y="4178"/>
                  </a:lnTo>
                  <a:lnTo>
                    <a:pt x="4538" y="4210"/>
                  </a:lnTo>
                  <a:lnTo>
                    <a:pt x="4498" y="4242"/>
                  </a:lnTo>
                  <a:lnTo>
                    <a:pt x="4458" y="4268"/>
                  </a:lnTo>
                  <a:lnTo>
                    <a:pt x="4417" y="4288"/>
                  </a:lnTo>
                  <a:lnTo>
                    <a:pt x="4374" y="4305"/>
                  </a:lnTo>
                  <a:lnTo>
                    <a:pt x="4328" y="4316"/>
                  </a:lnTo>
                  <a:lnTo>
                    <a:pt x="4336" y="4342"/>
                  </a:lnTo>
                  <a:lnTo>
                    <a:pt x="4345" y="4369"/>
                  </a:lnTo>
                  <a:lnTo>
                    <a:pt x="4357" y="4423"/>
                  </a:lnTo>
                  <a:lnTo>
                    <a:pt x="4362" y="4483"/>
                  </a:lnTo>
                  <a:lnTo>
                    <a:pt x="4368" y="4547"/>
                  </a:lnTo>
                  <a:lnTo>
                    <a:pt x="4371" y="4613"/>
                  </a:lnTo>
                  <a:lnTo>
                    <a:pt x="4371" y="4679"/>
                  </a:lnTo>
                  <a:lnTo>
                    <a:pt x="4377" y="4748"/>
                  </a:lnTo>
                  <a:lnTo>
                    <a:pt x="4379" y="4814"/>
                  </a:lnTo>
                  <a:lnTo>
                    <a:pt x="4388" y="4883"/>
                  </a:lnTo>
                  <a:lnTo>
                    <a:pt x="4403" y="4950"/>
                  </a:lnTo>
                  <a:lnTo>
                    <a:pt x="4411" y="4982"/>
                  </a:lnTo>
                  <a:lnTo>
                    <a:pt x="4422" y="5010"/>
                  </a:lnTo>
                  <a:lnTo>
                    <a:pt x="4435" y="5042"/>
                  </a:lnTo>
                  <a:lnTo>
                    <a:pt x="4448" y="5070"/>
                  </a:lnTo>
                  <a:lnTo>
                    <a:pt x="4467" y="5100"/>
                  </a:lnTo>
                  <a:lnTo>
                    <a:pt x="4486" y="5128"/>
                  </a:lnTo>
                  <a:lnTo>
                    <a:pt x="4506" y="5154"/>
                  </a:lnTo>
                  <a:lnTo>
                    <a:pt x="4529" y="5177"/>
                  </a:lnTo>
                  <a:lnTo>
                    <a:pt x="4558" y="5201"/>
                  </a:lnTo>
                  <a:lnTo>
                    <a:pt x="4587" y="5223"/>
                  </a:lnTo>
                  <a:lnTo>
                    <a:pt x="4619" y="5244"/>
                  </a:lnTo>
                  <a:lnTo>
                    <a:pt x="4656" y="5261"/>
                  </a:lnTo>
                  <a:lnTo>
                    <a:pt x="4685" y="5276"/>
                  </a:lnTo>
                  <a:lnTo>
                    <a:pt x="4714" y="5287"/>
                  </a:lnTo>
                  <a:lnTo>
                    <a:pt x="4740" y="5302"/>
                  </a:lnTo>
                  <a:lnTo>
                    <a:pt x="4766" y="5315"/>
                  </a:lnTo>
                  <a:lnTo>
                    <a:pt x="4809" y="5345"/>
                  </a:lnTo>
                  <a:lnTo>
                    <a:pt x="4843" y="5373"/>
                  </a:lnTo>
                  <a:lnTo>
                    <a:pt x="4873" y="5401"/>
                  </a:lnTo>
                  <a:lnTo>
                    <a:pt x="4899" y="5433"/>
                  </a:lnTo>
                  <a:lnTo>
                    <a:pt x="4916" y="5465"/>
                  </a:lnTo>
                  <a:lnTo>
                    <a:pt x="4927" y="5494"/>
                  </a:lnTo>
                  <a:lnTo>
                    <a:pt x="4936" y="5526"/>
                  </a:lnTo>
                  <a:lnTo>
                    <a:pt x="4938" y="5558"/>
                  </a:lnTo>
                  <a:lnTo>
                    <a:pt x="4936" y="5592"/>
                  </a:lnTo>
                  <a:lnTo>
                    <a:pt x="4930" y="5624"/>
                  </a:lnTo>
                  <a:lnTo>
                    <a:pt x="4921" y="5658"/>
                  </a:lnTo>
                  <a:lnTo>
                    <a:pt x="4910" y="5689"/>
                  </a:lnTo>
                  <a:lnTo>
                    <a:pt x="4895" y="5725"/>
                  </a:lnTo>
                  <a:lnTo>
                    <a:pt x="4878" y="5759"/>
                  </a:lnTo>
                  <a:lnTo>
                    <a:pt x="4841" y="5828"/>
                  </a:lnTo>
                  <a:lnTo>
                    <a:pt x="4798" y="5900"/>
                  </a:lnTo>
                  <a:lnTo>
                    <a:pt x="4755" y="5969"/>
                  </a:lnTo>
                  <a:lnTo>
                    <a:pt x="4712" y="6041"/>
                  </a:lnTo>
                  <a:lnTo>
                    <a:pt x="4674" y="6116"/>
                  </a:lnTo>
                  <a:lnTo>
                    <a:pt x="4656" y="6151"/>
                  </a:lnTo>
                  <a:lnTo>
                    <a:pt x="4645" y="6188"/>
                  </a:lnTo>
                  <a:lnTo>
                    <a:pt x="4633" y="6226"/>
                  </a:lnTo>
                  <a:lnTo>
                    <a:pt x="4624" y="6260"/>
                  </a:lnTo>
                  <a:lnTo>
                    <a:pt x="4622" y="6297"/>
                  </a:lnTo>
                  <a:lnTo>
                    <a:pt x="4622" y="6334"/>
                  </a:lnTo>
                  <a:lnTo>
                    <a:pt x="4598" y="6346"/>
                  </a:lnTo>
                  <a:lnTo>
                    <a:pt x="4579" y="6355"/>
                  </a:lnTo>
                  <a:lnTo>
                    <a:pt x="4558" y="6361"/>
                  </a:lnTo>
                  <a:lnTo>
                    <a:pt x="4538" y="6364"/>
                  </a:lnTo>
                  <a:lnTo>
                    <a:pt x="4518" y="6364"/>
                  </a:lnTo>
                  <a:lnTo>
                    <a:pt x="4498" y="6364"/>
                  </a:lnTo>
                  <a:lnTo>
                    <a:pt x="4480" y="6361"/>
                  </a:lnTo>
                  <a:lnTo>
                    <a:pt x="4463" y="6355"/>
                  </a:lnTo>
                  <a:lnTo>
                    <a:pt x="4429" y="6340"/>
                  </a:lnTo>
                  <a:lnTo>
                    <a:pt x="4394" y="6321"/>
                  </a:lnTo>
                  <a:lnTo>
                    <a:pt x="4362" y="6295"/>
                  </a:lnTo>
                  <a:lnTo>
                    <a:pt x="4331" y="6265"/>
                  </a:lnTo>
                  <a:lnTo>
                    <a:pt x="4267" y="6202"/>
                  </a:lnTo>
                  <a:lnTo>
                    <a:pt x="4201" y="6139"/>
                  </a:lnTo>
                  <a:lnTo>
                    <a:pt x="4166" y="6108"/>
                  </a:lnTo>
                  <a:lnTo>
                    <a:pt x="4132" y="6078"/>
                  </a:lnTo>
                  <a:lnTo>
                    <a:pt x="4095" y="6056"/>
                  </a:lnTo>
                  <a:lnTo>
                    <a:pt x="4057" y="6035"/>
                  </a:lnTo>
                  <a:lnTo>
                    <a:pt x="4025" y="5998"/>
                  </a:lnTo>
                  <a:lnTo>
                    <a:pt x="3996" y="5955"/>
                  </a:lnTo>
                  <a:lnTo>
                    <a:pt x="3968" y="5908"/>
                  </a:lnTo>
                  <a:lnTo>
                    <a:pt x="3942" y="5859"/>
                  </a:lnTo>
                  <a:lnTo>
                    <a:pt x="3887" y="5759"/>
                  </a:lnTo>
                  <a:lnTo>
                    <a:pt x="3858" y="5707"/>
                  </a:lnTo>
                  <a:lnTo>
                    <a:pt x="3829" y="5661"/>
                  </a:lnTo>
                  <a:lnTo>
                    <a:pt x="3795" y="5618"/>
                  </a:lnTo>
                  <a:lnTo>
                    <a:pt x="3760" y="5581"/>
                  </a:lnTo>
                  <a:lnTo>
                    <a:pt x="3740" y="5564"/>
                  </a:lnTo>
                  <a:lnTo>
                    <a:pt x="3719" y="5549"/>
                  </a:lnTo>
                  <a:lnTo>
                    <a:pt x="3700" y="5534"/>
                  </a:lnTo>
                  <a:lnTo>
                    <a:pt x="3676" y="5523"/>
                  </a:lnTo>
                  <a:lnTo>
                    <a:pt x="3651" y="5515"/>
                  </a:lnTo>
                  <a:lnTo>
                    <a:pt x="3627" y="5508"/>
                  </a:lnTo>
                  <a:lnTo>
                    <a:pt x="3599" y="5506"/>
                  </a:lnTo>
                  <a:lnTo>
                    <a:pt x="3570" y="5506"/>
                  </a:lnTo>
                  <a:lnTo>
                    <a:pt x="3541" y="5508"/>
                  </a:lnTo>
                  <a:lnTo>
                    <a:pt x="3509" y="5515"/>
                  </a:lnTo>
                  <a:lnTo>
                    <a:pt x="3475" y="5523"/>
                  </a:lnTo>
                  <a:lnTo>
                    <a:pt x="3440" y="5534"/>
                  </a:lnTo>
                  <a:lnTo>
                    <a:pt x="3414" y="5528"/>
                  </a:lnTo>
                  <a:lnTo>
                    <a:pt x="3392" y="5520"/>
                  </a:lnTo>
                  <a:lnTo>
                    <a:pt x="3369" y="5508"/>
                  </a:lnTo>
                  <a:lnTo>
                    <a:pt x="3351" y="5497"/>
                  </a:lnTo>
                  <a:lnTo>
                    <a:pt x="3334" y="5480"/>
                  </a:lnTo>
                  <a:lnTo>
                    <a:pt x="3319" y="5465"/>
                  </a:lnTo>
                  <a:lnTo>
                    <a:pt x="3293" y="5427"/>
                  </a:lnTo>
                  <a:lnTo>
                    <a:pt x="3274" y="5388"/>
                  </a:lnTo>
                  <a:lnTo>
                    <a:pt x="3250" y="5347"/>
                  </a:lnTo>
                  <a:lnTo>
                    <a:pt x="3231" y="5310"/>
                  </a:lnTo>
                  <a:lnTo>
                    <a:pt x="3204" y="5276"/>
                  </a:lnTo>
                  <a:lnTo>
                    <a:pt x="3218" y="5259"/>
                  </a:lnTo>
                  <a:lnTo>
                    <a:pt x="3238" y="5246"/>
                  </a:lnTo>
                  <a:lnTo>
                    <a:pt x="3259" y="5238"/>
                  </a:lnTo>
                  <a:lnTo>
                    <a:pt x="3282" y="5235"/>
                  </a:lnTo>
                  <a:lnTo>
                    <a:pt x="3308" y="5232"/>
                  </a:lnTo>
                  <a:lnTo>
                    <a:pt x="3334" y="5232"/>
                  </a:lnTo>
                  <a:lnTo>
                    <a:pt x="3388" y="5235"/>
                  </a:lnTo>
                  <a:lnTo>
                    <a:pt x="3446" y="5240"/>
                  </a:lnTo>
                  <a:lnTo>
                    <a:pt x="3472" y="5244"/>
                  </a:lnTo>
                  <a:lnTo>
                    <a:pt x="3495" y="5244"/>
                  </a:lnTo>
                  <a:lnTo>
                    <a:pt x="3519" y="5244"/>
                  </a:lnTo>
                  <a:lnTo>
                    <a:pt x="3541" y="5240"/>
                  </a:lnTo>
                  <a:lnTo>
                    <a:pt x="3558" y="5238"/>
                  </a:lnTo>
                  <a:lnTo>
                    <a:pt x="3573" y="5229"/>
                  </a:lnTo>
                  <a:lnTo>
                    <a:pt x="3394" y="5192"/>
                  </a:lnTo>
                  <a:lnTo>
                    <a:pt x="3343" y="5203"/>
                  </a:lnTo>
                  <a:lnTo>
                    <a:pt x="3293" y="5212"/>
                  </a:lnTo>
                  <a:lnTo>
                    <a:pt x="3253" y="5218"/>
                  </a:lnTo>
                  <a:lnTo>
                    <a:pt x="3216" y="5218"/>
                  </a:lnTo>
                  <a:lnTo>
                    <a:pt x="3184" y="5212"/>
                  </a:lnTo>
                  <a:lnTo>
                    <a:pt x="3156" y="5203"/>
                  </a:lnTo>
                  <a:lnTo>
                    <a:pt x="3130" y="5192"/>
                  </a:lnTo>
                  <a:lnTo>
                    <a:pt x="3109" y="5177"/>
                  </a:lnTo>
                  <a:lnTo>
                    <a:pt x="3094" y="5160"/>
                  </a:lnTo>
                  <a:lnTo>
                    <a:pt x="3080" y="5137"/>
                  </a:lnTo>
                  <a:lnTo>
                    <a:pt x="3068" y="5115"/>
                  </a:lnTo>
                  <a:lnTo>
                    <a:pt x="3060" y="5088"/>
                  </a:lnTo>
                  <a:lnTo>
                    <a:pt x="3055" y="5062"/>
                  </a:lnTo>
                  <a:lnTo>
                    <a:pt x="3051" y="5031"/>
                  </a:lnTo>
                  <a:lnTo>
                    <a:pt x="3048" y="4999"/>
                  </a:lnTo>
                  <a:lnTo>
                    <a:pt x="3048" y="4967"/>
                  </a:lnTo>
                  <a:lnTo>
                    <a:pt x="3048" y="4898"/>
                  </a:lnTo>
                  <a:lnTo>
                    <a:pt x="3051" y="4827"/>
                  </a:lnTo>
                  <a:lnTo>
                    <a:pt x="3055" y="4752"/>
                  </a:lnTo>
                  <a:lnTo>
                    <a:pt x="3055" y="4679"/>
                  </a:lnTo>
                  <a:lnTo>
                    <a:pt x="3051" y="4645"/>
                  </a:lnTo>
                  <a:lnTo>
                    <a:pt x="3048" y="4610"/>
                  </a:lnTo>
                  <a:lnTo>
                    <a:pt x="3042" y="4576"/>
                  </a:lnTo>
                  <a:lnTo>
                    <a:pt x="3037" y="4544"/>
                  </a:lnTo>
                  <a:lnTo>
                    <a:pt x="3025" y="4513"/>
                  </a:lnTo>
                  <a:lnTo>
                    <a:pt x="3014" y="4486"/>
                  </a:lnTo>
                  <a:lnTo>
                    <a:pt x="2999" y="4458"/>
                  </a:lnTo>
                  <a:lnTo>
                    <a:pt x="2980" y="4434"/>
                  </a:lnTo>
                  <a:lnTo>
                    <a:pt x="2939" y="4374"/>
                  </a:lnTo>
                  <a:lnTo>
                    <a:pt x="2898" y="4311"/>
                  </a:lnTo>
                  <a:lnTo>
                    <a:pt x="2855" y="4251"/>
                  </a:lnTo>
                  <a:lnTo>
                    <a:pt x="2815" y="4184"/>
                  </a:lnTo>
                  <a:lnTo>
                    <a:pt x="2784" y="4118"/>
                  </a:lnTo>
                  <a:lnTo>
                    <a:pt x="2769" y="4086"/>
                  </a:lnTo>
                  <a:lnTo>
                    <a:pt x="2758" y="4051"/>
                  </a:lnTo>
                  <a:lnTo>
                    <a:pt x="2746" y="4017"/>
                  </a:lnTo>
                  <a:lnTo>
                    <a:pt x="2741" y="3983"/>
                  </a:lnTo>
                  <a:lnTo>
                    <a:pt x="2737" y="3948"/>
                  </a:lnTo>
                  <a:lnTo>
                    <a:pt x="2737" y="3914"/>
                  </a:lnTo>
                  <a:lnTo>
                    <a:pt x="2772" y="3942"/>
                  </a:lnTo>
                  <a:lnTo>
                    <a:pt x="2801" y="3974"/>
                  </a:lnTo>
                  <a:lnTo>
                    <a:pt x="2829" y="4006"/>
                  </a:lnTo>
                  <a:lnTo>
                    <a:pt x="2859" y="4038"/>
                  </a:lnTo>
                  <a:lnTo>
                    <a:pt x="2907" y="4107"/>
                  </a:lnTo>
                  <a:lnTo>
                    <a:pt x="2954" y="4178"/>
                  </a:lnTo>
                  <a:lnTo>
                    <a:pt x="3037" y="4328"/>
                  </a:lnTo>
                  <a:lnTo>
                    <a:pt x="3083" y="4400"/>
                  </a:lnTo>
                  <a:lnTo>
                    <a:pt x="3130" y="4472"/>
                  </a:lnTo>
                  <a:lnTo>
                    <a:pt x="3143" y="4496"/>
                  </a:lnTo>
                  <a:lnTo>
                    <a:pt x="3158" y="4518"/>
                  </a:lnTo>
                  <a:lnTo>
                    <a:pt x="3167" y="4541"/>
                  </a:lnTo>
                  <a:lnTo>
                    <a:pt x="3175" y="4567"/>
                  </a:lnTo>
                  <a:lnTo>
                    <a:pt x="3186" y="4619"/>
                  </a:lnTo>
                  <a:lnTo>
                    <a:pt x="3193" y="4670"/>
                  </a:lnTo>
                  <a:lnTo>
                    <a:pt x="3193" y="4722"/>
                  </a:lnTo>
                  <a:lnTo>
                    <a:pt x="3190" y="4774"/>
                  </a:lnTo>
                  <a:lnTo>
                    <a:pt x="3190" y="4823"/>
                  </a:lnTo>
                  <a:lnTo>
                    <a:pt x="3186" y="4872"/>
                  </a:lnTo>
                  <a:lnTo>
                    <a:pt x="3186" y="4918"/>
                  </a:lnTo>
                  <a:lnTo>
                    <a:pt x="3190" y="4962"/>
                  </a:lnTo>
                  <a:lnTo>
                    <a:pt x="3193" y="4982"/>
                  </a:lnTo>
                  <a:lnTo>
                    <a:pt x="3199" y="5001"/>
                  </a:lnTo>
                  <a:lnTo>
                    <a:pt x="3207" y="5019"/>
                  </a:lnTo>
                  <a:lnTo>
                    <a:pt x="3216" y="5036"/>
                  </a:lnTo>
                  <a:lnTo>
                    <a:pt x="3227" y="5051"/>
                  </a:lnTo>
                  <a:lnTo>
                    <a:pt x="3242" y="5062"/>
                  </a:lnTo>
                  <a:lnTo>
                    <a:pt x="3259" y="5077"/>
                  </a:lnTo>
                  <a:lnTo>
                    <a:pt x="3276" y="5085"/>
                  </a:lnTo>
                  <a:lnTo>
                    <a:pt x="3300" y="5094"/>
                  </a:lnTo>
                  <a:lnTo>
                    <a:pt x="3325" y="5100"/>
                  </a:lnTo>
                  <a:lnTo>
                    <a:pt x="3354" y="5105"/>
                  </a:lnTo>
                  <a:lnTo>
                    <a:pt x="3386" y="5108"/>
                  </a:lnTo>
                  <a:lnTo>
                    <a:pt x="3403" y="5117"/>
                  </a:lnTo>
                  <a:lnTo>
                    <a:pt x="3418" y="5122"/>
                  </a:lnTo>
                  <a:lnTo>
                    <a:pt x="3449" y="5132"/>
                  </a:lnTo>
                  <a:lnTo>
                    <a:pt x="3475" y="5134"/>
                  </a:lnTo>
                  <a:lnTo>
                    <a:pt x="3500" y="5128"/>
                  </a:lnTo>
                  <a:lnTo>
                    <a:pt x="3527" y="5120"/>
                  </a:lnTo>
                  <a:lnTo>
                    <a:pt x="3550" y="5108"/>
                  </a:lnTo>
                  <a:lnTo>
                    <a:pt x="3570" y="5091"/>
                  </a:lnTo>
                  <a:lnTo>
                    <a:pt x="3590" y="5070"/>
                  </a:lnTo>
                  <a:lnTo>
                    <a:pt x="3607" y="5051"/>
                  </a:lnTo>
                  <a:lnTo>
                    <a:pt x="3627" y="5027"/>
                  </a:lnTo>
                  <a:lnTo>
                    <a:pt x="3663" y="4979"/>
                  </a:lnTo>
                  <a:lnTo>
                    <a:pt x="3700" y="4930"/>
                  </a:lnTo>
                  <a:lnTo>
                    <a:pt x="3717" y="4909"/>
                  </a:lnTo>
                  <a:lnTo>
                    <a:pt x="3737" y="4889"/>
                  </a:lnTo>
                  <a:lnTo>
                    <a:pt x="3751" y="4883"/>
                  </a:lnTo>
                  <a:lnTo>
                    <a:pt x="3769" y="4878"/>
                  </a:lnTo>
                  <a:lnTo>
                    <a:pt x="3801" y="4861"/>
                  </a:lnTo>
                  <a:lnTo>
                    <a:pt x="3833" y="4840"/>
                  </a:lnTo>
                  <a:lnTo>
                    <a:pt x="3864" y="4823"/>
                  </a:lnTo>
                  <a:lnTo>
                    <a:pt x="3881" y="4814"/>
                  </a:lnTo>
                  <a:lnTo>
                    <a:pt x="3895" y="4812"/>
                  </a:lnTo>
                  <a:lnTo>
                    <a:pt x="3913" y="4808"/>
                  </a:lnTo>
                  <a:lnTo>
                    <a:pt x="3930" y="4808"/>
                  </a:lnTo>
                  <a:lnTo>
                    <a:pt x="3945" y="4814"/>
                  </a:lnTo>
                  <a:lnTo>
                    <a:pt x="3962" y="4823"/>
                  </a:lnTo>
                  <a:lnTo>
                    <a:pt x="3979" y="4838"/>
                  </a:lnTo>
                  <a:lnTo>
                    <a:pt x="3994" y="4855"/>
                  </a:lnTo>
                  <a:lnTo>
                    <a:pt x="3971" y="4896"/>
                  </a:lnTo>
                  <a:lnTo>
                    <a:pt x="3947" y="4935"/>
                  </a:lnTo>
                  <a:lnTo>
                    <a:pt x="3908" y="5025"/>
                  </a:lnTo>
                  <a:lnTo>
                    <a:pt x="3884" y="5065"/>
                  </a:lnTo>
                  <a:lnTo>
                    <a:pt x="3861" y="5105"/>
                  </a:lnTo>
                  <a:lnTo>
                    <a:pt x="3833" y="5143"/>
                  </a:lnTo>
                  <a:lnTo>
                    <a:pt x="3818" y="5158"/>
                  </a:lnTo>
                  <a:lnTo>
                    <a:pt x="3801" y="5171"/>
                  </a:lnTo>
                  <a:lnTo>
                    <a:pt x="3812" y="5192"/>
                  </a:lnTo>
                  <a:lnTo>
                    <a:pt x="3824" y="5209"/>
                  </a:lnTo>
                  <a:lnTo>
                    <a:pt x="3835" y="5227"/>
                  </a:lnTo>
                  <a:lnTo>
                    <a:pt x="3850" y="5238"/>
                  </a:lnTo>
                  <a:lnTo>
                    <a:pt x="3861" y="5246"/>
                  </a:lnTo>
                  <a:lnTo>
                    <a:pt x="3872" y="5255"/>
                  </a:lnTo>
                  <a:lnTo>
                    <a:pt x="3887" y="5261"/>
                  </a:lnTo>
                  <a:lnTo>
                    <a:pt x="3898" y="5266"/>
                  </a:lnTo>
                  <a:lnTo>
                    <a:pt x="3927" y="5270"/>
                  </a:lnTo>
                  <a:lnTo>
                    <a:pt x="3953" y="5266"/>
                  </a:lnTo>
                  <a:lnTo>
                    <a:pt x="3982" y="5259"/>
                  </a:lnTo>
                  <a:lnTo>
                    <a:pt x="4011" y="5249"/>
                  </a:lnTo>
                  <a:lnTo>
                    <a:pt x="4065" y="5227"/>
                  </a:lnTo>
                  <a:lnTo>
                    <a:pt x="4097" y="5218"/>
                  </a:lnTo>
                  <a:lnTo>
                    <a:pt x="4126" y="5209"/>
                  </a:lnTo>
                  <a:lnTo>
                    <a:pt x="4155" y="5203"/>
                  </a:lnTo>
                  <a:lnTo>
                    <a:pt x="4184" y="5203"/>
                  </a:lnTo>
                  <a:lnTo>
                    <a:pt x="4216" y="5212"/>
                  </a:lnTo>
                  <a:lnTo>
                    <a:pt x="4230" y="5218"/>
                  </a:lnTo>
                  <a:lnTo>
                    <a:pt x="4244" y="5227"/>
                  </a:lnTo>
                  <a:lnTo>
                    <a:pt x="4230" y="5189"/>
                  </a:lnTo>
                  <a:lnTo>
                    <a:pt x="4216" y="5149"/>
                  </a:lnTo>
                  <a:lnTo>
                    <a:pt x="4207" y="5105"/>
                  </a:lnTo>
                  <a:lnTo>
                    <a:pt x="4198" y="5062"/>
                  </a:lnTo>
                  <a:lnTo>
                    <a:pt x="4181" y="4976"/>
                  </a:lnTo>
                  <a:lnTo>
                    <a:pt x="4164" y="4889"/>
                  </a:lnTo>
                  <a:lnTo>
                    <a:pt x="4152" y="4849"/>
                  </a:lnTo>
                  <a:lnTo>
                    <a:pt x="4138" y="4808"/>
                  </a:lnTo>
                  <a:lnTo>
                    <a:pt x="4123" y="4771"/>
                  </a:lnTo>
                  <a:lnTo>
                    <a:pt x="4100" y="4737"/>
                  </a:lnTo>
                  <a:lnTo>
                    <a:pt x="4078" y="4702"/>
                  </a:lnTo>
                  <a:lnTo>
                    <a:pt x="4046" y="4674"/>
                  </a:lnTo>
                  <a:lnTo>
                    <a:pt x="4028" y="4659"/>
                  </a:lnTo>
                  <a:lnTo>
                    <a:pt x="4008" y="4647"/>
                  </a:lnTo>
                  <a:lnTo>
                    <a:pt x="3988" y="4636"/>
                  </a:lnTo>
                  <a:lnTo>
                    <a:pt x="3964" y="4625"/>
                  </a:lnTo>
                  <a:lnTo>
                    <a:pt x="3959" y="4613"/>
                  </a:lnTo>
                  <a:lnTo>
                    <a:pt x="3956" y="4601"/>
                  </a:lnTo>
                  <a:lnTo>
                    <a:pt x="3953" y="4590"/>
                  </a:lnTo>
                  <a:lnTo>
                    <a:pt x="3956" y="4582"/>
                  </a:lnTo>
                  <a:lnTo>
                    <a:pt x="3962" y="4561"/>
                  </a:lnTo>
                  <a:lnTo>
                    <a:pt x="3973" y="4544"/>
                  </a:lnTo>
                  <a:lnTo>
                    <a:pt x="4005" y="4509"/>
                  </a:lnTo>
                  <a:lnTo>
                    <a:pt x="4016" y="4492"/>
                  </a:lnTo>
                  <a:lnTo>
                    <a:pt x="4028" y="4472"/>
                  </a:lnTo>
                  <a:lnTo>
                    <a:pt x="4054" y="4449"/>
                  </a:lnTo>
                  <a:lnTo>
                    <a:pt x="4071" y="4423"/>
                  </a:lnTo>
                  <a:lnTo>
                    <a:pt x="4086" y="4400"/>
                  </a:lnTo>
                  <a:lnTo>
                    <a:pt x="4097" y="4374"/>
                  </a:lnTo>
                  <a:lnTo>
                    <a:pt x="4103" y="4348"/>
                  </a:lnTo>
                  <a:lnTo>
                    <a:pt x="4106" y="4325"/>
                  </a:lnTo>
                  <a:lnTo>
                    <a:pt x="4106" y="4299"/>
                  </a:lnTo>
                  <a:lnTo>
                    <a:pt x="4103" y="4273"/>
                  </a:lnTo>
                  <a:lnTo>
                    <a:pt x="4089" y="4221"/>
                  </a:lnTo>
                  <a:lnTo>
                    <a:pt x="4071" y="4170"/>
                  </a:lnTo>
                  <a:lnTo>
                    <a:pt x="4054" y="4115"/>
                  </a:lnTo>
                  <a:lnTo>
                    <a:pt x="4037" y="4064"/>
                  </a:lnTo>
                  <a:lnTo>
                    <a:pt x="4011" y="4021"/>
                  </a:lnTo>
                  <a:lnTo>
                    <a:pt x="3982" y="3976"/>
                  </a:lnTo>
                  <a:lnTo>
                    <a:pt x="3951" y="3937"/>
                  </a:lnTo>
                  <a:lnTo>
                    <a:pt x="3913" y="3896"/>
                  </a:lnTo>
                  <a:lnTo>
                    <a:pt x="3835" y="3819"/>
                  </a:lnTo>
                  <a:lnTo>
                    <a:pt x="3758" y="3744"/>
                  </a:lnTo>
                  <a:lnTo>
                    <a:pt x="3717" y="3706"/>
                  </a:lnTo>
                  <a:lnTo>
                    <a:pt x="3682" y="3669"/>
                  </a:lnTo>
                  <a:lnTo>
                    <a:pt x="3648" y="3632"/>
                  </a:lnTo>
                  <a:lnTo>
                    <a:pt x="3616" y="3591"/>
                  </a:lnTo>
                  <a:lnTo>
                    <a:pt x="3590" y="3553"/>
                  </a:lnTo>
                  <a:lnTo>
                    <a:pt x="3570" y="3514"/>
                  </a:lnTo>
                  <a:lnTo>
                    <a:pt x="3556" y="3473"/>
                  </a:lnTo>
                  <a:lnTo>
                    <a:pt x="3550" y="3450"/>
                  </a:lnTo>
                  <a:lnTo>
                    <a:pt x="3547" y="3430"/>
                  </a:lnTo>
                  <a:lnTo>
                    <a:pt x="3605" y="3462"/>
                  </a:lnTo>
                  <a:lnTo>
                    <a:pt x="3663" y="3496"/>
                  </a:lnTo>
                  <a:lnTo>
                    <a:pt x="3717" y="3533"/>
                  </a:lnTo>
                  <a:lnTo>
                    <a:pt x="3769" y="3574"/>
                  </a:lnTo>
                  <a:lnTo>
                    <a:pt x="3818" y="3617"/>
                  </a:lnTo>
                  <a:lnTo>
                    <a:pt x="3867" y="3663"/>
                  </a:lnTo>
                  <a:lnTo>
                    <a:pt x="3913" y="3712"/>
                  </a:lnTo>
                  <a:lnTo>
                    <a:pt x="3956" y="3761"/>
                  </a:lnTo>
                  <a:lnTo>
                    <a:pt x="3999" y="3815"/>
                  </a:lnTo>
                  <a:lnTo>
                    <a:pt x="4037" y="3867"/>
                  </a:lnTo>
                  <a:lnTo>
                    <a:pt x="4074" y="3922"/>
                  </a:lnTo>
                  <a:lnTo>
                    <a:pt x="4109" y="3980"/>
                  </a:lnTo>
                  <a:lnTo>
                    <a:pt x="4143" y="4038"/>
                  </a:lnTo>
                  <a:lnTo>
                    <a:pt x="4175" y="4095"/>
                  </a:lnTo>
                  <a:lnTo>
                    <a:pt x="4204" y="4155"/>
                  </a:lnTo>
                  <a:lnTo>
                    <a:pt x="4230" y="4213"/>
                  </a:lnTo>
                  <a:lnTo>
                    <a:pt x="4230" y="4176"/>
                  </a:lnTo>
                  <a:lnTo>
                    <a:pt x="4230" y="4141"/>
                  </a:lnTo>
                  <a:lnTo>
                    <a:pt x="4224" y="4107"/>
                  </a:lnTo>
                  <a:lnTo>
                    <a:pt x="4218" y="4072"/>
                  </a:lnTo>
                  <a:lnTo>
                    <a:pt x="4209" y="4040"/>
                  </a:lnTo>
                  <a:lnTo>
                    <a:pt x="4201" y="4011"/>
                  </a:lnTo>
                  <a:lnTo>
                    <a:pt x="4187" y="3980"/>
                  </a:lnTo>
                  <a:lnTo>
                    <a:pt x="4172" y="3951"/>
                  </a:lnTo>
                  <a:lnTo>
                    <a:pt x="4140" y="3896"/>
                  </a:lnTo>
                  <a:lnTo>
                    <a:pt x="4103" y="3845"/>
                  </a:lnTo>
                  <a:lnTo>
                    <a:pt x="4059" y="3795"/>
                  </a:lnTo>
                  <a:lnTo>
                    <a:pt x="4011" y="3750"/>
                  </a:lnTo>
                  <a:lnTo>
                    <a:pt x="3962" y="3706"/>
                  </a:lnTo>
                  <a:lnTo>
                    <a:pt x="3910" y="3660"/>
                  </a:lnTo>
                  <a:lnTo>
                    <a:pt x="3801" y="3576"/>
                  </a:lnTo>
                  <a:lnTo>
                    <a:pt x="3749" y="3533"/>
                  </a:lnTo>
                  <a:lnTo>
                    <a:pt x="3697" y="3488"/>
                  </a:lnTo>
                  <a:lnTo>
                    <a:pt x="3644" y="3441"/>
                  </a:lnTo>
                  <a:lnTo>
                    <a:pt x="3599" y="3395"/>
                  </a:lnTo>
                  <a:lnTo>
                    <a:pt x="3625" y="3364"/>
                  </a:lnTo>
                  <a:lnTo>
                    <a:pt x="3771" y="3450"/>
                  </a:lnTo>
                  <a:lnTo>
                    <a:pt x="3846" y="3496"/>
                  </a:lnTo>
                  <a:lnTo>
                    <a:pt x="3919" y="3542"/>
                  </a:lnTo>
                  <a:lnTo>
                    <a:pt x="3990" y="3594"/>
                  </a:lnTo>
                  <a:lnTo>
                    <a:pt x="4063" y="3649"/>
                  </a:lnTo>
                  <a:lnTo>
                    <a:pt x="4132" y="3712"/>
                  </a:lnTo>
                  <a:lnTo>
                    <a:pt x="4166" y="3746"/>
                  </a:lnTo>
                  <a:lnTo>
                    <a:pt x="4201" y="3781"/>
                  </a:lnTo>
                  <a:lnTo>
                    <a:pt x="4239" y="3726"/>
                  </a:lnTo>
                  <a:lnTo>
                    <a:pt x="4278" y="3675"/>
                  </a:lnTo>
                  <a:lnTo>
                    <a:pt x="4323" y="3628"/>
                  </a:lnTo>
                  <a:lnTo>
                    <a:pt x="4371" y="3589"/>
                  </a:lnTo>
                  <a:lnTo>
                    <a:pt x="4394" y="3568"/>
                  </a:lnTo>
                  <a:lnTo>
                    <a:pt x="4420" y="3553"/>
                  </a:lnTo>
                  <a:lnTo>
                    <a:pt x="4448" y="3539"/>
                  </a:lnTo>
                  <a:lnTo>
                    <a:pt x="4475" y="3525"/>
                  </a:lnTo>
                  <a:lnTo>
                    <a:pt x="4506" y="3516"/>
                  </a:lnTo>
                  <a:lnTo>
                    <a:pt x="4536" y="3507"/>
                  </a:lnTo>
                  <a:lnTo>
                    <a:pt x="4566" y="3501"/>
                  </a:lnTo>
                  <a:lnTo>
                    <a:pt x="4602" y="3499"/>
                  </a:lnTo>
                  <a:lnTo>
                    <a:pt x="4619" y="3514"/>
                  </a:lnTo>
                  <a:lnTo>
                    <a:pt x="4633" y="3527"/>
                  </a:lnTo>
                  <a:lnTo>
                    <a:pt x="4648" y="3545"/>
                  </a:lnTo>
                  <a:lnTo>
                    <a:pt x="4659" y="3565"/>
                  </a:lnTo>
                  <a:lnTo>
                    <a:pt x="4676" y="3602"/>
                  </a:lnTo>
                  <a:lnTo>
                    <a:pt x="4693" y="3645"/>
                  </a:lnTo>
                  <a:lnTo>
                    <a:pt x="4708" y="3686"/>
                  </a:lnTo>
                  <a:lnTo>
                    <a:pt x="4729" y="3726"/>
                  </a:lnTo>
                  <a:lnTo>
                    <a:pt x="4740" y="3746"/>
                  </a:lnTo>
                  <a:lnTo>
                    <a:pt x="4751" y="3764"/>
                  </a:lnTo>
                  <a:lnTo>
                    <a:pt x="4768" y="3781"/>
                  </a:lnTo>
                  <a:lnTo>
                    <a:pt x="4786" y="3795"/>
                  </a:lnTo>
                  <a:lnTo>
                    <a:pt x="4806" y="3784"/>
                  </a:lnTo>
                  <a:lnTo>
                    <a:pt x="4826" y="3770"/>
                  </a:lnTo>
                  <a:lnTo>
                    <a:pt x="4847" y="3750"/>
                  </a:lnTo>
                  <a:lnTo>
                    <a:pt x="4864" y="3726"/>
                  </a:lnTo>
                  <a:lnTo>
                    <a:pt x="4881" y="3703"/>
                  </a:lnTo>
                  <a:lnTo>
                    <a:pt x="4895" y="3680"/>
                  </a:lnTo>
                  <a:lnTo>
                    <a:pt x="4904" y="3658"/>
                  </a:lnTo>
                  <a:lnTo>
                    <a:pt x="4910" y="3634"/>
                  </a:lnTo>
                  <a:lnTo>
                    <a:pt x="4884" y="3628"/>
                  </a:lnTo>
                  <a:lnTo>
                    <a:pt x="4861" y="3623"/>
                  </a:lnTo>
                  <a:lnTo>
                    <a:pt x="4837" y="3617"/>
                  </a:lnTo>
                  <a:lnTo>
                    <a:pt x="4818" y="3606"/>
                  </a:lnTo>
                  <a:lnTo>
                    <a:pt x="4798" y="3597"/>
                  </a:lnTo>
                  <a:lnTo>
                    <a:pt x="4783" y="3585"/>
                  </a:lnTo>
                  <a:lnTo>
                    <a:pt x="4751" y="3557"/>
                  </a:lnTo>
                  <a:lnTo>
                    <a:pt x="4725" y="3525"/>
                  </a:lnTo>
                  <a:lnTo>
                    <a:pt x="4705" y="3490"/>
                  </a:lnTo>
                  <a:lnTo>
                    <a:pt x="4688" y="3450"/>
                  </a:lnTo>
                  <a:lnTo>
                    <a:pt x="4674" y="3409"/>
                  </a:lnTo>
                  <a:lnTo>
                    <a:pt x="4645" y="3327"/>
                  </a:lnTo>
                  <a:lnTo>
                    <a:pt x="4630" y="3286"/>
                  </a:lnTo>
                  <a:lnTo>
                    <a:pt x="4613" y="3243"/>
                  </a:lnTo>
                  <a:lnTo>
                    <a:pt x="4596" y="3205"/>
                  </a:lnTo>
                  <a:lnTo>
                    <a:pt x="4575" y="3168"/>
                  </a:lnTo>
                  <a:lnTo>
                    <a:pt x="4549" y="3133"/>
                  </a:lnTo>
                  <a:lnTo>
                    <a:pt x="4521" y="3101"/>
                  </a:lnTo>
                  <a:lnTo>
                    <a:pt x="4510" y="3093"/>
                  </a:lnTo>
                  <a:lnTo>
                    <a:pt x="4498" y="3087"/>
                  </a:lnTo>
                  <a:lnTo>
                    <a:pt x="4484" y="3084"/>
                  </a:lnTo>
                  <a:lnTo>
                    <a:pt x="4469" y="3082"/>
                  </a:lnTo>
                  <a:lnTo>
                    <a:pt x="4435" y="3084"/>
                  </a:lnTo>
                  <a:lnTo>
                    <a:pt x="4403" y="3084"/>
                  </a:lnTo>
                  <a:lnTo>
                    <a:pt x="4388" y="3084"/>
                  </a:lnTo>
                  <a:lnTo>
                    <a:pt x="4374" y="3084"/>
                  </a:lnTo>
                  <a:lnTo>
                    <a:pt x="4362" y="3082"/>
                  </a:lnTo>
                  <a:lnTo>
                    <a:pt x="4351" y="3073"/>
                  </a:lnTo>
                  <a:lnTo>
                    <a:pt x="4342" y="3064"/>
                  </a:lnTo>
                  <a:lnTo>
                    <a:pt x="4336" y="3050"/>
                  </a:lnTo>
                  <a:lnTo>
                    <a:pt x="4336" y="3032"/>
                  </a:lnTo>
                  <a:lnTo>
                    <a:pt x="4336" y="3009"/>
                  </a:lnTo>
                  <a:lnTo>
                    <a:pt x="4385" y="2989"/>
                  </a:lnTo>
                  <a:lnTo>
                    <a:pt x="4435" y="2966"/>
                  </a:lnTo>
                  <a:lnTo>
                    <a:pt x="4480" y="2938"/>
                  </a:lnTo>
                  <a:lnTo>
                    <a:pt x="4527" y="2908"/>
                  </a:lnTo>
                  <a:lnTo>
                    <a:pt x="4570" y="2874"/>
                  </a:lnTo>
                  <a:lnTo>
                    <a:pt x="4613" y="2839"/>
                  </a:lnTo>
                  <a:lnTo>
                    <a:pt x="4656" y="2802"/>
                  </a:lnTo>
                  <a:lnTo>
                    <a:pt x="4697" y="2762"/>
                  </a:lnTo>
                  <a:lnTo>
                    <a:pt x="4734" y="2721"/>
                  </a:lnTo>
                  <a:lnTo>
                    <a:pt x="4772" y="2678"/>
                  </a:lnTo>
                  <a:lnTo>
                    <a:pt x="4806" y="2635"/>
                  </a:lnTo>
                  <a:lnTo>
                    <a:pt x="4841" y="2589"/>
                  </a:lnTo>
                  <a:lnTo>
                    <a:pt x="4873" y="2546"/>
                  </a:lnTo>
                  <a:lnTo>
                    <a:pt x="4901" y="2500"/>
                  </a:lnTo>
                  <a:lnTo>
                    <a:pt x="4927" y="2454"/>
                  </a:lnTo>
                  <a:lnTo>
                    <a:pt x="4953" y="2411"/>
                  </a:lnTo>
                  <a:lnTo>
                    <a:pt x="4979" y="2402"/>
                  </a:lnTo>
                  <a:lnTo>
                    <a:pt x="5005" y="2396"/>
                  </a:lnTo>
                  <a:lnTo>
                    <a:pt x="5060" y="2390"/>
                  </a:lnTo>
                  <a:lnTo>
                    <a:pt x="5114" y="2390"/>
                  </a:lnTo>
                  <a:lnTo>
                    <a:pt x="5170" y="2394"/>
                  </a:lnTo>
                  <a:lnTo>
                    <a:pt x="5224" y="2399"/>
                  </a:lnTo>
                  <a:lnTo>
                    <a:pt x="5276" y="2405"/>
                  </a:lnTo>
                  <a:lnTo>
                    <a:pt x="5383" y="2420"/>
                  </a:lnTo>
                  <a:lnTo>
                    <a:pt x="5434" y="2422"/>
                  </a:lnTo>
                  <a:lnTo>
                    <a:pt x="5486" y="2425"/>
                  </a:lnTo>
                  <a:lnTo>
                    <a:pt x="5535" y="2420"/>
                  </a:lnTo>
                  <a:lnTo>
                    <a:pt x="5559" y="2413"/>
                  </a:lnTo>
                  <a:lnTo>
                    <a:pt x="5581" y="2407"/>
                  </a:lnTo>
                  <a:lnTo>
                    <a:pt x="5604" y="2399"/>
                  </a:lnTo>
                  <a:lnTo>
                    <a:pt x="5628" y="2390"/>
                  </a:lnTo>
                  <a:lnTo>
                    <a:pt x="5651" y="2375"/>
                  </a:lnTo>
                  <a:lnTo>
                    <a:pt x="5671" y="2362"/>
                  </a:lnTo>
                  <a:lnTo>
                    <a:pt x="5690" y="2345"/>
                  </a:lnTo>
                  <a:lnTo>
                    <a:pt x="5711" y="2324"/>
                  </a:lnTo>
                  <a:lnTo>
                    <a:pt x="5731" y="2301"/>
                  </a:lnTo>
                  <a:lnTo>
                    <a:pt x="5748" y="2276"/>
                  </a:lnTo>
                  <a:lnTo>
                    <a:pt x="5772" y="2241"/>
                  </a:lnTo>
                  <a:lnTo>
                    <a:pt x="5789" y="2203"/>
                  </a:lnTo>
                  <a:lnTo>
                    <a:pt x="5797" y="2166"/>
                  </a:lnTo>
                  <a:lnTo>
                    <a:pt x="5800" y="2128"/>
                  </a:lnTo>
                  <a:lnTo>
                    <a:pt x="5797" y="2094"/>
                  </a:lnTo>
                  <a:lnTo>
                    <a:pt x="5791" y="2074"/>
                  </a:lnTo>
                  <a:lnTo>
                    <a:pt x="5785" y="2057"/>
                  </a:lnTo>
                  <a:lnTo>
                    <a:pt x="5778" y="2039"/>
                  </a:lnTo>
                  <a:lnTo>
                    <a:pt x="5765" y="2020"/>
                  </a:lnTo>
                  <a:lnTo>
                    <a:pt x="5754" y="2001"/>
                  </a:lnTo>
                  <a:lnTo>
                    <a:pt x="5740" y="1984"/>
                  </a:lnTo>
                  <a:lnTo>
                    <a:pt x="6157" y="1642"/>
                  </a:lnTo>
                  <a:lnTo>
                    <a:pt x="6117" y="1633"/>
                  </a:lnTo>
                  <a:lnTo>
                    <a:pt x="6077" y="1619"/>
                  </a:lnTo>
                  <a:lnTo>
                    <a:pt x="6042" y="1601"/>
                  </a:lnTo>
                  <a:lnTo>
                    <a:pt x="6008" y="1578"/>
                  </a:lnTo>
                  <a:lnTo>
                    <a:pt x="5973" y="1552"/>
                  </a:lnTo>
                  <a:lnTo>
                    <a:pt x="5941" y="1526"/>
                  </a:lnTo>
                  <a:lnTo>
                    <a:pt x="5912" y="1495"/>
                  </a:lnTo>
                  <a:lnTo>
                    <a:pt x="5886" y="1461"/>
                  </a:lnTo>
                  <a:lnTo>
                    <a:pt x="5864" y="1425"/>
                  </a:lnTo>
                  <a:lnTo>
                    <a:pt x="5841" y="1388"/>
                  </a:lnTo>
                  <a:lnTo>
                    <a:pt x="5821" y="1348"/>
                  </a:lnTo>
                  <a:lnTo>
                    <a:pt x="5800" y="1311"/>
                  </a:lnTo>
                  <a:lnTo>
                    <a:pt x="5783" y="1270"/>
                  </a:lnTo>
                  <a:lnTo>
                    <a:pt x="5772" y="1227"/>
                  </a:lnTo>
                  <a:lnTo>
                    <a:pt x="5757" y="1187"/>
                  </a:lnTo>
                  <a:lnTo>
                    <a:pt x="5748" y="1147"/>
                  </a:lnTo>
                  <a:lnTo>
                    <a:pt x="5734" y="1124"/>
                  </a:lnTo>
                  <a:lnTo>
                    <a:pt x="5722" y="1100"/>
                  </a:lnTo>
                  <a:lnTo>
                    <a:pt x="5696" y="1051"/>
                  </a:lnTo>
                  <a:lnTo>
                    <a:pt x="5671" y="1000"/>
                  </a:lnTo>
                  <a:lnTo>
                    <a:pt x="5641" y="950"/>
                  </a:lnTo>
                  <a:lnTo>
                    <a:pt x="5624" y="928"/>
                  </a:lnTo>
                  <a:lnTo>
                    <a:pt x="5607" y="907"/>
                  </a:lnTo>
                  <a:lnTo>
                    <a:pt x="5587" y="890"/>
                  </a:lnTo>
                  <a:lnTo>
                    <a:pt x="5564" y="876"/>
                  </a:lnTo>
                  <a:lnTo>
                    <a:pt x="5541" y="864"/>
                  </a:lnTo>
                  <a:lnTo>
                    <a:pt x="5514" y="859"/>
                  </a:lnTo>
                  <a:lnTo>
                    <a:pt x="5483" y="859"/>
                  </a:lnTo>
                  <a:lnTo>
                    <a:pt x="5452" y="862"/>
                  </a:lnTo>
                  <a:lnTo>
                    <a:pt x="5432" y="899"/>
                  </a:lnTo>
                  <a:lnTo>
                    <a:pt x="5411" y="933"/>
                  </a:lnTo>
                  <a:lnTo>
                    <a:pt x="5389" y="965"/>
                  </a:lnTo>
                  <a:lnTo>
                    <a:pt x="5362" y="997"/>
                  </a:lnTo>
                  <a:lnTo>
                    <a:pt x="5336" y="1025"/>
                  </a:lnTo>
                  <a:lnTo>
                    <a:pt x="5310" y="1051"/>
                  </a:lnTo>
                  <a:lnTo>
                    <a:pt x="5252" y="1100"/>
                  </a:lnTo>
                  <a:lnTo>
                    <a:pt x="5192" y="1147"/>
                  </a:lnTo>
                  <a:lnTo>
                    <a:pt x="5129" y="1184"/>
                  </a:lnTo>
                  <a:lnTo>
                    <a:pt x="5063" y="1221"/>
                  </a:lnTo>
                  <a:lnTo>
                    <a:pt x="4996" y="1257"/>
                  </a:lnTo>
                  <a:lnTo>
                    <a:pt x="4861" y="1328"/>
                  </a:lnTo>
                  <a:lnTo>
                    <a:pt x="4794" y="1365"/>
                  </a:lnTo>
                  <a:lnTo>
                    <a:pt x="4729" y="1406"/>
                  </a:lnTo>
                  <a:lnTo>
                    <a:pt x="4667" y="1452"/>
                  </a:lnTo>
                  <a:lnTo>
                    <a:pt x="4636" y="1475"/>
                  </a:lnTo>
                  <a:lnTo>
                    <a:pt x="4607" y="1500"/>
                  </a:lnTo>
                  <a:lnTo>
                    <a:pt x="4581" y="1530"/>
                  </a:lnTo>
                  <a:lnTo>
                    <a:pt x="4553" y="1558"/>
                  </a:lnTo>
                  <a:lnTo>
                    <a:pt x="4527" y="1590"/>
                  </a:lnTo>
                  <a:lnTo>
                    <a:pt x="4504" y="1625"/>
                  </a:lnTo>
                  <a:lnTo>
                    <a:pt x="4536" y="1696"/>
                  </a:lnTo>
                  <a:lnTo>
                    <a:pt x="4566" y="1769"/>
                  </a:lnTo>
                  <a:lnTo>
                    <a:pt x="4628" y="1919"/>
                  </a:lnTo>
                  <a:lnTo>
                    <a:pt x="4659" y="1990"/>
                  </a:lnTo>
                  <a:lnTo>
                    <a:pt x="4693" y="2063"/>
                  </a:lnTo>
                  <a:lnTo>
                    <a:pt x="4734" y="2132"/>
                  </a:lnTo>
                  <a:lnTo>
                    <a:pt x="4781" y="2197"/>
                  </a:lnTo>
                  <a:lnTo>
                    <a:pt x="4737" y="2220"/>
                  </a:lnTo>
                  <a:lnTo>
                    <a:pt x="4691" y="2241"/>
                  </a:lnTo>
                  <a:lnTo>
                    <a:pt x="4645" y="2258"/>
                  </a:lnTo>
                  <a:lnTo>
                    <a:pt x="4598" y="2272"/>
                  </a:lnTo>
                  <a:lnTo>
                    <a:pt x="4547" y="2284"/>
                  </a:lnTo>
                  <a:lnTo>
                    <a:pt x="4498" y="2293"/>
                  </a:lnTo>
                  <a:lnTo>
                    <a:pt x="4446" y="2298"/>
                  </a:lnTo>
                  <a:lnTo>
                    <a:pt x="4392" y="2304"/>
                  </a:lnTo>
                  <a:lnTo>
                    <a:pt x="4360" y="2327"/>
                  </a:lnTo>
                  <a:lnTo>
                    <a:pt x="4328" y="2347"/>
                  </a:lnTo>
                  <a:lnTo>
                    <a:pt x="4291" y="2368"/>
                  </a:lnTo>
                  <a:lnTo>
                    <a:pt x="4253" y="2388"/>
                  </a:lnTo>
                  <a:lnTo>
                    <a:pt x="4175" y="2431"/>
                  </a:lnTo>
                  <a:lnTo>
                    <a:pt x="4138" y="2451"/>
                  </a:lnTo>
                  <a:lnTo>
                    <a:pt x="4103" y="2474"/>
                  </a:lnTo>
                  <a:lnTo>
                    <a:pt x="4069" y="2500"/>
                  </a:lnTo>
                  <a:lnTo>
                    <a:pt x="4040" y="2529"/>
                  </a:lnTo>
                  <a:lnTo>
                    <a:pt x="4014" y="2557"/>
                  </a:lnTo>
                  <a:lnTo>
                    <a:pt x="3994" y="2592"/>
                  </a:lnTo>
                  <a:lnTo>
                    <a:pt x="3985" y="2609"/>
                  </a:lnTo>
                  <a:lnTo>
                    <a:pt x="3979" y="2629"/>
                  </a:lnTo>
                  <a:lnTo>
                    <a:pt x="3977" y="2646"/>
                  </a:lnTo>
                  <a:lnTo>
                    <a:pt x="3973" y="2670"/>
                  </a:lnTo>
                  <a:lnTo>
                    <a:pt x="3971" y="2690"/>
                  </a:lnTo>
                  <a:lnTo>
                    <a:pt x="3973" y="2716"/>
                  </a:lnTo>
                  <a:lnTo>
                    <a:pt x="3977" y="2738"/>
                  </a:lnTo>
                  <a:lnTo>
                    <a:pt x="3982" y="2764"/>
                  </a:lnTo>
                  <a:lnTo>
                    <a:pt x="3985" y="2807"/>
                  </a:lnTo>
                  <a:lnTo>
                    <a:pt x="3985" y="2848"/>
                  </a:lnTo>
                  <a:lnTo>
                    <a:pt x="3985" y="2886"/>
                  </a:lnTo>
                  <a:lnTo>
                    <a:pt x="3982" y="2923"/>
                  </a:lnTo>
                  <a:lnTo>
                    <a:pt x="3979" y="2957"/>
                  </a:lnTo>
                  <a:lnTo>
                    <a:pt x="3973" y="2989"/>
                  </a:lnTo>
                  <a:lnTo>
                    <a:pt x="3968" y="3018"/>
                  </a:lnTo>
                  <a:lnTo>
                    <a:pt x="3959" y="3047"/>
                  </a:lnTo>
                  <a:lnTo>
                    <a:pt x="3951" y="3073"/>
                  </a:lnTo>
                  <a:lnTo>
                    <a:pt x="3942" y="3099"/>
                  </a:lnTo>
                  <a:lnTo>
                    <a:pt x="3930" y="3121"/>
                  </a:lnTo>
                  <a:lnTo>
                    <a:pt x="3915" y="3142"/>
                  </a:lnTo>
                  <a:lnTo>
                    <a:pt x="3904" y="3162"/>
                  </a:lnTo>
                  <a:lnTo>
                    <a:pt x="3889" y="3179"/>
                  </a:lnTo>
                  <a:lnTo>
                    <a:pt x="3855" y="3208"/>
                  </a:lnTo>
                  <a:lnTo>
                    <a:pt x="3820" y="3234"/>
                  </a:lnTo>
                  <a:lnTo>
                    <a:pt x="3781" y="3254"/>
                  </a:lnTo>
                  <a:lnTo>
                    <a:pt x="3737" y="3269"/>
                  </a:lnTo>
                  <a:lnTo>
                    <a:pt x="3691" y="3280"/>
                  </a:lnTo>
                  <a:lnTo>
                    <a:pt x="3639" y="3286"/>
                  </a:lnTo>
                  <a:lnTo>
                    <a:pt x="3588" y="3288"/>
                  </a:lnTo>
                  <a:lnTo>
                    <a:pt x="3536" y="3288"/>
                  </a:lnTo>
                  <a:lnTo>
                    <a:pt x="3478" y="3286"/>
                  </a:lnTo>
                  <a:lnTo>
                    <a:pt x="3420" y="3280"/>
                  </a:lnTo>
                  <a:lnTo>
                    <a:pt x="3362" y="3275"/>
                  </a:lnTo>
                  <a:lnTo>
                    <a:pt x="3242" y="3260"/>
                  </a:lnTo>
                  <a:lnTo>
                    <a:pt x="3121" y="3243"/>
                  </a:lnTo>
                  <a:lnTo>
                    <a:pt x="2999" y="3228"/>
                  </a:lnTo>
                  <a:lnTo>
                    <a:pt x="2939" y="3222"/>
                  </a:lnTo>
                  <a:lnTo>
                    <a:pt x="2881" y="3220"/>
                  </a:lnTo>
                  <a:lnTo>
                    <a:pt x="2823" y="3217"/>
                  </a:lnTo>
                  <a:lnTo>
                    <a:pt x="2769" y="3220"/>
                  </a:lnTo>
                  <a:lnTo>
                    <a:pt x="2715" y="3226"/>
                  </a:lnTo>
                  <a:lnTo>
                    <a:pt x="2662" y="3234"/>
                  </a:lnTo>
                  <a:lnTo>
                    <a:pt x="2614" y="3248"/>
                  </a:lnTo>
                  <a:lnTo>
                    <a:pt x="2567" y="3265"/>
                  </a:lnTo>
                  <a:lnTo>
                    <a:pt x="2561" y="3297"/>
                  </a:lnTo>
                  <a:lnTo>
                    <a:pt x="2552" y="3327"/>
                  </a:lnTo>
                  <a:lnTo>
                    <a:pt x="2541" y="3355"/>
                  </a:lnTo>
                  <a:lnTo>
                    <a:pt x="2530" y="3383"/>
                  </a:lnTo>
                  <a:lnTo>
                    <a:pt x="2501" y="3436"/>
                  </a:lnTo>
                  <a:lnTo>
                    <a:pt x="2470" y="3488"/>
                  </a:lnTo>
                  <a:lnTo>
                    <a:pt x="2432" y="3539"/>
                  </a:lnTo>
                  <a:lnTo>
                    <a:pt x="2395" y="3585"/>
                  </a:lnTo>
                  <a:lnTo>
                    <a:pt x="2320" y="3683"/>
                  </a:lnTo>
                  <a:lnTo>
                    <a:pt x="2282" y="3733"/>
                  </a:lnTo>
                  <a:lnTo>
                    <a:pt x="2247" y="3781"/>
                  </a:lnTo>
                  <a:lnTo>
                    <a:pt x="2219" y="3830"/>
                  </a:lnTo>
                  <a:lnTo>
                    <a:pt x="2195" y="3884"/>
                  </a:lnTo>
                  <a:lnTo>
                    <a:pt x="2187" y="3911"/>
                  </a:lnTo>
                  <a:lnTo>
                    <a:pt x="2182" y="3939"/>
                  </a:lnTo>
                  <a:lnTo>
                    <a:pt x="2176" y="3968"/>
                  </a:lnTo>
                  <a:lnTo>
                    <a:pt x="2172" y="4000"/>
                  </a:lnTo>
                  <a:lnTo>
                    <a:pt x="2170" y="4032"/>
                  </a:lnTo>
                  <a:lnTo>
                    <a:pt x="2172" y="4064"/>
                  </a:lnTo>
                  <a:lnTo>
                    <a:pt x="2178" y="4095"/>
                  </a:lnTo>
                  <a:lnTo>
                    <a:pt x="2184" y="4129"/>
                  </a:lnTo>
                  <a:lnTo>
                    <a:pt x="2155" y="4133"/>
                  </a:lnTo>
                  <a:lnTo>
                    <a:pt x="2129" y="4133"/>
                  </a:lnTo>
                  <a:lnTo>
                    <a:pt x="2083" y="4141"/>
                  </a:lnTo>
                  <a:lnTo>
                    <a:pt x="2040" y="4152"/>
                  </a:lnTo>
                  <a:lnTo>
                    <a:pt x="2006" y="4167"/>
                  </a:lnTo>
                  <a:lnTo>
                    <a:pt x="1976" y="4184"/>
                  </a:lnTo>
                  <a:lnTo>
                    <a:pt x="1950" y="4204"/>
                  </a:lnTo>
                  <a:lnTo>
                    <a:pt x="1931" y="4227"/>
                  </a:lnTo>
                  <a:lnTo>
                    <a:pt x="1913" y="4253"/>
                  </a:lnTo>
                  <a:lnTo>
                    <a:pt x="1901" y="4279"/>
                  </a:lnTo>
                  <a:lnTo>
                    <a:pt x="1894" y="4307"/>
                  </a:lnTo>
                  <a:lnTo>
                    <a:pt x="1890" y="4339"/>
                  </a:lnTo>
                  <a:lnTo>
                    <a:pt x="1888" y="4374"/>
                  </a:lnTo>
                  <a:lnTo>
                    <a:pt x="1888" y="4408"/>
                  </a:lnTo>
                  <a:lnTo>
                    <a:pt x="1890" y="4446"/>
                  </a:lnTo>
                  <a:lnTo>
                    <a:pt x="1896" y="4483"/>
                  </a:lnTo>
                  <a:lnTo>
                    <a:pt x="1901" y="4520"/>
                  </a:lnTo>
                  <a:lnTo>
                    <a:pt x="1916" y="4601"/>
                  </a:lnTo>
                  <a:lnTo>
                    <a:pt x="1933" y="4685"/>
                  </a:lnTo>
                  <a:lnTo>
                    <a:pt x="1950" y="4769"/>
                  </a:lnTo>
                  <a:lnTo>
                    <a:pt x="1963" y="4852"/>
                  </a:lnTo>
                  <a:lnTo>
                    <a:pt x="1965" y="4892"/>
                  </a:lnTo>
                  <a:lnTo>
                    <a:pt x="1965" y="4933"/>
                  </a:lnTo>
                  <a:lnTo>
                    <a:pt x="1965" y="4973"/>
                  </a:lnTo>
                  <a:lnTo>
                    <a:pt x="1963" y="5010"/>
                  </a:lnTo>
                  <a:lnTo>
                    <a:pt x="1954" y="5048"/>
                  </a:lnTo>
                  <a:lnTo>
                    <a:pt x="1945" y="5083"/>
                  </a:lnTo>
                  <a:lnTo>
                    <a:pt x="1931" y="5120"/>
                  </a:lnTo>
                  <a:lnTo>
                    <a:pt x="1911" y="5152"/>
                  </a:lnTo>
                  <a:close/>
                  <a:moveTo>
                    <a:pt x="3732" y="5324"/>
                  </a:moveTo>
                  <a:lnTo>
                    <a:pt x="3717" y="5347"/>
                  </a:lnTo>
                  <a:lnTo>
                    <a:pt x="3702" y="5367"/>
                  </a:lnTo>
                  <a:lnTo>
                    <a:pt x="3682" y="5379"/>
                  </a:lnTo>
                  <a:lnTo>
                    <a:pt x="3663" y="5388"/>
                  </a:lnTo>
                  <a:lnTo>
                    <a:pt x="3642" y="5393"/>
                  </a:lnTo>
                  <a:lnTo>
                    <a:pt x="3619" y="5393"/>
                  </a:lnTo>
                  <a:lnTo>
                    <a:pt x="3596" y="5393"/>
                  </a:lnTo>
                  <a:lnTo>
                    <a:pt x="3573" y="5390"/>
                  </a:lnTo>
                  <a:lnTo>
                    <a:pt x="3527" y="5384"/>
                  </a:lnTo>
                  <a:lnTo>
                    <a:pt x="3483" y="5379"/>
                  </a:lnTo>
                  <a:lnTo>
                    <a:pt x="3463" y="5376"/>
                  </a:lnTo>
                  <a:lnTo>
                    <a:pt x="3446" y="5379"/>
                  </a:lnTo>
                  <a:lnTo>
                    <a:pt x="3431" y="5384"/>
                  </a:lnTo>
                  <a:lnTo>
                    <a:pt x="3420" y="5393"/>
                  </a:lnTo>
                  <a:lnTo>
                    <a:pt x="3627" y="5393"/>
                  </a:lnTo>
                  <a:lnTo>
                    <a:pt x="3665" y="5399"/>
                  </a:lnTo>
                  <a:lnTo>
                    <a:pt x="3697" y="5405"/>
                  </a:lnTo>
                  <a:lnTo>
                    <a:pt x="3728" y="5420"/>
                  </a:lnTo>
                  <a:lnTo>
                    <a:pt x="3758" y="5433"/>
                  </a:lnTo>
                  <a:lnTo>
                    <a:pt x="3786" y="5454"/>
                  </a:lnTo>
                  <a:lnTo>
                    <a:pt x="3812" y="5474"/>
                  </a:lnTo>
                  <a:lnTo>
                    <a:pt x="3835" y="5497"/>
                  </a:lnTo>
                  <a:lnTo>
                    <a:pt x="3858" y="5520"/>
                  </a:lnTo>
                  <a:lnTo>
                    <a:pt x="3898" y="5575"/>
                  </a:lnTo>
                  <a:lnTo>
                    <a:pt x="3939" y="5627"/>
                  </a:lnTo>
                  <a:lnTo>
                    <a:pt x="3977" y="5678"/>
                  </a:lnTo>
                  <a:lnTo>
                    <a:pt x="3996" y="5702"/>
                  </a:lnTo>
                  <a:lnTo>
                    <a:pt x="4016" y="5725"/>
                  </a:lnTo>
                  <a:lnTo>
                    <a:pt x="4031" y="5704"/>
                  </a:lnTo>
                  <a:lnTo>
                    <a:pt x="4042" y="5687"/>
                  </a:lnTo>
                  <a:lnTo>
                    <a:pt x="4059" y="5646"/>
                  </a:lnTo>
                  <a:lnTo>
                    <a:pt x="4074" y="5603"/>
                  </a:lnTo>
                  <a:lnTo>
                    <a:pt x="4086" y="5564"/>
                  </a:lnTo>
                  <a:lnTo>
                    <a:pt x="4100" y="5523"/>
                  </a:lnTo>
                  <a:lnTo>
                    <a:pt x="4117" y="5485"/>
                  </a:lnTo>
                  <a:lnTo>
                    <a:pt x="4129" y="5465"/>
                  </a:lnTo>
                  <a:lnTo>
                    <a:pt x="4143" y="5448"/>
                  </a:lnTo>
                  <a:lnTo>
                    <a:pt x="4158" y="5431"/>
                  </a:lnTo>
                  <a:lnTo>
                    <a:pt x="4177" y="5414"/>
                  </a:lnTo>
                  <a:lnTo>
                    <a:pt x="4201" y="5393"/>
                  </a:lnTo>
                  <a:lnTo>
                    <a:pt x="4224" y="5382"/>
                  </a:lnTo>
                  <a:lnTo>
                    <a:pt x="4247" y="5373"/>
                  </a:lnTo>
                  <a:lnTo>
                    <a:pt x="4270" y="5371"/>
                  </a:lnTo>
                  <a:lnTo>
                    <a:pt x="4291" y="5373"/>
                  </a:lnTo>
                  <a:lnTo>
                    <a:pt x="4314" y="5376"/>
                  </a:lnTo>
                  <a:lnTo>
                    <a:pt x="4360" y="5390"/>
                  </a:lnTo>
                  <a:lnTo>
                    <a:pt x="4403" y="5405"/>
                  </a:lnTo>
                  <a:lnTo>
                    <a:pt x="4426" y="5410"/>
                  </a:lnTo>
                  <a:lnTo>
                    <a:pt x="4452" y="5414"/>
                  </a:lnTo>
                  <a:lnTo>
                    <a:pt x="4475" y="5416"/>
                  </a:lnTo>
                  <a:lnTo>
                    <a:pt x="4501" y="5414"/>
                  </a:lnTo>
                  <a:lnTo>
                    <a:pt x="4527" y="5405"/>
                  </a:lnTo>
                  <a:lnTo>
                    <a:pt x="4555" y="5393"/>
                  </a:lnTo>
                  <a:lnTo>
                    <a:pt x="4532" y="5373"/>
                  </a:lnTo>
                  <a:lnTo>
                    <a:pt x="4512" y="5358"/>
                  </a:lnTo>
                  <a:lnTo>
                    <a:pt x="4495" y="5347"/>
                  </a:lnTo>
                  <a:lnTo>
                    <a:pt x="4480" y="5336"/>
                  </a:lnTo>
                  <a:lnTo>
                    <a:pt x="4463" y="5321"/>
                  </a:lnTo>
                  <a:lnTo>
                    <a:pt x="4452" y="5307"/>
                  </a:lnTo>
                  <a:lnTo>
                    <a:pt x="4437" y="5289"/>
                  </a:lnTo>
                  <a:lnTo>
                    <a:pt x="4422" y="5264"/>
                  </a:lnTo>
                  <a:lnTo>
                    <a:pt x="4374" y="5327"/>
                  </a:lnTo>
                  <a:lnTo>
                    <a:pt x="4334" y="5330"/>
                  </a:lnTo>
                  <a:lnTo>
                    <a:pt x="4293" y="5336"/>
                  </a:lnTo>
                  <a:lnTo>
                    <a:pt x="4253" y="5347"/>
                  </a:lnTo>
                  <a:lnTo>
                    <a:pt x="4209" y="5362"/>
                  </a:lnTo>
                  <a:lnTo>
                    <a:pt x="4123" y="5396"/>
                  </a:lnTo>
                  <a:lnTo>
                    <a:pt x="4083" y="5410"/>
                  </a:lnTo>
                  <a:lnTo>
                    <a:pt x="4040" y="5425"/>
                  </a:lnTo>
                  <a:lnTo>
                    <a:pt x="3996" y="5437"/>
                  </a:lnTo>
                  <a:lnTo>
                    <a:pt x="3956" y="5442"/>
                  </a:lnTo>
                  <a:lnTo>
                    <a:pt x="3915" y="5442"/>
                  </a:lnTo>
                  <a:lnTo>
                    <a:pt x="3895" y="5442"/>
                  </a:lnTo>
                  <a:lnTo>
                    <a:pt x="3876" y="5437"/>
                  </a:lnTo>
                  <a:lnTo>
                    <a:pt x="3858" y="5431"/>
                  </a:lnTo>
                  <a:lnTo>
                    <a:pt x="3838" y="5425"/>
                  </a:lnTo>
                  <a:lnTo>
                    <a:pt x="3818" y="5414"/>
                  </a:lnTo>
                  <a:lnTo>
                    <a:pt x="3801" y="5401"/>
                  </a:lnTo>
                  <a:lnTo>
                    <a:pt x="3783" y="5384"/>
                  </a:lnTo>
                  <a:lnTo>
                    <a:pt x="3766" y="5367"/>
                  </a:lnTo>
                  <a:lnTo>
                    <a:pt x="3749" y="5347"/>
                  </a:lnTo>
                  <a:lnTo>
                    <a:pt x="3732" y="5324"/>
                  </a:lnTo>
                  <a:close/>
                  <a:moveTo>
                    <a:pt x="4213" y="5667"/>
                  </a:moveTo>
                  <a:lnTo>
                    <a:pt x="4216" y="5684"/>
                  </a:lnTo>
                  <a:lnTo>
                    <a:pt x="4216" y="5704"/>
                  </a:lnTo>
                  <a:lnTo>
                    <a:pt x="4213" y="5721"/>
                  </a:lnTo>
                  <a:lnTo>
                    <a:pt x="4207" y="5736"/>
                  </a:lnTo>
                  <a:lnTo>
                    <a:pt x="4201" y="5753"/>
                  </a:lnTo>
                  <a:lnTo>
                    <a:pt x="4190" y="5768"/>
                  </a:lnTo>
                  <a:lnTo>
                    <a:pt x="4166" y="5794"/>
                  </a:lnTo>
                  <a:lnTo>
                    <a:pt x="4140" y="5816"/>
                  </a:lnTo>
                  <a:lnTo>
                    <a:pt x="4112" y="5837"/>
                  </a:lnTo>
                  <a:lnTo>
                    <a:pt x="4086" y="5851"/>
                  </a:lnTo>
                  <a:lnTo>
                    <a:pt x="4074" y="5857"/>
                  </a:lnTo>
                  <a:lnTo>
                    <a:pt x="4063" y="5863"/>
                  </a:lnTo>
                  <a:lnTo>
                    <a:pt x="4095" y="5889"/>
                  </a:lnTo>
                  <a:lnTo>
                    <a:pt x="4123" y="5915"/>
                  </a:lnTo>
                  <a:lnTo>
                    <a:pt x="4175" y="5966"/>
                  </a:lnTo>
                  <a:lnTo>
                    <a:pt x="4227" y="6018"/>
                  </a:lnTo>
                  <a:lnTo>
                    <a:pt x="4276" y="6067"/>
                  </a:lnTo>
                  <a:lnTo>
                    <a:pt x="4328" y="6116"/>
                  </a:lnTo>
                  <a:lnTo>
                    <a:pt x="4383" y="6159"/>
                  </a:lnTo>
                  <a:lnTo>
                    <a:pt x="4414" y="6183"/>
                  </a:lnTo>
                  <a:lnTo>
                    <a:pt x="4446" y="6200"/>
                  </a:lnTo>
                  <a:lnTo>
                    <a:pt x="4480" y="6220"/>
                  </a:lnTo>
                  <a:lnTo>
                    <a:pt x="4518" y="6237"/>
                  </a:lnTo>
                  <a:lnTo>
                    <a:pt x="4536" y="6209"/>
                  </a:lnTo>
                  <a:lnTo>
                    <a:pt x="4549" y="6179"/>
                  </a:lnTo>
                  <a:lnTo>
                    <a:pt x="4564" y="6151"/>
                  </a:lnTo>
                  <a:lnTo>
                    <a:pt x="4575" y="6121"/>
                  </a:lnTo>
                  <a:lnTo>
                    <a:pt x="4592" y="6061"/>
                  </a:lnTo>
                  <a:lnTo>
                    <a:pt x="4611" y="6001"/>
                  </a:lnTo>
                  <a:lnTo>
                    <a:pt x="4628" y="5940"/>
                  </a:lnTo>
                  <a:lnTo>
                    <a:pt x="4639" y="5912"/>
                  </a:lnTo>
                  <a:lnTo>
                    <a:pt x="4650" y="5883"/>
                  </a:lnTo>
                  <a:lnTo>
                    <a:pt x="4665" y="5857"/>
                  </a:lnTo>
                  <a:lnTo>
                    <a:pt x="4680" y="5828"/>
                  </a:lnTo>
                  <a:lnTo>
                    <a:pt x="4699" y="5802"/>
                  </a:lnTo>
                  <a:lnTo>
                    <a:pt x="4723" y="5779"/>
                  </a:lnTo>
                  <a:lnTo>
                    <a:pt x="4731" y="5759"/>
                  </a:lnTo>
                  <a:lnTo>
                    <a:pt x="4737" y="5739"/>
                  </a:lnTo>
                  <a:lnTo>
                    <a:pt x="4740" y="5721"/>
                  </a:lnTo>
                  <a:lnTo>
                    <a:pt x="4740" y="5702"/>
                  </a:lnTo>
                  <a:lnTo>
                    <a:pt x="4740" y="5681"/>
                  </a:lnTo>
                  <a:lnTo>
                    <a:pt x="4734" y="5664"/>
                  </a:lnTo>
                  <a:lnTo>
                    <a:pt x="4723" y="5627"/>
                  </a:lnTo>
                  <a:lnTo>
                    <a:pt x="4702" y="5590"/>
                  </a:lnTo>
                  <a:lnTo>
                    <a:pt x="4680" y="5558"/>
                  </a:lnTo>
                  <a:lnTo>
                    <a:pt x="4654" y="5526"/>
                  </a:lnTo>
                  <a:lnTo>
                    <a:pt x="4624" y="5500"/>
                  </a:lnTo>
                  <a:lnTo>
                    <a:pt x="4605" y="5515"/>
                  </a:lnTo>
                  <a:lnTo>
                    <a:pt x="4585" y="5526"/>
                  </a:lnTo>
                  <a:lnTo>
                    <a:pt x="4564" y="5534"/>
                  </a:lnTo>
                  <a:lnTo>
                    <a:pt x="4544" y="5537"/>
                  </a:lnTo>
                  <a:lnTo>
                    <a:pt x="4523" y="5540"/>
                  </a:lnTo>
                  <a:lnTo>
                    <a:pt x="4501" y="5540"/>
                  </a:lnTo>
                  <a:lnTo>
                    <a:pt x="4458" y="5537"/>
                  </a:lnTo>
                  <a:lnTo>
                    <a:pt x="4414" y="5528"/>
                  </a:lnTo>
                  <a:lnTo>
                    <a:pt x="4368" y="5520"/>
                  </a:lnTo>
                  <a:lnTo>
                    <a:pt x="4325" y="5515"/>
                  </a:lnTo>
                  <a:lnTo>
                    <a:pt x="4278" y="5511"/>
                  </a:lnTo>
                  <a:lnTo>
                    <a:pt x="4267" y="5532"/>
                  </a:lnTo>
                  <a:lnTo>
                    <a:pt x="4256" y="5549"/>
                  </a:lnTo>
                  <a:lnTo>
                    <a:pt x="4224" y="5583"/>
                  </a:lnTo>
                  <a:lnTo>
                    <a:pt x="4213" y="5601"/>
                  </a:lnTo>
                  <a:lnTo>
                    <a:pt x="4204" y="5620"/>
                  </a:lnTo>
                  <a:lnTo>
                    <a:pt x="4204" y="5633"/>
                  </a:lnTo>
                  <a:lnTo>
                    <a:pt x="4204" y="5644"/>
                  </a:lnTo>
                  <a:lnTo>
                    <a:pt x="4207" y="5655"/>
                  </a:lnTo>
                  <a:lnTo>
                    <a:pt x="4213" y="5667"/>
                  </a:lnTo>
                  <a:close/>
                  <a:moveTo>
                    <a:pt x="4172" y="4455"/>
                  </a:moveTo>
                  <a:lnTo>
                    <a:pt x="4160" y="4466"/>
                  </a:lnTo>
                  <a:lnTo>
                    <a:pt x="4149" y="4475"/>
                  </a:lnTo>
                  <a:lnTo>
                    <a:pt x="4134" y="4496"/>
                  </a:lnTo>
                  <a:lnTo>
                    <a:pt x="4126" y="4515"/>
                  </a:lnTo>
                  <a:lnTo>
                    <a:pt x="4123" y="4535"/>
                  </a:lnTo>
                  <a:lnTo>
                    <a:pt x="4126" y="4552"/>
                  </a:lnTo>
                  <a:lnTo>
                    <a:pt x="4132" y="4573"/>
                  </a:lnTo>
                  <a:lnTo>
                    <a:pt x="4143" y="4590"/>
                  </a:lnTo>
                  <a:lnTo>
                    <a:pt x="4158" y="4608"/>
                  </a:lnTo>
                  <a:lnTo>
                    <a:pt x="4190" y="4642"/>
                  </a:lnTo>
                  <a:lnTo>
                    <a:pt x="4222" y="4674"/>
                  </a:lnTo>
                  <a:lnTo>
                    <a:pt x="4239" y="4688"/>
                  </a:lnTo>
                  <a:lnTo>
                    <a:pt x="4250" y="4705"/>
                  </a:lnTo>
                  <a:lnTo>
                    <a:pt x="4261" y="4717"/>
                  </a:lnTo>
                  <a:lnTo>
                    <a:pt x="4267" y="4731"/>
                  </a:lnTo>
                  <a:lnTo>
                    <a:pt x="4267" y="4688"/>
                  </a:lnTo>
                  <a:lnTo>
                    <a:pt x="4259" y="4647"/>
                  </a:lnTo>
                  <a:lnTo>
                    <a:pt x="4247" y="4610"/>
                  </a:lnTo>
                  <a:lnTo>
                    <a:pt x="4233" y="4573"/>
                  </a:lnTo>
                  <a:lnTo>
                    <a:pt x="4218" y="4541"/>
                  </a:lnTo>
                  <a:lnTo>
                    <a:pt x="4201" y="4509"/>
                  </a:lnTo>
                  <a:lnTo>
                    <a:pt x="4187" y="4481"/>
                  </a:lnTo>
                  <a:lnTo>
                    <a:pt x="4172" y="4455"/>
                  </a:lnTo>
                  <a:close/>
                  <a:moveTo>
                    <a:pt x="4619" y="3845"/>
                  </a:moveTo>
                  <a:lnTo>
                    <a:pt x="4616" y="3807"/>
                  </a:lnTo>
                  <a:lnTo>
                    <a:pt x="4611" y="3776"/>
                  </a:lnTo>
                  <a:lnTo>
                    <a:pt x="4605" y="3750"/>
                  </a:lnTo>
                  <a:lnTo>
                    <a:pt x="4598" y="3726"/>
                  </a:lnTo>
                  <a:lnTo>
                    <a:pt x="4592" y="3709"/>
                  </a:lnTo>
                  <a:lnTo>
                    <a:pt x="4585" y="3697"/>
                  </a:lnTo>
                  <a:lnTo>
                    <a:pt x="4575" y="3688"/>
                  </a:lnTo>
                  <a:lnTo>
                    <a:pt x="4566" y="3683"/>
                  </a:lnTo>
                  <a:lnTo>
                    <a:pt x="4558" y="3680"/>
                  </a:lnTo>
                  <a:lnTo>
                    <a:pt x="4549" y="3680"/>
                  </a:lnTo>
                  <a:lnTo>
                    <a:pt x="4538" y="3683"/>
                  </a:lnTo>
                  <a:lnTo>
                    <a:pt x="4527" y="3688"/>
                  </a:lnTo>
                  <a:lnTo>
                    <a:pt x="4515" y="3697"/>
                  </a:lnTo>
                  <a:lnTo>
                    <a:pt x="4504" y="3706"/>
                  </a:lnTo>
                  <a:lnTo>
                    <a:pt x="4480" y="3733"/>
                  </a:lnTo>
                  <a:lnTo>
                    <a:pt x="4454" y="3761"/>
                  </a:lnTo>
                  <a:lnTo>
                    <a:pt x="4429" y="3793"/>
                  </a:lnTo>
                  <a:lnTo>
                    <a:pt x="4400" y="3821"/>
                  </a:lnTo>
                  <a:lnTo>
                    <a:pt x="4374" y="3850"/>
                  </a:lnTo>
                  <a:lnTo>
                    <a:pt x="4348" y="3873"/>
                  </a:lnTo>
                  <a:lnTo>
                    <a:pt x="4334" y="3882"/>
                  </a:lnTo>
                  <a:lnTo>
                    <a:pt x="4323" y="3888"/>
                  </a:lnTo>
                  <a:lnTo>
                    <a:pt x="4310" y="3890"/>
                  </a:lnTo>
                  <a:lnTo>
                    <a:pt x="4297" y="3894"/>
                  </a:lnTo>
                  <a:lnTo>
                    <a:pt x="4284" y="3894"/>
                  </a:lnTo>
                  <a:lnTo>
                    <a:pt x="4273" y="3888"/>
                  </a:lnTo>
                  <a:lnTo>
                    <a:pt x="4293" y="3899"/>
                  </a:lnTo>
                  <a:lnTo>
                    <a:pt x="4310" y="3914"/>
                  </a:lnTo>
                  <a:lnTo>
                    <a:pt x="4325" y="3931"/>
                  </a:lnTo>
                  <a:lnTo>
                    <a:pt x="4334" y="3948"/>
                  </a:lnTo>
                  <a:lnTo>
                    <a:pt x="4342" y="3968"/>
                  </a:lnTo>
                  <a:lnTo>
                    <a:pt x="4345" y="3989"/>
                  </a:lnTo>
                  <a:lnTo>
                    <a:pt x="4353" y="4032"/>
                  </a:lnTo>
                  <a:lnTo>
                    <a:pt x="4357" y="4077"/>
                  </a:lnTo>
                  <a:lnTo>
                    <a:pt x="4362" y="4118"/>
                  </a:lnTo>
                  <a:lnTo>
                    <a:pt x="4368" y="4138"/>
                  </a:lnTo>
                  <a:lnTo>
                    <a:pt x="4377" y="4158"/>
                  </a:lnTo>
                  <a:lnTo>
                    <a:pt x="4385" y="4176"/>
                  </a:lnTo>
                  <a:lnTo>
                    <a:pt x="4400" y="4189"/>
                  </a:lnTo>
                  <a:lnTo>
                    <a:pt x="4682" y="3896"/>
                  </a:lnTo>
                  <a:lnTo>
                    <a:pt x="4619" y="3845"/>
                  </a:lnTo>
                  <a:close/>
                  <a:moveTo>
                    <a:pt x="4680" y="4331"/>
                  </a:moveTo>
                  <a:lnTo>
                    <a:pt x="4691" y="4354"/>
                  </a:lnTo>
                  <a:lnTo>
                    <a:pt x="4699" y="4377"/>
                  </a:lnTo>
                  <a:lnTo>
                    <a:pt x="4702" y="4400"/>
                  </a:lnTo>
                  <a:lnTo>
                    <a:pt x="4702" y="4426"/>
                  </a:lnTo>
                  <a:lnTo>
                    <a:pt x="4697" y="4449"/>
                  </a:lnTo>
                  <a:lnTo>
                    <a:pt x="4691" y="4472"/>
                  </a:lnTo>
                  <a:lnTo>
                    <a:pt x="4676" y="4520"/>
                  </a:lnTo>
                  <a:lnTo>
                    <a:pt x="4659" y="4570"/>
                  </a:lnTo>
                  <a:lnTo>
                    <a:pt x="4654" y="4595"/>
                  </a:lnTo>
                  <a:lnTo>
                    <a:pt x="4650" y="4621"/>
                  </a:lnTo>
                  <a:lnTo>
                    <a:pt x="4650" y="4651"/>
                  </a:lnTo>
                  <a:lnTo>
                    <a:pt x="4654" y="4677"/>
                  </a:lnTo>
                  <a:lnTo>
                    <a:pt x="4659" y="4705"/>
                  </a:lnTo>
                  <a:lnTo>
                    <a:pt x="4674" y="4737"/>
                  </a:lnTo>
                  <a:lnTo>
                    <a:pt x="4685" y="4664"/>
                  </a:lnTo>
                  <a:lnTo>
                    <a:pt x="4691" y="4630"/>
                  </a:lnTo>
                  <a:lnTo>
                    <a:pt x="4699" y="4593"/>
                  </a:lnTo>
                  <a:lnTo>
                    <a:pt x="4714" y="4558"/>
                  </a:lnTo>
                  <a:lnTo>
                    <a:pt x="4729" y="4526"/>
                  </a:lnTo>
                  <a:lnTo>
                    <a:pt x="4751" y="4492"/>
                  </a:lnTo>
                  <a:lnTo>
                    <a:pt x="4766" y="4477"/>
                  </a:lnTo>
                  <a:lnTo>
                    <a:pt x="4783" y="4464"/>
                  </a:lnTo>
                  <a:lnTo>
                    <a:pt x="4815" y="4446"/>
                  </a:lnTo>
                  <a:lnTo>
                    <a:pt x="4841" y="4429"/>
                  </a:lnTo>
                  <a:lnTo>
                    <a:pt x="4861" y="4408"/>
                  </a:lnTo>
                  <a:lnTo>
                    <a:pt x="4878" y="4389"/>
                  </a:lnTo>
                  <a:lnTo>
                    <a:pt x="4890" y="4369"/>
                  </a:lnTo>
                  <a:lnTo>
                    <a:pt x="4901" y="4345"/>
                  </a:lnTo>
                  <a:lnTo>
                    <a:pt x="4910" y="4322"/>
                  </a:lnTo>
                  <a:lnTo>
                    <a:pt x="4916" y="4296"/>
                  </a:lnTo>
                  <a:lnTo>
                    <a:pt x="4927" y="4247"/>
                  </a:lnTo>
                  <a:lnTo>
                    <a:pt x="4936" y="4195"/>
                  </a:lnTo>
                  <a:lnTo>
                    <a:pt x="4947" y="4141"/>
                  </a:lnTo>
                  <a:lnTo>
                    <a:pt x="4957" y="4115"/>
                  </a:lnTo>
                  <a:lnTo>
                    <a:pt x="4968" y="4089"/>
                  </a:lnTo>
                  <a:lnTo>
                    <a:pt x="4680" y="4331"/>
                  </a:lnTo>
                  <a:close/>
                  <a:moveTo>
                    <a:pt x="4809" y="4662"/>
                  </a:moveTo>
                  <a:lnTo>
                    <a:pt x="4820" y="4748"/>
                  </a:lnTo>
                  <a:lnTo>
                    <a:pt x="4803" y="4765"/>
                  </a:lnTo>
                  <a:lnTo>
                    <a:pt x="4789" y="4782"/>
                  </a:lnTo>
                  <a:lnTo>
                    <a:pt x="4777" y="4801"/>
                  </a:lnTo>
                  <a:lnTo>
                    <a:pt x="4768" y="4818"/>
                  </a:lnTo>
                  <a:lnTo>
                    <a:pt x="4760" y="4835"/>
                  </a:lnTo>
                  <a:lnTo>
                    <a:pt x="4757" y="4852"/>
                  </a:lnTo>
                  <a:lnTo>
                    <a:pt x="4755" y="4866"/>
                  </a:lnTo>
                  <a:lnTo>
                    <a:pt x="4755" y="4883"/>
                  </a:lnTo>
                  <a:lnTo>
                    <a:pt x="4757" y="4915"/>
                  </a:lnTo>
                  <a:lnTo>
                    <a:pt x="4768" y="4947"/>
                  </a:lnTo>
                  <a:lnTo>
                    <a:pt x="4783" y="4976"/>
                  </a:lnTo>
                  <a:lnTo>
                    <a:pt x="4806" y="5005"/>
                  </a:lnTo>
                  <a:lnTo>
                    <a:pt x="4829" y="5031"/>
                  </a:lnTo>
                  <a:lnTo>
                    <a:pt x="4856" y="5057"/>
                  </a:lnTo>
                  <a:lnTo>
                    <a:pt x="4916" y="5105"/>
                  </a:lnTo>
                  <a:lnTo>
                    <a:pt x="4974" y="5149"/>
                  </a:lnTo>
                  <a:lnTo>
                    <a:pt x="5000" y="5169"/>
                  </a:lnTo>
                  <a:lnTo>
                    <a:pt x="5022" y="5186"/>
                  </a:lnTo>
                  <a:lnTo>
                    <a:pt x="5077" y="4990"/>
                  </a:lnTo>
                  <a:lnTo>
                    <a:pt x="5103" y="4892"/>
                  </a:lnTo>
                  <a:lnTo>
                    <a:pt x="5129" y="4791"/>
                  </a:lnTo>
                  <a:lnTo>
                    <a:pt x="5152" y="4691"/>
                  </a:lnTo>
                  <a:lnTo>
                    <a:pt x="5166" y="4590"/>
                  </a:lnTo>
                  <a:lnTo>
                    <a:pt x="5172" y="4539"/>
                  </a:lnTo>
                  <a:lnTo>
                    <a:pt x="5178" y="4486"/>
                  </a:lnTo>
                  <a:lnTo>
                    <a:pt x="5178" y="4432"/>
                  </a:lnTo>
                  <a:lnTo>
                    <a:pt x="5178" y="4380"/>
                  </a:lnTo>
                  <a:lnTo>
                    <a:pt x="5181" y="4357"/>
                  </a:lnTo>
                  <a:lnTo>
                    <a:pt x="5187" y="4333"/>
                  </a:lnTo>
                  <a:lnTo>
                    <a:pt x="5198" y="4282"/>
                  </a:lnTo>
                  <a:lnTo>
                    <a:pt x="5213" y="4230"/>
                  </a:lnTo>
                  <a:lnTo>
                    <a:pt x="5226" y="4178"/>
                  </a:lnTo>
                  <a:lnTo>
                    <a:pt x="5232" y="4155"/>
                  </a:lnTo>
                  <a:lnTo>
                    <a:pt x="5235" y="4129"/>
                  </a:lnTo>
                  <a:lnTo>
                    <a:pt x="5235" y="4107"/>
                  </a:lnTo>
                  <a:lnTo>
                    <a:pt x="5235" y="4083"/>
                  </a:lnTo>
                  <a:lnTo>
                    <a:pt x="5230" y="4060"/>
                  </a:lnTo>
                  <a:lnTo>
                    <a:pt x="5221" y="4040"/>
                  </a:lnTo>
                  <a:lnTo>
                    <a:pt x="5209" y="4021"/>
                  </a:lnTo>
                  <a:lnTo>
                    <a:pt x="5192" y="4002"/>
                  </a:lnTo>
                  <a:lnTo>
                    <a:pt x="5172" y="4040"/>
                  </a:lnTo>
                  <a:lnTo>
                    <a:pt x="5149" y="4081"/>
                  </a:lnTo>
                  <a:lnTo>
                    <a:pt x="5129" y="4124"/>
                  </a:lnTo>
                  <a:lnTo>
                    <a:pt x="5112" y="4163"/>
                  </a:lnTo>
                  <a:lnTo>
                    <a:pt x="5106" y="4184"/>
                  </a:lnTo>
                  <a:lnTo>
                    <a:pt x="5103" y="4208"/>
                  </a:lnTo>
                  <a:lnTo>
                    <a:pt x="5101" y="4227"/>
                  </a:lnTo>
                  <a:lnTo>
                    <a:pt x="5103" y="4247"/>
                  </a:lnTo>
                  <a:lnTo>
                    <a:pt x="5106" y="4268"/>
                  </a:lnTo>
                  <a:lnTo>
                    <a:pt x="5114" y="4288"/>
                  </a:lnTo>
                  <a:lnTo>
                    <a:pt x="5125" y="4307"/>
                  </a:lnTo>
                  <a:lnTo>
                    <a:pt x="5144" y="4328"/>
                  </a:lnTo>
                  <a:lnTo>
                    <a:pt x="5129" y="4360"/>
                  </a:lnTo>
                  <a:lnTo>
                    <a:pt x="5112" y="4386"/>
                  </a:lnTo>
                  <a:lnTo>
                    <a:pt x="5091" y="4412"/>
                  </a:lnTo>
                  <a:lnTo>
                    <a:pt x="5071" y="4434"/>
                  </a:lnTo>
                  <a:lnTo>
                    <a:pt x="5051" y="4455"/>
                  </a:lnTo>
                  <a:lnTo>
                    <a:pt x="5028" y="4472"/>
                  </a:lnTo>
                  <a:lnTo>
                    <a:pt x="4985" y="4507"/>
                  </a:lnTo>
                  <a:lnTo>
                    <a:pt x="4938" y="4541"/>
                  </a:lnTo>
                  <a:lnTo>
                    <a:pt x="4893" y="4576"/>
                  </a:lnTo>
                  <a:lnTo>
                    <a:pt x="4869" y="4593"/>
                  </a:lnTo>
                  <a:lnTo>
                    <a:pt x="4849" y="4613"/>
                  </a:lnTo>
                  <a:lnTo>
                    <a:pt x="4829" y="4636"/>
                  </a:lnTo>
                  <a:lnTo>
                    <a:pt x="4809" y="4662"/>
                  </a:lnTo>
                  <a:close/>
                  <a:moveTo>
                    <a:pt x="4592" y="3004"/>
                  </a:moveTo>
                  <a:lnTo>
                    <a:pt x="4605" y="3090"/>
                  </a:lnTo>
                  <a:lnTo>
                    <a:pt x="4633" y="3116"/>
                  </a:lnTo>
                  <a:lnTo>
                    <a:pt x="4659" y="3142"/>
                  </a:lnTo>
                  <a:lnTo>
                    <a:pt x="4682" y="3168"/>
                  </a:lnTo>
                  <a:lnTo>
                    <a:pt x="4702" y="3200"/>
                  </a:lnTo>
                  <a:lnTo>
                    <a:pt x="4740" y="3260"/>
                  </a:lnTo>
                  <a:lnTo>
                    <a:pt x="4774" y="3320"/>
                  </a:lnTo>
                  <a:lnTo>
                    <a:pt x="4809" y="3383"/>
                  </a:lnTo>
                  <a:lnTo>
                    <a:pt x="4843" y="3441"/>
                  </a:lnTo>
                  <a:lnTo>
                    <a:pt x="4861" y="3470"/>
                  </a:lnTo>
                  <a:lnTo>
                    <a:pt x="4881" y="3496"/>
                  </a:lnTo>
                  <a:lnTo>
                    <a:pt x="4904" y="3519"/>
                  </a:lnTo>
                  <a:lnTo>
                    <a:pt x="4927" y="3542"/>
                  </a:lnTo>
                  <a:lnTo>
                    <a:pt x="4930" y="3527"/>
                  </a:lnTo>
                  <a:lnTo>
                    <a:pt x="4930" y="3516"/>
                  </a:lnTo>
                  <a:lnTo>
                    <a:pt x="4927" y="3507"/>
                  </a:lnTo>
                  <a:lnTo>
                    <a:pt x="4925" y="3496"/>
                  </a:lnTo>
                  <a:lnTo>
                    <a:pt x="4910" y="3479"/>
                  </a:lnTo>
                  <a:lnTo>
                    <a:pt x="4895" y="3467"/>
                  </a:lnTo>
                  <a:lnTo>
                    <a:pt x="4858" y="3441"/>
                  </a:lnTo>
                  <a:lnTo>
                    <a:pt x="4837" y="3426"/>
                  </a:lnTo>
                  <a:lnTo>
                    <a:pt x="4824" y="3409"/>
                  </a:lnTo>
                  <a:lnTo>
                    <a:pt x="4803" y="3387"/>
                  </a:lnTo>
                  <a:lnTo>
                    <a:pt x="4786" y="3361"/>
                  </a:lnTo>
                  <a:lnTo>
                    <a:pt x="4772" y="3335"/>
                  </a:lnTo>
                  <a:lnTo>
                    <a:pt x="4760" y="3306"/>
                  </a:lnTo>
                  <a:lnTo>
                    <a:pt x="4737" y="3245"/>
                  </a:lnTo>
                  <a:lnTo>
                    <a:pt x="4719" y="3183"/>
                  </a:lnTo>
                  <a:lnTo>
                    <a:pt x="4699" y="3125"/>
                  </a:lnTo>
                  <a:lnTo>
                    <a:pt x="4685" y="3099"/>
                  </a:lnTo>
                  <a:lnTo>
                    <a:pt x="4674" y="3073"/>
                  </a:lnTo>
                  <a:lnTo>
                    <a:pt x="4656" y="3050"/>
                  </a:lnTo>
                  <a:lnTo>
                    <a:pt x="4639" y="3032"/>
                  </a:lnTo>
                  <a:lnTo>
                    <a:pt x="4619" y="3015"/>
                  </a:lnTo>
                  <a:lnTo>
                    <a:pt x="4592" y="3004"/>
                  </a:lnTo>
                  <a:close/>
                  <a:moveTo>
                    <a:pt x="5802" y="2474"/>
                  </a:moveTo>
                  <a:lnTo>
                    <a:pt x="5380" y="2557"/>
                  </a:lnTo>
                  <a:lnTo>
                    <a:pt x="5414" y="2592"/>
                  </a:lnTo>
                  <a:lnTo>
                    <a:pt x="5449" y="2626"/>
                  </a:lnTo>
                  <a:lnTo>
                    <a:pt x="5524" y="2690"/>
                  </a:lnTo>
                  <a:lnTo>
                    <a:pt x="5602" y="2753"/>
                  </a:lnTo>
                  <a:lnTo>
                    <a:pt x="5677" y="2820"/>
                  </a:lnTo>
                  <a:lnTo>
                    <a:pt x="5714" y="2851"/>
                  </a:lnTo>
                  <a:lnTo>
                    <a:pt x="5748" y="2886"/>
                  </a:lnTo>
                  <a:lnTo>
                    <a:pt x="5780" y="2923"/>
                  </a:lnTo>
                  <a:lnTo>
                    <a:pt x="5809" y="2957"/>
                  </a:lnTo>
                  <a:lnTo>
                    <a:pt x="5834" y="2998"/>
                  </a:lnTo>
                  <a:lnTo>
                    <a:pt x="5858" y="3039"/>
                  </a:lnTo>
                  <a:lnTo>
                    <a:pt x="5875" y="3082"/>
                  </a:lnTo>
                  <a:lnTo>
                    <a:pt x="5886" y="3127"/>
                  </a:lnTo>
                  <a:lnTo>
                    <a:pt x="5939" y="3064"/>
                  </a:lnTo>
                  <a:lnTo>
                    <a:pt x="5970" y="3024"/>
                  </a:lnTo>
                  <a:lnTo>
                    <a:pt x="5993" y="2983"/>
                  </a:lnTo>
                  <a:lnTo>
                    <a:pt x="6010" y="2943"/>
                  </a:lnTo>
                  <a:lnTo>
                    <a:pt x="6019" y="2903"/>
                  </a:lnTo>
                  <a:lnTo>
                    <a:pt x="6025" y="2863"/>
                  </a:lnTo>
                  <a:lnTo>
                    <a:pt x="6025" y="2822"/>
                  </a:lnTo>
                  <a:lnTo>
                    <a:pt x="6019" y="2785"/>
                  </a:lnTo>
                  <a:lnTo>
                    <a:pt x="6010" y="2745"/>
                  </a:lnTo>
                  <a:lnTo>
                    <a:pt x="5993" y="2708"/>
                  </a:lnTo>
                  <a:lnTo>
                    <a:pt x="5976" y="2670"/>
                  </a:lnTo>
                  <a:lnTo>
                    <a:pt x="5953" y="2635"/>
                  </a:lnTo>
                  <a:lnTo>
                    <a:pt x="5930" y="2601"/>
                  </a:lnTo>
                  <a:lnTo>
                    <a:pt x="5901" y="2566"/>
                  </a:lnTo>
                  <a:lnTo>
                    <a:pt x="5869" y="2534"/>
                  </a:lnTo>
                  <a:lnTo>
                    <a:pt x="5838" y="2502"/>
                  </a:lnTo>
                  <a:lnTo>
                    <a:pt x="5802" y="2474"/>
                  </a:lnTo>
                  <a:close/>
                  <a:moveTo>
                    <a:pt x="6982" y="5079"/>
                  </a:moveTo>
                  <a:lnTo>
                    <a:pt x="6952" y="5120"/>
                  </a:lnTo>
                  <a:lnTo>
                    <a:pt x="6921" y="5158"/>
                  </a:lnTo>
                  <a:lnTo>
                    <a:pt x="6887" y="5195"/>
                  </a:lnTo>
                  <a:lnTo>
                    <a:pt x="6851" y="5229"/>
                  </a:lnTo>
                  <a:lnTo>
                    <a:pt x="6780" y="5298"/>
                  </a:lnTo>
                  <a:lnTo>
                    <a:pt x="6702" y="5362"/>
                  </a:lnTo>
                  <a:lnTo>
                    <a:pt x="6541" y="5489"/>
                  </a:lnTo>
                  <a:lnTo>
                    <a:pt x="6460" y="5549"/>
                  </a:lnTo>
                  <a:lnTo>
                    <a:pt x="6382" y="5612"/>
                  </a:lnTo>
                  <a:lnTo>
                    <a:pt x="6311" y="5678"/>
                  </a:lnTo>
                  <a:lnTo>
                    <a:pt x="6275" y="5713"/>
                  </a:lnTo>
                  <a:lnTo>
                    <a:pt x="6241" y="5747"/>
                  </a:lnTo>
                  <a:lnTo>
                    <a:pt x="6212" y="5785"/>
                  </a:lnTo>
                  <a:lnTo>
                    <a:pt x="6184" y="5822"/>
                  </a:lnTo>
                  <a:lnTo>
                    <a:pt x="6157" y="5859"/>
                  </a:lnTo>
                  <a:lnTo>
                    <a:pt x="6135" y="5900"/>
                  </a:lnTo>
                  <a:lnTo>
                    <a:pt x="6114" y="5943"/>
                  </a:lnTo>
                  <a:lnTo>
                    <a:pt x="6094" y="5986"/>
                  </a:lnTo>
                  <a:lnTo>
                    <a:pt x="6079" y="6033"/>
                  </a:lnTo>
                  <a:lnTo>
                    <a:pt x="6071" y="6082"/>
                  </a:lnTo>
                  <a:lnTo>
                    <a:pt x="6062" y="6130"/>
                  </a:lnTo>
                  <a:lnTo>
                    <a:pt x="6060" y="6183"/>
                  </a:lnTo>
                  <a:lnTo>
                    <a:pt x="6060" y="6237"/>
                  </a:lnTo>
                  <a:lnTo>
                    <a:pt x="6066" y="6295"/>
                  </a:lnTo>
                  <a:lnTo>
                    <a:pt x="6371" y="6200"/>
                  </a:lnTo>
                  <a:lnTo>
                    <a:pt x="6388" y="6171"/>
                  </a:lnTo>
                  <a:lnTo>
                    <a:pt x="6411" y="6142"/>
                  </a:lnTo>
                  <a:lnTo>
                    <a:pt x="6434" y="6110"/>
                  </a:lnTo>
                  <a:lnTo>
                    <a:pt x="6460" y="6082"/>
                  </a:lnTo>
                  <a:lnTo>
                    <a:pt x="6515" y="6020"/>
                  </a:lnTo>
                  <a:lnTo>
                    <a:pt x="6569" y="5958"/>
                  </a:lnTo>
                  <a:lnTo>
                    <a:pt x="6593" y="5926"/>
                  </a:lnTo>
                  <a:lnTo>
                    <a:pt x="6616" y="5891"/>
                  </a:lnTo>
                  <a:lnTo>
                    <a:pt x="6636" y="5857"/>
                  </a:lnTo>
                  <a:lnTo>
                    <a:pt x="6653" y="5822"/>
                  </a:lnTo>
                  <a:lnTo>
                    <a:pt x="6668" y="5785"/>
                  </a:lnTo>
                  <a:lnTo>
                    <a:pt x="6676" y="5747"/>
                  </a:lnTo>
                  <a:lnTo>
                    <a:pt x="6681" y="5710"/>
                  </a:lnTo>
                  <a:lnTo>
                    <a:pt x="6679" y="5670"/>
                  </a:lnTo>
                  <a:lnTo>
                    <a:pt x="6694" y="5638"/>
                  </a:lnTo>
                  <a:lnTo>
                    <a:pt x="6711" y="5609"/>
                  </a:lnTo>
                  <a:lnTo>
                    <a:pt x="6728" y="5586"/>
                  </a:lnTo>
                  <a:lnTo>
                    <a:pt x="6751" y="5564"/>
                  </a:lnTo>
                  <a:lnTo>
                    <a:pt x="6771" y="5545"/>
                  </a:lnTo>
                  <a:lnTo>
                    <a:pt x="6795" y="5528"/>
                  </a:lnTo>
                  <a:lnTo>
                    <a:pt x="6844" y="5497"/>
                  </a:lnTo>
                  <a:lnTo>
                    <a:pt x="6895" y="5474"/>
                  </a:lnTo>
                  <a:lnTo>
                    <a:pt x="6950" y="5448"/>
                  </a:lnTo>
                  <a:lnTo>
                    <a:pt x="7001" y="5420"/>
                  </a:lnTo>
                  <a:lnTo>
                    <a:pt x="7027" y="5405"/>
                  </a:lnTo>
                  <a:lnTo>
                    <a:pt x="7051" y="5388"/>
                  </a:lnTo>
                  <a:lnTo>
                    <a:pt x="6982" y="5079"/>
                  </a:lnTo>
                  <a:close/>
                  <a:moveTo>
                    <a:pt x="6328" y="4294"/>
                  </a:moveTo>
                  <a:lnTo>
                    <a:pt x="6296" y="4352"/>
                  </a:lnTo>
                  <a:lnTo>
                    <a:pt x="6270" y="4412"/>
                  </a:lnTo>
                  <a:lnTo>
                    <a:pt x="6249" y="4472"/>
                  </a:lnTo>
                  <a:lnTo>
                    <a:pt x="6236" y="4533"/>
                  </a:lnTo>
                  <a:lnTo>
                    <a:pt x="6227" y="4593"/>
                  </a:lnTo>
                  <a:lnTo>
                    <a:pt x="6218" y="4657"/>
                  </a:lnTo>
                  <a:lnTo>
                    <a:pt x="6215" y="4720"/>
                  </a:lnTo>
                  <a:lnTo>
                    <a:pt x="6215" y="4782"/>
                  </a:lnTo>
                  <a:lnTo>
                    <a:pt x="6218" y="4913"/>
                  </a:lnTo>
                  <a:lnTo>
                    <a:pt x="6227" y="5042"/>
                  </a:lnTo>
                  <a:lnTo>
                    <a:pt x="6230" y="5169"/>
                  </a:lnTo>
                  <a:lnTo>
                    <a:pt x="6230" y="5229"/>
                  </a:lnTo>
                  <a:lnTo>
                    <a:pt x="6227" y="5293"/>
                  </a:lnTo>
                  <a:lnTo>
                    <a:pt x="6287" y="5272"/>
                  </a:lnTo>
                  <a:lnTo>
                    <a:pt x="6345" y="5246"/>
                  </a:lnTo>
                  <a:lnTo>
                    <a:pt x="6399" y="5218"/>
                  </a:lnTo>
                  <a:lnTo>
                    <a:pt x="6455" y="5186"/>
                  </a:lnTo>
                  <a:lnTo>
                    <a:pt x="6506" y="5149"/>
                  </a:lnTo>
                  <a:lnTo>
                    <a:pt x="6555" y="5111"/>
                  </a:lnTo>
                  <a:lnTo>
                    <a:pt x="6604" y="5070"/>
                  </a:lnTo>
                  <a:lnTo>
                    <a:pt x="6653" y="5027"/>
                  </a:lnTo>
                  <a:lnTo>
                    <a:pt x="6748" y="4941"/>
                  </a:lnTo>
                  <a:lnTo>
                    <a:pt x="6838" y="4852"/>
                  </a:lnTo>
                  <a:lnTo>
                    <a:pt x="6930" y="4769"/>
                  </a:lnTo>
                  <a:lnTo>
                    <a:pt x="6976" y="4731"/>
                  </a:lnTo>
                  <a:lnTo>
                    <a:pt x="7022" y="4694"/>
                  </a:lnTo>
                  <a:lnTo>
                    <a:pt x="6988" y="4670"/>
                  </a:lnTo>
                  <a:lnTo>
                    <a:pt x="6956" y="4642"/>
                  </a:lnTo>
                  <a:lnTo>
                    <a:pt x="6921" y="4613"/>
                  </a:lnTo>
                  <a:lnTo>
                    <a:pt x="6889" y="4582"/>
                  </a:lnTo>
                  <a:lnTo>
                    <a:pt x="6829" y="4515"/>
                  </a:lnTo>
                  <a:lnTo>
                    <a:pt x="6769" y="4451"/>
                  </a:lnTo>
                  <a:lnTo>
                    <a:pt x="6739" y="4421"/>
                  </a:lnTo>
                  <a:lnTo>
                    <a:pt x="6707" y="4391"/>
                  </a:lnTo>
                  <a:lnTo>
                    <a:pt x="6676" y="4365"/>
                  </a:lnTo>
                  <a:lnTo>
                    <a:pt x="6644" y="4342"/>
                  </a:lnTo>
                  <a:lnTo>
                    <a:pt x="6610" y="4325"/>
                  </a:lnTo>
                  <a:lnTo>
                    <a:pt x="6575" y="4311"/>
                  </a:lnTo>
                  <a:lnTo>
                    <a:pt x="6537" y="4302"/>
                  </a:lnTo>
                  <a:lnTo>
                    <a:pt x="6500" y="4299"/>
                  </a:lnTo>
                  <a:lnTo>
                    <a:pt x="6498" y="4264"/>
                  </a:lnTo>
                  <a:lnTo>
                    <a:pt x="6492" y="4227"/>
                  </a:lnTo>
                  <a:lnTo>
                    <a:pt x="6483" y="4152"/>
                  </a:lnTo>
                  <a:lnTo>
                    <a:pt x="6477" y="4115"/>
                  </a:lnTo>
                  <a:lnTo>
                    <a:pt x="6481" y="4077"/>
                  </a:lnTo>
                  <a:lnTo>
                    <a:pt x="6486" y="4043"/>
                  </a:lnTo>
                  <a:lnTo>
                    <a:pt x="6492" y="4026"/>
                  </a:lnTo>
                  <a:lnTo>
                    <a:pt x="6498" y="4008"/>
                  </a:lnTo>
                  <a:lnTo>
                    <a:pt x="6468" y="4040"/>
                  </a:lnTo>
                  <a:lnTo>
                    <a:pt x="6440" y="4069"/>
                  </a:lnTo>
                  <a:lnTo>
                    <a:pt x="6406" y="4098"/>
                  </a:lnTo>
                  <a:lnTo>
                    <a:pt x="6374" y="4126"/>
                  </a:lnTo>
                  <a:lnTo>
                    <a:pt x="6342" y="4155"/>
                  </a:lnTo>
                  <a:lnTo>
                    <a:pt x="6330" y="4170"/>
                  </a:lnTo>
                  <a:lnTo>
                    <a:pt x="6318" y="4187"/>
                  </a:lnTo>
                  <a:lnTo>
                    <a:pt x="6313" y="4202"/>
                  </a:lnTo>
                  <a:lnTo>
                    <a:pt x="6307" y="4219"/>
                  </a:lnTo>
                  <a:lnTo>
                    <a:pt x="6305" y="4236"/>
                  </a:lnTo>
                  <a:lnTo>
                    <a:pt x="6307" y="4256"/>
                  </a:lnTo>
                  <a:lnTo>
                    <a:pt x="6316" y="4273"/>
                  </a:lnTo>
                  <a:lnTo>
                    <a:pt x="6328" y="4294"/>
                  </a:lnTo>
                  <a:close/>
                  <a:moveTo>
                    <a:pt x="6486" y="3720"/>
                  </a:moveTo>
                  <a:lnTo>
                    <a:pt x="6440" y="3746"/>
                  </a:lnTo>
                  <a:lnTo>
                    <a:pt x="6397" y="3776"/>
                  </a:lnTo>
                  <a:lnTo>
                    <a:pt x="6359" y="3804"/>
                  </a:lnTo>
                  <a:lnTo>
                    <a:pt x="6345" y="3819"/>
                  </a:lnTo>
                  <a:lnTo>
                    <a:pt x="6330" y="3836"/>
                  </a:lnTo>
                  <a:lnTo>
                    <a:pt x="6318" y="3853"/>
                  </a:lnTo>
                  <a:lnTo>
                    <a:pt x="6311" y="3873"/>
                  </a:lnTo>
                  <a:lnTo>
                    <a:pt x="6301" y="3894"/>
                  </a:lnTo>
                  <a:lnTo>
                    <a:pt x="6299" y="3916"/>
                  </a:lnTo>
                  <a:lnTo>
                    <a:pt x="6299" y="3942"/>
                  </a:lnTo>
                  <a:lnTo>
                    <a:pt x="6305" y="3968"/>
                  </a:lnTo>
                  <a:lnTo>
                    <a:pt x="6311" y="4000"/>
                  </a:lnTo>
                  <a:lnTo>
                    <a:pt x="6322" y="4032"/>
                  </a:lnTo>
                  <a:lnTo>
                    <a:pt x="6350" y="3989"/>
                  </a:lnTo>
                  <a:lnTo>
                    <a:pt x="6380" y="3948"/>
                  </a:lnTo>
                  <a:lnTo>
                    <a:pt x="6411" y="3914"/>
                  </a:lnTo>
                  <a:lnTo>
                    <a:pt x="6445" y="3882"/>
                  </a:lnTo>
                  <a:lnTo>
                    <a:pt x="6483" y="3853"/>
                  </a:lnTo>
                  <a:lnTo>
                    <a:pt x="6520" y="3827"/>
                  </a:lnTo>
                  <a:lnTo>
                    <a:pt x="6601" y="3778"/>
                  </a:lnTo>
                  <a:lnTo>
                    <a:pt x="6679" y="3735"/>
                  </a:lnTo>
                  <a:lnTo>
                    <a:pt x="6760" y="3688"/>
                  </a:lnTo>
                  <a:lnTo>
                    <a:pt x="6797" y="3666"/>
                  </a:lnTo>
                  <a:lnTo>
                    <a:pt x="6834" y="3640"/>
                  </a:lnTo>
                  <a:lnTo>
                    <a:pt x="6870" y="3608"/>
                  </a:lnTo>
                  <a:lnTo>
                    <a:pt x="6904" y="3576"/>
                  </a:lnTo>
                  <a:lnTo>
                    <a:pt x="7005" y="3015"/>
                  </a:lnTo>
                  <a:lnTo>
                    <a:pt x="7005" y="2995"/>
                  </a:lnTo>
                  <a:lnTo>
                    <a:pt x="7008" y="2975"/>
                  </a:lnTo>
                  <a:lnTo>
                    <a:pt x="7016" y="2951"/>
                  </a:lnTo>
                  <a:lnTo>
                    <a:pt x="7025" y="2932"/>
                  </a:lnTo>
                  <a:lnTo>
                    <a:pt x="7048" y="2886"/>
                  </a:lnTo>
                  <a:lnTo>
                    <a:pt x="7070" y="2845"/>
                  </a:lnTo>
                  <a:lnTo>
                    <a:pt x="7083" y="2826"/>
                  </a:lnTo>
                  <a:lnTo>
                    <a:pt x="7091" y="2807"/>
                  </a:lnTo>
                  <a:lnTo>
                    <a:pt x="7096" y="2790"/>
                  </a:lnTo>
                  <a:lnTo>
                    <a:pt x="7096" y="2776"/>
                  </a:lnTo>
                  <a:lnTo>
                    <a:pt x="7096" y="2764"/>
                  </a:lnTo>
                  <a:lnTo>
                    <a:pt x="7091" y="2756"/>
                  </a:lnTo>
                  <a:lnTo>
                    <a:pt x="7077" y="2751"/>
                  </a:lnTo>
                  <a:lnTo>
                    <a:pt x="7068" y="2747"/>
                  </a:lnTo>
                  <a:lnTo>
                    <a:pt x="7059" y="2747"/>
                  </a:lnTo>
                  <a:lnTo>
                    <a:pt x="7042" y="2796"/>
                  </a:lnTo>
                  <a:lnTo>
                    <a:pt x="7027" y="2845"/>
                  </a:lnTo>
                  <a:lnTo>
                    <a:pt x="7001" y="2946"/>
                  </a:lnTo>
                  <a:lnTo>
                    <a:pt x="6988" y="2995"/>
                  </a:lnTo>
                  <a:lnTo>
                    <a:pt x="6973" y="3044"/>
                  </a:lnTo>
                  <a:lnTo>
                    <a:pt x="6956" y="3093"/>
                  </a:lnTo>
                  <a:lnTo>
                    <a:pt x="6932" y="3138"/>
                  </a:lnTo>
                  <a:lnTo>
                    <a:pt x="6930" y="3188"/>
                  </a:lnTo>
                  <a:lnTo>
                    <a:pt x="6921" y="3234"/>
                  </a:lnTo>
                  <a:lnTo>
                    <a:pt x="6909" y="3280"/>
                  </a:lnTo>
                  <a:lnTo>
                    <a:pt x="6892" y="3323"/>
                  </a:lnTo>
                  <a:lnTo>
                    <a:pt x="6872" y="3366"/>
                  </a:lnTo>
                  <a:lnTo>
                    <a:pt x="6846" y="3407"/>
                  </a:lnTo>
                  <a:lnTo>
                    <a:pt x="6820" y="3447"/>
                  </a:lnTo>
                  <a:lnTo>
                    <a:pt x="6788" y="3484"/>
                  </a:lnTo>
                  <a:lnTo>
                    <a:pt x="6757" y="3519"/>
                  </a:lnTo>
                  <a:lnTo>
                    <a:pt x="6722" y="3553"/>
                  </a:lnTo>
                  <a:lnTo>
                    <a:pt x="6685" y="3585"/>
                  </a:lnTo>
                  <a:lnTo>
                    <a:pt x="6647" y="3617"/>
                  </a:lnTo>
                  <a:lnTo>
                    <a:pt x="6607" y="3645"/>
                  </a:lnTo>
                  <a:lnTo>
                    <a:pt x="6567" y="3671"/>
                  </a:lnTo>
                  <a:lnTo>
                    <a:pt x="6526" y="3697"/>
                  </a:lnTo>
                  <a:lnTo>
                    <a:pt x="6486" y="3720"/>
                  </a:lnTo>
                  <a:close/>
                  <a:moveTo>
                    <a:pt x="7212" y="5515"/>
                  </a:moveTo>
                  <a:lnTo>
                    <a:pt x="7171" y="5511"/>
                  </a:lnTo>
                  <a:lnTo>
                    <a:pt x="7137" y="5511"/>
                  </a:lnTo>
                  <a:lnTo>
                    <a:pt x="7102" y="5515"/>
                  </a:lnTo>
                  <a:lnTo>
                    <a:pt x="7074" y="5520"/>
                  </a:lnTo>
                  <a:lnTo>
                    <a:pt x="7045" y="5526"/>
                  </a:lnTo>
                  <a:lnTo>
                    <a:pt x="7019" y="5537"/>
                  </a:lnTo>
                  <a:lnTo>
                    <a:pt x="6999" y="5549"/>
                  </a:lnTo>
                  <a:lnTo>
                    <a:pt x="6978" y="5560"/>
                  </a:lnTo>
                  <a:lnTo>
                    <a:pt x="6958" y="5577"/>
                  </a:lnTo>
                  <a:lnTo>
                    <a:pt x="6944" y="5595"/>
                  </a:lnTo>
                  <a:lnTo>
                    <a:pt x="6915" y="5633"/>
                  </a:lnTo>
                  <a:lnTo>
                    <a:pt x="6892" y="5676"/>
                  </a:lnTo>
                  <a:lnTo>
                    <a:pt x="6872" y="5721"/>
                  </a:lnTo>
                  <a:lnTo>
                    <a:pt x="6832" y="5820"/>
                  </a:lnTo>
                  <a:lnTo>
                    <a:pt x="6812" y="5871"/>
                  </a:lnTo>
                  <a:lnTo>
                    <a:pt x="6786" y="5921"/>
                  </a:lnTo>
                  <a:lnTo>
                    <a:pt x="6757" y="5966"/>
                  </a:lnTo>
                  <a:lnTo>
                    <a:pt x="6739" y="5986"/>
                  </a:lnTo>
                  <a:lnTo>
                    <a:pt x="6719" y="6009"/>
                  </a:lnTo>
                  <a:lnTo>
                    <a:pt x="6700" y="6029"/>
                  </a:lnTo>
                  <a:lnTo>
                    <a:pt x="6673" y="6046"/>
                  </a:lnTo>
                  <a:lnTo>
                    <a:pt x="6647" y="6065"/>
                  </a:lnTo>
                  <a:lnTo>
                    <a:pt x="6619" y="6078"/>
                  </a:lnTo>
                  <a:lnTo>
                    <a:pt x="6728" y="6029"/>
                  </a:lnTo>
                  <a:lnTo>
                    <a:pt x="6838" y="5975"/>
                  </a:lnTo>
                  <a:lnTo>
                    <a:pt x="6947" y="5915"/>
                  </a:lnTo>
                  <a:lnTo>
                    <a:pt x="7053" y="5854"/>
                  </a:lnTo>
                  <a:lnTo>
                    <a:pt x="7160" y="5790"/>
                  </a:lnTo>
                  <a:lnTo>
                    <a:pt x="7261" y="5727"/>
                  </a:lnTo>
                  <a:lnTo>
                    <a:pt x="7362" y="5661"/>
                  </a:lnTo>
                  <a:lnTo>
                    <a:pt x="7457" y="5598"/>
                  </a:lnTo>
                  <a:lnTo>
                    <a:pt x="7477" y="5560"/>
                  </a:lnTo>
                  <a:lnTo>
                    <a:pt x="7500" y="5526"/>
                  </a:lnTo>
                  <a:lnTo>
                    <a:pt x="7549" y="5457"/>
                  </a:lnTo>
                  <a:lnTo>
                    <a:pt x="7601" y="5390"/>
                  </a:lnTo>
                  <a:lnTo>
                    <a:pt x="7655" y="5324"/>
                  </a:lnTo>
                  <a:lnTo>
                    <a:pt x="7713" y="5264"/>
                  </a:lnTo>
                  <a:lnTo>
                    <a:pt x="7765" y="5203"/>
                  </a:lnTo>
                  <a:lnTo>
                    <a:pt x="7818" y="5143"/>
                  </a:lnTo>
                  <a:lnTo>
                    <a:pt x="7863" y="5083"/>
                  </a:lnTo>
                  <a:lnTo>
                    <a:pt x="7883" y="5053"/>
                  </a:lnTo>
                  <a:lnTo>
                    <a:pt x="7904" y="5025"/>
                  </a:lnTo>
                  <a:lnTo>
                    <a:pt x="7921" y="4993"/>
                  </a:lnTo>
                  <a:lnTo>
                    <a:pt x="7936" y="4964"/>
                  </a:lnTo>
                  <a:lnTo>
                    <a:pt x="7947" y="4933"/>
                  </a:lnTo>
                  <a:lnTo>
                    <a:pt x="7955" y="4904"/>
                  </a:lnTo>
                  <a:lnTo>
                    <a:pt x="7962" y="4872"/>
                  </a:lnTo>
                  <a:lnTo>
                    <a:pt x="7964" y="4840"/>
                  </a:lnTo>
                  <a:lnTo>
                    <a:pt x="7964" y="4808"/>
                  </a:lnTo>
                  <a:lnTo>
                    <a:pt x="7958" y="4774"/>
                  </a:lnTo>
                  <a:lnTo>
                    <a:pt x="7949" y="4739"/>
                  </a:lnTo>
                  <a:lnTo>
                    <a:pt x="7938" y="4708"/>
                  </a:lnTo>
                  <a:lnTo>
                    <a:pt x="7921" y="4670"/>
                  </a:lnTo>
                  <a:lnTo>
                    <a:pt x="7900" y="4636"/>
                  </a:lnTo>
                  <a:lnTo>
                    <a:pt x="7874" y="4599"/>
                  </a:lnTo>
                  <a:lnTo>
                    <a:pt x="7843" y="4561"/>
                  </a:lnTo>
                  <a:lnTo>
                    <a:pt x="7826" y="4535"/>
                  </a:lnTo>
                  <a:lnTo>
                    <a:pt x="7814" y="4509"/>
                  </a:lnTo>
                  <a:lnTo>
                    <a:pt x="7803" y="4483"/>
                  </a:lnTo>
                  <a:lnTo>
                    <a:pt x="7800" y="4460"/>
                  </a:lnTo>
                  <a:lnTo>
                    <a:pt x="7800" y="4438"/>
                  </a:lnTo>
                  <a:lnTo>
                    <a:pt x="7803" y="4426"/>
                  </a:lnTo>
                  <a:lnTo>
                    <a:pt x="7809" y="4412"/>
                  </a:lnTo>
                  <a:lnTo>
                    <a:pt x="7814" y="4400"/>
                  </a:lnTo>
                  <a:lnTo>
                    <a:pt x="7826" y="4386"/>
                  </a:lnTo>
                  <a:lnTo>
                    <a:pt x="7835" y="4374"/>
                  </a:lnTo>
                  <a:lnTo>
                    <a:pt x="7848" y="4360"/>
                  </a:lnTo>
                  <a:lnTo>
                    <a:pt x="7861" y="4391"/>
                  </a:lnTo>
                  <a:lnTo>
                    <a:pt x="7874" y="4423"/>
                  </a:lnTo>
                  <a:lnTo>
                    <a:pt x="7906" y="4489"/>
                  </a:lnTo>
                  <a:lnTo>
                    <a:pt x="7938" y="4552"/>
                  </a:lnTo>
                  <a:lnTo>
                    <a:pt x="7973" y="4616"/>
                  </a:lnTo>
                  <a:lnTo>
                    <a:pt x="8001" y="4683"/>
                  </a:lnTo>
                  <a:lnTo>
                    <a:pt x="8013" y="4717"/>
                  </a:lnTo>
                  <a:lnTo>
                    <a:pt x="8022" y="4748"/>
                  </a:lnTo>
                  <a:lnTo>
                    <a:pt x="8031" y="4782"/>
                  </a:lnTo>
                  <a:lnTo>
                    <a:pt x="8033" y="4814"/>
                  </a:lnTo>
                  <a:lnTo>
                    <a:pt x="8033" y="4849"/>
                  </a:lnTo>
                  <a:lnTo>
                    <a:pt x="8031" y="4883"/>
                  </a:lnTo>
                  <a:lnTo>
                    <a:pt x="8048" y="4881"/>
                  </a:lnTo>
                  <a:lnTo>
                    <a:pt x="8061" y="4875"/>
                  </a:lnTo>
                  <a:lnTo>
                    <a:pt x="8076" y="4870"/>
                  </a:lnTo>
                  <a:lnTo>
                    <a:pt x="8085" y="4864"/>
                  </a:lnTo>
                  <a:lnTo>
                    <a:pt x="8093" y="4858"/>
                  </a:lnTo>
                  <a:lnTo>
                    <a:pt x="8100" y="4849"/>
                  </a:lnTo>
                  <a:lnTo>
                    <a:pt x="8108" y="4835"/>
                  </a:lnTo>
                  <a:lnTo>
                    <a:pt x="8111" y="4814"/>
                  </a:lnTo>
                  <a:lnTo>
                    <a:pt x="8108" y="4795"/>
                  </a:lnTo>
                  <a:lnTo>
                    <a:pt x="8100" y="4774"/>
                  </a:lnTo>
                  <a:lnTo>
                    <a:pt x="8088" y="4754"/>
                  </a:lnTo>
                  <a:lnTo>
                    <a:pt x="8065" y="4708"/>
                  </a:lnTo>
                  <a:lnTo>
                    <a:pt x="8039" y="4664"/>
                  </a:lnTo>
                  <a:lnTo>
                    <a:pt x="8031" y="4645"/>
                  </a:lnTo>
                  <a:lnTo>
                    <a:pt x="8022" y="4627"/>
                  </a:lnTo>
                  <a:lnTo>
                    <a:pt x="8022" y="4608"/>
                  </a:lnTo>
                  <a:lnTo>
                    <a:pt x="8024" y="4593"/>
                  </a:lnTo>
                  <a:lnTo>
                    <a:pt x="8007" y="4573"/>
                  </a:lnTo>
                  <a:lnTo>
                    <a:pt x="7990" y="4550"/>
                  </a:lnTo>
                  <a:lnTo>
                    <a:pt x="7979" y="4524"/>
                  </a:lnTo>
                  <a:lnTo>
                    <a:pt x="7964" y="4498"/>
                  </a:lnTo>
                  <a:lnTo>
                    <a:pt x="7941" y="4440"/>
                  </a:lnTo>
                  <a:lnTo>
                    <a:pt x="7915" y="4386"/>
                  </a:lnTo>
                  <a:lnTo>
                    <a:pt x="7900" y="4360"/>
                  </a:lnTo>
                  <a:lnTo>
                    <a:pt x="7886" y="4337"/>
                  </a:lnTo>
                  <a:lnTo>
                    <a:pt x="7866" y="4316"/>
                  </a:lnTo>
                  <a:lnTo>
                    <a:pt x="7846" y="4302"/>
                  </a:lnTo>
                  <a:lnTo>
                    <a:pt x="7820" y="4288"/>
                  </a:lnTo>
                  <a:lnTo>
                    <a:pt x="7792" y="4282"/>
                  </a:lnTo>
                  <a:lnTo>
                    <a:pt x="7760" y="4279"/>
                  </a:lnTo>
                  <a:lnTo>
                    <a:pt x="7742" y="4282"/>
                  </a:lnTo>
                  <a:lnTo>
                    <a:pt x="7722" y="4285"/>
                  </a:lnTo>
                  <a:lnTo>
                    <a:pt x="7725" y="4320"/>
                  </a:lnTo>
                  <a:lnTo>
                    <a:pt x="7725" y="4354"/>
                  </a:lnTo>
                  <a:lnTo>
                    <a:pt x="7722" y="4389"/>
                  </a:lnTo>
                  <a:lnTo>
                    <a:pt x="7719" y="4423"/>
                  </a:lnTo>
                  <a:lnTo>
                    <a:pt x="7708" y="4489"/>
                  </a:lnTo>
                  <a:lnTo>
                    <a:pt x="7696" y="4556"/>
                  </a:lnTo>
                  <a:lnTo>
                    <a:pt x="7685" y="4621"/>
                  </a:lnTo>
                  <a:lnTo>
                    <a:pt x="7682" y="4653"/>
                  </a:lnTo>
                  <a:lnTo>
                    <a:pt x="7679" y="4685"/>
                  </a:lnTo>
                  <a:lnTo>
                    <a:pt x="7679" y="4717"/>
                  </a:lnTo>
                  <a:lnTo>
                    <a:pt x="7685" y="4748"/>
                  </a:lnTo>
                  <a:lnTo>
                    <a:pt x="7691" y="4780"/>
                  </a:lnTo>
                  <a:lnTo>
                    <a:pt x="7702" y="4812"/>
                  </a:lnTo>
                  <a:lnTo>
                    <a:pt x="7685" y="4852"/>
                  </a:lnTo>
                  <a:lnTo>
                    <a:pt x="7661" y="4889"/>
                  </a:lnTo>
                  <a:lnTo>
                    <a:pt x="7635" y="4924"/>
                  </a:lnTo>
                  <a:lnTo>
                    <a:pt x="7607" y="4956"/>
                  </a:lnTo>
                  <a:lnTo>
                    <a:pt x="7573" y="4984"/>
                  </a:lnTo>
                  <a:lnTo>
                    <a:pt x="7538" y="5008"/>
                  </a:lnTo>
                  <a:lnTo>
                    <a:pt x="7504" y="5031"/>
                  </a:lnTo>
                  <a:lnTo>
                    <a:pt x="7463" y="5051"/>
                  </a:lnTo>
                  <a:lnTo>
                    <a:pt x="7422" y="5065"/>
                  </a:lnTo>
                  <a:lnTo>
                    <a:pt x="7382" y="5079"/>
                  </a:lnTo>
                  <a:lnTo>
                    <a:pt x="7339" y="5091"/>
                  </a:lnTo>
                  <a:lnTo>
                    <a:pt x="7298" y="5100"/>
                  </a:lnTo>
                  <a:lnTo>
                    <a:pt x="7255" y="5108"/>
                  </a:lnTo>
                  <a:lnTo>
                    <a:pt x="7212" y="5111"/>
                  </a:lnTo>
                  <a:lnTo>
                    <a:pt x="7171" y="5117"/>
                  </a:lnTo>
                  <a:lnTo>
                    <a:pt x="7132" y="5117"/>
                  </a:lnTo>
                  <a:lnTo>
                    <a:pt x="7132" y="5132"/>
                  </a:lnTo>
                  <a:lnTo>
                    <a:pt x="7132" y="5145"/>
                  </a:lnTo>
                  <a:lnTo>
                    <a:pt x="7140" y="5175"/>
                  </a:lnTo>
                  <a:lnTo>
                    <a:pt x="7158" y="5201"/>
                  </a:lnTo>
                  <a:lnTo>
                    <a:pt x="7175" y="5227"/>
                  </a:lnTo>
                  <a:lnTo>
                    <a:pt x="7197" y="5252"/>
                  </a:lnTo>
                  <a:lnTo>
                    <a:pt x="7223" y="5278"/>
                  </a:lnTo>
                  <a:lnTo>
                    <a:pt x="7246" y="5302"/>
                  </a:lnTo>
                  <a:lnTo>
                    <a:pt x="7270" y="5324"/>
                  </a:lnTo>
                  <a:lnTo>
                    <a:pt x="7290" y="5350"/>
                  </a:lnTo>
                  <a:lnTo>
                    <a:pt x="7304" y="5373"/>
                  </a:lnTo>
                  <a:lnTo>
                    <a:pt x="7313" y="5396"/>
                  </a:lnTo>
                  <a:lnTo>
                    <a:pt x="7315" y="5408"/>
                  </a:lnTo>
                  <a:lnTo>
                    <a:pt x="7315" y="5420"/>
                  </a:lnTo>
                  <a:lnTo>
                    <a:pt x="7313" y="5431"/>
                  </a:lnTo>
                  <a:lnTo>
                    <a:pt x="7307" y="5442"/>
                  </a:lnTo>
                  <a:lnTo>
                    <a:pt x="7298" y="5454"/>
                  </a:lnTo>
                  <a:lnTo>
                    <a:pt x="7287" y="5465"/>
                  </a:lnTo>
                  <a:lnTo>
                    <a:pt x="7276" y="5477"/>
                  </a:lnTo>
                  <a:lnTo>
                    <a:pt x="7259" y="5491"/>
                  </a:lnTo>
                  <a:lnTo>
                    <a:pt x="7235" y="5502"/>
                  </a:lnTo>
                  <a:lnTo>
                    <a:pt x="7212" y="5515"/>
                  </a:lnTo>
                  <a:close/>
                  <a:moveTo>
                    <a:pt x="6322" y="3335"/>
                  </a:moveTo>
                  <a:lnTo>
                    <a:pt x="6365" y="3680"/>
                  </a:lnTo>
                  <a:lnTo>
                    <a:pt x="6382" y="3658"/>
                  </a:lnTo>
                  <a:lnTo>
                    <a:pt x="6399" y="3634"/>
                  </a:lnTo>
                  <a:lnTo>
                    <a:pt x="6440" y="3597"/>
                  </a:lnTo>
                  <a:lnTo>
                    <a:pt x="6486" y="3562"/>
                  </a:lnTo>
                  <a:lnTo>
                    <a:pt x="6529" y="3531"/>
                  </a:lnTo>
                  <a:lnTo>
                    <a:pt x="6572" y="3499"/>
                  </a:lnTo>
                  <a:lnTo>
                    <a:pt x="6612" y="3464"/>
                  </a:lnTo>
                  <a:lnTo>
                    <a:pt x="6633" y="3445"/>
                  </a:lnTo>
                  <a:lnTo>
                    <a:pt x="6647" y="3424"/>
                  </a:lnTo>
                  <a:lnTo>
                    <a:pt x="6662" y="3402"/>
                  </a:lnTo>
                  <a:lnTo>
                    <a:pt x="6673" y="3378"/>
                  </a:lnTo>
                  <a:lnTo>
                    <a:pt x="6601" y="3269"/>
                  </a:lnTo>
                  <a:lnTo>
                    <a:pt x="6543" y="3318"/>
                  </a:lnTo>
                  <a:lnTo>
                    <a:pt x="6489" y="3370"/>
                  </a:lnTo>
                  <a:lnTo>
                    <a:pt x="6460" y="3392"/>
                  </a:lnTo>
                  <a:lnTo>
                    <a:pt x="6428" y="3413"/>
                  </a:lnTo>
                  <a:lnTo>
                    <a:pt x="6397" y="3430"/>
                  </a:lnTo>
                  <a:lnTo>
                    <a:pt x="6362" y="3445"/>
                  </a:lnTo>
                  <a:lnTo>
                    <a:pt x="6348" y="3439"/>
                  </a:lnTo>
                  <a:lnTo>
                    <a:pt x="6337" y="3426"/>
                  </a:lnTo>
                  <a:lnTo>
                    <a:pt x="6330" y="3413"/>
                  </a:lnTo>
                  <a:lnTo>
                    <a:pt x="6328" y="3398"/>
                  </a:lnTo>
                  <a:lnTo>
                    <a:pt x="6324" y="3364"/>
                  </a:lnTo>
                  <a:lnTo>
                    <a:pt x="6324" y="3349"/>
                  </a:lnTo>
                  <a:lnTo>
                    <a:pt x="6322" y="3335"/>
                  </a:lnTo>
                  <a:close/>
                  <a:moveTo>
                    <a:pt x="6604" y="3965"/>
                  </a:moveTo>
                  <a:lnTo>
                    <a:pt x="6612" y="3976"/>
                  </a:lnTo>
                  <a:lnTo>
                    <a:pt x="6619" y="3991"/>
                  </a:lnTo>
                  <a:lnTo>
                    <a:pt x="6621" y="4006"/>
                  </a:lnTo>
                  <a:lnTo>
                    <a:pt x="6621" y="4023"/>
                  </a:lnTo>
                  <a:lnTo>
                    <a:pt x="6619" y="4055"/>
                  </a:lnTo>
                  <a:lnTo>
                    <a:pt x="6610" y="4089"/>
                  </a:lnTo>
                  <a:lnTo>
                    <a:pt x="6590" y="4161"/>
                  </a:lnTo>
                  <a:lnTo>
                    <a:pt x="6584" y="4195"/>
                  </a:lnTo>
                  <a:lnTo>
                    <a:pt x="6582" y="4230"/>
                  </a:lnTo>
                  <a:lnTo>
                    <a:pt x="6694" y="4184"/>
                  </a:lnTo>
                  <a:lnTo>
                    <a:pt x="6700" y="4161"/>
                  </a:lnTo>
                  <a:lnTo>
                    <a:pt x="6705" y="4141"/>
                  </a:lnTo>
                  <a:lnTo>
                    <a:pt x="6707" y="4095"/>
                  </a:lnTo>
                  <a:lnTo>
                    <a:pt x="6707" y="4051"/>
                  </a:lnTo>
                  <a:lnTo>
                    <a:pt x="6702" y="4008"/>
                  </a:lnTo>
                  <a:lnTo>
                    <a:pt x="6696" y="3968"/>
                  </a:lnTo>
                  <a:lnTo>
                    <a:pt x="6688" y="3931"/>
                  </a:lnTo>
                  <a:lnTo>
                    <a:pt x="6681" y="3896"/>
                  </a:lnTo>
                  <a:lnTo>
                    <a:pt x="6679" y="3867"/>
                  </a:lnTo>
                  <a:lnTo>
                    <a:pt x="6604" y="3965"/>
                  </a:lnTo>
                  <a:close/>
                  <a:moveTo>
                    <a:pt x="6887" y="3901"/>
                  </a:moveTo>
                  <a:lnTo>
                    <a:pt x="6889" y="3957"/>
                  </a:lnTo>
                  <a:lnTo>
                    <a:pt x="6892" y="4017"/>
                  </a:lnTo>
                  <a:lnTo>
                    <a:pt x="6895" y="4081"/>
                  </a:lnTo>
                  <a:lnTo>
                    <a:pt x="6895" y="4146"/>
                  </a:lnTo>
                  <a:lnTo>
                    <a:pt x="6889" y="4213"/>
                  </a:lnTo>
                  <a:lnTo>
                    <a:pt x="6881" y="4279"/>
                  </a:lnTo>
                  <a:lnTo>
                    <a:pt x="6872" y="4311"/>
                  </a:lnTo>
                  <a:lnTo>
                    <a:pt x="6864" y="4342"/>
                  </a:lnTo>
                  <a:lnTo>
                    <a:pt x="6851" y="4371"/>
                  </a:lnTo>
                  <a:lnTo>
                    <a:pt x="6838" y="4400"/>
                  </a:lnTo>
                  <a:lnTo>
                    <a:pt x="6872" y="4426"/>
                  </a:lnTo>
                  <a:lnTo>
                    <a:pt x="6909" y="4451"/>
                  </a:lnTo>
                  <a:lnTo>
                    <a:pt x="6950" y="4481"/>
                  </a:lnTo>
                  <a:lnTo>
                    <a:pt x="6993" y="4507"/>
                  </a:lnTo>
                  <a:lnTo>
                    <a:pt x="7079" y="4561"/>
                  </a:lnTo>
                  <a:lnTo>
                    <a:pt x="7122" y="4590"/>
                  </a:lnTo>
                  <a:lnTo>
                    <a:pt x="7163" y="4621"/>
                  </a:lnTo>
                  <a:lnTo>
                    <a:pt x="7201" y="4653"/>
                  </a:lnTo>
                  <a:lnTo>
                    <a:pt x="7235" y="4688"/>
                  </a:lnTo>
                  <a:lnTo>
                    <a:pt x="7261" y="4726"/>
                  </a:lnTo>
                  <a:lnTo>
                    <a:pt x="7272" y="4743"/>
                  </a:lnTo>
                  <a:lnTo>
                    <a:pt x="7284" y="4763"/>
                  </a:lnTo>
                  <a:lnTo>
                    <a:pt x="7290" y="4786"/>
                  </a:lnTo>
                  <a:lnTo>
                    <a:pt x="7296" y="4806"/>
                  </a:lnTo>
                  <a:lnTo>
                    <a:pt x="7302" y="4829"/>
                  </a:lnTo>
                  <a:lnTo>
                    <a:pt x="7302" y="4852"/>
                  </a:lnTo>
                  <a:lnTo>
                    <a:pt x="7302" y="4875"/>
                  </a:lnTo>
                  <a:lnTo>
                    <a:pt x="7298" y="4901"/>
                  </a:lnTo>
                  <a:lnTo>
                    <a:pt x="7293" y="4926"/>
                  </a:lnTo>
                  <a:lnTo>
                    <a:pt x="7284" y="4952"/>
                  </a:lnTo>
                  <a:lnTo>
                    <a:pt x="7420" y="4878"/>
                  </a:lnTo>
                  <a:lnTo>
                    <a:pt x="7454" y="4852"/>
                  </a:lnTo>
                  <a:lnTo>
                    <a:pt x="7485" y="4820"/>
                  </a:lnTo>
                  <a:lnTo>
                    <a:pt x="7511" y="4789"/>
                  </a:lnTo>
                  <a:lnTo>
                    <a:pt x="7532" y="4754"/>
                  </a:lnTo>
                  <a:lnTo>
                    <a:pt x="7549" y="4720"/>
                  </a:lnTo>
                  <a:lnTo>
                    <a:pt x="7560" y="4683"/>
                  </a:lnTo>
                  <a:lnTo>
                    <a:pt x="7573" y="4642"/>
                  </a:lnTo>
                  <a:lnTo>
                    <a:pt x="7578" y="4601"/>
                  </a:lnTo>
                  <a:lnTo>
                    <a:pt x="7584" y="4561"/>
                  </a:lnTo>
                  <a:lnTo>
                    <a:pt x="7586" y="4518"/>
                  </a:lnTo>
                  <a:lnTo>
                    <a:pt x="7592" y="4434"/>
                  </a:lnTo>
                  <a:lnTo>
                    <a:pt x="7595" y="4352"/>
                  </a:lnTo>
                  <a:lnTo>
                    <a:pt x="7598" y="4314"/>
                  </a:lnTo>
                  <a:lnTo>
                    <a:pt x="7603" y="4273"/>
                  </a:lnTo>
                  <a:lnTo>
                    <a:pt x="7612" y="4256"/>
                  </a:lnTo>
                  <a:lnTo>
                    <a:pt x="7621" y="4239"/>
                  </a:lnTo>
                  <a:lnTo>
                    <a:pt x="7633" y="4225"/>
                  </a:lnTo>
                  <a:lnTo>
                    <a:pt x="7642" y="4213"/>
                  </a:lnTo>
                  <a:lnTo>
                    <a:pt x="7665" y="4193"/>
                  </a:lnTo>
                  <a:lnTo>
                    <a:pt x="7687" y="4178"/>
                  </a:lnTo>
                  <a:lnTo>
                    <a:pt x="7713" y="4170"/>
                  </a:lnTo>
                  <a:lnTo>
                    <a:pt x="7742" y="4167"/>
                  </a:lnTo>
                  <a:lnTo>
                    <a:pt x="7771" y="4167"/>
                  </a:lnTo>
                  <a:lnTo>
                    <a:pt x="7800" y="4170"/>
                  </a:lnTo>
                  <a:lnTo>
                    <a:pt x="7863" y="4176"/>
                  </a:lnTo>
                  <a:lnTo>
                    <a:pt x="7927" y="4182"/>
                  </a:lnTo>
                  <a:lnTo>
                    <a:pt x="7958" y="4182"/>
                  </a:lnTo>
                  <a:lnTo>
                    <a:pt x="7990" y="4178"/>
                  </a:lnTo>
                  <a:lnTo>
                    <a:pt x="8022" y="4170"/>
                  </a:lnTo>
                  <a:lnTo>
                    <a:pt x="8054" y="4155"/>
                  </a:lnTo>
                  <a:lnTo>
                    <a:pt x="8074" y="4124"/>
                  </a:lnTo>
                  <a:lnTo>
                    <a:pt x="8097" y="4098"/>
                  </a:lnTo>
                  <a:lnTo>
                    <a:pt x="8119" y="4072"/>
                  </a:lnTo>
                  <a:lnTo>
                    <a:pt x="8145" y="4045"/>
                  </a:lnTo>
                  <a:lnTo>
                    <a:pt x="8175" y="4026"/>
                  </a:lnTo>
                  <a:lnTo>
                    <a:pt x="8203" y="4008"/>
                  </a:lnTo>
                  <a:lnTo>
                    <a:pt x="8232" y="3994"/>
                  </a:lnTo>
                  <a:lnTo>
                    <a:pt x="8263" y="3983"/>
                  </a:lnTo>
                  <a:lnTo>
                    <a:pt x="8278" y="3968"/>
                  </a:lnTo>
                  <a:lnTo>
                    <a:pt x="8298" y="3954"/>
                  </a:lnTo>
                  <a:lnTo>
                    <a:pt x="8319" y="3939"/>
                  </a:lnTo>
                  <a:lnTo>
                    <a:pt x="8342" y="3928"/>
                  </a:lnTo>
                  <a:lnTo>
                    <a:pt x="8388" y="3905"/>
                  </a:lnTo>
                  <a:lnTo>
                    <a:pt x="8433" y="3879"/>
                  </a:lnTo>
                  <a:lnTo>
                    <a:pt x="8450" y="3867"/>
                  </a:lnTo>
                  <a:lnTo>
                    <a:pt x="8469" y="3853"/>
                  </a:lnTo>
                  <a:lnTo>
                    <a:pt x="8482" y="3836"/>
                  </a:lnTo>
                  <a:lnTo>
                    <a:pt x="8489" y="3819"/>
                  </a:lnTo>
                  <a:lnTo>
                    <a:pt x="8495" y="3798"/>
                  </a:lnTo>
                  <a:lnTo>
                    <a:pt x="8491" y="3778"/>
                  </a:lnTo>
                  <a:lnTo>
                    <a:pt x="8486" y="3767"/>
                  </a:lnTo>
                  <a:lnTo>
                    <a:pt x="8480" y="3752"/>
                  </a:lnTo>
                  <a:lnTo>
                    <a:pt x="8471" y="3740"/>
                  </a:lnTo>
                  <a:lnTo>
                    <a:pt x="8463" y="3726"/>
                  </a:lnTo>
                  <a:lnTo>
                    <a:pt x="8433" y="3733"/>
                  </a:lnTo>
                  <a:lnTo>
                    <a:pt x="8428" y="3709"/>
                  </a:lnTo>
                  <a:lnTo>
                    <a:pt x="8422" y="3688"/>
                  </a:lnTo>
                  <a:lnTo>
                    <a:pt x="8413" y="3669"/>
                  </a:lnTo>
                  <a:lnTo>
                    <a:pt x="8405" y="3649"/>
                  </a:lnTo>
                  <a:lnTo>
                    <a:pt x="8385" y="3620"/>
                  </a:lnTo>
                  <a:lnTo>
                    <a:pt x="8362" y="3594"/>
                  </a:lnTo>
                  <a:lnTo>
                    <a:pt x="8333" y="3574"/>
                  </a:lnTo>
                  <a:lnTo>
                    <a:pt x="8301" y="3557"/>
                  </a:lnTo>
                  <a:lnTo>
                    <a:pt x="8267" y="3545"/>
                  </a:lnTo>
                  <a:lnTo>
                    <a:pt x="8229" y="3539"/>
                  </a:lnTo>
                  <a:lnTo>
                    <a:pt x="8192" y="3536"/>
                  </a:lnTo>
                  <a:lnTo>
                    <a:pt x="8154" y="3533"/>
                  </a:lnTo>
                  <a:lnTo>
                    <a:pt x="8114" y="3536"/>
                  </a:lnTo>
                  <a:lnTo>
                    <a:pt x="8074" y="3539"/>
                  </a:lnTo>
                  <a:lnTo>
                    <a:pt x="7996" y="3551"/>
                  </a:lnTo>
                  <a:lnTo>
                    <a:pt x="7921" y="3562"/>
                  </a:lnTo>
                  <a:lnTo>
                    <a:pt x="7889" y="3551"/>
                  </a:lnTo>
                  <a:lnTo>
                    <a:pt x="7861" y="3539"/>
                  </a:lnTo>
                  <a:lnTo>
                    <a:pt x="7835" y="3525"/>
                  </a:lnTo>
                  <a:lnTo>
                    <a:pt x="7814" y="3510"/>
                  </a:lnTo>
                  <a:lnTo>
                    <a:pt x="7797" y="3496"/>
                  </a:lnTo>
                  <a:lnTo>
                    <a:pt x="7783" y="3479"/>
                  </a:lnTo>
                  <a:lnTo>
                    <a:pt x="7771" y="3462"/>
                  </a:lnTo>
                  <a:lnTo>
                    <a:pt x="7762" y="3441"/>
                  </a:lnTo>
                  <a:lnTo>
                    <a:pt x="7754" y="3424"/>
                  </a:lnTo>
                  <a:lnTo>
                    <a:pt x="7751" y="3404"/>
                  </a:lnTo>
                  <a:lnTo>
                    <a:pt x="7751" y="3381"/>
                  </a:lnTo>
                  <a:lnTo>
                    <a:pt x="7751" y="3361"/>
                  </a:lnTo>
                  <a:lnTo>
                    <a:pt x="7756" y="3314"/>
                  </a:lnTo>
                  <a:lnTo>
                    <a:pt x="7765" y="3269"/>
                  </a:lnTo>
                  <a:lnTo>
                    <a:pt x="7779" y="3222"/>
                  </a:lnTo>
                  <a:lnTo>
                    <a:pt x="7797" y="3176"/>
                  </a:lnTo>
                  <a:lnTo>
                    <a:pt x="7814" y="3127"/>
                  </a:lnTo>
                  <a:lnTo>
                    <a:pt x="7829" y="3082"/>
                  </a:lnTo>
                  <a:lnTo>
                    <a:pt x="7837" y="3035"/>
                  </a:lnTo>
                  <a:lnTo>
                    <a:pt x="7843" y="2989"/>
                  </a:lnTo>
                  <a:lnTo>
                    <a:pt x="7846" y="2970"/>
                  </a:lnTo>
                  <a:lnTo>
                    <a:pt x="7843" y="2949"/>
                  </a:lnTo>
                  <a:lnTo>
                    <a:pt x="7840" y="2929"/>
                  </a:lnTo>
                  <a:lnTo>
                    <a:pt x="7835" y="2908"/>
                  </a:lnTo>
                  <a:lnTo>
                    <a:pt x="7771" y="2938"/>
                  </a:lnTo>
                  <a:lnTo>
                    <a:pt x="7708" y="2966"/>
                  </a:lnTo>
                  <a:lnTo>
                    <a:pt x="7648" y="2998"/>
                  </a:lnTo>
                  <a:lnTo>
                    <a:pt x="7586" y="3032"/>
                  </a:lnTo>
                  <a:lnTo>
                    <a:pt x="7532" y="3073"/>
                  </a:lnTo>
                  <a:lnTo>
                    <a:pt x="7477" y="3119"/>
                  </a:lnTo>
                  <a:lnTo>
                    <a:pt x="7425" y="3168"/>
                  </a:lnTo>
                  <a:lnTo>
                    <a:pt x="7403" y="3196"/>
                  </a:lnTo>
                  <a:lnTo>
                    <a:pt x="7379" y="3226"/>
                  </a:lnTo>
                  <a:lnTo>
                    <a:pt x="7388" y="3258"/>
                  </a:lnTo>
                  <a:lnTo>
                    <a:pt x="7403" y="3286"/>
                  </a:lnTo>
                  <a:lnTo>
                    <a:pt x="7416" y="3312"/>
                  </a:lnTo>
                  <a:lnTo>
                    <a:pt x="7434" y="3338"/>
                  </a:lnTo>
                  <a:lnTo>
                    <a:pt x="7468" y="3389"/>
                  </a:lnTo>
                  <a:lnTo>
                    <a:pt x="7483" y="3415"/>
                  </a:lnTo>
                  <a:lnTo>
                    <a:pt x="7497" y="3445"/>
                  </a:lnTo>
                  <a:lnTo>
                    <a:pt x="7474" y="3490"/>
                  </a:lnTo>
                  <a:lnTo>
                    <a:pt x="7446" y="3531"/>
                  </a:lnTo>
                  <a:lnTo>
                    <a:pt x="7416" y="3570"/>
                  </a:lnTo>
                  <a:lnTo>
                    <a:pt x="7384" y="3608"/>
                  </a:lnTo>
                  <a:lnTo>
                    <a:pt x="7350" y="3643"/>
                  </a:lnTo>
                  <a:lnTo>
                    <a:pt x="7313" y="3675"/>
                  </a:lnTo>
                  <a:lnTo>
                    <a:pt x="7276" y="3703"/>
                  </a:lnTo>
                  <a:lnTo>
                    <a:pt x="7235" y="3729"/>
                  </a:lnTo>
                  <a:lnTo>
                    <a:pt x="7195" y="3755"/>
                  </a:lnTo>
                  <a:lnTo>
                    <a:pt x="7152" y="3781"/>
                  </a:lnTo>
                  <a:lnTo>
                    <a:pt x="7065" y="3824"/>
                  </a:lnTo>
                  <a:lnTo>
                    <a:pt x="6976" y="3864"/>
                  </a:lnTo>
                  <a:lnTo>
                    <a:pt x="6887" y="3901"/>
                  </a:lnTo>
                  <a:close/>
                  <a:moveTo>
                    <a:pt x="6702" y="1343"/>
                  </a:moveTo>
                  <a:lnTo>
                    <a:pt x="6685" y="1348"/>
                  </a:lnTo>
                  <a:lnTo>
                    <a:pt x="6668" y="1354"/>
                  </a:lnTo>
                  <a:lnTo>
                    <a:pt x="6636" y="1371"/>
                  </a:lnTo>
                  <a:lnTo>
                    <a:pt x="6612" y="1391"/>
                  </a:lnTo>
                  <a:lnTo>
                    <a:pt x="6593" y="1417"/>
                  </a:lnTo>
                  <a:lnTo>
                    <a:pt x="6575" y="1449"/>
                  </a:lnTo>
                  <a:lnTo>
                    <a:pt x="6567" y="1481"/>
                  </a:lnTo>
                  <a:lnTo>
                    <a:pt x="6558" y="1513"/>
                  </a:lnTo>
                  <a:lnTo>
                    <a:pt x="6558" y="1547"/>
                  </a:lnTo>
                  <a:lnTo>
                    <a:pt x="6558" y="1582"/>
                  </a:lnTo>
                  <a:lnTo>
                    <a:pt x="6561" y="1619"/>
                  </a:lnTo>
                  <a:lnTo>
                    <a:pt x="6569" y="1651"/>
                  </a:lnTo>
                  <a:lnTo>
                    <a:pt x="6582" y="1685"/>
                  </a:lnTo>
                  <a:lnTo>
                    <a:pt x="6593" y="1713"/>
                  </a:lnTo>
                  <a:lnTo>
                    <a:pt x="6607" y="1739"/>
                  </a:lnTo>
                  <a:lnTo>
                    <a:pt x="6625" y="1766"/>
                  </a:lnTo>
                  <a:lnTo>
                    <a:pt x="6644" y="1783"/>
                  </a:lnTo>
                  <a:lnTo>
                    <a:pt x="6633" y="1794"/>
                  </a:lnTo>
                  <a:lnTo>
                    <a:pt x="6625" y="1806"/>
                  </a:lnTo>
                  <a:lnTo>
                    <a:pt x="6621" y="1818"/>
                  </a:lnTo>
                  <a:lnTo>
                    <a:pt x="6619" y="1829"/>
                  </a:lnTo>
                  <a:lnTo>
                    <a:pt x="6621" y="1840"/>
                  </a:lnTo>
                  <a:lnTo>
                    <a:pt x="6625" y="1849"/>
                  </a:lnTo>
                  <a:lnTo>
                    <a:pt x="6636" y="1870"/>
                  </a:lnTo>
                  <a:lnTo>
                    <a:pt x="6653" y="1889"/>
                  </a:lnTo>
                  <a:lnTo>
                    <a:pt x="6670" y="1910"/>
                  </a:lnTo>
                  <a:lnTo>
                    <a:pt x="6685" y="1930"/>
                  </a:lnTo>
                  <a:lnTo>
                    <a:pt x="6690" y="1938"/>
                  </a:lnTo>
                  <a:lnTo>
                    <a:pt x="6694" y="1950"/>
                  </a:lnTo>
                  <a:lnTo>
                    <a:pt x="6909" y="1371"/>
                  </a:lnTo>
                  <a:lnTo>
                    <a:pt x="6932" y="1369"/>
                  </a:lnTo>
                  <a:lnTo>
                    <a:pt x="6958" y="1365"/>
                  </a:lnTo>
                  <a:lnTo>
                    <a:pt x="6971" y="1369"/>
                  </a:lnTo>
                  <a:lnTo>
                    <a:pt x="6982" y="1371"/>
                  </a:lnTo>
                  <a:lnTo>
                    <a:pt x="6990" y="1377"/>
                  </a:lnTo>
                  <a:lnTo>
                    <a:pt x="6999" y="1388"/>
                  </a:lnTo>
                  <a:lnTo>
                    <a:pt x="6993" y="1414"/>
                  </a:lnTo>
                  <a:lnTo>
                    <a:pt x="6984" y="1438"/>
                  </a:lnTo>
                  <a:lnTo>
                    <a:pt x="6967" y="1487"/>
                  </a:lnTo>
                  <a:lnTo>
                    <a:pt x="6961" y="1513"/>
                  </a:lnTo>
                  <a:lnTo>
                    <a:pt x="6958" y="1538"/>
                  </a:lnTo>
                  <a:lnTo>
                    <a:pt x="6958" y="1567"/>
                  </a:lnTo>
                  <a:lnTo>
                    <a:pt x="6961" y="1582"/>
                  </a:lnTo>
                  <a:lnTo>
                    <a:pt x="6967" y="1599"/>
                  </a:lnTo>
                  <a:lnTo>
                    <a:pt x="6950" y="1627"/>
                  </a:lnTo>
                  <a:lnTo>
                    <a:pt x="6939" y="1662"/>
                  </a:lnTo>
                  <a:lnTo>
                    <a:pt x="6926" y="1694"/>
                  </a:lnTo>
                  <a:lnTo>
                    <a:pt x="6918" y="1728"/>
                  </a:lnTo>
                  <a:lnTo>
                    <a:pt x="6907" y="1801"/>
                  </a:lnTo>
                  <a:lnTo>
                    <a:pt x="6895" y="1870"/>
                  </a:lnTo>
                  <a:lnTo>
                    <a:pt x="6887" y="1904"/>
                  </a:lnTo>
                  <a:lnTo>
                    <a:pt x="6878" y="1936"/>
                  </a:lnTo>
                  <a:lnTo>
                    <a:pt x="6870" y="1967"/>
                  </a:lnTo>
                  <a:lnTo>
                    <a:pt x="6855" y="1996"/>
                  </a:lnTo>
                  <a:lnTo>
                    <a:pt x="6840" y="2022"/>
                  </a:lnTo>
                  <a:lnTo>
                    <a:pt x="6820" y="2048"/>
                  </a:lnTo>
                  <a:lnTo>
                    <a:pt x="6797" y="2068"/>
                  </a:lnTo>
                  <a:lnTo>
                    <a:pt x="6769" y="2085"/>
                  </a:lnTo>
                  <a:lnTo>
                    <a:pt x="6769" y="2114"/>
                  </a:lnTo>
                  <a:lnTo>
                    <a:pt x="6771" y="2140"/>
                  </a:lnTo>
                  <a:lnTo>
                    <a:pt x="6782" y="2163"/>
                  </a:lnTo>
                  <a:lnTo>
                    <a:pt x="6795" y="2186"/>
                  </a:lnTo>
                  <a:lnTo>
                    <a:pt x="6808" y="2207"/>
                  </a:lnTo>
                  <a:lnTo>
                    <a:pt x="6823" y="2224"/>
                  </a:lnTo>
                  <a:lnTo>
                    <a:pt x="6838" y="2238"/>
                  </a:lnTo>
                  <a:lnTo>
                    <a:pt x="6849" y="2250"/>
                  </a:lnTo>
                  <a:lnTo>
                    <a:pt x="7310" y="1783"/>
                  </a:lnTo>
                  <a:lnTo>
                    <a:pt x="7158" y="1947"/>
                  </a:lnTo>
                  <a:lnTo>
                    <a:pt x="7128" y="1964"/>
                  </a:lnTo>
                  <a:lnTo>
                    <a:pt x="7096" y="1979"/>
                  </a:lnTo>
                  <a:lnTo>
                    <a:pt x="7062" y="1993"/>
                  </a:lnTo>
                  <a:lnTo>
                    <a:pt x="7027" y="2001"/>
                  </a:lnTo>
                  <a:lnTo>
                    <a:pt x="7008" y="2001"/>
                  </a:lnTo>
                  <a:lnTo>
                    <a:pt x="6990" y="2001"/>
                  </a:lnTo>
                  <a:lnTo>
                    <a:pt x="6973" y="1999"/>
                  </a:lnTo>
                  <a:lnTo>
                    <a:pt x="6956" y="1996"/>
                  </a:lnTo>
                  <a:lnTo>
                    <a:pt x="6941" y="1990"/>
                  </a:lnTo>
                  <a:lnTo>
                    <a:pt x="6924" y="1979"/>
                  </a:lnTo>
                  <a:lnTo>
                    <a:pt x="6909" y="1967"/>
                  </a:lnTo>
                  <a:lnTo>
                    <a:pt x="6898" y="1953"/>
                  </a:lnTo>
                  <a:lnTo>
                    <a:pt x="6918" y="1866"/>
                  </a:lnTo>
                  <a:lnTo>
                    <a:pt x="6941" y="1775"/>
                  </a:lnTo>
                  <a:lnTo>
                    <a:pt x="6961" y="1682"/>
                  </a:lnTo>
                  <a:lnTo>
                    <a:pt x="6978" y="1590"/>
                  </a:lnTo>
                  <a:lnTo>
                    <a:pt x="6984" y="1544"/>
                  </a:lnTo>
                  <a:lnTo>
                    <a:pt x="6988" y="1498"/>
                  </a:lnTo>
                  <a:lnTo>
                    <a:pt x="6990" y="1452"/>
                  </a:lnTo>
                  <a:lnTo>
                    <a:pt x="6988" y="1408"/>
                  </a:lnTo>
                  <a:lnTo>
                    <a:pt x="6984" y="1365"/>
                  </a:lnTo>
                  <a:lnTo>
                    <a:pt x="6976" y="1326"/>
                  </a:lnTo>
                  <a:lnTo>
                    <a:pt x="6964" y="1285"/>
                  </a:lnTo>
                  <a:lnTo>
                    <a:pt x="6950" y="1247"/>
                  </a:lnTo>
                  <a:lnTo>
                    <a:pt x="6939" y="1233"/>
                  </a:lnTo>
                  <a:lnTo>
                    <a:pt x="6926" y="1221"/>
                  </a:lnTo>
                  <a:lnTo>
                    <a:pt x="6915" y="1210"/>
                  </a:lnTo>
                  <a:lnTo>
                    <a:pt x="6907" y="1204"/>
                  </a:lnTo>
                  <a:lnTo>
                    <a:pt x="6898" y="1199"/>
                  </a:lnTo>
                  <a:lnTo>
                    <a:pt x="6889" y="1195"/>
                  </a:lnTo>
                  <a:lnTo>
                    <a:pt x="6881" y="1195"/>
                  </a:lnTo>
                  <a:lnTo>
                    <a:pt x="6875" y="1195"/>
                  </a:lnTo>
                  <a:lnTo>
                    <a:pt x="6864" y="1204"/>
                  </a:lnTo>
                  <a:lnTo>
                    <a:pt x="6851" y="1216"/>
                  </a:lnTo>
                  <a:lnTo>
                    <a:pt x="6844" y="1233"/>
                  </a:lnTo>
                  <a:lnTo>
                    <a:pt x="6834" y="1251"/>
                  </a:lnTo>
                  <a:lnTo>
                    <a:pt x="6814" y="1291"/>
                  </a:lnTo>
                  <a:lnTo>
                    <a:pt x="6803" y="1311"/>
                  </a:lnTo>
                  <a:lnTo>
                    <a:pt x="6788" y="1328"/>
                  </a:lnTo>
                  <a:lnTo>
                    <a:pt x="6771" y="1339"/>
                  </a:lnTo>
                  <a:lnTo>
                    <a:pt x="6754" y="1348"/>
                  </a:lnTo>
                  <a:lnTo>
                    <a:pt x="6743" y="1348"/>
                  </a:lnTo>
                  <a:lnTo>
                    <a:pt x="6731" y="1348"/>
                  </a:lnTo>
                  <a:lnTo>
                    <a:pt x="6717" y="1345"/>
                  </a:lnTo>
                  <a:lnTo>
                    <a:pt x="6702" y="1343"/>
                  </a:lnTo>
                  <a:close/>
                  <a:moveTo>
                    <a:pt x="7065" y="1670"/>
                  </a:moveTo>
                  <a:lnTo>
                    <a:pt x="7057" y="1682"/>
                  </a:lnTo>
                  <a:lnTo>
                    <a:pt x="7048" y="1694"/>
                  </a:lnTo>
                  <a:lnTo>
                    <a:pt x="7045" y="1708"/>
                  </a:lnTo>
                  <a:lnTo>
                    <a:pt x="7045" y="1722"/>
                  </a:lnTo>
                  <a:lnTo>
                    <a:pt x="7045" y="1751"/>
                  </a:lnTo>
                  <a:lnTo>
                    <a:pt x="7051" y="1780"/>
                  </a:lnTo>
                  <a:lnTo>
                    <a:pt x="7053" y="1812"/>
                  </a:lnTo>
                  <a:lnTo>
                    <a:pt x="7051" y="1826"/>
                  </a:lnTo>
                  <a:lnTo>
                    <a:pt x="7048" y="1838"/>
                  </a:lnTo>
                  <a:lnTo>
                    <a:pt x="7042" y="1852"/>
                  </a:lnTo>
                  <a:lnTo>
                    <a:pt x="7033" y="1863"/>
                  </a:lnTo>
                  <a:lnTo>
                    <a:pt x="7022" y="1876"/>
                  </a:lnTo>
                  <a:lnTo>
                    <a:pt x="7005" y="1883"/>
                  </a:lnTo>
                  <a:lnTo>
                    <a:pt x="7022" y="1883"/>
                  </a:lnTo>
                  <a:lnTo>
                    <a:pt x="7040" y="1883"/>
                  </a:lnTo>
                  <a:lnTo>
                    <a:pt x="7074" y="1876"/>
                  </a:lnTo>
                  <a:lnTo>
                    <a:pt x="7102" y="1861"/>
                  </a:lnTo>
                  <a:lnTo>
                    <a:pt x="7128" y="1844"/>
                  </a:lnTo>
                  <a:lnTo>
                    <a:pt x="7154" y="1820"/>
                  </a:lnTo>
                  <a:lnTo>
                    <a:pt x="7177" y="1794"/>
                  </a:lnTo>
                  <a:lnTo>
                    <a:pt x="7197" y="1766"/>
                  </a:lnTo>
                  <a:lnTo>
                    <a:pt x="7221" y="1737"/>
                  </a:lnTo>
                  <a:lnTo>
                    <a:pt x="7065" y="1670"/>
                  </a:lnTo>
                  <a:close/>
                  <a:moveTo>
                    <a:pt x="7612" y="1861"/>
                  </a:moveTo>
                  <a:lnTo>
                    <a:pt x="7590" y="1844"/>
                  </a:lnTo>
                  <a:lnTo>
                    <a:pt x="7566" y="1832"/>
                  </a:lnTo>
                  <a:lnTo>
                    <a:pt x="7543" y="1820"/>
                  </a:lnTo>
                  <a:lnTo>
                    <a:pt x="7523" y="1814"/>
                  </a:lnTo>
                  <a:lnTo>
                    <a:pt x="7504" y="1809"/>
                  </a:lnTo>
                  <a:lnTo>
                    <a:pt x="7483" y="1809"/>
                  </a:lnTo>
                  <a:lnTo>
                    <a:pt x="7466" y="1809"/>
                  </a:lnTo>
                  <a:lnTo>
                    <a:pt x="7448" y="1812"/>
                  </a:lnTo>
                  <a:lnTo>
                    <a:pt x="7429" y="1818"/>
                  </a:lnTo>
                  <a:lnTo>
                    <a:pt x="7414" y="1823"/>
                  </a:lnTo>
                  <a:lnTo>
                    <a:pt x="7397" y="1832"/>
                  </a:lnTo>
                  <a:lnTo>
                    <a:pt x="7379" y="1844"/>
                  </a:lnTo>
                  <a:lnTo>
                    <a:pt x="7350" y="1870"/>
                  </a:lnTo>
                  <a:lnTo>
                    <a:pt x="7321" y="1900"/>
                  </a:lnTo>
                  <a:lnTo>
                    <a:pt x="7293" y="1936"/>
                  </a:lnTo>
                  <a:lnTo>
                    <a:pt x="7264" y="1973"/>
                  </a:lnTo>
                  <a:lnTo>
                    <a:pt x="7212" y="2054"/>
                  </a:lnTo>
                  <a:lnTo>
                    <a:pt x="7186" y="2091"/>
                  </a:lnTo>
                  <a:lnTo>
                    <a:pt x="7158" y="2128"/>
                  </a:lnTo>
                  <a:lnTo>
                    <a:pt x="7128" y="2160"/>
                  </a:lnTo>
                  <a:lnTo>
                    <a:pt x="7100" y="2188"/>
                  </a:lnTo>
                  <a:lnTo>
                    <a:pt x="7203" y="2089"/>
                  </a:lnTo>
                  <a:lnTo>
                    <a:pt x="7221" y="2089"/>
                  </a:lnTo>
                  <a:lnTo>
                    <a:pt x="7235" y="2059"/>
                  </a:lnTo>
                  <a:lnTo>
                    <a:pt x="7253" y="2051"/>
                  </a:lnTo>
                  <a:lnTo>
                    <a:pt x="7270" y="2042"/>
                  </a:lnTo>
                  <a:lnTo>
                    <a:pt x="7284" y="2037"/>
                  </a:lnTo>
                  <a:lnTo>
                    <a:pt x="7302" y="2033"/>
                  </a:lnTo>
                  <a:lnTo>
                    <a:pt x="7333" y="2031"/>
                  </a:lnTo>
                  <a:lnTo>
                    <a:pt x="7365" y="2037"/>
                  </a:lnTo>
                  <a:lnTo>
                    <a:pt x="7394" y="2044"/>
                  </a:lnTo>
                  <a:lnTo>
                    <a:pt x="7425" y="2057"/>
                  </a:lnTo>
                  <a:lnTo>
                    <a:pt x="7454" y="2071"/>
                  </a:lnTo>
                  <a:lnTo>
                    <a:pt x="7511" y="2100"/>
                  </a:lnTo>
                  <a:lnTo>
                    <a:pt x="7538" y="2114"/>
                  </a:lnTo>
                  <a:lnTo>
                    <a:pt x="7566" y="2119"/>
                  </a:lnTo>
                  <a:lnTo>
                    <a:pt x="7592" y="2123"/>
                  </a:lnTo>
                  <a:lnTo>
                    <a:pt x="7607" y="2123"/>
                  </a:lnTo>
                  <a:lnTo>
                    <a:pt x="7618" y="2119"/>
                  </a:lnTo>
                  <a:lnTo>
                    <a:pt x="7629" y="2117"/>
                  </a:lnTo>
                  <a:lnTo>
                    <a:pt x="7644" y="2108"/>
                  </a:lnTo>
                  <a:lnTo>
                    <a:pt x="7655" y="2100"/>
                  </a:lnTo>
                  <a:lnTo>
                    <a:pt x="7667" y="2089"/>
                  </a:lnTo>
                  <a:lnTo>
                    <a:pt x="7665" y="2057"/>
                  </a:lnTo>
                  <a:lnTo>
                    <a:pt x="7661" y="2025"/>
                  </a:lnTo>
                  <a:lnTo>
                    <a:pt x="7648" y="1967"/>
                  </a:lnTo>
                  <a:lnTo>
                    <a:pt x="7629" y="1913"/>
                  </a:lnTo>
                  <a:lnTo>
                    <a:pt x="7612" y="1861"/>
                  </a:lnTo>
                  <a:close/>
                  <a:moveTo>
                    <a:pt x="8306" y="4095"/>
                  </a:moveTo>
                  <a:lnTo>
                    <a:pt x="7987" y="4307"/>
                  </a:lnTo>
                  <a:lnTo>
                    <a:pt x="8013" y="4328"/>
                  </a:lnTo>
                  <a:lnTo>
                    <a:pt x="8037" y="4352"/>
                  </a:lnTo>
                  <a:lnTo>
                    <a:pt x="8054" y="4377"/>
                  </a:lnTo>
                  <a:lnTo>
                    <a:pt x="8071" y="4403"/>
                  </a:lnTo>
                  <a:lnTo>
                    <a:pt x="8082" y="4432"/>
                  </a:lnTo>
                  <a:lnTo>
                    <a:pt x="8093" y="4460"/>
                  </a:lnTo>
                  <a:lnTo>
                    <a:pt x="8114" y="4520"/>
                  </a:lnTo>
                  <a:lnTo>
                    <a:pt x="8131" y="4582"/>
                  </a:lnTo>
                  <a:lnTo>
                    <a:pt x="8154" y="4640"/>
                  </a:lnTo>
                  <a:lnTo>
                    <a:pt x="8166" y="4668"/>
                  </a:lnTo>
                  <a:lnTo>
                    <a:pt x="8181" y="4696"/>
                  </a:lnTo>
                  <a:lnTo>
                    <a:pt x="8198" y="4722"/>
                  </a:lnTo>
                  <a:lnTo>
                    <a:pt x="8218" y="4745"/>
                  </a:lnTo>
                  <a:lnTo>
                    <a:pt x="8244" y="4731"/>
                  </a:lnTo>
                  <a:lnTo>
                    <a:pt x="8267" y="4714"/>
                  </a:lnTo>
                  <a:lnTo>
                    <a:pt x="8287" y="4694"/>
                  </a:lnTo>
                  <a:lnTo>
                    <a:pt x="8304" y="4674"/>
                  </a:lnTo>
                  <a:lnTo>
                    <a:pt x="8319" y="4653"/>
                  </a:lnTo>
                  <a:lnTo>
                    <a:pt x="8333" y="4630"/>
                  </a:lnTo>
                  <a:lnTo>
                    <a:pt x="8344" y="4604"/>
                  </a:lnTo>
                  <a:lnTo>
                    <a:pt x="8353" y="4582"/>
                  </a:lnTo>
                  <a:lnTo>
                    <a:pt x="8370" y="4530"/>
                  </a:lnTo>
                  <a:lnTo>
                    <a:pt x="8382" y="4477"/>
                  </a:lnTo>
                  <a:lnTo>
                    <a:pt x="8399" y="4371"/>
                  </a:lnTo>
                  <a:lnTo>
                    <a:pt x="8385" y="4363"/>
                  </a:lnTo>
                  <a:lnTo>
                    <a:pt x="8376" y="4352"/>
                  </a:lnTo>
                  <a:lnTo>
                    <a:pt x="8368" y="4337"/>
                  </a:lnTo>
                  <a:lnTo>
                    <a:pt x="8362" y="4320"/>
                  </a:lnTo>
                  <a:lnTo>
                    <a:pt x="8359" y="4302"/>
                  </a:lnTo>
                  <a:lnTo>
                    <a:pt x="8356" y="4282"/>
                  </a:lnTo>
                  <a:lnTo>
                    <a:pt x="8351" y="4239"/>
                  </a:lnTo>
                  <a:lnTo>
                    <a:pt x="8347" y="4195"/>
                  </a:lnTo>
                  <a:lnTo>
                    <a:pt x="8342" y="4152"/>
                  </a:lnTo>
                  <a:lnTo>
                    <a:pt x="8336" y="4135"/>
                  </a:lnTo>
                  <a:lnTo>
                    <a:pt x="8327" y="4120"/>
                  </a:lnTo>
                  <a:lnTo>
                    <a:pt x="8319" y="4107"/>
                  </a:lnTo>
                  <a:lnTo>
                    <a:pt x="8306" y="4095"/>
                  </a:lnTo>
                  <a:close/>
                  <a:moveTo>
                    <a:pt x="8678" y="4509"/>
                  </a:moveTo>
                  <a:lnTo>
                    <a:pt x="8641" y="4570"/>
                  </a:lnTo>
                  <a:lnTo>
                    <a:pt x="8604" y="4630"/>
                  </a:lnTo>
                  <a:lnTo>
                    <a:pt x="8572" y="4691"/>
                  </a:lnTo>
                  <a:lnTo>
                    <a:pt x="8540" y="4752"/>
                  </a:lnTo>
                  <a:lnTo>
                    <a:pt x="8514" y="4814"/>
                  </a:lnTo>
                  <a:lnTo>
                    <a:pt x="8491" y="4878"/>
                  </a:lnTo>
                  <a:lnTo>
                    <a:pt x="8471" y="4941"/>
                  </a:lnTo>
                  <a:lnTo>
                    <a:pt x="8454" y="5008"/>
                  </a:lnTo>
                  <a:lnTo>
                    <a:pt x="8500" y="5008"/>
                  </a:lnTo>
                  <a:lnTo>
                    <a:pt x="8549" y="5010"/>
                  </a:lnTo>
                  <a:lnTo>
                    <a:pt x="8598" y="5014"/>
                  </a:lnTo>
                  <a:lnTo>
                    <a:pt x="8650" y="5019"/>
                  </a:lnTo>
                  <a:lnTo>
                    <a:pt x="8751" y="5036"/>
                  </a:lnTo>
                  <a:lnTo>
                    <a:pt x="8852" y="5051"/>
                  </a:lnTo>
                  <a:lnTo>
                    <a:pt x="8901" y="5059"/>
                  </a:lnTo>
                  <a:lnTo>
                    <a:pt x="8947" y="5068"/>
                  </a:lnTo>
                  <a:lnTo>
                    <a:pt x="8990" y="5077"/>
                  </a:lnTo>
                  <a:lnTo>
                    <a:pt x="9033" y="5083"/>
                  </a:lnTo>
                  <a:lnTo>
                    <a:pt x="9071" y="5085"/>
                  </a:lnTo>
                  <a:lnTo>
                    <a:pt x="9105" y="5088"/>
                  </a:lnTo>
                  <a:lnTo>
                    <a:pt x="9137" y="5091"/>
                  </a:lnTo>
                  <a:lnTo>
                    <a:pt x="9163" y="5088"/>
                  </a:lnTo>
                  <a:lnTo>
                    <a:pt x="9125" y="5074"/>
                  </a:lnTo>
                  <a:lnTo>
                    <a:pt x="9091" y="5057"/>
                  </a:lnTo>
                  <a:lnTo>
                    <a:pt x="9059" y="5031"/>
                  </a:lnTo>
                  <a:lnTo>
                    <a:pt x="9030" y="5005"/>
                  </a:lnTo>
                  <a:lnTo>
                    <a:pt x="9019" y="4988"/>
                  </a:lnTo>
                  <a:lnTo>
                    <a:pt x="9007" y="4973"/>
                  </a:lnTo>
                  <a:lnTo>
                    <a:pt x="8998" y="4956"/>
                  </a:lnTo>
                  <a:lnTo>
                    <a:pt x="8990" y="4935"/>
                  </a:lnTo>
                  <a:lnTo>
                    <a:pt x="8987" y="4915"/>
                  </a:lnTo>
                  <a:lnTo>
                    <a:pt x="8985" y="4896"/>
                  </a:lnTo>
                  <a:lnTo>
                    <a:pt x="8981" y="4872"/>
                  </a:lnTo>
                  <a:lnTo>
                    <a:pt x="8985" y="4849"/>
                  </a:lnTo>
                  <a:lnTo>
                    <a:pt x="8993" y="4808"/>
                  </a:lnTo>
                  <a:lnTo>
                    <a:pt x="9004" y="4769"/>
                  </a:lnTo>
                  <a:lnTo>
                    <a:pt x="9022" y="4731"/>
                  </a:lnTo>
                  <a:lnTo>
                    <a:pt x="9041" y="4696"/>
                  </a:lnTo>
                  <a:lnTo>
                    <a:pt x="9065" y="4659"/>
                  </a:lnTo>
                  <a:lnTo>
                    <a:pt x="9091" y="4625"/>
                  </a:lnTo>
                  <a:lnTo>
                    <a:pt x="9146" y="4558"/>
                  </a:lnTo>
                  <a:lnTo>
                    <a:pt x="9200" y="4492"/>
                  </a:lnTo>
                  <a:lnTo>
                    <a:pt x="9223" y="4460"/>
                  </a:lnTo>
                  <a:lnTo>
                    <a:pt x="9247" y="4426"/>
                  </a:lnTo>
                  <a:lnTo>
                    <a:pt x="9264" y="4391"/>
                  </a:lnTo>
                  <a:lnTo>
                    <a:pt x="9278" y="4357"/>
                  </a:lnTo>
                  <a:lnTo>
                    <a:pt x="9290" y="4322"/>
                  </a:lnTo>
                  <a:lnTo>
                    <a:pt x="9292" y="4285"/>
                  </a:lnTo>
                  <a:lnTo>
                    <a:pt x="9062" y="4316"/>
                  </a:lnTo>
                  <a:lnTo>
                    <a:pt x="9084" y="4320"/>
                  </a:lnTo>
                  <a:lnTo>
                    <a:pt x="9105" y="4328"/>
                  </a:lnTo>
                  <a:lnTo>
                    <a:pt x="9120" y="4333"/>
                  </a:lnTo>
                  <a:lnTo>
                    <a:pt x="9134" y="4342"/>
                  </a:lnTo>
                  <a:lnTo>
                    <a:pt x="9142" y="4354"/>
                  </a:lnTo>
                  <a:lnTo>
                    <a:pt x="9151" y="4365"/>
                  </a:lnTo>
                  <a:lnTo>
                    <a:pt x="9154" y="4380"/>
                  </a:lnTo>
                  <a:lnTo>
                    <a:pt x="9157" y="4391"/>
                  </a:lnTo>
                  <a:lnTo>
                    <a:pt x="9160" y="4421"/>
                  </a:lnTo>
                  <a:lnTo>
                    <a:pt x="9163" y="4449"/>
                  </a:lnTo>
                  <a:lnTo>
                    <a:pt x="9166" y="4481"/>
                  </a:lnTo>
                  <a:lnTo>
                    <a:pt x="9168" y="4492"/>
                  </a:lnTo>
                  <a:lnTo>
                    <a:pt x="9174" y="4507"/>
                  </a:lnTo>
                  <a:lnTo>
                    <a:pt x="9142" y="4513"/>
                  </a:lnTo>
                  <a:lnTo>
                    <a:pt x="9110" y="4518"/>
                  </a:lnTo>
                  <a:lnTo>
                    <a:pt x="9047" y="4526"/>
                  </a:lnTo>
                  <a:lnTo>
                    <a:pt x="8985" y="4526"/>
                  </a:lnTo>
                  <a:lnTo>
                    <a:pt x="8923" y="4524"/>
                  </a:lnTo>
                  <a:lnTo>
                    <a:pt x="8802" y="4515"/>
                  </a:lnTo>
                  <a:lnTo>
                    <a:pt x="8742" y="4513"/>
                  </a:lnTo>
                  <a:lnTo>
                    <a:pt x="8678" y="4509"/>
                  </a:lnTo>
                  <a:close/>
                </a:path>
              </a:pathLst>
            </a:custGeom>
            <a:solidFill>
              <a:srgbClr val="000000"/>
            </a:solidFill>
            <a:ln w="9525">
              <a:noFill/>
              <a:round/>
              <a:headEnd/>
              <a:tailEnd/>
            </a:ln>
          </p:spPr>
          <p:txBody>
            <a:bodyPr>
              <a:prstTxWarp prst="textNoShape">
                <a:avLst/>
              </a:prstTxWarp>
            </a:bodyPr>
            <a:lstStyle/>
            <a:p>
              <a:endParaRPr lang="en-US"/>
            </a:p>
          </p:txBody>
        </p:sp>
        <p:sp>
          <p:nvSpPr>
            <p:cNvPr id="41115" name="Freeform 2646"/>
            <p:cNvSpPr>
              <a:spLocks/>
            </p:cNvSpPr>
            <p:nvPr/>
          </p:nvSpPr>
          <p:spPr bwMode="auto">
            <a:xfrm>
              <a:off x="5224" y="2187"/>
              <a:ext cx="345" cy="456"/>
            </a:xfrm>
            <a:custGeom>
              <a:avLst/>
              <a:gdLst>
                <a:gd name="T0" fmla="*/ 32 w 1726"/>
                <a:gd name="T1" fmla="*/ 645 h 2278"/>
                <a:gd name="T2" fmla="*/ 141 w 1726"/>
                <a:gd name="T3" fmla="*/ 682 h 2278"/>
                <a:gd name="T4" fmla="*/ 299 w 1726"/>
                <a:gd name="T5" fmla="*/ 703 h 2278"/>
                <a:gd name="T6" fmla="*/ 415 w 1726"/>
                <a:gd name="T7" fmla="*/ 677 h 2278"/>
                <a:gd name="T8" fmla="*/ 472 w 1726"/>
                <a:gd name="T9" fmla="*/ 625 h 2278"/>
                <a:gd name="T10" fmla="*/ 515 w 1726"/>
                <a:gd name="T11" fmla="*/ 538 h 2278"/>
                <a:gd name="T12" fmla="*/ 597 w 1726"/>
                <a:gd name="T13" fmla="*/ 342 h 2278"/>
                <a:gd name="T14" fmla="*/ 691 w 1726"/>
                <a:gd name="T15" fmla="*/ 138 h 2278"/>
                <a:gd name="T16" fmla="*/ 760 w 1726"/>
                <a:gd name="T17" fmla="*/ 37 h 2278"/>
                <a:gd name="T18" fmla="*/ 829 w 1726"/>
                <a:gd name="T19" fmla="*/ 0 h 2278"/>
                <a:gd name="T20" fmla="*/ 893 w 1726"/>
                <a:gd name="T21" fmla="*/ 46 h 2278"/>
                <a:gd name="T22" fmla="*/ 930 w 1726"/>
                <a:gd name="T23" fmla="*/ 133 h 2278"/>
                <a:gd name="T24" fmla="*/ 959 w 1726"/>
                <a:gd name="T25" fmla="*/ 233 h 2278"/>
                <a:gd name="T26" fmla="*/ 988 w 1726"/>
                <a:gd name="T27" fmla="*/ 404 h 2278"/>
                <a:gd name="T28" fmla="*/ 1037 w 1726"/>
                <a:gd name="T29" fmla="*/ 622 h 2278"/>
                <a:gd name="T30" fmla="*/ 1087 w 1726"/>
                <a:gd name="T31" fmla="*/ 754 h 2278"/>
                <a:gd name="T32" fmla="*/ 1132 w 1726"/>
                <a:gd name="T33" fmla="*/ 817 h 2278"/>
                <a:gd name="T34" fmla="*/ 1173 w 1726"/>
                <a:gd name="T35" fmla="*/ 832 h 2278"/>
                <a:gd name="T36" fmla="*/ 1227 w 1726"/>
                <a:gd name="T37" fmla="*/ 786 h 2278"/>
                <a:gd name="T38" fmla="*/ 1253 w 1726"/>
                <a:gd name="T39" fmla="*/ 740 h 2278"/>
                <a:gd name="T40" fmla="*/ 1250 w 1726"/>
                <a:gd name="T41" fmla="*/ 774 h 2278"/>
                <a:gd name="T42" fmla="*/ 1244 w 1726"/>
                <a:gd name="T43" fmla="*/ 864 h 2278"/>
                <a:gd name="T44" fmla="*/ 1268 w 1726"/>
                <a:gd name="T45" fmla="*/ 1083 h 2278"/>
                <a:gd name="T46" fmla="*/ 1345 w 1726"/>
                <a:gd name="T47" fmla="*/ 1301 h 2278"/>
                <a:gd name="T48" fmla="*/ 1426 w 1726"/>
                <a:gd name="T49" fmla="*/ 1419 h 2278"/>
                <a:gd name="T50" fmla="*/ 1507 w 1726"/>
                <a:gd name="T51" fmla="*/ 1520 h 2278"/>
                <a:gd name="T52" fmla="*/ 1631 w 1726"/>
                <a:gd name="T53" fmla="*/ 1615 h 2278"/>
                <a:gd name="T54" fmla="*/ 1694 w 1726"/>
                <a:gd name="T55" fmla="*/ 1704 h 2278"/>
                <a:gd name="T56" fmla="*/ 1723 w 1726"/>
                <a:gd name="T57" fmla="*/ 1788 h 2278"/>
                <a:gd name="T58" fmla="*/ 1723 w 1726"/>
                <a:gd name="T59" fmla="*/ 1860 h 2278"/>
                <a:gd name="T60" fmla="*/ 1659 w 1726"/>
                <a:gd name="T61" fmla="*/ 1949 h 2278"/>
                <a:gd name="T62" fmla="*/ 1530 w 1726"/>
                <a:gd name="T63" fmla="*/ 1981 h 2278"/>
                <a:gd name="T64" fmla="*/ 1377 w 1726"/>
                <a:gd name="T65" fmla="*/ 1986 h 2278"/>
                <a:gd name="T66" fmla="*/ 1233 w 1726"/>
                <a:gd name="T67" fmla="*/ 2047 h 2278"/>
                <a:gd name="T68" fmla="*/ 1031 w 1726"/>
                <a:gd name="T69" fmla="*/ 2214 h 2278"/>
                <a:gd name="T70" fmla="*/ 948 w 1726"/>
                <a:gd name="T71" fmla="*/ 2272 h 2278"/>
                <a:gd name="T72" fmla="*/ 879 w 1726"/>
                <a:gd name="T73" fmla="*/ 2272 h 2278"/>
                <a:gd name="T74" fmla="*/ 737 w 1726"/>
                <a:gd name="T75" fmla="*/ 2188 h 2278"/>
                <a:gd name="T76" fmla="*/ 636 w 1726"/>
                <a:gd name="T77" fmla="*/ 2035 h 2278"/>
                <a:gd name="T78" fmla="*/ 619 w 1726"/>
                <a:gd name="T79" fmla="*/ 1906 h 2278"/>
                <a:gd name="T80" fmla="*/ 648 w 1726"/>
                <a:gd name="T81" fmla="*/ 1825 h 2278"/>
                <a:gd name="T82" fmla="*/ 797 w 1726"/>
                <a:gd name="T83" fmla="*/ 1627 h 2278"/>
                <a:gd name="T84" fmla="*/ 861 w 1726"/>
                <a:gd name="T85" fmla="*/ 1498 h 2278"/>
                <a:gd name="T86" fmla="*/ 855 w 1726"/>
                <a:gd name="T87" fmla="*/ 1362 h 2278"/>
                <a:gd name="T88" fmla="*/ 812 w 1726"/>
                <a:gd name="T89" fmla="*/ 1270 h 2278"/>
                <a:gd name="T90" fmla="*/ 735 w 1726"/>
                <a:gd name="T91" fmla="*/ 1167 h 2278"/>
                <a:gd name="T92" fmla="*/ 584 w 1726"/>
                <a:gd name="T93" fmla="*/ 1040 h 2278"/>
                <a:gd name="T94" fmla="*/ 294 w 1726"/>
                <a:gd name="T95" fmla="*/ 855 h 2278"/>
                <a:gd name="T96" fmla="*/ 133 w 1726"/>
                <a:gd name="T97" fmla="*/ 763 h 2278"/>
                <a:gd name="T98" fmla="*/ 40 w 1726"/>
                <a:gd name="T99" fmla="*/ 703 h 2278"/>
                <a:gd name="T100" fmla="*/ 0 w 1726"/>
                <a:gd name="T101" fmla="*/ 660 h 22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6"/>
                <a:gd name="T154" fmla="*/ 0 h 2278"/>
                <a:gd name="T155" fmla="*/ 1726 w 1726"/>
                <a:gd name="T156" fmla="*/ 2278 h 22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6" h="2278">
                  <a:moveTo>
                    <a:pt x="14" y="639"/>
                  </a:moveTo>
                  <a:lnTo>
                    <a:pt x="19" y="642"/>
                  </a:lnTo>
                  <a:lnTo>
                    <a:pt x="23" y="642"/>
                  </a:lnTo>
                  <a:lnTo>
                    <a:pt x="32" y="645"/>
                  </a:lnTo>
                  <a:lnTo>
                    <a:pt x="49" y="653"/>
                  </a:lnTo>
                  <a:lnTo>
                    <a:pt x="75" y="662"/>
                  </a:lnTo>
                  <a:lnTo>
                    <a:pt x="107" y="673"/>
                  </a:lnTo>
                  <a:lnTo>
                    <a:pt x="141" y="682"/>
                  </a:lnTo>
                  <a:lnTo>
                    <a:pt x="178" y="691"/>
                  </a:lnTo>
                  <a:lnTo>
                    <a:pt x="216" y="699"/>
                  </a:lnTo>
                  <a:lnTo>
                    <a:pt x="259" y="703"/>
                  </a:lnTo>
                  <a:lnTo>
                    <a:pt x="299" y="703"/>
                  </a:lnTo>
                  <a:lnTo>
                    <a:pt x="339" y="699"/>
                  </a:lnTo>
                  <a:lnTo>
                    <a:pt x="378" y="691"/>
                  </a:lnTo>
                  <a:lnTo>
                    <a:pt x="397" y="685"/>
                  </a:lnTo>
                  <a:lnTo>
                    <a:pt x="415" y="677"/>
                  </a:lnTo>
                  <a:lnTo>
                    <a:pt x="429" y="668"/>
                  </a:lnTo>
                  <a:lnTo>
                    <a:pt x="446" y="653"/>
                  </a:lnTo>
                  <a:lnTo>
                    <a:pt x="461" y="642"/>
                  </a:lnTo>
                  <a:lnTo>
                    <a:pt x="472" y="625"/>
                  </a:lnTo>
                  <a:lnTo>
                    <a:pt x="484" y="608"/>
                  </a:lnTo>
                  <a:lnTo>
                    <a:pt x="496" y="587"/>
                  </a:lnTo>
                  <a:lnTo>
                    <a:pt x="504" y="565"/>
                  </a:lnTo>
                  <a:lnTo>
                    <a:pt x="515" y="538"/>
                  </a:lnTo>
                  <a:lnTo>
                    <a:pt x="527" y="510"/>
                  </a:lnTo>
                  <a:lnTo>
                    <a:pt x="539" y="478"/>
                  </a:lnTo>
                  <a:lnTo>
                    <a:pt x="567" y="411"/>
                  </a:lnTo>
                  <a:lnTo>
                    <a:pt x="597" y="342"/>
                  </a:lnTo>
                  <a:lnTo>
                    <a:pt x="625" y="271"/>
                  </a:lnTo>
                  <a:lnTo>
                    <a:pt x="660" y="202"/>
                  </a:lnTo>
                  <a:lnTo>
                    <a:pt x="674" y="167"/>
                  </a:lnTo>
                  <a:lnTo>
                    <a:pt x="691" y="138"/>
                  </a:lnTo>
                  <a:lnTo>
                    <a:pt x="709" y="110"/>
                  </a:lnTo>
                  <a:lnTo>
                    <a:pt x="726" y="80"/>
                  </a:lnTo>
                  <a:lnTo>
                    <a:pt x="743" y="58"/>
                  </a:lnTo>
                  <a:lnTo>
                    <a:pt x="760" y="37"/>
                  </a:lnTo>
                  <a:lnTo>
                    <a:pt x="778" y="23"/>
                  </a:lnTo>
                  <a:lnTo>
                    <a:pt x="795" y="9"/>
                  </a:lnTo>
                  <a:lnTo>
                    <a:pt x="812" y="3"/>
                  </a:lnTo>
                  <a:lnTo>
                    <a:pt x="829" y="0"/>
                  </a:lnTo>
                  <a:lnTo>
                    <a:pt x="847" y="3"/>
                  </a:lnTo>
                  <a:lnTo>
                    <a:pt x="861" y="11"/>
                  </a:lnTo>
                  <a:lnTo>
                    <a:pt x="879" y="26"/>
                  </a:lnTo>
                  <a:lnTo>
                    <a:pt x="893" y="46"/>
                  </a:lnTo>
                  <a:lnTo>
                    <a:pt x="911" y="75"/>
                  </a:lnTo>
                  <a:lnTo>
                    <a:pt x="916" y="92"/>
                  </a:lnTo>
                  <a:lnTo>
                    <a:pt x="924" y="110"/>
                  </a:lnTo>
                  <a:lnTo>
                    <a:pt x="930" y="133"/>
                  </a:lnTo>
                  <a:lnTo>
                    <a:pt x="939" y="153"/>
                  </a:lnTo>
                  <a:lnTo>
                    <a:pt x="945" y="178"/>
                  </a:lnTo>
                  <a:lnTo>
                    <a:pt x="950" y="204"/>
                  </a:lnTo>
                  <a:lnTo>
                    <a:pt x="959" y="233"/>
                  </a:lnTo>
                  <a:lnTo>
                    <a:pt x="965" y="265"/>
                  </a:lnTo>
                  <a:lnTo>
                    <a:pt x="971" y="299"/>
                  </a:lnTo>
                  <a:lnTo>
                    <a:pt x="977" y="334"/>
                  </a:lnTo>
                  <a:lnTo>
                    <a:pt x="988" y="404"/>
                  </a:lnTo>
                  <a:lnTo>
                    <a:pt x="999" y="469"/>
                  </a:lnTo>
                  <a:lnTo>
                    <a:pt x="1014" y="527"/>
                  </a:lnTo>
                  <a:lnTo>
                    <a:pt x="1025" y="576"/>
                  </a:lnTo>
                  <a:lnTo>
                    <a:pt x="1037" y="622"/>
                  </a:lnTo>
                  <a:lnTo>
                    <a:pt x="1049" y="662"/>
                  </a:lnTo>
                  <a:lnTo>
                    <a:pt x="1060" y="699"/>
                  </a:lnTo>
                  <a:lnTo>
                    <a:pt x="1074" y="729"/>
                  </a:lnTo>
                  <a:lnTo>
                    <a:pt x="1087" y="754"/>
                  </a:lnTo>
                  <a:lnTo>
                    <a:pt x="1098" y="778"/>
                  </a:lnTo>
                  <a:lnTo>
                    <a:pt x="1109" y="795"/>
                  </a:lnTo>
                  <a:lnTo>
                    <a:pt x="1121" y="809"/>
                  </a:lnTo>
                  <a:lnTo>
                    <a:pt x="1132" y="817"/>
                  </a:lnTo>
                  <a:lnTo>
                    <a:pt x="1141" y="826"/>
                  </a:lnTo>
                  <a:lnTo>
                    <a:pt x="1152" y="829"/>
                  </a:lnTo>
                  <a:lnTo>
                    <a:pt x="1164" y="832"/>
                  </a:lnTo>
                  <a:lnTo>
                    <a:pt x="1173" y="832"/>
                  </a:lnTo>
                  <a:lnTo>
                    <a:pt x="1181" y="829"/>
                  </a:lnTo>
                  <a:lnTo>
                    <a:pt x="1199" y="817"/>
                  </a:lnTo>
                  <a:lnTo>
                    <a:pt x="1216" y="804"/>
                  </a:lnTo>
                  <a:lnTo>
                    <a:pt x="1227" y="786"/>
                  </a:lnTo>
                  <a:lnTo>
                    <a:pt x="1238" y="769"/>
                  </a:lnTo>
                  <a:lnTo>
                    <a:pt x="1248" y="754"/>
                  </a:lnTo>
                  <a:lnTo>
                    <a:pt x="1250" y="743"/>
                  </a:lnTo>
                  <a:lnTo>
                    <a:pt x="1253" y="740"/>
                  </a:lnTo>
                  <a:lnTo>
                    <a:pt x="1253" y="746"/>
                  </a:lnTo>
                  <a:lnTo>
                    <a:pt x="1250" y="752"/>
                  </a:lnTo>
                  <a:lnTo>
                    <a:pt x="1250" y="763"/>
                  </a:lnTo>
                  <a:lnTo>
                    <a:pt x="1250" y="774"/>
                  </a:lnTo>
                  <a:lnTo>
                    <a:pt x="1248" y="789"/>
                  </a:lnTo>
                  <a:lnTo>
                    <a:pt x="1248" y="804"/>
                  </a:lnTo>
                  <a:lnTo>
                    <a:pt x="1248" y="823"/>
                  </a:lnTo>
                  <a:lnTo>
                    <a:pt x="1244" y="864"/>
                  </a:lnTo>
                  <a:lnTo>
                    <a:pt x="1248" y="913"/>
                  </a:lnTo>
                  <a:lnTo>
                    <a:pt x="1250" y="967"/>
                  </a:lnTo>
                  <a:lnTo>
                    <a:pt x="1255" y="1023"/>
                  </a:lnTo>
                  <a:lnTo>
                    <a:pt x="1268" y="1083"/>
                  </a:lnTo>
                  <a:lnTo>
                    <a:pt x="1282" y="1146"/>
                  </a:lnTo>
                  <a:lnTo>
                    <a:pt x="1302" y="1210"/>
                  </a:lnTo>
                  <a:lnTo>
                    <a:pt x="1328" y="1272"/>
                  </a:lnTo>
                  <a:lnTo>
                    <a:pt x="1345" y="1301"/>
                  </a:lnTo>
                  <a:lnTo>
                    <a:pt x="1362" y="1333"/>
                  </a:lnTo>
                  <a:lnTo>
                    <a:pt x="1380" y="1362"/>
                  </a:lnTo>
                  <a:lnTo>
                    <a:pt x="1403" y="1391"/>
                  </a:lnTo>
                  <a:lnTo>
                    <a:pt x="1426" y="1419"/>
                  </a:lnTo>
                  <a:lnTo>
                    <a:pt x="1449" y="1448"/>
                  </a:lnTo>
                  <a:lnTo>
                    <a:pt x="1478" y="1471"/>
                  </a:lnTo>
                  <a:lnTo>
                    <a:pt x="1507" y="1498"/>
                  </a:lnTo>
                  <a:lnTo>
                    <a:pt x="1507" y="1520"/>
                  </a:lnTo>
                  <a:lnTo>
                    <a:pt x="1564" y="1543"/>
                  </a:lnTo>
                  <a:lnTo>
                    <a:pt x="1588" y="1569"/>
                  </a:lnTo>
                  <a:lnTo>
                    <a:pt x="1610" y="1592"/>
                  </a:lnTo>
                  <a:lnTo>
                    <a:pt x="1631" y="1615"/>
                  </a:lnTo>
                  <a:lnTo>
                    <a:pt x="1651" y="1638"/>
                  </a:lnTo>
                  <a:lnTo>
                    <a:pt x="1668" y="1661"/>
                  </a:lnTo>
                  <a:lnTo>
                    <a:pt x="1680" y="1681"/>
                  </a:lnTo>
                  <a:lnTo>
                    <a:pt x="1694" y="1704"/>
                  </a:lnTo>
                  <a:lnTo>
                    <a:pt x="1702" y="1728"/>
                  </a:lnTo>
                  <a:lnTo>
                    <a:pt x="1711" y="1747"/>
                  </a:lnTo>
                  <a:lnTo>
                    <a:pt x="1717" y="1767"/>
                  </a:lnTo>
                  <a:lnTo>
                    <a:pt x="1723" y="1788"/>
                  </a:lnTo>
                  <a:lnTo>
                    <a:pt x="1726" y="1805"/>
                  </a:lnTo>
                  <a:lnTo>
                    <a:pt x="1726" y="1825"/>
                  </a:lnTo>
                  <a:lnTo>
                    <a:pt x="1726" y="1842"/>
                  </a:lnTo>
                  <a:lnTo>
                    <a:pt x="1723" y="1860"/>
                  </a:lnTo>
                  <a:lnTo>
                    <a:pt x="1717" y="1874"/>
                  </a:lnTo>
                  <a:lnTo>
                    <a:pt x="1706" y="1903"/>
                  </a:lnTo>
                  <a:lnTo>
                    <a:pt x="1685" y="1928"/>
                  </a:lnTo>
                  <a:lnTo>
                    <a:pt x="1659" y="1949"/>
                  </a:lnTo>
                  <a:lnTo>
                    <a:pt x="1627" y="1964"/>
                  </a:lnTo>
                  <a:lnTo>
                    <a:pt x="1593" y="1975"/>
                  </a:lnTo>
                  <a:lnTo>
                    <a:pt x="1553" y="1981"/>
                  </a:lnTo>
                  <a:lnTo>
                    <a:pt x="1530" y="1981"/>
                  </a:lnTo>
                  <a:lnTo>
                    <a:pt x="1507" y="1978"/>
                  </a:lnTo>
                  <a:lnTo>
                    <a:pt x="1461" y="1975"/>
                  </a:lnTo>
                  <a:lnTo>
                    <a:pt x="1418" y="1978"/>
                  </a:lnTo>
                  <a:lnTo>
                    <a:pt x="1377" y="1986"/>
                  </a:lnTo>
                  <a:lnTo>
                    <a:pt x="1337" y="1995"/>
                  </a:lnTo>
                  <a:lnTo>
                    <a:pt x="1302" y="2010"/>
                  </a:lnTo>
                  <a:lnTo>
                    <a:pt x="1268" y="2027"/>
                  </a:lnTo>
                  <a:lnTo>
                    <a:pt x="1233" y="2047"/>
                  </a:lnTo>
                  <a:lnTo>
                    <a:pt x="1204" y="2070"/>
                  </a:lnTo>
                  <a:lnTo>
                    <a:pt x="1143" y="2119"/>
                  </a:lnTo>
                  <a:lnTo>
                    <a:pt x="1087" y="2168"/>
                  </a:lnTo>
                  <a:lnTo>
                    <a:pt x="1031" y="2214"/>
                  </a:lnTo>
                  <a:lnTo>
                    <a:pt x="1005" y="2237"/>
                  </a:lnTo>
                  <a:lnTo>
                    <a:pt x="977" y="2257"/>
                  </a:lnTo>
                  <a:lnTo>
                    <a:pt x="962" y="2266"/>
                  </a:lnTo>
                  <a:lnTo>
                    <a:pt x="948" y="2272"/>
                  </a:lnTo>
                  <a:lnTo>
                    <a:pt x="930" y="2274"/>
                  </a:lnTo>
                  <a:lnTo>
                    <a:pt x="913" y="2278"/>
                  </a:lnTo>
                  <a:lnTo>
                    <a:pt x="896" y="2274"/>
                  </a:lnTo>
                  <a:lnTo>
                    <a:pt x="879" y="2272"/>
                  </a:lnTo>
                  <a:lnTo>
                    <a:pt x="844" y="2261"/>
                  </a:lnTo>
                  <a:lnTo>
                    <a:pt x="806" y="2242"/>
                  </a:lnTo>
                  <a:lnTo>
                    <a:pt x="772" y="2220"/>
                  </a:lnTo>
                  <a:lnTo>
                    <a:pt x="737" y="2188"/>
                  </a:lnTo>
                  <a:lnTo>
                    <a:pt x="709" y="2156"/>
                  </a:lnTo>
                  <a:lnTo>
                    <a:pt x="679" y="2119"/>
                  </a:lnTo>
                  <a:lnTo>
                    <a:pt x="657" y="2079"/>
                  </a:lnTo>
                  <a:lnTo>
                    <a:pt x="636" y="2035"/>
                  </a:lnTo>
                  <a:lnTo>
                    <a:pt x="625" y="1992"/>
                  </a:lnTo>
                  <a:lnTo>
                    <a:pt x="619" y="1949"/>
                  </a:lnTo>
                  <a:lnTo>
                    <a:pt x="619" y="1928"/>
                  </a:lnTo>
                  <a:lnTo>
                    <a:pt x="619" y="1906"/>
                  </a:lnTo>
                  <a:lnTo>
                    <a:pt x="622" y="1885"/>
                  </a:lnTo>
                  <a:lnTo>
                    <a:pt x="628" y="1866"/>
                  </a:lnTo>
                  <a:lnTo>
                    <a:pt x="636" y="1846"/>
                  </a:lnTo>
                  <a:lnTo>
                    <a:pt x="648" y="1825"/>
                  </a:lnTo>
                  <a:lnTo>
                    <a:pt x="674" y="1788"/>
                  </a:lnTo>
                  <a:lnTo>
                    <a:pt x="698" y="1754"/>
                  </a:lnTo>
                  <a:lnTo>
                    <a:pt x="749" y="1690"/>
                  </a:lnTo>
                  <a:lnTo>
                    <a:pt x="797" y="1627"/>
                  </a:lnTo>
                  <a:lnTo>
                    <a:pt x="818" y="1595"/>
                  </a:lnTo>
                  <a:lnTo>
                    <a:pt x="838" y="1563"/>
                  </a:lnTo>
                  <a:lnTo>
                    <a:pt x="853" y="1532"/>
                  </a:lnTo>
                  <a:lnTo>
                    <a:pt x="861" y="1498"/>
                  </a:lnTo>
                  <a:lnTo>
                    <a:pt x="867" y="1462"/>
                  </a:lnTo>
                  <a:lnTo>
                    <a:pt x="867" y="1425"/>
                  </a:lnTo>
                  <a:lnTo>
                    <a:pt x="861" y="1385"/>
                  </a:lnTo>
                  <a:lnTo>
                    <a:pt x="855" y="1362"/>
                  </a:lnTo>
                  <a:lnTo>
                    <a:pt x="847" y="1341"/>
                  </a:lnTo>
                  <a:lnTo>
                    <a:pt x="838" y="1318"/>
                  </a:lnTo>
                  <a:lnTo>
                    <a:pt x="827" y="1292"/>
                  </a:lnTo>
                  <a:lnTo>
                    <a:pt x="812" y="1270"/>
                  </a:lnTo>
                  <a:lnTo>
                    <a:pt x="797" y="1244"/>
                  </a:lnTo>
                  <a:lnTo>
                    <a:pt x="780" y="1218"/>
                  </a:lnTo>
                  <a:lnTo>
                    <a:pt x="758" y="1191"/>
                  </a:lnTo>
                  <a:lnTo>
                    <a:pt x="735" y="1167"/>
                  </a:lnTo>
                  <a:lnTo>
                    <a:pt x="709" y="1140"/>
                  </a:lnTo>
                  <a:lnTo>
                    <a:pt x="679" y="1114"/>
                  </a:lnTo>
                  <a:lnTo>
                    <a:pt x="648" y="1088"/>
                  </a:lnTo>
                  <a:lnTo>
                    <a:pt x="584" y="1040"/>
                  </a:lnTo>
                  <a:lnTo>
                    <a:pt x="513" y="991"/>
                  </a:lnTo>
                  <a:lnTo>
                    <a:pt x="440" y="944"/>
                  </a:lnTo>
                  <a:lnTo>
                    <a:pt x="365" y="898"/>
                  </a:lnTo>
                  <a:lnTo>
                    <a:pt x="294" y="855"/>
                  </a:lnTo>
                  <a:lnTo>
                    <a:pt x="225" y="815"/>
                  </a:lnTo>
                  <a:lnTo>
                    <a:pt x="189" y="797"/>
                  </a:lnTo>
                  <a:lnTo>
                    <a:pt x="161" y="780"/>
                  </a:lnTo>
                  <a:lnTo>
                    <a:pt x="133" y="763"/>
                  </a:lnTo>
                  <a:lnTo>
                    <a:pt x="103" y="746"/>
                  </a:lnTo>
                  <a:lnTo>
                    <a:pt x="81" y="731"/>
                  </a:lnTo>
                  <a:lnTo>
                    <a:pt x="57" y="714"/>
                  </a:lnTo>
                  <a:lnTo>
                    <a:pt x="40" y="703"/>
                  </a:lnTo>
                  <a:lnTo>
                    <a:pt x="26" y="688"/>
                  </a:lnTo>
                  <a:lnTo>
                    <a:pt x="11" y="679"/>
                  </a:lnTo>
                  <a:lnTo>
                    <a:pt x="6" y="668"/>
                  </a:lnTo>
                  <a:lnTo>
                    <a:pt x="0" y="660"/>
                  </a:lnTo>
                  <a:lnTo>
                    <a:pt x="0" y="651"/>
                  </a:lnTo>
                  <a:lnTo>
                    <a:pt x="6" y="645"/>
                  </a:lnTo>
                  <a:lnTo>
                    <a:pt x="14" y="639"/>
                  </a:lnTo>
                  <a:close/>
                </a:path>
              </a:pathLst>
            </a:custGeom>
            <a:solidFill>
              <a:srgbClr val="00A13B"/>
            </a:solidFill>
            <a:ln w="9525">
              <a:noFill/>
              <a:round/>
              <a:headEnd/>
              <a:tailEnd/>
            </a:ln>
          </p:spPr>
          <p:txBody>
            <a:bodyPr>
              <a:prstTxWarp prst="textNoShape">
                <a:avLst/>
              </a:prstTxWarp>
            </a:bodyPr>
            <a:lstStyle/>
            <a:p>
              <a:endParaRPr lang="en-US"/>
            </a:p>
          </p:txBody>
        </p:sp>
        <p:sp>
          <p:nvSpPr>
            <p:cNvPr id="41116" name="Freeform 2647"/>
            <p:cNvSpPr>
              <a:spLocks/>
            </p:cNvSpPr>
            <p:nvPr/>
          </p:nvSpPr>
          <p:spPr bwMode="auto">
            <a:xfrm>
              <a:off x="5228" y="2314"/>
              <a:ext cx="3" cy="5"/>
            </a:xfrm>
            <a:custGeom>
              <a:avLst/>
              <a:gdLst>
                <a:gd name="T0" fmla="*/ 0 w 15"/>
                <a:gd name="T1" fmla="*/ 19 h 22"/>
                <a:gd name="T2" fmla="*/ 9 w 15"/>
                <a:gd name="T3" fmla="*/ 0 h 22"/>
                <a:gd name="T4" fmla="*/ 15 w 15"/>
                <a:gd name="T5" fmla="*/ 2 h 22"/>
                <a:gd name="T6" fmla="*/ 7 w 15"/>
                <a:gd name="T7" fmla="*/ 22 h 22"/>
                <a:gd name="T8" fmla="*/ 0 w 15"/>
                <a:gd name="T9" fmla="*/ 19 h 22"/>
                <a:gd name="T10" fmla="*/ 0 60000 65536"/>
                <a:gd name="T11" fmla="*/ 0 60000 65536"/>
                <a:gd name="T12" fmla="*/ 0 60000 65536"/>
                <a:gd name="T13" fmla="*/ 0 60000 65536"/>
                <a:gd name="T14" fmla="*/ 0 60000 65536"/>
                <a:gd name="T15" fmla="*/ 0 w 15"/>
                <a:gd name="T16" fmla="*/ 0 h 22"/>
                <a:gd name="T17" fmla="*/ 15 w 15"/>
                <a:gd name="T18" fmla="*/ 22 h 22"/>
              </a:gdLst>
              <a:ahLst/>
              <a:cxnLst>
                <a:cxn ang="T10">
                  <a:pos x="T0" y="T1"/>
                </a:cxn>
                <a:cxn ang="T11">
                  <a:pos x="T2" y="T3"/>
                </a:cxn>
                <a:cxn ang="T12">
                  <a:pos x="T4" y="T5"/>
                </a:cxn>
                <a:cxn ang="T13">
                  <a:pos x="T6" y="T7"/>
                </a:cxn>
                <a:cxn ang="T14">
                  <a:pos x="T8" y="T9"/>
                </a:cxn>
              </a:cxnLst>
              <a:rect l="T15" t="T16" r="T17" b="T18"/>
              <a:pathLst>
                <a:path w="15" h="22">
                  <a:moveTo>
                    <a:pt x="0" y="19"/>
                  </a:moveTo>
                  <a:lnTo>
                    <a:pt x="9" y="0"/>
                  </a:lnTo>
                  <a:lnTo>
                    <a:pt x="15" y="2"/>
                  </a:lnTo>
                  <a:lnTo>
                    <a:pt x="7" y="22"/>
                  </a:lnTo>
                  <a:lnTo>
                    <a:pt x="0" y="19"/>
                  </a:lnTo>
                  <a:close/>
                </a:path>
              </a:pathLst>
            </a:custGeom>
            <a:noFill/>
            <a:ln w="9525">
              <a:noFill/>
              <a:round/>
              <a:headEnd/>
              <a:tailEnd/>
            </a:ln>
          </p:spPr>
          <p:txBody>
            <a:bodyPr>
              <a:prstTxWarp prst="textNoShape">
                <a:avLst/>
              </a:prstTxWarp>
            </a:bodyPr>
            <a:lstStyle/>
            <a:p>
              <a:endParaRPr lang="en-US"/>
            </a:p>
          </p:txBody>
        </p:sp>
        <p:sp>
          <p:nvSpPr>
            <p:cNvPr id="41117" name="Freeform 2648"/>
            <p:cNvSpPr>
              <a:spLocks/>
            </p:cNvSpPr>
            <p:nvPr/>
          </p:nvSpPr>
          <p:spPr bwMode="auto">
            <a:xfrm>
              <a:off x="5229" y="2315"/>
              <a:ext cx="6" cy="5"/>
            </a:xfrm>
            <a:custGeom>
              <a:avLst/>
              <a:gdLst>
                <a:gd name="T0" fmla="*/ 0 w 29"/>
                <a:gd name="T1" fmla="*/ 20 h 26"/>
                <a:gd name="T2" fmla="*/ 8 w 29"/>
                <a:gd name="T3" fmla="*/ 0 h 26"/>
                <a:gd name="T4" fmla="*/ 29 w 29"/>
                <a:gd name="T5" fmla="*/ 9 h 26"/>
                <a:gd name="T6" fmla="*/ 19 w 29"/>
                <a:gd name="T7" fmla="*/ 26 h 26"/>
                <a:gd name="T8" fmla="*/ 0 w 29"/>
                <a:gd name="T9" fmla="*/ 20 h 26"/>
                <a:gd name="T10" fmla="*/ 0 60000 65536"/>
                <a:gd name="T11" fmla="*/ 0 60000 65536"/>
                <a:gd name="T12" fmla="*/ 0 60000 65536"/>
                <a:gd name="T13" fmla="*/ 0 60000 65536"/>
                <a:gd name="T14" fmla="*/ 0 60000 65536"/>
                <a:gd name="T15" fmla="*/ 0 w 29"/>
                <a:gd name="T16" fmla="*/ 0 h 26"/>
                <a:gd name="T17" fmla="*/ 29 w 29"/>
                <a:gd name="T18" fmla="*/ 26 h 26"/>
              </a:gdLst>
              <a:ahLst/>
              <a:cxnLst>
                <a:cxn ang="T10">
                  <a:pos x="T0" y="T1"/>
                </a:cxn>
                <a:cxn ang="T11">
                  <a:pos x="T2" y="T3"/>
                </a:cxn>
                <a:cxn ang="T12">
                  <a:pos x="T4" y="T5"/>
                </a:cxn>
                <a:cxn ang="T13">
                  <a:pos x="T6" y="T7"/>
                </a:cxn>
                <a:cxn ang="T14">
                  <a:pos x="T8" y="T9"/>
                </a:cxn>
              </a:cxnLst>
              <a:rect l="T15" t="T16" r="T17" b="T18"/>
              <a:pathLst>
                <a:path w="29" h="26">
                  <a:moveTo>
                    <a:pt x="0" y="20"/>
                  </a:moveTo>
                  <a:lnTo>
                    <a:pt x="8" y="0"/>
                  </a:lnTo>
                  <a:lnTo>
                    <a:pt x="29" y="9"/>
                  </a:lnTo>
                  <a:lnTo>
                    <a:pt x="19" y="26"/>
                  </a:lnTo>
                  <a:lnTo>
                    <a:pt x="0" y="20"/>
                  </a:lnTo>
                  <a:close/>
                </a:path>
              </a:pathLst>
            </a:custGeom>
            <a:noFill/>
            <a:ln w="9525">
              <a:noFill/>
              <a:round/>
              <a:headEnd/>
              <a:tailEnd/>
            </a:ln>
          </p:spPr>
          <p:txBody>
            <a:bodyPr>
              <a:prstTxWarp prst="textNoShape">
                <a:avLst/>
              </a:prstTxWarp>
            </a:bodyPr>
            <a:lstStyle/>
            <a:p>
              <a:endParaRPr lang="en-US"/>
            </a:p>
          </p:txBody>
        </p:sp>
        <p:sp>
          <p:nvSpPr>
            <p:cNvPr id="41118" name="Freeform 2649"/>
            <p:cNvSpPr>
              <a:spLocks/>
            </p:cNvSpPr>
            <p:nvPr/>
          </p:nvSpPr>
          <p:spPr bwMode="auto">
            <a:xfrm>
              <a:off x="5244" y="2320"/>
              <a:ext cx="9" cy="6"/>
            </a:xfrm>
            <a:custGeom>
              <a:avLst/>
              <a:gdLst>
                <a:gd name="T0" fmla="*/ 0 w 41"/>
                <a:gd name="T1" fmla="*/ 20 h 32"/>
                <a:gd name="T2" fmla="*/ 6 w 41"/>
                <a:gd name="T3" fmla="*/ 0 h 32"/>
                <a:gd name="T4" fmla="*/ 41 w 41"/>
                <a:gd name="T5" fmla="*/ 11 h 32"/>
                <a:gd name="T6" fmla="*/ 35 w 41"/>
                <a:gd name="T7" fmla="*/ 32 h 32"/>
                <a:gd name="T8" fmla="*/ 35 w 41"/>
                <a:gd name="T9" fmla="*/ 29 h 32"/>
                <a:gd name="T10" fmla="*/ 0 w 41"/>
                <a:gd name="T11" fmla="*/ 20 h 32"/>
                <a:gd name="T12" fmla="*/ 0 60000 65536"/>
                <a:gd name="T13" fmla="*/ 0 60000 65536"/>
                <a:gd name="T14" fmla="*/ 0 60000 65536"/>
                <a:gd name="T15" fmla="*/ 0 60000 65536"/>
                <a:gd name="T16" fmla="*/ 0 60000 65536"/>
                <a:gd name="T17" fmla="*/ 0 60000 65536"/>
                <a:gd name="T18" fmla="*/ 0 w 41"/>
                <a:gd name="T19" fmla="*/ 0 h 32"/>
                <a:gd name="T20" fmla="*/ 41 w 4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1" h="32">
                  <a:moveTo>
                    <a:pt x="0" y="20"/>
                  </a:moveTo>
                  <a:lnTo>
                    <a:pt x="6" y="0"/>
                  </a:lnTo>
                  <a:lnTo>
                    <a:pt x="41" y="11"/>
                  </a:lnTo>
                  <a:lnTo>
                    <a:pt x="35" y="32"/>
                  </a:lnTo>
                  <a:lnTo>
                    <a:pt x="35" y="29"/>
                  </a:lnTo>
                  <a:lnTo>
                    <a:pt x="0" y="20"/>
                  </a:lnTo>
                  <a:close/>
                </a:path>
              </a:pathLst>
            </a:custGeom>
            <a:noFill/>
            <a:ln w="9525">
              <a:noFill/>
              <a:round/>
              <a:headEnd/>
              <a:tailEnd/>
            </a:ln>
          </p:spPr>
          <p:txBody>
            <a:bodyPr>
              <a:prstTxWarp prst="textNoShape">
                <a:avLst/>
              </a:prstTxWarp>
            </a:bodyPr>
            <a:lstStyle/>
            <a:p>
              <a:endParaRPr lang="en-US"/>
            </a:p>
          </p:txBody>
        </p:sp>
        <p:sp>
          <p:nvSpPr>
            <p:cNvPr id="41119" name="Freeform 2650"/>
            <p:cNvSpPr>
              <a:spLocks/>
            </p:cNvSpPr>
            <p:nvPr/>
          </p:nvSpPr>
          <p:spPr bwMode="auto">
            <a:xfrm>
              <a:off x="5251" y="2322"/>
              <a:ext cx="8" cy="6"/>
            </a:xfrm>
            <a:custGeom>
              <a:avLst/>
              <a:gdLst>
                <a:gd name="T0" fmla="*/ 0 w 40"/>
                <a:gd name="T1" fmla="*/ 21 h 30"/>
                <a:gd name="T2" fmla="*/ 6 w 40"/>
                <a:gd name="T3" fmla="*/ 0 h 30"/>
                <a:gd name="T4" fmla="*/ 40 w 40"/>
                <a:gd name="T5" fmla="*/ 9 h 30"/>
                <a:gd name="T6" fmla="*/ 38 w 40"/>
                <a:gd name="T7" fmla="*/ 30 h 30"/>
                <a:gd name="T8" fmla="*/ 0 w 40"/>
                <a:gd name="T9" fmla="*/ 21 h 30"/>
                <a:gd name="T10" fmla="*/ 0 60000 65536"/>
                <a:gd name="T11" fmla="*/ 0 60000 65536"/>
                <a:gd name="T12" fmla="*/ 0 60000 65536"/>
                <a:gd name="T13" fmla="*/ 0 60000 65536"/>
                <a:gd name="T14" fmla="*/ 0 60000 65536"/>
                <a:gd name="T15" fmla="*/ 0 w 40"/>
                <a:gd name="T16" fmla="*/ 0 h 30"/>
                <a:gd name="T17" fmla="*/ 40 w 40"/>
                <a:gd name="T18" fmla="*/ 30 h 30"/>
              </a:gdLst>
              <a:ahLst/>
              <a:cxnLst>
                <a:cxn ang="T10">
                  <a:pos x="T0" y="T1"/>
                </a:cxn>
                <a:cxn ang="T11">
                  <a:pos x="T2" y="T3"/>
                </a:cxn>
                <a:cxn ang="T12">
                  <a:pos x="T4" y="T5"/>
                </a:cxn>
                <a:cxn ang="T13">
                  <a:pos x="T6" y="T7"/>
                </a:cxn>
                <a:cxn ang="T14">
                  <a:pos x="T8" y="T9"/>
                </a:cxn>
              </a:cxnLst>
              <a:rect l="T15" t="T16" r="T17" b="T18"/>
              <a:pathLst>
                <a:path w="40" h="30">
                  <a:moveTo>
                    <a:pt x="0" y="21"/>
                  </a:moveTo>
                  <a:lnTo>
                    <a:pt x="6" y="0"/>
                  </a:lnTo>
                  <a:lnTo>
                    <a:pt x="40" y="9"/>
                  </a:lnTo>
                  <a:lnTo>
                    <a:pt x="38" y="30"/>
                  </a:lnTo>
                  <a:lnTo>
                    <a:pt x="0" y="21"/>
                  </a:lnTo>
                  <a:close/>
                </a:path>
              </a:pathLst>
            </a:custGeom>
            <a:noFill/>
            <a:ln w="9525">
              <a:noFill/>
              <a:round/>
              <a:headEnd/>
              <a:tailEnd/>
            </a:ln>
          </p:spPr>
          <p:txBody>
            <a:bodyPr>
              <a:prstTxWarp prst="textNoShape">
                <a:avLst/>
              </a:prstTxWarp>
            </a:bodyPr>
            <a:lstStyle/>
            <a:p>
              <a:endParaRPr lang="en-US"/>
            </a:p>
          </p:txBody>
        </p:sp>
        <p:sp>
          <p:nvSpPr>
            <p:cNvPr id="41120" name="Freeform 2651"/>
            <p:cNvSpPr>
              <a:spLocks/>
            </p:cNvSpPr>
            <p:nvPr/>
          </p:nvSpPr>
          <p:spPr bwMode="auto">
            <a:xfrm>
              <a:off x="5259" y="2324"/>
              <a:ext cx="9" cy="5"/>
            </a:xfrm>
            <a:custGeom>
              <a:avLst/>
              <a:gdLst>
                <a:gd name="T0" fmla="*/ 0 w 43"/>
                <a:gd name="T1" fmla="*/ 21 h 26"/>
                <a:gd name="T2" fmla="*/ 2 w 43"/>
                <a:gd name="T3" fmla="*/ 0 h 26"/>
                <a:gd name="T4" fmla="*/ 43 w 43"/>
                <a:gd name="T5" fmla="*/ 6 h 26"/>
                <a:gd name="T6" fmla="*/ 40 w 43"/>
                <a:gd name="T7" fmla="*/ 26 h 26"/>
                <a:gd name="T8" fmla="*/ 0 w 43"/>
                <a:gd name="T9" fmla="*/ 21 h 26"/>
                <a:gd name="T10" fmla="*/ 0 60000 65536"/>
                <a:gd name="T11" fmla="*/ 0 60000 65536"/>
                <a:gd name="T12" fmla="*/ 0 60000 65536"/>
                <a:gd name="T13" fmla="*/ 0 60000 65536"/>
                <a:gd name="T14" fmla="*/ 0 60000 65536"/>
                <a:gd name="T15" fmla="*/ 0 w 43"/>
                <a:gd name="T16" fmla="*/ 0 h 26"/>
                <a:gd name="T17" fmla="*/ 43 w 43"/>
                <a:gd name="T18" fmla="*/ 26 h 26"/>
              </a:gdLst>
              <a:ahLst/>
              <a:cxnLst>
                <a:cxn ang="T10">
                  <a:pos x="T0" y="T1"/>
                </a:cxn>
                <a:cxn ang="T11">
                  <a:pos x="T2" y="T3"/>
                </a:cxn>
                <a:cxn ang="T12">
                  <a:pos x="T4" y="T5"/>
                </a:cxn>
                <a:cxn ang="T13">
                  <a:pos x="T6" y="T7"/>
                </a:cxn>
                <a:cxn ang="T14">
                  <a:pos x="T8" y="T9"/>
                </a:cxn>
              </a:cxnLst>
              <a:rect l="T15" t="T16" r="T17" b="T18"/>
              <a:pathLst>
                <a:path w="43" h="26">
                  <a:moveTo>
                    <a:pt x="0" y="21"/>
                  </a:moveTo>
                  <a:lnTo>
                    <a:pt x="2" y="0"/>
                  </a:lnTo>
                  <a:lnTo>
                    <a:pt x="43" y="6"/>
                  </a:lnTo>
                  <a:lnTo>
                    <a:pt x="40" y="26"/>
                  </a:lnTo>
                  <a:lnTo>
                    <a:pt x="0" y="21"/>
                  </a:lnTo>
                  <a:close/>
                </a:path>
              </a:pathLst>
            </a:custGeom>
            <a:noFill/>
            <a:ln w="9525">
              <a:noFill/>
              <a:round/>
              <a:headEnd/>
              <a:tailEnd/>
            </a:ln>
          </p:spPr>
          <p:txBody>
            <a:bodyPr>
              <a:prstTxWarp prst="textNoShape">
                <a:avLst/>
              </a:prstTxWarp>
            </a:bodyPr>
            <a:lstStyle/>
            <a:p>
              <a:endParaRPr lang="en-US"/>
            </a:p>
          </p:txBody>
        </p:sp>
        <p:sp>
          <p:nvSpPr>
            <p:cNvPr id="41121" name="Freeform 2652"/>
            <p:cNvSpPr>
              <a:spLocks/>
            </p:cNvSpPr>
            <p:nvPr/>
          </p:nvSpPr>
          <p:spPr bwMode="auto">
            <a:xfrm>
              <a:off x="5267" y="2325"/>
              <a:ext cx="9" cy="5"/>
            </a:xfrm>
            <a:custGeom>
              <a:avLst/>
              <a:gdLst>
                <a:gd name="T0" fmla="*/ 0 w 43"/>
                <a:gd name="T1" fmla="*/ 20 h 26"/>
                <a:gd name="T2" fmla="*/ 3 w 43"/>
                <a:gd name="T3" fmla="*/ 0 h 26"/>
                <a:gd name="T4" fmla="*/ 43 w 43"/>
                <a:gd name="T5" fmla="*/ 6 h 26"/>
                <a:gd name="T6" fmla="*/ 40 w 43"/>
                <a:gd name="T7" fmla="*/ 26 h 26"/>
                <a:gd name="T8" fmla="*/ 0 w 43"/>
                <a:gd name="T9" fmla="*/ 20 h 26"/>
                <a:gd name="T10" fmla="*/ 0 60000 65536"/>
                <a:gd name="T11" fmla="*/ 0 60000 65536"/>
                <a:gd name="T12" fmla="*/ 0 60000 65536"/>
                <a:gd name="T13" fmla="*/ 0 60000 65536"/>
                <a:gd name="T14" fmla="*/ 0 60000 65536"/>
                <a:gd name="T15" fmla="*/ 0 w 43"/>
                <a:gd name="T16" fmla="*/ 0 h 26"/>
                <a:gd name="T17" fmla="*/ 43 w 43"/>
                <a:gd name="T18" fmla="*/ 26 h 26"/>
              </a:gdLst>
              <a:ahLst/>
              <a:cxnLst>
                <a:cxn ang="T10">
                  <a:pos x="T0" y="T1"/>
                </a:cxn>
                <a:cxn ang="T11">
                  <a:pos x="T2" y="T3"/>
                </a:cxn>
                <a:cxn ang="T12">
                  <a:pos x="T4" y="T5"/>
                </a:cxn>
                <a:cxn ang="T13">
                  <a:pos x="T6" y="T7"/>
                </a:cxn>
                <a:cxn ang="T14">
                  <a:pos x="T8" y="T9"/>
                </a:cxn>
              </a:cxnLst>
              <a:rect l="T15" t="T16" r="T17" b="T18"/>
              <a:pathLst>
                <a:path w="43" h="26">
                  <a:moveTo>
                    <a:pt x="0" y="20"/>
                  </a:moveTo>
                  <a:lnTo>
                    <a:pt x="3" y="0"/>
                  </a:lnTo>
                  <a:lnTo>
                    <a:pt x="43" y="6"/>
                  </a:lnTo>
                  <a:lnTo>
                    <a:pt x="40" y="26"/>
                  </a:lnTo>
                  <a:lnTo>
                    <a:pt x="0" y="20"/>
                  </a:lnTo>
                  <a:close/>
                </a:path>
              </a:pathLst>
            </a:custGeom>
            <a:noFill/>
            <a:ln w="9525">
              <a:noFill/>
              <a:round/>
              <a:headEnd/>
              <a:tailEnd/>
            </a:ln>
          </p:spPr>
          <p:txBody>
            <a:bodyPr>
              <a:prstTxWarp prst="textNoShape">
                <a:avLst/>
              </a:prstTxWarp>
            </a:bodyPr>
            <a:lstStyle/>
            <a:p>
              <a:endParaRPr lang="en-US"/>
            </a:p>
          </p:txBody>
        </p:sp>
        <p:sp>
          <p:nvSpPr>
            <p:cNvPr id="41122" name="Freeform 2653"/>
            <p:cNvSpPr>
              <a:spLocks/>
            </p:cNvSpPr>
            <p:nvPr/>
          </p:nvSpPr>
          <p:spPr bwMode="auto">
            <a:xfrm>
              <a:off x="5291" y="2324"/>
              <a:ext cx="9" cy="6"/>
            </a:xfrm>
            <a:custGeom>
              <a:avLst/>
              <a:gdLst>
                <a:gd name="T0" fmla="*/ 6 w 43"/>
                <a:gd name="T1" fmla="*/ 29 h 29"/>
                <a:gd name="T2" fmla="*/ 0 w 43"/>
                <a:gd name="T3" fmla="*/ 9 h 29"/>
                <a:gd name="T4" fmla="*/ 37 w 43"/>
                <a:gd name="T5" fmla="*/ 0 h 29"/>
                <a:gd name="T6" fmla="*/ 43 w 43"/>
                <a:gd name="T7" fmla="*/ 17 h 29"/>
                <a:gd name="T8" fmla="*/ 43 w 43"/>
                <a:gd name="T9" fmla="*/ 21 h 29"/>
                <a:gd name="T10" fmla="*/ 6 w 43"/>
                <a:gd name="T11" fmla="*/ 29 h 29"/>
                <a:gd name="T12" fmla="*/ 0 60000 65536"/>
                <a:gd name="T13" fmla="*/ 0 60000 65536"/>
                <a:gd name="T14" fmla="*/ 0 60000 65536"/>
                <a:gd name="T15" fmla="*/ 0 60000 65536"/>
                <a:gd name="T16" fmla="*/ 0 60000 65536"/>
                <a:gd name="T17" fmla="*/ 0 60000 65536"/>
                <a:gd name="T18" fmla="*/ 0 w 43"/>
                <a:gd name="T19" fmla="*/ 0 h 29"/>
                <a:gd name="T20" fmla="*/ 43 w 43"/>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43" h="29">
                  <a:moveTo>
                    <a:pt x="6" y="29"/>
                  </a:moveTo>
                  <a:lnTo>
                    <a:pt x="0" y="9"/>
                  </a:lnTo>
                  <a:lnTo>
                    <a:pt x="37" y="0"/>
                  </a:lnTo>
                  <a:lnTo>
                    <a:pt x="43" y="17"/>
                  </a:lnTo>
                  <a:lnTo>
                    <a:pt x="43" y="21"/>
                  </a:lnTo>
                  <a:lnTo>
                    <a:pt x="6" y="29"/>
                  </a:lnTo>
                  <a:close/>
                </a:path>
              </a:pathLst>
            </a:custGeom>
            <a:noFill/>
            <a:ln w="9525">
              <a:noFill/>
              <a:round/>
              <a:headEnd/>
              <a:tailEnd/>
            </a:ln>
          </p:spPr>
          <p:txBody>
            <a:bodyPr>
              <a:prstTxWarp prst="textNoShape">
                <a:avLst/>
              </a:prstTxWarp>
            </a:bodyPr>
            <a:lstStyle/>
            <a:p>
              <a:endParaRPr lang="en-US"/>
            </a:p>
          </p:txBody>
        </p:sp>
        <p:sp>
          <p:nvSpPr>
            <p:cNvPr id="41123" name="Freeform 2654"/>
            <p:cNvSpPr>
              <a:spLocks/>
            </p:cNvSpPr>
            <p:nvPr/>
          </p:nvSpPr>
          <p:spPr bwMode="auto">
            <a:xfrm>
              <a:off x="5302" y="2321"/>
              <a:ext cx="5" cy="5"/>
            </a:xfrm>
            <a:custGeom>
              <a:avLst/>
              <a:gdLst>
                <a:gd name="T0" fmla="*/ 9 w 26"/>
                <a:gd name="T1" fmla="*/ 26 h 26"/>
                <a:gd name="T2" fmla="*/ 0 w 26"/>
                <a:gd name="T3" fmla="*/ 9 h 26"/>
                <a:gd name="T4" fmla="*/ 17 w 26"/>
                <a:gd name="T5" fmla="*/ 0 h 26"/>
                <a:gd name="T6" fmla="*/ 26 w 26"/>
                <a:gd name="T7" fmla="*/ 17 h 26"/>
                <a:gd name="T8" fmla="*/ 9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9" y="26"/>
                  </a:moveTo>
                  <a:lnTo>
                    <a:pt x="0" y="9"/>
                  </a:lnTo>
                  <a:lnTo>
                    <a:pt x="17" y="0"/>
                  </a:lnTo>
                  <a:lnTo>
                    <a:pt x="26" y="17"/>
                  </a:lnTo>
                  <a:lnTo>
                    <a:pt x="9" y="26"/>
                  </a:lnTo>
                  <a:close/>
                </a:path>
              </a:pathLst>
            </a:custGeom>
            <a:noFill/>
            <a:ln w="9525">
              <a:noFill/>
              <a:round/>
              <a:headEnd/>
              <a:tailEnd/>
            </a:ln>
          </p:spPr>
          <p:txBody>
            <a:bodyPr>
              <a:prstTxWarp prst="textNoShape">
                <a:avLst/>
              </a:prstTxWarp>
            </a:bodyPr>
            <a:lstStyle/>
            <a:p>
              <a:endParaRPr lang="en-US"/>
            </a:p>
          </p:txBody>
        </p:sp>
        <p:sp>
          <p:nvSpPr>
            <p:cNvPr id="41124" name="Freeform 2655"/>
            <p:cNvSpPr>
              <a:spLocks/>
            </p:cNvSpPr>
            <p:nvPr/>
          </p:nvSpPr>
          <p:spPr bwMode="auto">
            <a:xfrm>
              <a:off x="5312" y="2314"/>
              <a:ext cx="5" cy="6"/>
            </a:xfrm>
            <a:custGeom>
              <a:avLst/>
              <a:gdLst>
                <a:gd name="T0" fmla="*/ 13 w 26"/>
                <a:gd name="T1" fmla="*/ 28 h 28"/>
                <a:gd name="T2" fmla="*/ 0 w 26"/>
                <a:gd name="T3" fmla="*/ 13 h 28"/>
                <a:gd name="T4" fmla="*/ 13 w 26"/>
                <a:gd name="T5" fmla="*/ 0 h 28"/>
                <a:gd name="T6" fmla="*/ 26 w 26"/>
                <a:gd name="T7" fmla="*/ 13 h 28"/>
                <a:gd name="T8" fmla="*/ 13 w 26"/>
                <a:gd name="T9" fmla="*/ 28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13" y="28"/>
                  </a:moveTo>
                  <a:lnTo>
                    <a:pt x="0" y="13"/>
                  </a:lnTo>
                  <a:lnTo>
                    <a:pt x="13" y="0"/>
                  </a:lnTo>
                  <a:lnTo>
                    <a:pt x="26" y="13"/>
                  </a:lnTo>
                  <a:lnTo>
                    <a:pt x="13" y="28"/>
                  </a:lnTo>
                  <a:close/>
                </a:path>
              </a:pathLst>
            </a:custGeom>
            <a:noFill/>
            <a:ln w="9525">
              <a:noFill/>
              <a:round/>
              <a:headEnd/>
              <a:tailEnd/>
            </a:ln>
          </p:spPr>
          <p:txBody>
            <a:bodyPr>
              <a:prstTxWarp prst="textNoShape">
                <a:avLst/>
              </a:prstTxWarp>
            </a:bodyPr>
            <a:lstStyle/>
            <a:p>
              <a:endParaRPr lang="en-US"/>
            </a:p>
          </p:txBody>
        </p:sp>
        <p:sp>
          <p:nvSpPr>
            <p:cNvPr id="41125" name="Freeform 2656"/>
            <p:cNvSpPr>
              <a:spLocks/>
            </p:cNvSpPr>
            <p:nvPr/>
          </p:nvSpPr>
          <p:spPr bwMode="auto">
            <a:xfrm>
              <a:off x="5314" y="2311"/>
              <a:ext cx="6" cy="6"/>
            </a:xfrm>
            <a:custGeom>
              <a:avLst/>
              <a:gdLst>
                <a:gd name="T0" fmla="*/ 13 w 28"/>
                <a:gd name="T1" fmla="*/ 28 h 28"/>
                <a:gd name="T2" fmla="*/ 0 w 28"/>
                <a:gd name="T3" fmla="*/ 15 h 28"/>
                <a:gd name="T4" fmla="*/ 13 w 28"/>
                <a:gd name="T5" fmla="*/ 0 h 28"/>
                <a:gd name="T6" fmla="*/ 28 w 28"/>
                <a:gd name="T7" fmla="*/ 11 h 28"/>
                <a:gd name="T8" fmla="*/ 13 w 28"/>
                <a:gd name="T9" fmla="*/ 28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3" y="28"/>
                  </a:moveTo>
                  <a:lnTo>
                    <a:pt x="0" y="15"/>
                  </a:lnTo>
                  <a:lnTo>
                    <a:pt x="13" y="0"/>
                  </a:lnTo>
                  <a:lnTo>
                    <a:pt x="28" y="11"/>
                  </a:lnTo>
                  <a:lnTo>
                    <a:pt x="13" y="28"/>
                  </a:lnTo>
                  <a:close/>
                </a:path>
              </a:pathLst>
            </a:custGeom>
            <a:noFill/>
            <a:ln w="9525">
              <a:noFill/>
              <a:round/>
              <a:headEnd/>
              <a:tailEnd/>
            </a:ln>
          </p:spPr>
          <p:txBody>
            <a:bodyPr>
              <a:prstTxWarp prst="textNoShape">
                <a:avLst/>
              </a:prstTxWarp>
            </a:bodyPr>
            <a:lstStyle/>
            <a:p>
              <a:endParaRPr lang="en-US"/>
            </a:p>
          </p:txBody>
        </p:sp>
        <p:sp>
          <p:nvSpPr>
            <p:cNvPr id="41126" name="Freeform 2657"/>
            <p:cNvSpPr>
              <a:spLocks/>
            </p:cNvSpPr>
            <p:nvPr/>
          </p:nvSpPr>
          <p:spPr bwMode="auto">
            <a:xfrm>
              <a:off x="5319" y="2304"/>
              <a:ext cx="6" cy="6"/>
            </a:xfrm>
            <a:custGeom>
              <a:avLst/>
              <a:gdLst>
                <a:gd name="T0" fmla="*/ 21 w 29"/>
                <a:gd name="T1" fmla="*/ 28 h 28"/>
                <a:gd name="T2" fmla="*/ 0 w 29"/>
                <a:gd name="T3" fmla="*/ 17 h 28"/>
                <a:gd name="T4" fmla="*/ 12 w 29"/>
                <a:gd name="T5" fmla="*/ 0 h 28"/>
                <a:gd name="T6" fmla="*/ 29 w 29"/>
                <a:gd name="T7" fmla="*/ 6 h 28"/>
                <a:gd name="T8" fmla="*/ 29 w 29"/>
                <a:gd name="T9" fmla="*/ 8 h 28"/>
                <a:gd name="T10" fmla="*/ 21 w 29"/>
                <a:gd name="T11" fmla="*/ 28 h 28"/>
                <a:gd name="T12" fmla="*/ 0 60000 65536"/>
                <a:gd name="T13" fmla="*/ 0 60000 65536"/>
                <a:gd name="T14" fmla="*/ 0 60000 65536"/>
                <a:gd name="T15" fmla="*/ 0 60000 65536"/>
                <a:gd name="T16" fmla="*/ 0 60000 65536"/>
                <a:gd name="T17" fmla="*/ 0 60000 65536"/>
                <a:gd name="T18" fmla="*/ 0 w 29"/>
                <a:gd name="T19" fmla="*/ 0 h 28"/>
                <a:gd name="T20" fmla="*/ 29 w 29"/>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9" h="28">
                  <a:moveTo>
                    <a:pt x="21" y="28"/>
                  </a:moveTo>
                  <a:lnTo>
                    <a:pt x="0" y="17"/>
                  </a:lnTo>
                  <a:lnTo>
                    <a:pt x="12" y="0"/>
                  </a:lnTo>
                  <a:lnTo>
                    <a:pt x="29" y="6"/>
                  </a:lnTo>
                  <a:lnTo>
                    <a:pt x="29" y="8"/>
                  </a:lnTo>
                  <a:lnTo>
                    <a:pt x="21" y="28"/>
                  </a:lnTo>
                  <a:close/>
                </a:path>
              </a:pathLst>
            </a:custGeom>
            <a:noFill/>
            <a:ln w="9525">
              <a:noFill/>
              <a:round/>
              <a:headEnd/>
              <a:tailEnd/>
            </a:ln>
          </p:spPr>
          <p:txBody>
            <a:bodyPr>
              <a:prstTxWarp prst="textNoShape">
                <a:avLst/>
              </a:prstTxWarp>
            </a:bodyPr>
            <a:lstStyle/>
            <a:p>
              <a:endParaRPr lang="en-US"/>
            </a:p>
          </p:txBody>
        </p:sp>
        <p:sp>
          <p:nvSpPr>
            <p:cNvPr id="41127" name="Freeform 2658"/>
            <p:cNvSpPr>
              <a:spLocks/>
            </p:cNvSpPr>
            <p:nvPr/>
          </p:nvSpPr>
          <p:spPr bwMode="auto">
            <a:xfrm>
              <a:off x="5323" y="2294"/>
              <a:ext cx="6" cy="7"/>
            </a:xfrm>
            <a:custGeom>
              <a:avLst/>
              <a:gdLst>
                <a:gd name="T0" fmla="*/ 19 w 28"/>
                <a:gd name="T1" fmla="*/ 32 h 32"/>
                <a:gd name="T2" fmla="*/ 0 w 28"/>
                <a:gd name="T3" fmla="*/ 26 h 32"/>
                <a:gd name="T4" fmla="*/ 11 w 28"/>
                <a:gd name="T5" fmla="*/ 0 h 32"/>
                <a:gd name="T6" fmla="*/ 28 w 28"/>
                <a:gd name="T7" fmla="*/ 6 h 32"/>
                <a:gd name="T8" fmla="*/ 19 w 28"/>
                <a:gd name="T9" fmla="*/ 32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19" y="32"/>
                  </a:moveTo>
                  <a:lnTo>
                    <a:pt x="0" y="26"/>
                  </a:lnTo>
                  <a:lnTo>
                    <a:pt x="11" y="0"/>
                  </a:lnTo>
                  <a:lnTo>
                    <a:pt x="28" y="6"/>
                  </a:lnTo>
                  <a:lnTo>
                    <a:pt x="19" y="32"/>
                  </a:lnTo>
                  <a:close/>
                </a:path>
              </a:pathLst>
            </a:custGeom>
            <a:noFill/>
            <a:ln w="9525">
              <a:noFill/>
              <a:round/>
              <a:headEnd/>
              <a:tailEnd/>
            </a:ln>
          </p:spPr>
          <p:txBody>
            <a:bodyPr>
              <a:prstTxWarp prst="textNoShape">
                <a:avLst/>
              </a:prstTxWarp>
            </a:bodyPr>
            <a:lstStyle/>
            <a:p>
              <a:endParaRPr lang="en-US"/>
            </a:p>
          </p:txBody>
        </p:sp>
        <p:sp>
          <p:nvSpPr>
            <p:cNvPr id="41128" name="Freeform 2659"/>
            <p:cNvSpPr>
              <a:spLocks/>
            </p:cNvSpPr>
            <p:nvPr/>
          </p:nvSpPr>
          <p:spPr bwMode="auto">
            <a:xfrm>
              <a:off x="5327" y="2282"/>
              <a:ext cx="7" cy="8"/>
            </a:xfrm>
            <a:custGeom>
              <a:avLst/>
              <a:gdLst>
                <a:gd name="T0" fmla="*/ 17 w 32"/>
                <a:gd name="T1" fmla="*/ 37 h 37"/>
                <a:gd name="T2" fmla="*/ 0 w 32"/>
                <a:gd name="T3" fmla="*/ 32 h 37"/>
                <a:gd name="T4" fmla="*/ 12 w 32"/>
                <a:gd name="T5" fmla="*/ 0 h 37"/>
                <a:gd name="T6" fmla="*/ 32 w 32"/>
                <a:gd name="T7" fmla="*/ 9 h 37"/>
                <a:gd name="T8" fmla="*/ 17 w 32"/>
                <a:gd name="T9" fmla="*/ 37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17" y="37"/>
                  </a:moveTo>
                  <a:lnTo>
                    <a:pt x="0" y="32"/>
                  </a:lnTo>
                  <a:lnTo>
                    <a:pt x="12" y="0"/>
                  </a:lnTo>
                  <a:lnTo>
                    <a:pt x="32" y="9"/>
                  </a:lnTo>
                  <a:lnTo>
                    <a:pt x="17" y="37"/>
                  </a:lnTo>
                  <a:close/>
                </a:path>
              </a:pathLst>
            </a:custGeom>
            <a:noFill/>
            <a:ln w="9525">
              <a:noFill/>
              <a:round/>
              <a:headEnd/>
              <a:tailEnd/>
            </a:ln>
          </p:spPr>
          <p:txBody>
            <a:bodyPr>
              <a:prstTxWarp prst="textNoShape">
                <a:avLst/>
              </a:prstTxWarp>
            </a:bodyPr>
            <a:lstStyle/>
            <a:p>
              <a:endParaRPr lang="en-US"/>
            </a:p>
          </p:txBody>
        </p:sp>
        <p:sp>
          <p:nvSpPr>
            <p:cNvPr id="41129" name="Freeform 2660"/>
            <p:cNvSpPr>
              <a:spLocks/>
            </p:cNvSpPr>
            <p:nvPr/>
          </p:nvSpPr>
          <p:spPr bwMode="auto">
            <a:xfrm>
              <a:off x="5330" y="2269"/>
              <a:ext cx="9" cy="15"/>
            </a:xfrm>
            <a:custGeom>
              <a:avLst/>
              <a:gdLst>
                <a:gd name="T0" fmla="*/ 20 w 46"/>
                <a:gd name="T1" fmla="*/ 75 h 75"/>
                <a:gd name="T2" fmla="*/ 0 w 46"/>
                <a:gd name="T3" fmla="*/ 66 h 75"/>
                <a:gd name="T4" fmla="*/ 26 w 46"/>
                <a:gd name="T5" fmla="*/ 0 h 75"/>
                <a:gd name="T6" fmla="*/ 46 w 46"/>
                <a:gd name="T7" fmla="*/ 8 h 75"/>
                <a:gd name="T8" fmla="*/ 20 w 46"/>
                <a:gd name="T9" fmla="*/ 75 h 75"/>
                <a:gd name="T10" fmla="*/ 0 60000 65536"/>
                <a:gd name="T11" fmla="*/ 0 60000 65536"/>
                <a:gd name="T12" fmla="*/ 0 60000 65536"/>
                <a:gd name="T13" fmla="*/ 0 60000 65536"/>
                <a:gd name="T14" fmla="*/ 0 60000 65536"/>
                <a:gd name="T15" fmla="*/ 0 w 46"/>
                <a:gd name="T16" fmla="*/ 0 h 75"/>
                <a:gd name="T17" fmla="*/ 46 w 46"/>
                <a:gd name="T18" fmla="*/ 75 h 75"/>
              </a:gdLst>
              <a:ahLst/>
              <a:cxnLst>
                <a:cxn ang="T10">
                  <a:pos x="T0" y="T1"/>
                </a:cxn>
                <a:cxn ang="T11">
                  <a:pos x="T2" y="T3"/>
                </a:cxn>
                <a:cxn ang="T12">
                  <a:pos x="T4" y="T5"/>
                </a:cxn>
                <a:cxn ang="T13">
                  <a:pos x="T6" y="T7"/>
                </a:cxn>
                <a:cxn ang="T14">
                  <a:pos x="T8" y="T9"/>
                </a:cxn>
              </a:cxnLst>
              <a:rect l="T15" t="T16" r="T17" b="T18"/>
              <a:pathLst>
                <a:path w="46" h="75">
                  <a:moveTo>
                    <a:pt x="20" y="75"/>
                  </a:moveTo>
                  <a:lnTo>
                    <a:pt x="0" y="66"/>
                  </a:lnTo>
                  <a:lnTo>
                    <a:pt x="26" y="0"/>
                  </a:lnTo>
                  <a:lnTo>
                    <a:pt x="46" y="8"/>
                  </a:lnTo>
                  <a:lnTo>
                    <a:pt x="20" y="75"/>
                  </a:lnTo>
                  <a:close/>
                </a:path>
              </a:pathLst>
            </a:custGeom>
            <a:noFill/>
            <a:ln w="9525">
              <a:noFill/>
              <a:round/>
              <a:headEnd/>
              <a:tailEnd/>
            </a:ln>
          </p:spPr>
          <p:txBody>
            <a:bodyPr>
              <a:prstTxWarp prst="textNoShape">
                <a:avLst/>
              </a:prstTxWarp>
            </a:bodyPr>
            <a:lstStyle/>
            <a:p>
              <a:endParaRPr lang="en-US"/>
            </a:p>
          </p:txBody>
        </p:sp>
        <p:sp>
          <p:nvSpPr>
            <p:cNvPr id="41130" name="Freeform 2661"/>
            <p:cNvSpPr>
              <a:spLocks/>
            </p:cNvSpPr>
            <p:nvPr/>
          </p:nvSpPr>
          <p:spPr bwMode="auto">
            <a:xfrm>
              <a:off x="5335" y="2255"/>
              <a:ext cx="10" cy="16"/>
            </a:xfrm>
            <a:custGeom>
              <a:avLst/>
              <a:gdLst>
                <a:gd name="T0" fmla="*/ 20 w 49"/>
                <a:gd name="T1" fmla="*/ 80 h 80"/>
                <a:gd name="T2" fmla="*/ 0 w 49"/>
                <a:gd name="T3" fmla="*/ 72 h 80"/>
                <a:gd name="T4" fmla="*/ 28 w 49"/>
                <a:gd name="T5" fmla="*/ 0 h 80"/>
                <a:gd name="T6" fmla="*/ 49 w 49"/>
                <a:gd name="T7" fmla="*/ 9 h 80"/>
                <a:gd name="T8" fmla="*/ 20 w 49"/>
                <a:gd name="T9" fmla="*/ 80 h 80"/>
                <a:gd name="T10" fmla="*/ 0 60000 65536"/>
                <a:gd name="T11" fmla="*/ 0 60000 65536"/>
                <a:gd name="T12" fmla="*/ 0 60000 65536"/>
                <a:gd name="T13" fmla="*/ 0 60000 65536"/>
                <a:gd name="T14" fmla="*/ 0 60000 65536"/>
                <a:gd name="T15" fmla="*/ 0 w 49"/>
                <a:gd name="T16" fmla="*/ 0 h 80"/>
                <a:gd name="T17" fmla="*/ 49 w 49"/>
                <a:gd name="T18" fmla="*/ 80 h 80"/>
              </a:gdLst>
              <a:ahLst/>
              <a:cxnLst>
                <a:cxn ang="T10">
                  <a:pos x="T0" y="T1"/>
                </a:cxn>
                <a:cxn ang="T11">
                  <a:pos x="T2" y="T3"/>
                </a:cxn>
                <a:cxn ang="T12">
                  <a:pos x="T4" y="T5"/>
                </a:cxn>
                <a:cxn ang="T13">
                  <a:pos x="T6" y="T7"/>
                </a:cxn>
                <a:cxn ang="T14">
                  <a:pos x="T8" y="T9"/>
                </a:cxn>
              </a:cxnLst>
              <a:rect l="T15" t="T16" r="T17" b="T18"/>
              <a:pathLst>
                <a:path w="49" h="80">
                  <a:moveTo>
                    <a:pt x="20" y="80"/>
                  </a:moveTo>
                  <a:lnTo>
                    <a:pt x="0" y="72"/>
                  </a:lnTo>
                  <a:lnTo>
                    <a:pt x="28" y="0"/>
                  </a:lnTo>
                  <a:lnTo>
                    <a:pt x="49" y="9"/>
                  </a:lnTo>
                  <a:lnTo>
                    <a:pt x="20" y="80"/>
                  </a:lnTo>
                  <a:close/>
                </a:path>
              </a:pathLst>
            </a:custGeom>
            <a:noFill/>
            <a:ln w="9525">
              <a:noFill/>
              <a:round/>
              <a:headEnd/>
              <a:tailEnd/>
            </a:ln>
          </p:spPr>
          <p:txBody>
            <a:bodyPr>
              <a:prstTxWarp prst="textNoShape">
                <a:avLst/>
              </a:prstTxWarp>
            </a:bodyPr>
            <a:lstStyle/>
            <a:p>
              <a:endParaRPr lang="en-US"/>
            </a:p>
          </p:txBody>
        </p:sp>
        <p:sp>
          <p:nvSpPr>
            <p:cNvPr id="41131" name="Freeform 2662"/>
            <p:cNvSpPr>
              <a:spLocks/>
            </p:cNvSpPr>
            <p:nvPr/>
          </p:nvSpPr>
          <p:spPr bwMode="auto">
            <a:xfrm>
              <a:off x="5341" y="2240"/>
              <a:ext cx="10" cy="17"/>
            </a:xfrm>
            <a:custGeom>
              <a:avLst/>
              <a:gdLst>
                <a:gd name="T0" fmla="*/ 21 w 52"/>
                <a:gd name="T1" fmla="*/ 81 h 81"/>
                <a:gd name="T2" fmla="*/ 0 w 52"/>
                <a:gd name="T3" fmla="*/ 72 h 81"/>
                <a:gd name="T4" fmla="*/ 32 w 52"/>
                <a:gd name="T5" fmla="*/ 0 h 81"/>
                <a:gd name="T6" fmla="*/ 52 w 52"/>
                <a:gd name="T7" fmla="*/ 8 h 81"/>
                <a:gd name="T8" fmla="*/ 21 w 52"/>
                <a:gd name="T9" fmla="*/ 81 h 81"/>
                <a:gd name="T10" fmla="*/ 0 60000 65536"/>
                <a:gd name="T11" fmla="*/ 0 60000 65536"/>
                <a:gd name="T12" fmla="*/ 0 60000 65536"/>
                <a:gd name="T13" fmla="*/ 0 60000 65536"/>
                <a:gd name="T14" fmla="*/ 0 60000 65536"/>
                <a:gd name="T15" fmla="*/ 0 w 52"/>
                <a:gd name="T16" fmla="*/ 0 h 81"/>
                <a:gd name="T17" fmla="*/ 52 w 52"/>
                <a:gd name="T18" fmla="*/ 81 h 81"/>
              </a:gdLst>
              <a:ahLst/>
              <a:cxnLst>
                <a:cxn ang="T10">
                  <a:pos x="T0" y="T1"/>
                </a:cxn>
                <a:cxn ang="T11">
                  <a:pos x="T2" y="T3"/>
                </a:cxn>
                <a:cxn ang="T12">
                  <a:pos x="T4" y="T5"/>
                </a:cxn>
                <a:cxn ang="T13">
                  <a:pos x="T6" y="T7"/>
                </a:cxn>
                <a:cxn ang="T14">
                  <a:pos x="T8" y="T9"/>
                </a:cxn>
              </a:cxnLst>
              <a:rect l="T15" t="T16" r="T17" b="T18"/>
              <a:pathLst>
                <a:path w="52" h="81">
                  <a:moveTo>
                    <a:pt x="21" y="81"/>
                  </a:moveTo>
                  <a:lnTo>
                    <a:pt x="0" y="72"/>
                  </a:lnTo>
                  <a:lnTo>
                    <a:pt x="32" y="0"/>
                  </a:lnTo>
                  <a:lnTo>
                    <a:pt x="52" y="8"/>
                  </a:lnTo>
                  <a:lnTo>
                    <a:pt x="21" y="81"/>
                  </a:lnTo>
                  <a:close/>
                </a:path>
              </a:pathLst>
            </a:custGeom>
            <a:noFill/>
            <a:ln w="9525">
              <a:noFill/>
              <a:round/>
              <a:headEnd/>
              <a:tailEnd/>
            </a:ln>
          </p:spPr>
          <p:txBody>
            <a:bodyPr>
              <a:prstTxWarp prst="textNoShape">
                <a:avLst/>
              </a:prstTxWarp>
            </a:bodyPr>
            <a:lstStyle/>
            <a:p>
              <a:endParaRPr lang="en-US"/>
            </a:p>
          </p:txBody>
        </p:sp>
        <p:sp>
          <p:nvSpPr>
            <p:cNvPr id="41132" name="Freeform 2663"/>
            <p:cNvSpPr>
              <a:spLocks/>
            </p:cNvSpPr>
            <p:nvPr/>
          </p:nvSpPr>
          <p:spPr bwMode="auto">
            <a:xfrm>
              <a:off x="5347" y="2227"/>
              <a:ext cx="10" cy="15"/>
            </a:xfrm>
            <a:custGeom>
              <a:avLst/>
              <a:gdLst>
                <a:gd name="T0" fmla="*/ 20 w 52"/>
                <a:gd name="T1" fmla="*/ 77 h 77"/>
                <a:gd name="T2" fmla="*/ 0 w 52"/>
                <a:gd name="T3" fmla="*/ 69 h 77"/>
                <a:gd name="T4" fmla="*/ 32 w 52"/>
                <a:gd name="T5" fmla="*/ 0 h 77"/>
                <a:gd name="T6" fmla="*/ 35 w 52"/>
                <a:gd name="T7" fmla="*/ 0 h 77"/>
                <a:gd name="T8" fmla="*/ 52 w 52"/>
                <a:gd name="T9" fmla="*/ 8 h 77"/>
                <a:gd name="T10" fmla="*/ 20 w 52"/>
                <a:gd name="T11" fmla="*/ 77 h 77"/>
                <a:gd name="T12" fmla="*/ 0 60000 65536"/>
                <a:gd name="T13" fmla="*/ 0 60000 65536"/>
                <a:gd name="T14" fmla="*/ 0 60000 65536"/>
                <a:gd name="T15" fmla="*/ 0 60000 65536"/>
                <a:gd name="T16" fmla="*/ 0 60000 65536"/>
                <a:gd name="T17" fmla="*/ 0 60000 65536"/>
                <a:gd name="T18" fmla="*/ 0 w 52"/>
                <a:gd name="T19" fmla="*/ 0 h 77"/>
                <a:gd name="T20" fmla="*/ 52 w 52"/>
                <a:gd name="T21" fmla="*/ 77 h 77"/>
              </a:gdLst>
              <a:ahLst/>
              <a:cxnLst>
                <a:cxn ang="T12">
                  <a:pos x="T0" y="T1"/>
                </a:cxn>
                <a:cxn ang="T13">
                  <a:pos x="T2" y="T3"/>
                </a:cxn>
                <a:cxn ang="T14">
                  <a:pos x="T4" y="T5"/>
                </a:cxn>
                <a:cxn ang="T15">
                  <a:pos x="T6" y="T7"/>
                </a:cxn>
                <a:cxn ang="T16">
                  <a:pos x="T8" y="T9"/>
                </a:cxn>
                <a:cxn ang="T17">
                  <a:pos x="T10" y="T11"/>
                </a:cxn>
              </a:cxnLst>
              <a:rect l="T18" t="T19" r="T20" b="T21"/>
              <a:pathLst>
                <a:path w="52" h="77">
                  <a:moveTo>
                    <a:pt x="20" y="77"/>
                  </a:moveTo>
                  <a:lnTo>
                    <a:pt x="0" y="69"/>
                  </a:lnTo>
                  <a:lnTo>
                    <a:pt x="32" y="0"/>
                  </a:lnTo>
                  <a:lnTo>
                    <a:pt x="35" y="0"/>
                  </a:lnTo>
                  <a:lnTo>
                    <a:pt x="52" y="8"/>
                  </a:lnTo>
                  <a:lnTo>
                    <a:pt x="20" y="77"/>
                  </a:lnTo>
                  <a:close/>
                </a:path>
              </a:pathLst>
            </a:custGeom>
            <a:noFill/>
            <a:ln w="9525">
              <a:noFill/>
              <a:round/>
              <a:headEnd/>
              <a:tailEnd/>
            </a:ln>
          </p:spPr>
          <p:txBody>
            <a:bodyPr>
              <a:prstTxWarp prst="textNoShape">
                <a:avLst/>
              </a:prstTxWarp>
            </a:bodyPr>
            <a:lstStyle/>
            <a:p>
              <a:endParaRPr lang="en-US"/>
            </a:p>
          </p:txBody>
        </p:sp>
        <p:sp>
          <p:nvSpPr>
            <p:cNvPr id="41133" name="Freeform 2664"/>
            <p:cNvSpPr>
              <a:spLocks/>
            </p:cNvSpPr>
            <p:nvPr/>
          </p:nvSpPr>
          <p:spPr bwMode="auto">
            <a:xfrm>
              <a:off x="5354" y="2220"/>
              <a:ext cx="6" cy="8"/>
            </a:xfrm>
            <a:custGeom>
              <a:avLst/>
              <a:gdLst>
                <a:gd name="T0" fmla="*/ 17 w 32"/>
                <a:gd name="T1" fmla="*/ 40 h 40"/>
                <a:gd name="T2" fmla="*/ 0 w 32"/>
                <a:gd name="T3" fmla="*/ 32 h 40"/>
                <a:gd name="T4" fmla="*/ 15 w 32"/>
                <a:gd name="T5" fmla="*/ 0 h 40"/>
                <a:gd name="T6" fmla="*/ 32 w 32"/>
                <a:gd name="T7" fmla="*/ 8 h 40"/>
                <a:gd name="T8" fmla="*/ 17 w 32"/>
                <a:gd name="T9" fmla="*/ 40 h 40"/>
                <a:gd name="T10" fmla="*/ 0 60000 65536"/>
                <a:gd name="T11" fmla="*/ 0 60000 65536"/>
                <a:gd name="T12" fmla="*/ 0 60000 65536"/>
                <a:gd name="T13" fmla="*/ 0 60000 65536"/>
                <a:gd name="T14" fmla="*/ 0 60000 65536"/>
                <a:gd name="T15" fmla="*/ 0 w 32"/>
                <a:gd name="T16" fmla="*/ 0 h 40"/>
                <a:gd name="T17" fmla="*/ 32 w 32"/>
                <a:gd name="T18" fmla="*/ 40 h 40"/>
              </a:gdLst>
              <a:ahLst/>
              <a:cxnLst>
                <a:cxn ang="T10">
                  <a:pos x="T0" y="T1"/>
                </a:cxn>
                <a:cxn ang="T11">
                  <a:pos x="T2" y="T3"/>
                </a:cxn>
                <a:cxn ang="T12">
                  <a:pos x="T4" y="T5"/>
                </a:cxn>
                <a:cxn ang="T13">
                  <a:pos x="T6" y="T7"/>
                </a:cxn>
                <a:cxn ang="T14">
                  <a:pos x="T8" y="T9"/>
                </a:cxn>
              </a:cxnLst>
              <a:rect l="T15" t="T16" r="T17" b="T18"/>
              <a:pathLst>
                <a:path w="32" h="40">
                  <a:moveTo>
                    <a:pt x="17" y="40"/>
                  </a:moveTo>
                  <a:lnTo>
                    <a:pt x="0" y="32"/>
                  </a:lnTo>
                  <a:lnTo>
                    <a:pt x="15" y="0"/>
                  </a:lnTo>
                  <a:lnTo>
                    <a:pt x="32" y="8"/>
                  </a:lnTo>
                  <a:lnTo>
                    <a:pt x="17" y="40"/>
                  </a:lnTo>
                  <a:close/>
                </a:path>
              </a:pathLst>
            </a:custGeom>
            <a:noFill/>
            <a:ln w="9525">
              <a:noFill/>
              <a:round/>
              <a:headEnd/>
              <a:tailEnd/>
            </a:ln>
          </p:spPr>
          <p:txBody>
            <a:bodyPr>
              <a:prstTxWarp prst="textNoShape">
                <a:avLst/>
              </a:prstTxWarp>
            </a:bodyPr>
            <a:lstStyle/>
            <a:p>
              <a:endParaRPr lang="en-US"/>
            </a:p>
          </p:txBody>
        </p:sp>
        <p:sp>
          <p:nvSpPr>
            <p:cNvPr id="41134" name="Freeform 2665"/>
            <p:cNvSpPr>
              <a:spLocks/>
            </p:cNvSpPr>
            <p:nvPr/>
          </p:nvSpPr>
          <p:spPr bwMode="auto">
            <a:xfrm>
              <a:off x="5357" y="2214"/>
              <a:ext cx="7" cy="8"/>
            </a:xfrm>
            <a:custGeom>
              <a:avLst/>
              <a:gdLst>
                <a:gd name="T0" fmla="*/ 17 w 34"/>
                <a:gd name="T1" fmla="*/ 39 h 39"/>
                <a:gd name="T2" fmla="*/ 0 w 34"/>
                <a:gd name="T3" fmla="*/ 31 h 39"/>
                <a:gd name="T4" fmla="*/ 17 w 34"/>
                <a:gd name="T5" fmla="*/ 0 h 39"/>
                <a:gd name="T6" fmla="*/ 34 w 34"/>
                <a:gd name="T7" fmla="*/ 8 h 39"/>
                <a:gd name="T8" fmla="*/ 17 w 34"/>
                <a:gd name="T9" fmla="*/ 39 h 39"/>
                <a:gd name="T10" fmla="*/ 0 60000 65536"/>
                <a:gd name="T11" fmla="*/ 0 60000 65536"/>
                <a:gd name="T12" fmla="*/ 0 60000 65536"/>
                <a:gd name="T13" fmla="*/ 0 60000 65536"/>
                <a:gd name="T14" fmla="*/ 0 60000 65536"/>
                <a:gd name="T15" fmla="*/ 0 w 34"/>
                <a:gd name="T16" fmla="*/ 0 h 39"/>
                <a:gd name="T17" fmla="*/ 34 w 34"/>
                <a:gd name="T18" fmla="*/ 39 h 39"/>
              </a:gdLst>
              <a:ahLst/>
              <a:cxnLst>
                <a:cxn ang="T10">
                  <a:pos x="T0" y="T1"/>
                </a:cxn>
                <a:cxn ang="T11">
                  <a:pos x="T2" y="T3"/>
                </a:cxn>
                <a:cxn ang="T12">
                  <a:pos x="T4" y="T5"/>
                </a:cxn>
                <a:cxn ang="T13">
                  <a:pos x="T6" y="T7"/>
                </a:cxn>
                <a:cxn ang="T14">
                  <a:pos x="T8" y="T9"/>
                </a:cxn>
              </a:cxnLst>
              <a:rect l="T15" t="T16" r="T17" b="T18"/>
              <a:pathLst>
                <a:path w="34" h="39">
                  <a:moveTo>
                    <a:pt x="17" y="39"/>
                  </a:moveTo>
                  <a:lnTo>
                    <a:pt x="0" y="31"/>
                  </a:lnTo>
                  <a:lnTo>
                    <a:pt x="17" y="0"/>
                  </a:lnTo>
                  <a:lnTo>
                    <a:pt x="34" y="8"/>
                  </a:lnTo>
                  <a:lnTo>
                    <a:pt x="17" y="39"/>
                  </a:lnTo>
                  <a:close/>
                </a:path>
              </a:pathLst>
            </a:custGeom>
            <a:noFill/>
            <a:ln w="9525">
              <a:noFill/>
              <a:round/>
              <a:headEnd/>
              <a:tailEnd/>
            </a:ln>
          </p:spPr>
          <p:txBody>
            <a:bodyPr>
              <a:prstTxWarp prst="textNoShape">
                <a:avLst/>
              </a:prstTxWarp>
            </a:bodyPr>
            <a:lstStyle/>
            <a:p>
              <a:endParaRPr lang="en-US"/>
            </a:p>
          </p:txBody>
        </p:sp>
        <p:sp>
          <p:nvSpPr>
            <p:cNvPr id="41135" name="Freeform 2666"/>
            <p:cNvSpPr>
              <a:spLocks/>
            </p:cNvSpPr>
            <p:nvPr/>
          </p:nvSpPr>
          <p:spPr bwMode="auto">
            <a:xfrm>
              <a:off x="5360" y="2208"/>
              <a:ext cx="7" cy="8"/>
            </a:xfrm>
            <a:custGeom>
              <a:avLst/>
              <a:gdLst>
                <a:gd name="T0" fmla="*/ 17 w 34"/>
                <a:gd name="T1" fmla="*/ 38 h 38"/>
                <a:gd name="T2" fmla="*/ 0 w 34"/>
                <a:gd name="T3" fmla="*/ 30 h 38"/>
                <a:gd name="T4" fmla="*/ 17 w 34"/>
                <a:gd name="T5" fmla="*/ 0 h 38"/>
                <a:gd name="T6" fmla="*/ 34 w 34"/>
                <a:gd name="T7" fmla="*/ 9 h 38"/>
                <a:gd name="T8" fmla="*/ 17 w 34"/>
                <a:gd name="T9" fmla="*/ 38 h 38"/>
                <a:gd name="T10" fmla="*/ 0 60000 65536"/>
                <a:gd name="T11" fmla="*/ 0 60000 65536"/>
                <a:gd name="T12" fmla="*/ 0 60000 65536"/>
                <a:gd name="T13" fmla="*/ 0 60000 65536"/>
                <a:gd name="T14" fmla="*/ 0 60000 65536"/>
                <a:gd name="T15" fmla="*/ 0 w 34"/>
                <a:gd name="T16" fmla="*/ 0 h 38"/>
                <a:gd name="T17" fmla="*/ 34 w 34"/>
                <a:gd name="T18" fmla="*/ 38 h 38"/>
              </a:gdLst>
              <a:ahLst/>
              <a:cxnLst>
                <a:cxn ang="T10">
                  <a:pos x="T0" y="T1"/>
                </a:cxn>
                <a:cxn ang="T11">
                  <a:pos x="T2" y="T3"/>
                </a:cxn>
                <a:cxn ang="T12">
                  <a:pos x="T4" y="T5"/>
                </a:cxn>
                <a:cxn ang="T13">
                  <a:pos x="T6" y="T7"/>
                </a:cxn>
                <a:cxn ang="T14">
                  <a:pos x="T8" y="T9"/>
                </a:cxn>
              </a:cxnLst>
              <a:rect l="T15" t="T16" r="T17" b="T18"/>
              <a:pathLst>
                <a:path w="34" h="38">
                  <a:moveTo>
                    <a:pt x="17" y="38"/>
                  </a:moveTo>
                  <a:lnTo>
                    <a:pt x="0" y="30"/>
                  </a:lnTo>
                  <a:lnTo>
                    <a:pt x="17" y="0"/>
                  </a:lnTo>
                  <a:lnTo>
                    <a:pt x="34" y="9"/>
                  </a:lnTo>
                  <a:lnTo>
                    <a:pt x="17" y="38"/>
                  </a:lnTo>
                  <a:close/>
                </a:path>
              </a:pathLst>
            </a:custGeom>
            <a:noFill/>
            <a:ln w="9525">
              <a:noFill/>
              <a:round/>
              <a:headEnd/>
              <a:tailEnd/>
            </a:ln>
          </p:spPr>
          <p:txBody>
            <a:bodyPr>
              <a:prstTxWarp prst="textNoShape">
                <a:avLst/>
              </a:prstTxWarp>
            </a:bodyPr>
            <a:lstStyle/>
            <a:p>
              <a:endParaRPr lang="en-US"/>
            </a:p>
          </p:txBody>
        </p:sp>
        <p:sp>
          <p:nvSpPr>
            <p:cNvPr id="41136" name="Freeform 2667"/>
            <p:cNvSpPr>
              <a:spLocks/>
            </p:cNvSpPr>
            <p:nvPr/>
          </p:nvSpPr>
          <p:spPr bwMode="auto">
            <a:xfrm>
              <a:off x="5364" y="2202"/>
              <a:ext cx="7" cy="8"/>
            </a:xfrm>
            <a:custGeom>
              <a:avLst/>
              <a:gdLst>
                <a:gd name="T0" fmla="*/ 17 w 35"/>
                <a:gd name="T1" fmla="*/ 37 h 37"/>
                <a:gd name="T2" fmla="*/ 0 w 35"/>
                <a:gd name="T3" fmla="*/ 28 h 37"/>
                <a:gd name="T4" fmla="*/ 17 w 35"/>
                <a:gd name="T5" fmla="*/ 0 h 37"/>
                <a:gd name="T6" fmla="*/ 35 w 35"/>
                <a:gd name="T7" fmla="*/ 11 h 37"/>
                <a:gd name="T8" fmla="*/ 17 w 35"/>
                <a:gd name="T9" fmla="*/ 37 h 37"/>
                <a:gd name="T10" fmla="*/ 0 60000 65536"/>
                <a:gd name="T11" fmla="*/ 0 60000 65536"/>
                <a:gd name="T12" fmla="*/ 0 60000 65536"/>
                <a:gd name="T13" fmla="*/ 0 60000 65536"/>
                <a:gd name="T14" fmla="*/ 0 60000 65536"/>
                <a:gd name="T15" fmla="*/ 0 w 35"/>
                <a:gd name="T16" fmla="*/ 0 h 37"/>
                <a:gd name="T17" fmla="*/ 35 w 35"/>
                <a:gd name="T18" fmla="*/ 37 h 37"/>
              </a:gdLst>
              <a:ahLst/>
              <a:cxnLst>
                <a:cxn ang="T10">
                  <a:pos x="T0" y="T1"/>
                </a:cxn>
                <a:cxn ang="T11">
                  <a:pos x="T2" y="T3"/>
                </a:cxn>
                <a:cxn ang="T12">
                  <a:pos x="T4" y="T5"/>
                </a:cxn>
                <a:cxn ang="T13">
                  <a:pos x="T6" y="T7"/>
                </a:cxn>
                <a:cxn ang="T14">
                  <a:pos x="T8" y="T9"/>
                </a:cxn>
              </a:cxnLst>
              <a:rect l="T15" t="T16" r="T17" b="T18"/>
              <a:pathLst>
                <a:path w="35" h="37">
                  <a:moveTo>
                    <a:pt x="17" y="37"/>
                  </a:moveTo>
                  <a:lnTo>
                    <a:pt x="0" y="28"/>
                  </a:lnTo>
                  <a:lnTo>
                    <a:pt x="17" y="0"/>
                  </a:lnTo>
                  <a:lnTo>
                    <a:pt x="35" y="11"/>
                  </a:lnTo>
                  <a:lnTo>
                    <a:pt x="17" y="37"/>
                  </a:lnTo>
                  <a:close/>
                </a:path>
              </a:pathLst>
            </a:custGeom>
            <a:noFill/>
            <a:ln w="9525">
              <a:noFill/>
              <a:round/>
              <a:headEnd/>
              <a:tailEnd/>
            </a:ln>
          </p:spPr>
          <p:txBody>
            <a:bodyPr>
              <a:prstTxWarp prst="textNoShape">
                <a:avLst/>
              </a:prstTxWarp>
            </a:bodyPr>
            <a:lstStyle/>
            <a:p>
              <a:endParaRPr lang="en-US"/>
            </a:p>
          </p:txBody>
        </p:sp>
        <p:sp>
          <p:nvSpPr>
            <p:cNvPr id="41137" name="Freeform 2668"/>
            <p:cNvSpPr>
              <a:spLocks/>
            </p:cNvSpPr>
            <p:nvPr/>
          </p:nvSpPr>
          <p:spPr bwMode="auto">
            <a:xfrm>
              <a:off x="5371" y="2194"/>
              <a:ext cx="7" cy="6"/>
            </a:xfrm>
            <a:custGeom>
              <a:avLst/>
              <a:gdLst>
                <a:gd name="T0" fmla="*/ 17 w 34"/>
                <a:gd name="T1" fmla="*/ 31 h 31"/>
                <a:gd name="T2" fmla="*/ 0 w 34"/>
                <a:gd name="T3" fmla="*/ 20 h 31"/>
                <a:gd name="T4" fmla="*/ 17 w 34"/>
                <a:gd name="T5" fmla="*/ 0 h 31"/>
                <a:gd name="T6" fmla="*/ 19 w 34"/>
                <a:gd name="T7" fmla="*/ 0 h 31"/>
                <a:gd name="T8" fmla="*/ 34 w 34"/>
                <a:gd name="T9" fmla="*/ 14 h 31"/>
                <a:gd name="T10" fmla="*/ 17 w 34"/>
                <a:gd name="T11" fmla="*/ 31 h 31"/>
                <a:gd name="T12" fmla="*/ 0 60000 65536"/>
                <a:gd name="T13" fmla="*/ 0 60000 65536"/>
                <a:gd name="T14" fmla="*/ 0 60000 65536"/>
                <a:gd name="T15" fmla="*/ 0 60000 65536"/>
                <a:gd name="T16" fmla="*/ 0 60000 65536"/>
                <a:gd name="T17" fmla="*/ 0 60000 65536"/>
                <a:gd name="T18" fmla="*/ 0 w 34"/>
                <a:gd name="T19" fmla="*/ 0 h 31"/>
                <a:gd name="T20" fmla="*/ 34 w 34"/>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4" h="31">
                  <a:moveTo>
                    <a:pt x="17" y="31"/>
                  </a:moveTo>
                  <a:lnTo>
                    <a:pt x="0" y="20"/>
                  </a:lnTo>
                  <a:lnTo>
                    <a:pt x="17" y="0"/>
                  </a:lnTo>
                  <a:lnTo>
                    <a:pt x="19" y="0"/>
                  </a:lnTo>
                  <a:lnTo>
                    <a:pt x="34" y="14"/>
                  </a:lnTo>
                  <a:lnTo>
                    <a:pt x="17" y="31"/>
                  </a:lnTo>
                  <a:close/>
                </a:path>
              </a:pathLst>
            </a:custGeom>
            <a:noFill/>
            <a:ln w="9525">
              <a:noFill/>
              <a:round/>
              <a:headEnd/>
              <a:tailEnd/>
            </a:ln>
          </p:spPr>
          <p:txBody>
            <a:bodyPr>
              <a:prstTxWarp prst="textNoShape">
                <a:avLst/>
              </a:prstTxWarp>
            </a:bodyPr>
            <a:lstStyle/>
            <a:p>
              <a:endParaRPr lang="en-US"/>
            </a:p>
          </p:txBody>
        </p:sp>
        <p:sp>
          <p:nvSpPr>
            <p:cNvPr id="41138" name="Freeform 2669"/>
            <p:cNvSpPr>
              <a:spLocks/>
            </p:cNvSpPr>
            <p:nvPr/>
          </p:nvSpPr>
          <p:spPr bwMode="auto">
            <a:xfrm>
              <a:off x="5378" y="2187"/>
              <a:ext cx="6" cy="6"/>
            </a:xfrm>
            <a:custGeom>
              <a:avLst/>
              <a:gdLst>
                <a:gd name="T0" fmla="*/ 12 w 29"/>
                <a:gd name="T1" fmla="*/ 28 h 28"/>
                <a:gd name="T2" fmla="*/ 0 w 29"/>
                <a:gd name="T3" fmla="*/ 15 h 28"/>
                <a:gd name="T4" fmla="*/ 17 w 29"/>
                <a:gd name="T5" fmla="*/ 3 h 28"/>
                <a:gd name="T6" fmla="*/ 20 w 29"/>
                <a:gd name="T7" fmla="*/ 0 h 28"/>
                <a:gd name="T8" fmla="*/ 29 w 29"/>
                <a:gd name="T9" fmla="*/ 20 h 28"/>
                <a:gd name="T10" fmla="*/ 12 w 29"/>
                <a:gd name="T11" fmla="*/ 28 h 28"/>
                <a:gd name="T12" fmla="*/ 0 60000 65536"/>
                <a:gd name="T13" fmla="*/ 0 60000 65536"/>
                <a:gd name="T14" fmla="*/ 0 60000 65536"/>
                <a:gd name="T15" fmla="*/ 0 60000 65536"/>
                <a:gd name="T16" fmla="*/ 0 60000 65536"/>
                <a:gd name="T17" fmla="*/ 0 60000 65536"/>
                <a:gd name="T18" fmla="*/ 0 w 29"/>
                <a:gd name="T19" fmla="*/ 0 h 28"/>
                <a:gd name="T20" fmla="*/ 29 w 29"/>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9" h="28">
                  <a:moveTo>
                    <a:pt x="12" y="28"/>
                  </a:moveTo>
                  <a:lnTo>
                    <a:pt x="0" y="15"/>
                  </a:lnTo>
                  <a:lnTo>
                    <a:pt x="17" y="3"/>
                  </a:lnTo>
                  <a:lnTo>
                    <a:pt x="20" y="0"/>
                  </a:lnTo>
                  <a:lnTo>
                    <a:pt x="29" y="20"/>
                  </a:lnTo>
                  <a:lnTo>
                    <a:pt x="12" y="28"/>
                  </a:lnTo>
                  <a:close/>
                </a:path>
              </a:pathLst>
            </a:custGeom>
            <a:noFill/>
            <a:ln w="9525">
              <a:noFill/>
              <a:round/>
              <a:headEnd/>
              <a:tailEnd/>
            </a:ln>
          </p:spPr>
          <p:txBody>
            <a:bodyPr>
              <a:prstTxWarp prst="textNoShape">
                <a:avLst/>
              </a:prstTxWarp>
            </a:bodyPr>
            <a:lstStyle/>
            <a:p>
              <a:endParaRPr lang="en-US"/>
            </a:p>
          </p:txBody>
        </p:sp>
        <p:sp>
          <p:nvSpPr>
            <p:cNvPr id="41139" name="Freeform 2670"/>
            <p:cNvSpPr>
              <a:spLocks/>
            </p:cNvSpPr>
            <p:nvPr/>
          </p:nvSpPr>
          <p:spPr bwMode="auto">
            <a:xfrm>
              <a:off x="5382" y="2186"/>
              <a:ext cx="5" cy="5"/>
            </a:xfrm>
            <a:custGeom>
              <a:avLst/>
              <a:gdLst>
                <a:gd name="T0" fmla="*/ 9 w 23"/>
                <a:gd name="T1" fmla="*/ 29 h 29"/>
                <a:gd name="T2" fmla="*/ 0 w 23"/>
                <a:gd name="T3" fmla="*/ 9 h 29"/>
                <a:gd name="T4" fmla="*/ 18 w 23"/>
                <a:gd name="T5" fmla="*/ 3 h 29"/>
                <a:gd name="T6" fmla="*/ 18 w 23"/>
                <a:gd name="T7" fmla="*/ 0 h 29"/>
                <a:gd name="T8" fmla="*/ 23 w 23"/>
                <a:gd name="T9" fmla="*/ 20 h 29"/>
                <a:gd name="T10" fmla="*/ 9 w 23"/>
                <a:gd name="T11" fmla="*/ 29 h 29"/>
                <a:gd name="T12" fmla="*/ 0 60000 65536"/>
                <a:gd name="T13" fmla="*/ 0 60000 65536"/>
                <a:gd name="T14" fmla="*/ 0 60000 65536"/>
                <a:gd name="T15" fmla="*/ 0 60000 65536"/>
                <a:gd name="T16" fmla="*/ 0 60000 65536"/>
                <a:gd name="T17" fmla="*/ 0 60000 65536"/>
                <a:gd name="T18" fmla="*/ 0 w 23"/>
                <a:gd name="T19" fmla="*/ 0 h 29"/>
                <a:gd name="T20" fmla="*/ 23 w 23"/>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3" h="29">
                  <a:moveTo>
                    <a:pt x="9" y="29"/>
                  </a:moveTo>
                  <a:lnTo>
                    <a:pt x="0" y="9"/>
                  </a:lnTo>
                  <a:lnTo>
                    <a:pt x="18" y="3"/>
                  </a:lnTo>
                  <a:lnTo>
                    <a:pt x="18" y="0"/>
                  </a:lnTo>
                  <a:lnTo>
                    <a:pt x="23" y="20"/>
                  </a:lnTo>
                  <a:lnTo>
                    <a:pt x="9" y="29"/>
                  </a:lnTo>
                  <a:close/>
                </a:path>
              </a:pathLst>
            </a:custGeom>
            <a:noFill/>
            <a:ln w="9525">
              <a:noFill/>
              <a:round/>
              <a:headEnd/>
              <a:tailEnd/>
            </a:ln>
          </p:spPr>
          <p:txBody>
            <a:bodyPr>
              <a:prstTxWarp prst="textNoShape">
                <a:avLst/>
              </a:prstTxWarp>
            </a:bodyPr>
            <a:lstStyle/>
            <a:p>
              <a:endParaRPr lang="en-US"/>
            </a:p>
          </p:txBody>
        </p:sp>
        <p:sp>
          <p:nvSpPr>
            <p:cNvPr id="41140" name="Freeform 2671"/>
            <p:cNvSpPr>
              <a:spLocks/>
            </p:cNvSpPr>
            <p:nvPr/>
          </p:nvSpPr>
          <p:spPr bwMode="auto">
            <a:xfrm>
              <a:off x="5390" y="2186"/>
              <a:ext cx="4" cy="4"/>
            </a:xfrm>
            <a:custGeom>
              <a:avLst/>
              <a:gdLst>
                <a:gd name="T0" fmla="*/ 0 w 20"/>
                <a:gd name="T1" fmla="*/ 18 h 20"/>
                <a:gd name="T2" fmla="*/ 0 w 20"/>
                <a:gd name="T3" fmla="*/ 0 h 20"/>
                <a:gd name="T4" fmla="*/ 18 w 20"/>
                <a:gd name="T5" fmla="*/ 0 h 20"/>
                <a:gd name="T6" fmla="*/ 20 w 20"/>
                <a:gd name="T7" fmla="*/ 3 h 20"/>
                <a:gd name="T8" fmla="*/ 13 w 20"/>
                <a:gd name="T9" fmla="*/ 20 h 20"/>
                <a:gd name="T10" fmla="*/ 0 w 20"/>
                <a:gd name="T11" fmla="*/ 18 h 20"/>
                <a:gd name="T12" fmla="*/ 0 60000 65536"/>
                <a:gd name="T13" fmla="*/ 0 60000 65536"/>
                <a:gd name="T14" fmla="*/ 0 60000 65536"/>
                <a:gd name="T15" fmla="*/ 0 60000 65536"/>
                <a:gd name="T16" fmla="*/ 0 60000 65536"/>
                <a:gd name="T17" fmla="*/ 0 60000 65536"/>
                <a:gd name="T18" fmla="*/ 0 w 20"/>
                <a:gd name="T19" fmla="*/ 0 h 20"/>
                <a:gd name="T20" fmla="*/ 20 w 20"/>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0" h="20">
                  <a:moveTo>
                    <a:pt x="0" y="18"/>
                  </a:moveTo>
                  <a:lnTo>
                    <a:pt x="0" y="0"/>
                  </a:lnTo>
                  <a:lnTo>
                    <a:pt x="18" y="0"/>
                  </a:lnTo>
                  <a:lnTo>
                    <a:pt x="20" y="3"/>
                  </a:lnTo>
                  <a:lnTo>
                    <a:pt x="13" y="20"/>
                  </a:lnTo>
                  <a:lnTo>
                    <a:pt x="0" y="18"/>
                  </a:lnTo>
                  <a:close/>
                </a:path>
              </a:pathLst>
            </a:custGeom>
            <a:noFill/>
            <a:ln w="9525">
              <a:noFill/>
              <a:round/>
              <a:headEnd/>
              <a:tailEnd/>
            </a:ln>
          </p:spPr>
          <p:txBody>
            <a:bodyPr>
              <a:prstTxWarp prst="textNoShape">
                <a:avLst/>
              </a:prstTxWarp>
            </a:bodyPr>
            <a:lstStyle/>
            <a:p>
              <a:endParaRPr lang="en-US"/>
            </a:p>
          </p:txBody>
        </p:sp>
        <p:sp>
          <p:nvSpPr>
            <p:cNvPr id="41141" name="Freeform 2672"/>
            <p:cNvSpPr>
              <a:spLocks/>
            </p:cNvSpPr>
            <p:nvPr/>
          </p:nvSpPr>
          <p:spPr bwMode="auto">
            <a:xfrm>
              <a:off x="5395" y="2188"/>
              <a:ext cx="6" cy="6"/>
            </a:xfrm>
            <a:custGeom>
              <a:avLst/>
              <a:gdLst>
                <a:gd name="T0" fmla="*/ 0 w 32"/>
                <a:gd name="T1" fmla="*/ 17 h 29"/>
                <a:gd name="T2" fmla="*/ 15 w 32"/>
                <a:gd name="T3" fmla="*/ 0 h 29"/>
                <a:gd name="T4" fmla="*/ 30 w 32"/>
                <a:gd name="T5" fmla="*/ 14 h 29"/>
                <a:gd name="T6" fmla="*/ 32 w 32"/>
                <a:gd name="T7" fmla="*/ 17 h 29"/>
                <a:gd name="T8" fmla="*/ 15 w 32"/>
                <a:gd name="T9" fmla="*/ 29 h 29"/>
                <a:gd name="T10" fmla="*/ 0 w 32"/>
                <a:gd name="T11" fmla="*/ 17 h 29"/>
                <a:gd name="T12" fmla="*/ 0 60000 65536"/>
                <a:gd name="T13" fmla="*/ 0 60000 65536"/>
                <a:gd name="T14" fmla="*/ 0 60000 65536"/>
                <a:gd name="T15" fmla="*/ 0 60000 65536"/>
                <a:gd name="T16" fmla="*/ 0 60000 65536"/>
                <a:gd name="T17" fmla="*/ 0 60000 65536"/>
                <a:gd name="T18" fmla="*/ 0 w 32"/>
                <a:gd name="T19" fmla="*/ 0 h 29"/>
                <a:gd name="T20" fmla="*/ 32 w 32"/>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2" h="29">
                  <a:moveTo>
                    <a:pt x="0" y="17"/>
                  </a:moveTo>
                  <a:lnTo>
                    <a:pt x="15" y="0"/>
                  </a:lnTo>
                  <a:lnTo>
                    <a:pt x="30" y="14"/>
                  </a:lnTo>
                  <a:lnTo>
                    <a:pt x="32" y="17"/>
                  </a:lnTo>
                  <a:lnTo>
                    <a:pt x="15" y="29"/>
                  </a:lnTo>
                  <a:lnTo>
                    <a:pt x="0" y="17"/>
                  </a:lnTo>
                  <a:close/>
                </a:path>
              </a:pathLst>
            </a:custGeom>
            <a:noFill/>
            <a:ln w="9525">
              <a:noFill/>
              <a:round/>
              <a:headEnd/>
              <a:tailEnd/>
            </a:ln>
          </p:spPr>
          <p:txBody>
            <a:bodyPr>
              <a:prstTxWarp prst="textNoShape">
                <a:avLst/>
              </a:prstTxWarp>
            </a:bodyPr>
            <a:lstStyle/>
            <a:p>
              <a:endParaRPr lang="en-US"/>
            </a:p>
          </p:txBody>
        </p:sp>
        <p:sp>
          <p:nvSpPr>
            <p:cNvPr id="41142" name="Freeform 2673"/>
            <p:cNvSpPr>
              <a:spLocks/>
            </p:cNvSpPr>
            <p:nvPr/>
          </p:nvSpPr>
          <p:spPr bwMode="auto">
            <a:xfrm>
              <a:off x="5405" y="2205"/>
              <a:ext cx="5" cy="6"/>
            </a:xfrm>
            <a:custGeom>
              <a:avLst/>
              <a:gdLst>
                <a:gd name="T0" fmla="*/ 0 w 26"/>
                <a:gd name="T1" fmla="*/ 6 h 27"/>
                <a:gd name="T2" fmla="*/ 17 w 26"/>
                <a:gd name="T3" fmla="*/ 0 h 27"/>
                <a:gd name="T4" fmla="*/ 26 w 26"/>
                <a:gd name="T5" fmla="*/ 17 h 27"/>
                <a:gd name="T6" fmla="*/ 6 w 26"/>
                <a:gd name="T7" fmla="*/ 27 h 27"/>
                <a:gd name="T8" fmla="*/ 0 w 26"/>
                <a:gd name="T9" fmla="*/ 6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0" y="6"/>
                  </a:moveTo>
                  <a:lnTo>
                    <a:pt x="17" y="0"/>
                  </a:lnTo>
                  <a:lnTo>
                    <a:pt x="26" y="17"/>
                  </a:lnTo>
                  <a:lnTo>
                    <a:pt x="6" y="27"/>
                  </a:lnTo>
                  <a:lnTo>
                    <a:pt x="0" y="6"/>
                  </a:lnTo>
                  <a:close/>
                </a:path>
              </a:pathLst>
            </a:custGeom>
            <a:noFill/>
            <a:ln w="9525">
              <a:noFill/>
              <a:round/>
              <a:headEnd/>
              <a:tailEnd/>
            </a:ln>
          </p:spPr>
          <p:txBody>
            <a:bodyPr>
              <a:prstTxWarp prst="textNoShape">
                <a:avLst/>
              </a:prstTxWarp>
            </a:bodyPr>
            <a:lstStyle/>
            <a:p>
              <a:endParaRPr lang="en-US"/>
            </a:p>
          </p:txBody>
        </p:sp>
        <p:sp>
          <p:nvSpPr>
            <p:cNvPr id="41143" name="Freeform 2674"/>
            <p:cNvSpPr>
              <a:spLocks/>
            </p:cNvSpPr>
            <p:nvPr/>
          </p:nvSpPr>
          <p:spPr bwMode="auto">
            <a:xfrm>
              <a:off x="5408" y="2213"/>
              <a:ext cx="5" cy="5"/>
            </a:xfrm>
            <a:custGeom>
              <a:avLst/>
              <a:gdLst>
                <a:gd name="T0" fmla="*/ 0 w 26"/>
                <a:gd name="T1" fmla="*/ 6 h 26"/>
                <a:gd name="T2" fmla="*/ 17 w 26"/>
                <a:gd name="T3" fmla="*/ 0 h 26"/>
                <a:gd name="T4" fmla="*/ 26 w 26"/>
                <a:gd name="T5" fmla="*/ 21 h 26"/>
                <a:gd name="T6" fmla="*/ 26 w 26"/>
                <a:gd name="T7" fmla="*/ 24 h 26"/>
                <a:gd name="T8" fmla="*/ 6 w 26"/>
                <a:gd name="T9" fmla="*/ 26 h 26"/>
                <a:gd name="T10" fmla="*/ 0 w 26"/>
                <a:gd name="T11" fmla="*/ 6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0" y="6"/>
                  </a:moveTo>
                  <a:lnTo>
                    <a:pt x="17" y="0"/>
                  </a:lnTo>
                  <a:lnTo>
                    <a:pt x="26" y="21"/>
                  </a:lnTo>
                  <a:lnTo>
                    <a:pt x="26" y="24"/>
                  </a:lnTo>
                  <a:lnTo>
                    <a:pt x="6" y="26"/>
                  </a:lnTo>
                  <a:lnTo>
                    <a:pt x="0" y="6"/>
                  </a:lnTo>
                  <a:close/>
                </a:path>
              </a:pathLst>
            </a:custGeom>
            <a:noFill/>
            <a:ln w="9525">
              <a:noFill/>
              <a:round/>
              <a:headEnd/>
              <a:tailEnd/>
            </a:ln>
          </p:spPr>
          <p:txBody>
            <a:bodyPr>
              <a:prstTxWarp prst="textNoShape">
                <a:avLst/>
              </a:prstTxWarp>
            </a:bodyPr>
            <a:lstStyle/>
            <a:p>
              <a:endParaRPr lang="en-US"/>
            </a:p>
          </p:txBody>
        </p:sp>
        <p:sp>
          <p:nvSpPr>
            <p:cNvPr id="41144" name="Freeform 2675"/>
            <p:cNvSpPr>
              <a:spLocks/>
            </p:cNvSpPr>
            <p:nvPr/>
          </p:nvSpPr>
          <p:spPr bwMode="auto">
            <a:xfrm>
              <a:off x="5412" y="2228"/>
              <a:ext cx="5" cy="7"/>
            </a:xfrm>
            <a:custGeom>
              <a:avLst/>
              <a:gdLst>
                <a:gd name="T0" fmla="*/ 0 w 25"/>
                <a:gd name="T1" fmla="*/ 3 h 32"/>
                <a:gd name="T2" fmla="*/ 20 w 25"/>
                <a:gd name="T3" fmla="*/ 0 h 32"/>
                <a:gd name="T4" fmla="*/ 25 w 25"/>
                <a:gd name="T5" fmla="*/ 29 h 32"/>
                <a:gd name="T6" fmla="*/ 6 w 25"/>
                <a:gd name="T7" fmla="*/ 32 h 32"/>
                <a:gd name="T8" fmla="*/ 0 w 25"/>
                <a:gd name="T9" fmla="*/ 3 h 32"/>
                <a:gd name="T10" fmla="*/ 0 60000 65536"/>
                <a:gd name="T11" fmla="*/ 0 60000 65536"/>
                <a:gd name="T12" fmla="*/ 0 60000 65536"/>
                <a:gd name="T13" fmla="*/ 0 60000 65536"/>
                <a:gd name="T14" fmla="*/ 0 60000 65536"/>
                <a:gd name="T15" fmla="*/ 0 w 25"/>
                <a:gd name="T16" fmla="*/ 0 h 32"/>
                <a:gd name="T17" fmla="*/ 25 w 25"/>
                <a:gd name="T18" fmla="*/ 32 h 32"/>
              </a:gdLst>
              <a:ahLst/>
              <a:cxnLst>
                <a:cxn ang="T10">
                  <a:pos x="T0" y="T1"/>
                </a:cxn>
                <a:cxn ang="T11">
                  <a:pos x="T2" y="T3"/>
                </a:cxn>
                <a:cxn ang="T12">
                  <a:pos x="T4" y="T5"/>
                </a:cxn>
                <a:cxn ang="T13">
                  <a:pos x="T6" y="T7"/>
                </a:cxn>
                <a:cxn ang="T14">
                  <a:pos x="T8" y="T9"/>
                </a:cxn>
              </a:cxnLst>
              <a:rect l="T15" t="T16" r="T17" b="T18"/>
              <a:pathLst>
                <a:path w="25" h="32">
                  <a:moveTo>
                    <a:pt x="0" y="3"/>
                  </a:moveTo>
                  <a:lnTo>
                    <a:pt x="20" y="0"/>
                  </a:lnTo>
                  <a:lnTo>
                    <a:pt x="25" y="29"/>
                  </a:lnTo>
                  <a:lnTo>
                    <a:pt x="6" y="32"/>
                  </a:lnTo>
                  <a:lnTo>
                    <a:pt x="0" y="3"/>
                  </a:lnTo>
                  <a:close/>
                </a:path>
              </a:pathLst>
            </a:custGeom>
            <a:noFill/>
            <a:ln w="9525">
              <a:noFill/>
              <a:round/>
              <a:headEnd/>
              <a:tailEnd/>
            </a:ln>
          </p:spPr>
          <p:txBody>
            <a:bodyPr>
              <a:prstTxWarp prst="textNoShape">
                <a:avLst/>
              </a:prstTxWarp>
            </a:bodyPr>
            <a:lstStyle/>
            <a:p>
              <a:endParaRPr lang="en-US"/>
            </a:p>
          </p:txBody>
        </p:sp>
        <p:sp>
          <p:nvSpPr>
            <p:cNvPr id="41145" name="Freeform 2676"/>
            <p:cNvSpPr>
              <a:spLocks/>
            </p:cNvSpPr>
            <p:nvPr/>
          </p:nvSpPr>
          <p:spPr bwMode="auto">
            <a:xfrm>
              <a:off x="5413" y="2234"/>
              <a:ext cx="5" cy="7"/>
            </a:xfrm>
            <a:custGeom>
              <a:avLst/>
              <a:gdLst>
                <a:gd name="T0" fmla="*/ 0 w 25"/>
                <a:gd name="T1" fmla="*/ 3 h 34"/>
                <a:gd name="T2" fmla="*/ 19 w 25"/>
                <a:gd name="T3" fmla="*/ 0 h 34"/>
                <a:gd name="T4" fmla="*/ 25 w 25"/>
                <a:gd name="T5" fmla="*/ 29 h 34"/>
                <a:gd name="T6" fmla="*/ 6 w 25"/>
                <a:gd name="T7" fmla="*/ 34 h 34"/>
                <a:gd name="T8" fmla="*/ 0 w 25"/>
                <a:gd name="T9" fmla="*/ 3 h 34"/>
                <a:gd name="T10" fmla="*/ 0 60000 65536"/>
                <a:gd name="T11" fmla="*/ 0 60000 65536"/>
                <a:gd name="T12" fmla="*/ 0 60000 65536"/>
                <a:gd name="T13" fmla="*/ 0 60000 65536"/>
                <a:gd name="T14" fmla="*/ 0 60000 65536"/>
                <a:gd name="T15" fmla="*/ 0 w 25"/>
                <a:gd name="T16" fmla="*/ 0 h 34"/>
                <a:gd name="T17" fmla="*/ 25 w 25"/>
                <a:gd name="T18" fmla="*/ 34 h 34"/>
              </a:gdLst>
              <a:ahLst/>
              <a:cxnLst>
                <a:cxn ang="T10">
                  <a:pos x="T0" y="T1"/>
                </a:cxn>
                <a:cxn ang="T11">
                  <a:pos x="T2" y="T3"/>
                </a:cxn>
                <a:cxn ang="T12">
                  <a:pos x="T4" y="T5"/>
                </a:cxn>
                <a:cxn ang="T13">
                  <a:pos x="T6" y="T7"/>
                </a:cxn>
                <a:cxn ang="T14">
                  <a:pos x="T8" y="T9"/>
                </a:cxn>
              </a:cxnLst>
              <a:rect l="T15" t="T16" r="T17" b="T18"/>
              <a:pathLst>
                <a:path w="25" h="34">
                  <a:moveTo>
                    <a:pt x="0" y="3"/>
                  </a:moveTo>
                  <a:lnTo>
                    <a:pt x="19" y="0"/>
                  </a:lnTo>
                  <a:lnTo>
                    <a:pt x="25" y="29"/>
                  </a:lnTo>
                  <a:lnTo>
                    <a:pt x="6" y="34"/>
                  </a:lnTo>
                  <a:lnTo>
                    <a:pt x="0" y="3"/>
                  </a:lnTo>
                  <a:close/>
                </a:path>
              </a:pathLst>
            </a:custGeom>
            <a:noFill/>
            <a:ln w="9525">
              <a:noFill/>
              <a:round/>
              <a:headEnd/>
              <a:tailEnd/>
            </a:ln>
          </p:spPr>
          <p:txBody>
            <a:bodyPr>
              <a:prstTxWarp prst="textNoShape">
                <a:avLst/>
              </a:prstTxWarp>
            </a:bodyPr>
            <a:lstStyle/>
            <a:p>
              <a:endParaRPr lang="en-US"/>
            </a:p>
          </p:txBody>
        </p:sp>
        <p:sp>
          <p:nvSpPr>
            <p:cNvPr id="41146" name="Freeform 2677"/>
            <p:cNvSpPr>
              <a:spLocks/>
            </p:cNvSpPr>
            <p:nvPr/>
          </p:nvSpPr>
          <p:spPr bwMode="auto">
            <a:xfrm>
              <a:off x="5415" y="2240"/>
              <a:ext cx="5" cy="7"/>
            </a:xfrm>
            <a:custGeom>
              <a:avLst/>
              <a:gdLst>
                <a:gd name="T0" fmla="*/ 0 w 26"/>
                <a:gd name="T1" fmla="*/ 5 h 37"/>
                <a:gd name="T2" fmla="*/ 19 w 26"/>
                <a:gd name="T3" fmla="*/ 0 h 37"/>
                <a:gd name="T4" fmla="*/ 26 w 26"/>
                <a:gd name="T5" fmla="*/ 35 h 37"/>
                <a:gd name="T6" fmla="*/ 8 w 26"/>
                <a:gd name="T7" fmla="*/ 37 h 37"/>
                <a:gd name="T8" fmla="*/ 0 w 26"/>
                <a:gd name="T9" fmla="*/ 5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0" y="5"/>
                  </a:moveTo>
                  <a:lnTo>
                    <a:pt x="19" y="0"/>
                  </a:lnTo>
                  <a:lnTo>
                    <a:pt x="26" y="35"/>
                  </a:lnTo>
                  <a:lnTo>
                    <a:pt x="8" y="37"/>
                  </a:lnTo>
                  <a:lnTo>
                    <a:pt x="0" y="5"/>
                  </a:lnTo>
                  <a:close/>
                </a:path>
              </a:pathLst>
            </a:custGeom>
            <a:noFill/>
            <a:ln w="9525">
              <a:noFill/>
              <a:round/>
              <a:headEnd/>
              <a:tailEnd/>
            </a:ln>
          </p:spPr>
          <p:txBody>
            <a:bodyPr>
              <a:prstTxWarp prst="textNoShape">
                <a:avLst/>
              </a:prstTxWarp>
            </a:bodyPr>
            <a:lstStyle/>
            <a:p>
              <a:endParaRPr lang="en-US"/>
            </a:p>
          </p:txBody>
        </p:sp>
        <p:sp>
          <p:nvSpPr>
            <p:cNvPr id="41147" name="Freeform 2678"/>
            <p:cNvSpPr>
              <a:spLocks/>
            </p:cNvSpPr>
            <p:nvPr/>
          </p:nvSpPr>
          <p:spPr bwMode="auto">
            <a:xfrm>
              <a:off x="5416" y="2247"/>
              <a:ext cx="5" cy="8"/>
            </a:xfrm>
            <a:custGeom>
              <a:avLst/>
              <a:gdLst>
                <a:gd name="T0" fmla="*/ 0 w 24"/>
                <a:gd name="T1" fmla="*/ 2 h 40"/>
                <a:gd name="T2" fmla="*/ 18 w 24"/>
                <a:gd name="T3" fmla="*/ 0 h 40"/>
                <a:gd name="T4" fmla="*/ 24 w 24"/>
                <a:gd name="T5" fmla="*/ 34 h 40"/>
                <a:gd name="T6" fmla="*/ 5 w 24"/>
                <a:gd name="T7" fmla="*/ 40 h 40"/>
                <a:gd name="T8" fmla="*/ 0 w 24"/>
                <a:gd name="T9" fmla="*/ 2 h 40"/>
                <a:gd name="T10" fmla="*/ 0 60000 65536"/>
                <a:gd name="T11" fmla="*/ 0 60000 65536"/>
                <a:gd name="T12" fmla="*/ 0 60000 65536"/>
                <a:gd name="T13" fmla="*/ 0 60000 65536"/>
                <a:gd name="T14" fmla="*/ 0 60000 65536"/>
                <a:gd name="T15" fmla="*/ 0 w 24"/>
                <a:gd name="T16" fmla="*/ 0 h 40"/>
                <a:gd name="T17" fmla="*/ 24 w 24"/>
                <a:gd name="T18" fmla="*/ 40 h 40"/>
              </a:gdLst>
              <a:ahLst/>
              <a:cxnLst>
                <a:cxn ang="T10">
                  <a:pos x="T0" y="T1"/>
                </a:cxn>
                <a:cxn ang="T11">
                  <a:pos x="T2" y="T3"/>
                </a:cxn>
                <a:cxn ang="T12">
                  <a:pos x="T4" y="T5"/>
                </a:cxn>
                <a:cxn ang="T13">
                  <a:pos x="T6" y="T7"/>
                </a:cxn>
                <a:cxn ang="T14">
                  <a:pos x="T8" y="T9"/>
                </a:cxn>
              </a:cxnLst>
              <a:rect l="T15" t="T16" r="T17" b="T18"/>
              <a:pathLst>
                <a:path w="24" h="40">
                  <a:moveTo>
                    <a:pt x="0" y="2"/>
                  </a:moveTo>
                  <a:lnTo>
                    <a:pt x="18" y="0"/>
                  </a:lnTo>
                  <a:lnTo>
                    <a:pt x="24" y="34"/>
                  </a:lnTo>
                  <a:lnTo>
                    <a:pt x="5" y="40"/>
                  </a:lnTo>
                  <a:lnTo>
                    <a:pt x="0" y="2"/>
                  </a:lnTo>
                  <a:close/>
                </a:path>
              </a:pathLst>
            </a:custGeom>
            <a:noFill/>
            <a:ln w="9525">
              <a:noFill/>
              <a:round/>
              <a:headEnd/>
              <a:tailEnd/>
            </a:ln>
          </p:spPr>
          <p:txBody>
            <a:bodyPr>
              <a:prstTxWarp prst="textNoShape">
                <a:avLst/>
              </a:prstTxWarp>
            </a:bodyPr>
            <a:lstStyle/>
            <a:p>
              <a:endParaRPr lang="en-US"/>
            </a:p>
          </p:txBody>
        </p:sp>
        <p:sp>
          <p:nvSpPr>
            <p:cNvPr id="41148" name="Freeform 2679"/>
            <p:cNvSpPr>
              <a:spLocks/>
            </p:cNvSpPr>
            <p:nvPr/>
          </p:nvSpPr>
          <p:spPr bwMode="auto">
            <a:xfrm>
              <a:off x="5420" y="2268"/>
              <a:ext cx="6" cy="13"/>
            </a:xfrm>
            <a:custGeom>
              <a:avLst/>
              <a:gdLst>
                <a:gd name="T0" fmla="*/ 0 w 31"/>
                <a:gd name="T1" fmla="*/ 2 h 65"/>
                <a:gd name="T2" fmla="*/ 19 w 31"/>
                <a:gd name="T3" fmla="*/ 0 h 65"/>
                <a:gd name="T4" fmla="*/ 31 w 31"/>
                <a:gd name="T5" fmla="*/ 62 h 65"/>
                <a:gd name="T6" fmla="*/ 11 w 31"/>
                <a:gd name="T7" fmla="*/ 65 h 65"/>
                <a:gd name="T8" fmla="*/ 0 w 31"/>
                <a:gd name="T9" fmla="*/ 2 h 65"/>
                <a:gd name="T10" fmla="*/ 0 60000 65536"/>
                <a:gd name="T11" fmla="*/ 0 60000 65536"/>
                <a:gd name="T12" fmla="*/ 0 60000 65536"/>
                <a:gd name="T13" fmla="*/ 0 60000 65536"/>
                <a:gd name="T14" fmla="*/ 0 60000 65536"/>
                <a:gd name="T15" fmla="*/ 0 w 31"/>
                <a:gd name="T16" fmla="*/ 0 h 65"/>
                <a:gd name="T17" fmla="*/ 31 w 31"/>
                <a:gd name="T18" fmla="*/ 65 h 65"/>
              </a:gdLst>
              <a:ahLst/>
              <a:cxnLst>
                <a:cxn ang="T10">
                  <a:pos x="T0" y="T1"/>
                </a:cxn>
                <a:cxn ang="T11">
                  <a:pos x="T2" y="T3"/>
                </a:cxn>
                <a:cxn ang="T12">
                  <a:pos x="T4" y="T5"/>
                </a:cxn>
                <a:cxn ang="T13">
                  <a:pos x="T6" y="T7"/>
                </a:cxn>
                <a:cxn ang="T14">
                  <a:pos x="T8" y="T9"/>
                </a:cxn>
              </a:cxnLst>
              <a:rect l="T15" t="T16" r="T17" b="T18"/>
              <a:pathLst>
                <a:path w="31" h="65">
                  <a:moveTo>
                    <a:pt x="0" y="2"/>
                  </a:moveTo>
                  <a:lnTo>
                    <a:pt x="19" y="0"/>
                  </a:lnTo>
                  <a:lnTo>
                    <a:pt x="31" y="62"/>
                  </a:lnTo>
                  <a:lnTo>
                    <a:pt x="11" y="65"/>
                  </a:lnTo>
                  <a:lnTo>
                    <a:pt x="0" y="2"/>
                  </a:lnTo>
                  <a:close/>
                </a:path>
              </a:pathLst>
            </a:custGeom>
            <a:noFill/>
            <a:ln w="9525">
              <a:noFill/>
              <a:round/>
              <a:headEnd/>
              <a:tailEnd/>
            </a:ln>
          </p:spPr>
          <p:txBody>
            <a:bodyPr>
              <a:prstTxWarp prst="textNoShape">
                <a:avLst/>
              </a:prstTxWarp>
            </a:bodyPr>
            <a:lstStyle/>
            <a:p>
              <a:endParaRPr lang="en-US"/>
            </a:p>
          </p:txBody>
        </p:sp>
        <p:sp>
          <p:nvSpPr>
            <p:cNvPr id="41149" name="Freeform 2680"/>
            <p:cNvSpPr>
              <a:spLocks/>
            </p:cNvSpPr>
            <p:nvPr/>
          </p:nvSpPr>
          <p:spPr bwMode="auto">
            <a:xfrm>
              <a:off x="5422" y="2281"/>
              <a:ext cx="6" cy="12"/>
            </a:xfrm>
            <a:custGeom>
              <a:avLst/>
              <a:gdLst>
                <a:gd name="T0" fmla="*/ 0 w 32"/>
                <a:gd name="T1" fmla="*/ 3 h 61"/>
                <a:gd name="T2" fmla="*/ 20 w 32"/>
                <a:gd name="T3" fmla="*/ 0 h 61"/>
                <a:gd name="T4" fmla="*/ 32 w 32"/>
                <a:gd name="T5" fmla="*/ 58 h 61"/>
                <a:gd name="T6" fmla="*/ 12 w 32"/>
                <a:gd name="T7" fmla="*/ 61 h 61"/>
                <a:gd name="T8" fmla="*/ 0 w 32"/>
                <a:gd name="T9" fmla="*/ 3 h 61"/>
                <a:gd name="T10" fmla="*/ 0 60000 65536"/>
                <a:gd name="T11" fmla="*/ 0 60000 65536"/>
                <a:gd name="T12" fmla="*/ 0 60000 65536"/>
                <a:gd name="T13" fmla="*/ 0 60000 65536"/>
                <a:gd name="T14" fmla="*/ 0 60000 65536"/>
                <a:gd name="T15" fmla="*/ 0 w 32"/>
                <a:gd name="T16" fmla="*/ 0 h 61"/>
                <a:gd name="T17" fmla="*/ 32 w 32"/>
                <a:gd name="T18" fmla="*/ 61 h 61"/>
              </a:gdLst>
              <a:ahLst/>
              <a:cxnLst>
                <a:cxn ang="T10">
                  <a:pos x="T0" y="T1"/>
                </a:cxn>
                <a:cxn ang="T11">
                  <a:pos x="T2" y="T3"/>
                </a:cxn>
                <a:cxn ang="T12">
                  <a:pos x="T4" y="T5"/>
                </a:cxn>
                <a:cxn ang="T13">
                  <a:pos x="T6" y="T7"/>
                </a:cxn>
                <a:cxn ang="T14">
                  <a:pos x="T8" y="T9"/>
                </a:cxn>
              </a:cxnLst>
              <a:rect l="T15" t="T16" r="T17" b="T18"/>
              <a:pathLst>
                <a:path w="32" h="61">
                  <a:moveTo>
                    <a:pt x="0" y="3"/>
                  </a:moveTo>
                  <a:lnTo>
                    <a:pt x="20" y="0"/>
                  </a:lnTo>
                  <a:lnTo>
                    <a:pt x="32" y="58"/>
                  </a:lnTo>
                  <a:lnTo>
                    <a:pt x="12" y="61"/>
                  </a:lnTo>
                  <a:lnTo>
                    <a:pt x="0" y="3"/>
                  </a:lnTo>
                  <a:close/>
                </a:path>
              </a:pathLst>
            </a:custGeom>
            <a:noFill/>
            <a:ln w="9525">
              <a:noFill/>
              <a:round/>
              <a:headEnd/>
              <a:tailEnd/>
            </a:ln>
          </p:spPr>
          <p:txBody>
            <a:bodyPr>
              <a:prstTxWarp prst="textNoShape">
                <a:avLst/>
              </a:prstTxWarp>
            </a:bodyPr>
            <a:lstStyle/>
            <a:p>
              <a:endParaRPr lang="en-US"/>
            </a:p>
          </p:txBody>
        </p:sp>
        <p:sp>
          <p:nvSpPr>
            <p:cNvPr id="41150" name="Freeform 2681"/>
            <p:cNvSpPr>
              <a:spLocks/>
            </p:cNvSpPr>
            <p:nvPr/>
          </p:nvSpPr>
          <p:spPr bwMode="auto">
            <a:xfrm>
              <a:off x="5424" y="2292"/>
              <a:ext cx="7" cy="11"/>
            </a:xfrm>
            <a:custGeom>
              <a:avLst/>
              <a:gdLst>
                <a:gd name="T0" fmla="*/ 0 w 31"/>
                <a:gd name="T1" fmla="*/ 3 h 54"/>
                <a:gd name="T2" fmla="*/ 20 w 31"/>
                <a:gd name="T3" fmla="*/ 0 h 54"/>
                <a:gd name="T4" fmla="*/ 31 w 31"/>
                <a:gd name="T5" fmla="*/ 52 h 54"/>
                <a:gd name="T6" fmla="*/ 11 w 31"/>
                <a:gd name="T7" fmla="*/ 54 h 54"/>
                <a:gd name="T8" fmla="*/ 0 w 31"/>
                <a:gd name="T9" fmla="*/ 3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0" y="3"/>
                  </a:moveTo>
                  <a:lnTo>
                    <a:pt x="20" y="0"/>
                  </a:lnTo>
                  <a:lnTo>
                    <a:pt x="31" y="52"/>
                  </a:lnTo>
                  <a:lnTo>
                    <a:pt x="11" y="54"/>
                  </a:lnTo>
                  <a:lnTo>
                    <a:pt x="0" y="3"/>
                  </a:lnTo>
                  <a:close/>
                </a:path>
              </a:pathLst>
            </a:custGeom>
            <a:noFill/>
            <a:ln w="9525">
              <a:noFill/>
              <a:round/>
              <a:headEnd/>
              <a:tailEnd/>
            </a:ln>
          </p:spPr>
          <p:txBody>
            <a:bodyPr>
              <a:prstTxWarp prst="textNoShape">
                <a:avLst/>
              </a:prstTxWarp>
            </a:bodyPr>
            <a:lstStyle/>
            <a:p>
              <a:endParaRPr lang="en-US"/>
            </a:p>
          </p:txBody>
        </p:sp>
        <p:sp>
          <p:nvSpPr>
            <p:cNvPr id="41151" name="Freeform 2682"/>
            <p:cNvSpPr>
              <a:spLocks/>
            </p:cNvSpPr>
            <p:nvPr/>
          </p:nvSpPr>
          <p:spPr bwMode="auto">
            <a:xfrm>
              <a:off x="5430" y="2311"/>
              <a:ext cx="6" cy="9"/>
            </a:xfrm>
            <a:custGeom>
              <a:avLst/>
              <a:gdLst>
                <a:gd name="T0" fmla="*/ 0 w 31"/>
                <a:gd name="T1" fmla="*/ 6 h 46"/>
                <a:gd name="T2" fmla="*/ 17 w 31"/>
                <a:gd name="T3" fmla="*/ 0 h 46"/>
                <a:gd name="T4" fmla="*/ 31 w 31"/>
                <a:gd name="T5" fmla="*/ 41 h 46"/>
                <a:gd name="T6" fmla="*/ 11 w 31"/>
                <a:gd name="T7" fmla="*/ 46 h 46"/>
                <a:gd name="T8" fmla="*/ 0 w 31"/>
                <a:gd name="T9" fmla="*/ 6 h 46"/>
                <a:gd name="T10" fmla="*/ 0 60000 65536"/>
                <a:gd name="T11" fmla="*/ 0 60000 65536"/>
                <a:gd name="T12" fmla="*/ 0 60000 65536"/>
                <a:gd name="T13" fmla="*/ 0 60000 65536"/>
                <a:gd name="T14" fmla="*/ 0 60000 65536"/>
                <a:gd name="T15" fmla="*/ 0 w 31"/>
                <a:gd name="T16" fmla="*/ 0 h 46"/>
                <a:gd name="T17" fmla="*/ 31 w 31"/>
                <a:gd name="T18" fmla="*/ 46 h 46"/>
              </a:gdLst>
              <a:ahLst/>
              <a:cxnLst>
                <a:cxn ang="T10">
                  <a:pos x="T0" y="T1"/>
                </a:cxn>
                <a:cxn ang="T11">
                  <a:pos x="T2" y="T3"/>
                </a:cxn>
                <a:cxn ang="T12">
                  <a:pos x="T4" y="T5"/>
                </a:cxn>
                <a:cxn ang="T13">
                  <a:pos x="T6" y="T7"/>
                </a:cxn>
                <a:cxn ang="T14">
                  <a:pos x="T8" y="T9"/>
                </a:cxn>
              </a:cxnLst>
              <a:rect l="T15" t="T16" r="T17" b="T18"/>
              <a:pathLst>
                <a:path w="31" h="46">
                  <a:moveTo>
                    <a:pt x="0" y="6"/>
                  </a:moveTo>
                  <a:lnTo>
                    <a:pt x="17" y="0"/>
                  </a:lnTo>
                  <a:lnTo>
                    <a:pt x="31" y="41"/>
                  </a:lnTo>
                  <a:lnTo>
                    <a:pt x="11" y="46"/>
                  </a:lnTo>
                  <a:lnTo>
                    <a:pt x="0" y="6"/>
                  </a:lnTo>
                  <a:close/>
                </a:path>
              </a:pathLst>
            </a:custGeom>
            <a:noFill/>
            <a:ln w="9525">
              <a:noFill/>
              <a:round/>
              <a:headEnd/>
              <a:tailEnd/>
            </a:ln>
          </p:spPr>
          <p:txBody>
            <a:bodyPr>
              <a:prstTxWarp prst="textNoShape">
                <a:avLst/>
              </a:prstTxWarp>
            </a:bodyPr>
            <a:lstStyle/>
            <a:p>
              <a:endParaRPr lang="en-US"/>
            </a:p>
          </p:txBody>
        </p:sp>
        <p:sp>
          <p:nvSpPr>
            <p:cNvPr id="41152" name="Freeform 2683"/>
            <p:cNvSpPr>
              <a:spLocks/>
            </p:cNvSpPr>
            <p:nvPr/>
          </p:nvSpPr>
          <p:spPr bwMode="auto">
            <a:xfrm>
              <a:off x="5432" y="2319"/>
              <a:ext cx="6" cy="9"/>
            </a:xfrm>
            <a:custGeom>
              <a:avLst/>
              <a:gdLst>
                <a:gd name="T0" fmla="*/ 0 w 32"/>
                <a:gd name="T1" fmla="*/ 5 h 43"/>
                <a:gd name="T2" fmla="*/ 20 w 32"/>
                <a:gd name="T3" fmla="*/ 0 h 43"/>
                <a:gd name="T4" fmla="*/ 32 w 32"/>
                <a:gd name="T5" fmla="*/ 34 h 43"/>
                <a:gd name="T6" fmla="*/ 11 w 32"/>
                <a:gd name="T7" fmla="*/ 43 h 43"/>
                <a:gd name="T8" fmla="*/ 0 w 32"/>
                <a:gd name="T9" fmla="*/ 5 h 43"/>
                <a:gd name="T10" fmla="*/ 0 60000 65536"/>
                <a:gd name="T11" fmla="*/ 0 60000 65536"/>
                <a:gd name="T12" fmla="*/ 0 60000 65536"/>
                <a:gd name="T13" fmla="*/ 0 60000 65536"/>
                <a:gd name="T14" fmla="*/ 0 60000 65536"/>
                <a:gd name="T15" fmla="*/ 0 w 32"/>
                <a:gd name="T16" fmla="*/ 0 h 43"/>
                <a:gd name="T17" fmla="*/ 32 w 32"/>
                <a:gd name="T18" fmla="*/ 43 h 43"/>
              </a:gdLst>
              <a:ahLst/>
              <a:cxnLst>
                <a:cxn ang="T10">
                  <a:pos x="T0" y="T1"/>
                </a:cxn>
                <a:cxn ang="T11">
                  <a:pos x="T2" y="T3"/>
                </a:cxn>
                <a:cxn ang="T12">
                  <a:pos x="T4" y="T5"/>
                </a:cxn>
                <a:cxn ang="T13">
                  <a:pos x="T6" y="T7"/>
                </a:cxn>
                <a:cxn ang="T14">
                  <a:pos x="T8" y="T9"/>
                </a:cxn>
              </a:cxnLst>
              <a:rect l="T15" t="T16" r="T17" b="T18"/>
              <a:pathLst>
                <a:path w="32" h="43">
                  <a:moveTo>
                    <a:pt x="0" y="5"/>
                  </a:moveTo>
                  <a:lnTo>
                    <a:pt x="20" y="0"/>
                  </a:lnTo>
                  <a:lnTo>
                    <a:pt x="32" y="34"/>
                  </a:lnTo>
                  <a:lnTo>
                    <a:pt x="11" y="43"/>
                  </a:lnTo>
                  <a:lnTo>
                    <a:pt x="0" y="5"/>
                  </a:lnTo>
                  <a:close/>
                </a:path>
              </a:pathLst>
            </a:custGeom>
            <a:noFill/>
            <a:ln w="9525">
              <a:noFill/>
              <a:round/>
              <a:headEnd/>
              <a:tailEnd/>
            </a:ln>
          </p:spPr>
          <p:txBody>
            <a:bodyPr>
              <a:prstTxWarp prst="textNoShape">
                <a:avLst/>
              </a:prstTxWarp>
            </a:bodyPr>
            <a:lstStyle/>
            <a:p>
              <a:endParaRPr lang="en-US"/>
            </a:p>
          </p:txBody>
        </p:sp>
        <p:sp>
          <p:nvSpPr>
            <p:cNvPr id="41153" name="Freeform 2684"/>
            <p:cNvSpPr>
              <a:spLocks/>
            </p:cNvSpPr>
            <p:nvPr/>
          </p:nvSpPr>
          <p:spPr bwMode="auto">
            <a:xfrm>
              <a:off x="5436" y="2333"/>
              <a:ext cx="7" cy="6"/>
            </a:xfrm>
            <a:custGeom>
              <a:avLst/>
              <a:gdLst>
                <a:gd name="T0" fmla="*/ 0 w 31"/>
                <a:gd name="T1" fmla="*/ 9 h 34"/>
                <a:gd name="T2" fmla="*/ 20 w 31"/>
                <a:gd name="T3" fmla="*/ 0 h 34"/>
                <a:gd name="T4" fmla="*/ 31 w 31"/>
                <a:gd name="T5" fmla="*/ 26 h 34"/>
                <a:gd name="T6" fmla="*/ 14 w 31"/>
                <a:gd name="T7" fmla="*/ 34 h 34"/>
                <a:gd name="T8" fmla="*/ 0 w 31"/>
                <a:gd name="T9" fmla="*/ 9 h 34"/>
                <a:gd name="T10" fmla="*/ 0 60000 65536"/>
                <a:gd name="T11" fmla="*/ 0 60000 65536"/>
                <a:gd name="T12" fmla="*/ 0 60000 65536"/>
                <a:gd name="T13" fmla="*/ 0 60000 65536"/>
                <a:gd name="T14" fmla="*/ 0 60000 65536"/>
                <a:gd name="T15" fmla="*/ 0 w 31"/>
                <a:gd name="T16" fmla="*/ 0 h 34"/>
                <a:gd name="T17" fmla="*/ 31 w 31"/>
                <a:gd name="T18" fmla="*/ 34 h 34"/>
              </a:gdLst>
              <a:ahLst/>
              <a:cxnLst>
                <a:cxn ang="T10">
                  <a:pos x="T0" y="T1"/>
                </a:cxn>
                <a:cxn ang="T11">
                  <a:pos x="T2" y="T3"/>
                </a:cxn>
                <a:cxn ang="T12">
                  <a:pos x="T4" y="T5"/>
                </a:cxn>
                <a:cxn ang="T13">
                  <a:pos x="T6" y="T7"/>
                </a:cxn>
                <a:cxn ang="T14">
                  <a:pos x="T8" y="T9"/>
                </a:cxn>
              </a:cxnLst>
              <a:rect l="T15" t="T16" r="T17" b="T18"/>
              <a:pathLst>
                <a:path w="31" h="34">
                  <a:moveTo>
                    <a:pt x="0" y="9"/>
                  </a:moveTo>
                  <a:lnTo>
                    <a:pt x="20" y="0"/>
                  </a:lnTo>
                  <a:lnTo>
                    <a:pt x="31" y="26"/>
                  </a:lnTo>
                  <a:lnTo>
                    <a:pt x="14" y="34"/>
                  </a:lnTo>
                  <a:lnTo>
                    <a:pt x="0" y="9"/>
                  </a:lnTo>
                  <a:close/>
                </a:path>
              </a:pathLst>
            </a:custGeom>
            <a:noFill/>
            <a:ln w="9525">
              <a:noFill/>
              <a:round/>
              <a:headEnd/>
              <a:tailEnd/>
            </a:ln>
          </p:spPr>
          <p:txBody>
            <a:bodyPr>
              <a:prstTxWarp prst="textNoShape">
                <a:avLst/>
              </a:prstTxWarp>
            </a:bodyPr>
            <a:lstStyle/>
            <a:p>
              <a:endParaRPr lang="en-US"/>
            </a:p>
          </p:txBody>
        </p:sp>
        <p:sp>
          <p:nvSpPr>
            <p:cNvPr id="41154" name="Freeform 2685"/>
            <p:cNvSpPr>
              <a:spLocks/>
            </p:cNvSpPr>
            <p:nvPr/>
          </p:nvSpPr>
          <p:spPr bwMode="auto">
            <a:xfrm>
              <a:off x="5439" y="2338"/>
              <a:ext cx="6" cy="6"/>
            </a:xfrm>
            <a:custGeom>
              <a:avLst/>
              <a:gdLst>
                <a:gd name="T0" fmla="*/ 0 w 29"/>
                <a:gd name="T1" fmla="*/ 8 h 31"/>
                <a:gd name="T2" fmla="*/ 17 w 29"/>
                <a:gd name="T3" fmla="*/ 0 h 31"/>
                <a:gd name="T4" fmla="*/ 29 w 29"/>
                <a:gd name="T5" fmla="*/ 20 h 31"/>
                <a:gd name="T6" fmla="*/ 12 w 29"/>
                <a:gd name="T7" fmla="*/ 31 h 31"/>
                <a:gd name="T8" fmla="*/ 12 w 29"/>
                <a:gd name="T9" fmla="*/ 28 h 31"/>
                <a:gd name="T10" fmla="*/ 0 w 29"/>
                <a:gd name="T11" fmla="*/ 8 h 31"/>
                <a:gd name="T12" fmla="*/ 0 60000 65536"/>
                <a:gd name="T13" fmla="*/ 0 60000 65536"/>
                <a:gd name="T14" fmla="*/ 0 60000 65536"/>
                <a:gd name="T15" fmla="*/ 0 60000 65536"/>
                <a:gd name="T16" fmla="*/ 0 60000 65536"/>
                <a:gd name="T17" fmla="*/ 0 60000 65536"/>
                <a:gd name="T18" fmla="*/ 0 w 29"/>
                <a:gd name="T19" fmla="*/ 0 h 31"/>
                <a:gd name="T20" fmla="*/ 29 w 29"/>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9" h="31">
                  <a:moveTo>
                    <a:pt x="0" y="8"/>
                  </a:moveTo>
                  <a:lnTo>
                    <a:pt x="17" y="0"/>
                  </a:lnTo>
                  <a:lnTo>
                    <a:pt x="29" y="20"/>
                  </a:lnTo>
                  <a:lnTo>
                    <a:pt x="12" y="31"/>
                  </a:lnTo>
                  <a:lnTo>
                    <a:pt x="12" y="28"/>
                  </a:lnTo>
                  <a:lnTo>
                    <a:pt x="0" y="8"/>
                  </a:lnTo>
                  <a:close/>
                </a:path>
              </a:pathLst>
            </a:custGeom>
            <a:noFill/>
            <a:ln w="9525">
              <a:noFill/>
              <a:round/>
              <a:headEnd/>
              <a:tailEnd/>
            </a:ln>
          </p:spPr>
          <p:txBody>
            <a:bodyPr>
              <a:prstTxWarp prst="textNoShape">
                <a:avLst/>
              </a:prstTxWarp>
            </a:bodyPr>
            <a:lstStyle/>
            <a:p>
              <a:endParaRPr lang="en-US"/>
            </a:p>
          </p:txBody>
        </p:sp>
        <p:sp>
          <p:nvSpPr>
            <p:cNvPr id="41155" name="Freeform 2686"/>
            <p:cNvSpPr>
              <a:spLocks/>
            </p:cNvSpPr>
            <p:nvPr/>
          </p:nvSpPr>
          <p:spPr bwMode="auto">
            <a:xfrm>
              <a:off x="5442" y="2342"/>
              <a:ext cx="5" cy="5"/>
            </a:xfrm>
            <a:custGeom>
              <a:avLst/>
              <a:gdLst>
                <a:gd name="T0" fmla="*/ 0 w 29"/>
                <a:gd name="T1" fmla="*/ 11 h 28"/>
                <a:gd name="T2" fmla="*/ 17 w 29"/>
                <a:gd name="T3" fmla="*/ 0 h 28"/>
                <a:gd name="T4" fmla="*/ 29 w 29"/>
                <a:gd name="T5" fmla="*/ 17 h 28"/>
                <a:gd name="T6" fmla="*/ 11 w 29"/>
                <a:gd name="T7" fmla="*/ 28 h 28"/>
                <a:gd name="T8" fmla="*/ 0 w 29"/>
                <a:gd name="T9" fmla="*/ 11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0" y="11"/>
                  </a:moveTo>
                  <a:lnTo>
                    <a:pt x="17" y="0"/>
                  </a:lnTo>
                  <a:lnTo>
                    <a:pt x="29" y="17"/>
                  </a:lnTo>
                  <a:lnTo>
                    <a:pt x="11" y="28"/>
                  </a:lnTo>
                  <a:lnTo>
                    <a:pt x="0" y="11"/>
                  </a:lnTo>
                  <a:close/>
                </a:path>
              </a:pathLst>
            </a:custGeom>
            <a:noFill/>
            <a:ln w="9525">
              <a:noFill/>
              <a:round/>
              <a:headEnd/>
              <a:tailEnd/>
            </a:ln>
          </p:spPr>
          <p:txBody>
            <a:bodyPr>
              <a:prstTxWarp prst="textNoShape">
                <a:avLst/>
              </a:prstTxWarp>
            </a:bodyPr>
            <a:lstStyle/>
            <a:p>
              <a:endParaRPr lang="en-US"/>
            </a:p>
          </p:txBody>
        </p:sp>
        <p:sp>
          <p:nvSpPr>
            <p:cNvPr id="41156" name="Freeform 2687"/>
            <p:cNvSpPr>
              <a:spLocks/>
            </p:cNvSpPr>
            <p:nvPr/>
          </p:nvSpPr>
          <p:spPr bwMode="auto">
            <a:xfrm>
              <a:off x="5446" y="2347"/>
              <a:ext cx="5" cy="6"/>
            </a:xfrm>
            <a:custGeom>
              <a:avLst/>
              <a:gdLst>
                <a:gd name="T0" fmla="*/ 0 w 27"/>
                <a:gd name="T1" fmla="*/ 15 h 26"/>
                <a:gd name="T2" fmla="*/ 15 w 27"/>
                <a:gd name="T3" fmla="*/ 0 h 26"/>
                <a:gd name="T4" fmla="*/ 27 w 27"/>
                <a:gd name="T5" fmla="*/ 9 h 26"/>
                <a:gd name="T6" fmla="*/ 15 w 27"/>
                <a:gd name="T7" fmla="*/ 26 h 26"/>
                <a:gd name="T8" fmla="*/ 13 w 27"/>
                <a:gd name="T9" fmla="*/ 26 h 26"/>
                <a:gd name="T10" fmla="*/ 0 w 27"/>
                <a:gd name="T11" fmla="*/ 15 h 26"/>
                <a:gd name="T12" fmla="*/ 0 60000 65536"/>
                <a:gd name="T13" fmla="*/ 0 60000 65536"/>
                <a:gd name="T14" fmla="*/ 0 60000 65536"/>
                <a:gd name="T15" fmla="*/ 0 60000 65536"/>
                <a:gd name="T16" fmla="*/ 0 60000 65536"/>
                <a:gd name="T17" fmla="*/ 0 60000 65536"/>
                <a:gd name="T18" fmla="*/ 0 w 27"/>
                <a:gd name="T19" fmla="*/ 0 h 26"/>
                <a:gd name="T20" fmla="*/ 27 w 2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7" h="26">
                  <a:moveTo>
                    <a:pt x="0" y="15"/>
                  </a:moveTo>
                  <a:lnTo>
                    <a:pt x="15" y="0"/>
                  </a:lnTo>
                  <a:lnTo>
                    <a:pt x="27" y="9"/>
                  </a:lnTo>
                  <a:lnTo>
                    <a:pt x="15" y="26"/>
                  </a:lnTo>
                  <a:lnTo>
                    <a:pt x="13" y="26"/>
                  </a:lnTo>
                  <a:lnTo>
                    <a:pt x="0" y="15"/>
                  </a:lnTo>
                  <a:close/>
                </a:path>
              </a:pathLst>
            </a:custGeom>
            <a:noFill/>
            <a:ln w="9525">
              <a:noFill/>
              <a:round/>
              <a:headEnd/>
              <a:tailEnd/>
            </a:ln>
          </p:spPr>
          <p:txBody>
            <a:bodyPr>
              <a:prstTxWarp prst="textNoShape">
                <a:avLst/>
              </a:prstTxWarp>
            </a:bodyPr>
            <a:lstStyle/>
            <a:p>
              <a:endParaRPr lang="en-US"/>
            </a:p>
          </p:txBody>
        </p:sp>
        <p:sp>
          <p:nvSpPr>
            <p:cNvPr id="41157" name="Freeform 2688"/>
            <p:cNvSpPr>
              <a:spLocks/>
            </p:cNvSpPr>
            <p:nvPr/>
          </p:nvSpPr>
          <p:spPr bwMode="auto">
            <a:xfrm>
              <a:off x="5449" y="2349"/>
              <a:ext cx="4" cy="5"/>
            </a:xfrm>
            <a:custGeom>
              <a:avLst/>
              <a:gdLst>
                <a:gd name="T0" fmla="*/ 0 w 21"/>
                <a:gd name="T1" fmla="*/ 17 h 25"/>
                <a:gd name="T2" fmla="*/ 12 w 21"/>
                <a:gd name="T3" fmla="*/ 0 h 25"/>
                <a:gd name="T4" fmla="*/ 21 w 21"/>
                <a:gd name="T5" fmla="*/ 8 h 25"/>
                <a:gd name="T6" fmla="*/ 12 w 21"/>
                <a:gd name="T7" fmla="*/ 25 h 25"/>
                <a:gd name="T8" fmla="*/ 9 w 21"/>
                <a:gd name="T9" fmla="*/ 25 h 25"/>
                <a:gd name="T10" fmla="*/ 0 w 21"/>
                <a:gd name="T11" fmla="*/ 17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0" y="17"/>
                  </a:moveTo>
                  <a:lnTo>
                    <a:pt x="12" y="0"/>
                  </a:lnTo>
                  <a:lnTo>
                    <a:pt x="21" y="8"/>
                  </a:lnTo>
                  <a:lnTo>
                    <a:pt x="12" y="25"/>
                  </a:lnTo>
                  <a:lnTo>
                    <a:pt x="9" y="25"/>
                  </a:lnTo>
                  <a:lnTo>
                    <a:pt x="0" y="17"/>
                  </a:lnTo>
                  <a:close/>
                </a:path>
              </a:pathLst>
            </a:custGeom>
            <a:noFill/>
            <a:ln w="9525">
              <a:noFill/>
              <a:round/>
              <a:headEnd/>
              <a:tailEnd/>
            </a:ln>
          </p:spPr>
          <p:txBody>
            <a:bodyPr>
              <a:prstTxWarp prst="textNoShape">
                <a:avLst/>
              </a:prstTxWarp>
            </a:bodyPr>
            <a:lstStyle/>
            <a:p>
              <a:endParaRPr lang="en-US"/>
            </a:p>
          </p:txBody>
        </p:sp>
        <p:sp>
          <p:nvSpPr>
            <p:cNvPr id="41158" name="Freeform 2689"/>
            <p:cNvSpPr>
              <a:spLocks/>
            </p:cNvSpPr>
            <p:nvPr/>
          </p:nvSpPr>
          <p:spPr bwMode="auto">
            <a:xfrm>
              <a:off x="5459" y="2350"/>
              <a:ext cx="6" cy="5"/>
            </a:xfrm>
            <a:custGeom>
              <a:avLst/>
              <a:gdLst>
                <a:gd name="T0" fmla="*/ 8 w 29"/>
                <a:gd name="T1" fmla="*/ 26 h 26"/>
                <a:gd name="T2" fmla="*/ 0 w 29"/>
                <a:gd name="T3" fmla="*/ 9 h 26"/>
                <a:gd name="T4" fmla="*/ 15 w 29"/>
                <a:gd name="T5" fmla="*/ 0 h 26"/>
                <a:gd name="T6" fmla="*/ 29 w 29"/>
                <a:gd name="T7" fmla="*/ 14 h 26"/>
                <a:gd name="T8" fmla="*/ 26 w 29"/>
                <a:gd name="T9" fmla="*/ 14 h 26"/>
                <a:gd name="T10" fmla="*/ 8 w 29"/>
                <a:gd name="T11" fmla="*/ 26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8" y="26"/>
                  </a:moveTo>
                  <a:lnTo>
                    <a:pt x="0" y="9"/>
                  </a:lnTo>
                  <a:lnTo>
                    <a:pt x="15" y="0"/>
                  </a:lnTo>
                  <a:lnTo>
                    <a:pt x="29" y="14"/>
                  </a:lnTo>
                  <a:lnTo>
                    <a:pt x="26" y="14"/>
                  </a:lnTo>
                  <a:lnTo>
                    <a:pt x="8" y="26"/>
                  </a:lnTo>
                  <a:close/>
                </a:path>
              </a:pathLst>
            </a:custGeom>
            <a:noFill/>
            <a:ln w="9525">
              <a:noFill/>
              <a:round/>
              <a:headEnd/>
              <a:tailEnd/>
            </a:ln>
          </p:spPr>
          <p:txBody>
            <a:bodyPr>
              <a:prstTxWarp prst="textNoShape">
                <a:avLst/>
              </a:prstTxWarp>
            </a:bodyPr>
            <a:lstStyle/>
            <a:p>
              <a:endParaRPr lang="en-US"/>
            </a:p>
          </p:txBody>
        </p:sp>
        <p:sp>
          <p:nvSpPr>
            <p:cNvPr id="41159" name="Freeform 2690"/>
            <p:cNvSpPr>
              <a:spLocks/>
            </p:cNvSpPr>
            <p:nvPr/>
          </p:nvSpPr>
          <p:spPr bwMode="auto">
            <a:xfrm>
              <a:off x="5462" y="2347"/>
              <a:ext cx="6" cy="6"/>
            </a:xfrm>
            <a:custGeom>
              <a:avLst/>
              <a:gdLst>
                <a:gd name="T0" fmla="*/ 14 w 28"/>
                <a:gd name="T1" fmla="*/ 29 h 29"/>
                <a:gd name="T2" fmla="*/ 0 w 28"/>
                <a:gd name="T3" fmla="*/ 15 h 29"/>
                <a:gd name="T4" fmla="*/ 14 w 28"/>
                <a:gd name="T5" fmla="*/ 0 h 29"/>
                <a:gd name="T6" fmla="*/ 28 w 28"/>
                <a:gd name="T7" fmla="*/ 12 h 29"/>
                <a:gd name="T8" fmla="*/ 28 w 28"/>
                <a:gd name="T9" fmla="*/ 15 h 29"/>
                <a:gd name="T10" fmla="*/ 14 w 28"/>
                <a:gd name="T11" fmla="*/ 29 h 29"/>
                <a:gd name="T12" fmla="*/ 0 60000 65536"/>
                <a:gd name="T13" fmla="*/ 0 60000 65536"/>
                <a:gd name="T14" fmla="*/ 0 60000 65536"/>
                <a:gd name="T15" fmla="*/ 0 60000 65536"/>
                <a:gd name="T16" fmla="*/ 0 60000 65536"/>
                <a:gd name="T17" fmla="*/ 0 60000 65536"/>
                <a:gd name="T18" fmla="*/ 0 w 28"/>
                <a:gd name="T19" fmla="*/ 0 h 29"/>
                <a:gd name="T20" fmla="*/ 28 w 28"/>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8" h="29">
                  <a:moveTo>
                    <a:pt x="14" y="29"/>
                  </a:moveTo>
                  <a:lnTo>
                    <a:pt x="0" y="15"/>
                  </a:lnTo>
                  <a:lnTo>
                    <a:pt x="14" y="0"/>
                  </a:lnTo>
                  <a:lnTo>
                    <a:pt x="28" y="12"/>
                  </a:lnTo>
                  <a:lnTo>
                    <a:pt x="28" y="15"/>
                  </a:lnTo>
                  <a:lnTo>
                    <a:pt x="14" y="29"/>
                  </a:lnTo>
                  <a:close/>
                </a:path>
              </a:pathLst>
            </a:custGeom>
            <a:noFill/>
            <a:ln w="9525">
              <a:noFill/>
              <a:round/>
              <a:headEnd/>
              <a:tailEnd/>
            </a:ln>
          </p:spPr>
          <p:txBody>
            <a:bodyPr>
              <a:prstTxWarp prst="textNoShape">
                <a:avLst/>
              </a:prstTxWarp>
            </a:bodyPr>
            <a:lstStyle/>
            <a:p>
              <a:endParaRPr lang="en-US"/>
            </a:p>
          </p:txBody>
        </p:sp>
        <p:sp>
          <p:nvSpPr>
            <p:cNvPr id="41160" name="Freeform 2691"/>
            <p:cNvSpPr>
              <a:spLocks/>
            </p:cNvSpPr>
            <p:nvPr/>
          </p:nvSpPr>
          <p:spPr bwMode="auto">
            <a:xfrm>
              <a:off x="5467" y="2341"/>
              <a:ext cx="6" cy="5"/>
            </a:xfrm>
            <a:custGeom>
              <a:avLst/>
              <a:gdLst>
                <a:gd name="T0" fmla="*/ 18 w 30"/>
                <a:gd name="T1" fmla="*/ 25 h 25"/>
                <a:gd name="T2" fmla="*/ 0 w 30"/>
                <a:gd name="T3" fmla="*/ 14 h 25"/>
                <a:gd name="T4" fmla="*/ 13 w 30"/>
                <a:gd name="T5" fmla="*/ 0 h 25"/>
                <a:gd name="T6" fmla="*/ 30 w 30"/>
                <a:gd name="T7" fmla="*/ 8 h 25"/>
                <a:gd name="T8" fmla="*/ 18 w 30"/>
                <a:gd name="T9" fmla="*/ 25 h 25"/>
                <a:gd name="T10" fmla="*/ 0 60000 65536"/>
                <a:gd name="T11" fmla="*/ 0 60000 65536"/>
                <a:gd name="T12" fmla="*/ 0 60000 65536"/>
                <a:gd name="T13" fmla="*/ 0 60000 65536"/>
                <a:gd name="T14" fmla="*/ 0 60000 65536"/>
                <a:gd name="T15" fmla="*/ 0 w 30"/>
                <a:gd name="T16" fmla="*/ 0 h 25"/>
                <a:gd name="T17" fmla="*/ 30 w 30"/>
                <a:gd name="T18" fmla="*/ 25 h 25"/>
              </a:gdLst>
              <a:ahLst/>
              <a:cxnLst>
                <a:cxn ang="T10">
                  <a:pos x="T0" y="T1"/>
                </a:cxn>
                <a:cxn ang="T11">
                  <a:pos x="T2" y="T3"/>
                </a:cxn>
                <a:cxn ang="T12">
                  <a:pos x="T4" y="T5"/>
                </a:cxn>
                <a:cxn ang="T13">
                  <a:pos x="T6" y="T7"/>
                </a:cxn>
                <a:cxn ang="T14">
                  <a:pos x="T8" y="T9"/>
                </a:cxn>
              </a:cxnLst>
              <a:rect l="T15" t="T16" r="T17" b="T18"/>
              <a:pathLst>
                <a:path w="30" h="25">
                  <a:moveTo>
                    <a:pt x="18" y="25"/>
                  </a:moveTo>
                  <a:lnTo>
                    <a:pt x="0" y="14"/>
                  </a:lnTo>
                  <a:lnTo>
                    <a:pt x="13" y="0"/>
                  </a:lnTo>
                  <a:lnTo>
                    <a:pt x="30" y="8"/>
                  </a:lnTo>
                  <a:lnTo>
                    <a:pt x="18" y="25"/>
                  </a:lnTo>
                  <a:close/>
                </a:path>
              </a:pathLst>
            </a:custGeom>
            <a:noFill/>
            <a:ln w="9525">
              <a:noFill/>
              <a:round/>
              <a:headEnd/>
              <a:tailEnd/>
            </a:ln>
          </p:spPr>
          <p:txBody>
            <a:bodyPr>
              <a:prstTxWarp prst="textNoShape">
                <a:avLst/>
              </a:prstTxWarp>
            </a:bodyPr>
            <a:lstStyle/>
            <a:p>
              <a:endParaRPr lang="en-US"/>
            </a:p>
          </p:txBody>
        </p:sp>
        <p:sp>
          <p:nvSpPr>
            <p:cNvPr id="41161" name="Freeform 2692"/>
            <p:cNvSpPr>
              <a:spLocks/>
            </p:cNvSpPr>
            <p:nvPr/>
          </p:nvSpPr>
          <p:spPr bwMode="auto">
            <a:xfrm>
              <a:off x="5472" y="2380"/>
              <a:ext cx="5" cy="12"/>
            </a:xfrm>
            <a:custGeom>
              <a:avLst/>
              <a:gdLst>
                <a:gd name="T0" fmla="*/ 0 w 26"/>
                <a:gd name="T1" fmla="*/ 2 h 60"/>
                <a:gd name="T2" fmla="*/ 17 w 26"/>
                <a:gd name="T3" fmla="*/ 0 h 60"/>
                <a:gd name="T4" fmla="*/ 26 w 26"/>
                <a:gd name="T5" fmla="*/ 58 h 60"/>
                <a:gd name="T6" fmla="*/ 6 w 26"/>
                <a:gd name="T7" fmla="*/ 60 h 60"/>
                <a:gd name="T8" fmla="*/ 0 w 26"/>
                <a:gd name="T9" fmla="*/ 2 h 60"/>
                <a:gd name="T10" fmla="*/ 0 60000 65536"/>
                <a:gd name="T11" fmla="*/ 0 60000 65536"/>
                <a:gd name="T12" fmla="*/ 0 60000 65536"/>
                <a:gd name="T13" fmla="*/ 0 60000 65536"/>
                <a:gd name="T14" fmla="*/ 0 60000 65536"/>
                <a:gd name="T15" fmla="*/ 0 w 26"/>
                <a:gd name="T16" fmla="*/ 0 h 60"/>
                <a:gd name="T17" fmla="*/ 26 w 26"/>
                <a:gd name="T18" fmla="*/ 60 h 60"/>
              </a:gdLst>
              <a:ahLst/>
              <a:cxnLst>
                <a:cxn ang="T10">
                  <a:pos x="T0" y="T1"/>
                </a:cxn>
                <a:cxn ang="T11">
                  <a:pos x="T2" y="T3"/>
                </a:cxn>
                <a:cxn ang="T12">
                  <a:pos x="T4" y="T5"/>
                </a:cxn>
                <a:cxn ang="T13">
                  <a:pos x="T6" y="T7"/>
                </a:cxn>
                <a:cxn ang="T14">
                  <a:pos x="T8" y="T9"/>
                </a:cxn>
              </a:cxnLst>
              <a:rect l="T15" t="T16" r="T17" b="T18"/>
              <a:pathLst>
                <a:path w="26" h="60">
                  <a:moveTo>
                    <a:pt x="0" y="2"/>
                  </a:moveTo>
                  <a:lnTo>
                    <a:pt x="17" y="0"/>
                  </a:lnTo>
                  <a:lnTo>
                    <a:pt x="26" y="58"/>
                  </a:lnTo>
                  <a:lnTo>
                    <a:pt x="6" y="60"/>
                  </a:lnTo>
                  <a:lnTo>
                    <a:pt x="0" y="2"/>
                  </a:lnTo>
                  <a:close/>
                </a:path>
              </a:pathLst>
            </a:custGeom>
            <a:noFill/>
            <a:ln w="9525">
              <a:noFill/>
              <a:round/>
              <a:headEnd/>
              <a:tailEnd/>
            </a:ln>
          </p:spPr>
          <p:txBody>
            <a:bodyPr>
              <a:prstTxWarp prst="textNoShape">
                <a:avLst/>
              </a:prstTxWarp>
            </a:bodyPr>
            <a:lstStyle/>
            <a:p>
              <a:endParaRPr lang="en-US"/>
            </a:p>
          </p:txBody>
        </p:sp>
        <p:sp>
          <p:nvSpPr>
            <p:cNvPr id="41162" name="Freeform 2693"/>
            <p:cNvSpPr>
              <a:spLocks/>
            </p:cNvSpPr>
            <p:nvPr/>
          </p:nvSpPr>
          <p:spPr bwMode="auto">
            <a:xfrm>
              <a:off x="5473" y="2392"/>
              <a:ext cx="6" cy="12"/>
            </a:xfrm>
            <a:custGeom>
              <a:avLst/>
              <a:gdLst>
                <a:gd name="T0" fmla="*/ 0 w 28"/>
                <a:gd name="T1" fmla="*/ 2 h 62"/>
                <a:gd name="T2" fmla="*/ 20 w 28"/>
                <a:gd name="T3" fmla="*/ 0 h 62"/>
                <a:gd name="T4" fmla="*/ 28 w 28"/>
                <a:gd name="T5" fmla="*/ 60 h 62"/>
                <a:gd name="T6" fmla="*/ 11 w 28"/>
                <a:gd name="T7" fmla="*/ 62 h 62"/>
                <a:gd name="T8" fmla="*/ 7 w 28"/>
                <a:gd name="T9" fmla="*/ 62 h 62"/>
                <a:gd name="T10" fmla="*/ 0 w 28"/>
                <a:gd name="T11" fmla="*/ 2 h 62"/>
                <a:gd name="T12" fmla="*/ 0 60000 65536"/>
                <a:gd name="T13" fmla="*/ 0 60000 65536"/>
                <a:gd name="T14" fmla="*/ 0 60000 65536"/>
                <a:gd name="T15" fmla="*/ 0 60000 65536"/>
                <a:gd name="T16" fmla="*/ 0 60000 65536"/>
                <a:gd name="T17" fmla="*/ 0 60000 65536"/>
                <a:gd name="T18" fmla="*/ 0 w 28"/>
                <a:gd name="T19" fmla="*/ 0 h 62"/>
                <a:gd name="T20" fmla="*/ 28 w 28"/>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28" h="62">
                  <a:moveTo>
                    <a:pt x="0" y="2"/>
                  </a:moveTo>
                  <a:lnTo>
                    <a:pt x="20" y="0"/>
                  </a:lnTo>
                  <a:lnTo>
                    <a:pt x="28" y="60"/>
                  </a:lnTo>
                  <a:lnTo>
                    <a:pt x="11" y="62"/>
                  </a:lnTo>
                  <a:lnTo>
                    <a:pt x="7" y="62"/>
                  </a:lnTo>
                  <a:lnTo>
                    <a:pt x="0" y="2"/>
                  </a:lnTo>
                  <a:close/>
                </a:path>
              </a:pathLst>
            </a:custGeom>
            <a:noFill/>
            <a:ln w="9525">
              <a:noFill/>
              <a:round/>
              <a:headEnd/>
              <a:tailEnd/>
            </a:ln>
          </p:spPr>
          <p:txBody>
            <a:bodyPr>
              <a:prstTxWarp prst="textNoShape">
                <a:avLst/>
              </a:prstTxWarp>
            </a:bodyPr>
            <a:lstStyle/>
            <a:p>
              <a:endParaRPr lang="en-US"/>
            </a:p>
          </p:txBody>
        </p:sp>
        <p:sp>
          <p:nvSpPr>
            <p:cNvPr id="41163" name="Freeform 2694"/>
            <p:cNvSpPr>
              <a:spLocks/>
            </p:cNvSpPr>
            <p:nvPr/>
          </p:nvSpPr>
          <p:spPr bwMode="auto">
            <a:xfrm>
              <a:off x="5476" y="2404"/>
              <a:ext cx="6" cy="13"/>
            </a:xfrm>
            <a:custGeom>
              <a:avLst/>
              <a:gdLst>
                <a:gd name="T0" fmla="*/ 0 w 32"/>
                <a:gd name="T1" fmla="*/ 2 h 65"/>
                <a:gd name="T2" fmla="*/ 17 w 32"/>
                <a:gd name="T3" fmla="*/ 0 h 65"/>
                <a:gd name="T4" fmla="*/ 32 w 32"/>
                <a:gd name="T5" fmla="*/ 60 h 65"/>
                <a:gd name="T6" fmla="*/ 15 w 32"/>
                <a:gd name="T7" fmla="*/ 65 h 65"/>
                <a:gd name="T8" fmla="*/ 0 w 32"/>
                <a:gd name="T9" fmla="*/ 2 h 65"/>
                <a:gd name="T10" fmla="*/ 0 60000 65536"/>
                <a:gd name="T11" fmla="*/ 0 60000 65536"/>
                <a:gd name="T12" fmla="*/ 0 60000 65536"/>
                <a:gd name="T13" fmla="*/ 0 60000 65536"/>
                <a:gd name="T14" fmla="*/ 0 60000 65536"/>
                <a:gd name="T15" fmla="*/ 0 w 32"/>
                <a:gd name="T16" fmla="*/ 0 h 65"/>
                <a:gd name="T17" fmla="*/ 32 w 32"/>
                <a:gd name="T18" fmla="*/ 65 h 65"/>
              </a:gdLst>
              <a:ahLst/>
              <a:cxnLst>
                <a:cxn ang="T10">
                  <a:pos x="T0" y="T1"/>
                </a:cxn>
                <a:cxn ang="T11">
                  <a:pos x="T2" y="T3"/>
                </a:cxn>
                <a:cxn ang="T12">
                  <a:pos x="T4" y="T5"/>
                </a:cxn>
                <a:cxn ang="T13">
                  <a:pos x="T6" y="T7"/>
                </a:cxn>
                <a:cxn ang="T14">
                  <a:pos x="T8" y="T9"/>
                </a:cxn>
              </a:cxnLst>
              <a:rect l="T15" t="T16" r="T17" b="T18"/>
              <a:pathLst>
                <a:path w="32" h="65">
                  <a:moveTo>
                    <a:pt x="0" y="2"/>
                  </a:moveTo>
                  <a:lnTo>
                    <a:pt x="17" y="0"/>
                  </a:lnTo>
                  <a:lnTo>
                    <a:pt x="32" y="60"/>
                  </a:lnTo>
                  <a:lnTo>
                    <a:pt x="15" y="65"/>
                  </a:lnTo>
                  <a:lnTo>
                    <a:pt x="0" y="2"/>
                  </a:lnTo>
                  <a:close/>
                </a:path>
              </a:pathLst>
            </a:custGeom>
            <a:noFill/>
            <a:ln w="9525">
              <a:noFill/>
              <a:round/>
              <a:headEnd/>
              <a:tailEnd/>
            </a:ln>
          </p:spPr>
          <p:txBody>
            <a:bodyPr>
              <a:prstTxWarp prst="textNoShape">
                <a:avLst/>
              </a:prstTxWarp>
            </a:bodyPr>
            <a:lstStyle/>
            <a:p>
              <a:endParaRPr lang="en-US"/>
            </a:p>
          </p:txBody>
        </p:sp>
        <p:sp>
          <p:nvSpPr>
            <p:cNvPr id="41164" name="Freeform 2695"/>
            <p:cNvSpPr>
              <a:spLocks/>
            </p:cNvSpPr>
            <p:nvPr/>
          </p:nvSpPr>
          <p:spPr bwMode="auto">
            <a:xfrm>
              <a:off x="5479" y="2416"/>
              <a:ext cx="7" cy="14"/>
            </a:xfrm>
            <a:custGeom>
              <a:avLst/>
              <a:gdLst>
                <a:gd name="T0" fmla="*/ 0 w 37"/>
                <a:gd name="T1" fmla="*/ 5 h 69"/>
                <a:gd name="T2" fmla="*/ 17 w 37"/>
                <a:gd name="T3" fmla="*/ 0 h 69"/>
                <a:gd name="T4" fmla="*/ 37 w 37"/>
                <a:gd name="T5" fmla="*/ 63 h 69"/>
                <a:gd name="T6" fmla="*/ 19 w 37"/>
                <a:gd name="T7" fmla="*/ 69 h 69"/>
                <a:gd name="T8" fmla="*/ 0 w 37"/>
                <a:gd name="T9" fmla="*/ 5 h 69"/>
                <a:gd name="T10" fmla="*/ 0 60000 65536"/>
                <a:gd name="T11" fmla="*/ 0 60000 65536"/>
                <a:gd name="T12" fmla="*/ 0 60000 65536"/>
                <a:gd name="T13" fmla="*/ 0 60000 65536"/>
                <a:gd name="T14" fmla="*/ 0 60000 65536"/>
                <a:gd name="T15" fmla="*/ 0 w 37"/>
                <a:gd name="T16" fmla="*/ 0 h 69"/>
                <a:gd name="T17" fmla="*/ 37 w 37"/>
                <a:gd name="T18" fmla="*/ 69 h 69"/>
              </a:gdLst>
              <a:ahLst/>
              <a:cxnLst>
                <a:cxn ang="T10">
                  <a:pos x="T0" y="T1"/>
                </a:cxn>
                <a:cxn ang="T11">
                  <a:pos x="T2" y="T3"/>
                </a:cxn>
                <a:cxn ang="T12">
                  <a:pos x="T4" y="T5"/>
                </a:cxn>
                <a:cxn ang="T13">
                  <a:pos x="T6" y="T7"/>
                </a:cxn>
                <a:cxn ang="T14">
                  <a:pos x="T8" y="T9"/>
                </a:cxn>
              </a:cxnLst>
              <a:rect l="T15" t="T16" r="T17" b="T18"/>
              <a:pathLst>
                <a:path w="37" h="69">
                  <a:moveTo>
                    <a:pt x="0" y="5"/>
                  </a:moveTo>
                  <a:lnTo>
                    <a:pt x="17" y="0"/>
                  </a:lnTo>
                  <a:lnTo>
                    <a:pt x="37" y="63"/>
                  </a:lnTo>
                  <a:lnTo>
                    <a:pt x="19" y="69"/>
                  </a:lnTo>
                  <a:lnTo>
                    <a:pt x="0" y="5"/>
                  </a:lnTo>
                  <a:close/>
                </a:path>
              </a:pathLst>
            </a:custGeom>
            <a:noFill/>
            <a:ln w="9525">
              <a:noFill/>
              <a:round/>
              <a:headEnd/>
              <a:tailEnd/>
            </a:ln>
          </p:spPr>
          <p:txBody>
            <a:bodyPr>
              <a:prstTxWarp prst="textNoShape">
                <a:avLst/>
              </a:prstTxWarp>
            </a:bodyPr>
            <a:lstStyle/>
            <a:p>
              <a:endParaRPr lang="en-US"/>
            </a:p>
          </p:txBody>
        </p:sp>
        <p:sp>
          <p:nvSpPr>
            <p:cNvPr id="41165" name="Freeform 2696"/>
            <p:cNvSpPr>
              <a:spLocks/>
            </p:cNvSpPr>
            <p:nvPr/>
          </p:nvSpPr>
          <p:spPr bwMode="auto">
            <a:xfrm>
              <a:off x="5482" y="2429"/>
              <a:ext cx="9" cy="13"/>
            </a:xfrm>
            <a:custGeom>
              <a:avLst/>
              <a:gdLst>
                <a:gd name="T0" fmla="*/ 0 w 44"/>
                <a:gd name="T1" fmla="*/ 6 h 69"/>
                <a:gd name="T2" fmla="*/ 18 w 44"/>
                <a:gd name="T3" fmla="*/ 0 h 69"/>
                <a:gd name="T4" fmla="*/ 44 w 44"/>
                <a:gd name="T5" fmla="*/ 60 h 69"/>
                <a:gd name="T6" fmla="*/ 26 w 44"/>
                <a:gd name="T7" fmla="*/ 69 h 69"/>
                <a:gd name="T8" fmla="*/ 0 w 44"/>
                <a:gd name="T9" fmla="*/ 6 h 69"/>
                <a:gd name="T10" fmla="*/ 0 60000 65536"/>
                <a:gd name="T11" fmla="*/ 0 60000 65536"/>
                <a:gd name="T12" fmla="*/ 0 60000 65536"/>
                <a:gd name="T13" fmla="*/ 0 60000 65536"/>
                <a:gd name="T14" fmla="*/ 0 60000 65536"/>
                <a:gd name="T15" fmla="*/ 0 w 44"/>
                <a:gd name="T16" fmla="*/ 0 h 69"/>
                <a:gd name="T17" fmla="*/ 44 w 44"/>
                <a:gd name="T18" fmla="*/ 69 h 69"/>
              </a:gdLst>
              <a:ahLst/>
              <a:cxnLst>
                <a:cxn ang="T10">
                  <a:pos x="T0" y="T1"/>
                </a:cxn>
                <a:cxn ang="T11">
                  <a:pos x="T2" y="T3"/>
                </a:cxn>
                <a:cxn ang="T12">
                  <a:pos x="T4" y="T5"/>
                </a:cxn>
                <a:cxn ang="T13">
                  <a:pos x="T6" y="T7"/>
                </a:cxn>
                <a:cxn ang="T14">
                  <a:pos x="T8" y="T9"/>
                </a:cxn>
              </a:cxnLst>
              <a:rect l="T15" t="T16" r="T17" b="T18"/>
              <a:pathLst>
                <a:path w="44" h="69">
                  <a:moveTo>
                    <a:pt x="0" y="6"/>
                  </a:moveTo>
                  <a:lnTo>
                    <a:pt x="18" y="0"/>
                  </a:lnTo>
                  <a:lnTo>
                    <a:pt x="44" y="60"/>
                  </a:lnTo>
                  <a:lnTo>
                    <a:pt x="26" y="69"/>
                  </a:lnTo>
                  <a:lnTo>
                    <a:pt x="0" y="6"/>
                  </a:lnTo>
                  <a:close/>
                </a:path>
              </a:pathLst>
            </a:custGeom>
            <a:noFill/>
            <a:ln w="9525">
              <a:noFill/>
              <a:round/>
              <a:headEnd/>
              <a:tailEnd/>
            </a:ln>
          </p:spPr>
          <p:txBody>
            <a:bodyPr>
              <a:prstTxWarp prst="textNoShape">
                <a:avLst/>
              </a:prstTxWarp>
            </a:bodyPr>
            <a:lstStyle/>
            <a:p>
              <a:endParaRPr lang="en-US"/>
            </a:p>
          </p:txBody>
        </p:sp>
        <p:sp>
          <p:nvSpPr>
            <p:cNvPr id="41166" name="Freeform 2697"/>
            <p:cNvSpPr>
              <a:spLocks/>
            </p:cNvSpPr>
            <p:nvPr/>
          </p:nvSpPr>
          <p:spPr bwMode="auto">
            <a:xfrm>
              <a:off x="5488" y="2441"/>
              <a:ext cx="7" cy="8"/>
            </a:xfrm>
            <a:custGeom>
              <a:avLst/>
              <a:gdLst>
                <a:gd name="T0" fmla="*/ 0 w 35"/>
                <a:gd name="T1" fmla="*/ 9 h 41"/>
                <a:gd name="T2" fmla="*/ 18 w 35"/>
                <a:gd name="T3" fmla="*/ 0 h 41"/>
                <a:gd name="T4" fmla="*/ 35 w 35"/>
                <a:gd name="T5" fmla="*/ 32 h 41"/>
                <a:gd name="T6" fmla="*/ 18 w 35"/>
                <a:gd name="T7" fmla="*/ 41 h 41"/>
                <a:gd name="T8" fmla="*/ 15 w 35"/>
                <a:gd name="T9" fmla="*/ 41 h 41"/>
                <a:gd name="T10" fmla="*/ 0 w 35"/>
                <a:gd name="T11" fmla="*/ 9 h 41"/>
                <a:gd name="T12" fmla="*/ 0 60000 65536"/>
                <a:gd name="T13" fmla="*/ 0 60000 65536"/>
                <a:gd name="T14" fmla="*/ 0 60000 65536"/>
                <a:gd name="T15" fmla="*/ 0 60000 65536"/>
                <a:gd name="T16" fmla="*/ 0 60000 65536"/>
                <a:gd name="T17" fmla="*/ 0 60000 65536"/>
                <a:gd name="T18" fmla="*/ 0 w 35"/>
                <a:gd name="T19" fmla="*/ 0 h 41"/>
                <a:gd name="T20" fmla="*/ 35 w 3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35" h="41">
                  <a:moveTo>
                    <a:pt x="0" y="9"/>
                  </a:moveTo>
                  <a:lnTo>
                    <a:pt x="18" y="0"/>
                  </a:lnTo>
                  <a:lnTo>
                    <a:pt x="35" y="32"/>
                  </a:lnTo>
                  <a:lnTo>
                    <a:pt x="18" y="41"/>
                  </a:lnTo>
                  <a:lnTo>
                    <a:pt x="15" y="41"/>
                  </a:lnTo>
                  <a:lnTo>
                    <a:pt x="0" y="9"/>
                  </a:lnTo>
                  <a:close/>
                </a:path>
              </a:pathLst>
            </a:custGeom>
            <a:noFill/>
            <a:ln w="9525">
              <a:noFill/>
              <a:round/>
              <a:headEnd/>
              <a:tailEnd/>
            </a:ln>
          </p:spPr>
          <p:txBody>
            <a:bodyPr>
              <a:prstTxWarp prst="textNoShape">
                <a:avLst/>
              </a:prstTxWarp>
            </a:bodyPr>
            <a:lstStyle/>
            <a:p>
              <a:endParaRPr lang="en-US"/>
            </a:p>
          </p:txBody>
        </p:sp>
        <p:sp>
          <p:nvSpPr>
            <p:cNvPr id="41167" name="Freeform 2698"/>
            <p:cNvSpPr>
              <a:spLocks/>
            </p:cNvSpPr>
            <p:nvPr/>
          </p:nvSpPr>
          <p:spPr bwMode="auto">
            <a:xfrm>
              <a:off x="5491" y="2447"/>
              <a:ext cx="7" cy="8"/>
            </a:xfrm>
            <a:custGeom>
              <a:avLst/>
              <a:gdLst>
                <a:gd name="T0" fmla="*/ 0 w 34"/>
                <a:gd name="T1" fmla="*/ 9 h 41"/>
                <a:gd name="T2" fmla="*/ 17 w 34"/>
                <a:gd name="T3" fmla="*/ 0 h 41"/>
                <a:gd name="T4" fmla="*/ 34 w 34"/>
                <a:gd name="T5" fmla="*/ 30 h 41"/>
                <a:gd name="T6" fmla="*/ 17 w 34"/>
                <a:gd name="T7" fmla="*/ 41 h 41"/>
                <a:gd name="T8" fmla="*/ 0 w 34"/>
                <a:gd name="T9" fmla="*/ 9 h 41"/>
                <a:gd name="T10" fmla="*/ 0 60000 65536"/>
                <a:gd name="T11" fmla="*/ 0 60000 65536"/>
                <a:gd name="T12" fmla="*/ 0 60000 65536"/>
                <a:gd name="T13" fmla="*/ 0 60000 65536"/>
                <a:gd name="T14" fmla="*/ 0 60000 65536"/>
                <a:gd name="T15" fmla="*/ 0 w 34"/>
                <a:gd name="T16" fmla="*/ 0 h 41"/>
                <a:gd name="T17" fmla="*/ 34 w 34"/>
                <a:gd name="T18" fmla="*/ 41 h 41"/>
              </a:gdLst>
              <a:ahLst/>
              <a:cxnLst>
                <a:cxn ang="T10">
                  <a:pos x="T0" y="T1"/>
                </a:cxn>
                <a:cxn ang="T11">
                  <a:pos x="T2" y="T3"/>
                </a:cxn>
                <a:cxn ang="T12">
                  <a:pos x="T4" y="T5"/>
                </a:cxn>
                <a:cxn ang="T13">
                  <a:pos x="T6" y="T7"/>
                </a:cxn>
                <a:cxn ang="T14">
                  <a:pos x="T8" y="T9"/>
                </a:cxn>
              </a:cxnLst>
              <a:rect l="T15" t="T16" r="T17" b="T18"/>
              <a:pathLst>
                <a:path w="34" h="41">
                  <a:moveTo>
                    <a:pt x="0" y="9"/>
                  </a:moveTo>
                  <a:lnTo>
                    <a:pt x="17" y="0"/>
                  </a:lnTo>
                  <a:lnTo>
                    <a:pt x="34" y="30"/>
                  </a:lnTo>
                  <a:lnTo>
                    <a:pt x="17" y="41"/>
                  </a:lnTo>
                  <a:lnTo>
                    <a:pt x="0" y="9"/>
                  </a:lnTo>
                  <a:close/>
                </a:path>
              </a:pathLst>
            </a:custGeom>
            <a:noFill/>
            <a:ln w="9525">
              <a:noFill/>
              <a:round/>
              <a:headEnd/>
              <a:tailEnd/>
            </a:ln>
          </p:spPr>
          <p:txBody>
            <a:bodyPr>
              <a:prstTxWarp prst="textNoShape">
                <a:avLst/>
              </a:prstTxWarp>
            </a:bodyPr>
            <a:lstStyle/>
            <a:p>
              <a:endParaRPr lang="en-US"/>
            </a:p>
          </p:txBody>
        </p:sp>
        <p:sp>
          <p:nvSpPr>
            <p:cNvPr id="41168" name="Freeform 2699"/>
            <p:cNvSpPr>
              <a:spLocks/>
            </p:cNvSpPr>
            <p:nvPr/>
          </p:nvSpPr>
          <p:spPr bwMode="auto">
            <a:xfrm>
              <a:off x="5498" y="2459"/>
              <a:ext cx="8" cy="8"/>
            </a:xfrm>
            <a:custGeom>
              <a:avLst/>
              <a:gdLst>
                <a:gd name="T0" fmla="*/ 0 w 38"/>
                <a:gd name="T1" fmla="*/ 11 h 43"/>
                <a:gd name="T2" fmla="*/ 17 w 38"/>
                <a:gd name="T3" fmla="*/ 0 h 43"/>
                <a:gd name="T4" fmla="*/ 38 w 38"/>
                <a:gd name="T5" fmla="*/ 29 h 43"/>
                <a:gd name="T6" fmla="*/ 23 w 38"/>
                <a:gd name="T7" fmla="*/ 43 h 43"/>
                <a:gd name="T8" fmla="*/ 23 w 38"/>
                <a:gd name="T9" fmla="*/ 41 h 43"/>
                <a:gd name="T10" fmla="*/ 0 w 38"/>
                <a:gd name="T11" fmla="*/ 11 h 43"/>
                <a:gd name="T12" fmla="*/ 0 60000 65536"/>
                <a:gd name="T13" fmla="*/ 0 60000 65536"/>
                <a:gd name="T14" fmla="*/ 0 60000 65536"/>
                <a:gd name="T15" fmla="*/ 0 60000 65536"/>
                <a:gd name="T16" fmla="*/ 0 60000 65536"/>
                <a:gd name="T17" fmla="*/ 0 60000 65536"/>
                <a:gd name="T18" fmla="*/ 0 w 38"/>
                <a:gd name="T19" fmla="*/ 0 h 43"/>
                <a:gd name="T20" fmla="*/ 38 w 38"/>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8" h="43">
                  <a:moveTo>
                    <a:pt x="0" y="11"/>
                  </a:moveTo>
                  <a:lnTo>
                    <a:pt x="17" y="0"/>
                  </a:lnTo>
                  <a:lnTo>
                    <a:pt x="38" y="29"/>
                  </a:lnTo>
                  <a:lnTo>
                    <a:pt x="23" y="43"/>
                  </a:lnTo>
                  <a:lnTo>
                    <a:pt x="23" y="41"/>
                  </a:lnTo>
                  <a:lnTo>
                    <a:pt x="0" y="11"/>
                  </a:lnTo>
                  <a:close/>
                </a:path>
              </a:pathLst>
            </a:custGeom>
            <a:noFill/>
            <a:ln w="9525">
              <a:noFill/>
              <a:round/>
              <a:headEnd/>
              <a:tailEnd/>
            </a:ln>
          </p:spPr>
          <p:txBody>
            <a:bodyPr>
              <a:prstTxWarp prst="textNoShape">
                <a:avLst/>
              </a:prstTxWarp>
            </a:bodyPr>
            <a:lstStyle/>
            <a:p>
              <a:endParaRPr lang="en-US"/>
            </a:p>
          </p:txBody>
        </p:sp>
        <p:sp>
          <p:nvSpPr>
            <p:cNvPr id="41169" name="Freeform 2700"/>
            <p:cNvSpPr>
              <a:spLocks/>
            </p:cNvSpPr>
            <p:nvPr/>
          </p:nvSpPr>
          <p:spPr bwMode="auto">
            <a:xfrm>
              <a:off x="5507" y="2470"/>
              <a:ext cx="8" cy="8"/>
            </a:xfrm>
            <a:custGeom>
              <a:avLst/>
              <a:gdLst>
                <a:gd name="T0" fmla="*/ 0 w 39"/>
                <a:gd name="T1" fmla="*/ 14 h 39"/>
                <a:gd name="T2" fmla="*/ 13 w 39"/>
                <a:gd name="T3" fmla="*/ 0 h 39"/>
                <a:gd name="T4" fmla="*/ 39 w 39"/>
                <a:gd name="T5" fmla="*/ 26 h 39"/>
                <a:gd name="T6" fmla="*/ 26 w 39"/>
                <a:gd name="T7" fmla="*/ 39 h 39"/>
                <a:gd name="T8" fmla="*/ 0 w 39"/>
                <a:gd name="T9" fmla="*/ 14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0" y="14"/>
                  </a:moveTo>
                  <a:lnTo>
                    <a:pt x="13" y="0"/>
                  </a:lnTo>
                  <a:lnTo>
                    <a:pt x="39" y="26"/>
                  </a:lnTo>
                  <a:lnTo>
                    <a:pt x="26" y="39"/>
                  </a:lnTo>
                  <a:lnTo>
                    <a:pt x="0" y="14"/>
                  </a:lnTo>
                  <a:close/>
                </a:path>
              </a:pathLst>
            </a:custGeom>
            <a:noFill/>
            <a:ln w="9525">
              <a:noFill/>
              <a:round/>
              <a:headEnd/>
              <a:tailEnd/>
            </a:ln>
          </p:spPr>
          <p:txBody>
            <a:bodyPr>
              <a:prstTxWarp prst="textNoShape">
                <a:avLst/>
              </a:prstTxWarp>
            </a:bodyPr>
            <a:lstStyle/>
            <a:p>
              <a:endParaRPr lang="en-US"/>
            </a:p>
          </p:txBody>
        </p:sp>
        <p:sp>
          <p:nvSpPr>
            <p:cNvPr id="41170" name="Freeform 2701"/>
            <p:cNvSpPr>
              <a:spLocks/>
            </p:cNvSpPr>
            <p:nvPr/>
          </p:nvSpPr>
          <p:spPr bwMode="auto">
            <a:xfrm>
              <a:off x="5513" y="2475"/>
              <a:ext cx="7" cy="8"/>
            </a:xfrm>
            <a:custGeom>
              <a:avLst/>
              <a:gdLst>
                <a:gd name="T0" fmla="*/ 0 w 39"/>
                <a:gd name="T1" fmla="*/ 13 h 39"/>
                <a:gd name="T2" fmla="*/ 13 w 39"/>
                <a:gd name="T3" fmla="*/ 0 h 39"/>
                <a:gd name="T4" fmla="*/ 39 w 39"/>
                <a:gd name="T5" fmla="*/ 26 h 39"/>
                <a:gd name="T6" fmla="*/ 28 w 39"/>
                <a:gd name="T7" fmla="*/ 39 h 39"/>
                <a:gd name="T8" fmla="*/ 25 w 39"/>
                <a:gd name="T9" fmla="*/ 39 h 39"/>
                <a:gd name="T10" fmla="*/ 0 w 39"/>
                <a:gd name="T11" fmla="*/ 13 h 39"/>
                <a:gd name="T12" fmla="*/ 0 60000 65536"/>
                <a:gd name="T13" fmla="*/ 0 60000 65536"/>
                <a:gd name="T14" fmla="*/ 0 60000 65536"/>
                <a:gd name="T15" fmla="*/ 0 60000 65536"/>
                <a:gd name="T16" fmla="*/ 0 60000 65536"/>
                <a:gd name="T17" fmla="*/ 0 60000 65536"/>
                <a:gd name="T18" fmla="*/ 0 w 39"/>
                <a:gd name="T19" fmla="*/ 0 h 39"/>
                <a:gd name="T20" fmla="*/ 39 w 39"/>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9" h="39">
                  <a:moveTo>
                    <a:pt x="0" y="13"/>
                  </a:moveTo>
                  <a:lnTo>
                    <a:pt x="13" y="0"/>
                  </a:lnTo>
                  <a:lnTo>
                    <a:pt x="39" y="26"/>
                  </a:lnTo>
                  <a:lnTo>
                    <a:pt x="28" y="39"/>
                  </a:lnTo>
                  <a:lnTo>
                    <a:pt x="25" y="39"/>
                  </a:lnTo>
                  <a:lnTo>
                    <a:pt x="0" y="13"/>
                  </a:lnTo>
                  <a:close/>
                </a:path>
              </a:pathLst>
            </a:custGeom>
            <a:noFill/>
            <a:ln w="9525">
              <a:noFill/>
              <a:round/>
              <a:headEnd/>
              <a:tailEnd/>
            </a:ln>
          </p:spPr>
          <p:txBody>
            <a:bodyPr>
              <a:prstTxWarp prst="textNoShape">
                <a:avLst/>
              </a:prstTxWarp>
            </a:bodyPr>
            <a:lstStyle/>
            <a:p>
              <a:endParaRPr lang="en-US"/>
            </a:p>
          </p:txBody>
        </p:sp>
        <p:sp>
          <p:nvSpPr>
            <p:cNvPr id="41171" name="Freeform 2702"/>
            <p:cNvSpPr>
              <a:spLocks/>
            </p:cNvSpPr>
            <p:nvPr/>
          </p:nvSpPr>
          <p:spPr bwMode="auto">
            <a:xfrm>
              <a:off x="5518" y="2481"/>
              <a:ext cx="8" cy="8"/>
            </a:xfrm>
            <a:custGeom>
              <a:avLst/>
              <a:gdLst>
                <a:gd name="T0" fmla="*/ 0 w 41"/>
                <a:gd name="T1" fmla="*/ 13 h 40"/>
                <a:gd name="T2" fmla="*/ 11 w 41"/>
                <a:gd name="T3" fmla="*/ 0 h 40"/>
                <a:gd name="T4" fmla="*/ 41 w 41"/>
                <a:gd name="T5" fmla="*/ 22 h 40"/>
                <a:gd name="T6" fmla="*/ 28 w 41"/>
                <a:gd name="T7" fmla="*/ 40 h 40"/>
                <a:gd name="T8" fmla="*/ 0 w 41"/>
                <a:gd name="T9" fmla="*/ 13 h 40"/>
                <a:gd name="T10" fmla="*/ 0 60000 65536"/>
                <a:gd name="T11" fmla="*/ 0 60000 65536"/>
                <a:gd name="T12" fmla="*/ 0 60000 65536"/>
                <a:gd name="T13" fmla="*/ 0 60000 65536"/>
                <a:gd name="T14" fmla="*/ 0 60000 65536"/>
                <a:gd name="T15" fmla="*/ 0 w 41"/>
                <a:gd name="T16" fmla="*/ 0 h 40"/>
                <a:gd name="T17" fmla="*/ 41 w 41"/>
                <a:gd name="T18" fmla="*/ 40 h 40"/>
              </a:gdLst>
              <a:ahLst/>
              <a:cxnLst>
                <a:cxn ang="T10">
                  <a:pos x="T0" y="T1"/>
                </a:cxn>
                <a:cxn ang="T11">
                  <a:pos x="T2" y="T3"/>
                </a:cxn>
                <a:cxn ang="T12">
                  <a:pos x="T4" y="T5"/>
                </a:cxn>
                <a:cxn ang="T13">
                  <a:pos x="T6" y="T7"/>
                </a:cxn>
                <a:cxn ang="T14">
                  <a:pos x="T8" y="T9"/>
                </a:cxn>
              </a:cxnLst>
              <a:rect l="T15" t="T16" r="T17" b="T18"/>
              <a:pathLst>
                <a:path w="41" h="40">
                  <a:moveTo>
                    <a:pt x="0" y="13"/>
                  </a:moveTo>
                  <a:lnTo>
                    <a:pt x="11" y="0"/>
                  </a:lnTo>
                  <a:lnTo>
                    <a:pt x="41" y="22"/>
                  </a:lnTo>
                  <a:lnTo>
                    <a:pt x="28" y="40"/>
                  </a:lnTo>
                  <a:lnTo>
                    <a:pt x="0" y="13"/>
                  </a:lnTo>
                  <a:close/>
                </a:path>
              </a:pathLst>
            </a:custGeom>
            <a:noFill/>
            <a:ln w="9525">
              <a:noFill/>
              <a:round/>
              <a:headEnd/>
              <a:tailEnd/>
            </a:ln>
          </p:spPr>
          <p:txBody>
            <a:bodyPr>
              <a:prstTxWarp prst="textNoShape">
                <a:avLst/>
              </a:prstTxWarp>
            </a:bodyPr>
            <a:lstStyle/>
            <a:p>
              <a:endParaRPr lang="en-US"/>
            </a:p>
          </p:txBody>
        </p:sp>
        <p:sp>
          <p:nvSpPr>
            <p:cNvPr id="41172" name="Freeform 2703"/>
            <p:cNvSpPr>
              <a:spLocks/>
            </p:cNvSpPr>
            <p:nvPr/>
          </p:nvSpPr>
          <p:spPr bwMode="auto">
            <a:xfrm>
              <a:off x="5524" y="2485"/>
              <a:ext cx="9" cy="8"/>
            </a:xfrm>
            <a:custGeom>
              <a:avLst/>
              <a:gdLst>
                <a:gd name="T0" fmla="*/ 0 w 45"/>
                <a:gd name="T1" fmla="*/ 18 h 40"/>
                <a:gd name="T2" fmla="*/ 13 w 45"/>
                <a:gd name="T3" fmla="*/ 0 h 40"/>
                <a:gd name="T4" fmla="*/ 41 w 45"/>
                <a:gd name="T5" fmla="*/ 27 h 40"/>
                <a:gd name="T6" fmla="*/ 45 w 45"/>
                <a:gd name="T7" fmla="*/ 27 h 40"/>
                <a:gd name="T8" fmla="*/ 30 w 45"/>
                <a:gd name="T9" fmla="*/ 40 h 40"/>
                <a:gd name="T10" fmla="*/ 0 w 45"/>
                <a:gd name="T11" fmla="*/ 18 h 40"/>
                <a:gd name="T12" fmla="*/ 0 60000 65536"/>
                <a:gd name="T13" fmla="*/ 0 60000 65536"/>
                <a:gd name="T14" fmla="*/ 0 60000 65536"/>
                <a:gd name="T15" fmla="*/ 0 60000 65536"/>
                <a:gd name="T16" fmla="*/ 0 60000 65536"/>
                <a:gd name="T17" fmla="*/ 0 60000 65536"/>
                <a:gd name="T18" fmla="*/ 0 w 45"/>
                <a:gd name="T19" fmla="*/ 0 h 40"/>
                <a:gd name="T20" fmla="*/ 45 w 4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5" h="40">
                  <a:moveTo>
                    <a:pt x="0" y="18"/>
                  </a:moveTo>
                  <a:lnTo>
                    <a:pt x="13" y="0"/>
                  </a:lnTo>
                  <a:lnTo>
                    <a:pt x="41" y="27"/>
                  </a:lnTo>
                  <a:lnTo>
                    <a:pt x="45" y="27"/>
                  </a:lnTo>
                  <a:lnTo>
                    <a:pt x="30" y="40"/>
                  </a:lnTo>
                  <a:lnTo>
                    <a:pt x="0" y="18"/>
                  </a:lnTo>
                  <a:close/>
                </a:path>
              </a:pathLst>
            </a:custGeom>
            <a:noFill/>
            <a:ln w="9525">
              <a:noFill/>
              <a:round/>
              <a:headEnd/>
              <a:tailEnd/>
            </a:ln>
          </p:spPr>
          <p:txBody>
            <a:bodyPr>
              <a:prstTxWarp prst="textNoShape">
                <a:avLst/>
              </a:prstTxWarp>
            </a:bodyPr>
            <a:lstStyle/>
            <a:p>
              <a:endParaRPr lang="en-US"/>
            </a:p>
          </p:txBody>
        </p:sp>
        <p:sp>
          <p:nvSpPr>
            <p:cNvPr id="41173" name="Freeform 2704"/>
            <p:cNvSpPr>
              <a:spLocks/>
            </p:cNvSpPr>
            <p:nvPr/>
          </p:nvSpPr>
          <p:spPr bwMode="auto">
            <a:xfrm>
              <a:off x="5530" y="2490"/>
              <a:ext cx="8" cy="8"/>
            </a:xfrm>
            <a:custGeom>
              <a:avLst/>
              <a:gdLst>
                <a:gd name="T0" fmla="*/ 0 w 40"/>
                <a:gd name="T1" fmla="*/ 13 h 37"/>
                <a:gd name="T2" fmla="*/ 15 w 40"/>
                <a:gd name="T3" fmla="*/ 0 h 37"/>
                <a:gd name="T4" fmla="*/ 40 w 40"/>
                <a:gd name="T5" fmla="*/ 22 h 37"/>
                <a:gd name="T6" fmla="*/ 26 w 40"/>
                <a:gd name="T7" fmla="*/ 37 h 37"/>
                <a:gd name="T8" fmla="*/ 0 w 40"/>
                <a:gd name="T9" fmla="*/ 13 h 37"/>
                <a:gd name="T10" fmla="*/ 0 60000 65536"/>
                <a:gd name="T11" fmla="*/ 0 60000 65536"/>
                <a:gd name="T12" fmla="*/ 0 60000 65536"/>
                <a:gd name="T13" fmla="*/ 0 60000 65536"/>
                <a:gd name="T14" fmla="*/ 0 60000 65536"/>
                <a:gd name="T15" fmla="*/ 0 w 40"/>
                <a:gd name="T16" fmla="*/ 0 h 37"/>
                <a:gd name="T17" fmla="*/ 40 w 40"/>
                <a:gd name="T18" fmla="*/ 37 h 37"/>
              </a:gdLst>
              <a:ahLst/>
              <a:cxnLst>
                <a:cxn ang="T10">
                  <a:pos x="T0" y="T1"/>
                </a:cxn>
                <a:cxn ang="T11">
                  <a:pos x="T2" y="T3"/>
                </a:cxn>
                <a:cxn ang="T12">
                  <a:pos x="T4" y="T5"/>
                </a:cxn>
                <a:cxn ang="T13">
                  <a:pos x="T6" y="T7"/>
                </a:cxn>
                <a:cxn ang="T14">
                  <a:pos x="T8" y="T9"/>
                </a:cxn>
              </a:cxnLst>
              <a:rect l="T15" t="T16" r="T17" b="T18"/>
              <a:pathLst>
                <a:path w="40" h="37">
                  <a:moveTo>
                    <a:pt x="0" y="13"/>
                  </a:moveTo>
                  <a:lnTo>
                    <a:pt x="15" y="0"/>
                  </a:lnTo>
                  <a:lnTo>
                    <a:pt x="40" y="22"/>
                  </a:lnTo>
                  <a:lnTo>
                    <a:pt x="26" y="37"/>
                  </a:lnTo>
                  <a:lnTo>
                    <a:pt x="0" y="13"/>
                  </a:lnTo>
                  <a:close/>
                </a:path>
              </a:pathLst>
            </a:custGeom>
            <a:noFill/>
            <a:ln w="9525">
              <a:noFill/>
              <a:round/>
              <a:headEnd/>
              <a:tailEnd/>
            </a:ln>
          </p:spPr>
          <p:txBody>
            <a:bodyPr>
              <a:prstTxWarp prst="textNoShape">
                <a:avLst/>
              </a:prstTxWarp>
            </a:bodyPr>
            <a:lstStyle/>
            <a:p>
              <a:endParaRPr lang="en-US"/>
            </a:p>
          </p:txBody>
        </p:sp>
        <p:sp>
          <p:nvSpPr>
            <p:cNvPr id="41174" name="Freeform 2705"/>
            <p:cNvSpPr>
              <a:spLocks/>
            </p:cNvSpPr>
            <p:nvPr/>
          </p:nvSpPr>
          <p:spPr bwMode="auto">
            <a:xfrm>
              <a:off x="5540" y="2499"/>
              <a:ext cx="8" cy="8"/>
            </a:xfrm>
            <a:custGeom>
              <a:avLst/>
              <a:gdLst>
                <a:gd name="T0" fmla="*/ 0 w 38"/>
                <a:gd name="T1" fmla="*/ 15 h 37"/>
                <a:gd name="T2" fmla="*/ 14 w 38"/>
                <a:gd name="T3" fmla="*/ 0 h 37"/>
                <a:gd name="T4" fmla="*/ 38 w 38"/>
                <a:gd name="T5" fmla="*/ 24 h 37"/>
                <a:gd name="T6" fmla="*/ 23 w 38"/>
                <a:gd name="T7" fmla="*/ 37 h 37"/>
                <a:gd name="T8" fmla="*/ 0 w 38"/>
                <a:gd name="T9" fmla="*/ 15 h 37"/>
                <a:gd name="T10" fmla="*/ 0 60000 65536"/>
                <a:gd name="T11" fmla="*/ 0 60000 65536"/>
                <a:gd name="T12" fmla="*/ 0 60000 65536"/>
                <a:gd name="T13" fmla="*/ 0 60000 65536"/>
                <a:gd name="T14" fmla="*/ 0 60000 65536"/>
                <a:gd name="T15" fmla="*/ 0 w 38"/>
                <a:gd name="T16" fmla="*/ 0 h 37"/>
                <a:gd name="T17" fmla="*/ 38 w 38"/>
                <a:gd name="T18" fmla="*/ 37 h 37"/>
              </a:gdLst>
              <a:ahLst/>
              <a:cxnLst>
                <a:cxn ang="T10">
                  <a:pos x="T0" y="T1"/>
                </a:cxn>
                <a:cxn ang="T11">
                  <a:pos x="T2" y="T3"/>
                </a:cxn>
                <a:cxn ang="T12">
                  <a:pos x="T4" y="T5"/>
                </a:cxn>
                <a:cxn ang="T13">
                  <a:pos x="T6" y="T7"/>
                </a:cxn>
                <a:cxn ang="T14">
                  <a:pos x="T8" y="T9"/>
                </a:cxn>
              </a:cxnLst>
              <a:rect l="T15" t="T16" r="T17" b="T18"/>
              <a:pathLst>
                <a:path w="38" h="37">
                  <a:moveTo>
                    <a:pt x="0" y="15"/>
                  </a:moveTo>
                  <a:lnTo>
                    <a:pt x="14" y="0"/>
                  </a:lnTo>
                  <a:lnTo>
                    <a:pt x="38" y="24"/>
                  </a:lnTo>
                  <a:lnTo>
                    <a:pt x="23" y="37"/>
                  </a:lnTo>
                  <a:lnTo>
                    <a:pt x="0" y="15"/>
                  </a:lnTo>
                  <a:close/>
                </a:path>
              </a:pathLst>
            </a:custGeom>
            <a:noFill/>
            <a:ln w="9525">
              <a:noFill/>
              <a:round/>
              <a:headEnd/>
              <a:tailEnd/>
            </a:ln>
          </p:spPr>
          <p:txBody>
            <a:bodyPr>
              <a:prstTxWarp prst="textNoShape">
                <a:avLst/>
              </a:prstTxWarp>
            </a:bodyPr>
            <a:lstStyle/>
            <a:p>
              <a:endParaRPr lang="en-US"/>
            </a:p>
          </p:txBody>
        </p:sp>
        <p:sp>
          <p:nvSpPr>
            <p:cNvPr id="41175" name="Freeform 2706"/>
            <p:cNvSpPr>
              <a:spLocks/>
            </p:cNvSpPr>
            <p:nvPr/>
          </p:nvSpPr>
          <p:spPr bwMode="auto">
            <a:xfrm>
              <a:off x="5549" y="2509"/>
              <a:ext cx="7" cy="7"/>
            </a:xfrm>
            <a:custGeom>
              <a:avLst/>
              <a:gdLst>
                <a:gd name="T0" fmla="*/ 0 w 34"/>
                <a:gd name="T1" fmla="*/ 11 h 34"/>
                <a:gd name="T2" fmla="*/ 14 w 34"/>
                <a:gd name="T3" fmla="*/ 0 h 34"/>
                <a:gd name="T4" fmla="*/ 34 w 34"/>
                <a:gd name="T5" fmla="*/ 22 h 34"/>
                <a:gd name="T6" fmla="*/ 17 w 34"/>
                <a:gd name="T7" fmla="*/ 34 h 34"/>
                <a:gd name="T8" fmla="*/ 0 w 34"/>
                <a:gd name="T9" fmla="*/ 11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1"/>
                  </a:moveTo>
                  <a:lnTo>
                    <a:pt x="14" y="0"/>
                  </a:lnTo>
                  <a:lnTo>
                    <a:pt x="34" y="22"/>
                  </a:lnTo>
                  <a:lnTo>
                    <a:pt x="17" y="34"/>
                  </a:lnTo>
                  <a:lnTo>
                    <a:pt x="0" y="11"/>
                  </a:lnTo>
                  <a:close/>
                </a:path>
              </a:pathLst>
            </a:custGeom>
            <a:noFill/>
            <a:ln w="9525">
              <a:noFill/>
              <a:round/>
              <a:headEnd/>
              <a:tailEnd/>
            </a:ln>
          </p:spPr>
          <p:txBody>
            <a:bodyPr>
              <a:prstTxWarp prst="textNoShape">
                <a:avLst/>
              </a:prstTxWarp>
            </a:bodyPr>
            <a:lstStyle/>
            <a:p>
              <a:endParaRPr lang="en-US"/>
            </a:p>
          </p:txBody>
        </p:sp>
        <p:sp>
          <p:nvSpPr>
            <p:cNvPr id="41176" name="Freeform 2707"/>
            <p:cNvSpPr>
              <a:spLocks/>
            </p:cNvSpPr>
            <p:nvPr/>
          </p:nvSpPr>
          <p:spPr bwMode="auto">
            <a:xfrm>
              <a:off x="5552" y="2514"/>
              <a:ext cx="7" cy="7"/>
            </a:xfrm>
            <a:custGeom>
              <a:avLst/>
              <a:gdLst>
                <a:gd name="T0" fmla="*/ 0 w 32"/>
                <a:gd name="T1" fmla="*/ 12 h 34"/>
                <a:gd name="T2" fmla="*/ 17 w 32"/>
                <a:gd name="T3" fmla="*/ 0 h 34"/>
                <a:gd name="T4" fmla="*/ 32 w 32"/>
                <a:gd name="T5" fmla="*/ 23 h 34"/>
                <a:gd name="T6" fmla="*/ 17 w 32"/>
                <a:gd name="T7" fmla="*/ 34 h 34"/>
                <a:gd name="T8" fmla="*/ 0 w 32"/>
                <a:gd name="T9" fmla="*/ 12 h 34"/>
                <a:gd name="T10" fmla="*/ 0 60000 65536"/>
                <a:gd name="T11" fmla="*/ 0 60000 65536"/>
                <a:gd name="T12" fmla="*/ 0 60000 65536"/>
                <a:gd name="T13" fmla="*/ 0 60000 65536"/>
                <a:gd name="T14" fmla="*/ 0 60000 65536"/>
                <a:gd name="T15" fmla="*/ 0 w 32"/>
                <a:gd name="T16" fmla="*/ 0 h 34"/>
                <a:gd name="T17" fmla="*/ 32 w 32"/>
                <a:gd name="T18" fmla="*/ 34 h 34"/>
              </a:gdLst>
              <a:ahLst/>
              <a:cxnLst>
                <a:cxn ang="T10">
                  <a:pos x="T0" y="T1"/>
                </a:cxn>
                <a:cxn ang="T11">
                  <a:pos x="T2" y="T3"/>
                </a:cxn>
                <a:cxn ang="T12">
                  <a:pos x="T4" y="T5"/>
                </a:cxn>
                <a:cxn ang="T13">
                  <a:pos x="T6" y="T7"/>
                </a:cxn>
                <a:cxn ang="T14">
                  <a:pos x="T8" y="T9"/>
                </a:cxn>
              </a:cxnLst>
              <a:rect l="T15" t="T16" r="T17" b="T18"/>
              <a:pathLst>
                <a:path w="32" h="34">
                  <a:moveTo>
                    <a:pt x="0" y="12"/>
                  </a:moveTo>
                  <a:lnTo>
                    <a:pt x="17" y="0"/>
                  </a:lnTo>
                  <a:lnTo>
                    <a:pt x="32" y="23"/>
                  </a:lnTo>
                  <a:lnTo>
                    <a:pt x="17" y="34"/>
                  </a:lnTo>
                  <a:lnTo>
                    <a:pt x="0" y="12"/>
                  </a:lnTo>
                  <a:close/>
                </a:path>
              </a:pathLst>
            </a:custGeom>
            <a:noFill/>
            <a:ln w="9525">
              <a:noFill/>
              <a:round/>
              <a:headEnd/>
              <a:tailEnd/>
            </a:ln>
          </p:spPr>
          <p:txBody>
            <a:bodyPr>
              <a:prstTxWarp prst="textNoShape">
                <a:avLst/>
              </a:prstTxWarp>
            </a:bodyPr>
            <a:lstStyle/>
            <a:p>
              <a:endParaRPr lang="en-US"/>
            </a:p>
          </p:txBody>
        </p:sp>
        <p:sp>
          <p:nvSpPr>
            <p:cNvPr id="41177" name="Freeform 2708"/>
            <p:cNvSpPr>
              <a:spLocks/>
            </p:cNvSpPr>
            <p:nvPr/>
          </p:nvSpPr>
          <p:spPr bwMode="auto">
            <a:xfrm>
              <a:off x="5556" y="2518"/>
              <a:ext cx="6" cy="7"/>
            </a:xfrm>
            <a:custGeom>
              <a:avLst/>
              <a:gdLst>
                <a:gd name="T0" fmla="*/ 0 w 32"/>
                <a:gd name="T1" fmla="*/ 11 h 32"/>
                <a:gd name="T2" fmla="*/ 15 w 32"/>
                <a:gd name="T3" fmla="*/ 0 h 32"/>
                <a:gd name="T4" fmla="*/ 30 w 32"/>
                <a:gd name="T5" fmla="*/ 24 h 32"/>
                <a:gd name="T6" fmla="*/ 32 w 32"/>
                <a:gd name="T7" fmla="*/ 24 h 32"/>
                <a:gd name="T8" fmla="*/ 12 w 32"/>
                <a:gd name="T9" fmla="*/ 32 h 32"/>
                <a:gd name="T10" fmla="*/ 0 w 32"/>
                <a:gd name="T11" fmla="*/ 11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1"/>
                  </a:moveTo>
                  <a:lnTo>
                    <a:pt x="15" y="0"/>
                  </a:lnTo>
                  <a:lnTo>
                    <a:pt x="30" y="24"/>
                  </a:lnTo>
                  <a:lnTo>
                    <a:pt x="32" y="24"/>
                  </a:lnTo>
                  <a:lnTo>
                    <a:pt x="12" y="32"/>
                  </a:lnTo>
                  <a:lnTo>
                    <a:pt x="0" y="11"/>
                  </a:lnTo>
                  <a:close/>
                </a:path>
              </a:pathLst>
            </a:custGeom>
            <a:noFill/>
            <a:ln w="9525">
              <a:noFill/>
              <a:round/>
              <a:headEnd/>
              <a:tailEnd/>
            </a:ln>
          </p:spPr>
          <p:txBody>
            <a:bodyPr>
              <a:prstTxWarp prst="textNoShape">
                <a:avLst/>
              </a:prstTxWarp>
            </a:bodyPr>
            <a:lstStyle/>
            <a:p>
              <a:endParaRPr lang="en-US"/>
            </a:p>
          </p:txBody>
        </p:sp>
        <p:sp>
          <p:nvSpPr>
            <p:cNvPr id="41178" name="Freeform 2709"/>
            <p:cNvSpPr>
              <a:spLocks/>
            </p:cNvSpPr>
            <p:nvPr/>
          </p:nvSpPr>
          <p:spPr bwMode="auto">
            <a:xfrm>
              <a:off x="5558" y="2523"/>
              <a:ext cx="6" cy="6"/>
            </a:xfrm>
            <a:custGeom>
              <a:avLst/>
              <a:gdLst>
                <a:gd name="T0" fmla="*/ 0 w 31"/>
                <a:gd name="T1" fmla="*/ 8 h 31"/>
                <a:gd name="T2" fmla="*/ 20 w 31"/>
                <a:gd name="T3" fmla="*/ 0 h 31"/>
                <a:gd name="T4" fmla="*/ 31 w 31"/>
                <a:gd name="T5" fmla="*/ 19 h 31"/>
                <a:gd name="T6" fmla="*/ 31 w 31"/>
                <a:gd name="T7" fmla="*/ 23 h 31"/>
                <a:gd name="T8" fmla="*/ 14 w 31"/>
                <a:gd name="T9" fmla="*/ 31 h 31"/>
                <a:gd name="T10" fmla="*/ 0 w 31"/>
                <a:gd name="T11" fmla="*/ 8 h 31"/>
                <a:gd name="T12" fmla="*/ 0 60000 65536"/>
                <a:gd name="T13" fmla="*/ 0 60000 65536"/>
                <a:gd name="T14" fmla="*/ 0 60000 65536"/>
                <a:gd name="T15" fmla="*/ 0 60000 65536"/>
                <a:gd name="T16" fmla="*/ 0 60000 65536"/>
                <a:gd name="T17" fmla="*/ 0 60000 65536"/>
                <a:gd name="T18" fmla="*/ 0 w 31"/>
                <a:gd name="T19" fmla="*/ 0 h 31"/>
                <a:gd name="T20" fmla="*/ 31 w 31"/>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1" h="31">
                  <a:moveTo>
                    <a:pt x="0" y="8"/>
                  </a:moveTo>
                  <a:lnTo>
                    <a:pt x="20" y="0"/>
                  </a:lnTo>
                  <a:lnTo>
                    <a:pt x="31" y="19"/>
                  </a:lnTo>
                  <a:lnTo>
                    <a:pt x="31" y="23"/>
                  </a:lnTo>
                  <a:lnTo>
                    <a:pt x="14" y="31"/>
                  </a:lnTo>
                  <a:lnTo>
                    <a:pt x="0" y="8"/>
                  </a:lnTo>
                  <a:close/>
                </a:path>
              </a:pathLst>
            </a:custGeom>
            <a:noFill/>
            <a:ln w="9525">
              <a:noFill/>
              <a:round/>
              <a:headEnd/>
              <a:tailEnd/>
            </a:ln>
          </p:spPr>
          <p:txBody>
            <a:bodyPr>
              <a:prstTxWarp prst="textNoShape">
                <a:avLst/>
              </a:prstTxWarp>
            </a:bodyPr>
            <a:lstStyle/>
            <a:p>
              <a:endParaRPr lang="en-US"/>
            </a:p>
          </p:txBody>
        </p:sp>
        <p:sp>
          <p:nvSpPr>
            <p:cNvPr id="41179" name="Freeform 2710"/>
            <p:cNvSpPr>
              <a:spLocks/>
            </p:cNvSpPr>
            <p:nvPr/>
          </p:nvSpPr>
          <p:spPr bwMode="auto">
            <a:xfrm>
              <a:off x="5566" y="2545"/>
              <a:ext cx="5" cy="4"/>
            </a:xfrm>
            <a:custGeom>
              <a:avLst/>
              <a:gdLst>
                <a:gd name="T0" fmla="*/ 0 w 23"/>
                <a:gd name="T1" fmla="*/ 2 h 22"/>
                <a:gd name="T2" fmla="*/ 21 w 23"/>
                <a:gd name="T3" fmla="*/ 0 h 22"/>
                <a:gd name="T4" fmla="*/ 23 w 23"/>
                <a:gd name="T5" fmla="*/ 19 h 22"/>
                <a:gd name="T6" fmla="*/ 3 w 23"/>
                <a:gd name="T7" fmla="*/ 22 h 22"/>
                <a:gd name="T8" fmla="*/ 0 w 23"/>
                <a:gd name="T9" fmla="*/ 2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0" y="2"/>
                  </a:moveTo>
                  <a:lnTo>
                    <a:pt x="21" y="0"/>
                  </a:lnTo>
                  <a:lnTo>
                    <a:pt x="23" y="19"/>
                  </a:lnTo>
                  <a:lnTo>
                    <a:pt x="3" y="22"/>
                  </a:lnTo>
                  <a:lnTo>
                    <a:pt x="0" y="2"/>
                  </a:lnTo>
                  <a:close/>
                </a:path>
              </a:pathLst>
            </a:custGeom>
            <a:noFill/>
            <a:ln w="9525">
              <a:noFill/>
              <a:round/>
              <a:headEnd/>
              <a:tailEnd/>
            </a:ln>
          </p:spPr>
          <p:txBody>
            <a:bodyPr>
              <a:prstTxWarp prst="textNoShape">
                <a:avLst/>
              </a:prstTxWarp>
            </a:bodyPr>
            <a:lstStyle/>
            <a:p>
              <a:endParaRPr lang="en-US"/>
            </a:p>
          </p:txBody>
        </p:sp>
        <p:sp>
          <p:nvSpPr>
            <p:cNvPr id="41180" name="Freeform 2711"/>
            <p:cNvSpPr>
              <a:spLocks/>
            </p:cNvSpPr>
            <p:nvPr/>
          </p:nvSpPr>
          <p:spPr bwMode="auto">
            <a:xfrm>
              <a:off x="5567" y="2552"/>
              <a:ext cx="4" cy="4"/>
            </a:xfrm>
            <a:custGeom>
              <a:avLst/>
              <a:gdLst>
                <a:gd name="T0" fmla="*/ 3 w 23"/>
                <a:gd name="T1" fmla="*/ 0 h 17"/>
                <a:gd name="T2" fmla="*/ 23 w 23"/>
                <a:gd name="T3" fmla="*/ 0 h 17"/>
                <a:gd name="T4" fmla="*/ 20 w 23"/>
                <a:gd name="T5" fmla="*/ 17 h 17"/>
                <a:gd name="T6" fmla="*/ 0 w 23"/>
                <a:gd name="T7" fmla="*/ 15 h 17"/>
                <a:gd name="T8" fmla="*/ 3 w 23"/>
                <a:gd name="T9" fmla="*/ 0 h 17"/>
                <a:gd name="T10" fmla="*/ 0 60000 65536"/>
                <a:gd name="T11" fmla="*/ 0 60000 65536"/>
                <a:gd name="T12" fmla="*/ 0 60000 65536"/>
                <a:gd name="T13" fmla="*/ 0 60000 65536"/>
                <a:gd name="T14" fmla="*/ 0 60000 65536"/>
                <a:gd name="T15" fmla="*/ 0 w 23"/>
                <a:gd name="T16" fmla="*/ 0 h 17"/>
                <a:gd name="T17" fmla="*/ 23 w 23"/>
                <a:gd name="T18" fmla="*/ 17 h 17"/>
              </a:gdLst>
              <a:ahLst/>
              <a:cxnLst>
                <a:cxn ang="T10">
                  <a:pos x="T0" y="T1"/>
                </a:cxn>
                <a:cxn ang="T11">
                  <a:pos x="T2" y="T3"/>
                </a:cxn>
                <a:cxn ang="T12">
                  <a:pos x="T4" y="T5"/>
                </a:cxn>
                <a:cxn ang="T13">
                  <a:pos x="T6" y="T7"/>
                </a:cxn>
                <a:cxn ang="T14">
                  <a:pos x="T8" y="T9"/>
                </a:cxn>
              </a:cxnLst>
              <a:rect l="T15" t="T16" r="T17" b="T18"/>
              <a:pathLst>
                <a:path w="23" h="17">
                  <a:moveTo>
                    <a:pt x="3" y="0"/>
                  </a:moveTo>
                  <a:lnTo>
                    <a:pt x="23" y="0"/>
                  </a:lnTo>
                  <a:lnTo>
                    <a:pt x="20" y="17"/>
                  </a:lnTo>
                  <a:lnTo>
                    <a:pt x="0" y="15"/>
                  </a:lnTo>
                  <a:lnTo>
                    <a:pt x="3" y="0"/>
                  </a:lnTo>
                  <a:close/>
                </a:path>
              </a:pathLst>
            </a:custGeom>
            <a:noFill/>
            <a:ln w="9525">
              <a:noFill/>
              <a:round/>
              <a:headEnd/>
              <a:tailEnd/>
            </a:ln>
          </p:spPr>
          <p:txBody>
            <a:bodyPr>
              <a:prstTxWarp prst="textNoShape">
                <a:avLst/>
              </a:prstTxWarp>
            </a:bodyPr>
            <a:lstStyle/>
            <a:p>
              <a:endParaRPr lang="en-US"/>
            </a:p>
          </p:txBody>
        </p:sp>
        <p:sp>
          <p:nvSpPr>
            <p:cNvPr id="41181" name="Freeform 2712"/>
            <p:cNvSpPr>
              <a:spLocks/>
            </p:cNvSpPr>
            <p:nvPr/>
          </p:nvSpPr>
          <p:spPr bwMode="auto">
            <a:xfrm>
              <a:off x="5565" y="2559"/>
              <a:ext cx="5" cy="4"/>
            </a:xfrm>
            <a:custGeom>
              <a:avLst/>
              <a:gdLst>
                <a:gd name="T0" fmla="*/ 3 w 24"/>
                <a:gd name="T1" fmla="*/ 0 h 23"/>
                <a:gd name="T2" fmla="*/ 24 w 24"/>
                <a:gd name="T3" fmla="*/ 6 h 23"/>
                <a:gd name="T4" fmla="*/ 20 w 24"/>
                <a:gd name="T5" fmla="*/ 20 h 23"/>
                <a:gd name="T6" fmla="*/ 20 w 24"/>
                <a:gd name="T7" fmla="*/ 23 h 23"/>
                <a:gd name="T8" fmla="*/ 0 w 24"/>
                <a:gd name="T9" fmla="*/ 15 h 23"/>
                <a:gd name="T10" fmla="*/ 3 w 24"/>
                <a:gd name="T11" fmla="*/ 0 h 23"/>
                <a:gd name="T12" fmla="*/ 0 60000 65536"/>
                <a:gd name="T13" fmla="*/ 0 60000 65536"/>
                <a:gd name="T14" fmla="*/ 0 60000 65536"/>
                <a:gd name="T15" fmla="*/ 0 60000 65536"/>
                <a:gd name="T16" fmla="*/ 0 60000 65536"/>
                <a:gd name="T17" fmla="*/ 0 60000 65536"/>
                <a:gd name="T18" fmla="*/ 0 w 24"/>
                <a:gd name="T19" fmla="*/ 0 h 23"/>
                <a:gd name="T20" fmla="*/ 24 w 24"/>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4" h="23">
                  <a:moveTo>
                    <a:pt x="3" y="0"/>
                  </a:moveTo>
                  <a:lnTo>
                    <a:pt x="24" y="6"/>
                  </a:lnTo>
                  <a:lnTo>
                    <a:pt x="20" y="20"/>
                  </a:lnTo>
                  <a:lnTo>
                    <a:pt x="20" y="23"/>
                  </a:lnTo>
                  <a:lnTo>
                    <a:pt x="0" y="15"/>
                  </a:lnTo>
                  <a:lnTo>
                    <a:pt x="3" y="0"/>
                  </a:lnTo>
                  <a:close/>
                </a:path>
              </a:pathLst>
            </a:custGeom>
            <a:noFill/>
            <a:ln w="9525">
              <a:noFill/>
              <a:round/>
              <a:headEnd/>
              <a:tailEnd/>
            </a:ln>
          </p:spPr>
          <p:txBody>
            <a:bodyPr>
              <a:prstTxWarp prst="textNoShape">
                <a:avLst/>
              </a:prstTxWarp>
            </a:bodyPr>
            <a:lstStyle/>
            <a:p>
              <a:endParaRPr lang="en-US"/>
            </a:p>
          </p:txBody>
        </p:sp>
        <p:sp>
          <p:nvSpPr>
            <p:cNvPr id="41182" name="Freeform 2713"/>
            <p:cNvSpPr>
              <a:spLocks/>
            </p:cNvSpPr>
            <p:nvPr/>
          </p:nvSpPr>
          <p:spPr bwMode="auto">
            <a:xfrm>
              <a:off x="5559" y="2567"/>
              <a:ext cx="7" cy="8"/>
            </a:xfrm>
            <a:custGeom>
              <a:avLst/>
              <a:gdLst>
                <a:gd name="T0" fmla="*/ 21 w 35"/>
                <a:gd name="T1" fmla="*/ 0 h 39"/>
                <a:gd name="T2" fmla="*/ 35 w 35"/>
                <a:gd name="T3" fmla="*/ 11 h 39"/>
                <a:gd name="T4" fmla="*/ 18 w 35"/>
                <a:gd name="T5" fmla="*/ 37 h 39"/>
                <a:gd name="T6" fmla="*/ 15 w 35"/>
                <a:gd name="T7" fmla="*/ 39 h 39"/>
                <a:gd name="T8" fmla="*/ 0 w 35"/>
                <a:gd name="T9" fmla="*/ 25 h 39"/>
                <a:gd name="T10" fmla="*/ 21 w 35"/>
                <a:gd name="T11" fmla="*/ 0 h 39"/>
                <a:gd name="T12" fmla="*/ 0 60000 65536"/>
                <a:gd name="T13" fmla="*/ 0 60000 65536"/>
                <a:gd name="T14" fmla="*/ 0 60000 65536"/>
                <a:gd name="T15" fmla="*/ 0 60000 65536"/>
                <a:gd name="T16" fmla="*/ 0 60000 65536"/>
                <a:gd name="T17" fmla="*/ 0 60000 65536"/>
                <a:gd name="T18" fmla="*/ 0 w 35"/>
                <a:gd name="T19" fmla="*/ 0 h 39"/>
                <a:gd name="T20" fmla="*/ 35 w 35"/>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5" h="39">
                  <a:moveTo>
                    <a:pt x="21" y="0"/>
                  </a:moveTo>
                  <a:lnTo>
                    <a:pt x="35" y="11"/>
                  </a:lnTo>
                  <a:lnTo>
                    <a:pt x="18" y="37"/>
                  </a:lnTo>
                  <a:lnTo>
                    <a:pt x="15" y="39"/>
                  </a:lnTo>
                  <a:lnTo>
                    <a:pt x="0" y="25"/>
                  </a:lnTo>
                  <a:lnTo>
                    <a:pt x="21" y="0"/>
                  </a:lnTo>
                  <a:close/>
                </a:path>
              </a:pathLst>
            </a:custGeom>
            <a:noFill/>
            <a:ln w="9525">
              <a:noFill/>
              <a:round/>
              <a:headEnd/>
              <a:tailEnd/>
            </a:ln>
          </p:spPr>
          <p:txBody>
            <a:bodyPr>
              <a:prstTxWarp prst="textNoShape">
                <a:avLst/>
              </a:prstTxWarp>
            </a:bodyPr>
            <a:lstStyle/>
            <a:p>
              <a:endParaRPr lang="en-US"/>
            </a:p>
          </p:txBody>
        </p:sp>
        <p:sp>
          <p:nvSpPr>
            <p:cNvPr id="41183" name="Freeform 2714"/>
            <p:cNvSpPr>
              <a:spLocks/>
            </p:cNvSpPr>
            <p:nvPr/>
          </p:nvSpPr>
          <p:spPr bwMode="auto">
            <a:xfrm>
              <a:off x="5549" y="2576"/>
              <a:ext cx="8" cy="6"/>
            </a:xfrm>
            <a:custGeom>
              <a:avLst/>
              <a:gdLst>
                <a:gd name="T0" fmla="*/ 29 w 40"/>
                <a:gd name="T1" fmla="*/ 0 h 34"/>
                <a:gd name="T2" fmla="*/ 40 w 40"/>
                <a:gd name="T3" fmla="*/ 17 h 34"/>
                <a:gd name="T4" fmla="*/ 8 w 40"/>
                <a:gd name="T5" fmla="*/ 34 h 34"/>
                <a:gd name="T6" fmla="*/ 6 w 40"/>
                <a:gd name="T7" fmla="*/ 34 h 34"/>
                <a:gd name="T8" fmla="*/ 0 w 40"/>
                <a:gd name="T9" fmla="*/ 13 h 34"/>
                <a:gd name="T10" fmla="*/ 29 w 40"/>
                <a:gd name="T11" fmla="*/ 0 h 34"/>
                <a:gd name="T12" fmla="*/ 0 60000 65536"/>
                <a:gd name="T13" fmla="*/ 0 60000 65536"/>
                <a:gd name="T14" fmla="*/ 0 60000 65536"/>
                <a:gd name="T15" fmla="*/ 0 60000 65536"/>
                <a:gd name="T16" fmla="*/ 0 60000 65536"/>
                <a:gd name="T17" fmla="*/ 0 60000 65536"/>
                <a:gd name="T18" fmla="*/ 0 w 40"/>
                <a:gd name="T19" fmla="*/ 0 h 34"/>
                <a:gd name="T20" fmla="*/ 40 w 40"/>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40" h="34">
                  <a:moveTo>
                    <a:pt x="29" y="0"/>
                  </a:moveTo>
                  <a:lnTo>
                    <a:pt x="40" y="17"/>
                  </a:lnTo>
                  <a:lnTo>
                    <a:pt x="8" y="34"/>
                  </a:lnTo>
                  <a:lnTo>
                    <a:pt x="6" y="34"/>
                  </a:lnTo>
                  <a:lnTo>
                    <a:pt x="0" y="13"/>
                  </a:lnTo>
                  <a:lnTo>
                    <a:pt x="29" y="0"/>
                  </a:lnTo>
                  <a:close/>
                </a:path>
              </a:pathLst>
            </a:custGeom>
            <a:noFill/>
            <a:ln w="9525">
              <a:noFill/>
              <a:round/>
              <a:headEnd/>
              <a:tailEnd/>
            </a:ln>
          </p:spPr>
          <p:txBody>
            <a:bodyPr>
              <a:prstTxWarp prst="textNoShape">
                <a:avLst/>
              </a:prstTxWarp>
            </a:bodyPr>
            <a:lstStyle/>
            <a:p>
              <a:endParaRPr lang="en-US"/>
            </a:p>
          </p:txBody>
        </p:sp>
        <p:sp>
          <p:nvSpPr>
            <p:cNvPr id="41184" name="Freeform 2715"/>
            <p:cNvSpPr>
              <a:spLocks/>
            </p:cNvSpPr>
            <p:nvPr/>
          </p:nvSpPr>
          <p:spPr bwMode="auto">
            <a:xfrm>
              <a:off x="5542" y="2578"/>
              <a:ext cx="8" cy="6"/>
            </a:xfrm>
            <a:custGeom>
              <a:avLst/>
              <a:gdLst>
                <a:gd name="T0" fmla="*/ 35 w 41"/>
                <a:gd name="T1" fmla="*/ 0 h 30"/>
                <a:gd name="T2" fmla="*/ 41 w 41"/>
                <a:gd name="T3" fmla="*/ 21 h 30"/>
                <a:gd name="T4" fmla="*/ 6 w 41"/>
                <a:gd name="T5" fmla="*/ 30 h 30"/>
                <a:gd name="T6" fmla="*/ 3 w 41"/>
                <a:gd name="T7" fmla="*/ 30 h 30"/>
                <a:gd name="T8" fmla="*/ 0 w 41"/>
                <a:gd name="T9" fmla="*/ 12 h 30"/>
                <a:gd name="T10" fmla="*/ 35 w 41"/>
                <a:gd name="T11" fmla="*/ 0 h 30"/>
                <a:gd name="T12" fmla="*/ 0 60000 65536"/>
                <a:gd name="T13" fmla="*/ 0 60000 65536"/>
                <a:gd name="T14" fmla="*/ 0 60000 65536"/>
                <a:gd name="T15" fmla="*/ 0 60000 65536"/>
                <a:gd name="T16" fmla="*/ 0 60000 65536"/>
                <a:gd name="T17" fmla="*/ 0 60000 65536"/>
                <a:gd name="T18" fmla="*/ 0 w 41"/>
                <a:gd name="T19" fmla="*/ 0 h 30"/>
                <a:gd name="T20" fmla="*/ 41 w 41"/>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41" h="30">
                  <a:moveTo>
                    <a:pt x="35" y="0"/>
                  </a:moveTo>
                  <a:lnTo>
                    <a:pt x="41" y="21"/>
                  </a:lnTo>
                  <a:lnTo>
                    <a:pt x="6" y="30"/>
                  </a:lnTo>
                  <a:lnTo>
                    <a:pt x="3" y="30"/>
                  </a:lnTo>
                  <a:lnTo>
                    <a:pt x="0" y="12"/>
                  </a:lnTo>
                  <a:lnTo>
                    <a:pt x="35" y="0"/>
                  </a:lnTo>
                  <a:close/>
                </a:path>
              </a:pathLst>
            </a:custGeom>
            <a:noFill/>
            <a:ln w="9525">
              <a:noFill/>
              <a:round/>
              <a:headEnd/>
              <a:tailEnd/>
            </a:ln>
          </p:spPr>
          <p:txBody>
            <a:bodyPr>
              <a:prstTxWarp prst="textNoShape">
                <a:avLst/>
              </a:prstTxWarp>
            </a:bodyPr>
            <a:lstStyle/>
            <a:p>
              <a:endParaRPr lang="en-US"/>
            </a:p>
          </p:txBody>
        </p:sp>
        <p:sp>
          <p:nvSpPr>
            <p:cNvPr id="41185" name="Freeform 2716"/>
            <p:cNvSpPr>
              <a:spLocks/>
            </p:cNvSpPr>
            <p:nvPr/>
          </p:nvSpPr>
          <p:spPr bwMode="auto">
            <a:xfrm>
              <a:off x="5491" y="2582"/>
              <a:ext cx="9" cy="7"/>
            </a:xfrm>
            <a:custGeom>
              <a:avLst/>
              <a:gdLst>
                <a:gd name="T0" fmla="*/ 41 w 46"/>
                <a:gd name="T1" fmla="*/ 0 h 32"/>
                <a:gd name="T2" fmla="*/ 46 w 46"/>
                <a:gd name="T3" fmla="*/ 20 h 32"/>
                <a:gd name="T4" fmla="*/ 9 w 46"/>
                <a:gd name="T5" fmla="*/ 32 h 32"/>
                <a:gd name="T6" fmla="*/ 0 w 46"/>
                <a:gd name="T7" fmla="*/ 11 h 32"/>
                <a:gd name="T8" fmla="*/ 3 w 46"/>
                <a:gd name="T9" fmla="*/ 11 h 32"/>
                <a:gd name="T10" fmla="*/ 41 w 46"/>
                <a:gd name="T11" fmla="*/ 0 h 32"/>
                <a:gd name="T12" fmla="*/ 0 60000 65536"/>
                <a:gd name="T13" fmla="*/ 0 60000 65536"/>
                <a:gd name="T14" fmla="*/ 0 60000 65536"/>
                <a:gd name="T15" fmla="*/ 0 60000 65536"/>
                <a:gd name="T16" fmla="*/ 0 60000 65536"/>
                <a:gd name="T17" fmla="*/ 0 60000 65536"/>
                <a:gd name="T18" fmla="*/ 0 w 46"/>
                <a:gd name="T19" fmla="*/ 0 h 32"/>
                <a:gd name="T20" fmla="*/ 46 w 4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6" h="32">
                  <a:moveTo>
                    <a:pt x="41" y="0"/>
                  </a:moveTo>
                  <a:lnTo>
                    <a:pt x="46" y="20"/>
                  </a:lnTo>
                  <a:lnTo>
                    <a:pt x="9" y="32"/>
                  </a:lnTo>
                  <a:lnTo>
                    <a:pt x="0" y="11"/>
                  </a:lnTo>
                  <a:lnTo>
                    <a:pt x="3" y="11"/>
                  </a:lnTo>
                  <a:lnTo>
                    <a:pt x="41" y="0"/>
                  </a:lnTo>
                  <a:close/>
                </a:path>
              </a:pathLst>
            </a:custGeom>
            <a:noFill/>
            <a:ln w="9525">
              <a:noFill/>
              <a:round/>
              <a:headEnd/>
              <a:tailEnd/>
            </a:ln>
          </p:spPr>
          <p:txBody>
            <a:bodyPr>
              <a:prstTxWarp prst="textNoShape">
                <a:avLst/>
              </a:prstTxWarp>
            </a:bodyPr>
            <a:lstStyle/>
            <a:p>
              <a:endParaRPr lang="en-US"/>
            </a:p>
          </p:txBody>
        </p:sp>
        <p:sp>
          <p:nvSpPr>
            <p:cNvPr id="41186" name="Freeform 2717"/>
            <p:cNvSpPr>
              <a:spLocks/>
            </p:cNvSpPr>
            <p:nvPr/>
          </p:nvSpPr>
          <p:spPr bwMode="auto">
            <a:xfrm>
              <a:off x="5483" y="2585"/>
              <a:ext cx="9" cy="7"/>
            </a:xfrm>
            <a:custGeom>
              <a:avLst/>
              <a:gdLst>
                <a:gd name="T0" fmla="*/ 38 w 47"/>
                <a:gd name="T1" fmla="*/ 0 h 35"/>
                <a:gd name="T2" fmla="*/ 47 w 47"/>
                <a:gd name="T3" fmla="*/ 21 h 35"/>
                <a:gd name="T4" fmla="*/ 9 w 47"/>
                <a:gd name="T5" fmla="*/ 35 h 35"/>
                <a:gd name="T6" fmla="*/ 0 w 47"/>
                <a:gd name="T7" fmla="*/ 15 h 35"/>
                <a:gd name="T8" fmla="*/ 4 w 47"/>
                <a:gd name="T9" fmla="*/ 15 h 35"/>
                <a:gd name="T10" fmla="*/ 38 w 47"/>
                <a:gd name="T11" fmla="*/ 0 h 35"/>
                <a:gd name="T12" fmla="*/ 0 60000 65536"/>
                <a:gd name="T13" fmla="*/ 0 60000 65536"/>
                <a:gd name="T14" fmla="*/ 0 60000 65536"/>
                <a:gd name="T15" fmla="*/ 0 60000 65536"/>
                <a:gd name="T16" fmla="*/ 0 60000 65536"/>
                <a:gd name="T17" fmla="*/ 0 60000 65536"/>
                <a:gd name="T18" fmla="*/ 0 w 47"/>
                <a:gd name="T19" fmla="*/ 0 h 35"/>
                <a:gd name="T20" fmla="*/ 47 w 47"/>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47" h="35">
                  <a:moveTo>
                    <a:pt x="38" y="0"/>
                  </a:moveTo>
                  <a:lnTo>
                    <a:pt x="47" y="21"/>
                  </a:lnTo>
                  <a:lnTo>
                    <a:pt x="9" y="35"/>
                  </a:lnTo>
                  <a:lnTo>
                    <a:pt x="0" y="15"/>
                  </a:lnTo>
                  <a:lnTo>
                    <a:pt x="4" y="15"/>
                  </a:lnTo>
                  <a:lnTo>
                    <a:pt x="38" y="0"/>
                  </a:lnTo>
                  <a:close/>
                </a:path>
              </a:pathLst>
            </a:custGeom>
            <a:noFill/>
            <a:ln w="9525">
              <a:noFill/>
              <a:round/>
              <a:headEnd/>
              <a:tailEnd/>
            </a:ln>
          </p:spPr>
          <p:txBody>
            <a:bodyPr>
              <a:prstTxWarp prst="textNoShape">
                <a:avLst/>
              </a:prstTxWarp>
            </a:bodyPr>
            <a:lstStyle/>
            <a:p>
              <a:endParaRPr lang="en-US"/>
            </a:p>
          </p:txBody>
        </p:sp>
        <p:sp>
          <p:nvSpPr>
            <p:cNvPr id="41187" name="Freeform 2718"/>
            <p:cNvSpPr>
              <a:spLocks/>
            </p:cNvSpPr>
            <p:nvPr/>
          </p:nvSpPr>
          <p:spPr bwMode="auto">
            <a:xfrm>
              <a:off x="5469" y="2592"/>
              <a:ext cx="10" cy="6"/>
            </a:xfrm>
            <a:custGeom>
              <a:avLst/>
              <a:gdLst>
                <a:gd name="T0" fmla="*/ 35 w 47"/>
                <a:gd name="T1" fmla="*/ 0 h 34"/>
                <a:gd name="T2" fmla="*/ 47 w 47"/>
                <a:gd name="T3" fmla="*/ 17 h 34"/>
                <a:gd name="T4" fmla="*/ 11 w 47"/>
                <a:gd name="T5" fmla="*/ 34 h 34"/>
                <a:gd name="T6" fmla="*/ 0 w 47"/>
                <a:gd name="T7" fmla="*/ 21 h 34"/>
                <a:gd name="T8" fmla="*/ 4 w 47"/>
                <a:gd name="T9" fmla="*/ 17 h 34"/>
                <a:gd name="T10" fmla="*/ 35 w 47"/>
                <a:gd name="T11" fmla="*/ 0 h 34"/>
                <a:gd name="T12" fmla="*/ 0 60000 65536"/>
                <a:gd name="T13" fmla="*/ 0 60000 65536"/>
                <a:gd name="T14" fmla="*/ 0 60000 65536"/>
                <a:gd name="T15" fmla="*/ 0 60000 65536"/>
                <a:gd name="T16" fmla="*/ 0 60000 65536"/>
                <a:gd name="T17" fmla="*/ 0 60000 65536"/>
                <a:gd name="T18" fmla="*/ 0 w 47"/>
                <a:gd name="T19" fmla="*/ 0 h 34"/>
                <a:gd name="T20" fmla="*/ 47 w 47"/>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47" h="34">
                  <a:moveTo>
                    <a:pt x="35" y="0"/>
                  </a:moveTo>
                  <a:lnTo>
                    <a:pt x="47" y="17"/>
                  </a:lnTo>
                  <a:lnTo>
                    <a:pt x="11" y="34"/>
                  </a:lnTo>
                  <a:lnTo>
                    <a:pt x="0" y="21"/>
                  </a:lnTo>
                  <a:lnTo>
                    <a:pt x="4" y="17"/>
                  </a:lnTo>
                  <a:lnTo>
                    <a:pt x="35" y="0"/>
                  </a:lnTo>
                  <a:close/>
                </a:path>
              </a:pathLst>
            </a:custGeom>
            <a:noFill/>
            <a:ln w="9525">
              <a:noFill/>
              <a:round/>
              <a:headEnd/>
              <a:tailEnd/>
            </a:ln>
          </p:spPr>
          <p:txBody>
            <a:bodyPr>
              <a:prstTxWarp prst="textNoShape">
                <a:avLst/>
              </a:prstTxWarp>
            </a:bodyPr>
            <a:lstStyle/>
            <a:p>
              <a:endParaRPr lang="en-US"/>
            </a:p>
          </p:txBody>
        </p:sp>
        <p:sp>
          <p:nvSpPr>
            <p:cNvPr id="41188" name="Freeform 2719"/>
            <p:cNvSpPr>
              <a:spLocks/>
            </p:cNvSpPr>
            <p:nvPr/>
          </p:nvSpPr>
          <p:spPr bwMode="auto">
            <a:xfrm>
              <a:off x="5463" y="2596"/>
              <a:ext cx="8" cy="7"/>
            </a:xfrm>
            <a:custGeom>
              <a:avLst/>
              <a:gdLst>
                <a:gd name="T0" fmla="*/ 32 w 43"/>
                <a:gd name="T1" fmla="*/ 0 h 37"/>
                <a:gd name="T2" fmla="*/ 43 w 43"/>
                <a:gd name="T3" fmla="*/ 13 h 37"/>
                <a:gd name="T4" fmla="*/ 15 w 43"/>
                <a:gd name="T5" fmla="*/ 37 h 37"/>
                <a:gd name="T6" fmla="*/ 0 w 43"/>
                <a:gd name="T7" fmla="*/ 19 h 37"/>
                <a:gd name="T8" fmla="*/ 4 w 43"/>
                <a:gd name="T9" fmla="*/ 19 h 37"/>
                <a:gd name="T10" fmla="*/ 32 w 43"/>
                <a:gd name="T11" fmla="*/ 0 h 37"/>
                <a:gd name="T12" fmla="*/ 0 60000 65536"/>
                <a:gd name="T13" fmla="*/ 0 60000 65536"/>
                <a:gd name="T14" fmla="*/ 0 60000 65536"/>
                <a:gd name="T15" fmla="*/ 0 60000 65536"/>
                <a:gd name="T16" fmla="*/ 0 60000 65536"/>
                <a:gd name="T17" fmla="*/ 0 60000 65536"/>
                <a:gd name="T18" fmla="*/ 0 w 43"/>
                <a:gd name="T19" fmla="*/ 0 h 37"/>
                <a:gd name="T20" fmla="*/ 43 w 43"/>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43" h="37">
                  <a:moveTo>
                    <a:pt x="32" y="0"/>
                  </a:moveTo>
                  <a:lnTo>
                    <a:pt x="43" y="13"/>
                  </a:lnTo>
                  <a:lnTo>
                    <a:pt x="15" y="37"/>
                  </a:lnTo>
                  <a:lnTo>
                    <a:pt x="0" y="19"/>
                  </a:lnTo>
                  <a:lnTo>
                    <a:pt x="4" y="19"/>
                  </a:lnTo>
                  <a:lnTo>
                    <a:pt x="32" y="0"/>
                  </a:lnTo>
                  <a:close/>
                </a:path>
              </a:pathLst>
            </a:custGeom>
            <a:noFill/>
            <a:ln w="9525">
              <a:noFill/>
              <a:round/>
              <a:headEnd/>
              <a:tailEnd/>
            </a:ln>
          </p:spPr>
          <p:txBody>
            <a:bodyPr>
              <a:prstTxWarp prst="textNoShape">
                <a:avLst/>
              </a:prstTxWarp>
            </a:bodyPr>
            <a:lstStyle/>
            <a:p>
              <a:endParaRPr lang="en-US"/>
            </a:p>
          </p:txBody>
        </p:sp>
        <p:sp>
          <p:nvSpPr>
            <p:cNvPr id="41189" name="Freeform 2720"/>
            <p:cNvSpPr>
              <a:spLocks/>
            </p:cNvSpPr>
            <p:nvPr/>
          </p:nvSpPr>
          <p:spPr bwMode="auto">
            <a:xfrm>
              <a:off x="5451" y="2600"/>
              <a:ext cx="15" cy="12"/>
            </a:xfrm>
            <a:custGeom>
              <a:avLst/>
              <a:gdLst>
                <a:gd name="T0" fmla="*/ 57 w 72"/>
                <a:gd name="T1" fmla="*/ 0 h 64"/>
                <a:gd name="T2" fmla="*/ 72 w 72"/>
                <a:gd name="T3" fmla="*/ 18 h 64"/>
                <a:gd name="T4" fmla="*/ 11 w 72"/>
                <a:gd name="T5" fmla="*/ 64 h 64"/>
                <a:gd name="T6" fmla="*/ 0 w 72"/>
                <a:gd name="T7" fmla="*/ 49 h 64"/>
                <a:gd name="T8" fmla="*/ 57 w 72"/>
                <a:gd name="T9" fmla="*/ 0 h 64"/>
                <a:gd name="T10" fmla="*/ 0 60000 65536"/>
                <a:gd name="T11" fmla="*/ 0 60000 65536"/>
                <a:gd name="T12" fmla="*/ 0 60000 65536"/>
                <a:gd name="T13" fmla="*/ 0 60000 65536"/>
                <a:gd name="T14" fmla="*/ 0 60000 65536"/>
                <a:gd name="T15" fmla="*/ 0 w 72"/>
                <a:gd name="T16" fmla="*/ 0 h 64"/>
                <a:gd name="T17" fmla="*/ 72 w 72"/>
                <a:gd name="T18" fmla="*/ 64 h 64"/>
              </a:gdLst>
              <a:ahLst/>
              <a:cxnLst>
                <a:cxn ang="T10">
                  <a:pos x="T0" y="T1"/>
                </a:cxn>
                <a:cxn ang="T11">
                  <a:pos x="T2" y="T3"/>
                </a:cxn>
                <a:cxn ang="T12">
                  <a:pos x="T4" y="T5"/>
                </a:cxn>
                <a:cxn ang="T13">
                  <a:pos x="T6" y="T7"/>
                </a:cxn>
                <a:cxn ang="T14">
                  <a:pos x="T8" y="T9"/>
                </a:cxn>
              </a:cxnLst>
              <a:rect l="T15" t="T16" r="T17" b="T18"/>
              <a:pathLst>
                <a:path w="72" h="64">
                  <a:moveTo>
                    <a:pt x="57" y="0"/>
                  </a:moveTo>
                  <a:lnTo>
                    <a:pt x="72" y="18"/>
                  </a:lnTo>
                  <a:lnTo>
                    <a:pt x="11" y="64"/>
                  </a:lnTo>
                  <a:lnTo>
                    <a:pt x="0" y="49"/>
                  </a:lnTo>
                  <a:lnTo>
                    <a:pt x="57" y="0"/>
                  </a:lnTo>
                  <a:close/>
                </a:path>
              </a:pathLst>
            </a:custGeom>
            <a:noFill/>
            <a:ln w="9525">
              <a:noFill/>
              <a:round/>
              <a:headEnd/>
              <a:tailEnd/>
            </a:ln>
          </p:spPr>
          <p:txBody>
            <a:bodyPr>
              <a:prstTxWarp prst="textNoShape">
                <a:avLst/>
              </a:prstTxWarp>
            </a:bodyPr>
            <a:lstStyle/>
            <a:p>
              <a:endParaRPr lang="en-US"/>
            </a:p>
          </p:txBody>
        </p:sp>
        <p:sp>
          <p:nvSpPr>
            <p:cNvPr id="41190" name="Freeform 2721"/>
            <p:cNvSpPr>
              <a:spLocks/>
            </p:cNvSpPr>
            <p:nvPr/>
          </p:nvSpPr>
          <p:spPr bwMode="auto">
            <a:xfrm>
              <a:off x="5440" y="2609"/>
              <a:ext cx="14" cy="13"/>
            </a:xfrm>
            <a:custGeom>
              <a:avLst/>
              <a:gdLst>
                <a:gd name="T0" fmla="*/ 58 w 69"/>
                <a:gd name="T1" fmla="*/ 0 h 63"/>
                <a:gd name="T2" fmla="*/ 69 w 69"/>
                <a:gd name="T3" fmla="*/ 15 h 63"/>
                <a:gd name="T4" fmla="*/ 14 w 69"/>
                <a:gd name="T5" fmla="*/ 63 h 63"/>
                <a:gd name="T6" fmla="*/ 0 w 69"/>
                <a:gd name="T7" fmla="*/ 50 h 63"/>
                <a:gd name="T8" fmla="*/ 58 w 69"/>
                <a:gd name="T9" fmla="*/ 0 h 63"/>
                <a:gd name="T10" fmla="*/ 0 60000 65536"/>
                <a:gd name="T11" fmla="*/ 0 60000 65536"/>
                <a:gd name="T12" fmla="*/ 0 60000 65536"/>
                <a:gd name="T13" fmla="*/ 0 60000 65536"/>
                <a:gd name="T14" fmla="*/ 0 60000 65536"/>
                <a:gd name="T15" fmla="*/ 0 w 69"/>
                <a:gd name="T16" fmla="*/ 0 h 63"/>
                <a:gd name="T17" fmla="*/ 69 w 69"/>
                <a:gd name="T18" fmla="*/ 63 h 63"/>
              </a:gdLst>
              <a:ahLst/>
              <a:cxnLst>
                <a:cxn ang="T10">
                  <a:pos x="T0" y="T1"/>
                </a:cxn>
                <a:cxn ang="T11">
                  <a:pos x="T2" y="T3"/>
                </a:cxn>
                <a:cxn ang="T12">
                  <a:pos x="T4" y="T5"/>
                </a:cxn>
                <a:cxn ang="T13">
                  <a:pos x="T6" y="T7"/>
                </a:cxn>
                <a:cxn ang="T14">
                  <a:pos x="T8" y="T9"/>
                </a:cxn>
              </a:cxnLst>
              <a:rect l="T15" t="T16" r="T17" b="T18"/>
              <a:pathLst>
                <a:path w="69" h="63">
                  <a:moveTo>
                    <a:pt x="58" y="0"/>
                  </a:moveTo>
                  <a:lnTo>
                    <a:pt x="69" y="15"/>
                  </a:lnTo>
                  <a:lnTo>
                    <a:pt x="14" y="63"/>
                  </a:lnTo>
                  <a:lnTo>
                    <a:pt x="0" y="50"/>
                  </a:lnTo>
                  <a:lnTo>
                    <a:pt x="58" y="0"/>
                  </a:lnTo>
                  <a:close/>
                </a:path>
              </a:pathLst>
            </a:custGeom>
            <a:noFill/>
            <a:ln w="9525">
              <a:noFill/>
              <a:round/>
              <a:headEnd/>
              <a:tailEnd/>
            </a:ln>
          </p:spPr>
          <p:txBody>
            <a:bodyPr>
              <a:prstTxWarp prst="textNoShape">
                <a:avLst/>
              </a:prstTxWarp>
            </a:bodyPr>
            <a:lstStyle/>
            <a:p>
              <a:endParaRPr lang="en-US"/>
            </a:p>
          </p:txBody>
        </p:sp>
        <p:sp>
          <p:nvSpPr>
            <p:cNvPr id="41191" name="Freeform 2722"/>
            <p:cNvSpPr>
              <a:spLocks/>
            </p:cNvSpPr>
            <p:nvPr/>
          </p:nvSpPr>
          <p:spPr bwMode="auto">
            <a:xfrm>
              <a:off x="5429" y="2619"/>
              <a:ext cx="14" cy="13"/>
            </a:xfrm>
            <a:custGeom>
              <a:avLst/>
              <a:gdLst>
                <a:gd name="T0" fmla="*/ 55 w 69"/>
                <a:gd name="T1" fmla="*/ 0 h 63"/>
                <a:gd name="T2" fmla="*/ 69 w 69"/>
                <a:gd name="T3" fmla="*/ 13 h 63"/>
                <a:gd name="T4" fmla="*/ 15 w 69"/>
                <a:gd name="T5" fmla="*/ 63 h 63"/>
                <a:gd name="T6" fmla="*/ 12 w 69"/>
                <a:gd name="T7" fmla="*/ 63 h 63"/>
                <a:gd name="T8" fmla="*/ 0 w 69"/>
                <a:gd name="T9" fmla="*/ 48 h 63"/>
                <a:gd name="T10" fmla="*/ 55 w 69"/>
                <a:gd name="T11" fmla="*/ 0 h 63"/>
                <a:gd name="T12" fmla="*/ 0 60000 65536"/>
                <a:gd name="T13" fmla="*/ 0 60000 65536"/>
                <a:gd name="T14" fmla="*/ 0 60000 65536"/>
                <a:gd name="T15" fmla="*/ 0 60000 65536"/>
                <a:gd name="T16" fmla="*/ 0 60000 65536"/>
                <a:gd name="T17" fmla="*/ 0 60000 65536"/>
                <a:gd name="T18" fmla="*/ 0 w 69"/>
                <a:gd name="T19" fmla="*/ 0 h 63"/>
                <a:gd name="T20" fmla="*/ 69 w 69"/>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69" h="63">
                  <a:moveTo>
                    <a:pt x="55" y="0"/>
                  </a:moveTo>
                  <a:lnTo>
                    <a:pt x="69" y="13"/>
                  </a:lnTo>
                  <a:lnTo>
                    <a:pt x="15" y="63"/>
                  </a:lnTo>
                  <a:lnTo>
                    <a:pt x="12" y="63"/>
                  </a:lnTo>
                  <a:lnTo>
                    <a:pt x="0" y="48"/>
                  </a:lnTo>
                  <a:lnTo>
                    <a:pt x="55" y="0"/>
                  </a:lnTo>
                  <a:close/>
                </a:path>
              </a:pathLst>
            </a:custGeom>
            <a:noFill/>
            <a:ln w="9525">
              <a:noFill/>
              <a:round/>
              <a:headEnd/>
              <a:tailEnd/>
            </a:ln>
          </p:spPr>
          <p:txBody>
            <a:bodyPr>
              <a:prstTxWarp prst="textNoShape">
                <a:avLst/>
              </a:prstTxWarp>
            </a:bodyPr>
            <a:lstStyle/>
            <a:p>
              <a:endParaRPr lang="en-US"/>
            </a:p>
          </p:txBody>
        </p:sp>
        <p:sp>
          <p:nvSpPr>
            <p:cNvPr id="41192" name="Freeform 2723"/>
            <p:cNvSpPr>
              <a:spLocks/>
            </p:cNvSpPr>
            <p:nvPr/>
          </p:nvSpPr>
          <p:spPr bwMode="auto">
            <a:xfrm>
              <a:off x="5424" y="2629"/>
              <a:ext cx="7" cy="8"/>
            </a:xfrm>
            <a:custGeom>
              <a:avLst/>
              <a:gdLst>
                <a:gd name="T0" fmla="*/ 26 w 38"/>
                <a:gd name="T1" fmla="*/ 0 h 38"/>
                <a:gd name="T2" fmla="*/ 38 w 38"/>
                <a:gd name="T3" fmla="*/ 15 h 38"/>
                <a:gd name="T4" fmla="*/ 12 w 38"/>
                <a:gd name="T5" fmla="*/ 38 h 38"/>
                <a:gd name="T6" fmla="*/ 0 w 38"/>
                <a:gd name="T7" fmla="*/ 21 h 38"/>
                <a:gd name="T8" fmla="*/ 26 w 38"/>
                <a:gd name="T9" fmla="*/ 0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26" y="0"/>
                  </a:moveTo>
                  <a:lnTo>
                    <a:pt x="38" y="15"/>
                  </a:lnTo>
                  <a:lnTo>
                    <a:pt x="12" y="38"/>
                  </a:lnTo>
                  <a:lnTo>
                    <a:pt x="0" y="21"/>
                  </a:lnTo>
                  <a:lnTo>
                    <a:pt x="26" y="0"/>
                  </a:lnTo>
                  <a:close/>
                </a:path>
              </a:pathLst>
            </a:custGeom>
            <a:noFill/>
            <a:ln w="9525">
              <a:noFill/>
              <a:round/>
              <a:headEnd/>
              <a:tailEnd/>
            </a:ln>
          </p:spPr>
          <p:txBody>
            <a:bodyPr>
              <a:prstTxWarp prst="textNoShape">
                <a:avLst/>
              </a:prstTxWarp>
            </a:bodyPr>
            <a:lstStyle/>
            <a:p>
              <a:endParaRPr lang="en-US"/>
            </a:p>
          </p:txBody>
        </p:sp>
        <p:sp>
          <p:nvSpPr>
            <p:cNvPr id="41193" name="Freeform 2724"/>
            <p:cNvSpPr>
              <a:spLocks/>
            </p:cNvSpPr>
            <p:nvPr/>
          </p:nvSpPr>
          <p:spPr bwMode="auto">
            <a:xfrm>
              <a:off x="5418" y="2633"/>
              <a:ext cx="8" cy="8"/>
            </a:xfrm>
            <a:custGeom>
              <a:avLst/>
              <a:gdLst>
                <a:gd name="T0" fmla="*/ 28 w 40"/>
                <a:gd name="T1" fmla="*/ 0 h 37"/>
                <a:gd name="T2" fmla="*/ 40 w 40"/>
                <a:gd name="T3" fmla="*/ 17 h 37"/>
                <a:gd name="T4" fmla="*/ 11 w 40"/>
                <a:gd name="T5" fmla="*/ 37 h 37"/>
                <a:gd name="T6" fmla="*/ 0 w 40"/>
                <a:gd name="T7" fmla="*/ 19 h 37"/>
                <a:gd name="T8" fmla="*/ 28 w 40"/>
                <a:gd name="T9" fmla="*/ 0 h 37"/>
                <a:gd name="T10" fmla="*/ 0 60000 65536"/>
                <a:gd name="T11" fmla="*/ 0 60000 65536"/>
                <a:gd name="T12" fmla="*/ 0 60000 65536"/>
                <a:gd name="T13" fmla="*/ 0 60000 65536"/>
                <a:gd name="T14" fmla="*/ 0 60000 65536"/>
                <a:gd name="T15" fmla="*/ 0 w 40"/>
                <a:gd name="T16" fmla="*/ 0 h 37"/>
                <a:gd name="T17" fmla="*/ 40 w 40"/>
                <a:gd name="T18" fmla="*/ 37 h 37"/>
              </a:gdLst>
              <a:ahLst/>
              <a:cxnLst>
                <a:cxn ang="T10">
                  <a:pos x="T0" y="T1"/>
                </a:cxn>
                <a:cxn ang="T11">
                  <a:pos x="T2" y="T3"/>
                </a:cxn>
                <a:cxn ang="T12">
                  <a:pos x="T4" y="T5"/>
                </a:cxn>
                <a:cxn ang="T13">
                  <a:pos x="T6" y="T7"/>
                </a:cxn>
                <a:cxn ang="T14">
                  <a:pos x="T8" y="T9"/>
                </a:cxn>
              </a:cxnLst>
              <a:rect l="T15" t="T16" r="T17" b="T18"/>
              <a:pathLst>
                <a:path w="40" h="37">
                  <a:moveTo>
                    <a:pt x="28" y="0"/>
                  </a:moveTo>
                  <a:lnTo>
                    <a:pt x="40" y="17"/>
                  </a:lnTo>
                  <a:lnTo>
                    <a:pt x="11" y="37"/>
                  </a:lnTo>
                  <a:lnTo>
                    <a:pt x="0" y="19"/>
                  </a:lnTo>
                  <a:lnTo>
                    <a:pt x="28" y="0"/>
                  </a:lnTo>
                  <a:close/>
                </a:path>
              </a:pathLst>
            </a:custGeom>
            <a:noFill/>
            <a:ln w="9525">
              <a:noFill/>
              <a:round/>
              <a:headEnd/>
              <a:tailEnd/>
            </a:ln>
          </p:spPr>
          <p:txBody>
            <a:bodyPr>
              <a:prstTxWarp prst="textNoShape">
                <a:avLst/>
              </a:prstTxWarp>
            </a:bodyPr>
            <a:lstStyle/>
            <a:p>
              <a:endParaRPr lang="en-US"/>
            </a:p>
          </p:txBody>
        </p:sp>
        <p:sp>
          <p:nvSpPr>
            <p:cNvPr id="41194" name="Freeform 2725"/>
            <p:cNvSpPr>
              <a:spLocks/>
            </p:cNvSpPr>
            <p:nvPr/>
          </p:nvSpPr>
          <p:spPr bwMode="auto">
            <a:xfrm>
              <a:off x="5415" y="2637"/>
              <a:ext cx="5" cy="5"/>
            </a:xfrm>
            <a:custGeom>
              <a:avLst/>
              <a:gdLst>
                <a:gd name="T0" fmla="*/ 15 w 26"/>
                <a:gd name="T1" fmla="*/ 0 h 26"/>
                <a:gd name="T2" fmla="*/ 26 w 26"/>
                <a:gd name="T3" fmla="*/ 18 h 26"/>
                <a:gd name="T4" fmla="*/ 11 w 26"/>
                <a:gd name="T5" fmla="*/ 26 h 26"/>
                <a:gd name="T6" fmla="*/ 9 w 26"/>
                <a:gd name="T7" fmla="*/ 26 h 26"/>
                <a:gd name="T8" fmla="*/ 0 w 26"/>
                <a:gd name="T9" fmla="*/ 9 h 26"/>
                <a:gd name="T10" fmla="*/ 15 w 26"/>
                <a:gd name="T11" fmla="*/ 0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15" y="0"/>
                  </a:moveTo>
                  <a:lnTo>
                    <a:pt x="26" y="18"/>
                  </a:lnTo>
                  <a:lnTo>
                    <a:pt x="11" y="26"/>
                  </a:lnTo>
                  <a:lnTo>
                    <a:pt x="9" y="26"/>
                  </a:lnTo>
                  <a:lnTo>
                    <a:pt x="0" y="9"/>
                  </a:lnTo>
                  <a:lnTo>
                    <a:pt x="15" y="0"/>
                  </a:lnTo>
                  <a:close/>
                </a:path>
              </a:pathLst>
            </a:custGeom>
            <a:noFill/>
            <a:ln w="9525">
              <a:noFill/>
              <a:round/>
              <a:headEnd/>
              <a:tailEnd/>
            </a:ln>
          </p:spPr>
          <p:txBody>
            <a:bodyPr>
              <a:prstTxWarp prst="textNoShape">
                <a:avLst/>
              </a:prstTxWarp>
            </a:bodyPr>
            <a:lstStyle/>
            <a:p>
              <a:endParaRPr lang="en-US"/>
            </a:p>
          </p:txBody>
        </p:sp>
        <p:sp>
          <p:nvSpPr>
            <p:cNvPr id="41195" name="Freeform 2726"/>
            <p:cNvSpPr>
              <a:spLocks/>
            </p:cNvSpPr>
            <p:nvPr/>
          </p:nvSpPr>
          <p:spPr bwMode="auto">
            <a:xfrm>
              <a:off x="5391" y="2638"/>
              <a:ext cx="9" cy="6"/>
            </a:xfrm>
            <a:custGeom>
              <a:avLst/>
              <a:gdLst>
                <a:gd name="T0" fmla="*/ 43 w 43"/>
                <a:gd name="T1" fmla="*/ 12 h 32"/>
                <a:gd name="T2" fmla="*/ 38 w 43"/>
                <a:gd name="T3" fmla="*/ 32 h 32"/>
                <a:gd name="T4" fmla="*/ 4 w 43"/>
                <a:gd name="T5" fmla="*/ 21 h 32"/>
                <a:gd name="T6" fmla="*/ 0 w 43"/>
                <a:gd name="T7" fmla="*/ 17 h 32"/>
                <a:gd name="T8" fmla="*/ 9 w 43"/>
                <a:gd name="T9" fmla="*/ 0 h 32"/>
                <a:gd name="T10" fmla="*/ 43 w 43"/>
                <a:gd name="T11" fmla="*/ 12 h 32"/>
                <a:gd name="T12" fmla="*/ 0 60000 65536"/>
                <a:gd name="T13" fmla="*/ 0 60000 65536"/>
                <a:gd name="T14" fmla="*/ 0 60000 65536"/>
                <a:gd name="T15" fmla="*/ 0 60000 65536"/>
                <a:gd name="T16" fmla="*/ 0 60000 65536"/>
                <a:gd name="T17" fmla="*/ 0 60000 65536"/>
                <a:gd name="T18" fmla="*/ 0 w 43"/>
                <a:gd name="T19" fmla="*/ 0 h 32"/>
                <a:gd name="T20" fmla="*/ 43 w 43"/>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3" h="32">
                  <a:moveTo>
                    <a:pt x="43" y="12"/>
                  </a:moveTo>
                  <a:lnTo>
                    <a:pt x="38" y="32"/>
                  </a:lnTo>
                  <a:lnTo>
                    <a:pt x="4" y="21"/>
                  </a:lnTo>
                  <a:lnTo>
                    <a:pt x="0" y="17"/>
                  </a:lnTo>
                  <a:lnTo>
                    <a:pt x="9" y="0"/>
                  </a:lnTo>
                  <a:lnTo>
                    <a:pt x="43" y="12"/>
                  </a:lnTo>
                  <a:close/>
                </a:path>
              </a:pathLst>
            </a:custGeom>
            <a:noFill/>
            <a:ln w="9525">
              <a:noFill/>
              <a:round/>
              <a:headEnd/>
              <a:tailEnd/>
            </a:ln>
          </p:spPr>
          <p:txBody>
            <a:bodyPr>
              <a:prstTxWarp prst="textNoShape">
                <a:avLst/>
              </a:prstTxWarp>
            </a:bodyPr>
            <a:lstStyle/>
            <a:p>
              <a:endParaRPr lang="en-US"/>
            </a:p>
          </p:txBody>
        </p:sp>
        <p:sp>
          <p:nvSpPr>
            <p:cNvPr id="41196" name="Freeform 2727"/>
            <p:cNvSpPr>
              <a:spLocks/>
            </p:cNvSpPr>
            <p:nvPr/>
          </p:nvSpPr>
          <p:spPr bwMode="auto">
            <a:xfrm>
              <a:off x="5384" y="2634"/>
              <a:ext cx="9" cy="7"/>
            </a:xfrm>
            <a:custGeom>
              <a:avLst/>
              <a:gdLst>
                <a:gd name="T0" fmla="*/ 46 w 46"/>
                <a:gd name="T1" fmla="*/ 17 h 34"/>
                <a:gd name="T2" fmla="*/ 37 w 46"/>
                <a:gd name="T3" fmla="*/ 34 h 34"/>
                <a:gd name="T4" fmla="*/ 3 w 46"/>
                <a:gd name="T5" fmla="*/ 17 h 34"/>
                <a:gd name="T6" fmla="*/ 0 w 46"/>
                <a:gd name="T7" fmla="*/ 17 h 34"/>
                <a:gd name="T8" fmla="*/ 11 w 46"/>
                <a:gd name="T9" fmla="*/ 0 h 34"/>
                <a:gd name="T10" fmla="*/ 46 w 46"/>
                <a:gd name="T11" fmla="*/ 17 h 34"/>
                <a:gd name="T12" fmla="*/ 0 60000 65536"/>
                <a:gd name="T13" fmla="*/ 0 60000 65536"/>
                <a:gd name="T14" fmla="*/ 0 60000 65536"/>
                <a:gd name="T15" fmla="*/ 0 60000 65536"/>
                <a:gd name="T16" fmla="*/ 0 60000 65536"/>
                <a:gd name="T17" fmla="*/ 0 60000 65536"/>
                <a:gd name="T18" fmla="*/ 0 w 46"/>
                <a:gd name="T19" fmla="*/ 0 h 34"/>
                <a:gd name="T20" fmla="*/ 46 w 46"/>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46" h="34">
                  <a:moveTo>
                    <a:pt x="46" y="17"/>
                  </a:moveTo>
                  <a:lnTo>
                    <a:pt x="37" y="34"/>
                  </a:lnTo>
                  <a:lnTo>
                    <a:pt x="3" y="17"/>
                  </a:lnTo>
                  <a:lnTo>
                    <a:pt x="0" y="17"/>
                  </a:lnTo>
                  <a:lnTo>
                    <a:pt x="11" y="0"/>
                  </a:lnTo>
                  <a:lnTo>
                    <a:pt x="46" y="17"/>
                  </a:lnTo>
                  <a:close/>
                </a:path>
              </a:pathLst>
            </a:custGeom>
            <a:noFill/>
            <a:ln w="9525">
              <a:noFill/>
              <a:round/>
              <a:headEnd/>
              <a:tailEnd/>
            </a:ln>
          </p:spPr>
          <p:txBody>
            <a:bodyPr>
              <a:prstTxWarp prst="textNoShape">
                <a:avLst/>
              </a:prstTxWarp>
            </a:bodyPr>
            <a:lstStyle/>
            <a:p>
              <a:endParaRPr lang="en-US"/>
            </a:p>
          </p:txBody>
        </p:sp>
        <p:sp>
          <p:nvSpPr>
            <p:cNvPr id="41197" name="Freeform 2728"/>
            <p:cNvSpPr>
              <a:spLocks/>
            </p:cNvSpPr>
            <p:nvPr/>
          </p:nvSpPr>
          <p:spPr bwMode="auto">
            <a:xfrm>
              <a:off x="5377" y="2630"/>
              <a:ext cx="9" cy="8"/>
            </a:xfrm>
            <a:custGeom>
              <a:avLst/>
              <a:gdLst>
                <a:gd name="T0" fmla="*/ 45 w 45"/>
                <a:gd name="T1" fmla="*/ 23 h 40"/>
                <a:gd name="T2" fmla="*/ 34 w 45"/>
                <a:gd name="T3" fmla="*/ 40 h 40"/>
                <a:gd name="T4" fmla="*/ 0 w 45"/>
                <a:gd name="T5" fmla="*/ 14 h 40"/>
                <a:gd name="T6" fmla="*/ 11 w 45"/>
                <a:gd name="T7" fmla="*/ 0 h 40"/>
                <a:gd name="T8" fmla="*/ 45 w 45"/>
                <a:gd name="T9" fmla="*/ 23 h 40"/>
                <a:gd name="T10" fmla="*/ 0 60000 65536"/>
                <a:gd name="T11" fmla="*/ 0 60000 65536"/>
                <a:gd name="T12" fmla="*/ 0 60000 65536"/>
                <a:gd name="T13" fmla="*/ 0 60000 65536"/>
                <a:gd name="T14" fmla="*/ 0 60000 65536"/>
                <a:gd name="T15" fmla="*/ 0 w 45"/>
                <a:gd name="T16" fmla="*/ 0 h 40"/>
                <a:gd name="T17" fmla="*/ 45 w 45"/>
                <a:gd name="T18" fmla="*/ 40 h 40"/>
              </a:gdLst>
              <a:ahLst/>
              <a:cxnLst>
                <a:cxn ang="T10">
                  <a:pos x="T0" y="T1"/>
                </a:cxn>
                <a:cxn ang="T11">
                  <a:pos x="T2" y="T3"/>
                </a:cxn>
                <a:cxn ang="T12">
                  <a:pos x="T4" y="T5"/>
                </a:cxn>
                <a:cxn ang="T13">
                  <a:pos x="T6" y="T7"/>
                </a:cxn>
                <a:cxn ang="T14">
                  <a:pos x="T8" y="T9"/>
                </a:cxn>
              </a:cxnLst>
              <a:rect l="T15" t="T16" r="T17" b="T18"/>
              <a:pathLst>
                <a:path w="45" h="40">
                  <a:moveTo>
                    <a:pt x="45" y="23"/>
                  </a:moveTo>
                  <a:lnTo>
                    <a:pt x="34" y="40"/>
                  </a:lnTo>
                  <a:lnTo>
                    <a:pt x="0" y="14"/>
                  </a:lnTo>
                  <a:lnTo>
                    <a:pt x="11" y="0"/>
                  </a:lnTo>
                  <a:lnTo>
                    <a:pt x="45" y="23"/>
                  </a:lnTo>
                  <a:close/>
                </a:path>
              </a:pathLst>
            </a:custGeom>
            <a:noFill/>
            <a:ln w="9525">
              <a:noFill/>
              <a:round/>
              <a:headEnd/>
              <a:tailEnd/>
            </a:ln>
          </p:spPr>
          <p:txBody>
            <a:bodyPr>
              <a:prstTxWarp prst="textNoShape">
                <a:avLst/>
              </a:prstTxWarp>
            </a:bodyPr>
            <a:lstStyle/>
            <a:p>
              <a:endParaRPr lang="en-US"/>
            </a:p>
          </p:txBody>
        </p:sp>
        <p:sp>
          <p:nvSpPr>
            <p:cNvPr id="41198" name="Freeform 2729"/>
            <p:cNvSpPr>
              <a:spLocks/>
            </p:cNvSpPr>
            <p:nvPr/>
          </p:nvSpPr>
          <p:spPr bwMode="auto">
            <a:xfrm>
              <a:off x="5370" y="2624"/>
              <a:ext cx="9" cy="8"/>
            </a:xfrm>
            <a:custGeom>
              <a:avLst/>
              <a:gdLst>
                <a:gd name="T0" fmla="*/ 46 w 46"/>
                <a:gd name="T1" fmla="*/ 29 h 43"/>
                <a:gd name="T2" fmla="*/ 35 w 46"/>
                <a:gd name="T3" fmla="*/ 43 h 43"/>
                <a:gd name="T4" fmla="*/ 0 w 46"/>
                <a:gd name="T5" fmla="*/ 15 h 43"/>
                <a:gd name="T6" fmla="*/ 14 w 46"/>
                <a:gd name="T7" fmla="*/ 0 h 43"/>
                <a:gd name="T8" fmla="*/ 46 w 46"/>
                <a:gd name="T9" fmla="*/ 29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46" y="29"/>
                  </a:moveTo>
                  <a:lnTo>
                    <a:pt x="35" y="43"/>
                  </a:lnTo>
                  <a:lnTo>
                    <a:pt x="0" y="15"/>
                  </a:lnTo>
                  <a:lnTo>
                    <a:pt x="14" y="0"/>
                  </a:lnTo>
                  <a:lnTo>
                    <a:pt x="46" y="29"/>
                  </a:lnTo>
                  <a:close/>
                </a:path>
              </a:pathLst>
            </a:custGeom>
            <a:noFill/>
            <a:ln w="9525">
              <a:noFill/>
              <a:round/>
              <a:headEnd/>
              <a:tailEnd/>
            </a:ln>
          </p:spPr>
          <p:txBody>
            <a:bodyPr>
              <a:prstTxWarp prst="textNoShape">
                <a:avLst/>
              </a:prstTxWarp>
            </a:bodyPr>
            <a:lstStyle/>
            <a:p>
              <a:endParaRPr lang="en-US"/>
            </a:p>
          </p:txBody>
        </p:sp>
        <p:sp>
          <p:nvSpPr>
            <p:cNvPr id="41199" name="Freeform 2730"/>
            <p:cNvSpPr>
              <a:spLocks/>
            </p:cNvSpPr>
            <p:nvPr/>
          </p:nvSpPr>
          <p:spPr bwMode="auto">
            <a:xfrm>
              <a:off x="5364" y="2618"/>
              <a:ext cx="9" cy="9"/>
            </a:xfrm>
            <a:custGeom>
              <a:avLst/>
              <a:gdLst>
                <a:gd name="T0" fmla="*/ 46 w 46"/>
                <a:gd name="T1" fmla="*/ 31 h 46"/>
                <a:gd name="T2" fmla="*/ 32 w 46"/>
                <a:gd name="T3" fmla="*/ 46 h 46"/>
                <a:gd name="T4" fmla="*/ 0 w 46"/>
                <a:gd name="T5" fmla="*/ 11 h 46"/>
                <a:gd name="T6" fmla="*/ 15 w 46"/>
                <a:gd name="T7" fmla="*/ 0 h 46"/>
                <a:gd name="T8" fmla="*/ 46 w 46"/>
                <a:gd name="T9" fmla="*/ 31 h 46"/>
                <a:gd name="T10" fmla="*/ 0 60000 65536"/>
                <a:gd name="T11" fmla="*/ 0 60000 65536"/>
                <a:gd name="T12" fmla="*/ 0 60000 65536"/>
                <a:gd name="T13" fmla="*/ 0 60000 65536"/>
                <a:gd name="T14" fmla="*/ 0 60000 65536"/>
                <a:gd name="T15" fmla="*/ 0 w 46"/>
                <a:gd name="T16" fmla="*/ 0 h 46"/>
                <a:gd name="T17" fmla="*/ 46 w 46"/>
                <a:gd name="T18" fmla="*/ 46 h 46"/>
              </a:gdLst>
              <a:ahLst/>
              <a:cxnLst>
                <a:cxn ang="T10">
                  <a:pos x="T0" y="T1"/>
                </a:cxn>
                <a:cxn ang="T11">
                  <a:pos x="T2" y="T3"/>
                </a:cxn>
                <a:cxn ang="T12">
                  <a:pos x="T4" y="T5"/>
                </a:cxn>
                <a:cxn ang="T13">
                  <a:pos x="T6" y="T7"/>
                </a:cxn>
                <a:cxn ang="T14">
                  <a:pos x="T8" y="T9"/>
                </a:cxn>
              </a:cxnLst>
              <a:rect l="T15" t="T16" r="T17" b="T18"/>
              <a:pathLst>
                <a:path w="46" h="46">
                  <a:moveTo>
                    <a:pt x="46" y="31"/>
                  </a:moveTo>
                  <a:lnTo>
                    <a:pt x="32" y="46"/>
                  </a:lnTo>
                  <a:lnTo>
                    <a:pt x="0" y="11"/>
                  </a:lnTo>
                  <a:lnTo>
                    <a:pt x="15" y="0"/>
                  </a:lnTo>
                  <a:lnTo>
                    <a:pt x="46" y="31"/>
                  </a:lnTo>
                  <a:close/>
                </a:path>
              </a:pathLst>
            </a:custGeom>
            <a:noFill/>
            <a:ln w="9525">
              <a:noFill/>
              <a:round/>
              <a:headEnd/>
              <a:tailEnd/>
            </a:ln>
          </p:spPr>
          <p:txBody>
            <a:bodyPr>
              <a:prstTxWarp prst="textNoShape">
                <a:avLst/>
              </a:prstTxWarp>
            </a:bodyPr>
            <a:lstStyle/>
            <a:p>
              <a:endParaRPr lang="en-US"/>
            </a:p>
          </p:txBody>
        </p:sp>
        <p:sp>
          <p:nvSpPr>
            <p:cNvPr id="41200" name="Freeform 2731"/>
            <p:cNvSpPr>
              <a:spLocks/>
            </p:cNvSpPr>
            <p:nvPr/>
          </p:nvSpPr>
          <p:spPr bwMode="auto">
            <a:xfrm>
              <a:off x="5358" y="2610"/>
              <a:ext cx="9" cy="10"/>
            </a:xfrm>
            <a:custGeom>
              <a:avLst/>
              <a:gdLst>
                <a:gd name="T0" fmla="*/ 44 w 44"/>
                <a:gd name="T1" fmla="*/ 38 h 49"/>
                <a:gd name="T2" fmla="*/ 29 w 44"/>
                <a:gd name="T3" fmla="*/ 49 h 49"/>
                <a:gd name="T4" fmla="*/ 0 w 44"/>
                <a:gd name="T5" fmla="*/ 12 h 49"/>
                <a:gd name="T6" fmla="*/ 17 w 44"/>
                <a:gd name="T7" fmla="*/ 0 h 49"/>
                <a:gd name="T8" fmla="*/ 44 w 44"/>
                <a:gd name="T9" fmla="*/ 38 h 49"/>
                <a:gd name="T10" fmla="*/ 0 60000 65536"/>
                <a:gd name="T11" fmla="*/ 0 60000 65536"/>
                <a:gd name="T12" fmla="*/ 0 60000 65536"/>
                <a:gd name="T13" fmla="*/ 0 60000 65536"/>
                <a:gd name="T14" fmla="*/ 0 60000 65536"/>
                <a:gd name="T15" fmla="*/ 0 w 44"/>
                <a:gd name="T16" fmla="*/ 0 h 49"/>
                <a:gd name="T17" fmla="*/ 44 w 44"/>
                <a:gd name="T18" fmla="*/ 49 h 49"/>
              </a:gdLst>
              <a:ahLst/>
              <a:cxnLst>
                <a:cxn ang="T10">
                  <a:pos x="T0" y="T1"/>
                </a:cxn>
                <a:cxn ang="T11">
                  <a:pos x="T2" y="T3"/>
                </a:cxn>
                <a:cxn ang="T12">
                  <a:pos x="T4" y="T5"/>
                </a:cxn>
                <a:cxn ang="T13">
                  <a:pos x="T6" y="T7"/>
                </a:cxn>
                <a:cxn ang="T14">
                  <a:pos x="T8" y="T9"/>
                </a:cxn>
              </a:cxnLst>
              <a:rect l="T15" t="T16" r="T17" b="T18"/>
              <a:pathLst>
                <a:path w="44" h="49">
                  <a:moveTo>
                    <a:pt x="44" y="38"/>
                  </a:moveTo>
                  <a:lnTo>
                    <a:pt x="29" y="49"/>
                  </a:lnTo>
                  <a:lnTo>
                    <a:pt x="0" y="12"/>
                  </a:lnTo>
                  <a:lnTo>
                    <a:pt x="17" y="0"/>
                  </a:lnTo>
                  <a:lnTo>
                    <a:pt x="44" y="38"/>
                  </a:lnTo>
                  <a:close/>
                </a:path>
              </a:pathLst>
            </a:custGeom>
            <a:noFill/>
            <a:ln w="9525">
              <a:noFill/>
              <a:round/>
              <a:headEnd/>
              <a:tailEnd/>
            </a:ln>
          </p:spPr>
          <p:txBody>
            <a:bodyPr>
              <a:prstTxWarp prst="textNoShape">
                <a:avLst/>
              </a:prstTxWarp>
            </a:bodyPr>
            <a:lstStyle/>
            <a:p>
              <a:endParaRPr lang="en-US"/>
            </a:p>
          </p:txBody>
        </p:sp>
        <p:grpSp>
          <p:nvGrpSpPr>
            <p:cNvPr id="41201" name="Group 2732"/>
            <p:cNvGrpSpPr>
              <a:grpSpLocks/>
            </p:cNvGrpSpPr>
            <p:nvPr/>
          </p:nvGrpSpPr>
          <p:grpSpPr bwMode="auto">
            <a:xfrm>
              <a:off x="4418" y="2313"/>
              <a:ext cx="982" cy="1437"/>
              <a:chOff x="4418" y="2313"/>
              <a:chExt cx="982" cy="1437"/>
            </a:xfrm>
          </p:grpSpPr>
          <p:sp>
            <p:nvSpPr>
              <p:cNvPr id="41240" name="Freeform 2733"/>
              <p:cNvSpPr>
                <a:spLocks/>
              </p:cNvSpPr>
              <p:nvPr/>
            </p:nvSpPr>
            <p:spPr bwMode="auto">
              <a:xfrm>
                <a:off x="5353" y="2602"/>
                <a:ext cx="8" cy="10"/>
              </a:xfrm>
              <a:custGeom>
                <a:avLst/>
                <a:gdLst>
                  <a:gd name="T0" fmla="*/ 40 w 40"/>
                  <a:gd name="T1" fmla="*/ 41 h 53"/>
                  <a:gd name="T2" fmla="*/ 23 w 40"/>
                  <a:gd name="T3" fmla="*/ 53 h 53"/>
                  <a:gd name="T4" fmla="*/ 0 w 40"/>
                  <a:gd name="T5" fmla="*/ 13 h 53"/>
                  <a:gd name="T6" fmla="*/ 0 w 40"/>
                  <a:gd name="T7" fmla="*/ 9 h 53"/>
                  <a:gd name="T8" fmla="*/ 18 w 40"/>
                  <a:gd name="T9" fmla="*/ 0 h 53"/>
                  <a:gd name="T10" fmla="*/ 40 w 40"/>
                  <a:gd name="T11" fmla="*/ 41 h 53"/>
                  <a:gd name="T12" fmla="*/ 0 60000 65536"/>
                  <a:gd name="T13" fmla="*/ 0 60000 65536"/>
                  <a:gd name="T14" fmla="*/ 0 60000 65536"/>
                  <a:gd name="T15" fmla="*/ 0 60000 65536"/>
                  <a:gd name="T16" fmla="*/ 0 60000 65536"/>
                  <a:gd name="T17" fmla="*/ 0 60000 65536"/>
                  <a:gd name="T18" fmla="*/ 0 w 40"/>
                  <a:gd name="T19" fmla="*/ 0 h 53"/>
                  <a:gd name="T20" fmla="*/ 40 w 40"/>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40" h="53">
                    <a:moveTo>
                      <a:pt x="40" y="41"/>
                    </a:moveTo>
                    <a:lnTo>
                      <a:pt x="23" y="53"/>
                    </a:lnTo>
                    <a:lnTo>
                      <a:pt x="0" y="13"/>
                    </a:lnTo>
                    <a:lnTo>
                      <a:pt x="0" y="9"/>
                    </a:lnTo>
                    <a:lnTo>
                      <a:pt x="18" y="0"/>
                    </a:lnTo>
                    <a:lnTo>
                      <a:pt x="40"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41" name="Freeform 2734"/>
              <p:cNvSpPr>
                <a:spLocks/>
              </p:cNvSpPr>
              <p:nvPr/>
            </p:nvSpPr>
            <p:spPr bwMode="auto">
              <a:xfrm>
                <a:off x="5349" y="2594"/>
                <a:ext cx="8" cy="10"/>
              </a:xfrm>
              <a:custGeom>
                <a:avLst/>
                <a:gdLst>
                  <a:gd name="T0" fmla="*/ 38 w 38"/>
                  <a:gd name="T1" fmla="*/ 39 h 48"/>
                  <a:gd name="T2" fmla="*/ 20 w 38"/>
                  <a:gd name="T3" fmla="*/ 48 h 48"/>
                  <a:gd name="T4" fmla="*/ 0 w 38"/>
                  <a:gd name="T5" fmla="*/ 9 h 48"/>
                  <a:gd name="T6" fmla="*/ 0 w 38"/>
                  <a:gd name="T7" fmla="*/ 5 h 48"/>
                  <a:gd name="T8" fmla="*/ 20 w 38"/>
                  <a:gd name="T9" fmla="*/ 0 h 48"/>
                  <a:gd name="T10" fmla="*/ 38 w 38"/>
                  <a:gd name="T11" fmla="*/ 39 h 48"/>
                  <a:gd name="T12" fmla="*/ 0 60000 65536"/>
                  <a:gd name="T13" fmla="*/ 0 60000 65536"/>
                  <a:gd name="T14" fmla="*/ 0 60000 65536"/>
                  <a:gd name="T15" fmla="*/ 0 60000 65536"/>
                  <a:gd name="T16" fmla="*/ 0 60000 65536"/>
                  <a:gd name="T17" fmla="*/ 0 60000 65536"/>
                  <a:gd name="T18" fmla="*/ 0 w 38"/>
                  <a:gd name="T19" fmla="*/ 0 h 48"/>
                  <a:gd name="T20" fmla="*/ 38 w 3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8" h="48">
                    <a:moveTo>
                      <a:pt x="38" y="39"/>
                    </a:moveTo>
                    <a:lnTo>
                      <a:pt x="20" y="48"/>
                    </a:lnTo>
                    <a:lnTo>
                      <a:pt x="0" y="9"/>
                    </a:lnTo>
                    <a:lnTo>
                      <a:pt x="0" y="5"/>
                    </a:lnTo>
                    <a:lnTo>
                      <a:pt x="20" y="0"/>
                    </a:lnTo>
                    <a:lnTo>
                      <a:pt x="38" y="39"/>
                    </a:lnTo>
                    <a:close/>
                  </a:path>
                </a:pathLst>
              </a:custGeom>
              <a:solidFill>
                <a:srgbClr val="A46B5A"/>
              </a:solidFill>
              <a:ln w="9525">
                <a:noFill/>
                <a:round/>
                <a:headEnd/>
                <a:tailEnd/>
              </a:ln>
            </p:spPr>
            <p:txBody>
              <a:bodyPr>
                <a:prstTxWarp prst="textNoShape">
                  <a:avLst/>
                </a:prstTxWarp>
              </a:bodyPr>
              <a:lstStyle/>
              <a:p>
                <a:endParaRPr lang="en-US"/>
              </a:p>
            </p:txBody>
          </p:sp>
          <p:sp>
            <p:nvSpPr>
              <p:cNvPr id="41242" name="Freeform 2735"/>
              <p:cNvSpPr>
                <a:spLocks/>
              </p:cNvSpPr>
              <p:nvPr/>
            </p:nvSpPr>
            <p:spPr bwMode="auto">
              <a:xfrm>
                <a:off x="5347" y="2586"/>
                <a:ext cx="6" cy="9"/>
              </a:xfrm>
              <a:custGeom>
                <a:avLst/>
                <a:gdLst>
                  <a:gd name="T0" fmla="*/ 34 w 34"/>
                  <a:gd name="T1" fmla="*/ 41 h 46"/>
                  <a:gd name="T2" fmla="*/ 14 w 34"/>
                  <a:gd name="T3" fmla="*/ 46 h 46"/>
                  <a:gd name="T4" fmla="*/ 0 w 34"/>
                  <a:gd name="T5" fmla="*/ 3 h 46"/>
                  <a:gd name="T6" fmla="*/ 20 w 34"/>
                  <a:gd name="T7" fmla="*/ 0 h 46"/>
                  <a:gd name="T8" fmla="*/ 34 w 34"/>
                  <a:gd name="T9" fmla="*/ 41 h 46"/>
                  <a:gd name="T10" fmla="*/ 0 60000 65536"/>
                  <a:gd name="T11" fmla="*/ 0 60000 65536"/>
                  <a:gd name="T12" fmla="*/ 0 60000 65536"/>
                  <a:gd name="T13" fmla="*/ 0 60000 65536"/>
                  <a:gd name="T14" fmla="*/ 0 60000 65536"/>
                  <a:gd name="T15" fmla="*/ 0 w 34"/>
                  <a:gd name="T16" fmla="*/ 0 h 46"/>
                  <a:gd name="T17" fmla="*/ 34 w 34"/>
                  <a:gd name="T18" fmla="*/ 46 h 46"/>
                </a:gdLst>
                <a:ahLst/>
                <a:cxnLst>
                  <a:cxn ang="T10">
                    <a:pos x="T0" y="T1"/>
                  </a:cxn>
                  <a:cxn ang="T11">
                    <a:pos x="T2" y="T3"/>
                  </a:cxn>
                  <a:cxn ang="T12">
                    <a:pos x="T4" y="T5"/>
                  </a:cxn>
                  <a:cxn ang="T13">
                    <a:pos x="T6" y="T7"/>
                  </a:cxn>
                  <a:cxn ang="T14">
                    <a:pos x="T8" y="T9"/>
                  </a:cxn>
                </a:cxnLst>
                <a:rect l="T15" t="T16" r="T17" b="T18"/>
                <a:pathLst>
                  <a:path w="34" h="46">
                    <a:moveTo>
                      <a:pt x="34" y="41"/>
                    </a:moveTo>
                    <a:lnTo>
                      <a:pt x="14" y="46"/>
                    </a:lnTo>
                    <a:lnTo>
                      <a:pt x="0" y="3"/>
                    </a:lnTo>
                    <a:lnTo>
                      <a:pt x="20" y="0"/>
                    </a:lnTo>
                    <a:lnTo>
                      <a:pt x="34"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43" name="Freeform 2736"/>
              <p:cNvSpPr>
                <a:spLocks/>
              </p:cNvSpPr>
              <p:nvPr/>
            </p:nvSpPr>
            <p:spPr bwMode="auto">
              <a:xfrm>
                <a:off x="5345" y="2577"/>
                <a:ext cx="6" cy="9"/>
              </a:xfrm>
              <a:custGeom>
                <a:avLst/>
                <a:gdLst>
                  <a:gd name="T0" fmla="*/ 26 w 26"/>
                  <a:gd name="T1" fmla="*/ 43 h 46"/>
                  <a:gd name="T2" fmla="*/ 6 w 26"/>
                  <a:gd name="T3" fmla="*/ 46 h 46"/>
                  <a:gd name="T4" fmla="*/ 0 w 26"/>
                  <a:gd name="T5" fmla="*/ 3 h 46"/>
                  <a:gd name="T6" fmla="*/ 0 w 26"/>
                  <a:gd name="T7" fmla="*/ 0 h 46"/>
                  <a:gd name="T8" fmla="*/ 20 w 26"/>
                  <a:gd name="T9" fmla="*/ 0 h 46"/>
                  <a:gd name="T10" fmla="*/ 26 w 26"/>
                  <a:gd name="T11" fmla="*/ 43 h 46"/>
                  <a:gd name="T12" fmla="*/ 0 60000 65536"/>
                  <a:gd name="T13" fmla="*/ 0 60000 65536"/>
                  <a:gd name="T14" fmla="*/ 0 60000 65536"/>
                  <a:gd name="T15" fmla="*/ 0 60000 65536"/>
                  <a:gd name="T16" fmla="*/ 0 60000 65536"/>
                  <a:gd name="T17" fmla="*/ 0 60000 65536"/>
                  <a:gd name="T18" fmla="*/ 0 w 26"/>
                  <a:gd name="T19" fmla="*/ 0 h 46"/>
                  <a:gd name="T20" fmla="*/ 26 w 26"/>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26" h="46">
                    <a:moveTo>
                      <a:pt x="26" y="43"/>
                    </a:moveTo>
                    <a:lnTo>
                      <a:pt x="6" y="46"/>
                    </a:lnTo>
                    <a:lnTo>
                      <a:pt x="0" y="3"/>
                    </a:lnTo>
                    <a:lnTo>
                      <a:pt x="0" y="0"/>
                    </a:lnTo>
                    <a:lnTo>
                      <a:pt x="20" y="0"/>
                    </a:lnTo>
                    <a:lnTo>
                      <a:pt x="26" y="43"/>
                    </a:lnTo>
                    <a:close/>
                  </a:path>
                </a:pathLst>
              </a:custGeom>
              <a:solidFill>
                <a:srgbClr val="A46B5A"/>
              </a:solidFill>
              <a:ln w="9525">
                <a:noFill/>
                <a:round/>
                <a:headEnd/>
                <a:tailEnd/>
              </a:ln>
            </p:spPr>
            <p:txBody>
              <a:bodyPr>
                <a:prstTxWarp prst="textNoShape">
                  <a:avLst/>
                </a:prstTxWarp>
              </a:bodyPr>
              <a:lstStyle/>
              <a:p>
                <a:endParaRPr lang="en-US"/>
              </a:p>
            </p:txBody>
          </p:sp>
          <p:sp>
            <p:nvSpPr>
              <p:cNvPr id="41244" name="Freeform 2737"/>
              <p:cNvSpPr>
                <a:spLocks/>
              </p:cNvSpPr>
              <p:nvPr/>
            </p:nvSpPr>
            <p:spPr bwMode="auto">
              <a:xfrm>
                <a:off x="5345" y="2573"/>
                <a:ext cx="4" cy="4"/>
              </a:xfrm>
              <a:custGeom>
                <a:avLst/>
                <a:gdLst>
                  <a:gd name="T0" fmla="*/ 20 w 20"/>
                  <a:gd name="T1" fmla="*/ 23 h 23"/>
                  <a:gd name="T2" fmla="*/ 0 w 20"/>
                  <a:gd name="T3" fmla="*/ 23 h 23"/>
                  <a:gd name="T4" fmla="*/ 0 w 20"/>
                  <a:gd name="T5" fmla="*/ 2 h 23"/>
                  <a:gd name="T6" fmla="*/ 0 w 20"/>
                  <a:gd name="T7" fmla="*/ 0 h 23"/>
                  <a:gd name="T8" fmla="*/ 20 w 20"/>
                  <a:gd name="T9" fmla="*/ 2 h 23"/>
                  <a:gd name="T10" fmla="*/ 20 w 20"/>
                  <a:gd name="T11" fmla="*/ 23 h 23"/>
                  <a:gd name="T12" fmla="*/ 0 60000 65536"/>
                  <a:gd name="T13" fmla="*/ 0 60000 65536"/>
                  <a:gd name="T14" fmla="*/ 0 60000 65536"/>
                  <a:gd name="T15" fmla="*/ 0 60000 65536"/>
                  <a:gd name="T16" fmla="*/ 0 60000 65536"/>
                  <a:gd name="T17" fmla="*/ 0 60000 65536"/>
                  <a:gd name="T18" fmla="*/ 0 w 20"/>
                  <a:gd name="T19" fmla="*/ 0 h 23"/>
                  <a:gd name="T20" fmla="*/ 20 w 2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0" h="23">
                    <a:moveTo>
                      <a:pt x="20" y="23"/>
                    </a:moveTo>
                    <a:lnTo>
                      <a:pt x="0" y="23"/>
                    </a:lnTo>
                    <a:lnTo>
                      <a:pt x="0" y="2"/>
                    </a:lnTo>
                    <a:lnTo>
                      <a:pt x="0" y="0"/>
                    </a:lnTo>
                    <a:lnTo>
                      <a:pt x="20" y="2"/>
                    </a:lnTo>
                    <a:lnTo>
                      <a:pt x="20" y="23"/>
                    </a:lnTo>
                    <a:close/>
                  </a:path>
                </a:pathLst>
              </a:custGeom>
              <a:solidFill>
                <a:srgbClr val="A46B5A"/>
              </a:solidFill>
              <a:ln w="9525">
                <a:noFill/>
                <a:round/>
                <a:headEnd/>
                <a:tailEnd/>
              </a:ln>
            </p:spPr>
            <p:txBody>
              <a:bodyPr>
                <a:prstTxWarp prst="textNoShape">
                  <a:avLst/>
                </a:prstTxWarp>
              </a:bodyPr>
              <a:lstStyle/>
              <a:p>
                <a:endParaRPr lang="en-US"/>
              </a:p>
            </p:txBody>
          </p:sp>
          <p:sp>
            <p:nvSpPr>
              <p:cNvPr id="41245" name="Freeform 2738"/>
              <p:cNvSpPr>
                <a:spLocks/>
              </p:cNvSpPr>
              <p:nvPr/>
            </p:nvSpPr>
            <p:spPr bwMode="auto">
              <a:xfrm>
                <a:off x="5345" y="2569"/>
                <a:ext cx="5" cy="4"/>
              </a:xfrm>
              <a:custGeom>
                <a:avLst/>
                <a:gdLst>
                  <a:gd name="T0" fmla="*/ 20 w 23"/>
                  <a:gd name="T1" fmla="*/ 22 h 22"/>
                  <a:gd name="T2" fmla="*/ 0 w 23"/>
                  <a:gd name="T3" fmla="*/ 20 h 22"/>
                  <a:gd name="T4" fmla="*/ 2 w 23"/>
                  <a:gd name="T5" fmla="*/ 0 h 22"/>
                  <a:gd name="T6" fmla="*/ 23 w 23"/>
                  <a:gd name="T7" fmla="*/ 3 h 22"/>
                  <a:gd name="T8" fmla="*/ 20 w 23"/>
                  <a:gd name="T9" fmla="*/ 22 h 22"/>
                  <a:gd name="T10" fmla="*/ 0 60000 65536"/>
                  <a:gd name="T11" fmla="*/ 0 60000 65536"/>
                  <a:gd name="T12" fmla="*/ 0 60000 65536"/>
                  <a:gd name="T13" fmla="*/ 0 60000 65536"/>
                  <a:gd name="T14" fmla="*/ 0 60000 65536"/>
                  <a:gd name="T15" fmla="*/ 0 w 23"/>
                  <a:gd name="T16" fmla="*/ 0 h 22"/>
                  <a:gd name="T17" fmla="*/ 23 w 23"/>
                  <a:gd name="T18" fmla="*/ 22 h 22"/>
                </a:gdLst>
                <a:ahLst/>
                <a:cxnLst>
                  <a:cxn ang="T10">
                    <a:pos x="T0" y="T1"/>
                  </a:cxn>
                  <a:cxn ang="T11">
                    <a:pos x="T2" y="T3"/>
                  </a:cxn>
                  <a:cxn ang="T12">
                    <a:pos x="T4" y="T5"/>
                  </a:cxn>
                  <a:cxn ang="T13">
                    <a:pos x="T6" y="T7"/>
                  </a:cxn>
                  <a:cxn ang="T14">
                    <a:pos x="T8" y="T9"/>
                  </a:cxn>
                </a:cxnLst>
                <a:rect l="T15" t="T16" r="T17" b="T18"/>
                <a:pathLst>
                  <a:path w="23" h="22">
                    <a:moveTo>
                      <a:pt x="20" y="22"/>
                    </a:moveTo>
                    <a:lnTo>
                      <a:pt x="0" y="20"/>
                    </a:lnTo>
                    <a:lnTo>
                      <a:pt x="2" y="0"/>
                    </a:lnTo>
                    <a:lnTo>
                      <a:pt x="23" y="3"/>
                    </a:lnTo>
                    <a:lnTo>
                      <a:pt x="20" y="22"/>
                    </a:lnTo>
                    <a:close/>
                  </a:path>
                </a:pathLst>
              </a:custGeom>
              <a:solidFill>
                <a:srgbClr val="A46B5A"/>
              </a:solidFill>
              <a:ln w="9525">
                <a:noFill/>
                <a:round/>
                <a:headEnd/>
                <a:tailEnd/>
              </a:ln>
            </p:spPr>
            <p:txBody>
              <a:bodyPr>
                <a:prstTxWarp prst="textNoShape">
                  <a:avLst/>
                </a:prstTxWarp>
              </a:bodyPr>
              <a:lstStyle/>
              <a:p>
                <a:endParaRPr lang="en-US"/>
              </a:p>
            </p:txBody>
          </p:sp>
          <p:sp>
            <p:nvSpPr>
              <p:cNvPr id="41246" name="Freeform 2739"/>
              <p:cNvSpPr>
                <a:spLocks/>
              </p:cNvSpPr>
              <p:nvPr/>
            </p:nvSpPr>
            <p:spPr bwMode="auto">
              <a:xfrm>
                <a:off x="5346" y="2564"/>
                <a:ext cx="5" cy="5"/>
              </a:xfrm>
              <a:custGeom>
                <a:avLst/>
                <a:gdLst>
                  <a:gd name="T0" fmla="*/ 21 w 24"/>
                  <a:gd name="T1" fmla="*/ 26 h 26"/>
                  <a:gd name="T2" fmla="*/ 0 w 24"/>
                  <a:gd name="T3" fmla="*/ 23 h 26"/>
                  <a:gd name="T4" fmla="*/ 4 w 24"/>
                  <a:gd name="T5" fmla="*/ 0 h 26"/>
                  <a:gd name="T6" fmla="*/ 24 w 24"/>
                  <a:gd name="T7" fmla="*/ 6 h 26"/>
                  <a:gd name="T8" fmla="*/ 21 w 24"/>
                  <a:gd name="T9" fmla="*/ 26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21" y="26"/>
                    </a:moveTo>
                    <a:lnTo>
                      <a:pt x="0" y="23"/>
                    </a:lnTo>
                    <a:lnTo>
                      <a:pt x="4" y="0"/>
                    </a:lnTo>
                    <a:lnTo>
                      <a:pt x="24" y="6"/>
                    </a:lnTo>
                    <a:lnTo>
                      <a:pt x="21"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47" name="Freeform 2740"/>
              <p:cNvSpPr>
                <a:spLocks/>
              </p:cNvSpPr>
              <p:nvPr/>
            </p:nvSpPr>
            <p:spPr bwMode="auto">
              <a:xfrm>
                <a:off x="5347" y="2559"/>
                <a:ext cx="5" cy="6"/>
              </a:xfrm>
              <a:custGeom>
                <a:avLst/>
                <a:gdLst>
                  <a:gd name="T0" fmla="*/ 20 w 26"/>
                  <a:gd name="T1" fmla="*/ 29 h 29"/>
                  <a:gd name="T2" fmla="*/ 0 w 26"/>
                  <a:gd name="T3" fmla="*/ 23 h 29"/>
                  <a:gd name="T4" fmla="*/ 5 w 26"/>
                  <a:gd name="T5" fmla="*/ 3 h 29"/>
                  <a:gd name="T6" fmla="*/ 5 w 26"/>
                  <a:gd name="T7" fmla="*/ 0 h 29"/>
                  <a:gd name="T8" fmla="*/ 26 w 26"/>
                  <a:gd name="T9" fmla="*/ 8 h 29"/>
                  <a:gd name="T10" fmla="*/ 20 w 26"/>
                  <a:gd name="T11" fmla="*/ 29 h 29"/>
                  <a:gd name="T12" fmla="*/ 0 60000 65536"/>
                  <a:gd name="T13" fmla="*/ 0 60000 65536"/>
                  <a:gd name="T14" fmla="*/ 0 60000 65536"/>
                  <a:gd name="T15" fmla="*/ 0 60000 65536"/>
                  <a:gd name="T16" fmla="*/ 0 60000 65536"/>
                  <a:gd name="T17" fmla="*/ 0 60000 65536"/>
                  <a:gd name="T18" fmla="*/ 0 w 26"/>
                  <a:gd name="T19" fmla="*/ 0 h 29"/>
                  <a:gd name="T20" fmla="*/ 26 w 26"/>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26" h="29">
                    <a:moveTo>
                      <a:pt x="20" y="29"/>
                    </a:moveTo>
                    <a:lnTo>
                      <a:pt x="0" y="23"/>
                    </a:lnTo>
                    <a:lnTo>
                      <a:pt x="5" y="3"/>
                    </a:lnTo>
                    <a:lnTo>
                      <a:pt x="5" y="0"/>
                    </a:lnTo>
                    <a:lnTo>
                      <a:pt x="26" y="8"/>
                    </a:lnTo>
                    <a:lnTo>
                      <a:pt x="20" y="29"/>
                    </a:lnTo>
                    <a:close/>
                  </a:path>
                </a:pathLst>
              </a:custGeom>
              <a:solidFill>
                <a:srgbClr val="A46B5A"/>
              </a:solidFill>
              <a:ln w="9525">
                <a:noFill/>
                <a:round/>
                <a:headEnd/>
                <a:tailEnd/>
              </a:ln>
            </p:spPr>
            <p:txBody>
              <a:bodyPr>
                <a:prstTxWarp prst="textNoShape">
                  <a:avLst/>
                </a:prstTxWarp>
              </a:bodyPr>
              <a:lstStyle/>
              <a:p>
                <a:endParaRPr lang="en-US"/>
              </a:p>
            </p:txBody>
          </p:sp>
          <p:sp>
            <p:nvSpPr>
              <p:cNvPr id="41248" name="Freeform 2741"/>
              <p:cNvSpPr>
                <a:spLocks/>
              </p:cNvSpPr>
              <p:nvPr/>
            </p:nvSpPr>
            <p:spPr bwMode="auto">
              <a:xfrm>
                <a:off x="5348" y="2555"/>
                <a:ext cx="5" cy="6"/>
              </a:xfrm>
              <a:custGeom>
                <a:avLst/>
                <a:gdLst>
                  <a:gd name="T0" fmla="*/ 21 w 26"/>
                  <a:gd name="T1" fmla="*/ 28 h 28"/>
                  <a:gd name="T2" fmla="*/ 0 w 26"/>
                  <a:gd name="T3" fmla="*/ 20 h 28"/>
                  <a:gd name="T4" fmla="*/ 9 w 26"/>
                  <a:gd name="T5" fmla="*/ 0 h 28"/>
                  <a:gd name="T6" fmla="*/ 26 w 26"/>
                  <a:gd name="T7" fmla="*/ 8 h 28"/>
                  <a:gd name="T8" fmla="*/ 21 w 26"/>
                  <a:gd name="T9" fmla="*/ 28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21" y="28"/>
                    </a:moveTo>
                    <a:lnTo>
                      <a:pt x="0" y="20"/>
                    </a:lnTo>
                    <a:lnTo>
                      <a:pt x="9" y="0"/>
                    </a:lnTo>
                    <a:lnTo>
                      <a:pt x="26" y="8"/>
                    </a:lnTo>
                    <a:lnTo>
                      <a:pt x="21" y="28"/>
                    </a:lnTo>
                    <a:close/>
                  </a:path>
                </a:pathLst>
              </a:custGeom>
              <a:solidFill>
                <a:srgbClr val="A46B5A"/>
              </a:solidFill>
              <a:ln w="9525">
                <a:noFill/>
                <a:round/>
                <a:headEnd/>
                <a:tailEnd/>
              </a:ln>
            </p:spPr>
            <p:txBody>
              <a:bodyPr>
                <a:prstTxWarp prst="textNoShape">
                  <a:avLst/>
                </a:prstTxWarp>
              </a:bodyPr>
              <a:lstStyle/>
              <a:p>
                <a:endParaRPr lang="en-US"/>
              </a:p>
            </p:txBody>
          </p:sp>
          <p:sp>
            <p:nvSpPr>
              <p:cNvPr id="41249" name="Freeform 2742"/>
              <p:cNvSpPr>
                <a:spLocks/>
              </p:cNvSpPr>
              <p:nvPr/>
            </p:nvSpPr>
            <p:spPr bwMode="auto">
              <a:xfrm>
                <a:off x="5349" y="2551"/>
                <a:ext cx="6" cy="6"/>
              </a:xfrm>
              <a:custGeom>
                <a:avLst/>
                <a:gdLst>
                  <a:gd name="T0" fmla="*/ 17 w 29"/>
                  <a:gd name="T1" fmla="*/ 28 h 28"/>
                  <a:gd name="T2" fmla="*/ 0 w 29"/>
                  <a:gd name="T3" fmla="*/ 20 h 28"/>
                  <a:gd name="T4" fmla="*/ 12 w 29"/>
                  <a:gd name="T5" fmla="*/ 0 h 28"/>
                  <a:gd name="T6" fmla="*/ 29 w 29"/>
                  <a:gd name="T7" fmla="*/ 11 h 28"/>
                  <a:gd name="T8" fmla="*/ 17 w 29"/>
                  <a:gd name="T9" fmla="*/ 28 h 28"/>
                  <a:gd name="T10" fmla="*/ 0 60000 65536"/>
                  <a:gd name="T11" fmla="*/ 0 60000 65536"/>
                  <a:gd name="T12" fmla="*/ 0 60000 65536"/>
                  <a:gd name="T13" fmla="*/ 0 60000 65536"/>
                  <a:gd name="T14" fmla="*/ 0 60000 65536"/>
                  <a:gd name="T15" fmla="*/ 0 w 29"/>
                  <a:gd name="T16" fmla="*/ 0 h 28"/>
                  <a:gd name="T17" fmla="*/ 29 w 29"/>
                  <a:gd name="T18" fmla="*/ 28 h 28"/>
                </a:gdLst>
                <a:ahLst/>
                <a:cxnLst>
                  <a:cxn ang="T10">
                    <a:pos x="T0" y="T1"/>
                  </a:cxn>
                  <a:cxn ang="T11">
                    <a:pos x="T2" y="T3"/>
                  </a:cxn>
                  <a:cxn ang="T12">
                    <a:pos x="T4" y="T5"/>
                  </a:cxn>
                  <a:cxn ang="T13">
                    <a:pos x="T6" y="T7"/>
                  </a:cxn>
                  <a:cxn ang="T14">
                    <a:pos x="T8" y="T9"/>
                  </a:cxn>
                </a:cxnLst>
                <a:rect l="T15" t="T16" r="T17" b="T18"/>
                <a:pathLst>
                  <a:path w="29" h="28">
                    <a:moveTo>
                      <a:pt x="17" y="28"/>
                    </a:moveTo>
                    <a:lnTo>
                      <a:pt x="0" y="20"/>
                    </a:lnTo>
                    <a:lnTo>
                      <a:pt x="12" y="0"/>
                    </a:lnTo>
                    <a:lnTo>
                      <a:pt x="29" y="11"/>
                    </a:lnTo>
                    <a:lnTo>
                      <a:pt x="17" y="28"/>
                    </a:lnTo>
                    <a:close/>
                  </a:path>
                </a:pathLst>
              </a:custGeom>
              <a:solidFill>
                <a:srgbClr val="A46B5A"/>
              </a:solidFill>
              <a:ln w="9525">
                <a:noFill/>
                <a:round/>
                <a:headEnd/>
                <a:tailEnd/>
              </a:ln>
            </p:spPr>
            <p:txBody>
              <a:bodyPr>
                <a:prstTxWarp prst="textNoShape">
                  <a:avLst/>
                </a:prstTxWarp>
              </a:bodyPr>
              <a:lstStyle/>
              <a:p>
                <a:endParaRPr lang="en-US"/>
              </a:p>
            </p:txBody>
          </p:sp>
          <p:sp>
            <p:nvSpPr>
              <p:cNvPr id="41250" name="Freeform 2743"/>
              <p:cNvSpPr>
                <a:spLocks/>
              </p:cNvSpPr>
              <p:nvPr/>
            </p:nvSpPr>
            <p:spPr bwMode="auto">
              <a:xfrm>
                <a:off x="5352" y="2544"/>
                <a:ext cx="8" cy="10"/>
              </a:xfrm>
              <a:custGeom>
                <a:avLst/>
                <a:gdLst>
                  <a:gd name="T0" fmla="*/ 17 w 39"/>
                  <a:gd name="T1" fmla="*/ 49 h 49"/>
                  <a:gd name="T2" fmla="*/ 0 w 39"/>
                  <a:gd name="T3" fmla="*/ 38 h 49"/>
                  <a:gd name="T4" fmla="*/ 26 w 39"/>
                  <a:gd name="T5" fmla="*/ 0 h 49"/>
                  <a:gd name="T6" fmla="*/ 39 w 39"/>
                  <a:gd name="T7" fmla="*/ 11 h 49"/>
                  <a:gd name="T8" fmla="*/ 17 w 39"/>
                  <a:gd name="T9" fmla="*/ 49 h 49"/>
                  <a:gd name="T10" fmla="*/ 0 60000 65536"/>
                  <a:gd name="T11" fmla="*/ 0 60000 65536"/>
                  <a:gd name="T12" fmla="*/ 0 60000 65536"/>
                  <a:gd name="T13" fmla="*/ 0 60000 65536"/>
                  <a:gd name="T14" fmla="*/ 0 60000 65536"/>
                  <a:gd name="T15" fmla="*/ 0 w 39"/>
                  <a:gd name="T16" fmla="*/ 0 h 49"/>
                  <a:gd name="T17" fmla="*/ 39 w 39"/>
                  <a:gd name="T18" fmla="*/ 49 h 49"/>
                </a:gdLst>
                <a:ahLst/>
                <a:cxnLst>
                  <a:cxn ang="T10">
                    <a:pos x="T0" y="T1"/>
                  </a:cxn>
                  <a:cxn ang="T11">
                    <a:pos x="T2" y="T3"/>
                  </a:cxn>
                  <a:cxn ang="T12">
                    <a:pos x="T4" y="T5"/>
                  </a:cxn>
                  <a:cxn ang="T13">
                    <a:pos x="T6" y="T7"/>
                  </a:cxn>
                  <a:cxn ang="T14">
                    <a:pos x="T8" y="T9"/>
                  </a:cxn>
                </a:cxnLst>
                <a:rect l="T15" t="T16" r="T17" b="T18"/>
                <a:pathLst>
                  <a:path w="39" h="49">
                    <a:moveTo>
                      <a:pt x="17" y="49"/>
                    </a:moveTo>
                    <a:lnTo>
                      <a:pt x="0" y="38"/>
                    </a:lnTo>
                    <a:lnTo>
                      <a:pt x="26" y="0"/>
                    </a:lnTo>
                    <a:lnTo>
                      <a:pt x="39" y="11"/>
                    </a:lnTo>
                    <a:lnTo>
                      <a:pt x="17" y="49"/>
                    </a:lnTo>
                    <a:close/>
                  </a:path>
                </a:pathLst>
              </a:custGeom>
              <a:solidFill>
                <a:srgbClr val="A46B5A"/>
              </a:solidFill>
              <a:ln w="9525">
                <a:noFill/>
                <a:round/>
                <a:headEnd/>
                <a:tailEnd/>
              </a:ln>
            </p:spPr>
            <p:txBody>
              <a:bodyPr>
                <a:prstTxWarp prst="textNoShape">
                  <a:avLst/>
                </a:prstTxWarp>
              </a:bodyPr>
              <a:lstStyle/>
              <a:p>
                <a:endParaRPr lang="en-US"/>
              </a:p>
            </p:txBody>
          </p:sp>
          <p:sp>
            <p:nvSpPr>
              <p:cNvPr id="41251" name="Freeform 2744"/>
              <p:cNvSpPr>
                <a:spLocks/>
              </p:cNvSpPr>
              <p:nvPr/>
            </p:nvSpPr>
            <p:spPr bwMode="auto">
              <a:xfrm>
                <a:off x="5357" y="2537"/>
                <a:ext cx="8" cy="9"/>
              </a:xfrm>
              <a:custGeom>
                <a:avLst/>
                <a:gdLst>
                  <a:gd name="T0" fmla="*/ 13 w 39"/>
                  <a:gd name="T1" fmla="*/ 46 h 46"/>
                  <a:gd name="T2" fmla="*/ 0 w 39"/>
                  <a:gd name="T3" fmla="*/ 35 h 46"/>
                  <a:gd name="T4" fmla="*/ 25 w 39"/>
                  <a:gd name="T5" fmla="*/ 0 h 46"/>
                  <a:gd name="T6" fmla="*/ 39 w 39"/>
                  <a:gd name="T7" fmla="*/ 12 h 46"/>
                  <a:gd name="T8" fmla="*/ 13 w 39"/>
                  <a:gd name="T9" fmla="*/ 46 h 46"/>
                  <a:gd name="T10" fmla="*/ 0 60000 65536"/>
                  <a:gd name="T11" fmla="*/ 0 60000 65536"/>
                  <a:gd name="T12" fmla="*/ 0 60000 65536"/>
                  <a:gd name="T13" fmla="*/ 0 60000 65536"/>
                  <a:gd name="T14" fmla="*/ 0 60000 65536"/>
                  <a:gd name="T15" fmla="*/ 0 w 39"/>
                  <a:gd name="T16" fmla="*/ 0 h 46"/>
                  <a:gd name="T17" fmla="*/ 39 w 39"/>
                  <a:gd name="T18" fmla="*/ 46 h 46"/>
                </a:gdLst>
                <a:ahLst/>
                <a:cxnLst>
                  <a:cxn ang="T10">
                    <a:pos x="T0" y="T1"/>
                  </a:cxn>
                  <a:cxn ang="T11">
                    <a:pos x="T2" y="T3"/>
                  </a:cxn>
                  <a:cxn ang="T12">
                    <a:pos x="T4" y="T5"/>
                  </a:cxn>
                  <a:cxn ang="T13">
                    <a:pos x="T6" y="T7"/>
                  </a:cxn>
                  <a:cxn ang="T14">
                    <a:pos x="T8" y="T9"/>
                  </a:cxn>
                </a:cxnLst>
                <a:rect l="T15" t="T16" r="T17" b="T18"/>
                <a:pathLst>
                  <a:path w="39" h="46">
                    <a:moveTo>
                      <a:pt x="13" y="46"/>
                    </a:moveTo>
                    <a:lnTo>
                      <a:pt x="0" y="35"/>
                    </a:lnTo>
                    <a:lnTo>
                      <a:pt x="25" y="0"/>
                    </a:lnTo>
                    <a:lnTo>
                      <a:pt x="39" y="12"/>
                    </a:lnTo>
                    <a:lnTo>
                      <a:pt x="13" y="46"/>
                    </a:lnTo>
                    <a:close/>
                  </a:path>
                </a:pathLst>
              </a:custGeom>
              <a:solidFill>
                <a:srgbClr val="A46B5A"/>
              </a:solidFill>
              <a:ln w="9525">
                <a:noFill/>
                <a:round/>
                <a:headEnd/>
                <a:tailEnd/>
              </a:ln>
            </p:spPr>
            <p:txBody>
              <a:bodyPr>
                <a:prstTxWarp prst="textNoShape">
                  <a:avLst/>
                </a:prstTxWarp>
              </a:bodyPr>
              <a:lstStyle/>
              <a:p>
                <a:endParaRPr lang="en-US"/>
              </a:p>
            </p:txBody>
          </p:sp>
          <p:sp>
            <p:nvSpPr>
              <p:cNvPr id="41252" name="Freeform 2745"/>
              <p:cNvSpPr>
                <a:spLocks/>
              </p:cNvSpPr>
              <p:nvPr/>
            </p:nvSpPr>
            <p:spPr bwMode="auto">
              <a:xfrm>
                <a:off x="5362" y="2524"/>
                <a:ext cx="13" cy="15"/>
              </a:xfrm>
              <a:custGeom>
                <a:avLst/>
                <a:gdLst>
                  <a:gd name="T0" fmla="*/ 14 w 67"/>
                  <a:gd name="T1" fmla="*/ 78 h 78"/>
                  <a:gd name="T2" fmla="*/ 0 w 67"/>
                  <a:gd name="T3" fmla="*/ 66 h 78"/>
                  <a:gd name="T4" fmla="*/ 52 w 67"/>
                  <a:gd name="T5" fmla="*/ 0 h 78"/>
                  <a:gd name="T6" fmla="*/ 67 w 67"/>
                  <a:gd name="T7" fmla="*/ 15 h 78"/>
                  <a:gd name="T8" fmla="*/ 14 w 67"/>
                  <a:gd name="T9" fmla="*/ 78 h 78"/>
                  <a:gd name="T10" fmla="*/ 0 60000 65536"/>
                  <a:gd name="T11" fmla="*/ 0 60000 65536"/>
                  <a:gd name="T12" fmla="*/ 0 60000 65536"/>
                  <a:gd name="T13" fmla="*/ 0 60000 65536"/>
                  <a:gd name="T14" fmla="*/ 0 60000 65536"/>
                  <a:gd name="T15" fmla="*/ 0 w 67"/>
                  <a:gd name="T16" fmla="*/ 0 h 78"/>
                  <a:gd name="T17" fmla="*/ 67 w 67"/>
                  <a:gd name="T18" fmla="*/ 78 h 78"/>
                </a:gdLst>
                <a:ahLst/>
                <a:cxnLst>
                  <a:cxn ang="T10">
                    <a:pos x="T0" y="T1"/>
                  </a:cxn>
                  <a:cxn ang="T11">
                    <a:pos x="T2" y="T3"/>
                  </a:cxn>
                  <a:cxn ang="T12">
                    <a:pos x="T4" y="T5"/>
                  </a:cxn>
                  <a:cxn ang="T13">
                    <a:pos x="T6" y="T7"/>
                  </a:cxn>
                  <a:cxn ang="T14">
                    <a:pos x="T8" y="T9"/>
                  </a:cxn>
                </a:cxnLst>
                <a:rect l="T15" t="T16" r="T17" b="T18"/>
                <a:pathLst>
                  <a:path w="67" h="78">
                    <a:moveTo>
                      <a:pt x="14" y="78"/>
                    </a:moveTo>
                    <a:lnTo>
                      <a:pt x="0" y="66"/>
                    </a:lnTo>
                    <a:lnTo>
                      <a:pt x="52" y="0"/>
                    </a:lnTo>
                    <a:lnTo>
                      <a:pt x="67" y="15"/>
                    </a:lnTo>
                    <a:lnTo>
                      <a:pt x="14" y="78"/>
                    </a:lnTo>
                    <a:close/>
                  </a:path>
                </a:pathLst>
              </a:custGeom>
              <a:solidFill>
                <a:srgbClr val="A46B5A"/>
              </a:solidFill>
              <a:ln w="9525">
                <a:noFill/>
                <a:round/>
                <a:headEnd/>
                <a:tailEnd/>
              </a:ln>
            </p:spPr>
            <p:txBody>
              <a:bodyPr>
                <a:prstTxWarp prst="textNoShape">
                  <a:avLst/>
                </a:prstTxWarp>
              </a:bodyPr>
              <a:lstStyle/>
              <a:p>
                <a:endParaRPr lang="en-US"/>
              </a:p>
            </p:txBody>
          </p:sp>
          <p:sp>
            <p:nvSpPr>
              <p:cNvPr id="41253" name="Freeform 2746"/>
              <p:cNvSpPr>
                <a:spLocks/>
              </p:cNvSpPr>
              <p:nvPr/>
            </p:nvSpPr>
            <p:spPr bwMode="auto">
              <a:xfrm>
                <a:off x="5372" y="2512"/>
                <a:ext cx="13" cy="15"/>
              </a:xfrm>
              <a:custGeom>
                <a:avLst/>
                <a:gdLst>
                  <a:gd name="T0" fmla="*/ 15 w 63"/>
                  <a:gd name="T1" fmla="*/ 75 h 75"/>
                  <a:gd name="T2" fmla="*/ 0 w 63"/>
                  <a:gd name="T3" fmla="*/ 60 h 75"/>
                  <a:gd name="T4" fmla="*/ 46 w 63"/>
                  <a:gd name="T5" fmla="*/ 0 h 75"/>
                  <a:gd name="T6" fmla="*/ 63 w 63"/>
                  <a:gd name="T7" fmla="*/ 11 h 75"/>
                  <a:gd name="T8" fmla="*/ 15 w 63"/>
                  <a:gd name="T9" fmla="*/ 75 h 75"/>
                  <a:gd name="T10" fmla="*/ 0 60000 65536"/>
                  <a:gd name="T11" fmla="*/ 0 60000 65536"/>
                  <a:gd name="T12" fmla="*/ 0 60000 65536"/>
                  <a:gd name="T13" fmla="*/ 0 60000 65536"/>
                  <a:gd name="T14" fmla="*/ 0 60000 65536"/>
                  <a:gd name="T15" fmla="*/ 0 w 63"/>
                  <a:gd name="T16" fmla="*/ 0 h 75"/>
                  <a:gd name="T17" fmla="*/ 63 w 63"/>
                  <a:gd name="T18" fmla="*/ 75 h 75"/>
                </a:gdLst>
                <a:ahLst/>
                <a:cxnLst>
                  <a:cxn ang="T10">
                    <a:pos x="T0" y="T1"/>
                  </a:cxn>
                  <a:cxn ang="T11">
                    <a:pos x="T2" y="T3"/>
                  </a:cxn>
                  <a:cxn ang="T12">
                    <a:pos x="T4" y="T5"/>
                  </a:cxn>
                  <a:cxn ang="T13">
                    <a:pos x="T6" y="T7"/>
                  </a:cxn>
                  <a:cxn ang="T14">
                    <a:pos x="T8" y="T9"/>
                  </a:cxn>
                </a:cxnLst>
                <a:rect l="T15" t="T16" r="T17" b="T18"/>
                <a:pathLst>
                  <a:path w="63" h="75">
                    <a:moveTo>
                      <a:pt x="15" y="75"/>
                    </a:moveTo>
                    <a:lnTo>
                      <a:pt x="0" y="60"/>
                    </a:lnTo>
                    <a:lnTo>
                      <a:pt x="46" y="0"/>
                    </a:lnTo>
                    <a:lnTo>
                      <a:pt x="63" y="11"/>
                    </a:lnTo>
                    <a:lnTo>
                      <a:pt x="15" y="75"/>
                    </a:lnTo>
                    <a:close/>
                  </a:path>
                </a:pathLst>
              </a:custGeom>
              <a:solidFill>
                <a:srgbClr val="A46B5A"/>
              </a:solidFill>
              <a:ln w="9525">
                <a:noFill/>
                <a:round/>
                <a:headEnd/>
                <a:tailEnd/>
              </a:ln>
            </p:spPr>
            <p:txBody>
              <a:bodyPr>
                <a:prstTxWarp prst="textNoShape">
                  <a:avLst/>
                </a:prstTxWarp>
              </a:bodyPr>
              <a:lstStyle/>
              <a:p>
                <a:endParaRPr lang="en-US"/>
              </a:p>
            </p:txBody>
          </p:sp>
          <p:sp>
            <p:nvSpPr>
              <p:cNvPr id="41254" name="Freeform 2747"/>
              <p:cNvSpPr>
                <a:spLocks/>
              </p:cNvSpPr>
              <p:nvPr/>
            </p:nvSpPr>
            <p:spPr bwMode="auto">
              <a:xfrm>
                <a:off x="5382" y="2505"/>
                <a:ext cx="7" cy="9"/>
              </a:xfrm>
              <a:custGeom>
                <a:avLst/>
                <a:gdLst>
                  <a:gd name="T0" fmla="*/ 17 w 38"/>
                  <a:gd name="T1" fmla="*/ 43 h 43"/>
                  <a:gd name="T2" fmla="*/ 0 w 38"/>
                  <a:gd name="T3" fmla="*/ 32 h 43"/>
                  <a:gd name="T4" fmla="*/ 23 w 38"/>
                  <a:gd name="T5" fmla="*/ 0 h 43"/>
                  <a:gd name="T6" fmla="*/ 38 w 38"/>
                  <a:gd name="T7" fmla="*/ 12 h 43"/>
                  <a:gd name="T8" fmla="*/ 17 w 38"/>
                  <a:gd name="T9" fmla="*/ 43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17" y="43"/>
                    </a:moveTo>
                    <a:lnTo>
                      <a:pt x="0" y="32"/>
                    </a:lnTo>
                    <a:lnTo>
                      <a:pt x="23" y="0"/>
                    </a:lnTo>
                    <a:lnTo>
                      <a:pt x="38" y="12"/>
                    </a:lnTo>
                    <a:lnTo>
                      <a:pt x="17" y="43"/>
                    </a:lnTo>
                    <a:close/>
                  </a:path>
                </a:pathLst>
              </a:custGeom>
              <a:solidFill>
                <a:srgbClr val="A46B5A"/>
              </a:solidFill>
              <a:ln w="9525">
                <a:noFill/>
                <a:round/>
                <a:headEnd/>
                <a:tailEnd/>
              </a:ln>
            </p:spPr>
            <p:txBody>
              <a:bodyPr>
                <a:prstTxWarp prst="textNoShape">
                  <a:avLst/>
                </a:prstTxWarp>
              </a:bodyPr>
              <a:lstStyle/>
              <a:p>
                <a:endParaRPr lang="en-US"/>
              </a:p>
            </p:txBody>
          </p:sp>
          <p:sp>
            <p:nvSpPr>
              <p:cNvPr id="41255" name="Freeform 2748"/>
              <p:cNvSpPr>
                <a:spLocks/>
              </p:cNvSpPr>
              <p:nvPr/>
            </p:nvSpPr>
            <p:spPr bwMode="auto">
              <a:xfrm>
                <a:off x="5386" y="2499"/>
                <a:ext cx="7" cy="9"/>
              </a:xfrm>
              <a:custGeom>
                <a:avLst/>
                <a:gdLst>
                  <a:gd name="T0" fmla="*/ 15 w 35"/>
                  <a:gd name="T1" fmla="*/ 41 h 41"/>
                  <a:gd name="T2" fmla="*/ 0 w 35"/>
                  <a:gd name="T3" fmla="*/ 29 h 41"/>
                  <a:gd name="T4" fmla="*/ 17 w 35"/>
                  <a:gd name="T5" fmla="*/ 0 h 41"/>
                  <a:gd name="T6" fmla="*/ 35 w 35"/>
                  <a:gd name="T7" fmla="*/ 9 h 41"/>
                  <a:gd name="T8" fmla="*/ 15 w 35"/>
                  <a:gd name="T9" fmla="*/ 41 h 41"/>
                  <a:gd name="T10" fmla="*/ 0 60000 65536"/>
                  <a:gd name="T11" fmla="*/ 0 60000 65536"/>
                  <a:gd name="T12" fmla="*/ 0 60000 65536"/>
                  <a:gd name="T13" fmla="*/ 0 60000 65536"/>
                  <a:gd name="T14" fmla="*/ 0 60000 65536"/>
                  <a:gd name="T15" fmla="*/ 0 w 35"/>
                  <a:gd name="T16" fmla="*/ 0 h 41"/>
                  <a:gd name="T17" fmla="*/ 35 w 35"/>
                  <a:gd name="T18" fmla="*/ 41 h 41"/>
                </a:gdLst>
                <a:ahLst/>
                <a:cxnLst>
                  <a:cxn ang="T10">
                    <a:pos x="T0" y="T1"/>
                  </a:cxn>
                  <a:cxn ang="T11">
                    <a:pos x="T2" y="T3"/>
                  </a:cxn>
                  <a:cxn ang="T12">
                    <a:pos x="T4" y="T5"/>
                  </a:cxn>
                  <a:cxn ang="T13">
                    <a:pos x="T6" y="T7"/>
                  </a:cxn>
                  <a:cxn ang="T14">
                    <a:pos x="T8" y="T9"/>
                  </a:cxn>
                </a:cxnLst>
                <a:rect l="T15" t="T16" r="T17" b="T18"/>
                <a:pathLst>
                  <a:path w="35" h="41">
                    <a:moveTo>
                      <a:pt x="15" y="41"/>
                    </a:moveTo>
                    <a:lnTo>
                      <a:pt x="0" y="29"/>
                    </a:lnTo>
                    <a:lnTo>
                      <a:pt x="17" y="0"/>
                    </a:lnTo>
                    <a:lnTo>
                      <a:pt x="35" y="9"/>
                    </a:lnTo>
                    <a:lnTo>
                      <a:pt x="15"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56" name="Freeform 2749"/>
              <p:cNvSpPr>
                <a:spLocks/>
              </p:cNvSpPr>
              <p:nvPr/>
            </p:nvSpPr>
            <p:spPr bwMode="auto">
              <a:xfrm>
                <a:off x="5390" y="2493"/>
                <a:ext cx="6" cy="8"/>
              </a:xfrm>
              <a:custGeom>
                <a:avLst/>
                <a:gdLst>
                  <a:gd name="T0" fmla="*/ 18 w 32"/>
                  <a:gd name="T1" fmla="*/ 41 h 41"/>
                  <a:gd name="T2" fmla="*/ 0 w 32"/>
                  <a:gd name="T3" fmla="*/ 32 h 41"/>
                  <a:gd name="T4" fmla="*/ 15 w 32"/>
                  <a:gd name="T5" fmla="*/ 0 h 41"/>
                  <a:gd name="T6" fmla="*/ 32 w 32"/>
                  <a:gd name="T7" fmla="*/ 7 h 41"/>
                  <a:gd name="T8" fmla="*/ 18 w 32"/>
                  <a:gd name="T9" fmla="*/ 41 h 41"/>
                  <a:gd name="T10" fmla="*/ 0 60000 65536"/>
                  <a:gd name="T11" fmla="*/ 0 60000 65536"/>
                  <a:gd name="T12" fmla="*/ 0 60000 65536"/>
                  <a:gd name="T13" fmla="*/ 0 60000 65536"/>
                  <a:gd name="T14" fmla="*/ 0 60000 65536"/>
                  <a:gd name="T15" fmla="*/ 0 w 32"/>
                  <a:gd name="T16" fmla="*/ 0 h 41"/>
                  <a:gd name="T17" fmla="*/ 32 w 32"/>
                  <a:gd name="T18" fmla="*/ 41 h 41"/>
                </a:gdLst>
                <a:ahLst/>
                <a:cxnLst>
                  <a:cxn ang="T10">
                    <a:pos x="T0" y="T1"/>
                  </a:cxn>
                  <a:cxn ang="T11">
                    <a:pos x="T2" y="T3"/>
                  </a:cxn>
                  <a:cxn ang="T12">
                    <a:pos x="T4" y="T5"/>
                  </a:cxn>
                  <a:cxn ang="T13">
                    <a:pos x="T6" y="T7"/>
                  </a:cxn>
                  <a:cxn ang="T14">
                    <a:pos x="T8" y="T9"/>
                  </a:cxn>
                </a:cxnLst>
                <a:rect l="T15" t="T16" r="T17" b="T18"/>
                <a:pathLst>
                  <a:path w="32" h="41">
                    <a:moveTo>
                      <a:pt x="18" y="41"/>
                    </a:moveTo>
                    <a:lnTo>
                      <a:pt x="0" y="32"/>
                    </a:lnTo>
                    <a:lnTo>
                      <a:pt x="15" y="0"/>
                    </a:lnTo>
                    <a:lnTo>
                      <a:pt x="32" y="7"/>
                    </a:lnTo>
                    <a:lnTo>
                      <a:pt x="18"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57" name="Freeform 2750"/>
              <p:cNvSpPr>
                <a:spLocks/>
              </p:cNvSpPr>
              <p:nvPr/>
            </p:nvSpPr>
            <p:spPr bwMode="auto">
              <a:xfrm>
                <a:off x="5393" y="2486"/>
                <a:ext cx="5" cy="8"/>
              </a:xfrm>
              <a:custGeom>
                <a:avLst/>
                <a:gdLst>
                  <a:gd name="T0" fmla="*/ 17 w 29"/>
                  <a:gd name="T1" fmla="*/ 41 h 41"/>
                  <a:gd name="T2" fmla="*/ 0 w 29"/>
                  <a:gd name="T3" fmla="*/ 34 h 41"/>
                  <a:gd name="T4" fmla="*/ 9 w 29"/>
                  <a:gd name="T5" fmla="*/ 0 h 41"/>
                  <a:gd name="T6" fmla="*/ 29 w 29"/>
                  <a:gd name="T7" fmla="*/ 6 h 41"/>
                  <a:gd name="T8" fmla="*/ 17 w 29"/>
                  <a:gd name="T9" fmla="*/ 41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17" y="41"/>
                    </a:moveTo>
                    <a:lnTo>
                      <a:pt x="0" y="34"/>
                    </a:lnTo>
                    <a:lnTo>
                      <a:pt x="9" y="0"/>
                    </a:lnTo>
                    <a:lnTo>
                      <a:pt x="29" y="6"/>
                    </a:lnTo>
                    <a:lnTo>
                      <a:pt x="17"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58" name="Freeform 2751"/>
              <p:cNvSpPr>
                <a:spLocks/>
              </p:cNvSpPr>
              <p:nvPr/>
            </p:nvSpPr>
            <p:spPr bwMode="auto">
              <a:xfrm>
                <a:off x="5394" y="2479"/>
                <a:ext cx="6" cy="8"/>
              </a:xfrm>
              <a:custGeom>
                <a:avLst/>
                <a:gdLst>
                  <a:gd name="T0" fmla="*/ 20 w 26"/>
                  <a:gd name="T1" fmla="*/ 40 h 40"/>
                  <a:gd name="T2" fmla="*/ 0 w 26"/>
                  <a:gd name="T3" fmla="*/ 34 h 40"/>
                  <a:gd name="T4" fmla="*/ 6 w 26"/>
                  <a:gd name="T5" fmla="*/ 0 h 40"/>
                  <a:gd name="T6" fmla="*/ 26 w 26"/>
                  <a:gd name="T7" fmla="*/ 2 h 40"/>
                  <a:gd name="T8" fmla="*/ 20 w 26"/>
                  <a:gd name="T9" fmla="*/ 40 h 40"/>
                  <a:gd name="T10" fmla="*/ 0 60000 65536"/>
                  <a:gd name="T11" fmla="*/ 0 60000 65536"/>
                  <a:gd name="T12" fmla="*/ 0 60000 65536"/>
                  <a:gd name="T13" fmla="*/ 0 60000 65536"/>
                  <a:gd name="T14" fmla="*/ 0 60000 65536"/>
                  <a:gd name="T15" fmla="*/ 0 w 26"/>
                  <a:gd name="T16" fmla="*/ 0 h 40"/>
                  <a:gd name="T17" fmla="*/ 26 w 26"/>
                  <a:gd name="T18" fmla="*/ 40 h 40"/>
                </a:gdLst>
                <a:ahLst/>
                <a:cxnLst>
                  <a:cxn ang="T10">
                    <a:pos x="T0" y="T1"/>
                  </a:cxn>
                  <a:cxn ang="T11">
                    <a:pos x="T2" y="T3"/>
                  </a:cxn>
                  <a:cxn ang="T12">
                    <a:pos x="T4" y="T5"/>
                  </a:cxn>
                  <a:cxn ang="T13">
                    <a:pos x="T6" y="T7"/>
                  </a:cxn>
                  <a:cxn ang="T14">
                    <a:pos x="T8" y="T9"/>
                  </a:cxn>
                </a:cxnLst>
                <a:rect l="T15" t="T16" r="T17" b="T18"/>
                <a:pathLst>
                  <a:path w="26" h="40">
                    <a:moveTo>
                      <a:pt x="20" y="40"/>
                    </a:moveTo>
                    <a:lnTo>
                      <a:pt x="0" y="34"/>
                    </a:lnTo>
                    <a:lnTo>
                      <a:pt x="6" y="0"/>
                    </a:lnTo>
                    <a:lnTo>
                      <a:pt x="26" y="2"/>
                    </a:lnTo>
                    <a:lnTo>
                      <a:pt x="20" y="40"/>
                    </a:lnTo>
                    <a:close/>
                  </a:path>
                </a:pathLst>
              </a:custGeom>
              <a:solidFill>
                <a:srgbClr val="A46B5A"/>
              </a:solidFill>
              <a:ln w="9525">
                <a:noFill/>
                <a:round/>
                <a:headEnd/>
                <a:tailEnd/>
              </a:ln>
            </p:spPr>
            <p:txBody>
              <a:bodyPr>
                <a:prstTxWarp prst="textNoShape">
                  <a:avLst/>
                </a:prstTxWarp>
              </a:bodyPr>
              <a:lstStyle/>
              <a:p>
                <a:endParaRPr lang="en-US"/>
              </a:p>
            </p:txBody>
          </p:sp>
          <p:sp>
            <p:nvSpPr>
              <p:cNvPr id="41259" name="Freeform 2752"/>
              <p:cNvSpPr>
                <a:spLocks/>
              </p:cNvSpPr>
              <p:nvPr/>
            </p:nvSpPr>
            <p:spPr bwMode="auto">
              <a:xfrm>
                <a:off x="5396" y="2472"/>
                <a:ext cx="4" cy="8"/>
              </a:xfrm>
              <a:custGeom>
                <a:avLst/>
                <a:gdLst>
                  <a:gd name="T0" fmla="*/ 20 w 20"/>
                  <a:gd name="T1" fmla="*/ 39 h 39"/>
                  <a:gd name="T2" fmla="*/ 0 w 20"/>
                  <a:gd name="T3" fmla="*/ 37 h 39"/>
                  <a:gd name="T4" fmla="*/ 0 w 20"/>
                  <a:gd name="T5" fmla="*/ 2 h 39"/>
                  <a:gd name="T6" fmla="*/ 20 w 20"/>
                  <a:gd name="T7" fmla="*/ 0 h 39"/>
                  <a:gd name="T8" fmla="*/ 20 w 20"/>
                  <a:gd name="T9" fmla="*/ 2 h 39"/>
                  <a:gd name="T10" fmla="*/ 20 w 20"/>
                  <a:gd name="T11" fmla="*/ 39 h 39"/>
                  <a:gd name="T12" fmla="*/ 0 60000 65536"/>
                  <a:gd name="T13" fmla="*/ 0 60000 65536"/>
                  <a:gd name="T14" fmla="*/ 0 60000 65536"/>
                  <a:gd name="T15" fmla="*/ 0 60000 65536"/>
                  <a:gd name="T16" fmla="*/ 0 60000 65536"/>
                  <a:gd name="T17" fmla="*/ 0 60000 65536"/>
                  <a:gd name="T18" fmla="*/ 0 w 20"/>
                  <a:gd name="T19" fmla="*/ 0 h 39"/>
                  <a:gd name="T20" fmla="*/ 20 w 2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20" h="39">
                    <a:moveTo>
                      <a:pt x="20" y="39"/>
                    </a:moveTo>
                    <a:lnTo>
                      <a:pt x="0" y="37"/>
                    </a:lnTo>
                    <a:lnTo>
                      <a:pt x="0" y="2"/>
                    </a:lnTo>
                    <a:lnTo>
                      <a:pt x="20" y="0"/>
                    </a:lnTo>
                    <a:lnTo>
                      <a:pt x="20" y="2"/>
                    </a:lnTo>
                    <a:lnTo>
                      <a:pt x="20" y="39"/>
                    </a:lnTo>
                    <a:close/>
                  </a:path>
                </a:pathLst>
              </a:custGeom>
              <a:solidFill>
                <a:srgbClr val="A46B5A"/>
              </a:solidFill>
              <a:ln w="9525">
                <a:noFill/>
                <a:round/>
                <a:headEnd/>
                <a:tailEnd/>
              </a:ln>
            </p:spPr>
            <p:txBody>
              <a:bodyPr>
                <a:prstTxWarp prst="textNoShape">
                  <a:avLst/>
                </a:prstTxWarp>
              </a:bodyPr>
              <a:lstStyle/>
              <a:p>
                <a:endParaRPr lang="en-US"/>
              </a:p>
            </p:txBody>
          </p:sp>
          <p:sp>
            <p:nvSpPr>
              <p:cNvPr id="41260" name="Freeform 2753"/>
              <p:cNvSpPr>
                <a:spLocks/>
              </p:cNvSpPr>
              <p:nvPr/>
            </p:nvSpPr>
            <p:spPr bwMode="auto">
              <a:xfrm>
                <a:off x="5394" y="2464"/>
                <a:ext cx="6" cy="8"/>
              </a:xfrm>
              <a:custGeom>
                <a:avLst/>
                <a:gdLst>
                  <a:gd name="T0" fmla="*/ 26 w 26"/>
                  <a:gd name="T1" fmla="*/ 41 h 43"/>
                  <a:gd name="T2" fmla="*/ 6 w 26"/>
                  <a:gd name="T3" fmla="*/ 43 h 43"/>
                  <a:gd name="T4" fmla="*/ 0 w 26"/>
                  <a:gd name="T5" fmla="*/ 3 h 43"/>
                  <a:gd name="T6" fmla="*/ 17 w 26"/>
                  <a:gd name="T7" fmla="*/ 0 h 43"/>
                  <a:gd name="T8" fmla="*/ 26 w 26"/>
                  <a:gd name="T9" fmla="*/ 41 h 43"/>
                  <a:gd name="T10" fmla="*/ 0 60000 65536"/>
                  <a:gd name="T11" fmla="*/ 0 60000 65536"/>
                  <a:gd name="T12" fmla="*/ 0 60000 65536"/>
                  <a:gd name="T13" fmla="*/ 0 60000 65536"/>
                  <a:gd name="T14" fmla="*/ 0 60000 65536"/>
                  <a:gd name="T15" fmla="*/ 0 w 26"/>
                  <a:gd name="T16" fmla="*/ 0 h 43"/>
                  <a:gd name="T17" fmla="*/ 26 w 26"/>
                  <a:gd name="T18" fmla="*/ 43 h 43"/>
                </a:gdLst>
                <a:ahLst/>
                <a:cxnLst>
                  <a:cxn ang="T10">
                    <a:pos x="T0" y="T1"/>
                  </a:cxn>
                  <a:cxn ang="T11">
                    <a:pos x="T2" y="T3"/>
                  </a:cxn>
                  <a:cxn ang="T12">
                    <a:pos x="T4" y="T5"/>
                  </a:cxn>
                  <a:cxn ang="T13">
                    <a:pos x="T6" y="T7"/>
                  </a:cxn>
                  <a:cxn ang="T14">
                    <a:pos x="T8" y="T9"/>
                  </a:cxn>
                </a:cxnLst>
                <a:rect l="T15" t="T16" r="T17" b="T18"/>
                <a:pathLst>
                  <a:path w="26" h="43">
                    <a:moveTo>
                      <a:pt x="26" y="41"/>
                    </a:moveTo>
                    <a:lnTo>
                      <a:pt x="6" y="43"/>
                    </a:lnTo>
                    <a:lnTo>
                      <a:pt x="0" y="3"/>
                    </a:lnTo>
                    <a:lnTo>
                      <a:pt x="17" y="0"/>
                    </a:lnTo>
                    <a:lnTo>
                      <a:pt x="26"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61" name="Freeform 2754"/>
              <p:cNvSpPr>
                <a:spLocks/>
              </p:cNvSpPr>
              <p:nvPr/>
            </p:nvSpPr>
            <p:spPr bwMode="auto">
              <a:xfrm>
                <a:off x="5393" y="2459"/>
                <a:ext cx="5" cy="5"/>
              </a:xfrm>
              <a:custGeom>
                <a:avLst/>
                <a:gdLst>
                  <a:gd name="T0" fmla="*/ 23 w 23"/>
                  <a:gd name="T1" fmla="*/ 23 h 26"/>
                  <a:gd name="T2" fmla="*/ 6 w 23"/>
                  <a:gd name="T3" fmla="*/ 26 h 26"/>
                  <a:gd name="T4" fmla="*/ 0 w 23"/>
                  <a:gd name="T5" fmla="*/ 6 h 26"/>
                  <a:gd name="T6" fmla="*/ 17 w 23"/>
                  <a:gd name="T7" fmla="*/ 0 h 26"/>
                  <a:gd name="T8" fmla="*/ 23 w 23"/>
                  <a:gd name="T9" fmla="*/ 23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23" y="23"/>
                    </a:moveTo>
                    <a:lnTo>
                      <a:pt x="6" y="26"/>
                    </a:lnTo>
                    <a:lnTo>
                      <a:pt x="0" y="6"/>
                    </a:lnTo>
                    <a:lnTo>
                      <a:pt x="17" y="0"/>
                    </a:lnTo>
                    <a:lnTo>
                      <a:pt x="23" y="23"/>
                    </a:lnTo>
                    <a:close/>
                  </a:path>
                </a:pathLst>
              </a:custGeom>
              <a:solidFill>
                <a:srgbClr val="A46B5A"/>
              </a:solidFill>
              <a:ln w="9525">
                <a:noFill/>
                <a:round/>
                <a:headEnd/>
                <a:tailEnd/>
              </a:ln>
            </p:spPr>
            <p:txBody>
              <a:bodyPr>
                <a:prstTxWarp prst="textNoShape">
                  <a:avLst/>
                </a:prstTxWarp>
              </a:bodyPr>
              <a:lstStyle/>
              <a:p>
                <a:endParaRPr lang="en-US"/>
              </a:p>
            </p:txBody>
          </p:sp>
          <p:sp>
            <p:nvSpPr>
              <p:cNvPr id="41262" name="Freeform 2755"/>
              <p:cNvSpPr>
                <a:spLocks/>
              </p:cNvSpPr>
              <p:nvPr/>
            </p:nvSpPr>
            <p:spPr bwMode="auto">
              <a:xfrm>
                <a:off x="5391" y="2454"/>
                <a:ext cx="6" cy="6"/>
              </a:xfrm>
              <a:custGeom>
                <a:avLst/>
                <a:gdLst>
                  <a:gd name="T0" fmla="*/ 26 w 26"/>
                  <a:gd name="T1" fmla="*/ 24 h 30"/>
                  <a:gd name="T2" fmla="*/ 9 w 26"/>
                  <a:gd name="T3" fmla="*/ 30 h 30"/>
                  <a:gd name="T4" fmla="*/ 0 w 26"/>
                  <a:gd name="T5" fmla="*/ 10 h 30"/>
                  <a:gd name="T6" fmla="*/ 21 w 26"/>
                  <a:gd name="T7" fmla="*/ 0 h 30"/>
                  <a:gd name="T8" fmla="*/ 21 w 26"/>
                  <a:gd name="T9" fmla="*/ 4 h 30"/>
                  <a:gd name="T10" fmla="*/ 26 w 26"/>
                  <a:gd name="T11" fmla="*/ 24 h 30"/>
                  <a:gd name="T12" fmla="*/ 0 60000 65536"/>
                  <a:gd name="T13" fmla="*/ 0 60000 65536"/>
                  <a:gd name="T14" fmla="*/ 0 60000 65536"/>
                  <a:gd name="T15" fmla="*/ 0 60000 65536"/>
                  <a:gd name="T16" fmla="*/ 0 60000 65536"/>
                  <a:gd name="T17" fmla="*/ 0 60000 65536"/>
                  <a:gd name="T18" fmla="*/ 0 w 26"/>
                  <a:gd name="T19" fmla="*/ 0 h 30"/>
                  <a:gd name="T20" fmla="*/ 26 w 2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26" h="30">
                    <a:moveTo>
                      <a:pt x="26" y="24"/>
                    </a:moveTo>
                    <a:lnTo>
                      <a:pt x="9" y="30"/>
                    </a:lnTo>
                    <a:lnTo>
                      <a:pt x="0" y="10"/>
                    </a:lnTo>
                    <a:lnTo>
                      <a:pt x="21" y="0"/>
                    </a:lnTo>
                    <a:lnTo>
                      <a:pt x="21" y="4"/>
                    </a:lnTo>
                    <a:lnTo>
                      <a:pt x="26" y="24"/>
                    </a:lnTo>
                    <a:close/>
                  </a:path>
                </a:pathLst>
              </a:custGeom>
              <a:solidFill>
                <a:srgbClr val="A46B5A"/>
              </a:solidFill>
              <a:ln w="9525">
                <a:noFill/>
                <a:round/>
                <a:headEnd/>
                <a:tailEnd/>
              </a:ln>
            </p:spPr>
            <p:txBody>
              <a:bodyPr>
                <a:prstTxWarp prst="textNoShape">
                  <a:avLst/>
                </a:prstTxWarp>
              </a:bodyPr>
              <a:lstStyle/>
              <a:p>
                <a:endParaRPr lang="en-US"/>
              </a:p>
            </p:txBody>
          </p:sp>
          <p:sp>
            <p:nvSpPr>
              <p:cNvPr id="41263" name="Freeform 2756"/>
              <p:cNvSpPr>
                <a:spLocks/>
              </p:cNvSpPr>
              <p:nvPr/>
            </p:nvSpPr>
            <p:spPr bwMode="auto">
              <a:xfrm>
                <a:off x="5390" y="2450"/>
                <a:ext cx="6" cy="6"/>
              </a:xfrm>
              <a:custGeom>
                <a:avLst/>
                <a:gdLst>
                  <a:gd name="T0" fmla="*/ 30 w 30"/>
                  <a:gd name="T1" fmla="*/ 22 h 32"/>
                  <a:gd name="T2" fmla="*/ 9 w 30"/>
                  <a:gd name="T3" fmla="*/ 32 h 32"/>
                  <a:gd name="T4" fmla="*/ 0 w 30"/>
                  <a:gd name="T5" fmla="*/ 9 h 32"/>
                  <a:gd name="T6" fmla="*/ 18 w 30"/>
                  <a:gd name="T7" fmla="*/ 0 h 32"/>
                  <a:gd name="T8" fmla="*/ 30 w 30"/>
                  <a:gd name="T9" fmla="*/ 22 h 32"/>
                  <a:gd name="T10" fmla="*/ 0 60000 65536"/>
                  <a:gd name="T11" fmla="*/ 0 60000 65536"/>
                  <a:gd name="T12" fmla="*/ 0 60000 65536"/>
                  <a:gd name="T13" fmla="*/ 0 60000 65536"/>
                  <a:gd name="T14" fmla="*/ 0 60000 65536"/>
                  <a:gd name="T15" fmla="*/ 0 w 30"/>
                  <a:gd name="T16" fmla="*/ 0 h 32"/>
                  <a:gd name="T17" fmla="*/ 30 w 30"/>
                  <a:gd name="T18" fmla="*/ 32 h 32"/>
                </a:gdLst>
                <a:ahLst/>
                <a:cxnLst>
                  <a:cxn ang="T10">
                    <a:pos x="T0" y="T1"/>
                  </a:cxn>
                  <a:cxn ang="T11">
                    <a:pos x="T2" y="T3"/>
                  </a:cxn>
                  <a:cxn ang="T12">
                    <a:pos x="T4" y="T5"/>
                  </a:cxn>
                  <a:cxn ang="T13">
                    <a:pos x="T6" y="T7"/>
                  </a:cxn>
                  <a:cxn ang="T14">
                    <a:pos x="T8" y="T9"/>
                  </a:cxn>
                </a:cxnLst>
                <a:rect l="T15" t="T16" r="T17" b="T18"/>
                <a:pathLst>
                  <a:path w="30" h="32">
                    <a:moveTo>
                      <a:pt x="30" y="22"/>
                    </a:moveTo>
                    <a:lnTo>
                      <a:pt x="9" y="32"/>
                    </a:lnTo>
                    <a:lnTo>
                      <a:pt x="0" y="9"/>
                    </a:lnTo>
                    <a:lnTo>
                      <a:pt x="18" y="0"/>
                    </a:lnTo>
                    <a:lnTo>
                      <a:pt x="30" y="22"/>
                    </a:lnTo>
                    <a:close/>
                  </a:path>
                </a:pathLst>
              </a:custGeom>
              <a:solidFill>
                <a:srgbClr val="A46B5A"/>
              </a:solidFill>
              <a:ln w="9525">
                <a:noFill/>
                <a:round/>
                <a:headEnd/>
                <a:tailEnd/>
              </a:ln>
            </p:spPr>
            <p:txBody>
              <a:bodyPr>
                <a:prstTxWarp prst="textNoShape">
                  <a:avLst/>
                </a:prstTxWarp>
              </a:bodyPr>
              <a:lstStyle/>
              <a:p>
                <a:endParaRPr lang="en-US"/>
              </a:p>
            </p:txBody>
          </p:sp>
          <p:sp>
            <p:nvSpPr>
              <p:cNvPr id="41264" name="Freeform 2757"/>
              <p:cNvSpPr>
                <a:spLocks/>
              </p:cNvSpPr>
              <p:nvPr/>
            </p:nvSpPr>
            <p:spPr bwMode="auto">
              <a:xfrm>
                <a:off x="5387" y="2445"/>
                <a:ext cx="6" cy="7"/>
              </a:xfrm>
              <a:custGeom>
                <a:avLst/>
                <a:gdLst>
                  <a:gd name="T0" fmla="*/ 29 w 29"/>
                  <a:gd name="T1" fmla="*/ 23 h 32"/>
                  <a:gd name="T2" fmla="*/ 11 w 29"/>
                  <a:gd name="T3" fmla="*/ 32 h 32"/>
                  <a:gd name="T4" fmla="*/ 0 w 29"/>
                  <a:gd name="T5" fmla="*/ 8 h 32"/>
                  <a:gd name="T6" fmla="*/ 18 w 29"/>
                  <a:gd name="T7" fmla="*/ 0 h 32"/>
                  <a:gd name="T8" fmla="*/ 29 w 29"/>
                  <a:gd name="T9" fmla="*/ 23 h 32"/>
                  <a:gd name="T10" fmla="*/ 0 60000 65536"/>
                  <a:gd name="T11" fmla="*/ 0 60000 65536"/>
                  <a:gd name="T12" fmla="*/ 0 60000 65536"/>
                  <a:gd name="T13" fmla="*/ 0 60000 65536"/>
                  <a:gd name="T14" fmla="*/ 0 60000 65536"/>
                  <a:gd name="T15" fmla="*/ 0 w 29"/>
                  <a:gd name="T16" fmla="*/ 0 h 32"/>
                  <a:gd name="T17" fmla="*/ 29 w 29"/>
                  <a:gd name="T18" fmla="*/ 32 h 32"/>
                </a:gdLst>
                <a:ahLst/>
                <a:cxnLst>
                  <a:cxn ang="T10">
                    <a:pos x="T0" y="T1"/>
                  </a:cxn>
                  <a:cxn ang="T11">
                    <a:pos x="T2" y="T3"/>
                  </a:cxn>
                  <a:cxn ang="T12">
                    <a:pos x="T4" y="T5"/>
                  </a:cxn>
                  <a:cxn ang="T13">
                    <a:pos x="T6" y="T7"/>
                  </a:cxn>
                  <a:cxn ang="T14">
                    <a:pos x="T8" y="T9"/>
                  </a:cxn>
                </a:cxnLst>
                <a:rect l="T15" t="T16" r="T17" b="T18"/>
                <a:pathLst>
                  <a:path w="29" h="32">
                    <a:moveTo>
                      <a:pt x="29" y="23"/>
                    </a:moveTo>
                    <a:lnTo>
                      <a:pt x="11" y="32"/>
                    </a:lnTo>
                    <a:lnTo>
                      <a:pt x="0" y="8"/>
                    </a:lnTo>
                    <a:lnTo>
                      <a:pt x="18" y="0"/>
                    </a:lnTo>
                    <a:lnTo>
                      <a:pt x="29" y="23"/>
                    </a:lnTo>
                    <a:close/>
                  </a:path>
                </a:pathLst>
              </a:custGeom>
              <a:solidFill>
                <a:srgbClr val="A46B5A"/>
              </a:solidFill>
              <a:ln w="9525">
                <a:noFill/>
                <a:round/>
                <a:headEnd/>
                <a:tailEnd/>
              </a:ln>
            </p:spPr>
            <p:txBody>
              <a:bodyPr>
                <a:prstTxWarp prst="textNoShape">
                  <a:avLst/>
                </a:prstTxWarp>
              </a:bodyPr>
              <a:lstStyle/>
              <a:p>
                <a:endParaRPr lang="en-US"/>
              </a:p>
            </p:txBody>
          </p:sp>
          <p:sp>
            <p:nvSpPr>
              <p:cNvPr id="41265" name="Freeform 2758"/>
              <p:cNvSpPr>
                <a:spLocks/>
              </p:cNvSpPr>
              <p:nvPr/>
            </p:nvSpPr>
            <p:spPr bwMode="auto">
              <a:xfrm>
                <a:off x="5385" y="2440"/>
                <a:ext cx="6" cy="7"/>
              </a:xfrm>
              <a:custGeom>
                <a:avLst/>
                <a:gdLst>
                  <a:gd name="T0" fmla="*/ 32 w 32"/>
                  <a:gd name="T1" fmla="*/ 26 h 34"/>
                  <a:gd name="T2" fmla="*/ 14 w 32"/>
                  <a:gd name="T3" fmla="*/ 34 h 34"/>
                  <a:gd name="T4" fmla="*/ 0 w 32"/>
                  <a:gd name="T5" fmla="*/ 11 h 34"/>
                  <a:gd name="T6" fmla="*/ 17 w 32"/>
                  <a:gd name="T7" fmla="*/ 0 h 34"/>
                  <a:gd name="T8" fmla="*/ 19 w 32"/>
                  <a:gd name="T9" fmla="*/ 0 h 34"/>
                  <a:gd name="T10" fmla="*/ 32 w 32"/>
                  <a:gd name="T11" fmla="*/ 26 h 34"/>
                  <a:gd name="T12" fmla="*/ 0 60000 65536"/>
                  <a:gd name="T13" fmla="*/ 0 60000 65536"/>
                  <a:gd name="T14" fmla="*/ 0 60000 65536"/>
                  <a:gd name="T15" fmla="*/ 0 60000 65536"/>
                  <a:gd name="T16" fmla="*/ 0 60000 65536"/>
                  <a:gd name="T17" fmla="*/ 0 60000 65536"/>
                  <a:gd name="T18" fmla="*/ 0 w 32"/>
                  <a:gd name="T19" fmla="*/ 0 h 34"/>
                  <a:gd name="T20" fmla="*/ 32 w 32"/>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2" h="34">
                    <a:moveTo>
                      <a:pt x="32" y="26"/>
                    </a:moveTo>
                    <a:lnTo>
                      <a:pt x="14" y="34"/>
                    </a:lnTo>
                    <a:lnTo>
                      <a:pt x="0" y="11"/>
                    </a:lnTo>
                    <a:lnTo>
                      <a:pt x="17" y="0"/>
                    </a:lnTo>
                    <a:lnTo>
                      <a:pt x="19" y="0"/>
                    </a:lnTo>
                    <a:lnTo>
                      <a:pt x="32"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66" name="Freeform 2759"/>
              <p:cNvSpPr>
                <a:spLocks/>
              </p:cNvSpPr>
              <p:nvPr/>
            </p:nvSpPr>
            <p:spPr bwMode="auto">
              <a:xfrm>
                <a:off x="5382" y="2435"/>
                <a:ext cx="6" cy="7"/>
              </a:xfrm>
              <a:custGeom>
                <a:avLst/>
                <a:gdLst>
                  <a:gd name="T0" fmla="*/ 32 w 32"/>
                  <a:gd name="T1" fmla="*/ 26 h 37"/>
                  <a:gd name="T2" fmla="*/ 15 w 32"/>
                  <a:gd name="T3" fmla="*/ 37 h 37"/>
                  <a:gd name="T4" fmla="*/ 0 w 32"/>
                  <a:gd name="T5" fmla="*/ 11 h 37"/>
                  <a:gd name="T6" fmla="*/ 17 w 32"/>
                  <a:gd name="T7" fmla="*/ 0 h 37"/>
                  <a:gd name="T8" fmla="*/ 32 w 32"/>
                  <a:gd name="T9" fmla="*/ 26 h 37"/>
                  <a:gd name="T10" fmla="*/ 0 60000 65536"/>
                  <a:gd name="T11" fmla="*/ 0 60000 65536"/>
                  <a:gd name="T12" fmla="*/ 0 60000 65536"/>
                  <a:gd name="T13" fmla="*/ 0 60000 65536"/>
                  <a:gd name="T14" fmla="*/ 0 60000 65536"/>
                  <a:gd name="T15" fmla="*/ 0 w 32"/>
                  <a:gd name="T16" fmla="*/ 0 h 37"/>
                  <a:gd name="T17" fmla="*/ 32 w 32"/>
                  <a:gd name="T18" fmla="*/ 37 h 37"/>
                </a:gdLst>
                <a:ahLst/>
                <a:cxnLst>
                  <a:cxn ang="T10">
                    <a:pos x="T0" y="T1"/>
                  </a:cxn>
                  <a:cxn ang="T11">
                    <a:pos x="T2" y="T3"/>
                  </a:cxn>
                  <a:cxn ang="T12">
                    <a:pos x="T4" y="T5"/>
                  </a:cxn>
                  <a:cxn ang="T13">
                    <a:pos x="T6" y="T7"/>
                  </a:cxn>
                  <a:cxn ang="T14">
                    <a:pos x="T8" y="T9"/>
                  </a:cxn>
                </a:cxnLst>
                <a:rect l="T15" t="T16" r="T17" b="T18"/>
                <a:pathLst>
                  <a:path w="32" h="37">
                    <a:moveTo>
                      <a:pt x="32" y="26"/>
                    </a:moveTo>
                    <a:lnTo>
                      <a:pt x="15" y="37"/>
                    </a:lnTo>
                    <a:lnTo>
                      <a:pt x="0" y="11"/>
                    </a:lnTo>
                    <a:lnTo>
                      <a:pt x="17" y="0"/>
                    </a:lnTo>
                    <a:lnTo>
                      <a:pt x="32"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67" name="Freeform 2760"/>
              <p:cNvSpPr>
                <a:spLocks/>
              </p:cNvSpPr>
              <p:nvPr/>
            </p:nvSpPr>
            <p:spPr bwMode="auto">
              <a:xfrm>
                <a:off x="5378" y="2430"/>
                <a:ext cx="7" cy="7"/>
              </a:xfrm>
              <a:custGeom>
                <a:avLst/>
                <a:gdLst>
                  <a:gd name="T0" fmla="*/ 34 w 34"/>
                  <a:gd name="T1" fmla="*/ 26 h 37"/>
                  <a:gd name="T2" fmla="*/ 17 w 34"/>
                  <a:gd name="T3" fmla="*/ 37 h 37"/>
                  <a:gd name="T4" fmla="*/ 0 w 34"/>
                  <a:gd name="T5" fmla="*/ 11 h 37"/>
                  <a:gd name="T6" fmla="*/ 14 w 34"/>
                  <a:gd name="T7" fmla="*/ 0 h 37"/>
                  <a:gd name="T8" fmla="*/ 17 w 34"/>
                  <a:gd name="T9" fmla="*/ 0 h 37"/>
                  <a:gd name="T10" fmla="*/ 34 w 34"/>
                  <a:gd name="T11" fmla="*/ 26 h 37"/>
                  <a:gd name="T12" fmla="*/ 0 60000 65536"/>
                  <a:gd name="T13" fmla="*/ 0 60000 65536"/>
                  <a:gd name="T14" fmla="*/ 0 60000 65536"/>
                  <a:gd name="T15" fmla="*/ 0 60000 65536"/>
                  <a:gd name="T16" fmla="*/ 0 60000 65536"/>
                  <a:gd name="T17" fmla="*/ 0 60000 65536"/>
                  <a:gd name="T18" fmla="*/ 0 w 34"/>
                  <a:gd name="T19" fmla="*/ 0 h 37"/>
                  <a:gd name="T20" fmla="*/ 34 w 34"/>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34" h="37">
                    <a:moveTo>
                      <a:pt x="34" y="26"/>
                    </a:moveTo>
                    <a:lnTo>
                      <a:pt x="17" y="37"/>
                    </a:lnTo>
                    <a:lnTo>
                      <a:pt x="0" y="11"/>
                    </a:lnTo>
                    <a:lnTo>
                      <a:pt x="14" y="0"/>
                    </a:lnTo>
                    <a:lnTo>
                      <a:pt x="17" y="0"/>
                    </a:lnTo>
                    <a:lnTo>
                      <a:pt x="34"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68" name="Freeform 2761"/>
              <p:cNvSpPr>
                <a:spLocks/>
              </p:cNvSpPr>
              <p:nvPr/>
            </p:nvSpPr>
            <p:spPr bwMode="auto">
              <a:xfrm>
                <a:off x="5374" y="2425"/>
                <a:ext cx="7" cy="7"/>
              </a:xfrm>
              <a:custGeom>
                <a:avLst/>
                <a:gdLst>
                  <a:gd name="T0" fmla="*/ 34 w 34"/>
                  <a:gd name="T1" fmla="*/ 26 h 37"/>
                  <a:gd name="T2" fmla="*/ 20 w 34"/>
                  <a:gd name="T3" fmla="*/ 37 h 37"/>
                  <a:gd name="T4" fmla="*/ 0 w 34"/>
                  <a:gd name="T5" fmla="*/ 11 h 37"/>
                  <a:gd name="T6" fmla="*/ 15 w 34"/>
                  <a:gd name="T7" fmla="*/ 0 h 37"/>
                  <a:gd name="T8" fmla="*/ 34 w 34"/>
                  <a:gd name="T9" fmla="*/ 26 h 37"/>
                  <a:gd name="T10" fmla="*/ 0 60000 65536"/>
                  <a:gd name="T11" fmla="*/ 0 60000 65536"/>
                  <a:gd name="T12" fmla="*/ 0 60000 65536"/>
                  <a:gd name="T13" fmla="*/ 0 60000 65536"/>
                  <a:gd name="T14" fmla="*/ 0 60000 65536"/>
                  <a:gd name="T15" fmla="*/ 0 w 34"/>
                  <a:gd name="T16" fmla="*/ 0 h 37"/>
                  <a:gd name="T17" fmla="*/ 34 w 34"/>
                  <a:gd name="T18" fmla="*/ 37 h 37"/>
                </a:gdLst>
                <a:ahLst/>
                <a:cxnLst>
                  <a:cxn ang="T10">
                    <a:pos x="T0" y="T1"/>
                  </a:cxn>
                  <a:cxn ang="T11">
                    <a:pos x="T2" y="T3"/>
                  </a:cxn>
                  <a:cxn ang="T12">
                    <a:pos x="T4" y="T5"/>
                  </a:cxn>
                  <a:cxn ang="T13">
                    <a:pos x="T6" y="T7"/>
                  </a:cxn>
                  <a:cxn ang="T14">
                    <a:pos x="T8" y="T9"/>
                  </a:cxn>
                </a:cxnLst>
                <a:rect l="T15" t="T16" r="T17" b="T18"/>
                <a:pathLst>
                  <a:path w="34" h="37">
                    <a:moveTo>
                      <a:pt x="34" y="26"/>
                    </a:moveTo>
                    <a:lnTo>
                      <a:pt x="20" y="37"/>
                    </a:lnTo>
                    <a:lnTo>
                      <a:pt x="0" y="11"/>
                    </a:lnTo>
                    <a:lnTo>
                      <a:pt x="15" y="0"/>
                    </a:lnTo>
                    <a:lnTo>
                      <a:pt x="34"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69" name="Freeform 2762"/>
              <p:cNvSpPr>
                <a:spLocks/>
              </p:cNvSpPr>
              <p:nvPr/>
            </p:nvSpPr>
            <p:spPr bwMode="auto">
              <a:xfrm>
                <a:off x="5369" y="2419"/>
                <a:ext cx="8" cy="8"/>
              </a:xfrm>
              <a:custGeom>
                <a:avLst/>
                <a:gdLst>
                  <a:gd name="T0" fmla="*/ 39 w 39"/>
                  <a:gd name="T1" fmla="*/ 26 h 37"/>
                  <a:gd name="T2" fmla="*/ 24 w 39"/>
                  <a:gd name="T3" fmla="*/ 37 h 37"/>
                  <a:gd name="T4" fmla="*/ 0 w 39"/>
                  <a:gd name="T5" fmla="*/ 12 h 37"/>
                  <a:gd name="T6" fmla="*/ 15 w 39"/>
                  <a:gd name="T7" fmla="*/ 0 h 37"/>
                  <a:gd name="T8" fmla="*/ 39 w 39"/>
                  <a:gd name="T9" fmla="*/ 26 h 37"/>
                  <a:gd name="T10" fmla="*/ 0 60000 65536"/>
                  <a:gd name="T11" fmla="*/ 0 60000 65536"/>
                  <a:gd name="T12" fmla="*/ 0 60000 65536"/>
                  <a:gd name="T13" fmla="*/ 0 60000 65536"/>
                  <a:gd name="T14" fmla="*/ 0 60000 65536"/>
                  <a:gd name="T15" fmla="*/ 0 w 39"/>
                  <a:gd name="T16" fmla="*/ 0 h 37"/>
                  <a:gd name="T17" fmla="*/ 39 w 39"/>
                  <a:gd name="T18" fmla="*/ 37 h 37"/>
                </a:gdLst>
                <a:ahLst/>
                <a:cxnLst>
                  <a:cxn ang="T10">
                    <a:pos x="T0" y="T1"/>
                  </a:cxn>
                  <a:cxn ang="T11">
                    <a:pos x="T2" y="T3"/>
                  </a:cxn>
                  <a:cxn ang="T12">
                    <a:pos x="T4" y="T5"/>
                  </a:cxn>
                  <a:cxn ang="T13">
                    <a:pos x="T6" y="T7"/>
                  </a:cxn>
                  <a:cxn ang="T14">
                    <a:pos x="T8" y="T9"/>
                  </a:cxn>
                </a:cxnLst>
                <a:rect l="T15" t="T16" r="T17" b="T18"/>
                <a:pathLst>
                  <a:path w="39" h="37">
                    <a:moveTo>
                      <a:pt x="39" y="26"/>
                    </a:moveTo>
                    <a:lnTo>
                      <a:pt x="24" y="37"/>
                    </a:lnTo>
                    <a:lnTo>
                      <a:pt x="0" y="12"/>
                    </a:lnTo>
                    <a:lnTo>
                      <a:pt x="15" y="0"/>
                    </a:lnTo>
                    <a:lnTo>
                      <a:pt x="39"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70" name="Freeform 2763"/>
              <p:cNvSpPr>
                <a:spLocks/>
              </p:cNvSpPr>
              <p:nvPr/>
            </p:nvSpPr>
            <p:spPr bwMode="auto">
              <a:xfrm>
                <a:off x="5364" y="2414"/>
                <a:ext cx="8" cy="8"/>
              </a:xfrm>
              <a:custGeom>
                <a:avLst/>
                <a:gdLst>
                  <a:gd name="T0" fmla="*/ 40 w 40"/>
                  <a:gd name="T1" fmla="*/ 29 h 41"/>
                  <a:gd name="T2" fmla="*/ 25 w 40"/>
                  <a:gd name="T3" fmla="*/ 41 h 41"/>
                  <a:gd name="T4" fmla="*/ 0 w 40"/>
                  <a:gd name="T5" fmla="*/ 17 h 41"/>
                  <a:gd name="T6" fmla="*/ 12 w 40"/>
                  <a:gd name="T7" fmla="*/ 0 h 41"/>
                  <a:gd name="T8" fmla="*/ 12 w 40"/>
                  <a:gd name="T9" fmla="*/ 4 h 41"/>
                  <a:gd name="T10" fmla="*/ 40 w 40"/>
                  <a:gd name="T11" fmla="*/ 29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40" y="29"/>
                    </a:moveTo>
                    <a:lnTo>
                      <a:pt x="25" y="41"/>
                    </a:lnTo>
                    <a:lnTo>
                      <a:pt x="0" y="17"/>
                    </a:lnTo>
                    <a:lnTo>
                      <a:pt x="12" y="0"/>
                    </a:lnTo>
                    <a:lnTo>
                      <a:pt x="12" y="4"/>
                    </a:lnTo>
                    <a:lnTo>
                      <a:pt x="40" y="29"/>
                    </a:lnTo>
                    <a:close/>
                  </a:path>
                </a:pathLst>
              </a:custGeom>
              <a:solidFill>
                <a:srgbClr val="A46B5A"/>
              </a:solidFill>
              <a:ln w="9525">
                <a:noFill/>
                <a:round/>
                <a:headEnd/>
                <a:tailEnd/>
              </a:ln>
            </p:spPr>
            <p:txBody>
              <a:bodyPr>
                <a:prstTxWarp prst="textNoShape">
                  <a:avLst/>
                </a:prstTxWarp>
              </a:bodyPr>
              <a:lstStyle/>
              <a:p>
                <a:endParaRPr lang="en-US"/>
              </a:p>
            </p:txBody>
          </p:sp>
          <p:sp>
            <p:nvSpPr>
              <p:cNvPr id="41271" name="Freeform 2764"/>
              <p:cNvSpPr>
                <a:spLocks/>
              </p:cNvSpPr>
              <p:nvPr/>
            </p:nvSpPr>
            <p:spPr bwMode="auto">
              <a:xfrm>
                <a:off x="5359" y="2409"/>
                <a:ext cx="8" cy="8"/>
              </a:xfrm>
              <a:custGeom>
                <a:avLst/>
                <a:gdLst>
                  <a:gd name="T0" fmla="*/ 41 w 41"/>
                  <a:gd name="T1" fmla="*/ 22 h 39"/>
                  <a:gd name="T2" fmla="*/ 29 w 41"/>
                  <a:gd name="T3" fmla="*/ 39 h 39"/>
                  <a:gd name="T4" fmla="*/ 0 w 41"/>
                  <a:gd name="T5" fmla="*/ 13 h 39"/>
                  <a:gd name="T6" fmla="*/ 11 w 41"/>
                  <a:gd name="T7" fmla="*/ 0 h 39"/>
                  <a:gd name="T8" fmla="*/ 41 w 41"/>
                  <a:gd name="T9" fmla="*/ 22 h 39"/>
                  <a:gd name="T10" fmla="*/ 0 60000 65536"/>
                  <a:gd name="T11" fmla="*/ 0 60000 65536"/>
                  <a:gd name="T12" fmla="*/ 0 60000 65536"/>
                  <a:gd name="T13" fmla="*/ 0 60000 65536"/>
                  <a:gd name="T14" fmla="*/ 0 60000 65536"/>
                  <a:gd name="T15" fmla="*/ 0 w 41"/>
                  <a:gd name="T16" fmla="*/ 0 h 39"/>
                  <a:gd name="T17" fmla="*/ 41 w 41"/>
                  <a:gd name="T18" fmla="*/ 39 h 39"/>
                </a:gdLst>
                <a:ahLst/>
                <a:cxnLst>
                  <a:cxn ang="T10">
                    <a:pos x="T0" y="T1"/>
                  </a:cxn>
                  <a:cxn ang="T11">
                    <a:pos x="T2" y="T3"/>
                  </a:cxn>
                  <a:cxn ang="T12">
                    <a:pos x="T4" y="T5"/>
                  </a:cxn>
                  <a:cxn ang="T13">
                    <a:pos x="T6" y="T7"/>
                  </a:cxn>
                  <a:cxn ang="T14">
                    <a:pos x="T8" y="T9"/>
                  </a:cxn>
                </a:cxnLst>
                <a:rect l="T15" t="T16" r="T17" b="T18"/>
                <a:pathLst>
                  <a:path w="41" h="39">
                    <a:moveTo>
                      <a:pt x="41" y="22"/>
                    </a:moveTo>
                    <a:lnTo>
                      <a:pt x="29" y="39"/>
                    </a:lnTo>
                    <a:lnTo>
                      <a:pt x="0" y="13"/>
                    </a:lnTo>
                    <a:lnTo>
                      <a:pt x="11" y="0"/>
                    </a:lnTo>
                    <a:lnTo>
                      <a:pt x="41" y="22"/>
                    </a:lnTo>
                    <a:close/>
                  </a:path>
                </a:pathLst>
              </a:custGeom>
              <a:solidFill>
                <a:srgbClr val="A46B5A"/>
              </a:solidFill>
              <a:ln w="9525">
                <a:noFill/>
                <a:round/>
                <a:headEnd/>
                <a:tailEnd/>
              </a:ln>
            </p:spPr>
            <p:txBody>
              <a:bodyPr>
                <a:prstTxWarp prst="textNoShape">
                  <a:avLst/>
                </a:prstTxWarp>
              </a:bodyPr>
              <a:lstStyle/>
              <a:p>
                <a:endParaRPr lang="en-US"/>
              </a:p>
            </p:txBody>
          </p:sp>
          <p:sp>
            <p:nvSpPr>
              <p:cNvPr id="41272" name="Freeform 2765"/>
              <p:cNvSpPr>
                <a:spLocks/>
              </p:cNvSpPr>
              <p:nvPr/>
            </p:nvSpPr>
            <p:spPr bwMode="auto">
              <a:xfrm>
                <a:off x="5352" y="2404"/>
                <a:ext cx="9" cy="8"/>
              </a:xfrm>
              <a:custGeom>
                <a:avLst/>
                <a:gdLst>
                  <a:gd name="T0" fmla="*/ 43 w 43"/>
                  <a:gd name="T1" fmla="*/ 26 h 39"/>
                  <a:gd name="T2" fmla="*/ 32 w 43"/>
                  <a:gd name="T3" fmla="*/ 39 h 39"/>
                  <a:gd name="T4" fmla="*/ 0 w 43"/>
                  <a:gd name="T5" fmla="*/ 14 h 39"/>
                  <a:gd name="T6" fmla="*/ 15 w 43"/>
                  <a:gd name="T7" fmla="*/ 0 h 39"/>
                  <a:gd name="T8" fmla="*/ 43 w 43"/>
                  <a:gd name="T9" fmla="*/ 26 h 39"/>
                  <a:gd name="T10" fmla="*/ 0 60000 65536"/>
                  <a:gd name="T11" fmla="*/ 0 60000 65536"/>
                  <a:gd name="T12" fmla="*/ 0 60000 65536"/>
                  <a:gd name="T13" fmla="*/ 0 60000 65536"/>
                  <a:gd name="T14" fmla="*/ 0 60000 65536"/>
                  <a:gd name="T15" fmla="*/ 0 w 43"/>
                  <a:gd name="T16" fmla="*/ 0 h 39"/>
                  <a:gd name="T17" fmla="*/ 43 w 43"/>
                  <a:gd name="T18" fmla="*/ 39 h 39"/>
                </a:gdLst>
                <a:ahLst/>
                <a:cxnLst>
                  <a:cxn ang="T10">
                    <a:pos x="T0" y="T1"/>
                  </a:cxn>
                  <a:cxn ang="T11">
                    <a:pos x="T2" y="T3"/>
                  </a:cxn>
                  <a:cxn ang="T12">
                    <a:pos x="T4" y="T5"/>
                  </a:cxn>
                  <a:cxn ang="T13">
                    <a:pos x="T6" y="T7"/>
                  </a:cxn>
                  <a:cxn ang="T14">
                    <a:pos x="T8" y="T9"/>
                  </a:cxn>
                </a:cxnLst>
                <a:rect l="T15" t="T16" r="T17" b="T18"/>
                <a:pathLst>
                  <a:path w="43" h="39">
                    <a:moveTo>
                      <a:pt x="43" y="26"/>
                    </a:moveTo>
                    <a:lnTo>
                      <a:pt x="32" y="39"/>
                    </a:lnTo>
                    <a:lnTo>
                      <a:pt x="0" y="14"/>
                    </a:lnTo>
                    <a:lnTo>
                      <a:pt x="15" y="0"/>
                    </a:lnTo>
                    <a:lnTo>
                      <a:pt x="43"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273" name="Freeform 2766"/>
              <p:cNvSpPr>
                <a:spLocks/>
              </p:cNvSpPr>
              <p:nvPr/>
            </p:nvSpPr>
            <p:spPr bwMode="auto">
              <a:xfrm>
                <a:off x="5339" y="2393"/>
                <a:ext cx="16" cy="14"/>
              </a:xfrm>
              <a:custGeom>
                <a:avLst/>
                <a:gdLst>
                  <a:gd name="T0" fmla="*/ 79 w 79"/>
                  <a:gd name="T1" fmla="*/ 53 h 67"/>
                  <a:gd name="T2" fmla="*/ 64 w 79"/>
                  <a:gd name="T3" fmla="*/ 67 h 67"/>
                  <a:gd name="T4" fmla="*/ 0 w 79"/>
                  <a:gd name="T5" fmla="*/ 17 h 67"/>
                  <a:gd name="T6" fmla="*/ 13 w 79"/>
                  <a:gd name="T7" fmla="*/ 0 h 67"/>
                  <a:gd name="T8" fmla="*/ 79 w 79"/>
                  <a:gd name="T9" fmla="*/ 53 h 67"/>
                  <a:gd name="T10" fmla="*/ 0 60000 65536"/>
                  <a:gd name="T11" fmla="*/ 0 60000 65536"/>
                  <a:gd name="T12" fmla="*/ 0 60000 65536"/>
                  <a:gd name="T13" fmla="*/ 0 60000 65536"/>
                  <a:gd name="T14" fmla="*/ 0 60000 65536"/>
                  <a:gd name="T15" fmla="*/ 0 w 79"/>
                  <a:gd name="T16" fmla="*/ 0 h 67"/>
                  <a:gd name="T17" fmla="*/ 79 w 79"/>
                  <a:gd name="T18" fmla="*/ 67 h 67"/>
                </a:gdLst>
                <a:ahLst/>
                <a:cxnLst>
                  <a:cxn ang="T10">
                    <a:pos x="T0" y="T1"/>
                  </a:cxn>
                  <a:cxn ang="T11">
                    <a:pos x="T2" y="T3"/>
                  </a:cxn>
                  <a:cxn ang="T12">
                    <a:pos x="T4" y="T5"/>
                  </a:cxn>
                  <a:cxn ang="T13">
                    <a:pos x="T6" y="T7"/>
                  </a:cxn>
                  <a:cxn ang="T14">
                    <a:pos x="T8" y="T9"/>
                  </a:cxn>
                </a:cxnLst>
                <a:rect l="T15" t="T16" r="T17" b="T18"/>
                <a:pathLst>
                  <a:path w="79" h="67">
                    <a:moveTo>
                      <a:pt x="79" y="53"/>
                    </a:moveTo>
                    <a:lnTo>
                      <a:pt x="64" y="67"/>
                    </a:lnTo>
                    <a:lnTo>
                      <a:pt x="0" y="17"/>
                    </a:lnTo>
                    <a:lnTo>
                      <a:pt x="13" y="0"/>
                    </a:lnTo>
                    <a:lnTo>
                      <a:pt x="79" y="53"/>
                    </a:lnTo>
                    <a:close/>
                  </a:path>
                </a:pathLst>
              </a:custGeom>
              <a:solidFill>
                <a:srgbClr val="A46B5A"/>
              </a:solidFill>
              <a:ln w="9525">
                <a:noFill/>
                <a:round/>
                <a:headEnd/>
                <a:tailEnd/>
              </a:ln>
            </p:spPr>
            <p:txBody>
              <a:bodyPr>
                <a:prstTxWarp prst="textNoShape">
                  <a:avLst/>
                </a:prstTxWarp>
              </a:bodyPr>
              <a:lstStyle/>
              <a:p>
                <a:endParaRPr lang="en-US"/>
              </a:p>
            </p:txBody>
          </p:sp>
          <p:sp>
            <p:nvSpPr>
              <p:cNvPr id="41274" name="Freeform 2767"/>
              <p:cNvSpPr>
                <a:spLocks/>
              </p:cNvSpPr>
              <p:nvPr/>
            </p:nvSpPr>
            <p:spPr bwMode="auto">
              <a:xfrm>
                <a:off x="5325" y="2384"/>
                <a:ext cx="17" cy="13"/>
              </a:xfrm>
              <a:custGeom>
                <a:avLst/>
                <a:gdLst>
                  <a:gd name="T0" fmla="*/ 84 w 84"/>
                  <a:gd name="T1" fmla="*/ 48 h 65"/>
                  <a:gd name="T2" fmla="*/ 71 w 84"/>
                  <a:gd name="T3" fmla="*/ 65 h 65"/>
                  <a:gd name="T4" fmla="*/ 0 w 84"/>
                  <a:gd name="T5" fmla="*/ 17 h 65"/>
                  <a:gd name="T6" fmla="*/ 11 w 84"/>
                  <a:gd name="T7" fmla="*/ 0 h 65"/>
                  <a:gd name="T8" fmla="*/ 84 w 84"/>
                  <a:gd name="T9" fmla="*/ 48 h 65"/>
                  <a:gd name="T10" fmla="*/ 0 60000 65536"/>
                  <a:gd name="T11" fmla="*/ 0 60000 65536"/>
                  <a:gd name="T12" fmla="*/ 0 60000 65536"/>
                  <a:gd name="T13" fmla="*/ 0 60000 65536"/>
                  <a:gd name="T14" fmla="*/ 0 60000 65536"/>
                  <a:gd name="T15" fmla="*/ 0 w 84"/>
                  <a:gd name="T16" fmla="*/ 0 h 65"/>
                  <a:gd name="T17" fmla="*/ 84 w 84"/>
                  <a:gd name="T18" fmla="*/ 65 h 65"/>
                </a:gdLst>
                <a:ahLst/>
                <a:cxnLst>
                  <a:cxn ang="T10">
                    <a:pos x="T0" y="T1"/>
                  </a:cxn>
                  <a:cxn ang="T11">
                    <a:pos x="T2" y="T3"/>
                  </a:cxn>
                  <a:cxn ang="T12">
                    <a:pos x="T4" y="T5"/>
                  </a:cxn>
                  <a:cxn ang="T13">
                    <a:pos x="T6" y="T7"/>
                  </a:cxn>
                  <a:cxn ang="T14">
                    <a:pos x="T8" y="T9"/>
                  </a:cxn>
                </a:cxnLst>
                <a:rect l="T15" t="T16" r="T17" b="T18"/>
                <a:pathLst>
                  <a:path w="84" h="65">
                    <a:moveTo>
                      <a:pt x="84" y="48"/>
                    </a:moveTo>
                    <a:lnTo>
                      <a:pt x="71" y="65"/>
                    </a:lnTo>
                    <a:lnTo>
                      <a:pt x="0" y="17"/>
                    </a:lnTo>
                    <a:lnTo>
                      <a:pt x="11" y="0"/>
                    </a:lnTo>
                    <a:lnTo>
                      <a:pt x="84" y="48"/>
                    </a:lnTo>
                    <a:close/>
                  </a:path>
                </a:pathLst>
              </a:custGeom>
              <a:solidFill>
                <a:srgbClr val="A46B5A"/>
              </a:solidFill>
              <a:ln w="9525">
                <a:noFill/>
                <a:round/>
                <a:headEnd/>
                <a:tailEnd/>
              </a:ln>
            </p:spPr>
            <p:txBody>
              <a:bodyPr>
                <a:prstTxWarp prst="textNoShape">
                  <a:avLst/>
                </a:prstTxWarp>
              </a:bodyPr>
              <a:lstStyle/>
              <a:p>
                <a:endParaRPr lang="en-US"/>
              </a:p>
            </p:txBody>
          </p:sp>
          <p:sp>
            <p:nvSpPr>
              <p:cNvPr id="41275" name="Freeform 2768"/>
              <p:cNvSpPr>
                <a:spLocks/>
              </p:cNvSpPr>
              <p:nvPr/>
            </p:nvSpPr>
            <p:spPr bwMode="auto">
              <a:xfrm>
                <a:off x="5311" y="2374"/>
                <a:ext cx="16" cy="13"/>
              </a:xfrm>
              <a:custGeom>
                <a:avLst/>
                <a:gdLst>
                  <a:gd name="T0" fmla="*/ 84 w 84"/>
                  <a:gd name="T1" fmla="*/ 47 h 64"/>
                  <a:gd name="T2" fmla="*/ 73 w 84"/>
                  <a:gd name="T3" fmla="*/ 64 h 64"/>
                  <a:gd name="T4" fmla="*/ 0 w 84"/>
                  <a:gd name="T5" fmla="*/ 18 h 64"/>
                  <a:gd name="T6" fmla="*/ 10 w 84"/>
                  <a:gd name="T7" fmla="*/ 0 h 64"/>
                  <a:gd name="T8" fmla="*/ 84 w 84"/>
                  <a:gd name="T9" fmla="*/ 47 h 64"/>
                  <a:gd name="T10" fmla="*/ 0 60000 65536"/>
                  <a:gd name="T11" fmla="*/ 0 60000 65536"/>
                  <a:gd name="T12" fmla="*/ 0 60000 65536"/>
                  <a:gd name="T13" fmla="*/ 0 60000 65536"/>
                  <a:gd name="T14" fmla="*/ 0 60000 65536"/>
                  <a:gd name="T15" fmla="*/ 0 w 84"/>
                  <a:gd name="T16" fmla="*/ 0 h 64"/>
                  <a:gd name="T17" fmla="*/ 84 w 84"/>
                  <a:gd name="T18" fmla="*/ 64 h 64"/>
                </a:gdLst>
                <a:ahLst/>
                <a:cxnLst>
                  <a:cxn ang="T10">
                    <a:pos x="T0" y="T1"/>
                  </a:cxn>
                  <a:cxn ang="T11">
                    <a:pos x="T2" y="T3"/>
                  </a:cxn>
                  <a:cxn ang="T12">
                    <a:pos x="T4" y="T5"/>
                  </a:cxn>
                  <a:cxn ang="T13">
                    <a:pos x="T6" y="T7"/>
                  </a:cxn>
                  <a:cxn ang="T14">
                    <a:pos x="T8" y="T9"/>
                  </a:cxn>
                </a:cxnLst>
                <a:rect l="T15" t="T16" r="T17" b="T18"/>
                <a:pathLst>
                  <a:path w="84" h="64">
                    <a:moveTo>
                      <a:pt x="84" y="47"/>
                    </a:moveTo>
                    <a:lnTo>
                      <a:pt x="73" y="64"/>
                    </a:lnTo>
                    <a:lnTo>
                      <a:pt x="0" y="18"/>
                    </a:lnTo>
                    <a:lnTo>
                      <a:pt x="10" y="0"/>
                    </a:lnTo>
                    <a:lnTo>
                      <a:pt x="84" y="47"/>
                    </a:lnTo>
                    <a:close/>
                  </a:path>
                </a:pathLst>
              </a:custGeom>
              <a:solidFill>
                <a:srgbClr val="A46B5A"/>
              </a:solidFill>
              <a:ln w="9525">
                <a:noFill/>
                <a:round/>
                <a:headEnd/>
                <a:tailEnd/>
              </a:ln>
            </p:spPr>
            <p:txBody>
              <a:bodyPr>
                <a:prstTxWarp prst="textNoShape">
                  <a:avLst/>
                </a:prstTxWarp>
              </a:bodyPr>
              <a:lstStyle/>
              <a:p>
                <a:endParaRPr lang="en-US"/>
              </a:p>
            </p:txBody>
          </p:sp>
          <p:sp>
            <p:nvSpPr>
              <p:cNvPr id="41276" name="Freeform 2769"/>
              <p:cNvSpPr>
                <a:spLocks/>
              </p:cNvSpPr>
              <p:nvPr/>
            </p:nvSpPr>
            <p:spPr bwMode="auto">
              <a:xfrm>
                <a:off x="5296" y="2365"/>
                <a:ext cx="17" cy="13"/>
              </a:xfrm>
              <a:custGeom>
                <a:avLst/>
                <a:gdLst>
                  <a:gd name="T0" fmla="*/ 84 w 84"/>
                  <a:gd name="T1" fmla="*/ 45 h 63"/>
                  <a:gd name="T2" fmla="*/ 74 w 84"/>
                  <a:gd name="T3" fmla="*/ 63 h 63"/>
                  <a:gd name="T4" fmla="*/ 0 w 84"/>
                  <a:gd name="T5" fmla="*/ 17 h 63"/>
                  <a:gd name="T6" fmla="*/ 11 w 84"/>
                  <a:gd name="T7" fmla="*/ 0 h 63"/>
                  <a:gd name="T8" fmla="*/ 84 w 84"/>
                  <a:gd name="T9" fmla="*/ 45 h 63"/>
                  <a:gd name="T10" fmla="*/ 0 60000 65536"/>
                  <a:gd name="T11" fmla="*/ 0 60000 65536"/>
                  <a:gd name="T12" fmla="*/ 0 60000 65536"/>
                  <a:gd name="T13" fmla="*/ 0 60000 65536"/>
                  <a:gd name="T14" fmla="*/ 0 60000 65536"/>
                  <a:gd name="T15" fmla="*/ 0 w 84"/>
                  <a:gd name="T16" fmla="*/ 0 h 63"/>
                  <a:gd name="T17" fmla="*/ 84 w 84"/>
                  <a:gd name="T18" fmla="*/ 63 h 63"/>
                </a:gdLst>
                <a:ahLst/>
                <a:cxnLst>
                  <a:cxn ang="T10">
                    <a:pos x="T0" y="T1"/>
                  </a:cxn>
                  <a:cxn ang="T11">
                    <a:pos x="T2" y="T3"/>
                  </a:cxn>
                  <a:cxn ang="T12">
                    <a:pos x="T4" y="T5"/>
                  </a:cxn>
                  <a:cxn ang="T13">
                    <a:pos x="T6" y="T7"/>
                  </a:cxn>
                  <a:cxn ang="T14">
                    <a:pos x="T8" y="T9"/>
                  </a:cxn>
                </a:cxnLst>
                <a:rect l="T15" t="T16" r="T17" b="T18"/>
                <a:pathLst>
                  <a:path w="84" h="63">
                    <a:moveTo>
                      <a:pt x="84" y="45"/>
                    </a:moveTo>
                    <a:lnTo>
                      <a:pt x="74" y="63"/>
                    </a:lnTo>
                    <a:lnTo>
                      <a:pt x="0" y="17"/>
                    </a:lnTo>
                    <a:lnTo>
                      <a:pt x="11" y="0"/>
                    </a:lnTo>
                    <a:lnTo>
                      <a:pt x="84" y="45"/>
                    </a:lnTo>
                    <a:close/>
                  </a:path>
                </a:pathLst>
              </a:custGeom>
              <a:solidFill>
                <a:srgbClr val="A46B5A"/>
              </a:solidFill>
              <a:ln w="9525">
                <a:noFill/>
                <a:round/>
                <a:headEnd/>
                <a:tailEnd/>
              </a:ln>
            </p:spPr>
            <p:txBody>
              <a:bodyPr>
                <a:prstTxWarp prst="textNoShape">
                  <a:avLst/>
                </a:prstTxWarp>
              </a:bodyPr>
              <a:lstStyle/>
              <a:p>
                <a:endParaRPr lang="en-US"/>
              </a:p>
            </p:txBody>
          </p:sp>
          <p:sp>
            <p:nvSpPr>
              <p:cNvPr id="41277" name="Freeform 2770"/>
              <p:cNvSpPr>
                <a:spLocks/>
              </p:cNvSpPr>
              <p:nvPr/>
            </p:nvSpPr>
            <p:spPr bwMode="auto">
              <a:xfrm>
                <a:off x="5281" y="2357"/>
                <a:ext cx="17" cy="12"/>
              </a:xfrm>
              <a:custGeom>
                <a:avLst/>
                <a:gdLst>
                  <a:gd name="T0" fmla="*/ 83 w 83"/>
                  <a:gd name="T1" fmla="*/ 43 h 60"/>
                  <a:gd name="T2" fmla="*/ 72 w 83"/>
                  <a:gd name="T3" fmla="*/ 60 h 60"/>
                  <a:gd name="T4" fmla="*/ 0 w 83"/>
                  <a:gd name="T5" fmla="*/ 17 h 60"/>
                  <a:gd name="T6" fmla="*/ 8 w 83"/>
                  <a:gd name="T7" fmla="*/ 0 h 60"/>
                  <a:gd name="T8" fmla="*/ 83 w 83"/>
                  <a:gd name="T9" fmla="*/ 43 h 60"/>
                  <a:gd name="T10" fmla="*/ 0 60000 65536"/>
                  <a:gd name="T11" fmla="*/ 0 60000 65536"/>
                  <a:gd name="T12" fmla="*/ 0 60000 65536"/>
                  <a:gd name="T13" fmla="*/ 0 60000 65536"/>
                  <a:gd name="T14" fmla="*/ 0 60000 65536"/>
                  <a:gd name="T15" fmla="*/ 0 w 83"/>
                  <a:gd name="T16" fmla="*/ 0 h 60"/>
                  <a:gd name="T17" fmla="*/ 83 w 83"/>
                  <a:gd name="T18" fmla="*/ 60 h 60"/>
                </a:gdLst>
                <a:ahLst/>
                <a:cxnLst>
                  <a:cxn ang="T10">
                    <a:pos x="T0" y="T1"/>
                  </a:cxn>
                  <a:cxn ang="T11">
                    <a:pos x="T2" y="T3"/>
                  </a:cxn>
                  <a:cxn ang="T12">
                    <a:pos x="T4" y="T5"/>
                  </a:cxn>
                  <a:cxn ang="T13">
                    <a:pos x="T6" y="T7"/>
                  </a:cxn>
                  <a:cxn ang="T14">
                    <a:pos x="T8" y="T9"/>
                  </a:cxn>
                </a:cxnLst>
                <a:rect l="T15" t="T16" r="T17" b="T18"/>
                <a:pathLst>
                  <a:path w="83" h="60">
                    <a:moveTo>
                      <a:pt x="83" y="43"/>
                    </a:moveTo>
                    <a:lnTo>
                      <a:pt x="72" y="60"/>
                    </a:lnTo>
                    <a:lnTo>
                      <a:pt x="0" y="17"/>
                    </a:lnTo>
                    <a:lnTo>
                      <a:pt x="8" y="0"/>
                    </a:lnTo>
                    <a:lnTo>
                      <a:pt x="83" y="43"/>
                    </a:lnTo>
                    <a:close/>
                  </a:path>
                </a:pathLst>
              </a:custGeom>
              <a:solidFill>
                <a:srgbClr val="A46B5A"/>
              </a:solidFill>
              <a:ln w="9525">
                <a:noFill/>
                <a:round/>
                <a:headEnd/>
                <a:tailEnd/>
              </a:ln>
            </p:spPr>
            <p:txBody>
              <a:bodyPr>
                <a:prstTxWarp prst="textNoShape">
                  <a:avLst/>
                </a:prstTxWarp>
              </a:bodyPr>
              <a:lstStyle/>
              <a:p>
                <a:endParaRPr lang="en-US"/>
              </a:p>
            </p:txBody>
          </p:sp>
          <p:sp>
            <p:nvSpPr>
              <p:cNvPr id="41278" name="Freeform 2771"/>
              <p:cNvSpPr>
                <a:spLocks/>
              </p:cNvSpPr>
              <p:nvPr/>
            </p:nvSpPr>
            <p:spPr bwMode="auto">
              <a:xfrm>
                <a:off x="5268" y="2349"/>
                <a:ext cx="15" cy="11"/>
              </a:xfrm>
              <a:custGeom>
                <a:avLst/>
                <a:gdLst>
                  <a:gd name="T0" fmla="*/ 77 w 77"/>
                  <a:gd name="T1" fmla="*/ 41 h 58"/>
                  <a:gd name="T2" fmla="*/ 69 w 77"/>
                  <a:gd name="T3" fmla="*/ 58 h 58"/>
                  <a:gd name="T4" fmla="*/ 0 w 77"/>
                  <a:gd name="T5" fmla="*/ 17 h 58"/>
                  <a:gd name="T6" fmla="*/ 8 w 77"/>
                  <a:gd name="T7" fmla="*/ 0 h 58"/>
                  <a:gd name="T8" fmla="*/ 77 w 77"/>
                  <a:gd name="T9" fmla="*/ 41 h 58"/>
                  <a:gd name="T10" fmla="*/ 0 60000 65536"/>
                  <a:gd name="T11" fmla="*/ 0 60000 65536"/>
                  <a:gd name="T12" fmla="*/ 0 60000 65536"/>
                  <a:gd name="T13" fmla="*/ 0 60000 65536"/>
                  <a:gd name="T14" fmla="*/ 0 60000 65536"/>
                  <a:gd name="T15" fmla="*/ 0 w 77"/>
                  <a:gd name="T16" fmla="*/ 0 h 58"/>
                  <a:gd name="T17" fmla="*/ 77 w 77"/>
                  <a:gd name="T18" fmla="*/ 58 h 58"/>
                </a:gdLst>
                <a:ahLst/>
                <a:cxnLst>
                  <a:cxn ang="T10">
                    <a:pos x="T0" y="T1"/>
                  </a:cxn>
                  <a:cxn ang="T11">
                    <a:pos x="T2" y="T3"/>
                  </a:cxn>
                  <a:cxn ang="T12">
                    <a:pos x="T4" y="T5"/>
                  </a:cxn>
                  <a:cxn ang="T13">
                    <a:pos x="T6" y="T7"/>
                  </a:cxn>
                  <a:cxn ang="T14">
                    <a:pos x="T8" y="T9"/>
                  </a:cxn>
                </a:cxnLst>
                <a:rect l="T15" t="T16" r="T17" b="T18"/>
                <a:pathLst>
                  <a:path w="77" h="58">
                    <a:moveTo>
                      <a:pt x="77" y="41"/>
                    </a:moveTo>
                    <a:lnTo>
                      <a:pt x="69" y="58"/>
                    </a:lnTo>
                    <a:lnTo>
                      <a:pt x="0" y="17"/>
                    </a:lnTo>
                    <a:lnTo>
                      <a:pt x="8" y="0"/>
                    </a:lnTo>
                    <a:lnTo>
                      <a:pt x="77"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279" name="Freeform 2772"/>
              <p:cNvSpPr>
                <a:spLocks/>
              </p:cNvSpPr>
              <p:nvPr/>
            </p:nvSpPr>
            <p:spPr bwMode="auto">
              <a:xfrm>
                <a:off x="5261" y="2345"/>
                <a:ext cx="8" cy="7"/>
              </a:xfrm>
              <a:custGeom>
                <a:avLst/>
                <a:gdLst>
                  <a:gd name="T0" fmla="*/ 40 w 40"/>
                  <a:gd name="T1" fmla="*/ 17 h 34"/>
                  <a:gd name="T2" fmla="*/ 32 w 40"/>
                  <a:gd name="T3" fmla="*/ 34 h 34"/>
                  <a:gd name="T4" fmla="*/ 0 w 40"/>
                  <a:gd name="T5" fmla="*/ 17 h 34"/>
                  <a:gd name="T6" fmla="*/ 8 w 40"/>
                  <a:gd name="T7" fmla="*/ 0 h 34"/>
                  <a:gd name="T8" fmla="*/ 40 w 40"/>
                  <a:gd name="T9" fmla="*/ 17 h 34"/>
                  <a:gd name="T10" fmla="*/ 0 60000 65536"/>
                  <a:gd name="T11" fmla="*/ 0 60000 65536"/>
                  <a:gd name="T12" fmla="*/ 0 60000 65536"/>
                  <a:gd name="T13" fmla="*/ 0 60000 65536"/>
                  <a:gd name="T14" fmla="*/ 0 60000 65536"/>
                  <a:gd name="T15" fmla="*/ 0 w 40"/>
                  <a:gd name="T16" fmla="*/ 0 h 34"/>
                  <a:gd name="T17" fmla="*/ 40 w 40"/>
                  <a:gd name="T18" fmla="*/ 34 h 34"/>
                </a:gdLst>
                <a:ahLst/>
                <a:cxnLst>
                  <a:cxn ang="T10">
                    <a:pos x="T0" y="T1"/>
                  </a:cxn>
                  <a:cxn ang="T11">
                    <a:pos x="T2" y="T3"/>
                  </a:cxn>
                  <a:cxn ang="T12">
                    <a:pos x="T4" y="T5"/>
                  </a:cxn>
                  <a:cxn ang="T13">
                    <a:pos x="T6" y="T7"/>
                  </a:cxn>
                  <a:cxn ang="T14">
                    <a:pos x="T8" y="T9"/>
                  </a:cxn>
                </a:cxnLst>
                <a:rect l="T15" t="T16" r="T17" b="T18"/>
                <a:pathLst>
                  <a:path w="40" h="34">
                    <a:moveTo>
                      <a:pt x="40" y="17"/>
                    </a:moveTo>
                    <a:lnTo>
                      <a:pt x="32" y="34"/>
                    </a:lnTo>
                    <a:lnTo>
                      <a:pt x="0" y="17"/>
                    </a:lnTo>
                    <a:lnTo>
                      <a:pt x="8" y="0"/>
                    </a:lnTo>
                    <a:lnTo>
                      <a:pt x="40"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280" name="Freeform 2773"/>
              <p:cNvSpPr>
                <a:spLocks/>
              </p:cNvSpPr>
              <p:nvPr/>
            </p:nvSpPr>
            <p:spPr bwMode="auto">
              <a:xfrm>
                <a:off x="5255" y="2342"/>
                <a:ext cx="8" cy="7"/>
              </a:xfrm>
              <a:custGeom>
                <a:avLst/>
                <a:gdLst>
                  <a:gd name="T0" fmla="*/ 40 w 40"/>
                  <a:gd name="T1" fmla="*/ 17 h 34"/>
                  <a:gd name="T2" fmla="*/ 32 w 40"/>
                  <a:gd name="T3" fmla="*/ 34 h 34"/>
                  <a:gd name="T4" fmla="*/ 0 w 40"/>
                  <a:gd name="T5" fmla="*/ 17 h 34"/>
                  <a:gd name="T6" fmla="*/ 10 w 40"/>
                  <a:gd name="T7" fmla="*/ 0 h 34"/>
                  <a:gd name="T8" fmla="*/ 40 w 40"/>
                  <a:gd name="T9" fmla="*/ 17 h 34"/>
                  <a:gd name="T10" fmla="*/ 0 60000 65536"/>
                  <a:gd name="T11" fmla="*/ 0 60000 65536"/>
                  <a:gd name="T12" fmla="*/ 0 60000 65536"/>
                  <a:gd name="T13" fmla="*/ 0 60000 65536"/>
                  <a:gd name="T14" fmla="*/ 0 60000 65536"/>
                  <a:gd name="T15" fmla="*/ 0 w 40"/>
                  <a:gd name="T16" fmla="*/ 0 h 34"/>
                  <a:gd name="T17" fmla="*/ 40 w 40"/>
                  <a:gd name="T18" fmla="*/ 34 h 34"/>
                </a:gdLst>
                <a:ahLst/>
                <a:cxnLst>
                  <a:cxn ang="T10">
                    <a:pos x="T0" y="T1"/>
                  </a:cxn>
                  <a:cxn ang="T11">
                    <a:pos x="T2" y="T3"/>
                  </a:cxn>
                  <a:cxn ang="T12">
                    <a:pos x="T4" y="T5"/>
                  </a:cxn>
                  <a:cxn ang="T13">
                    <a:pos x="T6" y="T7"/>
                  </a:cxn>
                  <a:cxn ang="T14">
                    <a:pos x="T8" y="T9"/>
                  </a:cxn>
                </a:cxnLst>
                <a:rect l="T15" t="T16" r="T17" b="T18"/>
                <a:pathLst>
                  <a:path w="40" h="34">
                    <a:moveTo>
                      <a:pt x="40" y="17"/>
                    </a:moveTo>
                    <a:lnTo>
                      <a:pt x="32" y="34"/>
                    </a:lnTo>
                    <a:lnTo>
                      <a:pt x="0" y="17"/>
                    </a:lnTo>
                    <a:lnTo>
                      <a:pt x="10" y="0"/>
                    </a:lnTo>
                    <a:lnTo>
                      <a:pt x="40"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281" name="Freeform 2774"/>
              <p:cNvSpPr>
                <a:spLocks/>
              </p:cNvSpPr>
              <p:nvPr/>
            </p:nvSpPr>
            <p:spPr bwMode="auto">
              <a:xfrm>
                <a:off x="5249" y="2338"/>
                <a:ext cx="8" cy="7"/>
              </a:xfrm>
              <a:custGeom>
                <a:avLst/>
                <a:gdLst>
                  <a:gd name="T0" fmla="*/ 39 w 39"/>
                  <a:gd name="T1" fmla="*/ 18 h 35"/>
                  <a:gd name="T2" fmla="*/ 29 w 39"/>
                  <a:gd name="T3" fmla="*/ 35 h 35"/>
                  <a:gd name="T4" fmla="*/ 0 w 39"/>
                  <a:gd name="T5" fmla="*/ 18 h 35"/>
                  <a:gd name="T6" fmla="*/ 9 w 39"/>
                  <a:gd name="T7" fmla="*/ 0 h 35"/>
                  <a:gd name="T8" fmla="*/ 39 w 39"/>
                  <a:gd name="T9" fmla="*/ 18 h 35"/>
                  <a:gd name="T10" fmla="*/ 0 60000 65536"/>
                  <a:gd name="T11" fmla="*/ 0 60000 65536"/>
                  <a:gd name="T12" fmla="*/ 0 60000 65536"/>
                  <a:gd name="T13" fmla="*/ 0 60000 65536"/>
                  <a:gd name="T14" fmla="*/ 0 60000 65536"/>
                  <a:gd name="T15" fmla="*/ 0 w 39"/>
                  <a:gd name="T16" fmla="*/ 0 h 35"/>
                  <a:gd name="T17" fmla="*/ 39 w 39"/>
                  <a:gd name="T18" fmla="*/ 35 h 35"/>
                </a:gdLst>
                <a:ahLst/>
                <a:cxnLst>
                  <a:cxn ang="T10">
                    <a:pos x="T0" y="T1"/>
                  </a:cxn>
                  <a:cxn ang="T11">
                    <a:pos x="T2" y="T3"/>
                  </a:cxn>
                  <a:cxn ang="T12">
                    <a:pos x="T4" y="T5"/>
                  </a:cxn>
                  <a:cxn ang="T13">
                    <a:pos x="T6" y="T7"/>
                  </a:cxn>
                  <a:cxn ang="T14">
                    <a:pos x="T8" y="T9"/>
                  </a:cxn>
                </a:cxnLst>
                <a:rect l="T15" t="T16" r="T17" b="T18"/>
                <a:pathLst>
                  <a:path w="39" h="35">
                    <a:moveTo>
                      <a:pt x="39" y="18"/>
                    </a:moveTo>
                    <a:lnTo>
                      <a:pt x="29" y="35"/>
                    </a:lnTo>
                    <a:lnTo>
                      <a:pt x="0" y="18"/>
                    </a:lnTo>
                    <a:lnTo>
                      <a:pt x="9" y="0"/>
                    </a:lnTo>
                    <a:lnTo>
                      <a:pt x="39" y="18"/>
                    </a:lnTo>
                    <a:close/>
                  </a:path>
                </a:pathLst>
              </a:custGeom>
              <a:solidFill>
                <a:srgbClr val="A46B5A"/>
              </a:solidFill>
              <a:ln w="9525">
                <a:noFill/>
                <a:round/>
                <a:headEnd/>
                <a:tailEnd/>
              </a:ln>
            </p:spPr>
            <p:txBody>
              <a:bodyPr>
                <a:prstTxWarp prst="textNoShape">
                  <a:avLst/>
                </a:prstTxWarp>
              </a:bodyPr>
              <a:lstStyle/>
              <a:p>
                <a:endParaRPr lang="en-US"/>
              </a:p>
            </p:txBody>
          </p:sp>
          <p:sp>
            <p:nvSpPr>
              <p:cNvPr id="41282" name="Freeform 2775"/>
              <p:cNvSpPr>
                <a:spLocks/>
              </p:cNvSpPr>
              <p:nvPr/>
            </p:nvSpPr>
            <p:spPr bwMode="auto">
              <a:xfrm>
                <a:off x="5243" y="2335"/>
                <a:ext cx="8" cy="7"/>
              </a:xfrm>
              <a:custGeom>
                <a:avLst/>
                <a:gdLst>
                  <a:gd name="T0" fmla="*/ 37 w 37"/>
                  <a:gd name="T1" fmla="*/ 17 h 35"/>
                  <a:gd name="T2" fmla="*/ 28 w 37"/>
                  <a:gd name="T3" fmla="*/ 35 h 35"/>
                  <a:gd name="T4" fmla="*/ 3 w 37"/>
                  <a:gd name="T5" fmla="*/ 17 h 35"/>
                  <a:gd name="T6" fmla="*/ 0 w 37"/>
                  <a:gd name="T7" fmla="*/ 17 h 35"/>
                  <a:gd name="T8" fmla="*/ 11 w 37"/>
                  <a:gd name="T9" fmla="*/ 0 h 35"/>
                  <a:gd name="T10" fmla="*/ 37 w 37"/>
                  <a:gd name="T11" fmla="*/ 17 h 35"/>
                  <a:gd name="T12" fmla="*/ 0 60000 65536"/>
                  <a:gd name="T13" fmla="*/ 0 60000 65536"/>
                  <a:gd name="T14" fmla="*/ 0 60000 65536"/>
                  <a:gd name="T15" fmla="*/ 0 60000 65536"/>
                  <a:gd name="T16" fmla="*/ 0 60000 65536"/>
                  <a:gd name="T17" fmla="*/ 0 60000 65536"/>
                  <a:gd name="T18" fmla="*/ 0 w 37"/>
                  <a:gd name="T19" fmla="*/ 0 h 35"/>
                  <a:gd name="T20" fmla="*/ 37 w 37"/>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7" h="35">
                    <a:moveTo>
                      <a:pt x="37" y="17"/>
                    </a:moveTo>
                    <a:lnTo>
                      <a:pt x="28" y="35"/>
                    </a:lnTo>
                    <a:lnTo>
                      <a:pt x="3" y="17"/>
                    </a:lnTo>
                    <a:lnTo>
                      <a:pt x="0" y="17"/>
                    </a:lnTo>
                    <a:lnTo>
                      <a:pt x="11" y="0"/>
                    </a:lnTo>
                    <a:lnTo>
                      <a:pt x="37"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283" name="Freeform 2776"/>
              <p:cNvSpPr>
                <a:spLocks/>
              </p:cNvSpPr>
              <p:nvPr/>
            </p:nvSpPr>
            <p:spPr bwMode="auto">
              <a:xfrm>
                <a:off x="5239" y="2332"/>
                <a:ext cx="7" cy="6"/>
              </a:xfrm>
              <a:custGeom>
                <a:avLst/>
                <a:gdLst>
                  <a:gd name="T0" fmla="*/ 34 w 34"/>
                  <a:gd name="T1" fmla="*/ 15 h 32"/>
                  <a:gd name="T2" fmla="*/ 23 w 34"/>
                  <a:gd name="T3" fmla="*/ 32 h 32"/>
                  <a:gd name="T4" fmla="*/ 0 w 34"/>
                  <a:gd name="T5" fmla="*/ 15 h 32"/>
                  <a:gd name="T6" fmla="*/ 11 w 34"/>
                  <a:gd name="T7" fmla="*/ 0 h 32"/>
                  <a:gd name="T8" fmla="*/ 34 w 34"/>
                  <a:gd name="T9" fmla="*/ 15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34" y="15"/>
                    </a:moveTo>
                    <a:lnTo>
                      <a:pt x="23" y="32"/>
                    </a:lnTo>
                    <a:lnTo>
                      <a:pt x="0" y="15"/>
                    </a:lnTo>
                    <a:lnTo>
                      <a:pt x="11" y="0"/>
                    </a:lnTo>
                    <a:lnTo>
                      <a:pt x="34" y="15"/>
                    </a:lnTo>
                    <a:close/>
                  </a:path>
                </a:pathLst>
              </a:custGeom>
              <a:solidFill>
                <a:srgbClr val="A46B5A"/>
              </a:solidFill>
              <a:ln w="9525">
                <a:noFill/>
                <a:round/>
                <a:headEnd/>
                <a:tailEnd/>
              </a:ln>
            </p:spPr>
            <p:txBody>
              <a:bodyPr>
                <a:prstTxWarp prst="textNoShape">
                  <a:avLst/>
                </a:prstTxWarp>
              </a:bodyPr>
              <a:lstStyle/>
              <a:p>
                <a:endParaRPr lang="en-US"/>
              </a:p>
            </p:txBody>
          </p:sp>
          <p:sp>
            <p:nvSpPr>
              <p:cNvPr id="41284" name="Freeform 2777"/>
              <p:cNvSpPr>
                <a:spLocks/>
              </p:cNvSpPr>
              <p:nvPr/>
            </p:nvSpPr>
            <p:spPr bwMode="auto">
              <a:xfrm>
                <a:off x="5234" y="2329"/>
                <a:ext cx="7" cy="6"/>
              </a:xfrm>
              <a:custGeom>
                <a:avLst/>
                <a:gdLst>
                  <a:gd name="T0" fmla="*/ 35 w 35"/>
                  <a:gd name="T1" fmla="*/ 14 h 29"/>
                  <a:gd name="T2" fmla="*/ 24 w 35"/>
                  <a:gd name="T3" fmla="*/ 29 h 29"/>
                  <a:gd name="T4" fmla="*/ 0 w 35"/>
                  <a:gd name="T5" fmla="*/ 14 h 29"/>
                  <a:gd name="T6" fmla="*/ 13 w 35"/>
                  <a:gd name="T7" fmla="*/ 0 h 29"/>
                  <a:gd name="T8" fmla="*/ 35 w 35"/>
                  <a:gd name="T9" fmla="*/ 14 h 29"/>
                  <a:gd name="T10" fmla="*/ 0 60000 65536"/>
                  <a:gd name="T11" fmla="*/ 0 60000 65536"/>
                  <a:gd name="T12" fmla="*/ 0 60000 65536"/>
                  <a:gd name="T13" fmla="*/ 0 60000 65536"/>
                  <a:gd name="T14" fmla="*/ 0 60000 65536"/>
                  <a:gd name="T15" fmla="*/ 0 w 35"/>
                  <a:gd name="T16" fmla="*/ 0 h 29"/>
                  <a:gd name="T17" fmla="*/ 35 w 35"/>
                  <a:gd name="T18" fmla="*/ 29 h 29"/>
                </a:gdLst>
                <a:ahLst/>
                <a:cxnLst>
                  <a:cxn ang="T10">
                    <a:pos x="T0" y="T1"/>
                  </a:cxn>
                  <a:cxn ang="T11">
                    <a:pos x="T2" y="T3"/>
                  </a:cxn>
                  <a:cxn ang="T12">
                    <a:pos x="T4" y="T5"/>
                  </a:cxn>
                  <a:cxn ang="T13">
                    <a:pos x="T6" y="T7"/>
                  </a:cxn>
                  <a:cxn ang="T14">
                    <a:pos x="T8" y="T9"/>
                  </a:cxn>
                </a:cxnLst>
                <a:rect l="T15" t="T16" r="T17" b="T18"/>
                <a:pathLst>
                  <a:path w="35" h="29">
                    <a:moveTo>
                      <a:pt x="35" y="14"/>
                    </a:moveTo>
                    <a:lnTo>
                      <a:pt x="24" y="29"/>
                    </a:lnTo>
                    <a:lnTo>
                      <a:pt x="0" y="14"/>
                    </a:lnTo>
                    <a:lnTo>
                      <a:pt x="13" y="0"/>
                    </a:lnTo>
                    <a:lnTo>
                      <a:pt x="35" y="14"/>
                    </a:lnTo>
                    <a:close/>
                  </a:path>
                </a:pathLst>
              </a:custGeom>
              <a:solidFill>
                <a:srgbClr val="A46B5A"/>
              </a:solidFill>
              <a:ln w="9525">
                <a:noFill/>
                <a:round/>
                <a:headEnd/>
                <a:tailEnd/>
              </a:ln>
            </p:spPr>
            <p:txBody>
              <a:bodyPr>
                <a:prstTxWarp prst="textNoShape">
                  <a:avLst/>
                </a:prstTxWarp>
              </a:bodyPr>
              <a:lstStyle/>
              <a:p>
                <a:endParaRPr lang="en-US"/>
              </a:p>
            </p:txBody>
          </p:sp>
          <p:sp>
            <p:nvSpPr>
              <p:cNvPr id="41285" name="Freeform 2778"/>
              <p:cNvSpPr>
                <a:spLocks/>
              </p:cNvSpPr>
              <p:nvPr/>
            </p:nvSpPr>
            <p:spPr bwMode="auto">
              <a:xfrm>
                <a:off x="5231" y="2326"/>
                <a:ext cx="6" cy="6"/>
              </a:xfrm>
              <a:custGeom>
                <a:avLst/>
                <a:gdLst>
                  <a:gd name="T0" fmla="*/ 30 w 30"/>
                  <a:gd name="T1" fmla="*/ 14 h 28"/>
                  <a:gd name="T2" fmla="*/ 17 w 30"/>
                  <a:gd name="T3" fmla="*/ 28 h 28"/>
                  <a:gd name="T4" fmla="*/ 0 w 30"/>
                  <a:gd name="T5" fmla="*/ 17 h 28"/>
                  <a:gd name="T6" fmla="*/ 0 w 30"/>
                  <a:gd name="T7" fmla="*/ 14 h 28"/>
                  <a:gd name="T8" fmla="*/ 11 w 30"/>
                  <a:gd name="T9" fmla="*/ 0 h 28"/>
                  <a:gd name="T10" fmla="*/ 30 w 30"/>
                  <a:gd name="T11" fmla="*/ 14 h 28"/>
                  <a:gd name="T12" fmla="*/ 0 60000 65536"/>
                  <a:gd name="T13" fmla="*/ 0 60000 65536"/>
                  <a:gd name="T14" fmla="*/ 0 60000 65536"/>
                  <a:gd name="T15" fmla="*/ 0 60000 65536"/>
                  <a:gd name="T16" fmla="*/ 0 60000 65536"/>
                  <a:gd name="T17" fmla="*/ 0 60000 65536"/>
                  <a:gd name="T18" fmla="*/ 0 w 30"/>
                  <a:gd name="T19" fmla="*/ 0 h 28"/>
                  <a:gd name="T20" fmla="*/ 30 w 3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0" h="28">
                    <a:moveTo>
                      <a:pt x="30" y="14"/>
                    </a:moveTo>
                    <a:lnTo>
                      <a:pt x="17" y="28"/>
                    </a:lnTo>
                    <a:lnTo>
                      <a:pt x="0" y="17"/>
                    </a:lnTo>
                    <a:lnTo>
                      <a:pt x="0" y="14"/>
                    </a:lnTo>
                    <a:lnTo>
                      <a:pt x="11" y="0"/>
                    </a:lnTo>
                    <a:lnTo>
                      <a:pt x="30" y="14"/>
                    </a:lnTo>
                    <a:close/>
                  </a:path>
                </a:pathLst>
              </a:custGeom>
              <a:solidFill>
                <a:srgbClr val="A46B5A"/>
              </a:solidFill>
              <a:ln w="9525">
                <a:noFill/>
                <a:round/>
                <a:headEnd/>
                <a:tailEnd/>
              </a:ln>
            </p:spPr>
            <p:txBody>
              <a:bodyPr>
                <a:prstTxWarp prst="textNoShape">
                  <a:avLst/>
                </a:prstTxWarp>
              </a:bodyPr>
              <a:lstStyle/>
              <a:p>
                <a:endParaRPr lang="en-US"/>
              </a:p>
            </p:txBody>
          </p:sp>
          <p:sp>
            <p:nvSpPr>
              <p:cNvPr id="41286" name="Freeform 2779"/>
              <p:cNvSpPr>
                <a:spLocks/>
              </p:cNvSpPr>
              <p:nvPr/>
            </p:nvSpPr>
            <p:spPr bwMode="auto">
              <a:xfrm>
                <a:off x="5227" y="2324"/>
                <a:ext cx="6" cy="5"/>
              </a:xfrm>
              <a:custGeom>
                <a:avLst/>
                <a:gdLst>
                  <a:gd name="T0" fmla="*/ 28 w 28"/>
                  <a:gd name="T1" fmla="*/ 12 h 26"/>
                  <a:gd name="T2" fmla="*/ 17 w 28"/>
                  <a:gd name="T3" fmla="*/ 26 h 26"/>
                  <a:gd name="T4" fmla="*/ 0 w 28"/>
                  <a:gd name="T5" fmla="*/ 15 h 26"/>
                  <a:gd name="T6" fmla="*/ 15 w 28"/>
                  <a:gd name="T7" fmla="*/ 0 h 26"/>
                  <a:gd name="T8" fmla="*/ 28 w 28"/>
                  <a:gd name="T9" fmla="*/ 12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28" y="12"/>
                    </a:moveTo>
                    <a:lnTo>
                      <a:pt x="17" y="26"/>
                    </a:lnTo>
                    <a:lnTo>
                      <a:pt x="0" y="15"/>
                    </a:lnTo>
                    <a:lnTo>
                      <a:pt x="15" y="0"/>
                    </a:lnTo>
                    <a:lnTo>
                      <a:pt x="28" y="12"/>
                    </a:lnTo>
                    <a:close/>
                  </a:path>
                </a:pathLst>
              </a:custGeom>
              <a:solidFill>
                <a:srgbClr val="A46B5A"/>
              </a:solidFill>
              <a:ln w="9525">
                <a:noFill/>
                <a:round/>
                <a:headEnd/>
                <a:tailEnd/>
              </a:ln>
            </p:spPr>
            <p:txBody>
              <a:bodyPr>
                <a:prstTxWarp prst="textNoShape">
                  <a:avLst/>
                </a:prstTxWarp>
              </a:bodyPr>
              <a:lstStyle/>
              <a:p>
                <a:endParaRPr lang="en-US"/>
              </a:p>
            </p:txBody>
          </p:sp>
          <p:sp>
            <p:nvSpPr>
              <p:cNvPr id="41287" name="Freeform 2780"/>
              <p:cNvSpPr>
                <a:spLocks/>
              </p:cNvSpPr>
              <p:nvPr/>
            </p:nvSpPr>
            <p:spPr bwMode="auto">
              <a:xfrm>
                <a:off x="5225" y="2322"/>
                <a:ext cx="5" cy="5"/>
              </a:xfrm>
              <a:custGeom>
                <a:avLst/>
                <a:gdLst>
                  <a:gd name="T0" fmla="*/ 26 w 26"/>
                  <a:gd name="T1" fmla="*/ 11 h 26"/>
                  <a:gd name="T2" fmla="*/ 11 w 26"/>
                  <a:gd name="T3" fmla="*/ 26 h 26"/>
                  <a:gd name="T4" fmla="*/ 0 w 26"/>
                  <a:gd name="T5" fmla="*/ 14 h 26"/>
                  <a:gd name="T6" fmla="*/ 13 w 26"/>
                  <a:gd name="T7" fmla="*/ 0 h 26"/>
                  <a:gd name="T8" fmla="*/ 26 w 26"/>
                  <a:gd name="T9" fmla="*/ 11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6" y="11"/>
                    </a:moveTo>
                    <a:lnTo>
                      <a:pt x="11" y="26"/>
                    </a:lnTo>
                    <a:lnTo>
                      <a:pt x="0" y="14"/>
                    </a:lnTo>
                    <a:lnTo>
                      <a:pt x="13" y="0"/>
                    </a:lnTo>
                    <a:lnTo>
                      <a:pt x="26" y="11"/>
                    </a:lnTo>
                    <a:close/>
                  </a:path>
                </a:pathLst>
              </a:custGeom>
              <a:solidFill>
                <a:srgbClr val="A46B5A"/>
              </a:solidFill>
              <a:ln w="9525">
                <a:noFill/>
                <a:round/>
                <a:headEnd/>
                <a:tailEnd/>
              </a:ln>
            </p:spPr>
            <p:txBody>
              <a:bodyPr>
                <a:prstTxWarp prst="textNoShape">
                  <a:avLst/>
                </a:prstTxWarp>
              </a:bodyPr>
              <a:lstStyle/>
              <a:p>
                <a:endParaRPr lang="en-US"/>
              </a:p>
            </p:txBody>
          </p:sp>
          <p:sp>
            <p:nvSpPr>
              <p:cNvPr id="41288" name="Freeform 2781"/>
              <p:cNvSpPr>
                <a:spLocks/>
              </p:cNvSpPr>
              <p:nvPr/>
            </p:nvSpPr>
            <p:spPr bwMode="auto">
              <a:xfrm>
                <a:off x="5223" y="2320"/>
                <a:ext cx="5" cy="4"/>
              </a:xfrm>
              <a:custGeom>
                <a:avLst/>
                <a:gdLst>
                  <a:gd name="T0" fmla="*/ 25 w 25"/>
                  <a:gd name="T1" fmla="*/ 9 h 23"/>
                  <a:gd name="T2" fmla="*/ 12 w 25"/>
                  <a:gd name="T3" fmla="*/ 23 h 23"/>
                  <a:gd name="T4" fmla="*/ 3 w 25"/>
                  <a:gd name="T5" fmla="*/ 11 h 23"/>
                  <a:gd name="T6" fmla="*/ 0 w 25"/>
                  <a:gd name="T7" fmla="*/ 9 h 23"/>
                  <a:gd name="T8" fmla="*/ 20 w 25"/>
                  <a:gd name="T9" fmla="*/ 0 h 23"/>
                  <a:gd name="T10" fmla="*/ 25 w 25"/>
                  <a:gd name="T11" fmla="*/ 9 h 23"/>
                  <a:gd name="T12" fmla="*/ 0 60000 65536"/>
                  <a:gd name="T13" fmla="*/ 0 60000 65536"/>
                  <a:gd name="T14" fmla="*/ 0 60000 65536"/>
                  <a:gd name="T15" fmla="*/ 0 60000 65536"/>
                  <a:gd name="T16" fmla="*/ 0 60000 65536"/>
                  <a:gd name="T17" fmla="*/ 0 60000 65536"/>
                  <a:gd name="T18" fmla="*/ 0 w 25"/>
                  <a:gd name="T19" fmla="*/ 0 h 23"/>
                  <a:gd name="T20" fmla="*/ 25 w 25"/>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5" h="23">
                    <a:moveTo>
                      <a:pt x="25" y="9"/>
                    </a:moveTo>
                    <a:lnTo>
                      <a:pt x="12" y="23"/>
                    </a:lnTo>
                    <a:lnTo>
                      <a:pt x="3" y="11"/>
                    </a:lnTo>
                    <a:lnTo>
                      <a:pt x="0" y="9"/>
                    </a:lnTo>
                    <a:lnTo>
                      <a:pt x="20" y="0"/>
                    </a:lnTo>
                    <a:lnTo>
                      <a:pt x="25" y="9"/>
                    </a:lnTo>
                    <a:close/>
                  </a:path>
                </a:pathLst>
              </a:custGeom>
              <a:solidFill>
                <a:srgbClr val="A46B5A"/>
              </a:solidFill>
              <a:ln w="9525">
                <a:noFill/>
                <a:round/>
                <a:headEnd/>
                <a:tailEnd/>
              </a:ln>
            </p:spPr>
            <p:txBody>
              <a:bodyPr>
                <a:prstTxWarp prst="textNoShape">
                  <a:avLst/>
                </a:prstTxWarp>
              </a:bodyPr>
              <a:lstStyle/>
              <a:p>
                <a:endParaRPr lang="en-US"/>
              </a:p>
            </p:txBody>
          </p:sp>
          <p:sp>
            <p:nvSpPr>
              <p:cNvPr id="41289" name="Freeform 2782"/>
              <p:cNvSpPr>
                <a:spLocks/>
              </p:cNvSpPr>
              <p:nvPr/>
            </p:nvSpPr>
            <p:spPr bwMode="auto">
              <a:xfrm>
                <a:off x="5222" y="2319"/>
                <a:ext cx="5" cy="3"/>
              </a:xfrm>
              <a:custGeom>
                <a:avLst/>
                <a:gdLst>
                  <a:gd name="T0" fmla="*/ 23 w 23"/>
                  <a:gd name="T1" fmla="*/ 6 h 15"/>
                  <a:gd name="T2" fmla="*/ 3 w 23"/>
                  <a:gd name="T3" fmla="*/ 15 h 15"/>
                  <a:gd name="T4" fmla="*/ 0 w 23"/>
                  <a:gd name="T5" fmla="*/ 6 h 15"/>
                  <a:gd name="T6" fmla="*/ 0 w 23"/>
                  <a:gd name="T7" fmla="*/ 4 h 15"/>
                  <a:gd name="T8" fmla="*/ 20 w 23"/>
                  <a:gd name="T9" fmla="*/ 0 h 15"/>
                  <a:gd name="T10" fmla="*/ 23 w 23"/>
                  <a:gd name="T11" fmla="*/ 6 h 15"/>
                  <a:gd name="T12" fmla="*/ 0 60000 65536"/>
                  <a:gd name="T13" fmla="*/ 0 60000 65536"/>
                  <a:gd name="T14" fmla="*/ 0 60000 65536"/>
                  <a:gd name="T15" fmla="*/ 0 60000 65536"/>
                  <a:gd name="T16" fmla="*/ 0 60000 65536"/>
                  <a:gd name="T17" fmla="*/ 0 60000 65536"/>
                  <a:gd name="T18" fmla="*/ 0 w 23"/>
                  <a:gd name="T19" fmla="*/ 0 h 15"/>
                  <a:gd name="T20" fmla="*/ 23 w 23"/>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23" h="15">
                    <a:moveTo>
                      <a:pt x="23" y="6"/>
                    </a:moveTo>
                    <a:lnTo>
                      <a:pt x="3" y="15"/>
                    </a:lnTo>
                    <a:lnTo>
                      <a:pt x="0" y="6"/>
                    </a:lnTo>
                    <a:lnTo>
                      <a:pt x="0" y="4"/>
                    </a:lnTo>
                    <a:lnTo>
                      <a:pt x="20" y="0"/>
                    </a:lnTo>
                    <a:lnTo>
                      <a:pt x="23" y="6"/>
                    </a:lnTo>
                    <a:close/>
                  </a:path>
                </a:pathLst>
              </a:custGeom>
              <a:solidFill>
                <a:srgbClr val="A46B5A"/>
              </a:solidFill>
              <a:ln w="9525">
                <a:noFill/>
                <a:round/>
                <a:headEnd/>
                <a:tailEnd/>
              </a:ln>
            </p:spPr>
            <p:txBody>
              <a:bodyPr>
                <a:prstTxWarp prst="textNoShape">
                  <a:avLst/>
                </a:prstTxWarp>
              </a:bodyPr>
              <a:lstStyle/>
              <a:p>
                <a:endParaRPr lang="en-US"/>
              </a:p>
            </p:txBody>
          </p:sp>
          <p:sp>
            <p:nvSpPr>
              <p:cNvPr id="41290" name="Freeform 2783"/>
              <p:cNvSpPr>
                <a:spLocks/>
              </p:cNvSpPr>
              <p:nvPr/>
            </p:nvSpPr>
            <p:spPr bwMode="auto">
              <a:xfrm>
                <a:off x="5222" y="2316"/>
                <a:ext cx="4" cy="3"/>
              </a:xfrm>
              <a:custGeom>
                <a:avLst/>
                <a:gdLst>
                  <a:gd name="T0" fmla="*/ 20 w 20"/>
                  <a:gd name="T1" fmla="*/ 11 h 15"/>
                  <a:gd name="T2" fmla="*/ 0 w 20"/>
                  <a:gd name="T3" fmla="*/ 15 h 15"/>
                  <a:gd name="T4" fmla="*/ 0 w 20"/>
                  <a:gd name="T5" fmla="*/ 6 h 15"/>
                  <a:gd name="T6" fmla="*/ 0 w 20"/>
                  <a:gd name="T7" fmla="*/ 0 h 15"/>
                  <a:gd name="T8" fmla="*/ 20 w 20"/>
                  <a:gd name="T9" fmla="*/ 8 h 15"/>
                  <a:gd name="T10" fmla="*/ 20 w 20"/>
                  <a:gd name="T11" fmla="*/ 11 h 15"/>
                  <a:gd name="T12" fmla="*/ 0 60000 65536"/>
                  <a:gd name="T13" fmla="*/ 0 60000 65536"/>
                  <a:gd name="T14" fmla="*/ 0 60000 65536"/>
                  <a:gd name="T15" fmla="*/ 0 60000 65536"/>
                  <a:gd name="T16" fmla="*/ 0 60000 65536"/>
                  <a:gd name="T17" fmla="*/ 0 60000 65536"/>
                  <a:gd name="T18" fmla="*/ 0 w 20"/>
                  <a:gd name="T19" fmla="*/ 0 h 15"/>
                  <a:gd name="T20" fmla="*/ 20 w 20"/>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20" h="15">
                    <a:moveTo>
                      <a:pt x="20" y="11"/>
                    </a:moveTo>
                    <a:lnTo>
                      <a:pt x="0" y="15"/>
                    </a:lnTo>
                    <a:lnTo>
                      <a:pt x="0" y="6"/>
                    </a:lnTo>
                    <a:lnTo>
                      <a:pt x="0" y="0"/>
                    </a:lnTo>
                    <a:lnTo>
                      <a:pt x="20" y="8"/>
                    </a:lnTo>
                    <a:lnTo>
                      <a:pt x="20" y="11"/>
                    </a:lnTo>
                    <a:close/>
                  </a:path>
                </a:pathLst>
              </a:custGeom>
              <a:solidFill>
                <a:srgbClr val="A46B5A"/>
              </a:solidFill>
              <a:ln w="9525">
                <a:noFill/>
                <a:round/>
                <a:headEnd/>
                <a:tailEnd/>
              </a:ln>
            </p:spPr>
            <p:txBody>
              <a:bodyPr>
                <a:prstTxWarp prst="textNoShape">
                  <a:avLst/>
                </a:prstTxWarp>
              </a:bodyPr>
              <a:lstStyle/>
              <a:p>
                <a:endParaRPr lang="en-US"/>
              </a:p>
            </p:txBody>
          </p:sp>
          <p:sp>
            <p:nvSpPr>
              <p:cNvPr id="41291" name="Freeform 2784"/>
              <p:cNvSpPr>
                <a:spLocks/>
              </p:cNvSpPr>
              <p:nvPr/>
            </p:nvSpPr>
            <p:spPr bwMode="auto">
              <a:xfrm>
                <a:off x="5222" y="2315"/>
                <a:ext cx="4" cy="3"/>
              </a:xfrm>
              <a:custGeom>
                <a:avLst/>
                <a:gdLst>
                  <a:gd name="T0" fmla="*/ 20 w 20"/>
                  <a:gd name="T1" fmla="*/ 17 h 17"/>
                  <a:gd name="T2" fmla="*/ 0 w 20"/>
                  <a:gd name="T3" fmla="*/ 9 h 17"/>
                  <a:gd name="T4" fmla="*/ 6 w 20"/>
                  <a:gd name="T5" fmla="*/ 3 h 17"/>
                  <a:gd name="T6" fmla="*/ 9 w 20"/>
                  <a:gd name="T7" fmla="*/ 0 h 17"/>
                  <a:gd name="T8" fmla="*/ 20 w 20"/>
                  <a:gd name="T9" fmla="*/ 15 h 17"/>
                  <a:gd name="T10" fmla="*/ 20 w 20"/>
                  <a:gd name="T11" fmla="*/ 17 h 17"/>
                  <a:gd name="T12" fmla="*/ 0 60000 65536"/>
                  <a:gd name="T13" fmla="*/ 0 60000 65536"/>
                  <a:gd name="T14" fmla="*/ 0 60000 65536"/>
                  <a:gd name="T15" fmla="*/ 0 60000 65536"/>
                  <a:gd name="T16" fmla="*/ 0 60000 65536"/>
                  <a:gd name="T17" fmla="*/ 0 60000 65536"/>
                  <a:gd name="T18" fmla="*/ 0 w 20"/>
                  <a:gd name="T19" fmla="*/ 0 h 17"/>
                  <a:gd name="T20" fmla="*/ 20 w 20"/>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0" h="17">
                    <a:moveTo>
                      <a:pt x="20" y="17"/>
                    </a:moveTo>
                    <a:lnTo>
                      <a:pt x="0" y="9"/>
                    </a:lnTo>
                    <a:lnTo>
                      <a:pt x="6" y="3"/>
                    </a:lnTo>
                    <a:lnTo>
                      <a:pt x="9" y="0"/>
                    </a:lnTo>
                    <a:lnTo>
                      <a:pt x="20" y="15"/>
                    </a:lnTo>
                    <a:lnTo>
                      <a:pt x="20"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292" name="Freeform 2785"/>
              <p:cNvSpPr>
                <a:spLocks/>
              </p:cNvSpPr>
              <p:nvPr/>
            </p:nvSpPr>
            <p:spPr bwMode="auto">
              <a:xfrm>
                <a:off x="5224" y="2313"/>
                <a:ext cx="4" cy="5"/>
              </a:xfrm>
              <a:custGeom>
                <a:avLst/>
                <a:gdLst>
                  <a:gd name="T0" fmla="*/ 11 w 19"/>
                  <a:gd name="T1" fmla="*/ 21 h 21"/>
                  <a:gd name="T2" fmla="*/ 0 w 19"/>
                  <a:gd name="T3" fmla="*/ 6 h 21"/>
                  <a:gd name="T4" fmla="*/ 8 w 19"/>
                  <a:gd name="T5" fmla="*/ 0 h 21"/>
                  <a:gd name="T6" fmla="*/ 17 w 19"/>
                  <a:gd name="T7" fmla="*/ 0 h 21"/>
                  <a:gd name="T8" fmla="*/ 14 w 19"/>
                  <a:gd name="T9" fmla="*/ 9 h 21"/>
                  <a:gd name="T10" fmla="*/ 19 w 19"/>
                  <a:gd name="T11" fmla="*/ 17 h 21"/>
                  <a:gd name="T12" fmla="*/ 11 w 19"/>
                  <a:gd name="T13" fmla="*/ 21 h 21"/>
                  <a:gd name="T14" fmla="*/ 0 60000 65536"/>
                  <a:gd name="T15" fmla="*/ 0 60000 65536"/>
                  <a:gd name="T16" fmla="*/ 0 60000 65536"/>
                  <a:gd name="T17" fmla="*/ 0 60000 65536"/>
                  <a:gd name="T18" fmla="*/ 0 60000 65536"/>
                  <a:gd name="T19" fmla="*/ 0 60000 65536"/>
                  <a:gd name="T20" fmla="*/ 0 60000 65536"/>
                  <a:gd name="T21" fmla="*/ 0 w 19"/>
                  <a:gd name="T22" fmla="*/ 0 h 21"/>
                  <a:gd name="T23" fmla="*/ 19 w 19"/>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1">
                    <a:moveTo>
                      <a:pt x="11" y="21"/>
                    </a:moveTo>
                    <a:lnTo>
                      <a:pt x="0" y="6"/>
                    </a:lnTo>
                    <a:lnTo>
                      <a:pt x="8" y="0"/>
                    </a:lnTo>
                    <a:lnTo>
                      <a:pt x="17" y="0"/>
                    </a:lnTo>
                    <a:lnTo>
                      <a:pt x="14" y="9"/>
                    </a:lnTo>
                    <a:lnTo>
                      <a:pt x="19" y="17"/>
                    </a:lnTo>
                    <a:lnTo>
                      <a:pt x="11" y="21"/>
                    </a:lnTo>
                    <a:close/>
                  </a:path>
                </a:pathLst>
              </a:custGeom>
              <a:solidFill>
                <a:srgbClr val="A46B5A"/>
              </a:solidFill>
              <a:ln w="9525">
                <a:noFill/>
                <a:round/>
                <a:headEnd/>
                <a:tailEnd/>
              </a:ln>
            </p:spPr>
            <p:txBody>
              <a:bodyPr>
                <a:prstTxWarp prst="textNoShape">
                  <a:avLst/>
                </a:prstTxWarp>
              </a:bodyPr>
              <a:lstStyle/>
              <a:p>
                <a:endParaRPr lang="en-US"/>
              </a:p>
            </p:txBody>
          </p:sp>
          <p:sp>
            <p:nvSpPr>
              <p:cNvPr id="41293" name="Freeform 2786"/>
              <p:cNvSpPr>
                <a:spLocks/>
              </p:cNvSpPr>
              <p:nvPr/>
            </p:nvSpPr>
            <p:spPr bwMode="auto">
              <a:xfrm>
                <a:off x="5226" y="2313"/>
                <a:ext cx="2" cy="4"/>
              </a:xfrm>
              <a:custGeom>
                <a:avLst/>
                <a:gdLst>
                  <a:gd name="T0" fmla="*/ 0 w 8"/>
                  <a:gd name="T1" fmla="*/ 17 h 17"/>
                  <a:gd name="T2" fmla="*/ 3 w 8"/>
                  <a:gd name="T3" fmla="*/ 9 h 17"/>
                  <a:gd name="T4" fmla="*/ 6 w 8"/>
                  <a:gd name="T5" fmla="*/ 0 h 17"/>
                  <a:gd name="T6" fmla="*/ 8 w 8"/>
                  <a:gd name="T7" fmla="*/ 0 h 17"/>
                  <a:gd name="T8" fmla="*/ 0 w 8"/>
                  <a:gd name="T9" fmla="*/ 17 h 17"/>
                  <a:gd name="T10" fmla="*/ 0 60000 65536"/>
                  <a:gd name="T11" fmla="*/ 0 60000 65536"/>
                  <a:gd name="T12" fmla="*/ 0 60000 65536"/>
                  <a:gd name="T13" fmla="*/ 0 60000 65536"/>
                  <a:gd name="T14" fmla="*/ 0 60000 65536"/>
                  <a:gd name="T15" fmla="*/ 0 w 8"/>
                  <a:gd name="T16" fmla="*/ 0 h 17"/>
                  <a:gd name="T17" fmla="*/ 8 w 8"/>
                  <a:gd name="T18" fmla="*/ 17 h 17"/>
                </a:gdLst>
                <a:ahLst/>
                <a:cxnLst>
                  <a:cxn ang="T10">
                    <a:pos x="T0" y="T1"/>
                  </a:cxn>
                  <a:cxn ang="T11">
                    <a:pos x="T2" y="T3"/>
                  </a:cxn>
                  <a:cxn ang="T12">
                    <a:pos x="T4" y="T5"/>
                  </a:cxn>
                  <a:cxn ang="T13">
                    <a:pos x="T6" y="T7"/>
                  </a:cxn>
                  <a:cxn ang="T14">
                    <a:pos x="T8" y="T9"/>
                  </a:cxn>
                </a:cxnLst>
                <a:rect l="T15" t="T16" r="T17" b="T18"/>
                <a:pathLst>
                  <a:path w="8" h="17">
                    <a:moveTo>
                      <a:pt x="0" y="17"/>
                    </a:moveTo>
                    <a:lnTo>
                      <a:pt x="3" y="9"/>
                    </a:lnTo>
                    <a:lnTo>
                      <a:pt x="6" y="0"/>
                    </a:lnTo>
                    <a:lnTo>
                      <a:pt x="8" y="0"/>
                    </a:lnTo>
                    <a:lnTo>
                      <a:pt x="0"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294" name="Freeform 2787"/>
              <p:cNvSpPr>
                <a:spLocks/>
              </p:cNvSpPr>
              <p:nvPr/>
            </p:nvSpPr>
            <p:spPr bwMode="auto">
              <a:xfrm>
                <a:off x="4419" y="2397"/>
                <a:ext cx="236" cy="1353"/>
              </a:xfrm>
              <a:custGeom>
                <a:avLst/>
                <a:gdLst>
                  <a:gd name="T0" fmla="*/ 140 w 1180"/>
                  <a:gd name="T1" fmla="*/ 6577 h 6767"/>
                  <a:gd name="T2" fmla="*/ 127 w 1180"/>
                  <a:gd name="T3" fmla="*/ 6458 h 6767"/>
                  <a:gd name="T4" fmla="*/ 101 w 1180"/>
                  <a:gd name="T5" fmla="*/ 6246 h 6767"/>
                  <a:gd name="T6" fmla="*/ 69 w 1180"/>
                  <a:gd name="T7" fmla="*/ 5964 h 6767"/>
                  <a:gd name="T8" fmla="*/ 37 w 1180"/>
                  <a:gd name="T9" fmla="*/ 5635 h 6767"/>
                  <a:gd name="T10" fmla="*/ 0 w 1180"/>
                  <a:gd name="T11" fmla="*/ 4936 h 6767"/>
                  <a:gd name="T12" fmla="*/ 5 w 1180"/>
                  <a:gd name="T13" fmla="*/ 4610 h 6767"/>
                  <a:gd name="T14" fmla="*/ 45 w 1180"/>
                  <a:gd name="T15" fmla="*/ 4187 h 6767"/>
                  <a:gd name="T16" fmla="*/ 155 w 1180"/>
                  <a:gd name="T17" fmla="*/ 3202 h 6767"/>
                  <a:gd name="T18" fmla="*/ 230 w 1180"/>
                  <a:gd name="T19" fmla="*/ 2684 h 6767"/>
                  <a:gd name="T20" fmla="*/ 310 w 1180"/>
                  <a:gd name="T21" fmla="*/ 2289 h 6767"/>
                  <a:gd name="T22" fmla="*/ 380 w 1180"/>
                  <a:gd name="T23" fmla="*/ 2031 h 6767"/>
                  <a:gd name="T24" fmla="*/ 498 w 1180"/>
                  <a:gd name="T25" fmla="*/ 1642 h 6767"/>
                  <a:gd name="T26" fmla="*/ 685 w 1180"/>
                  <a:gd name="T27" fmla="*/ 1075 h 6767"/>
                  <a:gd name="T28" fmla="*/ 783 w 1180"/>
                  <a:gd name="T29" fmla="*/ 784 h 6767"/>
                  <a:gd name="T30" fmla="*/ 860 w 1180"/>
                  <a:gd name="T31" fmla="*/ 554 h 6767"/>
                  <a:gd name="T32" fmla="*/ 913 w 1180"/>
                  <a:gd name="T33" fmla="*/ 410 h 6767"/>
                  <a:gd name="T34" fmla="*/ 924 w 1180"/>
                  <a:gd name="T35" fmla="*/ 378 h 6767"/>
                  <a:gd name="T36" fmla="*/ 930 w 1180"/>
                  <a:gd name="T37" fmla="*/ 358 h 6767"/>
                  <a:gd name="T38" fmla="*/ 959 w 1180"/>
                  <a:gd name="T39" fmla="*/ 298 h 6767"/>
                  <a:gd name="T40" fmla="*/ 1036 w 1180"/>
                  <a:gd name="T41" fmla="*/ 139 h 6767"/>
                  <a:gd name="T42" fmla="*/ 1097 w 1180"/>
                  <a:gd name="T43" fmla="*/ 41 h 6767"/>
                  <a:gd name="T44" fmla="*/ 1141 w 1180"/>
                  <a:gd name="T45" fmla="*/ 4 h 6767"/>
                  <a:gd name="T46" fmla="*/ 1169 w 1180"/>
                  <a:gd name="T47" fmla="*/ 27 h 6767"/>
                  <a:gd name="T48" fmla="*/ 1180 w 1180"/>
                  <a:gd name="T49" fmla="*/ 131 h 6767"/>
                  <a:gd name="T50" fmla="*/ 1169 w 1180"/>
                  <a:gd name="T51" fmla="*/ 251 h 6767"/>
                  <a:gd name="T52" fmla="*/ 1143 w 1180"/>
                  <a:gd name="T53" fmla="*/ 415 h 6767"/>
                  <a:gd name="T54" fmla="*/ 1068 w 1180"/>
                  <a:gd name="T55" fmla="*/ 756 h 6767"/>
                  <a:gd name="T56" fmla="*/ 967 w 1180"/>
                  <a:gd name="T57" fmla="*/ 1164 h 6767"/>
                  <a:gd name="T58" fmla="*/ 804 w 1180"/>
                  <a:gd name="T59" fmla="*/ 1835 h 6767"/>
                  <a:gd name="T60" fmla="*/ 688 w 1180"/>
                  <a:gd name="T61" fmla="*/ 2376 h 6767"/>
                  <a:gd name="T62" fmla="*/ 628 w 1180"/>
                  <a:gd name="T63" fmla="*/ 2753 h 6767"/>
                  <a:gd name="T64" fmla="*/ 615 w 1180"/>
                  <a:gd name="T65" fmla="*/ 2981 h 6767"/>
                  <a:gd name="T66" fmla="*/ 625 w 1180"/>
                  <a:gd name="T67" fmla="*/ 3101 h 6767"/>
                  <a:gd name="T68" fmla="*/ 642 w 1180"/>
                  <a:gd name="T69" fmla="*/ 3346 h 6767"/>
                  <a:gd name="T70" fmla="*/ 628 w 1180"/>
                  <a:gd name="T71" fmla="*/ 3649 h 6767"/>
                  <a:gd name="T72" fmla="*/ 550 w 1180"/>
                  <a:gd name="T73" fmla="*/ 4302 h 6767"/>
                  <a:gd name="T74" fmla="*/ 503 w 1180"/>
                  <a:gd name="T75" fmla="*/ 4605 h 6767"/>
                  <a:gd name="T76" fmla="*/ 466 w 1180"/>
                  <a:gd name="T77" fmla="*/ 4852 h 6767"/>
                  <a:gd name="T78" fmla="*/ 443 w 1180"/>
                  <a:gd name="T79" fmla="*/ 5016 h 6767"/>
                  <a:gd name="T80" fmla="*/ 440 w 1180"/>
                  <a:gd name="T81" fmla="*/ 5068 h 6767"/>
                  <a:gd name="T82" fmla="*/ 452 w 1180"/>
                  <a:gd name="T83" fmla="*/ 5074 h 6767"/>
                  <a:gd name="T84" fmla="*/ 466 w 1180"/>
                  <a:gd name="T85" fmla="*/ 5123 h 6767"/>
                  <a:gd name="T86" fmla="*/ 481 w 1180"/>
                  <a:gd name="T87" fmla="*/ 5235 h 6767"/>
                  <a:gd name="T88" fmla="*/ 495 w 1180"/>
                  <a:gd name="T89" fmla="*/ 5394 h 6767"/>
                  <a:gd name="T90" fmla="*/ 533 w 1180"/>
                  <a:gd name="T91" fmla="*/ 5745 h 6767"/>
                  <a:gd name="T92" fmla="*/ 610 w 1180"/>
                  <a:gd name="T93" fmla="*/ 6171 h 6767"/>
                  <a:gd name="T94" fmla="*/ 691 w 1180"/>
                  <a:gd name="T95" fmla="*/ 6407 h 6767"/>
                  <a:gd name="T96" fmla="*/ 737 w 1180"/>
                  <a:gd name="T97" fmla="*/ 6540 h 6767"/>
                  <a:gd name="T98" fmla="*/ 757 w 1180"/>
                  <a:gd name="T99" fmla="*/ 6623 h 6767"/>
                  <a:gd name="T100" fmla="*/ 754 w 1180"/>
                  <a:gd name="T101" fmla="*/ 6680 h 6767"/>
                  <a:gd name="T102" fmla="*/ 735 w 1180"/>
                  <a:gd name="T103" fmla="*/ 6709 h 6767"/>
                  <a:gd name="T104" fmla="*/ 748 w 1180"/>
                  <a:gd name="T105" fmla="*/ 6738 h 6767"/>
                  <a:gd name="T106" fmla="*/ 144 w 1180"/>
                  <a:gd name="T107" fmla="*/ 6591 h 67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80"/>
                  <a:gd name="T163" fmla="*/ 0 h 6767"/>
                  <a:gd name="T164" fmla="*/ 1180 w 1180"/>
                  <a:gd name="T165" fmla="*/ 6767 h 67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80" h="6767">
                    <a:moveTo>
                      <a:pt x="144" y="6591"/>
                    </a:moveTo>
                    <a:lnTo>
                      <a:pt x="144" y="6589"/>
                    </a:lnTo>
                    <a:lnTo>
                      <a:pt x="144" y="6583"/>
                    </a:lnTo>
                    <a:lnTo>
                      <a:pt x="140" y="6577"/>
                    </a:lnTo>
                    <a:lnTo>
                      <a:pt x="138" y="6557"/>
                    </a:lnTo>
                    <a:lnTo>
                      <a:pt x="135" y="6531"/>
                    </a:lnTo>
                    <a:lnTo>
                      <a:pt x="132" y="6496"/>
                    </a:lnTo>
                    <a:lnTo>
                      <a:pt x="127" y="6458"/>
                    </a:lnTo>
                    <a:lnTo>
                      <a:pt x="120" y="6413"/>
                    </a:lnTo>
                    <a:lnTo>
                      <a:pt x="112" y="6364"/>
                    </a:lnTo>
                    <a:lnTo>
                      <a:pt x="106" y="6306"/>
                    </a:lnTo>
                    <a:lnTo>
                      <a:pt x="101" y="6246"/>
                    </a:lnTo>
                    <a:lnTo>
                      <a:pt x="92" y="6183"/>
                    </a:lnTo>
                    <a:lnTo>
                      <a:pt x="83" y="6114"/>
                    </a:lnTo>
                    <a:lnTo>
                      <a:pt x="75" y="6041"/>
                    </a:lnTo>
                    <a:lnTo>
                      <a:pt x="69" y="5964"/>
                    </a:lnTo>
                    <a:lnTo>
                      <a:pt x="60" y="5886"/>
                    </a:lnTo>
                    <a:lnTo>
                      <a:pt x="51" y="5805"/>
                    </a:lnTo>
                    <a:lnTo>
                      <a:pt x="45" y="5721"/>
                    </a:lnTo>
                    <a:lnTo>
                      <a:pt x="37" y="5635"/>
                    </a:lnTo>
                    <a:lnTo>
                      <a:pt x="26" y="5463"/>
                    </a:lnTo>
                    <a:lnTo>
                      <a:pt x="13" y="5284"/>
                    </a:lnTo>
                    <a:lnTo>
                      <a:pt x="5" y="5108"/>
                    </a:lnTo>
                    <a:lnTo>
                      <a:pt x="0" y="4936"/>
                    </a:lnTo>
                    <a:lnTo>
                      <a:pt x="0" y="4852"/>
                    </a:lnTo>
                    <a:lnTo>
                      <a:pt x="0" y="4769"/>
                    </a:lnTo>
                    <a:lnTo>
                      <a:pt x="2" y="4688"/>
                    </a:lnTo>
                    <a:lnTo>
                      <a:pt x="5" y="4610"/>
                    </a:lnTo>
                    <a:lnTo>
                      <a:pt x="11" y="4539"/>
                    </a:lnTo>
                    <a:lnTo>
                      <a:pt x="17" y="4466"/>
                    </a:lnTo>
                    <a:lnTo>
                      <a:pt x="31" y="4328"/>
                    </a:lnTo>
                    <a:lnTo>
                      <a:pt x="45" y="4187"/>
                    </a:lnTo>
                    <a:lnTo>
                      <a:pt x="75" y="3905"/>
                    </a:lnTo>
                    <a:lnTo>
                      <a:pt x="106" y="3620"/>
                    </a:lnTo>
                    <a:lnTo>
                      <a:pt x="138" y="3340"/>
                    </a:lnTo>
                    <a:lnTo>
                      <a:pt x="155" y="3202"/>
                    </a:lnTo>
                    <a:lnTo>
                      <a:pt x="172" y="3067"/>
                    </a:lnTo>
                    <a:lnTo>
                      <a:pt x="189" y="2935"/>
                    </a:lnTo>
                    <a:lnTo>
                      <a:pt x="210" y="2808"/>
                    </a:lnTo>
                    <a:lnTo>
                      <a:pt x="230" y="2684"/>
                    </a:lnTo>
                    <a:lnTo>
                      <a:pt x="250" y="2566"/>
                    </a:lnTo>
                    <a:lnTo>
                      <a:pt x="273" y="2452"/>
                    </a:lnTo>
                    <a:lnTo>
                      <a:pt x="296" y="2345"/>
                    </a:lnTo>
                    <a:lnTo>
                      <a:pt x="310" y="2289"/>
                    </a:lnTo>
                    <a:lnTo>
                      <a:pt x="325" y="2233"/>
                    </a:lnTo>
                    <a:lnTo>
                      <a:pt x="342" y="2169"/>
                    </a:lnTo>
                    <a:lnTo>
                      <a:pt x="359" y="2100"/>
                    </a:lnTo>
                    <a:lnTo>
                      <a:pt x="380" y="2031"/>
                    </a:lnTo>
                    <a:lnTo>
                      <a:pt x="400" y="1958"/>
                    </a:lnTo>
                    <a:lnTo>
                      <a:pt x="423" y="1881"/>
                    </a:lnTo>
                    <a:lnTo>
                      <a:pt x="449" y="1803"/>
                    </a:lnTo>
                    <a:lnTo>
                      <a:pt x="498" y="1642"/>
                    </a:lnTo>
                    <a:lnTo>
                      <a:pt x="550" y="1478"/>
                    </a:lnTo>
                    <a:lnTo>
                      <a:pt x="604" y="1313"/>
                    </a:lnTo>
                    <a:lnTo>
                      <a:pt x="660" y="1152"/>
                    </a:lnTo>
                    <a:lnTo>
                      <a:pt x="685" y="1075"/>
                    </a:lnTo>
                    <a:lnTo>
                      <a:pt x="711" y="997"/>
                    </a:lnTo>
                    <a:lnTo>
                      <a:pt x="735" y="922"/>
                    </a:lnTo>
                    <a:lnTo>
                      <a:pt x="760" y="853"/>
                    </a:lnTo>
                    <a:lnTo>
                      <a:pt x="783" y="784"/>
                    </a:lnTo>
                    <a:lnTo>
                      <a:pt x="804" y="720"/>
                    </a:lnTo>
                    <a:lnTo>
                      <a:pt x="823" y="660"/>
                    </a:lnTo>
                    <a:lnTo>
                      <a:pt x="843" y="606"/>
                    </a:lnTo>
                    <a:lnTo>
                      <a:pt x="860" y="554"/>
                    </a:lnTo>
                    <a:lnTo>
                      <a:pt x="879" y="511"/>
                    </a:lnTo>
                    <a:lnTo>
                      <a:pt x="890" y="470"/>
                    </a:lnTo>
                    <a:lnTo>
                      <a:pt x="901" y="438"/>
                    </a:lnTo>
                    <a:lnTo>
                      <a:pt x="913" y="410"/>
                    </a:lnTo>
                    <a:lnTo>
                      <a:pt x="916" y="401"/>
                    </a:lnTo>
                    <a:lnTo>
                      <a:pt x="918" y="393"/>
                    </a:lnTo>
                    <a:lnTo>
                      <a:pt x="922" y="384"/>
                    </a:lnTo>
                    <a:lnTo>
                      <a:pt x="924" y="378"/>
                    </a:lnTo>
                    <a:lnTo>
                      <a:pt x="924" y="376"/>
                    </a:lnTo>
                    <a:lnTo>
                      <a:pt x="924" y="372"/>
                    </a:lnTo>
                    <a:lnTo>
                      <a:pt x="927" y="367"/>
                    </a:lnTo>
                    <a:lnTo>
                      <a:pt x="930" y="358"/>
                    </a:lnTo>
                    <a:lnTo>
                      <a:pt x="935" y="346"/>
                    </a:lnTo>
                    <a:lnTo>
                      <a:pt x="942" y="332"/>
                    </a:lnTo>
                    <a:lnTo>
                      <a:pt x="950" y="315"/>
                    </a:lnTo>
                    <a:lnTo>
                      <a:pt x="959" y="298"/>
                    </a:lnTo>
                    <a:lnTo>
                      <a:pt x="967" y="277"/>
                    </a:lnTo>
                    <a:lnTo>
                      <a:pt x="987" y="232"/>
                    </a:lnTo>
                    <a:lnTo>
                      <a:pt x="1011" y="185"/>
                    </a:lnTo>
                    <a:lnTo>
                      <a:pt x="1036" y="139"/>
                    </a:lnTo>
                    <a:lnTo>
                      <a:pt x="1060" y="93"/>
                    </a:lnTo>
                    <a:lnTo>
                      <a:pt x="1074" y="73"/>
                    </a:lnTo>
                    <a:lnTo>
                      <a:pt x="1086" y="56"/>
                    </a:lnTo>
                    <a:lnTo>
                      <a:pt x="1097" y="41"/>
                    </a:lnTo>
                    <a:lnTo>
                      <a:pt x="1109" y="27"/>
                    </a:lnTo>
                    <a:lnTo>
                      <a:pt x="1120" y="15"/>
                    </a:lnTo>
                    <a:lnTo>
                      <a:pt x="1131" y="6"/>
                    </a:lnTo>
                    <a:lnTo>
                      <a:pt x="1141" y="4"/>
                    </a:lnTo>
                    <a:lnTo>
                      <a:pt x="1148" y="0"/>
                    </a:lnTo>
                    <a:lnTo>
                      <a:pt x="1158" y="6"/>
                    </a:lnTo>
                    <a:lnTo>
                      <a:pt x="1163" y="13"/>
                    </a:lnTo>
                    <a:lnTo>
                      <a:pt x="1169" y="27"/>
                    </a:lnTo>
                    <a:lnTo>
                      <a:pt x="1175" y="44"/>
                    </a:lnTo>
                    <a:lnTo>
                      <a:pt x="1178" y="67"/>
                    </a:lnTo>
                    <a:lnTo>
                      <a:pt x="1180" y="96"/>
                    </a:lnTo>
                    <a:lnTo>
                      <a:pt x="1180" y="131"/>
                    </a:lnTo>
                    <a:lnTo>
                      <a:pt x="1178" y="174"/>
                    </a:lnTo>
                    <a:lnTo>
                      <a:pt x="1175" y="197"/>
                    </a:lnTo>
                    <a:lnTo>
                      <a:pt x="1175" y="223"/>
                    </a:lnTo>
                    <a:lnTo>
                      <a:pt x="1169" y="251"/>
                    </a:lnTo>
                    <a:lnTo>
                      <a:pt x="1167" y="281"/>
                    </a:lnTo>
                    <a:lnTo>
                      <a:pt x="1161" y="312"/>
                    </a:lnTo>
                    <a:lnTo>
                      <a:pt x="1155" y="344"/>
                    </a:lnTo>
                    <a:lnTo>
                      <a:pt x="1143" y="415"/>
                    </a:lnTo>
                    <a:lnTo>
                      <a:pt x="1126" y="490"/>
                    </a:lnTo>
                    <a:lnTo>
                      <a:pt x="1109" y="574"/>
                    </a:lnTo>
                    <a:lnTo>
                      <a:pt x="1088" y="663"/>
                    </a:lnTo>
                    <a:lnTo>
                      <a:pt x="1068" y="756"/>
                    </a:lnTo>
                    <a:lnTo>
                      <a:pt x="1045" y="853"/>
                    </a:lnTo>
                    <a:lnTo>
                      <a:pt x="1019" y="954"/>
                    </a:lnTo>
                    <a:lnTo>
                      <a:pt x="993" y="1057"/>
                    </a:lnTo>
                    <a:lnTo>
                      <a:pt x="967" y="1164"/>
                    </a:lnTo>
                    <a:lnTo>
                      <a:pt x="939" y="1274"/>
                    </a:lnTo>
                    <a:lnTo>
                      <a:pt x="913" y="1382"/>
                    </a:lnTo>
                    <a:lnTo>
                      <a:pt x="858" y="1607"/>
                    </a:lnTo>
                    <a:lnTo>
                      <a:pt x="804" y="1835"/>
                    </a:lnTo>
                    <a:lnTo>
                      <a:pt x="752" y="2057"/>
                    </a:lnTo>
                    <a:lnTo>
                      <a:pt x="729" y="2166"/>
                    </a:lnTo>
                    <a:lnTo>
                      <a:pt x="708" y="2272"/>
                    </a:lnTo>
                    <a:lnTo>
                      <a:pt x="688" y="2376"/>
                    </a:lnTo>
                    <a:lnTo>
                      <a:pt x="668" y="2477"/>
                    </a:lnTo>
                    <a:lnTo>
                      <a:pt x="653" y="2572"/>
                    </a:lnTo>
                    <a:lnTo>
                      <a:pt x="639" y="2664"/>
                    </a:lnTo>
                    <a:lnTo>
                      <a:pt x="628" y="2753"/>
                    </a:lnTo>
                    <a:lnTo>
                      <a:pt x="622" y="2834"/>
                    </a:lnTo>
                    <a:lnTo>
                      <a:pt x="615" y="2912"/>
                    </a:lnTo>
                    <a:lnTo>
                      <a:pt x="615" y="2949"/>
                    </a:lnTo>
                    <a:lnTo>
                      <a:pt x="615" y="2981"/>
                    </a:lnTo>
                    <a:lnTo>
                      <a:pt x="615" y="3015"/>
                    </a:lnTo>
                    <a:lnTo>
                      <a:pt x="619" y="3045"/>
                    </a:lnTo>
                    <a:lnTo>
                      <a:pt x="622" y="3076"/>
                    </a:lnTo>
                    <a:lnTo>
                      <a:pt x="625" y="3101"/>
                    </a:lnTo>
                    <a:lnTo>
                      <a:pt x="634" y="3157"/>
                    </a:lnTo>
                    <a:lnTo>
                      <a:pt x="636" y="3217"/>
                    </a:lnTo>
                    <a:lnTo>
                      <a:pt x="639" y="3280"/>
                    </a:lnTo>
                    <a:lnTo>
                      <a:pt x="642" y="3346"/>
                    </a:lnTo>
                    <a:lnTo>
                      <a:pt x="642" y="3419"/>
                    </a:lnTo>
                    <a:lnTo>
                      <a:pt x="639" y="3493"/>
                    </a:lnTo>
                    <a:lnTo>
                      <a:pt x="634" y="3568"/>
                    </a:lnTo>
                    <a:lnTo>
                      <a:pt x="628" y="3649"/>
                    </a:lnTo>
                    <a:lnTo>
                      <a:pt x="613" y="3810"/>
                    </a:lnTo>
                    <a:lnTo>
                      <a:pt x="596" y="3976"/>
                    </a:lnTo>
                    <a:lnTo>
                      <a:pt x="572" y="4141"/>
                    </a:lnTo>
                    <a:lnTo>
                      <a:pt x="550" y="4302"/>
                    </a:lnTo>
                    <a:lnTo>
                      <a:pt x="538" y="4383"/>
                    </a:lnTo>
                    <a:lnTo>
                      <a:pt x="527" y="4461"/>
                    </a:lnTo>
                    <a:lnTo>
                      <a:pt x="516" y="4533"/>
                    </a:lnTo>
                    <a:lnTo>
                      <a:pt x="503" y="4605"/>
                    </a:lnTo>
                    <a:lnTo>
                      <a:pt x="492" y="4674"/>
                    </a:lnTo>
                    <a:lnTo>
                      <a:pt x="484" y="4737"/>
                    </a:lnTo>
                    <a:lnTo>
                      <a:pt x="475" y="4797"/>
                    </a:lnTo>
                    <a:lnTo>
                      <a:pt x="466" y="4852"/>
                    </a:lnTo>
                    <a:lnTo>
                      <a:pt x="458" y="4902"/>
                    </a:lnTo>
                    <a:lnTo>
                      <a:pt x="452" y="4947"/>
                    </a:lnTo>
                    <a:lnTo>
                      <a:pt x="447" y="4984"/>
                    </a:lnTo>
                    <a:lnTo>
                      <a:pt x="443" y="5016"/>
                    </a:lnTo>
                    <a:lnTo>
                      <a:pt x="440" y="5042"/>
                    </a:lnTo>
                    <a:lnTo>
                      <a:pt x="440" y="5053"/>
                    </a:lnTo>
                    <a:lnTo>
                      <a:pt x="440" y="5059"/>
                    </a:lnTo>
                    <a:lnTo>
                      <a:pt x="440" y="5068"/>
                    </a:lnTo>
                    <a:lnTo>
                      <a:pt x="443" y="5070"/>
                    </a:lnTo>
                    <a:lnTo>
                      <a:pt x="443" y="5074"/>
                    </a:lnTo>
                    <a:lnTo>
                      <a:pt x="447" y="5074"/>
                    </a:lnTo>
                    <a:lnTo>
                      <a:pt x="452" y="5074"/>
                    </a:lnTo>
                    <a:lnTo>
                      <a:pt x="454" y="5080"/>
                    </a:lnTo>
                    <a:lnTo>
                      <a:pt x="460" y="5091"/>
                    </a:lnTo>
                    <a:lnTo>
                      <a:pt x="464" y="5106"/>
                    </a:lnTo>
                    <a:lnTo>
                      <a:pt x="466" y="5123"/>
                    </a:lnTo>
                    <a:lnTo>
                      <a:pt x="471" y="5145"/>
                    </a:lnTo>
                    <a:lnTo>
                      <a:pt x="475" y="5171"/>
                    </a:lnTo>
                    <a:lnTo>
                      <a:pt x="477" y="5201"/>
                    </a:lnTo>
                    <a:lnTo>
                      <a:pt x="481" y="5235"/>
                    </a:lnTo>
                    <a:lnTo>
                      <a:pt x="484" y="5270"/>
                    </a:lnTo>
                    <a:lnTo>
                      <a:pt x="486" y="5310"/>
                    </a:lnTo>
                    <a:lnTo>
                      <a:pt x="492" y="5351"/>
                    </a:lnTo>
                    <a:lnTo>
                      <a:pt x="495" y="5394"/>
                    </a:lnTo>
                    <a:lnTo>
                      <a:pt x="498" y="5439"/>
                    </a:lnTo>
                    <a:lnTo>
                      <a:pt x="509" y="5534"/>
                    </a:lnTo>
                    <a:lnTo>
                      <a:pt x="518" y="5638"/>
                    </a:lnTo>
                    <a:lnTo>
                      <a:pt x="533" y="5745"/>
                    </a:lnTo>
                    <a:lnTo>
                      <a:pt x="546" y="5852"/>
                    </a:lnTo>
                    <a:lnTo>
                      <a:pt x="564" y="5960"/>
                    </a:lnTo>
                    <a:lnTo>
                      <a:pt x="585" y="6067"/>
                    </a:lnTo>
                    <a:lnTo>
                      <a:pt x="610" y="6171"/>
                    </a:lnTo>
                    <a:lnTo>
                      <a:pt x="639" y="6271"/>
                    </a:lnTo>
                    <a:lnTo>
                      <a:pt x="656" y="6318"/>
                    </a:lnTo>
                    <a:lnTo>
                      <a:pt x="673" y="6364"/>
                    </a:lnTo>
                    <a:lnTo>
                      <a:pt x="691" y="6407"/>
                    </a:lnTo>
                    <a:lnTo>
                      <a:pt x="705" y="6445"/>
                    </a:lnTo>
                    <a:lnTo>
                      <a:pt x="716" y="6479"/>
                    </a:lnTo>
                    <a:lnTo>
                      <a:pt x="729" y="6510"/>
                    </a:lnTo>
                    <a:lnTo>
                      <a:pt x="737" y="6540"/>
                    </a:lnTo>
                    <a:lnTo>
                      <a:pt x="746" y="6565"/>
                    </a:lnTo>
                    <a:lnTo>
                      <a:pt x="748" y="6589"/>
                    </a:lnTo>
                    <a:lnTo>
                      <a:pt x="754" y="6606"/>
                    </a:lnTo>
                    <a:lnTo>
                      <a:pt x="757" y="6623"/>
                    </a:lnTo>
                    <a:lnTo>
                      <a:pt x="757" y="6640"/>
                    </a:lnTo>
                    <a:lnTo>
                      <a:pt x="757" y="6652"/>
                    </a:lnTo>
                    <a:lnTo>
                      <a:pt x="757" y="6663"/>
                    </a:lnTo>
                    <a:lnTo>
                      <a:pt x="754" y="6680"/>
                    </a:lnTo>
                    <a:lnTo>
                      <a:pt x="748" y="6692"/>
                    </a:lnTo>
                    <a:lnTo>
                      <a:pt x="743" y="6697"/>
                    </a:lnTo>
                    <a:lnTo>
                      <a:pt x="737" y="6703"/>
                    </a:lnTo>
                    <a:lnTo>
                      <a:pt x="735" y="6709"/>
                    </a:lnTo>
                    <a:lnTo>
                      <a:pt x="731" y="6712"/>
                    </a:lnTo>
                    <a:lnTo>
                      <a:pt x="735" y="6721"/>
                    </a:lnTo>
                    <a:lnTo>
                      <a:pt x="743" y="6729"/>
                    </a:lnTo>
                    <a:lnTo>
                      <a:pt x="748" y="6738"/>
                    </a:lnTo>
                    <a:lnTo>
                      <a:pt x="757" y="6744"/>
                    </a:lnTo>
                    <a:lnTo>
                      <a:pt x="766" y="6755"/>
                    </a:lnTo>
                    <a:lnTo>
                      <a:pt x="778" y="6767"/>
                    </a:lnTo>
                    <a:lnTo>
                      <a:pt x="144" y="6591"/>
                    </a:lnTo>
                    <a:close/>
                  </a:path>
                </a:pathLst>
              </a:custGeom>
              <a:solidFill>
                <a:srgbClr val="A46B5A"/>
              </a:solidFill>
              <a:ln w="9525">
                <a:noFill/>
                <a:round/>
                <a:headEnd/>
                <a:tailEnd/>
              </a:ln>
            </p:spPr>
            <p:txBody>
              <a:bodyPr>
                <a:prstTxWarp prst="textNoShape">
                  <a:avLst/>
                </a:prstTxWarp>
              </a:bodyPr>
              <a:lstStyle/>
              <a:p>
                <a:endParaRPr lang="en-US"/>
              </a:p>
            </p:txBody>
          </p:sp>
          <p:sp>
            <p:nvSpPr>
              <p:cNvPr id="41295" name="Freeform 2788"/>
              <p:cNvSpPr>
                <a:spLocks/>
              </p:cNvSpPr>
              <p:nvPr/>
            </p:nvSpPr>
            <p:spPr bwMode="auto">
              <a:xfrm>
                <a:off x="4446" y="3714"/>
                <a:ext cx="4" cy="1"/>
              </a:xfrm>
              <a:custGeom>
                <a:avLst/>
                <a:gdLst>
                  <a:gd name="T0" fmla="*/ 20 w 20"/>
                  <a:gd name="T1" fmla="*/ 4 h 6"/>
                  <a:gd name="T2" fmla="*/ 3 w 20"/>
                  <a:gd name="T3" fmla="*/ 6 h 6"/>
                  <a:gd name="T4" fmla="*/ 0 w 20"/>
                  <a:gd name="T5" fmla="*/ 4 h 6"/>
                  <a:gd name="T6" fmla="*/ 20 w 20"/>
                  <a:gd name="T7" fmla="*/ 0 h 6"/>
                  <a:gd name="T8" fmla="*/ 20 w 20"/>
                  <a:gd name="T9" fmla="*/ 4 h 6"/>
                  <a:gd name="T10" fmla="*/ 0 60000 65536"/>
                  <a:gd name="T11" fmla="*/ 0 60000 65536"/>
                  <a:gd name="T12" fmla="*/ 0 60000 65536"/>
                  <a:gd name="T13" fmla="*/ 0 60000 65536"/>
                  <a:gd name="T14" fmla="*/ 0 60000 65536"/>
                  <a:gd name="T15" fmla="*/ 0 w 20"/>
                  <a:gd name="T16" fmla="*/ 0 h 6"/>
                  <a:gd name="T17" fmla="*/ 20 w 20"/>
                  <a:gd name="T18" fmla="*/ 6 h 6"/>
                </a:gdLst>
                <a:ahLst/>
                <a:cxnLst>
                  <a:cxn ang="T10">
                    <a:pos x="T0" y="T1"/>
                  </a:cxn>
                  <a:cxn ang="T11">
                    <a:pos x="T2" y="T3"/>
                  </a:cxn>
                  <a:cxn ang="T12">
                    <a:pos x="T4" y="T5"/>
                  </a:cxn>
                  <a:cxn ang="T13">
                    <a:pos x="T6" y="T7"/>
                  </a:cxn>
                  <a:cxn ang="T14">
                    <a:pos x="T8" y="T9"/>
                  </a:cxn>
                </a:cxnLst>
                <a:rect l="T15" t="T16" r="T17" b="T18"/>
                <a:pathLst>
                  <a:path w="20" h="6">
                    <a:moveTo>
                      <a:pt x="20" y="4"/>
                    </a:moveTo>
                    <a:lnTo>
                      <a:pt x="3" y="6"/>
                    </a:lnTo>
                    <a:lnTo>
                      <a:pt x="0" y="4"/>
                    </a:lnTo>
                    <a:lnTo>
                      <a:pt x="20" y="0"/>
                    </a:lnTo>
                    <a:lnTo>
                      <a:pt x="20" y="4"/>
                    </a:lnTo>
                    <a:close/>
                  </a:path>
                </a:pathLst>
              </a:custGeom>
              <a:solidFill>
                <a:srgbClr val="A46B5A"/>
              </a:solidFill>
              <a:ln w="9525">
                <a:noFill/>
                <a:round/>
                <a:headEnd/>
                <a:tailEnd/>
              </a:ln>
            </p:spPr>
            <p:txBody>
              <a:bodyPr>
                <a:prstTxWarp prst="textNoShape">
                  <a:avLst/>
                </a:prstTxWarp>
              </a:bodyPr>
              <a:lstStyle/>
              <a:p>
                <a:endParaRPr lang="en-US"/>
              </a:p>
            </p:txBody>
          </p:sp>
          <p:sp>
            <p:nvSpPr>
              <p:cNvPr id="41296" name="Freeform 2789"/>
              <p:cNvSpPr>
                <a:spLocks/>
              </p:cNvSpPr>
              <p:nvPr/>
            </p:nvSpPr>
            <p:spPr bwMode="auto">
              <a:xfrm>
                <a:off x="4446" y="3713"/>
                <a:ext cx="4" cy="2"/>
              </a:xfrm>
              <a:custGeom>
                <a:avLst/>
                <a:gdLst>
                  <a:gd name="T0" fmla="*/ 20 w 20"/>
                  <a:gd name="T1" fmla="*/ 6 h 10"/>
                  <a:gd name="T2" fmla="*/ 0 w 20"/>
                  <a:gd name="T3" fmla="*/ 10 h 10"/>
                  <a:gd name="T4" fmla="*/ 0 w 20"/>
                  <a:gd name="T5" fmla="*/ 4 h 10"/>
                  <a:gd name="T6" fmla="*/ 20 w 20"/>
                  <a:gd name="T7" fmla="*/ 0 h 10"/>
                  <a:gd name="T8" fmla="*/ 20 w 20"/>
                  <a:gd name="T9" fmla="*/ 6 h 10"/>
                  <a:gd name="T10" fmla="*/ 0 60000 65536"/>
                  <a:gd name="T11" fmla="*/ 0 60000 65536"/>
                  <a:gd name="T12" fmla="*/ 0 60000 65536"/>
                  <a:gd name="T13" fmla="*/ 0 60000 65536"/>
                  <a:gd name="T14" fmla="*/ 0 60000 65536"/>
                  <a:gd name="T15" fmla="*/ 0 w 20"/>
                  <a:gd name="T16" fmla="*/ 0 h 10"/>
                  <a:gd name="T17" fmla="*/ 20 w 20"/>
                  <a:gd name="T18" fmla="*/ 10 h 10"/>
                </a:gdLst>
                <a:ahLst/>
                <a:cxnLst>
                  <a:cxn ang="T10">
                    <a:pos x="T0" y="T1"/>
                  </a:cxn>
                  <a:cxn ang="T11">
                    <a:pos x="T2" y="T3"/>
                  </a:cxn>
                  <a:cxn ang="T12">
                    <a:pos x="T4" y="T5"/>
                  </a:cxn>
                  <a:cxn ang="T13">
                    <a:pos x="T6" y="T7"/>
                  </a:cxn>
                  <a:cxn ang="T14">
                    <a:pos x="T8" y="T9"/>
                  </a:cxn>
                </a:cxnLst>
                <a:rect l="T15" t="T16" r="T17" b="T18"/>
                <a:pathLst>
                  <a:path w="20" h="10">
                    <a:moveTo>
                      <a:pt x="20" y="6"/>
                    </a:moveTo>
                    <a:lnTo>
                      <a:pt x="0" y="10"/>
                    </a:lnTo>
                    <a:lnTo>
                      <a:pt x="0" y="4"/>
                    </a:lnTo>
                    <a:lnTo>
                      <a:pt x="20" y="0"/>
                    </a:lnTo>
                    <a:lnTo>
                      <a:pt x="20" y="6"/>
                    </a:lnTo>
                    <a:close/>
                  </a:path>
                </a:pathLst>
              </a:custGeom>
              <a:solidFill>
                <a:srgbClr val="A46B5A"/>
              </a:solidFill>
              <a:ln w="9525">
                <a:noFill/>
                <a:round/>
                <a:headEnd/>
                <a:tailEnd/>
              </a:ln>
            </p:spPr>
            <p:txBody>
              <a:bodyPr>
                <a:prstTxWarp prst="textNoShape">
                  <a:avLst/>
                </a:prstTxWarp>
              </a:bodyPr>
              <a:lstStyle/>
              <a:p>
                <a:endParaRPr lang="en-US"/>
              </a:p>
            </p:txBody>
          </p:sp>
          <p:sp>
            <p:nvSpPr>
              <p:cNvPr id="41297" name="Freeform 2790"/>
              <p:cNvSpPr>
                <a:spLocks/>
              </p:cNvSpPr>
              <p:nvPr/>
            </p:nvSpPr>
            <p:spPr bwMode="auto">
              <a:xfrm>
                <a:off x="4446" y="3712"/>
                <a:ext cx="4" cy="1"/>
              </a:xfrm>
              <a:custGeom>
                <a:avLst/>
                <a:gdLst>
                  <a:gd name="T0" fmla="*/ 20 w 20"/>
                  <a:gd name="T1" fmla="*/ 5 h 9"/>
                  <a:gd name="T2" fmla="*/ 0 w 20"/>
                  <a:gd name="T3" fmla="*/ 9 h 9"/>
                  <a:gd name="T4" fmla="*/ 0 w 20"/>
                  <a:gd name="T5" fmla="*/ 3 h 9"/>
                  <a:gd name="T6" fmla="*/ 20 w 20"/>
                  <a:gd name="T7" fmla="*/ 0 h 9"/>
                  <a:gd name="T8" fmla="*/ 20 w 20"/>
                  <a:gd name="T9" fmla="*/ 5 h 9"/>
                  <a:gd name="T10" fmla="*/ 0 60000 65536"/>
                  <a:gd name="T11" fmla="*/ 0 60000 65536"/>
                  <a:gd name="T12" fmla="*/ 0 60000 65536"/>
                  <a:gd name="T13" fmla="*/ 0 60000 65536"/>
                  <a:gd name="T14" fmla="*/ 0 60000 65536"/>
                  <a:gd name="T15" fmla="*/ 0 w 20"/>
                  <a:gd name="T16" fmla="*/ 0 h 9"/>
                  <a:gd name="T17" fmla="*/ 20 w 20"/>
                  <a:gd name="T18" fmla="*/ 9 h 9"/>
                </a:gdLst>
                <a:ahLst/>
                <a:cxnLst>
                  <a:cxn ang="T10">
                    <a:pos x="T0" y="T1"/>
                  </a:cxn>
                  <a:cxn ang="T11">
                    <a:pos x="T2" y="T3"/>
                  </a:cxn>
                  <a:cxn ang="T12">
                    <a:pos x="T4" y="T5"/>
                  </a:cxn>
                  <a:cxn ang="T13">
                    <a:pos x="T6" y="T7"/>
                  </a:cxn>
                  <a:cxn ang="T14">
                    <a:pos x="T8" y="T9"/>
                  </a:cxn>
                </a:cxnLst>
                <a:rect l="T15" t="T16" r="T17" b="T18"/>
                <a:pathLst>
                  <a:path w="20" h="9">
                    <a:moveTo>
                      <a:pt x="20" y="5"/>
                    </a:moveTo>
                    <a:lnTo>
                      <a:pt x="0" y="9"/>
                    </a:lnTo>
                    <a:lnTo>
                      <a:pt x="0" y="3"/>
                    </a:lnTo>
                    <a:lnTo>
                      <a:pt x="20" y="0"/>
                    </a:lnTo>
                    <a:lnTo>
                      <a:pt x="20" y="5"/>
                    </a:lnTo>
                    <a:close/>
                  </a:path>
                </a:pathLst>
              </a:custGeom>
              <a:solidFill>
                <a:srgbClr val="A46B5A"/>
              </a:solidFill>
              <a:ln w="9525">
                <a:noFill/>
                <a:round/>
                <a:headEnd/>
                <a:tailEnd/>
              </a:ln>
            </p:spPr>
            <p:txBody>
              <a:bodyPr>
                <a:prstTxWarp prst="textNoShape">
                  <a:avLst/>
                </a:prstTxWarp>
              </a:bodyPr>
              <a:lstStyle/>
              <a:p>
                <a:endParaRPr lang="en-US"/>
              </a:p>
            </p:txBody>
          </p:sp>
          <p:sp>
            <p:nvSpPr>
              <p:cNvPr id="41298" name="Freeform 2791"/>
              <p:cNvSpPr>
                <a:spLocks/>
              </p:cNvSpPr>
              <p:nvPr/>
            </p:nvSpPr>
            <p:spPr bwMode="auto">
              <a:xfrm>
                <a:off x="4445" y="3707"/>
                <a:ext cx="5" cy="5"/>
              </a:xfrm>
              <a:custGeom>
                <a:avLst/>
                <a:gdLst>
                  <a:gd name="T0" fmla="*/ 23 w 23"/>
                  <a:gd name="T1" fmla="*/ 21 h 24"/>
                  <a:gd name="T2" fmla="*/ 3 w 23"/>
                  <a:gd name="T3" fmla="*/ 24 h 24"/>
                  <a:gd name="T4" fmla="*/ 0 w 23"/>
                  <a:gd name="T5" fmla="*/ 4 h 24"/>
                  <a:gd name="T6" fmla="*/ 20 w 23"/>
                  <a:gd name="T7" fmla="*/ 0 h 24"/>
                  <a:gd name="T8" fmla="*/ 23 w 23"/>
                  <a:gd name="T9" fmla="*/ 21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23" y="21"/>
                    </a:moveTo>
                    <a:lnTo>
                      <a:pt x="3" y="24"/>
                    </a:lnTo>
                    <a:lnTo>
                      <a:pt x="0" y="4"/>
                    </a:lnTo>
                    <a:lnTo>
                      <a:pt x="20" y="0"/>
                    </a:lnTo>
                    <a:lnTo>
                      <a:pt x="23" y="21"/>
                    </a:lnTo>
                    <a:close/>
                  </a:path>
                </a:pathLst>
              </a:custGeom>
              <a:solidFill>
                <a:srgbClr val="A46B5A"/>
              </a:solidFill>
              <a:ln w="9525">
                <a:noFill/>
                <a:round/>
                <a:headEnd/>
                <a:tailEnd/>
              </a:ln>
            </p:spPr>
            <p:txBody>
              <a:bodyPr>
                <a:prstTxWarp prst="textNoShape">
                  <a:avLst/>
                </a:prstTxWarp>
              </a:bodyPr>
              <a:lstStyle/>
              <a:p>
                <a:endParaRPr lang="en-US"/>
              </a:p>
            </p:txBody>
          </p:sp>
          <p:sp>
            <p:nvSpPr>
              <p:cNvPr id="41299" name="Freeform 2792"/>
              <p:cNvSpPr>
                <a:spLocks/>
              </p:cNvSpPr>
              <p:nvPr/>
            </p:nvSpPr>
            <p:spPr bwMode="auto">
              <a:xfrm>
                <a:off x="4445" y="3702"/>
                <a:ext cx="4" cy="6"/>
              </a:xfrm>
              <a:custGeom>
                <a:avLst/>
                <a:gdLst>
                  <a:gd name="T0" fmla="*/ 22 w 22"/>
                  <a:gd name="T1" fmla="*/ 26 h 30"/>
                  <a:gd name="T2" fmla="*/ 2 w 22"/>
                  <a:gd name="T3" fmla="*/ 30 h 30"/>
                  <a:gd name="T4" fmla="*/ 0 w 22"/>
                  <a:gd name="T5" fmla="*/ 4 h 30"/>
                  <a:gd name="T6" fmla="*/ 19 w 22"/>
                  <a:gd name="T7" fmla="*/ 0 h 30"/>
                  <a:gd name="T8" fmla="*/ 22 w 22"/>
                  <a:gd name="T9" fmla="*/ 26 h 30"/>
                  <a:gd name="T10" fmla="*/ 0 60000 65536"/>
                  <a:gd name="T11" fmla="*/ 0 60000 65536"/>
                  <a:gd name="T12" fmla="*/ 0 60000 65536"/>
                  <a:gd name="T13" fmla="*/ 0 60000 65536"/>
                  <a:gd name="T14" fmla="*/ 0 60000 65536"/>
                  <a:gd name="T15" fmla="*/ 0 w 22"/>
                  <a:gd name="T16" fmla="*/ 0 h 30"/>
                  <a:gd name="T17" fmla="*/ 22 w 22"/>
                  <a:gd name="T18" fmla="*/ 30 h 30"/>
                </a:gdLst>
                <a:ahLst/>
                <a:cxnLst>
                  <a:cxn ang="T10">
                    <a:pos x="T0" y="T1"/>
                  </a:cxn>
                  <a:cxn ang="T11">
                    <a:pos x="T2" y="T3"/>
                  </a:cxn>
                  <a:cxn ang="T12">
                    <a:pos x="T4" y="T5"/>
                  </a:cxn>
                  <a:cxn ang="T13">
                    <a:pos x="T6" y="T7"/>
                  </a:cxn>
                  <a:cxn ang="T14">
                    <a:pos x="T8" y="T9"/>
                  </a:cxn>
                </a:cxnLst>
                <a:rect l="T15" t="T16" r="T17" b="T18"/>
                <a:pathLst>
                  <a:path w="22" h="30">
                    <a:moveTo>
                      <a:pt x="22" y="26"/>
                    </a:moveTo>
                    <a:lnTo>
                      <a:pt x="2" y="30"/>
                    </a:lnTo>
                    <a:lnTo>
                      <a:pt x="0" y="4"/>
                    </a:lnTo>
                    <a:lnTo>
                      <a:pt x="19" y="0"/>
                    </a:lnTo>
                    <a:lnTo>
                      <a:pt x="22"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300" name="Freeform 2793"/>
              <p:cNvSpPr>
                <a:spLocks/>
              </p:cNvSpPr>
              <p:nvPr/>
            </p:nvSpPr>
            <p:spPr bwMode="auto">
              <a:xfrm>
                <a:off x="4443" y="3696"/>
                <a:ext cx="6" cy="7"/>
              </a:xfrm>
              <a:custGeom>
                <a:avLst/>
                <a:gdLst>
                  <a:gd name="T0" fmla="*/ 26 w 26"/>
                  <a:gd name="T1" fmla="*/ 31 h 35"/>
                  <a:gd name="T2" fmla="*/ 7 w 26"/>
                  <a:gd name="T3" fmla="*/ 35 h 35"/>
                  <a:gd name="T4" fmla="*/ 0 w 26"/>
                  <a:gd name="T5" fmla="*/ 3 h 35"/>
                  <a:gd name="T6" fmla="*/ 20 w 26"/>
                  <a:gd name="T7" fmla="*/ 0 h 35"/>
                  <a:gd name="T8" fmla="*/ 26 w 26"/>
                  <a:gd name="T9" fmla="*/ 31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26" y="31"/>
                    </a:moveTo>
                    <a:lnTo>
                      <a:pt x="7" y="35"/>
                    </a:lnTo>
                    <a:lnTo>
                      <a:pt x="0" y="3"/>
                    </a:lnTo>
                    <a:lnTo>
                      <a:pt x="20" y="0"/>
                    </a:lnTo>
                    <a:lnTo>
                      <a:pt x="26" y="31"/>
                    </a:lnTo>
                    <a:close/>
                  </a:path>
                </a:pathLst>
              </a:custGeom>
              <a:solidFill>
                <a:srgbClr val="A46B5A"/>
              </a:solidFill>
              <a:ln w="9525">
                <a:noFill/>
                <a:round/>
                <a:headEnd/>
                <a:tailEnd/>
              </a:ln>
            </p:spPr>
            <p:txBody>
              <a:bodyPr>
                <a:prstTxWarp prst="textNoShape">
                  <a:avLst/>
                </a:prstTxWarp>
              </a:bodyPr>
              <a:lstStyle/>
              <a:p>
                <a:endParaRPr lang="en-US"/>
              </a:p>
            </p:txBody>
          </p:sp>
          <p:sp>
            <p:nvSpPr>
              <p:cNvPr id="41301" name="Freeform 2794"/>
              <p:cNvSpPr>
                <a:spLocks/>
              </p:cNvSpPr>
              <p:nvPr/>
            </p:nvSpPr>
            <p:spPr bwMode="auto">
              <a:xfrm>
                <a:off x="4442" y="3688"/>
                <a:ext cx="5" cy="9"/>
              </a:xfrm>
              <a:custGeom>
                <a:avLst/>
                <a:gdLst>
                  <a:gd name="T0" fmla="*/ 26 w 26"/>
                  <a:gd name="T1" fmla="*/ 40 h 43"/>
                  <a:gd name="T2" fmla="*/ 6 w 26"/>
                  <a:gd name="T3" fmla="*/ 43 h 43"/>
                  <a:gd name="T4" fmla="*/ 0 w 26"/>
                  <a:gd name="T5" fmla="*/ 2 h 43"/>
                  <a:gd name="T6" fmla="*/ 21 w 26"/>
                  <a:gd name="T7" fmla="*/ 0 h 43"/>
                  <a:gd name="T8" fmla="*/ 26 w 26"/>
                  <a:gd name="T9" fmla="*/ 40 h 43"/>
                  <a:gd name="T10" fmla="*/ 0 60000 65536"/>
                  <a:gd name="T11" fmla="*/ 0 60000 65536"/>
                  <a:gd name="T12" fmla="*/ 0 60000 65536"/>
                  <a:gd name="T13" fmla="*/ 0 60000 65536"/>
                  <a:gd name="T14" fmla="*/ 0 60000 65536"/>
                  <a:gd name="T15" fmla="*/ 0 w 26"/>
                  <a:gd name="T16" fmla="*/ 0 h 43"/>
                  <a:gd name="T17" fmla="*/ 26 w 26"/>
                  <a:gd name="T18" fmla="*/ 43 h 43"/>
                </a:gdLst>
                <a:ahLst/>
                <a:cxnLst>
                  <a:cxn ang="T10">
                    <a:pos x="T0" y="T1"/>
                  </a:cxn>
                  <a:cxn ang="T11">
                    <a:pos x="T2" y="T3"/>
                  </a:cxn>
                  <a:cxn ang="T12">
                    <a:pos x="T4" y="T5"/>
                  </a:cxn>
                  <a:cxn ang="T13">
                    <a:pos x="T6" y="T7"/>
                  </a:cxn>
                  <a:cxn ang="T14">
                    <a:pos x="T8" y="T9"/>
                  </a:cxn>
                </a:cxnLst>
                <a:rect l="T15" t="T16" r="T17" b="T18"/>
                <a:pathLst>
                  <a:path w="26" h="43">
                    <a:moveTo>
                      <a:pt x="26" y="40"/>
                    </a:moveTo>
                    <a:lnTo>
                      <a:pt x="6" y="43"/>
                    </a:lnTo>
                    <a:lnTo>
                      <a:pt x="0" y="2"/>
                    </a:lnTo>
                    <a:lnTo>
                      <a:pt x="21" y="0"/>
                    </a:lnTo>
                    <a:lnTo>
                      <a:pt x="26" y="40"/>
                    </a:lnTo>
                    <a:close/>
                  </a:path>
                </a:pathLst>
              </a:custGeom>
              <a:solidFill>
                <a:srgbClr val="A46B5A"/>
              </a:solidFill>
              <a:ln w="9525">
                <a:noFill/>
                <a:round/>
                <a:headEnd/>
                <a:tailEnd/>
              </a:ln>
            </p:spPr>
            <p:txBody>
              <a:bodyPr>
                <a:prstTxWarp prst="textNoShape">
                  <a:avLst/>
                </a:prstTxWarp>
              </a:bodyPr>
              <a:lstStyle/>
              <a:p>
                <a:endParaRPr lang="en-US"/>
              </a:p>
            </p:txBody>
          </p:sp>
          <p:sp>
            <p:nvSpPr>
              <p:cNvPr id="41302" name="Freeform 2795"/>
              <p:cNvSpPr>
                <a:spLocks/>
              </p:cNvSpPr>
              <p:nvPr/>
            </p:nvSpPr>
            <p:spPr bwMode="auto">
              <a:xfrm>
                <a:off x="4441" y="3679"/>
                <a:ext cx="5" cy="9"/>
              </a:xfrm>
              <a:custGeom>
                <a:avLst/>
                <a:gdLst>
                  <a:gd name="T0" fmla="*/ 26 w 26"/>
                  <a:gd name="T1" fmla="*/ 43 h 45"/>
                  <a:gd name="T2" fmla="*/ 5 w 26"/>
                  <a:gd name="T3" fmla="*/ 45 h 45"/>
                  <a:gd name="T4" fmla="*/ 0 w 26"/>
                  <a:gd name="T5" fmla="*/ 2 h 45"/>
                  <a:gd name="T6" fmla="*/ 20 w 26"/>
                  <a:gd name="T7" fmla="*/ 0 h 45"/>
                  <a:gd name="T8" fmla="*/ 26 w 26"/>
                  <a:gd name="T9" fmla="*/ 43 h 45"/>
                  <a:gd name="T10" fmla="*/ 0 60000 65536"/>
                  <a:gd name="T11" fmla="*/ 0 60000 65536"/>
                  <a:gd name="T12" fmla="*/ 0 60000 65536"/>
                  <a:gd name="T13" fmla="*/ 0 60000 65536"/>
                  <a:gd name="T14" fmla="*/ 0 60000 65536"/>
                  <a:gd name="T15" fmla="*/ 0 w 26"/>
                  <a:gd name="T16" fmla="*/ 0 h 45"/>
                  <a:gd name="T17" fmla="*/ 26 w 26"/>
                  <a:gd name="T18" fmla="*/ 45 h 45"/>
                </a:gdLst>
                <a:ahLst/>
                <a:cxnLst>
                  <a:cxn ang="T10">
                    <a:pos x="T0" y="T1"/>
                  </a:cxn>
                  <a:cxn ang="T11">
                    <a:pos x="T2" y="T3"/>
                  </a:cxn>
                  <a:cxn ang="T12">
                    <a:pos x="T4" y="T5"/>
                  </a:cxn>
                  <a:cxn ang="T13">
                    <a:pos x="T6" y="T7"/>
                  </a:cxn>
                  <a:cxn ang="T14">
                    <a:pos x="T8" y="T9"/>
                  </a:cxn>
                </a:cxnLst>
                <a:rect l="T15" t="T16" r="T17" b="T18"/>
                <a:pathLst>
                  <a:path w="26" h="45">
                    <a:moveTo>
                      <a:pt x="26" y="43"/>
                    </a:moveTo>
                    <a:lnTo>
                      <a:pt x="5" y="45"/>
                    </a:lnTo>
                    <a:lnTo>
                      <a:pt x="0" y="2"/>
                    </a:lnTo>
                    <a:lnTo>
                      <a:pt x="20" y="0"/>
                    </a:lnTo>
                    <a:lnTo>
                      <a:pt x="26" y="43"/>
                    </a:lnTo>
                    <a:close/>
                  </a:path>
                </a:pathLst>
              </a:custGeom>
              <a:solidFill>
                <a:srgbClr val="A46B5A"/>
              </a:solidFill>
              <a:ln w="9525">
                <a:noFill/>
                <a:round/>
                <a:headEnd/>
                <a:tailEnd/>
              </a:ln>
            </p:spPr>
            <p:txBody>
              <a:bodyPr>
                <a:prstTxWarp prst="textNoShape">
                  <a:avLst/>
                </a:prstTxWarp>
              </a:bodyPr>
              <a:lstStyle/>
              <a:p>
                <a:endParaRPr lang="en-US"/>
              </a:p>
            </p:txBody>
          </p:sp>
          <p:sp>
            <p:nvSpPr>
              <p:cNvPr id="41303" name="Freeform 2796"/>
              <p:cNvSpPr>
                <a:spLocks/>
              </p:cNvSpPr>
              <p:nvPr/>
            </p:nvSpPr>
            <p:spPr bwMode="auto">
              <a:xfrm>
                <a:off x="4440" y="3669"/>
                <a:ext cx="5" cy="11"/>
              </a:xfrm>
              <a:custGeom>
                <a:avLst/>
                <a:gdLst>
                  <a:gd name="T0" fmla="*/ 26 w 26"/>
                  <a:gd name="T1" fmla="*/ 52 h 54"/>
                  <a:gd name="T2" fmla="*/ 6 w 26"/>
                  <a:gd name="T3" fmla="*/ 54 h 54"/>
                  <a:gd name="T4" fmla="*/ 0 w 26"/>
                  <a:gd name="T5" fmla="*/ 3 h 54"/>
                  <a:gd name="T6" fmla="*/ 20 w 26"/>
                  <a:gd name="T7" fmla="*/ 0 h 54"/>
                  <a:gd name="T8" fmla="*/ 26 w 26"/>
                  <a:gd name="T9" fmla="*/ 52 h 54"/>
                  <a:gd name="T10" fmla="*/ 0 60000 65536"/>
                  <a:gd name="T11" fmla="*/ 0 60000 65536"/>
                  <a:gd name="T12" fmla="*/ 0 60000 65536"/>
                  <a:gd name="T13" fmla="*/ 0 60000 65536"/>
                  <a:gd name="T14" fmla="*/ 0 60000 65536"/>
                  <a:gd name="T15" fmla="*/ 0 w 26"/>
                  <a:gd name="T16" fmla="*/ 0 h 54"/>
                  <a:gd name="T17" fmla="*/ 26 w 26"/>
                  <a:gd name="T18" fmla="*/ 54 h 54"/>
                </a:gdLst>
                <a:ahLst/>
                <a:cxnLst>
                  <a:cxn ang="T10">
                    <a:pos x="T0" y="T1"/>
                  </a:cxn>
                  <a:cxn ang="T11">
                    <a:pos x="T2" y="T3"/>
                  </a:cxn>
                  <a:cxn ang="T12">
                    <a:pos x="T4" y="T5"/>
                  </a:cxn>
                  <a:cxn ang="T13">
                    <a:pos x="T6" y="T7"/>
                  </a:cxn>
                  <a:cxn ang="T14">
                    <a:pos x="T8" y="T9"/>
                  </a:cxn>
                </a:cxnLst>
                <a:rect l="T15" t="T16" r="T17" b="T18"/>
                <a:pathLst>
                  <a:path w="26" h="54">
                    <a:moveTo>
                      <a:pt x="26" y="52"/>
                    </a:moveTo>
                    <a:lnTo>
                      <a:pt x="6" y="54"/>
                    </a:lnTo>
                    <a:lnTo>
                      <a:pt x="0" y="3"/>
                    </a:lnTo>
                    <a:lnTo>
                      <a:pt x="20" y="0"/>
                    </a:lnTo>
                    <a:lnTo>
                      <a:pt x="26" y="52"/>
                    </a:lnTo>
                    <a:close/>
                  </a:path>
                </a:pathLst>
              </a:custGeom>
              <a:solidFill>
                <a:srgbClr val="A46B5A"/>
              </a:solidFill>
              <a:ln w="9525">
                <a:noFill/>
                <a:round/>
                <a:headEnd/>
                <a:tailEnd/>
              </a:ln>
            </p:spPr>
            <p:txBody>
              <a:bodyPr>
                <a:prstTxWarp prst="textNoShape">
                  <a:avLst/>
                </a:prstTxWarp>
              </a:bodyPr>
              <a:lstStyle/>
              <a:p>
                <a:endParaRPr lang="en-US"/>
              </a:p>
            </p:txBody>
          </p:sp>
          <p:sp>
            <p:nvSpPr>
              <p:cNvPr id="41304" name="Freeform 2797"/>
              <p:cNvSpPr>
                <a:spLocks/>
              </p:cNvSpPr>
              <p:nvPr/>
            </p:nvSpPr>
            <p:spPr bwMode="auto">
              <a:xfrm>
                <a:off x="4439" y="3658"/>
                <a:ext cx="5" cy="12"/>
              </a:xfrm>
              <a:custGeom>
                <a:avLst/>
                <a:gdLst>
                  <a:gd name="T0" fmla="*/ 26 w 26"/>
                  <a:gd name="T1" fmla="*/ 55 h 58"/>
                  <a:gd name="T2" fmla="*/ 6 w 26"/>
                  <a:gd name="T3" fmla="*/ 58 h 58"/>
                  <a:gd name="T4" fmla="*/ 0 w 26"/>
                  <a:gd name="T5" fmla="*/ 3 h 58"/>
                  <a:gd name="T6" fmla="*/ 21 w 26"/>
                  <a:gd name="T7" fmla="*/ 0 h 58"/>
                  <a:gd name="T8" fmla="*/ 26 w 26"/>
                  <a:gd name="T9" fmla="*/ 55 h 58"/>
                  <a:gd name="T10" fmla="*/ 0 60000 65536"/>
                  <a:gd name="T11" fmla="*/ 0 60000 65536"/>
                  <a:gd name="T12" fmla="*/ 0 60000 65536"/>
                  <a:gd name="T13" fmla="*/ 0 60000 65536"/>
                  <a:gd name="T14" fmla="*/ 0 60000 65536"/>
                  <a:gd name="T15" fmla="*/ 0 w 26"/>
                  <a:gd name="T16" fmla="*/ 0 h 58"/>
                  <a:gd name="T17" fmla="*/ 26 w 26"/>
                  <a:gd name="T18" fmla="*/ 58 h 58"/>
                </a:gdLst>
                <a:ahLst/>
                <a:cxnLst>
                  <a:cxn ang="T10">
                    <a:pos x="T0" y="T1"/>
                  </a:cxn>
                  <a:cxn ang="T11">
                    <a:pos x="T2" y="T3"/>
                  </a:cxn>
                  <a:cxn ang="T12">
                    <a:pos x="T4" y="T5"/>
                  </a:cxn>
                  <a:cxn ang="T13">
                    <a:pos x="T6" y="T7"/>
                  </a:cxn>
                  <a:cxn ang="T14">
                    <a:pos x="T8" y="T9"/>
                  </a:cxn>
                </a:cxnLst>
                <a:rect l="T15" t="T16" r="T17" b="T18"/>
                <a:pathLst>
                  <a:path w="26" h="58">
                    <a:moveTo>
                      <a:pt x="26" y="55"/>
                    </a:moveTo>
                    <a:lnTo>
                      <a:pt x="6" y="58"/>
                    </a:lnTo>
                    <a:lnTo>
                      <a:pt x="0" y="3"/>
                    </a:lnTo>
                    <a:lnTo>
                      <a:pt x="21" y="0"/>
                    </a:lnTo>
                    <a:lnTo>
                      <a:pt x="26" y="55"/>
                    </a:lnTo>
                    <a:close/>
                  </a:path>
                </a:pathLst>
              </a:custGeom>
              <a:solidFill>
                <a:srgbClr val="A46B5A"/>
              </a:solidFill>
              <a:ln w="9525">
                <a:noFill/>
                <a:round/>
                <a:headEnd/>
                <a:tailEnd/>
              </a:ln>
            </p:spPr>
            <p:txBody>
              <a:bodyPr>
                <a:prstTxWarp prst="textNoShape">
                  <a:avLst/>
                </a:prstTxWarp>
              </a:bodyPr>
              <a:lstStyle/>
              <a:p>
                <a:endParaRPr lang="en-US"/>
              </a:p>
            </p:txBody>
          </p:sp>
          <p:sp>
            <p:nvSpPr>
              <p:cNvPr id="41305" name="Freeform 2798"/>
              <p:cNvSpPr>
                <a:spLocks/>
              </p:cNvSpPr>
              <p:nvPr/>
            </p:nvSpPr>
            <p:spPr bwMode="auto">
              <a:xfrm>
                <a:off x="4437" y="3646"/>
                <a:ext cx="6" cy="13"/>
              </a:xfrm>
              <a:custGeom>
                <a:avLst/>
                <a:gdLst>
                  <a:gd name="T0" fmla="*/ 30 w 30"/>
                  <a:gd name="T1" fmla="*/ 60 h 63"/>
                  <a:gd name="T2" fmla="*/ 9 w 30"/>
                  <a:gd name="T3" fmla="*/ 63 h 63"/>
                  <a:gd name="T4" fmla="*/ 0 w 30"/>
                  <a:gd name="T5" fmla="*/ 2 h 63"/>
                  <a:gd name="T6" fmla="*/ 21 w 30"/>
                  <a:gd name="T7" fmla="*/ 0 h 63"/>
                  <a:gd name="T8" fmla="*/ 30 w 30"/>
                  <a:gd name="T9" fmla="*/ 60 h 63"/>
                  <a:gd name="T10" fmla="*/ 0 60000 65536"/>
                  <a:gd name="T11" fmla="*/ 0 60000 65536"/>
                  <a:gd name="T12" fmla="*/ 0 60000 65536"/>
                  <a:gd name="T13" fmla="*/ 0 60000 65536"/>
                  <a:gd name="T14" fmla="*/ 0 60000 65536"/>
                  <a:gd name="T15" fmla="*/ 0 w 30"/>
                  <a:gd name="T16" fmla="*/ 0 h 63"/>
                  <a:gd name="T17" fmla="*/ 30 w 30"/>
                  <a:gd name="T18" fmla="*/ 63 h 63"/>
                </a:gdLst>
                <a:ahLst/>
                <a:cxnLst>
                  <a:cxn ang="T10">
                    <a:pos x="T0" y="T1"/>
                  </a:cxn>
                  <a:cxn ang="T11">
                    <a:pos x="T2" y="T3"/>
                  </a:cxn>
                  <a:cxn ang="T12">
                    <a:pos x="T4" y="T5"/>
                  </a:cxn>
                  <a:cxn ang="T13">
                    <a:pos x="T6" y="T7"/>
                  </a:cxn>
                  <a:cxn ang="T14">
                    <a:pos x="T8" y="T9"/>
                  </a:cxn>
                </a:cxnLst>
                <a:rect l="T15" t="T16" r="T17" b="T18"/>
                <a:pathLst>
                  <a:path w="30" h="63">
                    <a:moveTo>
                      <a:pt x="30" y="60"/>
                    </a:moveTo>
                    <a:lnTo>
                      <a:pt x="9" y="63"/>
                    </a:lnTo>
                    <a:lnTo>
                      <a:pt x="0" y="2"/>
                    </a:lnTo>
                    <a:lnTo>
                      <a:pt x="21" y="0"/>
                    </a:lnTo>
                    <a:lnTo>
                      <a:pt x="30" y="60"/>
                    </a:lnTo>
                    <a:close/>
                  </a:path>
                </a:pathLst>
              </a:custGeom>
              <a:solidFill>
                <a:srgbClr val="A46B5A"/>
              </a:solidFill>
              <a:ln w="9525">
                <a:noFill/>
                <a:round/>
                <a:headEnd/>
                <a:tailEnd/>
              </a:ln>
            </p:spPr>
            <p:txBody>
              <a:bodyPr>
                <a:prstTxWarp prst="textNoShape">
                  <a:avLst/>
                </a:prstTxWarp>
              </a:bodyPr>
              <a:lstStyle/>
              <a:p>
                <a:endParaRPr lang="en-US"/>
              </a:p>
            </p:txBody>
          </p:sp>
          <p:sp>
            <p:nvSpPr>
              <p:cNvPr id="41306" name="Freeform 2799"/>
              <p:cNvSpPr>
                <a:spLocks/>
              </p:cNvSpPr>
              <p:nvPr/>
            </p:nvSpPr>
            <p:spPr bwMode="auto">
              <a:xfrm>
                <a:off x="4435" y="3633"/>
                <a:ext cx="6" cy="13"/>
              </a:xfrm>
              <a:custGeom>
                <a:avLst/>
                <a:gdLst>
                  <a:gd name="T0" fmla="*/ 29 w 29"/>
                  <a:gd name="T1" fmla="*/ 67 h 69"/>
                  <a:gd name="T2" fmla="*/ 8 w 29"/>
                  <a:gd name="T3" fmla="*/ 69 h 69"/>
                  <a:gd name="T4" fmla="*/ 0 w 29"/>
                  <a:gd name="T5" fmla="*/ 4 h 69"/>
                  <a:gd name="T6" fmla="*/ 21 w 29"/>
                  <a:gd name="T7" fmla="*/ 0 h 69"/>
                  <a:gd name="T8" fmla="*/ 29 w 29"/>
                  <a:gd name="T9" fmla="*/ 67 h 69"/>
                  <a:gd name="T10" fmla="*/ 0 60000 65536"/>
                  <a:gd name="T11" fmla="*/ 0 60000 65536"/>
                  <a:gd name="T12" fmla="*/ 0 60000 65536"/>
                  <a:gd name="T13" fmla="*/ 0 60000 65536"/>
                  <a:gd name="T14" fmla="*/ 0 60000 65536"/>
                  <a:gd name="T15" fmla="*/ 0 w 29"/>
                  <a:gd name="T16" fmla="*/ 0 h 69"/>
                  <a:gd name="T17" fmla="*/ 29 w 29"/>
                  <a:gd name="T18" fmla="*/ 69 h 69"/>
                </a:gdLst>
                <a:ahLst/>
                <a:cxnLst>
                  <a:cxn ang="T10">
                    <a:pos x="T0" y="T1"/>
                  </a:cxn>
                  <a:cxn ang="T11">
                    <a:pos x="T2" y="T3"/>
                  </a:cxn>
                  <a:cxn ang="T12">
                    <a:pos x="T4" y="T5"/>
                  </a:cxn>
                  <a:cxn ang="T13">
                    <a:pos x="T6" y="T7"/>
                  </a:cxn>
                  <a:cxn ang="T14">
                    <a:pos x="T8" y="T9"/>
                  </a:cxn>
                </a:cxnLst>
                <a:rect l="T15" t="T16" r="T17" b="T18"/>
                <a:pathLst>
                  <a:path w="29" h="69">
                    <a:moveTo>
                      <a:pt x="29" y="67"/>
                    </a:moveTo>
                    <a:lnTo>
                      <a:pt x="8" y="69"/>
                    </a:lnTo>
                    <a:lnTo>
                      <a:pt x="0" y="4"/>
                    </a:lnTo>
                    <a:lnTo>
                      <a:pt x="21" y="0"/>
                    </a:lnTo>
                    <a:lnTo>
                      <a:pt x="29" y="67"/>
                    </a:lnTo>
                    <a:close/>
                  </a:path>
                </a:pathLst>
              </a:custGeom>
              <a:solidFill>
                <a:srgbClr val="A46B5A"/>
              </a:solidFill>
              <a:ln w="9525">
                <a:noFill/>
                <a:round/>
                <a:headEnd/>
                <a:tailEnd/>
              </a:ln>
            </p:spPr>
            <p:txBody>
              <a:bodyPr>
                <a:prstTxWarp prst="textNoShape">
                  <a:avLst/>
                </a:prstTxWarp>
              </a:bodyPr>
              <a:lstStyle/>
              <a:p>
                <a:endParaRPr lang="en-US"/>
              </a:p>
            </p:txBody>
          </p:sp>
          <p:sp>
            <p:nvSpPr>
              <p:cNvPr id="41307" name="Freeform 2800"/>
              <p:cNvSpPr>
                <a:spLocks/>
              </p:cNvSpPr>
              <p:nvPr/>
            </p:nvSpPr>
            <p:spPr bwMode="auto">
              <a:xfrm>
                <a:off x="4434" y="3619"/>
                <a:ext cx="6" cy="14"/>
              </a:xfrm>
              <a:custGeom>
                <a:avLst/>
                <a:gdLst>
                  <a:gd name="T0" fmla="*/ 26 w 26"/>
                  <a:gd name="T1" fmla="*/ 69 h 73"/>
                  <a:gd name="T2" fmla="*/ 5 w 26"/>
                  <a:gd name="T3" fmla="*/ 73 h 73"/>
                  <a:gd name="T4" fmla="*/ 0 w 26"/>
                  <a:gd name="T5" fmla="*/ 4 h 73"/>
                  <a:gd name="T6" fmla="*/ 20 w 26"/>
                  <a:gd name="T7" fmla="*/ 0 h 73"/>
                  <a:gd name="T8" fmla="*/ 26 w 26"/>
                  <a:gd name="T9" fmla="*/ 69 h 73"/>
                  <a:gd name="T10" fmla="*/ 0 60000 65536"/>
                  <a:gd name="T11" fmla="*/ 0 60000 65536"/>
                  <a:gd name="T12" fmla="*/ 0 60000 65536"/>
                  <a:gd name="T13" fmla="*/ 0 60000 65536"/>
                  <a:gd name="T14" fmla="*/ 0 60000 65536"/>
                  <a:gd name="T15" fmla="*/ 0 w 26"/>
                  <a:gd name="T16" fmla="*/ 0 h 73"/>
                  <a:gd name="T17" fmla="*/ 26 w 26"/>
                  <a:gd name="T18" fmla="*/ 73 h 73"/>
                </a:gdLst>
                <a:ahLst/>
                <a:cxnLst>
                  <a:cxn ang="T10">
                    <a:pos x="T0" y="T1"/>
                  </a:cxn>
                  <a:cxn ang="T11">
                    <a:pos x="T2" y="T3"/>
                  </a:cxn>
                  <a:cxn ang="T12">
                    <a:pos x="T4" y="T5"/>
                  </a:cxn>
                  <a:cxn ang="T13">
                    <a:pos x="T6" y="T7"/>
                  </a:cxn>
                  <a:cxn ang="T14">
                    <a:pos x="T8" y="T9"/>
                  </a:cxn>
                </a:cxnLst>
                <a:rect l="T15" t="T16" r="T17" b="T18"/>
                <a:pathLst>
                  <a:path w="26" h="73">
                    <a:moveTo>
                      <a:pt x="26" y="69"/>
                    </a:moveTo>
                    <a:lnTo>
                      <a:pt x="5" y="73"/>
                    </a:lnTo>
                    <a:lnTo>
                      <a:pt x="0" y="4"/>
                    </a:lnTo>
                    <a:lnTo>
                      <a:pt x="20" y="0"/>
                    </a:lnTo>
                    <a:lnTo>
                      <a:pt x="26" y="69"/>
                    </a:lnTo>
                    <a:close/>
                  </a:path>
                </a:pathLst>
              </a:custGeom>
              <a:solidFill>
                <a:srgbClr val="A46B5A"/>
              </a:solidFill>
              <a:ln w="9525">
                <a:noFill/>
                <a:round/>
                <a:headEnd/>
                <a:tailEnd/>
              </a:ln>
            </p:spPr>
            <p:txBody>
              <a:bodyPr>
                <a:prstTxWarp prst="textNoShape">
                  <a:avLst/>
                </a:prstTxWarp>
              </a:bodyPr>
              <a:lstStyle/>
              <a:p>
                <a:endParaRPr lang="en-US"/>
              </a:p>
            </p:txBody>
          </p:sp>
          <p:sp>
            <p:nvSpPr>
              <p:cNvPr id="41308" name="Freeform 2801"/>
              <p:cNvSpPr>
                <a:spLocks/>
              </p:cNvSpPr>
              <p:nvPr/>
            </p:nvSpPr>
            <p:spPr bwMode="auto">
              <a:xfrm>
                <a:off x="4432" y="3605"/>
                <a:ext cx="6" cy="15"/>
              </a:xfrm>
              <a:custGeom>
                <a:avLst/>
                <a:gdLst>
                  <a:gd name="T0" fmla="*/ 30 w 30"/>
                  <a:gd name="T1" fmla="*/ 71 h 75"/>
                  <a:gd name="T2" fmla="*/ 10 w 30"/>
                  <a:gd name="T3" fmla="*/ 75 h 75"/>
                  <a:gd name="T4" fmla="*/ 0 w 30"/>
                  <a:gd name="T5" fmla="*/ 2 h 75"/>
                  <a:gd name="T6" fmla="*/ 21 w 30"/>
                  <a:gd name="T7" fmla="*/ 0 h 75"/>
                  <a:gd name="T8" fmla="*/ 30 w 30"/>
                  <a:gd name="T9" fmla="*/ 71 h 75"/>
                  <a:gd name="T10" fmla="*/ 0 60000 65536"/>
                  <a:gd name="T11" fmla="*/ 0 60000 65536"/>
                  <a:gd name="T12" fmla="*/ 0 60000 65536"/>
                  <a:gd name="T13" fmla="*/ 0 60000 65536"/>
                  <a:gd name="T14" fmla="*/ 0 60000 65536"/>
                  <a:gd name="T15" fmla="*/ 0 w 30"/>
                  <a:gd name="T16" fmla="*/ 0 h 75"/>
                  <a:gd name="T17" fmla="*/ 30 w 30"/>
                  <a:gd name="T18" fmla="*/ 75 h 75"/>
                </a:gdLst>
                <a:ahLst/>
                <a:cxnLst>
                  <a:cxn ang="T10">
                    <a:pos x="T0" y="T1"/>
                  </a:cxn>
                  <a:cxn ang="T11">
                    <a:pos x="T2" y="T3"/>
                  </a:cxn>
                  <a:cxn ang="T12">
                    <a:pos x="T4" y="T5"/>
                  </a:cxn>
                  <a:cxn ang="T13">
                    <a:pos x="T6" y="T7"/>
                  </a:cxn>
                  <a:cxn ang="T14">
                    <a:pos x="T8" y="T9"/>
                  </a:cxn>
                </a:cxnLst>
                <a:rect l="T15" t="T16" r="T17" b="T18"/>
                <a:pathLst>
                  <a:path w="30" h="75">
                    <a:moveTo>
                      <a:pt x="30" y="71"/>
                    </a:moveTo>
                    <a:lnTo>
                      <a:pt x="10" y="75"/>
                    </a:lnTo>
                    <a:lnTo>
                      <a:pt x="0" y="2"/>
                    </a:lnTo>
                    <a:lnTo>
                      <a:pt x="21" y="0"/>
                    </a:lnTo>
                    <a:lnTo>
                      <a:pt x="30" y="71"/>
                    </a:lnTo>
                    <a:close/>
                  </a:path>
                </a:pathLst>
              </a:custGeom>
              <a:solidFill>
                <a:srgbClr val="A46B5A"/>
              </a:solidFill>
              <a:ln w="9525">
                <a:noFill/>
                <a:round/>
                <a:headEnd/>
                <a:tailEnd/>
              </a:ln>
            </p:spPr>
            <p:txBody>
              <a:bodyPr>
                <a:prstTxWarp prst="textNoShape">
                  <a:avLst/>
                </a:prstTxWarp>
              </a:bodyPr>
              <a:lstStyle/>
              <a:p>
                <a:endParaRPr lang="en-US"/>
              </a:p>
            </p:txBody>
          </p:sp>
          <p:sp>
            <p:nvSpPr>
              <p:cNvPr id="41309" name="Freeform 2802"/>
              <p:cNvSpPr>
                <a:spLocks/>
              </p:cNvSpPr>
              <p:nvPr/>
            </p:nvSpPr>
            <p:spPr bwMode="auto">
              <a:xfrm>
                <a:off x="4431" y="3590"/>
                <a:ext cx="6" cy="15"/>
              </a:xfrm>
              <a:custGeom>
                <a:avLst/>
                <a:gdLst>
                  <a:gd name="T0" fmla="*/ 28 w 28"/>
                  <a:gd name="T1" fmla="*/ 75 h 77"/>
                  <a:gd name="T2" fmla="*/ 7 w 28"/>
                  <a:gd name="T3" fmla="*/ 77 h 77"/>
                  <a:gd name="T4" fmla="*/ 0 w 28"/>
                  <a:gd name="T5" fmla="*/ 2 h 77"/>
                  <a:gd name="T6" fmla="*/ 19 w 28"/>
                  <a:gd name="T7" fmla="*/ 0 h 77"/>
                  <a:gd name="T8" fmla="*/ 28 w 28"/>
                  <a:gd name="T9" fmla="*/ 75 h 77"/>
                  <a:gd name="T10" fmla="*/ 0 60000 65536"/>
                  <a:gd name="T11" fmla="*/ 0 60000 65536"/>
                  <a:gd name="T12" fmla="*/ 0 60000 65536"/>
                  <a:gd name="T13" fmla="*/ 0 60000 65536"/>
                  <a:gd name="T14" fmla="*/ 0 60000 65536"/>
                  <a:gd name="T15" fmla="*/ 0 w 28"/>
                  <a:gd name="T16" fmla="*/ 0 h 77"/>
                  <a:gd name="T17" fmla="*/ 28 w 28"/>
                  <a:gd name="T18" fmla="*/ 77 h 77"/>
                </a:gdLst>
                <a:ahLst/>
                <a:cxnLst>
                  <a:cxn ang="T10">
                    <a:pos x="T0" y="T1"/>
                  </a:cxn>
                  <a:cxn ang="T11">
                    <a:pos x="T2" y="T3"/>
                  </a:cxn>
                  <a:cxn ang="T12">
                    <a:pos x="T4" y="T5"/>
                  </a:cxn>
                  <a:cxn ang="T13">
                    <a:pos x="T6" y="T7"/>
                  </a:cxn>
                  <a:cxn ang="T14">
                    <a:pos x="T8" y="T9"/>
                  </a:cxn>
                </a:cxnLst>
                <a:rect l="T15" t="T16" r="T17" b="T18"/>
                <a:pathLst>
                  <a:path w="28" h="77">
                    <a:moveTo>
                      <a:pt x="28" y="75"/>
                    </a:moveTo>
                    <a:lnTo>
                      <a:pt x="7" y="77"/>
                    </a:lnTo>
                    <a:lnTo>
                      <a:pt x="0" y="2"/>
                    </a:lnTo>
                    <a:lnTo>
                      <a:pt x="19" y="0"/>
                    </a:lnTo>
                    <a:lnTo>
                      <a:pt x="28" y="75"/>
                    </a:lnTo>
                    <a:close/>
                  </a:path>
                </a:pathLst>
              </a:custGeom>
              <a:solidFill>
                <a:srgbClr val="A46B5A"/>
              </a:solidFill>
              <a:ln w="9525">
                <a:noFill/>
                <a:round/>
                <a:headEnd/>
                <a:tailEnd/>
              </a:ln>
            </p:spPr>
            <p:txBody>
              <a:bodyPr>
                <a:prstTxWarp prst="textNoShape">
                  <a:avLst/>
                </a:prstTxWarp>
              </a:bodyPr>
              <a:lstStyle/>
              <a:p>
                <a:endParaRPr lang="en-US"/>
              </a:p>
            </p:txBody>
          </p:sp>
          <p:sp>
            <p:nvSpPr>
              <p:cNvPr id="41310" name="Freeform 2803"/>
              <p:cNvSpPr>
                <a:spLocks/>
              </p:cNvSpPr>
              <p:nvPr/>
            </p:nvSpPr>
            <p:spPr bwMode="auto">
              <a:xfrm>
                <a:off x="4430" y="3573"/>
                <a:ext cx="5" cy="17"/>
              </a:xfrm>
              <a:custGeom>
                <a:avLst/>
                <a:gdLst>
                  <a:gd name="T0" fmla="*/ 26 w 26"/>
                  <a:gd name="T1" fmla="*/ 81 h 83"/>
                  <a:gd name="T2" fmla="*/ 7 w 26"/>
                  <a:gd name="T3" fmla="*/ 83 h 83"/>
                  <a:gd name="T4" fmla="*/ 0 w 26"/>
                  <a:gd name="T5" fmla="*/ 3 h 83"/>
                  <a:gd name="T6" fmla="*/ 18 w 26"/>
                  <a:gd name="T7" fmla="*/ 0 h 83"/>
                  <a:gd name="T8" fmla="*/ 26 w 26"/>
                  <a:gd name="T9" fmla="*/ 81 h 83"/>
                  <a:gd name="T10" fmla="*/ 0 60000 65536"/>
                  <a:gd name="T11" fmla="*/ 0 60000 65536"/>
                  <a:gd name="T12" fmla="*/ 0 60000 65536"/>
                  <a:gd name="T13" fmla="*/ 0 60000 65536"/>
                  <a:gd name="T14" fmla="*/ 0 60000 65536"/>
                  <a:gd name="T15" fmla="*/ 0 w 26"/>
                  <a:gd name="T16" fmla="*/ 0 h 83"/>
                  <a:gd name="T17" fmla="*/ 26 w 26"/>
                  <a:gd name="T18" fmla="*/ 83 h 83"/>
                </a:gdLst>
                <a:ahLst/>
                <a:cxnLst>
                  <a:cxn ang="T10">
                    <a:pos x="T0" y="T1"/>
                  </a:cxn>
                  <a:cxn ang="T11">
                    <a:pos x="T2" y="T3"/>
                  </a:cxn>
                  <a:cxn ang="T12">
                    <a:pos x="T4" y="T5"/>
                  </a:cxn>
                  <a:cxn ang="T13">
                    <a:pos x="T6" y="T7"/>
                  </a:cxn>
                  <a:cxn ang="T14">
                    <a:pos x="T8" y="T9"/>
                  </a:cxn>
                </a:cxnLst>
                <a:rect l="T15" t="T16" r="T17" b="T18"/>
                <a:pathLst>
                  <a:path w="26" h="83">
                    <a:moveTo>
                      <a:pt x="26" y="81"/>
                    </a:moveTo>
                    <a:lnTo>
                      <a:pt x="7" y="83"/>
                    </a:lnTo>
                    <a:lnTo>
                      <a:pt x="0" y="3"/>
                    </a:lnTo>
                    <a:lnTo>
                      <a:pt x="18" y="0"/>
                    </a:lnTo>
                    <a:lnTo>
                      <a:pt x="26" y="81"/>
                    </a:lnTo>
                    <a:close/>
                  </a:path>
                </a:pathLst>
              </a:custGeom>
              <a:solidFill>
                <a:srgbClr val="A46B5A"/>
              </a:solidFill>
              <a:ln w="9525">
                <a:noFill/>
                <a:round/>
                <a:headEnd/>
                <a:tailEnd/>
              </a:ln>
            </p:spPr>
            <p:txBody>
              <a:bodyPr>
                <a:prstTxWarp prst="textNoShape">
                  <a:avLst/>
                </a:prstTxWarp>
              </a:bodyPr>
              <a:lstStyle/>
              <a:p>
                <a:endParaRPr lang="en-US"/>
              </a:p>
            </p:txBody>
          </p:sp>
          <p:sp>
            <p:nvSpPr>
              <p:cNvPr id="41311" name="Freeform 2804"/>
              <p:cNvSpPr>
                <a:spLocks/>
              </p:cNvSpPr>
              <p:nvPr/>
            </p:nvSpPr>
            <p:spPr bwMode="auto">
              <a:xfrm>
                <a:off x="4428" y="3557"/>
                <a:ext cx="5" cy="17"/>
              </a:xfrm>
              <a:custGeom>
                <a:avLst/>
                <a:gdLst>
                  <a:gd name="T0" fmla="*/ 26 w 26"/>
                  <a:gd name="T1" fmla="*/ 81 h 84"/>
                  <a:gd name="T2" fmla="*/ 8 w 26"/>
                  <a:gd name="T3" fmla="*/ 84 h 84"/>
                  <a:gd name="T4" fmla="*/ 0 w 26"/>
                  <a:gd name="T5" fmla="*/ 3 h 84"/>
                  <a:gd name="T6" fmla="*/ 20 w 26"/>
                  <a:gd name="T7" fmla="*/ 0 h 84"/>
                  <a:gd name="T8" fmla="*/ 26 w 26"/>
                  <a:gd name="T9" fmla="*/ 81 h 84"/>
                  <a:gd name="T10" fmla="*/ 0 60000 65536"/>
                  <a:gd name="T11" fmla="*/ 0 60000 65536"/>
                  <a:gd name="T12" fmla="*/ 0 60000 65536"/>
                  <a:gd name="T13" fmla="*/ 0 60000 65536"/>
                  <a:gd name="T14" fmla="*/ 0 60000 65536"/>
                  <a:gd name="T15" fmla="*/ 0 w 26"/>
                  <a:gd name="T16" fmla="*/ 0 h 84"/>
                  <a:gd name="T17" fmla="*/ 26 w 26"/>
                  <a:gd name="T18" fmla="*/ 84 h 84"/>
                </a:gdLst>
                <a:ahLst/>
                <a:cxnLst>
                  <a:cxn ang="T10">
                    <a:pos x="T0" y="T1"/>
                  </a:cxn>
                  <a:cxn ang="T11">
                    <a:pos x="T2" y="T3"/>
                  </a:cxn>
                  <a:cxn ang="T12">
                    <a:pos x="T4" y="T5"/>
                  </a:cxn>
                  <a:cxn ang="T13">
                    <a:pos x="T6" y="T7"/>
                  </a:cxn>
                  <a:cxn ang="T14">
                    <a:pos x="T8" y="T9"/>
                  </a:cxn>
                </a:cxnLst>
                <a:rect l="T15" t="T16" r="T17" b="T18"/>
                <a:pathLst>
                  <a:path w="26" h="84">
                    <a:moveTo>
                      <a:pt x="26" y="81"/>
                    </a:moveTo>
                    <a:lnTo>
                      <a:pt x="8" y="84"/>
                    </a:lnTo>
                    <a:lnTo>
                      <a:pt x="0" y="3"/>
                    </a:lnTo>
                    <a:lnTo>
                      <a:pt x="20" y="0"/>
                    </a:lnTo>
                    <a:lnTo>
                      <a:pt x="26" y="81"/>
                    </a:lnTo>
                    <a:close/>
                  </a:path>
                </a:pathLst>
              </a:custGeom>
              <a:solidFill>
                <a:srgbClr val="A46B5A"/>
              </a:solidFill>
              <a:ln w="9525">
                <a:noFill/>
                <a:round/>
                <a:headEnd/>
                <a:tailEnd/>
              </a:ln>
            </p:spPr>
            <p:txBody>
              <a:bodyPr>
                <a:prstTxWarp prst="textNoShape">
                  <a:avLst/>
                </a:prstTxWarp>
              </a:bodyPr>
              <a:lstStyle/>
              <a:p>
                <a:endParaRPr lang="en-US"/>
              </a:p>
            </p:txBody>
          </p:sp>
          <p:sp>
            <p:nvSpPr>
              <p:cNvPr id="41312" name="Freeform 2805"/>
              <p:cNvSpPr>
                <a:spLocks/>
              </p:cNvSpPr>
              <p:nvPr/>
            </p:nvSpPr>
            <p:spPr bwMode="auto">
              <a:xfrm>
                <a:off x="4426" y="3541"/>
                <a:ext cx="6" cy="17"/>
              </a:xfrm>
              <a:custGeom>
                <a:avLst/>
                <a:gdLst>
                  <a:gd name="T0" fmla="*/ 29 w 29"/>
                  <a:gd name="T1" fmla="*/ 83 h 86"/>
                  <a:gd name="T2" fmla="*/ 9 w 29"/>
                  <a:gd name="T3" fmla="*/ 86 h 86"/>
                  <a:gd name="T4" fmla="*/ 0 w 29"/>
                  <a:gd name="T5" fmla="*/ 2 h 86"/>
                  <a:gd name="T6" fmla="*/ 20 w 29"/>
                  <a:gd name="T7" fmla="*/ 0 h 86"/>
                  <a:gd name="T8" fmla="*/ 29 w 29"/>
                  <a:gd name="T9" fmla="*/ 83 h 86"/>
                  <a:gd name="T10" fmla="*/ 0 60000 65536"/>
                  <a:gd name="T11" fmla="*/ 0 60000 65536"/>
                  <a:gd name="T12" fmla="*/ 0 60000 65536"/>
                  <a:gd name="T13" fmla="*/ 0 60000 65536"/>
                  <a:gd name="T14" fmla="*/ 0 60000 65536"/>
                  <a:gd name="T15" fmla="*/ 0 w 29"/>
                  <a:gd name="T16" fmla="*/ 0 h 86"/>
                  <a:gd name="T17" fmla="*/ 29 w 29"/>
                  <a:gd name="T18" fmla="*/ 86 h 86"/>
                </a:gdLst>
                <a:ahLst/>
                <a:cxnLst>
                  <a:cxn ang="T10">
                    <a:pos x="T0" y="T1"/>
                  </a:cxn>
                  <a:cxn ang="T11">
                    <a:pos x="T2" y="T3"/>
                  </a:cxn>
                  <a:cxn ang="T12">
                    <a:pos x="T4" y="T5"/>
                  </a:cxn>
                  <a:cxn ang="T13">
                    <a:pos x="T6" y="T7"/>
                  </a:cxn>
                  <a:cxn ang="T14">
                    <a:pos x="T8" y="T9"/>
                  </a:cxn>
                </a:cxnLst>
                <a:rect l="T15" t="T16" r="T17" b="T18"/>
                <a:pathLst>
                  <a:path w="29" h="86">
                    <a:moveTo>
                      <a:pt x="29" y="83"/>
                    </a:moveTo>
                    <a:lnTo>
                      <a:pt x="9" y="86"/>
                    </a:lnTo>
                    <a:lnTo>
                      <a:pt x="0" y="2"/>
                    </a:lnTo>
                    <a:lnTo>
                      <a:pt x="20" y="0"/>
                    </a:lnTo>
                    <a:lnTo>
                      <a:pt x="29" y="83"/>
                    </a:lnTo>
                    <a:close/>
                  </a:path>
                </a:pathLst>
              </a:custGeom>
              <a:solidFill>
                <a:srgbClr val="A46B5A"/>
              </a:solidFill>
              <a:ln w="9525">
                <a:noFill/>
                <a:round/>
                <a:headEnd/>
                <a:tailEnd/>
              </a:ln>
            </p:spPr>
            <p:txBody>
              <a:bodyPr>
                <a:prstTxWarp prst="textNoShape">
                  <a:avLst/>
                </a:prstTxWarp>
              </a:bodyPr>
              <a:lstStyle/>
              <a:p>
                <a:endParaRPr lang="en-US"/>
              </a:p>
            </p:txBody>
          </p:sp>
          <p:sp>
            <p:nvSpPr>
              <p:cNvPr id="41313" name="Freeform 2806"/>
              <p:cNvSpPr>
                <a:spLocks/>
              </p:cNvSpPr>
              <p:nvPr/>
            </p:nvSpPr>
            <p:spPr bwMode="auto">
              <a:xfrm>
                <a:off x="4425" y="3524"/>
                <a:ext cx="5" cy="17"/>
              </a:xfrm>
              <a:custGeom>
                <a:avLst/>
                <a:gdLst>
                  <a:gd name="T0" fmla="*/ 26 w 26"/>
                  <a:gd name="T1" fmla="*/ 84 h 86"/>
                  <a:gd name="T2" fmla="*/ 6 w 26"/>
                  <a:gd name="T3" fmla="*/ 86 h 86"/>
                  <a:gd name="T4" fmla="*/ 0 w 26"/>
                  <a:gd name="T5" fmla="*/ 0 h 86"/>
                  <a:gd name="T6" fmla="*/ 20 w 26"/>
                  <a:gd name="T7" fmla="*/ 0 h 86"/>
                  <a:gd name="T8" fmla="*/ 26 w 26"/>
                  <a:gd name="T9" fmla="*/ 84 h 86"/>
                  <a:gd name="T10" fmla="*/ 0 60000 65536"/>
                  <a:gd name="T11" fmla="*/ 0 60000 65536"/>
                  <a:gd name="T12" fmla="*/ 0 60000 65536"/>
                  <a:gd name="T13" fmla="*/ 0 60000 65536"/>
                  <a:gd name="T14" fmla="*/ 0 60000 65536"/>
                  <a:gd name="T15" fmla="*/ 0 w 26"/>
                  <a:gd name="T16" fmla="*/ 0 h 86"/>
                  <a:gd name="T17" fmla="*/ 26 w 26"/>
                  <a:gd name="T18" fmla="*/ 86 h 86"/>
                </a:gdLst>
                <a:ahLst/>
                <a:cxnLst>
                  <a:cxn ang="T10">
                    <a:pos x="T0" y="T1"/>
                  </a:cxn>
                  <a:cxn ang="T11">
                    <a:pos x="T2" y="T3"/>
                  </a:cxn>
                  <a:cxn ang="T12">
                    <a:pos x="T4" y="T5"/>
                  </a:cxn>
                  <a:cxn ang="T13">
                    <a:pos x="T6" y="T7"/>
                  </a:cxn>
                  <a:cxn ang="T14">
                    <a:pos x="T8" y="T9"/>
                  </a:cxn>
                </a:cxnLst>
                <a:rect l="T15" t="T16" r="T17" b="T18"/>
                <a:pathLst>
                  <a:path w="26" h="86">
                    <a:moveTo>
                      <a:pt x="26" y="84"/>
                    </a:moveTo>
                    <a:lnTo>
                      <a:pt x="6" y="86"/>
                    </a:lnTo>
                    <a:lnTo>
                      <a:pt x="0" y="0"/>
                    </a:lnTo>
                    <a:lnTo>
                      <a:pt x="20" y="0"/>
                    </a:lnTo>
                    <a:lnTo>
                      <a:pt x="26" y="84"/>
                    </a:lnTo>
                    <a:close/>
                  </a:path>
                </a:pathLst>
              </a:custGeom>
              <a:solidFill>
                <a:srgbClr val="A46B5A"/>
              </a:solidFill>
              <a:ln w="9525">
                <a:noFill/>
                <a:round/>
                <a:headEnd/>
                <a:tailEnd/>
              </a:ln>
            </p:spPr>
            <p:txBody>
              <a:bodyPr>
                <a:prstTxWarp prst="textNoShape">
                  <a:avLst/>
                </a:prstTxWarp>
              </a:bodyPr>
              <a:lstStyle/>
              <a:p>
                <a:endParaRPr lang="en-US"/>
              </a:p>
            </p:txBody>
          </p:sp>
          <p:sp>
            <p:nvSpPr>
              <p:cNvPr id="41314" name="Freeform 2807"/>
              <p:cNvSpPr>
                <a:spLocks/>
              </p:cNvSpPr>
              <p:nvPr/>
            </p:nvSpPr>
            <p:spPr bwMode="auto">
              <a:xfrm>
                <a:off x="4422" y="3489"/>
                <a:ext cx="7" cy="35"/>
              </a:xfrm>
              <a:custGeom>
                <a:avLst/>
                <a:gdLst>
                  <a:gd name="T0" fmla="*/ 35 w 35"/>
                  <a:gd name="T1" fmla="*/ 176 h 176"/>
                  <a:gd name="T2" fmla="*/ 15 w 35"/>
                  <a:gd name="T3" fmla="*/ 176 h 176"/>
                  <a:gd name="T4" fmla="*/ 0 w 35"/>
                  <a:gd name="T5" fmla="*/ 4 h 176"/>
                  <a:gd name="T6" fmla="*/ 21 w 35"/>
                  <a:gd name="T7" fmla="*/ 0 h 176"/>
                  <a:gd name="T8" fmla="*/ 35 w 35"/>
                  <a:gd name="T9" fmla="*/ 176 h 176"/>
                  <a:gd name="T10" fmla="*/ 0 60000 65536"/>
                  <a:gd name="T11" fmla="*/ 0 60000 65536"/>
                  <a:gd name="T12" fmla="*/ 0 60000 65536"/>
                  <a:gd name="T13" fmla="*/ 0 60000 65536"/>
                  <a:gd name="T14" fmla="*/ 0 60000 65536"/>
                  <a:gd name="T15" fmla="*/ 0 w 35"/>
                  <a:gd name="T16" fmla="*/ 0 h 176"/>
                  <a:gd name="T17" fmla="*/ 35 w 35"/>
                  <a:gd name="T18" fmla="*/ 176 h 176"/>
                </a:gdLst>
                <a:ahLst/>
                <a:cxnLst>
                  <a:cxn ang="T10">
                    <a:pos x="T0" y="T1"/>
                  </a:cxn>
                  <a:cxn ang="T11">
                    <a:pos x="T2" y="T3"/>
                  </a:cxn>
                  <a:cxn ang="T12">
                    <a:pos x="T4" y="T5"/>
                  </a:cxn>
                  <a:cxn ang="T13">
                    <a:pos x="T6" y="T7"/>
                  </a:cxn>
                  <a:cxn ang="T14">
                    <a:pos x="T8" y="T9"/>
                  </a:cxn>
                </a:cxnLst>
                <a:rect l="T15" t="T16" r="T17" b="T18"/>
                <a:pathLst>
                  <a:path w="35" h="176">
                    <a:moveTo>
                      <a:pt x="35" y="176"/>
                    </a:moveTo>
                    <a:lnTo>
                      <a:pt x="15" y="176"/>
                    </a:lnTo>
                    <a:lnTo>
                      <a:pt x="0" y="4"/>
                    </a:lnTo>
                    <a:lnTo>
                      <a:pt x="21" y="0"/>
                    </a:lnTo>
                    <a:lnTo>
                      <a:pt x="35" y="176"/>
                    </a:lnTo>
                    <a:close/>
                  </a:path>
                </a:pathLst>
              </a:custGeom>
              <a:solidFill>
                <a:srgbClr val="A46B5A"/>
              </a:solidFill>
              <a:ln w="9525">
                <a:noFill/>
                <a:round/>
                <a:headEnd/>
                <a:tailEnd/>
              </a:ln>
            </p:spPr>
            <p:txBody>
              <a:bodyPr>
                <a:prstTxWarp prst="textNoShape">
                  <a:avLst/>
                </a:prstTxWarp>
              </a:bodyPr>
              <a:lstStyle/>
              <a:p>
                <a:endParaRPr lang="en-US"/>
              </a:p>
            </p:txBody>
          </p:sp>
          <p:sp>
            <p:nvSpPr>
              <p:cNvPr id="41315" name="Freeform 2808"/>
              <p:cNvSpPr>
                <a:spLocks/>
              </p:cNvSpPr>
              <p:nvPr/>
            </p:nvSpPr>
            <p:spPr bwMode="auto">
              <a:xfrm>
                <a:off x="4420" y="3454"/>
                <a:ext cx="6" cy="35"/>
              </a:xfrm>
              <a:custGeom>
                <a:avLst/>
                <a:gdLst>
                  <a:gd name="T0" fmla="*/ 32 w 32"/>
                  <a:gd name="T1" fmla="*/ 175 h 179"/>
                  <a:gd name="T2" fmla="*/ 11 w 32"/>
                  <a:gd name="T3" fmla="*/ 179 h 179"/>
                  <a:gd name="T4" fmla="*/ 0 w 32"/>
                  <a:gd name="T5" fmla="*/ 0 h 179"/>
                  <a:gd name="T6" fmla="*/ 20 w 32"/>
                  <a:gd name="T7" fmla="*/ 0 h 179"/>
                  <a:gd name="T8" fmla="*/ 32 w 32"/>
                  <a:gd name="T9" fmla="*/ 175 h 179"/>
                  <a:gd name="T10" fmla="*/ 0 60000 65536"/>
                  <a:gd name="T11" fmla="*/ 0 60000 65536"/>
                  <a:gd name="T12" fmla="*/ 0 60000 65536"/>
                  <a:gd name="T13" fmla="*/ 0 60000 65536"/>
                  <a:gd name="T14" fmla="*/ 0 60000 65536"/>
                  <a:gd name="T15" fmla="*/ 0 w 32"/>
                  <a:gd name="T16" fmla="*/ 0 h 179"/>
                  <a:gd name="T17" fmla="*/ 32 w 32"/>
                  <a:gd name="T18" fmla="*/ 179 h 179"/>
                </a:gdLst>
                <a:ahLst/>
                <a:cxnLst>
                  <a:cxn ang="T10">
                    <a:pos x="T0" y="T1"/>
                  </a:cxn>
                  <a:cxn ang="T11">
                    <a:pos x="T2" y="T3"/>
                  </a:cxn>
                  <a:cxn ang="T12">
                    <a:pos x="T4" y="T5"/>
                  </a:cxn>
                  <a:cxn ang="T13">
                    <a:pos x="T6" y="T7"/>
                  </a:cxn>
                  <a:cxn ang="T14">
                    <a:pos x="T8" y="T9"/>
                  </a:cxn>
                </a:cxnLst>
                <a:rect l="T15" t="T16" r="T17" b="T18"/>
                <a:pathLst>
                  <a:path w="32" h="179">
                    <a:moveTo>
                      <a:pt x="32" y="175"/>
                    </a:moveTo>
                    <a:lnTo>
                      <a:pt x="11" y="179"/>
                    </a:lnTo>
                    <a:lnTo>
                      <a:pt x="0" y="0"/>
                    </a:lnTo>
                    <a:lnTo>
                      <a:pt x="20" y="0"/>
                    </a:lnTo>
                    <a:lnTo>
                      <a:pt x="32" y="175"/>
                    </a:lnTo>
                    <a:close/>
                  </a:path>
                </a:pathLst>
              </a:custGeom>
              <a:solidFill>
                <a:srgbClr val="A46B5A"/>
              </a:solidFill>
              <a:ln w="9525">
                <a:noFill/>
                <a:round/>
                <a:headEnd/>
                <a:tailEnd/>
              </a:ln>
            </p:spPr>
            <p:txBody>
              <a:bodyPr>
                <a:prstTxWarp prst="textNoShape">
                  <a:avLst/>
                </a:prstTxWarp>
              </a:bodyPr>
              <a:lstStyle/>
              <a:p>
                <a:endParaRPr lang="en-US"/>
              </a:p>
            </p:txBody>
          </p:sp>
          <p:sp>
            <p:nvSpPr>
              <p:cNvPr id="41316" name="Freeform 2809"/>
              <p:cNvSpPr>
                <a:spLocks/>
              </p:cNvSpPr>
              <p:nvPr/>
            </p:nvSpPr>
            <p:spPr bwMode="auto">
              <a:xfrm>
                <a:off x="4418" y="3418"/>
                <a:ext cx="6" cy="36"/>
              </a:xfrm>
              <a:custGeom>
                <a:avLst/>
                <a:gdLst>
                  <a:gd name="T0" fmla="*/ 28 w 28"/>
                  <a:gd name="T1" fmla="*/ 176 h 176"/>
                  <a:gd name="T2" fmla="*/ 8 w 28"/>
                  <a:gd name="T3" fmla="*/ 176 h 176"/>
                  <a:gd name="T4" fmla="*/ 0 w 28"/>
                  <a:gd name="T5" fmla="*/ 0 h 176"/>
                  <a:gd name="T6" fmla="*/ 19 w 28"/>
                  <a:gd name="T7" fmla="*/ 0 h 176"/>
                  <a:gd name="T8" fmla="*/ 28 w 28"/>
                  <a:gd name="T9" fmla="*/ 176 h 176"/>
                  <a:gd name="T10" fmla="*/ 0 60000 65536"/>
                  <a:gd name="T11" fmla="*/ 0 60000 65536"/>
                  <a:gd name="T12" fmla="*/ 0 60000 65536"/>
                  <a:gd name="T13" fmla="*/ 0 60000 65536"/>
                  <a:gd name="T14" fmla="*/ 0 60000 65536"/>
                  <a:gd name="T15" fmla="*/ 0 w 28"/>
                  <a:gd name="T16" fmla="*/ 0 h 176"/>
                  <a:gd name="T17" fmla="*/ 28 w 28"/>
                  <a:gd name="T18" fmla="*/ 176 h 176"/>
                </a:gdLst>
                <a:ahLst/>
                <a:cxnLst>
                  <a:cxn ang="T10">
                    <a:pos x="T0" y="T1"/>
                  </a:cxn>
                  <a:cxn ang="T11">
                    <a:pos x="T2" y="T3"/>
                  </a:cxn>
                  <a:cxn ang="T12">
                    <a:pos x="T4" y="T5"/>
                  </a:cxn>
                  <a:cxn ang="T13">
                    <a:pos x="T6" y="T7"/>
                  </a:cxn>
                  <a:cxn ang="T14">
                    <a:pos x="T8" y="T9"/>
                  </a:cxn>
                </a:cxnLst>
                <a:rect l="T15" t="T16" r="T17" b="T18"/>
                <a:pathLst>
                  <a:path w="28" h="176">
                    <a:moveTo>
                      <a:pt x="28" y="176"/>
                    </a:moveTo>
                    <a:lnTo>
                      <a:pt x="8" y="176"/>
                    </a:lnTo>
                    <a:lnTo>
                      <a:pt x="0" y="0"/>
                    </a:lnTo>
                    <a:lnTo>
                      <a:pt x="19" y="0"/>
                    </a:lnTo>
                    <a:lnTo>
                      <a:pt x="28" y="176"/>
                    </a:lnTo>
                    <a:close/>
                  </a:path>
                </a:pathLst>
              </a:custGeom>
              <a:solidFill>
                <a:srgbClr val="A46B5A"/>
              </a:solidFill>
              <a:ln w="9525">
                <a:noFill/>
                <a:round/>
                <a:headEnd/>
                <a:tailEnd/>
              </a:ln>
            </p:spPr>
            <p:txBody>
              <a:bodyPr>
                <a:prstTxWarp prst="textNoShape">
                  <a:avLst/>
                </a:prstTxWarp>
              </a:bodyPr>
              <a:lstStyle/>
              <a:p>
                <a:endParaRPr lang="en-US"/>
              </a:p>
            </p:txBody>
          </p:sp>
          <p:sp>
            <p:nvSpPr>
              <p:cNvPr id="41317" name="Freeform 2810"/>
              <p:cNvSpPr>
                <a:spLocks/>
              </p:cNvSpPr>
              <p:nvPr/>
            </p:nvSpPr>
            <p:spPr bwMode="auto">
              <a:xfrm>
                <a:off x="4418" y="3384"/>
                <a:ext cx="4" cy="34"/>
              </a:xfrm>
              <a:custGeom>
                <a:avLst/>
                <a:gdLst>
                  <a:gd name="T0" fmla="*/ 22 w 22"/>
                  <a:gd name="T1" fmla="*/ 172 h 172"/>
                  <a:gd name="T2" fmla="*/ 3 w 22"/>
                  <a:gd name="T3" fmla="*/ 172 h 172"/>
                  <a:gd name="T4" fmla="*/ 0 w 22"/>
                  <a:gd name="T5" fmla="*/ 0 h 172"/>
                  <a:gd name="T6" fmla="*/ 20 w 22"/>
                  <a:gd name="T7" fmla="*/ 0 h 172"/>
                  <a:gd name="T8" fmla="*/ 22 w 22"/>
                  <a:gd name="T9" fmla="*/ 172 h 172"/>
                  <a:gd name="T10" fmla="*/ 0 60000 65536"/>
                  <a:gd name="T11" fmla="*/ 0 60000 65536"/>
                  <a:gd name="T12" fmla="*/ 0 60000 65536"/>
                  <a:gd name="T13" fmla="*/ 0 60000 65536"/>
                  <a:gd name="T14" fmla="*/ 0 60000 65536"/>
                  <a:gd name="T15" fmla="*/ 0 w 22"/>
                  <a:gd name="T16" fmla="*/ 0 h 172"/>
                  <a:gd name="T17" fmla="*/ 22 w 22"/>
                  <a:gd name="T18" fmla="*/ 172 h 172"/>
                </a:gdLst>
                <a:ahLst/>
                <a:cxnLst>
                  <a:cxn ang="T10">
                    <a:pos x="T0" y="T1"/>
                  </a:cxn>
                  <a:cxn ang="T11">
                    <a:pos x="T2" y="T3"/>
                  </a:cxn>
                  <a:cxn ang="T12">
                    <a:pos x="T4" y="T5"/>
                  </a:cxn>
                  <a:cxn ang="T13">
                    <a:pos x="T6" y="T7"/>
                  </a:cxn>
                  <a:cxn ang="T14">
                    <a:pos x="T8" y="T9"/>
                  </a:cxn>
                </a:cxnLst>
                <a:rect l="T15" t="T16" r="T17" b="T18"/>
                <a:pathLst>
                  <a:path w="22" h="172">
                    <a:moveTo>
                      <a:pt x="22" y="172"/>
                    </a:moveTo>
                    <a:lnTo>
                      <a:pt x="3" y="172"/>
                    </a:lnTo>
                    <a:lnTo>
                      <a:pt x="0" y="0"/>
                    </a:lnTo>
                    <a:lnTo>
                      <a:pt x="20" y="0"/>
                    </a:lnTo>
                    <a:lnTo>
                      <a:pt x="22" y="172"/>
                    </a:lnTo>
                    <a:close/>
                  </a:path>
                </a:pathLst>
              </a:custGeom>
              <a:solidFill>
                <a:srgbClr val="A46B5A"/>
              </a:solidFill>
              <a:ln w="9525">
                <a:noFill/>
                <a:round/>
                <a:headEnd/>
                <a:tailEnd/>
              </a:ln>
            </p:spPr>
            <p:txBody>
              <a:bodyPr>
                <a:prstTxWarp prst="textNoShape">
                  <a:avLst/>
                </a:prstTxWarp>
              </a:bodyPr>
              <a:lstStyle/>
              <a:p>
                <a:endParaRPr lang="en-US"/>
              </a:p>
            </p:txBody>
          </p:sp>
          <p:sp>
            <p:nvSpPr>
              <p:cNvPr id="41318" name="Freeform 2811"/>
              <p:cNvSpPr>
                <a:spLocks/>
              </p:cNvSpPr>
              <p:nvPr/>
            </p:nvSpPr>
            <p:spPr bwMode="auto">
              <a:xfrm>
                <a:off x="4418" y="3367"/>
                <a:ext cx="4" cy="17"/>
              </a:xfrm>
              <a:custGeom>
                <a:avLst/>
                <a:gdLst>
                  <a:gd name="T0" fmla="*/ 20 w 20"/>
                  <a:gd name="T1" fmla="*/ 87 h 87"/>
                  <a:gd name="T2" fmla="*/ 0 w 20"/>
                  <a:gd name="T3" fmla="*/ 87 h 87"/>
                  <a:gd name="T4" fmla="*/ 0 w 20"/>
                  <a:gd name="T5" fmla="*/ 3 h 87"/>
                  <a:gd name="T6" fmla="*/ 0 w 20"/>
                  <a:gd name="T7" fmla="*/ 0 h 87"/>
                  <a:gd name="T8" fmla="*/ 20 w 20"/>
                  <a:gd name="T9" fmla="*/ 0 h 87"/>
                  <a:gd name="T10" fmla="*/ 20 w 20"/>
                  <a:gd name="T11" fmla="*/ 87 h 87"/>
                  <a:gd name="T12" fmla="*/ 0 60000 65536"/>
                  <a:gd name="T13" fmla="*/ 0 60000 65536"/>
                  <a:gd name="T14" fmla="*/ 0 60000 65536"/>
                  <a:gd name="T15" fmla="*/ 0 60000 65536"/>
                  <a:gd name="T16" fmla="*/ 0 60000 65536"/>
                  <a:gd name="T17" fmla="*/ 0 60000 65536"/>
                  <a:gd name="T18" fmla="*/ 0 w 20"/>
                  <a:gd name="T19" fmla="*/ 0 h 87"/>
                  <a:gd name="T20" fmla="*/ 20 w 20"/>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20" h="87">
                    <a:moveTo>
                      <a:pt x="20" y="87"/>
                    </a:moveTo>
                    <a:lnTo>
                      <a:pt x="0" y="87"/>
                    </a:lnTo>
                    <a:lnTo>
                      <a:pt x="0" y="3"/>
                    </a:lnTo>
                    <a:lnTo>
                      <a:pt x="0" y="0"/>
                    </a:lnTo>
                    <a:lnTo>
                      <a:pt x="20" y="0"/>
                    </a:lnTo>
                    <a:lnTo>
                      <a:pt x="20" y="87"/>
                    </a:lnTo>
                    <a:close/>
                  </a:path>
                </a:pathLst>
              </a:custGeom>
              <a:solidFill>
                <a:srgbClr val="A46B5A"/>
              </a:solidFill>
              <a:ln w="9525">
                <a:noFill/>
                <a:round/>
                <a:headEnd/>
                <a:tailEnd/>
              </a:ln>
            </p:spPr>
            <p:txBody>
              <a:bodyPr>
                <a:prstTxWarp prst="textNoShape">
                  <a:avLst/>
                </a:prstTxWarp>
              </a:bodyPr>
              <a:lstStyle/>
              <a:p>
                <a:endParaRPr lang="en-US"/>
              </a:p>
            </p:txBody>
          </p:sp>
          <p:sp>
            <p:nvSpPr>
              <p:cNvPr id="41319" name="Rectangle 2812"/>
              <p:cNvSpPr>
                <a:spLocks noChangeArrowheads="1"/>
              </p:cNvSpPr>
              <p:nvPr/>
            </p:nvSpPr>
            <p:spPr bwMode="auto">
              <a:xfrm>
                <a:off x="4418" y="3351"/>
                <a:ext cx="4" cy="16"/>
              </a:xfrm>
              <a:prstGeom prst="rect">
                <a:avLst/>
              </a:prstGeom>
              <a:solidFill>
                <a:srgbClr val="A46B5A"/>
              </a:solidFill>
              <a:ln w="9525">
                <a:noFill/>
                <a:miter lim="800000"/>
                <a:headEnd/>
                <a:tailEnd/>
              </a:ln>
            </p:spPr>
            <p:txBody>
              <a:bodyPr>
                <a:prstTxWarp prst="textNoShape">
                  <a:avLst/>
                </a:prstTxWarp>
              </a:bodyPr>
              <a:lstStyle/>
              <a:p>
                <a:endParaRPr lang="en-US"/>
              </a:p>
            </p:txBody>
          </p:sp>
          <p:sp>
            <p:nvSpPr>
              <p:cNvPr id="41320" name="Freeform 2813"/>
              <p:cNvSpPr>
                <a:spLocks/>
              </p:cNvSpPr>
              <p:nvPr/>
            </p:nvSpPr>
            <p:spPr bwMode="auto">
              <a:xfrm>
                <a:off x="4418" y="3334"/>
                <a:ext cx="4" cy="17"/>
              </a:xfrm>
              <a:custGeom>
                <a:avLst/>
                <a:gdLst>
                  <a:gd name="T0" fmla="*/ 20 w 22"/>
                  <a:gd name="T1" fmla="*/ 81 h 81"/>
                  <a:gd name="T2" fmla="*/ 0 w 22"/>
                  <a:gd name="T3" fmla="*/ 81 h 81"/>
                  <a:gd name="T4" fmla="*/ 3 w 22"/>
                  <a:gd name="T5" fmla="*/ 0 h 81"/>
                  <a:gd name="T6" fmla="*/ 22 w 22"/>
                  <a:gd name="T7" fmla="*/ 0 h 81"/>
                  <a:gd name="T8" fmla="*/ 20 w 22"/>
                  <a:gd name="T9" fmla="*/ 81 h 81"/>
                  <a:gd name="T10" fmla="*/ 0 60000 65536"/>
                  <a:gd name="T11" fmla="*/ 0 60000 65536"/>
                  <a:gd name="T12" fmla="*/ 0 60000 65536"/>
                  <a:gd name="T13" fmla="*/ 0 60000 65536"/>
                  <a:gd name="T14" fmla="*/ 0 60000 65536"/>
                  <a:gd name="T15" fmla="*/ 0 w 22"/>
                  <a:gd name="T16" fmla="*/ 0 h 81"/>
                  <a:gd name="T17" fmla="*/ 22 w 22"/>
                  <a:gd name="T18" fmla="*/ 81 h 81"/>
                </a:gdLst>
                <a:ahLst/>
                <a:cxnLst>
                  <a:cxn ang="T10">
                    <a:pos x="T0" y="T1"/>
                  </a:cxn>
                  <a:cxn ang="T11">
                    <a:pos x="T2" y="T3"/>
                  </a:cxn>
                  <a:cxn ang="T12">
                    <a:pos x="T4" y="T5"/>
                  </a:cxn>
                  <a:cxn ang="T13">
                    <a:pos x="T6" y="T7"/>
                  </a:cxn>
                  <a:cxn ang="T14">
                    <a:pos x="T8" y="T9"/>
                  </a:cxn>
                </a:cxnLst>
                <a:rect l="T15" t="T16" r="T17" b="T18"/>
                <a:pathLst>
                  <a:path w="22" h="81">
                    <a:moveTo>
                      <a:pt x="20" y="81"/>
                    </a:moveTo>
                    <a:lnTo>
                      <a:pt x="0" y="81"/>
                    </a:lnTo>
                    <a:lnTo>
                      <a:pt x="3" y="0"/>
                    </a:lnTo>
                    <a:lnTo>
                      <a:pt x="22" y="0"/>
                    </a:lnTo>
                    <a:lnTo>
                      <a:pt x="20" y="81"/>
                    </a:lnTo>
                    <a:close/>
                  </a:path>
                </a:pathLst>
              </a:custGeom>
              <a:solidFill>
                <a:srgbClr val="A46B5A"/>
              </a:solidFill>
              <a:ln w="9525">
                <a:noFill/>
                <a:round/>
                <a:headEnd/>
                <a:tailEnd/>
              </a:ln>
            </p:spPr>
            <p:txBody>
              <a:bodyPr>
                <a:prstTxWarp prst="textNoShape">
                  <a:avLst/>
                </a:prstTxWarp>
              </a:bodyPr>
              <a:lstStyle/>
              <a:p>
                <a:endParaRPr lang="en-US"/>
              </a:p>
            </p:txBody>
          </p:sp>
          <p:sp>
            <p:nvSpPr>
              <p:cNvPr id="41321" name="Freeform 2814"/>
              <p:cNvSpPr>
                <a:spLocks/>
              </p:cNvSpPr>
              <p:nvPr/>
            </p:nvSpPr>
            <p:spPr bwMode="auto">
              <a:xfrm>
                <a:off x="4418" y="3319"/>
                <a:ext cx="5" cy="15"/>
              </a:xfrm>
              <a:custGeom>
                <a:avLst/>
                <a:gdLst>
                  <a:gd name="T0" fmla="*/ 19 w 23"/>
                  <a:gd name="T1" fmla="*/ 78 h 78"/>
                  <a:gd name="T2" fmla="*/ 0 w 23"/>
                  <a:gd name="T3" fmla="*/ 78 h 78"/>
                  <a:gd name="T4" fmla="*/ 2 w 23"/>
                  <a:gd name="T5" fmla="*/ 0 h 78"/>
                  <a:gd name="T6" fmla="*/ 23 w 23"/>
                  <a:gd name="T7" fmla="*/ 0 h 78"/>
                  <a:gd name="T8" fmla="*/ 19 w 23"/>
                  <a:gd name="T9" fmla="*/ 78 h 78"/>
                  <a:gd name="T10" fmla="*/ 0 60000 65536"/>
                  <a:gd name="T11" fmla="*/ 0 60000 65536"/>
                  <a:gd name="T12" fmla="*/ 0 60000 65536"/>
                  <a:gd name="T13" fmla="*/ 0 60000 65536"/>
                  <a:gd name="T14" fmla="*/ 0 60000 65536"/>
                  <a:gd name="T15" fmla="*/ 0 w 23"/>
                  <a:gd name="T16" fmla="*/ 0 h 78"/>
                  <a:gd name="T17" fmla="*/ 23 w 23"/>
                  <a:gd name="T18" fmla="*/ 78 h 78"/>
                </a:gdLst>
                <a:ahLst/>
                <a:cxnLst>
                  <a:cxn ang="T10">
                    <a:pos x="T0" y="T1"/>
                  </a:cxn>
                  <a:cxn ang="T11">
                    <a:pos x="T2" y="T3"/>
                  </a:cxn>
                  <a:cxn ang="T12">
                    <a:pos x="T4" y="T5"/>
                  </a:cxn>
                  <a:cxn ang="T13">
                    <a:pos x="T6" y="T7"/>
                  </a:cxn>
                  <a:cxn ang="T14">
                    <a:pos x="T8" y="T9"/>
                  </a:cxn>
                </a:cxnLst>
                <a:rect l="T15" t="T16" r="T17" b="T18"/>
                <a:pathLst>
                  <a:path w="23" h="78">
                    <a:moveTo>
                      <a:pt x="19" y="78"/>
                    </a:moveTo>
                    <a:lnTo>
                      <a:pt x="0" y="78"/>
                    </a:lnTo>
                    <a:lnTo>
                      <a:pt x="2" y="0"/>
                    </a:lnTo>
                    <a:lnTo>
                      <a:pt x="23" y="0"/>
                    </a:lnTo>
                    <a:lnTo>
                      <a:pt x="19" y="78"/>
                    </a:lnTo>
                    <a:close/>
                  </a:path>
                </a:pathLst>
              </a:custGeom>
              <a:solidFill>
                <a:srgbClr val="A46B5A"/>
              </a:solidFill>
              <a:ln w="9525">
                <a:noFill/>
                <a:round/>
                <a:headEnd/>
                <a:tailEnd/>
              </a:ln>
            </p:spPr>
            <p:txBody>
              <a:bodyPr>
                <a:prstTxWarp prst="textNoShape">
                  <a:avLst/>
                </a:prstTxWarp>
              </a:bodyPr>
              <a:lstStyle/>
              <a:p>
                <a:endParaRPr lang="en-US"/>
              </a:p>
            </p:txBody>
          </p:sp>
          <p:sp>
            <p:nvSpPr>
              <p:cNvPr id="41322" name="Freeform 2815"/>
              <p:cNvSpPr>
                <a:spLocks/>
              </p:cNvSpPr>
              <p:nvPr/>
            </p:nvSpPr>
            <p:spPr bwMode="auto">
              <a:xfrm>
                <a:off x="4419" y="3304"/>
                <a:ext cx="4" cy="15"/>
              </a:xfrm>
              <a:custGeom>
                <a:avLst/>
                <a:gdLst>
                  <a:gd name="T0" fmla="*/ 21 w 24"/>
                  <a:gd name="T1" fmla="*/ 75 h 75"/>
                  <a:gd name="T2" fmla="*/ 0 w 24"/>
                  <a:gd name="T3" fmla="*/ 75 h 75"/>
                  <a:gd name="T4" fmla="*/ 4 w 24"/>
                  <a:gd name="T5" fmla="*/ 0 h 75"/>
                  <a:gd name="T6" fmla="*/ 24 w 24"/>
                  <a:gd name="T7" fmla="*/ 4 h 75"/>
                  <a:gd name="T8" fmla="*/ 21 w 24"/>
                  <a:gd name="T9" fmla="*/ 75 h 75"/>
                  <a:gd name="T10" fmla="*/ 0 60000 65536"/>
                  <a:gd name="T11" fmla="*/ 0 60000 65536"/>
                  <a:gd name="T12" fmla="*/ 0 60000 65536"/>
                  <a:gd name="T13" fmla="*/ 0 60000 65536"/>
                  <a:gd name="T14" fmla="*/ 0 60000 65536"/>
                  <a:gd name="T15" fmla="*/ 0 w 24"/>
                  <a:gd name="T16" fmla="*/ 0 h 75"/>
                  <a:gd name="T17" fmla="*/ 24 w 24"/>
                  <a:gd name="T18" fmla="*/ 75 h 75"/>
                </a:gdLst>
                <a:ahLst/>
                <a:cxnLst>
                  <a:cxn ang="T10">
                    <a:pos x="T0" y="T1"/>
                  </a:cxn>
                  <a:cxn ang="T11">
                    <a:pos x="T2" y="T3"/>
                  </a:cxn>
                  <a:cxn ang="T12">
                    <a:pos x="T4" y="T5"/>
                  </a:cxn>
                  <a:cxn ang="T13">
                    <a:pos x="T6" y="T7"/>
                  </a:cxn>
                  <a:cxn ang="T14">
                    <a:pos x="T8" y="T9"/>
                  </a:cxn>
                </a:cxnLst>
                <a:rect l="T15" t="T16" r="T17" b="T18"/>
                <a:pathLst>
                  <a:path w="24" h="75">
                    <a:moveTo>
                      <a:pt x="21" y="75"/>
                    </a:moveTo>
                    <a:lnTo>
                      <a:pt x="0" y="75"/>
                    </a:lnTo>
                    <a:lnTo>
                      <a:pt x="4" y="0"/>
                    </a:lnTo>
                    <a:lnTo>
                      <a:pt x="24" y="4"/>
                    </a:lnTo>
                    <a:lnTo>
                      <a:pt x="21" y="75"/>
                    </a:lnTo>
                    <a:close/>
                  </a:path>
                </a:pathLst>
              </a:custGeom>
              <a:solidFill>
                <a:srgbClr val="A46B5A"/>
              </a:solidFill>
              <a:ln w="9525">
                <a:noFill/>
                <a:round/>
                <a:headEnd/>
                <a:tailEnd/>
              </a:ln>
            </p:spPr>
            <p:txBody>
              <a:bodyPr>
                <a:prstTxWarp prst="textNoShape">
                  <a:avLst/>
                </a:prstTxWarp>
              </a:bodyPr>
              <a:lstStyle/>
              <a:p>
                <a:endParaRPr lang="en-US"/>
              </a:p>
            </p:txBody>
          </p:sp>
          <p:sp>
            <p:nvSpPr>
              <p:cNvPr id="41323" name="Freeform 2816"/>
              <p:cNvSpPr>
                <a:spLocks/>
              </p:cNvSpPr>
              <p:nvPr/>
            </p:nvSpPr>
            <p:spPr bwMode="auto">
              <a:xfrm>
                <a:off x="4419" y="3290"/>
                <a:ext cx="6" cy="15"/>
              </a:xfrm>
              <a:custGeom>
                <a:avLst/>
                <a:gdLst>
                  <a:gd name="T0" fmla="*/ 20 w 26"/>
                  <a:gd name="T1" fmla="*/ 73 h 73"/>
                  <a:gd name="T2" fmla="*/ 0 w 26"/>
                  <a:gd name="T3" fmla="*/ 69 h 73"/>
                  <a:gd name="T4" fmla="*/ 8 w 26"/>
                  <a:gd name="T5" fmla="*/ 0 h 73"/>
                  <a:gd name="T6" fmla="*/ 26 w 26"/>
                  <a:gd name="T7" fmla="*/ 0 h 73"/>
                  <a:gd name="T8" fmla="*/ 20 w 26"/>
                  <a:gd name="T9" fmla="*/ 73 h 73"/>
                  <a:gd name="T10" fmla="*/ 0 60000 65536"/>
                  <a:gd name="T11" fmla="*/ 0 60000 65536"/>
                  <a:gd name="T12" fmla="*/ 0 60000 65536"/>
                  <a:gd name="T13" fmla="*/ 0 60000 65536"/>
                  <a:gd name="T14" fmla="*/ 0 60000 65536"/>
                  <a:gd name="T15" fmla="*/ 0 w 26"/>
                  <a:gd name="T16" fmla="*/ 0 h 73"/>
                  <a:gd name="T17" fmla="*/ 26 w 26"/>
                  <a:gd name="T18" fmla="*/ 73 h 73"/>
                </a:gdLst>
                <a:ahLst/>
                <a:cxnLst>
                  <a:cxn ang="T10">
                    <a:pos x="T0" y="T1"/>
                  </a:cxn>
                  <a:cxn ang="T11">
                    <a:pos x="T2" y="T3"/>
                  </a:cxn>
                  <a:cxn ang="T12">
                    <a:pos x="T4" y="T5"/>
                  </a:cxn>
                  <a:cxn ang="T13">
                    <a:pos x="T6" y="T7"/>
                  </a:cxn>
                  <a:cxn ang="T14">
                    <a:pos x="T8" y="T9"/>
                  </a:cxn>
                </a:cxnLst>
                <a:rect l="T15" t="T16" r="T17" b="T18"/>
                <a:pathLst>
                  <a:path w="26" h="73">
                    <a:moveTo>
                      <a:pt x="20" y="73"/>
                    </a:moveTo>
                    <a:lnTo>
                      <a:pt x="0" y="69"/>
                    </a:lnTo>
                    <a:lnTo>
                      <a:pt x="8" y="0"/>
                    </a:lnTo>
                    <a:lnTo>
                      <a:pt x="26" y="0"/>
                    </a:lnTo>
                    <a:lnTo>
                      <a:pt x="20" y="73"/>
                    </a:lnTo>
                    <a:close/>
                  </a:path>
                </a:pathLst>
              </a:custGeom>
              <a:solidFill>
                <a:srgbClr val="A46B5A"/>
              </a:solidFill>
              <a:ln w="9525">
                <a:noFill/>
                <a:round/>
                <a:headEnd/>
                <a:tailEnd/>
              </a:ln>
            </p:spPr>
            <p:txBody>
              <a:bodyPr>
                <a:prstTxWarp prst="textNoShape">
                  <a:avLst/>
                </a:prstTxWarp>
              </a:bodyPr>
              <a:lstStyle/>
              <a:p>
                <a:endParaRPr lang="en-US"/>
              </a:p>
            </p:txBody>
          </p:sp>
          <p:sp>
            <p:nvSpPr>
              <p:cNvPr id="41324" name="Freeform 2817"/>
              <p:cNvSpPr>
                <a:spLocks/>
              </p:cNvSpPr>
              <p:nvPr/>
            </p:nvSpPr>
            <p:spPr bwMode="auto">
              <a:xfrm>
                <a:off x="4421" y="3262"/>
                <a:ext cx="7" cy="28"/>
              </a:xfrm>
              <a:custGeom>
                <a:avLst/>
                <a:gdLst>
                  <a:gd name="T0" fmla="*/ 18 w 35"/>
                  <a:gd name="T1" fmla="*/ 138 h 138"/>
                  <a:gd name="T2" fmla="*/ 0 w 35"/>
                  <a:gd name="T3" fmla="*/ 138 h 138"/>
                  <a:gd name="T4" fmla="*/ 14 w 35"/>
                  <a:gd name="T5" fmla="*/ 0 h 138"/>
                  <a:gd name="T6" fmla="*/ 35 w 35"/>
                  <a:gd name="T7" fmla="*/ 0 h 138"/>
                  <a:gd name="T8" fmla="*/ 18 w 35"/>
                  <a:gd name="T9" fmla="*/ 138 h 138"/>
                  <a:gd name="T10" fmla="*/ 0 60000 65536"/>
                  <a:gd name="T11" fmla="*/ 0 60000 65536"/>
                  <a:gd name="T12" fmla="*/ 0 60000 65536"/>
                  <a:gd name="T13" fmla="*/ 0 60000 65536"/>
                  <a:gd name="T14" fmla="*/ 0 60000 65536"/>
                  <a:gd name="T15" fmla="*/ 0 w 35"/>
                  <a:gd name="T16" fmla="*/ 0 h 138"/>
                  <a:gd name="T17" fmla="*/ 35 w 35"/>
                  <a:gd name="T18" fmla="*/ 138 h 138"/>
                </a:gdLst>
                <a:ahLst/>
                <a:cxnLst>
                  <a:cxn ang="T10">
                    <a:pos x="T0" y="T1"/>
                  </a:cxn>
                  <a:cxn ang="T11">
                    <a:pos x="T2" y="T3"/>
                  </a:cxn>
                  <a:cxn ang="T12">
                    <a:pos x="T4" y="T5"/>
                  </a:cxn>
                  <a:cxn ang="T13">
                    <a:pos x="T6" y="T7"/>
                  </a:cxn>
                  <a:cxn ang="T14">
                    <a:pos x="T8" y="T9"/>
                  </a:cxn>
                </a:cxnLst>
                <a:rect l="T15" t="T16" r="T17" b="T18"/>
                <a:pathLst>
                  <a:path w="35" h="138">
                    <a:moveTo>
                      <a:pt x="18" y="138"/>
                    </a:moveTo>
                    <a:lnTo>
                      <a:pt x="0" y="138"/>
                    </a:lnTo>
                    <a:lnTo>
                      <a:pt x="14" y="0"/>
                    </a:lnTo>
                    <a:lnTo>
                      <a:pt x="35" y="0"/>
                    </a:lnTo>
                    <a:lnTo>
                      <a:pt x="18" y="138"/>
                    </a:lnTo>
                    <a:close/>
                  </a:path>
                </a:pathLst>
              </a:custGeom>
              <a:solidFill>
                <a:srgbClr val="A46B5A"/>
              </a:solidFill>
              <a:ln w="9525">
                <a:noFill/>
                <a:round/>
                <a:headEnd/>
                <a:tailEnd/>
              </a:ln>
            </p:spPr>
            <p:txBody>
              <a:bodyPr>
                <a:prstTxWarp prst="textNoShape">
                  <a:avLst/>
                </a:prstTxWarp>
              </a:bodyPr>
              <a:lstStyle/>
              <a:p>
                <a:endParaRPr lang="en-US"/>
              </a:p>
            </p:txBody>
          </p:sp>
          <p:sp>
            <p:nvSpPr>
              <p:cNvPr id="41325" name="Freeform 2818"/>
              <p:cNvSpPr>
                <a:spLocks/>
              </p:cNvSpPr>
              <p:nvPr/>
            </p:nvSpPr>
            <p:spPr bwMode="auto">
              <a:xfrm>
                <a:off x="4424" y="3234"/>
                <a:ext cx="7" cy="28"/>
              </a:xfrm>
              <a:custGeom>
                <a:avLst/>
                <a:gdLst>
                  <a:gd name="T0" fmla="*/ 21 w 36"/>
                  <a:gd name="T1" fmla="*/ 141 h 141"/>
                  <a:gd name="T2" fmla="*/ 0 w 36"/>
                  <a:gd name="T3" fmla="*/ 141 h 141"/>
                  <a:gd name="T4" fmla="*/ 15 w 36"/>
                  <a:gd name="T5" fmla="*/ 0 h 141"/>
                  <a:gd name="T6" fmla="*/ 36 w 36"/>
                  <a:gd name="T7" fmla="*/ 3 h 141"/>
                  <a:gd name="T8" fmla="*/ 21 w 36"/>
                  <a:gd name="T9" fmla="*/ 141 h 141"/>
                  <a:gd name="T10" fmla="*/ 0 60000 65536"/>
                  <a:gd name="T11" fmla="*/ 0 60000 65536"/>
                  <a:gd name="T12" fmla="*/ 0 60000 65536"/>
                  <a:gd name="T13" fmla="*/ 0 60000 65536"/>
                  <a:gd name="T14" fmla="*/ 0 60000 65536"/>
                  <a:gd name="T15" fmla="*/ 0 w 36"/>
                  <a:gd name="T16" fmla="*/ 0 h 141"/>
                  <a:gd name="T17" fmla="*/ 36 w 36"/>
                  <a:gd name="T18" fmla="*/ 141 h 141"/>
                </a:gdLst>
                <a:ahLst/>
                <a:cxnLst>
                  <a:cxn ang="T10">
                    <a:pos x="T0" y="T1"/>
                  </a:cxn>
                  <a:cxn ang="T11">
                    <a:pos x="T2" y="T3"/>
                  </a:cxn>
                  <a:cxn ang="T12">
                    <a:pos x="T4" y="T5"/>
                  </a:cxn>
                  <a:cxn ang="T13">
                    <a:pos x="T6" y="T7"/>
                  </a:cxn>
                  <a:cxn ang="T14">
                    <a:pos x="T8" y="T9"/>
                  </a:cxn>
                </a:cxnLst>
                <a:rect l="T15" t="T16" r="T17" b="T18"/>
                <a:pathLst>
                  <a:path w="36" h="141">
                    <a:moveTo>
                      <a:pt x="21" y="141"/>
                    </a:moveTo>
                    <a:lnTo>
                      <a:pt x="0" y="141"/>
                    </a:lnTo>
                    <a:lnTo>
                      <a:pt x="15" y="0"/>
                    </a:lnTo>
                    <a:lnTo>
                      <a:pt x="36" y="3"/>
                    </a:lnTo>
                    <a:lnTo>
                      <a:pt x="21" y="141"/>
                    </a:lnTo>
                    <a:close/>
                  </a:path>
                </a:pathLst>
              </a:custGeom>
              <a:solidFill>
                <a:srgbClr val="A46B5A"/>
              </a:solidFill>
              <a:ln w="9525">
                <a:noFill/>
                <a:round/>
                <a:headEnd/>
                <a:tailEnd/>
              </a:ln>
            </p:spPr>
            <p:txBody>
              <a:bodyPr>
                <a:prstTxWarp prst="textNoShape">
                  <a:avLst/>
                </a:prstTxWarp>
              </a:bodyPr>
              <a:lstStyle/>
              <a:p>
                <a:endParaRPr lang="en-US"/>
              </a:p>
            </p:txBody>
          </p:sp>
          <p:sp>
            <p:nvSpPr>
              <p:cNvPr id="41326" name="Freeform 2819"/>
              <p:cNvSpPr>
                <a:spLocks/>
              </p:cNvSpPr>
              <p:nvPr/>
            </p:nvSpPr>
            <p:spPr bwMode="auto">
              <a:xfrm>
                <a:off x="4427" y="3177"/>
                <a:ext cx="10" cy="58"/>
              </a:xfrm>
              <a:custGeom>
                <a:avLst/>
                <a:gdLst>
                  <a:gd name="T0" fmla="*/ 21 w 49"/>
                  <a:gd name="T1" fmla="*/ 288 h 288"/>
                  <a:gd name="T2" fmla="*/ 0 w 49"/>
                  <a:gd name="T3" fmla="*/ 285 h 288"/>
                  <a:gd name="T4" fmla="*/ 28 w 49"/>
                  <a:gd name="T5" fmla="*/ 0 h 288"/>
                  <a:gd name="T6" fmla="*/ 49 w 49"/>
                  <a:gd name="T7" fmla="*/ 3 h 288"/>
                  <a:gd name="T8" fmla="*/ 21 w 49"/>
                  <a:gd name="T9" fmla="*/ 288 h 288"/>
                  <a:gd name="T10" fmla="*/ 0 60000 65536"/>
                  <a:gd name="T11" fmla="*/ 0 60000 65536"/>
                  <a:gd name="T12" fmla="*/ 0 60000 65536"/>
                  <a:gd name="T13" fmla="*/ 0 60000 65536"/>
                  <a:gd name="T14" fmla="*/ 0 60000 65536"/>
                  <a:gd name="T15" fmla="*/ 0 w 49"/>
                  <a:gd name="T16" fmla="*/ 0 h 288"/>
                  <a:gd name="T17" fmla="*/ 49 w 49"/>
                  <a:gd name="T18" fmla="*/ 288 h 288"/>
                </a:gdLst>
                <a:ahLst/>
                <a:cxnLst>
                  <a:cxn ang="T10">
                    <a:pos x="T0" y="T1"/>
                  </a:cxn>
                  <a:cxn ang="T11">
                    <a:pos x="T2" y="T3"/>
                  </a:cxn>
                  <a:cxn ang="T12">
                    <a:pos x="T4" y="T5"/>
                  </a:cxn>
                  <a:cxn ang="T13">
                    <a:pos x="T6" y="T7"/>
                  </a:cxn>
                  <a:cxn ang="T14">
                    <a:pos x="T8" y="T9"/>
                  </a:cxn>
                </a:cxnLst>
                <a:rect l="T15" t="T16" r="T17" b="T18"/>
                <a:pathLst>
                  <a:path w="49" h="288">
                    <a:moveTo>
                      <a:pt x="21" y="288"/>
                    </a:moveTo>
                    <a:lnTo>
                      <a:pt x="0" y="285"/>
                    </a:lnTo>
                    <a:lnTo>
                      <a:pt x="28" y="0"/>
                    </a:lnTo>
                    <a:lnTo>
                      <a:pt x="49" y="3"/>
                    </a:lnTo>
                    <a:lnTo>
                      <a:pt x="21" y="288"/>
                    </a:lnTo>
                    <a:close/>
                  </a:path>
                </a:pathLst>
              </a:custGeom>
              <a:solidFill>
                <a:srgbClr val="A46B5A"/>
              </a:solidFill>
              <a:ln w="9525">
                <a:noFill/>
                <a:round/>
                <a:headEnd/>
                <a:tailEnd/>
              </a:ln>
            </p:spPr>
            <p:txBody>
              <a:bodyPr>
                <a:prstTxWarp prst="textNoShape">
                  <a:avLst/>
                </a:prstTxWarp>
              </a:bodyPr>
              <a:lstStyle/>
              <a:p>
                <a:endParaRPr lang="en-US"/>
              </a:p>
            </p:txBody>
          </p:sp>
          <p:sp>
            <p:nvSpPr>
              <p:cNvPr id="41327" name="Freeform 2820"/>
              <p:cNvSpPr>
                <a:spLocks/>
              </p:cNvSpPr>
              <p:nvPr/>
            </p:nvSpPr>
            <p:spPr bwMode="auto">
              <a:xfrm>
                <a:off x="4432" y="3121"/>
                <a:ext cx="10" cy="57"/>
              </a:xfrm>
              <a:custGeom>
                <a:avLst/>
                <a:gdLst>
                  <a:gd name="T0" fmla="*/ 21 w 49"/>
                  <a:gd name="T1" fmla="*/ 285 h 285"/>
                  <a:gd name="T2" fmla="*/ 0 w 49"/>
                  <a:gd name="T3" fmla="*/ 282 h 285"/>
                  <a:gd name="T4" fmla="*/ 32 w 49"/>
                  <a:gd name="T5" fmla="*/ 0 h 285"/>
                  <a:gd name="T6" fmla="*/ 49 w 49"/>
                  <a:gd name="T7" fmla="*/ 0 h 285"/>
                  <a:gd name="T8" fmla="*/ 21 w 49"/>
                  <a:gd name="T9" fmla="*/ 285 h 285"/>
                  <a:gd name="T10" fmla="*/ 0 60000 65536"/>
                  <a:gd name="T11" fmla="*/ 0 60000 65536"/>
                  <a:gd name="T12" fmla="*/ 0 60000 65536"/>
                  <a:gd name="T13" fmla="*/ 0 60000 65536"/>
                  <a:gd name="T14" fmla="*/ 0 60000 65536"/>
                  <a:gd name="T15" fmla="*/ 0 w 49"/>
                  <a:gd name="T16" fmla="*/ 0 h 285"/>
                  <a:gd name="T17" fmla="*/ 49 w 49"/>
                  <a:gd name="T18" fmla="*/ 285 h 285"/>
                </a:gdLst>
                <a:ahLst/>
                <a:cxnLst>
                  <a:cxn ang="T10">
                    <a:pos x="T0" y="T1"/>
                  </a:cxn>
                  <a:cxn ang="T11">
                    <a:pos x="T2" y="T3"/>
                  </a:cxn>
                  <a:cxn ang="T12">
                    <a:pos x="T4" y="T5"/>
                  </a:cxn>
                  <a:cxn ang="T13">
                    <a:pos x="T6" y="T7"/>
                  </a:cxn>
                  <a:cxn ang="T14">
                    <a:pos x="T8" y="T9"/>
                  </a:cxn>
                </a:cxnLst>
                <a:rect l="T15" t="T16" r="T17" b="T18"/>
                <a:pathLst>
                  <a:path w="49" h="285">
                    <a:moveTo>
                      <a:pt x="21" y="285"/>
                    </a:moveTo>
                    <a:lnTo>
                      <a:pt x="0" y="282"/>
                    </a:lnTo>
                    <a:lnTo>
                      <a:pt x="32" y="0"/>
                    </a:lnTo>
                    <a:lnTo>
                      <a:pt x="49" y="0"/>
                    </a:lnTo>
                    <a:lnTo>
                      <a:pt x="21" y="285"/>
                    </a:lnTo>
                    <a:close/>
                  </a:path>
                </a:pathLst>
              </a:custGeom>
              <a:solidFill>
                <a:srgbClr val="A46B5A"/>
              </a:solidFill>
              <a:ln w="9525">
                <a:noFill/>
                <a:round/>
                <a:headEnd/>
                <a:tailEnd/>
              </a:ln>
            </p:spPr>
            <p:txBody>
              <a:bodyPr>
                <a:prstTxWarp prst="textNoShape">
                  <a:avLst/>
                </a:prstTxWarp>
              </a:bodyPr>
              <a:lstStyle/>
              <a:p>
                <a:endParaRPr lang="en-US"/>
              </a:p>
            </p:txBody>
          </p:sp>
          <p:sp>
            <p:nvSpPr>
              <p:cNvPr id="41328" name="Freeform 2821"/>
              <p:cNvSpPr>
                <a:spLocks/>
              </p:cNvSpPr>
              <p:nvPr/>
            </p:nvSpPr>
            <p:spPr bwMode="auto">
              <a:xfrm>
                <a:off x="4439" y="3064"/>
                <a:ext cx="10" cy="57"/>
              </a:xfrm>
              <a:custGeom>
                <a:avLst/>
                <a:gdLst>
                  <a:gd name="T0" fmla="*/ 17 w 52"/>
                  <a:gd name="T1" fmla="*/ 282 h 282"/>
                  <a:gd name="T2" fmla="*/ 0 w 52"/>
                  <a:gd name="T3" fmla="*/ 282 h 282"/>
                  <a:gd name="T4" fmla="*/ 32 w 52"/>
                  <a:gd name="T5" fmla="*/ 0 h 282"/>
                  <a:gd name="T6" fmla="*/ 52 w 52"/>
                  <a:gd name="T7" fmla="*/ 2 h 282"/>
                  <a:gd name="T8" fmla="*/ 17 w 52"/>
                  <a:gd name="T9" fmla="*/ 282 h 282"/>
                  <a:gd name="T10" fmla="*/ 0 60000 65536"/>
                  <a:gd name="T11" fmla="*/ 0 60000 65536"/>
                  <a:gd name="T12" fmla="*/ 0 60000 65536"/>
                  <a:gd name="T13" fmla="*/ 0 60000 65536"/>
                  <a:gd name="T14" fmla="*/ 0 60000 65536"/>
                  <a:gd name="T15" fmla="*/ 0 w 52"/>
                  <a:gd name="T16" fmla="*/ 0 h 282"/>
                  <a:gd name="T17" fmla="*/ 52 w 52"/>
                  <a:gd name="T18" fmla="*/ 282 h 282"/>
                </a:gdLst>
                <a:ahLst/>
                <a:cxnLst>
                  <a:cxn ang="T10">
                    <a:pos x="T0" y="T1"/>
                  </a:cxn>
                  <a:cxn ang="T11">
                    <a:pos x="T2" y="T3"/>
                  </a:cxn>
                  <a:cxn ang="T12">
                    <a:pos x="T4" y="T5"/>
                  </a:cxn>
                  <a:cxn ang="T13">
                    <a:pos x="T6" y="T7"/>
                  </a:cxn>
                  <a:cxn ang="T14">
                    <a:pos x="T8" y="T9"/>
                  </a:cxn>
                </a:cxnLst>
                <a:rect l="T15" t="T16" r="T17" b="T18"/>
                <a:pathLst>
                  <a:path w="52" h="282">
                    <a:moveTo>
                      <a:pt x="17" y="282"/>
                    </a:moveTo>
                    <a:lnTo>
                      <a:pt x="0" y="282"/>
                    </a:lnTo>
                    <a:lnTo>
                      <a:pt x="32" y="0"/>
                    </a:lnTo>
                    <a:lnTo>
                      <a:pt x="52" y="2"/>
                    </a:lnTo>
                    <a:lnTo>
                      <a:pt x="17" y="282"/>
                    </a:lnTo>
                    <a:close/>
                  </a:path>
                </a:pathLst>
              </a:custGeom>
              <a:solidFill>
                <a:srgbClr val="A46B5A"/>
              </a:solidFill>
              <a:ln w="9525">
                <a:noFill/>
                <a:round/>
                <a:headEnd/>
                <a:tailEnd/>
              </a:ln>
            </p:spPr>
            <p:txBody>
              <a:bodyPr>
                <a:prstTxWarp prst="textNoShape">
                  <a:avLst/>
                </a:prstTxWarp>
              </a:bodyPr>
              <a:lstStyle/>
              <a:p>
                <a:endParaRPr lang="en-US"/>
              </a:p>
            </p:txBody>
          </p:sp>
          <p:sp>
            <p:nvSpPr>
              <p:cNvPr id="41329" name="Freeform 2822"/>
              <p:cNvSpPr>
                <a:spLocks/>
              </p:cNvSpPr>
              <p:nvPr/>
            </p:nvSpPr>
            <p:spPr bwMode="auto">
              <a:xfrm>
                <a:off x="4445" y="3037"/>
                <a:ext cx="7" cy="28"/>
              </a:xfrm>
              <a:custGeom>
                <a:avLst/>
                <a:gdLst>
                  <a:gd name="T0" fmla="*/ 20 w 35"/>
                  <a:gd name="T1" fmla="*/ 140 h 140"/>
                  <a:gd name="T2" fmla="*/ 0 w 35"/>
                  <a:gd name="T3" fmla="*/ 138 h 140"/>
                  <a:gd name="T4" fmla="*/ 17 w 35"/>
                  <a:gd name="T5" fmla="*/ 0 h 140"/>
                  <a:gd name="T6" fmla="*/ 35 w 35"/>
                  <a:gd name="T7" fmla="*/ 2 h 140"/>
                  <a:gd name="T8" fmla="*/ 20 w 35"/>
                  <a:gd name="T9" fmla="*/ 140 h 140"/>
                  <a:gd name="T10" fmla="*/ 0 60000 65536"/>
                  <a:gd name="T11" fmla="*/ 0 60000 65536"/>
                  <a:gd name="T12" fmla="*/ 0 60000 65536"/>
                  <a:gd name="T13" fmla="*/ 0 60000 65536"/>
                  <a:gd name="T14" fmla="*/ 0 60000 65536"/>
                  <a:gd name="T15" fmla="*/ 0 w 35"/>
                  <a:gd name="T16" fmla="*/ 0 h 140"/>
                  <a:gd name="T17" fmla="*/ 35 w 35"/>
                  <a:gd name="T18" fmla="*/ 140 h 140"/>
                </a:gdLst>
                <a:ahLst/>
                <a:cxnLst>
                  <a:cxn ang="T10">
                    <a:pos x="T0" y="T1"/>
                  </a:cxn>
                  <a:cxn ang="T11">
                    <a:pos x="T2" y="T3"/>
                  </a:cxn>
                  <a:cxn ang="T12">
                    <a:pos x="T4" y="T5"/>
                  </a:cxn>
                  <a:cxn ang="T13">
                    <a:pos x="T6" y="T7"/>
                  </a:cxn>
                  <a:cxn ang="T14">
                    <a:pos x="T8" y="T9"/>
                  </a:cxn>
                </a:cxnLst>
                <a:rect l="T15" t="T16" r="T17" b="T18"/>
                <a:pathLst>
                  <a:path w="35" h="140">
                    <a:moveTo>
                      <a:pt x="20" y="140"/>
                    </a:moveTo>
                    <a:lnTo>
                      <a:pt x="0" y="138"/>
                    </a:lnTo>
                    <a:lnTo>
                      <a:pt x="17" y="0"/>
                    </a:lnTo>
                    <a:lnTo>
                      <a:pt x="35" y="2"/>
                    </a:lnTo>
                    <a:lnTo>
                      <a:pt x="20" y="140"/>
                    </a:lnTo>
                    <a:close/>
                  </a:path>
                </a:pathLst>
              </a:custGeom>
              <a:solidFill>
                <a:srgbClr val="A46B5A"/>
              </a:solidFill>
              <a:ln w="9525">
                <a:noFill/>
                <a:round/>
                <a:headEnd/>
                <a:tailEnd/>
              </a:ln>
            </p:spPr>
            <p:txBody>
              <a:bodyPr>
                <a:prstTxWarp prst="textNoShape">
                  <a:avLst/>
                </a:prstTxWarp>
              </a:bodyPr>
              <a:lstStyle/>
              <a:p>
                <a:endParaRPr lang="en-US"/>
              </a:p>
            </p:txBody>
          </p:sp>
          <p:sp>
            <p:nvSpPr>
              <p:cNvPr id="41330" name="Freeform 2823"/>
              <p:cNvSpPr>
                <a:spLocks/>
              </p:cNvSpPr>
              <p:nvPr/>
            </p:nvSpPr>
            <p:spPr bwMode="auto">
              <a:xfrm>
                <a:off x="4449" y="3010"/>
                <a:ext cx="7" cy="27"/>
              </a:xfrm>
              <a:custGeom>
                <a:avLst/>
                <a:gdLst>
                  <a:gd name="T0" fmla="*/ 18 w 37"/>
                  <a:gd name="T1" fmla="*/ 135 h 135"/>
                  <a:gd name="T2" fmla="*/ 0 w 37"/>
                  <a:gd name="T3" fmla="*/ 133 h 135"/>
                  <a:gd name="T4" fmla="*/ 18 w 37"/>
                  <a:gd name="T5" fmla="*/ 0 h 135"/>
                  <a:gd name="T6" fmla="*/ 37 w 37"/>
                  <a:gd name="T7" fmla="*/ 0 h 135"/>
                  <a:gd name="T8" fmla="*/ 18 w 37"/>
                  <a:gd name="T9" fmla="*/ 135 h 135"/>
                  <a:gd name="T10" fmla="*/ 0 60000 65536"/>
                  <a:gd name="T11" fmla="*/ 0 60000 65536"/>
                  <a:gd name="T12" fmla="*/ 0 60000 65536"/>
                  <a:gd name="T13" fmla="*/ 0 60000 65536"/>
                  <a:gd name="T14" fmla="*/ 0 60000 65536"/>
                  <a:gd name="T15" fmla="*/ 0 w 37"/>
                  <a:gd name="T16" fmla="*/ 0 h 135"/>
                  <a:gd name="T17" fmla="*/ 37 w 37"/>
                  <a:gd name="T18" fmla="*/ 135 h 135"/>
                </a:gdLst>
                <a:ahLst/>
                <a:cxnLst>
                  <a:cxn ang="T10">
                    <a:pos x="T0" y="T1"/>
                  </a:cxn>
                  <a:cxn ang="T11">
                    <a:pos x="T2" y="T3"/>
                  </a:cxn>
                  <a:cxn ang="T12">
                    <a:pos x="T4" y="T5"/>
                  </a:cxn>
                  <a:cxn ang="T13">
                    <a:pos x="T6" y="T7"/>
                  </a:cxn>
                  <a:cxn ang="T14">
                    <a:pos x="T8" y="T9"/>
                  </a:cxn>
                </a:cxnLst>
                <a:rect l="T15" t="T16" r="T17" b="T18"/>
                <a:pathLst>
                  <a:path w="37" h="135">
                    <a:moveTo>
                      <a:pt x="18" y="135"/>
                    </a:moveTo>
                    <a:lnTo>
                      <a:pt x="0" y="133"/>
                    </a:lnTo>
                    <a:lnTo>
                      <a:pt x="18" y="0"/>
                    </a:lnTo>
                    <a:lnTo>
                      <a:pt x="37" y="0"/>
                    </a:lnTo>
                    <a:lnTo>
                      <a:pt x="18" y="135"/>
                    </a:lnTo>
                    <a:close/>
                  </a:path>
                </a:pathLst>
              </a:custGeom>
              <a:solidFill>
                <a:srgbClr val="A46B5A"/>
              </a:solidFill>
              <a:ln w="9525">
                <a:noFill/>
                <a:round/>
                <a:headEnd/>
                <a:tailEnd/>
              </a:ln>
            </p:spPr>
            <p:txBody>
              <a:bodyPr>
                <a:prstTxWarp prst="textNoShape">
                  <a:avLst/>
                </a:prstTxWarp>
              </a:bodyPr>
              <a:lstStyle/>
              <a:p>
                <a:endParaRPr lang="en-US"/>
              </a:p>
            </p:txBody>
          </p:sp>
          <p:sp>
            <p:nvSpPr>
              <p:cNvPr id="41331" name="Freeform 2824"/>
              <p:cNvSpPr>
                <a:spLocks/>
              </p:cNvSpPr>
              <p:nvPr/>
            </p:nvSpPr>
            <p:spPr bwMode="auto">
              <a:xfrm>
                <a:off x="4452" y="2984"/>
                <a:ext cx="8" cy="26"/>
              </a:xfrm>
              <a:custGeom>
                <a:avLst/>
                <a:gdLst>
                  <a:gd name="T0" fmla="*/ 19 w 38"/>
                  <a:gd name="T1" fmla="*/ 132 h 132"/>
                  <a:gd name="T2" fmla="*/ 0 w 38"/>
                  <a:gd name="T3" fmla="*/ 132 h 132"/>
                  <a:gd name="T4" fmla="*/ 17 w 38"/>
                  <a:gd name="T5" fmla="*/ 0 h 132"/>
                  <a:gd name="T6" fmla="*/ 38 w 38"/>
                  <a:gd name="T7" fmla="*/ 3 h 132"/>
                  <a:gd name="T8" fmla="*/ 19 w 38"/>
                  <a:gd name="T9" fmla="*/ 132 h 132"/>
                  <a:gd name="T10" fmla="*/ 0 60000 65536"/>
                  <a:gd name="T11" fmla="*/ 0 60000 65536"/>
                  <a:gd name="T12" fmla="*/ 0 60000 65536"/>
                  <a:gd name="T13" fmla="*/ 0 60000 65536"/>
                  <a:gd name="T14" fmla="*/ 0 60000 65536"/>
                  <a:gd name="T15" fmla="*/ 0 w 38"/>
                  <a:gd name="T16" fmla="*/ 0 h 132"/>
                  <a:gd name="T17" fmla="*/ 38 w 38"/>
                  <a:gd name="T18" fmla="*/ 132 h 132"/>
                </a:gdLst>
                <a:ahLst/>
                <a:cxnLst>
                  <a:cxn ang="T10">
                    <a:pos x="T0" y="T1"/>
                  </a:cxn>
                  <a:cxn ang="T11">
                    <a:pos x="T2" y="T3"/>
                  </a:cxn>
                  <a:cxn ang="T12">
                    <a:pos x="T4" y="T5"/>
                  </a:cxn>
                  <a:cxn ang="T13">
                    <a:pos x="T6" y="T7"/>
                  </a:cxn>
                  <a:cxn ang="T14">
                    <a:pos x="T8" y="T9"/>
                  </a:cxn>
                </a:cxnLst>
                <a:rect l="T15" t="T16" r="T17" b="T18"/>
                <a:pathLst>
                  <a:path w="38" h="132">
                    <a:moveTo>
                      <a:pt x="19" y="132"/>
                    </a:moveTo>
                    <a:lnTo>
                      <a:pt x="0" y="132"/>
                    </a:lnTo>
                    <a:lnTo>
                      <a:pt x="17" y="0"/>
                    </a:lnTo>
                    <a:lnTo>
                      <a:pt x="38" y="3"/>
                    </a:lnTo>
                    <a:lnTo>
                      <a:pt x="19" y="132"/>
                    </a:lnTo>
                    <a:close/>
                  </a:path>
                </a:pathLst>
              </a:custGeom>
              <a:solidFill>
                <a:srgbClr val="A46B5A"/>
              </a:solidFill>
              <a:ln w="9525">
                <a:noFill/>
                <a:round/>
                <a:headEnd/>
                <a:tailEnd/>
              </a:ln>
            </p:spPr>
            <p:txBody>
              <a:bodyPr>
                <a:prstTxWarp prst="textNoShape">
                  <a:avLst/>
                </a:prstTxWarp>
              </a:bodyPr>
              <a:lstStyle/>
              <a:p>
                <a:endParaRPr lang="en-US"/>
              </a:p>
            </p:txBody>
          </p:sp>
          <p:sp>
            <p:nvSpPr>
              <p:cNvPr id="41332" name="Freeform 2825"/>
              <p:cNvSpPr>
                <a:spLocks/>
              </p:cNvSpPr>
              <p:nvPr/>
            </p:nvSpPr>
            <p:spPr bwMode="auto">
              <a:xfrm>
                <a:off x="4456" y="2958"/>
                <a:ext cx="8" cy="26"/>
              </a:xfrm>
              <a:custGeom>
                <a:avLst/>
                <a:gdLst>
                  <a:gd name="T0" fmla="*/ 21 w 40"/>
                  <a:gd name="T1" fmla="*/ 133 h 133"/>
                  <a:gd name="T2" fmla="*/ 0 w 40"/>
                  <a:gd name="T3" fmla="*/ 130 h 133"/>
                  <a:gd name="T4" fmla="*/ 21 w 40"/>
                  <a:gd name="T5" fmla="*/ 0 h 133"/>
                  <a:gd name="T6" fmla="*/ 40 w 40"/>
                  <a:gd name="T7" fmla="*/ 3 h 133"/>
                  <a:gd name="T8" fmla="*/ 21 w 40"/>
                  <a:gd name="T9" fmla="*/ 133 h 133"/>
                  <a:gd name="T10" fmla="*/ 0 60000 65536"/>
                  <a:gd name="T11" fmla="*/ 0 60000 65536"/>
                  <a:gd name="T12" fmla="*/ 0 60000 65536"/>
                  <a:gd name="T13" fmla="*/ 0 60000 65536"/>
                  <a:gd name="T14" fmla="*/ 0 60000 65536"/>
                  <a:gd name="T15" fmla="*/ 0 w 40"/>
                  <a:gd name="T16" fmla="*/ 0 h 133"/>
                  <a:gd name="T17" fmla="*/ 40 w 40"/>
                  <a:gd name="T18" fmla="*/ 133 h 133"/>
                </a:gdLst>
                <a:ahLst/>
                <a:cxnLst>
                  <a:cxn ang="T10">
                    <a:pos x="T0" y="T1"/>
                  </a:cxn>
                  <a:cxn ang="T11">
                    <a:pos x="T2" y="T3"/>
                  </a:cxn>
                  <a:cxn ang="T12">
                    <a:pos x="T4" y="T5"/>
                  </a:cxn>
                  <a:cxn ang="T13">
                    <a:pos x="T6" y="T7"/>
                  </a:cxn>
                  <a:cxn ang="T14">
                    <a:pos x="T8" y="T9"/>
                  </a:cxn>
                </a:cxnLst>
                <a:rect l="T15" t="T16" r="T17" b="T18"/>
                <a:pathLst>
                  <a:path w="40" h="133">
                    <a:moveTo>
                      <a:pt x="21" y="133"/>
                    </a:moveTo>
                    <a:lnTo>
                      <a:pt x="0" y="130"/>
                    </a:lnTo>
                    <a:lnTo>
                      <a:pt x="21" y="0"/>
                    </a:lnTo>
                    <a:lnTo>
                      <a:pt x="40" y="3"/>
                    </a:lnTo>
                    <a:lnTo>
                      <a:pt x="21" y="133"/>
                    </a:lnTo>
                    <a:close/>
                  </a:path>
                </a:pathLst>
              </a:custGeom>
              <a:solidFill>
                <a:srgbClr val="A46B5A"/>
              </a:solidFill>
              <a:ln w="9525">
                <a:noFill/>
                <a:round/>
                <a:headEnd/>
                <a:tailEnd/>
              </a:ln>
            </p:spPr>
            <p:txBody>
              <a:bodyPr>
                <a:prstTxWarp prst="textNoShape">
                  <a:avLst/>
                </a:prstTxWarp>
              </a:bodyPr>
              <a:lstStyle/>
              <a:p>
                <a:endParaRPr lang="en-US"/>
              </a:p>
            </p:txBody>
          </p:sp>
          <p:sp>
            <p:nvSpPr>
              <p:cNvPr id="41333" name="Freeform 2826"/>
              <p:cNvSpPr>
                <a:spLocks/>
              </p:cNvSpPr>
              <p:nvPr/>
            </p:nvSpPr>
            <p:spPr bwMode="auto">
              <a:xfrm>
                <a:off x="4460" y="2933"/>
                <a:ext cx="7" cy="25"/>
              </a:xfrm>
              <a:custGeom>
                <a:avLst/>
                <a:gdLst>
                  <a:gd name="T0" fmla="*/ 19 w 37"/>
                  <a:gd name="T1" fmla="*/ 126 h 126"/>
                  <a:gd name="T2" fmla="*/ 0 w 37"/>
                  <a:gd name="T3" fmla="*/ 123 h 126"/>
                  <a:gd name="T4" fmla="*/ 19 w 37"/>
                  <a:gd name="T5" fmla="*/ 0 h 126"/>
                  <a:gd name="T6" fmla="*/ 37 w 37"/>
                  <a:gd name="T7" fmla="*/ 2 h 126"/>
                  <a:gd name="T8" fmla="*/ 19 w 37"/>
                  <a:gd name="T9" fmla="*/ 126 h 126"/>
                  <a:gd name="T10" fmla="*/ 0 60000 65536"/>
                  <a:gd name="T11" fmla="*/ 0 60000 65536"/>
                  <a:gd name="T12" fmla="*/ 0 60000 65536"/>
                  <a:gd name="T13" fmla="*/ 0 60000 65536"/>
                  <a:gd name="T14" fmla="*/ 0 60000 65536"/>
                  <a:gd name="T15" fmla="*/ 0 w 37"/>
                  <a:gd name="T16" fmla="*/ 0 h 126"/>
                  <a:gd name="T17" fmla="*/ 37 w 37"/>
                  <a:gd name="T18" fmla="*/ 126 h 126"/>
                </a:gdLst>
                <a:ahLst/>
                <a:cxnLst>
                  <a:cxn ang="T10">
                    <a:pos x="T0" y="T1"/>
                  </a:cxn>
                  <a:cxn ang="T11">
                    <a:pos x="T2" y="T3"/>
                  </a:cxn>
                  <a:cxn ang="T12">
                    <a:pos x="T4" y="T5"/>
                  </a:cxn>
                  <a:cxn ang="T13">
                    <a:pos x="T6" y="T7"/>
                  </a:cxn>
                  <a:cxn ang="T14">
                    <a:pos x="T8" y="T9"/>
                  </a:cxn>
                </a:cxnLst>
                <a:rect l="T15" t="T16" r="T17" b="T18"/>
                <a:pathLst>
                  <a:path w="37" h="126">
                    <a:moveTo>
                      <a:pt x="19" y="126"/>
                    </a:moveTo>
                    <a:lnTo>
                      <a:pt x="0" y="123"/>
                    </a:lnTo>
                    <a:lnTo>
                      <a:pt x="19" y="0"/>
                    </a:lnTo>
                    <a:lnTo>
                      <a:pt x="37" y="2"/>
                    </a:lnTo>
                    <a:lnTo>
                      <a:pt x="19" y="126"/>
                    </a:lnTo>
                    <a:close/>
                  </a:path>
                </a:pathLst>
              </a:custGeom>
              <a:solidFill>
                <a:srgbClr val="A46B5A"/>
              </a:solidFill>
              <a:ln w="9525">
                <a:noFill/>
                <a:round/>
                <a:headEnd/>
                <a:tailEnd/>
              </a:ln>
            </p:spPr>
            <p:txBody>
              <a:bodyPr>
                <a:prstTxWarp prst="textNoShape">
                  <a:avLst/>
                </a:prstTxWarp>
              </a:bodyPr>
              <a:lstStyle/>
              <a:p>
                <a:endParaRPr lang="en-US"/>
              </a:p>
            </p:txBody>
          </p:sp>
          <p:sp>
            <p:nvSpPr>
              <p:cNvPr id="41334" name="Freeform 2827"/>
              <p:cNvSpPr>
                <a:spLocks/>
              </p:cNvSpPr>
              <p:nvPr/>
            </p:nvSpPr>
            <p:spPr bwMode="auto">
              <a:xfrm>
                <a:off x="4464" y="2910"/>
                <a:ext cx="8" cy="24"/>
              </a:xfrm>
              <a:custGeom>
                <a:avLst/>
                <a:gdLst>
                  <a:gd name="T0" fmla="*/ 18 w 41"/>
                  <a:gd name="T1" fmla="*/ 120 h 120"/>
                  <a:gd name="T2" fmla="*/ 0 w 41"/>
                  <a:gd name="T3" fmla="*/ 118 h 120"/>
                  <a:gd name="T4" fmla="*/ 20 w 41"/>
                  <a:gd name="T5" fmla="*/ 0 h 120"/>
                  <a:gd name="T6" fmla="*/ 41 w 41"/>
                  <a:gd name="T7" fmla="*/ 2 h 120"/>
                  <a:gd name="T8" fmla="*/ 18 w 41"/>
                  <a:gd name="T9" fmla="*/ 120 h 120"/>
                  <a:gd name="T10" fmla="*/ 0 60000 65536"/>
                  <a:gd name="T11" fmla="*/ 0 60000 65536"/>
                  <a:gd name="T12" fmla="*/ 0 60000 65536"/>
                  <a:gd name="T13" fmla="*/ 0 60000 65536"/>
                  <a:gd name="T14" fmla="*/ 0 60000 65536"/>
                  <a:gd name="T15" fmla="*/ 0 w 41"/>
                  <a:gd name="T16" fmla="*/ 0 h 120"/>
                  <a:gd name="T17" fmla="*/ 41 w 41"/>
                  <a:gd name="T18" fmla="*/ 120 h 120"/>
                </a:gdLst>
                <a:ahLst/>
                <a:cxnLst>
                  <a:cxn ang="T10">
                    <a:pos x="T0" y="T1"/>
                  </a:cxn>
                  <a:cxn ang="T11">
                    <a:pos x="T2" y="T3"/>
                  </a:cxn>
                  <a:cxn ang="T12">
                    <a:pos x="T4" y="T5"/>
                  </a:cxn>
                  <a:cxn ang="T13">
                    <a:pos x="T6" y="T7"/>
                  </a:cxn>
                  <a:cxn ang="T14">
                    <a:pos x="T8" y="T9"/>
                  </a:cxn>
                </a:cxnLst>
                <a:rect l="T15" t="T16" r="T17" b="T18"/>
                <a:pathLst>
                  <a:path w="41" h="120">
                    <a:moveTo>
                      <a:pt x="18" y="120"/>
                    </a:moveTo>
                    <a:lnTo>
                      <a:pt x="0" y="118"/>
                    </a:lnTo>
                    <a:lnTo>
                      <a:pt x="20" y="0"/>
                    </a:lnTo>
                    <a:lnTo>
                      <a:pt x="41" y="2"/>
                    </a:lnTo>
                    <a:lnTo>
                      <a:pt x="18" y="120"/>
                    </a:lnTo>
                    <a:close/>
                  </a:path>
                </a:pathLst>
              </a:custGeom>
              <a:solidFill>
                <a:srgbClr val="A46B5A"/>
              </a:solidFill>
              <a:ln w="9525">
                <a:noFill/>
                <a:round/>
                <a:headEnd/>
                <a:tailEnd/>
              </a:ln>
            </p:spPr>
            <p:txBody>
              <a:bodyPr>
                <a:prstTxWarp prst="textNoShape">
                  <a:avLst/>
                </a:prstTxWarp>
              </a:bodyPr>
              <a:lstStyle/>
              <a:p>
                <a:endParaRPr lang="en-US"/>
              </a:p>
            </p:txBody>
          </p:sp>
          <p:sp>
            <p:nvSpPr>
              <p:cNvPr id="41335" name="Freeform 2828"/>
              <p:cNvSpPr>
                <a:spLocks/>
              </p:cNvSpPr>
              <p:nvPr/>
            </p:nvSpPr>
            <p:spPr bwMode="auto">
              <a:xfrm>
                <a:off x="4468" y="2887"/>
                <a:ext cx="8" cy="23"/>
              </a:xfrm>
              <a:custGeom>
                <a:avLst/>
                <a:gdLst>
                  <a:gd name="T0" fmla="*/ 21 w 41"/>
                  <a:gd name="T1" fmla="*/ 114 h 114"/>
                  <a:gd name="T2" fmla="*/ 0 w 41"/>
                  <a:gd name="T3" fmla="*/ 112 h 114"/>
                  <a:gd name="T4" fmla="*/ 23 w 41"/>
                  <a:gd name="T5" fmla="*/ 0 h 114"/>
                  <a:gd name="T6" fmla="*/ 41 w 41"/>
                  <a:gd name="T7" fmla="*/ 2 h 114"/>
                  <a:gd name="T8" fmla="*/ 21 w 41"/>
                  <a:gd name="T9" fmla="*/ 114 h 114"/>
                  <a:gd name="T10" fmla="*/ 0 60000 65536"/>
                  <a:gd name="T11" fmla="*/ 0 60000 65536"/>
                  <a:gd name="T12" fmla="*/ 0 60000 65536"/>
                  <a:gd name="T13" fmla="*/ 0 60000 65536"/>
                  <a:gd name="T14" fmla="*/ 0 60000 65536"/>
                  <a:gd name="T15" fmla="*/ 0 w 41"/>
                  <a:gd name="T16" fmla="*/ 0 h 114"/>
                  <a:gd name="T17" fmla="*/ 41 w 41"/>
                  <a:gd name="T18" fmla="*/ 114 h 114"/>
                </a:gdLst>
                <a:ahLst/>
                <a:cxnLst>
                  <a:cxn ang="T10">
                    <a:pos x="T0" y="T1"/>
                  </a:cxn>
                  <a:cxn ang="T11">
                    <a:pos x="T2" y="T3"/>
                  </a:cxn>
                  <a:cxn ang="T12">
                    <a:pos x="T4" y="T5"/>
                  </a:cxn>
                  <a:cxn ang="T13">
                    <a:pos x="T6" y="T7"/>
                  </a:cxn>
                  <a:cxn ang="T14">
                    <a:pos x="T8" y="T9"/>
                  </a:cxn>
                </a:cxnLst>
                <a:rect l="T15" t="T16" r="T17" b="T18"/>
                <a:pathLst>
                  <a:path w="41" h="114">
                    <a:moveTo>
                      <a:pt x="21" y="114"/>
                    </a:moveTo>
                    <a:lnTo>
                      <a:pt x="0" y="112"/>
                    </a:lnTo>
                    <a:lnTo>
                      <a:pt x="23" y="0"/>
                    </a:lnTo>
                    <a:lnTo>
                      <a:pt x="41" y="2"/>
                    </a:lnTo>
                    <a:lnTo>
                      <a:pt x="21" y="114"/>
                    </a:lnTo>
                    <a:close/>
                  </a:path>
                </a:pathLst>
              </a:custGeom>
              <a:solidFill>
                <a:srgbClr val="A46B5A"/>
              </a:solidFill>
              <a:ln w="9525">
                <a:noFill/>
                <a:round/>
                <a:headEnd/>
                <a:tailEnd/>
              </a:ln>
            </p:spPr>
            <p:txBody>
              <a:bodyPr>
                <a:prstTxWarp prst="textNoShape">
                  <a:avLst/>
                </a:prstTxWarp>
              </a:bodyPr>
              <a:lstStyle/>
              <a:p>
                <a:endParaRPr lang="en-US"/>
              </a:p>
            </p:txBody>
          </p:sp>
          <p:sp>
            <p:nvSpPr>
              <p:cNvPr id="41336" name="Freeform 2829"/>
              <p:cNvSpPr>
                <a:spLocks/>
              </p:cNvSpPr>
              <p:nvPr/>
            </p:nvSpPr>
            <p:spPr bwMode="auto">
              <a:xfrm>
                <a:off x="4472" y="2865"/>
                <a:ext cx="8" cy="23"/>
              </a:xfrm>
              <a:custGeom>
                <a:avLst/>
                <a:gdLst>
                  <a:gd name="T0" fmla="*/ 18 w 41"/>
                  <a:gd name="T1" fmla="*/ 112 h 112"/>
                  <a:gd name="T2" fmla="*/ 0 w 41"/>
                  <a:gd name="T3" fmla="*/ 110 h 112"/>
                  <a:gd name="T4" fmla="*/ 24 w 41"/>
                  <a:gd name="T5" fmla="*/ 0 h 112"/>
                  <a:gd name="T6" fmla="*/ 41 w 41"/>
                  <a:gd name="T7" fmla="*/ 5 h 112"/>
                  <a:gd name="T8" fmla="*/ 18 w 41"/>
                  <a:gd name="T9" fmla="*/ 112 h 112"/>
                  <a:gd name="T10" fmla="*/ 0 60000 65536"/>
                  <a:gd name="T11" fmla="*/ 0 60000 65536"/>
                  <a:gd name="T12" fmla="*/ 0 60000 65536"/>
                  <a:gd name="T13" fmla="*/ 0 60000 65536"/>
                  <a:gd name="T14" fmla="*/ 0 60000 65536"/>
                  <a:gd name="T15" fmla="*/ 0 w 41"/>
                  <a:gd name="T16" fmla="*/ 0 h 112"/>
                  <a:gd name="T17" fmla="*/ 41 w 41"/>
                  <a:gd name="T18" fmla="*/ 112 h 112"/>
                </a:gdLst>
                <a:ahLst/>
                <a:cxnLst>
                  <a:cxn ang="T10">
                    <a:pos x="T0" y="T1"/>
                  </a:cxn>
                  <a:cxn ang="T11">
                    <a:pos x="T2" y="T3"/>
                  </a:cxn>
                  <a:cxn ang="T12">
                    <a:pos x="T4" y="T5"/>
                  </a:cxn>
                  <a:cxn ang="T13">
                    <a:pos x="T6" y="T7"/>
                  </a:cxn>
                  <a:cxn ang="T14">
                    <a:pos x="T8" y="T9"/>
                  </a:cxn>
                </a:cxnLst>
                <a:rect l="T15" t="T16" r="T17" b="T18"/>
                <a:pathLst>
                  <a:path w="41" h="112">
                    <a:moveTo>
                      <a:pt x="18" y="112"/>
                    </a:moveTo>
                    <a:lnTo>
                      <a:pt x="0" y="110"/>
                    </a:lnTo>
                    <a:lnTo>
                      <a:pt x="24" y="0"/>
                    </a:lnTo>
                    <a:lnTo>
                      <a:pt x="41" y="5"/>
                    </a:lnTo>
                    <a:lnTo>
                      <a:pt x="18" y="112"/>
                    </a:lnTo>
                    <a:close/>
                  </a:path>
                </a:pathLst>
              </a:custGeom>
              <a:solidFill>
                <a:srgbClr val="A46B5A"/>
              </a:solidFill>
              <a:ln w="9525">
                <a:noFill/>
                <a:round/>
                <a:headEnd/>
                <a:tailEnd/>
              </a:ln>
            </p:spPr>
            <p:txBody>
              <a:bodyPr>
                <a:prstTxWarp prst="textNoShape">
                  <a:avLst/>
                </a:prstTxWarp>
              </a:bodyPr>
              <a:lstStyle/>
              <a:p>
                <a:endParaRPr lang="en-US"/>
              </a:p>
            </p:txBody>
          </p:sp>
          <p:sp>
            <p:nvSpPr>
              <p:cNvPr id="41337" name="Freeform 2830"/>
              <p:cNvSpPr>
                <a:spLocks/>
              </p:cNvSpPr>
              <p:nvPr/>
            </p:nvSpPr>
            <p:spPr bwMode="auto">
              <a:xfrm>
                <a:off x="4477" y="2854"/>
                <a:ext cx="6" cy="12"/>
              </a:xfrm>
              <a:custGeom>
                <a:avLst/>
                <a:gdLst>
                  <a:gd name="T0" fmla="*/ 17 w 32"/>
                  <a:gd name="T1" fmla="*/ 60 h 60"/>
                  <a:gd name="T2" fmla="*/ 0 w 32"/>
                  <a:gd name="T3" fmla="*/ 55 h 60"/>
                  <a:gd name="T4" fmla="*/ 11 w 32"/>
                  <a:gd name="T5" fmla="*/ 0 h 60"/>
                  <a:gd name="T6" fmla="*/ 32 w 32"/>
                  <a:gd name="T7" fmla="*/ 6 h 60"/>
                  <a:gd name="T8" fmla="*/ 17 w 32"/>
                  <a:gd name="T9" fmla="*/ 60 h 60"/>
                  <a:gd name="T10" fmla="*/ 0 60000 65536"/>
                  <a:gd name="T11" fmla="*/ 0 60000 65536"/>
                  <a:gd name="T12" fmla="*/ 0 60000 65536"/>
                  <a:gd name="T13" fmla="*/ 0 60000 65536"/>
                  <a:gd name="T14" fmla="*/ 0 60000 65536"/>
                  <a:gd name="T15" fmla="*/ 0 w 32"/>
                  <a:gd name="T16" fmla="*/ 0 h 60"/>
                  <a:gd name="T17" fmla="*/ 32 w 32"/>
                  <a:gd name="T18" fmla="*/ 60 h 60"/>
                </a:gdLst>
                <a:ahLst/>
                <a:cxnLst>
                  <a:cxn ang="T10">
                    <a:pos x="T0" y="T1"/>
                  </a:cxn>
                  <a:cxn ang="T11">
                    <a:pos x="T2" y="T3"/>
                  </a:cxn>
                  <a:cxn ang="T12">
                    <a:pos x="T4" y="T5"/>
                  </a:cxn>
                  <a:cxn ang="T13">
                    <a:pos x="T6" y="T7"/>
                  </a:cxn>
                  <a:cxn ang="T14">
                    <a:pos x="T8" y="T9"/>
                  </a:cxn>
                </a:cxnLst>
                <a:rect l="T15" t="T16" r="T17" b="T18"/>
                <a:pathLst>
                  <a:path w="32" h="60">
                    <a:moveTo>
                      <a:pt x="17" y="60"/>
                    </a:moveTo>
                    <a:lnTo>
                      <a:pt x="0" y="55"/>
                    </a:lnTo>
                    <a:lnTo>
                      <a:pt x="11" y="0"/>
                    </a:lnTo>
                    <a:lnTo>
                      <a:pt x="32" y="6"/>
                    </a:lnTo>
                    <a:lnTo>
                      <a:pt x="17" y="60"/>
                    </a:lnTo>
                    <a:close/>
                  </a:path>
                </a:pathLst>
              </a:custGeom>
              <a:solidFill>
                <a:srgbClr val="A46B5A"/>
              </a:solidFill>
              <a:ln w="9525">
                <a:noFill/>
                <a:round/>
                <a:headEnd/>
                <a:tailEnd/>
              </a:ln>
            </p:spPr>
            <p:txBody>
              <a:bodyPr>
                <a:prstTxWarp prst="textNoShape">
                  <a:avLst/>
                </a:prstTxWarp>
              </a:bodyPr>
              <a:lstStyle/>
              <a:p>
                <a:endParaRPr lang="en-US"/>
              </a:p>
            </p:txBody>
          </p:sp>
          <p:sp>
            <p:nvSpPr>
              <p:cNvPr id="41338" name="Freeform 2831"/>
              <p:cNvSpPr>
                <a:spLocks/>
              </p:cNvSpPr>
              <p:nvPr/>
            </p:nvSpPr>
            <p:spPr bwMode="auto">
              <a:xfrm>
                <a:off x="4479" y="2843"/>
                <a:ext cx="7" cy="12"/>
              </a:xfrm>
              <a:custGeom>
                <a:avLst/>
                <a:gdLst>
                  <a:gd name="T0" fmla="*/ 21 w 34"/>
                  <a:gd name="T1" fmla="*/ 64 h 64"/>
                  <a:gd name="T2" fmla="*/ 0 w 34"/>
                  <a:gd name="T3" fmla="*/ 58 h 64"/>
                  <a:gd name="T4" fmla="*/ 15 w 34"/>
                  <a:gd name="T5" fmla="*/ 0 h 64"/>
                  <a:gd name="T6" fmla="*/ 34 w 34"/>
                  <a:gd name="T7" fmla="*/ 6 h 64"/>
                  <a:gd name="T8" fmla="*/ 21 w 34"/>
                  <a:gd name="T9" fmla="*/ 64 h 64"/>
                  <a:gd name="T10" fmla="*/ 0 60000 65536"/>
                  <a:gd name="T11" fmla="*/ 0 60000 65536"/>
                  <a:gd name="T12" fmla="*/ 0 60000 65536"/>
                  <a:gd name="T13" fmla="*/ 0 60000 65536"/>
                  <a:gd name="T14" fmla="*/ 0 60000 65536"/>
                  <a:gd name="T15" fmla="*/ 0 w 34"/>
                  <a:gd name="T16" fmla="*/ 0 h 64"/>
                  <a:gd name="T17" fmla="*/ 34 w 34"/>
                  <a:gd name="T18" fmla="*/ 64 h 64"/>
                </a:gdLst>
                <a:ahLst/>
                <a:cxnLst>
                  <a:cxn ang="T10">
                    <a:pos x="T0" y="T1"/>
                  </a:cxn>
                  <a:cxn ang="T11">
                    <a:pos x="T2" y="T3"/>
                  </a:cxn>
                  <a:cxn ang="T12">
                    <a:pos x="T4" y="T5"/>
                  </a:cxn>
                  <a:cxn ang="T13">
                    <a:pos x="T6" y="T7"/>
                  </a:cxn>
                  <a:cxn ang="T14">
                    <a:pos x="T8" y="T9"/>
                  </a:cxn>
                </a:cxnLst>
                <a:rect l="T15" t="T16" r="T17" b="T18"/>
                <a:pathLst>
                  <a:path w="34" h="64">
                    <a:moveTo>
                      <a:pt x="21" y="64"/>
                    </a:moveTo>
                    <a:lnTo>
                      <a:pt x="0" y="58"/>
                    </a:lnTo>
                    <a:lnTo>
                      <a:pt x="15" y="0"/>
                    </a:lnTo>
                    <a:lnTo>
                      <a:pt x="34" y="6"/>
                    </a:lnTo>
                    <a:lnTo>
                      <a:pt x="21" y="64"/>
                    </a:lnTo>
                    <a:close/>
                  </a:path>
                </a:pathLst>
              </a:custGeom>
              <a:solidFill>
                <a:srgbClr val="A46B5A"/>
              </a:solidFill>
              <a:ln w="9525">
                <a:noFill/>
                <a:round/>
                <a:headEnd/>
                <a:tailEnd/>
              </a:ln>
            </p:spPr>
            <p:txBody>
              <a:bodyPr>
                <a:prstTxWarp prst="textNoShape">
                  <a:avLst/>
                </a:prstTxWarp>
              </a:bodyPr>
              <a:lstStyle/>
              <a:p>
                <a:endParaRPr lang="en-US"/>
              </a:p>
            </p:txBody>
          </p:sp>
          <p:sp>
            <p:nvSpPr>
              <p:cNvPr id="41339" name="Freeform 2832"/>
              <p:cNvSpPr>
                <a:spLocks/>
              </p:cNvSpPr>
              <p:nvPr/>
            </p:nvSpPr>
            <p:spPr bwMode="auto">
              <a:xfrm>
                <a:off x="4482" y="2830"/>
                <a:ext cx="8" cy="14"/>
              </a:xfrm>
              <a:custGeom>
                <a:avLst/>
                <a:gdLst>
                  <a:gd name="T0" fmla="*/ 19 w 37"/>
                  <a:gd name="T1" fmla="*/ 69 h 69"/>
                  <a:gd name="T2" fmla="*/ 0 w 37"/>
                  <a:gd name="T3" fmla="*/ 63 h 69"/>
                  <a:gd name="T4" fmla="*/ 17 w 37"/>
                  <a:gd name="T5" fmla="*/ 0 h 69"/>
                  <a:gd name="T6" fmla="*/ 37 w 37"/>
                  <a:gd name="T7" fmla="*/ 6 h 69"/>
                  <a:gd name="T8" fmla="*/ 19 w 37"/>
                  <a:gd name="T9" fmla="*/ 69 h 69"/>
                  <a:gd name="T10" fmla="*/ 0 60000 65536"/>
                  <a:gd name="T11" fmla="*/ 0 60000 65536"/>
                  <a:gd name="T12" fmla="*/ 0 60000 65536"/>
                  <a:gd name="T13" fmla="*/ 0 60000 65536"/>
                  <a:gd name="T14" fmla="*/ 0 60000 65536"/>
                  <a:gd name="T15" fmla="*/ 0 w 37"/>
                  <a:gd name="T16" fmla="*/ 0 h 69"/>
                  <a:gd name="T17" fmla="*/ 37 w 37"/>
                  <a:gd name="T18" fmla="*/ 69 h 69"/>
                </a:gdLst>
                <a:ahLst/>
                <a:cxnLst>
                  <a:cxn ang="T10">
                    <a:pos x="T0" y="T1"/>
                  </a:cxn>
                  <a:cxn ang="T11">
                    <a:pos x="T2" y="T3"/>
                  </a:cxn>
                  <a:cxn ang="T12">
                    <a:pos x="T4" y="T5"/>
                  </a:cxn>
                  <a:cxn ang="T13">
                    <a:pos x="T6" y="T7"/>
                  </a:cxn>
                  <a:cxn ang="T14">
                    <a:pos x="T8" y="T9"/>
                  </a:cxn>
                </a:cxnLst>
                <a:rect l="T15" t="T16" r="T17" b="T18"/>
                <a:pathLst>
                  <a:path w="37" h="69">
                    <a:moveTo>
                      <a:pt x="19" y="69"/>
                    </a:moveTo>
                    <a:lnTo>
                      <a:pt x="0" y="63"/>
                    </a:lnTo>
                    <a:lnTo>
                      <a:pt x="17" y="0"/>
                    </a:lnTo>
                    <a:lnTo>
                      <a:pt x="37" y="6"/>
                    </a:lnTo>
                    <a:lnTo>
                      <a:pt x="19" y="69"/>
                    </a:lnTo>
                    <a:close/>
                  </a:path>
                </a:pathLst>
              </a:custGeom>
              <a:solidFill>
                <a:srgbClr val="A46B5A"/>
              </a:solidFill>
              <a:ln w="9525">
                <a:noFill/>
                <a:round/>
                <a:headEnd/>
                <a:tailEnd/>
              </a:ln>
            </p:spPr>
            <p:txBody>
              <a:bodyPr>
                <a:prstTxWarp prst="textNoShape">
                  <a:avLst/>
                </a:prstTxWarp>
              </a:bodyPr>
              <a:lstStyle/>
              <a:p>
                <a:endParaRPr lang="en-US"/>
              </a:p>
            </p:txBody>
          </p:sp>
          <p:sp>
            <p:nvSpPr>
              <p:cNvPr id="41340" name="Freeform 2833"/>
              <p:cNvSpPr>
                <a:spLocks/>
              </p:cNvSpPr>
              <p:nvPr/>
            </p:nvSpPr>
            <p:spPr bwMode="auto">
              <a:xfrm>
                <a:off x="4486" y="2817"/>
                <a:ext cx="7" cy="14"/>
              </a:xfrm>
              <a:custGeom>
                <a:avLst/>
                <a:gdLst>
                  <a:gd name="T0" fmla="*/ 20 w 37"/>
                  <a:gd name="T1" fmla="*/ 72 h 72"/>
                  <a:gd name="T2" fmla="*/ 0 w 37"/>
                  <a:gd name="T3" fmla="*/ 66 h 72"/>
                  <a:gd name="T4" fmla="*/ 20 w 37"/>
                  <a:gd name="T5" fmla="*/ 0 h 72"/>
                  <a:gd name="T6" fmla="*/ 37 w 37"/>
                  <a:gd name="T7" fmla="*/ 2 h 72"/>
                  <a:gd name="T8" fmla="*/ 20 w 37"/>
                  <a:gd name="T9" fmla="*/ 72 h 72"/>
                  <a:gd name="T10" fmla="*/ 0 60000 65536"/>
                  <a:gd name="T11" fmla="*/ 0 60000 65536"/>
                  <a:gd name="T12" fmla="*/ 0 60000 65536"/>
                  <a:gd name="T13" fmla="*/ 0 60000 65536"/>
                  <a:gd name="T14" fmla="*/ 0 60000 65536"/>
                  <a:gd name="T15" fmla="*/ 0 w 37"/>
                  <a:gd name="T16" fmla="*/ 0 h 72"/>
                  <a:gd name="T17" fmla="*/ 37 w 37"/>
                  <a:gd name="T18" fmla="*/ 72 h 72"/>
                </a:gdLst>
                <a:ahLst/>
                <a:cxnLst>
                  <a:cxn ang="T10">
                    <a:pos x="T0" y="T1"/>
                  </a:cxn>
                  <a:cxn ang="T11">
                    <a:pos x="T2" y="T3"/>
                  </a:cxn>
                  <a:cxn ang="T12">
                    <a:pos x="T4" y="T5"/>
                  </a:cxn>
                  <a:cxn ang="T13">
                    <a:pos x="T6" y="T7"/>
                  </a:cxn>
                  <a:cxn ang="T14">
                    <a:pos x="T8" y="T9"/>
                  </a:cxn>
                </a:cxnLst>
                <a:rect l="T15" t="T16" r="T17" b="T18"/>
                <a:pathLst>
                  <a:path w="37" h="72">
                    <a:moveTo>
                      <a:pt x="20" y="72"/>
                    </a:moveTo>
                    <a:lnTo>
                      <a:pt x="0" y="66"/>
                    </a:lnTo>
                    <a:lnTo>
                      <a:pt x="20" y="0"/>
                    </a:lnTo>
                    <a:lnTo>
                      <a:pt x="37" y="2"/>
                    </a:lnTo>
                    <a:lnTo>
                      <a:pt x="20" y="72"/>
                    </a:lnTo>
                    <a:close/>
                  </a:path>
                </a:pathLst>
              </a:custGeom>
              <a:solidFill>
                <a:srgbClr val="A46B5A"/>
              </a:solidFill>
              <a:ln w="9525">
                <a:noFill/>
                <a:round/>
                <a:headEnd/>
                <a:tailEnd/>
              </a:ln>
            </p:spPr>
            <p:txBody>
              <a:bodyPr>
                <a:prstTxWarp prst="textNoShape">
                  <a:avLst/>
                </a:prstTxWarp>
              </a:bodyPr>
              <a:lstStyle/>
              <a:p>
                <a:endParaRPr lang="en-US"/>
              </a:p>
            </p:txBody>
          </p:sp>
          <p:sp>
            <p:nvSpPr>
              <p:cNvPr id="41341" name="Freeform 2834"/>
              <p:cNvSpPr>
                <a:spLocks/>
              </p:cNvSpPr>
              <p:nvPr/>
            </p:nvSpPr>
            <p:spPr bwMode="auto">
              <a:xfrm>
                <a:off x="4490" y="2802"/>
                <a:ext cx="7" cy="15"/>
              </a:xfrm>
              <a:custGeom>
                <a:avLst/>
                <a:gdLst>
                  <a:gd name="T0" fmla="*/ 17 w 38"/>
                  <a:gd name="T1" fmla="*/ 74 h 74"/>
                  <a:gd name="T2" fmla="*/ 0 w 38"/>
                  <a:gd name="T3" fmla="*/ 72 h 74"/>
                  <a:gd name="T4" fmla="*/ 20 w 38"/>
                  <a:gd name="T5" fmla="*/ 0 h 74"/>
                  <a:gd name="T6" fmla="*/ 38 w 38"/>
                  <a:gd name="T7" fmla="*/ 5 h 74"/>
                  <a:gd name="T8" fmla="*/ 17 w 38"/>
                  <a:gd name="T9" fmla="*/ 74 h 74"/>
                  <a:gd name="T10" fmla="*/ 0 60000 65536"/>
                  <a:gd name="T11" fmla="*/ 0 60000 65536"/>
                  <a:gd name="T12" fmla="*/ 0 60000 65536"/>
                  <a:gd name="T13" fmla="*/ 0 60000 65536"/>
                  <a:gd name="T14" fmla="*/ 0 60000 65536"/>
                  <a:gd name="T15" fmla="*/ 0 w 38"/>
                  <a:gd name="T16" fmla="*/ 0 h 74"/>
                  <a:gd name="T17" fmla="*/ 38 w 38"/>
                  <a:gd name="T18" fmla="*/ 74 h 74"/>
                </a:gdLst>
                <a:ahLst/>
                <a:cxnLst>
                  <a:cxn ang="T10">
                    <a:pos x="T0" y="T1"/>
                  </a:cxn>
                  <a:cxn ang="T11">
                    <a:pos x="T2" y="T3"/>
                  </a:cxn>
                  <a:cxn ang="T12">
                    <a:pos x="T4" y="T5"/>
                  </a:cxn>
                  <a:cxn ang="T13">
                    <a:pos x="T6" y="T7"/>
                  </a:cxn>
                  <a:cxn ang="T14">
                    <a:pos x="T8" y="T9"/>
                  </a:cxn>
                </a:cxnLst>
                <a:rect l="T15" t="T16" r="T17" b="T18"/>
                <a:pathLst>
                  <a:path w="38" h="74">
                    <a:moveTo>
                      <a:pt x="17" y="74"/>
                    </a:moveTo>
                    <a:lnTo>
                      <a:pt x="0" y="72"/>
                    </a:lnTo>
                    <a:lnTo>
                      <a:pt x="20" y="0"/>
                    </a:lnTo>
                    <a:lnTo>
                      <a:pt x="38" y="5"/>
                    </a:lnTo>
                    <a:lnTo>
                      <a:pt x="17" y="74"/>
                    </a:lnTo>
                    <a:close/>
                  </a:path>
                </a:pathLst>
              </a:custGeom>
              <a:solidFill>
                <a:srgbClr val="A46B5A"/>
              </a:solidFill>
              <a:ln w="9525">
                <a:noFill/>
                <a:round/>
                <a:headEnd/>
                <a:tailEnd/>
              </a:ln>
            </p:spPr>
            <p:txBody>
              <a:bodyPr>
                <a:prstTxWarp prst="textNoShape">
                  <a:avLst/>
                </a:prstTxWarp>
              </a:bodyPr>
              <a:lstStyle/>
              <a:p>
                <a:endParaRPr lang="en-US"/>
              </a:p>
            </p:txBody>
          </p:sp>
          <p:sp>
            <p:nvSpPr>
              <p:cNvPr id="41342" name="Freeform 2835"/>
              <p:cNvSpPr>
                <a:spLocks/>
              </p:cNvSpPr>
              <p:nvPr/>
            </p:nvSpPr>
            <p:spPr bwMode="auto">
              <a:xfrm>
                <a:off x="4494" y="2788"/>
                <a:ext cx="8" cy="15"/>
              </a:xfrm>
              <a:custGeom>
                <a:avLst/>
                <a:gdLst>
                  <a:gd name="T0" fmla="*/ 18 w 40"/>
                  <a:gd name="T1" fmla="*/ 77 h 77"/>
                  <a:gd name="T2" fmla="*/ 0 w 40"/>
                  <a:gd name="T3" fmla="*/ 72 h 77"/>
                  <a:gd name="T4" fmla="*/ 20 w 40"/>
                  <a:gd name="T5" fmla="*/ 0 h 77"/>
                  <a:gd name="T6" fmla="*/ 40 w 40"/>
                  <a:gd name="T7" fmla="*/ 6 h 77"/>
                  <a:gd name="T8" fmla="*/ 18 w 40"/>
                  <a:gd name="T9" fmla="*/ 77 h 77"/>
                  <a:gd name="T10" fmla="*/ 0 60000 65536"/>
                  <a:gd name="T11" fmla="*/ 0 60000 65536"/>
                  <a:gd name="T12" fmla="*/ 0 60000 65536"/>
                  <a:gd name="T13" fmla="*/ 0 60000 65536"/>
                  <a:gd name="T14" fmla="*/ 0 60000 65536"/>
                  <a:gd name="T15" fmla="*/ 0 w 40"/>
                  <a:gd name="T16" fmla="*/ 0 h 77"/>
                  <a:gd name="T17" fmla="*/ 40 w 40"/>
                  <a:gd name="T18" fmla="*/ 77 h 77"/>
                </a:gdLst>
                <a:ahLst/>
                <a:cxnLst>
                  <a:cxn ang="T10">
                    <a:pos x="T0" y="T1"/>
                  </a:cxn>
                  <a:cxn ang="T11">
                    <a:pos x="T2" y="T3"/>
                  </a:cxn>
                  <a:cxn ang="T12">
                    <a:pos x="T4" y="T5"/>
                  </a:cxn>
                  <a:cxn ang="T13">
                    <a:pos x="T6" y="T7"/>
                  </a:cxn>
                  <a:cxn ang="T14">
                    <a:pos x="T8" y="T9"/>
                  </a:cxn>
                </a:cxnLst>
                <a:rect l="T15" t="T16" r="T17" b="T18"/>
                <a:pathLst>
                  <a:path w="40" h="77">
                    <a:moveTo>
                      <a:pt x="18" y="77"/>
                    </a:moveTo>
                    <a:lnTo>
                      <a:pt x="0" y="72"/>
                    </a:lnTo>
                    <a:lnTo>
                      <a:pt x="20" y="0"/>
                    </a:lnTo>
                    <a:lnTo>
                      <a:pt x="40" y="6"/>
                    </a:lnTo>
                    <a:lnTo>
                      <a:pt x="18" y="77"/>
                    </a:lnTo>
                    <a:close/>
                  </a:path>
                </a:pathLst>
              </a:custGeom>
              <a:solidFill>
                <a:srgbClr val="A46B5A"/>
              </a:solidFill>
              <a:ln w="9525">
                <a:noFill/>
                <a:round/>
                <a:headEnd/>
                <a:tailEnd/>
              </a:ln>
            </p:spPr>
            <p:txBody>
              <a:bodyPr>
                <a:prstTxWarp prst="textNoShape">
                  <a:avLst/>
                </a:prstTxWarp>
              </a:bodyPr>
              <a:lstStyle/>
              <a:p>
                <a:endParaRPr lang="en-US"/>
              </a:p>
            </p:txBody>
          </p:sp>
          <p:sp>
            <p:nvSpPr>
              <p:cNvPr id="41343" name="Freeform 2836"/>
              <p:cNvSpPr>
                <a:spLocks/>
              </p:cNvSpPr>
              <p:nvPr/>
            </p:nvSpPr>
            <p:spPr bwMode="auto">
              <a:xfrm>
                <a:off x="4498" y="2772"/>
                <a:ext cx="8" cy="17"/>
              </a:xfrm>
              <a:custGeom>
                <a:avLst/>
                <a:gdLst>
                  <a:gd name="T0" fmla="*/ 20 w 43"/>
                  <a:gd name="T1" fmla="*/ 84 h 84"/>
                  <a:gd name="T2" fmla="*/ 0 w 43"/>
                  <a:gd name="T3" fmla="*/ 78 h 84"/>
                  <a:gd name="T4" fmla="*/ 24 w 43"/>
                  <a:gd name="T5" fmla="*/ 0 h 84"/>
                  <a:gd name="T6" fmla="*/ 43 w 43"/>
                  <a:gd name="T7" fmla="*/ 6 h 84"/>
                  <a:gd name="T8" fmla="*/ 20 w 43"/>
                  <a:gd name="T9" fmla="*/ 84 h 84"/>
                  <a:gd name="T10" fmla="*/ 0 60000 65536"/>
                  <a:gd name="T11" fmla="*/ 0 60000 65536"/>
                  <a:gd name="T12" fmla="*/ 0 60000 65536"/>
                  <a:gd name="T13" fmla="*/ 0 60000 65536"/>
                  <a:gd name="T14" fmla="*/ 0 60000 65536"/>
                  <a:gd name="T15" fmla="*/ 0 w 43"/>
                  <a:gd name="T16" fmla="*/ 0 h 84"/>
                  <a:gd name="T17" fmla="*/ 43 w 43"/>
                  <a:gd name="T18" fmla="*/ 84 h 84"/>
                </a:gdLst>
                <a:ahLst/>
                <a:cxnLst>
                  <a:cxn ang="T10">
                    <a:pos x="T0" y="T1"/>
                  </a:cxn>
                  <a:cxn ang="T11">
                    <a:pos x="T2" y="T3"/>
                  </a:cxn>
                  <a:cxn ang="T12">
                    <a:pos x="T4" y="T5"/>
                  </a:cxn>
                  <a:cxn ang="T13">
                    <a:pos x="T6" y="T7"/>
                  </a:cxn>
                  <a:cxn ang="T14">
                    <a:pos x="T8" y="T9"/>
                  </a:cxn>
                </a:cxnLst>
                <a:rect l="T15" t="T16" r="T17" b="T18"/>
                <a:pathLst>
                  <a:path w="43" h="84">
                    <a:moveTo>
                      <a:pt x="20" y="84"/>
                    </a:moveTo>
                    <a:lnTo>
                      <a:pt x="0" y="78"/>
                    </a:lnTo>
                    <a:lnTo>
                      <a:pt x="24" y="0"/>
                    </a:lnTo>
                    <a:lnTo>
                      <a:pt x="43" y="6"/>
                    </a:lnTo>
                    <a:lnTo>
                      <a:pt x="20" y="84"/>
                    </a:lnTo>
                    <a:close/>
                  </a:path>
                </a:pathLst>
              </a:custGeom>
              <a:solidFill>
                <a:srgbClr val="A46B5A"/>
              </a:solidFill>
              <a:ln w="9525">
                <a:noFill/>
                <a:round/>
                <a:headEnd/>
                <a:tailEnd/>
              </a:ln>
            </p:spPr>
            <p:txBody>
              <a:bodyPr>
                <a:prstTxWarp prst="textNoShape">
                  <a:avLst/>
                </a:prstTxWarp>
              </a:bodyPr>
              <a:lstStyle/>
              <a:p>
                <a:endParaRPr lang="en-US"/>
              </a:p>
            </p:txBody>
          </p:sp>
          <p:sp>
            <p:nvSpPr>
              <p:cNvPr id="41344" name="Freeform 2837"/>
              <p:cNvSpPr>
                <a:spLocks/>
              </p:cNvSpPr>
              <p:nvPr/>
            </p:nvSpPr>
            <p:spPr bwMode="auto">
              <a:xfrm>
                <a:off x="4502" y="2757"/>
                <a:ext cx="9" cy="17"/>
              </a:xfrm>
              <a:custGeom>
                <a:avLst/>
                <a:gdLst>
                  <a:gd name="T0" fmla="*/ 19 w 43"/>
                  <a:gd name="T1" fmla="*/ 83 h 83"/>
                  <a:gd name="T2" fmla="*/ 0 w 43"/>
                  <a:gd name="T3" fmla="*/ 77 h 83"/>
                  <a:gd name="T4" fmla="*/ 22 w 43"/>
                  <a:gd name="T5" fmla="*/ 0 h 83"/>
                  <a:gd name="T6" fmla="*/ 43 w 43"/>
                  <a:gd name="T7" fmla="*/ 5 h 83"/>
                  <a:gd name="T8" fmla="*/ 19 w 43"/>
                  <a:gd name="T9" fmla="*/ 83 h 83"/>
                  <a:gd name="T10" fmla="*/ 0 60000 65536"/>
                  <a:gd name="T11" fmla="*/ 0 60000 65536"/>
                  <a:gd name="T12" fmla="*/ 0 60000 65536"/>
                  <a:gd name="T13" fmla="*/ 0 60000 65536"/>
                  <a:gd name="T14" fmla="*/ 0 60000 65536"/>
                  <a:gd name="T15" fmla="*/ 0 w 43"/>
                  <a:gd name="T16" fmla="*/ 0 h 83"/>
                  <a:gd name="T17" fmla="*/ 43 w 43"/>
                  <a:gd name="T18" fmla="*/ 83 h 83"/>
                </a:gdLst>
                <a:ahLst/>
                <a:cxnLst>
                  <a:cxn ang="T10">
                    <a:pos x="T0" y="T1"/>
                  </a:cxn>
                  <a:cxn ang="T11">
                    <a:pos x="T2" y="T3"/>
                  </a:cxn>
                  <a:cxn ang="T12">
                    <a:pos x="T4" y="T5"/>
                  </a:cxn>
                  <a:cxn ang="T13">
                    <a:pos x="T6" y="T7"/>
                  </a:cxn>
                  <a:cxn ang="T14">
                    <a:pos x="T8" y="T9"/>
                  </a:cxn>
                </a:cxnLst>
                <a:rect l="T15" t="T16" r="T17" b="T18"/>
                <a:pathLst>
                  <a:path w="43" h="83">
                    <a:moveTo>
                      <a:pt x="19" y="83"/>
                    </a:moveTo>
                    <a:lnTo>
                      <a:pt x="0" y="77"/>
                    </a:lnTo>
                    <a:lnTo>
                      <a:pt x="22" y="0"/>
                    </a:lnTo>
                    <a:lnTo>
                      <a:pt x="43" y="5"/>
                    </a:lnTo>
                    <a:lnTo>
                      <a:pt x="19" y="83"/>
                    </a:lnTo>
                    <a:close/>
                  </a:path>
                </a:pathLst>
              </a:custGeom>
              <a:solidFill>
                <a:srgbClr val="A46B5A"/>
              </a:solidFill>
              <a:ln w="9525">
                <a:noFill/>
                <a:round/>
                <a:headEnd/>
                <a:tailEnd/>
              </a:ln>
            </p:spPr>
            <p:txBody>
              <a:bodyPr>
                <a:prstTxWarp prst="textNoShape">
                  <a:avLst/>
                </a:prstTxWarp>
              </a:bodyPr>
              <a:lstStyle/>
              <a:p>
                <a:endParaRPr lang="en-US"/>
              </a:p>
            </p:txBody>
          </p:sp>
          <p:sp>
            <p:nvSpPr>
              <p:cNvPr id="41345" name="Freeform 2838"/>
              <p:cNvSpPr>
                <a:spLocks/>
              </p:cNvSpPr>
              <p:nvPr/>
            </p:nvSpPr>
            <p:spPr bwMode="auto">
              <a:xfrm>
                <a:off x="4507" y="2725"/>
                <a:ext cx="14" cy="33"/>
              </a:xfrm>
              <a:custGeom>
                <a:avLst/>
                <a:gdLst>
                  <a:gd name="T0" fmla="*/ 21 w 70"/>
                  <a:gd name="T1" fmla="*/ 167 h 167"/>
                  <a:gd name="T2" fmla="*/ 0 w 70"/>
                  <a:gd name="T3" fmla="*/ 162 h 167"/>
                  <a:gd name="T4" fmla="*/ 53 w 70"/>
                  <a:gd name="T5" fmla="*/ 0 h 167"/>
                  <a:gd name="T6" fmla="*/ 70 w 70"/>
                  <a:gd name="T7" fmla="*/ 5 h 167"/>
                  <a:gd name="T8" fmla="*/ 21 w 70"/>
                  <a:gd name="T9" fmla="*/ 167 h 167"/>
                  <a:gd name="T10" fmla="*/ 0 60000 65536"/>
                  <a:gd name="T11" fmla="*/ 0 60000 65536"/>
                  <a:gd name="T12" fmla="*/ 0 60000 65536"/>
                  <a:gd name="T13" fmla="*/ 0 60000 65536"/>
                  <a:gd name="T14" fmla="*/ 0 60000 65536"/>
                  <a:gd name="T15" fmla="*/ 0 w 70"/>
                  <a:gd name="T16" fmla="*/ 0 h 167"/>
                  <a:gd name="T17" fmla="*/ 70 w 70"/>
                  <a:gd name="T18" fmla="*/ 167 h 167"/>
                </a:gdLst>
                <a:ahLst/>
                <a:cxnLst>
                  <a:cxn ang="T10">
                    <a:pos x="T0" y="T1"/>
                  </a:cxn>
                  <a:cxn ang="T11">
                    <a:pos x="T2" y="T3"/>
                  </a:cxn>
                  <a:cxn ang="T12">
                    <a:pos x="T4" y="T5"/>
                  </a:cxn>
                  <a:cxn ang="T13">
                    <a:pos x="T6" y="T7"/>
                  </a:cxn>
                  <a:cxn ang="T14">
                    <a:pos x="T8" y="T9"/>
                  </a:cxn>
                </a:cxnLst>
                <a:rect l="T15" t="T16" r="T17" b="T18"/>
                <a:pathLst>
                  <a:path w="70" h="167">
                    <a:moveTo>
                      <a:pt x="21" y="167"/>
                    </a:moveTo>
                    <a:lnTo>
                      <a:pt x="0" y="162"/>
                    </a:lnTo>
                    <a:lnTo>
                      <a:pt x="53" y="0"/>
                    </a:lnTo>
                    <a:lnTo>
                      <a:pt x="70" y="5"/>
                    </a:lnTo>
                    <a:lnTo>
                      <a:pt x="21" y="167"/>
                    </a:lnTo>
                    <a:close/>
                  </a:path>
                </a:pathLst>
              </a:custGeom>
              <a:solidFill>
                <a:srgbClr val="A46B5A"/>
              </a:solidFill>
              <a:ln w="9525">
                <a:noFill/>
                <a:round/>
                <a:headEnd/>
                <a:tailEnd/>
              </a:ln>
            </p:spPr>
            <p:txBody>
              <a:bodyPr>
                <a:prstTxWarp prst="textNoShape">
                  <a:avLst/>
                </a:prstTxWarp>
              </a:bodyPr>
              <a:lstStyle/>
              <a:p>
                <a:endParaRPr lang="en-US"/>
              </a:p>
            </p:txBody>
          </p:sp>
          <p:sp>
            <p:nvSpPr>
              <p:cNvPr id="41346" name="Freeform 2839"/>
              <p:cNvSpPr>
                <a:spLocks/>
              </p:cNvSpPr>
              <p:nvPr/>
            </p:nvSpPr>
            <p:spPr bwMode="auto">
              <a:xfrm>
                <a:off x="4517" y="2692"/>
                <a:ext cx="15" cy="34"/>
              </a:xfrm>
              <a:custGeom>
                <a:avLst/>
                <a:gdLst>
                  <a:gd name="T0" fmla="*/ 17 w 71"/>
                  <a:gd name="T1" fmla="*/ 169 h 169"/>
                  <a:gd name="T2" fmla="*/ 0 w 71"/>
                  <a:gd name="T3" fmla="*/ 164 h 169"/>
                  <a:gd name="T4" fmla="*/ 51 w 71"/>
                  <a:gd name="T5" fmla="*/ 0 h 169"/>
                  <a:gd name="T6" fmla="*/ 71 w 71"/>
                  <a:gd name="T7" fmla="*/ 6 h 169"/>
                  <a:gd name="T8" fmla="*/ 17 w 71"/>
                  <a:gd name="T9" fmla="*/ 169 h 169"/>
                  <a:gd name="T10" fmla="*/ 0 60000 65536"/>
                  <a:gd name="T11" fmla="*/ 0 60000 65536"/>
                  <a:gd name="T12" fmla="*/ 0 60000 65536"/>
                  <a:gd name="T13" fmla="*/ 0 60000 65536"/>
                  <a:gd name="T14" fmla="*/ 0 60000 65536"/>
                  <a:gd name="T15" fmla="*/ 0 w 71"/>
                  <a:gd name="T16" fmla="*/ 0 h 169"/>
                  <a:gd name="T17" fmla="*/ 71 w 71"/>
                  <a:gd name="T18" fmla="*/ 169 h 169"/>
                </a:gdLst>
                <a:ahLst/>
                <a:cxnLst>
                  <a:cxn ang="T10">
                    <a:pos x="T0" y="T1"/>
                  </a:cxn>
                  <a:cxn ang="T11">
                    <a:pos x="T2" y="T3"/>
                  </a:cxn>
                  <a:cxn ang="T12">
                    <a:pos x="T4" y="T5"/>
                  </a:cxn>
                  <a:cxn ang="T13">
                    <a:pos x="T6" y="T7"/>
                  </a:cxn>
                  <a:cxn ang="T14">
                    <a:pos x="T8" y="T9"/>
                  </a:cxn>
                </a:cxnLst>
                <a:rect l="T15" t="T16" r="T17" b="T18"/>
                <a:pathLst>
                  <a:path w="71" h="169">
                    <a:moveTo>
                      <a:pt x="17" y="169"/>
                    </a:moveTo>
                    <a:lnTo>
                      <a:pt x="0" y="164"/>
                    </a:lnTo>
                    <a:lnTo>
                      <a:pt x="51" y="0"/>
                    </a:lnTo>
                    <a:lnTo>
                      <a:pt x="71" y="6"/>
                    </a:lnTo>
                    <a:lnTo>
                      <a:pt x="17" y="169"/>
                    </a:lnTo>
                    <a:close/>
                  </a:path>
                </a:pathLst>
              </a:custGeom>
              <a:solidFill>
                <a:srgbClr val="A46B5A"/>
              </a:solidFill>
              <a:ln w="9525">
                <a:noFill/>
                <a:round/>
                <a:headEnd/>
                <a:tailEnd/>
              </a:ln>
            </p:spPr>
            <p:txBody>
              <a:bodyPr>
                <a:prstTxWarp prst="textNoShape">
                  <a:avLst/>
                </a:prstTxWarp>
              </a:bodyPr>
              <a:lstStyle/>
              <a:p>
                <a:endParaRPr lang="en-US"/>
              </a:p>
            </p:txBody>
          </p:sp>
          <p:sp>
            <p:nvSpPr>
              <p:cNvPr id="41347" name="Freeform 2840"/>
              <p:cNvSpPr>
                <a:spLocks/>
              </p:cNvSpPr>
              <p:nvPr/>
            </p:nvSpPr>
            <p:spPr bwMode="auto">
              <a:xfrm>
                <a:off x="4528" y="2659"/>
                <a:ext cx="14" cy="34"/>
              </a:xfrm>
              <a:custGeom>
                <a:avLst/>
                <a:gdLst>
                  <a:gd name="T0" fmla="*/ 20 w 72"/>
                  <a:gd name="T1" fmla="*/ 170 h 170"/>
                  <a:gd name="T2" fmla="*/ 0 w 72"/>
                  <a:gd name="T3" fmla="*/ 164 h 170"/>
                  <a:gd name="T4" fmla="*/ 55 w 72"/>
                  <a:gd name="T5" fmla="*/ 0 h 170"/>
                  <a:gd name="T6" fmla="*/ 72 w 72"/>
                  <a:gd name="T7" fmla="*/ 6 h 170"/>
                  <a:gd name="T8" fmla="*/ 20 w 72"/>
                  <a:gd name="T9" fmla="*/ 170 h 170"/>
                  <a:gd name="T10" fmla="*/ 0 60000 65536"/>
                  <a:gd name="T11" fmla="*/ 0 60000 65536"/>
                  <a:gd name="T12" fmla="*/ 0 60000 65536"/>
                  <a:gd name="T13" fmla="*/ 0 60000 65536"/>
                  <a:gd name="T14" fmla="*/ 0 60000 65536"/>
                  <a:gd name="T15" fmla="*/ 0 w 72"/>
                  <a:gd name="T16" fmla="*/ 0 h 170"/>
                  <a:gd name="T17" fmla="*/ 72 w 72"/>
                  <a:gd name="T18" fmla="*/ 170 h 170"/>
                </a:gdLst>
                <a:ahLst/>
                <a:cxnLst>
                  <a:cxn ang="T10">
                    <a:pos x="T0" y="T1"/>
                  </a:cxn>
                  <a:cxn ang="T11">
                    <a:pos x="T2" y="T3"/>
                  </a:cxn>
                  <a:cxn ang="T12">
                    <a:pos x="T4" y="T5"/>
                  </a:cxn>
                  <a:cxn ang="T13">
                    <a:pos x="T6" y="T7"/>
                  </a:cxn>
                  <a:cxn ang="T14">
                    <a:pos x="T8" y="T9"/>
                  </a:cxn>
                </a:cxnLst>
                <a:rect l="T15" t="T16" r="T17" b="T18"/>
                <a:pathLst>
                  <a:path w="72" h="170">
                    <a:moveTo>
                      <a:pt x="20" y="170"/>
                    </a:moveTo>
                    <a:lnTo>
                      <a:pt x="0" y="164"/>
                    </a:lnTo>
                    <a:lnTo>
                      <a:pt x="55" y="0"/>
                    </a:lnTo>
                    <a:lnTo>
                      <a:pt x="72" y="6"/>
                    </a:lnTo>
                    <a:lnTo>
                      <a:pt x="20" y="170"/>
                    </a:lnTo>
                    <a:close/>
                  </a:path>
                </a:pathLst>
              </a:custGeom>
              <a:solidFill>
                <a:srgbClr val="A46B5A"/>
              </a:solidFill>
              <a:ln w="9525">
                <a:noFill/>
                <a:round/>
                <a:headEnd/>
                <a:tailEnd/>
              </a:ln>
            </p:spPr>
            <p:txBody>
              <a:bodyPr>
                <a:prstTxWarp prst="textNoShape">
                  <a:avLst/>
                </a:prstTxWarp>
              </a:bodyPr>
              <a:lstStyle/>
              <a:p>
                <a:endParaRPr lang="en-US"/>
              </a:p>
            </p:txBody>
          </p:sp>
          <p:sp>
            <p:nvSpPr>
              <p:cNvPr id="41348" name="Freeform 2841"/>
              <p:cNvSpPr>
                <a:spLocks/>
              </p:cNvSpPr>
              <p:nvPr/>
            </p:nvSpPr>
            <p:spPr bwMode="auto">
              <a:xfrm>
                <a:off x="4539" y="2627"/>
                <a:ext cx="14" cy="33"/>
              </a:xfrm>
              <a:custGeom>
                <a:avLst/>
                <a:gdLst>
                  <a:gd name="T0" fmla="*/ 17 w 72"/>
                  <a:gd name="T1" fmla="*/ 167 h 167"/>
                  <a:gd name="T2" fmla="*/ 0 w 72"/>
                  <a:gd name="T3" fmla="*/ 161 h 167"/>
                  <a:gd name="T4" fmla="*/ 51 w 72"/>
                  <a:gd name="T5" fmla="*/ 0 h 167"/>
                  <a:gd name="T6" fmla="*/ 72 w 72"/>
                  <a:gd name="T7" fmla="*/ 6 h 167"/>
                  <a:gd name="T8" fmla="*/ 17 w 72"/>
                  <a:gd name="T9" fmla="*/ 167 h 167"/>
                  <a:gd name="T10" fmla="*/ 0 60000 65536"/>
                  <a:gd name="T11" fmla="*/ 0 60000 65536"/>
                  <a:gd name="T12" fmla="*/ 0 60000 65536"/>
                  <a:gd name="T13" fmla="*/ 0 60000 65536"/>
                  <a:gd name="T14" fmla="*/ 0 60000 65536"/>
                  <a:gd name="T15" fmla="*/ 0 w 72"/>
                  <a:gd name="T16" fmla="*/ 0 h 167"/>
                  <a:gd name="T17" fmla="*/ 72 w 72"/>
                  <a:gd name="T18" fmla="*/ 167 h 167"/>
                </a:gdLst>
                <a:ahLst/>
                <a:cxnLst>
                  <a:cxn ang="T10">
                    <a:pos x="T0" y="T1"/>
                  </a:cxn>
                  <a:cxn ang="T11">
                    <a:pos x="T2" y="T3"/>
                  </a:cxn>
                  <a:cxn ang="T12">
                    <a:pos x="T4" y="T5"/>
                  </a:cxn>
                  <a:cxn ang="T13">
                    <a:pos x="T6" y="T7"/>
                  </a:cxn>
                  <a:cxn ang="T14">
                    <a:pos x="T8" y="T9"/>
                  </a:cxn>
                </a:cxnLst>
                <a:rect l="T15" t="T16" r="T17" b="T18"/>
                <a:pathLst>
                  <a:path w="72" h="167">
                    <a:moveTo>
                      <a:pt x="17" y="167"/>
                    </a:moveTo>
                    <a:lnTo>
                      <a:pt x="0" y="161"/>
                    </a:lnTo>
                    <a:lnTo>
                      <a:pt x="51" y="0"/>
                    </a:lnTo>
                    <a:lnTo>
                      <a:pt x="72" y="6"/>
                    </a:lnTo>
                    <a:lnTo>
                      <a:pt x="17" y="167"/>
                    </a:lnTo>
                    <a:close/>
                  </a:path>
                </a:pathLst>
              </a:custGeom>
              <a:solidFill>
                <a:srgbClr val="A46B5A"/>
              </a:solidFill>
              <a:ln w="9525">
                <a:noFill/>
                <a:round/>
                <a:headEnd/>
                <a:tailEnd/>
              </a:ln>
            </p:spPr>
            <p:txBody>
              <a:bodyPr>
                <a:prstTxWarp prst="textNoShape">
                  <a:avLst/>
                </a:prstTxWarp>
              </a:bodyPr>
              <a:lstStyle/>
              <a:p>
                <a:endParaRPr lang="en-US"/>
              </a:p>
            </p:txBody>
          </p:sp>
          <p:sp>
            <p:nvSpPr>
              <p:cNvPr id="41349" name="Freeform 2842"/>
              <p:cNvSpPr>
                <a:spLocks/>
              </p:cNvSpPr>
              <p:nvPr/>
            </p:nvSpPr>
            <p:spPr bwMode="auto">
              <a:xfrm>
                <a:off x="4549" y="2611"/>
                <a:ext cx="9" cy="17"/>
              </a:xfrm>
              <a:custGeom>
                <a:avLst/>
                <a:gdLst>
                  <a:gd name="T0" fmla="*/ 21 w 47"/>
                  <a:gd name="T1" fmla="*/ 84 h 84"/>
                  <a:gd name="T2" fmla="*/ 0 w 47"/>
                  <a:gd name="T3" fmla="*/ 78 h 84"/>
                  <a:gd name="T4" fmla="*/ 26 w 47"/>
                  <a:gd name="T5" fmla="*/ 0 h 84"/>
                  <a:gd name="T6" fmla="*/ 47 w 47"/>
                  <a:gd name="T7" fmla="*/ 6 h 84"/>
                  <a:gd name="T8" fmla="*/ 21 w 47"/>
                  <a:gd name="T9" fmla="*/ 84 h 84"/>
                  <a:gd name="T10" fmla="*/ 0 60000 65536"/>
                  <a:gd name="T11" fmla="*/ 0 60000 65536"/>
                  <a:gd name="T12" fmla="*/ 0 60000 65536"/>
                  <a:gd name="T13" fmla="*/ 0 60000 65536"/>
                  <a:gd name="T14" fmla="*/ 0 60000 65536"/>
                  <a:gd name="T15" fmla="*/ 0 w 47"/>
                  <a:gd name="T16" fmla="*/ 0 h 84"/>
                  <a:gd name="T17" fmla="*/ 47 w 47"/>
                  <a:gd name="T18" fmla="*/ 84 h 84"/>
                </a:gdLst>
                <a:ahLst/>
                <a:cxnLst>
                  <a:cxn ang="T10">
                    <a:pos x="T0" y="T1"/>
                  </a:cxn>
                  <a:cxn ang="T11">
                    <a:pos x="T2" y="T3"/>
                  </a:cxn>
                  <a:cxn ang="T12">
                    <a:pos x="T4" y="T5"/>
                  </a:cxn>
                  <a:cxn ang="T13">
                    <a:pos x="T6" y="T7"/>
                  </a:cxn>
                  <a:cxn ang="T14">
                    <a:pos x="T8" y="T9"/>
                  </a:cxn>
                </a:cxnLst>
                <a:rect l="T15" t="T16" r="T17" b="T18"/>
                <a:pathLst>
                  <a:path w="47" h="84">
                    <a:moveTo>
                      <a:pt x="21" y="84"/>
                    </a:moveTo>
                    <a:lnTo>
                      <a:pt x="0" y="78"/>
                    </a:lnTo>
                    <a:lnTo>
                      <a:pt x="26" y="0"/>
                    </a:lnTo>
                    <a:lnTo>
                      <a:pt x="47" y="6"/>
                    </a:lnTo>
                    <a:lnTo>
                      <a:pt x="21" y="84"/>
                    </a:lnTo>
                    <a:close/>
                  </a:path>
                </a:pathLst>
              </a:custGeom>
              <a:solidFill>
                <a:srgbClr val="A46B5A"/>
              </a:solidFill>
              <a:ln w="9525">
                <a:noFill/>
                <a:round/>
                <a:headEnd/>
                <a:tailEnd/>
              </a:ln>
            </p:spPr>
            <p:txBody>
              <a:bodyPr>
                <a:prstTxWarp prst="textNoShape">
                  <a:avLst/>
                </a:prstTxWarp>
              </a:bodyPr>
              <a:lstStyle/>
              <a:p>
                <a:endParaRPr lang="en-US"/>
              </a:p>
            </p:txBody>
          </p:sp>
          <p:sp>
            <p:nvSpPr>
              <p:cNvPr id="41350" name="Freeform 2843"/>
              <p:cNvSpPr>
                <a:spLocks/>
              </p:cNvSpPr>
              <p:nvPr/>
            </p:nvSpPr>
            <p:spPr bwMode="auto">
              <a:xfrm>
                <a:off x="4554" y="2596"/>
                <a:ext cx="9" cy="16"/>
              </a:xfrm>
              <a:custGeom>
                <a:avLst/>
                <a:gdLst>
                  <a:gd name="T0" fmla="*/ 21 w 47"/>
                  <a:gd name="T1" fmla="*/ 83 h 83"/>
                  <a:gd name="T2" fmla="*/ 0 w 47"/>
                  <a:gd name="T3" fmla="*/ 77 h 83"/>
                  <a:gd name="T4" fmla="*/ 26 w 47"/>
                  <a:gd name="T5" fmla="*/ 0 h 83"/>
                  <a:gd name="T6" fmla="*/ 47 w 47"/>
                  <a:gd name="T7" fmla="*/ 5 h 83"/>
                  <a:gd name="T8" fmla="*/ 21 w 47"/>
                  <a:gd name="T9" fmla="*/ 83 h 83"/>
                  <a:gd name="T10" fmla="*/ 0 60000 65536"/>
                  <a:gd name="T11" fmla="*/ 0 60000 65536"/>
                  <a:gd name="T12" fmla="*/ 0 60000 65536"/>
                  <a:gd name="T13" fmla="*/ 0 60000 65536"/>
                  <a:gd name="T14" fmla="*/ 0 60000 65536"/>
                  <a:gd name="T15" fmla="*/ 0 w 47"/>
                  <a:gd name="T16" fmla="*/ 0 h 83"/>
                  <a:gd name="T17" fmla="*/ 47 w 47"/>
                  <a:gd name="T18" fmla="*/ 83 h 83"/>
                </a:gdLst>
                <a:ahLst/>
                <a:cxnLst>
                  <a:cxn ang="T10">
                    <a:pos x="T0" y="T1"/>
                  </a:cxn>
                  <a:cxn ang="T11">
                    <a:pos x="T2" y="T3"/>
                  </a:cxn>
                  <a:cxn ang="T12">
                    <a:pos x="T4" y="T5"/>
                  </a:cxn>
                  <a:cxn ang="T13">
                    <a:pos x="T6" y="T7"/>
                  </a:cxn>
                  <a:cxn ang="T14">
                    <a:pos x="T8" y="T9"/>
                  </a:cxn>
                </a:cxnLst>
                <a:rect l="T15" t="T16" r="T17" b="T18"/>
                <a:pathLst>
                  <a:path w="47" h="83">
                    <a:moveTo>
                      <a:pt x="21" y="83"/>
                    </a:moveTo>
                    <a:lnTo>
                      <a:pt x="0" y="77"/>
                    </a:lnTo>
                    <a:lnTo>
                      <a:pt x="26" y="0"/>
                    </a:lnTo>
                    <a:lnTo>
                      <a:pt x="47" y="5"/>
                    </a:lnTo>
                    <a:lnTo>
                      <a:pt x="21" y="83"/>
                    </a:lnTo>
                    <a:close/>
                  </a:path>
                </a:pathLst>
              </a:custGeom>
              <a:solidFill>
                <a:srgbClr val="A46B5A"/>
              </a:solidFill>
              <a:ln w="9525">
                <a:noFill/>
                <a:round/>
                <a:headEnd/>
                <a:tailEnd/>
              </a:ln>
            </p:spPr>
            <p:txBody>
              <a:bodyPr>
                <a:prstTxWarp prst="textNoShape">
                  <a:avLst/>
                </a:prstTxWarp>
              </a:bodyPr>
              <a:lstStyle/>
              <a:p>
                <a:endParaRPr lang="en-US"/>
              </a:p>
            </p:txBody>
          </p:sp>
          <p:sp>
            <p:nvSpPr>
              <p:cNvPr id="41351" name="Freeform 2844"/>
              <p:cNvSpPr>
                <a:spLocks/>
              </p:cNvSpPr>
              <p:nvPr/>
            </p:nvSpPr>
            <p:spPr bwMode="auto">
              <a:xfrm>
                <a:off x="4559" y="2581"/>
                <a:ext cx="10" cy="16"/>
              </a:xfrm>
              <a:custGeom>
                <a:avLst/>
                <a:gdLst>
                  <a:gd name="T0" fmla="*/ 21 w 47"/>
                  <a:gd name="T1" fmla="*/ 81 h 81"/>
                  <a:gd name="T2" fmla="*/ 0 w 47"/>
                  <a:gd name="T3" fmla="*/ 76 h 81"/>
                  <a:gd name="T4" fmla="*/ 27 w 47"/>
                  <a:gd name="T5" fmla="*/ 0 h 81"/>
                  <a:gd name="T6" fmla="*/ 47 w 47"/>
                  <a:gd name="T7" fmla="*/ 9 h 81"/>
                  <a:gd name="T8" fmla="*/ 21 w 47"/>
                  <a:gd name="T9" fmla="*/ 81 h 81"/>
                  <a:gd name="T10" fmla="*/ 0 60000 65536"/>
                  <a:gd name="T11" fmla="*/ 0 60000 65536"/>
                  <a:gd name="T12" fmla="*/ 0 60000 65536"/>
                  <a:gd name="T13" fmla="*/ 0 60000 65536"/>
                  <a:gd name="T14" fmla="*/ 0 60000 65536"/>
                  <a:gd name="T15" fmla="*/ 0 w 47"/>
                  <a:gd name="T16" fmla="*/ 0 h 81"/>
                  <a:gd name="T17" fmla="*/ 47 w 47"/>
                  <a:gd name="T18" fmla="*/ 81 h 81"/>
                </a:gdLst>
                <a:ahLst/>
                <a:cxnLst>
                  <a:cxn ang="T10">
                    <a:pos x="T0" y="T1"/>
                  </a:cxn>
                  <a:cxn ang="T11">
                    <a:pos x="T2" y="T3"/>
                  </a:cxn>
                  <a:cxn ang="T12">
                    <a:pos x="T4" y="T5"/>
                  </a:cxn>
                  <a:cxn ang="T13">
                    <a:pos x="T6" y="T7"/>
                  </a:cxn>
                  <a:cxn ang="T14">
                    <a:pos x="T8" y="T9"/>
                  </a:cxn>
                </a:cxnLst>
                <a:rect l="T15" t="T16" r="T17" b="T18"/>
                <a:pathLst>
                  <a:path w="47" h="81">
                    <a:moveTo>
                      <a:pt x="21" y="81"/>
                    </a:moveTo>
                    <a:lnTo>
                      <a:pt x="0" y="76"/>
                    </a:lnTo>
                    <a:lnTo>
                      <a:pt x="27" y="0"/>
                    </a:lnTo>
                    <a:lnTo>
                      <a:pt x="47" y="9"/>
                    </a:lnTo>
                    <a:lnTo>
                      <a:pt x="21" y="81"/>
                    </a:lnTo>
                    <a:close/>
                  </a:path>
                </a:pathLst>
              </a:custGeom>
              <a:solidFill>
                <a:srgbClr val="A46B5A"/>
              </a:solidFill>
              <a:ln w="9525">
                <a:noFill/>
                <a:round/>
                <a:headEnd/>
                <a:tailEnd/>
              </a:ln>
            </p:spPr>
            <p:txBody>
              <a:bodyPr>
                <a:prstTxWarp prst="textNoShape">
                  <a:avLst/>
                </a:prstTxWarp>
              </a:bodyPr>
              <a:lstStyle/>
              <a:p>
                <a:endParaRPr lang="en-US"/>
              </a:p>
            </p:txBody>
          </p:sp>
          <p:sp>
            <p:nvSpPr>
              <p:cNvPr id="41352" name="Freeform 2845"/>
              <p:cNvSpPr>
                <a:spLocks/>
              </p:cNvSpPr>
              <p:nvPr/>
            </p:nvSpPr>
            <p:spPr bwMode="auto">
              <a:xfrm>
                <a:off x="4565" y="2567"/>
                <a:ext cx="8" cy="15"/>
              </a:xfrm>
              <a:custGeom>
                <a:avLst/>
                <a:gdLst>
                  <a:gd name="T0" fmla="*/ 20 w 43"/>
                  <a:gd name="T1" fmla="*/ 77 h 77"/>
                  <a:gd name="T2" fmla="*/ 0 w 43"/>
                  <a:gd name="T3" fmla="*/ 68 h 77"/>
                  <a:gd name="T4" fmla="*/ 22 w 43"/>
                  <a:gd name="T5" fmla="*/ 0 h 77"/>
                  <a:gd name="T6" fmla="*/ 43 w 43"/>
                  <a:gd name="T7" fmla="*/ 5 h 77"/>
                  <a:gd name="T8" fmla="*/ 20 w 43"/>
                  <a:gd name="T9" fmla="*/ 77 h 77"/>
                  <a:gd name="T10" fmla="*/ 0 60000 65536"/>
                  <a:gd name="T11" fmla="*/ 0 60000 65536"/>
                  <a:gd name="T12" fmla="*/ 0 60000 65536"/>
                  <a:gd name="T13" fmla="*/ 0 60000 65536"/>
                  <a:gd name="T14" fmla="*/ 0 60000 65536"/>
                  <a:gd name="T15" fmla="*/ 0 w 43"/>
                  <a:gd name="T16" fmla="*/ 0 h 77"/>
                  <a:gd name="T17" fmla="*/ 43 w 43"/>
                  <a:gd name="T18" fmla="*/ 77 h 77"/>
                </a:gdLst>
                <a:ahLst/>
                <a:cxnLst>
                  <a:cxn ang="T10">
                    <a:pos x="T0" y="T1"/>
                  </a:cxn>
                  <a:cxn ang="T11">
                    <a:pos x="T2" y="T3"/>
                  </a:cxn>
                  <a:cxn ang="T12">
                    <a:pos x="T4" y="T5"/>
                  </a:cxn>
                  <a:cxn ang="T13">
                    <a:pos x="T6" y="T7"/>
                  </a:cxn>
                  <a:cxn ang="T14">
                    <a:pos x="T8" y="T9"/>
                  </a:cxn>
                </a:cxnLst>
                <a:rect l="T15" t="T16" r="T17" b="T18"/>
                <a:pathLst>
                  <a:path w="43" h="77">
                    <a:moveTo>
                      <a:pt x="20" y="77"/>
                    </a:moveTo>
                    <a:lnTo>
                      <a:pt x="0" y="68"/>
                    </a:lnTo>
                    <a:lnTo>
                      <a:pt x="22" y="0"/>
                    </a:lnTo>
                    <a:lnTo>
                      <a:pt x="43" y="5"/>
                    </a:lnTo>
                    <a:lnTo>
                      <a:pt x="20" y="77"/>
                    </a:lnTo>
                    <a:close/>
                  </a:path>
                </a:pathLst>
              </a:custGeom>
              <a:solidFill>
                <a:srgbClr val="A46B5A"/>
              </a:solidFill>
              <a:ln w="9525">
                <a:noFill/>
                <a:round/>
                <a:headEnd/>
                <a:tailEnd/>
              </a:ln>
            </p:spPr>
            <p:txBody>
              <a:bodyPr>
                <a:prstTxWarp prst="textNoShape">
                  <a:avLst/>
                </a:prstTxWarp>
              </a:bodyPr>
              <a:lstStyle/>
              <a:p>
                <a:endParaRPr lang="en-US"/>
              </a:p>
            </p:txBody>
          </p:sp>
          <p:sp>
            <p:nvSpPr>
              <p:cNvPr id="41353" name="Freeform 2846"/>
              <p:cNvSpPr>
                <a:spLocks/>
              </p:cNvSpPr>
              <p:nvPr/>
            </p:nvSpPr>
            <p:spPr bwMode="auto">
              <a:xfrm>
                <a:off x="4569" y="2553"/>
                <a:ext cx="9" cy="15"/>
              </a:xfrm>
              <a:custGeom>
                <a:avLst/>
                <a:gdLst>
                  <a:gd name="T0" fmla="*/ 21 w 43"/>
                  <a:gd name="T1" fmla="*/ 74 h 74"/>
                  <a:gd name="T2" fmla="*/ 0 w 43"/>
                  <a:gd name="T3" fmla="*/ 69 h 74"/>
                  <a:gd name="T4" fmla="*/ 24 w 43"/>
                  <a:gd name="T5" fmla="*/ 0 h 74"/>
                  <a:gd name="T6" fmla="*/ 43 w 43"/>
                  <a:gd name="T7" fmla="*/ 5 h 74"/>
                  <a:gd name="T8" fmla="*/ 21 w 43"/>
                  <a:gd name="T9" fmla="*/ 74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21" y="74"/>
                    </a:moveTo>
                    <a:lnTo>
                      <a:pt x="0" y="69"/>
                    </a:lnTo>
                    <a:lnTo>
                      <a:pt x="24" y="0"/>
                    </a:lnTo>
                    <a:lnTo>
                      <a:pt x="43" y="5"/>
                    </a:lnTo>
                    <a:lnTo>
                      <a:pt x="21" y="74"/>
                    </a:lnTo>
                    <a:close/>
                  </a:path>
                </a:pathLst>
              </a:custGeom>
              <a:solidFill>
                <a:srgbClr val="A46B5A"/>
              </a:solidFill>
              <a:ln w="9525">
                <a:noFill/>
                <a:round/>
                <a:headEnd/>
                <a:tailEnd/>
              </a:ln>
            </p:spPr>
            <p:txBody>
              <a:bodyPr>
                <a:prstTxWarp prst="textNoShape">
                  <a:avLst/>
                </a:prstTxWarp>
              </a:bodyPr>
              <a:lstStyle/>
              <a:p>
                <a:endParaRPr lang="en-US"/>
              </a:p>
            </p:txBody>
          </p:sp>
          <p:sp>
            <p:nvSpPr>
              <p:cNvPr id="41354" name="Freeform 2847"/>
              <p:cNvSpPr>
                <a:spLocks/>
              </p:cNvSpPr>
              <p:nvPr/>
            </p:nvSpPr>
            <p:spPr bwMode="auto">
              <a:xfrm>
                <a:off x="4574" y="2540"/>
                <a:ext cx="8" cy="14"/>
              </a:xfrm>
              <a:custGeom>
                <a:avLst/>
                <a:gdLst>
                  <a:gd name="T0" fmla="*/ 19 w 43"/>
                  <a:gd name="T1" fmla="*/ 69 h 69"/>
                  <a:gd name="T2" fmla="*/ 0 w 43"/>
                  <a:gd name="T3" fmla="*/ 64 h 69"/>
                  <a:gd name="T4" fmla="*/ 23 w 43"/>
                  <a:gd name="T5" fmla="*/ 0 h 69"/>
                  <a:gd name="T6" fmla="*/ 43 w 43"/>
                  <a:gd name="T7" fmla="*/ 6 h 69"/>
                  <a:gd name="T8" fmla="*/ 19 w 43"/>
                  <a:gd name="T9" fmla="*/ 69 h 69"/>
                  <a:gd name="T10" fmla="*/ 0 60000 65536"/>
                  <a:gd name="T11" fmla="*/ 0 60000 65536"/>
                  <a:gd name="T12" fmla="*/ 0 60000 65536"/>
                  <a:gd name="T13" fmla="*/ 0 60000 65536"/>
                  <a:gd name="T14" fmla="*/ 0 60000 65536"/>
                  <a:gd name="T15" fmla="*/ 0 w 43"/>
                  <a:gd name="T16" fmla="*/ 0 h 69"/>
                  <a:gd name="T17" fmla="*/ 43 w 43"/>
                  <a:gd name="T18" fmla="*/ 69 h 69"/>
                </a:gdLst>
                <a:ahLst/>
                <a:cxnLst>
                  <a:cxn ang="T10">
                    <a:pos x="T0" y="T1"/>
                  </a:cxn>
                  <a:cxn ang="T11">
                    <a:pos x="T2" y="T3"/>
                  </a:cxn>
                  <a:cxn ang="T12">
                    <a:pos x="T4" y="T5"/>
                  </a:cxn>
                  <a:cxn ang="T13">
                    <a:pos x="T6" y="T7"/>
                  </a:cxn>
                  <a:cxn ang="T14">
                    <a:pos x="T8" y="T9"/>
                  </a:cxn>
                </a:cxnLst>
                <a:rect l="T15" t="T16" r="T17" b="T18"/>
                <a:pathLst>
                  <a:path w="43" h="69">
                    <a:moveTo>
                      <a:pt x="19" y="69"/>
                    </a:moveTo>
                    <a:lnTo>
                      <a:pt x="0" y="64"/>
                    </a:lnTo>
                    <a:lnTo>
                      <a:pt x="23" y="0"/>
                    </a:lnTo>
                    <a:lnTo>
                      <a:pt x="43" y="6"/>
                    </a:lnTo>
                    <a:lnTo>
                      <a:pt x="19" y="69"/>
                    </a:lnTo>
                    <a:close/>
                  </a:path>
                </a:pathLst>
              </a:custGeom>
              <a:solidFill>
                <a:srgbClr val="A46B5A"/>
              </a:solidFill>
              <a:ln w="9525">
                <a:noFill/>
                <a:round/>
                <a:headEnd/>
                <a:tailEnd/>
              </a:ln>
            </p:spPr>
            <p:txBody>
              <a:bodyPr>
                <a:prstTxWarp prst="textNoShape">
                  <a:avLst/>
                </a:prstTxWarp>
              </a:bodyPr>
              <a:lstStyle/>
              <a:p>
                <a:endParaRPr lang="en-US"/>
              </a:p>
            </p:txBody>
          </p:sp>
          <p:sp>
            <p:nvSpPr>
              <p:cNvPr id="41355" name="Freeform 2848"/>
              <p:cNvSpPr>
                <a:spLocks/>
              </p:cNvSpPr>
              <p:nvPr/>
            </p:nvSpPr>
            <p:spPr bwMode="auto">
              <a:xfrm>
                <a:off x="4578" y="2528"/>
                <a:ext cx="9" cy="14"/>
              </a:xfrm>
              <a:custGeom>
                <a:avLst/>
                <a:gdLst>
                  <a:gd name="T0" fmla="*/ 20 w 41"/>
                  <a:gd name="T1" fmla="*/ 67 h 67"/>
                  <a:gd name="T2" fmla="*/ 0 w 41"/>
                  <a:gd name="T3" fmla="*/ 61 h 67"/>
                  <a:gd name="T4" fmla="*/ 20 w 41"/>
                  <a:gd name="T5" fmla="*/ 0 h 67"/>
                  <a:gd name="T6" fmla="*/ 41 w 41"/>
                  <a:gd name="T7" fmla="*/ 6 h 67"/>
                  <a:gd name="T8" fmla="*/ 20 w 41"/>
                  <a:gd name="T9" fmla="*/ 67 h 67"/>
                  <a:gd name="T10" fmla="*/ 0 60000 65536"/>
                  <a:gd name="T11" fmla="*/ 0 60000 65536"/>
                  <a:gd name="T12" fmla="*/ 0 60000 65536"/>
                  <a:gd name="T13" fmla="*/ 0 60000 65536"/>
                  <a:gd name="T14" fmla="*/ 0 60000 65536"/>
                  <a:gd name="T15" fmla="*/ 0 w 41"/>
                  <a:gd name="T16" fmla="*/ 0 h 67"/>
                  <a:gd name="T17" fmla="*/ 41 w 41"/>
                  <a:gd name="T18" fmla="*/ 67 h 67"/>
                </a:gdLst>
                <a:ahLst/>
                <a:cxnLst>
                  <a:cxn ang="T10">
                    <a:pos x="T0" y="T1"/>
                  </a:cxn>
                  <a:cxn ang="T11">
                    <a:pos x="T2" y="T3"/>
                  </a:cxn>
                  <a:cxn ang="T12">
                    <a:pos x="T4" y="T5"/>
                  </a:cxn>
                  <a:cxn ang="T13">
                    <a:pos x="T6" y="T7"/>
                  </a:cxn>
                  <a:cxn ang="T14">
                    <a:pos x="T8" y="T9"/>
                  </a:cxn>
                </a:cxnLst>
                <a:rect l="T15" t="T16" r="T17" b="T18"/>
                <a:pathLst>
                  <a:path w="41" h="67">
                    <a:moveTo>
                      <a:pt x="20" y="67"/>
                    </a:moveTo>
                    <a:lnTo>
                      <a:pt x="0" y="61"/>
                    </a:lnTo>
                    <a:lnTo>
                      <a:pt x="20" y="0"/>
                    </a:lnTo>
                    <a:lnTo>
                      <a:pt x="41" y="6"/>
                    </a:lnTo>
                    <a:lnTo>
                      <a:pt x="20" y="67"/>
                    </a:lnTo>
                    <a:close/>
                  </a:path>
                </a:pathLst>
              </a:custGeom>
              <a:solidFill>
                <a:srgbClr val="A46B5A"/>
              </a:solidFill>
              <a:ln w="9525">
                <a:noFill/>
                <a:round/>
                <a:headEnd/>
                <a:tailEnd/>
              </a:ln>
            </p:spPr>
            <p:txBody>
              <a:bodyPr>
                <a:prstTxWarp prst="textNoShape">
                  <a:avLst/>
                </a:prstTxWarp>
              </a:bodyPr>
              <a:lstStyle/>
              <a:p>
                <a:endParaRPr lang="en-US"/>
              </a:p>
            </p:txBody>
          </p:sp>
          <p:sp>
            <p:nvSpPr>
              <p:cNvPr id="41356" name="Freeform 2849"/>
              <p:cNvSpPr>
                <a:spLocks/>
              </p:cNvSpPr>
              <p:nvPr/>
            </p:nvSpPr>
            <p:spPr bwMode="auto">
              <a:xfrm>
                <a:off x="4582" y="2517"/>
                <a:ext cx="8" cy="12"/>
              </a:xfrm>
              <a:custGeom>
                <a:avLst/>
                <a:gdLst>
                  <a:gd name="T0" fmla="*/ 21 w 38"/>
                  <a:gd name="T1" fmla="*/ 61 h 61"/>
                  <a:gd name="T2" fmla="*/ 0 w 38"/>
                  <a:gd name="T3" fmla="*/ 55 h 61"/>
                  <a:gd name="T4" fmla="*/ 21 w 38"/>
                  <a:gd name="T5" fmla="*/ 0 h 61"/>
                  <a:gd name="T6" fmla="*/ 38 w 38"/>
                  <a:gd name="T7" fmla="*/ 6 h 61"/>
                  <a:gd name="T8" fmla="*/ 21 w 38"/>
                  <a:gd name="T9" fmla="*/ 61 h 61"/>
                  <a:gd name="T10" fmla="*/ 0 60000 65536"/>
                  <a:gd name="T11" fmla="*/ 0 60000 65536"/>
                  <a:gd name="T12" fmla="*/ 0 60000 65536"/>
                  <a:gd name="T13" fmla="*/ 0 60000 65536"/>
                  <a:gd name="T14" fmla="*/ 0 60000 65536"/>
                  <a:gd name="T15" fmla="*/ 0 w 38"/>
                  <a:gd name="T16" fmla="*/ 0 h 61"/>
                  <a:gd name="T17" fmla="*/ 38 w 38"/>
                  <a:gd name="T18" fmla="*/ 61 h 61"/>
                </a:gdLst>
                <a:ahLst/>
                <a:cxnLst>
                  <a:cxn ang="T10">
                    <a:pos x="T0" y="T1"/>
                  </a:cxn>
                  <a:cxn ang="T11">
                    <a:pos x="T2" y="T3"/>
                  </a:cxn>
                  <a:cxn ang="T12">
                    <a:pos x="T4" y="T5"/>
                  </a:cxn>
                  <a:cxn ang="T13">
                    <a:pos x="T6" y="T7"/>
                  </a:cxn>
                  <a:cxn ang="T14">
                    <a:pos x="T8" y="T9"/>
                  </a:cxn>
                </a:cxnLst>
                <a:rect l="T15" t="T16" r="T17" b="T18"/>
                <a:pathLst>
                  <a:path w="38" h="61">
                    <a:moveTo>
                      <a:pt x="21" y="61"/>
                    </a:moveTo>
                    <a:lnTo>
                      <a:pt x="0" y="55"/>
                    </a:lnTo>
                    <a:lnTo>
                      <a:pt x="21" y="0"/>
                    </a:lnTo>
                    <a:lnTo>
                      <a:pt x="38" y="6"/>
                    </a:lnTo>
                    <a:lnTo>
                      <a:pt x="21" y="61"/>
                    </a:lnTo>
                    <a:close/>
                  </a:path>
                </a:pathLst>
              </a:custGeom>
              <a:solidFill>
                <a:srgbClr val="A46B5A"/>
              </a:solidFill>
              <a:ln w="9525">
                <a:noFill/>
                <a:round/>
                <a:headEnd/>
                <a:tailEnd/>
              </a:ln>
            </p:spPr>
            <p:txBody>
              <a:bodyPr>
                <a:prstTxWarp prst="textNoShape">
                  <a:avLst/>
                </a:prstTxWarp>
              </a:bodyPr>
              <a:lstStyle/>
              <a:p>
                <a:endParaRPr lang="en-US"/>
              </a:p>
            </p:txBody>
          </p:sp>
          <p:sp>
            <p:nvSpPr>
              <p:cNvPr id="41357" name="Freeform 2850"/>
              <p:cNvSpPr>
                <a:spLocks/>
              </p:cNvSpPr>
              <p:nvPr/>
            </p:nvSpPr>
            <p:spPr bwMode="auto">
              <a:xfrm>
                <a:off x="4587" y="2507"/>
                <a:ext cx="7" cy="11"/>
              </a:xfrm>
              <a:custGeom>
                <a:avLst/>
                <a:gdLst>
                  <a:gd name="T0" fmla="*/ 17 w 37"/>
                  <a:gd name="T1" fmla="*/ 58 h 58"/>
                  <a:gd name="T2" fmla="*/ 0 w 37"/>
                  <a:gd name="T3" fmla="*/ 52 h 58"/>
                  <a:gd name="T4" fmla="*/ 17 w 37"/>
                  <a:gd name="T5" fmla="*/ 0 h 58"/>
                  <a:gd name="T6" fmla="*/ 37 w 37"/>
                  <a:gd name="T7" fmla="*/ 7 h 58"/>
                  <a:gd name="T8" fmla="*/ 17 w 37"/>
                  <a:gd name="T9" fmla="*/ 58 h 58"/>
                  <a:gd name="T10" fmla="*/ 0 60000 65536"/>
                  <a:gd name="T11" fmla="*/ 0 60000 65536"/>
                  <a:gd name="T12" fmla="*/ 0 60000 65536"/>
                  <a:gd name="T13" fmla="*/ 0 60000 65536"/>
                  <a:gd name="T14" fmla="*/ 0 60000 65536"/>
                  <a:gd name="T15" fmla="*/ 0 w 37"/>
                  <a:gd name="T16" fmla="*/ 0 h 58"/>
                  <a:gd name="T17" fmla="*/ 37 w 37"/>
                  <a:gd name="T18" fmla="*/ 58 h 58"/>
                </a:gdLst>
                <a:ahLst/>
                <a:cxnLst>
                  <a:cxn ang="T10">
                    <a:pos x="T0" y="T1"/>
                  </a:cxn>
                  <a:cxn ang="T11">
                    <a:pos x="T2" y="T3"/>
                  </a:cxn>
                  <a:cxn ang="T12">
                    <a:pos x="T4" y="T5"/>
                  </a:cxn>
                  <a:cxn ang="T13">
                    <a:pos x="T6" y="T7"/>
                  </a:cxn>
                  <a:cxn ang="T14">
                    <a:pos x="T8" y="T9"/>
                  </a:cxn>
                </a:cxnLst>
                <a:rect l="T15" t="T16" r="T17" b="T18"/>
                <a:pathLst>
                  <a:path w="37" h="58">
                    <a:moveTo>
                      <a:pt x="17" y="58"/>
                    </a:moveTo>
                    <a:lnTo>
                      <a:pt x="0" y="52"/>
                    </a:lnTo>
                    <a:lnTo>
                      <a:pt x="17" y="0"/>
                    </a:lnTo>
                    <a:lnTo>
                      <a:pt x="37" y="7"/>
                    </a:lnTo>
                    <a:lnTo>
                      <a:pt x="17" y="58"/>
                    </a:lnTo>
                    <a:close/>
                  </a:path>
                </a:pathLst>
              </a:custGeom>
              <a:solidFill>
                <a:srgbClr val="A46B5A"/>
              </a:solidFill>
              <a:ln w="9525">
                <a:noFill/>
                <a:round/>
                <a:headEnd/>
                <a:tailEnd/>
              </a:ln>
            </p:spPr>
            <p:txBody>
              <a:bodyPr>
                <a:prstTxWarp prst="textNoShape">
                  <a:avLst/>
                </a:prstTxWarp>
              </a:bodyPr>
              <a:lstStyle/>
              <a:p>
                <a:endParaRPr lang="en-US"/>
              </a:p>
            </p:txBody>
          </p:sp>
          <p:sp>
            <p:nvSpPr>
              <p:cNvPr id="41358" name="Freeform 2851"/>
              <p:cNvSpPr>
                <a:spLocks/>
              </p:cNvSpPr>
              <p:nvPr/>
            </p:nvSpPr>
            <p:spPr bwMode="auto">
              <a:xfrm>
                <a:off x="4590" y="2498"/>
                <a:ext cx="7" cy="10"/>
              </a:xfrm>
              <a:custGeom>
                <a:avLst/>
                <a:gdLst>
                  <a:gd name="T0" fmla="*/ 20 w 34"/>
                  <a:gd name="T1" fmla="*/ 50 h 50"/>
                  <a:gd name="T2" fmla="*/ 0 w 34"/>
                  <a:gd name="T3" fmla="*/ 43 h 50"/>
                  <a:gd name="T4" fmla="*/ 13 w 34"/>
                  <a:gd name="T5" fmla="*/ 0 h 50"/>
                  <a:gd name="T6" fmla="*/ 34 w 34"/>
                  <a:gd name="T7" fmla="*/ 6 h 50"/>
                  <a:gd name="T8" fmla="*/ 20 w 34"/>
                  <a:gd name="T9" fmla="*/ 50 h 50"/>
                  <a:gd name="T10" fmla="*/ 0 60000 65536"/>
                  <a:gd name="T11" fmla="*/ 0 60000 65536"/>
                  <a:gd name="T12" fmla="*/ 0 60000 65536"/>
                  <a:gd name="T13" fmla="*/ 0 60000 65536"/>
                  <a:gd name="T14" fmla="*/ 0 60000 65536"/>
                  <a:gd name="T15" fmla="*/ 0 w 34"/>
                  <a:gd name="T16" fmla="*/ 0 h 50"/>
                  <a:gd name="T17" fmla="*/ 34 w 34"/>
                  <a:gd name="T18" fmla="*/ 50 h 50"/>
                </a:gdLst>
                <a:ahLst/>
                <a:cxnLst>
                  <a:cxn ang="T10">
                    <a:pos x="T0" y="T1"/>
                  </a:cxn>
                  <a:cxn ang="T11">
                    <a:pos x="T2" y="T3"/>
                  </a:cxn>
                  <a:cxn ang="T12">
                    <a:pos x="T4" y="T5"/>
                  </a:cxn>
                  <a:cxn ang="T13">
                    <a:pos x="T6" y="T7"/>
                  </a:cxn>
                  <a:cxn ang="T14">
                    <a:pos x="T8" y="T9"/>
                  </a:cxn>
                </a:cxnLst>
                <a:rect l="T15" t="T16" r="T17" b="T18"/>
                <a:pathLst>
                  <a:path w="34" h="50">
                    <a:moveTo>
                      <a:pt x="20" y="50"/>
                    </a:moveTo>
                    <a:lnTo>
                      <a:pt x="0" y="43"/>
                    </a:lnTo>
                    <a:lnTo>
                      <a:pt x="13" y="0"/>
                    </a:lnTo>
                    <a:lnTo>
                      <a:pt x="34" y="6"/>
                    </a:lnTo>
                    <a:lnTo>
                      <a:pt x="20" y="50"/>
                    </a:lnTo>
                    <a:close/>
                  </a:path>
                </a:pathLst>
              </a:custGeom>
              <a:solidFill>
                <a:srgbClr val="A46B5A"/>
              </a:solidFill>
              <a:ln w="9525">
                <a:noFill/>
                <a:round/>
                <a:headEnd/>
                <a:tailEnd/>
              </a:ln>
            </p:spPr>
            <p:txBody>
              <a:bodyPr>
                <a:prstTxWarp prst="textNoShape">
                  <a:avLst/>
                </a:prstTxWarp>
              </a:bodyPr>
              <a:lstStyle/>
              <a:p>
                <a:endParaRPr lang="en-US"/>
              </a:p>
            </p:txBody>
          </p:sp>
          <p:sp>
            <p:nvSpPr>
              <p:cNvPr id="41359" name="Freeform 2852"/>
              <p:cNvSpPr>
                <a:spLocks/>
              </p:cNvSpPr>
              <p:nvPr/>
            </p:nvSpPr>
            <p:spPr bwMode="auto">
              <a:xfrm>
                <a:off x="4593" y="2490"/>
                <a:ext cx="7" cy="9"/>
              </a:xfrm>
              <a:custGeom>
                <a:avLst/>
                <a:gdLst>
                  <a:gd name="T0" fmla="*/ 21 w 35"/>
                  <a:gd name="T1" fmla="*/ 45 h 45"/>
                  <a:gd name="T2" fmla="*/ 0 w 35"/>
                  <a:gd name="T3" fmla="*/ 39 h 45"/>
                  <a:gd name="T4" fmla="*/ 15 w 35"/>
                  <a:gd name="T5" fmla="*/ 0 h 45"/>
                  <a:gd name="T6" fmla="*/ 35 w 35"/>
                  <a:gd name="T7" fmla="*/ 5 h 45"/>
                  <a:gd name="T8" fmla="*/ 21 w 35"/>
                  <a:gd name="T9" fmla="*/ 45 h 45"/>
                  <a:gd name="T10" fmla="*/ 0 60000 65536"/>
                  <a:gd name="T11" fmla="*/ 0 60000 65536"/>
                  <a:gd name="T12" fmla="*/ 0 60000 65536"/>
                  <a:gd name="T13" fmla="*/ 0 60000 65536"/>
                  <a:gd name="T14" fmla="*/ 0 60000 65536"/>
                  <a:gd name="T15" fmla="*/ 0 w 35"/>
                  <a:gd name="T16" fmla="*/ 0 h 45"/>
                  <a:gd name="T17" fmla="*/ 35 w 35"/>
                  <a:gd name="T18" fmla="*/ 45 h 45"/>
                </a:gdLst>
                <a:ahLst/>
                <a:cxnLst>
                  <a:cxn ang="T10">
                    <a:pos x="T0" y="T1"/>
                  </a:cxn>
                  <a:cxn ang="T11">
                    <a:pos x="T2" y="T3"/>
                  </a:cxn>
                  <a:cxn ang="T12">
                    <a:pos x="T4" y="T5"/>
                  </a:cxn>
                  <a:cxn ang="T13">
                    <a:pos x="T6" y="T7"/>
                  </a:cxn>
                  <a:cxn ang="T14">
                    <a:pos x="T8" y="T9"/>
                  </a:cxn>
                </a:cxnLst>
                <a:rect l="T15" t="T16" r="T17" b="T18"/>
                <a:pathLst>
                  <a:path w="35" h="45">
                    <a:moveTo>
                      <a:pt x="21" y="45"/>
                    </a:moveTo>
                    <a:lnTo>
                      <a:pt x="0" y="39"/>
                    </a:lnTo>
                    <a:lnTo>
                      <a:pt x="15" y="0"/>
                    </a:lnTo>
                    <a:lnTo>
                      <a:pt x="35" y="5"/>
                    </a:lnTo>
                    <a:lnTo>
                      <a:pt x="21" y="45"/>
                    </a:lnTo>
                    <a:close/>
                  </a:path>
                </a:pathLst>
              </a:custGeom>
              <a:solidFill>
                <a:srgbClr val="A46B5A"/>
              </a:solidFill>
              <a:ln w="9525">
                <a:noFill/>
                <a:round/>
                <a:headEnd/>
                <a:tailEnd/>
              </a:ln>
            </p:spPr>
            <p:txBody>
              <a:bodyPr>
                <a:prstTxWarp prst="textNoShape">
                  <a:avLst/>
                </a:prstTxWarp>
              </a:bodyPr>
              <a:lstStyle/>
              <a:p>
                <a:endParaRPr lang="en-US"/>
              </a:p>
            </p:txBody>
          </p:sp>
          <p:sp>
            <p:nvSpPr>
              <p:cNvPr id="41360" name="Freeform 2853"/>
              <p:cNvSpPr>
                <a:spLocks/>
              </p:cNvSpPr>
              <p:nvPr/>
            </p:nvSpPr>
            <p:spPr bwMode="auto">
              <a:xfrm>
                <a:off x="4596" y="2483"/>
                <a:ext cx="6" cy="8"/>
              </a:xfrm>
              <a:custGeom>
                <a:avLst/>
                <a:gdLst>
                  <a:gd name="T0" fmla="*/ 20 w 32"/>
                  <a:gd name="T1" fmla="*/ 41 h 41"/>
                  <a:gd name="T2" fmla="*/ 0 w 32"/>
                  <a:gd name="T3" fmla="*/ 36 h 41"/>
                  <a:gd name="T4" fmla="*/ 11 w 32"/>
                  <a:gd name="T5" fmla="*/ 0 h 41"/>
                  <a:gd name="T6" fmla="*/ 32 w 32"/>
                  <a:gd name="T7" fmla="*/ 9 h 41"/>
                  <a:gd name="T8" fmla="*/ 20 w 32"/>
                  <a:gd name="T9" fmla="*/ 41 h 41"/>
                  <a:gd name="T10" fmla="*/ 0 60000 65536"/>
                  <a:gd name="T11" fmla="*/ 0 60000 65536"/>
                  <a:gd name="T12" fmla="*/ 0 60000 65536"/>
                  <a:gd name="T13" fmla="*/ 0 60000 65536"/>
                  <a:gd name="T14" fmla="*/ 0 60000 65536"/>
                  <a:gd name="T15" fmla="*/ 0 w 32"/>
                  <a:gd name="T16" fmla="*/ 0 h 41"/>
                  <a:gd name="T17" fmla="*/ 32 w 32"/>
                  <a:gd name="T18" fmla="*/ 41 h 41"/>
                </a:gdLst>
                <a:ahLst/>
                <a:cxnLst>
                  <a:cxn ang="T10">
                    <a:pos x="T0" y="T1"/>
                  </a:cxn>
                  <a:cxn ang="T11">
                    <a:pos x="T2" y="T3"/>
                  </a:cxn>
                  <a:cxn ang="T12">
                    <a:pos x="T4" y="T5"/>
                  </a:cxn>
                  <a:cxn ang="T13">
                    <a:pos x="T6" y="T7"/>
                  </a:cxn>
                  <a:cxn ang="T14">
                    <a:pos x="T8" y="T9"/>
                  </a:cxn>
                </a:cxnLst>
                <a:rect l="T15" t="T16" r="T17" b="T18"/>
                <a:pathLst>
                  <a:path w="32" h="41">
                    <a:moveTo>
                      <a:pt x="20" y="41"/>
                    </a:moveTo>
                    <a:lnTo>
                      <a:pt x="0" y="36"/>
                    </a:lnTo>
                    <a:lnTo>
                      <a:pt x="11" y="0"/>
                    </a:lnTo>
                    <a:lnTo>
                      <a:pt x="32" y="9"/>
                    </a:lnTo>
                    <a:lnTo>
                      <a:pt x="20" y="41"/>
                    </a:lnTo>
                    <a:close/>
                  </a:path>
                </a:pathLst>
              </a:custGeom>
              <a:solidFill>
                <a:srgbClr val="A46B5A"/>
              </a:solidFill>
              <a:ln w="9525">
                <a:noFill/>
                <a:round/>
                <a:headEnd/>
                <a:tailEnd/>
              </a:ln>
            </p:spPr>
            <p:txBody>
              <a:bodyPr>
                <a:prstTxWarp prst="textNoShape">
                  <a:avLst/>
                </a:prstTxWarp>
              </a:bodyPr>
              <a:lstStyle/>
              <a:p>
                <a:endParaRPr lang="en-US"/>
              </a:p>
            </p:txBody>
          </p:sp>
          <p:sp>
            <p:nvSpPr>
              <p:cNvPr id="41361" name="Freeform 2854"/>
              <p:cNvSpPr>
                <a:spLocks/>
              </p:cNvSpPr>
              <p:nvPr/>
            </p:nvSpPr>
            <p:spPr bwMode="auto">
              <a:xfrm>
                <a:off x="4598" y="2481"/>
                <a:ext cx="5" cy="4"/>
              </a:xfrm>
              <a:custGeom>
                <a:avLst/>
                <a:gdLst>
                  <a:gd name="T0" fmla="*/ 21 w 24"/>
                  <a:gd name="T1" fmla="*/ 22 h 22"/>
                  <a:gd name="T2" fmla="*/ 0 w 24"/>
                  <a:gd name="T3" fmla="*/ 13 h 22"/>
                  <a:gd name="T4" fmla="*/ 6 w 24"/>
                  <a:gd name="T5" fmla="*/ 0 h 22"/>
                  <a:gd name="T6" fmla="*/ 24 w 24"/>
                  <a:gd name="T7" fmla="*/ 8 h 22"/>
                  <a:gd name="T8" fmla="*/ 21 w 24"/>
                  <a:gd name="T9" fmla="*/ 22 h 22"/>
                  <a:gd name="T10" fmla="*/ 0 60000 65536"/>
                  <a:gd name="T11" fmla="*/ 0 60000 65536"/>
                  <a:gd name="T12" fmla="*/ 0 60000 65536"/>
                  <a:gd name="T13" fmla="*/ 0 60000 65536"/>
                  <a:gd name="T14" fmla="*/ 0 60000 65536"/>
                  <a:gd name="T15" fmla="*/ 0 w 24"/>
                  <a:gd name="T16" fmla="*/ 0 h 22"/>
                  <a:gd name="T17" fmla="*/ 24 w 24"/>
                  <a:gd name="T18" fmla="*/ 22 h 22"/>
                </a:gdLst>
                <a:ahLst/>
                <a:cxnLst>
                  <a:cxn ang="T10">
                    <a:pos x="T0" y="T1"/>
                  </a:cxn>
                  <a:cxn ang="T11">
                    <a:pos x="T2" y="T3"/>
                  </a:cxn>
                  <a:cxn ang="T12">
                    <a:pos x="T4" y="T5"/>
                  </a:cxn>
                  <a:cxn ang="T13">
                    <a:pos x="T6" y="T7"/>
                  </a:cxn>
                  <a:cxn ang="T14">
                    <a:pos x="T8" y="T9"/>
                  </a:cxn>
                </a:cxnLst>
                <a:rect l="T15" t="T16" r="T17" b="T18"/>
                <a:pathLst>
                  <a:path w="24" h="22">
                    <a:moveTo>
                      <a:pt x="21" y="22"/>
                    </a:moveTo>
                    <a:lnTo>
                      <a:pt x="0" y="13"/>
                    </a:lnTo>
                    <a:lnTo>
                      <a:pt x="6" y="0"/>
                    </a:lnTo>
                    <a:lnTo>
                      <a:pt x="24" y="8"/>
                    </a:lnTo>
                    <a:lnTo>
                      <a:pt x="21" y="22"/>
                    </a:lnTo>
                    <a:close/>
                  </a:path>
                </a:pathLst>
              </a:custGeom>
              <a:solidFill>
                <a:srgbClr val="A46B5A"/>
              </a:solidFill>
              <a:ln w="9525">
                <a:noFill/>
                <a:round/>
                <a:headEnd/>
                <a:tailEnd/>
              </a:ln>
            </p:spPr>
            <p:txBody>
              <a:bodyPr>
                <a:prstTxWarp prst="textNoShape">
                  <a:avLst/>
                </a:prstTxWarp>
              </a:bodyPr>
              <a:lstStyle/>
              <a:p>
                <a:endParaRPr lang="en-US"/>
              </a:p>
            </p:txBody>
          </p:sp>
          <p:sp>
            <p:nvSpPr>
              <p:cNvPr id="41362" name="Freeform 2855"/>
              <p:cNvSpPr>
                <a:spLocks/>
              </p:cNvSpPr>
              <p:nvPr/>
            </p:nvSpPr>
            <p:spPr bwMode="auto">
              <a:xfrm>
                <a:off x="4599" y="2478"/>
                <a:ext cx="5" cy="4"/>
              </a:xfrm>
              <a:custGeom>
                <a:avLst/>
                <a:gdLst>
                  <a:gd name="T0" fmla="*/ 18 w 24"/>
                  <a:gd name="T1" fmla="*/ 21 h 21"/>
                  <a:gd name="T2" fmla="*/ 0 w 24"/>
                  <a:gd name="T3" fmla="*/ 13 h 21"/>
                  <a:gd name="T4" fmla="*/ 3 w 24"/>
                  <a:gd name="T5" fmla="*/ 0 h 21"/>
                  <a:gd name="T6" fmla="*/ 24 w 24"/>
                  <a:gd name="T7" fmla="*/ 7 h 21"/>
                  <a:gd name="T8" fmla="*/ 18 w 24"/>
                  <a:gd name="T9" fmla="*/ 21 h 21"/>
                  <a:gd name="T10" fmla="*/ 0 60000 65536"/>
                  <a:gd name="T11" fmla="*/ 0 60000 65536"/>
                  <a:gd name="T12" fmla="*/ 0 60000 65536"/>
                  <a:gd name="T13" fmla="*/ 0 60000 65536"/>
                  <a:gd name="T14" fmla="*/ 0 60000 65536"/>
                  <a:gd name="T15" fmla="*/ 0 w 24"/>
                  <a:gd name="T16" fmla="*/ 0 h 21"/>
                  <a:gd name="T17" fmla="*/ 24 w 24"/>
                  <a:gd name="T18" fmla="*/ 21 h 21"/>
                </a:gdLst>
                <a:ahLst/>
                <a:cxnLst>
                  <a:cxn ang="T10">
                    <a:pos x="T0" y="T1"/>
                  </a:cxn>
                  <a:cxn ang="T11">
                    <a:pos x="T2" y="T3"/>
                  </a:cxn>
                  <a:cxn ang="T12">
                    <a:pos x="T4" y="T5"/>
                  </a:cxn>
                  <a:cxn ang="T13">
                    <a:pos x="T6" y="T7"/>
                  </a:cxn>
                  <a:cxn ang="T14">
                    <a:pos x="T8" y="T9"/>
                  </a:cxn>
                </a:cxnLst>
                <a:rect l="T15" t="T16" r="T17" b="T18"/>
                <a:pathLst>
                  <a:path w="24" h="21">
                    <a:moveTo>
                      <a:pt x="18" y="21"/>
                    </a:moveTo>
                    <a:lnTo>
                      <a:pt x="0" y="13"/>
                    </a:lnTo>
                    <a:lnTo>
                      <a:pt x="3" y="0"/>
                    </a:lnTo>
                    <a:lnTo>
                      <a:pt x="24" y="7"/>
                    </a:lnTo>
                    <a:lnTo>
                      <a:pt x="18" y="21"/>
                    </a:lnTo>
                    <a:close/>
                  </a:path>
                </a:pathLst>
              </a:custGeom>
              <a:solidFill>
                <a:srgbClr val="A46B5A"/>
              </a:solidFill>
              <a:ln w="9525">
                <a:noFill/>
                <a:round/>
                <a:headEnd/>
                <a:tailEnd/>
              </a:ln>
            </p:spPr>
            <p:txBody>
              <a:bodyPr>
                <a:prstTxWarp prst="textNoShape">
                  <a:avLst/>
                </a:prstTxWarp>
              </a:bodyPr>
              <a:lstStyle/>
              <a:p>
                <a:endParaRPr lang="en-US"/>
              </a:p>
            </p:txBody>
          </p:sp>
          <p:sp>
            <p:nvSpPr>
              <p:cNvPr id="41363" name="Freeform 2856"/>
              <p:cNvSpPr>
                <a:spLocks/>
              </p:cNvSpPr>
              <p:nvPr/>
            </p:nvSpPr>
            <p:spPr bwMode="auto">
              <a:xfrm>
                <a:off x="4600" y="2476"/>
                <a:ext cx="4" cy="3"/>
              </a:xfrm>
              <a:custGeom>
                <a:avLst/>
                <a:gdLst>
                  <a:gd name="T0" fmla="*/ 21 w 23"/>
                  <a:gd name="T1" fmla="*/ 18 h 18"/>
                  <a:gd name="T2" fmla="*/ 0 w 23"/>
                  <a:gd name="T3" fmla="*/ 11 h 18"/>
                  <a:gd name="T4" fmla="*/ 6 w 23"/>
                  <a:gd name="T5" fmla="*/ 0 h 18"/>
                  <a:gd name="T6" fmla="*/ 23 w 23"/>
                  <a:gd name="T7" fmla="*/ 9 h 18"/>
                  <a:gd name="T8" fmla="*/ 21 w 23"/>
                  <a:gd name="T9" fmla="*/ 18 h 18"/>
                  <a:gd name="T10" fmla="*/ 0 60000 65536"/>
                  <a:gd name="T11" fmla="*/ 0 60000 65536"/>
                  <a:gd name="T12" fmla="*/ 0 60000 65536"/>
                  <a:gd name="T13" fmla="*/ 0 60000 65536"/>
                  <a:gd name="T14" fmla="*/ 0 60000 65536"/>
                  <a:gd name="T15" fmla="*/ 0 w 23"/>
                  <a:gd name="T16" fmla="*/ 0 h 18"/>
                  <a:gd name="T17" fmla="*/ 23 w 23"/>
                  <a:gd name="T18" fmla="*/ 18 h 18"/>
                </a:gdLst>
                <a:ahLst/>
                <a:cxnLst>
                  <a:cxn ang="T10">
                    <a:pos x="T0" y="T1"/>
                  </a:cxn>
                  <a:cxn ang="T11">
                    <a:pos x="T2" y="T3"/>
                  </a:cxn>
                  <a:cxn ang="T12">
                    <a:pos x="T4" y="T5"/>
                  </a:cxn>
                  <a:cxn ang="T13">
                    <a:pos x="T6" y="T7"/>
                  </a:cxn>
                  <a:cxn ang="T14">
                    <a:pos x="T8" y="T9"/>
                  </a:cxn>
                </a:cxnLst>
                <a:rect l="T15" t="T16" r="T17" b="T18"/>
                <a:pathLst>
                  <a:path w="23" h="18">
                    <a:moveTo>
                      <a:pt x="21" y="18"/>
                    </a:moveTo>
                    <a:lnTo>
                      <a:pt x="0" y="11"/>
                    </a:lnTo>
                    <a:lnTo>
                      <a:pt x="6" y="0"/>
                    </a:lnTo>
                    <a:lnTo>
                      <a:pt x="23" y="9"/>
                    </a:lnTo>
                    <a:lnTo>
                      <a:pt x="21" y="18"/>
                    </a:lnTo>
                    <a:close/>
                  </a:path>
                </a:pathLst>
              </a:custGeom>
              <a:solidFill>
                <a:srgbClr val="A46B5A"/>
              </a:solidFill>
              <a:ln w="9525">
                <a:noFill/>
                <a:round/>
                <a:headEnd/>
                <a:tailEnd/>
              </a:ln>
            </p:spPr>
            <p:txBody>
              <a:bodyPr>
                <a:prstTxWarp prst="textNoShape">
                  <a:avLst/>
                </a:prstTxWarp>
              </a:bodyPr>
              <a:lstStyle/>
              <a:p>
                <a:endParaRPr lang="en-US"/>
              </a:p>
            </p:txBody>
          </p:sp>
          <p:sp>
            <p:nvSpPr>
              <p:cNvPr id="41364" name="Freeform 2857"/>
              <p:cNvSpPr>
                <a:spLocks/>
              </p:cNvSpPr>
              <p:nvPr/>
            </p:nvSpPr>
            <p:spPr bwMode="auto">
              <a:xfrm>
                <a:off x="4601" y="2474"/>
                <a:ext cx="4" cy="4"/>
              </a:xfrm>
              <a:custGeom>
                <a:avLst/>
                <a:gdLst>
                  <a:gd name="T0" fmla="*/ 17 w 20"/>
                  <a:gd name="T1" fmla="*/ 17 h 17"/>
                  <a:gd name="T2" fmla="*/ 0 w 20"/>
                  <a:gd name="T3" fmla="*/ 8 h 17"/>
                  <a:gd name="T4" fmla="*/ 3 w 20"/>
                  <a:gd name="T5" fmla="*/ 0 h 17"/>
                  <a:gd name="T6" fmla="*/ 20 w 20"/>
                  <a:gd name="T7" fmla="*/ 8 h 17"/>
                  <a:gd name="T8" fmla="*/ 17 w 20"/>
                  <a:gd name="T9" fmla="*/ 17 h 17"/>
                  <a:gd name="T10" fmla="*/ 0 60000 65536"/>
                  <a:gd name="T11" fmla="*/ 0 60000 65536"/>
                  <a:gd name="T12" fmla="*/ 0 60000 65536"/>
                  <a:gd name="T13" fmla="*/ 0 60000 65536"/>
                  <a:gd name="T14" fmla="*/ 0 60000 65536"/>
                  <a:gd name="T15" fmla="*/ 0 w 20"/>
                  <a:gd name="T16" fmla="*/ 0 h 17"/>
                  <a:gd name="T17" fmla="*/ 20 w 20"/>
                  <a:gd name="T18" fmla="*/ 17 h 17"/>
                </a:gdLst>
                <a:ahLst/>
                <a:cxnLst>
                  <a:cxn ang="T10">
                    <a:pos x="T0" y="T1"/>
                  </a:cxn>
                  <a:cxn ang="T11">
                    <a:pos x="T2" y="T3"/>
                  </a:cxn>
                  <a:cxn ang="T12">
                    <a:pos x="T4" y="T5"/>
                  </a:cxn>
                  <a:cxn ang="T13">
                    <a:pos x="T6" y="T7"/>
                  </a:cxn>
                  <a:cxn ang="T14">
                    <a:pos x="T8" y="T9"/>
                  </a:cxn>
                </a:cxnLst>
                <a:rect l="T15" t="T16" r="T17" b="T18"/>
                <a:pathLst>
                  <a:path w="20" h="17">
                    <a:moveTo>
                      <a:pt x="17" y="17"/>
                    </a:moveTo>
                    <a:lnTo>
                      <a:pt x="0" y="8"/>
                    </a:lnTo>
                    <a:lnTo>
                      <a:pt x="3" y="0"/>
                    </a:lnTo>
                    <a:lnTo>
                      <a:pt x="20" y="8"/>
                    </a:lnTo>
                    <a:lnTo>
                      <a:pt x="17"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365" name="Freeform 2858"/>
              <p:cNvSpPr>
                <a:spLocks/>
              </p:cNvSpPr>
              <p:nvPr/>
            </p:nvSpPr>
            <p:spPr bwMode="auto">
              <a:xfrm>
                <a:off x="4601" y="2473"/>
                <a:ext cx="4" cy="3"/>
              </a:xfrm>
              <a:custGeom>
                <a:avLst/>
                <a:gdLst>
                  <a:gd name="T0" fmla="*/ 17 w 20"/>
                  <a:gd name="T1" fmla="*/ 14 h 14"/>
                  <a:gd name="T2" fmla="*/ 0 w 20"/>
                  <a:gd name="T3" fmla="*/ 6 h 14"/>
                  <a:gd name="T4" fmla="*/ 3 w 20"/>
                  <a:gd name="T5" fmla="*/ 0 h 14"/>
                  <a:gd name="T6" fmla="*/ 20 w 20"/>
                  <a:gd name="T7" fmla="*/ 6 h 14"/>
                  <a:gd name="T8" fmla="*/ 17 w 20"/>
                  <a:gd name="T9" fmla="*/ 14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7" y="14"/>
                    </a:moveTo>
                    <a:lnTo>
                      <a:pt x="0" y="6"/>
                    </a:lnTo>
                    <a:lnTo>
                      <a:pt x="3" y="0"/>
                    </a:lnTo>
                    <a:lnTo>
                      <a:pt x="20" y="6"/>
                    </a:lnTo>
                    <a:lnTo>
                      <a:pt x="17" y="14"/>
                    </a:lnTo>
                    <a:close/>
                  </a:path>
                </a:pathLst>
              </a:custGeom>
              <a:solidFill>
                <a:srgbClr val="A46B5A"/>
              </a:solidFill>
              <a:ln w="9525">
                <a:noFill/>
                <a:round/>
                <a:headEnd/>
                <a:tailEnd/>
              </a:ln>
            </p:spPr>
            <p:txBody>
              <a:bodyPr>
                <a:prstTxWarp prst="textNoShape">
                  <a:avLst/>
                </a:prstTxWarp>
              </a:bodyPr>
              <a:lstStyle/>
              <a:p>
                <a:endParaRPr lang="en-US"/>
              </a:p>
            </p:txBody>
          </p:sp>
          <p:sp>
            <p:nvSpPr>
              <p:cNvPr id="41366" name="Freeform 2859"/>
              <p:cNvSpPr>
                <a:spLocks/>
              </p:cNvSpPr>
              <p:nvPr/>
            </p:nvSpPr>
            <p:spPr bwMode="auto">
              <a:xfrm>
                <a:off x="4602" y="2472"/>
                <a:ext cx="4" cy="2"/>
              </a:xfrm>
              <a:custGeom>
                <a:avLst/>
                <a:gdLst>
                  <a:gd name="T0" fmla="*/ 17 w 20"/>
                  <a:gd name="T1" fmla="*/ 11 h 11"/>
                  <a:gd name="T2" fmla="*/ 0 w 20"/>
                  <a:gd name="T3" fmla="*/ 5 h 11"/>
                  <a:gd name="T4" fmla="*/ 0 w 20"/>
                  <a:gd name="T5" fmla="*/ 0 h 11"/>
                  <a:gd name="T6" fmla="*/ 20 w 20"/>
                  <a:gd name="T7" fmla="*/ 8 h 11"/>
                  <a:gd name="T8" fmla="*/ 17 w 20"/>
                  <a:gd name="T9" fmla="*/ 11 h 11"/>
                  <a:gd name="T10" fmla="*/ 0 60000 65536"/>
                  <a:gd name="T11" fmla="*/ 0 60000 65536"/>
                  <a:gd name="T12" fmla="*/ 0 60000 65536"/>
                  <a:gd name="T13" fmla="*/ 0 60000 65536"/>
                  <a:gd name="T14" fmla="*/ 0 60000 65536"/>
                  <a:gd name="T15" fmla="*/ 0 w 20"/>
                  <a:gd name="T16" fmla="*/ 0 h 11"/>
                  <a:gd name="T17" fmla="*/ 20 w 20"/>
                  <a:gd name="T18" fmla="*/ 11 h 11"/>
                </a:gdLst>
                <a:ahLst/>
                <a:cxnLst>
                  <a:cxn ang="T10">
                    <a:pos x="T0" y="T1"/>
                  </a:cxn>
                  <a:cxn ang="T11">
                    <a:pos x="T2" y="T3"/>
                  </a:cxn>
                  <a:cxn ang="T12">
                    <a:pos x="T4" y="T5"/>
                  </a:cxn>
                  <a:cxn ang="T13">
                    <a:pos x="T6" y="T7"/>
                  </a:cxn>
                  <a:cxn ang="T14">
                    <a:pos x="T8" y="T9"/>
                  </a:cxn>
                </a:cxnLst>
                <a:rect l="T15" t="T16" r="T17" b="T18"/>
                <a:pathLst>
                  <a:path w="20" h="11">
                    <a:moveTo>
                      <a:pt x="17" y="11"/>
                    </a:moveTo>
                    <a:lnTo>
                      <a:pt x="0" y="5"/>
                    </a:lnTo>
                    <a:lnTo>
                      <a:pt x="0" y="0"/>
                    </a:lnTo>
                    <a:lnTo>
                      <a:pt x="20" y="8"/>
                    </a:lnTo>
                    <a:lnTo>
                      <a:pt x="17" y="11"/>
                    </a:lnTo>
                    <a:close/>
                  </a:path>
                </a:pathLst>
              </a:custGeom>
              <a:solidFill>
                <a:srgbClr val="A46B5A"/>
              </a:solidFill>
              <a:ln w="9525">
                <a:noFill/>
                <a:round/>
                <a:headEnd/>
                <a:tailEnd/>
              </a:ln>
            </p:spPr>
            <p:txBody>
              <a:bodyPr>
                <a:prstTxWarp prst="textNoShape">
                  <a:avLst/>
                </a:prstTxWarp>
              </a:bodyPr>
              <a:lstStyle/>
              <a:p>
                <a:endParaRPr lang="en-US"/>
              </a:p>
            </p:txBody>
          </p:sp>
          <p:sp>
            <p:nvSpPr>
              <p:cNvPr id="41367" name="Freeform 2860"/>
              <p:cNvSpPr>
                <a:spLocks/>
              </p:cNvSpPr>
              <p:nvPr/>
            </p:nvSpPr>
            <p:spPr bwMode="auto">
              <a:xfrm>
                <a:off x="4602" y="2471"/>
                <a:ext cx="4" cy="3"/>
              </a:xfrm>
              <a:custGeom>
                <a:avLst/>
                <a:gdLst>
                  <a:gd name="T0" fmla="*/ 20 w 20"/>
                  <a:gd name="T1" fmla="*/ 12 h 12"/>
                  <a:gd name="T2" fmla="*/ 0 w 20"/>
                  <a:gd name="T3" fmla="*/ 4 h 12"/>
                  <a:gd name="T4" fmla="*/ 3 w 20"/>
                  <a:gd name="T5" fmla="*/ 0 h 12"/>
                  <a:gd name="T6" fmla="*/ 20 w 20"/>
                  <a:gd name="T7" fmla="*/ 6 h 12"/>
                  <a:gd name="T8" fmla="*/ 20 w 20"/>
                  <a:gd name="T9" fmla="*/ 12 h 12"/>
                  <a:gd name="T10" fmla="*/ 0 60000 65536"/>
                  <a:gd name="T11" fmla="*/ 0 60000 65536"/>
                  <a:gd name="T12" fmla="*/ 0 60000 65536"/>
                  <a:gd name="T13" fmla="*/ 0 60000 65536"/>
                  <a:gd name="T14" fmla="*/ 0 60000 65536"/>
                  <a:gd name="T15" fmla="*/ 0 w 20"/>
                  <a:gd name="T16" fmla="*/ 0 h 12"/>
                  <a:gd name="T17" fmla="*/ 20 w 20"/>
                  <a:gd name="T18" fmla="*/ 12 h 12"/>
                </a:gdLst>
                <a:ahLst/>
                <a:cxnLst>
                  <a:cxn ang="T10">
                    <a:pos x="T0" y="T1"/>
                  </a:cxn>
                  <a:cxn ang="T11">
                    <a:pos x="T2" y="T3"/>
                  </a:cxn>
                  <a:cxn ang="T12">
                    <a:pos x="T4" y="T5"/>
                  </a:cxn>
                  <a:cxn ang="T13">
                    <a:pos x="T6" y="T7"/>
                  </a:cxn>
                  <a:cxn ang="T14">
                    <a:pos x="T8" y="T9"/>
                  </a:cxn>
                </a:cxnLst>
                <a:rect l="T15" t="T16" r="T17" b="T18"/>
                <a:pathLst>
                  <a:path w="20" h="12">
                    <a:moveTo>
                      <a:pt x="20" y="12"/>
                    </a:moveTo>
                    <a:lnTo>
                      <a:pt x="0" y="4"/>
                    </a:lnTo>
                    <a:lnTo>
                      <a:pt x="3" y="0"/>
                    </a:lnTo>
                    <a:lnTo>
                      <a:pt x="20" y="6"/>
                    </a:lnTo>
                    <a:lnTo>
                      <a:pt x="20" y="12"/>
                    </a:lnTo>
                    <a:close/>
                  </a:path>
                </a:pathLst>
              </a:custGeom>
              <a:solidFill>
                <a:srgbClr val="A46B5A"/>
              </a:solidFill>
              <a:ln w="9525">
                <a:noFill/>
                <a:round/>
                <a:headEnd/>
                <a:tailEnd/>
              </a:ln>
            </p:spPr>
            <p:txBody>
              <a:bodyPr>
                <a:prstTxWarp prst="textNoShape">
                  <a:avLst/>
                </a:prstTxWarp>
              </a:bodyPr>
              <a:lstStyle/>
              <a:p>
                <a:endParaRPr lang="en-US"/>
              </a:p>
            </p:txBody>
          </p:sp>
          <p:sp>
            <p:nvSpPr>
              <p:cNvPr id="41368" name="Freeform 2861"/>
              <p:cNvSpPr>
                <a:spLocks/>
              </p:cNvSpPr>
              <p:nvPr/>
            </p:nvSpPr>
            <p:spPr bwMode="auto">
              <a:xfrm>
                <a:off x="4603" y="2471"/>
                <a:ext cx="3" cy="1"/>
              </a:xfrm>
              <a:custGeom>
                <a:avLst/>
                <a:gdLst>
                  <a:gd name="T0" fmla="*/ 17 w 17"/>
                  <a:gd name="T1" fmla="*/ 6 h 6"/>
                  <a:gd name="T2" fmla="*/ 0 w 17"/>
                  <a:gd name="T3" fmla="*/ 0 h 6"/>
                  <a:gd name="T4" fmla="*/ 17 w 17"/>
                  <a:gd name="T5" fmla="*/ 6 h 6"/>
                  <a:gd name="T6" fmla="*/ 0 60000 65536"/>
                  <a:gd name="T7" fmla="*/ 0 60000 65536"/>
                  <a:gd name="T8" fmla="*/ 0 60000 65536"/>
                  <a:gd name="T9" fmla="*/ 0 w 17"/>
                  <a:gd name="T10" fmla="*/ 0 h 6"/>
                  <a:gd name="T11" fmla="*/ 17 w 17"/>
                  <a:gd name="T12" fmla="*/ 6 h 6"/>
                </a:gdLst>
                <a:ahLst/>
                <a:cxnLst>
                  <a:cxn ang="T6">
                    <a:pos x="T0" y="T1"/>
                  </a:cxn>
                  <a:cxn ang="T7">
                    <a:pos x="T2" y="T3"/>
                  </a:cxn>
                  <a:cxn ang="T8">
                    <a:pos x="T4" y="T5"/>
                  </a:cxn>
                </a:cxnLst>
                <a:rect l="T9" t="T10" r="T11" b="T12"/>
                <a:pathLst>
                  <a:path w="17" h="6">
                    <a:moveTo>
                      <a:pt x="17" y="6"/>
                    </a:moveTo>
                    <a:lnTo>
                      <a:pt x="0" y="0"/>
                    </a:lnTo>
                    <a:lnTo>
                      <a:pt x="17" y="6"/>
                    </a:lnTo>
                    <a:close/>
                  </a:path>
                </a:pathLst>
              </a:custGeom>
              <a:solidFill>
                <a:srgbClr val="A46B5A"/>
              </a:solidFill>
              <a:ln w="9525">
                <a:noFill/>
                <a:round/>
                <a:headEnd/>
                <a:tailEnd/>
              </a:ln>
            </p:spPr>
            <p:txBody>
              <a:bodyPr>
                <a:prstTxWarp prst="textNoShape">
                  <a:avLst/>
                </a:prstTxWarp>
              </a:bodyPr>
              <a:lstStyle/>
              <a:p>
                <a:endParaRPr lang="en-US"/>
              </a:p>
            </p:txBody>
          </p:sp>
          <p:sp>
            <p:nvSpPr>
              <p:cNvPr id="41369" name="Freeform 2862"/>
              <p:cNvSpPr>
                <a:spLocks/>
              </p:cNvSpPr>
              <p:nvPr/>
            </p:nvSpPr>
            <p:spPr bwMode="auto">
              <a:xfrm>
                <a:off x="4603" y="2471"/>
                <a:ext cx="3" cy="1"/>
              </a:xfrm>
              <a:custGeom>
                <a:avLst/>
                <a:gdLst>
                  <a:gd name="T0" fmla="*/ 17 w 19"/>
                  <a:gd name="T1" fmla="*/ 9 h 9"/>
                  <a:gd name="T2" fmla="*/ 0 w 19"/>
                  <a:gd name="T3" fmla="*/ 3 h 9"/>
                  <a:gd name="T4" fmla="*/ 0 w 19"/>
                  <a:gd name="T5" fmla="*/ 0 h 9"/>
                  <a:gd name="T6" fmla="*/ 19 w 19"/>
                  <a:gd name="T7" fmla="*/ 9 h 9"/>
                  <a:gd name="T8" fmla="*/ 17 w 19"/>
                  <a:gd name="T9" fmla="*/ 9 h 9"/>
                  <a:gd name="T10" fmla="*/ 0 60000 65536"/>
                  <a:gd name="T11" fmla="*/ 0 60000 65536"/>
                  <a:gd name="T12" fmla="*/ 0 60000 65536"/>
                  <a:gd name="T13" fmla="*/ 0 60000 65536"/>
                  <a:gd name="T14" fmla="*/ 0 60000 65536"/>
                  <a:gd name="T15" fmla="*/ 0 w 19"/>
                  <a:gd name="T16" fmla="*/ 0 h 9"/>
                  <a:gd name="T17" fmla="*/ 19 w 19"/>
                  <a:gd name="T18" fmla="*/ 9 h 9"/>
                </a:gdLst>
                <a:ahLst/>
                <a:cxnLst>
                  <a:cxn ang="T10">
                    <a:pos x="T0" y="T1"/>
                  </a:cxn>
                  <a:cxn ang="T11">
                    <a:pos x="T2" y="T3"/>
                  </a:cxn>
                  <a:cxn ang="T12">
                    <a:pos x="T4" y="T5"/>
                  </a:cxn>
                  <a:cxn ang="T13">
                    <a:pos x="T6" y="T7"/>
                  </a:cxn>
                  <a:cxn ang="T14">
                    <a:pos x="T8" y="T9"/>
                  </a:cxn>
                </a:cxnLst>
                <a:rect l="T15" t="T16" r="T17" b="T18"/>
                <a:pathLst>
                  <a:path w="19" h="9">
                    <a:moveTo>
                      <a:pt x="17" y="9"/>
                    </a:moveTo>
                    <a:lnTo>
                      <a:pt x="0" y="3"/>
                    </a:lnTo>
                    <a:lnTo>
                      <a:pt x="0" y="0"/>
                    </a:lnTo>
                    <a:lnTo>
                      <a:pt x="19" y="9"/>
                    </a:lnTo>
                    <a:lnTo>
                      <a:pt x="17" y="9"/>
                    </a:lnTo>
                    <a:close/>
                  </a:path>
                </a:pathLst>
              </a:custGeom>
              <a:solidFill>
                <a:srgbClr val="A46B5A"/>
              </a:solidFill>
              <a:ln w="9525">
                <a:noFill/>
                <a:round/>
                <a:headEnd/>
                <a:tailEnd/>
              </a:ln>
            </p:spPr>
            <p:txBody>
              <a:bodyPr>
                <a:prstTxWarp prst="textNoShape">
                  <a:avLst/>
                </a:prstTxWarp>
              </a:bodyPr>
              <a:lstStyle/>
              <a:p>
                <a:endParaRPr lang="en-US"/>
              </a:p>
            </p:txBody>
          </p:sp>
          <p:sp>
            <p:nvSpPr>
              <p:cNvPr id="41370" name="Freeform 2863"/>
              <p:cNvSpPr>
                <a:spLocks/>
              </p:cNvSpPr>
              <p:nvPr/>
            </p:nvSpPr>
            <p:spPr bwMode="auto">
              <a:xfrm>
                <a:off x="4603" y="2469"/>
                <a:ext cx="3" cy="3"/>
              </a:xfrm>
              <a:custGeom>
                <a:avLst/>
                <a:gdLst>
                  <a:gd name="T0" fmla="*/ 19 w 19"/>
                  <a:gd name="T1" fmla="*/ 15 h 15"/>
                  <a:gd name="T2" fmla="*/ 0 w 19"/>
                  <a:gd name="T3" fmla="*/ 6 h 15"/>
                  <a:gd name="T4" fmla="*/ 2 w 19"/>
                  <a:gd name="T5" fmla="*/ 0 h 15"/>
                  <a:gd name="T6" fmla="*/ 19 w 19"/>
                  <a:gd name="T7" fmla="*/ 9 h 15"/>
                  <a:gd name="T8" fmla="*/ 19 w 19"/>
                  <a:gd name="T9" fmla="*/ 15 h 15"/>
                  <a:gd name="T10" fmla="*/ 0 60000 65536"/>
                  <a:gd name="T11" fmla="*/ 0 60000 65536"/>
                  <a:gd name="T12" fmla="*/ 0 60000 65536"/>
                  <a:gd name="T13" fmla="*/ 0 60000 65536"/>
                  <a:gd name="T14" fmla="*/ 0 60000 65536"/>
                  <a:gd name="T15" fmla="*/ 0 w 19"/>
                  <a:gd name="T16" fmla="*/ 0 h 15"/>
                  <a:gd name="T17" fmla="*/ 19 w 19"/>
                  <a:gd name="T18" fmla="*/ 15 h 15"/>
                </a:gdLst>
                <a:ahLst/>
                <a:cxnLst>
                  <a:cxn ang="T10">
                    <a:pos x="T0" y="T1"/>
                  </a:cxn>
                  <a:cxn ang="T11">
                    <a:pos x="T2" y="T3"/>
                  </a:cxn>
                  <a:cxn ang="T12">
                    <a:pos x="T4" y="T5"/>
                  </a:cxn>
                  <a:cxn ang="T13">
                    <a:pos x="T6" y="T7"/>
                  </a:cxn>
                  <a:cxn ang="T14">
                    <a:pos x="T8" y="T9"/>
                  </a:cxn>
                </a:cxnLst>
                <a:rect l="T15" t="T16" r="T17" b="T18"/>
                <a:pathLst>
                  <a:path w="19" h="15">
                    <a:moveTo>
                      <a:pt x="19" y="15"/>
                    </a:moveTo>
                    <a:lnTo>
                      <a:pt x="0" y="6"/>
                    </a:lnTo>
                    <a:lnTo>
                      <a:pt x="2" y="0"/>
                    </a:lnTo>
                    <a:lnTo>
                      <a:pt x="19" y="9"/>
                    </a:lnTo>
                    <a:lnTo>
                      <a:pt x="19" y="15"/>
                    </a:lnTo>
                    <a:close/>
                  </a:path>
                </a:pathLst>
              </a:custGeom>
              <a:solidFill>
                <a:srgbClr val="A46B5A"/>
              </a:solidFill>
              <a:ln w="9525">
                <a:noFill/>
                <a:round/>
                <a:headEnd/>
                <a:tailEnd/>
              </a:ln>
            </p:spPr>
            <p:txBody>
              <a:bodyPr>
                <a:prstTxWarp prst="textNoShape">
                  <a:avLst/>
                </a:prstTxWarp>
              </a:bodyPr>
              <a:lstStyle/>
              <a:p>
                <a:endParaRPr lang="en-US"/>
              </a:p>
            </p:txBody>
          </p:sp>
          <p:sp>
            <p:nvSpPr>
              <p:cNvPr id="41371" name="Freeform 2864"/>
              <p:cNvSpPr>
                <a:spLocks/>
              </p:cNvSpPr>
              <p:nvPr/>
            </p:nvSpPr>
            <p:spPr bwMode="auto">
              <a:xfrm>
                <a:off x="4603" y="2468"/>
                <a:ext cx="5" cy="3"/>
              </a:xfrm>
              <a:custGeom>
                <a:avLst/>
                <a:gdLst>
                  <a:gd name="T0" fmla="*/ 17 w 24"/>
                  <a:gd name="T1" fmla="*/ 17 h 17"/>
                  <a:gd name="T2" fmla="*/ 0 w 24"/>
                  <a:gd name="T3" fmla="*/ 8 h 17"/>
                  <a:gd name="T4" fmla="*/ 4 w 24"/>
                  <a:gd name="T5" fmla="*/ 0 h 17"/>
                  <a:gd name="T6" fmla="*/ 24 w 24"/>
                  <a:gd name="T7" fmla="*/ 8 h 17"/>
                  <a:gd name="T8" fmla="*/ 17 w 24"/>
                  <a:gd name="T9" fmla="*/ 17 h 17"/>
                  <a:gd name="T10" fmla="*/ 0 60000 65536"/>
                  <a:gd name="T11" fmla="*/ 0 60000 65536"/>
                  <a:gd name="T12" fmla="*/ 0 60000 65536"/>
                  <a:gd name="T13" fmla="*/ 0 60000 65536"/>
                  <a:gd name="T14" fmla="*/ 0 60000 65536"/>
                  <a:gd name="T15" fmla="*/ 0 w 24"/>
                  <a:gd name="T16" fmla="*/ 0 h 17"/>
                  <a:gd name="T17" fmla="*/ 24 w 24"/>
                  <a:gd name="T18" fmla="*/ 17 h 17"/>
                </a:gdLst>
                <a:ahLst/>
                <a:cxnLst>
                  <a:cxn ang="T10">
                    <a:pos x="T0" y="T1"/>
                  </a:cxn>
                  <a:cxn ang="T11">
                    <a:pos x="T2" y="T3"/>
                  </a:cxn>
                  <a:cxn ang="T12">
                    <a:pos x="T4" y="T5"/>
                  </a:cxn>
                  <a:cxn ang="T13">
                    <a:pos x="T6" y="T7"/>
                  </a:cxn>
                  <a:cxn ang="T14">
                    <a:pos x="T8" y="T9"/>
                  </a:cxn>
                </a:cxnLst>
                <a:rect l="T15" t="T16" r="T17" b="T18"/>
                <a:pathLst>
                  <a:path w="24" h="17">
                    <a:moveTo>
                      <a:pt x="17" y="17"/>
                    </a:moveTo>
                    <a:lnTo>
                      <a:pt x="0" y="8"/>
                    </a:lnTo>
                    <a:lnTo>
                      <a:pt x="4" y="0"/>
                    </a:lnTo>
                    <a:lnTo>
                      <a:pt x="24" y="8"/>
                    </a:lnTo>
                    <a:lnTo>
                      <a:pt x="17"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372" name="Freeform 2865"/>
              <p:cNvSpPr>
                <a:spLocks/>
              </p:cNvSpPr>
              <p:nvPr/>
            </p:nvSpPr>
            <p:spPr bwMode="auto">
              <a:xfrm>
                <a:off x="4604" y="2466"/>
                <a:ext cx="4" cy="3"/>
              </a:xfrm>
              <a:custGeom>
                <a:avLst/>
                <a:gdLst>
                  <a:gd name="T0" fmla="*/ 20 w 22"/>
                  <a:gd name="T1" fmla="*/ 19 h 19"/>
                  <a:gd name="T2" fmla="*/ 0 w 22"/>
                  <a:gd name="T3" fmla="*/ 11 h 19"/>
                  <a:gd name="T4" fmla="*/ 5 w 22"/>
                  <a:gd name="T5" fmla="*/ 0 h 19"/>
                  <a:gd name="T6" fmla="*/ 22 w 22"/>
                  <a:gd name="T7" fmla="*/ 6 h 19"/>
                  <a:gd name="T8" fmla="*/ 20 w 22"/>
                  <a:gd name="T9" fmla="*/ 19 h 19"/>
                  <a:gd name="T10" fmla="*/ 0 60000 65536"/>
                  <a:gd name="T11" fmla="*/ 0 60000 65536"/>
                  <a:gd name="T12" fmla="*/ 0 60000 65536"/>
                  <a:gd name="T13" fmla="*/ 0 60000 65536"/>
                  <a:gd name="T14" fmla="*/ 0 60000 65536"/>
                  <a:gd name="T15" fmla="*/ 0 w 22"/>
                  <a:gd name="T16" fmla="*/ 0 h 19"/>
                  <a:gd name="T17" fmla="*/ 22 w 22"/>
                  <a:gd name="T18" fmla="*/ 19 h 19"/>
                </a:gdLst>
                <a:ahLst/>
                <a:cxnLst>
                  <a:cxn ang="T10">
                    <a:pos x="T0" y="T1"/>
                  </a:cxn>
                  <a:cxn ang="T11">
                    <a:pos x="T2" y="T3"/>
                  </a:cxn>
                  <a:cxn ang="T12">
                    <a:pos x="T4" y="T5"/>
                  </a:cxn>
                  <a:cxn ang="T13">
                    <a:pos x="T6" y="T7"/>
                  </a:cxn>
                  <a:cxn ang="T14">
                    <a:pos x="T8" y="T9"/>
                  </a:cxn>
                </a:cxnLst>
                <a:rect l="T15" t="T16" r="T17" b="T18"/>
                <a:pathLst>
                  <a:path w="22" h="19">
                    <a:moveTo>
                      <a:pt x="20" y="19"/>
                    </a:moveTo>
                    <a:lnTo>
                      <a:pt x="0" y="11"/>
                    </a:lnTo>
                    <a:lnTo>
                      <a:pt x="5" y="0"/>
                    </a:lnTo>
                    <a:lnTo>
                      <a:pt x="22" y="6"/>
                    </a:lnTo>
                    <a:lnTo>
                      <a:pt x="20" y="19"/>
                    </a:lnTo>
                    <a:close/>
                  </a:path>
                </a:pathLst>
              </a:custGeom>
              <a:solidFill>
                <a:srgbClr val="A46B5A"/>
              </a:solidFill>
              <a:ln w="9525">
                <a:noFill/>
                <a:round/>
                <a:headEnd/>
                <a:tailEnd/>
              </a:ln>
            </p:spPr>
            <p:txBody>
              <a:bodyPr>
                <a:prstTxWarp prst="textNoShape">
                  <a:avLst/>
                </a:prstTxWarp>
              </a:bodyPr>
              <a:lstStyle/>
              <a:p>
                <a:endParaRPr lang="en-US"/>
              </a:p>
            </p:txBody>
          </p:sp>
          <p:sp>
            <p:nvSpPr>
              <p:cNvPr id="41373" name="Freeform 2866"/>
              <p:cNvSpPr>
                <a:spLocks/>
              </p:cNvSpPr>
              <p:nvPr/>
            </p:nvSpPr>
            <p:spPr bwMode="auto">
              <a:xfrm>
                <a:off x="4605" y="2463"/>
                <a:ext cx="5" cy="4"/>
              </a:xfrm>
              <a:custGeom>
                <a:avLst/>
                <a:gdLst>
                  <a:gd name="T0" fmla="*/ 17 w 26"/>
                  <a:gd name="T1" fmla="*/ 21 h 21"/>
                  <a:gd name="T2" fmla="*/ 0 w 26"/>
                  <a:gd name="T3" fmla="*/ 15 h 21"/>
                  <a:gd name="T4" fmla="*/ 6 w 26"/>
                  <a:gd name="T5" fmla="*/ 0 h 21"/>
                  <a:gd name="T6" fmla="*/ 26 w 26"/>
                  <a:gd name="T7" fmla="*/ 6 h 21"/>
                  <a:gd name="T8" fmla="*/ 17 w 26"/>
                  <a:gd name="T9" fmla="*/ 21 h 21"/>
                  <a:gd name="T10" fmla="*/ 0 60000 65536"/>
                  <a:gd name="T11" fmla="*/ 0 60000 65536"/>
                  <a:gd name="T12" fmla="*/ 0 60000 65536"/>
                  <a:gd name="T13" fmla="*/ 0 60000 65536"/>
                  <a:gd name="T14" fmla="*/ 0 60000 65536"/>
                  <a:gd name="T15" fmla="*/ 0 w 26"/>
                  <a:gd name="T16" fmla="*/ 0 h 21"/>
                  <a:gd name="T17" fmla="*/ 26 w 26"/>
                  <a:gd name="T18" fmla="*/ 21 h 21"/>
                </a:gdLst>
                <a:ahLst/>
                <a:cxnLst>
                  <a:cxn ang="T10">
                    <a:pos x="T0" y="T1"/>
                  </a:cxn>
                  <a:cxn ang="T11">
                    <a:pos x="T2" y="T3"/>
                  </a:cxn>
                  <a:cxn ang="T12">
                    <a:pos x="T4" y="T5"/>
                  </a:cxn>
                  <a:cxn ang="T13">
                    <a:pos x="T6" y="T7"/>
                  </a:cxn>
                  <a:cxn ang="T14">
                    <a:pos x="T8" y="T9"/>
                  </a:cxn>
                </a:cxnLst>
                <a:rect l="T15" t="T16" r="T17" b="T18"/>
                <a:pathLst>
                  <a:path w="26" h="21">
                    <a:moveTo>
                      <a:pt x="17" y="21"/>
                    </a:moveTo>
                    <a:lnTo>
                      <a:pt x="0" y="15"/>
                    </a:lnTo>
                    <a:lnTo>
                      <a:pt x="6" y="0"/>
                    </a:lnTo>
                    <a:lnTo>
                      <a:pt x="26" y="6"/>
                    </a:lnTo>
                    <a:lnTo>
                      <a:pt x="17" y="21"/>
                    </a:lnTo>
                    <a:close/>
                  </a:path>
                </a:pathLst>
              </a:custGeom>
              <a:solidFill>
                <a:srgbClr val="A46B5A"/>
              </a:solidFill>
              <a:ln w="9525">
                <a:noFill/>
                <a:round/>
                <a:headEnd/>
                <a:tailEnd/>
              </a:ln>
            </p:spPr>
            <p:txBody>
              <a:bodyPr>
                <a:prstTxWarp prst="textNoShape">
                  <a:avLst/>
                </a:prstTxWarp>
              </a:bodyPr>
              <a:lstStyle/>
              <a:p>
                <a:endParaRPr lang="en-US"/>
              </a:p>
            </p:txBody>
          </p:sp>
          <p:sp>
            <p:nvSpPr>
              <p:cNvPr id="41374" name="Freeform 2867"/>
              <p:cNvSpPr>
                <a:spLocks/>
              </p:cNvSpPr>
              <p:nvPr/>
            </p:nvSpPr>
            <p:spPr bwMode="auto">
              <a:xfrm>
                <a:off x="4606" y="2459"/>
                <a:ext cx="5" cy="5"/>
              </a:xfrm>
              <a:custGeom>
                <a:avLst/>
                <a:gdLst>
                  <a:gd name="T0" fmla="*/ 20 w 26"/>
                  <a:gd name="T1" fmla="*/ 23 h 23"/>
                  <a:gd name="T2" fmla="*/ 0 w 26"/>
                  <a:gd name="T3" fmla="*/ 17 h 23"/>
                  <a:gd name="T4" fmla="*/ 9 w 26"/>
                  <a:gd name="T5" fmla="*/ 0 h 23"/>
                  <a:gd name="T6" fmla="*/ 26 w 26"/>
                  <a:gd name="T7" fmla="*/ 8 h 23"/>
                  <a:gd name="T8" fmla="*/ 20 w 26"/>
                  <a:gd name="T9" fmla="*/ 23 h 23"/>
                  <a:gd name="T10" fmla="*/ 0 60000 65536"/>
                  <a:gd name="T11" fmla="*/ 0 60000 65536"/>
                  <a:gd name="T12" fmla="*/ 0 60000 65536"/>
                  <a:gd name="T13" fmla="*/ 0 60000 65536"/>
                  <a:gd name="T14" fmla="*/ 0 60000 65536"/>
                  <a:gd name="T15" fmla="*/ 0 w 26"/>
                  <a:gd name="T16" fmla="*/ 0 h 23"/>
                  <a:gd name="T17" fmla="*/ 26 w 26"/>
                  <a:gd name="T18" fmla="*/ 23 h 23"/>
                </a:gdLst>
                <a:ahLst/>
                <a:cxnLst>
                  <a:cxn ang="T10">
                    <a:pos x="T0" y="T1"/>
                  </a:cxn>
                  <a:cxn ang="T11">
                    <a:pos x="T2" y="T3"/>
                  </a:cxn>
                  <a:cxn ang="T12">
                    <a:pos x="T4" y="T5"/>
                  </a:cxn>
                  <a:cxn ang="T13">
                    <a:pos x="T6" y="T7"/>
                  </a:cxn>
                  <a:cxn ang="T14">
                    <a:pos x="T8" y="T9"/>
                  </a:cxn>
                </a:cxnLst>
                <a:rect l="T15" t="T16" r="T17" b="T18"/>
                <a:pathLst>
                  <a:path w="26" h="23">
                    <a:moveTo>
                      <a:pt x="20" y="23"/>
                    </a:moveTo>
                    <a:lnTo>
                      <a:pt x="0" y="17"/>
                    </a:lnTo>
                    <a:lnTo>
                      <a:pt x="9" y="0"/>
                    </a:lnTo>
                    <a:lnTo>
                      <a:pt x="26" y="8"/>
                    </a:lnTo>
                    <a:lnTo>
                      <a:pt x="20" y="23"/>
                    </a:lnTo>
                    <a:close/>
                  </a:path>
                </a:pathLst>
              </a:custGeom>
              <a:solidFill>
                <a:srgbClr val="A46B5A"/>
              </a:solidFill>
              <a:ln w="9525">
                <a:noFill/>
                <a:round/>
                <a:headEnd/>
                <a:tailEnd/>
              </a:ln>
            </p:spPr>
            <p:txBody>
              <a:bodyPr>
                <a:prstTxWarp prst="textNoShape">
                  <a:avLst/>
                </a:prstTxWarp>
              </a:bodyPr>
              <a:lstStyle/>
              <a:p>
                <a:endParaRPr lang="en-US"/>
              </a:p>
            </p:txBody>
          </p:sp>
          <p:sp>
            <p:nvSpPr>
              <p:cNvPr id="41375" name="Freeform 2868"/>
              <p:cNvSpPr>
                <a:spLocks/>
              </p:cNvSpPr>
              <p:nvPr/>
            </p:nvSpPr>
            <p:spPr bwMode="auto">
              <a:xfrm>
                <a:off x="4608" y="2455"/>
                <a:ext cx="5" cy="6"/>
              </a:xfrm>
              <a:custGeom>
                <a:avLst/>
                <a:gdLst>
                  <a:gd name="T0" fmla="*/ 17 w 25"/>
                  <a:gd name="T1" fmla="*/ 28 h 28"/>
                  <a:gd name="T2" fmla="*/ 0 w 25"/>
                  <a:gd name="T3" fmla="*/ 20 h 28"/>
                  <a:gd name="T4" fmla="*/ 8 w 25"/>
                  <a:gd name="T5" fmla="*/ 0 h 28"/>
                  <a:gd name="T6" fmla="*/ 25 w 25"/>
                  <a:gd name="T7" fmla="*/ 9 h 28"/>
                  <a:gd name="T8" fmla="*/ 17 w 25"/>
                  <a:gd name="T9" fmla="*/ 28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17" y="28"/>
                    </a:moveTo>
                    <a:lnTo>
                      <a:pt x="0" y="20"/>
                    </a:lnTo>
                    <a:lnTo>
                      <a:pt x="8" y="0"/>
                    </a:lnTo>
                    <a:lnTo>
                      <a:pt x="25" y="9"/>
                    </a:lnTo>
                    <a:lnTo>
                      <a:pt x="17" y="28"/>
                    </a:lnTo>
                    <a:close/>
                  </a:path>
                </a:pathLst>
              </a:custGeom>
              <a:solidFill>
                <a:srgbClr val="A46B5A"/>
              </a:solidFill>
              <a:ln w="9525">
                <a:noFill/>
                <a:round/>
                <a:headEnd/>
                <a:tailEnd/>
              </a:ln>
            </p:spPr>
            <p:txBody>
              <a:bodyPr>
                <a:prstTxWarp prst="textNoShape">
                  <a:avLst/>
                </a:prstTxWarp>
              </a:bodyPr>
              <a:lstStyle/>
              <a:p>
                <a:endParaRPr lang="en-US"/>
              </a:p>
            </p:txBody>
          </p:sp>
          <p:sp>
            <p:nvSpPr>
              <p:cNvPr id="41376" name="Freeform 2869"/>
              <p:cNvSpPr>
                <a:spLocks/>
              </p:cNvSpPr>
              <p:nvPr/>
            </p:nvSpPr>
            <p:spPr bwMode="auto">
              <a:xfrm>
                <a:off x="4609" y="2451"/>
                <a:ext cx="6" cy="6"/>
              </a:xfrm>
              <a:custGeom>
                <a:avLst/>
                <a:gdLst>
                  <a:gd name="T0" fmla="*/ 17 w 26"/>
                  <a:gd name="T1" fmla="*/ 30 h 30"/>
                  <a:gd name="T2" fmla="*/ 0 w 26"/>
                  <a:gd name="T3" fmla="*/ 21 h 30"/>
                  <a:gd name="T4" fmla="*/ 9 w 26"/>
                  <a:gd name="T5" fmla="*/ 0 h 30"/>
                  <a:gd name="T6" fmla="*/ 26 w 26"/>
                  <a:gd name="T7" fmla="*/ 10 h 30"/>
                  <a:gd name="T8" fmla="*/ 17 w 26"/>
                  <a:gd name="T9" fmla="*/ 30 h 30"/>
                  <a:gd name="T10" fmla="*/ 0 60000 65536"/>
                  <a:gd name="T11" fmla="*/ 0 60000 65536"/>
                  <a:gd name="T12" fmla="*/ 0 60000 65536"/>
                  <a:gd name="T13" fmla="*/ 0 60000 65536"/>
                  <a:gd name="T14" fmla="*/ 0 60000 65536"/>
                  <a:gd name="T15" fmla="*/ 0 w 26"/>
                  <a:gd name="T16" fmla="*/ 0 h 30"/>
                  <a:gd name="T17" fmla="*/ 26 w 26"/>
                  <a:gd name="T18" fmla="*/ 30 h 30"/>
                </a:gdLst>
                <a:ahLst/>
                <a:cxnLst>
                  <a:cxn ang="T10">
                    <a:pos x="T0" y="T1"/>
                  </a:cxn>
                  <a:cxn ang="T11">
                    <a:pos x="T2" y="T3"/>
                  </a:cxn>
                  <a:cxn ang="T12">
                    <a:pos x="T4" y="T5"/>
                  </a:cxn>
                  <a:cxn ang="T13">
                    <a:pos x="T6" y="T7"/>
                  </a:cxn>
                  <a:cxn ang="T14">
                    <a:pos x="T8" y="T9"/>
                  </a:cxn>
                </a:cxnLst>
                <a:rect l="T15" t="T16" r="T17" b="T18"/>
                <a:pathLst>
                  <a:path w="26" h="30">
                    <a:moveTo>
                      <a:pt x="17" y="30"/>
                    </a:moveTo>
                    <a:lnTo>
                      <a:pt x="0" y="21"/>
                    </a:lnTo>
                    <a:lnTo>
                      <a:pt x="9" y="0"/>
                    </a:lnTo>
                    <a:lnTo>
                      <a:pt x="26" y="10"/>
                    </a:lnTo>
                    <a:lnTo>
                      <a:pt x="17" y="30"/>
                    </a:lnTo>
                    <a:close/>
                  </a:path>
                </a:pathLst>
              </a:custGeom>
              <a:solidFill>
                <a:srgbClr val="A46B5A"/>
              </a:solidFill>
              <a:ln w="9525">
                <a:noFill/>
                <a:round/>
                <a:headEnd/>
                <a:tailEnd/>
              </a:ln>
            </p:spPr>
            <p:txBody>
              <a:bodyPr>
                <a:prstTxWarp prst="textNoShape">
                  <a:avLst/>
                </a:prstTxWarp>
              </a:bodyPr>
              <a:lstStyle/>
              <a:p>
                <a:endParaRPr lang="en-US"/>
              </a:p>
            </p:txBody>
          </p:sp>
          <p:sp>
            <p:nvSpPr>
              <p:cNvPr id="41377" name="Freeform 2870"/>
              <p:cNvSpPr>
                <a:spLocks/>
              </p:cNvSpPr>
              <p:nvPr/>
            </p:nvSpPr>
            <p:spPr bwMode="auto">
              <a:xfrm>
                <a:off x="4611" y="2442"/>
                <a:ext cx="8" cy="11"/>
              </a:xfrm>
              <a:custGeom>
                <a:avLst/>
                <a:gdLst>
                  <a:gd name="T0" fmla="*/ 17 w 38"/>
                  <a:gd name="T1" fmla="*/ 53 h 53"/>
                  <a:gd name="T2" fmla="*/ 0 w 38"/>
                  <a:gd name="T3" fmla="*/ 43 h 53"/>
                  <a:gd name="T4" fmla="*/ 21 w 38"/>
                  <a:gd name="T5" fmla="*/ 0 h 53"/>
                  <a:gd name="T6" fmla="*/ 38 w 38"/>
                  <a:gd name="T7" fmla="*/ 9 h 53"/>
                  <a:gd name="T8" fmla="*/ 17 w 38"/>
                  <a:gd name="T9" fmla="*/ 53 h 53"/>
                  <a:gd name="T10" fmla="*/ 0 60000 65536"/>
                  <a:gd name="T11" fmla="*/ 0 60000 65536"/>
                  <a:gd name="T12" fmla="*/ 0 60000 65536"/>
                  <a:gd name="T13" fmla="*/ 0 60000 65536"/>
                  <a:gd name="T14" fmla="*/ 0 60000 65536"/>
                  <a:gd name="T15" fmla="*/ 0 w 38"/>
                  <a:gd name="T16" fmla="*/ 0 h 53"/>
                  <a:gd name="T17" fmla="*/ 38 w 38"/>
                  <a:gd name="T18" fmla="*/ 53 h 53"/>
                </a:gdLst>
                <a:ahLst/>
                <a:cxnLst>
                  <a:cxn ang="T10">
                    <a:pos x="T0" y="T1"/>
                  </a:cxn>
                  <a:cxn ang="T11">
                    <a:pos x="T2" y="T3"/>
                  </a:cxn>
                  <a:cxn ang="T12">
                    <a:pos x="T4" y="T5"/>
                  </a:cxn>
                  <a:cxn ang="T13">
                    <a:pos x="T6" y="T7"/>
                  </a:cxn>
                  <a:cxn ang="T14">
                    <a:pos x="T8" y="T9"/>
                  </a:cxn>
                </a:cxnLst>
                <a:rect l="T15" t="T16" r="T17" b="T18"/>
                <a:pathLst>
                  <a:path w="38" h="53">
                    <a:moveTo>
                      <a:pt x="17" y="53"/>
                    </a:moveTo>
                    <a:lnTo>
                      <a:pt x="0" y="43"/>
                    </a:lnTo>
                    <a:lnTo>
                      <a:pt x="21" y="0"/>
                    </a:lnTo>
                    <a:lnTo>
                      <a:pt x="38" y="9"/>
                    </a:lnTo>
                    <a:lnTo>
                      <a:pt x="17" y="53"/>
                    </a:lnTo>
                    <a:close/>
                  </a:path>
                </a:pathLst>
              </a:custGeom>
              <a:solidFill>
                <a:srgbClr val="A46B5A"/>
              </a:solidFill>
              <a:ln w="9525">
                <a:noFill/>
                <a:round/>
                <a:headEnd/>
                <a:tailEnd/>
              </a:ln>
            </p:spPr>
            <p:txBody>
              <a:bodyPr>
                <a:prstTxWarp prst="textNoShape">
                  <a:avLst/>
                </a:prstTxWarp>
              </a:bodyPr>
              <a:lstStyle/>
              <a:p>
                <a:endParaRPr lang="en-US"/>
              </a:p>
            </p:txBody>
          </p:sp>
          <p:sp>
            <p:nvSpPr>
              <p:cNvPr id="41378" name="Freeform 2871"/>
              <p:cNvSpPr>
                <a:spLocks/>
              </p:cNvSpPr>
              <p:nvPr/>
            </p:nvSpPr>
            <p:spPr bwMode="auto">
              <a:xfrm>
                <a:off x="4615" y="2433"/>
                <a:ext cx="8" cy="11"/>
              </a:xfrm>
              <a:custGeom>
                <a:avLst/>
                <a:gdLst>
                  <a:gd name="T0" fmla="*/ 17 w 39"/>
                  <a:gd name="T1" fmla="*/ 57 h 57"/>
                  <a:gd name="T2" fmla="*/ 0 w 39"/>
                  <a:gd name="T3" fmla="*/ 48 h 57"/>
                  <a:gd name="T4" fmla="*/ 22 w 39"/>
                  <a:gd name="T5" fmla="*/ 0 h 57"/>
                  <a:gd name="T6" fmla="*/ 39 w 39"/>
                  <a:gd name="T7" fmla="*/ 8 h 57"/>
                  <a:gd name="T8" fmla="*/ 17 w 39"/>
                  <a:gd name="T9" fmla="*/ 57 h 57"/>
                  <a:gd name="T10" fmla="*/ 0 60000 65536"/>
                  <a:gd name="T11" fmla="*/ 0 60000 65536"/>
                  <a:gd name="T12" fmla="*/ 0 60000 65536"/>
                  <a:gd name="T13" fmla="*/ 0 60000 65536"/>
                  <a:gd name="T14" fmla="*/ 0 60000 65536"/>
                  <a:gd name="T15" fmla="*/ 0 w 39"/>
                  <a:gd name="T16" fmla="*/ 0 h 57"/>
                  <a:gd name="T17" fmla="*/ 39 w 39"/>
                  <a:gd name="T18" fmla="*/ 57 h 57"/>
                </a:gdLst>
                <a:ahLst/>
                <a:cxnLst>
                  <a:cxn ang="T10">
                    <a:pos x="T0" y="T1"/>
                  </a:cxn>
                  <a:cxn ang="T11">
                    <a:pos x="T2" y="T3"/>
                  </a:cxn>
                  <a:cxn ang="T12">
                    <a:pos x="T4" y="T5"/>
                  </a:cxn>
                  <a:cxn ang="T13">
                    <a:pos x="T6" y="T7"/>
                  </a:cxn>
                  <a:cxn ang="T14">
                    <a:pos x="T8" y="T9"/>
                  </a:cxn>
                </a:cxnLst>
                <a:rect l="T15" t="T16" r="T17" b="T18"/>
                <a:pathLst>
                  <a:path w="39" h="57">
                    <a:moveTo>
                      <a:pt x="17" y="57"/>
                    </a:moveTo>
                    <a:lnTo>
                      <a:pt x="0" y="48"/>
                    </a:lnTo>
                    <a:lnTo>
                      <a:pt x="22" y="0"/>
                    </a:lnTo>
                    <a:lnTo>
                      <a:pt x="39" y="8"/>
                    </a:lnTo>
                    <a:lnTo>
                      <a:pt x="17" y="57"/>
                    </a:lnTo>
                    <a:close/>
                  </a:path>
                </a:pathLst>
              </a:custGeom>
              <a:solidFill>
                <a:srgbClr val="A46B5A"/>
              </a:solidFill>
              <a:ln w="9525">
                <a:noFill/>
                <a:round/>
                <a:headEnd/>
                <a:tailEnd/>
              </a:ln>
            </p:spPr>
            <p:txBody>
              <a:bodyPr>
                <a:prstTxWarp prst="textNoShape">
                  <a:avLst/>
                </a:prstTxWarp>
              </a:bodyPr>
              <a:lstStyle/>
              <a:p>
                <a:endParaRPr lang="en-US"/>
              </a:p>
            </p:txBody>
          </p:sp>
          <p:sp>
            <p:nvSpPr>
              <p:cNvPr id="41379" name="Freeform 2872"/>
              <p:cNvSpPr>
                <a:spLocks/>
              </p:cNvSpPr>
              <p:nvPr/>
            </p:nvSpPr>
            <p:spPr bwMode="auto">
              <a:xfrm>
                <a:off x="4620" y="2423"/>
                <a:ext cx="8" cy="11"/>
              </a:xfrm>
              <a:custGeom>
                <a:avLst/>
                <a:gdLst>
                  <a:gd name="T0" fmla="*/ 17 w 43"/>
                  <a:gd name="T1" fmla="*/ 55 h 55"/>
                  <a:gd name="T2" fmla="*/ 0 w 43"/>
                  <a:gd name="T3" fmla="*/ 47 h 55"/>
                  <a:gd name="T4" fmla="*/ 26 w 43"/>
                  <a:gd name="T5" fmla="*/ 0 h 55"/>
                  <a:gd name="T6" fmla="*/ 43 w 43"/>
                  <a:gd name="T7" fmla="*/ 9 h 55"/>
                  <a:gd name="T8" fmla="*/ 17 w 43"/>
                  <a:gd name="T9" fmla="*/ 55 h 55"/>
                  <a:gd name="T10" fmla="*/ 0 60000 65536"/>
                  <a:gd name="T11" fmla="*/ 0 60000 65536"/>
                  <a:gd name="T12" fmla="*/ 0 60000 65536"/>
                  <a:gd name="T13" fmla="*/ 0 60000 65536"/>
                  <a:gd name="T14" fmla="*/ 0 60000 65536"/>
                  <a:gd name="T15" fmla="*/ 0 w 43"/>
                  <a:gd name="T16" fmla="*/ 0 h 55"/>
                  <a:gd name="T17" fmla="*/ 43 w 43"/>
                  <a:gd name="T18" fmla="*/ 55 h 55"/>
                </a:gdLst>
                <a:ahLst/>
                <a:cxnLst>
                  <a:cxn ang="T10">
                    <a:pos x="T0" y="T1"/>
                  </a:cxn>
                  <a:cxn ang="T11">
                    <a:pos x="T2" y="T3"/>
                  </a:cxn>
                  <a:cxn ang="T12">
                    <a:pos x="T4" y="T5"/>
                  </a:cxn>
                  <a:cxn ang="T13">
                    <a:pos x="T6" y="T7"/>
                  </a:cxn>
                  <a:cxn ang="T14">
                    <a:pos x="T8" y="T9"/>
                  </a:cxn>
                </a:cxnLst>
                <a:rect l="T15" t="T16" r="T17" b="T18"/>
                <a:pathLst>
                  <a:path w="43" h="55">
                    <a:moveTo>
                      <a:pt x="17" y="55"/>
                    </a:moveTo>
                    <a:lnTo>
                      <a:pt x="0" y="47"/>
                    </a:lnTo>
                    <a:lnTo>
                      <a:pt x="26" y="0"/>
                    </a:lnTo>
                    <a:lnTo>
                      <a:pt x="43" y="9"/>
                    </a:lnTo>
                    <a:lnTo>
                      <a:pt x="17" y="55"/>
                    </a:lnTo>
                    <a:close/>
                  </a:path>
                </a:pathLst>
              </a:custGeom>
              <a:solidFill>
                <a:srgbClr val="A46B5A"/>
              </a:solidFill>
              <a:ln w="9525">
                <a:noFill/>
                <a:round/>
                <a:headEnd/>
                <a:tailEnd/>
              </a:ln>
            </p:spPr>
            <p:txBody>
              <a:bodyPr>
                <a:prstTxWarp prst="textNoShape">
                  <a:avLst/>
                </a:prstTxWarp>
              </a:bodyPr>
              <a:lstStyle/>
              <a:p>
                <a:endParaRPr lang="en-US"/>
              </a:p>
            </p:txBody>
          </p:sp>
          <p:sp>
            <p:nvSpPr>
              <p:cNvPr id="41380" name="Freeform 2873"/>
              <p:cNvSpPr>
                <a:spLocks/>
              </p:cNvSpPr>
              <p:nvPr/>
            </p:nvSpPr>
            <p:spPr bwMode="auto">
              <a:xfrm>
                <a:off x="4625" y="2415"/>
                <a:ext cx="8" cy="10"/>
              </a:xfrm>
              <a:custGeom>
                <a:avLst/>
                <a:gdLst>
                  <a:gd name="T0" fmla="*/ 17 w 40"/>
                  <a:gd name="T1" fmla="*/ 52 h 52"/>
                  <a:gd name="T2" fmla="*/ 0 w 40"/>
                  <a:gd name="T3" fmla="*/ 43 h 52"/>
                  <a:gd name="T4" fmla="*/ 23 w 40"/>
                  <a:gd name="T5" fmla="*/ 0 h 52"/>
                  <a:gd name="T6" fmla="*/ 40 w 40"/>
                  <a:gd name="T7" fmla="*/ 9 h 52"/>
                  <a:gd name="T8" fmla="*/ 17 w 40"/>
                  <a:gd name="T9" fmla="*/ 52 h 52"/>
                  <a:gd name="T10" fmla="*/ 0 60000 65536"/>
                  <a:gd name="T11" fmla="*/ 0 60000 65536"/>
                  <a:gd name="T12" fmla="*/ 0 60000 65536"/>
                  <a:gd name="T13" fmla="*/ 0 60000 65536"/>
                  <a:gd name="T14" fmla="*/ 0 60000 65536"/>
                  <a:gd name="T15" fmla="*/ 0 w 40"/>
                  <a:gd name="T16" fmla="*/ 0 h 52"/>
                  <a:gd name="T17" fmla="*/ 40 w 40"/>
                  <a:gd name="T18" fmla="*/ 52 h 52"/>
                </a:gdLst>
                <a:ahLst/>
                <a:cxnLst>
                  <a:cxn ang="T10">
                    <a:pos x="T0" y="T1"/>
                  </a:cxn>
                  <a:cxn ang="T11">
                    <a:pos x="T2" y="T3"/>
                  </a:cxn>
                  <a:cxn ang="T12">
                    <a:pos x="T4" y="T5"/>
                  </a:cxn>
                  <a:cxn ang="T13">
                    <a:pos x="T6" y="T7"/>
                  </a:cxn>
                  <a:cxn ang="T14">
                    <a:pos x="T8" y="T9"/>
                  </a:cxn>
                </a:cxnLst>
                <a:rect l="T15" t="T16" r="T17" b="T18"/>
                <a:pathLst>
                  <a:path w="40" h="52">
                    <a:moveTo>
                      <a:pt x="17" y="52"/>
                    </a:moveTo>
                    <a:lnTo>
                      <a:pt x="0" y="43"/>
                    </a:lnTo>
                    <a:lnTo>
                      <a:pt x="23" y="0"/>
                    </a:lnTo>
                    <a:lnTo>
                      <a:pt x="40" y="9"/>
                    </a:lnTo>
                    <a:lnTo>
                      <a:pt x="17" y="52"/>
                    </a:lnTo>
                    <a:close/>
                  </a:path>
                </a:pathLst>
              </a:custGeom>
              <a:solidFill>
                <a:srgbClr val="A46B5A"/>
              </a:solidFill>
              <a:ln w="9525">
                <a:noFill/>
                <a:round/>
                <a:headEnd/>
                <a:tailEnd/>
              </a:ln>
            </p:spPr>
            <p:txBody>
              <a:bodyPr>
                <a:prstTxWarp prst="textNoShape">
                  <a:avLst/>
                </a:prstTxWarp>
              </a:bodyPr>
              <a:lstStyle/>
              <a:p>
                <a:endParaRPr lang="en-US"/>
              </a:p>
            </p:txBody>
          </p:sp>
          <p:sp>
            <p:nvSpPr>
              <p:cNvPr id="41381" name="Freeform 2874"/>
              <p:cNvSpPr>
                <a:spLocks/>
              </p:cNvSpPr>
              <p:nvPr/>
            </p:nvSpPr>
            <p:spPr bwMode="auto">
              <a:xfrm>
                <a:off x="4630" y="2410"/>
                <a:ext cx="6" cy="7"/>
              </a:xfrm>
              <a:custGeom>
                <a:avLst/>
                <a:gdLst>
                  <a:gd name="T0" fmla="*/ 17 w 32"/>
                  <a:gd name="T1" fmla="*/ 32 h 32"/>
                  <a:gd name="T2" fmla="*/ 0 w 32"/>
                  <a:gd name="T3" fmla="*/ 23 h 32"/>
                  <a:gd name="T4" fmla="*/ 15 w 32"/>
                  <a:gd name="T5" fmla="*/ 3 h 32"/>
                  <a:gd name="T6" fmla="*/ 15 w 32"/>
                  <a:gd name="T7" fmla="*/ 0 h 32"/>
                  <a:gd name="T8" fmla="*/ 32 w 32"/>
                  <a:gd name="T9" fmla="*/ 12 h 32"/>
                  <a:gd name="T10" fmla="*/ 17 w 32"/>
                  <a:gd name="T11" fmla="*/ 32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7" y="32"/>
                    </a:moveTo>
                    <a:lnTo>
                      <a:pt x="0" y="23"/>
                    </a:lnTo>
                    <a:lnTo>
                      <a:pt x="15" y="3"/>
                    </a:lnTo>
                    <a:lnTo>
                      <a:pt x="15" y="0"/>
                    </a:lnTo>
                    <a:lnTo>
                      <a:pt x="32" y="12"/>
                    </a:lnTo>
                    <a:lnTo>
                      <a:pt x="17" y="32"/>
                    </a:lnTo>
                    <a:close/>
                  </a:path>
                </a:pathLst>
              </a:custGeom>
              <a:solidFill>
                <a:srgbClr val="A46B5A"/>
              </a:solidFill>
              <a:ln w="9525">
                <a:noFill/>
                <a:round/>
                <a:headEnd/>
                <a:tailEnd/>
              </a:ln>
            </p:spPr>
            <p:txBody>
              <a:bodyPr>
                <a:prstTxWarp prst="textNoShape">
                  <a:avLst/>
                </a:prstTxWarp>
              </a:bodyPr>
              <a:lstStyle/>
              <a:p>
                <a:endParaRPr lang="en-US"/>
              </a:p>
            </p:txBody>
          </p:sp>
          <p:sp>
            <p:nvSpPr>
              <p:cNvPr id="41382" name="Freeform 2875"/>
              <p:cNvSpPr>
                <a:spLocks/>
              </p:cNvSpPr>
              <p:nvPr/>
            </p:nvSpPr>
            <p:spPr bwMode="auto">
              <a:xfrm>
                <a:off x="4633" y="2407"/>
                <a:ext cx="5" cy="6"/>
              </a:xfrm>
              <a:custGeom>
                <a:avLst/>
                <a:gdLst>
                  <a:gd name="T0" fmla="*/ 17 w 28"/>
                  <a:gd name="T1" fmla="*/ 29 h 29"/>
                  <a:gd name="T2" fmla="*/ 0 w 28"/>
                  <a:gd name="T3" fmla="*/ 17 h 29"/>
                  <a:gd name="T4" fmla="*/ 11 w 28"/>
                  <a:gd name="T5" fmla="*/ 0 h 29"/>
                  <a:gd name="T6" fmla="*/ 28 w 28"/>
                  <a:gd name="T7" fmla="*/ 12 h 29"/>
                  <a:gd name="T8" fmla="*/ 17 w 28"/>
                  <a:gd name="T9" fmla="*/ 29 h 29"/>
                  <a:gd name="T10" fmla="*/ 0 60000 65536"/>
                  <a:gd name="T11" fmla="*/ 0 60000 65536"/>
                  <a:gd name="T12" fmla="*/ 0 60000 65536"/>
                  <a:gd name="T13" fmla="*/ 0 60000 65536"/>
                  <a:gd name="T14" fmla="*/ 0 60000 65536"/>
                  <a:gd name="T15" fmla="*/ 0 w 28"/>
                  <a:gd name="T16" fmla="*/ 0 h 29"/>
                  <a:gd name="T17" fmla="*/ 28 w 28"/>
                  <a:gd name="T18" fmla="*/ 29 h 29"/>
                </a:gdLst>
                <a:ahLst/>
                <a:cxnLst>
                  <a:cxn ang="T10">
                    <a:pos x="T0" y="T1"/>
                  </a:cxn>
                  <a:cxn ang="T11">
                    <a:pos x="T2" y="T3"/>
                  </a:cxn>
                  <a:cxn ang="T12">
                    <a:pos x="T4" y="T5"/>
                  </a:cxn>
                  <a:cxn ang="T13">
                    <a:pos x="T6" y="T7"/>
                  </a:cxn>
                  <a:cxn ang="T14">
                    <a:pos x="T8" y="T9"/>
                  </a:cxn>
                </a:cxnLst>
                <a:rect l="T15" t="T16" r="T17" b="T18"/>
                <a:pathLst>
                  <a:path w="28" h="29">
                    <a:moveTo>
                      <a:pt x="17" y="29"/>
                    </a:moveTo>
                    <a:lnTo>
                      <a:pt x="0" y="17"/>
                    </a:lnTo>
                    <a:lnTo>
                      <a:pt x="11" y="0"/>
                    </a:lnTo>
                    <a:lnTo>
                      <a:pt x="28" y="12"/>
                    </a:lnTo>
                    <a:lnTo>
                      <a:pt x="17" y="29"/>
                    </a:lnTo>
                    <a:close/>
                  </a:path>
                </a:pathLst>
              </a:custGeom>
              <a:solidFill>
                <a:srgbClr val="A46B5A"/>
              </a:solidFill>
              <a:ln w="9525">
                <a:noFill/>
                <a:round/>
                <a:headEnd/>
                <a:tailEnd/>
              </a:ln>
            </p:spPr>
            <p:txBody>
              <a:bodyPr>
                <a:prstTxWarp prst="textNoShape">
                  <a:avLst/>
                </a:prstTxWarp>
              </a:bodyPr>
              <a:lstStyle/>
              <a:p>
                <a:endParaRPr lang="en-US"/>
              </a:p>
            </p:txBody>
          </p:sp>
          <p:sp>
            <p:nvSpPr>
              <p:cNvPr id="41383" name="Freeform 2876"/>
              <p:cNvSpPr>
                <a:spLocks/>
              </p:cNvSpPr>
              <p:nvPr/>
            </p:nvSpPr>
            <p:spPr bwMode="auto">
              <a:xfrm>
                <a:off x="4635" y="2403"/>
                <a:ext cx="5" cy="6"/>
              </a:xfrm>
              <a:custGeom>
                <a:avLst/>
                <a:gdLst>
                  <a:gd name="T0" fmla="*/ 17 w 28"/>
                  <a:gd name="T1" fmla="*/ 30 h 30"/>
                  <a:gd name="T2" fmla="*/ 0 w 28"/>
                  <a:gd name="T3" fmla="*/ 18 h 30"/>
                  <a:gd name="T4" fmla="*/ 11 w 28"/>
                  <a:gd name="T5" fmla="*/ 0 h 30"/>
                  <a:gd name="T6" fmla="*/ 28 w 28"/>
                  <a:gd name="T7" fmla="*/ 15 h 30"/>
                  <a:gd name="T8" fmla="*/ 17 w 28"/>
                  <a:gd name="T9" fmla="*/ 30 h 30"/>
                  <a:gd name="T10" fmla="*/ 0 60000 65536"/>
                  <a:gd name="T11" fmla="*/ 0 60000 65536"/>
                  <a:gd name="T12" fmla="*/ 0 60000 65536"/>
                  <a:gd name="T13" fmla="*/ 0 60000 65536"/>
                  <a:gd name="T14" fmla="*/ 0 60000 65536"/>
                  <a:gd name="T15" fmla="*/ 0 w 28"/>
                  <a:gd name="T16" fmla="*/ 0 h 30"/>
                  <a:gd name="T17" fmla="*/ 28 w 28"/>
                  <a:gd name="T18" fmla="*/ 30 h 30"/>
                </a:gdLst>
                <a:ahLst/>
                <a:cxnLst>
                  <a:cxn ang="T10">
                    <a:pos x="T0" y="T1"/>
                  </a:cxn>
                  <a:cxn ang="T11">
                    <a:pos x="T2" y="T3"/>
                  </a:cxn>
                  <a:cxn ang="T12">
                    <a:pos x="T4" y="T5"/>
                  </a:cxn>
                  <a:cxn ang="T13">
                    <a:pos x="T6" y="T7"/>
                  </a:cxn>
                  <a:cxn ang="T14">
                    <a:pos x="T8" y="T9"/>
                  </a:cxn>
                </a:cxnLst>
                <a:rect l="T15" t="T16" r="T17" b="T18"/>
                <a:pathLst>
                  <a:path w="28" h="30">
                    <a:moveTo>
                      <a:pt x="17" y="30"/>
                    </a:moveTo>
                    <a:lnTo>
                      <a:pt x="0" y="18"/>
                    </a:lnTo>
                    <a:lnTo>
                      <a:pt x="11" y="0"/>
                    </a:lnTo>
                    <a:lnTo>
                      <a:pt x="28" y="15"/>
                    </a:lnTo>
                    <a:lnTo>
                      <a:pt x="17" y="30"/>
                    </a:lnTo>
                    <a:close/>
                  </a:path>
                </a:pathLst>
              </a:custGeom>
              <a:solidFill>
                <a:srgbClr val="A46B5A"/>
              </a:solidFill>
              <a:ln w="9525">
                <a:noFill/>
                <a:round/>
                <a:headEnd/>
                <a:tailEnd/>
              </a:ln>
            </p:spPr>
            <p:txBody>
              <a:bodyPr>
                <a:prstTxWarp prst="textNoShape">
                  <a:avLst/>
                </a:prstTxWarp>
              </a:bodyPr>
              <a:lstStyle/>
              <a:p>
                <a:endParaRPr lang="en-US"/>
              </a:p>
            </p:txBody>
          </p:sp>
          <p:sp>
            <p:nvSpPr>
              <p:cNvPr id="41384" name="Freeform 2877"/>
              <p:cNvSpPr>
                <a:spLocks/>
              </p:cNvSpPr>
              <p:nvPr/>
            </p:nvSpPr>
            <p:spPr bwMode="auto">
              <a:xfrm>
                <a:off x="4637" y="2401"/>
                <a:ext cx="6" cy="5"/>
              </a:xfrm>
              <a:custGeom>
                <a:avLst/>
                <a:gdLst>
                  <a:gd name="T0" fmla="*/ 17 w 30"/>
                  <a:gd name="T1" fmla="*/ 28 h 28"/>
                  <a:gd name="T2" fmla="*/ 0 w 30"/>
                  <a:gd name="T3" fmla="*/ 13 h 28"/>
                  <a:gd name="T4" fmla="*/ 12 w 30"/>
                  <a:gd name="T5" fmla="*/ 0 h 28"/>
                  <a:gd name="T6" fmla="*/ 15 w 30"/>
                  <a:gd name="T7" fmla="*/ 0 h 28"/>
                  <a:gd name="T8" fmla="*/ 30 w 30"/>
                  <a:gd name="T9" fmla="*/ 13 h 28"/>
                  <a:gd name="T10" fmla="*/ 17 w 30"/>
                  <a:gd name="T11" fmla="*/ 28 h 28"/>
                  <a:gd name="T12" fmla="*/ 0 60000 65536"/>
                  <a:gd name="T13" fmla="*/ 0 60000 65536"/>
                  <a:gd name="T14" fmla="*/ 0 60000 65536"/>
                  <a:gd name="T15" fmla="*/ 0 60000 65536"/>
                  <a:gd name="T16" fmla="*/ 0 60000 65536"/>
                  <a:gd name="T17" fmla="*/ 0 60000 65536"/>
                  <a:gd name="T18" fmla="*/ 0 w 30"/>
                  <a:gd name="T19" fmla="*/ 0 h 28"/>
                  <a:gd name="T20" fmla="*/ 30 w 3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0" h="28">
                    <a:moveTo>
                      <a:pt x="17" y="28"/>
                    </a:moveTo>
                    <a:lnTo>
                      <a:pt x="0" y="13"/>
                    </a:lnTo>
                    <a:lnTo>
                      <a:pt x="12" y="0"/>
                    </a:lnTo>
                    <a:lnTo>
                      <a:pt x="15" y="0"/>
                    </a:lnTo>
                    <a:lnTo>
                      <a:pt x="30" y="13"/>
                    </a:lnTo>
                    <a:lnTo>
                      <a:pt x="17" y="28"/>
                    </a:lnTo>
                    <a:close/>
                  </a:path>
                </a:pathLst>
              </a:custGeom>
              <a:solidFill>
                <a:srgbClr val="A46B5A"/>
              </a:solidFill>
              <a:ln w="9525">
                <a:noFill/>
                <a:round/>
                <a:headEnd/>
                <a:tailEnd/>
              </a:ln>
            </p:spPr>
            <p:txBody>
              <a:bodyPr>
                <a:prstTxWarp prst="textNoShape">
                  <a:avLst/>
                </a:prstTxWarp>
              </a:bodyPr>
              <a:lstStyle/>
              <a:p>
                <a:endParaRPr lang="en-US"/>
              </a:p>
            </p:txBody>
          </p:sp>
          <p:sp>
            <p:nvSpPr>
              <p:cNvPr id="41385" name="Freeform 2878"/>
              <p:cNvSpPr>
                <a:spLocks/>
              </p:cNvSpPr>
              <p:nvPr/>
            </p:nvSpPr>
            <p:spPr bwMode="auto">
              <a:xfrm>
                <a:off x="4640" y="2398"/>
                <a:ext cx="5" cy="5"/>
              </a:xfrm>
              <a:custGeom>
                <a:avLst/>
                <a:gdLst>
                  <a:gd name="T0" fmla="*/ 15 w 23"/>
                  <a:gd name="T1" fmla="*/ 26 h 26"/>
                  <a:gd name="T2" fmla="*/ 0 w 23"/>
                  <a:gd name="T3" fmla="*/ 13 h 26"/>
                  <a:gd name="T4" fmla="*/ 11 w 23"/>
                  <a:gd name="T5" fmla="*/ 0 h 26"/>
                  <a:gd name="T6" fmla="*/ 23 w 23"/>
                  <a:gd name="T7" fmla="*/ 18 h 26"/>
                  <a:gd name="T8" fmla="*/ 15 w 23"/>
                  <a:gd name="T9" fmla="*/ 26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15" y="26"/>
                    </a:moveTo>
                    <a:lnTo>
                      <a:pt x="0" y="13"/>
                    </a:lnTo>
                    <a:lnTo>
                      <a:pt x="11" y="0"/>
                    </a:lnTo>
                    <a:lnTo>
                      <a:pt x="23" y="18"/>
                    </a:lnTo>
                    <a:lnTo>
                      <a:pt x="15"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386" name="Freeform 2879"/>
              <p:cNvSpPr>
                <a:spLocks/>
              </p:cNvSpPr>
              <p:nvPr/>
            </p:nvSpPr>
            <p:spPr bwMode="auto">
              <a:xfrm>
                <a:off x="4642" y="2396"/>
                <a:ext cx="4" cy="6"/>
              </a:xfrm>
              <a:custGeom>
                <a:avLst/>
                <a:gdLst>
                  <a:gd name="T0" fmla="*/ 12 w 21"/>
                  <a:gd name="T1" fmla="*/ 26 h 26"/>
                  <a:gd name="T2" fmla="*/ 0 w 21"/>
                  <a:gd name="T3" fmla="*/ 8 h 26"/>
                  <a:gd name="T4" fmla="*/ 12 w 21"/>
                  <a:gd name="T5" fmla="*/ 0 h 26"/>
                  <a:gd name="T6" fmla="*/ 21 w 21"/>
                  <a:gd name="T7" fmla="*/ 17 h 26"/>
                  <a:gd name="T8" fmla="*/ 12 w 21"/>
                  <a:gd name="T9" fmla="*/ 26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12" y="26"/>
                    </a:moveTo>
                    <a:lnTo>
                      <a:pt x="0" y="8"/>
                    </a:lnTo>
                    <a:lnTo>
                      <a:pt x="12" y="0"/>
                    </a:lnTo>
                    <a:lnTo>
                      <a:pt x="21" y="17"/>
                    </a:lnTo>
                    <a:lnTo>
                      <a:pt x="12" y="26"/>
                    </a:lnTo>
                    <a:close/>
                  </a:path>
                </a:pathLst>
              </a:custGeom>
              <a:solidFill>
                <a:srgbClr val="A46B5A"/>
              </a:solidFill>
              <a:ln w="9525">
                <a:noFill/>
                <a:round/>
                <a:headEnd/>
                <a:tailEnd/>
              </a:ln>
            </p:spPr>
            <p:txBody>
              <a:bodyPr>
                <a:prstTxWarp prst="textNoShape">
                  <a:avLst/>
                </a:prstTxWarp>
              </a:bodyPr>
              <a:lstStyle/>
              <a:p>
                <a:endParaRPr lang="en-US"/>
              </a:p>
            </p:txBody>
          </p:sp>
          <p:sp>
            <p:nvSpPr>
              <p:cNvPr id="41387" name="Freeform 2880"/>
              <p:cNvSpPr>
                <a:spLocks/>
              </p:cNvSpPr>
              <p:nvPr/>
            </p:nvSpPr>
            <p:spPr bwMode="auto">
              <a:xfrm>
                <a:off x="4645" y="2395"/>
                <a:ext cx="3" cy="5"/>
              </a:xfrm>
              <a:custGeom>
                <a:avLst/>
                <a:gdLst>
                  <a:gd name="T0" fmla="*/ 9 w 17"/>
                  <a:gd name="T1" fmla="*/ 22 h 22"/>
                  <a:gd name="T2" fmla="*/ 0 w 17"/>
                  <a:gd name="T3" fmla="*/ 5 h 22"/>
                  <a:gd name="T4" fmla="*/ 11 w 17"/>
                  <a:gd name="T5" fmla="*/ 2 h 22"/>
                  <a:gd name="T6" fmla="*/ 15 w 17"/>
                  <a:gd name="T7" fmla="*/ 0 h 22"/>
                  <a:gd name="T8" fmla="*/ 17 w 17"/>
                  <a:gd name="T9" fmla="*/ 20 h 22"/>
                  <a:gd name="T10" fmla="*/ 9 w 17"/>
                  <a:gd name="T11" fmla="*/ 22 h 22"/>
                  <a:gd name="T12" fmla="*/ 0 60000 65536"/>
                  <a:gd name="T13" fmla="*/ 0 60000 65536"/>
                  <a:gd name="T14" fmla="*/ 0 60000 65536"/>
                  <a:gd name="T15" fmla="*/ 0 60000 65536"/>
                  <a:gd name="T16" fmla="*/ 0 60000 65536"/>
                  <a:gd name="T17" fmla="*/ 0 60000 65536"/>
                  <a:gd name="T18" fmla="*/ 0 w 17"/>
                  <a:gd name="T19" fmla="*/ 0 h 22"/>
                  <a:gd name="T20" fmla="*/ 17 w 17"/>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7" h="22">
                    <a:moveTo>
                      <a:pt x="9" y="22"/>
                    </a:moveTo>
                    <a:lnTo>
                      <a:pt x="0" y="5"/>
                    </a:lnTo>
                    <a:lnTo>
                      <a:pt x="11" y="2"/>
                    </a:lnTo>
                    <a:lnTo>
                      <a:pt x="15" y="0"/>
                    </a:lnTo>
                    <a:lnTo>
                      <a:pt x="17" y="20"/>
                    </a:lnTo>
                    <a:lnTo>
                      <a:pt x="9" y="22"/>
                    </a:lnTo>
                    <a:close/>
                  </a:path>
                </a:pathLst>
              </a:custGeom>
              <a:solidFill>
                <a:srgbClr val="A46B5A"/>
              </a:solidFill>
              <a:ln w="9525">
                <a:noFill/>
                <a:round/>
                <a:headEnd/>
                <a:tailEnd/>
              </a:ln>
            </p:spPr>
            <p:txBody>
              <a:bodyPr>
                <a:prstTxWarp prst="textNoShape">
                  <a:avLst/>
                </a:prstTxWarp>
              </a:bodyPr>
              <a:lstStyle/>
              <a:p>
                <a:endParaRPr lang="en-US"/>
              </a:p>
            </p:txBody>
          </p:sp>
          <p:sp>
            <p:nvSpPr>
              <p:cNvPr id="41388" name="Freeform 2881"/>
              <p:cNvSpPr>
                <a:spLocks/>
              </p:cNvSpPr>
              <p:nvPr/>
            </p:nvSpPr>
            <p:spPr bwMode="auto">
              <a:xfrm>
                <a:off x="4648" y="2395"/>
                <a:ext cx="2" cy="4"/>
              </a:xfrm>
              <a:custGeom>
                <a:avLst/>
                <a:gdLst>
                  <a:gd name="T0" fmla="*/ 2 w 11"/>
                  <a:gd name="T1" fmla="*/ 20 h 20"/>
                  <a:gd name="T2" fmla="*/ 0 w 11"/>
                  <a:gd name="T3" fmla="*/ 0 h 20"/>
                  <a:gd name="T4" fmla="*/ 7 w 11"/>
                  <a:gd name="T5" fmla="*/ 0 h 20"/>
                  <a:gd name="T6" fmla="*/ 11 w 11"/>
                  <a:gd name="T7" fmla="*/ 0 h 20"/>
                  <a:gd name="T8" fmla="*/ 5 w 11"/>
                  <a:gd name="T9" fmla="*/ 20 h 20"/>
                  <a:gd name="T10" fmla="*/ 2 w 11"/>
                  <a:gd name="T11" fmla="*/ 20 h 20"/>
                  <a:gd name="T12" fmla="*/ 0 60000 65536"/>
                  <a:gd name="T13" fmla="*/ 0 60000 65536"/>
                  <a:gd name="T14" fmla="*/ 0 60000 65536"/>
                  <a:gd name="T15" fmla="*/ 0 60000 65536"/>
                  <a:gd name="T16" fmla="*/ 0 60000 65536"/>
                  <a:gd name="T17" fmla="*/ 0 60000 65536"/>
                  <a:gd name="T18" fmla="*/ 0 w 11"/>
                  <a:gd name="T19" fmla="*/ 0 h 20"/>
                  <a:gd name="T20" fmla="*/ 11 w 1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1" h="20">
                    <a:moveTo>
                      <a:pt x="2" y="20"/>
                    </a:moveTo>
                    <a:lnTo>
                      <a:pt x="0" y="0"/>
                    </a:lnTo>
                    <a:lnTo>
                      <a:pt x="7" y="0"/>
                    </a:lnTo>
                    <a:lnTo>
                      <a:pt x="11" y="0"/>
                    </a:lnTo>
                    <a:lnTo>
                      <a:pt x="5" y="20"/>
                    </a:lnTo>
                    <a:lnTo>
                      <a:pt x="2" y="20"/>
                    </a:lnTo>
                    <a:close/>
                  </a:path>
                </a:pathLst>
              </a:custGeom>
              <a:solidFill>
                <a:srgbClr val="A46B5A"/>
              </a:solidFill>
              <a:ln w="9525">
                <a:noFill/>
                <a:round/>
                <a:headEnd/>
                <a:tailEnd/>
              </a:ln>
            </p:spPr>
            <p:txBody>
              <a:bodyPr>
                <a:prstTxWarp prst="textNoShape">
                  <a:avLst/>
                </a:prstTxWarp>
              </a:bodyPr>
              <a:lstStyle/>
              <a:p>
                <a:endParaRPr lang="en-US"/>
              </a:p>
            </p:txBody>
          </p:sp>
          <p:sp>
            <p:nvSpPr>
              <p:cNvPr id="41389" name="Freeform 2882"/>
              <p:cNvSpPr>
                <a:spLocks/>
              </p:cNvSpPr>
              <p:nvPr/>
            </p:nvSpPr>
            <p:spPr bwMode="auto">
              <a:xfrm>
                <a:off x="4649" y="2395"/>
                <a:ext cx="3" cy="5"/>
              </a:xfrm>
              <a:custGeom>
                <a:avLst/>
                <a:gdLst>
                  <a:gd name="T0" fmla="*/ 0 w 17"/>
                  <a:gd name="T1" fmla="*/ 20 h 22"/>
                  <a:gd name="T2" fmla="*/ 6 w 17"/>
                  <a:gd name="T3" fmla="*/ 0 h 22"/>
                  <a:gd name="T4" fmla="*/ 15 w 17"/>
                  <a:gd name="T5" fmla="*/ 2 h 22"/>
                  <a:gd name="T6" fmla="*/ 17 w 17"/>
                  <a:gd name="T7" fmla="*/ 5 h 22"/>
                  <a:gd name="T8" fmla="*/ 6 w 17"/>
                  <a:gd name="T9" fmla="*/ 22 h 22"/>
                  <a:gd name="T10" fmla="*/ 0 w 17"/>
                  <a:gd name="T11" fmla="*/ 20 h 22"/>
                  <a:gd name="T12" fmla="*/ 0 60000 65536"/>
                  <a:gd name="T13" fmla="*/ 0 60000 65536"/>
                  <a:gd name="T14" fmla="*/ 0 60000 65536"/>
                  <a:gd name="T15" fmla="*/ 0 60000 65536"/>
                  <a:gd name="T16" fmla="*/ 0 60000 65536"/>
                  <a:gd name="T17" fmla="*/ 0 60000 65536"/>
                  <a:gd name="T18" fmla="*/ 0 w 17"/>
                  <a:gd name="T19" fmla="*/ 0 h 22"/>
                  <a:gd name="T20" fmla="*/ 17 w 17"/>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17" h="22">
                    <a:moveTo>
                      <a:pt x="0" y="20"/>
                    </a:moveTo>
                    <a:lnTo>
                      <a:pt x="6" y="0"/>
                    </a:lnTo>
                    <a:lnTo>
                      <a:pt x="15" y="2"/>
                    </a:lnTo>
                    <a:lnTo>
                      <a:pt x="17" y="5"/>
                    </a:lnTo>
                    <a:lnTo>
                      <a:pt x="6" y="22"/>
                    </a:lnTo>
                    <a:lnTo>
                      <a:pt x="0" y="20"/>
                    </a:lnTo>
                    <a:close/>
                  </a:path>
                </a:pathLst>
              </a:custGeom>
              <a:solidFill>
                <a:srgbClr val="A46B5A"/>
              </a:solidFill>
              <a:ln w="9525">
                <a:noFill/>
                <a:round/>
                <a:headEnd/>
                <a:tailEnd/>
              </a:ln>
            </p:spPr>
            <p:txBody>
              <a:bodyPr>
                <a:prstTxWarp prst="textNoShape">
                  <a:avLst/>
                </a:prstTxWarp>
              </a:bodyPr>
              <a:lstStyle/>
              <a:p>
                <a:endParaRPr lang="en-US"/>
              </a:p>
            </p:txBody>
          </p:sp>
          <p:sp>
            <p:nvSpPr>
              <p:cNvPr id="41390" name="Freeform 2883"/>
              <p:cNvSpPr>
                <a:spLocks/>
              </p:cNvSpPr>
              <p:nvPr/>
            </p:nvSpPr>
            <p:spPr bwMode="auto">
              <a:xfrm>
                <a:off x="4650" y="2396"/>
                <a:ext cx="4" cy="5"/>
              </a:xfrm>
              <a:custGeom>
                <a:avLst/>
                <a:gdLst>
                  <a:gd name="T0" fmla="*/ 0 w 20"/>
                  <a:gd name="T1" fmla="*/ 17 h 21"/>
                  <a:gd name="T2" fmla="*/ 11 w 20"/>
                  <a:gd name="T3" fmla="*/ 0 h 21"/>
                  <a:gd name="T4" fmla="*/ 20 w 20"/>
                  <a:gd name="T5" fmla="*/ 8 h 21"/>
                  <a:gd name="T6" fmla="*/ 20 w 20"/>
                  <a:gd name="T7" fmla="*/ 12 h 21"/>
                  <a:gd name="T8" fmla="*/ 3 w 20"/>
                  <a:gd name="T9" fmla="*/ 21 h 21"/>
                  <a:gd name="T10" fmla="*/ 0 w 20"/>
                  <a:gd name="T11" fmla="*/ 17 h 21"/>
                  <a:gd name="T12" fmla="*/ 0 60000 65536"/>
                  <a:gd name="T13" fmla="*/ 0 60000 65536"/>
                  <a:gd name="T14" fmla="*/ 0 60000 65536"/>
                  <a:gd name="T15" fmla="*/ 0 60000 65536"/>
                  <a:gd name="T16" fmla="*/ 0 60000 65536"/>
                  <a:gd name="T17" fmla="*/ 0 60000 65536"/>
                  <a:gd name="T18" fmla="*/ 0 w 20"/>
                  <a:gd name="T19" fmla="*/ 0 h 21"/>
                  <a:gd name="T20" fmla="*/ 20 w 2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0" h="21">
                    <a:moveTo>
                      <a:pt x="0" y="17"/>
                    </a:moveTo>
                    <a:lnTo>
                      <a:pt x="11" y="0"/>
                    </a:lnTo>
                    <a:lnTo>
                      <a:pt x="20" y="8"/>
                    </a:lnTo>
                    <a:lnTo>
                      <a:pt x="20" y="12"/>
                    </a:lnTo>
                    <a:lnTo>
                      <a:pt x="3" y="21"/>
                    </a:lnTo>
                    <a:lnTo>
                      <a:pt x="0" y="17"/>
                    </a:lnTo>
                    <a:close/>
                  </a:path>
                </a:pathLst>
              </a:custGeom>
              <a:solidFill>
                <a:srgbClr val="A46B5A"/>
              </a:solidFill>
              <a:ln w="9525">
                <a:noFill/>
                <a:round/>
                <a:headEnd/>
                <a:tailEnd/>
              </a:ln>
            </p:spPr>
            <p:txBody>
              <a:bodyPr>
                <a:prstTxWarp prst="textNoShape">
                  <a:avLst/>
                </a:prstTxWarp>
              </a:bodyPr>
              <a:lstStyle/>
              <a:p>
                <a:endParaRPr lang="en-US"/>
              </a:p>
            </p:txBody>
          </p:sp>
          <p:sp>
            <p:nvSpPr>
              <p:cNvPr id="41391" name="Freeform 2884"/>
              <p:cNvSpPr>
                <a:spLocks/>
              </p:cNvSpPr>
              <p:nvPr/>
            </p:nvSpPr>
            <p:spPr bwMode="auto">
              <a:xfrm>
                <a:off x="4650" y="2399"/>
                <a:ext cx="5" cy="4"/>
              </a:xfrm>
              <a:custGeom>
                <a:avLst/>
                <a:gdLst>
                  <a:gd name="T0" fmla="*/ 0 w 25"/>
                  <a:gd name="T1" fmla="*/ 9 h 20"/>
                  <a:gd name="T2" fmla="*/ 17 w 25"/>
                  <a:gd name="T3" fmla="*/ 0 h 20"/>
                  <a:gd name="T4" fmla="*/ 23 w 25"/>
                  <a:gd name="T5" fmla="*/ 11 h 20"/>
                  <a:gd name="T6" fmla="*/ 25 w 25"/>
                  <a:gd name="T7" fmla="*/ 14 h 20"/>
                  <a:gd name="T8" fmla="*/ 6 w 25"/>
                  <a:gd name="T9" fmla="*/ 20 h 20"/>
                  <a:gd name="T10" fmla="*/ 0 w 25"/>
                  <a:gd name="T11" fmla="*/ 9 h 20"/>
                  <a:gd name="T12" fmla="*/ 0 60000 65536"/>
                  <a:gd name="T13" fmla="*/ 0 60000 65536"/>
                  <a:gd name="T14" fmla="*/ 0 60000 65536"/>
                  <a:gd name="T15" fmla="*/ 0 60000 65536"/>
                  <a:gd name="T16" fmla="*/ 0 60000 65536"/>
                  <a:gd name="T17" fmla="*/ 0 60000 65536"/>
                  <a:gd name="T18" fmla="*/ 0 w 25"/>
                  <a:gd name="T19" fmla="*/ 0 h 20"/>
                  <a:gd name="T20" fmla="*/ 25 w 2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5" h="20">
                    <a:moveTo>
                      <a:pt x="0" y="9"/>
                    </a:moveTo>
                    <a:lnTo>
                      <a:pt x="17" y="0"/>
                    </a:lnTo>
                    <a:lnTo>
                      <a:pt x="23" y="11"/>
                    </a:lnTo>
                    <a:lnTo>
                      <a:pt x="25" y="14"/>
                    </a:lnTo>
                    <a:lnTo>
                      <a:pt x="6" y="20"/>
                    </a:lnTo>
                    <a:lnTo>
                      <a:pt x="0" y="9"/>
                    </a:lnTo>
                    <a:close/>
                  </a:path>
                </a:pathLst>
              </a:custGeom>
              <a:solidFill>
                <a:srgbClr val="A46B5A"/>
              </a:solidFill>
              <a:ln w="9525">
                <a:noFill/>
                <a:round/>
                <a:headEnd/>
                <a:tailEnd/>
              </a:ln>
            </p:spPr>
            <p:txBody>
              <a:bodyPr>
                <a:prstTxWarp prst="textNoShape">
                  <a:avLst/>
                </a:prstTxWarp>
              </a:bodyPr>
              <a:lstStyle/>
              <a:p>
                <a:endParaRPr lang="en-US"/>
              </a:p>
            </p:txBody>
          </p:sp>
          <p:sp>
            <p:nvSpPr>
              <p:cNvPr id="41392" name="Freeform 2885"/>
              <p:cNvSpPr>
                <a:spLocks/>
              </p:cNvSpPr>
              <p:nvPr/>
            </p:nvSpPr>
            <p:spPr bwMode="auto">
              <a:xfrm>
                <a:off x="4652" y="2402"/>
                <a:ext cx="4" cy="4"/>
              </a:xfrm>
              <a:custGeom>
                <a:avLst/>
                <a:gdLst>
                  <a:gd name="T0" fmla="*/ 0 w 23"/>
                  <a:gd name="T1" fmla="*/ 6 h 23"/>
                  <a:gd name="T2" fmla="*/ 19 w 23"/>
                  <a:gd name="T3" fmla="*/ 0 h 23"/>
                  <a:gd name="T4" fmla="*/ 23 w 23"/>
                  <a:gd name="T5" fmla="*/ 17 h 23"/>
                  <a:gd name="T6" fmla="*/ 23 w 23"/>
                  <a:gd name="T7" fmla="*/ 20 h 23"/>
                  <a:gd name="T8" fmla="*/ 2 w 23"/>
                  <a:gd name="T9" fmla="*/ 23 h 23"/>
                  <a:gd name="T10" fmla="*/ 0 w 23"/>
                  <a:gd name="T11" fmla="*/ 6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0" y="6"/>
                    </a:moveTo>
                    <a:lnTo>
                      <a:pt x="19" y="0"/>
                    </a:lnTo>
                    <a:lnTo>
                      <a:pt x="23" y="17"/>
                    </a:lnTo>
                    <a:lnTo>
                      <a:pt x="23" y="20"/>
                    </a:lnTo>
                    <a:lnTo>
                      <a:pt x="2" y="23"/>
                    </a:lnTo>
                    <a:lnTo>
                      <a:pt x="0" y="6"/>
                    </a:lnTo>
                    <a:close/>
                  </a:path>
                </a:pathLst>
              </a:custGeom>
              <a:solidFill>
                <a:srgbClr val="A46B5A"/>
              </a:solidFill>
              <a:ln w="9525">
                <a:noFill/>
                <a:round/>
                <a:headEnd/>
                <a:tailEnd/>
              </a:ln>
            </p:spPr>
            <p:txBody>
              <a:bodyPr>
                <a:prstTxWarp prst="textNoShape">
                  <a:avLst/>
                </a:prstTxWarp>
              </a:bodyPr>
              <a:lstStyle/>
              <a:p>
                <a:endParaRPr lang="en-US"/>
              </a:p>
            </p:txBody>
          </p:sp>
          <p:sp>
            <p:nvSpPr>
              <p:cNvPr id="41393" name="Freeform 2886"/>
              <p:cNvSpPr>
                <a:spLocks/>
              </p:cNvSpPr>
              <p:nvPr/>
            </p:nvSpPr>
            <p:spPr bwMode="auto">
              <a:xfrm>
                <a:off x="4652" y="2406"/>
                <a:ext cx="5" cy="4"/>
              </a:xfrm>
              <a:custGeom>
                <a:avLst/>
                <a:gdLst>
                  <a:gd name="T0" fmla="*/ 0 w 24"/>
                  <a:gd name="T1" fmla="*/ 3 h 23"/>
                  <a:gd name="T2" fmla="*/ 21 w 24"/>
                  <a:gd name="T3" fmla="*/ 0 h 23"/>
                  <a:gd name="T4" fmla="*/ 24 w 24"/>
                  <a:gd name="T5" fmla="*/ 23 h 23"/>
                  <a:gd name="T6" fmla="*/ 4 w 24"/>
                  <a:gd name="T7" fmla="*/ 23 h 23"/>
                  <a:gd name="T8" fmla="*/ 0 w 24"/>
                  <a:gd name="T9" fmla="*/ 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0" y="3"/>
                    </a:moveTo>
                    <a:lnTo>
                      <a:pt x="21" y="0"/>
                    </a:lnTo>
                    <a:lnTo>
                      <a:pt x="24" y="23"/>
                    </a:lnTo>
                    <a:lnTo>
                      <a:pt x="4" y="23"/>
                    </a:lnTo>
                    <a:lnTo>
                      <a:pt x="0" y="3"/>
                    </a:lnTo>
                    <a:close/>
                  </a:path>
                </a:pathLst>
              </a:custGeom>
              <a:solidFill>
                <a:srgbClr val="A46B5A"/>
              </a:solidFill>
              <a:ln w="9525">
                <a:noFill/>
                <a:round/>
                <a:headEnd/>
                <a:tailEnd/>
              </a:ln>
            </p:spPr>
            <p:txBody>
              <a:bodyPr>
                <a:prstTxWarp prst="textNoShape">
                  <a:avLst/>
                </a:prstTxWarp>
              </a:bodyPr>
              <a:lstStyle/>
              <a:p>
                <a:endParaRPr lang="en-US"/>
              </a:p>
            </p:txBody>
          </p:sp>
          <p:sp>
            <p:nvSpPr>
              <p:cNvPr id="41394" name="Freeform 2887"/>
              <p:cNvSpPr>
                <a:spLocks/>
              </p:cNvSpPr>
              <p:nvPr/>
            </p:nvSpPr>
            <p:spPr bwMode="auto">
              <a:xfrm>
                <a:off x="4653" y="2410"/>
                <a:ext cx="4" cy="6"/>
              </a:xfrm>
              <a:custGeom>
                <a:avLst/>
                <a:gdLst>
                  <a:gd name="T0" fmla="*/ 0 w 22"/>
                  <a:gd name="T1" fmla="*/ 0 h 29"/>
                  <a:gd name="T2" fmla="*/ 20 w 22"/>
                  <a:gd name="T3" fmla="*/ 0 h 29"/>
                  <a:gd name="T4" fmla="*/ 22 w 22"/>
                  <a:gd name="T5" fmla="*/ 29 h 29"/>
                  <a:gd name="T6" fmla="*/ 2 w 22"/>
                  <a:gd name="T7" fmla="*/ 29 h 29"/>
                  <a:gd name="T8" fmla="*/ 0 w 22"/>
                  <a:gd name="T9" fmla="*/ 0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0" y="0"/>
                    </a:moveTo>
                    <a:lnTo>
                      <a:pt x="20" y="0"/>
                    </a:lnTo>
                    <a:lnTo>
                      <a:pt x="22" y="29"/>
                    </a:lnTo>
                    <a:lnTo>
                      <a:pt x="2" y="29"/>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395" name="Freeform 2888"/>
              <p:cNvSpPr>
                <a:spLocks/>
              </p:cNvSpPr>
              <p:nvPr/>
            </p:nvSpPr>
            <p:spPr bwMode="auto">
              <a:xfrm>
                <a:off x="4653" y="2416"/>
                <a:ext cx="4" cy="7"/>
              </a:xfrm>
              <a:custGeom>
                <a:avLst/>
                <a:gdLst>
                  <a:gd name="T0" fmla="*/ 0 w 20"/>
                  <a:gd name="T1" fmla="*/ 0 h 37"/>
                  <a:gd name="T2" fmla="*/ 20 w 20"/>
                  <a:gd name="T3" fmla="*/ 0 h 37"/>
                  <a:gd name="T4" fmla="*/ 20 w 20"/>
                  <a:gd name="T5" fmla="*/ 35 h 37"/>
                  <a:gd name="T6" fmla="*/ 20 w 20"/>
                  <a:gd name="T7" fmla="*/ 37 h 37"/>
                  <a:gd name="T8" fmla="*/ 0 w 20"/>
                  <a:gd name="T9" fmla="*/ 35 h 37"/>
                  <a:gd name="T10" fmla="*/ 0 w 20"/>
                  <a:gd name="T11" fmla="*/ 0 h 37"/>
                  <a:gd name="T12" fmla="*/ 0 60000 65536"/>
                  <a:gd name="T13" fmla="*/ 0 60000 65536"/>
                  <a:gd name="T14" fmla="*/ 0 60000 65536"/>
                  <a:gd name="T15" fmla="*/ 0 60000 65536"/>
                  <a:gd name="T16" fmla="*/ 0 60000 65536"/>
                  <a:gd name="T17" fmla="*/ 0 60000 65536"/>
                  <a:gd name="T18" fmla="*/ 0 w 20"/>
                  <a:gd name="T19" fmla="*/ 0 h 37"/>
                  <a:gd name="T20" fmla="*/ 20 w 2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20" h="37">
                    <a:moveTo>
                      <a:pt x="0" y="0"/>
                    </a:moveTo>
                    <a:lnTo>
                      <a:pt x="20" y="0"/>
                    </a:lnTo>
                    <a:lnTo>
                      <a:pt x="20" y="35"/>
                    </a:lnTo>
                    <a:lnTo>
                      <a:pt x="20" y="37"/>
                    </a:lnTo>
                    <a:lnTo>
                      <a:pt x="0" y="35"/>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396" name="Freeform 2889"/>
              <p:cNvSpPr>
                <a:spLocks/>
              </p:cNvSpPr>
              <p:nvPr/>
            </p:nvSpPr>
            <p:spPr bwMode="auto">
              <a:xfrm>
                <a:off x="4653" y="2423"/>
                <a:ext cx="4" cy="9"/>
              </a:xfrm>
              <a:custGeom>
                <a:avLst/>
                <a:gdLst>
                  <a:gd name="T0" fmla="*/ 0 w 20"/>
                  <a:gd name="T1" fmla="*/ 0 h 43"/>
                  <a:gd name="T2" fmla="*/ 20 w 20"/>
                  <a:gd name="T3" fmla="*/ 2 h 43"/>
                  <a:gd name="T4" fmla="*/ 18 w 20"/>
                  <a:gd name="T5" fmla="*/ 43 h 43"/>
                  <a:gd name="T6" fmla="*/ 0 w 20"/>
                  <a:gd name="T7" fmla="*/ 43 h 43"/>
                  <a:gd name="T8" fmla="*/ 0 w 20"/>
                  <a:gd name="T9" fmla="*/ 0 h 43"/>
                  <a:gd name="T10" fmla="*/ 0 60000 65536"/>
                  <a:gd name="T11" fmla="*/ 0 60000 65536"/>
                  <a:gd name="T12" fmla="*/ 0 60000 65536"/>
                  <a:gd name="T13" fmla="*/ 0 60000 65536"/>
                  <a:gd name="T14" fmla="*/ 0 60000 65536"/>
                  <a:gd name="T15" fmla="*/ 0 w 20"/>
                  <a:gd name="T16" fmla="*/ 0 h 43"/>
                  <a:gd name="T17" fmla="*/ 20 w 20"/>
                  <a:gd name="T18" fmla="*/ 43 h 43"/>
                </a:gdLst>
                <a:ahLst/>
                <a:cxnLst>
                  <a:cxn ang="T10">
                    <a:pos x="T0" y="T1"/>
                  </a:cxn>
                  <a:cxn ang="T11">
                    <a:pos x="T2" y="T3"/>
                  </a:cxn>
                  <a:cxn ang="T12">
                    <a:pos x="T4" y="T5"/>
                  </a:cxn>
                  <a:cxn ang="T13">
                    <a:pos x="T6" y="T7"/>
                  </a:cxn>
                  <a:cxn ang="T14">
                    <a:pos x="T8" y="T9"/>
                  </a:cxn>
                </a:cxnLst>
                <a:rect l="T15" t="T16" r="T17" b="T18"/>
                <a:pathLst>
                  <a:path w="20" h="43">
                    <a:moveTo>
                      <a:pt x="0" y="0"/>
                    </a:moveTo>
                    <a:lnTo>
                      <a:pt x="20" y="2"/>
                    </a:lnTo>
                    <a:lnTo>
                      <a:pt x="18" y="43"/>
                    </a:lnTo>
                    <a:lnTo>
                      <a:pt x="0" y="43"/>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397" name="Freeform 2890"/>
              <p:cNvSpPr>
                <a:spLocks/>
              </p:cNvSpPr>
              <p:nvPr/>
            </p:nvSpPr>
            <p:spPr bwMode="auto">
              <a:xfrm>
                <a:off x="4653" y="2432"/>
                <a:ext cx="4" cy="4"/>
              </a:xfrm>
              <a:custGeom>
                <a:avLst/>
                <a:gdLst>
                  <a:gd name="T0" fmla="*/ 2 w 20"/>
                  <a:gd name="T1" fmla="*/ 0 h 23"/>
                  <a:gd name="T2" fmla="*/ 20 w 20"/>
                  <a:gd name="T3" fmla="*/ 0 h 23"/>
                  <a:gd name="T4" fmla="*/ 20 w 20"/>
                  <a:gd name="T5" fmla="*/ 23 h 23"/>
                  <a:gd name="T6" fmla="*/ 0 w 20"/>
                  <a:gd name="T7" fmla="*/ 23 h 23"/>
                  <a:gd name="T8" fmla="*/ 2 w 20"/>
                  <a:gd name="T9" fmla="*/ 0 h 23"/>
                  <a:gd name="T10" fmla="*/ 0 60000 65536"/>
                  <a:gd name="T11" fmla="*/ 0 60000 65536"/>
                  <a:gd name="T12" fmla="*/ 0 60000 65536"/>
                  <a:gd name="T13" fmla="*/ 0 60000 65536"/>
                  <a:gd name="T14" fmla="*/ 0 60000 65536"/>
                  <a:gd name="T15" fmla="*/ 0 w 20"/>
                  <a:gd name="T16" fmla="*/ 0 h 23"/>
                  <a:gd name="T17" fmla="*/ 20 w 20"/>
                  <a:gd name="T18" fmla="*/ 23 h 23"/>
                </a:gdLst>
                <a:ahLst/>
                <a:cxnLst>
                  <a:cxn ang="T10">
                    <a:pos x="T0" y="T1"/>
                  </a:cxn>
                  <a:cxn ang="T11">
                    <a:pos x="T2" y="T3"/>
                  </a:cxn>
                  <a:cxn ang="T12">
                    <a:pos x="T4" y="T5"/>
                  </a:cxn>
                  <a:cxn ang="T13">
                    <a:pos x="T6" y="T7"/>
                  </a:cxn>
                  <a:cxn ang="T14">
                    <a:pos x="T8" y="T9"/>
                  </a:cxn>
                </a:cxnLst>
                <a:rect l="T15" t="T16" r="T17" b="T18"/>
                <a:pathLst>
                  <a:path w="20" h="23">
                    <a:moveTo>
                      <a:pt x="2" y="0"/>
                    </a:moveTo>
                    <a:lnTo>
                      <a:pt x="20" y="0"/>
                    </a:lnTo>
                    <a:lnTo>
                      <a:pt x="20" y="23"/>
                    </a:lnTo>
                    <a:lnTo>
                      <a:pt x="0" y="23"/>
                    </a:lnTo>
                    <a:lnTo>
                      <a:pt x="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398" name="Freeform 2891"/>
              <p:cNvSpPr>
                <a:spLocks/>
              </p:cNvSpPr>
              <p:nvPr/>
            </p:nvSpPr>
            <p:spPr bwMode="auto">
              <a:xfrm>
                <a:off x="4652" y="2436"/>
                <a:ext cx="5" cy="5"/>
              </a:xfrm>
              <a:custGeom>
                <a:avLst/>
                <a:gdLst>
                  <a:gd name="T0" fmla="*/ 4 w 24"/>
                  <a:gd name="T1" fmla="*/ 0 h 26"/>
                  <a:gd name="T2" fmla="*/ 24 w 24"/>
                  <a:gd name="T3" fmla="*/ 0 h 26"/>
                  <a:gd name="T4" fmla="*/ 21 w 24"/>
                  <a:gd name="T5" fmla="*/ 26 h 26"/>
                  <a:gd name="T6" fmla="*/ 0 w 24"/>
                  <a:gd name="T7" fmla="*/ 26 h 26"/>
                  <a:gd name="T8" fmla="*/ 4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4" y="0"/>
                    </a:moveTo>
                    <a:lnTo>
                      <a:pt x="24" y="0"/>
                    </a:lnTo>
                    <a:lnTo>
                      <a:pt x="21" y="26"/>
                    </a:lnTo>
                    <a:lnTo>
                      <a:pt x="0" y="26"/>
                    </a:lnTo>
                    <a:lnTo>
                      <a:pt x="4" y="0"/>
                    </a:lnTo>
                    <a:close/>
                  </a:path>
                </a:pathLst>
              </a:custGeom>
              <a:solidFill>
                <a:srgbClr val="A46B5A"/>
              </a:solidFill>
              <a:ln w="9525">
                <a:noFill/>
                <a:round/>
                <a:headEnd/>
                <a:tailEnd/>
              </a:ln>
            </p:spPr>
            <p:txBody>
              <a:bodyPr>
                <a:prstTxWarp prst="textNoShape">
                  <a:avLst/>
                </a:prstTxWarp>
              </a:bodyPr>
              <a:lstStyle/>
              <a:p>
                <a:endParaRPr lang="en-US"/>
              </a:p>
            </p:txBody>
          </p:sp>
          <p:sp>
            <p:nvSpPr>
              <p:cNvPr id="41399" name="Freeform 2892"/>
              <p:cNvSpPr>
                <a:spLocks/>
              </p:cNvSpPr>
              <p:nvPr/>
            </p:nvSpPr>
            <p:spPr bwMode="auto">
              <a:xfrm>
                <a:off x="4652" y="2441"/>
                <a:ext cx="4" cy="6"/>
              </a:xfrm>
              <a:custGeom>
                <a:avLst/>
                <a:gdLst>
                  <a:gd name="T0" fmla="*/ 2 w 23"/>
                  <a:gd name="T1" fmla="*/ 0 h 28"/>
                  <a:gd name="T2" fmla="*/ 23 w 23"/>
                  <a:gd name="T3" fmla="*/ 0 h 28"/>
                  <a:gd name="T4" fmla="*/ 19 w 23"/>
                  <a:gd name="T5" fmla="*/ 28 h 28"/>
                  <a:gd name="T6" fmla="*/ 0 w 23"/>
                  <a:gd name="T7" fmla="*/ 26 h 28"/>
                  <a:gd name="T8" fmla="*/ 2 w 23"/>
                  <a:gd name="T9" fmla="*/ 0 h 28"/>
                  <a:gd name="T10" fmla="*/ 0 60000 65536"/>
                  <a:gd name="T11" fmla="*/ 0 60000 65536"/>
                  <a:gd name="T12" fmla="*/ 0 60000 65536"/>
                  <a:gd name="T13" fmla="*/ 0 60000 65536"/>
                  <a:gd name="T14" fmla="*/ 0 60000 65536"/>
                  <a:gd name="T15" fmla="*/ 0 w 23"/>
                  <a:gd name="T16" fmla="*/ 0 h 28"/>
                  <a:gd name="T17" fmla="*/ 23 w 23"/>
                  <a:gd name="T18" fmla="*/ 28 h 28"/>
                </a:gdLst>
                <a:ahLst/>
                <a:cxnLst>
                  <a:cxn ang="T10">
                    <a:pos x="T0" y="T1"/>
                  </a:cxn>
                  <a:cxn ang="T11">
                    <a:pos x="T2" y="T3"/>
                  </a:cxn>
                  <a:cxn ang="T12">
                    <a:pos x="T4" y="T5"/>
                  </a:cxn>
                  <a:cxn ang="T13">
                    <a:pos x="T6" y="T7"/>
                  </a:cxn>
                  <a:cxn ang="T14">
                    <a:pos x="T8" y="T9"/>
                  </a:cxn>
                </a:cxnLst>
                <a:rect l="T15" t="T16" r="T17" b="T18"/>
                <a:pathLst>
                  <a:path w="23" h="28">
                    <a:moveTo>
                      <a:pt x="2" y="0"/>
                    </a:moveTo>
                    <a:lnTo>
                      <a:pt x="23" y="0"/>
                    </a:lnTo>
                    <a:lnTo>
                      <a:pt x="19" y="28"/>
                    </a:lnTo>
                    <a:lnTo>
                      <a:pt x="0" y="26"/>
                    </a:lnTo>
                    <a:lnTo>
                      <a:pt x="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0" name="Freeform 2893"/>
              <p:cNvSpPr>
                <a:spLocks/>
              </p:cNvSpPr>
              <p:nvPr/>
            </p:nvSpPr>
            <p:spPr bwMode="auto">
              <a:xfrm>
                <a:off x="4651" y="2447"/>
                <a:ext cx="4" cy="6"/>
              </a:xfrm>
              <a:custGeom>
                <a:avLst/>
                <a:gdLst>
                  <a:gd name="T0" fmla="*/ 3 w 22"/>
                  <a:gd name="T1" fmla="*/ 0 h 32"/>
                  <a:gd name="T2" fmla="*/ 22 w 22"/>
                  <a:gd name="T3" fmla="*/ 2 h 32"/>
                  <a:gd name="T4" fmla="*/ 17 w 22"/>
                  <a:gd name="T5" fmla="*/ 32 h 32"/>
                  <a:gd name="T6" fmla="*/ 0 w 22"/>
                  <a:gd name="T7" fmla="*/ 28 h 32"/>
                  <a:gd name="T8" fmla="*/ 3 w 22"/>
                  <a:gd name="T9" fmla="*/ 0 h 32"/>
                  <a:gd name="T10" fmla="*/ 0 60000 65536"/>
                  <a:gd name="T11" fmla="*/ 0 60000 65536"/>
                  <a:gd name="T12" fmla="*/ 0 60000 65536"/>
                  <a:gd name="T13" fmla="*/ 0 60000 65536"/>
                  <a:gd name="T14" fmla="*/ 0 60000 65536"/>
                  <a:gd name="T15" fmla="*/ 0 w 22"/>
                  <a:gd name="T16" fmla="*/ 0 h 32"/>
                  <a:gd name="T17" fmla="*/ 22 w 22"/>
                  <a:gd name="T18" fmla="*/ 32 h 32"/>
                </a:gdLst>
                <a:ahLst/>
                <a:cxnLst>
                  <a:cxn ang="T10">
                    <a:pos x="T0" y="T1"/>
                  </a:cxn>
                  <a:cxn ang="T11">
                    <a:pos x="T2" y="T3"/>
                  </a:cxn>
                  <a:cxn ang="T12">
                    <a:pos x="T4" y="T5"/>
                  </a:cxn>
                  <a:cxn ang="T13">
                    <a:pos x="T6" y="T7"/>
                  </a:cxn>
                  <a:cxn ang="T14">
                    <a:pos x="T8" y="T9"/>
                  </a:cxn>
                </a:cxnLst>
                <a:rect l="T15" t="T16" r="T17" b="T18"/>
                <a:pathLst>
                  <a:path w="22" h="32">
                    <a:moveTo>
                      <a:pt x="3" y="0"/>
                    </a:moveTo>
                    <a:lnTo>
                      <a:pt x="22" y="2"/>
                    </a:lnTo>
                    <a:lnTo>
                      <a:pt x="17" y="32"/>
                    </a:lnTo>
                    <a:lnTo>
                      <a:pt x="0" y="28"/>
                    </a:lnTo>
                    <a:lnTo>
                      <a:pt x="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1" name="Freeform 2894"/>
              <p:cNvSpPr>
                <a:spLocks/>
              </p:cNvSpPr>
              <p:nvPr/>
            </p:nvSpPr>
            <p:spPr bwMode="auto">
              <a:xfrm>
                <a:off x="4650" y="2452"/>
                <a:ext cx="4" cy="7"/>
              </a:xfrm>
              <a:custGeom>
                <a:avLst/>
                <a:gdLst>
                  <a:gd name="T0" fmla="*/ 6 w 23"/>
                  <a:gd name="T1" fmla="*/ 0 h 35"/>
                  <a:gd name="T2" fmla="*/ 23 w 23"/>
                  <a:gd name="T3" fmla="*/ 4 h 35"/>
                  <a:gd name="T4" fmla="*/ 20 w 23"/>
                  <a:gd name="T5" fmla="*/ 35 h 35"/>
                  <a:gd name="T6" fmla="*/ 0 w 23"/>
                  <a:gd name="T7" fmla="*/ 32 h 35"/>
                  <a:gd name="T8" fmla="*/ 6 w 23"/>
                  <a:gd name="T9" fmla="*/ 0 h 35"/>
                  <a:gd name="T10" fmla="*/ 0 60000 65536"/>
                  <a:gd name="T11" fmla="*/ 0 60000 65536"/>
                  <a:gd name="T12" fmla="*/ 0 60000 65536"/>
                  <a:gd name="T13" fmla="*/ 0 60000 65536"/>
                  <a:gd name="T14" fmla="*/ 0 60000 65536"/>
                  <a:gd name="T15" fmla="*/ 0 w 23"/>
                  <a:gd name="T16" fmla="*/ 0 h 35"/>
                  <a:gd name="T17" fmla="*/ 23 w 23"/>
                  <a:gd name="T18" fmla="*/ 35 h 35"/>
                </a:gdLst>
                <a:ahLst/>
                <a:cxnLst>
                  <a:cxn ang="T10">
                    <a:pos x="T0" y="T1"/>
                  </a:cxn>
                  <a:cxn ang="T11">
                    <a:pos x="T2" y="T3"/>
                  </a:cxn>
                  <a:cxn ang="T12">
                    <a:pos x="T4" y="T5"/>
                  </a:cxn>
                  <a:cxn ang="T13">
                    <a:pos x="T6" y="T7"/>
                  </a:cxn>
                  <a:cxn ang="T14">
                    <a:pos x="T8" y="T9"/>
                  </a:cxn>
                </a:cxnLst>
                <a:rect l="T15" t="T16" r="T17" b="T18"/>
                <a:pathLst>
                  <a:path w="23" h="35">
                    <a:moveTo>
                      <a:pt x="6" y="0"/>
                    </a:moveTo>
                    <a:lnTo>
                      <a:pt x="23" y="4"/>
                    </a:lnTo>
                    <a:lnTo>
                      <a:pt x="20" y="35"/>
                    </a:lnTo>
                    <a:lnTo>
                      <a:pt x="0" y="32"/>
                    </a:lnTo>
                    <a:lnTo>
                      <a:pt x="6"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2" name="Freeform 2895"/>
              <p:cNvSpPr>
                <a:spLocks/>
              </p:cNvSpPr>
              <p:nvPr/>
            </p:nvSpPr>
            <p:spPr bwMode="auto">
              <a:xfrm>
                <a:off x="4649" y="2459"/>
                <a:ext cx="5" cy="7"/>
              </a:xfrm>
              <a:custGeom>
                <a:avLst/>
                <a:gdLst>
                  <a:gd name="T0" fmla="*/ 6 w 26"/>
                  <a:gd name="T1" fmla="*/ 0 h 37"/>
                  <a:gd name="T2" fmla="*/ 26 w 26"/>
                  <a:gd name="T3" fmla="*/ 3 h 37"/>
                  <a:gd name="T4" fmla="*/ 21 w 26"/>
                  <a:gd name="T5" fmla="*/ 37 h 37"/>
                  <a:gd name="T6" fmla="*/ 0 w 26"/>
                  <a:gd name="T7" fmla="*/ 32 h 37"/>
                  <a:gd name="T8" fmla="*/ 6 w 26"/>
                  <a:gd name="T9" fmla="*/ 0 h 37"/>
                  <a:gd name="T10" fmla="*/ 0 60000 65536"/>
                  <a:gd name="T11" fmla="*/ 0 60000 65536"/>
                  <a:gd name="T12" fmla="*/ 0 60000 65536"/>
                  <a:gd name="T13" fmla="*/ 0 60000 65536"/>
                  <a:gd name="T14" fmla="*/ 0 60000 65536"/>
                  <a:gd name="T15" fmla="*/ 0 w 26"/>
                  <a:gd name="T16" fmla="*/ 0 h 37"/>
                  <a:gd name="T17" fmla="*/ 26 w 26"/>
                  <a:gd name="T18" fmla="*/ 37 h 37"/>
                </a:gdLst>
                <a:ahLst/>
                <a:cxnLst>
                  <a:cxn ang="T10">
                    <a:pos x="T0" y="T1"/>
                  </a:cxn>
                  <a:cxn ang="T11">
                    <a:pos x="T2" y="T3"/>
                  </a:cxn>
                  <a:cxn ang="T12">
                    <a:pos x="T4" y="T5"/>
                  </a:cxn>
                  <a:cxn ang="T13">
                    <a:pos x="T6" y="T7"/>
                  </a:cxn>
                  <a:cxn ang="T14">
                    <a:pos x="T8" y="T9"/>
                  </a:cxn>
                </a:cxnLst>
                <a:rect l="T15" t="T16" r="T17" b="T18"/>
                <a:pathLst>
                  <a:path w="26" h="37">
                    <a:moveTo>
                      <a:pt x="6" y="0"/>
                    </a:moveTo>
                    <a:lnTo>
                      <a:pt x="26" y="3"/>
                    </a:lnTo>
                    <a:lnTo>
                      <a:pt x="21" y="37"/>
                    </a:lnTo>
                    <a:lnTo>
                      <a:pt x="0" y="32"/>
                    </a:lnTo>
                    <a:lnTo>
                      <a:pt x="6"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3" name="Freeform 2896"/>
              <p:cNvSpPr>
                <a:spLocks/>
              </p:cNvSpPr>
              <p:nvPr/>
            </p:nvSpPr>
            <p:spPr bwMode="auto">
              <a:xfrm>
                <a:off x="4646" y="2465"/>
                <a:ext cx="7" cy="15"/>
              </a:xfrm>
              <a:custGeom>
                <a:avLst/>
                <a:gdLst>
                  <a:gd name="T0" fmla="*/ 15 w 36"/>
                  <a:gd name="T1" fmla="*/ 0 h 74"/>
                  <a:gd name="T2" fmla="*/ 36 w 36"/>
                  <a:gd name="T3" fmla="*/ 5 h 74"/>
                  <a:gd name="T4" fmla="*/ 21 w 36"/>
                  <a:gd name="T5" fmla="*/ 74 h 74"/>
                  <a:gd name="T6" fmla="*/ 0 w 36"/>
                  <a:gd name="T7" fmla="*/ 72 h 74"/>
                  <a:gd name="T8" fmla="*/ 15 w 36"/>
                  <a:gd name="T9" fmla="*/ 0 h 74"/>
                  <a:gd name="T10" fmla="*/ 0 60000 65536"/>
                  <a:gd name="T11" fmla="*/ 0 60000 65536"/>
                  <a:gd name="T12" fmla="*/ 0 60000 65536"/>
                  <a:gd name="T13" fmla="*/ 0 60000 65536"/>
                  <a:gd name="T14" fmla="*/ 0 60000 65536"/>
                  <a:gd name="T15" fmla="*/ 0 w 36"/>
                  <a:gd name="T16" fmla="*/ 0 h 74"/>
                  <a:gd name="T17" fmla="*/ 36 w 36"/>
                  <a:gd name="T18" fmla="*/ 74 h 74"/>
                </a:gdLst>
                <a:ahLst/>
                <a:cxnLst>
                  <a:cxn ang="T10">
                    <a:pos x="T0" y="T1"/>
                  </a:cxn>
                  <a:cxn ang="T11">
                    <a:pos x="T2" y="T3"/>
                  </a:cxn>
                  <a:cxn ang="T12">
                    <a:pos x="T4" y="T5"/>
                  </a:cxn>
                  <a:cxn ang="T13">
                    <a:pos x="T6" y="T7"/>
                  </a:cxn>
                  <a:cxn ang="T14">
                    <a:pos x="T8" y="T9"/>
                  </a:cxn>
                </a:cxnLst>
                <a:rect l="T15" t="T16" r="T17" b="T18"/>
                <a:pathLst>
                  <a:path w="36" h="74">
                    <a:moveTo>
                      <a:pt x="15" y="0"/>
                    </a:moveTo>
                    <a:lnTo>
                      <a:pt x="36" y="5"/>
                    </a:lnTo>
                    <a:lnTo>
                      <a:pt x="21" y="74"/>
                    </a:lnTo>
                    <a:lnTo>
                      <a:pt x="0" y="72"/>
                    </a:lnTo>
                    <a:lnTo>
                      <a:pt x="15"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4" name="Freeform 2897"/>
              <p:cNvSpPr>
                <a:spLocks/>
              </p:cNvSpPr>
              <p:nvPr/>
            </p:nvSpPr>
            <p:spPr bwMode="auto">
              <a:xfrm>
                <a:off x="4643" y="2479"/>
                <a:ext cx="7" cy="17"/>
              </a:xfrm>
              <a:custGeom>
                <a:avLst/>
                <a:gdLst>
                  <a:gd name="T0" fmla="*/ 13 w 34"/>
                  <a:gd name="T1" fmla="*/ 0 h 81"/>
                  <a:gd name="T2" fmla="*/ 34 w 34"/>
                  <a:gd name="T3" fmla="*/ 2 h 81"/>
                  <a:gd name="T4" fmla="*/ 19 w 34"/>
                  <a:gd name="T5" fmla="*/ 81 h 81"/>
                  <a:gd name="T6" fmla="*/ 0 w 34"/>
                  <a:gd name="T7" fmla="*/ 77 h 81"/>
                  <a:gd name="T8" fmla="*/ 13 w 34"/>
                  <a:gd name="T9" fmla="*/ 0 h 81"/>
                  <a:gd name="T10" fmla="*/ 0 60000 65536"/>
                  <a:gd name="T11" fmla="*/ 0 60000 65536"/>
                  <a:gd name="T12" fmla="*/ 0 60000 65536"/>
                  <a:gd name="T13" fmla="*/ 0 60000 65536"/>
                  <a:gd name="T14" fmla="*/ 0 60000 65536"/>
                  <a:gd name="T15" fmla="*/ 0 w 34"/>
                  <a:gd name="T16" fmla="*/ 0 h 81"/>
                  <a:gd name="T17" fmla="*/ 34 w 34"/>
                  <a:gd name="T18" fmla="*/ 81 h 81"/>
                </a:gdLst>
                <a:ahLst/>
                <a:cxnLst>
                  <a:cxn ang="T10">
                    <a:pos x="T0" y="T1"/>
                  </a:cxn>
                  <a:cxn ang="T11">
                    <a:pos x="T2" y="T3"/>
                  </a:cxn>
                  <a:cxn ang="T12">
                    <a:pos x="T4" y="T5"/>
                  </a:cxn>
                  <a:cxn ang="T13">
                    <a:pos x="T6" y="T7"/>
                  </a:cxn>
                  <a:cxn ang="T14">
                    <a:pos x="T8" y="T9"/>
                  </a:cxn>
                </a:cxnLst>
                <a:rect l="T15" t="T16" r="T17" b="T18"/>
                <a:pathLst>
                  <a:path w="34" h="81">
                    <a:moveTo>
                      <a:pt x="13" y="0"/>
                    </a:moveTo>
                    <a:lnTo>
                      <a:pt x="34" y="2"/>
                    </a:lnTo>
                    <a:lnTo>
                      <a:pt x="19" y="81"/>
                    </a:lnTo>
                    <a:lnTo>
                      <a:pt x="0" y="77"/>
                    </a:lnTo>
                    <a:lnTo>
                      <a:pt x="1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5" name="Freeform 2898"/>
              <p:cNvSpPr>
                <a:spLocks/>
              </p:cNvSpPr>
              <p:nvPr/>
            </p:nvSpPr>
            <p:spPr bwMode="auto">
              <a:xfrm>
                <a:off x="4639" y="2495"/>
                <a:ext cx="8" cy="17"/>
              </a:xfrm>
              <a:custGeom>
                <a:avLst/>
                <a:gdLst>
                  <a:gd name="T0" fmla="*/ 18 w 37"/>
                  <a:gd name="T1" fmla="*/ 0 h 86"/>
                  <a:gd name="T2" fmla="*/ 37 w 37"/>
                  <a:gd name="T3" fmla="*/ 4 h 86"/>
                  <a:gd name="T4" fmla="*/ 20 w 37"/>
                  <a:gd name="T5" fmla="*/ 86 h 86"/>
                  <a:gd name="T6" fmla="*/ 0 w 37"/>
                  <a:gd name="T7" fmla="*/ 81 h 86"/>
                  <a:gd name="T8" fmla="*/ 18 w 37"/>
                  <a:gd name="T9" fmla="*/ 0 h 86"/>
                  <a:gd name="T10" fmla="*/ 0 60000 65536"/>
                  <a:gd name="T11" fmla="*/ 0 60000 65536"/>
                  <a:gd name="T12" fmla="*/ 0 60000 65536"/>
                  <a:gd name="T13" fmla="*/ 0 60000 65536"/>
                  <a:gd name="T14" fmla="*/ 0 60000 65536"/>
                  <a:gd name="T15" fmla="*/ 0 w 37"/>
                  <a:gd name="T16" fmla="*/ 0 h 86"/>
                  <a:gd name="T17" fmla="*/ 37 w 37"/>
                  <a:gd name="T18" fmla="*/ 86 h 86"/>
                </a:gdLst>
                <a:ahLst/>
                <a:cxnLst>
                  <a:cxn ang="T10">
                    <a:pos x="T0" y="T1"/>
                  </a:cxn>
                  <a:cxn ang="T11">
                    <a:pos x="T2" y="T3"/>
                  </a:cxn>
                  <a:cxn ang="T12">
                    <a:pos x="T4" y="T5"/>
                  </a:cxn>
                  <a:cxn ang="T13">
                    <a:pos x="T6" y="T7"/>
                  </a:cxn>
                  <a:cxn ang="T14">
                    <a:pos x="T8" y="T9"/>
                  </a:cxn>
                </a:cxnLst>
                <a:rect l="T15" t="T16" r="T17" b="T18"/>
                <a:pathLst>
                  <a:path w="37" h="86">
                    <a:moveTo>
                      <a:pt x="18" y="0"/>
                    </a:moveTo>
                    <a:lnTo>
                      <a:pt x="37" y="4"/>
                    </a:lnTo>
                    <a:lnTo>
                      <a:pt x="20" y="86"/>
                    </a:lnTo>
                    <a:lnTo>
                      <a:pt x="0" y="81"/>
                    </a:lnTo>
                    <a:lnTo>
                      <a:pt x="18"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6" name="Freeform 2899"/>
              <p:cNvSpPr>
                <a:spLocks/>
              </p:cNvSpPr>
              <p:nvPr/>
            </p:nvSpPr>
            <p:spPr bwMode="auto">
              <a:xfrm>
                <a:off x="4635" y="2511"/>
                <a:ext cx="8" cy="19"/>
              </a:xfrm>
              <a:custGeom>
                <a:avLst/>
                <a:gdLst>
                  <a:gd name="T0" fmla="*/ 20 w 40"/>
                  <a:gd name="T1" fmla="*/ 0 h 95"/>
                  <a:gd name="T2" fmla="*/ 40 w 40"/>
                  <a:gd name="T3" fmla="*/ 5 h 95"/>
                  <a:gd name="T4" fmla="*/ 20 w 40"/>
                  <a:gd name="T5" fmla="*/ 95 h 95"/>
                  <a:gd name="T6" fmla="*/ 0 w 40"/>
                  <a:gd name="T7" fmla="*/ 89 h 95"/>
                  <a:gd name="T8" fmla="*/ 20 w 40"/>
                  <a:gd name="T9" fmla="*/ 0 h 95"/>
                  <a:gd name="T10" fmla="*/ 0 60000 65536"/>
                  <a:gd name="T11" fmla="*/ 0 60000 65536"/>
                  <a:gd name="T12" fmla="*/ 0 60000 65536"/>
                  <a:gd name="T13" fmla="*/ 0 60000 65536"/>
                  <a:gd name="T14" fmla="*/ 0 60000 65536"/>
                  <a:gd name="T15" fmla="*/ 0 w 40"/>
                  <a:gd name="T16" fmla="*/ 0 h 95"/>
                  <a:gd name="T17" fmla="*/ 40 w 40"/>
                  <a:gd name="T18" fmla="*/ 95 h 95"/>
                </a:gdLst>
                <a:ahLst/>
                <a:cxnLst>
                  <a:cxn ang="T10">
                    <a:pos x="T0" y="T1"/>
                  </a:cxn>
                  <a:cxn ang="T11">
                    <a:pos x="T2" y="T3"/>
                  </a:cxn>
                  <a:cxn ang="T12">
                    <a:pos x="T4" y="T5"/>
                  </a:cxn>
                  <a:cxn ang="T13">
                    <a:pos x="T6" y="T7"/>
                  </a:cxn>
                  <a:cxn ang="T14">
                    <a:pos x="T8" y="T9"/>
                  </a:cxn>
                </a:cxnLst>
                <a:rect l="T15" t="T16" r="T17" b="T18"/>
                <a:pathLst>
                  <a:path w="40" h="95">
                    <a:moveTo>
                      <a:pt x="20" y="0"/>
                    </a:moveTo>
                    <a:lnTo>
                      <a:pt x="40" y="5"/>
                    </a:lnTo>
                    <a:lnTo>
                      <a:pt x="20" y="95"/>
                    </a:lnTo>
                    <a:lnTo>
                      <a:pt x="0" y="89"/>
                    </a:lnTo>
                    <a:lnTo>
                      <a:pt x="2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7" name="Freeform 2900"/>
              <p:cNvSpPr>
                <a:spLocks/>
              </p:cNvSpPr>
              <p:nvPr/>
            </p:nvSpPr>
            <p:spPr bwMode="auto">
              <a:xfrm>
                <a:off x="4631" y="2529"/>
                <a:ext cx="8" cy="19"/>
              </a:xfrm>
              <a:custGeom>
                <a:avLst/>
                <a:gdLst>
                  <a:gd name="T0" fmla="*/ 23 w 43"/>
                  <a:gd name="T1" fmla="*/ 0 h 98"/>
                  <a:gd name="T2" fmla="*/ 43 w 43"/>
                  <a:gd name="T3" fmla="*/ 6 h 98"/>
                  <a:gd name="T4" fmla="*/ 20 w 43"/>
                  <a:gd name="T5" fmla="*/ 98 h 98"/>
                  <a:gd name="T6" fmla="*/ 0 w 43"/>
                  <a:gd name="T7" fmla="*/ 92 h 98"/>
                  <a:gd name="T8" fmla="*/ 23 w 43"/>
                  <a:gd name="T9" fmla="*/ 0 h 98"/>
                  <a:gd name="T10" fmla="*/ 0 60000 65536"/>
                  <a:gd name="T11" fmla="*/ 0 60000 65536"/>
                  <a:gd name="T12" fmla="*/ 0 60000 65536"/>
                  <a:gd name="T13" fmla="*/ 0 60000 65536"/>
                  <a:gd name="T14" fmla="*/ 0 60000 65536"/>
                  <a:gd name="T15" fmla="*/ 0 w 43"/>
                  <a:gd name="T16" fmla="*/ 0 h 98"/>
                  <a:gd name="T17" fmla="*/ 43 w 43"/>
                  <a:gd name="T18" fmla="*/ 98 h 98"/>
                </a:gdLst>
                <a:ahLst/>
                <a:cxnLst>
                  <a:cxn ang="T10">
                    <a:pos x="T0" y="T1"/>
                  </a:cxn>
                  <a:cxn ang="T11">
                    <a:pos x="T2" y="T3"/>
                  </a:cxn>
                  <a:cxn ang="T12">
                    <a:pos x="T4" y="T5"/>
                  </a:cxn>
                  <a:cxn ang="T13">
                    <a:pos x="T6" y="T7"/>
                  </a:cxn>
                  <a:cxn ang="T14">
                    <a:pos x="T8" y="T9"/>
                  </a:cxn>
                </a:cxnLst>
                <a:rect l="T15" t="T16" r="T17" b="T18"/>
                <a:pathLst>
                  <a:path w="43" h="98">
                    <a:moveTo>
                      <a:pt x="23" y="0"/>
                    </a:moveTo>
                    <a:lnTo>
                      <a:pt x="43" y="6"/>
                    </a:lnTo>
                    <a:lnTo>
                      <a:pt x="20" y="98"/>
                    </a:lnTo>
                    <a:lnTo>
                      <a:pt x="0" y="92"/>
                    </a:lnTo>
                    <a:lnTo>
                      <a:pt x="2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8" name="Freeform 2901"/>
              <p:cNvSpPr>
                <a:spLocks/>
              </p:cNvSpPr>
              <p:nvPr/>
            </p:nvSpPr>
            <p:spPr bwMode="auto">
              <a:xfrm>
                <a:off x="4626" y="2547"/>
                <a:ext cx="9" cy="21"/>
              </a:xfrm>
              <a:custGeom>
                <a:avLst/>
                <a:gdLst>
                  <a:gd name="T0" fmla="*/ 23 w 43"/>
                  <a:gd name="T1" fmla="*/ 0 h 104"/>
                  <a:gd name="T2" fmla="*/ 43 w 43"/>
                  <a:gd name="T3" fmla="*/ 6 h 104"/>
                  <a:gd name="T4" fmla="*/ 20 w 43"/>
                  <a:gd name="T5" fmla="*/ 104 h 104"/>
                  <a:gd name="T6" fmla="*/ 0 w 43"/>
                  <a:gd name="T7" fmla="*/ 99 h 104"/>
                  <a:gd name="T8" fmla="*/ 23 w 43"/>
                  <a:gd name="T9" fmla="*/ 0 h 104"/>
                  <a:gd name="T10" fmla="*/ 0 60000 65536"/>
                  <a:gd name="T11" fmla="*/ 0 60000 65536"/>
                  <a:gd name="T12" fmla="*/ 0 60000 65536"/>
                  <a:gd name="T13" fmla="*/ 0 60000 65536"/>
                  <a:gd name="T14" fmla="*/ 0 60000 65536"/>
                  <a:gd name="T15" fmla="*/ 0 w 43"/>
                  <a:gd name="T16" fmla="*/ 0 h 104"/>
                  <a:gd name="T17" fmla="*/ 43 w 43"/>
                  <a:gd name="T18" fmla="*/ 104 h 104"/>
                </a:gdLst>
                <a:ahLst/>
                <a:cxnLst>
                  <a:cxn ang="T10">
                    <a:pos x="T0" y="T1"/>
                  </a:cxn>
                  <a:cxn ang="T11">
                    <a:pos x="T2" y="T3"/>
                  </a:cxn>
                  <a:cxn ang="T12">
                    <a:pos x="T4" y="T5"/>
                  </a:cxn>
                  <a:cxn ang="T13">
                    <a:pos x="T6" y="T7"/>
                  </a:cxn>
                  <a:cxn ang="T14">
                    <a:pos x="T8" y="T9"/>
                  </a:cxn>
                </a:cxnLst>
                <a:rect l="T15" t="T16" r="T17" b="T18"/>
                <a:pathLst>
                  <a:path w="43" h="104">
                    <a:moveTo>
                      <a:pt x="23" y="0"/>
                    </a:moveTo>
                    <a:lnTo>
                      <a:pt x="43" y="6"/>
                    </a:lnTo>
                    <a:lnTo>
                      <a:pt x="20" y="104"/>
                    </a:lnTo>
                    <a:lnTo>
                      <a:pt x="0" y="99"/>
                    </a:lnTo>
                    <a:lnTo>
                      <a:pt x="2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09" name="Freeform 2902"/>
              <p:cNvSpPr>
                <a:spLocks/>
              </p:cNvSpPr>
              <p:nvPr/>
            </p:nvSpPr>
            <p:spPr bwMode="auto">
              <a:xfrm>
                <a:off x="4622" y="2567"/>
                <a:ext cx="8" cy="21"/>
              </a:xfrm>
              <a:custGeom>
                <a:avLst/>
                <a:gdLst>
                  <a:gd name="T0" fmla="*/ 23 w 43"/>
                  <a:gd name="T1" fmla="*/ 0 h 106"/>
                  <a:gd name="T2" fmla="*/ 43 w 43"/>
                  <a:gd name="T3" fmla="*/ 5 h 106"/>
                  <a:gd name="T4" fmla="*/ 17 w 43"/>
                  <a:gd name="T5" fmla="*/ 106 h 106"/>
                  <a:gd name="T6" fmla="*/ 0 w 43"/>
                  <a:gd name="T7" fmla="*/ 100 h 106"/>
                  <a:gd name="T8" fmla="*/ 23 w 43"/>
                  <a:gd name="T9" fmla="*/ 0 h 106"/>
                  <a:gd name="T10" fmla="*/ 0 60000 65536"/>
                  <a:gd name="T11" fmla="*/ 0 60000 65536"/>
                  <a:gd name="T12" fmla="*/ 0 60000 65536"/>
                  <a:gd name="T13" fmla="*/ 0 60000 65536"/>
                  <a:gd name="T14" fmla="*/ 0 60000 65536"/>
                  <a:gd name="T15" fmla="*/ 0 w 43"/>
                  <a:gd name="T16" fmla="*/ 0 h 106"/>
                  <a:gd name="T17" fmla="*/ 43 w 43"/>
                  <a:gd name="T18" fmla="*/ 106 h 106"/>
                </a:gdLst>
                <a:ahLst/>
                <a:cxnLst>
                  <a:cxn ang="T10">
                    <a:pos x="T0" y="T1"/>
                  </a:cxn>
                  <a:cxn ang="T11">
                    <a:pos x="T2" y="T3"/>
                  </a:cxn>
                  <a:cxn ang="T12">
                    <a:pos x="T4" y="T5"/>
                  </a:cxn>
                  <a:cxn ang="T13">
                    <a:pos x="T6" y="T7"/>
                  </a:cxn>
                  <a:cxn ang="T14">
                    <a:pos x="T8" y="T9"/>
                  </a:cxn>
                </a:cxnLst>
                <a:rect l="T15" t="T16" r="T17" b="T18"/>
                <a:pathLst>
                  <a:path w="43" h="106">
                    <a:moveTo>
                      <a:pt x="23" y="0"/>
                    </a:moveTo>
                    <a:lnTo>
                      <a:pt x="43" y="5"/>
                    </a:lnTo>
                    <a:lnTo>
                      <a:pt x="17" y="106"/>
                    </a:lnTo>
                    <a:lnTo>
                      <a:pt x="0" y="100"/>
                    </a:lnTo>
                    <a:lnTo>
                      <a:pt x="2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0" name="Freeform 2903"/>
              <p:cNvSpPr>
                <a:spLocks/>
              </p:cNvSpPr>
              <p:nvPr/>
            </p:nvSpPr>
            <p:spPr bwMode="auto">
              <a:xfrm>
                <a:off x="4616" y="2587"/>
                <a:ext cx="9" cy="22"/>
              </a:xfrm>
              <a:custGeom>
                <a:avLst/>
                <a:gdLst>
                  <a:gd name="T0" fmla="*/ 26 w 43"/>
                  <a:gd name="T1" fmla="*/ 0 h 110"/>
                  <a:gd name="T2" fmla="*/ 43 w 43"/>
                  <a:gd name="T3" fmla="*/ 6 h 110"/>
                  <a:gd name="T4" fmla="*/ 17 w 43"/>
                  <a:gd name="T5" fmla="*/ 110 h 110"/>
                  <a:gd name="T6" fmla="*/ 0 w 43"/>
                  <a:gd name="T7" fmla="*/ 104 h 110"/>
                  <a:gd name="T8" fmla="*/ 26 w 43"/>
                  <a:gd name="T9" fmla="*/ 0 h 110"/>
                  <a:gd name="T10" fmla="*/ 0 60000 65536"/>
                  <a:gd name="T11" fmla="*/ 0 60000 65536"/>
                  <a:gd name="T12" fmla="*/ 0 60000 65536"/>
                  <a:gd name="T13" fmla="*/ 0 60000 65536"/>
                  <a:gd name="T14" fmla="*/ 0 60000 65536"/>
                  <a:gd name="T15" fmla="*/ 0 w 43"/>
                  <a:gd name="T16" fmla="*/ 0 h 110"/>
                  <a:gd name="T17" fmla="*/ 43 w 43"/>
                  <a:gd name="T18" fmla="*/ 110 h 110"/>
                </a:gdLst>
                <a:ahLst/>
                <a:cxnLst>
                  <a:cxn ang="T10">
                    <a:pos x="T0" y="T1"/>
                  </a:cxn>
                  <a:cxn ang="T11">
                    <a:pos x="T2" y="T3"/>
                  </a:cxn>
                  <a:cxn ang="T12">
                    <a:pos x="T4" y="T5"/>
                  </a:cxn>
                  <a:cxn ang="T13">
                    <a:pos x="T6" y="T7"/>
                  </a:cxn>
                  <a:cxn ang="T14">
                    <a:pos x="T8" y="T9"/>
                  </a:cxn>
                </a:cxnLst>
                <a:rect l="T15" t="T16" r="T17" b="T18"/>
                <a:pathLst>
                  <a:path w="43" h="110">
                    <a:moveTo>
                      <a:pt x="26" y="0"/>
                    </a:moveTo>
                    <a:lnTo>
                      <a:pt x="43" y="6"/>
                    </a:lnTo>
                    <a:lnTo>
                      <a:pt x="17" y="110"/>
                    </a:lnTo>
                    <a:lnTo>
                      <a:pt x="0" y="104"/>
                    </a:lnTo>
                    <a:lnTo>
                      <a:pt x="26"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1" name="Freeform 2904"/>
              <p:cNvSpPr>
                <a:spLocks/>
              </p:cNvSpPr>
              <p:nvPr/>
            </p:nvSpPr>
            <p:spPr bwMode="auto">
              <a:xfrm>
                <a:off x="4611" y="2608"/>
                <a:ext cx="9" cy="22"/>
              </a:xfrm>
              <a:custGeom>
                <a:avLst/>
                <a:gdLst>
                  <a:gd name="T0" fmla="*/ 26 w 43"/>
                  <a:gd name="T1" fmla="*/ 0 h 112"/>
                  <a:gd name="T2" fmla="*/ 43 w 43"/>
                  <a:gd name="T3" fmla="*/ 6 h 112"/>
                  <a:gd name="T4" fmla="*/ 17 w 43"/>
                  <a:gd name="T5" fmla="*/ 112 h 112"/>
                  <a:gd name="T6" fmla="*/ 0 w 43"/>
                  <a:gd name="T7" fmla="*/ 106 h 112"/>
                  <a:gd name="T8" fmla="*/ 26 w 43"/>
                  <a:gd name="T9" fmla="*/ 0 h 112"/>
                  <a:gd name="T10" fmla="*/ 0 60000 65536"/>
                  <a:gd name="T11" fmla="*/ 0 60000 65536"/>
                  <a:gd name="T12" fmla="*/ 0 60000 65536"/>
                  <a:gd name="T13" fmla="*/ 0 60000 65536"/>
                  <a:gd name="T14" fmla="*/ 0 60000 65536"/>
                  <a:gd name="T15" fmla="*/ 0 w 43"/>
                  <a:gd name="T16" fmla="*/ 0 h 112"/>
                  <a:gd name="T17" fmla="*/ 43 w 43"/>
                  <a:gd name="T18" fmla="*/ 112 h 112"/>
                </a:gdLst>
                <a:ahLst/>
                <a:cxnLst>
                  <a:cxn ang="T10">
                    <a:pos x="T0" y="T1"/>
                  </a:cxn>
                  <a:cxn ang="T11">
                    <a:pos x="T2" y="T3"/>
                  </a:cxn>
                  <a:cxn ang="T12">
                    <a:pos x="T4" y="T5"/>
                  </a:cxn>
                  <a:cxn ang="T13">
                    <a:pos x="T6" y="T7"/>
                  </a:cxn>
                  <a:cxn ang="T14">
                    <a:pos x="T8" y="T9"/>
                  </a:cxn>
                </a:cxnLst>
                <a:rect l="T15" t="T16" r="T17" b="T18"/>
                <a:pathLst>
                  <a:path w="43" h="112">
                    <a:moveTo>
                      <a:pt x="26" y="0"/>
                    </a:moveTo>
                    <a:lnTo>
                      <a:pt x="43" y="6"/>
                    </a:lnTo>
                    <a:lnTo>
                      <a:pt x="17" y="112"/>
                    </a:lnTo>
                    <a:lnTo>
                      <a:pt x="0" y="106"/>
                    </a:lnTo>
                    <a:lnTo>
                      <a:pt x="26"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2" name="Freeform 2905"/>
              <p:cNvSpPr>
                <a:spLocks/>
              </p:cNvSpPr>
              <p:nvPr/>
            </p:nvSpPr>
            <p:spPr bwMode="auto">
              <a:xfrm>
                <a:off x="4605" y="2629"/>
                <a:ext cx="10" cy="23"/>
              </a:xfrm>
              <a:custGeom>
                <a:avLst/>
                <a:gdLst>
                  <a:gd name="T0" fmla="*/ 29 w 46"/>
                  <a:gd name="T1" fmla="*/ 0 h 115"/>
                  <a:gd name="T2" fmla="*/ 46 w 46"/>
                  <a:gd name="T3" fmla="*/ 6 h 115"/>
                  <a:gd name="T4" fmla="*/ 20 w 46"/>
                  <a:gd name="T5" fmla="*/ 115 h 115"/>
                  <a:gd name="T6" fmla="*/ 0 w 46"/>
                  <a:gd name="T7" fmla="*/ 109 h 115"/>
                  <a:gd name="T8" fmla="*/ 29 w 46"/>
                  <a:gd name="T9" fmla="*/ 0 h 115"/>
                  <a:gd name="T10" fmla="*/ 0 60000 65536"/>
                  <a:gd name="T11" fmla="*/ 0 60000 65536"/>
                  <a:gd name="T12" fmla="*/ 0 60000 65536"/>
                  <a:gd name="T13" fmla="*/ 0 60000 65536"/>
                  <a:gd name="T14" fmla="*/ 0 60000 65536"/>
                  <a:gd name="T15" fmla="*/ 0 w 46"/>
                  <a:gd name="T16" fmla="*/ 0 h 115"/>
                  <a:gd name="T17" fmla="*/ 46 w 46"/>
                  <a:gd name="T18" fmla="*/ 115 h 115"/>
                </a:gdLst>
                <a:ahLst/>
                <a:cxnLst>
                  <a:cxn ang="T10">
                    <a:pos x="T0" y="T1"/>
                  </a:cxn>
                  <a:cxn ang="T11">
                    <a:pos x="T2" y="T3"/>
                  </a:cxn>
                  <a:cxn ang="T12">
                    <a:pos x="T4" y="T5"/>
                  </a:cxn>
                  <a:cxn ang="T13">
                    <a:pos x="T6" y="T7"/>
                  </a:cxn>
                  <a:cxn ang="T14">
                    <a:pos x="T8" y="T9"/>
                  </a:cxn>
                </a:cxnLst>
                <a:rect l="T15" t="T16" r="T17" b="T18"/>
                <a:pathLst>
                  <a:path w="46" h="115">
                    <a:moveTo>
                      <a:pt x="29" y="0"/>
                    </a:moveTo>
                    <a:lnTo>
                      <a:pt x="46" y="6"/>
                    </a:lnTo>
                    <a:lnTo>
                      <a:pt x="20" y="115"/>
                    </a:lnTo>
                    <a:lnTo>
                      <a:pt x="0" y="109"/>
                    </a:lnTo>
                    <a:lnTo>
                      <a:pt x="29"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3" name="Freeform 2906"/>
              <p:cNvSpPr>
                <a:spLocks/>
              </p:cNvSpPr>
              <p:nvPr/>
            </p:nvSpPr>
            <p:spPr bwMode="auto">
              <a:xfrm>
                <a:off x="4600" y="2651"/>
                <a:ext cx="9" cy="23"/>
              </a:xfrm>
              <a:custGeom>
                <a:avLst/>
                <a:gdLst>
                  <a:gd name="T0" fmla="*/ 29 w 49"/>
                  <a:gd name="T1" fmla="*/ 0 h 116"/>
                  <a:gd name="T2" fmla="*/ 49 w 49"/>
                  <a:gd name="T3" fmla="*/ 6 h 116"/>
                  <a:gd name="T4" fmla="*/ 21 w 49"/>
                  <a:gd name="T5" fmla="*/ 116 h 116"/>
                  <a:gd name="T6" fmla="*/ 0 w 49"/>
                  <a:gd name="T7" fmla="*/ 110 h 116"/>
                  <a:gd name="T8" fmla="*/ 29 w 49"/>
                  <a:gd name="T9" fmla="*/ 0 h 116"/>
                  <a:gd name="T10" fmla="*/ 0 60000 65536"/>
                  <a:gd name="T11" fmla="*/ 0 60000 65536"/>
                  <a:gd name="T12" fmla="*/ 0 60000 65536"/>
                  <a:gd name="T13" fmla="*/ 0 60000 65536"/>
                  <a:gd name="T14" fmla="*/ 0 60000 65536"/>
                  <a:gd name="T15" fmla="*/ 0 w 49"/>
                  <a:gd name="T16" fmla="*/ 0 h 116"/>
                  <a:gd name="T17" fmla="*/ 49 w 49"/>
                  <a:gd name="T18" fmla="*/ 116 h 116"/>
                </a:gdLst>
                <a:ahLst/>
                <a:cxnLst>
                  <a:cxn ang="T10">
                    <a:pos x="T0" y="T1"/>
                  </a:cxn>
                  <a:cxn ang="T11">
                    <a:pos x="T2" y="T3"/>
                  </a:cxn>
                  <a:cxn ang="T12">
                    <a:pos x="T4" y="T5"/>
                  </a:cxn>
                  <a:cxn ang="T13">
                    <a:pos x="T6" y="T7"/>
                  </a:cxn>
                  <a:cxn ang="T14">
                    <a:pos x="T8" y="T9"/>
                  </a:cxn>
                </a:cxnLst>
                <a:rect l="T15" t="T16" r="T17" b="T18"/>
                <a:pathLst>
                  <a:path w="49" h="116">
                    <a:moveTo>
                      <a:pt x="29" y="0"/>
                    </a:moveTo>
                    <a:lnTo>
                      <a:pt x="49" y="6"/>
                    </a:lnTo>
                    <a:lnTo>
                      <a:pt x="21" y="116"/>
                    </a:lnTo>
                    <a:lnTo>
                      <a:pt x="0" y="110"/>
                    </a:lnTo>
                    <a:lnTo>
                      <a:pt x="29"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4" name="Freeform 2907"/>
              <p:cNvSpPr>
                <a:spLocks/>
              </p:cNvSpPr>
              <p:nvPr/>
            </p:nvSpPr>
            <p:spPr bwMode="auto">
              <a:xfrm>
                <a:off x="4589" y="2673"/>
                <a:ext cx="15" cy="46"/>
              </a:xfrm>
              <a:custGeom>
                <a:avLst/>
                <a:gdLst>
                  <a:gd name="T0" fmla="*/ 54 w 75"/>
                  <a:gd name="T1" fmla="*/ 0 h 230"/>
                  <a:gd name="T2" fmla="*/ 75 w 75"/>
                  <a:gd name="T3" fmla="*/ 6 h 230"/>
                  <a:gd name="T4" fmla="*/ 19 w 75"/>
                  <a:gd name="T5" fmla="*/ 230 h 230"/>
                  <a:gd name="T6" fmla="*/ 0 w 75"/>
                  <a:gd name="T7" fmla="*/ 227 h 230"/>
                  <a:gd name="T8" fmla="*/ 54 w 75"/>
                  <a:gd name="T9" fmla="*/ 0 h 230"/>
                  <a:gd name="T10" fmla="*/ 0 60000 65536"/>
                  <a:gd name="T11" fmla="*/ 0 60000 65536"/>
                  <a:gd name="T12" fmla="*/ 0 60000 65536"/>
                  <a:gd name="T13" fmla="*/ 0 60000 65536"/>
                  <a:gd name="T14" fmla="*/ 0 60000 65536"/>
                  <a:gd name="T15" fmla="*/ 0 w 75"/>
                  <a:gd name="T16" fmla="*/ 0 h 230"/>
                  <a:gd name="T17" fmla="*/ 75 w 75"/>
                  <a:gd name="T18" fmla="*/ 230 h 230"/>
                </a:gdLst>
                <a:ahLst/>
                <a:cxnLst>
                  <a:cxn ang="T10">
                    <a:pos x="T0" y="T1"/>
                  </a:cxn>
                  <a:cxn ang="T11">
                    <a:pos x="T2" y="T3"/>
                  </a:cxn>
                  <a:cxn ang="T12">
                    <a:pos x="T4" y="T5"/>
                  </a:cxn>
                  <a:cxn ang="T13">
                    <a:pos x="T6" y="T7"/>
                  </a:cxn>
                  <a:cxn ang="T14">
                    <a:pos x="T8" y="T9"/>
                  </a:cxn>
                </a:cxnLst>
                <a:rect l="T15" t="T16" r="T17" b="T18"/>
                <a:pathLst>
                  <a:path w="75" h="230">
                    <a:moveTo>
                      <a:pt x="54" y="0"/>
                    </a:moveTo>
                    <a:lnTo>
                      <a:pt x="75" y="6"/>
                    </a:lnTo>
                    <a:lnTo>
                      <a:pt x="19" y="230"/>
                    </a:lnTo>
                    <a:lnTo>
                      <a:pt x="0" y="227"/>
                    </a:lnTo>
                    <a:lnTo>
                      <a:pt x="54"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5" name="Freeform 2908"/>
              <p:cNvSpPr>
                <a:spLocks/>
              </p:cNvSpPr>
              <p:nvPr/>
            </p:nvSpPr>
            <p:spPr bwMode="auto">
              <a:xfrm>
                <a:off x="4578" y="2718"/>
                <a:ext cx="15" cy="46"/>
              </a:xfrm>
              <a:custGeom>
                <a:avLst/>
                <a:gdLst>
                  <a:gd name="T0" fmla="*/ 52 w 71"/>
                  <a:gd name="T1" fmla="*/ 0 h 228"/>
                  <a:gd name="T2" fmla="*/ 71 w 71"/>
                  <a:gd name="T3" fmla="*/ 3 h 228"/>
                  <a:gd name="T4" fmla="*/ 17 w 71"/>
                  <a:gd name="T5" fmla="*/ 228 h 228"/>
                  <a:gd name="T6" fmla="*/ 0 w 71"/>
                  <a:gd name="T7" fmla="*/ 226 h 228"/>
                  <a:gd name="T8" fmla="*/ 52 w 71"/>
                  <a:gd name="T9" fmla="*/ 0 h 228"/>
                  <a:gd name="T10" fmla="*/ 0 60000 65536"/>
                  <a:gd name="T11" fmla="*/ 0 60000 65536"/>
                  <a:gd name="T12" fmla="*/ 0 60000 65536"/>
                  <a:gd name="T13" fmla="*/ 0 60000 65536"/>
                  <a:gd name="T14" fmla="*/ 0 60000 65536"/>
                  <a:gd name="T15" fmla="*/ 0 w 71"/>
                  <a:gd name="T16" fmla="*/ 0 h 228"/>
                  <a:gd name="T17" fmla="*/ 71 w 71"/>
                  <a:gd name="T18" fmla="*/ 228 h 228"/>
                </a:gdLst>
                <a:ahLst/>
                <a:cxnLst>
                  <a:cxn ang="T10">
                    <a:pos x="T0" y="T1"/>
                  </a:cxn>
                  <a:cxn ang="T11">
                    <a:pos x="T2" y="T3"/>
                  </a:cxn>
                  <a:cxn ang="T12">
                    <a:pos x="T4" y="T5"/>
                  </a:cxn>
                  <a:cxn ang="T13">
                    <a:pos x="T6" y="T7"/>
                  </a:cxn>
                  <a:cxn ang="T14">
                    <a:pos x="T8" y="T9"/>
                  </a:cxn>
                </a:cxnLst>
                <a:rect l="T15" t="T16" r="T17" b="T18"/>
                <a:pathLst>
                  <a:path w="71" h="228">
                    <a:moveTo>
                      <a:pt x="52" y="0"/>
                    </a:moveTo>
                    <a:lnTo>
                      <a:pt x="71" y="3"/>
                    </a:lnTo>
                    <a:lnTo>
                      <a:pt x="17" y="228"/>
                    </a:lnTo>
                    <a:lnTo>
                      <a:pt x="0" y="226"/>
                    </a:lnTo>
                    <a:lnTo>
                      <a:pt x="5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6" name="Freeform 2909"/>
              <p:cNvSpPr>
                <a:spLocks/>
              </p:cNvSpPr>
              <p:nvPr/>
            </p:nvSpPr>
            <p:spPr bwMode="auto">
              <a:xfrm>
                <a:off x="4568" y="2763"/>
                <a:ext cx="14" cy="46"/>
              </a:xfrm>
              <a:custGeom>
                <a:avLst/>
                <a:gdLst>
                  <a:gd name="T0" fmla="*/ 52 w 69"/>
                  <a:gd name="T1" fmla="*/ 0 h 226"/>
                  <a:gd name="T2" fmla="*/ 69 w 69"/>
                  <a:gd name="T3" fmla="*/ 2 h 226"/>
                  <a:gd name="T4" fmla="*/ 20 w 69"/>
                  <a:gd name="T5" fmla="*/ 226 h 226"/>
                  <a:gd name="T6" fmla="*/ 0 w 69"/>
                  <a:gd name="T7" fmla="*/ 221 h 226"/>
                  <a:gd name="T8" fmla="*/ 52 w 69"/>
                  <a:gd name="T9" fmla="*/ 0 h 226"/>
                  <a:gd name="T10" fmla="*/ 0 60000 65536"/>
                  <a:gd name="T11" fmla="*/ 0 60000 65536"/>
                  <a:gd name="T12" fmla="*/ 0 60000 65536"/>
                  <a:gd name="T13" fmla="*/ 0 60000 65536"/>
                  <a:gd name="T14" fmla="*/ 0 60000 65536"/>
                  <a:gd name="T15" fmla="*/ 0 w 69"/>
                  <a:gd name="T16" fmla="*/ 0 h 226"/>
                  <a:gd name="T17" fmla="*/ 69 w 69"/>
                  <a:gd name="T18" fmla="*/ 226 h 226"/>
                </a:gdLst>
                <a:ahLst/>
                <a:cxnLst>
                  <a:cxn ang="T10">
                    <a:pos x="T0" y="T1"/>
                  </a:cxn>
                  <a:cxn ang="T11">
                    <a:pos x="T2" y="T3"/>
                  </a:cxn>
                  <a:cxn ang="T12">
                    <a:pos x="T4" y="T5"/>
                  </a:cxn>
                  <a:cxn ang="T13">
                    <a:pos x="T6" y="T7"/>
                  </a:cxn>
                  <a:cxn ang="T14">
                    <a:pos x="T8" y="T9"/>
                  </a:cxn>
                </a:cxnLst>
                <a:rect l="T15" t="T16" r="T17" b="T18"/>
                <a:pathLst>
                  <a:path w="69" h="226">
                    <a:moveTo>
                      <a:pt x="52" y="0"/>
                    </a:moveTo>
                    <a:lnTo>
                      <a:pt x="69" y="2"/>
                    </a:lnTo>
                    <a:lnTo>
                      <a:pt x="20" y="226"/>
                    </a:lnTo>
                    <a:lnTo>
                      <a:pt x="0" y="221"/>
                    </a:lnTo>
                    <a:lnTo>
                      <a:pt x="5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7" name="Freeform 2910"/>
              <p:cNvSpPr>
                <a:spLocks/>
              </p:cNvSpPr>
              <p:nvPr/>
            </p:nvSpPr>
            <p:spPr bwMode="auto">
              <a:xfrm>
                <a:off x="4563" y="2808"/>
                <a:ext cx="9" cy="22"/>
              </a:xfrm>
              <a:custGeom>
                <a:avLst/>
                <a:gdLst>
                  <a:gd name="T0" fmla="*/ 23 w 43"/>
                  <a:gd name="T1" fmla="*/ 0 h 112"/>
                  <a:gd name="T2" fmla="*/ 43 w 43"/>
                  <a:gd name="T3" fmla="*/ 5 h 112"/>
                  <a:gd name="T4" fmla="*/ 20 w 43"/>
                  <a:gd name="T5" fmla="*/ 112 h 112"/>
                  <a:gd name="T6" fmla="*/ 0 w 43"/>
                  <a:gd name="T7" fmla="*/ 110 h 112"/>
                  <a:gd name="T8" fmla="*/ 23 w 43"/>
                  <a:gd name="T9" fmla="*/ 0 h 112"/>
                  <a:gd name="T10" fmla="*/ 0 60000 65536"/>
                  <a:gd name="T11" fmla="*/ 0 60000 65536"/>
                  <a:gd name="T12" fmla="*/ 0 60000 65536"/>
                  <a:gd name="T13" fmla="*/ 0 60000 65536"/>
                  <a:gd name="T14" fmla="*/ 0 60000 65536"/>
                  <a:gd name="T15" fmla="*/ 0 w 43"/>
                  <a:gd name="T16" fmla="*/ 0 h 112"/>
                  <a:gd name="T17" fmla="*/ 43 w 43"/>
                  <a:gd name="T18" fmla="*/ 112 h 112"/>
                </a:gdLst>
                <a:ahLst/>
                <a:cxnLst>
                  <a:cxn ang="T10">
                    <a:pos x="T0" y="T1"/>
                  </a:cxn>
                  <a:cxn ang="T11">
                    <a:pos x="T2" y="T3"/>
                  </a:cxn>
                  <a:cxn ang="T12">
                    <a:pos x="T4" y="T5"/>
                  </a:cxn>
                  <a:cxn ang="T13">
                    <a:pos x="T6" y="T7"/>
                  </a:cxn>
                  <a:cxn ang="T14">
                    <a:pos x="T8" y="T9"/>
                  </a:cxn>
                </a:cxnLst>
                <a:rect l="T15" t="T16" r="T17" b="T18"/>
                <a:pathLst>
                  <a:path w="43" h="112">
                    <a:moveTo>
                      <a:pt x="23" y="0"/>
                    </a:moveTo>
                    <a:lnTo>
                      <a:pt x="43" y="5"/>
                    </a:lnTo>
                    <a:lnTo>
                      <a:pt x="20" y="112"/>
                    </a:lnTo>
                    <a:lnTo>
                      <a:pt x="0" y="110"/>
                    </a:lnTo>
                    <a:lnTo>
                      <a:pt x="2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8" name="Freeform 2911"/>
              <p:cNvSpPr>
                <a:spLocks/>
              </p:cNvSpPr>
              <p:nvPr/>
            </p:nvSpPr>
            <p:spPr bwMode="auto">
              <a:xfrm>
                <a:off x="4559" y="2830"/>
                <a:ext cx="8" cy="21"/>
              </a:xfrm>
              <a:custGeom>
                <a:avLst/>
                <a:gdLst>
                  <a:gd name="T0" fmla="*/ 23 w 43"/>
                  <a:gd name="T1" fmla="*/ 0 h 108"/>
                  <a:gd name="T2" fmla="*/ 43 w 43"/>
                  <a:gd name="T3" fmla="*/ 2 h 108"/>
                  <a:gd name="T4" fmla="*/ 19 w 43"/>
                  <a:gd name="T5" fmla="*/ 108 h 108"/>
                  <a:gd name="T6" fmla="*/ 0 w 43"/>
                  <a:gd name="T7" fmla="*/ 106 h 108"/>
                  <a:gd name="T8" fmla="*/ 23 w 43"/>
                  <a:gd name="T9" fmla="*/ 0 h 108"/>
                  <a:gd name="T10" fmla="*/ 0 60000 65536"/>
                  <a:gd name="T11" fmla="*/ 0 60000 65536"/>
                  <a:gd name="T12" fmla="*/ 0 60000 65536"/>
                  <a:gd name="T13" fmla="*/ 0 60000 65536"/>
                  <a:gd name="T14" fmla="*/ 0 60000 65536"/>
                  <a:gd name="T15" fmla="*/ 0 w 43"/>
                  <a:gd name="T16" fmla="*/ 0 h 108"/>
                  <a:gd name="T17" fmla="*/ 43 w 43"/>
                  <a:gd name="T18" fmla="*/ 108 h 108"/>
                </a:gdLst>
                <a:ahLst/>
                <a:cxnLst>
                  <a:cxn ang="T10">
                    <a:pos x="T0" y="T1"/>
                  </a:cxn>
                  <a:cxn ang="T11">
                    <a:pos x="T2" y="T3"/>
                  </a:cxn>
                  <a:cxn ang="T12">
                    <a:pos x="T4" y="T5"/>
                  </a:cxn>
                  <a:cxn ang="T13">
                    <a:pos x="T6" y="T7"/>
                  </a:cxn>
                  <a:cxn ang="T14">
                    <a:pos x="T8" y="T9"/>
                  </a:cxn>
                </a:cxnLst>
                <a:rect l="T15" t="T16" r="T17" b="T18"/>
                <a:pathLst>
                  <a:path w="43" h="108">
                    <a:moveTo>
                      <a:pt x="23" y="0"/>
                    </a:moveTo>
                    <a:lnTo>
                      <a:pt x="43" y="2"/>
                    </a:lnTo>
                    <a:lnTo>
                      <a:pt x="19" y="108"/>
                    </a:lnTo>
                    <a:lnTo>
                      <a:pt x="0" y="106"/>
                    </a:lnTo>
                    <a:lnTo>
                      <a:pt x="2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19" name="Freeform 2912"/>
              <p:cNvSpPr>
                <a:spLocks/>
              </p:cNvSpPr>
              <p:nvPr/>
            </p:nvSpPr>
            <p:spPr bwMode="auto">
              <a:xfrm>
                <a:off x="4555" y="2851"/>
                <a:ext cx="8" cy="21"/>
              </a:xfrm>
              <a:custGeom>
                <a:avLst/>
                <a:gdLst>
                  <a:gd name="T0" fmla="*/ 20 w 39"/>
                  <a:gd name="T1" fmla="*/ 0 h 106"/>
                  <a:gd name="T2" fmla="*/ 39 w 39"/>
                  <a:gd name="T3" fmla="*/ 2 h 106"/>
                  <a:gd name="T4" fmla="*/ 20 w 39"/>
                  <a:gd name="T5" fmla="*/ 106 h 106"/>
                  <a:gd name="T6" fmla="*/ 0 w 39"/>
                  <a:gd name="T7" fmla="*/ 103 h 106"/>
                  <a:gd name="T8" fmla="*/ 20 w 39"/>
                  <a:gd name="T9" fmla="*/ 0 h 106"/>
                  <a:gd name="T10" fmla="*/ 0 60000 65536"/>
                  <a:gd name="T11" fmla="*/ 0 60000 65536"/>
                  <a:gd name="T12" fmla="*/ 0 60000 65536"/>
                  <a:gd name="T13" fmla="*/ 0 60000 65536"/>
                  <a:gd name="T14" fmla="*/ 0 60000 65536"/>
                  <a:gd name="T15" fmla="*/ 0 w 39"/>
                  <a:gd name="T16" fmla="*/ 0 h 106"/>
                  <a:gd name="T17" fmla="*/ 39 w 39"/>
                  <a:gd name="T18" fmla="*/ 106 h 106"/>
                </a:gdLst>
                <a:ahLst/>
                <a:cxnLst>
                  <a:cxn ang="T10">
                    <a:pos x="T0" y="T1"/>
                  </a:cxn>
                  <a:cxn ang="T11">
                    <a:pos x="T2" y="T3"/>
                  </a:cxn>
                  <a:cxn ang="T12">
                    <a:pos x="T4" y="T5"/>
                  </a:cxn>
                  <a:cxn ang="T13">
                    <a:pos x="T6" y="T7"/>
                  </a:cxn>
                  <a:cxn ang="T14">
                    <a:pos x="T8" y="T9"/>
                  </a:cxn>
                </a:cxnLst>
                <a:rect l="T15" t="T16" r="T17" b="T18"/>
                <a:pathLst>
                  <a:path w="39" h="106">
                    <a:moveTo>
                      <a:pt x="20" y="0"/>
                    </a:moveTo>
                    <a:lnTo>
                      <a:pt x="39" y="2"/>
                    </a:lnTo>
                    <a:lnTo>
                      <a:pt x="20" y="106"/>
                    </a:lnTo>
                    <a:lnTo>
                      <a:pt x="0" y="103"/>
                    </a:lnTo>
                    <a:lnTo>
                      <a:pt x="2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0" name="Freeform 2913"/>
              <p:cNvSpPr>
                <a:spLocks/>
              </p:cNvSpPr>
              <p:nvPr/>
            </p:nvSpPr>
            <p:spPr bwMode="auto">
              <a:xfrm>
                <a:off x="4551" y="2871"/>
                <a:ext cx="8" cy="21"/>
              </a:xfrm>
              <a:custGeom>
                <a:avLst/>
                <a:gdLst>
                  <a:gd name="T0" fmla="*/ 17 w 37"/>
                  <a:gd name="T1" fmla="*/ 0 h 104"/>
                  <a:gd name="T2" fmla="*/ 37 w 37"/>
                  <a:gd name="T3" fmla="*/ 3 h 104"/>
                  <a:gd name="T4" fmla="*/ 19 w 37"/>
                  <a:gd name="T5" fmla="*/ 104 h 104"/>
                  <a:gd name="T6" fmla="*/ 0 w 37"/>
                  <a:gd name="T7" fmla="*/ 101 h 104"/>
                  <a:gd name="T8" fmla="*/ 17 w 37"/>
                  <a:gd name="T9" fmla="*/ 0 h 104"/>
                  <a:gd name="T10" fmla="*/ 0 60000 65536"/>
                  <a:gd name="T11" fmla="*/ 0 60000 65536"/>
                  <a:gd name="T12" fmla="*/ 0 60000 65536"/>
                  <a:gd name="T13" fmla="*/ 0 60000 65536"/>
                  <a:gd name="T14" fmla="*/ 0 60000 65536"/>
                  <a:gd name="T15" fmla="*/ 0 w 37"/>
                  <a:gd name="T16" fmla="*/ 0 h 104"/>
                  <a:gd name="T17" fmla="*/ 37 w 37"/>
                  <a:gd name="T18" fmla="*/ 104 h 104"/>
                </a:gdLst>
                <a:ahLst/>
                <a:cxnLst>
                  <a:cxn ang="T10">
                    <a:pos x="T0" y="T1"/>
                  </a:cxn>
                  <a:cxn ang="T11">
                    <a:pos x="T2" y="T3"/>
                  </a:cxn>
                  <a:cxn ang="T12">
                    <a:pos x="T4" y="T5"/>
                  </a:cxn>
                  <a:cxn ang="T13">
                    <a:pos x="T6" y="T7"/>
                  </a:cxn>
                  <a:cxn ang="T14">
                    <a:pos x="T8" y="T9"/>
                  </a:cxn>
                </a:cxnLst>
                <a:rect l="T15" t="T16" r="T17" b="T18"/>
                <a:pathLst>
                  <a:path w="37" h="104">
                    <a:moveTo>
                      <a:pt x="17" y="0"/>
                    </a:moveTo>
                    <a:lnTo>
                      <a:pt x="37" y="3"/>
                    </a:lnTo>
                    <a:lnTo>
                      <a:pt x="19" y="104"/>
                    </a:lnTo>
                    <a:lnTo>
                      <a:pt x="0" y="101"/>
                    </a:lnTo>
                    <a:lnTo>
                      <a:pt x="17"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1" name="Freeform 2914"/>
              <p:cNvSpPr>
                <a:spLocks/>
              </p:cNvSpPr>
              <p:nvPr/>
            </p:nvSpPr>
            <p:spPr bwMode="auto">
              <a:xfrm>
                <a:off x="4548" y="2892"/>
                <a:ext cx="7" cy="20"/>
              </a:xfrm>
              <a:custGeom>
                <a:avLst/>
                <a:gdLst>
                  <a:gd name="T0" fmla="*/ 18 w 37"/>
                  <a:gd name="T1" fmla="*/ 0 h 101"/>
                  <a:gd name="T2" fmla="*/ 37 w 37"/>
                  <a:gd name="T3" fmla="*/ 3 h 101"/>
                  <a:gd name="T4" fmla="*/ 20 w 37"/>
                  <a:gd name="T5" fmla="*/ 101 h 101"/>
                  <a:gd name="T6" fmla="*/ 0 w 37"/>
                  <a:gd name="T7" fmla="*/ 98 h 101"/>
                  <a:gd name="T8" fmla="*/ 18 w 37"/>
                  <a:gd name="T9" fmla="*/ 0 h 101"/>
                  <a:gd name="T10" fmla="*/ 0 60000 65536"/>
                  <a:gd name="T11" fmla="*/ 0 60000 65536"/>
                  <a:gd name="T12" fmla="*/ 0 60000 65536"/>
                  <a:gd name="T13" fmla="*/ 0 60000 65536"/>
                  <a:gd name="T14" fmla="*/ 0 60000 65536"/>
                  <a:gd name="T15" fmla="*/ 0 w 37"/>
                  <a:gd name="T16" fmla="*/ 0 h 101"/>
                  <a:gd name="T17" fmla="*/ 37 w 37"/>
                  <a:gd name="T18" fmla="*/ 101 h 101"/>
                </a:gdLst>
                <a:ahLst/>
                <a:cxnLst>
                  <a:cxn ang="T10">
                    <a:pos x="T0" y="T1"/>
                  </a:cxn>
                  <a:cxn ang="T11">
                    <a:pos x="T2" y="T3"/>
                  </a:cxn>
                  <a:cxn ang="T12">
                    <a:pos x="T4" y="T5"/>
                  </a:cxn>
                  <a:cxn ang="T13">
                    <a:pos x="T6" y="T7"/>
                  </a:cxn>
                  <a:cxn ang="T14">
                    <a:pos x="T8" y="T9"/>
                  </a:cxn>
                </a:cxnLst>
                <a:rect l="T15" t="T16" r="T17" b="T18"/>
                <a:pathLst>
                  <a:path w="37" h="101">
                    <a:moveTo>
                      <a:pt x="18" y="0"/>
                    </a:moveTo>
                    <a:lnTo>
                      <a:pt x="37" y="3"/>
                    </a:lnTo>
                    <a:lnTo>
                      <a:pt x="20" y="101"/>
                    </a:lnTo>
                    <a:lnTo>
                      <a:pt x="0" y="98"/>
                    </a:lnTo>
                    <a:lnTo>
                      <a:pt x="18"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2" name="Freeform 2915"/>
              <p:cNvSpPr>
                <a:spLocks/>
              </p:cNvSpPr>
              <p:nvPr/>
            </p:nvSpPr>
            <p:spPr bwMode="auto">
              <a:xfrm>
                <a:off x="4545" y="2911"/>
                <a:ext cx="7" cy="19"/>
              </a:xfrm>
              <a:custGeom>
                <a:avLst/>
                <a:gdLst>
                  <a:gd name="T0" fmla="*/ 12 w 32"/>
                  <a:gd name="T1" fmla="*/ 0 h 95"/>
                  <a:gd name="T2" fmla="*/ 32 w 32"/>
                  <a:gd name="T3" fmla="*/ 3 h 95"/>
                  <a:gd name="T4" fmla="*/ 21 w 32"/>
                  <a:gd name="T5" fmla="*/ 95 h 95"/>
                  <a:gd name="T6" fmla="*/ 0 w 32"/>
                  <a:gd name="T7" fmla="*/ 92 h 95"/>
                  <a:gd name="T8" fmla="*/ 12 w 32"/>
                  <a:gd name="T9" fmla="*/ 0 h 95"/>
                  <a:gd name="T10" fmla="*/ 0 60000 65536"/>
                  <a:gd name="T11" fmla="*/ 0 60000 65536"/>
                  <a:gd name="T12" fmla="*/ 0 60000 65536"/>
                  <a:gd name="T13" fmla="*/ 0 60000 65536"/>
                  <a:gd name="T14" fmla="*/ 0 60000 65536"/>
                  <a:gd name="T15" fmla="*/ 0 w 32"/>
                  <a:gd name="T16" fmla="*/ 0 h 95"/>
                  <a:gd name="T17" fmla="*/ 32 w 32"/>
                  <a:gd name="T18" fmla="*/ 95 h 95"/>
                </a:gdLst>
                <a:ahLst/>
                <a:cxnLst>
                  <a:cxn ang="T10">
                    <a:pos x="T0" y="T1"/>
                  </a:cxn>
                  <a:cxn ang="T11">
                    <a:pos x="T2" y="T3"/>
                  </a:cxn>
                  <a:cxn ang="T12">
                    <a:pos x="T4" y="T5"/>
                  </a:cxn>
                  <a:cxn ang="T13">
                    <a:pos x="T6" y="T7"/>
                  </a:cxn>
                  <a:cxn ang="T14">
                    <a:pos x="T8" y="T9"/>
                  </a:cxn>
                </a:cxnLst>
                <a:rect l="T15" t="T16" r="T17" b="T18"/>
                <a:pathLst>
                  <a:path w="32" h="95">
                    <a:moveTo>
                      <a:pt x="12" y="0"/>
                    </a:moveTo>
                    <a:lnTo>
                      <a:pt x="32" y="3"/>
                    </a:lnTo>
                    <a:lnTo>
                      <a:pt x="21" y="95"/>
                    </a:lnTo>
                    <a:lnTo>
                      <a:pt x="0" y="92"/>
                    </a:lnTo>
                    <a:lnTo>
                      <a:pt x="1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3" name="Freeform 2916"/>
              <p:cNvSpPr>
                <a:spLocks/>
              </p:cNvSpPr>
              <p:nvPr/>
            </p:nvSpPr>
            <p:spPr bwMode="auto">
              <a:xfrm>
                <a:off x="4543" y="2930"/>
                <a:ext cx="7" cy="17"/>
              </a:xfrm>
              <a:custGeom>
                <a:avLst/>
                <a:gdLst>
                  <a:gd name="T0" fmla="*/ 11 w 32"/>
                  <a:gd name="T1" fmla="*/ 0 h 89"/>
                  <a:gd name="T2" fmla="*/ 32 w 32"/>
                  <a:gd name="T3" fmla="*/ 3 h 89"/>
                  <a:gd name="T4" fmla="*/ 20 w 32"/>
                  <a:gd name="T5" fmla="*/ 89 h 89"/>
                  <a:gd name="T6" fmla="*/ 0 w 32"/>
                  <a:gd name="T7" fmla="*/ 89 h 89"/>
                  <a:gd name="T8" fmla="*/ 0 w 32"/>
                  <a:gd name="T9" fmla="*/ 87 h 89"/>
                  <a:gd name="T10" fmla="*/ 11 w 32"/>
                  <a:gd name="T11" fmla="*/ 0 h 89"/>
                  <a:gd name="T12" fmla="*/ 0 60000 65536"/>
                  <a:gd name="T13" fmla="*/ 0 60000 65536"/>
                  <a:gd name="T14" fmla="*/ 0 60000 65536"/>
                  <a:gd name="T15" fmla="*/ 0 60000 65536"/>
                  <a:gd name="T16" fmla="*/ 0 60000 65536"/>
                  <a:gd name="T17" fmla="*/ 0 60000 65536"/>
                  <a:gd name="T18" fmla="*/ 0 w 32"/>
                  <a:gd name="T19" fmla="*/ 0 h 89"/>
                  <a:gd name="T20" fmla="*/ 32 w 32"/>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32" h="89">
                    <a:moveTo>
                      <a:pt x="11" y="0"/>
                    </a:moveTo>
                    <a:lnTo>
                      <a:pt x="32" y="3"/>
                    </a:lnTo>
                    <a:lnTo>
                      <a:pt x="20" y="89"/>
                    </a:lnTo>
                    <a:lnTo>
                      <a:pt x="0" y="89"/>
                    </a:lnTo>
                    <a:lnTo>
                      <a:pt x="0" y="87"/>
                    </a:lnTo>
                    <a:lnTo>
                      <a:pt x="11"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4" name="Freeform 2917"/>
              <p:cNvSpPr>
                <a:spLocks/>
              </p:cNvSpPr>
              <p:nvPr/>
            </p:nvSpPr>
            <p:spPr bwMode="auto">
              <a:xfrm>
                <a:off x="4541" y="2947"/>
                <a:ext cx="6" cy="17"/>
              </a:xfrm>
              <a:custGeom>
                <a:avLst/>
                <a:gdLst>
                  <a:gd name="T0" fmla="*/ 9 w 29"/>
                  <a:gd name="T1" fmla="*/ 0 h 84"/>
                  <a:gd name="T2" fmla="*/ 29 w 29"/>
                  <a:gd name="T3" fmla="*/ 0 h 84"/>
                  <a:gd name="T4" fmla="*/ 20 w 29"/>
                  <a:gd name="T5" fmla="*/ 84 h 84"/>
                  <a:gd name="T6" fmla="*/ 0 w 29"/>
                  <a:gd name="T7" fmla="*/ 81 h 84"/>
                  <a:gd name="T8" fmla="*/ 9 w 29"/>
                  <a:gd name="T9" fmla="*/ 0 h 84"/>
                  <a:gd name="T10" fmla="*/ 0 60000 65536"/>
                  <a:gd name="T11" fmla="*/ 0 60000 65536"/>
                  <a:gd name="T12" fmla="*/ 0 60000 65536"/>
                  <a:gd name="T13" fmla="*/ 0 60000 65536"/>
                  <a:gd name="T14" fmla="*/ 0 60000 65536"/>
                  <a:gd name="T15" fmla="*/ 0 w 29"/>
                  <a:gd name="T16" fmla="*/ 0 h 84"/>
                  <a:gd name="T17" fmla="*/ 29 w 29"/>
                  <a:gd name="T18" fmla="*/ 84 h 84"/>
                </a:gdLst>
                <a:ahLst/>
                <a:cxnLst>
                  <a:cxn ang="T10">
                    <a:pos x="T0" y="T1"/>
                  </a:cxn>
                  <a:cxn ang="T11">
                    <a:pos x="T2" y="T3"/>
                  </a:cxn>
                  <a:cxn ang="T12">
                    <a:pos x="T4" y="T5"/>
                  </a:cxn>
                  <a:cxn ang="T13">
                    <a:pos x="T6" y="T7"/>
                  </a:cxn>
                  <a:cxn ang="T14">
                    <a:pos x="T8" y="T9"/>
                  </a:cxn>
                </a:cxnLst>
                <a:rect l="T15" t="T16" r="T17" b="T18"/>
                <a:pathLst>
                  <a:path w="29" h="84">
                    <a:moveTo>
                      <a:pt x="9" y="0"/>
                    </a:moveTo>
                    <a:lnTo>
                      <a:pt x="29" y="0"/>
                    </a:lnTo>
                    <a:lnTo>
                      <a:pt x="20" y="84"/>
                    </a:lnTo>
                    <a:lnTo>
                      <a:pt x="0" y="81"/>
                    </a:lnTo>
                    <a:lnTo>
                      <a:pt x="9"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5" name="Freeform 2918"/>
              <p:cNvSpPr>
                <a:spLocks/>
              </p:cNvSpPr>
              <p:nvPr/>
            </p:nvSpPr>
            <p:spPr bwMode="auto">
              <a:xfrm>
                <a:off x="4541" y="2964"/>
                <a:ext cx="4" cy="15"/>
              </a:xfrm>
              <a:custGeom>
                <a:avLst/>
                <a:gdLst>
                  <a:gd name="T0" fmla="*/ 2 w 22"/>
                  <a:gd name="T1" fmla="*/ 0 h 78"/>
                  <a:gd name="T2" fmla="*/ 22 w 22"/>
                  <a:gd name="T3" fmla="*/ 3 h 78"/>
                  <a:gd name="T4" fmla="*/ 20 w 22"/>
                  <a:gd name="T5" fmla="*/ 78 h 78"/>
                  <a:gd name="T6" fmla="*/ 0 w 22"/>
                  <a:gd name="T7" fmla="*/ 78 h 78"/>
                  <a:gd name="T8" fmla="*/ 2 w 22"/>
                  <a:gd name="T9" fmla="*/ 0 h 78"/>
                  <a:gd name="T10" fmla="*/ 0 60000 65536"/>
                  <a:gd name="T11" fmla="*/ 0 60000 65536"/>
                  <a:gd name="T12" fmla="*/ 0 60000 65536"/>
                  <a:gd name="T13" fmla="*/ 0 60000 65536"/>
                  <a:gd name="T14" fmla="*/ 0 60000 65536"/>
                  <a:gd name="T15" fmla="*/ 0 w 22"/>
                  <a:gd name="T16" fmla="*/ 0 h 78"/>
                  <a:gd name="T17" fmla="*/ 22 w 22"/>
                  <a:gd name="T18" fmla="*/ 78 h 78"/>
                </a:gdLst>
                <a:ahLst/>
                <a:cxnLst>
                  <a:cxn ang="T10">
                    <a:pos x="T0" y="T1"/>
                  </a:cxn>
                  <a:cxn ang="T11">
                    <a:pos x="T2" y="T3"/>
                  </a:cxn>
                  <a:cxn ang="T12">
                    <a:pos x="T4" y="T5"/>
                  </a:cxn>
                  <a:cxn ang="T13">
                    <a:pos x="T6" y="T7"/>
                  </a:cxn>
                  <a:cxn ang="T14">
                    <a:pos x="T8" y="T9"/>
                  </a:cxn>
                </a:cxnLst>
                <a:rect l="T15" t="T16" r="T17" b="T18"/>
                <a:pathLst>
                  <a:path w="22" h="78">
                    <a:moveTo>
                      <a:pt x="2" y="0"/>
                    </a:moveTo>
                    <a:lnTo>
                      <a:pt x="22" y="3"/>
                    </a:lnTo>
                    <a:lnTo>
                      <a:pt x="20" y="78"/>
                    </a:lnTo>
                    <a:lnTo>
                      <a:pt x="0" y="78"/>
                    </a:lnTo>
                    <a:lnTo>
                      <a:pt x="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6" name="Freeform 2919"/>
              <p:cNvSpPr>
                <a:spLocks/>
              </p:cNvSpPr>
              <p:nvPr/>
            </p:nvSpPr>
            <p:spPr bwMode="auto">
              <a:xfrm>
                <a:off x="4540" y="2979"/>
                <a:ext cx="5" cy="8"/>
              </a:xfrm>
              <a:custGeom>
                <a:avLst/>
                <a:gdLst>
                  <a:gd name="T0" fmla="*/ 4 w 24"/>
                  <a:gd name="T1" fmla="*/ 0 h 37"/>
                  <a:gd name="T2" fmla="*/ 24 w 24"/>
                  <a:gd name="T3" fmla="*/ 0 h 37"/>
                  <a:gd name="T4" fmla="*/ 21 w 24"/>
                  <a:gd name="T5" fmla="*/ 37 h 37"/>
                  <a:gd name="T6" fmla="*/ 0 w 24"/>
                  <a:gd name="T7" fmla="*/ 34 h 37"/>
                  <a:gd name="T8" fmla="*/ 4 w 24"/>
                  <a:gd name="T9" fmla="*/ 0 h 37"/>
                  <a:gd name="T10" fmla="*/ 0 60000 65536"/>
                  <a:gd name="T11" fmla="*/ 0 60000 65536"/>
                  <a:gd name="T12" fmla="*/ 0 60000 65536"/>
                  <a:gd name="T13" fmla="*/ 0 60000 65536"/>
                  <a:gd name="T14" fmla="*/ 0 60000 65536"/>
                  <a:gd name="T15" fmla="*/ 0 w 24"/>
                  <a:gd name="T16" fmla="*/ 0 h 37"/>
                  <a:gd name="T17" fmla="*/ 24 w 24"/>
                  <a:gd name="T18" fmla="*/ 37 h 37"/>
                </a:gdLst>
                <a:ahLst/>
                <a:cxnLst>
                  <a:cxn ang="T10">
                    <a:pos x="T0" y="T1"/>
                  </a:cxn>
                  <a:cxn ang="T11">
                    <a:pos x="T2" y="T3"/>
                  </a:cxn>
                  <a:cxn ang="T12">
                    <a:pos x="T4" y="T5"/>
                  </a:cxn>
                  <a:cxn ang="T13">
                    <a:pos x="T6" y="T7"/>
                  </a:cxn>
                  <a:cxn ang="T14">
                    <a:pos x="T8" y="T9"/>
                  </a:cxn>
                </a:cxnLst>
                <a:rect l="T15" t="T16" r="T17" b="T18"/>
                <a:pathLst>
                  <a:path w="24" h="37">
                    <a:moveTo>
                      <a:pt x="4" y="0"/>
                    </a:moveTo>
                    <a:lnTo>
                      <a:pt x="24" y="0"/>
                    </a:lnTo>
                    <a:lnTo>
                      <a:pt x="21" y="37"/>
                    </a:lnTo>
                    <a:lnTo>
                      <a:pt x="0" y="34"/>
                    </a:lnTo>
                    <a:lnTo>
                      <a:pt x="4"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7" name="Freeform 2920"/>
              <p:cNvSpPr>
                <a:spLocks/>
              </p:cNvSpPr>
              <p:nvPr/>
            </p:nvSpPr>
            <p:spPr bwMode="auto">
              <a:xfrm>
                <a:off x="4540" y="2986"/>
                <a:ext cx="4" cy="7"/>
              </a:xfrm>
              <a:custGeom>
                <a:avLst/>
                <a:gdLst>
                  <a:gd name="T0" fmla="*/ 0 w 21"/>
                  <a:gd name="T1" fmla="*/ 0 h 37"/>
                  <a:gd name="T2" fmla="*/ 21 w 21"/>
                  <a:gd name="T3" fmla="*/ 3 h 37"/>
                  <a:gd name="T4" fmla="*/ 21 w 21"/>
                  <a:gd name="T5" fmla="*/ 35 h 37"/>
                  <a:gd name="T6" fmla="*/ 0 w 21"/>
                  <a:gd name="T7" fmla="*/ 37 h 37"/>
                  <a:gd name="T8" fmla="*/ 0 w 21"/>
                  <a:gd name="T9" fmla="*/ 35 h 37"/>
                  <a:gd name="T10" fmla="*/ 0 w 21"/>
                  <a:gd name="T11" fmla="*/ 0 h 37"/>
                  <a:gd name="T12" fmla="*/ 0 60000 65536"/>
                  <a:gd name="T13" fmla="*/ 0 60000 65536"/>
                  <a:gd name="T14" fmla="*/ 0 60000 65536"/>
                  <a:gd name="T15" fmla="*/ 0 60000 65536"/>
                  <a:gd name="T16" fmla="*/ 0 60000 65536"/>
                  <a:gd name="T17" fmla="*/ 0 60000 65536"/>
                  <a:gd name="T18" fmla="*/ 0 w 21"/>
                  <a:gd name="T19" fmla="*/ 0 h 37"/>
                  <a:gd name="T20" fmla="*/ 21 w 21"/>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21" h="37">
                    <a:moveTo>
                      <a:pt x="0" y="0"/>
                    </a:moveTo>
                    <a:lnTo>
                      <a:pt x="21" y="3"/>
                    </a:lnTo>
                    <a:lnTo>
                      <a:pt x="21" y="35"/>
                    </a:lnTo>
                    <a:lnTo>
                      <a:pt x="0" y="37"/>
                    </a:lnTo>
                    <a:lnTo>
                      <a:pt x="0" y="35"/>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28" name="Freeform 2921"/>
              <p:cNvSpPr>
                <a:spLocks/>
              </p:cNvSpPr>
              <p:nvPr/>
            </p:nvSpPr>
            <p:spPr bwMode="auto">
              <a:xfrm>
                <a:off x="4540" y="2993"/>
                <a:ext cx="5" cy="7"/>
              </a:xfrm>
              <a:custGeom>
                <a:avLst/>
                <a:gdLst>
                  <a:gd name="T0" fmla="*/ 0 w 24"/>
                  <a:gd name="T1" fmla="*/ 2 h 34"/>
                  <a:gd name="T2" fmla="*/ 21 w 24"/>
                  <a:gd name="T3" fmla="*/ 0 h 34"/>
                  <a:gd name="T4" fmla="*/ 24 w 24"/>
                  <a:gd name="T5" fmla="*/ 34 h 34"/>
                  <a:gd name="T6" fmla="*/ 4 w 24"/>
                  <a:gd name="T7" fmla="*/ 34 h 34"/>
                  <a:gd name="T8" fmla="*/ 0 w 24"/>
                  <a:gd name="T9" fmla="*/ 2 h 34"/>
                  <a:gd name="T10" fmla="*/ 0 60000 65536"/>
                  <a:gd name="T11" fmla="*/ 0 60000 65536"/>
                  <a:gd name="T12" fmla="*/ 0 60000 65536"/>
                  <a:gd name="T13" fmla="*/ 0 60000 65536"/>
                  <a:gd name="T14" fmla="*/ 0 60000 65536"/>
                  <a:gd name="T15" fmla="*/ 0 w 24"/>
                  <a:gd name="T16" fmla="*/ 0 h 34"/>
                  <a:gd name="T17" fmla="*/ 24 w 24"/>
                  <a:gd name="T18" fmla="*/ 34 h 34"/>
                </a:gdLst>
                <a:ahLst/>
                <a:cxnLst>
                  <a:cxn ang="T10">
                    <a:pos x="T0" y="T1"/>
                  </a:cxn>
                  <a:cxn ang="T11">
                    <a:pos x="T2" y="T3"/>
                  </a:cxn>
                  <a:cxn ang="T12">
                    <a:pos x="T4" y="T5"/>
                  </a:cxn>
                  <a:cxn ang="T13">
                    <a:pos x="T6" y="T7"/>
                  </a:cxn>
                  <a:cxn ang="T14">
                    <a:pos x="T8" y="T9"/>
                  </a:cxn>
                </a:cxnLst>
                <a:rect l="T15" t="T16" r="T17" b="T18"/>
                <a:pathLst>
                  <a:path w="24" h="34">
                    <a:moveTo>
                      <a:pt x="0" y="2"/>
                    </a:moveTo>
                    <a:lnTo>
                      <a:pt x="21" y="0"/>
                    </a:lnTo>
                    <a:lnTo>
                      <a:pt x="24" y="34"/>
                    </a:lnTo>
                    <a:lnTo>
                      <a:pt x="4" y="34"/>
                    </a:lnTo>
                    <a:lnTo>
                      <a:pt x="0" y="2"/>
                    </a:lnTo>
                    <a:close/>
                  </a:path>
                </a:pathLst>
              </a:custGeom>
              <a:solidFill>
                <a:srgbClr val="A46B5A"/>
              </a:solidFill>
              <a:ln w="9525">
                <a:noFill/>
                <a:round/>
                <a:headEnd/>
                <a:tailEnd/>
              </a:ln>
            </p:spPr>
            <p:txBody>
              <a:bodyPr>
                <a:prstTxWarp prst="textNoShape">
                  <a:avLst/>
                </a:prstTxWarp>
              </a:bodyPr>
              <a:lstStyle/>
              <a:p>
                <a:endParaRPr lang="en-US"/>
              </a:p>
            </p:txBody>
          </p:sp>
          <p:sp>
            <p:nvSpPr>
              <p:cNvPr id="41429" name="Freeform 2922"/>
              <p:cNvSpPr>
                <a:spLocks/>
              </p:cNvSpPr>
              <p:nvPr/>
            </p:nvSpPr>
            <p:spPr bwMode="auto">
              <a:xfrm>
                <a:off x="4541" y="3000"/>
                <a:ext cx="4" cy="6"/>
              </a:xfrm>
              <a:custGeom>
                <a:avLst/>
                <a:gdLst>
                  <a:gd name="T0" fmla="*/ 0 w 20"/>
                  <a:gd name="T1" fmla="*/ 0 h 32"/>
                  <a:gd name="T2" fmla="*/ 20 w 20"/>
                  <a:gd name="T3" fmla="*/ 0 h 32"/>
                  <a:gd name="T4" fmla="*/ 20 w 20"/>
                  <a:gd name="T5" fmla="*/ 30 h 32"/>
                  <a:gd name="T6" fmla="*/ 0 w 20"/>
                  <a:gd name="T7" fmla="*/ 32 h 32"/>
                  <a:gd name="T8" fmla="*/ 0 w 20"/>
                  <a:gd name="T9" fmla="*/ 0 h 32"/>
                  <a:gd name="T10" fmla="*/ 0 60000 65536"/>
                  <a:gd name="T11" fmla="*/ 0 60000 65536"/>
                  <a:gd name="T12" fmla="*/ 0 60000 65536"/>
                  <a:gd name="T13" fmla="*/ 0 60000 65536"/>
                  <a:gd name="T14" fmla="*/ 0 60000 65536"/>
                  <a:gd name="T15" fmla="*/ 0 w 20"/>
                  <a:gd name="T16" fmla="*/ 0 h 32"/>
                  <a:gd name="T17" fmla="*/ 20 w 20"/>
                  <a:gd name="T18" fmla="*/ 32 h 32"/>
                </a:gdLst>
                <a:ahLst/>
                <a:cxnLst>
                  <a:cxn ang="T10">
                    <a:pos x="T0" y="T1"/>
                  </a:cxn>
                  <a:cxn ang="T11">
                    <a:pos x="T2" y="T3"/>
                  </a:cxn>
                  <a:cxn ang="T12">
                    <a:pos x="T4" y="T5"/>
                  </a:cxn>
                  <a:cxn ang="T13">
                    <a:pos x="T6" y="T7"/>
                  </a:cxn>
                  <a:cxn ang="T14">
                    <a:pos x="T8" y="T9"/>
                  </a:cxn>
                </a:cxnLst>
                <a:rect l="T15" t="T16" r="T17" b="T18"/>
                <a:pathLst>
                  <a:path w="20" h="32">
                    <a:moveTo>
                      <a:pt x="0" y="0"/>
                    </a:moveTo>
                    <a:lnTo>
                      <a:pt x="20" y="0"/>
                    </a:lnTo>
                    <a:lnTo>
                      <a:pt x="20" y="30"/>
                    </a:lnTo>
                    <a:lnTo>
                      <a:pt x="0" y="32"/>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30" name="Freeform 2923"/>
              <p:cNvSpPr>
                <a:spLocks/>
              </p:cNvSpPr>
              <p:nvPr/>
            </p:nvSpPr>
            <p:spPr bwMode="auto">
              <a:xfrm>
                <a:off x="4541" y="3006"/>
                <a:ext cx="4" cy="6"/>
              </a:xfrm>
              <a:custGeom>
                <a:avLst/>
                <a:gdLst>
                  <a:gd name="T0" fmla="*/ 0 w 22"/>
                  <a:gd name="T1" fmla="*/ 2 h 31"/>
                  <a:gd name="T2" fmla="*/ 20 w 22"/>
                  <a:gd name="T3" fmla="*/ 0 h 31"/>
                  <a:gd name="T4" fmla="*/ 22 w 22"/>
                  <a:gd name="T5" fmla="*/ 28 h 31"/>
                  <a:gd name="T6" fmla="*/ 2 w 22"/>
                  <a:gd name="T7" fmla="*/ 31 h 31"/>
                  <a:gd name="T8" fmla="*/ 0 w 22"/>
                  <a:gd name="T9" fmla="*/ 2 h 31"/>
                  <a:gd name="T10" fmla="*/ 0 60000 65536"/>
                  <a:gd name="T11" fmla="*/ 0 60000 65536"/>
                  <a:gd name="T12" fmla="*/ 0 60000 65536"/>
                  <a:gd name="T13" fmla="*/ 0 60000 65536"/>
                  <a:gd name="T14" fmla="*/ 0 60000 65536"/>
                  <a:gd name="T15" fmla="*/ 0 w 22"/>
                  <a:gd name="T16" fmla="*/ 0 h 31"/>
                  <a:gd name="T17" fmla="*/ 22 w 22"/>
                  <a:gd name="T18" fmla="*/ 31 h 31"/>
                </a:gdLst>
                <a:ahLst/>
                <a:cxnLst>
                  <a:cxn ang="T10">
                    <a:pos x="T0" y="T1"/>
                  </a:cxn>
                  <a:cxn ang="T11">
                    <a:pos x="T2" y="T3"/>
                  </a:cxn>
                  <a:cxn ang="T12">
                    <a:pos x="T4" y="T5"/>
                  </a:cxn>
                  <a:cxn ang="T13">
                    <a:pos x="T6" y="T7"/>
                  </a:cxn>
                  <a:cxn ang="T14">
                    <a:pos x="T8" y="T9"/>
                  </a:cxn>
                </a:cxnLst>
                <a:rect l="T15" t="T16" r="T17" b="T18"/>
                <a:pathLst>
                  <a:path w="22" h="31">
                    <a:moveTo>
                      <a:pt x="0" y="2"/>
                    </a:moveTo>
                    <a:lnTo>
                      <a:pt x="20" y="0"/>
                    </a:lnTo>
                    <a:lnTo>
                      <a:pt x="22" y="28"/>
                    </a:lnTo>
                    <a:lnTo>
                      <a:pt x="2" y="31"/>
                    </a:lnTo>
                    <a:lnTo>
                      <a:pt x="0" y="2"/>
                    </a:lnTo>
                    <a:close/>
                  </a:path>
                </a:pathLst>
              </a:custGeom>
              <a:solidFill>
                <a:srgbClr val="A46B5A"/>
              </a:solidFill>
              <a:ln w="9525">
                <a:noFill/>
                <a:round/>
                <a:headEnd/>
                <a:tailEnd/>
              </a:ln>
            </p:spPr>
            <p:txBody>
              <a:bodyPr>
                <a:prstTxWarp prst="textNoShape">
                  <a:avLst/>
                </a:prstTxWarp>
              </a:bodyPr>
              <a:lstStyle/>
              <a:p>
                <a:endParaRPr lang="en-US"/>
              </a:p>
            </p:txBody>
          </p:sp>
          <p:sp>
            <p:nvSpPr>
              <p:cNvPr id="41431" name="Freeform 2924"/>
              <p:cNvSpPr>
                <a:spLocks/>
              </p:cNvSpPr>
              <p:nvPr/>
            </p:nvSpPr>
            <p:spPr bwMode="auto">
              <a:xfrm>
                <a:off x="4541" y="3011"/>
                <a:ext cx="5" cy="6"/>
              </a:xfrm>
              <a:custGeom>
                <a:avLst/>
                <a:gdLst>
                  <a:gd name="T0" fmla="*/ 0 w 24"/>
                  <a:gd name="T1" fmla="*/ 3 h 28"/>
                  <a:gd name="T2" fmla="*/ 20 w 24"/>
                  <a:gd name="T3" fmla="*/ 0 h 28"/>
                  <a:gd name="T4" fmla="*/ 24 w 24"/>
                  <a:gd name="T5" fmla="*/ 26 h 28"/>
                  <a:gd name="T6" fmla="*/ 24 w 24"/>
                  <a:gd name="T7" fmla="*/ 28 h 28"/>
                  <a:gd name="T8" fmla="*/ 5 w 24"/>
                  <a:gd name="T9" fmla="*/ 28 h 28"/>
                  <a:gd name="T10" fmla="*/ 0 w 24"/>
                  <a:gd name="T11" fmla="*/ 3 h 28"/>
                  <a:gd name="T12" fmla="*/ 0 60000 65536"/>
                  <a:gd name="T13" fmla="*/ 0 60000 65536"/>
                  <a:gd name="T14" fmla="*/ 0 60000 65536"/>
                  <a:gd name="T15" fmla="*/ 0 60000 65536"/>
                  <a:gd name="T16" fmla="*/ 0 60000 65536"/>
                  <a:gd name="T17" fmla="*/ 0 60000 65536"/>
                  <a:gd name="T18" fmla="*/ 0 w 24"/>
                  <a:gd name="T19" fmla="*/ 0 h 28"/>
                  <a:gd name="T20" fmla="*/ 24 w 24"/>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4" h="28">
                    <a:moveTo>
                      <a:pt x="0" y="3"/>
                    </a:moveTo>
                    <a:lnTo>
                      <a:pt x="20" y="0"/>
                    </a:lnTo>
                    <a:lnTo>
                      <a:pt x="24" y="26"/>
                    </a:lnTo>
                    <a:lnTo>
                      <a:pt x="24" y="28"/>
                    </a:lnTo>
                    <a:lnTo>
                      <a:pt x="5" y="28"/>
                    </a:lnTo>
                    <a:lnTo>
                      <a:pt x="0" y="3"/>
                    </a:lnTo>
                    <a:close/>
                  </a:path>
                </a:pathLst>
              </a:custGeom>
              <a:solidFill>
                <a:srgbClr val="A46B5A"/>
              </a:solidFill>
              <a:ln w="9525">
                <a:noFill/>
                <a:round/>
                <a:headEnd/>
                <a:tailEnd/>
              </a:ln>
            </p:spPr>
            <p:txBody>
              <a:bodyPr>
                <a:prstTxWarp prst="textNoShape">
                  <a:avLst/>
                </a:prstTxWarp>
              </a:bodyPr>
              <a:lstStyle/>
              <a:p>
                <a:endParaRPr lang="en-US"/>
              </a:p>
            </p:txBody>
          </p:sp>
          <p:sp>
            <p:nvSpPr>
              <p:cNvPr id="41432" name="Freeform 2925"/>
              <p:cNvSpPr>
                <a:spLocks/>
              </p:cNvSpPr>
              <p:nvPr/>
            </p:nvSpPr>
            <p:spPr bwMode="auto">
              <a:xfrm>
                <a:off x="4542" y="3017"/>
                <a:ext cx="6" cy="11"/>
              </a:xfrm>
              <a:custGeom>
                <a:avLst/>
                <a:gdLst>
                  <a:gd name="T0" fmla="*/ 0 w 27"/>
                  <a:gd name="T1" fmla="*/ 0 h 56"/>
                  <a:gd name="T2" fmla="*/ 19 w 27"/>
                  <a:gd name="T3" fmla="*/ 0 h 56"/>
                  <a:gd name="T4" fmla="*/ 27 w 27"/>
                  <a:gd name="T5" fmla="*/ 56 h 56"/>
                  <a:gd name="T6" fmla="*/ 7 w 27"/>
                  <a:gd name="T7" fmla="*/ 56 h 56"/>
                  <a:gd name="T8" fmla="*/ 0 w 27"/>
                  <a:gd name="T9" fmla="*/ 0 h 56"/>
                  <a:gd name="T10" fmla="*/ 0 60000 65536"/>
                  <a:gd name="T11" fmla="*/ 0 60000 65536"/>
                  <a:gd name="T12" fmla="*/ 0 60000 65536"/>
                  <a:gd name="T13" fmla="*/ 0 60000 65536"/>
                  <a:gd name="T14" fmla="*/ 0 60000 65536"/>
                  <a:gd name="T15" fmla="*/ 0 w 27"/>
                  <a:gd name="T16" fmla="*/ 0 h 56"/>
                  <a:gd name="T17" fmla="*/ 27 w 27"/>
                  <a:gd name="T18" fmla="*/ 56 h 56"/>
                </a:gdLst>
                <a:ahLst/>
                <a:cxnLst>
                  <a:cxn ang="T10">
                    <a:pos x="T0" y="T1"/>
                  </a:cxn>
                  <a:cxn ang="T11">
                    <a:pos x="T2" y="T3"/>
                  </a:cxn>
                  <a:cxn ang="T12">
                    <a:pos x="T4" y="T5"/>
                  </a:cxn>
                  <a:cxn ang="T13">
                    <a:pos x="T6" y="T7"/>
                  </a:cxn>
                  <a:cxn ang="T14">
                    <a:pos x="T8" y="T9"/>
                  </a:cxn>
                </a:cxnLst>
                <a:rect l="T15" t="T16" r="T17" b="T18"/>
                <a:pathLst>
                  <a:path w="27" h="56">
                    <a:moveTo>
                      <a:pt x="0" y="0"/>
                    </a:moveTo>
                    <a:lnTo>
                      <a:pt x="19" y="0"/>
                    </a:lnTo>
                    <a:lnTo>
                      <a:pt x="27" y="56"/>
                    </a:lnTo>
                    <a:lnTo>
                      <a:pt x="7" y="56"/>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33" name="Freeform 2926"/>
              <p:cNvSpPr>
                <a:spLocks/>
              </p:cNvSpPr>
              <p:nvPr/>
            </p:nvSpPr>
            <p:spPr bwMode="auto">
              <a:xfrm>
                <a:off x="4544" y="3028"/>
                <a:ext cx="5" cy="12"/>
              </a:xfrm>
              <a:custGeom>
                <a:avLst/>
                <a:gdLst>
                  <a:gd name="T0" fmla="*/ 0 w 25"/>
                  <a:gd name="T1" fmla="*/ 0 h 60"/>
                  <a:gd name="T2" fmla="*/ 20 w 25"/>
                  <a:gd name="T3" fmla="*/ 0 h 60"/>
                  <a:gd name="T4" fmla="*/ 25 w 25"/>
                  <a:gd name="T5" fmla="*/ 56 h 60"/>
                  <a:gd name="T6" fmla="*/ 25 w 25"/>
                  <a:gd name="T7" fmla="*/ 60 h 60"/>
                  <a:gd name="T8" fmla="*/ 6 w 25"/>
                  <a:gd name="T9" fmla="*/ 60 h 60"/>
                  <a:gd name="T10" fmla="*/ 0 w 25"/>
                  <a:gd name="T11" fmla="*/ 0 h 60"/>
                  <a:gd name="T12" fmla="*/ 0 60000 65536"/>
                  <a:gd name="T13" fmla="*/ 0 60000 65536"/>
                  <a:gd name="T14" fmla="*/ 0 60000 65536"/>
                  <a:gd name="T15" fmla="*/ 0 60000 65536"/>
                  <a:gd name="T16" fmla="*/ 0 60000 65536"/>
                  <a:gd name="T17" fmla="*/ 0 60000 65536"/>
                  <a:gd name="T18" fmla="*/ 0 w 25"/>
                  <a:gd name="T19" fmla="*/ 0 h 60"/>
                  <a:gd name="T20" fmla="*/ 25 w 25"/>
                  <a:gd name="T21" fmla="*/ 60 h 60"/>
                </a:gdLst>
                <a:ahLst/>
                <a:cxnLst>
                  <a:cxn ang="T12">
                    <a:pos x="T0" y="T1"/>
                  </a:cxn>
                  <a:cxn ang="T13">
                    <a:pos x="T2" y="T3"/>
                  </a:cxn>
                  <a:cxn ang="T14">
                    <a:pos x="T4" y="T5"/>
                  </a:cxn>
                  <a:cxn ang="T15">
                    <a:pos x="T6" y="T7"/>
                  </a:cxn>
                  <a:cxn ang="T16">
                    <a:pos x="T8" y="T9"/>
                  </a:cxn>
                  <a:cxn ang="T17">
                    <a:pos x="T10" y="T11"/>
                  </a:cxn>
                </a:cxnLst>
                <a:rect l="T18" t="T19" r="T20" b="T21"/>
                <a:pathLst>
                  <a:path w="25" h="60">
                    <a:moveTo>
                      <a:pt x="0" y="0"/>
                    </a:moveTo>
                    <a:lnTo>
                      <a:pt x="20" y="0"/>
                    </a:lnTo>
                    <a:lnTo>
                      <a:pt x="25" y="56"/>
                    </a:lnTo>
                    <a:lnTo>
                      <a:pt x="25" y="60"/>
                    </a:lnTo>
                    <a:lnTo>
                      <a:pt x="6" y="60"/>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34" name="Freeform 2927"/>
              <p:cNvSpPr>
                <a:spLocks/>
              </p:cNvSpPr>
              <p:nvPr/>
            </p:nvSpPr>
            <p:spPr bwMode="auto">
              <a:xfrm>
                <a:off x="4545" y="3040"/>
                <a:ext cx="5" cy="13"/>
              </a:xfrm>
              <a:custGeom>
                <a:avLst/>
                <a:gdLst>
                  <a:gd name="T0" fmla="*/ 0 w 23"/>
                  <a:gd name="T1" fmla="*/ 0 h 63"/>
                  <a:gd name="T2" fmla="*/ 19 w 23"/>
                  <a:gd name="T3" fmla="*/ 0 h 63"/>
                  <a:gd name="T4" fmla="*/ 23 w 23"/>
                  <a:gd name="T5" fmla="*/ 63 h 63"/>
                  <a:gd name="T6" fmla="*/ 2 w 23"/>
                  <a:gd name="T7" fmla="*/ 63 h 63"/>
                  <a:gd name="T8" fmla="*/ 0 w 23"/>
                  <a:gd name="T9" fmla="*/ 0 h 63"/>
                  <a:gd name="T10" fmla="*/ 0 60000 65536"/>
                  <a:gd name="T11" fmla="*/ 0 60000 65536"/>
                  <a:gd name="T12" fmla="*/ 0 60000 65536"/>
                  <a:gd name="T13" fmla="*/ 0 60000 65536"/>
                  <a:gd name="T14" fmla="*/ 0 60000 65536"/>
                  <a:gd name="T15" fmla="*/ 0 w 23"/>
                  <a:gd name="T16" fmla="*/ 0 h 63"/>
                  <a:gd name="T17" fmla="*/ 23 w 23"/>
                  <a:gd name="T18" fmla="*/ 63 h 63"/>
                </a:gdLst>
                <a:ahLst/>
                <a:cxnLst>
                  <a:cxn ang="T10">
                    <a:pos x="T0" y="T1"/>
                  </a:cxn>
                  <a:cxn ang="T11">
                    <a:pos x="T2" y="T3"/>
                  </a:cxn>
                  <a:cxn ang="T12">
                    <a:pos x="T4" y="T5"/>
                  </a:cxn>
                  <a:cxn ang="T13">
                    <a:pos x="T6" y="T7"/>
                  </a:cxn>
                  <a:cxn ang="T14">
                    <a:pos x="T8" y="T9"/>
                  </a:cxn>
                </a:cxnLst>
                <a:rect l="T15" t="T16" r="T17" b="T18"/>
                <a:pathLst>
                  <a:path w="23" h="63">
                    <a:moveTo>
                      <a:pt x="0" y="0"/>
                    </a:moveTo>
                    <a:lnTo>
                      <a:pt x="19" y="0"/>
                    </a:lnTo>
                    <a:lnTo>
                      <a:pt x="23" y="63"/>
                    </a:lnTo>
                    <a:lnTo>
                      <a:pt x="2" y="63"/>
                    </a:lnTo>
                    <a:lnTo>
                      <a:pt x="0"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35" name="Rectangle 2928"/>
              <p:cNvSpPr>
                <a:spLocks noChangeArrowheads="1"/>
              </p:cNvSpPr>
              <p:nvPr/>
            </p:nvSpPr>
            <p:spPr bwMode="auto">
              <a:xfrm>
                <a:off x="4545" y="3053"/>
                <a:ext cx="5" cy="13"/>
              </a:xfrm>
              <a:prstGeom prst="rect">
                <a:avLst/>
              </a:prstGeom>
              <a:solidFill>
                <a:srgbClr val="A46B5A"/>
              </a:solidFill>
              <a:ln w="9525">
                <a:noFill/>
                <a:miter lim="800000"/>
                <a:headEnd/>
                <a:tailEnd/>
              </a:ln>
            </p:spPr>
            <p:txBody>
              <a:bodyPr>
                <a:prstTxWarp prst="textNoShape">
                  <a:avLst/>
                </a:prstTxWarp>
              </a:bodyPr>
              <a:lstStyle/>
              <a:p>
                <a:endParaRPr lang="en-US"/>
              </a:p>
            </p:txBody>
          </p:sp>
          <p:sp>
            <p:nvSpPr>
              <p:cNvPr id="41436" name="Rectangle 2929"/>
              <p:cNvSpPr>
                <a:spLocks noChangeArrowheads="1"/>
              </p:cNvSpPr>
              <p:nvPr/>
            </p:nvSpPr>
            <p:spPr bwMode="auto">
              <a:xfrm>
                <a:off x="4545" y="3066"/>
                <a:ext cx="5" cy="15"/>
              </a:xfrm>
              <a:prstGeom prst="rect">
                <a:avLst/>
              </a:prstGeom>
              <a:solidFill>
                <a:srgbClr val="A46B5A"/>
              </a:solidFill>
              <a:ln w="9525">
                <a:noFill/>
                <a:miter lim="800000"/>
                <a:headEnd/>
                <a:tailEnd/>
              </a:ln>
            </p:spPr>
            <p:txBody>
              <a:bodyPr>
                <a:prstTxWarp prst="textNoShape">
                  <a:avLst/>
                </a:prstTxWarp>
              </a:bodyPr>
              <a:lstStyle/>
              <a:p>
                <a:endParaRPr lang="en-US"/>
              </a:p>
            </p:txBody>
          </p:sp>
          <p:sp>
            <p:nvSpPr>
              <p:cNvPr id="41437" name="Freeform 2930"/>
              <p:cNvSpPr>
                <a:spLocks/>
              </p:cNvSpPr>
              <p:nvPr/>
            </p:nvSpPr>
            <p:spPr bwMode="auto">
              <a:xfrm>
                <a:off x="4545" y="3081"/>
                <a:ext cx="5" cy="14"/>
              </a:xfrm>
              <a:custGeom>
                <a:avLst/>
                <a:gdLst>
                  <a:gd name="T0" fmla="*/ 2 w 23"/>
                  <a:gd name="T1" fmla="*/ 0 h 74"/>
                  <a:gd name="T2" fmla="*/ 23 w 23"/>
                  <a:gd name="T3" fmla="*/ 0 h 74"/>
                  <a:gd name="T4" fmla="*/ 19 w 23"/>
                  <a:gd name="T5" fmla="*/ 74 h 74"/>
                  <a:gd name="T6" fmla="*/ 0 w 23"/>
                  <a:gd name="T7" fmla="*/ 74 h 74"/>
                  <a:gd name="T8" fmla="*/ 2 w 23"/>
                  <a:gd name="T9" fmla="*/ 0 h 74"/>
                  <a:gd name="T10" fmla="*/ 0 60000 65536"/>
                  <a:gd name="T11" fmla="*/ 0 60000 65536"/>
                  <a:gd name="T12" fmla="*/ 0 60000 65536"/>
                  <a:gd name="T13" fmla="*/ 0 60000 65536"/>
                  <a:gd name="T14" fmla="*/ 0 60000 65536"/>
                  <a:gd name="T15" fmla="*/ 0 w 23"/>
                  <a:gd name="T16" fmla="*/ 0 h 74"/>
                  <a:gd name="T17" fmla="*/ 23 w 23"/>
                  <a:gd name="T18" fmla="*/ 74 h 74"/>
                </a:gdLst>
                <a:ahLst/>
                <a:cxnLst>
                  <a:cxn ang="T10">
                    <a:pos x="T0" y="T1"/>
                  </a:cxn>
                  <a:cxn ang="T11">
                    <a:pos x="T2" y="T3"/>
                  </a:cxn>
                  <a:cxn ang="T12">
                    <a:pos x="T4" y="T5"/>
                  </a:cxn>
                  <a:cxn ang="T13">
                    <a:pos x="T6" y="T7"/>
                  </a:cxn>
                  <a:cxn ang="T14">
                    <a:pos x="T8" y="T9"/>
                  </a:cxn>
                </a:cxnLst>
                <a:rect l="T15" t="T16" r="T17" b="T18"/>
                <a:pathLst>
                  <a:path w="23" h="74">
                    <a:moveTo>
                      <a:pt x="2" y="0"/>
                    </a:moveTo>
                    <a:lnTo>
                      <a:pt x="23" y="0"/>
                    </a:lnTo>
                    <a:lnTo>
                      <a:pt x="19" y="74"/>
                    </a:lnTo>
                    <a:lnTo>
                      <a:pt x="0" y="74"/>
                    </a:lnTo>
                    <a:lnTo>
                      <a:pt x="2"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38" name="Freeform 2931"/>
              <p:cNvSpPr>
                <a:spLocks/>
              </p:cNvSpPr>
              <p:nvPr/>
            </p:nvSpPr>
            <p:spPr bwMode="auto">
              <a:xfrm>
                <a:off x="4544" y="3095"/>
                <a:ext cx="5" cy="16"/>
              </a:xfrm>
              <a:custGeom>
                <a:avLst/>
                <a:gdLst>
                  <a:gd name="T0" fmla="*/ 3 w 22"/>
                  <a:gd name="T1" fmla="*/ 0 h 78"/>
                  <a:gd name="T2" fmla="*/ 22 w 22"/>
                  <a:gd name="T3" fmla="*/ 0 h 78"/>
                  <a:gd name="T4" fmla="*/ 20 w 22"/>
                  <a:gd name="T5" fmla="*/ 78 h 78"/>
                  <a:gd name="T6" fmla="*/ 0 w 22"/>
                  <a:gd name="T7" fmla="*/ 75 h 78"/>
                  <a:gd name="T8" fmla="*/ 3 w 22"/>
                  <a:gd name="T9" fmla="*/ 0 h 78"/>
                  <a:gd name="T10" fmla="*/ 0 60000 65536"/>
                  <a:gd name="T11" fmla="*/ 0 60000 65536"/>
                  <a:gd name="T12" fmla="*/ 0 60000 65536"/>
                  <a:gd name="T13" fmla="*/ 0 60000 65536"/>
                  <a:gd name="T14" fmla="*/ 0 60000 65536"/>
                  <a:gd name="T15" fmla="*/ 0 w 22"/>
                  <a:gd name="T16" fmla="*/ 0 h 78"/>
                  <a:gd name="T17" fmla="*/ 22 w 22"/>
                  <a:gd name="T18" fmla="*/ 78 h 78"/>
                </a:gdLst>
                <a:ahLst/>
                <a:cxnLst>
                  <a:cxn ang="T10">
                    <a:pos x="T0" y="T1"/>
                  </a:cxn>
                  <a:cxn ang="T11">
                    <a:pos x="T2" y="T3"/>
                  </a:cxn>
                  <a:cxn ang="T12">
                    <a:pos x="T4" y="T5"/>
                  </a:cxn>
                  <a:cxn ang="T13">
                    <a:pos x="T6" y="T7"/>
                  </a:cxn>
                  <a:cxn ang="T14">
                    <a:pos x="T8" y="T9"/>
                  </a:cxn>
                </a:cxnLst>
                <a:rect l="T15" t="T16" r="T17" b="T18"/>
                <a:pathLst>
                  <a:path w="22" h="78">
                    <a:moveTo>
                      <a:pt x="3" y="0"/>
                    </a:moveTo>
                    <a:lnTo>
                      <a:pt x="22" y="0"/>
                    </a:lnTo>
                    <a:lnTo>
                      <a:pt x="20" y="78"/>
                    </a:lnTo>
                    <a:lnTo>
                      <a:pt x="0" y="75"/>
                    </a:lnTo>
                    <a:lnTo>
                      <a:pt x="3" y="0"/>
                    </a:lnTo>
                    <a:close/>
                  </a:path>
                </a:pathLst>
              </a:custGeom>
              <a:solidFill>
                <a:srgbClr val="A46B5A"/>
              </a:solidFill>
              <a:ln w="9525">
                <a:noFill/>
                <a:round/>
                <a:headEnd/>
                <a:tailEnd/>
              </a:ln>
            </p:spPr>
            <p:txBody>
              <a:bodyPr>
                <a:prstTxWarp prst="textNoShape">
                  <a:avLst/>
                </a:prstTxWarp>
              </a:bodyPr>
              <a:lstStyle/>
              <a:p>
                <a:endParaRPr lang="en-US"/>
              </a:p>
            </p:txBody>
          </p:sp>
          <p:sp>
            <p:nvSpPr>
              <p:cNvPr id="41439" name="Freeform 2932"/>
              <p:cNvSpPr>
                <a:spLocks/>
              </p:cNvSpPr>
              <p:nvPr/>
            </p:nvSpPr>
            <p:spPr bwMode="auto">
              <a:xfrm>
                <a:off x="4543" y="3110"/>
                <a:ext cx="5" cy="17"/>
              </a:xfrm>
              <a:custGeom>
                <a:avLst/>
                <a:gdLst>
                  <a:gd name="T0" fmla="*/ 6 w 26"/>
                  <a:gd name="T1" fmla="*/ 0 h 81"/>
                  <a:gd name="T2" fmla="*/ 26 w 26"/>
                  <a:gd name="T3" fmla="*/ 3 h 81"/>
                  <a:gd name="T4" fmla="*/ 20 w 26"/>
                  <a:gd name="T5" fmla="*/ 81 h 81"/>
                  <a:gd name="T6" fmla="*/ 0 w 26"/>
                  <a:gd name="T7" fmla="*/ 77 h 81"/>
                  <a:gd name="T8" fmla="*/ 6 w 26"/>
                  <a:gd name="T9" fmla="*/ 0 h 81"/>
                  <a:gd name="T10" fmla="*/ 0 60000 65536"/>
                  <a:gd name="T11" fmla="*/ 0 60000 65536"/>
                  <a:gd name="T12" fmla="*/ 0 60000 65536"/>
                  <a:gd name="T13" fmla="*/ 0 60000 65536"/>
                  <a:gd name="T14" fmla="*/ 0 60000 65536"/>
                  <a:gd name="T15" fmla="*/ 0 w 26"/>
                  <a:gd name="T16" fmla="*/ 0 h 81"/>
                  <a:gd name="T17" fmla="*/ 26 w 26"/>
                  <a:gd name="T18" fmla="*/ 81 h 81"/>
                </a:gdLst>
                <a:ahLst/>
                <a:cxnLst>
                  <a:cxn ang="T10">
                    <a:pos x="T0" y="T1"/>
                  </a:cxn>
                  <a:cxn ang="T11">
                    <a:pos x="T2" y="T3"/>
                  </a:cxn>
                  <a:cxn ang="T12">
                    <a:pos x="T4" y="T5"/>
                  </a:cxn>
                  <a:cxn ang="T13">
                    <a:pos x="T6" y="T7"/>
                  </a:cxn>
                  <a:cxn ang="T14">
                    <a:pos x="T8" y="T9"/>
                  </a:cxn>
                </a:cxnLst>
                <a:rect l="T15" t="T16" r="T17" b="T18"/>
                <a:pathLst>
                  <a:path w="26" h="81">
                    <a:moveTo>
                      <a:pt x="6" y="0"/>
                    </a:moveTo>
                    <a:lnTo>
                      <a:pt x="26" y="3"/>
                    </a:lnTo>
                    <a:lnTo>
                      <a:pt x="20" y="81"/>
                    </a:lnTo>
                    <a:lnTo>
                      <a:pt x="0" y="77"/>
                    </a:lnTo>
                    <a:lnTo>
                      <a:pt x="6" y="0"/>
                    </a:lnTo>
                    <a:close/>
                  </a:path>
                </a:pathLst>
              </a:custGeom>
              <a:solidFill>
                <a:srgbClr val="A46B5A"/>
              </a:solidFill>
              <a:ln w="9525">
                <a:noFill/>
                <a:round/>
                <a:headEnd/>
                <a:tailEnd/>
              </a:ln>
            </p:spPr>
            <p:txBody>
              <a:bodyPr>
                <a:prstTxWarp prst="textNoShape">
                  <a:avLst/>
                </a:prstTxWarp>
              </a:bodyPr>
              <a:lstStyle/>
              <a:p>
                <a:endParaRPr lang="en-US"/>
              </a:p>
            </p:txBody>
          </p:sp>
        </p:grpSp>
        <p:sp>
          <p:nvSpPr>
            <p:cNvPr id="41202" name="Freeform 2933"/>
            <p:cNvSpPr>
              <a:spLocks/>
            </p:cNvSpPr>
            <p:nvPr/>
          </p:nvSpPr>
          <p:spPr bwMode="auto">
            <a:xfrm>
              <a:off x="4540" y="3126"/>
              <a:ext cx="7" cy="33"/>
            </a:xfrm>
            <a:custGeom>
              <a:avLst/>
              <a:gdLst>
                <a:gd name="T0" fmla="*/ 15 w 35"/>
                <a:gd name="T1" fmla="*/ 0 h 165"/>
                <a:gd name="T2" fmla="*/ 35 w 35"/>
                <a:gd name="T3" fmla="*/ 4 h 165"/>
                <a:gd name="T4" fmla="*/ 21 w 35"/>
                <a:gd name="T5" fmla="*/ 165 h 165"/>
                <a:gd name="T6" fmla="*/ 0 w 35"/>
                <a:gd name="T7" fmla="*/ 165 h 165"/>
                <a:gd name="T8" fmla="*/ 15 w 35"/>
                <a:gd name="T9" fmla="*/ 0 h 165"/>
                <a:gd name="T10" fmla="*/ 0 60000 65536"/>
                <a:gd name="T11" fmla="*/ 0 60000 65536"/>
                <a:gd name="T12" fmla="*/ 0 60000 65536"/>
                <a:gd name="T13" fmla="*/ 0 60000 65536"/>
                <a:gd name="T14" fmla="*/ 0 60000 65536"/>
                <a:gd name="T15" fmla="*/ 0 w 35"/>
                <a:gd name="T16" fmla="*/ 0 h 165"/>
                <a:gd name="T17" fmla="*/ 35 w 35"/>
                <a:gd name="T18" fmla="*/ 165 h 165"/>
              </a:gdLst>
              <a:ahLst/>
              <a:cxnLst>
                <a:cxn ang="T10">
                  <a:pos x="T0" y="T1"/>
                </a:cxn>
                <a:cxn ang="T11">
                  <a:pos x="T2" y="T3"/>
                </a:cxn>
                <a:cxn ang="T12">
                  <a:pos x="T4" y="T5"/>
                </a:cxn>
                <a:cxn ang="T13">
                  <a:pos x="T6" y="T7"/>
                </a:cxn>
                <a:cxn ang="T14">
                  <a:pos x="T8" y="T9"/>
                </a:cxn>
              </a:cxnLst>
              <a:rect l="T15" t="T16" r="T17" b="T18"/>
              <a:pathLst>
                <a:path w="35" h="165">
                  <a:moveTo>
                    <a:pt x="15" y="0"/>
                  </a:moveTo>
                  <a:lnTo>
                    <a:pt x="35" y="4"/>
                  </a:lnTo>
                  <a:lnTo>
                    <a:pt x="21" y="165"/>
                  </a:lnTo>
                  <a:lnTo>
                    <a:pt x="0" y="165"/>
                  </a:lnTo>
                  <a:lnTo>
                    <a:pt x="15" y="0"/>
                  </a:lnTo>
                  <a:close/>
                </a:path>
              </a:pathLst>
            </a:custGeom>
            <a:noFill/>
            <a:ln w="9525">
              <a:noFill/>
              <a:round/>
              <a:headEnd/>
              <a:tailEnd/>
            </a:ln>
          </p:spPr>
          <p:txBody>
            <a:bodyPr>
              <a:prstTxWarp prst="textNoShape">
                <a:avLst/>
              </a:prstTxWarp>
            </a:bodyPr>
            <a:lstStyle/>
            <a:p>
              <a:endParaRPr lang="en-US"/>
            </a:p>
          </p:txBody>
        </p:sp>
        <p:sp>
          <p:nvSpPr>
            <p:cNvPr id="41203" name="Freeform 2934"/>
            <p:cNvSpPr>
              <a:spLocks/>
            </p:cNvSpPr>
            <p:nvPr/>
          </p:nvSpPr>
          <p:spPr bwMode="auto">
            <a:xfrm>
              <a:off x="4532" y="3192"/>
              <a:ext cx="8" cy="34"/>
            </a:xfrm>
            <a:custGeom>
              <a:avLst/>
              <a:gdLst>
                <a:gd name="T0" fmla="*/ 21 w 40"/>
                <a:gd name="T1" fmla="*/ 0 h 170"/>
                <a:gd name="T2" fmla="*/ 40 w 40"/>
                <a:gd name="T3" fmla="*/ 2 h 170"/>
                <a:gd name="T4" fmla="*/ 21 w 40"/>
                <a:gd name="T5" fmla="*/ 170 h 170"/>
                <a:gd name="T6" fmla="*/ 0 w 40"/>
                <a:gd name="T7" fmla="*/ 167 h 170"/>
                <a:gd name="T8" fmla="*/ 21 w 40"/>
                <a:gd name="T9" fmla="*/ 0 h 170"/>
                <a:gd name="T10" fmla="*/ 0 60000 65536"/>
                <a:gd name="T11" fmla="*/ 0 60000 65536"/>
                <a:gd name="T12" fmla="*/ 0 60000 65536"/>
                <a:gd name="T13" fmla="*/ 0 60000 65536"/>
                <a:gd name="T14" fmla="*/ 0 60000 65536"/>
                <a:gd name="T15" fmla="*/ 0 w 40"/>
                <a:gd name="T16" fmla="*/ 0 h 170"/>
                <a:gd name="T17" fmla="*/ 40 w 40"/>
                <a:gd name="T18" fmla="*/ 170 h 170"/>
              </a:gdLst>
              <a:ahLst/>
              <a:cxnLst>
                <a:cxn ang="T10">
                  <a:pos x="T0" y="T1"/>
                </a:cxn>
                <a:cxn ang="T11">
                  <a:pos x="T2" y="T3"/>
                </a:cxn>
                <a:cxn ang="T12">
                  <a:pos x="T4" y="T5"/>
                </a:cxn>
                <a:cxn ang="T13">
                  <a:pos x="T6" y="T7"/>
                </a:cxn>
                <a:cxn ang="T14">
                  <a:pos x="T8" y="T9"/>
                </a:cxn>
              </a:cxnLst>
              <a:rect l="T15" t="T16" r="T17" b="T18"/>
              <a:pathLst>
                <a:path w="40" h="170">
                  <a:moveTo>
                    <a:pt x="21" y="0"/>
                  </a:moveTo>
                  <a:lnTo>
                    <a:pt x="40" y="2"/>
                  </a:lnTo>
                  <a:lnTo>
                    <a:pt x="21" y="170"/>
                  </a:lnTo>
                  <a:lnTo>
                    <a:pt x="0" y="167"/>
                  </a:lnTo>
                  <a:lnTo>
                    <a:pt x="21" y="0"/>
                  </a:lnTo>
                  <a:close/>
                </a:path>
              </a:pathLst>
            </a:custGeom>
            <a:noFill/>
            <a:ln w="9525">
              <a:noFill/>
              <a:round/>
              <a:headEnd/>
              <a:tailEnd/>
            </a:ln>
          </p:spPr>
          <p:txBody>
            <a:bodyPr>
              <a:prstTxWarp prst="textNoShape">
                <a:avLst/>
              </a:prstTxWarp>
            </a:bodyPr>
            <a:lstStyle/>
            <a:p>
              <a:endParaRPr lang="en-US"/>
            </a:p>
          </p:txBody>
        </p:sp>
        <p:sp>
          <p:nvSpPr>
            <p:cNvPr id="41204" name="Freeform 2935"/>
            <p:cNvSpPr>
              <a:spLocks/>
            </p:cNvSpPr>
            <p:nvPr/>
          </p:nvSpPr>
          <p:spPr bwMode="auto">
            <a:xfrm>
              <a:off x="4528" y="3225"/>
              <a:ext cx="8" cy="33"/>
            </a:xfrm>
            <a:custGeom>
              <a:avLst/>
              <a:gdLst>
                <a:gd name="T0" fmla="*/ 23 w 44"/>
                <a:gd name="T1" fmla="*/ 0 h 164"/>
                <a:gd name="T2" fmla="*/ 44 w 44"/>
                <a:gd name="T3" fmla="*/ 3 h 164"/>
                <a:gd name="T4" fmla="*/ 20 w 44"/>
                <a:gd name="T5" fmla="*/ 164 h 164"/>
                <a:gd name="T6" fmla="*/ 0 w 44"/>
                <a:gd name="T7" fmla="*/ 161 h 164"/>
                <a:gd name="T8" fmla="*/ 23 w 44"/>
                <a:gd name="T9" fmla="*/ 0 h 164"/>
                <a:gd name="T10" fmla="*/ 0 60000 65536"/>
                <a:gd name="T11" fmla="*/ 0 60000 65536"/>
                <a:gd name="T12" fmla="*/ 0 60000 65536"/>
                <a:gd name="T13" fmla="*/ 0 60000 65536"/>
                <a:gd name="T14" fmla="*/ 0 60000 65536"/>
                <a:gd name="T15" fmla="*/ 0 w 44"/>
                <a:gd name="T16" fmla="*/ 0 h 164"/>
                <a:gd name="T17" fmla="*/ 44 w 44"/>
                <a:gd name="T18" fmla="*/ 164 h 164"/>
              </a:gdLst>
              <a:ahLst/>
              <a:cxnLst>
                <a:cxn ang="T10">
                  <a:pos x="T0" y="T1"/>
                </a:cxn>
                <a:cxn ang="T11">
                  <a:pos x="T2" y="T3"/>
                </a:cxn>
                <a:cxn ang="T12">
                  <a:pos x="T4" y="T5"/>
                </a:cxn>
                <a:cxn ang="T13">
                  <a:pos x="T6" y="T7"/>
                </a:cxn>
                <a:cxn ang="T14">
                  <a:pos x="T8" y="T9"/>
                </a:cxn>
              </a:cxnLst>
              <a:rect l="T15" t="T16" r="T17" b="T18"/>
              <a:pathLst>
                <a:path w="44" h="164">
                  <a:moveTo>
                    <a:pt x="23" y="0"/>
                  </a:moveTo>
                  <a:lnTo>
                    <a:pt x="44" y="3"/>
                  </a:lnTo>
                  <a:lnTo>
                    <a:pt x="20" y="164"/>
                  </a:lnTo>
                  <a:lnTo>
                    <a:pt x="0" y="161"/>
                  </a:lnTo>
                  <a:lnTo>
                    <a:pt x="23" y="0"/>
                  </a:lnTo>
                  <a:close/>
                </a:path>
              </a:pathLst>
            </a:custGeom>
            <a:noFill/>
            <a:ln w="9525">
              <a:noFill/>
              <a:round/>
              <a:headEnd/>
              <a:tailEnd/>
            </a:ln>
          </p:spPr>
          <p:txBody>
            <a:bodyPr>
              <a:prstTxWarp prst="textNoShape">
                <a:avLst/>
              </a:prstTxWarp>
            </a:bodyPr>
            <a:lstStyle/>
            <a:p>
              <a:endParaRPr lang="en-US"/>
            </a:p>
          </p:txBody>
        </p:sp>
        <p:sp>
          <p:nvSpPr>
            <p:cNvPr id="41205" name="Freeform 2936"/>
            <p:cNvSpPr>
              <a:spLocks/>
            </p:cNvSpPr>
            <p:nvPr/>
          </p:nvSpPr>
          <p:spPr bwMode="auto">
            <a:xfrm>
              <a:off x="4525" y="3257"/>
              <a:ext cx="7" cy="16"/>
            </a:xfrm>
            <a:custGeom>
              <a:avLst/>
              <a:gdLst>
                <a:gd name="T0" fmla="*/ 12 w 32"/>
                <a:gd name="T1" fmla="*/ 0 h 81"/>
                <a:gd name="T2" fmla="*/ 32 w 32"/>
                <a:gd name="T3" fmla="*/ 3 h 81"/>
                <a:gd name="T4" fmla="*/ 21 w 32"/>
                <a:gd name="T5" fmla="*/ 81 h 81"/>
                <a:gd name="T6" fmla="*/ 0 w 32"/>
                <a:gd name="T7" fmla="*/ 78 h 81"/>
                <a:gd name="T8" fmla="*/ 12 w 32"/>
                <a:gd name="T9" fmla="*/ 0 h 81"/>
                <a:gd name="T10" fmla="*/ 0 60000 65536"/>
                <a:gd name="T11" fmla="*/ 0 60000 65536"/>
                <a:gd name="T12" fmla="*/ 0 60000 65536"/>
                <a:gd name="T13" fmla="*/ 0 60000 65536"/>
                <a:gd name="T14" fmla="*/ 0 60000 65536"/>
                <a:gd name="T15" fmla="*/ 0 w 32"/>
                <a:gd name="T16" fmla="*/ 0 h 81"/>
                <a:gd name="T17" fmla="*/ 32 w 32"/>
                <a:gd name="T18" fmla="*/ 81 h 81"/>
              </a:gdLst>
              <a:ahLst/>
              <a:cxnLst>
                <a:cxn ang="T10">
                  <a:pos x="T0" y="T1"/>
                </a:cxn>
                <a:cxn ang="T11">
                  <a:pos x="T2" y="T3"/>
                </a:cxn>
                <a:cxn ang="T12">
                  <a:pos x="T4" y="T5"/>
                </a:cxn>
                <a:cxn ang="T13">
                  <a:pos x="T6" y="T7"/>
                </a:cxn>
                <a:cxn ang="T14">
                  <a:pos x="T8" y="T9"/>
                </a:cxn>
              </a:cxnLst>
              <a:rect l="T15" t="T16" r="T17" b="T18"/>
              <a:pathLst>
                <a:path w="32" h="81">
                  <a:moveTo>
                    <a:pt x="12" y="0"/>
                  </a:moveTo>
                  <a:lnTo>
                    <a:pt x="32" y="3"/>
                  </a:lnTo>
                  <a:lnTo>
                    <a:pt x="21" y="81"/>
                  </a:lnTo>
                  <a:lnTo>
                    <a:pt x="0" y="78"/>
                  </a:lnTo>
                  <a:lnTo>
                    <a:pt x="12" y="0"/>
                  </a:lnTo>
                  <a:close/>
                </a:path>
              </a:pathLst>
            </a:custGeom>
            <a:noFill/>
            <a:ln w="9525">
              <a:noFill/>
              <a:round/>
              <a:headEnd/>
              <a:tailEnd/>
            </a:ln>
          </p:spPr>
          <p:txBody>
            <a:bodyPr>
              <a:prstTxWarp prst="textNoShape">
                <a:avLst/>
              </a:prstTxWarp>
            </a:bodyPr>
            <a:lstStyle/>
            <a:p>
              <a:endParaRPr lang="en-US"/>
            </a:p>
          </p:txBody>
        </p:sp>
        <p:sp>
          <p:nvSpPr>
            <p:cNvPr id="41206" name="Freeform 2937"/>
            <p:cNvSpPr>
              <a:spLocks/>
            </p:cNvSpPr>
            <p:nvPr/>
          </p:nvSpPr>
          <p:spPr bwMode="auto">
            <a:xfrm>
              <a:off x="4523" y="3273"/>
              <a:ext cx="6" cy="16"/>
            </a:xfrm>
            <a:custGeom>
              <a:avLst/>
              <a:gdLst>
                <a:gd name="T0" fmla="*/ 11 w 32"/>
                <a:gd name="T1" fmla="*/ 0 h 81"/>
                <a:gd name="T2" fmla="*/ 32 w 32"/>
                <a:gd name="T3" fmla="*/ 3 h 81"/>
                <a:gd name="T4" fmla="*/ 20 w 32"/>
                <a:gd name="T5" fmla="*/ 81 h 81"/>
                <a:gd name="T6" fmla="*/ 0 w 32"/>
                <a:gd name="T7" fmla="*/ 78 h 81"/>
                <a:gd name="T8" fmla="*/ 11 w 32"/>
                <a:gd name="T9" fmla="*/ 0 h 81"/>
                <a:gd name="T10" fmla="*/ 0 60000 65536"/>
                <a:gd name="T11" fmla="*/ 0 60000 65536"/>
                <a:gd name="T12" fmla="*/ 0 60000 65536"/>
                <a:gd name="T13" fmla="*/ 0 60000 65536"/>
                <a:gd name="T14" fmla="*/ 0 60000 65536"/>
                <a:gd name="T15" fmla="*/ 0 w 32"/>
                <a:gd name="T16" fmla="*/ 0 h 81"/>
                <a:gd name="T17" fmla="*/ 32 w 32"/>
                <a:gd name="T18" fmla="*/ 81 h 81"/>
              </a:gdLst>
              <a:ahLst/>
              <a:cxnLst>
                <a:cxn ang="T10">
                  <a:pos x="T0" y="T1"/>
                </a:cxn>
                <a:cxn ang="T11">
                  <a:pos x="T2" y="T3"/>
                </a:cxn>
                <a:cxn ang="T12">
                  <a:pos x="T4" y="T5"/>
                </a:cxn>
                <a:cxn ang="T13">
                  <a:pos x="T6" y="T7"/>
                </a:cxn>
                <a:cxn ang="T14">
                  <a:pos x="T8" y="T9"/>
                </a:cxn>
              </a:cxnLst>
              <a:rect l="T15" t="T16" r="T17" b="T18"/>
              <a:pathLst>
                <a:path w="32" h="81">
                  <a:moveTo>
                    <a:pt x="11" y="0"/>
                  </a:moveTo>
                  <a:lnTo>
                    <a:pt x="32" y="3"/>
                  </a:lnTo>
                  <a:lnTo>
                    <a:pt x="20" y="81"/>
                  </a:lnTo>
                  <a:lnTo>
                    <a:pt x="0" y="78"/>
                  </a:lnTo>
                  <a:lnTo>
                    <a:pt x="11" y="0"/>
                  </a:lnTo>
                  <a:close/>
                </a:path>
              </a:pathLst>
            </a:custGeom>
            <a:noFill/>
            <a:ln w="9525">
              <a:noFill/>
              <a:round/>
              <a:headEnd/>
              <a:tailEnd/>
            </a:ln>
          </p:spPr>
          <p:txBody>
            <a:bodyPr>
              <a:prstTxWarp prst="textNoShape">
                <a:avLst/>
              </a:prstTxWarp>
            </a:bodyPr>
            <a:lstStyle/>
            <a:p>
              <a:endParaRPr lang="en-US"/>
            </a:p>
          </p:txBody>
        </p:sp>
        <p:sp>
          <p:nvSpPr>
            <p:cNvPr id="41207" name="Freeform 2938"/>
            <p:cNvSpPr>
              <a:spLocks/>
            </p:cNvSpPr>
            <p:nvPr/>
          </p:nvSpPr>
          <p:spPr bwMode="auto">
            <a:xfrm>
              <a:off x="4518" y="3303"/>
              <a:ext cx="7" cy="15"/>
            </a:xfrm>
            <a:custGeom>
              <a:avLst/>
              <a:gdLst>
                <a:gd name="T0" fmla="*/ 12 w 32"/>
                <a:gd name="T1" fmla="*/ 0 h 75"/>
                <a:gd name="T2" fmla="*/ 32 w 32"/>
                <a:gd name="T3" fmla="*/ 2 h 75"/>
                <a:gd name="T4" fmla="*/ 21 w 32"/>
                <a:gd name="T5" fmla="*/ 75 h 75"/>
                <a:gd name="T6" fmla="*/ 0 w 32"/>
                <a:gd name="T7" fmla="*/ 69 h 75"/>
                <a:gd name="T8" fmla="*/ 12 w 32"/>
                <a:gd name="T9" fmla="*/ 0 h 75"/>
                <a:gd name="T10" fmla="*/ 0 60000 65536"/>
                <a:gd name="T11" fmla="*/ 0 60000 65536"/>
                <a:gd name="T12" fmla="*/ 0 60000 65536"/>
                <a:gd name="T13" fmla="*/ 0 60000 65536"/>
                <a:gd name="T14" fmla="*/ 0 60000 65536"/>
                <a:gd name="T15" fmla="*/ 0 w 32"/>
                <a:gd name="T16" fmla="*/ 0 h 75"/>
                <a:gd name="T17" fmla="*/ 32 w 32"/>
                <a:gd name="T18" fmla="*/ 75 h 75"/>
              </a:gdLst>
              <a:ahLst/>
              <a:cxnLst>
                <a:cxn ang="T10">
                  <a:pos x="T0" y="T1"/>
                </a:cxn>
                <a:cxn ang="T11">
                  <a:pos x="T2" y="T3"/>
                </a:cxn>
                <a:cxn ang="T12">
                  <a:pos x="T4" y="T5"/>
                </a:cxn>
                <a:cxn ang="T13">
                  <a:pos x="T6" y="T7"/>
                </a:cxn>
                <a:cxn ang="T14">
                  <a:pos x="T8" y="T9"/>
                </a:cxn>
              </a:cxnLst>
              <a:rect l="T15" t="T16" r="T17" b="T18"/>
              <a:pathLst>
                <a:path w="32" h="75">
                  <a:moveTo>
                    <a:pt x="12" y="0"/>
                  </a:moveTo>
                  <a:lnTo>
                    <a:pt x="32" y="2"/>
                  </a:lnTo>
                  <a:lnTo>
                    <a:pt x="21" y="75"/>
                  </a:lnTo>
                  <a:lnTo>
                    <a:pt x="0" y="69"/>
                  </a:lnTo>
                  <a:lnTo>
                    <a:pt x="12" y="0"/>
                  </a:lnTo>
                  <a:close/>
                </a:path>
              </a:pathLst>
            </a:custGeom>
            <a:noFill/>
            <a:ln w="9525">
              <a:noFill/>
              <a:round/>
              <a:headEnd/>
              <a:tailEnd/>
            </a:ln>
          </p:spPr>
          <p:txBody>
            <a:bodyPr>
              <a:prstTxWarp prst="textNoShape">
                <a:avLst/>
              </a:prstTxWarp>
            </a:bodyPr>
            <a:lstStyle/>
            <a:p>
              <a:endParaRPr lang="en-US"/>
            </a:p>
          </p:txBody>
        </p:sp>
        <p:sp>
          <p:nvSpPr>
            <p:cNvPr id="41208" name="Freeform 2939"/>
            <p:cNvSpPr>
              <a:spLocks/>
            </p:cNvSpPr>
            <p:nvPr/>
          </p:nvSpPr>
          <p:spPr bwMode="auto">
            <a:xfrm>
              <a:off x="4516" y="3317"/>
              <a:ext cx="7" cy="15"/>
            </a:xfrm>
            <a:custGeom>
              <a:avLst/>
              <a:gdLst>
                <a:gd name="T0" fmla="*/ 11 w 32"/>
                <a:gd name="T1" fmla="*/ 0 h 72"/>
                <a:gd name="T2" fmla="*/ 32 w 32"/>
                <a:gd name="T3" fmla="*/ 6 h 72"/>
                <a:gd name="T4" fmla="*/ 19 w 32"/>
                <a:gd name="T5" fmla="*/ 72 h 72"/>
                <a:gd name="T6" fmla="*/ 0 w 32"/>
                <a:gd name="T7" fmla="*/ 68 h 72"/>
                <a:gd name="T8" fmla="*/ 11 w 32"/>
                <a:gd name="T9" fmla="*/ 0 h 72"/>
                <a:gd name="T10" fmla="*/ 0 60000 65536"/>
                <a:gd name="T11" fmla="*/ 0 60000 65536"/>
                <a:gd name="T12" fmla="*/ 0 60000 65536"/>
                <a:gd name="T13" fmla="*/ 0 60000 65536"/>
                <a:gd name="T14" fmla="*/ 0 60000 65536"/>
                <a:gd name="T15" fmla="*/ 0 w 32"/>
                <a:gd name="T16" fmla="*/ 0 h 72"/>
                <a:gd name="T17" fmla="*/ 32 w 32"/>
                <a:gd name="T18" fmla="*/ 72 h 72"/>
              </a:gdLst>
              <a:ahLst/>
              <a:cxnLst>
                <a:cxn ang="T10">
                  <a:pos x="T0" y="T1"/>
                </a:cxn>
                <a:cxn ang="T11">
                  <a:pos x="T2" y="T3"/>
                </a:cxn>
                <a:cxn ang="T12">
                  <a:pos x="T4" y="T5"/>
                </a:cxn>
                <a:cxn ang="T13">
                  <a:pos x="T6" y="T7"/>
                </a:cxn>
                <a:cxn ang="T14">
                  <a:pos x="T8" y="T9"/>
                </a:cxn>
              </a:cxnLst>
              <a:rect l="T15" t="T16" r="T17" b="T18"/>
              <a:pathLst>
                <a:path w="32" h="72">
                  <a:moveTo>
                    <a:pt x="11" y="0"/>
                  </a:moveTo>
                  <a:lnTo>
                    <a:pt x="32" y="6"/>
                  </a:lnTo>
                  <a:lnTo>
                    <a:pt x="19" y="72"/>
                  </a:lnTo>
                  <a:lnTo>
                    <a:pt x="0" y="68"/>
                  </a:lnTo>
                  <a:lnTo>
                    <a:pt x="11" y="0"/>
                  </a:lnTo>
                  <a:close/>
                </a:path>
              </a:pathLst>
            </a:custGeom>
            <a:noFill/>
            <a:ln w="9525">
              <a:noFill/>
              <a:round/>
              <a:headEnd/>
              <a:tailEnd/>
            </a:ln>
          </p:spPr>
          <p:txBody>
            <a:bodyPr>
              <a:prstTxWarp prst="textNoShape">
                <a:avLst/>
              </a:prstTxWarp>
            </a:bodyPr>
            <a:lstStyle/>
            <a:p>
              <a:endParaRPr lang="en-US"/>
            </a:p>
          </p:txBody>
        </p:sp>
        <p:sp>
          <p:nvSpPr>
            <p:cNvPr id="41209" name="Freeform 2940"/>
            <p:cNvSpPr>
              <a:spLocks/>
            </p:cNvSpPr>
            <p:nvPr/>
          </p:nvSpPr>
          <p:spPr bwMode="auto">
            <a:xfrm>
              <a:off x="4514" y="3331"/>
              <a:ext cx="6" cy="13"/>
            </a:xfrm>
            <a:custGeom>
              <a:avLst/>
              <a:gdLst>
                <a:gd name="T0" fmla="*/ 13 w 32"/>
                <a:gd name="T1" fmla="*/ 0 h 67"/>
                <a:gd name="T2" fmla="*/ 32 w 32"/>
                <a:gd name="T3" fmla="*/ 4 h 67"/>
                <a:gd name="T4" fmla="*/ 21 w 32"/>
                <a:gd name="T5" fmla="*/ 67 h 67"/>
                <a:gd name="T6" fmla="*/ 0 w 32"/>
                <a:gd name="T7" fmla="*/ 64 h 67"/>
                <a:gd name="T8" fmla="*/ 13 w 32"/>
                <a:gd name="T9" fmla="*/ 0 h 67"/>
                <a:gd name="T10" fmla="*/ 0 60000 65536"/>
                <a:gd name="T11" fmla="*/ 0 60000 65536"/>
                <a:gd name="T12" fmla="*/ 0 60000 65536"/>
                <a:gd name="T13" fmla="*/ 0 60000 65536"/>
                <a:gd name="T14" fmla="*/ 0 60000 65536"/>
                <a:gd name="T15" fmla="*/ 0 w 32"/>
                <a:gd name="T16" fmla="*/ 0 h 67"/>
                <a:gd name="T17" fmla="*/ 32 w 32"/>
                <a:gd name="T18" fmla="*/ 67 h 67"/>
              </a:gdLst>
              <a:ahLst/>
              <a:cxnLst>
                <a:cxn ang="T10">
                  <a:pos x="T0" y="T1"/>
                </a:cxn>
                <a:cxn ang="T11">
                  <a:pos x="T2" y="T3"/>
                </a:cxn>
                <a:cxn ang="T12">
                  <a:pos x="T4" y="T5"/>
                </a:cxn>
                <a:cxn ang="T13">
                  <a:pos x="T6" y="T7"/>
                </a:cxn>
                <a:cxn ang="T14">
                  <a:pos x="T8" y="T9"/>
                </a:cxn>
              </a:cxnLst>
              <a:rect l="T15" t="T16" r="T17" b="T18"/>
              <a:pathLst>
                <a:path w="32" h="67">
                  <a:moveTo>
                    <a:pt x="13" y="0"/>
                  </a:moveTo>
                  <a:lnTo>
                    <a:pt x="32" y="4"/>
                  </a:lnTo>
                  <a:lnTo>
                    <a:pt x="21" y="67"/>
                  </a:lnTo>
                  <a:lnTo>
                    <a:pt x="0" y="64"/>
                  </a:lnTo>
                  <a:lnTo>
                    <a:pt x="13" y="0"/>
                  </a:lnTo>
                  <a:close/>
                </a:path>
              </a:pathLst>
            </a:custGeom>
            <a:noFill/>
            <a:ln w="9525">
              <a:noFill/>
              <a:round/>
              <a:headEnd/>
              <a:tailEnd/>
            </a:ln>
          </p:spPr>
          <p:txBody>
            <a:bodyPr>
              <a:prstTxWarp prst="textNoShape">
                <a:avLst/>
              </a:prstTxWarp>
            </a:bodyPr>
            <a:lstStyle/>
            <a:p>
              <a:endParaRPr lang="en-US"/>
            </a:p>
          </p:txBody>
        </p:sp>
        <p:sp>
          <p:nvSpPr>
            <p:cNvPr id="41210" name="Freeform 2941"/>
            <p:cNvSpPr>
              <a:spLocks/>
            </p:cNvSpPr>
            <p:nvPr/>
          </p:nvSpPr>
          <p:spPr bwMode="auto">
            <a:xfrm>
              <a:off x="4510" y="3356"/>
              <a:ext cx="6" cy="11"/>
            </a:xfrm>
            <a:custGeom>
              <a:avLst/>
              <a:gdLst>
                <a:gd name="T0" fmla="*/ 10 w 30"/>
                <a:gd name="T1" fmla="*/ 0 h 57"/>
                <a:gd name="T2" fmla="*/ 30 w 30"/>
                <a:gd name="T3" fmla="*/ 2 h 57"/>
                <a:gd name="T4" fmla="*/ 21 w 30"/>
                <a:gd name="T5" fmla="*/ 57 h 57"/>
                <a:gd name="T6" fmla="*/ 0 w 30"/>
                <a:gd name="T7" fmla="*/ 54 h 57"/>
                <a:gd name="T8" fmla="*/ 10 w 30"/>
                <a:gd name="T9" fmla="*/ 0 h 57"/>
                <a:gd name="T10" fmla="*/ 0 60000 65536"/>
                <a:gd name="T11" fmla="*/ 0 60000 65536"/>
                <a:gd name="T12" fmla="*/ 0 60000 65536"/>
                <a:gd name="T13" fmla="*/ 0 60000 65536"/>
                <a:gd name="T14" fmla="*/ 0 60000 65536"/>
                <a:gd name="T15" fmla="*/ 0 w 30"/>
                <a:gd name="T16" fmla="*/ 0 h 57"/>
                <a:gd name="T17" fmla="*/ 30 w 30"/>
                <a:gd name="T18" fmla="*/ 57 h 57"/>
              </a:gdLst>
              <a:ahLst/>
              <a:cxnLst>
                <a:cxn ang="T10">
                  <a:pos x="T0" y="T1"/>
                </a:cxn>
                <a:cxn ang="T11">
                  <a:pos x="T2" y="T3"/>
                </a:cxn>
                <a:cxn ang="T12">
                  <a:pos x="T4" y="T5"/>
                </a:cxn>
                <a:cxn ang="T13">
                  <a:pos x="T6" y="T7"/>
                </a:cxn>
                <a:cxn ang="T14">
                  <a:pos x="T8" y="T9"/>
                </a:cxn>
              </a:cxnLst>
              <a:rect l="T15" t="T16" r="T17" b="T18"/>
              <a:pathLst>
                <a:path w="30" h="57">
                  <a:moveTo>
                    <a:pt x="10" y="0"/>
                  </a:moveTo>
                  <a:lnTo>
                    <a:pt x="30" y="2"/>
                  </a:lnTo>
                  <a:lnTo>
                    <a:pt x="21" y="57"/>
                  </a:lnTo>
                  <a:lnTo>
                    <a:pt x="0" y="54"/>
                  </a:lnTo>
                  <a:lnTo>
                    <a:pt x="10" y="0"/>
                  </a:lnTo>
                  <a:close/>
                </a:path>
              </a:pathLst>
            </a:custGeom>
            <a:noFill/>
            <a:ln w="9525">
              <a:noFill/>
              <a:round/>
              <a:headEnd/>
              <a:tailEnd/>
            </a:ln>
          </p:spPr>
          <p:txBody>
            <a:bodyPr>
              <a:prstTxWarp prst="textNoShape">
                <a:avLst/>
              </a:prstTxWarp>
            </a:bodyPr>
            <a:lstStyle/>
            <a:p>
              <a:endParaRPr lang="en-US"/>
            </a:p>
          </p:txBody>
        </p:sp>
        <p:sp>
          <p:nvSpPr>
            <p:cNvPr id="41211" name="Freeform 2942"/>
            <p:cNvSpPr>
              <a:spLocks/>
            </p:cNvSpPr>
            <p:nvPr/>
          </p:nvSpPr>
          <p:spPr bwMode="auto">
            <a:xfrm>
              <a:off x="4509" y="3367"/>
              <a:ext cx="5" cy="11"/>
            </a:xfrm>
            <a:custGeom>
              <a:avLst/>
              <a:gdLst>
                <a:gd name="T0" fmla="*/ 5 w 26"/>
                <a:gd name="T1" fmla="*/ 0 h 55"/>
                <a:gd name="T2" fmla="*/ 26 w 26"/>
                <a:gd name="T3" fmla="*/ 3 h 55"/>
                <a:gd name="T4" fmla="*/ 17 w 26"/>
                <a:gd name="T5" fmla="*/ 55 h 55"/>
                <a:gd name="T6" fmla="*/ 0 w 26"/>
                <a:gd name="T7" fmla="*/ 53 h 55"/>
                <a:gd name="T8" fmla="*/ 5 w 26"/>
                <a:gd name="T9" fmla="*/ 0 h 55"/>
                <a:gd name="T10" fmla="*/ 0 60000 65536"/>
                <a:gd name="T11" fmla="*/ 0 60000 65536"/>
                <a:gd name="T12" fmla="*/ 0 60000 65536"/>
                <a:gd name="T13" fmla="*/ 0 60000 65536"/>
                <a:gd name="T14" fmla="*/ 0 60000 65536"/>
                <a:gd name="T15" fmla="*/ 0 w 26"/>
                <a:gd name="T16" fmla="*/ 0 h 55"/>
                <a:gd name="T17" fmla="*/ 26 w 26"/>
                <a:gd name="T18" fmla="*/ 55 h 55"/>
              </a:gdLst>
              <a:ahLst/>
              <a:cxnLst>
                <a:cxn ang="T10">
                  <a:pos x="T0" y="T1"/>
                </a:cxn>
                <a:cxn ang="T11">
                  <a:pos x="T2" y="T3"/>
                </a:cxn>
                <a:cxn ang="T12">
                  <a:pos x="T4" y="T5"/>
                </a:cxn>
                <a:cxn ang="T13">
                  <a:pos x="T6" y="T7"/>
                </a:cxn>
                <a:cxn ang="T14">
                  <a:pos x="T8" y="T9"/>
                </a:cxn>
              </a:cxnLst>
              <a:rect l="T15" t="T16" r="T17" b="T18"/>
              <a:pathLst>
                <a:path w="26" h="55">
                  <a:moveTo>
                    <a:pt x="5" y="0"/>
                  </a:moveTo>
                  <a:lnTo>
                    <a:pt x="26" y="3"/>
                  </a:lnTo>
                  <a:lnTo>
                    <a:pt x="17" y="55"/>
                  </a:lnTo>
                  <a:lnTo>
                    <a:pt x="0" y="53"/>
                  </a:lnTo>
                  <a:lnTo>
                    <a:pt x="5" y="0"/>
                  </a:lnTo>
                  <a:close/>
                </a:path>
              </a:pathLst>
            </a:custGeom>
            <a:noFill/>
            <a:ln w="9525">
              <a:noFill/>
              <a:round/>
              <a:headEnd/>
              <a:tailEnd/>
            </a:ln>
          </p:spPr>
          <p:txBody>
            <a:bodyPr>
              <a:prstTxWarp prst="textNoShape">
                <a:avLst/>
              </a:prstTxWarp>
            </a:bodyPr>
            <a:lstStyle/>
            <a:p>
              <a:endParaRPr lang="en-US"/>
            </a:p>
          </p:txBody>
        </p:sp>
        <p:sp>
          <p:nvSpPr>
            <p:cNvPr id="41212" name="Freeform 2943"/>
            <p:cNvSpPr>
              <a:spLocks/>
            </p:cNvSpPr>
            <p:nvPr/>
          </p:nvSpPr>
          <p:spPr bwMode="auto">
            <a:xfrm>
              <a:off x="4507" y="3377"/>
              <a:ext cx="6" cy="9"/>
            </a:xfrm>
            <a:custGeom>
              <a:avLst/>
              <a:gdLst>
                <a:gd name="T0" fmla="*/ 9 w 26"/>
                <a:gd name="T1" fmla="*/ 0 h 45"/>
                <a:gd name="T2" fmla="*/ 26 w 26"/>
                <a:gd name="T3" fmla="*/ 2 h 45"/>
                <a:gd name="T4" fmla="*/ 20 w 26"/>
                <a:gd name="T5" fmla="*/ 45 h 45"/>
                <a:gd name="T6" fmla="*/ 0 w 26"/>
                <a:gd name="T7" fmla="*/ 43 h 45"/>
                <a:gd name="T8" fmla="*/ 9 w 26"/>
                <a:gd name="T9" fmla="*/ 0 h 45"/>
                <a:gd name="T10" fmla="*/ 0 60000 65536"/>
                <a:gd name="T11" fmla="*/ 0 60000 65536"/>
                <a:gd name="T12" fmla="*/ 0 60000 65536"/>
                <a:gd name="T13" fmla="*/ 0 60000 65536"/>
                <a:gd name="T14" fmla="*/ 0 60000 65536"/>
                <a:gd name="T15" fmla="*/ 0 w 26"/>
                <a:gd name="T16" fmla="*/ 0 h 45"/>
                <a:gd name="T17" fmla="*/ 26 w 26"/>
                <a:gd name="T18" fmla="*/ 45 h 45"/>
              </a:gdLst>
              <a:ahLst/>
              <a:cxnLst>
                <a:cxn ang="T10">
                  <a:pos x="T0" y="T1"/>
                </a:cxn>
                <a:cxn ang="T11">
                  <a:pos x="T2" y="T3"/>
                </a:cxn>
                <a:cxn ang="T12">
                  <a:pos x="T4" y="T5"/>
                </a:cxn>
                <a:cxn ang="T13">
                  <a:pos x="T6" y="T7"/>
                </a:cxn>
                <a:cxn ang="T14">
                  <a:pos x="T8" y="T9"/>
                </a:cxn>
              </a:cxnLst>
              <a:rect l="T15" t="T16" r="T17" b="T18"/>
              <a:pathLst>
                <a:path w="26" h="45">
                  <a:moveTo>
                    <a:pt x="9" y="0"/>
                  </a:moveTo>
                  <a:lnTo>
                    <a:pt x="26" y="2"/>
                  </a:lnTo>
                  <a:lnTo>
                    <a:pt x="20" y="45"/>
                  </a:lnTo>
                  <a:lnTo>
                    <a:pt x="0" y="43"/>
                  </a:lnTo>
                  <a:lnTo>
                    <a:pt x="9" y="0"/>
                  </a:lnTo>
                  <a:close/>
                </a:path>
              </a:pathLst>
            </a:custGeom>
            <a:noFill/>
            <a:ln w="9525">
              <a:noFill/>
              <a:round/>
              <a:headEnd/>
              <a:tailEnd/>
            </a:ln>
          </p:spPr>
          <p:txBody>
            <a:bodyPr>
              <a:prstTxWarp prst="textNoShape">
                <a:avLst/>
              </a:prstTxWarp>
            </a:bodyPr>
            <a:lstStyle/>
            <a:p>
              <a:endParaRPr lang="en-US"/>
            </a:p>
          </p:txBody>
        </p:sp>
        <p:sp>
          <p:nvSpPr>
            <p:cNvPr id="41213" name="Freeform 2944"/>
            <p:cNvSpPr>
              <a:spLocks/>
            </p:cNvSpPr>
            <p:nvPr/>
          </p:nvSpPr>
          <p:spPr bwMode="auto">
            <a:xfrm>
              <a:off x="4507" y="3386"/>
              <a:ext cx="4" cy="8"/>
            </a:xfrm>
            <a:custGeom>
              <a:avLst/>
              <a:gdLst>
                <a:gd name="T0" fmla="*/ 3 w 23"/>
                <a:gd name="T1" fmla="*/ 0 h 39"/>
                <a:gd name="T2" fmla="*/ 23 w 23"/>
                <a:gd name="T3" fmla="*/ 2 h 39"/>
                <a:gd name="T4" fmla="*/ 21 w 23"/>
                <a:gd name="T5" fmla="*/ 39 h 39"/>
                <a:gd name="T6" fmla="*/ 0 w 23"/>
                <a:gd name="T7" fmla="*/ 39 h 39"/>
                <a:gd name="T8" fmla="*/ 3 w 23"/>
                <a:gd name="T9" fmla="*/ 0 h 39"/>
                <a:gd name="T10" fmla="*/ 0 60000 65536"/>
                <a:gd name="T11" fmla="*/ 0 60000 65536"/>
                <a:gd name="T12" fmla="*/ 0 60000 65536"/>
                <a:gd name="T13" fmla="*/ 0 60000 65536"/>
                <a:gd name="T14" fmla="*/ 0 60000 65536"/>
                <a:gd name="T15" fmla="*/ 0 w 23"/>
                <a:gd name="T16" fmla="*/ 0 h 39"/>
                <a:gd name="T17" fmla="*/ 23 w 23"/>
                <a:gd name="T18" fmla="*/ 39 h 39"/>
              </a:gdLst>
              <a:ahLst/>
              <a:cxnLst>
                <a:cxn ang="T10">
                  <a:pos x="T0" y="T1"/>
                </a:cxn>
                <a:cxn ang="T11">
                  <a:pos x="T2" y="T3"/>
                </a:cxn>
                <a:cxn ang="T12">
                  <a:pos x="T4" y="T5"/>
                </a:cxn>
                <a:cxn ang="T13">
                  <a:pos x="T6" y="T7"/>
                </a:cxn>
                <a:cxn ang="T14">
                  <a:pos x="T8" y="T9"/>
                </a:cxn>
              </a:cxnLst>
              <a:rect l="T15" t="T16" r="T17" b="T18"/>
              <a:pathLst>
                <a:path w="23" h="39">
                  <a:moveTo>
                    <a:pt x="3" y="0"/>
                  </a:moveTo>
                  <a:lnTo>
                    <a:pt x="23" y="2"/>
                  </a:lnTo>
                  <a:lnTo>
                    <a:pt x="21" y="39"/>
                  </a:lnTo>
                  <a:lnTo>
                    <a:pt x="0" y="39"/>
                  </a:lnTo>
                  <a:lnTo>
                    <a:pt x="3" y="0"/>
                  </a:lnTo>
                  <a:close/>
                </a:path>
              </a:pathLst>
            </a:custGeom>
            <a:noFill/>
            <a:ln w="9525">
              <a:noFill/>
              <a:round/>
              <a:headEnd/>
              <a:tailEnd/>
            </a:ln>
          </p:spPr>
          <p:txBody>
            <a:bodyPr>
              <a:prstTxWarp prst="textNoShape">
                <a:avLst/>
              </a:prstTxWarp>
            </a:bodyPr>
            <a:lstStyle/>
            <a:p>
              <a:endParaRPr lang="en-US"/>
            </a:p>
          </p:txBody>
        </p:sp>
        <p:sp>
          <p:nvSpPr>
            <p:cNvPr id="41214" name="Freeform 2945"/>
            <p:cNvSpPr>
              <a:spLocks/>
            </p:cNvSpPr>
            <p:nvPr/>
          </p:nvSpPr>
          <p:spPr bwMode="auto">
            <a:xfrm>
              <a:off x="4506" y="3394"/>
              <a:ext cx="5" cy="7"/>
            </a:xfrm>
            <a:custGeom>
              <a:avLst/>
              <a:gdLst>
                <a:gd name="T0" fmla="*/ 5 w 26"/>
                <a:gd name="T1" fmla="*/ 0 h 35"/>
                <a:gd name="T2" fmla="*/ 26 w 26"/>
                <a:gd name="T3" fmla="*/ 0 h 35"/>
                <a:gd name="T4" fmla="*/ 20 w 26"/>
                <a:gd name="T5" fmla="*/ 35 h 35"/>
                <a:gd name="T6" fmla="*/ 0 w 26"/>
                <a:gd name="T7" fmla="*/ 32 h 35"/>
                <a:gd name="T8" fmla="*/ 5 w 26"/>
                <a:gd name="T9" fmla="*/ 0 h 35"/>
                <a:gd name="T10" fmla="*/ 0 60000 65536"/>
                <a:gd name="T11" fmla="*/ 0 60000 65536"/>
                <a:gd name="T12" fmla="*/ 0 60000 65536"/>
                <a:gd name="T13" fmla="*/ 0 60000 65536"/>
                <a:gd name="T14" fmla="*/ 0 60000 65536"/>
                <a:gd name="T15" fmla="*/ 0 w 26"/>
                <a:gd name="T16" fmla="*/ 0 h 35"/>
                <a:gd name="T17" fmla="*/ 26 w 26"/>
                <a:gd name="T18" fmla="*/ 35 h 35"/>
              </a:gdLst>
              <a:ahLst/>
              <a:cxnLst>
                <a:cxn ang="T10">
                  <a:pos x="T0" y="T1"/>
                </a:cxn>
                <a:cxn ang="T11">
                  <a:pos x="T2" y="T3"/>
                </a:cxn>
                <a:cxn ang="T12">
                  <a:pos x="T4" y="T5"/>
                </a:cxn>
                <a:cxn ang="T13">
                  <a:pos x="T6" y="T7"/>
                </a:cxn>
                <a:cxn ang="T14">
                  <a:pos x="T8" y="T9"/>
                </a:cxn>
              </a:cxnLst>
              <a:rect l="T15" t="T16" r="T17" b="T18"/>
              <a:pathLst>
                <a:path w="26" h="35">
                  <a:moveTo>
                    <a:pt x="5" y="0"/>
                  </a:moveTo>
                  <a:lnTo>
                    <a:pt x="26" y="0"/>
                  </a:lnTo>
                  <a:lnTo>
                    <a:pt x="20" y="35"/>
                  </a:lnTo>
                  <a:lnTo>
                    <a:pt x="0" y="32"/>
                  </a:lnTo>
                  <a:lnTo>
                    <a:pt x="5" y="0"/>
                  </a:lnTo>
                  <a:close/>
                </a:path>
              </a:pathLst>
            </a:custGeom>
            <a:noFill/>
            <a:ln w="9525">
              <a:noFill/>
              <a:round/>
              <a:headEnd/>
              <a:tailEnd/>
            </a:ln>
          </p:spPr>
          <p:txBody>
            <a:bodyPr>
              <a:prstTxWarp prst="textNoShape">
                <a:avLst/>
              </a:prstTxWarp>
            </a:bodyPr>
            <a:lstStyle/>
            <a:p>
              <a:endParaRPr lang="en-US"/>
            </a:p>
          </p:txBody>
        </p:sp>
        <p:sp>
          <p:nvSpPr>
            <p:cNvPr id="41215" name="Freeform 2946"/>
            <p:cNvSpPr>
              <a:spLocks/>
            </p:cNvSpPr>
            <p:nvPr/>
          </p:nvSpPr>
          <p:spPr bwMode="auto">
            <a:xfrm>
              <a:off x="4509" y="3415"/>
              <a:ext cx="5" cy="3"/>
            </a:xfrm>
            <a:custGeom>
              <a:avLst/>
              <a:gdLst>
                <a:gd name="T0" fmla="*/ 0 w 26"/>
                <a:gd name="T1" fmla="*/ 5 h 19"/>
                <a:gd name="T2" fmla="*/ 20 w 26"/>
                <a:gd name="T3" fmla="*/ 0 h 19"/>
                <a:gd name="T4" fmla="*/ 22 w 26"/>
                <a:gd name="T5" fmla="*/ 13 h 19"/>
                <a:gd name="T6" fmla="*/ 26 w 26"/>
                <a:gd name="T7" fmla="*/ 13 h 19"/>
                <a:gd name="T8" fmla="*/ 5 w 26"/>
                <a:gd name="T9" fmla="*/ 19 h 19"/>
                <a:gd name="T10" fmla="*/ 0 w 26"/>
                <a:gd name="T11" fmla="*/ 5 h 19"/>
                <a:gd name="T12" fmla="*/ 0 60000 65536"/>
                <a:gd name="T13" fmla="*/ 0 60000 65536"/>
                <a:gd name="T14" fmla="*/ 0 60000 65536"/>
                <a:gd name="T15" fmla="*/ 0 60000 65536"/>
                <a:gd name="T16" fmla="*/ 0 60000 65536"/>
                <a:gd name="T17" fmla="*/ 0 60000 65536"/>
                <a:gd name="T18" fmla="*/ 0 w 26"/>
                <a:gd name="T19" fmla="*/ 0 h 19"/>
                <a:gd name="T20" fmla="*/ 26 w 2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6" h="19">
                  <a:moveTo>
                    <a:pt x="0" y="5"/>
                  </a:moveTo>
                  <a:lnTo>
                    <a:pt x="20" y="0"/>
                  </a:lnTo>
                  <a:lnTo>
                    <a:pt x="22" y="13"/>
                  </a:lnTo>
                  <a:lnTo>
                    <a:pt x="26" y="13"/>
                  </a:lnTo>
                  <a:lnTo>
                    <a:pt x="5" y="19"/>
                  </a:lnTo>
                  <a:lnTo>
                    <a:pt x="0" y="5"/>
                  </a:lnTo>
                  <a:close/>
                </a:path>
              </a:pathLst>
            </a:custGeom>
            <a:noFill/>
            <a:ln w="9525">
              <a:noFill/>
              <a:round/>
              <a:headEnd/>
              <a:tailEnd/>
            </a:ln>
          </p:spPr>
          <p:txBody>
            <a:bodyPr>
              <a:prstTxWarp prst="textNoShape">
                <a:avLst/>
              </a:prstTxWarp>
            </a:bodyPr>
            <a:lstStyle/>
            <a:p>
              <a:endParaRPr lang="en-US"/>
            </a:p>
          </p:txBody>
        </p:sp>
        <p:sp>
          <p:nvSpPr>
            <p:cNvPr id="41216" name="Freeform 2947"/>
            <p:cNvSpPr>
              <a:spLocks/>
            </p:cNvSpPr>
            <p:nvPr/>
          </p:nvSpPr>
          <p:spPr bwMode="auto">
            <a:xfrm>
              <a:off x="4510" y="3417"/>
              <a:ext cx="5" cy="5"/>
            </a:xfrm>
            <a:custGeom>
              <a:avLst/>
              <a:gdLst>
                <a:gd name="T0" fmla="*/ 0 w 23"/>
                <a:gd name="T1" fmla="*/ 6 h 24"/>
                <a:gd name="T2" fmla="*/ 21 w 23"/>
                <a:gd name="T3" fmla="*/ 0 h 24"/>
                <a:gd name="T4" fmla="*/ 23 w 23"/>
                <a:gd name="T5" fmla="*/ 21 h 24"/>
                <a:gd name="T6" fmla="*/ 4 w 23"/>
                <a:gd name="T7" fmla="*/ 24 h 24"/>
                <a:gd name="T8" fmla="*/ 0 w 23"/>
                <a:gd name="T9" fmla="*/ 6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0" y="6"/>
                  </a:moveTo>
                  <a:lnTo>
                    <a:pt x="21" y="0"/>
                  </a:lnTo>
                  <a:lnTo>
                    <a:pt x="23" y="21"/>
                  </a:lnTo>
                  <a:lnTo>
                    <a:pt x="4" y="24"/>
                  </a:lnTo>
                  <a:lnTo>
                    <a:pt x="0" y="6"/>
                  </a:lnTo>
                  <a:close/>
                </a:path>
              </a:pathLst>
            </a:custGeom>
            <a:noFill/>
            <a:ln w="9525">
              <a:noFill/>
              <a:round/>
              <a:headEnd/>
              <a:tailEnd/>
            </a:ln>
          </p:spPr>
          <p:txBody>
            <a:bodyPr>
              <a:prstTxWarp prst="textNoShape">
                <a:avLst/>
              </a:prstTxWarp>
            </a:bodyPr>
            <a:lstStyle/>
            <a:p>
              <a:endParaRPr lang="en-US"/>
            </a:p>
          </p:txBody>
        </p:sp>
        <p:sp>
          <p:nvSpPr>
            <p:cNvPr id="41217" name="Freeform 2948"/>
            <p:cNvSpPr>
              <a:spLocks/>
            </p:cNvSpPr>
            <p:nvPr/>
          </p:nvSpPr>
          <p:spPr bwMode="auto">
            <a:xfrm>
              <a:off x="4515" y="3458"/>
              <a:ext cx="5" cy="9"/>
            </a:xfrm>
            <a:custGeom>
              <a:avLst/>
              <a:gdLst>
                <a:gd name="T0" fmla="*/ 0 w 24"/>
                <a:gd name="T1" fmla="*/ 3 h 44"/>
                <a:gd name="T2" fmla="*/ 21 w 24"/>
                <a:gd name="T3" fmla="*/ 0 h 44"/>
                <a:gd name="T4" fmla="*/ 24 w 24"/>
                <a:gd name="T5" fmla="*/ 44 h 44"/>
                <a:gd name="T6" fmla="*/ 4 w 24"/>
                <a:gd name="T7" fmla="*/ 44 h 44"/>
                <a:gd name="T8" fmla="*/ 0 w 24"/>
                <a:gd name="T9" fmla="*/ 3 h 44"/>
                <a:gd name="T10" fmla="*/ 0 60000 65536"/>
                <a:gd name="T11" fmla="*/ 0 60000 65536"/>
                <a:gd name="T12" fmla="*/ 0 60000 65536"/>
                <a:gd name="T13" fmla="*/ 0 60000 65536"/>
                <a:gd name="T14" fmla="*/ 0 60000 65536"/>
                <a:gd name="T15" fmla="*/ 0 w 24"/>
                <a:gd name="T16" fmla="*/ 0 h 44"/>
                <a:gd name="T17" fmla="*/ 24 w 24"/>
                <a:gd name="T18" fmla="*/ 44 h 44"/>
              </a:gdLst>
              <a:ahLst/>
              <a:cxnLst>
                <a:cxn ang="T10">
                  <a:pos x="T0" y="T1"/>
                </a:cxn>
                <a:cxn ang="T11">
                  <a:pos x="T2" y="T3"/>
                </a:cxn>
                <a:cxn ang="T12">
                  <a:pos x="T4" y="T5"/>
                </a:cxn>
                <a:cxn ang="T13">
                  <a:pos x="T6" y="T7"/>
                </a:cxn>
                <a:cxn ang="T14">
                  <a:pos x="T8" y="T9"/>
                </a:cxn>
              </a:cxnLst>
              <a:rect l="T15" t="T16" r="T17" b="T18"/>
              <a:pathLst>
                <a:path w="24" h="44">
                  <a:moveTo>
                    <a:pt x="0" y="3"/>
                  </a:moveTo>
                  <a:lnTo>
                    <a:pt x="21" y="0"/>
                  </a:lnTo>
                  <a:lnTo>
                    <a:pt x="24" y="44"/>
                  </a:lnTo>
                  <a:lnTo>
                    <a:pt x="4" y="44"/>
                  </a:lnTo>
                  <a:lnTo>
                    <a:pt x="0" y="3"/>
                  </a:lnTo>
                  <a:close/>
                </a:path>
              </a:pathLst>
            </a:custGeom>
            <a:noFill/>
            <a:ln w="9525">
              <a:noFill/>
              <a:round/>
              <a:headEnd/>
              <a:tailEnd/>
            </a:ln>
          </p:spPr>
          <p:txBody>
            <a:bodyPr>
              <a:prstTxWarp prst="textNoShape">
                <a:avLst/>
              </a:prstTxWarp>
            </a:bodyPr>
            <a:lstStyle/>
            <a:p>
              <a:endParaRPr lang="en-US"/>
            </a:p>
          </p:txBody>
        </p:sp>
        <p:sp>
          <p:nvSpPr>
            <p:cNvPr id="41218" name="Freeform 2949"/>
            <p:cNvSpPr>
              <a:spLocks/>
            </p:cNvSpPr>
            <p:nvPr/>
          </p:nvSpPr>
          <p:spPr bwMode="auto">
            <a:xfrm>
              <a:off x="4516" y="3467"/>
              <a:ext cx="4" cy="9"/>
            </a:xfrm>
            <a:custGeom>
              <a:avLst/>
              <a:gdLst>
                <a:gd name="T0" fmla="*/ 0 w 22"/>
                <a:gd name="T1" fmla="*/ 0 h 43"/>
                <a:gd name="T2" fmla="*/ 20 w 22"/>
                <a:gd name="T3" fmla="*/ 0 h 43"/>
                <a:gd name="T4" fmla="*/ 22 w 22"/>
                <a:gd name="T5" fmla="*/ 43 h 43"/>
                <a:gd name="T6" fmla="*/ 5 w 22"/>
                <a:gd name="T7" fmla="*/ 43 h 43"/>
                <a:gd name="T8" fmla="*/ 0 w 22"/>
                <a:gd name="T9" fmla="*/ 0 h 43"/>
                <a:gd name="T10" fmla="*/ 0 60000 65536"/>
                <a:gd name="T11" fmla="*/ 0 60000 65536"/>
                <a:gd name="T12" fmla="*/ 0 60000 65536"/>
                <a:gd name="T13" fmla="*/ 0 60000 65536"/>
                <a:gd name="T14" fmla="*/ 0 60000 65536"/>
                <a:gd name="T15" fmla="*/ 0 w 22"/>
                <a:gd name="T16" fmla="*/ 0 h 43"/>
                <a:gd name="T17" fmla="*/ 22 w 22"/>
                <a:gd name="T18" fmla="*/ 43 h 43"/>
              </a:gdLst>
              <a:ahLst/>
              <a:cxnLst>
                <a:cxn ang="T10">
                  <a:pos x="T0" y="T1"/>
                </a:cxn>
                <a:cxn ang="T11">
                  <a:pos x="T2" y="T3"/>
                </a:cxn>
                <a:cxn ang="T12">
                  <a:pos x="T4" y="T5"/>
                </a:cxn>
                <a:cxn ang="T13">
                  <a:pos x="T6" y="T7"/>
                </a:cxn>
                <a:cxn ang="T14">
                  <a:pos x="T8" y="T9"/>
                </a:cxn>
              </a:cxnLst>
              <a:rect l="T15" t="T16" r="T17" b="T18"/>
              <a:pathLst>
                <a:path w="22" h="43">
                  <a:moveTo>
                    <a:pt x="0" y="0"/>
                  </a:moveTo>
                  <a:lnTo>
                    <a:pt x="20" y="0"/>
                  </a:lnTo>
                  <a:lnTo>
                    <a:pt x="22" y="43"/>
                  </a:lnTo>
                  <a:lnTo>
                    <a:pt x="5" y="43"/>
                  </a:lnTo>
                  <a:lnTo>
                    <a:pt x="0" y="0"/>
                  </a:lnTo>
                  <a:close/>
                </a:path>
              </a:pathLst>
            </a:custGeom>
            <a:noFill/>
            <a:ln w="9525">
              <a:noFill/>
              <a:round/>
              <a:headEnd/>
              <a:tailEnd/>
            </a:ln>
          </p:spPr>
          <p:txBody>
            <a:bodyPr>
              <a:prstTxWarp prst="textNoShape">
                <a:avLst/>
              </a:prstTxWarp>
            </a:bodyPr>
            <a:lstStyle/>
            <a:p>
              <a:endParaRPr lang="en-US"/>
            </a:p>
          </p:txBody>
        </p:sp>
        <p:sp>
          <p:nvSpPr>
            <p:cNvPr id="41219" name="Freeform 2950"/>
            <p:cNvSpPr>
              <a:spLocks/>
            </p:cNvSpPr>
            <p:nvPr/>
          </p:nvSpPr>
          <p:spPr bwMode="auto">
            <a:xfrm>
              <a:off x="4517" y="3476"/>
              <a:ext cx="4" cy="9"/>
            </a:xfrm>
            <a:custGeom>
              <a:avLst/>
              <a:gdLst>
                <a:gd name="T0" fmla="*/ 0 w 23"/>
                <a:gd name="T1" fmla="*/ 0 h 45"/>
                <a:gd name="T2" fmla="*/ 17 w 23"/>
                <a:gd name="T3" fmla="*/ 0 h 45"/>
                <a:gd name="T4" fmla="*/ 23 w 23"/>
                <a:gd name="T5" fmla="*/ 43 h 45"/>
                <a:gd name="T6" fmla="*/ 4 w 23"/>
                <a:gd name="T7" fmla="*/ 45 h 45"/>
                <a:gd name="T8" fmla="*/ 0 w 23"/>
                <a:gd name="T9" fmla="*/ 0 h 45"/>
                <a:gd name="T10" fmla="*/ 0 60000 65536"/>
                <a:gd name="T11" fmla="*/ 0 60000 65536"/>
                <a:gd name="T12" fmla="*/ 0 60000 65536"/>
                <a:gd name="T13" fmla="*/ 0 60000 65536"/>
                <a:gd name="T14" fmla="*/ 0 60000 65536"/>
                <a:gd name="T15" fmla="*/ 0 w 23"/>
                <a:gd name="T16" fmla="*/ 0 h 45"/>
                <a:gd name="T17" fmla="*/ 23 w 23"/>
                <a:gd name="T18" fmla="*/ 45 h 45"/>
              </a:gdLst>
              <a:ahLst/>
              <a:cxnLst>
                <a:cxn ang="T10">
                  <a:pos x="T0" y="T1"/>
                </a:cxn>
                <a:cxn ang="T11">
                  <a:pos x="T2" y="T3"/>
                </a:cxn>
                <a:cxn ang="T12">
                  <a:pos x="T4" y="T5"/>
                </a:cxn>
                <a:cxn ang="T13">
                  <a:pos x="T6" y="T7"/>
                </a:cxn>
                <a:cxn ang="T14">
                  <a:pos x="T8" y="T9"/>
                </a:cxn>
              </a:cxnLst>
              <a:rect l="T15" t="T16" r="T17" b="T18"/>
              <a:pathLst>
                <a:path w="23" h="45">
                  <a:moveTo>
                    <a:pt x="0" y="0"/>
                  </a:moveTo>
                  <a:lnTo>
                    <a:pt x="17" y="0"/>
                  </a:lnTo>
                  <a:lnTo>
                    <a:pt x="23" y="43"/>
                  </a:lnTo>
                  <a:lnTo>
                    <a:pt x="4" y="45"/>
                  </a:lnTo>
                  <a:lnTo>
                    <a:pt x="0" y="0"/>
                  </a:lnTo>
                  <a:close/>
                </a:path>
              </a:pathLst>
            </a:custGeom>
            <a:noFill/>
            <a:ln w="9525">
              <a:noFill/>
              <a:round/>
              <a:headEnd/>
              <a:tailEnd/>
            </a:ln>
          </p:spPr>
          <p:txBody>
            <a:bodyPr>
              <a:prstTxWarp prst="textNoShape">
                <a:avLst/>
              </a:prstTxWarp>
            </a:bodyPr>
            <a:lstStyle/>
            <a:p>
              <a:endParaRPr lang="en-US"/>
            </a:p>
          </p:txBody>
        </p:sp>
        <p:sp>
          <p:nvSpPr>
            <p:cNvPr id="41220" name="Freeform 2951"/>
            <p:cNvSpPr>
              <a:spLocks/>
            </p:cNvSpPr>
            <p:nvPr/>
          </p:nvSpPr>
          <p:spPr bwMode="auto">
            <a:xfrm>
              <a:off x="4517" y="3484"/>
              <a:ext cx="6" cy="20"/>
            </a:xfrm>
            <a:custGeom>
              <a:avLst/>
              <a:gdLst>
                <a:gd name="T0" fmla="*/ 0 w 28"/>
                <a:gd name="T1" fmla="*/ 2 h 101"/>
                <a:gd name="T2" fmla="*/ 19 w 28"/>
                <a:gd name="T3" fmla="*/ 0 h 101"/>
                <a:gd name="T4" fmla="*/ 28 w 28"/>
                <a:gd name="T5" fmla="*/ 97 h 101"/>
                <a:gd name="T6" fmla="*/ 8 w 28"/>
                <a:gd name="T7" fmla="*/ 101 h 101"/>
                <a:gd name="T8" fmla="*/ 0 w 28"/>
                <a:gd name="T9" fmla="*/ 2 h 101"/>
                <a:gd name="T10" fmla="*/ 0 60000 65536"/>
                <a:gd name="T11" fmla="*/ 0 60000 65536"/>
                <a:gd name="T12" fmla="*/ 0 60000 65536"/>
                <a:gd name="T13" fmla="*/ 0 60000 65536"/>
                <a:gd name="T14" fmla="*/ 0 60000 65536"/>
                <a:gd name="T15" fmla="*/ 0 w 28"/>
                <a:gd name="T16" fmla="*/ 0 h 101"/>
                <a:gd name="T17" fmla="*/ 28 w 28"/>
                <a:gd name="T18" fmla="*/ 101 h 101"/>
              </a:gdLst>
              <a:ahLst/>
              <a:cxnLst>
                <a:cxn ang="T10">
                  <a:pos x="T0" y="T1"/>
                </a:cxn>
                <a:cxn ang="T11">
                  <a:pos x="T2" y="T3"/>
                </a:cxn>
                <a:cxn ang="T12">
                  <a:pos x="T4" y="T5"/>
                </a:cxn>
                <a:cxn ang="T13">
                  <a:pos x="T6" y="T7"/>
                </a:cxn>
                <a:cxn ang="T14">
                  <a:pos x="T8" y="T9"/>
                </a:cxn>
              </a:cxnLst>
              <a:rect l="T15" t="T16" r="T17" b="T18"/>
              <a:pathLst>
                <a:path w="28" h="101">
                  <a:moveTo>
                    <a:pt x="0" y="2"/>
                  </a:moveTo>
                  <a:lnTo>
                    <a:pt x="19" y="0"/>
                  </a:lnTo>
                  <a:lnTo>
                    <a:pt x="28" y="97"/>
                  </a:lnTo>
                  <a:lnTo>
                    <a:pt x="8" y="101"/>
                  </a:lnTo>
                  <a:lnTo>
                    <a:pt x="0" y="2"/>
                  </a:lnTo>
                  <a:close/>
                </a:path>
              </a:pathLst>
            </a:custGeom>
            <a:noFill/>
            <a:ln w="9525">
              <a:noFill/>
              <a:round/>
              <a:headEnd/>
              <a:tailEnd/>
            </a:ln>
          </p:spPr>
          <p:txBody>
            <a:bodyPr>
              <a:prstTxWarp prst="textNoShape">
                <a:avLst/>
              </a:prstTxWarp>
            </a:bodyPr>
            <a:lstStyle/>
            <a:p>
              <a:endParaRPr lang="en-US"/>
            </a:p>
          </p:txBody>
        </p:sp>
        <p:sp>
          <p:nvSpPr>
            <p:cNvPr id="41221" name="Freeform 2952"/>
            <p:cNvSpPr>
              <a:spLocks/>
            </p:cNvSpPr>
            <p:nvPr/>
          </p:nvSpPr>
          <p:spPr bwMode="auto">
            <a:xfrm>
              <a:off x="4519" y="3504"/>
              <a:ext cx="6" cy="20"/>
            </a:xfrm>
            <a:custGeom>
              <a:avLst/>
              <a:gdLst>
                <a:gd name="T0" fmla="*/ 0 w 31"/>
                <a:gd name="T1" fmla="*/ 4 h 104"/>
                <a:gd name="T2" fmla="*/ 20 w 31"/>
                <a:gd name="T3" fmla="*/ 0 h 104"/>
                <a:gd name="T4" fmla="*/ 31 w 31"/>
                <a:gd name="T5" fmla="*/ 101 h 104"/>
                <a:gd name="T6" fmla="*/ 11 w 31"/>
                <a:gd name="T7" fmla="*/ 104 h 104"/>
                <a:gd name="T8" fmla="*/ 0 w 31"/>
                <a:gd name="T9" fmla="*/ 4 h 104"/>
                <a:gd name="T10" fmla="*/ 0 60000 65536"/>
                <a:gd name="T11" fmla="*/ 0 60000 65536"/>
                <a:gd name="T12" fmla="*/ 0 60000 65536"/>
                <a:gd name="T13" fmla="*/ 0 60000 65536"/>
                <a:gd name="T14" fmla="*/ 0 60000 65536"/>
                <a:gd name="T15" fmla="*/ 0 w 31"/>
                <a:gd name="T16" fmla="*/ 0 h 104"/>
                <a:gd name="T17" fmla="*/ 31 w 31"/>
                <a:gd name="T18" fmla="*/ 104 h 104"/>
              </a:gdLst>
              <a:ahLst/>
              <a:cxnLst>
                <a:cxn ang="T10">
                  <a:pos x="T0" y="T1"/>
                </a:cxn>
                <a:cxn ang="T11">
                  <a:pos x="T2" y="T3"/>
                </a:cxn>
                <a:cxn ang="T12">
                  <a:pos x="T4" y="T5"/>
                </a:cxn>
                <a:cxn ang="T13">
                  <a:pos x="T6" y="T7"/>
                </a:cxn>
                <a:cxn ang="T14">
                  <a:pos x="T8" y="T9"/>
                </a:cxn>
              </a:cxnLst>
              <a:rect l="T15" t="T16" r="T17" b="T18"/>
              <a:pathLst>
                <a:path w="31" h="104">
                  <a:moveTo>
                    <a:pt x="0" y="4"/>
                  </a:moveTo>
                  <a:lnTo>
                    <a:pt x="20" y="0"/>
                  </a:lnTo>
                  <a:lnTo>
                    <a:pt x="31" y="101"/>
                  </a:lnTo>
                  <a:lnTo>
                    <a:pt x="11" y="104"/>
                  </a:lnTo>
                  <a:lnTo>
                    <a:pt x="0" y="4"/>
                  </a:lnTo>
                  <a:close/>
                </a:path>
              </a:pathLst>
            </a:custGeom>
            <a:noFill/>
            <a:ln w="9525">
              <a:noFill/>
              <a:round/>
              <a:headEnd/>
              <a:tailEnd/>
            </a:ln>
          </p:spPr>
          <p:txBody>
            <a:bodyPr>
              <a:prstTxWarp prst="textNoShape">
                <a:avLst/>
              </a:prstTxWarp>
            </a:bodyPr>
            <a:lstStyle/>
            <a:p>
              <a:endParaRPr lang="en-US"/>
            </a:p>
          </p:txBody>
        </p:sp>
        <p:sp>
          <p:nvSpPr>
            <p:cNvPr id="41222" name="Freeform 2953"/>
            <p:cNvSpPr>
              <a:spLocks/>
            </p:cNvSpPr>
            <p:nvPr/>
          </p:nvSpPr>
          <p:spPr bwMode="auto">
            <a:xfrm>
              <a:off x="4521" y="3524"/>
              <a:ext cx="7" cy="22"/>
            </a:xfrm>
            <a:custGeom>
              <a:avLst/>
              <a:gdLst>
                <a:gd name="T0" fmla="*/ 0 w 32"/>
                <a:gd name="T1" fmla="*/ 3 h 110"/>
                <a:gd name="T2" fmla="*/ 20 w 32"/>
                <a:gd name="T3" fmla="*/ 0 h 110"/>
                <a:gd name="T4" fmla="*/ 32 w 32"/>
                <a:gd name="T5" fmla="*/ 107 h 110"/>
                <a:gd name="T6" fmla="*/ 12 w 32"/>
                <a:gd name="T7" fmla="*/ 110 h 110"/>
                <a:gd name="T8" fmla="*/ 0 w 32"/>
                <a:gd name="T9" fmla="*/ 3 h 110"/>
                <a:gd name="T10" fmla="*/ 0 60000 65536"/>
                <a:gd name="T11" fmla="*/ 0 60000 65536"/>
                <a:gd name="T12" fmla="*/ 0 60000 65536"/>
                <a:gd name="T13" fmla="*/ 0 60000 65536"/>
                <a:gd name="T14" fmla="*/ 0 60000 65536"/>
                <a:gd name="T15" fmla="*/ 0 w 32"/>
                <a:gd name="T16" fmla="*/ 0 h 110"/>
                <a:gd name="T17" fmla="*/ 32 w 32"/>
                <a:gd name="T18" fmla="*/ 110 h 110"/>
              </a:gdLst>
              <a:ahLst/>
              <a:cxnLst>
                <a:cxn ang="T10">
                  <a:pos x="T0" y="T1"/>
                </a:cxn>
                <a:cxn ang="T11">
                  <a:pos x="T2" y="T3"/>
                </a:cxn>
                <a:cxn ang="T12">
                  <a:pos x="T4" y="T5"/>
                </a:cxn>
                <a:cxn ang="T13">
                  <a:pos x="T6" y="T7"/>
                </a:cxn>
                <a:cxn ang="T14">
                  <a:pos x="T8" y="T9"/>
                </a:cxn>
              </a:cxnLst>
              <a:rect l="T15" t="T16" r="T17" b="T18"/>
              <a:pathLst>
                <a:path w="32" h="110">
                  <a:moveTo>
                    <a:pt x="0" y="3"/>
                  </a:moveTo>
                  <a:lnTo>
                    <a:pt x="20" y="0"/>
                  </a:lnTo>
                  <a:lnTo>
                    <a:pt x="32" y="107"/>
                  </a:lnTo>
                  <a:lnTo>
                    <a:pt x="12" y="110"/>
                  </a:lnTo>
                  <a:lnTo>
                    <a:pt x="0" y="3"/>
                  </a:lnTo>
                  <a:close/>
                </a:path>
              </a:pathLst>
            </a:custGeom>
            <a:noFill/>
            <a:ln w="9525">
              <a:noFill/>
              <a:round/>
              <a:headEnd/>
              <a:tailEnd/>
            </a:ln>
          </p:spPr>
          <p:txBody>
            <a:bodyPr>
              <a:prstTxWarp prst="textNoShape">
                <a:avLst/>
              </a:prstTxWarp>
            </a:bodyPr>
            <a:lstStyle/>
            <a:p>
              <a:endParaRPr lang="en-US"/>
            </a:p>
          </p:txBody>
        </p:sp>
        <p:sp>
          <p:nvSpPr>
            <p:cNvPr id="41223" name="Freeform 2954"/>
            <p:cNvSpPr>
              <a:spLocks/>
            </p:cNvSpPr>
            <p:nvPr/>
          </p:nvSpPr>
          <p:spPr bwMode="auto">
            <a:xfrm>
              <a:off x="4524" y="3545"/>
              <a:ext cx="6" cy="23"/>
            </a:xfrm>
            <a:custGeom>
              <a:avLst/>
              <a:gdLst>
                <a:gd name="T0" fmla="*/ 0 w 34"/>
                <a:gd name="T1" fmla="*/ 3 h 112"/>
                <a:gd name="T2" fmla="*/ 20 w 34"/>
                <a:gd name="T3" fmla="*/ 0 h 112"/>
                <a:gd name="T4" fmla="*/ 34 w 34"/>
                <a:gd name="T5" fmla="*/ 110 h 112"/>
                <a:gd name="T6" fmla="*/ 14 w 34"/>
                <a:gd name="T7" fmla="*/ 112 h 112"/>
                <a:gd name="T8" fmla="*/ 0 w 34"/>
                <a:gd name="T9" fmla="*/ 3 h 112"/>
                <a:gd name="T10" fmla="*/ 0 60000 65536"/>
                <a:gd name="T11" fmla="*/ 0 60000 65536"/>
                <a:gd name="T12" fmla="*/ 0 60000 65536"/>
                <a:gd name="T13" fmla="*/ 0 60000 65536"/>
                <a:gd name="T14" fmla="*/ 0 60000 65536"/>
                <a:gd name="T15" fmla="*/ 0 w 34"/>
                <a:gd name="T16" fmla="*/ 0 h 112"/>
                <a:gd name="T17" fmla="*/ 34 w 34"/>
                <a:gd name="T18" fmla="*/ 112 h 112"/>
              </a:gdLst>
              <a:ahLst/>
              <a:cxnLst>
                <a:cxn ang="T10">
                  <a:pos x="T0" y="T1"/>
                </a:cxn>
                <a:cxn ang="T11">
                  <a:pos x="T2" y="T3"/>
                </a:cxn>
                <a:cxn ang="T12">
                  <a:pos x="T4" y="T5"/>
                </a:cxn>
                <a:cxn ang="T13">
                  <a:pos x="T6" y="T7"/>
                </a:cxn>
                <a:cxn ang="T14">
                  <a:pos x="T8" y="T9"/>
                </a:cxn>
              </a:cxnLst>
              <a:rect l="T15" t="T16" r="T17" b="T18"/>
              <a:pathLst>
                <a:path w="34" h="112">
                  <a:moveTo>
                    <a:pt x="0" y="3"/>
                  </a:moveTo>
                  <a:lnTo>
                    <a:pt x="20" y="0"/>
                  </a:lnTo>
                  <a:lnTo>
                    <a:pt x="34" y="110"/>
                  </a:lnTo>
                  <a:lnTo>
                    <a:pt x="14" y="112"/>
                  </a:lnTo>
                  <a:lnTo>
                    <a:pt x="0" y="3"/>
                  </a:lnTo>
                  <a:close/>
                </a:path>
              </a:pathLst>
            </a:custGeom>
            <a:noFill/>
            <a:ln w="9525">
              <a:noFill/>
              <a:round/>
              <a:headEnd/>
              <a:tailEnd/>
            </a:ln>
          </p:spPr>
          <p:txBody>
            <a:bodyPr>
              <a:prstTxWarp prst="textNoShape">
                <a:avLst/>
              </a:prstTxWarp>
            </a:bodyPr>
            <a:lstStyle/>
            <a:p>
              <a:endParaRPr lang="en-US"/>
            </a:p>
          </p:txBody>
        </p:sp>
        <p:sp>
          <p:nvSpPr>
            <p:cNvPr id="41224" name="Freeform 2955"/>
            <p:cNvSpPr>
              <a:spLocks/>
            </p:cNvSpPr>
            <p:nvPr/>
          </p:nvSpPr>
          <p:spPr bwMode="auto">
            <a:xfrm>
              <a:off x="4526" y="3567"/>
              <a:ext cx="9" cy="23"/>
            </a:xfrm>
            <a:custGeom>
              <a:avLst/>
              <a:gdLst>
                <a:gd name="T0" fmla="*/ 0 w 41"/>
                <a:gd name="T1" fmla="*/ 2 h 112"/>
                <a:gd name="T2" fmla="*/ 20 w 41"/>
                <a:gd name="T3" fmla="*/ 0 h 112"/>
                <a:gd name="T4" fmla="*/ 41 w 41"/>
                <a:gd name="T5" fmla="*/ 106 h 112"/>
                <a:gd name="T6" fmla="*/ 20 w 41"/>
                <a:gd name="T7" fmla="*/ 112 h 112"/>
                <a:gd name="T8" fmla="*/ 0 w 41"/>
                <a:gd name="T9" fmla="*/ 2 h 112"/>
                <a:gd name="T10" fmla="*/ 0 60000 65536"/>
                <a:gd name="T11" fmla="*/ 0 60000 65536"/>
                <a:gd name="T12" fmla="*/ 0 60000 65536"/>
                <a:gd name="T13" fmla="*/ 0 60000 65536"/>
                <a:gd name="T14" fmla="*/ 0 60000 65536"/>
                <a:gd name="T15" fmla="*/ 0 w 41"/>
                <a:gd name="T16" fmla="*/ 0 h 112"/>
                <a:gd name="T17" fmla="*/ 41 w 41"/>
                <a:gd name="T18" fmla="*/ 112 h 112"/>
              </a:gdLst>
              <a:ahLst/>
              <a:cxnLst>
                <a:cxn ang="T10">
                  <a:pos x="T0" y="T1"/>
                </a:cxn>
                <a:cxn ang="T11">
                  <a:pos x="T2" y="T3"/>
                </a:cxn>
                <a:cxn ang="T12">
                  <a:pos x="T4" y="T5"/>
                </a:cxn>
                <a:cxn ang="T13">
                  <a:pos x="T6" y="T7"/>
                </a:cxn>
                <a:cxn ang="T14">
                  <a:pos x="T8" y="T9"/>
                </a:cxn>
              </a:cxnLst>
              <a:rect l="T15" t="T16" r="T17" b="T18"/>
              <a:pathLst>
                <a:path w="41" h="112">
                  <a:moveTo>
                    <a:pt x="0" y="2"/>
                  </a:moveTo>
                  <a:lnTo>
                    <a:pt x="20" y="0"/>
                  </a:lnTo>
                  <a:lnTo>
                    <a:pt x="41" y="106"/>
                  </a:lnTo>
                  <a:lnTo>
                    <a:pt x="20" y="112"/>
                  </a:lnTo>
                  <a:lnTo>
                    <a:pt x="0" y="2"/>
                  </a:lnTo>
                  <a:close/>
                </a:path>
              </a:pathLst>
            </a:custGeom>
            <a:noFill/>
            <a:ln w="9525">
              <a:noFill/>
              <a:round/>
              <a:headEnd/>
              <a:tailEnd/>
            </a:ln>
          </p:spPr>
          <p:txBody>
            <a:bodyPr>
              <a:prstTxWarp prst="textNoShape">
                <a:avLst/>
              </a:prstTxWarp>
            </a:bodyPr>
            <a:lstStyle/>
            <a:p>
              <a:endParaRPr lang="en-US"/>
            </a:p>
          </p:txBody>
        </p:sp>
        <p:sp>
          <p:nvSpPr>
            <p:cNvPr id="41225" name="Freeform 2956"/>
            <p:cNvSpPr>
              <a:spLocks/>
            </p:cNvSpPr>
            <p:nvPr/>
          </p:nvSpPr>
          <p:spPr bwMode="auto">
            <a:xfrm>
              <a:off x="4530" y="3588"/>
              <a:ext cx="9" cy="23"/>
            </a:xfrm>
            <a:custGeom>
              <a:avLst/>
              <a:gdLst>
                <a:gd name="T0" fmla="*/ 0 w 41"/>
                <a:gd name="T1" fmla="*/ 6 h 112"/>
                <a:gd name="T2" fmla="*/ 21 w 41"/>
                <a:gd name="T3" fmla="*/ 0 h 112"/>
                <a:gd name="T4" fmla="*/ 41 w 41"/>
                <a:gd name="T5" fmla="*/ 107 h 112"/>
                <a:gd name="T6" fmla="*/ 21 w 41"/>
                <a:gd name="T7" fmla="*/ 112 h 112"/>
                <a:gd name="T8" fmla="*/ 0 w 41"/>
                <a:gd name="T9" fmla="*/ 6 h 112"/>
                <a:gd name="T10" fmla="*/ 0 60000 65536"/>
                <a:gd name="T11" fmla="*/ 0 60000 65536"/>
                <a:gd name="T12" fmla="*/ 0 60000 65536"/>
                <a:gd name="T13" fmla="*/ 0 60000 65536"/>
                <a:gd name="T14" fmla="*/ 0 60000 65536"/>
                <a:gd name="T15" fmla="*/ 0 w 41"/>
                <a:gd name="T16" fmla="*/ 0 h 112"/>
                <a:gd name="T17" fmla="*/ 41 w 41"/>
                <a:gd name="T18" fmla="*/ 112 h 112"/>
              </a:gdLst>
              <a:ahLst/>
              <a:cxnLst>
                <a:cxn ang="T10">
                  <a:pos x="T0" y="T1"/>
                </a:cxn>
                <a:cxn ang="T11">
                  <a:pos x="T2" y="T3"/>
                </a:cxn>
                <a:cxn ang="T12">
                  <a:pos x="T4" y="T5"/>
                </a:cxn>
                <a:cxn ang="T13">
                  <a:pos x="T6" y="T7"/>
                </a:cxn>
                <a:cxn ang="T14">
                  <a:pos x="T8" y="T9"/>
                </a:cxn>
              </a:cxnLst>
              <a:rect l="T15" t="T16" r="T17" b="T18"/>
              <a:pathLst>
                <a:path w="41" h="112">
                  <a:moveTo>
                    <a:pt x="0" y="6"/>
                  </a:moveTo>
                  <a:lnTo>
                    <a:pt x="21" y="0"/>
                  </a:lnTo>
                  <a:lnTo>
                    <a:pt x="41" y="107"/>
                  </a:lnTo>
                  <a:lnTo>
                    <a:pt x="21" y="112"/>
                  </a:lnTo>
                  <a:lnTo>
                    <a:pt x="0" y="6"/>
                  </a:lnTo>
                  <a:close/>
                </a:path>
              </a:pathLst>
            </a:custGeom>
            <a:noFill/>
            <a:ln w="9525">
              <a:noFill/>
              <a:round/>
              <a:headEnd/>
              <a:tailEnd/>
            </a:ln>
          </p:spPr>
          <p:txBody>
            <a:bodyPr>
              <a:prstTxWarp prst="textNoShape">
                <a:avLst/>
              </a:prstTxWarp>
            </a:bodyPr>
            <a:lstStyle/>
            <a:p>
              <a:endParaRPr lang="en-US"/>
            </a:p>
          </p:txBody>
        </p:sp>
        <p:sp>
          <p:nvSpPr>
            <p:cNvPr id="41226" name="Freeform 2957"/>
            <p:cNvSpPr>
              <a:spLocks/>
            </p:cNvSpPr>
            <p:nvPr/>
          </p:nvSpPr>
          <p:spPr bwMode="auto">
            <a:xfrm>
              <a:off x="4535" y="3610"/>
              <a:ext cx="9" cy="22"/>
            </a:xfrm>
            <a:custGeom>
              <a:avLst/>
              <a:gdLst>
                <a:gd name="T0" fmla="*/ 0 w 46"/>
                <a:gd name="T1" fmla="*/ 5 h 109"/>
                <a:gd name="T2" fmla="*/ 20 w 46"/>
                <a:gd name="T3" fmla="*/ 0 h 109"/>
                <a:gd name="T4" fmla="*/ 46 w 46"/>
                <a:gd name="T5" fmla="*/ 103 h 109"/>
                <a:gd name="T6" fmla="*/ 26 w 46"/>
                <a:gd name="T7" fmla="*/ 109 h 109"/>
                <a:gd name="T8" fmla="*/ 0 w 46"/>
                <a:gd name="T9" fmla="*/ 5 h 109"/>
                <a:gd name="T10" fmla="*/ 0 60000 65536"/>
                <a:gd name="T11" fmla="*/ 0 60000 65536"/>
                <a:gd name="T12" fmla="*/ 0 60000 65536"/>
                <a:gd name="T13" fmla="*/ 0 60000 65536"/>
                <a:gd name="T14" fmla="*/ 0 60000 65536"/>
                <a:gd name="T15" fmla="*/ 0 w 46"/>
                <a:gd name="T16" fmla="*/ 0 h 109"/>
                <a:gd name="T17" fmla="*/ 46 w 46"/>
                <a:gd name="T18" fmla="*/ 109 h 109"/>
              </a:gdLst>
              <a:ahLst/>
              <a:cxnLst>
                <a:cxn ang="T10">
                  <a:pos x="T0" y="T1"/>
                </a:cxn>
                <a:cxn ang="T11">
                  <a:pos x="T2" y="T3"/>
                </a:cxn>
                <a:cxn ang="T12">
                  <a:pos x="T4" y="T5"/>
                </a:cxn>
                <a:cxn ang="T13">
                  <a:pos x="T6" y="T7"/>
                </a:cxn>
                <a:cxn ang="T14">
                  <a:pos x="T8" y="T9"/>
                </a:cxn>
              </a:cxnLst>
              <a:rect l="T15" t="T16" r="T17" b="T18"/>
              <a:pathLst>
                <a:path w="46" h="109">
                  <a:moveTo>
                    <a:pt x="0" y="5"/>
                  </a:moveTo>
                  <a:lnTo>
                    <a:pt x="20" y="0"/>
                  </a:lnTo>
                  <a:lnTo>
                    <a:pt x="46" y="103"/>
                  </a:lnTo>
                  <a:lnTo>
                    <a:pt x="26" y="109"/>
                  </a:lnTo>
                  <a:lnTo>
                    <a:pt x="0" y="5"/>
                  </a:lnTo>
                  <a:close/>
                </a:path>
              </a:pathLst>
            </a:custGeom>
            <a:noFill/>
            <a:ln w="9525">
              <a:noFill/>
              <a:round/>
              <a:headEnd/>
              <a:tailEnd/>
            </a:ln>
          </p:spPr>
          <p:txBody>
            <a:bodyPr>
              <a:prstTxWarp prst="textNoShape">
                <a:avLst/>
              </a:prstTxWarp>
            </a:bodyPr>
            <a:lstStyle/>
            <a:p>
              <a:endParaRPr lang="en-US"/>
            </a:p>
          </p:txBody>
        </p:sp>
        <p:sp>
          <p:nvSpPr>
            <p:cNvPr id="41227" name="Freeform 2958"/>
            <p:cNvSpPr>
              <a:spLocks/>
            </p:cNvSpPr>
            <p:nvPr/>
          </p:nvSpPr>
          <p:spPr bwMode="auto">
            <a:xfrm>
              <a:off x="4540" y="3630"/>
              <a:ext cx="10" cy="22"/>
            </a:xfrm>
            <a:custGeom>
              <a:avLst/>
              <a:gdLst>
                <a:gd name="T0" fmla="*/ 0 w 49"/>
                <a:gd name="T1" fmla="*/ 6 h 106"/>
                <a:gd name="T2" fmla="*/ 20 w 49"/>
                <a:gd name="T3" fmla="*/ 0 h 106"/>
                <a:gd name="T4" fmla="*/ 49 w 49"/>
                <a:gd name="T5" fmla="*/ 101 h 106"/>
                <a:gd name="T6" fmla="*/ 28 w 49"/>
                <a:gd name="T7" fmla="*/ 106 h 106"/>
                <a:gd name="T8" fmla="*/ 0 w 49"/>
                <a:gd name="T9" fmla="*/ 6 h 106"/>
                <a:gd name="T10" fmla="*/ 0 60000 65536"/>
                <a:gd name="T11" fmla="*/ 0 60000 65536"/>
                <a:gd name="T12" fmla="*/ 0 60000 65536"/>
                <a:gd name="T13" fmla="*/ 0 60000 65536"/>
                <a:gd name="T14" fmla="*/ 0 60000 65536"/>
                <a:gd name="T15" fmla="*/ 0 w 49"/>
                <a:gd name="T16" fmla="*/ 0 h 106"/>
                <a:gd name="T17" fmla="*/ 49 w 49"/>
                <a:gd name="T18" fmla="*/ 106 h 106"/>
              </a:gdLst>
              <a:ahLst/>
              <a:cxnLst>
                <a:cxn ang="T10">
                  <a:pos x="T0" y="T1"/>
                </a:cxn>
                <a:cxn ang="T11">
                  <a:pos x="T2" y="T3"/>
                </a:cxn>
                <a:cxn ang="T12">
                  <a:pos x="T4" y="T5"/>
                </a:cxn>
                <a:cxn ang="T13">
                  <a:pos x="T6" y="T7"/>
                </a:cxn>
                <a:cxn ang="T14">
                  <a:pos x="T8" y="T9"/>
                </a:cxn>
              </a:cxnLst>
              <a:rect l="T15" t="T16" r="T17" b="T18"/>
              <a:pathLst>
                <a:path w="49" h="106">
                  <a:moveTo>
                    <a:pt x="0" y="6"/>
                  </a:moveTo>
                  <a:lnTo>
                    <a:pt x="20" y="0"/>
                  </a:lnTo>
                  <a:lnTo>
                    <a:pt x="49" y="101"/>
                  </a:lnTo>
                  <a:lnTo>
                    <a:pt x="28" y="106"/>
                  </a:lnTo>
                  <a:lnTo>
                    <a:pt x="0" y="6"/>
                  </a:lnTo>
                  <a:close/>
                </a:path>
              </a:pathLst>
            </a:custGeom>
            <a:noFill/>
            <a:ln w="9525">
              <a:noFill/>
              <a:round/>
              <a:headEnd/>
              <a:tailEnd/>
            </a:ln>
          </p:spPr>
          <p:txBody>
            <a:bodyPr>
              <a:prstTxWarp prst="textNoShape">
                <a:avLst/>
              </a:prstTxWarp>
            </a:bodyPr>
            <a:lstStyle/>
            <a:p>
              <a:endParaRPr lang="en-US"/>
            </a:p>
          </p:txBody>
        </p:sp>
        <p:sp>
          <p:nvSpPr>
            <p:cNvPr id="41228" name="Freeform 2959"/>
            <p:cNvSpPr>
              <a:spLocks/>
            </p:cNvSpPr>
            <p:nvPr/>
          </p:nvSpPr>
          <p:spPr bwMode="auto">
            <a:xfrm>
              <a:off x="4549" y="3660"/>
              <a:ext cx="7" cy="10"/>
            </a:xfrm>
            <a:custGeom>
              <a:avLst/>
              <a:gdLst>
                <a:gd name="T0" fmla="*/ 0 w 35"/>
                <a:gd name="T1" fmla="*/ 6 h 51"/>
                <a:gd name="T2" fmla="*/ 18 w 35"/>
                <a:gd name="T3" fmla="*/ 0 h 51"/>
                <a:gd name="T4" fmla="*/ 35 w 35"/>
                <a:gd name="T5" fmla="*/ 46 h 51"/>
                <a:gd name="T6" fmla="*/ 18 w 35"/>
                <a:gd name="T7" fmla="*/ 51 h 51"/>
                <a:gd name="T8" fmla="*/ 0 w 35"/>
                <a:gd name="T9" fmla="*/ 6 h 51"/>
                <a:gd name="T10" fmla="*/ 0 60000 65536"/>
                <a:gd name="T11" fmla="*/ 0 60000 65536"/>
                <a:gd name="T12" fmla="*/ 0 60000 65536"/>
                <a:gd name="T13" fmla="*/ 0 60000 65536"/>
                <a:gd name="T14" fmla="*/ 0 60000 65536"/>
                <a:gd name="T15" fmla="*/ 0 w 35"/>
                <a:gd name="T16" fmla="*/ 0 h 51"/>
                <a:gd name="T17" fmla="*/ 35 w 35"/>
                <a:gd name="T18" fmla="*/ 51 h 51"/>
              </a:gdLst>
              <a:ahLst/>
              <a:cxnLst>
                <a:cxn ang="T10">
                  <a:pos x="T0" y="T1"/>
                </a:cxn>
                <a:cxn ang="T11">
                  <a:pos x="T2" y="T3"/>
                </a:cxn>
                <a:cxn ang="T12">
                  <a:pos x="T4" y="T5"/>
                </a:cxn>
                <a:cxn ang="T13">
                  <a:pos x="T6" y="T7"/>
                </a:cxn>
                <a:cxn ang="T14">
                  <a:pos x="T8" y="T9"/>
                </a:cxn>
              </a:cxnLst>
              <a:rect l="T15" t="T16" r="T17" b="T18"/>
              <a:pathLst>
                <a:path w="35" h="51">
                  <a:moveTo>
                    <a:pt x="0" y="6"/>
                  </a:moveTo>
                  <a:lnTo>
                    <a:pt x="18" y="0"/>
                  </a:lnTo>
                  <a:lnTo>
                    <a:pt x="35" y="46"/>
                  </a:lnTo>
                  <a:lnTo>
                    <a:pt x="18" y="51"/>
                  </a:lnTo>
                  <a:lnTo>
                    <a:pt x="0" y="6"/>
                  </a:lnTo>
                  <a:close/>
                </a:path>
              </a:pathLst>
            </a:custGeom>
            <a:noFill/>
            <a:ln w="9525">
              <a:noFill/>
              <a:round/>
              <a:headEnd/>
              <a:tailEnd/>
            </a:ln>
          </p:spPr>
          <p:txBody>
            <a:bodyPr>
              <a:prstTxWarp prst="textNoShape">
                <a:avLst/>
              </a:prstTxWarp>
            </a:bodyPr>
            <a:lstStyle/>
            <a:p>
              <a:endParaRPr lang="en-US"/>
            </a:p>
          </p:txBody>
        </p:sp>
        <p:sp>
          <p:nvSpPr>
            <p:cNvPr id="41229" name="Freeform 2960"/>
            <p:cNvSpPr>
              <a:spLocks/>
            </p:cNvSpPr>
            <p:nvPr/>
          </p:nvSpPr>
          <p:spPr bwMode="auto">
            <a:xfrm>
              <a:off x="4552" y="3669"/>
              <a:ext cx="7" cy="10"/>
            </a:xfrm>
            <a:custGeom>
              <a:avLst/>
              <a:gdLst>
                <a:gd name="T0" fmla="*/ 0 w 34"/>
                <a:gd name="T1" fmla="*/ 5 h 48"/>
                <a:gd name="T2" fmla="*/ 17 w 34"/>
                <a:gd name="T3" fmla="*/ 0 h 48"/>
                <a:gd name="T4" fmla="*/ 34 w 34"/>
                <a:gd name="T5" fmla="*/ 40 h 48"/>
                <a:gd name="T6" fmla="*/ 17 w 34"/>
                <a:gd name="T7" fmla="*/ 48 h 48"/>
                <a:gd name="T8" fmla="*/ 0 w 34"/>
                <a:gd name="T9" fmla="*/ 5 h 48"/>
                <a:gd name="T10" fmla="*/ 0 60000 65536"/>
                <a:gd name="T11" fmla="*/ 0 60000 65536"/>
                <a:gd name="T12" fmla="*/ 0 60000 65536"/>
                <a:gd name="T13" fmla="*/ 0 60000 65536"/>
                <a:gd name="T14" fmla="*/ 0 60000 65536"/>
                <a:gd name="T15" fmla="*/ 0 w 34"/>
                <a:gd name="T16" fmla="*/ 0 h 48"/>
                <a:gd name="T17" fmla="*/ 34 w 34"/>
                <a:gd name="T18" fmla="*/ 48 h 48"/>
              </a:gdLst>
              <a:ahLst/>
              <a:cxnLst>
                <a:cxn ang="T10">
                  <a:pos x="T0" y="T1"/>
                </a:cxn>
                <a:cxn ang="T11">
                  <a:pos x="T2" y="T3"/>
                </a:cxn>
                <a:cxn ang="T12">
                  <a:pos x="T4" y="T5"/>
                </a:cxn>
                <a:cxn ang="T13">
                  <a:pos x="T6" y="T7"/>
                </a:cxn>
                <a:cxn ang="T14">
                  <a:pos x="T8" y="T9"/>
                </a:cxn>
              </a:cxnLst>
              <a:rect l="T15" t="T16" r="T17" b="T18"/>
              <a:pathLst>
                <a:path w="34" h="48">
                  <a:moveTo>
                    <a:pt x="0" y="5"/>
                  </a:moveTo>
                  <a:lnTo>
                    <a:pt x="17" y="0"/>
                  </a:lnTo>
                  <a:lnTo>
                    <a:pt x="34" y="40"/>
                  </a:lnTo>
                  <a:lnTo>
                    <a:pt x="17" y="48"/>
                  </a:lnTo>
                  <a:lnTo>
                    <a:pt x="0" y="5"/>
                  </a:lnTo>
                  <a:close/>
                </a:path>
              </a:pathLst>
            </a:custGeom>
            <a:noFill/>
            <a:ln w="9525">
              <a:noFill/>
              <a:round/>
              <a:headEnd/>
              <a:tailEnd/>
            </a:ln>
          </p:spPr>
          <p:txBody>
            <a:bodyPr>
              <a:prstTxWarp prst="textNoShape">
                <a:avLst/>
              </a:prstTxWarp>
            </a:bodyPr>
            <a:lstStyle/>
            <a:p>
              <a:endParaRPr lang="en-US"/>
            </a:p>
          </p:txBody>
        </p:sp>
        <p:sp>
          <p:nvSpPr>
            <p:cNvPr id="41230" name="Freeform 2961"/>
            <p:cNvSpPr>
              <a:spLocks/>
            </p:cNvSpPr>
            <p:nvPr/>
          </p:nvSpPr>
          <p:spPr bwMode="auto">
            <a:xfrm>
              <a:off x="4556" y="3677"/>
              <a:ext cx="6" cy="9"/>
            </a:xfrm>
            <a:custGeom>
              <a:avLst/>
              <a:gdLst>
                <a:gd name="T0" fmla="*/ 0 w 32"/>
                <a:gd name="T1" fmla="*/ 8 h 46"/>
                <a:gd name="T2" fmla="*/ 17 w 32"/>
                <a:gd name="T3" fmla="*/ 0 h 46"/>
                <a:gd name="T4" fmla="*/ 32 w 32"/>
                <a:gd name="T5" fmla="*/ 40 h 46"/>
                <a:gd name="T6" fmla="*/ 15 w 32"/>
                <a:gd name="T7" fmla="*/ 46 h 46"/>
                <a:gd name="T8" fmla="*/ 0 w 32"/>
                <a:gd name="T9" fmla="*/ 8 h 46"/>
                <a:gd name="T10" fmla="*/ 0 60000 65536"/>
                <a:gd name="T11" fmla="*/ 0 60000 65536"/>
                <a:gd name="T12" fmla="*/ 0 60000 65536"/>
                <a:gd name="T13" fmla="*/ 0 60000 65536"/>
                <a:gd name="T14" fmla="*/ 0 60000 65536"/>
                <a:gd name="T15" fmla="*/ 0 w 32"/>
                <a:gd name="T16" fmla="*/ 0 h 46"/>
                <a:gd name="T17" fmla="*/ 32 w 32"/>
                <a:gd name="T18" fmla="*/ 46 h 46"/>
              </a:gdLst>
              <a:ahLst/>
              <a:cxnLst>
                <a:cxn ang="T10">
                  <a:pos x="T0" y="T1"/>
                </a:cxn>
                <a:cxn ang="T11">
                  <a:pos x="T2" y="T3"/>
                </a:cxn>
                <a:cxn ang="T12">
                  <a:pos x="T4" y="T5"/>
                </a:cxn>
                <a:cxn ang="T13">
                  <a:pos x="T6" y="T7"/>
                </a:cxn>
                <a:cxn ang="T14">
                  <a:pos x="T8" y="T9"/>
                </a:cxn>
              </a:cxnLst>
              <a:rect l="T15" t="T16" r="T17" b="T18"/>
              <a:pathLst>
                <a:path w="32" h="46">
                  <a:moveTo>
                    <a:pt x="0" y="8"/>
                  </a:moveTo>
                  <a:lnTo>
                    <a:pt x="17" y="0"/>
                  </a:lnTo>
                  <a:lnTo>
                    <a:pt x="32" y="40"/>
                  </a:lnTo>
                  <a:lnTo>
                    <a:pt x="15" y="46"/>
                  </a:lnTo>
                  <a:lnTo>
                    <a:pt x="0" y="8"/>
                  </a:lnTo>
                  <a:close/>
                </a:path>
              </a:pathLst>
            </a:custGeom>
            <a:noFill/>
            <a:ln w="9525">
              <a:noFill/>
              <a:round/>
              <a:headEnd/>
              <a:tailEnd/>
            </a:ln>
          </p:spPr>
          <p:txBody>
            <a:bodyPr>
              <a:prstTxWarp prst="textNoShape">
                <a:avLst/>
              </a:prstTxWarp>
            </a:bodyPr>
            <a:lstStyle/>
            <a:p>
              <a:endParaRPr lang="en-US"/>
            </a:p>
          </p:txBody>
        </p:sp>
        <p:sp>
          <p:nvSpPr>
            <p:cNvPr id="41231" name="Freeform 2962"/>
            <p:cNvSpPr>
              <a:spLocks/>
            </p:cNvSpPr>
            <p:nvPr/>
          </p:nvSpPr>
          <p:spPr bwMode="auto">
            <a:xfrm>
              <a:off x="4559" y="3685"/>
              <a:ext cx="6" cy="8"/>
            </a:xfrm>
            <a:custGeom>
              <a:avLst/>
              <a:gdLst>
                <a:gd name="T0" fmla="*/ 0 w 32"/>
                <a:gd name="T1" fmla="*/ 6 h 41"/>
                <a:gd name="T2" fmla="*/ 17 w 32"/>
                <a:gd name="T3" fmla="*/ 0 h 41"/>
                <a:gd name="T4" fmla="*/ 32 w 32"/>
                <a:gd name="T5" fmla="*/ 35 h 41"/>
                <a:gd name="T6" fmla="*/ 11 w 32"/>
                <a:gd name="T7" fmla="*/ 41 h 41"/>
                <a:gd name="T8" fmla="*/ 0 w 32"/>
                <a:gd name="T9" fmla="*/ 6 h 41"/>
                <a:gd name="T10" fmla="*/ 0 60000 65536"/>
                <a:gd name="T11" fmla="*/ 0 60000 65536"/>
                <a:gd name="T12" fmla="*/ 0 60000 65536"/>
                <a:gd name="T13" fmla="*/ 0 60000 65536"/>
                <a:gd name="T14" fmla="*/ 0 60000 65536"/>
                <a:gd name="T15" fmla="*/ 0 w 32"/>
                <a:gd name="T16" fmla="*/ 0 h 41"/>
                <a:gd name="T17" fmla="*/ 32 w 32"/>
                <a:gd name="T18" fmla="*/ 41 h 41"/>
              </a:gdLst>
              <a:ahLst/>
              <a:cxnLst>
                <a:cxn ang="T10">
                  <a:pos x="T0" y="T1"/>
                </a:cxn>
                <a:cxn ang="T11">
                  <a:pos x="T2" y="T3"/>
                </a:cxn>
                <a:cxn ang="T12">
                  <a:pos x="T4" y="T5"/>
                </a:cxn>
                <a:cxn ang="T13">
                  <a:pos x="T6" y="T7"/>
                </a:cxn>
                <a:cxn ang="T14">
                  <a:pos x="T8" y="T9"/>
                </a:cxn>
              </a:cxnLst>
              <a:rect l="T15" t="T16" r="T17" b="T18"/>
              <a:pathLst>
                <a:path w="32" h="41">
                  <a:moveTo>
                    <a:pt x="0" y="6"/>
                  </a:moveTo>
                  <a:lnTo>
                    <a:pt x="17" y="0"/>
                  </a:lnTo>
                  <a:lnTo>
                    <a:pt x="32" y="35"/>
                  </a:lnTo>
                  <a:lnTo>
                    <a:pt x="11" y="41"/>
                  </a:lnTo>
                  <a:lnTo>
                    <a:pt x="0" y="6"/>
                  </a:lnTo>
                  <a:close/>
                </a:path>
              </a:pathLst>
            </a:custGeom>
            <a:noFill/>
            <a:ln w="9525">
              <a:noFill/>
              <a:round/>
              <a:headEnd/>
              <a:tailEnd/>
            </a:ln>
          </p:spPr>
          <p:txBody>
            <a:bodyPr>
              <a:prstTxWarp prst="textNoShape">
                <a:avLst/>
              </a:prstTxWarp>
            </a:bodyPr>
            <a:lstStyle/>
            <a:p>
              <a:endParaRPr lang="en-US"/>
            </a:p>
          </p:txBody>
        </p:sp>
        <p:sp>
          <p:nvSpPr>
            <p:cNvPr id="41232" name="Freeform 2963"/>
            <p:cNvSpPr>
              <a:spLocks/>
            </p:cNvSpPr>
            <p:nvPr/>
          </p:nvSpPr>
          <p:spPr bwMode="auto">
            <a:xfrm>
              <a:off x="4561" y="3692"/>
              <a:ext cx="6" cy="8"/>
            </a:xfrm>
            <a:custGeom>
              <a:avLst/>
              <a:gdLst>
                <a:gd name="T0" fmla="*/ 0 w 29"/>
                <a:gd name="T1" fmla="*/ 6 h 38"/>
                <a:gd name="T2" fmla="*/ 21 w 29"/>
                <a:gd name="T3" fmla="*/ 0 h 38"/>
                <a:gd name="T4" fmla="*/ 29 w 29"/>
                <a:gd name="T5" fmla="*/ 32 h 38"/>
                <a:gd name="T6" fmla="*/ 12 w 29"/>
                <a:gd name="T7" fmla="*/ 38 h 38"/>
                <a:gd name="T8" fmla="*/ 0 w 29"/>
                <a:gd name="T9" fmla="*/ 6 h 38"/>
                <a:gd name="T10" fmla="*/ 0 60000 65536"/>
                <a:gd name="T11" fmla="*/ 0 60000 65536"/>
                <a:gd name="T12" fmla="*/ 0 60000 65536"/>
                <a:gd name="T13" fmla="*/ 0 60000 65536"/>
                <a:gd name="T14" fmla="*/ 0 60000 65536"/>
                <a:gd name="T15" fmla="*/ 0 w 29"/>
                <a:gd name="T16" fmla="*/ 0 h 38"/>
                <a:gd name="T17" fmla="*/ 29 w 29"/>
                <a:gd name="T18" fmla="*/ 38 h 38"/>
              </a:gdLst>
              <a:ahLst/>
              <a:cxnLst>
                <a:cxn ang="T10">
                  <a:pos x="T0" y="T1"/>
                </a:cxn>
                <a:cxn ang="T11">
                  <a:pos x="T2" y="T3"/>
                </a:cxn>
                <a:cxn ang="T12">
                  <a:pos x="T4" y="T5"/>
                </a:cxn>
                <a:cxn ang="T13">
                  <a:pos x="T6" y="T7"/>
                </a:cxn>
                <a:cxn ang="T14">
                  <a:pos x="T8" y="T9"/>
                </a:cxn>
              </a:cxnLst>
              <a:rect l="T15" t="T16" r="T17" b="T18"/>
              <a:pathLst>
                <a:path w="29" h="38">
                  <a:moveTo>
                    <a:pt x="0" y="6"/>
                  </a:moveTo>
                  <a:lnTo>
                    <a:pt x="21" y="0"/>
                  </a:lnTo>
                  <a:lnTo>
                    <a:pt x="29" y="32"/>
                  </a:lnTo>
                  <a:lnTo>
                    <a:pt x="12" y="38"/>
                  </a:lnTo>
                  <a:lnTo>
                    <a:pt x="0" y="6"/>
                  </a:lnTo>
                  <a:close/>
                </a:path>
              </a:pathLst>
            </a:custGeom>
            <a:noFill/>
            <a:ln w="9525">
              <a:noFill/>
              <a:round/>
              <a:headEnd/>
              <a:tailEnd/>
            </a:ln>
          </p:spPr>
          <p:txBody>
            <a:bodyPr>
              <a:prstTxWarp prst="textNoShape">
                <a:avLst/>
              </a:prstTxWarp>
            </a:bodyPr>
            <a:lstStyle/>
            <a:p>
              <a:endParaRPr lang="en-US"/>
            </a:p>
          </p:txBody>
        </p:sp>
        <p:sp>
          <p:nvSpPr>
            <p:cNvPr id="41233" name="Freeform 2964"/>
            <p:cNvSpPr>
              <a:spLocks/>
            </p:cNvSpPr>
            <p:nvPr/>
          </p:nvSpPr>
          <p:spPr bwMode="auto">
            <a:xfrm>
              <a:off x="4565" y="3704"/>
              <a:ext cx="5" cy="6"/>
            </a:xfrm>
            <a:custGeom>
              <a:avLst/>
              <a:gdLst>
                <a:gd name="T0" fmla="*/ 0 w 25"/>
                <a:gd name="T1" fmla="*/ 6 h 32"/>
                <a:gd name="T2" fmla="*/ 19 w 25"/>
                <a:gd name="T3" fmla="*/ 0 h 32"/>
                <a:gd name="T4" fmla="*/ 25 w 25"/>
                <a:gd name="T5" fmla="*/ 26 h 32"/>
                <a:gd name="T6" fmla="*/ 6 w 25"/>
                <a:gd name="T7" fmla="*/ 32 h 32"/>
                <a:gd name="T8" fmla="*/ 0 w 25"/>
                <a:gd name="T9" fmla="*/ 6 h 32"/>
                <a:gd name="T10" fmla="*/ 0 60000 65536"/>
                <a:gd name="T11" fmla="*/ 0 60000 65536"/>
                <a:gd name="T12" fmla="*/ 0 60000 65536"/>
                <a:gd name="T13" fmla="*/ 0 60000 65536"/>
                <a:gd name="T14" fmla="*/ 0 60000 65536"/>
                <a:gd name="T15" fmla="*/ 0 w 25"/>
                <a:gd name="T16" fmla="*/ 0 h 32"/>
                <a:gd name="T17" fmla="*/ 25 w 25"/>
                <a:gd name="T18" fmla="*/ 32 h 32"/>
              </a:gdLst>
              <a:ahLst/>
              <a:cxnLst>
                <a:cxn ang="T10">
                  <a:pos x="T0" y="T1"/>
                </a:cxn>
                <a:cxn ang="T11">
                  <a:pos x="T2" y="T3"/>
                </a:cxn>
                <a:cxn ang="T12">
                  <a:pos x="T4" y="T5"/>
                </a:cxn>
                <a:cxn ang="T13">
                  <a:pos x="T6" y="T7"/>
                </a:cxn>
                <a:cxn ang="T14">
                  <a:pos x="T8" y="T9"/>
                </a:cxn>
              </a:cxnLst>
              <a:rect l="T15" t="T16" r="T17" b="T18"/>
              <a:pathLst>
                <a:path w="25" h="32">
                  <a:moveTo>
                    <a:pt x="0" y="6"/>
                  </a:moveTo>
                  <a:lnTo>
                    <a:pt x="19" y="0"/>
                  </a:lnTo>
                  <a:lnTo>
                    <a:pt x="25" y="26"/>
                  </a:lnTo>
                  <a:lnTo>
                    <a:pt x="6" y="32"/>
                  </a:lnTo>
                  <a:lnTo>
                    <a:pt x="0" y="6"/>
                  </a:lnTo>
                  <a:close/>
                </a:path>
              </a:pathLst>
            </a:custGeom>
            <a:noFill/>
            <a:ln w="9525">
              <a:noFill/>
              <a:round/>
              <a:headEnd/>
              <a:tailEnd/>
            </a:ln>
          </p:spPr>
          <p:txBody>
            <a:bodyPr>
              <a:prstTxWarp prst="textNoShape">
                <a:avLst/>
              </a:prstTxWarp>
            </a:bodyPr>
            <a:lstStyle/>
            <a:p>
              <a:endParaRPr lang="en-US"/>
            </a:p>
          </p:txBody>
        </p:sp>
        <p:sp>
          <p:nvSpPr>
            <p:cNvPr id="41234" name="Freeform 2965"/>
            <p:cNvSpPr>
              <a:spLocks/>
            </p:cNvSpPr>
            <p:nvPr/>
          </p:nvSpPr>
          <p:spPr bwMode="auto">
            <a:xfrm>
              <a:off x="4566" y="3709"/>
              <a:ext cx="5" cy="6"/>
            </a:xfrm>
            <a:custGeom>
              <a:avLst/>
              <a:gdLst>
                <a:gd name="T0" fmla="*/ 0 w 25"/>
                <a:gd name="T1" fmla="*/ 6 h 27"/>
                <a:gd name="T2" fmla="*/ 19 w 25"/>
                <a:gd name="T3" fmla="*/ 0 h 27"/>
                <a:gd name="T4" fmla="*/ 25 w 25"/>
                <a:gd name="T5" fmla="*/ 23 h 27"/>
                <a:gd name="T6" fmla="*/ 5 w 25"/>
                <a:gd name="T7" fmla="*/ 27 h 27"/>
                <a:gd name="T8" fmla="*/ 0 w 25"/>
                <a:gd name="T9" fmla="*/ 6 h 27"/>
                <a:gd name="T10" fmla="*/ 0 60000 65536"/>
                <a:gd name="T11" fmla="*/ 0 60000 65536"/>
                <a:gd name="T12" fmla="*/ 0 60000 65536"/>
                <a:gd name="T13" fmla="*/ 0 60000 65536"/>
                <a:gd name="T14" fmla="*/ 0 60000 65536"/>
                <a:gd name="T15" fmla="*/ 0 w 25"/>
                <a:gd name="T16" fmla="*/ 0 h 27"/>
                <a:gd name="T17" fmla="*/ 25 w 25"/>
                <a:gd name="T18" fmla="*/ 27 h 27"/>
              </a:gdLst>
              <a:ahLst/>
              <a:cxnLst>
                <a:cxn ang="T10">
                  <a:pos x="T0" y="T1"/>
                </a:cxn>
                <a:cxn ang="T11">
                  <a:pos x="T2" y="T3"/>
                </a:cxn>
                <a:cxn ang="T12">
                  <a:pos x="T4" y="T5"/>
                </a:cxn>
                <a:cxn ang="T13">
                  <a:pos x="T6" y="T7"/>
                </a:cxn>
                <a:cxn ang="T14">
                  <a:pos x="T8" y="T9"/>
                </a:cxn>
              </a:cxnLst>
              <a:rect l="T15" t="T16" r="T17" b="T18"/>
              <a:pathLst>
                <a:path w="25" h="27">
                  <a:moveTo>
                    <a:pt x="0" y="6"/>
                  </a:moveTo>
                  <a:lnTo>
                    <a:pt x="19" y="0"/>
                  </a:lnTo>
                  <a:lnTo>
                    <a:pt x="25" y="23"/>
                  </a:lnTo>
                  <a:lnTo>
                    <a:pt x="5" y="27"/>
                  </a:lnTo>
                  <a:lnTo>
                    <a:pt x="0" y="6"/>
                  </a:lnTo>
                  <a:close/>
                </a:path>
              </a:pathLst>
            </a:custGeom>
            <a:noFill/>
            <a:ln w="9525">
              <a:noFill/>
              <a:round/>
              <a:headEnd/>
              <a:tailEnd/>
            </a:ln>
          </p:spPr>
          <p:txBody>
            <a:bodyPr>
              <a:prstTxWarp prst="textNoShape">
                <a:avLst/>
              </a:prstTxWarp>
            </a:bodyPr>
            <a:lstStyle/>
            <a:p>
              <a:endParaRPr lang="en-US"/>
            </a:p>
          </p:txBody>
        </p:sp>
        <p:sp>
          <p:nvSpPr>
            <p:cNvPr id="41235" name="Freeform 2966"/>
            <p:cNvSpPr>
              <a:spLocks/>
            </p:cNvSpPr>
            <p:nvPr/>
          </p:nvSpPr>
          <p:spPr bwMode="auto">
            <a:xfrm>
              <a:off x="4567" y="3714"/>
              <a:ext cx="5" cy="5"/>
            </a:xfrm>
            <a:custGeom>
              <a:avLst/>
              <a:gdLst>
                <a:gd name="T0" fmla="*/ 0 w 23"/>
                <a:gd name="T1" fmla="*/ 4 h 24"/>
                <a:gd name="T2" fmla="*/ 20 w 23"/>
                <a:gd name="T3" fmla="*/ 0 h 24"/>
                <a:gd name="T4" fmla="*/ 23 w 23"/>
                <a:gd name="T5" fmla="*/ 21 h 24"/>
                <a:gd name="T6" fmla="*/ 3 w 23"/>
                <a:gd name="T7" fmla="*/ 24 h 24"/>
                <a:gd name="T8" fmla="*/ 0 w 23"/>
                <a:gd name="T9" fmla="*/ 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0" y="4"/>
                  </a:moveTo>
                  <a:lnTo>
                    <a:pt x="20" y="0"/>
                  </a:lnTo>
                  <a:lnTo>
                    <a:pt x="23" y="21"/>
                  </a:lnTo>
                  <a:lnTo>
                    <a:pt x="3" y="24"/>
                  </a:lnTo>
                  <a:lnTo>
                    <a:pt x="0" y="4"/>
                  </a:lnTo>
                  <a:close/>
                </a:path>
              </a:pathLst>
            </a:custGeom>
            <a:noFill/>
            <a:ln w="9525">
              <a:noFill/>
              <a:round/>
              <a:headEnd/>
              <a:tailEnd/>
            </a:ln>
          </p:spPr>
          <p:txBody>
            <a:bodyPr>
              <a:prstTxWarp prst="textNoShape">
                <a:avLst/>
              </a:prstTxWarp>
            </a:bodyPr>
            <a:lstStyle/>
            <a:p>
              <a:endParaRPr lang="en-US"/>
            </a:p>
          </p:txBody>
        </p:sp>
        <p:sp>
          <p:nvSpPr>
            <p:cNvPr id="41236" name="Freeform 2967"/>
            <p:cNvSpPr>
              <a:spLocks/>
            </p:cNvSpPr>
            <p:nvPr/>
          </p:nvSpPr>
          <p:spPr bwMode="auto">
            <a:xfrm>
              <a:off x="4569" y="3721"/>
              <a:ext cx="4" cy="4"/>
            </a:xfrm>
            <a:custGeom>
              <a:avLst/>
              <a:gdLst>
                <a:gd name="T0" fmla="*/ 0 w 23"/>
                <a:gd name="T1" fmla="*/ 3 h 17"/>
                <a:gd name="T2" fmla="*/ 20 w 23"/>
                <a:gd name="T3" fmla="*/ 0 h 17"/>
                <a:gd name="T4" fmla="*/ 23 w 23"/>
                <a:gd name="T5" fmla="*/ 14 h 17"/>
                <a:gd name="T6" fmla="*/ 23 w 23"/>
                <a:gd name="T7" fmla="*/ 17 h 17"/>
                <a:gd name="T8" fmla="*/ 2 w 23"/>
                <a:gd name="T9" fmla="*/ 17 h 17"/>
                <a:gd name="T10" fmla="*/ 0 w 23"/>
                <a:gd name="T11" fmla="*/ 3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0" y="3"/>
                  </a:moveTo>
                  <a:lnTo>
                    <a:pt x="20" y="0"/>
                  </a:lnTo>
                  <a:lnTo>
                    <a:pt x="23" y="14"/>
                  </a:lnTo>
                  <a:lnTo>
                    <a:pt x="23" y="17"/>
                  </a:lnTo>
                  <a:lnTo>
                    <a:pt x="2" y="17"/>
                  </a:lnTo>
                  <a:lnTo>
                    <a:pt x="0" y="3"/>
                  </a:lnTo>
                  <a:close/>
                </a:path>
              </a:pathLst>
            </a:custGeom>
            <a:noFill/>
            <a:ln w="9525">
              <a:noFill/>
              <a:round/>
              <a:headEnd/>
              <a:tailEnd/>
            </a:ln>
          </p:spPr>
          <p:txBody>
            <a:bodyPr>
              <a:prstTxWarp prst="textNoShape">
                <a:avLst/>
              </a:prstTxWarp>
            </a:bodyPr>
            <a:lstStyle/>
            <a:p>
              <a:endParaRPr lang="en-US"/>
            </a:p>
          </p:txBody>
        </p:sp>
        <p:sp>
          <p:nvSpPr>
            <p:cNvPr id="41237" name="Freeform 2968"/>
            <p:cNvSpPr>
              <a:spLocks/>
            </p:cNvSpPr>
            <p:nvPr/>
          </p:nvSpPr>
          <p:spPr bwMode="auto">
            <a:xfrm>
              <a:off x="4568" y="3729"/>
              <a:ext cx="5" cy="5"/>
            </a:xfrm>
            <a:custGeom>
              <a:avLst/>
              <a:gdLst>
                <a:gd name="T0" fmla="*/ 3 w 23"/>
                <a:gd name="T1" fmla="*/ 0 h 21"/>
                <a:gd name="T2" fmla="*/ 23 w 23"/>
                <a:gd name="T3" fmla="*/ 3 h 21"/>
                <a:gd name="T4" fmla="*/ 20 w 23"/>
                <a:gd name="T5" fmla="*/ 21 h 21"/>
                <a:gd name="T6" fmla="*/ 0 w 23"/>
                <a:gd name="T7" fmla="*/ 14 h 21"/>
                <a:gd name="T8" fmla="*/ 3 w 23"/>
                <a:gd name="T9" fmla="*/ 0 h 21"/>
                <a:gd name="T10" fmla="*/ 0 60000 65536"/>
                <a:gd name="T11" fmla="*/ 0 60000 65536"/>
                <a:gd name="T12" fmla="*/ 0 60000 65536"/>
                <a:gd name="T13" fmla="*/ 0 60000 65536"/>
                <a:gd name="T14" fmla="*/ 0 60000 65536"/>
                <a:gd name="T15" fmla="*/ 0 w 23"/>
                <a:gd name="T16" fmla="*/ 0 h 21"/>
                <a:gd name="T17" fmla="*/ 23 w 23"/>
                <a:gd name="T18" fmla="*/ 21 h 21"/>
              </a:gdLst>
              <a:ahLst/>
              <a:cxnLst>
                <a:cxn ang="T10">
                  <a:pos x="T0" y="T1"/>
                </a:cxn>
                <a:cxn ang="T11">
                  <a:pos x="T2" y="T3"/>
                </a:cxn>
                <a:cxn ang="T12">
                  <a:pos x="T4" y="T5"/>
                </a:cxn>
                <a:cxn ang="T13">
                  <a:pos x="T6" y="T7"/>
                </a:cxn>
                <a:cxn ang="T14">
                  <a:pos x="T8" y="T9"/>
                </a:cxn>
              </a:cxnLst>
              <a:rect l="T15" t="T16" r="T17" b="T18"/>
              <a:pathLst>
                <a:path w="23" h="21">
                  <a:moveTo>
                    <a:pt x="3" y="0"/>
                  </a:moveTo>
                  <a:lnTo>
                    <a:pt x="23" y="3"/>
                  </a:lnTo>
                  <a:lnTo>
                    <a:pt x="20" y="21"/>
                  </a:lnTo>
                  <a:lnTo>
                    <a:pt x="0" y="14"/>
                  </a:lnTo>
                  <a:lnTo>
                    <a:pt x="3" y="0"/>
                  </a:lnTo>
                  <a:close/>
                </a:path>
              </a:pathLst>
            </a:custGeom>
            <a:noFill/>
            <a:ln w="9525">
              <a:noFill/>
              <a:round/>
              <a:headEnd/>
              <a:tailEnd/>
            </a:ln>
          </p:spPr>
          <p:txBody>
            <a:bodyPr>
              <a:prstTxWarp prst="textNoShape">
                <a:avLst/>
              </a:prstTxWarp>
            </a:bodyPr>
            <a:lstStyle/>
            <a:p>
              <a:endParaRPr lang="en-US"/>
            </a:p>
          </p:txBody>
        </p:sp>
        <p:sp>
          <p:nvSpPr>
            <p:cNvPr id="41238" name="Freeform 2969"/>
            <p:cNvSpPr>
              <a:spLocks/>
            </p:cNvSpPr>
            <p:nvPr/>
          </p:nvSpPr>
          <p:spPr bwMode="auto">
            <a:xfrm>
              <a:off x="4569" y="3744"/>
              <a:ext cx="5" cy="5"/>
            </a:xfrm>
            <a:custGeom>
              <a:avLst/>
              <a:gdLst>
                <a:gd name="T0" fmla="*/ 0 w 24"/>
                <a:gd name="T1" fmla="*/ 15 h 23"/>
                <a:gd name="T2" fmla="*/ 15 w 24"/>
                <a:gd name="T3" fmla="*/ 0 h 23"/>
                <a:gd name="T4" fmla="*/ 24 w 24"/>
                <a:gd name="T5" fmla="*/ 8 h 23"/>
                <a:gd name="T6" fmla="*/ 12 w 24"/>
                <a:gd name="T7" fmla="*/ 23 h 23"/>
                <a:gd name="T8" fmla="*/ 9 w 24"/>
                <a:gd name="T9" fmla="*/ 23 h 23"/>
                <a:gd name="T10" fmla="*/ 0 w 24"/>
                <a:gd name="T11" fmla="*/ 15 h 23"/>
                <a:gd name="T12" fmla="*/ 0 60000 65536"/>
                <a:gd name="T13" fmla="*/ 0 60000 65536"/>
                <a:gd name="T14" fmla="*/ 0 60000 65536"/>
                <a:gd name="T15" fmla="*/ 0 60000 65536"/>
                <a:gd name="T16" fmla="*/ 0 60000 65536"/>
                <a:gd name="T17" fmla="*/ 0 60000 65536"/>
                <a:gd name="T18" fmla="*/ 0 w 24"/>
                <a:gd name="T19" fmla="*/ 0 h 23"/>
                <a:gd name="T20" fmla="*/ 24 w 24"/>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4" h="23">
                  <a:moveTo>
                    <a:pt x="0" y="15"/>
                  </a:moveTo>
                  <a:lnTo>
                    <a:pt x="15" y="0"/>
                  </a:lnTo>
                  <a:lnTo>
                    <a:pt x="24" y="8"/>
                  </a:lnTo>
                  <a:lnTo>
                    <a:pt x="12" y="23"/>
                  </a:lnTo>
                  <a:lnTo>
                    <a:pt x="9" y="23"/>
                  </a:lnTo>
                  <a:lnTo>
                    <a:pt x="0" y="15"/>
                  </a:lnTo>
                  <a:close/>
                </a:path>
              </a:pathLst>
            </a:custGeom>
            <a:noFill/>
            <a:ln w="9525">
              <a:noFill/>
              <a:round/>
              <a:headEnd/>
              <a:tailEnd/>
            </a:ln>
          </p:spPr>
          <p:txBody>
            <a:bodyPr>
              <a:prstTxWarp prst="textNoShape">
                <a:avLst/>
              </a:prstTxWarp>
            </a:bodyPr>
            <a:lstStyle/>
            <a:p>
              <a:endParaRPr lang="en-US"/>
            </a:p>
          </p:txBody>
        </p:sp>
        <p:sp>
          <p:nvSpPr>
            <p:cNvPr id="41239" name="Freeform 2970"/>
            <p:cNvSpPr>
              <a:spLocks/>
            </p:cNvSpPr>
            <p:nvPr/>
          </p:nvSpPr>
          <p:spPr bwMode="auto">
            <a:xfrm>
              <a:off x="4446" y="3713"/>
              <a:ext cx="129" cy="39"/>
            </a:xfrm>
            <a:custGeom>
              <a:avLst/>
              <a:gdLst>
                <a:gd name="T0" fmla="*/ 645 w 645"/>
                <a:gd name="T1" fmla="*/ 176 h 193"/>
                <a:gd name="T2" fmla="*/ 643 w 645"/>
                <a:gd name="T3" fmla="*/ 184 h 193"/>
                <a:gd name="T4" fmla="*/ 639 w 645"/>
                <a:gd name="T5" fmla="*/ 193 h 193"/>
                <a:gd name="T6" fmla="*/ 5 w 645"/>
                <a:gd name="T7" fmla="*/ 17 h 193"/>
                <a:gd name="T8" fmla="*/ 0 w 645"/>
                <a:gd name="T9" fmla="*/ 8 h 193"/>
                <a:gd name="T10" fmla="*/ 9 w 645"/>
                <a:gd name="T11" fmla="*/ 8 h 193"/>
                <a:gd name="T12" fmla="*/ 11 w 645"/>
                <a:gd name="T13" fmla="*/ 0 h 193"/>
                <a:gd name="T14" fmla="*/ 645 w 645"/>
                <a:gd name="T15" fmla="*/ 176 h 193"/>
                <a:gd name="T16" fmla="*/ 0 60000 65536"/>
                <a:gd name="T17" fmla="*/ 0 60000 65536"/>
                <a:gd name="T18" fmla="*/ 0 60000 65536"/>
                <a:gd name="T19" fmla="*/ 0 60000 65536"/>
                <a:gd name="T20" fmla="*/ 0 60000 65536"/>
                <a:gd name="T21" fmla="*/ 0 60000 65536"/>
                <a:gd name="T22" fmla="*/ 0 60000 65536"/>
                <a:gd name="T23" fmla="*/ 0 60000 65536"/>
                <a:gd name="T24" fmla="*/ 0 w 645"/>
                <a:gd name="T25" fmla="*/ 0 h 193"/>
                <a:gd name="T26" fmla="*/ 645 w 645"/>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5" h="193">
                  <a:moveTo>
                    <a:pt x="645" y="176"/>
                  </a:moveTo>
                  <a:lnTo>
                    <a:pt x="643" y="184"/>
                  </a:lnTo>
                  <a:lnTo>
                    <a:pt x="639" y="193"/>
                  </a:lnTo>
                  <a:lnTo>
                    <a:pt x="5" y="17"/>
                  </a:lnTo>
                  <a:lnTo>
                    <a:pt x="0" y="8"/>
                  </a:lnTo>
                  <a:lnTo>
                    <a:pt x="9" y="8"/>
                  </a:lnTo>
                  <a:lnTo>
                    <a:pt x="11" y="0"/>
                  </a:lnTo>
                  <a:lnTo>
                    <a:pt x="645" y="176"/>
                  </a:lnTo>
                  <a:close/>
                </a:path>
              </a:pathLst>
            </a:custGeom>
            <a:noFill/>
            <a:ln w="9525">
              <a:noFill/>
              <a:round/>
              <a:headEnd/>
              <a:tailEnd/>
            </a:ln>
          </p:spPr>
          <p:txBody>
            <a:bodyPr>
              <a:prstTxWarp prst="textNoShape">
                <a:avLst/>
              </a:prstTxWarp>
            </a:bodyPr>
            <a:lstStyle/>
            <a:p>
              <a:endParaRPr lang="en-US"/>
            </a:p>
          </p:txBody>
        </p:sp>
      </p:grpSp>
      <p:sp>
        <p:nvSpPr>
          <p:cNvPr id="40965" name="Line 2971"/>
          <p:cNvSpPr>
            <a:spLocks noChangeShapeType="1"/>
          </p:cNvSpPr>
          <p:nvPr/>
        </p:nvSpPr>
        <p:spPr bwMode="auto">
          <a:xfrm>
            <a:off x="1425575" y="2325688"/>
            <a:ext cx="6253163" cy="0"/>
          </a:xfrm>
          <a:prstGeom prst="line">
            <a:avLst/>
          </a:prstGeom>
          <a:noFill/>
          <a:ln w="57150">
            <a:solidFill>
              <a:schemeClr val="tx1"/>
            </a:solidFill>
            <a:round/>
            <a:headEnd/>
            <a:tailEnd/>
          </a:ln>
        </p:spPr>
        <p:txBody>
          <a:bodyPr>
            <a:prstTxWarp prst="textNoShape">
              <a:avLst/>
            </a:prstTxWarp>
          </a:bodyPr>
          <a:lstStyle/>
          <a:p>
            <a:endParaRPr lang="en-US"/>
          </a:p>
        </p:txBody>
      </p:sp>
      <p:sp>
        <p:nvSpPr>
          <p:cNvPr id="149404" name="Text Box 2972" descr="1332252"/>
          <p:cNvSpPr txBox="1">
            <a:spLocks noChangeArrowheads="1"/>
          </p:cNvSpPr>
          <p:nvPr/>
        </p:nvSpPr>
        <p:spPr bwMode="auto">
          <a:xfrm>
            <a:off x="234950" y="111125"/>
            <a:ext cx="8669338" cy="2227263"/>
          </a:xfrm>
          <a:prstGeom prst="rect">
            <a:avLst/>
          </a:prstGeom>
          <a:blipFill dpi="0" rotWithShape="1">
            <a:blip r:embed="rId5"/>
            <a:srcRect/>
            <a:tile tx="0" ty="0" sx="100000" sy="100000" flip="none" algn="tl"/>
          </a:blipFill>
          <a:ln w="9525">
            <a:noFill/>
            <a:miter lim="800000"/>
            <a:headEnd/>
            <a:tailEnd/>
          </a:ln>
        </p:spPr>
        <p:txBody>
          <a:bodyPr>
            <a:prstTxWarp prst="textNoShape">
              <a:avLst/>
            </a:prstTxWarp>
            <a:spAutoFit/>
          </a:bodyPr>
          <a:lstStyle/>
          <a:p>
            <a:pPr>
              <a:spcBef>
                <a:spcPct val="50000"/>
              </a:spcBef>
            </a:pPr>
            <a:r>
              <a:rPr lang="de-DE">
                <a:solidFill>
                  <a:srgbClr val="663300"/>
                </a:solidFill>
              </a:rPr>
              <a:t>Sie hatten Hunger, aber sie waren zu alt, um Essen zu finden oder etwas zu fangen. Also haben sie sich schlafen gelegt. Der Esel und der Hund haben sich unter einen Baum gelegt, die Katze ist in den Baum geklettert, und der Hahn ist auf den Baum geflogen.</a:t>
            </a:r>
            <a:r>
              <a:rPr lang="de-DE"/>
              <a:t> </a:t>
            </a:r>
            <a:endParaRPr lang="en-US"/>
          </a:p>
        </p:txBody>
      </p:sp>
      <p:grpSp>
        <p:nvGrpSpPr>
          <p:cNvPr id="40967" name="Group 2973"/>
          <p:cNvGrpSpPr>
            <a:grpSpLocks/>
          </p:cNvGrpSpPr>
          <p:nvPr/>
        </p:nvGrpSpPr>
        <p:grpSpPr bwMode="auto">
          <a:xfrm>
            <a:off x="3054350" y="4105275"/>
            <a:ext cx="2922588" cy="2468563"/>
            <a:chOff x="1924" y="2586"/>
            <a:chExt cx="1841" cy="1555"/>
          </a:xfrm>
        </p:grpSpPr>
        <p:grpSp>
          <p:nvGrpSpPr>
            <p:cNvPr id="40992" name="Group 2974"/>
            <p:cNvGrpSpPr>
              <a:grpSpLocks/>
            </p:cNvGrpSpPr>
            <p:nvPr/>
          </p:nvGrpSpPr>
          <p:grpSpPr bwMode="auto">
            <a:xfrm>
              <a:off x="2903" y="3851"/>
              <a:ext cx="708" cy="247"/>
              <a:chOff x="4938" y="2417"/>
              <a:chExt cx="708" cy="247"/>
            </a:xfrm>
          </p:grpSpPr>
          <p:sp>
            <p:nvSpPr>
              <p:cNvPr id="41057" name="AutoShape 2975"/>
              <p:cNvSpPr>
                <a:spLocks noChangeAspect="1" noChangeArrowheads="1" noTextEdit="1"/>
              </p:cNvSpPr>
              <p:nvPr/>
            </p:nvSpPr>
            <p:spPr bwMode="auto">
              <a:xfrm>
                <a:off x="4938" y="2417"/>
                <a:ext cx="708" cy="247"/>
              </a:xfrm>
              <a:prstGeom prst="rect">
                <a:avLst/>
              </a:prstGeom>
              <a:noFill/>
              <a:ln w="9525">
                <a:noFill/>
                <a:miter lim="800000"/>
                <a:headEnd/>
                <a:tailEnd/>
              </a:ln>
            </p:spPr>
            <p:txBody>
              <a:bodyPr>
                <a:prstTxWarp prst="textNoShape">
                  <a:avLst/>
                </a:prstTxWarp>
              </a:bodyPr>
              <a:lstStyle/>
              <a:p>
                <a:endParaRPr lang="en-US"/>
              </a:p>
            </p:txBody>
          </p:sp>
          <p:sp>
            <p:nvSpPr>
              <p:cNvPr id="41058" name="Freeform 2976"/>
              <p:cNvSpPr>
                <a:spLocks noChangeAspect="1"/>
              </p:cNvSpPr>
              <p:nvPr/>
            </p:nvSpPr>
            <p:spPr bwMode="auto">
              <a:xfrm>
                <a:off x="5019" y="2420"/>
                <a:ext cx="618" cy="244"/>
              </a:xfrm>
              <a:custGeom>
                <a:avLst/>
                <a:gdLst>
                  <a:gd name="T0" fmla="*/ 2636 w 5141"/>
                  <a:gd name="T1" fmla="*/ 97 h 2021"/>
                  <a:gd name="T2" fmla="*/ 2742 w 5141"/>
                  <a:gd name="T3" fmla="*/ 126 h 2021"/>
                  <a:gd name="T4" fmla="*/ 2965 w 5141"/>
                  <a:gd name="T5" fmla="*/ 119 h 2021"/>
                  <a:gd name="T6" fmla="*/ 3241 w 5141"/>
                  <a:gd name="T7" fmla="*/ 87 h 2021"/>
                  <a:gd name="T8" fmla="*/ 3644 w 5141"/>
                  <a:gd name="T9" fmla="*/ 86 h 2021"/>
                  <a:gd name="T10" fmla="*/ 4131 w 5141"/>
                  <a:gd name="T11" fmla="*/ 138 h 2021"/>
                  <a:gd name="T12" fmla="*/ 4850 w 5141"/>
                  <a:gd name="T13" fmla="*/ 477 h 2021"/>
                  <a:gd name="T14" fmla="*/ 5124 w 5141"/>
                  <a:gd name="T15" fmla="*/ 1148 h 2021"/>
                  <a:gd name="T16" fmla="*/ 4977 w 5141"/>
                  <a:gd name="T17" fmla="*/ 1397 h 2021"/>
                  <a:gd name="T18" fmla="*/ 4781 w 5141"/>
                  <a:gd name="T19" fmla="*/ 1583 h 2021"/>
                  <a:gd name="T20" fmla="*/ 4631 w 5141"/>
                  <a:gd name="T21" fmla="*/ 1674 h 2021"/>
                  <a:gd name="T22" fmla="*/ 4513 w 5141"/>
                  <a:gd name="T23" fmla="*/ 1757 h 2021"/>
                  <a:gd name="T24" fmla="*/ 4401 w 5141"/>
                  <a:gd name="T25" fmla="*/ 1804 h 2021"/>
                  <a:gd name="T26" fmla="*/ 4274 w 5141"/>
                  <a:gd name="T27" fmla="*/ 1862 h 2021"/>
                  <a:gd name="T28" fmla="*/ 4141 w 5141"/>
                  <a:gd name="T29" fmla="*/ 1932 h 2021"/>
                  <a:gd name="T30" fmla="*/ 4090 w 5141"/>
                  <a:gd name="T31" fmla="*/ 1905 h 2021"/>
                  <a:gd name="T32" fmla="*/ 3929 w 5141"/>
                  <a:gd name="T33" fmla="*/ 1978 h 2021"/>
                  <a:gd name="T34" fmla="*/ 3780 w 5141"/>
                  <a:gd name="T35" fmla="*/ 1984 h 2021"/>
                  <a:gd name="T36" fmla="*/ 3638 w 5141"/>
                  <a:gd name="T37" fmla="*/ 1990 h 2021"/>
                  <a:gd name="T38" fmla="*/ 3398 w 5141"/>
                  <a:gd name="T39" fmla="*/ 1967 h 2021"/>
                  <a:gd name="T40" fmla="*/ 3041 w 5141"/>
                  <a:gd name="T41" fmla="*/ 1920 h 2021"/>
                  <a:gd name="T42" fmla="*/ 2843 w 5141"/>
                  <a:gd name="T43" fmla="*/ 1940 h 2021"/>
                  <a:gd name="T44" fmla="*/ 2634 w 5141"/>
                  <a:gd name="T45" fmla="*/ 2004 h 2021"/>
                  <a:gd name="T46" fmla="*/ 2578 w 5141"/>
                  <a:gd name="T47" fmla="*/ 1967 h 2021"/>
                  <a:gd name="T48" fmla="*/ 2632 w 5141"/>
                  <a:gd name="T49" fmla="*/ 1849 h 2021"/>
                  <a:gd name="T50" fmla="*/ 2562 w 5141"/>
                  <a:gd name="T51" fmla="*/ 1858 h 2021"/>
                  <a:gd name="T52" fmla="*/ 2657 w 5141"/>
                  <a:gd name="T53" fmla="*/ 1755 h 2021"/>
                  <a:gd name="T54" fmla="*/ 3037 w 5141"/>
                  <a:gd name="T55" fmla="*/ 1722 h 2021"/>
                  <a:gd name="T56" fmla="*/ 3165 w 5141"/>
                  <a:gd name="T57" fmla="*/ 1705 h 2021"/>
                  <a:gd name="T58" fmla="*/ 2824 w 5141"/>
                  <a:gd name="T59" fmla="*/ 1591 h 2021"/>
                  <a:gd name="T60" fmla="*/ 2554 w 5141"/>
                  <a:gd name="T61" fmla="*/ 1558 h 2021"/>
                  <a:gd name="T62" fmla="*/ 2337 w 5141"/>
                  <a:gd name="T63" fmla="*/ 1602 h 2021"/>
                  <a:gd name="T64" fmla="*/ 2170 w 5141"/>
                  <a:gd name="T65" fmla="*/ 1497 h 2021"/>
                  <a:gd name="T66" fmla="*/ 1998 w 5141"/>
                  <a:gd name="T67" fmla="*/ 1530 h 2021"/>
                  <a:gd name="T68" fmla="*/ 1889 w 5141"/>
                  <a:gd name="T69" fmla="*/ 1593 h 2021"/>
                  <a:gd name="T70" fmla="*/ 1744 w 5141"/>
                  <a:gd name="T71" fmla="*/ 1645 h 2021"/>
                  <a:gd name="T72" fmla="*/ 1458 w 5141"/>
                  <a:gd name="T73" fmla="*/ 1674 h 2021"/>
                  <a:gd name="T74" fmla="*/ 1003 w 5141"/>
                  <a:gd name="T75" fmla="*/ 1538 h 2021"/>
                  <a:gd name="T76" fmla="*/ 776 w 5141"/>
                  <a:gd name="T77" fmla="*/ 1544 h 2021"/>
                  <a:gd name="T78" fmla="*/ 648 w 5141"/>
                  <a:gd name="T79" fmla="*/ 1616 h 2021"/>
                  <a:gd name="T80" fmla="*/ 487 w 5141"/>
                  <a:gd name="T81" fmla="*/ 1620 h 2021"/>
                  <a:gd name="T82" fmla="*/ 318 w 5141"/>
                  <a:gd name="T83" fmla="*/ 1593 h 2021"/>
                  <a:gd name="T84" fmla="*/ 241 w 5141"/>
                  <a:gd name="T85" fmla="*/ 1513 h 2021"/>
                  <a:gd name="T86" fmla="*/ 0 w 5141"/>
                  <a:gd name="T87" fmla="*/ 1422 h 2021"/>
                  <a:gd name="T88" fmla="*/ 47 w 5141"/>
                  <a:gd name="T89" fmla="*/ 1329 h 2021"/>
                  <a:gd name="T90" fmla="*/ 274 w 5141"/>
                  <a:gd name="T91" fmla="*/ 1240 h 2021"/>
                  <a:gd name="T92" fmla="*/ 237 w 5141"/>
                  <a:gd name="T93" fmla="*/ 1127 h 2021"/>
                  <a:gd name="T94" fmla="*/ 307 w 5141"/>
                  <a:gd name="T95" fmla="*/ 1003 h 2021"/>
                  <a:gd name="T96" fmla="*/ 239 w 5141"/>
                  <a:gd name="T97" fmla="*/ 792 h 2021"/>
                  <a:gd name="T98" fmla="*/ 371 w 5141"/>
                  <a:gd name="T99" fmla="*/ 691 h 2021"/>
                  <a:gd name="T100" fmla="*/ 877 w 5141"/>
                  <a:gd name="T101" fmla="*/ 555 h 2021"/>
                  <a:gd name="T102" fmla="*/ 904 w 5141"/>
                  <a:gd name="T103" fmla="*/ 481 h 2021"/>
                  <a:gd name="T104" fmla="*/ 995 w 5141"/>
                  <a:gd name="T105" fmla="*/ 375 h 2021"/>
                  <a:gd name="T106" fmla="*/ 925 w 5141"/>
                  <a:gd name="T107" fmla="*/ 223 h 2021"/>
                  <a:gd name="T108" fmla="*/ 1014 w 5141"/>
                  <a:gd name="T109" fmla="*/ 120 h 2021"/>
                  <a:gd name="T110" fmla="*/ 1185 w 5141"/>
                  <a:gd name="T111" fmla="*/ 80 h 2021"/>
                  <a:gd name="T112" fmla="*/ 1427 w 5141"/>
                  <a:gd name="T113" fmla="*/ 22 h 2021"/>
                  <a:gd name="T114" fmla="*/ 1777 w 5141"/>
                  <a:gd name="T115" fmla="*/ 35 h 20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41"/>
                  <a:gd name="T175" fmla="*/ 0 h 2021"/>
                  <a:gd name="T176" fmla="*/ 5141 w 5141"/>
                  <a:gd name="T177" fmla="*/ 2021 h 20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41" h="2021">
                    <a:moveTo>
                      <a:pt x="2108" y="208"/>
                    </a:moveTo>
                    <a:lnTo>
                      <a:pt x="2186" y="204"/>
                    </a:lnTo>
                    <a:lnTo>
                      <a:pt x="2263" y="196"/>
                    </a:lnTo>
                    <a:lnTo>
                      <a:pt x="2339" y="181"/>
                    </a:lnTo>
                    <a:lnTo>
                      <a:pt x="2415" y="163"/>
                    </a:lnTo>
                    <a:lnTo>
                      <a:pt x="2486" y="140"/>
                    </a:lnTo>
                    <a:lnTo>
                      <a:pt x="2562" y="119"/>
                    </a:lnTo>
                    <a:lnTo>
                      <a:pt x="2636" y="97"/>
                    </a:lnTo>
                    <a:lnTo>
                      <a:pt x="2711" y="82"/>
                    </a:lnTo>
                    <a:lnTo>
                      <a:pt x="2727" y="105"/>
                    </a:lnTo>
                    <a:lnTo>
                      <a:pt x="2713" y="111"/>
                    </a:lnTo>
                    <a:lnTo>
                      <a:pt x="2702" y="120"/>
                    </a:lnTo>
                    <a:lnTo>
                      <a:pt x="2690" y="128"/>
                    </a:lnTo>
                    <a:lnTo>
                      <a:pt x="2678" y="142"/>
                    </a:lnTo>
                    <a:lnTo>
                      <a:pt x="2709" y="134"/>
                    </a:lnTo>
                    <a:lnTo>
                      <a:pt x="2742" y="126"/>
                    </a:lnTo>
                    <a:lnTo>
                      <a:pt x="2777" y="119"/>
                    </a:lnTo>
                    <a:lnTo>
                      <a:pt x="2812" y="111"/>
                    </a:lnTo>
                    <a:lnTo>
                      <a:pt x="2845" y="103"/>
                    </a:lnTo>
                    <a:lnTo>
                      <a:pt x="2880" y="97"/>
                    </a:lnTo>
                    <a:lnTo>
                      <a:pt x="2913" y="93"/>
                    </a:lnTo>
                    <a:lnTo>
                      <a:pt x="2946" y="95"/>
                    </a:lnTo>
                    <a:lnTo>
                      <a:pt x="2954" y="107"/>
                    </a:lnTo>
                    <a:lnTo>
                      <a:pt x="2965" y="119"/>
                    </a:lnTo>
                    <a:lnTo>
                      <a:pt x="2996" y="111"/>
                    </a:lnTo>
                    <a:lnTo>
                      <a:pt x="3031" y="103"/>
                    </a:lnTo>
                    <a:lnTo>
                      <a:pt x="3064" y="97"/>
                    </a:lnTo>
                    <a:lnTo>
                      <a:pt x="3099" y="91"/>
                    </a:lnTo>
                    <a:lnTo>
                      <a:pt x="3132" y="86"/>
                    </a:lnTo>
                    <a:lnTo>
                      <a:pt x="3167" y="84"/>
                    </a:lnTo>
                    <a:lnTo>
                      <a:pt x="3202" y="84"/>
                    </a:lnTo>
                    <a:lnTo>
                      <a:pt x="3241" y="87"/>
                    </a:lnTo>
                    <a:lnTo>
                      <a:pt x="3241" y="93"/>
                    </a:lnTo>
                    <a:lnTo>
                      <a:pt x="3241" y="105"/>
                    </a:lnTo>
                    <a:lnTo>
                      <a:pt x="3307" y="101"/>
                    </a:lnTo>
                    <a:lnTo>
                      <a:pt x="3375" y="97"/>
                    </a:lnTo>
                    <a:lnTo>
                      <a:pt x="3442" y="93"/>
                    </a:lnTo>
                    <a:lnTo>
                      <a:pt x="3510" y="91"/>
                    </a:lnTo>
                    <a:lnTo>
                      <a:pt x="3576" y="86"/>
                    </a:lnTo>
                    <a:lnTo>
                      <a:pt x="3644" y="86"/>
                    </a:lnTo>
                    <a:lnTo>
                      <a:pt x="3714" y="86"/>
                    </a:lnTo>
                    <a:lnTo>
                      <a:pt x="3784" y="91"/>
                    </a:lnTo>
                    <a:lnTo>
                      <a:pt x="3790" y="124"/>
                    </a:lnTo>
                    <a:lnTo>
                      <a:pt x="3857" y="120"/>
                    </a:lnTo>
                    <a:lnTo>
                      <a:pt x="3925" y="122"/>
                    </a:lnTo>
                    <a:lnTo>
                      <a:pt x="3993" y="124"/>
                    </a:lnTo>
                    <a:lnTo>
                      <a:pt x="4063" y="132"/>
                    </a:lnTo>
                    <a:lnTo>
                      <a:pt x="4131" y="138"/>
                    </a:lnTo>
                    <a:lnTo>
                      <a:pt x="4201" y="150"/>
                    </a:lnTo>
                    <a:lnTo>
                      <a:pt x="4269" y="163"/>
                    </a:lnTo>
                    <a:lnTo>
                      <a:pt x="4337" y="181"/>
                    </a:lnTo>
                    <a:lnTo>
                      <a:pt x="4327" y="214"/>
                    </a:lnTo>
                    <a:lnTo>
                      <a:pt x="4459" y="256"/>
                    </a:lnTo>
                    <a:lnTo>
                      <a:pt x="4594" y="314"/>
                    </a:lnTo>
                    <a:lnTo>
                      <a:pt x="4726" y="388"/>
                    </a:lnTo>
                    <a:lnTo>
                      <a:pt x="4850" y="477"/>
                    </a:lnTo>
                    <a:lnTo>
                      <a:pt x="4957" y="580"/>
                    </a:lnTo>
                    <a:lnTo>
                      <a:pt x="5046" y="700"/>
                    </a:lnTo>
                    <a:lnTo>
                      <a:pt x="5108" y="832"/>
                    </a:lnTo>
                    <a:lnTo>
                      <a:pt x="5141" y="982"/>
                    </a:lnTo>
                    <a:lnTo>
                      <a:pt x="5137" y="1020"/>
                    </a:lnTo>
                    <a:lnTo>
                      <a:pt x="5136" y="1063"/>
                    </a:lnTo>
                    <a:lnTo>
                      <a:pt x="5130" y="1104"/>
                    </a:lnTo>
                    <a:lnTo>
                      <a:pt x="5124" y="1148"/>
                    </a:lnTo>
                    <a:lnTo>
                      <a:pt x="5112" y="1189"/>
                    </a:lnTo>
                    <a:lnTo>
                      <a:pt x="5101" y="1230"/>
                    </a:lnTo>
                    <a:lnTo>
                      <a:pt x="5085" y="1267"/>
                    </a:lnTo>
                    <a:lnTo>
                      <a:pt x="5068" y="1304"/>
                    </a:lnTo>
                    <a:lnTo>
                      <a:pt x="5039" y="1319"/>
                    </a:lnTo>
                    <a:lnTo>
                      <a:pt x="5015" y="1342"/>
                    </a:lnTo>
                    <a:lnTo>
                      <a:pt x="4994" y="1368"/>
                    </a:lnTo>
                    <a:lnTo>
                      <a:pt x="4977" y="1397"/>
                    </a:lnTo>
                    <a:lnTo>
                      <a:pt x="4957" y="1422"/>
                    </a:lnTo>
                    <a:lnTo>
                      <a:pt x="4936" y="1447"/>
                    </a:lnTo>
                    <a:lnTo>
                      <a:pt x="4909" y="1466"/>
                    </a:lnTo>
                    <a:lnTo>
                      <a:pt x="4876" y="1482"/>
                    </a:lnTo>
                    <a:lnTo>
                      <a:pt x="4850" y="1507"/>
                    </a:lnTo>
                    <a:lnTo>
                      <a:pt x="4827" y="1532"/>
                    </a:lnTo>
                    <a:lnTo>
                      <a:pt x="4804" y="1558"/>
                    </a:lnTo>
                    <a:lnTo>
                      <a:pt x="4781" y="1583"/>
                    </a:lnTo>
                    <a:lnTo>
                      <a:pt x="4755" y="1604"/>
                    </a:lnTo>
                    <a:lnTo>
                      <a:pt x="4730" y="1627"/>
                    </a:lnTo>
                    <a:lnTo>
                      <a:pt x="4703" y="1651"/>
                    </a:lnTo>
                    <a:lnTo>
                      <a:pt x="4678" y="1674"/>
                    </a:lnTo>
                    <a:lnTo>
                      <a:pt x="4662" y="1662"/>
                    </a:lnTo>
                    <a:lnTo>
                      <a:pt x="4651" y="1662"/>
                    </a:lnTo>
                    <a:lnTo>
                      <a:pt x="4639" y="1664"/>
                    </a:lnTo>
                    <a:lnTo>
                      <a:pt x="4631" y="1674"/>
                    </a:lnTo>
                    <a:lnTo>
                      <a:pt x="4622" y="1682"/>
                    </a:lnTo>
                    <a:lnTo>
                      <a:pt x="4612" y="1693"/>
                    </a:lnTo>
                    <a:lnTo>
                      <a:pt x="4600" y="1701"/>
                    </a:lnTo>
                    <a:lnTo>
                      <a:pt x="4589" y="1707"/>
                    </a:lnTo>
                    <a:lnTo>
                      <a:pt x="4569" y="1719"/>
                    </a:lnTo>
                    <a:lnTo>
                      <a:pt x="4550" y="1732"/>
                    </a:lnTo>
                    <a:lnTo>
                      <a:pt x="4530" y="1744"/>
                    </a:lnTo>
                    <a:lnTo>
                      <a:pt x="4513" y="1757"/>
                    </a:lnTo>
                    <a:lnTo>
                      <a:pt x="4494" y="1769"/>
                    </a:lnTo>
                    <a:lnTo>
                      <a:pt x="4474" y="1781"/>
                    </a:lnTo>
                    <a:lnTo>
                      <a:pt x="4457" y="1792"/>
                    </a:lnTo>
                    <a:lnTo>
                      <a:pt x="4439" y="1804"/>
                    </a:lnTo>
                    <a:lnTo>
                      <a:pt x="4437" y="1794"/>
                    </a:lnTo>
                    <a:lnTo>
                      <a:pt x="4430" y="1790"/>
                    </a:lnTo>
                    <a:lnTo>
                      <a:pt x="4414" y="1796"/>
                    </a:lnTo>
                    <a:lnTo>
                      <a:pt x="4401" y="1804"/>
                    </a:lnTo>
                    <a:lnTo>
                      <a:pt x="4387" y="1812"/>
                    </a:lnTo>
                    <a:lnTo>
                      <a:pt x="4373" y="1819"/>
                    </a:lnTo>
                    <a:lnTo>
                      <a:pt x="4358" y="1825"/>
                    </a:lnTo>
                    <a:lnTo>
                      <a:pt x="4344" y="1835"/>
                    </a:lnTo>
                    <a:lnTo>
                      <a:pt x="4331" y="1843"/>
                    </a:lnTo>
                    <a:lnTo>
                      <a:pt x="4317" y="1852"/>
                    </a:lnTo>
                    <a:lnTo>
                      <a:pt x="4294" y="1856"/>
                    </a:lnTo>
                    <a:lnTo>
                      <a:pt x="4274" y="1862"/>
                    </a:lnTo>
                    <a:lnTo>
                      <a:pt x="4255" y="1870"/>
                    </a:lnTo>
                    <a:lnTo>
                      <a:pt x="4238" y="1880"/>
                    </a:lnTo>
                    <a:lnTo>
                      <a:pt x="4216" y="1885"/>
                    </a:lnTo>
                    <a:lnTo>
                      <a:pt x="4197" y="1893"/>
                    </a:lnTo>
                    <a:lnTo>
                      <a:pt x="4177" y="1901"/>
                    </a:lnTo>
                    <a:lnTo>
                      <a:pt x="4158" y="1909"/>
                    </a:lnTo>
                    <a:lnTo>
                      <a:pt x="4146" y="1918"/>
                    </a:lnTo>
                    <a:lnTo>
                      <a:pt x="4141" y="1932"/>
                    </a:lnTo>
                    <a:lnTo>
                      <a:pt x="4127" y="1930"/>
                    </a:lnTo>
                    <a:lnTo>
                      <a:pt x="4119" y="1928"/>
                    </a:lnTo>
                    <a:lnTo>
                      <a:pt x="4113" y="1922"/>
                    </a:lnTo>
                    <a:lnTo>
                      <a:pt x="4117" y="1913"/>
                    </a:lnTo>
                    <a:lnTo>
                      <a:pt x="4125" y="1903"/>
                    </a:lnTo>
                    <a:lnTo>
                      <a:pt x="4113" y="1901"/>
                    </a:lnTo>
                    <a:lnTo>
                      <a:pt x="4102" y="1903"/>
                    </a:lnTo>
                    <a:lnTo>
                      <a:pt x="4090" y="1905"/>
                    </a:lnTo>
                    <a:lnTo>
                      <a:pt x="4079" y="1911"/>
                    </a:lnTo>
                    <a:lnTo>
                      <a:pt x="4057" y="1920"/>
                    </a:lnTo>
                    <a:lnTo>
                      <a:pt x="4038" y="1932"/>
                    </a:lnTo>
                    <a:lnTo>
                      <a:pt x="4015" y="1936"/>
                    </a:lnTo>
                    <a:lnTo>
                      <a:pt x="3993" y="1947"/>
                    </a:lnTo>
                    <a:lnTo>
                      <a:pt x="3970" y="1957"/>
                    </a:lnTo>
                    <a:lnTo>
                      <a:pt x="3951" y="1969"/>
                    </a:lnTo>
                    <a:lnTo>
                      <a:pt x="3929" y="1978"/>
                    </a:lnTo>
                    <a:lnTo>
                      <a:pt x="3908" y="1986"/>
                    </a:lnTo>
                    <a:lnTo>
                      <a:pt x="3885" y="1988"/>
                    </a:lnTo>
                    <a:lnTo>
                      <a:pt x="3863" y="1988"/>
                    </a:lnTo>
                    <a:lnTo>
                      <a:pt x="3863" y="1965"/>
                    </a:lnTo>
                    <a:lnTo>
                      <a:pt x="3842" y="1969"/>
                    </a:lnTo>
                    <a:lnTo>
                      <a:pt x="3823" y="1975"/>
                    </a:lnTo>
                    <a:lnTo>
                      <a:pt x="3801" y="1978"/>
                    </a:lnTo>
                    <a:lnTo>
                      <a:pt x="3780" y="1984"/>
                    </a:lnTo>
                    <a:lnTo>
                      <a:pt x="3757" y="1988"/>
                    </a:lnTo>
                    <a:lnTo>
                      <a:pt x="3735" y="1994"/>
                    </a:lnTo>
                    <a:lnTo>
                      <a:pt x="3712" y="2000"/>
                    </a:lnTo>
                    <a:lnTo>
                      <a:pt x="3691" y="2006"/>
                    </a:lnTo>
                    <a:lnTo>
                      <a:pt x="3677" y="1994"/>
                    </a:lnTo>
                    <a:lnTo>
                      <a:pt x="3666" y="1988"/>
                    </a:lnTo>
                    <a:lnTo>
                      <a:pt x="3652" y="1986"/>
                    </a:lnTo>
                    <a:lnTo>
                      <a:pt x="3638" y="1990"/>
                    </a:lnTo>
                    <a:lnTo>
                      <a:pt x="3623" y="1992"/>
                    </a:lnTo>
                    <a:lnTo>
                      <a:pt x="3607" y="1996"/>
                    </a:lnTo>
                    <a:lnTo>
                      <a:pt x="3592" y="1996"/>
                    </a:lnTo>
                    <a:lnTo>
                      <a:pt x="3578" y="1996"/>
                    </a:lnTo>
                    <a:lnTo>
                      <a:pt x="3530" y="1992"/>
                    </a:lnTo>
                    <a:lnTo>
                      <a:pt x="3483" y="1986"/>
                    </a:lnTo>
                    <a:lnTo>
                      <a:pt x="3439" y="1977"/>
                    </a:lnTo>
                    <a:lnTo>
                      <a:pt x="3398" y="1967"/>
                    </a:lnTo>
                    <a:lnTo>
                      <a:pt x="3355" y="1955"/>
                    </a:lnTo>
                    <a:lnTo>
                      <a:pt x="3313" y="1947"/>
                    </a:lnTo>
                    <a:lnTo>
                      <a:pt x="3268" y="1944"/>
                    </a:lnTo>
                    <a:lnTo>
                      <a:pt x="3223" y="1945"/>
                    </a:lnTo>
                    <a:lnTo>
                      <a:pt x="3177" y="1926"/>
                    </a:lnTo>
                    <a:lnTo>
                      <a:pt x="3132" y="1918"/>
                    </a:lnTo>
                    <a:lnTo>
                      <a:pt x="3086" y="1916"/>
                    </a:lnTo>
                    <a:lnTo>
                      <a:pt x="3041" y="1920"/>
                    </a:lnTo>
                    <a:lnTo>
                      <a:pt x="2994" y="1924"/>
                    </a:lnTo>
                    <a:lnTo>
                      <a:pt x="2950" y="1932"/>
                    </a:lnTo>
                    <a:lnTo>
                      <a:pt x="2905" y="1936"/>
                    </a:lnTo>
                    <a:lnTo>
                      <a:pt x="2863" y="1940"/>
                    </a:lnTo>
                    <a:lnTo>
                      <a:pt x="2859" y="1940"/>
                    </a:lnTo>
                    <a:lnTo>
                      <a:pt x="2853" y="1942"/>
                    </a:lnTo>
                    <a:lnTo>
                      <a:pt x="2847" y="1940"/>
                    </a:lnTo>
                    <a:lnTo>
                      <a:pt x="2843" y="1940"/>
                    </a:lnTo>
                    <a:lnTo>
                      <a:pt x="2843" y="1932"/>
                    </a:lnTo>
                    <a:lnTo>
                      <a:pt x="2810" y="1934"/>
                    </a:lnTo>
                    <a:lnTo>
                      <a:pt x="2779" y="1940"/>
                    </a:lnTo>
                    <a:lnTo>
                      <a:pt x="2748" y="1949"/>
                    </a:lnTo>
                    <a:lnTo>
                      <a:pt x="2719" y="1961"/>
                    </a:lnTo>
                    <a:lnTo>
                      <a:pt x="2690" y="1973"/>
                    </a:lnTo>
                    <a:lnTo>
                      <a:pt x="2661" y="1988"/>
                    </a:lnTo>
                    <a:lnTo>
                      <a:pt x="2634" y="2004"/>
                    </a:lnTo>
                    <a:lnTo>
                      <a:pt x="2609" y="2021"/>
                    </a:lnTo>
                    <a:lnTo>
                      <a:pt x="2599" y="2002"/>
                    </a:lnTo>
                    <a:lnTo>
                      <a:pt x="2607" y="1984"/>
                    </a:lnTo>
                    <a:lnTo>
                      <a:pt x="2614" y="1967"/>
                    </a:lnTo>
                    <a:lnTo>
                      <a:pt x="2618" y="1949"/>
                    </a:lnTo>
                    <a:lnTo>
                      <a:pt x="2603" y="1955"/>
                    </a:lnTo>
                    <a:lnTo>
                      <a:pt x="2589" y="1965"/>
                    </a:lnTo>
                    <a:lnTo>
                      <a:pt x="2578" y="1967"/>
                    </a:lnTo>
                    <a:lnTo>
                      <a:pt x="2568" y="1959"/>
                    </a:lnTo>
                    <a:lnTo>
                      <a:pt x="2566" y="1942"/>
                    </a:lnTo>
                    <a:lnTo>
                      <a:pt x="2570" y="1924"/>
                    </a:lnTo>
                    <a:lnTo>
                      <a:pt x="2576" y="1907"/>
                    </a:lnTo>
                    <a:lnTo>
                      <a:pt x="2589" y="1891"/>
                    </a:lnTo>
                    <a:lnTo>
                      <a:pt x="2601" y="1876"/>
                    </a:lnTo>
                    <a:lnTo>
                      <a:pt x="2616" y="1862"/>
                    </a:lnTo>
                    <a:lnTo>
                      <a:pt x="2632" y="1849"/>
                    </a:lnTo>
                    <a:lnTo>
                      <a:pt x="2647" y="1837"/>
                    </a:lnTo>
                    <a:lnTo>
                      <a:pt x="2638" y="1829"/>
                    </a:lnTo>
                    <a:lnTo>
                      <a:pt x="2622" y="1831"/>
                    </a:lnTo>
                    <a:lnTo>
                      <a:pt x="2610" y="1835"/>
                    </a:lnTo>
                    <a:lnTo>
                      <a:pt x="2599" y="1841"/>
                    </a:lnTo>
                    <a:lnTo>
                      <a:pt x="2587" y="1849"/>
                    </a:lnTo>
                    <a:lnTo>
                      <a:pt x="2574" y="1852"/>
                    </a:lnTo>
                    <a:lnTo>
                      <a:pt x="2562" y="1858"/>
                    </a:lnTo>
                    <a:lnTo>
                      <a:pt x="2550" y="1860"/>
                    </a:lnTo>
                    <a:lnTo>
                      <a:pt x="2539" y="1860"/>
                    </a:lnTo>
                    <a:lnTo>
                      <a:pt x="2543" y="1833"/>
                    </a:lnTo>
                    <a:lnTo>
                      <a:pt x="2564" y="1817"/>
                    </a:lnTo>
                    <a:lnTo>
                      <a:pt x="2587" y="1802"/>
                    </a:lnTo>
                    <a:lnTo>
                      <a:pt x="2610" y="1786"/>
                    </a:lnTo>
                    <a:lnTo>
                      <a:pt x="2634" y="1773"/>
                    </a:lnTo>
                    <a:lnTo>
                      <a:pt x="2657" y="1755"/>
                    </a:lnTo>
                    <a:lnTo>
                      <a:pt x="2680" y="1744"/>
                    </a:lnTo>
                    <a:lnTo>
                      <a:pt x="2706" y="1734"/>
                    </a:lnTo>
                    <a:lnTo>
                      <a:pt x="2735" y="1730"/>
                    </a:lnTo>
                    <a:lnTo>
                      <a:pt x="2793" y="1703"/>
                    </a:lnTo>
                    <a:lnTo>
                      <a:pt x="2851" y="1695"/>
                    </a:lnTo>
                    <a:lnTo>
                      <a:pt x="2911" y="1697"/>
                    </a:lnTo>
                    <a:lnTo>
                      <a:pt x="2975" y="1709"/>
                    </a:lnTo>
                    <a:lnTo>
                      <a:pt x="3037" y="1722"/>
                    </a:lnTo>
                    <a:lnTo>
                      <a:pt x="3099" y="1736"/>
                    </a:lnTo>
                    <a:lnTo>
                      <a:pt x="3163" y="1744"/>
                    </a:lnTo>
                    <a:lnTo>
                      <a:pt x="3227" y="1744"/>
                    </a:lnTo>
                    <a:lnTo>
                      <a:pt x="3218" y="1730"/>
                    </a:lnTo>
                    <a:lnTo>
                      <a:pt x="3208" y="1722"/>
                    </a:lnTo>
                    <a:lnTo>
                      <a:pt x="3194" y="1715"/>
                    </a:lnTo>
                    <a:lnTo>
                      <a:pt x="3181" y="1711"/>
                    </a:lnTo>
                    <a:lnTo>
                      <a:pt x="3165" y="1705"/>
                    </a:lnTo>
                    <a:lnTo>
                      <a:pt x="3150" y="1701"/>
                    </a:lnTo>
                    <a:lnTo>
                      <a:pt x="3132" y="1695"/>
                    </a:lnTo>
                    <a:lnTo>
                      <a:pt x="3119" y="1693"/>
                    </a:lnTo>
                    <a:lnTo>
                      <a:pt x="3060" y="1670"/>
                    </a:lnTo>
                    <a:lnTo>
                      <a:pt x="3002" y="1647"/>
                    </a:lnTo>
                    <a:lnTo>
                      <a:pt x="2944" y="1625"/>
                    </a:lnTo>
                    <a:lnTo>
                      <a:pt x="2886" y="1608"/>
                    </a:lnTo>
                    <a:lnTo>
                      <a:pt x="2824" y="1591"/>
                    </a:lnTo>
                    <a:lnTo>
                      <a:pt x="2764" y="1579"/>
                    </a:lnTo>
                    <a:lnTo>
                      <a:pt x="2702" y="1573"/>
                    </a:lnTo>
                    <a:lnTo>
                      <a:pt x="2642" y="1575"/>
                    </a:lnTo>
                    <a:lnTo>
                      <a:pt x="2630" y="1563"/>
                    </a:lnTo>
                    <a:lnTo>
                      <a:pt x="2616" y="1565"/>
                    </a:lnTo>
                    <a:lnTo>
                      <a:pt x="2599" y="1573"/>
                    </a:lnTo>
                    <a:lnTo>
                      <a:pt x="2581" y="1575"/>
                    </a:lnTo>
                    <a:lnTo>
                      <a:pt x="2554" y="1558"/>
                    </a:lnTo>
                    <a:lnTo>
                      <a:pt x="2529" y="1554"/>
                    </a:lnTo>
                    <a:lnTo>
                      <a:pt x="2504" y="1558"/>
                    </a:lnTo>
                    <a:lnTo>
                      <a:pt x="2479" y="1569"/>
                    </a:lnTo>
                    <a:lnTo>
                      <a:pt x="2451" y="1581"/>
                    </a:lnTo>
                    <a:lnTo>
                      <a:pt x="2424" y="1594"/>
                    </a:lnTo>
                    <a:lnTo>
                      <a:pt x="2395" y="1602"/>
                    </a:lnTo>
                    <a:lnTo>
                      <a:pt x="2366" y="1604"/>
                    </a:lnTo>
                    <a:lnTo>
                      <a:pt x="2337" y="1602"/>
                    </a:lnTo>
                    <a:lnTo>
                      <a:pt x="2314" y="1598"/>
                    </a:lnTo>
                    <a:lnTo>
                      <a:pt x="2290" y="1587"/>
                    </a:lnTo>
                    <a:lnTo>
                      <a:pt x="2271" y="1577"/>
                    </a:lnTo>
                    <a:lnTo>
                      <a:pt x="2248" y="1561"/>
                    </a:lnTo>
                    <a:lnTo>
                      <a:pt x="2228" y="1550"/>
                    </a:lnTo>
                    <a:lnTo>
                      <a:pt x="2207" y="1538"/>
                    </a:lnTo>
                    <a:lnTo>
                      <a:pt x="2188" y="1532"/>
                    </a:lnTo>
                    <a:lnTo>
                      <a:pt x="2170" y="1497"/>
                    </a:lnTo>
                    <a:lnTo>
                      <a:pt x="2153" y="1482"/>
                    </a:lnTo>
                    <a:lnTo>
                      <a:pt x="2131" y="1478"/>
                    </a:lnTo>
                    <a:lnTo>
                      <a:pt x="2110" y="1486"/>
                    </a:lnTo>
                    <a:lnTo>
                      <a:pt x="2085" y="1497"/>
                    </a:lnTo>
                    <a:lnTo>
                      <a:pt x="2062" y="1513"/>
                    </a:lnTo>
                    <a:lnTo>
                      <a:pt x="2036" y="1525"/>
                    </a:lnTo>
                    <a:lnTo>
                      <a:pt x="2015" y="1532"/>
                    </a:lnTo>
                    <a:lnTo>
                      <a:pt x="1998" y="1530"/>
                    </a:lnTo>
                    <a:lnTo>
                      <a:pt x="1982" y="1534"/>
                    </a:lnTo>
                    <a:lnTo>
                      <a:pt x="1967" y="1540"/>
                    </a:lnTo>
                    <a:lnTo>
                      <a:pt x="1955" y="1550"/>
                    </a:lnTo>
                    <a:lnTo>
                      <a:pt x="1941" y="1558"/>
                    </a:lnTo>
                    <a:lnTo>
                      <a:pt x="1930" y="1565"/>
                    </a:lnTo>
                    <a:lnTo>
                      <a:pt x="1916" y="1569"/>
                    </a:lnTo>
                    <a:lnTo>
                      <a:pt x="1903" y="1571"/>
                    </a:lnTo>
                    <a:lnTo>
                      <a:pt x="1889" y="1593"/>
                    </a:lnTo>
                    <a:lnTo>
                      <a:pt x="1872" y="1602"/>
                    </a:lnTo>
                    <a:lnTo>
                      <a:pt x="1850" y="1604"/>
                    </a:lnTo>
                    <a:lnTo>
                      <a:pt x="1831" y="1604"/>
                    </a:lnTo>
                    <a:lnTo>
                      <a:pt x="1810" y="1604"/>
                    </a:lnTo>
                    <a:lnTo>
                      <a:pt x="1796" y="1610"/>
                    </a:lnTo>
                    <a:lnTo>
                      <a:pt x="1788" y="1624"/>
                    </a:lnTo>
                    <a:lnTo>
                      <a:pt x="1794" y="1651"/>
                    </a:lnTo>
                    <a:lnTo>
                      <a:pt x="1744" y="1645"/>
                    </a:lnTo>
                    <a:lnTo>
                      <a:pt x="1738" y="1657"/>
                    </a:lnTo>
                    <a:lnTo>
                      <a:pt x="1740" y="1670"/>
                    </a:lnTo>
                    <a:lnTo>
                      <a:pt x="1742" y="1682"/>
                    </a:lnTo>
                    <a:lnTo>
                      <a:pt x="1738" y="1697"/>
                    </a:lnTo>
                    <a:lnTo>
                      <a:pt x="1664" y="1703"/>
                    </a:lnTo>
                    <a:lnTo>
                      <a:pt x="1594" y="1699"/>
                    </a:lnTo>
                    <a:lnTo>
                      <a:pt x="1524" y="1689"/>
                    </a:lnTo>
                    <a:lnTo>
                      <a:pt x="1458" y="1674"/>
                    </a:lnTo>
                    <a:lnTo>
                      <a:pt x="1391" y="1655"/>
                    </a:lnTo>
                    <a:lnTo>
                      <a:pt x="1325" y="1635"/>
                    </a:lnTo>
                    <a:lnTo>
                      <a:pt x="1257" y="1618"/>
                    </a:lnTo>
                    <a:lnTo>
                      <a:pt x="1191" y="1604"/>
                    </a:lnTo>
                    <a:lnTo>
                      <a:pt x="1142" y="1585"/>
                    </a:lnTo>
                    <a:lnTo>
                      <a:pt x="1096" y="1567"/>
                    </a:lnTo>
                    <a:lnTo>
                      <a:pt x="1049" y="1552"/>
                    </a:lnTo>
                    <a:lnTo>
                      <a:pt x="1003" y="1538"/>
                    </a:lnTo>
                    <a:lnTo>
                      <a:pt x="954" y="1525"/>
                    </a:lnTo>
                    <a:lnTo>
                      <a:pt x="908" y="1515"/>
                    </a:lnTo>
                    <a:lnTo>
                      <a:pt x="859" y="1507"/>
                    </a:lnTo>
                    <a:lnTo>
                      <a:pt x="811" y="1505"/>
                    </a:lnTo>
                    <a:lnTo>
                      <a:pt x="801" y="1497"/>
                    </a:lnTo>
                    <a:lnTo>
                      <a:pt x="787" y="1505"/>
                    </a:lnTo>
                    <a:lnTo>
                      <a:pt x="782" y="1525"/>
                    </a:lnTo>
                    <a:lnTo>
                      <a:pt x="776" y="1544"/>
                    </a:lnTo>
                    <a:lnTo>
                      <a:pt x="764" y="1560"/>
                    </a:lnTo>
                    <a:lnTo>
                      <a:pt x="753" y="1575"/>
                    </a:lnTo>
                    <a:lnTo>
                      <a:pt x="737" y="1587"/>
                    </a:lnTo>
                    <a:lnTo>
                      <a:pt x="722" y="1598"/>
                    </a:lnTo>
                    <a:lnTo>
                      <a:pt x="702" y="1608"/>
                    </a:lnTo>
                    <a:lnTo>
                      <a:pt x="685" y="1618"/>
                    </a:lnTo>
                    <a:lnTo>
                      <a:pt x="665" y="1614"/>
                    </a:lnTo>
                    <a:lnTo>
                      <a:pt x="648" y="1616"/>
                    </a:lnTo>
                    <a:lnTo>
                      <a:pt x="628" y="1620"/>
                    </a:lnTo>
                    <a:lnTo>
                      <a:pt x="611" y="1625"/>
                    </a:lnTo>
                    <a:lnTo>
                      <a:pt x="592" y="1629"/>
                    </a:lnTo>
                    <a:lnTo>
                      <a:pt x="572" y="1633"/>
                    </a:lnTo>
                    <a:lnTo>
                      <a:pt x="553" y="1633"/>
                    </a:lnTo>
                    <a:lnTo>
                      <a:pt x="535" y="1631"/>
                    </a:lnTo>
                    <a:lnTo>
                      <a:pt x="510" y="1627"/>
                    </a:lnTo>
                    <a:lnTo>
                      <a:pt x="487" y="1620"/>
                    </a:lnTo>
                    <a:lnTo>
                      <a:pt x="462" y="1608"/>
                    </a:lnTo>
                    <a:lnTo>
                      <a:pt x="438" y="1598"/>
                    </a:lnTo>
                    <a:lnTo>
                      <a:pt x="413" y="1587"/>
                    </a:lnTo>
                    <a:lnTo>
                      <a:pt x="390" y="1583"/>
                    </a:lnTo>
                    <a:lnTo>
                      <a:pt x="363" y="1583"/>
                    </a:lnTo>
                    <a:lnTo>
                      <a:pt x="338" y="1594"/>
                    </a:lnTo>
                    <a:lnTo>
                      <a:pt x="328" y="1593"/>
                    </a:lnTo>
                    <a:lnTo>
                      <a:pt x="318" y="1593"/>
                    </a:lnTo>
                    <a:lnTo>
                      <a:pt x="307" y="1591"/>
                    </a:lnTo>
                    <a:lnTo>
                      <a:pt x="299" y="1589"/>
                    </a:lnTo>
                    <a:lnTo>
                      <a:pt x="289" y="1583"/>
                    </a:lnTo>
                    <a:lnTo>
                      <a:pt x="283" y="1579"/>
                    </a:lnTo>
                    <a:lnTo>
                      <a:pt x="277" y="1571"/>
                    </a:lnTo>
                    <a:lnTo>
                      <a:pt x="277" y="1561"/>
                    </a:lnTo>
                    <a:lnTo>
                      <a:pt x="277" y="1525"/>
                    </a:lnTo>
                    <a:lnTo>
                      <a:pt x="241" y="1513"/>
                    </a:lnTo>
                    <a:lnTo>
                      <a:pt x="204" y="1509"/>
                    </a:lnTo>
                    <a:lnTo>
                      <a:pt x="167" y="1507"/>
                    </a:lnTo>
                    <a:lnTo>
                      <a:pt x="132" y="1505"/>
                    </a:lnTo>
                    <a:lnTo>
                      <a:pt x="97" y="1499"/>
                    </a:lnTo>
                    <a:lnTo>
                      <a:pt x="64" y="1488"/>
                    </a:lnTo>
                    <a:lnTo>
                      <a:pt x="33" y="1468"/>
                    </a:lnTo>
                    <a:lnTo>
                      <a:pt x="6" y="1439"/>
                    </a:lnTo>
                    <a:lnTo>
                      <a:pt x="0" y="1422"/>
                    </a:lnTo>
                    <a:lnTo>
                      <a:pt x="2" y="1404"/>
                    </a:lnTo>
                    <a:lnTo>
                      <a:pt x="8" y="1387"/>
                    </a:lnTo>
                    <a:lnTo>
                      <a:pt x="16" y="1369"/>
                    </a:lnTo>
                    <a:lnTo>
                      <a:pt x="25" y="1368"/>
                    </a:lnTo>
                    <a:lnTo>
                      <a:pt x="33" y="1364"/>
                    </a:lnTo>
                    <a:lnTo>
                      <a:pt x="37" y="1356"/>
                    </a:lnTo>
                    <a:lnTo>
                      <a:pt x="43" y="1350"/>
                    </a:lnTo>
                    <a:lnTo>
                      <a:pt x="47" y="1329"/>
                    </a:lnTo>
                    <a:lnTo>
                      <a:pt x="58" y="1313"/>
                    </a:lnTo>
                    <a:lnTo>
                      <a:pt x="78" y="1276"/>
                    </a:lnTo>
                    <a:lnTo>
                      <a:pt x="103" y="1253"/>
                    </a:lnTo>
                    <a:lnTo>
                      <a:pt x="132" y="1240"/>
                    </a:lnTo>
                    <a:lnTo>
                      <a:pt x="167" y="1236"/>
                    </a:lnTo>
                    <a:lnTo>
                      <a:pt x="200" y="1234"/>
                    </a:lnTo>
                    <a:lnTo>
                      <a:pt x="237" y="1238"/>
                    </a:lnTo>
                    <a:lnTo>
                      <a:pt x="274" y="1240"/>
                    </a:lnTo>
                    <a:lnTo>
                      <a:pt x="310" y="1243"/>
                    </a:lnTo>
                    <a:lnTo>
                      <a:pt x="295" y="1228"/>
                    </a:lnTo>
                    <a:lnTo>
                      <a:pt x="281" y="1212"/>
                    </a:lnTo>
                    <a:lnTo>
                      <a:pt x="268" y="1197"/>
                    </a:lnTo>
                    <a:lnTo>
                      <a:pt x="258" y="1181"/>
                    </a:lnTo>
                    <a:lnTo>
                      <a:pt x="246" y="1164"/>
                    </a:lnTo>
                    <a:lnTo>
                      <a:pt x="241" y="1146"/>
                    </a:lnTo>
                    <a:lnTo>
                      <a:pt x="237" y="1127"/>
                    </a:lnTo>
                    <a:lnTo>
                      <a:pt x="241" y="1108"/>
                    </a:lnTo>
                    <a:lnTo>
                      <a:pt x="244" y="1088"/>
                    </a:lnTo>
                    <a:lnTo>
                      <a:pt x="256" y="1073"/>
                    </a:lnTo>
                    <a:lnTo>
                      <a:pt x="268" y="1059"/>
                    </a:lnTo>
                    <a:lnTo>
                      <a:pt x="283" y="1048"/>
                    </a:lnTo>
                    <a:lnTo>
                      <a:pt x="293" y="1032"/>
                    </a:lnTo>
                    <a:lnTo>
                      <a:pt x="303" y="1018"/>
                    </a:lnTo>
                    <a:lnTo>
                      <a:pt x="307" y="1003"/>
                    </a:lnTo>
                    <a:lnTo>
                      <a:pt x="307" y="985"/>
                    </a:lnTo>
                    <a:lnTo>
                      <a:pt x="285" y="958"/>
                    </a:lnTo>
                    <a:lnTo>
                      <a:pt x="268" y="931"/>
                    </a:lnTo>
                    <a:lnTo>
                      <a:pt x="254" y="904"/>
                    </a:lnTo>
                    <a:lnTo>
                      <a:pt x="244" y="879"/>
                    </a:lnTo>
                    <a:lnTo>
                      <a:pt x="237" y="850"/>
                    </a:lnTo>
                    <a:lnTo>
                      <a:pt x="235" y="823"/>
                    </a:lnTo>
                    <a:lnTo>
                      <a:pt x="239" y="792"/>
                    </a:lnTo>
                    <a:lnTo>
                      <a:pt x="250" y="760"/>
                    </a:lnTo>
                    <a:lnTo>
                      <a:pt x="262" y="743"/>
                    </a:lnTo>
                    <a:lnTo>
                      <a:pt x="277" y="729"/>
                    </a:lnTo>
                    <a:lnTo>
                      <a:pt x="293" y="718"/>
                    </a:lnTo>
                    <a:lnTo>
                      <a:pt x="312" y="710"/>
                    </a:lnTo>
                    <a:lnTo>
                      <a:pt x="330" y="702"/>
                    </a:lnTo>
                    <a:lnTo>
                      <a:pt x="351" y="696"/>
                    </a:lnTo>
                    <a:lnTo>
                      <a:pt x="371" y="691"/>
                    </a:lnTo>
                    <a:lnTo>
                      <a:pt x="394" y="687"/>
                    </a:lnTo>
                    <a:lnTo>
                      <a:pt x="460" y="662"/>
                    </a:lnTo>
                    <a:lnTo>
                      <a:pt x="530" y="644"/>
                    </a:lnTo>
                    <a:lnTo>
                      <a:pt x="599" y="625"/>
                    </a:lnTo>
                    <a:lnTo>
                      <a:pt x="671" y="609"/>
                    </a:lnTo>
                    <a:lnTo>
                      <a:pt x="739" y="592"/>
                    </a:lnTo>
                    <a:lnTo>
                      <a:pt x="809" y="574"/>
                    </a:lnTo>
                    <a:lnTo>
                      <a:pt x="877" y="555"/>
                    </a:lnTo>
                    <a:lnTo>
                      <a:pt x="943" y="532"/>
                    </a:lnTo>
                    <a:lnTo>
                      <a:pt x="939" y="522"/>
                    </a:lnTo>
                    <a:lnTo>
                      <a:pt x="935" y="516"/>
                    </a:lnTo>
                    <a:lnTo>
                      <a:pt x="925" y="510"/>
                    </a:lnTo>
                    <a:lnTo>
                      <a:pt x="917" y="506"/>
                    </a:lnTo>
                    <a:lnTo>
                      <a:pt x="908" y="499"/>
                    </a:lnTo>
                    <a:lnTo>
                      <a:pt x="904" y="491"/>
                    </a:lnTo>
                    <a:lnTo>
                      <a:pt x="904" y="481"/>
                    </a:lnTo>
                    <a:lnTo>
                      <a:pt x="910" y="470"/>
                    </a:lnTo>
                    <a:lnTo>
                      <a:pt x="921" y="458"/>
                    </a:lnTo>
                    <a:lnTo>
                      <a:pt x="937" y="446"/>
                    </a:lnTo>
                    <a:lnTo>
                      <a:pt x="950" y="435"/>
                    </a:lnTo>
                    <a:lnTo>
                      <a:pt x="966" y="423"/>
                    </a:lnTo>
                    <a:lnTo>
                      <a:pt x="976" y="407"/>
                    </a:lnTo>
                    <a:lnTo>
                      <a:pt x="987" y="392"/>
                    </a:lnTo>
                    <a:lnTo>
                      <a:pt x="995" y="375"/>
                    </a:lnTo>
                    <a:lnTo>
                      <a:pt x="1003" y="359"/>
                    </a:lnTo>
                    <a:lnTo>
                      <a:pt x="979" y="343"/>
                    </a:lnTo>
                    <a:lnTo>
                      <a:pt x="964" y="326"/>
                    </a:lnTo>
                    <a:lnTo>
                      <a:pt x="950" y="307"/>
                    </a:lnTo>
                    <a:lnTo>
                      <a:pt x="943" y="289"/>
                    </a:lnTo>
                    <a:lnTo>
                      <a:pt x="935" y="268"/>
                    </a:lnTo>
                    <a:lnTo>
                      <a:pt x="931" y="247"/>
                    </a:lnTo>
                    <a:lnTo>
                      <a:pt x="925" y="223"/>
                    </a:lnTo>
                    <a:lnTo>
                      <a:pt x="923" y="204"/>
                    </a:lnTo>
                    <a:lnTo>
                      <a:pt x="923" y="181"/>
                    </a:lnTo>
                    <a:lnTo>
                      <a:pt x="933" y="163"/>
                    </a:lnTo>
                    <a:lnTo>
                      <a:pt x="943" y="150"/>
                    </a:lnTo>
                    <a:lnTo>
                      <a:pt x="960" y="142"/>
                    </a:lnTo>
                    <a:lnTo>
                      <a:pt x="978" y="132"/>
                    </a:lnTo>
                    <a:lnTo>
                      <a:pt x="997" y="126"/>
                    </a:lnTo>
                    <a:lnTo>
                      <a:pt x="1014" y="120"/>
                    </a:lnTo>
                    <a:lnTo>
                      <a:pt x="1032" y="115"/>
                    </a:lnTo>
                    <a:lnTo>
                      <a:pt x="1049" y="117"/>
                    </a:lnTo>
                    <a:lnTo>
                      <a:pt x="1067" y="119"/>
                    </a:lnTo>
                    <a:lnTo>
                      <a:pt x="1082" y="122"/>
                    </a:lnTo>
                    <a:lnTo>
                      <a:pt x="1098" y="134"/>
                    </a:lnTo>
                    <a:lnTo>
                      <a:pt x="1125" y="111"/>
                    </a:lnTo>
                    <a:lnTo>
                      <a:pt x="1154" y="93"/>
                    </a:lnTo>
                    <a:lnTo>
                      <a:pt x="1185" y="80"/>
                    </a:lnTo>
                    <a:lnTo>
                      <a:pt x="1220" y="70"/>
                    </a:lnTo>
                    <a:lnTo>
                      <a:pt x="1253" y="60"/>
                    </a:lnTo>
                    <a:lnTo>
                      <a:pt x="1286" y="53"/>
                    </a:lnTo>
                    <a:lnTo>
                      <a:pt x="1319" y="41"/>
                    </a:lnTo>
                    <a:lnTo>
                      <a:pt x="1354" y="31"/>
                    </a:lnTo>
                    <a:lnTo>
                      <a:pt x="1379" y="31"/>
                    </a:lnTo>
                    <a:lnTo>
                      <a:pt x="1404" y="27"/>
                    </a:lnTo>
                    <a:lnTo>
                      <a:pt x="1427" y="22"/>
                    </a:lnTo>
                    <a:lnTo>
                      <a:pt x="1451" y="18"/>
                    </a:lnTo>
                    <a:lnTo>
                      <a:pt x="1474" y="10"/>
                    </a:lnTo>
                    <a:lnTo>
                      <a:pt x="1497" y="4"/>
                    </a:lnTo>
                    <a:lnTo>
                      <a:pt x="1524" y="0"/>
                    </a:lnTo>
                    <a:lnTo>
                      <a:pt x="1555" y="2"/>
                    </a:lnTo>
                    <a:lnTo>
                      <a:pt x="1629" y="8"/>
                    </a:lnTo>
                    <a:lnTo>
                      <a:pt x="1705" y="20"/>
                    </a:lnTo>
                    <a:lnTo>
                      <a:pt x="1777" y="35"/>
                    </a:lnTo>
                    <a:lnTo>
                      <a:pt x="1848" y="58"/>
                    </a:lnTo>
                    <a:lnTo>
                      <a:pt x="1916" y="86"/>
                    </a:lnTo>
                    <a:lnTo>
                      <a:pt x="1982" y="119"/>
                    </a:lnTo>
                    <a:lnTo>
                      <a:pt x="2046" y="159"/>
                    </a:lnTo>
                    <a:lnTo>
                      <a:pt x="2108" y="208"/>
                    </a:lnTo>
                    <a:close/>
                  </a:path>
                </a:pathLst>
              </a:custGeom>
              <a:solidFill>
                <a:srgbClr val="000000"/>
              </a:solidFill>
              <a:ln w="9525">
                <a:noFill/>
                <a:round/>
                <a:headEnd/>
                <a:tailEnd/>
              </a:ln>
            </p:spPr>
            <p:txBody>
              <a:bodyPr>
                <a:prstTxWarp prst="textNoShape">
                  <a:avLst/>
                </a:prstTxWarp>
              </a:bodyPr>
              <a:lstStyle/>
              <a:p>
                <a:endParaRPr lang="en-US"/>
              </a:p>
            </p:txBody>
          </p:sp>
          <p:sp>
            <p:nvSpPr>
              <p:cNvPr id="41059" name="Freeform 2977"/>
              <p:cNvSpPr>
                <a:spLocks noChangeAspect="1"/>
              </p:cNvSpPr>
              <p:nvPr/>
            </p:nvSpPr>
            <p:spPr bwMode="auto">
              <a:xfrm>
                <a:off x="5061" y="2425"/>
                <a:ext cx="308" cy="148"/>
              </a:xfrm>
              <a:custGeom>
                <a:avLst/>
                <a:gdLst>
                  <a:gd name="T0" fmla="*/ 1943 w 2560"/>
                  <a:gd name="T1" fmla="*/ 339 h 1228"/>
                  <a:gd name="T2" fmla="*/ 2219 w 2560"/>
                  <a:gd name="T3" fmla="*/ 386 h 1228"/>
                  <a:gd name="T4" fmla="*/ 2418 w 2560"/>
                  <a:gd name="T5" fmla="*/ 510 h 1228"/>
                  <a:gd name="T6" fmla="*/ 2541 w 2560"/>
                  <a:gd name="T7" fmla="*/ 564 h 1228"/>
                  <a:gd name="T8" fmla="*/ 2560 w 2560"/>
                  <a:gd name="T9" fmla="*/ 630 h 1228"/>
                  <a:gd name="T10" fmla="*/ 2488 w 2560"/>
                  <a:gd name="T11" fmla="*/ 690 h 1228"/>
                  <a:gd name="T12" fmla="*/ 2432 w 2560"/>
                  <a:gd name="T13" fmla="*/ 762 h 1228"/>
                  <a:gd name="T14" fmla="*/ 2331 w 2560"/>
                  <a:gd name="T15" fmla="*/ 785 h 1228"/>
                  <a:gd name="T16" fmla="*/ 2192 w 2560"/>
                  <a:gd name="T17" fmla="*/ 871 h 1228"/>
                  <a:gd name="T18" fmla="*/ 2027 w 2560"/>
                  <a:gd name="T19" fmla="*/ 884 h 1228"/>
                  <a:gd name="T20" fmla="*/ 1947 w 2560"/>
                  <a:gd name="T21" fmla="*/ 842 h 1228"/>
                  <a:gd name="T22" fmla="*/ 1844 w 2560"/>
                  <a:gd name="T23" fmla="*/ 820 h 1228"/>
                  <a:gd name="T24" fmla="*/ 1732 w 2560"/>
                  <a:gd name="T25" fmla="*/ 795 h 1228"/>
                  <a:gd name="T26" fmla="*/ 1590 w 2560"/>
                  <a:gd name="T27" fmla="*/ 551 h 1228"/>
                  <a:gd name="T28" fmla="*/ 1445 w 2560"/>
                  <a:gd name="T29" fmla="*/ 502 h 1228"/>
                  <a:gd name="T30" fmla="*/ 1513 w 2560"/>
                  <a:gd name="T31" fmla="*/ 533 h 1228"/>
                  <a:gd name="T32" fmla="*/ 1499 w 2560"/>
                  <a:gd name="T33" fmla="*/ 539 h 1228"/>
                  <a:gd name="T34" fmla="*/ 1557 w 2560"/>
                  <a:gd name="T35" fmla="*/ 590 h 1228"/>
                  <a:gd name="T36" fmla="*/ 1585 w 2560"/>
                  <a:gd name="T37" fmla="*/ 648 h 1228"/>
                  <a:gd name="T38" fmla="*/ 1550 w 2560"/>
                  <a:gd name="T39" fmla="*/ 663 h 1228"/>
                  <a:gd name="T40" fmla="*/ 1604 w 2560"/>
                  <a:gd name="T41" fmla="*/ 685 h 1228"/>
                  <a:gd name="T42" fmla="*/ 1650 w 2560"/>
                  <a:gd name="T43" fmla="*/ 756 h 1228"/>
                  <a:gd name="T44" fmla="*/ 1571 w 2560"/>
                  <a:gd name="T45" fmla="*/ 871 h 1228"/>
                  <a:gd name="T46" fmla="*/ 1241 w 2560"/>
                  <a:gd name="T47" fmla="*/ 1069 h 1228"/>
                  <a:gd name="T48" fmla="*/ 962 w 2560"/>
                  <a:gd name="T49" fmla="*/ 1175 h 1228"/>
                  <a:gd name="T50" fmla="*/ 745 w 2560"/>
                  <a:gd name="T51" fmla="*/ 1199 h 1228"/>
                  <a:gd name="T52" fmla="*/ 780 w 2560"/>
                  <a:gd name="T53" fmla="*/ 1179 h 1228"/>
                  <a:gd name="T54" fmla="*/ 721 w 2560"/>
                  <a:gd name="T55" fmla="*/ 1177 h 1228"/>
                  <a:gd name="T56" fmla="*/ 632 w 2560"/>
                  <a:gd name="T57" fmla="*/ 1189 h 1228"/>
                  <a:gd name="T58" fmla="*/ 508 w 2560"/>
                  <a:gd name="T59" fmla="*/ 1218 h 1228"/>
                  <a:gd name="T60" fmla="*/ 355 w 2560"/>
                  <a:gd name="T61" fmla="*/ 1206 h 1228"/>
                  <a:gd name="T62" fmla="*/ 182 w 2560"/>
                  <a:gd name="T63" fmla="*/ 1158 h 1228"/>
                  <a:gd name="T64" fmla="*/ 182 w 2560"/>
                  <a:gd name="T65" fmla="*/ 1133 h 1228"/>
                  <a:gd name="T66" fmla="*/ 227 w 2560"/>
                  <a:gd name="T67" fmla="*/ 983 h 1228"/>
                  <a:gd name="T68" fmla="*/ 279 w 2560"/>
                  <a:gd name="T69" fmla="*/ 824 h 1228"/>
                  <a:gd name="T70" fmla="*/ 260 w 2560"/>
                  <a:gd name="T71" fmla="*/ 751 h 1228"/>
                  <a:gd name="T72" fmla="*/ 149 w 2560"/>
                  <a:gd name="T73" fmla="*/ 708 h 1228"/>
                  <a:gd name="T74" fmla="*/ 0 w 2560"/>
                  <a:gd name="T75" fmla="*/ 706 h 1228"/>
                  <a:gd name="T76" fmla="*/ 415 w 2560"/>
                  <a:gd name="T77" fmla="*/ 582 h 1228"/>
                  <a:gd name="T78" fmla="*/ 696 w 2560"/>
                  <a:gd name="T79" fmla="*/ 469 h 1228"/>
                  <a:gd name="T80" fmla="*/ 766 w 2560"/>
                  <a:gd name="T81" fmla="*/ 398 h 1228"/>
                  <a:gd name="T82" fmla="*/ 768 w 2560"/>
                  <a:gd name="T83" fmla="*/ 297 h 1228"/>
                  <a:gd name="T84" fmla="*/ 721 w 2560"/>
                  <a:gd name="T85" fmla="*/ 262 h 1228"/>
                  <a:gd name="T86" fmla="*/ 745 w 2560"/>
                  <a:gd name="T87" fmla="*/ 326 h 1228"/>
                  <a:gd name="T88" fmla="*/ 731 w 2560"/>
                  <a:gd name="T89" fmla="*/ 401 h 1228"/>
                  <a:gd name="T90" fmla="*/ 663 w 2560"/>
                  <a:gd name="T91" fmla="*/ 452 h 1228"/>
                  <a:gd name="T92" fmla="*/ 607 w 2560"/>
                  <a:gd name="T93" fmla="*/ 438 h 1228"/>
                  <a:gd name="T94" fmla="*/ 656 w 2560"/>
                  <a:gd name="T95" fmla="*/ 384 h 1228"/>
                  <a:gd name="T96" fmla="*/ 689 w 2560"/>
                  <a:gd name="T97" fmla="*/ 266 h 1228"/>
                  <a:gd name="T98" fmla="*/ 654 w 2560"/>
                  <a:gd name="T99" fmla="*/ 254 h 1228"/>
                  <a:gd name="T100" fmla="*/ 628 w 2560"/>
                  <a:gd name="T101" fmla="*/ 237 h 1228"/>
                  <a:gd name="T102" fmla="*/ 603 w 2560"/>
                  <a:gd name="T103" fmla="*/ 167 h 1228"/>
                  <a:gd name="T104" fmla="*/ 657 w 2560"/>
                  <a:gd name="T105" fmla="*/ 112 h 1228"/>
                  <a:gd name="T106" fmla="*/ 753 w 2560"/>
                  <a:gd name="T107" fmla="*/ 130 h 1228"/>
                  <a:gd name="T108" fmla="*/ 830 w 2560"/>
                  <a:gd name="T109" fmla="*/ 147 h 1228"/>
                  <a:gd name="T110" fmla="*/ 782 w 2560"/>
                  <a:gd name="T111" fmla="*/ 110 h 1228"/>
                  <a:gd name="T112" fmla="*/ 1259 w 2560"/>
                  <a:gd name="T113" fmla="*/ 0 h 1228"/>
                  <a:gd name="T114" fmla="*/ 1600 w 2560"/>
                  <a:gd name="T115" fmla="*/ 116 h 1228"/>
                  <a:gd name="T116" fmla="*/ 1726 w 2560"/>
                  <a:gd name="T117" fmla="*/ 215 h 12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60"/>
                  <a:gd name="T178" fmla="*/ 0 h 1228"/>
                  <a:gd name="T179" fmla="*/ 2560 w 2560"/>
                  <a:gd name="T180" fmla="*/ 1228 h 12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60" h="1228">
                    <a:moveTo>
                      <a:pt x="1745" y="246"/>
                    </a:moveTo>
                    <a:lnTo>
                      <a:pt x="1792" y="270"/>
                    </a:lnTo>
                    <a:lnTo>
                      <a:pt x="1841" y="293"/>
                    </a:lnTo>
                    <a:lnTo>
                      <a:pt x="1891" y="316"/>
                    </a:lnTo>
                    <a:lnTo>
                      <a:pt x="1943" y="339"/>
                    </a:lnTo>
                    <a:lnTo>
                      <a:pt x="1996" y="357"/>
                    </a:lnTo>
                    <a:lnTo>
                      <a:pt x="2052" y="370"/>
                    </a:lnTo>
                    <a:lnTo>
                      <a:pt x="2110" y="376"/>
                    </a:lnTo>
                    <a:lnTo>
                      <a:pt x="2172" y="378"/>
                    </a:lnTo>
                    <a:lnTo>
                      <a:pt x="2219" y="386"/>
                    </a:lnTo>
                    <a:lnTo>
                      <a:pt x="2261" y="405"/>
                    </a:lnTo>
                    <a:lnTo>
                      <a:pt x="2302" y="429"/>
                    </a:lnTo>
                    <a:lnTo>
                      <a:pt x="2341" y="458"/>
                    </a:lnTo>
                    <a:lnTo>
                      <a:pt x="2378" y="485"/>
                    </a:lnTo>
                    <a:lnTo>
                      <a:pt x="2418" y="510"/>
                    </a:lnTo>
                    <a:lnTo>
                      <a:pt x="2463" y="526"/>
                    </a:lnTo>
                    <a:lnTo>
                      <a:pt x="2513" y="533"/>
                    </a:lnTo>
                    <a:lnTo>
                      <a:pt x="2523" y="541"/>
                    </a:lnTo>
                    <a:lnTo>
                      <a:pt x="2535" y="553"/>
                    </a:lnTo>
                    <a:lnTo>
                      <a:pt x="2541" y="564"/>
                    </a:lnTo>
                    <a:lnTo>
                      <a:pt x="2548" y="578"/>
                    </a:lnTo>
                    <a:lnTo>
                      <a:pt x="2550" y="590"/>
                    </a:lnTo>
                    <a:lnTo>
                      <a:pt x="2554" y="603"/>
                    </a:lnTo>
                    <a:lnTo>
                      <a:pt x="2556" y="617"/>
                    </a:lnTo>
                    <a:lnTo>
                      <a:pt x="2560" y="630"/>
                    </a:lnTo>
                    <a:lnTo>
                      <a:pt x="2546" y="642"/>
                    </a:lnTo>
                    <a:lnTo>
                      <a:pt x="2533" y="655"/>
                    </a:lnTo>
                    <a:lnTo>
                      <a:pt x="2517" y="667"/>
                    </a:lnTo>
                    <a:lnTo>
                      <a:pt x="2504" y="679"/>
                    </a:lnTo>
                    <a:lnTo>
                      <a:pt x="2488" y="690"/>
                    </a:lnTo>
                    <a:lnTo>
                      <a:pt x="2479" y="704"/>
                    </a:lnTo>
                    <a:lnTo>
                      <a:pt x="2469" y="719"/>
                    </a:lnTo>
                    <a:lnTo>
                      <a:pt x="2467" y="743"/>
                    </a:lnTo>
                    <a:lnTo>
                      <a:pt x="2449" y="752"/>
                    </a:lnTo>
                    <a:lnTo>
                      <a:pt x="2432" y="762"/>
                    </a:lnTo>
                    <a:lnTo>
                      <a:pt x="2413" y="768"/>
                    </a:lnTo>
                    <a:lnTo>
                      <a:pt x="2393" y="776"/>
                    </a:lnTo>
                    <a:lnTo>
                      <a:pt x="2372" y="780"/>
                    </a:lnTo>
                    <a:lnTo>
                      <a:pt x="2353" y="783"/>
                    </a:lnTo>
                    <a:lnTo>
                      <a:pt x="2331" y="785"/>
                    </a:lnTo>
                    <a:lnTo>
                      <a:pt x="2312" y="789"/>
                    </a:lnTo>
                    <a:lnTo>
                      <a:pt x="2287" y="818"/>
                    </a:lnTo>
                    <a:lnTo>
                      <a:pt x="2257" y="842"/>
                    </a:lnTo>
                    <a:lnTo>
                      <a:pt x="2225" y="857"/>
                    </a:lnTo>
                    <a:lnTo>
                      <a:pt x="2192" y="871"/>
                    </a:lnTo>
                    <a:lnTo>
                      <a:pt x="2155" y="877"/>
                    </a:lnTo>
                    <a:lnTo>
                      <a:pt x="2118" y="882"/>
                    </a:lnTo>
                    <a:lnTo>
                      <a:pt x="2081" y="884"/>
                    </a:lnTo>
                    <a:lnTo>
                      <a:pt x="2046" y="888"/>
                    </a:lnTo>
                    <a:lnTo>
                      <a:pt x="2027" y="884"/>
                    </a:lnTo>
                    <a:lnTo>
                      <a:pt x="2009" y="880"/>
                    </a:lnTo>
                    <a:lnTo>
                      <a:pt x="1994" y="871"/>
                    </a:lnTo>
                    <a:lnTo>
                      <a:pt x="1978" y="863"/>
                    </a:lnTo>
                    <a:lnTo>
                      <a:pt x="1963" y="851"/>
                    </a:lnTo>
                    <a:lnTo>
                      <a:pt x="1947" y="842"/>
                    </a:lnTo>
                    <a:lnTo>
                      <a:pt x="1932" y="832"/>
                    </a:lnTo>
                    <a:lnTo>
                      <a:pt x="1918" y="828"/>
                    </a:lnTo>
                    <a:lnTo>
                      <a:pt x="1893" y="820"/>
                    </a:lnTo>
                    <a:lnTo>
                      <a:pt x="1870" y="820"/>
                    </a:lnTo>
                    <a:lnTo>
                      <a:pt x="1844" y="820"/>
                    </a:lnTo>
                    <a:lnTo>
                      <a:pt x="1821" y="822"/>
                    </a:lnTo>
                    <a:lnTo>
                      <a:pt x="1794" y="820"/>
                    </a:lnTo>
                    <a:lnTo>
                      <a:pt x="1771" y="816"/>
                    </a:lnTo>
                    <a:lnTo>
                      <a:pt x="1749" y="809"/>
                    </a:lnTo>
                    <a:lnTo>
                      <a:pt x="1732" y="795"/>
                    </a:lnTo>
                    <a:lnTo>
                      <a:pt x="1695" y="751"/>
                    </a:lnTo>
                    <a:lnTo>
                      <a:pt x="1668" y="702"/>
                    </a:lnTo>
                    <a:lnTo>
                      <a:pt x="1643" y="650"/>
                    </a:lnTo>
                    <a:lnTo>
                      <a:pt x="1619" y="599"/>
                    </a:lnTo>
                    <a:lnTo>
                      <a:pt x="1590" y="551"/>
                    </a:lnTo>
                    <a:lnTo>
                      <a:pt x="1555" y="512"/>
                    </a:lnTo>
                    <a:lnTo>
                      <a:pt x="1509" y="483"/>
                    </a:lnTo>
                    <a:lnTo>
                      <a:pt x="1451" y="471"/>
                    </a:lnTo>
                    <a:lnTo>
                      <a:pt x="1437" y="495"/>
                    </a:lnTo>
                    <a:lnTo>
                      <a:pt x="1445" y="502"/>
                    </a:lnTo>
                    <a:lnTo>
                      <a:pt x="1458" y="510"/>
                    </a:lnTo>
                    <a:lnTo>
                      <a:pt x="1470" y="516"/>
                    </a:lnTo>
                    <a:lnTo>
                      <a:pt x="1486" y="522"/>
                    </a:lnTo>
                    <a:lnTo>
                      <a:pt x="1499" y="526"/>
                    </a:lnTo>
                    <a:lnTo>
                      <a:pt x="1513" y="533"/>
                    </a:lnTo>
                    <a:lnTo>
                      <a:pt x="1526" y="541"/>
                    </a:lnTo>
                    <a:lnTo>
                      <a:pt x="1540" y="557"/>
                    </a:lnTo>
                    <a:lnTo>
                      <a:pt x="1532" y="551"/>
                    </a:lnTo>
                    <a:lnTo>
                      <a:pt x="1517" y="543"/>
                    </a:lnTo>
                    <a:lnTo>
                      <a:pt x="1499" y="539"/>
                    </a:lnTo>
                    <a:lnTo>
                      <a:pt x="1488" y="551"/>
                    </a:lnTo>
                    <a:lnTo>
                      <a:pt x="1499" y="566"/>
                    </a:lnTo>
                    <a:lnTo>
                      <a:pt x="1517" y="576"/>
                    </a:lnTo>
                    <a:lnTo>
                      <a:pt x="1536" y="582"/>
                    </a:lnTo>
                    <a:lnTo>
                      <a:pt x="1557" y="590"/>
                    </a:lnTo>
                    <a:lnTo>
                      <a:pt x="1575" y="595"/>
                    </a:lnTo>
                    <a:lnTo>
                      <a:pt x="1590" y="607"/>
                    </a:lnTo>
                    <a:lnTo>
                      <a:pt x="1600" y="624"/>
                    </a:lnTo>
                    <a:lnTo>
                      <a:pt x="1600" y="654"/>
                    </a:lnTo>
                    <a:lnTo>
                      <a:pt x="1585" y="648"/>
                    </a:lnTo>
                    <a:lnTo>
                      <a:pt x="1569" y="642"/>
                    </a:lnTo>
                    <a:lnTo>
                      <a:pt x="1559" y="640"/>
                    </a:lnTo>
                    <a:lnTo>
                      <a:pt x="1553" y="644"/>
                    </a:lnTo>
                    <a:lnTo>
                      <a:pt x="1550" y="650"/>
                    </a:lnTo>
                    <a:lnTo>
                      <a:pt x="1550" y="663"/>
                    </a:lnTo>
                    <a:lnTo>
                      <a:pt x="1553" y="669"/>
                    </a:lnTo>
                    <a:lnTo>
                      <a:pt x="1565" y="675"/>
                    </a:lnTo>
                    <a:lnTo>
                      <a:pt x="1575" y="677"/>
                    </a:lnTo>
                    <a:lnTo>
                      <a:pt x="1586" y="683"/>
                    </a:lnTo>
                    <a:lnTo>
                      <a:pt x="1604" y="685"/>
                    </a:lnTo>
                    <a:lnTo>
                      <a:pt x="1617" y="694"/>
                    </a:lnTo>
                    <a:lnTo>
                      <a:pt x="1627" y="706"/>
                    </a:lnTo>
                    <a:lnTo>
                      <a:pt x="1637" y="723"/>
                    </a:lnTo>
                    <a:lnTo>
                      <a:pt x="1643" y="739"/>
                    </a:lnTo>
                    <a:lnTo>
                      <a:pt x="1650" y="756"/>
                    </a:lnTo>
                    <a:lnTo>
                      <a:pt x="1658" y="772"/>
                    </a:lnTo>
                    <a:lnTo>
                      <a:pt x="1672" y="789"/>
                    </a:lnTo>
                    <a:lnTo>
                      <a:pt x="1718" y="836"/>
                    </a:lnTo>
                    <a:lnTo>
                      <a:pt x="1645" y="847"/>
                    </a:lnTo>
                    <a:lnTo>
                      <a:pt x="1571" y="871"/>
                    </a:lnTo>
                    <a:lnTo>
                      <a:pt x="1499" y="900"/>
                    </a:lnTo>
                    <a:lnTo>
                      <a:pt x="1429" y="935"/>
                    </a:lnTo>
                    <a:lnTo>
                      <a:pt x="1361" y="974"/>
                    </a:lnTo>
                    <a:lnTo>
                      <a:pt x="1299" y="1020"/>
                    </a:lnTo>
                    <a:lnTo>
                      <a:pt x="1241" y="1069"/>
                    </a:lnTo>
                    <a:lnTo>
                      <a:pt x="1193" y="1123"/>
                    </a:lnTo>
                    <a:lnTo>
                      <a:pt x="1138" y="1138"/>
                    </a:lnTo>
                    <a:lnTo>
                      <a:pt x="1082" y="1154"/>
                    </a:lnTo>
                    <a:lnTo>
                      <a:pt x="1022" y="1164"/>
                    </a:lnTo>
                    <a:lnTo>
                      <a:pt x="962" y="1175"/>
                    </a:lnTo>
                    <a:lnTo>
                      <a:pt x="900" y="1183"/>
                    </a:lnTo>
                    <a:lnTo>
                      <a:pt x="840" y="1191"/>
                    </a:lnTo>
                    <a:lnTo>
                      <a:pt x="782" y="1199"/>
                    </a:lnTo>
                    <a:lnTo>
                      <a:pt x="729" y="1206"/>
                    </a:lnTo>
                    <a:lnTo>
                      <a:pt x="745" y="1199"/>
                    </a:lnTo>
                    <a:lnTo>
                      <a:pt x="764" y="1199"/>
                    </a:lnTo>
                    <a:lnTo>
                      <a:pt x="780" y="1197"/>
                    </a:lnTo>
                    <a:lnTo>
                      <a:pt x="795" y="1193"/>
                    </a:lnTo>
                    <a:lnTo>
                      <a:pt x="789" y="1183"/>
                    </a:lnTo>
                    <a:lnTo>
                      <a:pt x="780" y="1179"/>
                    </a:lnTo>
                    <a:lnTo>
                      <a:pt x="770" y="1175"/>
                    </a:lnTo>
                    <a:lnTo>
                      <a:pt x="762" y="1173"/>
                    </a:lnTo>
                    <a:lnTo>
                      <a:pt x="751" y="1173"/>
                    </a:lnTo>
                    <a:lnTo>
                      <a:pt x="737" y="1175"/>
                    </a:lnTo>
                    <a:lnTo>
                      <a:pt x="721" y="1177"/>
                    </a:lnTo>
                    <a:lnTo>
                      <a:pt x="706" y="1181"/>
                    </a:lnTo>
                    <a:lnTo>
                      <a:pt x="687" y="1181"/>
                    </a:lnTo>
                    <a:lnTo>
                      <a:pt x="667" y="1183"/>
                    </a:lnTo>
                    <a:lnTo>
                      <a:pt x="650" y="1185"/>
                    </a:lnTo>
                    <a:lnTo>
                      <a:pt x="632" y="1189"/>
                    </a:lnTo>
                    <a:lnTo>
                      <a:pt x="603" y="1185"/>
                    </a:lnTo>
                    <a:lnTo>
                      <a:pt x="580" y="1191"/>
                    </a:lnTo>
                    <a:lnTo>
                      <a:pt x="555" y="1199"/>
                    </a:lnTo>
                    <a:lnTo>
                      <a:pt x="533" y="1210"/>
                    </a:lnTo>
                    <a:lnTo>
                      <a:pt x="508" y="1218"/>
                    </a:lnTo>
                    <a:lnTo>
                      <a:pt x="485" y="1226"/>
                    </a:lnTo>
                    <a:lnTo>
                      <a:pt x="458" y="1228"/>
                    </a:lnTo>
                    <a:lnTo>
                      <a:pt x="431" y="1226"/>
                    </a:lnTo>
                    <a:lnTo>
                      <a:pt x="392" y="1214"/>
                    </a:lnTo>
                    <a:lnTo>
                      <a:pt x="355" y="1206"/>
                    </a:lnTo>
                    <a:lnTo>
                      <a:pt x="320" y="1199"/>
                    </a:lnTo>
                    <a:lnTo>
                      <a:pt x="285" y="1193"/>
                    </a:lnTo>
                    <a:lnTo>
                      <a:pt x="250" y="1181"/>
                    </a:lnTo>
                    <a:lnTo>
                      <a:pt x="215" y="1171"/>
                    </a:lnTo>
                    <a:lnTo>
                      <a:pt x="182" y="1158"/>
                    </a:lnTo>
                    <a:lnTo>
                      <a:pt x="149" y="1140"/>
                    </a:lnTo>
                    <a:lnTo>
                      <a:pt x="153" y="1135"/>
                    </a:lnTo>
                    <a:lnTo>
                      <a:pt x="163" y="1138"/>
                    </a:lnTo>
                    <a:lnTo>
                      <a:pt x="173" y="1140"/>
                    </a:lnTo>
                    <a:lnTo>
                      <a:pt x="182" y="1133"/>
                    </a:lnTo>
                    <a:lnTo>
                      <a:pt x="130" y="1103"/>
                    </a:lnTo>
                    <a:lnTo>
                      <a:pt x="159" y="1076"/>
                    </a:lnTo>
                    <a:lnTo>
                      <a:pt x="186" y="1049"/>
                    </a:lnTo>
                    <a:lnTo>
                      <a:pt x="208" y="1016"/>
                    </a:lnTo>
                    <a:lnTo>
                      <a:pt x="227" y="983"/>
                    </a:lnTo>
                    <a:lnTo>
                      <a:pt x="242" y="946"/>
                    </a:lnTo>
                    <a:lnTo>
                      <a:pt x="258" y="911"/>
                    </a:lnTo>
                    <a:lnTo>
                      <a:pt x="272" y="877"/>
                    </a:lnTo>
                    <a:lnTo>
                      <a:pt x="285" y="842"/>
                    </a:lnTo>
                    <a:lnTo>
                      <a:pt x="279" y="824"/>
                    </a:lnTo>
                    <a:lnTo>
                      <a:pt x="279" y="809"/>
                    </a:lnTo>
                    <a:lnTo>
                      <a:pt x="275" y="793"/>
                    </a:lnTo>
                    <a:lnTo>
                      <a:pt x="274" y="778"/>
                    </a:lnTo>
                    <a:lnTo>
                      <a:pt x="268" y="762"/>
                    </a:lnTo>
                    <a:lnTo>
                      <a:pt x="260" y="751"/>
                    </a:lnTo>
                    <a:lnTo>
                      <a:pt x="248" y="739"/>
                    </a:lnTo>
                    <a:lnTo>
                      <a:pt x="233" y="733"/>
                    </a:lnTo>
                    <a:lnTo>
                      <a:pt x="208" y="719"/>
                    </a:lnTo>
                    <a:lnTo>
                      <a:pt x="180" y="712"/>
                    </a:lnTo>
                    <a:lnTo>
                      <a:pt x="149" y="708"/>
                    </a:lnTo>
                    <a:lnTo>
                      <a:pt x="120" y="708"/>
                    </a:lnTo>
                    <a:lnTo>
                      <a:pt x="87" y="708"/>
                    </a:lnTo>
                    <a:lnTo>
                      <a:pt x="58" y="708"/>
                    </a:lnTo>
                    <a:lnTo>
                      <a:pt x="27" y="706"/>
                    </a:lnTo>
                    <a:lnTo>
                      <a:pt x="0" y="706"/>
                    </a:lnTo>
                    <a:lnTo>
                      <a:pt x="78" y="671"/>
                    </a:lnTo>
                    <a:lnTo>
                      <a:pt x="161" y="646"/>
                    </a:lnTo>
                    <a:lnTo>
                      <a:pt x="244" y="623"/>
                    </a:lnTo>
                    <a:lnTo>
                      <a:pt x="332" y="603"/>
                    </a:lnTo>
                    <a:lnTo>
                      <a:pt x="415" y="582"/>
                    </a:lnTo>
                    <a:lnTo>
                      <a:pt x="500" y="559"/>
                    </a:lnTo>
                    <a:lnTo>
                      <a:pt x="582" y="529"/>
                    </a:lnTo>
                    <a:lnTo>
                      <a:pt x="663" y="495"/>
                    </a:lnTo>
                    <a:lnTo>
                      <a:pt x="679" y="481"/>
                    </a:lnTo>
                    <a:lnTo>
                      <a:pt x="696" y="469"/>
                    </a:lnTo>
                    <a:lnTo>
                      <a:pt x="714" y="458"/>
                    </a:lnTo>
                    <a:lnTo>
                      <a:pt x="731" y="446"/>
                    </a:lnTo>
                    <a:lnTo>
                      <a:pt x="745" y="430"/>
                    </a:lnTo>
                    <a:lnTo>
                      <a:pt x="758" y="415"/>
                    </a:lnTo>
                    <a:lnTo>
                      <a:pt x="766" y="398"/>
                    </a:lnTo>
                    <a:lnTo>
                      <a:pt x="772" y="378"/>
                    </a:lnTo>
                    <a:lnTo>
                      <a:pt x="766" y="359"/>
                    </a:lnTo>
                    <a:lnTo>
                      <a:pt x="766" y="337"/>
                    </a:lnTo>
                    <a:lnTo>
                      <a:pt x="766" y="316"/>
                    </a:lnTo>
                    <a:lnTo>
                      <a:pt x="768" y="297"/>
                    </a:lnTo>
                    <a:lnTo>
                      <a:pt x="764" y="277"/>
                    </a:lnTo>
                    <a:lnTo>
                      <a:pt x="758" y="262"/>
                    </a:lnTo>
                    <a:lnTo>
                      <a:pt x="747" y="248"/>
                    </a:lnTo>
                    <a:lnTo>
                      <a:pt x="729" y="242"/>
                    </a:lnTo>
                    <a:lnTo>
                      <a:pt x="721" y="262"/>
                    </a:lnTo>
                    <a:lnTo>
                      <a:pt x="727" y="283"/>
                    </a:lnTo>
                    <a:lnTo>
                      <a:pt x="731" y="293"/>
                    </a:lnTo>
                    <a:lnTo>
                      <a:pt x="735" y="304"/>
                    </a:lnTo>
                    <a:lnTo>
                      <a:pt x="739" y="314"/>
                    </a:lnTo>
                    <a:lnTo>
                      <a:pt x="745" y="326"/>
                    </a:lnTo>
                    <a:lnTo>
                      <a:pt x="747" y="343"/>
                    </a:lnTo>
                    <a:lnTo>
                      <a:pt x="749" y="361"/>
                    </a:lnTo>
                    <a:lnTo>
                      <a:pt x="747" y="374"/>
                    </a:lnTo>
                    <a:lnTo>
                      <a:pt x="745" y="392"/>
                    </a:lnTo>
                    <a:lnTo>
                      <a:pt x="731" y="401"/>
                    </a:lnTo>
                    <a:lnTo>
                      <a:pt x="718" y="413"/>
                    </a:lnTo>
                    <a:lnTo>
                      <a:pt x="704" y="423"/>
                    </a:lnTo>
                    <a:lnTo>
                      <a:pt x="692" y="434"/>
                    </a:lnTo>
                    <a:lnTo>
                      <a:pt x="677" y="442"/>
                    </a:lnTo>
                    <a:lnTo>
                      <a:pt x="663" y="452"/>
                    </a:lnTo>
                    <a:lnTo>
                      <a:pt x="648" y="460"/>
                    </a:lnTo>
                    <a:lnTo>
                      <a:pt x="632" y="467"/>
                    </a:lnTo>
                    <a:lnTo>
                      <a:pt x="621" y="454"/>
                    </a:lnTo>
                    <a:lnTo>
                      <a:pt x="613" y="444"/>
                    </a:lnTo>
                    <a:lnTo>
                      <a:pt x="607" y="438"/>
                    </a:lnTo>
                    <a:lnTo>
                      <a:pt x="609" y="434"/>
                    </a:lnTo>
                    <a:lnTo>
                      <a:pt x="613" y="427"/>
                    </a:lnTo>
                    <a:lnTo>
                      <a:pt x="623" y="421"/>
                    </a:lnTo>
                    <a:lnTo>
                      <a:pt x="640" y="403"/>
                    </a:lnTo>
                    <a:lnTo>
                      <a:pt x="656" y="384"/>
                    </a:lnTo>
                    <a:lnTo>
                      <a:pt x="667" y="363"/>
                    </a:lnTo>
                    <a:lnTo>
                      <a:pt x="679" y="341"/>
                    </a:lnTo>
                    <a:lnTo>
                      <a:pt x="683" y="316"/>
                    </a:lnTo>
                    <a:lnTo>
                      <a:pt x="689" y="291"/>
                    </a:lnTo>
                    <a:lnTo>
                      <a:pt x="689" y="266"/>
                    </a:lnTo>
                    <a:lnTo>
                      <a:pt x="689" y="242"/>
                    </a:lnTo>
                    <a:lnTo>
                      <a:pt x="677" y="233"/>
                    </a:lnTo>
                    <a:lnTo>
                      <a:pt x="663" y="233"/>
                    </a:lnTo>
                    <a:lnTo>
                      <a:pt x="656" y="242"/>
                    </a:lnTo>
                    <a:lnTo>
                      <a:pt x="654" y="254"/>
                    </a:lnTo>
                    <a:lnTo>
                      <a:pt x="652" y="266"/>
                    </a:lnTo>
                    <a:lnTo>
                      <a:pt x="650" y="279"/>
                    </a:lnTo>
                    <a:lnTo>
                      <a:pt x="642" y="262"/>
                    </a:lnTo>
                    <a:lnTo>
                      <a:pt x="636" y="248"/>
                    </a:lnTo>
                    <a:lnTo>
                      <a:pt x="628" y="237"/>
                    </a:lnTo>
                    <a:lnTo>
                      <a:pt x="621" y="225"/>
                    </a:lnTo>
                    <a:lnTo>
                      <a:pt x="611" y="211"/>
                    </a:lnTo>
                    <a:lnTo>
                      <a:pt x="605" y="198"/>
                    </a:lnTo>
                    <a:lnTo>
                      <a:pt x="601" y="182"/>
                    </a:lnTo>
                    <a:lnTo>
                      <a:pt x="603" y="167"/>
                    </a:lnTo>
                    <a:lnTo>
                      <a:pt x="613" y="147"/>
                    </a:lnTo>
                    <a:lnTo>
                      <a:pt x="630" y="132"/>
                    </a:lnTo>
                    <a:lnTo>
                      <a:pt x="636" y="124"/>
                    </a:lnTo>
                    <a:lnTo>
                      <a:pt x="646" y="118"/>
                    </a:lnTo>
                    <a:lnTo>
                      <a:pt x="657" y="112"/>
                    </a:lnTo>
                    <a:lnTo>
                      <a:pt x="669" y="110"/>
                    </a:lnTo>
                    <a:lnTo>
                      <a:pt x="690" y="107"/>
                    </a:lnTo>
                    <a:lnTo>
                      <a:pt x="714" y="110"/>
                    </a:lnTo>
                    <a:lnTo>
                      <a:pt x="733" y="118"/>
                    </a:lnTo>
                    <a:lnTo>
                      <a:pt x="753" y="130"/>
                    </a:lnTo>
                    <a:lnTo>
                      <a:pt x="770" y="140"/>
                    </a:lnTo>
                    <a:lnTo>
                      <a:pt x="789" y="151"/>
                    </a:lnTo>
                    <a:lnTo>
                      <a:pt x="809" y="159"/>
                    </a:lnTo>
                    <a:lnTo>
                      <a:pt x="832" y="167"/>
                    </a:lnTo>
                    <a:lnTo>
                      <a:pt x="830" y="147"/>
                    </a:lnTo>
                    <a:lnTo>
                      <a:pt x="817" y="134"/>
                    </a:lnTo>
                    <a:lnTo>
                      <a:pt x="807" y="126"/>
                    </a:lnTo>
                    <a:lnTo>
                      <a:pt x="797" y="120"/>
                    </a:lnTo>
                    <a:lnTo>
                      <a:pt x="787" y="114"/>
                    </a:lnTo>
                    <a:lnTo>
                      <a:pt x="782" y="110"/>
                    </a:lnTo>
                    <a:lnTo>
                      <a:pt x="867" y="64"/>
                    </a:lnTo>
                    <a:lnTo>
                      <a:pt x="960" y="31"/>
                    </a:lnTo>
                    <a:lnTo>
                      <a:pt x="1057" y="10"/>
                    </a:lnTo>
                    <a:lnTo>
                      <a:pt x="1160" y="0"/>
                    </a:lnTo>
                    <a:lnTo>
                      <a:pt x="1259" y="0"/>
                    </a:lnTo>
                    <a:lnTo>
                      <a:pt x="1360" y="15"/>
                    </a:lnTo>
                    <a:lnTo>
                      <a:pt x="1457" y="41"/>
                    </a:lnTo>
                    <a:lnTo>
                      <a:pt x="1550" y="83"/>
                    </a:lnTo>
                    <a:lnTo>
                      <a:pt x="1573" y="99"/>
                    </a:lnTo>
                    <a:lnTo>
                      <a:pt x="1600" y="116"/>
                    </a:lnTo>
                    <a:lnTo>
                      <a:pt x="1627" y="132"/>
                    </a:lnTo>
                    <a:lnTo>
                      <a:pt x="1656" y="151"/>
                    </a:lnTo>
                    <a:lnTo>
                      <a:pt x="1680" y="169"/>
                    </a:lnTo>
                    <a:lnTo>
                      <a:pt x="1705" y="192"/>
                    </a:lnTo>
                    <a:lnTo>
                      <a:pt x="1726" y="215"/>
                    </a:lnTo>
                    <a:lnTo>
                      <a:pt x="1745" y="246"/>
                    </a:lnTo>
                    <a:close/>
                  </a:path>
                </a:pathLst>
              </a:custGeom>
              <a:solidFill>
                <a:srgbClr val="CC6633"/>
              </a:solidFill>
              <a:ln w="9525">
                <a:noFill/>
                <a:round/>
                <a:headEnd/>
                <a:tailEnd/>
              </a:ln>
            </p:spPr>
            <p:txBody>
              <a:bodyPr>
                <a:prstTxWarp prst="textNoShape">
                  <a:avLst/>
                </a:prstTxWarp>
              </a:bodyPr>
              <a:lstStyle/>
              <a:p>
                <a:endParaRPr lang="en-US"/>
              </a:p>
            </p:txBody>
          </p:sp>
          <p:sp>
            <p:nvSpPr>
              <p:cNvPr id="41060" name="Freeform 2978"/>
              <p:cNvSpPr>
                <a:spLocks noChangeAspect="1"/>
              </p:cNvSpPr>
              <p:nvPr/>
            </p:nvSpPr>
            <p:spPr bwMode="auto">
              <a:xfrm>
                <a:off x="5171" y="2433"/>
                <a:ext cx="51" cy="32"/>
              </a:xfrm>
              <a:custGeom>
                <a:avLst/>
                <a:gdLst>
                  <a:gd name="T0" fmla="*/ 426 w 426"/>
                  <a:gd name="T1" fmla="*/ 266 h 266"/>
                  <a:gd name="T2" fmla="*/ 382 w 426"/>
                  <a:gd name="T3" fmla="*/ 246 h 266"/>
                  <a:gd name="T4" fmla="*/ 345 w 426"/>
                  <a:gd name="T5" fmla="*/ 217 h 266"/>
                  <a:gd name="T6" fmla="*/ 312 w 426"/>
                  <a:gd name="T7" fmla="*/ 180 h 266"/>
                  <a:gd name="T8" fmla="*/ 281 w 426"/>
                  <a:gd name="T9" fmla="*/ 141 h 266"/>
                  <a:gd name="T10" fmla="*/ 246 w 426"/>
                  <a:gd name="T11" fmla="*/ 103 h 266"/>
                  <a:gd name="T12" fmla="*/ 211 w 426"/>
                  <a:gd name="T13" fmla="*/ 70 h 266"/>
                  <a:gd name="T14" fmla="*/ 168 w 426"/>
                  <a:gd name="T15" fmla="*/ 44 h 266"/>
                  <a:gd name="T16" fmla="*/ 122 w 426"/>
                  <a:gd name="T17" fmla="*/ 35 h 266"/>
                  <a:gd name="T18" fmla="*/ 93 w 426"/>
                  <a:gd name="T19" fmla="*/ 43 h 266"/>
                  <a:gd name="T20" fmla="*/ 73 w 426"/>
                  <a:gd name="T21" fmla="*/ 60 h 266"/>
                  <a:gd name="T22" fmla="*/ 58 w 426"/>
                  <a:gd name="T23" fmla="*/ 79 h 266"/>
                  <a:gd name="T24" fmla="*/ 48 w 426"/>
                  <a:gd name="T25" fmla="*/ 107 h 266"/>
                  <a:gd name="T26" fmla="*/ 38 w 426"/>
                  <a:gd name="T27" fmla="*/ 132 h 266"/>
                  <a:gd name="T28" fmla="*/ 33 w 426"/>
                  <a:gd name="T29" fmla="*/ 159 h 266"/>
                  <a:gd name="T30" fmla="*/ 23 w 426"/>
                  <a:gd name="T31" fmla="*/ 184 h 266"/>
                  <a:gd name="T32" fmla="*/ 15 w 426"/>
                  <a:gd name="T33" fmla="*/ 209 h 266"/>
                  <a:gd name="T34" fmla="*/ 0 w 426"/>
                  <a:gd name="T35" fmla="*/ 209 h 266"/>
                  <a:gd name="T36" fmla="*/ 1 w 426"/>
                  <a:gd name="T37" fmla="*/ 180 h 266"/>
                  <a:gd name="T38" fmla="*/ 5 w 426"/>
                  <a:gd name="T39" fmla="*/ 151 h 266"/>
                  <a:gd name="T40" fmla="*/ 9 w 426"/>
                  <a:gd name="T41" fmla="*/ 120 h 266"/>
                  <a:gd name="T42" fmla="*/ 17 w 426"/>
                  <a:gd name="T43" fmla="*/ 91 h 266"/>
                  <a:gd name="T44" fmla="*/ 27 w 426"/>
                  <a:gd name="T45" fmla="*/ 62 h 266"/>
                  <a:gd name="T46" fmla="*/ 40 w 426"/>
                  <a:gd name="T47" fmla="*/ 39 h 266"/>
                  <a:gd name="T48" fmla="*/ 60 w 426"/>
                  <a:gd name="T49" fmla="*/ 17 h 266"/>
                  <a:gd name="T50" fmla="*/ 89 w 426"/>
                  <a:gd name="T51" fmla="*/ 4 h 266"/>
                  <a:gd name="T52" fmla="*/ 147 w 426"/>
                  <a:gd name="T53" fmla="*/ 0 h 266"/>
                  <a:gd name="T54" fmla="*/ 199 w 426"/>
                  <a:gd name="T55" fmla="*/ 15 h 266"/>
                  <a:gd name="T56" fmla="*/ 242 w 426"/>
                  <a:gd name="T57" fmla="*/ 46 h 266"/>
                  <a:gd name="T58" fmla="*/ 283 w 426"/>
                  <a:gd name="T59" fmla="*/ 87 h 266"/>
                  <a:gd name="T60" fmla="*/ 316 w 426"/>
                  <a:gd name="T61" fmla="*/ 132 h 266"/>
                  <a:gd name="T62" fmla="*/ 351 w 426"/>
                  <a:gd name="T63" fmla="*/ 182 h 266"/>
                  <a:gd name="T64" fmla="*/ 385 w 426"/>
                  <a:gd name="T65" fmla="*/ 227 h 266"/>
                  <a:gd name="T66" fmla="*/ 426 w 426"/>
                  <a:gd name="T67" fmla="*/ 266 h 2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6"/>
                  <a:gd name="T103" fmla="*/ 0 h 266"/>
                  <a:gd name="T104" fmla="*/ 426 w 426"/>
                  <a:gd name="T105" fmla="*/ 266 h 2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6" h="266">
                    <a:moveTo>
                      <a:pt x="426" y="266"/>
                    </a:moveTo>
                    <a:lnTo>
                      <a:pt x="382" y="246"/>
                    </a:lnTo>
                    <a:lnTo>
                      <a:pt x="345" y="217"/>
                    </a:lnTo>
                    <a:lnTo>
                      <a:pt x="312" y="180"/>
                    </a:lnTo>
                    <a:lnTo>
                      <a:pt x="281" y="141"/>
                    </a:lnTo>
                    <a:lnTo>
                      <a:pt x="246" y="103"/>
                    </a:lnTo>
                    <a:lnTo>
                      <a:pt x="211" y="70"/>
                    </a:lnTo>
                    <a:lnTo>
                      <a:pt x="168" y="44"/>
                    </a:lnTo>
                    <a:lnTo>
                      <a:pt x="122" y="35"/>
                    </a:lnTo>
                    <a:lnTo>
                      <a:pt x="93" y="43"/>
                    </a:lnTo>
                    <a:lnTo>
                      <a:pt x="73" y="60"/>
                    </a:lnTo>
                    <a:lnTo>
                      <a:pt x="58" y="79"/>
                    </a:lnTo>
                    <a:lnTo>
                      <a:pt x="48" y="107"/>
                    </a:lnTo>
                    <a:lnTo>
                      <a:pt x="38" y="132"/>
                    </a:lnTo>
                    <a:lnTo>
                      <a:pt x="33" y="159"/>
                    </a:lnTo>
                    <a:lnTo>
                      <a:pt x="23" y="184"/>
                    </a:lnTo>
                    <a:lnTo>
                      <a:pt x="15" y="209"/>
                    </a:lnTo>
                    <a:lnTo>
                      <a:pt x="0" y="209"/>
                    </a:lnTo>
                    <a:lnTo>
                      <a:pt x="1" y="180"/>
                    </a:lnTo>
                    <a:lnTo>
                      <a:pt x="5" y="151"/>
                    </a:lnTo>
                    <a:lnTo>
                      <a:pt x="9" y="120"/>
                    </a:lnTo>
                    <a:lnTo>
                      <a:pt x="17" y="91"/>
                    </a:lnTo>
                    <a:lnTo>
                      <a:pt x="27" y="62"/>
                    </a:lnTo>
                    <a:lnTo>
                      <a:pt x="40" y="39"/>
                    </a:lnTo>
                    <a:lnTo>
                      <a:pt x="60" y="17"/>
                    </a:lnTo>
                    <a:lnTo>
                      <a:pt x="89" y="4"/>
                    </a:lnTo>
                    <a:lnTo>
                      <a:pt x="147" y="0"/>
                    </a:lnTo>
                    <a:lnTo>
                      <a:pt x="199" y="15"/>
                    </a:lnTo>
                    <a:lnTo>
                      <a:pt x="242" y="46"/>
                    </a:lnTo>
                    <a:lnTo>
                      <a:pt x="283" y="87"/>
                    </a:lnTo>
                    <a:lnTo>
                      <a:pt x="316" y="132"/>
                    </a:lnTo>
                    <a:lnTo>
                      <a:pt x="351" y="182"/>
                    </a:lnTo>
                    <a:lnTo>
                      <a:pt x="385" y="227"/>
                    </a:lnTo>
                    <a:lnTo>
                      <a:pt x="426" y="266"/>
                    </a:lnTo>
                    <a:close/>
                  </a:path>
                </a:pathLst>
              </a:custGeom>
              <a:solidFill>
                <a:srgbClr val="000000"/>
              </a:solidFill>
              <a:ln w="9525">
                <a:noFill/>
                <a:round/>
                <a:headEnd/>
                <a:tailEnd/>
              </a:ln>
            </p:spPr>
            <p:txBody>
              <a:bodyPr>
                <a:prstTxWarp prst="textNoShape">
                  <a:avLst/>
                </a:prstTxWarp>
              </a:bodyPr>
              <a:lstStyle/>
              <a:p>
                <a:endParaRPr lang="en-US"/>
              </a:p>
            </p:txBody>
          </p:sp>
          <p:sp>
            <p:nvSpPr>
              <p:cNvPr id="41061" name="Freeform 2979"/>
              <p:cNvSpPr>
                <a:spLocks noChangeAspect="1"/>
              </p:cNvSpPr>
              <p:nvPr/>
            </p:nvSpPr>
            <p:spPr bwMode="auto">
              <a:xfrm>
                <a:off x="5024" y="2434"/>
                <a:ext cx="609" cy="222"/>
              </a:xfrm>
              <a:custGeom>
                <a:avLst/>
                <a:gdLst>
                  <a:gd name="T0" fmla="*/ 3584 w 5061"/>
                  <a:gd name="T1" fmla="*/ 17 h 1846"/>
                  <a:gd name="T2" fmla="*/ 4072 w 5061"/>
                  <a:gd name="T3" fmla="*/ 52 h 1846"/>
                  <a:gd name="T4" fmla="*/ 4514 w 5061"/>
                  <a:gd name="T5" fmla="*/ 223 h 1846"/>
                  <a:gd name="T6" fmla="*/ 5052 w 5061"/>
                  <a:gd name="T7" fmla="*/ 1012 h 1846"/>
                  <a:gd name="T8" fmla="*/ 4891 w 5061"/>
                  <a:gd name="T9" fmla="*/ 1282 h 1846"/>
                  <a:gd name="T10" fmla="*/ 4714 w 5061"/>
                  <a:gd name="T11" fmla="*/ 1445 h 1846"/>
                  <a:gd name="T12" fmla="*/ 4394 w 5061"/>
                  <a:gd name="T13" fmla="*/ 1623 h 1846"/>
                  <a:gd name="T14" fmla="*/ 4181 w 5061"/>
                  <a:gd name="T15" fmla="*/ 1704 h 1846"/>
                  <a:gd name="T16" fmla="*/ 3776 w 5061"/>
                  <a:gd name="T17" fmla="*/ 1825 h 1846"/>
                  <a:gd name="T18" fmla="*/ 3591 w 5061"/>
                  <a:gd name="T19" fmla="*/ 1823 h 1846"/>
                  <a:gd name="T20" fmla="*/ 3019 w 5061"/>
                  <a:gd name="T21" fmla="*/ 1778 h 1846"/>
                  <a:gd name="T22" fmla="*/ 2651 w 5061"/>
                  <a:gd name="T23" fmla="*/ 1811 h 1846"/>
                  <a:gd name="T24" fmla="*/ 2602 w 5061"/>
                  <a:gd name="T25" fmla="*/ 1782 h 1846"/>
                  <a:gd name="T26" fmla="*/ 2682 w 5061"/>
                  <a:gd name="T27" fmla="*/ 1681 h 1846"/>
                  <a:gd name="T28" fmla="*/ 3079 w 5061"/>
                  <a:gd name="T29" fmla="*/ 1658 h 1846"/>
                  <a:gd name="T30" fmla="*/ 4121 w 5061"/>
                  <a:gd name="T31" fmla="*/ 1514 h 1846"/>
                  <a:gd name="T32" fmla="*/ 4158 w 5061"/>
                  <a:gd name="T33" fmla="*/ 1458 h 1846"/>
                  <a:gd name="T34" fmla="*/ 3865 w 5061"/>
                  <a:gd name="T35" fmla="*/ 1542 h 1846"/>
                  <a:gd name="T36" fmla="*/ 3725 w 5061"/>
                  <a:gd name="T37" fmla="*/ 1433 h 1846"/>
                  <a:gd name="T38" fmla="*/ 3754 w 5061"/>
                  <a:gd name="T39" fmla="*/ 1536 h 1846"/>
                  <a:gd name="T40" fmla="*/ 3597 w 5061"/>
                  <a:gd name="T41" fmla="*/ 1491 h 1846"/>
                  <a:gd name="T42" fmla="*/ 3300 w 5061"/>
                  <a:gd name="T43" fmla="*/ 1621 h 1846"/>
                  <a:gd name="T44" fmla="*/ 2651 w 5061"/>
                  <a:gd name="T45" fmla="*/ 1390 h 1846"/>
                  <a:gd name="T46" fmla="*/ 2591 w 5061"/>
                  <a:gd name="T47" fmla="*/ 1415 h 1846"/>
                  <a:gd name="T48" fmla="*/ 2453 w 5061"/>
                  <a:gd name="T49" fmla="*/ 1406 h 1846"/>
                  <a:gd name="T50" fmla="*/ 2243 w 5061"/>
                  <a:gd name="T51" fmla="*/ 1421 h 1846"/>
                  <a:gd name="T52" fmla="*/ 2191 w 5061"/>
                  <a:gd name="T53" fmla="*/ 1384 h 1846"/>
                  <a:gd name="T54" fmla="*/ 2276 w 5061"/>
                  <a:gd name="T55" fmla="*/ 1293 h 1846"/>
                  <a:gd name="T56" fmla="*/ 2152 w 5061"/>
                  <a:gd name="T57" fmla="*/ 1241 h 1846"/>
                  <a:gd name="T58" fmla="*/ 2319 w 5061"/>
                  <a:gd name="T59" fmla="*/ 1150 h 1846"/>
                  <a:gd name="T60" fmla="*/ 3165 w 5061"/>
                  <a:gd name="T61" fmla="*/ 1301 h 1846"/>
                  <a:gd name="T62" fmla="*/ 3339 w 5061"/>
                  <a:gd name="T63" fmla="*/ 1237 h 1846"/>
                  <a:gd name="T64" fmla="*/ 3184 w 5061"/>
                  <a:gd name="T65" fmla="*/ 1154 h 1846"/>
                  <a:gd name="T66" fmla="*/ 3194 w 5061"/>
                  <a:gd name="T67" fmla="*/ 1097 h 1846"/>
                  <a:gd name="T68" fmla="*/ 3112 w 5061"/>
                  <a:gd name="T69" fmla="*/ 1076 h 1846"/>
                  <a:gd name="T70" fmla="*/ 3025 w 5061"/>
                  <a:gd name="T71" fmla="*/ 1004 h 1846"/>
                  <a:gd name="T72" fmla="*/ 3661 w 5061"/>
                  <a:gd name="T73" fmla="*/ 556 h 1846"/>
                  <a:gd name="T74" fmla="*/ 3855 w 5061"/>
                  <a:gd name="T75" fmla="*/ 490 h 1846"/>
                  <a:gd name="T76" fmla="*/ 3002 w 5061"/>
                  <a:gd name="T77" fmla="*/ 884 h 1846"/>
                  <a:gd name="T78" fmla="*/ 3099 w 5061"/>
                  <a:gd name="T79" fmla="*/ 1268 h 1846"/>
                  <a:gd name="T80" fmla="*/ 2350 w 5061"/>
                  <a:gd name="T81" fmla="*/ 1029 h 1846"/>
                  <a:gd name="T82" fmla="*/ 2181 w 5061"/>
                  <a:gd name="T83" fmla="*/ 1146 h 1846"/>
                  <a:gd name="T84" fmla="*/ 2088 w 5061"/>
                  <a:gd name="T85" fmla="*/ 1328 h 1846"/>
                  <a:gd name="T86" fmla="*/ 1879 w 5061"/>
                  <a:gd name="T87" fmla="*/ 1410 h 1846"/>
                  <a:gd name="T88" fmla="*/ 1656 w 5061"/>
                  <a:gd name="T89" fmla="*/ 1553 h 1846"/>
                  <a:gd name="T90" fmla="*/ 892 w 5061"/>
                  <a:gd name="T91" fmla="*/ 1377 h 1846"/>
                  <a:gd name="T92" fmla="*/ 397 w 5061"/>
                  <a:gd name="T93" fmla="*/ 1297 h 1846"/>
                  <a:gd name="T94" fmla="*/ 77 w 5061"/>
                  <a:gd name="T95" fmla="*/ 1349 h 1846"/>
                  <a:gd name="T96" fmla="*/ 141 w 5061"/>
                  <a:gd name="T97" fmla="*/ 1210 h 1846"/>
                  <a:gd name="T98" fmla="*/ 120 w 5061"/>
                  <a:gd name="T99" fmla="*/ 1159 h 1846"/>
                  <a:gd name="T100" fmla="*/ 684 w 5061"/>
                  <a:gd name="T101" fmla="*/ 1179 h 1846"/>
                  <a:gd name="T102" fmla="*/ 1194 w 5061"/>
                  <a:gd name="T103" fmla="*/ 1148 h 1846"/>
                  <a:gd name="T104" fmla="*/ 1466 w 5061"/>
                  <a:gd name="T105" fmla="*/ 1090 h 1846"/>
                  <a:gd name="T106" fmla="*/ 1625 w 5061"/>
                  <a:gd name="T107" fmla="*/ 1047 h 1846"/>
                  <a:gd name="T108" fmla="*/ 1821 w 5061"/>
                  <a:gd name="T109" fmla="*/ 861 h 1846"/>
                  <a:gd name="T110" fmla="*/ 2399 w 5061"/>
                  <a:gd name="T111" fmla="*/ 847 h 1846"/>
                  <a:gd name="T112" fmla="*/ 2649 w 5061"/>
                  <a:gd name="T113" fmla="*/ 748 h 1846"/>
                  <a:gd name="T114" fmla="*/ 2893 w 5061"/>
                  <a:gd name="T115" fmla="*/ 578 h 1846"/>
                  <a:gd name="T116" fmla="*/ 2668 w 5061"/>
                  <a:gd name="T117" fmla="*/ 347 h 1846"/>
                  <a:gd name="T118" fmla="*/ 2137 w 5061"/>
                  <a:gd name="T119" fmla="*/ 172 h 1846"/>
                  <a:gd name="T120" fmla="*/ 2583 w 5061"/>
                  <a:gd name="T121" fmla="*/ 19 h 1846"/>
                  <a:gd name="T122" fmla="*/ 2864 w 5061"/>
                  <a:gd name="T123" fmla="*/ 9 h 1846"/>
                  <a:gd name="T124" fmla="*/ 3050 w 5061"/>
                  <a:gd name="T125" fmla="*/ 5 h 18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61"/>
                  <a:gd name="T190" fmla="*/ 0 h 1846"/>
                  <a:gd name="T191" fmla="*/ 5061 w 5061"/>
                  <a:gd name="T192" fmla="*/ 1846 h 18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61" h="1846">
                    <a:moveTo>
                      <a:pt x="3141" y="33"/>
                    </a:moveTo>
                    <a:lnTo>
                      <a:pt x="3200" y="21"/>
                    </a:lnTo>
                    <a:lnTo>
                      <a:pt x="3258" y="15"/>
                    </a:lnTo>
                    <a:lnTo>
                      <a:pt x="3316" y="11"/>
                    </a:lnTo>
                    <a:lnTo>
                      <a:pt x="3376" y="9"/>
                    </a:lnTo>
                    <a:lnTo>
                      <a:pt x="3434" y="7"/>
                    </a:lnTo>
                    <a:lnTo>
                      <a:pt x="3492" y="5"/>
                    </a:lnTo>
                    <a:lnTo>
                      <a:pt x="3553" y="2"/>
                    </a:lnTo>
                    <a:lnTo>
                      <a:pt x="3613" y="0"/>
                    </a:lnTo>
                    <a:lnTo>
                      <a:pt x="3603" y="4"/>
                    </a:lnTo>
                    <a:lnTo>
                      <a:pt x="3591" y="9"/>
                    </a:lnTo>
                    <a:lnTo>
                      <a:pt x="3584" y="17"/>
                    </a:lnTo>
                    <a:lnTo>
                      <a:pt x="3585" y="33"/>
                    </a:lnTo>
                    <a:lnTo>
                      <a:pt x="3601" y="44"/>
                    </a:lnTo>
                    <a:lnTo>
                      <a:pt x="3620" y="50"/>
                    </a:lnTo>
                    <a:lnTo>
                      <a:pt x="3640" y="50"/>
                    </a:lnTo>
                    <a:lnTo>
                      <a:pt x="3661" y="46"/>
                    </a:lnTo>
                    <a:lnTo>
                      <a:pt x="3719" y="40"/>
                    </a:lnTo>
                    <a:lnTo>
                      <a:pt x="3779" y="36"/>
                    </a:lnTo>
                    <a:lnTo>
                      <a:pt x="3838" y="36"/>
                    </a:lnTo>
                    <a:lnTo>
                      <a:pt x="3898" y="38"/>
                    </a:lnTo>
                    <a:lnTo>
                      <a:pt x="3956" y="38"/>
                    </a:lnTo>
                    <a:lnTo>
                      <a:pt x="4014" y="46"/>
                    </a:lnTo>
                    <a:lnTo>
                      <a:pt x="4072" y="52"/>
                    </a:lnTo>
                    <a:lnTo>
                      <a:pt x="4132" y="66"/>
                    </a:lnTo>
                    <a:lnTo>
                      <a:pt x="4119" y="89"/>
                    </a:lnTo>
                    <a:lnTo>
                      <a:pt x="4136" y="97"/>
                    </a:lnTo>
                    <a:lnTo>
                      <a:pt x="4156" y="104"/>
                    </a:lnTo>
                    <a:lnTo>
                      <a:pt x="4175" y="108"/>
                    </a:lnTo>
                    <a:lnTo>
                      <a:pt x="4196" y="114"/>
                    </a:lnTo>
                    <a:lnTo>
                      <a:pt x="4216" y="116"/>
                    </a:lnTo>
                    <a:lnTo>
                      <a:pt x="4237" y="120"/>
                    </a:lnTo>
                    <a:lnTo>
                      <a:pt x="4256" y="124"/>
                    </a:lnTo>
                    <a:lnTo>
                      <a:pt x="4278" y="132"/>
                    </a:lnTo>
                    <a:lnTo>
                      <a:pt x="4394" y="170"/>
                    </a:lnTo>
                    <a:lnTo>
                      <a:pt x="4514" y="223"/>
                    </a:lnTo>
                    <a:lnTo>
                      <a:pt x="4631" y="285"/>
                    </a:lnTo>
                    <a:lnTo>
                      <a:pt x="4741" y="360"/>
                    </a:lnTo>
                    <a:lnTo>
                      <a:pt x="4840" y="446"/>
                    </a:lnTo>
                    <a:lnTo>
                      <a:pt x="4928" y="545"/>
                    </a:lnTo>
                    <a:lnTo>
                      <a:pt x="4995" y="655"/>
                    </a:lnTo>
                    <a:lnTo>
                      <a:pt x="5042" y="781"/>
                    </a:lnTo>
                    <a:lnTo>
                      <a:pt x="5050" y="818"/>
                    </a:lnTo>
                    <a:lnTo>
                      <a:pt x="5057" y="857"/>
                    </a:lnTo>
                    <a:lnTo>
                      <a:pt x="5059" y="896"/>
                    </a:lnTo>
                    <a:lnTo>
                      <a:pt x="5061" y="934"/>
                    </a:lnTo>
                    <a:lnTo>
                      <a:pt x="5056" y="971"/>
                    </a:lnTo>
                    <a:lnTo>
                      <a:pt x="5052" y="1012"/>
                    </a:lnTo>
                    <a:lnTo>
                      <a:pt x="5042" y="1049"/>
                    </a:lnTo>
                    <a:lnTo>
                      <a:pt x="5032" y="1090"/>
                    </a:lnTo>
                    <a:lnTo>
                      <a:pt x="5009" y="1072"/>
                    </a:lnTo>
                    <a:lnTo>
                      <a:pt x="4995" y="1086"/>
                    </a:lnTo>
                    <a:lnTo>
                      <a:pt x="4988" y="1103"/>
                    </a:lnTo>
                    <a:lnTo>
                      <a:pt x="4980" y="1121"/>
                    </a:lnTo>
                    <a:lnTo>
                      <a:pt x="4974" y="1140"/>
                    </a:lnTo>
                    <a:lnTo>
                      <a:pt x="4966" y="1159"/>
                    </a:lnTo>
                    <a:lnTo>
                      <a:pt x="4959" y="1179"/>
                    </a:lnTo>
                    <a:lnTo>
                      <a:pt x="4951" y="1198"/>
                    </a:lnTo>
                    <a:lnTo>
                      <a:pt x="4943" y="1218"/>
                    </a:lnTo>
                    <a:lnTo>
                      <a:pt x="4891" y="1282"/>
                    </a:lnTo>
                    <a:lnTo>
                      <a:pt x="4887" y="1274"/>
                    </a:lnTo>
                    <a:lnTo>
                      <a:pt x="4887" y="1268"/>
                    </a:lnTo>
                    <a:lnTo>
                      <a:pt x="4887" y="1264"/>
                    </a:lnTo>
                    <a:lnTo>
                      <a:pt x="4879" y="1256"/>
                    </a:lnTo>
                    <a:lnTo>
                      <a:pt x="4867" y="1254"/>
                    </a:lnTo>
                    <a:lnTo>
                      <a:pt x="4848" y="1284"/>
                    </a:lnTo>
                    <a:lnTo>
                      <a:pt x="4829" y="1313"/>
                    </a:lnTo>
                    <a:lnTo>
                      <a:pt x="4807" y="1340"/>
                    </a:lnTo>
                    <a:lnTo>
                      <a:pt x="4788" y="1367"/>
                    </a:lnTo>
                    <a:lnTo>
                      <a:pt x="4763" y="1392"/>
                    </a:lnTo>
                    <a:lnTo>
                      <a:pt x="4739" y="1419"/>
                    </a:lnTo>
                    <a:lnTo>
                      <a:pt x="4714" y="1445"/>
                    </a:lnTo>
                    <a:lnTo>
                      <a:pt x="4691" y="1470"/>
                    </a:lnTo>
                    <a:lnTo>
                      <a:pt x="4668" y="1460"/>
                    </a:lnTo>
                    <a:lnTo>
                      <a:pt x="4642" y="1478"/>
                    </a:lnTo>
                    <a:lnTo>
                      <a:pt x="4617" y="1497"/>
                    </a:lnTo>
                    <a:lnTo>
                      <a:pt x="4592" y="1516"/>
                    </a:lnTo>
                    <a:lnTo>
                      <a:pt x="4567" y="1536"/>
                    </a:lnTo>
                    <a:lnTo>
                      <a:pt x="4540" y="1553"/>
                    </a:lnTo>
                    <a:lnTo>
                      <a:pt x="4512" y="1571"/>
                    </a:lnTo>
                    <a:lnTo>
                      <a:pt x="4485" y="1588"/>
                    </a:lnTo>
                    <a:lnTo>
                      <a:pt x="4460" y="1606"/>
                    </a:lnTo>
                    <a:lnTo>
                      <a:pt x="4425" y="1611"/>
                    </a:lnTo>
                    <a:lnTo>
                      <a:pt x="4394" y="1623"/>
                    </a:lnTo>
                    <a:lnTo>
                      <a:pt x="4365" y="1638"/>
                    </a:lnTo>
                    <a:lnTo>
                      <a:pt x="4336" y="1658"/>
                    </a:lnTo>
                    <a:lnTo>
                      <a:pt x="4307" y="1675"/>
                    </a:lnTo>
                    <a:lnTo>
                      <a:pt x="4280" y="1695"/>
                    </a:lnTo>
                    <a:lnTo>
                      <a:pt x="4249" y="1710"/>
                    </a:lnTo>
                    <a:lnTo>
                      <a:pt x="4218" y="1728"/>
                    </a:lnTo>
                    <a:lnTo>
                      <a:pt x="4148" y="1755"/>
                    </a:lnTo>
                    <a:lnTo>
                      <a:pt x="4158" y="1745"/>
                    </a:lnTo>
                    <a:lnTo>
                      <a:pt x="4169" y="1737"/>
                    </a:lnTo>
                    <a:lnTo>
                      <a:pt x="4177" y="1726"/>
                    </a:lnTo>
                    <a:lnTo>
                      <a:pt x="4189" y="1714"/>
                    </a:lnTo>
                    <a:lnTo>
                      <a:pt x="4181" y="1704"/>
                    </a:lnTo>
                    <a:lnTo>
                      <a:pt x="4173" y="1701"/>
                    </a:lnTo>
                    <a:lnTo>
                      <a:pt x="4163" y="1699"/>
                    </a:lnTo>
                    <a:lnTo>
                      <a:pt x="4156" y="1702"/>
                    </a:lnTo>
                    <a:lnTo>
                      <a:pt x="4136" y="1710"/>
                    </a:lnTo>
                    <a:lnTo>
                      <a:pt x="4119" y="1718"/>
                    </a:lnTo>
                    <a:lnTo>
                      <a:pt x="3909" y="1817"/>
                    </a:lnTo>
                    <a:lnTo>
                      <a:pt x="3888" y="1799"/>
                    </a:lnTo>
                    <a:lnTo>
                      <a:pt x="3869" y="1794"/>
                    </a:lnTo>
                    <a:lnTo>
                      <a:pt x="3845" y="1796"/>
                    </a:lnTo>
                    <a:lnTo>
                      <a:pt x="3824" y="1805"/>
                    </a:lnTo>
                    <a:lnTo>
                      <a:pt x="3799" y="1815"/>
                    </a:lnTo>
                    <a:lnTo>
                      <a:pt x="3776" y="1825"/>
                    </a:lnTo>
                    <a:lnTo>
                      <a:pt x="3752" y="1834"/>
                    </a:lnTo>
                    <a:lnTo>
                      <a:pt x="3731" y="1840"/>
                    </a:lnTo>
                    <a:lnTo>
                      <a:pt x="3721" y="1830"/>
                    </a:lnTo>
                    <a:lnTo>
                      <a:pt x="3708" y="1834"/>
                    </a:lnTo>
                    <a:lnTo>
                      <a:pt x="3696" y="1836"/>
                    </a:lnTo>
                    <a:lnTo>
                      <a:pt x="3682" y="1832"/>
                    </a:lnTo>
                    <a:lnTo>
                      <a:pt x="3671" y="1830"/>
                    </a:lnTo>
                    <a:lnTo>
                      <a:pt x="3657" y="1827"/>
                    </a:lnTo>
                    <a:lnTo>
                      <a:pt x="3644" y="1825"/>
                    </a:lnTo>
                    <a:lnTo>
                      <a:pt x="3630" y="1823"/>
                    </a:lnTo>
                    <a:lnTo>
                      <a:pt x="3618" y="1825"/>
                    </a:lnTo>
                    <a:lnTo>
                      <a:pt x="3591" y="1823"/>
                    </a:lnTo>
                    <a:lnTo>
                      <a:pt x="3566" y="1827"/>
                    </a:lnTo>
                    <a:lnTo>
                      <a:pt x="3541" y="1832"/>
                    </a:lnTo>
                    <a:lnTo>
                      <a:pt x="3518" y="1840"/>
                    </a:lnTo>
                    <a:lnTo>
                      <a:pt x="3494" y="1844"/>
                    </a:lnTo>
                    <a:lnTo>
                      <a:pt x="3471" y="1846"/>
                    </a:lnTo>
                    <a:lnTo>
                      <a:pt x="3448" y="1840"/>
                    </a:lnTo>
                    <a:lnTo>
                      <a:pt x="3426" y="1830"/>
                    </a:lnTo>
                    <a:lnTo>
                      <a:pt x="3345" y="1817"/>
                    </a:lnTo>
                    <a:lnTo>
                      <a:pt x="3265" y="1805"/>
                    </a:lnTo>
                    <a:lnTo>
                      <a:pt x="3184" y="1794"/>
                    </a:lnTo>
                    <a:lnTo>
                      <a:pt x="3103" y="1786"/>
                    </a:lnTo>
                    <a:lnTo>
                      <a:pt x="3019" y="1778"/>
                    </a:lnTo>
                    <a:lnTo>
                      <a:pt x="2938" y="1776"/>
                    </a:lnTo>
                    <a:lnTo>
                      <a:pt x="2858" y="1776"/>
                    </a:lnTo>
                    <a:lnTo>
                      <a:pt x="2785" y="1784"/>
                    </a:lnTo>
                    <a:lnTo>
                      <a:pt x="2767" y="1788"/>
                    </a:lnTo>
                    <a:lnTo>
                      <a:pt x="2750" y="1792"/>
                    </a:lnTo>
                    <a:lnTo>
                      <a:pt x="2730" y="1796"/>
                    </a:lnTo>
                    <a:lnTo>
                      <a:pt x="2713" y="1801"/>
                    </a:lnTo>
                    <a:lnTo>
                      <a:pt x="2693" y="1805"/>
                    </a:lnTo>
                    <a:lnTo>
                      <a:pt x="2674" y="1811"/>
                    </a:lnTo>
                    <a:lnTo>
                      <a:pt x="2657" y="1817"/>
                    </a:lnTo>
                    <a:lnTo>
                      <a:pt x="2639" y="1825"/>
                    </a:lnTo>
                    <a:lnTo>
                      <a:pt x="2651" y="1811"/>
                    </a:lnTo>
                    <a:lnTo>
                      <a:pt x="2668" y="1801"/>
                    </a:lnTo>
                    <a:lnTo>
                      <a:pt x="2674" y="1794"/>
                    </a:lnTo>
                    <a:lnTo>
                      <a:pt x="2682" y="1786"/>
                    </a:lnTo>
                    <a:lnTo>
                      <a:pt x="2686" y="1774"/>
                    </a:lnTo>
                    <a:lnTo>
                      <a:pt x="2686" y="1765"/>
                    </a:lnTo>
                    <a:lnTo>
                      <a:pt x="2674" y="1761"/>
                    </a:lnTo>
                    <a:lnTo>
                      <a:pt x="2662" y="1761"/>
                    </a:lnTo>
                    <a:lnTo>
                      <a:pt x="2651" y="1761"/>
                    </a:lnTo>
                    <a:lnTo>
                      <a:pt x="2639" y="1766"/>
                    </a:lnTo>
                    <a:lnTo>
                      <a:pt x="2625" y="1770"/>
                    </a:lnTo>
                    <a:lnTo>
                      <a:pt x="2614" y="1776"/>
                    </a:lnTo>
                    <a:lnTo>
                      <a:pt x="2602" y="1782"/>
                    </a:lnTo>
                    <a:lnTo>
                      <a:pt x="2593" y="1788"/>
                    </a:lnTo>
                    <a:lnTo>
                      <a:pt x="2560" y="1807"/>
                    </a:lnTo>
                    <a:lnTo>
                      <a:pt x="2569" y="1792"/>
                    </a:lnTo>
                    <a:lnTo>
                      <a:pt x="2585" y="1776"/>
                    </a:lnTo>
                    <a:lnTo>
                      <a:pt x="2602" y="1761"/>
                    </a:lnTo>
                    <a:lnTo>
                      <a:pt x="2622" y="1747"/>
                    </a:lnTo>
                    <a:lnTo>
                      <a:pt x="2639" y="1734"/>
                    </a:lnTo>
                    <a:lnTo>
                      <a:pt x="2660" y="1722"/>
                    </a:lnTo>
                    <a:lnTo>
                      <a:pt x="2682" y="1710"/>
                    </a:lnTo>
                    <a:lnTo>
                      <a:pt x="2705" y="1704"/>
                    </a:lnTo>
                    <a:lnTo>
                      <a:pt x="2693" y="1689"/>
                    </a:lnTo>
                    <a:lnTo>
                      <a:pt x="2682" y="1681"/>
                    </a:lnTo>
                    <a:lnTo>
                      <a:pt x="2666" y="1679"/>
                    </a:lnTo>
                    <a:lnTo>
                      <a:pt x="2653" y="1681"/>
                    </a:lnTo>
                    <a:lnTo>
                      <a:pt x="2635" y="1681"/>
                    </a:lnTo>
                    <a:lnTo>
                      <a:pt x="2618" y="1685"/>
                    </a:lnTo>
                    <a:lnTo>
                      <a:pt x="2602" y="1687"/>
                    </a:lnTo>
                    <a:lnTo>
                      <a:pt x="2589" y="1689"/>
                    </a:lnTo>
                    <a:lnTo>
                      <a:pt x="2662" y="1640"/>
                    </a:lnTo>
                    <a:lnTo>
                      <a:pt x="2742" y="1617"/>
                    </a:lnTo>
                    <a:lnTo>
                      <a:pt x="2823" y="1613"/>
                    </a:lnTo>
                    <a:lnTo>
                      <a:pt x="2911" y="1623"/>
                    </a:lnTo>
                    <a:lnTo>
                      <a:pt x="2994" y="1638"/>
                    </a:lnTo>
                    <a:lnTo>
                      <a:pt x="3079" y="1658"/>
                    </a:lnTo>
                    <a:lnTo>
                      <a:pt x="3161" y="1670"/>
                    </a:lnTo>
                    <a:lnTo>
                      <a:pt x="3244" y="1675"/>
                    </a:lnTo>
                    <a:lnTo>
                      <a:pt x="3343" y="1677"/>
                    </a:lnTo>
                    <a:lnTo>
                      <a:pt x="3444" y="1671"/>
                    </a:lnTo>
                    <a:lnTo>
                      <a:pt x="3541" y="1658"/>
                    </a:lnTo>
                    <a:lnTo>
                      <a:pt x="3638" y="1640"/>
                    </a:lnTo>
                    <a:lnTo>
                      <a:pt x="3733" y="1617"/>
                    </a:lnTo>
                    <a:lnTo>
                      <a:pt x="3828" y="1594"/>
                    </a:lnTo>
                    <a:lnTo>
                      <a:pt x="3923" y="1571"/>
                    </a:lnTo>
                    <a:lnTo>
                      <a:pt x="4020" y="1549"/>
                    </a:lnTo>
                    <a:lnTo>
                      <a:pt x="4070" y="1532"/>
                    </a:lnTo>
                    <a:lnTo>
                      <a:pt x="4121" y="1514"/>
                    </a:lnTo>
                    <a:lnTo>
                      <a:pt x="4169" y="1489"/>
                    </a:lnTo>
                    <a:lnTo>
                      <a:pt x="4218" y="1464"/>
                    </a:lnTo>
                    <a:lnTo>
                      <a:pt x="4262" y="1433"/>
                    </a:lnTo>
                    <a:lnTo>
                      <a:pt x="4305" y="1400"/>
                    </a:lnTo>
                    <a:lnTo>
                      <a:pt x="4346" y="1363"/>
                    </a:lnTo>
                    <a:lnTo>
                      <a:pt x="4386" y="1324"/>
                    </a:lnTo>
                    <a:lnTo>
                      <a:pt x="4386" y="1315"/>
                    </a:lnTo>
                    <a:lnTo>
                      <a:pt x="4381" y="1307"/>
                    </a:lnTo>
                    <a:lnTo>
                      <a:pt x="4326" y="1349"/>
                    </a:lnTo>
                    <a:lnTo>
                      <a:pt x="4272" y="1390"/>
                    </a:lnTo>
                    <a:lnTo>
                      <a:pt x="4214" y="1425"/>
                    </a:lnTo>
                    <a:lnTo>
                      <a:pt x="4158" y="1458"/>
                    </a:lnTo>
                    <a:lnTo>
                      <a:pt x="4097" y="1485"/>
                    </a:lnTo>
                    <a:lnTo>
                      <a:pt x="4035" y="1509"/>
                    </a:lnTo>
                    <a:lnTo>
                      <a:pt x="3971" y="1526"/>
                    </a:lnTo>
                    <a:lnTo>
                      <a:pt x="3909" y="1540"/>
                    </a:lnTo>
                    <a:lnTo>
                      <a:pt x="3905" y="1532"/>
                    </a:lnTo>
                    <a:lnTo>
                      <a:pt x="3907" y="1522"/>
                    </a:lnTo>
                    <a:lnTo>
                      <a:pt x="3905" y="1512"/>
                    </a:lnTo>
                    <a:lnTo>
                      <a:pt x="3900" y="1507"/>
                    </a:lnTo>
                    <a:lnTo>
                      <a:pt x="3886" y="1512"/>
                    </a:lnTo>
                    <a:lnTo>
                      <a:pt x="3876" y="1522"/>
                    </a:lnTo>
                    <a:lnTo>
                      <a:pt x="3871" y="1532"/>
                    </a:lnTo>
                    <a:lnTo>
                      <a:pt x="3865" y="1542"/>
                    </a:lnTo>
                    <a:lnTo>
                      <a:pt x="3857" y="1547"/>
                    </a:lnTo>
                    <a:lnTo>
                      <a:pt x="3849" y="1555"/>
                    </a:lnTo>
                    <a:lnTo>
                      <a:pt x="3838" y="1559"/>
                    </a:lnTo>
                    <a:lnTo>
                      <a:pt x="3824" y="1563"/>
                    </a:lnTo>
                    <a:lnTo>
                      <a:pt x="3818" y="1542"/>
                    </a:lnTo>
                    <a:lnTo>
                      <a:pt x="3814" y="1522"/>
                    </a:lnTo>
                    <a:lnTo>
                      <a:pt x="3803" y="1503"/>
                    </a:lnTo>
                    <a:lnTo>
                      <a:pt x="3793" y="1485"/>
                    </a:lnTo>
                    <a:lnTo>
                      <a:pt x="3777" y="1466"/>
                    </a:lnTo>
                    <a:lnTo>
                      <a:pt x="3762" y="1452"/>
                    </a:lnTo>
                    <a:lnTo>
                      <a:pt x="3743" y="1439"/>
                    </a:lnTo>
                    <a:lnTo>
                      <a:pt x="3725" y="1433"/>
                    </a:lnTo>
                    <a:lnTo>
                      <a:pt x="3725" y="1448"/>
                    </a:lnTo>
                    <a:lnTo>
                      <a:pt x="3733" y="1466"/>
                    </a:lnTo>
                    <a:lnTo>
                      <a:pt x="3744" y="1481"/>
                    </a:lnTo>
                    <a:lnTo>
                      <a:pt x="3758" y="1499"/>
                    </a:lnTo>
                    <a:lnTo>
                      <a:pt x="3768" y="1514"/>
                    </a:lnTo>
                    <a:lnTo>
                      <a:pt x="3777" y="1532"/>
                    </a:lnTo>
                    <a:lnTo>
                      <a:pt x="3779" y="1549"/>
                    </a:lnTo>
                    <a:lnTo>
                      <a:pt x="3777" y="1573"/>
                    </a:lnTo>
                    <a:lnTo>
                      <a:pt x="3768" y="1567"/>
                    </a:lnTo>
                    <a:lnTo>
                      <a:pt x="3766" y="1557"/>
                    </a:lnTo>
                    <a:lnTo>
                      <a:pt x="3760" y="1543"/>
                    </a:lnTo>
                    <a:lnTo>
                      <a:pt x="3754" y="1536"/>
                    </a:lnTo>
                    <a:lnTo>
                      <a:pt x="3733" y="1516"/>
                    </a:lnTo>
                    <a:lnTo>
                      <a:pt x="3712" y="1503"/>
                    </a:lnTo>
                    <a:lnTo>
                      <a:pt x="3688" y="1489"/>
                    </a:lnTo>
                    <a:lnTo>
                      <a:pt x="3665" y="1483"/>
                    </a:lnTo>
                    <a:lnTo>
                      <a:pt x="3640" y="1476"/>
                    </a:lnTo>
                    <a:lnTo>
                      <a:pt x="3617" y="1474"/>
                    </a:lnTo>
                    <a:lnTo>
                      <a:pt x="3591" y="1470"/>
                    </a:lnTo>
                    <a:lnTo>
                      <a:pt x="3566" y="1470"/>
                    </a:lnTo>
                    <a:lnTo>
                      <a:pt x="3556" y="1474"/>
                    </a:lnTo>
                    <a:lnTo>
                      <a:pt x="3549" y="1479"/>
                    </a:lnTo>
                    <a:lnTo>
                      <a:pt x="3572" y="1485"/>
                    </a:lnTo>
                    <a:lnTo>
                      <a:pt x="3597" y="1491"/>
                    </a:lnTo>
                    <a:lnTo>
                      <a:pt x="3624" y="1499"/>
                    </a:lnTo>
                    <a:lnTo>
                      <a:pt x="3651" y="1509"/>
                    </a:lnTo>
                    <a:lnTo>
                      <a:pt x="3675" y="1518"/>
                    </a:lnTo>
                    <a:lnTo>
                      <a:pt x="3698" y="1536"/>
                    </a:lnTo>
                    <a:lnTo>
                      <a:pt x="3717" y="1555"/>
                    </a:lnTo>
                    <a:lnTo>
                      <a:pt x="3735" y="1582"/>
                    </a:lnTo>
                    <a:lnTo>
                      <a:pt x="3663" y="1596"/>
                    </a:lnTo>
                    <a:lnTo>
                      <a:pt x="3591" y="1611"/>
                    </a:lnTo>
                    <a:lnTo>
                      <a:pt x="3518" y="1623"/>
                    </a:lnTo>
                    <a:lnTo>
                      <a:pt x="3446" y="1631"/>
                    </a:lnTo>
                    <a:lnTo>
                      <a:pt x="3372" y="1629"/>
                    </a:lnTo>
                    <a:lnTo>
                      <a:pt x="3300" y="1621"/>
                    </a:lnTo>
                    <a:lnTo>
                      <a:pt x="3231" y="1602"/>
                    </a:lnTo>
                    <a:lnTo>
                      <a:pt x="3165" y="1573"/>
                    </a:lnTo>
                    <a:lnTo>
                      <a:pt x="3097" y="1547"/>
                    </a:lnTo>
                    <a:lnTo>
                      <a:pt x="3031" y="1524"/>
                    </a:lnTo>
                    <a:lnTo>
                      <a:pt x="2963" y="1499"/>
                    </a:lnTo>
                    <a:lnTo>
                      <a:pt x="2899" y="1476"/>
                    </a:lnTo>
                    <a:lnTo>
                      <a:pt x="2831" y="1454"/>
                    </a:lnTo>
                    <a:lnTo>
                      <a:pt x="2763" y="1439"/>
                    </a:lnTo>
                    <a:lnTo>
                      <a:pt x="2695" y="1429"/>
                    </a:lnTo>
                    <a:lnTo>
                      <a:pt x="2629" y="1427"/>
                    </a:lnTo>
                    <a:lnTo>
                      <a:pt x="2641" y="1408"/>
                    </a:lnTo>
                    <a:lnTo>
                      <a:pt x="2651" y="1390"/>
                    </a:lnTo>
                    <a:lnTo>
                      <a:pt x="2655" y="1371"/>
                    </a:lnTo>
                    <a:lnTo>
                      <a:pt x="2655" y="1353"/>
                    </a:lnTo>
                    <a:lnTo>
                      <a:pt x="2639" y="1346"/>
                    </a:lnTo>
                    <a:lnTo>
                      <a:pt x="2631" y="1346"/>
                    </a:lnTo>
                    <a:lnTo>
                      <a:pt x="2624" y="1351"/>
                    </a:lnTo>
                    <a:lnTo>
                      <a:pt x="2622" y="1363"/>
                    </a:lnTo>
                    <a:lnTo>
                      <a:pt x="2618" y="1375"/>
                    </a:lnTo>
                    <a:lnTo>
                      <a:pt x="2614" y="1388"/>
                    </a:lnTo>
                    <a:lnTo>
                      <a:pt x="2608" y="1400"/>
                    </a:lnTo>
                    <a:lnTo>
                      <a:pt x="2602" y="1410"/>
                    </a:lnTo>
                    <a:lnTo>
                      <a:pt x="2602" y="1423"/>
                    </a:lnTo>
                    <a:lnTo>
                      <a:pt x="2591" y="1415"/>
                    </a:lnTo>
                    <a:lnTo>
                      <a:pt x="2579" y="1415"/>
                    </a:lnTo>
                    <a:lnTo>
                      <a:pt x="2567" y="1415"/>
                    </a:lnTo>
                    <a:lnTo>
                      <a:pt x="2556" y="1419"/>
                    </a:lnTo>
                    <a:lnTo>
                      <a:pt x="2544" y="1419"/>
                    </a:lnTo>
                    <a:lnTo>
                      <a:pt x="2534" y="1419"/>
                    </a:lnTo>
                    <a:lnTo>
                      <a:pt x="2525" y="1414"/>
                    </a:lnTo>
                    <a:lnTo>
                      <a:pt x="2519" y="1404"/>
                    </a:lnTo>
                    <a:lnTo>
                      <a:pt x="2505" y="1402"/>
                    </a:lnTo>
                    <a:lnTo>
                      <a:pt x="2492" y="1402"/>
                    </a:lnTo>
                    <a:lnTo>
                      <a:pt x="2478" y="1402"/>
                    </a:lnTo>
                    <a:lnTo>
                      <a:pt x="2466" y="1404"/>
                    </a:lnTo>
                    <a:lnTo>
                      <a:pt x="2453" y="1406"/>
                    </a:lnTo>
                    <a:lnTo>
                      <a:pt x="2441" y="1412"/>
                    </a:lnTo>
                    <a:lnTo>
                      <a:pt x="2430" y="1417"/>
                    </a:lnTo>
                    <a:lnTo>
                      <a:pt x="2424" y="1427"/>
                    </a:lnTo>
                    <a:lnTo>
                      <a:pt x="2399" y="1425"/>
                    </a:lnTo>
                    <a:lnTo>
                      <a:pt x="2373" y="1431"/>
                    </a:lnTo>
                    <a:lnTo>
                      <a:pt x="2348" y="1437"/>
                    </a:lnTo>
                    <a:lnTo>
                      <a:pt x="2325" y="1445"/>
                    </a:lnTo>
                    <a:lnTo>
                      <a:pt x="2302" y="1448"/>
                    </a:lnTo>
                    <a:lnTo>
                      <a:pt x="2278" y="1446"/>
                    </a:lnTo>
                    <a:lnTo>
                      <a:pt x="2255" y="1439"/>
                    </a:lnTo>
                    <a:lnTo>
                      <a:pt x="2232" y="1427"/>
                    </a:lnTo>
                    <a:lnTo>
                      <a:pt x="2243" y="1421"/>
                    </a:lnTo>
                    <a:lnTo>
                      <a:pt x="2257" y="1419"/>
                    </a:lnTo>
                    <a:lnTo>
                      <a:pt x="2273" y="1415"/>
                    </a:lnTo>
                    <a:lnTo>
                      <a:pt x="2288" y="1414"/>
                    </a:lnTo>
                    <a:lnTo>
                      <a:pt x="2300" y="1408"/>
                    </a:lnTo>
                    <a:lnTo>
                      <a:pt x="2311" y="1402"/>
                    </a:lnTo>
                    <a:lnTo>
                      <a:pt x="2319" y="1392"/>
                    </a:lnTo>
                    <a:lnTo>
                      <a:pt x="2327" y="1381"/>
                    </a:lnTo>
                    <a:lnTo>
                      <a:pt x="2300" y="1381"/>
                    </a:lnTo>
                    <a:lnTo>
                      <a:pt x="2273" y="1384"/>
                    </a:lnTo>
                    <a:lnTo>
                      <a:pt x="2245" y="1386"/>
                    </a:lnTo>
                    <a:lnTo>
                      <a:pt x="2218" y="1388"/>
                    </a:lnTo>
                    <a:lnTo>
                      <a:pt x="2191" y="1384"/>
                    </a:lnTo>
                    <a:lnTo>
                      <a:pt x="2168" y="1377"/>
                    </a:lnTo>
                    <a:lnTo>
                      <a:pt x="2145" y="1363"/>
                    </a:lnTo>
                    <a:lnTo>
                      <a:pt x="2129" y="1344"/>
                    </a:lnTo>
                    <a:lnTo>
                      <a:pt x="2131" y="1330"/>
                    </a:lnTo>
                    <a:lnTo>
                      <a:pt x="2133" y="1322"/>
                    </a:lnTo>
                    <a:lnTo>
                      <a:pt x="2135" y="1317"/>
                    </a:lnTo>
                    <a:lnTo>
                      <a:pt x="2148" y="1311"/>
                    </a:lnTo>
                    <a:lnTo>
                      <a:pt x="2172" y="1317"/>
                    </a:lnTo>
                    <a:lnTo>
                      <a:pt x="2199" y="1317"/>
                    </a:lnTo>
                    <a:lnTo>
                      <a:pt x="2224" y="1313"/>
                    </a:lnTo>
                    <a:lnTo>
                      <a:pt x="2251" y="1305"/>
                    </a:lnTo>
                    <a:lnTo>
                      <a:pt x="2276" y="1293"/>
                    </a:lnTo>
                    <a:lnTo>
                      <a:pt x="2304" y="1282"/>
                    </a:lnTo>
                    <a:lnTo>
                      <a:pt x="2327" y="1266"/>
                    </a:lnTo>
                    <a:lnTo>
                      <a:pt x="2350" y="1254"/>
                    </a:lnTo>
                    <a:lnTo>
                      <a:pt x="2350" y="1245"/>
                    </a:lnTo>
                    <a:lnTo>
                      <a:pt x="2323" y="1243"/>
                    </a:lnTo>
                    <a:lnTo>
                      <a:pt x="2296" y="1251"/>
                    </a:lnTo>
                    <a:lnTo>
                      <a:pt x="2269" y="1258"/>
                    </a:lnTo>
                    <a:lnTo>
                      <a:pt x="2243" y="1268"/>
                    </a:lnTo>
                    <a:lnTo>
                      <a:pt x="2216" y="1272"/>
                    </a:lnTo>
                    <a:lnTo>
                      <a:pt x="2193" y="1272"/>
                    </a:lnTo>
                    <a:lnTo>
                      <a:pt x="2170" y="1262"/>
                    </a:lnTo>
                    <a:lnTo>
                      <a:pt x="2152" y="1241"/>
                    </a:lnTo>
                    <a:lnTo>
                      <a:pt x="2146" y="1225"/>
                    </a:lnTo>
                    <a:lnTo>
                      <a:pt x="2150" y="1214"/>
                    </a:lnTo>
                    <a:lnTo>
                      <a:pt x="2156" y="1204"/>
                    </a:lnTo>
                    <a:lnTo>
                      <a:pt x="2168" y="1198"/>
                    </a:lnTo>
                    <a:lnTo>
                      <a:pt x="2179" y="1190"/>
                    </a:lnTo>
                    <a:lnTo>
                      <a:pt x="2193" y="1185"/>
                    </a:lnTo>
                    <a:lnTo>
                      <a:pt x="2203" y="1177"/>
                    </a:lnTo>
                    <a:lnTo>
                      <a:pt x="2214" y="1171"/>
                    </a:lnTo>
                    <a:lnTo>
                      <a:pt x="2240" y="1163"/>
                    </a:lnTo>
                    <a:lnTo>
                      <a:pt x="2267" y="1157"/>
                    </a:lnTo>
                    <a:lnTo>
                      <a:pt x="2292" y="1152"/>
                    </a:lnTo>
                    <a:lnTo>
                      <a:pt x="2319" y="1150"/>
                    </a:lnTo>
                    <a:lnTo>
                      <a:pt x="2344" y="1148"/>
                    </a:lnTo>
                    <a:lnTo>
                      <a:pt x="2371" y="1152"/>
                    </a:lnTo>
                    <a:lnTo>
                      <a:pt x="2397" y="1156"/>
                    </a:lnTo>
                    <a:lnTo>
                      <a:pt x="2424" y="1165"/>
                    </a:lnTo>
                    <a:lnTo>
                      <a:pt x="2515" y="1185"/>
                    </a:lnTo>
                    <a:lnTo>
                      <a:pt x="2606" y="1210"/>
                    </a:lnTo>
                    <a:lnTo>
                      <a:pt x="2697" y="1239"/>
                    </a:lnTo>
                    <a:lnTo>
                      <a:pt x="2790" y="1268"/>
                    </a:lnTo>
                    <a:lnTo>
                      <a:pt x="2881" y="1289"/>
                    </a:lnTo>
                    <a:lnTo>
                      <a:pt x="2975" y="1307"/>
                    </a:lnTo>
                    <a:lnTo>
                      <a:pt x="3068" y="1309"/>
                    </a:lnTo>
                    <a:lnTo>
                      <a:pt x="3165" y="1301"/>
                    </a:lnTo>
                    <a:lnTo>
                      <a:pt x="3190" y="1284"/>
                    </a:lnTo>
                    <a:lnTo>
                      <a:pt x="3219" y="1274"/>
                    </a:lnTo>
                    <a:lnTo>
                      <a:pt x="3244" y="1266"/>
                    </a:lnTo>
                    <a:lnTo>
                      <a:pt x="3273" y="1264"/>
                    </a:lnTo>
                    <a:lnTo>
                      <a:pt x="3300" y="1262"/>
                    </a:lnTo>
                    <a:lnTo>
                      <a:pt x="3329" y="1266"/>
                    </a:lnTo>
                    <a:lnTo>
                      <a:pt x="3359" y="1270"/>
                    </a:lnTo>
                    <a:lnTo>
                      <a:pt x="3393" y="1278"/>
                    </a:lnTo>
                    <a:lnTo>
                      <a:pt x="3399" y="1270"/>
                    </a:lnTo>
                    <a:lnTo>
                      <a:pt x="3403" y="1264"/>
                    </a:lnTo>
                    <a:lnTo>
                      <a:pt x="3370" y="1247"/>
                    </a:lnTo>
                    <a:lnTo>
                      <a:pt x="3339" y="1237"/>
                    </a:lnTo>
                    <a:lnTo>
                      <a:pt x="3306" y="1231"/>
                    </a:lnTo>
                    <a:lnTo>
                      <a:pt x="3273" y="1233"/>
                    </a:lnTo>
                    <a:lnTo>
                      <a:pt x="3238" y="1235"/>
                    </a:lnTo>
                    <a:lnTo>
                      <a:pt x="3205" y="1243"/>
                    </a:lnTo>
                    <a:lnTo>
                      <a:pt x="3174" y="1253"/>
                    </a:lnTo>
                    <a:lnTo>
                      <a:pt x="3145" y="1264"/>
                    </a:lnTo>
                    <a:lnTo>
                      <a:pt x="3134" y="1251"/>
                    </a:lnTo>
                    <a:lnTo>
                      <a:pt x="3134" y="1239"/>
                    </a:lnTo>
                    <a:lnTo>
                      <a:pt x="3136" y="1227"/>
                    </a:lnTo>
                    <a:lnTo>
                      <a:pt x="3141" y="1218"/>
                    </a:lnTo>
                    <a:lnTo>
                      <a:pt x="3159" y="1183"/>
                    </a:lnTo>
                    <a:lnTo>
                      <a:pt x="3184" y="1154"/>
                    </a:lnTo>
                    <a:lnTo>
                      <a:pt x="3213" y="1128"/>
                    </a:lnTo>
                    <a:lnTo>
                      <a:pt x="3248" y="1111"/>
                    </a:lnTo>
                    <a:lnTo>
                      <a:pt x="3283" y="1093"/>
                    </a:lnTo>
                    <a:lnTo>
                      <a:pt x="3320" y="1078"/>
                    </a:lnTo>
                    <a:lnTo>
                      <a:pt x="3357" y="1064"/>
                    </a:lnTo>
                    <a:lnTo>
                      <a:pt x="3393" y="1053"/>
                    </a:lnTo>
                    <a:lnTo>
                      <a:pt x="3390" y="1039"/>
                    </a:lnTo>
                    <a:lnTo>
                      <a:pt x="3349" y="1041"/>
                    </a:lnTo>
                    <a:lnTo>
                      <a:pt x="3308" y="1051"/>
                    </a:lnTo>
                    <a:lnTo>
                      <a:pt x="3267" y="1062"/>
                    </a:lnTo>
                    <a:lnTo>
                      <a:pt x="3231" y="1080"/>
                    </a:lnTo>
                    <a:lnTo>
                      <a:pt x="3194" y="1097"/>
                    </a:lnTo>
                    <a:lnTo>
                      <a:pt x="3161" y="1123"/>
                    </a:lnTo>
                    <a:lnTo>
                      <a:pt x="3132" y="1152"/>
                    </a:lnTo>
                    <a:lnTo>
                      <a:pt x="3108" y="1185"/>
                    </a:lnTo>
                    <a:lnTo>
                      <a:pt x="3103" y="1173"/>
                    </a:lnTo>
                    <a:lnTo>
                      <a:pt x="3105" y="1161"/>
                    </a:lnTo>
                    <a:lnTo>
                      <a:pt x="3108" y="1146"/>
                    </a:lnTo>
                    <a:lnTo>
                      <a:pt x="3114" y="1132"/>
                    </a:lnTo>
                    <a:lnTo>
                      <a:pt x="3118" y="1115"/>
                    </a:lnTo>
                    <a:lnTo>
                      <a:pt x="3124" y="1099"/>
                    </a:lnTo>
                    <a:lnTo>
                      <a:pt x="3126" y="1084"/>
                    </a:lnTo>
                    <a:lnTo>
                      <a:pt x="3126" y="1072"/>
                    </a:lnTo>
                    <a:lnTo>
                      <a:pt x="3112" y="1076"/>
                    </a:lnTo>
                    <a:lnTo>
                      <a:pt x="3103" y="1086"/>
                    </a:lnTo>
                    <a:lnTo>
                      <a:pt x="3093" y="1097"/>
                    </a:lnTo>
                    <a:lnTo>
                      <a:pt x="3087" y="1111"/>
                    </a:lnTo>
                    <a:lnTo>
                      <a:pt x="3081" y="1125"/>
                    </a:lnTo>
                    <a:lnTo>
                      <a:pt x="3079" y="1140"/>
                    </a:lnTo>
                    <a:lnTo>
                      <a:pt x="3077" y="1156"/>
                    </a:lnTo>
                    <a:lnTo>
                      <a:pt x="3079" y="1171"/>
                    </a:lnTo>
                    <a:lnTo>
                      <a:pt x="3062" y="1138"/>
                    </a:lnTo>
                    <a:lnTo>
                      <a:pt x="3048" y="1107"/>
                    </a:lnTo>
                    <a:lnTo>
                      <a:pt x="3037" y="1072"/>
                    </a:lnTo>
                    <a:lnTo>
                      <a:pt x="3031" y="1039"/>
                    </a:lnTo>
                    <a:lnTo>
                      <a:pt x="3025" y="1004"/>
                    </a:lnTo>
                    <a:lnTo>
                      <a:pt x="3027" y="969"/>
                    </a:lnTo>
                    <a:lnTo>
                      <a:pt x="3033" y="934"/>
                    </a:lnTo>
                    <a:lnTo>
                      <a:pt x="3046" y="900"/>
                    </a:lnTo>
                    <a:lnTo>
                      <a:pt x="3085" y="818"/>
                    </a:lnTo>
                    <a:lnTo>
                      <a:pt x="3141" y="754"/>
                    </a:lnTo>
                    <a:lnTo>
                      <a:pt x="3209" y="704"/>
                    </a:lnTo>
                    <a:lnTo>
                      <a:pt x="3287" y="667"/>
                    </a:lnTo>
                    <a:lnTo>
                      <a:pt x="3368" y="636"/>
                    </a:lnTo>
                    <a:lnTo>
                      <a:pt x="3454" y="611"/>
                    </a:lnTo>
                    <a:lnTo>
                      <a:pt x="3537" y="585"/>
                    </a:lnTo>
                    <a:lnTo>
                      <a:pt x="3618" y="562"/>
                    </a:lnTo>
                    <a:lnTo>
                      <a:pt x="3661" y="556"/>
                    </a:lnTo>
                    <a:lnTo>
                      <a:pt x="3706" y="550"/>
                    </a:lnTo>
                    <a:lnTo>
                      <a:pt x="3748" y="543"/>
                    </a:lnTo>
                    <a:lnTo>
                      <a:pt x="3793" y="537"/>
                    </a:lnTo>
                    <a:lnTo>
                      <a:pt x="3836" y="525"/>
                    </a:lnTo>
                    <a:lnTo>
                      <a:pt x="3880" y="516"/>
                    </a:lnTo>
                    <a:lnTo>
                      <a:pt x="3925" y="502"/>
                    </a:lnTo>
                    <a:lnTo>
                      <a:pt x="3969" y="490"/>
                    </a:lnTo>
                    <a:lnTo>
                      <a:pt x="3971" y="485"/>
                    </a:lnTo>
                    <a:lnTo>
                      <a:pt x="3969" y="483"/>
                    </a:lnTo>
                    <a:lnTo>
                      <a:pt x="3964" y="479"/>
                    </a:lnTo>
                    <a:lnTo>
                      <a:pt x="3960" y="477"/>
                    </a:lnTo>
                    <a:lnTo>
                      <a:pt x="3855" y="490"/>
                    </a:lnTo>
                    <a:lnTo>
                      <a:pt x="3750" y="508"/>
                    </a:lnTo>
                    <a:lnTo>
                      <a:pt x="3646" y="523"/>
                    </a:lnTo>
                    <a:lnTo>
                      <a:pt x="3543" y="545"/>
                    </a:lnTo>
                    <a:lnTo>
                      <a:pt x="3438" y="570"/>
                    </a:lnTo>
                    <a:lnTo>
                      <a:pt x="3337" y="601"/>
                    </a:lnTo>
                    <a:lnTo>
                      <a:pt x="3240" y="642"/>
                    </a:lnTo>
                    <a:lnTo>
                      <a:pt x="3149" y="692"/>
                    </a:lnTo>
                    <a:lnTo>
                      <a:pt x="3116" y="727"/>
                    </a:lnTo>
                    <a:lnTo>
                      <a:pt x="3083" y="764"/>
                    </a:lnTo>
                    <a:lnTo>
                      <a:pt x="3052" y="803"/>
                    </a:lnTo>
                    <a:lnTo>
                      <a:pt x="3025" y="843"/>
                    </a:lnTo>
                    <a:lnTo>
                      <a:pt x="3002" y="884"/>
                    </a:lnTo>
                    <a:lnTo>
                      <a:pt x="2984" y="931"/>
                    </a:lnTo>
                    <a:lnTo>
                      <a:pt x="2975" y="977"/>
                    </a:lnTo>
                    <a:lnTo>
                      <a:pt x="2977" y="1029"/>
                    </a:lnTo>
                    <a:lnTo>
                      <a:pt x="2982" y="1057"/>
                    </a:lnTo>
                    <a:lnTo>
                      <a:pt x="2992" y="1084"/>
                    </a:lnTo>
                    <a:lnTo>
                      <a:pt x="3004" y="1111"/>
                    </a:lnTo>
                    <a:lnTo>
                      <a:pt x="3017" y="1140"/>
                    </a:lnTo>
                    <a:lnTo>
                      <a:pt x="3029" y="1163"/>
                    </a:lnTo>
                    <a:lnTo>
                      <a:pt x="3046" y="1189"/>
                    </a:lnTo>
                    <a:lnTo>
                      <a:pt x="3066" y="1210"/>
                    </a:lnTo>
                    <a:lnTo>
                      <a:pt x="3089" y="1231"/>
                    </a:lnTo>
                    <a:lnTo>
                      <a:pt x="3099" y="1268"/>
                    </a:lnTo>
                    <a:lnTo>
                      <a:pt x="2994" y="1268"/>
                    </a:lnTo>
                    <a:lnTo>
                      <a:pt x="2897" y="1256"/>
                    </a:lnTo>
                    <a:lnTo>
                      <a:pt x="2800" y="1231"/>
                    </a:lnTo>
                    <a:lnTo>
                      <a:pt x="2707" y="1204"/>
                    </a:lnTo>
                    <a:lnTo>
                      <a:pt x="2612" y="1171"/>
                    </a:lnTo>
                    <a:lnTo>
                      <a:pt x="2519" y="1142"/>
                    </a:lnTo>
                    <a:lnTo>
                      <a:pt x="2420" y="1119"/>
                    </a:lnTo>
                    <a:lnTo>
                      <a:pt x="2321" y="1109"/>
                    </a:lnTo>
                    <a:lnTo>
                      <a:pt x="2323" y="1090"/>
                    </a:lnTo>
                    <a:lnTo>
                      <a:pt x="2337" y="1070"/>
                    </a:lnTo>
                    <a:lnTo>
                      <a:pt x="2346" y="1049"/>
                    </a:lnTo>
                    <a:lnTo>
                      <a:pt x="2350" y="1029"/>
                    </a:lnTo>
                    <a:lnTo>
                      <a:pt x="2335" y="1033"/>
                    </a:lnTo>
                    <a:lnTo>
                      <a:pt x="2323" y="1041"/>
                    </a:lnTo>
                    <a:lnTo>
                      <a:pt x="2311" y="1051"/>
                    </a:lnTo>
                    <a:lnTo>
                      <a:pt x="2305" y="1062"/>
                    </a:lnTo>
                    <a:lnTo>
                      <a:pt x="2298" y="1074"/>
                    </a:lnTo>
                    <a:lnTo>
                      <a:pt x="2292" y="1088"/>
                    </a:lnTo>
                    <a:lnTo>
                      <a:pt x="2286" y="1099"/>
                    </a:lnTo>
                    <a:lnTo>
                      <a:pt x="2284" y="1115"/>
                    </a:lnTo>
                    <a:lnTo>
                      <a:pt x="2259" y="1123"/>
                    </a:lnTo>
                    <a:lnTo>
                      <a:pt x="2232" y="1130"/>
                    </a:lnTo>
                    <a:lnTo>
                      <a:pt x="2205" y="1136"/>
                    </a:lnTo>
                    <a:lnTo>
                      <a:pt x="2181" y="1146"/>
                    </a:lnTo>
                    <a:lnTo>
                      <a:pt x="2156" y="1154"/>
                    </a:lnTo>
                    <a:lnTo>
                      <a:pt x="2135" y="1167"/>
                    </a:lnTo>
                    <a:lnTo>
                      <a:pt x="2115" y="1185"/>
                    </a:lnTo>
                    <a:lnTo>
                      <a:pt x="2102" y="1208"/>
                    </a:lnTo>
                    <a:lnTo>
                      <a:pt x="2096" y="1225"/>
                    </a:lnTo>
                    <a:lnTo>
                      <a:pt x="2098" y="1245"/>
                    </a:lnTo>
                    <a:lnTo>
                      <a:pt x="2104" y="1262"/>
                    </a:lnTo>
                    <a:lnTo>
                      <a:pt x="2119" y="1274"/>
                    </a:lnTo>
                    <a:lnTo>
                      <a:pt x="2108" y="1291"/>
                    </a:lnTo>
                    <a:lnTo>
                      <a:pt x="2096" y="1309"/>
                    </a:lnTo>
                    <a:lnTo>
                      <a:pt x="2090" y="1318"/>
                    </a:lnTo>
                    <a:lnTo>
                      <a:pt x="2088" y="1328"/>
                    </a:lnTo>
                    <a:lnTo>
                      <a:pt x="2086" y="1340"/>
                    </a:lnTo>
                    <a:lnTo>
                      <a:pt x="2086" y="1353"/>
                    </a:lnTo>
                    <a:lnTo>
                      <a:pt x="2063" y="1349"/>
                    </a:lnTo>
                    <a:lnTo>
                      <a:pt x="2046" y="1351"/>
                    </a:lnTo>
                    <a:lnTo>
                      <a:pt x="2026" y="1355"/>
                    </a:lnTo>
                    <a:lnTo>
                      <a:pt x="2009" y="1365"/>
                    </a:lnTo>
                    <a:lnTo>
                      <a:pt x="1989" y="1371"/>
                    </a:lnTo>
                    <a:lnTo>
                      <a:pt x="1972" y="1381"/>
                    </a:lnTo>
                    <a:lnTo>
                      <a:pt x="1954" y="1388"/>
                    </a:lnTo>
                    <a:lnTo>
                      <a:pt x="1937" y="1394"/>
                    </a:lnTo>
                    <a:lnTo>
                      <a:pt x="1906" y="1398"/>
                    </a:lnTo>
                    <a:lnTo>
                      <a:pt x="1879" y="1410"/>
                    </a:lnTo>
                    <a:lnTo>
                      <a:pt x="1852" y="1421"/>
                    </a:lnTo>
                    <a:lnTo>
                      <a:pt x="1828" y="1437"/>
                    </a:lnTo>
                    <a:lnTo>
                      <a:pt x="1803" y="1448"/>
                    </a:lnTo>
                    <a:lnTo>
                      <a:pt x="1778" y="1460"/>
                    </a:lnTo>
                    <a:lnTo>
                      <a:pt x="1751" y="1462"/>
                    </a:lnTo>
                    <a:lnTo>
                      <a:pt x="1722" y="1460"/>
                    </a:lnTo>
                    <a:lnTo>
                      <a:pt x="1708" y="1493"/>
                    </a:lnTo>
                    <a:lnTo>
                      <a:pt x="1693" y="1487"/>
                    </a:lnTo>
                    <a:lnTo>
                      <a:pt x="1679" y="1491"/>
                    </a:lnTo>
                    <a:lnTo>
                      <a:pt x="1667" y="1499"/>
                    </a:lnTo>
                    <a:lnTo>
                      <a:pt x="1662" y="1512"/>
                    </a:lnTo>
                    <a:lnTo>
                      <a:pt x="1656" y="1553"/>
                    </a:lnTo>
                    <a:lnTo>
                      <a:pt x="1590" y="1555"/>
                    </a:lnTo>
                    <a:lnTo>
                      <a:pt x="1526" y="1551"/>
                    </a:lnTo>
                    <a:lnTo>
                      <a:pt x="1464" y="1540"/>
                    </a:lnTo>
                    <a:lnTo>
                      <a:pt x="1404" y="1524"/>
                    </a:lnTo>
                    <a:lnTo>
                      <a:pt x="1342" y="1505"/>
                    </a:lnTo>
                    <a:lnTo>
                      <a:pt x="1281" y="1487"/>
                    </a:lnTo>
                    <a:lnTo>
                      <a:pt x="1219" y="1470"/>
                    </a:lnTo>
                    <a:lnTo>
                      <a:pt x="1159" y="1460"/>
                    </a:lnTo>
                    <a:lnTo>
                      <a:pt x="1093" y="1431"/>
                    </a:lnTo>
                    <a:lnTo>
                      <a:pt x="1027" y="1410"/>
                    </a:lnTo>
                    <a:lnTo>
                      <a:pt x="960" y="1390"/>
                    </a:lnTo>
                    <a:lnTo>
                      <a:pt x="892" y="1377"/>
                    </a:lnTo>
                    <a:lnTo>
                      <a:pt x="822" y="1361"/>
                    </a:lnTo>
                    <a:lnTo>
                      <a:pt x="754" y="1348"/>
                    </a:lnTo>
                    <a:lnTo>
                      <a:pt x="686" y="1328"/>
                    </a:lnTo>
                    <a:lnTo>
                      <a:pt x="622" y="1307"/>
                    </a:lnTo>
                    <a:lnTo>
                      <a:pt x="591" y="1309"/>
                    </a:lnTo>
                    <a:lnTo>
                      <a:pt x="562" y="1305"/>
                    </a:lnTo>
                    <a:lnTo>
                      <a:pt x="535" y="1297"/>
                    </a:lnTo>
                    <a:lnTo>
                      <a:pt x="508" y="1291"/>
                    </a:lnTo>
                    <a:lnTo>
                      <a:pt x="479" y="1284"/>
                    </a:lnTo>
                    <a:lnTo>
                      <a:pt x="451" y="1282"/>
                    </a:lnTo>
                    <a:lnTo>
                      <a:pt x="424" y="1284"/>
                    </a:lnTo>
                    <a:lnTo>
                      <a:pt x="397" y="1297"/>
                    </a:lnTo>
                    <a:lnTo>
                      <a:pt x="368" y="1303"/>
                    </a:lnTo>
                    <a:lnTo>
                      <a:pt x="339" y="1315"/>
                    </a:lnTo>
                    <a:lnTo>
                      <a:pt x="312" y="1326"/>
                    </a:lnTo>
                    <a:lnTo>
                      <a:pt x="285" y="1338"/>
                    </a:lnTo>
                    <a:lnTo>
                      <a:pt x="256" y="1348"/>
                    </a:lnTo>
                    <a:lnTo>
                      <a:pt x="228" y="1355"/>
                    </a:lnTo>
                    <a:lnTo>
                      <a:pt x="199" y="1357"/>
                    </a:lnTo>
                    <a:lnTo>
                      <a:pt x="172" y="1357"/>
                    </a:lnTo>
                    <a:lnTo>
                      <a:pt x="147" y="1355"/>
                    </a:lnTo>
                    <a:lnTo>
                      <a:pt x="124" y="1355"/>
                    </a:lnTo>
                    <a:lnTo>
                      <a:pt x="100" y="1353"/>
                    </a:lnTo>
                    <a:lnTo>
                      <a:pt x="77" y="1349"/>
                    </a:lnTo>
                    <a:lnTo>
                      <a:pt x="54" y="1342"/>
                    </a:lnTo>
                    <a:lnTo>
                      <a:pt x="33" y="1334"/>
                    </a:lnTo>
                    <a:lnTo>
                      <a:pt x="13" y="1322"/>
                    </a:lnTo>
                    <a:lnTo>
                      <a:pt x="0" y="1307"/>
                    </a:lnTo>
                    <a:lnTo>
                      <a:pt x="3" y="1278"/>
                    </a:lnTo>
                    <a:lnTo>
                      <a:pt x="21" y="1264"/>
                    </a:lnTo>
                    <a:lnTo>
                      <a:pt x="42" y="1256"/>
                    </a:lnTo>
                    <a:lnTo>
                      <a:pt x="64" y="1247"/>
                    </a:lnTo>
                    <a:lnTo>
                      <a:pt x="87" y="1241"/>
                    </a:lnTo>
                    <a:lnTo>
                      <a:pt x="106" y="1231"/>
                    </a:lnTo>
                    <a:lnTo>
                      <a:pt x="126" y="1223"/>
                    </a:lnTo>
                    <a:lnTo>
                      <a:pt x="141" y="1210"/>
                    </a:lnTo>
                    <a:lnTo>
                      <a:pt x="159" y="1198"/>
                    </a:lnTo>
                    <a:lnTo>
                      <a:pt x="143" y="1192"/>
                    </a:lnTo>
                    <a:lnTo>
                      <a:pt x="128" y="1192"/>
                    </a:lnTo>
                    <a:lnTo>
                      <a:pt x="112" y="1192"/>
                    </a:lnTo>
                    <a:lnTo>
                      <a:pt x="98" y="1196"/>
                    </a:lnTo>
                    <a:lnTo>
                      <a:pt x="83" y="1198"/>
                    </a:lnTo>
                    <a:lnTo>
                      <a:pt x="67" y="1204"/>
                    </a:lnTo>
                    <a:lnTo>
                      <a:pt x="52" y="1210"/>
                    </a:lnTo>
                    <a:lnTo>
                      <a:pt x="36" y="1218"/>
                    </a:lnTo>
                    <a:lnTo>
                      <a:pt x="60" y="1187"/>
                    </a:lnTo>
                    <a:lnTo>
                      <a:pt x="89" y="1167"/>
                    </a:lnTo>
                    <a:lnTo>
                      <a:pt x="120" y="1159"/>
                    </a:lnTo>
                    <a:lnTo>
                      <a:pt x="157" y="1157"/>
                    </a:lnTo>
                    <a:lnTo>
                      <a:pt x="194" y="1159"/>
                    </a:lnTo>
                    <a:lnTo>
                      <a:pt x="234" y="1161"/>
                    </a:lnTo>
                    <a:lnTo>
                      <a:pt x="273" y="1163"/>
                    </a:lnTo>
                    <a:lnTo>
                      <a:pt x="314" y="1161"/>
                    </a:lnTo>
                    <a:lnTo>
                      <a:pt x="366" y="1163"/>
                    </a:lnTo>
                    <a:lnTo>
                      <a:pt x="420" y="1165"/>
                    </a:lnTo>
                    <a:lnTo>
                      <a:pt x="473" y="1163"/>
                    </a:lnTo>
                    <a:lnTo>
                      <a:pt x="529" y="1163"/>
                    </a:lnTo>
                    <a:lnTo>
                      <a:pt x="581" y="1163"/>
                    </a:lnTo>
                    <a:lnTo>
                      <a:pt x="634" y="1169"/>
                    </a:lnTo>
                    <a:lnTo>
                      <a:pt x="684" y="1179"/>
                    </a:lnTo>
                    <a:lnTo>
                      <a:pt x="735" y="1198"/>
                    </a:lnTo>
                    <a:lnTo>
                      <a:pt x="762" y="1196"/>
                    </a:lnTo>
                    <a:lnTo>
                      <a:pt x="791" y="1192"/>
                    </a:lnTo>
                    <a:lnTo>
                      <a:pt x="818" y="1185"/>
                    </a:lnTo>
                    <a:lnTo>
                      <a:pt x="845" y="1177"/>
                    </a:lnTo>
                    <a:lnTo>
                      <a:pt x="870" y="1167"/>
                    </a:lnTo>
                    <a:lnTo>
                      <a:pt x="899" y="1161"/>
                    </a:lnTo>
                    <a:lnTo>
                      <a:pt x="925" y="1159"/>
                    </a:lnTo>
                    <a:lnTo>
                      <a:pt x="954" y="1165"/>
                    </a:lnTo>
                    <a:lnTo>
                      <a:pt x="1031" y="1161"/>
                    </a:lnTo>
                    <a:lnTo>
                      <a:pt x="1113" y="1157"/>
                    </a:lnTo>
                    <a:lnTo>
                      <a:pt x="1194" y="1148"/>
                    </a:lnTo>
                    <a:lnTo>
                      <a:pt x="1278" y="1144"/>
                    </a:lnTo>
                    <a:lnTo>
                      <a:pt x="1359" y="1142"/>
                    </a:lnTo>
                    <a:lnTo>
                      <a:pt x="1441" y="1150"/>
                    </a:lnTo>
                    <a:lnTo>
                      <a:pt x="1518" y="1165"/>
                    </a:lnTo>
                    <a:lnTo>
                      <a:pt x="1596" y="1198"/>
                    </a:lnTo>
                    <a:lnTo>
                      <a:pt x="1594" y="1183"/>
                    </a:lnTo>
                    <a:lnTo>
                      <a:pt x="1588" y="1171"/>
                    </a:lnTo>
                    <a:lnTo>
                      <a:pt x="1574" y="1159"/>
                    </a:lnTo>
                    <a:lnTo>
                      <a:pt x="1563" y="1152"/>
                    </a:lnTo>
                    <a:lnTo>
                      <a:pt x="1404" y="1109"/>
                    </a:lnTo>
                    <a:lnTo>
                      <a:pt x="1433" y="1097"/>
                    </a:lnTo>
                    <a:lnTo>
                      <a:pt x="1466" y="1090"/>
                    </a:lnTo>
                    <a:lnTo>
                      <a:pt x="1501" y="1084"/>
                    </a:lnTo>
                    <a:lnTo>
                      <a:pt x="1539" y="1080"/>
                    </a:lnTo>
                    <a:lnTo>
                      <a:pt x="1574" y="1076"/>
                    </a:lnTo>
                    <a:lnTo>
                      <a:pt x="1613" y="1076"/>
                    </a:lnTo>
                    <a:lnTo>
                      <a:pt x="1650" y="1078"/>
                    </a:lnTo>
                    <a:lnTo>
                      <a:pt x="1689" y="1086"/>
                    </a:lnTo>
                    <a:lnTo>
                      <a:pt x="1693" y="1080"/>
                    </a:lnTo>
                    <a:lnTo>
                      <a:pt x="1695" y="1072"/>
                    </a:lnTo>
                    <a:lnTo>
                      <a:pt x="1677" y="1062"/>
                    </a:lnTo>
                    <a:lnTo>
                      <a:pt x="1660" y="1057"/>
                    </a:lnTo>
                    <a:lnTo>
                      <a:pt x="1642" y="1049"/>
                    </a:lnTo>
                    <a:lnTo>
                      <a:pt x="1625" y="1047"/>
                    </a:lnTo>
                    <a:lnTo>
                      <a:pt x="1605" y="1041"/>
                    </a:lnTo>
                    <a:lnTo>
                      <a:pt x="1586" y="1041"/>
                    </a:lnTo>
                    <a:lnTo>
                      <a:pt x="1567" y="1041"/>
                    </a:lnTo>
                    <a:lnTo>
                      <a:pt x="1549" y="1043"/>
                    </a:lnTo>
                    <a:lnTo>
                      <a:pt x="1572" y="1012"/>
                    </a:lnTo>
                    <a:lnTo>
                      <a:pt x="1601" y="987"/>
                    </a:lnTo>
                    <a:lnTo>
                      <a:pt x="1634" y="962"/>
                    </a:lnTo>
                    <a:lnTo>
                      <a:pt x="1671" y="940"/>
                    </a:lnTo>
                    <a:lnTo>
                      <a:pt x="1706" y="917"/>
                    </a:lnTo>
                    <a:lnTo>
                      <a:pt x="1745" y="898"/>
                    </a:lnTo>
                    <a:lnTo>
                      <a:pt x="1784" y="878"/>
                    </a:lnTo>
                    <a:lnTo>
                      <a:pt x="1821" y="861"/>
                    </a:lnTo>
                    <a:lnTo>
                      <a:pt x="1867" y="841"/>
                    </a:lnTo>
                    <a:lnTo>
                      <a:pt x="1918" y="824"/>
                    </a:lnTo>
                    <a:lnTo>
                      <a:pt x="1970" y="810"/>
                    </a:lnTo>
                    <a:lnTo>
                      <a:pt x="2022" y="801"/>
                    </a:lnTo>
                    <a:lnTo>
                      <a:pt x="2075" y="793"/>
                    </a:lnTo>
                    <a:lnTo>
                      <a:pt x="2131" y="791"/>
                    </a:lnTo>
                    <a:lnTo>
                      <a:pt x="2185" y="793"/>
                    </a:lnTo>
                    <a:lnTo>
                      <a:pt x="2241" y="805"/>
                    </a:lnTo>
                    <a:lnTo>
                      <a:pt x="2274" y="830"/>
                    </a:lnTo>
                    <a:lnTo>
                      <a:pt x="2315" y="845"/>
                    </a:lnTo>
                    <a:lnTo>
                      <a:pt x="2356" y="849"/>
                    </a:lnTo>
                    <a:lnTo>
                      <a:pt x="2399" y="847"/>
                    </a:lnTo>
                    <a:lnTo>
                      <a:pt x="2439" y="837"/>
                    </a:lnTo>
                    <a:lnTo>
                      <a:pt x="2482" y="828"/>
                    </a:lnTo>
                    <a:lnTo>
                      <a:pt x="2521" y="818"/>
                    </a:lnTo>
                    <a:lnTo>
                      <a:pt x="2560" y="814"/>
                    </a:lnTo>
                    <a:lnTo>
                      <a:pt x="2571" y="806"/>
                    </a:lnTo>
                    <a:lnTo>
                      <a:pt x="2583" y="801"/>
                    </a:lnTo>
                    <a:lnTo>
                      <a:pt x="2594" y="793"/>
                    </a:lnTo>
                    <a:lnTo>
                      <a:pt x="2608" y="787"/>
                    </a:lnTo>
                    <a:lnTo>
                      <a:pt x="2618" y="779"/>
                    </a:lnTo>
                    <a:lnTo>
                      <a:pt x="2629" y="772"/>
                    </a:lnTo>
                    <a:lnTo>
                      <a:pt x="2639" y="760"/>
                    </a:lnTo>
                    <a:lnTo>
                      <a:pt x="2649" y="748"/>
                    </a:lnTo>
                    <a:lnTo>
                      <a:pt x="2672" y="742"/>
                    </a:lnTo>
                    <a:lnTo>
                      <a:pt x="2701" y="737"/>
                    </a:lnTo>
                    <a:lnTo>
                      <a:pt x="2726" y="731"/>
                    </a:lnTo>
                    <a:lnTo>
                      <a:pt x="2753" y="725"/>
                    </a:lnTo>
                    <a:lnTo>
                      <a:pt x="2775" y="711"/>
                    </a:lnTo>
                    <a:lnTo>
                      <a:pt x="2796" y="698"/>
                    </a:lnTo>
                    <a:lnTo>
                      <a:pt x="2812" y="678"/>
                    </a:lnTo>
                    <a:lnTo>
                      <a:pt x="2821" y="655"/>
                    </a:lnTo>
                    <a:lnTo>
                      <a:pt x="2839" y="636"/>
                    </a:lnTo>
                    <a:lnTo>
                      <a:pt x="2860" y="618"/>
                    </a:lnTo>
                    <a:lnTo>
                      <a:pt x="2876" y="597"/>
                    </a:lnTo>
                    <a:lnTo>
                      <a:pt x="2893" y="578"/>
                    </a:lnTo>
                    <a:lnTo>
                      <a:pt x="2903" y="554"/>
                    </a:lnTo>
                    <a:lnTo>
                      <a:pt x="2907" y="533"/>
                    </a:lnTo>
                    <a:lnTo>
                      <a:pt x="2905" y="508"/>
                    </a:lnTo>
                    <a:lnTo>
                      <a:pt x="2893" y="483"/>
                    </a:lnTo>
                    <a:lnTo>
                      <a:pt x="2874" y="450"/>
                    </a:lnTo>
                    <a:lnTo>
                      <a:pt x="2849" y="428"/>
                    </a:lnTo>
                    <a:lnTo>
                      <a:pt x="2819" y="415"/>
                    </a:lnTo>
                    <a:lnTo>
                      <a:pt x="2788" y="407"/>
                    </a:lnTo>
                    <a:lnTo>
                      <a:pt x="2753" y="397"/>
                    </a:lnTo>
                    <a:lnTo>
                      <a:pt x="2722" y="388"/>
                    </a:lnTo>
                    <a:lnTo>
                      <a:pt x="2691" y="370"/>
                    </a:lnTo>
                    <a:lnTo>
                      <a:pt x="2668" y="347"/>
                    </a:lnTo>
                    <a:lnTo>
                      <a:pt x="2618" y="308"/>
                    </a:lnTo>
                    <a:lnTo>
                      <a:pt x="2561" y="285"/>
                    </a:lnTo>
                    <a:lnTo>
                      <a:pt x="2501" y="269"/>
                    </a:lnTo>
                    <a:lnTo>
                      <a:pt x="2439" y="263"/>
                    </a:lnTo>
                    <a:lnTo>
                      <a:pt x="2375" y="254"/>
                    </a:lnTo>
                    <a:lnTo>
                      <a:pt x="2313" y="246"/>
                    </a:lnTo>
                    <a:lnTo>
                      <a:pt x="2253" y="230"/>
                    </a:lnTo>
                    <a:lnTo>
                      <a:pt x="2199" y="205"/>
                    </a:lnTo>
                    <a:lnTo>
                      <a:pt x="2183" y="194"/>
                    </a:lnTo>
                    <a:lnTo>
                      <a:pt x="2168" y="186"/>
                    </a:lnTo>
                    <a:lnTo>
                      <a:pt x="2152" y="178"/>
                    </a:lnTo>
                    <a:lnTo>
                      <a:pt x="2137" y="172"/>
                    </a:lnTo>
                    <a:lnTo>
                      <a:pt x="2119" y="163"/>
                    </a:lnTo>
                    <a:lnTo>
                      <a:pt x="2104" y="155"/>
                    </a:lnTo>
                    <a:lnTo>
                      <a:pt x="2090" y="143"/>
                    </a:lnTo>
                    <a:lnTo>
                      <a:pt x="2079" y="132"/>
                    </a:lnTo>
                    <a:lnTo>
                      <a:pt x="2143" y="126"/>
                    </a:lnTo>
                    <a:lnTo>
                      <a:pt x="2207" y="116"/>
                    </a:lnTo>
                    <a:lnTo>
                      <a:pt x="2269" y="102"/>
                    </a:lnTo>
                    <a:lnTo>
                      <a:pt x="2333" y="87"/>
                    </a:lnTo>
                    <a:lnTo>
                      <a:pt x="2393" y="69"/>
                    </a:lnTo>
                    <a:lnTo>
                      <a:pt x="2457" y="52"/>
                    </a:lnTo>
                    <a:lnTo>
                      <a:pt x="2519" y="35"/>
                    </a:lnTo>
                    <a:lnTo>
                      <a:pt x="2583" y="19"/>
                    </a:lnTo>
                    <a:lnTo>
                      <a:pt x="2581" y="27"/>
                    </a:lnTo>
                    <a:lnTo>
                      <a:pt x="2581" y="40"/>
                    </a:lnTo>
                    <a:lnTo>
                      <a:pt x="2585" y="54"/>
                    </a:lnTo>
                    <a:lnTo>
                      <a:pt x="2598" y="66"/>
                    </a:lnTo>
                    <a:lnTo>
                      <a:pt x="2631" y="60"/>
                    </a:lnTo>
                    <a:lnTo>
                      <a:pt x="2664" y="54"/>
                    </a:lnTo>
                    <a:lnTo>
                      <a:pt x="2697" y="46"/>
                    </a:lnTo>
                    <a:lnTo>
                      <a:pt x="2730" y="38"/>
                    </a:lnTo>
                    <a:lnTo>
                      <a:pt x="2761" y="29"/>
                    </a:lnTo>
                    <a:lnTo>
                      <a:pt x="2794" y="21"/>
                    </a:lnTo>
                    <a:lnTo>
                      <a:pt x="2829" y="13"/>
                    </a:lnTo>
                    <a:lnTo>
                      <a:pt x="2864" y="9"/>
                    </a:lnTo>
                    <a:lnTo>
                      <a:pt x="2870" y="23"/>
                    </a:lnTo>
                    <a:lnTo>
                      <a:pt x="2881" y="31"/>
                    </a:lnTo>
                    <a:lnTo>
                      <a:pt x="2893" y="33"/>
                    </a:lnTo>
                    <a:lnTo>
                      <a:pt x="2911" y="33"/>
                    </a:lnTo>
                    <a:lnTo>
                      <a:pt x="2926" y="29"/>
                    </a:lnTo>
                    <a:lnTo>
                      <a:pt x="2944" y="27"/>
                    </a:lnTo>
                    <a:lnTo>
                      <a:pt x="2959" y="25"/>
                    </a:lnTo>
                    <a:lnTo>
                      <a:pt x="2977" y="27"/>
                    </a:lnTo>
                    <a:lnTo>
                      <a:pt x="2994" y="19"/>
                    </a:lnTo>
                    <a:lnTo>
                      <a:pt x="3011" y="13"/>
                    </a:lnTo>
                    <a:lnTo>
                      <a:pt x="3031" y="9"/>
                    </a:lnTo>
                    <a:lnTo>
                      <a:pt x="3050" y="5"/>
                    </a:lnTo>
                    <a:lnTo>
                      <a:pt x="3068" y="2"/>
                    </a:lnTo>
                    <a:lnTo>
                      <a:pt x="3087" y="2"/>
                    </a:lnTo>
                    <a:lnTo>
                      <a:pt x="3105" y="2"/>
                    </a:lnTo>
                    <a:lnTo>
                      <a:pt x="3122" y="4"/>
                    </a:lnTo>
                    <a:lnTo>
                      <a:pt x="3122" y="11"/>
                    </a:lnTo>
                    <a:lnTo>
                      <a:pt x="3128" y="19"/>
                    </a:lnTo>
                    <a:lnTo>
                      <a:pt x="3134" y="25"/>
                    </a:lnTo>
                    <a:lnTo>
                      <a:pt x="3141" y="33"/>
                    </a:lnTo>
                    <a:close/>
                  </a:path>
                </a:pathLst>
              </a:custGeom>
              <a:solidFill>
                <a:srgbClr val="CC6633"/>
              </a:solidFill>
              <a:ln w="9525">
                <a:noFill/>
                <a:round/>
                <a:headEnd/>
                <a:tailEnd/>
              </a:ln>
            </p:spPr>
            <p:txBody>
              <a:bodyPr>
                <a:prstTxWarp prst="textNoShape">
                  <a:avLst/>
                </a:prstTxWarp>
              </a:bodyPr>
              <a:lstStyle/>
              <a:p>
                <a:endParaRPr lang="en-US"/>
              </a:p>
            </p:txBody>
          </p:sp>
          <p:sp>
            <p:nvSpPr>
              <p:cNvPr id="41062" name="Freeform 2980"/>
              <p:cNvSpPr>
                <a:spLocks noChangeAspect="1"/>
              </p:cNvSpPr>
              <p:nvPr/>
            </p:nvSpPr>
            <p:spPr bwMode="auto">
              <a:xfrm>
                <a:off x="5178" y="2463"/>
                <a:ext cx="31" cy="37"/>
              </a:xfrm>
              <a:custGeom>
                <a:avLst/>
                <a:gdLst>
                  <a:gd name="T0" fmla="*/ 157 w 256"/>
                  <a:gd name="T1" fmla="*/ 0 h 305"/>
                  <a:gd name="T2" fmla="*/ 162 w 256"/>
                  <a:gd name="T3" fmla="*/ 25 h 305"/>
                  <a:gd name="T4" fmla="*/ 162 w 256"/>
                  <a:gd name="T5" fmla="*/ 50 h 305"/>
                  <a:gd name="T6" fmla="*/ 157 w 256"/>
                  <a:gd name="T7" fmla="*/ 76 h 305"/>
                  <a:gd name="T8" fmla="*/ 151 w 256"/>
                  <a:gd name="T9" fmla="*/ 103 h 305"/>
                  <a:gd name="T10" fmla="*/ 137 w 256"/>
                  <a:gd name="T11" fmla="*/ 124 h 305"/>
                  <a:gd name="T12" fmla="*/ 122 w 256"/>
                  <a:gd name="T13" fmla="*/ 147 h 305"/>
                  <a:gd name="T14" fmla="*/ 102 w 256"/>
                  <a:gd name="T15" fmla="*/ 167 h 305"/>
                  <a:gd name="T16" fmla="*/ 81 w 256"/>
                  <a:gd name="T17" fmla="*/ 186 h 305"/>
                  <a:gd name="T18" fmla="*/ 67 w 256"/>
                  <a:gd name="T19" fmla="*/ 200 h 305"/>
                  <a:gd name="T20" fmla="*/ 89 w 256"/>
                  <a:gd name="T21" fmla="*/ 213 h 305"/>
                  <a:gd name="T22" fmla="*/ 112 w 256"/>
                  <a:gd name="T23" fmla="*/ 227 h 305"/>
                  <a:gd name="T24" fmla="*/ 135 w 256"/>
                  <a:gd name="T25" fmla="*/ 241 h 305"/>
                  <a:gd name="T26" fmla="*/ 159 w 256"/>
                  <a:gd name="T27" fmla="*/ 254 h 305"/>
                  <a:gd name="T28" fmla="*/ 182 w 256"/>
                  <a:gd name="T29" fmla="*/ 266 h 305"/>
                  <a:gd name="T30" fmla="*/ 205 w 256"/>
                  <a:gd name="T31" fmla="*/ 277 h 305"/>
                  <a:gd name="T32" fmla="*/ 230 w 256"/>
                  <a:gd name="T33" fmla="*/ 287 h 305"/>
                  <a:gd name="T34" fmla="*/ 256 w 256"/>
                  <a:gd name="T35" fmla="*/ 299 h 305"/>
                  <a:gd name="T36" fmla="*/ 225 w 256"/>
                  <a:gd name="T37" fmla="*/ 305 h 305"/>
                  <a:gd name="T38" fmla="*/ 195 w 256"/>
                  <a:gd name="T39" fmla="*/ 303 h 305"/>
                  <a:gd name="T40" fmla="*/ 164 w 256"/>
                  <a:gd name="T41" fmla="*/ 293 h 305"/>
                  <a:gd name="T42" fmla="*/ 133 w 256"/>
                  <a:gd name="T43" fmla="*/ 279 h 305"/>
                  <a:gd name="T44" fmla="*/ 100 w 256"/>
                  <a:gd name="T45" fmla="*/ 262 h 305"/>
                  <a:gd name="T46" fmla="*/ 71 w 256"/>
                  <a:gd name="T47" fmla="*/ 244 h 305"/>
                  <a:gd name="T48" fmla="*/ 40 w 256"/>
                  <a:gd name="T49" fmla="*/ 227 h 305"/>
                  <a:gd name="T50" fmla="*/ 11 w 256"/>
                  <a:gd name="T51" fmla="*/ 215 h 305"/>
                  <a:gd name="T52" fmla="*/ 3 w 256"/>
                  <a:gd name="T53" fmla="*/ 206 h 305"/>
                  <a:gd name="T54" fmla="*/ 0 w 256"/>
                  <a:gd name="T55" fmla="*/ 198 h 305"/>
                  <a:gd name="T56" fmla="*/ 0 w 256"/>
                  <a:gd name="T57" fmla="*/ 186 h 305"/>
                  <a:gd name="T58" fmla="*/ 1 w 256"/>
                  <a:gd name="T59" fmla="*/ 177 h 305"/>
                  <a:gd name="T60" fmla="*/ 17 w 256"/>
                  <a:gd name="T61" fmla="*/ 178 h 305"/>
                  <a:gd name="T62" fmla="*/ 33 w 256"/>
                  <a:gd name="T63" fmla="*/ 177 h 305"/>
                  <a:gd name="T64" fmla="*/ 46 w 256"/>
                  <a:gd name="T65" fmla="*/ 169 h 305"/>
                  <a:gd name="T66" fmla="*/ 62 w 256"/>
                  <a:gd name="T67" fmla="*/ 159 h 305"/>
                  <a:gd name="T68" fmla="*/ 73 w 256"/>
                  <a:gd name="T69" fmla="*/ 145 h 305"/>
                  <a:gd name="T70" fmla="*/ 87 w 256"/>
                  <a:gd name="T71" fmla="*/ 134 h 305"/>
                  <a:gd name="T72" fmla="*/ 100 w 256"/>
                  <a:gd name="T73" fmla="*/ 120 h 305"/>
                  <a:gd name="T74" fmla="*/ 114 w 256"/>
                  <a:gd name="T75" fmla="*/ 111 h 305"/>
                  <a:gd name="T76" fmla="*/ 122 w 256"/>
                  <a:gd name="T77" fmla="*/ 97 h 305"/>
                  <a:gd name="T78" fmla="*/ 129 w 256"/>
                  <a:gd name="T79" fmla="*/ 85 h 305"/>
                  <a:gd name="T80" fmla="*/ 133 w 256"/>
                  <a:gd name="T81" fmla="*/ 72 h 305"/>
                  <a:gd name="T82" fmla="*/ 139 w 256"/>
                  <a:gd name="T83" fmla="*/ 58 h 305"/>
                  <a:gd name="T84" fmla="*/ 141 w 256"/>
                  <a:gd name="T85" fmla="*/ 43 h 305"/>
                  <a:gd name="T86" fmla="*/ 143 w 256"/>
                  <a:gd name="T87" fmla="*/ 29 h 305"/>
                  <a:gd name="T88" fmla="*/ 145 w 256"/>
                  <a:gd name="T89" fmla="*/ 14 h 305"/>
                  <a:gd name="T90" fmla="*/ 147 w 256"/>
                  <a:gd name="T91" fmla="*/ 0 h 305"/>
                  <a:gd name="T92" fmla="*/ 157 w 256"/>
                  <a:gd name="T93" fmla="*/ 0 h 30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56"/>
                  <a:gd name="T142" fmla="*/ 0 h 305"/>
                  <a:gd name="T143" fmla="*/ 256 w 256"/>
                  <a:gd name="T144" fmla="*/ 305 h 30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56" h="305">
                    <a:moveTo>
                      <a:pt x="157" y="0"/>
                    </a:moveTo>
                    <a:lnTo>
                      <a:pt x="162" y="25"/>
                    </a:lnTo>
                    <a:lnTo>
                      <a:pt x="162" y="50"/>
                    </a:lnTo>
                    <a:lnTo>
                      <a:pt x="157" y="76"/>
                    </a:lnTo>
                    <a:lnTo>
                      <a:pt x="151" y="103"/>
                    </a:lnTo>
                    <a:lnTo>
                      <a:pt x="137" y="124"/>
                    </a:lnTo>
                    <a:lnTo>
                      <a:pt x="122" y="147"/>
                    </a:lnTo>
                    <a:lnTo>
                      <a:pt x="102" y="167"/>
                    </a:lnTo>
                    <a:lnTo>
                      <a:pt x="81" y="186"/>
                    </a:lnTo>
                    <a:lnTo>
                      <a:pt x="67" y="200"/>
                    </a:lnTo>
                    <a:lnTo>
                      <a:pt x="89" y="213"/>
                    </a:lnTo>
                    <a:lnTo>
                      <a:pt x="112" y="227"/>
                    </a:lnTo>
                    <a:lnTo>
                      <a:pt x="135" y="241"/>
                    </a:lnTo>
                    <a:lnTo>
                      <a:pt x="159" y="254"/>
                    </a:lnTo>
                    <a:lnTo>
                      <a:pt x="182" y="266"/>
                    </a:lnTo>
                    <a:lnTo>
                      <a:pt x="205" y="277"/>
                    </a:lnTo>
                    <a:lnTo>
                      <a:pt x="230" y="287"/>
                    </a:lnTo>
                    <a:lnTo>
                      <a:pt x="256" y="299"/>
                    </a:lnTo>
                    <a:lnTo>
                      <a:pt x="225" y="305"/>
                    </a:lnTo>
                    <a:lnTo>
                      <a:pt x="195" y="303"/>
                    </a:lnTo>
                    <a:lnTo>
                      <a:pt x="164" y="293"/>
                    </a:lnTo>
                    <a:lnTo>
                      <a:pt x="133" y="279"/>
                    </a:lnTo>
                    <a:lnTo>
                      <a:pt x="100" y="262"/>
                    </a:lnTo>
                    <a:lnTo>
                      <a:pt x="71" y="244"/>
                    </a:lnTo>
                    <a:lnTo>
                      <a:pt x="40" y="227"/>
                    </a:lnTo>
                    <a:lnTo>
                      <a:pt x="11" y="215"/>
                    </a:lnTo>
                    <a:lnTo>
                      <a:pt x="3" y="206"/>
                    </a:lnTo>
                    <a:lnTo>
                      <a:pt x="0" y="198"/>
                    </a:lnTo>
                    <a:lnTo>
                      <a:pt x="0" y="186"/>
                    </a:lnTo>
                    <a:lnTo>
                      <a:pt x="1" y="177"/>
                    </a:lnTo>
                    <a:lnTo>
                      <a:pt x="17" y="178"/>
                    </a:lnTo>
                    <a:lnTo>
                      <a:pt x="33" y="177"/>
                    </a:lnTo>
                    <a:lnTo>
                      <a:pt x="46" y="169"/>
                    </a:lnTo>
                    <a:lnTo>
                      <a:pt x="62" y="159"/>
                    </a:lnTo>
                    <a:lnTo>
                      <a:pt x="73" y="145"/>
                    </a:lnTo>
                    <a:lnTo>
                      <a:pt x="87" y="134"/>
                    </a:lnTo>
                    <a:lnTo>
                      <a:pt x="100" y="120"/>
                    </a:lnTo>
                    <a:lnTo>
                      <a:pt x="114" y="111"/>
                    </a:lnTo>
                    <a:lnTo>
                      <a:pt x="122" y="97"/>
                    </a:lnTo>
                    <a:lnTo>
                      <a:pt x="129" y="85"/>
                    </a:lnTo>
                    <a:lnTo>
                      <a:pt x="133" y="72"/>
                    </a:lnTo>
                    <a:lnTo>
                      <a:pt x="139" y="58"/>
                    </a:lnTo>
                    <a:lnTo>
                      <a:pt x="141" y="43"/>
                    </a:lnTo>
                    <a:lnTo>
                      <a:pt x="143" y="29"/>
                    </a:lnTo>
                    <a:lnTo>
                      <a:pt x="145" y="14"/>
                    </a:lnTo>
                    <a:lnTo>
                      <a:pt x="147" y="0"/>
                    </a:lnTo>
                    <a:lnTo>
                      <a:pt x="157" y="0"/>
                    </a:lnTo>
                    <a:close/>
                  </a:path>
                </a:pathLst>
              </a:custGeom>
              <a:solidFill>
                <a:srgbClr val="000000"/>
              </a:solidFill>
              <a:ln w="9525">
                <a:noFill/>
                <a:round/>
                <a:headEnd/>
                <a:tailEnd/>
              </a:ln>
            </p:spPr>
            <p:txBody>
              <a:bodyPr>
                <a:prstTxWarp prst="textNoShape">
                  <a:avLst/>
                </a:prstTxWarp>
              </a:bodyPr>
              <a:lstStyle/>
              <a:p>
                <a:endParaRPr lang="en-US"/>
              </a:p>
            </p:txBody>
          </p:sp>
          <p:sp>
            <p:nvSpPr>
              <p:cNvPr id="41063" name="Freeform 2981"/>
              <p:cNvSpPr>
                <a:spLocks noChangeAspect="1"/>
              </p:cNvSpPr>
              <p:nvPr/>
            </p:nvSpPr>
            <p:spPr bwMode="auto">
              <a:xfrm>
                <a:off x="5126" y="2530"/>
                <a:ext cx="3" cy="5"/>
              </a:xfrm>
              <a:custGeom>
                <a:avLst/>
                <a:gdLst>
                  <a:gd name="T0" fmla="*/ 33 w 33"/>
                  <a:gd name="T1" fmla="*/ 42 h 42"/>
                  <a:gd name="T2" fmla="*/ 20 w 33"/>
                  <a:gd name="T3" fmla="*/ 42 h 42"/>
                  <a:gd name="T4" fmla="*/ 14 w 33"/>
                  <a:gd name="T5" fmla="*/ 37 h 42"/>
                  <a:gd name="T6" fmla="*/ 8 w 33"/>
                  <a:gd name="T7" fmla="*/ 27 h 42"/>
                  <a:gd name="T8" fmla="*/ 0 w 33"/>
                  <a:gd name="T9" fmla="*/ 19 h 42"/>
                  <a:gd name="T10" fmla="*/ 16 w 33"/>
                  <a:gd name="T11" fmla="*/ 0 h 42"/>
                  <a:gd name="T12" fmla="*/ 24 w 33"/>
                  <a:gd name="T13" fmla="*/ 4 h 42"/>
                  <a:gd name="T14" fmla="*/ 29 w 33"/>
                  <a:gd name="T15" fmla="*/ 15 h 42"/>
                  <a:gd name="T16" fmla="*/ 31 w 33"/>
                  <a:gd name="T17" fmla="*/ 27 h 42"/>
                  <a:gd name="T18" fmla="*/ 33 w 33"/>
                  <a:gd name="T19" fmla="*/ 42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42"/>
                  <a:gd name="T32" fmla="*/ 33 w 33"/>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42">
                    <a:moveTo>
                      <a:pt x="33" y="42"/>
                    </a:moveTo>
                    <a:lnTo>
                      <a:pt x="20" y="42"/>
                    </a:lnTo>
                    <a:lnTo>
                      <a:pt x="14" y="37"/>
                    </a:lnTo>
                    <a:lnTo>
                      <a:pt x="8" y="27"/>
                    </a:lnTo>
                    <a:lnTo>
                      <a:pt x="0" y="19"/>
                    </a:lnTo>
                    <a:lnTo>
                      <a:pt x="16" y="0"/>
                    </a:lnTo>
                    <a:lnTo>
                      <a:pt x="24" y="4"/>
                    </a:lnTo>
                    <a:lnTo>
                      <a:pt x="29" y="15"/>
                    </a:lnTo>
                    <a:lnTo>
                      <a:pt x="31" y="27"/>
                    </a:lnTo>
                    <a:lnTo>
                      <a:pt x="33" y="42"/>
                    </a:lnTo>
                    <a:close/>
                  </a:path>
                </a:pathLst>
              </a:custGeom>
              <a:solidFill>
                <a:srgbClr val="000000"/>
              </a:solidFill>
              <a:ln w="9525">
                <a:noFill/>
                <a:round/>
                <a:headEnd/>
                <a:tailEnd/>
              </a:ln>
            </p:spPr>
            <p:txBody>
              <a:bodyPr>
                <a:prstTxWarp prst="textNoShape">
                  <a:avLst/>
                </a:prstTxWarp>
              </a:bodyPr>
              <a:lstStyle/>
              <a:p>
                <a:endParaRPr lang="en-US"/>
              </a:p>
            </p:txBody>
          </p:sp>
          <p:sp>
            <p:nvSpPr>
              <p:cNvPr id="41064" name="Freeform 2982"/>
              <p:cNvSpPr>
                <a:spLocks noChangeAspect="1"/>
              </p:cNvSpPr>
              <p:nvPr/>
            </p:nvSpPr>
            <p:spPr bwMode="auto">
              <a:xfrm>
                <a:off x="5145" y="2542"/>
                <a:ext cx="4" cy="3"/>
              </a:xfrm>
              <a:custGeom>
                <a:avLst/>
                <a:gdLst>
                  <a:gd name="T0" fmla="*/ 33 w 33"/>
                  <a:gd name="T1" fmla="*/ 19 h 29"/>
                  <a:gd name="T2" fmla="*/ 27 w 33"/>
                  <a:gd name="T3" fmla="*/ 25 h 29"/>
                  <a:gd name="T4" fmla="*/ 20 w 33"/>
                  <a:gd name="T5" fmla="*/ 29 h 29"/>
                  <a:gd name="T6" fmla="*/ 8 w 33"/>
                  <a:gd name="T7" fmla="*/ 27 h 29"/>
                  <a:gd name="T8" fmla="*/ 6 w 33"/>
                  <a:gd name="T9" fmla="*/ 21 h 29"/>
                  <a:gd name="T10" fmla="*/ 2 w 33"/>
                  <a:gd name="T11" fmla="*/ 13 h 29"/>
                  <a:gd name="T12" fmla="*/ 0 w 33"/>
                  <a:gd name="T13" fmla="*/ 9 h 29"/>
                  <a:gd name="T14" fmla="*/ 8 w 33"/>
                  <a:gd name="T15" fmla="*/ 0 h 29"/>
                  <a:gd name="T16" fmla="*/ 20 w 33"/>
                  <a:gd name="T17" fmla="*/ 0 h 29"/>
                  <a:gd name="T18" fmla="*/ 29 w 33"/>
                  <a:gd name="T19" fmla="*/ 5 h 29"/>
                  <a:gd name="T20" fmla="*/ 33 w 33"/>
                  <a:gd name="T21" fmla="*/ 19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29"/>
                  <a:gd name="T35" fmla="*/ 33 w 33"/>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29">
                    <a:moveTo>
                      <a:pt x="33" y="19"/>
                    </a:moveTo>
                    <a:lnTo>
                      <a:pt x="27" y="25"/>
                    </a:lnTo>
                    <a:lnTo>
                      <a:pt x="20" y="29"/>
                    </a:lnTo>
                    <a:lnTo>
                      <a:pt x="8" y="27"/>
                    </a:lnTo>
                    <a:lnTo>
                      <a:pt x="6" y="21"/>
                    </a:lnTo>
                    <a:lnTo>
                      <a:pt x="2" y="13"/>
                    </a:lnTo>
                    <a:lnTo>
                      <a:pt x="0" y="9"/>
                    </a:lnTo>
                    <a:lnTo>
                      <a:pt x="8" y="0"/>
                    </a:lnTo>
                    <a:lnTo>
                      <a:pt x="20" y="0"/>
                    </a:lnTo>
                    <a:lnTo>
                      <a:pt x="29" y="5"/>
                    </a:lnTo>
                    <a:lnTo>
                      <a:pt x="33" y="19"/>
                    </a:lnTo>
                    <a:close/>
                  </a:path>
                </a:pathLst>
              </a:custGeom>
              <a:solidFill>
                <a:srgbClr val="000000"/>
              </a:solidFill>
              <a:ln w="9525">
                <a:noFill/>
                <a:round/>
                <a:headEnd/>
                <a:tailEnd/>
              </a:ln>
            </p:spPr>
            <p:txBody>
              <a:bodyPr>
                <a:prstTxWarp prst="textNoShape">
                  <a:avLst/>
                </a:prstTxWarp>
              </a:bodyPr>
              <a:lstStyle/>
              <a:p>
                <a:endParaRPr lang="en-US"/>
              </a:p>
            </p:txBody>
          </p:sp>
          <p:sp>
            <p:nvSpPr>
              <p:cNvPr id="41065" name="Freeform 2983"/>
              <p:cNvSpPr>
                <a:spLocks noChangeAspect="1"/>
              </p:cNvSpPr>
              <p:nvPr/>
            </p:nvSpPr>
            <p:spPr bwMode="auto">
              <a:xfrm>
                <a:off x="5052" y="2544"/>
                <a:ext cx="27" cy="26"/>
              </a:xfrm>
              <a:custGeom>
                <a:avLst/>
                <a:gdLst>
                  <a:gd name="T0" fmla="*/ 165 w 229"/>
                  <a:gd name="T1" fmla="*/ 159 h 213"/>
                  <a:gd name="T2" fmla="*/ 229 w 229"/>
                  <a:gd name="T3" fmla="*/ 211 h 213"/>
                  <a:gd name="T4" fmla="*/ 200 w 229"/>
                  <a:gd name="T5" fmla="*/ 211 h 213"/>
                  <a:gd name="T6" fmla="*/ 173 w 229"/>
                  <a:gd name="T7" fmla="*/ 213 h 213"/>
                  <a:gd name="T8" fmla="*/ 144 w 229"/>
                  <a:gd name="T9" fmla="*/ 213 h 213"/>
                  <a:gd name="T10" fmla="*/ 121 w 229"/>
                  <a:gd name="T11" fmla="*/ 213 h 213"/>
                  <a:gd name="T12" fmla="*/ 94 w 229"/>
                  <a:gd name="T13" fmla="*/ 208 h 213"/>
                  <a:gd name="T14" fmla="*/ 72 w 229"/>
                  <a:gd name="T15" fmla="*/ 198 h 213"/>
                  <a:gd name="T16" fmla="*/ 51 w 229"/>
                  <a:gd name="T17" fmla="*/ 184 h 213"/>
                  <a:gd name="T18" fmla="*/ 33 w 229"/>
                  <a:gd name="T19" fmla="*/ 165 h 213"/>
                  <a:gd name="T20" fmla="*/ 26 w 229"/>
                  <a:gd name="T21" fmla="*/ 153 h 213"/>
                  <a:gd name="T22" fmla="*/ 18 w 229"/>
                  <a:gd name="T23" fmla="*/ 144 h 213"/>
                  <a:gd name="T24" fmla="*/ 12 w 229"/>
                  <a:gd name="T25" fmla="*/ 132 h 213"/>
                  <a:gd name="T26" fmla="*/ 8 w 229"/>
                  <a:gd name="T27" fmla="*/ 122 h 213"/>
                  <a:gd name="T28" fmla="*/ 2 w 229"/>
                  <a:gd name="T29" fmla="*/ 111 h 213"/>
                  <a:gd name="T30" fmla="*/ 2 w 229"/>
                  <a:gd name="T31" fmla="*/ 99 h 213"/>
                  <a:gd name="T32" fmla="*/ 0 w 229"/>
                  <a:gd name="T33" fmla="*/ 87 h 213"/>
                  <a:gd name="T34" fmla="*/ 4 w 229"/>
                  <a:gd name="T35" fmla="*/ 76 h 213"/>
                  <a:gd name="T36" fmla="*/ 66 w 229"/>
                  <a:gd name="T37" fmla="*/ 0 h 213"/>
                  <a:gd name="T38" fmla="*/ 84 w 229"/>
                  <a:gd name="T39" fmla="*/ 14 h 213"/>
                  <a:gd name="T40" fmla="*/ 101 w 229"/>
                  <a:gd name="T41" fmla="*/ 31 h 213"/>
                  <a:gd name="T42" fmla="*/ 113 w 229"/>
                  <a:gd name="T43" fmla="*/ 48 h 213"/>
                  <a:gd name="T44" fmla="*/ 126 w 229"/>
                  <a:gd name="T45" fmla="*/ 72 h 213"/>
                  <a:gd name="T46" fmla="*/ 136 w 229"/>
                  <a:gd name="T47" fmla="*/ 91 h 213"/>
                  <a:gd name="T48" fmla="*/ 146 w 229"/>
                  <a:gd name="T49" fmla="*/ 114 h 213"/>
                  <a:gd name="T50" fmla="*/ 154 w 229"/>
                  <a:gd name="T51" fmla="*/ 136 h 213"/>
                  <a:gd name="T52" fmla="*/ 165 w 229"/>
                  <a:gd name="T53" fmla="*/ 159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213"/>
                  <a:gd name="T83" fmla="*/ 229 w 229"/>
                  <a:gd name="T84" fmla="*/ 213 h 21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213">
                    <a:moveTo>
                      <a:pt x="165" y="159"/>
                    </a:moveTo>
                    <a:lnTo>
                      <a:pt x="229" y="211"/>
                    </a:lnTo>
                    <a:lnTo>
                      <a:pt x="200" y="211"/>
                    </a:lnTo>
                    <a:lnTo>
                      <a:pt x="173" y="213"/>
                    </a:lnTo>
                    <a:lnTo>
                      <a:pt x="144" y="213"/>
                    </a:lnTo>
                    <a:lnTo>
                      <a:pt x="121" y="213"/>
                    </a:lnTo>
                    <a:lnTo>
                      <a:pt x="94" y="208"/>
                    </a:lnTo>
                    <a:lnTo>
                      <a:pt x="72" y="198"/>
                    </a:lnTo>
                    <a:lnTo>
                      <a:pt x="51" y="184"/>
                    </a:lnTo>
                    <a:lnTo>
                      <a:pt x="33" y="165"/>
                    </a:lnTo>
                    <a:lnTo>
                      <a:pt x="26" y="153"/>
                    </a:lnTo>
                    <a:lnTo>
                      <a:pt x="18" y="144"/>
                    </a:lnTo>
                    <a:lnTo>
                      <a:pt x="12" y="132"/>
                    </a:lnTo>
                    <a:lnTo>
                      <a:pt x="8" y="122"/>
                    </a:lnTo>
                    <a:lnTo>
                      <a:pt x="2" y="111"/>
                    </a:lnTo>
                    <a:lnTo>
                      <a:pt x="2" y="99"/>
                    </a:lnTo>
                    <a:lnTo>
                      <a:pt x="0" y="87"/>
                    </a:lnTo>
                    <a:lnTo>
                      <a:pt x="4" y="76"/>
                    </a:lnTo>
                    <a:lnTo>
                      <a:pt x="66" y="0"/>
                    </a:lnTo>
                    <a:lnTo>
                      <a:pt x="84" y="14"/>
                    </a:lnTo>
                    <a:lnTo>
                      <a:pt x="101" y="31"/>
                    </a:lnTo>
                    <a:lnTo>
                      <a:pt x="113" y="48"/>
                    </a:lnTo>
                    <a:lnTo>
                      <a:pt x="126" y="72"/>
                    </a:lnTo>
                    <a:lnTo>
                      <a:pt x="136" y="91"/>
                    </a:lnTo>
                    <a:lnTo>
                      <a:pt x="146" y="114"/>
                    </a:lnTo>
                    <a:lnTo>
                      <a:pt x="154" y="136"/>
                    </a:lnTo>
                    <a:lnTo>
                      <a:pt x="165" y="159"/>
                    </a:lnTo>
                    <a:close/>
                  </a:path>
                </a:pathLst>
              </a:custGeom>
              <a:solidFill>
                <a:srgbClr val="CC6633"/>
              </a:solidFill>
              <a:ln w="9525">
                <a:noFill/>
                <a:round/>
                <a:headEnd/>
                <a:tailEnd/>
              </a:ln>
            </p:spPr>
            <p:txBody>
              <a:bodyPr>
                <a:prstTxWarp prst="textNoShape">
                  <a:avLst/>
                </a:prstTxWarp>
              </a:bodyPr>
              <a:lstStyle/>
              <a:p>
                <a:endParaRPr lang="en-US"/>
              </a:p>
            </p:txBody>
          </p:sp>
          <p:sp>
            <p:nvSpPr>
              <p:cNvPr id="41066" name="Freeform 2984"/>
              <p:cNvSpPr>
                <a:spLocks noChangeAspect="1"/>
              </p:cNvSpPr>
              <p:nvPr/>
            </p:nvSpPr>
            <p:spPr bwMode="auto">
              <a:xfrm>
                <a:off x="5109" y="2546"/>
                <a:ext cx="3" cy="4"/>
              </a:xfrm>
              <a:custGeom>
                <a:avLst/>
                <a:gdLst>
                  <a:gd name="T0" fmla="*/ 25 w 25"/>
                  <a:gd name="T1" fmla="*/ 9 h 29"/>
                  <a:gd name="T2" fmla="*/ 25 w 25"/>
                  <a:gd name="T3" fmla="*/ 23 h 29"/>
                  <a:gd name="T4" fmla="*/ 21 w 25"/>
                  <a:gd name="T5" fmla="*/ 23 h 29"/>
                  <a:gd name="T6" fmla="*/ 17 w 25"/>
                  <a:gd name="T7" fmla="*/ 29 h 29"/>
                  <a:gd name="T8" fmla="*/ 11 w 25"/>
                  <a:gd name="T9" fmla="*/ 21 h 29"/>
                  <a:gd name="T10" fmla="*/ 3 w 25"/>
                  <a:gd name="T11" fmla="*/ 13 h 29"/>
                  <a:gd name="T12" fmla="*/ 0 w 25"/>
                  <a:gd name="T13" fmla="*/ 5 h 29"/>
                  <a:gd name="T14" fmla="*/ 7 w 25"/>
                  <a:gd name="T15" fmla="*/ 0 h 29"/>
                  <a:gd name="T16" fmla="*/ 21 w 25"/>
                  <a:gd name="T17" fmla="*/ 0 h 29"/>
                  <a:gd name="T18" fmla="*/ 25 w 25"/>
                  <a:gd name="T19" fmla="*/ 9 h 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9"/>
                  <a:gd name="T32" fmla="*/ 25 w 25"/>
                  <a:gd name="T33" fmla="*/ 29 h 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9">
                    <a:moveTo>
                      <a:pt x="25" y="9"/>
                    </a:moveTo>
                    <a:lnTo>
                      <a:pt x="25" y="23"/>
                    </a:lnTo>
                    <a:lnTo>
                      <a:pt x="21" y="23"/>
                    </a:lnTo>
                    <a:lnTo>
                      <a:pt x="17" y="29"/>
                    </a:lnTo>
                    <a:lnTo>
                      <a:pt x="11" y="21"/>
                    </a:lnTo>
                    <a:lnTo>
                      <a:pt x="3" y="13"/>
                    </a:lnTo>
                    <a:lnTo>
                      <a:pt x="0" y="5"/>
                    </a:lnTo>
                    <a:lnTo>
                      <a:pt x="7" y="0"/>
                    </a:lnTo>
                    <a:lnTo>
                      <a:pt x="21" y="0"/>
                    </a:lnTo>
                    <a:lnTo>
                      <a:pt x="25" y="9"/>
                    </a:lnTo>
                    <a:close/>
                  </a:path>
                </a:pathLst>
              </a:custGeom>
              <a:solidFill>
                <a:srgbClr val="000000"/>
              </a:solidFill>
              <a:ln w="9525">
                <a:noFill/>
                <a:round/>
                <a:headEnd/>
                <a:tailEnd/>
              </a:ln>
            </p:spPr>
            <p:txBody>
              <a:bodyPr>
                <a:prstTxWarp prst="textNoShape">
                  <a:avLst/>
                </a:prstTxWarp>
              </a:bodyPr>
              <a:lstStyle/>
              <a:p>
                <a:endParaRPr lang="en-US"/>
              </a:p>
            </p:txBody>
          </p:sp>
          <p:sp>
            <p:nvSpPr>
              <p:cNvPr id="41067" name="Freeform 2985"/>
              <p:cNvSpPr>
                <a:spLocks noChangeAspect="1"/>
              </p:cNvSpPr>
              <p:nvPr/>
            </p:nvSpPr>
            <p:spPr bwMode="auto">
              <a:xfrm>
                <a:off x="5128" y="2548"/>
                <a:ext cx="3" cy="4"/>
              </a:xfrm>
              <a:custGeom>
                <a:avLst/>
                <a:gdLst>
                  <a:gd name="T0" fmla="*/ 23 w 23"/>
                  <a:gd name="T1" fmla="*/ 29 h 33"/>
                  <a:gd name="T2" fmla="*/ 13 w 23"/>
                  <a:gd name="T3" fmla="*/ 33 h 33"/>
                  <a:gd name="T4" fmla="*/ 0 w 23"/>
                  <a:gd name="T5" fmla="*/ 33 h 33"/>
                  <a:gd name="T6" fmla="*/ 0 w 23"/>
                  <a:gd name="T7" fmla="*/ 0 h 33"/>
                  <a:gd name="T8" fmla="*/ 23 w 23"/>
                  <a:gd name="T9" fmla="*/ 29 h 33"/>
                  <a:gd name="T10" fmla="*/ 0 60000 65536"/>
                  <a:gd name="T11" fmla="*/ 0 60000 65536"/>
                  <a:gd name="T12" fmla="*/ 0 60000 65536"/>
                  <a:gd name="T13" fmla="*/ 0 60000 65536"/>
                  <a:gd name="T14" fmla="*/ 0 60000 65536"/>
                  <a:gd name="T15" fmla="*/ 0 w 23"/>
                  <a:gd name="T16" fmla="*/ 0 h 33"/>
                  <a:gd name="T17" fmla="*/ 23 w 23"/>
                  <a:gd name="T18" fmla="*/ 33 h 33"/>
                </a:gdLst>
                <a:ahLst/>
                <a:cxnLst>
                  <a:cxn ang="T10">
                    <a:pos x="T0" y="T1"/>
                  </a:cxn>
                  <a:cxn ang="T11">
                    <a:pos x="T2" y="T3"/>
                  </a:cxn>
                  <a:cxn ang="T12">
                    <a:pos x="T4" y="T5"/>
                  </a:cxn>
                  <a:cxn ang="T13">
                    <a:pos x="T6" y="T7"/>
                  </a:cxn>
                  <a:cxn ang="T14">
                    <a:pos x="T8" y="T9"/>
                  </a:cxn>
                </a:cxnLst>
                <a:rect l="T15" t="T16" r="T17" b="T18"/>
                <a:pathLst>
                  <a:path w="23" h="33">
                    <a:moveTo>
                      <a:pt x="23" y="29"/>
                    </a:moveTo>
                    <a:lnTo>
                      <a:pt x="13" y="33"/>
                    </a:lnTo>
                    <a:lnTo>
                      <a:pt x="0" y="33"/>
                    </a:lnTo>
                    <a:lnTo>
                      <a:pt x="0" y="0"/>
                    </a:lnTo>
                    <a:lnTo>
                      <a:pt x="23" y="29"/>
                    </a:lnTo>
                    <a:close/>
                  </a:path>
                </a:pathLst>
              </a:custGeom>
              <a:solidFill>
                <a:srgbClr val="000000"/>
              </a:solidFill>
              <a:ln w="9525">
                <a:noFill/>
                <a:round/>
                <a:headEnd/>
                <a:tailEnd/>
              </a:ln>
            </p:spPr>
            <p:txBody>
              <a:bodyPr>
                <a:prstTxWarp prst="textNoShape">
                  <a:avLst/>
                </a:prstTxWarp>
              </a:bodyPr>
              <a:lstStyle/>
              <a:p>
                <a:endParaRPr lang="en-US"/>
              </a:p>
            </p:txBody>
          </p:sp>
          <p:sp>
            <p:nvSpPr>
              <p:cNvPr id="41068" name="Freeform 2986"/>
              <p:cNvSpPr>
                <a:spLocks noChangeAspect="1"/>
              </p:cNvSpPr>
              <p:nvPr/>
            </p:nvSpPr>
            <p:spPr bwMode="auto">
              <a:xfrm>
                <a:off x="5170" y="2551"/>
                <a:ext cx="4" cy="4"/>
              </a:xfrm>
              <a:custGeom>
                <a:avLst/>
                <a:gdLst>
                  <a:gd name="T0" fmla="*/ 41 w 41"/>
                  <a:gd name="T1" fmla="*/ 24 h 37"/>
                  <a:gd name="T2" fmla="*/ 31 w 41"/>
                  <a:gd name="T3" fmla="*/ 26 h 37"/>
                  <a:gd name="T4" fmla="*/ 25 w 41"/>
                  <a:gd name="T5" fmla="*/ 31 h 37"/>
                  <a:gd name="T6" fmla="*/ 17 w 41"/>
                  <a:gd name="T7" fmla="*/ 35 h 37"/>
                  <a:gd name="T8" fmla="*/ 8 w 41"/>
                  <a:gd name="T9" fmla="*/ 37 h 37"/>
                  <a:gd name="T10" fmla="*/ 0 w 41"/>
                  <a:gd name="T11" fmla="*/ 18 h 37"/>
                  <a:gd name="T12" fmla="*/ 8 w 41"/>
                  <a:gd name="T13" fmla="*/ 0 h 37"/>
                  <a:gd name="T14" fmla="*/ 17 w 41"/>
                  <a:gd name="T15" fmla="*/ 2 h 37"/>
                  <a:gd name="T16" fmla="*/ 31 w 41"/>
                  <a:gd name="T17" fmla="*/ 4 h 37"/>
                  <a:gd name="T18" fmla="*/ 35 w 41"/>
                  <a:gd name="T19" fmla="*/ 4 h 37"/>
                  <a:gd name="T20" fmla="*/ 39 w 41"/>
                  <a:gd name="T21" fmla="*/ 8 h 37"/>
                  <a:gd name="T22" fmla="*/ 41 w 41"/>
                  <a:gd name="T23" fmla="*/ 12 h 37"/>
                  <a:gd name="T24" fmla="*/ 41 w 41"/>
                  <a:gd name="T25" fmla="*/ 24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7"/>
                  <a:gd name="T41" fmla="*/ 41 w 41"/>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7">
                    <a:moveTo>
                      <a:pt x="41" y="24"/>
                    </a:moveTo>
                    <a:lnTo>
                      <a:pt x="31" y="26"/>
                    </a:lnTo>
                    <a:lnTo>
                      <a:pt x="25" y="31"/>
                    </a:lnTo>
                    <a:lnTo>
                      <a:pt x="17" y="35"/>
                    </a:lnTo>
                    <a:lnTo>
                      <a:pt x="8" y="37"/>
                    </a:lnTo>
                    <a:lnTo>
                      <a:pt x="0" y="18"/>
                    </a:lnTo>
                    <a:lnTo>
                      <a:pt x="8" y="0"/>
                    </a:lnTo>
                    <a:lnTo>
                      <a:pt x="17" y="2"/>
                    </a:lnTo>
                    <a:lnTo>
                      <a:pt x="31" y="4"/>
                    </a:lnTo>
                    <a:lnTo>
                      <a:pt x="35" y="4"/>
                    </a:lnTo>
                    <a:lnTo>
                      <a:pt x="39" y="8"/>
                    </a:lnTo>
                    <a:lnTo>
                      <a:pt x="41" y="12"/>
                    </a:lnTo>
                    <a:lnTo>
                      <a:pt x="41" y="24"/>
                    </a:lnTo>
                    <a:close/>
                  </a:path>
                </a:pathLst>
              </a:custGeom>
              <a:solidFill>
                <a:srgbClr val="000000"/>
              </a:solidFill>
              <a:ln w="9525">
                <a:noFill/>
                <a:round/>
                <a:headEnd/>
                <a:tailEnd/>
              </a:ln>
            </p:spPr>
            <p:txBody>
              <a:bodyPr>
                <a:prstTxWarp prst="textNoShape">
                  <a:avLst/>
                </a:prstTxWarp>
              </a:bodyPr>
              <a:lstStyle/>
              <a:p>
                <a:endParaRPr lang="en-US"/>
              </a:p>
            </p:txBody>
          </p:sp>
          <p:sp>
            <p:nvSpPr>
              <p:cNvPr id="41069" name="Freeform 2987"/>
              <p:cNvSpPr>
                <a:spLocks noChangeAspect="1"/>
              </p:cNvSpPr>
              <p:nvPr/>
            </p:nvSpPr>
            <p:spPr bwMode="auto">
              <a:xfrm>
                <a:off x="5137" y="2551"/>
                <a:ext cx="2" cy="4"/>
              </a:xfrm>
              <a:custGeom>
                <a:avLst/>
                <a:gdLst>
                  <a:gd name="T0" fmla="*/ 18 w 18"/>
                  <a:gd name="T1" fmla="*/ 18 h 31"/>
                  <a:gd name="T2" fmla="*/ 18 w 18"/>
                  <a:gd name="T3" fmla="*/ 25 h 31"/>
                  <a:gd name="T4" fmla="*/ 14 w 18"/>
                  <a:gd name="T5" fmla="*/ 27 h 31"/>
                  <a:gd name="T6" fmla="*/ 6 w 18"/>
                  <a:gd name="T7" fmla="*/ 25 h 31"/>
                  <a:gd name="T8" fmla="*/ 0 w 18"/>
                  <a:gd name="T9" fmla="*/ 31 h 31"/>
                  <a:gd name="T10" fmla="*/ 0 w 18"/>
                  <a:gd name="T11" fmla="*/ 4 h 31"/>
                  <a:gd name="T12" fmla="*/ 8 w 18"/>
                  <a:gd name="T13" fmla="*/ 0 h 31"/>
                  <a:gd name="T14" fmla="*/ 14 w 18"/>
                  <a:gd name="T15" fmla="*/ 4 h 31"/>
                  <a:gd name="T16" fmla="*/ 16 w 18"/>
                  <a:gd name="T17" fmla="*/ 10 h 31"/>
                  <a:gd name="T18" fmla="*/ 18 w 18"/>
                  <a:gd name="T19" fmla="*/ 18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31"/>
                  <a:gd name="T32" fmla="*/ 18 w 18"/>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31">
                    <a:moveTo>
                      <a:pt x="18" y="18"/>
                    </a:moveTo>
                    <a:lnTo>
                      <a:pt x="18" y="25"/>
                    </a:lnTo>
                    <a:lnTo>
                      <a:pt x="14" y="27"/>
                    </a:lnTo>
                    <a:lnTo>
                      <a:pt x="6" y="25"/>
                    </a:lnTo>
                    <a:lnTo>
                      <a:pt x="0" y="31"/>
                    </a:lnTo>
                    <a:lnTo>
                      <a:pt x="0" y="4"/>
                    </a:lnTo>
                    <a:lnTo>
                      <a:pt x="8" y="0"/>
                    </a:lnTo>
                    <a:lnTo>
                      <a:pt x="14" y="4"/>
                    </a:lnTo>
                    <a:lnTo>
                      <a:pt x="16" y="10"/>
                    </a:lnTo>
                    <a:lnTo>
                      <a:pt x="18" y="18"/>
                    </a:lnTo>
                    <a:close/>
                  </a:path>
                </a:pathLst>
              </a:custGeom>
              <a:solidFill>
                <a:srgbClr val="000000"/>
              </a:solidFill>
              <a:ln w="9525">
                <a:noFill/>
                <a:round/>
                <a:headEnd/>
                <a:tailEnd/>
              </a:ln>
            </p:spPr>
            <p:txBody>
              <a:bodyPr>
                <a:prstTxWarp prst="textNoShape">
                  <a:avLst/>
                </a:prstTxWarp>
              </a:bodyPr>
              <a:lstStyle/>
              <a:p>
                <a:endParaRPr lang="en-US"/>
              </a:p>
            </p:txBody>
          </p:sp>
          <p:sp>
            <p:nvSpPr>
              <p:cNvPr id="41070" name="Freeform 2988"/>
              <p:cNvSpPr>
                <a:spLocks noChangeAspect="1"/>
              </p:cNvSpPr>
              <p:nvPr/>
            </p:nvSpPr>
            <p:spPr bwMode="auto">
              <a:xfrm>
                <a:off x="5055" y="2553"/>
                <a:ext cx="3" cy="2"/>
              </a:xfrm>
              <a:custGeom>
                <a:avLst/>
                <a:gdLst>
                  <a:gd name="T0" fmla="*/ 23 w 23"/>
                  <a:gd name="T1" fmla="*/ 13 h 13"/>
                  <a:gd name="T2" fmla="*/ 0 w 23"/>
                  <a:gd name="T3" fmla="*/ 13 h 13"/>
                  <a:gd name="T4" fmla="*/ 0 w 23"/>
                  <a:gd name="T5" fmla="*/ 2 h 13"/>
                  <a:gd name="T6" fmla="*/ 7 w 23"/>
                  <a:gd name="T7" fmla="*/ 0 h 13"/>
                  <a:gd name="T8" fmla="*/ 17 w 23"/>
                  <a:gd name="T9" fmla="*/ 4 h 13"/>
                  <a:gd name="T10" fmla="*/ 23 w 23"/>
                  <a:gd name="T11" fmla="*/ 13 h 13"/>
                  <a:gd name="T12" fmla="*/ 0 60000 65536"/>
                  <a:gd name="T13" fmla="*/ 0 60000 65536"/>
                  <a:gd name="T14" fmla="*/ 0 60000 65536"/>
                  <a:gd name="T15" fmla="*/ 0 60000 65536"/>
                  <a:gd name="T16" fmla="*/ 0 60000 65536"/>
                  <a:gd name="T17" fmla="*/ 0 60000 65536"/>
                  <a:gd name="T18" fmla="*/ 0 w 23"/>
                  <a:gd name="T19" fmla="*/ 0 h 13"/>
                  <a:gd name="T20" fmla="*/ 23 w 2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3" h="13">
                    <a:moveTo>
                      <a:pt x="23" y="13"/>
                    </a:moveTo>
                    <a:lnTo>
                      <a:pt x="0" y="13"/>
                    </a:lnTo>
                    <a:lnTo>
                      <a:pt x="0" y="2"/>
                    </a:lnTo>
                    <a:lnTo>
                      <a:pt x="7" y="0"/>
                    </a:lnTo>
                    <a:lnTo>
                      <a:pt x="17" y="4"/>
                    </a:lnTo>
                    <a:lnTo>
                      <a:pt x="23" y="13"/>
                    </a:lnTo>
                    <a:close/>
                  </a:path>
                </a:pathLst>
              </a:custGeom>
              <a:solidFill>
                <a:srgbClr val="000000"/>
              </a:solidFill>
              <a:ln w="9525">
                <a:noFill/>
                <a:round/>
                <a:headEnd/>
                <a:tailEnd/>
              </a:ln>
            </p:spPr>
            <p:txBody>
              <a:bodyPr>
                <a:prstTxWarp prst="textNoShape">
                  <a:avLst/>
                </a:prstTxWarp>
              </a:bodyPr>
              <a:lstStyle/>
              <a:p>
                <a:endParaRPr lang="en-US"/>
              </a:p>
            </p:txBody>
          </p:sp>
          <p:sp>
            <p:nvSpPr>
              <p:cNvPr id="41071" name="Freeform 2989"/>
              <p:cNvSpPr>
                <a:spLocks noChangeAspect="1"/>
              </p:cNvSpPr>
              <p:nvPr/>
            </p:nvSpPr>
            <p:spPr bwMode="auto">
              <a:xfrm>
                <a:off x="5058" y="2560"/>
                <a:ext cx="2" cy="2"/>
              </a:xfrm>
              <a:custGeom>
                <a:avLst/>
                <a:gdLst>
                  <a:gd name="T0" fmla="*/ 13 w 13"/>
                  <a:gd name="T1" fmla="*/ 10 h 19"/>
                  <a:gd name="T2" fmla="*/ 4 w 13"/>
                  <a:gd name="T3" fmla="*/ 19 h 19"/>
                  <a:gd name="T4" fmla="*/ 0 w 13"/>
                  <a:gd name="T5" fmla="*/ 0 h 19"/>
                  <a:gd name="T6" fmla="*/ 6 w 13"/>
                  <a:gd name="T7" fmla="*/ 2 h 19"/>
                  <a:gd name="T8" fmla="*/ 13 w 13"/>
                  <a:gd name="T9" fmla="*/ 10 h 19"/>
                  <a:gd name="T10" fmla="*/ 0 60000 65536"/>
                  <a:gd name="T11" fmla="*/ 0 60000 65536"/>
                  <a:gd name="T12" fmla="*/ 0 60000 65536"/>
                  <a:gd name="T13" fmla="*/ 0 60000 65536"/>
                  <a:gd name="T14" fmla="*/ 0 60000 65536"/>
                  <a:gd name="T15" fmla="*/ 0 w 13"/>
                  <a:gd name="T16" fmla="*/ 0 h 19"/>
                  <a:gd name="T17" fmla="*/ 13 w 13"/>
                  <a:gd name="T18" fmla="*/ 19 h 19"/>
                </a:gdLst>
                <a:ahLst/>
                <a:cxnLst>
                  <a:cxn ang="T10">
                    <a:pos x="T0" y="T1"/>
                  </a:cxn>
                  <a:cxn ang="T11">
                    <a:pos x="T2" y="T3"/>
                  </a:cxn>
                  <a:cxn ang="T12">
                    <a:pos x="T4" y="T5"/>
                  </a:cxn>
                  <a:cxn ang="T13">
                    <a:pos x="T6" y="T7"/>
                  </a:cxn>
                  <a:cxn ang="T14">
                    <a:pos x="T8" y="T9"/>
                  </a:cxn>
                </a:cxnLst>
                <a:rect l="T15" t="T16" r="T17" b="T18"/>
                <a:pathLst>
                  <a:path w="13" h="19">
                    <a:moveTo>
                      <a:pt x="13" y="10"/>
                    </a:moveTo>
                    <a:lnTo>
                      <a:pt x="4" y="19"/>
                    </a:lnTo>
                    <a:lnTo>
                      <a:pt x="0" y="0"/>
                    </a:lnTo>
                    <a:lnTo>
                      <a:pt x="6" y="2"/>
                    </a:lnTo>
                    <a:lnTo>
                      <a:pt x="13" y="10"/>
                    </a:lnTo>
                    <a:close/>
                  </a:path>
                </a:pathLst>
              </a:custGeom>
              <a:solidFill>
                <a:srgbClr val="000000"/>
              </a:solidFill>
              <a:ln w="9525">
                <a:noFill/>
                <a:round/>
                <a:headEnd/>
                <a:tailEnd/>
              </a:ln>
            </p:spPr>
            <p:txBody>
              <a:bodyPr>
                <a:prstTxWarp prst="textNoShape">
                  <a:avLst/>
                </a:prstTxWarp>
              </a:bodyPr>
              <a:lstStyle/>
              <a:p>
                <a:endParaRPr lang="en-US"/>
              </a:p>
            </p:txBody>
          </p:sp>
          <p:sp>
            <p:nvSpPr>
              <p:cNvPr id="41072" name="Freeform 2990"/>
              <p:cNvSpPr>
                <a:spLocks noChangeAspect="1"/>
              </p:cNvSpPr>
              <p:nvPr/>
            </p:nvSpPr>
            <p:spPr bwMode="auto">
              <a:xfrm>
                <a:off x="5435" y="2560"/>
                <a:ext cx="2" cy="1"/>
              </a:xfrm>
              <a:custGeom>
                <a:avLst/>
                <a:gdLst>
                  <a:gd name="T0" fmla="*/ 13 w 13"/>
                  <a:gd name="T1" fmla="*/ 0 h 10"/>
                  <a:gd name="T2" fmla="*/ 0 w 13"/>
                  <a:gd name="T3" fmla="*/ 10 h 10"/>
                  <a:gd name="T4" fmla="*/ 13 w 13"/>
                  <a:gd name="T5" fmla="*/ 0 h 10"/>
                  <a:gd name="T6" fmla="*/ 0 60000 65536"/>
                  <a:gd name="T7" fmla="*/ 0 60000 65536"/>
                  <a:gd name="T8" fmla="*/ 0 60000 65536"/>
                  <a:gd name="T9" fmla="*/ 0 w 13"/>
                  <a:gd name="T10" fmla="*/ 0 h 10"/>
                  <a:gd name="T11" fmla="*/ 13 w 13"/>
                  <a:gd name="T12" fmla="*/ 10 h 10"/>
                </a:gdLst>
                <a:ahLst/>
                <a:cxnLst>
                  <a:cxn ang="T6">
                    <a:pos x="T0" y="T1"/>
                  </a:cxn>
                  <a:cxn ang="T7">
                    <a:pos x="T2" y="T3"/>
                  </a:cxn>
                  <a:cxn ang="T8">
                    <a:pos x="T4" y="T5"/>
                  </a:cxn>
                </a:cxnLst>
                <a:rect l="T9" t="T10" r="T11" b="T12"/>
                <a:pathLst>
                  <a:path w="13" h="10">
                    <a:moveTo>
                      <a:pt x="13" y="0"/>
                    </a:moveTo>
                    <a:lnTo>
                      <a:pt x="0" y="10"/>
                    </a:lnTo>
                    <a:lnTo>
                      <a:pt x="13" y="0"/>
                    </a:lnTo>
                    <a:close/>
                  </a:path>
                </a:pathLst>
              </a:custGeom>
              <a:solidFill>
                <a:srgbClr val="000000"/>
              </a:solidFill>
              <a:ln w="9525">
                <a:noFill/>
                <a:round/>
                <a:headEnd/>
                <a:tailEnd/>
              </a:ln>
            </p:spPr>
            <p:txBody>
              <a:bodyPr>
                <a:prstTxWarp prst="textNoShape">
                  <a:avLst/>
                </a:prstTxWarp>
              </a:bodyPr>
              <a:lstStyle/>
              <a:p>
                <a:endParaRPr lang="en-US"/>
              </a:p>
            </p:txBody>
          </p:sp>
          <p:sp>
            <p:nvSpPr>
              <p:cNvPr id="41073" name="Freeform 2991"/>
              <p:cNvSpPr>
                <a:spLocks noChangeAspect="1"/>
              </p:cNvSpPr>
              <p:nvPr/>
            </p:nvSpPr>
            <p:spPr bwMode="auto">
              <a:xfrm>
                <a:off x="5057" y="2593"/>
                <a:ext cx="52" cy="20"/>
              </a:xfrm>
              <a:custGeom>
                <a:avLst/>
                <a:gdLst>
                  <a:gd name="T0" fmla="*/ 435 w 439"/>
                  <a:gd name="T1" fmla="*/ 74 h 171"/>
                  <a:gd name="T2" fmla="*/ 423 w 439"/>
                  <a:gd name="T3" fmla="*/ 99 h 171"/>
                  <a:gd name="T4" fmla="*/ 398 w 439"/>
                  <a:gd name="T5" fmla="*/ 130 h 171"/>
                  <a:gd name="T6" fmla="*/ 361 w 439"/>
                  <a:gd name="T7" fmla="*/ 150 h 171"/>
                  <a:gd name="T8" fmla="*/ 342 w 439"/>
                  <a:gd name="T9" fmla="*/ 105 h 171"/>
                  <a:gd name="T10" fmla="*/ 316 w 439"/>
                  <a:gd name="T11" fmla="*/ 109 h 171"/>
                  <a:gd name="T12" fmla="*/ 309 w 439"/>
                  <a:gd name="T13" fmla="*/ 138 h 171"/>
                  <a:gd name="T14" fmla="*/ 303 w 439"/>
                  <a:gd name="T15" fmla="*/ 154 h 171"/>
                  <a:gd name="T16" fmla="*/ 291 w 439"/>
                  <a:gd name="T17" fmla="*/ 163 h 171"/>
                  <a:gd name="T18" fmla="*/ 256 w 439"/>
                  <a:gd name="T19" fmla="*/ 171 h 171"/>
                  <a:gd name="T20" fmla="*/ 221 w 439"/>
                  <a:gd name="T21" fmla="*/ 167 h 171"/>
                  <a:gd name="T22" fmla="*/ 186 w 439"/>
                  <a:gd name="T23" fmla="*/ 158 h 171"/>
                  <a:gd name="T24" fmla="*/ 153 w 439"/>
                  <a:gd name="T25" fmla="*/ 146 h 171"/>
                  <a:gd name="T26" fmla="*/ 126 w 439"/>
                  <a:gd name="T27" fmla="*/ 132 h 171"/>
                  <a:gd name="T28" fmla="*/ 140 w 439"/>
                  <a:gd name="T29" fmla="*/ 103 h 171"/>
                  <a:gd name="T30" fmla="*/ 150 w 439"/>
                  <a:gd name="T31" fmla="*/ 76 h 171"/>
                  <a:gd name="T32" fmla="*/ 120 w 439"/>
                  <a:gd name="T33" fmla="*/ 74 h 171"/>
                  <a:gd name="T34" fmla="*/ 97 w 439"/>
                  <a:gd name="T35" fmla="*/ 99 h 171"/>
                  <a:gd name="T36" fmla="*/ 82 w 439"/>
                  <a:gd name="T37" fmla="*/ 125 h 171"/>
                  <a:gd name="T38" fmla="*/ 58 w 439"/>
                  <a:gd name="T39" fmla="*/ 132 h 171"/>
                  <a:gd name="T40" fmla="*/ 29 w 439"/>
                  <a:gd name="T41" fmla="*/ 128 h 171"/>
                  <a:gd name="T42" fmla="*/ 4 w 439"/>
                  <a:gd name="T43" fmla="*/ 128 h 171"/>
                  <a:gd name="T44" fmla="*/ 6 w 439"/>
                  <a:gd name="T45" fmla="*/ 96 h 171"/>
                  <a:gd name="T46" fmla="*/ 22 w 439"/>
                  <a:gd name="T47" fmla="*/ 63 h 171"/>
                  <a:gd name="T48" fmla="*/ 55 w 439"/>
                  <a:gd name="T49" fmla="*/ 43 h 171"/>
                  <a:gd name="T50" fmla="*/ 93 w 439"/>
                  <a:gd name="T51" fmla="*/ 39 h 171"/>
                  <a:gd name="T52" fmla="*/ 128 w 439"/>
                  <a:gd name="T53" fmla="*/ 33 h 171"/>
                  <a:gd name="T54" fmla="*/ 157 w 439"/>
                  <a:gd name="T55" fmla="*/ 12 h 171"/>
                  <a:gd name="T56" fmla="*/ 208 w 439"/>
                  <a:gd name="T57" fmla="*/ 0 h 171"/>
                  <a:gd name="T58" fmla="*/ 256 w 439"/>
                  <a:gd name="T59" fmla="*/ 12 h 171"/>
                  <a:gd name="T60" fmla="*/ 301 w 439"/>
                  <a:gd name="T61" fmla="*/ 26 h 171"/>
                  <a:gd name="T62" fmla="*/ 349 w 439"/>
                  <a:gd name="T63" fmla="*/ 30 h 1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9"/>
                  <a:gd name="T97" fmla="*/ 0 h 171"/>
                  <a:gd name="T98" fmla="*/ 439 w 439"/>
                  <a:gd name="T99" fmla="*/ 171 h 1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9" h="171">
                    <a:moveTo>
                      <a:pt x="439" y="63"/>
                    </a:moveTo>
                    <a:lnTo>
                      <a:pt x="435" y="74"/>
                    </a:lnTo>
                    <a:lnTo>
                      <a:pt x="431" y="88"/>
                    </a:lnTo>
                    <a:lnTo>
                      <a:pt x="423" y="99"/>
                    </a:lnTo>
                    <a:lnTo>
                      <a:pt x="417" y="111"/>
                    </a:lnTo>
                    <a:lnTo>
                      <a:pt x="398" y="130"/>
                    </a:lnTo>
                    <a:lnTo>
                      <a:pt x="378" y="148"/>
                    </a:lnTo>
                    <a:lnTo>
                      <a:pt x="361" y="150"/>
                    </a:lnTo>
                    <a:lnTo>
                      <a:pt x="342" y="152"/>
                    </a:lnTo>
                    <a:lnTo>
                      <a:pt x="342" y="105"/>
                    </a:lnTo>
                    <a:lnTo>
                      <a:pt x="328" y="101"/>
                    </a:lnTo>
                    <a:lnTo>
                      <a:pt x="316" y="109"/>
                    </a:lnTo>
                    <a:lnTo>
                      <a:pt x="307" y="123"/>
                    </a:lnTo>
                    <a:lnTo>
                      <a:pt x="309" y="138"/>
                    </a:lnTo>
                    <a:lnTo>
                      <a:pt x="307" y="146"/>
                    </a:lnTo>
                    <a:lnTo>
                      <a:pt x="303" y="154"/>
                    </a:lnTo>
                    <a:lnTo>
                      <a:pt x="297" y="158"/>
                    </a:lnTo>
                    <a:lnTo>
                      <a:pt x="291" y="163"/>
                    </a:lnTo>
                    <a:lnTo>
                      <a:pt x="272" y="165"/>
                    </a:lnTo>
                    <a:lnTo>
                      <a:pt x="256" y="171"/>
                    </a:lnTo>
                    <a:lnTo>
                      <a:pt x="239" y="169"/>
                    </a:lnTo>
                    <a:lnTo>
                      <a:pt x="221" y="167"/>
                    </a:lnTo>
                    <a:lnTo>
                      <a:pt x="204" y="161"/>
                    </a:lnTo>
                    <a:lnTo>
                      <a:pt x="186" y="158"/>
                    </a:lnTo>
                    <a:lnTo>
                      <a:pt x="169" y="152"/>
                    </a:lnTo>
                    <a:lnTo>
                      <a:pt x="153" y="146"/>
                    </a:lnTo>
                    <a:lnTo>
                      <a:pt x="138" y="138"/>
                    </a:lnTo>
                    <a:lnTo>
                      <a:pt x="126" y="132"/>
                    </a:lnTo>
                    <a:lnTo>
                      <a:pt x="130" y="115"/>
                    </a:lnTo>
                    <a:lnTo>
                      <a:pt x="140" y="103"/>
                    </a:lnTo>
                    <a:lnTo>
                      <a:pt x="148" y="92"/>
                    </a:lnTo>
                    <a:lnTo>
                      <a:pt x="150" y="76"/>
                    </a:lnTo>
                    <a:lnTo>
                      <a:pt x="134" y="66"/>
                    </a:lnTo>
                    <a:lnTo>
                      <a:pt x="120" y="74"/>
                    </a:lnTo>
                    <a:lnTo>
                      <a:pt x="107" y="88"/>
                    </a:lnTo>
                    <a:lnTo>
                      <a:pt x="97" y="99"/>
                    </a:lnTo>
                    <a:lnTo>
                      <a:pt x="89" y="115"/>
                    </a:lnTo>
                    <a:lnTo>
                      <a:pt x="82" y="125"/>
                    </a:lnTo>
                    <a:lnTo>
                      <a:pt x="70" y="130"/>
                    </a:lnTo>
                    <a:lnTo>
                      <a:pt x="58" y="132"/>
                    </a:lnTo>
                    <a:lnTo>
                      <a:pt x="43" y="130"/>
                    </a:lnTo>
                    <a:lnTo>
                      <a:pt x="29" y="128"/>
                    </a:lnTo>
                    <a:lnTo>
                      <a:pt x="16" y="127"/>
                    </a:lnTo>
                    <a:lnTo>
                      <a:pt x="4" y="128"/>
                    </a:lnTo>
                    <a:lnTo>
                      <a:pt x="0" y="111"/>
                    </a:lnTo>
                    <a:lnTo>
                      <a:pt x="6" y="96"/>
                    </a:lnTo>
                    <a:lnTo>
                      <a:pt x="14" y="78"/>
                    </a:lnTo>
                    <a:lnTo>
                      <a:pt x="22" y="63"/>
                    </a:lnTo>
                    <a:lnTo>
                      <a:pt x="37" y="49"/>
                    </a:lnTo>
                    <a:lnTo>
                      <a:pt x="55" y="43"/>
                    </a:lnTo>
                    <a:lnTo>
                      <a:pt x="74" y="39"/>
                    </a:lnTo>
                    <a:lnTo>
                      <a:pt x="93" y="39"/>
                    </a:lnTo>
                    <a:lnTo>
                      <a:pt x="111" y="37"/>
                    </a:lnTo>
                    <a:lnTo>
                      <a:pt x="128" y="33"/>
                    </a:lnTo>
                    <a:lnTo>
                      <a:pt x="144" y="26"/>
                    </a:lnTo>
                    <a:lnTo>
                      <a:pt x="157" y="12"/>
                    </a:lnTo>
                    <a:lnTo>
                      <a:pt x="183" y="2"/>
                    </a:lnTo>
                    <a:lnTo>
                      <a:pt x="208" y="0"/>
                    </a:lnTo>
                    <a:lnTo>
                      <a:pt x="231" y="4"/>
                    </a:lnTo>
                    <a:lnTo>
                      <a:pt x="256" y="12"/>
                    </a:lnTo>
                    <a:lnTo>
                      <a:pt x="278" y="20"/>
                    </a:lnTo>
                    <a:lnTo>
                      <a:pt x="301" y="26"/>
                    </a:lnTo>
                    <a:lnTo>
                      <a:pt x="324" y="30"/>
                    </a:lnTo>
                    <a:lnTo>
                      <a:pt x="349" y="30"/>
                    </a:lnTo>
                    <a:lnTo>
                      <a:pt x="439" y="63"/>
                    </a:lnTo>
                    <a:close/>
                  </a:path>
                </a:pathLst>
              </a:custGeom>
              <a:solidFill>
                <a:srgbClr val="CC6633"/>
              </a:solidFill>
              <a:ln w="9525">
                <a:noFill/>
                <a:round/>
                <a:headEnd/>
                <a:tailEnd/>
              </a:ln>
            </p:spPr>
            <p:txBody>
              <a:bodyPr>
                <a:prstTxWarp prst="textNoShape">
                  <a:avLst/>
                </a:prstTxWarp>
              </a:bodyPr>
              <a:lstStyle/>
              <a:p>
                <a:endParaRPr lang="en-US"/>
              </a:p>
            </p:txBody>
          </p:sp>
        </p:grpSp>
        <p:grpSp>
          <p:nvGrpSpPr>
            <p:cNvPr id="40993" name="Group 2992"/>
            <p:cNvGrpSpPr>
              <a:grpSpLocks noChangeAspect="1"/>
            </p:cNvGrpSpPr>
            <p:nvPr/>
          </p:nvGrpSpPr>
          <p:grpSpPr bwMode="auto">
            <a:xfrm>
              <a:off x="1924" y="3161"/>
              <a:ext cx="1127" cy="980"/>
              <a:chOff x="1012" y="2160"/>
              <a:chExt cx="1973" cy="1716"/>
            </a:xfrm>
          </p:grpSpPr>
          <p:sp>
            <p:nvSpPr>
              <p:cNvPr id="41050" name="AutoShape 2993"/>
              <p:cNvSpPr>
                <a:spLocks noChangeAspect="1" noChangeArrowheads="1" noTextEdit="1"/>
              </p:cNvSpPr>
              <p:nvPr/>
            </p:nvSpPr>
            <p:spPr bwMode="auto">
              <a:xfrm>
                <a:off x="1012" y="2160"/>
                <a:ext cx="1973" cy="1716"/>
              </a:xfrm>
              <a:prstGeom prst="rect">
                <a:avLst/>
              </a:prstGeom>
              <a:noFill/>
              <a:ln w="9525">
                <a:noFill/>
                <a:miter lim="800000"/>
                <a:headEnd/>
                <a:tailEnd/>
              </a:ln>
            </p:spPr>
            <p:txBody>
              <a:bodyPr>
                <a:prstTxWarp prst="textNoShape">
                  <a:avLst/>
                </a:prstTxWarp>
              </a:bodyPr>
              <a:lstStyle/>
              <a:p>
                <a:endParaRPr lang="en-US"/>
              </a:p>
            </p:txBody>
          </p:sp>
          <p:sp>
            <p:nvSpPr>
              <p:cNvPr id="41051" name="Freeform 2994"/>
              <p:cNvSpPr>
                <a:spLocks noChangeAspect="1"/>
              </p:cNvSpPr>
              <p:nvPr/>
            </p:nvSpPr>
            <p:spPr bwMode="auto">
              <a:xfrm>
                <a:off x="1027" y="2160"/>
                <a:ext cx="1948" cy="1704"/>
              </a:xfrm>
              <a:custGeom>
                <a:avLst/>
                <a:gdLst>
                  <a:gd name="T0" fmla="*/ 7100 w 7795"/>
                  <a:gd name="T1" fmla="*/ 725 h 6816"/>
                  <a:gd name="T2" fmla="*/ 7322 w 7795"/>
                  <a:gd name="T3" fmla="*/ 1074 h 6816"/>
                  <a:gd name="T4" fmla="*/ 7728 w 7795"/>
                  <a:gd name="T5" fmla="*/ 2601 h 6816"/>
                  <a:gd name="T6" fmla="*/ 7554 w 7795"/>
                  <a:gd name="T7" fmla="*/ 3181 h 6816"/>
                  <a:gd name="T8" fmla="*/ 7148 w 7795"/>
                  <a:gd name="T9" fmla="*/ 3064 h 6816"/>
                  <a:gd name="T10" fmla="*/ 6781 w 7795"/>
                  <a:gd name="T11" fmla="*/ 2542 h 6816"/>
                  <a:gd name="T12" fmla="*/ 6038 w 7795"/>
                  <a:gd name="T13" fmla="*/ 2503 h 6816"/>
                  <a:gd name="T14" fmla="*/ 5187 w 7795"/>
                  <a:gd name="T15" fmla="*/ 3519 h 6816"/>
                  <a:gd name="T16" fmla="*/ 4801 w 7795"/>
                  <a:gd name="T17" fmla="*/ 4263 h 6816"/>
                  <a:gd name="T18" fmla="*/ 4617 w 7795"/>
                  <a:gd name="T19" fmla="*/ 5173 h 6816"/>
                  <a:gd name="T20" fmla="*/ 4589 w 7795"/>
                  <a:gd name="T21" fmla="*/ 5955 h 6816"/>
                  <a:gd name="T22" fmla="*/ 4801 w 7795"/>
                  <a:gd name="T23" fmla="*/ 6409 h 6816"/>
                  <a:gd name="T24" fmla="*/ 4897 w 7795"/>
                  <a:gd name="T25" fmla="*/ 6816 h 6816"/>
                  <a:gd name="T26" fmla="*/ 4444 w 7795"/>
                  <a:gd name="T27" fmla="*/ 6584 h 6816"/>
                  <a:gd name="T28" fmla="*/ 4260 w 7795"/>
                  <a:gd name="T29" fmla="*/ 6226 h 6816"/>
                  <a:gd name="T30" fmla="*/ 4260 w 7795"/>
                  <a:gd name="T31" fmla="*/ 5211 h 6816"/>
                  <a:gd name="T32" fmla="*/ 4154 w 7795"/>
                  <a:gd name="T33" fmla="*/ 4930 h 6816"/>
                  <a:gd name="T34" fmla="*/ 3835 w 7795"/>
                  <a:gd name="T35" fmla="*/ 6033 h 6816"/>
                  <a:gd name="T36" fmla="*/ 4125 w 7795"/>
                  <a:gd name="T37" fmla="*/ 6496 h 6816"/>
                  <a:gd name="T38" fmla="*/ 3612 w 7795"/>
                  <a:gd name="T39" fmla="*/ 6448 h 6816"/>
                  <a:gd name="T40" fmla="*/ 3536 w 7795"/>
                  <a:gd name="T41" fmla="*/ 6130 h 6816"/>
                  <a:gd name="T42" fmla="*/ 3430 w 7795"/>
                  <a:gd name="T43" fmla="*/ 5810 h 6816"/>
                  <a:gd name="T44" fmla="*/ 3738 w 7795"/>
                  <a:gd name="T45" fmla="*/ 4688 h 6816"/>
                  <a:gd name="T46" fmla="*/ 3681 w 7795"/>
                  <a:gd name="T47" fmla="*/ 4012 h 6816"/>
                  <a:gd name="T48" fmla="*/ 3159 w 7795"/>
                  <a:gd name="T49" fmla="*/ 4051 h 6816"/>
                  <a:gd name="T50" fmla="*/ 2483 w 7795"/>
                  <a:gd name="T51" fmla="*/ 4021 h 6816"/>
                  <a:gd name="T52" fmla="*/ 2028 w 7795"/>
                  <a:gd name="T53" fmla="*/ 3848 h 6816"/>
                  <a:gd name="T54" fmla="*/ 1797 w 7795"/>
                  <a:gd name="T55" fmla="*/ 4225 h 6816"/>
                  <a:gd name="T56" fmla="*/ 1729 w 7795"/>
                  <a:gd name="T57" fmla="*/ 5375 h 6816"/>
                  <a:gd name="T58" fmla="*/ 2202 w 7795"/>
                  <a:gd name="T59" fmla="*/ 6255 h 6816"/>
                  <a:gd name="T60" fmla="*/ 2396 w 7795"/>
                  <a:gd name="T61" fmla="*/ 6602 h 6816"/>
                  <a:gd name="T62" fmla="*/ 1903 w 7795"/>
                  <a:gd name="T63" fmla="*/ 6439 h 6816"/>
                  <a:gd name="T64" fmla="*/ 1536 w 7795"/>
                  <a:gd name="T65" fmla="*/ 5859 h 6816"/>
                  <a:gd name="T66" fmla="*/ 1168 w 7795"/>
                  <a:gd name="T67" fmla="*/ 4602 h 6816"/>
                  <a:gd name="T68" fmla="*/ 956 w 7795"/>
                  <a:gd name="T69" fmla="*/ 4621 h 6816"/>
                  <a:gd name="T70" fmla="*/ 705 w 7795"/>
                  <a:gd name="T71" fmla="*/ 5955 h 6816"/>
                  <a:gd name="T72" fmla="*/ 811 w 7795"/>
                  <a:gd name="T73" fmla="*/ 6294 h 6816"/>
                  <a:gd name="T74" fmla="*/ 1159 w 7795"/>
                  <a:gd name="T75" fmla="*/ 6748 h 6816"/>
                  <a:gd name="T76" fmla="*/ 666 w 7795"/>
                  <a:gd name="T77" fmla="*/ 6758 h 6816"/>
                  <a:gd name="T78" fmla="*/ 328 w 7795"/>
                  <a:gd name="T79" fmla="*/ 6294 h 6816"/>
                  <a:gd name="T80" fmla="*/ 377 w 7795"/>
                  <a:gd name="T81" fmla="*/ 5608 h 6816"/>
                  <a:gd name="T82" fmla="*/ 328 w 7795"/>
                  <a:gd name="T83" fmla="*/ 4534 h 6816"/>
                  <a:gd name="T84" fmla="*/ 599 w 7795"/>
                  <a:gd name="T85" fmla="*/ 3596 h 6816"/>
                  <a:gd name="T86" fmla="*/ 386 w 7795"/>
                  <a:gd name="T87" fmla="*/ 2446 h 6816"/>
                  <a:gd name="T88" fmla="*/ 232 w 7795"/>
                  <a:gd name="T89" fmla="*/ 3075 h 6816"/>
                  <a:gd name="T90" fmla="*/ 261 w 7795"/>
                  <a:gd name="T91" fmla="*/ 4109 h 6816"/>
                  <a:gd name="T92" fmla="*/ 202 w 7795"/>
                  <a:gd name="T93" fmla="*/ 4554 h 6816"/>
                  <a:gd name="T94" fmla="*/ 0 w 7795"/>
                  <a:gd name="T95" fmla="*/ 3828 h 6816"/>
                  <a:gd name="T96" fmla="*/ 96 w 7795"/>
                  <a:gd name="T97" fmla="*/ 2882 h 6816"/>
                  <a:gd name="T98" fmla="*/ 975 w 7795"/>
                  <a:gd name="T99" fmla="*/ 1421 h 6816"/>
                  <a:gd name="T100" fmla="*/ 2897 w 7795"/>
                  <a:gd name="T101" fmla="*/ 1585 h 6816"/>
                  <a:gd name="T102" fmla="*/ 4539 w 7795"/>
                  <a:gd name="T103" fmla="*/ 1450 h 6816"/>
                  <a:gd name="T104" fmla="*/ 4868 w 7795"/>
                  <a:gd name="T105" fmla="*/ 1373 h 6816"/>
                  <a:gd name="T106" fmla="*/ 5217 w 7795"/>
                  <a:gd name="T107" fmla="*/ 1228 h 6816"/>
                  <a:gd name="T108" fmla="*/ 5458 w 7795"/>
                  <a:gd name="T109" fmla="*/ 1141 h 6816"/>
                  <a:gd name="T110" fmla="*/ 5661 w 7795"/>
                  <a:gd name="T111" fmla="*/ 1074 h 6816"/>
                  <a:gd name="T112" fmla="*/ 6066 w 7795"/>
                  <a:gd name="T113" fmla="*/ 851 h 6816"/>
                  <a:gd name="T114" fmla="*/ 6047 w 7795"/>
                  <a:gd name="T115" fmla="*/ 464 h 6816"/>
                  <a:gd name="T116" fmla="*/ 6250 w 7795"/>
                  <a:gd name="T117" fmla="*/ 9 h 68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95"/>
                  <a:gd name="T178" fmla="*/ 0 h 6816"/>
                  <a:gd name="T179" fmla="*/ 7795 w 7795"/>
                  <a:gd name="T180" fmla="*/ 6816 h 68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95" h="6816">
                    <a:moveTo>
                      <a:pt x="6452" y="310"/>
                    </a:moveTo>
                    <a:lnTo>
                      <a:pt x="6521" y="338"/>
                    </a:lnTo>
                    <a:lnTo>
                      <a:pt x="6597" y="377"/>
                    </a:lnTo>
                    <a:lnTo>
                      <a:pt x="6665" y="407"/>
                    </a:lnTo>
                    <a:lnTo>
                      <a:pt x="6733" y="444"/>
                    </a:lnTo>
                    <a:lnTo>
                      <a:pt x="6801" y="493"/>
                    </a:lnTo>
                    <a:lnTo>
                      <a:pt x="6868" y="541"/>
                    </a:lnTo>
                    <a:lnTo>
                      <a:pt x="6926" y="589"/>
                    </a:lnTo>
                    <a:lnTo>
                      <a:pt x="6984" y="648"/>
                    </a:lnTo>
                    <a:lnTo>
                      <a:pt x="7004" y="667"/>
                    </a:lnTo>
                    <a:lnTo>
                      <a:pt x="7032" y="686"/>
                    </a:lnTo>
                    <a:lnTo>
                      <a:pt x="7052" y="696"/>
                    </a:lnTo>
                    <a:lnTo>
                      <a:pt x="7080" y="715"/>
                    </a:lnTo>
                    <a:lnTo>
                      <a:pt x="7100" y="725"/>
                    </a:lnTo>
                    <a:lnTo>
                      <a:pt x="7119" y="745"/>
                    </a:lnTo>
                    <a:lnTo>
                      <a:pt x="7128" y="764"/>
                    </a:lnTo>
                    <a:lnTo>
                      <a:pt x="7128" y="793"/>
                    </a:lnTo>
                    <a:lnTo>
                      <a:pt x="7158" y="793"/>
                    </a:lnTo>
                    <a:lnTo>
                      <a:pt x="7177" y="803"/>
                    </a:lnTo>
                    <a:lnTo>
                      <a:pt x="7187" y="822"/>
                    </a:lnTo>
                    <a:lnTo>
                      <a:pt x="7187" y="831"/>
                    </a:lnTo>
                    <a:lnTo>
                      <a:pt x="7187" y="851"/>
                    </a:lnTo>
                    <a:lnTo>
                      <a:pt x="7177" y="879"/>
                    </a:lnTo>
                    <a:lnTo>
                      <a:pt x="7177" y="899"/>
                    </a:lnTo>
                    <a:lnTo>
                      <a:pt x="7177" y="918"/>
                    </a:lnTo>
                    <a:lnTo>
                      <a:pt x="7225" y="966"/>
                    </a:lnTo>
                    <a:lnTo>
                      <a:pt x="7273" y="1015"/>
                    </a:lnTo>
                    <a:lnTo>
                      <a:pt x="7322" y="1074"/>
                    </a:lnTo>
                    <a:lnTo>
                      <a:pt x="7370" y="1122"/>
                    </a:lnTo>
                    <a:lnTo>
                      <a:pt x="7409" y="1180"/>
                    </a:lnTo>
                    <a:lnTo>
                      <a:pt x="7457" y="1237"/>
                    </a:lnTo>
                    <a:lnTo>
                      <a:pt x="7496" y="1286"/>
                    </a:lnTo>
                    <a:lnTo>
                      <a:pt x="7544" y="1344"/>
                    </a:lnTo>
                    <a:lnTo>
                      <a:pt x="7574" y="1489"/>
                    </a:lnTo>
                    <a:lnTo>
                      <a:pt x="7593" y="1643"/>
                    </a:lnTo>
                    <a:lnTo>
                      <a:pt x="7611" y="1789"/>
                    </a:lnTo>
                    <a:lnTo>
                      <a:pt x="7631" y="1943"/>
                    </a:lnTo>
                    <a:lnTo>
                      <a:pt x="7650" y="2088"/>
                    </a:lnTo>
                    <a:lnTo>
                      <a:pt x="7670" y="2243"/>
                    </a:lnTo>
                    <a:lnTo>
                      <a:pt x="7680" y="2397"/>
                    </a:lnTo>
                    <a:lnTo>
                      <a:pt x="7699" y="2553"/>
                    </a:lnTo>
                    <a:lnTo>
                      <a:pt x="7728" y="2601"/>
                    </a:lnTo>
                    <a:lnTo>
                      <a:pt x="7747" y="2649"/>
                    </a:lnTo>
                    <a:lnTo>
                      <a:pt x="7767" y="2698"/>
                    </a:lnTo>
                    <a:lnTo>
                      <a:pt x="7786" y="2755"/>
                    </a:lnTo>
                    <a:lnTo>
                      <a:pt x="7795" y="2813"/>
                    </a:lnTo>
                    <a:lnTo>
                      <a:pt x="7795" y="2871"/>
                    </a:lnTo>
                    <a:lnTo>
                      <a:pt x="7786" y="2919"/>
                    </a:lnTo>
                    <a:lnTo>
                      <a:pt x="7756" y="2977"/>
                    </a:lnTo>
                    <a:lnTo>
                      <a:pt x="7728" y="3007"/>
                    </a:lnTo>
                    <a:lnTo>
                      <a:pt x="7699" y="3036"/>
                    </a:lnTo>
                    <a:lnTo>
                      <a:pt x="7680" y="3075"/>
                    </a:lnTo>
                    <a:lnTo>
                      <a:pt x="7650" y="3113"/>
                    </a:lnTo>
                    <a:lnTo>
                      <a:pt x="7622" y="3142"/>
                    </a:lnTo>
                    <a:lnTo>
                      <a:pt x="7583" y="3170"/>
                    </a:lnTo>
                    <a:lnTo>
                      <a:pt x="7554" y="3181"/>
                    </a:lnTo>
                    <a:lnTo>
                      <a:pt x="7515" y="3190"/>
                    </a:lnTo>
                    <a:lnTo>
                      <a:pt x="7505" y="3200"/>
                    </a:lnTo>
                    <a:lnTo>
                      <a:pt x="7496" y="3209"/>
                    </a:lnTo>
                    <a:lnTo>
                      <a:pt x="7486" y="3220"/>
                    </a:lnTo>
                    <a:lnTo>
                      <a:pt x="7477" y="3229"/>
                    </a:lnTo>
                    <a:lnTo>
                      <a:pt x="7467" y="3229"/>
                    </a:lnTo>
                    <a:lnTo>
                      <a:pt x="7448" y="3229"/>
                    </a:lnTo>
                    <a:lnTo>
                      <a:pt x="7438" y="3229"/>
                    </a:lnTo>
                    <a:lnTo>
                      <a:pt x="7418" y="3229"/>
                    </a:lnTo>
                    <a:lnTo>
                      <a:pt x="7380" y="3181"/>
                    </a:lnTo>
                    <a:lnTo>
                      <a:pt x="7322" y="3152"/>
                    </a:lnTo>
                    <a:lnTo>
                      <a:pt x="7254" y="3122"/>
                    </a:lnTo>
                    <a:lnTo>
                      <a:pt x="7197" y="3094"/>
                    </a:lnTo>
                    <a:lnTo>
                      <a:pt x="7148" y="3064"/>
                    </a:lnTo>
                    <a:lnTo>
                      <a:pt x="7110" y="3016"/>
                    </a:lnTo>
                    <a:lnTo>
                      <a:pt x="7100" y="2988"/>
                    </a:lnTo>
                    <a:lnTo>
                      <a:pt x="7100" y="2958"/>
                    </a:lnTo>
                    <a:lnTo>
                      <a:pt x="7110" y="2919"/>
                    </a:lnTo>
                    <a:lnTo>
                      <a:pt x="7119" y="2871"/>
                    </a:lnTo>
                    <a:lnTo>
                      <a:pt x="7091" y="2843"/>
                    </a:lnTo>
                    <a:lnTo>
                      <a:pt x="7052" y="2823"/>
                    </a:lnTo>
                    <a:lnTo>
                      <a:pt x="7022" y="2804"/>
                    </a:lnTo>
                    <a:lnTo>
                      <a:pt x="6984" y="2794"/>
                    </a:lnTo>
                    <a:lnTo>
                      <a:pt x="6946" y="2774"/>
                    </a:lnTo>
                    <a:lnTo>
                      <a:pt x="6916" y="2755"/>
                    </a:lnTo>
                    <a:lnTo>
                      <a:pt x="6887" y="2736"/>
                    </a:lnTo>
                    <a:lnTo>
                      <a:pt x="6878" y="2698"/>
                    </a:lnTo>
                    <a:lnTo>
                      <a:pt x="6781" y="2542"/>
                    </a:lnTo>
                    <a:lnTo>
                      <a:pt x="6714" y="2523"/>
                    </a:lnTo>
                    <a:lnTo>
                      <a:pt x="6665" y="2484"/>
                    </a:lnTo>
                    <a:lnTo>
                      <a:pt x="6608" y="2446"/>
                    </a:lnTo>
                    <a:lnTo>
                      <a:pt x="6569" y="2397"/>
                    </a:lnTo>
                    <a:lnTo>
                      <a:pt x="6521" y="2349"/>
                    </a:lnTo>
                    <a:lnTo>
                      <a:pt x="6482" y="2291"/>
                    </a:lnTo>
                    <a:lnTo>
                      <a:pt x="6433" y="2243"/>
                    </a:lnTo>
                    <a:lnTo>
                      <a:pt x="6395" y="2204"/>
                    </a:lnTo>
                    <a:lnTo>
                      <a:pt x="6317" y="2233"/>
                    </a:lnTo>
                    <a:lnTo>
                      <a:pt x="6259" y="2272"/>
                    </a:lnTo>
                    <a:lnTo>
                      <a:pt x="6201" y="2321"/>
                    </a:lnTo>
                    <a:lnTo>
                      <a:pt x="6144" y="2378"/>
                    </a:lnTo>
                    <a:lnTo>
                      <a:pt x="6095" y="2446"/>
                    </a:lnTo>
                    <a:lnTo>
                      <a:pt x="6038" y="2503"/>
                    </a:lnTo>
                    <a:lnTo>
                      <a:pt x="5979" y="2553"/>
                    </a:lnTo>
                    <a:lnTo>
                      <a:pt x="5921" y="2601"/>
                    </a:lnTo>
                    <a:lnTo>
                      <a:pt x="5844" y="2639"/>
                    </a:lnTo>
                    <a:lnTo>
                      <a:pt x="5786" y="2687"/>
                    </a:lnTo>
                    <a:lnTo>
                      <a:pt x="5728" y="2736"/>
                    </a:lnTo>
                    <a:lnTo>
                      <a:pt x="5680" y="2794"/>
                    </a:lnTo>
                    <a:lnTo>
                      <a:pt x="5593" y="2910"/>
                    </a:lnTo>
                    <a:lnTo>
                      <a:pt x="5525" y="3036"/>
                    </a:lnTo>
                    <a:lnTo>
                      <a:pt x="5448" y="3161"/>
                    </a:lnTo>
                    <a:lnTo>
                      <a:pt x="5380" y="3287"/>
                    </a:lnTo>
                    <a:lnTo>
                      <a:pt x="5332" y="3354"/>
                    </a:lnTo>
                    <a:lnTo>
                      <a:pt x="5293" y="3413"/>
                    </a:lnTo>
                    <a:lnTo>
                      <a:pt x="5245" y="3461"/>
                    </a:lnTo>
                    <a:lnTo>
                      <a:pt x="5187" y="3519"/>
                    </a:lnTo>
                    <a:lnTo>
                      <a:pt x="5158" y="3548"/>
                    </a:lnTo>
                    <a:lnTo>
                      <a:pt x="5129" y="3577"/>
                    </a:lnTo>
                    <a:lnTo>
                      <a:pt x="5100" y="3596"/>
                    </a:lnTo>
                    <a:lnTo>
                      <a:pt x="5072" y="3625"/>
                    </a:lnTo>
                    <a:lnTo>
                      <a:pt x="5042" y="3655"/>
                    </a:lnTo>
                    <a:lnTo>
                      <a:pt x="5013" y="3683"/>
                    </a:lnTo>
                    <a:lnTo>
                      <a:pt x="4985" y="3712"/>
                    </a:lnTo>
                    <a:lnTo>
                      <a:pt x="4955" y="3742"/>
                    </a:lnTo>
                    <a:lnTo>
                      <a:pt x="4955" y="3809"/>
                    </a:lnTo>
                    <a:lnTo>
                      <a:pt x="4946" y="3887"/>
                    </a:lnTo>
                    <a:lnTo>
                      <a:pt x="4927" y="3945"/>
                    </a:lnTo>
                    <a:lnTo>
                      <a:pt x="4907" y="4012"/>
                    </a:lnTo>
                    <a:lnTo>
                      <a:pt x="4859" y="4138"/>
                    </a:lnTo>
                    <a:lnTo>
                      <a:pt x="4801" y="4263"/>
                    </a:lnTo>
                    <a:lnTo>
                      <a:pt x="4743" y="4389"/>
                    </a:lnTo>
                    <a:lnTo>
                      <a:pt x="4695" y="4515"/>
                    </a:lnTo>
                    <a:lnTo>
                      <a:pt x="4685" y="4582"/>
                    </a:lnTo>
                    <a:lnTo>
                      <a:pt x="4675" y="4651"/>
                    </a:lnTo>
                    <a:lnTo>
                      <a:pt x="4675" y="4718"/>
                    </a:lnTo>
                    <a:lnTo>
                      <a:pt x="4685" y="4796"/>
                    </a:lnTo>
                    <a:lnTo>
                      <a:pt x="4675" y="4844"/>
                    </a:lnTo>
                    <a:lnTo>
                      <a:pt x="4665" y="4892"/>
                    </a:lnTo>
                    <a:lnTo>
                      <a:pt x="4675" y="4941"/>
                    </a:lnTo>
                    <a:lnTo>
                      <a:pt x="4675" y="4989"/>
                    </a:lnTo>
                    <a:lnTo>
                      <a:pt x="4675" y="5037"/>
                    </a:lnTo>
                    <a:lnTo>
                      <a:pt x="4665" y="5085"/>
                    </a:lnTo>
                    <a:lnTo>
                      <a:pt x="4647" y="5134"/>
                    </a:lnTo>
                    <a:lnTo>
                      <a:pt x="4617" y="5173"/>
                    </a:lnTo>
                    <a:lnTo>
                      <a:pt x="4647" y="5201"/>
                    </a:lnTo>
                    <a:lnTo>
                      <a:pt x="4656" y="5240"/>
                    </a:lnTo>
                    <a:lnTo>
                      <a:pt x="4647" y="5268"/>
                    </a:lnTo>
                    <a:lnTo>
                      <a:pt x="4637" y="5298"/>
                    </a:lnTo>
                    <a:lnTo>
                      <a:pt x="4627" y="5337"/>
                    </a:lnTo>
                    <a:lnTo>
                      <a:pt x="4617" y="5366"/>
                    </a:lnTo>
                    <a:lnTo>
                      <a:pt x="4598" y="5404"/>
                    </a:lnTo>
                    <a:lnTo>
                      <a:pt x="4589" y="5433"/>
                    </a:lnTo>
                    <a:lnTo>
                      <a:pt x="4589" y="5520"/>
                    </a:lnTo>
                    <a:lnTo>
                      <a:pt x="4589" y="5608"/>
                    </a:lnTo>
                    <a:lnTo>
                      <a:pt x="4578" y="5694"/>
                    </a:lnTo>
                    <a:lnTo>
                      <a:pt x="4578" y="5790"/>
                    </a:lnTo>
                    <a:lnTo>
                      <a:pt x="4578" y="5878"/>
                    </a:lnTo>
                    <a:lnTo>
                      <a:pt x="4589" y="5955"/>
                    </a:lnTo>
                    <a:lnTo>
                      <a:pt x="4608" y="6042"/>
                    </a:lnTo>
                    <a:lnTo>
                      <a:pt x="4637" y="6130"/>
                    </a:lnTo>
                    <a:lnTo>
                      <a:pt x="4627" y="6158"/>
                    </a:lnTo>
                    <a:lnTo>
                      <a:pt x="4627" y="6178"/>
                    </a:lnTo>
                    <a:lnTo>
                      <a:pt x="4627" y="6197"/>
                    </a:lnTo>
                    <a:lnTo>
                      <a:pt x="4627" y="6216"/>
                    </a:lnTo>
                    <a:lnTo>
                      <a:pt x="4637" y="6236"/>
                    </a:lnTo>
                    <a:lnTo>
                      <a:pt x="4647" y="6255"/>
                    </a:lnTo>
                    <a:lnTo>
                      <a:pt x="4656" y="6284"/>
                    </a:lnTo>
                    <a:lnTo>
                      <a:pt x="4665" y="6303"/>
                    </a:lnTo>
                    <a:lnTo>
                      <a:pt x="4695" y="6332"/>
                    </a:lnTo>
                    <a:lnTo>
                      <a:pt x="4723" y="6361"/>
                    </a:lnTo>
                    <a:lnTo>
                      <a:pt x="4762" y="6381"/>
                    </a:lnTo>
                    <a:lnTo>
                      <a:pt x="4801" y="6409"/>
                    </a:lnTo>
                    <a:lnTo>
                      <a:pt x="4830" y="6429"/>
                    </a:lnTo>
                    <a:lnTo>
                      <a:pt x="4859" y="6457"/>
                    </a:lnTo>
                    <a:lnTo>
                      <a:pt x="4868" y="6487"/>
                    </a:lnTo>
                    <a:lnTo>
                      <a:pt x="4859" y="6526"/>
                    </a:lnTo>
                    <a:lnTo>
                      <a:pt x="4868" y="6565"/>
                    </a:lnTo>
                    <a:lnTo>
                      <a:pt x="4888" y="6602"/>
                    </a:lnTo>
                    <a:lnTo>
                      <a:pt x="4907" y="6641"/>
                    </a:lnTo>
                    <a:lnTo>
                      <a:pt x="4936" y="6690"/>
                    </a:lnTo>
                    <a:lnTo>
                      <a:pt x="4946" y="6728"/>
                    </a:lnTo>
                    <a:lnTo>
                      <a:pt x="4955" y="6758"/>
                    </a:lnTo>
                    <a:lnTo>
                      <a:pt x="4946" y="6777"/>
                    </a:lnTo>
                    <a:lnTo>
                      <a:pt x="4936" y="6786"/>
                    </a:lnTo>
                    <a:lnTo>
                      <a:pt x="4916" y="6806"/>
                    </a:lnTo>
                    <a:lnTo>
                      <a:pt x="4897" y="6816"/>
                    </a:lnTo>
                    <a:lnTo>
                      <a:pt x="4840" y="6816"/>
                    </a:lnTo>
                    <a:lnTo>
                      <a:pt x="4782" y="6816"/>
                    </a:lnTo>
                    <a:lnTo>
                      <a:pt x="4723" y="6816"/>
                    </a:lnTo>
                    <a:lnTo>
                      <a:pt x="4665" y="6806"/>
                    </a:lnTo>
                    <a:lnTo>
                      <a:pt x="4617" y="6806"/>
                    </a:lnTo>
                    <a:lnTo>
                      <a:pt x="4559" y="6797"/>
                    </a:lnTo>
                    <a:lnTo>
                      <a:pt x="4511" y="6786"/>
                    </a:lnTo>
                    <a:lnTo>
                      <a:pt x="4463" y="6777"/>
                    </a:lnTo>
                    <a:lnTo>
                      <a:pt x="4453" y="6748"/>
                    </a:lnTo>
                    <a:lnTo>
                      <a:pt x="4453" y="6719"/>
                    </a:lnTo>
                    <a:lnTo>
                      <a:pt x="4444" y="6680"/>
                    </a:lnTo>
                    <a:lnTo>
                      <a:pt x="4433" y="6652"/>
                    </a:lnTo>
                    <a:lnTo>
                      <a:pt x="4433" y="6622"/>
                    </a:lnTo>
                    <a:lnTo>
                      <a:pt x="4444" y="6584"/>
                    </a:lnTo>
                    <a:lnTo>
                      <a:pt x="4463" y="6554"/>
                    </a:lnTo>
                    <a:lnTo>
                      <a:pt x="4492" y="6535"/>
                    </a:lnTo>
                    <a:lnTo>
                      <a:pt x="4472" y="6516"/>
                    </a:lnTo>
                    <a:lnTo>
                      <a:pt x="4463" y="6496"/>
                    </a:lnTo>
                    <a:lnTo>
                      <a:pt x="4453" y="6477"/>
                    </a:lnTo>
                    <a:lnTo>
                      <a:pt x="4453" y="6448"/>
                    </a:lnTo>
                    <a:lnTo>
                      <a:pt x="4444" y="6420"/>
                    </a:lnTo>
                    <a:lnTo>
                      <a:pt x="4433" y="6400"/>
                    </a:lnTo>
                    <a:lnTo>
                      <a:pt x="4415" y="6381"/>
                    </a:lnTo>
                    <a:lnTo>
                      <a:pt x="4396" y="6361"/>
                    </a:lnTo>
                    <a:lnTo>
                      <a:pt x="4299" y="6381"/>
                    </a:lnTo>
                    <a:lnTo>
                      <a:pt x="4279" y="6332"/>
                    </a:lnTo>
                    <a:lnTo>
                      <a:pt x="4260" y="6275"/>
                    </a:lnTo>
                    <a:lnTo>
                      <a:pt x="4260" y="6226"/>
                    </a:lnTo>
                    <a:lnTo>
                      <a:pt x="4251" y="6178"/>
                    </a:lnTo>
                    <a:lnTo>
                      <a:pt x="4260" y="6071"/>
                    </a:lnTo>
                    <a:lnTo>
                      <a:pt x="4279" y="5974"/>
                    </a:lnTo>
                    <a:lnTo>
                      <a:pt x="4299" y="5868"/>
                    </a:lnTo>
                    <a:lnTo>
                      <a:pt x="4308" y="5771"/>
                    </a:lnTo>
                    <a:lnTo>
                      <a:pt x="4318" y="5714"/>
                    </a:lnTo>
                    <a:lnTo>
                      <a:pt x="4318" y="5665"/>
                    </a:lnTo>
                    <a:lnTo>
                      <a:pt x="4308" y="5617"/>
                    </a:lnTo>
                    <a:lnTo>
                      <a:pt x="4299" y="5559"/>
                    </a:lnTo>
                    <a:lnTo>
                      <a:pt x="4299" y="5491"/>
                    </a:lnTo>
                    <a:lnTo>
                      <a:pt x="4289" y="5424"/>
                    </a:lnTo>
                    <a:lnTo>
                      <a:pt x="4279" y="5346"/>
                    </a:lnTo>
                    <a:lnTo>
                      <a:pt x="4270" y="5279"/>
                    </a:lnTo>
                    <a:lnTo>
                      <a:pt x="4260" y="5211"/>
                    </a:lnTo>
                    <a:lnTo>
                      <a:pt x="4240" y="5143"/>
                    </a:lnTo>
                    <a:lnTo>
                      <a:pt x="4231" y="5075"/>
                    </a:lnTo>
                    <a:lnTo>
                      <a:pt x="4231" y="5017"/>
                    </a:lnTo>
                    <a:lnTo>
                      <a:pt x="4231" y="4969"/>
                    </a:lnTo>
                    <a:lnTo>
                      <a:pt x="4240" y="4921"/>
                    </a:lnTo>
                    <a:lnTo>
                      <a:pt x="4251" y="4872"/>
                    </a:lnTo>
                    <a:lnTo>
                      <a:pt x="4260" y="4824"/>
                    </a:lnTo>
                    <a:lnTo>
                      <a:pt x="4270" y="4776"/>
                    </a:lnTo>
                    <a:lnTo>
                      <a:pt x="4279" y="4727"/>
                    </a:lnTo>
                    <a:lnTo>
                      <a:pt x="4289" y="4679"/>
                    </a:lnTo>
                    <a:lnTo>
                      <a:pt x="4279" y="4631"/>
                    </a:lnTo>
                    <a:lnTo>
                      <a:pt x="4231" y="4727"/>
                    </a:lnTo>
                    <a:lnTo>
                      <a:pt x="4192" y="4824"/>
                    </a:lnTo>
                    <a:lnTo>
                      <a:pt x="4154" y="4930"/>
                    </a:lnTo>
                    <a:lnTo>
                      <a:pt x="4115" y="5028"/>
                    </a:lnTo>
                    <a:lnTo>
                      <a:pt x="4086" y="5134"/>
                    </a:lnTo>
                    <a:lnTo>
                      <a:pt x="4038" y="5230"/>
                    </a:lnTo>
                    <a:lnTo>
                      <a:pt x="3989" y="5327"/>
                    </a:lnTo>
                    <a:lnTo>
                      <a:pt x="3941" y="5414"/>
                    </a:lnTo>
                    <a:lnTo>
                      <a:pt x="3922" y="5491"/>
                    </a:lnTo>
                    <a:lnTo>
                      <a:pt x="3902" y="5559"/>
                    </a:lnTo>
                    <a:lnTo>
                      <a:pt x="3893" y="5636"/>
                    </a:lnTo>
                    <a:lnTo>
                      <a:pt x="3874" y="5704"/>
                    </a:lnTo>
                    <a:lnTo>
                      <a:pt x="3863" y="5781"/>
                    </a:lnTo>
                    <a:lnTo>
                      <a:pt x="3844" y="5849"/>
                    </a:lnTo>
                    <a:lnTo>
                      <a:pt x="3835" y="5926"/>
                    </a:lnTo>
                    <a:lnTo>
                      <a:pt x="3815" y="5994"/>
                    </a:lnTo>
                    <a:lnTo>
                      <a:pt x="3835" y="6033"/>
                    </a:lnTo>
                    <a:lnTo>
                      <a:pt x="3854" y="6061"/>
                    </a:lnTo>
                    <a:lnTo>
                      <a:pt x="3874" y="6100"/>
                    </a:lnTo>
                    <a:lnTo>
                      <a:pt x="3893" y="6130"/>
                    </a:lnTo>
                    <a:lnTo>
                      <a:pt x="3922" y="6168"/>
                    </a:lnTo>
                    <a:lnTo>
                      <a:pt x="3941" y="6197"/>
                    </a:lnTo>
                    <a:lnTo>
                      <a:pt x="3961" y="6226"/>
                    </a:lnTo>
                    <a:lnTo>
                      <a:pt x="3989" y="6255"/>
                    </a:lnTo>
                    <a:lnTo>
                      <a:pt x="3999" y="6294"/>
                    </a:lnTo>
                    <a:lnTo>
                      <a:pt x="4008" y="6332"/>
                    </a:lnTo>
                    <a:lnTo>
                      <a:pt x="4038" y="6361"/>
                    </a:lnTo>
                    <a:lnTo>
                      <a:pt x="4058" y="6400"/>
                    </a:lnTo>
                    <a:lnTo>
                      <a:pt x="4086" y="6429"/>
                    </a:lnTo>
                    <a:lnTo>
                      <a:pt x="4106" y="6457"/>
                    </a:lnTo>
                    <a:lnTo>
                      <a:pt x="4125" y="6496"/>
                    </a:lnTo>
                    <a:lnTo>
                      <a:pt x="4134" y="6535"/>
                    </a:lnTo>
                    <a:lnTo>
                      <a:pt x="4067" y="6554"/>
                    </a:lnTo>
                    <a:lnTo>
                      <a:pt x="4008" y="6584"/>
                    </a:lnTo>
                    <a:lnTo>
                      <a:pt x="3950" y="6593"/>
                    </a:lnTo>
                    <a:lnTo>
                      <a:pt x="3883" y="6613"/>
                    </a:lnTo>
                    <a:lnTo>
                      <a:pt x="3815" y="6613"/>
                    </a:lnTo>
                    <a:lnTo>
                      <a:pt x="3757" y="6602"/>
                    </a:lnTo>
                    <a:lnTo>
                      <a:pt x="3700" y="6584"/>
                    </a:lnTo>
                    <a:lnTo>
                      <a:pt x="3642" y="6554"/>
                    </a:lnTo>
                    <a:lnTo>
                      <a:pt x="3622" y="6535"/>
                    </a:lnTo>
                    <a:lnTo>
                      <a:pt x="3603" y="6516"/>
                    </a:lnTo>
                    <a:lnTo>
                      <a:pt x="3603" y="6507"/>
                    </a:lnTo>
                    <a:lnTo>
                      <a:pt x="3603" y="6487"/>
                    </a:lnTo>
                    <a:lnTo>
                      <a:pt x="3612" y="6448"/>
                    </a:lnTo>
                    <a:lnTo>
                      <a:pt x="3632" y="6420"/>
                    </a:lnTo>
                    <a:lnTo>
                      <a:pt x="3651" y="6381"/>
                    </a:lnTo>
                    <a:lnTo>
                      <a:pt x="3661" y="6351"/>
                    </a:lnTo>
                    <a:lnTo>
                      <a:pt x="3661" y="6332"/>
                    </a:lnTo>
                    <a:lnTo>
                      <a:pt x="3651" y="6314"/>
                    </a:lnTo>
                    <a:lnTo>
                      <a:pt x="3642" y="6303"/>
                    </a:lnTo>
                    <a:lnTo>
                      <a:pt x="3622" y="6284"/>
                    </a:lnTo>
                    <a:lnTo>
                      <a:pt x="3622" y="6255"/>
                    </a:lnTo>
                    <a:lnTo>
                      <a:pt x="3622" y="6226"/>
                    </a:lnTo>
                    <a:lnTo>
                      <a:pt x="3612" y="6197"/>
                    </a:lnTo>
                    <a:lnTo>
                      <a:pt x="3594" y="6178"/>
                    </a:lnTo>
                    <a:lnTo>
                      <a:pt x="3575" y="6168"/>
                    </a:lnTo>
                    <a:lnTo>
                      <a:pt x="3555" y="6149"/>
                    </a:lnTo>
                    <a:lnTo>
                      <a:pt x="3536" y="6130"/>
                    </a:lnTo>
                    <a:lnTo>
                      <a:pt x="3525" y="6110"/>
                    </a:lnTo>
                    <a:lnTo>
                      <a:pt x="3516" y="6100"/>
                    </a:lnTo>
                    <a:lnTo>
                      <a:pt x="3506" y="6100"/>
                    </a:lnTo>
                    <a:lnTo>
                      <a:pt x="3497" y="6100"/>
                    </a:lnTo>
                    <a:lnTo>
                      <a:pt x="3487" y="6110"/>
                    </a:lnTo>
                    <a:lnTo>
                      <a:pt x="3477" y="6110"/>
                    </a:lnTo>
                    <a:lnTo>
                      <a:pt x="3468" y="6110"/>
                    </a:lnTo>
                    <a:lnTo>
                      <a:pt x="3458" y="6119"/>
                    </a:lnTo>
                    <a:lnTo>
                      <a:pt x="3449" y="6119"/>
                    </a:lnTo>
                    <a:lnTo>
                      <a:pt x="3439" y="6061"/>
                    </a:lnTo>
                    <a:lnTo>
                      <a:pt x="3430" y="6004"/>
                    </a:lnTo>
                    <a:lnTo>
                      <a:pt x="3419" y="5935"/>
                    </a:lnTo>
                    <a:lnTo>
                      <a:pt x="3419" y="5868"/>
                    </a:lnTo>
                    <a:lnTo>
                      <a:pt x="3430" y="5810"/>
                    </a:lnTo>
                    <a:lnTo>
                      <a:pt x="3449" y="5753"/>
                    </a:lnTo>
                    <a:lnTo>
                      <a:pt x="3468" y="5723"/>
                    </a:lnTo>
                    <a:lnTo>
                      <a:pt x="3487" y="5694"/>
                    </a:lnTo>
                    <a:lnTo>
                      <a:pt x="3516" y="5675"/>
                    </a:lnTo>
                    <a:lnTo>
                      <a:pt x="3545" y="5656"/>
                    </a:lnTo>
                    <a:lnTo>
                      <a:pt x="3564" y="5549"/>
                    </a:lnTo>
                    <a:lnTo>
                      <a:pt x="3594" y="5443"/>
                    </a:lnTo>
                    <a:lnTo>
                      <a:pt x="3632" y="5337"/>
                    </a:lnTo>
                    <a:lnTo>
                      <a:pt x="3661" y="5240"/>
                    </a:lnTo>
                    <a:lnTo>
                      <a:pt x="3700" y="5134"/>
                    </a:lnTo>
                    <a:lnTo>
                      <a:pt x="3718" y="5028"/>
                    </a:lnTo>
                    <a:lnTo>
                      <a:pt x="3729" y="4921"/>
                    </a:lnTo>
                    <a:lnTo>
                      <a:pt x="3718" y="4796"/>
                    </a:lnTo>
                    <a:lnTo>
                      <a:pt x="3738" y="4688"/>
                    </a:lnTo>
                    <a:lnTo>
                      <a:pt x="3768" y="4592"/>
                    </a:lnTo>
                    <a:lnTo>
                      <a:pt x="3796" y="4495"/>
                    </a:lnTo>
                    <a:lnTo>
                      <a:pt x="3835" y="4398"/>
                    </a:lnTo>
                    <a:lnTo>
                      <a:pt x="3863" y="4302"/>
                    </a:lnTo>
                    <a:lnTo>
                      <a:pt x="3893" y="4205"/>
                    </a:lnTo>
                    <a:lnTo>
                      <a:pt x="3913" y="4099"/>
                    </a:lnTo>
                    <a:lnTo>
                      <a:pt x="3913" y="3993"/>
                    </a:lnTo>
                    <a:lnTo>
                      <a:pt x="3883" y="3982"/>
                    </a:lnTo>
                    <a:lnTo>
                      <a:pt x="3854" y="3982"/>
                    </a:lnTo>
                    <a:lnTo>
                      <a:pt x="3826" y="3982"/>
                    </a:lnTo>
                    <a:lnTo>
                      <a:pt x="3787" y="3993"/>
                    </a:lnTo>
                    <a:lnTo>
                      <a:pt x="3748" y="4002"/>
                    </a:lnTo>
                    <a:lnTo>
                      <a:pt x="3709" y="4012"/>
                    </a:lnTo>
                    <a:lnTo>
                      <a:pt x="3681" y="4012"/>
                    </a:lnTo>
                    <a:lnTo>
                      <a:pt x="3642" y="4002"/>
                    </a:lnTo>
                    <a:lnTo>
                      <a:pt x="3612" y="4002"/>
                    </a:lnTo>
                    <a:lnTo>
                      <a:pt x="3575" y="4012"/>
                    </a:lnTo>
                    <a:lnTo>
                      <a:pt x="3545" y="4012"/>
                    </a:lnTo>
                    <a:lnTo>
                      <a:pt x="3506" y="4012"/>
                    </a:lnTo>
                    <a:lnTo>
                      <a:pt x="3477" y="4012"/>
                    </a:lnTo>
                    <a:lnTo>
                      <a:pt x="3439" y="4012"/>
                    </a:lnTo>
                    <a:lnTo>
                      <a:pt x="3400" y="4021"/>
                    </a:lnTo>
                    <a:lnTo>
                      <a:pt x="3361" y="4032"/>
                    </a:lnTo>
                    <a:lnTo>
                      <a:pt x="3323" y="4021"/>
                    </a:lnTo>
                    <a:lnTo>
                      <a:pt x="3284" y="4021"/>
                    </a:lnTo>
                    <a:lnTo>
                      <a:pt x="3237" y="4021"/>
                    </a:lnTo>
                    <a:lnTo>
                      <a:pt x="3198" y="4032"/>
                    </a:lnTo>
                    <a:lnTo>
                      <a:pt x="3159" y="4051"/>
                    </a:lnTo>
                    <a:lnTo>
                      <a:pt x="3111" y="4060"/>
                    </a:lnTo>
                    <a:lnTo>
                      <a:pt x="3072" y="4070"/>
                    </a:lnTo>
                    <a:lnTo>
                      <a:pt x="3023" y="4070"/>
                    </a:lnTo>
                    <a:lnTo>
                      <a:pt x="3014" y="4041"/>
                    </a:lnTo>
                    <a:lnTo>
                      <a:pt x="2956" y="4070"/>
                    </a:lnTo>
                    <a:lnTo>
                      <a:pt x="2888" y="4080"/>
                    </a:lnTo>
                    <a:lnTo>
                      <a:pt x="2830" y="4080"/>
                    </a:lnTo>
                    <a:lnTo>
                      <a:pt x="2772" y="4070"/>
                    </a:lnTo>
                    <a:lnTo>
                      <a:pt x="2715" y="4060"/>
                    </a:lnTo>
                    <a:lnTo>
                      <a:pt x="2656" y="4060"/>
                    </a:lnTo>
                    <a:lnTo>
                      <a:pt x="2598" y="4051"/>
                    </a:lnTo>
                    <a:lnTo>
                      <a:pt x="2540" y="4060"/>
                    </a:lnTo>
                    <a:lnTo>
                      <a:pt x="2511" y="4032"/>
                    </a:lnTo>
                    <a:lnTo>
                      <a:pt x="2483" y="4021"/>
                    </a:lnTo>
                    <a:lnTo>
                      <a:pt x="2453" y="4021"/>
                    </a:lnTo>
                    <a:lnTo>
                      <a:pt x="2415" y="4032"/>
                    </a:lnTo>
                    <a:lnTo>
                      <a:pt x="2377" y="4051"/>
                    </a:lnTo>
                    <a:lnTo>
                      <a:pt x="2338" y="4060"/>
                    </a:lnTo>
                    <a:lnTo>
                      <a:pt x="2308" y="4060"/>
                    </a:lnTo>
                    <a:lnTo>
                      <a:pt x="2270" y="4060"/>
                    </a:lnTo>
                    <a:lnTo>
                      <a:pt x="2232" y="4041"/>
                    </a:lnTo>
                    <a:lnTo>
                      <a:pt x="2193" y="4021"/>
                    </a:lnTo>
                    <a:lnTo>
                      <a:pt x="2154" y="4002"/>
                    </a:lnTo>
                    <a:lnTo>
                      <a:pt x="2115" y="3982"/>
                    </a:lnTo>
                    <a:lnTo>
                      <a:pt x="2087" y="3954"/>
                    </a:lnTo>
                    <a:lnTo>
                      <a:pt x="2058" y="3925"/>
                    </a:lnTo>
                    <a:lnTo>
                      <a:pt x="2039" y="3887"/>
                    </a:lnTo>
                    <a:lnTo>
                      <a:pt x="2028" y="3848"/>
                    </a:lnTo>
                    <a:lnTo>
                      <a:pt x="2019" y="3848"/>
                    </a:lnTo>
                    <a:lnTo>
                      <a:pt x="2000" y="3848"/>
                    </a:lnTo>
                    <a:lnTo>
                      <a:pt x="1990" y="3848"/>
                    </a:lnTo>
                    <a:lnTo>
                      <a:pt x="1980" y="3839"/>
                    </a:lnTo>
                    <a:lnTo>
                      <a:pt x="1970" y="3839"/>
                    </a:lnTo>
                    <a:lnTo>
                      <a:pt x="1961" y="3828"/>
                    </a:lnTo>
                    <a:lnTo>
                      <a:pt x="1961" y="3819"/>
                    </a:lnTo>
                    <a:lnTo>
                      <a:pt x="1961" y="3800"/>
                    </a:lnTo>
                    <a:lnTo>
                      <a:pt x="1951" y="3789"/>
                    </a:lnTo>
                    <a:lnTo>
                      <a:pt x="1922" y="3876"/>
                    </a:lnTo>
                    <a:lnTo>
                      <a:pt x="1894" y="3964"/>
                    </a:lnTo>
                    <a:lnTo>
                      <a:pt x="1855" y="4051"/>
                    </a:lnTo>
                    <a:lnTo>
                      <a:pt x="1826" y="4138"/>
                    </a:lnTo>
                    <a:lnTo>
                      <a:pt x="1797" y="4225"/>
                    </a:lnTo>
                    <a:lnTo>
                      <a:pt x="1777" y="4311"/>
                    </a:lnTo>
                    <a:lnTo>
                      <a:pt x="1758" y="4408"/>
                    </a:lnTo>
                    <a:lnTo>
                      <a:pt x="1758" y="4495"/>
                    </a:lnTo>
                    <a:lnTo>
                      <a:pt x="1729" y="4534"/>
                    </a:lnTo>
                    <a:lnTo>
                      <a:pt x="1710" y="4582"/>
                    </a:lnTo>
                    <a:lnTo>
                      <a:pt x="1701" y="4631"/>
                    </a:lnTo>
                    <a:lnTo>
                      <a:pt x="1690" y="4679"/>
                    </a:lnTo>
                    <a:lnTo>
                      <a:pt x="1681" y="4776"/>
                    </a:lnTo>
                    <a:lnTo>
                      <a:pt x="1681" y="4872"/>
                    </a:lnTo>
                    <a:lnTo>
                      <a:pt x="1690" y="4978"/>
                    </a:lnTo>
                    <a:lnTo>
                      <a:pt x="1701" y="5085"/>
                    </a:lnTo>
                    <a:lnTo>
                      <a:pt x="1701" y="5182"/>
                    </a:lnTo>
                    <a:lnTo>
                      <a:pt x="1681" y="5279"/>
                    </a:lnTo>
                    <a:lnTo>
                      <a:pt x="1729" y="5375"/>
                    </a:lnTo>
                    <a:lnTo>
                      <a:pt x="1758" y="5482"/>
                    </a:lnTo>
                    <a:lnTo>
                      <a:pt x="1777" y="5588"/>
                    </a:lnTo>
                    <a:lnTo>
                      <a:pt x="1807" y="5694"/>
                    </a:lnTo>
                    <a:lnTo>
                      <a:pt x="1835" y="5801"/>
                    </a:lnTo>
                    <a:lnTo>
                      <a:pt x="1874" y="5907"/>
                    </a:lnTo>
                    <a:lnTo>
                      <a:pt x="1903" y="5955"/>
                    </a:lnTo>
                    <a:lnTo>
                      <a:pt x="1932" y="5994"/>
                    </a:lnTo>
                    <a:lnTo>
                      <a:pt x="1970" y="6042"/>
                    </a:lnTo>
                    <a:lnTo>
                      <a:pt x="2009" y="6081"/>
                    </a:lnTo>
                    <a:lnTo>
                      <a:pt x="2048" y="6119"/>
                    </a:lnTo>
                    <a:lnTo>
                      <a:pt x="2087" y="6149"/>
                    </a:lnTo>
                    <a:lnTo>
                      <a:pt x="2125" y="6187"/>
                    </a:lnTo>
                    <a:lnTo>
                      <a:pt x="2154" y="6226"/>
                    </a:lnTo>
                    <a:lnTo>
                      <a:pt x="2202" y="6255"/>
                    </a:lnTo>
                    <a:lnTo>
                      <a:pt x="2241" y="6275"/>
                    </a:lnTo>
                    <a:lnTo>
                      <a:pt x="2290" y="6284"/>
                    </a:lnTo>
                    <a:lnTo>
                      <a:pt x="2347" y="6284"/>
                    </a:lnTo>
                    <a:lnTo>
                      <a:pt x="2357" y="6332"/>
                    </a:lnTo>
                    <a:lnTo>
                      <a:pt x="2377" y="6371"/>
                    </a:lnTo>
                    <a:lnTo>
                      <a:pt x="2405" y="6409"/>
                    </a:lnTo>
                    <a:lnTo>
                      <a:pt x="2444" y="6448"/>
                    </a:lnTo>
                    <a:lnTo>
                      <a:pt x="2473" y="6477"/>
                    </a:lnTo>
                    <a:lnTo>
                      <a:pt x="2483" y="6516"/>
                    </a:lnTo>
                    <a:lnTo>
                      <a:pt x="2483" y="6535"/>
                    </a:lnTo>
                    <a:lnTo>
                      <a:pt x="2483" y="6554"/>
                    </a:lnTo>
                    <a:lnTo>
                      <a:pt x="2463" y="6574"/>
                    </a:lnTo>
                    <a:lnTo>
                      <a:pt x="2444" y="6593"/>
                    </a:lnTo>
                    <a:lnTo>
                      <a:pt x="2396" y="6602"/>
                    </a:lnTo>
                    <a:lnTo>
                      <a:pt x="2347" y="6632"/>
                    </a:lnTo>
                    <a:lnTo>
                      <a:pt x="2290" y="6652"/>
                    </a:lnTo>
                    <a:lnTo>
                      <a:pt x="2232" y="6671"/>
                    </a:lnTo>
                    <a:lnTo>
                      <a:pt x="2183" y="6680"/>
                    </a:lnTo>
                    <a:lnTo>
                      <a:pt x="2125" y="6680"/>
                    </a:lnTo>
                    <a:lnTo>
                      <a:pt x="2096" y="6671"/>
                    </a:lnTo>
                    <a:lnTo>
                      <a:pt x="2076" y="6661"/>
                    </a:lnTo>
                    <a:lnTo>
                      <a:pt x="2048" y="6641"/>
                    </a:lnTo>
                    <a:lnTo>
                      <a:pt x="2028" y="6622"/>
                    </a:lnTo>
                    <a:lnTo>
                      <a:pt x="1980" y="6554"/>
                    </a:lnTo>
                    <a:lnTo>
                      <a:pt x="1980" y="6545"/>
                    </a:lnTo>
                    <a:lnTo>
                      <a:pt x="1951" y="6516"/>
                    </a:lnTo>
                    <a:lnTo>
                      <a:pt x="1932" y="6477"/>
                    </a:lnTo>
                    <a:lnTo>
                      <a:pt x="1903" y="6439"/>
                    </a:lnTo>
                    <a:lnTo>
                      <a:pt x="1883" y="6409"/>
                    </a:lnTo>
                    <a:lnTo>
                      <a:pt x="1855" y="6381"/>
                    </a:lnTo>
                    <a:lnTo>
                      <a:pt x="1816" y="6361"/>
                    </a:lnTo>
                    <a:lnTo>
                      <a:pt x="1777" y="6351"/>
                    </a:lnTo>
                    <a:lnTo>
                      <a:pt x="1719" y="6361"/>
                    </a:lnTo>
                    <a:lnTo>
                      <a:pt x="1681" y="6323"/>
                    </a:lnTo>
                    <a:lnTo>
                      <a:pt x="1651" y="6284"/>
                    </a:lnTo>
                    <a:lnTo>
                      <a:pt x="1642" y="6236"/>
                    </a:lnTo>
                    <a:lnTo>
                      <a:pt x="1623" y="6187"/>
                    </a:lnTo>
                    <a:lnTo>
                      <a:pt x="1623" y="6139"/>
                    </a:lnTo>
                    <a:lnTo>
                      <a:pt x="1613" y="6091"/>
                    </a:lnTo>
                    <a:lnTo>
                      <a:pt x="1604" y="6042"/>
                    </a:lnTo>
                    <a:lnTo>
                      <a:pt x="1593" y="5994"/>
                    </a:lnTo>
                    <a:lnTo>
                      <a:pt x="1536" y="5859"/>
                    </a:lnTo>
                    <a:lnTo>
                      <a:pt x="1478" y="5723"/>
                    </a:lnTo>
                    <a:lnTo>
                      <a:pt x="1439" y="5578"/>
                    </a:lnTo>
                    <a:lnTo>
                      <a:pt x="1400" y="5433"/>
                    </a:lnTo>
                    <a:lnTo>
                      <a:pt x="1352" y="5288"/>
                    </a:lnTo>
                    <a:lnTo>
                      <a:pt x="1294" y="5153"/>
                    </a:lnTo>
                    <a:lnTo>
                      <a:pt x="1266" y="5085"/>
                    </a:lnTo>
                    <a:lnTo>
                      <a:pt x="1227" y="5028"/>
                    </a:lnTo>
                    <a:lnTo>
                      <a:pt x="1188" y="4959"/>
                    </a:lnTo>
                    <a:lnTo>
                      <a:pt x="1130" y="4902"/>
                    </a:lnTo>
                    <a:lnTo>
                      <a:pt x="1149" y="4844"/>
                    </a:lnTo>
                    <a:lnTo>
                      <a:pt x="1159" y="4785"/>
                    </a:lnTo>
                    <a:lnTo>
                      <a:pt x="1159" y="4727"/>
                    </a:lnTo>
                    <a:lnTo>
                      <a:pt x="1168" y="4669"/>
                    </a:lnTo>
                    <a:lnTo>
                      <a:pt x="1168" y="4602"/>
                    </a:lnTo>
                    <a:lnTo>
                      <a:pt x="1188" y="4554"/>
                    </a:lnTo>
                    <a:lnTo>
                      <a:pt x="1207" y="4495"/>
                    </a:lnTo>
                    <a:lnTo>
                      <a:pt x="1237" y="4447"/>
                    </a:lnTo>
                    <a:lnTo>
                      <a:pt x="1255" y="4128"/>
                    </a:lnTo>
                    <a:lnTo>
                      <a:pt x="1227" y="4147"/>
                    </a:lnTo>
                    <a:lnTo>
                      <a:pt x="1198" y="4177"/>
                    </a:lnTo>
                    <a:lnTo>
                      <a:pt x="1168" y="4205"/>
                    </a:lnTo>
                    <a:lnTo>
                      <a:pt x="1140" y="4235"/>
                    </a:lnTo>
                    <a:lnTo>
                      <a:pt x="1111" y="4273"/>
                    </a:lnTo>
                    <a:lnTo>
                      <a:pt x="1082" y="4311"/>
                    </a:lnTo>
                    <a:lnTo>
                      <a:pt x="1053" y="4341"/>
                    </a:lnTo>
                    <a:lnTo>
                      <a:pt x="1034" y="4380"/>
                    </a:lnTo>
                    <a:lnTo>
                      <a:pt x="1004" y="4506"/>
                    </a:lnTo>
                    <a:lnTo>
                      <a:pt x="956" y="4621"/>
                    </a:lnTo>
                    <a:lnTo>
                      <a:pt x="898" y="4737"/>
                    </a:lnTo>
                    <a:lnTo>
                      <a:pt x="841" y="4853"/>
                    </a:lnTo>
                    <a:lnTo>
                      <a:pt x="792" y="4969"/>
                    </a:lnTo>
                    <a:lnTo>
                      <a:pt x="754" y="5085"/>
                    </a:lnTo>
                    <a:lnTo>
                      <a:pt x="735" y="5143"/>
                    </a:lnTo>
                    <a:lnTo>
                      <a:pt x="724" y="5211"/>
                    </a:lnTo>
                    <a:lnTo>
                      <a:pt x="724" y="5279"/>
                    </a:lnTo>
                    <a:lnTo>
                      <a:pt x="724" y="5346"/>
                    </a:lnTo>
                    <a:lnTo>
                      <a:pt x="735" y="5443"/>
                    </a:lnTo>
                    <a:lnTo>
                      <a:pt x="724" y="5539"/>
                    </a:lnTo>
                    <a:lnTo>
                      <a:pt x="715" y="5645"/>
                    </a:lnTo>
                    <a:lnTo>
                      <a:pt x="705" y="5753"/>
                    </a:lnTo>
                    <a:lnTo>
                      <a:pt x="696" y="5849"/>
                    </a:lnTo>
                    <a:lnTo>
                      <a:pt x="705" y="5955"/>
                    </a:lnTo>
                    <a:lnTo>
                      <a:pt x="705" y="6004"/>
                    </a:lnTo>
                    <a:lnTo>
                      <a:pt x="715" y="6052"/>
                    </a:lnTo>
                    <a:lnTo>
                      <a:pt x="735" y="6091"/>
                    </a:lnTo>
                    <a:lnTo>
                      <a:pt x="754" y="6139"/>
                    </a:lnTo>
                    <a:lnTo>
                      <a:pt x="754" y="6149"/>
                    </a:lnTo>
                    <a:lnTo>
                      <a:pt x="744" y="6149"/>
                    </a:lnTo>
                    <a:lnTo>
                      <a:pt x="744" y="6158"/>
                    </a:lnTo>
                    <a:lnTo>
                      <a:pt x="744" y="6168"/>
                    </a:lnTo>
                    <a:lnTo>
                      <a:pt x="744" y="6178"/>
                    </a:lnTo>
                    <a:lnTo>
                      <a:pt x="744" y="6187"/>
                    </a:lnTo>
                    <a:lnTo>
                      <a:pt x="744" y="6197"/>
                    </a:lnTo>
                    <a:lnTo>
                      <a:pt x="763" y="6226"/>
                    </a:lnTo>
                    <a:lnTo>
                      <a:pt x="782" y="6255"/>
                    </a:lnTo>
                    <a:lnTo>
                      <a:pt x="811" y="6294"/>
                    </a:lnTo>
                    <a:lnTo>
                      <a:pt x="841" y="6323"/>
                    </a:lnTo>
                    <a:lnTo>
                      <a:pt x="880" y="6361"/>
                    </a:lnTo>
                    <a:lnTo>
                      <a:pt x="917" y="6381"/>
                    </a:lnTo>
                    <a:lnTo>
                      <a:pt x="947" y="6400"/>
                    </a:lnTo>
                    <a:lnTo>
                      <a:pt x="986" y="6420"/>
                    </a:lnTo>
                    <a:lnTo>
                      <a:pt x="1014" y="6457"/>
                    </a:lnTo>
                    <a:lnTo>
                      <a:pt x="1034" y="6496"/>
                    </a:lnTo>
                    <a:lnTo>
                      <a:pt x="1053" y="6535"/>
                    </a:lnTo>
                    <a:lnTo>
                      <a:pt x="1073" y="6574"/>
                    </a:lnTo>
                    <a:lnTo>
                      <a:pt x="1092" y="6613"/>
                    </a:lnTo>
                    <a:lnTo>
                      <a:pt x="1111" y="6641"/>
                    </a:lnTo>
                    <a:lnTo>
                      <a:pt x="1130" y="6680"/>
                    </a:lnTo>
                    <a:lnTo>
                      <a:pt x="1159" y="6719"/>
                    </a:lnTo>
                    <a:lnTo>
                      <a:pt x="1159" y="6748"/>
                    </a:lnTo>
                    <a:lnTo>
                      <a:pt x="1149" y="6767"/>
                    </a:lnTo>
                    <a:lnTo>
                      <a:pt x="1140" y="6777"/>
                    </a:lnTo>
                    <a:lnTo>
                      <a:pt x="1120" y="6786"/>
                    </a:lnTo>
                    <a:lnTo>
                      <a:pt x="1082" y="6797"/>
                    </a:lnTo>
                    <a:lnTo>
                      <a:pt x="1034" y="6797"/>
                    </a:lnTo>
                    <a:lnTo>
                      <a:pt x="975" y="6797"/>
                    </a:lnTo>
                    <a:lnTo>
                      <a:pt x="917" y="6797"/>
                    </a:lnTo>
                    <a:lnTo>
                      <a:pt x="869" y="6797"/>
                    </a:lnTo>
                    <a:lnTo>
                      <a:pt x="821" y="6806"/>
                    </a:lnTo>
                    <a:lnTo>
                      <a:pt x="802" y="6777"/>
                    </a:lnTo>
                    <a:lnTo>
                      <a:pt x="772" y="6758"/>
                    </a:lnTo>
                    <a:lnTo>
                      <a:pt x="744" y="6758"/>
                    </a:lnTo>
                    <a:lnTo>
                      <a:pt x="705" y="6758"/>
                    </a:lnTo>
                    <a:lnTo>
                      <a:pt x="666" y="6758"/>
                    </a:lnTo>
                    <a:lnTo>
                      <a:pt x="637" y="6748"/>
                    </a:lnTo>
                    <a:lnTo>
                      <a:pt x="609" y="6738"/>
                    </a:lnTo>
                    <a:lnTo>
                      <a:pt x="579" y="6710"/>
                    </a:lnTo>
                    <a:lnTo>
                      <a:pt x="579" y="6661"/>
                    </a:lnTo>
                    <a:lnTo>
                      <a:pt x="570" y="6613"/>
                    </a:lnTo>
                    <a:lnTo>
                      <a:pt x="570" y="6554"/>
                    </a:lnTo>
                    <a:lnTo>
                      <a:pt x="560" y="6507"/>
                    </a:lnTo>
                    <a:lnTo>
                      <a:pt x="551" y="6457"/>
                    </a:lnTo>
                    <a:lnTo>
                      <a:pt x="531" y="6409"/>
                    </a:lnTo>
                    <a:lnTo>
                      <a:pt x="492" y="6371"/>
                    </a:lnTo>
                    <a:lnTo>
                      <a:pt x="434" y="6351"/>
                    </a:lnTo>
                    <a:lnTo>
                      <a:pt x="396" y="6342"/>
                    </a:lnTo>
                    <a:lnTo>
                      <a:pt x="358" y="6323"/>
                    </a:lnTo>
                    <a:lnTo>
                      <a:pt x="328" y="6294"/>
                    </a:lnTo>
                    <a:lnTo>
                      <a:pt x="309" y="6264"/>
                    </a:lnTo>
                    <a:lnTo>
                      <a:pt x="299" y="6226"/>
                    </a:lnTo>
                    <a:lnTo>
                      <a:pt x="290" y="6187"/>
                    </a:lnTo>
                    <a:lnTo>
                      <a:pt x="290" y="6139"/>
                    </a:lnTo>
                    <a:lnTo>
                      <a:pt x="309" y="6100"/>
                    </a:lnTo>
                    <a:lnTo>
                      <a:pt x="319" y="6061"/>
                    </a:lnTo>
                    <a:lnTo>
                      <a:pt x="328" y="6013"/>
                    </a:lnTo>
                    <a:lnTo>
                      <a:pt x="338" y="5974"/>
                    </a:lnTo>
                    <a:lnTo>
                      <a:pt x="347" y="5926"/>
                    </a:lnTo>
                    <a:lnTo>
                      <a:pt x="358" y="5878"/>
                    </a:lnTo>
                    <a:lnTo>
                      <a:pt x="367" y="5829"/>
                    </a:lnTo>
                    <a:lnTo>
                      <a:pt x="377" y="5781"/>
                    </a:lnTo>
                    <a:lnTo>
                      <a:pt x="377" y="5733"/>
                    </a:lnTo>
                    <a:lnTo>
                      <a:pt x="377" y="5608"/>
                    </a:lnTo>
                    <a:lnTo>
                      <a:pt x="377" y="5472"/>
                    </a:lnTo>
                    <a:lnTo>
                      <a:pt x="377" y="5346"/>
                    </a:lnTo>
                    <a:lnTo>
                      <a:pt x="377" y="5221"/>
                    </a:lnTo>
                    <a:lnTo>
                      <a:pt x="367" y="5095"/>
                    </a:lnTo>
                    <a:lnTo>
                      <a:pt x="347" y="4959"/>
                    </a:lnTo>
                    <a:lnTo>
                      <a:pt x="328" y="4844"/>
                    </a:lnTo>
                    <a:lnTo>
                      <a:pt x="290" y="4718"/>
                    </a:lnTo>
                    <a:lnTo>
                      <a:pt x="299" y="4688"/>
                    </a:lnTo>
                    <a:lnTo>
                      <a:pt x="309" y="4660"/>
                    </a:lnTo>
                    <a:lnTo>
                      <a:pt x="319" y="4640"/>
                    </a:lnTo>
                    <a:lnTo>
                      <a:pt x="319" y="4612"/>
                    </a:lnTo>
                    <a:lnTo>
                      <a:pt x="319" y="4592"/>
                    </a:lnTo>
                    <a:lnTo>
                      <a:pt x="328" y="4563"/>
                    </a:lnTo>
                    <a:lnTo>
                      <a:pt x="328" y="4534"/>
                    </a:lnTo>
                    <a:lnTo>
                      <a:pt x="328" y="4506"/>
                    </a:lnTo>
                    <a:lnTo>
                      <a:pt x="386" y="4437"/>
                    </a:lnTo>
                    <a:lnTo>
                      <a:pt x="425" y="4361"/>
                    </a:lnTo>
                    <a:lnTo>
                      <a:pt x="454" y="4283"/>
                    </a:lnTo>
                    <a:lnTo>
                      <a:pt x="483" y="4205"/>
                    </a:lnTo>
                    <a:lnTo>
                      <a:pt x="503" y="4118"/>
                    </a:lnTo>
                    <a:lnTo>
                      <a:pt x="522" y="4041"/>
                    </a:lnTo>
                    <a:lnTo>
                      <a:pt x="540" y="3954"/>
                    </a:lnTo>
                    <a:lnTo>
                      <a:pt x="560" y="3876"/>
                    </a:lnTo>
                    <a:lnTo>
                      <a:pt x="570" y="3819"/>
                    </a:lnTo>
                    <a:lnTo>
                      <a:pt x="579" y="3761"/>
                    </a:lnTo>
                    <a:lnTo>
                      <a:pt x="589" y="3703"/>
                    </a:lnTo>
                    <a:lnTo>
                      <a:pt x="599" y="3644"/>
                    </a:lnTo>
                    <a:lnTo>
                      <a:pt x="599" y="3596"/>
                    </a:lnTo>
                    <a:lnTo>
                      <a:pt x="609" y="3538"/>
                    </a:lnTo>
                    <a:lnTo>
                      <a:pt x="599" y="3480"/>
                    </a:lnTo>
                    <a:lnTo>
                      <a:pt x="599" y="3423"/>
                    </a:lnTo>
                    <a:lnTo>
                      <a:pt x="579" y="3306"/>
                    </a:lnTo>
                    <a:lnTo>
                      <a:pt x="540" y="3181"/>
                    </a:lnTo>
                    <a:lnTo>
                      <a:pt x="503" y="3064"/>
                    </a:lnTo>
                    <a:lnTo>
                      <a:pt x="464" y="2958"/>
                    </a:lnTo>
                    <a:lnTo>
                      <a:pt x="415" y="2843"/>
                    </a:lnTo>
                    <a:lnTo>
                      <a:pt x="386" y="2726"/>
                    </a:lnTo>
                    <a:lnTo>
                      <a:pt x="377" y="2668"/>
                    </a:lnTo>
                    <a:lnTo>
                      <a:pt x="377" y="2601"/>
                    </a:lnTo>
                    <a:lnTo>
                      <a:pt x="377" y="2542"/>
                    </a:lnTo>
                    <a:lnTo>
                      <a:pt x="377" y="2484"/>
                    </a:lnTo>
                    <a:lnTo>
                      <a:pt x="386" y="2446"/>
                    </a:lnTo>
                    <a:lnTo>
                      <a:pt x="386" y="2408"/>
                    </a:lnTo>
                    <a:lnTo>
                      <a:pt x="377" y="2369"/>
                    </a:lnTo>
                    <a:lnTo>
                      <a:pt x="377" y="2330"/>
                    </a:lnTo>
                    <a:lnTo>
                      <a:pt x="377" y="2291"/>
                    </a:lnTo>
                    <a:lnTo>
                      <a:pt x="367" y="2262"/>
                    </a:lnTo>
                    <a:lnTo>
                      <a:pt x="367" y="2224"/>
                    </a:lnTo>
                    <a:lnTo>
                      <a:pt x="358" y="2185"/>
                    </a:lnTo>
                    <a:lnTo>
                      <a:pt x="319" y="2301"/>
                    </a:lnTo>
                    <a:lnTo>
                      <a:pt x="280" y="2427"/>
                    </a:lnTo>
                    <a:lnTo>
                      <a:pt x="261" y="2553"/>
                    </a:lnTo>
                    <a:lnTo>
                      <a:pt x="241" y="2687"/>
                    </a:lnTo>
                    <a:lnTo>
                      <a:pt x="232" y="2813"/>
                    </a:lnTo>
                    <a:lnTo>
                      <a:pt x="232" y="2949"/>
                    </a:lnTo>
                    <a:lnTo>
                      <a:pt x="232" y="3075"/>
                    </a:lnTo>
                    <a:lnTo>
                      <a:pt x="232" y="3209"/>
                    </a:lnTo>
                    <a:lnTo>
                      <a:pt x="261" y="3248"/>
                    </a:lnTo>
                    <a:lnTo>
                      <a:pt x="280" y="3287"/>
                    </a:lnTo>
                    <a:lnTo>
                      <a:pt x="290" y="3326"/>
                    </a:lnTo>
                    <a:lnTo>
                      <a:pt x="299" y="3374"/>
                    </a:lnTo>
                    <a:lnTo>
                      <a:pt x="299" y="3461"/>
                    </a:lnTo>
                    <a:lnTo>
                      <a:pt x="290" y="3548"/>
                    </a:lnTo>
                    <a:lnTo>
                      <a:pt x="280" y="3635"/>
                    </a:lnTo>
                    <a:lnTo>
                      <a:pt x="271" y="3722"/>
                    </a:lnTo>
                    <a:lnTo>
                      <a:pt x="271" y="3809"/>
                    </a:lnTo>
                    <a:lnTo>
                      <a:pt x="280" y="3896"/>
                    </a:lnTo>
                    <a:lnTo>
                      <a:pt x="280" y="3964"/>
                    </a:lnTo>
                    <a:lnTo>
                      <a:pt x="271" y="4041"/>
                    </a:lnTo>
                    <a:lnTo>
                      <a:pt x="261" y="4109"/>
                    </a:lnTo>
                    <a:lnTo>
                      <a:pt x="251" y="4177"/>
                    </a:lnTo>
                    <a:lnTo>
                      <a:pt x="232" y="4244"/>
                    </a:lnTo>
                    <a:lnTo>
                      <a:pt x="222" y="4311"/>
                    </a:lnTo>
                    <a:lnTo>
                      <a:pt x="202" y="4389"/>
                    </a:lnTo>
                    <a:lnTo>
                      <a:pt x="193" y="4456"/>
                    </a:lnTo>
                    <a:lnTo>
                      <a:pt x="193" y="4467"/>
                    </a:lnTo>
                    <a:lnTo>
                      <a:pt x="193" y="4486"/>
                    </a:lnTo>
                    <a:lnTo>
                      <a:pt x="202" y="4495"/>
                    </a:lnTo>
                    <a:lnTo>
                      <a:pt x="202" y="4515"/>
                    </a:lnTo>
                    <a:lnTo>
                      <a:pt x="202" y="4525"/>
                    </a:lnTo>
                    <a:lnTo>
                      <a:pt x="213" y="4543"/>
                    </a:lnTo>
                    <a:lnTo>
                      <a:pt x="213" y="4554"/>
                    </a:lnTo>
                    <a:lnTo>
                      <a:pt x="213" y="4573"/>
                    </a:lnTo>
                    <a:lnTo>
                      <a:pt x="202" y="4554"/>
                    </a:lnTo>
                    <a:lnTo>
                      <a:pt x="193" y="4543"/>
                    </a:lnTo>
                    <a:lnTo>
                      <a:pt x="183" y="4525"/>
                    </a:lnTo>
                    <a:lnTo>
                      <a:pt x="174" y="4506"/>
                    </a:lnTo>
                    <a:lnTo>
                      <a:pt x="165" y="4486"/>
                    </a:lnTo>
                    <a:lnTo>
                      <a:pt x="154" y="4467"/>
                    </a:lnTo>
                    <a:lnTo>
                      <a:pt x="145" y="4447"/>
                    </a:lnTo>
                    <a:lnTo>
                      <a:pt x="145" y="4428"/>
                    </a:lnTo>
                    <a:lnTo>
                      <a:pt x="126" y="4341"/>
                    </a:lnTo>
                    <a:lnTo>
                      <a:pt x="87" y="4263"/>
                    </a:lnTo>
                    <a:lnTo>
                      <a:pt x="58" y="4177"/>
                    </a:lnTo>
                    <a:lnTo>
                      <a:pt x="29" y="4090"/>
                    </a:lnTo>
                    <a:lnTo>
                      <a:pt x="9" y="4002"/>
                    </a:lnTo>
                    <a:lnTo>
                      <a:pt x="0" y="3915"/>
                    </a:lnTo>
                    <a:lnTo>
                      <a:pt x="0" y="3828"/>
                    </a:lnTo>
                    <a:lnTo>
                      <a:pt x="20" y="3742"/>
                    </a:lnTo>
                    <a:lnTo>
                      <a:pt x="9" y="3694"/>
                    </a:lnTo>
                    <a:lnTo>
                      <a:pt x="9" y="3644"/>
                    </a:lnTo>
                    <a:lnTo>
                      <a:pt x="9" y="3596"/>
                    </a:lnTo>
                    <a:lnTo>
                      <a:pt x="20" y="3548"/>
                    </a:lnTo>
                    <a:lnTo>
                      <a:pt x="58" y="3461"/>
                    </a:lnTo>
                    <a:lnTo>
                      <a:pt x="87" y="3374"/>
                    </a:lnTo>
                    <a:lnTo>
                      <a:pt x="116" y="3287"/>
                    </a:lnTo>
                    <a:lnTo>
                      <a:pt x="135" y="3209"/>
                    </a:lnTo>
                    <a:lnTo>
                      <a:pt x="126" y="3161"/>
                    </a:lnTo>
                    <a:lnTo>
                      <a:pt x="126" y="3113"/>
                    </a:lnTo>
                    <a:lnTo>
                      <a:pt x="106" y="3075"/>
                    </a:lnTo>
                    <a:lnTo>
                      <a:pt x="77" y="3025"/>
                    </a:lnTo>
                    <a:lnTo>
                      <a:pt x="96" y="2882"/>
                    </a:lnTo>
                    <a:lnTo>
                      <a:pt x="106" y="2726"/>
                    </a:lnTo>
                    <a:lnTo>
                      <a:pt x="126" y="2581"/>
                    </a:lnTo>
                    <a:lnTo>
                      <a:pt x="145" y="2427"/>
                    </a:lnTo>
                    <a:lnTo>
                      <a:pt x="165" y="2282"/>
                    </a:lnTo>
                    <a:lnTo>
                      <a:pt x="202" y="2146"/>
                    </a:lnTo>
                    <a:lnTo>
                      <a:pt x="251" y="2011"/>
                    </a:lnTo>
                    <a:lnTo>
                      <a:pt x="319" y="1886"/>
                    </a:lnTo>
                    <a:lnTo>
                      <a:pt x="406" y="1798"/>
                    </a:lnTo>
                    <a:lnTo>
                      <a:pt x="492" y="1721"/>
                    </a:lnTo>
                    <a:lnTo>
                      <a:pt x="589" y="1653"/>
                    </a:lnTo>
                    <a:lnTo>
                      <a:pt x="676" y="1585"/>
                    </a:lnTo>
                    <a:lnTo>
                      <a:pt x="782" y="1518"/>
                    </a:lnTo>
                    <a:lnTo>
                      <a:pt x="880" y="1470"/>
                    </a:lnTo>
                    <a:lnTo>
                      <a:pt x="975" y="1421"/>
                    </a:lnTo>
                    <a:lnTo>
                      <a:pt x="1082" y="1373"/>
                    </a:lnTo>
                    <a:lnTo>
                      <a:pt x="1179" y="1344"/>
                    </a:lnTo>
                    <a:lnTo>
                      <a:pt x="1285" y="1325"/>
                    </a:lnTo>
                    <a:lnTo>
                      <a:pt x="1391" y="1315"/>
                    </a:lnTo>
                    <a:lnTo>
                      <a:pt x="1497" y="1315"/>
                    </a:lnTo>
                    <a:lnTo>
                      <a:pt x="1593" y="1325"/>
                    </a:lnTo>
                    <a:lnTo>
                      <a:pt x="1701" y="1334"/>
                    </a:lnTo>
                    <a:lnTo>
                      <a:pt x="1797" y="1353"/>
                    </a:lnTo>
                    <a:lnTo>
                      <a:pt x="1894" y="1373"/>
                    </a:lnTo>
                    <a:lnTo>
                      <a:pt x="2096" y="1421"/>
                    </a:lnTo>
                    <a:lnTo>
                      <a:pt x="2290" y="1479"/>
                    </a:lnTo>
                    <a:lnTo>
                      <a:pt x="2483" y="1537"/>
                    </a:lnTo>
                    <a:lnTo>
                      <a:pt x="2676" y="1585"/>
                    </a:lnTo>
                    <a:lnTo>
                      <a:pt x="2897" y="1585"/>
                    </a:lnTo>
                    <a:lnTo>
                      <a:pt x="3111" y="1596"/>
                    </a:lnTo>
                    <a:lnTo>
                      <a:pt x="3332" y="1596"/>
                    </a:lnTo>
                    <a:lnTo>
                      <a:pt x="3564" y="1596"/>
                    </a:lnTo>
                    <a:lnTo>
                      <a:pt x="3787" y="1576"/>
                    </a:lnTo>
                    <a:lnTo>
                      <a:pt x="3999" y="1546"/>
                    </a:lnTo>
                    <a:lnTo>
                      <a:pt x="4106" y="1527"/>
                    </a:lnTo>
                    <a:lnTo>
                      <a:pt x="4201" y="1509"/>
                    </a:lnTo>
                    <a:lnTo>
                      <a:pt x="4299" y="1479"/>
                    </a:lnTo>
                    <a:lnTo>
                      <a:pt x="4396" y="1440"/>
                    </a:lnTo>
                    <a:lnTo>
                      <a:pt x="4424" y="1440"/>
                    </a:lnTo>
                    <a:lnTo>
                      <a:pt x="4453" y="1440"/>
                    </a:lnTo>
                    <a:lnTo>
                      <a:pt x="4482" y="1440"/>
                    </a:lnTo>
                    <a:lnTo>
                      <a:pt x="4511" y="1450"/>
                    </a:lnTo>
                    <a:lnTo>
                      <a:pt x="4539" y="1450"/>
                    </a:lnTo>
                    <a:lnTo>
                      <a:pt x="4569" y="1450"/>
                    </a:lnTo>
                    <a:lnTo>
                      <a:pt x="4589" y="1450"/>
                    </a:lnTo>
                    <a:lnTo>
                      <a:pt x="4617" y="1440"/>
                    </a:lnTo>
                    <a:lnTo>
                      <a:pt x="4637" y="1450"/>
                    </a:lnTo>
                    <a:lnTo>
                      <a:pt x="4656" y="1450"/>
                    </a:lnTo>
                    <a:lnTo>
                      <a:pt x="4675" y="1440"/>
                    </a:lnTo>
                    <a:lnTo>
                      <a:pt x="4695" y="1431"/>
                    </a:lnTo>
                    <a:lnTo>
                      <a:pt x="4704" y="1421"/>
                    </a:lnTo>
                    <a:lnTo>
                      <a:pt x="4723" y="1401"/>
                    </a:lnTo>
                    <a:lnTo>
                      <a:pt x="4734" y="1382"/>
                    </a:lnTo>
                    <a:lnTo>
                      <a:pt x="4753" y="1373"/>
                    </a:lnTo>
                    <a:lnTo>
                      <a:pt x="4791" y="1382"/>
                    </a:lnTo>
                    <a:lnTo>
                      <a:pt x="4830" y="1382"/>
                    </a:lnTo>
                    <a:lnTo>
                      <a:pt x="4868" y="1373"/>
                    </a:lnTo>
                    <a:lnTo>
                      <a:pt x="4907" y="1364"/>
                    </a:lnTo>
                    <a:lnTo>
                      <a:pt x="4946" y="1344"/>
                    </a:lnTo>
                    <a:lnTo>
                      <a:pt x="4985" y="1334"/>
                    </a:lnTo>
                    <a:lnTo>
                      <a:pt x="5023" y="1325"/>
                    </a:lnTo>
                    <a:lnTo>
                      <a:pt x="5072" y="1325"/>
                    </a:lnTo>
                    <a:lnTo>
                      <a:pt x="5081" y="1305"/>
                    </a:lnTo>
                    <a:lnTo>
                      <a:pt x="5091" y="1295"/>
                    </a:lnTo>
                    <a:lnTo>
                      <a:pt x="5110" y="1286"/>
                    </a:lnTo>
                    <a:lnTo>
                      <a:pt x="5139" y="1276"/>
                    </a:lnTo>
                    <a:lnTo>
                      <a:pt x="5158" y="1276"/>
                    </a:lnTo>
                    <a:lnTo>
                      <a:pt x="5178" y="1276"/>
                    </a:lnTo>
                    <a:lnTo>
                      <a:pt x="5197" y="1267"/>
                    </a:lnTo>
                    <a:lnTo>
                      <a:pt x="5217" y="1267"/>
                    </a:lnTo>
                    <a:lnTo>
                      <a:pt x="5217" y="1228"/>
                    </a:lnTo>
                    <a:lnTo>
                      <a:pt x="5236" y="1237"/>
                    </a:lnTo>
                    <a:lnTo>
                      <a:pt x="5254" y="1237"/>
                    </a:lnTo>
                    <a:lnTo>
                      <a:pt x="5265" y="1237"/>
                    </a:lnTo>
                    <a:lnTo>
                      <a:pt x="5284" y="1237"/>
                    </a:lnTo>
                    <a:lnTo>
                      <a:pt x="5293" y="1237"/>
                    </a:lnTo>
                    <a:lnTo>
                      <a:pt x="5313" y="1237"/>
                    </a:lnTo>
                    <a:lnTo>
                      <a:pt x="5323" y="1237"/>
                    </a:lnTo>
                    <a:lnTo>
                      <a:pt x="5342" y="1237"/>
                    </a:lnTo>
                    <a:lnTo>
                      <a:pt x="5293" y="1208"/>
                    </a:lnTo>
                    <a:lnTo>
                      <a:pt x="5323" y="1199"/>
                    </a:lnTo>
                    <a:lnTo>
                      <a:pt x="5361" y="1180"/>
                    </a:lnTo>
                    <a:lnTo>
                      <a:pt x="5390" y="1170"/>
                    </a:lnTo>
                    <a:lnTo>
                      <a:pt x="5429" y="1160"/>
                    </a:lnTo>
                    <a:lnTo>
                      <a:pt x="5458" y="1141"/>
                    </a:lnTo>
                    <a:lnTo>
                      <a:pt x="5496" y="1131"/>
                    </a:lnTo>
                    <a:lnTo>
                      <a:pt x="5525" y="1122"/>
                    </a:lnTo>
                    <a:lnTo>
                      <a:pt x="5555" y="1122"/>
                    </a:lnTo>
                    <a:lnTo>
                      <a:pt x="5555" y="1111"/>
                    </a:lnTo>
                    <a:lnTo>
                      <a:pt x="5555" y="1093"/>
                    </a:lnTo>
                    <a:lnTo>
                      <a:pt x="5564" y="1093"/>
                    </a:lnTo>
                    <a:lnTo>
                      <a:pt x="5574" y="1083"/>
                    </a:lnTo>
                    <a:lnTo>
                      <a:pt x="5583" y="1074"/>
                    </a:lnTo>
                    <a:lnTo>
                      <a:pt x="5603" y="1074"/>
                    </a:lnTo>
                    <a:lnTo>
                      <a:pt x="5612" y="1063"/>
                    </a:lnTo>
                    <a:lnTo>
                      <a:pt x="5631" y="1063"/>
                    </a:lnTo>
                    <a:lnTo>
                      <a:pt x="5641" y="1063"/>
                    </a:lnTo>
                    <a:lnTo>
                      <a:pt x="5651" y="1074"/>
                    </a:lnTo>
                    <a:lnTo>
                      <a:pt x="5661" y="1074"/>
                    </a:lnTo>
                    <a:lnTo>
                      <a:pt x="5680" y="1074"/>
                    </a:lnTo>
                    <a:lnTo>
                      <a:pt x="5689" y="1074"/>
                    </a:lnTo>
                    <a:lnTo>
                      <a:pt x="5700" y="1074"/>
                    </a:lnTo>
                    <a:lnTo>
                      <a:pt x="5709" y="1063"/>
                    </a:lnTo>
                    <a:lnTo>
                      <a:pt x="5728" y="1063"/>
                    </a:lnTo>
                    <a:lnTo>
                      <a:pt x="5651" y="1035"/>
                    </a:lnTo>
                    <a:lnTo>
                      <a:pt x="5709" y="1015"/>
                    </a:lnTo>
                    <a:lnTo>
                      <a:pt x="5757" y="986"/>
                    </a:lnTo>
                    <a:lnTo>
                      <a:pt x="5815" y="948"/>
                    </a:lnTo>
                    <a:lnTo>
                      <a:pt x="5863" y="918"/>
                    </a:lnTo>
                    <a:lnTo>
                      <a:pt x="5912" y="899"/>
                    </a:lnTo>
                    <a:lnTo>
                      <a:pt x="5960" y="870"/>
                    </a:lnTo>
                    <a:lnTo>
                      <a:pt x="6018" y="860"/>
                    </a:lnTo>
                    <a:lnTo>
                      <a:pt x="6066" y="851"/>
                    </a:lnTo>
                    <a:lnTo>
                      <a:pt x="6086" y="812"/>
                    </a:lnTo>
                    <a:lnTo>
                      <a:pt x="6105" y="803"/>
                    </a:lnTo>
                    <a:lnTo>
                      <a:pt x="6114" y="803"/>
                    </a:lnTo>
                    <a:lnTo>
                      <a:pt x="6134" y="812"/>
                    </a:lnTo>
                    <a:lnTo>
                      <a:pt x="6153" y="822"/>
                    </a:lnTo>
                    <a:lnTo>
                      <a:pt x="6163" y="841"/>
                    </a:lnTo>
                    <a:lnTo>
                      <a:pt x="6183" y="851"/>
                    </a:lnTo>
                    <a:lnTo>
                      <a:pt x="6201" y="851"/>
                    </a:lnTo>
                    <a:lnTo>
                      <a:pt x="6211" y="851"/>
                    </a:lnTo>
                    <a:lnTo>
                      <a:pt x="6163" y="783"/>
                    </a:lnTo>
                    <a:lnTo>
                      <a:pt x="6125" y="706"/>
                    </a:lnTo>
                    <a:lnTo>
                      <a:pt x="6086" y="628"/>
                    </a:lnTo>
                    <a:lnTo>
                      <a:pt x="6066" y="550"/>
                    </a:lnTo>
                    <a:lnTo>
                      <a:pt x="6047" y="464"/>
                    </a:lnTo>
                    <a:lnTo>
                      <a:pt x="6038" y="377"/>
                    </a:lnTo>
                    <a:lnTo>
                      <a:pt x="6047" y="290"/>
                    </a:lnTo>
                    <a:lnTo>
                      <a:pt x="6066" y="203"/>
                    </a:lnTo>
                    <a:lnTo>
                      <a:pt x="6153" y="145"/>
                    </a:lnTo>
                    <a:lnTo>
                      <a:pt x="6153" y="126"/>
                    </a:lnTo>
                    <a:lnTo>
                      <a:pt x="6144" y="106"/>
                    </a:lnTo>
                    <a:lnTo>
                      <a:pt x="6144" y="87"/>
                    </a:lnTo>
                    <a:lnTo>
                      <a:pt x="6144" y="58"/>
                    </a:lnTo>
                    <a:lnTo>
                      <a:pt x="6153" y="39"/>
                    </a:lnTo>
                    <a:lnTo>
                      <a:pt x="6163" y="19"/>
                    </a:lnTo>
                    <a:lnTo>
                      <a:pt x="6172" y="9"/>
                    </a:lnTo>
                    <a:lnTo>
                      <a:pt x="6201" y="0"/>
                    </a:lnTo>
                    <a:lnTo>
                      <a:pt x="6231" y="0"/>
                    </a:lnTo>
                    <a:lnTo>
                      <a:pt x="6250" y="9"/>
                    </a:lnTo>
                    <a:lnTo>
                      <a:pt x="6279" y="19"/>
                    </a:lnTo>
                    <a:lnTo>
                      <a:pt x="6298" y="39"/>
                    </a:lnTo>
                    <a:lnTo>
                      <a:pt x="6327" y="78"/>
                    </a:lnTo>
                    <a:lnTo>
                      <a:pt x="6346" y="116"/>
                    </a:lnTo>
                    <a:lnTo>
                      <a:pt x="6365" y="174"/>
                    </a:lnTo>
                    <a:lnTo>
                      <a:pt x="6385" y="223"/>
                    </a:lnTo>
                    <a:lnTo>
                      <a:pt x="6415" y="271"/>
                    </a:lnTo>
                    <a:lnTo>
                      <a:pt x="6452" y="310"/>
                    </a:lnTo>
                    <a:close/>
                  </a:path>
                </a:pathLst>
              </a:custGeom>
              <a:solidFill>
                <a:srgbClr val="000000"/>
              </a:solidFill>
              <a:ln w="9525">
                <a:noFill/>
                <a:round/>
                <a:headEnd/>
                <a:tailEnd/>
              </a:ln>
            </p:spPr>
            <p:txBody>
              <a:bodyPr>
                <a:prstTxWarp prst="textNoShape">
                  <a:avLst/>
                </a:prstTxWarp>
              </a:bodyPr>
              <a:lstStyle/>
              <a:p>
                <a:endParaRPr lang="en-US"/>
              </a:p>
            </p:txBody>
          </p:sp>
          <p:sp>
            <p:nvSpPr>
              <p:cNvPr id="41052" name="Freeform 2995"/>
              <p:cNvSpPr>
                <a:spLocks noChangeAspect="1" noEditPoints="1"/>
              </p:cNvSpPr>
              <p:nvPr/>
            </p:nvSpPr>
            <p:spPr bwMode="auto">
              <a:xfrm>
                <a:off x="1031" y="2208"/>
                <a:ext cx="1925" cy="1625"/>
              </a:xfrm>
              <a:custGeom>
                <a:avLst/>
                <a:gdLst>
                  <a:gd name="T0" fmla="*/ 7071 w 7698"/>
                  <a:gd name="T1" fmla="*/ 831 h 6497"/>
                  <a:gd name="T2" fmla="*/ 7071 w 7698"/>
                  <a:gd name="T3" fmla="*/ 1026 h 6497"/>
                  <a:gd name="T4" fmla="*/ 7147 w 7698"/>
                  <a:gd name="T5" fmla="*/ 918 h 6497"/>
                  <a:gd name="T6" fmla="*/ 7495 w 7698"/>
                  <a:gd name="T7" fmla="*/ 1189 h 6497"/>
                  <a:gd name="T8" fmla="*/ 7495 w 7698"/>
                  <a:gd name="T9" fmla="*/ 2310 h 6497"/>
                  <a:gd name="T10" fmla="*/ 7108 w 7698"/>
                  <a:gd name="T11" fmla="*/ 2630 h 6497"/>
                  <a:gd name="T12" fmla="*/ 6761 w 7698"/>
                  <a:gd name="T13" fmla="*/ 2291 h 6497"/>
                  <a:gd name="T14" fmla="*/ 6423 w 7698"/>
                  <a:gd name="T15" fmla="*/ 1857 h 6497"/>
                  <a:gd name="T16" fmla="*/ 6375 w 7698"/>
                  <a:gd name="T17" fmla="*/ 1866 h 6497"/>
                  <a:gd name="T18" fmla="*/ 6018 w 7698"/>
                  <a:gd name="T19" fmla="*/ 2263 h 6497"/>
                  <a:gd name="T20" fmla="*/ 5177 w 7698"/>
                  <a:gd name="T21" fmla="*/ 3239 h 6497"/>
                  <a:gd name="T22" fmla="*/ 4645 w 7698"/>
                  <a:gd name="T23" fmla="*/ 4341 h 6497"/>
                  <a:gd name="T24" fmla="*/ 4597 w 7698"/>
                  <a:gd name="T25" fmla="*/ 5086 h 6497"/>
                  <a:gd name="T26" fmla="*/ 4578 w 7698"/>
                  <a:gd name="T27" fmla="*/ 6033 h 6497"/>
                  <a:gd name="T28" fmla="*/ 4810 w 7698"/>
                  <a:gd name="T29" fmla="*/ 6284 h 6497"/>
                  <a:gd name="T30" fmla="*/ 4510 w 7698"/>
                  <a:gd name="T31" fmla="*/ 6381 h 6497"/>
                  <a:gd name="T32" fmla="*/ 4337 w 7698"/>
                  <a:gd name="T33" fmla="*/ 6139 h 6497"/>
                  <a:gd name="T34" fmla="*/ 4307 w 7698"/>
                  <a:gd name="T35" fmla="*/ 5443 h 6497"/>
                  <a:gd name="T36" fmla="*/ 4231 w 7698"/>
                  <a:gd name="T37" fmla="*/ 4796 h 6497"/>
                  <a:gd name="T38" fmla="*/ 4220 w 7698"/>
                  <a:gd name="T39" fmla="*/ 3713 h 6497"/>
                  <a:gd name="T40" fmla="*/ 4144 w 7698"/>
                  <a:gd name="T41" fmla="*/ 3596 h 6497"/>
                  <a:gd name="T42" fmla="*/ 3698 w 7698"/>
                  <a:gd name="T43" fmla="*/ 3800 h 6497"/>
                  <a:gd name="T44" fmla="*/ 3226 w 7698"/>
                  <a:gd name="T45" fmla="*/ 3800 h 6497"/>
                  <a:gd name="T46" fmla="*/ 2405 w 7698"/>
                  <a:gd name="T47" fmla="*/ 3800 h 6497"/>
                  <a:gd name="T48" fmla="*/ 2067 w 7698"/>
                  <a:gd name="T49" fmla="*/ 3694 h 6497"/>
                  <a:gd name="T50" fmla="*/ 1950 w 7698"/>
                  <a:gd name="T51" fmla="*/ 3538 h 6497"/>
                  <a:gd name="T52" fmla="*/ 1729 w 7698"/>
                  <a:gd name="T53" fmla="*/ 3268 h 6497"/>
                  <a:gd name="T54" fmla="*/ 1815 w 7698"/>
                  <a:gd name="T55" fmla="*/ 3046 h 6497"/>
                  <a:gd name="T56" fmla="*/ 1293 w 7698"/>
                  <a:gd name="T57" fmla="*/ 3809 h 6497"/>
                  <a:gd name="T58" fmla="*/ 724 w 7698"/>
                  <a:gd name="T59" fmla="*/ 4854 h 6497"/>
                  <a:gd name="T60" fmla="*/ 801 w 7698"/>
                  <a:gd name="T61" fmla="*/ 6149 h 6497"/>
                  <a:gd name="T62" fmla="*/ 579 w 7698"/>
                  <a:gd name="T63" fmla="*/ 6448 h 6497"/>
                  <a:gd name="T64" fmla="*/ 318 w 7698"/>
                  <a:gd name="T65" fmla="*/ 6052 h 6497"/>
                  <a:gd name="T66" fmla="*/ 299 w 7698"/>
                  <a:gd name="T67" fmla="*/ 4506 h 6497"/>
                  <a:gd name="T68" fmla="*/ 492 w 7698"/>
                  <a:gd name="T69" fmla="*/ 3964 h 6497"/>
                  <a:gd name="T70" fmla="*/ 492 w 7698"/>
                  <a:gd name="T71" fmla="*/ 2843 h 6497"/>
                  <a:gd name="T72" fmla="*/ 366 w 7698"/>
                  <a:gd name="T73" fmla="*/ 1886 h 6497"/>
                  <a:gd name="T74" fmla="*/ 182 w 7698"/>
                  <a:gd name="T75" fmla="*/ 2524 h 6497"/>
                  <a:gd name="T76" fmla="*/ 221 w 7698"/>
                  <a:gd name="T77" fmla="*/ 3529 h 6497"/>
                  <a:gd name="T78" fmla="*/ 202 w 7698"/>
                  <a:gd name="T79" fmla="*/ 3839 h 6497"/>
                  <a:gd name="T80" fmla="*/ 154 w 7698"/>
                  <a:gd name="T81" fmla="*/ 4032 h 6497"/>
                  <a:gd name="T82" fmla="*/ 125 w 7698"/>
                  <a:gd name="T83" fmla="*/ 3123 h 6497"/>
                  <a:gd name="T84" fmla="*/ 299 w 7698"/>
                  <a:gd name="T85" fmla="*/ 1760 h 6497"/>
                  <a:gd name="T86" fmla="*/ 1226 w 7698"/>
                  <a:gd name="T87" fmla="*/ 1160 h 6497"/>
                  <a:gd name="T88" fmla="*/ 2357 w 7698"/>
                  <a:gd name="T89" fmla="*/ 1353 h 6497"/>
                  <a:gd name="T90" fmla="*/ 4047 w 7698"/>
                  <a:gd name="T91" fmla="*/ 1364 h 6497"/>
                  <a:gd name="T92" fmla="*/ 5128 w 7698"/>
                  <a:gd name="T93" fmla="*/ 1238 h 6497"/>
                  <a:gd name="T94" fmla="*/ 6432 w 7698"/>
                  <a:gd name="T95" fmla="*/ 831 h 6497"/>
                  <a:gd name="T96" fmla="*/ 6345 w 7698"/>
                  <a:gd name="T97" fmla="*/ 736 h 6497"/>
                  <a:gd name="T98" fmla="*/ 6085 w 7698"/>
                  <a:gd name="T99" fmla="*/ 10 h 6497"/>
                  <a:gd name="T100" fmla="*/ 6413 w 7698"/>
                  <a:gd name="T101" fmla="*/ 300 h 6497"/>
                  <a:gd name="T102" fmla="*/ 6858 w 7698"/>
                  <a:gd name="T103" fmla="*/ 2330 h 6497"/>
                  <a:gd name="T104" fmla="*/ 6529 w 7698"/>
                  <a:gd name="T105" fmla="*/ 2031 h 6497"/>
                  <a:gd name="T106" fmla="*/ 6384 w 7698"/>
                  <a:gd name="T107" fmla="*/ 1441 h 6497"/>
                  <a:gd name="T108" fmla="*/ 6326 w 7698"/>
                  <a:gd name="T109" fmla="*/ 1615 h 6497"/>
                  <a:gd name="T110" fmla="*/ 7524 w 7698"/>
                  <a:gd name="T111" fmla="*/ 1760 h 6497"/>
                  <a:gd name="T112" fmla="*/ 7167 w 7698"/>
                  <a:gd name="T113" fmla="*/ 1548 h 6497"/>
                  <a:gd name="T114" fmla="*/ 7389 w 7698"/>
                  <a:gd name="T115" fmla="*/ 1422 h 6497"/>
                  <a:gd name="T116" fmla="*/ 7650 w 7698"/>
                  <a:gd name="T117" fmla="*/ 2804 h 6497"/>
                  <a:gd name="T118" fmla="*/ 48 w 7698"/>
                  <a:gd name="T119" fmla="*/ 3897 h 6497"/>
                  <a:gd name="T120" fmla="*/ 38 w 7698"/>
                  <a:gd name="T121" fmla="*/ 3577 h 649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698"/>
                  <a:gd name="T184" fmla="*/ 0 h 6497"/>
                  <a:gd name="T185" fmla="*/ 7698 w 7698"/>
                  <a:gd name="T186" fmla="*/ 6497 h 649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698" h="6497">
                    <a:moveTo>
                      <a:pt x="6413" y="300"/>
                    </a:moveTo>
                    <a:lnTo>
                      <a:pt x="6490" y="357"/>
                    </a:lnTo>
                    <a:lnTo>
                      <a:pt x="6577" y="407"/>
                    </a:lnTo>
                    <a:lnTo>
                      <a:pt x="6674" y="445"/>
                    </a:lnTo>
                    <a:lnTo>
                      <a:pt x="6761" y="493"/>
                    </a:lnTo>
                    <a:lnTo>
                      <a:pt x="6839" y="541"/>
                    </a:lnTo>
                    <a:lnTo>
                      <a:pt x="6915" y="610"/>
                    </a:lnTo>
                    <a:lnTo>
                      <a:pt x="6945" y="648"/>
                    </a:lnTo>
                    <a:lnTo>
                      <a:pt x="6974" y="686"/>
                    </a:lnTo>
                    <a:lnTo>
                      <a:pt x="6993" y="736"/>
                    </a:lnTo>
                    <a:lnTo>
                      <a:pt x="7012" y="783"/>
                    </a:lnTo>
                    <a:lnTo>
                      <a:pt x="7041" y="803"/>
                    </a:lnTo>
                    <a:lnTo>
                      <a:pt x="7071" y="831"/>
                    </a:lnTo>
                    <a:lnTo>
                      <a:pt x="7090" y="861"/>
                    </a:lnTo>
                    <a:lnTo>
                      <a:pt x="7099" y="900"/>
                    </a:lnTo>
                    <a:lnTo>
                      <a:pt x="7108" y="938"/>
                    </a:lnTo>
                    <a:lnTo>
                      <a:pt x="7119" y="967"/>
                    </a:lnTo>
                    <a:lnTo>
                      <a:pt x="7138" y="1006"/>
                    </a:lnTo>
                    <a:lnTo>
                      <a:pt x="7147" y="1044"/>
                    </a:lnTo>
                    <a:lnTo>
                      <a:pt x="7138" y="1044"/>
                    </a:lnTo>
                    <a:lnTo>
                      <a:pt x="7128" y="1044"/>
                    </a:lnTo>
                    <a:lnTo>
                      <a:pt x="7119" y="1035"/>
                    </a:lnTo>
                    <a:lnTo>
                      <a:pt x="7108" y="1035"/>
                    </a:lnTo>
                    <a:lnTo>
                      <a:pt x="7090" y="1026"/>
                    </a:lnTo>
                    <a:lnTo>
                      <a:pt x="7080" y="1026"/>
                    </a:lnTo>
                    <a:lnTo>
                      <a:pt x="7071" y="1026"/>
                    </a:lnTo>
                    <a:lnTo>
                      <a:pt x="7060" y="1044"/>
                    </a:lnTo>
                    <a:lnTo>
                      <a:pt x="7060" y="1054"/>
                    </a:lnTo>
                    <a:lnTo>
                      <a:pt x="7080" y="1063"/>
                    </a:lnTo>
                    <a:lnTo>
                      <a:pt x="7090" y="1074"/>
                    </a:lnTo>
                    <a:lnTo>
                      <a:pt x="7108" y="1083"/>
                    </a:lnTo>
                    <a:lnTo>
                      <a:pt x="7119" y="1083"/>
                    </a:lnTo>
                    <a:lnTo>
                      <a:pt x="7138" y="1083"/>
                    </a:lnTo>
                    <a:lnTo>
                      <a:pt x="7147" y="1083"/>
                    </a:lnTo>
                    <a:lnTo>
                      <a:pt x="7157" y="1083"/>
                    </a:lnTo>
                    <a:lnTo>
                      <a:pt x="7167" y="1044"/>
                    </a:lnTo>
                    <a:lnTo>
                      <a:pt x="7167" y="996"/>
                    </a:lnTo>
                    <a:lnTo>
                      <a:pt x="7157" y="957"/>
                    </a:lnTo>
                    <a:lnTo>
                      <a:pt x="7147" y="918"/>
                    </a:lnTo>
                    <a:lnTo>
                      <a:pt x="7128" y="870"/>
                    </a:lnTo>
                    <a:lnTo>
                      <a:pt x="7108" y="831"/>
                    </a:lnTo>
                    <a:lnTo>
                      <a:pt x="7090" y="803"/>
                    </a:lnTo>
                    <a:lnTo>
                      <a:pt x="7060" y="773"/>
                    </a:lnTo>
                    <a:lnTo>
                      <a:pt x="7032" y="677"/>
                    </a:lnTo>
                    <a:lnTo>
                      <a:pt x="7108" y="725"/>
                    </a:lnTo>
                    <a:lnTo>
                      <a:pt x="7177" y="773"/>
                    </a:lnTo>
                    <a:lnTo>
                      <a:pt x="7234" y="842"/>
                    </a:lnTo>
                    <a:lnTo>
                      <a:pt x="7292" y="909"/>
                    </a:lnTo>
                    <a:lnTo>
                      <a:pt x="7341" y="977"/>
                    </a:lnTo>
                    <a:lnTo>
                      <a:pt x="7398" y="1054"/>
                    </a:lnTo>
                    <a:lnTo>
                      <a:pt x="7447" y="1122"/>
                    </a:lnTo>
                    <a:lnTo>
                      <a:pt x="7495" y="1189"/>
                    </a:lnTo>
                    <a:lnTo>
                      <a:pt x="7534" y="1325"/>
                    </a:lnTo>
                    <a:lnTo>
                      <a:pt x="7554" y="1460"/>
                    </a:lnTo>
                    <a:lnTo>
                      <a:pt x="7573" y="1605"/>
                    </a:lnTo>
                    <a:lnTo>
                      <a:pt x="7591" y="1741"/>
                    </a:lnTo>
                    <a:lnTo>
                      <a:pt x="7602" y="1886"/>
                    </a:lnTo>
                    <a:lnTo>
                      <a:pt x="7611" y="2031"/>
                    </a:lnTo>
                    <a:lnTo>
                      <a:pt x="7621" y="2165"/>
                    </a:lnTo>
                    <a:lnTo>
                      <a:pt x="7640" y="2310"/>
                    </a:lnTo>
                    <a:lnTo>
                      <a:pt x="7611" y="2291"/>
                    </a:lnTo>
                    <a:lnTo>
                      <a:pt x="7582" y="2282"/>
                    </a:lnTo>
                    <a:lnTo>
                      <a:pt x="7554" y="2291"/>
                    </a:lnTo>
                    <a:lnTo>
                      <a:pt x="7524" y="2301"/>
                    </a:lnTo>
                    <a:lnTo>
                      <a:pt x="7495" y="2310"/>
                    </a:lnTo>
                    <a:lnTo>
                      <a:pt x="7466" y="2330"/>
                    </a:lnTo>
                    <a:lnTo>
                      <a:pt x="7437" y="2340"/>
                    </a:lnTo>
                    <a:lnTo>
                      <a:pt x="7398" y="2340"/>
                    </a:lnTo>
                    <a:lnTo>
                      <a:pt x="7370" y="2388"/>
                    </a:lnTo>
                    <a:lnTo>
                      <a:pt x="7331" y="2417"/>
                    </a:lnTo>
                    <a:lnTo>
                      <a:pt x="7283" y="2446"/>
                    </a:lnTo>
                    <a:lnTo>
                      <a:pt x="7225" y="2466"/>
                    </a:lnTo>
                    <a:lnTo>
                      <a:pt x="7186" y="2494"/>
                    </a:lnTo>
                    <a:lnTo>
                      <a:pt x="7138" y="2524"/>
                    </a:lnTo>
                    <a:lnTo>
                      <a:pt x="7128" y="2543"/>
                    </a:lnTo>
                    <a:lnTo>
                      <a:pt x="7119" y="2572"/>
                    </a:lnTo>
                    <a:lnTo>
                      <a:pt x="7108" y="2601"/>
                    </a:lnTo>
                    <a:lnTo>
                      <a:pt x="7108" y="2630"/>
                    </a:lnTo>
                    <a:lnTo>
                      <a:pt x="7060" y="2611"/>
                    </a:lnTo>
                    <a:lnTo>
                      <a:pt x="7021" y="2591"/>
                    </a:lnTo>
                    <a:lnTo>
                      <a:pt x="6984" y="2572"/>
                    </a:lnTo>
                    <a:lnTo>
                      <a:pt x="6945" y="2543"/>
                    </a:lnTo>
                    <a:lnTo>
                      <a:pt x="6906" y="2514"/>
                    </a:lnTo>
                    <a:lnTo>
                      <a:pt x="6876" y="2485"/>
                    </a:lnTo>
                    <a:lnTo>
                      <a:pt x="6848" y="2446"/>
                    </a:lnTo>
                    <a:lnTo>
                      <a:pt x="6819" y="2408"/>
                    </a:lnTo>
                    <a:lnTo>
                      <a:pt x="6819" y="2379"/>
                    </a:lnTo>
                    <a:lnTo>
                      <a:pt x="6809" y="2349"/>
                    </a:lnTo>
                    <a:lnTo>
                      <a:pt x="6800" y="2340"/>
                    </a:lnTo>
                    <a:lnTo>
                      <a:pt x="6790" y="2321"/>
                    </a:lnTo>
                    <a:lnTo>
                      <a:pt x="6761" y="2291"/>
                    </a:lnTo>
                    <a:lnTo>
                      <a:pt x="6713" y="2282"/>
                    </a:lnTo>
                    <a:lnTo>
                      <a:pt x="6674" y="2263"/>
                    </a:lnTo>
                    <a:lnTo>
                      <a:pt x="6626" y="2243"/>
                    </a:lnTo>
                    <a:lnTo>
                      <a:pt x="6597" y="2224"/>
                    </a:lnTo>
                    <a:lnTo>
                      <a:pt x="6568" y="2185"/>
                    </a:lnTo>
                    <a:lnTo>
                      <a:pt x="6529" y="2146"/>
                    </a:lnTo>
                    <a:lnTo>
                      <a:pt x="6501" y="2108"/>
                    </a:lnTo>
                    <a:lnTo>
                      <a:pt x="6471" y="2079"/>
                    </a:lnTo>
                    <a:lnTo>
                      <a:pt x="6443" y="2040"/>
                    </a:lnTo>
                    <a:lnTo>
                      <a:pt x="6423" y="2002"/>
                    </a:lnTo>
                    <a:lnTo>
                      <a:pt x="6413" y="1963"/>
                    </a:lnTo>
                    <a:lnTo>
                      <a:pt x="6413" y="1914"/>
                    </a:lnTo>
                    <a:lnTo>
                      <a:pt x="6423" y="1857"/>
                    </a:lnTo>
                    <a:lnTo>
                      <a:pt x="6404" y="1838"/>
                    </a:lnTo>
                    <a:lnTo>
                      <a:pt x="6384" y="1857"/>
                    </a:lnTo>
                    <a:lnTo>
                      <a:pt x="6384" y="1875"/>
                    </a:lnTo>
                    <a:lnTo>
                      <a:pt x="6384" y="1886"/>
                    </a:lnTo>
                    <a:lnTo>
                      <a:pt x="6384" y="1905"/>
                    </a:lnTo>
                    <a:lnTo>
                      <a:pt x="6384" y="1924"/>
                    </a:lnTo>
                    <a:lnTo>
                      <a:pt x="6395" y="1944"/>
                    </a:lnTo>
                    <a:lnTo>
                      <a:pt x="6395" y="1963"/>
                    </a:lnTo>
                    <a:lnTo>
                      <a:pt x="6384" y="1983"/>
                    </a:lnTo>
                    <a:lnTo>
                      <a:pt x="6384" y="1953"/>
                    </a:lnTo>
                    <a:lnTo>
                      <a:pt x="6384" y="1924"/>
                    </a:lnTo>
                    <a:lnTo>
                      <a:pt x="6384" y="1895"/>
                    </a:lnTo>
                    <a:lnTo>
                      <a:pt x="6375" y="1866"/>
                    </a:lnTo>
                    <a:lnTo>
                      <a:pt x="6375" y="1838"/>
                    </a:lnTo>
                    <a:lnTo>
                      <a:pt x="6365" y="1808"/>
                    </a:lnTo>
                    <a:lnTo>
                      <a:pt x="6365" y="1779"/>
                    </a:lnTo>
                    <a:lnTo>
                      <a:pt x="6365" y="1750"/>
                    </a:lnTo>
                    <a:lnTo>
                      <a:pt x="6336" y="1750"/>
                    </a:lnTo>
                    <a:lnTo>
                      <a:pt x="6336" y="1972"/>
                    </a:lnTo>
                    <a:lnTo>
                      <a:pt x="6278" y="1992"/>
                    </a:lnTo>
                    <a:lnTo>
                      <a:pt x="6230" y="2031"/>
                    </a:lnTo>
                    <a:lnTo>
                      <a:pt x="6181" y="2069"/>
                    </a:lnTo>
                    <a:lnTo>
                      <a:pt x="6143" y="2117"/>
                    </a:lnTo>
                    <a:lnTo>
                      <a:pt x="6105" y="2176"/>
                    </a:lnTo>
                    <a:lnTo>
                      <a:pt x="6055" y="2224"/>
                    </a:lnTo>
                    <a:lnTo>
                      <a:pt x="6018" y="2263"/>
                    </a:lnTo>
                    <a:lnTo>
                      <a:pt x="5969" y="2301"/>
                    </a:lnTo>
                    <a:lnTo>
                      <a:pt x="5882" y="2379"/>
                    </a:lnTo>
                    <a:lnTo>
                      <a:pt x="5795" y="2456"/>
                    </a:lnTo>
                    <a:lnTo>
                      <a:pt x="5717" y="2524"/>
                    </a:lnTo>
                    <a:lnTo>
                      <a:pt x="5641" y="2601"/>
                    </a:lnTo>
                    <a:lnTo>
                      <a:pt x="5563" y="2678"/>
                    </a:lnTo>
                    <a:lnTo>
                      <a:pt x="5496" y="2765"/>
                    </a:lnTo>
                    <a:lnTo>
                      <a:pt x="5448" y="2852"/>
                    </a:lnTo>
                    <a:lnTo>
                      <a:pt x="5409" y="2959"/>
                    </a:lnTo>
                    <a:lnTo>
                      <a:pt x="5341" y="3027"/>
                    </a:lnTo>
                    <a:lnTo>
                      <a:pt x="5283" y="3094"/>
                    </a:lnTo>
                    <a:lnTo>
                      <a:pt x="5234" y="3172"/>
                    </a:lnTo>
                    <a:lnTo>
                      <a:pt x="5177" y="3239"/>
                    </a:lnTo>
                    <a:lnTo>
                      <a:pt x="5128" y="3317"/>
                    </a:lnTo>
                    <a:lnTo>
                      <a:pt x="5071" y="3384"/>
                    </a:lnTo>
                    <a:lnTo>
                      <a:pt x="5003" y="3442"/>
                    </a:lnTo>
                    <a:lnTo>
                      <a:pt x="4935" y="3501"/>
                    </a:lnTo>
                    <a:lnTo>
                      <a:pt x="4896" y="3596"/>
                    </a:lnTo>
                    <a:lnTo>
                      <a:pt x="4868" y="3694"/>
                    </a:lnTo>
                    <a:lnTo>
                      <a:pt x="4848" y="3789"/>
                    </a:lnTo>
                    <a:lnTo>
                      <a:pt x="4829" y="3897"/>
                    </a:lnTo>
                    <a:lnTo>
                      <a:pt x="4800" y="3993"/>
                    </a:lnTo>
                    <a:lnTo>
                      <a:pt x="4762" y="4090"/>
                    </a:lnTo>
                    <a:lnTo>
                      <a:pt x="4723" y="4177"/>
                    </a:lnTo>
                    <a:lnTo>
                      <a:pt x="4665" y="4263"/>
                    </a:lnTo>
                    <a:lnTo>
                      <a:pt x="4645" y="4341"/>
                    </a:lnTo>
                    <a:lnTo>
                      <a:pt x="4636" y="4419"/>
                    </a:lnTo>
                    <a:lnTo>
                      <a:pt x="4627" y="4495"/>
                    </a:lnTo>
                    <a:lnTo>
                      <a:pt x="4627" y="4573"/>
                    </a:lnTo>
                    <a:lnTo>
                      <a:pt x="4617" y="4651"/>
                    </a:lnTo>
                    <a:lnTo>
                      <a:pt x="4617" y="4728"/>
                    </a:lnTo>
                    <a:lnTo>
                      <a:pt x="4617" y="4805"/>
                    </a:lnTo>
                    <a:lnTo>
                      <a:pt x="4617" y="4882"/>
                    </a:lnTo>
                    <a:lnTo>
                      <a:pt x="4588" y="4911"/>
                    </a:lnTo>
                    <a:lnTo>
                      <a:pt x="4578" y="4941"/>
                    </a:lnTo>
                    <a:lnTo>
                      <a:pt x="4578" y="4980"/>
                    </a:lnTo>
                    <a:lnTo>
                      <a:pt x="4578" y="5008"/>
                    </a:lnTo>
                    <a:lnTo>
                      <a:pt x="4588" y="5047"/>
                    </a:lnTo>
                    <a:lnTo>
                      <a:pt x="4597" y="5086"/>
                    </a:lnTo>
                    <a:lnTo>
                      <a:pt x="4588" y="5114"/>
                    </a:lnTo>
                    <a:lnTo>
                      <a:pt x="4569" y="5153"/>
                    </a:lnTo>
                    <a:lnTo>
                      <a:pt x="4549" y="5221"/>
                    </a:lnTo>
                    <a:lnTo>
                      <a:pt x="4539" y="5318"/>
                    </a:lnTo>
                    <a:lnTo>
                      <a:pt x="4539" y="5415"/>
                    </a:lnTo>
                    <a:lnTo>
                      <a:pt x="4530" y="5511"/>
                    </a:lnTo>
                    <a:lnTo>
                      <a:pt x="4530" y="5608"/>
                    </a:lnTo>
                    <a:lnTo>
                      <a:pt x="4530" y="5705"/>
                    </a:lnTo>
                    <a:lnTo>
                      <a:pt x="4539" y="5792"/>
                    </a:lnTo>
                    <a:lnTo>
                      <a:pt x="4558" y="5868"/>
                    </a:lnTo>
                    <a:lnTo>
                      <a:pt x="4597" y="5946"/>
                    </a:lnTo>
                    <a:lnTo>
                      <a:pt x="4578" y="5994"/>
                    </a:lnTo>
                    <a:lnTo>
                      <a:pt x="4578" y="6033"/>
                    </a:lnTo>
                    <a:lnTo>
                      <a:pt x="4597" y="6071"/>
                    </a:lnTo>
                    <a:lnTo>
                      <a:pt x="4617" y="6110"/>
                    </a:lnTo>
                    <a:lnTo>
                      <a:pt x="4655" y="6149"/>
                    </a:lnTo>
                    <a:lnTo>
                      <a:pt x="4694" y="6188"/>
                    </a:lnTo>
                    <a:lnTo>
                      <a:pt x="4723" y="6216"/>
                    </a:lnTo>
                    <a:lnTo>
                      <a:pt x="4762" y="6255"/>
                    </a:lnTo>
                    <a:lnTo>
                      <a:pt x="4771" y="6255"/>
                    </a:lnTo>
                    <a:lnTo>
                      <a:pt x="4781" y="6255"/>
                    </a:lnTo>
                    <a:lnTo>
                      <a:pt x="4781" y="6264"/>
                    </a:lnTo>
                    <a:lnTo>
                      <a:pt x="4790" y="6264"/>
                    </a:lnTo>
                    <a:lnTo>
                      <a:pt x="4800" y="6275"/>
                    </a:lnTo>
                    <a:lnTo>
                      <a:pt x="4810" y="6275"/>
                    </a:lnTo>
                    <a:lnTo>
                      <a:pt x="4810" y="6284"/>
                    </a:lnTo>
                    <a:lnTo>
                      <a:pt x="4810" y="6294"/>
                    </a:lnTo>
                    <a:lnTo>
                      <a:pt x="4810" y="6333"/>
                    </a:lnTo>
                    <a:lnTo>
                      <a:pt x="4762" y="6342"/>
                    </a:lnTo>
                    <a:lnTo>
                      <a:pt x="4714" y="6342"/>
                    </a:lnTo>
                    <a:lnTo>
                      <a:pt x="4665" y="6352"/>
                    </a:lnTo>
                    <a:lnTo>
                      <a:pt x="4617" y="6361"/>
                    </a:lnTo>
                    <a:lnTo>
                      <a:pt x="4578" y="6381"/>
                    </a:lnTo>
                    <a:lnTo>
                      <a:pt x="4530" y="6391"/>
                    </a:lnTo>
                    <a:lnTo>
                      <a:pt x="4491" y="6409"/>
                    </a:lnTo>
                    <a:lnTo>
                      <a:pt x="4452" y="6429"/>
                    </a:lnTo>
                    <a:lnTo>
                      <a:pt x="4472" y="6409"/>
                    </a:lnTo>
                    <a:lnTo>
                      <a:pt x="4501" y="6400"/>
                    </a:lnTo>
                    <a:lnTo>
                      <a:pt x="4510" y="6381"/>
                    </a:lnTo>
                    <a:lnTo>
                      <a:pt x="4519" y="6361"/>
                    </a:lnTo>
                    <a:lnTo>
                      <a:pt x="4510" y="6333"/>
                    </a:lnTo>
                    <a:lnTo>
                      <a:pt x="4491" y="6294"/>
                    </a:lnTo>
                    <a:lnTo>
                      <a:pt x="4472" y="6264"/>
                    </a:lnTo>
                    <a:lnTo>
                      <a:pt x="4443" y="6227"/>
                    </a:lnTo>
                    <a:lnTo>
                      <a:pt x="4424" y="6197"/>
                    </a:lnTo>
                    <a:lnTo>
                      <a:pt x="4404" y="6158"/>
                    </a:lnTo>
                    <a:lnTo>
                      <a:pt x="4404" y="6149"/>
                    </a:lnTo>
                    <a:lnTo>
                      <a:pt x="4385" y="6139"/>
                    </a:lnTo>
                    <a:lnTo>
                      <a:pt x="4376" y="6139"/>
                    </a:lnTo>
                    <a:lnTo>
                      <a:pt x="4365" y="6139"/>
                    </a:lnTo>
                    <a:lnTo>
                      <a:pt x="4346" y="6139"/>
                    </a:lnTo>
                    <a:lnTo>
                      <a:pt x="4337" y="6139"/>
                    </a:lnTo>
                    <a:lnTo>
                      <a:pt x="4326" y="6139"/>
                    </a:lnTo>
                    <a:lnTo>
                      <a:pt x="4307" y="6149"/>
                    </a:lnTo>
                    <a:lnTo>
                      <a:pt x="4298" y="6101"/>
                    </a:lnTo>
                    <a:lnTo>
                      <a:pt x="4279" y="6043"/>
                    </a:lnTo>
                    <a:lnTo>
                      <a:pt x="4269" y="5994"/>
                    </a:lnTo>
                    <a:lnTo>
                      <a:pt x="4269" y="5937"/>
                    </a:lnTo>
                    <a:lnTo>
                      <a:pt x="4259" y="5888"/>
                    </a:lnTo>
                    <a:lnTo>
                      <a:pt x="4269" y="5830"/>
                    </a:lnTo>
                    <a:lnTo>
                      <a:pt x="4288" y="5781"/>
                    </a:lnTo>
                    <a:lnTo>
                      <a:pt x="4307" y="5733"/>
                    </a:lnTo>
                    <a:lnTo>
                      <a:pt x="4317" y="5636"/>
                    </a:lnTo>
                    <a:lnTo>
                      <a:pt x="4317" y="5540"/>
                    </a:lnTo>
                    <a:lnTo>
                      <a:pt x="4307" y="5443"/>
                    </a:lnTo>
                    <a:lnTo>
                      <a:pt x="4307" y="5346"/>
                    </a:lnTo>
                    <a:lnTo>
                      <a:pt x="4298" y="5259"/>
                    </a:lnTo>
                    <a:lnTo>
                      <a:pt x="4288" y="5173"/>
                    </a:lnTo>
                    <a:lnTo>
                      <a:pt x="4279" y="5075"/>
                    </a:lnTo>
                    <a:lnTo>
                      <a:pt x="4279" y="4980"/>
                    </a:lnTo>
                    <a:lnTo>
                      <a:pt x="4259" y="4960"/>
                    </a:lnTo>
                    <a:lnTo>
                      <a:pt x="4250" y="4941"/>
                    </a:lnTo>
                    <a:lnTo>
                      <a:pt x="4240" y="4911"/>
                    </a:lnTo>
                    <a:lnTo>
                      <a:pt x="4240" y="4892"/>
                    </a:lnTo>
                    <a:lnTo>
                      <a:pt x="4240" y="4863"/>
                    </a:lnTo>
                    <a:lnTo>
                      <a:pt x="4240" y="4844"/>
                    </a:lnTo>
                    <a:lnTo>
                      <a:pt x="4240" y="4815"/>
                    </a:lnTo>
                    <a:lnTo>
                      <a:pt x="4231" y="4796"/>
                    </a:lnTo>
                    <a:lnTo>
                      <a:pt x="4259" y="4737"/>
                    </a:lnTo>
                    <a:lnTo>
                      <a:pt x="4279" y="4689"/>
                    </a:lnTo>
                    <a:lnTo>
                      <a:pt x="4288" y="4631"/>
                    </a:lnTo>
                    <a:lnTo>
                      <a:pt x="4298" y="4564"/>
                    </a:lnTo>
                    <a:lnTo>
                      <a:pt x="4307" y="4447"/>
                    </a:lnTo>
                    <a:lnTo>
                      <a:pt x="4298" y="4313"/>
                    </a:lnTo>
                    <a:lnTo>
                      <a:pt x="4298" y="4187"/>
                    </a:lnTo>
                    <a:lnTo>
                      <a:pt x="4288" y="4061"/>
                    </a:lnTo>
                    <a:lnTo>
                      <a:pt x="4279" y="3935"/>
                    </a:lnTo>
                    <a:lnTo>
                      <a:pt x="4279" y="3819"/>
                    </a:lnTo>
                    <a:lnTo>
                      <a:pt x="4269" y="3780"/>
                    </a:lnTo>
                    <a:lnTo>
                      <a:pt x="4240" y="3752"/>
                    </a:lnTo>
                    <a:lnTo>
                      <a:pt x="4220" y="3713"/>
                    </a:lnTo>
                    <a:lnTo>
                      <a:pt x="4192" y="3674"/>
                    </a:lnTo>
                    <a:lnTo>
                      <a:pt x="4181" y="3635"/>
                    </a:lnTo>
                    <a:lnTo>
                      <a:pt x="4172" y="3587"/>
                    </a:lnTo>
                    <a:lnTo>
                      <a:pt x="4181" y="3549"/>
                    </a:lnTo>
                    <a:lnTo>
                      <a:pt x="4211" y="3510"/>
                    </a:lnTo>
                    <a:lnTo>
                      <a:pt x="4211" y="3501"/>
                    </a:lnTo>
                    <a:lnTo>
                      <a:pt x="4201" y="3501"/>
                    </a:lnTo>
                    <a:lnTo>
                      <a:pt x="4192" y="3501"/>
                    </a:lnTo>
                    <a:lnTo>
                      <a:pt x="4181" y="3501"/>
                    </a:lnTo>
                    <a:lnTo>
                      <a:pt x="4172" y="3519"/>
                    </a:lnTo>
                    <a:lnTo>
                      <a:pt x="4162" y="3549"/>
                    </a:lnTo>
                    <a:lnTo>
                      <a:pt x="4153" y="3568"/>
                    </a:lnTo>
                    <a:lnTo>
                      <a:pt x="4144" y="3596"/>
                    </a:lnTo>
                    <a:lnTo>
                      <a:pt x="4144" y="3626"/>
                    </a:lnTo>
                    <a:lnTo>
                      <a:pt x="4144" y="3646"/>
                    </a:lnTo>
                    <a:lnTo>
                      <a:pt x="4144" y="3674"/>
                    </a:lnTo>
                    <a:lnTo>
                      <a:pt x="4153" y="3703"/>
                    </a:lnTo>
                    <a:lnTo>
                      <a:pt x="4181" y="3742"/>
                    </a:lnTo>
                    <a:lnTo>
                      <a:pt x="4134" y="3742"/>
                    </a:lnTo>
                    <a:lnTo>
                      <a:pt x="4075" y="3742"/>
                    </a:lnTo>
                    <a:lnTo>
                      <a:pt x="4018" y="3742"/>
                    </a:lnTo>
                    <a:lnTo>
                      <a:pt x="3950" y="3742"/>
                    </a:lnTo>
                    <a:lnTo>
                      <a:pt x="3893" y="3752"/>
                    </a:lnTo>
                    <a:lnTo>
                      <a:pt x="3824" y="3761"/>
                    </a:lnTo>
                    <a:lnTo>
                      <a:pt x="3757" y="3771"/>
                    </a:lnTo>
                    <a:lnTo>
                      <a:pt x="3698" y="3800"/>
                    </a:lnTo>
                    <a:lnTo>
                      <a:pt x="3670" y="3789"/>
                    </a:lnTo>
                    <a:lnTo>
                      <a:pt x="3641" y="3789"/>
                    </a:lnTo>
                    <a:lnTo>
                      <a:pt x="3612" y="3789"/>
                    </a:lnTo>
                    <a:lnTo>
                      <a:pt x="3583" y="3789"/>
                    </a:lnTo>
                    <a:lnTo>
                      <a:pt x="3555" y="3800"/>
                    </a:lnTo>
                    <a:lnTo>
                      <a:pt x="3535" y="3800"/>
                    </a:lnTo>
                    <a:lnTo>
                      <a:pt x="3505" y="3800"/>
                    </a:lnTo>
                    <a:lnTo>
                      <a:pt x="3477" y="3789"/>
                    </a:lnTo>
                    <a:lnTo>
                      <a:pt x="3332" y="3809"/>
                    </a:lnTo>
                    <a:lnTo>
                      <a:pt x="3332" y="3800"/>
                    </a:lnTo>
                    <a:lnTo>
                      <a:pt x="3293" y="3789"/>
                    </a:lnTo>
                    <a:lnTo>
                      <a:pt x="3254" y="3789"/>
                    </a:lnTo>
                    <a:lnTo>
                      <a:pt x="3226" y="3800"/>
                    </a:lnTo>
                    <a:lnTo>
                      <a:pt x="3187" y="3809"/>
                    </a:lnTo>
                    <a:lnTo>
                      <a:pt x="3148" y="3828"/>
                    </a:lnTo>
                    <a:lnTo>
                      <a:pt x="3109" y="3828"/>
                    </a:lnTo>
                    <a:lnTo>
                      <a:pt x="3071" y="3828"/>
                    </a:lnTo>
                    <a:lnTo>
                      <a:pt x="3042" y="3819"/>
                    </a:lnTo>
                    <a:lnTo>
                      <a:pt x="2752" y="3867"/>
                    </a:lnTo>
                    <a:lnTo>
                      <a:pt x="2752" y="3848"/>
                    </a:lnTo>
                    <a:lnTo>
                      <a:pt x="2684" y="3858"/>
                    </a:lnTo>
                    <a:lnTo>
                      <a:pt x="2627" y="3858"/>
                    </a:lnTo>
                    <a:lnTo>
                      <a:pt x="2569" y="3839"/>
                    </a:lnTo>
                    <a:lnTo>
                      <a:pt x="2511" y="3819"/>
                    </a:lnTo>
                    <a:lnTo>
                      <a:pt x="2463" y="3800"/>
                    </a:lnTo>
                    <a:lnTo>
                      <a:pt x="2405" y="3800"/>
                    </a:lnTo>
                    <a:lnTo>
                      <a:pt x="2376" y="3800"/>
                    </a:lnTo>
                    <a:lnTo>
                      <a:pt x="2346" y="3809"/>
                    </a:lnTo>
                    <a:lnTo>
                      <a:pt x="2318" y="3819"/>
                    </a:lnTo>
                    <a:lnTo>
                      <a:pt x="2279" y="3839"/>
                    </a:lnTo>
                    <a:lnTo>
                      <a:pt x="2250" y="3828"/>
                    </a:lnTo>
                    <a:lnTo>
                      <a:pt x="2221" y="3819"/>
                    </a:lnTo>
                    <a:lnTo>
                      <a:pt x="2192" y="3809"/>
                    </a:lnTo>
                    <a:lnTo>
                      <a:pt x="2163" y="3800"/>
                    </a:lnTo>
                    <a:lnTo>
                      <a:pt x="2134" y="3780"/>
                    </a:lnTo>
                    <a:lnTo>
                      <a:pt x="2115" y="3761"/>
                    </a:lnTo>
                    <a:lnTo>
                      <a:pt x="2095" y="3732"/>
                    </a:lnTo>
                    <a:lnTo>
                      <a:pt x="2076" y="3713"/>
                    </a:lnTo>
                    <a:lnTo>
                      <a:pt x="2067" y="3694"/>
                    </a:lnTo>
                    <a:lnTo>
                      <a:pt x="2056" y="3683"/>
                    </a:lnTo>
                    <a:lnTo>
                      <a:pt x="2047" y="3674"/>
                    </a:lnTo>
                    <a:lnTo>
                      <a:pt x="2038" y="3664"/>
                    </a:lnTo>
                    <a:lnTo>
                      <a:pt x="2038" y="3646"/>
                    </a:lnTo>
                    <a:lnTo>
                      <a:pt x="2028" y="3635"/>
                    </a:lnTo>
                    <a:lnTo>
                      <a:pt x="2019" y="3616"/>
                    </a:lnTo>
                    <a:lnTo>
                      <a:pt x="2008" y="3607"/>
                    </a:lnTo>
                    <a:lnTo>
                      <a:pt x="1980" y="3616"/>
                    </a:lnTo>
                    <a:lnTo>
                      <a:pt x="1970" y="3596"/>
                    </a:lnTo>
                    <a:lnTo>
                      <a:pt x="1970" y="3587"/>
                    </a:lnTo>
                    <a:lnTo>
                      <a:pt x="1960" y="3568"/>
                    </a:lnTo>
                    <a:lnTo>
                      <a:pt x="1960" y="3558"/>
                    </a:lnTo>
                    <a:lnTo>
                      <a:pt x="1950" y="3538"/>
                    </a:lnTo>
                    <a:lnTo>
                      <a:pt x="1941" y="3529"/>
                    </a:lnTo>
                    <a:lnTo>
                      <a:pt x="1931" y="3510"/>
                    </a:lnTo>
                    <a:lnTo>
                      <a:pt x="1931" y="3501"/>
                    </a:lnTo>
                    <a:lnTo>
                      <a:pt x="1902" y="3481"/>
                    </a:lnTo>
                    <a:lnTo>
                      <a:pt x="1874" y="3451"/>
                    </a:lnTo>
                    <a:lnTo>
                      <a:pt x="1844" y="3413"/>
                    </a:lnTo>
                    <a:lnTo>
                      <a:pt x="1815" y="3384"/>
                    </a:lnTo>
                    <a:lnTo>
                      <a:pt x="1787" y="3365"/>
                    </a:lnTo>
                    <a:lnTo>
                      <a:pt x="1757" y="3345"/>
                    </a:lnTo>
                    <a:lnTo>
                      <a:pt x="1729" y="3336"/>
                    </a:lnTo>
                    <a:lnTo>
                      <a:pt x="1690" y="3345"/>
                    </a:lnTo>
                    <a:lnTo>
                      <a:pt x="1709" y="3306"/>
                    </a:lnTo>
                    <a:lnTo>
                      <a:pt x="1729" y="3268"/>
                    </a:lnTo>
                    <a:lnTo>
                      <a:pt x="1748" y="3230"/>
                    </a:lnTo>
                    <a:lnTo>
                      <a:pt x="1767" y="3181"/>
                    </a:lnTo>
                    <a:lnTo>
                      <a:pt x="1796" y="3142"/>
                    </a:lnTo>
                    <a:lnTo>
                      <a:pt x="1824" y="3103"/>
                    </a:lnTo>
                    <a:lnTo>
                      <a:pt x="1854" y="3075"/>
                    </a:lnTo>
                    <a:lnTo>
                      <a:pt x="1883" y="3046"/>
                    </a:lnTo>
                    <a:lnTo>
                      <a:pt x="1883" y="3036"/>
                    </a:lnTo>
                    <a:lnTo>
                      <a:pt x="1874" y="3027"/>
                    </a:lnTo>
                    <a:lnTo>
                      <a:pt x="1863" y="3027"/>
                    </a:lnTo>
                    <a:lnTo>
                      <a:pt x="1854" y="3027"/>
                    </a:lnTo>
                    <a:lnTo>
                      <a:pt x="1844" y="3036"/>
                    </a:lnTo>
                    <a:lnTo>
                      <a:pt x="1824" y="3036"/>
                    </a:lnTo>
                    <a:lnTo>
                      <a:pt x="1815" y="3046"/>
                    </a:lnTo>
                    <a:lnTo>
                      <a:pt x="1806" y="3046"/>
                    </a:lnTo>
                    <a:lnTo>
                      <a:pt x="1787" y="3094"/>
                    </a:lnTo>
                    <a:lnTo>
                      <a:pt x="1767" y="3152"/>
                    </a:lnTo>
                    <a:lnTo>
                      <a:pt x="1729" y="3200"/>
                    </a:lnTo>
                    <a:lnTo>
                      <a:pt x="1699" y="3248"/>
                    </a:lnTo>
                    <a:lnTo>
                      <a:pt x="1661" y="3287"/>
                    </a:lnTo>
                    <a:lnTo>
                      <a:pt x="1631" y="3336"/>
                    </a:lnTo>
                    <a:lnTo>
                      <a:pt x="1612" y="3393"/>
                    </a:lnTo>
                    <a:lnTo>
                      <a:pt x="1593" y="3442"/>
                    </a:lnTo>
                    <a:lnTo>
                      <a:pt x="1525" y="3538"/>
                    </a:lnTo>
                    <a:lnTo>
                      <a:pt x="1458" y="3635"/>
                    </a:lnTo>
                    <a:lnTo>
                      <a:pt x="1371" y="3722"/>
                    </a:lnTo>
                    <a:lnTo>
                      <a:pt x="1293" y="3809"/>
                    </a:lnTo>
                    <a:lnTo>
                      <a:pt x="1217" y="3897"/>
                    </a:lnTo>
                    <a:lnTo>
                      <a:pt x="1129" y="3993"/>
                    </a:lnTo>
                    <a:lnTo>
                      <a:pt x="1053" y="4080"/>
                    </a:lnTo>
                    <a:lnTo>
                      <a:pt x="975" y="4177"/>
                    </a:lnTo>
                    <a:lnTo>
                      <a:pt x="975" y="4254"/>
                    </a:lnTo>
                    <a:lnTo>
                      <a:pt x="955" y="4322"/>
                    </a:lnTo>
                    <a:lnTo>
                      <a:pt x="927" y="4389"/>
                    </a:lnTo>
                    <a:lnTo>
                      <a:pt x="888" y="4458"/>
                    </a:lnTo>
                    <a:lnTo>
                      <a:pt x="860" y="4515"/>
                    </a:lnTo>
                    <a:lnTo>
                      <a:pt x="821" y="4583"/>
                    </a:lnTo>
                    <a:lnTo>
                      <a:pt x="801" y="4651"/>
                    </a:lnTo>
                    <a:lnTo>
                      <a:pt x="782" y="4728"/>
                    </a:lnTo>
                    <a:lnTo>
                      <a:pt x="724" y="4854"/>
                    </a:lnTo>
                    <a:lnTo>
                      <a:pt x="646" y="5772"/>
                    </a:lnTo>
                    <a:lnTo>
                      <a:pt x="646" y="5801"/>
                    </a:lnTo>
                    <a:lnTo>
                      <a:pt x="656" y="5840"/>
                    </a:lnTo>
                    <a:lnTo>
                      <a:pt x="676" y="5868"/>
                    </a:lnTo>
                    <a:lnTo>
                      <a:pt x="695" y="5898"/>
                    </a:lnTo>
                    <a:lnTo>
                      <a:pt x="704" y="5926"/>
                    </a:lnTo>
                    <a:lnTo>
                      <a:pt x="704" y="5956"/>
                    </a:lnTo>
                    <a:lnTo>
                      <a:pt x="704" y="5985"/>
                    </a:lnTo>
                    <a:lnTo>
                      <a:pt x="676" y="6013"/>
                    </a:lnTo>
                    <a:lnTo>
                      <a:pt x="715" y="6043"/>
                    </a:lnTo>
                    <a:lnTo>
                      <a:pt x="743" y="6082"/>
                    </a:lnTo>
                    <a:lnTo>
                      <a:pt x="772" y="6121"/>
                    </a:lnTo>
                    <a:lnTo>
                      <a:pt x="801" y="6149"/>
                    </a:lnTo>
                    <a:lnTo>
                      <a:pt x="830" y="6188"/>
                    </a:lnTo>
                    <a:lnTo>
                      <a:pt x="869" y="6216"/>
                    </a:lnTo>
                    <a:lnTo>
                      <a:pt x="897" y="6236"/>
                    </a:lnTo>
                    <a:lnTo>
                      <a:pt x="936" y="6246"/>
                    </a:lnTo>
                    <a:lnTo>
                      <a:pt x="878" y="6246"/>
                    </a:lnTo>
                    <a:lnTo>
                      <a:pt x="821" y="6255"/>
                    </a:lnTo>
                    <a:lnTo>
                      <a:pt x="772" y="6284"/>
                    </a:lnTo>
                    <a:lnTo>
                      <a:pt x="734" y="6314"/>
                    </a:lnTo>
                    <a:lnTo>
                      <a:pt x="695" y="6361"/>
                    </a:lnTo>
                    <a:lnTo>
                      <a:pt x="665" y="6400"/>
                    </a:lnTo>
                    <a:lnTo>
                      <a:pt x="628" y="6448"/>
                    </a:lnTo>
                    <a:lnTo>
                      <a:pt x="589" y="6497"/>
                    </a:lnTo>
                    <a:lnTo>
                      <a:pt x="579" y="6448"/>
                    </a:lnTo>
                    <a:lnTo>
                      <a:pt x="579" y="6391"/>
                    </a:lnTo>
                    <a:lnTo>
                      <a:pt x="569" y="6333"/>
                    </a:lnTo>
                    <a:lnTo>
                      <a:pt x="559" y="6275"/>
                    </a:lnTo>
                    <a:lnTo>
                      <a:pt x="550" y="6216"/>
                    </a:lnTo>
                    <a:lnTo>
                      <a:pt x="520" y="6178"/>
                    </a:lnTo>
                    <a:lnTo>
                      <a:pt x="502" y="6158"/>
                    </a:lnTo>
                    <a:lnTo>
                      <a:pt x="483" y="6139"/>
                    </a:lnTo>
                    <a:lnTo>
                      <a:pt x="453" y="6130"/>
                    </a:lnTo>
                    <a:lnTo>
                      <a:pt x="414" y="6121"/>
                    </a:lnTo>
                    <a:lnTo>
                      <a:pt x="386" y="6110"/>
                    </a:lnTo>
                    <a:lnTo>
                      <a:pt x="357" y="6091"/>
                    </a:lnTo>
                    <a:lnTo>
                      <a:pt x="338" y="6071"/>
                    </a:lnTo>
                    <a:lnTo>
                      <a:pt x="318" y="6052"/>
                    </a:lnTo>
                    <a:lnTo>
                      <a:pt x="308" y="6023"/>
                    </a:lnTo>
                    <a:lnTo>
                      <a:pt x="299" y="5985"/>
                    </a:lnTo>
                    <a:lnTo>
                      <a:pt x="299" y="5956"/>
                    </a:lnTo>
                    <a:lnTo>
                      <a:pt x="308" y="5917"/>
                    </a:lnTo>
                    <a:lnTo>
                      <a:pt x="347" y="5840"/>
                    </a:lnTo>
                    <a:lnTo>
                      <a:pt x="357" y="5666"/>
                    </a:lnTo>
                    <a:lnTo>
                      <a:pt x="376" y="5501"/>
                    </a:lnTo>
                    <a:lnTo>
                      <a:pt x="386" y="5327"/>
                    </a:lnTo>
                    <a:lnTo>
                      <a:pt x="386" y="5162"/>
                    </a:lnTo>
                    <a:lnTo>
                      <a:pt x="386" y="4999"/>
                    </a:lnTo>
                    <a:lnTo>
                      <a:pt x="366" y="4824"/>
                    </a:lnTo>
                    <a:lnTo>
                      <a:pt x="338" y="4660"/>
                    </a:lnTo>
                    <a:lnTo>
                      <a:pt x="299" y="4506"/>
                    </a:lnTo>
                    <a:lnTo>
                      <a:pt x="308" y="4486"/>
                    </a:lnTo>
                    <a:lnTo>
                      <a:pt x="318" y="4467"/>
                    </a:lnTo>
                    <a:lnTo>
                      <a:pt x="327" y="4438"/>
                    </a:lnTo>
                    <a:lnTo>
                      <a:pt x="338" y="4419"/>
                    </a:lnTo>
                    <a:lnTo>
                      <a:pt x="338" y="4399"/>
                    </a:lnTo>
                    <a:lnTo>
                      <a:pt x="338" y="4370"/>
                    </a:lnTo>
                    <a:lnTo>
                      <a:pt x="338" y="4350"/>
                    </a:lnTo>
                    <a:lnTo>
                      <a:pt x="338" y="4332"/>
                    </a:lnTo>
                    <a:lnTo>
                      <a:pt x="395" y="4263"/>
                    </a:lnTo>
                    <a:lnTo>
                      <a:pt x="424" y="4196"/>
                    </a:lnTo>
                    <a:lnTo>
                      <a:pt x="453" y="4118"/>
                    </a:lnTo>
                    <a:lnTo>
                      <a:pt x="472" y="4042"/>
                    </a:lnTo>
                    <a:lnTo>
                      <a:pt x="492" y="3964"/>
                    </a:lnTo>
                    <a:lnTo>
                      <a:pt x="511" y="3887"/>
                    </a:lnTo>
                    <a:lnTo>
                      <a:pt x="531" y="3819"/>
                    </a:lnTo>
                    <a:lnTo>
                      <a:pt x="559" y="3742"/>
                    </a:lnTo>
                    <a:lnTo>
                      <a:pt x="608" y="3220"/>
                    </a:lnTo>
                    <a:lnTo>
                      <a:pt x="598" y="3181"/>
                    </a:lnTo>
                    <a:lnTo>
                      <a:pt x="589" y="3142"/>
                    </a:lnTo>
                    <a:lnTo>
                      <a:pt x="579" y="3103"/>
                    </a:lnTo>
                    <a:lnTo>
                      <a:pt x="569" y="3065"/>
                    </a:lnTo>
                    <a:lnTo>
                      <a:pt x="559" y="3027"/>
                    </a:lnTo>
                    <a:lnTo>
                      <a:pt x="550" y="2977"/>
                    </a:lnTo>
                    <a:lnTo>
                      <a:pt x="540" y="2940"/>
                    </a:lnTo>
                    <a:lnTo>
                      <a:pt x="531" y="2901"/>
                    </a:lnTo>
                    <a:lnTo>
                      <a:pt x="492" y="2843"/>
                    </a:lnTo>
                    <a:lnTo>
                      <a:pt x="472" y="2784"/>
                    </a:lnTo>
                    <a:lnTo>
                      <a:pt x="444" y="2726"/>
                    </a:lnTo>
                    <a:lnTo>
                      <a:pt x="424" y="2669"/>
                    </a:lnTo>
                    <a:lnTo>
                      <a:pt x="405" y="2543"/>
                    </a:lnTo>
                    <a:lnTo>
                      <a:pt x="395" y="2408"/>
                    </a:lnTo>
                    <a:lnTo>
                      <a:pt x="386" y="2282"/>
                    </a:lnTo>
                    <a:lnTo>
                      <a:pt x="386" y="2146"/>
                    </a:lnTo>
                    <a:lnTo>
                      <a:pt x="395" y="2020"/>
                    </a:lnTo>
                    <a:lnTo>
                      <a:pt x="395" y="1895"/>
                    </a:lnTo>
                    <a:lnTo>
                      <a:pt x="395" y="1886"/>
                    </a:lnTo>
                    <a:lnTo>
                      <a:pt x="386" y="1886"/>
                    </a:lnTo>
                    <a:lnTo>
                      <a:pt x="376" y="1886"/>
                    </a:lnTo>
                    <a:lnTo>
                      <a:pt x="366" y="1886"/>
                    </a:lnTo>
                    <a:lnTo>
                      <a:pt x="357" y="1886"/>
                    </a:lnTo>
                    <a:lnTo>
                      <a:pt x="347" y="1886"/>
                    </a:lnTo>
                    <a:lnTo>
                      <a:pt x="318" y="1924"/>
                    </a:lnTo>
                    <a:lnTo>
                      <a:pt x="299" y="1963"/>
                    </a:lnTo>
                    <a:lnTo>
                      <a:pt x="289" y="2002"/>
                    </a:lnTo>
                    <a:lnTo>
                      <a:pt x="279" y="2050"/>
                    </a:lnTo>
                    <a:lnTo>
                      <a:pt x="279" y="2089"/>
                    </a:lnTo>
                    <a:lnTo>
                      <a:pt x="270" y="2137"/>
                    </a:lnTo>
                    <a:lnTo>
                      <a:pt x="260" y="2185"/>
                    </a:lnTo>
                    <a:lnTo>
                      <a:pt x="241" y="2224"/>
                    </a:lnTo>
                    <a:lnTo>
                      <a:pt x="212" y="2321"/>
                    </a:lnTo>
                    <a:lnTo>
                      <a:pt x="193" y="2427"/>
                    </a:lnTo>
                    <a:lnTo>
                      <a:pt x="182" y="2524"/>
                    </a:lnTo>
                    <a:lnTo>
                      <a:pt x="173" y="2630"/>
                    </a:lnTo>
                    <a:lnTo>
                      <a:pt x="173" y="2726"/>
                    </a:lnTo>
                    <a:lnTo>
                      <a:pt x="182" y="2832"/>
                    </a:lnTo>
                    <a:lnTo>
                      <a:pt x="182" y="2940"/>
                    </a:lnTo>
                    <a:lnTo>
                      <a:pt x="193" y="3046"/>
                    </a:lnTo>
                    <a:lnTo>
                      <a:pt x="212" y="3085"/>
                    </a:lnTo>
                    <a:lnTo>
                      <a:pt x="231" y="3123"/>
                    </a:lnTo>
                    <a:lnTo>
                      <a:pt x="241" y="3161"/>
                    </a:lnTo>
                    <a:lnTo>
                      <a:pt x="251" y="3200"/>
                    </a:lnTo>
                    <a:lnTo>
                      <a:pt x="251" y="3278"/>
                    </a:lnTo>
                    <a:lnTo>
                      <a:pt x="241" y="3365"/>
                    </a:lnTo>
                    <a:lnTo>
                      <a:pt x="231" y="3451"/>
                    </a:lnTo>
                    <a:lnTo>
                      <a:pt x="221" y="3529"/>
                    </a:lnTo>
                    <a:lnTo>
                      <a:pt x="221" y="3616"/>
                    </a:lnTo>
                    <a:lnTo>
                      <a:pt x="241" y="3703"/>
                    </a:lnTo>
                    <a:lnTo>
                      <a:pt x="221" y="3761"/>
                    </a:lnTo>
                    <a:lnTo>
                      <a:pt x="221" y="3809"/>
                    </a:lnTo>
                    <a:lnTo>
                      <a:pt x="212" y="3867"/>
                    </a:lnTo>
                    <a:lnTo>
                      <a:pt x="212" y="3916"/>
                    </a:lnTo>
                    <a:lnTo>
                      <a:pt x="212" y="3973"/>
                    </a:lnTo>
                    <a:lnTo>
                      <a:pt x="202" y="4022"/>
                    </a:lnTo>
                    <a:lnTo>
                      <a:pt x="182" y="4080"/>
                    </a:lnTo>
                    <a:lnTo>
                      <a:pt x="163" y="4129"/>
                    </a:lnTo>
                    <a:lnTo>
                      <a:pt x="193" y="4032"/>
                    </a:lnTo>
                    <a:lnTo>
                      <a:pt x="202" y="3935"/>
                    </a:lnTo>
                    <a:lnTo>
                      <a:pt x="202" y="3839"/>
                    </a:lnTo>
                    <a:lnTo>
                      <a:pt x="202" y="3752"/>
                    </a:lnTo>
                    <a:lnTo>
                      <a:pt x="202" y="3655"/>
                    </a:lnTo>
                    <a:lnTo>
                      <a:pt x="193" y="3558"/>
                    </a:lnTo>
                    <a:lnTo>
                      <a:pt x="182" y="3462"/>
                    </a:lnTo>
                    <a:lnTo>
                      <a:pt x="173" y="3355"/>
                    </a:lnTo>
                    <a:lnTo>
                      <a:pt x="145" y="3384"/>
                    </a:lnTo>
                    <a:lnTo>
                      <a:pt x="145" y="3481"/>
                    </a:lnTo>
                    <a:lnTo>
                      <a:pt x="154" y="3577"/>
                    </a:lnTo>
                    <a:lnTo>
                      <a:pt x="163" y="3664"/>
                    </a:lnTo>
                    <a:lnTo>
                      <a:pt x="163" y="3761"/>
                    </a:lnTo>
                    <a:lnTo>
                      <a:pt x="163" y="3848"/>
                    </a:lnTo>
                    <a:lnTo>
                      <a:pt x="163" y="3945"/>
                    </a:lnTo>
                    <a:lnTo>
                      <a:pt x="154" y="4032"/>
                    </a:lnTo>
                    <a:lnTo>
                      <a:pt x="145" y="4129"/>
                    </a:lnTo>
                    <a:lnTo>
                      <a:pt x="106" y="4051"/>
                    </a:lnTo>
                    <a:lnTo>
                      <a:pt x="76" y="3964"/>
                    </a:lnTo>
                    <a:lnTo>
                      <a:pt x="67" y="3877"/>
                    </a:lnTo>
                    <a:lnTo>
                      <a:pt x="67" y="3780"/>
                    </a:lnTo>
                    <a:lnTo>
                      <a:pt x="67" y="3683"/>
                    </a:lnTo>
                    <a:lnTo>
                      <a:pt x="76" y="3587"/>
                    </a:lnTo>
                    <a:lnTo>
                      <a:pt x="86" y="3490"/>
                    </a:lnTo>
                    <a:lnTo>
                      <a:pt x="96" y="3393"/>
                    </a:lnTo>
                    <a:lnTo>
                      <a:pt x="86" y="3326"/>
                    </a:lnTo>
                    <a:lnTo>
                      <a:pt x="96" y="3258"/>
                    </a:lnTo>
                    <a:lnTo>
                      <a:pt x="106" y="3191"/>
                    </a:lnTo>
                    <a:lnTo>
                      <a:pt x="125" y="3123"/>
                    </a:lnTo>
                    <a:lnTo>
                      <a:pt x="134" y="3055"/>
                    </a:lnTo>
                    <a:lnTo>
                      <a:pt x="145" y="2988"/>
                    </a:lnTo>
                    <a:lnTo>
                      <a:pt x="134" y="2959"/>
                    </a:lnTo>
                    <a:lnTo>
                      <a:pt x="134" y="2920"/>
                    </a:lnTo>
                    <a:lnTo>
                      <a:pt x="115" y="2891"/>
                    </a:lnTo>
                    <a:lnTo>
                      <a:pt x="96" y="2852"/>
                    </a:lnTo>
                    <a:lnTo>
                      <a:pt x="106" y="2650"/>
                    </a:lnTo>
                    <a:lnTo>
                      <a:pt x="125" y="2446"/>
                    </a:lnTo>
                    <a:lnTo>
                      <a:pt x="145" y="2243"/>
                    </a:lnTo>
                    <a:lnTo>
                      <a:pt x="193" y="2040"/>
                    </a:lnTo>
                    <a:lnTo>
                      <a:pt x="221" y="1944"/>
                    </a:lnTo>
                    <a:lnTo>
                      <a:pt x="260" y="1847"/>
                    </a:lnTo>
                    <a:lnTo>
                      <a:pt x="299" y="1760"/>
                    </a:lnTo>
                    <a:lnTo>
                      <a:pt x="357" y="1682"/>
                    </a:lnTo>
                    <a:lnTo>
                      <a:pt x="424" y="1605"/>
                    </a:lnTo>
                    <a:lnTo>
                      <a:pt x="492" y="1537"/>
                    </a:lnTo>
                    <a:lnTo>
                      <a:pt x="579" y="1479"/>
                    </a:lnTo>
                    <a:lnTo>
                      <a:pt x="676" y="1431"/>
                    </a:lnTo>
                    <a:lnTo>
                      <a:pt x="724" y="1383"/>
                    </a:lnTo>
                    <a:lnTo>
                      <a:pt x="791" y="1334"/>
                    </a:lnTo>
                    <a:lnTo>
                      <a:pt x="860" y="1296"/>
                    </a:lnTo>
                    <a:lnTo>
                      <a:pt x="927" y="1257"/>
                    </a:lnTo>
                    <a:lnTo>
                      <a:pt x="994" y="1228"/>
                    </a:lnTo>
                    <a:lnTo>
                      <a:pt x="1072" y="1199"/>
                    </a:lnTo>
                    <a:lnTo>
                      <a:pt x="1148" y="1180"/>
                    </a:lnTo>
                    <a:lnTo>
                      <a:pt x="1226" y="1160"/>
                    </a:lnTo>
                    <a:lnTo>
                      <a:pt x="1304" y="1151"/>
                    </a:lnTo>
                    <a:lnTo>
                      <a:pt x="1380" y="1141"/>
                    </a:lnTo>
                    <a:lnTo>
                      <a:pt x="1458" y="1141"/>
                    </a:lnTo>
                    <a:lnTo>
                      <a:pt x="1536" y="1141"/>
                    </a:lnTo>
                    <a:lnTo>
                      <a:pt x="1612" y="1151"/>
                    </a:lnTo>
                    <a:lnTo>
                      <a:pt x="1690" y="1171"/>
                    </a:lnTo>
                    <a:lnTo>
                      <a:pt x="1767" y="1180"/>
                    </a:lnTo>
                    <a:lnTo>
                      <a:pt x="1835" y="1208"/>
                    </a:lnTo>
                    <a:lnTo>
                      <a:pt x="1950" y="1219"/>
                    </a:lnTo>
                    <a:lnTo>
                      <a:pt x="2056" y="1247"/>
                    </a:lnTo>
                    <a:lnTo>
                      <a:pt x="2153" y="1286"/>
                    </a:lnTo>
                    <a:lnTo>
                      <a:pt x="2260" y="1325"/>
                    </a:lnTo>
                    <a:lnTo>
                      <a:pt x="2357" y="1353"/>
                    </a:lnTo>
                    <a:lnTo>
                      <a:pt x="2463" y="1392"/>
                    </a:lnTo>
                    <a:lnTo>
                      <a:pt x="2578" y="1412"/>
                    </a:lnTo>
                    <a:lnTo>
                      <a:pt x="2684" y="1422"/>
                    </a:lnTo>
                    <a:lnTo>
                      <a:pt x="2829" y="1431"/>
                    </a:lnTo>
                    <a:lnTo>
                      <a:pt x="2985" y="1441"/>
                    </a:lnTo>
                    <a:lnTo>
                      <a:pt x="3129" y="1441"/>
                    </a:lnTo>
                    <a:lnTo>
                      <a:pt x="3264" y="1441"/>
                    </a:lnTo>
                    <a:lnTo>
                      <a:pt x="3410" y="1431"/>
                    </a:lnTo>
                    <a:lnTo>
                      <a:pt x="3555" y="1422"/>
                    </a:lnTo>
                    <a:lnTo>
                      <a:pt x="3698" y="1422"/>
                    </a:lnTo>
                    <a:lnTo>
                      <a:pt x="3843" y="1412"/>
                    </a:lnTo>
                    <a:lnTo>
                      <a:pt x="3941" y="1392"/>
                    </a:lnTo>
                    <a:lnTo>
                      <a:pt x="4047" y="1364"/>
                    </a:lnTo>
                    <a:lnTo>
                      <a:pt x="4153" y="1334"/>
                    </a:lnTo>
                    <a:lnTo>
                      <a:pt x="4259" y="1305"/>
                    </a:lnTo>
                    <a:lnTo>
                      <a:pt x="4365" y="1277"/>
                    </a:lnTo>
                    <a:lnTo>
                      <a:pt x="4472" y="1277"/>
                    </a:lnTo>
                    <a:lnTo>
                      <a:pt x="4530" y="1277"/>
                    </a:lnTo>
                    <a:lnTo>
                      <a:pt x="4588" y="1286"/>
                    </a:lnTo>
                    <a:lnTo>
                      <a:pt x="4645" y="1305"/>
                    </a:lnTo>
                    <a:lnTo>
                      <a:pt x="4694" y="1325"/>
                    </a:lnTo>
                    <a:lnTo>
                      <a:pt x="4790" y="1325"/>
                    </a:lnTo>
                    <a:lnTo>
                      <a:pt x="4877" y="1316"/>
                    </a:lnTo>
                    <a:lnTo>
                      <a:pt x="4955" y="1296"/>
                    </a:lnTo>
                    <a:lnTo>
                      <a:pt x="5041" y="1267"/>
                    </a:lnTo>
                    <a:lnTo>
                      <a:pt x="5128" y="1238"/>
                    </a:lnTo>
                    <a:lnTo>
                      <a:pt x="5216" y="1208"/>
                    </a:lnTo>
                    <a:lnTo>
                      <a:pt x="5303" y="1180"/>
                    </a:lnTo>
                    <a:lnTo>
                      <a:pt x="5390" y="1160"/>
                    </a:lnTo>
                    <a:lnTo>
                      <a:pt x="5505" y="1122"/>
                    </a:lnTo>
                    <a:lnTo>
                      <a:pt x="5621" y="1083"/>
                    </a:lnTo>
                    <a:lnTo>
                      <a:pt x="5737" y="1035"/>
                    </a:lnTo>
                    <a:lnTo>
                      <a:pt x="5853" y="996"/>
                    </a:lnTo>
                    <a:lnTo>
                      <a:pt x="5969" y="948"/>
                    </a:lnTo>
                    <a:lnTo>
                      <a:pt x="6085" y="890"/>
                    </a:lnTo>
                    <a:lnTo>
                      <a:pt x="6191" y="831"/>
                    </a:lnTo>
                    <a:lnTo>
                      <a:pt x="6307" y="773"/>
                    </a:lnTo>
                    <a:lnTo>
                      <a:pt x="6365" y="803"/>
                    </a:lnTo>
                    <a:lnTo>
                      <a:pt x="6432" y="831"/>
                    </a:lnTo>
                    <a:lnTo>
                      <a:pt x="6501" y="861"/>
                    </a:lnTo>
                    <a:lnTo>
                      <a:pt x="6568" y="890"/>
                    </a:lnTo>
                    <a:lnTo>
                      <a:pt x="6636" y="909"/>
                    </a:lnTo>
                    <a:lnTo>
                      <a:pt x="6703" y="938"/>
                    </a:lnTo>
                    <a:lnTo>
                      <a:pt x="6770" y="967"/>
                    </a:lnTo>
                    <a:lnTo>
                      <a:pt x="6839" y="996"/>
                    </a:lnTo>
                    <a:lnTo>
                      <a:pt x="6867" y="967"/>
                    </a:lnTo>
                    <a:lnTo>
                      <a:pt x="6781" y="918"/>
                    </a:lnTo>
                    <a:lnTo>
                      <a:pt x="6694" y="881"/>
                    </a:lnTo>
                    <a:lnTo>
                      <a:pt x="6607" y="851"/>
                    </a:lnTo>
                    <a:lnTo>
                      <a:pt x="6519" y="812"/>
                    </a:lnTo>
                    <a:lnTo>
                      <a:pt x="6432" y="773"/>
                    </a:lnTo>
                    <a:lnTo>
                      <a:pt x="6345" y="736"/>
                    </a:lnTo>
                    <a:lnTo>
                      <a:pt x="6269" y="677"/>
                    </a:lnTo>
                    <a:lnTo>
                      <a:pt x="6191" y="610"/>
                    </a:lnTo>
                    <a:lnTo>
                      <a:pt x="6152" y="552"/>
                    </a:lnTo>
                    <a:lnTo>
                      <a:pt x="6114" y="484"/>
                    </a:lnTo>
                    <a:lnTo>
                      <a:pt x="6094" y="416"/>
                    </a:lnTo>
                    <a:lnTo>
                      <a:pt x="6066" y="348"/>
                    </a:lnTo>
                    <a:lnTo>
                      <a:pt x="6055" y="281"/>
                    </a:lnTo>
                    <a:lnTo>
                      <a:pt x="6046" y="203"/>
                    </a:lnTo>
                    <a:lnTo>
                      <a:pt x="6046" y="126"/>
                    </a:lnTo>
                    <a:lnTo>
                      <a:pt x="6046" y="49"/>
                    </a:lnTo>
                    <a:lnTo>
                      <a:pt x="6055" y="30"/>
                    </a:lnTo>
                    <a:lnTo>
                      <a:pt x="6066" y="19"/>
                    </a:lnTo>
                    <a:lnTo>
                      <a:pt x="6085" y="10"/>
                    </a:lnTo>
                    <a:lnTo>
                      <a:pt x="6094" y="0"/>
                    </a:lnTo>
                    <a:lnTo>
                      <a:pt x="6114" y="0"/>
                    </a:lnTo>
                    <a:lnTo>
                      <a:pt x="6133" y="0"/>
                    </a:lnTo>
                    <a:lnTo>
                      <a:pt x="6143" y="10"/>
                    </a:lnTo>
                    <a:lnTo>
                      <a:pt x="6163" y="19"/>
                    </a:lnTo>
                    <a:lnTo>
                      <a:pt x="6181" y="58"/>
                    </a:lnTo>
                    <a:lnTo>
                      <a:pt x="6211" y="97"/>
                    </a:lnTo>
                    <a:lnTo>
                      <a:pt x="6250" y="126"/>
                    </a:lnTo>
                    <a:lnTo>
                      <a:pt x="6278" y="155"/>
                    </a:lnTo>
                    <a:lnTo>
                      <a:pt x="6317" y="194"/>
                    </a:lnTo>
                    <a:lnTo>
                      <a:pt x="6345" y="223"/>
                    </a:lnTo>
                    <a:lnTo>
                      <a:pt x="6384" y="262"/>
                    </a:lnTo>
                    <a:lnTo>
                      <a:pt x="6413" y="300"/>
                    </a:lnTo>
                    <a:close/>
                    <a:moveTo>
                      <a:pt x="7012" y="2340"/>
                    </a:moveTo>
                    <a:lnTo>
                      <a:pt x="7138" y="2436"/>
                    </a:lnTo>
                    <a:lnTo>
                      <a:pt x="7108" y="2446"/>
                    </a:lnTo>
                    <a:lnTo>
                      <a:pt x="7099" y="2436"/>
                    </a:lnTo>
                    <a:lnTo>
                      <a:pt x="7080" y="2427"/>
                    </a:lnTo>
                    <a:lnTo>
                      <a:pt x="7060" y="2417"/>
                    </a:lnTo>
                    <a:lnTo>
                      <a:pt x="7051" y="2398"/>
                    </a:lnTo>
                    <a:lnTo>
                      <a:pt x="7032" y="2379"/>
                    </a:lnTo>
                    <a:lnTo>
                      <a:pt x="7021" y="2369"/>
                    </a:lnTo>
                    <a:lnTo>
                      <a:pt x="7012" y="2360"/>
                    </a:lnTo>
                    <a:lnTo>
                      <a:pt x="6839" y="2349"/>
                    </a:lnTo>
                    <a:lnTo>
                      <a:pt x="6839" y="2330"/>
                    </a:lnTo>
                    <a:lnTo>
                      <a:pt x="6858" y="2330"/>
                    </a:lnTo>
                    <a:lnTo>
                      <a:pt x="6876" y="2340"/>
                    </a:lnTo>
                    <a:lnTo>
                      <a:pt x="6906" y="2340"/>
                    </a:lnTo>
                    <a:lnTo>
                      <a:pt x="6926" y="2349"/>
                    </a:lnTo>
                    <a:lnTo>
                      <a:pt x="6945" y="2349"/>
                    </a:lnTo>
                    <a:lnTo>
                      <a:pt x="6974" y="2349"/>
                    </a:lnTo>
                    <a:lnTo>
                      <a:pt x="6993" y="2349"/>
                    </a:lnTo>
                    <a:lnTo>
                      <a:pt x="7012" y="2340"/>
                    </a:lnTo>
                    <a:close/>
                    <a:moveTo>
                      <a:pt x="6577" y="2156"/>
                    </a:moveTo>
                    <a:lnTo>
                      <a:pt x="6577" y="2165"/>
                    </a:lnTo>
                    <a:lnTo>
                      <a:pt x="6558" y="2137"/>
                    </a:lnTo>
                    <a:lnTo>
                      <a:pt x="6538" y="2098"/>
                    </a:lnTo>
                    <a:lnTo>
                      <a:pt x="6529" y="2069"/>
                    </a:lnTo>
                    <a:lnTo>
                      <a:pt x="6529" y="2031"/>
                    </a:lnTo>
                    <a:lnTo>
                      <a:pt x="6538" y="1992"/>
                    </a:lnTo>
                    <a:lnTo>
                      <a:pt x="6538" y="1953"/>
                    </a:lnTo>
                    <a:lnTo>
                      <a:pt x="6549" y="1924"/>
                    </a:lnTo>
                    <a:lnTo>
                      <a:pt x="6558" y="1886"/>
                    </a:lnTo>
                    <a:lnTo>
                      <a:pt x="6558" y="1914"/>
                    </a:lnTo>
                    <a:lnTo>
                      <a:pt x="6558" y="1953"/>
                    </a:lnTo>
                    <a:lnTo>
                      <a:pt x="6549" y="1983"/>
                    </a:lnTo>
                    <a:lnTo>
                      <a:pt x="6549" y="2020"/>
                    </a:lnTo>
                    <a:lnTo>
                      <a:pt x="6549" y="2059"/>
                    </a:lnTo>
                    <a:lnTo>
                      <a:pt x="6558" y="2089"/>
                    </a:lnTo>
                    <a:lnTo>
                      <a:pt x="6568" y="2128"/>
                    </a:lnTo>
                    <a:lnTo>
                      <a:pt x="6577" y="2156"/>
                    </a:lnTo>
                    <a:close/>
                    <a:moveTo>
                      <a:pt x="6384" y="1441"/>
                    </a:moveTo>
                    <a:lnTo>
                      <a:pt x="6365" y="1498"/>
                    </a:lnTo>
                    <a:lnTo>
                      <a:pt x="6356" y="1557"/>
                    </a:lnTo>
                    <a:lnTo>
                      <a:pt x="6336" y="1615"/>
                    </a:lnTo>
                    <a:lnTo>
                      <a:pt x="6317" y="1673"/>
                    </a:lnTo>
                    <a:lnTo>
                      <a:pt x="6307" y="1741"/>
                    </a:lnTo>
                    <a:lnTo>
                      <a:pt x="6297" y="1799"/>
                    </a:lnTo>
                    <a:lnTo>
                      <a:pt x="6287" y="1857"/>
                    </a:lnTo>
                    <a:lnTo>
                      <a:pt x="6287" y="1924"/>
                    </a:lnTo>
                    <a:lnTo>
                      <a:pt x="6278" y="1857"/>
                    </a:lnTo>
                    <a:lnTo>
                      <a:pt x="6278" y="1799"/>
                    </a:lnTo>
                    <a:lnTo>
                      <a:pt x="6287" y="1741"/>
                    </a:lnTo>
                    <a:lnTo>
                      <a:pt x="6307" y="1682"/>
                    </a:lnTo>
                    <a:lnTo>
                      <a:pt x="6326" y="1615"/>
                    </a:lnTo>
                    <a:lnTo>
                      <a:pt x="6345" y="1557"/>
                    </a:lnTo>
                    <a:lnTo>
                      <a:pt x="6365" y="1498"/>
                    </a:lnTo>
                    <a:lnTo>
                      <a:pt x="6375" y="1441"/>
                    </a:lnTo>
                    <a:lnTo>
                      <a:pt x="6384" y="1441"/>
                    </a:lnTo>
                    <a:close/>
                    <a:moveTo>
                      <a:pt x="7515" y="1509"/>
                    </a:moveTo>
                    <a:lnTo>
                      <a:pt x="7505" y="1548"/>
                    </a:lnTo>
                    <a:lnTo>
                      <a:pt x="7505" y="1576"/>
                    </a:lnTo>
                    <a:lnTo>
                      <a:pt x="7515" y="1615"/>
                    </a:lnTo>
                    <a:lnTo>
                      <a:pt x="7524" y="1643"/>
                    </a:lnTo>
                    <a:lnTo>
                      <a:pt x="7534" y="1673"/>
                    </a:lnTo>
                    <a:lnTo>
                      <a:pt x="7543" y="1702"/>
                    </a:lnTo>
                    <a:lnTo>
                      <a:pt x="7534" y="1730"/>
                    </a:lnTo>
                    <a:lnTo>
                      <a:pt x="7524" y="1760"/>
                    </a:lnTo>
                    <a:lnTo>
                      <a:pt x="7476" y="1741"/>
                    </a:lnTo>
                    <a:lnTo>
                      <a:pt x="7428" y="1730"/>
                    </a:lnTo>
                    <a:lnTo>
                      <a:pt x="7379" y="1721"/>
                    </a:lnTo>
                    <a:lnTo>
                      <a:pt x="7331" y="1712"/>
                    </a:lnTo>
                    <a:lnTo>
                      <a:pt x="7283" y="1702"/>
                    </a:lnTo>
                    <a:lnTo>
                      <a:pt x="7244" y="1673"/>
                    </a:lnTo>
                    <a:lnTo>
                      <a:pt x="7234" y="1654"/>
                    </a:lnTo>
                    <a:lnTo>
                      <a:pt x="7225" y="1634"/>
                    </a:lnTo>
                    <a:lnTo>
                      <a:pt x="7225" y="1605"/>
                    </a:lnTo>
                    <a:lnTo>
                      <a:pt x="7225" y="1576"/>
                    </a:lnTo>
                    <a:lnTo>
                      <a:pt x="7205" y="1567"/>
                    </a:lnTo>
                    <a:lnTo>
                      <a:pt x="7186" y="1557"/>
                    </a:lnTo>
                    <a:lnTo>
                      <a:pt x="7167" y="1548"/>
                    </a:lnTo>
                    <a:lnTo>
                      <a:pt x="7147" y="1537"/>
                    </a:lnTo>
                    <a:lnTo>
                      <a:pt x="7138" y="1518"/>
                    </a:lnTo>
                    <a:lnTo>
                      <a:pt x="7128" y="1509"/>
                    </a:lnTo>
                    <a:lnTo>
                      <a:pt x="7138" y="1479"/>
                    </a:lnTo>
                    <a:lnTo>
                      <a:pt x="7147" y="1460"/>
                    </a:lnTo>
                    <a:lnTo>
                      <a:pt x="7167" y="1431"/>
                    </a:lnTo>
                    <a:lnTo>
                      <a:pt x="7196" y="1422"/>
                    </a:lnTo>
                    <a:lnTo>
                      <a:pt x="7234" y="1431"/>
                    </a:lnTo>
                    <a:lnTo>
                      <a:pt x="7264" y="1441"/>
                    </a:lnTo>
                    <a:lnTo>
                      <a:pt x="7292" y="1450"/>
                    </a:lnTo>
                    <a:lnTo>
                      <a:pt x="7331" y="1450"/>
                    </a:lnTo>
                    <a:lnTo>
                      <a:pt x="7360" y="1441"/>
                    </a:lnTo>
                    <a:lnTo>
                      <a:pt x="7389" y="1422"/>
                    </a:lnTo>
                    <a:lnTo>
                      <a:pt x="7409" y="1422"/>
                    </a:lnTo>
                    <a:lnTo>
                      <a:pt x="7428" y="1431"/>
                    </a:lnTo>
                    <a:lnTo>
                      <a:pt x="7447" y="1441"/>
                    </a:lnTo>
                    <a:lnTo>
                      <a:pt x="7466" y="1450"/>
                    </a:lnTo>
                    <a:lnTo>
                      <a:pt x="7476" y="1460"/>
                    </a:lnTo>
                    <a:lnTo>
                      <a:pt x="7495" y="1470"/>
                    </a:lnTo>
                    <a:lnTo>
                      <a:pt x="7505" y="1489"/>
                    </a:lnTo>
                    <a:lnTo>
                      <a:pt x="7515" y="1509"/>
                    </a:lnTo>
                    <a:close/>
                    <a:moveTo>
                      <a:pt x="7640" y="2852"/>
                    </a:moveTo>
                    <a:lnTo>
                      <a:pt x="7640" y="2843"/>
                    </a:lnTo>
                    <a:lnTo>
                      <a:pt x="7640" y="2823"/>
                    </a:lnTo>
                    <a:lnTo>
                      <a:pt x="7650" y="2814"/>
                    </a:lnTo>
                    <a:lnTo>
                      <a:pt x="7650" y="2804"/>
                    </a:lnTo>
                    <a:lnTo>
                      <a:pt x="7660" y="2795"/>
                    </a:lnTo>
                    <a:lnTo>
                      <a:pt x="7669" y="2784"/>
                    </a:lnTo>
                    <a:lnTo>
                      <a:pt x="7679" y="2784"/>
                    </a:lnTo>
                    <a:lnTo>
                      <a:pt x="7688" y="2775"/>
                    </a:lnTo>
                    <a:lnTo>
                      <a:pt x="7698" y="2784"/>
                    </a:lnTo>
                    <a:lnTo>
                      <a:pt x="7698" y="2795"/>
                    </a:lnTo>
                    <a:lnTo>
                      <a:pt x="7688" y="2804"/>
                    </a:lnTo>
                    <a:lnTo>
                      <a:pt x="7679" y="2814"/>
                    </a:lnTo>
                    <a:lnTo>
                      <a:pt x="7669" y="2823"/>
                    </a:lnTo>
                    <a:lnTo>
                      <a:pt x="7660" y="2832"/>
                    </a:lnTo>
                    <a:lnTo>
                      <a:pt x="7650" y="2843"/>
                    </a:lnTo>
                    <a:lnTo>
                      <a:pt x="7640" y="2852"/>
                    </a:lnTo>
                    <a:close/>
                    <a:moveTo>
                      <a:pt x="48" y="3897"/>
                    </a:moveTo>
                    <a:lnTo>
                      <a:pt x="19" y="3819"/>
                    </a:lnTo>
                    <a:lnTo>
                      <a:pt x="0" y="3752"/>
                    </a:lnTo>
                    <a:lnTo>
                      <a:pt x="9" y="3683"/>
                    </a:lnTo>
                    <a:lnTo>
                      <a:pt x="19" y="3616"/>
                    </a:lnTo>
                    <a:lnTo>
                      <a:pt x="28" y="3549"/>
                    </a:lnTo>
                    <a:lnTo>
                      <a:pt x="38" y="3481"/>
                    </a:lnTo>
                    <a:lnTo>
                      <a:pt x="48" y="3403"/>
                    </a:lnTo>
                    <a:lnTo>
                      <a:pt x="48" y="3336"/>
                    </a:lnTo>
                    <a:lnTo>
                      <a:pt x="57" y="3258"/>
                    </a:lnTo>
                    <a:lnTo>
                      <a:pt x="67" y="3345"/>
                    </a:lnTo>
                    <a:lnTo>
                      <a:pt x="67" y="3423"/>
                    </a:lnTo>
                    <a:lnTo>
                      <a:pt x="57" y="3501"/>
                    </a:lnTo>
                    <a:lnTo>
                      <a:pt x="38" y="3577"/>
                    </a:lnTo>
                    <a:lnTo>
                      <a:pt x="28" y="3655"/>
                    </a:lnTo>
                    <a:lnTo>
                      <a:pt x="19" y="3732"/>
                    </a:lnTo>
                    <a:lnTo>
                      <a:pt x="28" y="3809"/>
                    </a:lnTo>
                    <a:lnTo>
                      <a:pt x="48" y="3897"/>
                    </a:lnTo>
                    <a:close/>
                  </a:path>
                </a:pathLst>
              </a:custGeom>
              <a:solidFill>
                <a:srgbClr val="B09187"/>
              </a:solidFill>
              <a:ln w="9525">
                <a:noFill/>
                <a:round/>
                <a:headEnd/>
                <a:tailEnd/>
              </a:ln>
            </p:spPr>
            <p:txBody>
              <a:bodyPr>
                <a:prstTxWarp prst="textNoShape">
                  <a:avLst/>
                </a:prstTxWarp>
              </a:bodyPr>
              <a:lstStyle/>
              <a:p>
                <a:endParaRPr lang="en-US"/>
              </a:p>
            </p:txBody>
          </p:sp>
          <p:sp>
            <p:nvSpPr>
              <p:cNvPr id="41053" name="Freeform 2996"/>
              <p:cNvSpPr>
                <a:spLocks noChangeAspect="1" noEditPoints="1"/>
              </p:cNvSpPr>
              <p:nvPr/>
            </p:nvSpPr>
            <p:spPr bwMode="auto">
              <a:xfrm>
                <a:off x="2811" y="2571"/>
                <a:ext cx="155" cy="389"/>
              </a:xfrm>
              <a:custGeom>
                <a:avLst/>
                <a:gdLst>
                  <a:gd name="T0" fmla="*/ 569 w 617"/>
                  <a:gd name="T1" fmla="*/ 1257 h 1557"/>
                  <a:gd name="T2" fmla="*/ 511 w 617"/>
                  <a:gd name="T3" fmla="*/ 1296 h 1557"/>
                  <a:gd name="T4" fmla="*/ 483 w 617"/>
                  <a:gd name="T5" fmla="*/ 1393 h 1557"/>
                  <a:gd name="T6" fmla="*/ 454 w 617"/>
                  <a:gd name="T7" fmla="*/ 1490 h 1557"/>
                  <a:gd name="T8" fmla="*/ 405 w 617"/>
                  <a:gd name="T9" fmla="*/ 1527 h 1557"/>
                  <a:gd name="T10" fmla="*/ 357 w 617"/>
                  <a:gd name="T11" fmla="*/ 1451 h 1557"/>
                  <a:gd name="T12" fmla="*/ 338 w 617"/>
                  <a:gd name="T13" fmla="*/ 1364 h 1557"/>
                  <a:gd name="T14" fmla="*/ 347 w 617"/>
                  <a:gd name="T15" fmla="*/ 1306 h 1557"/>
                  <a:gd name="T16" fmla="*/ 338 w 617"/>
                  <a:gd name="T17" fmla="*/ 1239 h 1557"/>
                  <a:gd name="T18" fmla="*/ 309 w 617"/>
                  <a:gd name="T19" fmla="*/ 1170 h 1557"/>
                  <a:gd name="T20" fmla="*/ 260 w 617"/>
                  <a:gd name="T21" fmla="*/ 1151 h 1557"/>
                  <a:gd name="T22" fmla="*/ 231 w 617"/>
                  <a:gd name="T23" fmla="*/ 1151 h 1557"/>
                  <a:gd name="T24" fmla="*/ 212 w 617"/>
                  <a:gd name="T25" fmla="*/ 1170 h 1557"/>
                  <a:gd name="T26" fmla="*/ 212 w 617"/>
                  <a:gd name="T27" fmla="*/ 1209 h 1557"/>
                  <a:gd name="T28" fmla="*/ 241 w 617"/>
                  <a:gd name="T29" fmla="*/ 1228 h 1557"/>
                  <a:gd name="T30" fmla="*/ 270 w 617"/>
                  <a:gd name="T31" fmla="*/ 1248 h 1557"/>
                  <a:gd name="T32" fmla="*/ 299 w 617"/>
                  <a:gd name="T33" fmla="*/ 1364 h 1557"/>
                  <a:gd name="T34" fmla="*/ 328 w 617"/>
                  <a:gd name="T35" fmla="*/ 1479 h 1557"/>
                  <a:gd name="T36" fmla="*/ 299 w 617"/>
                  <a:gd name="T37" fmla="*/ 1527 h 1557"/>
                  <a:gd name="T38" fmla="*/ 212 w 617"/>
                  <a:gd name="T39" fmla="*/ 1479 h 1557"/>
                  <a:gd name="T40" fmla="*/ 115 w 617"/>
                  <a:gd name="T41" fmla="*/ 1460 h 1557"/>
                  <a:gd name="T42" fmla="*/ 38 w 617"/>
                  <a:gd name="T43" fmla="*/ 1412 h 1557"/>
                  <a:gd name="T44" fmla="*/ 9 w 617"/>
                  <a:gd name="T45" fmla="*/ 1334 h 1557"/>
                  <a:gd name="T46" fmla="*/ 9 w 617"/>
                  <a:gd name="T47" fmla="*/ 1239 h 1557"/>
                  <a:gd name="T48" fmla="*/ 19 w 617"/>
                  <a:gd name="T49" fmla="*/ 1180 h 1557"/>
                  <a:gd name="T50" fmla="*/ 58 w 617"/>
                  <a:gd name="T51" fmla="*/ 1131 h 1557"/>
                  <a:gd name="T52" fmla="*/ 115 w 617"/>
                  <a:gd name="T53" fmla="*/ 1064 h 1557"/>
                  <a:gd name="T54" fmla="*/ 231 w 617"/>
                  <a:gd name="T55" fmla="*/ 977 h 1557"/>
                  <a:gd name="T56" fmla="*/ 357 w 617"/>
                  <a:gd name="T57" fmla="*/ 899 h 1557"/>
                  <a:gd name="T58" fmla="*/ 472 w 617"/>
                  <a:gd name="T59" fmla="*/ 880 h 1557"/>
                  <a:gd name="T60" fmla="*/ 541 w 617"/>
                  <a:gd name="T61" fmla="*/ 919 h 1557"/>
                  <a:gd name="T62" fmla="*/ 579 w 617"/>
                  <a:gd name="T63" fmla="*/ 1044 h 1557"/>
                  <a:gd name="T64" fmla="*/ 366 w 617"/>
                  <a:gd name="T65" fmla="*/ 98 h 1557"/>
                  <a:gd name="T66" fmla="*/ 376 w 617"/>
                  <a:gd name="T67" fmla="*/ 174 h 1557"/>
                  <a:gd name="T68" fmla="*/ 386 w 617"/>
                  <a:gd name="T69" fmla="*/ 232 h 1557"/>
                  <a:gd name="T70" fmla="*/ 357 w 617"/>
                  <a:gd name="T71" fmla="*/ 262 h 1557"/>
                  <a:gd name="T72" fmla="*/ 222 w 617"/>
                  <a:gd name="T73" fmla="*/ 223 h 1557"/>
                  <a:gd name="T74" fmla="*/ 125 w 617"/>
                  <a:gd name="T75" fmla="*/ 155 h 1557"/>
                  <a:gd name="T76" fmla="*/ 106 w 617"/>
                  <a:gd name="T77" fmla="*/ 78 h 1557"/>
                  <a:gd name="T78" fmla="*/ 48 w 617"/>
                  <a:gd name="T79" fmla="*/ 68 h 1557"/>
                  <a:gd name="T80" fmla="*/ 38 w 617"/>
                  <a:gd name="T81" fmla="*/ 20 h 1557"/>
                  <a:gd name="T82" fmla="*/ 125 w 617"/>
                  <a:gd name="T83" fmla="*/ 10 h 1557"/>
                  <a:gd name="T84" fmla="*/ 222 w 617"/>
                  <a:gd name="T85" fmla="*/ 29 h 1557"/>
                  <a:gd name="T86" fmla="*/ 290 w 617"/>
                  <a:gd name="T87" fmla="*/ 10 h 1557"/>
                  <a:gd name="T88" fmla="*/ 338 w 617"/>
                  <a:gd name="T89" fmla="*/ 39 h 1557"/>
                  <a:gd name="T90" fmla="*/ 357 w 617"/>
                  <a:gd name="T91" fmla="*/ 78 h 1557"/>
                  <a:gd name="T92" fmla="*/ 366 w 617"/>
                  <a:gd name="T93" fmla="*/ 223 h 1557"/>
                  <a:gd name="T94" fmla="*/ 279 w 617"/>
                  <a:gd name="T95" fmla="*/ 184 h 1557"/>
                  <a:gd name="T96" fmla="*/ 203 w 617"/>
                  <a:gd name="T97" fmla="*/ 136 h 1557"/>
                  <a:gd name="T98" fmla="*/ 173 w 617"/>
                  <a:gd name="T99" fmla="*/ 78 h 1557"/>
                  <a:gd name="T100" fmla="*/ 145 w 617"/>
                  <a:gd name="T101" fmla="*/ 68 h 1557"/>
                  <a:gd name="T102" fmla="*/ 106 w 617"/>
                  <a:gd name="T103" fmla="*/ 39 h 1557"/>
                  <a:gd name="T104" fmla="*/ 125 w 617"/>
                  <a:gd name="T105" fmla="*/ 29 h 1557"/>
                  <a:gd name="T106" fmla="*/ 154 w 617"/>
                  <a:gd name="T107" fmla="*/ 48 h 1557"/>
                  <a:gd name="T108" fmla="*/ 212 w 617"/>
                  <a:gd name="T109" fmla="*/ 39 h 1557"/>
                  <a:gd name="T110" fmla="*/ 299 w 617"/>
                  <a:gd name="T111" fmla="*/ 39 h 1557"/>
                  <a:gd name="T112" fmla="*/ 357 w 617"/>
                  <a:gd name="T113" fmla="*/ 98 h 15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7"/>
                  <a:gd name="T172" fmla="*/ 0 h 1557"/>
                  <a:gd name="T173" fmla="*/ 617 w 617"/>
                  <a:gd name="T174" fmla="*/ 1557 h 15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7" h="1557">
                    <a:moveTo>
                      <a:pt x="617" y="1122"/>
                    </a:moveTo>
                    <a:lnTo>
                      <a:pt x="608" y="1306"/>
                    </a:lnTo>
                    <a:lnTo>
                      <a:pt x="569" y="1257"/>
                    </a:lnTo>
                    <a:lnTo>
                      <a:pt x="541" y="1267"/>
                    </a:lnTo>
                    <a:lnTo>
                      <a:pt x="521" y="1276"/>
                    </a:lnTo>
                    <a:lnTo>
                      <a:pt x="511" y="1296"/>
                    </a:lnTo>
                    <a:lnTo>
                      <a:pt x="502" y="1306"/>
                    </a:lnTo>
                    <a:lnTo>
                      <a:pt x="483" y="1345"/>
                    </a:lnTo>
                    <a:lnTo>
                      <a:pt x="483" y="1393"/>
                    </a:lnTo>
                    <a:lnTo>
                      <a:pt x="472" y="1432"/>
                    </a:lnTo>
                    <a:lnTo>
                      <a:pt x="463" y="1470"/>
                    </a:lnTo>
                    <a:lnTo>
                      <a:pt x="454" y="1490"/>
                    </a:lnTo>
                    <a:lnTo>
                      <a:pt x="444" y="1509"/>
                    </a:lnTo>
                    <a:lnTo>
                      <a:pt x="424" y="1518"/>
                    </a:lnTo>
                    <a:lnTo>
                      <a:pt x="405" y="1527"/>
                    </a:lnTo>
                    <a:lnTo>
                      <a:pt x="386" y="1509"/>
                    </a:lnTo>
                    <a:lnTo>
                      <a:pt x="366" y="1479"/>
                    </a:lnTo>
                    <a:lnTo>
                      <a:pt x="357" y="1451"/>
                    </a:lnTo>
                    <a:lnTo>
                      <a:pt x="347" y="1432"/>
                    </a:lnTo>
                    <a:lnTo>
                      <a:pt x="347" y="1393"/>
                    </a:lnTo>
                    <a:lnTo>
                      <a:pt x="338" y="1364"/>
                    </a:lnTo>
                    <a:lnTo>
                      <a:pt x="338" y="1334"/>
                    </a:lnTo>
                    <a:lnTo>
                      <a:pt x="328" y="1306"/>
                    </a:lnTo>
                    <a:lnTo>
                      <a:pt x="347" y="1306"/>
                    </a:lnTo>
                    <a:lnTo>
                      <a:pt x="338" y="1286"/>
                    </a:lnTo>
                    <a:lnTo>
                      <a:pt x="338" y="1267"/>
                    </a:lnTo>
                    <a:lnTo>
                      <a:pt x="338" y="1239"/>
                    </a:lnTo>
                    <a:lnTo>
                      <a:pt x="328" y="1219"/>
                    </a:lnTo>
                    <a:lnTo>
                      <a:pt x="318" y="1189"/>
                    </a:lnTo>
                    <a:lnTo>
                      <a:pt x="309" y="1170"/>
                    </a:lnTo>
                    <a:lnTo>
                      <a:pt x="290" y="1161"/>
                    </a:lnTo>
                    <a:lnTo>
                      <a:pt x="270" y="1151"/>
                    </a:lnTo>
                    <a:lnTo>
                      <a:pt x="260" y="1151"/>
                    </a:lnTo>
                    <a:lnTo>
                      <a:pt x="251" y="1151"/>
                    </a:lnTo>
                    <a:lnTo>
                      <a:pt x="241" y="1151"/>
                    </a:lnTo>
                    <a:lnTo>
                      <a:pt x="231" y="1151"/>
                    </a:lnTo>
                    <a:lnTo>
                      <a:pt x="231" y="1161"/>
                    </a:lnTo>
                    <a:lnTo>
                      <a:pt x="222" y="1170"/>
                    </a:lnTo>
                    <a:lnTo>
                      <a:pt x="212" y="1170"/>
                    </a:lnTo>
                    <a:lnTo>
                      <a:pt x="212" y="1180"/>
                    </a:lnTo>
                    <a:lnTo>
                      <a:pt x="203" y="1200"/>
                    </a:lnTo>
                    <a:lnTo>
                      <a:pt x="212" y="1209"/>
                    </a:lnTo>
                    <a:lnTo>
                      <a:pt x="212" y="1219"/>
                    </a:lnTo>
                    <a:lnTo>
                      <a:pt x="231" y="1219"/>
                    </a:lnTo>
                    <a:lnTo>
                      <a:pt x="241" y="1228"/>
                    </a:lnTo>
                    <a:lnTo>
                      <a:pt x="251" y="1228"/>
                    </a:lnTo>
                    <a:lnTo>
                      <a:pt x="260" y="1239"/>
                    </a:lnTo>
                    <a:lnTo>
                      <a:pt x="270" y="1248"/>
                    </a:lnTo>
                    <a:lnTo>
                      <a:pt x="279" y="1286"/>
                    </a:lnTo>
                    <a:lnTo>
                      <a:pt x="290" y="1325"/>
                    </a:lnTo>
                    <a:lnTo>
                      <a:pt x="299" y="1364"/>
                    </a:lnTo>
                    <a:lnTo>
                      <a:pt x="309" y="1402"/>
                    </a:lnTo>
                    <a:lnTo>
                      <a:pt x="318" y="1441"/>
                    </a:lnTo>
                    <a:lnTo>
                      <a:pt x="328" y="1479"/>
                    </a:lnTo>
                    <a:lnTo>
                      <a:pt x="328" y="1518"/>
                    </a:lnTo>
                    <a:lnTo>
                      <a:pt x="318" y="1557"/>
                    </a:lnTo>
                    <a:lnTo>
                      <a:pt x="299" y="1527"/>
                    </a:lnTo>
                    <a:lnTo>
                      <a:pt x="270" y="1509"/>
                    </a:lnTo>
                    <a:lnTo>
                      <a:pt x="241" y="1490"/>
                    </a:lnTo>
                    <a:lnTo>
                      <a:pt x="212" y="1479"/>
                    </a:lnTo>
                    <a:lnTo>
                      <a:pt x="183" y="1470"/>
                    </a:lnTo>
                    <a:lnTo>
                      <a:pt x="145" y="1460"/>
                    </a:lnTo>
                    <a:lnTo>
                      <a:pt x="115" y="1460"/>
                    </a:lnTo>
                    <a:lnTo>
                      <a:pt x="86" y="1451"/>
                    </a:lnTo>
                    <a:lnTo>
                      <a:pt x="58" y="1432"/>
                    </a:lnTo>
                    <a:lnTo>
                      <a:pt x="38" y="1412"/>
                    </a:lnTo>
                    <a:lnTo>
                      <a:pt x="28" y="1393"/>
                    </a:lnTo>
                    <a:lnTo>
                      <a:pt x="19" y="1364"/>
                    </a:lnTo>
                    <a:lnTo>
                      <a:pt x="9" y="1334"/>
                    </a:lnTo>
                    <a:lnTo>
                      <a:pt x="9" y="1296"/>
                    </a:lnTo>
                    <a:lnTo>
                      <a:pt x="9" y="1267"/>
                    </a:lnTo>
                    <a:lnTo>
                      <a:pt x="9" y="1239"/>
                    </a:lnTo>
                    <a:lnTo>
                      <a:pt x="0" y="1209"/>
                    </a:lnTo>
                    <a:lnTo>
                      <a:pt x="9" y="1189"/>
                    </a:lnTo>
                    <a:lnTo>
                      <a:pt x="19" y="1180"/>
                    </a:lnTo>
                    <a:lnTo>
                      <a:pt x="38" y="1161"/>
                    </a:lnTo>
                    <a:lnTo>
                      <a:pt x="48" y="1141"/>
                    </a:lnTo>
                    <a:lnTo>
                      <a:pt x="58" y="1131"/>
                    </a:lnTo>
                    <a:lnTo>
                      <a:pt x="67" y="1112"/>
                    </a:lnTo>
                    <a:lnTo>
                      <a:pt x="67" y="1083"/>
                    </a:lnTo>
                    <a:lnTo>
                      <a:pt x="115" y="1064"/>
                    </a:lnTo>
                    <a:lnTo>
                      <a:pt x="154" y="1044"/>
                    </a:lnTo>
                    <a:lnTo>
                      <a:pt x="193" y="1016"/>
                    </a:lnTo>
                    <a:lnTo>
                      <a:pt x="231" y="977"/>
                    </a:lnTo>
                    <a:lnTo>
                      <a:pt x="270" y="948"/>
                    </a:lnTo>
                    <a:lnTo>
                      <a:pt x="318" y="919"/>
                    </a:lnTo>
                    <a:lnTo>
                      <a:pt x="357" y="899"/>
                    </a:lnTo>
                    <a:lnTo>
                      <a:pt x="415" y="890"/>
                    </a:lnTo>
                    <a:lnTo>
                      <a:pt x="444" y="880"/>
                    </a:lnTo>
                    <a:lnTo>
                      <a:pt x="472" y="880"/>
                    </a:lnTo>
                    <a:lnTo>
                      <a:pt x="492" y="890"/>
                    </a:lnTo>
                    <a:lnTo>
                      <a:pt x="511" y="890"/>
                    </a:lnTo>
                    <a:lnTo>
                      <a:pt x="541" y="919"/>
                    </a:lnTo>
                    <a:lnTo>
                      <a:pt x="560" y="958"/>
                    </a:lnTo>
                    <a:lnTo>
                      <a:pt x="569" y="996"/>
                    </a:lnTo>
                    <a:lnTo>
                      <a:pt x="579" y="1044"/>
                    </a:lnTo>
                    <a:lnTo>
                      <a:pt x="598" y="1083"/>
                    </a:lnTo>
                    <a:lnTo>
                      <a:pt x="617" y="1122"/>
                    </a:lnTo>
                    <a:close/>
                    <a:moveTo>
                      <a:pt x="366" y="98"/>
                    </a:moveTo>
                    <a:lnTo>
                      <a:pt x="366" y="126"/>
                    </a:lnTo>
                    <a:lnTo>
                      <a:pt x="366" y="146"/>
                    </a:lnTo>
                    <a:lnTo>
                      <a:pt x="376" y="174"/>
                    </a:lnTo>
                    <a:lnTo>
                      <a:pt x="376" y="193"/>
                    </a:lnTo>
                    <a:lnTo>
                      <a:pt x="376" y="213"/>
                    </a:lnTo>
                    <a:lnTo>
                      <a:pt x="386" y="232"/>
                    </a:lnTo>
                    <a:lnTo>
                      <a:pt x="386" y="252"/>
                    </a:lnTo>
                    <a:lnTo>
                      <a:pt x="396" y="280"/>
                    </a:lnTo>
                    <a:lnTo>
                      <a:pt x="357" y="262"/>
                    </a:lnTo>
                    <a:lnTo>
                      <a:pt x="309" y="243"/>
                    </a:lnTo>
                    <a:lnTo>
                      <a:pt x="260" y="243"/>
                    </a:lnTo>
                    <a:lnTo>
                      <a:pt x="222" y="223"/>
                    </a:lnTo>
                    <a:lnTo>
                      <a:pt x="183" y="213"/>
                    </a:lnTo>
                    <a:lnTo>
                      <a:pt x="154" y="184"/>
                    </a:lnTo>
                    <a:lnTo>
                      <a:pt x="125" y="155"/>
                    </a:lnTo>
                    <a:lnTo>
                      <a:pt x="125" y="98"/>
                    </a:lnTo>
                    <a:lnTo>
                      <a:pt x="115" y="78"/>
                    </a:lnTo>
                    <a:lnTo>
                      <a:pt x="106" y="78"/>
                    </a:lnTo>
                    <a:lnTo>
                      <a:pt x="86" y="68"/>
                    </a:lnTo>
                    <a:lnTo>
                      <a:pt x="67" y="68"/>
                    </a:lnTo>
                    <a:lnTo>
                      <a:pt x="48" y="68"/>
                    </a:lnTo>
                    <a:lnTo>
                      <a:pt x="38" y="59"/>
                    </a:lnTo>
                    <a:lnTo>
                      <a:pt x="38" y="48"/>
                    </a:lnTo>
                    <a:lnTo>
                      <a:pt x="38" y="20"/>
                    </a:lnTo>
                    <a:lnTo>
                      <a:pt x="67" y="10"/>
                    </a:lnTo>
                    <a:lnTo>
                      <a:pt x="97" y="10"/>
                    </a:lnTo>
                    <a:lnTo>
                      <a:pt x="125" y="10"/>
                    </a:lnTo>
                    <a:lnTo>
                      <a:pt x="164" y="20"/>
                    </a:lnTo>
                    <a:lnTo>
                      <a:pt x="193" y="29"/>
                    </a:lnTo>
                    <a:lnTo>
                      <a:pt x="222" y="29"/>
                    </a:lnTo>
                    <a:lnTo>
                      <a:pt x="251" y="20"/>
                    </a:lnTo>
                    <a:lnTo>
                      <a:pt x="279" y="0"/>
                    </a:lnTo>
                    <a:lnTo>
                      <a:pt x="290" y="10"/>
                    </a:lnTo>
                    <a:lnTo>
                      <a:pt x="309" y="20"/>
                    </a:lnTo>
                    <a:lnTo>
                      <a:pt x="318" y="20"/>
                    </a:lnTo>
                    <a:lnTo>
                      <a:pt x="338" y="39"/>
                    </a:lnTo>
                    <a:lnTo>
                      <a:pt x="347" y="48"/>
                    </a:lnTo>
                    <a:lnTo>
                      <a:pt x="357" y="59"/>
                    </a:lnTo>
                    <a:lnTo>
                      <a:pt x="357" y="78"/>
                    </a:lnTo>
                    <a:lnTo>
                      <a:pt x="366" y="98"/>
                    </a:lnTo>
                    <a:close/>
                    <a:moveTo>
                      <a:pt x="357" y="98"/>
                    </a:moveTo>
                    <a:lnTo>
                      <a:pt x="366" y="223"/>
                    </a:lnTo>
                    <a:lnTo>
                      <a:pt x="338" y="213"/>
                    </a:lnTo>
                    <a:lnTo>
                      <a:pt x="309" y="193"/>
                    </a:lnTo>
                    <a:lnTo>
                      <a:pt x="279" y="184"/>
                    </a:lnTo>
                    <a:lnTo>
                      <a:pt x="251" y="174"/>
                    </a:lnTo>
                    <a:lnTo>
                      <a:pt x="231" y="155"/>
                    </a:lnTo>
                    <a:lnTo>
                      <a:pt x="203" y="136"/>
                    </a:lnTo>
                    <a:lnTo>
                      <a:pt x="183" y="117"/>
                    </a:lnTo>
                    <a:lnTo>
                      <a:pt x="183" y="87"/>
                    </a:lnTo>
                    <a:lnTo>
                      <a:pt x="173" y="78"/>
                    </a:lnTo>
                    <a:lnTo>
                      <a:pt x="164" y="78"/>
                    </a:lnTo>
                    <a:lnTo>
                      <a:pt x="154" y="68"/>
                    </a:lnTo>
                    <a:lnTo>
                      <a:pt x="145" y="68"/>
                    </a:lnTo>
                    <a:lnTo>
                      <a:pt x="125" y="59"/>
                    </a:lnTo>
                    <a:lnTo>
                      <a:pt x="115" y="48"/>
                    </a:lnTo>
                    <a:lnTo>
                      <a:pt x="106" y="39"/>
                    </a:lnTo>
                    <a:lnTo>
                      <a:pt x="106" y="29"/>
                    </a:lnTo>
                    <a:lnTo>
                      <a:pt x="115" y="20"/>
                    </a:lnTo>
                    <a:lnTo>
                      <a:pt x="125" y="29"/>
                    </a:lnTo>
                    <a:lnTo>
                      <a:pt x="134" y="29"/>
                    </a:lnTo>
                    <a:lnTo>
                      <a:pt x="145" y="39"/>
                    </a:lnTo>
                    <a:lnTo>
                      <a:pt x="154" y="48"/>
                    </a:lnTo>
                    <a:lnTo>
                      <a:pt x="164" y="48"/>
                    </a:lnTo>
                    <a:lnTo>
                      <a:pt x="183" y="48"/>
                    </a:lnTo>
                    <a:lnTo>
                      <a:pt x="212" y="39"/>
                    </a:lnTo>
                    <a:lnTo>
                      <a:pt x="251" y="39"/>
                    </a:lnTo>
                    <a:lnTo>
                      <a:pt x="270" y="39"/>
                    </a:lnTo>
                    <a:lnTo>
                      <a:pt x="299" y="39"/>
                    </a:lnTo>
                    <a:lnTo>
                      <a:pt x="318" y="48"/>
                    </a:lnTo>
                    <a:lnTo>
                      <a:pt x="338" y="68"/>
                    </a:lnTo>
                    <a:lnTo>
                      <a:pt x="357" y="98"/>
                    </a:lnTo>
                    <a:close/>
                  </a:path>
                </a:pathLst>
              </a:custGeom>
              <a:solidFill>
                <a:srgbClr val="F0D1D1"/>
              </a:solidFill>
              <a:ln w="9525">
                <a:noFill/>
                <a:round/>
                <a:headEnd/>
                <a:tailEnd/>
              </a:ln>
            </p:spPr>
            <p:txBody>
              <a:bodyPr>
                <a:prstTxWarp prst="textNoShape">
                  <a:avLst/>
                </a:prstTxWarp>
              </a:bodyPr>
              <a:lstStyle/>
              <a:p>
                <a:endParaRPr lang="en-US"/>
              </a:p>
            </p:txBody>
          </p:sp>
          <p:sp>
            <p:nvSpPr>
              <p:cNvPr id="41054" name="Freeform 2997"/>
              <p:cNvSpPr>
                <a:spLocks noChangeAspect="1" noEditPoints="1"/>
              </p:cNvSpPr>
              <p:nvPr/>
            </p:nvSpPr>
            <p:spPr bwMode="auto">
              <a:xfrm>
                <a:off x="1316" y="2167"/>
                <a:ext cx="1573" cy="1622"/>
              </a:xfrm>
              <a:custGeom>
                <a:avLst/>
                <a:gdLst>
                  <a:gd name="T0" fmla="*/ 744 w 6289"/>
                  <a:gd name="T1" fmla="*/ 3828 h 6487"/>
                  <a:gd name="T2" fmla="*/ 560 w 6289"/>
                  <a:gd name="T3" fmla="*/ 4369 h 6487"/>
                  <a:gd name="T4" fmla="*/ 503 w 6289"/>
                  <a:gd name="T5" fmla="*/ 4873 h 6487"/>
                  <a:gd name="T6" fmla="*/ 667 w 6289"/>
                  <a:gd name="T7" fmla="*/ 5839 h 6487"/>
                  <a:gd name="T8" fmla="*/ 986 w 6289"/>
                  <a:gd name="T9" fmla="*/ 6235 h 6487"/>
                  <a:gd name="T10" fmla="*/ 1024 w 6289"/>
                  <a:gd name="T11" fmla="*/ 6448 h 6487"/>
                  <a:gd name="T12" fmla="*/ 705 w 6289"/>
                  <a:gd name="T13" fmla="*/ 6322 h 6487"/>
                  <a:gd name="T14" fmla="*/ 473 w 6289"/>
                  <a:gd name="T15" fmla="*/ 6042 h 6487"/>
                  <a:gd name="T16" fmla="*/ 222 w 6289"/>
                  <a:gd name="T17" fmla="*/ 5230 h 6487"/>
                  <a:gd name="T18" fmla="*/ 48 w 6289"/>
                  <a:gd name="T19" fmla="*/ 4611 h 6487"/>
                  <a:gd name="T20" fmla="*/ 338 w 6289"/>
                  <a:gd name="T21" fmla="*/ 3810 h 6487"/>
                  <a:gd name="T22" fmla="*/ 648 w 6289"/>
                  <a:gd name="T23" fmla="*/ 3596 h 6487"/>
                  <a:gd name="T24" fmla="*/ 3111 w 6289"/>
                  <a:gd name="T25" fmla="*/ 4477 h 6487"/>
                  <a:gd name="T26" fmla="*/ 2917 w 6289"/>
                  <a:gd name="T27" fmla="*/ 5027 h 6487"/>
                  <a:gd name="T28" fmla="*/ 2734 w 6289"/>
                  <a:gd name="T29" fmla="*/ 5471 h 6487"/>
                  <a:gd name="T30" fmla="*/ 2656 w 6289"/>
                  <a:gd name="T31" fmla="*/ 5887 h 6487"/>
                  <a:gd name="T32" fmla="*/ 2734 w 6289"/>
                  <a:gd name="T33" fmla="*/ 6168 h 6487"/>
                  <a:gd name="T34" fmla="*/ 2579 w 6289"/>
                  <a:gd name="T35" fmla="*/ 6419 h 6487"/>
                  <a:gd name="T36" fmla="*/ 2522 w 6289"/>
                  <a:gd name="T37" fmla="*/ 6322 h 6487"/>
                  <a:gd name="T38" fmla="*/ 2453 w 6289"/>
                  <a:gd name="T39" fmla="*/ 6129 h 6487"/>
                  <a:gd name="T40" fmla="*/ 2328 w 6289"/>
                  <a:gd name="T41" fmla="*/ 5772 h 6487"/>
                  <a:gd name="T42" fmla="*/ 2483 w 6289"/>
                  <a:gd name="T43" fmla="*/ 5404 h 6487"/>
                  <a:gd name="T44" fmla="*/ 2598 w 6289"/>
                  <a:gd name="T45" fmla="*/ 4949 h 6487"/>
                  <a:gd name="T46" fmla="*/ 2782 w 6289"/>
                  <a:gd name="T47" fmla="*/ 4070 h 6487"/>
                  <a:gd name="T48" fmla="*/ 3120 w 6289"/>
                  <a:gd name="T49" fmla="*/ 4012 h 6487"/>
                  <a:gd name="T50" fmla="*/ 4617 w 6289"/>
                  <a:gd name="T51" fmla="*/ 1073 h 6487"/>
                  <a:gd name="T52" fmla="*/ 4366 w 6289"/>
                  <a:gd name="T53" fmla="*/ 1199 h 6487"/>
                  <a:gd name="T54" fmla="*/ 4327 w 6289"/>
                  <a:gd name="T55" fmla="*/ 1257 h 6487"/>
                  <a:gd name="T56" fmla="*/ 4009 w 6289"/>
                  <a:gd name="T57" fmla="*/ 1353 h 6487"/>
                  <a:gd name="T58" fmla="*/ 3584 w 6289"/>
                  <a:gd name="T59" fmla="*/ 1411 h 6487"/>
                  <a:gd name="T60" fmla="*/ 3661 w 6289"/>
                  <a:gd name="T61" fmla="*/ 1392 h 6487"/>
                  <a:gd name="T62" fmla="*/ 3845 w 6289"/>
                  <a:gd name="T63" fmla="*/ 1335 h 6487"/>
                  <a:gd name="T64" fmla="*/ 4028 w 6289"/>
                  <a:gd name="T65" fmla="*/ 1305 h 6487"/>
                  <a:gd name="T66" fmla="*/ 4115 w 6289"/>
                  <a:gd name="T67" fmla="*/ 1238 h 6487"/>
                  <a:gd name="T68" fmla="*/ 4337 w 6289"/>
                  <a:gd name="T69" fmla="*/ 1121 h 6487"/>
                  <a:gd name="T70" fmla="*/ 4502 w 6289"/>
                  <a:gd name="T71" fmla="*/ 1093 h 6487"/>
                  <a:gd name="T72" fmla="*/ 4559 w 6289"/>
                  <a:gd name="T73" fmla="*/ 1093 h 6487"/>
                  <a:gd name="T74" fmla="*/ 4569 w 6289"/>
                  <a:gd name="T75" fmla="*/ 1064 h 6487"/>
                  <a:gd name="T76" fmla="*/ 4637 w 6289"/>
                  <a:gd name="T77" fmla="*/ 1006 h 6487"/>
                  <a:gd name="T78" fmla="*/ 4714 w 6289"/>
                  <a:gd name="T79" fmla="*/ 1054 h 6487"/>
                  <a:gd name="T80" fmla="*/ 4647 w 6289"/>
                  <a:gd name="T81" fmla="*/ 967 h 6487"/>
                  <a:gd name="T82" fmla="*/ 4695 w 6289"/>
                  <a:gd name="T83" fmla="*/ 937 h 6487"/>
                  <a:gd name="T84" fmla="*/ 4753 w 6289"/>
                  <a:gd name="T85" fmla="*/ 937 h 6487"/>
                  <a:gd name="T86" fmla="*/ 4762 w 6289"/>
                  <a:gd name="T87" fmla="*/ 889 h 6487"/>
                  <a:gd name="T88" fmla="*/ 4879 w 6289"/>
                  <a:gd name="T89" fmla="*/ 957 h 6487"/>
                  <a:gd name="T90" fmla="*/ 4879 w 6289"/>
                  <a:gd name="T91" fmla="*/ 889 h 6487"/>
                  <a:gd name="T92" fmla="*/ 4898 w 6289"/>
                  <a:gd name="T93" fmla="*/ 870 h 6487"/>
                  <a:gd name="T94" fmla="*/ 4985 w 6289"/>
                  <a:gd name="T95" fmla="*/ 870 h 6487"/>
                  <a:gd name="T96" fmla="*/ 4985 w 6289"/>
                  <a:gd name="T97" fmla="*/ 822 h 6487"/>
                  <a:gd name="T98" fmla="*/ 5148 w 6289"/>
                  <a:gd name="T99" fmla="*/ 900 h 6487"/>
                  <a:gd name="T100" fmla="*/ 5825 w 6289"/>
                  <a:gd name="T101" fmla="*/ 657 h 6487"/>
                  <a:gd name="T102" fmla="*/ 5815 w 6289"/>
                  <a:gd name="T103" fmla="*/ 716 h 6487"/>
                  <a:gd name="T104" fmla="*/ 5719 w 6289"/>
                  <a:gd name="T105" fmla="*/ 657 h 6487"/>
                  <a:gd name="T106" fmla="*/ 5013 w 6289"/>
                  <a:gd name="T107" fmla="*/ 87 h 6487"/>
                  <a:gd name="T108" fmla="*/ 5148 w 6289"/>
                  <a:gd name="T109" fmla="*/ 87 h 6487"/>
                  <a:gd name="T110" fmla="*/ 6279 w 6289"/>
                  <a:gd name="T111" fmla="*/ 1731 h 6487"/>
                  <a:gd name="T112" fmla="*/ 6221 w 6289"/>
                  <a:gd name="T113" fmla="*/ 1721 h 6487"/>
                  <a:gd name="T114" fmla="*/ 6279 w 6289"/>
                  <a:gd name="T115" fmla="*/ 1692 h 6487"/>
                  <a:gd name="T116" fmla="*/ 5960 w 6289"/>
                  <a:gd name="T117" fmla="*/ 774 h 6487"/>
                  <a:gd name="T118" fmla="*/ 5960 w 6289"/>
                  <a:gd name="T119" fmla="*/ 774 h 6487"/>
                  <a:gd name="T120" fmla="*/ 5912 w 6289"/>
                  <a:gd name="T121" fmla="*/ 802 h 6487"/>
                  <a:gd name="T122" fmla="*/ 5893 w 6289"/>
                  <a:gd name="T123" fmla="*/ 716 h 64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289"/>
                  <a:gd name="T187" fmla="*/ 0 h 6487"/>
                  <a:gd name="T188" fmla="*/ 6289 w 6289"/>
                  <a:gd name="T189" fmla="*/ 6487 h 64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289" h="6487">
                    <a:moveTo>
                      <a:pt x="705" y="3665"/>
                    </a:moveTo>
                    <a:lnTo>
                      <a:pt x="724" y="3674"/>
                    </a:lnTo>
                    <a:lnTo>
                      <a:pt x="744" y="3693"/>
                    </a:lnTo>
                    <a:lnTo>
                      <a:pt x="754" y="3713"/>
                    </a:lnTo>
                    <a:lnTo>
                      <a:pt x="754" y="3732"/>
                    </a:lnTo>
                    <a:lnTo>
                      <a:pt x="754" y="3760"/>
                    </a:lnTo>
                    <a:lnTo>
                      <a:pt x="744" y="3780"/>
                    </a:lnTo>
                    <a:lnTo>
                      <a:pt x="744" y="3810"/>
                    </a:lnTo>
                    <a:lnTo>
                      <a:pt x="744" y="3828"/>
                    </a:lnTo>
                    <a:lnTo>
                      <a:pt x="715" y="3886"/>
                    </a:lnTo>
                    <a:lnTo>
                      <a:pt x="685" y="3953"/>
                    </a:lnTo>
                    <a:lnTo>
                      <a:pt x="667" y="4012"/>
                    </a:lnTo>
                    <a:lnTo>
                      <a:pt x="638" y="4080"/>
                    </a:lnTo>
                    <a:lnTo>
                      <a:pt x="618" y="4148"/>
                    </a:lnTo>
                    <a:lnTo>
                      <a:pt x="599" y="4206"/>
                    </a:lnTo>
                    <a:lnTo>
                      <a:pt x="579" y="4273"/>
                    </a:lnTo>
                    <a:lnTo>
                      <a:pt x="551" y="4332"/>
                    </a:lnTo>
                    <a:lnTo>
                      <a:pt x="560" y="4369"/>
                    </a:lnTo>
                    <a:lnTo>
                      <a:pt x="570" y="4408"/>
                    </a:lnTo>
                    <a:lnTo>
                      <a:pt x="560" y="4438"/>
                    </a:lnTo>
                    <a:lnTo>
                      <a:pt x="551" y="4477"/>
                    </a:lnTo>
                    <a:lnTo>
                      <a:pt x="542" y="4505"/>
                    </a:lnTo>
                    <a:lnTo>
                      <a:pt x="522" y="4534"/>
                    </a:lnTo>
                    <a:lnTo>
                      <a:pt x="512" y="4563"/>
                    </a:lnTo>
                    <a:lnTo>
                      <a:pt x="503" y="4602"/>
                    </a:lnTo>
                    <a:lnTo>
                      <a:pt x="503" y="4737"/>
                    </a:lnTo>
                    <a:lnTo>
                      <a:pt x="503" y="4873"/>
                    </a:lnTo>
                    <a:lnTo>
                      <a:pt x="492" y="5008"/>
                    </a:lnTo>
                    <a:lnTo>
                      <a:pt x="503" y="5133"/>
                    </a:lnTo>
                    <a:lnTo>
                      <a:pt x="512" y="5259"/>
                    </a:lnTo>
                    <a:lnTo>
                      <a:pt x="531" y="5385"/>
                    </a:lnTo>
                    <a:lnTo>
                      <a:pt x="560" y="5510"/>
                    </a:lnTo>
                    <a:lnTo>
                      <a:pt x="609" y="5636"/>
                    </a:lnTo>
                    <a:lnTo>
                      <a:pt x="618" y="5704"/>
                    </a:lnTo>
                    <a:lnTo>
                      <a:pt x="638" y="5781"/>
                    </a:lnTo>
                    <a:lnTo>
                      <a:pt x="667" y="5839"/>
                    </a:lnTo>
                    <a:lnTo>
                      <a:pt x="705" y="5906"/>
                    </a:lnTo>
                    <a:lnTo>
                      <a:pt x="744" y="5965"/>
                    </a:lnTo>
                    <a:lnTo>
                      <a:pt x="783" y="6023"/>
                    </a:lnTo>
                    <a:lnTo>
                      <a:pt x="821" y="6090"/>
                    </a:lnTo>
                    <a:lnTo>
                      <a:pt x="841" y="6158"/>
                    </a:lnTo>
                    <a:lnTo>
                      <a:pt x="880" y="6158"/>
                    </a:lnTo>
                    <a:lnTo>
                      <a:pt x="917" y="6177"/>
                    </a:lnTo>
                    <a:lnTo>
                      <a:pt x="956" y="6207"/>
                    </a:lnTo>
                    <a:lnTo>
                      <a:pt x="986" y="6235"/>
                    </a:lnTo>
                    <a:lnTo>
                      <a:pt x="1024" y="6265"/>
                    </a:lnTo>
                    <a:lnTo>
                      <a:pt x="1062" y="6285"/>
                    </a:lnTo>
                    <a:lnTo>
                      <a:pt x="1111" y="6294"/>
                    </a:lnTo>
                    <a:lnTo>
                      <a:pt x="1159" y="6285"/>
                    </a:lnTo>
                    <a:lnTo>
                      <a:pt x="1179" y="6342"/>
                    </a:lnTo>
                    <a:lnTo>
                      <a:pt x="1149" y="6371"/>
                    </a:lnTo>
                    <a:lnTo>
                      <a:pt x="1111" y="6400"/>
                    </a:lnTo>
                    <a:lnTo>
                      <a:pt x="1073" y="6428"/>
                    </a:lnTo>
                    <a:lnTo>
                      <a:pt x="1024" y="6448"/>
                    </a:lnTo>
                    <a:lnTo>
                      <a:pt x="986" y="6467"/>
                    </a:lnTo>
                    <a:lnTo>
                      <a:pt x="937" y="6487"/>
                    </a:lnTo>
                    <a:lnTo>
                      <a:pt x="899" y="6487"/>
                    </a:lnTo>
                    <a:lnTo>
                      <a:pt x="841" y="6478"/>
                    </a:lnTo>
                    <a:lnTo>
                      <a:pt x="811" y="6448"/>
                    </a:lnTo>
                    <a:lnTo>
                      <a:pt x="783" y="6410"/>
                    </a:lnTo>
                    <a:lnTo>
                      <a:pt x="763" y="6380"/>
                    </a:lnTo>
                    <a:lnTo>
                      <a:pt x="735" y="6342"/>
                    </a:lnTo>
                    <a:lnTo>
                      <a:pt x="705" y="6322"/>
                    </a:lnTo>
                    <a:lnTo>
                      <a:pt x="676" y="6294"/>
                    </a:lnTo>
                    <a:lnTo>
                      <a:pt x="638" y="6285"/>
                    </a:lnTo>
                    <a:lnTo>
                      <a:pt x="579" y="6294"/>
                    </a:lnTo>
                    <a:lnTo>
                      <a:pt x="542" y="6255"/>
                    </a:lnTo>
                    <a:lnTo>
                      <a:pt x="522" y="6226"/>
                    </a:lnTo>
                    <a:lnTo>
                      <a:pt x="503" y="6177"/>
                    </a:lnTo>
                    <a:lnTo>
                      <a:pt x="483" y="6139"/>
                    </a:lnTo>
                    <a:lnTo>
                      <a:pt x="473" y="6090"/>
                    </a:lnTo>
                    <a:lnTo>
                      <a:pt x="473" y="6042"/>
                    </a:lnTo>
                    <a:lnTo>
                      <a:pt x="473" y="5994"/>
                    </a:lnTo>
                    <a:lnTo>
                      <a:pt x="464" y="5945"/>
                    </a:lnTo>
                    <a:lnTo>
                      <a:pt x="425" y="5878"/>
                    </a:lnTo>
                    <a:lnTo>
                      <a:pt x="397" y="5811"/>
                    </a:lnTo>
                    <a:lnTo>
                      <a:pt x="367" y="5742"/>
                    </a:lnTo>
                    <a:lnTo>
                      <a:pt x="338" y="5675"/>
                    </a:lnTo>
                    <a:lnTo>
                      <a:pt x="300" y="5530"/>
                    </a:lnTo>
                    <a:lnTo>
                      <a:pt x="261" y="5375"/>
                    </a:lnTo>
                    <a:lnTo>
                      <a:pt x="222" y="5230"/>
                    </a:lnTo>
                    <a:lnTo>
                      <a:pt x="165" y="5094"/>
                    </a:lnTo>
                    <a:lnTo>
                      <a:pt x="135" y="5027"/>
                    </a:lnTo>
                    <a:lnTo>
                      <a:pt x="96" y="4960"/>
                    </a:lnTo>
                    <a:lnTo>
                      <a:pt x="59" y="4901"/>
                    </a:lnTo>
                    <a:lnTo>
                      <a:pt x="0" y="4843"/>
                    </a:lnTo>
                    <a:lnTo>
                      <a:pt x="29" y="4785"/>
                    </a:lnTo>
                    <a:lnTo>
                      <a:pt x="39" y="4737"/>
                    </a:lnTo>
                    <a:lnTo>
                      <a:pt x="48" y="4679"/>
                    </a:lnTo>
                    <a:lnTo>
                      <a:pt x="48" y="4611"/>
                    </a:lnTo>
                    <a:lnTo>
                      <a:pt x="59" y="4553"/>
                    </a:lnTo>
                    <a:lnTo>
                      <a:pt x="68" y="4505"/>
                    </a:lnTo>
                    <a:lnTo>
                      <a:pt x="87" y="4447"/>
                    </a:lnTo>
                    <a:lnTo>
                      <a:pt x="116" y="4408"/>
                    </a:lnTo>
                    <a:lnTo>
                      <a:pt x="126" y="4051"/>
                    </a:lnTo>
                    <a:lnTo>
                      <a:pt x="184" y="3992"/>
                    </a:lnTo>
                    <a:lnTo>
                      <a:pt x="241" y="3925"/>
                    </a:lnTo>
                    <a:lnTo>
                      <a:pt x="290" y="3867"/>
                    </a:lnTo>
                    <a:lnTo>
                      <a:pt x="338" y="3810"/>
                    </a:lnTo>
                    <a:lnTo>
                      <a:pt x="386" y="3751"/>
                    </a:lnTo>
                    <a:lnTo>
                      <a:pt x="434" y="3683"/>
                    </a:lnTo>
                    <a:lnTo>
                      <a:pt x="483" y="3626"/>
                    </a:lnTo>
                    <a:lnTo>
                      <a:pt x="531" y="3557"/>
                    </a:lnTo>
                    <a:lnTo>
                      <a:pt x="551" y="3557"/>
                    </a:lnTo>
                    <a:lnTo>
                      <a:pt x="579" y="3557"/>
                    </a:lnTo>
                    <a:lnTo>
                      <a:pt x="599" y="3567"/>
                    </a:lnTo>
                    <a:lnTo>
                      <a:pt x="628" y="3577"/>
                    </a:lnTo>
                    <a:lnTo>
                      <a:pt x="648" y="3596"/>
                    </a:lnTo>
                    <a:lnTo>
                      <a:pt x="667" y="3615"/>
                    </a:lnTo>
                    <a:lnTo>
                      <a:pt x="685" y="3626"/>
                    </a:lnTo>
                    <a:lnTo>
                      <a:pt x="705" y="3645"/>
                    </a:lnTo>
                    <a:lnTo>
                      <a:pt x="705" y="3665"/>
                    </a:lnTo>
                    <a:close/>
                    <a:moveTo>
                      <a:pt x="3120" y="4012"/>
                    </a:moveTo>
                    <a:lnTo>
                      <a:pt x="3111" y="4128"/>
                    </a:lnTo>
                    <a:lnTo>
                      <a:pt x="3120" y="4244"/>
                    </a:lnTo>
                    <a:lnTo>
                      <a:pt x="3111" y="4360"/>
                    </a:lnTo>
                    <a:lnTo>
                      <a:pt x="3111" y="4477"/>
                    </a:lnTo>
                    <a:lnTo>
                      <a:pt x="3092" y="4583"/>
                    </a:lnTo>
                    <a:lnTo>
                      <a:pt x="3062" y="4689"/>
                    </a:lnTo>
                    <a:lnTo>
                      <a:pt x="3042" y="4747"/>
                    </a:lnTo>
                    <a:lnTo>
                      <a:pt x="3014" y="4795"/>
                    </a:lnTo>
                    <a:lnTo>
                      <a:pt x="2985" y="4843"/>
                    </a:lnTo>
                    <a:lnTo>
                      <a:pt x="2947" y="4892"/>
                    </a:lnTo>
                    <a:lnTo>
                      <a:pt x="2947" y="4940"/>
                    </a:lnTo>
                    <a:lnTo>
                      <a:pt x="2927" y="4988"/>
                    </a:lnTo>
                    <a:lnTo>
                      <a:pt x="2917" y="5027"/>
                    </a:lnTo>
                    <a:lnTo>
                      <a:pt x="2899" y="5075"/>
                    </a:lnTo>
                    <a:lnTo>
                      <a:pt x="2879" y="5124"/>
                    </a:lnTo>
                    <a:lnTo>
                      <a:pt x="2860" y="5163"/>
                    </a:lnTo>
                    <a:lnTo>
                      <a:pt x="2849" y="5211"/>
                    </a:lnTo>
                    <a:lnTo>
                      <a:pt x="2830" y="5259"/>
                    </a:lnTo>
                    <a:lnTo>
                      <a:pt x="2791" y="5308"/>
                    </a:lnTo>
                    <a:lnTo>
                      <a:pt x="2763" y="5356"/>
                    </a:lnTo>
                    <a:lnTo>
                      <a:pt x="2743" y="5414"/>
                    </a:lnTo>
                    <a:lnTo>
                      <a:pt x="2734" y="5471"/>
                    </a:lnTo>
                    <a:lnTo>
                      <a:pt x="2724" y="5540"/>
                    </a:lnTo>
                    <a:lnTo>
                      <a:pt x="2715" y="5598"/>
                    </a:lnTo>
                    <a:lnTo>
                      <a:pt x="2695" y="5655"/>
                    </a:lnTo>
                    <a:lnTo>
                      <a:pt x="2676" y="5713"/>
                    </a:lnTo>
                    <a:lnTo>
                      <a:pt x="2676" y="5742"/>
                    </a:lnTo>
                    <a:lnTo>
                      <a:pt x="2676" y="5781"/>
                    </a:lnTo>
                    <a:lnTo>
                      <a:pt x="2667" y="5820"/>
                    </a:lnTo>
                    <a:lnTo>
                      <a:pt x="2667" y="5859"/>
                    </a:lnTo>
                    <a:lnTo>
                      <a:pt x="2656" y="5887"/>
                    </a:lnTo>
                    <a:lnTo>
                      <a:pt x="2647" y="5917"/>
                    </a:lnTo>
                    <a:lnTo>
                      <a:pt x="2628" y="5936"/>
                    </a:lnTo>
                    <a:lnTo>
                      <a:pt x="2609" y="5956"/>
                    </a:lnTo>
                    <a:lnTo>
                      <a:pt x="2637" y="5984"/>
                    </a:lnTo>
                    <a:lnTo>
                      <a:pt x="2656" y="6013"/>
                    </a:lnTo>
                    <a:lnTo>
                      <a:pt x="2676" y="6052"/>
                    </a:lnTo>
                    <a:lnTo>
                      <a:pt x="2695" y="6090"/>
                    </a:lnTo>
                    <a:lnTo>
                      <a:pt x="2715" y="6129"/>
                    </a:lnTo>
                    <a:lnTo>
                      <a:pt x="2734" y="6168"/>
                    </a:lnTo>
                    <a:lnTo>
                      <a:pt x="2763" y="6207"/>
                    </a:lnTo>
                    <a:lnTo>
                      <a:pt x="2802" y="6235"/>
                    </a:lnTo>
                    <a:lnTo>
                      <a:pt x="2782" y="6285"/>
                    </a:lnTo>
                    <a:lnTo>
                      <a:pt x="2763" y="6313"/>
                    </a:lnTo>
                    <a:lnTo>
                      <a:pt x="2734" y="6342"/>
                    </a:lnTo>
                    <a:lnTo>
                      <a:pt x="2695" y="6361"/>
                    </a:lnTo>
                    <a:lnTo>
                      <a:pt x="2656" y="6380"/>
                    </a:lnTo>
                    <a:lnTo>
                      <a:pt x="2618" y="6400"/>
                    </a:lnTo>
                    <a:lnTo>
                      <a:pt x="2579" y="6419"/>
                    </a:lnTo>
                    <a:lnTo>
                      <a:pt x="2541" y="6439"/>
                    </a:lnTo>
                    <a:lnTo>
                      <a:pt x="2531" y="6439"/>
                    </a:lnTo>
                    <a:lnTo>
                      <a:pt x="2531" y="6428"/>
                    </a:lnTo>
                    <a:lnTo>
                      <a:pt x="2522" y="6428"/>
                    </a:lnTo>
                    <a:lnTo>
                      <a:pt x="2511" y="6428"/>
                    </a:lnTo>
                    <a:lnTo>
                      <a:pt x="2511" y="6400"/>
                    </a:lnTo>
                    <a:lnTo>
                      <a:pt x="2511" y="6380"/>
                    </a:lnTo>
                    <a:lnTo>
                      <a:pt x="2522" y="6352"/>
                    </a:lnTo>
                    <a:lnTo>
                      <a:pt x="2522" y="6322"/>
                    </a:lnTo>
                    <a:lnTo>
                      <a:pt x="2522" y="6303"/>
                    </a:lnTo>
                    <a:lnTo>
                      <a:pt x="2522" y="6274"/>
                    </a:lnTo>
                    <a:lnTo>
                      <a:pt x="2522" y="6246"/>
                    </a:lnTo>
                    <a:lnTo>
                      <a:pt x="2511" y="6216"/>
                    </a:lnTo>
                    <a:lnTo>
                      <a:pt x="2483" y="6216"/>
                    </a:lnTo>
                    <a:lnTo>
                      <a:pt x="2492" y="6187"/>
                    </a:lnTo>
                    <a:lnTo>
                      <a:pt x="2483" y="6158"/>
                    </a:lnTo>
                    <a:lnTo>
                      <a:pt x="2473" y="6139"/>
                    </a:lnTo>
                    <a:lnTo>
                      <a:pt x="2453" y="6129"/>
                    </a:lnTo>
                    <a:lnTo>
                      <a:pt x="2425" y="6110"/>
                    </a:lnTo>
                    <a:lnTo>
                      <a:pt x="2416" y="6090"/>
                    </a:lnTo>
                    <a:lnTo>
                      <a:pt x="2396" y="6071"/>
                    </a:lnTo>
                    <a:lnTo>
                      <a:pt x="2396" y="6042"/>
                    </a:lnTo>
                    <a:lnTo>
                      <a:pt x="2318" y="6032"/>
                    </a:lnTo>
                    <a:lnTo>
                      <a:pt x="2299" y="5965"/>
                    </a:lnTo>
                    <a:lnTo>
                      <a:pt x="2299" y="5897"/>
                    </a:lnTo>
                    <a:lnTo>
                      <a:pt x="2309" y="5830"/>
                    </a:lnTo>
                    <a:lnTo>
                      <a:pt x="2328" y="5772"/>
                    </a:lnTo>
                    <a:lnTo>
                      <a:pt x="2357" y="5713"/>
                    </a:lnTo>
                    <a:lnTo>
                      <a:pt x="2386" y="5655"/>
                    </a:lnTo>
                    <a:lnTo>
                      <a:pt x="2416" y="5607"/>
                    </a:lnTo>
                    <a:lnTo>
                      <a:pt x="2435" y="5549"/>
                    </a:lnTo>
                    <a:lnTo>
                      <a:pt x="2463" y="5530"/>
                    </a:lnTo>
                    <a:lnTo>
                      <a:pt x="2473" y="5501"/>
                    </a:lnTo>
                    <a:lnTo>
                      <a:pt x="2483" y="5471"/>
                    </a:lnTo>
                    <a:lnTo>
                      <a:pt x="2483" y="5434"/>
                    </a:lnTo>
                    <a:lnTo>
                      <a:pt x="2483" y="5404"/>
                    </a:lnTo>
                    <a:lnTo>
                      <a:pt x="2492" y="5375"/>
                    </a:lnTo>
                    <a:lnTo>
                      <a:pt x="2492" y="5346"/>
                    </a:lnTo>
                    <a:lnTo>
                      <a:pt x="2511" y="5317"/>
                    </a:lnTo>
                    <a:lnTo>
                      <a:pt x="2531" y="5259"/>
                    </a:lnTo>
                    <a:lnTo>
                      <a:pt x="2550" y="5192"/>
                    </a:lnTo>
                    <a:lnTo>
                      <a:pt x="2570" y="5133"/>
                    </a:lnTo>
                    <a:lnTo>
                      <a:pt x="2579" y="5075"/>
                    </a:lnTo>
                    <a:lnTo>
                      <a:pt x="2589" y="5018"/>
                    </a:lnTo>
                    <a:lnTo>
                      <a:pt x="2598" y="4949"/>
                    </a:lnTo>
                    <a:lnTo>
                      <a:pt x="2589" y="4882"/>
                    </a:lnTo>
                    <a:lnTo>
                      <a:pt x="2579" y="4815"/>
                    </a:lnTo>
                    <a:lnTo>
                      <a:pt x="2609" y="4708"/>
                    </a:lnTo>
                    <a:lnTo>
                      <a:pt x="2637" y="4602"/>
                    </a:lnTo>
                    <a:lnTo>
                      <a:pt x="2676" y="4496"/>
                    </a:lnTo>
                    <a:lnTo>
                      <a:pt x="2704" y="4389"/>
                    </a:lnTo>
                    <a:lnTo>
                      <a:pt x="2743" y="4282"/>
                    </a:lnTo>
                    <a:lnTo>
                      <a:pt x="2763" y="4176"/>
                    </a:lnTo>
                    <a:lnTo>
                      <a:pt x="2782" y="4070"/>
                    </a:lnTo>
                    <a:lnTo>
                      <a:pt x="2782" y="3953"/>
                    </a:lnTo>
                    <a:lnTo>
                      <a:pt x="2830" y="3953"/>
                    </a:lnTo>
                    <a:lnTo>
                      <a:pt x="2869" y="3944"/>
                    </a:lnTo>
                    <a:lnTo>
                      <a:pt x="2917" y="3944"/>
                    </a:lnTo>
                    <a:lnTo>
                      <a:pt x="2966" y="3944"/>
                    </a:lnTo>
                    <a:lnTo>
                      <a:pt x="3014" y="3953"/>
                    </a:lnTo>
                    <a:lnTo>
                      <a:pt x="3053" y="3964"/>
                    </a:lnTo>
                    <a:lnTo>
                      <a:pt x="3092" y="3983"/>
                    </a:lnTo>
                    <a:lnTo>
                      <a:pt x="3120" y="4012"/>
                    </a:lnTo>
                    <a:close/>
                    <a:moveTo>
                      <a:pt x="5148" y="900"/>
                    </a:moveTo>
                    <a:lnTo>
                      <a:pt x="4714" y="1121"/>
                    </a:lnTo>
                    <a:lnTo>
                      <a:pt x="4704" y="1121"/>
                    </a:lnTo>
                    <a:lnTo>
                      <a:pt x="4685" y="1112"/>
                    </a:lnTo>
                    <a:lnTo>
                      <a:pt x="4675" y="1093"/>
                    </a:lnTo>
                    <a:lnTo>
                      <a:pt x="4656" y="1082"/>
                    </a:lnTo>
                    <a:lnTo>
                      <a:pt x="4647" y="1073"/>
                    </a:lnTo>
                    <a:lnTo>
                      <a:pt x="4637" y="1073"/>
                    </a:lnTo>
                    <a:lnTo>
                      <a:pt x="4617" y="1073"/>
                    </a:lnTo>
                    <a:lnTo>
                      <a:pt x="4608" y="1082"/>
                    </a:lnTo>
                    <a:lnTo>
                      <a:pt x="4666" y="1141"/>
                    </a:lnTo>
                    <a:lnTo>
                      <a:pt x="4627" y="1151"/>
                    </a:lnTo>
                    <a:lnTo>
                      <a:pt x="4578" y="1160"/>
                    </a:lnTo>
                    <a:lnTo>
                      <a:pt x="4530" y="1190"/>
                    </a:lnTo>
                    <a:lnTo>
                      <a:pt x="4482" y="1208"/>
                    </a:lnTo>
                    <a:lnTo>
                      <a:pt x="4434" y="1218"/>
                    </a:lnTo>
                    <a:lnTo>
                      <a:pt x="4385" y="1208"/>
                    </a:lnTo>
                    <a:lnTo>
                      <a:pt x="4366" y="1199"/>
                    </a:lnTo>
                    <a:lnTo>
                      <a:pt x="4347" y="1190"/>
                    </a:lnTo>
                    <a:lnTo>
                      <a:pt x="4327" y="1170"/>
                    </a:lnTo>
                    <a:lnTo>
                      <a:pt x="4318" y="1141"/>
                    </a:lnTo>
                    <a:lnTo>
                      <a:pt x="4299" y="1160"/>
                    </a:lnTo>
                    <a:lnTo>
                      <a:pt x="4376" y="1238"/>
                    </a:lnTo>
                    <a:lnTo>
                      <a:pt x="4366" y="1247"/>
                    </a:lnTo>
                    <a:lnTo>
                      <a:pt x="4357" y="1257"/>
                    </a:lnTo>
                    <a:lnTo>
                      <a:pt x="4337" y="1257"/>
                    </a:lnTo>
                    <a:lnTo>
                      <a:pt x="4327" y="1257"/>
                    </a:lnTo>
                    <a:lnTo>
                      <a:pt x="4299" y="1257"/>
                    </a:lnTo>
                    <a:lnTo>
                      <a:pt x="4260" y="1238"/>
                    </a:lnTo>
                    <a:lnTo>
                      <a:pt x="4240" y="1227"/>
                    </a:lnTo>
                    <a:lnTo>
                      <a:pt x="4231" y="1227"/>
                    </a:lnTo>
                    <a:lnTo>
                      <a:pt x="4240" y="1238"/>
                    </a:lnTo>
                    <a:lnTo>
                      <a:pt x="4279" y="1276"/>
                    </a:lnTo>
                    <a:lnTo>
                      <a:pt x="4183" y="1296"/>
                    </a:lnTo>
                    <a:lnTo>
                      <a:pt x="4095" y="1324"/>
                    </a:lnTo>
                    <a:lnTo>
                      <a:pt x="4009" y="1353"/>
                    </a:lnTo>
                    <a:lnTo>
                      <a:pt x="3922" y="1392"/>
                    </a:lnTo>
                    <a:lnTo>
                      <a:pt x="3835" y="1421"/>
                    </a:lnTo>
                    <a:lnTo>
                      <a:pt x="3748" y="1441"/>
                    </a:lnTo>
                    <a:lnTo>
                      <a:pt x="3651" y="1441"/>
                    </a:lnTo>
                    <a:lnTo>
                      <a:pt x="3555" y="1431"/>
                    </a:lnTo>
                    <a:lnTo>
                      <a:pt x="3555" y="1411"/>
                    </a:lnTo>
                    <a:lnTo>
                      <a:pt x="3564" y="1411"/>
                    </a:lnTo>
                    <a:lnTo>
                      <a:pt x="3575" y="1411"/>
                    </a:lnTo>
                    <a:lnTo>
                      <a:pt x="3584" y="1411"/>
                    </a:lnTo>
                    <a:lnTo>
                      <a:pt x="3594" y="1411"/>
                    </a:lnTo>
                    <a:lnTo>
                      <a:pt x="3594" y="1402"/>
                    </a:lnTo>
                    <a:lnTo>
                      <a:pt x="3603" y="1392"/>
                    </a:lnTo>
                    <a:lnTo>
                      <a:pt x="3612" y="1392"/>
                    </a:lnTo>
                    <a:lnTo>
                      <a:pt x="3623" y="1383"/>
                    </a:lnTo>
                    <a:lnTo>
                      <a:pt x="3623" y="1372"/>
                    </a:lnTo>
                    <a:lnTo>
                      <a:pt x="3632" y="1383"/>
                    </a:lnTo>
                    <a:lnTo>
                      <a:pt x="3651" y="1383"/>
                    </a:lnTo>
                    <a:lnTo>
                      <a:pt x="3661" y="1392"/>
                    </a:lnTo>
                    <a:lnTo>
                      <a:pt x="3681" y="1392"/>
                    </a:lnTo>
                    <a:lnTo>
                      <a:pt x="3690" y="1392"/>
                    </a:lnTo>
                    <a:lnTo>
                      <a:pt x="3700" y="1392"/>
                    </a:lnTo>
                    <a:lnTo>
                      <a:pt x="3720" y="1383"/>
                    </a:lnTo>
                    <a:lnTo>
                      <a:pt x="3738" y="1372"/>
                    </a:lnTo>
                    <a:lnTo>
                      <a:pt x="3768" y="1363"/>
                    </a:lnTo>
                    <a:lnTo>
                      <a:pt x="3787" y="1353"/>
                    </a:lnTo>
                    <a:lnTo>
                      <a:pt x="3816" y="1344"/>
                    </a:lnTo>
                    <a:lnTo>
                      <a:pt x="3845" y="1335"/>
                    </a:lnTo>
                    <a:lnTo>
                      <a:pt x="3874" y="1324"/>
                    </a:lnTo>
                    <a:lnTo>
                      <a:pt x="3902" y="1315"/>
                    </a:lnTo>
                    <a:lnTo>
                      <a:pt x="3932" y="1315"/>
                    </a:lnTo>
                    <a:lnTo>
                      <a:pt x="3961" y="1305"/>
                    </a:lnTo>
                    <a:lnTo>
                      <a:pt x="3961" y="1286"/>
                    </a:lnTo>
                    <a:lnTo>
                      <a:pt x="3980" y="1286"/>
                    </a:lnTo>
                    <a:lnTo>
                      <a:pt x="3989" y="1286"/>
                    </a:lnTo>
                    <a:lnTo>
                      <a:pt x="4009" y="1296"/>
                    </a:lnTo>
                    <a:lnTo>
                      <a:pt x="4028" y="1305"/>
                    </a:lnTo>
                    <a:lnTo>
                      <a:pt x="4038" y="1315"/>
                    </a:lnTo>
                    <a:lnTo>
                      <a:pt x="4058" y="1324"/>
                    </a:lnTo>
                    <a:lnTo>
                      <a:pt x="4067" y="1324"/>
                    </a:lnTo>
                    <a:lnTo>
                      <a:pt x="4086" y="1315"/>
                    </a:lnTo>
                    <a:lnTo>
                      <a:pt x="4009" y="1266"/>
                    </a:lnTo>
                    <a:lnTo>
                      <a:pt x="4047" y="1266"/>
                    </a:lnTo>
                    <a:lnTo>
                      <a:pt x="4067" y="1266"/>
                    </a:lnTo>
                    <a:lnTo>
                      <a:pt x="4095" y="1257"/>
                    </a:lnTo>
                    <a:lnTo>
                      <a:pt x="4115" y="1238"/>
                    </a:lnTo>
                    <a:lnTo>
                      <a:pt x="4144" y="1227"/>
                    </a:lnTo>
                    <a:lnTo>
                      <a:pt x="4164" y="1218"/>
                    </a:lnTo>
                    <a:lnTo>
                      <a:pt x="4192" y="1218"/>
                    </a:lnTo>
                    <a:lnTo>
                      <a:pt x="4221" y="1227"/>
                    </a:lnTo>
                    <a:lnTo>
                      <a:pt x="4202" y="1179"/>
                    </a:lnTo>
                    <a:lnTo>
                      <a:pt x="4240" y="1170"/>
                    </a:lnTo>
                    <a:lnTo>
                      <a:pt x="4270" y="1160"/>
                    </a:lnTo>
                    <a:lnTo>
                      <a:pt x="4309" y="1141"/>
                    </a:lnTo>
                    <a:lnTo>
                      <a:pt x="4337" y="1121"/>
                    </a:lnTo>
                    <a:lnTo>
                      <a:pt x="4366" y="1112"/>
                    </a:lnTo>
                    <a:lnTo>
                      <a:pt x="4405" y="1112"/>
                    </a:lnTo>
                    <a:lnTo>
                      <a:pt x="4444" y="1112"/>
                    </a:lnTo>
                    <a:lnTo>
                      <a:pt x="4472" y="1141"/>
                    </a:lnTo>
                    <a:lnTo>
                      <a:pt x="4511" y="1121"/>
                    </a:lnTo>
                    <a:lnTo>
                      <a:pt x="4444" y="1064"/>
                    </a:lnTo>
                    <a:lnTo>
                      <a:pt x="4463" y="1064"/>
                    </a:lnTo>
                    <a:lnTo>
                      <a:pt x="4482" y="1073"/>
                    </a:lnTo>
                    <a:lnTo>
                      <a:pt x="4502" y="1093"/>
                    </a:lnTo>
                    <a:lnTo>
                      <a:pt x="4521" y="1102"/>
                    </a:lnTo>
                    <a:lnTo>
                      <a:pt x="4541" y="1112"/>
                    </a:lnTo>
                    <a:lnTo>
                      <a:pt x="4559" y="1121"/>
                    </a:lnTo>
                    <a:lnTo>
                      <a:pt x="4578" y="1131"/>
                    </a:lnTo>
                    <a:lnTo>
                      <a:pt x="4608" y="1141"/>
                    </a:lnTo>
                    <a:lnTo>
                      <a:pt x="4598" y="1131"/>
                    </a:lnTo>
                    <a:lnTo>
                      <a:pt x="4589" y="1112"/>
                    </a:lnTo>
                    <a:lnTo>
                      <a:pt x="4578" y="1102"/>
                    </a:lnTo>
                    <a:lnTo>
                      <a:pt x="4559" y="1093"/>
                    </a:lnTo>
                    <a:lnTo>
                      <a:pt x="4550" y="1082"/>
                    </a:lnTo>
                    <a:lnTo>
                      <a:pt x="4530" y="1073"/>
                    </a:lnTo>
                    <a:lnTo>
                      <a:pt x="4511" y="1064"/>
                    </a:lnTo>
                    <a:lnTo>
                      <a:pt x="4492" y="1054"/>
                    </a:lnTo>
                    <a:lnTo>
                      <a:pt x="4511" y="1054"/>
                    </a:lnTo>
                    <a:lnTo>
                      <a:pt x="4530" y="1054"/>
                    </a:lnTo>
                    <a:lnTo>
                      <a:pt x="4541" y="1054"/>
                    </a:lnTo>
                    <a:lnTo>
                      <a:pt x="4559" y="1064"/>
                    </a:lnTo>
                    <a:lnTo>
                      <a:pt x="4569" y="1064"/>
                    </a:lnTo>
                    <a:lnTo>
                      <a:pt x="4589" y="1064"/>
                    </a:lnTo>
                    <a:lnTo>
                      <a:pt x="4608" y="1064"/>
                    </a:lnTo>
                    <a:lnTo>
                      <a:pt x="4617" y="1054"/>
                    </a:lnTo>
                    <a:lnTo>
                      <a:pt x="4569" y="1006"/>
                    </a:lnTo>
                    <a:lnTo>
                      <a:pt x="4569" y="995"/>
                    </a:lnTo>
                    <a:lnTo>
                      <a:pt x="4589" y="986"/>
                    </a:lnTo>
                    <a:lnTo>
                      <a:pt x="4598" y="986"/>
                    </a:lnTo>
                    <a:lnTo>
                      <a:pt x="4617" y="995"/>
                    </a:lnTo>
                    <a:lnTo>
                      <a:pt x="4637" y="1006"/>
                    </a:lnTo>
                    <a:lnTo>
                      <a:pt x="4656" y="1015"/>
                    </a:lnTo>
                    <a:lnTo>
                      <a:pt x="4675" y="1015"/>
                    </a:lnTo>
                    <a:lnTo>
                      <a:pt x="4685" y="1025"/>
                    </a:lnTo>
                    <a:lnTo>
                      <a:pt x="4695" y="1025"/>
                    </a:lnTo>
                    <a:lnTo>
                      <a:pt x="4695" y="1034"/>
                    </a:lnTo>
                    <a:lnTo>
                      <a:pt x="4704" y="1034"/>
                    </a:lnTo>
                    <a:lnTo>
                      <a:pt x="4704" y="1045"/>
                    </a:lnTo>
                    <a:lnTo>
                      <a:pt x="4704" y="1054"/>
                    </a:lnTo>
                    <a:lnTo>
                      <a:pt x="4714" y="1054"/>
                    </a:lnTo>
                    <a:lnTo>
                      <a:pt x="4723" y="1034"/>
                    </a:lnTo>
                    <a:lnTo>
                      <a:pt x="4723" y="1015"/>
                    </a:lnTo>
                    <a:lnTo>
                      <a:pt x="4704" y="1006"/>
                    </a:lnTo>
                    <a:lnTo>
                      <a:pt x="4695" y="995"/>
                    </a:lnTo>
                    <a:lnTo>
                      <a:pt x="4675" y="986"/>
                    </a:lnTo>
                    <a:lnTo>
                      <a:pt x="4656" y="976"/>
                    </a:lnTo>
                    <a:lnTo>
                      <a:pt x="4637" y="976"/>
                    </a:lnTo>
                    <a:lnTo>
                      <a:pt x="4617" y="967"/>
                    </a:lnTo>
                    <a:lnTo>
                      <a:pt x="4647" y="967"/>
                    </a:lnTo>
                    <a:lnTo>
                      <a:pt x="4675" y="967"/>
                    </a:lnTo>
                    <a:lnTo>
                      <a:pt x="4704" y="986"/>
                    </a:lnTo>
                    <a:lnTo>
                      <a:pt x="4734" y="995"/>
                    </a:lnTo>
                    <a:lnTo>
                      <a:pt x="4753" y="1015"/>
                    </a:lnTo>
                    <a:lnTo>
                      <a:pt x="4782" y="1025"/>
                    </a:lnTo>
                    <a:lnTo>
                      <a:pt x="4801" y="1034"/>
                    </a:lnTo>
                    <a:lnTo>
                      <a:pt x="4830" y="1045"/>
                    </a:lnTo>
                    <a:lnTo>
                      <a:pt x="4685" y="937"/>
                    </a:lnTo>
                    <a:lnTo>
                      <a:pt x="4695" y="937"/>
                    </a:lnTo>
                    <a:lnTo>
                      <a:pt x="4704" y="937"/>
                    </a:lnTo>
                    <a:lnTo>
                      <a:pt x="4704" y="928"/>
                    </a:lnTo>
                    <a:lnTo>
                      <a:pt x="4714" y="928"/>
                    </a:lnTo>
                    <a:lnTo>
                      <a:pt x="4714" y="919"/>
                    </a:lnTo>
                    <a:lnTo>
                      <a:pt x="4723" y="919"/>
                    </a:lnTo>
                    <a:lnTo>
                      <a:pt x="4723" y="909"/>
                    </a:lnTo>
                    <a:lnTo>
                      <a:pt x="4734" y="909"/>
                    </a:lnTo>
                    <a:lnTo>
                      <a:pt x="4743" y="928"/>
                    </a:lnTo>
                    <a:lnTo>
                      <a:pt x="4753" y="937"/>
                    </a:lnTo>
                    <a:lnTo>
                      <a:pt x="4762" y="957"/>
                    </a:lnTo>
                    <a:lnTo>
                      <a:pt x="4782" y="967"/>
                    </a:lnTo>
                    <a:lnTo>
                      <a:pt x="4791" y="976"/>
                    </a:lnTo>
                    <a:lnTo>
                      <a:pt x="4801" y="986"/>
                    </a:lnTo>
                    <a:lnTo>
                      <a:pt x="4820" y="995"/>
                    </a:lnTo>
                    <a:lnTo>
                      <a:pt x="4840" y="995"/>
                    </a:lnTo>
                    <a:lnTo>
                      <a:pt x="4753" y="900"/>
                    </a:lnTo>
                    <a:lnTo>
                      <a:pt x="4753" y="889"/>
                    </a:lnTo>
                    <a:lnTo>
                      <a:pt x="4762" y="889"/>
                    </a:lnTo>
                    <a:lnTo>
                      <a:pt x="4773" y="889"/>
                    </a:lnTo>
                    <a:lnTo>
                      <a:pt x="4782" y="889"/>
                    </a:lnTo>
                    <a:lnTo>
                      <a:pt x="4791" y="889"/>
                    </a:lnTo>
                    <a:lnTo>
                      <a:pt x="4801" y="889"/>
                    </a:lnTo>
                    <a:lnTo>
                      <a:pt x="4810" y="889"/>
                    </a:lnTo>
                    <a:lnTo>
                      <a:pt x="4820" y="909"/>
                    </a:lnTo>
                    <a:lnTo>
                      <a:pt x="4840" y="928"/>
                    </a:lnTo>
                    <a:lnTo>
                      <a:pt x="4859" y="937"/>
                    </a:lnTo>
                    <a:lnTo>
                      <a:pt x="4879" y="957"/>
                    </a:lnTo>
                    <a:lnTo>
                      <a:pt x="4907" y="967"/>
                    </a:lnTo>
                    <a:lnTo>
                      <a:pt x="4927" y="976"/>
                    </a:lnTo>
                    <a:lnTo>
                      <a:pt x="4946" y="986"/>
                    </a:lnTo>
                    <a:lnTo>
                      <a:pt x="4975" y="986"/>
                    </a:lnTo>
                    <a:lnTo>
                      <a:pt x="4830" y="870"/>
                    </a:lnTo>
                    <a:lnTo>
                      <a:pt x="4840" y="870"/>
                    </a:lnTo>
                    <a:lnTo>
                      <a:pt x="4849" y="880"/>
                    </a:lnTo>
                    <a:lnTo>
                      <a:pt x="4868" y="889"/>
                    </a:lnTo>
                    <a:lnTo>
                      <a:pt x="4879" y="889"/>
                    </a:lnTo>
                    <a:lnTo>
                      <a:pt x="4898" y="900"/>
                    </a:lnTo>
                    <a:lnTo>
                      <a:pt x="4916" y="909"/>
                    </a:lnTo>
                    <a:lnTo>
                      <a:pt x="4936" y="909"/>
                    </a:lnTo>
                    <a:lnTo>
                      <a:pt x="4955" y="900"/>
                    </a:lnTo>
                    <a:lnTo>
                      <a:pt x="4946" y="889"/>
                    </a:lnTo>
                    <a:lnTo>
                      <a:pt x="4936" y="880"/>
                    </a:lnTo>
                    <a:lnTo>
                      <a:pt x="4927" y="880"/>
                    </a:lnTo>
                    <a:lnTo>
                      <a:pt x="4907" y="870"/>
                    </a:lnTo>
                    <a:lnTo>
                      <a:pt x="4898" y="870"/>
                    </a:lnTo>
                    <a:lnTo>
                      <a:pt x="4888" y="870"/>
                    </a:lnTo>
                    <a:lnTo>
                      <a:pt x="4868" y="861"/>
                    </a:lnTo>
                    <a:lnTo>
                      <a:pt x="4859" y="850"/>
                    </a:lnTo>
                    <a:lnTo>
                      <a:pt x="4888" y="850"/>
                    </a:lnTo>
                    <a:lnTo>
                      <a:pt x="4907" y="850"/>
                    </a:lnTo>
                    <a:lnTo>
                      <a:pt x="4927" y="850"/>
                    </a:lnTo>
                    <a:lnTo>
                      <a:pt x="4946" y="861"/>
                    </a:lnTo>
                    <a:lnTo>
                      <a:pt x="4966" y="861"/>
                    </a:lnTo>
                    <a:lnTo>
                      <a:pt x="4985" y="870"/>
                    </a:lnTo>
                    <a:lnTo>
                      <a:pt x="5013" y="880"/>
                    </a:lnTo>
                    <a:lnTo>
                      <a:pt x="5033" y="889"/>
                    </a:lnTo>
                    <a:lnTo>
                      <a:pt x="5033" y="880"/>
                    </a:lnTo>
                    <a:lnTo>
                      <a:pt x="5033" y="861"/>
                    </a:lnTo>
                    <a:lnTo>
                      <a:pt x="5024" y="850"/>
                    </a:lnTo>
                    <a:lnTo>
                      <a:pt x="5013" y="841"/>
                    </a:lnTo>
                    <a:lnTo>
                      <a:pt x="5004" y="831"/>
                    </a:lnTo>
                    <a:lnTo>
                      <a:pt x="4994" y="831"/>
                    </a:lnTo>
                    <a:lnTo>
                      <a:pt x="4985" y="822"/>
                    </a:lnTo>
                    <a:lnTo>
                      <a:pt x="4975" y="812"/>
                    </a:lnTo>
                    <a:lnTo>
                      <a:pt x="4994" y="831"/>
                    </a:lnTo>
                    <a:lnTo>
                      <a:pt x="5024" y="841"/>
                    </a:lnTo>
                    <a:lnTo>
                      <a:pt x="5042" y="841"/>
                    </a:lnTo>
                    <a:lnTo>
                      <a:pt x="5072" y="841"/>
                    </a:lnTo>
                    <a:lnTo>
                      <a:pt x="5091" y="850"/>
                    </a:lnTo>
                    <a:lnTo>
                      <a:pt x="5111" y="861"/>
                    </a:lnTo>
                    <a:lnTo>
                      <a:pt x="5130" y="870"/>
                    </a:lnTo>
                    <a:lnTo>
                      <a:pt x="5148" y="900"/>
                    </a:lnTo>
                    <a:close/>
                    <a:moveTo>
                      <a:pt x="5274" y="309"/>
                    </a:moveTo>
                    <a:lnTo>
                      <a:pt x="5351" y="339"/>
                    </a:lnTo>
                    <a:lnTo>
                      <a:pt x="5419" y="367"/>
                    </a:lnTo>
                    <a:lnTo>
                      <a:pt x="5497" y="406"/>
                    </a:lnTo>
                    <a:lnTo>
                      <a:pt x="5564" y="454"/>
                    </a:lnTo>
                    <a:lnTo>
                      <a:pt x="5631" y="503"/>
                    </a:lnTo>
                    <a:lnTo>
                      <a:pt x="5700" y="551"/>
                    </a:lnTo>
                    <a:lnTo>
                      <a:pt x="5767" y="599"/>
                    </a:lnTo>
                    <a:lnTo>
                      <a:pt x="5825" y="657"/>
                    </a:lnTo>
                    <a:lnTo>
                      <a:pt x="5825" y="667"/>
                    </a:lnTo>
                    <a:lnTo>
                      <a:pt x="5825" y="677"/>
                    </a:lnTo>
                    <a:lnTo>
                      <a:pt x="5815" y="677"/>
                    </a:lnTo>
                    <a:lnTo>
                      <a:pt x="5806" y="686"/>
                    </a:lnTo>
                    <a:lnTo>
                      <a:pt x="5806" y="696"/>
                    </a:lnTo>
                    <a:lnTo>
                      <a:pt x="5796" y="696"/>
                    </a:lnTo>
                    <a:lnTo>
                      <a:pt x="5796" y="705"/>
                    </a:lnTo>
                    <a:lnTo>
                      <a:pt x="5806" y="705"/>
                    </a:lnTo>
                    <a:lnTo>
                      <a:pt x="5815" y="716"/>
                    </a:lnTo>
                    <a:lnTo>
                      <a:pt x="5825" y="716"/>
                    </a:lnTo>
                    <a:lnTo>
                      <a:pt x="5845" y="716"/>
                    </a:lnTo>
                    <a:lnTo>
                      <a:pt x="5854" y="725"/>
                    </a:lnTo>
                    <a:lnTo>
                      <a:pt x="5863" y="725"/>
                    </a:lnTo>
                    <a:lnTo>
                      <a:pt x="5873" y="735"/>
                    </a:lnTo>
                    <a:lnTo>
                      <a:pt x="5873" y="754"/>
                    </a:lnTo>
                    <a:lnTo>
                      <a:pt x="5854" y="774"/>
                    </a:lnTo>
                    <a:lnTo>
                      <a:pt x="5787" y="705"/>
                    </a:lnTo>
                    <a:lnTo>
                      <a:pt x="5719" y="657"/>
                    </a:lnTo>
                    <a:lnTo>
                      <a:pt x="5651" y="609"/>
                    </a:lnTo>
                    <a:lnTo>
                      <a:pt x="5574" y="580"/>
                    </a:lnTo>
                    <a:lnTo>
                      <a:pt x="5497" y="541"/>
                    </a:lnTo>
                    <a:lnTo>
                      <a:pt x="5419" y="512"/>
                    </a:lnTo>
                    <a:lnTo>
                      <a:pt x="5351" y="474"/>
                    </a:lnTo>
                    <a:lnTo>
                      <a:pt x="5284" y="426"/>
                    </a:lnTo>
                    <a:lnTo>
                      <a:pt x="5004" y="125"/>
                    </a:lnTo>
                    <a:lnTo>
                      <a:pt x="5013" y="107"/>
                    </a:lnTo>
                    <a:lnTo>
                      <a:pt x="5013" y="87"/>
                    </a:lnTo>
                    <a:lnTo>
                      <a:pt x="5004" y="68"/>
                    </a:lnTo>
                    <a:lnTo>
                      <a:pt x="5004" y="49"/>
                    </a:lnTo>
                    <a:lnTo>
                      <a:pt x="5004" y="29"/>
                    </a:lnTo>
                    <a:lnTo>
                      <a:pt x="5013" y="19"/>
                    </a:lnTo>
                    <a:lnTo>
                      <a:pt x="5024" y="10"/>
                    </a:lnTo>
                    <a:lnTo>
                      <a:pt x="5052" y="0"/>
                    </a:lnTo>
                    <a:lnTo>
                      <a:pt x="5091" y="19"/>
                    </a:lnTo>
                    <a:lnTo>
                      <a:pt x="5130" y="49"/>
                    </a:lnTo>
                    <a:lnTo>
                      <a:pt x="5148" y="87"/>
                    </a:lnTo>
                    <a:lnTo>
                      <a:pt x="5178" y="135"/>
                    </a:lnTo>
                    <a:lnTo>
                      <a:pt x="5197" y="174"/>
                    </a:lnTo>
                    <a:lnTo>
                      <a:pt x="5217" y="222"/>
                    </a:lnTo>
                    <a:lnTo>
                      <a:pt x="5245" y="270"/>
                    </a:lnTo>
                    <a:lnTo>
                      <a:pt x="5274" y="309"/>
                    </a:lnTo>
                    <a:close/>
                    <a:moveTo>
                      <a:pt x="6289" y="1701"/>
                    </a:moveTo>
                    <a:lnTo>
                      <a:pt x="6289" y="1712"/>
                    </a:lnTo>
                    <a:lnTo>
                      <a:pt x="6279" y="1721"/>
                    </a:lnTo>
                    <a:lnTo>
                      <a:pt x="6279" y="1731"/>
                    </a:lnTo>
                    <a:lnTo>
                      <a:pt x="6270" y="1740"/>
                    </a:lnTo>
                    <a:lnTo>
                      <a:pt x="6259" y="1740"/>
                    </a:lnTo>
                    <a:lnTo>
                      <a:pt x="6259" y="1750"/>
                    </a:lnTo>
                    <a:lnTo>
                      <a:pt x="6250" y="1750"/>
                    </a:lnTo>
                    <a:lnTo>
                      <a:pt x="6231" y="1750"/>
                    </a:lnTo>
                    <a:lnTo>
                      <a:pt x="6221" y="1750"/>
                    </a:lnTo>
                    <a:lnTo>
                      <a:pt x="6221" y="1740"/>
                    </a:lnTo>
                    <a:lnTo>
                      <a:pt x="6221" y="1731"/>
                    </a:lnTo>
                    <a:lnTo>
                      <a:pt x="6221" y="1721"/>
                    </a:lnTo>
                    <a:lnTo>
                      <a:pt x="6211" y="1721"/>
                    </a:lnTo>
                    <a:lnTo>
                      <a:pt x="6211" y="1712"/>
                    </a:lnTo>
                    <a:lnTo>
                      <a:pt x="6211" y="1701"/>
                    </a:lnTo>
                    <a:lnTo>
                      <a:pt x="6211" y="1692"/>
                    </a:lnTo>
                    <a:lnTo>
                      <a:pt x="6221" y="1692"/>
                    </a:lnTo>
                    <a:lnTo>
                      <a:pt x="6231" y="1682"/>
                    </a:lnTo>
                    <a:lnTo>
                      <a:pt x="6250" y="1682"/>
                    </a:lnTo>
                    <a:lnTo>
                      <a:pt x="6259" y="1682"/>
                    </a:lnTo>
                    <a:lnTo>
                      <a:pt x="6279" y="1692"/>
                    </a:lnTo>
                    <a:lnTo>
                      <a:pt x="6289" y="1701"/>
                    </a:lnTo>
                    <a:close/>
                    <a:moveTo>
                      <a:pt x="5912" y="793"/>
                    </a:moveTo>
                    <a:lnTo>
                      <a:pt x="5912" y="802"/>
                    </a:lnTo>
                    <a:lnTo>
                      <a:pt x="5921" y="802"/>
                    </a:lnTo>
                    <a:lnTo>
                      <a:pt x="5932" y="802"/>
                    </a:lnTo>
                    <a:lnTo>
                      <a:pt x="5941" y="802"/>
                    </a:lnTo>
                    <a:lnTo>
                      <a:pt x="5951" y="793"/>
                    </a:lnTo>
                    <a:lnTo>
                      <a:pt x="5960" y="783"/>
                    </a:lnTo>
                    <a:lnTo>
                      <a:pt x="5960" y="774"/>
                    </a:lnTo>
                    <a:lnTo>
                      <a:pt x="5951" y="764"/>
                    </a:lnTo>
                    <a:lnTo>
                      <a:pt x="5951" y="744"/>
                    </a:lnTo>
                    <a:lnTo>
                      <a:pt x="5941" y="735"/>
                    </a:lnTo>
                    <a:lnTo>
                      <a:pt x="5941" y="725"/>
                    </a:lnTo>
                    <a:lnTo>
                      <a:pt x="5941" y="716"/>
                    </a:lnTo>
                    <a:lnTo>
                      <a:pt x="5951" y="725"/>
                    </a:lnTo>
                    <a:lnTo>
                      <a:pt x="5951" y="744"/>
                    </a:lnTo>
                    <a:lnTo>
                      <a:pt x="5960" y="764"/>
                    </a:lnTo>
                    <a:lnTo>
                      <a:pt x="5960" y="774"/>
                    </a:lnTo>
                    <a:lnTo>
                      <a:pt x="5960" y="793"/>
                    </a:lnTo>
                    <a:lnTo>
                      <a:pt x="5969" y="802"/>
                    </a:lnTo>
                    <a:lnTo>
                      <a:pt x="5980" y="812"/>
                    </a:lnTo>
                    <a:lnTo>
                      <a:pt x="5999" y="822"/>
                    </a:lnTo>
                    <a:lnTo>
                      <a:pt x="5999" y="850"/>
                    </a:lnTo>
                    <a:lnTo>
                      <a:pt x="5980" y="841"/>
                    </a:lnTo>
                    <a:lnTo>
                      <a:pt x="5951" y="831"/>
                    </a:lnTo>
                    <a:lnTo>
                      <a:pt x="5932" y="822"/>
                    </a:lnTo>
                    <a:lnTo>
                      <a:pt x="5912" y="802"/>
                    </a:lnTo>
                    <a:lnTo>
                      <a:pt x="5902" y="783"/>
                    </a:lnTo>
                    <a:lnTo>
                      <a:pt x="5893" y="764"/>
                    </a:lnTo>
                    <a:lnTo>
                      <a:pt x="5893" y="744"/>
                    </a:lnTo>
                    <a:lnTo>
                      <a:pt x="5902" y="716"/>
                    </a:lnTo>
                    <a:lnTo>
                      <a:pt x="5854" y="686"/>
                    </a:lnTo>
                    <a:lnTo>
                      <a:pt x="5863" y="677"/>
                    </a:lnTo>
                    <a:lnTo>
                      <a:pt x="5873" y="686"/>
                    </a:lnTo>
                    <a:lnTo>
                      <a:pt x="5882" y="696"/>
                    </a:lnTo>
                    <a:lnTo>
                      <a:pt x="5893" y="716"/>
                    </a:lnTo>
                    <a:lnTo>
                      <a:pt x="5902" y="725"/>
                    </a:lnTo>
                    <a:lnTo>
                      <a:pt x="5912" y="744"/>
                    </a:lnTo>
                    <a:lnTo>
                      <a:pt x="5921" y="754"/>
                    </a:lnTo>
                    <a:lnTo>
                      <a:pt x="5921" y="774"/>
                    </a:lnTo>
                    <a:lnTo>
                      <a:pt x="5912" y="793"/>
                    </a:lnTo>
                    <a:close/>
                  </a:path>
                </a:pathLst>
              </a:custGeom>
              <a:solidFill>
                <a:srgbClr val="876157"/>
              </a:solidFill>
              <a:ln w="9525">
                <a:noFill/>
                <a:round/>
                <a:headEnd/>
                <a:tailEnd/>
              </a:ln>
            </p:spPr>
            <p:txBody>
              <a:bodyPr>
                <a:prstTxWarp prst="textNoShape">
                  <a:avLst/>
                </a:prstTxWarp>
              </a:bodyPr>
              <a:lstStyle/>
              <a:p>
                <a:endParaRPr lang="en-US"/>
              </a:p>
            </p:txBody>
          </p:sp>
          <p:sp>
            <p:nvSpPr>
              <p:cNvPr id="41055" name="Freeform 2998"/>
              <p:cNvSpPr>
                <a:spLocks noChangeAspect="1" noEditPoints="1"/>
              </p:cNvSpPr>
              <p:nvPr/>
            </p:nvSpPr>
            <p:spPr bwMode="auto">
              <a:xfrm>
                <a:off x="1188" y="3748"/>
                <a:ext cx="1065" cy="109"/>
              </a:xfrm>
              <a:custGeom>
                <a:avLst/>
                <a:gdLst>
                  <a:gd name="T0" fmla="*/ 3390 w 4259"/>
                  <a:gd name="T1" fmla="*/ 175 h 435"/>
                  <a:gd name="T2" fmla="*/ 3274 w 4259"/>
                  <a:gd name="T3" fmla="*/ 203 h 435"/>
                  <a:gd name="T4" fmla="*/ 3148 w 4259"/>
                  <a:gd name="T5" fmla="*/ 223 h 435"/>
                  <a:gd name="T6" fmla="*/ 3070 w 4259"/>
                  <a:gd name="T7" fmla="*/ 203 h 435"/>
                  <a:gd name="T8" fmla="*/ 3022 w 4259"/>
                  <a:gd name="T9" fmla="*/ 175 h 435"/>
                  <a:gd name="T10" fmla="*/ 3013 w 4259"/>
                  <a:gd name="T11" fmla="*/ 145 h 435"/>
                  <a:gd name="T12" fmla="*/ 3042 w 4259"/>
                  <a:gd name="T13" fmla="*/ 156 h 435"/>
                  <a:gd name="T14" fmla="*/ 3081 w 4259"/>
                  <a:gd name="T15" fmla="*/ 165 h 435"/>
                  <a:gd name="T16" fmla="*/ 3100 w 4259"/>
                  <a:gd name="T17" fmla="*/ 145 h 435"/>
                  <a:gd name="T18" fmla="*/ 3129 w 4259"/>
                  <a:gd name="T19" fmla="*/ 117 h 435"/>
                  <a:gd name="T20" fmla="*/ 3187 w 4259"/>
                  <a:gd name="T21" fmla="*/ 97 h 435"/>
                  <a:gd name="T22" fmla="*/ 3245 w 4259"/>
                  <a:gd name="T23" fmla="*/ 69 h 435"/>
                  <a:gd name="T24" fmla="*/ 3293 w 4259"/>
                  <a:gd name="T25" fmla="*/ 30 h 435"/>
                  <a:gd name="T26" fmla="*/ 3332 w 4259"/>
                  <a:gd name="T27" fmla="*/ 20 h 435"/>
                  <a:gd name="T28" fmla="*/ 3371 w 4259"/>
                  <a:gd name="T29" fmla="*/ 58 h 435"/>
                  <a:gd name="T30" fmla="*/ 3410 w 4259"/>
                  <a:gd name="T31" fmla="*/ 97 h 435"/>
                  <a:gd name="T32" fmla="*/ 3428 w 4259"/>
                  <a:gd name="T33" fmla="*/ 136 h 435"/>
                  <a:gd name="T34" fmla="*/ 4259 w 4259"/>
                  <a:gd name="T35" fmla="*/ 416 h 435"/>
                  <a:gd name="T36" fmla="*/ 4162 w 4259"/>
                  <a:gd name="T37" fmla="*/ 435 h 435"/>
                  <a:gd name="T38" fmla="*/ 4056 w 4259"/>
                  <a:gd name="T39" fmla="*/ 435 h 435"/>
                  <a:gd name="T40" fmla="*/ 3950 w 4259"/>
                  <a:gd name="T41" fmla="*/ 416 h 435"/>
                  <a:gd name="T42" fmla="*/ 3844 w 4259"/>
                  <a:gd name="T43" fmla="*/ 407 h 435"/>
                  <a:gd name="T44" fmla="*/ 3863 w 4259"/>
                  <a:gd name="T45" fmla="*/ 290 h 435"/>
                  <a:gd name="T46" fmla="*/ 3950 w 4259"/>
                  <a:gd name="T47" fmla="*/ 251 h 435"/>
                  <a:gd name="T48" fmla="*/ 4047 w 4259"/>
                  <a:gd name="T49" fmla="*/ 233 h 435"/>
                  <a:gd name="T50" fmla="*/ 4143 w 4259"/>
                  <a:gd name="T51" fmla="*/ 214 h 435"/>
                  <a:gd name="T52" fmla="*/ 4201 w 4259"/>
                  <a:gd name="T53" fmla="*/ 223 h 435"/>
                  <a:gd name="T54" fmla="*/ 4231 w 4259"/>
                  <a:gd name="T55" fmla="*/ 271 h 435"/>
                  <a:gd name="T56" fmla="*/ 4240 w 4259"/>
                  <a:gd name="T57" fmla="*/ 329 h 435"/>
                  <a:gd name="T58" fmla="*/ 4259 w 4259"/>
                  <a:gd name="T59" fmla="*/ 387 h 435"/>
                  <a:gd name="T60" fmla="*/ 1786 w 4259"/>
                  <a:gd name="T61" fmla="*/ 214 h 435"/>
                  <a:gd name="T62" fmla="*/ 1680 w 4259"/>
                  <a:gd name="T63" fmla="*/ 242 h 435"/>
                  <a:gd name="T64" fmla="*/ 1573 w 4259"/>
                  <a:gd name="T65" fmla="*/ 281 h 435"/>
                  <a:gd name="T66" fmla="*/ 1477 w 4259"/>
                  <a:gd name="T67" fmla="*/ 281 h 435"/>
                  <a:gd name="T68" fmla="*/ 1380 w 4259"/>
                  <a:gd name="T69" fmla="*/ 223 h 435"/>
                  <a:gd name="T70" fmla="*/ 1400 w 4259"/>
                  <a:gd name="T71" fmla="*/ 203 h 435"/>
                  <a:gd name="T72" fmla="*/ 1419 w 4259"/>
                  <a:gd name="T73" fmla="*/ 203 h 435"/>
                  <a:gd name="T74" fmla="*/ 1448 w 4259"/>
                  <a:gd name="T75" fmla="*/ 214 h 435"/>
                  <a:gd name="T76" fmla="*/ 1497 w 4259"/>
                  <a:gd name="T77" fmla="*/ 194 h 435"/>
                  <a:gd name="T78" fmla="*/ 1554 w 4259"/>
                  <a:gd name="T79" fmla="*/ 156 h 435"/>
                  <a:gd name="T80" fmla="*/ 1622 w 4259"/>
                  <a:gd name="T81" fmla="*/ 117 h 435"/>
                  <a:gd name="T82" fmla="*/ 1680 w 4259"/>
                  <a:gd name="T83" fmla="*/ 78 h 435"/>
                  <a:gd name="T84" fmla="*/ 1718 w 4259"/>
                  <a:gd name="T85" fmla="*/ 78 h 435"/>
                  <a:gd name="T86" fmla="*/ 1757 w 4259"/>
                  <a:gd name="T87" fmla="*/ 117 h 435"/>
                  <a:gd name="T88" fmla="*/ 1796 w 4259"/>
                  <a:gd name="T89" fmla="*/ 145 h 435"/>
                  <a:gd name="T90" fmla="*/ 1805 w 4259"/>
                  <a:gd name="T91" fmla="*/ 184 h 435"/>
                  <a:gd name="T92" fmla="*/ 482 w 4259"/>
                  <a:gd name="T93" fmla="*/ 397 h 435"/>
                  <a:gd name="T94" fmla="*/ 414 w 4259"/>
                  <a:gd name="T95" fmla="*/ 407 h 435"/>
                  <a:gd name="T96" fmla="*/ 347 w 4259"/>
                  <a:gd name="T97" fmla="*/ 407 h 435"/>
                  <a:gd name="T98" fmla="*/ 269 w 4259"/>
                  <a:gd name="T99" fmla="*/ 416 h 435"/>
                  <a:gd name="T100" fmla="*/ 193 w 4259"/>
                  <a:gd name="T101" fmla="*/ 426 h 435"/>
                  <a:gd name="T102" fmla="*/ 163 w 4259"/>
                  <a:gd name="T103" fmla="*/ 387 h 435"/>
                  <a:gd name="T104" fmla="*/ 106 w 4259"/>
                  <a:gd name="T105" fmla="*/ 377 h 435"/>
                  <a:gd name="T106" fmla="*/ 48 w 4259"/>
                  <a:gd name="T107" fmla="*/ 377 h 435"/>
                  <a:gd name="T108" fmla="*/ 0 w 4259"/>
                  <a:gd name="T109" fmla="*/ 359 h 435"/>
                  <a:gd name="T110" fmla="*/ 57 w 4259"/>
                  <a:gd name="T111" fmla="*/ 271 h 435"/>
                  <a:gd name="T112" fmla="*/ 134 w 4259"/>
                  <a:gd name="T113" fmla="*/ 184 h 435"/>
                  <a:gd name="T114" fmla="*/ 221 w 4259"/>
                  <a:gd name="T115" fmla="*/ 126 h 435"/>
                  <a:gd name="T116" fmla="*/ 338 w 4259"/>
                  <a:gd name="T117" fmla="*/ 126 h 435"/>
                  <a:gd name="T118" fmla="*/ 366 w 4259"/>
                  <a:gd name="T119" fmla="*/ 194 h 435"/>
                  <a:gd name="T120" fmla="*/ 405 w 4259"/>
                  <a:gd name="T121" fmla="*/ 262 h 435"/>
                  <a:gd name="T122" fmla="*/ 444 w 4259"/>
                  <a:gd name="T123" fmla="*/ 329 h 435"/>
                  <a:gd name="T124" fmla="*/ 482 w 4259"/>
                  <a:gd name="T125" fmla="*/ 397 h 4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9"/>
                  <a:gd name="T190" fmla="*/ 0 h 435"/>
                  <a:gd name="T191" fmla="*/ 4259 w 4259"/>
                  <a:gd name="T192" fmla="*/ 435 h 4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9" h="435">
                    <a:moveTo>
                      <a:pt x="3438" y="165"/>
                    </a:moveTo>
                    <a:lnTo>
                      <a:pt x="3390" y="175"/>
                    </a:lnTo>
                    <a:lnTo>
                      <a:pt x="3332" y="194"/>
                    </a:lnTo>
                    <a:lnTo>
                      <a:pt x="3274" y="203"/>
                    </a:lnTo>
                    <a:lnTo>
                      <a:pt x="3206" y="223"/>
                    </a:lnTo>
                    <a:lnTo>
                      <a:pt x="3148" y="223"/>
                    </a:lnTo>
                    <a:lnTo>
                      <a:pt x="3090" y="214"/>
                    </a:lnTo>
                    <a:lnTo>
                      <a:pt x="3070" y="203"/>
                    </a:lnTo>
                    <a:lnTo>
                      <a:pt x="3042" y="194"/>
                    </a:lnTo>
                    <a:lnTo>
                      <a:pt x="3022" y="175"/>
                    </a:lnTo>
                    <a:lnTo>
                      <a:pt x="2994" y="145"/>
                    </a:lnTo>
                    <a:lnTo>
                      <a:pt x="3013" y="145"/>
                    </a:lnTo>
                    <a:lnTo>
                      <a:pt x="3022" y="156"/>
                    </a:lnTo>
                    <a:lnTo>
                      <a:pt x="3042" y="156"/>
                    </a:lnTo>
                    <a:lnTo>
                      <a:pt x="3061" y="165"/>
                    </a:lnTo>
                    <a:lnTo>
                      <a:pt x="3081" y="165"/>
                    </a:lnTo>
                    <a:lnTo>
                      <a:pt x="3090" y="165"/>
                    </a:lnTo>
                    <a:lnTo>
                      <a:pt x="3100" y="145"/>
                    </a:lnTo>
                    <a:lnTo>
                      <a:pt x="3100" y="126"/>
                    </a:lnTo>
                    <a:lnTo>
                      <a:pt x="3129" y="117"/>
                    </a:lnTo>
                    <a:lnTo>
                      <a:pt x="3158" y="106"/>
                    </a:lnTo>
                    <a:lnTo>
                      <a:pt x="3187" y="97"/>
                    </a:lnTo>
                    <a:lnTo>
                      <a:pt x="3215" y="78"/>
                    </a:lnTo>
                    <a:lnTo>
                      <a:pt x="3245" y="69"/>
                    </a:lnTo>
                    <a:lnTo>
                      <a:pt x="3274" y="49"/>
                    </a:lnTo>
                    <a:lnTo>
                      <a:pt x="3293" y="30"/>
                    </a:lnTo>
                    <a:lnTo>
                      <a:pt x="3313" y="0"/>
                    </a:lnTo>
                    <a:lnTo>
                      <a:pt x="3332" y="20"/>
                    </a:lnTo>
                    <a:lnTo>
                      <a:pt x="3351" y="39"/>
                    </a:lnTo>
                    <a:lnTo>
                      <a:pt x="3371" y="58"/>
                    </a:lnTo>
                    <a:lnTo>
                      <a:pt x="3390" y="78"/>
                    </a:lnTo>
                    <a:lnTo>
                      <a:pt x="3410" y="97"/>
                    </a:lnTo>
                    <a:lnTo>
                      <a:pt x="3419" y="117"/>
                    </a:lnTo>
                    <a:lnTo>
                      <a:pt x="3428" y="136"/>
                    </a:lnTo>
                    <a:lnTo>
                      <a:pt x="3438" y="165"/>
                    </a:lnTo>
                    <a:close/>
                    <a:moveTo>
                      <a:pt x="4259" y="416"/>
                    </a:moveTo>
                    <a:lnTo>
                      <a:pt x="4220" y="426"/>
                    </a:lnTo>
                    <a:lnTo>
                      <a:pt x="4162" y="435"/>
                    </a:lnTo>
                    <a:lnTo>
                      <a:pt x="4114" y="435"/>
                    </a:lnTo>
                    <a:lnTo>
                      <a:pt x="4056" y="435"/>
                    </a:lnTo>
                    <a:lnTo>
                      <a:pt x="4008" y="426"/>
                    </a:lnTo>
                    <a:lnTo>
                      <a:pt x="3950" y="416"/>
                    </a:lnTo>
                    <a:lnTo>
                      <a:pt x="3902" y="416"/>
                    </a:lnTo>
                    <a:lnTo>
                      <a:pt x="3844" y="407"/>
                    </a:lnTo>
                    <a:lnTo>
                      <a:pt x="3824" y="320"/>
                    </a:lnTo>
                    <a:lnTo>
                      <a:pt x="3863" y="290"/>
                    </a:lnTo>
                    <a:lnTo>
                      <a:pt x="3902" y="271"/>
                    </a:lnTo>
                    <a:lnTo>
                      <a:pt x="3950" y="251"/>
                    </a:lnTo>
                    <a:lnTo>
                      <a:pt x="3999" y="242"/>
                    </a:lnTo>
                    <a:lnTo>
                      <a:pt x="4047" y="233"/>
                    </a:lnTo>
                    <a:lnTo>
                      <a:pt x="4095" y="223"/>
                    </a:lnTo>
                    <a:lnTo>
                      <a:pt x="4143" y="214"/>
                    </a:lnTo>
                    <a:lnTo>
                      <a:pt x="4182" y="203"/>
                    </a:lnTo>
                    <a:lnTo>
                      <a:pt x="4201" y="223"/>
                    </a:lnTo>
                    <a:lnTo>
                      <a:pt x="4220" y="251"/>
                    </a:lnTo>
                    <a:lnTo>
                      <a:pt x="4231" y="271"/>
                    </a:lnTo>
                    <a:lnTo>
                      <a:pt x="4240" y="301"/>
                    </a:lnTo>
                    <a:lnTo>
                      <a:pt x="4240" y="329"/>
                    </a:lnTo>
                    <a:lnTo>
                      <a:pt x="4249" y="359"/>
                    </a:lnTo>
                    <a:lnTo>
                      <a:pt x="4259" y="387"/>
                    </a:lnTo>
                    <a:lnTo>
                      <a:pt x="4259" y="416"/>
                    </a:lnTo>
                    <a:close/>
                    <a:moveTo>
                      <a:pt x="1786" y="214"/>
                    </a:moveTo>
                    <a:lnTo>
                      <a:pt x="1738" y="223"/>
                    </a:lnTo>
                    <a:lnTo>
                      <a:pt x="1680" y="242"/>
                    </a:lnTo>
                    <a:lnTo>
                      <a:pt x="1632" y="262"/>
                    </a:lnTo>
                    <a:lnTo>
                      <a:pt x="1573" y="281"/>
                    </a:lnTo>
                    <a:lnTo>
                      <a:pt x="1525" y="290"/>
                    </a:lnTo>
                    <a:lnTo>
                      <a:pt x="1477" y="281"/>
                    </a:lnTo>
                    <a:lnTo>
                      <a:pt x="1428" y="262"/>
                    </a:lnTo>
                    <a:lnTo>
                      <a:pt x="1380" y="223"/>
                    </a:lnTo>
                    <a:lnTo>
                      <a:pt x="1391" y="214"/>
                    </a:lnTo>
                    <a:lnTo>
                      <a:pt x="1400" y="203"/>
                    </a:lnTo>
                    <a:lnTo>
                      <a:pt x="1410" y="203"/>
                    </a:lnTo>
                    <a:lnTo>
                      <a:pt x="1419" y="203"/>
                    </a:lnTo>
                    <a:lnTo>
                      <a:pt x="1428" y="203"/>
                    </a:lnTo>
                    <a:lnTo>
                      <a:pt x="1448" y="214"/>
                    </a:lnTo>
                    <a:lnTo>
                      <a:pt x="1458" y="203"/>
                    </a:lnTo>
                    <a:lnTo>
                      <a:pt x="1497" y="194"/>
                    </a:lnTo>
                    <a:lnTo>
                      <a:pt x="1525" y="175"/>
                    </a:lnTo>
                    <a:lnTo>
                      <a:pt x="1554" y="156"/>
                    </a:lnTo>
                    <a:lnTo>
                      <a:pt x="1593" y="136"/>
                    </a:lnTo>
                    <a:lnTo>
                      <a:pt x="1622" y="117"/>
                    </a:lnTo>
                    <a:lnTo>
                      <a:pt x="1651" y="97"/>
                    </a:lnTo>
                    <a:lnTo>
                      <a:pt x="1680" y="78"/>
                    </a:lnTo>
                    <a:lnTo>
                      <a:pt x="1718" y="58"/>
                    </a:lnTo>
                    <a:lnTo>
                      <a:pt x="1718" y="78"/>
                    </a:lnTo>
                    <a:lnTo>
                      <a:pt x="1738" y="97"/>
                    </a:lnTo>
                    <a:lnTo>
                      <a:pt x="1757" y="117"/>
                    </a:lnTo>
                    <a:lnTo>
                      <a:pt x="1777" y="136"/>
                    </a:lnTo>
                    <a:lnTo>
                      <a:pt x="1796" y="145"/>
                    </a:lnTo>
                    <a:lnTo>
                      <a:pt x="1805" y="165"/>
                    </a:lnTo>
                    <a:lnTo>
                      <a:pt x="1805" y="184"/>
                    </a:lnTo>
                    <a:lnTo>
                      <a:pt x="1786" y="214"/>
                    </a:lnTo>
                    <a:close/>
                    <a:moveTo>
                      <a:pt x="482" y="397"/>
                    </a:moveTo>
                    <a:lnTo>
                      <a:pt x="453" y="397"/>
                    </a:lnTo>
                    <a:lnTo>
                      <a:pt x="414" y="407"/>
                    </a:lnTo>
                    <a:lnTo>
                      <a:pt x="386" y="407"/>
                    </a:lnTo>
                    <a:lnTo>
                      <a:pt x="347" y="407"/>
                    </a:lnTo>
                    <a:lnTo>
                      <a:pt x="308" y="416"/>
                    </a:lnTo>
                    <a:lnTo>
                      <a:pt x="269" y="416"/>
                    </a:lnTo>
                    <a:lnTo>
                      <a:pt x="232" y="426"/>
                    </a:lnTo>
                    <a:lnTo>
                      <a:pt x="193" y="426"/>
                    </a:lnTo>
                    <a:lnTo>
                      <a:pt x="182" y="397"/>
                    </a:lnTo>
                    <a:lnTo>
                      <a:pt x="163" y="387"/>
                    </a:lnTo>
                    <a:lnTo>
                      <a:pt x="134" y="377"/>
                    </a:lnTo>
                    <a:lnTo>
                      <a:pt x="106" y="377"/>
                    </a:lnTo>
                    <a:lnTo>
                      <a:pt x="76" y="377"/>
                    </a:lnTo>
                    <a:lnTo>
                      <a:pt x="48" y="377"/>
                    </a:lnTo>
                    <a:lnTo>
                      <a:pt x="18" y="368"/>
                    </a:lnTo>
                    <a:lnTo>
                      <a:pt x="0" y="359"/>
                    </a:lnTo>
                    <a:lnTo>
                      <a:pt x="28" y="310"/>
                    </a:lnTo>
                    <a:lnTo>
                      <a:pt x="57" y="271"/>
                    </a:lnTo>
                    <a:lnTo>
                      <a:pt x="96" y="223"/>
                    </a:lnTo>
                    <a:lnTo>
                      <a:pt x="134" y="184"/>
                    </a:lnTo>
                    <a:lnTo>
                      <a:pt x="173" y="156"/>
                    </a:lnTo>
                    <a:lnTo>
                      <a:pt x="221" y="126"/>
                    </a:lnTo>
                    <a:lnTo>
                      <a:pt x="269" y="117"/>
                    </a:lnTo>
                    <a:lnTo>
                      <a:pt x="338" y="126"/>
                    </a:lnTo>
                    <a:lnTo>
                      <a:pt x="347" y="156"/>
                    </a:lnTo>
                    <a:lnTo>
                      <a:pt x="366" y="194"/>
                    </a:lnTo>
                    <a:lnTo>
                      <a:pt x="386" y="223"/>
                    </a:lnTo>
                    <a:lnTo>
                      <a:pt x="405" y="262"/>
                    </a:lnTo>
                    <a:lnTo>
                      <a:pt x="425" y="290"/>
                    </a:lnTo>
                    <a:lnTo>
                      <a:pt x="444" y="329"/>
                    </a:lnTo>
                    <a:lnTo>
                      <a:pt x="463" y="359"/>
                    </a:lnTo>
                    <a:lnTo>
                      <a:pt x="482" y="397"/>
                    </a:lnTo>
                    <a:close/>
                  </a:path>
                </a:pathLst>
              </a:custGeom>
              <a:solidFill>
                <a:srgbClr val="707070"/>
              </a:solidFill>
              <a:ln w="9525">
                <a:noFill/>
                <a:round/>
                <a:headEnd/>
                <a:tailEnd/>
              </a:ln>
            </p:spPr>
            <p:txBody>
              <a:bodyPr>
                <a:prstTxWarp prst="textNoShape">
                  <a:avLst/>
                </a:prstTxWarp>
              </a:bodyPr>
              <a:lstStyle/>
              <a:p>
                <a:endParaRPr lang="en-US"/>
              </a:p>
            </p:txBody>
          </p:sp>
          <p:sp>
            <p:nvSpPr>
              <p:cNvPr id="41056" name="Freeform 2999"/>
              <p:cNvSpPr>
                <a:spLocks noChangeAspect="1"/>
              </p:cNvSpPr>
              <p:nvPr/>
            </p:nvSpPr>
            <p:spPr bwMode="auto">
              <a:xfrm>
                <a:off x="2814" y="2550"/>
                <a:ext cx="113" cy="89"/>
              </a:xfrm>
              <a:custGeom>
                <a:avLst/>
                <a:gdLst>
                  <a:gd name="T0" fmla="*/ 24 w 113"/>
                  <a:gd name="T1" fmla="*/ 0 h 89"/>
                  <a:gd name="T2" fmla="*/ 6 w 113"/>
                  <a:gd name="T3" fmla="*/ 51 h 89"/>
                  <a:gd name="T4" fmla="*/ 60 w 113"/>
                  <a:gd name="T5" fmla="*/ 84 h 89"/>
                  <a:gd name="T6" fmla="*/ 108 w 113"/>
                  <a:gd name="T7" fmla="*/ 81 h 89"/>
                  <a:gd name="T8" fmla="*/ 93 w 113"/>
                  <a:gd name="T9" fmla="*/ 42 h 89"/>
                  <a:gd name="T10" fmla="*/ 60 w 113"/>
                  <a:gd name="T11" fmla="*/ 15 h 89"/>
                  <a:gd name="T12" fmla="*/ 24 w 113"/>
                  <a:gd name="T13" fmla="*/ 0 h 89"/>
                  <a:gd name="T14" fmla="*/ 0 60000 65536"/>
                  <a:gd name="T15" fmla="*/ 0 60000 65536"/>
                  <a:gd name="T16" fmla="*/ 0 60000 65536"/>
                  <a:gd name="T17" fmla="*/ 0 60000 65536"/>
                  <a:gd name="T18" fmla="*/ 0 60000 65536"/>
                  <a:gd name="T19" fmla="*/ 0 60000 65536"/>
                  <a:gd name="T20" fmla="*/ 0 60000 65536"/>
                  <a:gd name="T21" fmla="*/ 0 w 113"/>
                  <a:gd name="T22" fmla="*/ 0 h 89"/>
                  <a:gd name="T23" fmla="*/ 113 w 113"/>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89">
                    <a:moveTo>
                      <a:pt x="24" y="0"/>
                    </a:moveTo>
                    <a:cubicBezTo>
                      <a:pt x="15" y="6"/>
                      <a:pt x="0" y="37"/>
                      <a:pt x="6" y="51"/>
                    </a:cubicBezTo>
                    <a:cubicBezTo>
                      <a:pt x="12" y="65"/>
                      <a:pt x="43" y="79"/>
                      <a:pt x="60" y="84"/>
                    </a:cubicBezTo>
                    <a:cubicBezTo>
                      <a:pt x="77" y="89"/>
                      <a:pt x="103" y="88"/>
                      <a:pt x="108" y="81"/>
                    </a:cubicBezTo>
                    <a:cubicBezTo>
                      <a:pt x="113" y="74"/>
                      <a:pt x="101" y="53"/>
                      <a:pt x="93" y="42"/>
                    </a:cubicBezTo>
                    <a:cubicBezTo>
                      <a:pt x="85" y="31"/>
                      <a:pt x="72" y="22"/>
                      <a:pt x="60" y="15"/>
                    </a:cubicBezTo>
                    <a:cubicBezTo>
                      <a:pt x="48" y="8"/>
                      <a:pt x="31" y="3"/>
                      <a:pt x="24" y="0"/>
                    </a:cubicBezTo>
                    <a:close/>
                  </a:path>
                </a:pathLst>
              </a:custGeom>
              <a:solidFill>
                <a:srgbClr val="876157"/>
              </a:solidFill>
              <a:ln w="9525">
                <a:solidFill>
                  <a:schemeClr val="tx1"/>
                </a:solidFill>
                <a:round/>
                <a:headEnd/>
                <a:tailEnd/>
              </a:ln>
            </p:spPr>
            <p:txBody>
              <a:bodyPr>
                <a:prstTxWarp prst="textNoShape">
                  <a:avLst/>
                </a:prstTxWarp>
              </a:bodyPr>
              <a:lstStyle/>
              <a:p>
                <a:endParaRPr lang="en-US"/>
              </a:p>
            </p:txBody>
          </p:sp>
        </p:grpSp>
        <p:grpSp>
          <p:nvGrpSpPr>
            <p:cNvPr id="40994" name="Group 3000"/>
            <p:cNvGrpSpPr>
              <a:grpSpLocks/>
            </p:cNvGrpSpPr>
            <p:nvPr/>
          </p:nvGrpSpPr>
          <p:grpSpPr bwMode="auto">
            <a:xfrm>
              <a:off x="2872" y="2586"/>
              <a:ext cx="260" cy="344"/>
              <a:chOff x="374" y="2908"/>
              <a:chExt cx="260" cy="344"/>
            </a:xfrm>
          </p:grpSpPr>
          <p:sp>
            <p:nvSpPr>
              <p:cNvPr id="41015" name="Freeform 3001"/>
              <p:cNvSpPr>
                <a:spLocks noChangeAspect="1" noEditPoints="1"/>
              </p:cNvSpPr>
              <p:nvPr/>
            </p:nvSpPr>
            <p:spPr bwMode="auto">
              <a:xfrm rot="1332397">
                <a:off x="374" y="2908"/>
                <a:ext cx="259" cy="309"/>
              </a:xfrm>
              <a:custGeom>
                <a:avLst/>
                <a:gdLst>
                  <a:gd name="T0" fmla="*/ 836 w 880"/>
                  <a:gd name="T1" fmla="*/ 386 h 1062"/>
                  <a:gd name="T2" fmla="*/ 788 w 880"/>
                  <a:gd name="T3" fmla="*/ 310 h 1062"/>
                  <a:gd name="T4" fmla="*/ 720 w 880"/>
                  <a:gd name="T5" fmla="*/ 220 h 1062"/>
                  <a:gd name="T6" fmla="*/ 760 w 880"/>
                  <a:gd name="T7" fmla="*/ 158 h 1062"/>
                  <a:gd name="T8" fmla="*/ 750 w 880"/>
                  <a:gd name="T9" fmla="*/ 122 h 1062"/>
                  <a:gd name="T10" fmla="*/ 724 w 880"/>
                  <a:gd name="T11" fmla="*/ 100 h 1062"/>
                  <a:gd name="T12" fmla="*/ 716 w 880"/>
                  <a:gd name="T13" fmla="*/ 56 h 1062"/>
                  <a:gd name="T14" fmla="*/ 690 w 880"/>
                  <a:gd name="T15" fmla="*/ 36 h 1062"/>
                  <a:gd name="T16" fmla="*/ 642 w 880"/>
                  <a:gd name="T17" fmla="*/ 0 h 1062"/>
                  <a:gd name="T18" fmla="*/ 584 w 880"/>
                  <a:gd name="T19" fmla="*/ 8 h 1062"/>
                  <a:gd name="T20" fmla="*/ 538 w 880"/>
                  <a:gd name="T21" fmla="*/ 40 h 1062"/>
                  <a:gd name="T22" fmla="*/ 470 w 880"/>
                  <a:gd name="T23" fmla="*/ 74 h 1062"/>
                  <a:gd name="T24" fmla="*/ 470 w 880"/>
                  <a:gd name="T25" fmla="*/ 106 h 1062"/>
                  <a:gd name="T26" fmla="*/ 478 w 880"/>
                  <a:gd name="T27" fmla="*/ 148 h 1062"/>
                  <a:gd name="T28" fmla="*/ 552 w 880"/>
                  <a:gd name="T29" fmla="*/ 148 h 1062"/>
                  <a:gd name="T30" fmla="*/ 514 w 880"/>
                  <a:gd name="T31" fmla="*/ 238 h 1062"/>
                  <a:gd name="T32" fmla="*/ 514 w 880"/>
                  <a:gd name="T33" fmla="*/ 334 h 1062"/>
                  <a:gd name="T34" fmla="*/ 536 w 880"/>
                  <a:gd name="T35" fmla="*/ 386 h 1062"/>
                  <a:gd name="T36" fmla="*/ 550 w 880"/>
                  <a:gd name="T37" fmla="*/ 416 h 1062"/>
                  <a:gd name="T38" fmla="*/ 520 w 880"/>
                  <a:gd name="T39" fmla="*/ 480 h 1062"/>
                  <a:gd name="T40" fmla="*/ 416 w 880"/>
                  <a:gd name="T41" fmla="*/ 534 h 1062"/>
                  <a:gd name="T42" fmla="*/ 264 w 880"/>
                  <a:gd name="T43" fmla="*/ 528 h 1062"/>
                  <a:gd name="T44" fmla="*/ 218 w 880"/>
                  <a:gd name="T45" fmla="*/ 550 h 1062"/>
                  <a:gd name="T46" fmla="*/ 30 w 880"/>
                  <a:gd name="T47" fmla="*/ 734 h 1062"/>
                  <a:gd name="T48" fmla="*/ 44 w 880"/>
                  <a:gd name="T49" fmla="*/ 792 h 1062"/>
                  <a:gd name="T50" fmla="*/ 84 w 880"/>
                  <a:gd name="T51" fmla="*/ 878 h 1062"/>
                  <a:gd name="T52" fmla="*/ 112 w 880"/>
                  <a:gd name="T53" fmla="*/ 914 h 1062"/>
                  <a:gd name="T54" fmla="*/ 152 w 880"/>
                  <a:gd name="T55" fmla="*/ 872 h 1062"/>
                  <a:gd name="T56" fmla="*/ 202 w 880"/>
                  <a:gd name="T57" fmla="*/ 896 h 1062"/>
                  <a:gd name="T58" fmla="*/ 260 w 880"/>
                  <a:gd name="T59" fmla="*/ 870 h 1062"/>
                  <a:gd name="T60" fmla="*/ 290 w 880"/>
                  <a:gd name="T61" fmla="*/ 838 h 1062"/>
                  <a:gd name="T62" fmla="*/ 350 w 880"/>
                  <a:gd name="T63" fmla="*/ 862 h 1062"/>
                  <a:gd name="T64" fmla="*/ 356 w 880"/>
                  <a:gd name="T65" fmla="*/ 838 h 1062"/>
                  <a:gd name="T66" fmla="*/ 404 w 880"/>
                  <a:gd name="T67" fmla="*/ 844 h 1062"/>
                  <a:gd name="T68" fmla="*/ 398 w 880"/>
                  <a:gd name="T69" fmla="*/ 802 h 1062"/>
                  <a:gd name="T70" fmla="*/ 404 w 880"/>
                  <a:gd name="T71" fmla="*/ 780 h 1062"/>
                  <a:gd name="T72" fmla="*/ 448 w 880"/>
                  <a:gd name="T73" fmla="*/ 774 h 1062"/>
                  <a:gd name="T74" fmla="*/ 456 w 880"/>
                  <a:gd name="T75" fmla="*/ 844 h 1062"/>
                  <a:gd name="T76" fmla="*/ 452 w 880"/>
                  <a:gd name="T77" fmla="*/ 890 h 1062"/>
                  <a:gd name="T78" fmla="*/ 470 w 880"/>
                  <a:gd name="T79" fmla="*/ 900 h 1062"/>
                  <a:gd name="T80" fmla="*/ 520 w 880"/>
                  <a:gd name="T81" fmla="*/ 924 h 1062"/>
                  <a:gd name="T82" fmla="*/ 592 w 880"/>
                  <a:gd name="T83" fmla="*/ 888 h 1062"/>
                  <a:gd name="T84" fmla="*/ 598 w 880"/>
                  <a:gd name="T85" fmla="*/ 902 h 1062"/>
                  <a:gd name="T86" fmla="*/ 610 w 880"/>
                  <a:gd name="T87" fmla="*/ 916 h 1062"/>
                  <a:gd name="T88" fmla="*/ 604 w 880"/>
                  <a:gd name="T89" fmla="*/ 982 h 1062"/>
                  <a:gd name="T90" fmla="*/ 526 w 880"/>
                  <a:gd name="T91" fmla="*/ 998 h 1062"/>
                  <a:gd name="T92" fmla="*/ 466 w 880"/>
                  <a:gd name="T93" fmla="*/ 984 h 1062"/>
                  <a:gd name="T94" fmla="*/ 442 w 880"/>
                  <a:gd name="T95" fmla="*/ 1036 h 1062"/>
                  <a:gd name="T96" fmla="*/ 546 w 880"/>
                  <a:gd name="T97" fmla="*/ 1042 h 1062"/>
                  <a:gd name="T98" fmla="*/ 650 w 880"/>
                  <a:gd name="T99" fmla="*/ 1058 h 1062"/>
                  <a:gd name="T100" fmla="*/ 688 w 880"/>
                  <a:gd name="T101" fmla="*/ 1046 h 1062"/>
                  <a:gd name="T102" fmla="*/ 776 w 880"/>
                  <a:gd name="T103" fmla="*/ 1038 h 1062"/>
                  <a:gd name="T104" fmla="*/ 840 w 880"/>
                  <a:gd name="T105" fmla="*/ 1018 h 1062"/>
                  <a:gd name="T106" fmla="*/ 730 w 880"/>
                  <a:gd name="T107" fmla="*/ 998 h 1062"/>
                  <a:gd name="T108" fmla="*/ 654 w 880"/>
                  <a:gd name="T109" fmla="*/ 918 h 1062"/>
                  <a:gd name="T110" fmla="*/ 692 w 880"/>
                  <a:gd name="T111" fmla="*/ 904 h 1062"/>
                  <a:gd name="T112" fmla="*/ 778 w 880"/>
                  <a:gd name="T113" fmla="*/ 790 h 1062"/>
                  <a:gd name="T114" fmla="*/ 824 w 880"/>
                  <a:gd name="T115" fmla="*/ 726 h 1062"/>
                  <a:gd name="T116" fmla="*/ 880 w 880"/>
                  <a:gd name="T117" fmla="*/ 568 h 1062"/>
                  <a:gd name="T118" fmla="*/ 432 w 880"/>
                  <a:gd name="T119" fmla="*/ 730 h 1062"/>
                  <a:gd name="T120" fmla="*/ 458 w 880"/>
                  <a:gd name="T121" fmla="*/ 722 h 10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0"/>
                  <a:gd name="T184" fmla="*/ 0 h 1062"/>
                  <a:gd name="T185" fmla="*/ 880 w 880"/>
                  <a:gd name="T186" fmla="*/ 1062 h 10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0" h="1062">
                    <a:moveTo>
                      <a:pt x="878" y="542"/>
                    </a:moveTo>
                    <a:lnTo>
                      <a:pt x="876" y="516"/>
                    </a:lnTo>
                    <a:lnTo>
                      <a:pt x="876" y="502"/>
                    </a:lnTo>
                    <a:lnTo>
                      <a:pt x="874" y="486"/>
                    </a:lnTo>
                    <a:lnTo>
                      <a:pt x="872" y="472"/>
                    </a:lnTo>
                    <a:lnTo>
                      <a:pt x="868" y="460"/>
                    </a:lnTo>
                    <a:lnTo>
                      <a:pt x="864" y="446"/>
                    </a:lnTo>
                    <a:lnTo>
                      <a:pt x="858" y="434"/>
                    </a:lnTo>
                    <a:lnTo>
                      <a:pt x="852" y="422"/>
                    </a:lnTo>
                    <a:lnTo>
                      <a:pt x="846" y="410"/>
                    </a:lnTo>
                    <a:lnTo>
                      <a:pt x="844" y="404"/>
                    </a:lnTo>
                    <a:lnTo>
                      <a:pt x="842" y="396"/>
                    </a:lnTo>
                    <a:lnTo>
                      <a:pt x="838" y="392"/>
                    </a:lnTo>
                    <a:lnTo>
                      <a:pt x="836" y="386"/>
                    </a:lnTo>
                    <a:lnTo>
                      <a:pt x="834" y="380"/>
                    </a:lnTo>
                    <a:lnTo>
                      <a:pt x="830" y="374"/>
                    </a:lnTo>
                    <a:lnTo>
                      <a:pt x="826" y="368"/>
                    </a:lnTo>
                    <a:lnTo>
                      <a:pt x="822" y="364"/>
                    </a:lnTo>
                    <a:lnTo>
                      <a:pt x="820" y="358"/>
                    </a:lnTo>
                    <a:lnTo>
                      <a:pt x="818" y="354"/>
                    </a:lnTo>
                    <a:lnTo>
                      <a:pt x="818" y="348"/>
                    </a:lnTo>
                    <a:lnTo>
                      <a:pt x="814" y="344"/>
                    </a:lnTo>
                    <a:lnTo>
                      <a:pt x="810" y="338"/>
                    </a:lnTo>
                    <a:lnTo>
                      <a:pt x="808" y="332"/>
                    </a:lnTo>
                    <a:lnTo>
                      <a:pt x="804" y="326"/>
                    </a:lnTo>
                    <a:lnTo>
                      <a:pt x="798" y="320"/>
                    </a:lnTo>
                    <a:lnTo>
                      <a:pt x="792" y="314"/>
                    </a:lnTo>
                    <a:lnTo>
                      <a:pt x="788" y="310"/>
                    </a:lnTo>
                    <a:lnTo>
                      <a:pt x="782" y="304"/>
                    </a:lnTo>
                    <a:lnTo>
                      <a:pt x="776" y="300"/>
                    </a:lnTo>
                    <a:lnTo>
                      <a:pt x="770" y="288"/>
                    </a:lnTo>
                    <a:lnTo>
                      <a:pt x="762" y="278"/>
                    </a:lnTo>
                    <a:lnTo>
                      <a:pt x="750" y="268"/>
                    </a:lnTo>
                    <a:lnTo>
                      <a:pt x="740" y="260"/>
                    </a:lnTo>
                    <a:lnTo>
                      <a:pt x="728" y="250"/>
                    </a:lnTo>
                    <a:lnTo>
                      <a:pt x="720" y="240"/>
                    </a:lnTo>
                    <a:lnTo>
                      <a:pt x="714" y="230"/>
                    </a:lnTo>
                    <a:lnTo>
                      <a:pt x="710" y="216"/>
                    </a:lnTo>
                    <a:lnTo>
                      <a:pt x="712" y="218"/>
                    </a:lnTo>
                    <a:lnTo>
                      <a:pt x="714" y="218"/>
                    </a:lnTo>
                    <a:lnTo>
                      <a:pt x="718" y="218"/>
                    </a:lnTo>
                    <a:lnTo>
                      <a:pt x="720" y="220"/>
                    </a:lnTo>
                    <a:lnTo>
                      <a:pt x="722" y="220"/>
                    </a:lnTo>
                    <a:lnTo>
                      <a:pt x="724" y="220"/>
                    </a:lnTo>
                    <a:lnTo>
                      <a:pt x="728" y="220"/>
                    </a:lnTo>
                    <a:lnTo>
                      <a:pt x="730" y="220"/>
                    </a:lnTo>
                    <a:lnTo>
                      <a:pt x="736" y="216"/>
                    </a:lnTo>
                    <a:lnTo>
                      <a:pt x="742" y="210"/>
                    </a:lnTo>
                    <a:lnTo>
                      <a:pt x="748" y="206"/>
                    </a:lnTo>
                    <a:lnTo>
                      <a:pt x="752" y="200"/>
                    </a:lnTo>
                    <a:lnTo>
                      <a:pt x="756" y="194"/>
                    </a:lnTo>
                    <a:lnTo>
                      <a:pt x="758" y="186"/>
                    </a:lnTo>
                    <a:lnTo>
                      <a:pt x="760" y="180"/>
                    </a:lnTo>
                    <a:lnTo>
                      <a:pt x="762" y="172"/>
                    </a:lnTo>
                    <a:lnTo>
                      <a:pt x="762" y="166"/>
                    </a:lnTo>
                    <a:lnTo>
                      <a:pt x="760" y="158"/>
                    </a:lnTo>
                    <a:lnTo>
                      <a:pt x="756" y="152"/>
                    </a:lnTo>
                    <a:lnTo>
                      <a:pt x="754" y="146"/>
                    </a:lnTo>
                    <a:lnTo>
                      <a:pt x="748" y="140"/>
                    </a:lnTo>
                    <a:lnTo>
                      <a:pt x="744" y="136"/>
                    </a:lnTo>
                    <a:lnTo>
                      <a:pt x="738" y="132"/>
                    </a:lnTo>
                    <a:lnTo>
                      <a:pt x="732" y="128"/>
                    </a:lnTo>
                    <a:lnTo>
                      <a:pt x="732" y="126"/>
                    </a:lnTo>
                    <a:lnTo>
                      <a:pt x="734" y="126"/>
                    </a:lnTo>
                    <a:lnTo>
                      <a:pt x="736" y="124"/>
                    </a:lnTo>
                    <a:lnTo>
                      <a:pt x="738" y="124"/>
                    </a:lnTo>
                    <a:lnTo>
                      <a:pt x="740" y="122"/>
                    </a:lnTo>
                    <a:lnTo>
                      <a:pt x="744" y="122"/>
                    </a:lnTo>
                    <a:lnTo>
                      <a:pt x="746" y="122"/>
                    </a:lnTo>
                    <a:lnTo>
                      <a:pt x="750" y="122"/>
                    </a:lnTo>
                    <a:lnTo>
                      <a:pt x="752" y="122"/>
                    </a:lnTo>
                    <a:lnTo>
                      <a:pt x="754" y="122"/>
                    </a:lnTo>
                    <a:lnTo>
                      <a:pt x="756" y="120"/>
                    </a:lnTo>
                    <a:lnTo>
                      <a:pt x="758" y="118"/>
                    </a:lnTo>
                    <a:lnTo>
                      <a:pt x="756" y="112"/>
                    </a:lnTo>
                    <a:lnTo>
                      <a:pt x="752" y="110"/>
                    </a:lnTo>
                    <a:lnTo>
                      <a:pt x="748" y="108"/>
                    </a:lnTo>
                    <a:lnTo>
                      <a:pt x="742" y="106"/>
                    </a:lnTo>
                    <a:lnTo>
                      <a:pt x="736" y="106"/>
                    </a:lnTo>
                    <a:lnTo>
                      <a:pt x="730" y="106"/>
                    </a:lnTo>
                    <a:lnTo>
                      <a:pt x="724" y="106"/>
                    </a:lnTo>
                    <a:lnTo>
                      <a:pt x="720" y="104"/>
                    </a:lnTo>
                    <a:lnTo>
                      <a:pt x="722" y="102"/>
                    </a:lnTo>
                    <a:lnTo>
                      <a:pt x="724" y="100"/>
                    </a:lnTo>
                    <a:lnTo>
                      <a:pt x="728" y="96"/>
                    </a:lnTo>
                    <a:lnTo>
                      <a:pt x="726" y="92"/>
                    </a:lnTo>
                    <a:lnTo>
                      <a:pt x="694" y="92"/>
                    </a:lnTo>
                    <a:lnTo>
                      <a:pt x="698" y="86"/>
                    </a:lnTo>
                    <a:lnTo>
                      <a:pt x="700" y="80"/>
                    </a:lnTo>
                    <a:lnTo>
                      <a:pt x="704" y="76"/>
                    </a:lnTo>
                    <a:lnTo>
                      <a:pt x="710" y="72"/>
                    </a:lnTo>
                    <a:lnTo>
                      <a:pt x="714" y="70"/>
                    </a:lnTo>
                    <a:lnTo>
                      <a:pt x="720" y="66"/>
                    </a:lnTo>
                    <a:lnTo>
                      <a:pt x="726" y="66"/>
                    </a:lnTo>
                    <a:lnTo>
                      <a:pt x="732" y="64"/>
                    </a:lnTo>
                    <a:lnTo>
                      <a:pt x="732" y="62"/>
                    </a:lnTo>
                    <a:lnTo>
                      <a:pt x="724" y="58"/>
                    </a:lnTo>
                    <a:lnTo>
                      <a:pt x="716" y="56"/>
                    </a:lnTo>
                    <a:lnTo>
                      <a:pt x="710" y="56"/>
                    </a:lnTo>
                    <a:lnTo>
                      <a:pt x="702" y="56"/>
                    </a:lnTo>
                    <a:lnTo>
                      <a:pt x="694" y="58"/>
                    </a:lnTo>
                    <a:lnTo>
                      <a:pt x="686" y="60"/>
                    </a:lnTo>
                    <a:lnTo>
                      <a:pt x="680" y="62"/>
                    </a:lnTo>
                    <a:lnTo>
                      <a:pt x="672" y="66"/>
                    </a:lnTo>
                    <a:lnTo>
                      <a:pt x="670" y="64"/>
                    </a:lnTo>
                    <a:lnTo>
                      <a:pt x="674" y="60"/>
                    </a:lnTo>
                    <a:lnTo>
                      <a:pt x="678" y="58"/>
                    </a:lnTo>
                    <a:lnTo>
                      <a:pt x="682" y="54"/>
                    </a:lnTo>
                    <a:lnTo>
                      <a:pt x="684" y="50"/>
                    </a:lnTo>
                    <a:lnTo>
                      <a:pt x="686" y="46"/>
                    </a:lnTo>
                    <a:lnTo>
                      <a:pt x="688" y="40"/>
                    </a:lnTo>
                    <a:lnTo>
                      <a:pt x="690" y="36"/>
                    </a:lnTo>
                    <a:lnTo>
                      <a:pt x="690" y="32"/>
                    </a:lnTo>
                    <a:lnTo>
                      <a:pt x="690" y="28"/>
                    </a:lnTo>
                    <a:lnTo>
                      <a:pt x="688" y="22"/>
                    </a:lnTo>
                    <a:lnTo>
                      <a:pt x="686" y="20"/>
                    </a:lnTo>
                    <a:lnTo>
                      <a:pt x="682" y="16"/>
                    </a:lnTo>
                    <a:lnTo>
                      <a:pt x="678" y="12"/>
                    </a:lnTo>
                    <a:lnTo>
                      <a:pt x="676" y="10"/>
                    </a:lnTo>
                    <a:lnTo>
                      <a:pt x="672" y="6"/>
                    </a:lnTo>
                    <a:lnTo>
                      <a:pt x="668" y="6"/>
                    </a:lnTo>
                    <a:lnTo>
                      <a:pt x="664" y="4"/>
                    </a:lnTo>
                    <a:lnTo>
                      <a:pt x="658" y="2"/>
                    </a:lnTo>
                    <a:lnTo>
                      <a:pt x="652" y="2"/>
                    </a:lnTo>
                    <a:lnTo>
                      <a:pt x="648" y="0"/>
                    </a:lnTo>
                    <a:lnTo>
                      <a:pt x="642" y="0"/>
                    </a:lnTo>
                    <a:lnTo>
                      <a:pt x="638" y="0"/>
                    </a:lnTo>
                    <a:lnTo>
                      <a:pt x="632" y="0"/>
                    </a:lnTo>
                    <a:lnTo>
                      <a:pt x="628" y="0"/>
                    </a:lnTo>
                    <a:lnTo>
                      <a:pt x="624" y="2"/>
                    </a:lnTo>
                    <a:lnTo>
                      <a:pt x="620" y="6"/>
                    </a:lnTo>
                    <a:lnTo>
                      <a:pt x="618" y="10"/>
                    </a:lnTo>
                    <a:lnTo>
                      <a:pt x="620" y="14"/>
                    </a:lnTo>
                    <a:lnTo>
                      <a:pt x="614" y="14"/>
                    </a:lnTo>
                    <a:lnTo>
                      <a:pt x="610" y="12"/>
                    </a:lnTo>
                    <a:lnTo>
                      <a:pt x="604" y="12"/>
                    </a:lnTo>
                    <a:lnTo>
                      <a:pt x="600" y="12"/>
                    </a:lnTo>
                    <a:lnTo>
                      <a:pt x="594" y="10"/>
                    </a:lnTo>
                    <a:lnTo>
                      <a:pt x="590" y="8"/>
                    </a:lnTo>
                    <a:lnTo>
                      <a:pt x="584" y="8"/>
                    </a:lnTo>
                    <a:lnTo>
                      <a:pt x="580" y="6"/>
                    </a:lnTo>
                    <a:lnTo>
                      <a:pt x="572" y="6"/>
                    </a:lnTo>
                    <a:lnTo>
                      <a:pt x="566" y="6"/>
                    </a:lnTo>
                    <a:lnTo>
                      <a:pt x="560" y="8"/>
                    </a:lnTo>
                    <a:lnTo>
                      <a:pt x="554" y="10"/>
                    </a:lnTo>
                    <a:lnTo>
                      <a:pt x="548" y="12"/>
                    </a:lnTo>
                    <a:lnTo>
                      <a:pt x="542" y="16"/>
                    </a:lnTo>
                    <a:lnTo>
                      <a:pt x="538" y="20"/>
                    </a:lnTo>
                    <a:lnTo>
                      <a:pt x="534" y="26"/>
                    </a:lnTo>
                    <a:lnTo>
                      <a:pt x="532" y="30"/>
                    </a:lnTo>
                    <a:lnTo>
                      <a:pt x="534" y="32"/>
                    </a:lnTo>
                    <a:lnTo>
                      <a:pt x="538" y="36"/>
                    </a:lnTo>
                    <a:lnTo>
                      <a:pt x="540" y="38"/>
                    </a:lnTo>
                    <a:lnTo>
                      <a:pt x="538" y="40"/>
                    </a:lnTo>
                    <a:lnTo>
                      <a:pt x="534" y="40"/>
                    </a:lnTo>
                    <a:lnTo>
                      <a:pt x="532" y="42"/>
                    </a:lnTo>
                    <a:lnTo>
                      <a:pt x="528" y="42"/>
                    </a:lnTo>
                    <a:lnTo>
                      <a:pt x="526" y="42"/>
                    </a:lnTo>
                    <a:lnTo>
                      <a:pt x="522" y="44"/>
                    </a:lnTo>
                    <a:lnTo>
                      <a:pt x="520" y="44"/>
                    </a:lnTo>
                    <a:lnTo>
                      <a:pt x="516" y="46"/>
                    </a:lnTo>
                    <a:lnTo>
                      <a:pt x="510" y="48"/>
                    </a:lnTo>
                    <a:lnTo>
                      <a:pt x="502" y="52"/>
                    </a:lnTo>
                    <a:lnTo>
                      <a:pt x="496" y="54"/>
                    </a:lnTo>
                    <a:lnTo>
                      <a:pt x="488" y="58"/>
                    </a:lnTo>
                    <a:lnTo>
                      <a:pt x="482" y="62"/>
                    </a:lnTo>
                    <a:lnTo>
                      <a:pt x="476" y="68"/>
                    </a:lnTo>
                    <a:lnTo>
                      <a:pt x="470" y="74"/>
                    </a:lnTo>
                    <a:lnTo>
                      <a:pt x="466" y="82"/>
                    </a:lnTo>
                    <a:lnTo>
                      <a:pt x="468" y="84"/>
                    </a:lnTo>
                    <a:lnTo>
                      <a:pt x="470" y="86"/>
                    </a:lnTo>
                    <a:lnTo>
                      <a:pt x="472" y="86"/>
                    </a:lnTo>
                    <a:lnTo>
                      <a:pt x="474" y="88"/>
                    </a:lnTo>
                    <a:lnTo>
                      <a:pt x="478" y="88"/>
                    </a:lnTo>
                    <a:lnTo>
                      <a:pt x="480" y="88"/>
                    </a:lnTo>
                    <a:lnTo>
                      <a:pt x="482" y="88"/>
                    </a:lnTo>
                    <a:lnTo>
                      <a:pt x="484" y="88"/>
                    </a:lnTo>
                    <a:lnTo>
                      <a:pt x="482" y="92"/>
                    </a:lnTo>
                    <a:lnTo>
                      <a:pt x="478" y="96"/>
                    </a:lnTo>
                    <a:lnTo>
                      <a:pt x="474" y="100"/>
                    </a:lnTo>
                    <a:lnTo>
                      <a:pt x="472" y="102"/>
                    </a:lnTo>
                    <a:lnTo>
                      <a:pt x="470" y="106"/>
                    </a:lnTo>
                    <a:lnTo>
                      <a:pt x="466" y="110"/>
                    </a:lnTo>
                    <a:lnTo>
                      <a:pt x="464" y="116"/>
                    </a:lnTo>
                    <a:lnTo>
                      <a:pt x="462" y="120"/>
                    </a:lnTo>
                    <a:lnTo>
                      <a:pt x="460" y="128"/>
                    </a:lnTo>
                    <a:lnTo>
                      <a:pt x="458" y="134"/>
                    </a:lnTo>
                    <a:lnTo>
                      <a:pt x="456" y="142"/>
                    </a:lnTo>
                    <a:lnTo>
                      <a:pt x="460" y="150"/>
                    </a:lnTo>
                    <a:lnTo>
                      <a:pt x="466" y="150"/>
                    </a:lnTo>
                    <a:lnTo>
                      <a:pt x="470" y="148"/>
                    </a:lnTo>
                    <a:lnTo>
                      <a:pt x="474" y="146"/>
                    </a:lnTo>
                    <a:lnTo>
                      <a:pt x="478" y="142"/>
                    </a:lnTo>
                    <a:lnTo>
                      <a:pt x="478" y="144"/>
                    </a:lnTo>
                    <a:lnTo>
                      <a:pt x="478" y="146"/>
                    </a:lnTo>
                    <a:lnTo>
                      <a:pt x="478" y="148"/>
                    </a:lnTo>
                    <a:lnTo>
                      <a:pt x="476" y="150"/>
                    </a:lnTo>
                    <a:lnTo>
                      <a:pt x="476" y="160"/>
                    </a:lnTo>
                    <a:lnTo>
                      <a:pt x="476" y="170"/>
                    </a:lnTo>
                    <a:lnTo>
                      <a:pt x="478" y="180"/>
                    </a:lnTo>
                    <a:lnTo>
                      <a:pt x="486" y="188"/>
                    </a:lnTo>
                    <a:lnTo>
                      <a:pt x="498" y="188"/>
                    </a:lnTo>
                    <a:lnTo>
                      <a:pt x="508" y="184"/>
                    </a:lnTo>
                    <a:lnTo>
                      <a:pt x="516" y="176"/>
                    </a:lnTo>
                    <a:lnTo>
                      <a:pt x="524" y="168"/>
                    </a:lnTo>
                    <a:lnTo>
                      <a:pt x="530" y="160"/>
                    </a:lnTo>
                    <a:lnTo>
                      <a:pt x="538" y="150"/>
                    </a:lnTo>
                    <a:lnTo>
                      <a:pt x="548" y="144"/>
                    </a:lnTo>
                    <a:lnTo>
                      <a:pt x="558" y="142"/>
                    </a:lnTo>
                    <a:lnTo>
                      <a:pt x="552" y="148"/>
                    </a:lnTo>
                    <a:lnTo>
                      <a:pt x="548" y="154"/>
                    </a:lnTo>
                    <a:lnTo>
                      <a:pt x="542" y="160"/>
                    </a:lnTo>
                    <a:lnTo>
                      <a:pt x="538" y="166"/>
                    </a:lnTo>
                    <a:lnTo>
                      <a:pt x="534" y="174"/>
                    </a:lnTo>
                    <a:lnTo>
                      <a:pt x="530" y="180"/>
                    </a:lnTo>
                    <a:lnTo>
                      <a:pt x="526" y="186"/>
                    </a:lnTo>
                    <a:lnTo>
                      <a:pt x="522" y="194"/>
                    </a:lnTo>
                    <a:lnTo>
                      <a:pt x="520" y="198"/>
                    </a:lnTo>
                    <a:lnTo>
                      <a:pt x="520" y="204"/>
                    </a:lnTo>
                    <a:lnTo>
                      <a:pt x="520" y="210"/>
                    </a:lnTo>
                    <a:lnTo>
                      <a:pt x="524" y="212"/>
                    </a:lnTo>
                    <a:lnTo>
                      <a:pt x="520" y="220"/>
                    </a:lnTo>
                    <a:lnTo>
                      <a:pt x="516" y="230"/>
                    </a:lnTo>
                    <a:lnTo>
                      <a:pt x="514" y="238"/>
                    </a:lnTo>
                    <a:lnTo>
                      <a:pt x="512" y="246"/>
                    </a:lnTo>
                    <a:lnTo>
                      <a:pt x="514" y="244"/>
                    </a:lnTo>
                    <a:lnTo>
                      <a:pt x="516" y="244"/>
                    </a:lnTo>
                    <a:lnTo>
                      <a:pt x="516" y="242"/>
                    </a:lnTo>
                    <a:lnTo>
                      <a:pt x="518" y="240"/>
                    </a:lnTo>
                    <a:lnTo>
                      <a:pt x="516" y="252"/>
                    </a:lnTo>
                    <a:lnTo>
                      <a:pt x="514" y="264"/>
                    </a:lnTo>
                    <a:lnTo>
                      <a:pt x="512" y="276"/>
                    </a:lnTo>
                    <a:lnTo>
                      <a:pt x="512" y="290"/>
                    </a:lnTo>
                    <a:lnTo>
                      <a:pt x="514" y="290"/>
                    </a:lnTo>
                    <a:lnTo>
                      <a:pt x="514" y="300"/>
                    </a:lnTo>
                    <a:lnTo>
                      <a:pt x="514" y="312"/>
                    </a:lnTo>
                    <a:lnTo>
                      <a:pt x="514" y="322"/>
                    </a:lnTo>
                    <a:lnTo>
                      <a:pt x="514" y="334"/>
                    </a:lnTo>
                    <a:lnTo>
                      <a:pt x="516" y="334"/>
                    </a:lnTo>
                    <a:lnTo>
                      <a:pt x="518" y="334"/>
                    </a:lnTo>
                    <a:lnTo>
                      <a:pt x="520" y="338"/>
                    </a:lnTo>
                    <a:lnTo>
                      <a:pt x="520" y="346"/>
                    </a:lnTo>
                    <a:lnTo>
                      <a:pt x="520" y="350"/>
                    </a:lnTo>
                    <a:lnTo>
                      <a:pt x="520" y="356"/>
                    </a:lnTo>
                    <a:lnTo>
                      <a:pt x="524" y="358"/>
                    </a:lnTo>
                    <a:lnTo>
                      <a:pt x="526" y="362"/>
                    </a:lnTo>
                    <a:lnTo>
                      <a:pt x="528" y="366"/>
                    </a:lnTo>
                    <a:lnTo>
                      <a:pt x="528" y="372"/>
                    </a:lnTo>
                    <a:lnTo>
                      <a:pt x="530" y="372"/>
                    </a:lnTo>
                    <a:lnTo>
                      <a:pt x="534" y="376"/>
                    </a:lnTo>
                    <a:lnTo>
                      <a:pt x="534" y="380"/>
                    </a:lnTo>
                    <a:lnTo>
                      <a:pt x="536" y="386"/>
                    </a:lnTo>
                    <a:lnTo>
                      <a:pt x="538" y="390"/>
                    </a:lnTo>
                    <a:lnTo>
                      <a:pt x="540" y="390"/>
                    </a:lnTo>
                    <a:lnTo>
                      <a:pt x="540" y="388"/>
                    </a:lnTo>
                    <a:lnTo>
                      <a:pt x="542" y="388"/>
                    </a:lnTo>
                    <a:lnTo>
                      <a:pt x="544" y="392"/>
                    </a:lnTo>
                    <a:lnTo>
                      <a:pt x="544" y="398"/>
                    </a:lnTo>
                    <a:lnTo>
                      <a:pt x="544" y="404"/>
                    </a:lnTo>
                    <a:lnTo>
                      <a:pt x="544" y="410"/>
                    </a:lnTo>
                    <a:lnTo>
                      <a:pt x="546" y="410"/>
                    </a:lnTo>
                    <a:lnTo>
                      <a:pt x="548" y="410"/>
                    </a:lnTo>
                    <a:lnTo>
                      <a:pt x="548" y="408"/>
                    </a:lnTo>
                    <a:lnTo>
                      <a:pt x="548" y="406"/>
                    </a:lnTo>
                    <a:lnTo>
                      <a:pt x="550" y="416"/>
                    </a:lnTo>
                    <a:lnTo>
                      <a:pt x="548" y="424"/>
                    </a:lnTo>
                    <a:lnTo>
                      <a:pt x="544" y="432"/>
                    </a:lnTo>
                    <a:lnTo>
                      <a:pt x="542" y="440"/>
                    </a:lnTo>
                    <a:lnTo>
                      <a:pt x="544" y="440"/>
                    </a:lnTo>
                    <a:lnTo>
                      <a:pt x="546" y="438"/>
                    </a:lnTo>
                    <a:lnTo>
                      <a:pt x="548" y="436"/>
                    </a:lnTo>
                    <a:lnTo>
                      <a:pt x="548" y="440"/>
                    </a:lnTo>
                    <a:lnTo>
                      <a:pt x="548" y="444"/>
                    </a:lnTo>
                    <a:lnTo>
                      <a:pt x="546" y="446"/>
                    </a:lnTo>
                    <a:lnTo>
                      <a:pt x="544" y="450"/>
                    </a:lnTo>
                    <a:lnTo>
                      <a:pt x="536" y="460"/>
                    </a:lnTo>
                    <a:lnTo>
                      <a:pt x="530" y="470"/>
                    </a:lnTo>
                    <a:lnTo>
                      <a:pt x="520" y="480"/>
                    </a:lnTo>
                    <a:lnTo>
                      <a:pt x="512" y="490"/>
                    </a:lnTo>
                    <a:lnTo>
                      <a:pt x="504" y="500"/>
                    </a:lnTo>
                    <a:lnTo>
                      <a:pt x="494" y="510"/>
                    </a:lnTo>
                    <a:lnTo>
                      <a:pt x="484" y="518"/>
                    </a:lnTo>
                    <a:lnTo>
                      <a:pt x="474" y="526"/>
                    </a:lnTo>
                    <a:lnTo>
                      <a:pt x="472" y="528"/>
                    </a:lnTo>
                    <a:lnTo>
                      <a:pt x="468" y="528"/>
                    </a:lnTo>
                    <a:lnTo>
                      <a:pt x="466" y="530"/>
                    </a:lnTo>
                    <a:lnTo>
                      <a:pt x="464" y="532"/>
                    </a:lnTo>
                    <a:lnTo>
                      <a:pt x="454" y="532"/>
                    </a:lnTo>
                    <a:lnTo>
                      <a:pt x="446" y="532"/>
                    </a:lnTo>
                    <a:lnTo>
                      <a:pt x="436" y="534"/>
                    </a:lnTo>
                    <a:lnTo>
                      <a:pt x="426" y="534"/>
                    </a:lnTo>
                    <a:lnTo>
                      <a:pt x="416" y="534"/>
                    </a:lnTo>
                    <a:lnTo>
                      <a:pt x="406" y="534"/>
                    </a:lnTo>
                    <a:lnTo>
                      <a:pt x="394" y="536"/>
                    </a:lnTo>
                    <a:lnTo>
                      <a:pt x="384" y="536"/>
                    </a:lnTo>
                    <a:lnTo>
                      <a:pt x="372" y="536"/>
                    </a:lnTo>
                    <a:lnTo>
                      <a:pt x="362" y="536"/>
                    </a:lnTo>
                    <a:lnTo>
                      <a:pt x="352" y="536"/>
                    </a:lnTo>
                    <a:lnTo>
                      <a:pt x="340" y="536"/>
                    </a:lnTo>
                    <a:lnTo>
                      <a:pt x="330" y="536"/>
                    </a:lnTo>
                    <a:lnTo>
                      <a:pt x="318" y="534"/>
                    </a:lnTo>
                    <a:lnTo>
                      <a:pt x="308" y="534"/>
                    </a:lnTo>
                    <a:lnTo>
                      <a:pt x="298" y="532"/>
                    </a:lnTo>
                    <a:lnTo>
                      <a:pt x="288" y="532"/>
                    </a:lnTo>
                    <a:lnTo>
                      <a:pt x="276" y="530"/>
                    </a:lnTo>
                    <a:lnTo>
                      <a:pt x="264" y="528"/>
                    </a:lnTo>
                    <a:lnTo>
                      <a:pt x="252" y="526"/>
                    </a:lnTo>
                    <a:lnTo>
                      <a:pt x="242" y="526"/>
                    </a:lnTo>
                    <a:lnTo>
                      <a:pt x="230" y="528"/>
                    </a:lnTo>
                    <a:lnTo>
                      <a:pt x="220" y="530"/>
                    </a:lnTo>
                    <a:lnTo>
                      <a:pt x="210" y="536"/>
                    </a:lnTo>
                    <a:lnTo>
                      <a:pt x="210" y="538"/>
                    </a:lnTo>
                    <a:lnTo>
                      <a:pt x="210" y="540"/>
                    </a:lnTo>
                    <a:lnTo>
                      <a:pt x="212" y="540"/>
                    </a:lnTo>
                    <a:lnTo>
                      <a:pt x="214" y="540"/>
                    </a:lnTo>
                    <a:lnTo>
                      <a:pt x="212" y="542"/>
                    </a:lnTo>
                    <a:lnTo>
                      <a:pt x="210" y="544"/>
                    </a:lnTo>
                    <a:lnTo>
                      <a:pt x="210" y="546"/>
                    </a:lnTo>
                    <a:lnTo>
                      <a:pt x="208" y="548"/>
                    </a:lnTo>
                    <a:lnTo>
                      <a:pt x="218" y="550"/>
                    </a:lnTo>
                    <a:lnTo>
                      <a:pt x="204" y="560"/>
                    </a:lnTo>
                    <a:lnTo>
                      <a:pt x="188" y="570"/>
                    </a:lnTo>
                    <a:lnTo>
                      <a:pt x="172" y="580"/>
                    </a:lnTo>
                    <a:lnTo>
                      <a:pt x="156" y="592"/>
                    </a:lnTo>
                    <a:lnTo>
                      <a:pt x="142" y="604"/>
                    </a:lnTo>
                    <a:lnTo>
                      <a:pt x="126" y="616"/>
                    </a:lnTo>
                    <a:lnTo>
                      <a:pt x="112" y="630"/>
                    </a:lnTo>
                    <a:lnTo>
                      <a:pt x="98" y="644"/>
                    </a:lnTo>
                    <a:lnTo>
                      <a:pt x="86" y="658"/>
                    </a:lnTo>
                    <a:lnTo>
                      <a:pt x="74" y="672"/>
                    </a:lnTo>
                    <a:lnTo>
                      <a:pt x="62" y="688"/>
                    </a:lnTo>
                    <a:lnTo>
                      <a:pt x="50" y="702"/>
                    </a:lnTo>
                    <a:lnTo>
                      <a:pt x="40" y="718"/>
                    </a:lnTo>
                    <a:lnTo>
                      <a:pt x="30" y="734"/>
                    </a:lnTo>
                    <a:lnTo>
                      <a:pt x="22" y="750"/>
                    </a:lnTo>
                    <a:lnTo>
                      <a:pt x="14" y="768"/>
                    </a:lnTo>
                    <a:lnTo>
                      <a:pt x="8" y="784"/>
                    </a:lnTo>
                    <a:lnTo>
                      <a:pt x="4" y="798"/>
                    </a:lnTo>
                    <a:lnTo>
                      <a:pt x="2" y="814"/>
                    </a:lnTo>
                    <a:lnTo>
                      <a:pt x="0" y="828"/>
                    </a:lnTo>
                    <a:lnTo>
                      <a:pt x="4" y="844"/>
                    </a:lnTo>
                    <a:lnTo>
                      <a:pt x="8" y="844"/>
                    </a:lnTo>
                    <a:lnTo>
                      <a:pt x="12" y="844"/>
                    </a:lnTo>
                    <a:lnTo>
                      <a:pt x="16" y="840"/>
                    </a:lnTo>
                    <a:lnTo>
                      <a:pt x="18" y="838"/>
                    </a:lnTo>
                    <a:lnTo>
                      <a:pt x="26" y="822"/>
                    </a:lnTo>
                    <a:lnTo>
                      <a:pt x="36" y="806"/>
                    </a:lnTo>
                    <a:lnTo>
                      <a:pt x="44" y="792"/>
                    </a:lnTo>
                    <a:lnTo>
                      <a:pt x="54" y="776"/>
                    </a:lnTo>
                    <a:lnTo>
                      <a:pt x="66" y="762"/>
                    </a:lnTo>
                    <a:lnTo>
                      <a:pt x="78" y="748"/>
                    </a:lnTo>
                    <a:lnTo>
                      <a:pt x="90" y="734"/>
                    </a:lnTo>
                    <a:lnTo>
                      <a:pt x="102" y="722"/>
                    </a:lnTo>
                    <a:lnTo>
                      <a:pt x="98" y="740"/>
                    </a:lnTo>
                    <a:lnTo>
                      <a:pt x="92" y="758"/>
                    </a:lnTo>
                    <a:lnTo>
                      <a:pt x="88" y="776"/>
                    </a:lnTo>
                    <a:lnTo>
                      <a:pt x="84" y="794"/>
                    </a:lnTo>
                    <a:lnTo>
                      <a:pt x="82" y="814"/>
                    </a:lnTo>
                    <a:lnTo>
                      <a:pt x="80" y="834"/>
                    </a:lnTo>
                    <a:lnTo>
                      <a:pt x="80" y="854"/>
                    </a:lnTo>
                    <a:lnTo>
                      <a:pt x="82" y="874"/>
                    </a:lnTo>
                    <a:lnTo>
                      <a:pt x="84" y="878"/>
                    </a:lnTo>
                    <a:lnTo>
                      <a:pt x="84" y="880"/>
                    </a:lnTo>
                    <a:lnTo>
                      <a:pt x="86" y="882"/>
                    </a:lnTo>
                    <a:lnTo>
                      <a:pt x="88" y="882"/>
                    </a:lnTo>
                    <a:lnTo>
                      <a:pt x="92" y="880"/>
                    </a:lnTo>
                    <a:lnTo>
                      <a:pt x="94" y="878"/>
                    </a:lnTo>
                    <a:lnTo>
                      <a:pt x="94" y="874"/>
                    </a:lnTo>
                    <a:lnTo>
                      <a:pt x="96" y="870"/>
                    </a:lnTo>
                    <a:lnTo>
                      <a:pt x="98" y="876"/>
                    </a:lnTo>
                    <a:lnTo>
                      <a:pt x="100" y="884"/>
                    </a:lnTo>
                    <a:lnTo>
                      <a:pt x="102" y="890"/>
                    </a:lnTo>
                    <a:lnTo>
                      <a:pt x="104" y="896"/>
                    </a:lnTo>
                    <a:lnTo>
                      <a:pt x="106" y="902"/>
                    </a:lnTo>
                    <a:lnTo>
                      <a:pt x="110" y="908"/>
                    </a:lnTo>
                    <a:lnTo>
                      <a:pt x="112" y="914"/>
                    </a:lnTo>
                    <a:lnTo>
                      <a:pt x="116" y="918"/>
                    </a:lnTo>
                    <a:lnTo>
                      <a:pt x="118" y="920"/>
                    </a:lnTo>
                    <a:lnTo>
                      <a:pt x="122" y="920"/>
                    </a:lnTo>
                    <a:lnTo>
                      <a:pt x="124" y="920"/>
                    </a:lnTo>
                    <a:lnTo>
                      <a:pt x="126" y="918"/>
                    </a:lnTo>
                    <a:lnTo>
                      <a:pt x="130" y="894"/>
                    </a:lnTo>
                    <a:lnTo>
                      <a:pt x="132" y="868"/>
                    </a:lnTo>
                    <a:lnTo>
                      <a:pt x="136" y="844"/>
                    </a:lnTo>
                    <a:lnTo>
                      <a:pt x="140" y="820"/>
                    </a:lnTo>
                    <a:lnTo>
                      <a:pt x="142" y="816"/>
                    </a:lnTo>
                    <a:lnTo>
                      <a:pt x="144" y="830"/>
                    </a:lnTo>
                    <a:lnTo>
                      <a:pt x="146" y="844"/>
                    </a:lnTo>
                    <a:lnTo>
                      <a:pt x="148" y="858"/>
                    </a:lnTo>
                    <a:lnTo>
                      <a:pt x="152" y="872"/>
                    </a:lnTo>
                    <a:lnTo>
                      <a:pt x="156" y="884"/>
                    </a:lnTo>
                    <a:lnTo>
                      <a:pt x="162" y="898"/>
                    </a:lnTo>
                    <a:lnTo>
                      <a:pt x="168" y="910"/>
                    </a:lnTo>
                    <a:lnTo>
                      <a:pt x="176" y="922"/>
                    </a:lnTo>
                    <a:lnTo>
                      <a:pt x="180" y="924"/>
                    </a:lnTo>
                    <a:lnTo>
                      <a:pt x="182" y="928"/>
                    </a:lnTo>
                    <a:lnTo>
                      <a:pt x="186" y="932"/>
                    </a:lnTo>
                    <a:lnTo>
                      <a:pt x="190" y="936"/>
                    </a:lnTo>
                    <a:lnTo>
                      <a:pt x="194" y="940"/>
                    </a:lnTo>
                    <a:lnTo>
                      <a:pt x="198" y="942"/>
                    </a:lnTo>
                    <a:lnTo>
                      <a:pt x="202" y="942"/>
                    </a:lnTo>
                    <a:lnTo>
                      <a:pt x="206" y="942"/>
                    </a:lnTo>
                    <a:lnTo>
                      <a:pt x="204" y="920"/>
                    </a:lnTo>
                    <a:lnTo>
                      <a:pt x="202" y="896"/>
                    </a:lnTo>
                    <a:lnTo>
                      <a:pt x="200" y="874"/>
                    </a:lnTo>
                    <a:lnTo>
                      <a:pt x="200" y="850"/>
                    </a:lnTo>
                    <a:lnTo>
                      <a:pt x="200" y="836"/>
                    </a:lnTo>
                    <a:lnTo>
                      <a:pt x="202" y="818"/>
                    </a:lnTo>
                    <a:lnTo>
                      <a:pt x="204" y="804"/>
                    </a:lnTo>
                    <a:lnTo>
                      <a:pt x="210" y="788"/>
                    </a:lnTo>
                    <a:lnTo>
                      <a:pt x="212" y="796"/>
                    </a:lnTo>
                    <a:lnTo>
                      <a:pt x="216" y="804"/>
                    </a:lnTo>
                    <a:lnTo>
                      <a:pt x="220" y="812"/>
                    </a:lnTo>
                    <a:lnTo>
                      <a:pt x="224" y="820"/>
                    </a:lnTo>
                    <a:lnTo>
                      <a:pt x="232" y="832"/>
                    </a:lnTo>
                    <a:lnTo>
                      <a:pt x="242" y="846"/>
                    </a:lnTo>
                    <a:lnTo>
                      <a:pt x="250" y="858"/>
                    </a:lnTo>
                    <a:lnTo>
                      <a:pt x="260" y="870"/>
                    </a:lnTo>
                    <a:lnTo>
                      <a:pt x="270" y="880"/>
                    </a:lnTo>
                    <a:lnTo>
                      <a:pt x="282" y="890"/>
                    </a:lnTo>
                    <a:lnTo>
                      <a:pt x="294" y="900"/>
                    </a:lnTo>
                    <a:lnTo>
                      <a:pt x="308" y="906"/>
                    </a:lnTo>
                    <a:lnTo>
                      <a:pt x="312" y="906"/>
                    </a:lnTo>
                    <a:lnTo>
                      <a:pt x="316" y="906"/>
                    </a:lnTo>
                    <a:lnTo>
                      <a:pt x="320" y="904"/>
                    </a:lnTo>
                    <a:lnTo>
                      <a:pt x="322" y="900"/>
                    </a:lnTo>
                    <a:lnTo>
                      <a:pt x="316" y="890"/>
                    </a:lnTo>
                    <a:lnTo>
                      <a:pt x="310" y="880"/>
                    </a:lnTo>
                    <a:lnTo>
                      <a:pt x="304" y="870"/>
                    </a:lnTo>
                    <a:lnTo>
                      <a:pt x="300" y="858"/>
                    </a:lnTo>
                    <a:lnTo>
                      <a:pt x="294" y="848"/>
                    </a:lnTo>
                    <a:lnTo>
                      <a:pt x="290" y="838"/>
                    </a:lnTo>
                    <a:lnTo>
                      <a:pt x="288" y="826"/>
                    </a:lnTo>
                    <a:lnTo>
                      <a:pt x="284" y="814"/>
                    </a:lnTo>
                    <a:lnTo>
                      <a:pt x="284" y="806"/>
                    </a:lnTo>
                    <a:lnTo>
                      <a:pt x="284" y="798"/>
                    </a:lnTo>
                    <a:lnTo>
                      <a:pt x="284" y="790"/>
                    </a:lnTo>
                    <a:lnTo>
                      <a:pt x="284" y="782"/>
                    </a:lnTo>
                    <a:lnTo>
                      <a:pt x="290" y="794"/>
                    </a:lnTo>
                    <a:lnTo>
                      <a:pt x="296" y="804"/>
                    </a:lnTo>
                    <a:lnTo>
                      <a:pt x="302" y="816"/>
                    </a:lnTo>
                    <a:lnTo>
                      <a:pt x="310" y="828"/>
                    </a:lnTo>
                    <a:lnTo>
                      <a:pt x="318" y="838"/>
                    </a:lnTo>
                    <a:lnTo>
                      <a:pt x="328" y="846"/>
                    </a:lnTo>
                    <a:lnTo>
                      <a:pt x="338" y="856"/>
                    </a:lnTo>
                    <a:lnTo>
                      <a:pt x="350" y="862"/>
                    </a:lnTo>
                    <a:lnTo>
                      <a:pt x="354" y="864"/>
                    </a:lnTo>
                    <a:lnTo>
                      <a:pt x="358" y="866"/>
                    </a:lnTo>
                    <a:lnTo>
                      <a:pt x="362" y="868"/>
                    </a:lnTo>
                    <a:lnTo>
                      <a:pt x="366" y="870"/>
                    </a:lnTo>
                    <a:lnTo>
                      <a:pt x="370" y="870"/>
                    </a:lnTo>
                    <a:lnTo>
                      <a:pt x="374" y="870"/>
                    </a:lnTo>
                    <a:lnTo>
                      <a:pt x="378" y="870"/>
                    </a:lnTo>
                    <a:lnTo>
                      <a:pt x="380" y="866"/>
                    </a:lnTo>
                    <a:lnTo>
                      <a:pt x="376" y="862"/>
                    </a:lnTo>
                    <a:lnTo>
                      <a:pt x="372" y="858"/>
                    </a:lnTo>
                    <a:lnTo>
                      <a:pt x="368" y="852"/>
                    </a:lnTo>
                    <a:lnTo>
                      <a:pt x="364" y="846"/>
                    </a:lnTo>
                    <a:lnTo>
                      <a:pt x="360" y="842"/>
                    </a:lnTo>
                    <a:lnTo>
                      <a:pt x="356" y="838"/>
                    </a:lnTo>
                    <a:lnTo>
                      <a:pt x="352" y="832"/>
                    </a:lnTo>
                    <a:lnTo>
                      <a:pt x="350" y="826"/>
                    </a:lnTo>
                    <a:lnTo>
                      <a:pt x="350" y="824"/>
                    </a:lnTo>
                    <a:lnTo>
                      <a:pt x="354" y="828"/>
                    </a:lnTo>
                    <a:lnTo>
                      <a:pt x="360" y="832"/>
                    </a:lnTo>
                    <a:lnTo>
                      <a:pt x="368" y="836"/>
                    </a:lnTo>
                    <a:lnTo>
                      <a:pt x="374" y="838"/>
                    </a:lnTo>
                    <a:lnTo>
                      <a:pt x="380" y="840"/>
                    </a:lnTo>
                    <a:lnTo>
                      <a:pt x="388" y="842"/>
                    </a:lnTo>
                    <a:lnTo>
                      <a:pt x="394" y="846"/>
                    </a:lnTo>
                    <a:lnTo>
                      <a:pt x="400" y="848"/>
                    </a:lnTo>
                    <a:lnTo>
                      <a:pt x="402" y="846"/>
                    </a:lnTo>
                    <a:lnTo>
                      <a:pt x="404" y="846"/>
                    </a:lnTo>
                    <a:lnTo>
                      <a:pt x="404" y="844"/>
                    </a:lnTo>
                    <a:lnTo>
                      <a:pt x="404" y="842"/>
                    </a:lnTo>
                    <a:lnTo>
                      <a:pt x="398" y="834"/>
                    </a:lnTo>
                    <a:lnTo>
                      <a:pt x="394" y="828"/>
                    </a:lnTo>
                    <a:lnTo>
                      <a:pt x="390" y="822"/>
                    </a:lnTo>
                    <a:lnTo>
                      <a:pt x="384" y="814"/>
                    </a:lnTo>
                    <a:lnTo>
                      <a:pt x="380" y="808"/>
                    </a:lnTo>
                    <a:lnTo>
                      <a:pt x="374" y="800"/>
                    </a:lnTo>
                    <a:lnTo>
                      <a:pt x="370" y="794"/>
                    </a:lnTo>
                    <a:lnTo>
                      <a:pt x="364" y="786"/>
                    </a:lnTo>
                    <a:lnTo>
                      <a:pt x="366" y="786"/>
                    </a:lnTo>
                    <a:lnTo>
                      <a:pt x="374" y="790"/>
                    </a:lnTo>
                    <a:lnTo>
                      <a:pt x="382" y="794"/>
                    </a:lnTo>
                    <a:lnTo>
                      <a:pt x="390" y="798"/>
                    </a:lnTo>
                    <a:lnTo>
                      <a:pt x="398" y="802"/>
                    </a:lnTo>
                    <a:lnTo>
                      <a:pt x="406" y="804"/>
                    </a:lnTo>
                    <a:lnTo>
                      <a:pt x="414" y="808"/>
                    </a:lnTo>
                    <a:lnTo>
                      <a:pt x="424" y="808"/>
                    </a:lnTo>
                    <a:lnTo>
                      <a:pt x="432" y="810"/>
                    </a:lnTo>
                    <a:lnTo>
                      <a:pt x="434" y="810"/>
                    </a:lnTo>
                    <a:lnTo>
                      <a:pt x="436" y="808"/>
                    </a:lnTo>
                    <a:lnTo>
                      <a:pt x="436" y="806"/>
                    </a:lnTo>
                    <a:lnTo>
                      <a:pt x="436" y="804"/>
                    </a:lnTo>
                    <a:lnTo>
                      <a:pt x="432" y="802"/>
                    </a:lnTo>
                    <a:lnTo>
                      <a:pt x="426" y="798"/>
                    </a:lnTo>
                    <a:lnTo>
                      <a:pt x="420" y="794"/>
                    </a:lnTo>
                    <a:lnTo>
                      <a:pt x="414" y="788"/>
                    </a:lnTo>
                    <a:lnTo>
                      <a:pt x="410" y="784"/>
                    </a:lnTo>
                    <a:lnTo>
                      <a:pt x="404" y="780"/>
                    </a:lnTo>
                    <a:lnTo>
                      <a:pt x="398" y="774"/>
                    </a:lnTo>
                    <a:lnTo>
                      <a:pt x="394" y="770"/>
                    </a:lnTo>
                    <a:lnTo>
                      <a:pt x="398" y="770"/>
                    </a:lnTo>
                    <a:lnTo>
                      <a:pt x="402" y="772"/>
                    </a:lnTo>
                    <a:lnTo>
                      <a:pt x="406" y="774"/>
                    </a:lnTo>
                    <a:lnTo>
                      <a:pt x="410" y="774"/>
                    </a:lnTo>
                    <a:lnTo>
                      <a:pt x="416" y="776"/>
                    </a:lnTo>
                    <a:lnTo>
                      <a:pt x="420" y="776"/>
                    </a:lnTo>
                    <a:lnTo>
                      <a:pt x="424" y="776"/>
                    </a:lnTo>
                    <a:lnTo>
                      <a:pt x="430" y="776"/>
                    </a:lnTo>
                    <a:lnTo>
                      <a:pt x="434" y="776"/>
                    </a:lnTo>
                    <a:lnTo>
                      <a:pt x="440" y="774"/>
                    </a:lnTo>
                    <a:lnTo>
                      <a:pt x="444" y="774"/>
                    </a:lnTo>
                    <a:lnTo>
                      <a:pt x="448" y="774"/>
                    </a:lnTo>
                    <a:lnTo>
                      <a:pt x="454" y="774"/>
                    </a:lnTo>
                    <a:lnTo>
                      <a:pt x="458" y="772"/>
                    </a:lnTo>
                    <a:lnTo>
                      <a:pt x="462" y="770"/>
                    </a:lnTo>
                    <a:lnTo>
                      <a:pt x="466" y="768"/>
                    </a:lnTo>
                    <a:lnTo>
                      <a:pt x="466" y="776"/>
                    </a:lnTo>
                    <a:lnTo>
                      <a:pt x="470" y="782"/>
                    </a:lnTo>
                    <a:lnTo>
                      <a:pt x="472" y="790"/>
                    </a:lnTo>
                    <a:lnTo>
                      <a:pt x="474" y="798"/>
                    </a:lnTo>
                    <a:lnTo>
                      <a:pt x="470" y="806"/>
                    </a:lnTo>
                    <a:lnTo>
                      <a:pt x="466" y="814"/>
                    </a:lnTo>
                    <a:lnTo>
                      <a:pt x="464" y="822"/>
                    </a:lnTo>
                    <a:lnTo>
                      <a:pt x="462" y="828"/>
                    </a:lnTo>
                    <a:lnTo>
                      <a:pt x="458" y="838"/>
                    </a:lnTo>
                    <a:lnTo>
                      <a:pt x="456" y="844"/>
                    </a:lnTo>
                    <a:lnTo>
                      <a:pt x="454" y="852"/>
                    </a:lnTo>
                    <a:lnTo>
                      <a:pt x="450" y="860"/>
                    </a:lnTo>
                    <a:lnTo>
                      <a:pt x="450" y="864"/>
                    </a:lnTo>
                    <a:lnTo>
                      <a:pt x="448" y="868"/>
                    </a:lnTo>
                    <a:lnTo>
                      <a:pt x="444" y="872"/>
                    </a:lnTo>
                    <a:lnTo>
                      <a:pt x="442" y="876"/>
                    </a:lnTo>
                    <a:lnTo>
                      <a:pt x="438" y="882"/>
                    </a:lnTo>
                    <a:lnTo>
                      <a:pt x="440" y="886"/>
                    </a:lnTo>
                    <a:lnTo>
                      <a:pt x="444" y="892"/>
                    </a:lnTo>
                    <a:lnTo>
                      <a:pt x="444" y="896"/>
                    </a:lnTo>
                    <a:lnTo>
                      <a:pt x="448" y="896"/>
                    </a:lnTo>
                    <a:lnTo>
                      <a:pt x="448" y="894"/>
                    </a:lnTo>
                    <a:lnTo>
                      <a:pt x="450" y="892"/>
                    </a:lnTo>
                    <a:lnTo>
                      <a:pt x="452" y="890"/>
                    </a:lnTo>
                    <a:lnTo>
                      <a:pt x="454" y="892"/>
                    </a:lnTo>
                    <a:lnTo>
                      <a:pt x="452" y="896"/>
                    </a:lnTo>
                    <a:lnTo>
                      <a:pt x="450" y="900"/>
                    </a:lnTo>
                    <a:lnTo>
                      <a:pt x="450" y="902"/>
                    </a:lnTo>
                    <a:lnTo>
                      <a:pt x="452" y="904"/>
                    </a:lnTo>
                    <a:lnTo>
                      <a:pt x="454" y="902"/>
                    </a:lnTo>
                    <a:lnTo>
                      <a:pt x="456" y="902"/>
                    </a:lnTo>
                    <a:lnTo>
                      <a:pt x="458" y="900"/>
                    </a:lnTo>
                    <a:lnTo>
                      <a:pt x="460" y="902"/>
                    </a:lnTo>
                    <a:lnTo>
                      <a:pt x="462" y="902"/>
                    </a:lnTo>
                    <a:lnTo>
                      <a:pt x="464" y="902"/>
                    </a:lnTo>
                    <a:lnTo>
                      <a:pt x="466" y="902"/>
                    </a:lnTo>
                    <a:lnTo>
                      <a:pt x="468" y="900"/>
                    </a:lnTo>
                    <a:lnTo>
                      <a:pt x="470" y="900"/>
                    </a:lnTo>
                    <a:lnTo>
                      <a:pt x="474" y="900"/>
                    </a:lnTo>
                    <a:lnTo>
                      <a:pt x="476" y="900"/>
                    </a:lnTo>
                    <a:lnTo>
                      <a:pt x="478" y="902"/>
                    </a:lnTo>
                    <a:lnTo>
                      <a:pt x="482" y="902"/>
                    </a:lnTo>
                    <a:lnTo>
                      <a:pt x="486" y="902"/>
                    </a:lnTo>
                    <a:lnTo>
                      <a:pt x="488" y="904"/>
                    </a:lnTo>
                    <a:lnTo>
                      <a:pt x="486" y="914"/>
                    </a:lnTo>
                    <a:lnTo>
                      <a:pt x="484" y="922"/>
                    </a:lnTo>
                    <a:lnTo>
                      <a:pt x="482" y="930"/>
                    </a:lnTo>
                    <a:lnTo>
                      <a:pt x="480" y="940"/>
                    </a:lnTo>
                    <a:lnTo>
                      <a:pt x="514" y="940"/>
                    </a:lnTo>
                    <a:lnTo>
                      <a:pt x="516" y="934"/>
                    </a:lnTo>
                    <a:lnTo>
                      <a:pt x="518" y="930"/>
                    </a:lnTo>
                    <a:lnTo>
                      <a:pt x="520" y="924"/>
                    </a:lnTo>
                    <a:lnTo>
                      <a:pt x="524" y="918"/>
                    </a:lnTo>
                    <a:lnTo>
                      <a:pt x="526" y="914"/>
                    </a:lnTo>
                    <a:lnTo>
                      <a:pt x="528" y="908"/>
                    </a:lnTo>
                    <a:lnTo>
                      <a:pt x="532" y="902"/>
                    </a:lnTo>
                    <a:lnTo>
                      <a:pt x="536" y="898"/>
                    </a:lnTo>
                    <a:lnTo>
                      <a:pt x="542" y="896"/>
                    </a:lnTo>
                    <a:lnTo>
                      <a:pt x="548" y="894"/>
                    </a:lnTo>
                    <a:lnTo>
                      <a:pt x="554" y="892"/>
                    </a:lnTo>
                    <a:lnTo>
                      <a:pt x="562" y="890"/>
                    </a:lnTo>
                    <a:lnTo>
                      <a:pt x="568" y="888"/>
                    </a:lnTo>
                    <a:lnTo>
                      <a:pt x="574" y="888"/>
                    </a:lnTo>
                    <a:lnTo>
                      <a:pt x="582" y="888"/>
                    </a:lnTo>
                    <a:lnTo>
                      <a:pt x="588" y="886"/>
                    </a:lnTo>
                    <a:lnTo>
                      <a:pt x="592" y="888"/>
                    </a:lnTo>
                    <a:lnTo>
                      <a:pt x="596" y="888"/>
                    </a:lnTo>
                    <a:lnTo>
                      <a:pt x="600" y="888"/>
                    </a:lnTo>
                    <a:lnTo>
                      <a:pt x="602" y="888"/>
                    </a:lnTo>
                    <a:lnTo>
                      <a:pt x="598" y="888"/>
                    </a:lnTo>
                    <a:lnTo>
                      <a:pt x="594" y="890"/>
                    </a:lnTo>
                    <a:lnTo>
                      <a:pt x="590" y="892"/>
                    </a:lnTo>
                    <a:lnTo>
                      <a:pt x="588" y="896"/>
                    </a:lnTo>
                    <a:lnTo>
                      <a:pt x="592" y="896"/>
                    </a:lnTo>
                    <a:lnTo>
                      <a:pt x="596" y="898"/>
                    </a:lnTo>
                    <a:lnTo>
                      <a:pt x="600" y="898"/>
                    </a:lnTo>
                    <a:lnTo>
                      <a:pt x="604" y="900"/>
                    </a:lnTo>
                    <a:lnTo>
                      <a:pt x="602" y="902"/>
                    </a:lnTo>
                    <a:lnTo>
                      <a:pt x="600" y="902"/>
                    </a:lnTo>
                    <a:lnTo>
                      <a:pt x="598" y="902"/>
                    </a:lnTo>
                    <a:lnTo>
                      <a:pt x="596" y="904"/>
                    </a:lnTo>
                    <a:lnTo>
                      <a:pt x="592" y="904"/>
                    </a:lnTo>
                    <a:lnTo>
                      <a:pt x="590" y="906"/>
                    </a:lnTo>
                    <a:lnTo>
                      <a:pt x="588" y="906"/>
                    </a:lnTo>
                    <a:lnTo>
                      <a:pt x="586" y="908"/>
                    </a:lnTo>
                    <a:lnTo>
                      <a:pt x="588" y="910"/>
                    </a:lnTo>
                    <a:lnTo>
                      <a:pt x="622" y="908"/>
                    </a:lnTo>
                    <a:lnTo>
                      <a:pt x="620" y="910"/>
                    </a:lnTo>
                    <a:lnTo>
                      <a:pt x="618" y="910"/>
                    </a:lnTo>
                    <a:lnTo>
                      <a:pt x="616" y="910"/>
                    </a:lnTo>
                    <a:lnTo>
                      <a:pt x="612" y="912"/>
                    </a:lnTo>
                    <a:lnTo>
                      <a:pt x="610" y="912"/>
                    </a:lnTo>
                    <a:lnTo>
                      <a:pt x="608" y="914"/>
                    </a:lnTo>
                    <a:lnTo>
                      <a:pt x="610" y="916"/>
                    </a:lnTo>
                    <a:lnTo>
                      <a:pt x="612" y="918"/>
                    </a:lnTo>
                    <a:lnTo>
                      <a:pt x="614" y="918"/>
                    </a:lnTo>
                    <a:lnTo>
                      <a:pt x="616" y="918"/>
                    </a:lnTo>
                    <a:lnTo>
                      <a:pt x="618" y="918"/>
                    </a:lnTo>
                    <a:lnTo>
                      <a:pt x="620" y="916"/>
                    </a:lnTo>
                    <a:lnTo>
                      <a:pt x="620" y="926"/>
                    </a:lnTo>
                    <a:lnTo>
                      <a:pt x="618" y="936"/>
                    </a:lnTo>
                    <a:lnTo>
                      <a:pt x="616" y="946"/>
                    </a:lnTo>
                    <a:lnTo>
                      <a:pt x="614" y="956"/>
                    </a:lnTo>
                    <a:lnTo>
                      <a:pt x="612" y="962"/>
                    </a:lnTo>
                    <a:lnTo>
                      <a:pt x="610" y="966"/>
                    </a:lnTo>
                    <a:lnTo>
                      <a:pt x="608" y="972"/>
                    </a:lnTo>
                    <a:lnTo>
                      <a:pt x="606" y="976"/>
                    </a:lnTo>
                    <a:lnTo>
                      <a:pt x="604" y="982"/>
                    </a:lnTo>
                    <a:lnTo>
                      <a:pt x="602" y="986"/>
                    </a:lnTo>
                    <a:lnTo>
                      <a:pt x="600" y="992"/>
                    </a:lnTo>
                    <a:lnTo>
                      <a:pt x="598" y="996"/>
                    </a:lnTo>
                    <a:lnTo>
                      <a:pt x="594" y="1004"/>
                    </a:lnTo>
                    <a:lnTo>
                      <a:pt x="588" y="1008"/>
                    </a:lnTo>
                    <a:lnTo>
                      <a:pt x="582" y="1010"/>
                    </a:lnTo>
                    <a:lnTo>
                      <a:pt x="576" y="1008"/>
                    </a:lnTo>
                    <a:lnTo>
                      <a:pt x="568" y="1006"/>
                    </a:lnTo>
                    <a:lnTo>
                      <a:pt x="560" y="1006"/>
                    </a:lnTo>
                    <a:lnTo>
                      <a:pt x="552" y="1004"/>
                    </a:lnTo>
                    <a:lnTo>
                      <a:pt x="546" y="1004"/>
                    </a:lnTo>
                    <a:lnTo>
                      <a:pt x="540" y="1002"/>
                    </a:lnTo>
                    <a:lnTo>
                      <a:pt x="534" y="1000"/>
                    </a:lnTo>
                    <a:lnTo>
                      <a:pt x="526" y="998"/>
                    </a:lnTo>
                    <a:lnTo>
                      <a:pt x="520" y="996"/>
                    </a:lnTo>
                    <a:lnTo>
                      <a:pt x="514" y="994"/>
                    </a:lnTo>
                    <a:lnTo>
                      <a:pt x="510" y="990"/>
                    </a:lnTo>
                    <a:lnTo>
                      <a:pt x="504" y="986"/>
                    </a:lnTo>
                    <a:lnTo>
                      <a:pt x="502" y="980"/>
                    </a:lnTo>
                    <a:lnTo>
                      <a:pt x="504" y="972"/>
                    </a:lnTo>
                    <a:lnTo>
                      <a:pt x="508" y="962"/>
                    </a:lnTo>
                    <a:lnTo>
                      <a:pt x="510" y="954"/>
                    </a:lnTo>
                    <a:lnTo>
                      <a:pt x="512" y="946"/>
                    </a:lnTo>
                    <a:lnTo>
                      <a:pt x="478" y="946"/>
                    </a:lnTo>
                    <a:lnTo>
                      <a:pt x="476" y="956"/>
                    </a:lnTo>
                    <a:lnTo>
                      <a:pt x="472" y="964"/>
                    </a:lnTo>
                    <a:lnTo>
                      <a:pt x="470" y="974"/>
                    </a:lnTo>
                    <a:lnTo>
                      <a:pt x="466" y="984"/>
                    </a:lnTo>
                    <a:lnTo>
                      <a:pt x="466" y="992"/>
                    </a:lnTo>
                    <a:lnTo>
                      <a:pt x="462" y="998"/>
                    </a:lnTo>
                    <a:lnTo>
                      <a:pt x="458" y="1002"/>
                    </a:lnTo>
                    <a:lnTo>
                      <a:pt x="452" y="1006"/>
                    </a:lnTo>
                    <a:lnTo>
                      <a:pt x="446" y="1010"/>
                    </a:lnTo>
                    <a:lnTo>
                      <a:pt x="440" y="1016"/>
                    </a:lnTo>
                    <a:lnTo>
                      <a:pt x="436" y="1020"/>
                    </a:lnTo>
                    <a:lnTo>
                      <a:pt x="432" y="1026"/>
                    </a:lnTo>
                    <a:lnTo>
                      <a:pt x="430" y="1028"/>
                    </a:lnTo>
                    <a:lnTo>
                      <a:pt x="430" y="1032"/>
                    </a:lnTo>
                    <a:lnTo>
                      <a:pt x="432" y="1036"/>
                    </a:lnTo>
                    <a:lnTo>
                      <a:pt x="434" y="1036"/>
                    </a:lnTo>
                    <a:lnTo>
                      <a:pt x="438" y="1036"/>
                    </a:lnTo>
                    <a:lnTo>
                      <a:pt x="442" y="1036"/>
                    </a:lnTo>
                    <a:lnTo>
                      <a:pt x="448" y="1036"/>
                    </a:lnTo>
                    <a:lnTo>
                      <a:pt x="452" y="1036"/>
                    </a:lnTo>
                    <a:lnTo>
                      <a:pt x="456" y="1036"/>
                    </a:lnTo>
                    <a:lnTo>
                      <a:pt x="460" y="1036"/>
                    </a:lnTo>
                    <a:lnTo>
                      <a:pt x="466" y="1036"/>
                    </a:lnTo>
                    <a:lnTo>
                      <a:pt x="470" y="1034"/>
                    </a:lnTo>
                    <a:lnTo>
                      <a:pt x="480" y="1034"/>
                    </a:lnTo>
                    <a:lnTo>
                      <a:pt x="490" y="1036"/>
                    </a:lnTo>
                    <a:lnTo>
                      <a:pt x="500" y="1036"/>
                    </a:lnTo>
                    <a:lnTo>
                      <a:pt x="508" y="1036"/>
                    </a:lnTo>
                    <a:lnTo>
                      <a:pt x="518" y="1038"/>
                    </a:lnTo>
                    <a:lnTo>
                      <a:pt x="528" y="1040"/>
                    </a:lnTo>
                    <a:lnTo>
                      <a:pt x="538" y="1040"/>
                    </a:lnTo>
                    <a:lnTo>
                      <a:pt x="546" y="1042"/>
                    </a:lnTo>
                    <a:lnTo>
                      <a:pt x="556" y="1044"/>
                    </a:lnTo>
                    <a:lnTo>
                      <a:pt x="566" y="1046"/>
                    </a:lnTo>
                    <a:lnTo>
                      <a:pt x="576" y="1046"/>
                    </a:lnTo>
                    <a:lnTo>
                      <a:pt x="584" y="1048"/>
                    </a:lnTo>
                    <a:lnTo>
                      <a:pt x="594" y="1050"/>
                    </a:lnTo>
                    <a:lnTo>
                      <a:pt x="604" y="1052"/>
                    </a:lnTo>
                    <a:lnTo>
                      <a:pt x="614" y="1054"/>
                    </a:lnTo>
                    <a:lnTo>
                      <a:pt x="622" y="1054"/>
                    </a:lnTo>
                    <a:lnTo>
                      <a:pt x="626" y="1056"/>
                    </a:lnTo>
                    <a:lnTo>
                      <a:pt x="630" y="1056"/>
                    </a:lnTo>
                    <a:lnTo>
                      <a:pt x="636" y="1056"/>
                    </a:lnTo>
                    <a:lnTo>
                      <a:pt x="638" y="1058"/>
                    </a:lnTo>
                    <a:lnTo>
                      <a:pt x="644" y="1058"/>
                    </a:lnTo>
                    <a:lnTo>
                      <a:pt x="650" y="1058"/>
                    </a:lnTo>
                    <a:lnTo>
                      <a:pt x="654" y="1060"/>
                    </a:lnTo>
                    <a:lnTo>
                      <a:pt x="660" y="1060"/>
                    </a:lnTo>
                    <a:lnTo>
                      <a:pt x="664" y="1062"/>
                    </a:lnTo>
                    <a:lnTo>
                      <a:pt x="670" y="1060"/>
                    </a:lnTo>
                    <a:lnTo>
                      <a:pt x="674" y="1058"/>
                    </a:lnTo>
                    <a:lnTo>
                      <a:pt x="678" y="1054"/>
                    </a:lnTo>
                    <a:lnTo>
                      <a:pt x="678" y="1052"/>
                    </a:lnTo>
                    <a:lnTo>
                      <a:pt x="676" y="1050"/>
                    </a:lnTo>
                    <a:lnTo>
                      <a:pt x="674" y="1048"/>
                    </a:lnTo>
                    <a:lnTo>
                      <a:pt x="672" y="1048"/>
                    </a:lnTo>
                    <a:lnTo>
                      <a:pt x="676" y="1046"/>
                    </a:lnTo>
                    <a:lnTo>
                      <a:pt x="680" y="1046"/>
                    </a:lnTo>
                    <a:lnTo>
                      <a:pt x="684" y="1046"/>
                    </a:lnTo>
                    <a:lnTo>
                      <a:pt x="688" y="1046"/>
                    </a:lnTo>
                    <a:lnTo>
                      <a:pt x="692" y="1046"/>
                    </a:lnTo>
                    <a:lnTo>
                      <a:pt x="696" y="1044"/>
                    </a:lnTo>
                    <a:lnTo>
                      <a:pt x="700" y="1044"/>
                    </a:lnTo>
                    <a:lnTo>
                      <a:pt x="704" y="1042"/>
                    </a:lnTo>
                    <a:lnTo>
                      <a:pt x="710" y="1042"/>
                    </a:lnTo>
                    <a:lnTo>
                      <a:pt x="718" y="1042"/>
                    </a:lnTo>
                    <a:lnTo>
                      <a:pt x="724" y="1042"/>
                    </a:lnTo>
                    <a:lnTo>
                      <a:pt x="732" y="1042"/>
                    </a:lnTo>
                    <a:lnTo>
                      <a:pt x="738" y="1040"/>
                    </a:lnTo>
                    <a:lnTo>
                      <a:pt x="746" y="1040"/>
                    </a:lnTo>
                    <a:lnTo>
                      <a:pt x="754" y="1040"/>
                    </a:lnTo>
                    <a:lnTo>
                      <a:pt x="762" y="1040"/>
                    </a:lnTo>
                    <a:lnTo>
                      <a:pt x="768" y="1040"/>
                    </a:lnTo>
                    <a:lnTo>
                      <a:pt x="776" y="1038"/>
                    </a:lnTo>
                    <a:lnTo>
                      <a:pt x="784" y="1038"/>
                    </a:lnTo>
                    <a:lnTo>
                      <a:pt x="790" y="1036"/>
                    </a:lnTo>
                    <a:lnTo>
                      <a:pt x="798" y="1036"/>
                    </a:lnTo>
                    <a:lnTo>
                      <a:pt x="804" y="1034"/>
                    </a:lnTo>
                    <a:lnTo>
                      <a:pt x="812" y="1032"/>
                    </a:lnTo>
                    <a:lnTo>
                      <a:pt x="818" y="1032"/>
                    </a:lnTo>
                    <a:lnTo>
                      <a:pt x="820" y="1028"/>
                    </a:lnTo>
                    <a:lnTo>
                      <a:pt x="822" y="1026"/>
                    </a:lnTo>
                    <a:lnTo>
                      <a:pt x="824" y="1024"/>
                    </a:lnTo>
                    <a:lnTo>
                      <a:pt x="826" y="1022"/>
                    </a:lnTo>
                    <a:lnTo>
                      <a:pt x="830" y="1022"/>
                    </a:lnTo>
                    <a:lnTo>
                      <a:pt x="834" y="1020"/>
                    </a:lnTo>
                    <a:lnTo>
                      <a:pt x="838" y="1020"/>
                    </a:lnTo>
                    <a:lnTo>
                      <a:pt x="840" y="1018"/>
                    </a:lnTo>
                    <a:lnTo>
                      <a:pt x="842" y="1016"/>
                    </a:lnTo>
                    <a:lnTo>
                      <a:pt x="846" y="1014"/>
                    </a:lnTo>
                    <a:lnTo>
                      <a:pt x="848" y="1012"/>
                    </a:lnTo>
                    <a:lnTo>
                      <a:pt x="846" y="1010"/>
                    </a:lnTo>
                    <a:lnTo>
                      <a:pt x="834" y="1006"/>
                    </a:lnTo>
                    <a:lnTo>
                      <a:pt x="822" y="1004"/>
                    </a:lnTo>
                    <a:lnTo>
                      <a:pt x="812" y="1002"/>
                    </a:lnTo>
                    <a:lnTo>
                      <a:pt x="800" y="1000"/>
                    </a:lnTo>
                    <a:lnTo>
                      <a:pt x="788" y="1000"/>
                    </a:lnTo>
                    <a:lnTo>
                      <a:pt x="776" y="1000"/>
                    </a:lnTo>
                    <a:lnTo>
                      <a:pt x="764" y="998"/>
                    </a:lnTo>
                    <a:lnTo>
                      <a:pt x="752" y="998"/>
                    </a:lnTo>
                    <a:lnTo>
                      <a:pt x="742" y="998"/>
                    </a:lnTo>
                    <a:lnTo>
                      <a:pt x="730" y="998"/>
                    </a:lnTo>
                    <a:lnTo>
                      <a:pt x="718" y="998"/>
                    </a:lnTo>
                    <a:lnTo>
                      <a:pt x="706" y="998"/>
                    </a:lnTo>
                    <a:lnTo>
                      <a:pt x="694" y="998"/>
                    </a:lnTo>
                    <a:lnTo>
                      <a:pt x="682" y="996"/>
                    </a:lnTo>
                    <a:lnTo>
                      <a:pt x="670" y="994"/>
                    </a:lnTo>
                    <a:lnTo>
                      <a:pt x="660" y="990"/>
                    </a:lnTo>
                    <a:lnTo>
                      <a:pt x="654" y="990"/>
                    </a:lnTo>
                    <a:lnTo>
                      <a:pt x="650" y="990"/>
                    </a:lnTo>
                    <a:lnTo>
                      <a:pt x="646" y="988"/>
                    </a:lnTo>
                    <a:lnTo>
                      <a:pt x="644" y="984"/>
                    </a:lnTo>
                    <a:lnTo>
                      <a:pt x="646" y="968"/>
                    </a:lnTo>
                    <a:lnTo>
                      <a:pt x="648" y="950"/>
                    </a:lnTo>
                    <a:lnTo>
                      <a:pt x="652" y="934"/>
                    </a:lnTo>
                    <a:lnTo>
                      <a:pt x="654" y="918"/>
                    </a:lnTo>
                    <a:lnTo>
                      <a:pt x="654" y="914"/>
                    </a:lnTo>
                    <a:lnTo>
                      <a:pt x="656" y="910"/>
                    </a:lnTo>
                    <a:lnTo>
                      <a:pt x="658" y="908"/>
                    </a:lnTo>
                    <a:lnTo>
                      <a:pt x="660" y="908"/>
                    </a:lnTo>
                    <a:lnTo>
                      <a:pt x="660" y="910"/>
                    </a:lnTo>
                    <a:lnTo>
                      <a:pt x="664" y="912"/>
                    </a:lnTo>
                    <a:lnTo>
                      <a:pt x="668" y="910"/>
                    </a:lnTo>
                    <a:lnTo>
                      <a:pt x="672" y="910"/>
                    </a:lnTo>
                    <a:lnTo>
                      <a:pt x="676" y="906"/>
                    </a:lnTo>
                    <a:lnTo>
                      <a:pt x="680" y="904"/>
                    </a:lnTo>
                    <a:lnTo>
                      <a:pt x="684" y="902"/>
                    </a:lnTo>
                    <a:lnTo>
                      <a:pt x="688" y="900"/>
                    </a:lnTo>
                    <a:lnTo>
                      <a:pt x="692" y="900"/>
                    </a:lnTo>
                    <a:lnTo>
                      <a:pt x="692" y="904"/>
                    </a:lnTo>
                    <a:lnTo>
                      <a:pt x="698" y="902"/>
                    </a:lnTo>
                    <a:lnTo>
                      <a:pt x="702" y="900"/>
                    </a:lnTo>
                    <a:lnTo>
                      <a:pt x="706" y="896"/>
                    </a:lnTo>
                    <a:lnTo>
                      <a:pt x="710" y="892"/>
                    </a:lnTo>
                    <a:lnTo>
                      <a:pt x="714" y="888"/>
                    </a:lnTo>
                    <a:lnTo>
                      <a:pt x="716" y="884"/>
                    </a:lnTo>
                    <a:lnTo>
                      <a:pt x="720" y="878"/>
                    </a:lnTo>
                    <a:lnTo>
                      <a:pt x="722" y="874"/>
                    </a:lnTo>
                    <a:lnTo>
                      <a:pt x="730" y="860"/>
                    </a:lnTo>
                    <a:lnTo>
                      <a:pt x="738" y="846"/>
                    </a:lnTo>
                    <a:lnTo>
                      <a:pt x="748" y="832"/>
                    </a:lnTo>
                    <a:lnTo>
                      <a:pt x="758" y="818"/>
                    </a:lnTo>
                    <a:lnTo>
                      <a:pt x="768" y="804"/>
                    </a:lnTo>
                    <a:lnTo>
                      <a:pt x="778" y="790"/>
                    </a:lnTo>
                    <a:lnTo>
                      <a:pt x="786" y="776"/>
                    </a:lnTo>
                    <a:lnTo>
                      <a:pt x="792" y="760"/>
                    </a:lnTo>
                    <a:lnTo>
                      <a:pt x="796" y="758"/>
                    </a:lnTo>
                    <a:lnTo>
                      <a:pt x="798" y="756"/>
                    </a:lnTo>
                    <a:lnTo>
                      <a:pt x="800" y="752"/>
                    </a:lnTo>
                    <a:lnTo>
                      <a:pt x="802" y="750"/>
                    </a:lnTo>
                    <a:lnTo>
                      <a:pt x="804" y="748"/>
                    </a:lnTo>
                    <a:lnTo>
                      <a:pt x="808" y="744"/>
                    </a:lnTo>
                    <a:lnTo>
                      <a:pt x="808" y="740"/>
                    </a:lnTo>
                    <a:lnTo>
                      <a:pt x="812" y="738"/>
                    </a:lnTo>
                    <a:lnTo>
                      <a:pt x="814" y="736"/>
                    </a:lnTo>
                    <a:lnTo>
                      <a:pt x="818" y="732"/>
                    </a:lnTo>
                    <a:lnTo>
                      <a:pt x="820" y="728"/>
                    </a:lnTo>
                    <a:lnTo>
                      <a:pt x="824" y="726"/>
                    </a:lnTo>
                    <a:lnTo>
                      <a:pt x="826" y="722"/>
                    </a:lnTo>
                    <a:lnTo>
                      <a:pt x="830" y="718"/>
                    </a:lnTo>
                    <a:lnTo>
                      <a:pt x="834" y="716"/>
                    </a:lnTo>
                    <a:lnTo>
                      <a:pt x="836" y="714"/>
                    </a:lnTo>
                    <a:lnTo>
                      <a:pt x="842" y="704"/>
                    </a:lnTo>
                    <a:lnTo>
                      <a:pt x="846" y="690"/>
                    </a:lnTo>
                    <a:lnTo>
                      <a:pt x="848" y="678"/>
                    </a:lnTo>
                    <a:lnTo>
                      <a:pt x="852" y="666"/>
                    </a:lnTo>
                    <a:lnTo>
                      <a:pt x="856" y="654"/>
                    </a:lnTo>
                    <a:lnTo>
                      <a:pt x="860" y="642"/>
                    </a:lnTo>
                    <a:lnTo>
                      <a:pt x="864" y="630"/>
                    </a:lnTo>
                    <a:lnTo>
                      <a:pt x="868" y="618"/>
                    </a:lnTo>
                    <a:lnTo>
                      <a:pt x="876" y="594"/>
                    </a:lnTo>
                    <a:lnTo>
                      <a:pt x="880" y="568"/>
                    </a:lnTo>
                    <a:lnTo>
                      <a:pt x="878" y="542"/>
                    </a:lnTo>
                    <a:close/>
                    <a:moveTo>
                      <a:pt x="470" y="724"/>
                    </a:moveTo>
                    <a:lnTo>
                      <a:pt x="468" y="738"/>
                    </a:lnTo>
                    <a:lnTo>
                      <a:pt x="466" y="752"/>
                    </a:lnTo>
                    <a:lnTo>
                      <a:pt x="464" y="766"/>
                    </a:lnTo>
                    <a:lnTo>
                      <a:pt x="460" y="762"/>
                    </a:lnTo>
                    <a:lnTo>
                      <a:pt x="456" y="760"/>
                    </a:lnTo>
                    <a:lnTo>
                      <a:pt x="452" y="758"/>
                    </a:lnTo>
                    <a:lnTo>
                      <a:pt x="448" y="756"/>
                    </a:lnTo>
                    <a:lnTo>
                      <a:pt x="444" y="754"/>
                    </a:lnTo>
                    <a:lnTo>
                      <a:pt x="440" y="752"/>
                    </a:lnTo>
                    <a:lnTo>
                      <a:pt x="436" y="748"/>
                    </a:lnTo>
                    <a:lnTo>
                      <a:pt x="436" y="742"/>
                    </a:lnTo>
                    <a:lnTo>
                      <a:pt x="432" y="730"/>
                    </a:lnTo>
                    <a:lnTo>
                      <a:pt x="436" y="732"/>
                    </a:lnTo>
                    <a:lnTo>
                      <a:pt x="440" y="736"/>
                    </a:lnTo>
                    <a:lnTo>
                      <a:pt x="442" y="740"/>
                    </a:lnTo>
                    <a:lnTo>
                      <a:pt x="446" y="744"/>
                    </a:lnTo>
                    <a:lnTo>
                      <a:pt x="448" y="744"/>
                    </a:lnTo>
                    <a:lnTo>
                      <a:pt x="450" y="744"/>
                    </a:lnTo>
                    <a:lnTo>
                      <a:pt x="452" y="744"/>
                    </a:lnTo>
                    <a:lnTo>
                      <a:pt x="452" y="742"/>
                    </a:lnTo>
                    <a:lnTo>
                      <a:pt x="450" y="738"/>
                    </a:lnTo>
                    <a:lnTo>
                      <a:pt x="450" y="734"/>
                    </a:lnTo>
                    <a:lnTo>
                      <a:pt x="450" y="730"/>
                    </a:lnTo>
                    <a:lnTo>
                      <a:pt x="452" y="726"/>
                    </a:lnTo>
                    <a:lnTo>
                      <a:pt x="454" y="724"/>
                    </a:lnTo>
                    <a:lnTo>
                      <a:pt x="458" y="722"/>
                    </a:lnTo>
                    <a:lnTo>
                      <a:pt x="462" y="718"/>
                    </a:lnTo>
                    <a:lnTo>
                      <a:pt x="464" y="716"/>
                    </a:lnTo>
                    <a:lnTo>
                      <a:pt x="474" y="710"/>
                    </a:lnTo>
                    <a:lnTo>
                      <a:pt x="470" y="724"/>
                    </a:lnTo>
                    <a:close/>
                  </a:path>
                </a:pathLst>
              </a:custGeom>
              <a:solidFill>
                <a:srgbClr val="000000"/>
              </a:solidFill>
              <a:ln w="9525">
                <a:noFill/>
                <a:round/>
                <a:headEnd/>
                <a:tailEnd/>
              </a:ln>
            </p:spPr>
            <p:txBody>
              <a:bodyPr>
                <a:prstTxWarp prst="textNoShape">
                  <a:avLst/>
                </a:prstTxWarp>
              </a:bodyPr>
              <a:lstStyle/>
              <a:p>
                <a:endParaRPr lang="en-US"/>
              </a:p>
            </p:txBody>
          </p:sp>
          <p:sp>
            <p:nvSpPr>
              <p:cNvPr id="41016" name="Freeform 3002"/>
              <p:cNvSpPr>
                <a:spLocks noChangeAspect="1"/>
              </p:cNvSpPr>
              <p:nvPr/>
            </p:nvSpPr>
            <p:spPr bwMode="auto">
              <a:xfrm rot="1332397">
                <a:off x="468" y="3178"/>
                <a:ext cx="11" cy="2"/>
              </a:xfrm>
              <a:custGeom>
                <a:avLst/>
                <a:gdLst>
                  <a:gd name="T0" fmla="*/ 36 w 36"/>
                  <a:gd name="T1" fmla="*/ 0 h 6"/>
                  <a:gd name="T2" fmla="*/ 2 w 36"/>
                  <a:gd name="T3" fmla="*/ 0 h 6"/>
                  <a:gd name="T4" fmla="*/ 2 w 36"/>
                  <a:gd name="T5" fmla="*/ 2 h 6"/>
                  <a:gd name="T6" fmla="*/ 0 w 36"/>
                  <a:gd name="T7" fmla="*/ 2 h 6"/>
                  <a:gd name="T8" fmla="*/ 0 w 36"/>
                  <a:gd name="T9" fmla="*/ 4 h 6"/>
                  <a:gd name="T10" fmla="*/ 0 w 36"/>
                  <a:gd name="T11" fmla="*/ 6 h 6"/>
                  <a:gd name="T12" fmla="*/ 34 w 36"/>
                  <a:gd name="T13" fmla="*/ 6 h 6"/>
                  <a:gd name="T14" fmla="*/ 34 w 36"/>
                  <a:gd name="T15" fmla="*/ 4 h 6"/>
                  <a:gd name="T16" fmla="*/ 36 w 36"/>
                  <a:gd name="T17" fmla="*/ 2 h 6"/>
                  <a:gd name="T18" fmla="*/ 36 w 36"/>
                  <a:gd name="T19" fmla="*/ 2 h 6"/>
                  <a:gd name="T20" fmla="*/ 36 w 36"/>
                  <a:gd name="T21" fmla="*/ 0 h 6"/>
                  <a:gd name="T22" fmla="*/ 36 w 3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
                  <a:gd name="T38" fmla="*/ 36 w 3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
                    <a:moveTo>
                      <a:pt x="36" y="0"/>
                    </a:moveTo>
                    <a:lnTo>
                      <a:pt x="2" y="0"/>
                    </a:lnTo>
                    <a:lnTo>
                      <a:pt x="2" y="2"/>
                    </a:lnTo>
                    <a:lnTo>
                      <a:pt x="0" y="2"/>
                    </a:lnTo>
                    <a:lnTo>
                      <a:pt x="0" y="4"/>
                    </a:lnTo>
                    <a:lnTo>
                      <a:pt x="0" y="6"/>
                    </a:lnTo>
                    <a:lnTo>
                      <a:pt x="34" y="6"/>
                    </a:lnTo>
                    <a:lnTo>
                      <a:pt x="34" y="4"/>
                    </a:lnTo>
                    <a:lnTo>
                      <a:pt x="36" y="2"/>
                    </a:lnTo>
                    <a:lnTo>
                      <a:pt x="36" y="0"/>
                    </a:lnTo>
                    <a:close/>
                  </a:path>
                </a:pathLst>
              </a:custGeom>
              <a:solidFill>
                <a:srgbClr val="000000"/>
              </a:solidFill>
              <a:ln w="9525">
                <a:noFill/>
                <a:round/>
                <a:headEnd/>
                <a:tailEnd/>
              </a:ln>
            </p:spPr>
            <p:txBody>
              <a:bodyPr>
                <a:prstTxWarp prst="textNoShape">
                  <a:avLst/>
                </a:prstTxWarp>
              </a:bodyPr>
              <a:lstStyle/>
              <a:p>
                <a:endParaRPr lang="en-US"/>
              </a:p>
            </p:txBody>
          </p:sp>
          <p:sp>
            <p:nvSpPr>
              <p:cNvPr id="41017" name="Freeform 3003"/>
              <p:cNvSpPr>
                <a:spLocks noChangeAspect="1"/>
              </p:cNvSpPr>
              <p:nvPr/>
            </p:nvSpPr>
            <p:spPr bwMode="auto">
              <a:xfrm rot="1332397">
                <a:off x="556" y="2934"/>
                <a:ext cx="64" cy="50"/>
              </a:xfrm>
              <a:custGeom>
                <a:avLst/>
                <a:gdLst>
                  <a:gd name="T0" fmla="*/ 216 w 216"/>
                  <a:gd name="T1" fmla="*/ 22 h 174"/>
                  <a:gd name="T2" fmla="*/ 214 w 216"/>
                  <a:gd name="T3" fmla="*/ 32 h 174"/>
                  <a:gd name="T4" fmla="*/ 208 w 216"/>
                  <a:gd name="T5" fmla="*/ 40 h 174"/>
                  <a:gd name="T6" fmla="*/ 202 w 216"/>
                  <a:gd name="T7" fmla="*/ 48 h 174"/>
                  <a:gd name="T8" fmla="*/ 186 w 216"/>
                  <a:gd name="T9" fmla="*/ 52 h 174"/>
                  <a:gd name="T10" fmla="*/ 164 w 216"/>
                  <a:gd name="T11" fmla="*/ 56 h 174"/>
                  <a:gd name="T12" fmla="*/ 144 w 216"/>
                  <a:gd name="T13" fmla="*/ 64 h 174"/>
                  <a:gd name="T14" fmla="*/ 124 w 216"/>
                  <a:gd name="T15" fmla="*/ 74 h 174"/>
                  <a:gd name="T16" fmla="*/ 112 w 216"/>
                  <a:gd name="T17" fmla="*/ 84 h 174"/>
                  <a:gd name="T18" fmla="*/ 108 w 216"/>
                  <a:gd name="T19" fmla="*/ 96 h 174"/>
                  <a:gd name="T20" fmla="*/ 106 w 216"/>
                  <a:gd name="T21" fmla="*/ 106 h 174"/>
                  <a:gd name="T22" fmla="*/ 100 w 216"/>
                  <a:gd name="T23" fmla="*/ 118 h 174"/>
                  <a:gd name="T24" fmla="*/ 86 w 216"/>
                  <a:gd name="T25" fmla="*/ 126 h 174"/>
                  <a:gd name="T26" fmla="*/ 68 w 216"/>
                  <a:gd name="T27" fmla="*/ 136 h 174"/>
                  <a:gd name="T28" fmla="*/ 52 w 216"/>
                  <a:gd name="T29" fmla="*/ 154 h 174"/>
                  <a:gd name="T30" fmla="*/ 36 w 216"/>
                  <a:gd name="T31" fmla="*/ 168 h 174"/>
                  <a:gd name="T32" fmla="*/ 26 w 216"/>
                  <a:gd name="T33" fmla="*/ 174 h 174"/>
                  <a:gd name="T34" fmla="*/ 20 w 216"/>
                  <a:gd name="T35" fmla="*/ 170 h 174"/>
                  <a:gd name="T36" fmla="*/ 18 w 216"/>
                  <a:gd name="T37" fmla="*/ 156 h 174"/>
                  <a:gd name="T38" fmla="*/ 22 w 216"/>
                  <a:gd name="T39" fmla="*/ 136 h 174"/>
                  <a:gd name="T40" fmla="*/ 26 w 216"/>
                  <a:gd name="T41" fmla="*/ 124 h 174"/>
                  <a:gd name="T42" fmla="*/ 24 w 216"/>
                  <a:gd name="T43" fmla="*/ 122 h 174"/>
                  <a:gd name="T44" fmla="*/ 20 w 216"/>
                  <a:gd name="T45" fmla="*/ 120 h 174"/>
                  <a:gd name="T46" fmla="*/ 12 w 216"/>
                  <a:gd name="T47" fmla="*/ 124 h 174"/>
                  <a:gd name="T48" fmla="*/ 8 w 216"/>
                  <a:gd name="T49" fmla="*/ 128 h 174"/>
                  <a:gd name="T50" fmla="*/ 2 w 216"/>
                  <a:gd name="T51" fmla="*/ 134 h 174"/>
                  <a:gd name="T52" fmla="*/ 0 w 216"/>
                  <a:gd name="T53" fmla="*/ 128 h 174"/>
                  <a:gd name="T54" fmla="*/ 4 w 216"/>
                  <a:gd name="T55" fmla="*/ 116 h 174"/>
                  <a:gd name="T56" fmla="*/ 12 w 216"/>
                  <a:gd name="T57" fmla="*/ 106 h 174"/>
                  <a:gd name="T58" fmla="*/ 20 w 216"/>
                  <a:gd name="T59" fmla="*/ 94 h 174"/>
                  <a:gd name="T60" fmla="*/ 36 w 216"/>
                  <a:gd name="T61" fmla="*/ 76 h 174"/>
                  <a:gd name="T62" fmla="*/ 32 w 216"/>
                  <a:gd name="T63" fmla="*/ 72 h 174"/>
                  <a:gd name="T64" fmla="*/ 26 w 216"/>
                  <a:gd name="T65" fmla="*/ 70 h 174"/>
                  <a:gd name="T66" fmla="*/ 22 w 216"/>
                  <a:gd name="T67" fmla="*/ 72 h 174"/>
                  <a:gd name="T68" fmla="*/ 16 w 216"/>
                  <a:gd name="T69" fmla="*/ 72 h 174"/>
                  <a:gd name="T70" fmla="*/ 14 w 216"/>
                  <a:gd name="T71" fmla="*/ 74 h 174"/>
                  <a:gd name="T72" fmla="*/ 12 w 216"/>
                  <a:gd name="T73" fmla="*/ 74 h 174"/>
                  <a:gd name="T74" fmla="*/ 26 w 216"/>
                  <a:gd name="T75" fmla="*/ 60 h 174"/>
                  <a:gd name="T76" fmla="*/ 42 w 216"/>
                  <a:gd name="T77" fmla="*/ 52 h 174"/>
                  <a:gd name="T78" fmla="*/ 60 w 216"/>
                  <a:gd name="T79" fmla="*/ 44 h 174"/>
                  <a:gd name="T80" fmla="*/ 78 w 216"/>
                  <a:gd name="T81" fmla="*/ 40 h 174"/>
                  <a:gd name="T82" fmla="*/ 82 w 216"/>
                  <a:gd name="T83" fmla="*/ 38 h 174"/>
                  <a:gd name="T84" fmla="*/ 86 w 216"/>
                  <a:gd name="T85" fmla="*/ 34 h 174"/>
                  <a:gd name="T86" fmla="*/ 82 w 216"/>
                  <a:gd name="T87" fmla="*/ 26 h 174"/>
                  <a:gd name="T88" fmla="*/ 76 w 216"/>
                  <a:gd name="T89" fmla="*/ 20 h 174"/>
                  <a:gd name="T90" fmla="*/ 98 w 216"/>
                  <a:gd name="T91" fmla="*/ 10 h 174"/>
                  <a:gd name="T92" fmla="*/ 120 w 216"/>
                  <a:gd name="T93" fmla="*/ 10 h 174"/>
                  <a:gd name="T94" fmla="*/ 142 w 216"/>
                  <a:gd name="T95" fmla="*/ 16 h 174"/>
                  <a:gd name="T96" fmla="*/ 164 w 216"/>
                  <a:gd name="T97" fmla="*/ 14 h 174"/>
                  <a:gd name="T98" fmla="*/ 168 w 216"/>
                  <a:gd name="T99" fmla="*/ 10 h 174"/>
                  <a:gd name="T100" fmla="*/ 164 w 216"/>
                  <a:gd name="T101" fmla="*/ 6 h 174"/>
                  <a:gd name="T102" fmla="*/ 164 w 216"/>
                  <a:gd name="T103" fmla="*/ 4 h 174"/>
                  <a:gd name="T104" fmla="*/ 164 w 216"/>
                  <a:gd name="T105" fmla="*/ 2 h 174"/>
                  <a:gd name="T106" fmla="*/ 174 w 216"/>
                  <a:gd name="T107" fmla="*/ 0 h 174"/>
                  <a:gd name="T108" fmla="*/ 182 w 216"/>
                  <a:gd name="T109" fmla="*/ 0 h 174"/>
                  <a:gd name="T110" fmla="*/ 192 w 216"/>
                  <a:gd name="T111" fmla="*/ 4 h 174"/>
                  <a:gd name="T112" fmla="*/ 202 w 216"/>
                  <a:gd name="T113" fmla="*/ 6 h 174"/>
                  <a:gd name="T114" fmla="*/ 214 w 216"/>
                  <a:gd name="T115" fmla="*/ 18 h 1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174"/>
                  <a:gd name="T176" fmla="*/ 216 w 216"/>
                  <a:gd name="T177" fmla="*/ 174 h 17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174">
                    <a:moveTo>
                      <a:pt x="214" y="18"/>
                    </a:moveTo>
                    <a:lnTo>
                      <a:pt x="216" y="22"/>
                    </a:lnTo>
                    <a:lnTo>
                      <a:pt x="214" y="28"/>
                    </a:lnTo>
                    <a:lnTo>
                      <a:pt x="214" y="32"/>
                    </a:lnTo>
                    <a:lnTo>
                      <a:pt x="212" y="36"/>
                    </a:lnTo>
                    <a:lnTo>
                      <a:pt x="208" y="40"/>
                    </a:lnTo>
                    <a:lnTo>
                      <a:pt x="206" y="44"/>
                    </a:lnTo>
                    <a:lnTo>
                      <a:pt x="202" y="48"/>
                    </a:lnTo>
                    <a:lnTo>
                      <a:pt x="198" y="52"/>
                    </a:lnTo>
                    <a:lnTo>
                      <a:pt x="186" y="52"/>
                    </a:lnTo>
                    <a:lnTo>
                      <a:pt x="176" y="52"/>
                    </a:lnTo>
                    <a:lnTo>
                      <a:pt x="164" y="56"/>
                    </a:lnTo>
                    <a:lnTo>
                      <a:pt x="154" y="58"/>
                    </a:lnTo>
                    <a:lnTo>
                      <a:pt x="144" y="64"/>
                    </a:lnTo>
                    <a:lnTo>
                      <a:pt x="134" y="68"/>
                    </a:lnTo>
                    <a:lnTo>
                      <a:pt x="124" y="74"/>
                    </a:lnTo>
                    <a:lnTo>
                      <a:pt x="114" y="78"/>
                    </a:lnTo>
                    <a:lnTo>
                      <a:pt x="112" y="84"/>
                    </a:lnTo>
                    <a:lnTo>
                      <a:pt x="110" y="90"/>
                    </a:lnTo>
                    <a:lnTo>
                      <a:pt x="108" y="96"/>
                    </a:lnTo>
                    <a:lnTo>
                      <a:pt x="106" y="102"/>
                    </a:lnTo>
                    <a:lnTo>
                      <a:pt x="106" y="106"/>
                    </a:lnTo>
                    <a:lnTo>
                      <a:pt x="104" y="112"/>
                    </a:lnTo>
                    <a:lnTo>
                      <a:pt x="100" y="118"/>
                    </a:lnTo>
                    <a:lnTo>
                      <a:pt x="98" y="122"/>
                    </a:lnTo>
                    <a:lnTo>
                      <a:pt x="86" y="126"/>
                    </a:lnTo>
                    <a:lnTo>
                      <a:pt x="76" y="130"/>
                    </a:lnTo>
                    <a:lnTo>
                      <a:pt x="68" y="136"/>
                    </a:lnTo>
                    <a:lnTo>
                      <a:pt x="60" y="144"/>
                    </a:lnTo>
                    <a:lnTo>
                      <a:pt x="52" y="154"/>
                    </a:lnTo>
                    <a:lnTo>
                      <a:pt x="44" y="162"/>
                    </a:lnTo>
                    <a:lnTo>
                      <a:pt x="36" y="168"/>
                    </a:lnTo>
                    <a:lnTo>
                      <a:pt x="28" y="174"/>
                    </a:lnTo>
                    <a:lnTo>
                      <a:pt x="26" y="174"/>
                    </a:lnTo>
                    <a:lnTo>
                      <a:pt x="24" y="172"/>
                    </a:lnTo>
                    <a:lnTo>
                      <a:pt x="20" y="170"/>
                    </a:lnTo>
                    <a:lnTo>
                      <a:pt x="20" y="168"/>
                    </a:lnTo>
                    <a:lnTo>
                      <a:pt x="18" y="156"/>
                    </a:lnTo>
                    <a:lnTo>
                      <a:pt x="20" y="146"/>
                    </a:lnTo>
                    <a:lnTo>
                      <a:pt x="22" y="136"/>
                    </a:lnTo>
                    <a:lnTo>
                      <a:pt x="26" y="126"/>
                    </a:lnTo>
                    <a:lnTo>
                      <a:pt x="26" y="124"/>
                    </a:lnTo>
                    <a:lnTo>
                      <a:pt x="24" y="122"/>
                    </a:lnTo>
                    <a:lnTo>
                      <a:pt x="22" y="120"/>
                    </a:lnTo>
                    <a:lnTo>
                      <a:pt x="20" y="120"/>
                    </a:lnTo>
                    <a:lnTo>
                      <a:pt x="16" y="122"/>
                    </a:lnTo>
                    <a:lnTo>
                      <a:pt x="12" y="124"/>
                    </a:lnTo>
                    <a:lnTo>
                      <a:pt x="10" y="126"/>
                    </a:lnTo>
                    <a:lnTo>
                      <a:pt x="8" y="128"/>
                    </a:lnTo>
                    <a:lnTo>
                      <a:pt x="4" y="132"/>
                    </a:lnTo>
                    <a:lnTo>
                      <a:pt x="2" y="134"/>
                    </a:lnTo>
                    <a:lnTo>
                      <a:pt x="0" y="136"/>
                    </a:lnTo>
                    <a:lnTo>
                      <a:pt x="0" y="128"/>
                    </a:lnTo>
                    <a:lnTo>
                      <a:pt x="2" y="124"/>
                    </a:lnTo>
                    <a:lnTo>
                      <a:pt x="4" y="116"/>
                    </a:lnTo>
                    <a:lnTo>
                      <a:pt x="8" y="112"/>
                    </a:lnTo>
                    <a:lnTo>
                      <a:pt x="12" y="106"/>
                    </a:lnTo>
                    <a:lnTo>
                      <a:pt x="16" y="100"/>
                    </a:lnTo>
                    <a:lnTo>
                      <a:pt x="20" y="94"/>
                    </a:lnTo>
                    <a:lnTo>
                      <a:pt x="24" y="90"/>
                    </a:lnTo>
                    <a:lnTo>
                      <a:pt x="36" y="76"/>
                    </a:lnTo>
                    <a:lnTo>
                      <a:pt x="34" y="74"/>
                    </a:lnTo>
                    <a:lnTo>
                      <a:pt x="32" y="72"/>
                    </a:lnTo>
                    <a:lnTo>
                      <a:pt x="30" y="72"/>
                    </a:lnTo>
                    <a:lnTo>
                      <a:pt x="26" y="70"/>
                    </a:lnTo>
                    <a:lnTo>
                      <a:pt x="24" y="70"/>
                    </a:lnTo>
                    <a:lnTo>
                      <a:pt x="22" y="72"/>
                    </a:lnTo>
                    <a:lnTo>
                      <a:pt x="18" y="72"/>
                    </a:lnTo>
                    <a:lnTo>
                      <a:pt x="16" y="72"/>
                    </a:lnTo>
                    <a:lnTo>
                      <a:pt x="14" y="74"/>
                    </a:lnTo>
                    <a:lnTo>
                      <a:pt x="12" y="74"/>
                    </a:lnTo>
                    <a:lnTo>
                      <a:pt x="18" y="66"/>
                    </a:lnTo>
                    <a:lnTo>
                      <a:pt x="26" y="60"/>
                    </a:lnTo>
                    <a:lnTo>
                      <a:pt x="34" y="56"/>
                    </a:lnTo>
                    <a:lnTo>
                      <a:pt x="42" y="52"/>
                    </a:lnTo>
                    <a:lnTo>
                      <a:pt x="52" y="48"/>
                    </a:lnTo>
                    <a:lnTo>
                      <a:pt x="60" y="44"/>
                    </a:lnTo>
                    <a:lnTo>
                      <a:pt x="70" y="42"/>
                    </a:lnTo>
                    <a:lnTo>
                      <a:pt x="78" y="40"/>
                    </a:lnTo>
                    <a:lnTo>
                      <a:pt x="80" y="40"/>
                    </a:lnTo>
                    <a:lnTo>
                      <a:pt x="82" y="38"/>
                    </a:lnTo>
                    <a:lnTo>
                      <a:pt x="84" y="36"/>
                    </a:lnTo>
                    <a:lnTo>
                      <a:pt x="86" y="34"/>
                    </a:lnTo>
                    <a:lnTo>
                      <a:pt x="86" y="30"/>
                    </a:lnTo>
                    <a:lnTo>
                      <a:pt x="82" y="26"/>
                    </a:lnTo>
                    <a:lnTo>
                      <a:pt x="80" y="24"/>
                    </a:lnTo>
                    <a:lnTo>
                      <a:pt x="76" y="20"/>
                    </a:lnTo>
                    <a:lnTo>
                      <a:pt x="88" y="14"/>
                    </a:lnTo>
                    <a:lnTo>
                      <a:pt x="98" y="10"/>
                    </a:lnTo>
                    <a:lnTo>
                      <a:pt x="108" y="10"/>
                    </a:lnTo>
                    <a:lnTo>
                      <a:pt x="120" y="10"/>
                    </a:lnTo>
                    <a:lnTo>
                      <a:pt x="132" y="14"/>
                    </a:lnTo>
                    <a:lnTo>
                      <a:pt x="142" y="16"/>
                    </a:lnTo>
                    <a:lnTo>
                      <a:pt x="154" y="16"/>
                    </a:lnTo>
                    <a:lnTo>
                      <a:pt x="164" y="14"/>
                    </a:lnTo>
                    <a:lnTo>
                      <a:pt x="166" y="12"/>
                    </a:lnTo>
                    <a:lnTo>
                      <a:pt x="168" y="10"/>
                    </a:lnTo>
                    <a:lnTo>
                      <a:pt x="166" y="8"/>
                    </a:lnTo>
                    <a:lnTo>
                      <a:pt x="164" y="6"/>
                    </a:lnTo>
                    <a:lnTo>
                      <a:pt x="164" y="4"/>
                    </a:lnTo>
                    <a:lnTo>
                      <a:pt x="164" y="2"/>
                    </a:lnTo>
                    <a:lnTo>
                      <a:pt x="168" y="0"/>
                    </a:lnTo>
                    <a:lnTo>
                      <a:pt x="174" y="0"/>
                    </a:lnTo>
                    <a:lnTo>
                      <a:pt x="178" y="0"/>
                    </a:lnTo>
                    <a:lnTo>
                      <a:pt x="182" y="0"/>
                    </a:lnTo>
                    <a:lnTo>
                      <a:pt x="188" y="2"/>
                    </a:lnTo>
                    <a:lnTo>
                      <a:pt x="192" y="4"/>
                    </a:lnTo>
                    <a:lnTo>
                      <a:pt x="198" y="6"/>
                    </a:lnTo>
                    <a:lnTo>
                      <a:pt x="202" y="6"/>
                    </a:lnTo>
                    <a:lnTo>
                      <a:pt x="214" y="18"/>
                    </a:lnTo>
                    <a:close/>
                  </a:path>
                </a:pathLst>
              </a:custGeom>
              <a:solidFill>
                <a:srgbClr val="FF0000"/>
              </a:solidFill>
              <a:ln w="9525">
                <a:noFill/>
                <a:round/>
                <a:headEnd/>
                <a:tailEnd/>
              </a:ln>
            </p:spPr>
            <p:txBody>
              <a:bodyPr>
                <a:prstTxWarp prst="textNoShape">
                  <a:avLst/>
                </a:prstTxWarp>
              </a:bodyPr>
              <a:lstStyle/>
              <a:p>
                <a:endParaRPr lang="en-US"/>
              </a:p>
            </p:txBody>
          </p:sp>
          <p:sp>
            <p:nvSpPr>
              <p:cNvPr id="41018" name="Freeform 3004"/>
              <p:cNvSpPr>
                <a:spLocks noChangeAspect="1"/>
              </p:cNvSpPr>
              <p:nvPr/>
            </p:nvSpPr>
            <p:spPr bwMode="auto">
              <a:xfrm rot="1332397">
                <a:off x="615" y="2966"/>
                <a:ext cx="19" cy="16"/>
              </a:xfrm>
              <a:custGeom>
                <a:avLst/>
                <a:gdLst>
                  <a:gd name="T0" fmla="*/ 34 w 64"/>
                  <a:gd name="T1" fmla="*/ 0 h 58"/>
                  <a:gd name="T2" fmla="*/ 30 w 64"/>
                  <a:gd name="T3" fmla="*/ 2 h 58"/>
                  <a:gd name="T4" fmla="*/ 26 w 64"/>
                  <a:gd name="T5" fmla="*/ 4 h 58"/>
                  <a:gd name="T6" fmla="*/ 22 w 64"/>
                  <a:gd name="T7" fmla="*/ 6 h 58"/>
                  <a:gd name="T8" fmla="*/ 18 w 64"/>
                  <a:gd name="T9" fmla="*/ 10 h 58"/>
                  <a:gd name="T10" fmla="*/ 16 w 64"/>
                  <a:gd name="T11" fmla="*/ 12 h 58"/>
                  <a:gd name="T12" fmla="*/ 14 w 64"/>
                  <a:gd name="T13" fmla="*/ 16 h 58"/>
                  <a:gd name="T14" fmla="*/ 10 w 64"/>
                  <a:gd name="T15" fmla="*/ 20 h 58"/>
                  <a:gd name="T16" fmla="*/ 10 w 64"/>
                  <a:gd name="T17" fmla="*/ 24 h 58"/>
                  <a:gd name="T18" fmla="*/ 10 w 64"/>
                  <a:gd name="T19" fmla="*/ 34 h 58"/>
                  <a:gd name="T20" fmla="*/ 12 w 64"/>
                  <a:gd name="T21" fmla="*/ 40 h 58"/>
                  <a:gd name="T22" fmla="*/ 16 w 64"/>
                  <a:gd name="T23" fmla="*/ 46 h 58"/>
                  <a:gd name="T24" fmla="*/ 22 w 64"/>
                  <a:gd name="T25" fmla="*/ 50 h 58"/>
                  <a:gd name="T26" fmla="*/ 28 w 64"/>
                  <a:gd name="T27" fmla="*/ 50 h 58"/>
                  <a:gd name="T28" fmla="*/ 34 w 64"/>
                  <a:gd name="T29" fmla="*/ 50 h 58"/>
                  <a:gd name="T30" fmla="*/ 38 w 64"/>
                  <a:gd name="T31" fmla="*/ 50 h 58"/>
                  <a:gd name="T32" fmla="*/ 44 w 64"/>
                  <a:gd name="T33" fmla="*/ 50 h 58"/>
                  <a:gd name="T34" fmla="*/ 48 w 64"/>
                  <a:gd name="T35" fmla="*/ 50 h 58"/>
                  <a:gd name="T36" fmla="*/ 54 w 64"/>
                  <a:gd name="T37" fmla="*/ 50 h 58"/>
                  <a:gd name="T38" fmla="*/ 60 w 64"/>
                  <a:gd name="T39" fmla="*/ 50 h 58"/>
                  <a:gd name="T40" fmla="*/ 64 w 64"/>
                  <a:gd name="T41" fmla="*/ 52 h 58"/>
                  <a:gd name="T42" fmla="*/ 64 w 64"/>
                  <a:gd name="T43" fmla="*/ 52 h 58"/>
                  <a:gd name="T44" fmla="*/ 62 w 64"/>
                  <a:gd name="T45" fmla="*/ 52 h 58"/>
                  <a:gd name="T46" fmla="*/ 60 w 64"/>
                  <a:gd name="T47" fmla="*/ 54 h 58"/>
                  <a:gd name="T48" fmla="*/ 58 w 64"/>
                  <a:gd name="T49" fmla="*/ 54 h 58"/>
                  <a:gd name="T50" fmla="*/ 54 w 64"/>
                  <a:gd name="T51" fmla="*/ 54 h 58"/>
                  <a:gd name="T52" fmla="*/ 52 w 64"/>
                  <a:gd name="T53" fmla="*/ 56 h 58"/>
                  <a:gd name="T54" fmla="*/ 48 w 64"/>
                  <a:gd name="T55" fmla="*/ 58 h 58"/>
                  <a:gd name="T56" fmla="*/ 46 w 64"/>
                  <a:gd name="T57" fmla="*/ 58 h 58"/>
                  <a:gd name="T58" fmla="*/ 44 w 64"/>
                  <a:gd name="T59" fmla="*/ 58 h 58"/>
                  <a:gd name="T60" fmla="*/ 40 w 64"/>
                  <a:gd name="T61" fmla="*/ 58 h 58"/>
                  <a:gd name="T62" fmla="*/ 36 w 64"/>
                  <a:gd name="T63" fmla="*/ 58 h 58"/>
                  <a:gd name="T64" fmla="*/ 32 w 64"/>
                  <a:gd name="T65" fmla="*/ 58 h 58"/>
                  <a:gd name="T66" fmla="*/ 30 w 64"/>
                  <a:gd name="T67" fmla="*/ 58 h 58"/>
                  <a:gd name="T68" fmla="*/ 26 w 64"/>
                  <a:gd name="T69" fmla="*/ 58 h 58"/>
                  <a:gd name="T70" fmla="*/ 22 w 64"/>
                  <a:gd name="T71" fmla="*/ 58 h 58"/>
                  <a:gd name="T72" fmla="*/ 20 w 64"/>
                  <a:gd name="T73" fmla="*/ 56 h 58"/>
                  <a:gd name="T74" fmla="*/ 16 w 64"/>
                  <a:gd name="T75" fmla="*/ 56 h 58"/>
                  <a:gd name="T76" fmla="*/ 12 w 64"/>
                  <a:gd name="T77" fmla="*/ 54 h 58"/>
                  <a:gd name="T78" fmla="*/ 8 w 64"/>
                  <a:gd name="T79" fmla="*/ 50 h 58"/>
                  <a:gd name="T80" fmla="*/ 6 w 64"/>
                  <a:gd name="T81" fmla="*/ 48 h 58"/>
                  <a:gd name="T82" fmla="*/ 6 w 64"/>
                  <a:gd name="T83" fmla="*/ 40 h 58"/>
                  <a:gd name="T84" fmla="*/ 6 w 64"/>
                  <a:gd name="T85" fmla="*/ 32 h 58"/>
                  <a:gd name="T86" fmla="*/ 4 w 64"/>
                  <a:gd name="T87" fmla="*/ 26 h 58"/>
                  <a:gd name="T88" fmla="*/ 0 w 64"/>
                  <a:gd name="T89" fmla="*/ 20 h 58"/>
                  <a:gd name="T90" fmla="*/ 2 w 64"/>
                  <a:gd name="T91" fmla="*/ 16 h 58"/>
                  <a:gd name="T92" fmla="*/ 2 w 64"/>
                  <a:gd name="T93" fmla="*/ 12 h 58"/>
                  <a:gd name="T94" fmla="*/ 4 w 64"/>
                  <a:gd name="T95" fmla="*/ 8 h 58"/>
                  <a:gd name="T96" fmla="*/ 6 w 64"/>
                  <a:gd name="T97" fmla="*/ 6 h 58"/>
                  <a:gd name="T98" fmla="*/ 10 w 64"/>
                  <a:gd name="T99" fmla="*/ 4 h 58"/>
                  <a:gd name="T100" fmla="*/ 14 w 64"/>
                  <a:gd name="T101" fmla="*/ 4 h 58"/>
                  <a:gd name="T102" fmla="*/ 16 w 64"/>
                  <a:gd name="T103" fmla="*/ 2 h 58"/>
                  <a:gd name="T104" fmla="*/ 20 w 64"/>
                  <a:gd name="T105" fmla="*/ 2 h 58"/>
                  <a:gd name="T106" fmla="*/ 24 w 64"/>
                  <a:gd name="T107" fmla="*/ 0 h 58"/>
                  <a:gd name="T108" fmla="*/ 26 w 64"/>
                  <a:gd name="T109" fmla="*/ 0 h 58"/>
                  <a:gd name="T110" fmla="*/ 30 w 64"/>
                  <a:gd name="T111" fmla="*/ 0 h 58"/>
                  <a:gd name="T112" fmla="*/ 34 w 64"/>
                  <a:gd name="T113" fmla="*/ 0 h 58"/>
                  <a:gd name="T114" fmla="*/ 34 w 64"/>
                  <a:gd name="T115" fmla="*/ 0 h 5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
                  <a:gd name="T175" fmla="*/ 0 h 58"/>
                  <a:gd name="T176" fmla="*/ 64 w 64"/>
                  <a:gd name="T177" fmla="*/ 58 h 5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 h="58">
                    <a:moveTo>
                      <a:pt x="34" y="0"/>
                    </a:moveTo>
                    <a:lnTo>
                      <a:pt x="30" y="2"/>
                    </a:lnTo>
                    <a:lnTo>
                      <a:pt x="26" y="4"/>
                    </a:lnTo>
                    <a:lnTo>
                      <a:pt x="22" y="6"/>
                    </a:lnTo>
                    <a:lnTo>
                      <a:pt x="18" y="10"/>
                    </a:lnTo>
                    <a:lnTo>
                      <a:pt x="16" y="12"/>
                    </a:lnTo>
                    <a:lnTo>
                      <a:pt x="14" y="16"/>
                    </a:lnTo>
                    <a:lnTo>
                      <a:pt x="10" y="20"/>
                    </a:lnTo>
                    <a:lnTo>
                      <a:pt x="10" y="24"/>
                    </a:lnTo>
                    <a:lnTo>
                      <a:pt x="10" y="34"/>
                    </a:lnTo>
                    <a:lnTo>
                      <a:pt x="12" y="40"/>
                    </a:lnTo>
                    <a:lnTo>
                      <a:pt x="16" y="46"/>
                    </a:lnTo>
                    <a:lnTo>
                      <a:pt x="22" y="50"/>
                    </a:lnTo>
                    <a:lnTo>
                      <a:pt x="28" y="50"/>
                    </a:lnTo>
                    <a:lnTo>
                      <a:pt x="34" y="50"/>
                    </a:lnTo>
                    <a:lnTo>
                      <a:pt x="38" y="50"/>
                    </a:lnTo>
                    <a:lnTo>
                      <a:pt x="44" y="50"/>
                    </a:lnTo>
                    <a:lnTo>
                      <a:pt x="48" y="50"/>
                    </a:lnTo>
                    <a:lnTo>
                      <a:pt x="54" y="50"/>
                    </a:lnTo>
                    <a:lnTo>
                      <a:pt x="60" y="50"/>
                    </a:lnTo>
                    <a:lnTo>
                      <a:pt x="64" y="52"/>
                    </a:lnTo>
                    <a:lnTo>
                      <a:pt x="62" y="52"/>
                    </a:lnTo>
                    <a:lnTo>
                      <a:pt x="60" y="54"/>
                    </a:lnTo>
                    <a:lnTo>
                      <a:pt x="58" y="54"/>
                    </a:lnTo>
                    <a:lnTo>
                      <a:pt x="54" y="54"/>
                    </a:lnTo>
                    <a:lnTo>
                      <a:pt x="52" y="56"/>
                    </a:lnTo>
                    <a:lnTo>
                      <a:pt x="48" y="58"/>
                    </a:lnTo>
                    <a:lnTo>
                      <a:pt x="46" y="58"/>
                    </a:lnTo>
                    <a:lnTo>
                      <a:pt x="44" y="58"/>
                    </a:lnTo>
                    <a:lnTo>
                      <a:pt x="40" y="58"/>
                    </a:lnTo>
                    <a:lnTo>
                      <a:pt x="36" y="58"/>
                    </a:lnTo>
                    <a:lnTo>
                      <a:pt x="32" y="58"/>
                    </a:lnTo>
                    <a:lnTo>
                      <a:pt x="30" y="58"/>
                    </a:lnTo>
                    <a:lnTo>
                      <a:pt x="26" y="58"/>
                    </a:lnTo>
                    <a:lnTo>
                      <a:pt x="22" y="58"/>
                    </a:lnTo>
                    <a:lnTo>
                      <a:pt x="20" y="56"/>
                    </a:lnTo>
                    <a:lnTo>
                      <a:pt x="16" y="56"/>
                    </a:lnTo>
                    <a:lnTo>
                      <a:pt x="12" y="54"/>
                    </a:lnTo>
                    <a:lnTo>
                      <a:pt x="8" y="50"/>
                    </a:lnTo>
                    <a:lnTo>
                      <a:pt x="6" y="48"/>
                    </a:lnTo>
                    <a:lnTo>
                      <a:pt x="6" y="40"/>
                    </a:lnTo>
                    <a:lnTo>
                      <a:pt x="6" y="32"/>
                    </a:lnTo>
                    <a:lnTo>
                      <a:pt x="4" y="26"/>
                    </a:lnTo>
                    <a:lnTo>
                      <a:pt x="0" y="20"/>
                    </a:lnTo>
                    <a:lnTo>
                      <a:pt x="2" y="16"/>
                    </a:lnTo>
                    <a:lnTo>
                      <a:pt x="2" y="12"/>
                    </a:lnTo>
                    <a:lnTo>
                      <a:pt x="4" y="8"/>
                    </a:lnTo>
                    <a:lnTo>
                      <a:pt x="6" y="6"/>
                    </a:lnTo>
                    <a:lnTo>
                      <a:pt x="10" y="4"/>
                    </a:lnTo>
                    <a:lnTo>
                      <a:pt x="14" y="4"/>
                    </a:lnTo>
                    <a:lnTo>
                      <a:pt x="16" y="2"/>
                    </a:lnTo>
                    <a:lnTo>
                      <a:pt x="20" y="2"/>
                    </a:lnTo>
                    <a:lnTo>
                      <a:pt x="24" y="0"/>
                    </a:lnTo>
                    <a:lnTo>
                      <a:pt x="26" y="0"/>
                    </a:lnTo>
                    <a:lnTo>
                      <a:pt x="30" y="0"/>
                    </a:lnTo>
                    <a:lnTo>
                      <a:pt x="34" y="0"/>
                    </a:lnTo>
                    <a:close/>
                  </a:path>
                </a:pathLst>
              </a:custGeom>
              <a:solidFill>
                <a:srgbClr val="FF7F00"/>
              </a:solidFill>
              <a:ln w="9525">
                <a:noFill/>
                <a:round/>
                <a:headEnd/>
                <a:tailEnd/>
              </a:ln>
            </p:spPr>
            <p:txBody>
              <a:bodyPr>
                <a:prstTxWarp prst="textNoShape">
                  <a:avLst/>
                </a:prstTxWarp>
              </a:bodyPr>
              <a:lstStyle/>
              <a:p>
                <a:endParaRPr lang="en-US"/>
              </a:p>
            </p:txBody>
          </p:sp>
          <p:sp>
            <p:nvSpPr>
              <p:cNvPr id="41019" name="Freeform 3005"/>
              <p:cNvSpPr>
                <a:spLocks noChangeAspect="1"/>
              </p:cNvSpPr>
              <p:nvPr/>
            </p:nvSpPr>
            <p:spPr bwMode="auto">
              <a:xfrm rot="1332397">
                <a:off x="380" y="2928"/>
                <a:ext cx="254" cy="250"/>
              </a:xfrm>
              <a:custGeom>
                <a:avLst/>
                <a:gdLst>
                  <a:gd name="T0" fmla="*/ 856 w 862"/>
                  <a:gd name="T1" fmla="*/ 404 h 860"/>
                  <a:gd name="T2" fmla="*/ 824 w 862"/>
                  <a:gd name="T3" fmla="*/ 332 h 860"/>
                  <a:gd name="T4" fmla="*/ 774 w 862"/>
                  <a:gd name="T5" fmla="*/ 272 h 860"/>
                  <a:gd name="T6" fmla="*/ 788 w 862"/>
                  <a:gd name="T7" fmla="*/ 272 h 860"/>
                  <a:gd name="T8" fmla="*/ 718 w 862"/>
                  <a:gd name="T9" fmla="*/ 198 h 860"/>
                  <a:gd name="T10" fmla="*/ 726 w 862"/>
                  <a:gd name="T11" fmla="*/ 198 h 860"/>
                  <a:gd name="T12" fmla="*/ 668 w 862"/>
                  <a:gd name="T13" fmla="*/ 120 h 860"/>
                  <a:gd name="T14" fmla="*/ 628 w 862"/>
                  <a:gd name="T15" fmla="*/ 82 h 860"/>
                  <a:gd name="T16" fmla="*/ 614 w 862"/>
                  <a:gd name="T17" fmla="*/ 10 h 860"/>
                  <a:gd name="T18" fmla="*/ 572 w 862"/>
                  <a:gd name="T19" fmla="*/ 44 h 860"/>
                  <a:gd name="T20" fmla="*/ 526 w 862"/>
                  <a:gd name="T21" fmla="*/ 126 h 860"/>
                  <a:gd name="T22" fmla="*/ 510 w 862"/>
                  <a:gd name="T23" fmla="*/ 206 h 860"/>
                  <a:gd name="T24" fmla="*/ 520 w 862"/>
                  <a:gd name="T25" fmla="*/ 232 h 860"/>
                  <a:gd name="T26" fmla="*/ 526 w 862"/>
                  <a:gd name="T27" fmla="*/ 274 h 860"/>
                  <a:gd name="T28" fmla="*/ 536 w 862"/>
                  <a:gd name="T29" fmla="*/ 310 h 860"/>
                  <a:gd name="T30" fmla="*/ 548 w 862"/>
                  <a:gd name="T31" fmla="*/ 326 h 860"/>
                  <a:gd name="T32" fmla="*/ 516 w 862"/>
                  <a:gd name="T33" fmla="*/ 420 h 860"/>
                  <a:gd name="T34" fmla="*/ 332 w 862"/>
                  <a:gd name="T35" fmla="*/ 474 h 860"/>
                  <a:gd name="T36" fmla="*/ 240 w 862"/>
                  <a:gd name="T37" fmla="*/ 478 h 860"/>
                  <a:gd name="T38" fmla="*/ 188 w 862"/>
                  <a:gd name="T39" fmla="*/ 504 h 860"/>
                  <a:gd name="T40" fmla="*/ 100 w 862"/>
                  <a:gd name="T41" fmla="*/ 574 h 860"/>
                  <a:gd name="T42" fmla="*/ 6 w 862"/>
                  <a:gd name="T43" fmla="*/ 714 h 860"/>
                  <a:gd name="T44" fmla="*/ 62 w 862"/>
                  <a:gd name="T45" fmla="*/ 674 h 860"/>
                  <a:gd name="T46" fmla="*/ 108 w 862"/>
                  <a:gd name="T47" fmla="*/ 644 h 860"/>
                  <a:gd name="T48" fmla="*/ 82 w 862"/>
                  <a:gd name="T49" fmla="*/ 792 h 860"/>
                  <a:gd name="T50" fmla="*/ 130 w 862"/>
                  <a:gd name="T51" fmla="*/ 720 h 860"/>
                  <a:gd name="T52" fmla="*/ 156 w 862"/>
                  <a:gd name="T53" fmla="*/ 816 h 860"/>
                  <a:gd name="T54" fmla="*/ 194 w 862"/>
                  <a:gd name="T55" fmla="*/ 710 h 860"/>
                  <a:gd name="T56" fmla="*/ 286 w 862"/>
                  <a:gd name="T57" fmla="*/ 822 h 860"/>
                  <a:gd name="T58" fmla="*/ 268 w 862"/>
                  <a:gd name="T59" fmla="*/ 706 h 860"/>
                  <a:gd name="T60" fmla="*/ 338 w 862"/>
                  <a:gd name="T61" fmla="*/ 784 h 860"/>
                  <a:gd name="T62" fmla="*/ 326 w 862"/>
                  <a:gd name="T63" fmla="*/ 728 h 860"/>
                  <a:gd name="T64" fmla="*/ 336 w 862"/>
                  <a:gd name="T65" fmla="*/ 704 h 860"/>
                  <a:gd name="T66" fmla="*/ 392 w 862"/>
                  <a:gd name="T67" fmla="*/ 724 h 860"/>
                  <a:gd name="T68" fmla="*/ 382 w 862"/>
                  <a:gd name="T69" fmla="*/ 692 h 860"/>
                  <a:gd name="T70" fmla="*/ 406 w 862"/>
                  <a:gd name="T71" fmla="*/ 682 h 860"/>
                  <a:gd name="T72" fmla="*/ 380 w 862"/>
                  <a:gd name="T73" fmla="*/ 628 h 860"/>
                  <a:gd name="T74" fmla="*/ 428 w 862"/>
                  <a:gd name="T75" fmla="*/ 654 h 860"/>
                  <a:gd name="T76" fmla="*/ 444 w 862"/>
                  <a:gd name="T77" fmla="*/ 582 h 860"/>
                  <a:gd name="T78" fmla="*/ 470 w 862"/>
                  <a:gd name="T79" fmla="*/ 632 h 860"/>
                  <a:gd name="T80" fmla="*/ 468 w 862"/>
                  <a:gd name="T81" fmla="*/ 664 h 860"/>
                  <a:gd name="T82" fmla="*/ 534 w 862"/>
                  <a:gd name="T83" fmla="*/ 678 h 860"/>
                  <a:gd name="T84" fmla="*/ 688 w 862"/>
                  <a:gd name="T85" fmla="*/ 570 h 860"/>
                  <a:gd name="T86" fmla="*/ 656 w 862"/>
                  <a:gd name="T87" fmla="*/ 412 h 860"/>
                  <a:gd name="T88" fmla="*/ 642 w 862"/>
                  <a:gd name="T89" fmla="*/ 402 h 860"/>
                  <a:gd name="T90" fmla="*/ 722 w 862"/>
                  <a:gd name="T91" fmla="*/ 448 h 860"/>
                  <a:gd name="T92" fmla="*/ 684 w 862"/>
                  <a:gd name="T93" fmla="*/ 610 h 860"/>
                  <a:gd name="T94" fmla="*/ 678 w 862"/>
                  <a:gd name="T95" fmla="*/ 706 h 860"/>
                  <a:gd name="T96" fmla="*/ 602 w 862"/>
                  <a:gd name="T97" fmla="*/ 802 h 860"/>
                  <a:gd name="T98" fmla="*/ 622 w 862"/>
                  <a:gd name="T99" fmla="*/ 806 h 860"/>
                  <a:gd name="T100" fmla="*/ 634 w 862"/>
                  <a:gd name="T101" fmla="*/ 814 h 860"/>
                  <a:gd name="T102" fmla="*/ 616 w 862"/>
                  <a:gd name="T103" fmla="*/ 826 h 860"/>
                  <a:gd name="T104" fmla="*/ 640 w 862"/>
                  <a:gd name="T105" fmla="*/ 828 h 860"/>
                  <a:gd name="T106" fmla="*/ 672 w 862"/>
                  <a:gd name="T107" fmla="*/ 824 h 860"/>
                  <a:gd name="T108" fmla="*/ 692 w 862"/>
                  <a:gd name="T109" fmla="*/ 816 h 860"/>
                  <a:gd name="T110" fmla="*/ 766 w 862"/>
                  <a:gd name="T111" fmla="*/ 676 h 860"/>
                  <a:gd name="T112" fmla="*/ 790 w 862"/>
                  <a:gd name="T113" fmla="*/ 634 h 860"/>
                  <a:gd name="T114" fmla="*/ 794 w 862"/>
                  <a:gd name="T115" fmla="*/ 640 h 860"/>
                  <a:gd name="T116" fmla="*/ 810 w 862"/>
                  <a:gd name="T117" fmla="*/ 628 h 860"/>
                  <a:gd name="T118" fmla="*/ 830 w 862"/>
                  <a:gd name="T119" fmla="*/ 566 h 860"/>
                  <a:gd name="T120" fmla="*/ 840 w 862"/>
                  <a:gd name="T121" fmla="*/ 524 h 860"/>
                  <a:gd name="T122" fmla="*/ 846 w 862"/>
                  <a:gd name="T123" fmla="*/ 472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2"/>
                  <a:gd name="T187" fmla="*/ 0 h 860"/>
                  <a:gd name="T188" fmla="*/ 862 w 862"/>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2" h="860">
                    <a:moveTo>
                      <a:pt x="862" y="466"/>
                    </a:moveTo>
                    <a:lnTo>
                      <a:pt x="858" y="450"/>
                    </a:lnTo>
                    <a:lnTo>
                      <a:pt x="856" y="434"/>
                    </a:lnTo>
                    <a:lnTo>
                      <a:pt x="850" y="420"/>
                    </a:lnTo>
                    <a:lnTo>
                      <a:pt x="844" y="406"/>
                    </a:lnTo>
                    <a:lnTo>
                      <a:pt x="846" y="406"/>
                    </a:lnTo>
                    <a:lnTo>
                      <a:pt x="846" y="404"/>
                    </a:lnTo>
                    <a:lnTo>
                      <a:pt x="848" y="404"/>
                    </a:lnTo>
                    <a:lnTo>
                      <a:pt x="850" y="404"/>
                    </a:lnTo>
                    <a:lnTo>
                      <a:pt x="854" y="406"/>
                    </a:lnTo>
                    <a:lnTo>
                      <a:pt x="856" y="410"/>
                    </a:lnTo>
                    <a:lnTo>
                      <a:pt x="856" y="414"/>
                    </a:lnTo>
                    <a:lnTo>
                      <a:pt x="858" y="418"/>
                    </a:lnTo>
                    <a:lnTo>
                      <a:pt x="856" y="404"/>
                    </a:lnTo>
                    <a:lnTo>
                      <a:pt x="852" y="392"/>
                    </a:lnTo>
                    <a:lnTo>
                      <a:pt x="846" y="380"/>
                    </a:lnTo>
                    <a:lnTo>
                      <a:pt x="840" y="368"/>
                    </a:lnTo>
                    <a:lnTo>
                      <a:pt x="834" y="358"/>
                    </a:lnTo>
                    <a:lnTo>
                      <a:pt x="826" y="346"/>
                    </a:lnTo>
                    <a:lnTo>
                      <a:pt x="816" y="336"/>
                    </a:lnTo>
                    <a:lnTo>
                      <a:pt x="806" y="326"/>
                    </a:lnTo>
                    <a:lnTo>
                      <a:pt x="806" y="322"/>
                    </a:lnTo>
                    <a:lnTo>
                      <a:pt x="810" y="322"/>
                    </a:lnTo>
                    <a:lnTo>
                      <a:pt x="812" y="324"/>
                    </a:lnTo>
                    <a:lnTo>
                      <a:pt x="816" y="324"/>
                    </a:lnTo>
                    <a:lnTo>
                      <a:pt x="818" y="326"/>
                    </a:lnTo>
                    <a:lnTo>
                      <a:pt x="820" y="328"/>
                    </a:lnTo>
                    <a:lnTo>
                      <a:pt x="824" y="332"/>
                    </a:lnTo>
                    <a:lnTo>
                      <a:pt x="826" y="334"/>
                    </a:lnTo>
                    <a:lnTo>
                      <a:pt x="828" y="338"/>
                    </a:lnTo>
                    <a:lnTo>
                      <a:pt x="826" y="332"/>
                    </a:lnTo>
                    <a:lnTo>
                      <a:pt x="822" y="326"/>
                    </a:lnTo>
                    <a:lnTo>
                      <a:pt x="818" y="318"/>
                    </a:lnTo>
                    <a:lnTo>
                      <a:pt x="814" y="310"/>
                    </a:lnTo>
                    <a:lnTo>
                      <a:pt x="808" y="302"/>
                    </a:lnTo>
                    <a:lnTo>
                      <a:pt x="804" y="296"/>
                    </a:lnTo>
                    <a:lnTo>
                      <a:pt x="798" y="288"/>
                    </a:lnTo>
                    <a:lnTo>
                      <a:pt x="790" y="284"/>
                    </a:lnTo>
                    <a:lnTo>
                      <a:pt x="782" y="278"/>
                    </a:lnTo>
                    <a:lnTo>
                      <a:pt x="780" y="278"/>
                    </a:lnTo>
                    <a:lnTo>
                      <a:pt x="778" y="274"/>
                    </a:lnTo>
                    <a:lnTo>
                      <a:pt x="774" y="272"/>
                    </a:lnTo>
                    <a:lnTo>
                      <a:pt x="772" y="270"/>
                    </a:lnTo>
                    <a:lnTo>
                      <a:pt x="770" y="268"/>
                    </a:lnTo>
                    <a:lnTo>
                      <a:pt x="768" y="266"/>
                    </a:lnTo>
                    <a:lnTo>
                      <a:pt x="766" y="262"/>
                    </a:lnTo>
                    <a:lnTo>
                      <a:pt x="764" y="260"/>
                    </a:lnTo>
                    <a:lnTo>
                      <a:pt x="764" y="258"/>
                    </a:lnTo>
                    <a:lnTo>
                      <a:pt x="766" y="256"/>
                    </a:lnTo>
                    <a:lnTo>
                      <a:pt x="768" y="256"/>
                    </a:lnTo>
                    <a:lnTo>
                      <a:pt x="770" y="258"/>
                    </a:lnTo>
                    <a:lnTo>
                      <a:pt x="774" y="260"/>
                    </a:lnTo>
                    <a:lnTo>
                      <a:pt x="778" y="264"/>
                    </a:lnTo>
                    <a:lnTo>
                      <a:pt x="780" y="266"/>
                    </a:lnTo>
                    <a:lnTo>
                      <a:pt x="784" y="270"/>
                    </a:lnTo>
                    <a:lnTo>
                      <a:pt x="788" y="272"/>
                    </a:lnTo>
                    <a:lnTo>
                      <a:pt x="792" y="274"/>
                    </a:lnTo>
                    <a:lnTo>
                      <a:pt x="796" y="278"/>
                    </a:lnTo>
                    <a:lnTo>
                      <a:pt x="798" y="280"/>
                    </a:lnTo>
                    <a:lnTo>
                      <a:pt x="792" y="268"/>
                    </a:lnTo>
                    <a:lnTo>
                      <a:pt x="782" y="256"/>
                    </a:lnTo>
                    <a:lnTo>
                      <a:pt x="772" y="248"/>
                    </a:lnTo>
                    <a:lnTo>
                      <a:pt x="760" y="240"/>
                    </a:lnTo>
                    <a:lnTo>
                      <a:pt x="750" y="232"/>
                    </a:lnTo>
                    <a:lnTo>
                      <a:pt x="738" y="224"/>
                    </a:lnTo>
                    <a:lnTo>
                      <a:pt x="728" y="216"/>
                    </a:lnTo>
                    <a:lnTo>
                      <a:pt x="718" y="206"/>
                    </a:lnTo>
                    <a:lnTo>
                      <a:pt x="718" y="204"/>
                    </a:lnTo>
                    <a:lnTo>
                      <a:pt x="718" y="202"/>
                    </a:lnTo>
                    <a:lnTo>
                      <a:pt x="718" y="198"/>
                    </a:lnTo>
                    <a:lnTo>
                      <a:pt x="720" y="198"/>
                    </a:lnTo>
                    <a:lnTo>
                      <a:pt x="724" y="200"/>
                    </a:lnTo>
                    <a:lnTo>
                      <a:pt x="728" y="202"/>
                    </a:lnTo>
                    <a:lnTo>
                      <a:pt x="732" y="206"/>
                    </a:lnTo>
                    <a:lnTo>
                      <a:pt x="736" y="210"/>
                    </a:lnTo>
                    <a:lnTo>
                      <a:pt x="738" y="214"/>
                    </a:lnTo>
                    <a:lnTo>
                      <a:pt x="742" y="216"/>
                    </a:lnTo>
                    <a:lnTo>
                      <a:pt x="744" y="220"/>
                    </a:lnTo>
                    <a:lnTo>
                      <a:pt x="750" y="222"/>
                    </a:lnTo>
                    <a:lnTo>
                      <a:pt x="746" y="218"/>
                    </a:lnTo>
                    <a:lnTo>
                      <a:pt x="742" y="212"/>
                    </a:lnTo>
                    <a:lnTo>
                      <a:pt x="738" y="208"/>
                    </a:lnTo>
                    <a:lnTo>
                      <a:pt x="734" y="204"/>
                    </a:lnTo>
                    <a:lnTo>
                      <a:pt x="726" y="198"/>
                    </a:lnTo>
                    <a:lnTo>
                      <a:pt x="718" y="192"/>
                    </a:lnTo>
                    <a:lnTo>
                      <a:pt x="710" y="186"/>
                    </a:lnTo>
                    <a:lnTo>
                      <a:pt x="704" y="178"/>
                    </a:lnTo>
                    <a:lnTo>
                      <a:pt x="698" y="170"/>
                    </a:lnTo>
                    <a:lnTo>
                      <a:pt x="692" y="162"/>
                    </a:lnTo>
                    <a:lnTo>
                      <a:pt x="690" y="152"/>
                    </a:lnTo>
                    <a:lnTo>
                      <a:pt x="690" y="142"/>
                    </a:lnTo>
                    <a:lnTo>
                      <a:pt x="686" y="140"/>
                    </a:lnTo>
                    <a:lnTo>
                      <a:pt x="682" y="138"/>
                    </a:lnTo>
                    <a:lnTo>
                      <a:pt x="680" y="134"/>
                    </a:lnTo>
                    <a:lnTo>
                      <a:pt x="676" y="132"/>
                    </a:lnTo>
                    <a:lnTo>
                      <a:pt x="674" y="128"/>
                    </a:lnTo>
                    <a:lnTo>
                      <a:pt x="672" y="124"/>
                    </a:lnTo>
                    <a:lnTo>
                      <a:pt x="668" y="120"/>
                    </a:lnTo>
                    <a:lnTo>
                      <a:pt x="668" y="116"/>
                    </a:lnTo>
                    <a:lnTo>
                      <a:pt x="664" y="116"/>
                    </a:lnTo>
                    <a:lnTo>
                      <a:pt x="660" y="118"/>
                    </a:lnTo>
                    <a:lnTo>
                      <a:pt x="658" y="118"/>
                    </a:lnTo>
                    <a:lnTo>
                      <a:pt x="654" y="116"/>
                    </a:lnTo>
                    <a:lnTo>
                      <a:pt x="650" y="116"/>
                    </a:lnTo>
                    <a:lnTo>
                      <a:pt x="648" y="116"/>
                    </a:lnTo>
                    <a:lnTo>
                      <a:pt x="644" y="116"/>
                    </a:lnTo>
                    <a:lnTo>
                      <a:pt x="642" y="114"/>
                    </a:lnTo>
                    <a:lnTo>
                      <a:pt x="634" y="110"/>
                    </a:lnTo>
                    <a:lnTo>
                      <a:pt x="630" y="102"/>
                    </a:lnTo>
                    <a:lnTo>
                      <a:pt x="630" y="92"/>
                    </a:lnTo>
                    <a:lnTo>
                      <a:pt x="630" y="82"/>
                    </a:lnTo>
                    <a:lnTo>
                      <a:pt x="628" y="82"/>
                    </a:lnTo>
                    <a:lnTo>
                      <a:pt x="626" y="82"/>
                    </a:lnTo>
                    <a:lnTo>
                      <a:pt x="624" y="82"/>
                    </a:lnTo>
                    <a:lnTo>
                      <a:pt x="622" y="82"/>
                    </a:lnTo>
                    <a:lnTo>
                      <a:pt x="614" y="78"/>
                    </a:lnTo>
                    <a:lnTo>
                      <a:pt x="608" y="70"/>
                    </a:lnTo>
                    <a:lnTo>
                      <a:pt x="604" y="64"/>
                    </a:lnTo>
                    <a:lnTo>
                      <a:pt x="602" y="56"/>
                    </a:lnTo>
                    <a:lnTo>
                      <a:pt x="600" y="46"/>
                    </a:lnTo>
                    <a:lnTo>
                      <a:pt x="600" y="38"/>
                    </a:lnTo>
                    <a:lnTo>
                      <a:pt x="598" y="28"/>
                    </a:lnTo>
                    <a:lnTo>
                      <a:pt x="598" y="20"/>
                    </a:lnTo>
                    <a:lnTo>
                      <a:pt x="604" y="16"/>
                    </a:lnTo>
                    <a:lnTo>
                      <a:pt x="608" y="12"/>
                    </a:lnTo>
                    <a:lnTo>
                      <a:pt x="614" y="10"/>
                    </a:lnTo>
                    <a:lnTo>
                      <a:pt x="620" y="8"/>
                    </a:lnTo>
                    <a:lnTo>
                      <a:pt x="626" y="8"/>
                    </a:lnTo>
                    <a:lnTo>
                      <a:pt x="632" y="6"/>
                    </a:lnTo>
                    <a:lnTo>
                      <a:pt x="638" y="4"/>
                    </a:lnTo>
                    <a:lnTo>
                      <a:pt x="644" y="2"/>
                    </a:lnTo>
                    <a:lnTo>
                      <a:pt x="634" y="0"/>
                    </a:lnTo>
                    <a:lnTo>
                      <a:pt x="624" y="4"/>
                    </a:lnTo>
                    <a:lnTo>
                      <a:pt x="614" y="8"/>
                    </a:lnTo>
                    <a:lnTo>
                      <a:pt x="604" y="10"/>
                    </a:lnTo>
                    <a:lnTo>
                      <a:pt x="594" y="14"/>
                    </a:lnTo>
                    <a:lnTo>
                      <a:pt x="586" y="20"/>
                    </a:lnTo>
                    <a:lnTo>
                      <a:pt x="578" y="26"/>
                    </a:lnTo>
                    <a:lnTo>
                      <a:pt x="574" y="34"/>
                    </a:lnTo>
                    <a:lnTo>
                      <a:pt x="572" y="44"/>
                    </a:lnTo>
                    <a:lnTo>
                      <a:pt x="570" y="50"/>
                    </a:lnTo>
                    <a:lnTo>
                      <a:pt x="568" y="54"/>
                    </a:lnTo>
                    <a:lnTo>
                      <a:pt x="566" y="58"/>
                    </a:lnTo>
                    <a:lnTo>
                      <a:pt x="566" y="62"/>
                    </a:lnTo>
                    <a:lnTo>
                      <a:pt x="562" y="70"/>
                    </a:lnTo>
                    <a:lnTo>
                      <a:pt x="556" y="78"/>
                    </a:lnTo>
                    <a:lnTo>
                      <a:pt x="548" y="86"/>
                    </a:lnTo>
                    <a:lnTo>
                      <a:pt x="544" y="94"/>
                    </a:lnTo>
                    <a:lnTo>
                      <a:pt x="536" y="102"/>
                    </a:lnTo>
                    <a:lnTo>
                      <a:pt x="532" y="110"/>
                    </a:lnTo>
                    <a:lnTo>
                      <a:pt x="526" y="118"/>
                    </a:lnTo>
                    <a:lnTo>
                      <a:pt x="522" y="126"/>
                    </a:lnTo>
                    <a:lnTo>
                      <a:pt x="524" y="126"/>
                    </a:lnTo>
                    <a:lnTo>
                      <a:pt x="526" y="126"/>
                    </a:lnTo>
                    <a:lnTo>
                      <a:pt x="528" y="126"/>
                    </a:lnTo>
                    <a:lnTo>
                      <a:pt x="528" y="128"/>
                    </a:lnTo>
                    <a:lnTo>
                      <a:pt x="528" y="134"/>
                    </a:lnTo>
                    <a:lnTo>
                      <a:pt x="524" y="140"/>
                    </a:lnTo>
                    <a:lnTo>
                      <a:pt x="522" y="144"/>
                    </a:lnTo>
                    <a:lnTo>
                      <a:pt x="518" y="150"/>
                    </a:lnTo>
                    <a:lnTo>
                      <a:pt x="518" y="154"/>
                    </a:lnTo>
                    <a:lnTo>
                      <a:pt x="516" y="158"/>
                    </a:lnTo>
                    <a:lnTo>
                      <a:pt x="518" y="162"/>
                    </a:lnTo>
                    <a:lnTo>
                      <a:pt x="522" y="162"/>
                    </a:lnTo>
                    <a:lnTo>
                      <a:pt x="518" y="174"/>
                    </a:lnTo>
                    <a:lnTo>
                      <a:pt x="514" y="184"/>
                    </a:lnTo>
                    <a:lnTo>
                      <a:pt x="510" y="196"/>
                    </a:lnTo>
                    <a:lnTo>
                      <a:pt x="510" y="206"/>
                    </a:lnTo>
                    <a:lnTo>
                      <a:pt x="510" y="202"/>
                    </a:lnTo>
                    <a:lnTo>
                      <a:pt x="512" y="200"/>
                    </a:lnTo>
                    <a:lnTo>
                      <a:pt x="514" y="196"/>
                    </a:lnTo>
                    <a:lnTo>
                      <a:pt x="518" y="194"/>
                    </a:lnTo>
                    <a:lnTo>
                      <a:pt x="520" y="196"/>
                    </a:lnTo>
                    <a:lnTo>
                      <a:pt x="516" y="210"/>
                    </a:lnTo>
                    <a:lnTo>
                      <a:pt x="512" y="222"/>
                    </a:lnTo>
                    <a:lnTo>
                      <a:pt x="510" y="236"/>
                    </a:lnTo>
                    <a:lnTo>
                      <a:pt x="510" y="252"/>
                    </a:lnTo>
                    <a:lnTo>
                      <a:pt x="512" y="246"/>
                    </a:lnTo>
                    <a:lnTo>
                      <a:pt x="514" y="242"/>
                    </a:lnTo>
                    <a:lnTo>
                      <a:pt x="516" y="236"/>
                    </a:lnTo>
                    <a:lnTo>
                      <a:pt x="518" y="232"/>
                    </a:lnTo>
                    <a:lnTo>
                      <a:pt x="520" y="232"/>
                    </a:lnTo>
                    <a:lnTo>
                      <a:pt x="522" y="232"/>
                    </a:lnTo>
                    <a:lnTo>
                      <a:pt x="522" y="234"/>
                    </a:lnTo>
                    <a:lnTo>
                      <a:pt x="520" y="244"/>
                    </a:lnTo>
                    <a:lnTo>
                      <a:pt x="518" y="252"/>
                    </a:lnTo>
                    <a:lnTo>
                      <a:pt x="516" y="262"/>
                    </a:lnTo>
                    <a:lnTo>
                      <a:pt x="516" y="272"/>
                    </a:lnTo>
                    <a:lnTo>
                      <a:pt x="518" y="266"/>
                    </a:lnTo>
                    <a:lnTo>
                      <a:pt x="520" y="264"/>
                    </a:lnTo>
                    <a:lnTo>
                      <a:pt x="520" y="260"/>
                    </a:lnTo>
                    <a:lnTo>
                      <a:pt x="522" y="258"/>
                    </a:lnTo>
                    <a:lnTo>
                      <a:pt x="526" y="258"/>
                    </a:lnTo>
                    <a:lnTo>
                      <a:pt x="526" y="266"/>
                    </a:lnTo>
                    <a:lnTo>
                      <a:pt x="526" y="274"/>
                    </a:lnTo>
                    <a:lnTo>
                      <a:pt x="524" y="282"/>
                    </a:lnTo>
                    <a:lnTo>
                      <a:pt x="524" y="290"/>
                    </a:lnTo>
                    <a:lnTo>
                      <a:pt x="524" y="286"/>
                    </a:lnTo>
                    <a:lnTo>
                      <a:pt x="526" y="282"/>
                    </a:lnTo>
                    <a:lnTo>
                      <a:pt x="528" y="278"/>
                    </a:lnTo>
                    <a:lnTo>
                      <a:pt x="528" y="276"/>
                    </a:lnTo>
                    <a:lnTo>
                      <a:pt x="532" y="278"/>
                    </a:lnTo>
                    <a:lnTo>
                      <a:pt x="532" y="284"/>
                    </a:lnTo>
                    <a:lnTo>
                      <a:pt x="532" y="290"/>
                    </a:lnTo>
                    <a:lnTo>
                      <a:pt x="532" y="296"/>
                    </a:lnTo>
                    <a:lnTo>
                      <a:pt x="534" y="298"/>
                    </a:lnTo>
                    <a:lnTo>
                      <a:pt x="536" y="304"/>
                    </a:lnTo>
                    <a:lnTo>
                      <a:pt x="536" y="308"/>
                    </a:lnTo>
                    <a:lnTo>
                      <a:pt x="536" y="310"/>
                    </a:lnTo>
                    <a:lnTo>
                      <a:pt x="540" y="304"/>
                    </a:lnTo>
                    <a:lnTo>
                      <a:pt x="544" y="308"/>
                    </a:lnTo>
                    <a:lnTo>
                      <a:pt x="544" y="316"/>
                    </a:lnTo>
                    <a:lnTo>
                      <a:pt x="542" y="322"/>
                    </a:lnTo>
                    <a:lnTo>
                      <a:pt x="542" y="328"/>
                    </a:lnTo>
                    <a:lnTo>
                      <a:pt x="544" y="328"/>
                    </a:lnTo>
                    <a:lnTo>
                      <a:pt x="544" y="330"/>
                    </a:lnTo>
                    <a:lnTo>
                      <a:pt x="544" y="332"/>
                    </a:lnTo>
                    <a:lnTo>
                      <a:pt x="544" y="334"/>
                    </a:lnTo>
                    <a:lnTo>
                      <a:pt x="544" y="332"/>
                    </a:lnTo>
                    <a:lnTo>
                      <a:pt x="544" y="330"/>
                    </a:lnTo>
                    <a:lnTo>
                      <a:pt x="546" y="328"/>
                    </a:lnTo>
                    <a:lnTo>
                      <a:pt x="548" y="326"/>
                    </a:lnTo>
                    <a:lnTo>
                      <a:pt x="550" y="326"/>
                    </a:lnTo>
                    <a:lnTo>
                      <a:pt x="552" y="328"/>
                    </a:lnTo>
                    <a:lnTo>
                      <a:pt x="554" y="330"/>
                    </a:lnTo>
                    <a:lnTo>
                      <a:pt x="552" y="338"/>
                    </a:lnTo>
                    <a:lnTo>
                      <a:pt x="550" y="346"/>
                    </a:lnTo>
                    <a:lnTo>
                      <a:pt x="548" y="354"/>
                    </a:lnTo>
                    <a:lnTo>
                      <a:pt x="548" y="362"/>
                    </a:lnTo>
                    <a:lnTo>
                      <a:pt x="550" y="366"/>
                    </a:lnTo>
                    <a:lnTo>
                      <a:pt x="548" y="370"/>
                    </a:lnTo>
                    <a:lnTo>
                      <a:pt x="546" y="376"/>
                    </a:lnTo>
                    <a:lnTo>
                      <a:pt x="544" y="382"/>
                    </a:lnTo>
                    <a:lnTo>
                      <a:pt x="534" y="394"/>
                    </a:lnTo>
                    <a:lnTo>
                      <a:pt x="526" y="408"/>
                    </a:lnTo>
                    <a:lnTo>
                      <a:pt x="516" y="420"/>
                    </a:lnTo>
                    <a:lnTo>
                      <a:pt x="504" y="434"/>
                    </a:lnTo>
                    <a:lnTo>
                      <a:pt x="494" y="446"/>
                    </a:lnTo>
                    <a:lnTo>
                      <a:pt x="482" y="456"/>
                    </a:lnTo>
                    <a:lnTo>
                      <a:pt x="468" y="466"/>
                    </a:lnTo>
                    <a:lnTo>
                      <a:pt x="454" y="472"/>
                    </a:lnTo>
                    <a:lnTo>
                      <a:pt x="440" y="474"/>
                    </a:lnTo>
                    <a:lnTo>
                      <a:pt x="428" y="474"/>
                    </a:lnTo>
                    <a:lnTo>
                      <a:pt x="414" y="474"/>
                    </a:lnTo>
                    <a:lnTo>
                      <a:pt x="400" y="474"/>
                    </a:lnTo>
                    <a:lnTo>
                      <a:pt x="388" y="474"/>
                    </a:lnTo>
                    <a:lnTo>
                      <a:pt x="374" y="476"/>
                    </a:lnTo>
                    <a:lnTo>
                      <a:pt x="360" y="476"/>
                    </a:lnTo>
                    <a:lnTo>
                      <a:pt x="346" y="476"/>
                    </a:lnTo>
                    <a:lnTo>
                      <a:pt x="332" y="474"/>
                    </a:lnTo>
                    <a:lnTo>
                      <a:pt x="320" y="474"/>
                    </a:lnTo>
                    <a:lnTo>
                      <a:pt x="306" y="474"/>
                    </a:lnTo>
                    <a:lnTo>
                      <a:pt x="294" y="472"/>
                    </a:lnTo>
                    <a:lnTo>
                      <a:pt x="280" y="472"/>
                    </a:lnTo>
                    <a:lnTo>
                      <a:pt x="266" y="470"/>
                    </a:lnTo>
                    <a:lnTo>
                      <a:pt x="254" y="468"/>
                    </a:lnTo>
                    <a:lnTo>
                      <a:pt x="240" y="468"/>
                    </a:lnTo>
                    <a:lnTo>
                      <a:pt x="232" y="470"/>
                    </a:lnTo>
                    <a:lnTo>
                      <a:pt x="236" y="470"/>
                    </a:lnTo>
                    <a:lnTo>
                      <a:pt x="240" y="470"/>
                    </a:lnTo>
                    <a:lnTo>
                      <a:pt x="242" y="472"/>
                    </a:lnTo>
                    <a:lnTo>
                      <a:pt x="244" y="474"/>
                    </a:lnTo>
                    <a:lnTo>
                      <a:pt x="242" y="476"/>
                    </a:lnTo>
                    <a:lnTo>
                      <a:pt x="240" y="478"/>
                    </a:lnTo>
                    <a:lnTo>
                      <a:pt x="238" y="478"/>
                    </a:lnTo>
                    <a:lnTo>
                      <a:pt x="234" y="478"/>
                    </a:lnTo>
                    <a:lnTo>
                      <a:pt x="232" y="478"/>
                    </a:lnTo>
                    <a:lnTo>
                      <a:pt x="230" y="480"/>
                    </a:lnTo>
                    <a:lnTo>
                      <a:pt x="226" y="480"/>
                    </a:lnTo>
                    <a:lnTo>
                      <a:pt x="224" y="482"/>
                    </a:lnTo>
                    <a:lnTo>
                      <a:pt x="222" y="484"/>
                    </a:lnTo>
                    <a:lnTo>
                      <a:pt x="218" y="486"/>
                    </a:lnTo>
                    <a:lnTo>
                      <a:pt x="216" y="488"/>
                    </a:lnTo>
                    <a:lnTo>
                      <a:pt x="214" y="490"/>
                    </a:lnTo>
                    <a:lnTo>
                      <a:pt x="206" y="494"/>
                    </a:lnTo>
                    <a:lnTo>
                      <a:pt x="202" y="496"/>
                    </a:lnTo>
                    <a:lnTo>
                      <a:pt x="194" y="500"/>
                    </a:lnTo>
                    <a:lnTo>
                      <a:pt x="188" y="504"/>
                    </a:lnTo>
                    <a:lnTo>
                      <a:pt x="182" y="508"/>
                    </a:lnTo>
                    <a:lnTo>
                      <a:pt x="176" y="512"/>
                    </a:lnTo>
                    <a:lnTo>
                      <a:pt x="170" y="516"/>
                    </a:lnTo>
                    <a:lnTo>
                      <a:pt x="164" y="520"/>
                    </a:lnTo>
                    <a:lnTo>
                      <a:pt x="160" y="524"/>
                    </a:lnTo>
                    <a:lnTo>
                      <a:pt x="154" y="530"/>
                    </a:lnTo>
                    <a:lnTo>
                      <a:pt x="148" y="534"/>
                    </a:lnTo>
                    <a:lnTo>
                      <a:pt x="142" y="538"/>
                    </a:lnTo>
                    <a:lnTo>
                      <a:pt x="136" y="542"/>
                    </a:lnTo>
                    <a:lnTo>
                      <a:pt x="130" y="548"/>
                    </a:lnTo>
                    <a:lnTo>
                      <a:pt x="124" y="552"/>
                    </a:lnTo>
                    <a:lnTo>
                      <a:pt x="118" y="558"/>
                    </a:lnTo>
                    <a:lnTo>
                      <a:pt x="108" y="566"/>
                    </a:lnTo>
                    <a:lnTo>
                      <a:pt x="100" y="574"/>
                    </a:lnTo>
                    <a:lnTo>
                      <a:pt x="92" y="582"/>
                    </a:lnTo>
                    <a:lnTo>
                      <a:pt x="82" y="592"/>
                    </a:lnTo>
                    <a:lnTo>
                      <a:pt x="74" y="600"/>
                    </a:lnTo>
                    <a:lnTo>
                      <a:pt x="66" y="610"/>
                    </a:lnTo>
                    <a:lnTo>
                      <a:pt x="60" y="620"/>
                    </a:lnTo>
                    <a:lnTo>
                      <a:pt x="52" y="630"/>
                    </a:lnTo>
                    <a:lnTo>
                      <a:pt x="46" y="640"/>
                    </a:lnTo>
                    <a:lnTo>
                      <a:pt x="40" y="650"/>
                    </a:lnTo>
                    <a:lnTo>
                      <a:pt x="32" y="660"/>
                    </a:lnTo>
                    <a:lnTo>
                      <a:pt x="28" y="672"/>
                    </a:lnTo>
                    <a:lnTo>
                      <a:pt x="22" y="682"/>
                    </a:lnTo>
                    <a:lnTo>
                      <a:pt x="16" y="692"/>
                    </a:lnTo>
                    <a:lnTo>
                      <a:pt x="12" y="704"/>
                    </a:lnTo>
                    <a:lnTo>
                      <a:pt x="6" y="714"/>
                    </a:lnTo>
                    <a:lnTo>
                      <a:pt x="4" y="726"/>
                    </a:lnTo>
                    <a:lnTo>
                      <a:pt x="0" y="740"/>
                    </a:lnTo>
                    <a:lnTo>
                      <a:pt x="0" y="754"/>
                    </a:lnTo>
                    <a:lnTo>
                      <a:pt x="2" y="766"/>
                    </a:lnTo>
                    <a:lnTo>
                      <a:pt x="6" y="756"/>
                    </a:lnTo>
                    <a:lnTo>
                      <a:pt x="12" y="746"/>
                    </a:lnTo>
                    <a:lnTo>
                      <a:pt x="16" y="738"/>
                    </a:lnTo>
                    <a:lnTo>
                      <a:pt x="22" y="728"/>
                    </a:lnTo>
                    <a:lnTo>
                      <a:pt x="28" y="718"/>
                    </a:lnTo>
                    <a:lnTo>
                      <a:pt x="34" y="710"/>
                    </a:lnTo>
                    <a:lnTo>
                      <a:pt x="40" y="702"/>
                    </a:lnTo>
                    <a:lnTo>
                      <a:pt x="48" y="692"/>
                    </a:lnTo>
                    <a:lnTo>
                      <a:pt x="54" y="684"/>
                    </a:lnTo>
                    <a:lnTo>
                      <a:pt x="62" y="674"/>
                    </a:lnTo>
                    <a:lnTo>
                      <a:pt x="70" y="666"/>
                    </a:lnTo>
                    <a:lnTo>
                      <a:pt x="76" y="658"/>
                    </a:lnTo>
                    <a:lnTo>
                      <a:pt x="84" y="650"/>
                    </a:lnTo>
                    <a:lnTo>
                      <a:pt x="92" y="642"/>
                    </a:lnTo>
                    <a:lnTo>
                      <a:pt x="100" y="634"/>
                    </a:lnTo>
                    <a:lnTo>
                      <a:pt x="108" y="626"/>
                    </a:lnTo>
                    <a:lnTo>
                      <a:pt x="112" y="626"/>
                    </a:lnTo>
                    <a:lnTo>
                      <a:pt x="114" y="626"/>
                    </a:lnTo>
                    <a:lnTo>
                      <a:pt x="116" y="628"/>
                    </a:lnTo>
                    <a:lnTo>
                      <a:pt x="118" y="630"/>
                    </a:lnTo>
                    <a:lnTo>
                      <a:pt x="118" y="632"/>
                    </a:lnTo>
                    <a:lnTo>
                      <a:pt x="114" y="636"/>
                    </a:lnTo>
                    <a:lnTo>
                      <a:pt x="112" y="640"/>
                    </a:lnTo>
                    <a:lnTo>
                      <a:pt x="108" y="644"/>
                    </a:lnTo>
                    <a:lnTo>
                      <a:pt x="106" y="648"/>
                    </a:lnTo>
                    <a:lnTo>
                      <a:pt x="104" y="652"/>
                    </a:lnTo>
                    <a:lnTo>
                      <a:pt x="102" y="656"/>
                    </a:lnTo>
                    <a:lnTo>
                      <a:pt x="100" y="662"/>
                    </a:lnTo>
                    <a:lnTo>
                      <a:pt x="98" y="666"/>
                    </a:lnTo>
                    <a:lnTo>
                      <a:pt x="94" y="682"/>
                    </a:lnTo>
                    <a:lnTo>
                      <a:pt x="90" y="698"/>
                    </a:lnTo>
                    <a:lnTo>
                      <a:pt x="86" y="714"/>
                    </a:lnTo>
                    <a:lnTo>
                      <a:pt x="84" y="730"/>
                    </a:lnTo>
                    <a:lnTo>
                      <a:pt x="80" y="746"/>
                    </a:lnTo>
                    <a:lnTo>
                      <a:pt x="80" y="764"/>
                    </a:lnTo>
                    <a:lnTo>
                      <a:pt x="78" y="780"/>
                    </a:lnTo>
                    <a:lnTo>
                      <a:pt x="80" y="796"/>
                    </a:lnTo>
                    <a:lnTo>
                      <a:pt x="82" y="792"/>
                    </a:lnTo>
                    <a:lnTo>
                      <a:pt x="84" y="788"/>
                    </a:lnTo>
                    <a:lnTo>
                      <a:pt x="86" y="786"/>
                    </a:lnTo>
                    <a:lnTo>
                      <a:pt x="88" y="782"/>
                    </a:lnTo>
                    <a:lnTo>
                      <a:pt x="94" y="788"/>
                    </a:lnTo>
                    <a:lnTo>
                      <a:pt x="94" y="802"/>
                    </a:lnTo>
                    <a:lnTo>
                      <a:pt x="98" y="814"/>
                    </a:lnTo>
                    <a:lnTo>
                      <a:pt x="104" y="828"/>
                    </a:lnTo>
                    <a:lnTo>
                      <a:pt x="110" y="840"/>
                    </a:lnTo>
                    <a:lnTo>
                      <a:pt x="112" y="812"/>
                    </a:lnTo>
                    <a:lnTo>
                      <a:pt x="116" y="786"/>
                    </a:lnTo>
                    <a:lnTo>
                      <a:pt x="120" y="758"/>
                    </a:lnTo>
                    <a:lnTo>
                      <a:pt x="124" y="734"/>
                    </a:lnTo>
                    <a:lnTo>
                      <a:pt x="128" y="726"/>
                    </a:lnTo>
                    <a:lnTo>
                      <a:pt x="130" y="720"/>
                    </a:lnTo>
                    <a:lnTo>
                      <a:pt x="132" y="712"/>
                    </a:lnTo>
                    <a:lnTo>
                      <a:pt x="134" y="706"/>
                    </a:lnTo>
                    <a:lnTo>
                      <a:pt x="136" y="704"/>
                    </a:lnTo>
                    <a:lnTo>
                      <a:pt x="138" y="704"/>
                    </a:lnTo>
                    <a:lnTo>
                      <a:pt x="142" y="706"/>
                    </a:lnTo>
                    <a:lnTo>
                      <a:pt x="144" y="708"/>
                    </a:lnTo>
                    <a:lnTo>
                      <a:pt x="142" y="722"/>
                    </a:lnTo>
                    <a:lnTo>
                      <a:pt x="142" y="736"/>
                    </a:lnTo>
                    <a:lnTo>
                      <a:pt x="142" y="750"/>
                    </a:lnTo>
                    <a:lnTo>
                      <a:pt x="144" y="764"/>
                    </a:lnTo>
                    <a:lnTo>
                      <a:pt x="146" y="778"/>
                    </a:lnTo>
                    <a:lnTo>
                      <a:pt x="148" y="790"/>
                    </a:lnTo>
                    <a:lnTo>
                      <a:pt x="152" y="804"/>
                    </a:lnTo>
                    <a:lnTo>
                      <a:pt x="156" y="816"/>
                    </a:lnTo>
                    <a:lnTo>
                      <a:pt x="162" y="828"/>
                    </a:lnTo>
                    <a:lnTo>
                      <a:pt x="168" y="838"/>
                    </a:lnTo>
                    <a:lnTo>
                      <a:pt x="176" y="850"/>
                    </a:lnTo>
                    <a:lnTo>
                      <a:pt x="184" y="860"/>
                    </a:lnTo>
                    <a:lnTo>
                      <a:pt x="186" y="860"/>
                    </a:lnTo>
                    <a:lnTo>
                      <a:pt x="182" y="836"/>
                    </a:lnTo>
                    <a:lnTo>
                      <a:pt x="180" y="812"/>
                    </a:lnTo>
                    <a:lnTo>
                      <a:pt x="180" y="786"/>
                    </a:lnTo>
                    <a:lnTo>
                      <a:pt x="182" y="762"/>
                    </a:lnTo>
                    <a:lnTo>
                      <a:pt x="184" y="750"/>
                    </a:lnTo>
                    <a:lnTo>
                      <a:pt x="184" y="736"/>
                    </a:lnTo>
                    <a:lnTo>
                      <a:pt x="186" y="722"/>
                    </a:lnTo>
                    <a:lnTo>
                      <a:pt x="192" y="712"/>
                    </a:lnTo>
                    <a:lnTo>
                      <a:pt x="194" y="710"/>
                    </a:lnTo>
                    <a:lnTo>
                      <a:pt x="198" y="710"/>
                    </a:lnTo>
                    <a:lnTo>
                      <a:pt x="200" y="708"/>
                    </a:lnTo>
                    <a:lnTo>
                      <a:pt x="202" y="710"/>
                    </a:lnTo>
                    <a:lnTo>
                      <a:pt x="210" y="724"/>
                    </a:lnTo>
                    <a:lnTo>
                      <a:pt x="218" y="740"/>
                    </a:lnTo>
                    <a:lnTo>
                      <a:pt x="226" y="754"/>
                    </a:lnTo>
                    <a:lnTo>
                      <a:pt x="234" y="768"/>
                    </a:lnTo>
                    <a:lnTo>
                      <a:pt x="242" y="782"/>
                    </a:lnTo>
                    <a:lnTo>
                      <a:pt x="252" y="794"/>
                    </a:lnTo>
                    <a:lnTo>
                      <a:pt x="264" y="806"/>
                    </a:lnTo>
                    <a:lnTo>
                      <a:pt x="278" y="818"/>
                    </a:lnTo>
                    <a:lnTo>
                      <a:pt x="280" y="820"/>
                    </a:lnTo>
                    <a:lnTo>
                      <a:pt x="282" y="820"/>
                    </a:lnTo>
                    <a:lnTo>
                      <a:pt x="286" y="822"/>
                    </a:lnTo>
                    <a:lnTo>
                      <a:pt x="288" y="824"/>
                    </a:lnTo>
                    <a:lnTo>
                      <a:pt x="290" y="826"/>
                    </a:lnTo>
                    <a:lnTo>
                      <a:pt x="294" y="828"/>
                    </a:lnTo>
                    <a:lnTo>
                      <a:pt x="296" y="828"/>
                    </a:lnTo>
                    <a:lnTo>
                      <a:pt x="298" y="828"/>
                    </a:lnTo>
                    <a:lnTo>
                      <a:pt x="290" y="816"/>
                    </a:lnTo>
                    <a:lnTo>
                      <a:pt x="284" y="800"/>
                    </a:lnTo>
                    <a:lnTo>
                      <a:pt x="278" y="786"/>
                    </a:lnTo>
                    <a:lnTo>
                      <a:pt x="274" y="772"/>
                    </a:lnTo>
                    <a:lnTo>
                      <a:pt x="270" y="758"/>
                    </a:lnTo>
                    <a:lnTo>
                      <a:pt x="266" y="742"/>
                    </a:lnTo>
                    <a:lnTo>
                      <a:pt x="266" y="726"/>
                    </a:lnTo>
                    <a:lnTo>
                      <a:pt x="266" y="710"/>
                    </a:lnTo>
                    <a:lnTo>
                      <a:pt x="268" y="706"/>
                    </a:lnTo>
                    <a:lnTo>
                      <a:pt x="268" y="700"/>
                    </a:lnTo>
                    <a:lnTo>
                      <a:pt x="268" y="696"/>
                    </a:lnTo>
                    <a:lnTo>
                      <a:pt x="270" y="692"/>
                    </a:lnTo>
                    <a:lnTo>
                      <a:pt x="272" y="690"/>
                    </a:lnTo>
                    <a:lnTo>
                      <a:pt x="274" y="690"/>
                    </a:lnTo>
                    <a:lnTo>
                      <a:pt x="276" y="692"/>
                    </a:lnTo>
                    <a:lnTo>
                      <a:pt x="278" y="692"/>
                    </a:lnTo>
                    <a:lnTo>
                      <a:pt x="282" y="708"/>
                    </a:lnTo>
                    <a:lnTo>
                      <a:pt x="288" y="722"/>
                    </a:lnTo>
                    <a:lnTo>
                      <a:pt x="296" y="736"/>
                    </a:lnTo>
                    <a:lnTo>
                      <a:pt x="304" y="750"/>
                    </a:lnTo>
                    <a:lnTo>
                      <a:pt x="314" y="762"/>
                    </a:lnTo>
                    <a:lnTo>
                      <a:pt x="326" y="774"/>
                    </a:lnTo>
                    <a:lnTo>
                      <a:pt x="338" y="784"/>
                    </a:lnTo>
                    <a:lnTo>
                      <a:pt x="352" y="790"/>
                    </a:lnTo>
                    <a:lnTo>
                      <a:pt x="346" y="784"/>
                    </a:lnTo>
                    <a:lnTo>
                      <a:pt x="342" y="776"/>
                    </a:lnTo>
                    <a:lnTo>
                      <a:pt x="336" y="768"/>
                    </a:lnTo>
                    <a:lnTo>
                      <a:pt x="330" y="760"/>
                    </a:lnTo>
                    <a:lnTo>
                      <a:pt x="326" y="752"/>
                    </a:lnTo>
                    <a:lnTo>
                      <a:pt x="320" y="744"/>
                    </a:lnTo>
                    <a:lnTo>
                      <a:pt x="316" y="734"/>
                    </a:lnTo>
                    <a:lnTo>
                      <a:pt x="312" y="726"/>
                    </a:lnTo>
                    <a:lnTo>
                      <a:pt x="314" y="724"/>
                    </a:lnTo>
                    <a:lnTo>
                      <a:pt x="316" y="724"/>
                    </a:lnTo>
                    <a:lnTo>
                      <a:pt x="318" y="722"/>
                    </a:lnTo>
                    <a:lnTo>
                      <a:pt x="320" y="722"/>
                    </a:lnTo>
                    <a:lnTo>
                      <a:pt x="326" y="728"/>
                    </a:lnTo>
                    <a:lnTo>
                      <a:pt x="332" y="734"/>
                    </a:lnTo>
                    <a:lnTo>
                      <a:pt x="338" y="742"/>
                    </a:lnTo>
                    <a:lnTo>
                      <a:pt x="346" y="748"/>
                    </a:lnTo>
                    <a:lnTo>
                      <a:pt x="352" y="754"/>
                    </a:lnTo>
                    <a:lnTo>
                      <a:pt x="360" y="760"/>
                    </a:lnTo>
                    <a:lnTo>
                      <a:pt x="366" y="762"/>
                    </a:lnTo>
                    <a:lnTo>
                      <a:pt x="376" y="764"/>
                    </a:lnTo>
                    <a:lnTo>
                      <a:pt x="370" y="756"/>
                    </a:lnTo>
                    <a:lnTo>
                      <a:pt x="364" y="748"/>
                    </a:lnTo>
                    <a:lnTo>
                      <a:pt x="358" y="738"/>
                    </a:lnTo>
                    <a:lnTo>
                      <a:pt x="352" y="730"/>
                    </a:lnTo>
                    <a:lnTo>
                      <a:pt x="346" y="722"/>
                    </a:lnTo>
                    <a:lnTo>
                      <a:pt x="340" y="714"/>
                    </a:lnTo>
                    <a:lnTo>
                      <a:pt x="336" y="704"/>
                    </a:lnTo>
                    <a:lnTo>
                      <a:pt x="332" y="696"/>
                    </a:lnTo>
                    <a:lnTo>
                      <a:pt x="334" y="694"/>
                    </a:lnTo>
                    <a:lnTo>
                      <a:pt x="336" y="692"/>
                    </a:lnTo>
                    <a:lnTo>
                      <a:pt x="338" y="692"/>
                    </a:lnTo>
                    <a:lnTo>
                      <a:pt x="340" y="692"/>
                    </a:lnTo>
                    <a:lnTo>
                      <a:pt x="346" y="698"/>
                    </a:lnTo>
                    <a:lnTo>
                      <a:pt x="352" y="704"/>
                    </a:lnTo>
                    <a:lnTo>
                      <a:pt x="358" y="710"/>
                    </a:lnTo>
                    <a:lnTo>
                      <a:pt x="366" y="714"/>
                    </a:lnTo>
                    <a:lnTo>
                      <a:pt x="374" y="718"/>
                    </a:lnTo>
                    <a:lnTo>
                      <a:pt x="382" y="722"/>
                    </a:lnTo>
                    <a:lnTo>
                      <a:pt x="390" y="724"/>
                    </a:lnTo>
                    <a:lnTo>
                      <a:pt x="398" y="728"/>
                    </a:lnTo>
                    <a:lnTo>
                      <a:pt x="392" y="724"/>
                    </a:lnTo>
                    <a:lnTo>
                      <a:pt x="388" y="718"/>
                    </a:lnTo>
                    <a:lnTo>
                      <a:pt x="384" y="714"/>
                    </a:lnTo>
                    <a:lnTo>
                      <a:pt x="378" y="710"/>
                    </a:lnTo>
                    <a:lnTo>
                      <a:pt x="374" y="704"/>
                    </a:lnTo>
                    <a:lnTo>
                      <a:pt x="370" y="698"/>
                    </a:lnTo>
                    <a:lnTo>
                      <a:pt x="364" y="694"/>
                    </a:lnTo>
                    <a:lnTo>
                      <a:pt x="360" y="688"/>
                    </a:lnTo>
                    <a:lnTo>
                      <a:pt x="360" y="686"/>
                    </a:lnTo>
                    <a:lnTo>
                      <a:pt x="362" y="684"/>
                    </a:lnTo>
                    <a:lnTo>
                      <a:pt x="364" y="684"/>
                    </a:lnTo>
                    <a:lnTo>
                      <a:pt x="366" y="682"/>
                    </a:lnTo>
                    <a:lnTo>
                      <a:pt x="374" y="688"/>
                    </a:lnTo>
                    <a:lnTo>
                      <a:pt x="382" y="692"/>
                    </a:lnTo>
                    <a:lnTo>
                      <a:pt x="390" y="694"/>
                    </a:lnTo>
                    <a:lnTo>
                      <a:pt x="400" y="698"/>
                    </a:lnTo>
                    <a:lnTo>
                      <a:pt x="408" y="698"/>
                    </a:lnTo>
                    <a:lnTo>
                      <a:pt x="416" y="698"/>
                    </a:lnTo>
                    <a:lnTo>
                      <a:pt x="426" y="698"/>
                    </a:lnTo>
                    <a:lnTo>
                      <a:pt x="434" y="698"/>
                    </a:lnTo>
                    <a:lnTo>
                      <a:pt x="432" y="696"/>
                    </a:lnTo>
                    <a:lnTo>
                      <a:pt x="428" y="694"/>
                    </a:lnTo>
                    <a:lnTo>
                      <a:pt x="424" y="692"/>
                    </a:lnTo>
                    <a:lnTo>
                      <a:pt x="420" y="690"/>
                    </a:lnTo>
                    <a:lnTo>
                      <a:pt x="418" y="688"/>
                    </a:lnTo>
                    <a:lnTo>
                      <a:pt x="414" y="686"/>
                    </a:lnTo>
                    <a:lnTo>
                      <a:pt x="410" y="684"/>
                    </a:lnTo>
                    <a:lnTo>
                      <a:pt x="406" y="682"/>
                    </a:lnTo>
                    <a:lnTo>
                      <a:pt x="398" y="674"/>
                    </a:lnTo>
                    <a:lnTo>
                      <a:pt x="390" y="666"/>
                    </a:lnTo>
                    <a:lnTo>
                      <a:pt x="384" y="656"/>
                    </a:lnTo>
                    <a:lnTo>
                      <a:pt x="378" y="646"/>
                    </a:lnTo>
                    <a:lnTo>
                      <a:pt x="374" y="636"/>
                    </a:lnTo>
                    <a:lnTo>
                      <a:pt x="372" y="626"/>
                    </a:lnTo>
                    <a:lnTo>
                      <a:pt x="372" y="614"/>
                    </a:lnTo>
                    <a:lnTo>
                      <a:pt x="372" y="602"/>
                    </a:lnTo>
                    <a:lnTo>
                      <a:pt x="374" y="602"/>
                    </a:lnTo>
                    <a:lnTo>
                      <a:pt x="376" y="604"/>
                    </a:lnTo>
                    <a:lnTo>
                      <a:pt x="378" y="606"/>
                    </a:lnTo>
                    <a:lnTo>
                      <a:pt x="378" y="618"/>
                    </a:lnTo>
                    <a:lnTo>
                      <a:pt x="380" y="628"/>
                    </a:lnTo>
                    <a:lnTo>
                      <a:pt x="384" y="640"/>
                    </a:lnTo>
                    <a:lnTo>
                      <a:pt x="390" y="650"/>
                    </a:lnTo>
                    <a:lnTo>
                      <a:pt x="396" y="658"/>
                    </a:lnTo>
                    <a:lnTo>
                      <a:pt x="404" y="668"/>
                    </a:lnTo>
                    <a:lnTo>
                      <a:pt x="412" y="674"/>
                    </a:lnTo>
                    <a:lnTo>
                      <a:pt x="420" y="680"/>
                    </a:lnTo>
                    <a:lnTo>
                      <a:pt x="418" y="672"/>
                    </a:lnTo>
                    <a:lnTo>
                      <a:pt x="414" y="664"/>
                    </a:lnTo>
                    <a:lnTo>
                      <a:pt x="412" y="654"/>
                    </a:lnTo>
                    <a:lnTo>
                      <a:pt x="416" y="646"/>
                    </a:lnTo>
                    <a:lnTo>
                      <a:pt x="418" y="646"/>
                    </a:lnTo>
                    <a:lnTo>
                      <a:pt x="422" y="648"/>
                    </a:lnTo>
                    <a:lnTo>
                      <a:pt x="426" y="650"/>
                    </a:lnTo>
                    <a:lnTo>
                      <a:pt x="428" y="654"/>
                    </a:lnTo>
                    <a:lnTo>
                      <a:pt x="424" y="640"/>
                    </a:lnTo>
                    <a:lnTo>
                      <a:pt x="422" y="628"/>
                    </a:lnTo>
                    <a:lnTo>
                      <a:pt x="424" y="616"/>
                    </a:lnTo>
                    <a:lnTo>
                      <a:pt x="426" y="604"/>
                    </a:lnTo>
                    <a:lnTo>
                      <a:pt x="430" y="592"/>
                    </a:lnTo>
                    <a:lnTo>
                      <a:pt x="436" y="580"/>
                    </a:lnTo>
                    <a:lnTo>
                      <a:pt x="442" y="570"/>
                    </a:lnTo>
                    <a:lnTo>
                      <a:pt x="450" y="560"/>
                    </a:lnTo>
                    <a:lnTo>
                      <a:pt x="452" y="560"/>
                    </a:lnTo>
                    <a:lnTo>
                      <a:pt x="452" y="562"/>
                    </a:lnTo>
                    <a:lnTo>
                      <a:pt x="454" y="562"/>
                    </a:lnTo>
                    <a:lnTo>
                      <a:pt x="448" y="572"/>
                    </a:lnTo>
                    <a:lnTo>
                      <a:pt x="444" y="582"/>
                    </a:lnTo>
                    <a:lnTo>
                      <a:pt x="438" y="594"/>
                    </a:lnTo>
                    <a:lnTo>
                      <a:pt x="434" y="606"/>
                    </a:lnTo>
                    <a:lnTo>
                      <a:pt x="432" y="618"/>
                    </a:lnTo>
                    <a:lnTo>
                      <a:pt x="432" y="630"/>
                    </a:lnTo>
                    <a:lnTo>
                      <a:pt x="434" y="642"/>
                    </a:lnTo>
                    <a:lnTo>
                      <a:pt x="438" y="654"/>
                    </a:lnTo>
                    <a:lnTo>
                      <a:pt x="442" y="650"/>
                    </a:lnTo>
                    <a:lnTo>
                      <a:pt x="446" y="646"/>
                    </a:lnTo>
                    <a:lnTo>
                      <a:pt x="450" y="644"/>
                    </a:lnTo>
                    <a:lnTo>
                      <a:pt x="454" y="642"/>
                    </a:lnTo>
                    <a:lnTo>
                      <a:pt x="458" y="638"/>
                    </a:lnTo>
                    <a:lnTo>
                      <a:pt x="462" y="636"/>
                    </a:lnTo>
                    <a:lnTo>
                      <a:pt x="466" y="634"/>
                    </a:lnTo>
                    <a:lnTo>
                      <a:pt x="470" y="632"/>
                    </a:lnTo>
                    <a:lnTo>
                      <a:pt x="472" y="630"/>
                    </a:lnTo>
                    <a:lnTo>
                      <a:pt x="474" y="630"/>
                    </a:lnTo>
                    <a:lnTo>
                      <a:pt x="476" y="632"/>
                    </a:lnTo>
                    <a:lnTo>
                      <a:pt x="478" y="632"/>
                    </a:lnTo>
                    <a:lnTo>
                      <a:pt x="476" y="634"/>
                    </a:lnTo>
                    <a:lnTo>
                      <a:pt x="478" y="634"/>
                    </a:lnTo>
                    <a:lnTo>
                      <a:pt x="478" y="636"/>
                    </a:lnTo>
                    <a:lnTo>
                      <a:pt x="478" y="638"/>
                    </a:lnTo>
                    <a:lnTo>
                      <a:pt x="476" y="640"/>
                    </a:lnTo>
                    <a:lnTo>
                      <a:pt x="474" y="640"/>
                    </a:lnTo>
                    <a:lnTo>
                      <a:pt x="472" y="652"/>
                    </a:lnTo>
                    <a:lnTo>
                      <a:pt x="468" y="664"/>
                    </a:lnTo>
                    <a:lnTo>
                      <a:pt x="466" y="674"/>
                    </a:lnTo>
                    <a:lnTo>
                      <a:pt x="466" y="686"/>
                    </a:lnTo>
                    <a:lnTo>
                      <a:pt x="468" y="688"/>
                    </a:lnTo>
                    <a:lnTo>
                      <a:pt x="470" y="688"/>
                    </a:lnTo>
                    <a:lnTo>
                      <a:pt x="472" y="688"/>
                    </a:lnTo>
                    <a:lnTo>
                      <a:pt x="474" y="688"/>
                    </a:lnTo>
                    <a:lnTo>
                      <a:pt x="476" y="690"/>
                    </a:lnTo>
                    <a:lnTo>
                      <a:pt x="478" y="690"/>
                    </a:lnTo>
                    <a:lnTo>
                      <a:pt x="480" y="690"/>
                    </a:lnTo>
                    <a:lnTo>
                      <a:pt x="482" y="690"/>
                    </a:lnTo>
                    <a:lnTo>
                      <a:pt x="496" y="686"/>
                    </a:lnTo>
                    <a:lnTo>
                      <a:pt x="508" y="684"/>
                    </a:lnTo>
                    <a:lnTo>
                      <a:pt x="522" y="680"/>
                    </a:lnTo>
                    <a:lnTo>
                      <a:pt x="534" y="678"/>
                    </a:lnTo>
                    <a:lnTo>
                      <a:pt x="546" y="674"/>
                    </a:lnTo>
                    <a:lnTo>
                      <a:pt x="558" y="670"/>
                    </a:lnTo>
                    <a:lnTo>
                      <a:pt x="572" y="666"/>
                    </a:lnTo>
                    <a:lnTo>
                      <a:pt x="584" y="660"/>
                    </a:lnTo>
                    <a:lnTo>
                      <a:pt x="596" y="656"/>
                    </a:lnTo>
                    <a:lnTo>
                      <a:pt x="606" y="650"/>
                    </a:lnTo>
                    <a:lnTo>
                      <a:pt x="618" y="644"/>
                    </a:lnTo>
                    <a:lnTo>
                      <a:pt x="630" y="638"/>
                    </a:lnTo>
                    <a:lnTo>
                      <a:pt x="640" y="630"/>
                    </a:lnTo>
                    <a:lnTo>
                      <a:pt x="650" y="622"/>
                    </a:lnTo>
                    <a:lnTo>
                      <a:pt x="660" y="612"/>
                    </a:lnTo>
                    <a:lnTo>
                      <a:pt x="670" y="604"/>
                    </a:lnTo>
                    <a:lnTo>
                      <a:pt x="680" y="586"/>
                    </a:lnTo>
                    <a:lnTo>
                      <a:pt x="688" y="570"/>
                    </a:lnTo>
                    <a:lnTo>
                      <a:pt x="696" y="550"/>
                    </a:lnTo>
                    <a:lnTo>
                      <a:pt x="702" y="532"/>
                    </a:lnTo>
                    <a:lnTo>
                      <a:pt x="706" y="514"/>
                    </a:lnTo>
                    <a:lnTo>
                      <a:pt x="710" y="494"/>
                    </a:lnTo>
                    <a:lnTo>
                      <a:pt x="710" y="474"/>
                    </a:lnTo>
                    <a:lnTo>
                      <a:pt x="710" y="454"/>
                    </a:lnTo>
                    <a:lnTo>
                      <a:pt x="706" y="448"/>
                    </a:lnTo>
                    <a:lnTo>
                      <a:pt x="698" y="440"/>
                    </a:lnTo>
                    <a:lnTo>
                      <a:pt x="692" y="436"/>
                    </a:lnTo>
                    <a:lnTo>
                      <a:pt x="686" y="430"/>
                    </a:lnTo>
                    <a:lnTo>
                      <a:pt x="678" y="426"/>
                    </a:lnTo>
                    <a:lnTo>
                      <a:pt x="670" y="422"/>
                    </a:lnTo>
                    <a:lnTo>
                      <a:pt x="662" y="418"/>
                    </a:lnTo>
                    <a:lnTo>
                      <a:pt x="656" y="412"/>
                    </a:lnTo>
                    <a:lnTo>
                      <a:pt x="652" y="410"/>
                    </a:lnTo>
                    <a:lnTo>
                      <a:pt x="648" y="410"/>
                    </a:lnTo>
                    <a:lnTo>
                      <a:pt x="646" y="412"/>
                    </a:lnTo>
                    <a:lnTo>
                      <a:pt x="642" y="412"/>
                    </a:lnTo>
                    <a:lnTo>
                      <a:pt x="638" y="414"/>
                    </a:lnTo>
                    <a:lnTo>
                      <a:pt x="634" y="414"/>
                    </a:lnTo>
                    <a:lnTo>
                      <a:pt x="632" y="414"/>
                    </a:lnTo>
                    <a:lnTo>
                      <a:pt x="628" y="412"/>
                    </a:lnTo>
                    <a:lnTo>
                      <a:pt x="628" y="410"/>
                    </a:lnTo>
                    <a:lnTo>
                      <a:pt x="630" y="408"/>
                    </a:lnTo>
                    <a:lnTo>
                      <a:pt x="630" y="406"/>
                    </a:lnTo>
                    <a:lnTo>
                      <a:pt x="636" y="404"/>
                    </a:lnTo>
                    <a:lnTo>
                      <a:pt x="642" y="402"/>
                    </a:lnTo>
                    <a:lnTo>
                      <a:pt x="648" y="402"/>
                    </a:lnTo>
                    <a:lnTo>
                      <a:pt x="654" y="402"/>
                    </a:lnTo>
                    <a:lnTo>
                      <a:pt x="660" y="404"/>
                    </a:lnTo>
                    <a:lnTo>
                      <a:pt x="664" y="406"/>
                    </a:lnTo>
                    <a:lnTo>
                      <a:pt x="670" y="410"/>
                    </a:lnTo>
                    <a:lnTo>
                      <a:pt x="676" y="412"/>
                    </a:lnTo>
                    <a:lnTo>
                      <a:pt x="682" y="416"/>
                    </a:lnTo>
                    <a:lnTo>
                      <a:pt x="688" y="420"/>
                    </a:lnTo>
                    <a:lnTo>
                      <a:pt x="694" y="424"/>
                    </a:lnTo>
                    <a:lnTo>
                      <a:pt x="702" y="428"/>
                    </a:lnTo>
                    <a:lnTo>
                      <a:pt x="708" y="432"/>
                    </a:lnTo>
                    <a:lnTo>
                      <a:pt x="714" y="436"/>
                    </a:lnTo>
                    <a:lnTo>
                      <a:pt x="718" y="442"/>
                    </a:lnTo>
                    <a:lnTo>
                      <a:pt x="722" y="448"/>
                    </a:lnTo>
                    <a:lnTo>
                      <a:pt x="722" y="464"/>
                    </a:lnTo>
                    <a:lnTo>
                      <a:pt x="722" y="482"/>
                    </a:lnTo>
                    <a:lnTo>
                      <a:pt x="720" y="498"/>
                    </a:lnTo>
                    <a:lnTo>
                      <a:pt x="718" y="516"/>
                    </a:lnTo>
                    <a:lnTo>
                      <a:pt x="714" y="532"/>
                    </a:lnTo>
                    <a:lnTo>
                      <a:pt x="710" y="548"/>
                    </a:lnTo>
                    <a:lnTo>
                      <a:pt x="704" y="564"/>
                    </a:lnTo>
                    <a:lnTo>
                      <a:pt x="698" y="580"/>
                    </a:lnTo>
                    <a:lnTo>
                      <a:pt x="696" y="584"/>
                    </a:lnTo>
                    <a:lnTo>
                      <a:pt x="694" y="590"/>
                    </a:lnTo>
                    <a:lnTo>
                      <a:pt x="690" y="594"/>
                    </a:lnTo>
                    <a:lnTo>
                      <a:pt x="688" y="600"/>
                    </a:lnTo>
                    <a:lnTo>
                      <a:pt x="686" y="604"/>
                    </a:lnTo>
                    <a:lnTo>
                      <a:pt x="684" y="610"/>
                    </a:lnTo>
                    <a:lnTo>
                      <a:pt x="680" y="616"/>
                    </a:lnTo>
                    <a:lnTo>
                      <a:pt x="678" y="620"/>
                    </a:lnTo>
                    <a:lnTo>
                      <a:pt x="680" y="626"/>
                    </a:lnTo>
                    <a:lnTo>
                      <a:pt x="682" y="634"/>
                    </a:lnTo>
                    <a:lnTo>
                      <a:pt x="682" y="640"/>
                    </a:lnTo>
                    <a:lnTo>
                      <a:pt x="682" y="646"/>
                    </a:lnTo>
                    <a:lnTo>
                      <a:pt x="686" y="652"/>
                    </a:lnTo>
                    <a:lnTo>
                      <a:pt x="686" y="660"/>
                    </a:lnTo>
                    <a:lnTo>
                      <a:pt x="684" y="666"/>
                    </a:lnTo>
                    <a:lnTo>
                      <a:pt x="684" y="672"/>
                    </a:lnTo>
                    <a:lnTo>
                      <a:pt x="688" y="680"/>
                    </a:lnTo>
                    <a:lnTo>
                      <a:pt x="686" y="690"/>
                    </a:lnTo>
                    <a:lnTo>
                      <a:pt x="682" y="698"/>
                    </a:lnTo>
                    <a:lnTo>
                      <a:pt x="678" y="706"/>
                    </a:lnTo>
                    <a:lnTo>
                      <a:pt x="676" y="714"/>
                    </a:lnTo>
                    <a:lnTo>
                      <a:pt x="674" y="724"/>
                    </a:lnTo>
                    <a:lnTo>
                      <a:pt x="672" y="732"/>
                    </a:lnTo>
                    <a:lnTo>
                      <a:pt x="668" y="740"/>
                    </a:lnTo>
                    <a:lnTo>
                      <a:pt x="664" y="748"/>
                    </a:lnTo>
                    <a:lnTo>
                      <a:pt x="658" y="756"/>
                    </a:lnTo>
                    <a:lnTo>
                      <a:pt x="652" y="762"/>
                    </a:lnTo>
                    <a:lnTo>
                      <a:pt x="646" y="770"/>
                    </a:lnTo>
                    <a:lnTo>
                      <a:pt x="640" y="776"/>
                    </a:lnTo>
                    <a:lnTo>
                      <a:pt x="632" y="782"/>
                    </a:lnTo>
                    <a:lnTo>
                      <a:pt x="624" y="788"/>
                    </a:lnTo>
                    <a:lnTo>
                      <a:pt x="616" y="794"/>
                    </a:lnTo>
                    <a:lnTo>
                      <a:pt x="608" y="798"/>
                    </a:lnTo>
                    <a:lnTo>
                      <a:pt x="602" y="802"/>
                    </a:lnTo>
                    <a:lnTo>
                      <a:pt x="594" y="806"/>
                    </a:lnTo>
                    <a:lnTo>
                      <a:pt x="586" y="810"/>
                    </a:lnTo>
                    <a:lnTo>
                      <a:pt x="592" y="808"/>
                    </a:lnTo>
                    <a:lnTo>
                      <a:pt x="596" y="806"/>
                    </a:lnTo>
                    <a:lnTo>
                      <a:pt x="602" y="804"/>
                    </a:lnTo>
                    <a:lnTo>
                      <a:pt x="608" y="802"/>
                    </a:lnTo>
                    <a:lnTo>
                      <a:pt x="614" y="802"/>
                    </a:lnTo>
                    <a:lnTo>
                      <a:pt x="620" y="800"/>
                    </a:lnTo>
                    <a:lnTo>
                      <a:pt x="626" y="798"/>
                    </a:lnTo>
                    <a:lnTo>
                      <a:pt x="630" y="794"/>
                    </a:lnTo>
                    <a:lnTo>
                      <a:pt x="634" y="798"/>
                    </a:lnTo>
                    <a:lnTo>
                      <a:pt x="630" y="800"/>
                    </a:lnTo>
                    <a:lnTo>
                      <a:pt x="626" y="802"/>
                    </a:lnTo>
                    <a:lnTo>
                      <a:pt x="622" y="806"/>
                    </a:lnTo>
                    <a:lnTo>
                      <a:pt x="618" y="808"/>
                    </a:lnTo>
                    <a:lnTo>
                      <a:pt x="614" y="808"/>
                    </a:lnTo>
                    <a:lnTo>
                      <a:pt x="610" y="810"/>
                    </a:lnTo>
                    <a:lnTo>
                      <a:pt x="606" y="812"/>
                    </a:lnTo>
                    <a:lnTo>
                      <a:pt x="602" y="812"/>
                    </a:lnTo>
                    <a:lnTo>
                      <a:pt x="606" y="812"/>
                    </a:lnTo>
                    <a:lnTo>
                      <a:pt x="610" y="812"/>
                    </a:lnTo>
                    <a:lnTo>
                      <a:pt x="614" y="812"/>
                    </a:lnTo>
                    <a:lnTo>
                      <a:pt x="620" y="812"/>
                    </a:lnTo>
                    <a:lnTo>
                      <a:pt x="624" y="810"/>
                    </a:lnTo>
                    <a:lnTo>
                      <a:pt x="628" y="810"/>
                    </a:lnTo>
                    <a:lnTo>
                      <a:pt x="634" y="810"/>
                    </a:lnTo>
                    <a:lnTo>
                      <a:pt x="638" y="810"/>
                    </a:lnTo>
                    <a:lnTo>
                      <a:pt x="634" y="814"/>
                    </a:lnTo>
                    <a:lnTo>
                      <a:pt x="630" y="816"/>
                    </a:lnTo>
                    <a:lnTo>
                      <a:pt x="624" y="818"/>
                    </a:lnTo>
                    <a:lnTo>
                      <a:pt x="620" y="820"/>
                    </a:lnTo>
                    <a:lnTo>
                      <a:pt x="614" y="822"/>
                    </a:lnTo>
                    <a:lnTo>
                      <a:pt x="608" y="822"/>
                    </a:lnTo>
                    <a:lnTo>
                      <a:pt x="604" y="824"/>
                    </a:lnTo>
                    <a:lnTo>
                      <a:pt x="598" y="826"/>
                    </a:lnTo>
                    <a:lnTo>
                      <a:pt x="600" y="826"/>
                    </a:lnTo>
                    <a:lnTo>
                      <a:pt x="604" y="826"/>
                    </a:lnTo>
                    <a:lnTo>
                      <a:pt x="606" y="826"/>
                    </a:lnTo>
                    <a:lnTo>
                      <a:pt x="608" y="826"/>
                    </a:lnTo>
                    <a:lnTo>
                      <a:pt x="610" y="826"/>
                    </a:lnTo>
                    <a:lnTo>
                      <a:pt x="614" y="826"/>
                    </a:lnTo>
                    <a:lnTo>
                      <a:pt x="616" y="826"/>
                    </a:lnTo>
                    <a:lnTo>
                      <a:pt x="620" y="824"/>
                    </a:lnTo>
                    <a:lnTo>
                      <a:pt x="624" y="824"/>
                    </a:lnTo>
                    <a:lnTo>
                      <a:pt x="626" y="824"/>
                    </a:lnTo>
                    <a:lnTo>
                      <a:pt x="630" y="822"/>
                    </a:lnTo>
                    <a:lnTo>
                      <a:pt x="632" y="822"/>
                    </a:lnTo>
                    <a:lnTo>
                      <a:pt x="636" y="820"/>
                    </a:lnTo>
                    <a:lnTo>
                      <a:pt x="642" y="816"/>
                    </a:lnTo>
                    <a:lnTo>
                      <a:pt x="644" y="816"/>
                    </a:lnTo>
                    <a:lnTo>
                      <a:pt x="648" y="818"/>
                    </a:lnTo>
                    <a:lnTo>
                      <a:pt x="646" y="820"/>
                    </a:lnTo>
                    <a:lnTo>
                      <a:pt x="646" y="822"/>
                    </a:lnTo>
                    <a:lnTo>
                      <a:pt x="644" y="822"/>
                    </a:lnTo>
                    <a:lnTo>
                      <a:pt x="642" y="824"/>
                    </a:lnTo>
                    <a:lnTo>
                      <a:pt x="640" y="828"/>
                    </a:lnTo>
                    <a:lnTo>
                      <a:pt x="636" y="828"/>
                    </a:lnTo>
                    <a:lnTo>
                      <a:pt x="632" y="830"/>
                    </a:lnTo>
                    <a:lnTo>
                      <a:pt x="630" y="832"/>
                    </a:lnTo>
                    <a:lnTo>
                      <a:pt x="638" y="832"/>
                    </a:lnTo>
                    <a:lnTo>
                      <a:pt x="642" y="832"/>
                    </a:lnTo>
                    <a:lnTo>
                      <a:pt x="646" y="830"/>
                    </a:lnTo>
                    <a:lnTo>
                      <a:pt x="650" y="828"/>
                    </a:lnTo>
                    <a:lnTo>
                      <a:pt x="654" y="826"/>
                    </a:lnTo>
                    <a:lnTo>
                      <a:pt x="658" y="822"/>
                    </a:lnTo>
                    <a:lnTo>
                      <a:pt x="662" y="820"/>
                    </a:lnTo>
                    <a:lnTo>
                      <a:pt x="666" y="818"/>
                    </a:lnTo>
                    <a:lnTo>
                      <a:pt x="672" y="816"/>
                    </a:lnTo>
                    <a:lnTo>
                      <a:pt x="674" y="820"/>
                    </a:lnTo>
                    <a:lnTo>
                      <a:pt x="672" y="824"/>
                    </a:lnTo>
                    <a:lnTo>
                      <a:pt x="668" y="826"/>
                    </a:lnTo>
                    <a:lnTo>
                      <a:pt x="666" y="828"/>
                    </a:lnTo>
                    <a:lnTo>
                      <a:pt x="668" y="828"/>
                    </a:lnTo>
                    <a:lnTo>
                      <a:pt x="672" y="826"/>
                    </a:lnTo>
                    <a:lnTo>
                      <a:pt x="674" y="824"/>
                    </a:lnTo>
                    <a:lnTo>
                      <a:pt x="676" y="822"/>
                    </a:lnTo>
                    <a:lnTo>
                      <a:pt x="680" y="820"/>
                    </a:lnTo>
                    <a:lnTo>
                      <a:pt x="682" y="818"/>
                    </a:lnTo>
                    <a:lnTo>
                      <a:pt x="684" y="816"/>
                    </a:lnTo>
                    <a:lnTo>
                      <a:pt x="684" y="812"/>
                    </a:lnTo>
                    <a:lnTo>
                      <a:pt x="688" y="810"/>
                    </a:lnTo>
                    <a:lnTo>
                      <a:pt x="690" y="812"/>
                    </a:lnTo>
                    <a:lnTo>
                      <a:pt x="692" y="812"/>
                    </a:lnTo>
                    <a:lnTo>
                      <a:pt x="692" y="816"/>
                    </a:lnTo>
                    <a:lnTo>
                      <a:pt x="704" y="806"/>
                    </a:lnTo>
                    <a:lnTo>
                      <a:pt x="712" y="792"/>
                    </a:lnTo>
                    <a:lnTo>
                      <a:pt x="720" y="778"/>
                    </a:lnTo>
                    <a:lnTo>
                      <a:pt x="728" y="764"/>
                    </a:lnTo>
                    <a:lnTo>
                      <a:pt x="738" y="752"/>
                    </a:lnTo>
                    <a:lnTo>
                      <a:pt x="748" y="738"/>
                    </a:lnTo>
                    <a:lnTo>
                      <a:pt x="756" y="724"/>
                    </a:lnTo>
                    <a:lnTo>
                      <a:pt x="766" y="710"/>
                    </a:lnTo>
                    <a:lnTo>
                      <a:pt x="774" y="698"/>
                    </a:lnTo>
                    <a:lnTo>
                      <a:pt x="774" y="690"/>
                    </a:lnTo>
                    <a:lnTo>
                      <a:pt x="774" y="684"/>
                    </a:lnTo>
                    <a:lnTo>
                      <a:pt x="772" y="678"/>
                    </a:lnTo>
                    <a:lnTo>
                      <a:pt x="768" y="674"/>
                    </a:lnTo>
                    <a:lnTo>
                      <a:pt x="766" y="676"/>
                    </a:lnTo>
                    <a:lnTo>
                      <a:pt x="762" y="678"/>
                    </a:lnTo>
                    <a:lnTo>
                      <a:pt x="760" y="680"/>
                    </a:lnTo>
                    <a:lnTo>
                      <a:pt x="758" y="684"/>
                    </a:lnTo>
                    <a:lnTo>
                      <a:pt x="756" y="684"/>
                    </a:lnTo>
                    <a:lnTo>
                      <a:pt x="752" y="686"/>
                    </a:lnTo>
                    <a:lnTo>
                      <a:pt x="750" y="686"/>
                    </a:lnTo>
                    <a:lnTo>
                      <a:pt x="748" y="684"/>
                    </a:lnTo>
                    <a:lnTo>
                      <a:pt x="754" y="678"/>
                    </a:lnTo>
                    <a:lnTo>
                      <a:pt x="762" y="672"/>
                    </a:lnTo>
                    <a:lnTo>
                      <a:pt x="768" y="664"/>
                    </a:lnTo>
                    <a:lnTo>
                      <a:pt x="774" y="658"/>
                    </a:lnTo>
                    <a:lnTo>
                      <a:pt x="780" y="650"/>
                    </a:lnTo>
                    <a:lnTo>
                      <a:pt x="784" y="642"/>
                    </a:lnTo>
                    <a:lnTo>
                      <a:pt x="790" y="634"/>
                    </a:lnTo>
                    <a:lnTo>
                      <a:pt x="794" y="626"/>
                    </a:lnTo>
                    <a:lnTo>
                      <a:pt x="798" y="614"/>
                    </a:lnTo>
                    <a:lnTo>
                      <a:pt x="800" y="602"/>
                    </a:lnTo>
                    <a:lnTo>
                      <a:pt x="802" y="590"/>
                    </a:lnTo>
                    <a:lnTo>
                      <a:pt x="804" y="578"/>
                    </a:lnTo>
                    <a:lnTo>
                      <a:pt x="808" y="580"/>
                    </a:lnTo>
                    <a:lnTo>
                      <a:pt x="808" y="582"/>
                    </a:lnTo>
                    <a:lnTo>
                      <a:pt x="810" y="584"/>
                    </a:lnTo>
                    <a:lnTo>
                      <a:pt x="810" y="586"/>
                    </a:lnTo>
                    <a:lnTo>
                      <a:pt x="810" y="598"/>
                    </a:lnTo>
                    <a:lnTo>
                      <a:pt x="808" y="610"/>
                    </a:lnTo>
                    <a:lnTo>
                      <a:pt x="804" y="620"/>
                    </a:lnTo>
                    <a:lnTo>
                      <a:pt x="800" y="630"/>
                    </a:lnTo>
                    <a:lnTo>
                      <a:pt x="794" y="640"/>
                    </a:lnTo>
                    <a:lnTo>
                      <a:pt x="788" y="650"/>
                    </a:lnTo>
                    <a:lnTo>
                      <a:pt x="782" y="660"/>
                    </a:lnTo>
                    <a:lnTo>
                      <a:pt x="774" y="668"/>
                    </a:lnTo>
                    <a:lnTo>
                      <a:pt x="778" y="672"/>
                    </a:lnTo>
                    <a:lnTo>
                      <a:pt x="780" y="676"/>
                    </a:lnTo>
                    <a:lnTo>
                      <a:pt x="780" y="680"/>
                    </a:lnTo>
                    <a:lnTo>
                      <a:pt x="782" y="684"/>
                    </a:lnTo>
                    <a:lnTo>
                      <a:pt x="786" y="680"/>
                    </a:lnTo>
                    <a:lnTo>
                      <a:pt x="788" y="678"/>
                    </a:lnTo>
                    <a:lnTo>
                      <a:pt x="792" y="674"/>
                    </a:lnTo>
                    <a:lnTo>
                      <a:pt x="794" y="670"/>
                    </a:lnTo>
                    <a:lnTo>
                      <a:pt x="800" y="656"/>
                    </a:lnTo>
                    <a:lnTo>
                      <a:pt x="804" y="642"/>
                    </a:lnTo>
                    <a:lnTo>
                      <a:pt x="810" y="628"/>
                    </a:lnTo>
                    <a:lnTo>
                      <a:pt x="814" y="614"/>
                    </a:lnTo>
                    <a:lnTo>
                      <a:pt x="816" y="600"/>
                    </a:lnTo>
                    <a:lnTo>
                      <a:pt x="820" y="584"/>
                    </a:lnTo>
                    <a:lnTo>
                      <a:pt x="822" y="570"/>
                    </a:lnTo>
                    <a:lnTo>
                      <a:pt x="824" y="554"/>
                    </a:lnTo>
                    <a:lnTo>
                      <a:pt x="824" y="552"/>
                    </a:lnTo>
                    <a:lnTo>
                      <a:pt x="826" y="550"/>
                    </a:lnTo>
                    <a:lnTo>
                      <a:pt x="826" y="548"/>
                    </a:lnTo>
                    <a:lnTo>
                      <a:pt x="828" y="548"/>
                    </a:lnTo>
                    <a:lnTo>
                      <a:pt x="830" y="550"/>
                    </a:lnTo>
                    <a:lnTo>
                      <a:pt x="830" y="552"/>
                    </a:lnTo>
                    <a:lnTo>
                      <a:pt x="832" y="552"/>
                    </a:lnTo>
                    <a:lnTo>
                      <a:pt x="832" y="554"/>
                    </a:lnTo>
                    <a:lnTo>
                      <a:pt x="830" y="566"/>
                    </a:lnTo>
                    <a:lnTo>
                      <a:pt x="828" y="578"/>
                    </a:lnTo>
                    <a:lnTo>
                      <a:pt x="826" y="592"/>
                    </a:lnTo>
                    <a:lnTo>
                      <a:pt x="824" y="604"/>
                    </a:lnTo>
                    <a:lnTo>
                      <a:pt x="820" y="616"/>
                    </a:lnTo>
                    <a:lnTo>
                      <a:pt x="818" y="628"/>
                    </a:lnTo>
                    <a:lnTo>
                      <a:pt x="814" y="640"/>
                    </a:lnTo>
                    <a:lnTo>
                      <a:pt x="810" y="652"/>
                    </a:lnTo>
                    <a:lnTo>
                      <a:pt x="820" y="636"/>
                    </a:lnTo>
                    <a:lnTo>
                      <a:pt x="828" y="620"/>
                    </a:lnTo>
                    <a:lnTo>
                      <a:pt x="832" y="600"/>
                    </a:lnTo>
                    <a:lnTo>
                      <a:pt x="836" y="582"/>
                    </a:lnTo>
                    <a:lnTo>
                      <a:pt x="840" y="562"/>
                    </a:lnTo>
                    <a:lnTo>
                      <a:pt x="840" y="544"/>
                    </a:lnTo>
                    <a:lnTo>
                      <a:pt x="840" y="524"/>
                    </a:lnTo>
                    <a:lnTo>
                      <a:pt x="840" y="506"/>
                    </a:lnTo>
                    <a:lnTo>
                      <a:pt x="842" y="504"/>
                    </a:lnTo>
                    <a:lnTo>
                      <a:pt x="844" y="504"/>
                    </a:lnTo>
                    <a:lnTo>
                      <a:pt x="846" y="506"/>
                    </a:lnTo>
                    <a:lnTo>
                      <a:pt x="846" y="508"/>
                    </a:lnTo>
                    <a:lnTo>
                      <a:pt x="848" y="510"/>
                    </a:lnTo>
                    <a:lnTo>
                      <a:pt x="848" y="524"/>
                    </a:lnTo>
                    <a:lnTo>
                      <a:pt x="848" y="538"/>
                    </a:lnTo>
                    <a:lnTo>
                      <a:pt x="848" y="552"/>
                    </a:lnTo>
                    <a:lnTo>
                      <a:pt x="846" y="566"/>
                    </a:lnTo>
                    <a:lnTo>
                      <a:pt x="850" y="552"/>
                    </a:lnTo>
                    <a:lnTo>
                      <a:pt x="850" y="524"/>
                    </a:lnTo>
                    <a:lnTo>
                      <a:pt x="848" y="498"/>
                    </a:lnTo>
                    <a:lnTo>
                      <a:pt x="846" y="472"/>
                    </a:lnTo>
                    <a:lnTo>
                      <a:pt x="842" y="446"/>
                    </a:lnTo>
                    <a:lnTo>
                      <a:pt x="844" y="444"/>
                    </a:lnTo>
                    <a:lnTo>
                      <a:pt x="848" y="448"/>
                    </a:lnTo>
                    <a:lnTo>
                      <a:pt x="852" y="468"/>
                    </a:lnTo>
                    <a:lnTo>
                      <a:pt x="856" y="488"/>
                    </a:lnTo>
                    <a:lnTo>
                      <a:pt x="858" y="508"/>
                    </a:lnTo>
                    <a:lnTo>
                      <a:pt x="858" y="528"/>
                    </a:lnTo>
                    <a:lnTo>
                      <a:pt x="860" y="514"/>
                    </a:lnTo>
                    <a:lnTo>
                      <a:pt x="862" y="498"/>
                    </a:lnTo>
                    <a:lnTo>
                      <a:pt x="862" y="482"/>
                    </a:lnTo>
                    <a:lnTo>
                      <a:pt x="862" y="466"/>
                    </a:lnTo>
                    <a:close/>
                  </a:path>
                </a:pathLst>
              </a:custGeom>
              <a:solidFill>
                <a:srgbClr val="7F2600"/>
              </a:solidFill>
              <a:ln w="9525">
                <a:noFill/>
                <a:round/>
                <a:headEnd/>
                <a:tailEnd/>
              </a:ln>
            </p:spPr>
            <p:txBody>
              <a:bodyPr>
                <a:prstTxWarp prst="textNoShape">
                  <a:avLst/>
                </a:prstTxWarp>
              </a:bodyPr>
              <a:lstStyle/>
              <a:p>
                <a:endParaRPr lang="en-US"/>
              </a:p>
            </p:txBody>
          </p:sp>
          <p:sp>
            <p:nvSpPr>
              <p:cNvPr id="41020" name="Freeform 3006"/>
              <p:cNvSpPr>
                <a:spLocks noChangeAspect="1"/>
              </p:cNvSpPr>
              <p:nvPr/>
            </p:nvSpPr>
            <p:spPr bwMode="auto">
              <a:xfrm rot="1332397">
                <a:off x="597" y="2961"/>
                <a:ext cx="17" cy="19"/>
              </a:xfrm>
              <a:custGeom>
                <a:avLst/>
                <a:gdLst>
                  <a:gd name="T0" fmla="*/ 50 w 58"/>
                  <a:gd name="T1" fmla="*/ 0 h 66"/>
                  <a:gd name="T2" fmla="*/ 50 w 58"/>
                  <a:gd name="T3" fmla="*/ 6 h 66"/>
                  <a:gd name="T4" fmla="*/ 50 w 58"/>
                  <a:gd name="T5" fmla="*/ 12 h 66"/>
                  <a:gd name="T6" fmla="*/ 54 w 58"/>
                  <a:gd name="T7" fmla="*/ 16 h 66"/>
                  <a:gd name="T8" fmla="*/ 56 w 58"/>
                  <a:gd name="T9" fmla="*/ 20 h 66"/>
                  <a:gd name="T10" fmla="*/ 54 w 58"/>
                  <a:gd name="T11" fmla="*/ 28 h 66"/>
                  <a:gd name="T12" fmla="*/ 54 w 58"/>
                  <a:gd name="T13" fmla="*/ 34 h 66"/>
                  <a:gd name="T14" fmla="*/ 54 w 58"/>
                  <a:gd name="T15" fmla="*/ 40 h 66"/>
                  <a:gd name="T16" fmla="*/ 58 w 58"/>
                  <a:gd name="T17" fmla="*/ 46 h 66"/>
                  <a:gd name="T18" fmla="*/ 54 w 58"/>
                  <a:gd name="T19" fmla="*/ 50 h 66"/>
                  <a:gd name="T20" fmla="*/ 50 w 58"/>
                  <a:gd name="T21" fmla="*/ 52 h 66"/>
                  <a:gd name="T22" fmla="*/ 44 w 58"/>
                  <a:gd name="T23" fmla="*/ 54 h 66"/>
                  <a:gd name="T24" fmla="*/ 40 w 58"/>
                  <a:gd name="T25" fmla="*/ 58 h 66"/>
                  <a:gd name="T26" fmla="*/ 34 w 58"/>
                  <a:gd name="T27" fmla="*/ 58 h 66"/>
                  <a:gd name="T28" fmla="*/ 30 w 58"/>
                  <a:gd name="T29" fmla="*/ 60 h 66"/>
                  <a:gd name="T30" fmla="*/ 24 w 58"/>
                  <a:gd name="T31" fmla="*/ 62 h 66"/>
                  <a:gd name="T32" fmla="*/ 20 w 58"/>
                  <a:gd name="T33" fmla="*/ 66 h 66"/>
                  <a:gd name="T34" fmla="*/ 14 w 58"/>
                  <a:gd name="T35" fmla="*/ 62 h 66"/>
                  <a:gd name="T36" fmla="*/ 10 w 58"/>
                  <a:gd name="T37" fmla="*/ 60 h 66"/>
                  <a:gd name="T38" fmla="*/ 6 w 58"/>
                  <a:gd name="T39" fmla="*/ 56 h 66"/>
                  <a:gd name="T40" fmla="*/ 4 w 58"/>
                  <a:gd name="T41" fmla="*/ 50 h 66"/>
                  <a:gd name="T42" fmla="*/ 2 w 58"/>
                  <a:gd name="T43" fmla="*/ 42 h 66"/>
                  <a:gd name="T44" fmla="*/ 2 w 58"/>
                  <a:gd name="T45" fmla="*/ 32 h 66"/>
                  <a:gd name="T46" fmla="*/ 0 w 58"/>
                  <a:gd name="T47" fmla="*/ 24 h 66"/>
                  <a:gd name="T48" fmla="*/ 0 w 58"/>
                  <a:gd name="T49" fmla="*/ 14 h 66"/>
                  <a:gd name="T50" fmla="*/ 6 w 58"/>
                  <a:gd name="T51" fmla="*/ 12 h 66"/>
                  <a:gd name="T52" fmla="*/ 10 w 58"/>
                  <a:gd name="T53" fmla="*/ 10 h 66"/>
                  <a:gd name="T54" fmla="*/ 16 w 58"/>
                  <a:gd name="T55" fmla="*/ 8 h 66"/>
                  <a:gd name="T56" fmla="*/ 20 w 58"/>
                  <a:gd name="T57" fmla="*/ 8 h 66"/>
                  <a:gd name="T58" fmla="*/ 26 w 58"/>
                  <a:gd name="T59" fmla="*/ 6 h 66"/>
                  <a:gd name="T60" fmla="*/ 32 w 58"/>
                  <a:gd name="T61" fmla="*/ 6 h 66"/>
                  <a:gd name="T62" fmla="*/ 36 w 58"/>
                  <a:gd name="T63" fmla="*/ 4 h 66"/>
                  <a:gd name="T64" fmla="*/ 40 w 58"/>
                  <a:gd name="T65" fmla="*/ 0 h 66"/>
                  <a:gd name="T66" fmla="*/ 50 w 58"/>
                  <a:gd name="T67" fmla="*/ 0 h 66"/>
                  <a:gd name="T68" fmla="*/ 50 w 58"/>
                  <a:gd name="T69" fmla="*/ 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66"/>
                  <a:gd name="T107" fmla="*/ 58 w 5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66">
                    <a:moveTo>
                      <a:pt x="50" y="0"/>
                    </a:moveTo>
                    <a:lnTo>
                      <a:pt x="50" y="6"/>
                    </a:lnTo>
                    <a:lnTo>
                      <a:pt x="50" y="12"/>
                    </a:lnTo>
                    <a:lnTo>
                      <a:pt x="54" y="16"/>
                    </a:lnTo>
                    <a:lnTo>
                      <a:pt x="56" y="20"/>
                    </a:lnTo>
                    <a:lnTo>
                      <a:pt x="54" y="28"/>
                    </a:lnTo>
                    <a:lnTo>
                      <a:pt x="54" y="34"/>
                    </a:lnTo>
                    <a:lnTo>
                      <a:pt x="54" y="40"/>
                    </a:lnTo>
                    <a:lnTo>
                      <a:pt x="58" y="46"/>
                    </a:lnTo>
                    <a:lnTo>
                      <a:pt x="54" y="50"/>
                    </a:lnTo>
                    <a:lnTo>
                      <a:pt x="50" y="52"/>
                    </a:lnTo>
                    <a:lnTo>
                      <a:pt x="44" y="54"/>
                    </a:lnTo>
                    <a:lnTo>
                      <a:pt x="40" y="58"/>
                    </a:lnTo>
                    <a:lnTo>
                      <a:pt x="34" y="58"/>
                    </a:lnTo>
                    <a:lnTo>
                      <a:pt x="30" y="60"/>
                    </a:lnTo>
                    <a:lnTo>
                      <a:pt x="24" y="62"/>
                    </a:lnTo>
                    <a:lnTo>
                      <a:pt x="20" y="66"/>
                    </a:lnTo>
                    <a:lnTo>
                      <a:pt x="14" y="62"/>
                    </a:lnTo>
                    <a:lnTo>
                      <a:pt x="10" y="60"/>
                    </a:lnTo>
                    <a:lnTo>
                      <a:pt x="6" y="56"/>
                    </a:lnTo>
                    <a:lnTo>
                      <a:pt x="4" y="50"/>
                    </a:lnTo>
                    <a:lnTo>
                      <a:pt x="2" y="42"/>
                    </a:lnTo>
                    <a:lnTo>
                      <a:pt x="2" y="32"/>
                    </a:lnTo>
                    <a:lnTo>
                      <a:pt x="0" y="24"/>
                    </a:lnTo>
                    <a:lnTo>
                      <a:pt x="0" y="14"/>
                    </a:lnTo>
                    <a:lnTo>
                      <a:pt x="6" y="12"/>
                    </a:lnTo>
                    <a:lnTo>
                      <a:pt x="10" y="10"/>
                    </a:lnTo>
                    <a:lnTo>
                      <a:pt x="16" y="8"/>
                    </a:lnTo>
                    <a:lnTo>
                      <a:pt x="20" y="8"/>
                    </a:lnTo>
                    <a:lnTo>
                      <a:pt x="26" y="6"/>
                    </a:lnTo>
                    <a:lnTo>
                      <a:pt x="32" y="6"/>
                    </a:lnTo>
                    <a:lnTo>
                      <a:pt x="36" y="4"/>
                    </a:lnTo>
                    <a:lnTo>
                      <a:pt x="40" y="0"/>
                    </a:lnTo>
                    <a:lnTo>
                      <a:pt x="50" y="0"/>
                    </a:lnTo>
                    <a:close/>
                  </a:path>
                </a:pathLst>
              </a:custGeom>
              <a:solidFill>
                <a:srgbClr val="BF7F7F"/>
              </a:solidFill>
              <a:ln w="9525">
                <a:noFill/>
                <a:round/>
                <a:headEnd/>
                <a:tailEnd/>
              </a:ln>
            </p:spPr>
            <p:txBody>
              <a:bodyPr>
                <a:prstTxWarp prst="textNoShape">
                  <a:avLst/>
                </a:prstTxWarp>
              </a:bodyPr>
              <a:lstStyle/>
              <a:p>
                <a:endParaRPr lang="en-US"/>
              </a:p>
            </p:txBody>
          </p:sp>
          <p:sp>
            <p:nvSpPr>
              <p:cNvPr id="41021" name="Freeform 3007"/>
              <p:cNvSpPr>
                <a:spLocks noChangeAspect="1"/>
              </p:cNvSpPr>
              <p:nvPr/>
            </p:nvSpPr>
            <p:spPr bwMode="auto">
              <a:xfrm rot="1332397">
                <a:off x="620" y="2974"/>
                <a:ext cx="6" cy="3"/>
              </a:xfrm>
              <a:custGeom>
                <a:avLst/>
                <a:gdLst>
                  <a:gd name="T0" fmla="*/ 20 w 20"/>
                  <a:gd name="T1" fmla="*/ 0 h 8"/>
                  <a:gd name="T2" fmla="*/ 16 w 20"/>
                  <a:gd name="T3" fmla="*/ 2 h 8"/>
                  <a:gd name="T4" fmla="*/ 14 w 20"/>
                  <a:gd name="T5" fmla="*/ 6 h 8"/>
                  <a:gd name="T6" fmla="*/ 10 w 20"/>
                  <a:gd name="T7" fmla="*/ 8 h 8"/>
                  <a:gd name="T8" fmla="*/ 4 w 20"/>
                  <a:gd name="T9" fmla="*/ 6 h 8"/>
                  <a:gd name="T10" fmla="*/ 4 w 20"/>
                  <a:gd name="T11" fmla="*/ 6 h 8"/>
                  <a:gd name="T12" fmla="*/ 2 w 20"/>
                  <a:gd name="T13" fmla="*/ 4 h 8"/>
                  <a:gd name="T14" fmla="*/ 2 w 20"/>
                  <a:gd name="T15" fmla="*/ 4 h 8"/>
                  <a:gd name="T16" fmla="*/ 0 w 20"/>
                  <a:gd name="T17" fmla="*/ 4 h 8"/>
                  <a:gd name="T18" fmla="*/ 0 w 20"/>
                  <a:gd name="T19" fmla="*/ 2 h 8"/>
                  <a:gd name="T20" fmla="*/ 2 w 20"/>
                  <a:gd name="T21" fmla="*/ 0 h 8"/>
                  <a:gd name="T22" fmla="*/ 6 w 20"/>
                  <a:gd name="T23" fmla="*/ 0 h 8"/>
                  <a:gd name="T24" fmla="*/ 8 w 20"/>
                  <a:gd name="T25" fmla="*/ 0 h 8"/>
                  <a:gd name="T26" fmla="*/ 10 w 20"/>
                  <a:gd name="T27" fmla="*/ 0 h 8"/>
                  <a:gd name="T28" fmla="*/ 12 w 20"/>
                  <a:gd name="T29" fmla="*/ 0 h 8"/>
                  <a:gd name="T30" fmla="*/ 16 w 20"/>
                  <a:gd name="T31" fmla="*/ 0 h 8"/>
                  <a:gd name="T32" fmla="*/ 18 w 20"/>
                  <a:gd name="T33" fmla="*/ 0 h 8"/>
                  <a:gd name="T34" fmla="*/ 20 w 20"/>
                  <a:gd name="T35" fmla="*/ 0 h 8"/>
                  <a:gd name="T36" fmla="*/ 20 w 20"/>
                  <a:gd name="T37" fmla="*/ 0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8"/>
                  <a:gd name="T59" fmla="*/ 20 w 20"/>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8">
                    <a:moveTo>
                      <a:pt x="20" y="0"/>
                    </a:moveTo>
                    <a:lnTo>
                      <a:pt x="16" y="2"/>
                    </a:lnTo>
                    <a:lnTo>
                      <a:pt x="14" y="6"/>
                    </a:lnTo>
                    <a:lnTo>
                      <a:pt x="10" y="8"/>
                    </a:lnTo>
                    <a:lnTo>
                      <a:pt x="4" y="6"/>
                    </a:lnTo>
                    <a:lnTo>
                      <a:pt x="2" y="4"/>
                    </a:lnTo>
                    <a:lnTo>
                      <a:pt x="0" y="4"/>
                    </a:lnTo>
                    <a:lnTo>
                      <a:pt x="0" y="2"/>
                    </a:lnTo>
                    <a:lnTo>
                      <a:pt x="2" y="0"/>
                    </a:lnTo>
                    <a:lnTo>
                      <a:pt x="6" y="0"/>
                    </a:lnTo>
                    <a:lnTo>
                      <a:pt x="8" y="0"/>
                    </a:lnTo>
                    <a:lnTo>
                      <a:pt x="10" y="0"/>
                    </a:lnTo>
                    <a:lnTo>
                      <a:pt x="12" y="0"/>
                    </a:lnTo>
                    <a:lnTo>
                      <a:pt x="16" y="0"/>
                    </a:lnTo>
                    <a:lnTo>
                      <a:pt x="18" y="0"/>
                    </a:lnTo>
                    <a:lnTo>
                      <a:pt x="20" y="0"/>
                    </a:lnTo>
                    <a:close/>
                  </a:path>
                </a:pathLst>
              </a:custGeom>
              <a:solidFill>
                <a:srgbClr val="FF7F7F"/>
              </a:solidFill>
              <a:ln w="9525">
                <a:noFill/>
                <a:round/>
                <a:headEnd/>
                <a:tailEnd/>
              </a:ln>
            </p:spPr>
            <p:txBody>
              <a:bodyPr>
                <a:prstTxWarp prst="textNoShape">
                  <a:avLst/>
                </a:prstTxWarp>
              </a:bodyPr>
              <a:lstStyle/>
              <a:p>
                <a:endParaRPr lang="en-US"/>
              </a:p>
            </p:txBody>
          </p:sp>
          <p:sp>
            <p:nvSpPr>
              <p:cNvPr id="41022" name="Freeform 3008"/>
              <p:cNvSpPr>
                <a:spLocks noChangeAspect="1"/>
              </p:cNvSpPr>
              <p:nvPr/>
            </p:nvSpPr>
            <p:spPr bwMode="auto">
              <a:xfrm rot="1332397">
                <a:off x="604" y="2983"/>
                <a:ext cx="25" cy="25"/>
              </a:xfrm>
              <a:custGeom>
                <a:avLst/>
                <a:gdLst>
                  <a:gd name="T0" fmla="*/ 68 w 84"/>
                  <a:gd name="T1" fmla="*/ 16 h 86"/>
                  <a:gd name="T2" fmla="*/ 74 w 84"/>
                  <a:gd name="T3" fmla="*/ 22 h 86"/>
                  <a:gd name="T4" fmla="*/ 78 w 84"/>
                  <a:gd name="T5" fmla="*/ 28 h 86"/>
                  <a:gd name="T6" fmla="*/ 82 w 84"/>
                  <a:gd name="T7" fmla="*/ 36 h 86"/>
                  <a:gd name="T8" fmla="*/ 84 w 84"/>
                  <a:gd name="T9" fmla="*/ 44 h 86"/>
                  <a:gd name="T10" fmla="*/ 82 w 84"/>
                  <a:gd name="T11" fmla="*/ 50 h 86"/>
                  <a:gd name="T12" fmla="*/ 80 w 84"/>
                  <a:gd name="T13" fmla="*/ 56 h 86"/>
                  <a:gd name="T14" fmla="*/ 78 w 84"/>
                  <a:gd name="T15" fmla="*/ 62 h 86"/>
                  <a:gd name="T16" fmla="*/ 76 w 84"/>
                  <a:gd name="T17" fmla="*/ 68 h 86"/>
                  <a:gd name="T18" fmla="*/ 72 w 84"/>
                  <a:gd name="T19" fmla="*/ 72 h 86"/>
                  <a:gd name="T20" fmla="*/ 68 w 84"/>
                  <a:gd name="T21" fmla="*/ 78 h 86"/>
                  <a:gd name="T22" fmla="*/ 64 w 84"/>
                  <a:gd name="T23" fmla="*/ 82 h 86"/>
                  <a:gd name="T24" fmla="*/ 58 w 84"/>
                  <a:gd name="T25" fmla="*/ 86 h 86"/>
                  <a:gd name="T26" fmla="*/ 52 w 84"/>
                  <a:gd name="T27" fmla="*/ 84 h 86"/>
                  <a:gd name="T28" fmla="*/ 46 w 84"/>
                  <a:gd name="T29" fmla="*/ 82 h 86"/>
                  <a:gd name="T30" fmla="*/ 40 w 84"/>
                  <a:gd name="T31" fmla="*/ 80 h 86"/>
                  <a:gd name="T32" fmla="*/ 34 w 84"/>
                  <a:gd name="T33" fmla="*/ 76 h 86"/>
                  <a:gd name="T34" fmla="*/ 28 w 84"/>
                  <a:gd name="T35" fmla="*/ 72 h 86"/>
                  <a:gd name="T36" fmla="*/ 24 w 84"/>
                  <a:gd name="T37" fmla="*/ 68 h 86"/>
                  <a:gd name="T38" fmla="*/ 20 w 84"/>
                  <a:gd name="T39" fmla="*/ 62 h 86"/>
                  <a:gd name="T40" fmla="*/ 16 w 84"/>
                  <a:gd name="T41" fmla="*/ 56 h 86"/>
                  <a:gd name="T42" fmla="*/ 14 w 84"/>
                  <a:gd name="T43" fmla="*/ 50 h 86"/>
                  <a:gd name="T44" fmla="*/ 12 w 84"/>
                  <a:gd name="T45" fmla="*/ 44 h 86"/>
                  <a:gd name="T46" fmla="*/ 12 w 84"/>
                  <a:gd name="T47" fmla="*/ 38 h 86"/>
                  <a:gd name="T48" fmla="*/ 10 w 84"/>
                  <a:gd name="T49" fmla="*/ 32 h 86"/>
                  <a:gd name="T50" fmla="*/ 8 w 84"/>
                  <a:gd name="T51" fmla="*/ 26 h 86"/>
                  <a:gd name="T52" fmla="*/ 6 w 84"/>
                  <a:gd name="T53" fmla="*/ 20 h 86"/>
                  <a:gd name="T54" fmla="*/ 4 w 84"/>
                  <a:gd name="T55" fmla="*/ 16 h 86"/>
                  <a:gd name="T56" fmla="*/ 0 w 84"/>
                  <a:gd name="T57" fmla="*/ 10 h 86"/>
                  <a:gd name="T58" fmla="*/ 4 w 84"/>
                  <a:gd name="T59" fmla="*/ 4 h 86"/>
                  <a:gd name="T60" fmla="*/ 10 w 84"/>
                  <a:gd name="T61" fmla="*/ 2 h 86"/>
                  <a:gd name="T62" fmla="*/ 16 w 84"/>
                  <a:gd name="T63" fmla="*/ 0 h 86"/>
                  <a:gd name="T64" fmla="*/ 22 w 84"/>
                  <a:gd name="T65" fmla="*/ 2 h 86"/>
                  <a:gd name="T66" fmla="*/ 30 w 84"/>
                  <a:gd name="T67" fmla="*/ 4 h 86"/>
                  <a:gd name="T68" fmla="*/ 36 w 84"/>
                  <a:gd name="T69" fmla="*/ 4 h 86"/>
                  <a:gd name="T70" fmla="*/ 44 w 84"/>
                  <a:gd name="T71" fmla="*/ 6 h 86"/>
                  <a:gd name="T72" fmla="*/ 50 w 84"/>
                  <a:gd name="T73" fmla="*/ 4 h 86"/>
                  <a:gd name="T74" fmla="*/ 68 w 84"/>
                  <a:gd name="T75" fmla="*/ 16 h 86"/>
                  <a:gd name="T76" fmla="*/ 68 w 84"/>
                  <a:gd name="T77" fmla="*/ 16 h 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86"/>
                  <a:gd name="T119" fmla="*/ 84 w 84"/>
                  <a:gd name="T120" fmla="*/ 86 h 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86">
                    <a:moveTo>
                      <a:pt x="68" y="16"/>
                    </a:moveTo>
                    <a:lnTo>
                      <a:pt x="74" y="22"/>
                    </a:lnTo>
                    <a:lnTo>
                      <a:pt x="78" y="28"/>
                    </a:lnTo>
                    <a:lnTo>
                      <a:pt x="82" y="36"/>
                    </a:lnTo>
                    <a:lnTo>
                      <a:pt x="84" y="44"/>
                    </a:lnTo>
                    <a:lnTo>
                      <a:pt x="82" y="50"/>
                    </a:lnTo>
                    <a:lnTo>
                      <a:pt x="80" y="56"/>
                    </a:lnTo>
                    <a:lnTo>
                      <a:pt x="78" y="62"/>
                    </a:lnTo>
                    <a:lnTo>
                      <a:pt x="76" y="68"/>
                    </a:lnTo>
                    <a:lnTo>
                      <a:pt x="72" y="72"/>
                    </a:lnTo>
                    <a:lnTo>
                      <a:pt x="68" y="78"/>
                    </a:lnTo>
                    <a:lnTo>
                      <a:pt x="64" y="82"/>
                    </a:lnTo>
                    <a:lnTo>
                      <a:pt x="58" y="86"/>
                    </a:lnTo>
                    <a:lnTo>
                      <a:pt x="52" y="84"/>
                    </a:lnTo>
                    <a:lnTo>
                      <a:pt x="46" y="82"/>
                    </a:lnTo>
                    <a:lnTo>
                      <a:pt x="40" y="80"/>
                    </a:lnTo>
                    <a:lnTo>
                      <a:pt x="34" y="76"/>
                    </a:lnTo>
                    <a:lnTo>
                      <a:pt x="28" y="72"/>
                    </a:lnTo>
                    <a:lnTo>
                      <a:pt x="24" y="68"/>
                    </a:lnTo>
                    <a:lnTo>
                      <a:pt x="20" y="62"/>
                    </a:lnTo>
                    <a:lnTo>
                      <a:pt x="16" y="56"/>
                    </a:lnTo>
                    <a:lnTo>
                      <a:pt x="14" y="50"/>
                    </a:lnTo>
                    <a:lnTo>
                      <a:pt x="12" y="44"/>
                    </a:lnTo>
                    <a:lnTo>
                      <a:pt x="12" y="38"/>
                    </a:lnTo>
                    <a:lnTo>
                      <a:pt x="10" y="32"/>
                    </a:lnTo>
                    <a:lnTo>
                      <a:pt x="8" y="26"/>
                    </a:lnTo>
                    <a:lnTo>
                      <a:pt x="6" y="20"/>
                    </a:lnTo>
                    <a:lnTo>
                      <a:pt x="4" y="16"/>
                    </a:lnTo>
                    <a:lnTo>
                      <a:pt x="0" y="10"/>
                    </a:lnTo>
                    <a:lnTo>
                      <a:pt x="4" y="4"/>
                    </a:lnTo>
                    <a:lnTo>
                      <a:pt x="10" y="2"/>
                    </a:lnTo>
                    <a:lnTo>
                      <a:pt x="16" y="0"/>
                    </a:lnTo>
                    <a:lnTo>
                      <a:pt x="22" y="2"/>
                    </a:lnTo>
                    <a:lnTo>
                      <a:pt x="30" y="4"/>
                    </a:lnTo>
                    <a:lnTo>
                      <a:pt x="36" y="4"/>
                    </a:lnTo>
                    <a:lnTo>
                      <a:pt x="44" y="6"/>
                    </a:lnTo>
                    <a:lnTo>
                      <a:pt x="50" y="4"/>
                    </a:lnTo>
                    <a:lnTo>
                      <a:pt x="68" y="16"/>
                    </a:lnTo>
                    <a:close/>
                  </a:path>
                </a:pathLst>
              </a:custGeom>
              <a:solidFill>
                <a:srgbClr val="7F0000"/>
              </a:solidFill>
              <a:ln w="9525">
                <a:noFill/>
                <a:round/>
                <a:headEnd/>
                <a:tailEnd/>
              </a:ln>
            </p:spPr>
            <p:txBody>
              <a:bodyPr>
                <a:prstTxWarp prst="textNoShape">
                  <a:avLst/>
                </a:prstTxWarp>
              </a:bodyPr>
              <a:lstStyle/>
              <a:p>
                <a:endParaRPr lang="en-US"/>
              </a:p>
            </p:txBody>
          </p:sp>
          <p:sp>
            <p:nvSpPr>
              <p:cNvPr id="41023" name="Freeform 3009"/>
              <p:cNvSpPr>
                <a:spLocks noChangeAspect="1"/>
              </p:cNvSpPr>
              <p:nvPr/>
            </p:nvSpPr>
            <p:spPr bwMode="auto">
              <a:xfrm rot="1332397">
                <a:off x="601" y="2981"/>
                <a:ext cx="7" cy="10"/>
              </a:xfrm>
              <a:custGeom>
                <a:avLst/>
                <a:gdLst>
                  <a:gd name="T0" fmla="*/ 26 w 26"/>
                  <a:gd name="T1" fmla="*/ 32 h 34"/>
                  <a:gd name="T2" fmla="*/ 24 w 26"/>
                  <a:gd name="T3" fmla="*/ 34 h 34"/>
                  <a:gd name="T4" fmla="*/ 22 w 26"/>
                  <a:gd name="T5" fmla="*/ 34 h 34"/>
                  <a:gd name="T6" fmla="*/ 18 w 26"/>
                  <a:gd name="T7" fmla="*/ 34 h 34"/>
                  <a:gd name="T8" fmla="*/ 16 w 26"/>
                  <a:gd name="T9" fmla="*/ 34 h 34"/>
                  <a:gd name="T10" fmla="*/ 14 w 26"/>
                  <a:gd name="T11" fmla="*/ 34 h 34"/>
                  <a:gd name="T12" fmla="*/ 10 w 26"/>
                  <a:gd name="T13" fmla="*/ 34 h 34"/>
                  <a:gd name="T14" fmla="*/ 8 w 26"/>
                  <a:gd name="T15" fmla="*/ 32 h 34"/>
                  <a:gd name="T16" fmla="*/ 6 w 26"/>
                  <a:gd name="T17" fmla="*/ 32 h 34"/>
                  <a:gd name="T18" fmla="*/ 2 w 26"/>
                  <a:gd name="T19" fmla="*/ 26 h 34"/>
                  <a:gd name="T20" fmla="*/ 2 w 26"/>
                  <a:gd name="T21" fmla="*/ 18 h 34"/>
                  <a:gd name="T22" fmla="*/ 0 w 26"/>
                  <a:gd name="T23" fmla="*/ 10 h 34"/>
                  <a:gd name="T24" fmla="*/ 0 w 26"/>
                  <a:gd name="T25" fmla="*/ 4 h 34"/>
                  <a:gd name="T26" fmla="*/ 2 w 26"/>
                  <a:gd name="T27" fmla="*/ 2 h 34"/>
                  <a:gd name="T28" fmla="*/ 6 w 26"/>
                  <a:gd name="T29" fmla="*/ 0 h 34"/>
                  <a:gd name="T30" fmla="*/ 10 w 26"/>
                  <a:gd name="T31" fmla="*/ 0 h 34"/>
                  <a:gd name="T32" fmla="*/ 14 w 26"/>
                  <a:gd name="T33" fmla="*/ 0 h 34"/>
                  <a:gd name="T34" fmla="*/ 18 w 26"/>
                  <a:gd name="T35" fmla="*/ 6 h 34"/>
                  <a:gd name="T36" fmla="*/ 22 w 26"/>
                  <a:gd name="T37" fmla="*/ 14 h 34"/>
                  <a:gd name="T38" fmla="*/ 24 w 26"/>
                  <a:gd name="T39" fmla="*/ 22 h 34"/>
                  <a:gd name="T40" fmla="*/ 26 w 26"/>
                  <a:gd name="T41" fmla="*/ 32 h 34"/>
                  <a:gd name="T42" fmla="*/ 26 w 26"/>
                  <a:gd name="T43" fmla="*/ 32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
                  <a:gd name="T67" fmla="*/ 0 h 34"/>
                  <a:gd name="T68" fmla="*/ 26 w 26"/>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 h="34">
                    <a:moveTo>
                      <a:pt x="26" y="32"/>
                    </a:moveTo>
                    <a:lnTo>
                      <a:pt x="24" y="34"/>
                    </a:lnTo>
                    <a:lnTo>
                      <a:pt x="22" y="34"/>
                    </a:lnTo>
                    <a:lnTo>
                      <a:pt x="18" y="34"/>
                    </a:lnTo>
                    <a:lnTo>
                      <a:pt x="16" y="34"/>
                    </a:lnTo>
                    <a:lnTo>
                      <a:pt x="14" y="34"/>
                    </a:lnTo>
                    <a:lnTo>
                      <a:pt x="10" y="34"/>
                    </a:lnTo>
                    <a:lnTo>
                      <a:pt x="8" y="32"/>
                    </a:lnTo>
                    <a:lnTo>
                      <a:pt x="6" y="32"/>
                    </a:lnTo>
                    <a:lnTo>
                      <a:pt x="2" y="26"/>
                    </a:lnTo>
                    <a:lnTo>
                      <a:pt x="2" y="18"/>
                    </a:lnTo>
                    <a:lnTo>
                      <a:pt x="0" y="10"/>
                    </a:lnTo>
                    <a:lnTo>
                      <a:pt x="0" y="4"/>
                    </a:lnTo>
                    <a:lnTo>
                      <a:pt x="2" y="2"/>
                    </a:lnTo>
                    <a:lnTo>
                      <a:pt x="6" y="0"/>
                    </a:lnTo>
                    <a:lnTo>
                      <a:pt x="10" y="0"/>
                    </a:lnTo>
                    <a:lnTo>
                      <a:pt x="14" y="0"/>
                    </a:lnTo>
                    <a:lnTo>
                      <a:pt x="18" y="6"/>
                    </a:lnTo>
                    <a:lnTo>
                      <a:pt x="22" y="14"/>
                    </a:lnTo>
                    <a:lnTo>
                      <a:pt x="24" y="22"/>
                    </a:lnTo>
                    <a:lnTo>
                      <a:pt x="26" y="32"/>
                    </a:lnTo>
                    <a:close/>
                  </a:path>
                </a:pathLst>
              </a:custGeom>
              <a:solidFill>
                <a:srgbClr val="FF7F7F"/>
              </a:solidFill>
              <a:ln w="9525">
                <a:noFill/>
                <a:round/>
                <a:headEnd/>
                <a:tailEnd/>
              </a:ln>
            </p:spPr>
            <p:txBody>
              <a:bodyPr>
                <a:prstTxWarp prst="textNoShape">
                  <a:avLst/>
                </a:prstTxWarp>
              </a:bodyPr>
              <a:lstStyle/>
              <a:p>
                <a:endParaRPr lang="en-US"/>
              </a:p>
            </p:txBody>
          </p:sp>
          <p:sp>
            <p:nvSpPr>
              <p:cNvPr id="41024" name="Freeform 3010"/>
              <p:cNvSpPr>
                <a:spLocks noChangeAspect="1"/>
              </p:cNvSpPr>
              <p:nvPr/>
            </p:nvSpPr>
            <p:spPr bwMode="auto">
              <a:xfrm rot="1332397">
                <a:off x="553" y="3131"/>
                <a:ext cx="30" cy="35"/>
              </a:xfrm>
              <a:custGeom>
                <a:avLst/>
                <a:gdLst>
                  <a:gd name="T0" fmla="*/ 82 w 100"/>
                  <a:gd name="T1" fmla="*/ 34 h 122"/>
                  <a:gd name="T2" fmla="*/ 72 w 100"/>
                  <a:gd name="T3" fmla="*/ 46 h 122"/>
                  <a:gd name="T4" fmla="*/ 64 w 100"/>
                  <a:gd name="T5" fmla="*/ 58 h 122"/>
                  <a:gd name="T6" fmla="*/ 54 w 100"/>
                  <a:gd name="T7" fmla="*/ 70 h 122"/>
                  <a:gd name="T8" fmla="*/ 44 w 100"/>
                  <a:gd name="T9" fmla="*/ 82 h 122"/>
                  <a:gd name="T10" fmla="*/ 34 w 100"/>
                  <a:gd name="T11" fmla="*/ 92 h 122"/>
                  <a:gd name="T12" fmla="*/ 22 w 100"/>
                  <a:gd name="T13" fmla="*/ 102 h 122"/>
                  <a:gd name="T14" fmla="*/ 12 w 100"/>
                  <a:gd name="T15" fmla="*/ 112 h 122"/>
                  <a:gd name="T16" fmla="*/ 0 w 100"/>
                  <a:gd name="T17" fmla="*/ 122 h 122"/>
                  <a:gd name="T18" fmla="*/ 6 w 100"/>
                  <a:gd name="T19" fmla="*/ 114 h 122"/>
                  <a:gd name="T20" fmla="*/ 12 w 100"/>
                  <a:gd name="T21" fmla="*/ 108 h 122"/>
                  <a:gd name="T22" fmla="*/ 20 w 100"/>
                  <a:gd name="T23" fmla="*/ 100 h 122"/>
                  <a:gd name="T24" fmla="*/ 26 w 100"/>
                  <a:gd name="T25" fmla="*/ 92 h 122"/>
                  <a:gd name="T26" fmla="*/ 32 w 100"/>
                  <a:gd name="T27" fmla="*/ 84 h 122"/>
                  <a:gd name="T28" fmla="*/ 40 w 100"/>
                  <a:gd name="T29" fmla="*/ 78 h 122"/>
                  <a:gd name="T30" fmla="*/ 46 w 100"/>
                  <a:gd name="T31" fmla="*/ 70 h 122"/>
                  <a:gd name="T32" fmla="*/ 52 w 100"/>
                  <a:gd name="T33" fmla="*/ 62 h 122"/>
                  <a:gd name="T34" fmla="*/ 58 w 100"/>
                  <a:gd name="T35" fmla="*/ 54 h 122"/>
                  <a:gd name="T36" fmla="*/ 64 w 100"/>
                  <a:gd name="T37" fmla="*/ 46 h 122"/>
                  <a:gd name="T38" fmla="*/ 70 w 100"/>
                  <a:gd name="T39" fmla="*/ 40 h 122"/>
                  <a:gd name="T40" fmla="*/ 76 w 100"/>
                  <a:gd name="T41" fmla="*/ 32 h 122"/>
                  <a:gd name="T42" fmla="*/ 82 w 100"/>
                  <a:gd name="T43" fmla="*/ 24 h 122"/>
                  <a:gd name="T44" fmla="*/ 88 w 100"/>
                  <a:gd name="T45" fmla="*/ 16 h 122"/>
                  <a:gd name="T46" fmla="*/ 94 w 100"/>
                  <a:gd name="T47" fmla="*/ 8 h 122"/>
                  <a:gd name="T48" fmla="*/ 100 w 100"/>
                  <a:gd name="T49" fmla="*/ 0 h 122"/>
                  <a:gd name="T50" fmla="*/ 98 w 100"/>
                  <a:gd name="T51" fmla="*/ 4 h 122"/>
                  <a:gd name="T52" fmla="*/ 96 w 100"/>
                  <a:gd name="T53" fmla="*/ 10 h 122"/>
                  <a:gd name="T54" fmla="*/ 94 w 100"/>
                  <a:gd name="T55" fmla="*/ 14 h 122"/>
                  <a:gd name="T56" fmla="*/ 92 w 100"/>
                  <a:gd name="T57" fmla="*/ 18 h 122"/>
                  <a:gd name="T58" fmla="*/ 90 w 100"/>
                  <a:gd name="T59" fmla="*/ 22 h 122"/>
                  <a:gd name="T60" fmla="*/ 88 w 100"/>
                  <a:gd name="T61" fmla="*/ 26 h 122"/>
                  <a:gd name="T62" fmla="*/ 84 w 100"/>
                  <a:gd name="T63" fmla="*/ 30 h 122"/>
                  <a:gd name="T64" fmla="*/ 82 w 100"/>
                  <a:gd name="T65" fmla="*/ 34 h 122"/>
                  <a:gd name="T66" fmla="*/ 82 w 100"/>
                  <a:gd name="T67" fmla="*/ 34 h 1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22"/>
                  <a:gd name="T104" fmla="*/ 100 w 100"/>
                  <a:gd name="T105" fmla="*/ 122 h 12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22">
                    <a:moveTo>
                      <a:pt x="82" y="34"/>
                    </a:moveTo>
                    <a:lnTo>
                      <a:pt x="72" y="46"/>
                    </a:lnTo>
                    <a:lnTo>
                      <a:pt x="64" y="58"/>
                    </a:lnTo>
                    <a:lnTo>
                      <a:pt x="54" y="70"/>
                    </a:lnTo>
                    <a:lnTo>
                      <a:pt x="44" y="82"/>
                    </a:lnTo>
                    <a:lnTo>
                      <a:pt x="34" y="92"/>
                    </a:lnTo>
                    <a:lnTo>
                      <a:pt x="22" y="102"/>
                    </a:lnTo>
                    <a:lnTo>
                      <a:pt x="12" y="112"/>
                    </a:lnTo>
                    <a:lnTo>
                      <a:pt x="0" y="122"/>
                    </a:lnTo>
                    <a:lnTo>
                      <a:pt x="6" y="114"/>
                    </a:lnTo>
                    <a:lnTo>
                      <a:pt x="12" y="108"/>
                    </a:lnTo>
                    <a:lnTo>
                      <a:pt x="20" y="100"/>
                    </a:lnTo>
                    <a:lnTo>
                      <a:pt x="26" y="92"/>
                    </a:lnTo>
                    <a:lnTo>
                      <a:pt x="32" y="84"/>
                    </a:lnTo>
                    <a:lnTo>
                      <a:pt x="40" y="78"/>
                    </a:lnTo>
                    <a:lnTo>
                      <a:pt x="46" y="70"/>
                    </a:lnTo>
                    <a:lnTo>
                      <a:pt x="52" y="62"/>
                    </a:lnTo>
                    <a:lnTo>
                      <a:pt x="58" y="54"/>
                    </a:lnTo>
                    <a:lnTo>
                      <a:pt x="64" y="46"/>
                    </a:lnTo>
                    <a:lnTo>
                      <a:pt x="70" y="40"/>
                    </a:lnTo>
                    <a:lnTo>
                      <a:pt x="76" y="32"/>
                    </a:lnTo>
                    <a:lnTo>
                      <a:pt x="82" y="24"/>
                    </a:lnTo>
                    <a:lnTo>
                      <a:pt x="88" y="16"/>
                    </a:lnTo>
                    <a:lnTo>
                      <a:pt x="94" y="8"/>
                    </a:lnTo>
                    <a:lnTo>
                      <a:pt x="100" y="0"/>
                    </a:lnTo>
                    <a:lnTo>
                      <a:pt x="98" y="4"/>
                    </a:lnTo>
                    <a:lnTo>
                      <a:pt x="96" y="10"/>
                    </a:lnTo>
                    <a:lnTo>
                      <a:pt x="94" y="14"/>
                    </a:lnTo>
                    <a:lnTo>
                      <a:pt x="92" y="18"/>
                    </a:lnTo>
                    <a:lnTo>
                      <a:pt x="90" y="22"/>
                    </a:lnTo>
                    <a:lnTo>
                      <a:pt x="88" y="26"/>
                    </a:lnTo>
                    <a:lnTo>
                      <a:pt x="84" y="30"/>
                    </a:lnTo>
                    <a:lnTo>
                      <a:pt x="82" y="34"/>
                    </a:lnTo>
                    <a:close/>
                  </a:path>
                </a:pathLst>
              </a:custGeom>
              <a:solidFill>
                <a:srgbClr val="000000"/>
              </a:solidFill>
              <a:ln w="9525">
                <a:noFill/>
                <a:round/>
                <a:headEnd/>
                <a:tailEnd/>
              </a:ln>
            </p:spPr>
            <p:txBody>
              <a:bodyPr>
                <a:prstTxWarp prst="textNoShape">
                  <a:avLst/>
                </a:prstTxWarp>
              </a:bodyPr>
              <a:lstStyle/>
              <a:p>
                <a:endParaRPr lang="en-US"/>
              </a:p>
            </p:txBody>
          </p:sp>
          <p:sp>
            <p:nvSpPr>
              <p:cNvPr id="41025" name="Freeform 3011"/>
              <p:cNvSpPr>
                <a:spLocks noChangeAspect="1"/>
              </p:cNvSpPr>
              <p:nvPr/>
            </p:nvSpPr>
            <p:spPr bwMode="auto">
              <a:xfrm rot="1332397">
                <a:off x="473" y="3118"/>
                <a:ext cx="71" cy="59"/>
              </a:xfrm>
              <a:custGeom>
                <a:avLst/>
                <a:gdLst>
                  <a:gd name="T0" fmla="*/ 236 w 242"/>
                  <a:gd name="T1" fmla="*/ 48 h 202"/>
                  <a:gd name="T2" fmla="*/ 230 w 242"/>
                  <a:gd name="T3" fmla="*/ 38 h 202"/>
                  <a:gd name="T4" fmla="*/ 236 w 242"/>
                  <a:gd name="T5" fmla="*/ 20 h 202"/>
                  <a:gd name="T6" fmla="*/ 232 w 242"/>
                  <a:gd name="T7" fmla="*/ 0 h 202"/>
                  <a:gd name="T8" fmla="*/ 206 w 242"/>
                  <a:gd name="T9" fmla="*/ 18 h 202"/>
                  <a:gd name="T10" fmla="*/ 178 w 242"/>
                  <a:gd name="T11" fmla="*/ 32 h 202"/>
                  <a:gd name="T12" fmla="*/ 150 w 242"/>
                  <a:gd name="T13" fmla="*/ 44 h 202"/>
                  <a:gd name="T14" fmla="*/ 122 w 242"/>
                  <a:gd name="T15" fmla="*/ 54 h 202"/>
                  <a:gd name="T16" fmla="*/ 92 w 242"/>
                  <a:gd name="T17" fmla="*/ 62 h 202"/>
                  <a:gd name="T18" fmla="*/ 68 w 242"/>
                  <a:gd name="T19" fmla="*/ 68 h 202"/>
                  <a:gd name="T20" fmla="*/ 50 w 242"/>
                  <a:gd name="T21" fmla="*/ 74 h 202"/>
                  <a:gd name="T22" fmla="*/ 30 w 242"/>
                  <a:gd name="T23" fmla="*/ 74 h 202"/>
                  <a:gd name="T24" fmla="*/ 34 w 242"/>
                  <a:gd name="T25" fmla="*/ 94 h 202"/>
                  <a:gd name="T26" fmla="*/ 30 w 242"/>
                  <a:gd name="T27" fmla="*/ 116 h 202"/>
                  <a:gd name="T28" fmla="*/ 20 w 242"/>
                  <a:gd name="T29" fmla="*/ 140 h 202"/>
                  <a:gd name="T30" fmla="*/ 12 w 242"/>
                  <a:gd name="T31" fmla="*/ 162 h 202"/>
                  <a:gd name="T32" fmla="*/ 24 w 242"/>
                  <a:gd name="T33" fmla="*/ 152 h 202"/>
                  <a:gd name="T34" fmla="*/ 28 w 242"/>
                  <a:gd name="T35" fmla="*/ 158 h 202"/>
                  <a:gd name="T36" fmla="*/ 20 w 242"/>
                  <a:gd name="T37" fmla="*/ 164 h 202"/>
                  <a:gd name="T38" fmla="*/ 12 w 242"/>
                  <a:gd name="T39" fmla="*/ 174 h 202"/>
                  <a:gd name="T40" fmla="*/ 2 w 242"/>
                  <a:gd name="T41" fmla="*/ 184 h 202"/>
                  <a:gd name="T42" fmla="*/ 4 w 242"/>
                  <a:gd name="T43" fmla="*/ 188 h 202"/>
                  <a:gd name="T44" fmla="*/ 16 w 242"/>
                  <a:gd name="T45" fmla="*/ 176 h 202"/>
                  <a:gd name="T46" fmla="*/ 30 w 242"/>
                  <a:gd name="T47" fmla="*/ 168 h 202"/>
                  <a:gd name="T48" fmla="*/ 38 w 242"/>
                  <a:gd name="T49" fmla="*/ 170 h 202"/>
                  <a:gd name="T50" fmla="*/ 38 w 242"/>
                  <a:gd name="T51" fmla="*/ 174 h 202"/>
                  <a:gd name="T52" fmla="*/ 30 w 242"/>
                  <a:gd name="T53" fmla="*/ 176 h 202"/>
                  <a:gd name="T54" fmla="*/ 18 w 242"/>
                  <a:gd name="T55" fmla="*/ 190 h 202"/>
                  <a:gd name="T56" fmla="*/ 52 w 242"/>
                  <a:gd name="T57" fmla="*/ 184 h 202"/>
                  <a:gd name="T58" fmla="*/ 50 w 242"/>
                  <a:gd name="T59" fmla="*/ 188 h 202"/>
                  <a:gd name="T60" fmla="*/ 40 w 242"/>
                  <a:gd name="T61" fmla="*/ 192 h 202"/>
                  <a:gd name="T62" fmla="*/ 30 w 242"/>
                  <a:gd name="T63" fmla="*/ 196 h 202"/>
                  <a:gd name="T64" fmla="*/ 20 w 242"/>
                  <a:gd name="T65" fmla="*/ 202 h 202"/>
                  <a:gd name="T66" fmla="*/ 36 w 242"/>
                  <a:gd name="T67" fmla="*/ 196 h 202"/>
                  <a:gd name="T68" fmla="*/ 50 w 242"/>
                  <a:gd name="T69" fmla="*/ 192 h 202"/>
                  <a:gd name="T70" fmla="*/ 64 w 242"/>
                  <a:gd name="T71" fmla="*/ 186 h 202"/>
                  <a:gd name="T72" fmla="*/ 72 w 242"/>
                  <a:gd name="T73" fmla="*/ 190 h 202"/>
                  <a:gd name="T74" fmla="*/ 96 w 242"/>
                  <a:gd name="T75" fmla="*/ 182 h 202"/>
                  <a:gd name="T76" fmla="*/ 104 w 242"/>
                  <a:gd name="T77" fmla="*/ 184 h 202"/>
                  <a:gd name="T78" fmla="*/ 108 w 242"/>
                  <a:gd name="T79" fmla="*/ 188 h 202"/>
                  <a:gd name="T80" fmla="*/ 114 w 242"/>
                  <a:gd name="T81" fmla="*/ 190 h 202"/>
                  <a:gd name="T82" fmla="*/ 128 w 242"/>
                  <a:gd name="T83" fmla="*/ 184 h 202"/>
                  <a:gd name="T84" fmla="*/ 152 w 242"/>
                  <a:gd name="T85" fmla="*/ 172 h 202"/>
                  <a:gd name="T86" fmla="*/ 176 w 242"/>
                  <a:gd name="T87" fmla="*/ 160 h 202"/>
                  <a:gd name="T88" fmla="*/ 196 w 242"/>
                  <a:gd name="T89" fmla="*/ 146 h 202"/>
                  <a:gd name="T90" fmla="*/ 214 w 242"/>
                  <a:gd name="T91" fmla="*/ 126 h 202"/>
                  <a:gd name="T92" fmla="*/ 228 w 242"/>
                  <a:gd name="T93" fmla="*/ 104 h 202"/>
                  <a:gd name="T94" fmla="*/ 232 w 242"/>
                  <a:gd name="T95" fmla="*/ 92 h 202"/>
                  <a:gd name="T96" fmla="*/ 212 w 242"/>
                  <a:gd name="T97" fmla="*/ 102 h 202"/>
                  <a:gd name="T98" fmla="*/ 224 w 242"/>
                  <a:gd name="T99" fmla="*/ 90 h 202"/>
                  <a:gd name="T100" fmla="*/ 224 w 242"/>
                  <a:gd name="T101" fmla="*/ 82 h 202"/>
                  <a:gd name="T102" fmla="*/ 232 w 242"/>
                  <a:gd name="T103" fmla="*/ 62 h 202"/>
                  <a:gd name="T104" fmla="*/ 240 w 242"/>
                  <a:gd name="T105" fmla="*/ 40 h 2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2"/>
                  <a:gd name="T160" fmla="*/ 0 h 202"/>
                  <a:gd name="T161" fmla="*/ 242 w 242"/>
                  <a:gd name="T162" fmla="*/ 202 h 2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2" h="202">
                    <a:moveTo>
                      <a:pt x="240" y="38"/>
                    </a:moveTo>
                    <a:lnTo>
                      <a:pt x="238" y="42"/>
                    </a:lnTo>
                    <a:lnTo>
                      <a:pt x="236" y="48"/>
                    </a:lnTo>
                    <a:lnTo>
                      <a:pt x="232" y="52"/>
                    </a:lnTo>
                    <a:lnTo>
                      <a:pt x="228" y="46"/>
                    </a:lnTo>
                    <a:lnTo>
                      <a:pt x="230" y="38"/>
                    </a:lnTo>
                    <a:lnTo>
                      <a:pt x="232" y="32"/>
                    </a:lnTo>
                    <a:lnTo>
                      <a:pt x="236" y="26"/>
                    </a:lnTo>
                    <a:lnTo>
                      <a:pt x="236" y="20"/>
                    </a:lnTo>
                    <a:lnTo>
                      <a:pt x="236" y="14"/>
                    </a:lnTo>
                    <a:lnTo>
                      <a:pt x="236" y="6"/>
                    </a:lnTo>
                    <a:lnTo>
                      <a:pt x="232" y="0"/>
                    </a:lnTo>
                    <a:lnTo>
                      <a:pt x="224" y="6"/>
                    </a:lnTo>
                    <a:lnTo>
                      <a:pt x="216" y="12"/>
                    </a:lnTo>
                    <a:lnTo>
                      <a:pt x="206" y="18"/>
                    </a:lnTo>
                    <a:lnTo>
                      <a:pt x="198" y="22"/>
                    </a:lnTo>
                    <a:lnTo>
                      <a:pt x="188" y="26"/>
                    </a:lnTo>
                    <a:lnTo>
                      <a:pt x="178" y="32"/>
                    </a:lnTo>
                    <a:lnTo>
                      <a:pt x="170" y="36"/>
                    </a:lnTo>
                    <a:lnTo>
                      <a:pt x="160" y="40"/>
                    </a:lnTo>
                    <a:lnTo>
                      <a:pt x="150" y="44"/>
                    </a:lnTo>
                    <a:lnTo>
                      <a:pt x="140" y="46"/>
                    </a:lnTo>
                    <a:lnTo>
                      <a:pt x="130" y="50"/>
                    </a:lnTo>
                    <a:lnTo>
                      <a:pt x="122" y="54"/>
                    </a:lnTo>
                    <a:lnTo>
                      <a:pt x="110" y="56"/>
                    </a:lnTo>
                    <a:lnTo>
                      <a:pt x="100" y="60"/>
                    </a:lnTo>
                    <a:lnTo>
                      <a:pt x="92" y="62"/>
                    </a:lnTo>
                    <a:lnTo>
                      <a:pt x="80" y="66"/>
                    </a:lnTo>
                    <a:lnTo>
                      <a:pt x="74" y="66"/>
                    </a:lnTo>
                    <a:lnTo>
                      <a:pt x="68" y="68"/>
                    </a:lnTo>
                    <a:lnTo>
                      <a:pt x="62" y="70"/>
                    </a:lnTo>
                    <a:lnTo>
                      <a:pt x="56" y="72"/>
                    </a:lnTo>
                    <a:lnTo>
                      <a:pt x="50" y="74"/>
                    </a:lnTo>
                    <a:lnTo>
                      <a:pt x="44" y="74"/>
                    </a:lnTo>
                    <a:lnTo>
                      <a:pt x="36" y="74"/>
                    </a:lnTo>
                    <a:lnTo>
                      <a:pt x="30" y="74"/>
                    </a:lnTo>
                    <a:lnTo>
                      <a:pt x="30" y="80"/>
                    </a:lnTo>
                    <a:lnTo>
                      <a:pt x="32" y="88"/>
                    </a:lnTo>
                    <a:lnTo>
                      <a:pt x="34" y="94"/>
                    </a:lnTo>
                    <a:lnTo>
                      <a:pt x="36" y="102"/>
                    </a:lnTo>
                    <a:lnTo>
                      <a:pt x="34" y="110"/>
                    </a:lnTo>
                    <a:lnTo>
                      <a:pt x="30" y="116"/>
                    </a:lnTo>
                    <a:lnTo>
                      <a:pt x="26" y="124"/>
                    </a:lnTo>
                    <a:lnTo>
                      <a:pt x="24" y="132"/>
                    </a:lnTo>
                    <a:lnTo>
                      <a:pt x="20" y="140"/>
                    </a:lnTo>
                    <a:lnTo>
                      <a:pt x="18" y="148"/>
                    </a:lnTo>
                    <a:lnTo>
                      <a:pt x="16" y="156"/>
                    </a:lnTo>
                    <a:lnTo>
                      <a:pt x="12" y="162"/>
                    </a:lnTo>
                    <a:lnTo>
                      <a:pt x="20" y="152"/>
                    </a:lnTo>
                    <a:lnTo>
                      <a:pt x="24" y="152"/>
                    </a:lnTo>
                    <a:lnTo>
                      <a:pt x="28" y="154"/>
                    </a:lnTo>
                    <a:lnTo>
                      <a:pt x="28" y="156"/>
                    </a:lnTo>
                    <a:lnTo>
                      <a:pt x="28" y="158"/>
                    </a:lnTo>
                    <a:lnTo>
                      <a:pt x="24" y="160"/>
                    </a:lnTo>
                    <a:lnTo>
                      <a:pt x="22" y="162"/>
                    </a:lnTo>
                    <a:lnTo>
                      <a:pt x="20" y="164"/>
                    </a:lnTo>
                    <a:lnTo>
                      <a:pt x="16" y="166"/>
                    </a:lnTo>
                    <a:lnTo>
                      <a:pt x="14" y="170"/>
                    </a:lnTo>
                    <a:lnTo>
                      <a:pt x="12" y="174"/>
                    </a:lnTo>
                    <a:lnTo>
                      <a:pt x="8" y="176"/>
                    </a:lnTo>
                    <a:lnTo>
                      <a:pt x="6" y="180"/>
                    </a:lnTo>
                    <a:lnTo>
                      <a:pt x="2" y="184"/>
                    </a:lnTo>
                    <a:lnTo>
                      <a:pt x="2" y="188"/>
                    </a:lnTo>
                    <a:lnTo>
                      <a:pt x="0" y="190"/>
                    </a:lnTo>
                    <a:lnTo>
                      <a:pt x="4" y="188"/>
                    </a:lnTo>
                    <a:lnTo>
                      <a:pt x="8" y="184"/>
                    </a:lnTo>
                    <a:lnTo>
                      <a:pt x="12" y="180"/>
                    </a:lnTo>
                    <a:lnTo>
                      <a:pt x="16" y="176"/>
                    </a:lnTo>
                    <a:lnTo>
                      <a:pt x="20" y="174"/>
                    </a:lnTo>
                    <a:lnTo>
                      <a:pt x="26" y="170"/>
                    </a:lnTo>
                    <a:lnTo>
                      <a:pt x="30" y="168"/>
                    </a:lnTo>
                    <a:lnTo>
                      <a:pt x="36" y="168"/>
                    </a:lnTo>
                    <a:lnTo>
                      <a:pt x="38" y="170"/>
                    </a:lnTo>
                    <a:lnTo>
                      <a:pt x="38" y="172"/>
                    </a:lnTo>
                    <a:lnTo>
                      <a:pt x="38" y="174"/>
                    </a:lnTo>
                    <a:lnTo>
                      <a:pt x="36" y="176"/>
                    </a:lnTo>
                    <a:lnTo>
                      <a:pt x="32" y="176"/>
                    </a:lnTo>
                    <a:lnTo>
                      <a:pt x="30" y="176"/>
                    </a:lnTo>
                    <a:lnTo>
                      <a:pt x="26" y="180"/>
                    </a:lnTo>
                    <a:lnTo>
                      <a:pt x="20" y="184"/>
                    </a:lnTo>
                    <a:lnTo>
                      <a:pt x="18" y="190"/>
                    </a:lnTo>
                    <a:lnTo>
                      <a:pt x="16" y="196"/>
                    </a:lnTo>
                    <a:lnTo>
                      <a:pt x="48" y="180"/>
                    </a:lnTo>
                    <a:lnTo>
                      <a:pt x="52" y="184"/>
                    </a:lnTo>
                    <a:lnTo>
                      <a:pt x="52" y="186"/>
                    </a:lnTo>
                    <a:lnTo>
                      <a:pt x="50" y="186"/>
                    </a:lnTo>
                    <a:lnTo>
                      <a:pt x="50" y="188"/>
                    </a:lnTo>
                    <a:lnTo>
                      <a:pt x="48" y="190"/>
                    </a:lnTo>
                    <a:lnTo>
                      <a:pt x="44" y="190"/>
                    </a:lnTo>
                    <a:lnTo>
                      <a:pt x="40" y="192"/>
                    </a:lnTo>
                    <a:lnTo>
                      <a:pt x="36" y="194"/>
                    </a:lnTo>
                    <a:lnTo>
                      <a:pt x="32" y="194"/>
                    </a:lnTo>
                    <a:lnTo>
                      <a:pt x="30" y="196"/>
                    </a:lnTo>
                    <a:lnTo>
                      <a:pt x="26" y="198"/>
                    </a:lnTo>
                    <a:lnTo>
                      <a:pt x="22" y="200"/>
                    </a:lnTo>
                    <a:lnTo>
                      <a:pt x="20" y="202"/>
                    </a:lnTo>
                    <a:lnTo>
                      <a:pt x="24" y="200"/>
                    </a:lnTo>
                    <a:lnTo>
                      <a:pt x="30" y="198"/>
                    </a:lnTo>
                    <a:lnTo>
                      <a:pt x="36" y="196"/>
                    </a:lnTo>
                    <a:lnTo>
                      <a:pt x="40" y="194"/>
                    </a:lnTo>
                    <a:lnTo>
                      <a:pt x="46" y="194"/>
                    </a:lnTo>
                    <a:lnTo>
                      <a:pt x="50" y="192"/>
                    </a:lnTo>
                    <a:lnTo>
                      <a:pt x="56" y="190"/>
                    </a:lnTo>
                    <a:lnTo>
                      <a:pt x="60" y="186"/>
                    </a:lnTo>
                    <a:lnTo>
                      <a:pt x="64" y="186"/>
                    </a:lnTo>
                    <a:lnTo>
                      <a:pt x="68" y="186"/>
                    </a:lnTo>
                    <a:lnTo>
                      <a:pt x="70" y="186"/>
                    </a:lnTo>
                    <a:lnTo>
                      <a:pt x="72" y="190"/>
                    </a:lnTo>
                    <a:lnTo>
                      <a:pt x="92" y="180"/>
                    </a:lnTo>
                    <a:lnTo>
                      <a:pt x="94" y="180"/>
                    </a:lnTo>
                    <a:lnTo>
                      <a:pt x="96" y="182"/>
                    </a:lnTo>
                    <a:lnTo>
                      <a:pt x="96" y="184"/>
                    </a:lnTo>
                    <a:lnTo>
                      <a:pt x="104" y="184"/>
                    </a:lnTo>
                    <a:lnTo>
                      <a:pt x="106" y="184"/>
                    </a:lnTo>
                    <a:lnTo>
                      <a:pt x="106" y="186"/>
                    </a:lnTo>
                    <a:lnTo>
                      <a:pt x="108" y="188"/>
                    </a:lnTo>
                    <a:lnTo>
                      <a:pt x="106" y="190"/>
                    </a:lnTo>
                    <a:lnTo>
                      <a:pt x="110" y="190"/>
                    </a:lnTo>
                    <a:lnTo>
                      <a:pt x="114" y="190"/>
                    </a:lnTo>
                    <a:lnTo>
                      <a:pt x="118" y="188"/>
                    </a:lnTo>
                    <a:lnTo>
                      <a:pt x="120" y="186"/>
                    </a:lnTo>
                    <a:lnTo>
                      <a:pt x="128" y="184"/>
                    </a:lnTo>
                    <a:lnTo>
                      <a:pt x="136" y="180"/>
                    </a:lnTo>
                    <a:lnTo>
                      <a:pt x="144" y="176"/>
                    </a:lnTo>
                    <a:lnTo>
                      <a:pt x="152" y="172"/>
                    </a:lnTo>
                    <a:lnTo>
                      <a:pt x="160" y="168"/>
                    </a:lnTo>
                    <a:lnTo>
                      <a:pt x="168" y="164"/>
                    </a:lnTo>
                    <a:lnTo>
                      <a:pt x="176" y="160"/>
                    </a:lnTo>
                    <a:lnTo>
                      <a:pt x="182" y="156"/>
                    </a:lnTo>
                    <a:lnTo>
                      <a:pt x="190" y="150"/>
                    </a:lnTo>
                    <a:lnTo>
                      <a:pt x="196" y="146"/>
                    </a:lnTo>
                    <a:lnTo>
                      <a:pt x="204" y="140"/>
                    </a:lnTo>
                    <a:lnTo>
                      <a:pt x="210" y="134"/>
                    </a:lnTo>
                    <a:lnTo>
                      <a:pt x="214" y="126"/>
                    </a:lnTo>
                    <a:lnTo>
                      <a:pt x="220" y="120"/>
                    </a:lnTo>
                    <a:lnTo>
                      <a:pt x="224" y="112"/>
                    </a:lnTo>
                    <a:lnTo>
                      <a:pt x="228" y="104"/>
                    </a:lnTo>
                    <a:lnTo>
                      <a:pt x="228" y="100"/>
                    </a:lnTo>
                    <a:lnTo>
                      <a:pt x="230" y="96"/>
                    </a:lnTo>
                    <a:lnTo>
                      <a:pt x="232" y="92"/>
                    </a:lnTo>
                    <a:lnTo>
                      <a:pt x="232" y="90"/>
                    </a:lnTo>
                    <a:lnTo>
                      <a:pt x="214" y="108"/>
                    </a:lnTo>
                    <a:lnTo>
                      <a:pt x="212" y="102"/>
                    </a:lnTo>
                    <a:lnTo>
                      <a:pt x="216" y="98"/>
                    </a:lnTo>
                    <a:lnTo>
                      <a:pt x="220" y="92"/>
                    </a:lnTo>
                    <a:lnTo>
                      <a:pt x="224" y="90"/>
                    </a:lnTo>
                    <a:lnTo>
                      <a:pt x="222" y="90"/>
                    </a:lnTo>
                    <a:lnTo>
                      <a:pt x="220" y="88"/>
                    </a:lnTo>
                    <a:lnTo>
                      <a:pt x="224" y="82"/>
                    </a:lnTo>
                    <a:lnTo>
                      <a:pt x="226" y="74"/>
                    </a:lnTo>
                    <a:lnTo>
                      <a:pt x="228" y="68"/>
                    </a:lnTo>
                    <a:lnTo>
                      <a:pt x="232" y="62"/>
                    </a:lnTo>
                    <a:lnTo>
                      <a:pt x="236" y="54"/>
                    </a:lnTo>
                    <a:lnTo>
                      <a:pt x="238" y="48"/>
                    </a:lnTo>
                    <a:lnTo>
                      <a:pt x="240" y="40"/>
                    </a:lnTo>
                    <a:lnTo>
                      <a:pt x="242" y="32"/>
                    </a:lnTo>
                    <a:lnTo>
                      <a:pt x="240" y="38"/>
                    </a:lnTo>
                    <a:close/>
                  </a:path>
                </a:pathLst>
              </a:custGeom>
              <a:solidFill>
                <a:srgbClr val="7F2600"/>
              </a:solidFill>
              <a:ln w="9525">
                <a:noFill/>
                <a:round/>
                <a:headEnd/>
                <a:tailEnd/>
              </a:ln>
            </p:spPr>
            <p:txBody>
              <a:bodyPr>
                <a:prstTxWarp prst="textNoShape">
                  <a:avLst/>
                </a:prstTxWarp>
              </a:bodyPr>
              <a:lstStyle/>
              <a:p>
                <a:endParaRPr lang="en-US"/>
              </a:p>
            </p:txBody>
          </p:sp>
          <p:sp>
            <p:nvSpPr>
              <p:cNvPr id="41026" name="Freeform 3012"/>
              <p:cNvSpPr>
                <a:spLocks noChangeAspect="1"/>
              </p:cNvSpPr>
              <p:nvPr/>
            </p:nvSpPr>
            <p:spPr bwMode="auto">
              <a:xfrm rot="1332397">
                <a:off x="541" y="3147"/>
                <a:ext cx="4" cy="9"/>
              </a:xfrm>
              <a:custGeom>
                <a:avLst/>
                <a:gdLst>
                  <a:gd name="T0" fmla="*/ 0 w 16"/>
                  <a:gd name="T1" fmla="*/ 32 h 32"/>
                  <a:gd name="T2" fmla="*/ 16 w 16"/>
                  <a:gd name="T3" fmla="*/ 0 h 32"/>
                  <a:gd name="T4" fmla="*/ 16 w 16"/>
                  <a:gd name="T5" fmla="*/ 4 h 32"/>
                  <a:gd name="T6" fmla="*/ 14 w 16"/>
                  <a:gd name="T7" fmla="*/ 10 h 32"/>
                  <a:gd name="T8" fmla="*/ 14 w 16"/>
                  <a:gd name="T9" fmla="*/ 14 h 32"/>
                  <a:gd name="T10" fmla="*/ 12 w 16"/>
                  <a:gd name="T11" fmla="*/ 18 h 32"/>
                  <a:gd name="T12" fmla="*/ 10 w 16"/>
                  <a:gd name="T13" fmla="*/ 22 h 32"/>
                  <a:gd name="T14" fmla="*/ 6 w 16"/>
                  <a:gd name="T15" fmla="*/ 26 h 32"/>
                  <a:gd name="T16" fmla="*/ 2 w 16"/>
                  <a:gd name="T17" fmla="*/ 28 h 32"/>
                  <a:gd name="T18" fmla="*/ 0 w 16"/>
                  <a:gd name="T19" fmla="*/ 32 h 32"/>
                  <a:gd name="T20" fmla="*/ 0 w 16"/>
                  <a:gd name="T21" fmla="*/ 32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32"/>
                  <a:gd name="T35" fmla="*/ 16 w 16"/>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32">
                    <a:moveTo>
                      <a:pt x="0" y="32"/>
                    </a:moveTo>
                    <a:lnTo>
                      <a:pt x="16" y="0"/>
                    </a:lnTo>
                    <a:lnTo>
                      <a:pt x="16" y="4"/>
                    </a:lnTo>
                    <a:lnTo>
                      <a:pt x="14" y="10"/>
                    </a:lnTo>
                    <a:lnTo>
                      <a:pt x="14" y="14"/>
                    </a:lnTo>
                    <a:lnTo>
                      <a:pt x="12" y="18"/>
                    </a:lnTo>
                    <a:lnTo>
                      <a:pt x="10" y="22"/>
                    </a:lnTo>
                    <a:lnTo>
                      <a:pt x="6" y="26"/>
                    </a:lnTo>
                    <a:lnTo>
                      <a:pt x="2" y="28"/>
                    </a:lnTo>
                    <a:lnTo>
                      <a:pt x="0" y="32"/>
                    </a:lnTo>
                    <a:close/>
                  </a:path>
                </a:pathLst>
              </a:custGeom>
              <a:solidFill>
                <a:srgbClr val="7F2600"/>
              </a:solidFill>
              <a:ln w="9525">
                <a:noFill/>
                <a:round/>
                <a:headEnd/>
                <a:tailEnd/>
              </a:ln>
            </p:spPr>
            <p:txBody>
              <a:bodyPr>
                <a:prstTxWarp prst="textNoShape">
                  <a:avLst/>
                </a:prstTxWarp>
              </a:bodyPr>
              <a:lstStyle/>
              <a:p>
                <a:endParaRPr lang="en-US"/>
              </a:p>
            </p:txBody>
          </p:sp>
          <p:sp>
            <p:nvSpPr>
              <p:cNvPr id="41027" name="Freeform 3013"/>
              <p:cNvSpPr>
                <a:spLocks noChangeAspect="1"/>
              </p:cNvSpPr>
              <p:nvPr/>
            </p:nvSpPr>
            <p:spPr bwMode="auto">
              <a:xfrm rot="1332397">
                <a:off x="490" y="3169"/>
                <a:ext cx="3" cy="0"/>
              </a:xfrm>
              <a:custGeom>
                <a:avLst/>
                <a:gdLst>
                  <a:gd name="T0" fmla="*/ 0 w 8"/>
                  <a:gd name="T1" fmla="*/ 2 h 2"/>
                  <a:gd name="T2" fmla="*/ 4 w 8"/>
                  <a:gd name="T3" fmla="*/ 0 h 2"/>
                  <a:gd name="T4" fmla="*/ 8 w 8"/>
                  <a:gd name="T5" fmla="*/ 0 h 2"/>
                  <a:gd name="T6" fmla="*/ 0 w 8"/>
                  <a:gd name="T7" fmla="*/ 2 h 2"/>
                  <a:gd name="T8" fmla="*/ 0 w 8"/>
                  <a:gd name="T9" fmla="*/ 2 h 2"/>
                  <a:gd name="T10" fmla="*/ 0 60000 65536"/>
                  <a:gd name="T11" fmla="*/ 0 60000 65536"/>
                  <a:gd name="T12" fmla="*/ 0 60000 65536"/>
                  <a:gd name="T13" fmla="*/ 0 60000 65536"/>
                  <a:gd name="T14" fmla="*/ 0 60000 65536"/>
                  <a:gd name="T15" fmla="*/ 0 w 8"/>
                  <a:gd name="T16" fmla="*/ 0 h 2"/>
                  <a:gd name="T17" fmla="*/ 8 w 8"/>
                  <a:gd name="T18" fmla="*/ 0 h 2"/>
                </a:gdLst>
                <a:ahLst/>
                <a:cxnLst>
                  <a:cxn ang="T10">
                    <a:pos x="T0" y="T1"/>
                  </a:cxn>
                  <a:cxn ang="T11">
                    <a:pos x="T2" y="T3"/>
                  </a:cxn>
                  <a:cxn ang="T12">
                    <a:pos x="T4" y="T5"/>
                  </a:cxn>
                  <a:cxn ang="T13">
                    <a:pos x="T6" y="T7"/>
                  </a:cxn>
                  <a:cxn ang="T14">
                    <a:pos x="T8" y="T9"/>
                  </a:cxn>
                </a:cxnLst>
                <a:rect l="T15" t="T16" r="T17" b="T18"/>
                <a:pathLst>
                  <a:path w="8" h="2">
                    <a:moveTo>
                      <a:pt x="0" y="2"/>
                    </a:moveTo>
                    <a:lnTo>
                      <a:pt x="4" y="0"/>
                    </a:lnTo>
                    <a:lnTo>
                      <a:pt x="8" y="0"/>
                    </a:lnTo>
                    <a:lnTo>
                      <a:pt x="0" y="2"/>
                    </a:lnTo>
                    <a:close/>
                  </a:path>
                </a:pathLst>
              </a:custGeom>
              <a:solidFill>
                <a:srgbClr val="7F2600"/>
              </a:solidFill>
              <a:ln w="9525">
                <a:noFill/>
                <a:round/>
                <a:headEnd/>
                <a:tailEnd/>
              </a:ln>
            </p:spPr>
            <p:txBody>
              <a:bodyPr>
                <a:prstTxWarp prst="textNoShape">
                  <a:avLst/>
                </a:prstTxWarp>
              </a:bodyPr>
              <a:lstStyle/>
              <a:p>
                <a:endParaRPr lang="en-US"/>
              </a:p>
            </p:txBody>
          </p:sp>
          <p:sp>
            <p:nvSpPr>
              <p:cNvPr id="41028" name="Freeform 3014"/>
              <p:cNvSpPr>
                <a:spLocks noChangeAspect="1"/>
              </p:cNvSpPr>
              <p:nvPr/>
            </p:nvSpPr>
            <p:spPr bwMode="auto">
              <a:xfrm rot="1332397">
                <a:off x="481" y="3165"/>
                <a:ext cx="2" cy="1"/>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4" y="0"/>
                    </a:moveTo>
                    <a:lnTo>
                      <a:pt x="0" y="2"/>
                    </a:lnTo>
                    <a:lnTo>
                      <a:pt x="4" y="0"/>
                    </a:lnTo>
                    <a:close/>
                  </a:path>
                </a:pathLst>
              </a:custGeom>
              <a:solidFill>
                <a:srgbClr val="7F2600"/>
              </a:solidFill>
              <a:ln w="9525">
                <a:noFill/>
                <a:round/>
                <a:headEnd/>
                <a:tailEnd/>
              </a:ln>
            </p:spPr>
            <p:txBody>
              <a:bodyPr>
                <a:prstTxWarp prst="textNoShape">
                  <a:avLst/>
                </a:prstTxWarp>
              </a:bodyPr>
              <a:lstStyle/>
              <a:p>
                <a:endParaRPr lang="en-US"/>
              </a:p>
            </p:txBody>
          </p:sp>
          <p:sp>
            <p:nvSpPr>
              <p:cNvPr id="41029" name="Freeform 3015"/>
              <p:cNvSpPr>
                <a:spLocks noChangeAspect="1"/>
              </p:cNvSpPr>
              <p:nvPr/>
            </p:nvSpPr>
            <p:spPr bwMode="auto">
              <a:xfrm rot="1332397">
                <a:off x="601" y="2965"/>
                <a:ext cx="10" cy="9"/>
              </a:xfrm>
              <a:custGeom>
                <a:avLst/>
                <a:gdLst>
                  <a:gd name="T0" fmla="*/ 16 w 32"/>
                  <a:gd name="T1" fmla="*/ 30 h 30"/>
                  <a:gd name="T2" fmla="*/ 22 w 32"/>
                  <a:gd name="T3" fmla="*/ 28 h 30"/>
                  <a:gd name="T4" fmla="*/ 28 w 32"/>
                  <a:gd name="T5" fmla="*/ 26 h 30"/>
                  <a:gd name="T6" fmla="*/ 30 w 32"/>
                  <a:gd name="T7" fmla="*/ 20 h 30"/>
                  <a:gd name="T8" fmla="*/ 32 w 32"/>
                  <a:gd name="T9" fmla="*/ 14 h 30"/>
                  <a:gd name="T10" fmla="*/ 30 w 32"/>
                  <a:gd name="T11" fmla="*/ 8 h 30"/>
                  <a:gd name="T12" fmla="*/ 28 w 32"/>
                  <a:gd name="T13" fmla="*/ 4 h 30"/>
                  <a:gd name="T14" fmla="*/ 22 w 32"/>
                  <a:gd name="T15" fmla="*/ 0 h 30"/>
                  <a:gd name="T16" fmla="*/ 16 w 32"/>
                  <a:gd name="T17" fmla="*/ 0 h 30"/>
                  <a:gd name="T18" fmla="*/ 10 w 32"/>
                  <a:gd name="T19" fmla="*/ 0 h 30"/>
                  <a:gd name="T20" fmla="*/ 6 w 32"/>
                  <a:gd name="T21" fmla="*/ 4 h 30"/>
                  <a:gd name="T22" fmla="*/ 2 w 32"/>
                  <a:gd name="T23" fmla="*/ 8 h 30"/>
                  <a:gd name="T24" fmla="*/ 0 w 32"/>
                  <a:gd name="T25" fmla="*/ 14 h 30"/>
                  <a:gd name="T26" fmla="*/ 2 w 32"/>
                  <a:gd name="T27" fmla="*/ 20 h 30"/>
                  <a:gd name="T28" fmla="*/ 6 w 32"/>
                  <a:gd name="T29" fmla="*/ 26 h 30"/>
                  <a:gd name="T30" fmla="*/ 10 w 32"/>
                  <a:gd name="T31" fmla="*/ 28 h 30"/>
                  <a:gd name="T32" fmla="*/ 16 w 32"/>
                  <a:gd name="T33" fmla="*/ 30 h 30"/>
                  <a:gd name="T34" fmla="*/ 16 w 32"/>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30"/>
                  <a:gd name="T56" fmla="*/ 32 w 32"/>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30">
                    <a:moveTo>
                      <a:pt x="16" y="30"/>
                    </a:moveTo>
                    <a:lnTo>
                      <a:pt x="22" y="28"/>
                    </a:lnTo>
                    <a:lnTo>
                      <a:pt x="28" y="26"/>
                    </a:lnTo>
                    <a:lnTo>
                      <a:pt x="30" y="20"/>
                    </a:lnTo>
                    <a:lnTo>
                      <a:pt x="32" y="14"/>
                    </a:lnTo>
                    <a:lnTo>
                      <a:pt x="30" y="8"/>
                    </a:lnTo>
                    <a:lnTo>
                      <a:pt x="28" y="4"/>
                    </a:lnTo>
                    <a:lnTo>
                      <a:pt x="22" y="0"/>
                    </a:lnTo>
                    <a:lnTo>
                      <a:pt x="16" y="0"/>
                    </a:lnTo>
                    <a:lnTo>
                      <a:pt x="10" y="0"/>
                    </a:lnTo>
                    <a:lnTo>
                      <a:pt x="6" y="4"/>
                    </a:lnTo>
                    <a:lnTo>
                      <a:pt x="2" y="8"/>
                    </a:lnTo>
                    <a:lnTo>
                      <a:pt x="0" y="14"/>
                    </a:lnTo>
                    <a:lnTo>
                      <a:pt x="2" y="20"/>
                    </a:lnTo>
                    <a:lnTo>
                      <a:pt x="6" y="26"/>
                    </a:lnTo>
                    <a:lnTo>
                      <a:pt x="10" y="28"/>
                    </a:lnTo>
                    <a:lnTo>
                      <a:pt x="16" y="30"/>
                    </a:lnTo>
                    <a:close/>
                  </a:path>
                </a:pathLst>
              </a:custGeom>
              <a:solidFill>
                <a:srgbClr val="BF7F7F"/>
              </a:solidFill>
              <a:ln w="9525">
                <a:noFill/>
                <a:round/>
                <a:headEnd/>
                <a:tailEnd/>
              </a:ln>
            </p:spPr>
            <p:txBody>
              <a:bodyPr>
                <a:prstTxWarp prst="textNoShape">
                  <a:avLst/>
                </a:prstTxWarp>
              </a:bodyPr>
              <a:lstStyle/>
              <a:p>
                <a:endParaRPr lang="en-US"/>
              </a:p>
            </p:txBody>
          </p:sp>
          <p:sp>
            <p:nvSpPr>
              <p:cNvPr id="41030" name="Freeform 3016"/>
              <p:cNvSpPr>
                <a:spLocks noChangeAspect="1"/>
              </p:cNvSpPr>
              <p:nvPr/>
            </p:nvSpPr>
            <p:spPr bwMode="auto">
              <a:xfrm rot="1332397">
                <a:off x="605" y="2968"/>
                <a:ext cx="3" cy="5"/>
              </a:xfrm>
              <a:custGeom>
                <a:avLst/>
                <a:gdLst>
                  <a:gd name="T0" fmla="*/ 6 w 12"/>
                  <a:gd name="T1" fmla="*/ 14 h 14"/>
                  <a:gd name="T2" fmla="*/ 8 w 12"/>
                  <a:gd name="T3" fmla="*/ 14 h 14"/>
                  <a:gd name="T4" fmla="*/ 12 w 12"/>
                  <a:gd name="T5" fmla="*/ 12 h 14"/>
                  <a:gd name="T6" fmla="*/ 12 w 12"/>
                  <a:gd name="T7" fmla="*/ 10 h 14"/>
                  <a:gd name="T8" fmla="*/ 12 w 12"/>
                  <a:gd name="T9" fmla="*/ 6 h 14"/>
                  <a:gd name="T10" fmla="*/ 12 w 12"/>
                  <a:gd name="T11" fmla="*/ 4 h 14"/>
                  <a:gd name="T12" fmla="*/ 12 w 12"/>
                  <a:gd name="T13" fmla="*/ 2 h 14"/>
                  <a:gd name="T14" fmla="*/ 8 w 12"/>
                  <a:gd name="T15" fmla="*/ 0 h 14"/>
                  <a:gd name="T16" fmla="*/ 6 w 12"/>
                  <a:gd name="T17" fmla="*/ 0 h 14"/>
                  <a:gd name="T18" fmla="*/ 4 w 12"/>
                  <a:gd name="T19" fmla="*/ 0 h 14"/>
                  <a:gd name="T20" fmla="*/ 2 w 12"/>
                  <a:gd name="T21" fmla="*/ 2 h 14"/>
                  <a:gd name="T22" fmla="*/ 0 w 12"/>
                  <a:gd name="T23" fmla="*/ 4 h 14"/>
                  <a:gd name="T24" fmla="*/ 0 w 12"/>
                  <a:gd name="T25" fmla="*/ 6 h 14"/>
                  <a:gd name="T26" fmla="*/ 0 w 12"/>
                  <a:gd name="T27" fmla="*/ 10 h 14"/>
                  <a:gd name="T28" fmla="*/ 2 w 12"/>
                  <a:gd name="T29" fmla="*/ 12 h 14"/>
                  <a:gd name="T30" fmla="*/ 4 w 12"/>
                  <a:gd name="T31" fmla="*/ 14 h 14"/>
                  <a:gd name="T32" fmla="*/ 6 w 12"/>
                  <a:gd name="T33" fmla="*/ 14 h 14"/>
                  <a:gd name="T34" fmla="*/ 6 w 12"/>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4"/>
                  <a:gd name="T56" fmla="*/ 12 w 12"/>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4">
                    <a:moveTo>
                      <a:pt x="6" y="14"/>
                    </a:moveTo>
                    <a:lnTo>
                      <a:pt x="8" y="14"/>
                    </a:lnTo>
                    <a:lnTo>
                      <a:pt x="12" y="12"/>
                    </a:lnTo>
                    <a:lnTo>
                      <a:pt x="12" y="10"/>
                    </a:lnTo>
                    <a:lnTo>
                      <a:pt x="12" y="6"/>
                    </a:lnTo>
                    <a:lnTo>
                      <a:pt x="12" y="4"/>
                    </a:lnTo>
                    <a:lnTo>
                      <a:pt x="12" y="2"/>
                    </a:lnTo>
                    <a:lnTo>
                      <a:pt x="8" y="0"/>
                    </a:lnTo>
                    <a:lnTo>
                      <a:pt x="6" y="0"/>
                    </a:lnTo>
                    <a:lnTo>
                      <a:pt x="4" y="0"/>
                    </a:lnTo>
                    <a:lnTo>
                      <a:pt x="2" y="2"/>
                    </a:lnTo>
                    <a:lnTo>
                      <a:pt x="0" y="4"/>
                    </a:lnTo>
                    <a:lnTo>
                      <a:pt x="0" y="6"/>
                    </a:lnTo>
                    <a:lnTo>
                      <a:pt x="0" y="10"/>
                    </a:lnTo>
                    <a:lnTo>
                      <a:pt x="2" y="12"/>
                    </a:lnTo>
                    <a:lnTo>
                      <a:pt x="4" y="14"/>
                    </a:lnTo>
                    <a:lnTo>
                      <a:pt x="6" y="14"/>
                    </a:lnTo>
                    <a:close/>
                  </a:path>
                </a:pathLst>
              </a:custGeom>
              <a:solidFill>
                <a:srgbClr val="BF7F7F"/>
              </a:solidFill>
              <a:ln w="9525">
                <a:noFill/>
                <a:round/>
                <a:headEnd/>
                <a:tailEnd/>
              </a:ln>
            </p:spPr>
            <p:txBody>
              <a:bodyPr>
                <a:prstTxWarp prst="textNoShape">
                  <a:avLst/>
                </a:prstTxWarp>
              </a:bodyPr>
              <a:lstStyle/>
              <a:p>
                <a:endParaRPr lang="en-US"/>
              </a:p>
            </p:txBody>
          </p:sp>
          <p:sp>
            <p:nvSpPr>
              <p:cNvPr id="41031" name="Freeform 3017"/>
              <p:cNvSpPr>
                <a:spLocks noChangeAspect="1"/>
              </p:cNvSpPr>
              <p:nvPr/>
            </p:nvSpPr>
            <p:spPr bwMode="auto">
              <a:xfrm rot="1332397">
                <a:off x="572" y="2943"/>
                <a:ext cx="43" cy="33"/>
              </a:xfrm>
              <a:custGeom>
                <a:avLst/>
                <a:gdLst>
                  <a:gd name="T0" fmla="*/ 142 w 144"/>
                  <a:gd name="T1" fmla="*/ 26 h 114"/>
                  <a:gd name="T2" fmla="*/ 134 w 144"/>
                  <a:gd name="T3" fmla="*/ 26 h 114"/>
                  <a:gd name="T4" fmla="*/ 122 w 144"/>
                  <a:gd name="T5" fmla="*/ 28 h 114"/>
                  <a:gd name="T6" fmla="*/ 106 w 144"/>
                  <a:gd name="T7" fmla="*/ 30 h 114"/>
                  <a:gd name="T8" fmla="*/ 62 w 144"/>
                  <a:gd name="T9" fmla="*/ 54 h 114"/>
                  <a:gd name="T10" fmla="*/ 60 w 144"/>
                  <a:gd name="T11" fmla="*/ 60 h 114"/>
                  <a:gd name="T12" fmla="*/ 56 w 144"/>
                  <a:gd name="T13" fmla="*/ 74 h 114"/>
                  <a:gd name="T14" fmla="*/ 48 w 144"/>
                  <a:gd name="T15" fmla="*/ 88 h 114"/>
                  <a:gd name="T16" fmla="*/ 44 w 144"/>
                  <a:gd name="T17" fmla="*/ 96 h 114"/>
                  <a:gd name="T18" fmla="*/ 40 w 144"/>
                  <a:gd name="T19" fmla="*/ 98 h 114"/>
                  <a:gd name="T20" fmla="*/ 34 w 144"/>
                  <a:gd name="T21" fmla="*/ 100 h 114"/>
                  <a:gd name="T22" fmla="*/ 24 w 144"/>
                  <a:gd name="T23" fmla="*/ 104 h 114"/>
                  <a:gd name="T24" fmla="*/ 14 w 144"/>
                  <a:gd name="T25" fmla="*/ 110 h 114"/>
                  <a:gd name="T26" fmla="*/ 10 w 144"/>
                  <a:gd name="T27" fmla="*/ 112 h 114"/>
                  <a:gd name="T28" fmla="*/ 4 w 144"/>
                  <a:gd name="T29" fmla="*/ 114 h 114"/>
                  <a:gd name="T30" fmla="*/ 0 w 144"/>
                  <a:gd name="T31" fmla="*/ 110 h 114"/>
                  <a:gd name="T32" fmla="*/ 8 w 144"/>
                  <a:gd name="T33" fmla="*/ 96 h 114"/>
                  <a:gd name="T34" fmla="*/ 12 w 144"/>
                  <a:gd name="T35" fmla="*/ 92 h 114"/>
                  <a:gd name="T36" fmla="*/ 20 w 144"/>
                  <a:gd name="T37" fmla="*/ 80 h 114"/>
                  <a:gd name="T38" fmla="*/ 26 w 144"/>
                  <a:gd name="T39" fmla="*/ 70 h 114"/>
                  <a:gd name="T40" fmla="*/ 22 w 144"/>
                  <a:gd name="T41" fmla="*/ 66 h 114"/>
                  <a:gd name="T42" fmla="*/ 18 w 144"/>
                  <a:gd name="T43" fmla="*/ 66 h 114"/>
                  <a:gd name="T44" fmla="*/ 10 w 144"/>
                  <a:gd name="T45" fmla="*/ 66 h 114"/>
                  <a:gd name="T46" fmla="*/ 10 w 144"/>
                  <a:gd name="T47" fmla="*/ 64 h 114"/>
                  <a:gd name="T48" fmla="*/ 20 w 144"/>
                  <a:gd name="T49" fmla="*/ 52 h 114"/>
                  <a:gd name="T50" fmla="*/ 28 w 144"/>
                  <a:gd name="T51" fmla="*/ 50 h 114"/>
                  <a:gd name="T52" fmla="*/ 44 w 144"/>
                  <a:gd name="T53" fmla="*/ 44 h 114"/>
                  <a:gd name="T54" fmla="*/ 56 w 144"/>
                  <a:gd name="T55" fmla="*/ 38 h 114"/>
                  <a:gd name="T56" fmla="*/ 52 w 144"/>
                  <a:gd name="T57" fmla="*/ 32 h 114"/>
                  <a:gd name="T58" fmla="*/ 52 w 144"/>
                  <a:gd name="T59" fmla="*/ 30 h 114"/>
                  <a:gd name="T60" fmla="*/ 50 w 144"/>
                  <a:gd name="T61" fmla="*/ 28 h 114"/>
                  <a:gd name="T62" fmla="*/ 54 w 144"/>
                  <a:gd name="T63" fmla="*/ 26 h 114"/>
                  <a:gd name="T64" fmla="*/ 72 w 144"/>
                  <a:gd name="T65" fmla="*/ 26 h 114"/>
                  <a:gd name="T66" fmla="*/ 76 w 144"/>
                  <a:gd name="T67" fmla="*/ 24 h 114"/>
                  <a:gd name="T68" fmla="*/ 86 w 144"/>
                  <a:gd name="T69" fmla="*/ 18 h 114"/>
                  <a:gd name="T70" fmla="*/ 92 w 144"/>
                  <a:gd name="T71" fmla="*/ 14 h 114"/>
                  <a:gd name="T72" fmla="*/ 84 w 144"/>
                  <a:gd name="T73" fmla="*/ 10 h 114"/>
                  <a:gd name="T74" fmla="*/ 84 w 144"/>
                  <a:gd name="T75" fmla="*/ 8 h 114"/>
                  <a:gd name="T76" fmla="*/ 86 w 144"/>
                  <a:gd name="T77" fmla="*/ 6 h 114"/>
                  <a:gd name="T78" fmla="*/ 92 w 144"/>
                  <a:gd name="T79" fmla="*/ 6 h 114"/>
                  <a:gd name="T80" fmla="*/ 106 w 144"/>
                  <a:gd name="T81" fmla="*/ 10 h 114"/>
                  <a:gd name="T82" fmla="*/ 112 w 144"/>
                  <a:gd name="T83" fmla="*/ 10 h 114"/>
                  <a:gd name="T84" fmla="*/ 120 w 144"/>
                  <a:gd name="T85" fmla="*/ 12 h 114"/>
                  <a:gd name="T86" fmla="*/ 130 w 144"/>
                  <a:gd name="T87" fmla="*/ 10 h 114"/>
                  <a:gd name="T88" fmla="*/ 134 w 144"/>
                  <a:gd name="T89" fmla="*/ 4 h 114"/>
                  <a:gd name="T90" fmla="*/ 140 w 144"/>
                  <a:gd name="T91" fmla="*/ 0 h 114"/>
                  <a:gd name="T92" fmla="*/ 144 w 144"/>
                  <a:gd name="T93" fmla="*/ 26 h 114"/>
                  <a:gd name="T94" fmla="*/ 144 w 144"/>
                  <a:gd name="T95" fmla="*/ 26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4"/>
                  <a:gd name="T145" fmla="*/ 0 h 114"/>
                  <a:gd name="T146" fmla="*/ 144 w 14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4" h="114">
                    <a:moveTo>
                      <a:pt x="144" y="26"/>
                    </a:moveTo>
                    <a:lnTo>
                      <a:pt x="142" y="26"/>
                    </a:lnTo>
                    <a:lnTo>
                      <a:pt x="140" y="26"/>
                    </a:lnTo>
                    <a:lnTo>
                      <a:pt x="134" y="26"/>
                    </a:lnTo>
                    <a:lnTo>
                      <a:pt x="128" y="26"/>
                    </a:lnTo>
                    <a:lnTo>
                      <a:pt x="122" y="28"/>
                    </a:lnTo>
                    <a:lnTo>
                      <a:pt x="114" y="28"/>
                    </a:lnTo>
                    <a:lnTo>
                      <a:pt x="106" y="30"/>
                    </a:lnTo>
                    <a:lnTo>
                      <a:pt x="98" y="34"/>
                    </a:lnTo>
                    <a:lnTo>
                      <a:pt x="62" y="54"/>
                    </a:lnTo>
                    <a:lnTo>
                      <a:pt x="60" y="56"/>
                    </a:lnTo>
                    <a:lnTo>
                      <a:pt x="60" y="60"/>
                    </a:lnTo>
                    <a:lnTo>
                      <a:pt x="58" y="66"/>
                    </a:lnTo>
                    <a:lnTo>
                      <a:pt x="56" y="74"/>
                    </a:lnTo>
                    <a:lnTo>
                      <a:pt x="52" y="82"/>
                    </a:lnTo>
                    <a:lnTo>
                      <a:pt x="48" y="88"/>
                    </a:lnTo>
                    <a:lnTo>
                      <a:pt x="46" y="94"/>
                    </a:lnTo>
                    <a:lnTo>
                      <a:pt x="44" y="96"/>
                    </a:lnTo>
                    <a:lnTo>
                      <a:pt x="42" y="96"/>
                    </a:lnTo>
                    <a:lnTo>
                      <a:pt x="40" y="98"/>
                    </a:lnTo>
                    <a:lnTo>
                      <a:pt x="38" y="98"/>
                    </a:lnTo>
                    <a:lnTo>
                      <a:pt x="34" y="100"/>
                    </a:lnTo>
                    <a:lnTo>
                      <a:pt x="28" y="102"/>
                    </a:lnTo>
                    <a:lnTo>
                      <a:pt x="24" y="104"/>
                    </a:lnTo>
                    <a:lnTo>
                      <a:pt x="18" y="106"/>
                    </a:lnTo>
                    <a:lnTo>
                      <a:pt x="14" y="110"/>
                    </a:lnTo>
                    <a:lnTo>
                      <a:pt x="12" y="112"/>
                    </a:lnTo>
                    <a:lnTo>
                      <a:pt x="10" y="112"/>
                    </a:lnTo>
                    <a:lnTo>
                      <a:pt x="6" y="114"/>
                    </a:lnTo>
                    <a:lnTo>
                      <a:pt x="4" y="114"/>
                    </a:lnTo>
                    <a:lnTo>
                      <a:pt x="0" y="112"/>
                    </a:lnTo>
                    <a:lnTo>
                      <a:pt x="0" y="110"/>
                    </a:lnTo>
                    <a:lnTo>
                      <a:pt x="2" y="104"/>
                    </a:lnTo>
                    <a:lnTo>
                      <a:pt x="8" y="96"/>
                    </a:lnTo>
                    <a:lnTo>
                      <a:pt x="12" y="92"/>
                    </a:lnTo>
                    <a:lnTo>
                      <a:pt x="16" y="86"/>
                    </a:lnTo>
                    <a:lnTo>
                      <a:pt x="20" y="80"/>
                    </a:lnTo>
                    <a:lnTo>
                      <a:pt x="24" y="74"/>
                    </a:lnTo>
                    <a:lnTo>
                      <a:pt x="26" y="70"/>
                    </a:lnTo>
                    <a:lnTo>
                      <a:pt x="26" y="66"/>
                    </a:lnTo>
                    <a:lnTo>
                      <a:pt x="22" y="66"/>
                    </a:lnTo>
                    <a:lnTo>
                      <a:pt x="20" y="66"/>
                    </a:lnTo>
                    <a:lnTo>
                      <a:pt x="18" y="66"/>
                    </a:lnTo>
                    <a:lnTo>
                      <a:pt x="14" y="68"/>
                    </a:lnTo>
                    <a:lnTo>
                      <a:pt x="10" y="66"/>
                    </a:lnTo>
                    <a:lnTo>
                      <a:pt x="8" y="66"/>
                    </a:lnTo>
                    <a:lnTo>
                      <a:pt x="10" y="64"/>
                    </a:lnTo>
                    <a:lnTo>
                      <a:pt x="12" y="60"/>
                    </a:lnTo>
                    <a:lnTo>
                      <a:pt x="20" y="52"/>
                    </a:lnTo>
                    <a:lnTo>
                      <a:pt x="22" y="52"/>
                    </a:lnTo>
                    <a:lnTo>
                      <a:pt x="28" y="50"/>
                    </a:lnTo>
                    <a:lnTo>
                      <a:pt x="34" y="48"/>
                    </a:lnTo>
                    <a:lnTo>
                      <a:pt x="44" y="44"/>
                    </a:lnTo>
                    <a:lnTo>
                      <a:pt x="50" y="40"/>
                    </a:lnTo>
                    <a:lnTo>
                      <a:pt x="56" y="38"/>
                    </a:lnTo>
                    <a:lnTo>
                      <a:pt x="56" y="34"/>
                    </a:lnTo>
                    <a:lnTo>
                      <a:pt x="52" y="32"/>
                    </a:lnTo>
                    <a:lnTo>
                      <a:pt x="52" y="30"/>
                    </a:lnTo>
                    <a:lnTo>
                      <a:pt x="50" y="30"/>
                    </a:lnTo>
                    <a:lnTo>
                      <a:pt x="50" y="28"/>
                    </a:lnTo>
                    <a:lnTo>
                      <a:pt x="52" y="28"/>
                    </a:lnTo>
                    <a:lnTo>
                      <a:pt x="54" y="26"/>
                    </a:lnTo>
                    <a:lnTo>
                      <a:pt x="60" y="26"/>
                    </a:lnTo>
                    <a:lnTo>
                      <a:pt x="72" y="26"/>
                    </a:lnTo>
                    <a:lnTo>
                      <a:pt x="76" y="24"/>
                    </a:lnTo>
                    <a:lnTo>
                      <a:pt x="82" y="22"/>
                    </a:lnTo>
                    <a:lnTo>
                      <a:pt x="86" y="18"/>
                    </a:lnTo>
                    <a:lnTo>
                      <a:pt x="90" y="16"/>
                    </a:lnTo>
                    <a:lnTo>
                      <a:pt x="92" y="14"/>
                    </a:lnTo>
                    <a:lnTo>
                      <a:pt x="90" y="10"/>
                    </a:lnTo>
                    <a:lnTo>
                      <a:pt x="84" y="10"/>
                    </a:lnTo>
                    <a:lnTo>
                      <a:pt x="84" y="8"/>
                    </a:lnTo>
                    <a:lnTo>
                      <a:pt x="86" y="6"/>
                    </a:lnTo>
                    <a:lnTo>
                      <a:pt x="88" y="6"/>
                    </a:lnTo>
                    <a:lnTo>
                      <a:pt x="92" y="6"/>
                    </a:lnTo>
                    <a:lnTo>
                      <a:pt x="98" y="6"/>
                    </a:lnTo>
                    <a:lnTo>
                      <a:pt x="106" y="10"/>
                    </a:lnTo>
                    <a:lnTo>
                      <a:pt x="108" y="10"/>
                    </a:lnTo>
                    <a:lnTo>
                      <a:pt x="112" y="10"/>
                    </a:lnTo>
                    <a:lnTo>
                      <a:pt x="116" y="12"/>
                    </a:lnTo>
                    <a:lnTo>
                      <a:pt x="120" y="12"/>
                    </a:lnTo>
                    <a:lnTo>
                      <a:pt x="126" y="12"/>
                    </a:lnTo>
                    <a:lnTo>
                      <a:pt x="130" y="10"/>
                    </a:lnTo>
                    <a:lnTo>
                      <a:pt x="134" y="8"/>
                    </a:lnTo>
                    <a:lnTo>
                      <a:pt x="134" y="4"/>
                    </a:lnTo>
                    <a:lnTo>
                      <a:pt x="136" y="2"/>
                    </a:lnTo>
                    <a:lnTo>
                      <a:pt x="140" y="0"/>
                    </a:lnTo>
                    <a:lnTo>
                      <a:pt x="144" y="6"/>
                    </a:lnTo>
                    <a:lnTo>
                      <a:pt x="144" y="26"/>
                    </a:lnTo>
                    <a:close/>
                  </a:path>
                </a:pathLst>
              </a:custGeom>
              <a:solidFill>
                <a:srgbClr val="7F0000"/>
              </a:solidFill>
              <a:ln w="9525">
                <a:noFill/>
                <a:round/>
                <a:headEnd/>
                <a:tailEnd/>
              </a:ln>
            </p:spPr>
            <p:txBody>
              <a:bodyPr>
                <a:prstTxWarp prst="textNoShape">
                  <a:avLst/>
                </a:prstTxWarp>
              </a:bodyPr>
              <a:lstStyle/>
              <a:p>
                <a:endParaRPr lang="en-US"/>
              </a:p>
            </p:txBody>
          </p:sp>
          <p:sp>
            <p:nvSpPr>
              <p:cNvPr id="41032" name="Freeform 3018"/>
              <p:cNvSpPr>
                <a:spLocks noChangeAspect="1"/>
              </p:cNvSpPr>
              <p:nvPr/>
            </p:nvSpPr>
            <p:spPr bwMode="auto">
              <a:xfrm rot="1332397">
                <a:off x="611" y="2985"/>
                <a:ext cx="15" cy="16"/>
              </a:xfrm>
              <a:custGeom>
                <a:avLst/>
                <a:gdLst>
                  <a:gd name="T0" fmla="*/ 48 w 52"/>
                  <a:gd name="T1" fmla="*/ 52 h 56"/>
                  <a:gd name="T2" fmla="*/ 52 w 52"/>
                  <a:gd name="T3" fmla="*/ 44 h 56"/>
                  <a:gd name="T4" fmla="*/ 52 w 52"/>
                  <a:gd name="T5" fmla="*/ 36 h 56"/>
                  <a:gd name="T6" fmla="*/ 50 w 52"/>
                  <a:gd name="T7" fmla="*/ 24 h 56"/>
                  <a:gd name="T8" fmla="*/ 42 w 52"/>
                  <a:gd name="T9" fmla="*/ 14 h 56"/>
                  <a:gd name="T10" fmla="*/ 38 w 52"/>
                  <a:gd name="T11" fmla="*/ 10 h 56"/>
                  <a:gd name="T12" fmla="*/ 34 w 52"/>
                  <a:gd name="T13" fmla="*/ 6 h 56"/>
                  <a:gd name="T14" fmla="*/ 28 w 52"/>
                  <a:gd name="T15" fmla="*/ 4 h 56"/>
                  <a:gd name="T16" fmla="*/ 24 w 52"/>
                  <a:gd name="T17" fmla="*/ 2 h 56"/>
                  <a:gd name="T18" fmla="*/ 18 w 52"/>
                  <a:gd name="T19" fmla="*/ 0 h 56"/>
                  <a:gd name="T20" fmla="*/ 14 w 52"/>
                  <a:gd name="T21" fmla="*/ 2 h 56"/>
                  <a:gd name="T22" fmla="*/ 10 w 52"/>
                  <a:gd name="T23" fmla="*/ 2 h 56"/>
                  <a:gd name="T24" fmla="*/ 6 w 52"/>
                  <a:gd name="T25" fmla="*/ 4 h 56"/>
                  <a:gd name="T26" fmla="*/ 0 w 52"/>
                  <a:gd name="T27" fmla="*/ 12 h 56"/>
                  <a:gd name="T28" fmla="*/ 0 w 52"/>
                  <a:gd name="T29" fmla="*/ 22 h 56"/>
                  <a:gd name="T30" fmla="*/ 4 w 52"/>
                  <a:gd name="T31" fmla="*/ 32 h 56"/>
                  <a:gd name="T32" fmla="*/ 10 w 52"/>
                  <a:gd name="T33" fmla="*/ 42 h 56"/>
                  <a:gd name="T34" fmla="*/ 16 w 52"/>
                  <a:gd name="T35" fmla="*/ 48 h 56"/>
                  <a:gd name="T36" fmla="*/ 20 w 52"/>
                  <a:gd name="T37" fmla="*/ 50 h 56"/>
                  <a:gd name="T38" fmla="*/ 26 w 52"/>
                  <a:gd name="T39" fmla="*/ 54 h 56"/>
                  <a:gd name="T40" fmla="*/ 30 w 52"/>
                  <a:gd name="T41" fmla="*/ 56 h 56"/>
                  <a:gd name="T42" fmla="*/ 34 w 52"/>
                  <a:gd name="T43" fmla="*/ 56 h 56"/>
                  <a:gd name="T44" fmla="*/ 40 w 52"/>
                  <a:gd name="T45" fmla="*/ 56 h 56"/>
                  <a:gd name="T46" fmla="*/ 44 w 52"/>
                  <a:gd name="T47" fmla="*/ 54 h 56"/>
                  <a:gd name="T48" fmla="*/ 48 w 52"/>
                  <a:gd name="T49" fmla="*/ 52 h 56"/>
                  <a:gd name="T50" fmla="*/ 48 w 52"/>
                  <a:gd name="T51" fmla="*/ 52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56"/>
                  <a:gd name="T80" fmla="*/ 52 w 52"/>
                  <a:gd name="T81" fmla="*/ 56 h 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56">
                    <a:moveTo>
                      <a:pt x="48" y="52"/>
                    </a:moveTo>
                    <a:lnTo>
                      <a:pt x="52" y="44"/>
                    </a:lnTo>
                    <a:lnTo>
                      <a:pt x="52" y="36"/>
                    </a:lnTo>
                    <a:lnTo>
                      <a:pt x="50" y="24"/>
                    </a:lnTo>
                    <a:lnTo>
                      <a:pt x="42" y="14"/>
                    </a:lnTo>
                    <a:lnTo>
                      <a:pt x="38" y="10"/>
                    </a:lnTo>
                    <a:lnTo>
                      <a:pt x="34" y="6"/>
                    </a:lnTo>
                    <a:lnTo>
                      <a:pt x="28" y="4"/>
                    </a:lnTo>
                    <a:lnTo>
                      <a:pt x="24" y="2"/>
                    </a:lnTo>
                    <a:lnTo>
                      <a:pt x="18" y="0"/>
                    </a:lnTo>
                    <a:lnTo>
                      <a:pt x="14" y="2"/>
                    </a:lnTo>
                    <a:lnTo>
                      <a:pt x="10" y="2"/>
                    </a:lnTo>
                    <a:lnTo>
                      <a:pt x="6" y="4"/>
                    </a:lnTo>
                    <a:lnTo>
                      <a:pt x="0" y="12"/>
                    </a:lnTo>
                    <a:lnTo>
                      <a:pt x="0" y="22"/>
                    </a:lnTo>
                    <a:lnTo>
                      <a:pt x="4" y="32"/>
                    </a:lnTo>
                    <a:lnTo>
                      <a:pt x="10" y="42"/>
                    </a:lnTo>
                    <a:lnTo>
                      <a:pt x="16" y="48"/>
                    </a:lnTo>
                    <a:lnTo>
                      <a:pt x="20" y="50"/>
                    </a:lnTo>
                    <a:lnTo>
                      <a:pt x="26" y="54"/>
                    </a:lnTo>
                    <a:lnTo>
                      <a:pt x="30" y="56"/>
                    </a:lnTo>
                    <a:lnTo>
                      <a:pt x="34" y="56"/>
                    </a:lnTo>
                    <a:lnTo>
                      <a:pt x="40" y="56"/>
                    </a:lnTo>
                    <a:lnTo>
                      <a:pt x="44" y="54"/>
                    </a:lnTo>
                    <a:lnTo>
                      <a:pt x="48" y="52"/>
                    </a:lnTo>
                    <a:close/>
                  </a:path>
                </a:pathLst>
              </a:custGeom>
              <a:solidFill>
                <a:srgbClr val="7F0000"/>
              </a:solidFill>
              <a:ln w="9525">
                <a:noFill/>
                <a:round/>
                <a:headEnd/>
                <a:tailEnd/>
              </a:ln>
            </p:spPr>
            <p:txBody>
              <a:bodyPr>
                <a:prstTxWarp prst="textNoShape">
                  <a:avLst/>
                </a:prstTxWarp>
              </a:bodyPr>
              <a:lstStyle/>
              <a:p>
                <a:endParaRPr lang="en-US"/>
              </a:p>
            </p:txBody>
          </p:sp>
          <p:sp>
            <p:nvSpPr>
              <p:cNvPr id="41033" name="Freeform 3019"/>
              <p:cNvSpPr>
                <a:spLocks noChangeAspect="1"/>
              </p:cNvSpPr>
              <p:nvPr/>
            </p:nvSpPr>
            <p:spPr bwMode="auto">
              <a:xfrm rot="1332397">
                <a:off x="612" y="2985"/>
                <a:ext cx="14" cy="15"/>
              </a:xfrm>
              <a:custGeom>
                <a:avLst/>
                <a:gdLst>
                  <a:gd name="T0" fmla="*/ 44 w 50"/>
                  <a:gd name="T1" fmla="*/ 48 h 52"/>
                  <a:gd name="T2" fmla="*/ 50 w 50"/>
                  <a:gd name="T3" fmla="*/ 42 h 52"/>
                  <a:gd name="T4" fmla="*/ 50 w 50"/>
                  <a:gd name="T5" fmla="*/ 34 h 52"/>
                  <a:gd name="T6" fmla="*/ 46 w 50"/>
                  <a:gd name="T7" fmla="*/ 22 h 52"/>
                  <a:gd name="T8" fmla="*/ 40 w 50"/>
                  <a:gd name="T9" fmla="*/ 12 h 52"/>
                  <a:gd name="T10" fmla="*/ 36 w 50"/>
                  <a:gd name="T11" fmla="*/ 8 h 52"/>
                  <a:gd name="T12" fmla="*/ 32 w 50"/>
                  <a:gd name="T13" fmla="*/ 4 h 52"/>
                  <a:gd name="T14" fmla="*/ 26 w 50"/>
                  <a:gd name="T15" fmla="*/ 2 h 52"/>
                  <a:gd name="T16" fmla="*/ 22 w 50"/>
                  <a:gd name="T17" fmla="*/ 0 h 52"/>
                  <a:gd name="T18" fmla="*/ 16 w 50"/>
                  <a:gd name="T19" fmla="*/ 0 h 52"/>
                  <a:gd name="T20" fmla="*/ 12 w 50"/>
                  <a:gd name="T21" fmla="*/ 0 h 52"/>
                  <a:gd name="T22" fmla="*/ 8 w 50"/>
                  <a:gd name="T23" fmla="*/ 2 h 52"/>
                  <a:gd name="T24" fmla="*/ 4 w 50"/>
                  <a:gd name="T25" fmla="*/ 4 h 52"/>
                  <a:gd name="T26" fmla="*/ 0 w 50"/>
                  <a:gd name="T27" fmla="*/ 10 h 52"/>
                  <a:gd name="T28" fmla="*/ 0 w 50"/>
                  <a:gd name="T29" fmla="*/ 20 h 52"/>
                  <a:gd name="T30" fmla="*/ 2 w 50"/>
                  <a:gd name="T31" fmla="*/ 30 h 52"/>
                  <a:gd name="T32" fmla="*/ 10 w 50"/>
                  <a:gd name="T33" fmla="*/ 40 h 52"/>
                  <a:gd name="T34" fmla="*/ 14 w 50"/>
                  <a:gd name="T35" fmla="*/ 44 h 52"/>
                  <a:gd name="T36" fmla="*/ 18 w 50"/>
                  <a:gd name="T37" fmla="*/ 48 h 52"/>
                  <a:gd name="T38" fmla="*/ 24 w 50"/>
                  <a:gd name="T39" fmla="*/ 50 h 52"/>
                  <a:gd name="T40" fmla="*/ 28 w 50"/>
                  <a:gd name="T41" fmla="*/ 52 h 52"/>
                  <a:gd name="T42" fmla="*/ 32 w 50"/>
                  <a:gd name="T43" fmla="*/ 52 h 52"/>
                  <a:gd name="T44" fmla="*/ 36 w 50"/>
                  <a:gd name="T45" fmla="*/ 52 h 52"/>
                  <a:gd name="T46" fmla="*/ 40 w 50"/>
                  <a:gd name="T47" fmla="*/ 50 h 52"/>
                  <a:gd name="T48" fmla="*/ 44 w 50"/>
                  <a:gd name="T49" fmla="*/ 48 h 52"/>
                  <a:gd name="T50" fmla="*/ 44 w 50"/>
                  <a:gd name="T51" fmla="*/ 48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52"/>
                  <a:gd name="T80" fmla="*/ 50 w 50"/>
                  <a:gd name="T81" fmla="*/ 52 h 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52">
                    <a:moveTo>
                      <a:pt x="44" y="48"/>
                    </a:moveTo>
                    <a:lnTo>
                      <a:pt x="50" y="42"/>
                    </a:lnTo>
                    <a:lnTo>
                      <a:pt x="50" y="34"/>
                    </a:lnTo>
                    <a:lnTo>
                      <a:pt x="46" y="22"/>
                    </a:lnTo>
                    <a:lnTo>
                      <a:pt x="40" y="12"/>
                    </a:lnTo>
                    <a:lnTo>
                      <a:pt x="36" y="8"/>
                    </a:lnTo>
                    <a:lnTo>
                      <a:pt x="32" y="4"/>
                    </a:lnTo>
                    <a:lnTo>
                      <a:pt x="26" y="2"/>
                    </a:lnTo>
                    <a:lnTo>
                      <a:pt x="22" y="0"/>
                    </a:lnTo>
                    <a:lnTo>
                      <a:pt x="16" y="0"/>
                    </a:lnTo>
                    <a:lnTo>
                      <a:pt x="12" y="0"/>
                    </a:lnTo>
                    <a:lnTo>
                      <a:pt x="8" y="2"/>
                    </a:lnTo>
                    <a:lnTo>
                      <a:pt x="4" y="4"/>
                    </a:lnTo>
                    <a:lnTo>
                      <a:pt x="0" y="10"/>
                    </a:lnTo>
                    <a:lnTo>
                      <a:pt x="0" y="20"/>
                    </a:lnTo>
                    <a:lnTo>
                      <a:pt x="2" y="30"/>
                    </a:lnTo>
                    <a:lnTo>
                      <a:pt x="10" y="40"/>
                    </a:lnTo>
                    <a:lnTo>
                      <a:pt x="14" y="44"/>
                    </a:lnTo>
                    <a:lnTo>
                      <a:pt x="18" y="48"/>
                    </a:lnTo>
                    <a:lnTo>
                      <a:pt x="24" y="50"/>
                    </a:lnTo>
                    <a:lnTo>
                      <a:pt x="28" y="52"/>
                    </a:lnTo>
                    <a:lnTo>
                      <a:pt x="32" y="52"/>
                    </a:lnTo>
                    <a:lnTo>
                      <a:pt x="36" y="52"/>
                    </a:lnTo>
                    <a:lnTo>
                      <a:pt x="40" y="50"/>
                    </a:lnTo>
                    <a:lnTo>
                      <a:pt x="44" y="48"/>
                    </a:lnTo>
                    <a:close/>
                  </a:path>
                </a:pathLst>
              </a:custGeom>
              <a:solidFill>
                <a:srgbClr val="890505"/>
              </a:solidFill>
              <a:ln w="9525">
                <a:noFill/>
                <a:round/>
                <a:headEnd/>
                <a:tailEnd/>
              </a:ln>
            </p:spPr>
            <p:txBody>
              <a:bodyPr>
                <a:prstTxWarp prst="textNoShape">
                  <a:avLst/>
                </a:prstTxWarp>
              </a:bodyPr>
              <a:lstStyle/>
              <a:p>
                <a:endParaRPr lang="en-US"/>
              </a:p>
            </p:txBody>
          </p:sp>
          <p:sp>
            <p:nvSpPr>
              <p:cNvPr id="41034" name="Freeform 3020"/>
              <p:cNvSpPr>
                <a:spLocks noChangeAspect="1"/>
              </p:cNvSpPr>
              <p:nvPr/>
            </p:nvSpPr>
            <p:spPr bwMode="auto">
              <a:xfrm rot="1332397">
                <a:off x="612" y="2986"/>
                <a:ext cx="14" cy="13"/>
              </a:xfrm>
              <a:custGeom>
                <a:avLst/>
                <a:gdLst>
                  <a:gd name="T0" fmla="*/ 42 w 46"/>
                  <a:gd name="T1" fmla="*/ 46 h 48"/>
                  <a:gd name="T2" fmla="*/ 46 w 46"/>
                  <a:gd name="T3" fmla="*/ 40 h 48"/>
                  <a:gd name="T4" fmla="*/ 46 w 46"/>
                  <a:gd name="T5" fmla="*/ 30 h 48"/>
                  <a:gd name="T6" fmla="*/ 42 w 46"/>
                  <a:gd name="T7" fmla="*/ 20 h 48"/>
                  <a:gd name="T8" fmla="*/ 38 w 46"/>
                  <a:gd name="T9" fmla="*/ 12 h 48"/>
                  <a:gd name="T10" fmla="*/ 34 w 46"/>
                  <a:gd name="T11" fmla="*/ 8 h 48"/>
                  <a:gd name="T12" fmla="*/ 28 w 46"/>
                  <a:gd name="T13" fmla="*/ 4 h 48"/>
                  <a:gd name="T14" fmla="*/ 24 w 46"/>
                  <a:gd name="T15" fmla="*/ 2 h 48"/>
                  <a:gd name="T16" fmla="*/ 20 w 46"/>
                  <a:gd name="T17" fmla="*/ 0 h 48"/>
                  <a:gd name="T18" fmla="*/ 16 w 46"/>
                  <a:gd name="T19" fmla="*/ 0 h 48"/>
                  <a:gd name="T20" fmla="*/ 10 w 46"/>
                  <a:gd name="T21" fmla="*/ 0 h 48"/>
                  <a:gd name="T22" fmla="*/ 8 w 46"/>
                  <a:gd name="T23" fmla="*/ 0 h 48"/>
                  <a:gd name="T24" fmla="*/ 4 w 46"/>
                  <a:gd name="T25" fmla="*/ 2 h 48"/>
                  <a:gd name="T26" fmla="*/ 0 w 46"/>
                  <a:gd name="T27" fmla="*/ 10 h 48"/>
                  <a:gd name="T28" fmla="*/ 0 w 46"/>
                  <a:gd name="T29" fmla="*/ 18 h 48"/>
                  <a:gd name="T30" fmla="*/ 2 w 46"/>
                  <a:gd name="T31" fmla="*/ 28 h 48"/>
                  <a:gd name="T32" fmla="*/ 8 w 46"/>
                  <a:gd name="T33" fmla="*/ 36 h 48"/>
                  <a:gd name="T34" fmla="*/ 12 w 46"/>
                  <a:gd name="T35" fmla="*/ 40 h 48"/>
                  <a:gd name="T36" fmla="*/ 16 w 46"/>
                  <a:gd name="T37" fmla="*/ 44 h 48"/>
                  <a:gd name="T38" fmla="*/ 22 w 46"/>
                  <a:gd name="T39" fmla="*/ 46 h 48"/>
                  <a:gd name="T40" fmla="*/ 26 w 46"/>
                  <a:gd name="T41" fmla="*/ 48 h 48"/>
                  <a:gd name="T42" fmla="*/ 30 w 46"/>
                  <a:gd name="T43" fmla="*/ 48 h 48"/>
                  <a:gd name="T44" fmla="*/ 34 w 46"/>
                  <a:gd name="T45" fmla="*/ 48 h 48"/>
                  <a:gd name="T46" fmla="*/ 38 w 46"/>
                  <a:gd name="T47" fmla="*/ 48 h 48"/>
                  <a:gd name="T48" fmla="*/ 42 w 46"/>
                  <a:gd name="T49" fmla="*/ 46 h 48"/>
                  <a:gd name="T50" fmla="*/ 42 w 46"/>
                  <a:gd name="T51" fmla="*/ 46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
                  <a:gd name="T79" fmla="*/ 0 h 48"/>
                  <a:gd name="T80" fmla="*/ 46 w 46"/>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 h="48">
                    <a:moveTo>
                      <a:pt x="42" y="46"/>
                    </a:moveTo>
                    <a:lnTo>
                      <a:pt x="46" y="40"/>
                    </a:lnTo>
                    <a:lnTo>
                      <a:pt x="46" y="30"/>
                    </a:lnTo>
                    <a:lnTo>
                      <a:pt x="42" y="20"/>
                    </a:lnTo>
                    <a:lnTo>
                      <a:pt x="38" y="12"/>
                    </a:lnTo>
                    <a:lnTo>
                      <a:pt x="34" y="8"/>
                    </a:lnTo>
                    <a:lnTo>
                      <a:pt x="28" y="4"/>
                    </a:lnTo>
                    <a:lnTo>
                      <a:pt x="24" y="2"/>
                    </a:lnTo>
                    <a:lnTo>
                      <a:pt x="20" y="0"/>
                    </a:lnTo>
                    <a:lnTo>
                      <a:pt x="16" y="0"/>
                    </a:lnTo>
                    <a:lnTo>
                      <a:pt x="10" y="0"/>
                    </a:lnTo>
                    <a:lnTo>
                      <a:pt x="8" y="0"/>
                    </a:lnTo>
                    <a:lnTo>
                      <a:pt x="4" y="2"/>
                    </a:lnTo>
                    <a:lnTo>
                      <a:pt x="0" y="10"/>
                    </a:lnTo>
                    <a:lnTo>
                      <a:pt x="0" y="18"/>
                    </a:lnTo>
                    <a:lnTo>
                      <a:pt x="2" y="28"/>
                    </a:lnTo>
                    <a:lnTo>
                      <a:pt x="8" y="36"/>
                    </a:lnTo>
                    <a:lnTo>
                      <a:pt x="12" y="40"/>
                    </a:lnTo>
                    <a:lnTo>
                      <a:pt x="16" y="44"/>
                    </a:lnTo>
                    <a:lnTo>
                      <a:pt x="22" y="46"/>
                    </a:lnTo>
                    <a:lnTo>
                      <a:pt x="26" y="48"/>
                    </a:lnTo>
                    <a:lnTo>
                      <a:pt x="30" y="48"/>
                    </a:lnTo>
                    <a:lnTo>
                      <a:pt x="34" y="48"/>
                    </a:lnTo>
                    <a:lnTo>
                      <a:pt x="38" y="48"/>
                    </a:lnTo>
                    <a:lnTo>
                      <a:pt x="42" y="46"/>
                    </a:lnTo>
                    <a:close/>
                  </a:path>
                </a:pathLst>
              </a:custGeom>
              <a:solidFill>
                <a:srgbClr val="930A0A"/>
              </a:solidFill>
              <a:ln w="9525">
                <a:noFill/>
                <a:round/>
                <a:headEnd/>
                <a:tailEnd/>
              </a:ln>
            </p:spPr>
            <p:txBody>
              <a:bodyPr>
                <a:prstTxWarp prst="textNoShape">
                  <a:avLst/>
                </a:prstTxWarp>
              </a:bodyPr>
              <a:lstStyle/>
              <a:p>
                <a:endParaRPr lang="en-US"/>
              </a:p>
            </p:txBody>
          </p:sp>
          <p:sp>
            <p:nvSpPr>
              <p:cNvPr id="41035" name="Freeform 3021"/>
              <p:cNvSpPr>
                <a:spLocks noChangeAspect="1"/>
              </p:cNvSpPr>
              <p:nvPr/>
            </p:nvSpPr>
            <p:spPr bwMode="auto">
              <a:xfrm rot="1332397">
                <a:off x="612" y="2986"/>
                <a:ext cx="13" cy="13"/>
              </a:xfrm>
              <a:custGeom>
                <a:avLst/>
                <a:gdLst>
                  <a:gd name="T0" fmla="*/ 40 w 44"/>
                  <a:gd name="T1" fmla="*/ 42 h 46"/>
                  <a:gd name="T2" fmla="*/ 44 w 44"/>
                  <a:gd name="T3" fmla="*/ 36 h 46"/>
                  <a:gd name="T4" fmla="*/ 44 w 44"/>
                  <a:gd name="T5" fmla="*/ 28 h 46"/>
                  <a:gd name="T6" fmla="*/ 42 w 44"/>
                  <a:gd name="T7" fmla="*/ 20 h 46"/>
                  <a:gd name="T8" fmla="*/ 36 w 44"/>
                  <a:gd name="T9" fmla="*/ 10 h 46"/>
                  <a:gd name="T10" fmla="*/ 32 w 44"/>
                  <a:gd name="T11" fmla="*/ 6 h 46"/>
                  <a:gd name="T12" fmla="*/ 28 w 44"/>
                  <a:gd name="T13" fmla="*/ 4 h 46"/>
                  <a:gd name="T14" fmla="*/ 24 w 44"/>
                  <a:gd name="T15" fmla="*/ 2 h 46"/>
                  <a:gd name="T16" fmla="*/ 20 w 44"/>
                  <a:gd name="T17" fmla="*/ 0 h 46"/>
                  <a:gd name="T18" fmla="*/ 16 w 44"/>
                  <a:gd name="T19" fmla="*/ 0 h 46"/>
                  <a:gd name="T20" fmla="*/ 12 w 44"/>
                  <a:gd name="T21" fmla="*/ 0 h 46"/>
                  <a:gd name="T22" fmla="*/ 8 w 44"/>
                  <a:gd name="T23" fmla="*/ 0 h 46"/>
                  <a:gd name="T24" fmla="*/ 4 w 44"/>
                  <a:gd name="T25" fmla="*/ 2 h 46"/>
                  <a:gd name="T26" fmla="*/ 0 w 44"/>
                  <a:gd name="T27" fmla="*/ 8 h 46"/>
                  <a:gd name="T28" fmla="*/ 0 w 44"/>
                  <a:gd name="T29" fmla="*/ 16 h 46"/>
                  <a:gd name="T30" fmla="*/ 4 w 44"/>
                  <a:gd name="T31" fmla="*/ 26 h 46"/>
                  <a:gd name="T32" fmla="*/ 8 w 44"/>
                  <a:gd name="T33" fmla="*/ 34 h 46"/>
                  <a:gd name="T34" fmla="*/ 14 w 44"/>
                  <a:gd name="T35" fmla="*/ 38 h 46"/>
                  <a:gd name="T36" fmla="*/ 18 w 44"/>
                  <a:gd name="T37" fmla="*/ 42 h 46"/>
                  <a:gd name="T38" fmla="*/ 22 w 44"/>
                  <a:gd name="T39" fmla="*/ 44 h 46"/>
                  <a:gd name="T40" fmla="*/ 26 w 44"/>
                  <a:gd name="T41" fmla="*/ 44 h 46"/>
                  <a:gd name="T42" fmla="*/ 30 w 44"/>
                  <a:gd name="T43" fmla="*/ 46 h 46"/>
                  <a:gd name="T44" fmla="*/ 34 w 44"/>
                  <a:gd name="T45" fmla="*/ 46 h 46"/>
                  <a:gd name="T46" fmla="*/ 38 w 44"/>
                  <a:gd name="T47" fmla="*/ 44 h 46"/>
                  <a:gd name="T48" fmla="*/ 40 w 44"/>
                  <a:gd name="T49" fmla="*/ 42 h 46"/>
                  <a:gd name="T50" fmla="*/ 40 w 44"/>
                  <a:gd name="T51" fmla="*/ 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
                  <a:gd name="T79" fmla="*/ 0 h 46"/>
                  <a:gd name="T80" fmla="*/ 44 w 44"/>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 h="46">
                    <a:moveTo>
                      <a:pt x="40" y="42"/>
                    </a:moveTo>
                    <a:lnTo>
                      <a:pt x="44" y="36"/>
                    </a:lnTo>
                    <a:lnTo>
                      <a:pt x="44" y="28"/>
                    </a:lnTo>
                    <a:lnTo>
                      <a:pt x="42" y="20"/>
                    </a:lnTo>
                    <a:lnTo>
                      <a:pt x="36" y="10"/>
                    </a:lnTo>
                    <a:lnTo>
                      <a:pt x="32" y="6"/>
                    </a:lnTo>
                    <a:lnTo>
                      <a:pt x="28" y="4"/>
                    </a:lnTo>
                    <a:lnTo>
                      <a:pt x="24" y="2"/>
                    </a:lnTo>
                    <a:lnTo>
                      <a:pt x="20" y="0"/>
                    </a:lnTo>
                    <a:lnTo>
                      <a:pt x="16" y="0"/>
                    </a:lnTo>
                    <a:lnTo>
                      <a:pt x="12" y="0"/>
                    </a:lnTo>
                    <a:lnTo>
                      <a:pt x="8" y="0"/>
                    </a:lnTo>
                    <a:lnTo>
                      <a:pt x="4" y="2"/>
                    </a:lnTo>
                    <a:lnTo>
                      <a:pt x="0" y="8"/>
                    </a:lnTo>
                    <a:lnTo>
                      <a:pt x="0" y="16"/>
                    </a:lnTo>
                    <a:lnTo>
                      <a:pt x="4" y="26"/>
                    </a:lnTo>
                    <a:lnTo>
                      <a:pt x="8" y="34"/>
                    </a:lnTo>
                    <a:lnTo>
                      <a:pt x="14" y="38"/>
                    </a:lnTo>
                    <a:lnTo>
                      <a:pt x="18" y="42"/>
                    </a:lnTo>
                    <a:lnTo>
                      <a:pt x="22" y="44"/>
                    </a:lnTo>
                    <a:lnTo>
                      <a:pt x="26" y="44"/>
                    </a:lnTo>
                    <a:lnTo>
                      <a:pt x="30" y="46"/>
                    </a:lnTo>
                    <a:lnTo>
                      <a:pt x="34" y="46"/>
                    </a:lnTo>
                    <a:lnTo>
                      <a:pt x="38" y="44"/>
                    </a:lnTo>
                    <a:lnTo>
                      <a:pt x="40" y="42"/>
                    </a:lnTo>
                    <a:close/>
                  </a:path>
                </a:pathLst>
              </a:custGeom>
              <a:solidFill>
                <a:srgbClr val="9E0F0F"/>
              </a:solidFill>
              <a:ln w="9525">
                <a:noFill/>
                <a:round/>
                <a:headEnd/>
                <a:tailEnd/>
              </a:ln>
            </p:spPr>
            <p:txBody>
              <a:bodyPr>
                <a:prstTxWarp prst="textNoShape">
                  <a:avLst/>
                </a:prstTxWarp>
              </a:bodyPr>
              <a:lstStyle/>
              <a:p>
                <a:endParaRPr lang="en-US"/>
              </a:p>
            </p:txBody>
          </p:sp>
          <p:sp>
            <p:nvSpPr>
              <p:cNvPr id="41036" name="Freeform 3022"/>
              <p:cNvSpPr>
                <a:spLocks noChangeAspect="1"/>
              </p:cNvSpPr>
              <p:nvPr/>
            </p:nvSpPr>
            <p:spPr bwMode="auto">
              <a:xfrm rot="1332397">
                <a:off x="613" y="2986"/>
                <a:ext cx="12" cy="13"/>
              </a:xfrm>
              <a:custGeom>
                <a:avLst/>
                <a:gdLst>
                  <a:gd name="T0" fmla="*/ 36 w 40"/>
                  <a:gd name="T1" fmla="*/ 42 h 44"/>
                  <a:gd name="T2" fmla="*/ 40 w 40"/>
                  <a:gd name="T3" fmla="*/ 36 h 44"/>
                  <a:gd name="T4" fmla="*/ 40 w 40"/>
                  <a:gd name="T5" fmla="*/ 28 h 44"/>
                  <a:gd name="T6" fmla="*/ 38 w 40"/>
                  <a:gd name="T7" fmla="*/ 20 h 44"/>
                  <a:gd name="T8" fmla="*/ 34 w 40"/>
                  <a:gd name="T9" fmla="*/ 12 h 44"/>
                  <a:gd name="T10" fmla="*/ 30 w 40"/>
                  <a:gd name="T11" fmla="*/ 8 h 44"/>
                  <a:gd name="T12" fmla="*/ 26 w 40"/>
                  <a:gd name="T13" fmla="*/ 4 h 44"/>
                  <a:gd name="T14" fmla="*/ 22 w 40"/>
                  <a:gd name="T15" fmla="*/ 2 h 44"/>
                  <a:gd name="T16" fmla="*/ 18 w 40"/>
                  <a:gd name="T17" fmla="*/ 2 h 44"/>
                  <a:gd name="T18" fmla="*/ 14 w 40"/>
                  <a:gd name="T19" fmla="*/ 0 h 44"/>
                  <a:gd name="T20" fmla="*/ 10 w 40"/>
                  <a:gd name="T21" fmla="*/ 0 h 44"/>
                  <a:gd name="T22" fmla="*/ 6 w 40"/>
                  <a:gd name="T23" fmla="*/ 2 h 44"/>
                  <a:gd name="T24" fmla="*/ 4 w 40"/>
                  <a:gd name="T25" fmla="*/ 4 h 44"/>
                  <a:gd name="T26" fmla="*/ 0 w 40"/>
                  <a:gd name="T27" fmla="*/ 10 h 44"/>
                  <a:gd name="T28" fmla="*/ 0 w 40"/>
                  <a:gd name="T29" fmla="*/ 18 h 44"/>
                  <a:gd name="T30" fmla="*/ 2 w 40"/>
                  <a:gd name="T31" fmla="*/ 26 h 44"/>
                  <a:gd name="T32" fmla="*/ 8 w 40"/>
                  <a:gd name="T33" fmla="*/ 34 h 44"/>
                  <a:gd name="T34" fmla="*/ 12 w 40"/>
                  <a:gd name="T35" fmla="*/ 36 h 44"/>
                  <a:gd name="T36" fmla="*/ 16 w 40"/>
                  <a:gd name="T37" fmla="*/ 40 h 44"/>
                  <a:gd name="T38" fmla="*/ 20 w 40"/>
                  <a:gd name="T39" fmla="*/ 42 h 44"/>
                  <a:gd name="T40" fmla="*/ 24 w 40"/>
                  <a:gd name="T41" fmla="*/ 42 h 44"/>
                  <a:gd name="T42" fmla="*/ 28 w 40"/>
                  <a:gd name="T43" fmla="*/ 44 h 44"/>
                  <a:gd name="T44" fmla="*/ 30 w 40"/>
                  <a:gd name="T45" fmla="*/ 44 h 44"/>
                  <a:gd name="T46" fmla="*/ 34 w 40"/>
                  <a:gd name="T47" fmla="*/ 42 h 44"/>
                  <a:gd name="T48" fmla="*/ 36 w 40"/>
                  <a:gd name="T49" fmla="*/ 42 h 44"/>
                  <a:gd name="T50" fmla="*/ 36 w 40"/>
                  <a:gd name="T51" fmla="*/ 42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4"/>
                  <a:gd name="T80" fmla="*/ 40 w 40"/>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4">
                    <a:moveTo>
                      <a:pt x="36" y="42"/>
                    </a:moveTo>
                    <a:lnTo>
                      <a:pt x="40" y="36"/>
                    </a:lnTo>
                    <a:lnTo>
                      <a:pt x="40" y="28"/>
                    </a:lnTo>
                    <a:lnTo>
                      <a:pt x="38" y="20"/>
                    </a:lnTo>
                    <a:lnTo>
                      <a:pt x="34" y="12"/>
                    </a:lnTo>
                    <a:lnTo>
                      <a:pt x="30" y="8"/>
                    </a:lnTo>
                    <a:lnTo>
                      <a:pt x="26" y="4"/>
                    </a:lnTo>
                    <a:lnTo>
                      <a:pt x="22" y="2"/>
                    </a:lnTo>
                    <a:lnTo>
                      <a:pt x="18" y="2"/>
                    </a:lnTo>
                    <a:lnTo>
                      <a:pt x="14" y="0"/>
                    </a:lnTo>
                    <a:lnTo>
                      <a:pt x="10" y="0"/>
                    </a:lnTo>
                    <a:lnTo>
                      <a:pt x="6" y="2"/>
                    </a:lnTo>
                    <a:lnTo>
                      <a:pt x="4" y="4"/>
                    </a:lnTo>
                    <a:lnTo>
                      <a:pt x="0" y="10"/>
                    </a:lnTo>
                    <a:lnTo>
                      <a:pt x="0" y="18"/>
                    </a:lnTo>
                    <a:lnTo>
                      <a:pt x="2" y="26"/>
                    </a:lnTo>
                    <a:lnTo>
                      <a:pt x="8" y="34"/>
                    </a:lnTo>
                    <a:lnTo>
                      <a:pt x="12" y="36"/>
                    </a:lnTo>
                    <a:lnTo>
                      <a:pt x="16" y="40"/>
                    </a:lnTo>
                    <a:lnTo>
                      <a:pt x="20" y="42"/>
                    </a:lnTo>
                    <a:lnTo>
                      <a:pt x="24" y="42"/>
                    </a:lnTo>
                    <a:lnTo>
                      <a:pt x="28" y="44"/>
                    </a:lnTo>
                    <a:lnTo>
                      <a:pt x="30" y="44"/>
                    </a:lnTo>
                    <a:lnTo>
                      <a:pt x="34" y="42"/>
                    </a:lnTo>
                    <a:lnTo>
                      <a:pt x="36" y="42"/>
                    </a:lnTo>
                    <a:close/>
                  </a:path>
                </a:pathLst>
              </a:custGeom>
              <a:solidFill>
                <a:srgbClr val="A51414"/>
              </a:solidFill>
              <a:ln w="9525">
                <a:noFill/>
                <a:round/>
                <a:headEnd/>
                <a:tailEnd/>
              </a:ln>
            </p:spPr>
            <p:txBody>
              <a:bodyPr>
                <a:prstTxWarp prst="textNoShape">
                  <a:avLst/>
                </a:prstTxWarp>
              </a:bodyPr>
              <a:lstStyle/>
              <a:p>
                <a:endParaRPr lang="en-US"/>
              </a:p>
            </p:txBody>
          </p:sp>
          <p:sp>
            <p:nvSpPr>
              <p:cNvPr id="41037" name="Freeform 3023"/>
              <p:cNvSpPr>
                <a:spLocks noChangeAspect="1"/>
              </p:cNvSpPr>
              <p:nvPr/>
            </p:nvSpPr>
            <p:spPr bwMode="auto">
              <a:xfrm rot="1332397">
                <a:off x="614" y="2988"/>
                <a:ext cx="11" cy="11"/>
              </a:xfrm>
              <a:custGeom>
                <a:avLst/>
                <a:gdLst>
                  <a:gd name="T0" fmla="*/ 34 w 38"/>
                  <a:gd name="T1" fmla="*/ 38 h 40"/>
                  <a:gd name="T2" fmla="*/ 38 w 38"/>
                  <a:gd name="T3" fmla="*/ 32 h 40"/>
                  <a:gd name="T4" fmla="*/ 38 w 38"/>
                  <a:gd name="T5" fmla="*/ 26 h 40"/>
                  <a:gd name="T6" fmla="*/ 36 w 38"/>
                  <a:gd name="T7" fmla="*/ 18 h 40"/>
                  <a:gd name="T8" fmla="*/ 30 w 38"/>
                  <a:gd name="T9" fmla="*/ 10 h 40"/>
                  <a:gd name="T10" fmla="*/ 26 w 38"/>
                  <a:gd name="T11" fmla="*/ 6 h 40"/>
                  <a:gd name="T12" fmla="*/ 24 w 38"/>
                  <a:gd name="T13" fmla="*/ 4 h 40"/>
                  <a:gd name="T14" fmla="*/ 20 w 38"/>
                  <a:gd name="T15" fmla="*/ 2 h 40"/>
                  <a:gd name="T16" fmla="*/ 16 w 38"/>
                  <a:gd name="T17" fmla="*/ 0 h 40"/>
                  <a:gd name="T18" fmla="*/ 12 w 38"/>
                  <a:gd name="T19" fmla="*/ 0 h 40"/>
                  <a:gd name="T20" fmla="*/ 10 w 38"/>
                  <a:gd name="T21" fmla="*/ 0 h 40"/>
                  <a:gd name="T22" fmla="*/ 6 w 38"/>
                  <a:gd name="T23" fmla="*/ 2 h 40"/>
                  <a:gd name="T24" fmla="*/ 4 w 38"/>
                  <a:gd name="T25" fmla="*/ 2 h 40"/>
                  <a:gd name="T26" fmla="*/ 0 w 38"/>
                  <a:gd name="T27" fmla="*/ 8 h 40"/>
                  <a:gd name="T28" fmla="*/ 0 w 38"/>
                  <a:gd name="T29" fmla="*/ 16 h 40"/>
                  <a:gd name="T30" fmla="*/ 2 w 38"/>
                  <a:gd name="T31" fmla="*/ 24 h 40"/>
                  <a:gd name="T32" fmla="*/ 6 w 38"/>
                  <a:gd name="T33" fmla="*/ 30 h 40"/>
                  <a:gd name="T34" fmla="*/ 10 w 38"/>
                  <a:gd name="T35" fmla="*/ 34 h 40"/>
                  <a:gd name="T36" fmla="*/ 14 w 38"/>
                  <a:gd name="T37" fmla="*/ 36 h 40"/>
                  <a:gd name="T38" fmla="*/ 18 w 38"/>
                  <a:gd name="T39" fmla="*/ 38 h 40"/>
                  <a:gd name="T40" fmla="*/ 22 w 38"/>
                  <a:gd name="T41" fmla="*/ 40 h 40"/>
                  <a:gd name="T42" fmla="*/ 24 w 38"/>
                  <a:gd name="T43" fmla="*/ 40 h 40"/>
                  <a:gd name="T44" fmla="*/ 28 w 38"/>
                  <a:gd name="T45" fmla="*/ 40 h 40"/>
                  <a:gd name="T46" fmla="*/ 30 w 38"/>
                  <a:gd name="T47" fmla="*/ 40 h 40"/>
                  <a:gd name="T48" fmla="*/ 34 w 38"/>
                  <a:gd name="T49" fmla="*/ 38 h 40"/>
                  <a:gd name="T50" fmla="*/ 34 w 38"/>
                  <a:gd name="T51" fmla="*/ 38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40"/>
                  <a:gd name="T80" fmla="*/ 38 w 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40">
                    <a:moveTo>
                      <a:pt x="34" y="38"/>
                    </a:moveTo>
                    <a:lnTo>
                      <a:pt x="38" y="32"/>
                    </a:lnTo>
                    <a:lnTo>
                      <a:pt x="38" y="26"/>
                    </a:lnTo>
                    <a:lnTo>
                      <a:pt x="36" y="18"/>
                    </a:lnTo>
                    <a:lnTo>
                      <a:pt x="30" y="10"/>
                    </a:lnTo>
                    <a:lnTo>
                      <a:pt x="26" y="6"/>
                    </a:lnTo>
                    <a:lnTo>
                      <a:pt x="24" y="4"/>
                    </a:lnTo>
                    <a:lnTo>
                      <a:pt x="20" y="2"/>
                    </a:lnTo>
                    <a:lnTo>
                      <a:pt x="16" y="0"/>
                    </a:lnTo>
                    <a:lnTo>
                      <a:pt x="12" y="0"/>
                    </a:lnTo>
                    <a:lnTo>
                      <a:pt x="10" y="0"/>
                    </a:lnTo>
                    <a:lnTo>
                      <a:pt x="6" y="2"/>
                    </a:lnTo>
                    <a:lnTo>
                      <a:pt x="4" y="2"/>
                    </a:lnTo>
                    <a:lnTo>
                      <a:pt x="0" y="8"/>
                    </a:lnTo>
                    <a:lnTo>
                      <a:pt x="0" y="16"/>
                    </a:lnTo>
                    <a:lnTo>
                      <a:pt x="2" y="24"/>
                    </a:lnTo>
                    <a:lnTo>
                      <a:pt x="6" y="30"/>
                    </a:lnTo>
                    <a:lnTo>
                      <a:pt x="10" y="34"/>
                    </a:lnTo>
                    <a:lnTo>
                      <a:pt x="14" y="36"/>
                    </a:lnTo>
                    <a:lnTo>
                      <a:pt x="18" y="38"/>
                    </a:lnTo>
                    <a:lnTo>
                      <a:pt x="22" y="40"/>
                    </a:lnTo>
                    <a:lnTo>
                      <a:pt x="24" y="40"/>
                    </a:lnTo>
                    <a:lnTo>
                      <a:pt x="28" y="40"/>
                    </a:lnTo>
                    <a:lnTo>
                      <a:pt x="30" y="40"/>
                    </a:lnTo>
                    <a:lnTo>
                      <a:pt x="34" y="38"/>
                    </a:lnTo>
                    <a:close/>
                  </a:path>
                </a:pathLst>
              </a:custGeom>
              <a:solidFill>
                <a:srgbClr val="AF1919"/>
              </a:solidFill>
              <a:ln w="9525">
                <a:noFill/>
                <a:round/>
                <a:headEnd/>
                <a:tailEnd/>
              </a:ln>
            </p:spPr>
            <p:txBody>
              <a:bodyPr>
                <a:prstTxWarp prst="textNoShape">
                  <a:avLst/>
                </a:prstTxWarp>
              </a:bodyPr>
              <a:lstStyle/>
              <a:p>
                <a:endParaRPr lang="en-US"/>
              </a:p>
            </p:txBody>
          </p:sp>
          <p:sp>
            <p:nvSpPr>
              <p:cNvPr id="41038" name="Freeform 3024"/>
              <p:cNvSpPr>
                <a:spLocks noChangeAspect="1"/>
              </p:cNvSpPr>
              <p:nvPr/>
            </p:nvSpPr>
            <p:spPr bwMode="auto">
              <a:xfrm rot="1332397">
                <a:off x="614" y="2987"/>
                <a:ext cx="10" cy="11"/>
              </a:xfrm>
              <a:custGeom>
                <a:avLst/>
                <a:gdLst>
                  <a:gd name="T0" fmla="*/ 32 w 36"/>
                  <a:gd name="T1" fmla="*/ 34 h 36"/>
                  <a:gd name="T2" fmla="*/ 36 w 36"/>
                  <a:gd name="T3" fmla="*/ 30 h 36"/>
                  <a:gd name="T4" fmla="*/ 36 w 36"/>
                  <a:gd name="T5" fmla="*/ 22 h 36"/>
                  <a:gd name="T6" fmla="*/ 34 w 36"/>
                  <a:gd name="T7" fmla="*/ 16 h 36"/>
                  <a:gd name="T8" fmla="*/ 30 w 36"/>
                  <a:gd name="T9" fmla="*/ 8 h 36"/>
                  <a:gd name="T10" fmla="*/ 26 w 36"/>
                  <a:gd name="T11" fmla="*/ 6 h 36"/>
                  <a:gd name="T12" fmla="*/ 24 w 36"/>
                  <a:gd name="T13" fmla="*/ 4 h 36"/>
                  <a:gd name="T14" fmla="*/ 20 w 36"/>
                  <a:gd name="T15" fmla="*/ 2 h 36"/>
                  <a:gd name="T16" fmla="*/ 16 w 36"/>
                  <a:gd name="T17" fmla="*/ 0 h 36"/>
                  <a:gd name="T18" fmla="*/ 14 w 36"/>
                  <a:gd name="T19" fmla="*/ 0 h 36"/>
                  <a:gd name="T20" fmla="*/ 10 w 36"/>
                  <a:gd name="T21" fmla="*/ 0 h 36"/>
                  <a:gd name="T22" fmla="*/ 6 w 36"/>
                  <a:gd name="T23" fmla="*/ 0 h 36"/>
                  <a:gd name="T24" fmla="*/ 4 w 36"/>
                  <a:gd name="T25" fmla="*/ 2 h 36"/>
                  <a:gd name="T26" fmla="*/ 2 w 36"/>
                  <a:gd name="T27" fmla="*/ 8 h 36"/>
                  <a:gd name="T28" fmla="*/ 0 w 36"/>
                  <a:gd name="T29" fmla="*/ 14 h 36"/>
                  <a:gd name="T30" fmla="*/ 4 w 36"/>
                  <a:gd name="T31" fmla="*/ 20 h 36"/>
                  <a:gd name="T32" fmla="*/ 8 w 36"/>
                  <a:gd name="T33" fmla="*/ 28 h 36"/>
                  <a:gd name="T34" fmla="*/ 10 w 36"/>
                  <a:gd name="T35" fmla="*/ 30 h 36"/>
                  <a:gd name="T36" fmla="*/ 14 w 36"/>
                  <a:gd name="T37" fmla="*/ 34 h 36"/>
                  <a:gd name="T38" fmla="*/ 18 w 36"/>
                  <a:gd name="T39" fmla="*/ 34 h 36"/>
                  <a:gd name="T40" fmla="*/ 22 w 36"/>
                  <a:gd name="T41" fmla="*/ 36 h 36"/>
                  <a:gd name="T42" fmla="*/ 24 w 36"/>
                  <a:gd name="T43" fmla="*/ 36 h 36"/>
                  <a:gd name="T44" fmla="*/ 28 w 36"/>
                  <a:gd name="T45" fmla="*/ 36 h 36"/>
                  <a:gd name="T46" fmla="*/ 30 w 36"/>
                  <a:gd name="T47" fmla="*/ 36 h 36"/>
                  <a:gd name="T48" fmla="*/ 32 w 36"/>
                  <a:gd name="T49" fmla="*/ 34 h 36"/>
                  <a:gd name="T50" fmla="*/ 32 w 36"/>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36"/>
                  <a:gd name="T80" fmla="*/ 36 w 36"/>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36">
                    <a:moveTo>
                      <a:pt x="32" y="34"/>
                    </a:moveTo>
                    <a:lnTo>
                      <a:pt x="36" y="30"/>
                    </a:lnTo>
                    <a:lnTo>
                      <a:pt x="36" y="22"/>
                    </a:lnTo>
                    <a:lnTo>
                      <a:pt x="34" y="16"/>
                    </a:lnTo>
                    <a:lnTo>
                      <a:pt x="30" y="8"/>
                    </a:lnTo>
                    <a:lnTo>
                      <a:pt x="26" y="6"/>
                    </a:lnTo>
                    <a:lnTo>
                      <a:pt x="24" y="4"/>
                    </a:lnTo>
                    <a:lnTo>
                      <a:pt x="20" y="2"/>
                    </a:lnTo>
                    <a:lnTo>
                      <a:pt x="16" y="0"/>
                    </a:lnTo>
                    <a:lnTo>
                      <a:pt x="14" y="0"/>
                    </a:lnTo>
                    <a:lnTo>
                      <a:pt x="10" y="0"/>
                    </a:lnTo>
                    <a:lnTo>
                      <a:pt x="6" y="0"/>
                    </a:lnTo>
                    <a:lnTo>
                      <a:pt x="4" y="2"/>
                    </a:lnTo>
                    <a:lnTo>
                      <a:pt x="2" y="8"/>
                    </a:lnTo>
                    <a:lnTo>
                      <a:pt x="0" y="14"/>
                    </a:lnTo>
                    <a:lnTo>
                      <a:pt x="4" y="20"/>
                    </a:lnTo>
                    <a:lnTo>
                      <a:pt x="8" y="28"/>
                    </a:lnTo>
                    <a:lnTo>
                      <a:pt x="10" y="30"/>
                    </a:lnTo>
                    <a:lnTo>
                      <a:pt x="14" y="34"/>
                    </a:lnTo>
                    <a:lnTo>
                      <a:pt x="18" y="34"/>
                    </a:lnTo>
                    <a:lnTo>
                      <a:pt x="22" y="36"/>
                    </a:lnTo>
                    <a:lnTo>
                      <a:pt x="24" y="36"/>
                    </a:lnTo>
                    <a:lnTo>
                      <a:pt x="28" y="36"/>
                    </a:lnTo>
                    <a:lnTo>
                      <a:pt x="30" y="36"/>
                    </a:lnTo>
                    <a:lnTo>
                      <a:pt x="32" y="34"/>
                    </a:lnTo>
                    <a:close/>
                  </a:path>
                </a:pathLst>
              </a:custGeom>
              <a:solidFill>
                <a:srgbClr val="BA1C1C"/>
              </a:solidFill>
              <a:ln w="9525">
                <a:noFill/>
                <a:round/>
                <a:headEnd/>
                <a:tailEnd/>
              </a:ln>
            </p:spPr>
            <p:txBody>
              <a:bodyPr>
                <a:prstTxWarp prst="textNoShape">
                  <a:avLst/>
                </a:prstTxWarp>
              </a:bodyPr>
              <a:lstStyle/>
              <a:p>
                <a:endParaRPr lang="en-US"/>
              </a:p>
            </p:txBody>
          </p:sp>
          <p:sp>
            <p:nvSpPr>
              <p:cNvPr id="41039" name="Freeform 3025"/>
              <p:cNvSpPr>
                <a:spLocks noChangeAspect="1"/>
              </p:cNvSpPr>
              <p:nvPr/>
            </p:nvSpPr>
            <p:spPr bwMode="auto">
              <a:xfrm rot="1332397">
                <a:off x="614" y="2987"/>
                <a:ext cx="10" cy="11"/>
              </a:xfrm>
              <a:custGeom>
                <a:avLst/>
                <a:gdLst>
                  <a:gd name="T0" fmla="*/ 30 w 32"/>
                  <a:gd name="T1" fmla="*/ 34 h 36"/>
                  <a:gd name="T2" fmla="*/ 32 w 32"/>
                  <a:gd name="T3" fmla="*/ 28 h 36"/>
                  <a:gd name="T4" fmla="*/ 32 w 32"/>
                  <a:gd name="T5" fmla="*/ 22 h 36"/>
                  <a:gd name="T6" fmla="*/ 32 w 32"/>
                  <a:gd name="T7" fmla="*/ 16 h 36"/>
                  <a:gd name="T8" fmla="*/ 26 w 32"/>
                  <a:gd name="T9" fmla="*/ 10 h 36"/>
                  <a:gd name="T10" fmla="*/ 24 w 32"/>
                  <a:gd name="T11" fmla="*/ 6 h 36"/>
                  <a:gd name="T12" fmla="*/ 20 w 32"/>
                  <a:gd name="T13" fmla="*/ 4 h 36"/>
                  <a:gd name="T14" fmla="*/ 18 w 32"/>
                  <a:gd name="T15" fmla="*/ 2 h 36"/>
                  <a:gd name="T16" fmla="*/ 14 w 32"/>
                  <a:gd name="T17" fmla="*/ 2 h 36"/>
                  <a:gd name="T18" fmla="*/ 12 w 32"/>
                  <a:gd name="T19" fmla="*/ 0 h 36"/>
                  <a:gd name="T20" fmla="*/ 8 w 32"/>
                  <a:gd name="T21" fmla="*/ 0 h 36"/>
                  <a:gd name="T22" fmla="*/ 6 w 32"/>
                  <a:gd name="T23" fmla="*/ 2 h 36"/>
                  <a:gd name="T24" fmla="*/ 4 w 32"/>
                  <a:gd name="T25" fmla="*/ 4 h 36"/>
                  <a:gd name="T26" fmla="*/ 0 w 32"/>
                  <a:gd name="T27" fmla="*/ 8 h 36"/>
                  <a:gd name="T28" fmla="*/ 0 w 32"/>
                  <a:gd name="T29" fmla="*/ 14 h 36"/>
                  <a:gd name="T30" fmla="*/ 2 w 32"/>
                  <a:gd name="T31" fmla="*/ 20 h 36"/>
                  <a:gd name="T32" fmla="*/ 6 w 32"/>
                  <a:gd name="T33" fmla="*/ 28 h 36"/>
                  <a:gd name="T34" fmla="*/ 10 w 32"/>
                  <a:gd name="T35" fmla="*/ 30 h 36"/>
                  <a:gd name="T36" fmla="*/ 12 w 32"/>
                  <a:gd name="T37" fmla="*/ 32 h 36"/>
                  <a:gd name="T38" fmla="*/ 16 w 32"/>
                  <a:gd name="T39" fmla="*/ 34 h 36"/>
                  <a:gd name="T40" fmla="*/ 20 w 32"/>
                  <a:gd name="T41" fmla="*/ 34 h 36"/>
                  <a:gd name="T42" fmla="*/ 22 w 32"/>
                  <a:gd name="T43" fmla="*/ 36 h 36"/>
                  <a:gd name="T44" fmla="*/ 24 w 32"/>
                  <a:gd name="T45" fmla="*/ 36 h 36"/>
                  <a:gd name="T46" fmla="*/ 28 w 32"/>
                  <a:gd name="T47" fmla="*/ 34 h 36"/>
                  <a:gd name="T48" fmla="*/ 30 w 32"/>
                  <a:gd name="T49" fmla="*/ 34 h 36"/>
                  <a:gd name="T50" fmla="*/ 30 w 32"/>
                  <a:gd name="T51" fmla="*/ 34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
                  <a:gd name="T79" fmla="*/ 0 h 36"/>
                  <a:gd name="T80" fmla="*/ 32 w 32"/>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 h="36">
                    <a:moveTo>
                      <a:pt x="30" y="34"/>
                    </a:moveTo>
                    <a:lnTo>
                      <a:pt x="32" y="28"/>
                    </a:lnTo>
                    <a:lnTo>
                      <a:pt x="32" y="22"/>
                    </a:lnTo>
                    <a:lnTo>
                      <a:pt x="32" y="16"/>
                    </a:lnTo>
                    <a:lnTo>
                      <a:pt x="26" y="10"/>
                    </a:lnTo>
                    <a:lnTo>
                      <a:pt x="24" y="6"/>
                    </a:lnTo>
                    <a:lnTo>
                      <a:pt x="20" y="4"/>
                    </a:lnTo>
                    <a:lnTo>
                      <a:pt x="18" y="2"/>
                    </a:lnTo>
                    <a:lnTo>
                      <a:pt x="14" y="2"/>
                    </a:lnTo>
                    <a:lnTo>
                      <a:pt x="12" y="0"/>
                    </a:lnTo>
                    <a:lnTo>
                      <a:pt x="8" y="0"/>
                    </a:lnTo>
                    <a:lnTo>
                      <a:pt x="6" y="2"/>
                    </a:lnTo>
                    <a:lnTo>
                      <a:pt x="4" y="4"/>
                    </a:lnTo>
                    <a:lnTo>
                      <a:pt x="0" y="8"/>
                    </a:lnTo>
                    <a:lnTo>
                      <a:pt x="0" y="14"/>
                    </a:lnTo>
                    <a:lnTo>
                      <a:pt x="2" y="20"/>
                    </a:lnTo>
                    <a:lnTo>
                      <a:pt x="6" y="28"/>
                    </a:lnTo>
                    <a:lnTo>
                      <a:pt x="10" y="30"/>
                    </a:lnTo>
                    <a:lnTo>
                      <a:pt x="12" y="32"/>
                    </a:lnTo>
                    <a:lnTo>
                      <a:pt x="16" y="34"/>
                    </a:lnTo>
                    <a:lnTo>
                      <a:pt x="20" y="34"/>
                    </a:lnTo>
                    <a:lnTo>
                      <a:pt x="22" y="36"/>
                    </a:lnTo>
                    <a:lnTo>
                      <a:pt x="24" y="36"/>
                    </a:lnTo>
                    <a:lnTo>
                      <a:pt x="28" y="34"/>
                    </a:lnTo>
                    <a:lnTo>
                      <a:pt x="30" y="34"/>
                    </a:lnTo>
                    <a:close/>
                  </a:path>
                </a:pathLst>
              </a:custGeom>
              <a:solidFill>
                <a:srgbClr val="C42121"/>
              </a:solidFill>
              <a:ln w="9525">
                <a:noFill/>
                <a:round/>
                <a:headEnd/>
                <a:tailEnd/>
              </a:ln>
            </p:spPr>
            <p:txBody>
              <a:bodyPr>
                <a:prstTxWarp prst="textNoShape">
                  <a:avLst/>
                </a:prstTxWarp>
              </a:bodyPr>
              <a:lstStyle/>
              <a:p>
                <a:endParaRPr lang="en-US"/>
              </a:p>
            </p:txBody>
          </p:sp>
          <p:sp>
            <p:nvSpPr>
              <p:cNvPr id="41040" name="Freeform 3026"/>
              <p:cNvSpPr>
                <a:spLocks noChangeAspect="1"/>
              </p:cNvSpPr>
              <p:nvPr/>
            </p:nvSpPr>
            <p:spPr bwMode="auto">
              <a:xfrm rot="1332397">
                <a:off x="615" y="2989"/>
                <a:ext cx="9" cy="9"/>
              </a:xfrm>
              <a:custGeom>
                <a:avLst/>
                <a:gdLst>
                  <a:gd name="T0" fmla="*/ 26 w 30"/>
                  <a:gd name="T1" fmla="*/ 30 h 32"/>
                  <a:gd name="T2" fmla="*/ 30 w 30"/>
                  <a:gd name="T3" fmla="*/ 26 h 32"/>
                  <a:gd name="T4" fmla="*/ 30 w 30"/>
                  <a:gd name="T5" fmla="*/ 20 h 32"/>
                  <a:gd name="T6" fmla="*/ 28 w 30"/>
                  <a:gd name="T7" fmla="*/ 14 h 32"/>
                  <a:gd name="T8" fmla="*/ 24 w 30"/>
                  <a:gd name="T9" fmla="*/ 8 h 32"/>
                  <a:gd name="T10" fmla="*/ 22 w 30"/>
                  <a:gd name="T11" fmla="*/ 6 h 32"/>
                  <a:gd name="T12" fmla="*/ 18 w 30"/>
                  <a:gd name="T13" fmla="*/ 4 h 32"/>
                  <a:gd name="T14" fmla="*/ 16 w 30"/>
                  <a:gd name="T15" fmla="*/ 2 h 32"/>
                  <a:gd name="T16" fmla="*/ 12 w 30"/>
                  <a:gd name="T17" fmla="*/ 2 h 32"/>
                  <a:gd name="T18" fmla="*/ 10 w 30"/>
                  <a:gd name="T19" fmla="*/ 0 h 32"/>
                  <a:gd name="T20" fmla="*/ 8 w 30"/>
                  <a:gd name="T21" fmla="*/ 0 h 32"/>
                  <a:gd name="T22" fmla="*/ 6 w 30"/>
                  <a:gd name="T23" fmla="*/ 2 h 32"/>
                  <a:gd name="T24" fmla="*/ 2 w 30"/>
                  <a:gd name="T25" fmla="*/ 2 h 32"/>
                  <a:gd name="T26" fmla="*/ 0 w 30"/>
                  <a:gd name="T27" fmla="*/ 6 h 32"/>
                  <a:gd name="T28" fmla="*/ 0 w 30"/>
                  <a:gd name="T29" fmla="*/ 12 h 32"/>
                  <a:gd name="T30" fmla="*/ 2 w 30"/>
                  <a:gd name="T31" fmla="*/ 18 h 32"/>
                  <a:gd name="T32" fmla="*/ 6 w 30"/>
                  <a:gd name="T33" fmla="*/ 24 h 32"/>
                  <a:gd name="T34" fmla="*/ 8 w 30"/>
                  <a:gd name="T35" fmla="*/ 26 h 32"/>
                  <a:gd name="T36" fmla="*/ 10 w 30"/>
                  <a:gd name="T37" fmla="*/ 28 h 32"/>
                  <a:gd name="T38" fmla="*/ 14 w 30"/>
                  <a:gd name="T39" fmla="*/ 30 h 32"/>
                  <a:gd name="T40" fmla="*/ 16 w 30"/>
                  <a:gd name="T41" fmla="*/ 32 h 32"/>
                  <a:gd name="T42" fmla="*/ 20 w 30"/>
                  <a:gd name="T43" fmla="*/ 32 h 32"/>
                  <a:gd name="T44" fmla="*/ 22 w 30"/>
                  <a:gd name="T45" fmla="*/ 32 h 32"/>
                  <a:gd name="T46" fmla="*/ 24 w 30"/>
                  <a:gd name="T47" fmla="*/ 32 h 32"/>
                  <a:gd name="T48" fmla="*/ 26 w 30"/>
                  <a:gd name="T49" fmla="*/ 30 h 32"/>
                  <a:gd name="T50" fmla="*/ 26 w 30"/>
                  <a:gd name="T51" fmla="*/ 3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2"/>
                  <a:gd name="T80" fmla="*/ 30 w 30"/>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2">
                    <a:moveTo>
                      <a:pt x="26" y="30"/>
                    </a:moveTo>
                    <a:lnTo>
                      <a:pt x="30" y="26"/>
                    </a:lnTo>
                    <a:lnTo>
                      <a:pt x="30" y="20"/>
                    </a:lnTo>
                    <a:lnTo>
                      <a:pt x="28" y="14"/>
                    </a:lnTo>
                    <a:lnTo>
                      <a:pt x="24" y="8"/>
                    </a:lnTo>
                    <a:lnTo>
                      <a:pt x="22" y="6"/>
                    </a:lnTo>
                    <a:lnTo>
                      <a:pt x="18" y="4"/>
                    </a:lnTo>
                    <a:lnTo>
                      <a:pt x="16" y="2"/>
                    </a:lnTo>
                    <a:lnTo>
                      <a:pt x="12" y="2"/>
                    </a:lnTo>
                    <a:lnTo>
                      <a:pt x="10" y="0"/>
                    </a:lnTo>
                    <a:lnTo>
                      <a:pt x="8" y="0"/>
                    </a:lnTo>
                    <a:lnTo>
                      <a:pt x="6" y="2"/>
                    </a:lnTo>
                    <a:lnTo>
                      <a:pt x="2" y="2"/>
                    </a:lnTo>
                    <a:lnTo>
                      <a:pt x="0" y="6"/>
                    </a:lnTo>
                    <a:lnTo>
                      <a:pt x="0" y="12"/>
                    </a:lnTo>
                    <a:lnTo>
                      <a:pt x="2" y="18"/>
                    </a:lnTo>
                    <a:lnTo>
                      <a:pt x="6" y="24"/>
                    </a:lnTo>
                    <a:lnTo>
                      <a:pt x="8" y="26"/>
                    </a:lnTo>
                    <a:lnTo>
                      <a:pt x="10" y="28"/>
                    </a:lnTo>
                    <a:lnTo>
                      <a:pt x="14" y="30"/>
                    </a:lnTo>
                    <a:lnTo>
                      <a:pt x="16" y="32"/>
                    </a:lnTo>
                    <a:lnTo>
                      <a:pt x="20" y="32"/>
                    </a:lnTo>
                    <a:lnTo>
                      <a:pt x="22" y="32"/>
                    </a:lnTo>
                    <a:lnTo>
                      <a:pt x="24" y="32"/>
                    </a:lnTo>
                    <a:lnTo>
                      <a:pt x="26" y="30"/>
                    </a:lnTo>
                    <a:close/>
                  </a:path>
                </a:pathLst>
              </a:custGeom>
              <a:solidFill>
                <a:srgbClr val="CE2626"/>
              </a:solidFill>
              <a:ln w="9525">
                <a:noFill/>
                <a:round/>
                <a:headEnd/>
                <a:tailEnd/>
              </a:ln>
            </p:spPr>
            <p:txBody>
              <a:bodyPr>
                <a:prstTxWarp prst="textNoShape">
                  <a:avLst/>
                </a:prstTxWarp>
              </a:bodyPr>
              <a:lstStyle/>
              <a:p>
                <a:endParaRPr lang="en-US"/>
              </a:p>
            </p:txBody>
          </p:sp>
          <p:sp>
            <p:nvSpPr>
              <p:cNvPr id="41041" name="Freeform 3027"/>
              <p:cNvSpPr>
                <a:spLocks noChangeAspect="1"/>
              </p:cNvSpPr>
              <p:nvPr/>
            </p:nvSpPr>
            <p:spPr bwMode="auto">
              <a:xfrm rot="1332397">
                <a:off x="615" y="2988"/>
                <a:ext cx="8" cy="9"/>
              </a:xfrm>
              <a:custGeom>
                <a:avLst/>
                <a:gdLst>
                  <a:gd name="T0" fmla="*/ 26 w 28"/>
                  <a:gd name="T1" fmla="*/ 26 h 28"/>
                  <a:gd name="T2" fmla="*/ 28 w 28"/>
                  <a:gd name="T3" fmla="*/ 22 h 28"/>
                  <a:gd name="T4" fmla="*/ 28 w 28"/>
                  <a:gd name="T5" fmla="*/ 18 h 28"/>
                  <a:gd name="T6" fmla="*/ 26 w 28"/>
                  <a:gd name="T7" fmla="*/ 12 h 28"/>
                  <a:gd name="T8" fmla="*/ 22 w 28"/>
                  <a:gd name="T9" fmla="*/ 8 h 28"/>
                  <a:gd name="T10" fmla="*/ 20 w 28"/>
                  <a:gd name="T11" fmla="*/ 4 h 28"/>
                  <a:gd name="T12" fmla="*/ 18 w 28"/>
                  <a:gd name="T13" fmla="*/ 4 h 28"/>
                  <a:gd name="T14" fmla="*/ 16 w 28"/>
                  <a:gd name="T15" fmla="*/ 2 h 28"/>
                  <a:gd name="T16" fmla="*/ 14 w 28"/>
                  <a:gd name="T17" fmla="*/ 0 h 28"/>
                  <a:gd name="T18" fmla="*/ 10 w 28"/>
                  <a:gd name="T19" fmla="*/ 0 h 28"/>
                  <a:gd name="T20" fmla="*/ 8 w 28"/>
                  <a:gd name="T21" fmla="*/ 0 h 28"/>
                  <a:gd name="T22" fmla="*/ 6 w 28"/>
                  <a:gd name="T23" fmla="*/ 0 h 28"/>
                  <a:gd name="T24" fmla="*/ 4 w 28"/>
                  <a:gd name="T25" fmla="*/ 2 h 28"/>
                  <a:gd name="T26" fmla="*/ 2 w 28"/>
                  <a:gd name="T27" fmla="*/ 6 h 28"/>
                  <a:gd name="T28" fmla="*/ 0 w 28"/>
                  <a:gd name="T29" fmla="*/ 10 h 28"/>
                  <a:gd name="T30" fmla="*/ 2 w 28"/>
                  <a:gd name="T31" fmla="*/ 16 h 28"/>
                  <a:gd name="T32" fmla="*/ 6 w 28"/>
                  <a:gd name="T33" fmla="*/ 22 h 28"/>
                  <a:gd name="T34" fmla="*/ 8 w 28"/>
                  <a:gd name="T35" fmla="*/ 24 h 28"/>
                  <a:gd name="T36" fmla="*/ 10 w 28"/>
                  <a:gd name="T37" fmla="*/ 26 h 28"/>
                  <a:gd name="T38" fmla="*/ 14 w 28"/>
                  <a:gd name="T39" fmla="*/ 28 h 28"/>
                  <a:gd name="T40" fmla="*/ 16 w 28"/>
                  <a:gd name="T41" fmla="*/ 28 h 28"/>
                  <a:gd name="T42" fmla="*/ 18 w 28"/>
                  <a:gd name="T43" fmla="*/ 28 h 28"/>
                  <a:gd name="T44" fmla="*/ 22 w 28"/>
                  <a:gd name="T45" fmla="*/ 28 h 28"/>
                  <a:gd name="T46" fmla="*/ 24 w 28"/>
                  <a:gd name="T47" fmla="*/ 28 h 28"/>
                  <a:gd name="T48" fmla="*/ 26 w 28"/>
                  <a:gd name="T49" fmla="*/ 26 h 28"/>
                  <a:gd name="T50" fmla="*/ 26 w 28"/>
                  <a:gd name="T51" fmla="*/ 26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28"/>
                  <a:gd name="T80" fmla="*/ 28 w 2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28">
                    <a:moveTo>
                      <a:pt x="26" y="26"/>
                    </a:moveTo>
                    <a:lnTo>
                      <a:pt x="28" y="22"/>
                    </a:lnTo>
                    <a:lnTo>
                      <a:pt x="28" y="18"/>
                    </a:lnTo>
                    <a:lnTo>
                      <a:pt x="26" y="12"/>
                    </a:lnTo>
                    <a:lnTo>
                      <a:pt x="22" y="8"/>
                    </a:lnTo>
                    <a:lnTo>
                      <a:pt x="20" y="4"/>
                    </a:lnTo>
                    <a:lnTo>
                      <a:pt x="18" y="4"/>
                    </a:lnTo>
                    <a:lnTo>
                      <a:pt x="16" y="2"/>
                    </a:lnTo>
                    <a:lnTo>
                      <a:pt x="14" y="0"/>
                    </a:lnTo>
                    <a:lnTo>
                      <a:pt x="10" y="0"/>
                    </a:lnTo>
                    <a:lnTo>
                      <a:pt x="8" y="0"/>
                    </a:lnTo>
                    <a:lnTo>
                      <a:pt x="6" y="0"/>
                    </a:lnTo>
                    <a:lnTo>
                      <a:pt x="4" y="2"/>
                    </a:lnTo>
                    <a:lnTo>
                      <a:pt x="2" y="6"/>
                    </a:lnTo>
                    <a:lnTo>
                      <a:pt x="0" y="10"/>
                    </a:lnTo>
                    <a:lnTo>
                      <a:pt x="2" y="16"/>
                    </a:lnTo>
                    <a:lnTo>
                      <a:pt x="6" y="22"/>
                    </a:lnTo>
                    <a:lnTo>
                      <a:pt x="8" y="24"/>
                    </a:lnTo>
                    <a:lnTo>
                      <a:pt x="10" y="26"/>
                    </a:lnTo>
                    <a:lnTo>
                      <a:pt x="14" y="28"/>
                    </a:lnTo>
                    <a:lnTo>
                      <a:pt x="16" y="28"/>
                    </a:lnTo>
                    <a:lnTo>
                      <a:pt x="18" y="28"/>
                    </a:lnTo>
                    <a:lnTo>
                      <a:pt x="22" y="28"/>
                    </a:lnTo>
                    <a:lnTo>
                      <a:pt x="24" y="28"/>
                    </a:lnTo>
                    <a:lnTo>
                      <a:pt x="26" y="26"/>
                    </a:lnTo>
                    <a:close/>
                  </a:path>
                </a:pathLst>
              </a:custGeom>
              <a:solidFill>
                <a:srgbClr val="D82B2B"/>
              </a:solidFill>
              <a:ln w="9525">
                <a:noFill/>
                <a:round/>
                <a:headEnd/>
                <a:tailEnd/>
              </a:ln>
            </p:spPr>
            <p:txBody>
              <a:bodyPr>
                <a:prstTxWarp prst="textNoShape">
                  <a:avLst/>
                </a:prstTxWarp>
              </a:bodyPr>
              <a:lstStyle/>
              <a:p>
                <a:endParaRPr lang="en-US"/>
              </a:p>
            </p:txBody>
          </p:sp>
          <p:sp>
            <p:nvSpPr>
              <p:cNvPr id="41042" name="Freeform 3028"/>
              <p:cNvSpPr>
                <a:spLocks noChangeAspect="1"/>
              </p:cNvSpPr>
              <p:nvPr/>
            </p:nvSpPr>
            <p:spPr bwMode="auto">
              <a:xfrm rot="1332397">
                <a:off x="615" y="2989"/>
                <a:ext cx="7" cy="7"/>
              </a:xfrm>
              <a:custGeom>
                <a:avLst/>
                <a:gdLst>
                  <a:gd name="T0" fmla="*/ 22 w 24"/>
                  <a:gd name="T1" fmla="*/ 24 h 24"/>
                  <a:gd name="T2" fmla="*/ 24 w 24"/>
                  <a:gd name="T3" fmla="*/ 20 h 24"/>
                  <a:gd name="T4" fmla="*/ 24 w 24"/>
                  <a:gd name="T5" fmla="*/ 16 h 24"/>
                  <a:gd name="T6" fmla="*/ 24 w 24"/>
                  <a:gd name="T7" fmla="*/ 10 h 24"/>
                  <a:gd name="T8" fmla="*/ 20 w 24"/>
                  <a:gd name="T9" fmla="*/ 6 h 24"/>
                  <a:gd name="T10" fmla="*/ 16 w 24"/>
                  <a:gd name="T11" fmla="*/ 2 h 24"/>
                  <a:gd name="T12" fmla="*/ 12 w 24"/>
                  <a:gd name="T13" fmla="*/ 0 h 24"/>
                  <a:gd name="T14" fmla="*/ 6 w 24"/>
                  <a:gd name="T15" fmla="*/ 0 h 24"/>
                  <a:gd name="T16" fmla="*/ 4 w 24"/>
                  <a:gd name="T17" fmla="*/ 2 h 24"/>
                  <a:gd name="T18" fmla="*/ 0 w 24"/>
                  <a:gd name="T19" fmla="*/ 4 h 24"/>
                  <a:gd name="T20" fmla="*/ 0 w 24"/>
                  <a:gd name="T21" fmla="*/ 10 h 24"/>
                  <a:gd name="T22" fmla="*/ 2 w 24"/>
                  <a:gd name="T23" fmla="*/ 14 h 24"/>
                  <a:gd name="T24" fmla="*/ 6 w 24"/>
                  <a:gd name="T25" fmla="*/ 20 h 24"/>
                  <a:gd name="T26" fmla="*/ 10 w 24"/>
                  <a:gd name="T27" fmla="*/ 22 h 24"/>
                  <a:gd name="T28" fmla="*/ 14 w 24"/>
                  <a:gd name="T29" fmla="*/ 24 h 24"/>
                  <a:gd name="T30" fmla="*/ 18 w 24"/>
                  <a:gd name="T31" fmla="*/ 24 h 24"/>
                  <a:gd name="T32" fmla="*/ 22 w 24"/>
                  <a:gd name="T33" fmla="*/ 24 h 24"/>
                  <a:gd name="T34" fmla="*/ 22 w 24"/>
                  <a:gd name="T35" fmla="*/ 24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4"/>
                  <a:gd name="T56" fmla="*/ 24 w 24"/>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4">
                    <a:moveTo>
                      <a:pt x="22" y="24"/>
                    </a:moveTo>
                    <a:lnTo>
                      <a:pt x="24" y="20"/>
                    </a:lnTo>
                    <a:lnTo>
                      <a:pt x="24" y="16"/>
                    </a:lnTo>
                    <a:lnTo>
                      <a:pt x="24" y="10"/>
                    </a:lnTo>
                    <a:lnTo>
                      <a:pt x="20" y="6"/>
                    </a:lnTo>
                    <a:lnTo>
                      <a:pt x="16" y="2"/>
                    </a:lnTo>
                    <a:lnTo>
                      <a:pt x="12" y="0"/>
                    </a:lnTo>
                    <a:lnTo>
                      <a:pt x="6" y="0"/>
                    </a:lnTo>
                    <a:lnTo>
                      <a:pt x="4" y="2"/>
                    </a:lnTo>
                    <a:lnTo>
                      <a:pt x="0" y="4"/>
                    </a:lnTo>
                    <a:lnTo>
                      <a:pt x="0" y="10"/>
                    </a:lnTo>
                    <a:lnTo>
                      <a:pt x="2" y="14"/>
                    </a:lnTo>
                    <a:lnTo>
                      <a:pt x="6" y="20"/>
                    </a:lnTo>
                    <a:lnTo>
                      <a:pt x="10" y="22"/>
                    </a:lnTo>
                    <a:lnTo>
                      <a:pt x="14" y="24"/>
                    </a:lnTo>
                    <a:lnTo>
                      <a:pt x="18" y="24"/>
                    </a:lnTo>
                    <a:lnTo>
                      <a:pt x="22" y="24"/>
                    </a:lnTo>
                    <a:close/>
                  </a:path>
                </a:pathLst>
              </a:custGeom>
              <a:solidFill>
                <a:srgbClr val="E23030"/>
              </a:solidFill>
              <a:ln w="9525">
                <a:noFill/>
                <a:round/>
                <a:headEnd/>
                <a:tailEnd/>
              </a:ln>
            </p:spPr>
            <p:txBody>
              <a:bodyPr>
                <a:prstTxWarp prst="textNoShape">
                  <a:avLst/>
                </a:prstTxWarp>
              </a:bodyPr>
              <a:lstStyle/>
              <a:p>
                <a:endParaRPr lang="en-US"/>
              </a:p>
            </p:txBody>
          </p:sp>
          <p:sp>
            <p:nvSpPr>
              <p:cNvPr id="41043" name="Freeform 3029"/>
              <p:cNvSpPr>
                <a:spLocks noChangeAspect="1"/>
              </p:cNvSpPr>
              <p:nvPr/>
            </p:nvSpPr>
            <p:spPr bwMode="auto">
              <a:xfrm rot="1332397">
                <a:off x="616" y="2990"/>
                <a:ext cx="6" cy="6"/>
              </a:xfrm>
              <a:custGeom>
                <a:avLst/>
                <a:gdLst>
                  <a:gd name="T0" fmla="*/ 18 w 22"/>
                  <a:gd name="T1" fmla="*/ 20 h 22"/>
                  <a:gd name="T2" fmla="*/ 22 w 22"/>
                  <a:gd name="T3" fmla="*/ 18 h 22"/>
                  <a:gd name="T4" fmla="*/ 22 w 22"/>
                  <a:gd name="T5" fmla="*/ 14 h 22"/>
                  <a:gd name="T6" fmla="*/ 20 w 22"/>
                  <a:gd name="T7" fmla="*/ 10 h 22"/>
                  <a:gd name="T8" fmla="*/ 18 w 22"/>
                  <a:gd name="T9" fmla="*/ 4 h 22"/>
                  <a:gd name="T10" fmla="*/ 14 w 22"/>
                  <a:gd name="T11" fmla="*/ 0 h 22"/>
                  <a:gd name="T12" fmla="*/ 10 w 22"/>
                  <a:gd name="T13" fmla="*/ 0 h 22"/>
                  <a:gd name="T14" fmla="*/ 6 w 22"/>
                  <a:gd name="T15" fmla="*/ 0 h 22"/>
                  <a:gd name="T16" fmla="*/ 2 w 22"/>
                  <a:gd name="T17" fmla="*/ 0 h 22"/>
                  <a:gd name="T18" fmla="*/ 0 w 22"/>
                  <a:gd name="T19" fmla="*/ 4 h 22"/>
                  <a:gd name="T20" fmla="*/ 0 w 22"/>
                  <a:gd name="T21" fmla="*/ 8 h 22"/>
                  <a:gd name="T22" fmla="*/ 2 w 22"/>
                  <a:gd name="T23" fmla="*/ 12 h 22"/>
                  <a:gd name="T24" fmla="*/ 4 w 22"/>
                  <a:gd name="T25" fmla="*/ 16 h 22"/>
                  <a:gd name="T26" fmla="*/ 8 w 22"/>
                  <a:gd name="T27" fmla="*/ 20 h 22"/>
                  <a:gd name="T28" fmla="*/ 12 w 22"/>
                  <a:gd name="T29" fmla="*/ 22 h 22"/>
                  <a:gd name="T30" fmla="*/ 16 w 22"/>
                  <a:gd name="T31" fmla="*/ 22 h 22"/>
                  <a:gd name="T32" fmla="*/ 18 w 22"/>
                  <a:gd name="T33" fmla="*/ 20 h 22"/>
                  <a:gd name="T34" fmla="*/ 18 w 22"/>
                  <a:gd name="T35" fmla="*/ 2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2"/>
                  <a:gd name="T56" fmla="*/ 22 w 22"/>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2">
                    <a:moveTo>
                      <a:pt x="18" y="20"/>
                    </a:moveTo>
                    <a:lnTo>
                      <a:pt x="22" y="18"/>
                    </a:lnTo>
                    <a:lnTo>
                      <a:pt x="22" y="14"/>
                    </a:lnTo>
                    <a:lnTo>
                      <a:pt x="20" y="10"/>
                    </a:lnTo>
                    <a:lnTo>
                      <a:pt x="18" y="4"/>
                    </a:lnTo>
                    <a:lnTo>
                      <a:pt x="14" y="0"/>
                    </a:lnTo>
                    <a:lnTo>
                      <a:pt x="10" y="0"/>
                    </a:lnTo>
                    <a:lnTo>
                      <a:pt x="6" y="0"/>
                    </a:lnTo>
                    <a:lnTo>
                      <a:pt x="2" y="0"/>
                    </a:lnTo>
                    <a:lnTo>
                      <a:pt x="0" y="4"/>
                    </a:lnTo>
                    <a:lnTo>
                      <a:pt x="0" y="8"/>
                    </a:lnTo>
                    <a:lnTo>
                      <a:pt x="2" y="12"/>
                    </a:lnTo>
                    <a:lnTo>
                      <a:pt x="4" y="16"/>
                    </a:lnTo>
                    <a:lnTo>
                      <a:pt x="8" y="20"/>
                    </a:lnTo>
                    <a:lnTo>
                      <a:pt x="12" y="22"/>
                    </a:lnTo>
                    <a:lnTo>
                      <a:pt x="16" y="22"/>
                    </a:lnTo>
                    <a:lnTo>
                      <a:pt x="18" y="20"/>
                    </a:lnTo>
                    <a:close/>
                  </a:path>
                </a:pathLst>
              </a:custGeom>
              <a:solidFill>
                <a:srgbClr val="EA3535"/>
              </a:solidFill>
              <a:ln w="9525">
                <a:noFill/>
                <a:round/>
                <a:headEnd/>
                <a:tailEnd/>
              </a:ln>
            </p:spPr>
            <p:txBody>
              <a:bodyPr>
                <a:prstTxWarp prst="textNoShape">
                  <a:avLst/>
                </a:prstTxWarp>
              </a:bodyPr>
              <a:lstStyle/>
              <a:p>
                <a:endParaRPr lang="en-US"/>
              </a:p>
            </p:txBody>
          </p:sp>
          <p:sp>
            <p:nvSpPr>
              <p:cNvPr id="41044" name="Freeform 3030"/>
              <p:cNvSpPr>
                <a:spLocks noChangeAspect="1"/>
              </p:cNvSpPr>
              <p:nvPr/>
            </p:nvSpPr>
            <p:spPr bwMode="auto">
              <a:xfrm rot="1332397">
                <a:off x="616" y="2990"/>
                <a:ext cx="6" cy="5"/>
              </a:xfrm>
              <a:custGeom>
                <a:avLst/>
                <a:gdLst>
                  <a:gd name="T0" fmla="*/ 16 w 18"/>
                  <a:gd name="T1" fmla="*/ 18 h 20"/>
                  <a:gd name="T2" fmla="*/ 18 w 18"/>
                  <a:gd name="T3" fmla="*/ 16 h 20"/>
                  <a:gd name="T4" fmla="*/ 18 w 18"/>
                  <a:gd name="T5" fmla="*/ 14 h 20"/>
                  <a:gd name="T6" fmla="*/ 16 w 18"/>
                  <a:gd name="T7" fmla="*/ 10 h 20"/>
                  <a:gd name="T8" fmla="*/ 14 w 18"/>
                  <a:gd name="T9" fmla="*/ 6 h 20"/>
                  <a:gd name="T10" fmla="*/ 10 w 18"/>
                  <a:gd name="T11" fmla="*/ 2 h 20"/>
                  <a:gd name="T12" fmla="*/ 8 w 18"/>
                  <a:gd name="T13" fmla="*/ 0 h 20"/>
                  <a:gd name="T14" fmla="*/ 4 w 18"/>
                  <a:gd name="T15" fmla="*/ 0 h 20"/>
                  <a:gd name="T16" fmla="*/ 2 w 18"/>
                  <a:gd name="T17" fmla="*/ 2 h 20"/>
                  <a:gd name="T18" fmla="*/ 0 w 18"/>
                  <a:gd name="T19" fmla="*/ 4 h 20"/>
                  <a:gd name="T20" fmla="*/ 0 w 18"/>
                  <a:gd name="T21" fmla="*/ 8 h 20"/>
                  <a:gd name="T22" fmla="*/ 0 w 18"/>
                  <a:gd name="T23" fmla="*/ 12 h 20"/>
                  <a:gd name="T24" fmla="*/ 4 w 18"/>
                  <a:gd name="T25" fmla="*/ 16 h 20"/>
                  <a:gd name="T26" fmla="*/ 6 w 18"/>
                  <a:gd name="T27" fmla="*/ 18 h 20"/>
                  <a:gd name="T28" fmla="*/ 10 w 18"/>
                  <a:gd name="T29" fmla="*/ 20 h 20"/>
                  <a:gd name="T30" fmla="*/ 12 w 18"/>
                  <a:gd name="T31" fmla="*/ 20 h 20"/>
                  <a:gd name="T32" fmla="*/ 16 w 18"/>
                  <a:gd name="T33" fmla="*/ 18 h 20"/>
                  <a:gd name="T34" fmla="*/ 16 w 18"/>
                  <a:gd name="T35" fmla="*/ 18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20"/>
                  <a:gd name="T56" fmla="*/ 18 w 18"/>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20">
                    <a:moveTo>
                      <a:pt x="16" y="18"/>
                    </a:moveTo>
                    <a:lnTo>
                      <a:pt x="18" y="16"/>
                    </a:lnTo>
                    <a:lnTo>
                      <a:pt x="18" y="14"/>
                    </a:lnTo>
                    <a:lnTo>
                      <a:pt x="16" y="10"/>
                    </a:lnTo>
                    <a:lnTo>
                      <a:pt x="14" y="6"/>
                    </a:lnTo>
                    <a:lnTo>
                      <a:pt x="10" y="2"/>
                    </a:lnTo>
                    <a:lnTo>
                      <a:pt x="8" y="0"/>
                    </a:lnTo>
                    <a:lnTo>
                      <a:pt x="4" y="0"/>
                    </a:lnTo>
                    <a:lnTo>
                      <a:pt x="2" y="2"/>
                    </a:lnTo>
                    <a:lnTo>
                      <a:pt x="0" y="4"/>
                    </a:lnTo>
                    <a:lnTo>
                      <a:pt x="0" y="8"/>
                    </a:lnTo>
                    <a:lnTo>
                      <a:pt x="0" y="12"/>
                    </a:lnTo>
                    <a:lnTo>
                      <a:pt x="4" y="16"/>
                    </a:lnTo>
                    <a:lnTo>
                      <a:pt x="6" y="18"/>
                    </a:lnTo>
                    <a:lnTo>
                      <a:pt x="10" y="20"/>
                    </a:lnTo>
                    <a:lnTo>
                      <a:pt x="12" y="20"/>
                    </a:lnTo>
                    <a:lnTo>
                      <a:pt x="16" y="18"/>
                    </a:lnTo>
                    <a:close/>
                  </a:path>
                </a:pathLst>
              </a:custGeom>
              <a:solidFill>
                <a:srgbClr val="F43A3A"/>
              </a:solidFill>
              <a:ln w="9525">
                <a:noFill/>
                <a:round/>
                <a:headEnd/>
                <a:tailEnd/>
              </a:ln>
            </p:spPr>
            <p:txBody>
              <a:bodyPr>
                <a:prstTxWarp prst="textNoShape">
                  <a:avLst/>
                </a:prstTxWarp>
              </a:bodyPr>
              <a:lstStyle/>
              <a:p>
                <a:endParaRPr lang="en-US"/>
              </a:p>
            </p:txBody>
          </p:sp>
          <p:sp>
            <p:nvSpPr>
              <p:cNvPr id="41045" name="Freeform 3031"/>
              <p:cNvSpPr>
                <a:spLocks noChangeAspect="1"/>
              </p:cNvSpPr>
              <p:nvPr/>
            </p:nvSpPr>
            <p:spPr bwMode="auto">
              <a:xfrm rot="1332397">
                <a:off x="616" y="2990"/>
                <a:ext cx="5" cy="5"/>
              </a:xfrm>
              <a:custGeom>
                <a:avLst/>
                <a:gdLst>
                  <a:gd name="T0" fmla="*/ 14 w 16"/>
                  <a:gd name="T1" fmla="*/ 16 h 16"/>
                  <a:gd name="T2" fmla="*/ 16 w 16"/>
                  <a:gd name="T3" fmla="*/ 14 h 16"/>
                  <a:gd name="T4" fmla="*/ 16 w 16"/>
                  <a:gd name="T5" fmla="*/ 10 h 16"/>
                  <a:gd name="T6" fmla="*/ 16 w 16"/>
                  <a:gd name="T7" fmla="*/ 8 h 16"/>
                  <a:gd name="T8" fmla="*/ 14 w 16"/>
                  <a:gd name="T9" fmla="*/ 4 h 16"/>
                  <a:gd name="T10" fmla="*/ 10 w 16"/>
                  <a:gd name="T11" fmla="*/ 2 h 16"/>
                  <a:gd name="T12" fmla="*/ 8 w 16"/>
                  <a:gd name="T13" fmla="*/ 0 h 16"/>
                  <a:gd name="T14" fmla="*/ 4 w 16"/>
                  <a:gd name="T15" fmla="*/ 0 h 16"/>
                  <a:gd name="T16" fmla="*/ 2 w 16"/>
                  <a:gd name="T17" fmla="*/ 2 h 16"/>
                  <a:gd name="T18" fmla="*/ 0 w 16"/>
                  <a:gd name="T19" fmla="*/ 4 h 16"/>
                  <a:gd name="T20" fmla="*/ 0 w 16"/>
                  <a:gd name="T21" fmla="*/ 6 h 16"/>
                  <a:gd name="T22" fmla="*/ 2 w 16"/>
                  <a:gd name="T23" fmla="*/ 10 h 16"/>
                  <a:gd name="T24" fmla="*/ 4 w 16"/>
                  <a:gd name="T25" fmla="*/ 12 h 16"/>
                  <a:gd name="T26" fmla="*/ 6 w 16"/>
                  <a:gd name="T27" fmla="*/ 16 h 16"/>
                  <a:gd name="T28" fmla="*/ 10 w 16"/>
                  <a:gd name="T29" fmla="*/ 16 h 16"/>
                  <a:gd name="T30" fmla="*/ 12 w 16"/>
                  <a:gd name="T31" fmla="*/ 16 h 16"/>
                  <a:gd name="T32" fmla="*/ 14 w 16"/>
                  <a:gd name="T33" fmla="*/ 16 h 16"/>
                  <a:gd name="T34" fmla="*/ 14 w 16"/>
                  <a:gd name="T35" fmla="*/ 1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6"/>
                  <a:gd name="T56" fmla="*/ 16 w 16"/>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6">
                    <a:moveTo>
                      <a:pt x="14" y="16"/>
                    </a:moveTo>
                    <a:lnTo>
                      <a:pt x="16" y="14"/>
                    </a:lnTo>
                    <a:lnTo>
                      <a:pt x="16" y="10"/>
                    </a:lnTo>
                    <a:lnTo>
                      <a:pt x="16" y="8"/>
                    </a:lnTo>
                    <a:lnTo>
                      <a:pt x="14" y="4"/>
                    </a:lnTo>
                    <a:lnTo>
                      <a:pt x="10" y="2"/>
                    </a:lnTo>
                    <a:lnTo>
                      <a:pt x="8" y="0"/>
                    </a:lnTo>
                    <a:lnTo>
                      <a:pt x="4" y="0"/>
                    </a:lnTo>
                    <a:lnTo>
                      <a:pt x="2" y="2"/>
                    </a:lnTo>
                    <a:lnTo>
                      <a:pt x="0" y="4"/>
                    </a:lnTo>
                    <a:lnTo>
                      <a:pt x="0" y="6"/>
                    </a:lnTo>
                    <a:lnTo>
                      <a:pt x="2" y="10"/>
                    </a:lnTo>
                    <a:lnTo>
                      <a:pt x="4" y="12"/>
                    </a:lnTo>
                    <a:lnTo>
                      <a:pt x="6" y="16"/>
                    </a:lnTo>
                    <a:lnTo>
                      <a:pt x="10" y="16"/>
                    </a:lnTo>
                    <a:lnTo>
                      <a:pt x="12" y="16"/>
                    </a:lnTo>
                    <a:lnTo>
                      <a:pt x="14" y="16"/>
                    </a:lnTo>
                    <a:close/>
                  </a:path>
                </a:pathLst>
              </a:custGeom>
              <a:solidFill>
                <a:srgbClr val="FF3F3F"/>
              </a:solidFill>
              <a:ln w="9525">
                <a:noFill/>
                <a:round/>
                <a:headEnd/>
                <a:tailEnd/>
              </a:ln>
            </p:spPr>
            <p:txBody>
              <a:bodyPr>
                <a:prstTxWarp prst="textNoShape">
                  <a:avLst/>
                </a:prstTxWarp>
              </a:bodyPr>
              <a:lstStyle/>
              <a:p>
                <a:endParaRPr lang="en-US"/>
              </a:p>
            </p:txBody>
          </p:sp>
          <p:sp>
            <p:nvSpPr>
              <p:cNvPr id="41046" name="Freeform 3032"/>
              <p:cNvSpPr>
                <a:spLocks noChangeAspect="1"/>
              </p:cNvSpPr>
              <p:nvPr/>
            </p:nvSpPr>
            <p:spPr bwMode="auto">
              <a:xfrm rot="1332397">
                <a:off x="619" y="2966"/>
                <a:ext cx="3" cy="1"/>
              </a:xfrm>
              <a:custGeom>
                <a:avLst/>
                <a:gdLst>
                  <a:gd name="T0" fmla="*/ 4 w 10"/>
                  <a:gd name="T1" fmla="*/ 4 h 4"/>
                  <a:gd name="T2" fmla="*/ 6 w 10"/>
                  <a:gd name="T3" fmla="*/ 4 h 4"/>
                  <a:gd name="T4" fmla="*/ 8 w 10"/>
                  <a:gd name="T5" fmla="*/ 4 h 4"/>
                  <a:gd name="T6" fmla="*/ 8 w 10"/>
                  <a:gd name="T7" fmla="*/ 2 h 4"/>
                  <a:gd name="T8" fmla="*/ 10 w 10"/>
                  <a:gd name="T9" fmla="*/ 2 h 4"/>
                  <a:gd name="T10" fmla="*/ 8 w 10"/>
                  <a:gd name="T11" fmla="*/ 0 h 4"/>
                  <a:gd name="T12" fmla="*/ 8 w 10"/>
                  <a:gd name="T13" fmla="*/ 0 h 4"/>
                  <a:gd name="T14" fmla="*/ 6 w 10"/>
                  <a:gd name="T15" fmla="*/ 0 h 4"/>
                  <a:gd name="T16" fmla="*/ 4 w 10"/>
                  <a:gd name="T17" fmla="*/ 0 h 4"/>
                  <a:gd name="T18" fmla="*/ 4 w 10"/>
                  <a:gd name="T19" fmla="*/ 0 h 4"/>
                  <a:gd name="T20" fmla="*/ 2 w 10"/>
                  <a:gd name="T21" fmla="*/ 0 h 4"/>
                  <a:gd name="T22" fmla="*/ 0 w 10"/>
                  <a:gd name="T23" fmla="*/ 0 h 4"/>
                  <a:gd name="T24" fmla="*/ 0 w 10"/>
                  <a:gd name="T25" fmla="*/ 2 h 4"/>
                  <a:gd name="T26" fmla="*/ 0 w 10"/>
                  <a:gd name="T27" fmla="*/ 2 h 4"/>
                  <a:gd name="T28" fmla="*/ 2 w 10"/>
                  <a:gd name="T29" fmla="*/ 4 h 4"/>
                  <a:gd name="T30" fmla="*/ 4 w 10"/>
                  <a:gd name="T31" fmla="*/ 4 h 4"/>
                  <a:gd name="T32" fmla="*/ 4 w 10"/>
                  <a:gd name="T33" fmla="*/ 4 h 4"/>
                  <a:gd name="T34" fmla="*/ 4 w 10"/>
                  <a:gd name="T35" fmla="*/ 4 h 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
                  <a:gd name="T55" fmla="*/ 0 h 4"/>
                  <a:gd name="T56" fmla="*/ 10 w 10"/>
                  <a:gd name="T57" fmla="*/ 4 h 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 h="4">
                    <a:moveTo>
                      <a:pt x="4" y="4"/>
                    </a:moveTo>
                    <a:lnTo>
                      <a:pt x="6" y="4"/>
                    </a:lnTo>
                    <a:lnTo>
                      <a:pt x="8" y="4"/>
                    </a:lnTo>
                    <a:lnTo>
                      <a:pt x="8" y="2"/>
                    </a:lnTo>
                    <a:lnTo>
                      <a:pt x="10" y="2"/>
                    </a:lnTo>
                    <a:lnTo>
                      <a:pt x="8" y="0"/>
                    </a:lnTo>
                    <a:lnTo>
                      <a:pt x="6" y="0"/>
                    </a:lnTo>
                    <a:lnTo>
                      <a:pt x="4" y="0"/>
                    </a:lnTo>
                    <a:lnTo>
                      <a:pt x="2" y="0"/>
                    </a:lnTo>
                    <a:lnTo>
                      <a:pt x="0" y="0"/>
                    </a:lnTo>
                    <a:lnTo>
                      <a:pt x="0" y="2"/>
                    </a:lnTo>
                    <a:lnTo>
                      <a:pt x="2" y="4"/>
                    </a:lnTo>
                    <a:lnTo>
                      <a:pt x="4" y="4"/>
                    </a:lnTo>
                    <a:close/>
                  </a:path>
                </a:pathLst>
              </a:custGeom>
              <a:solidFill>
                <a:srgbClr val="FF5900"/>
              </a:solidFill>
              <a:ln w="9525">
                <a:noFill/>
                <a:round/>
                <a:headEnd/>
                <a:tailEnd/>
              </a:ln>
            </p:spPr>
            <p:txBody>
              <a:bodyPr>
                <a:prstTxWarp prst="textNoShape">
                  <a:avLst/>
                </a:prstTxWarp>
              </a:bodyPr>
              <a:lstStyle/>
              <a:p>
                <a:endParaRPr lang="en-US"/>
              </a:p>
            </p:txBody>
          </p:sp>
          <p:sp>
            <p:nvSpPr>
              <p:cNvPr id="41047" name="Freeform 3033"/>
              <p:cNvSpPr>
                <a:spLocks noChangeAspect="1"/>
              </p:cNvSpPr>
              <p:nvPr/>
            </p:nvSpPr>
            <p:spPr bwMode="auto">
              <a:xfrm rot="1332397">
                <a:off x="405" y="3047"/>
                <a:ext cx="89" cy="53"/>
              </a:xfrm>
              <a:custGeom>
                <a:avLst/>
                <a:gdLst>
                  <a:gd name="T0" fmla="*/ 304 w 304"/>
                  <a:gd name="T1" fmla="*/ 14 h 184"/>
                  <a:gd name="T2" fmla="*/ 286 w 304"/>
                  <a:gd name="T3" fmla="*/ 20 h 184"/>
                  <a:gd name="T4" fmla="*/ 244 w 304"/>
                  <a:gd name="T5" fmla="*/ 26 h 184"/>
                  <a:gd name="T6" fmla="*/ 214 w 304"/>
                  <a:gd name="T7" fmla="*/ 16 h 184"/>
                  <a:gd name="T8" fmla="*/ 186 w 304"/>
                  <a:gd name="T9" fmla="*/ 8 h 184"/>
                  <a:gd name="T10" fmla="*/ 154 w 304"/>
                  <a:gd name="T11" fmla="*/ 0 h 184"/>
                  <a:gd name="T12" fmla="*/ 150 w 304"/>
                  <a:gd name="T13" fmla="*/ 10 h 184"/>
                  <a:gd name="T14" fmla="*/ 102 w 304"/>
                  <a:gd name="T15" fmla="*/ 48 h 184"/>
                  <a:gd name="T16" fmla="*/ 92 w 304"/>
                  <a:gd name="T17" fmla="*/ 50 h 184"/>
                  <a:gd name="T18" fmla="*/ 70 w 304"/>
                  <a:gd name="T19" fmla="*/ 60 h 184"/>
                  <a:gd name="T20" fmla="*/ 44 w 304"/>
                  <a:gd name="T21" fmla="*/ 72 h 184"/>
                  <a:gd name="T22" fmla="*/ 18 w 304"/>
                  <a:gd name="T23" fmla="*/ 86 h 184"/>
                  <a:gd name="T24" fmla="*/ 2 w 304"/>
                  <a:gd name="T25" fmla="*/ 98 h 184"/>
                  <a:gd name="T26" fmla="*/ 8 w 304"/>
                  <a:gd name="T27" fmla="*/ 100 h 184"/>
                  <a:gd name="T28" fmla="*/ 38 w 304"/>
                  <a:gd name="T29" fmla="*/ 92 h 184"/>
                  <a:gd name="T30" fmla="*/ 66 w 304"/>
                  <a:gd name="T31" fmla="*/ 92 h 184"/>
                  <a:gd name="T32" fmla="*/ 56 w 304"/>
                  <a:gd name="T33" fmla="*/ 108 h 184"/>
                  <a:gd name="T34" fmla="*/ 40 w 304"/>
                  <a:gd name="T35" fmla="*/ 142 h 184"/>
                  <a:gd name="T36" fmla="*/ 38 w 304"/>
                  <a:gd name="T37" fmla="*/ 160 h 184"/>
                  <a:gd name="T38" fmla="*/ 56 w 304"/>
                  <a:gd name="T39" fmla="*/ 128 h 184"/>
                  <a:gd name="T40" fmla="*/ 80 w 304"/>
                  <a:gd name="T41" fmla="*/ 96 h 184"/>
                  <a:gd name="T42" fmla="*/ 86 w 304"/>
                  <a:gd name="T43" fmla="*/ 102 h 184"/>
                  <a:gd name="T44" fmla="*/ 86 w 304"/>
                  <a:gd name="T45" fmla="*/ 142 h 184"/>
                  <a:gd name="T46" fmla="*/ 98 w 304"/>
                  <a:gd name="T47" fmla="*/ 184 h 184"/>
                  <a:gd name="T48" fmla="*/ 98 w 304"/>
                  <a:gd name="T49" fmla="*/ 154 h 184"/>
                  <a:gd name="T50" fmla="*/ 102 w 304"/>
                  <a:gd name="T51" fmla="*/ 104 h 184"/>
                  <a:gd name="T52" fmla="*/ 116 w 304"/>
                  <a:gd name="T53" fmla="*/ 90 h 184"/>
                  <a:gd name="T54" fmla="*/ 128 w 304"/>
                  <a:gd name="T55" fmla="*/ 120 h 184"/>
                  <a:gd name="T56" fmla="*/ 150 w 304"/>
                  <a:gd name="T57" fmla="*/ 156 h 184"/>
                  <a:gd name="T58" fmla="*/ 150 w 304"/>
                  <a:gd name="T59" fmla="*/ 144 h 184"/>
                  <a:gd name="T60" fmla="*/ 150 w 304"/>
                  <a:gd name="T61" fmla="*/ 114 h 184"/>
                  <a:gd name="T62" fmla="*/ 172 w 304"/>
                  <a:gd name="T63" fmla="*/ 128 h 184"/>
                  <a:gd name="T64" fmla="*/ 200 w 304"/>
                  <a:gd name="T65" fmla="*/ 144 h 184"/>
                  <a:gd name="T66" fmla="*/ 202 w 304"/>
                  <a:gd name="T67" fmla="*/ 140 h 184"/>
                  <a:gd name="T68" fmla="*/ 184 w 304"/>
                  <a:gd name="T69" fmla="*/ 114 h 184"/>
                  <a:gd name="T70" fmla="*/ 184 w 304"/>
                  <a:gd name="T71" fmla="*/ 76 h 184"/>
                  <a:gd name="T72" fmla="*/ 190 w 304"/>
                  <a:gd name="T73" fmla="*/ 80 h 184"/>
                  <a:gd name="T74" fmla="*/ 204 w 304"/>
                  <a:gd name="T75" fmla="*/ 90 h 184"/>
                  <a:gd name="T76" fmla="*/ 214 w 304"/>
                  <a:gd name="T77" fmla="*/ 94 h 184"/>
                  <a:gd name="T78" fmla="*/ 218 w 304"/>
                  <a:gd name="T79" fmla="*/ 76 h 184"/>
                  <a:gd name="T80" fmla="*/ 234 w 304"/>
                  <a:gd name="T81" fmla="*/ 58 h 184"/>
                  <a:gd name="T82" fmla="*/ 248 w 304"/>
                  <a:gd name="T83" fmla="*/ 62 h 184"/>
                  <a:gd name="T84" fmla="*/ 258 w 304"/>
                  <a:gd name="T85" fmla="*/ 76 h 184"/>
                  <a:gd name="T86" fmla="*/ 264 w 304"/>
                  <a:gd name="T87" fmla="*/ 60 h 184"/>
                  <a:gd name="T88" fmla="*/ 276 w 304"/>
                  <a:gd name="T89" fmla="*/ 44 h 184"/>
                  <a:gd name="T90" fmla="*/ 286 w 304"/>
                  <a:gd name="T91" fmla="*/ 40 h 184"/>
                  <a:gd name="T92" fmla="*/ 298 w 304"/>
                  <a:gd name="T93" fmla="*/ 2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4"/>
                  <a:gd name="T142" fmla="*/ 0 h 184"/>
                  <a:gd name="T143" fmla="*/ 304 w 3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4" h="184">
                    <a:moveTo>
                      <a:pt x="302" y="24"/>
                    </a:moveTo>
                    <a:lnTo>
                      <a:pt x="304" y="20"/>
                    </a:lnTo>
                    <a:lnTo>
                      <a:pt x="304" y="14"/>
                    </a:lnTo>
                    <a:lnTo>
                      <a:pt x="302" y="16"/>
                    </a:lnTo>
                    <a:lnTo>
                      <a:pt x="296" y="18"/>
                    </a:lnTo>
                    <a:lnTo>
                      <a:pt x="286" y="20"/>
                    </a:lnTo>
                    <a:lnTo>
                      <a:pt x="272" y="24"/>
                    </a:lnTo>
                    <a:lnTo>
                      <a:pt x="260" y="24"/>
                    </a:lnTo>
                    <a:lnTo>
                      <a:pt x="244" y="26"/>
                    </a:lnTo>
                    <a:lnTo>
                      <a:pt x="230" y="24"/>
                    </a:lnTo>
                    <a:lnTo>
                      <a:pt x="216" y="18"/>
                    </a:lnTo>
                    <a:lnTo>
                      <a:pt x="214" y="16"/>
                    </a:lnTo>
                    <a:lnTo>
                      <a:pt x="206" y="14"/>
                    </a:lnTo>
                    <a:lnTo>
                      <a:pt x="196" y="12"/>
                    </a:lnTo>
                    <a:lnTo>
                      <a:pt x="186" y="8"/>
                    </a:lnTo>
                    <a:lnTo>
                      <a:pt x="174" y="4"/>
                    </a:lnTo>
                    <a:lnTo>
                      <a:pt x="162" y="2"/>
                    </a:lnTo>
                    <a:lnTo>
                      <a:pt x="154" y="0"/>
                    </a:lnTo>
                    <a:lnTo>
                      <a:pt x="148" y="2"/>
                    </a:lnTo>
                    <a:lnTo>
                      <a:pt x="148" y="4"/>
                    </a:lnTo>
                    <a:lnTo>
                      <a:pt x="150" y="10"/>
                    </a:lnTo>
                    <a:lnTo>
                      <a:pt x="150" y="16"/>
                    </a:lnTo>
                    <a:lnTo>
                      <a:pt x="146" y="22"/>
                    </a:lnTo>
                    <a:lnTo>
                      <a:pt x="102" y="48"/>
                    </a:lnTo>
                    <a:lnTo>
                      <a:pt x="100" y="48"/>
                    </a:lnTo>
                    <a:lnTo>
                      <a:pt x="98" y="50"/>
                    </a:lnTo>
                    <a:lnTo>
                      <a:pt x="92" y="50"/>
                    </a:lnTo>
                    <a:lnTo>
                      <a:pt x="86" y="54"/>
                    </a:lnTo>
                    <a:lnTo>
                      <a:pt x="78" y="56"/>
                    </a:lnTo>
                    <a:lnTo>
                      <a:pt x="70" y="60"/>
                    </a:lnTo>
                    <a:lnTo>
                      <a:pt x="62" y="64"/>
                    </a:lnTo>
                    <a:lnTo>
                      <a:pt x="52" y="68"/>
                    </a:lnTo>
                    <a:lnTo>
                      <a:pt x="44" y="72"/>
                    </a:lnTo>
                    <a:lnTo>
                      <a:pt x="34" y="76"/>
                    </a:lnTo>
                    <a:lnTo>
                      <a:pt x="26" y="80"/>
                    </a:lnTo>
                    <a:lnTo>
                      <a:pt x="18" y="86"/>
                    </a:lnTo>
                    <a:lnTo>
                      <a:pt x="12" y="90"/>
                    </a:lnTo>
                    <a:lnTo>
                      <a:pt x="6" y="94"/>
                    </a:lnTo>
                    <a:lnTo>
                      <a:pt x="2" y="98"/>
                    </a:lnTo>
                    <a:lnTo>
                      <a:pt x="0" y="102"/>
                    </a:lnTo>
                    <a:lnTo>
                      <a:pt x="2" y="100"/>
                    </a:lnTo>
                    <a:lnTo>
                      <a:pt x="8" y="100"/>
                    </a:lnTo>
                    <a:lnTo>
                      <a:pt x="16" y="98"/>
                    </a:lnTo>
                    <a:lnTo>
                      <a:pt x="26" y="96"/>
                    </a:lnTo>
                    <a:lnTo>
                      <a:pt x="38" y="92"/>
                    </a:lnTo>
                    <a:lnTo>
                      <a:pt x="50" y="92"/>
                    </a:lnTo>
                    <a:lnTo>
                      <a:pt x="60" y="90"/>
                    </a:lnTo>
                    <a:lnTo>
                      <a:pt x="66" y="92"/>
                    </a:lnTo>
                    <a:lnTo>
                      <a:pt x="66" y="94"/>
                    </a:lnTo>
                    <a:lnTo>
                      <a:pt x="62" y="100"/>
                    </a:lnTo>
                    <a:lnTo>
                      <a:pt x="56" y="108"/>
                    </a:lnTo>
                    <a:lnTo>
                      <a:pt x="52" y="118"/>
                    </a:lnTo>
                    <a:lnTo>
                      <a:pt x="46" y="130"/>
                    </a:lnTo>
                    <a:lnTo>
                      <a:pt x="40" y="142"/>
                    </a:lnTo>
                    <a:lnTo>
                      <a:pt x="36" y="152"/>
                    </a:lnTo>
                    <a:lnTo>
                      <a:pt x="36" y="162"/>
                    </a:lnTo>
                    <a:lnTo>
                      <a:pt x="38" y="160"/>
                    </a:lnTo>
                    <a:lnTo>
                      <a:pt x="42" y="152"/>
                    </a:lnTo>
                    <a:lnTo>
                      <a:pt x="48" y="140"/>
                    </a:lnTo>
                    <a:lnTo>
                      <a:pt x="56" y="128"/>
                    </a:lnTo>
                    <a:lnTo>
                      <a:pt x="64" y="116"/>
                    </a:lnTo>
                    <a:lnTo>
                      <a:pt x="72" y="104"/>
                    </a:lnTo>
                    <a:lnTo>
                      <a:pt x="80" y="96"/>
                    </a:lnTo>
                    <a:lnTo>
                      <a:pt x="88" y="92"/>
                    </a:lnTo>
                    <a:lnTo>
                      <a:pt x="88" y="96"/>
                    </a:lnTo>
                    <a:lnTo>
                      <a:pt x="86" y="102"/>
                    </a:lnTo>
                    <a:lnTo>
                      <a:pt x="86" y="114"/>
                    </a:lnTo>
                    <a:lnTo>
                      <a:pt x="86" y="128"/>
                    </a:lnTo>
                    <a:lnTo>
                      <a:pt x="86" y="142"/>
                    </a:lnTo>
                    <a:lnTo>
                      <a:pt x="88" y="158"/>
                    </a:lnTo>
                    <a:lnTo>
                      <a:pt x="92" y="172"/>
                    </a:lnTo>
                    <a:lnTo>
                      <a:pt x="98" y="184"/>
                    </a:lnTo>
                    <a:lnTo>
                      <a:pt x="98" y="180"/>
                    </a:lnTo>
                    <a:lnTo>
                      <a:pt x="98" y="168"/>
                    </a:lnTo>
                    <a:lnTo>
                      <a:pt x="98" y="154"/>
                    </a:lnTo>
                    <a:lnTo>
                      <a:pt x="98" y="136"/>
                    </a:lnTo>
                    <a:lnTo>
                      <a:pt x="100" y="120"/>
                    </a:lnTo>
                    <a:lnTo>
                      <a:pt x="102" y="104"/>
                    </a:lnTo>
                    <a:lnTo>
                      <a:pt x="108" y="92"/>
                    </a:lnTo>
                    <a:lnTo>
                      <a:pt x="114" y="88"/>
                    </a:lnTo>
                    <a:lnTo>
                      <a:pt x="116" y="90"/>
                    </a:lnTo>
                    <a:lnTo>
                      <a:pt x="118" y="96"/>
                    </a:lnTo>
                    <a:lnTo>
                      <a:pt x="122" y="108"/>
                    </a:lnTo>
                    <a:lnTo>
                      <a:pt x="128" y="120"/>
                    </a:lnTo>
                    <a:lnTo>
                      <a:pt x="134" y="134"/>
                    </a:lnTo>
                    <a:lnTo>
                      <a:pt x="142" y="146"/>
                    </a:lnTo>
                    <a:lnTo>
                      <a:pt x="150" y="156"/>
                    </a:lnTo>
                    <a:lnTo>
                      <a:pt x="158" y="164"/>
                    </a:lnTo>
                    <a:lnTo>
                      <a:pt x="156" y="158"/>
                    </a:lnTo>
                    <a:lnTo>
                      <a:pt x="150" y="144"/>
                    </a:lnTo>
                    <a:lnTo>
                      <a:pt x="148" y="128"/>
                    </a:lnTo>
                    <a:lnTo>
                      <a:pt x="148" y="114"/>
                    </a:lnTo>
                    <a:lnTo>
                      <a:pt x="150" y="114"/>
                    </a:lnTo>
                    <a:lnTo>
                      <a:pt x="156" y="118"/>
                    </a:lnTo>
                    <a:lnTo>
                      <a:pt x="162" y="124"/>
                    </a:lnTo>
                    <a:lnTo>
                      <a:pt x="172" y="128"/>
                    </a:lnTo>
                    <a:lnTo>
                      <a:pt x="182" y="134"/>
                    </a:lnTo>
                    <a:lnTo>
                      <a:pt x="192" y="140"/>
                    </a:lnTo>
                    <a:lnTo>
                      <a:pt x="200" y="144"/>
                    </a:lnTo>
                    <a:lnTo>
                      <a:pt x="208" y="146"/>
                    </a:lnTo>
                    <a:lnTo>
                      <a:pt x="206" y="144"/>
                    </a:lnTo>
                    <a:lnTo>
                      <a:pt x="202" y="140"/>
                    </a:lnTo>
                    <a:lnTo>
                      <a:pt x="196" y="132"/>
                    </a:lnTo>
                    <a:lnTo>
                      <a:pt x="190" y="124"/>
                    </a:lnTo>
                    <a:lnTo>
                      <a:pt x="184" y="114"/>
                    </a:lnTo>
                    <a:lnTo>
                      <a:pt x="180" y="102"/>
                    </a:lnTo>
                    <a:lnTo>
                      <a:pt x="180" y="88"/>
                    </a:lnTo>
                    <a:lnTo>
                      <a:pt x="184" y="76"/>
                    </a:lnTo>
                    <a:lnTo>
                      <a:pt x="186" y="78"/>
                    </a:lnTo>
                    <a:lnTo>
                      <a:pt x="190" y="80"/>
                    </a:lnTo>
                    <a:lnTo>
                      <a:pt x="194" y="84"/>
                    </a:lnTo>
                    <a:lnTo>
                      <a:pt x="200" y="86"/>
                    </a:lnTo>
                    <a:lnTo>
                      <a:pt x="204" y="90"/>
                    </a:lnTo>
                    <a:lnTo>
                      <a:pt x="208" y="92"/>
                    </a:lnTo>
                    <a:lnTo>
                      <a:pt x="214" y="96"/>
                    </a:lnTo>
                    <a:lnTo>
                      <a:pt x="214" y="94"/>
                    </a:lnTo>
                    <a:lnTo>
                      <a:pt x="214" y="90"/>
                    </a:lnTo>
                    <a:lnTo>
                      <a:pt x="214" y="84"/>
                    </a:lnTo>
                    <a:lnTo>
                      <a:pt x="218" y="76"/>
                    </a:lnTo>
                    <a:lnTo>
                      <a:pt x="220" y="70"/>
                    </a:lnTo>
                    <a:lnTo>
                      <a:pt x="226" y="62"/>
                    </a:lnTo>
                    <a:lnTo>
                      <a:pt x="234" y="58"/>
                    </a:lnTo>
                    <a:lnTo>
                      <a:pt x="244" y="56"/>
                    </a:lnTo>
                    <a:lnTo>
                      <a:pt x="246" y="58"/>
                    </a:lnTo>
                    <a:lnTo>
                      <a:pt x="248" y="62"/>
                    </a:lnTo>
                    <a:lnTo>
                      <a:pt x="252" y="68"/>
                    </a:lnTo>
                    <a:lnTo>
                      <a:pt x="258" y="76"/>
                    </a:lnTo>
                    <a:lnTo>
                      <a:pt x="260" y="72"/>
                    </a:lnTo>
                    <a:lnTo>
                      <a:pt x="262" y="66"/>
                    </a:lnTo>
                    <a:lnTo>
                      <a:pt x="264" y="60"/>
                    </a:lnTo>
                    <a:lnTo>
                      <a:pt x="268" y="54"/>
                    </a:lnTo>
                    <a:lnTo>
                      <a:pt x="272" y="48"/>
                    </a:lnTo>
                    <a:lnTo>
                      <a:pt x="276" y="44"/>
                    </a:lnTo>
                    <a:lnTo>
                      <a:pt x="282" y="42"/>
                    </a:lnTo>
                    <a:lnTo>
                      <a:pt x="284" y="42"/>
                    </a:lnTo>
                    <a:lnTo>
                      <a:pt x="286" y="40"/>
                    </a:lnTo>
                    <a:lnTo>
                      <a:pt x="290" y="36"/>
                    </a:lnTo>
                    <a:lnTo>
                      <a:pt x="294" y="34"/>
                    </a:lnTo>
                    <a:lnTo>
                      <a:pt x="298" y="28"/>
                    </a:lnTo>
                    <a:lnTo>
                      <a:pt x="302" y="24"/>
                    </a:lnTo>
                    <a:close/>
                  </a:path>
                </a:pathLst>
              </a:custGeom>
              <a:solidFill>
                <a:srgbClr val="BF7F7F"/>
              </a:solidFill>
              <a:ln w="9525">
                <a:noFill/>
                <a:round/>
                <a:headEnd/>
                <a:tailEnd/>
              </a:ln>
            </p:spPr>
            <p:txBody>
              <a:bodyPr>
                <a:prstTxWarp prst="textNoShape">
                  <a:avLst/>
                </a:prstTxWarp>
              </a:bodyPr>
              <a:lstStyle/>
              <a:p>
                <a:endParaRPr lang="en-US"/>
              </a:p>
            </p:txBody>
          </p:sp>
          <p:sp>
            <p:nvSpPr>
              <p:cNvPr id="41048" name="Freeform 3034"/>
              <p:cNvSpPr>
                <a:spLocks noChangeAspect="1"/>
              </p:cNvSpPr>
              <p:nvPr/>
            </p:nvSpPr>
            <p:spPr bwMode="auto">
              <a:xfrm rot="1332397">
                <a:off x="534" y="3147"/>
                <a:ext cx="33" cy="48"/>
              </a:xfrm>
              <a:custGeom>
                <a:avLst/>
                <a:gdLst>
                  <a:gd name="T0" fmla="*/ 106 w 112"/>
                  <a:gd name="T1" fmla="*/ 12 h 164"/>
                  <a:gd name="T2" fmla="*/ 110 w 112"/>
                  <a:gd name="T3" fmla="*/ 16 h 164"/>
                  <a:gd name="T4" fmla="*/ 112 w 112"/>
                  <a:gd name="T5" fmla="*/ 24 h 164"/>
                  <a:gd name="T6" fmla="*/ 110 w 112"/>
                  <a:gd name="T7" fmla="*/ 38 h 164"/>
                  <a:gd name="T8" fmla="*/ 102 w 112"/>
                  <a:gd name="T9" fmla="*/ 50 h 164"/>
                  <a:gd name="T10" fmla="*/ 86 w 112"/>
                  <a:gd name="T11" fmla="*/ 72 h 164"/>
                  <a:gd name="T12" fmla="*/ 66 w 112"/>
                  <a:gd name="T13" fmla="*/ 102 h 164"/>
                  <a:gd name="T14" fmla="*/ 50 w 112"/>
                  <a:gd name="T15" fmla="*/ 124 h 164"/>
                  <a:gd name="T16" fmla="*/ 48 w 112"/>
                  <a:gd name="T17" fmla="*/ 130 h 164"/>
                  <a:gd name="T18" fmla="*/ 46 w 112"/>
                  <a:gd name="T19" fmla="*/ 136 h 164"/>
                  <a:gd name="T20" fmla="*/ 42 w 112"/>
                  <a:gd name="T21" fmla="*/ 144 h 164"/>
                  <a:gd name="T22" fmla="*/ 34 w 112"/>
                  <a:gd name="T23" fmla="*/ 150 h 164"/>
                  <a:gd name="T24" fmla="*/ 26 w 112"/>
                  <a:gd name="T25" fmla="*/ 148 h 164"/>
                  <a:gd name="T26" fmla="*/ 24 w 112"/>
                  <a:gd name="T27" fmla="*/ 150 h 164"/>
                  <a:gd name="T28" fmla="*/ 18 w 112"/>
                  <a:gd name="T29" fmla="*/ 156 h 164"/>
                  <a:gd name="T30" fmla="*/ 10 w 112"/>
                  <a:gd name="T31" fmla="*/ 162 h 164"/>
                  <a:gd name="T32" fmla="*/ 4 w 112"/>
                  <a:gd name="T33" fmla="*/ 164 h 164"/>
                  <a:gd name="T34" fmla="*/ 0 w 112"/>
                  <a:gd name="T35" fmla="*/ 162 h 164"/>
                  <a:gd name="T36" fmla="*/ 2 w 112"/>
                  <a:gd name="T37" fmla="*/ 162 h 164"/>
                  <a:gd name="T38" fmla="*/ 8 w 112"/>
                  <a:gd name="T39" fmla="*/ 158 h 164"/>
                  <a:gd name="T40" fmla="*/ 10 w 112"/>
                  <a:gd name="T41" fmla="*/ 152 h 164"/>
                  <a:gd name="T42" fmla="*/ 6 w 112"/>
                  <a:gd name="T43" fmla="*/ 150 h 164"/>
                  <a:gd name="T44" fmla="*/ 6 w 112"/>
                  <a:gd name="T45" fmla="*/ 150 h 164"/>
                  <a:gd name="T46" fmla="*/ 14 w 112"/>
                  <a:gd name="T47" fmla="*/ 140 h 164"/>
                  <a:gd name="T48" fmla="*/ 34 w 112"/>
                  <a:gd name="T49" fmla="*/ 118 h 164"/>
                  <a:gd name="T50" fmla="*/ 52 w 112"/>
                  <a:gd name="T51" fmla="*/ 90 h 164"/>
                  <a:gd name="T52" fmla="*/ 64 w 112"/>
                  <a:gd name="T53" fmla="*/ 72 h 164"/>
                  <a:gd name="T54" fmla="*/ 58 w 112"/>
                  <a:gd name="T55" fmla="*/ 78 h 164"/>
                  <a:gd name="T56" fmla="*/ 46 w 112"/>
                  <a:gd name="T57" fmla="*/ 90 h 164"/>
                  <a:gd name="T58" fmla="*/ 32 w 112"/>
                  <a:gd name="T59" fmla="*/ 102 h 164"/>
                  <a:gd name="T60" fmla="*/ 24 w 112"/>
                  <a:gd name="T61" fmla="*/ 108 h 164"/>
                  <a:gd name="T62" fmla="*/ 28 w 112"/>
                  <a:gd name="T63" fmla="*/ 100 h 164"/>
                  <a:gd name="T64" fmla="*/ 38 w 112"/>
                  <a:gd name="T65" fmla="*/ 84 h 164"/>
                  <a:gd name="T66" fmla="*/ 48 w 112"/>
                  <a:gd name="T67" fmla="*/ 66 h 164"/>
                  <a:gd name="T68" fmla="*/ 50 w 112"/>
                  <a:gd name="T69" fmla="*/ 50 h 164"/>
                  <a:gd name="T70" fmla="*/ 38 w 112"/>
                  <a:gd name="T71" fmla="*/ 58 h 164"/>
                  <a:gd name="T72" fmla="*/ 48 w 112"/>
                  <a:gd name="T73" fmla="*/ 42 h 164"/>
                  <a:gd name="T74" fmla="*/ 52 w 112"/>
                  <a:gd name="T75" fmla="*/ 36 h 164"/>
                  <a:gd name="T76" fmla="*/ 60 w 112"/>
                  <a:gd name="T77" fmla="*/ 26 h 164"/>
                  <a:gd name="T78" fmla="*/ 72 w 112"/>
                  <a:gd name="T79" fmla="*/ 14 h 164"/>
                  <a:gd name="T80" fmla="*/ 82 w 112"/>
                  <a:gd name="T81" fmla="*/ 4 h 164"/>
                  <a:gd name="T82" fmla="*/ 84 w 112"/>
                  <a:gd name="T83" fmla="*/ 4 h 164"/>
                  <a:gd name="T84" fmla="*/ 84 w 112"/>
                  <a:gd name="T85" fmla="*/ 18 h 164"/>
                  <a:gd name="T86" fmla="*/ 86 w 112"/>
                  <a:gd name="T87" fmla="*/ 24 h 164"/>
                  <a:gd name="T88" fmla="*/ 86 w 112"/>
                  <a:gd name="T89" fmla="*/ 24 h 164"/>
                  <a:gd name="T90" fmla="*/ 90 w 112"/>
                  <a:gd name="T91" fmla="*/ 22 h 164"/>
                  <a:gd name="T92" fmla="*/ 100 w 112"/>
                  <a:gd name="T93" fmla="*/ 16 h 164"/>
                  <a:gd name="T94" fmla="*/ 106 w 112"/>
                  <a:gd name="T95" fmla="*/ 1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2"/>
                  <a:gd name="T145" fmla="*/ 0 h 164"/>
                  <a:gd name="T146" fmla="*/ 112 w 112"/>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2" h="164">
                    <a:moveTo>
                      <a:pt x="106" y="10"/>
                    </a:moveTo>
                    <a:lnTo>
                      <a:pt x="106" y="12"/>
                    </a:lnTo>
                    <a:lnTo>
                      <a:pt x="108" y="12"/>
                    </a:lnTo>
                    <a:lnTo>
                      <a:pt x="110" y="16"/>
                    </a:lnTo>
                    <a:lnTo>
                      <a:pt x="112" y="18"/>
                    </a:lnTo>
                    <a:lnTo>
                      <a:pt x="112" y="24"/>
                    </a:lnTo>
                    <a:lnTo>
                      <a:pt x="112" y="30"/>
                    </a:lnTo>
                    <a:lnTo>
                      <a:pt x="110" y="38"/>
                    </a:lnTo>
                    <a:lnTo>
                      <a:pt x="104" y="46"/>
                    </a:lnTo>
                    <a:lnTo>
                      <a:pt x="102" y="50"/>
                    </a:lnTo>
                    <a:lnTo>
                      <a:pt x="96" y="58"/>
                    </a:lnTo>
                    <a:lnTo>
                      <a:pt x="86" y="72"/>
                    </a:lnTo>
                    <a:lnTo>
                      <a:pt x="76" y="86"/>
                    </a:lnTo>
                    <a:lnTo>
                      <a:pt x="66" y="102"/>
                    </a:lnTo>
                    <a:lnTo>
                      <a:pt x="56" y="114"/>
                    </a:lnTo>
                    <a:lnTo>
                      <a:pt x="50" y="124"/>
                    </a:lnTo>
                    <a:lnTo>
                      <a:pt x="48" y="130"/>
                    </a:lnTo>
                    <a:lnTo>
                      <a:pt x="48" y="132"/>
                    </a:lnTo>
                    <a:lnTo>
                      <a:pt x="46" y="136"/>
                    </a:lnTo>
                    <a:lnTo>
                      <a:pt x="44" y="138"/>
                    </a:lnTo>
                    <a:lnTo>
                      <a:pt x="42" y="144"/>
                    </a:lnTo>
                    <a:lnTo>
                      <a:pt x="38" y="146"/>
                    </a:lnTo>
                    <a:lnTo>
                      <a:pt x="34" y="150"/>
                    </a:lnTo>
                    <a:lnTo>
                      <a:pt x="30" y="152"/>
                    </a:lnTo>
                    <a:lnTo>
                      <a:pt x="26" y="148"/>
                    </a:lnTo>
                    <a:lnTo>
                      <a:pt x="24" y="150"/>
                    </a:lnTo>
                    <a:lnTo>
                      <a:pt x="22" y="152"/>
                    </a:lnTo>
                    <a:lnTo>
                      <a:pt x="18" y="156"/>
                    </a:lnTo>
                    <a:lnTo>
                      <a:pt x="14" y="160"/>
                    </a:lnTo>
                    <a:lnTo>
                      <a:pt x="10" y="162"/>
                    </a:lnTo>
                    <a:lnTo>
                      <a:pt x="6" y="164"/>
                    </a:lnTo>
                    <a:lnTo>
                      <a:pt x="4" y="164"/>
                    </a:lnTo>
                    <a:lnTo>
                      <a:pt x="0" y="164"/>
                    </a:lnTo>
                    <a:lnTo>
                      <a:pt x="0" y="162"/>
                    </a:lnTo>
                    <a:lnTo>
                      <a:pt x="2" y="162"/>
                    </a:lnTo>
                    <a:lnTo>
                      <a:pt x="4" y="162"/>
                    </a:lnTo>
                    <a:lnTo>
                      <a:pt x="8" y="158"/>
                    </a:lnTo>
                    <a:lnTo>
                      <a:pt x="10" y="154"/>
                    </a:lnTo>
                    <a:lnTo>
                      <a:pt x="10" y="152"/>
                    </a:lnTo>
                    <a:lnTo>
                      <a:pt x="6" y="150"/>
                    </a:lnTo>
                    <a:lnTo>
                      <a:pt x="10" y="148"/>
                    </a:lnTo>
                    <a:lnTo>
                      <a:pt x="14" y="140"/>
                    </a:lnTo>
                    <a:lnTo>
                      <a:pt x="24" y="130"/>
                    </a:lnTo>
                    <a:lnTo>
                      <a:pt x="34" y="118"/>
                    </a:lnTo>
                    <a:lnTo>
                      <a:pt x="44" y="104"/>
                    </a:lnTo>
                    <a:lnTo>
                      <a:pt x="52" y="90"/>
                    </a:lnTo>
                    <a:lnTo>
                      <a:pt x="60" y="80"/>
                    </a:lnTo>
                    <a:lnTo>
                      <a:pt x="64" y="72"/>
                    </a:lnTo>
                    <a:lnTo>
                      <a:pt x="62" y="74"/>
                    </a:lnTo>
                    <a:lnTo>
                      <a:pt x="58" y="78"/>
                    </a:lnTo>
                    <a:lnTo>
                      <a:pt x="52" y="84"/>
                    </a:lnTo>
                    <a:lnTo>
                      <a:pt x="46" y="90"/>
                    </a:lnTo>
                    <a:lnTo>
                      <a:pt x="38" y="96"/>
                    </a:lnTo>
                    <a:lnTo>
                      <a:pt x="32" y="102"/>
                    </a:lnTo>
                    <a:lnTo>
                      <a:pt x="26" y="106"/>
                    </a:lnTo>
                    <a:lnTo>
                      <a:pt x="24" y="108"/>
                    </a:lnTo>
                    <a:lnTo>
                      <a:pt x="24" y="106"/>
                    </a:lnTo>
                    <a:lnTo>
                      <a:pt x="28" y="100"/>
                    </a:lnTo>
                    <a:lnTo>
                      <a:pt x="34" y="94"/>
                    </a:lnTo>
                    <a:lnTo>
                      <a:pt x="38" y="84"/>
                    </a:lnTo>
                    <a:lnTo>
                      <a:pt x="44" y="74"/>
                    </a:lnTo>
                    <a:lnTo>
                      <a:pt x="48" y="66"/>
                    </a:lnTo>
                    <a:lnTo>
                      <a:pt x="50" y="58"/>
                    </a:lnTo>
                    <a:lnTo>
                      <a:pt x="50" y="50"/>
                    </a:lnTo>
                    <a:lnTo>
                      <a:pt x="36" y="62"/>
                    </a:lnTo>
                    <a:lnTo>
                      <a:pt x="38" y="58"/>
                    </a:lnTo>
                    <a:lnTo>
                      <a:pt x="44" y="50"/>
                    </a:lnTo>
                    <a:lnTo>
                      <a:pt x="48" y="42"/>
                    </a:lnTo>
                    <a:lnTo>
                      <a:pt x="50" y="38"/>
                    </a:lnTo>
                    <a:lnTo>
                      <a:pt x="52" y="36"/>
                    </a:lnTo>
                    <a:lnTo>
                      <a:pt x="54" y="32"/>
                    </a:lnTo>
                    <a:lnTo>
                      <a:pt x="60" y="26"/>
                    </a:lnTo>
                    <a:lnTo>
                      <a:pt x="66" y="20"/>
                    </a:lnTo>
                    <a:lnTo>
                      <a:pt x="72" y="14"/>
                    </a:lnTo>
                    <a:lnTo>
                      <a:pt x="78" y="8"/>
                    </a:lnTo>
                    <a:lnTo>
                      <a:pt x="82" y="4"/>
                    </a:lnTo>
                    <a:lnTo>
                      <a:pt x="84" y="0"/>
                    </a:lnTo>
                    <a:lnTo>
                      <a:pt x="84" y="4"/>
                    </a:lnTo>
                    <a:lnTo>
                      <a:pt x="82" y="12"/>
                    </a:lnTo>
                    <a:lnTo>
                      <a:pt x="84" y="18"/>
                    </a:lnTo>
                    <a:lnTo>
                      <a:pt x="86" y="24"/>
                    </a:lnTo>
                    <a:lnTo>
                      <a:pt x="88" y="22"/>
                    </a:lnTo>
                    <a:lnTo>
                      <a:pt x="90" y="22"/>
                    </a:lnTo>
                    <a:lnTo>
                      <a:pt x="94" y="20"/>
                    </a:lnTo>
                    <a:lnTo>
                      <a:pt x="100" y="16"/>
                    </a:lnTo>
                    <a:lnTo>
                      <a:pt x="106" y="10"/>
                    </a:lnTo>
                    <a:close/>
                  </a:path>
                </a:pathLst>
              </a:custGeom>
              <a:solidFill>
                <a:srgbClr val="1E0000"/>
              </a:solidFill>
              <a:ln w="9525">
                <a:noFill/>
                <a:round/>
                <a:headEnd/>
                <a:tailEnd/>
              </a:ln>
            </p:spPr>
            <p:txBody>
              <a:bodyPr>
                <a:prstTxWarp prst="textNoShape">
                  <a:avLst/>
                </a:prstTxWarp>
              </a:bodyPr>
              <a:lstStyle/>
              <a:p>
                <a:endParaRPr lang="en-US"/>
              </a:p>
            </p:txBody>
          </p:sp>
          <p:sp>
            <p:nvSpPr>
              <p:cNvPr id="41049" name="AutoShape 3035"/>
              <p:cNvSpPr>
                <a:spLocks noChangeAspect="1" noChangeArrowheads="1"/>
              </p:cNvSpPr>
              <p:nvPr/>
            </p:nvSpPr>
            <p:spPr bwMode="auto">
              <a:xfrm rot="-1179229">
                <a:off x="447" y="3129"/>
                <a:ext cx="147" cy="123"/>
              </a:xfrm>
              <a:prstGeom prst="rtTriangle">
                <a:avLst/>
              </a:prstGeom>
              <a:solidFill>
                <a:srgbClr val="814E40"/>
              </a:solidFill>
              <a:ln w="9525">
                <a:noFill/>
                <a:miter lim="800000"/>
                <a:headEnd/>
                <a:tailEnd/>
              </a:ln>
            </p:spPr>
            <p:txBody>
              <a:bodyPr>
                <a:prstTxWarp prst="textNoShape">
                  <a:avLst/>
                </a:prstTxWarp>
              </a:bodyPr>
              <a:lstStyle/>
              <a:p>
                <a:endParaRPr lang="en-US"/>
              </a:p>
            </p:txBody>
          </p:sp>
        </p:grpSp>
        <p:grpSp>
          <p:nvGrpSpPr>
            <p:cNvPr id="40995" name="Group 3036"/>
            <p:cNvGrpSpPr>
              <a:grpSpLocks/>
            </p:cNvGrpSpPr>
            <p:nvPr/>
          </p:nvGrpSpPr>
          <p:grpSpPr bwMode="auto">
            <a:xfrm>
              <a:off x="3247" y="2644"/>
              <a:ext cx="518" cy="283"/>
              <a:chOff x="994" y="2997"/>
              <a:chExt cx="518" cy="283"/>
            </a:xfrm>
          </p:grpSpPr>
          <p:sp>
            <p:nvSpPr>
              <p:cNvPr id="40996" name="Freeform 3037"/>
              <p:cNvSpPr>
                <a:spLocks noChangeAspect="1"/>
              </p:cNvSpPr>
              <p:nvPr/>
            </p:nvSpPr>
            <p:spPr bwMode="auto">
              <a:xfrm rot="-2466689">
                <a:off x="994" y="3005"/>
                <a:ext cx="518" cy="229"/>
              </a:xfrm>
              <a:custGeom>
                <a:avLst/>
                <a:gdLst>
                  <a:gd name="T0" fmla="*/ 3511 w 10920"/>
                  <a:gd name="T1" fmla="*/ 348 h 4820"/>
                  <a:gd name="T2" fmla="*/ 3670 w 10920"/>
                  <a:gd name="T3" fmla="*/ 599 h 4820"/>
                  <a:gd name="T4" fmla="*/ 3803 w 10920"/>
                  <a:gd name="T5" fmla="*/ 988 h 4820"/>
                  <a:gd name="T6" fmla="*/ 3610 w 10920"/>
                  <a:gd name="T7" fmla="*/ 1441 h 4820"/>
                  <a:gd name="T8" fmla="*/ 3967 w 10920"/>
                  <a:gd name="T9" fmla="*/ 1599 h 4820"/>
                  <a:gd name="T10" fmla="*/ 4396 w 10920"/>
                  <a:gd name="T11" fmla="*/ 1806 h 4820"/>
                  <a:gd name="T12" fmla="*/ 4888 w 10920"/>
                  <a:gd name="T13" fmla="*/ 1656 h 4820"/>
                  <a:gd name="T14" fmla="*/ 5271 w 10920"/>
                  <a:gd name="T15" fmla="*/ 1605 h 4820"/>
                  <a:gd name="T16" fmla="*/ 5591 w 10920"/>
                  <a:gd name="T17" fmla="*/ 1499 h 4820"/>
                  <a:gd name="T18" fmla="*/ 6816 w 10920"/>
                  <a:gd name="T19" fmla="*/ 1901 h 4820"/>
                  <a:gd name="T20" fmla="*/ 7302 w 10920"/>
                  <a:gd name="T21" fmla="*/ 1980 h 4820"/>
                  <a:gd name="T22" fmla="*/ 7906 w 10920"/>
                  <a:gd name="T23" fmla="*/ 1761 h 4820"/>
                  <a:gd name="T24" fmla="*/ 8434 w 10920"/>
                  <a:gd name="T25" fmla="*/ 1850 h 4820"/>
                  <a:gd name="T26" fmla="*/ 8161 w 10920"/>
                  <a:gd name="T27" fmla="*/ 2189 h 4820"/>
                  <a:gd name="T28" fmla="*/ 8445 w 10920"/>
                  <a:gd name="T29" fmla="*/ 2354 h 4820"/>
                  <a:gd name="T30" fmla="*/ 8860 w 10920"/>
                  <a:gd name="T31" fmla="*/ 2425 h 4820"/>
                  <a:gd name="T32" fmla="*/ 8898 w 10920"/>
                  <a:gd name="T33" fmla="*/ 2665 h 4820"/>
                  <a:gd name="T34" fmla="*/ 8978 w 10920"/>
                  <a:gd name="T35" fmla="*/ 2924 h 4820"/>
                  <a:gd name="T36" fmla="*/ 8921 w 10920"/>
                  <a:gd name="T37" fmla="*/ 3048 h 4820"/>
                  <a:gd name="T38" fmla="*/ 9229 w 10920"/>
                  <a:gd name="T39" fmla="*/ 2898 h 4820"/>
                  <a:gd name="T40" fmla="*/ 9212 w 10920"/>
                  <a:gd name="T41" fmla="*/ 3025 h 4820"/>
                  <a:gd name="T42" fmla="*/ 9580 w 10920"/>
                  <a:gd name="T43" fmla="*/ 2887 h 4820"/>
                  <a:gd name="T44" fmla="*/ 9247 w 10920"/>
                  <a:gd name="T45" fmla="*/ 3028 h 4820"/>
                  <a:gd name="T46" fmla="*/ 9632 w 10920"/>
                  <a:gd name="T47" fmla="*/ 2996 h 4820"/>
                  <a:gd name="T48" fmla="*/ 10055 w 10920"/>
                  <a:gd name="T49" fmla="*/ 3025 h 4820"/>
                  <a:gd name="T50" fmla="*/ 10343 w 10920"/>
                  <a:gd name="T51" fmla="*/ 3190 h 4820"/>
                  <a:gd name="T52" fmla="*/ 10712 w 10920"/>
                  <a:gd name="T53" fmla="*/ 3374 h 4820"/>
                  <a:gd name="T54" fmla="*/ 10912 w 10920"/>
                  <a:gd name="T55" fmla="*/ 3832 h 4820"/>
                  <a:gd name="T56" fmla="*/ 10523 w 10920"/>
                  <a:gd name="T57" fmla="*/ 4146 h 4820"/>
                  <a:gd name="T58" fmla="*/ 10065 w 10920"/>
                  <a:gd name="T59" fmla="*/ 4158 h 4820"/>
                  <a:gd name="T60" fmla="*/ 9612 w 10920"/>
                  <a:gd name="T61" fmla="*/ 4241 h 4820"/>
                  <a:gd name="T62" fmla="*/ 9085 w 10920"/>
                  <a:gd name="T63" fmla="*/ 4336 h 4820"/>
                  <a:gd name="T64" fmla="*/ 8443 w 10920"/>
                  <a:gd name="T65" fmla="*/ 4408 h 4820"/>
                  <a:gd name="T66" fmla="*/ 8108 w 10920"/>
                  <a:gd name="T67" fmla="*/ 4543 h 4820"/>
                  <a:gd name="T68" fmla="*/ 7912 w 10920"/>
                  <a:gd name="T69" fmla="*/ 4624 h 4820"/>
                  <a:gd name="T70" fmla="*/ 7605 w 10920"/>
                  <a:gd name="T71" fmla="*/ 4667 h 4820"/>
                  <a:gd name="T72" fmla="*/ 7581 w 10920"/>
                  <a:gd name="T73" fmla="*/ 4595 h 4820"/>
                  <a:gd name="T74" fmla="*/ 6735 w 10920"/>
                  <a:gd name="T75" fmla="*/ 4665 h 4820"/>
                  <a:gd name="T76" fmla="*/ 6006 w 10920"/>
                  <a:gd name="T77" fmla="*/ 4569 h 4820"/>
                  <a:gd name="T78" fmla="*/ 5378 w 10920"/>
                  <a:gd name="T79" fmla="*/ 4446 h 4820"/>
                  <a:gd name="T80" fmla="*/ 4747 w 10920"/>
                  <a:gd name="T81" fmla="*/ 4238 h 4820"/>
                  <a:gd name="T82" fmla="*/ 4136 w 10920"/>
                  <a:gd name="T83" fmla="*/ 3993 h 4820"/>
                  <a:gd name="T84" fmla="*/ 3122 w 10920"/>
                  <a:gd name="T85" fmla="*/ 3694 h 4820"/>
                  <a:gd name="T86" fmla="*/ 2765 w 10920"/>
                  <a:gd name="T87" fmla="*/ 3621 h 4820"/>
                  <a:gd name="T88" fmla="*/ 1970 w 10920"/>
                  <a:gd name="T89" fmla="*/ 3414 h 4820"/>
                  <a:gd name="T90" fmla="*/ 1403 w 10920"/>
                  <a:gd name="T91" fmla="*/ 3080 h 4820"/>
                  <a:gd name="T92" fmla="*/ 948 w 10920"/>
                  <a:gd name="T93" fmla="*/ 2867 h 4820"/>
                  <a:gd name="T94" fmla="*/ 562 w 10920"/>
                  <a:gd name="T95" fmla="*/ 2726 h 4820"/>
                  <a:gd name="T96" fmla="*/ 182 w 10920"/>
                  <a:gd name="T97" fmla="*/ 2653 h 4820"/>
                  <a:gd name="T98" fmla="*/ 17 w 10920"/>
                  <a:gd name="T99" fmla="*/ 2279 h 4820"/>
                  <a:gd name="T100" fmla="*/ 438 w 10920"/>
                  <a:gd name="T101" fmla="*/ 1691 h 4820"/>
                  <a:gd name="T102" fmla="*/ 1037 w 10920"/>
                  <a:gd name="T103" fmla="*/ 1469 h 4820"/>
                  <a:gd name="T104" fmla="*/ 1313 w 10920"/>
                  <a:gd name="T105" fmla="*/ 1424 h 4820"/>
                  <a:gd name="T106" fmla="*/ 1714 w 10920"/>
                  <a:gd name="T107" fmla="*/ 1306 h 4820"/>
                  <a:gd name="T108" fmla="*/ 2065 w 10920"/>
                  <a:gd name="T109" fmla="*/ 1112 h 4820"/>
                  <a:gd name="T110" fmla="*/ 2503 w 10920"/>
                  <a:gd name="T111" fmla="*/ 818 h 4820"/>
                  <a:gd name="T112" fmla="*/ 2656 w 10920"/>
                  <a:gd name="T113" fmla="*/ 896 h 4820"/>
                  <a:gd name="T114" fmla="*/ 3028 w 10920"/>
                  <a:gd name="T115" fmla="*/ 660 h 4820"/>
                  <a:gd name="T116" fmla="*/ 3247 w 10920"/>
                  <a:gd name="T117" fmla="*/ 0 h 48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920"/>
                  <a:gd name="T178" fmla="*/ 0 h 4820"/>
                  <a:gd name="T179" fmla="*/ 10920 w 10920"/>
                  <a:gd name="T180" fmla="*/ 4820 h 48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920" h="4820">
                    <a:moveTo>
                      <a:pt x="3419" y="262"/>
                    </a:moveTo>
                    <a:lnTo>
                      <a:pt x="3425" y="256"/>
                    </a:lnTo>
                    <a:lnTo>
                      <a:pt x="3428" y="247"/>
                    </a:lnTo>
                    <a:lnTo>
                      <a:pt x="3428" y="239"/>
                    </a:lnTo>
                    <a:lnTo>
                      <a:pt x="3428" y="230"/>
                    </a:lnTo>
                    <a:lnTo>
                      <a:pt x="3453" y="234"/>
                    </a:lnTo>
                    <a:lnTo>
                      <a:pt x="3471" y="242"/>
                    </a:lnTo>
                    <a:lnTo>
                      <a:pt x="3483" y="260"/>
                    </a:lnTo>
                    <a:lnTo>
                      <a:pt x="3488" y="279"/>
                    </a:lnTo>
                    <a:lnTo>
                      <a:pt x="3497" y="303"/>
                    </a:lnTo>
                    <a:lnTo>
                      <a:pt x="3503" y="326"/>
                    </a:lnTo>
                    <a:lnTo>
                      <a:pt x="3511" y="348"/>
                    </a:lnTo>
                    <a:lnTo>
                      <a:pt x="3522" y="366"/>
                    </a:lnTo>
                    <a:lnTo>
                      <a:pt x="3541" y="357"/>
                    </a:lnTo>
                    <a:lnTo>
                      <a:pt x="3554" y="340"/>
                    </a:lnTo>
                    <a:lnTo>
                      <a:pt x="3567" y="316"/>
                    </a:lnTo>
                    <a:lnTo>
                      <a:pt x="3578" y="297"/>
                    </a:lnTo>
                    <a:lnTo>
                      <a:pt x="3592" y="279"/>
                    </a:lnTo>
                    <a:lnTo>
                      <a:pt x="3606" y="268"/>
                    </a:lnTo>
                    <a:lnTo>
                      <a:pt x="3623" y="271"/>
                    </a:lnTo>
                    <a:lnTo>
                      <a:pt x="3649" y="288"/>
                    </a:lnTo>
                    <a:lnTo>
                      <a:pt x="3655" y="397"/>
                    </a:lnTo>
                    <a:lnTo>
                      <a:pt x="3664" y="498"/>
                    </a:lnTo>
                    <a:lnTo>
                      <a:pt x="3670" y="599"/>
                    </a:lnTo>
                    <a:lnTo>
                      <a:pt x="3666" y="709"/>
                    </a:lnTo>
                    <a:lnTo>
                      <a:pt x="3707" y="694"/>
                    </a:lnTo>
                    <a:lnTo>
                      <a:pt x="3724" y="752"/>
                    </a:lnTo>
                    <a:lnTo>
                      <a:pt x="3719" y="807"/>
                    </a:lnTo>
                    <a:lnTo>
                      <a:pt x="3707" y="861"/>
                    </a:lnTo>
                    <a:lnTo>
                      <a:pt x="3698" y="922"/>
                    </a:lnTo>
                    <a:lnTo>
                      <a:pt x="3681" y="930"/>
                    </a:lnTo>
                    <a:lnTo>
                      <a:pt x="3681" y="948"/>
                    </a:lnTo>
                    <a:lnTo>
                      <a:pt x="3685" y="971"/>
                    </a:lnTo>
                    <a:lnTo>
                      <a:pt x="3679" y="988"/>
                    </a:lnTo>
                    <a:lnTo>
                      <a:pt x="3803" y="942"/>
                    </a:lnTo>
                    <a:lnTo>
                      <a:pt x="3803" y="988"/>
                    </a:lnTo>
                    <a:lnTo>
                      <a:pt x="3793" y="1037"/>
                    </a:lnTo>
                    <a:lnTo>
                      <a:pt x="3780" y="1083"/>
                    </a:lnTo>
                    <a:lnTo>
                      <a:pt x="3765" y="1132"/>
                    </a:lnTo>
                    <a:lnTo>
                      <a:pt x="3745" y="1179"/>
                    </a:lnTo>
                    <a:lnTo>
                      <a:pt x="3730" y="1227"/>
                    </a:lnTo>
                    <a:lnTo>
                      <a:pt x="3716" y="1276"/>
                    </a:lnTo>
                    <a:lnTo>
                      <a:pt x="3707" y="1325"/>
                    </a:lnTo>
                    <a:lnTo>
                      <a:pt x="3687" y="1349"/>
                    </a:lnTo>
                    <a:lnTo>
                      <a:pt x="3670" y="1371"/>
                    </a:lnTo>
                    <a:lnTo>
                      <a:pt x="3649" y="1394"/>
                    </a:lnTo>
                    <a:lnTo>
                      <a:pt x="3629" y="1418"/>
                    </a:lnTo>
                    <a:lnTo>
                      <a:pt x="3610" y="1441"/>
                    </a:lnTo>
                    <a:lnTo>
                      <a:pt x="3586" y="1461"/>
                    </a:lnTo>
                    <a:lnTo>
                      <a:pt x="3560" y="1475"/>
                    </a:lnTo>
                    <a:lnTo>
                      <a:pt x="3535" y="1489"/>
                    </a:lnTo>
                    <a:lnTo>
                      <a:pt x="3584" y="1493"/>
                    </a:lnTo>
                    <a:lnTo>
                      <a:pt x="3632" y="1499"/>
                    </a:lnTo>
                    <a:lnTo>
                      <a:pt x="3681" y="1506"/>
                    </a:lnTo>
                    <a:lnTo>
                      <a:pt x="3730" y="1518"/>
                    </a:lnTo>
                    <a:lnTo>
                      <a:pt x="3780" y="1533"/>
                    </a:lnTo>
                    <a:lnTo>
                      <a:pt x="3825" y="1547"/>
                    </a:lnTo>
                    <a:lnTo>
                      <a:pt x="3872" y="1562"/>
                    </a:lnTo>
                    <a:lnTo>
                      <a:pt x="3920" y="1579"/>
                    </a:lnTo>
                    <a:lnTo>
                      <a:pt x="3967" y="1599"/>
                    </a:lnTo>
                    <a:lnTo>
                      <a:pt x="4012" y="1619"/>
                    </a:lnTo>
                    <a:lnTo>
                      <a:pt x="4059" y="1639"/>
                    </a:lnTo>
                    <a:lnTo>
                      <a:pt x="4105" y="1662"/>
                    </a:lnTo>
                    <a:lnTo>
                      <a:pt x="4148" y="1682"/>
                    </a:lnTo>
                    <a:lnTo>
                      <a:pt x="4194" y="1706"/>
                    </a:lnTo>
                    <a:lnTo>
                      <a:pt x="4240" y="1725"/>
                    </a:lnTo>
                    <a:lnTo>
                      <a:pt x="4283" y="1749"/>
                    </a:lnTo>
                    <a:lnTo>
                      <a:pt x="4295" y="1766"/>
                    </a:lnTo>
                    <a:lnTo>
                      <a:pt x="4309" y="1783"/>
                    </a:lnTo>
                    <a:lnTo>
                      <a:pt x="4324" y="1800"/>
                    </a:lnTo>
                    <a:lnTo>
                      <a:pt x="4338" y="1815"/>
                    </a:lnTo>
                    <a:lnTo>
                      <a:pt x="4396" y="1806"/>
                    </a:lnTo>
                    <a:lnTo>
                      <a:pt x="4453" y="1800"/>
                    </a:lnTo>
                    <a:lnTo>
                      <a:pt x="4511" y="1789"/>
                    </a:lnTo>
                    <a:lnTo>
                      <a:pt x="4568" y="1781"/>
                    </a:lnTo>
                    <a:lnTo>
                      <a:pt x="4624" y="1772"/>
                    </a:lnTo>
                    <a:lnTo>
                      <a:pt x="4681" y="1763"/>
                    </a:lnTo>
                    <a:lnTo>
                      <a:pt x="4736" y="1755"/>
                    </a:lnTo>
                    <a:lnTo>
                      <a:pt x="4790" y="1749"/>
                    </a:lnTo>
                    <a:lnTo>
                      <a:pt x="4756" y="1671"/>
                    </a:lnTo>
                    <a:lnTo>
                      <a:pt x="4790" y="1669"/>
                    </a:lnTo>
                    <a:lnTo>
                      <a:pt x="4822" y="1662"/>
                    </a:lnTo>
                    <a:lnTo>
                      <a:pt x="4856" y="1660"/>
                    </a:lnTo>
                    <a:lnTo>
                      <a:pt x="4888" y="1656"/>
                    </a:lnTo>
                    <a:lnTo>
                      <a:pt x="4917" y="1654"/>
                    </a:lnTo>
                    <a:lnTo>
                      <a:pt x="4949" y="1648"/>
                    </a:lnTo>
                    <a:lnTo>
                      <a:pt x="4981" y="1645"/>
                    </a:lnTo>
                    <a:lnTo>
                      <a:pt x="5009" y="1643"/>
                    </a:lnTo>
                    <a:lnTo>
                      <a:pt x="5041" y="1637"/>
                    </a:lnTo>
                    <a:lnTo>
                      <a:pt x="5073" y="1634"/>
                    </a:lnTo>
                    <a:lnTo>
                      <a:pt x="5104" y="1628"/>
                    </a:lnTo>
                    <a:lnTo>
                      <a:pt x="5136" y="1624"/>
                    </a:lnTo>
                    <a:lnTo>
                      <a:pt x="5168" y="1619"/>
                    </a:lnTo>
                    <a:lnTo>
                      <a:pt x="5202" y="1616"/>
                    </a:lnTo>
                    <a:lnTo>
                      <a:pt x="5237" y="1611"/>
                    </a:lnTo>
                    <a:lnTo>
                      <a:pt x="5271" y="1605"/>
                    </a:lnTo>
                    <a:lnTo>
                      <a:pt x="5254" y="1593"/>
                    </a:lnTo>
                    <a:lnTo>
                      <a:pt x="5237" y="1587"/>
                    </a:lnTo>
                    <a:lnTo>
                      <a:pt x="5213" y="1581"/>
                    </a:lnTo>
                    <a:lnTo>
                      <a:pt x="5194" y="1573"/>
                    </a:lnTo>
                    <a:lnTo>
                      <a:pt x="5176" y="1564"/>
                    </a:lnTo>
                    <a:lnTo>
                      <a:pt x="5162" y="1553"/>
                    </a:lnTo>
                    <a:lnTo>
                      <a:pt x="5157" y="1533"/>
                    </a:lnTo>
                    <a:lnTo>
                      <a:pt x="5157" y="1510"/>
                    </a:lnTo>
                    <a:lnTo>
                      <a:pt x="5265" y="1499"/>
                    </a:lnTo>
                    <a:lnTo>
                      <a:pt x="5372" y="1493"/>
                    </a:lnTo>
                    <a:lnTo>
                      <a:pt x="5482" y="1493"/>
                    </a:lnTo>
                    <a:lnTo>
                      <a:pt x="5591" y="1499"/>
                    </a:lnTo>
                    <a:lnTo>
                      <a:pt x="5697" y="1506"/>
                    </a:lnTo>
                    <a:lnTo>
                      <a:pt x="5807" y="1518"/>
                    </a:lnTo>
                    <a:lnTo>
                      <a:pt x="5914" y="1536"/>
                    </a:lnTo>
                    <a:lnTo>
                      <a:pt x="6021" y="1559"/>
                    </a:lnTo>
                    <a:lnTo>
                      <a:pt x="6124" y="1587"/>
                    </a:lnTo>
                    <a:lnTo>
                      <a:pt x="6228" y="1619"/>
                    </a:lnTo>
                    <a:lnTo>
                      <a:pt x="6331" y="1654"/>
                    </a:lnTo>
                    <a:lnTo>
                      <a:pt x="6432" y="1697"/>
                    </a:lnTo>
                    <a:lnTo>
                      <a:pt x="6530" y="1740"/>
                    </a:lnTo>
                    <a:lnTo>
                      <a:pt x="6628" y="1789"/>
                    </a:lnTo>
                    <a:lnTo>
                      <a:pt x="6723" y="1843"/>
                    </a:lnTo>
                    <a:lnTo>
                      <a:pt x="6816" y="1901"/>
                    </a:lnTo>
                    <a:lnTo>
                      <a:pt x="6855" y="1910"/>
                    </a:lnTo>
                    <a:lnTo>
                      <a:pt x="6898" y="1922"/>
                    </a:lnTo>
                    <a:lnTo>
                      <a:pt x="6939" y="1936"/>
                    </a:lnTo>
                    <a:lnTo>
                      <a:pt x="6980" y="1948"/>
                    </a:lnTo>
                    <a:lnTo>
                      <a:pt x="7020" y="1956"/>
                    </a:lnTo>
                    <a:lnTo>
                      <a:pt x="7063" y="1959"/>
                    </a:lnTo>
                    <a:lnTo>
                      <a:pt x="7100" y="1959"/>
                    </a:lnTo>
                    <a:lnTo>
                      <a:pt x="7141" y="1950"/>
                    </a:lnTo>
                    <a:lnTo>
                      <a:pt x="7178" y="1968"/>
                    </a:lnTo>
                    <a:lnTo>
                      <a:pt x="7218" y="1974"/>
                    </a:lnTo>
                    <a:lnTo>
                      <a:pt x="7259" y="1980"/>
                    </a:lnTo>
                    <a:lnTo>
                      <a:pt x="7302" y="1980"/>
                    </a:lnTo>
                    <a:lnTo>
                      <a:pt x="7343" y="1980"/>
                    </a:lnTo>
                    <a:lnTo>
                      <a:pt x="7383" y="1982"/>
                    </a:lnTo>
                    <a:lnTo>
                      <a:pt x="7423" y="1991"/>
                    </a:lnTo>
                    <a:lnTo>
                      <a:pt x="7457" y="2006"/>
                    </a:lnTo>
                    <a:lnTo>
                      <a:pt x="7504" y="1959"/>
                    </a:lnTo>
                    <a:lnTo>
                      <a:pt x="7553" y="1916"/>
                    </a:lnTo>
                    <a:lnTo>
                      <a:pt x="7607" y="1879"/>
                    </a:lnTo>
                    <a:lnTo>
                      <a:pt x="7663" y="1847"/>
                    </a:lnTo>
                    <a:lnTo>
                      <a:pt x="7719" y="1818"/>
                    </a:lnTo>
                    <a:lnTo>
                      <a:pt x="7781" y="1795"/>
                    </a:lnTo>
                    <a:lnTo>
                      <a:pt x="7844" y="1778"/>
                    </a:lnTo>
                    <a:lnTo>
                      <a:pt x="7906" y="1761"/>
                    </a:lnTo>
                    <a:lnTo>
                      <a:pt x="7970" y="1749"/>
                    </a:lnTo>
                    <a:lnTo>
                      <a:pt x="8037" y="1740"/>
                    </a:lnTo>
                    <a:lnTo>
                      <a:pt x="8103" y="1737"/>
                    </a:lnTo>
                    <a:lnTo>
                      <a:pt x="8172" y="1734"/>
                    </a:lnTo>
                    <a:lnTo>
                      <a:pt x="8239" y="1734"/>
                    </a:lnTo>
                    <a:lnTo>
                      <a:pt x="8305" y="1737"/>
                    </a:lnTo>
                    <a:lnTo>
                      <a:pt x="8370" y="1744"/>
                    </a:lnTo>
                    <a:lnTo>
                      <a:pt x="8437" y="1749"/>
                    </a:lnTo>
                    <a:lnTo>
                      <a:pt x="8449" y="1774"/>
                    </a:lnTo>
                    <a:lnTo>
                      <a:pt x="8449" y="1798"/>
                    </a:lnTo>
                    <a:lnTo>
                      <a:pt x="8443" y="1824"/>
                    </a:lnTo>
                    <a:lnTo>
                      <a:pt x="8434" y="1850"/>
                    </a:lnTo>
                    <a:lnTo>
                      <a:pt x="8422" y="1873"/>
                    </a:lnTo>
                    <a:lnTo>
                      <a:pt x="8408" y="1899"/>
                    </a:lnTo>
                    <a:lnTo>
                      <a:pt x="8396" y="1925"/>
                    </a:lnTo>
                    <a:lnTo>
                      <a:pt x="8388" y="1950"/>
                    </a:lnTo>
                    <a:lnTo>
                      <a:pt x="8359" y="1980"/>
                    </a:lnTo>
                    <a:lnTo>
                      <a:pt x="8331" y="2011"/>
                    </a:lnTo>
                    <a:lnTo>
                      <a:pt x="8299" y="2040"/>
                    </a:lnTo>
                    <a:lnTo>
                      <a:pt x="8269" y="2069"/>
                    </a:lnTo>
                    <a:lnTo>
                      <a:pt x="8241" y="2097"/>
                    </a:lnTo>
                    <a:lnTo>
                      <a:pt x="8213" y="2129"/>
                    </a:lnTo>
                    <a:lnTo>
                      <a:pt x="8187" y="2158"/>
                    </a:lnTo>
                    <a:lnTo>
                      <a:pt x="8161" y="2189"/>
                    </a:lnTo>
                    <a:lnTo>
                      <a:pt x="8170" y="2236"/>
                    </a:lnTo>
                    <a:lnTo>
                      <a:pt x="8189" y="2256"/>
                    </a:lnTo>
                    <a:lnTo>
                      <a:pt x="8218" y="2256"/>
                    </a:lnTo>
                    <a:lnTo>
                      <a:pt x="8247" y="2247"/>
                    </a:lnTo>
                    <a:lnTo>
                      <a:pt x="8276" y="2238"/>
                    </a:lnTo>
                    <a:lnTo>
                      <a:pt x="8301" y="2238"/>
                    </a:lnTo>
                    <a:lnTo>
                      <a:pt x="8316" y="2259"/>
                    </a:lnTo>
                    <a:lnTo>
                      <a:pt x="8322" y="2305"/>
                    </a:lnTo>
                    <a:lnTo>
                      <a:pt x="8351" y="2319"/>
                    </a:lnTo>
                    <a:lnTo>
                      <a:pt x="8383" y="2333"/>
                    </a:lnTo>
                    <a:lnTo>
                      <a:pt x="8411" y="2343"/>
                    </a:lnTo>
                    <a:lnTo>
                      <a:pt x="8445" y="2354"/>
                    </a:lnTo>
                    <a:lnTo>
                      <a:pt x="8477" y="2360"/>
                    </a:lnTo>
                    <a:lnTo>
                      <a:pt x="8512" y="2369"/>
                    </a:lnTo>
                    <a:lnTo>
                      <a:pt x="8546" y="2374"/>
                    </a:lnTo>
                    <a:lnTo>
                      <a:pt x="8584" y="2377"/>
                    </a:lnTo>
                    <a:lnTo>
                      <a:pt x="8619" y="2382"/>
                    </a:lnTo>
                    <a:lnTo>
                      <a:pt x="8653" y="2388"/>
                    </a:lnTo>
                    <a:lnTo>
                      <a:pt x="8690" y="2391"/>
                    </a:lnTo>
                    <a:lnTo>
                      <a:pt x="8725" y="2397"/>
                    </a:lnTo>
                    <a:lnTo>
                      <a:pt x="8759" y="2403"/>
                    </a:lnTo>
                    <a:lnTo>
                      <a:pt x="8794" y="2408"/>
                    </a:lnTo>
                    <a:lnTo>
                      <a:pt x="8828" y="2417"/>
                    </a:lnTo>
                    <a:lnTo>
                      <a:pt x="8860" y="2425"/>
                    </a:lnTo>
                    <a:lnTo>
                      <a:pt x="8872" y="2438"/>
                    </a:lnTo>
                    <a:lnTo>
                      <a:pt x="8886" y="2449"/>
                    </a:lnTo>
                    <a:lnTo>
                      <a:pt x="8903" y="2455"/>
                    </a:lnTo>
                    <a:lnTo>
                      <a:pt x="8918" y="2463"/>
                    </a:lnTo>
                    <a:lnTo>
                      <a:pt x="8933" y="2472"/>
                    </a:lnTo>
                    <a:lnTo>
                      <a:pt x="8944" y="2481"/>
                    </a:lnTo>
                    <a:lnTo>
                      <a:pt x="8952" y="2495"/>
                    </a:lnTo>
                    <a:lnTo>
                      <a:pt x="8955" y="2515"/>
                    </a:lnTo>
                    <a:lnTo>
                      <a:pt x="8791" y="2599"/>
                    </a:lnTo>
                    <a:lnTo>
                      <a:pt x="8823" y="2622"/>
                    </a:lnTo>
                    <a:lnTo>
                      <a:pt x="8860" y="2644"/>
                    </a:lnTo>
                    <a:lnTo>
                      <a:pt x="8898" y="2665"/>
                    </a:lnTo>
                    <a:lnTo>
                      <a:pt x="8938" y="2685"/>
                    </a:lnTo>
                    <a:lnTo>
                      <a:pt x="8976" y="2708"/>
                    </a:lnTo>
                    <a:lnTo>
                      <a:pt x="9008" y="2734"/>
                    </a:lnTo>
                    <a:lnTo>
                      <a:pt x="9034" y="2766"/>
                    </a:lnTo>
                    <a:lnTo>
                      <a:pt x="9053" y="2803"/>
                    </a:lnTo>
                    <a:lnTo>
                      <a:pt x="9039" y="2820"/>
                    </a:lnTo>
                    <a:lnTo>
                      <a:pt x="9019" y="2838"/>
                    </a:lnTo>
                    <a:lnTo>
                      <a:pt x="9002" y="2852"/>
                    </a:lnTo>
                    <a:lnTo>
                      <a:pt x="8982" y="2870"/>
                    </a:lnTo>
                    <a:lnTo>
                      <a:pt x="8970" y="2884"/>
                    </a:lnTo>
                    <a:lnTo>
                      <a:pt x="8967" y="2904"/>
                    </a:lnTo>
                    <a:lnTo>
                      <a:pt x="8978" y="2924"/>
                    </a:lnTo>
                    <a:lnTo>
                      <a:pt x="9004" y="2947"/>
                    </a:lnTo>
                    <a:lnTo>
                      <a:pt x="9013" y="2956"/>
                    </a:lnTo>
                    <a:lnTo>
                      <a:pt x="9016" y="2968"/>
                    </a:lnTo>
                    <a:lnTo>
                      <a:pt x="9013" y="2982"/>
                    </a:lnTo>
                    <a:lnTo>
                      <a:pt x="9013" y="2996"/>
                    </a:lnTo>
                    <a:lnTo>
                      <a:pt x="9004" y="3014"/>
                    </a:lnTo>
                    <a:lnTo>
                      <a:pt x="8984" y="3020"/>
                    </a:lnTo>
                    <a:lnTo>
                      <a:pt x="8965" y="3025"/>
                    </a:lnTo>
                    <a:lnTo>
                      <a:pt x="8941" y="3025"/>
                    </a:lnTo>
                    <a:lnTo>
                      <a:pt x="8924" y="3028"/>
                    </a:lnTo>
                    <a:lnTo>
                      <a:pt x="8915" y="3037"/>
                    </a:lnTo>
                    <a:lnTo>
                      <a:pt x="8921" y="3048"/>
                    </a:lnTo>
                    <a:lnTo>
                      <a:pt x="8944" y="3071"/>
                    </a:lnTo>
                    <a:lnTo>
                      <a:pt x="8993" y="3051"/>
                    </a:lnTo>
                    <a:lnTo>
                      <a:pt x="9036" y="3025"/>
                    </a:lnTo>
                    <a:lnTo>
                      <a:pt x="9082" y="2996"/>
                    </a:lnTo>
                    <a:lnTo>
                      <a:pt x="9126" y="2964"/>
                    </a:lnTo>
                    <a:lnTo>
                      <a:pt x="9165" y="2932"/>
                    </a:lnTo>
                    <a:lnTo>
                      <a:pt x="9209" y="2904"/>
                    </a:lnTo>
                    <a:lnTo>
                      <a:pt x="9249" y="2876"/>
                    </a:lnTo>
                    <a:lnTo>
                      <a:pt x="9292" y="2852"/>
                    </a:lnTo>
                    <a:lnTo>
                      <a:pt x="9301" y="2858"/>
                    </a:lnTo>
                    <a:lnTo>
                      <a:pt x="9264" y="2876"/>
                    </a:lnTo>
                    <a:lnTo>
                      <a:pt x="9229" y="2898"/>
                    </a:lnTo>
                    <a:lnTo>
                      <a:pt x="9197" y="2924"/>
                    </a:lnTo>
                    <a:lnTo>
                      <a:pt x="9165" y="2953"/>
                    </a:lnTo>
                    <a:lnTo>
                      <a:pt x="9137" y="2985"/>
                    </a:lnTo>
                    <a:lnTo>
                      <a:pt x="9109" y="3014"/>
                    </a:lnTo>
                    <a:lnTo>
                      <a:pt x="9077" y="3039"/>
                    </a:lnTo>
                    <a:lnTo>
                      <a:pt x="9042" y="3059"/>
                    </a:lnTo>
                    <a:lnTo>
                      <a:pt x="9073" y="3065"/>
                    </a:lnTo>
                    <a:lnTo>
                      <a:pt x="9103" y="3063"/>
                    </a:lnTo>
                    <a:lnTo>
                      <a:pt x="9128" y="3057"/>
                    </a:lnTo>
                    <a:lnTo>
                      <a:pt x="9157" y="3048"/>
                    </a:lnTo>
                    <a:lnTo>
                      <a:pt x="9183" y="3039"/>
                    </a:lnTo>
                    <a:lnTo>
                      <a:pt x="9212" y="3025"/>
                    </a:lnTo>
                    <a:lnTo>
                      <a:pt x="9240" y="3014"/>
                    </a:lnTo>
                    <a:lnTo>
                      <a:pt x="9272" y="3002"/>
                    </a:lnTo>
                    <a:lnTo>
                      <a:pt x="9318" y="2977"/>
                    </a:lnTo>
                    <a:lnTo>
                      <a:pt x="9365" y="2951"/>
                    </a:lnTo>
                    <a:lnTo>
                      <a:pt x="9414" y="2930"/>
                    </a:lnTo>
                    <a:lnTo>
                      <a:pt x="9466" y="2910"/>
                    </a:lnTo>
                    <a:lnTo>
                      <a:pt x="9515" y="2893"/>
                    </a:lnTo>
                    <a:lnTo>
                      <a:pt x="9563" y="2878"/>
                    </a:lnTo>
                    <a:lnTo>
                      <a:pt x="9610" y="2867"/>
                    </a:lnTo>
                    <a:lnTo>
                      <a:pt x="9655" y="2858"/>
                    </a:lnTo>
                    <a:lnTo>
                      <a:pt x="9618" y="2876"/>
                    </a:lnTo>
                    <a:lnTo>
                      <a:pt x="9580" y="2887"/>
                    </a:lnTo>
                    <a:lnTo>
                      <a:pt x="9541" y="2902"/>
                    </a:lnTo>
                    <a:lnTo>
                      <a:pt x="9503" y="2915"/>
                    </a:lnTo>
                    <a:lnTo>
                      <a:pt x="9462" y="2930"/>
                    </a:lnTo>
                    <a:lnTo>
                      <a:pt x="9428" y="2947"/>
                    </a:lnTo>
                    <a:lnTo>
                      <a:pt x="9397" y="2970"/>
                    </a:lnTo>
                    <a:lnTo>
                      <a:pt x="9367" y="2996"/>
                    </a:lnTo>
                    <a:lnTo>
                      <a:pt x="9347" y="2994"/>
                    </a:lnTo>
                    <a:lnTo>
                      <a:pt x="9327" y="2999"/>
                    </a:lnTo>
                    <a:lnTo>
                      <a:pt x="9307" y="3005"/>
                    </a:lnTo>
                    <a:lnTo>
                      <a:pt x="9287" y="3014"/>
                    </a:lnTo>
                    <a:lnTo>
                      <a:pt x="9266" y="3020"/>
                    </a:lnTo>
                    <a:lnTo>
                      <a:pt x="9247" y="3028"/>
                    </a:lnTo>
                    <a:lnTo>
                      <a:pt x="9226" y="3031"/>
                    </a:lnTo>
                    <a:lnTo>
                      <a:pt x="9206" y="3031"/>
                    </a:lnTo>
                    <a:lnTo>
                      <a:pt x="9232" y="3051"/>
                    </a:lnTo>
                    <a:lnTo>
                      <a:pt x="9278" y="3054"/>
                    </a:lnTo>
                    <a:lnTo>
                      <a:pt x="9324" y="3051"/>
                    </a:lnTo>
                    <a:lnTo>
                      <a:pt x="9371" y="3048"/>
                    </a:lnTo>
                    <a:lnTo>
                      <a:pt x="9414" y="3042"/>
                    </a:lnTo>
                    <a:lnTo>
                      <a:pt x="9457" y="3037"/>
                    </a:lnTo>
                    <a:lnTo>
                      <a:pt x="9503" y="3028"/>
                    </a:lnTo>
                    <a:lnTo>
                      <a:pt x="9546" y="3016"/>
                    </a:lnTo>
                    <a:lnTo>
                      <a:pt x="9589" y="3005"/>
                    </a:lnTo>
                    <a:lnTo>
                      <a:pt x="9632" y="2996"/>
                    </a:lnTo>
                    <a:lnTo>
                      <a:pt x="9679" y="2985"/>
                    </a:lnTo>
                    <a:lnTo>
                      <a:pt x="9722" y="2973"/>
                    </a:lnTo>
                    <a:lnTo>
                      <a:pt x="9765" y="2962"/>
                    </a:lnTo>
                    <a:lnTo>
                      <a:pt x="9808" y="2951"/>
                    </a:lnTo>
                    <a:lnTo>
                      <a:pt x="9854" y="2941"/>
                    </a:lnTo>
                    <a:lnTo>
                      <a:pt x="9898" y="2932"/>
                    </a:lnTo>
                    <a:lnTo>
                      <a:pt x="9943" y="2927"/>
                    </a:lnTo>
                    <a:lnTo>
                      <a:pt x="9973" y="2939"/>
                    </a:lnTo>
                    <a:lnTo>
                      <a:pt x="9995" y="2956"/>
                    </a:lnTo>
                    <a:lnTo>
                      <a:pt x="10018" y="2977"/>
                    </a:lnTo>
                    <a:lnTo>
                      <a:pt x="10038" y="2999"/>
                    </a:lnTo>
                    <a:lnTo>
                      <a:pt x="10055" y="3025"/>
                    </a:lnTo>
                    <a:lnTo>
                      <a:pt x="10070" y="3051"/>
                    </a:lnTo>
                    <a:lnTo>
                      <a:pt x="10085" y="3076"/>
                    </a:lnTo>
                    <a:lnTo>
                      <a:pt x="10096" y="3100"/>
                    </a:lnTo>
                    <a:lnTo>
                      <a:pt x="10125" y="3108"/>
                    </a:lnTo>
                    <a:lnTo>
                      <a:pt x="10156" y="3114"/>
                    </a:lnTo>
                    <a:lnTo>
                      <a:pt x="10188" y="3121"/>
                    </a:lnTo>
                    <a:lnTo>
                      <a:pt x="10218" y="3123"/>
                    </a:lnTo>
                    <a:lnTo>
                      <a:pt x="10248" y="3129"/>
                    </a:lnTo>
                    <a:lnTo>
                      <a:pt x="10278" y="3138"/>
                    </a:lnTo>
                    <a:lnTo>
                      <a:pt x="10304" y="3149"/>
                    </a:lnTo>
                    <a:lnTo>
                      <a:pt x="10330" y="3166"/>
                    </a:lnTo>
                    <a:lnTo>
                      <a:pt x="10343" y="3190"/>
                    </a:lnTo>
                    <a:lnTo>
                      <a:pt x="10353" y="3213"/>
                    </a:lnTo>
                    <a:lnTo>
                      <a:pt x="10362" y="3239"/>
                    </a:lnTo>
                    <a:lnTo>
                      <a:pt x="10367" y="3265"/>
                    </a:lnTo>
                    <a:lnTo>
                      <a:pt x="10375" y="3290"/>
                    </a:lnTo>
                    <a:lnTo>
                      <a:pt x="10384" y="3316"/>
                    </a:lnTo>
                    <a:lnTo>
                      <a:pt x="10399" y="3340"/>
                    </a:lnTo>
                    <a:lnTo>
                      <a:pt x="10416" y="3359"/>
                    </a:lnTo>
                    <a:lnTo>
                      <a:pt x="10476" y="3359"/>
                    </a:lnTo>
                    <a:lnTo>
                      <a:pt x="10536" y="3359"/>
                    </a:lnTo>
                    <a:lnTo>
                      <a:pt x="10598" y="3359"/>
                    </a:lnTo>
                    <a:lnTo>
                      <a:pt x="10655" y="3362"/>
                    </a:lnTo>
                    <a:lnTo>
                      <a:pt x="10712" y="3374"/>
                    </a:lnTo>
                    <a:lnTo>
                      <a:pt x="10768" y="3391"/>
                    </a:lnTo>
                    <a:lnTo>
                      <a:pt x="10819" y="3420"/>
                    </a:lnTo>
                    <a:lnTo>
                      <a:pt x="10865" y="3463"/>
                    </a:lnTo>
                    <a:lnTo>
                      <a:pt x="10886" y="3503"/>
                    </a:lnTo>
                    <a:lnTo>
                      <a:pt x="10906" y="3544"/>
                    </a:lnTo>
                    <a:lnTo>
                      <a:pt x="10917" y="3587"/>
                    </a:lnTo>
                    <a:lnTo>
                      <a:pt x="10914" y="3636"/>
                    </a:lnTo>
                    <a:lnTo>
                      <a:pt x="10869" y="3671"/>
                    </a:lnTo>
                    <a:lnTo>
                      <a:pt x="10854" y="3708"/>
                    </a:lnTo>
                    <a:lnTo>
                      <a:pt x="10865" y="3751"/>
                    </a:lnTo>
                    <a:lnTo>
                      <a:pt x="10888" y="3791"/>
                    </a:lnTo>
                    <a:lnTo>
                      <a:pt x="10912" y="3832"/>
                    </a:lnTo>
                    <a:lnTo>
                      <a:pt x="10920" y="3869"/>
                    </a:lnTo>
                    <a:lnTo>
                      <a:pt x="10903" y="3901"/>
                    </a:lnTo>
                    <a:lnTo>
                      <a:pt x="10848" y="3924"/>
                    </a:lnTo>
                    <a:lnTo>
                      <a:pt x="10816" y="3953"/>
                    </a:lnTo>
                    <a:lnTo>
                      <a:pt x="10781" y="3976"/>
                    </a:lnTo>
                    <a:lnTo>
                      <a:pt x="10744" y="3996"/>
                    </a:lnTo>
                    <a:lnTo>
                      <a:pt x="10704" y="4016"/>
                    </a:lnTo>
                    <a:lnTo>
                      <a:pt x="10663" y="4036"/>
                    </a:lnTo>
                    <a:lnTo>
                      <a:pt x="10626" y="4062"/>
                    </a:lnTo>
                    <a:lnTo>
                      <a:pt x="10592" y="4091"/>
                    </a:lnTo>
                    <a:lnTo>
                      <a:pt x="10560" y="4128"/>
                    </a:lnTo>
                    <a:lnTo>
                      <a:pt x="10523" y="4146"/>
                    </a:lnTo>
                    <a:lnTo>
                      <a:pt x="10488" y="4158"/>
                    </a:lnTo>
                    <a:lnTo>
                      <a:pt x="10450" y="4165"/>
                    </a:lnTo>
                    <a:lnTo>
                      <a:pt x="10413" y="4172"/>
                    </a:lnTo>
                    <a:lnTo>
                      <a:pt x="10373" y="4175"/>
                    </a:lnTo>
                    <a:lnTo>
                      <a:pt x="10336" y="4178"/>
                    </a:lnTo>
                    <a:lnTo>
                      <a:pt x="10295" y="4178"/>
                    </a:lnTo>
                    <a:lnTo>
                      <a:pt x="10257" y="4175"/>
                    </a:lnTo>
                    <a:lnTo>
                      <a:pt x="10218" y="4172"/>
                    </a:lnTo>
                    <a:lnTo>
                      <a:pt x="10180" y="4169"/>
                    </a:lnTo>
                    <a:lnTo>
                      <a:pt x="10139" y="4165"/>
                    </a:lnTo>
                    <a:lnTo>
                      <a:pt x="10102" y="4160"/>
                    </a:lnTo>
                    <a:lnTo>
                      <a:pt x="10065" y="4158"/>
                    </a:lnTo>
                    <a:lnTo>
                      <a:pt x="10027" y="4154"/>
                    </a:lnTo>
                    <a:lnTo>
                      <a:pt x="9990" y="4154"/>
                    </a:lnTo>
                    <a:lnTo>
                      <a:pt x="9952" y="4154"/>
                    </a:lnTo>
                    <a:lnTo>
                      <a:pt x="9911" y="4154"/>
                    </a:lnTo>
                    <a:lnTo>
                      <a:pt x="9872" y="4160"/>
                    </a:lnTo>
                    <a:lnTo>
                      <a:pt x="9831" y="4165"/>
                    </a:lnTo>
                    <a:lnTo>
                      <a:pt x="9793" y="4175"/>
                    </a:lnTo>
                    <a:lnTo>
                      <a:pt x="9756" y="4186"/>
                    </a:lnTo>
                    <a:lnTo>
                      <a:pt x="9719" y="4201"/>
                    </a:lnTo>
                    <a:lnTo>
                      <a:pt x="9685" y="4212"/>
                    </a:lnTo>
                    <a:lnTo>
                      <a:pt x="9647" y="4227"/>
                    </a:lnTo>
                    <a:lnTo>
                      <a:pt x="9612" y="4241"/>
                    </a:lnTo>
                    <a:lnTo>
                      <a:pt x="9575" y="4253"/>
                    </a:lnTo>
                    <a:lnTo>
                      <a:pt x="9537" y="4266"/>
                    </a:lnTo>
                    <a:lnTo>
                      <a:pt x="9500" y="4275"/>
                    </a:lnTo>
                    <a:lnTo>
                      <a:pt x="9462" y="4285"/>
                    </a:lnTo>
                    <a:lnTo>
                      <a:pt x="9425" y="4290"/>
                    </a:lnTo>
                    <a:lnTo>
                      <a:pt x="9384" y="4293"/>
                    </a:lnTo>
                    <a:lnTo>
                      <a:pt x="9341" y="4293"/>
                    </a:lnTo>
                    <a:lnTo>
                      <a:pt x="9292" y="4302"/>
                    </a:lnTo>
                    <a:lnTo>
                      <a:pt x="9240" y="4310"/>
                    </a:lnTo>
                    <a:lnTo>
                      <a:pt x="9189" y="4322"/>
                    </a:lnTo>
                    <a:lnTo>
                      <a:pt x="9137" y="4328"/>
                    </a:lnTo>
                    <a:lnTo>
                      <a:pt x="9085" y="4336"/>
                    </a:lnTo>
                    <a:lnTo>
                      <a:pt x="9034" y="4345"/>
                    </a:lnTo>
                    <a:lnTo>
                      <a:pt x="8982" y="4350"/>
                    </a:lnTo>
                    <a:lnTo>
                      <a:pt x="8929" y="4359"/>
                    </a:lnTo>
                    <a:lnTo>
                      <a:pt x="8875" y="4365"/>
                    </a:lnTo>
                    <a:lnTo>
                      <a:pt x="8821" y="4371"/>
                    </a:lnTo>
                    <a:lnTo>
                      <a:pt x="8768" y="4379"/>
                    </a:lnTo>
                    <a:lnTo>
                      <a:pt x="8714" y="4384"/>
                    </a:lnTo>
                    <a:lnTo>
                      <a:pt x="8658" y="4391"/>
                    </a:lnTo>
                    <a:lnTo>
                      <a:pt x="8607" y="4393"/>
                    </a:lnTo>
                    <a:lnTo>
                      <a:pt x="8552" y="4399"/>
                    </a:lnTo>
                    <a:lnTo>
                      <a:pt x="8497" y="4405"/>
                    </a:lnTo>
                    <a:lnTo>
                      <a:pt x="8443" y="4408"/>
                    </a:lnTo>
                    <a:lnTo>
                      <a:pt x="8394" y="4416"/>
                    </a:lnTo>
                    <a:lnTo>
                      <a:pt x="8351" y="4429"/>
                    </a:lnTo>
                    <a:lnTo>
                      <a:pt x="8307" y="4446"/>
                    </a:lnTo>
                    <a:lnTo>
                      <a:pt x="8267" y="4463"/>
                    </a:lnTo>
                    <a:lnTo>
                      <a:pt x="8224" y="4483"/>
                    </a:lnTo>
                    <a:lnTo>
                      <a:pt x="8178" y="4498"/>
                    </a:lnTo>
                    <a:lnTo>
                      <a:pt x="8129" y="4511"/>
                    </a:lnTo>
                    <a:lnTo>
                      <a:pt x="8189" y="4569"/>
                    </a:lnTo>
                    <a:lnTo>
                      <a:pt x="8170" y="4564"/>
                    </a:lnTo>
                    <a:lnTo>
                      <a:pt x="8149" y="4558"/>
                    </a:lnTo>
                    <a:lnTo>
                      <a:pt x="8129" y="4549"/>
                    </a:lnTo>
                    <a:lnTo>
                      <a:pt x="8108" y="4543"/>
                    </a:lnTo>
                    <a:lnTo>
                      <a:pt x="8086" y="4541"/>
                    </a:lnTo>
                    <a:lnTo>
                      <a:pt x="8065" y="4541"/>
                    </a:lnTo>
                    <a:lnTo>
                      <a:pt x="8045" y="4547"/>
                    </a:lnTo>
                    <a:lnTo>
                      <a:pt x="8026" y="4560"/>
                    </a:lnTo>
                    <a:lnTo>
                      <a:pt x="8045" y="4616"/>
                    </a:lnTo>
                    <a:lnTo>
                      <a:pt x="8031" y="4618"/>
                    </a:lnTo>
                    <a:lnTo>
                      <a:pt x="8013" y="4618"/>
                    </a:lnTo>
                    <a:lnTo>
                      <a:pt x="7994" y="4616"/>
                    </a:lnTo>
                    <a:lnTo>
                      <a:pt x="7970" y="4616"/>
                    </a:lnTo>
                    <a:lnTo>
                      <a:pt x="7951" y="4616"/>
                    </a:lnTo>
                    <a:lnTo>
                      <a:pt x="7930" y="4618"/>
                    </a:lnTo>
                    <a:lnTo>
                      <a:pt x="7912" y="4624"/>
                    </a:lnTo>
                    <a:lnTo>
                      <a:pt x="7901" y="4635"/>
                    </a:lnTo>
                    <a:lnTo>
                      <a:pt x="7878" y="4616"/>
                    </a:lnTo>
                    <a:lnTo>
                      <a:pt x="7852" y="4604"/>
                    </a:lnTo>
                    <a:lnTo>
                      <a:pt x="7820" y="4595"/>
                    </a:lnTo>
                    <a:lnTo>
                      <a:pt x="7789" y="4590"/>
                    </a:lnTo>
                    <a:lnTo>
                      <a:pt x="7755" y="4590"/>
                    </a:lnTo>
                    <a:lnTo>
                      <a:pt x="7719" y="4590"/>
                    </a:lnTo>
                    <a:lnTo>
                      <a:pt x="7688" y="4586"/>
                    </a:lnTo>
                    <a:lnTo>
                      <a:pt x="7659" y="4586"/>
                    </a:lnTo>
                    <a:lnTo>
                      <a:pt x="7637" y="4610"/>
                    </a:lnTo>
                    <a:lnTo>
                      <a:pt x="7618" y="4638"/>
                    </a:lnTo>
                    <a:lnTo>
                      <a:pt x="7605" y="4667"/>
                    </a:lnTo>
                    <a:lnTo>
                      <a:pt x="7590" y="4699"/>
                    </a:lnTo>
                    <a:lnTo>
                      <a:pt x="7579" y="4730"/>
                    </a:lnTo>
                    <a:lnTo>
                      <a:pt x="7567" y="4762"/>
                    </a:lnTo>
                    <a:lnTo>
                      <a:pt x="7553" y="4792"/>
                    </a:lnTo>
                    <a:lnTo>
                      <a:pt x="7536" y="4820"/>
                    </a:lnTo>
                    <a:lnTo>
                      <a:pt x="7541" y="4792"/>
                    </a:lnTo>
                    <a:lnTo>
                      <a:pt x="7553" y="4760"/>
                    </a:lnTo>
                    <a:lnTo>
                      <a:pt x="7567" y="4722"/>
                    </a:lnTo>
                    <a:lnTo>
                      <a:pt x="7581" y="4685"/>
                    </a:lnTo>
                    <a:lnTo>
                      <a:pt x="7590" y="4650"/>
                    </a:lnTo>
                    <a:lnTo>
                      <a:pt x="7594" y="4618"/>
                    </a:lnTo>
                    <a:lnTo>
                      <a:pt x="7581" y="4595"/>
                    </a:lnTo>
                    <a:lnTo>
                      <a:pt x="7553" y="4581"/>
                    </a:lnTo>
                    <a:lnTo>
                      <a:pt x="7480" y="4592"/>
                    </a:lnTo>
                    <a:lnTo>
                      <a:pt x="7405" y="4601"/>
                    </a:lnTo>
                    <a:lnTo>
                      <a:pt x="7330" y="4612"/>
                    </a:lnTo>
                    <a:lnTo>
                      <a:pt x="7259" y="4624"/>
                    </a:lnTo>
                    <a:lnTo>
                      <a:pt x="7184" y="4635"/>
                    </a:lnTo>
                    <a:lnTo>
                      <a:pt x="7109" y="4644"/>
                    </a:lnTo>
                    <a:lnTo>
                      <a:pt x="7034" y="4653"/>
                    </a:lnTo>
                    <a:lnTo>
                      <a:pt x="6960" y="4659"/>
                    </a:lnTo>
                    <a:lnTo>
                      <a:pt x="6885" y="4665"/>
                    </a:lnTo>
                    <a:lnTo>
                      <a:pt x="6810" y="4665"/>
                    </a:lnTo>
                    <a:lnTo>
                      <a:pt x="6735" y="4665"/>
                    </a:lnTo>
                    <a:lnTo>
                      <a:pt x="6660" y="4661"/>
                    </a:lnTo>
                    <a:lnTo>
                      <a:pt x="6585" y="4653"/>
                    </a:lnTo>
                    <a:lnTo>
                      <a:pt x="6513" y="4642"/>
                    </a:lnTo>
                    <a:lnTo>
                      <a:pt x="6438" y="4627"/>
                    </a:lnTo>
                    <a:lnTo>
                      <a:pt x="6363" y="4607"/>
                    </a:lnTo>
                    <a:lnTo>
                      <a:pt x="6314" y="4610"/>
                    </a:lnTo>
                    <a:lnTo>
                      <a:pt x="6262" y="4610"/>
                    </a:lnTo>
                    <a:lnTo>
                      <a:pt x="6210" y="4607"/>
                    </a:lnTo>
                    <a:lnTo>
                      <a:pt x="6161" y="4598"/>
                    </a:lnTo>
                    <a:lnTo>
                      <a:pt x="6109" y="4592"/>
                    </a:lnTo>
                    <a:lnTo>
                      <a:pt x="6058" y="4581"/>
                    </a:lnTo>
                    <a:lnTo>
                      <a:pt x="6006" y="4569"/>
                    </a:lnTo>
                    <a:lnTo>
                      <a:pt x="5954" y="4558"/>
                    </a:lnTo>
                    <a:lnTo>
                      <a:pt x="5903" y="4547"/>
                    </a:lnTo>
                    <a:lnTo>
                      <a:pt x="5847" y="4535"/>
                    </a:lnTo>
                    <a:lnTo>
                      <a:pt x="5796" y="4523"/>
                    </a:lnTo>
                    <a:lnTo>
                      <a:pt x="5744" y="4511"/>
                    </a:lnTo>
                    <a:lnTo>
                      <a:pt x="5690" y="4504"/>
                    </a:lnTo>
                    <a:lnTo>
                      <a:pt x="5637" y="4498"/>
                    </a:lnTo>
                    <a:lnTo>
                      <a:pt x="5585" y="4491"/>
                    </a:lnTo>
                    <a:lnTo>
                      <a:pt x="5531" y="4491"/>
                    </a:lnTo>
                    <a:lnTo>
                      <a:pt x="5479" y="4477"/>
                    </a:lnTo>
                    <a:lnTo>
                      <a:pt x="5430" y="4463"/>
                    </a:lnTo>
                    <a:lnTo>
                      <a:pt x="5378" y="4446"/>
                    </a:lnTo>
                    <a:lnTo>
                      <a:pt x="5327" y="4429"/>
                    </a:lnTo>
                    <a:lnTo>
                      <a:pt x="5274" y="4410"/>
                    </a:lnTo>
                    <a:lnTo>
                      <a:pt x="5222" y="4393"/>
                    </a:lnTo>
                    <a:lnTo>
                      <a:pt x="5170" y="4373"/>
                    </a:lnTo>
                    <a:lnTo>
                      <a:pt x="5119" y="4356"/>
                    </a:lnTo>
                    <a:lnTo>
                      <a:pt x="5064" y="4339"/>
                    </a:lnTo>
                    <a:lnTo>
                      <a:pt x="5013" y="4322"/>
                    </a:lnTo>
                    <a:lnTo>
                      <a:pt x="4960" y="4302"/>
                    </a:lnTo>
                    <a:lnTo>
                      <a:pt x="4906" y="4285"/>
                    </a:lnTo>
                    <a:lnTo>
                      <a:pt x="4854" y="4270"/>
                    </a:lnTo>
                    <a:lnTo>
                      <a:pt x="4802" y="4253"/>
                    </a:lnTo>
                    <a:lnTo>
                      <a:pt x="4747" y="4238"/>
                    </a:lnTo>
                    <a:lnTo>
                      <a:pt x="4695" y="4223"/>
                    </a:lnTo>
                    <a:lnTo>
                      <a:pt x="4658" y="4197"/>
                    </a:lnTo>
                    <a:lnTo>
                      <a:pt x="4620" y="4175"/>
                    </a:lnTo>
                    <a:lnTo>
                      <a:pt x="4583" y="4158"/>
                    </a:lnTo>
                    <a:lnTo>
                      <a:pt x="4545" y="4141"/>
                    </a:lnTo>
                    <a:lnTo>
                      <a:pt x="4508" y="4126"/>
                    </a:lnTo>
                    <a:lnTo>
                      <a:pt x="4470" y="4109"/>
                    </a:lnTo>
                    <a:lnTo>
                      <a:pt x="4431" y="4094"/>
                    </a:lnTo>
                    <a:lnTo>
                      <a:pt x="4387" y="4079"/>
                    </a:lnTo>
                    <a:lnTo>
                      <a:pt x="4304" y="4051"/>
                    </a:lnTo>
                    <a:lnTo>
                      <a:pt x="4220" y="4021"/>
                    </a:lnTo>
                    <a:lnTo>
                      <a:pt x="4136" y="3993"/>
                    </a:lnTo>
                    <a:lnTo>
                      <a:pt x="4053" y="3965"/>
                    </a:lnTo>
                    <a:lnTo>
                      <a:pt x="3973" y="3935"/>
                    </a:lnTo>
                    <a:lnTo>
                      <a:pt x="3889" y="3907"/>
                    </a:lnTo>
                    <a:lnTo>
                      <a:pt x="3805" y="3878"/>
                    </a:lnTo>
                    <a:lnTo>
                      <a:pt x="3722" y="3852"/>
                    </a:lnTo>
                    <a:lnTo>
                      <a:pt x="3638" y="3826"/>
                    </a:lnTo>
                    <a:lnTo>
                      <a:pt x="3554" y="3800"/>
                    </a:lnTo>
                    <a:lnTo>
                      <a:pt x="3471" y="3778"/>
                    </a:lnTo>
                    <a:lnTo>
                      <a:pt x="3385" y="3754"/>
                    </a:lnTo>
                    <a:lnTo>
                      <a:pt x="3298" y="3731"/>
                    </a:lnTo>
                    <a:lnTo>
                      <a:pt x="3212" y="3711"/>
                    </a:lnTo>
                    <a:lnTo>
                      <a:pt x="3122" y="3694"/>
                    </a:lnTo>
                    <a:lnTo>
                      <a:pt x="3034" y="3677"/>
                    </a:lnTo>
                    <a:lnTo>
                      <a:pt x="3021" y="3665"/>
                    </a:lnTo>
                    <a:lnTo>
                      <a:pt x="3008" y="3656"/>
                    </a:lnTo>
                    <a:lnTo>
                      <a:pt x="2993" y="3650"/>
                    </a:lnTo>
                    <a:lnTo>
                      <a:pt x="2978" y="3641"/>
                    </a:lnTo>
                    <a:lnTo>
                      <a:pt x="2964" y="3639"/>
                    </a:lnTo>
                    <a:lnTo>
                      <a:pt x="2950" y="3633"/>
                    </a:lnTo>
                    <a:lnTo>
                      <a:pt x="2933" y="3630"/>
                    </a:lnTo>
                    <a:lnTo>
                      <a:pt x="2918" y="3628"/>
                    </a:lnTo>
                    <a:lnTo>
                      <a:pt x="2898" y="3656"/>
                    </a:lnTo>
                    <a:lnTo>
                      <a:pt x="2832" y="3639"/>
                    </a:lnTo>
                    <a:lnTo>
                      <a:pt x="2765" y="3621"/>
                    </a:lnTo>
                    <a:lnTo>
                      <a:pt x="2699" y="3604"/>
                    </a:lnTo>
                    <a:lnTo>
                      <a:pt x="2633" y="3590"/>
                    </a:lnTo>
                    <a:lnTo>
                      <a:pt x="2564" y="3576"/>
                    </a:lnTo>
                    <a:lnTo>
                      <a:pt x="2497" y="3561"/>
                    </a:lnTo>
                    <a:lnTo>
                      <a:pt x="2431" y="3544"/>
                    </a:lnTo>
                    <a:lnTo>
                      <a:pt x="2362" y="3529"/>
                    </a:lnTo>
                    <a:lnTo>
                      <a:pt x="2295" y="3512"/>
                    </a:lnTo>
                    <a:lnTo>
                      <a:pt x="2230" y="3495"/>
                    </a:lnTo>
                    <a:lnTo>
                      <a:pt x="2164" y="3477"/>
                    </a:lnTo>
                    <a:lnTo>
                      <a:pt x="2100" y="3458"/>
                    </a:lnTo>
                    <a:lnTo>
                      <a:pt x="2033" y="3437"/>
                    </a:lnTo>
                    <a:lnTo>
                      <a:pt x="1970" y="3414"/>
                    </a:lnTo>
                    <a:lnTo>
                      <a:pt x="1906" y="3388"/>
                    </a:lnTo>
                    <a:lnTo>
                      <a:pt x="1844" y="3359"/>
                    </a:lnTo>
                    <a:lnTo>
                      <a:pt x="1803" y="3321"/>
                    </a:lnTo>
                    <a:lnTo>
                      <a:pt x="1762" y="3290"/>
                    </a:lnTo>
                    <a:lnTo>
                      <a:pt x="1719" y="3258"/>
                    </a:lnTo>
                    <a:lnTo>
                      <a:pt x="1676" y="3230"/>
                    </a:lnTo>
                    <a:lnTo>
                      <a:pt x="1631" y="3204"/>
                    </a:lnTo>
                    <a:lnTo>
                      <a:pt x="1584" y="3181"/>
                    </a:lnTo>
                    <a:lnTo>
                      <a:pt x="1538" y="3155"/>
                    </a:lnTo>
                    <a:lnTo>
                      <a:pt x="1493" y="3132"/>
                    </a:lnTo>
                    <a:lnTo>
                      <a:pt x="1449" y="3106"/>
                    </a:lnTo>
                    <a:lnTo>
                      <a:pt x="1403" y="3080"/>
                    </a:lnTo>
                    <a:lnTo>
                      <a:pt x="1362" y="3054"/>
                    </a:lnTo>
                    <a:lnTo>
                      <a:pt x="1319" y="3025"/>
                    </a:lnTo>
                    <a:lnTo>
                      <a:pt x="1282" y="2994"/>
                    </a:lnTo>
                    <a:lnTo>
                      <a:pt x="1244" y="2958"/>
                    </a:lnTo>
                    <a:lnTo>
                      <a:pt x="1212" y="2921"/>
                    </a:lnTo>
                    <a:lnTo>
                      <a:pt x="1181" y="2878"/>
                    </a:lnTo>
                    <a:lnTo>
                      <a:pt x="1147" y="2872"/>
                    </a:lnTo>
                    <a:lnTo>
                      <a:pt x="1112" y="2870"/>
                    </a:lnTo>
                    <a:lnTo>
                      <a:pt x="1072" y="2870"/>
                    </a:lnTo>
                    <a:lnTo>
                      <a:pt x="1031" y="2870"/>
                    </a:lnTo>
                    <a:lnTo>
                      <a:pt x="988" y="2870"/>
                    </a:lnTo>
                    <a:lnTo>
                      <a:pt x="948" y="2867"/>
                    </a:lnTo>
                    <a:lnTo>
                      <a:pt x="911" y="2864"/>
                    </a:lnTo>
                    <a:lnTo>
                      <a:pt x="873" y="2852"/>
                    </a:lnTo>
                    <a:lnTo>
                      <a:pt x="833" y="2846"/>
                    </a:lnTo>
                    <a:lnTo>
                      <a:pt x="789" y="2844"/>
                    </a:lnTo>
                    <a:lnTo>
                      <a:pt x="743" y="2840"/>
                    </a:lnTo>
                    <a:lnTo>
                      <a:pt x="694" y="2838"/>
                    </a:lnTo>
                    <a:lnTo>
                      <a:pt x="645" y="2833"/>
                    </a:lnTo>
                    <a:lnTo>
                      <a:pt x="597" y="2826"/>
                    </a:lnTo>
                    <a:lnTo>
                      <a:pt x="550" y="2812"/>
                    </a:lnTo>
                    <a:lnTo>
                      <a:pt x="510" y="2792"/>
                    </a:lnTo>
                    <a:lnTo>
                      <a:pt x="593" y="2734"/>
                    </a:lnTo>
                    <a:lnTo>
                      <a:pt x="562" y="2726"/>
                    </a:lnTo>
                    <a:lnTo>
                      <a:pt x="527" y="2720"/>
                    </a:lnTo>
                    <a:lnTo>
                      <a:pt x="492" y="2713"/>
                    </a:lnTo>
                    <a:lnTo>
                      <a:pt x="453" y="2711"/>
                    </a:lnTo>
                    <a:lnTo>
                      <a:pt x="415" y="2706"/>
                    </a:lnTo>
                    <a:lnTo>
                      <a:pt x="374" y="2702"/>
                    </a:lnTo>
                    <a:lnTo>
                      <a:pt x="340" y="2700"/>
                    </a:lnTo>
                    <a:lnTo>
                      <a:pt x="305" y="2696"/>
                    </a:lnTo>
                    <a:lnTo>
                      <a:pt x="283" y="2691"/>
                    </a:lnTo>
                    <a:lnTo>
                      <a:pt x="256" y="2683"/>
                    </a:lnTo>
                    <a:lnTo>
                      <a:pt x="230" y="2676"/>
                    </a:lnTo>
                    <a:lnTo>
                      <a:pt x="208" y="2665"/>
                    </a:lnTo>
                    <a:lnTo>
                      <a:pt x="182" y="2653"/>
                    </a:lnTo>
                    <a:lnTo>
                      <a:pt x="161" y="2639"/>
                    </a:lnTo>
                    <a:lnTo>
                      <a:pt x="144" y="2616"/>
                    </a:lnTo>
                    <a:lnTo>
                      <a:pt x="133" y="2590"/>
                    </a:lnTo>
                    <a:lnTo>
                      <a:pt x="305" y="2569"/>
                    </a:lnTo>
                    <a:lnTo>
                      <a:pt x="268" y="2535"/>
                    </a:lnTo>
                    <a:lnTo>
                      <a:pt x="219" y="2507"/>
                    </a:lnTo>
                    <a:lnTo>
                      <a:pt x="167" y="2477"/>
                    </a:lnTo>
                    <a:lnTo>
                      <a:pt x="116" y="2451"/>
                    </a:lnTo>
                    <a:lnTo>
                      <a:pt x="69" y="2420"/>
                    </a:lnTo>
                    <a:lnTo>
                      <a:pt x="34" y="2382"/>
                    </a:lnTo>
                    <a:lnTo>
                      <a:pt x="15" y="2337"/>
                    </a:lnTo>
                    <a:lnTo>
                      <a:pt x="17" y="2279"/>
                    </a:lnTo>
                    <a:lnTo>
                      <a:pt x="0" y="2198"/>
                    </a:lnTo>
                    <a:lnTo>
                      <a:pt x="6" y="2129"/>
                    </a:lnTo>
                    <a:lnTo>
                      <a:pt x="29" y="2066"/>
                    </a:lnTo>
                    <a:lnTo>
                      <a:pt x="69" y="2011"/>
                    </a:lnTo>
                    <a:lnTo>
                      <a:pt x="116" y="1959"/>
                    </a:lnTo>
                    <a:lnTo>
                      <a:pt x="167" y="1910"/>
                    </a:lnTo>
                    <a:lnTo>
                      <a:pt x="216" y="1858"/>
                    </a:lnTo>
                    <a:lnTo>
                      <a:pt x="260" y="1806"/>
                    </a:lnTo>
                    <a:lnTo>
                      <a:pt x="303" y="1772"/>
                    </a:lnTo>
                    <a:lnTo>
                      <a:pt x="346" y="1744"/>
                    </a:lnTo>
                    <a:lnTo>
                      <a:pt x="391" y="1717"/>
                    </a:lnTo>
                    <a:lnTo>
                      <a:pt x="438" y="1691"/>
                    </a:lnTo>
                    <a:lnTo>
                      <a:pt x="487" y="1671"/>
                    </a:lnTo>
                    <a:lnTo>
                      <a:pt x="535" y="1651"/>
                    </a:lnTo>
                    <a:lnTo>
                      <a:pt x="585" y="1634"/>
                    </a:lnTo>
                    <a:lnTo>
                      <a:pt x="636" y="1616"/>
                    </a:lnTo>
                    <a:lnTo>
                      <a:pt x="689" y="1602"/>
                    </a:lnTo>
                    <a:lnTo>
                      <a:pt x="737" y="1585"/>
                    </a:lnTo>
                    <a:lnTo>
                      <a:pt x="789" y="1570"/>
                    </a:lnTo>
                    <a:lnTo>
                      <a:pt x="842" y="1553"/>
                    </a:lnTo>
                    <a:lnTo>
                      <a:pt x="890" y="1536"/>
                    </a:lnTo>
                    <a:lnTo>
                      <a:pt x="939" y="1516"/>
                    </a:lnTo>
                    <a:lnTo>
                      <a:pt x="988" y="1493"/>
                    </a:lnTo>
                    <a:lnTo>
                      <a:pt x="1037" y="1469"/>
                    </a:lnTo>
                    <a:lnTo>
                      <a:pt x="1055" y="1469"/>
                    </a:lnTo>
                    <a:lnTo>
                      <a:pt x="1068" y="1478"/>
                    </a:lnTo>
                    <a:lnTo>
                      <a:pt x="1083" y="1487"/>
                    </a:lnTo>
                    <a:lnTo>
                      <a:pt x="1098" y="1499"/>
                    </a:lnTo>
                    <a:lnTo>
                      <a:pt x="1109" y="1506"/>
                    </a:lnTo>
                    <a:lnTo>
                      <a:pt x="1124" y="1510"/>
                    </a:lnTo>
                    <a:lnTo>
                      <a:pt x="1138" y="1506"/>
                    </a:lnTo>
                    <a:lnTo>
                      <a:pt x="1156" y="1489"/>
                    </a:lnTo>
                    <a:lnTo>
                      <a:pt x="1156" y="1469"/>
                    </a:lnTo>
                    <a:lnTo>
                      <a:pt x="1210" y="1467"/>
                    </a:lnTo>
                    <a:lnTo>
                      <a:pt x="1262" y="1449"/>
                    </a:lnTo>
                    <a:lnTo>
                      <a:pt x="1313" y="1424"/>
                    </a:lnTo>
                    <a:lnTo>
                      <a:pt x="1360" y="1392"/>
                    </a:lnTo>
                    <a:lnTo>
                      <a:pt x="1406" y="1362"/>
                    </a:lnTo>
                    <a:lnTo>
                      <a:pt x="1455" y="1336"/>
                    </a:lnTo>
                    <a:lnTo>
                      <a:pt x="1504" y="1319"/>
                    </a:lnTo>
                    <a:lnTo>
                      <a:pt x="1556" y="1317"/>
                    </a:lnTo>
                    <a:lnTo>
                      <a:pt x="1538" y="1383"/>
                    </a:lnTo>
                    <a:lnTo>
                      <a:pt x="1567" y="1374"/>
                    </a:lnTo>
                    <a:lnTo>
                      <a:pt x="1599" y="1362"/>
                    </a:lnTo>
                    <a:lnTo>
                      <a:pt x="1627" y="1351"/>
                    </a:lnTo>
                    <a:lnTo>
                      <a:pt x="1656" y="1336"/>
                    </a:lnTo>
                    <a:lnTo>
                      <a:pt x="1685" y="1323"/>
                    </a:lnTo>
                    <a:lnTo>
                      <a:pt x="1714" y="1306"/>
                    </a:lnTo>
                    <a:lnTo>
                      <a:pt x="1743" y="1288"/>
                    </a:lnTo>
                    <a:lnTo>
                      <a:pt x="1771" y="1267"/>
                    </a:lnTo>
                    <a:lnTo>
                      <a:pt x="1800" y="1250"/>
                    </a:lnTo>
                    <a:lnTo>
                      <a:pt x="1829" y="1230"/>
                    </a:lnTo>
                    <a:lnTo>
                      <a:pt x="1858" y="1210"/>
                    </a:lnTo>
                    <a:lnTo>
                      <a:pt x="1887" y="1190"/>
                    </a:lnTo>
                    <a:lnTo>
                      <a:pt x="1913" y="1170"/>
                    </a:lnTo>
                    <a:lnTo>
                      <a:pt x="1942" y="1149"/>
                    </a:lnTo>
                    <a:lnTo>
                      <a:pt x="1970" y="1132"/>
                    </a:lnTo>
                    <a:lnTo>
                      <a:pt x="1999" y="1112"/>
                    </a:lnTo>
                    <a:lnTo>
                      <a:pt x="2026" y="1141"/>
                    </a:lnTo>
                    <a:lnTo>
                      <a:pt x="2065" y="1112"/>
                    </a:lnTo>
                    <a:lnTo>
                      <a:pt x="2100" y="1074"/>
                    </a:lnTo>
                    <a:lnTo>
                      <a:pt x="2132" y="1031"/>
                    </a:lnTo>
                    <a:lnTo>
                      <a:pt x="2164" y="991"/>
                    </a:lnTo>
                    <a:lnTo>
                      <a:pt x="2198" y="960"/>
                    </a:lnTo>
                    <a:lnTo>
                      <a:pt x="2233" y="945"/>
                    </a:lnTo>
                    <a:lnTo>
                      <a:pt x="2273" y="948"/>
                    </a:lnTo>
                    <a:lnTo>
                      <a:pt x="2321" y="982"/>
                    </a:lnTo>
                    <a:lnTo>
                      <a:pt x="2359" y="948"/>
                    </a:lnTo>
                    <a:lnTo>
                      <a:pt x="2396" y="917"/>
                    </a:lnTo>
                    <a:lnTo>
                      <a:pt x="2434" y="885"/>
                    </a:lnTo>
                    <a:lnTo>
                      <a:pt x="2469" y="850"/>
                    </a:lnTo>
                    <a:lnTo>
                      <a:pt x="2503" y="818"/>
                    </a:lnTo>
                    <a:lnTo>
                      <a:pt x="2538" y="786"/>
                    </a:lnTo>
                    <a:lnTo>
                      <a:pt x="2570" y="754"/>
                    </a:lnTo>
                    <a:lnTo>
                      <a:pt x="2602" y="720"/>
                    </a:lnTo>
                    <a:lnTo>
                      <a:pt x="2639" y="729"/>
                    </a:lnTo>
                    <a:lnTo>
                      <a:pt x="2656" y="749"/>
                    </a:lnTo>
                    <a:lnTo>
                      <a:pt x="2662" y="773"/>
                    </a:lnTo>
                    <a:lnTo>
                      <a:pt x="2656" y="799"/>
                    </a:lnTo>
                    <a:lnTo>
                      <a:pt x="2647" y="827"/>
                    </a:lnTo>
                    <a:lnTo>
                      <a:pt x="2633" y="855"/>
                    </a:lnTo>
                    <a:lnTo>
                      <a:pt x="2624" y="881"/>
                    </a:lnTo>
                    <a:lnTo>
                      <a:pt x="2621" y="902"/>
                    </a:lnTo>
                    <a:lnTo>
                      <a:pt x="2656" y="896"/>
                    </a:lnTo>
                    <a:lnTo>
                      <a:pt x="2690" y="887"/>
                    </a:lnTo>
                    <a:lnTo>
                      <a:pt x="2725" y="876"/>
                    </a:lnTo>
                    <a:lnTo>
                      <a:pt x="2757" y="864"/>
                    </a:lnTo>
                    <a:lnTo>
                      <a:pt x="2791" y="847"/>
                    </a:lnTo>
                    <a:lnTo>
                      <a:pt x="2823" y="827"/>
                    </a:lnTo>
                    <a:lnTo>
                      <a:pt x="2852" y="807"/>
                    </a:lnTo>
                    <a:lnTo>
                      <a:pt x="2884" y="786"/>
                    </a:lnTo>
                    <a:lnTo>
                      <a:pt x="2912" y="760"/>
                    </a:lnTo>
                    <a:lnTo>
                      <a:pt x="2944" y="737"/>
                    </a:lnTo>
                    <a:lnTo>
                      <a:pt x="2972" y="711"/>
                    </a:lnTo>
                    <a:lnTo>
                      <a:pt x="3002" y="685"/>
                    </a:lnTo>
                    <a:lnTo>
                      <a:pt x="3028" y="660"/>
                    </a:lnTo>
                    <a:lnTo>
                      <a:pt x="3056" y="634"/>
                    </a:lnTo>
                    <a:lnTo>
                      <a:pt x="3085" y="610"/>
                    </a:lnTo>
                    <a:lnTo>
                      <a:pt x="3111" y="585"/>
                    </a:lnTo>
                    <a:lnTo>
                      <a:pt x="3146" y="524"/>
                    </a:lnTo>
                    <a:lnTo>
                      <a:pt x="3174" y="458"/>
                    </a:lnTo>
                    <a:lnTo>
                      <a:pt x="3197" y="389"/>
                    </a:lnTo>
                    <a:lnTo>
                      <a:pt x="3215" y="320"/>
                    </a:lnTo>
                    <a:lnTo>
                      <a:pt x="3226" y="247"/>
                    </a:lnTo>
                    <a:lnTo>
                      <a:pt x="3229" y="176"/>
                    </a:lnTo>
                    <a:lnTo>
                      <a:pt x="3226" y="107"/>
                    </a:lnTo>
                    <a:lnTo>
                      <a:pt x="3217" y="37"/>
                    </a:lnTo>
                    <a:lnTo>
                      <a:pt x="3247" y="0"/>
                    </a:lnTo>
                    <a:lnTo>
                      <a:pt x="3287" y="17"/>
                    </a:lnTo>
                    <a:lnTo>
                      <a:pt x="3316" y="43"/>
                    </a:lnTo>
                    <a:lnTo>
                      <a:pt x="3335" y="75"/>
                    </a:lnTo>
                    <a:lnTo>
                      <a:pt x="3353" y="110"/>
                    </a:lnTo>
                    <a:lnTo>
                      <a:pt x="3367" y="150"/>
                    </a:lnTo>
                    <a:lnTo>
                      <a:pt x="3378" y="191"/>
                    </a:lnTo>
                    <a:lnTo>
                      <a:pt x="3397" y="228"/>
                    </a:lnTo>
                    <a:lnTo>
                      <a:pt x="3419" y="262"/>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0997" name="Freeform 3038"/>
              <p:cNvSpPr>
                <a:spLocks noChangeAspect="1"/>
              </p:cNvSpPr>
              <p:nvPr/>
            </p:nvSpPr>
            <p:spPr bwMode="auto">
              <a:xfrm rot="-2466689">
                <a:off x="1016" y="3069"/>
                <a:ext cx="340" cy="211"/>
              </a:xfrm>
              <a:custGeom>
                <a:avLst/>
                <a:gdLst>
                  <a:gd name="T0" fmla="*/ 3589 w 7178"/>
                  <a:gd name="T1" fmla="*/ 717 h 4446"/>
                  <a:gd name="T2" fmla="*/ 3623 w 7178"/>
                  <a:gd name="T3" fmla="*/ 1031 h 4446"/>
                  <a:gd name="T4" fmla="*/ 2914 w 7178"/>
                  <a:gd name="T5" fmla="*/ 1181 h 4446"/>
                  <a:gd name="T6" fmla="*/ 2408 w 7178"/>
                  <a:gd name="T7" fmla="*/ 1262 h 4446"/>
                  <a:gd name="T8" fmla="*/ 1696 w 7178"/>
                  <a:gd name="T9" fmla="*/ 1562 h 4446"/>
                  <a:gd name="T10" fmla="*/ 1437 w 7178"/>
                  <a:gd name="T11" fmla="*/ 1821 h 4446"/>
                  <a:gd name="T12" fmla="*/ 1356 w 7178"/>
                  <a:gd name="T13" fmla="*/ 1907 h 4446"/>
                  <a:gd name="T14" fmla="*/ 982 w 7178"/>
                  <a:gd name="T15" fmla="*/ 1648 h 4446"/>
                  <a:gd name="T16" fmla="*/ 1160 w 7178"/>
                  <a:gd name="T17" fmla="*/ 1832 h 4446"/>
                  <a:gd name="T18" fmla="*/ 662 w 7178"/>
                  <a:gd name="T19" fmla="*/ 1725 h 4446"/>
                  <a:gd name="T20" fmla="*/ 550 w 7178"/>
                  <a:gd name="T21" fmla="*/ 1795 h 4446"/>
                  <a:gd name="T22" fmla="*/ 913 w 7178"/>
                  <a:gd name="T23" fmla="*/ 1841 h 4446"/>
                  <a:gd name="T24" fmla="*/ 1137 w 7178"/>
                  <a:gd name="T25" fmla="*/ 1959 h 4446"/>
                  <a:gd name="T26" fmla="*/ 1489 w 7178"/>
                  <a:gd name="T27" fmla="*/ 1918 h 4446"/>
                  <a:gd name="T28" fmla="*/ 1895 w 7178"/>
                  <a:gd name="T29" fmla="*/ 1437 h 4446"/>
                  <a:gd name="T30" fmla="*/ 2192 w 7178"/>
                  <a:gd name="T31" fmla="*/ 1372 h 4446"/>
                  <a:gd name="T32" fmla="*/ 2765 w 7178"/>
                  <a:gd name="T33" fmla="*/ 1276 h 4446"/>
                  <a:gd name="T34" fmla="*/ 3427 w 7178"/>
                  <a:gd name="T35" fmla="*/ 1403 h 4446"/>
                  <a:gd name="T36" fmla="*/ 3923 w 7178"/>
                  <a:gd name="T37" fmla="*/ 1550 h 4446"/>
                  <a:gd name="T38" fmla="*/ 3802 w 7178"/>
                  <a:gd name="T39" fmla="*/ 1596 h 4446"/>
                  <a:gd name="T40" fmla="*/ 3329 w 7178"/>
                  <a:gd name="T41" fmla="*/ 1643 h 4446"/>
                  <a:gd name="T42" fmla="*/ 3339 w 7178"/>
                  <a:gd name="T43" fmla="*/ 1740 h 4446"/>
                  <a:gd name="T44" fmla="*/ 3583 w 7178"/>
                  <a:gd name="T45" fmla="*/ 1682 h 4446"/>
                  <a:gd name="T46" fmla="*/ 4251 w 7178"/>
                  <a:gd name="T47" fmla="*/ 1735 h 4446"/>
                  <a:gd name="T48" fmla="*/ 4102 w 7178"/>
                  <a:gd name="T49" fmla="*/ 1899 h 4446"/>
                  <a:gd name="T50" fmla="*/ 4499 w 7178"/>
                  <a:gd name="T51" fmla="*/ 1744 h 4446"/>
                  <a:gd name="T52" fmla="*/ 4925 w 7178"/>
                  <a:gd name="T53" fmla="*/ 1637 h 4446"/>
                  <a:gd name="T54" fmla="*/ 5080 w 7178"/>
                  <a:gd name="T55" fmla="*/ 1527 h 4446"/>
                  <a:gd name="T56" fmla="*/ 5406 w 7178"/>
                  <a:gd name="T57" fmla="*/ 1432 h 4446"/>
                  <a:gd name="T58" fmla="*/ 6037 w 7178"/>
                  <a:gd name="T59" fmla="*/ 1493 h 4446"/>
                  <a:gd name="T60" fmla="*/ 6818 w 7178"/>
                  <a:gd name="T61" fmla="*/ 1843 h 4446"/>
                  <a:gd name="T62" fmla="*/ 6558 w 7178"/>
                  <a:gd name="T63" fmla="*/ 1832 h 4446"/>
                  <a:gd name="T64" fmla="*/ 6008 w 7178"/>
                  <a:gd name="T65" fmla="*/ 1927 h 4446"/>
                  <a:gd name="T66" fmla="*/ 6322 w 7178"/>
                  <a:gd name="T67" fmla="*/ 1907 h 4446"/>
                  <a:gd name="T68" fmla="*/ 6642 w 7178"/>
                  <a:gd name="T69" fmla="*/ 1993 h 4446"/>
                  <a:gd name="T70" fmla="*/ 6737 w 7178"/>
                  <a:gd name="T71" fmla="*/ 2037 h 4446"/>
                  <a:gd name="T72" fmla="*/ 6120 w 7178"/>
                  <a:gd name="T73" fmla="*/ 2907 h 4446"/>
                  <a:gd name="T74" fmla="*/ 5873 w 7178"/>
                  <a:gd name="T75" fmla="*/ 3368 h 4446"/>
                  <a:gd name="T76" fmla="*/ 5922 w 7178"/>
                  <a:gd name="T77" fmla="*/ 3716 h 4446"/>
                  <a:gd name="T78" fmla="*/ 6037 w 7178"/>
                  <a:gd name="T79" fmla="*/ 3991 h 4446"/>
                  <a:gd name="T80" fmla="*/ 6507 w 7178"/>
                  <a:gd name="T81" fmla="*/ 4408 h 4446"/>
                  <a:gd name="T82" fmla="*/ 6913 w 7178"/>
                  <a:gd name="T83" fmla="*/ 4405 h 4446"/>
                  <a:gd name="T84" fmla="*/ 6443 w 7178"/>
                  <a:gd name="T85" fmla="*/ 4429 h 4446"/>
                  <a:gd name="T86" fmla="*/ 5726 w 7178"/>
                  <a:gd name="T87" fmla="*/ 4324 h 4446"/>
                  <a:gd name="T88" fmla="*/ 4992 w 7178"/>
                  <a:gd name="T89" fmla="*/ 4135 h 4446"/>
                  <a:gd name="T90" fmla="*/ 4358 w 7178"/>
                  <a:gd name="T91" fmla="*/ 3896 h 4446"/>
                  <a:gd name="T92" fmla="*/ 3365 w 7178"/>
                  <a:gd name="T93" fmla="*/ 3572 h 4446"/>
                  <a:gd name="T94" fmla="*/ 2811 w 7178"/>
                  <a:gd name="T95" fmla="*/ 3420 h 4446"/>
                  <a:gd name="T96" fmla="*/ 1855 w 7178"/>
                  <a:gd name="T97" fmla="*/ 3132 h 4446"/>
                  <a:gd name="T98" fmla="*/ 1687 w 7178"/>
                  <a:gd name="T99" fmla="*/ 2973 h 4446"/>
                  <a:gd name="T100" fmla="*/ 1495 w 7178"/>
                  <a:gd name="T101" fmla="*/ 2818 h 4446"/>
                  <a:gd name="T102" fmla="*/ 1532 w 7178"/>
                  <a:gd name="T103" fmla="*/ 2676 h 4446"/>
                  <a:gd name="T104" fmla="*/ 1149 w 7178"/>
                  <a:gd name="T105" fmla="*/ 2670 h 4446"/>
                  <a:gd name="T106" fmla="*/ 688 w 7178"/>
                  <a:gd name="T107" fmla="*/ 2631 h 4446"/>
                  <a:gd name="T108" fmla="*/ 492 w 7178"/>
                  <a:gd name="T109" fmla="*/ 2530 h 4446"/>
                  <a:gd name="T110" fmla="*/ 440 w 7178"/>
                  <a:gd name="T111" fmla="*/ 2446 h 4446"/>
                  <a:gd name="T112" fmla="*/ 215 w 7178"/>
                  <a:gd name="T113" fmla="*/ 1772 h 4446"/>
                  <a:gd name="T114" fmla="*/ 829 w 7178"/>
                  <a:gd name="T115" fmla="*/ 1441 h 4446"/>
                  <a:gd name="T116" fmla="*/ 1373 w 7178"/>
                  <a:gd name="T117" fmla="*/ 1355 h 4446"/>
                  <a:gd name="T118" fmla="*/ 2189 w 7178"/>
                  <a:gd name="T119" fmla="*/ 874 h 4446"/>
                  <a:gd name="T120" fmla="*/ 2448 w 7178"/>
                  <a:gd name="T121" fmla="*/ 798 h 4446"/>
                  <a:gd name="T122" fmla="*/ 3105 w 7178"/>
                  <a:gd name="T123" fmla="*/ 444 h 4446"/>
                  <a:gd name="T124" fmla="*/ 3390 w 7178"/>
                  <a:gd name="T125" fmla="*/ 222 h 44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178"/>
                  <a:gd name="T190" fmla="*/ 0 h 4446"/>
                  <a:gd name="T191" fmla="*/ 7178 w 7178"/>
                  <a:gd name="T192" fmla="*/ 4446 h 44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178" h="4446">
                    <a:moveTo>
                      <a:pt x="3390" y="222"/>
                    </a:moveTo>
                    <a:lnTo>
                      <a:pt x="3402" y="236"/>
                    </a:lnTo>
                    <a:lnTo>
                      <a:pt x="3413" y="253"/>
                    </a:lnTo>
                    <a:lnTo>
                      <a:pt x="3421" y="271"/>
                    </a:lnTo>
                    <a:lnTo>
                      <a:pt x="3430" y="288"/>
                    </a:lnTo>
                    <a:lnTo>
                      <a:pt x="3445" y="303"/>
                    </a:lnTo>
                    <a:lnTo>
                      <a:pt x="3459" y="311"/>
                    </a:lnTo>
                    <a:lnTo>
                      <a:pt x="3479" y="314"/>
                    </a:lnTo>
                    <a:lnTo>
                      <a:pt x="3505" y="309"/>
                    </a:lnTo>
                    <a:lnTo>
                      <a:pt x="3534" y="268"/>
                    </a:lnTo>
                    <a:lnTo>
                      <a:pt x="3548" y="363"/>
                    </a:lnTo>
                    <a:lnTo>
                      <a:pt x="3557" y="461"/>
                    </a:lnTo>
                    <a:lnTo>
                      <a:pt x="3557" y="559"/>
                    </a:lnTo>
                    <a:lnTo>
                      <a:pt x="3552" y="646"/>
                    </a:lnTo>
                    <a:lnTo>
                      <a:pt x="3578" y="680"/>
                    </a:lnTo>
                    <a:lnTo>
                      <a:pt x="3589" y="717"/>
                    </a:lnTo>
                    <a:lnTo>
                      <a:pt x="3589" y="754"/>
                    </a:lnTo>
                    <a:lnTo>
                      <a:pt x="3578" y="795"/>
                    </a:lnTo>
                    <a:lnTo>
                      <a:pt x="3557" y="836"/>
                    </a:lnTo>
                    <a:lnTo>
                      <a:pt x="3539" y="874"/>
                    </a:lnTo>
                    <a:lnTo>
                      <a:pt x="3520" y="913"/>
                    </a:lnTo>
                    <a:lnTo>
                      <a:pt x="3505" y="951"/>
                    </a:lnTo>
                    <a:lnTo>
                      <a:pt x="3522" y="965"/>
                    </a:lnTo>
                    <a:lnTo>
                      <a:pt x="3539" y="971"/>
                    </a:lnTo>
                    <a:lnTo>
                      <a:pt x="3560" y="971"/>
                    </a:lnTo>
                    <a:lnTo>
                      <a:pt x="3580" y="962"/>
                    </a:lnTo>
                    <a:lnTo>
                      <a:pt x="3600" y="951"/>
                    </a:lnTo>
                    <a:lnTo>
                      <a:pt x="3621" y="939"/>
                    </a:lnTo>
                    <a:lnTo>
                      <a:pt x="3638" y="928"/>
                    </a:lnTo>
                    <a:lnTo>
                      <a:pt x="3658" y="922"/>
                    </a:lnTo>
                    <a:lnTo>
                      <a:pt x="3640" y="977"/>
                    </a:lnTo>
                    <a:lnTo>
                      <a:pt x="3623" y="1031"/>
                    </a:lnTo>
                    <a:lnTo>
                      <a:pt x="3600" y="1086"/>
                    </a:lnTo>
                    <a:lnTo>
                      <a:pt x="3578" y="1138"/>
                    </a:lnTo>
                    <a:lnTo>
                      <a:pt x="3548" y="1190"/>
                    </a:lnTo>
                    <a:lnTo>
                      <a:pt x="3517" y="1237"/>
                    </a:lnTo>
                    <a:lnTo>
                      <a:pt x="3477" y="1280"/>
                    </a:lnTo>
                    <a:lnTo>
                      <a:pt x="3427" y="1317"/>
                    </a:lnTo>
                    <a:lnTo>
                      <a:pt x="3382" y="1299"/>
                    </a:lnTo>
                    <a:lnTo>
                      <a:pt x="3327" y="1285"/>
                    </a:lnTo>
                    <a:lnTo>
                      <a:pt x="3272" y="1274"/>
                    </a:lnTo>
                    <a:lnTo>
                      <a:pt x="3214" y="1262"/>
                    </a:lnTo>
                    <a:lnTo>
                      <a:pt x="3154" y="1254"/>
                    </a:lnTo>
                    <a:lnTo>
                      <a:pt x="3094" y="1242"/>
                    </a:lnTo>
                    <a:lnTo>
                      <a:pt x="3032" y="1224"/>
                    </a:lnTo>
                    <a:lnTo>
                      <a:pt x="2976" y="1201"/>
                    </a:lnTo>
                    <a:lnTo>
                      <a:pt x="2946" y="1187"/>
                    </a:lnTo>
                    <a:lnTo>
                      <a:pt x="2914" y="1181"/>
                    </a:lnTo>
                    <a:lnTo>
                      <a:pt x="2883" y="1184"/>
                    </a:lnTo>
                    <a:lnTo>
                      <a:pt x="2851" y="1190"/>
                    </a:lnTo>
                    <a:lnTo>
                      <a:pt x="2817" y="1199"/>
                    </a:lnTo>
                    <a:lnTo>
                      <a:pt x="2779" y="1207"/>
                    </a:lnTo>
                    <a:lnTo>
                      <a:pt x="2744" y="1210"/>
                    </a:lnTo>
                    <a:lnTo>
                      <a:pt x="2707" y="1210"/>
                    </a:lnTo>
                    <a:lnTo>
                      <a:pt x="2690" y="1222"/>
                    </a:lnTo>
                    <a:lnTo>
                      <a:pt x="2667" y="1227"/>
                    </a:lnTo>
                    <a:lnTo>
                      <a:pt x="2641" y="1230"/>
                    </a:lnTo>
                    <a:lnTo>
                      <a:pt x="2615" y="1230"/>
                    </a:lnTo>
                    <a:lnTo>
                      <a:pt x="2587" y="1230"/>
                    </a:lnTo>
                    <a:lnTo>
                      <a:pt x="2557" y="1230"/>
                    </a:lnTo>
                    <a:lnTo>
                      <a:pt x="2531" y="1233"/>
                    </a:lnTo>
                    <a:lnTo>
                      <a:pt x="2506" y="1239"/>
                    </a:lnTo>
                    <a:lnTo>
                      <a:pt x="2456" y="1250"/>
                    </a:lnTo>
                    <a:lnTo>
                      <a:pt x="2408" y="1262"/>
                    </a:lnTo>
                    <a:lnTo>
                      <a:pt x="2356" y="1274"/>
                    </a:lnTo>
                    <a:lnTo>
                      <a:pt x="2307" y="1285"/>
                    </a:lnTo>
                    <a:lnTo>
                      <a:pt x="2256" y="1293"/>
                    </a:lnTo>
                    <a:lnTo>
                      <a:pt x="2203" y="1305"/>
                    </a:lnTo>
                    <a:lnTo>
                      <a:pt x="2151" y="1314"/>
                    </a:lnTo>
                    <a:lnTo>
                      <a:pt x="2099" y="1325"/>
                    </a:lnTo>
                    <a:lnTo>
                      <a:pt x="2048" y="1340"/>
                    </a:lnTo>
                    <a:lnTo>
                      <a:pt x="1996" y="1355"/>
                    </a:lnTo>
                    <a:lnTo>
                      <a:pt x="1944" y="1368"/>
                    </a:lnTo>
                    <a:lnTo>
                      <a:pt x="1895" y="1389"/>
                    </a:lnTo>
                    <a:lnTo>
                      <a:pt x="1846" y="1409"/>
                    </a:lnTo>
                    <a:lnTo>
                      <a:pt x="1800" y="1432"/>
                    </a:lnTo>
                    <a:lnTo>
                      <a:pt x="1751" y="1458"/>
                    </a:lnTo>
                    <a:lnTo>
                      <a:pt x="1708" y="1490"/>
                    </a:lnTo>
                    <a:lnTo>
                      <a:pt x="1711" y="1525"/>
                    </a:lnTo>
                    <a:lnTo>
                      <a:pt x="1696" y="1562"/>
                    </a:lnTo>
                    <a:lnTo>
                      <a:pt x="1674" y="1596"/>
                    </a:lnTo>
                    <a:lnTo>
                      <a:pt x="1653" y="1634"/>
                    </a:lnTo>
                    <a:lnTo>
                      <a:pt x="1630" y="1634"/>
                    </a:lnTo>
                    <a:lnTo>
                      <a:pt x="1613" y="1643"/>
                    </a:lnTo>
                    <a:lnTo>
                      <a:pt x="1601" y="1656"/>
                    </a:lnTo>
                    <a:lnTo>
                      <a:pt x="1592" y="1674"/>
                    </a:lnTo>
                    <a:lnTo>
                      <a:pt x="1581" y="1691"/>
                    </a:lnTo>
                    <a:lnTo>
                      <a:pt x="1573" y="1706"/>
                    </a:lnTo>
                    <a:lnTo>
                      <a:pt x="1555" y="1714"/>
                    </a:lnTo>
                    <a:lnTo>
                      <a:pt x="1535" y="1718"/>
                    </a:lnTo>
                    <a:lnTo>
                      <a:pt x="1517" y="1677"/>
                    </a:lnTo>
                    <a:lnTo>
                      <a:pt x="1517" y="1625"/>
                    </a:lnTo>
                    <a:lnTo>
                      <a:pt x="1512" y="1576"/>
                    </a:lnTo>
                    <a:lnTo>
                      <a:pt x="1480" y="1544"/>
                    </a:lnTo>
                    <a:lnTo>
                      <a:pt x="1469" y="1832"/>
                    </a:lnTo>
                    <a:lnTo>
                      <a:pt x="1437" y="1821"/>
                    </a:lnTo>
                    <a:lnTo>
                      <a:pt x="1416" y="1804"/>
                    </a:lnTo>
                    <a:lnTo>
                      <a:pt x="1403" y="1778"/>
                    </a:lnTo>
                    <a:lnTo>
                      <a:pt x="1391" y="1749"/>
                    </a:lnTo>
                    <a:lnTo>
                      <a:pt x="1382" y="1718"/>
                    </a:lnTo>
                    <a:lnTo>
                      <a:pt x="1373" y="1682"/>
                    </a:lnTo>
                    <a:lnTo>
                      <a:pt x="1362" y="1651"/>
                    </a:lnTo>
                    <a:lnTo>
                      <a:pt x="1345" y="1622"/>
                    </a:lnTo>
                    <a:lnTo>
                      <a:pt x="1334" y="1625"/>
                    </a:lnTo>
                    <a:lnTo>
                      <a:pt x="1325" y="1630"/>
                    </a:lnTo>
                    <a:lnTo>
                      <a:pt x="1319" y="1643"/>
                    </a:lnTo>
                    <a:lnTo>
                      <a:pt x="1317" y="1654"/>
                    </a:lnTo>
                    <a:lnTo>
                      <a:pt x="1328" y="1729"/>
                    </a:lnTo>
                    <a:lnTo>
                      <a:pt x="1351" y="1800"/>
                    </a:lnTo>
                    <a:lnTo>
                      <a:pt x="1371" y="1870"/>
                    </a:lnTo>
                    <a:lnTo>
                      <a:pt x="1373" y="1942"/>
                    </a:lnTo>
                    <a:lnTo>
                      <a:pt x="1356" y="1907"/>
                    </a:lnTo>
                    <a:lnTo>
                      <a:pt x="1354" y="1867"/>
                    </a:lnTo>
                    <a:lnTo>
                      <a:pt x="1345" y="1830"/>
                    </a:lnTo>
                    <a:lnTo>
                      <a:pt x="1304" y="1815"/>
                    </a:lnTo>
                    <a:lnTo>
                      <a:pt x="1298" y="1824"/>
                    </a:lnTo>
                    <a:lnTo>
                      <a:pt x="1291" y="1832"/>
                    </a:lnTo>
                    <a:lnTo>
                      <a:pt x="1287" y="1841"/>
                    </a:lnTo>
                    <a:lnTo>
                      <a:pt x="1287" y="1853"/>
                    </a:lnTo>
                    <a:lnTo>
                      <a:pt x="1264" y="1818"/>
                    </a:lnTo>
                    <a:lnTo>
                      <a:pt x="1235" y="1781"/>
                    </a:lnTo>
                    <a:lnTo>
                      <a:pt x="1204" y="1744"/>
                    </a:lnTo>
                    <a:lnTo>
                      <a:pt x="1169" y="1708"/>
                    </a:lnTo>
                    <a:lnTo>
                      <a:pt x="1132" y="1677"/>
                    </a:lnTo>
                    <a:lnTo>
                      <a:pt x="1089" y="1648"/>
                    </a:lnTo>
                    <a:lnTo>
                      <a:pt x="1046" y="1628"/>
                    </a:lnTo>
                    <a:lnTo>
                      <a:pt x="999" y="1613"/>
                    </a:lnTo>
                    <a:lnTo>
                      <a:pt x="982" y="1648"/>
                    </a:lnTo>
                    <a:lnTo>
                      <a:pt x="979" y="1671"/>
                    </a:lnTo>
                    <a:lnTo>
                      <a:pt x="993" y="1682"/>
                    </a:lnTo>
                    <a:lnTo>
                      <a:pt x="1016" y="1691"/>
                    </a:lnTo>
                    <a:lnTo>
                      <a:pt x="1046" y="1697"/>
                    </a:lnTo>
                    <a:lnTo>
                      <a:pt x="1072" y="1706"/>
                    </a:lnTo>
                    <a:lnTo>
                      <a:pt x="1098" y="1718"/>
                    </a:lnTo>
                    <a:lnTo>
                      <a:pt x="1111" y="1737"/>
                    </a:lnTo>
                    <a:lnTo>
                      <a:pt x="1255" y="1893"/>
                    </a:lnTo>
                    <a:lnTo>
                      <a:pt x="1244" y="1884"/>
                    </a:lnTo>
                    <a:lnTo>
                      <a:pt x="1233" y="1875"/>
                    </a:lnTo>
                    <a:lnTo>
                      <a:pt x="1221" y="1870"/>
                    </a:lnTo>
                    <a:lnTo>
                      <a:pt x="1210" y="1862"/>
                    </a:lnTo>
                    <a:lnTo>
                      <a:pt x="1198" y="1853"/>
                    </a:lnTo>
                    <a:lnTo>
                      <a:pt x="1186" y="1843"/>
                    </a:lnTo>
                    <a:lnTo>
                      <a:pt x="1173" y="1838"/>
                    </a:lnTo>
                    <a:lnTo>
                      <a:pt x="1160" y="1832"/>
                    </a:lnTo>
                    <a:lnTo>
                      <a:pt x="1143" y="1853"/>
                    </a:lnTo>
                    <a:lnTo>
                      <a:pt x="1126" y="1830"/>
                    </a:lnTo>
                    <a:lnTo>
                      <a:pt x="1103" y="1806"/>
                    </a:lnTo>
                    <a:lnTo>
                      <a:pt x="1074" y="1783"/>
                    </a:lnTo>
                    <a:lnTo>
                      <a:pt x="1042" y="1763"/>
                    </a:lnTo>
                    <a:lnTo>
                      <a:pt x="1005" y="1746"/>
                    </a:lnTo>
                    <a:lnTo>
                      <a:pt x="967" y="1729"/>
                    </a:lnTo>
                    <a:lnTo>
                      <a:pt x="930" y="1714"/>
                    </a:lnTo>
                    <a:lnTo>
                      <a:pt x="892" y="1703"/>
                    </a:lnTo>
                    <a:lnTo>
                      <a:pt x="861" y="1706"/>
                    </a:lnTo>
                    <a:lnTo>
                      <a:pt x="827" y="1708"/>
                    </a:lnTo>
                    <a:lnTo>
                      <a:pt x="795" y="1712"/>
                    </a:lnTo>
                    <a:lnTo>
                      <a:pt x="760" y="1714"/>
                    </a:lnTo>
                    <a:lnTo>
                      <a:pt x="728" y="1718"/>
                    </a:lnTo>
                    <a:lnTo>
                      <a:pt x="694" y="1723"/>
                    </a:lnTo>
                    <a:lnTo>
                      <a:pt x="662" y="1725"/>
                    </a:lnTo>
                    <a:lnTo>
                      <a:pt x="631" y="1731"/>
                    </a:lnTo>
                    <a:lnTo>
                      <a:pt x="599" y="1740"/>
                    </a:lnTo>
                    <a:lnTo>
                      <a:pt x="567" y="1749"/>
                    </a:lnTo>
                    <a:lnTo>
                      <a:pt x="539" y="1757"/>
                    </a:lnTo>
                    <a:lnTo>
                      <a:pt x="509" y="1769"/>
                    </a:lnTo>
                    <a:lnTo>
                      <a:pt x="481" y="1783"/>
                    </a:lnTo>
                    <a:lnTo>
                      <a:pt x="455" y="1798"/>
                    </a:lnTo>
                    <a:lnTo>
                      <a:pt x="429" y="1812"/>
                    </a:lnTo>
                    <a:lnTo>
                      <a:pt x="403" y="1832"/>
                    </a:lnTo>
                    <a:lnTo>
                      <a:pt x="403" y="1847"/>
                    </a:lnTo>
                    <a:lnTo>
                      <a:pt x="426" y="1847"/>
                    </a:lnTo>
                    <a:lnTo>
                      <a:pt x="452" y="1841"/>
                    </a:lnTo>
                    <a:lnTo>
                      <a:pt x="477" y="1832"/>
                    </a:lnTo>
                    <a:lnTo>
                      <a:pt x="504" y="1824"/>
                    </a:lnTo>
                    <a:lnTo>
                      <a:pt x="527" y="1809"/>
                    </a:lnTo>
                    <a:lnTo>
                      <a:pt x="550" y="1795"/>
                    </a:lnTo>
                    <a:lnTo>
                      <a:pt x="567" y="1781"/>
                    </a:lnTo>
                    <a:lnTo>
                      <a:pt x="584" y="1766"/>
                    </a:lnTo>
                    <a:lnTo>
                      <a:pt x="596" y="1778"/>
                    </a:lnTo>
                    <a:lnTo>
                      <a:pt x="608" y="1778"/>
                    </a:lnTo>
                    <a:lnTo>
                      <a:pt x="619" y="1774"/>
                    </a:lnTo>
                    <a:lnTo>
                      <a:pt x="634" y="1766"/>
                    </a:lnTo>
                    <a:lnTo>
                      <a:pt x="679" y="1772"/>
                    </a:lnTo>
                    <a:lnTo>
                      <a:pt x="726" y="1774"/>
                    </a:lnTo>
                    <a:lnTo>
                      <a:pt x="771" y="1778"/>
                    </a:lnTo>
                    <a:lnTo>
                      <a:pt x="815" y="1778"/>
                    </a:lnTo>
                    <a:lnTo>
                      <a:pt x="858" y="1783"/>
                    </a:lnTo>
                    <a:lnTo>
                      <a:pt x="898" y="1792"/>
                    </a:lnTo>
                    <a:lnTo>
                      <a:pt x="939" y="1809"/>
                    </a:lnTo>
                    <a:lnTo>
                      <a:pt x="979" y="1832"/>
                    </a:lnTo>
                    <a:lnTo>
                      <a:pt x="947" y="1838"/>
                    </a:lnTo>
                    <a:lnTo>
                      <a:pt x="913" y="1841"/>
                    </a:lnTo>
                    <a:lnTo>
                      <a:pt x="881" y="1847"/>
                    </a:lnTo>
                    <a:lnTo>
                      <a:pt x="849" y="1853"/>
                    </a:lnTo>
                    <a:lnTo>
                      <a:pt x="818" y="1864"/>
                    </a:lnTo>
                    <a:lnTo>
                      <a:pt x="792" y="1879"/>
                    </a:lnTo>
                    <a:lnTo>
                      <a:pt x="769" y="1901"/>
                    </a:lnTo>
                    <a:lnTo>
                      <a:pt x="748" y="1931"/>
                    </a:lnTo>
                    <a:lnTo>
                      <a:pt x="786" y="1913"/>
                    </a:lnTo>
                    <a:lnTo>
                      <a:pt x="827" y="1901"/>
                    </a:lnTo>
                    <a:lnTo>
                      <a:pt x="864" y="1896"/>
                    </a:lnTo>
                    <a:lnTo>
                      <a:pt x="904" y="1896"/>
                    </a:lnTo>
                    <a:lnTo>
                      <a:pt x="941" y="1899"/>
                    </a:lnTo>
                    <a:lnTo>
                      <a:pt x="982" y="1907"/>
                    </a:lnTo>
                    <a:lnTo>
                      <a:pt x="1019" y="1918"/>
                    </a:lnTo>
                    <a:lnTo>
                      <a:pt x="1060" y="1931"/>
                    </a:lnTo>
                    <a:lnTo>
                      <a:pt x="1098" y="1944"/>
                    </a:lnTo>
                    <a:lnTo>
                      <a:pt x="1137" y="1959"/>
                    </a:lnTo>
                    <a:lnTo>
                      <a:pt x="1175" y="1974"/>
                    </a:lnTo>
                    <a:lnTo>
                      <a:pt x="1216" y="1988"/>
                    </a:lnTo>
                    <a:lnTo>
                      <a:pt x="1255" y="2002"/>
                    </a:lnTo>
                    <a:lnTo>
                      <a:pt x="1293" y="2014"/>
                    </a:lnTo>
                    <a:lnTo>
                      <a:pt x="1334" y="2019"/>
                    </a:lnTo>
                    <a:lnTo>
                      <a:pt x="1373" y="2025"/>
                    </a:lnTo>
                    <a:lnTo>
                      <a:pt x="1379" y="2043"/>
                    </a:lnTo>
                    <a:lnTo>
                      <a:pt x="1388" y="2051"/>
                    </a:lnTo>
                    <a:lnTo>
                      <a:pt x="1399" y="2054"/>
                    </a:lnTo>
                    <a:lnTo>
                      <a:pt x="1408" y="2054"/>
                    </a:lnTo>
                    <a:lnTo>
                      <a:pt x="1423" y="2051"/>
                    </a:lnTo>
                    <a:lnTo>
                      <a:pt x="1435" y="2049"/>
                    </a:lnTo>
                    <a:lnTo>
                      <a:pt x="1446" y="2043"/>
                    </a:lnTo>
                    <a:lnTo>
                      <a:pt x="1461" y="2037"/>
                    </a:lnTo>
                    <a:lnTo>
                      <a:pt x="1466" y="1974"/>
                    </a:lnTo>
                    <a:lnTo>
                      <a:pt x="1489" y="1918"/>
                    </a:lnTo>
                    <a:lnTo>
                      <a:pt x="1526" y="1870"/>
                    </a:lnTo>
                    <a:lnTo>
                      <a:pt x="1569" y="1826"/>
                    </a:lnTo>
                    <a:lnTo>
                      <a:pt x="1616" y="1781"/>
                    </a:lnTo>
                    <a:lnTo>
                      <a:pt x="1659" y="1735"/>
                    </a:lnTo>
                    <a:lnTo>
                      <a:pt x="1696" y="1682"/>
                    </a:lnTo>
                    <a:lnTo>
                      <a:pt x="1719" y="1622"/>
                    </a:lnTo>
                    <a:lnTo>
                      <a:pt x="1736" y="1605"/>
                    </a:lnTo>
                    <a:lnTo>
                      <a:pt x="1762" y="1587"/>
                    </a:lnTo>
                    <a:lnTo>
                      <a:pt x="1786" y="1570"/>
                    </a:lnTo>
                    <a:lnTo>
                      <a:pt x="1811" y="1553"/>
                    </a:lnTo>
                    <a:lnTo>
                      <a:pt x="1835" y="1536"/>
                    </a:lnTo>
                    <a:lnTo>
                      <a:pt x="1848" y="1518"/>
                    </a:lnTo>
                    <a:lnTo>
                      <a:pt x="1855" y="1495"/>
                    </a:lnTo>
                    <a:lnTo>
                      <a:pt x="1852" y="1469"/>
                    </a:lnTo>
                    <a:lnTo>
                      <a:pt x="1872" y="1452"/>
                    </a:lnTo>
                    <a:lnTo>
                      <a:pt x="1895" y="1437"/>
                    </a:lnTo>
                    <a:lnTo>
                      <a:pt x="1915" y="1429"/>
                    </a:lnTo>
                    <a:lnTo>
                      <a:pt x="1941" y="1420"/>
                    </a:lnTo>
                    <a:lnTo>
                      <a:pt x="1964" y="1415"/>
                    </a:lnTo>
                    <a:lnTo>
                      <a:pt x="1987" y="1409"/>
                    </a:lnTo>
                    <a:lnTo>
                      <a:pt x="2013" y="1403"/>
                    </a:lnTo>
                    <a:lnTo>
                      <a:pt x="2037" y="1394"/>
                    </a:lnTo>
                    <a:lnTo>
                      <a:pt x="1975" y="1461"/>
                    </a:lnTo>
                    <a:lnTo>
                      <a:pt x="2002" y="1472"/>
                    </a:lnTo>
                    <a:lnTo>
                      <a:pt x="2024" y="1472"/>
                    </a:lnTo>
                    <a:lnTo>
                      <a:pt x="2048" y="1461"/>
                    </a:lnTo>
                    <a:lnTo>
                      <a:pt x="2071" y="1446"/>
                    </a:lnTo>
                    <a:lnTo>
                      <a:pt x="2091" y="1429"/>
                    </a:lnTo>
                    <a:lnTo>
                      <a:pt x="2114" y="1409"/>
                    </a:lnTo>
                    <a:lnTo>
                      <a:pt x="2136" y="1394"/>
                    </a:lnTo>
                    <a:lnTo>
                      <a:pt x="2160" y="1383"/>
                    </a:lnTo>
                    <a:lnTo>
                      <a:pt x="2192" y="1372"/>
                    </a:lnTo>
                    <a:lnTo>
                      <a:pt x="2226" y="1360"/>
                    </a:lnTo>
                    <a:lnTo>
                      <a:pt x="2258" y="1349"/>
                    </a:lnTo>
                    <a:lnTo>
                      <a:pt x="2293" y="1336"/>
                    </a:lnTo>
                    <a:lnTo>
                      <a:pt x="2327" y="1328"/>
                    </a:lnTo>
                    <a:lnTo>
                      <a:pt x="2362" y="1319"/>
                    </a:lnTo>
                    <a:lnTo>
                      <a:pt x="2394" y="1311"/>
                    </a:lnTo>
                    <a:lnTo>
                      <a:pt x="2431" y="1305"/>
                    </a:lnTo>
                    <a:lnTo>
                      <a:pt x="2465" y="1297"/>
                    </a:lnTo>
                    <a:lnTo>
                      <a:pt x="2501" y="1291"/>
                    </a:lnTo>
                    <a:lnTo>
                      <a:pt x="2535" y="1285"/>
                    </a:lnTo>
                    <a:lnTo>
                      <a:pt x="2572" y="1282"/>
                    </a:lnTo>
                    <a:lnTo>
                      <a:pt x="2607" y="1276"/>
                    </a:lnTo>
                    <a:lnTo>
                      <a:pt x="2645" y="1274"/>
                    </a:lnTo>
                    <a:lnTo>
                      <a:pt x="2679" y="1274"/>
                    </a:lnTo>
                    <a:lnTo>
                      <a:pt x="2716" y="1271"/>
                    </a:lnTo>
                    <a:lnTo>
                      <a:pt x="2765" y="1276"/>
                    </a:lnTo>
                    <a:lnTo>
                      <a:pt x="2817" y="1280"/>
                    </a:lnTo>
                    <a:lnTo>
                      <a:pt x="2869" y="1280"/>
                    </a:lnTo>
                    <a:lnTo>
                      <a:pt x="2920" y="1276"/>
                    </a:lnTo>
                    <a:lnTo>
                      <a:pt x="2970" y="1276"/>
                    </a:lnTo>
                    <a:lnTo>
                      <a:pt x="3021" y="1280"/>
                    </a:lnTo>
                    <a:lnTo>
                      <a:pt x="3070" y="1288"/>
                    </a:lnTo>
                    <a:lnTo>
                      <a:pt x="3120" y="1305"/>
                    </a:lnTo>
                    <a:lnTo>
                      <a:pt x="3128" y="1345"/>
                    </a:lnTo>
                    <a:lnTo>
                      <a:pt x="3151" y="1366"/>
                    </a:lnTo>
                    <a:lnTo>
                      <a:pt x="3183" y="1377"/>
                    </a:lnTo>
                    <a:lnTo>
                      <a:pt x="3226" y="1377"/>
                    </a:lnTo>
                    <a:lnTo>
                      <a:pt x="3272" y="1374"/>
                    </a:lnTo>
                    <a:lnTo>
                      <a:pt x="3318" y="1372"/>
                    </a:lnTo>
                    <a:lnTo>
                      <a:pt x="3365" y="1374"/>
                    </a:lnTo>
                    <a:lnTo>
                      <a:pt x="3402" y="1383"/>
                    </a:lnTo>
                    <a:lnTo>
                      <a:pt x="3427" y="1403"/>
                    </a:lnTo>
                    <a:lnTo>
                      <a:pt x="3456" y="1420"/>
                    </a:lnTo>
                    <a:lnTo>
                      <a:pt x="3485" y="1432"/>
                    </a:lnTo>
                    <a:lnTo>
                      <a:pt x="3514" y="1443"/>
                    </a:lnTo>
                    <a:lnTo>
                      <a:pt x="3546" y="1449"/>
                    </a:lnTo>
                    <a:lnTo>
                      <a:pt x="3578" y="1452"/>
                    </a:lnTo>
                    <a:lnTo>
                      <a:pt x="3608" y="1458"/>
                    </a:lnTo>
                    <a:lnTo>
                      <a:pt x="3644" y="1458"/>
                    </a:lnTo>
                    <a:lnTo>
                      <a:pt x="3675" y="1463"/>
                    </a:lnTo>
                    <a:lnTo>
                      <a:pt x="3709" y="1467"/>
                    </a:lnTo>
                    <a:lnTo>
                      <a:pt x="3741" y="1472"/>
                    </a:lnTo>
                    <a:lnTo>
                      <a:pt x="3773" y="1478"/>
                    </a:lnTo>
                    <a:lnTo>
                      <a:pt x="3805" y="1490"/>
                    </a:lnTo>
                    <a:lnTo>
                      <a:pt x="3834" y="1504"/>
                    </a:lnTo>
                    <a:lnTo>
                      <a:pt x="3862" y="1521"/>
                    </a:lnTo>
                    <a:lnTo>
                      <a:pt x="3889" y="1544"/>
                    </a:lnTo>
                    <a:lnTo>
                      <a:pt x="3923" y="1550"/>
                    </a:lnTo>
                    <a:lnTo>
                      <a:pt x="3954" y="1555"/>
                    </a:lnTo>
                    <a:lnTo>
                      <a:pt x="3984" y="1568"/>
                    </a:lnTo>
                    <a:lnTo>
                      <a:pt x="4016" y="1581"/>
                    </a:lnTo>
                    <a:lnTo>
                      <a:pt x="4044" y="1600"/>
                    </a:lnTo>
                    <a:lnTo>
                      <a:pt x="4072" y="1617"/>
                    </a:lnTo>
                    <a:lnTo>
                      <a:pt x="4098" y="1637"/>
                    </a:lnTo>
                    <a:lnTo>
                      <a:pt x="4128" y="1654"/>
                    </a:lnTo>
                    <a:lnTo>
                      <a:pt x="4093" y="1660"/>
                    </a:lnTo>
                    <a:lnTo>
                      <a:pt x="4055" y="1660"/>
                    </a:lnTo>
                    <a:lnTo>
                      <a:pt x="4023" y="1651"/>
                    </a:lnTo>
                    <a:lnTo>
                      <a:pt x="3989" y="1639"/>
                    </a:lnTo>
                    <a:lnTo>
                      <a:pt x="3954" y="1628"/>
                    </a:lnTo>
                    <a:lnTo>
                      <a:pt x="3920" y="1617"/>
                    </a:lnTo>
                    <a:lnTo>
                      <a:pt x="3885" y="1607"/>
                    </a:lnTo>
                    <a:lnTo>
                      <a:pt x="3848" y="1605"/>
                    </a:lnTo>
                    <a:lnTo>
                      <a:pt x="3802" y="1596"/>
                    </a:lnTo>
                    <a:lnTo>
                      <a:pt x="3762" y="1593"/>
                    </a:lnTo>
                    <a:lnTo>
                      <a:pt x="3722" y="1596"/>
                    </a:lnTo>
                    <a:lnTo>
                      <a:pt x="3683" y="1605"/>
                    </a:lnTo>
                    <a:lnTo>
                      <a:pt x="3644" y="1611"/>
                    </a:lnTo>
                    <a:lnTo>
                      <a:pt x="3606" y="1619"/>
                    </a:lnTo>
                    <a:lnTo>
                      <a:pt x="3565" y="1622"/>
                    </a:lnTo>
                    <a:lnTo>
                      <a:pt x="3526" y="1622"/>
                    </a:lnTo>
                    <a:lnTo>
                      <a:pt x="3505" y="1630"/>
                    </a:lnTo>
                    <a:lnTo>
                      <a:pt x="3485" y="1634"/>
                    </a:lnTo>
                    <a:lnTo>
                      <a:pt x="3468" y="1630"/>
                    </a:lnTo>
                    <a:lnTo>
                      <a:pt x="3453" y="1628"/>
                    </a:lnTo>
                    <a:lnTo>
                      <a:pt x="3436" y="1625"/>
                    </a:lnTo>
                    <a:lnTo>
                      <a:pt x="3416" y="1622"/>
                    </a:lnTo>
                    <a:lnTo>
                      <a:pt x="3395" y="1625"/>
                    </a:lnTo>
                    <a:lnTo>
                      <a:pt x="3370" y="1634"/>
                    </a:lnTo>
                    <a:lnTo>
                      <a:pt x="3329" y="1643"/>
                    </a:lnTo>
                    <a:lnTo>
                      <a:pt x="3292" y="1648"/>
                    </a:lnTo>
                    <a:lnTo>
                      <a:pt x="3255" y="1654"/>
                    </a:lnTo>
                    <a:lnTo>
                      <a:pt x="3221" y="1660"/>
                    </a:lnTo>
                    <a:lnTo>
                      <a:pt x="3185" y="1669"/>
                    </a:lnTo>
                    <a:lnTo>
                      <a:pt x="3151" y="1677"/>
                    </a:lnTo>
                    <a:lnTo>
                      <a:pt x="3116" y="1691"/>
                    </a:lnTo>
                    <a:lnTo>
                      <a:pt x="3082" y="1708"/>
                    </a:lnTo>
                    <a:lnTo>
                      <a:pt x="3107" y="1735"/>
                    </a:lnTo>
                    <a:lnTo>
                      <a:pt x="3139" y="1746"/>
                    </a:lnTo>
                    <a:lnTo>
                      <a:pt x="3171" y="1746"/>
                    </a:lnTo>
                    <a:lnTo>
                      <a:pt x="3208" y="1740"/>
                    </a:lnTo>
                    <a:lnTo>
                      <a:pt x="3246" y="1731"/>
                    </a:lnTo>
                    <a:lnTo>
                      <a:pt x="3283" y="1723"/>
                    </a:lnTo>
                    <a:lnTo>
                      <a:pt x="3324" y="1718"/>
                    </a:lnTo>
                    <a:lnTo>
                      <a:pt x="3361" y="1718"/>
                    </a:lnTo>
                    <a:lnTo>
                      <a:pt x="3339" y="1740"/>
                    </a:lnTo>
                    <a:lnTo>
                      <a:pt x="3309" y="1757"/>
                    </a:lnTo>
                    <a:lnTo>
                      <a:pt x="3277" y="1772"/>
                    </a:lnTo>
                    <a:lnTo>
                      <a:pt x="3249" y="1787"/>
                    </a:lnTo>
                    <a:lnTo>
                      <a:pt x="3221" y="1800"/>
                    </a:lnTo>
                    <a:lnTo>
                      <a:pt x="3202" y="1821"/>
                    </a:lnTo>
                    <a:lnTo>
                      <a:pt x="3195" y="1847"/>
                    </a:lnTo>
                    <a:lnTo>
                      <a:pt x="3197" y="1881"/>
                    </a:lnTo>
                    <a:lnTo>
                      <a:pt x="3238" y="1862"/>
                    </a:lnTo>
                    <a:lnTo>
                      <a:pt x="3281" y="1841"/>
                    </a:lnTo>
                    <a:lnTo>
                      <a:pt x="3324" y="1815"/>
                    </a:lnTo>
                    <a:lnTo>
                      <a:pt x="3365" y="1792"/>
                    </a:lnTo>
                    <a:lnTo>
                      <a:pt x="3408" y="1766"/>
                    </a:lnTo>
                    <a:lnTo>
                      <a:pt x="3451" y="1744"/>
                    </a:lnTo>
                    <a:lnTo>
                      <a:pt x="3494" y="1720"/>
                    </a:lnTo>
                    <a:lnTo>
                      <a:pt x="3539" y="1699"/>
                    </a:lnTo>
                    <a:lnTo>
                      <a:pt x="3583" y="1682"/>
                    </a:lnTo>
                    <a:lnTo>
                      <a:pt x="3627" y="1669"/>
                    </a:lnTo>
                    <a:lnTo>
                      <a:pt x="3670" y="1660"/>
                    </a:lnTo>
                    <a:lnTo>
                      <a:pt x="3713" y="1656"/>
                    </a:lnTo>
                    <a:lnTo>
                      <a:pt x="3759" y="1660"/>
                    </a:lnTo>
                    <a:lnTo>
                      <a:pt x="3802" y="1671"/>
                    </a:lnTo>
                    <a:lnTo>
                      <a:pt x="3845" y="1688"/>
                    </a:lnTo>
                    <a:lnTo>
                      <a:pt x="3889" y="1718"/>
                    </a:lnTo>
                    <a:lnTo>
                      <a:pt x="3932" y="1729"/>
                    </a:lnTo>
                    <a:lnTo>
                      <a:pt x="3978" y="1729"/>
                    </a:lnTo>
                    <a:lnTo>
                      <a:pt x="4021" y="1729"/>
                    </a:lnTo>
                    <a:lnTo>
                      <a:pt x="4067" y="1723"/>
                    </a:lnTo>
                    <a:lnTo>
                      <a:pt x="4110" y="1720"/>
                    </a:lnTo>
                    <a:lnTo>
                      <a:pt x="4154" y="1723"/>
                    </a:lnTo>
                    <a:lnTo>
                      <a:pt x="4194" y="1729"/>
                    </a:lnTo>
                    <a:lnTo>
                      <a:pt x="4234" y="1749"/>
                    </a:lnTo>
                    <a:lnTo>
                      <a:pt x="4251" y="1735"/>
                    </a:lnTo>
                    <a:lnTo>
                      <a:pt x="4268" y="1731"/>
                    </a:lnTo>
                    <a:lnTo>
                      <a:pt x="4285" y="1729"/>
                    </a:lnTo>
                    <a:lnTo>
                      <a:pt x="4300" y="1708"/>
                    </a:lnTo>
                    <a:lnTo>
                      <a:pt x="4315" y="1723"/>
                    </a:lnTo>
                    <a:lnTo>
                      <a:pt x="4326" y="1735"/>
                    </a:lnTo>
                    <a:lnTo>
                      <a:pt x="4332" y="1749"/>
                    </a:lnTo>
                    <a:lnTo>
                      <a:pt x="4329" y="1766"/>
                    </a:lnTo>
                    <a:lnTo>
                      <a:pt x="4300" y="1783"/>
                    </a:lnTo>
                    <a:lnTo>
                      <a:pt x="4272" y="1798"/>
                    </a:lnTo>
                    <a:lnTo>
                      <a:pt x="4242" y="1809"/>
                    </a:lnTo>
                    <a:lnTo>
                      <a:pt x="4214" y="1821"/>
                    </a:lnTo>
                    <a:lnTo>
                      <a:pt x="4185" y="1832"/>
                    </a:lnTo>
                    <a:lnTo>
                      <a:pt x="4156" y="1847"/>
                    </a:lnTo>
                    <a:lnTo>
                      <a:pt x="4128" y="1864"/>
                    </a:lnTo>
                    <a:lnTo>
                      <a:pt x="4102" y="1881"/>
                    </a:lnTo>
                    <a:lnTo>
                      <a:pt x="4102" y="1899"/>
                    </a:lnTo>
                    <a:lnTo>
                      <a:pt x="4110" y="1910"/>
                    </a:lnTo>
                    <a:lnTo>
                      <a:pt x="4119" y="1916"/>
                    </a:lnTo>
                    <a:lnTo>
                      <a:pt x="4133" y="1918"/>
                    </a:lnTo>
                    <a:lnTo>
                      <a:pt x="4147" y="1918"/>
                    </a:lnTo>
                    <a:lnTo>
                      <a:pt x="4162" y="1918"/>
                    </a:lnTo>
                    <a:lnTo>
                      <a:pt x="4173" y="1913"/>
                    </a:lnTo>
                    <a:lnTo>
                      <a:pt x="4185" y="1910"/>
                    </a:lnTo>
                    <a:lnTo>
                      <a:pt x="4222" y="1888"/>
                    </a:lnTo>
                    <a:lnTo>
                      <a:pt x="4263" y="1867"/>
                    </a:lnTo>
                    <a:lnTo>
                      <a:pt x="4304" y="1850"/>
                    </a:lnTo>
                    <a:lnTo>
                      <a:pt x="4347" y="1832"/>
                    </a:lnTo>
                    <a:lnTo>
                      <a:pt x="4386" y="1818"/>
                    </a:lnTo>
                    <a:lnTo>
                      <a:pt x="4427" y="1800"/>
                    </a:lnTo>
                    <a:lnTo>
                      <a:pt x="4467" y="1781"/>
                    </a:lnTo>
                    <a:lnTo>
                      <a:pt x="4504" y="1757"/>
                    </a:lnTo>
                    <a:lnTo>
                      <a:pt x="4499" y="1744"/>
                    </a:lnTo>
                    <a:lnTo>
                      <a:pt x="4491" y="1735"/>
                    </a:lnTo>
                    <a:lnTo>
                      <a:pt x="4482" y="1725"/>
                    </a:lnTo>
                    <a:lnTo>
                      <a:pt x="4485" y="1708"/>
                    </a:lnTo>
                    <a:lnTo>
                      <a:pt x="4517" y="1697"/>
                    </a:lnTo>
                    <a:lnTo>
                      <a:pt x="4549" y="1688"/>
                    </a:lnTo>
                    <a:lnTo>
                      <a:pt x="4583" y="1682"/>
                    </a:lnTo>
                    <a:lnTo>
                      <a:pt x="4617" y="1677"/>
                    </a:lnTo>
                    <a:lnTo>
                      <a:pt x="4652" y="1671"/>
                    </a:lnTo>
                    <a:lnTo>
                      <a:pt x="4686" y="1669"/>
                    </a:lnTo>
                    <a:lnTo>
                      <a:pt x="4721" y="1665"/>
                    </a:lnTo>
                    <a:lnTo>
                      <a:pt x="4755" y="1662"/>
                    </a:lnTo>
                    <a:lnTo>
                      <a:pt x="4790" y="1660"/>
                    </a:lnTo>
                    <a:lnTo>
                      <a:pt x="4824" y="1654"/>
                    </a:lnTo>
                    <a:lnTo>
                      <a:pt x="4859" y="1651"/>
                    </a:lnTo>
                    <a:lnTo>
                      <a:pt x="4893" y="1645"/>
                    </a:lnTo>
                    <a:lnTo>
                      <a:pt x="4925" y="1637"/>
                    </a:lnTo>
                    <a:lnTo>
                      <a:pt x="4960" y="1628"/>
                    </a:lnTo>
                    <a:lnTo>
                      <a:pt x="4989" y="1619"/>
                    </a:lnTo>
                    <a:lnTo>
                      <a:pt x="5020" y="1605"/>
                    </a:lnTo>
                    <a:lnTo>
                      <a:pt x="5015" y="1576"/>
                    </a:lnTo>
                    <a:lnTo>
                      <a:pt x="5003" y="1562"/>
                    </a:lnTo>
                    <a:lnTo>
                      <a:pt x="4989" y="1559"/>
                    </a:lnTo>
                    <a:lnTo>
                      <a:pt x="4968" y="1559"/>
                    </a:lnTo>
                    <a:lnTo>
                      <a:pt x="4949" y="1564"/>
                    </a:lnTo>
                    <a:lnTo>
                      <a:pt x="4928" y="1568"/>
                    </a:lnTo>
                    <a:lnTo>
                      <a:pt x="4911" y="1568"/>
                    </a:lnTo>
                    <a:lnTo>
                      <a:pt x="4897" y="1559"/>
                    </a:lnTo>
                    <a:lnTo>
                      <a:pt x="4934" y="1547"/>
                    </a:lnTo>
                    <a:lnTo>
                      <a:pt x="4972" y="1538"/>
                    </a:lnTo>
                    <a:lnTo>
                      <a:pt x="5009" y="1533"/>
                    </a:lnTo>
                    <a:lnTo>
                      <a:pt x="5043" y="1530"/>
                    </a:lnTo>
                    <a:lnTo>
                      <a:pt x="5080" y="1527"/>
                    </a:lnTo>
                    <a:lnTo>
                      <a:pt x="5116" y="1527"/>
                    </a:lnTo>
                    <a:lnTo>
                      <a:pt x="5150" y="1527"/>
                    </a:lnTo>
                    <a:lnTo>
                      <a:pt x="5187" y="1527"/>
                    </a:lnTo>
                    <a:lnTo>
                      <a:pt x="5222" y="1527"/>
                    </a:lnTo>
                    <a:lnTo>
                      <a:pt x="5256" y="1527"/>
                    </a:lnTo>
                    <a:lnTo>
                      <a:pt x="5294" y="1527"/>
                    </a:lnTo>
                    <a:lnTo>
                      <a:pt x="5329" y="1525"/>
                    </a:lnTo>
                    <a:lnTo>
                      <a:pt x="5363" y="1521"/>
                    </a:lnTo>
                    <a:lnTo>
                      <a:pt x="5400" y="1516"/>
                    </a:lnTo>
                    <a:lnTo>
                      <a:pt x="5435" y="1510"/>
                    </a:lnTo>
                    <a:lnTo>
                      <a:pt x="5473" y="1499"/>
                    </a:lnTo>
                    <a:lnTo>
                      <a:pt x="5464" y="1484"/>
                    </a:lnTo>
                    <a:lnTo>
                      <a:pt x="5452" y="1469"/>
                    </a:lnTo>
                    <a:lnTo>
                      <a:pt x="5438" y="1455"/>
                    </a:lnTo>
                    <a:lnTo>
                      <a:pt x="5424" y="1443"/>
                    </a:lnTo>
                    <a:lnTo>
                      <a:pt x="5406" y="1432"/>
                    </a:lnTo>
                    <a:lnTo>
                      <a:pt x="5387" y="1426"/>
                    </a:lnTo>
                    <a:lnTo>
                      <a:pt x="5368" y="1420"/>
                    </a:lnTo>
                    <a:lnTo>
                      <a:pt x="5349" y="1420"/>
                    </a:lnTo>
                    <a:lnTo>
                      <a:pt x="5398" y="1418"/>
                    </a:lnTo>
                    <a:lnTo>
                      <a:pt x="5450" y="1418"/>
                    </a:lnTo>
                    <a:lnTo>
                      <a:pt x="5501" y="1418"/>
                    </a:lnTo>
                    <a:lnTo>
                      <a:pt x="5553" y="1418"/>
                    </a:lnTo>
                    <a:lnTo>
                      <a:pt x="5605" y="1420"/>
                    </a:lnTo>
                    <a:lnTo>
                      <a:pt x="5660" y="1426"/>
                    </a:lnTo>
                    <a:lnTo>
                      <a:pt x="5714" y="1432"/>
                    </a:lnTo>
                    <a:lnTo>
                      <a:pt x="5769" y="1437"/>
                    </a:lnTo>
                    <a:lnTo>
                      <a:pt x="5824" y="1446"/>
                    </a:lnTo>
                    <a:lnTo>
                      <a:pt x="5879" y="1455"/>
                    </a:lnTo>
                    <a:lnTo>
                      <a:pt x="5933" y="1467"/>
                    </a:lnTo>
                    <a:lnTo>
                      <a:pt x="5985" y="1478"/>
                    </a:lnTo>
                    <a:lnTo>
                      <a:pt x="6037" y="1493"/>
                    </a:lnTo>
                    <a:lnTo>
                      <a:pt x="6089" y="1507"/>
                    </a:lnTo>
                    <a:lnTo>
                      <a:pt x="6141" y="1521"/>
                    </a:lnTo>
                    <a:lnTo>
                      <a:pt x="6189" y="1538"/>
                    </a:lnTo>
                    <a:lnTo>
                      <a:pt x="6239" y="1564"/>
                    </a:lnTo>
                    <a:lnTo>
                      <a:pt x="6285" y="1587"/>
                    </a:lnTo>
                    <a:lnTo>
                      <a:pt x="6333" y="1613"/>
                    </a:lnTo>
                    <a:lnTo>
                      <a:pt x="6383" y="1639"/>
                    </a:lnTo>
                    <a:lnTo>
                      <a:pt x="6429" y="1665"/>
                    </a:lnTo>
                    <a:lnTo>
                      <a:pt x="6477" y="1688"/>
                    </a:lnTo>
                    <a:lnTo>
                      <a:pt x="6527" y="1714"/>
                    </a:lnTo>
                    <a:lnTo>
                      <a:pt x="6576" y="1737"/>
                    </a:lnTo>
                    <a:lnTo>
                      <a:pt x="6621" y="1761"/>
                    </a:lnTo>
                    <a:lnTo>
                      <a:pt x="6671" y="1783"/>
                    </a:lnTo>
                    <a:lnTo>
                      <a:pt x="6720" y="1804"/>
                    </a:lnTo>
                    <a:lnTo>
                      <a:pt x="6769" y="1824"/>
                    </a:lnTo>
                    <a:lnTo>
                      <a:pt x="6818" y="1843"/>
                    </a:lnTo>
                    <a:lnTo>
                      <a:pt x="6866" y="1862"/>
                    </a:lnTo>
                    <a:lnTo>
                      <a:pt x="6919" y="1879"/>
                    </a:lnTo>
                    <a:lnTo>
                      <a:pt x="6967" y="1893"/>
                    </a:lnTo>
                    <a:lnTo>
                      <a:pt x="6947" y="1901"/>
                    </a:lnTo>
                    <a:lnTo>
                      <a:pt x="6930" y="1901"/>
                    </a:lnTo>
                    <a:lnTo>
                      <a:pt x="6910" y="1899"/>
                    </a:lnTo>
                    <a:lnTo>
                      <a:pt x="6887" y="1893"/>
                    </a:lnTo>
                    <a:lnTo>
                      <a:pt x="6866" y="1884"/>
                    </a:lnTo>
                    <a:lnTo>
                      <a:pt x="6846" y="1875"/>
                    </a:lnTo>
                    <a:lnTo>
                      <a:pt x="6827" y="1867"/>
                    </a:lnTo>
                    <a:lnTo>
                      <a:pt x="6806" y="1862"/>
                    </a:lnTo>
                    <a:lnTo>
                      <a:pt x="6758" y="1850"/>
                    </a:lnTo>
                    <a:lnTo>
                      <a:pt x="6705" y="1843"/>
                    </a:lnTo>
                    <a:lnTo>
                      <a:pt x="6657" y="1838"/>
                    </a:lnTo>
                    <a:lnTo>
                      <a:pt x="6608" y="1836"/>
                    </a:lnTo>
                    <a:lnTo>
                      <a:pt x="6558" y="1832"/>
                    </a:lnTo>
                    <a:lnTo>
                      <a:pt x="6507" y="1832"/>
                    </a:lnTo>
                    <a:lnTo>
                      <a:pt x="6458" y="1836"/>
                    </a:lnTo>
                    <a:lnTo>
                      <a:pt x="6408" y="1838"/>
                    </a:lnTo>
                    <a:lnTo>
                      <a:pt x="6360" y="1843"/>
                    </a:lnTo>
                    <a:lnTo>
                      <a:pt x="6311" y="1847"/>
                    </a:lnTo>
                    <a:lnTo>
                      <a:pt x="6262" y="1856"/>
                    </a:lnTo>
                    <a:lnTo>
                      <a:pt x="6213" y="1862"/>
                    </a:lnTo>
                    <a:lnTo>
                      <a:pt x="6163" y="1870"/>
                    </a:lnTo>
                    <a:lnTo>
                      <a:pt x="6115" y="1875"/>
                    </a:lnTo>
                    <a:lnTo>
                      <a:pt x="6066" y="1884"/>
                    </a:lnTo>
                    <a:lnTo>
                      <a:pt x="6017" y="1893"/>
                    </a:lnTo>
                    <a:lnTo>
                      <a:pt x="6006" y="1896"/>
                    </a:lnTo>
                    <a:lnTo>
                      <a:pt x="5997" y="1907"/>
                    </a:lnTo>
                    <a:lnTo>
                      <a:pt x="5994" y="1918"/>
                    </a:lnTo>
                    <a:lnTo>
                      <a:pt x="5991" y="1931"/>
                    </a:lnTo>
                    <a:lnTo>
                      <a:pt x="6008" y="1927"/>
                    </a:lnTo>
                    <a:lnTo>
                      <a:pt x="6028" y="1927"/>
                    </a:lnTo>
                    <a:lnTo>
                      <a:pt x="6049" y="1927"/>
                    </a:lnTo>
                    <a:lnTo>
                      <a:pt x="6066" y="1927"/>
                    </a:lnTo>
                    <a:lnTo>
                      <a:pt x="6086" y="1927"/>
                    </a:lnTo>
                    <a:lnTo>
                      <a:pt x="6101" y="1922"/>
                    </a:lnTo>
                    <a:lnTo>
                      <a:pt x="6112" y="1913"/>
                    </a:lnTo>
                    <a:lnTo>
                      <a:pt x="6120" y="1901"/>
                    </a:lnTo>
                    <a:lnTo>
                      <a:pt x="6129" y="1913"/>
                    </a:lnTo>
                    <a:lnTo>
                      <a:pt x="6146" y="1918"/>
                    </a:lnTo>
                    <a:lnTo>
                      <a:pt x="6163" y="1922"/>
                    </a:lnTo>
                    <a:lnTo>
                      <a:pt x="6182" y="1922"/>
                    </a:lnTo>
                    <a:lnTo>
                      <a:pt x="6189" y="1893"/>
                    </a:lnTo>
                    <a:lnTo>
                      <a:pt x="6210" y="1922"/>
                    </a:lnTo>
                    <a:lnTo>
                      <a:pt x="6247" y="1916"/>
                    </a:lnTo>
                    <a:lnTo>
                      <a:pt x="6285" y="1910"/>
                    </a:lnTo>
                    <a:lnTo>
                      <a:pt x="6322" y="1907"/>
                    </a:lnTo>
                    <a:lnTo>
                      <a:pt x="6360" y="1905"/>
                    </a:lnTo>
                    <a:lnTo>
                      <a:pt x="6397" y="1901"/>
                    </a:lnTo>
                    <a:lnTo>
                      <a:pt x="6434" y="1901"/>
                    </a:lnTo>
                    <a:lnTo>
                      <a:pt x="6472" y="1901"/>
                    </a:lnTo>
                    <a:lnTo>
                      <a:pt x="6509" y="1905"/>
                    </a:lnTo>
                    <a:lnTo>
                      <a:pt x="6544" y="1907"/>
                    </a:lnTo>
                    <a:lnTo>
                      <a:pt x="6582" y="1910"/>
                    </a:lnTo>
                    <a:lnTo>
                      <a:pt x="6619" y="1913"/>
                    </a:lnTo>
                    <a:lnTo>
                      <a:pt x="6657" y="1918"/>
                    </a:lnTo>
                    <a:lnTo>
                      <a:pt x="6694" y="1925"/>
                    </a:lnTo>
                    <a:lnTo>
                      <a:pt x="6731" y="1933"/>
                    </a:lnTo>
                    <a:lnTo>
                      <a:pt x="6769" y="1942"/>
                    </a:lnTo>
                    <a:lnTo>
                      <a:pt x="6806" y="1950"/>
                    </a:lnTo>
                    <a:lnTo>
                      <a:pt x="6752" y="1963"/>
                    </a:lnTo>
                    <a:lnTo>
                      <a:pt x="6696" y="1976"/>
                    </a:lnTo>
                    <a:lnTo>
                      <a:pt x="6642" y="1993"/>
                    </a:lnTo>
                    <a:lnTo>
                      <a:pt x="6590" y="2011"/>
                    </a:lnTo>
                    <a:lnTo>
                      <a:pt x="6539" y="2028"/>
                    </a:lnTo>
                    <a:lnTo>
                      <a:pt x="6487" y="2049"/>
                    </a:lnTo>
                    <a:lnTo>
                      <a:pt x="6434" y="2071"/>
                    </a:lnTo>
                    <a:lnTo>
                      <a:pt x="6383" y="2094"/>
                    </a:lnTo>
                    <a:lnTo>
                      <a:pt x="6380" y="2107"/>
                    </a:lnTo>
                    <a:lnTo>
                      <a:pt x="6386" y="2115"/>
                    </a:lnTo>
                    <a:lnTo>
                      <a:pt x="6395" y="2126"/>
                    </a:lnTo>
                    <a:lnTo>
                      <a:pt x="6403" y="2135"/>
                    </a:lnTo>
                    <a:lnTo>
                      <a:pt x="6412" y="2132"/>
                    </a:lnTo>
                    <a:lnTo>
                      <a:pt x="6423" y="2132"/>
                    </a:lnTo>
                    <a:lnTo>
                      <a:pt x="6432" y="2129"/>
                    </a:lnTo>
                    <a:lnTo>
                      <a:pt x="6438" y="2124"/>
                    </a:lnTo>
                    <a:lnTo>
                      <a:pt x="6438" y="2086"/>
                    </a:lnTo>
                    <a:lnTo>
                      <a:pt x="6470" y="2115"/>
                    </a:lnTo>
                    <a:lnTo>
                      <a:pt x="6737" y="2037"/>
                    </a:lnTo>
                    <a:lnTo>
                      <a:pt x="6547" y="2259"/>
                    </a:lnTo>
                    <a:lnTo>
                      <a:pt x="6483" y="2270"/>
                    </a:lnTo>
                    <a:lnTo>
                      <a:pt x="6426" y="2288"/>
                    </a:lnTo>
                    <a:lnTo>
                      <a:pt x="6374" y="2311"/>
                    </a:lnTo>
                    <a:lnTo>
                      <a:pt x="6328" y="2345"/>
                    </a:lnTo>
                    <a:lnTo>
                      <a:pt x="6288" y="2382"/>
                    </a:lnTo>
                    <a:lnTo>
                      <a:pt x="6251" y="2429"/>
                    </a:lnTo>
                    <a:lnTo>
                      <a:pt x="6221" y="2483"/>
                    </a:lnTo>
                    <a:lnTo>
                      <a:pt x="6199" y="2544"/>
                    </a:lnTo>
                    <a:lnTo>
                      <a:pt x="6199" y="2659"/>
                    </a:lnTo>
                    <a:lnTo>
                      <a:pt x="6184" y="2691"/>
                    </a:lnTo>
                    <a:lnTo>
                      <a:pt x="6176" y="2732"/>
                    </a:lnTo>
                    <a:lnTo>
                      <a:pt x="6167" y="2775"/>
                    </a:lnTo>
                    <a:lnTo>
                      <a:pt x="6150" y="2812"/>
                    </a:lnTo>
                    <a:lnTo>
                      <a:pt x="6141" y="2863"/>
                    </a:lnTo>
                    <a:lnTo>
                      <a:pt x="6120" y="2907"/>
                    </a:lnTo>
                    <a:lnTo>
                      <a:pt x="6092" y="2945"/>
                    </a:lnTo>
                    <a:lnTo>
                      <a:pt x="6057" y="2979"/>
                    </a:lnTo>
                    <a:lnTo>
                      <a:pt x="6017" y="3007"/>
                    </a:lnTo>
                    <a:lnTo>
                      <a:pt x="5974" y="3037"/>
                    </a:lnTo>
                    <a:lnTo>
                      <a:pt x="5933" y="3069"/>
                    </a:lnTo>
                    <a:lnTo>
                      <a:pt x="5893" y="3100"/>
                    </a:lnTo>
                    <a:lnTo>
                      <a:pt x="5893" y="3121"/>
                    </a:lnTo>
                    <a:lnTo>
                      <a:pt x="5899" y="3134"/>
                    </a:lnTo>
                    <a:lnTo>
                      <a:pt x="5910" y="3143"/>
                    </a:lnTo>
                    <a:lnTo>
                      <a:pt x="5925" y="3149"/>
                    </a:lnTo>
                    <a:lnTo>
                      <a:pt x="5942" y="3151"/>
                    </a:lnTo>
                    <a:lnTo>
                      <a:pt x="5959" y="3155"/>
                    </a:lnTo>
                    <a:lnTo>
                      <a:pt x="5976" y="3160"/>
                    </a:lnTo>
                    <a:lnTo>
                      <a:pt x="5991" y="3166"/>
                    </a:lnTo>
                    <a:lnTo>
                      <a:pt x="6045" y="3166"/>
                    </a:lnTo>
                    <a:lnTo>
                      <a:pt x="5873" y="3368"/>
                    </a:lnTo>
                    <a:lnTo>
                      <a:pt x="5884" y="3394"/>
                    </a:lnTo>
                    <a:lnTo>
                      <a:pt x="5901" y="3411"/>
                    </a:lnTo>
                    <a:lnTo>
                      <a:pt x="5916" y="3420"/>
                    </a:lnTo>
                    <a:lnTo>
                      <a:pt x="5937" y="3423"/>
                    </a:lnTo>
                    <a:lnTo>
                      <a:pt x="5957" y="3423"/>
                    </a:lnTo>
                    <a:lnTo>
                      <a:pt x="5976" y="3420"/>
                    </a:lnTo>
                    <a:lnTo>
                      <a:pt x="5997" y="3417"/>
                    </a:lnTo>
                    <a:lnTo>
                      <a:pt x="6017" y="3415"/>
                    </a:lnTo>
                    <a:lnTo>
                      <a:pt x="5997" y="3449"/>
                    </a:lnTo>
                    <a:lnTo>
                      <a:pt x="5980" y="3484"/>
                    </a:lnTo>
                    <a:lnTo>
                      <a:pt x="5963" y="3518"/>
                    </a:lnTo>
                    <a:lnTo>
                      <a:pt x="5948" y="3555"/>
                    </a:lnTo>
                    <a:lnTo>
                      <a:pt x="5937" y="3593"/>
                    </a:lnTo>
                    <a:lnTo>
                      <a:pt x="5927" y="3634"/>
                    </a:lnTo>
                    <a:lnTo>
                      <a:pt x="5922" y="3673"/>
                    </a:lnTo>
                    <a:lnTo>
                      <a:pt x="5922" y="3716"/>
                    </a:lnTo>
                    <a:lnTo>
                      <a:pt x="5931" y="3731"/>
                    </a:lnTo>
                    <a:lnTo>
                      <a:pt x="5942" y="3740"/>
                    </a:lnTo>
                    <a:lnTo>
                      <a:pt x="5957" y="3742"/>
                    </a:lnTo>
                    <a:lnTo>
                      <a:pt x="5974" y="3742"/>
                    </a:lnTo>
                    <a:lnTo>
                      <a:pt x="5989" y="3740"/>
                    </a:lnTo>
                    <a:lnTo>
                      <a:pt x="6002" y="3734"/>
                    </a:lnTo>
                    <a:lnTo>
                      <a:pt x="6014" y="3728"/>
                    </a:lnTo>
                    <a:lnTo>
                      <a:pt x="6026" y="3722"/>
                    </a:lnTo>
                    <a:lnTo>
                      <a:pt x="6045" y="3705"/>
                    </a:lnTo>
                    <a:lnTo>
                      <a:pt x="6040" y="3740"/>
                    </a:lnTo>
                    <a:lnTo>
                      <a:pt x="6032" y="3778"/>
                    </a:lnTo>
                    <a:lnTo>
                      <a:pt x="6023" y="3823"/>
                    </a:lnTo>
                    <a:lnTo>
                      <a:pt x="6017" y="3866"/>
                    </a:lnTo>
                    <a:lnTo>
                      <a:pt x="6014" y="3913"/>
                    </a:lnTo>
                    <a:lnTo>
                      <a:pt x="6023" y="3953"/>
                    </a:lnTo>
                    <a:lnTo>
                      <a:pt x="6037" y="3991"/>
                    </a:lnTo>
                    <a:lnTo>
                      <a:pt x="6066" y="4019"/>
                    </a:lnTo>
                    <a:lnTo>
                      <a:pt x="6141" y="3965"/>
                    </a:lnTo>
                    <a:lnTo>
                      <a:pt x="6155" y="4010"/>
                    </a:lnTo>
                    <a:lnTo>
                      <a:pt x="6170" y="4059"/>
                    </a:lnTo>
                    <a:lnTo>
                      <a:pt x="6187" y="4105"/>
                    </a:lnTo>
                    <a:lnTo>
                      <a:pt x="6208" y="4154"/>
                    </a:lnTo>
                    <a:lnTo>
                      <a:pt x="6230" y="4201"/>
                    </a:lnTo>
                    <a:lnTo>
                      <a:pt x="6259" y="4244"/>
                    </a:lnTo>
                    <a:lnTo>
                      <a:pt x="6288" y="4287"/>
                    </a:lnTo>
                    <a:lnTo>
                      <a:pt x="6326" y="4328"/>
                    </a:lnTo>
                    <a:lnTo>
                      <a:pt x="6354" y="4333"/>
                    </a:lnTo>
                    <a:lnTo>
                      <a:pt x="6386" y="4345"/>
                    </a:lnTo>
                    <a:lnTo>
                      <a:pt x="6414" y="4356"/>
                    </a:lnTo>
                    <a:lnTo>
                      <a:pt x="6446" y="4371"/>
                    </a:lnTo>
                    <a:lnTo>
                      <a:pt x="6475" y="4388"/>
                    </a:lnTo>
                    <a:lnTo>
                      <a:pt x="6507" y="4408"/>
                    </a:lnTo>
                    <a:lnTo>
                      <a:pt x="6535" y="4425"/>
                    </a:lnTo>
                    <a:lnTo>
                      <a:pt x="6567" y="4442"/>
                    </a:lnTo>
                    <a:lnTo>
                      <a:pt x="6582" y="4425"/>
                    </a:lnTo>
                    <a:lnTo>
                      <a:pt x="6602" y="4416"/>
                    </a:lnTo>
                    <a:lnTo>
                      <a:pt x="6616" y="4403"/>
                    </a:lnTo>
                    <a:lnTo>
                      <a:pt x="6614" y="4377"/>
                    </a:lnTo>
                    <a:lnTo>
                      <a:pt x="6640" y="4391"/>
                    </a:lnTo>
                    <a:lnTo>
                      <a:pt x="6671" y="4405"/>
                    </a:lnTo>
                    <a:lnTo>
                      <a:pt x="6702" y="4423"/>
                    </a:lnTo>
                    <a:lnTo>
                      <a:pt x="6734" y="4434"/>
                    </a:lnTo>
                    <a:lnTo>
                      <a:pt x="6763" y="4440"/>
                    </a:lnTo>
                    <a:lnTo>
                      <a:pt x="6789" y="4434"/>
                    </a:lnTo>
                    <a:lnTo>
                      <a:pt x="6809" y="4414"/>
                    </a:lnTo>
                    <a:lnTo>
                      <a:pt x="6823" y="4377"/>
                    </a:lnTo>
                    <a:lnTo>
                      <a:pt x="6866" y="4397"/>
                    </a:lnTo>
                    <a:lnTo>
                      <a:pt x="6913" y="4405"/>
                    </a:lnTo>
                    <a:lnTo>
                      <a:pt x="6959" y="4405"/>
                    </a:lnTo>
                    <a:lnTo>
                      <a:pt x="7003" y="4403"/>
                    </a:lnTo>
                    <a:lnTo>
                      <a:pt x="7048" y="4397"/>
                    </a:lnTo>
                    <a:lnTo>
                      <a:pt x="7091" y="4397"/>
                    </a:lnTo>
                    <a:lnTo>
                      <a:pt x="7134" y="4403"/>
                    </a:lnTo>
                    <a:lnTo>
                      <a:pt x="7178" y="4416"/>
                    </a:lnTo>
                    <a:lnTo>
                      <a:pt x="7106" y="4425"/>
                    </a:lnTo>
                    <a:lnTo>
                      <a:pt x="7034" y="4434"/>
                    </a:lnTo>
                    <a:lnTo>
                      <a:pt x="6959" y="4440"/>
                    </a:lnTo>
                    <a:lnTo>
                      <a:pt x="6887" y="4442"/>
                    </a:lnTo>
                    <a:lnTo>
                      <a:pt x="6812" y="4446"/>
                    </a:lnTo>
                    <a:lnTo>
                      <a:pt x="6739" y="4446"/>
                    </a:lnTo>
                    <a:lnTo>
                      <a:pt x="6665" y="4442"/>
                    </a:lnTo>
                    <a:lnTo>
                      <a:pt x="6590" y="4440"/>
                    </a:lnTo>
                    <a:lnTo>
                      <a:pt x="6515" y="4434"/>
                    </a:lnTo>
                    <a:lnTo>
                      <a:pt x="6443" y="4429"/>
                    </a:lnTo>
                    <a:lnTo>
                      <a:pt x="6369" y="4423"/>
                    </a:lnTo>
                    <a:lnTo>
                      <a:pt x="6296" y="4414"/>
                    </a:lnTo>
                    <a:lnTo>
                      <a:pt x="6221" y="4403"/>
                    </a:lnTo>
                    <a:lnTo>
                      <a:pt x="6150" y="4394"/>
                    </a:lnTo>
                    <a:lnTo>
                      <a:pt x="6077" y="4382"/>
                    </a:lnTo>
                    <a:lnTo>
                      <a:pt x="6006" y="4367"/>
                    </a:lnTo>
                    <a:lnTo>
                      <a:pt x="5989" y="4354"/>
                    </a:lnTo>
                    <a:lnTo>
                      <a:pt x="5968" y="4341"/>
                    </a:lnTo>
                    <a:lnTo>
                      <a:pt x="5944" y="4339"/>
                    </a:lnTo>
                    <a:lnTo>
                      <a:pt x="5920" y="4336"/>
                    </a:lnTo>
                    <a:lnTo>
                      <a:pt x="5893" y="4339"/>
                    </a:lnTo>
                    <a:lnTo>
                      <a:pt x="5870" y="4339"/>
                    </a:lnTo>
                    <a:lnTo>
                      <a:pt x="5847" y="4341"/>
                    </a:lnTo>
                    <a:lnTo>
                      <a:pt x="5830" y="4339"/>
                    </a:lnTo>
                    <a:lnTo>
                      <a:pt x="5778" y="4330"/>
                    </a:lnTo>
                    <a:lnTo>
                      <a:pt x="5726" y="4324"/>
                    </a:lnTo>
                    <a:lnTo>
                      <a:pt x="5677" y="4316"/>
                    </a:lnTo>
                    <a:lnTo>
                      <a:pt x="5628" y="4310"/>
                    </a:lnTo>
                    <a:lnTo>
                      <a:pt x="5579" y="4302"/>
                    </a:lnTo>
                    <a:lnTo>
                      <a:pt x="5531" y="4293"/>
                    </a:lnTo>
                    <a:lnTo>
                      <a:pt x="5484" y="4285"/>
                    </a:lnTo>
                    <a:lnTo>
                      <a:pt x="5435" y="4276"/>
                    </a:lnTo>
                    <a:lnTo>
                      <a:pt x="5389" y="4264"/>
                    </a:lnTo>
                    <a:lnTo>
                      <a:pt x="5343" y="4253"/>
                    </a:lnTo>
                    <a:lnTo>
                      <a:pt x="5297" y="4240"/>
                    </a:lnTo>
                    <a:lnTo>
                      <a:pt x="5250" y="4223"/>
                    </a:lnTo>
                    <a:lnTo>
                      <a:pt x="5205" y="4210"/>
                    </a:lnTo>
                    <a:lnTo>
                      <a:pt x="5159" y="4192"/>
                    </a:lnTo>
                    <a:lnTo>
                      <a:pt x="5116" y="4172"/>
                    </a:lnTo>
                    <a:lnTo>
                      <a:pt x="5069" y="4149"/>
                    </a:lnTo>
                    <a:lnTo>
                      <a:pt x="5032" y="4143"/>
                    </a:lnTo>
                    <a:lnTo>
                      <a:pt x="4992" y="4135"/>
                    </a:lnTo>
                    <a:lnTo>
                      <a:pt x="4955" y="4126"/>
                    </a:lnTo>
                    <a:lnTo>
                      <a:pt x="4917" y="4114"/>
                    </a:lnTo>
                    <a:lnTo>
                      <a:pt x="4882" y="4103"/>
                    </a:lnTo>
                    <a:lnTo>
                      <a:pt x="4845" y="4091"/>
                    </a:lnTo>
                    <a:lnTo>
                      <a:pt x="4807" y="4079"/>
                    </a:lnTo>
                    <a:lnTo>
                      <a:pt x="4773" y="4066"/>
                    </a:lnTo>
                    <a:lnTo>
                      <a:pt x="4738" y="4051"/>
                    </a:lnTo>
                    <a:lnTo>
                      <a:pt x="4700" y="4036"/>
                    </a:lnTo>
                    <a:lnTo>
                      <a:pt x="4666" y="4019"/>
                    </a:lnTo>
                    <a:lnTo>
                      <a:pt x="4631" y="4004"/>
                    </a:lnTo>
                    <a:lnTo>
                      <a:pt x="4597" y="3987"/>
                    </a:lnTo>
                    <a:lnTo>
                      <a:pt x="4562" y="3970"/>
                    </a:lnTo>
                    <a:lnTo>
                      <a:pt x="4528" y="3953"/>
                    </a:lnTo>
                    <a:lnTo>
                      <a:pt x="4493" y="3935"/>
                    </a:lnTo>
                    <a:lnTo>
                      <a:pt x="4424" y="3916"/>
                    </a:lnTo>
                    <a:lnTo>
                      <a:pt x="4358" y="3896"/>
                    </a:lnTo>
                    <a:lnTo>
                      <a:pt x="4291" y="3872"/>
                    </a:lnTo>
                    <a:lnTo>
                      <a:pt x="4229" y="3847"/>
                    </a:lnTo>
                    <a:lnTo>
                      <a:pt x="4162" y="3821"/>
                    </a:lnTo>
                    <a:lnTo>
                      <a:pt x="4098" y="3791"/>
                    </a:lnTo>
                    <a:lnTo>
                      <a:pt x="4035" y="3765"/>
                    </a:lnTo>
                    <a:lnTo>
                      <a:pt x="3969" y="3737"/>
                    </a:lnTo>
                    <a:lnTo>
                      <a:pt x="3906" y="3711"/>
                    </a:lnTo>
                    <a:lnTo>
                      <a:pt x="3840" y="3685"/>
                    </a:lnTo>
                    <a:lnTo>
                      <a:pt x="3773" y="3662"/>
                    </a:lnTo>
                    <a:lnTo>
                      <a:pt x="3707" y="3641"/>
                    </a:lnTo>
                    <a:lnTo>
                      <a:pt x="3640" y="3621"/>
                    </a:lnTo>
                    <a:lnTo>
                      <a:pt x="3571" y="3607"/>
                    </a:lnTo>
                    <a:lnTo>
                      <a:pt x="3500" y="3596"/>
                    </a:lnTo>
                    <a:lnTo>
                      <a:pt x="3427" y="3587"/>
                    </a:lnTo>
                    <a:lnTo>
                      <a:pt x="3395" y="3578"/>
                    </a:lnTo>
                    <a:lnTo>
                      <a:pt x="3365" y="3572"/>
                    </a:lnTo>
                    <a:lnTo>
                      <a:pt x="3335" y="3564"/>
                    </a:lnTo>
                    <a:lnTo>
                      <a:pt x="3303" y="3559"/>
                    </a:lnTo>
                    <a:lnTo>
                      <a:pt x="3272" y="3552"/>
                    </a:lnTo>
                    <a:lnTo>
                      <a:pt x="3240" y="3546"/>
                    </a:lnTo>
                    <a:lnTo>
                      <a:pt x="3208" y="3538"/>
                    </a:lnTo>
                    <a:lnTo>
                      <a:pt x="3176" y="3533"/>
                    </a:lnTo>
                    <a:lnTo>
                      <a:pt x="3146" y="3523"/>
                    </a:lnTo>
                    <a:lnTo>
                      <a:pt x="3114" y="3518"/>
                    </a:lnTo>
                    <a:lnTo>
                      <a:pt x="3085" y="3509"/>
                    </a:lnTo>
                    <a:lnTo>
                      <a:pt x="3053" y="3497"/>
                    </a:lnTo>
                    <a:lnTo>
                      <a:pt x="3024" y="3486"/>
                    </a:lnTo>
                    <a:lnTo>
                      <a:pt x="2995" y="3475"/>
                    </a:lnTo>
                    <a:lnTo>
                      <a:pt x="2967" y="3460"/>
                    </a:lnTo>
                    <a:lnTo>
                      <a:pt x="2938" y="3443"/>
                    </a:lnTo>
                    <a:lnTo>
                      <a:pt x="2875" y="3432"/>
                    </a:lnTo>
                    <a:lnTo>
                      <a:pt x="2811" y="3420"/>
                    </a:lnTo>
                    <a:lnTo>
                      <a:pt x="2748" y="3411"/>
                    </a:lnTo>
                    <a:lnTo>
                      <a:pt x="2682" y="3400"/>
                    </a:lnTo>
                    <a:lnTo>
                      <a:pt x="2618" y="3391"/>
                    </a:lnTo>
                    <a:lnTo>
                      <a:pt x="2555" y="3379"/>
                    </a:lnTo>
                    <a:lnTo>
                      <a:pt x="2488" y="3368"/>
                    </a:lnTo>
                    <a:lnTo>
                      <a:pt x="2425" y="3357"/>
                    </a:lnTo>
                    <a:lnTo>
                      <a:pt x="2362" y="3345"/>
                    </a:lnTo>
                    <a:lnTo>
                      <a:pt x="2299" y="3331"/>
                    </a:lnTo>
                    <a:lnTo>
                      <a:pt x="2237" y="3314"/>
                    </a:lnTo>
                    <a:lnTo>
                      <a:pt x="2175" y="3295"/>
                    </a:lnTo>
                    <a:lnTo>
                      <a:pt x="2117" y="3276"/>
                    </a:lnTo>
                    <a:lnTo>
                      <a:pt x="2056" y="3256"/>
                    </a:lnTo>
                    <a:lnTo>
                      <a:pt x="1999" y="3230"/>
                    </a:lnTo>
                    <a:lnTo>
                      <a:pt x="1941" y="3204"/>
                    </a:lnTo>
                    <a:lnTo>
                      <a:pt x="1901" y="3164"/>
                    </a:lnTo>
                    <a:lnTo>
                      <a:pt x="1855" y="3132"/>
                    </a:lnTo>
                    <a:lnTo>
                      <a:pt x="1803" y="3108"/>
                    </a:lnTo>
                    <a:lnTo>
                      <a:pt x="1749" y="3086"/>
                    </a:lnTo>
                    <a:lnTo>
                      <a:pt x="1693" y="3065"/>
                    </a:lnTo>
                    <a:lnTo>
                      <a:pt x="1642" y="3042"/>
                    </a:lnTo>
                    <a:lnTo>
                      <a:pt x="1590" y="3014"/>
                    </a:lnTo>
                    <a:lnTo>
                      <a:pt x="1543" y="2977"/>
                    </a:lnTo>
                    <a:lnTo>
                      <a:pt x="1558" y="2973"/>
                    </a:lnTo>
                    <a:lnTo>
                      <a:pt x="1575" y="2982"/>
                    </a:lnTo>
                    <a:lnTo>
                      <a:pt x="1598" y="2996"/>
                    </a:lnTo>
                    <a:lnTo>
                      <a:pt x="1624" y="2996"/>
                    </a:lnTo>
                    <a:lnTo>
                      <a:pt x="1592" y="2936"/>
                    </a:lnTo>
                    <a:lnTo>
                      <a:pt x="1610" y="2942"/>
                    </a:lnTo>
                    <a:lnTo>
                      <a:pt x="1630" y="2951"/>
                    </a:lnTo>
                    <a:lnTo>
                      <a:pt x="1650" y="2959"/>
                    </a:lnTo>
                    <a:lnTo>
                      <a:pt x="1667" y="2968"/>
                    </a:lnTo>
                    <a:lnTo>
                      <a:pt x="1687" y="2973"/>
                    </a:lnTo>
                    <a:lnTo>
                      <a:pt x="1704" y="2977"/>
                    </a:lnTo>
                    <a:lnTo>
                      <a:pt x="1723" y="2973"/>
                    </a:lnTo>
                    <a:lnTo>
                      <a:pt x="1736" y="2964"/>
                    </a:lnTo>
                    <a:lnTo>
                      <a:pt x="1687" y="2936"/>
                    </a:lnTo>
                    <a:lnTo>
                      <a:pt x="1636" y="2910"/>
                    </a:lnTo>
                    <a:lnTo>
                      <a:pt x="1584" y="2887"/>
                    </a:lnTo>
                    <a:lnTo>
                      <a:pt x="1530" y="2863"/>
                    </a:lnTo>
                    <a:lnTo>
                      <a:pt x="1478" y="2838"/>
                    </a:lnTo>
                    <a:lnTo>
                      <a:pt x="1429" y="2809"/>
                    </a:lnTo>
                    <a:lnTo>
                      <a:pt x="1382" y="2777"/>
                    </a:lnTo>
                    <a:lnTo>
                      <a:pt x="1345" y="2734"/>
                    </a:lnTo>
                    <a:lnTo>
                      <a:pt x="1373" y="2754"/>
                    </a:lnTo>
                    <a:lnTo>
                      <a:pt x="1403" y="2771"/>
                    </a:lnTo>
                    <a:lnTo>
                      <a:pt x="1431" y="2788"/>
                    </a:lnTo>
                    <a:lnTo>
                      <a:pt x="1463" y="2803"/>
                    </a:lnTo>
                    <a:lnTo>
                      <a:pt x="1495" y="2818"/>
                    </a:lnTo>
                    <a:lnTo>
                      <a:pt x="1526" y="2829"/>
                    </a:lnTo>
                    <a:lnTo>
                      <a:pt x="1558" y="2841"/>
                    </a:lnTo>
                    <a:lnTo>
                      <a:pt x="1592" y="2852"/>
                    </a:lnTo>
                    <a:lnTo>
                      <a:pt x="1584" y="2833"/>
                    </a:lnTo>
                    <a:lnTo>
                      <a:pt x="1567" y="2814"/>
                    </a:lnTo>
                    <a:lnTo>
                      <a:pt x="1547" y="2797"/>
                    </a:lnTo>
                    <a:lnTo>
                      <a:pt x="1523" y="2783"/>
                    </a:lnTo>
                    <a:lnTo>
                      <a:pt x="1500" y="2771"/>
                    </a:lnTo>
                    <a:lnTo>
                      <a:pt x="1474" y="2758"/>
                    </a:lnTo>
                    <a:lnTo>
                      <a:pt x="1452" y="2740"/>
                    </a:lnTo>
                    <a:lnTo>
                      <a:pt x="1431" y="2723"/>
                    </a:lnTo>
                    <a:lnTo>
                      <a:pt x="1448" y="2711"/>
                    </a:lnTo>
                    <a:lnTo>
                      <a:pt x="1466" y="2702"/>
                    </a:lnTo>
                    <a:lnTo>
                      <a:pt x="1486" y="2694"/>
                    </a:lnTo>
                    <a:lnTo>
                      <a:pt x="1509" y="2685"/>
                    </a:lnTo>
                    <a:lnTo>
                      <a:pt x="1532" y="2676"/>
                    </a:lnTo>
                    <a:lnTo>
                      <a:pt x="1552" y="2665"/>
                    </a:lnTo>
                    <a:lnTo>
                      <a:pt x="1573" y="2653"/>
                    </a:lnTo>
                    <a:lnTo>
                      <a:pt x="1592" y="2639"/>
                    </a:lnTo>
                    <a:lnTo>
                      <a:pt x="1560" y="2622"/>
                    </a:lnTo>
                    <a:lnTo>
                      <a:pt x="1530" y="2616"/>
                    </a:lnTo>
                    <a:lnTo>
                      <a:pt x="1498" y="2622"/>
                    </a:lnTo>
                    <a:lnTo>
                      <a:pt x="1463" y="2631"/>
                    </a:lnTo>
                    <a:lnTo>
                      <a:pt x="1429" y="2642"/>
                    </a:lnTo>
                    <a:lnTo>
                      <a:pt x="1394" y="2657"/>
                    </a:lnTo>
                    <a:lnTo>
                      <a:pt x="1360" y="2665"/>
                    </a:lnTo>
                    <a:lnTo>
                      <a:pt x="1325" y="2668"/>
                    </a:lnTo>
                    <a:lnTo>
                      <a:pt x="1287" y="2676"/>
                    </a:lnTo>
                    <a:lnTo>
                      <a:pt x="1253" y="2679"/>
                    </a:lnTo>
                    <a:lnTo>
                      <a:pt x="1218" y="2679"/>
                    </a:lnTo>
                    <a:lnTo>
                      <a:pt x="1184" y="2676"/>
                    </a:lnTo>
                    <a:lnTo>
                      <a:pt x="1149" y="2670"/>
                    </a:lnTo>
                    <a:lnTo>
                      <a:pt x="1115" y="2662"/>
                    </a:lnTo>
                    <a:lnTo>
                      <a:pt x="1080" y="2657"/>
                    </a:lnTo>
                    <a:lnTo>
                      <a:pt x="1048" y="2648"/>
                    </a:lnTo>
                    <a:lnTo>
                      <a:pt x="1014" y="2639"/>
                    </a:lnTo>
                    <a:lnTo>
                      <a:pt x="979" y="2633"/>
                    </a:lnTo>
                    <a:lnTo>
                      <a:pt x="945" y="2627"/>
                    </a:lnTo>
                    <a:lnTo>
                      <a:pt x="909" y="2625"/>
                    </a:lnTo>
                    <a:lnTo>
                      <a:pt x="875" y="2625"/>
                    </a:lnTo>
                    <a:lnTo>
                      <a:pt x="840" y="2627"/>
                    </a:lnTo>
                    <a:lnTo>
                      <a:pt x="806" y="2636"/>
                    </a:lnTo>
                    <a:lnTo>
                      <a:pt x="769" y="2648"/>
                    </a:lnTo>
                    <a:lnTo>
                      <a:pt x="752" y="2644"/>
                    </a:lnTo>
                    <a:lnTo>
                      <a:pt x="737" y="2639"/>
                    </a:lnTo>
                    <a:lnTo>
                      <a:pt x="720" y="2636"/>
                    </a:lnTo>
                    <a:lnTo>
                      <a:pt x="705" y="2633"/>
                    </a:lnTo>
                    <a:lnTo>
                      <a:pt x="688" y="2631"/>
                    </a:lnTo>
                    <a:lnTo>
                      <a:pt x="671" y="2627"/>
                    </a:lnTo>
                    <a:lnTo>
                      <a:pt x="653" y="2627"/>
                    </a:lnTo>
                    <a:lnTo>
                      <a:pt x="634" y="2627"/>
                    </a:lnTo>
                    <a:lnTo>
                      <a:pt x="769" y="2564"/>
                    </a:lnTo>
                    <a:lnTo>
                      <a:pt x="763" y="2550"/>
                    </a:lnTo>
                    <a:lnTo>
                      <a:pt x="754" y="2539"/>
                    </a:lnTo>
                    <a:lnTo>
                      <a:pt x="743" y="2530"/>
                    </a:lnTo>
                    <a:lnTo>
                      <a:pt x="728" y="2524"/>
                    </a:lnTo>
                    <a:lnTo>
                      <a:pt x="700" y="2530"/>
                    </a:lnTo>
                    <a:lnTo>
                      <a:pt x="671" y="2532"/>
                    </a:lnTo>
                    <a:lnTo>
                      <a:pt x="642" y="2532"/>
                    </a:lnTo>
                    <a:lnTo>
                      <a:pt x="614" y="2535"/>
                    </a:lnTo>
                    <a:lnTo>
                      <a:pt x="584" y="2535"/>
                    </a:lnTo>
                    <a:lnTo>
                      <a:pt x="552" y="2532"/>
                    </a:lnTo>
                    <a:lnTo>
                      <a:pt x="522" y="2532"/>
                    </a:lnTo>
                    <a:lnTo>
                      <a:pt x="492" y="2530"/>
                    </a:lnTo>
                    <a:lnTo>
                      <a:pt x="460" y="2526"/>
                    </a:lnTo>
                    <a:lnTo>
                      <a:pt x="429" y="2521"/>
                    </a:lnTo>
                    <a:lnTo>
                      <a:pt x="397" y="2518"/>
                    </a:lnTo>
                    <a:lnTo>
                      <a:pt x="369" y="2513"/>
                    </a:lnTo>
                    <a:lnTo>
                      <a:pt x="337" y="2509"/>
                    </a:lnTo>
                    <a:lnTo>
                      <a:pt x="308" y="2504"/>
                    </a:lnTo>
                    <a:lnTo>
                      <a:pt x="277" y="2500"/>
                    </a:lnTo>
                    <a:lnTo>
                      <a:pt x="247" y="2495"/>
                    </a:lnTo>
                    <a:lnTo>
                      <a:pt x="268" y="2487"/>
                    </a:lnTo>
                    <a:lnTo>
                      <a:pt x="294" y="2483"/>
                    </a:lnTo>
                    <a:lnTo>
                      <a:pt x="320" y="2483"/>
                    </a:lnTo>
                    <a:lnTo>
                      <a:pt x="348" y="2487"/>
                    </a:lnTo>
                    <a:lnTo>
                      <a:pt x="374" y="2483"/>
                    </a:lnTo>
                    <a:lnTo>
                      <a:pt x="400" y="2481"/>
                    </a:lnTo>
                    <a:lnTo>
                      <a:pt x="423" y="2466"/>
                    </a:lnTo>
                    <a:lnTo>
                      <a:pt x="440" y="2446"/>
                    </a:lnTo>
                    <a:lnTo>
                      <a:pt x="383" y="2408"/>
                    </a:lnTo>
                    <a:lnTo>
                      <a:pt x="320" y="2377"/>
                    </a:lnTo>
                    <a:lnTo>
                      <a:pt x="251" y="2345"/>
                    </a:lnTo>
                    <a:lnTo>
                      <a:pt x="184" y="2313"/>
                    </a:lnTo>
                    <a:lnTo>
                      <a:pt x="120" y="2276"/>
                    </a:lnTo>
                    <a:lnTo>
                      <a:pt x="66" y="2230"/>
                    </a:lnTo>
                    <a:lnTo>
                      <a:pt x="26" y="2169"/>
                    </a:lnTo>
                    <a:lnTo>
                      <a:pt x="0" y="2094"/>
                    </a:lnTo>
                    <a:lnTo>
                      <a:pt x="0" y="2045"/>
                    </a:lnTo>
                    <a:lnTo>
                      <a:pt x="8" y="1997"/>
                    </a:lnTo>
                    <a:lnTo>
                      <a:pt x="26" y="1950"/>
                    </a:lnTo>
                    <a:lnTo>
                      <a:pt x="49" y="1910"/>
                    </a:lnTo>
                    <a:lnTo>
                      <a:pt x="98" y="1881"/>
                    </a:lnTo>
                    <a:lnTo>
                      <a:pt x="141" y="1847"/>
                    </a:lnTo>
                    <a:lnTo>
                      <a:pt x="178" y="1809"/>
                    </a:lnTo>
                    <a:lnTo>
                      <a:pt x="215" y="1772"/>
                    </a:lnTo>
                    <a:lnTo>
                      <a:pt x="256" y="1731"/>
                    </a:lnTo>
                    <a:lnTo>
                      <a:pt x="296" y="1697"/>
                    </a:lnTo>
                    <a:lnTo>
                      <a:pt x="339" y="1662"/>
                    </a:lnTo>
                    <a:lnTo>
                      <a:pt x="391" y="1634"/>
                    </a:lnTo>
                    <a:lnTo>
                      <a:pt x="432" y="1611"/>
                    </a:lnTo>
                    <a:lnTo>
                      <a:pt x="475" y="1596"/>
                    </a:lnTo>
                    <a:lnTo>
                      <a:pt x="522" y="1581"/>
                    </a:lnTo>
                    <a:lnTo>
                      <a:pt x="567" y="1570"/>
                    </a:lnTo>
                    <a:lnTo>
                      <a:pt x="610" y="1559"/>
                    </a:lnTo>
                    <a:lnTo>
                      <a:pt x="653" y="1542"/>
                    </a:lnTo>
                    <a:lnTo>
                      <a:pt x="688" y="1521"/>
                    </a:lnTo>
                    <a:lnTo>
                      <a:pt x="720" y="1490"/>
                    </a:lnTo>
                    <a:lnTo>
                      <a:pt x="746" y="1480"/>
                    </a:lnTo>
                    <a:lnTo>
                      <a:pt x="771" y="1469"/>
                    </a:lnTo>
                    <a:lnTo>
                      <a:pt x="801" y="1455"/>
                    </a:lnTo>
                    <a:lnTo>
                      <a:pt x="829" y="1441"/>
                    </a:lnTo>
                    <a:lnTo>
                      <a:pt x="855" y="1435"/>
                    </a:lnTo>
                    <a:lnTo>
                      <a:pt x="878" y="1435"/>
                    </a:lnTo>
                    <a:lnTo>
                      <a:pt x="898" y="1449"/>
                    </a:lnTo>
                    <a:lnTo>
                      <a:pt x="913" y="1478"/>
                    </a:lnTo>
                    <a:lnTo>
                      <a:pt x="967" y="1455"/>
                    </a:lnTo>
                    <a:lnTo>
                      <a:pt x="1025" y="1435"/>
                    </a:lnTo>
                    <a:lnTo>
                      <a:pt x="1080" y="1415"/>
                    </a:lnTo>
                    <a:lnTo>
                      <a:pt x="1135" y="1394"/>
                    </a:lnTo>
                    <a:lnTo>
                      <a:pt x="1192" y="1372"/>
                    </a:lnTo>
                    <a:lnTo>
                      <a:pt x="1247" y="1349"/>
                    </a:lnTo>
                    <a:lnTo>
                      <a:pt x="1298" y="1325"/>
                    </a:lnTo>
                    <a:lnTo>
                      <a:pt x="1354" y="1297"/>
                    </a:lnTo>
                    <a:lnTo>
                      <a:pt x="1354" y="1314"/>
                    </a:lnTo>
                    <a:lnTo>
                      <a:pt x="1354" y="1328"/>
                    </a:lnTo>
                    <a:lnTo>
                      <a:pt x="1360" y="1343"/>
                    </a:lnTo>
                    <a:lnTo>
                      <a:pt x="1373" y="1355"/>
                    </a:lnTo>
                    <a:lnTo>
                      <a:pt x="1425" y="1334"/>
                    </a:lnTo>
                    <a:lnTo>
                      <a:pt x="1480" y="1311"/>
                    </a:lnTo>
                    <a:lnTo>
                      <a:pt x="1532" y="1288"/>
                    </a:lnTo>
                    <a:lnTo>
                      <a:pt x="1584" y="1265"/>
                    </a:lnTo>
                    <a:lnTo>
                      <a:pt x="1633" y="1239"/>
                    </a:lnTo>
                    <a:lnTo>
                      <a:pt x="1685" y="1210"/>
                    </a:lnTo>
                    <a:lnTo>
                      <a:pt x="1736" y="1181"/>
                    </a:lnTo>
                    <a:lnTo>
                      <a:pt x="1786" y="1153"/>
                    </a:lnTo>
                    <a:lnTo>
                      <a:pt x="1846" y="1149"/>
                    </a:lnTo>
                    <a:lnTo>
                      <a:pt x="1901" y="1130"/>
                    </a:lnTo>
                    <a:lnTo>
                      <a:pt x="1953" y="1098"/>
                    </a:lnTo>
                    <a:lnTo>
                      <a:pt x="2002" y="1055"/>
                    </a:lnTo>
                    <a:lnTo>
                      <a:pt x="2048" y="1009"/>
                    </a:lnTo>
                    <a:lnTo>
                      <a:pt x="2093" y="960"/>
                    </a:lnTo>
                    <a:lnTo>
                      <a:pt x="2140" y="913"/>
                    </a:lnTo>
                    <a:lnTo>
                      <a:pt x="2189" y="874"/>
                    </a:lnTo>
                    <a:lnTo>
                      <a:pt x="2198" y="891"/>
                    </a:lnTo>
                    <a:lnTo>
                      <a:pt x="2198" y="911"/>
                    </a:lnTo>
                    <a:lnTo>
                      <a:pt x="2200" y="928"/>
                    </a:lnTo>
                    <a:lnTo>
                      <a:pt x="2218" y="942"/>
                    </a:lnTo>
                    <a:lnTo>
                      <a:pt x="2258" y="913"/>
                    </a:lnTo>
                    <a:lnTo>
                      <a:pt x="2299" y="885"/>
                    </a:lnTo>
                    <a:lnTo>
                      <a:pt x="2338" y="853"/>
                    </a:lnTo>
                    <a:lnTo>
                      <a:pt x="2376" y="824"/>
                    </a:lnTo>
                    <a:lnTo>
                      <a:pt x="2417" y="792"/>
                    </a:lnTo>
                    <a:lnTo>
                      <a:pt x="2454" y="758"/>
                    </a:lnTo>
                    <a:lnTo>
                      <a:pt x="2488" y="720"/>
                    </a:lnTo>
                    <a:lnTo>
                      <a:pt x="2523" y="683"/>
                    </a:lnTo>
                    <a:lnTo>
                      <a:pt x="2518" y="706"/>
                    </a:lnTo>
                    <a:lnTo>
                      <a:pt x="2494" y="741"/>
                    </a:lnTo>
                    <a:lnTo>
                      <a:pt x="2469" y="773"/>
                    </a:lnTo>
                    <a:lnTo>
                      <a:pt x="2448" y="798"/>
                    </a:lnTo>
                    <a:lnTo>
                      <a:pt x="2480" y="824"/>
                    </a:lnTo>
                    <a:lnTo>
                      <a:pt x="2514" y="836"/>
                    </a:lnTo>
                    <a:lnTo>
                      <a:pt x="2555" y="836"/>
                    </a:lnTo>
                    <a:lnTo>
                      <a:pt x="2595" y="827"/>
                    </a:lnTo>
                    <a:lnTo>
                      <a:pt x="2638" y="812"/>
                    </a:lnTo>
                    <a:lnTo>
                      <a:pt x="2679" y="795"/>
                    </a:lnTo>
                    <a:lnTo>
                      <a:pt x="2719" y="775"/>
                    </a:lnTo>
                    <a:lnTo>
                      <a:pt x="2757" y="758"/>
                    </a:lnTo>
                    <a:lnTo>
                      <a:pt x="2806" y="729"/>
                    </a:lnTo>
                    <a:lnTo>
                      <a:pt x="2854" y="698"/>
                    </a:lnTo>
                    <a:lnTo>
                      <a:pt x="2901" y="663"/>
                    </a:lnTo>
                    <a:lnTo>
                      <a:pt x="2946" y="625"/>
                    </a:lnTo>
                    <a:lnTo>
                      <a:pt x="2989" y="582"/>
                    </a:lnTo>
                    <a:lnTo>
                      <a:pt x="3030" y="539"/>
                    </a:lnTo>
                    <a:lnTo>
                      <a:pt x="3068" y="492"/>
                    </a:lnTo>
                    <a:lnTo>
                      <a:pt x="3105" y="444"/>
                    </a:lnTo>
                    <a:lnTo>
                      <a:pt x="3133" y="395"/>
                    </a:lnTo>
                    <a:lnTo>
                      <a:pt x="3163" y="343"/>
                    </a:lnTo>
                    <a:lnTo>
                      <a:pt x="3185" y="288"/>
                    </a:lnTo>
                    <a:lnTo>
                      <a:pt x="3206" y="234"/>
                    </a:lnTo>
                    <a:lnTo>
                      <a:pt x="3217" y="176"/>
                    </a:lnTo>
                    <a:lnTo>
                      <a:pt x="3226" y="118"/>
                    </a:lnTo>
                    <a:lnTo>
                      <a:pt x="3229" y="60"/>
                    </a:lnTo>
                    <a:lnTo>
                      <a:pt x="3226" y="0"/>
                    </a:lnTo>
                    <a:lnTo>
                      <a:pt x="3249" y="28"/>
                    </a:lnTo>
                    <a:lnTo>
                      <a:pt x="3260" y="69"/>
                    </a:lnTo>
                    <a:lnTo>
                      <a:pt x="3269" y="118"/>
                    </a:lnTo>
                    <a:lnTo>
                      <a:pt x="3277" y="161"/>
                    </a:lnTo>
                    <a:lnTo>
                      <a:pt x="3286" y="202"/>
                    </a:lnTo>
                    <a:lnTo>
                      <a:pt x="3307" y="230"/>
                    </a:lnTo>
                    <a:lnTo>
                      <a:pt x="3341" y="239"/>
                    </a:lnTo>
                    <a:lnTo>
                      <a:pt x="3390" y="222"/>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0998" name="Freeform 3039"/>
              <p:cNvSpPr>
                <a:spLocks noChangeAspect="1"/>
              </p:cNvSpPr>
              <p:nvPr/>
            </p:nvSpPr>
            <p:spPr bwMode="auto">
              <a:xfrm rot="-2466689">
                <a:off x="1308" y="3019"/>
                <a:ext cx="37" cy="15"/>
              </a:xfrm>
              <a:custGeom>
                <a:avLst/>
                <a:gdLst>
                  <a:gd name="T0" fmla="*/ 790 w 790"/>
                  <a:gd name="T1" fmla="*/ 17 h 326"/>
                  <a:gd name="T2" fmla="*/ 726 w 790"/>
                  <a:gd name="T3" fmla="*/ 45 h 326"/>
                  <a:gd name="T4" fmla="*/ 663 w 790"/>
                  <a:gd name="T5" fmla="*/ 75 h 326"/>
                  <a:gd name="T6" fmla="*/ 601 w 790"/>
                  <a:gd name="T7" fmla="*/ 107 h 326"/>
                  <a:gd name="T8" fmla="*/ 545 w 790"/>
                  <a:gd name="T9" fmla="*/ 141 h 326"/>
                  <a:gd name="T10" fmla="*/ 489 w 790"/>
                  <a:gd name="T11" fmla="*/ 178 h 326"/>
                  <a:gd name="T12" fmla="*/ 438 w 790"/>
                  <a:gd name="T13" fmla="*/ 221 h 326"/>
                  <a:gd name="T14" fmla="*/ 388 w 790"/>
                  <a:gd name="T15" fmla="*/ 271 h 326"/>
                  <a:gd name="T16" fmla="*/ 348 w 790"/>
                  <a:gd name="T17" fmla="*/ 326 h 326"/>
                  <a:gd name="T18" fmla="*/ 308 w 790"/>
                  <a:gd name="T19" fmla="*/ 305 h 326"/>
                  <a:gd name="T20" fmla="*/ 268 w 790"/>
                  <a:gd name="T21" fmla="*/ 288 h 326"/>
                  <a:gd name="T22" fmla="*/ 227 w 790"/>
                  <a:gd name="T23" fmla="*/ 271 h 326"/>
                  <a:gd name="T24" fmla="*/ 184 w 790"/>
                  <a:gd name="T25" fmla="*/ 259 h 326"/>
                  <a:gd name="T26" fmla="*/ 141 w 790"/>
                  <a:gd name="T27" fmla="*/ 251 h 326"/>
                  <a:gd name="T28" fmla="*/ 94 w 790"/>
                  <a:gd name="T29" fmla="*/ 245 h 326"/>
                  <a:gd name="T30" fmla="*/ 49 w 790"/>
                  <a:gd name="T31" fmla="*/ 245 h 326"/>
                  <a:gd name="T32" fmla="*/ 0 w 790"/>
                  <a:gd name="T33" fmla="*/ 247 h 326"/>
                  <a:gd name="T34" fmla="*/ 29 w 790"/>
                  <a:gd name="T35" fmla="*/ 210 h 326"/>
                  <a:gd name="T36" fmla="*/ 57 w 790"/>
                  <a:gd name="T37" fmla="*/ 176 h 326"/>
                  <a:gd name="T38" fmla="*/ 92 w 790"/>
                  <a:gd name="T39" fmla="*/ 150 h 326"/>
                  <a:gd name="T40" fmla="*/ 130 w 790"/>
                  <a:gd name="T41" fmla="*/ 124 h 326"/>
                  <a:gd name="T42" fmla="*/ 167 w 790"/>
                  <a:gd name="T43" fmla="*/ 103 h 326"/>
                  <a:gd name="T44" fmla="*/ 207 w 790"/>
                  <a:gd name="T45" fmla="*/ 86 h 326"/>
                  <a:gd name="T46" fmla="*/ 248 w 790"/>
                  <a:gd name="T47" fmla="*/ 71 h 326"/>
                  <a:gd name="T48" fmla="*/ 291 w 790"/>
                  <a:gd name="T49" fmla="*/ 60 h 326"/>
                  <a:gd name="T50" fmla="*/ 334 w 790"/>
                  <a:gd name="T51" fmla="*/ 52 h 326"/>
                  <a:gd name="T52" fmla="*/ 377 w 790"/>
                  <a:gd name="T53" fmla="*/ 43 h 326"/>
                  <a:gd name="T54" fmla="*/ 420 w 790"/>
                  <a:gd name="T55" fmla="*/ 34 h 326"/>
                  <a:gd name="T56" fmla="*/ 466 w 790"/>
                  <a:gd name="T57" fmla="*/ 28 h 326"/>
                  <a:gd name="T58" fmla="*/ 510 w 790"/>
                  <a:gd name="T59" fmla="*/ 23 h 326"/>
                  <a:gd name="T60" fmla="*/ 553 w 790"/>
                  <a:gd name="T61" fmla="*/ 15 h 326"/>
                  <a:gd name="T62" fmla="*/ 596 w 790"/>
                  <a:gd name="T63" fmla="*/ 8 h 326"/>
                  <a:gd name="T64" fmla="*/ 637 w 790"/>
                  <a:gd name="T65" fmla="*/ 0 h 326"/>
                  <a:gd name="T66" fmla="*/ 790 w 790"/>
                  <a:gd name="T67" fmla="*/ 17 h 3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0"/>
                  <a:gd name="T103" fmla="*/ 0 h 326"/>
                  <a:gd name="T104" fmla="*/ 790 w 790"/>
                  <a:gd name="T105" fmla="*/ 326 h 3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0" h="326">
                    <a:moveTo>
                      <a:pt x="790" y="17"/>
                    </a:moveTo>
                    <a:lnTo>
                      <a:pt x="726" y="45"/>
                    </a:lnTo>
                    <a:lnTo>
                      <a:pt x="663" y="75"/>
                    </a:lnTo>
                    <a:lnTo>
                      <a:pt x="601" y="107"/>
                    </a:lnTo>
                    <a:lnTo>
                      <a:pt x="545" y="141"/>
                    </a:lnTo>
                    <a:lnTo>
                      <a:pt x="489" y="178"/>
                    </a:lnTo>
                    <a:lnTo>
                      <a:pt x="438" y="221"/>
                    </a:lnTo>
                    <a:lnTo>
                      <a:pt x="388" y="271"/>
                    </a:lnTo>
                    <a:lnTo>
                      <a:pt x="348" y="326"/>
                    </a:lnTo>
                    <a:lnTo>
                      <a:pt x="308" y="305"/>
                    </a:lnTo>
                    <a:lnTo>
                      <a:pt x="268" y="288"/>
                    </a:lnTo>
                    <a:lnTo>
                      <a:pt x="227" y="271"/>
                    </a:lnTo>
                    <a:lnTo>
                      <a:pt x="184" y="259"/>
                    </a:lnTo>
                    <a:lnTo>
                      <a:pt x="141" y="251"/>
                    </a:lnTo>
                    <a:lnTo>
                      <a:pt x="94" y="245"/>
                    </a:lnTo>
                    <a:lnTo>
                      <a:pt x="49" y="245"/>
                    </a:lnTo>
                    <a:lnTo>
                      <a:pt x="0" y="247"/>
                    </a:lnTo>
                    <a:lnTo>
                      <a:pt x="29" y="210"/>
                    </a:lnTo>
                    <a:lnTo>
                      <a:pt x="57" y="176"/>
                    </a:lnTo>
                    <a:lnTo>
                      <a:pt x="92" y="150"/>
                    </a:lnTo>
                    <a:lnTo>
                      <a:pt x="130" y="124"/>
                    </a:lnTo>
                    <a:lnTo>
                      <a:pt x="167" y="103"/>
                    </a:lnTo>
                    <a:lnTo>
                      <a:pt x="207" y="86"/>
                    </a:lnTo>
                    <a:lnTo>
                      <a:pt x="248" y="71"/>
                    </a:lnTo>
                    <a:lnTo>
                      <a:pt x="291" y="60"/>
                    </a:lnTo>
                    <a:lnTo>
                      <a:pt x="334" y="52"/>
                    </a:lnTo>
                    <a:lnTo>
                      <a:pt x="377" y="43"/>
                    </a:lnTo>
                    <a:lnTo>
                      <a:pt x="420" y="34"/>
                    </a:lnTo>
                    <a:lnTo>
                      <a:pt x="466" y="28"/>
                    </a:lnTo>
                    <a:lnTo>
                      <a:pt x="510" y="23"/>
                    </a:lnTo>
                    <a:lnTo>
                      <a:pt x="553" y="15"/>
                    </a:lnTo>
                    <a:lnTo>
                      <a:pt x="596" y="8"/>
                    </a:lnTo>
                    <a:lnTo>
                      <a:pt x="637" y="0"/>
                    </a:lnTo>
                    <a:lnTo>
                      <a:pt x="790" y="17"/>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0999" name="Freeform 3040"/>
              <p:cNvSpPr>
                <a:spLocks noChangeAspect="1"/>
              </p:cNvSpPr>
              <p:nvPr/>
            </p:nvSpPr>
            <p:spPr bwMode="auto">
              <a:xfrm rot="-2466689">
                <a:off x="1281" y="3026"/>
                <a:ext cx="139" cy="118"/>
              </a:xfrm>
              <a:custGeom>
                <a:avLst/>
                <a:gdLst>
                  <a:gd name="T0" fmla="*/ 2042 w 2927"/>
                  <a:gd name="T1" fmla="*/ 277 h 2500"/>
                  <a:gd name="T2" fmla="*/ 2218 w 2927"/>
                  <a:gd name="T3" fmla="*/ 354 h 2500"/>
                  <a:gd name="T4" fmla="*/ 2598 w 2927"/>
                  <a:gd name="T5" fmla="*/ 458 h 2500"/>
                  <a:gd name="T6" fmla="*/ 2742 w 2927"/>
                  <a:gd name="T7" fmla="*/ 541 h 2500"/>
                  <a:gd name="T8" fmla="*/ 2790 w 2927"/>
                  <a:gd name="T9" fmla="*/ 700 h 2500"/>
                  <a:gd name="T10" fmla="*/ 2831 w 2927"/>
                  <a:gd name="T11" fmla="*/ 898 h 2500"/>
                  <a:gd name="T12" fmla="*/ 2814 w 2927"/>
                  <a:gd name="T13" fmla="*/ 956 h 2500"/>
                  <a:gd name="T14" fmla="*/ 2673 w 2927"/>
                  <a:gd name="T15" fmla="*/ 902 h 2500"/>
                  <a:gd name="T16" fmla="*/ 2638 w 2927"/>
                  <a:gd name="T17" fmla="*/ 965 h 2500"/>
                  <a:gd name="T18" fmla="*/ 2708 w 2927"/>
                  <a:gd name="T19" fmla="*/ 1155 h 2500"/>
                  <a:gd name="T20" fmla="*/ 2433 w 2927"/>
                  <a:gd name="T21" fmla="*/ 1005 h 2500"/>
                  <a:gd name="T22" fmla="*/ 2433 w 2927"/>
                  <a:gd name="T23" fmla="*/ 797 h 2500"/>
                  <a:gd name="T24" fmla="*/ 2293 w 2927"/>
                  <a:gd name="T25" fmla="*/ 591 h 2500"/>
                  <a:gd name="T26" fmla="*/ 2301 w 2927"/>
                  <a:gd name="T27" fmla="*/ 668 h 2500"/>
                  <a:gd name="T28" fmla="*/ 2272 w 2927"/>
                  <a:gd name="T29" fmla="*/ 844 h 2500"/>
                  <a:gd name="T30" fmla="*/ 2018 w 2927"/>
                  <a:gd name="T31" fmla="*/ 668 h 2500"/>
                  <a:gd name="T32" fmla="*/ 2108 w 2927"/>
                  <a:gd name="T33" fmla="*/ 475 h 2500"/>
                  <a:gd name="T34" fmla="*/ 1996 w 2927"/>
                  <a:gd name="T35" fmla="*/ 452 h 2500"/>
                  <a:gd name="T36" fmla="*/ 2042 w 2927"/>
                  <a:gd name="T37" fmla="*/ 786 h 2500"/>
                  <a:gd name="T38" fmla="*/ 2327 w 2927"/>
                  <a:gd name="T39" fmla="*/ 1031 h 2500"/>
                  <a:gd name="T40" fmla="*/ 2358 w 2927"/>
                  <a:gd name="T41" fmla="*/ 1178 h 2500"/>
                  <a:gd name="T42" fmla="*/ 2162 w 2927"/>
                  <a:gd name="T43" fmla="*/ 1504 h 2500"/>
                  <a:gd name="T44" fmla="*/ 2459 w 2927"/>
                  <a:gd name="T45" fmla="*/ 1541 h 2500"/>
                  <a:gd name="T46" fmla="*/ 2276 w 2927"/>
                  <a:gd name="T47" fmla="*/ 1904 h 2500"/>
                  <a:gd name="T48" fmla="*/ 2192 w 2927"/>
                  <a:gd name="T49" fmla="*/ 1968 h 2500"/>
                  <a:gd name="T50" fmla="*/ 1990 w 2927"/>
                  <a:gd name="T51" fmla="*/ 1927 h 2500"/>
                  <a:gd name="T52" fmla="*/ 1892 w 2927"/>
                  <a:gd name="T53" fmla="*/ 1993 h 2500"/>
                  <a:gd name="T54" fmla="*/ 2007 w 2927"/>
                  <a:gd name="T55" fmla="*/ 1858 h 2500"/>
                  <a:gd name="T56" fmla="*/ 2007 w 2927"/>
                  <a:gd name="T57" fmla="*/ 1729 h 2500"/>
                  <a:gd name="T58" fmla="*/ 1958 w 2927"/>
                  <a:gd name="T59" fmla="*/ 1772 h 2500"/>
                  <a:gd name="T60" fmla="*/ 1494 w 2927"/>
                  <a:gd name="T61" fmla="*/ 1985 h 2500"/>
                  <a:gd name="T62" fmla="*/ 1362 w 2927"/>
                  <a:gd name="T63" fmla="*/ 1993 h 2500"/>
                  <a:gd name="T64" fmla="*/ 1287 w 2927"/>
                  <a:gd name="T65" fmla="*/ 1953 h 2500"/>
                  <a:gd name="T66" fmla="*/ 1255 w 2927"/>
                  <a:gd name="T67" fmla="*/ 2460 h 2500"/>
                  <a:gd name="T68" fmla="*/ 1100 w 2927"/>
                  <a:gd name="T69" fmla="*/ 2227 h 2500"/>
                  <a:gd name="T70" fmla="*/ 993 w 2927"/>
                  <a:gd name="T71" fmla="*/ 2463 h 2500"/>
                  <a:gd name="T72" fmla="*/ 748 w 2927"/>
                  <a:gd name="T73" fmla="*/ 2489 h 2500"/>
                  <a:gd name="T74" fmla="*/ 619 w 2927"/>
                  <a:gd name="T75" fmla="*/ 2408 h 2500"/>
                  <a:gd name="T76" fmla="*/ 510 w 2927"/>
                  <a:gd name="T77" fmla="*/ 2472 h 2500"/>
                  <a:gd name="T78" fmla="*/ 279 w 2927"/>
                  <a:gd name="T79" fmla="*/ 2227 h 2500"/>
                  <a:gd name="T80" fmla="*/ 190 w 2927"/>
                  <a:gd name="T81" fmla="*/ 1953 h 2500"/>
                  <a:gd name="T82" fmla="*/ 209 w 2927"/>
                  <a:gd name="T83" fmla="*/ 1760 h 2500"/>
                  <a:gd name="T84" fmla="*/ 52 w 2927"/>
                  <a:gd name="T85" fmla="*/ 1686 h 2500"/>
                  <a:gd name="T86" fmla="*/ 39 w 2927"/>
                  <a:gd name="T87" fmla="*/ 1506 h 2500"/>
                  <a:gd name="T88" fmla="*/ 146 w 2927"/>
                  <a:gd name="T89" fmla="*/ 1366 h 2500"/>
                  <a:gd name="T90" fmla="*/ 65 w 2927"/>
                  <a:gd name="T91" fmla="*/ 1253 h 2500"/>
                  <a:gd name="T92" fmla="*/ 172 w 2927"/>
                  <a:gd name="T93" fmla="*/ 1126 h 2500"/>
                  <a:gd name="T94" fmla="*/ 297 w 2927"/>
                  <a:gd name="T95" fmla="*/ 1227 h 2500"/>
                  <a:gd name="T96" fmla="*/ 316 w 2927"/>
                  <a:gd name="T97" fmla="*/ 1149 h 2500"/>
                  <a:gd name="T98" fmla="*/ 353 w 2927"/>
                  <a:gd name="T99" fmla="*/ 578 h 2500"/>
                  <a:gd name="T100" fmla="*/ 711 w 2927"/>
                  <a:gd name="T101" fmla="*/ 484 h 2500"/>
                  <a:gd name="T102" fmla="*/ 1004 w 2927"/>
                  <a:gd name="T103" fmla="*/ 533 h 2500"/>
                  <a:gd name="T104" fmla="*/ 746 w 2927"/>
                  <a:gd name="T105" fmla="*/ 400 h 2500"/>
                  <a:gd name="T106" fmla="*/ 1074 w 2927"/>
                  <a:gd name="T107" fmla="*/ 150 h 2500"/>
                  <a:gd name="T108" fmla="*/ 1345 w 2927"/>
                  <a:gd name="T109" fmla="*/ 121 h 2500"/>
                  <a:gd name="T110" fmla="*/ 1737 w 2927"/>
                  <a:gd name="T111" fmla="*/ 164 h 2500"/>
                  <a:gd name="T112" fmla="*/ 2007 w 2927"/>
                  <a:gd name="T113" fmla="*/ 234 h 2500"/>
                  <a:gd name="T114" fmla="*/ 2206 w 2927"/>
                  <a:gd name="T115" fmla="*/ 0 h 2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27"/>
                  <a:gd name="T175" fmla="*/ 0 h 2500"/>
                  <a:gd name="T176" fmla="*/ 2927 w 2927"/>
                  <a:gd name="T177" fmla="*/ 2500 h 2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27" h="2500">
                    <a:moveTo>
                      <a:pt x="2206" y="0"/>
                    </a:moveTo>
                    <a:lnTo>
                      <a:pt x="2180" y="32"/>
                    </a:lnTo>
                    <a:lnTo>
                      <a:pt x="2151" y="63"/>
                    </a:lnTo>
                    <a:lnTo>
                      <a:pt x="2119" y="95"/>
                    </a:lnTo>
                    <a:lnTo>
                      <a:pt x="2091" y="129"/>
                    </a:lnTo>
                    <a:lnTo>
                      <a:pt x="2068" y="161"/>
                    </a:lnTo>
                    <a:lnTo>
                      <a:pt x="2048" y="198"/>
                    </a:lnTo>
                    <a:lnTo>
                      <a:pt x="2039" y="236"/>
                    </a:lnTo>
                    <a:lnTo>
                      <a:pt x="2042" y="277"/>
                    </a:lnTo>
                    <a:lnTo>
                      <a:pt x="2057" y="294"/>
                    </a:lnTo>
                    <a:lnTo>
                      <a:pt x="2070" y="308"/>
                    </a:lnTo>
                    <a:lnTo>
                      <a:pt x="2087" y="320"/>
                    </a:lnTo>
                    <a:lnTo>
                      <a:pt x="2106" y="328"/>
                    </a:lnTo>
                    <a:lnTo>
                      <a:pt x="2125" y="334"/>
                    </a:lnTo>
                    <a:lnTo>
                      <a:pt x="2145" y="334"/>
                    </a:lnTo>
                    <a:lnTo>
                      <a:pt x="2166" y="331"/>
                    </a:lnTo>
                    <a:lnTo>
                      <a:pt x="2186" y="322"/>
                    </a:lnTo>
                    <a:lnTo>
                      <a:pt x="2218" y="354"/>
                    </a:lnTo>
                    <a:lnTo>
                      <a:pt x="2257" y="378"/>
                    </a:lnTo>
                    <a:lnTo>
                      <a:pt x="2301" y="395"/>
                    </a:lnTo>
                    <a:lnTo>
                      <a:pt x="2347" y="409"/>
                    </a:lnTo>
                    <a:lnTo>
                      <a:pt x="2394" y="423"/>
                    </a:lnTo>
                    <a:lnTo>
                      <a:pt x="2439" y="434"/>
                    </a:lnTo>
                    <a:lnTo>
                      <a:pt x="2482" y="449"/>
                    </a:lnTo>
                    <a:lnTo>
                      <a:pt x="2523" y="464"/>
                    </a:lnTo>
                    <a:lnTo>
                      <a:pt x="2560" y="460"/>
                    </a:lnTo>
                    <a:lnTo>
                      <a:pt x="2598" y="458"/>
                    </a:lnTo>
                    <a:lnTo>
                      <a:pt x="2635" y="458"/>
                    </a:lnTo>
                    <a:lnTo>
                      <a:pt x="2676" y="458"/>
                    </a:lnTo>
                    <a:lnTo>
                      <a:pt x="2713" y="464"/>
                    </a:lnTo>
                    <a:lnTo>
                      <a:pt x="2747" y="472"/>
                    </a:lnTo>
                    <a:lnTo>
                      <a:pt x="2783" y="484"/>
                    </a:lnTo>
                    <a:lnTo>
                      <a:pt x="2811" y="504"/>
                    </a:lnTo>
                    <a:lnTo>
                      <a:pt x="2788" y="518"/>
                    </a:lnTo>
                    <a:lnTo>
                      <a:pt x="2764" y="530"/>
                    </a:lnTo>
                    <a:lnTo>
                      <a:pt x="2742" y="541"/>
                    </a:lnTo>
                    <a:lnTo>
                      <a:pt x="2719" y="553"/>
                    </a:lnTo>
                    <a:lnTo>
                      <a:pt x="2695" y="565"/>
                    </a:lnTo>
                    <a:lnTo>
                      <a:pt x="2673" y="578"/>
                    </a:lnTo>
                    <a:lnTo>
                      <a:pt x="2656" y="597"/>
                    </a:lnTo>
                    <a:lnTo>
                      <a:pt x="2638" y="619"/>
                    </a:lnTo>
                    <a:lnTo>
                      <a:pt x="2676" y="642"/>
                    </a:lnTo>
                    <a:lnTo>
                      <a:pt x="2713" y="662"/>
                    </a:lnTo>
                    <a:lnTo>
                      <a:pt x="2753" y="683"/>
                    </a:lnTo>
                    <a:lnTo>
                      <a:pt x="2790" y="700"/>
                    </a:lnTo>
                    <a:lnTo>
                      <a:pt x="2831" y="720"/>
                    </a:lnTo>
                    <a:lnTo>
                      <a:pt x="2865" y="741"/>
                    </a:lnTo>
                    <a:lnTo>
                      <a:pt x="2897" y="763"/>
                    </a:lnTo>
                    <a:lnTo>
                      <a:pt x="2927" y="792"/>
                    </a:lnTo>
                    <a:lnTo>
                      <a:pt x="2802" y="829"/>
                    </a:lnTo>
                    <a:lnTo>
                      <a:pt x="2800" y="853"/>
                    </a:lnTo>
                    <a:lnTo>
                      <a:pt x="2805" y="870"/>
                    </a:lnTo>
                    <a:lnTo>
                      <a:pt x="2817" y="887"/>
                    </a:lnTo>
                    <a:lnTo>
                      <a:pt x="2831" y="898"/>
                    </a:lnTo>
                    <a:lnTo>
                      <a:pt x="2845" y="913"/>
                    </a:lnTo>
                    <a:lnTo>
                      <a:pt x="2863" y="924"/>
                    </a:lnTo>
                    <a:lnTo>
                      <a:pt x="2877" y="939"/>
                    </a:lnTo>
                    <a:lnTo>
                      <a:pt x="2891" y="956"/>
                    </a:lnTo>
                    <a:lnTo>
                      <a:pt x="2877" y="965"/>
                    </a:lnTo>
                    <a:lnTo>
                      <a:pt x="2863" y="967"/>
                    </a:lnTo>
                    <a:lnTo>
                      <a:pt x="2848" y="965"/>
                    </a:lnTo>
                    <a:lnTo>
                      <a:pt x="2831" y="960"/>
                    </a:lnTo>
                    <a:lnTo>
                      <a:pt x="2814" y="956"/>
                    </a:lnTo>
                    <a:lnTo>
                      <a:pt x="2800" y="956"/>
                    </a:lnTo>
                    <a:lnTo>
                      <a:pt x="2785" y="965"/>
                    </a:lnTo>
                    <a:lnTo>
                      <a:pt x="2773" y="986"/>
                    </a:lnTo>
                    <a:lnTo>
                      <a:pt x="2783" y="1031"/>
                    </a:lnTo>
                    <a:lnTo>
                      <a:pt x="2764" y="1014"/>
                    </a:lnTo>
                    <a:lnTo>
                      <a:pt x="2745" y="988"/>
                    </a:lnTo>
                    <a:lnTo>
                      <a:pt x="2721" y="962"/>
                    </a:lnTo>
                    <a:lnTo>
                      <a:pt x="2699" y="930"/>
                    </a:lnTo>
                    <a:lnTo>
                      <a:pt x="2673" y="902"/>
                    </a:lnTo>
                    <a:lnTo>
                      <a:pt x="2641" y="876"/>
                    </a:lnTo>
                    <a:lnTo>
                      <a:pt x="2609" y="855"/>
                    </a:lnTo>
                    <a:lnTo>
                      <a:pt x="2572" y="842"/>
                    </a:lnTo>
                    <a:lnTo>
                      <a:pt x="2557" y="849"/>
                    </a:lnTo>
                    <a:lnTo>
                      <a:pt x="2551" y="867"/>
                    </a:lnTo>
                    <a:lnTo>
                      <a:pt x="2555" y="885"/>
                    </a:lnTo>
                    <a:lnTo>
                      <a:pt x="2564" y="896"/>
                    </a:lnTo>
                    <a:lnTo>
                      <a:pt x="2601" y="930"/>
                    </a:lnTo>
                    <a:lnTo>
                      <a:pt x="2638" y="965"/>
                    </a:lnTo>
                    <a:lnTo>
                      <a:pt x="2676" y="999"/>
                    </a:lnTo>
                    <a:lnTo>
                      <a:pt x="2710" y="1037"/>
                    </a:lnTo>
                    <a:lnTo>
                      <a:pt x="2742" y="1072"/>
                    </a:lnTo>
                    <a:lnTo>
                      <a:pt x="2768" y="1112"/>
                    </a:lnTo>
                    <a:lnTo>
                      <a:pt x="2790" y="1155"/>
                    </a:lnTo>
                    <a:lnTo>
                      <a:pt x="2802" y="1205"/>
                    </a:lnTo>
                    <a:lnTo>
                      <a:pt x="2770" y="1186"/>
                    </a:lnTo>
                    <a:lnTo>
                      <a:pt x="2739" y="1173"/>
                    </a:lnTo>
                    <a:lnTo>
                      <a:pt x="2708" y="1155"/>
                    </a:lnTo>
                    <a:lnTo>
                      <a:pt x="2676" y="1141"/>
                    </a:lnTo>
                    <a:lnTo>
                      <a:pt x="2644" y="1123"/>
                    </a:lnTo>
                    <a:lnTo>
                      <a:pt x="2615" y="1109"/>
                    </a:lnTo>
                    <a:lnTo>
                      <a:pt x="2583" y="1092"/>
                    </a:lnTo>
                    <a:lnTo>
                      <a:pt x="2555" y="1074"/>
                    </a:lnTo>
                    <a:lnTo>
                      <a:pt x="2523" y="1057"/>
                    </a:lnTo>
                    <a:lnTo>
                      <a:pt x="2494" y="1040"/>
                    </a:lnTo>
                    <a:lnTo>
                      <a:pt x="2463" y="1023"/>
                    </a:lnTo>
                    <a:lnTo>
                      <a:pt x="2433" y="1005"/>
                    </a:lnTo>
                    <a:lnTo>
                      <a:pt x="2405" y="986"/>
                    </a:lnTo>
                    <a:lnTo>
                      <a:pt x="2375" y="965"/>
                    </a:lnTo>
                    <a:lnTo>
                      <a:pt x="2345" y="945"/>
                    </a:lnTo>
                    <a:lnTo>
                      <a:pt x="2315" y="924"/>
                    </a:lnTo>
                    <a:lnTo>
                      <a:pt x="2330" y="902"/>
                    </a:lnTo>
                    <a:lnTo>
                      <a:pt x="2350" y="876"/>
                    </a:lnTo>
                    <a:lnTo>
                      <a:pt x="2379" y="853"/>
                    </a:lnTo>
                    <a:lnTo>
                      <a:pt x="2407" y="827"/>
                    </a:lnTo>
                    <a:lnTo>
                      <a:pt x="2433" y="797"/>
                    </a:lnTo>
                    <a:lnTo>
                      <a:pt x="2454" y="767"/>
                    </a:lnTo>
                    <a:lnTo>
                      <a:pt x="2465" y="735"/>
                    </a:lnTo>
                    <a:lnTo>
                      <a:pt x="2465" y="697"/>
                    </a:lnTo>
                    <a:lnTo>
                      <a:pt x="2442" y="668"/>
                    </a:lnTo>
                    <a:lnTo>
                      <a:pt x="2416" y="648"/>
                    </a:lnTo>
                    <a:lnTo>
                      <a:pt x="2388" y="631"/>
                    </a:lnTo>
                    <a:lnTo>
                      <a:pt x="2356" y="616"/>
                    </a:lnTo>
                    <a:lnTo>
                      <a:pt x="2324" y="604"/>
                    </a:lnTo>
                    <a:lnTo>
                      <a:pt x="2293" y="591"/>
                    </a:lnTo>
                    <a:lnTo>
                      <a:pt x="2263" y="573"/>
                    </a:lnTo>
                    <a:lnTo>
                      <a:pt x="2235" y="553"/>
                    </a:lnTo>
                    <a:lnTo>
                      <a:pt x="2218" y="567"/>
                    </a:lnTo>
                    <a:lnTo>
                      <a:pt x="2214" y="587"/>
                    </a:lnTo>
                    <a:lnTo>
                      <a:pt x="2223" y="610"/>
                    </a:lnTo>
                    <a:lnTo>
                      <a:pt x="2235" y="628"/>
                    </a:lnTo>
                    <a:lnTo>
                      <a:pt x="2252" y="645"/>
                    </a:lnTo>
                    <a:lnTo>
                      <a:pt x="2276" y="657"/>
                    </a:lnTo>
                    <a:lnTo>
                      <a:pt x="2301" y="668"/>
                    </a:lnTo>
                    <a:lnTo>
                      <a:pt x="2324" y="679"/>
                    </a:lnTo>
                    <a:lnTo>
                      <a:pt x="2347" y="694"/>
                    </a:lnTo>
                    <a:lnTo>
                      <a:pt x="2364" y="711"/>
                    </a:lnTo>
                    <a:lnTo>
                      <a:pt x="2375" y="732"/>
                    </a:lnTo>
                    <a:lnTo>
                      <a:pt x="2379" y="763"/>
                    </a:lnTo>
                    <a:lnTo>
                      <a:pt x="2353" y="778"/>
                    </a:lnTo>
                    <a:lnTo>
                      <a:pt x="2324" y="801"/>
                    </a:lnTo>
                    <a:lnTo>
                      <a:pt x="2298" y="823"/>
                    </a:lnTo>
                    <a:lnTo>
                      <a:pt x="2272" y="844"/>
                    </a:lnTo>
                    <a:lnTo>
                      <a:pt x="2246" y="859"/>
                    </a:lnTo>
                    <a:lnTo>
                      <a:pt x="2220" y="861"/>
                    </a:lnTo>
                    <a:lnTo>
                      <a:pt x="2197" y="847"/>
                    </a:lnTo>
                    <a:lnTo>
                      <a:pt x="2171" y="812"/>
                    </a:lnTo>
                    <a:lnTo>
                      <a:pt x="2143" y="780"/>
                    </a:lnTo>
                    <a:lnTo>
                      <a:pt x="2111" y="752"/>
                    </a:lnTo>
                    <a:lnTo>
                      <a:pt x="2076" y="726"/>
                    </a:lnTo>
                    <a:lnTo>
                      <a:pt x="2044" y="697"/>
                    </a:lnTo>
                    <a:lnTo>
                      <a:pt x="2018" y="668"/>
                    </a:lnTo>
                    <a:lnTo>
                      <a:pt x="2001" y="634"/>
                    </a:lnTo>
                    <a:lnTo>
                      <a:pt x="1996" y="597"/>
                    </a:lnTo>
                    <a:lnTo>
                      <a:pt x="2007" y="553"/>
                    </a:lnTo>
                    <a:lnTo>
                      <a:pt x="2018" y="527"/>
                    </a:lnTo>
                    <a:lnTo>
                      <a:pt x="2033" y="513"/>
                    </a:lnTo>
                    <a:lnTo>
                      <a:pt x="2050" y="501"/>
                    </a:lnTo>
                    <a:lnTo>
                      <a:pt x="2070" y="492"/>
                    </a:lnTo>
                    <a:lnTo>
                      <a:pt x="2091" y="484"/>
                    </a:lnTo>
                    <a:lnTo>
                      <a:pt x="2108" y="475"/>
                    </a:lnTo>
                    <a:lnTo>
                      <a:pt x="2123" y="458"/>
                    </a:lnTo>
                    <a:lnTo>
                      <a:pt x="2132" y="434"/>
                    </a:lnTo>
                    <a:lnTo>
                      <a:pt x="2111" y="429"/>
                    </a:lnTo>
                    <a:lnTo>
                      <a:pt x="2091" y="426"/>
                    </a:lnTo>
                    <a:lnTo>
                      <a:pt x="2070" y="429"/>
                    </a:lnTo>
                    <a:lnTo>
                      <a:pt x="2050" y="432"/>
                    </a:lnTo>
                    <a:lnTo>
                      <a:pt x="2031" y="434"/>
                    </a:lnTo>
                    <a:lnTo>
                      <a:pt x="2013" y="443"/>
                    </a:lnTo>
                    <a:lnTo>
                      <a:pt x="1996" y="452"/>
                    </a:lnTo>
                    <a:lnTo>
                      <a:pt x="1978" y="464"/>
                    </a:lnTo>
                    <a:lnTo>
                      <a:pt x="1943" y="507"/>
                    </a:lnTo>
                    <a:lnTo>
                      <a:pt x="1932" y="561"/>
                    </a:lnTo>
                    <a:lnTo>
                      <a:pt x="1926" y="616"/>
                    </a:lnTo>
                    <a:lnTo>
                      <a:pt x="1909" y="668"/>
                    </a:lnTo>
                    <a:lnTo>
                      <a:pt x="1943" y="697"/>
                    </a:lnTo>
                    <a:lnTo>
                      <a:pt x="1978" y="726"/>
                    </a:lnTo>
                    <a:lnTo>
                      <a:pt x="2010" y="754"/>
                    </a:lnTo>
                    <a:lnTo>
                      <a:pt x="2042" y="786"/>
                    </a:lnTo>
                    <a:lnTo>
                      <a:pt x="2074" y="818"/>
                    </a:lnTo>
                    <a:lnTo>
                      <a:pt x="2102" y="849"/>
                    </a:lnTo>
                    <a:lnTo>
                      <a:pt x="2132" y="881"/>
                    </a:lnTo>
                    <a:lnTo>
                      <a:pt x="2162" y="911"/>
                    </a:lnTo>
                    <a:lnTo>
                      <a:pt x="2194" y="939"/>
                    </a:lnTo>
                    <a:lnTo>
                      <a:pt x="2223" y="965"/>
                    </a:lnTo>
                    <a:lnTo>
                      <a:pt x="2257" y="991"/>
                    </a:lnTo>
                    <a:lnTo>
                      <a:pt x="2293" y="1014"/>
                    </a:lnTo>
                    <a:lnTo>
                      <a:pt x="2327" y="1031"/>
                    </a:lnTo>
                    <a:lnTo>
                      <a:pt x="2364" y="1048"/>
                    </a:lnTo>
                    <a:lnTo>
                      <a:pt x="2405" y="1060"/>
                    </a:lnTo>
                    <a:lnTo>
                      <a:pt x="2448" y="1068"/>
                    </a:lnTo>
                    <a:lnTo>
                      <a:pt x="2448" y="1100"/>
                    </a:lnTo>
                    <a:lnTo>
                      <a:pt x="2439" y="1121"/>
                    </a:lnTo>
                    <a:lnTo>
                      <a:pt x="2425" y="1141"/>
                    </a:lnTo>
                    <a:lnTo>
                      <a:pt x="2405" y="1152"/>
                    </a:lnTo>
                    <a:lnTo>
                      <a:pt x="2382" y="1167"/>
                    </a:lnTo>
                    <a:lnTo>
                      <a:pt x="2358" y="1178"/>
                    </a:lnTo>
                    <a:lnTo>
                      <a:pt x="2338" y="1192"/>
                    </a:lnTo>
                    <a:lnTo>
                      <a:pt x="2321" y="1213"/>
                    </a:lnTo>
                    <a:lnTo>
                      <a:pt x="2295" y="1253"/>
                    </a:lnTo>
                    <a:lnTo>
                      <a:pt x="2267" y="1293"/>
                    </a:lnTo>
                    <a:lnTo>
                      <a:pt x="2235" y="1330"/>
                    </a:lnTo>
                    <a:lnTo>
                      <a:pt x="2206" y="1371"/>
                    </a:lnTo>
                    <a:lnTo>
                      <a:pt x="2180" y="1414"/>
                    </a:lnTo>
                    <a:lnTo>
                      <a:pt x="2166" y="1458"/>
                    </a:lnTo>
                    <a:lnTo>
                      <a:pt x="2162" y="1504"/>
                    </a:lnTo>
                    <a:lnTo>
                      <a:pt x="2177" y="1549"/>
                    </a:lnTo>
                    <a:lnTo>
                      <a:pt x="2212" y="1555"/>
                    </a:lnTo>
                    <a:lnTo>
                      <a:pt x="2244" y="1555"/>
                    </a:lnTo>
                    <a:lnTo>
                      <a:pt x="2278" y="1555"/>
                    </a:lnTo>
                    <a:lnTo>
                      <a:pt x="2313" y="1555"/>
                    </a:lnTo>
                    <a:lnTo>
                      <a:pt x="2347" y="1553"/>
                    </a:lnTo>
                    <a:lnTo>
                      <a:pt x="2384" y="1549"/>
                    </a:lnTo>
                    <a:lnTo>
                      <a:pt x="2422" y="1544"/>
                    </a:lnTo>
                    <a:lnTo>
                      <a:pt x="2459" y="1541"/>
                    </a:lnTo>
                    <a:lnTo>
                      <a:pt x="2523" y="1521"/>
                    </a:lnTo>
                    <a:lnTo>
                      <a:pt x="2526" y="1579"/>
                    </a:lnTo>
                    <a:lnTo>
                      <a:pt x="2511" y="1630"/>
                    </a:lnTo>
                    <a:lnTo>
                      <a:pt x="2482" y="1682"/>
                    </a:lnTo>
                    <a:lnTo>
                      <a:pt x="2448" y="1729"/>
                    </a:lnTo>
                    <a:lnTo>
                      <a:pt x="2405" y="1774"/>
                    </a:lnTo>
                    <a:lnTo>
                      <a:pt x="2362" y="1818"/>
                    </a:lnTo>
                    <a:lnTo>
                      <a:pt x="2315" y="1861"/>
                    </a:lnTo>
                    <a:lnTo>
                      <a:pt x="2276" y="1904"/>
                    </a:lnTo>
                    <a:lnTo>
                      <a:pt x="2276" y="1890"/>
                    </a:lnTo>
                    <a:lnTo>
                      <a:pt x="2276" y="1873"/>
                    </a:lnTo>
                    <a:lnTo>
                      <a:pt x="2267" y="1861"/>
                    </a:lnTo>
                    <a:lnTo>
                      <a:pt x="2255" y="1849"/>
                    </a:lnTo>
                    <a:lnTo>
                      <a:pt x="2238" y="1867"/>
                    </a:lnTo>
                    <a:lnTo>
                      <a:pt x="2223" y="1890"/>
                    </a:lnTo>
                    <a:lnTo>
                      <a:pt x="2212" y="1916"/>
                    </a:lnTo>
                    <a:lnTo>
                      <a:pt x="2203" y="1944"/>
                    </a:lnTo>
                    <a:lnTo>
                      <a:pt x="2192" y="1968"/>
                    </a:lnTo>
                    <a:lnTo>
                      <a:pt x="2175" y="1991"/>
                    </a:lnTo>
                    <a:lnTo>
                      <a:pt x="2154" y="2005"/>
                    </a:lnTo>
                    <a:lnTo>
                      <a:pt x="2123" y="2013"/>
                    </a:lnTo>
                    <a:lnTo>
                      <a:pt x="2027" y="2049"/>
                    </a:lnTo>
                    <a:lnTo>
                      <a:pt x="2022" y="2017"/>
                    </a:lnTo>
                    <a:lnTo>
                      <a:pt x="2031" y="1970"/>
                    </a:lnTo>
                    <a:lnTo>
                      <a:pt x="2033" y="1931"/>
                    </a:lnTo>
                    <a:lnTo>
                      <a:pt x="2007" y="1904"/>
                    </a:lnTo>
                    <a:lnTo>
                      <a:pt x="1990" y="1927"/>
                    </a:lnTo>
                    <a:lnTo>
                      <a:pt x="1981" y="1953"/>
                    </a:lnTo>
                    <a:lnTo>
                      <a:pt x="1973" y="1985"/>
                    </a:lnTo>
                    <a:lnTo>
                      <a:pt x="1964" y="2013"/>
                    </a:lnTo>
                    <a:lnTo>
                      <a:pt x="1952" y="2039"/>
                    </a:lnTo>
                    <a:lnTo>
                      <a:pt x="1935" y="2056"/>
                    </a:lnTo>
                    <a:lnTo>
                      <a:pt x="1906" y="2066"/>
                    </a:lnTo>
                    <a:lnTo>
                      <a:pt x="1868" y="2060"/>
                    </a:lnTo>
                    <a:lnTo>
                      <a:pt x="1881" y="2028"/>
                    </a:lnTo>
                    <a:lnTo>
                      <a:pt x="1892" y="1993"/>
                    </a:lnTo>
                    <a:lnTo>
                      <a:pt x="1906" y="1959"/>
                    </a:lnTo>
                    <a:lnTo>
                      <a:pt x="1921" y="1927"/>
                    </a:lnTo>
                    <a:lnTo>
                      <a:pt x="1932" y="1895"/>
                    </a:lnTo>
                    <a:lnTo>
                      <a:pt x="1950" y="1867"/>
                    </a:lnTo>
                    <a:lnTo>
                      <a:pt x="1964" y="1841"/>
                    </a:lnTo>
                    <a:lnTo>
                      <a:pt x="1978" y="1821"/>
                    </a:lnTo>
                    <a:lnTo>
                      <a:pt x="1984" y="1835"/>
                    </a:lnTo>
                    <a:lnTo>
                      <a:pt x="1993" y="1852"/>
                    </a:lnTo>
                    <a:lnTo>
                      <a:pt x="2007" y="1858"/>
                    </a:lnTo>
                    <a:lnTo>
                      <a:pt x="2027" y="1849"/>
                    </a:lnTo>
                    <a:lnTo>
                      <a:pt x="2036" y="1830"/>
                    </a:lnTo>
                    <a:lnTo>
                      <a:pt x="2044" y="1811"/>
                    </a:lnTo>
                    <a:lnTo>
                      <a:pt x="2053" y="1792"/>
                    </a:lnTo>
                    <a:lnTo>
                      <a:pt x="2053" y="1772"/>
                    </a:lnTo>
                    <a:lnTo>
                      <a:pt x="1978" y="1781"/>
                    </a:lnTo>
                    <a:lnTo>
                      <a:pt x="1981" y="1760"/>
                    </a:lnTo>
                    <a:lnTo>
                      <a:pt x="1996" y="1743"/>
                    </a:lnTo>
                    <a:lnTo>
                      <a:pt x="2007" y="1729"/>
                    </a:lnTo>
                    <a:lnTo>
                      <a:pt x="2007" y="1705"/>
                    </a:lnTo>
                    <a:lnTo>
                      <a:pt x="1993" y="1691"/>
                    </a:lnTo>
                    <a:lnTo>
                      <a:pt x="1978" y="1682"/>
                    </a:lnTo>
                    <a:lnTo>
                      <a:pt x="1964" y="1680"/>
                    </a:lnTo>
                    <a:lnTo>
                      <a:pt x="1947" y="1676"/>
                    </a:lnTo>
                    <a:lnTo>
                      <a:pt x="1930" y="1697"/>
                    </a:lnTo>
                    <a:lnTo>
                      <a:pt x="1932" y="1723"/>
                    </a:lnTo>
                    <a:lnTo>
                      <a:pt x="1943" y="1749"/>
                    </a:lnTo>
                    <a:lnTo>
                      <a:pt x="1958" y="1772"/>
                    </a:lnTo>
                    <a:lnTo>
                      <a:pt x="1938" y="1772"/>
                    </a:lnTo>
                    <a:lnTo>
                      <a:pt x="1794" y="2060"/>
                    </a:lnTo>
                    <a:lnTo>
                      <a:pt x="1751" y="2049"/>
                    </a:lnTo>
                    <a:lnTo>
                      <a:pt x="1707" y="2037"/>
                    </a:lnTo>
                    <a:lnTo>
                      <a:pt x="1664" y="2025"/>
                    </a:lnTo>
                    <a:lnTo>
                      <a:pt x="1621" y="2017"/>
                    </a:lnTo>
                    <a:lnTo>
                      <a:pt x="1578" y="2005"/>
                    </a:lnTo>
                    <a:lnTo>
                      <a:pt x="1537" y="1993"/>
                    </a:lnTo>
                    <a:lnTo>
                      <a:pt x="1494" y="1985"/>
                    </a:lnTo>
                    <a:lnTo>
                      <a:pt x="1457" y="1974"/>
                    </a:lnTo>
                    <a:lnTo>
                      <a:pt x="1446" y="1982"/>
                    </a:lnTo>
                    <a:lnTo>
                      <a:pt x="1434" y="1991"/>
                    </a:lnTo>
                    <a:lnTo>
                      <a:pt x="1419" y="1993"/>
                    </a:lnTo>
                    <a:lnTo>
                      <a:pt x="1408" y="1996"/>
                    </a:lnTo>
                    <a:lnTo>
                      <a:pt x="1397" y="1996"/>
                    </a:lnTo>
                    <a:lnTo>
                      <a:pt x="1385" y="1993"/>
                    </a:lnTo>
                    <a:lnTo>
                      <a:pt x="1374" y="1993"/>
                    </a:lnTo>
                    <a:lnTo>
                      <a:pt x="1362" y="1993"/>
                    </a:lnTo>
                    <a:lnTo>
                      <a:pt x="1376" y="1970"/>
                    </a:lnTo>
                    <a:lnTo>
                      <a:pt x="1391" y="1948"/>
                    </a:lnTo>
                    <a:lnTo>
                      <a:pt x="1399" y="1921"/>
                    </a:lnTo>
                    <a:lnTo>
                      <a:pt x="1402" y="1895"/>
                    </a:lnTo>
                    <a:lnTo>
                      <a:pt x="1380" y="1890"/>
                    </a:lnTo>
                    <a:lnTo>
                      <a:pt x="1359" y="1881"/>
                    </a:lnTo>
                    <a:lnTo>
                      <a:pt x="1342" y="1881"/>
                    </a:lnTo>
                    <a:lnTo>
                      <a:pt x="1322" y="1895"/>
                    </a:lnTo>
                    <a:lnTo>
                      <a:pt x="1287" y="1953"/>
                    </a:lnTo>
                    <a:lnTo>
                      <a:pt x="1261" y="2019"/>
                    </a:lnTo>
                    <a:lnTo>
                      <a:pt x="1241" y="2088"/>
                    </a:lnTo>
                    <a:lnTo>
                      <a:pt x="1230" y="2161"/>
                    </a:lnTo>
                    <a:lnTo>
                      <a:pt x="1227" y="2236"/>
                    </a:lnTo>
                    <a:lnTo>
                      <a:pt x="1232" y="2307"/>
                    </a:lnTo>
                    <a:lnTo>
                      <a:pt x="1249" y="2380"/>
                    </a:lnTo>
                    <a:lnTo>
                      <a:pt x="1275" y="2446"/>
                    </a:lnTo>
                    <a:lnTo>
                      <a:pt x="1267" y="2455"/>
                    </a:lnTo>
                    <a:lnTo>
                      <a:pt x="1255" y="2460"/>
                    </a:lnTo>
                    <a:lnTo>
                      <a:pt x="1241" y="2463"/>
                    </a:lnTo>
                    <a:lnTo>
                      <a:pt x="1223" y="2463"/>
                    </a:lnTo>
                    <a:lnTo>
                      <a:pt x="1210" y="2463"/>
                    </a:lnTo>
                    <a:lnTo>
                      <a:pt x="1191" y="2460"/>
                    </a:lnTo>
                    <a:lnTo>
                      <a:pt x="1178" y="2457"/>
                    </a:lnTo>
                    <a:lnTo>
                      <a:pt x="1163" y="2451"/>
                    </a:lnTo>
                    <a:lnTo>
                      <a:pt x="1123" y="2385"/>
                    </a:lnTo>
                    <a:lnTo>
                      <a:pt x="1105" y="2307"/>
                    </a:lnTo>
                    <a:lnTo>
                      <a:pt x="1100" y="2227"/>
                    </a:lnTo>
                    <a:lnTo>
                      <a:pt x="1083" y="2157"/>
                    </a:lnTo>
                    <a:lnTo>
                      <a:pt x="1054" y="2219"/>
                    </a:lnTo>
                    <a:lnTo>
                      <a:pt x="1040" y="2281"/>
                    </a:lnTo>
                    <a:lnTo>
                      <a:pt x="1045" y="2345"/>
                    </a:lnTo>
                    <a:lnTo>
                      <a:pt x="1066" y="2414"/>
                    </a:lnTo>
                    <a:lnTo>
                      <a:pt x="1103" y="2460"/>
                    </a:lnTo>
                    <a:lnTo>
                      <a:pt x="1068" y="2457"/>
                    </a:lnTo>
                    <a:lnTo>
                      <a:pt x="1030" y="2460"/>
                    </a:lnTo>
                    <a:lnTo>
                      <a:pt x="993" y="2463"/>
                    </a:lnTo>
                    <a:lnTo>
                      <a:pt x="956" y="2469"/>
                    </a:lnTo>
                    <a:lnTo>
                      <a:pt x="918" y="2472"/>
                    </a:lnTo>
                    <a:lnTo>
                      <a:pt x="881" y="2472"/>
                    </a:lnTo>
                    <a:lnTo>
                      <a:pt x="843" y="2463"/>
                    </a:lnTo>
                    <a:lnTo>
                      <a:pt x="806" y="2446"/>
                    </a:lnTo>
                    <a:lnTo>
                      <a:pt x="791" y="2463"/>
                    </a:lnTo>
                    <a:lnTo>
                      <a:pt x="778" y="2475"/>
                    </a:lnTo>
                    <a:lnTo>
                      <a:pt x="763" y="2483"/>
                    </a:lnTo>
                    <a:lnTo>
                      <a:pt x="748" y="2489"/>
                    </a:lnTo>
                    <a:lnTo>
                      <a:pt x="734" y="2492"/>
                    </a:lnTo>
                    <a:lnTo>
                      <a:pt x="720" y="2486"/>
                    </a:lnTo>
                    <a:lnTo>
                      <a:pt x="703" y="2477"/>
                    </a:lnTo>
                    <a:lnTo>
                      <a:pt x="682" y="2460"/>
                    </a:lnTo>
                    <a:lnTo>
                      <a:pt x="671" y="2449"/>
                    </a:lnTo>
                    <a:lnTo>
                      <a:pt x="660" y="2438"/>
                    </a:lnTo>
                    <a:lnTo>
                      <a:pt x="645" y="2425"/>
                    </a:lnTo>
                    <a:lnTo>
                      <a:pt x="634" y="2417"/>
                    </a:lnTo>
                    <a:lnTo>
                      <a:pt x="619" y="2408"/>
                    </a:lnTo>
                    <a:lnTo>
                      <a:pt x="607" y="2402"/>
                    </a:lnTo>
                    <a:lnTo>
                      <a:pt x="590" y="2397"/>
                    </a:lnTo>
                    <a:lnTo>
                      <a:pt x="576" y="2397"/>
                    </a:lnTo>
                    <a:lnTo>
                      <a:pt x="564" y="2419"/>
                    </a:lnTo>
                    <a:lnTo>
                      <a:pt x="559" y="2449"/>
                    </a:lnTo>
                    <a:lnTo>
                      <a:pt x="559" y="2475"/>
                    </a:lnTo>
                    <a:lnTo>
                      <a:pt x="567" y="2500"/>
                    </a:lnTo>
                    <a:lnTo>
                      <a:pt x="538" y="2489"/>
                    </a:lnTo>
                    <a:lnTo>
                      <a:pt x="510" y="2472"/>
                    </a:lnTo>
                    <a:lnTo>
                      <a:pt x="484" y="2449"/>
                    </a:lnTo>
                    <a:lnTo>
                      <a:pt x="458" y="2423"/>
                    </a:lnTo>
                    <a:lnTo>
                      <a:pt x="432" y="2400"/>
                    </a:lnTo>
                    <a:lnTo>
                      <a:pt x="403" y="2380"/>
                    </a:lnTo>
                    <a:lnTo>
                      <a:pt x="374" y="2368"/>
                    </a:lnTo>
                    <a:lnTo>
                      <a:pt x="346" y="2365"/>
                    </a:lnTo>
                    <a:lnTo>
                      <a:pt x="325" y="2319"/>
                    </a:lnTo>
                    <a:lnTo>
                      <a:pt x="302" y="2273"/>
                    </a:lnTo>
                    <a:lnTo>
                      <a:pt x="279" y="2227"/>
                    </a:lnTo>
                    <a:lnTo>
                      <a:pt x="259" y="2178"/>
                    </a:lnTo>
                    <a:lnTo>
                      <a:pt x="241" y="2129"/>
                    </a:lnTo>
                    <a:lnTo>
                      <a:pt x="233" y="2080"/>
                    </a:lnTo>
                    <a:lnTo>
                      <a:pt x="230" y="2028"/>
                    </a:lnTo>
                    <a:lnTo>
                      <a:pt x="239" y="1974"/>
                    </a:lnTo>
                    <a:lnTo>
                      <a:pt x="230" y="1962"/>
                    </a:lnTo>
                    <a:lnTo>
                      <a:pt x="219" y="1956"/>
                    </a:lnTo>
                    <a:lnTo>
                      <a:pt x="204" y="1953"/>
                    </a:lnTo>
                    <a:lnTo>
                      <a:pt x="190" y="1953"/>
                    </a:lnTo>
                    <a:lnTo>
                      <a:pt x="123" y="2039"/>
                    </a:lnTo>
                    <a:lnTo>
                      <a:pt x="118" y="2008"/>
                    </a:lnTo>
                    <a:lnTo>
                      <a:pt x="118" y="1974"/>
                    </a:lnTo>
                    <a:lnTo>
                      <a:pt x="127" y="1939"/>
                    </a:lnTo>
                    <a:lnTo>
                      <a:pt x="140" y="1901"/>
                    </a:lnTo>
                    <a:lnTo>
                      <a:pt x="155" y="1867"/>
                    </a:lnTo>
                    <a:lnTo>
                      <a:pt x="175" y="1830"/>
                    </a:lnTo>
                    <a:lnTo>
                      <a:pt x="192" y="1794"/>
                    </a:lnTo>
                    <a:lnTo>
                      <a:pt x="209" y="1760"/>
                    </a:lnTo>
                    <a:lnTo>
                      <a:pt x="230" y="1746"/>
                    </a:lnTo>
                    <a:lnTo>
                      <a:pt x="239" y="1723"/>
                    </a:lnTo>
                    <a:lnTo>
                      <a:pt x="239" y="1699"/>
                    </a:lnTo>
                    <a:lnTo>
                      <a:pt x="239" y="1676"/>
                    </a:lnTo>
                    <a:lnTo>
                      <a:pt x="209" y="1656"/>
                    </a:lnTo>
                    <a:lnTo>
                      <a:pt x="17" y="1809"/>
                    </a:lnTo>
                    <a:lnTo>
                      <a:pt x="20" y="1763"/>
                    </a:lnTo>
                    <a:lnTo>
                      <a:pt x="34" y="1723"/>
                    </a:lnTo>
                    <a:lnTo>
                      <a:pt x="52" y="1686"/>
                    </a:lnTo>
                    <a:lnTo>
                      <a:pt x="74" y="1650"/>
                    </a:lnTo>
                    <a:lnTo>
                      <a:pt x="101" y="1616"/>
                    </a:lnTo>
                    <a:lnTo>
                      <a:pt x="123" y="1581"/>
                    </a:lnTo>
                    <a:lnTo>
                      <a:pt x="140" y="1544"/>
                    </a:lnTo>
                    <a:lnTo>
                      <a:pt x="155" y="1501"/>
                    </a:lnTo>
                    <a:lnTo>
                      <a:pt x="135" y="1486"/>
                    </a:lnTo>
                    <a:lnTo>
                      <a:pt x="106" y="1486"/>
                    </a:lnTo>
                    <a:lnTo>
                      <a:pt x="71" y="1495"/>
                    </a:lnTo>
                    <a:lnTo>
                      <a:pt x="39" y="1506"/>
                    </a:lnTo>
                    <a:lnTo>
                      <a:pt x="14" y="1512"/>
                    </a:lnTo>
                    <a:lnTo>
                      <a:pt x="0" y="1506"/>
                    </a:lnTo>
                    <a:lnTo>
                      <a:pt x="2" y="1486"/>
                    </a:lnTo>
                    <a:lnTo>
                      <a:pt x="26" y="1443"/>
                    </a:lnTo>
                    <a:lnTo>
                      <a:pt x="52" y="1429"/>
                    </a:lnTo>
                    <a:lnTo>
                      <a:pt x="77" y="1414"/>
                    </a:lnTo>
                    <a:lnTo>
                      <a:pt x="103" y="1400"/>
                    </a:lnTo>
                    <a:lnTo>
                      <a:pt x="127" y="1383"/>
                    </a:lnTo>
                    <a:lnTo>
                      <a:pt x="146" y="1366"/>
                    </a:lnTo>
                    <a:lnTo>
                      <a:pt x="166" y="1342"/>
                    </a:lnTo>
                    <a:lnTo>
                      <a:pt x="183" y="1319"/>
                    </a:lnTo>
                    <a:lnTo>
                      <a:pt x="202" y="1293"/>
                    </a:lnTo>
                    <a:lnTo>
                      <a:pt x="183" y="1279"/>
                    </a:lnTo>
                    <a:lnTo>
                      <a:pt x="161" y="1267"/>
                    </a:lnTo>
                    <a:lnTo>
                      <a:pt x="138" y="1261"/>
                    </a:lnTo>
                    <a:lnTo>
                      <a:pt x="115" y="1256"/>
                    </a:lnTo>
                    <a:lnTo>
                      <a:pt x="89" y="1256"/>
                    </a:lnTo>
                    <a:lnTo>
                      <a:pt x="65" y="1253"/>
                    </a:lnTo>
                    <a:lnTo>
                      <a:pt x="39" y="1250"/>
                    </a:lnTo>
                    <a:lnTo>
                      <a:pt x="17" y="1244"/>
                    </a:lnTo>
                    <a:lnTo>
                      <a:pt x="37" y="1224"/>
                    </a:lnTo>
                    <a:lnTo>
                      <a:pt x="60" y="1207"/>
                    </a:lnTo>
                    <a:lnTo>
                      <a:pt x="84" y="1190"/>
                    </a:lnTo>
                    <a:lnTo>
                      <a:pt x="106" y="1175"/>
                    </a:lnTo>
                    <a:lnTo>
                      <a:pt x="129" y="1160"/>
                    </a:lnTo>
                    <a:lnTo>
                      <a:pt x="153" y="1147"/>
                    </a:lnTo>
                    <a:lnTo>
                      <a:pt x="172" y="1126"/>
                    </a:lnTo>
                    <a:lnTo>
                      <a:pt x="190" y="1100"/>
                    </a:lnTo>
                    <a:lnTo>
                      <a:pt x="198" y="1123"/>
                    </a:lnTo>
                    <a:lnTo>
                      <a:pt x="209" y="1143"/>
                    </a:lnTo>
                    <a:lnTo>
                      <a:pt x="224" y="1164"/>
                    </a:lnTo>
                    <a:lnTo>
                      <a:pt x="239" y="1184"/>
                    </a:lnTo>
                    <a:lnTo>
                      <a:pt x="250" y="1175"/>
                    </a:lnTo>
                    <a:lnTo>
                      <a:pt x="250" y="1192"/>
                    </a:lnTo>
                    <a:lnTo>
                      <a:pt x="273" y="1205"/>
                    </a:lnTo>
                    <a:lnTo>
                      <a:pt x="297" y="1227"/>
                    </a:lnTo>
                    <a:lnTo>
                      <a:pt x="305" y="1261"/>
                    </a:lnTo>
                    <a:lnTo>
                      <a:pt x="449" y="1405"/>
                    </a:lnTo>
                    <a:lnTo>
                      <a:pt x="449" y="1368"/>
                    </a:lnTo>
                    <a:lnTo>
                      <a:pt x="437" y="1334"/>
                    </a:lnTo>
                    <a:lnTo>
                      <a:pt x="417" y="1296"/>
                    </a:lnTo>
                    <a:lnTo>
                      <a:pt x="391" y="1261"/>
                    </a:lnTo>
                    <a:lnTo>
                      <a:pt x="366" y="1224"/>
                    </a:lnTo>
                    <a:lnTo>
                      <a:pt x="336" y="1186"/>
                    </a:lnTo>
                    <a:lnTo>
                      <a:pt x="316" y="1149"/>
                    </a:lnTo>
                    <a:lnTo>
                      <a:pt x="299" y="1109"/>
                    </a:lnTo>
                    <a:lnTo>
                      <a:pt x="273" y="1042"/>
                    </a:lnTo>
                    <a:lnTo>
                      <a:pt x="262" y="973"/>
                    </a:lnTo>
                    <a:lnTo>
                      <a:pt x="259" y="904"/>
                    </a:lnTo>
                    <a:lnTo>
                      <a:pt x="267" y="835"/>
                    </a:lnTo>
                    <a:lnTo>
                      <a:pt x="282" y="769"/>
                    </a:lnTo>
                    <a:lnTo>
                      <a:pt x="302" y="703"/>
                    </a:lnTo>
                    <a:lnTo>
                      <a:pt x="327" y="640"/>
                    </a:lnTo>
                    <a:lnTo>
                      <a:pt x="353" y="578"/>
                    </a:lnTo>
                    <a:lnTo>
                      <a:pt x="389" y="561"/>
                    </a:lnTo>
                    <a:lnTo>
                      <a:pt x="423" y="544"/>
                    </a:lnTo>
                    <a:lnTo>
                      <a:pt x="463" y="530"/>
                    </a:lnTo>
                    <a:lnTo>
                      <a:pt x="501" y="518"/>
                    </a:lnTo>
                    <a:lnTo>
                      <a:pt x="541" y="507"/>
                    </a:lnTo>
                    <a:lnTo>
                      <a:pt x="585" y="498"/>
                    </a:lnTo>
                    <a:lnTo>
                      <a:pt x="624" y="490"/>
                    </a:lnTo>
                    <a:lnTo>
                      <a:pt x="668" y="484"/>
                    </a:lnTo>
                    <a:lnTo>
                      <a:pt x="711" y="484"/>
                    </a:lnTo>
                    <a:lnTo>
                      <a:pt x="754" y="484"/>
                    </a:lnTo>
                    <a:lnTo>
                      <a:pt x="795" y="486"/>
                    </a:lnTo>
                    <a:lnTo>
                      <a:pt x="838" y="492"/>
                    </a:lnTo>
                    <a:lnTo>
                      <a:pt x="879" y="501"/>
                    </a:lnTo>
                    <a:lnTo>
                      <a:pt x="916" y="516"/>
                    </a:lnTo>
                    <a:lnTo>
                      <a:pt x="953" y="533"/>
                    </a:lnTo>
                    <a:lnTo>
                      <a:pt x="987" y="553"/>
                    </a:lnTo>
                    <a:lnTo>
                      <a:pt x="996" y="544"/>
                    </a:lnTo>
                    <a:lnTo>
                      <a:pt x="1004" y="533"/>
                    </a:lnTo>
                    <a:lnTo>
                      <a:pt x="1008" y="524"/>
                    </a:lnTo>
                    <a:lnTo>
                      <a:pt x="1008" y="513"/>
                    </a:lnTo>
                    <a:lnTo>
                      <a:pt x="973" y="486"/>
                    </a:lnTo>
                    <a:lnTo>
                      <a:pt x="939" y="464"/>
                    </a:lnTo>
                    <a:lnTo>
                      <a:pt x="901" y="443"/>
                    </a:lnTo>
                    <a:lnTo>
                      <a:pt x="860" y="426"/>
                    </a:lnTo>
                    <a:lnTo>
                      <a:pt x="823" y="412"/>
                    </a:lnTo>
                    <a:lnTo>
                      <a:pt x="783" y="404"/>
                    </a:lnTo>
                    <a:lnTo>
                      <a:pt x="746" y="400"/>
                    </a:lnTo>
                    <a:lnTo>
                      <a:pt x="711" y="400"/>
                    </a:lnTo>
                    <a:lnTo>
                      <a:pt x="731" y="352"/>
                    </a:lnTo>
                    <a:lnTo>
                      <a:pt x="763" y="305"/>
                    </a:lnTo>
                    <a:lnTo>
                      <a:pt x="800" y="265"/>
                    </a:lnTo>
                    <a:lnTo>
                      <a:pt x="847" y="228"/>
                    </a:lnTo>
                    <a:lnTo>
                      <a:pt x="898" y="198"/>
                    </a:lnTo>
                    <a:lnTo>
                      <a:pt x="953" y="172"/>
                    </a:lnTo>
                    <a:lnTo>
                      <a:pt x="1013" y="159"/>
                    </a:lnTo>
                    <a:lnTo>
                      <a:pt x="1074" y="150"/>
                    </a:lnTo>
                    <a:lnTo>
                      <a:pt x="1103" y="144"/>
                    </a:lnTo>
                    <a:lnTo>
                      <a:pt x="1131" y="133"/>
                    </a:lnTo>
                    <a:lnTo>
                      <a:pt x="1161" y="118"/>
                    </a:lnTo>
                    <a:lnTo>
                      <a:pt x="1189" y="106"/>
                    </a:lnTo>
                    <a:lnTo>
                      <a:pt x="1218" y="95"/>
                    </a:lnTo>
                    <a:lnTo>
                      <a:pt x="1247" y="95"/>
                    </a:lnTo>
                    <a:lnTo>
                      <a:pt x="1279" y="103"/>
                    </a:lnTo>
                    <a:lnTo>
                      <a:pt x="1307" y="123"/>
                    </a:lnTo>
                    <a:lnTo>
                      <a:pt x="1345" y="121"/>
                    </a:lnTo>
                    <a:lnTo>
                      <a:pt x="1385" y="118"/>
                    </a:lnTo>
                    <a:lnTo>
                      <a:pt x="1429" y="118"/>
                    </a:lnTo>
                    <a:lnTo>
                      <a:pt x="1472" y="118"/>
                    </a:lnTo>
                    <a:lnTo>
                      <a:pt x="1515" y="121"/>
                    </a:lnTo>
                    <a:lnTo>
                      <a:pt x="1558" y="127"/>
                    </a:lnTo>
                    <a:lnTo>
                      <a:pt x="1604" y="133"/>
                    </a:lnTo>
                    <a:lnTo>
                      <a:pt x="1647" y="141"/>
                    </a:lnTo>
                    <a:lnTo>
                      <a:pt x="1693" y="153"/>
                    </a:lnTo>
                    <a:lnTo>
                      <a:pt x="1737" y="164"/>
                    </a:lnTo>
                    <a:lnTo>
                      <a:pt x="1780" y="178"/>
                    </a:lnTo>
                    <a:lnTo>
                      <a:pt x="1823" y="196"/>
                    </a:lnTo>
                    <a:lnTo>
                      <a:pt x="1863" y="213"/>
                    </a:lnTo>
                    <a:lnTo>
                      <a:pt x="1904" y="236"/>
                    </a:lnTo>
                    <a:lnTo>
                      <a:pt x="1941" y="262"/>
                    </a:lnTo>
                    <a:lnTo>
                      <a:pt x="1978" y="288"/>
                    </a:lnTo>
                    <a:lnTo>
                      <a:pt x="1993" y="271"/>
                    </a:lnTo>
                    <a:lnTo>
                      <a:pt x="2001" y="253"/>
                    </a:lnTo>
                    <a:lnTo>
                      <a:pt x="2007" y="234"/>
                    </a:lnTo>
                    <a:lnTo>
                      <a:pt x="2007" y="219"/>
                    </a:lnTo>
                    <a:lnTo>
                      <a:pt x="2022" y="187"/>
                    </a:lnTo>
                    <a:lnTo>
                      <a:pt x="2039" y="155"/>
                    </a:lnTo>
                    <a:lnTo>
                      <a:pt x="2059" y="123"/>
                    </a:lnTo>
                    <a:lnTo>
                      <a:pt x="2085" y="92"/>
                    </a:lnTo>
                    <a:lnTo>
                      <a:pt x="2111" y="66"/>
                    </a:lnTo>
                    <a:lnTo>
                      <a:pt x="2140" y="41"/>
                    </a:lnTo>
                    <a:lnTo>
                      <a:pt x="2171" y="17"/>
                    </a:lnTo>
                    <a:lnTo>
                      <a:pt x="2206" y="0"/>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00" name="Freeform 3041"/>
              <p:cNvSpPr>
                <a:spLocks noChangeAspect="1"/>
              </p:cNvSpPr>
              <p:nvPr/>
            </p:nvSpPr>
            <p:spPr bwMode="auto">
              <a:xfrm rot="-2466689">
                <a:off x="1302" y="3080"/>
                <a:ext cx="20" cy="30"/>
              </a:xfrm>
              <a:custGeom>
                <a:avLst/>
                <a:gdLst>
                  <a:gd name="T0" fmla="*/ 410 w 436"/>
                  <a:gd name="T1" fmla="*/ 77 h 619"/>
                  <a:gd name="T2" fmla="*/ 436 w 436"/>
                  <a:gd name="T3" fmla="*/ 103 h 619"/>
                  <a:gd name="T4" fmla="*/ 415 w 436"/>
                  <a:gd name="T5" fmla="*/ 118 h 619"/>
                  <a:gd name="T6" fmla="*/ 378 w 436"/>
                  <a:gd name="T7" fmla="*/ 109 h 619"/>
                  <a:gd name="T8" fmla="*/ 337 w 436"/>
                  <a:gd name="T9" fmla="*/ 103 h 619"/>
                  <a:gd name="T10" fmla="*/ 294 w 436"/>
                  <a:gd name="T11" fmla="*/ 106 h 619"/>
                  <a:gd name="T12" fmla="*/ 280 w 436"/>
                  <a:gd name="T13" fmla="*/ 129 h 619"/>
                  <a:gd name="T14" fmla="*/ 323 w 436"/>
                  <a:gd name="T15" fmla="*/ 164 h 619"/>
                  <a:gd name="T16" fmla="*/ 369 w 436"/>
                  <a:gd name="T17" fmla="*/ 195 h 619"/>
                  <a:gd name="T18" fmla="*/ 374 w 436"/>
                  <a:gd name="T19" fmla="*/ 230 h 619"/>
                  <a:gd name="T20" fmla="*/ 340 w 436"/>
                  <a:gd name="T21" fmla="*/ 256 h 619"/>
                  <a:gd name="T22" fmla="*/ 363 w 436"/>
                  <a:gd name="T23" fmla="*/ 279 h 619"/>
                  <a:gd name="T24" fmla="*/ 374 w 436"/>
                  <a:gd name="T25" fmla="*/ 302 h 619"/>
                  <a:gd name="T26" fmla="*/ 335 w 436"/>
                  <a:gd name="T27" fmla="*/ 314 h 619"/>
                  <a:gd name="T28" fmla="*/ 294 w 436"/>
                  <a:gd name="T29" fmla="*/ 288 h 619"/>
                  <a:gd name="T30" fmla="*/ 254 w 436"/>
                  <a:gd name="T31" fmla="*/ 256 h 619"/>
                  <a:gd name="T32" fmla="*/ 211 w 436"/>
                  <a:gd name="T33" fmla="*/ 236 h 619"/>
                  <a:gd name="T34" fmla="*/ 199 w 436"/>
                  <a:gd name="T35" fmla="*/ 264 h 619"/>
                  <a:gd name="T36" fmla="*/ 243 w 436"/>
                  <a:gd name="T37" fmla="*/ 314 h 619"/>
                  <a:gd name="T38" fmla="*/ 294 w 436"/>
                  <a:gd name="T39" fmla="*/ 357 h 619"/>
                  <a:gd name="T40" fmla="*/ 335 w 436"/>
                  <a:gd name="T41" fmla="*/ 402 h 619"/>
                  <a:gd name="T42" fmla="*/ 331 w 436"/>
                  <a:gd name="T43" fmla="*/ 432 h 619"/>
                  <a:gd name="T44" fmla="*/ 312 w 436"/>
                  <a:gd name="T45" fmla="*/ 408 h 619"/>
                  <a:gd name="T46" fmla="*/ 271 w 436"/>
                  <a:gd name="T47" fmla="*/ 429 h 619"/>
                  <a:gd name="T48" fmla="*/ 294 w 436"/>
                  <a:gd name="T49" fmla="*/ 446 h 619"/>
                  <a:gd name="T50" fmla="*/ 314 w 436"/>
                  <a:gd name="T51" fmla="*/ 464 h 619"/>
                  <a:gd name="T52" fmla="*/ 337 w 436"/>
                  <a:gd name="T53" fmla="*/ 483 h 619"/>
                  <a:gd name="T54" fmla="*/ 357 w 436"/>
                  <a:gd name="T55" fmla="*/ 503 h 619"/>
                  <a:gd name="T56" fmla="*/ 335 w 436"/>
                  <a:gd name="T57" fmla="*/ 518 h 619"/>
                  <a:gd name="T58" fmla="*/ 300 w 436"/>
                  <a:gd name="T59" fmla="*/ 503 h 619"/>
                  <a:gd name="T60" fmla="*/ 271 w 436"/>
                  <a:gd name="T61" fmla="*/ 466 h 619"/>
                  <a:gd name="T62" fmla="*/ 236 w 436"/>
                  <a:gd name="T63" fmla="*/ 434 h 619"/>
                  <a:gd name="T64" fmla="*/ 199 w 436"/>
                  <a:gd name="T65" fmla="*/ 406 h 619"/>
                  <a:gd name="T66" fmla="*/ 155 w 436"/>
                  <a:gd name="T67" fmla="*/ 380 h 619"/>
                  <a:gd name="T68" fmla="*/ 170 w 436"/>
                  <a:gd name="T69" fmla="*/ 438 h 619"/>
                  <a:gd name="T70" fmla="*/ 211 w 436"/>
                  <a:gd name="T71" fmla="*/ 486 h 619"/>
                  <a:gd name="T72" fmla="*/ 260 w 436"/>
                  <a:gd name="T73" fmla="*/ 535 h 619"/>
                  <a:gd name="T74" fmla="*/ 292 w 436"/>
                  <a:gd name="T75" fmla="*/ 584 h 619"/>
                  <a:gd name="T76" fmla="*/ 185 w 436"/>
                  <a:gd name="T77" fmla="*/ 552 h 619"/>
                  <a:gd name="T78" fmla="*/ 86 w 436"/>
                  <a:gd name="T79" fmla="*/ 412 h 619"/>
                  <a:gd name="T80" fmla="*/ 21 w 436"/>
                  <a:gd name="T81" fmla="*/ 262 h 619"/>
                  <a:gd name="T82" fmla="*/ 0 w 436"/>
                  <a:gd name="T83" fmla="*/ 97 h 619"/>
                  <a:gd name="T84" fmla="*/ 67 w 436"/>
                  <a:gd name="T85" fmla="*/ 32 h 619"/>
                  <a:gd name="T86" fmla="*/ 168 w 436"/>
                  <a:gd name="T87" fmla="*/ 22 h 619"/>
                  <a:gd name="T88" fmla="*/ 265 w 436"/>
                  <a:gd name="T89" fmla="*/ 0 h 619"/>
                  <a:gd name="T90" fmla="*/ 357 w 436"/>
                  <a:gd name="T91" fmla="*/ 20 h 6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6"/>
                  <a:gd name="T139" fmla="*/ 0 h 619"/>
                  <a:gd name="T140" fmla="*/ 436 w 436"/>
                  <a:gd name="T141" fmla="*/ 619 h 6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6" h="619">
                    <a:moveTo>
                      <a:pt x="404" y="63"/>
                    </a:moveTo>
                    <a:lnTo>
                      <a:pt x="410" y="77"/>
                    </a:lnTo>
                    <a:lnTo>
                      <a:pt x="424" y="88"/>
                    </a:lnTo>
                    <a:lnTo>
                      <a:pt x="436" y="103"/>
                    </a:lnTo>
                    <a:lnTo>
                      <a:pt x="436" y="120"/>
                    </a:lnTo>
                    <a:lnTo>
                      <a:pt x="415" y="118"/>
                    </a:lnTo>
                    <a:lnTo>
                      <a:pt x="395" y="114"/>
                    </a:lnTo>
                    <a:lnTo>
                      <a:pt x="378" y="109"/>
                    </a:lnTo>
                    <a:lnTo>
                      <a:pt x="357" y="106"/>
                    </a:lnTo>
                    <a:lnTo>
                      <a:pt x="337" y="103"/>
                    </a:lnTo>
                    <a:lnTo>
                      <a:pt x="318" y="103"/>
                    </a:lnTo>
                    <a:lnTo>
                      <a:pt x="294" y="106"/>
                    </a:lnTo>
                    <a:lnTo>
                      <a:pt x="271" y="112"/>
                    </a:lnTo>
                    <a:lnTo>
                      <a:pt x="280" y="129"/>
                    </a:lnTo>
                    <a:lnTo>
                      <a:pt x="297" y="150"/>
                    </a:lnTo>
                    <a:lnTo>
                      <a:pt x="323" y="164"/>
                    </a:lnTo>
                    <a:lnTo>
                      <a:pt x="349" y="181"/>
                    </a:lnTo>
                    <a:lnTo>
                      <a:pt x="369" y="195"/>
                    </a:lnTo>
                    <a:lnTo>
                      <a:pt x="380" y="213"/>
                    </a:lnTo>
                    <a:lnTo>
                      <a:pt x="374" y="230"/>
                    </a:lnTo>
                    <a:lnTo>
                      <a:pt x="349" y="247"/>
                    </a:lnTo>
                    <a:lnTo>
                      <a:pt x="340" y="256"/>
                    </a:lnTo>
                    <a:lnTo>
                      <a:pt x="346" y="273"/>
                    </a:lnTo>
                    <a:lnTo>
                      <a:pt x="363" y="279"/>
                    </a:lnTo>
                    <a:lnTo>
                      <a:pt x="374" y="284"/>
                    </a:lnTo>
                    <a:lnTo>
                      <a:pt x="374" y="302"/>
                    </a:lnTo>
                    <a:lnTo>
                      <a:pt x="357" y="322"/>
                    </a:lnTo>
                    <a:lnTo>
                      <a:pt x="335" y="314"/>
                    </a:lnTo>
                    <a:lnTo>
                      <a:pt x="312" y="302"/>
                    </a:lnTo>
                    <a:lnTo>
                      <a:pt x="294" y="288"/>
                    </a:lnTo>
                    <a:lnTo>
                      <a:pt x="273" y="270"/>
                    </a:lnTo>
                    <a:lnTo>
                      <a:pt x="254" y="256"/>
                    </a:lnTo>
                    <a:lnTo>
                      <a:pt x="234" y="241"/>
                    </a:lnTo>
                    <a:lnTo>
                      <a:pt x="211" y="236"/>
                    </a:lnTo>
                    <a:lnTo>
                      <a:pt x="185" y="236"/>
                    </a:lnTo>
                    <a:lnTo>
                      <a:pt x="199" y="264"/>
                    </a:lnTo>
                    <a:lnTo>
                      <a:pt x="219" y="290"/>
                    </a:lnTo>
                    <a:lnTo>
                      <a:pt x="243" y="314"/>
                    </a:lnTo>
                    <a:lnTo>
                      <a:pt x="268" y="333"/>
                    </a:lnTo>
                    <a:lnTo>
                      <a:pt x="294" y="357"/>
                    </a:lnTo>
                    <a:lnTo>
                      <a:pt x="318" y="376"/>
                    </a:lnTo>
                    <a:lnTo>
                      <a:pt x="335" y="402"/>
                    </a:lnTo>
                    <a:lnTo>
                      <a:pt x="349" y="429"/>
                    </a:lnTo>
                    <a:lnTo>
                      <a:pt x="331" y="432"/>
                    </a:lnTo>
                    <a:lnTo>
                      <a:pt x="320" y="423"/>
                    </a:lnTo>
                    <a:lnTo>
                      <a:pt x="312" y="408"/>
                    </a:lnTo>
                    <a:lnTo>
                      <a:pt x="300" y="400"/>
                    </a:lnTo>
                    <a:lnTo>
                      <a:pt x="271" y="429"/>
                    </a:lnTo>
                    <a:lnTo>
                      <a:pt x="283" y="438"/>
                    </a:lnTo>
                    <a:lnTo>
                      <a:pt x="294" y="446"/>
                    </a:lnTo>
                    <a:lnTo>
                      <a:pt x="303" y="455"/>
                    </a:lnTo>
                    <a:lnTo>
                      <a:pt x="314" y="464"/>
                    </a:lnTo>
                    <a:lnTo>
                      <a:pt x="326" y="472"/>
                    </a:lnTo>
                    <a:lnTo>
                      <a:pt x="337" y="483"/>
                    </a:lnTo>
                    <a:lnTo>
                      <a:pt x="346" y="492"/>
                    </a:lnTo>
                    <a:lnTo>
                      <a:pt x="357" y="503"/>
                    </a:lnTo>
                    <a:lnTo>
                      <a:pt x="352" y="518"/>
                    </a:lnTo>
                    <a:lnTo>
                      <a:pt x="335" y="518"/>
                    </a:lnTo>
                    <a:lnTo>
                      <a:pt x="318" y="509"/>
                    </a:lnTo>
                    <a:lnTo>
                      <a:pt x="300" y="503"/>
                    </a:lnTo>
                    <a:lnTo>
                      <a:pt x="288" y="483"/>
                    </a:lnTo>
                    <a:lnTo>
                      <a:pt x="271" y="466"/>
                    </a:lnTo>
                    <a:lnTo>
                      <a:pt x="256" y="451"/>
                    </a:lnTo>
                    <a:lnTo>
                      <a:pt x="236" y="434"/>
                    </a:lnTo>
                    <a:lnTo>
                      <a:pt x="219" y="421"/>
                    </a:lnTo>
                    <a:lnTo>
                      <a:pt x="199" y="406"/>
                    </a:lnTo>
                    <a:lnTo>
                      <a:pt x="176" y="395"/>
                    </a:lnTo>
                    <a:lnTo>
                      <a:pt x="155" y="380"/>
                    </a:lnTo>
                    <a:lnTo>
                      <a:pt x="159" y="408"/>
                    </a:lnTo>
                    <a:lnTo>
                      <a:pt x="170" y="438"/>
                    </a:lnTo>
                    <a:lnTo>
                      <a:pt x="187" y="460"/>
                    </a:lnTo>
                    <a:lnTo>
                      <a:pt x="211" y="486"/>
                    </a:lnTo>
                    <a:lnTo>
                      <a:pt x="236" y="509"/>
                    </a:lnTo>
                    <a:lnTo>
                      <a:pt x="260" y="535"/>
                    </a:lnTo>
                    <a:lnTo>
                      <a:pt x="280" y="558"/>
                    </a:lnTo>
                    <a:lnTo>
                      <a:pt x="292" y="584"/>
                    </a:lnTo>
                    <a:lnTo>
                      <a:pt x="245" y="619"/>
                    </a:lnTo>
                    <a:lnTo>
                      <a:pt x="185" y="552"/>
                    </a:lnTo>
                    <a:lnTo>
                      <a:pt x="133" y="483"/>
                    </a:lnTo>
                    <a:lnTo>
                      <a:pt x="86" y="412"/>
                    </a:lnTo>
                    <a:lnTo>
                      <a:pt x="47" y="337"/>
                    </a:lnTo>
                    <a:lnTo>
                      <a:pt x="21" y="262"/>
                    </a:lnTo>
                    <a:lnTo>
                      <a:pt x="4" y="181"/>
                    </a:lnTo>
                    <a:lnTo>
                      <a:pt x="0" y="97"/>
                    </a:lnTo>
                    <a:lnTo>
                      <a:pt x="11" y="13"/>
                    </a:lnTo>
                    <a:lnTo>
                      <a:pt x="67" y="32"/>
                    </a:lnTo>
                    <a:lnTo>
                      <a:pt x="118" y="32"/>
                    </a:lnTo>
                    <a:lnTo>
                      <a:pt x="168" y="22"/>
                    </a:lnTo>
                    <a:lnTo>
                      <a:pt x="217" y="8"/>
                    </a:lnTo>
                    <a:lnTo>
                      <a:pt x="265" y="0"/>
                    </a:lnTo>
                    <a:lnTo>
                      <a:pt x="312" y="0"/>
                    </a:lnTo>
                    <a:lnTo>
                      <a:pt x="357" y="20"/>
                    </a:lnTo>
                    <a:lnTo>
                      <a:pt x="404" y="63"/>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1001" name="Freeform 3042"/>
              <p:cNvSpPr>
                <a:spLocks noChangeAspect="1"/>
              </p:cNvSpPr>
              <p:nvPr/>
            </p:nvSpPr>
            <p:spPr bwMode="auto">
              <a:xfrm rot="-2466689">
                <a:off x="1399" y="3003"/>
                <a:ext cx="12" cy="8"/>
              </a:xfrm>
              <a:custGeom>
                <a:avLst/>
                <a:gdLst>
                  <a:gd name="T0" fmla="*/ 0 w 247"/>
                  <a:gd name="T1" fmla="*/ 153 h 153"/>
                  <a:gd name="T2" fmla="*/ 31 w 247"/>
                  <a:gd name="T3" fmla="*/ 129 h 153"/>
                  <a:gd name="T4" fmla="*/ 62 w 247"/>
                  <a:gd name="T5" fmla="*/ 110 h 153"/>
                  <a:gd name="T6" fmla="*/ 94 w 247"/>
                  <a:gd name="T7" fmla="*/ 90 h 153"/>
                  <a:gd name="T8" fmla="*/ 129 w 247"/>
                  <a:gd name="T9" fmla="*/ 73 h 153"/>
                  <a:gd name="T10" fmla="*/ 161 w 247"/>
                  <a:gd name="T11" fmla="*/ 54 h 153"/>
                  <a:gd name="T12" fmla="*/ 189 w 247"/>
                  <a:gd name="T13" fmla="*/ 37 h 153"/>
                  <a:gd name="T14" fmla="*/ 221 w 247"/>
                  <a:gd name="T15" fmla="*/ 20 h 153"/>
                  <a:gd name="T16" fmla="*/ 247 w 247"/>
                  <a:gd name="T17" fmla="*/ 0 h 153"/>
                  <a:gd name="T18" fmla="*/ 213 w 247"/>
                  <a:gd name="T19" fmla="*/ 20 h 153"/>
                  <a:gd name="T20" fmla="*/ 181 w 247"/>
                  <a:gd name="T21" fmla="*/ 41 h 153"/>
                  <a:gd name="T22" fmla="*/ 149 w 247"/>
                  <a:gd name="T23" fmla="*/ 64 h 153"/>
                  <a:gd name="T24" fmla="*/ 120 w 247"/>
                  <a:gd name="T25" fmla="*/ 84 h 153"/>
                  <a:gd name="T26" fmla="*/ 92 w 247"/>
                  <a:gd name="T27" fmla="*/ 104 h 153"/>
                  <a:gd name="T28" fmla="*/ 60 w 247"/>
                  <a:gd name="T29" fmla="*/ 121 h 153"/>
                  <a:gd name="T30" fmla="*/ 31 w 247"/>
                  <a:gd name="T31" fmla="*/ 138 h 153"/>
                  <a:gd name="T32" fmla="*/ 0 w 247"/>
                  <a:gd name="T33" fmla="*/ 153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7"/>
                  <a:gd name="T52" fmla="*/ 0 h 153"/>
                  <a:gd name="T53" fmla="*/ 247 w 24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7" h="153">
                    <a:moveTo>
                      <a:pt x="0" y="153"/>
                    </a:moveTo>
                    <a:lnTo>
                      <a:pt x="31" y="129"/>
                    </a:lnTo>
                    <a:lnTo>
                      <a:pt x="62" y="110"/>
                    </a:lnTo>
                    <a:lnTo>
                      <a:pt x="94" y="90"/>
                    </a:lnTo>
                    <a:lnTo>
                      <a:pt x="129" y="73"/>
                    </a:lnTo>
                    <a:lnTo>
                      <a:pt x="161" y="54"/>
                    </a:lnTo>
                    <a:lnTo>
                      <a:pt x="189" y="37"/>
                    </a:lnTo>
                    <a:lnTo>
                      <a:pt x="221" y="20"/>
                    </a:lnTo>
                    <a:lnTo>
                      <a:pt x="247" y="0"/>
                    </a:lnTo>
                    <a:lnTo>
                      <a:pt x="213" y="20"/>
                    </a:lnTo>
                    <a:lnTo>
                      <a:pt x="181" y="41"/>
                    </a:lnTo>
                    <a:lnTo>
                      <a:pt x="149" y="64"/>
                    </a:lnTo>
                    <a:lnTo>
                      <a:pt x="120" y="84"/>
                    </a:lnTo>
                    <a:lnTo>
                      <a:pt x="92" y="104"/>
                    </a:lnTo>
                    <a:lnTo>
                      <a:pt x="60" y="121"/>
                    </a:lnTo>
                    <a:lnTo>
                      <a:pt x="31" y="138"/>
                    </a:lnTo>
                    <a:lnTo>
                      <a:pt x="0" y="153"/>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1002" name="Freeform 3043"/>
              <p:cNvSpPr>
                <a:spLocks noChangeAspect="1"/>
              </p:cNvSpPr>
              <p:nvPr/>
            </p:nvSpPr>
            <p:spPr bwMode="auto">
              <a:xfrm rot="-2466689">
                <a:off x="1337" y="3067"/>
                <a:ext cx="20" cy="23"/>
              </a:xfrm>
              <a:custGeom>
                <a:avLst/>
                <a:gdLst>
                  <a:gd name="T0" fmla="*/ 432 w 432"/>
                  <a:gd name="T1" fmla="*/ 89 h 493"/>
                  <a:gd name="T2" fmla="*/ 418 w 432"/>
                  <a:gd name="T3" fmla="*/ 101 h 493"/>
                  <a:gd name="T4" fmla="*/ 404 w 432"/>
                  <a:gd name="T5" fmla="*/ 103 h 493"/>
                  <a:gd name="T6" fmla="*/ 387 w 432"/>
                  <a:gd name="T7" fmla="*/ 101 h 493"/>
                  <a:gd name="T8" fmla="*/ 372 w 432"/>
                  <a:gd name="T9" fmla="*/ 89 h 493"/>
                  <a:gd name="T10" fmla="*/ 352 w 432"/>
                  <a:gd name="T11" fmla="*/ 77 h 493"/>
                  <a:gd name="T12" fmla="*/ 335 w 432"/>
                  <a:gd name="T13" fmla="*/ 64 h 493"/>
                  <a:gd name="T14" fmla="*/ 318 w 432"/>
                  <a:gd name="T15" fmla="*/ 55 h 493"/>
                  <a:gd name="T16" fmla="*/ 300 w 432"/>
                  <a:gd name="T17" fmla="*/ 49 h 493"/>
                  <a:gd name="T18" fmla="*/ 243 w 432"/>
                  <a:gd name="T19" fmla="*/ 64 h 493"/>
                  <a:gd name="T20" fmla="*/ 193 w 432"/>
                  <a:gd name="T21" fmla="*/ 86 h 493"/>
                  <a:gd name="T22" fmla="*/ 150 w 432"/>
                  <a:gd name="T23" fmla="*/ 118 h 493"/>
                  <a:gd name="T24" fmla="*/ 116 w 432"/>
                  <a:gd name="T25" fmla="*/ 152 h 493"/>
                  <a:gd name="T26" fmla="*/ 87 w 432"/>
                  <a:gd name="T27" fmla="*/ 195 h 493"/>
                  <a:gd name="T28" fmla="*/ 61 w 432"/>
                  <a:gd name="T29" fmla="*/ 242 h 493"/>
                  <a:gd name="T30" fmla="*/ 44 w 432"/>
                  <a:gd name="T31" fmla="*/ 294 h 493"/>
                  <a:gd name="T32" fmla="*/ 32 w 432"/>
                  <a:gd name="T33" fmla="*/ 348 h 493"/>
                  <a:gd name="T34" fmla="*/ 12 w 432"/>
                  <a:gd name="T35" fmla="*/ 383 h 493"/>
                  <a:gd name="T36" fmla="*/ 12 w 432"/>
                  <a:gd name="T37" fmla="*/ 420 h 493"/>
                  <a:gd name="T38" fmla="*/ 17 w 432"/>
                  <a:gd name="T39" fmla="*/ 457 h 493"/>
                  <a:gd name="T40" fmla="*/ 12 w 432"/>
                  <a:gd name="T41" fmla="*/ 493 h 493"/>
                  <a:gd name="T42" fmla="*/ 4 w 432"/>
                  <a:gd name="T43" fmla="*/ 444 h 493"/>
                  <a:gd name="T44" fmla="*/ 0 w 432"/>
                  <a:gd name="T45" fmla="*/ 392 h 493"/>
                  <a:gd name="T46" fmla="*/ 4 w 432"/>
                  <a:gd name="T47" fmla="*/ 337 h 493"/>
                  <a:gd name="T48" fmla="*/ 9 w 432"/>
                  <a:gd name="T49" fmla="*/ 283 h 493"/>
                  <a:gd name="T50" fmla="*/ 23 w 432"/>
                  <a:gd name="T51" fmla="*/ 231 h 493"/>
                  <a:gd name="T52" fmla="*/ 44 w 432"/>
                  <a:gd name="T53" fmla="*/ 178 h 493"/>
                  <a:gd name="T54" fmla="*/ 73 w 432"/>
                  <a:gd name="T55" fmla="*/ 132 h 493"/>
                  <a:gd name="T56" fmla="*/ 107 w 432"/>
                  <a:gd name="T57" fmla="*/ 89 h 493"/>
                  <a:gd name="T58" fmla="*/ 124 w 432"/>
                  <a:gd name="T59" fmla="*/ 75 h 493"/>
                  <a:gd name="T60" fmla="*/ 144 w 432"/>
                  <a:gd name="T61" fmla="*/ 57 h 493"/>
                  <a:gd name="T62" fmla="*/ 161 w 432"/>
                  <a:gd name="T63" fmla="*/ 43 h 493"/>
                  <a:gd name="T64" fmla="*/ 182 w 432"/>
                  <a:gd name="T65" fmla="*/ 29 h 493"/>
                  <a:gd name="T66" fmla="*/ 202 w 432"/>
                  <a:gd name="T67" fmla="*/ 17 h 493"/>
                  <a:gd name="T68" fmla="*/ 223 w 432"/>
                  <a:gd name="T69" fmla="*/ 8 h 493"/>
                  <a:gd name="T70" fmla="*/ 245 w 432"/>
                  <a:gd name="T71" fmla="*/ 2 h 493"/>
                  <a:gd name="T72" fmla="*/ 271 w 432"/>
                  <a:gd name="T73" fmla="*/ 0 h 493"/>
                  <a:gd name="T74" fmla="*/ 294 w 432"/>
                  <a:gd name="T75" fmla="*/ 0 h 493"/>
                  <a:gd name="T76" fmla="*/ 320 w 432"/>
                  <a:gd name="T77" fmla="*/ 6 h 493"/>
                  <a:gd name="T78" fmla="*/ 343 w 432"/>
                  <a:gd name="T79" fmla="*/ 12 h 493"/>
                  <a:gd name="T80" fmla="*/ 367 w 432"/>
                  <a:gd name="T81" fmla="*/ 23 h 493"/>
                  <a:gd name="T82" fmla="*/ 387 w 432"/>
                  <a:gd name="T83" fmla="*/ 34 h 493"/>
                  <a:gd name="T84" fmla="*/ 406 w 432"/>
                  <a:gd name="T85" fmla="*/ 49 h 493"/>
                  <a:gd name="T86" fmla="*/ 421 w 432"/>
                  <a:gd name="T87" fmla="*/ 69 h 493"/>
                  <a:gd name="T88" fmla="*/ 432 w 432"/>
                  <a:gd name="T89" fmla="*/ 89 h 49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2"/>
                  <a:gd name="T136" fmla="*/ 0 h 493"/>
                  <a:gd name="T137" fmla="*/ 432 w 432"/>
                  <a:gd name="T138" fmla="*/ 493 h 49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2" h="493">
                    <a:moveTo>
                      <a:pt x="432" y="89"/>
                    </a:moveTo>
                    <a:lnTo>
                      <a:pt x="418" y="101"/>
                    </a:lnTo>
                    <a:lnTo>
                      <a:pt x="404" y="103"/>
                    </a:lnTo>
                    <a:lnTo>
                      <a:pt x="387" y="101"/>
                    </a:lnTo>
                    <a:lnTo>
                      <a:pt x="372" y="89"/>
                    </a:lnTo>
                    <a:lnTo>
                      <a:pt x="352" y="77"/>
                    </a:lnTo>
                    <a:lnTo>
                      <a:pt x="335" y="64"/>
                    </a:lnTo>
                    <a:lnTo>
                      <a:pt x="318" y="55"/>
                    </a:lnTo>
                    <a:lnTo>
                      <a:pt x="300" y="49"/>
                    </a:lnTo>
                    <a:lnTo>
                      <a:pt x="243" y="64"/>
                    </a:lnTo>
                    <a:lnTo>
                      <a:pt x="193" y="86"/>
                    </a:lnTo>
                    <a:lnTo>
                      <a:pt x="150" y="118"/>
                    </a:lnTo>
                    <a:lnTo>
                      <a:pt x="116" y="152"/>
                    </a:lnTo>
                    <a:lnTo>
                      <a:pt x="87" y="195"/>
                    </a:lnTo>
                    <a:lnTo>
                      <a:pt x="61" y="242"/>
                    </a:lnTo>
                    <a:lnTo>
                      <a:pt x="44" y="294"/>
                    </a:lnTo>
                    <a:lnTo>
                      <a:pt x="32" y="348"/>
                    </a:lnTo>
                    <a:lnTo>
                      <a:pt x="12" y="383"/>
                    </a:lnTo>
                    <a:lnTo>
                      <a:pt x="12" y="420"/>
                    </a:lnTo>
                    <a:lnTo>
                      <a:pt x="17" y="457"/>
                    </a:lnTo>
                    <a:lnTo>
                      <a:pt x="12" y="493"/>
                    </a:lnTo>
                    <a:lnTo>
                      <a:pt x="4" y="444"/>
                    </a:lnTo>
                    <a:lnTo>
                      <a:pt x="0" y="392"/>
                    </a:lnTo>
                    <a:lnTo>
                      <a:pt x="4" y="337"/>
                    </a:lnTo>
                    <a:lnTo>
                      <a:pt x="9" y="283"/>
                    </a:lnTo>
                    <a:lnTo>
                      <a:pt x="23" y="231"/>
                    </a:lnTo>
                    <a:lnTo>
                      <a:pt x="44" y="178"/>
                    </a:lnTo>
                    <a:lnTo>
                      <a:pt x="73" y="132"/>
                    </a:lnTo>
                    <a:lnTo>
                      <a:pt x="107" y="89"/>
                    </a:lnTo>
                    <a:lnTo>
                      <a:pt x="124" y="75"/>
                    </a:lnTo>
                    <a:lnTo>
                      <a:pt x="144" y="57"/>
                    </a:lnTo>
                    <a:lnTo>
                      <a:pt x="161" y="43"/>
                    </a:lnTo>
                    <a:lnTo>
                      <a:pt x="182" y="29"/>
                    </a:lnTo>
                    <a:lnTo>
                      <a:pt x="202" y="17"/>
                    </a:lnTo>
                    <a:lnTo>
                      <a:pt x="223" y="8"/>
                    </a:lnTo>
                    <a:lnTo>
                      <a:pt x="245" y="2"/>
                    </a:lnTo>
                    <a:lnTo>
                      <a:pt x="271" y="0"/>
                    </a:lnTo>
                    <a:lnTo>
                      <a:pt x="294" y="0"/>
                    </a:lnTo>
                    <a:lnTo>
                      <a:pt x="320" y="6"/>
                    </a:lnTo>
                    <a:lnTo>
                      <a:pt x="343" y="12"/>
                    </a:lnTo>
                    <a:lnTo>
                      <a:pt x="367" y="23"/>
                    </a:lnTo>
                    <a:lnTo>
                      <a:pt x="387" y="34"/>
                    </a:lnTo>
                    <a:lnTo>
                      <a:pt x="406" y="49"/>
                    </a:lnTo>
                    <a:lnTo>
                      <a:pt x="421" y="69"/>
                    </a:lnTo>
                    <a:lnTo>
                      <a:pt x="432" y="89"/>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1003" name="Freeform 3044"/>
              <p:cNvSpPr>
                <a:spLocks noChangeAspect="1"/>
              </p:cNvSpPr>
              <p:nvPr/>
            </p:nvSpPr>
            <p:spPr bwMode="auto">
              <a:xfrm rot="-2466689">
                <a:off x="1396" y="3011"/>
                <a:ext cx="55" cy="26"/>
              </a:xfrm>
              <a:custGeom>
                <a:avLst/>
                <a:gdLst>
                  <a:gd name="T0" fmla="*/ 1146 w 1146"/>
                  <a:gd name="T1" fmla="*/ 245 h 548"/>
                  <a:gd name="T2" fmla="*/ 1126 w 1146"/>
                  <a:gd name="T3" fmla="*/ 351 h 548"/>
                  <a:gd name="T4" fmla="*/ 1060 w 1146"/>
                  <a:gd name="T5" fmla="*/ 432 h 548"/>
                  <a:gd name="T6" fmla="*/ 1025 w 1146"/>
                  <a:gd name="T7" fmla="*/ 435 h 548"/>
                  <a:gd name="T8" fmla="*/ 993 w 1146"/>
                  <a:gd name="T9" fmla="*/ 438 h 548"/>
                  <a:gd name="T10" fmla="*/ 979 w 1146"/>
                  <a:gd name="T11" fmla="*/ 383 h 548"/>
                  <a:gd name="T12" fmla="*/ 965 w 1146"/>
                  <a:gd name="T13" fmla="*/ 185 h 548"/>
                  <a:gd name="T14" fmla="*/ 913 w 1146"/>
                  <a:gd name="T15" fmla="*/ 129 h 548"/>
                  <a:gd name="T16" fmla="*/ 843 w 1146"/>
                  <a:gd name="T17" fmla="*/ 97 h 548"/>
                  <a:gd name="T18" fmla="*/ 774 w 1146"/>
                  <a:gd name="T19" fmla="*/ 92 h 548"/>
                  <a:gd name="T20" fmla="*/ 725 w 1146"/>
                  <a:gd name="T21" fmla="*/ 95 h 548"/>
                  <a:gd name="T22" fmla="*/ 679 w 1146"/>
                  <a:gd name="T23" fmla="*/ 106 h 548"/>
                  <a:gd name="T24" fmla="*/ 691 w 1146"/>
                  <a:gd name="T25" fmla="*/ 172 h 548"/>
                  <a:gd name="T26" fmla="*/ 774 w 1146"/>
                  <a:gd name="T27" fmla="*/ 166 h 548"/>
                  <a:gd name="T28" fmla="*/ 855 w 1146"/>
                  <a:gd name="T29" fmla="*/ 185 h 548"/>
                  <a:gd name="T30" fmla="*/ 910 w 1146"/>
                  <a:gd name="T31" fmla="*/ 265 h 548"/>
                  <a:gd name="T32" fmla="*/ 927 w 1146"/>
                  <a:gd name="T33" fmla="*/ 351 h 548"/>
                  <a:gd name="T34" fmla="*/ 881 w 1146"/>
                  <a:gd name="T35" fmla="*/ 438 h 548"/>
                  <a:gd name="T36" fmla="*/ 761 w 1146"/>
                  <a:gd name="T37" fmla="*/ 481 h 548"/>
                  <a:gd name="T38" fmla="*/ 630 w 1146"/>
                  <a:gd name="T39" fmla="*/ 503 h 548"/>
                  <a:gd name="T40" fmla="*/ 524 w 1146"/>
                  <a:gd name="T41" fmla="*/ 529 h 548"/>
                  <a:gd name="T42" fmla="*/ 452 w 1146"/>
                  <a:gd name="T43" fmla="*/ 510 h 548"/>
                  <a:gd name="T44" fmla="*/ 417 w 1146"/>
                  <a:gd name="T45" fmla="*/ 423 h 548"/>
                  <a:gd name="T46" fmla="*/ 420 w 1146"/>
                  <a:gd name="T47" fmla="*/ 329 h 548"/>
                  <a:gd name="T48" fmla="*/ 460 w 1146"/>
                  <a:gd name="T49" fmla="*/ 250 h 548"/>
                  <a:gd name="T50" fmla="*/ 435 w 1146"/>
                  <a:gd name="T51" fmla="*/ 198 h 548"/>
                  <a:gd name="T52" fmla="*/ 398 w 1146"/>
                  <a:gd name="T53" fmla="*/ 236 h 548"/>
                  <a:gd name="T54" fmla="*/ 366 w 1146"/>
                  <a:gd name="T55" fmla="*/ 284 h 548"/>
                  <a:gd name="T56" fmla="*/ 363 w 1146"/>
                  <a:gd name="T57" fmla="*/ 417 h 548"/>
                  <a:gd name="T58" fmla="*/ 383 w 1146"/>
                  <a:gd name="T59" fmla="*/ 498 h 548"/>
                  <a:gd name="T60" fmla="*/ 323 w 1146"/>
                  <a:gd name="T61" fmla="*/ 411 h 548"/>
                  <a:gd name="T62" fmla="*/ 282 w 1146"/>
                  <a:gd name="T63" fmla="*/ 314 h 548"/>
                  <a:gd name="T64" fmla="*/ 247 w 1146"/>
                  <a:gd name="T65" fmla="*/ 351 h 548"/>
                  <a:gd name="T66" fmla="*/ 340 w 1146"/>
                  <a:gd name="T67" fmla="*/ 529 h 548"/>
                  <a:gd name="T68" fmla="*/ 299 w 1146"/>
                  <a:gd name="T69" fmla="*/ 507 h 548"/>
                  <a:gd name="T70" fmla="*/ 170 w 1146"/>
                  <a:gd name="T71" fmla="*/ 435 h 548"/>
                  <a:gd name="T72" fmla="*/ 187 w 1146"/>
                  <a:gd name="T73" fmla="*/ 486 h 548"/>
                  <a:gd name="T74" fmla="*/ 228 w 1146"/>
                  <a:gd name="T75" fmla="*/ 533 h 548"/>
                  <a:gd name="T76" fmla="*/ 198 w 1146"/>
                  <a:gd name="T77" fmla="*/ 538 h 548"/>
                  <a:gd name="T78" fmla="*/ 135 w 1146"/>
                  <a:gd name="T79" fmla="*/ 521 h 548"/>
                  <a:gd name="T80" fmla="*/ 101 w 1146"/>
                  <a:gd name="T81" fmla="*/ 464 h 548"/>
                  <a:gd name="T82" fmla="*/ 78 w 1146"/>
                  <a:gd name="T83" fmla="*/ 498 h 548"/>
                  <a:gd name="T84" fmla="*/ 75 w 1146"/>
                  <a:gd name="T85" fmla="*/ 518 h 548"/>
                  <a:gd name="T86" fmla="*/ 52 w 1146"/>
                  <a:gd name="T87" fmla="*/ 521 h 548"/>
                  <a:gd name="T88" fmla="*/ 54 w 1146"/>
                  <a:gd name="T89" fmla="*/ 403 h 548"/>
                  <a:gd name="T90" fmla="*/ 5 w 1146"/>
                  <a:gd name="T91" fmla="*/ 288 h 548"/>
                  <a:gd name="T92" fmla="*/ 35 w 1146"/>
                  <a:gd name="T93" fmla="*/ 179 h 548"/>
                  <a:gd name="T94" fmla="*/ 115 w 1146"/>
                  <a:gd name="T95" fmla="*/ 140 h 548"/>
                  <a:gd name="T96" fmla="*/ 209 w 1146"/>
                  <a:gd name="T97" fmla="*/ 138 h 548"/>
                  <a:gd name="T98" fmla="*/ 314 w 1146"/>
                  <a:gd name="T99" fmla="*/ 147 h 548"/>
                  <a:gd name="T100" fmla="*/ 411 w 1146"/>
                  <a:gd name="T101" fmla="*/ 138 h 548"/>
                  <a:gd name="T102" fmla="*/ 501 w 1146"/>
                  <a:gd name="T103" fmla="*/ 89 h 548"/>
                  <a:gd name="T104" fmla="*/ 639 w 1146"/>
                  <a:gd name="T105" fmla="*/ 84 h 548"/>
                  <a:gd name="T106" fmla="*/ 783 w 1146"/>
                  <a:gd name="T107" fmla="*/ 40 h 548"/>
                  <a:gd name="T108" fmla="*/ 918 w 1146"/>
                  <a:gd name="T109" fmla="*/ 3 h 548"/>
                  <a:gd name="T110" fmla="*/ 1036 w 1146"/>
                  <a:gd name="T111" fmla="*/ 11 h 548"/>
                  <a:gd name="T112" fmla="*/ 1124 w 1146"/>
                  <a:gd name="T113" fmla="*/ 115 h 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46"/>
                  <a:gd name="T172" fmla="*/ 0 h 548"/>
                  <a:gd name="T173" fmla="*/ 1146 w 1146"/>
                  <a:gd name="T174" fmla="*/ 548 h 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46" h="548">
                    <a:moveTo>
                      <a:pt x="1143" y="175"/>
                    </a:moveTo>
                    <a:lnTo>
                      <a:pt x="1146" y="210"/>
                    </a:lnTo>
                    <a:lnTo>
                      <a:pt x="1146" y="245"/>
                    </a:lnTo>
                    <a:lnTo>
                      <a:pt x="1143" y="282"/>
                    </a:lnTo>
                    <a:lnTo>
                      <a:pt x="1137" y="316"/>
                    </a:lnTo>
                    <a:lnTo>
                      <a:pt x="1126" y="351"/>
                    </a:lnTo>
                    <a:lnTo>
                      <a:pt x="1109" y="383"/>
                    </a:lnTo>
                    <a:lnTo>
                      <a:pt x="1088" y="409"/>
                    </a:lnTo>
                    <a:lnTo>
                      <a:pt x="1060" y="432"/>
                    </a:lnTo>
                    <a:lnTo>
                      <a:pt x="1049" y="435"/>
                    </a:lnTo>
                    <a:lnTo>
                      <a:pt x="1036" y="435"/>
                    </a:lnTo>
                    <a:lnTo>
                      <a:pt x="1025" y="435"/>
                    </a:lnTo>
                    <a:lnTo>
                      <a:pt x="1014" y="435"/>
                    </a:lnTo>
                    <a:lnTo>
                      <a:pt x="1002" y="435"/>
                    </a:lnTo>
                    <a:lnTo>
                      <a:pt x="993" y="438"/>
                    </a:lnTo>
                    <a:lnTo>
                      <a:pt x="982" y="438"/>
                    </a:lnTo>
                    <a:lnTo>
                      <a:pt x="974" y="443"/>
                    </a:lnTo>
                    <a:lnTo>
                      <a:pt x="979" y="383"/>
                    </a:lnTo>
                    <a:lnTo>
                      <a:pt x="991" y="314"/>
                    </a:lnTo>
                    <a:lnTo>
                      <a:pt x="991" y="245"/>
                    </a:lnTo>
                    <a:lnTo>
                      <a:pt x="965" y="185"/>
                    </a:lnTo>
                    <a:lnTo>
                      <a:pt x="950" y="164"/>
                    </a:lnTo>
                    <a:lnTo>
                      <a:pt x="933" y="144"/>
                    </a:lnTo>
                    <a:lnTo>
                      <a:pt x="913" y="129"/>
                    </a:lnTo>
                    <a:lnTo>
                      <a:pt x="892" y="115"/>
                    </a:lnTo>
                    <a:lnTo>
                      <a:pt x="867" y="103"/>
                    </a:lnTo>
                    <a:lnTo>
                      <a:pt x="843" y="97"/>
                    </a:lnTo>
                    <a:lnTo>
                      <a:pt x="815" y="92"/>
                    </a:lnTo>
                    <a:lnTo>
                      <a:pt x="789" y="89"/>
                    </a:lnTo>
                    <a:lnTo>
                      <a:pt x="774" y="92"/>
                    </a:lnTo>
                    <a:lnTo>
                      <a:pt x="757" y="92"/>
                    </a:lnTo>
                    <a:lnTo>
                      <a:pt x="740" y="92"/>
                    </a:lnTo>
                    <a:lnTo>
                      <a:pt x="725" y="95"/>
                    </a:lnTo>
                    <a:lnTo>
                      <a:pt x="708" y="95"/>
                    </a:lnTo>
                    <a:lnTo>
                      <a:pt x="694" y="101"/>
                    </a:lnTo>
                    <a:lnTo>
                      <a:pt x="679" y="106"/>
                    </a:lnTo>
                    <a:lnTo>
                      <a:pt x="665" y="118"/>
                    </a:lnTo>
                    <a:lnTo>
                      <a:pt x="673" y="153"/>
                    </a:lnTo>
                    <a:lnTo>
                      <a:pt x="691" y="172"/>
                    </a:lnTo>
                    <a:lnTo>
                      <a:pt x="718" y="175"/>
                    </a:lnTo>
                    <a:lnTo>
                      <a:pt x="742" y="172"/>
                    </a:lnTo>
                    <a:lnTo>
                      <a:pt x="774" y="166"/>
                    </a:lnTo>
                    <a:lnTo>
                      <a:pt x="804" y="164"/>
                    </a:lnTo>
                    <a:lnTo>
                      <a:pt x="832" y="166"/>
                    </a:lnTo>
                    <a:lnTo>
                      <a:pt x="855" y="185"/>
                    </a:lnTo>
                    <a:lnTo>
                      <a:pt x="879" y="210"/>
                    </a:lnTo>
                    <a:lnTo>
                      <a:pt x="896" y="236"/>
                    </a:lnTo>
                    <a:lnTo>
                      <a:pt x="910" y="265"/>
                    </a:lnTo>
                    <a:lnTo>
                      <a:pt x="922" y="291"/>
                    </a:lnTo>
                    <a:lnTo>
                      <a:pt x="924" y="320"/>
                    </a:lnTo>
                    <a:lnTo>
                      <a:pt x="927" y="351"/>
                    </a:lnTo>
                    <a:lnTo>
                      <a:pt x="924" y="383"/>
                    </a:lnTo>
                    <a:lnTo>
                      <a:pt x="916" y="417"/>
                    </a:lnTo>
                    <a:lnTo>
                      <a:pt x="881" y="438"/>
                    </a:lnTo>
                    <a:lnTo>
                      <a:pt x="841" y="455"/>
                    </a:lnTo>
                    <a:lnTo>
                      <a:pt x="804" y="469"/>
                    </a:lnTo>
                    <a:lnTo>
                      <a:pt x="761" y="481"/>
                    </a:lnTo>
                    <a:lnTo>
                      <a:pt x="720" y="490"/>
                    </a:lnTo>
                    <a:lnTo>
                      <a:pt x="677" y="498"/>
                    </a:lnTo>
                    <a:lnTo>
                      <a:pt x="630" y="503"/>
                    </a:lnTo>
                    <a:lnTo>
                      <a:pt x="587" y="512"/>
                    </a:lnTo>
                    <a:lnTo>
                      <a:pt x="555" y="524"/>
                    </a:lnTo>
                    <a:lnTo>
                      <a:pt x="524" y="529"/>
                    </a:lnTo>
                    <a:lnTo>
                      <a:pt x="498" y="529"/>
                    </a:lnTo>
                    <a:lnTo>
                      <a:pt x="473" y="524"/>
                    </a:lnTo>
                    <a:lnTo>
                      <a:pt x="452" y="510"/>
                    </a:lnTo>
                    <a:lnTo>
                      <a:pt x="435" y="486"/>
                    </a:lnTo>
                    <a:lnTo>
                      <a:pt x="423" y="460"/>
                    </a:lnTo>
                    <a:lnTo>
                      <a:pt x="417" y="423"/>
                    </a:lnTo>
                    <a:lnTo>
                      <a:pt x="406" y="389"/>
                    </a:lnTo>
                    <a:lnTo>
                      <a:pt x="409" y="357"/>
                    </a:lnTo>
                    <a:lnTo>
                      <a:pt x="420" y="329"/>
                    </a:lnTo>
                    <a:lnTo>
                      <a:pt x="435" y="303"/>
                    </a:lnTo>
                    <a:lnTo>
                      <a:pt x="449" y="276"/>
                    </a:lnTo>
                    <a:lnTo>
                      <a:pt x="460" y="250"/>
                    </a:lnTo>
                    <a:lnTo>
                      <a:pt x="464" y="222"/>
                    </a:lnTo>
                    <a:lnTo>
                      <a:pt x="452" y="193"/>
                    </a:lnTo>
                    <a:lnTo>
                      <a:pt x="435" y="198"/>
                    </a:lnTo>
                    <a:lnTo>
                      <a:pt x="420" y="207"/>
                    </a:lnTo>
                    <a:lnTo>
                      <a:pt x="409" y="222"/>
                    </a:lnTo>
                    <a:lnTo>
                      <a:pt x="398" y="236"/>
                    </a:lnTo>
                    <a:lnTo>
                      <a:pt x="385" y="250"/>
                    </a:lnTo>
                    <a:lnTo>
                      <a:pt x="374" y="267"/>
                    </a:lnTo>
                    <a:lnTo>
                      <a:pt x="366" y="284"/>
                    </a:lnTo>
                    <a:lnTo>
                      <a:pt x="357" y="299"/>
                    </a:lnTo>
                    <a:lnTo>
                      <a:pt x="357" y="360"/>
                    </a:lnTo>
                    <a:lnTo>
                      <a:pt x="363" y="417"/>
                    </a:lnTo>
                    <a:lnTo>
                      <a:pt x="377" y="473"/>
                    </a:lnTo>
                    <a:lnTo>
                      <a:pt x="406" y="521"/>
                    </a:lnTo>
                    <a:lnTo>
                      <a:pt x="383" y="498"/>
                    </a:lnTo>
                    <a:lnTo>
                      <a:pt x="363" y="473"/>
                    </a:lnTo>
                    <a:lnTo>
                      <a:pt x="342" y="443"/>
                    </a:lnTo>
                    <a:lnTo>
                      <a:pt x="323" y="411"/>
                    </a:lnTo>
                    <a:lnTo>
                      <a:pt x="305" y="380"/>
                    </a:lnTo>
                    <a:lnTo>
                      <a:pt x="291" y="348"/>
                    </a:lnTo>
                    <a:lnTo>
                      <a:pt x="282" y="314"/>
                    </a:lnTo>
                    <a:lnTo>
                      <a:pt x="273" y="279"/>
                    </a:lnTo>
                    <a:lnTo>
                      <a:pt x="247" y="310"/>
                    </a:lnTo>
                    <a:lnTo>
                      <a:pt x="247" y="351"/>
                    </a:lnTo>
                    <a:lnTo>
                      <a:pt x="256" y="394"/>
                    </a:lnTo>
                    <a:lnTo>
                      <a:pt x="262" y="432"/>
                    </a:lnTo>
                    <a:lnTo>
                      <a:pt x="340" y="529"/>
                    </a:lnTo>
                    <a:lnTo>
                      <a:pt x="316" y="542"/>
                    </a:lnTo>
                    <a:lnTo>
                      <a:pt x="308" y="527"/>
                    </a:lnTo>
                    <a:lnTo>
                      <a:pt x="299" y="507"/>
                    </a:lnTo>
                    <a:lnTo>
                      <a:pt x="282" y="492"/>
                    </a:lnTo>
                    <a:lnTo>
                      <a:pt x="175" y="417"/>
                    </a:lnTo>
                    <a:lnTo>
                      <a:pt x="170" y="435"/>
                    </a:lnTo>
                    <a:lnTo>
                      <a:pt x="172" y="452"/>
                    </a:lnTo>
                    <a:lnTo>
                      <a:pt x="179" y="469"/>
                    </a:lnTo>
                    <a:lnTo>
                      <a:pt x="187" y="486"/>
                    </a:lnTo>
                    <a:lnTo>
                      <a:pt x="198" y="503"/>
                    </a:lnTo>
                    <a:lnTo>
                      <a:pt x="213" y="518"/>
                    </a:lnTo>
                    <a:lnTo>
                      <a:pt x="228" y="533"/>
                    </a:lnTo>
                    <a:lnTo>
                      <a:pt x="245" y="548"/>
                    </a:lnTo>
                    <a:lnTo>
                      <a:pt x="222" y="542"/>
                    </a:lnTo>
                    <a:lnTo>
                      <a:pt x="198" y="538"/>
                    </a:lnTo>
                    <a:lnTo>
                      <a:pt x="175" y="535"/>
                    </a:lnTo>
                    <a:lnTo>
                      <a:pt x="153" y="529"/>
                    </a:lnTo>
                    <a:lnTo>
                      <a:pt x="135" y="521"/>
                    </a:lnTo>
                    <a:lnTo>
                      <a:pt x="118" y="507"/>
                    </a:lnTo>
                    <a:lnTo>
                      <a:pt x="106" y="490"/>
                    </a:lnTo>
                    <a:lnTo>
                      <a:pt x="101" y="464"/>
                    </a:lnTo>
                    <a:lnTo>
                      <a:pt x="69" y="492"/>
                    </a:lnTo>
                    <a:lnTo>
                      <a:pt x="75" y="495"/>
                    </a:lnTo>
                    <a:lnTo>
                      <a:pt x="78" y="498"/>
                    </a:lnTo>
                    <a:lnTo>
                      <a:pt x="80" y="503"/>
                    </a:lnTo>
                    <a:lnTo>
                      <a:pt x="80" y="512"/>
                    </a:lnTo>
                    <a:lnTo>
                      <a:pt x="75" y="518"/>
                    </a:lnTo>
                    <a:lnTo>
                      <a:pt x="69" y="521"/>
                    </a:lnTo>
                    <a:lnTo>
                      <a:pt x="60" y="521"/>
                    </a:lnTo>
                    <a:lnTo>
                      <a:pt x="52" y="521"/>
                    </a:lnTo>
                    <a:lnTo>
                      <a:pt x="69" y="481"/>
                    </a:lnTo>
                    <a:lnTo>
                      <a:pt x="65" y="441"/>
                    </a:lnTo>
                    <a:lnTo>
                      <a:pt x="54" y="403"/>
                    </a:lnTo>
                    <a:lnTo>
                      <a:pt x="37" y="366"/>
                    </a:lnTo>
                    <a:lnTo>
                      <a:pt x="17" y="329"/>
                    </a:lnTo>
                    <a:lnTo>
                      <a:pt x="5" y="288"/>
                    </a:lnTo>
                    <a:lnTo>
                      <a:pt x="0" y="247"/>
                    </a:lnTo>
                    <a:lnTo>
                      <a:pt x="11" y="204"/>
                    </a:lnTo>
                    <a:lnTo>
                      <a:pt x="35" y="179"/>
                    </a:lnTo>
                    <a:lnTo>
                      <a:pt x="58" y="161"/>
                    </a:lnTo>
                    <a:lnTo>
                      <a:pt x="86" y="147"/>
                    </a:lnTo>
                    <a:lnTo>
                      <a:pt x="115" y="140"/>
                    </a:lnTo>
                    <a:lnTo>
                      <a:pt x="147" y="135"/>
                    </a:lnTo>
                    <a:lnTo>
                      <a:pt x="179" y="135"/>
                    </a:lnTo>
                    <a:lnTo>
                      <a:pt x="209" y="138"/>
                    </a:lnTo>
                    <a:lnTo>
                      <a:pt x="245" y="140"/>
                    </a:lnTo>
                    <a:lnTo>
                      <a:pt x="279" y="144"/>
                    </a:lnTo>
                    <a:lnTo>
                      <a:pt x="314" y="147"/>
                    </a:lnTo>
                    <a:lnTo>
                      <a:pt x="346" y="147"/>
                    </a:lnTo>
                    <a:lnTo>
                      <a:pt x="380" y="144"/>
                    </a:lnTo>
                    <a:lnTo>
                      <a:pt x="411" y="138"/>
                    </a:lnTo>
                    <a:lnTo>
                      <a:pt x="443" y="127"/>
                    </a:lnTo>
                    <a:lnTo>
                      <a:pt x="473" y="112"/>
                    </a:lnTo>
                    <a:lnTo>
                      <a:pt x="501" y="89"/>
                    </a:lnTo>
                    <a:lnTo>
                      <a:pt x="544" y="95"/>
                    </a:lnTo>
                    <a:lnTo>
                      <a:pt x="591" y="92"/>
                    </a:lnTo>
                    <a:lnTo>
                      <a:pt x="639" y="84"/>
                    </a:lnTo>
                    <a:lnTo>
                      <a:pt x="686" y="72"/>
                    </a:lnTo>
                    <a:lnTo>
                      <a:pt x="735" y="58"/>
                    </a:lnTo>
                    <a:lnTo>
                      <a:pt x="783" y="40"/>
                    </a:lnTo>
                    <a:lnTo>
                      <a:pt x="830" y="26"/>
                    </a:lnTo>
                    <a:lnTo>
                      <a:pt x="875" y="11"/>
                    </a:lnTo>
                    <a:lnTo>
                      <a:pt x="918" y="3"/>
                    </a:lnTo>
                    <a:lnTo>
                      <a:pt x="961" y="0"/>
                    </a:lnTo>
                    <a:lnTo>
                      <a:pt x="1002" y="3"/>
                    </a:lnTo>
                    <a:lnTo>
                      <a:pt x="1036" y="11"/>
                    </a:lnTo>
                    <a:lnTo>
                      <a:pt x="1071" y="35"/>
                    </a:lnTo>
                    <a:lnTo>
                      <a:pt x="1100" y="65"/>
                    </a:lnTo>
                    <a:lnTo>
                      <a:pt x="1124" y="115"/>
                    </a:lnTo>
                    <a:lnTo>
                      <a:pt x="1143" y="175"/>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04" name="Freeform 3045"/>
              <p:cNvSpPr>
                <a:spLocks noChangeAspect="1"/>
              </p:cNvSpPr>
              <p:nvPr/>
            </p:nvSpPr>
            <p:spPr bwMode="auto">
              <a:xfrm rot="-2466689">
                <a:off x="1351" y="3067"/>
                <a:ext cx="17" cy="25"/>
              </a:xfrm>
              <a:custGeom>
                <a:avLst/>
                <a:gdLst>
                  <a:gd name="T0" fmla="*/ 325 w 357"/>
                  <a:gd name="T1" fmla="*/ 164 h 521"/>
                  <a:gd name="T2" fmla="*/ 351 w 357"/>
                  <a:gd name="T3" fmla="*/ 185 h 521"/>
                  <a:gd name="T4" fmla="*/ 357 w 357"/>
                  <a:gd name="T5" fmla="*/ 213 h 521"/>
                  <a:gd name="T6" fmla="*/ 353 w 357"/>
                  <a:gd name="T7" fmla="*/ 245 h 521"/>
                  <a:gd name="T8" fmla="*/ 353 w 357"/>
                  <a:gd name="T9" fmla="*/ 273 h 521"/>
                  <a:gd name="T10" fmla="*/ 327 w 357"/>
                  <a:gd name="T11" fmla="*/ 314 h 521"/>
                  <a:gd name="T12" fmla="*/ 299 w 357"/>
                  <a:gd name="T13" fmla="*/ 351 h 521"/>
                  <a:gd name="T14" fmla="*/ 264 w 357"/>
                  <a:gd name="T15" fmla="*/ 389 h 521"/>
                  <a:gd name="T16" fmla="*/ 226 w 357"/>
                  <a:gd name="T17" fmla="*/ 421 h 521"/>
                  <a:gd name="T18" fmla="*/ 189 w 357"/>
                  <a:gd name="T19" fmla="*/ 449 h 521"/>
                  <a:gd name="T20" fmla="*/ 146 w 357"/>
                  <a:gd name="T21" fmla="*/ 475 h 521"/>
                  <a:gd name="T22" fmla="*/ 106 w 357"/>
                  <a:gd name="T23" fmla="*/ 501 h 521"/>
                  <a:gd name="T24" fmla="*/ 65 w 357"/>
                  <a:gd name="T25" fmla="*/ 521 h 521"/>
                  <a:gd name="T26" fmla="*/ 0 w 357"/>
                  <a:gd name="T27" fmla="*/ 512 h 521"/>
                  <a:gd name="T28" fmla="*/ 37 w 357"/>
                  <a:gd name="T29" fmla="*/ 484 h 521"/>
                  <a:gd name="T30" fmla="*/ 82 w 357"/>
                  <a:gd name="T31" fmla="*/ 455 h 521"/>
                  <a:gd name="T32" fmla="*/ 129 w 357"/>
                  <a:gd name="T33" fmla="*/ 426 h 521"/>
                  <a:gd name="T34" fmla="*/ 175 w 357"/>
                  <a:gd name="T35" fmla="*/ 394 h 521"/>
                  <a:gd name="T36" fmla="*/ 219 w 357"/>
                  <a:gd name="T37" fmla="*/ 360 h 521"/>
                  <a:gd name="T38" fmla="*/ 250 w 357"/>
                  <a:gd name="T39" fmla="*/ 320 h 521"/>
                  <a:gd name="T40" fmla="*/ 271 w 357"/>
                  <a:gd name="T41" fmla="*/ 276 h 521"/>
                  <a:gd name="T42" fmla="*/ 276 w 357"/>
                  <a:gd name="T43" fmla="*/ 224 h 521"/>
                  <a:gd name="T44" fmla="*/ 241 w 357"/>
                  <a:gd name="T45" fmla="*/ 207 h 521"/>
                  <a:gd name="T46" fmla="*/ 207 w 357"/>
                  <a:gd name="T47" fmla="*/ 187 h 521"/>
                  <a:gd name="T48" fmla="*/ 175 w 357"/>
                  <a:gd name="T49" fmla="*/ 164 h 521"/>
                  <a:gd name="T50" fmla="*/ 146 w 357"/>
                  <a:gd name="T51" fmla="*/ 135 h 521"/>
                  <a:gd name="T52" fmla="*/ 120 w 357"/>
                  <a:gd name="T53" fmla="*/ 106 h 521"/>
                  <a:gd name="T54" fmla="*/ 101 w 357"/>
                  <a:gd name="T55" fmla="*/ 72 h 521"/>
                  <a:gd name="T56" fmla="*/ 86 w 357"/>
                  <a:gd name="T57" fmla="*/ 37 h 521"/>
                  <a:gd name="T58" fmla="*/ 77 w 357"/>
                  <a:gd name="T59" fmla="*/ 0 h 521"/>
                  <a:gd name="T60" fmla="*/ 106 w 357"/>
                  <a:gd name="T61" fmla="*/ 14 h 521"/>
                  <a:gd name="T62" fmla="*/ 135 w 357"/>
                  <a:gd name="T63" fmla="*/ 40 h 521"/>
                  <a:gd name="T64" fmla="*/ 161 w 357"/>
                  <a:gd name="T65" fmla="*/ 65 h 521"/>
                  <a:gd name="T66" fmla="*/ 187 w 357"/>
                  <a:gd name="T67" fmla="*/ 97 h 521"/>
                  <a:gd name="T68" fmla="*/ 215 w 357"/>
                  <a:gd name="T69" fmla="*/ 123 h 521"/>
                  <a:gd name="T70" fmla="*/ 247 w 357"/>
                  <a:gd name="T71" fmla="*/ 147 h 521"/>
                  <a:gd name="T72" fmla="*/ 282 w 357"/>
                  <a:gd name="T73" fmla="*/ 161 h 521"/>
                  <a:gd name="T74" fmla="*/ 325 w 357"/>
                  <a:gd name="T75" fmla="*/ 164 h 5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7"/>
                  <a:gd name="T115" fmla="*/ 0 h 521"/>
                  <a:gd name="T116" fmla="*/ 357 w 357"/>
                  <a:gd name="T117" fmla="*/ 521 h 5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7" h="521">
                    <a:moveTo>
                      <a:pt x="325" y="164"/>
                    </a:moveTo>
                    <a:lnTo>
                      <a:pt x="351" y="185"/>
                    </a:lnTo>
                    <a:lnTo>
                      <a:pt x="357" y="213"/>
                    </a:lnTo>
                    <a:lnTo>
                      <a:pt x="353" y="245"/>
                    </a:lnTo>
                    <a:lnTo>
                      <a:pt x="353" y="273"/>
                    </a:lnTo>
                    <a:lnTo>
                      <a:pt x="327" y="314"/>
                    </a:lnTo>
                    <a:lnTo>
                      <a:pt x="299" y="351"/>
                    </a:lnTo>
                    <a:lnTo>
                      <a:pt x="264" y="389"/>
                    </a:lnTo>
                    <a:lnTo>
                      <a:pt x="226" y="421"/>
                    </a:lnTo>
                    <a:lnTo>
                      <a:pt x="189" y="449"/>
                    </a:lnTo>
                    <a:lnTo>
                      <a:pt x="146" y="475"/>
                    </a:lnTo>
                    <a:lnTo>
                      <a:pt x="106" y="501"/>
                    </a:lnTo>
                    <a:lnTo>
                      <a:pt x="65" y="521"/>
                    </a:lnTo>
                    <a:lnTo>
                      <a:pt x="0" y="512"/>
                    </a:lnTo>
                    <a:lnTo>
                      <a:pt x="37" y="484"/>
                    </a:lnTo>
                    <a:lnTo>
                      <a:pt x="82" y="455"/>
                    </a:lnTo>
                    <a:lnTo>
                      <a:pt x="129" y="426"/>
                    </a:lnTo>
                    <a:lnTo>
                      <a:pt x="175" y="394"/>
                    </a:lnTo>
                    <a:lnTo>
                      <a:pt x="219" y="360"/>
                    </a:lnTo>
                    <a:lnTo>
                      <a:pt x="250" y="320"/>
                    </a:lnTo>
                    <a:lnTo>
                      <a:pt x="271" y="276"/>
                    </a:lnTo>
                    <a:lnTo>
                      <a:pt x="276" y="224"/>
                    </a:lnTo>
                    <a:lnTo>
                      <a:pt x="241" y="207"/>
                    </a:lnTo>
                    <a:lnTo>
                      <a:pt x="207" y="187"/>
                    </a:lnTo>
                    <a:lnTo>
                      <a:pt x="175" y="164"/>
                    </a:lnTo>
                    <a:lnTo>
                      <a:pt x="146" y="135"/>
                    </a:lnTo>
                    <a:lnTo>
                      <a:pt x="120" y="106"/>
                    </a:lnTo>
                    <a:lnTo>
                      <a:pt x="101" y="72"/>
                    </a:lnTo>
                    <a:lnTo>
                      <a:pt x="86" y="37"/>
                    </a:lnTo>
                    <a:lnTo>
                      <a:pt x="77" y="0"/>
                    </a:lnTo>
                    <a:lnTo>
                      <a:pt x="106" y="14"/>
                    </a:lnTo>
                    <a:lnTo>
                      <a:pt x="135" y="40"/>
                    </a:lnTo>
                    <a:lnTo>
                      <a:pt x="161" y="65"/>
                    </a:lnTo>
                    <a:lnTo>
                      <a:pt x="187" y="97"/>
                    </a:lnTo>
                    <a:lnTo>
                      <a:pt x="215" y="123"/>
                    </a:lnTo>
                    <a:lnTo>
                      <a:pt x="247" y="147"/>
                    </a:lnTo>
                    <a:lnTo>
                      <a:pt x="282" y="161"/>
                    </a:lnTo>
                    <a:lnTo>
                      <a:pt x="325" y="164"/>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1005" name="Freeform 3046"/>
              <p:cNvSpPr>
                <a:spLocks noChangeAspect="1"/>
              </p:cNvSpPr>
              <p:nvPr/>
            </p:nvSpPr>
            <p:spPr bwMode="auto">
              <a:xfrm rot="-2466689">
                <a:off x="1394" y="3041"/>
                <a:ext cx="15" cy="22"/>
              </a:xfrm>
              <a:custGeom>
                <a:avLst/>
                <a:gdLst>
                  <a:gd name="T0" fmla="*/ 141 w 296"/>
                  <a:gd name="T1" fmla="*/ 60 h 472"/>
                  <a:gd name="T2" fmla="*/ 138 w 296"/>
                  <a:gd name="T3" fmla="*/ 83 h 472"/>
                  <a:gd name="T4" fmla="*/ 124 w 296"/>
                  <a:gd name="T5" fmla="*/ 101 h 472"/>
                  <a:gd name="T6" fmla="*/ 103 w 296"/>
                  <a:gd name="T7" fmla="*/ 118 h 472"/>
                  <a:gd name="T8" fmla="*/ 83 w 296"/>
                  <a:gd name="T9" fmla="*/ 133 h 472"/>
                  <a:gd name="T10" fmla="*/ 69 w 296"/>
                  <a:gd name="T11" fmla="*/ 150 h 472"/>
                  <a:gd name="T12" fmla="*/ 63 w 296"/>
                  <a:gd name="T13" fmla="*/ 165 h 472"/>
                  <a:gd name="T14" fmla="*/ 75 w 296"/>
                  <a:gd name="T15" fmla="*/ 184 h 472"/>
                  <a:gd name="T16" fmla="*/ 103 w 296"/>
                  <a:gd name="T17" fmla="*/ 204 h 472"/>
                  <a:gd name="T18" fmla="*/ 219 w 296"/>
                  <a:gd name="T19" fmla="*/ 124 h 472"/>
                  <a:gd name="T20" fmla="*/ 236 w 296"/>
                  <a:gd name="T21" fmla="*/ 150 h 472"/>
                  <a:gd name="T22" fmla="*/ 256 w 296"/>
                  <a:gd name="T23" fmla="*/ 176 h 472"/>
                  <a:gd name="T24" fmla="*/ 273 w 296"/>
                  <a:gd name="T25" fmla="*/ 202 h 472"/>
                  <a:gd name="T26" fmla="*/ 285 w 296"/>
                  <a:gd name="T27" fmla="*/ 230 h 472"/>
                  <a:gd name="T28" fmla="*/ 294 w 296"/>
                  <a:gd name="T29" fmla="*/ 259 h 472"/>
                  <a:gd name="T30" fmla="*/ 296 w 296"/>
                  <a:gd name="T31" fmla="*/ 288 h 472"/>
                  <a:gd name="T32" fmla="*/ 290 w 296"/>
                  <a:gd name="T33" fmla="*/ 320 h 472"/>
                  <a:gd name="T34" fmla="*/ 277 w 296"/>
                  <a:gd name="T35" fmla="*/ 348 h 472"/>
                  <a:gd name="T36" fmla="*/ 253 w 296"/>
                  <a:gd name="T37" fmla="*/ 380 h 472"/>
                  <a:gd name="T38" fmla="*/ 225 w 296"/>
                  <a:gd name="T39" fmla="*/ 403 h 472"/>
                  <a:gd name="T40" fmla="*/ 193 w 296"/>
                  <a:gd name="T41" fmla="*/ 418 h 472"/>
                  <a:gd name="T42" fmla="*/ 158 w 296"/>
                  <a:gd name="T43" fmla="*/ 432 h 472"/>
                  <a:gd name="T44" fmla="*/ 120 w 296"/>
                  <a:gd name="T45" fmla="*/ 440 h 472"/>
                  <a:gd name="T46" fmla="*/ 83 w 296"/>
                  <a:gd name="T47" fmla="*/ 449 h 472"/>
                  <a:gd name="T48" fmla="*/ 49 w 296"/>
                  <a:gd name="T49" fmla="*/ 458 h 472"/>
                  <a:gd name="T50" fmla="*/ 14 w 296"/>
                  <a:gd name="T51" fmla="*/ 472 h 472"/>
                  <a:gd name="T52" fmla="*/ 23 w 296"/>
                  <a:gd name="T53" fmla="*/ 429 h 472"/>
                  <a:gd name="T54" fmla="*/ 28 w 296"/>
                  <a:gd name="T55" fmla="*/ 386 h 472"/>
                  <a:gd name="T56" fmla="*/ 28 w 296"/>
                  <a:gd name="T57" fmla="*/ 348 h 472"/>
                  <a:gd name="T58" fmla="*/ 28 w 296"/>
                  <a:gd name="T59" fmla="*/ 309 h 472"/>
                  <a:gd name="T60" fmla="*/ 0 w 296"/>
                  <a:gd name="T61" fmla="*/ 264 h 472"/>
                  <a:gd name="T62" fmla="*/ 6 w 296"/>
                  <a:gd name="T63" fmla="*/ 225 h 472"/>
                  <a:gd name="T64" fmla="*/ 23 w 296"/>
                  <a:gd name="T65" fmla="*/ 184 h 472"/>
                  <a:gd name="T66" fmla="*/ 28 w 296"/>
                  <a:gd name="T67" fmla="*/ 135 h 472"/>
                  <a:gd name="T68" fmla="*/ 14 w 296"/>
                  <a:gd name="T69" fmla="*/ 0 h 472"/>
                  <a:gd name="T70" fmla="*/ 141 w 296"/>
                  <a:gd name="T71" fmla="*/ 60 h 4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6"/>
                  <a:gd name="T109" fmla="*/ 0 h 472"/>
                  <a:gd name="T110" fmla="*/ 296 w 296"/>
                  <a:gd name="T111" fmla="*/ 472 h 4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6" h="472">
                    <a:moveTo>
                      <a:pt x="141" y="60"/>
                    </a:moveTo>
                    <a:lnTo>
                      <a:pt x="138" y="83"/>
                    </a:lnTo>
                    <a:lnTo>
                      <a:pt x="124" y="101"/>
                    </a:lnTo>
                    <a:lnTo>
                      <a:pt x="103" y="118"/>
                    </a:lnTo>
                    <a:lnTo>
                      <a:pt x="83" y="133"/>
                    </a:lnTo>
                    <a:lnTo>
                      <a:pt x="69" y="150"/>
                    </a:lnTo>
                    <a:lnTo>
                      <a:pt x="63" y="165"/>
                    </a:lnTo>
                    <a:lnTo>
                      <a:pt x="75" y="184"/>
                    </a:lnTo>
                    <a:lnTo>
                      <a:pt x="103" y="204"/>
                    </a:lnTo>
                    <a:lnTo>
                      <a:pt x="219" y="124"/>
                    </a:lnTo>
                    <a:lnTo>
                      <a:pt x="236" y="150"/>
                    </a:lnTo>
                    <a:lnTo>
                      <a:pt x="256" y="176"/>
                    </a:lnTo>
                    <a:lnTo>
                      <a:pt x="273" y="202"/>
                    </a:lnTo>
                    <a:lnTo>
                      <a:pt x="285" y="230"/>
                    </a:lnTo>
                    <a:lnTo>
                      <a:pt x="294" y="259"/>
                    </a:lnTo>
                    <a:lnTo>
                      <a:pt x="296" y="288"/>
                    </a:lnTo>
                    <a:lnTo>
                      <a:pt x="290" y="320"/>
                    </a:lnTo>
                    <a:lnTo>
                      <a:pt x="277" y="348"/>
                    </a:lnTo>
                    <a:lnTo>
                      <a:pt x="253" y="380"/>
                    </a:lnTo>
                    <a:lnTo>
                      <a:pt x="225" y="403"/>
                    </a:lnTo>
                    <a:lnTo>
                      <a:pt x="193" y="418"/>
                    </a:lnTo>
                    <a:lnTo>
                      <a:pt x="158" y="432"/>
                    </a:lnTo>
                    <a:lnTo>
                      <a:pt x="120" y="440"/>
                    </a:lnTo>
                    <a:lnTo>
                      <a:pt x="83" y="449"/>
                    </a:lnTo>
                    <a:lnTo>
                      <a:pt x="49" y="458"/>
                    </a:lnTo>
                    <a:lnTo>
                      <a:pt x="14" y="472"/>
                    </a:lnTo>
                    <a:lnTo>
                      <a:pt x="23" y="429"/>
                    </a:lnTo>
                    <a:lnTo>
                      <a:pt x="28" y="386"/>
                    </a:lnTo>
                    <a:lnTo>
                      <a:pt x="28" y="348"/>
                    </a:lnTo>
                    <a:lnTo>
                      <a:pt x="28" y="309"/>
                    </a:lnTo>
                    <a:lnTo>
                      <a:pt x="0" y="264"/>
                    </a:lnTo>
                    <a:lnTo>
                      <a:pt x="6" y="225"/>
                    </a:lnTo>
                    <a:lnTo>
                      <a:pt x="23" y="184"/>
                    </a:lnTo>
                    <a:lnTo>
                      <a:pt x="28" y="135"/>
                    </a:lnTo>
                    <a:lnTo>
                      <a:pt x="14" y="0"/>
                    </a:lnTo>
                    <a:lnTo>
                      <a:pt x="141" y="60"/>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06" name="Freeform 3047"/>
              <p:cNvSpPr>
                <a:spLocks noChangeAspect="1"/>
              </p:cNvSpPr>
              <p:nvPr/>
            </p:nvSpPr>
            <p:spPr bwMode="auto">
              <a:xfrm rot="-2466689">
                <a:off x="1445" y="2997"/>
                <a:ext cx="10" cy="10"/>
              </a:xfrm>
              <a:custGeom>
                <a:avLst/>
                <a:gdLst>
                  <a:gd name="T0" fmla="*/ 192 w 204"/>
                  <a:gd name="T1" fmla="*/ 95 h 213"/>
                  <a:gd name="T2" fmla="*/ 198 w 204"/>
                  <a:gd name="T3" fmla="*/ 115 h 213"/>
                  <a:gd name="T4" fmla="*/ 204 w 204"/>
                  <a:gd name="T5" fmla="*/ 139 h 213"/>
                  <a:gd name="T6" fmla="*/ 204 w 204"/>
                  <a:gd name="T7" fmla="*/ 161 h 213"/>
                  <a:gd name="T8" fmla="*/ 204 w 204"/>
                  <a:gd name="T9" fmla="*/ 184 h 213"/>
                  <a:gd name="T10" fmla="*/ 0 w 204"/>
                  <a:gd name="T11" fmla="*/ 213 h 213"/>
                  <a:gd name="T12" fmla="*/ 17 w 204"/>
                  <a:gd name="T13" fmla="*/ 165 h 213"/>
                  <a:gd name="T14" fmla="*/ 19 w 204"/>
                  <a:gd name="T15" fmla="*/ 109 h 213"/>
                  <a:gd name="T16" fmla="*/ 19 w 204"/>
                  <a:gd name="T17" fmla="*/ 52 h 213"/>
                  <a:gd name="T18" fmla="*/ 28 w 204"/>
                  <a:gd name="T19" fmla="*/ 0 h 213"/>
                  <a:gd name="T20" fmla="*/ 51 w 204"/>
                  <a:gd name="T21" fmla="*/ 8 h 213"/>
                  <a:gd name="T22" fmla="*/ 77 w 204"/>
                  <a:gd name="T23" fmla="*/ 15 h 213"/>
                  <a:gd name="T24" fmla="*/ 103 w 204"/>
                  <a:gd name="T25" fmla="*/ 21 h 213"/>
                  <a:gd name="T26" fmla="*/ 126 w 204"/>
                  <a:gd name="T27" fmla="*/ 26 h 213"/>
                  <a:gd name="T28" fmla="*/ 149 w 204"/>
                  <a:gd name="T29" fmla="*/ 38 h 213"/>
                  <a:gd name="T30" fmla="*/ 169 w 204"/>
                  <a:gd name="T31" fmla="*/ 52 h 213"/>
                  <a:gd name="T32" fmla="*/ 183 w 204"/>
                  <a:gd name="T33" fmla="*/ 69 h 213"/>
                  <a:gd name="T34" fmla="*/ 192 w 204"/>
                  <a:gd name="T35" fmla="*/ 95 h 2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213"/>
                  <a:gd name="T56" fmla="*/ 204 w 204"/>
                  <a:gd name="T57" fmla="*/ 213 h 21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213">
                    <a:moveTo>
                      <a:pt x="192" y="95"/>
                    </a:moveTo>
                    <a:lnTo>
                      <a:pt x="198" y="115"/>
                    </a:lnTo>
                    <a:lnTo>
                      <a:pt x="204" y="139"/>
                    </a:lnTo>
                    <a:lnTo>
                      <a:pt x="204" y="161"/>
                    </a:lnTo>
                    <a:lnTo>
                      <a:pt x="204" y="184"/>
                    </a:lnTo>
                    <a:lnTo>
                      <a:pt x="0" y="213"/>
                    </a:lnTo>
                    <a:lnTo>
                      <a:pt x="17" y="165"/>
                    </a:lnTo>
                    <a:lnTo>
                      <a:pt x="19" y="109"/>
                    </a:lnTo>
                    <a:lnTo>
                      <a:pt x="19" y="52"/>
                    </a:lnTo>
                    <a:lnTo>
                      <a:pt x="28" y="0"/>
                    </a:lnTo>
                    <a:lnTo>
                      <a:pt x="51" y="8"/>
                    </a:lnTo>
                    <a:lnTo>
                      <a:pt x="77" y="15"/>
                    </a:lnTo>
                    <a:lnTo>
                      <a:pt x="103" y="21"/>
                    </a:lnTo>
                    <a:lnTo>
                      <a:pt x="126" y="26"/>
                    </a:lnTo>
                    <a:lnTo>
                      <a:pt x="149" y="38"/>
                    </a:lnTo>
                    <a:lnTo>
                      <a:pt x="169" y="52"/>
                    </a:lnTo>
                    <a:lnTo>
                      <a:pt x="183" y="69"/>
                    </a:lnTo>
                    <a:lnTo>
                      <a:pt x="192" y="95"/>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07" name="Rectangle 3048"/>
              <p:cNvSpPr>
                <a:spLocks noChangeAspect="1" noChangeArrowheads="1"/>
              </p:cNvSpPr>
              <p:nvPr/>
            </p:nvSpPr>
            <p:spPr bwMode="auto">
              <a:xfrm rot="-2466689">
                <a:off x="1350" y="3094"/>
                <a:ext cx="0" cy="3"/>
              </a:xfrm>
              <a:prstGeom prst="rect">
                <a:avLst/>
              </a:prstGeom>
              <a:solidFill>
                <a:srgbClr val="000000"/>
              </a:solidFill>
              <a:ln w="9525">
                <a:solidFill>
                  <a:schemeClr val="tx1"/>
                </a:solidFill>
                <a:miter lim="800000"/>
                <a:headEnd/>
                <a:tailEnd/>
              </a:ln>
            </p:spPr>
            <p:txBody>
              <a:bodyPr>
                <a:prstTxWarp prst="textNoShape">
                  <a:avLst/>
                </a:prstTxWarp>
              </a:bodyPr>
              <a:lstStyle/>
              <a:p>
                <a:endParaRPr lang="en-US"/>
              </a:p>
            </p:txBody>
          </p:sp>
          <p:sp>
            <p:nvSpPr>
              <p:cNvPr id="41008" name="Freeform 3049"/>
              <p:cNvSpPr>
                <a:spLocks noChangeAspect="1"/>
              </p:cNvSpPr>
              <p:nvPr/>
            </p:nvSpPr>
            <p:spPr bwMode="auto">
              <a:xfrm rot="-2466689">
                <a:off x="1385" y="3022"/>
                <a:ext cx="122" cy="46"/>
              </a:xfrm>
              <a:custGeom>
                <a:avLst/>
                <a:gdLst>
                  <a:gd name="T0" fmla="*/ 2510 w 2581"/>
                  <a:gd name="T1" fmla="*/ 189 h 971"/>
                  <a:gd name="T2" fmla="*/ 2431 w 2581"/>
                  <a:gd name="T3" fmla="*/ 133 h 971"/>
                  <a:gd name="T4" fmla="*/ 2340 w 2581"/>
                  <a:gd name="T5" fmla="*/ 106 h 971"/>
                  <a:gd name="T6" fmla="*/ 2265 w 2581"/>
                  <a:gd name="T7" fmla="*/ 112 h 971"/>
                  <a:gd name="T8" fmla="*/ 2207 w 2581"/>
                  <a:gd name="T9" fmla="*/ 123 h 971"/>
                  <a:gd name="T10" fmla="*/ 2149 w 2581"/>
                  <a:gd name="T11" fmla="*/ 146 h 971"/>
                  <a:gd name="T12" fmla="*/ 2259 w 2581"/>
                  <a:gd name="T13" fmla="*/ 164 h 971"/>
                  <a:gd name="T14" fmla="*/ 2371 w 2581"/>
                  <a:gd name="T15" fmla="*/ 172 h 971"/>
                  <a:gd name="T16" fmla="*/ 2446 w 2581"/>
                  <a:gd name="T17" fmla="*/ 247 h 971"/>
                  <a:gd name="T18" fmla="*/ 2506 w 2581"/>
                  <a:gd name="T19" fmla="*/ 325 h 971"/>
                  <a:gd name="T20" fmla="*/ 2549 w 2581"/>
                  <a:gd name="T21" fmla="*/ 408 h 971"/>
                  <a:gd name="T22" fmla="*/ 2510 w 2581"/>
                  <a:gd name="T23" fmla="*/ 472 h 971"/>
                  <a:gd name="T24" fmla="*/ 2443 w 2581"/>
                  <a:gd name="T25" fmla="*/ 509 h 971"/>
                  <a:gd name="T26" fmla="*/ 2374 w 2581"/>
                  <a:gd name="T27" fmla="*/ 539 h 971"/>
                  <a:gd name="T28" fmla="*/ 2302 w 2581"/>
                  <a:gd name="T29" fmla="*/ 429 h 971"/>
                  <a:gd name="T30" fmla="*/ 2190 w 2581"/>
                  <a:gd name="T31" fmla="*/ 363 h 971"/>
                  <a:gd name="T32" fmla="*/ 2089 w 2581"/>
                  <a:gd name="T33" fmla="*/ 325 h 971"/>
                  <a:gd name="T34" fmla="*/ 2025 w 2581"/>
                  <a:gd name="T35" fmla="*/ 325 h 971"/>
                  <a:gd name="T36" fmla="*/ 1962 w 2581"/>
                  <a:gd name="T37" fmla="*/ 331 h 971"/>
                  <a:gd name="T38" fmla="*/ 2057 w 2581"/>
                  <a:gd name="T39" fmla="*/ 383 h 971"/>
                  <a:gd name="T40" fmla="*/ 2227 w 2581"/>
                  <a:gd name="T41" fmla="*/ 464 h 971"/>
                  <a:gd name="T42" fmla="*/ 2293 w 2581"/>
                  <a:gd name="T43" fmla="*/ 634 h 971"/>
                  <a:gd name="T44" fmla="*/ 2143 w 2581"/>
                  <a:gd name="T45" fmla="*/ 679 h 971"/>
                  <a:gd name="T46" fmla="*/ 1985 w 2581"/>
                  <a:gd name="T47" fmla="*/ 679 h 971"/>
                  <a:gd name="T48" fmla="*/ 1820 w 2581"/>
                  <a:gd name="T49" fmla="*/ 662 h 971"/>
                  <a:gd name="T50" fmla="*/ 1659 w 2581"/>
                  <a:gd name="T51" fmla="*/ 653 h 971"/>
                  <a:gd name="T52" fmla="*/ 1502 w 2581"/>
                  <a:gd name="T53" fmla="*/ 683 h 971"/>
                  <a:gd name="T54" fmla="*/ 1369 w 2581"/>
                  <a:gd name="T55" fmla="*/ 732 h 971"/>
                  <a:gd name="T56" fmla="*/ 1253 w 2581"/>
                  <a:gd name="T57" fmla="*/ 763 h 971"/>
                  <a:gd name="T58" fmla="*/ 1141 w 2581"/>
                  <a:gd name="T59" fmla="*/ 786 h 971"/>
                  <a:gd name="T60" fmla="*/ 1025 w 2581"/>
                  <a:gd name="T61" fmla="*/ 809 h 971"/>
                  <a:gd name="T62" fmla="*/ 907 w 2581"/>
                  <a:gd name="T63" fmla="*/ 835 h 971"/>
                  <a:gd name="T64" fmla="*/ 763 w 2581"/>
                  <a:gd name="T65" fmla="*/ 853 h 971"/>
                  <a:gd name="T66" fmla="*/ 593 w 2581"/>
                  <a:gd name="T67" fmla="*/ 878 h 971"/>
                  <a:gd name="T68" fmla="*/ 430 w 2581"/>
                  <a:gd name="T69" fmla="*/ 893 h 971"/>
                  <a:gd name="T70" fmla="*/ 280 w 2581"/>
                  <a:gd name="T71" fmla="*/ 907 h 971"/>
                  <a:gd name="T72" fmla="*/ 136 w 2581"/>
                  <a:gd name="T73" fmla="*/ 930 h 971"/>
                  <a:gd name="T74" fmla="*/ 0 w 2581"/>
                  <a:gd name="T75" fmla="*/ 971 h 971"/>
                  <a:gd name="T76" fmla="*/ 0 w 2581"/>
                  <a:gd name="T77" fmla="*/ 734 h 971"/>
                  <a:gd name="T78" fmla="*/ 60 w 2581"/>
                  <a:gd name="T79" fmla="*/ 530 h 971"/>
                  <a:gd name="T80" fmla="*/ 230 w 2581"/>
                  <a:gd name="T81" fmla="*/ 371 h 971"/>
                  <a:gd name="T82" fmla="*/ 383 w 2581"/>
                  <a:gd name="T83" fmla="*/ 277 h 971"/>
                  <a:gd name="T84" fmla="*/ 574 w 2581"/>
                  <a:gd name="T85" fmla="*/ 251 h 971"/>
                  <a:gd name="T86" fmla="*/ 746 w 2581"/>
                  <a:gd name="T87" fmla="*/ 227 h 971"/>
                  <a:gd name="T88" fmla="*/ 907 w 2581"/>
                  <a:gd name="T89" fmla="*/ 210 h 971"/>
                  <a:gd name="T90" fmla="*/ 1063 w 2581"/>
                  <a:gd name="T91" fmla="*/ 195 h 971"/>
                  <a:gd name="T92" fmla="*/ 1216 w 2581"/>
                  <a:gd name="T93" fmla="*/ 181 h 971"/>
                  <a:gd name="T94" fmla="*/ 1371 w 2581"/>
                  <a:gd name="T95" fmla="*/ 152 h 971"/>
                  <a:gd name="T96" fmla="*/ 1536 w 2581"/>
                  <a:gd name="T97" fmla="*/ 127 h 971"/>
                  <a:gd name="T98" fmla="*/ 1700 w 2581"/>
                  <a:gd name="T99" fmla="*/ 103 h 971"/>
                  <a:gd name="T100" fmla="*/ 1858 w 2581"/>
                  <a:gd name="T101" fmla="*/ 66 h 971"/>
                  <a:gd name="T102" fmla="*/ 2014 w 2581"/>
                  <a:gd name="T103" fmla="*/ 26 h 971"/>
                  <a:gd name="T104" fmla="*/ 2177 w 2581"/>
                  <a:gd name="T105" fmla="*/ 2 h 971"/>
                  <a:gd name="T106" fmla="*/ 2353 w 2581"/>
                  <a:gd name="T107" fmla="*/ 8 h 971"/>
                  <a:gd name="T108" fmla="*/ 2452 w 2581"/>
                  <a:gd name="T109" fmla="*/ 43 h 971"/>
                  <a:gd name="T110" fmla="*/ 2540 w 2581"/>
                  <a:gd name="T111" fmla="*/ 101 h 97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81"/>
                  <a:gd name="T169" fmla="*/ 0 h 971"/>
                  <a:gd name="T170" fmla="*/ 2581 w 2581"/>
                  <a:gd name="T171" fmla="*/ 971 h 97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81" h="971">
                    <a:moveTo>
                      <a:pt x="2581" y="161"/>
                    </a:moveTo>
                    <a:lnTo>
                      <a:pt x="2532" y="210"/>
                    </a:lnTo>
                    <a:lnTo>
                      <a:pt x="2510" y="189"/>
                    </a:lnTo>
                    <a:lnTo>
                      <a:pt x="2484" y="167"/>
                    </a:lnTo>
                    <a:lnTo>
                      <a:pt x="2458" y="150"/>
                    </a:lnTo>
                    <a:lnTo>
                      <a:pt x="2431" y="133"/>
                    </a:lnTo>
                    <a:lnTo>
                      <a:pt x="2403" y="118"/>
                    </a:lnTo>
                    <a:lnTo>
                      <a:pt x="2371" y="109"/>
                    </a:lnTo>
                    <a:lnTo>
                      <a:pt x="2340" y="106"/>
                    </a:lnTo>
                    <a:lnTo>
                      <a:pt x="2304" y="106"/>
                    </a:lnTo>
                    <a:lnTo>
                      <a:pt x="2284" y="109"/>
                    </a:lnTo>
                    <a:lnTo>
                      <a:pt x="2265" y="112"/>
                    </a:lnTo>
                    <a:lnTo>
                      <a:pt x="2244" y="118"/>
                    </a:lnTo>
                    <a:lnTo>
                      <a:pt x="2227" y="120"/>
                    </a:lnTo>
                    <a:lnTo>
                      <a:pt x="2207" y="123"/>
                    </a:lnTo>
                    <a:lnTo>
                      <a:pt x="2186" y="129"/>
                    </a:lnTo>
                    <a:lnTo>
                      <a:pt x="2166" y="138"/>
                    </a:lnTo>
                    <a:lnTo>
                      <a:pt x="2149" y="146"/>
                    </a:lnTo>
                    <a:lnTo>
                      <a:pt x="2184" y="158"/>
                    </a:lnTo>
                    <a:lnTo>
                      <a:pt x="2218" y="164"/>
                    </a:lnTo>
                    <a:lnTo>
                      <a:pt x="2259" y="164"/>
                    </a:lnTo>
                    <a:lnTo>
                      <a:pt x="2296" y="164"/>
                    </a:lnTo>
                    <a:lnTo>
                      <a:pt x="2334" y="167"/>
                    </a:lnTo>
                    <a:lnTo>
                      <a:pt x="2371" y="172"/>
                    </a:lnTo>
                    <a:lnTo>
                      <a:pt x="2403" y="189"/>
                    </a:lnTo>
                    <a:lnTo>
                      <a:pt x="2428" y="221"/>
                    </a:lnTo>
                    <a:lnTo>
                      <a:pt x="2446" y="247"/>
                    </a:lnTo>
                    <a:lnTo>
                      <a:pt x="2465" y="273"/>
                    </a:lnTo>
                    <a:lnTo>
                      <a:pt x="2486" y="299"/>
                    </a:lnTo>
                    <a:lnTo>
                      <a:pt x="2506" y="325"/>
                    </a:lnTo>
                    <a:lnTo>
                      <a:pt x="2523" y="352"/>
                    </a:lnTo>
                    <a:lnTo>
                      <a:pt x="2538" y="380"/>
                    </a:lnTo>
                    <a:lnTo>
                      <a:pt x="2549" y="408"/>
                    </a:lnTo>
                    <a:lnTo>
                      <a:pt x="2553" y="440"/>
                    </a:lnTo>
                    <a:lnTo>
                      <a:pt x="2532" y="458"/>
                    </a:lnTo>
                    <a:lnTo>
                      <a:pt x="2510" y="472"/>
                    </a:lnTo>
                    <a:lnTo>
                      <a:pt x="2489" y="486"/>
                    </a:lnTo>
                    <a:lnTo>
                      <a:pt x="2465" y="498"/>
                    </a:lnTo>
                    <a:lnTo>
                      <a:pt x="2443" y="509"/>
                    </a:lnTo>
                    <a:lnTo>
                      <a:pt x="2420" y="521"/>
                    </a:lnTo>
                    <a:lnTo>
                      <a:pt x="2396" y="530"/>
                    </a:lnTo>
                    <a:lnTo>
                      <a:pt x="2374" y="539"/>
                    </a:lnTo>
                    <a:lnTo>
                      <a:pt x="2357" y="496"/>
                    </a:lnTo>
                    <a:lnTo>
                      <a:pt x="2334" y="458"/>
                    </a:lnTo>
                    <a:lnTo>
                      <a:pt x="2302" y="429"/>
                    </a:lnTo>
                    <a:lnTo>
                      <a:pt x="2267" y="403"/>
                    </a:lnTo>
                    <a:lnTo>
                      <a:pt x="2230" y="380"/>
                    </a:lnTo>
                    <a:lnTo>
                      <a:pt x="2190" y="363"/>
                    </a:lnTo>
                    <a:lnTo>
                      <a:pt x="2149" y="346"/>
                    </a:lnTo>
                    <a:lnTo>
                      <a:pt x="2112" y="325"/>
                    </a:lnTo>
                    <a:lnTo>
                      <a:pt x="2089" y="325"/>
                    </a:lnTo>
                    <a:lnTo>
                      <a:pt x="2069" y="325"/>
                    </a:lnTo>
                    <a:lnTo>
                      <a:pt x="2046" y="325"/>
                    </a:lnTo>
                    <a:lnTo>
                      <a:pt x="2025" y="325"/>
                    </a:lnTo>
                    <a:lnTo>
                      <a:pt x="2002" y="325"/>
                    </a:lnTo>
                    <a:lnTo>
                      <a:pt x="1982" y="328"/>
                    </a:lnTo>
                    <a:lnTo>
                      <a:pt x="1962" y="331"/>
                    </a:lnTo>
                    <a:lnTo>
                      <a:pt x="1942" y="337"/>
                    </a:lnTo>
                    <a:lnTo>
                      <a:pt x="1996" y="359"/>
                    </a:lnTo>
                    <a:lnTo>
                      <a:pt x="2057" y="383"/>
                    </a:lnTo>
                    <a:lnTo>
                      <a:pt x="2117" y="403"/>
                    </a:lnTo>
                    <a:lnTo>
                      <a:pt x="2175" y="429"/>
                    </a:lnTo>
                    <a:lnTo>
                      <a:pt x="2227" y="464"/>
                    </a:lnTo>
                    <a:lnTo>
                      <a:pt x="2267" y="507"/>
                    </a:lnTo>
                    <a:lnTo>
                      <a:pt x="2290" y="561"/>
                    </a:lnTo>
                    <a:lnTo>
                      <a:pt x="2293" y="634"/>
                    </a:lnTo>
                    <a:lnTo>
                      <a:pt x="2244" y="653"/>
                    </a:lnTo>
                    <a:lnTo>
                      <a:pt x="2196" y="671"/>
                    </a:lnTo>
                    <a:lnTo>
                      <a:pt x="2143" y="679"/>
                    </a:lnTo>
                    <a:lnTo>
                      <a:pt x="2091" y="683"/>
                    </a:lnTo>
                    <a:lnTo>
                      <a:pt x="2037" y="683"/>
                    </a:lnTo>
                    <a:lnTo>
                      <a:pt x="1985" y="679"/>
                    </a:lnTo>
                    <a:lnTo>
                      <a:pt x="1930" y="674"/>
                    </a:lnTo>
                    <a:lnTo>
                      <a:pt x="1876" y="668"/>
                    </a:lnTo>
                    <a:lnTo>
                      <a:pt x="1820" y="662"/>
                    </a:lnTo>
                    <a:lnTo>
                      <a:pt x="1766" y="657"/>
                    </a:lnTo>
                    <a:lnTo>
                      <a:pt x="1711" y="653"/>
                    </a:lnTo>
                    <a:lnTo>
                      <a:pt x="1659" y="653"/>
                    </a:lnTo>
                    <a:lnTo>
                      <a:pt x="1605" y="657"/>
                    </a:lnTo>
                    <a:lnTo>
                      <a:pt x="1553" y="665"/>
                    </a:lnTo>
                    <a:lnTo>
                      <a:pt x="1502" y="683"/>
                    </a:lnTo>
                    <a:lnTo>
                      <a:pt x="1449" y="702"/>
                    </a:lnTo>
                    <a:lnTo>
                      <a:pt x="1409" y="717"/>
                    </a:lnTo>
                    <a:lnTo>
                      <a:pt x="1369" y="732"/>
                    </a:lnTo>
                    <a:lnTo>
                      <a:pt x="1331" y="743"/>
                    </a:lnTo>
                    <a:lnTo>
                      <a:pt x="1294" y="754"/>
                    </a:lnTo>
                    <a:lnTo>
                      <a:pt x="1253" y="763"/>
                    </a:lnTo>
                    <a:lnTo>
                      <a:pt x="1216" y="771"/>
                    </a:lnTo>
                    <a:lnTo>
                      <a:pt x="1178" y="780"/>
                    </a:lnTo>
                    <a:lnTo>
                      <a:pt x="1141" y="786"/>
                    </a:lnTo>
                    <a:lnTo>
                      <a:pt x="1104" y="795"/>
                    </a:lnTo>
                    <a:lnTo>
                      <a:pt x="1066" y="803"/>
                    </a:lnTo>
                    <a:lnTo>
                      <a:pt x="1025" y="809"/>
                    </a:lnTo>
                    <a:lnTo>
                      <a:pt x="988" y="818"/>
                    </a:lnTo>
                    <a:lnTo>
                      <a:pt x="948" y="827"/>
                    </a:lnTo>
                    <a:lnTo>
                      <a:pt x="907" y="835"/>
                    </a:lnTo>
                    <a:lnTo>
                      <a:pt x="868" y="844"/>
                    </a:lnTo>
                    <a:lnTo>
                      <a:pt x="825" y="855"/>
                    </a:lnTo>
                    <a:lnTo>
                      <a:pt x="763" y="853"/>
                    </a:lnTo>
                    <a:lnTo>
                      <a:pt x="705" y="859"/>
                    </a:lnTo>
                    <a:lnTo>
                      <a:pt x="649" y="867"/>
                    </a:lnTo>
                    <a:lnTo>
                      <a:pt x="593" y="878"/>
                    </a:lnTo>
                    <a:lnTo>
                      <a:pt x="539" y="890"/>
                    </a:lnTo>
                    <a:lnTo>
                      <a:pt x="484" y="896"/>
                    </a:lnTo>
                    <a:lnTo>
                      <a:pt x="430" y="893"/>
                    </a:lnTo>
                    <a:lnTo>
                      <a:pt x="372" y="881"/>
                    </a:lnTo>
                    <a:lnTo>
                      <a:pt x="326" y="896"/>
                    </a:lnTo>
                    <a:lnTo>
                      <a:pt x="280" y="907"/>
                    </a:lnTo>
                    <a:lnTo>
                      <a:pt x="230" y="915"/>
                    </a:lnTo>
                    <a:lnTo>
                      <a:pt x="185" y="921"/>
                    </a:lnTo>
                    <a:lnTo>
                      <a:pt x="136" y="930"/>
                    </a:lnTo>
                    <a:lnTo>
                      <a:pt x="90" y="939"/>
                    </a:lnTo>
                    <a:lnTo>
                      <a:pt x="43" y="953"/>
                    </a:lnTo>
                    <a:lnTo>
                      <a:pt x="0" y="971"/>
                    </a:lnTo>
                    <a:lnTo>
                      <a:pt x="4" y="893"/>
                    </a:lnTo>
                    <a:lnTo>
                      <a:pt x="0" y="812"/>
                    </a:lnTo>
                    <a:lnTo>
                      <a:pt x="0" y="734"/>
                    </a:lnTo>
                    <a:lnTo>
                      <a:pt x="9" y="662"/>
                    </a:lnTo>
                    <a:lnTo>
                      <a:pt x="26" y="593"/>
                    </a:lnTo>
                    <a:lnTo>
                      <a:pt x="60" y="530"/>
                    </a:lnTo>
                    <a:lnTo>
                      <a:pt x="116" y="477"/>
                    </a:lnTo>
                    <a:lnTo>
                      <a:pt x="193" y="434"/>
                    </a:lnTo>
                    <a:lnTo>
                      <a:pt x="230" y="371"/>
                    </a:lnTo>
                    <a:lnTo>
                      <a:pt x="273" y="328"/>
                    </a:lnTo>
                    <a:lnTo>
                      <a:pt x="326" y="296"/>
                    </a:lnTo>
                    <a:lnTo>
                      <a:pt x="383" y="277"/>
                    </a:lnTo>
                    <a:lnTo>
                      <a:pt x="447" y="264"/>
                    </a:lnTo>
                    <a:lnTo>
                      <a:pt x="510" y="258"/>
                    </a:lnTo>
                    <a:lnTo>
                      <a:pt x="574" y="251"/>
                    </a:lnTo>
                    <a:lnTo>
                      <a:pt x="634" y="241"/>
                    </a:lnTo>
                    <a:lnTo>
                      <a:pt x="692" y="232"/>
                    </a:lnTo>
                    <a:lnTo>
                      <a:pt x="746" y="227"/>
                    </a:lnTo>
                    <a:lnTo>
                      <a:pt x="801" y="219"/>
                    </a:lnTo>
                    <a:lnTo>
                      <a:pt x="853" y="215"/>
                    </a:lnTo>
                    <a:lnTo>
                      <a:pt x="907" y="210"/>
                    </a:lnTo>
                    <a:lnTo>
                      <a:pt x="959" y="207"/>
                    </a:lnTo>
                    <a:lnTo>
                      <a:pt x="1012" y="202"/>
                    </a:lnTo>
                    <a:lnTo>
                      <a:pt x="1063" y="195"/>
                    </a:lnTo>
                    <a:lnTo>
                      <a:pt x="1115" y="193"/>
                    </a:lnTo>
                    <a:lnTo>
                      <a:pt x="1164" y="187"/>
                    </a:lnTo>
                    <a:lnTo>
                      <a:pt x="1216" y="181"/>
                    </a:lnTo>
                    <a:lnTo>
                      <a:pt x="1268" y="172"/>
                    </a:lnTo>
                    <a:lnTo>
                      <a:pt x="1319" y="164"/>
                    </a:lnTo>
                    <a:lnTo>
                      <a:pt x="1371" y="152"/>
                    </a:lnTo>
                    <a:lnTo>
                      <a:pt x="1426" y="141"/>
                    </a:lnTo>
                    <a:lnTo>
                      <a:pt x="1478" y="127"/>
                    </a:lnTo>
                    <a:lnTo>
                      <a:pt x="1536" y="127"/>
                    </a:lnTo>
                    <a:lnTo>
                      <a:pt x="1590" y="120"/>
                    </a:lnTo>
                    <a:lnTo>
                      <a:pt x="1646" y="112"/>
                    </a:lnTo>
                    <a:lnTo>
                      <a:pt x="1700" y="103"/>
                    </a:lnTo>
                    <a:lnTo>
                      <a:pt x="1752" y="92"/>
                    </a:lnTo>
                    <a:lnTo>
                      <a:pt x="1807" y="77"/>
                    </a:lnTo>
                    <a:lnTo>
                      <a:pt x="1858" y="66"/>
                    </a:lnTo>
                    <a:lnTo>
                      <a:pt x="1910" y="51"/>
                    </a:lnTo>
                    <a:lnTo>
                      <a:pt x="1962" y="37"/>
                    </a:lnTo>
                    <a:lnTo>
                      <a:pt x="2014" y="26"/>
                    </a:lnTo>
                    <a:lnTo>
                      <a:pt x="2069" y="17"/>
                    </a:lnTo>
                    <a:lnTo>
                      <a:pt x="2123" y="8"/>
                    </a:lnTo>
                    <a:lnTo>
                      <a:pt x="2177" y="2"/>
                    </a:lnTo>
                    <a:lnTo>
                      <a:pt x="2235" y="0"/>
                    </a:lnTo>
                    <a:lnTo>
                      <a:pt x="2293" y="2"/>
                    </a:lnTo>
                    <a:lnTo>
                      <a:pt x="2353" y="8"/>
                    </a:lnTo>
                    <a:lnTo>
                      <a:pt x="2385" y="20"/>
                    </a:lnTo>
                    <a:lnTo>
                      <a:pt x="2417" y="32"/>
                    </a:lnTo>
                    <a:lnTo>
                      <a:pt x="2452" y="43"/>
                    </a:lnTo>
                    <a:lnTo>
                      <a:pt x="2484" y="58"/>
                    </a:lnTo>
                    <a:lnTo>
                      <a:pt x="2515" y="77"/>
                    </a:lnTo>
                    <a:lnTo>
                      <a:pt x="2540" y="101"/>
                    </a:lnTo>
                    <a:lnTo>
                      <a:pt x="2564" y="127"/>
                    </a:lnTo>
                    <a:lnTo>
                      <a:pt x="2581" y="161"/>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09" name="Freeform 3050"/>
              <p:cNvSpPr>
                <a:spLocks noChangeAspect="1"/>
              </p:cNvSpPr>
              <p:nvPr/>
            </p:nvSpPr>
            <p:spPr bwMode="auto">
              <a:xfrm rot="-2466689">
                <a:off x="1376" y="3077"/>
                <a:ext cx="3" cy="2"/>
              </a:xfrm>
              <a:custGeom>
                <a:avLst/>
                <a:gdLst>
                  <a:gd name="T0" fmla="*/ 49 w 49"/>
                  <a:gd name="T1" fmla="*/ 60 h 60"/>
                  <a:gd name="T2" fmla="*/ 32 w 49"/>
                  <a:gd name="T3" fmla="*/ 60 h 60"/>
                  <a:gd name="T4" fmla="*/ 17 w 49"/>
                  <a:gd name="T5" fmla="*/ 51 h 60"/>
                  <a:gd name="T6" fmla="*/ 6 w 49"/>
                  <a:gd name="T7" fmla="*/ 43 h 60"/>
                  <a:gd name="T8" fmla="*/ 0 w 49"/>
                  <a:gd name="T9" fmla="*/ 29 h 60"/>
                  <a:gd name="T10" fmla="*/ 9 w 49"/>
                  <a:gd name="T11" fmla="*/ 0 h 60"/>
                  <a:gd name="T12" fmla="*/ 26 w 49"/>
                  <a:gd name="T13" fmla="*/ 8 h 60"/>
                  <a:gd name="T14" fmla="*/ 38 w 49"/>
                  <a:gd name="T15" fmla="*/ 23 h 60"/>
                  <a:gd name="T16" fmla="*/ 43 w 49"/>
                  <a:gd name="T17" fmla="*/ 43 h 60"/>
                  <a:gd name="T18" fmla="*/ 49 w 49"/>
                  <a:gd name="T19" fmla="*/ 60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60"/>
                  <a:gd name="T32" fmla="*/ 49 w 49"/>
                  <a:gd name="T33" fmla="*/ 60 h 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60">
                    <a:moveTo>
                      <a:pt x="49" y="60"/>
                    </a:moveTo>
                    <a:lnTo>
                      <a:pt x="32" y="60"/>
                    </a:lnTo>
                    <a:lnTo>
                      <a:pt x="17" y="51"/>
                    </a:lnTo>
                    <a:lnTo>
                      <a:pt x="6" y="43"/>
                    </a:lnTo>
                    <a:lnTo>
                      <a:pt x="0" y="29"/>
                    </a:lnTo>
                    <a:lnTo>
                      <a:pt x="9" y="0"/>
                    </a:lnTo>
                    <a:lnTo>
                      <a:pt x="26" y="8"/>
                    </a:lnTo>
                    <a:lnTo>
                      <a:pt x="38" y="23"/>
                    </a:lnTo>
                    <a:lnTo>
                      <a:pt x="43" y="43"/>
                    </a:lnTo>
                    <a:lnTo>
                      <a:pt x="49" y="60"/>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1010" name="Freeform 3051"/>
              <p:cNvSpPr>
                <a:spLocks noChangeAspect="1"/>
              </p:cNvSpPr>
              <p:nvPr/>
            </p:nvSpPr>
            <p:spPr bwMode="auto">
              <a:xfrm rot="-2466689">
                <a:off x="1388" y="3075"/>
                <a:ext cx="2" cy="2"/>
              </a:xfrm>
              <a:custGeom>
                <a:avLst/>
                <a:gdLst>
                  <a:gd name="T0" fmla="*/ 49 w 49"/>
                  <a:gd name="T1" fmla="*/ 21 h 52"/>
                  <a:gd name="T2" fmla="*/ 49 w 49"/>
                  <a:gd name="T3" fmla="*/ 49 h 52"/>
                  <a:gd name="T4" fmla="*/ 26 w 49"/>
                  <a:gd name="T5" fmla="*/ 52 h 52"/>
                  <a:gd name="T6" fmla="*/ 15 w 49"/>
                  <a:gd name="T7" fmla="*/ 38 h 52"/>
                  <a:gd name="T8" fmla="*/ 9 w 49"/>
                  <a:gd name="T9" fmla="*/ 17 h 52"/>
                  <a:gd name="T10" fmla="*/ 0 w 49"/>
                  <a:gd name="T11" fmla="*/ 0 h 52"/>
                  <a:gd name="T12" fmla="*/ 15 w 49"/>
                  <a:gd name="T13" fmla="*/ 0 h 52"/>
                  <a:gd name="T14" fmla="*/ 26 w 49"/>
                  <a:gd name="T15" fmla="*/ 6 h 52"/>
                  <a:gd name="T16" fmla="*/ 37 w 49"/>
                  <a:gd name="T17" fmla="*/ 15 h 52"/>
                  <a:gd name="T18" fmla="*/ 49 w 49"/>
                  <a:gd name="T19" fmla="*/ 2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2"/>
                  <a:gd name="T32" fmla="*/ 49 w 49"/>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2">
                    <a:moveTo>
                      <a:pt x="49" y="21"/>
                    </a:moveTo>
                    <a:lnTo>
                      <a:pt x="49" y="49"/>
                    </a:lnTo>
                    <a:lnTo>
                      <a:pt x="26" y="52"/>
                    </a:lnTo>
                    <a:lnTo>
                      <a:pt x="15" y="38"/>
                    </a:lnTo>
                    <a:lnTo>
                      <a:pt x="9" y="17"/>
                    </a:lnTo>
                    <a:lnTo>
                      <a:pt x="0" y="0"/>
                    </a:lnTo>
                    <a:lnTo>
                      <a:pt x="15" y="0"/>
                    </a:lnTo>
                    <a:lnTo>
                      <a:pt x="26" y="6"/>
                    </a:lnTo>
                    <a:lnTo>
                      <a:pt x="37" y="15"/>
                    </a:lnTo>
                    <a:lnTo>
                      <a:pt x="49" y="21"/>
                    </a:lnTo>
                    <a:close/>
                  </a:path>
                </a:pathLst>
              </a:custGeom>
              <a:solidFill>
                <a:srgbClr val="000000"/>
              </a:solidFill>
              <a:ln w="9525">
                <a:solidFill>
                  <a:schemeClr val="tx1"/>
                </a:solidFill>
                <a:round/>
                <a:headEnd/>
                <a:tailEnd/>
              </a:ln>
            </p:spPr>
            <p:txBody>
              <a:bodyPr>
                <a:prstTxWarp prst="textNoShape">
                  <a:avLst/>
                </a:prstTxWarp>
              </a:bodyPr>
              <a:lstStyle/>
              <a:p>
                <a:endParaRPr lang="en-US"/>
              </a:p>
            </p:txBody>
          </p:sp>
          <p:sp>
            <p:nvSpPr>
              <p:cNvPr id="41011" name="Freeform 3052"/>
              <p:cNvSpPr>
                <a:spLocks noChangeAspect="1"/>
              </p:cNvSpPr>
              <p:nvPr/>
            </p:nvSpPr>
            <p:spPr bwMode="auto">
              <a:xfrm rot="-2466689">
                <a:off x="1375" y="3110"/>
                <a:ext cx="21" cy="21"/>
              </a:xfrm>
              <a:custGeom>
                <a:avLst/>
                <a:gdLst>
                  <a:gd name="T0" fmla="*/ 438 w 438"/>
                  <a:gd name="T1" fmla="*/ 68 h 440"/>
                  <a:gd name="T2" fmla="*/ 423 w 438"/>
                  <a:gd name="T3" fmla="*/ 109 h 440"/>
                  <a:gd name="T4" fmla="*/ 410 w 438"/>
                  <a:gd name="T5" fmla="*/ 152 h 440"/>
                  <a:gd name="T6" fmla="*/ 395 w 438"/>
                  <a:gd name="T7" fmla="*/ 198 h 440"/>
                  <a:gd name="T8" fmla="*/ 378 w 438"/>
                  <a:gd name="T9" fmla="*/ 242 h 440"/>
                  <a:gd name="T10" fmla="*/ 361 w 438"/>
                  <a:gd name="T11" fmla="*/ 287 h 440"/>
                  <a:gd name="T12" fmla="*/ 340 w 438"/>
                  <a:gd name="T13" fmla="*/ 333 h 440"/>
                  <a:gd name="T14" fmla="*/ 318 w 438"/>
                  <a:gd name="T15" fmla="*/ 380 h 440"/>
                  <a:gd name="T16" fmla="*/ 294 w 438"/>
                  <a:gd name="T17" fmla="*/ 423 h 440"/>
                  <a:gd name="T18" fmla="*/ 260 w 438"/>
                  <a:gd name="T19" fmla="*/ 431 h 440"/>
                  <a:gd name="T20" fmla="*/ 225 w 438"/>
                  <a:gd name="T21" fmla="*/ 438 h 440"/>
                  <a:gd name="T22" fmla="*/ 191 w 438"/>
                  <a:gd name="T23" fmla="*/ 440 h 440"/>
                  <a:gd name="T24" fmla="*/ 156 w 438"/>
                  <a:gd name="T25" fmla="*/ 440 h 440"/>
                  <a:gd name="T26" fmla="*/ 124 w 438"/>
                  <a:gd name="T27" fmla="*/ 434 h 440"/>
                  <a:gd name="T28" fmla="*/ 92 w 438"/>
                  <a:gd name="T29" fmla="*/ 423 h 440"/>
                  <a:gd name="T30" fmla="*/ 60 w 438"/>
                  <a:gd name="T31" fmla="*/ 406 h 440"/>
                  <a:gd name="T32" fmla="*/ 35 w 438"/>
                  <a:gd name="T33" fmla="*/ 382 h 440"/>
                  <a:gd name="T34" fmla="*/ 9 w 438"/>
                  <a:gd name="T35" fmla="*/ 294 h 440"/>
                  <a:gd name="T36" fmla="*/ 0 w 438"/>
                  <a:gd name="T37" fmla="*/ 204 h 440"/>
                  <a:gd name="T38" fmla="*/ 0 w 438"/>
                  <a:gd name="T39" fmla="*/ 112 h 440"/>
                  <a:gd name="T40" fmla="*/ 15 w 438"/>
                  <a:gd name="T41" fmla="*/ 19 h 440"/>
                  <a:gd name="T42" fmla="*/ 23 w 438"/>
                  <a:gd name="T43" fmla="*/ 11 h 440"/>
                  <a:gd name="T44" fmla="*/ 35 w 438"/>
                  <a:gd name="T45" fmla="*/ 8 h 440"/>
                  <a:gd name="T46" fmla="*/ 49 w 438"/>
                  <a:gd name="T47" fmla="*/ 8 h 440"/>
                  <a:gd name="T48" fmla="*/ 64 w 438"/>
                  <a:gd name="T49" fmla="*/ 8 h 440"/>
                  <a:gd name="T50" fmla="*/ 47 w 438"/>
                  <a:gd name="T51" fmla="*/ 77 h 440"/>
                  <a:gd name="T52" fmla="*/ 43 w 438"/>
                  <a:gd name="T53" fmla="*/ 150 h 440"/>
                  <a:gd name="T54" fmla="*/ 55 w 438"/>
                  <a:gd name="T55" fmla="*/ 219 h 440"/>
                  <a:gd name="T56" fmla="*/ 84 w 438"/>
                  <a:gd name="T57" fmla="*/ 279 h 440"/>
                  <a:gd name="T58" fmla="*/ 92 w 438"/>
                  <a:gd name="T59" fmla="*/ 247 h 440"/>
                  <a:gd name="T60" fmla="*/ 95 w 438"/>
                  <a:gd name="T61" fmla="*/ 206 h 440"/>
                  <a:gd name="T62" fmla="*/ 95 w 438"/>
                  <a:gd name="T63" fmla="*/ 163 h 440"/>
                  <a:gd name="T64" fmla="*/ 104 w 438"/>
                  <a:gd name="T65" fmla="*/ 124 h 440"/>
                  <a:gd name="T66" fmla="*/ 144 w 438"/>
                  <a:gd name="T67" fmla="*/ 0 h 440"/>
                  <a:gd name="T68" fmla="*/ 185 w 438"/>
                  <a:gd name="T69" fmla="*/ 0 h 440"/>
                  <a:gd name="T70" fmla="*/ 222 w 438"/>
                  <a:gd name="T71" fmla="*/ 2 h 440"/>
                  <a:gd name="T72" fmla="*/ 260 w 438"/>
                  <a:gd name="T73" fmla="*/ 11 h 440"/>
                  <a:gd name="T74" fmla="*/ 294 w 438"/>
                  <a:gd name="T75" fmla="*/ 19 h 440"/>
                  <a:gd name="T76" fmla="*/ 331 w 438"/>
                  <a:gd name="T77" fmla="*/ 34 h 440"/>
                  <a:gd name="T78" fmla="*/ 366 w 438"/>
                  <a:gd name="T79" fmla="*/ 45 h 440"/>
                  <a:gd name="T80" fmla="*/ 400 w 438"/>
                  <a:gd name="T81" fmla="*/ 57 h 440"/>
                  <a:gd name="T82" fmla="*/ 438 w 438"/>
                  <a:gd name="T83" fmla="*/ 68 h 4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8"/>
                  <a:gd name="T127" fmla="*/ 0 h 440"/>
                  <a:gd name="T128" fmla="*/ 438 w 438"/>
                  <a:gd name="T129" fmla="*/ 440 h 4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8" h="440">
                    <a:moveTo>
                      <a:pt x="438" y="68"/>
                    </a:moveTo>
                    <a:lnTo>
                      <a:pt x="423" y="109"/>
                    </a:lnTo>
                    <a:lnTo>
                      <a:pt x="410" y="152"/>
                    </a:lnTo>
                    <a:lnTo>
                      <a:pt x="395" y="198"/>
                    </a:lnTo>
                    <a:lnTo>
                      <a:pt x="378" y="242"/>
                    </a:lnTo>
                    <a:lnTo>
                      <a:pt x="361" y="287"/>
                    </a:lnTo>
                    <a:lnTo>
                      <a:pt x="340" y="333"/>
                    </a:lnTo>
                    <a:lnTo>
                      <a:pt x="318" y="380"/>
                    </a:lnTo>
                    <a:lnTo>
                      <a:pt x="294" y="423"/>
                    </a:lnTo>
                    <a:lnTo>
                      <a:pt x="260" y="431"/>
                    </a:lnTo>
                    <a:lnTo>
                      <a:pt x="225" y="438"/>
                    </a:lnTo>
                    <a:lnTo>
                      <a:pt x="191" y="440"/>
                    </a:lnTo>
                    <a:lnTo>
                      <a:pt x="156" y="440"/>
                    </a:lnTo>
                    <a:lnTo>
                      <a:pt x="124" y="434"/>
                    </a:lnTo>
                    <a:lnTo>
                      <a:pt x="92" y="423"/>
                    </a:lnTo>
                    <a:lnTo>
                      <a:pt x="60" y="406"/>
                    </a:lnTo>
                    <a:lnTo>
                      <a:pt x="35" y="382"/>
                    </a:lnTo>
                    <a:lnTo>
                      <a:pt x="9" y="294"/>
                    </a:lnTo>
                    <a:lnTo>
                      <a:pt x="0" y="204"/>
                    </a:lnTo>
                    <a:lnTo>
                      <a:pt x="0" y="112"/>
                    </a:lnTo>
                    <a:lnTo>
                      <a:pt x="15" y="19"/>
                    </a:lnTo>
                    <a:lnTo>
                      <a:pt x="23" y="11"/>
                    </a:lnTo>
                    <a:lnTo>
                      <a:pt x="35" y="8"/>
                    </a:lnTo>
                    <a:lnTo>
                      <a:pt x="49" y="8"/>
                    </a:lnTo>
                    <a:lnTo>
                      <a:pt x="64" y="8"/>
                    </a:lnTo>
                    <a:lnTo>
                      <a:pt x="47" y="77"/>
                    </a:lnTo>
                    <a:lnTo>
                      <a:pt x="43" y="150"/>
                    </a:lnTo>
                    <a:lnTo>
                      <a:pt x="55" y="219"/>
                    </a:lnTo>
                    <a:lnTo>
                      <a:pt x="84" y="279"/>
                    </a:lnTo>
                    <a:lnTo>
                      <a:pt x="92" y="247"/>
                    </a:lnTo>
                    <a:lnTo>
                      <a:pt x="95" y="206"/>
                    </a:lnTo>
                    <a:lnTo>
                      <a:pt x="95" y="163"/>
                    </a:lnTo>
                    <a:lnTo>
                      <a:pt x="104" y="124"/>
                    </a:lnTo>
                    <a:lnTo>
                      <a:pt x="144" y="0"/>
                    </a:lnTo>
                    <a:lnTo>
                      <a:pt x="185" y="0"/>
                    </a:lnTo>
                    <a:lnTo>
                      <a:pt x="222" y="2"/>
                    </a:lnTo>
                    <a:lnTo>
                      <a:pt x="260" y="11"/>
                    </a:lnTo>
                    <a:lnTo>
                      <a:pt x="294" y="19"/>
                    </a:lnTo>
                    <a:lnTo>
                      <a:pt x="331" y="34"/>
                    </a:lnTo>
                    <a:lnTo>
                      <a:pt x="366" y="45"/>
                    </a:lnTo>
                    <a:lnTo>
                      <a:pt x="400" y="57"/>
                    </a:lnTo>
                    <a:lnTo>
                      <a:pt x="438" y="68"/>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12" name="Freeform 3053"/>
              <p:cNvSpPr>
                <a:spLocks noChangeAspect="1"/>
              </p:cNvSpPr>
              <p:nvPr/>
            </p:nvSpPr>
            <p:spPr bwMode="auto">
              <a:xfrm rot="-2466689">
                <a:off x="1397" y="3093"/>
                <a:ext cx="15" cy="20"/>
              </a:xfrm>
              <a:custGeom>
                <a:avLst/>
                <a:gdLst>
                  <a:gd name="T0" fmla="*/ 309 w 309"/>
                  <a:gd name="T1" fmla="*/ 345 h 423"/>
                  <a:gd name="T2" fmla="*/ 268 w 309"/>
                  <a:gd name="T3" fmla="*/ 354 h 423"/>
                  <a:gd name="T4" fmla="*/ 231 w 309"/>
                  <a:gd name="T5" fmla="*/ 360 h 423"/>
                  <a:gd name="T6" fmla="*/ 191 w 309"/>
                  <a:gd name="T7" fmla="*/ 365 h 423"/>
                  <a:gd name="T8" fmla="*/ 150 w 309"/>
                  <a:gd name="T9" fmla="*/ 374 h 423"/>
                  <a:gd name="T10" fmla="*/ 109 w 309"/>
                  <a:gd name="T11" fmla="*/ 380 h 423"/>
                  <a:gd name="T12" fmla="*/ 72 w 309"/>
                  <a:gd name="T13" fmla="*/ 391 h 423"/>
                  <a:gd name="T14" fmla="*/ 34 w 309"/>
                  <a:gd name="T15" fmla="*/ 406 h 423"/>
                  <a:gd name="T16" fmla="*/ 0 w 309"/>
                  <a:gd name="T17" fmla="*/ 423 h 423"/>
                  <a:gd name="T18" fmla="*/ 15 w 309"/>
                  <a:gd name="T19" fmla="*/ 337 h 423"/>
                  <a:gd name="T20" fmla="*/ 34 w 309"/>
                  <a:gd name="T21" fmla="*/ 250 h 423"/>
                  <a:gd name="T22" fmla="*/ 55 w 309"/>
                  <a:gd name="T23" fmla="*/ 163 h 423"/>
                  <a:gd name="T24" fmla="*/ 79 w 309"/>
                  <a:gd name="T25" fmla="*/ 77 h 423"/>
                  <a:gd name="T26" fmla="*/ 109 w 309"/>
                  <a:gd name="T27" fmla="*/ 71 h 423"/>
                  <a:gd name="T28" fmla="*/ 139 w 309"/>
                  <a:gd name="T29" fmla="*/ 62 h 423"/>
                  <a:gd name="T30" fmla="*/ 167 w 309"/>
                  <a:gd name="T31" fmla="*/ 51 h 423"/>
                  <a:gd name="T32" fmla="*/ 193 w 309"/>
                  <a:gd name="T33" fmla="*/ 37 h 423"/>
                  <a:gd name="T34" fmla="*/ 219 w 309"/>
                  <a:gd name="T35" fmla="*/ 23 h 423"/>
                  <a:gd name="T36" fmla="*/ 248 w 309"/>
                  <a:gd name="T37" fmla="*/ 11 h 423"/>
                  <a:gd name="T38" fmla="*/ 277 w 309"/>
                  <a:gd name="T39" fmla="*/ 2 h 423"/>
                  <a:gd name="T40" fmla="*/ 309 w 309"/>
                  <a:gd name="T41" fmla="*/ 0 h 423"/>
                  <a:gd name="T42" fmla="*/ 309 w 309"/>
                  <a:gd name="T43" fmla="*/ 345 h 4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9"/>
                  <a:gd name="T67" fmla="*/ 0 h 423"/>
                  <a:gd name="T68" fmla="*/ 309 w 309"/>
                  <a:gd name="T69" fmla="*/ 423 h 4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9" h="423">
                    <a:moveTo>
                      <a:pt x="309" y="345"/>
                    </a:moveTo>
                    <a:lnTo>
                      <a:pt x="268" y="354"/>
                    </a:lnTo>
                    <a:lnTo>
                      <a:pt x="231" y="360"/>
                    </a:lnTo>
                    <a:lnTo>
                      <a:pt x="191" y="365"/>
                    </a:lnTo>
                    <a:lnTo>
                      <a:pt x="150" y="374"/>
                    </a:lnTo>
                    <a:lnTo>
                      <a:pt x="109" y="380"/>
                    </a:lnTo>
                    <a:lnTo>
                      <a:pt x="72" y="391"/>
                    </a:lnTo>
                    <a:lnTo>
                      <a:pt x="34" y="406"/>
                    </a:lnTo>
                    <a:lnTo>
                      <a:pt x="0" y="423"/>
                    </a:lnTo>
                    <a:lnTo>
                      <a:pt x="15" y="337"/>
                    </a:lnTo>
                    <a:lnTo>
                      <a:pt x="34" y="250"/>
                    </a:lnTo>
                    <a:lnTo>
                      <a:pt x="55" y="163"/>
                    </a:lnTo>
                    <a:lnTo>
                      <a:pt x="79" y="77"/>
                    </a:lnTo>
                    <a:lnTo>
                      <a:pt x="109" y="71"/>
                    </a:lnTo>
                    <a:lnTo>
                      <a:pt x="139" y="62"/>
                    </a:lnTo>
                    <a:lnTo>
                      <a:pt x="167" y="51"/>
                    </a:lnTo>
                    <a:lnTo>
                      <a:pt x="193" y="37"/>
                    </a:lnTo>
                    <a:lnTo>
                      <a:pt x="219" y="23"/>
                    </a:lnTo>
                    <a:lnTo>
                      <a:pt x="248" y="11"/>
                    </a:lnTo>
                    <a:lnTo>
                      <a:pt x="277" y="2"/>
                    </a:lnTo>
                    <a:lnTo>
                      <a:pt x="309" y="0"/>
                    </a:lnTo>
                    <a:lnTo>
                      <a:pt x="309" y="345"/>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13" name="Freeform 3054"/>
              <p:cNvSpPr>
                <a:spLocks noChangeAspect="1"/>
              </p:cNvSpPr>
              <p:nvPr/>
            </p:nvSpPr>
            <p:spPr bwMode="auto">
              <a:xfrm rot="-2466689">
                <a:off x="1391" y="3105"/>
                <a:ext cx="12" cy="18"/>
              </a:xfrm>
              <a:custGeom>
                <a:avLst/>
                <a:gdLst>
                  <a:gd name="T0" fmla="*/ 268 w 268"/>
                  <a:gd name="T1" fmla="*/ 0 h 373"/>
                  <a:gd name="T2" fmla="*/ 254 w 268"/>
                  <a:gd name="T3" fmla="*/ 58 h 373"/>
                  <a:gd name="T4" fmla="*/ 250 w 268"/>
                  <a:gd name="T5" fmla="*/ 116 h 373"/>
                  <a:gd name="T6" fmla="*/ 248 w 268"/>
                  <a:gd name="T7" fmla="*/ 174 h 373"/>
                  <a:gd name="T8" fmla="*/ 242 w 268"/>
                  <a:gd name="T9" fmla="*/ 225 h 373"/>
                  <a:gd name="T10" fmla="*/ 231 w 268"/>
                  <a:gd name="T11" fmla="*/ 275 h 373"/>
                  <a:gd name="T12" fmla="*/ 211 w 268"/>
                  <a:gd name="T13" fmla="*/ 318 h 373"/>
                  <a:gd name="T14" fmla="*/ 173 w 268"/>
                  <a:gd name="T15" fmla="*/ 350 h 373"/>
                  <a:gd name="T16" fmla="*/ 115 w 268"/>
                  <a:gd name="T17" fmla="*/ 373 h 373"/>
                  <a:gd name="T18" fmla="*/ 0 w 268"/>
                  <a:gd name="T19" fmla="*/ 352 h 373"/>
                  <a:gd name="T20" fmla="*/ 29 w 268"/>
                  <a:gd name="T21" fmla="*/ 298 h 373"/>
                  <a:gd name="T22" fmla="*/ 52 w 268"/>
                  <a:gd name="T23" fmla="*/ 240 h 373"/>
                  <a:gd name="T24" fmla="*/ 74 w 268"/>
                  <a:gd name="T25" fmla="*/ 176 h 373"/>
                  <a:gd name="T26" fmla="*/ 98 w 268"/>
                  <a:gd name="T27" fmla="*/ 118 h 373"/>
                  <a:gd name="T28" fmla="*/ 127 w 268"/>
                  <a:gd name="T29" fmla="*/ 67 h 373"/>
                  <a:gd name="T30" fmla="*/ 164 w 268"/>
                  <a:gd name="T31" fmla="*/ 27 h 373"/>
                  <a:gd name="T32" fmla="*/ 211 w 268"/>
                  <a:gd name="T33" fmla="*/ 4 h 373"/>
                  <a:gd name="T34" fmla="*/ 268 w 268"/>
                  <a:gd name="T35" fmla="*/ 0 h 3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8"/>
                  <a:gd name="T55" fmla="*/ 0 h 373"/>
                  <a:gd name="T56" fmla="*/ 268 w 268"/>
                  <a:gd name="T57" fmla="*/ 373 h 3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8" h="373">
                    <a:moveTo>
                      <a:pt x="268" y="0"/>
                    </a:moveTo>
                    <a:lnTo>
                      <a:pt x="254" y="58"/>
                    </a:lnTo>
                    <a:lnTo>
                      <a:pt x="250" y="116"/>
                    </a:lnTo>
                    <a:lnTo>
                      <a:pt x="248" y="174"/>
                    </a:lnTo>
                    <a:lnTo>
                      <a:pt x="242" y="225"/>
                    </a:lnTo>
                    <a:lnTo>
                      <a:pt x="231" y="275"/>
                    </a:lnTo>
                    <a:lnTo>
                      <a:pt x="211" y="318"/>
                    </a:lnTo>
                    <a:lnTo>
                      <a:pt x="173" y="350"/>
                    </a:lnTo>
                    <a:lnTo>
                      <a:pt x="115" y="373"/>
                    </a:lnTo>
                    <a:lnTo>
                      <a:pt x="0" y="352"/>
                    </a:lnTo>
                    <a:lnTo>
                      <a:pt x="29" y="298"/>
                    </a:lnTo>
                    <a:lnTo>
                      <a:pt x="52" y="240"/>
                    </a:lnTo>
                    <a:lnTo>
                      <a:pt x="74" y="176"/>
                    </a:lnTo>
                    <a:lnTo>
                      <a:pt x="98" y="118"/>
                    </a:lnTo>
                    <a:lnTo>
                      <a:pt x="127" y="67"/>
                    </a:lnTo>
                    <a:lnTo>
                      <a:pt x="164" y="27"/>
                    </a:lnTo>
                    <a:lnTo>
                      <a:pt x="211" y="4"/>
                    </a:lnTo>
                    <a:lnTo>
                      <a:pt x="268" y="0"/>
                    </a:lnTo>
                    <a:close/>
                  </a:path>
                </a:pathLst>
              </a:custGeom>
              <a:solidFill>
                <a:srgbClr val="B2B2B2"/>
              </a:solidFill>
              <a:ln w="9525">
                <a:solidFill>
                  <a:schemeClr val="tx1"/>
                </a:solidFill>
                <a:round/>
                <a:headEnd/>
                <a:tailEnd/>
              </a:ln>
            </p:spPr>
            <p:txBody>
              <a:bodyPr>
                <a:prstTxWarp prst="textNoShape">
                  <a:avLst/>
                </a:prstTxWarp>
              </a:bodyPr>
              <a:lstStyle/>
              <a:p>
                <a:endParaRPr lang="en-US"/>
              </a:p>
            </p:txBody>
          </p:sp>
          <p:sp>
            <p:nvSpPr>
              <p:cNvPr id="41014" name="Freeform 3055"/>
              <p:cNvSpPr>
                <a:spLocks noChangeAspect="1"/>
              </p:cNvSpPr>
              <p:nvPr/>
            </p:nvSpPr>
            <p:spPr bwMode="auto">
              <a:xfrm rot="-2466689">
                <a:off x="1383" y="3135"/>
                <a:ext cx="5" cy="3"/>
              </a:xfrm>
              <a:custGeom>
                <a:avLst/>
                <a:gdLst>
                  <a:gd name="T0" fmla="*/ 95 w 104"/>
                  <a:gd name="T1" fmla="*/ 0 h 60"/>
                  <a:gd name="T2" fmla="*/ 95 w 104"/>
                  <a:gd name="T3" fmla="*/ 6 h 60"/>
                  <a:gd name="T4" fmla="*/ 98 w 104"/>
                  <a:gd name="T5" fmla="*/ 11 h 60"/>
                  <a:gd name="T6" fmla="*/ 101 w 104"/>
                  <a:gd name="T7" fmla="*/ 17 h 60"/>
                  <a:gd name="T8" fmla="*/ 104 w 104"/>
                  <a:gd name="T9" fmla="*/ 21 h 60"/>
                  <a:gd name="T10" fmla="*/ 92 w 104"/>
                  <a:gd name="T11" fmla="*/ 28 h 60"/>
                  <a:gd name="T12" fmla="*/ 81 w 104"/>
                  <a:gd name="T13" fmla="*/ 38 h 60"/>
                  <a:gd name="T14" fmla="*/ 67 w 104"/>
                  <a:gd name="T15" fmla="*/ 43 h 60"/>
                  <a:gd name="T16" fmla="*/ 54 w 104"/>
                  <a:gd name="T17" fmla="*/ 47 h 60"/>
                  <a:gd name="T18" fmla="*/ 41 w 104"/>
                  <a:gd name="T19" fmla="*/ 49 h 60"/>
                  <a:gd name="T20" fmla="*/ 29 w 104"/>
                  <a:gd name="T21" fmla="*/ 55 h 60"/>
                  <a:gd name="T22" fmla="*/ 15 w 104"/>
                  <a:gd name="T23" fmla="*/ 58 h 60"/>
                  <a:gd name="T24" fmla="*/ 0 w 104"/>
                  <a:gd name="T25" fmla="*/ 60 h 60"/>
                  <a:gd name="T26" fmla="*/ 0 w 104"/>
                  <a:gd name="T27" fmla="*/ 11 h 60"/>
                  <a:gd name="T28" fmla="*/ 15 w 104"/>
                  <a:gd name="T29" fmla="*/ 15 h 60"/>
                  <a:gd name="T30" fmla="*/ 26 w 104"/>
                  <a:gd name="T31" fmla="*/ 15 h 60"/>
                  <a:gd name="T32" fmla="*/ 37 w 104"/>
                  <a:gd name="T33" fmla="*/ 11 h 60"/>
                  <a:gd name="T34" fmla="*/ 49 w 104"/>
                  <a:gd name="T35" fmla="*/ 9 h 60"/>
                  <a:gd name="T36" fmla="*/ 60 w 104"/>
                  <a:gd name="T37" fmla="*/ 6 h 60"/>
                  <a:gd name="T38" fmla="*/ 73 w 104"/>
                  <a:gd name="T39" fmla="*/ 4 h 60"/>
                  <a:gd name="T40" fmla="*/ 84 w 104"/>
                  <a:gd name="T41" fmla="*/ 0 h 60"/>
                  <a:gd name="T42" fmla="*/ 95 w 104"/>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4"/>
                  <a:gd name="T67" fmla="*/ 0 h 60"/>
                  <a:gd name="T68" fmla="*/ 104 w 104"/>
                  <a:gd name="T69" fmla="*/ 60 h 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4" h="60">
                    <a:moveTo>
                      <a:pt x="95" y="0"/>
                    </a:moveTo>
                    <a:lnTo>
                      <a:pt x="95" y="6"/>
                    </a:lnTo>
                    <a:lnTo>
                      <a:pt x="98" y="11"/>
                    </a:lnTo>
                    <a:lnTo>
                      <a:pt x="101" y="17"/>
                    </a:lnTo>
                    <a:lnTo>
                      <a:pt x="104" y="21"/>
                    </a:lnTo>
                    <a:lnTo>
                      <a:pt x="92" y="28"/>
                    </a:lnTo>
                    <a:lnTo>
                      <a:pt x="81" y="38"/>
                    </a:lnTo>
                    <a:lnTo>
                      <a:pt x="67" y="43"/>
                    </a:lnTo>
                    <a:lnTo>
                      <a:pt x="54" y="47"/>
                    </a:lnTo>
                    <a:lnTo>
                      <a:pt x="41" y="49"/>
                    </a:lnTo>
                    <a:lnTo>
                      <a:pt x="29" y="55"/>
                    </a:lnTo>
                    <a:lnTo>
                      <a:pt x="15" y="58"/>
                    </a:lnTo>
                    <a:lnTo>
                      <a:pt x="0" y="60"/>
                    </a:lnTo>
                    <a:lnTo>
                      <a:pt x="0" y="11"/>
                    </a:lnTo>
                    <a:lnTo>
                      <a:pt x="15" y="15"/>
                    </a:lnTo>
                    <a:lnTo>
                      <a:pt x="26" y="15"/>
                    </a:lnTo>
                    <a:lnTo>
                      <a:pt x="37" y="11"/>
                    </a:lnTo>
                    <a:lnTo>
                      <a:pt x="49" y="9"/>
                    </a:lnTo>
                    <a:lnTo>
                      <a:pt x="60" y="6"/>
                    </a:lnTo>
                    <a:lnTo>
                      <a:pt x="73" y="4"/>
                    </a:lnTo>
                    <a:lnTo>
                      <a:pt x="84" y="0"/>
                    </a:lnTo>
                    <a:lnTo>
                      <a:pt x="95" y="0"/>
                    </a:lnTo>
                    <a:close/>
                  </a:path>
                </a:pathLst>
              </a:custGeom>
              <a:solidFill>
                <a:srgbClr val="FF9E3F"/>
              </a:solidFill>
              <a:ln w="9525">
                <a:solidFill>
                  <a:schemeClr val="tx1"/>
                </a:solidFill>
                <a:round/>
                <a:headEnd/>
                <a:tailEnd/>
              </a:ln>
            </p:spPr>
            <p:txBody>
              <a:bodyPr>
                <a:prstTxWarp prst="textNoShape">
                  <a:avLst/>
                </a:prstTxWarp>
              </a:bodyPr>
              <a:lstStyle/>
              <a:p>
                <a:endParaRPr lang="en-US"/>
              </a:p>
            </p:txBody>
          </p:sp>
        </p:grpSp>
      </p:grpSp>
      <p:grpSp>
        <p:nvGrpSpPr>
          <p:cNvPr id="22" name="Group 3056"/>
          <p:cNvGrpSpPr>
            <a:grpSpLocks noChangeAspect="1"/>
          </p:cNvGrpSpPr>
          <p:nvPr/>
        </p:nvGrpSpPr>
        <p:grpSpPr bwMode="auto">
          <a:xfrm>
            <a:off x="5862638" y="4151313"/>
            <a:ext cx="603250" cy="128587"/>
            <a:chOff x="1917" y="3041"/>
            <a:chExt cx="616" cy="131"/>
          </a:xfrm>
        </p:grpSpPr>
        <p:sp>
          <p:nvSpPr>
            <p:cNvPr id="40987" name="Freeform 3057"/>
            <p:cNvSpPr>
              <a:spLocks noChangeAspect="1"/>
            </p:cNvSpPr>
            <p:nvPr/>
          </p:nvSpPr>
          <p:spPr bwMode="auto">
            <a:xfrm>
              <a:off x="2381" y="3041"/>
              <a:ext cx="152" cy="131"/>
            </a:xfrm>
            <a:custGeom>
              <a:avLst/>
              <a:gdLst>
                <a:gd name="T0" fmla="*/ 254 w 304"/>
                <a:gd name="T1" fmla="*/ 29 h 262"/>
                <a:gd name="T2" fmla="*/ 240 w 304"/>
                <a:gd name="T3" fmla="*/ 50 h 262"/>
                <a:gd name="T4" fmla="*/ 227 w 304"/>
                <a:gd name="T5" fmla="*/ 72 h 262"/>
                <a:gd name="T6" fmla="*/ 209 w 304"/>
                <a:gd name="T7" fmla="*/ 93 h 262"/>
                <a:gd name="T8" fmla="*/ 194 w 304"/>
                <a:gd name="T9" fmla="*/ 116 h 262"/>
                <a:gd name="T10" fmla="*/ 175 w 304"/>
                <a:gd name="T11" fmla="*/ 138 h 262"/>
                <a:gd name="T12" fmla="*/ 157 w 304"/>
                <a:gd name="T13" fmla="*/ 159 h 262"/>
                <a:gd name="T14" fmla="*/ 140 w 304"/>
                <a:gd name="T15" fmla="*/ 182 h 262"/>
                <a:gd name="T16" fmla="*/ 122 w 304"/>
                <a:gd name="T17" fmla="*/ 206 h 262"/>
                <a:gd name="T18" fmla="*/ 304 w 304"/>
                <a:gd name="T19" fmla="*/ 206 h 262"/>
                <a:gd name="T20" fmla="*/ 303 w 304"/>
                <a:gd name="T21" fmla="*/ 217 h 262"/>
                <a:gd name="T22" fmla="*/ 297 w 304"/>
                <a:gd name="T23" fmla="*/ 225 h 262"/>
                <a:gd name="T24" fmla="*/ 287 w 304"/>
                <a:gd name="T25" fmla="*/ 229 h 262"/>
                <a:gd name="T26" fmla="*/ 277 w 304"/>
                <a:gd name="T27" fmla="*/ 235 h 262"/>
                <a:gd name="T28" fmla="*/ 248 w 304"/>
                <a:gd name="T29" fmla="*/ 229 h 262"/>
                <a:gd name="T30" fmla="*/ 221 w 304"/>
                <a:gd name="T31" fmla="*/ 231 h 262"/>
                <a:gd name="T32" fmla="*/ 194 w 304"/>
                <a:gd name="T33" fmla="*/ 233 h 262"/>
                <a:gd name="T34" fmla="*/ 167 w 304"/>
                <a:gd name="T35" fmla="*/ 239 h 262"/>
                <a:gd name="T36" fmla="*/ 138 w 304"/>
                <a:gd name="T37" fmla="*/ 244 h 262"/>
                <a:gd name="T38" fmla="*/ 111 w 304"/>
                <a:gd name="T39" fmla="*/ 250 h 262"/>
                <a:gd name="T40" fmla="*/ 81 w 304"/>
                <a:gd name="T41" fmla="*/ 256 h 262"/>
                <a:gd name="T42" fmla="*/ 56 w 304"/>
                <a:gd name="T43" fmla="*/ 262 h 262"/>
                <a:gd name="T44" fmla="*/ 52 w 304"/>
                <a:gd name="T45" fmla="*/ 252 h 262"/>
                <a:gd name="T46" fmla="*/ 45 w 304"/>
                <a:gd name="T47" fmla="*/ 250 h 262"/>
                <a:gd name="T48" fmla="*/ 39 w 304"/>
                <a:gd name="T49" fmla="*/ 244 h 262"/>
                <a:gd name="T50" fmla="*/ 43 w 304"/>
                <a:gd name="T51" fmla="*/ 235 h 262"/>
                <a:gd name="T52" fmla="*/ 66 w 304"/>
                <a:gd name="T53" fmla="*/ 215 h 262"/>
                <a:gd name="T54" fmla="*/ 89 w 304"/>
                <a:gd name="T55" fmla="*/ 196 h 262"/>
                <a:gd name="T56" fmla="*/ 111 w 304"/>
                <a:gd name="T57" fmla="*/ 173 h 262"/>
                <a:gd name="T58" fmla="*/ 134 w 304"/>
                <a:gd name="T59" fmla="*/ 151 h 262"/>
                <a:gd name="T60" fmla="*/ 153 w 304"/>
                <a:gd name="T61" fmla="*/ 126 h 262"/>
                <a:gd name="T62" fmla="*/ 173 w 304"/>
                <a:gd name="T63" fmla="*/ 101 h 262"/>
                <a:gd name="T64" fmla="*/ 188 w 304"/>
                <a:gd name="T65" fmla="*/ 74 h 262"/>
                <a:gd name="T66" fmla="*/ 202 w 304"/>
                <a:gd name="T67" fmla="*/ 47 h 262"/>
                <a:gd name="T68" fmla="*/ 178 w 304"/>
                <a:gd name="T69" fmla="*/ 50 h 262"/>
                <a:gd name="T70" fmla="*/ 155 w 304"/>
                <a:gd name="T71" fmla="*/ 56 h 262"/>
                <a:gd name="T72" fmla="*/ 130 w 304"/>
                <a:gd name="T73" fmla="*/ 64 h 262"/>
                <a:gd name="T74" fmla="*/ 107 w 304"/>
                <a:gd name="T75" fmla="*/ 74 h 262"/>
                <a:gd name="T76" fmla="*/ 80 w 304"/>
                <a:gd name="T77" fmla="*/ 78 h 262"/>
                <a:gd name="T78" fmla="*/ 52 w 304"/>
                <a:gd name="T79" fmla="*/ 79 h 262"/>
                <a:gd name="T80" fmla="*/ 25 w 304"/>
                <a:gd name="T81" fmla="*/ 78 h 262"/>
                <a:gd name="T82" fmla="*/ 0 w 304"/>
                <a:gd name="T83" fmla="*/ 70 h 262"/>
                <a:gd name="T84" fmla="*/ 0 w 304"/>
                <a:gd name="T85" fmla="*/ 52 h 262"/>
                <a:gd name="T86" fmla="*/ 33 w 304"/>
                <a:gd name="T87" fmla="*/ 56 h 262"/>
                <a:gd name="T88" fmla="*/ 64 w 304"/>
                <a:gd name="T89" fmla="*/ 54 h 262"/>
                <a:gd name="T90" fmla="*/ 93 w 304"/>
                <a:gd name="T91" fmla="*/ 47 h 262"/>
                <a:gd name="T92" fmla="*/ 124 w 304"/>
                <a:gd name="T93" fmla="*/ 37 h 262"/>
                <a:gd name="T94" fmla="*/ 151 w 304"/>
                <a:gd name="T95" fmla="*/ 25 h 262"/>
                <a:gd name="T96" fmla="*/ 180 w 304"/>
                <a:gd name="T97" fmla="*/ 14 h 262"/>
                <a:gd name="T98" fmla="*/ 209 w 304"/>
                <a:gd name="T99" fmla="*/ 4 h 262"/>
                <a:gd name="T100" fmla="*/ 240 w 304"/>
                <a:gd name="T101" fmla="*/ 0 h 262"/>
                <a:gd name="T102" fmla="*/ 246 w 304"/>
                <a:gd name="T103" fmla="*/ 2 h 262"/>
                <a:gd name="T104" fmla="*/ 252 w 304"/>
                <a:gd name="T105" fmla="*/ 8 h 262"/>
                <a:gd name="T106" fmla="*/ 252 w 304"/>
                <a:gd name="T107" fmla="*/ 17 h 262"/>
                <a:gd name="T108" fmla="*/ 254 w 304"/>
                <a:gd name="T109" fmla="*/ 29 h 2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4"/>
                <a:gd name="T166" fmla="*/ 0 h 262"/>
                <a:gd name="T167" fmla="*/ 304 w 304"/>
                <a:gd name="T168" fmla="*/ 262 h 2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4" h="262">
                  <a:moveTo>
                    <a:pt x="254" y="29"/>
                  </a:moveTo>
                  <a:lnTo>
                    <a:pt x="240" y="50"/>
                  </a:lnTo>
                  <a:lnTo>
                    <a:pt x="227" y="72"/>
                  </a:lnTo>
                  <a:lnTo>
                    <a:pt x="209" y="93"/>
                  </a:lnTo>
                  <a:lnTo>
                    <a:pt x="194" y="116"/>
                  </a:lnTo>
                  <a:lnTo>
                    <a:pt x="175" y="138"/>
                  </a:lnTo>
                  <a:lnTo>
                    <a:pt x="157" y="159"/>
                  </a:lnTo>
                  <a:lnTo>
                    <a:pt x="140" y="182"/>
                  </a:lnTo>
                  <a:lnTo>
                    <a:pt x="122" y="206"/>
                  </a:lnTo>
                  <a:lnTo>
                    <a:pt x="304" y="206"/>
                  </a:lnTo>
                  <a:lnTo>
                    <a:pt x="303" y="217"/>
                  </a:lnTo>
                  <a:lnTo>
                    <a:pt x="297" y="225"/>
                  </a:lnTo>
                  <a:lnTo>
                    <a:pt x="287" y="229"/>
                  </a:lnTo>
                  <a:lnTo>
                    <a:pt x="277" y="235"/>
                  </a:lnTo>
                  <a:lnTo>
                    <a:pt x="248" y="229"/>
                  </a:lnTo>
                  <a:lnTo>
                    <a:pt x="221" y="231"/>
                  </a:lnTo>
                  <a:lnTo>
                    <a:pt x="194" y="233"/>
                  </a:lnTo>
                  <a:lnTo>
                    <a:pt x="167" y="239"/>
                  </a:lnTo>
                  <a:lnTo>
                    <a:pt x="138" y="244"/>
                  </a:lnTo>
                  <a:lnTo>
                    <a:pt x="111" y="250"/>
                  </a:lnTo>
                  <a:lnTo>
                    <a:pt x="81" y="256"/>
                  </a:lnTo>
                  <a:lnTo>
                    <a:pt x="56" y="262"/>
                  </a:lnTo>
                  <a:lnTo>
                    <a:pt x="52" y="252"/>
                  </a:lnTo>
                  <a:lnTo>
                    <a:pt x="45" y="250"/>
                  </a:lnTo>
                  <a:lnTo>
                    <a:pt x="39" y="244"/>
                  </a:lnTo>
                  <a:lnTo>
                    <a:pt x="43" y="235"/>
                  </a:lnTo>
                  <a:lnTo>
                    <a:pt x="66" y="215"/>
                  </a:lnTo>
                  <a:lnTo>
                    <a:pt x="89" y="196"/>
                  </a:lnTo>
                  <a:lnTo>
                    <a:pt x="111" y="173"/>
                  </a:lnTo>
                  <a:lnTo>
                    <a:pt x="134" y="151"/>
                  </a:lnTo>
                  <a:lnTo>
                    <a:pt x="153" y="126"/>
                  </a:lnTo>
                  <a:lnTo>
                    <a:pt x="173" y="101"/>
                  </a:lnTo>
                  <a:lnTo>
                    <a:pt x="188" y="74"/>
                  </a:lnTo>
                  <a:lnTo>
                    <a:pt x="202" y="47"/>
                  </a:lnTo>
                  <a:lnTo>
                    <a:pt x="178" y="50"/>
                  </a:lnTo>
                  <a:lnTo>
                    <a:pt x="155" y="56"/>
                  </a:lnTo>
                  <a:lnTo>
                    <a:pt x="130" y="64"/>
                  </a:lnTo>
                  <a:lnTo>
                    <a:pt x="107" y="74"/>
                  </a:lnTo>
                  <a:lnTo>
                    <a:pt x="80" y="78"/>
                  </a:lnTo>
                  <a:lnTo>
                    <a:pt x="52" y="79"/>
                  </a:lnTo>
                  <a:lnTo>
                    <a:pt x="25" y="78"/>
                  </a:lnTo>
                  <a:lnTo>
                    <a:pt x="0" y="70"/>
                  </a:lnTo>
                  <a:lnTo>
                    <a:pt x="0" y="52"/>
                  </a:lnTo>
                  <a:lnTo>
                    <a:pt x="33" y="56"/>
                  </a:lnTo>
                  <a:lnTo>
                    <a:pt x="64" y="54"/>
                  </a:lnTo>
                  <a:lnTo>
                    <a:pt x="93" y="47"/>
                  </a:lnTo>
                  <a:lnTo>
                    <a:pt x="124" y="37"/>
                  </a:lnTo>
                  <a:lnTo>
                    <a:pt x="151" y="25"/>
                  </a:lnTo>
                  <a:lnTo>
                    <a:pt x="180" y="14"/>
                  </a:lnTo>
                  <a:lnTo>
                    <a:pt x="209" y="4"/>
                  </a:lnTo>
                  <a:lnTo>
                    <a:pt x="240" y="0"/>
                  </a:lnTo>
                  <a:lnTo>
                    <a:pt x="246" y="2"/>
                  </a:lnTo>
                  <a:lnTo>
                    <a:pt x="252" y="8"/>
                  </a:lnTo>
                  <a:lnTo>
                    <a:pt x="252" y="17"/>
                  </a:lnTo>
                  <a:lnTo>
                    <a:pt x="254" y="2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8" name="Freeform 3058"/>
            <p:cNvSpPr>
              <a:spLocks noChangeAspect="1"/>
            </p:cNvSpPr>
            <p:nvPr/>
          </p:nvSpPr>
          <p:spPr bwMode="auto">
            <a:xfrm>
              <a:off x="2243" y="3060"/>
              <a:ext cx="124" cy="98"/>
            </a:xfrm>
            <a:custGeom>
              <a:avLst/>
              <a:gdLst>
                <a:gd name="T0" fmla="*/ 215 w 248"/>
                <a:gd name="T1" fmla="*/ 14 h 196"/>
                <a:gd name="T2" fmla="*/ 205 w 248"/>
                <a:gd name="T3" fmla="*/ 29 h 196"/>
                <a:gd name="T4" fmla="*/ 195 w 248"/>
                <a:gd name="T5" fmla="*/ 47 h 196"/>
                <a:gd name="T6" fmla="*/ 184 w 248"/>
                <a:gd name="T7" fmla="*/ 62 h 196"/>
                <a:gd name="T8" fmla="*/ 174 w 248"/>
                <a:gd name="T9" fmla="*/ 80 h 196"/>
                <a:gd name="T10" fmla="*/ 162 w 248"/>
                <a:gd name="T11" fmla="*/ 95 h 196"/>
                <a:gd name="T12" fmla="*/ 151 w 248"/>
                <a:gd name="T13" fmla="*/ 111 h 196"/>
                <a:gd name="T14" fmla="*/ 139 w 248"/>
                <a:gd name="T15" fmla="*/ 128 h 196"/>
                <a:gd name="T16" fmla="*/ 130 w 248"/>
                <a:gd name="T17" fmla="*/ 146 h 196"/>
                <a:gd name="T18" fmla="*/ 141 w 248"/>
                <a:gd name="T19" fmla="*/ 142 h 196"/>
                <a:gd name="T20" fmla="*/ 157 w 248"/>
                <a:gd name="T21" fmla="*/ 140 h 196"/>
                <a:gd name="T22" fmla="*/ 172 w 248"/>
                <a:gd name="T23" fmla="*/ 138 h 196"/>
                <a:gd name="T24" fmla="*/ 190 w 248"/>
                <a:gd name="T25" fmla="*/ 138 h 196"/>
                <a:gd name="T26" fmla="*/ 205 w 248"/>
                <a:gd name="T27" fmla="*/ 138 h 196"/>
                <a:gd name="T28" fmla="*/ 221 w 248"/>
                <a:gd name="T29" fmla="*/ 142 h 196"/>
                <a:gd name="T30" fmla="*/ 234 w 248"/>
                <a:gd name="T31" fmla="*/ 148 h 196"/>
                <a:gd name="T32" fmla="*/ 248 w 248"/>
                <a:gd name="T33" fmla="*/ 156 h 196"/>
                <a:gd name="T34" fmla="*/ 228 w 248"/>
                <a:gd name="T35" fmla="*/ 159 h 196"/>
                <a:gd name="T36" fmla="*/ 209 w 248"/>
                <a:gd name="T37" fmla="*/ 165 h 196"/>
                <a:gd name="T38" fmla="*/ 186 w 248"/>
                <a:gd name="T39" fmla="*/ 171 h 196"/>
                <a:gd name="T40" fmla="*/ 164 w 248"/>
                <a:gd name="T41" fmla="*/ 177 h 196"/>
                <a:gd name="T42" fmla="*/ 139 w 248"/>
                <a:gd name="T43" fmla="*/ 181 h 196"/>
                <a:gd name="T44" fmla="*/ 116 w 248"/>
                <a:gd name="T45" fmla="*/ 185 h 196"/>
                <a:gd name="T46" fmla="*/ 93 w 248"/>
                <a:gd name="T47" fmla="*/ 190 h 196"/>
                <a:gd name="T48" fmla="*/ 73 w 248"/>
                <a:gd name="T49" fmla="*/ 196 h 196"/>
                <a:gd name="T50" fmla="*/ 60 w 248"/>
                <a:gd name="T51" fmla="*/ 173 h 196"/>
                <a:gd name="T52" fmla="*/ 73 w 248"/>
                <a:gd name="T53" fmla="*/ 156 h 196"/>
                <a:gd name="T54" fmla="*/ 87 w 248"/>
                <a:gd name="T55" fmla="*/ 140 h 196"/>
                <a:gd name="T56" fmla="*/ 100 w 248"/>
                <a:gd name="T57" fmla="*/ 124 h 196"/>
                <a:gd name="T58" fmla="*/ 116 w 248"/>
                <a:gd name="T59" fmla="*/ 111 h 196"/>
                <a:gd name="T60" fmla="*/ 128 w 248"/>
                <a:gd name="T61" fmla="*/ 95 h 196"/>
                <a:gd name="T62" fmla="*/ 141 w 248"/>
                <a:gd name="T63" fmla="*/ 80 h 196"/>
                <a:gd name="T64" fmla="*/ 151 w 248"/>
                <a:gd name="T65" fmla="*/ 60 h 196"/>
                <a:gd name="T66" fmla="*/ 162 w 248"/>
                <a:gd name="T67" fmla="*/ 43 h 196"/>
                <a:gd name="T68" fmla="*/ 141 w 248"/>
                <a:gd name="T69" fmla="*/ 41 h 196"/>
                <a:gd name="T70" fmla="*/ 122 w 248"/>
                <a:gd name="T71" fmla="*/ 41 h 196"/>
                <a:gd name="T72" fmla="*/ 102 w 248"/>
                <a:gd name="T73" fmla="*/ 43 h 196"/>
                <a:gd name="T74" fmla="*/ 83 w 248"/>
                <a:gd name="T75" fmla="*/ 47 h 196"/>
                <a:gd name="T76" fmla="*/ 62 w 248"/>
                <a:gd name="T77" fmla="*/ 49 h 196"/>
                <a:gd name="T78" fmla="*/ 42 w 248"/>
                <a:gd name="T79" fmla="*/ 51 h 196"/>
                <a:gd name="T80" fmla="*/ 21 w 248"/>
                <a:gd name="T81" fmla="*/ 51 h 196"/>
                <a:gd name="T82" fmla="*/ 3 w 248"/>
                <a:gd name="T83" fmla="*/ 51 h 196"/>
                <a:gd name="T84" fmla="*/ 0 w 248"/>
                <a:gd name="T85" fmla="*/ 33 h 196"/>
                <a:gd name="T86" fmla="*/ 25 w 248"/>
                <a:gd name="T87" fmla="*/ 29 h 196"/>
                <a:gd name="T88" fmla="*/ 50 w 248"/>
                <a:gd name="T89" fmla="*/ 28 h 196"/>
                <a:gd name="T90" fmla="*/ 75 w 248"/>
                <a:gd name="T91" fmla="*/ 22 h 196"/>
                <a:gd name="T92" fmla="*/ 100 w 248"/>
                <a:gd name="T93" fmla="*/ 16 h 196"/>
                <a:gd name="T94" fmla="*/ 124 w 248"/>
                <a:gd name="T95" fmla="*/ 10 h 196"/>
                <a:gd name="T96" fmla="*/ 149 w 248"/>
                <a:gd name="T97" fmla="*/ 4 h 196"/>
                <a:gd name="T98" fmla="*/ 176 w 248"/>
                <a:gd name="T99" fmla="*/ 0 h 196"/>
                <a:gd name="T100" fmla="*/ 205 w 248"/>
                <a:gd name="T101" fmla="*/ 0 h 196"/>
                <a:gd name="T102" fmla="*/ 215 w 248"/>
                <a:gd name="T103" fmla="*/ 14 h 19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8"/>
                <a:gd name="T157" fmla="*/ 0 h 196"/>
                <a:gd name="T158" fmla="*/ 248 w 248"/>
                <a:gd name="T159" fmla="*/ 196 h 19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8" h="196">
                  <a:moveTo>
                    <a:pt x="215" y="14"/>
                  </a:moveTo>
                  <a:lnTo>
                    <a:pt x="205" y="29"/>
                  </a:lnTo>
                  <a:lnTo>
                    <a:pt x="195" y="47"/>
                  </a:lnTo>
                  <a:lnTo>
                    <a:pt x="184" y="62"/>
                  </a:lnTo>
                  <a:lnTo>
                    <a:pt x="174" y="80"/>
                  </a:lnTo>
                  <a:lnTo>
                    <a:pt x="162" y="95"/>
                  </a:lnTo>
                  <a:lnTo>
                    <a:pt x="151" y="111"/>
                  </a:lnTo>
                  <a:lnTo>
                    <a:pt x="139" y="128"/>
                  </a:lnTo>
                  <a:lnTo>
                    <a:pt x="130" y="146"/>
                  </a:lnTo>
                  <a:lnTo>
                    <a:pt x="141" y="142"/>
                  </a:lnTo>
                  <a:lnTo>
                    <a:pt x="157" y="140"/>
                  </a:lnTo>
                  <a:lnTo>
                    <a:pt x="172" y="138"/>
                  </a:lnTo>
                  <a:lnTo>
                    <a:pt x="190" y="138"/>
                  </a:lnTo>
                  <a:lnTo>
                    <a:pt x="205" y="138"/>
                  </a:lnTo>
                  <a:lnTo>
                    <a:pt x="221" y="142"/>
                  </a:lnTo>
                  <a:lnTo>
                    <a:pt x="234" y="148"/>
                  </a:lnTo>
                  <a:lnTo>
                    <a:pt x="248" y="156"/>
                  </a:lnTo>
                  <a:lnTo>
                    <a:pt x="228" y="159"/>
                  </a:lnTo>
                  <a:lnTo>
                    <a:pt x="209" y="165"/>
                  </a:lnTo>
                  <a:lnTo>
                    <a:pt x="186" y="171"/>
                  </a:lnTo>
                  <a:lnTo>
                    <a:pt x="164" y="177"/>
                  </a:lnTo>
                  <a:lnTo>
                    <a:pt x="139" y="181"/>
                  </a:lnTo>
                  <a:lnTo>
                    <a:pt x="116" y="185"/>
                  </a:lnTo>
                  <a:lnTo>
                    <a:pt x="93" y="190"/>
                  </a:lnTo>
                  <a:lnTo>
                    <a:pt x="73" y="196"/>
                  </a:lnTo>
                  <a:lnTo>
                    <a:pt x="60" y="173"/>
                  </a:lnTo>
                  <a:lnTo>
                    <a:pt x="73" y="156"/>
                  </a:lnTo>
                  <a:lnTo>
                    <a:pt x="87" y="140"/>
                  </a:lnTo>
                  <a:lnTo>
                    <a:pt x="100" y="124"/>
                  </a:lnTo>
                  <a:lnTo>
                    <a:pt x="116" y="111"/>
                  </a:lnTo>
                  <a:lnTo>
                    <a:pt x="128" y="95"/>
                  </a:lnTo>
                  <a:lnTo>
                    <a:pt x="141" y="80"/>
                  </a:lnTo>
                  <a:lnTo>
                    <a:pt x="151" y="60"/>
                  </a:lnTo>
                  <a:lnTo>
                    <a:pt x="162" y="43"/>
                  </a:lnTo>
                  <a:lnTo>
                    <a:pt x="141" y="41"/>
                  </a:lnTo>
                  <a:lnTo>
                    <a:pt x="122" y="41"/>
                  </a:lnTo>
                  <a:lnTo>
                    <a:pt x="102" y="43"/>
                  </a:lnTo>
                  <a:lnTo>
                    <a:pt x="83" y="47"/>
                  </a:lnTo>
                  <a:lnTo>
                    <a:pt x="62" y="49"/>
                  </a:lnTo>
                  <a:lnTo>
                    <a:pt x="42" y="51"/>
                  </a:lnTo>
                  <a:lnTo>
                    <a:pt x="21" y="51"/>
                  </a:lnTo>
                  <a:lnTo>
                    <a:pt x="3" y="51"/>
                  </a:lnTo>
                  <a:lnTo>
                    <a:pt x="0" y="33"/>
                  </a:lnTo>
                  <a:lnTo>
                    <a:pt x="25" y="29"/>
                  </a:lnTo>
                  <a:lnTo>
                    <a:pt x="50" y="28"/>
                  </a:lnTo>
                  <a:lnTo>
                    <a:pt x="75" y="22"/>
                  </a:lnTo>
                  <a:lnTo>
                    <a:pt x="100" y="16"/>
                  </a:lnTo>
                  <a:lnTo>
                    <a:pt x="124" y="10"/>
                  </a:lnTo>
                  <a:lnTo>
                    <a:pt x="149" y="4"/>
                  </a:lnTo>
                  <a:lnTo>
                    <a:pt x="176" y="0"/>
                  </a:lnTo>
                  <a:lnTo>
                    <a:pt x="205" y="0"/>
                  </a:lnTo>
                  <a:lnTo>
                    <a:pt x="215"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9" name="Freeform 3059"/>
            <p:cNvSpPr>
              <a:spLocks noChangeAspect="1"/>
            </p:cNvSpPr>
            <p:nvPr/>
          </p:nvSpPr>
          <p:spPr bwMode="auto">
            <a:xfrm>
              <a:off x="2128" y="3063"/>
              <a:ext cx="91" cy="89"/>
            </a:xfrm>
            <a:custGeom>
              <a:avLst/>
              <a:gdLst>
                <a:gd name="T0" fmla="*/ 178 w 182"/>
                <a:gd name="T1" fmla="*/ 9 h 178"/>
                <a:gd name="T2" fmla="*/ 172 w 182"/>
                <a:gd name="T3" fmla="*/ 27 h 178"/>
                <a:gd name="T4" fmla="*/ 164 w 182"/>
                <a:gd name="T5" fmla="*/ 44 h 178"/>
                <a:gd name="T6" fmla="*/ 151 w 182"/>
                <a:gd name="T7" fmla="*/ 60 h 178"/>
                <a:gd name="T8" fmla="*/ 139 w 182"/>
                <a:gd name="T9" fmla="*/ 75 h 178"/>
                <a:gd name="T10" fmla="*/ 124 w 182"/>
                <a:gd name="T11" fmla="*/ 89 h 178"/>
                <a:gd name="T12" fmla="*/ 108 w 182"/>
                <a:gd name="T13" fmla="*/ 104 h 178"/>
                <a:gd name="T14" fmla="*/ 93 w 182"/>
                <a:gd name="T15" fmla="*/ 120 h 178"/>
                <a:gd name="T16" fmla="*/ 83 w 182"/>
                <a:gd name="T17" fmla="*/ 139 h 178"/>
                <a:gd name="T18" fmla="*/ 93 w 182"/>
                <a:gd name="T19" fmla="*/ 143 h 178"/>
                <a:gd name="T20" fmla="*/ 106 w 182"/>
                <a:gd name="T21" fmla="*/ 145 h 178"/>
                <a:gd name="T22" fmla="*/ 120 w 182"/>
                <a:gd name="T23" fmla="*/ 145 h 178"/>
                <a:gd name="T24" fmla="*/ 135 w 182"/>
                <a:gd name="T25" fmla="*/ 145 h 178"/>
                <a:gd name="T26" fmla="*/ 147 w 182"/>
                <a:gd name="T27" fmla="*/ 145 h 178"/>
                <a:gd name="T28" fmla="*/ 161 w 182"/>
                <a:gd name="T29" fmla="*/ 145 h 178"/>
                <a:gd name="T30" fmla="*/ 172 w 182"/>
                <a:gd name="T31" fmla="*/ 149 h 178"/>
                <a:gd name="T32" fmla="*/ 182 w 182"/>
                <a:gd name="T33" fmla="*/ 159 h 178"/>
                <a:gd name="T34" fmla="*/ 163 w 182"/>
                <a:gd name="T35" fmla="*/ 163 h 178"/>
                <a:gd name="T36" fmla="*/ 145 w 182"/>
                <a:gd name="T37" fmla="*/ 166 h 178"/>
                <a:gd name="T38" fmla="*/ 128 w 182"/>
                <a:gd name="T39" fmla="*/ 170 h 178"/>
                <a:gd name="T40" fmla="*/ 110 w 182"/>
                <a:gd name="T41" fmla="*/ 174 h 178"/>
                <a:gd name="T42" fmla="*/ 91 w 182"/>
                <a:gd name="T43" fmla="*/ 176 h 178"/>
                <a:gd name="T44" fmla="*/ 71 w 182"/>
                <a:gd name="T45" fmla="*/ 178 h 178"/>
                <a:gd name="T46" fmla="*/ 52 w 182"/>
                <a:gd name="T47" fmla="*/ 178 h 178"/>
                <a:gd name="T48" fmla="*/ 33 w 182"/>
                <a:gd name="T49" fmla="*/ 178 h 178"/>
                <a:gd name="T50" fmla="*/ 25 w 182"/>
                <a:gd name="T51" fmla="*/ 166 h 178"/>
                <a:gd name="T52" fmla="*/ 21 w 182"/>
                <a:gd name="T53" fmla="*/ 155 h 178"/>
                <a:gd name="T54" fmla="*/ 17 w 182"/>
                <a:gd name="T55" fmla="*/ 141 h 178"/>
                <a:gd name="T56" fmla="*/ 27 w 182"/>
                <a:gd name="T57" fmla="*/ 132 h 178"/>
                <a:gd name="T58" fmla="*/ 42 w 182"/>
                <a:gd name="T59" fmla="*/ 122 h 178"/>
                <a:gd name="T60" fmla="*/ 58 w 182"/>
                <a:gd name="T61" fmla="*/ 112 h 178"/>
                <a:gd name="T62" fmla="*/ 71 w 182"/>
                <a:gd name="T63" fmla="*/ 99 h 178"/>
                <a:gd name="T64" fmla="*/ 85 w 182"/>
                <a:gd name="T65" fmla="*/ 87 h 178"/>
                <a:gd name="T66" fmla="*/ 97 w 182"/>
                <a:gd name="T67" fmla="*/ 71 h 178"/>
                <a:gd name="T68" fmla="*/ 108 w 182"/>
                <a:gd name="T69" fmla="*/ 58 h 178"/>
                <a:gd name="T70" fmla="*/ 120 w 182"/>
                <a:gd name="T71" fmla="*/ 44 h 178"/>
                <a:gd name="T72" fmla="*/ 132 w 182"/>
                <a:gd name="T73" fmla="*/ 33 h 178"/>
                <a:gd name="T74" fmla="*/ 114 w 182"/>
                <a:gd name="T75" fmla="*/ 29 h 178"/>
                <a:gd name="T76" fmla="*/ 97 w 182"/>
                <a:gd name="T77" fmla="*/ 29 h 178"/>
                <a:gd name="T78" fmla="*/ 75 w 182"/>
                <a:gd name="T79" fmla="*/ 33 h 178"/>
                <a:gd name="T80" fmla="*/ 58 w 182"/>
                <a:gd name="T81" fmla="*/ 36 h 178"/>
                <a:gd name="T82" fmla="*/ 38 w 182"/>
                <a:gd name="T83" fmla="*/ 35 h 178"/>
                <a:gd name="T84" fmla="*/ 23 w 182"/>
                <a:gd name="T85" fmla="*/ 33 h 178"/>
                <a:gd name="T86" fmla="*/ 7 w 182"/>
                <a:gd name="T87" fmla="*/ 23 h 178"/>
                <a:gd name="T88" fmla="*/ 0 w 182"/>
                <a:gd name="T89" fmla="*/ 9 h 178"/>
                <a:gd name="T90" fmla="*/ 23 w 182"/>
                <a:gd name="T91" fmla="*/ 7 h 178"/>
                <a:gd name="T92" fmla="*/ 44 w 182"/>
                <a:gd name="T93" fmla="*/ 7 h 178"/>
                <a:gd name="T94" fmla="*/ 64 w 182"/>
                <a:gd name="T95" fmla="*/ 5 h 178"/>
                <a:gd name="T96" fmla="*/ 85 w 182"/>
                <a:gd name="T97" fmla="*/ 5 h 178"/>
                <a:gd name="T98" fmla="*/ 102 w 182"/>
                <a:gd name="T99" fmla="*/ 4 h 178"/>
                <a:gd name="T100" fmla="*/ 124 w 182"/>
                <a:gd name="T101" fmla="*/ 2 h 178"/>
                <a:gd name="T102" fmla="*/ 143 w 182"/>
                <a:gd name="T103" fmla="*/ 0 h 178"/>
                <a:gd name="T104" fmla="*/ 168 w 182"/>
                <a:gd name="T105" fmla="*/ 0 h 178"/>
                <a:gd name="T106" fmla="*/ 178 w 182"/>
                <a:gd name="T107" fmla="*/ 9 h 1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2"/>
                <a:gd name="T163" fmla="*/ 0 h 178"/>
                <a:gd name="T164" fmla="*/ 182 w 182"/>
                <a:gd name="T165" fmla="*/ 178 h 1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2" h="178">
                  <a:moveTo>
                    <a:pt x="178" y="9"/>
                  </a:moveTo>
                  <a:lnTo>
                    <a:pt x="172" y="27"/>
                  </a:lnTo>
                  <a:lnTo>
                    <a:pt x="164" y="44"/>
                  </a:lnTo>
                  <a:lnTo>
                    <a:pt x="151" y="60"/>
                  </a:lnTo>
                  <a:lnTo>
                    <a:pt x="139" y="75"/>
                  </a:lnTo>
                  <a:lnTo>
                    <a:pt x="124" y="89"/>
                  </a:lnTo>
                  <a:lnTo>
                    <a:pt x="108" y="104"/>
                  </a:lnTo>
                  <a:lnTo>
                    <a:pt x="93" y="120"/>
                  </a:lnTo>
                  <a:lnTo>
                    <a:pt x="83" y="139"/>
                  </a:lnTo>
                  <a:lnTo>
                    <a:pt x="93" y="143"/>
                  </a:lnTo>
                  <a:lnTo>
                    <a:pt x="106" y="145"/>
                  </a:lnTo>
                  <a:lnTo>
                    <a:pt x="120" y="145"/>
                  </a:lnTo>
                  <a:lnTo>
                    <a:pt x="135" y="145"/>
                  </a:lnTo>
                  <a:lnTo>
                    <a:pt x="147" y="145"/>
                  </a:lnTo>
                  <a:lnTo>
                    <a:pt x="161" y="145"/>
                  </a:lnTo>
                  <a:lnTo>
                    <a:pt x="172" y="149"/>
                  </a:lnTo>
                  <a:lnTo>
                    <a:pt x="182" y="159"/>
                  </a:lnTo>
                  <a:lnTo>
                    <a:pt x="163" y="163"/>
                  </a:lnTo>
                  <a:lnTo>
                    <a:pt x="145" y="166"/>
                  </a:lnTo>
                  <a:lnTo>
                    <a:pt x="128" y="170"/>
                  </a:lnTo>
                  <a:lnTo>
                    <a:pt x="110" y="174"/>
                  </a:lnTo>
                  <a:lnTo>
                    <a:pt x="91" y="176"/>
                  </a:lnTo>
                  <a:lnTo>
                    <a:pt x="71" y="178"/>
                  </a:lnTo>
                  <a:lnTo>
                    <a:pt x="52" y="178"/>
                  </a:lnTo>
                  <a:lnTo>
                    <a:pt x="33" y="178"/>
                  </a:lnTo>
                  <a:lnTo>
                    <a:pt x="25" y="166"/>
                  </a:lnTo>
                  <a:lnTo>
                    <a:pt x="21" y="155"/>
                  </a:lnTo>
                  <a:lnTo>
                    <a:pt x="17" y="141"/>
                  </a:lnTo>
                  <a:lnTo>
                    <a:pt x="27" y="132"/>
                  </a:lnTo>
                  <a:lnTo>
                    <a:pt x="42" y="122"/>
                  </a:lnTo>
                  <a:lnTo>
                    <a:pt x="58" y="112"/>
                  </a:lnTo>
                  <a:lnTo>
                    <a:pt x="71" y="99"/>
                  </a:lnTo>
                  <a:lnTo>
                    <a:pt x="85" y="87"/>
                  </a:lnTo>
                  <a:lnTo>
                    <a:pt x="97" y="71"/>
                  </a:lnTo>
                  <a:lnTo>
                    <a:pt x="108" y="58"/>
                  </a:lnTo>
                  <a:lnTo>
                    <a:pt x="120" y="44"/>
                  </a:lnTo>
                  <a:lnTo>
                    <a:pt x="132" y="33"/>
                  </a:lnTo>
                  <a:lnTo>
                    <a:pt x="114" y="29"/>
                  </a:lnTo>
                  <a:lnTo>
                    <a:pt x="97" y="29"/>
                  </a:lnTo>
                  <a:lnTo>
                    <a:pt x="75" y="33"/>
                  </a:lnTo>
                  <a:lnTo>
                    <a:pt x="58" y="36"/>
                  </a:lnTo>
                  <a:lnTo>
                    <a:pt x="38" y="35"/>
                  </a:lnTo>
                  <a:lnTo>
                    <a:pt x="23" y="33"/>
                  </a:lnTo>
                  <a:lnTo>
                    <a:pt x="7" y="23"/>
                  </a:lnTo>
                  <a:lnTo>
                    <a:pt x="0" y="9"/>
                  </a:lnTo>
                  <a:lnTo>
                    <a:pt x="23" y="7"/>
                  </a:lnTo>
                  <a:lnTo>
                    <a:pt x="44" y="7"/>
                  </a:lnTo>
                  <a:lnTo>
                    <a:pt x="64" y="5"/>
                  </a:lnTo>
                  <a:lnTo>
                    <a:pt x="85" y="5"/>
                  </a:lnTo>
                  <a:lnTo>
                    <a:pt x="102" y="4"/>
                  </a:lnTo>
                  <a:lnTo>
                    <a:pt x="124" y="2"/>
                  </a:lnTo>
                  <a:lnTo>
                    <a:pt x="143" y="0"/>
                  </a:lnTo>
                  <a:lnTo>
                    <a:pt x="168" y="0"/>
                  </a:lnTo>
                  <a:lnTo>
                    <a:pt x="178" y="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90" name="Freeform 3060"/>
            <p:cNvSpPr>
              <a:spLocks noChangeAspect="1"/>
            </p:cNvSpPr>
            <p:nvPr/>
          </p:nvSpPr>
          <p:spPr bwMode="auto">
            <a:xfrm>
              <a:off x="2028" y="3069"/>
              <a:ext cx="74" cy="84"/>
            </a:xfrm>
            <a:custGeom>
              <a:avLst/>
              <a:gdLst>
                <a:gd name="T0" fmla="*/ 139 w 149"/>
                <a:gd name="T1" fmla="*/ 4 h 168"/>
                <a:gd name="T2" fmla="*/ 139 w 149"/>
                <a:gd name="T3" fmla="*/ 21 h 168"/>
                <a:gd name="T4" fmla="*/ 133 w 149"/>
                <a:gd name="T5" fmla="*/ 40 h 168"/>
                <a:gd name="T6" fmla="*/ 124 w 149"/>
                <a:gd name="T7" fmla="*/ 56 h 168"/>
                <a:gd name="T8" fmla="*/ 112 w 149"/>
                <a:gd name="T9" fmla="*/ 71 h 168"/>
                <a:gd name="T10" fmla="*/ 97 w 149"/>
                <a:gd name="T11" fmla="*/ 85 h 168"/>
                <a:gd name="T12" fmla="*/ 81 w 149"/>
                <a:gd name="T13" fmla="*/ 99 h 168"/>
                <a:gd name="T14" fmla="*/ 66 w 149"/>
                <a:gd name="T15" fmla="*/ 112 h 168"/>
                <a:gd name="T16" fmla="*/ 56 w 149"/>
                <a:gd name="T17" fmla="*/ 130 h 168"/>
                <a:gd name="T18" fmla="*/ 67 w 149"/>
                <a:gd name="T19" fmla="*/ 134 h 168"/>
                <a:gd name="T20" fmla="*/ 79 w 149"/>
                <a:gd name="T21" fmla="*/ 137 h 168"/>
                <a:gd name="T22" fmla="*/ 91 w 149"/>
                <a:gd name="T23" fmla="*/ 137 h 168"/>
                <a:gd name="T24" fmla="*/ 102 w 149"/>
                <a:gd name="T25" fmla="*/ 137 h 168"/>
                <a:gd name="T26" fmla="*/ 112 w 149"/>
                <a:gd name="T27" fmla="*/ 135 h 168"/>
                <a:gd name="T28" fmla="*/ 124 w 149"/>
                <a:gd name="T29" fmla="*/ 137 h 168"/>
                <a:gd name="T30" fmla="*/ 135 w 149"/>
                <a:gd name="T31" fmla="*/ 137 h 168"/>
                <a:gd name="T32" fmla="*/ 149 w 149"/>
                <a:gd name="T33" fmla="*/ 143 h 168"/>
                <a:gd name="T34" fmla="*/ 137 w 149"/>
                <a:gd name="T35" fmla="*/ 153 h 168"/>
                <a:gd name="T36" fmla="*/ 126 w 149"/>
                <a:gd name="T37" fmla="*/ 157 h 168"/>
                <a:gd name="T38" fmla="*/ 110 w 149"/>
                <a:gd name="T39" fmla="*/ 157 h 168"/>
                <a:gd name="T40" fmla="*/ 97 w 149"/>
                <a:gd name="T41" fmla="*/ 163 h 168"/>
                <a:gd name="T42" fmla="*/ 83 w 149"/>
                <a:gd name="T43" fmla="*/ 161 h 168"/>
                <a:gd name="T44" fmla="*/ 71 w 149"/>
                <a:gd name="T45" fmla="*/ 163 h 168"/>
                <a:gd name="T46" fmla="*/ 60 w 149"/>
                <a:gd name="T47" fmla="*/ 165 h 168"/>
                <a:gd name="T48" fmla="*/ 50 w 149"/>
                <a:gd name="T49" fmla="*/ 168 h 168"/>
                <a:gd name="T50" fmla="*/ 38 w 149"/>
                <a:gd name="T51" fmla="*/ 166 h 168"/>
                <a:gd name="T52" fmla="*/ 27 w 149"/>
                <a:gd name="T53" fmla="*/ 166 h 168"/>
                <a:gd name="T54" fmla="*/ 17 w 149"/>
                <a:gd name="T55" fmla="*/ 159 h 168"/>
                <a:gd name="T56" fmla="*/ 9 w 149"/>
                <a:gd name="T57" fmla="*/ 149 h 168"/>
                <a:gd name="T58" fmla="*/ 13 w 149"/>
                <a:gd name="T59" fmla="*/ 132 h 168"/>
                <a:gd name="T60" fmla="*/ 25 w 149"/>
                <a:gd name="T61" fmla="*/ 118 h 168"/>
                <a:gd name="T62" fmla="*/ 36 w 149"/>
                <a:gd name="T63" fmla="*/ 102 h 168"/>
                <a:gd name="T64" fmla="*/ 50 w 149"/>
                <a:gd name="T65" fmla="*/ 91 h 168"/>
                <a:gd name="T66" fmla="*/ 62 w 149"/>
                <a:gd name="T67" fmla="*/ 77 h 168"/>
                <a:gd name="T68" fmla="*/ 73 w 149"/>
                <a:gd name="T69" fmla="*/ 66 h 168"/>
                <a:gd name="T70" fmla="*/ 83 w 149"/>
                <a:gd name="T71" fmla="*/ 52 h 168"/>
                <a:gd name="T72" fmla="*/ 93 w 149"/>
                <a:gd name="T73" fmla="*/ 40 h 168"/>
                <a:gd name="T74" fmla="*/ 79 w 149"/>
                <a:gd name="T75" fmla="*/ 33 h 168"/>
                <a:gd name="T76" fmla="*/ 67 w 149"/>
                <a:gd name="T77" fmla="*/ 33 h 168"/>
                <a:gd name="T78" fmla="*/ 52 w 149"/>
                <a:gd name="T79" fmla="*/ 35 h 168"/>
                <a:gd name="T80" fmla="*/ 40 w 149"/>
                <a:gd name="T81" fmla="*/ 38 h 168"/>
                <a:gd name="T82" fmla="*/ 27 w 149"/>
                <a:gd name="T83" fmla="*/ 38 h 168"/>
                <a:gd name="T84" fmla="*/ 15 w 149"/>
                <a:gd name="T85" fmla="*/ 37 h 168"/>
                <a:gd name="T86" fmla="*/ 3 w 149"/>
                <a:gd name="T87" fmla="*/ 27 h 168"/>
                <a:gd name="T88" fmla="*/ 0 w 149"/>
                <a:gd name="T89" fmla="*/ 13 h 168"/>
                <a:gd name="T90" fmla="*/ 17 w 149"/>
                <a:gd name="T91" fmla="*/ 11 h 168"/>
                <a:gd name="T92" fmla="*/ 34 w 149"/>
                <a:gd name="T93" fmla="*/ 9 h 168"/>
                <a:gd name="T94" fmla="*/ 52 w 149"/>
                <a:gd name="T95" fmla="*/ 6 h 168"/>
                <a:gd name="T96" fmla="*/ 69 w 149"/>
                <a:gd name="T97" fmla="*/ 4 h 168"/>
                <a:gd name="T98" fmla="*/ 87 w 149"/>
                <a:gd name="T99" fmla="*/ 0 h 168"/>
                <a:gd name="T100" fmla="*/ 104 w 149"/>
                <a:gd name="T101" fmla="*/ 0 h 168"/>
                <a:gd name="T102" fmla="*/ 122 w 149"/>
                <a:gd name="T103" fmla="*/ 0 h 168"/>
                <a:gd name="T104" fmla="*/ 139 w 149"/>
                <a:gd name="T105" fmla="*/ 4 h 1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9"/>
                <a:gd name="T160" fmla="*/ 0 h 168"/>
                <a:gd name="T161" fmla="*/ 149 w 149"/>
                <a:gd name="T162" fmla="*/ 168 h 1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9" h="168">
                  <a:moveTo>
                    <a:pt x="139" y="4"/>
                  </a:moveTo>
                  <a:lnTo>
                    <a:pt x="139" y="21"/>
                  </a:lnTo>
                  <a:lnTo>
                    <a:pt x="133" y="40"/>
                  </a:lnTo>
                  <a:lnTo>
                    <a:pt x="124" y="56"/>
                  </a:lnTo>
                  <a:lnTo>
                    <a:pt x="112" y="71"/>
                  </a:lnTo>
                  <a:lnTo>
                    <a:pt x="97" y="85"/>
                  </a:lnTo>
                  <a:lnTo>
                    <a:pt x="81" y="99"/>
                  </a:lnTo>
                  <a:lnTo>
                    <a:pt x="66" y="112"/>
                  </a:lnTo>
                  <a:lnTo>
                    <a:pt x="56" y="130"/>
                  </a:lnTo>
                  <a:lnTo>
                    <a:pt x="67" y="134"/>
                  </a:lnTo>
                  <a:lnTo>
                    <a:pt x="79" y="137"/>
                  </a:lnTo>
                  <a:lnTo>
                    <a:pt x="91" y="137"/>
                  </a:lnTo>
                  <a:lnTo>
                    <a:pt x="102" y="137"/>
                  </a:lnTo>
                  <a:lnTo>
                    <a:pt x="112" y="135"/>
                  </a:lnTo>
                  <a:lnTo>
                    <a:pt x="124" y="137"/>
                  </a:lnTo>
                  <a:lnTo>
                    <a:pt x="135" y="137"/>
                  </a:lnTo>
                  <a:lnTo>
                    <a:pt x="149" y="143"/>
                  </a:lnTo>
                  <a:lnTo>
                    <a:pt x="137" y="153"/>
                  </a:lnTo>
                  <a:lnTo>
                    <a:pt x="126" y="157"/>
                  </a:lnTo>
                  <a:lnTo>
                    <a:pt x="110" y="157"/>
                  </a:lnTo>
                  <a:lnTo>
                    <a:pt x="97" y="163"/>
                  </a:lnTo>
                  <a:lnTo>
                    <a:pt x="83" y="161"/>
                  </a:lnTo>
                  <a:lnTo>
                    <a:pt x="71" y="163"/>
                  </a:lnTo>
                  <a:lnTo>
                    <a:pt x="60" y="165"/>
                  </a:lnTo>
                  <a:lnTo>
                    <a:pt x="50" y="168"/>
                  </a:lnTo>
                  <a:lnTo>
                    <a:pt x="38" y="166"/>
                  </a:lnTo>
                  <a:lnTo>
                    <a:pt x="27" y="166"/>
                  </a:lnTo>
                  <a:lnTo>
                    <a:pt x="17" y="159"/>
                  </a:lnTo>
                  <a:lnTo>
                    <a:pt x="9" y="149"/>
                  </a:lnTo>
                  <a:lnTo>
                    <a:pt x="13" y="132"/>
                  </a:lnTo>
                  <a:lnTo>
                    <a:pt x="25" y="118"/>
                  </a:lnTo>
                  <a:lnTo>
                    <a:pt x="36" y="102"/>
                  </a:lnTo>
                  <a:lnTo>
                    <a:pt x="50" y="91"/>
                  </a:lnTo>
                  <a:lnTo>
                    <a:pt x="62" y="77"/>
                  </a:lnTo>
                  <a:lnTo>
                    <a:pt x="73" y="66"/>
                  </a:lnTo>
                  <a:lnTo>
                    <a:pt x="83" y="52"/>
                  </a:lnTo>
                  <a:lnTo>
                    <a:pt x="93" y="40"/>
                  </a:lnTo>
                  <a:lnTo>
                    <a:pt x="79" y="33"/>
                  </a:lnTo>
                  <a:lnTo>
                    <a:pt x="67" y="33"/>
                  </a:lnTo>
                  <a:lnTo>
                    <a:pt x="52" y="35"/>
                  </a:lnTo>
                  <a:lnTo>
                    <a:pt x="40" y="38"/>
                  </a:lnTo>
                  <a:lnTo>
                    <a:pt x="27" y="38"/>
                  </a:lnTo>
                  <a:lnTo>
                    <a:pt x="15" y="37"/>
                  </a:lnTo>
                  <a:lnTo>
                    <a:pt x="3" y="27"/>
                  </a:lnTo>
                  <a:lnTo>
                    <a:pt x="0" y="13"/>
                  </a:lnTo>
                  <a:lnTo>
                    <a:pt x="17" y="11"/>
                  </a:lnTo>
                  <a:lnTo>
                    <a:pt x="34" y="9"/>
                  </a:lnTo>
                  <a:lnTo>
                    <a:pt x="52" y="6"/>
                  </a:lnTo>
                  <a:lnTo>
                    <a:pt x="69" y="4"/>
                  </a:lnTo>
                  <a:lnTo>
                    <a:pt x="87" y="0"/>
                  </a:lnTo>
                  <a:lnTo>
                    <a:pt x="104" y="0"/>
                  </a:lnTo>
                  <a:lnTo>
                    <a:pt x="122" y="0"/>
                  </a:lnTo>
                  <a:lnTo>
                    <a:pt x="139" y="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91" name="Freeform 3061"/>
            <p:cNvSpPr>
              <a:spLocks noChangeAspect="1"/>
            </p:cNvSpPr>
            <p:nvPr/>
          </p:nvSpPr>
          <p:spPr bwMode="auto">
            <a:xfrm>
              <a:off x="1917" y="3081"/>
              <a:ext cx="68" cy="71"/>
            </a:xfrm>
            <a:custGeom>
              <a:avLst/>
              <a:gdLst>
                <a:gd name="T0" fmla="*/ 136 w 136"/>
                <a:gd name="T1" fmla="*/ 14 h 142"/>
                <a:gd name="T2" fmla="*/ 130 w 136"/>
                <a:gd name="T3" fmla="*/ 25 h 142"/>
                <a:gd name="T4" fmla="*/ 126 w 136"/>
                <a:gd name="T5" fmla="*/ 37 h 142"/>
                <a:gd name="T6" fmla="*/ 119 w 136"/>
                <a:gd name="T7" fmla="*/ 47 h 142"/>
                <a:gd name="T8" fmla="*/ 111 w 136"/>
                <a:gd name="T9" fmla="*/ 56 h 142"/>
                <a:gd name="T10" fmla="*/ 101 w 136"/>
                <a:gd name="T11" fmla="*/ 64 h 142"/>
                <a:gd name="T12" fmla="*/ 91 w 136"/>
                <a:gd name="T13" fmla="*/ 74 h 142"/>
                <a:gd name="T14" fmla="*/ 82 w 136"/>
                <a:gd name="T15" fmla="*/ 83 h 142"/>
                <a:gd name="T16" fmla="*/ 74 w 136"/>
                <a:gd name="T17" fmla="*/ 95 h 142"/>
                <a:gd name="T18" fmla="*/ 86 w 136"/>
                <a:gd name="T19" fmla="*/ 105 h 142"/>
                <a:gd name="T20" fmla="*/ 101 w 136"/>
                <a:gd name="T21" fmla="*/ 107 h 142"/>
                <a:gd name="T22" fmla="*/ 119 w 136"/>
                <a:gd name="T23" fmla="*/ 105 h 142"/>
                <a:gd name="T24" fmla="*/ 136 w 136"/>
                <a:gd name="T25" fmla="*/ 109 h 142"/>
                <a:gd name="T26" fmla="*/ 122 w 136"/>
                <a:gd name="T27" fmla="*/ 116 h 142"/>
                <a:gd name="T28" fmla="*/ 111 w 136"/>
                <a:gd name="T29" fmla="*/ 122 h 142"/>
                <a:gd name="T30" fmla="*/ 97 w 136"/>
                <a:gd name="T31" fmla="*/ 126 h 142"/>
                <a:gd name="T32" fmla="*/ 86 w 136"/>
                <a:gd name="T33" fmla="*/ 130 h 142"/>
                <a:gd name="T34" fmla="*/ 70 w 136"/>
                <a:gd name="T35" fmla="*/ 132 h 142"/>
                <a:gd name="T36" fmla="*/ 57 w 136"/>
                <a:gd name="T37" fmla="*/ 134 h 142"/>
                <a:gd name="T38" fmla="*/ 41 w 136"/>
                <a:gd name="T39" fmla="*/ 136 h 142"/>
                <a:gd name="T40" fmla="*/ 27 w 136"/>
                <a:gd name="T41" fmla="*/ 142 h 142"/>
                <a:gd name="T42" fmla="*/ 14 w 136"/>
                <a:gd name="T43" fmla="*/ 124 h 142"/>
                <a:gd name="T44" fmla="*/ 14 w 136"/>
                <a:gd name="T45" fmla="*/ 111 h 142"/>
                <a:gd name="T46" fmla="*/ 22 w 136"/>
                <a:gd name="T47" fmla="*/ 99 h 142"/>
                <a:gd name="T48" fmla="*/ 35 w 136"/>
                <a:gd name="T49" fmla="*/ 89 h 142"/>
                <a:gd name="T50" fmla="*/ 49 w 136"/>
                <a:gd name="T51" fmla="*/ 78 h 142"/>
                <a:gd name="T52" fmla="*/ 64 w 136"/>
                <a:gd name="T53" fmla="*/ 66 h 142"/>
                <a:gd name="T54" fmla="*/ 74 w 136"/>
                <a:gd name="T55" fmla="*/ 52 h 142"/>
                <a:gd name="T56" fmla="*/ 80 w 136"/>
                <a:gd name="T57" fmla="*/ 39 h 142"/>
                <a:gd name="T58" fmla="*/ 66 w 136"/>
                <a:gd name="T59" fmla="*/ 35 h 142"/>
                <a:gd name="T60" fmla="*/ 55 w 136"/>
                <a:gd name="T61" fmla="*/ 35 h 142"/>
                <a:gd name="T62" fmla="*/ 43 w 136"/>
                <a:gd name="T63" fmla="*/ 35 h 142"/>
                <a:gd name="T64" fmla="*/ 31 w 136"/>
                <a:gd name="T65" fmla="*/ 37 h 142"/>
                <a:gd name="T66" fmla="*/ 20 w 136"/>
                <a:gd name="T67" fmla="*/ 35 h 142"/>
                <a:gd name="T68" fmla="*/ 12 w 136"/>
                <a:gd name="T69" fmla="*/ 33 h 142"/>
                <a:gd name="T70" fmla="*/ 4 w 136"/>
                <a:gd name="T71" fmla="*/ 25 h 142"/>
                <a:gd name="T72" fmla="*/ 0 w 136"/>
                <a:gd name="T73" fmla="*/ 14 h 142"/>
                <a:gd name="T74" fmla="*/ 18 w 136"/>
                <a:gd name="T75" fmla="*/ 12 h 142"/>
                <a:gd name="T76" fmla="*/ 35 w 136"/>
                <a:gd name="T77" fmla="*/ 12 h 142"/>
                <a:gd name="T78" fmla="*/ 53 w 136"/>
                <a:gd name="T79" fmla="*/ 8 h 142"/>
                <a:gd name="T80" fmla="*/ 70 w 136"/>
                <a:gd name="T81" fmla="*/ 4 h 142"/>
                <a:gd name="T82" fmla="*/ 86 w 136"/>
                <a:gd name="T83" fmla="*/ 0 h 142"/>
                <a:gd name="T84" fmla="*/ 103 w 136"/>
                <a:gd name="T85" fmla="*/ 2 h 142"/>
                <a:gd name="T86" fmla="*/ 119 w 136"/>
                <a:gd name="T87" fmla="*/ 4 h 142"/>
                <a:gd name="T88" fmla="*/ 136 w 136"/>
                <a:gd name="T89" fmla="*/ 14 h 1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142"/>
                <a:gd name="T137" fmla="*/ 136 w 136"/>
                <a:gd name="T138" fmla="*/ 142 h 1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142">
                  <a:moveTo>
                    <a:pt x="136" y="14"/>
                  </a:moveTo>
                  <a:lnTo>
                    <a:pt x="130" y="25"/>
                  </a:lnTo>
                  <a:lnTo>
                    <a:pt x="126" y="37"/>
                  </a:lnTo>
                  <a:lnTo>
                    <a:pt x="119" y="47"/>
                  </a:lnTo>
                  <a:lnTo>
                    <a:pt x="111" y="56"/>
                  </a:lnTo>
                  <a:lnTo>
                    <a:pt x="101" y="64"/>
                  </a:lnTo>
                  <a:lnTo>
                    <a:pt x="91" y="74"/>
                  </a:lnTo>
                  <a:lnTo>
                    <a:pt x="82" y="83"/>
                  </a:lnTo>
                  <a:lnTo>
                    <a:pt x="74" y="95"/>
                  </a:lnTo>
                  <a:lnTo>
                    <a:pt x="86" y="105"/>
                  </a:lnTo>
                  <a:lnTo>
                    <a:pt x="101" y="107"/>
                  </a:lnTo>
                  <a:lnTo>
                    <a:pt x="119" y="105"/>
                  </a:lnTo>
                  <a:lnTo>
                    <a:pt x="136" y="109"/>
                  </a:lnTo>
                  <a:lnTo>
                    <a:pt x="122" y="116"/>
                  </a:lnTo>
                  <a:lnTo>
                    <a:pt x="111" y="122"/>
                  </a:lnTo>
                  <a:lnTo>
                    <a:pt x="97" y="126"/>
                  </a:lnTo>
                  <a:lnTo>
                    <a:pt x="86" y="130"/>
                  </a:lnTo>
                  <a:lnTo>
                    <a:pt x="70" y="132"/>
                  </a:lnTo>
                  <a:lnTo>
                    <a:pt x="57" y="134"/>
                  </a:lnTo>
                  <a:lnTo>
                    <a:pt x="41" y="136"/>
                  </a:lnTo>
                  <a:lnTo>
                    <a:pt x="27" y="142"/>
                  </a:lnTo>
                  <a:lnTo>
                    <a:pt x="14" y="124"/>
                  </a:lnTo>
                  <a:lnTo>
                    <a:pt x="14" y="111"/>
                  </a:lnTo>
                  <a:lnTo>
                    <a:pt x="22" y="99"/>
                  </a:lnTo>
                  <a:lnTo>
                    <a:pt x="35" y="89"/>
                  </a:lnTo>
                  <a:lnTo>
                    <a:pt x="49" y="78"/>
                  </a:lnTo>
                  <a:lnTo>
                    <a:pt x="64" y="66"/>
                  </a:lnTo>
                  <a:lnTo>
                    <a:pt x="74" y="52"/>
                  </a:lnTo>
                  <a:lnTo>
                    <a:pt x="80" y="39"/>
                  </a:lnTo>
                  <a:lnTo>
                    <a:pt x="66" y="35"/>
                  </a:lnTo>
                  <a:lnTo>
                    <a:pt x="55" y="35"/>
                  </a:lnTo>
                  <a:lnTo>
                    <a:pt x="43" y="35"/>
                  </a:lnTo>
                  <a:lnTo>
                    <a:pt x="31" y="37"/>
                  </a:lnTo>
                  <a:lnTo>
                    <a:pt x="20" y="35"/>
                  </a:lnTo>
                  <a:lnTo>
                    <a:pt x="12" y="33"/>
                  </a:lnTo>
                  <a:lnTo>
                    <a:pt x="4" y="25"/>
                  </a:lnTo>
                  <a:lnTo>
                    <a:pt x="0" y="14"/>
                  </a:lnTo>
                  <a:lnTo>
                    <a:pt x="18" y="12"/>
                  </a:lnTo>
                  <a:lnTo>
                    <a:pt x="35" y="12"/>
                  </a:lnTo>
                  <a:lnTo>
                    <a:pt x="53" y="8"/>
                  </a:lnTo>
                  <a:lnTo>
                    <a:pt x="70" y="4"/>
                  </a:lnTo>
                  <a:lnTo>
                    <a:pt x="86" y="0"/>
                  </a:lnTo>
                  <a:lnTo>
                    <a:pt x="103" y="2"/>
                  </a:lnTo>
                  <a:lnTo>
                    <a:pt x="119" y="4"/>
                  </a:lnTo>
                  <a:lnTo>
                    <a:pt x="136"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grpSp>
      <p:grpSp>
        <p:nvGrpSpPr>
          <p:cNvPr id="23" name="Group 3062"/>
          <p:cNvGrpSpPr>
            <a:grpSpLocks noChangeAspect="1"/>
          </p:cNvGrpSpPr>
          <p:nvPr/>
        </p:nvGrpSpPr>
        <p:grpSpPr bwMode="auto">
          <a:xfrm>
            <a:off x="5006975" y="4167188"/>
            <a:ext cx="384175" cy="80962"/>
            <a:chOff x="1917" y="3041"/>
            <a:chExt cx="616" cy="131"/>
          </a:xfrm>
        </p:grpSpPr>
        <p:sp>
          <p:nvSpPr>
            <p:cNvPr id="40982" name="Freeform 3063"/>
            <p:cNvSpPr>
              <a:spLocks noChangeAspect="1"/>
            </p:cNvSpPr>
            <p:nvPr/>
          </p:nvSpPr>
          <p:spPr bwMode="auto">
            <a:xfrm>
              <a:off x="2381" y="3041"/>
              <a:ext cx="152" cy="131"/>
            </a:xfrm>
            <a:custGeom>
              <a:avLst/>
              <a:gdLst>
                <a:gd name="T0" fmla="*/ 254 w 304"/>
                <a:gd name="T1" fmla="*/ 29 h 262"/>
                <a:gd name="T2" fmla="*/ 240 w 304"/>
                <a:gd name="T3" fmla="*/ 50 h 262"/>
                <a:gd name="T4" fmla="*/ 227 w 304"/>
                <a:gd name="T5" fmla="*/ 72 h 262"/>
                <a:gd name="T6" fmla="*/ 209 w 304"/>
                <a:gd name="T7" fmla="*/ 93 h 262"/>
                <a:gd name="T8" fmla="*/ 194 w 304"/>
                <a:gd name="T9" fmla="*/ 116 h 262"/>
                <a:gd name="T10" fmla="*/ 175 w 304"/>
                <a:gd name="T11" fmla="*/ 138 h 262"/>
                <a:gd name="T12" fmla="*/ 157 w 304"/>
                <a:gd name="T13" fmla="*/ 159 h 262"/>
                <a:gd name="T14" fmla="*/ 140 w 304"/>
                <a:gd name="T15" fmla="*/ 182 h 262"/>
                <a:gd name="T16" fmla="*/ 122 w 304"/>
                <a:gd name="T17" fmla="*/ 206 h 262"/>
                <a:gd name="T18" fmla="*/ 304 w 304"/>
                <a:gd name="T19" fmla="*/ 206 h 262"/>
                <a:gd name="T20" fmla="*/ 303 w 304"/>
                <a:gd name="T21" fmla="*/ 217 h 262"/>
                <a:gd name="T22" fmla="*/ 297 w 304"/>
                <a:gd name="T23" fmla="*/ 225 h 262"/>
                <a:gd name="T24" fmla="*/ 287 w 304"/>
                <a:gd name="T25" fmla="*/ 229 h 262"/>
                <a:gd name="T26" fmla="*/ 277 w 304"/>
                <a:gd name="T27" fmla="*/ 235 h 262"/>
                <a:gd name="T28" fmla="*/ 248 w 304"/>
                <a:gd name="T29" fmla="*/ 229 h 262"/>
                <a:gd name="T30" fmla="*/ 221 w 304"/>
                <a:gd name="T31" fmla="*/ 231 h 262"/>
                <a:gd name="T32" fmla="*/ 194 w 304"/>
                <a:gd name="T33" fmla="*/ 233 h 262"/>
                <a:gd name="T34" fmla="*/ 167 w 304"/>
                <a:gd name="T35" fmla="*/ 239 h 262"/>
                <a:gd name="T36" fmla="*/ 138 w 304"/>
                <a:gd name="T37" fmla="*/ 244 h 262"/>
                <a:gd name="T38" fmla="*/ 111 w 304"/>
                <a:gd name="T39" fmla="*/ 250 h 262"/>
                <a:gd name="T40" fmla="*/ 81 w 304"/>
                <a:gd name="T41" fmla="*/ 256 h 262"/>
                <a:gd name="T42" fmla="*/ 56 w 304"/>
                <a:gd name="T43" fmla="*/ 262 h 262"/>
                <a:gd name="T44" fmla="*/ 52 w 304"/>
                <a:gd name="T45" fmla="*/ 252 h 262"/>
                <a:gd name="T46" fmla="*/ 45 w 304"/>
                <a:gd name="T47" fmla="*/ 250 h 262"/>
                <a:gd name="T48" fmla="*/ 39 w 304"/>
                <a:gd name="T49" fmla="*/ 244 h 262"/>
                <a:gd name="T50" fmla="*/ 43 w 304"/>
                <a:gd name="T51" fmla="*/ 235 h 262"/>
                <a:gd name="T52" fmla="*/ 66 w 304"/>
                <a:gd name="T53" fmla="*/ 215 h 262"/>
                <a:gd name="T54" fmla="*/ 89 w 304"/>
                <a:gd name="T55" fmla="*/ 196 h 262"/>
                <a:gd name="T56" fmla="*/ 111 w 304"/>
                <a:gd name="T57" fmla="*/ 173 h 262"/>
                <a:gd name="T58" fmla="*/ 134 w 304"/>
                <a:gd name="T59" fmla="*/ 151 h 262"/>
                <a:gd name="T60" fmla="*/ 153 w 304"/>
                <a:gd name="T61" fmla="*/ 126 h 262"/>
                <a:gd name="T62" fmla="*/ 173 w 304"/>
                <a:gd name="T63" fmla="*/ 101 h 262"/>
                <a:gd name="T64" fmla="*/ 188 w 304"/>
                <a:gd name="T65" fmla="*/ 74 h 262"/>
                <a:gd name="T66" fmla="*/ 202 w 304"/>
                <a:gd name="T67" fmla="*/ 47 h 262"/>
                <a:gd name="T68" fmla="*/ 178 w 304"/>
                <a:gd name="T69" fmla="*/ 50 h 262"/>
                <a:gd name="T70" fmla="*/ 155 w 304"/>
                <a:gd name="T71" fmla="*/ 56 h 262"/>
                <a:gd name="T72" fmla="*/ 130 w 304"/>
                <a:gd name="T73" fmla="*/ 64 h 262"/>
                <a:gd name="T74" fmla="*/ 107 w 304"/>
                <a:gd name="T75" fmla="*/ 74 h 262"/>
                <a:gd name="T76" fmla="*/ 80 w 304"/>
                <a:gd name="T77" fmla="*/ 78 h 262"/>
                <a:gd name="T78" fmla="*/ 52 w 304"/>
                <a:gd name="T79" fmla="*/ 79 h 262"/>
                <a:gd name="T80" fmla="*/ 25 w 304"/>
                <a:gd name="T81" fmla="*/ 78 h 262"/>
                <a:gd name="T82" fmla="*/ 0 w 304"/>
                <a:gd name="T83" fmla="*/ 70 h 262"/>
                <a:gd name="T84" fmla="*/ 0 w 304"/>
                <a:gd name="T85" fmla="*/ 52 h 262"/>
                <a:gd name="T86" fmla="*/ 33 w 304"/>
                <a:gd name="T87" fmla="*/ 56 h 262"/>
                <a:gd name="T88" fmla="*/ 64 w 304"/>
                <a:gd name="T89" fmla="*/ 54 h 262"/>
                <a:gd name="T90" fmla="*/ 93 w 304"/>
                <a:gd name="T91" fmla="*/ 47 h 262"/>
                <a:gd name="T92" fmla="*/ 124 w 304"/>
                <a:gd name="T93" fmla="*/ 37 h 262"/>
                <a:gd name="T94" fmla="*/ 151 w 304"/>
                <a:gd name="T95" fmla="*/ 25 h 262"/>
                <a:gd name="T96" fmla="*/ 180 w 304"/>
                <a:gd name="T97" fmla="*/ 14 h 262"/>
                <a:gd name="T98" fmla="*/ 209 w 304"/>
                <a:gd name="T99" fmla="*/ 4 h 262"/>
                <a:gd name="T100" fmla="*/ 240 w 304"/>
                <a:gd name="T101" fmla="*/ 0 h 262"/>
                <a:gd name="T102" fmla="*/ 246 w 304"/>
                <a:gd name="T103" fmla="*/ 2 h 262"/>
                <a:gd name="T104" fmla="*/ 252 w 304"/>
                <a:gd name="T105" fmla="*/ 8 h 262"/>
                <a:gd name="T106" fmla="*/ 252 w 304"/>
                <a:gd name="T107" fmla="*/ 17 h 262"/>
                <a:gd name="T108" fmla="*/ 254 w 304"/>
                <a:gd name="T109" fmla="*/ 29 h 2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4"/>
                <a:gd name="T166" fmla="*/ 0 h 262"/>
                <a:gd name="T167" fmla="*/ 304 w 304"/>
                <a:gd name="T168" fmla="*/ 262 h 2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4" h="262">
                  <a:moveTo>
                    <a:pt x="254" y="29"/>
                  </a:moveTo>
                  <a:lnTo>
                    <a:pt x="240" y="50"/>
                  </a:lnTo>
                  <a:lnTo>
                    <a:pt x="227" y="72"/>
                  </a:lnTo>
                  <a:lnTo>
                    <a:pt x="209" y="93"/>
                  </a:lnTo>
                  <a:lnTo>
                    <a:pt x="194" y="116"/>
                  </a:lnTo>
                  <a:lnTo>
                    <a:pt x="175" y="138"/>
                  </a:lnTo>
                  <a:lnTo>
                    <a:pt x="157" y="159"/>
                  </a:lnTo>
                  <a:lnTo>
                    <a:pt x="140" y="182"/>
                  </a:lnTo>
                  <a:lnTo>
                    <a:pt x="122" y="206"/>
                  </a:lnTo>
                  <a:lnTo>
                    <a:pt x="304" y="206"/>
                  </a:lnTo>
                  <a:lnTo>
                    <a:pt x="303" y="217"/>
                  </a:lnTo>
                  <a:lnTo>
                    <a:pt x="297" y="225"/>
                  </a:lnTo>
                  <a:lnTo>
                    <a:pt x="287" y="229"/>
                  </a:lnTo>
                  <a:lnTo>
                    <a:pt x="277" y="235"/>
                  </a:lnTo>
                  <a:lnTo>
                    <a:pt x="248" y="229"/>
                  </a:lnTo>
                  <a:lnTo>
                    <a:pt x="221" y="231"/>
                  </a:lnTo>
                  <a:lnTo>
                    <a:pt x="194" y="233"/>
                  </a:lnTo>
                  <a:lnTo>
                    <a:pt x="167" y="239"/>
                  </a:lnTo>
                  <a:lnTo>
                    <a:pt x="138" y="244"/>
                  </a:lnTo>
                  <a:lnTo>
                    <a:pt x="111" y="250"/>
                  </a:lnTo>
                  <a:lnTo>
                    <a:pt x="81" y="256"/>
                  </a:lnTo>
                  <a:lnTo>
                    <a:pt x="56" y="262"/>
                  </a:lnTo>
                  <a:lnTo>
                    <a:pt x="52" y="252"/>
                  </a:lnTo>
                  <a:lnTo>
                    <a:pt x="45" y="250"/>
                  </a:lnTo>
                  <a:lnTo>
                    <a:pt x="39" y="244"/>
                  </a:lnTo>
                  <a:lnTo>
                    <a:pt x="43" y="235"/>
                  </a:lnTo>
                  <a:lnTo>
                    <a:pt x="66" y="215"/>
                  </a:lnTo>
                  <a:lnTo>
                    <a:pt x="89" y="196"/>
                  </a:lnTo>
                  <a:lnTo>
                    <a:pt x="111" y="173"/>
                  </a:lnTo>
                  <a:lnTo>
                    <a:pt x="134" y="151"/>
                  </a:lnTo>
                  <a:lnTo>
                    <a:pt x="153" y="126"/>
                  </a:lnTo>
                  <a:lnTo>
                    <a:pt x="173" y="101"/>
                  </a:lnTo>
                  <a:lnTo>
                    <a:pt x="188" y="74"/>
                  </a:lnTo>
                  <a:lnTo>
                    <a:pt x="202" y="47"/>
                  </a:lnTo>
                  <a:lnTo>
                    <a:pt x="178" y="50"/>
                  </a:lnTo>
                  <a:lnTo>
                    <a:pt x="155" y="56"/>
                  </a:lnTo>
                  <a:lnTo>
                    <a:pt x="130" y="64"/>
                  </a:lnTo>
                  <a:lnTo>
                    <a:pt x="107" y="74"/>
                  </a:lnTo>
                  <a:lnTo>
                    <a:pt x="80" y="78"/>
                  </a:lnTo>
                  <a:lnTo>
                    <a:pt x="52" y="79"/>
                  </a:lnTo>
                  <a:lnTo>
                    <a:pt x="25" y="78"/>
                  </a:lnTo>
                  <a:lnTo>
                    <a:pt x="0" y="70"/>
                  </a:lnTo>
                  <a:lnTo>
                    <a:pt x="0" y="52"/>
                  </a:lnTo>
                  <a:lnTo>
                    <a:pt x="33" y="56"/>
                  </a:lnTo>
                  <a:lnTo>
                    <a:pt x="64" y="54"/>
                  </a:lnTo>
                  <a:lnTo>
                    <a:pt x="93" y="47"/>
                  </a:lnTo>
                  <a:lnTo>
                    <a:pt x="124" y="37"/>
                  </a:lnTo>
                  <a:lnTo>
                    <a:pt x="151" y="25"/>
                  </a:lnTo>
                  <a:lnTo>
                    <a:pt x="180" y="14"/>
                  </a:lnTo>
                  <a:lnTo>
                    <a:pt x="209" y="4"/>
                  </a:lnTo>
                  <a:lnTo>
                    <a:pt x="240" y="0"/>
                  </a:lnTo>
                  <a:lnTo>
                    <a:pt x="246" y="2"/>
                  </a:lnTo>
                  <a:lnTo>
                    <a:pt x="252" y="8"/>
                  </a:lnTo>
                  <a:lnTo>
                    <a:pt x="252" y="17"/>
                  </a:lnTo>
                  <a:lnTo>
                    <a:pt x="254" y="2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3" name="Freeform 3064"/>
            <p:cNvSpPr>
              <a:spLocks noChangeAspect="1"/>
            </p:cNvSpPr>
            <p:nvPr/>
          </p:nvSpPr>
          <p:spPr bwMode="auto">
            <a:xfrm>
              <a:off x="2243" y="3060"/>
              <a:ext cx="124" cy="98"/>
            </a:xfrm>
            <a:custGeom>
              <a:avLst/>
              <a:gdLst>
                <a:gd name="T0" fmla="*/ 215 w 248"/>
                <a:gd name="T1" fmla="*/ 14 h 196"/>
                <a:gd name="T2" fmla="*/ 205 w 248"/>
                <a:gd name="T3" fmla="*/ 29 h 196"/>
                <a:gd name="T4" fmla="*/ 195 w 248"/>
                <a:gd name="T5" fmla="*/ 47 h 196"/>
                <a:gd name="T6" fmla="*/ 184 w 248"/>
                <a:gd name="T7" fmla="*/ 62 h 196"/>
                <a:gd name="T8" fmla="*/ 174 w 248"/>
                <a:gd name="T9" fmla="*/ 80 h 196"/>
                <a:gd name="T10" fmla="*/ 162 w 248"/>
                <a:gd name="T11" fmla="*/ 95 h 196"/>
                <a:gd name="T12" fmla="*/ 151 w 248"/>
                <a:gd name="T13" fmla="*/ 111 h 196"/>
                <a:gd name="T14" fmla="*/ 139 w 248"/>
                <a:gd name="T15" fmla="*/ 128 h 196"/>
                <a:gd name="T16" fmla="*/ 130 w 248"/>
                <a:gd name="T17" fmla="*/ 146 h 196"/>
                <a:gd name="T18" fmla="*/ 141 w 248"/>
                <a:gd name="T19" fmla="*/ 142 h 196"/>
                <a:gd name="T20" fmla="*/ 157 w 248"/>
                <a:gd name="T21" fmla="*/ 140 h 196"/>
                <a:gd name="T22" fmla="*/ 172 w 248"/>
                <a:gd name="T23" fmla="*/ 138 h 196"/>
                <a:gd name="T24" fmla="*/ 190 w 248"/>
                <a:gd name="T25" fmla="*/ 138 h 196"/>
                <a:gd name="T26" fmla="*/ 205 w 248"/>
                <a:gd name="T27" fmla="*/ 138 h 196"/>
                <a:gd name="T28" fmla="*/ 221 w 248"/>
                <a:gd name="T29" fmla="*/ 142 h 196"/>
                <a:gd name="T30" fmla="*/ 234 w 248"/>
                <a:gd name="T31" fmla="*/ 148 h 196"/>
                <a:gd name="T32" fmla="*/ 248 w 248"/>
                <a:gd name="T33" fmla="*/ 156 h 196"/>
                <a:gd name="T34" fmla="*/ 228 w 248"/>
                <a:gd name="T35" fmla="*/ 159 h 196"/>
                <a:gd name="T36" fmla="*/ 209 w 248"/>
                <a:gd name="T37" fmla="*/ 165 h 196"/>
                <a:gd name="T38" fmla="*/ 186 w 248"/>
                <a:gd name="T39" fmla="*/ 171 h 196"/>
                <a:gd name="T40" fmla="*/ 164 w 248"/>
                <a:gd name="T41" fmla="*/ 177 h 196"/>
                <a:gd name="T42" fmla="*/ 139 w 248"/>
                <a:gd name="T43" fmla="*/ 181 h 196"/>
                <a:gd name="T44" fmla="*/ 116 w 248"/>
                <a:gd name="T45" fmla="*/ 185 h 196"/>
                <a:gd name="T46" fmla="*/ 93 w 248"/>
                <a:gd name="T47" fmla="*/ 190 h 196"/>
                <a:gd name="T48" fmla="*/ 73 w 248"/>
                <a:gd name="T49" fmla="*/ 196 h 196"/>
                <a:gd name="T50" fmla="*/ 60 w 248"/>
                <a:gd name="T51" fmla="*/ 173 h 196"/>
                <a:gd name="T52" fmla="*/ 73 w 248"/>
                <a:gd name="T53" fmla="*/ 156 h 196"/>
                <a:gd name="T54" fmla="*/ 87 w 248"/>
                <a:gd name="T55" fmla="*/ 140 h 196"/>
                <a:gd name="T56" fmla="*/ 100 w 248"/>
                <a:gd name="T57" fmla="*/ 124 h 196"/>
                <a:gd name="T58" fmla="*/ 116 w 248"/>
                <a:gd name="T59" fmla="*/ 111 h 196"/>
                <a:gd name="T60" fmla="*/ 128 w 248"/>
                <a:gd name="T61" fmla="*/ 95 h 196"/>
                <a:gd name="T62" fmla="*/ 141 w 248"/>
                <a:gd name="T63" fmla="*/ 80 h 196"/>
                <a:gd name="T64" fmla="*/ 151 w 248"/>
                <a:gd name="T65" fmla="*/ 60 h 196"/>
                <a:gd name="T66" fmla="*/ 162 w 248"/>
                <a:gd name="T67" fmla="*/ 43 h 196"/>
                <a:gd name="T68" fmla="*/ 141 w 248"/>
                <a:gd name="T69" fmla="*/ 41 h 196"/>
                <a:gd name="T70" fmla="*/ 122 w 248"/>
                <a:gd name="T71" fmla="*/ 41 h 196"/>
                <a:gd name="T72" fmla="*/ 102 w 248"/>
                <a:gd name="T73" fmla="*/ 43 h 196"/>
                <a:gd name="T74" fmla="*/ 83 w 248"/>
                <a:gd name="T75" fmla="*/ 47 h 196"/>
                <a:gd name="T76" fmla="*/ 62 w 248"/>
                <a:gd name="T77" fmla="*/ 49 h 196"/>
                <a:gd name="T78" fmla="*/ 42 w 248"/>
                <a:gd name="T79" fmla="*/ 51 h 196"/>
                <a:gd name="T80" fmla="*/ 21 w 248"/>
                <a:gd name="T81" fmla="*/ 51 h 196"/>
                <a:gd name="T82" fmla="*/ 3 w 248"/>
                <a:gd name="T83" fmla="*/ 51 h 196"/>
                <a:gd name="T84" fmla="*/ 0 w 248"/>
                <a:gd name="T85" fmla="*/ 33 h 196"/>
                <a:gd name="T86" fmla="*/ 25 w 248"/>
                <a:gd name="T87" fmla="*/ 29 h 196"/>
                <a:gd name="T88" fmla="*/ 50 w 248"/>
                <a:gd name="T89" fmla="*/ 28 h 196"/>
                <a:gd name="T90" fmla="*/ 75 w 248"/>
                <a:gd name="T91" fmla="*/ 22 h 196"/>
                <a:gd name="T92" fmla="*/ 100 w 248"/>
                <a:gd name="T93" fmla="*/ 16 h 196"/>
                <a:gd name="T94" fmla="*/ 124 w 248"/>
                <a:gd name="T95" fmla="*/ 10 h 196"/>
                <a:gd name="T96" fmla="*/ 149 w 248"/>
                <a:gd name="T97" fmla="*/ 4 h 196"/>
                <a:gd name="T98" fmla="*/ 176 w 248"/>
                <a:gd name="T99" fmla="*/ 0 h 196"/>
                <a:gd name="T100" fmla="*/ 205 w 248"/>
                <a:gd name="T101" fmla="*/ 0 h 196"/>
                <a:gd name="T102" fmla="*/ 215 w 248"/>
                <a:gd name="T103" fmla="*/ 14 h 19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8"/>
                <a:gd name="T157" fmla="*/ 0 h 196"/>
                <a:gd name="T158" fmla="*/ 248 w 248"/>
                <a:gd name="T159" fmla="*/ 196 h 19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8" h="196">
                  <a:moveTo>
                    <a:pt x="215" y="14"/>
                  </a:moveTo>
                  <a:lnTo>
                    <a:pt x="205" y="29"/>
                  </a:lnTo>
                  <a:lnTo>
                    <a:pt x="195" y="47"/>
                  </a:lnTo>
                  <a:lnTo>
                    <a:pt x="184" y="62"/>
                  </a:lnTo>
                  <a:lnTo>
                    <a:pt x="174" y="80"/>
                  </a:lnTo>
                  <a:lnTo>
                    <a:pt x="162" y="95"/>
                  </a:lnTo>
                  <a:lnTo>
                    <a:pt x="151" y="111"/>
                  </a:lnTo>
                  <a:lnTo>
                    <a:pt x="139" y="128"/>
                  </a:lnTo>
                  <a:lnTo>
                    <a:pt x="130" y="146"/>
                  </a:lnTo>
                  <a:lnTo>
                    <a:pt x="141" y="142"/>
                  </a:lnTo>
                  <a:lnTo>
                    <a:pt x="157" y="140"/>
                  </a:lnTo>
                  <a:lnTo>
                    <a:pt x="172" y="138"/>
                  </a:lnTo>
                  <a:lnTo>
                    <a:pt x="190" y="138"/>
                  </a:lnTo>
                  <a:lnTo>
                    <a:pt x="205" y="138"/>
                  </a:lnTo>
                  <a:lnTo>
                    <a:pt x="221" y="142"/>
                  </a:lnTo>
                  <a:lnTo>
                    <a:pt x="234" y="148"/>
                  </a:lnTo>
                  <a:lnTo>
                    <a:pt x="248" y="156"/>
                  </a:lnTo>
                  <a:lnTo>
                    <a:pt x="228" y="159"/>
                  </a:lnTo>
                  <a:lnTo>
                    <a:pt x="209" y="165"/>
                  </a:lnTo>
                  <a:lnTo>
                    <a:pt x="186" y="171"/>
                  </a:lnTo>
                  <a:lnTo>
                    <a:pt x="164" y="177"/>
                  </a:lnTo>
                  <a:lnTo>
                    <a:pt x="139" y="181"/>
                  </a:lnTo>
                  <a:lnTo>
                    <a:pt x="116" y="185"/>
                  </a:lnTo>
                  <a:lnTo>
                    <a:pt x="93" y="190"/>
                  </a:lnTo>
                  <a:lnTo>
                    <a:pt x="73" y="196"/>
                  </a:lnTo>
                  <a:lnTo>
                    <a:pt x="60" y="173"/>
                  </a:lnTo>
                  <a:lnTo>
                    <a:pt x="73" y="156"/>
                  </a:lnTo>
                  <a:lnTo>
                    <a:pt x="87" y="140"/>
                  </a:lnTo>
                  <a:lnTo>
                    <a:pt x="100" y="124"/>
                  </a:lnTo>
                  <a:lnTo>
                    <a:pt x="116" y="111"/>
                  </a:lnTo>
                  <a:lnTo>
                    <a:pt x="128" y="95"/>
                  </a:lnTo>
                  <a:lnTo>
                    <a:pt x="141" y="80"/>
                  </a:lnTo>
                  <a:lnTo>
                    <a:pt x="151" y="60"/>
                  </a:lnTo>
                  <a:lnTo>
                    <a:pt x="162" y="43"/>
                  </a:lnTo>
                  <a:lnTo>
                    <a:pt x="141" y="41"/>
                  </a:lnTo>
                  <a:lnTo>
                    <a:pt x="122" y="41"/>
                  </a:lnTo>
                  <a:lnTo>
                    <a:pt x="102" y="43"/>
                  </a:lnTo>
                  <a:lnTo>
                    <a:pt x="83" y="47"/>
                  </a:lnTo>
                  <a:lnTo>
                    <a:pt x="62" y="49"/>
                  </a:lnTo>
                  <a:lnTo>
                    <a:pt x="42" y="51"/>
                  </a:lnTo>
                  <a:lnTo>
                    <a:pt x="21" y="51"/>
                  </a:lnTo>
                  <a:lnTo>
                    <a:pt x="3" y="51"/>
                  </a:lnTo>
                  <a:lnTo>
                    <a:pt x="0" y="33"/>
                  </a:lnTo>
                  <a:lnTo>
                    <a:pt x="25" y="29"/>
                  </a:lnTo>
                  <a:lnTo>
                    <a:pt x="50" y="28"/>
                  </a:lnTo>
                  <a:lnTo>
                    <a:pt x="75" y="22"/>
                  </a:lnTo>
                  <a:lnTo>
                    <a:pt x="100" y="16"/>
                  </a:lnTo>
                  <a:lnTo>
                    <a:pt x="124" y="10"/>
                  </a:lnTo>
                  <a:lnTo>
                    <a:pt x="149" y="4"/>
                  </a:lnTo>
                  <a:lnTo>
                    <a:pt x="176" y="0"/>
                  </a:lnTo>
                  <a:lnTo>
                    <a:pt x="205" y="0"/>
                  </a:lnTo>
                  <a:lnTo>
                    <a:pt x="215"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4" name="Freeform 3065"/>
            <p:cNvSpPr>
              <a:spLocks noChangeAspect="1"/>
            </p:cNvSpPr>
            <p:nvPr/>
          </p:nvSpPr>
          <p:spPr bwMode="auto">
            <a:xfrm>
              <a:off x="2128" y="3063"/>
              <a:ext cx="91" cy="89"/>
            </a:xfrm>
            <a:custGeom>
              <a:avLst/>
              <a:gdLst>
                <a:gd name="T0" fmla="*/ 178 w 182"/>
                <a:gd name="T1" fmla="*/ 9 h 178"/>
                <a:gd name="T2" fmla="*/ 172 w 182"/>
                <a:gd name="T3" fmla="*/ 27 h 178"/>
                <a:gd name="T4" fmla="*/ 164 w 182"/>
                <a:gd name="T5" fmla="*/ 44 h 178"/>
                <a:gd name="T6" fmla="*/ 151 w 182"/>
                <a:gd name="T7" fmla="*/ 60 h 178"/>
                <a:gd name="T8" fmla="*/ 139 w 182"/>
                <a:gd name="T9" fmla="*/ 75 h 178"/>
                <a:gd name="T10" fmla="*/ 124 w 182"/>
                <a:gd name="T11" fmla="*/ 89 h 178"/>
                <a:gd name="T12" fmla="*/ 108 w 182"/>
                <a:gd name="T13" fmla="*/ 104 h 178"/>
                <a:gd name="T14" fmla="*/ 93 w 182"/>
                <a:gd name="T15" fmla="*/ 120 h 178"/>
                <a:gd name="T16" fmla="*/ 83 w 182"/>
                <a:gd name="T17" fmla="*/ 139 h 178"/>
                <a:gd name="T18" fmla="*/ 93 w 182"/>
                <a:gd name="T19" fmla="*/ 143 h 178"/>
                <a:gd name="T20" fmla="*/ 106 w 182"/>
                <a:gd name="T21" fmla="*/ 145 h 178"/>
                <a:gd name="T22" fmla="*/ 120 w 182"/>
                <a:gd name="T23" fmla="*/ 145 h 178"/>
                <a:gd name="T24" fmla="*/ 135 w 182"/>
                <a:gd name="T25" fmla="*/ 145 h 178"/>
                <a:gd name="T26" fmla="*/ 147 w 182"/>
                <a:gd name="T27" fmla="*/ 145 h 178"/>
                <a:gd name="T28" fmla="*/ 161 w 182"/>
                <a:gd name="T29" fmla="*/ 145 h 178"/>
                <a:gd name="T30" fmla="*/ 172 w 182"/>
                <a:gd name="T31" fmla="*/ 149 h 178"/>
                <a:gd name="T32" fmla="*/ 182 w 182"/>
                <a:gd name="T33" fmla="*/ 159 h 178"/>
                <a:gd name="T34" fmla="*/ 163 w 182"/>
                <a:gd name="T35" fmla="*/ 163 h 178"/>
                <a:gd name="T36" fmla="*/ 145 w 182"/>
                <a:gd name="T37" fmla="*/ 166 h 178"/>
                <a:gd name="T38" fmla="*/ 128 w 182"/>
                <a:gd name="T39" fmla="*/ 170 h 178"/>
                <a:gd name="T40" fmla="*/ 110 w 182"/>
                <a:gd name="T41" fmla="*/ 174 h 178"/>
                <a:gd name="T42" fmla="*/ 91 w 182"/>
                <a:gd name="T43" fmla="*/ 176 h 178"/>
                <a:gd name="T44" fmla="*/ 71 w 182"/>
                <a:gd name="T45" fmla="*/ 178 h 178"/>
                <a:gd name="T46" fmla="*/ 52 w 182"/>
                <a:gd name="T47" fmla="*/ 178 h 178"/>
                <a:gd name="T48" fmla="*/ 33 w 182"/>
                <a:gd name="T49" fmla="*/ 178 h 178"/>
                <a:gd name="T50" fmla="*/ 25 w 182"/>
                <a:gd name="T51" fmla="*/ 166 h 178"/>
                <a:gd name="T52" fmla="*/ 21 w 182"/>
                <a:gd name="T53" fmla="*/ 155 h 178"/>
                <a:gd name="T54" fmla="*/ 17 w 182"/>
                <a:gd name="T55" fmla="*/ 141 h 178"/>
                <a:gd name="T56" fmla="*/ 27 w 182"/>
                <a:gd name="T57" fmla="*/ 132 h 178"/>
                <a:gd name="T58" fmla="*/ 42 w 182"/>
                <a:gd name="T59" fmla="*/ 122 h 178"/>
                <a:gd name="T60" fmla="*/ 58 w 182"/>
                <a:gd name="T61" fmla="*/ 112 h 178"/>
                <a:gd name="T62" fmla="*/ 71 w 182"/>
                <a:gd name="T63" fmla="*/ 99 h 178"/>
                <a:gd name="T64" fmla="*/ 85 w 182"/>
                <a:gd name="T65" fmla="*/ 87 h 178"/>
                <a:gd name="T66" fmla="*/ 97 w 182"/>
                <a:gd name="T67" fmla="*/ 71 h 178"/>
                <a:gd name="T68" fmla="*/ 108 w 182"/>
                <a:gd name="T69" fmla="*/ 58 h 178"/>
                <a:gd name="T70" fmla="*/ 120 w 182"/>
                <a:gd name="T71" fmla="*/ 44 h 178"/>
                <a:gd name="T72" fmla="*/ 132 w 182"/>
                <a:gd name="T73" fmla="*/ 33 h 178"/>
                <a:gd name="T74" fmla="*/ 114 w 182"/>
                <a:gd name="T75" fmla="*/ 29 h 178"/>
                <a:gd name="T76" fmla="*/ 97 w 182"/>
                <a:gd name="T77" fmla="*/ 29 h 178"/>
                <a:gd name="T78" fmla="*/ 75 w 182"/>
                <a:gd name="T79" fmla="*/ 33 h 178"/>
                <a:gd name="T80" fmla="*/ 58 w 182"/>
                <a:gd name="T81" fmla="*/ 36 h 178"/>
                <a:gd name="T82" fmla="*/ 38 w 182"/>
                <a:gd name="T83" fmla="*/ 35 h 178"/>
                <a:gd name="T84" fmla="*/ 23 w 182"/>
                <a:gd name="T85" fmla="*/ 33 h 178"/>
                <a:gd name="T86" fmla="*/ 7 w 182"/>
                <a:gd name="T87" fmla="*/ 23 h 178"/>
                <a:gd name="T88" fmla="*/ 0 w 182"/>
                <a:gd name="T89" fmla="*/ 9 h 178"/>
                <a:gd name="T90" fmla="*/ 23 w 182"/>
                <a:gd name="T91" fmla="*/ 7 h 178"/>
                <a:gd name="T92" fmla="*/ 44 w 182"/>
                <a:gd name="T93" fmla="*/ 7 h 178"/>
                <a:gd name="T94" fmla="*/ 64 w 182"/>
                <a:gd name="T95" fmla="*/ 5 h 178"/>
                <a:gd name="T96" fmla="*/ 85 w 182"/>
                <a:gd name="T97" fmla="*/ 5 h 178"/>
                <a:gd name="T98" fmla="*/ 102 w 182"/>
                <a:gd name="T99" fmla="*/ 4 h 178"/>
                <a:gd name="T100" fmla="*/ 124 w 182"/>
                <a:gd name="T101" fmla="*/ 2 h 178"/>
                <a:gd name="T102" fmla="*/ 143 w 182"/>
                <a:gd name="T103" fmla="*/ 0 h 178"/>
                <a:gd name="T104" fmla="*/ 168 w 182"/>
                <a:gd name="T105" fmla="*/ 0 h 178"/>
                <a:gd name="T106" fmla="*/ 178 w 182"/>
                <a:gd name="T107" fmla="*/ 9 h 1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2"/>
                <a:gd name="T163" fmla="*/ 0 h 178"/>
                <a:gd name="T164" fmla="*/ 182 w 182"/>
                <a:gd name="T165" fmla="*/ 178 h 1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2" h="178">
                  <a:moveTo>
                    <a:pt x="178" y="9"/>
                  </a:moveTo>
                  <a:lnTo>
                    <a:pt x="172" y="27"/>
                  </a:lnTo>
                  <a:lnTo>
                    <a:pt x="164" y="44"/>
                  </a:lnTo>
                  <a:lnTo>
                    <a:pt x="151" y="60"/>
                  </a:lnTo>
                  <a:lnTo>
                    <a:pt x="139" y="75"/>
                  </a:lnTo>
                  <a:lnTo>
                    <a:pt x="124" y="89"/>
                  </a:lnTo>
                  <a:lnTo>
                    <a:pt x="108" y="104"/>
                  </a:lnTo>
                  <a:lnTo>
                    <a:pt x="93" y="120"/>
                  </a:lnTo>
                  <a:lnTo>
                    <a:pt x="83" y="139"/>
                  </a:lnTo>
                  <a:lnTo>
                    <a:pt x="93" y="143"/>
                  </a:lnTo>
                  <a:lnTo>
                    <a:pt x="106" y="145"/>
                  </a:lnTo>
                  <a:lnTo>
                    <a:pt x="120" y="145"/>
                  </a:lnTo>
                  <a:lnTo>
                    <a:pt x="135" y="145"/>
                  </a:lnTo>
                  <a:lnTo>
                    <a:pt x="147" y="145"/>
                  </a:lnTo>
                  <a:lnTo>
                    <a:pt x="161" y="145"/>
                  </a:lnTo>
                  <a:lnTo>
                    <a:pt x="172" y="149"/>
                  </a:lnTo>
                  <a:lnTo>
                    <a:pt x="182" y="159"/>
                  </a:lnTo>
                  <a:lnTo>
                    <a:pt x="163" y="163"/>
                  </a:lnTo>
                  <a:lnTo>
                    <a:pt x="145" y="166"/>
                  </a:lnTo>
                  <a:lnTo>
                    <a:pt x="128" y="170"/>
                  </a:lnTo>
                  <a:lnTo>
                    <a:pt x="110" y="174"/>
                  </a:lnTo>
                  <a:lnTo>
                    <a:pt x="91" y="176"/>
                  </a:lnTo>
                  <a:lnTo>
                    <a:pt x="71" y="178"/>
                  </a:lnTo>
                  <a:lnTo>
                    <a:pt x="52" y="178"/>
                  </a:lnTo>
                  <a:lnTo>
                    <a:pt x="33" y="178"/>
                  </a:lnTo>
                  <a:lnTo>
                    <a:pt x="25" y="166"/>
                  </a:lnTo>
                  <a:lnTo>
                    <a:pt x="21" y="155"/>
                  </a:lnTo>
                  <a:lnTo>
                    <a:pt x="17" y="141"/>
                  </a:lnTo>
                  <a:lnTo>
                    <a:pt x="27" y="132"/>
                  </a:lnTo>
                  <a:lnTo>
                    <a:pt x="42" y="122"/>
                  </a:lnTo>
                  <a:lnTo>
                    <a:pt x="58" y="112"/>
                  </a:lnTo>
                  <a:lnTo>
                    <a:pt x="71" y="99"/>
                  </a:lnTo>
                  <a:lnTo>
                    <a:pt x="85" y="87"/>
                  </a:lnTo>
                  <a:lnTo>
                    <a:pt x="97" y="71"/>
                  </a:lnTo>
                  <a:lnTo>
                    <a:pt x="108" y="58"/>
                  </a:lnTo>
                  <a:lnTo>
                    <a:pt x="120" y="44"/>
                  </a:lnTo>
                  <a:lnTo>
                    <a:pt x="132" y="33"/>
                  </a:lnTo>
                  <a:lnTo>
                    <a:pt x="114" y="29"/>
                  </a:lnTo>
                  <a:lnTo>
                    <a:pt x="97" y="29"/>
                  </a:lnTo>
                  <a:lnTo>
                    <a:pt x="75" y="33"/>
                  </a:lnTo>
                  <a:lnTo>
                    <a:pt x="58" y="36"/>
                  </a:lnTo>
                  <a:lnTo>
                    <a:pt x="38" y="35"/>
                  </a:lnTo>
                  <a:lnTo>
                    <a:pt x="23" y="33"/>
                  </a:lnTo>
                  <a:lnTo>
                    <a:pt x="7" y="23"/>
                  </a:lnTo>
                  <a:lnTo>
                    <a:pt x="0" y="9"/>
                  </a:lnTo>
                  <a:lnTo>
                    <a:pt x="23" y="7"/>
                  </a:lnTo>
                  <a:lnTo>
                    <a:pt x="44" y="7"/>
                  </a:lnTo>
                  <a:lnTo>
                    <a:pt x="64" y="5"/>
                  </a:lnTo>
                  <a:lnTo>
                    <a:pt x="85" y="5"/>
                  </a:lnTo>
                  <a:lnTo>
                    <a:pt x="102" y="4"/>
                  </a:lnTo>
                  <a:lnTo>
                    <a:pt x="124" y="2"/>
                  </a:lnTo>
                  <a:lnTo>
                    <a:pt x="143" y="0"/>
                  </a:lnTo>
                  <a:lnTo>
                    <a:pt x="168" y="0"/>
                  </a:lnTo>
                  <a:lnTo>
                    <a:pt x="178" y="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5" name="Freeform 3066"/>
            <p:cNvSpPr>
              <a:spLocks noChangeAspect="1"/>
            </p:cNvSpPr>
            <p:nvPr/>
          </p:nvSpPr>
          <p:spPr bwMode="auto">
            <a:xfrm>
              <a:off x="2028" y="3069"/>
              <a:ext cx="74" cy="84"/>
            </a:xfrm>
            <a:custGeom>
              <a:avLst/>
              <a:gdLst>
                <a:gd name="T0" fmla="*/ 139 w 149"/>
                <a:gd name="T1" fmla="*/ 4 h 168"/>
                <a:gd name="T2" fmla="*/ 139 w 149"/>
                <a:gd name="T3" fmla="*/ 21 h 168"/>
                <a:gd name="T4" fmla="*/ 133 w 149"/>
                <a:gd name="T5" fmla="*/ 40 h 168"/>
                <a:gd name="T6" fmla="*/ 124 w 149"/>
                <a:gd name="T7" fmla="*/ 56 h 168"/>
                <a:gd name="T8" fmla="*/ 112 w 149"/>
                <a:gd name="T9" fmla="*/ 71 h 168"/>
                <a:gd name="T10" fmla="*/ 97 w 149"/>
                <a:gd name="T11" fmla="*/ 85 h 168"/>
                <a:gd name="T12" fmla="*/ 81 w 149"/>
                <a:gd name="T13" fmla="*/ 99 h 168"/>
                <a:gd name="T14" fmla="*/ 66 w 149"/>
                <a:gd name="T15" fmla="*/ 112 h 168"/>
                <a:gd name="T16" fmla="*/ 56 w 149"/>
                <a:gd name="T17" fmla="*/ 130 h 168"/>
                <a:gd name="T18" fmla="*/ 67 w 149"/>
                <a:gd name="T19" fmla="*/ 134 h 168"/>
                <a:gd name="T20" fmla="*/ 79 w 149"/>
                <a:gd name="T21" fmla="*/ 137 h 168"/>
                <a:gd name="T22" fmla="*/ 91 w 149"/>
                <a:gd name="T23" fmla="*/ 137 h 168"/>
                <a:gd name="T24" fmla="*/ 102 w 149"/>
                <a:gd name="T25" fmla="*/ 137 h 168"/>
                <a:gd name="T26" fmla="*/ 112 w 149"/>
                <a:gd name="T27" fmla="*/ 135 h 168"/>
                <a:gd name="T28" fmla="*/ 124 w 149"/>
                <a:gd name="T29" fmla="*/ 137 h 168"/>
                <a:gd name="T30" fmla="*/ 135 w 149"/>
                <a:gd name="T31" fmla="*/ 137 h 168"/>
                <a:gd name="T32" fmla="*/ 149 w 149"/>
                <a:gd name="T33" fmla="*/ 143 h 168"/>
                <a:gd name="T34" fmla="*/ 137 w 149"/>
                <a:gd name="T35" fmla="*/ 153 h 168"/>
                <a:gd name="T36" fmla="*/ 126 w 149"/>
                <a:gd name="T37" fmla="*/ 157 h 168"/>
                <a:gd name="T38" fmla="*/ 110 w 149"/>
                <a:gd name="T39" fmla="*/ 157 h 168"/>
                <a:gd name="T40" fmla="*/ 97 w 149"/>
                <a:gd name="T41" fmla="*/ 163 h 168"/>
                <a:gd name="T42" fmla="*/ 83 w 149"/>
                <a:gd name="T43" fmla="*/ 161 h 168"/>
                <a:gd name="T44" fmla="*/ 71 w 149"/>
                <a:gd name="T45" fmla="*/ 163 h 168"/>
                <a:gd name="T46" fmla="*/ 60 w 149"/>
                <a:gd name="T47" fmla="*/ 165 h 168"/>
                <a:gd name="T48" fmla="*/ 50 w 149"/>
                <a:gd name="T49" fmla="*/ 168 h 168"/>
                <a:gd name="T50" fmla="*/ 38 w 149"/>
                <a:gd name="T51" fmla="*/ 166 h 168"/>
                <a:gd name="T52" fmla="*/ 27 w 149"/>
                <a:gd name="T53" fmla="*/ 166 h 168"/>
                <a:gd name="T54" fmla="*/ 17 w 149"/>
                <a:gd name="T55" fmla="*/ 159 h 168"/>
                <a:gd name="T56" fmla="*/ 9 w 149"/>
                <a:gd name="T57" fmla="*/ 149 h 168"/>
                <a:gd name="T58" fmla="*/ 13 w 149"/>
                <a:gd name="T59" fmla="*/ 132 h 168"/>
                <a:gd name="T60" fmla="*/ 25 w 149"/>
                <a:gd name="T61" fmla="*/ 118 h 168"/>
                <a:gd name="T62" fmla="*/ 36 w 149"/>
                <a:gd name="T63" fmla="*/ 102 h 168"/>
                <a:gd name="T64" fmla="*/ 50 w 149"/>
                <a:gd name="T65" fmla="*/ 91 h 168"/>
                <a:gd name="T66" fmla="*/ 62 w 149"/>
                <a:gd name="T67" fmla="*/ 77 h 168"/>
                <a:gd name="T68" fmla="*/ 73 w 149"/>
                <a:gd name="T69" fmla="*/ 66 h 168"/>
                <a:gd name="T70" fmla="*/ 83 w 149"/>
                <a:gd name="T71" fmla="*/ 52 h 168"/>
                <a:gd name="T72" fmla="*/ 93 w 149"/>
                <a:gd name="T73" fmla="*/ 40 h 168"/>
                <a:gd name="T74" fmla="*/ 79 w 149"/>
                <a:gd name="T75" fmla="*/ 33 h 168"/>
                <a:gd name="T76" fmla="*/ 67 w 149"/>
                <a:gd name="T77" fmla="*/ 33 h 168"/>
                <a:gd name="T78" fmla="*/ 52 w 149"/>
                <a:gd name="T79" fmla="*/ 35 h 168"/>
                <a:gd name="T80" fmla="*/ 40 w 149"/>
                <a:gd name="T81" fmla="*/ 38 h 168"/>
                <a:gd name="T82" fmla="*/ 27 w 149"/>
                <a:gd name="T83" fmla="*/ 38 h 168"/>
                <a:gd name="T84" fmla="*/ 15 w 149"/>
                <a:gd name="T85" fmla="*/ 37 h 168"/>
                <a:gd name="T86" fmla="*/ 3 w 149"/>
                <a:gd name="T87" fmla="*/ 27 h 168"/>
                <a:gd name="T88" fmla="*/ 0 w 149"/>
                <a:gd name="T89" fmla="*/ 13 h 168"/>
                <a:gd name="T90" fmla="*/ 17 w 149"/>
                <a:gd name="T91" fmla="*/ 11 h 168"/>
                <a:gd name="T92" fmla="*/ 34 w 149"/>
                <a:gd name="T93" fmla="*/ 9 h 168"/>
                <a:gd name="T94" fmla="*/ 52 w 149"/>
                <a:gd name="T95" fmla="*/ 6 h 168"/>
                <a:gd name="T96" fmla="*/ 69 w 149"/>
                <a:gd name="T97" fmla="*/ 4 h 168"/>
                <a:gd name="T98" fmla="*/ 87 w 149"/>
                <a:gd name="T99" fmla="*/ 0 h 168"/>
                <a:gd name="T100" fmla="*/ 104 w 149"/>
                <a:gd name="T101" fmla="*/ 0 h 168"/>
                <a:gd name="T102" fmla="*/ 122 w 149"/>
                <a:gd name="T103" fmla="*/ 0 h 168"/>
                <a:gd name="T104" fmla="*/ 139 w 149"/>
                <a:gd name="T105" fmla="*/ 4 h 1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9"/>
                <a:gd name="T160" fmla="*/ 0 h 168"/>
                <a:gd name="T161" fmla="*/ 149 w 149"/>
                <a:gd name="T162" fmla="*/ 168 h 1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9" h="168">
                  <a:moveTo>
                    <a:pt x="139" y="4"/>
                  </a:moveTo>
                  <a:lnTo>
                    <a:pt x="139" y="21"/>
                  </a:lnTo>
                  <a:lnTo>
                    <a:pt x="133" y="40"/>
                  </a:lnTo>
                  <a:lnTo>
                    <a:pt x="124" y="56"/>
                  </a:lnTo>
                  <a:lnTo>
                    <a:pt x="112" y="71"/>
                  </a:lnTo>
                  <a:lnTo>
                    <a:pt x="97" y="85"/>
                  </a:lnTo>
                  <a:lnTo>
                    <a:pt x="81" y="99"/>
                  </a:lnTo>
                  <a:lnTo>
                    <a:pt x="66" y="112"/>
                  </a:lnTo>
                  <a:lnTo>
                    <a:pt x="56" y="130"/>
                  </a:lnTo>
                  <a:lnTo>
                    <a:pt x="67" y="134"/>
                  </a:lnTo>
                  <a:lnTo>
                    <a:pt x="79" y="137"/>
                  </a:lnTo>
                  <a:lnTo>
                    <a:pt x="91" y="137"/>
                  </a:lnTo>
                  <a:lnTo>
                    <a:pt x="102" y="137"/>
                  </a:lnTo>
                  <a:lnTo>
                    <a:pt x="112" y="135"/>
                  </a:lnTo>
                  <a:lnTo>
                    <a:pt x="124" y="137"/>
                  </a:lnTo>
                  <a:lnTo>
                    <a:pt x="135" y="137"/>
                  </a:lnTo>
                  <a:lnTo>
                    <a:pt x="149" y="143"/>
                  </a:lnTo>
                  <a:lnTo>
                    <a:pt x="137" y="153"/>
                  </a:lnTo>
                  <a:lnTo>
                    <a:pt x="126" y="157"/>
                  </a:lnTo>
                  <a:lnTo>
                    <a:pt x="110" y="157"/>
                  </a:lnTo>
                  <a:lnTo>
                    <a:pt x="97" y="163"/>
                  </a:lnTo>
                  <a:lnTo>
                    <a:pt x="83" y="161"/>
                  </a:lnTo>
                  <a:lnTo>
                    <a:pt x="71" y="163"/>
                  </a:lnTo>
                  <a:lnTo>
                    <a:pt x="60" y="165"/>
                  </a:lnTo>
                  <a:lnTo>
                    <a:pt x="50" y="168"/>
                  </a:lnTo>
                  <a:lnTo>
                    <a:pt x="38" y="166"/>
                  </a:lnTo>
                  <a:lnTo>
                    <a:pt x="27" y="166"/>
                  </a:lnTo>
                  <a:lnTo>
                    <a:pt x="17" y="159"/>
                  </a:lnTo>
                  <a:lnTo>
                    <a:pt x="9" y="149"/>
                  </a:lnTo>
                  <a:lnTo>
                    <a:pt x="13" y="132"/>
                  </a:lnTo>
                  <a:lnTo>
                    <a:pt x="25" y="118"/>
                  </a:lnTo>
                  <a:lnTo>
                    <a:pt x="36" y="102"/>
                  </a:lnTo>
                  <a:lnTo>
                    <a:pt x="50" y="91"/>
                  </a:lnTo>
                  <a:lnTo>
                    <a:pt x="62" y="77"/>
                  </a:lnTo>
                  <a:lnTo>
                    <a:pt x="73" y="66"/>
                  </a:lnTo>
                  <a:lnTo>
                    <a:pt x="83" y="52"/>
                  </a:lnTo>
                  <a:lnTo>
                    <a:pt x="93" y="40"/>
                  </a:lnTo>
                  <a:lnTo>
                    <a:pt x="79" y="33"/>
                  </a:lnTo>
                  <a:lnTo>
                    <a:pt x="67" y="33"/>
                  </a:lnTo>
                  <a:lnTo>
                    <a:pt x="52" y="35"/>
                  </a:lnTo>
                  <a:lnTo>
                    <a:pt x="40" y="38"/>
                  </a:lnTo>
                  <a:lnTo>
                    <a:pt x="27" y="38"/>
                  </a:lnTo>
                  <a:lnTo>
                    <a:pt x="15" y="37"/>
                  </a:lnTo>
                  <a:lnTo>
                    <a:pt x="3" y="27"/>
                  </a:lnTo>
                  <a:lnTo>
                    <a:pt x="0" y="13"/>
                  </a:lnTo>
                  <a:lnTo>
                    <a:pt x="17" y="11"/>
                  </a:lnTo>
                  <a:lnTo>
                    <a:pt x="34" y="9"/>
                  </a:lnTo>
                  <a:lnTo>
                    <a:pt x="52" y="6"/>
                  </a:lnTo>
                  <a:lnTo>
                    <a:pt x="69" y="4"/>
                  </a:lnTo>
                  <a:lnTo>
                    <a:pt x="87" y="0"/>
                  </a:lnTo>
                  <a:lnTo>
                    <a:pt x="104" y="0"/>
                  </a:lnTo>
                  <a:lnTo>
                    <a:pt x="122" y="0"/>
                  </a:lnTo>
                  <a:lnTo>
                    <a:pt x="139" y="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6" name="Freeform 3067"/>
            <p:cNvSpPr>
              <a:spLocks noChangeAspect="1"/>
            </p:cNvSpPr>
            <p:nvPr/>
          </p:nvSpPr>
          <p:spPr bwMode="auto">
            <a:xfrm>
              <a:off x="1917" y="3081"/>
              <a:ext cx="68" cy="71"/>
            </a:xfrm>
            <a:custGeom>
              <a:avLst/>
              <a:gdLst>
                <a:gd name="T0" fmla="*/ 136 w 136"/>
                <a:gd name="T1" fmla="*/ 14 h 142"/>
                <a:gd name="T2" fmla="*/ 130 w 136"/>
                <a:gd name="T3" fmla="*/ 25 h 142"/>
                <a:gd name="T4" fmla="*/ 126 w 136"/>
                <a:gd name="T5" fmla="*/ 37 h 142"/>
                <a:gd name="T6" fmla="*/ 119 w 136"/>
                <a:gd name="T7" fmla="*/ 47 h 142"/>
                <a:gd name="T8" fmla="*/ 111 w 136"/>
                <a:gd name="T9" fmla="*/ 56 h 142"/>
                <a:gd name="T10" fmla="*/ 101 w 136"/>
                <a:gd name="T11" fmla="*/ 64 h 142"/>
                <a:gd name="T12" fmla="*/ 91 w 136"/>
                <a:gd name="T13" fmla="*/ 74 h 142"/>
                <a:gd name="T14" fmla="*/ 82 w 136"/>
                <a:gd name="T15" fmla="*/ 83 h 142"/>
                <a:gd name="T16" fmla="*/ 74 w 136"/>
                <a:gd name="T17" fmla="*/ 95 h 142"/>
                <a:gd name="T18" fmla="*/ 86 w 136"/>
                <a:gd name="T19" fmla="*/ 105 h 142"/>
                <a:gd name="T20" fmla="*/ 101 w 136"/>
                <a:gd name="T21" fmla="*/ 107 h 142"/>
                <a:gd name="T22" fmla="*/ 119 w 136"/>
                <a:gd name="T23" fmla="*/ 105 h 142"/>
                <a:gd name="T24" fmla="*/ 136 w 136"/>
                <a:gd name="T25" fmla="*/ 109 h 142"/>
                <a:gd name="T26" fmla="*/ 122 w 136"/>
                <a:gd name="T27" fmla="*/ 116 h 142"/>
                <a:gd name="T28" fmla="*/ 111 w 136"/>
                <a:gd name="T29" fmla="*/ 122 h 142"/>
                <a:gd name="T30" fmla="*/ 97 w 136"/>
                <a:gd name="T31" fmla="*/ 126 h 142"/>
                <a:gd name="T32" fmla="*/ 86 w 136"/>
                <a:gd name="T33" fmla="*/ 130 h 142"/>
                <a:gd name="T34" fmla="*/ 70 w 136"/>
                <a:gd name="T35" fmla="*/ 132 h 142"/>
                <a:gd name="T36" fmla="*/ 57 w 136"/>
                <a:gd name="T37" fmla="*/ 134 h 142"/>
                <a:gd name="T38" fmla="*/ 41 w 136"/>
                <a:gd name="T39" fmla="*/ 136 h 142"/>
                <a:gd name="T40" fmla="*/ 27 w 136"/>
                <a:gd name="T41" fmla="*/ 142 h 142"/>
                <a:gd name="T42" fmla="*/ 14 w 136"/>
                <a:gd name="T43" fmla="*/ 124 h 142"/>
                <a:gd name="T44" fmla="*/ 14 w 136"/>
                <a:gd name="T45" fmla="*/ 111 h 142"/>
                <a:gd name="T46" fmla="*/ 22 w 136"/>
                <a:gd name="T47" fmla="*/ 99 h 142"/>
                <a:gd name="T48" fmla="*/ 35 w 136"/>
                <a:gd name="T49" fmla="*/ 89 h 142"/>
                <a:gd name="T50" fmla="*/ 49 w 136"/>
                <a:gd name="T51" fmla="*/ 78 h 142"/>
                <a:gd name="T52" fmla="*/ 64 w 136"/>
                <a:gd name="T53" fmla="*/ 66 h 142"/>
                <a:gd name="T54" fmla="*/ 74 w 136"/>
                <a:gd name="T55" fmla="*/ 52 h 142"/>
                <a:gd name="T56" fmla="*/ 80 w 136"/>
                <a:gd name="T57" fmla="*/ 39 h 142"/>
                <a:gd name="T58" fmla="*/ 66 w 136"/>
                <a:gd name="T59" fmla="*/ 35 h 142"/>
                <a:gd name="T60" fmla="*/ 55 w 136"/>
                <a:gd name="T61" fmla="*/ 35 h 142"/>
                <a:gd name="T62" fmla="*/ 43 w 136"/>
                <a:gd name="T63" fmla="*/ 35 h 142"/>
                <a:gd name="T64" fmla="*/ 31 w 136"/>
                <a:gd name="T65" fmla="*/ 37 h 142"/>
                <a:gd name="T66" fmla="*/ 20 w 136"/>
                <a:gd name="T67" fmla="*/ 35 h 142"/>
                <a:gd name="T68" fmla="*/ 12 w 136"/>
                <a:gd name="T69" fmla="*/ 33 h 142"/>
                <a:gd name="T70" fmla="*/ 4 w 136"/>
                <a:gd name="T71" fmla="*/ 25 h 142"/>
                <a:gd name="T72" fmla="*/ 0 w 136"/>
                <a:gd name="T73" fmla="*/ 14 h 142"/>
                <a:gd name="T74" fmla="*/ 18 w 136"/>
                <a:gd name="T75" fmla="*/ 12 h 142"/>
                <a:gd name="T76" fmla="*/ 35 w 136"/>
                <a:gd name="T77" fmla="*/ 12 h 142"/>
                <a:gd name="T78" fmla="*/ 53 w 136"/>
                <a:gd name="T79" fmla="*/ 8 h 142"/>
                <a:gd name="T80" fmla="*/ 70 w 136"/>
                <a:gd name="T81" fmla="*/ 4 h 142"/>
                <a:gd name="T82" fmla="*/ 86 w 136"/>
                <a:gd name="T83" fmla="*/ 0 h 142"/>
                <a:gd name="T84" fmla="*/ 103 w 136"/>
                <a:gd name="T85" fmla="*/ 2 h 142"/>
                <a:gd name="T86" fmla="*/ 119 w 136"/>
                <a:gd name="T87" fmla="*/ 4 h 142"/>
                <a:gd name="T88" fmla="*/ 136 w 136"/>
                <a:gd name="T89" fmla="*/ 14 h 1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142"/>
                <a:gd name="T137" fmla="*/ 136 w 136"/>
                <a:gd name="T138" fmla="*/ 142 h 1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142">
                  <a:moveTo>
                    <a:pt x="136" y="14"/>
                  </a:moveTo>
                  <a:lnTo>
                    <a:pt x="130" y="25"/>
                  </a:lnTo>
                  <a:lnTo>
                    <a:pt x="126" y="37"/>
                  </a:lnTo>
                  <a:lnTo>
                    <a:pt x="119" y="47"/>
                  </a:lnTo>
                  <a:lnTo>
                    <a:pt x="111" y="56"/>
                  </a:lnTo>
                  <a:lnTo>
                    <a:pt x="101" y="64"/>
                  </a:lnTo>
                  <a:lnTo>
                    <a:pt x="91" y="74"/>
                  </a:lnTo>
                  <a:lnTo>
                    <a:pt x="82" y="83"/>
                  </a:lnTo>
                  <a:lnTo>
                    <a:pt x="74" y="95"/>
                  </a:lnTo>
                  <a:lnTo>
                    <a:pt x="86" y="105"/>
                  </a:lnTo>
                  <a:lnTo>
                    <a:pt x="101" y="107"/>
                  </a:lnTo>
                  <a:lnTo>
                    <a:pt x="119" y="105"/>
                  </a:lnTo>
                  <a:lnTo>
                    <a:pt x="136" y="109"/>
                  </a:lnTo>
                  <a:lnTo>
                    <a:pt x="122" y="116"/>
                  </a:lnTo>
                  <a:lnTo>
                    <a:pt x="111" y="122"/>
                  </a:lnTo>
                  <a:lnTo>
                    <a:pt x="97" y="126"/>
                  </a:lnTo>
                  <a:lnTo>
                    <a:pt x="86" y="130"/>
                  </a:lnTo>
                  <a:lnTo>
                    <a:pt x="70" y="132"/>
                  </a:lnTo>
                  <a:lnTo>
                    <a:pt x="57" y="134"/>
                  </a:lnTo>
                  <a:lnTo>
                    <a:pt x="41" y="136"/>
                  </a:lnTo>
                  <a:lnTo>
                    <a:pt x="27" y="142"/>
                  </a:lnTo>
                  <a:lnTo>
                    <a:pt x="14" y="124"/>
                  </a:lnTo>
                  <a:lnTo>
                    <a:pt x="14" y="111"/>
                  </a:lnTo>
                  <a:lnTo>
                    <a:pt x="22" y="99"/>
                  </a:lnTo>
                  <a:lnTo>
                    <a:pt x="35" y="89"/>
                  </a:lnTo>
                  <a:lnTo>
                    <a:pt x="49" y="78"/>
                  </a:lnTo>
                  <a:lnTo>
                    <a:pt x="64" y="66"/>
                  </a:lnTo>
                  <a:lnTo>
                    <a:pt x="74" y="52"/>
                  </a:lnTo>
                  <a:lnTo>
                    <a:pt x="80" y="39"/>
                  </a:lnTo>
                  <a:lnTo>
                    <a:pt x="66" y="35"/>
                  </a:lnTo>
                  <a:lnTo>
                    <a:pt x="55" y="35"/>
                  </a:lnTo>
                  <a:lnTo>
                    <a:pt x="43" y="35"/>
                  </a:lnTo>
                  <a:lnTo>
                    <a:pt x="31" y="37"/>
                  </a:lnTo>
                  <a:lnTo>
                    <a:pt x="20" y="35"/>
                  </a:lnTo>
                  <a:lnTo>
                    <a:pt x="12" y="33"/>
                  </a:lnTo>
                  <a:lnTo>
                    <a:pt x="4" y="25"/>
                  </a:lnTo>
                  <a:lnTo>
                    <a:pt x="0" y="14"/>
                  </a:lnTo>
                  <a:lnTo>
                    <a:pt x="18" y="12"/>
                  </a:lnTo>
                  <a:lnTo>
                    <a:pt x="35" y="12"/>
                  </a:lnTo>
                  <a:lnTo>
                    <a:pt x="53" y="8"/>
                  </a:lnTo>
                  <a:lnTo>
                    <a:pt x="70" y="4"/>
                  </a:lnTo>
                  <a:lnTo>
                    <a:pt x="86" y="0"/>
                  </a:lnTo>
                  <a:lnTo>
                    <a:pt x="103" y="2"/>
                  </a:lnTo>
                  <a:lnTo>
                    <a:pt x="119" y="4"/>
                  </a:lnTo>
                  <a:lnTo>
                    <a:pt x="136"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grpSp>
      <p:grpSp>
        <p:nvGrpSpPr>
          <p:cNvPr id="24" name="Group 3068"/>
          <p:cNvGrpSpPr>
            <a:grpSpLocks/>
          </p:cNvGrpSpPr>
          <p:nvPr/>
        </p:nvGrpSpPr>
        <p:grpSpPr bwMode="auto">
          <a:xfrm>
            <a:off x="5111750" y="5497513"/>
            <a:ext cx="977900" cy="207962"/>
            <a:chOff x="1917" y="3041"/>
            <a:chExt cx="616" cy="131"/>
          </a:xfrm>
        </p:grpSpPr>
        <p:sp>
          <p:nvSpPr>
            <p:cNvPr id="40977" name="Freeform 3069"/>
            <p:cNvSpPr>
              <a:spLocks/>
            </p:cNvSpPr>
            <p:nvPr/>
          </p:nvSpPr>
          <p:spPr bwMode="auto">
            <a:xfrm>
              <a:off x="2381" y="3041"/>
              <a:ext cx="152" cy="131"/>
            </a:xfrm>
            <a:custGeom>
              <a:avLst/>
              <a:gdLst>
                <a:gd name="T0" fmla="*/ 254 w 304"/>
                <a:gd name="T1" fmla="*/ 29 h 262"/>
                <a:gd name="T2" fmla="*/ 240 w 304"/>
                <a:gd name="T3" fmla="*/ 50 h 262"/>
                <a:gd name="T4" fmla="*/ 227 w 304"/>
                <a:gd name="T5" fmla="*/ 72 h 262"/>
                <a:gd name="T6" fmla="*/ 209 w 304"/>
                <a:gd name="T7" fmla="*/ 93 h 262"/>
                <a:gd name="T8" fmla="*/ 194 w 304"/>
                <a:gd name="T9" fmla="*/ 116 h 262"/>
                <a:gd name="T10" fmla="*/ 175 w 304"/>
                <a:gd name="T11" fmla="*/ 138 h 262"/>
                <a:gd name="T12" fmla="*/ 157 w 304"/>
                <a:gd name="T13" fmla="*/ 159 h 262"/>
                <a:gd name="T14" fmla="*/ 140 w 304"/>
                <a:gd name="T15" fmla="*/ 182 h 262"/>
                <a:gd name="T16" fmla="*/ 122 w 304"/>
                <a:gd name="T17" fmla="*/ 206 h 262"/>
                <a:gd name="T18" fmla="*/ 304 w 304"/>
                <a:gd name="T19" fmla="*/ 206 h 262"/>
                <a:gd name="T20" fmla="*/ 303 w 304"/>
                <a:gd name="T21" fmla="*/ 217 h 262"/>
                <a:gd name="T22" fmla="*/ 297 w 304"/>
                <a:gd name="T23" fmla="*/ 225 h 262"/>
                <a:gd name="T24" fmla="*/ 287 w 304"/>
                <a:gd name="T25" fmla="*/ 229 h 262"/>
                <a:gd name="T26" fmla="*/ 277 w 304"/>
                <a:gd name="T27" fmla="*/ 235 h 262"/>
                <a:gd name="T28" fmla="*/ 248 w 304"/>
                <a:gd name="T29" fmla="*/ 229 h 262"/>
                <a:gd name="T30" fmla="*/ 221 w 304"/>
                <a:gd name="T31" fmla="*/ 231 h 262"/>
                <a:gd name="T32" fmla="*/ 194 w 304"/>
                <a:gd name="T33" fmla="*/ 233 h 262"/>
                <a:gd name="T34" fmla="*/ 167 w 304"/>
                <a:gd name="T35" fmla="*/ 239 h 262"/>
                <a:gd name="T36" fmla="*/ 138 w 304"/>
                <a:gd name="T37" fmla="*/ 244 h 262"/>
                <a:gd name="T38" fmla="*/ 111 w 304"/>
                <a:gd name="T39" fmla="*/ 250 h 262"/>
                <a:gd name="T40" fmla="*/ 81 w 304"/>
                <a:gd name="T41" fmla="*/ 256 h 262"/>
                <a:gd name="T42" fmla="*/ 56 w 304"/>
                <a:gd name="T43" fmla="*/ 262 h 262"/>
                <a:gd name="T44" fmla="*/ 52 w 304"/>
                <a:gd name="T45" fmla="*/ 252 h 262"/>
                <a:gd name="T46" fmla="*/ 45 w 304"/>
                <a:gd name="T47" fmla="*/ 250 h 262"/>
                <a:gd name="T48" fmla="*/ 39 w 304"/>
                <a:gd name="T49" fmla="*/ 244 h 262"/>
                <a:gd name="T50" fmla="*/ 43 w 304"/>
                <a:gd name="T51" fmla="*/ 235 h 262"/>
                <a:gd name="T52" fmla="*/ 66 w 304"/>
                <a:gd name="T53" fmla="*/ 215 h 262"/>
                <a:gd name="T54" fmla="*/ 89 w 304"/>
                <a:gd name="T55" fmla="*/ 196 h 262"/>
                <a:gd name="T56" fmla="*/ 111 w 304"/>
                <a:gd name="T57" fmla="*/ 173 h 262"/>
                <a:gd name="T58" fmla="*/ 134 w 304"/>
                <a:gd name="T59" fmla="*/ 151 h 262"/>
                <a:gd name="T60" fmla="*/ 153 w 304"/>
                <a:gd name="T61" fmla="*/ 126 h 262"/>
                <a:gd name="T62" fmla="*/ 173 w 304"/>
                <a:gd name="T63" fmla="*/ 101 h 262"/>
                <a:gd name="T64" fmla="*/ 188 w 304"/>
                <a:gd name="T65" fmla="*/ 74 h 262"/>
                <a:gd name="T66" fmla="*/ 202 w 304"/>
                <a:gd name="T67" fmla="*/ 47 h 262"/>
                <a:gd name="T68" fmla="*/ 178 w 304"/>
                <a:gd name="T69" fmla="*/ 50 h 262"/>
                <a:gd name="T70" fmla="*/ 155 w 304"/>
                <a:gd name="T71" fmla="*/ 56 h 262"/>
                <a:gd name="T72" fmla="*/ 130 w 304"/>
                <a:gd name="T73" fmla="*/ 64 h 262"/>
                <a:gd name="T74" fmla="*/ 107 w 304"/>
                <a:gd name="T75" fmla="*/ 74 h 262"/>
                <a:gd name="T76" fmla="*/ 80 w 304"/>
                <a:gd name="T77" fmla="*/ 78 h 262"/>
                <a:gd name="T78" fmla="*/ 52 w 304"/>
                <a:gd name="T79" fmla="*/ 79 h 262"/>
                <a:gd name="T80" fmla="*/ 25 w 304"/>
                <a:gd name="T81" fmla="*/ 78 h 262"/>
                <a:gd name="T82" fmla="*/ 0 w 304"/>
                <a:gd name="T83" fmla="*/ 70 h 262"/>
                <a:gd name="T84" fmla="*/ 0 w 304"/>
                <a:gd name="T85" fmla="*/ 52 h 262"/>
                <a:gd name="T86" fmla="*/ 33 w 304"/>
                <a:gd name="T87" fmla="*/ 56 h 262"/>
                <a:gd name="T88" fmla="*/ 64 w 304"/>
                <a:gd name="T89" fmla="*/ 54 h 262"/>
                <a:gd name="T90" fmla="*/ 93 w 304"/>
                <a:gd name="T91" fmla="*/ 47 h 262"/>
                <a:gd name="T92" fmla="*/ 124 w 304"/>
                <a:gd name="T93" fmla="*/ 37 h 262"/>
                <a:gd name="T94" fmla="*/ 151 w 304"/>
                <a:gd name="T95" fmla="*/ 25 h 262"/>
                <a:gd name="T96" fmla="*/ 180 w 304"/>
                <a:gd name="T97" fmla="*/ 14 h 262"/>
                <a:gd name="T98" fmla="*/ 209 w 304"/>
                <a:gd name="T99" fmla="*/ 4 h 262"/>
                <a:gd name="T100" fmla="*/ 240 w 304"/>
                <a:gd name="T101" fmla="*/ 0 h 262"/>
                <a:gd name="T102" fmla="*/ 246 w 304"/>
                <a:gd name="T103" fmla="*/ 2 h 262"/>
                <a:gd name="T104" fmla="*/ 252 w 304"/>
                <a:gd name="T105" fmla="*/ 8 h 262"/>
                <a:gd name="T106" fmla="*/ 252 w 304"/>
                <a:gd name="T107" fmla="*/ 17 h 262"/>
                <a:gd name="T108" fmla="*/ 254 w 304"/>
                <a:gd name="T109" fmla="*/ 29 h 2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4"/>
                <a:gd name="T166" fmla="*/ 0 h 262"/>
                <a:gd name="T167" fmla="*/ 304 w 304"/>
                <a:gd name="T168" fmla="*/ 262 h 2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4" h="262">
                  <a:moveTo>
                    <a:pt x="254" y="29"/>
                  </a:moveTo>
                  <a:lnTo>
                    <a:pt x="240" y="50"/>
                  </a:lnTo>
                  <a:lnTo>
                    <a:pt x="227" y="72"/>
                  </a:lnTo>
                  <a:lnTo>
                    <a:pt x="209" y="93"/>
                  </a:lnTo>
                  <a:lnTo>
                    <a:pt x="194" y="116"/>
                  </a:lnTo>
                  <a:lnTo>
                    <a:pt x="175" y="138"/>
                  </a:lnTo>
                  <a:lnTo>
                    <a:pt x="157" y="159"/>
                  </a:lnTo>
                  <a:lnTo>
                    <a:pt x="140" y="182"/>
                  </a:lnTo>
                  <a:lnTo>
                    <a:pt x="122" y="206"/>
                  </a:lnTo>
                  <a:lnTo>
                    <a:pt x="304" y="206"/>
                  </a:lnTo>
                  <a:lnTo>
                    <a:pt x="303" y="217"/>
                  </a:lnTo>
                  <a:lnTo>
                    <a:pt x="297" y="225"/>
                  </a:lnTo>
                  <a:lnTo>
                    <a:pt x="287" y="229"/>
                  </a:lnTo>
                  <a:lnTo>
                    <a:pt x="277" y="235"/>
                  </a:lnTo>
                  <a:lnTo>
                    <a:pt x="248" y="229"/>
                  </a:lnTo>
                  <a:lnTo>
                    <a:pt x="221" y="231"/>
                  </a:lnTo>
                  <a:lnTo>
                    <a:pt x="194" y="233"/>
                  </a:lnTo>
                  <a:lnTo>
                    <a:pt x="167" y="239"/>
                  </a:lnTo>
                  <a:lnTo>
                    <a:pt x="138" y="244"/>
                  </a:lnTo>
                  <a:lnTo>
                    <a:pt x="111" y="250"/>
                  </a:lnTo>
                  <a:lnTo>
                    <a:pt x="81" y="256"/>
                  </a:lnTo>
                  <a:lnTo>
                    <a:pt x="56" y="262"/>
                  </a:lnTo>
                  <a:lnTo>
                    <a:pt x="52" y="252"/>
                  </a:lnTo>
                  <a:lnTo>
                    <a:pt x="45" y="250"/>
                  </a:lnTo>
                  <a:lnTo>
                    <a:pt x="39" y="244"/>
                  </a:lnTo>
                  <a:lnTo>
                    <a:pt x="43" y="235"/>
                  </a:lnTo>
                  <a:lnTo>
                    <a:pt x="66" y="215"/>
                  </a:lnTo>
                  <a:lnTo>
                    <a:pt x="89" y="196"/>
                  </a:lnTo>
                  <a:lnTo>
                    <a:pt x="111" y="173"/>
                  </a:lnTo>
                  <a:lnTo>
                    <a:pt x="134" y="151"/>
                  </a:lnTo>
                  <a:lnTo>
                    <a:pt x="153" y="126"/>
                  </a:lnTo>
                  <a:lnTo>
                    <a:pt x="173" y="101"/>
                  </a:lnTo>
                  <a:lnTo>
                    <a:pt x="188" y="74"/>
                  </a:lnTo>
                  <a:lnTo>
                    <a:pt x="202" y="47"/>
                  </a:lnTo>
                  <a:lnTo>
                    <a:pt x="178" y="50"/>
                  </a:lnTo>
                  <a:lnTo>
                    <a:pt x="155" y="56"/>
                  </a:lnTo>
                  <a:lnTo>
                    <a:pt x="130" y="64"/>
                  </a:lnTo>
                  <a:lnTo>
                    <a:pt x="107" y="74"/>
                  </a:lnTo>
                  <a:lnTo>
                    <a:pt x="80" y="78"/>
                  </a:lnTo>
                  <a:lnTo>
                    <a:pt x="52" y="79"/>
                  </a:lnTo>
                  <a:lnTo>
                    <a:pt x="25" y="78"/>
                  </a:lnTo>
                  <a:lnTo>
                    <a:pt x="0" y="70"/>
                  </a:lnTo>
                  <a:lnTo>
                    <a:pt x="0" y="52"/>
                  </a:lnTo>
                  <a:lnTo>
                    <a:pt x="33" y="56"/>
                  </a:lnTo>
                  <a:lnTo>
                    <a:pt x="64" y="54"/>
                  </a:lnTo>
                  <a:lnTo>
                    <a:pt x="93" y="47"/>
                  </a:lnTo>
                  <a:lnTo>
                    <a:pt x="124" y="37"/>
                  </a:lnTo>
                  <a:lnTo>
                    <a:pt x="151" y="25"/>
                  </a:lnTo>
                  <a:lnTo>
                    <a:pt x="180" y="14"/>
                  </a:lnTo>
                  <a:lnTo>
                    <a:pt x="209" y="4"/>
                  </a:lnTo>
                  <a:lnTo>
                    <a:pt x="240" y="0"/>
                  </a:lnTo>
                  <a:lnTo>
                    <a:pt x="246" y="2"/>
                  </a:lnTo>
                  <a:lnTo>
                    <a:pt x="252" y="8"/>
                  </a:lnTo>
                  <a:lnTo>
                    <a:pt x="252" y="17"/>
                  </a:lnTo>
                  <a:lnTo>
                    <a:pt x="254" y="2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78" name="Freeform 3070"/>
            <p:cNvSpPr>
              <a:spLocks/>
            </p:cNvSpPr>
            <p:nvPr/>
          </p:nvSpPr>
          <p:spPr bwMode="auto">
            <a:xfrm>
              <a:off x="2243" y="3060"/>
              <a:ext cx="124" cy="98"/>
            </a:xfrm>
            <a:custGeom>
              <a:avLst/>
              <a:gdLst>
                <a:gd name="T0" fmla="*/ 215 w 248"/>
                <a:gd name="T1" fmla="*/ 14 h 196"/>
                <a:gd name="T2" fmla="*/ 205 w 248"/>
                <a:gd name="T3" fmla="*/ 29 h 196"/>
                <a:gd name="T4" fmla="*/ 195 w 248"/>
                <a:gd name="T5" fmla="*/ 47 h 196"/>
                <a:gd name="T6" fmla="*/ 184 w 248"/>
                <a:gd name="T7" fmla="*/ 62 h 196"/>
                <a:gd name="T8" fmla="*/ 174 w 248"/>
                <a:gd name="T9" fmla="*/ 80 h 196"/>
                <a:gd name="T10" fmla="*/ 162 w 248"/>
                <a:gd name="T11" fmla="*/ 95 h 196"/>
                <a:gd name="T12" fmla="*/ 151 w 248"/>
                <a:gd name="T13" fmla="*/ 111 h 196"/>
                <a:gd name="T14" fmla="*/ 139 w 248"/>
                <a:gd name="T15" fmla="*/ 128 h 196"/>
                <a:gd name="T16" fmla="*/ 130 w 248"/>
                <a:gd name="T17" fmla="*/ 146 h 196"/>
                <a:gd name="T18" fmla="*/ 141 w 248"/>
                <a:gd name="T19" fmla="*/ 142 h 196"/>
                <a:gd name="T20" fmla="*/ 157 w 248"/>
                <a:gd name="T21" fmla="*/ 140 h 196"/>
                <a:gd name="T22" fmla="*/ 172 w 248"/>
                <a:gd name="T23" fmla="*/ 138 h 196"/>
                <a:gd name="T24" fmla="*/ 190 w 248"/>
                <a:gd name="T25" fmla="*/ 138 h 196"/>
                <a:gd name="T26" fmla="*/ 205 w 248"/>
                <a:gd name="T27" fmla="*/ 138 h 196"/>
                <a:gd name="T28" fmla="*/ 221 w 248"/>
                <a:gd name="T29" fmla="*/ 142 h 196"/>
                <a:gd name="T30" fmla="*/ 234 w 248"/>
                <a:gd name="T31" fmla="*/ 148 h 196"/>
                <a:gd name="T32" fmla="*/ 248 w 248"/>
                <a:gd name="T33" fmla="*/ 156 h 196"/>
                <a:gd name="T34" fmla="*/ 228 w 248"/>
                <a:gd name="T35" fmla="*/ 159 h 196"/>
                <a:gd name="T36" fmla="*/ 209 w 248"/>
                <a:gd name="T37" fmla="*/ 165 h 196"/>
                <a:gd name="T38" fmla="*/ 186 w 248"/>
                <a:gd name="T39" fmla="*/ 171 h 196"/>
                <a:gd name="T40" fmla="*/ 164 w 248"/>
                <a:gd name="T41" fmla="*/ 177 h 196"/>
                <a:gd name="T42" fmla="*/ 139 w 248"/>
                <a:gd name="T43" fmla="*/ 181 h 196"/>
                <a:gd name="T44" fmla="*/ 116 w 248"/>
                <a:gd name="T45" fmla="*/ 185 h 196"/>
                <a:gd name="T46" fmla="*/ 93 w 248"/>
                <a:gd name="T47" fmla="*/ 190 h 196"/>
                <a:gd name="T48" fmla="*/ 73 w 248"/>
                <a:gd name="T49" fmla="*/ 196 h 196"/>
                <a:gd name="T50" fmla="*/ 60 w 248"/>
                <a:gd name="T51" fmla="*/ 173 h 196"/>
                <a:gd name="T52" fmla="*/ 73 w 248"/>
                <a:gd name="T53" fmla="*/ 156 h 196"/>
                <a:gd name="T54" fmla="*/ 87 w 248"/>
                <a:gd name="T55" fmla="*/ 140 h 196"/>
                <a:gd name="T56" fmla="*/ 100 w 248"/>
                <a:gd name="T57" fmla="*/ 124 h 196"/>
                <a:gd name="T58" fmla="*/ 116 w 248"/>
                <a:gd name="T59" fmla="*/ 111 h 196"/>
                <a:gd name="T60" fmla="*/ 128 w 248"/>
                <a:gd name="T61" fmla="*/ 95 h 196"/>
                <a:gd name="T62" fmla="*/ 141 w 248"/>
                <a:gd name="T63" fmla="*/ 80 h 196"/>
                <a:gd name="T64" fmla="*/ 151 w 248"/>
                <a:gd name="T65" fmla="*/ 60 h 196"/>
                <a:gd name="T66" fmla="*/ 162 w 248"/>
                <a:gd name="T67" fmla="*/ 43 h 196"/>
                <a:gd name="T68" fmla="*/ 141 w 248"/>
                <a:gd name="T69" fmla="*/ 41 h 196"/>
                <a:gd name="T70" fmla="*/ 122 w 248"/>
                <a:gd name="T71" fmla="*/ 41 h 196"/>
                <a:gd name="T72" fmla="*/ 102 w 248"/>
                <a:gd name="T73" fmla="*/ 43 h 196"/>
                <a:gd name="T74" fmla="*/ 83 w 248"/>
                <a:gd name="T75" fmla="*/ 47 h 196"/>
                <a:gd name="T76" fmla="*/ 62 w 248"/>
                <a:gd name="T77" fmla="*/ 49 h 196"/>
                <a:gd name="T78" fmla="*/ 42 w 248"/>
                <a:gd name="T79" fmla="*/ 51 h 196"/>
                <a:gd name="T80" fmla="*/ 21 w 248"/>
                <a:gd name="T81" fmla="*/ 51 h 196"/>
                <a:gd name="T82" fmla="*/ 3 w 248"/>
                <a:gd name="T83" fmla="*/ 51 h 196"/>
                <a:gd name="T84" fmla="*/ 0 w 248"/>
                <a:gd name="T85" fmla="*/ 33 h 196"/>
                <a:gd name="T86" fmla="*/ 25 w 248"/>
                <a:gd name="T87" fmla="*/ 29 h 196"/>
                <a:gd name="T88" fmla="*/ 50 w 248"/>
                <a:gd name="T89" fmla="*/ 28 h 196"/>
                <a:gd name="T90" fmla="*/ 75 w 248"/>
                <a:gd name="T91" fmla="*/ 22 h 196"/>
                <a:gd name="T92" fmla="*/ 100 w 248"/>
                <a:gd name="T93" fmla="*/ 16 h 196"/>
                <a:gd name="T94" fmla="*/ 124 w 248"/>
                <a:gd name="T95" fmla="*/ 10 h 196"/>
                <a:gd name="T96" fmla="*/ 149 w 248"/>
                <a:gd name="T97" fmla="*/ 4 h 196"/>
                <a:gd name="T98" fmla="*/ 176 w 248"/>
                <a:gd name="T99" fmla="*/ 0 h 196"/>
                <a:gd name="T100" fmla="*/ 205 w 248"/>
                <a:gd name="T101" fmla="*/ 0 h 196"/>
                <a:gd name="T102" fmla="*/ 215 w 248"/>
                <a:gd name="T103" fmla="*/ 14 h 19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8"/>
                <a:gd name="T157" fmla="*/ 0 h 196"/>
                <a:gd name="T158" fmla="*/ 248 w 248"/>
                <a:gd name="T159" fmla="*/ 196 h 19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8" h="196">
                  <a:moveTo>
                    <a:pt x="215" y="14"/>
                  </a:moveTo>
                  <a:lnTo>
                    <a:pt x="205" y="29"/>
                  </a:lnTo>
                  <a:lnTo>
                    <a:pt x="195" y="47"/>
                  </a:lnTo>
                  <a:lnTo>
                    <a:pt x="184" y="62"/>
                  </a:lnTo>
                  <a:lnTo>
                    <a:pt x="174" y="80"/>
                  </a:lnTo>
                  <a:lnTo>
                    <a:pt x="162" y="95"/>
                  </a:lnTo>
                  <a:lnTo>
                    <a:pt x="151" y="111"/>
                  </a:lnTo>
                  <a:lnTo>
                    <a:pt x="139" y="128"/>
                  </a:lnTo>
                  <a:lnTo>
                    <a:pt x="130" y="146"/>
                  </a:lnTo>
                  <a:lnTo>
                    <a:pt x="141" y="142"/>
                  </a:lnTo>
                  <a:lnTo>
                    <a:pt x="157" y="140"/>
                  </a:lnTo>
                  <a:lnTo>
                    <a:pt x="172" y="138"/>
                  </a:lnTo>
                  <a:lnTo>
                    <a:pt x="190" y="138"/>
                  </a:lnTo>
                  <a:lnTo>
                    <a:pt x="205" y="138"/>
                  </a:lnTo>
                  <a:lnTo>
                    <a:pt x="221" y="142"/>
                  </a:lnTo>
                  <a:lnTo>
                    <a:pt x="234" y="148"/>
                  </a:lnTo>
                  <a:lnTo>
                    <a:pt x="248" y="156"/>
                  </a:lnTo>
                  <a:lnTo>
                    <a:pt x="228" y="159"/>
                  </a:lnTo>
                  <a:lnTo>
                    <a:pt x="209" y="165"/>
                  </a:lnTo>
                  <a:lnTo>
                    <a:pt x="186" y="171"/>
                  </a:lnTo>
                  <a:lnTo>
                    <a:pt x="164" y="177"/>
                  </a:lnTo>
                  <a:lnTo>
                    <a:pt x="139" y="181"/>
                  </a:lnTo>
                  <a:lnTo>
                    <a:pt x="116" y="185"/>
                  </a:lnTo>
                  <a:lnTo>
                    <a:pt x="93" y="190"/>
                  </a:lnTo>
                  <a:lnTo>
                    <a:pt x="73" y="196"/>
                  </a:lnTo>
                  <a:lnTo>
                    <a:pt x="60" y="173"/>
                  </a:lnTo>
                  <a:lnTo>
                    <a:pt x="73" y="156"/>
                  </a:lnTo>
                  <a:lnTo>
                    <a:pt x="87" y="140"/>
                  </a:lnTo>
                  <a:lnTo>
                    <a:pt x="100" y="124"/>
                  </a:lnTo>
                  <a:lnTo>
                    <a:pt x="116" y="111"/>
                  </a:lnTo>
                  <a:lnTo>
                    <a:pt x="128" y="95"/>
                  </a:lnTo>
                  <a:lnTo>
                    <a:pt x="141" y="80"/>
                  </a:lnTo>
                  <a:lnTo>
                    <a:pt x="151" y="60"/>
                  </a:lnTo>
                  <a:lnTo>
                    <a:pt x="162" y="43"/>
                  </a:lnTo>
                  <a:lnTo>
                    <a:pt x="141" y="41"/>
                  </a:lnTo>
                  <a:lnTo>
                    <a:pt x="122" y="41"/>
                  </a:lnTo>
                  <a:lnTo>
                    <a:pt x="102" y="43"/>
                  </a:lnTo>
                  <a:lnTo>
                    <a:pt x="83" y="47"/>
                  </a:lnTo>
                  <a:lnTo>
                    <a:pt x="62" y="49"/>
                  </a:lnTo>
                  <a:lnTo>
                    <a:pt x="42" y="51"/>
                  </a:lnTo>
                  <a:lnTo>
                    <a:pt x="21" y="51"/>
                  </a:lnTo>
                  <a:lnTo>
                    <a:pt x="3" y="51"/>
                  </a:lnTo>
                  <a:lnTo>
                    <a:pt x="0" y="33"/>
                  </a:lnTo>
                  <a:lnTo>
                    <a:pt x="25" y="29"/>
                  </a:lnTo>
                  <a:lnTo>
                    <a:pt x="50" y="28"/>
                  </a:lnTo>
                  <a:lnTo>
                    <a:pt x="75" y="22"/>
                  </a:lnTo>
                  <a:lnTo>
                    <a:pt x="100" y="16"/>
                  </a:lnTo>
                  <a:lnTo>
                    <a:pt x="124" y="10"/>
                  </a:lnTo>
                  <a:lnTo>
                    <a:pt x="149" y="4"/>
                  </a:lnTo>
                  <a:lnTo>
                    <a:pt x="176" y="0"/>
                  </a:lnTo>
                  <a:lnTo>
                    <a:pt x="205" y="0"/>
                  </a:lnTo>
                  <a:lnTo>
                    <a:pt x="215"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79" name="Freeform 3071"/>
            <p:cNvSpPr>
              <a:spLocks/>
            </p:cNvSpPr>
            <p:nvPr/>
          </p:nvSpPr>
          <p:spPr bwMode="auto">
            <a:xfrm>
              <a:off x="2128" y="3063"/>
              <a:ext cx="91" cy="89"/>
            </a:xfrm>
            <a:custGeom>
              <a:avLst/>
              <a:gdLst>
                <a:gd name="T0" fmla="*/ 178 w 182"/>
                <a:gd name="T1" fmla="*/ 9 h 178"/>
                <a:gd name="T2" fmla="*/ 172 w 182"/>
                <a:gd name="T3" fmla="*/ 27 h 178"/>
                <a:gd name="T4" fmla="*/ 164 w 182"/>
                <a:gd name="T5" fmla="*/ 44 h 178"/>
                <a:gd name="T6" fmla="*/ 151 w 182"/>
                <a:gd name="T7" fmla="*/ 60 h 178"/>
                <a:gd name="T8" fmla="*/ 139 w 182"/>
                <a:gd name="T9" fmla="*/ 75 h 178"/>
                <a:gd name="T10" fmla="*/ 124 w 182"/>
                <a:gd name="T11" fmla="*/ 89 h 178"/>
                <a:gd name="T12" fmla="*/ 108 w 182"/>
                <a:gd name="T13" fmla="*/ 104 h 178"/>
                <a:gd name="T14" fmla="*/ 93 w 182"/>
                <a:gd name="T15" fmla="*/ 120 h 178"/>
                <a:gd name="T16" fmla="*/ 83 w 182"/>
                <a:gd name="T17" fmla="*/ 139 h 178"/>
                <a:gd name="T18" fmla="*/ 93 w 182"/>
                <a:gd name="T19" fmla="*/ 143 h 178"/>
                <a:gd name="T20" fmla="*/ 106 w 182"/>
                <a:gd name="T21" fmla="*/ 145 h 178"/>
                <a:gd name="T22" fmla="*/ 120 w 182"/>
                <a:gd name="T23" fmla="*/ 145 h 178"/>
                <a:gd name="T24" fmla="*/ 135 w 182"/>
                <a:gd name="T25" fmla="*/ 145 h 178"/>
                <a:gd name="T26" fmla="*/ 147 w 182"/>
                <a:gd name="T27" fmla="*/ 145 h 178"/>
                <a:gd name="T28" fmla="*/ 161 w 182"/>
                <a:gd name="T29" fmla="*/ 145 h 178"/>
                <a:gd name="T30" fmla="*/ 172 w 182"/>
                <a:gd name="T31" fmla="*/ 149 h 178"/>
                <a:gd name="T32" fmla="*/ 182 w 182"/>
                <a:gd name="T33" fmla="*/ 159 h 178"/>
                <a:gd name="T34" fmla="*/ 163 w 182"/>
                <a:gd name="T35" fmla="*/ 163 h 178"/>
                <a:gd name="T36" fmla="*/ 145 w 182"/>
                <a:gd name="T37" fmla="*/ 166 h 178"/>
                <a:gd name="T38" fmla="*/ 128 w 182"/>
                <a:gd name="T39" fmla="*/ 170 h 178"/>
                <a:gd name="T40" fmla="*/ 110 w 182"/>
                <a:gd name="T41" fmla="*/ 174 h 178"/>
                <a:gd name="T42" fmla="*/ 91 w 182"/>
                <a:gd name="T43" fmla="*/ 176 h 178"/>
                <a:gd name="T44" fmla="*/ 71 w 182"/>
                <a:gd name="T45" fmla="*/ 178 h 178"/>
                <a:gd name="T46" fmla="*/ 52 w 182"/>
                <a:gd name="T47" fmla="*/ 178 h 178"/>
                <a:gd name="T48" fmla="*/ 33 w 182"/>
                <a:gd name="T49" fmla="*/ 178 h 178"/>
                <a:gd name="T50" fmla="*/ 25 w 182"/>
                <a:gd name="T51" fmla="*/ 166 h 178"/>
                <a:gd name="T52" fmla="*/ 21 w 182"/>
                <a:gd name="T53" fmla="*/ 155 h 178"/>
                <a:gd name="T54" fmla="*/ 17 w 182"/>
                <a:gd name="T55" fmla="*/ 141 h 178"/>
                <a:gd name="T56" fmla="*/ 27 w 182"/>
                <a:gd name="T57" fmla="*/ 132 h 178"/>
                <a:gd name="T58" fmla="*/ 42 w 182"/>
                <a:gd name="T59" fmla="*/ 122 h 178"/>
                <a:gd name="T60" fmla="*/ 58 w 182"/>
                <a:gd name="T61" fmla="*/ 112 h 178"/>
                <a:gd name="T62" fmla="*/ 71 w 182"/>
                <a:gd name="T63" fmla="*/ 99 h 178"/>
                <a:gd name="T64" fmla="*/ 85 w 182"/>
                <a:gd name="T65" fmla="*/ 87 h 178"/>
                <a:gd name="T66" fmla="*/ 97 w 182"/>
                <a:gd name="T67" fmla="*/ 71 h 178"/>
                <a:gd name="T68" fmla="*/ 108 w 182"/>
                <a:gd name="T69" fmla="*/ 58 h 178"/>
                <a:gd name="T70" fmla="*/ 120 w 182"/>
                <a:gd name="T71" fmla="*/ 44 h 178"/>
                <a:gd name="T72" fmla="*/ 132 w 182"/>
                <a:gd name="T73" fmla="*/ 33 h 178"/>
                <a:gd name="T74" fmla="*/ 114 w 182"/>
                <a:gd name="T75" fmla="*/ 29 h 178"/>
                <a:gd name="T76" fmla="*/ 97 w 182"/>
                <a:gd name="T77" fmla="*/ 29 h 178"/>
                <a:gd name="T78" fmla="*/ 75 w 182"/>
                <a:gd name="T79" fmla="*/ 33 h 178"/>
                <a:gd name="T80" fmla="*/ 58 w 182"/>
                <a:gd name="T81" fmla="*/ 36 h 178"/>
                <a:gd name="T82" fmla="*/ 38 w 182"/>
                <a:gd name="T83" fmla="*/ 35 h 178"/>
                <a:gd name="T84" fmla="*/ 23 w 182"/>
                <a:gd name="T85" fmla="*/ 33 h 178"/>
                <a:gd name="T86" fmla="*/ 7 w 182"/>
                <a:gd name="T87" fmla="*/ 23 h 178"/>
                <a:gd name="T88" fmla="*/ 0 w 182"/>
                <a:gd name="T89" fmla="*/ 9 h 178"/>
                <a:gd name="T90" fmla="*/ 23 w 182"/>
                <a:gd name="T91" fmla="*/ 7 h 178"/>
                <a:gd name="T92" fmla="*/ 44 w 182"/>
                <a:gd name="T93" fmla="*/ 7 h 178"/>
                <a:gd name="T94" fmla="*/ 64 w 182"/>
                <a:gd name="T95" fmla="*/ 5 h 178"/>
                <a:gd name="T96" fmla="*/ 85 w 182"/>
                <a:gd name="T97" fmla="*/ 5 h 178"/>
                <a:gd name="T98" fmla="*/ 102 w 182"/>
                <a:gd name="T99" fmla="*/ 4 h 178"/>
                <a:gd name="T100" fmla="*/ 124 w 182"/>
                <a:gd name="T101" fmla="*/ 2 h 178"/>
                <a:gd name="T102" fmla="*/ 143 w 182"/>
                <a:gd name="T103" fmla="*/ 0 h 178"/>
                <a:gd name="T104" fmla="*/ 168 w 182"/>
                <a:gd name="T105" fmla="*/ 0 h 178"/>
                <a:gd name="T106" fmla="*/ 178 w 182"/>
                <a:gd name="T107" fmla="*/ 9 h 1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2"/>
                <a:gd name="T163" fmla="*/ 0 h 178"/>
                <a:gd name="T164" fmla="*/ 182 w 182"/>
                <a:gd name="T165" fmla="*/ 178 h 1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2" h="178">
                  <a:moveTo>
                    <a:pt x="178" y="9"/>
                  </a:moveTo>
                  <a:lnTo>
                    <a:pt x="172" y="27"/>
                  </a:lnTo>
                  <a:lnTo>
                    <a:pt x="164" y="44"/>
                  </a:lnTo>
                  <a:lnTo>
                    <a:pt x="151" y="60"/>
                  </a:lnTo>
                  <a:lnTo>
                    <a:pt x="139" y="75"/>
                  </a:lnTo>
                  <a:lnTo>
                    <a:pt x="124" y="89"/>
                  </a:lnTo>
                  <a:lnTo>
                    <a:pt x="108" y="104"/>
                  </a:lnTo>
                  <a:lnTo>
                    <a:pt x="93" y="120"/>
                  </a:lnTo>
                  <a:lnTo>
                    <a:pt x="83" y="139"/>
                  </a:lnTo>
                  <a:lnTo>
                    <a:pt x="93" y="143"/>
                  </a:lnTo>
                  <a:lnTo>
                    <a:pt x="106" y="145"/>
                  </a:lnTo>
                  <a:lnTo>
                    <a:pt x="120" y="145"/>
                  </a:lnTo>
                  <a:lnTo>
                    <a:pt x="135" y="145"/>
                  </a:lnTo>
                  <a:lnTo>
                    <a:pt x="147" y="145"/>
                  </a:lnTo>
                  <a:lnTo>
                    <a:pt x="161" y="145"/>
                  </a:lnTo>
                  <a:lnTo>
                    <a:pt x="172" y="149"/>
                  </a:lnTo>
                  <a:lnTo>
                    <a:pt x="182" y="159"/>
                  </a:lnTo>
                  <a:lnTo>
                    <a:pt x="163" y="163"/>
                  </a:lnTo>
                  <a:lnTo>
                    <a:pt x="145" y="166"/>
                  </a:lnTo>
                  <a:lnTo>
                    <a:pt x="128" y="170"/>
                  </a:lnTo>
                  <a:lnTo>
                    <a:pt x="110" y="174"/>
                  </a:lnTo>
                  <a:lnTo>
                    <a:pt x="91" y="176"/>
                  </a:lnTo>
                  <a:lnTo>
                    <a:pt x="71" y="178"/>
                  </a:lnTo>
                  <a:lnTo>
                    <a:pt x="52" y="178"/>
                  </a:lnTo>
                  <a:lnTo>
                    <a:pt x="33" y="178"/>
                  </a:lnTo>
                  <a:lnTo>
                    <a:pt x="25" y="166"/>
                  </a:lnTo>
                  <a:lnTo>
                    <a:pt x="21" y="155"/>
                  </a:lnTo>
                  <a:lnTo>
                    <a:pt x="17" y="141"/>
                  </a:lnTo>
                  <a:lnTo>
                    <a:pt x="27" y="132"/>
                  </a:lnTo>
                  <a:lnTo>
                    <a:pt x="42" y="122"/>
                  </a:lnTo>
                  <a:lnTo>
                    <a:pt x="58" y="112"/>
                  </a:lnTo>
                  <a:lnTo>
                    <a:pt x="71" y="99"/>
                  </a:lnTo>
                  <a:lnTo>
                    <a:pt x="85" y="87"/>
                  </a:lnTo>
                  <a:lnTo>
                    <a:pt x="97" y="71"/>
                  </a:lnTo>
                  <a:lnTo>
                    <a:pt x="108" y="58"/>
                  </a:lnTo>
                  <a:lnTo>
                    <a:pt x="120" y="44"/>
                  </a:lnTo>
                  <a:lnTo>
                    <a:pt x="132" y="33"/>
                  </a:lnTo>
                  <a:lnTo>
                    <a:pt x="114" y="29"/>
                  </a:lnTo>
                  <a:lnTo>
                    <a:pt x="97" y="29"/>
                  </a:lnTo>
                  <a:lnTo>
                    <a:pt x="75" y="33"/>
                  </a:lnTo>
                  <a:lnTo>
                    <a:pt x="58" y="36"/>
                  </a:lnTo>
                  <a:lnTo>
                    <a:pt x="38" y="35"/>
                  </a:lnTo>
                  <a:lnTo>
                    <a:pt x="23" y="33"/>
                  </a:lnTo>
                  <a:lnTo>
                    <a:pt x="7" y="23"/>
                  </a:lnTo>
                  <a:lnTo>
                    <a:pt x="0" y="9"/>
                  </a:lnTo>
                  <a:lnTo>
                    <a:pt x="23" y="7"/>
                  </a:lnTo>
                  <a:lnTo>
                    <a:pt x="44" y="7"/>
                  </a:lnTo>
                  <a:lnTo>
                    <a:pt x="64" y="5"/>
                  </a:lnTo>
                  <a:lnTo>
                    <a:pt x="85" y="5"/>
                  </a:lnTo>
                  <a:lnTo>
                    <a:pt x="102" y="4"/>
                  </a:lnTo>
                  <a:lnTo>
                    <a:pt x="124" y="2"/>
                  </a:lnTo>
                  <a:lnTo>
                    <a:pt x="143" y="0"/>
                  </a:lnTo>
                  <a:lnTo>
                    <a:pt x="168" y="0"/>
                  </a:lnTo>
                  <a:lnTo>
                    <a:pt x="178" y="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0" name="Freeform 3072"/>
            <p:cNvSpPr>
              <a:spLocks/>
            </p:cNvSpPr>
            <p:nvPr/>
          </p:nvSpPr>
          <p:spPr bwMode="auto">
            <a:xfrm>
              <a:off x="2028" y="3069"/>
              <a:ext cx="74" cy="84"/>
            </a:xfrm>
            <a:custGeom>
              <a:avLst/>
              <a:gdLst>
                <a:gd name="T0" fmla="*/ 139 w 149"/>
                <a:gd name="T1" fmla="*/ 4 h 168"/>
                <a:gd name="T2" fmla="*/ 139 w 149"/>
                <a:gd name="T3" fmla="*/ 21 h 168"/>
                <a:gd name="T4" fmla="*/ 133 w 149"/>
                <a:gd name="T5" fmla="*/ 40 h 168"/>
                <a:gd name="T6" fmla="*/ 124 w 149"/>
                <a:gd name="T7" fmla="*/ 56 h 168"/>
                <a:gd name="T8" fmla="*/ 112 w 149"/>
                <a:gd name="T9" fmla="*/ 71 h 168"/>
                <a:gd name="T10" fmla="*/ 97 w 149"/>
                <a:gd name="T11" fmla="*/ 85 h 168"/>
                <a:gd name="T12" fmla="*/ 81 w 149"/>
                <a:gd name="T13" fmla="*/ 99 h 168"/>
                <a:gd name="T14" fmla="*/ 66 w 149"/>
                <a:gd name="T15" fmla="*/ 112 h 168"/>
                <a:gd name="T16" fmla="*/ 56 w 149"/>
                <a:gd name="T17" fmla="*/ 130 h 168"/>
                <a:gd name="T18" fmla="*/ 67 w 149"/>
                <a:gd name="T19" fmla="*/ 134 h 168"/>
                <a:gd name="T20" fmla="*/ 79 w 149"/>
                <a:gd name="T21" fmla="*/ 137 h 168"/>
                <a:gd name="T22" fmla="*/ 91 w 149"/>
                <a:gd name="T23" fmla="*/ 137 h 168"/>
                <a:gd name="T24" fmla="*/ 102 w 149"/>
                <a:gd name="T25" fmla="*/ 137 h 168"/>
                <a:gd name="T26" fmla="*/ 112 w 149"/>
                <a:gd name="T27" fmla="*/ 135 h 168"/>
                <a:gd name="T28" fmla="*/ 124 w 149"/>
                <a:gd name="T29" fmla="*/ 137 h 168"/>
                <a:gd name="T30" fmla="*/ 135 w 149"/>
                <a:gd name="T31" fmla="*/ 137 h 168"/>
                <a:gd name="T32" fmla="*/ 149 w 149"/>
                <a:gd name="T33" fmla="*/ 143 h 168"/>
                <a:gd name="T34" fmla="*/ 137 w 149"/>
                <a:gd name="T35" fmla="*/ 153 h 168"/>
                <a:gd name="T36" fmla="*/ 126 w 149"/>
                <a:gd name="T37" fmla="*/ 157 h 168"/>
                <a:gd name="T38" fmla="*/ 110 w 149"/>
                <a:gd name="T39" fmla="*/ 157 h 168"/>
                <a:gd name="T40" fmla="*/ 97 w 149"/>
                <a:gd name="T41" fmla="*/ 163 h 168"/>
                <a:gd name="T42" fmla="*/ 83 w 149"/>
                <a:gd name="T43" fmla="*/ 161 h 168"/>
                <a:gd name="T44" fmla="*/ 71 w 149"/>
                <a:gd name="T45" fmla="*/ 163 h 168"/>
                <a:gd name="T46" fmla="*/ 60 w 149"/>
                <a:gd name="T47" fmla="*/ 165 h 168"/>
                <a:gd name="T48" fmla="*/ 50 w 149"/>
                <a:gd name="T49" fmla="*/ 168 h 168"/>
                <a:gd name="T50" fmla="*/ 38 w 149"/>
                <a:gd name="T51" fmla="*/ 166 h 168"/>
                <a:gd name="T52" fmla="*/ 27 w 149"/>
                <a:gd name="T53" fmla="*/ 166 h 168"/>
                <a:gd name="T54" fmla="*/ 17 w 149"/>
                <a:gd name="T55" fmla="*/ 159 h 168"/>
                <a:gd name="T56" fmla="*/ 9 w 149"/>
                <a:gd name="T57" fmla="*/ 149 h 168"/>
                <a:gd name="T58" fmla="*/ 13 w 149"/>
                <a:gd name="T59" fmla="*/ 132 h 168"/>
                <a:gd name="T60" fmla="*/ 25 w 149"/>
                <a:gd name="T61" fmla="*/ 118 h 168"/>
                <a:gd name="T62" fmla="*/ 36 w 149"/>
                <a:gd name="T63" fmla="*/ 102 h 168"/>
                <a:gd name="T64" fmla="*/ 50 w 149"/>
                <a:gd name="T65" fmla="*/ 91 h 168"/>
                <a:gd name="T66" fmla="*/ 62 w 149"/>
                <a:gd name="T67" fmla="*/ 77 h 168"/>
                <a:gd name="T68" fmla="*/ 73 w 149"/>
                <a:gd name="T69" fmla="*/ 66 h 168"/>
                <a:gd name="T70" fmla="*/ 83 w 149"/>
                <a:gd name="T71" fmla="*/ 52 h 168"/>
                <a:gd name="T72" fmla="*/ 93 w 149"/>
                <a:gd name="T73" fmla="*/ 40 h 168"/>
                <a:gd name="T74" fmla="*/ 79 w 149"/>
                <a:gd name="T75" fmla="*/ 33 h 168"/>
                <a:gd name="T76" fmla="*/ 67 w 149"/>
                <a:gd name="T77" fmla="*/ 33 h 168"/>
                <a:gd name="T78" fmla="*/ 52 w 149"/>
                <a:gd name="T79" fmla="*/ 35 h 168"/>
                <a:gd name="T80" fmla="*/ 40 w 149"/>
                <a:gd name="T81" fmla="*/ 38 h 168"/>
                <a:gd name="T82" fmla="*/ 27 w 149"/>
                <a:gd name="T83" fmla="*/ 38 h 168"/>
                <a:gd name="T84" fmla="*/ 15 w 149"/>
                <a:gd name="T85" fmla="*/ 37 h 168"/>
                <a:gd name="T86" fmla="*/ 3 w 149"/>
                <a:gd name="T87" fmla="*/ 27 h 168"/>
                <a:gd name="T88" fmla="*/ 0 w 149"/>
                <a:gd name="T89" fmla="*/ 13 h 168"/>
                <a:gd name="T90" fmla="*/ 17 w 149"/>
                <a:gd name="T91" fmla="*/ 11 h 168"/>
                <a:gd name="T92" fmla="*/ 34 w 149"/>
                <a:gd name="T93" fmla="*/ 9 h 168"/>
                <a:gd name="T94" fmla="*/ 52 w 149"/>
                <a:gd name="T95" fmla="*/ 6 h 168"/>
                <a:gd name="T96" fmla="*/ 69 w 149"/>
                <a:gd name="T97" fmla="*/ 4 h 168"/>
                <a:gd name="T98" fmla="*/ 87 w 149"/>
                <a:gd name="T99" fmla="*/ 0 h 168"/>
                <a:gd name="T100" fmla="*/ 104 w 149"/>
                <a:gd name="T101" fmla="*/ 0 h 168"/>
                <a:gd name="T102" fmla="*/ 122 w 149"/>
                <a:gd name="T103" fmla="*/ 0 h 168"/>
                <a:gd name="T104" fmla="*/ 139 w 149"/>
                <a:gd name="T105" fmla="*/ 4 h 1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9"/>
                <a:gd name="T160" fmla="*/ 0 h 168"/>
                <a:gd name="T161" fmla="*/ 149 w 149"/>
                <a:gd name="T162" fmla="*/ 168 h 1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9" h="168">
                  <a:moveTo>
                    <a:pt x="139" y="4"/>
                  </a:moveTo>
                  <a:lnTo>
                    <a:pt x="139" y="21"/>
                  </a:lnTo>
                  <a:lnTo>
                    <a:pt x="133" y="40"/>
                  </a:lnTo>
                  <a:lnTo>
                    <a:pt x="124" y="56"/>
                  </a:lnTo>
                  <a:lnTo>
                    <a:pt x="112" y="71"/>
                  </a:lnTo>
                  <a:lnTo>
                    <a:pt x="97" y="85"/>
                  </a:lnTo>
                  <a:lnTo>
                    <a:pt x="81" y="99"/>
                  </a:lnTo>
                  <a:lnTo>
                    <a:pt x="66" y="112"/>
                  </a:lnTo>
                  <a:lnTo>
                    <a:pt x="56" y="130"/>
                  </a:lnTo>
                  <a:lnTo>
                    <a:pt x="67" y="134"/>
                  </a:lnTo>
                  <a:lnTo>
                    <a:pt x="79" y="137"/>
                  </a:lnTo>
                  <a:lnTo>
                    <a:pt x="91" y="137"/>
                  </a:lnTo>
                  <a:lnTo>
                    <a:pt x="102" y="137"/>
                  </a:lnTo>
                  <a:lnTo>
                    <a:pt x="112" y="135"/>
                  </a:lnTo>
                  <a:lnTo>
                    <a:pt x="124" y="137"/>
                  </a:lnTo>
                  <a:lnTo>
                    <a:pt x="135" y="137"/>
                  </a:lnTo>
                  <a:lnTo>
                    <a:pt x="149" y="143"/>
                  </a:lnTo>
                  <a:lnTo>
                    <a:pt x="137" y="153"/>
                  </a:lnTo>
                  <a:lnTo>
                    <a:pt x="126" y="157"/>
                  </a:lnTo>
                  <a:lnTo>
                    <a:pt x="110" y="157"/>
                  </a:lnTo>
                  <a:lnTo>
                    <a:pt x="97" y="163"/>
                  </a:lnTo>
                  <a:lnTo>
                    <a:pt x="83" y="161"/>
                  </a:lnTo>
                  <a:lnTo>
                    <a:pt x="71" y="163"/>
                  </a:lnTo>
                  <a:lnTo>
                    <a:pt x="60" y="165"/>
                  </a:lnTo>
                  <a:lnTo>
                    <a:pt x="50" y="168"/>
                  </a:lnTo>
                  <a:lnTo>
                    <a:pt x="38" y="166"/>
                  </a:lnTo>
                  <a:lnTo>
                    <a:pt x="27" y="166"/>
                  </a:lnTo>
                  <a:lnTo>
                    <a:pt x="17" y="159"/>
                  </a:lnTo>
                  <a:lnTo>
                    <a:pt x="9" y="149"/>
                  </a:lnTo>
                  <a:lnTo>
                    <a:pt x="13" y="132"/>
                  </a:lnTo>
                  <a:lnTo>
                    <a:pt x="25" y="118"/>
                  </a:lnTo>
                  <a:lnTo>
                    <a:pt x="36" y="102"/>
                  </a:lnTo>
                  <a:lnTo>
                    <a:pt x="50" y="91"/>
                  </a:lnTo>
                  <a:lnTo>
                    <a:pt x="62" y="77"/>
                  </a:lnTo>
                  <a:lnTo>
                    <a:pt x="73" y="66"/>
                  </a:lnTo>
                  <a:lnTo>
                    <a:pt x="83" y="52"/>
                  </a:lnTo>
                  <a:lnTo>
                    <a:pt x="93" y="40"/>
                  </a:lnTo>
                  <a:lnTo>
                    <a:pt x="79" y="33"/>
                  </a:lnTo>
                  <a:lnTo>
                    <a:pt x="67" y="33"/>
                  </a:lnTo>
                  <a:lnTo>
                    <a:pt x="52" y="35"/>
                  </a:lnTo>
                  <a:lnTo>
                    <a:pt x="40" y="38"/>
                  </a:lnTo>
                  <a:lnTo>
                    <a:pt x="27" y="38"/>
                  </a:lnTo>
                  <a:lnTo>
                    <a:pt x="15" y="37"/>
                  </a:lnTo>
                  <a:lnTo>
                    <a:pt x="3" y="27"/>
                  </a:lnTo>
                  <a:lnTo>
                    <a:pt x="0" y="13"/>
                  </a:lnTo>
                  <a:lnTo>
                    <a:pt x="17" y="11"/>
                  </a:lnTo>
                  <a:lnTo>
                    <a:pt x="34" y="9"/>
                  </a:lnTo>
                  <a:lnTo>
                    <a:pt x="52" y="6"/>
                  </a:lnTo>
                  <a:lnTo>
                    <a:pt x="69" y="4"/>
                  </a:lnTo>
                  <a:lnTo>
                    <a:pt x="87" y="0"/>
                  </a:lnTo>
                  <a:lnTo>
                    <a:pt x="104" y="0"/>
                  </a:lnTo>
                  <a:lnTo>
                    <a:pt x="122" y="0"/>
                  </a:lnTo>
                  <a:lnTo>
                    <a:pt x="139" y="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81" name="Freeform 3073"/>
            <p:cNvSpPr>
              <a:spLocks/>
            </p:cNvSpPr>
            <p:nvPr/>
          </p:nvSpPr>
          <p:spPr bwMode="auto">
            <a:xfrm>
              <a:off x="1917" y="3081"/>
              <a:ext cx="68" cy="71"/>
            </a:xfrm>
            <a:custGeom>
              <a:avLst/>
              <a:gdLst>
                <a:gd name="T0" fmla="*/ 136 w 136"/>
                <a:gd name="T1" fmla="*/ 14 h 142"/>
                <a:gd name="T2" fmla="*/ 130 w 136"/>
                <a:gd name="T3" fmla="*/ 25 h 142"/>
                <a:gd name="T4" fmla="*/ 126 w 136"/>
                <a:gd name="T5" fmla="*/ 37 h 142"/>
                <a:gd name="T6" fmla="*/ 119 w 136"/>
                <a:gd name="T7" fmla="*/ 47 h 142"/>
                <a:gd name="T8" fmla="*/ 111 w 136"/>
                <a:gd name="T9" fmla="*/ 56 h 142"/>
                <a:gd name="T10" fmla="*/ 101 w 136"/>
                <a:gd name="T11" fmla="*/ 64 h 142"/>
                <a:gd name="T12" fmla="*/ 91 w 136"/>
                <a:gd name="T13" fmla="*/ 74 h 142"/>
                <a:gd name="T14" fmla="*/ 82 w 136"/>
                <a:gd name="T15" fmla="*/ 83 h 142"/>
                <a:gd name="T16" fmla="*/ 74 w 136"/>
                <a:gd name="T17" fmla="*/ 95 h 142"/>
                <a:gd name="T18" fmla="*/ 86 w 136"/>
                <a:gd name="T19" fmla="*/ 105 h 142"/>
                <a:gd name="T20" fmla="*/ 101 w 136"/>
                <a:gd name="T21" fmla="*/ 107 h 142"/>
                <a:gd name="T22" fmla="*/ 119 w 136"/>
                <a:gd name="T23" fmla="*/ 105 h 142"/>
                <a:gd name="T24" fmla="*/ 136 w 136"/>
                <a:gd name="T25" fmla="*/ 109 h 142"/>
                <a:gd name="T26" fmla="*/ 122 w 136"/>
                <a:gd name="T27" fmla="*/ 116 h 142"/>
                <a:gd name="T28" fmla="*/ 111 w 136"/>
                <a:gd name="T29" fmla="*/ 122 h 142"/>
                <a:gd name="T30" fmla="*/ 97 w 136"/>
                <a:gd name="T31" fmla="*/ 126 h 142"/>
                <a:gd name="T32" fmla="*/ 86 w 136"/>
                <a:gd name="T33" fmla="*/ 130 h 142"/>
                <a:gd name="T34" fmla="*/ 70 w 136"/>
                <a:gd name="T35" fmla="*/ 132 h 142"/>
                <a:gd name="T36" fmla="*/ 57 w 136"/>
                <a:gd name="T37" fmla="*/ 134 h 142"/>
                <a:gd name="T38" fmla="*/ 41 w 136"/>
                <a:gd name="T39" fmla="*/ 136 h 142"/>
                <a:gd name="T40" fmla="*/ 27 w 136"/>
                <a:gd name="T41" fmla="*/ 142 h 142"/>
                <a:gd name="T42" fmla="*/ 14 w 136"/>
                <a:gd name="T43" fmla="*/ 124 h 142"/>
                <a:gd name="T44" fmla="*/ 14 w 136"/>
                <a:gd name="T45" fmla="*/ 111 h 142"/>
                <a:gd name="T46" fmla="*/ 22 w 136"/>
                <a:gd name="T47" fmla="*/ 99 h 142"/>
                <a:gd name="T48" fmla="*/ 35 w 136"/>
                <a:gd name="T49" fmla="*/ 89 h 142"/>
                <a:gd name="T50" fmla="*/ 49 w 136"/>
                <a:gd name="T51" fmla="*/ 78 h 142"/>
                <a:gd name="T52" fmla="*/ 64 w 136"/>
                <a:gd name="T53" fmla="*/ 66 h 142"/>
                <a:gd name="T54" fmla="*/ 74 w 136"/>
                <a:gd name="T55" fmla="*/ 52 h 142"/>
                <a:gd name="T56" fmla="*/ 80 w 136"/>
                <a:gd name="T57" fmla="*/ 39 h 142"/>
                <a:gd name="T58" fmla="*/ 66 w 136"/>
                <a:gd name="T59" fmla="*/ 35 h 142"/>
                <a:gd name="T60" fmla="*/ 55 w 136"/>
                <a:gd name="T61" fmla="*/ 35 h 142"/>
                <a:gd name="T62" fmla="*/ 43 w 136"/>
                <a:gd name="T63" fmla="*/ 35 h 142"/>
                <a:gd name="T64" fmla="*/ 31 w 136"/>
                <a:gd name="T65" fmla="*/ 37 h 142"/>
                <a:gd name="T66" fmla="*/ 20 w 136"/>
                <a:gd name="T67" fmla="*/ 35 h 142"/>
                <a:gd name="T68" fmla="*/ 12 w 136"/>
                <a:gd name="T69" fmla="*/ 33 h 142"/>
                <a:gd name="T70" fmla="*/ 4 w 136"/>
                <a:gd name="T71" fmla="*/ 25 h 142"/>
                <a:gd name="T72" fmla="*/ 0 w 136"/>
                <a:gd name="T73" fmla="*/ 14 h 142"/>
                <a:gd name="T74" fmla="*/ 18 w 136"/>
                <a:gd name="T75" fmla="*/ 12 h 142"/>
                <a:gd name="T76" fmla="*/ 35 w 136"/>
                <a:gd name="T77" fmla="*/ 12 h 142"/>
                <a:gd name="T78" fmla="*/ 53 w 136"/>
                <a:gd name="T79" fmla="*/ 8 h 142"/>
                <a:gd name="T80" fmla="*/ 70 w 136"/>
                <a:gd name="T81" fmla="*/ 4 h 142"/>
                <a:gd name="T82" fmla="*/ 86 w 136"/>
                <a:gd name="T83" fmla="*/ 0 h 142"/>
                <a:gd name="T84" fmla="*/ 103 w 136"/>
                <a:gd name="T85" fmla="*/ 2 h 142"/>
                <a:gd name="T86" fmla="*/ 119 w 136"/>
                <a:gd name="T87" fmla="*/ 4 h 142"/>
                <a:gd name="T88" fmla="*/ 136 w 136"/>
                <a:gd name="T89" fmla="*/ 14 h 1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142"/>
                <a:gd name="T137" fmla="*/ 136 w 136"/>
                <a:gd name="T138" fmla="*/ 142 h 1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142">
                  <a:moveTo>
                    <a:pt x="136" y="14"/>
                  </a:moveTo>
                  <a:lnTo>
                    <a:pt x="130" y="25"/>
                  </a:lnTo>
                  <a:lnTo>
                    <a:pt x="126" y="37"/>
                  </a:lnTo>
                  <a:lnTo>
                    <a:pt x="119" y="47"/>
                  </a:lnTo>
                  <a:lnTo>
                    <a:pt x="111" y="56"/>
                  </a:lnTo>
                  <a:lnTo>
                    <a:pt x="101" y="64"/>
                  </a:lnTo>
                  <a:lnTo>
                    <a:pt x="91" y="74"/>
                  </a:lnTo>
                  <a:lnTo>
                    <a:pt x="82" y="83"/>
                  </a:lnTo>
                  <a:lnTo>
                    <a:pt x="74" y="95"/>
                  </a:lnTo>
                  <a:lnTo>
                    <a:pt x="86" y="105"/>
                  </a:lnTo>
                  <a:lnTo>
                    <a:pt x="101" y="107"/>
                  </a:lnTo>
                  <a:lnTo>
                    <a:pt x="119" y="105"/>
                  </a:lnTo>
                  <a:lnTo>
                    <a:pt x="136" y="109"/>
                  </a:lnTo>
                  <a:lnTo>
                    <a:pt x="122" y="116"/>
                  </a:lnTo>
                  <a:lnTo>
                    <a:pt x="111" y="122"/>
                  </a:lnTo>
                  <a:lnTo>
                    <a:pt x="97" y="126"/>
                  </a:lnTo>
                  <a:lnTo>
                    <a:pt x="86" y="130"/>
                  </a:lnTo>
                  <a:lnTo>
                    <a:pt x="70" y="132"/>
                  </a:lnTo>
                  <a:lnTo>
                    <a:pt x="57" y="134"/>
                  </a:lnTo>
                  <a:lnTo>
                    <a:pt x="41" y="136"/>
                  </a:lnTo>
                  <a:lnTo>
                    <a:pt x="27" y="142"/>
                  </a:lnTo>
                  <a:lnTo>
                    <a:pt x="14" y="124"/>
                  </a:lnTo>
                  <a:lnTo>
                    <a:pt x="14" y="111"/>
                  </a:lnTo>
                  <a:lnTo>
                    <a:pt x="22" y="99"/>
                  </a:lnTo>
                  <a:lnTo>
                    <a:pt x="35" y="89"/>
                  </a:lnTo>
                  <a:lnTo>
                    <a:pt x="49" y="78"/>
                  </a:lnTo>
                  <a:lnTo>
                    <a:pt x="64" y="66"/>
                  </a:lnTo>
                  <a:lnTo>
                    <a:pt x="74" y="52"/>
                  </a:lnTo>
                  <a:lnTo>
                    <a:pt x="80" y="39"/>
                  </a:lnTo>
                  <a:lnTo>
                    <a:pt x="66" y="35"/>
                  </a:lnTo>
                  <a:lnTo>
                    <a:pt x="55" y="35"/>
                  </a:lnTo>
                  <a:lnTo>
                    <a:pt x="43" y="35"/>
                  </a:lnTo>
                  <a:lnTo>
                    <a:pt x="31" y="37"/>
                  </a:lnTo>
                  <a:lnTo>
                    <a:pt x="20" y="35"/>
                  </a:lnTo>
                  <a:lnTo>
                    <a:pt x="12" y="33"/>
                  </a:lnTo>
                  <a:lnTo>
                    <a:pt x="4" y="25"/>
                  </a:lnTo>
                  <a:lnTo>
                    <a:pt x="0" y="14"/>
                  </a:lnTo>
                  <a:lnTo>
                    <a:pt x="18" y="12"/>
                  </a:lnTo>
                  <a:lnTo>
                    <a:pt x="35" y="12"/>
                  </a:lnTo>
                  <a:lnTo>
                    <a:pt x="53" y="8"/>
                  </a:lnTo>
                  <a:lnTo>
                    <a:pt x="70" y="4"/>
                  </a:lnTo>
                  <a:lnTo>
                    <a:pt x="86" y="0"/>
                  </a:lnTo>
                  <a:lnTo>
                    <a:pt x="103" y="2"/>
                  </a:lnTo>
                  <a:lnTo>
                    <a:pt x="119" y="4"/>
                  </a:lnTo>
                  <a:lnTo>
                    <a:pt x="136"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grpSp>
      <p:grpSp>
        <p:nvGrpSpPr>
          <p:cNvPr id="25" name="Group 3074"/>
          <p:cNvGrpSpPr>
            <a:grpSpLocks noChangeAspect="1"/>
          </p:cNvGrpSpPr>
          <p:nvPr/>
        </p:nvGrpSpPr>
        <p:grpSpPr bwMode="auto">
          <a:xfrm>
            <a:off x="3786188" y="5969000"/>
            <a:ext cx="785812" cy="211138"/>
            <a:chOff x="1514" y="3177"/>
            <a:chExt cx="624" cy="167"/>
          </a:xfrm>
        </p:grpSpPr>
        <p:sp>
          <p:nvSpPr>
            <p:cNvPr id="40972" name="Freeform 3075"/>
            <p:cNvSpPr>
              <a:spLocks noChangeAspect="1"/>
            </p:cNvSpPr>
            <p:nvPr/>
          </p:nvSpPr>
          <p:spPr bwMode="auto">
            <a:xfrm>
              <a:off x="1514" y="3177"/>
              <a:ext cx="152" cy="131"/>
            </a:xfrm>
            <a:custGeom>
              <a:avLst/>
              <a:gdLst>
                <a:gd name="T0" fmla="*/ 254 w 304"/>
                <a:gd name="T1" fmla="*/ 29 h 262"/>
                <a:gd name="T2" fmla="*/ 240 w 304"/>
                <a:gd name="T3" fmla="*/ 50 h 262"/>
                <a:gd name="T4" fmla="*/ 227 w 304"/>
                <a:gd name="T5" fmla="*/ 72 h 262"/>
                <a:gd name="T6" fmla="*/ 209 w 304"/>
                <a:gd name="T7" fmla="*/ 93 h 262"/>
                <a:gd name="T8" fmla="*/ 194 w 304"/>
                <a:gd name="T9" fmla="*/ 116 h 262"/>
                <a:gd name="T10" fmla="*/ 175 w 304"/>
                <a:gd name="T11" fmla="*/ 138 h 262"/>
                <a:gd name="T12" fmla="*/ 157 w 304"/>
                <a:gd name="T13" fmla="*/ 159 h 262"/>
                <a:gd name="T14" fmla="*/ 140 w 304"/>
                <a:gd name="T15" fmla="*/ 182 h 262"/>
                <a:gd name="T16" fmla="*/ 122 w 304"/>
                <a:gd name="T17" fmla="*/ 206 h 262"/>
                <a:gd name="T18" fmla="*/ 304 w 304"/>
                <a:gd name="T19" fmla="*/ 206 h 262"/>
                <a:gd name="T20" fmla="*/ 303 w 304"/>
                <a:gd name="T21" fmla="*/ 217 h 262"/>
                <a:gd name="T22" fmla="*/ 297 w 304"/>
                <a:gd name="T23" fmla="*/ 225 h 262"/>
                <a:gd name="T24" fmla="*/ 287 w 304"/>
                <a:gd name="T25" fmla="*/ 229 h 262"/>
                <a:gd name="T26" fmla="*/ 277 w 304"/>
                <a:gd name="T27" fmla="*/ 235 h 262"/>
                <a:gd name="T28" fmla="*/ 248 w 304"/>
                <a:gd name="T29" fmla="*/ 229 h 262"/>
                <a:gd name="T30" fmla="*/ 221 w 304"/>
                <a:gd name="T31" fmla="*/ 231 h 262"/>
                <a:gd name="T32" fmla="*/ 194 w 304"/>
                <a:gd name="T33" fmla="*/ 233 h 262"/>
                <a:gd name="T34" fmla="*/ 167 w 304"/>
                <a:gd name="T35" fmla="*/ 239 h 262"/>
                <a:gd name="T36" fmla="*/ 138 w 304"/>
                <a:gd name="T37" fmla="*/ 244 h 262"/>
                <a:gd name="T38" fmla="*/ 111 w 304"/>
                <a:gd name="T39" fmla="*/ 250 h 262"/>
                <a:gd name="T40" fmla="*/ 81 w 304"/>
                <a:gd name="T41" fmla="*/ 256 h 262"/>
                <a:gd name="T42" fmla="*/ 56 w 304"/>
                <a:gd name="T43" fmla="*/ 262 h 262"/>
                <a:gd name="T44" fmla="*/ 52 w 304"/>
                <a:gd name="T45" fmla="*/ 252 h 262"/>
                <a:gd name="T46" fmla="*/ 45 w 304"/>
                <a:gd name="T47" fmla="*/ 250 h 262"/>
                <a:gd name="T48" fmla="*/ 39 w 304"/>
                <a:gd name="T49" fmla="*/ 244 h 262"/>
                <a:gd name="T50" fmla="*/ 43 w 304"/>
                <a:gd name="T51" fmla="*/ 235 h 262"/>
                <a:gd name="T52" fmla="*/ 66 w 304"/>
                <a:gd name="T53" fmla="*/ 215 h 262"/>
                <a:gd name="T54" fmla="*/ 89 w 304"/>
                <a:gd name="T55" fmla="*/ 196 h 262"/>
                <a:gd name="T56" fmla="*/ 111 w 304"/>
                <a:gd name="T57" fmla="*/ 173 h 262"/>
                <a:gd name="T58" fmla="*/ 134 w 304"/>
                <a:gd name="T59" fmla="*/ 151 h 262"/>
                <a:gd name="T60" fmla="*/ 153 w 304"/>
                <a:gd name="T61" fmla="*/ 126 h 262"/>
                <a:gd name="T62" fmla="*/ 173 w 304"/>
                <a:gd name="T63" fmla="*/ 101 h 262"/>
                <a:gd name="T64" fmla="*/ 188 w 304"/>
                <a:gd name="T65" fmla="*/ 74 h 262"/>
                <a:gd name="T66" fmla="*/ 202 w 304"/>
                <a:gd name="T67" fmla="*/ 47 h 262"/>
                <a:gd name="T68" fmla="*/ 178 w 304"/>
                <a:gd name="T69" fmla="*/ 50 h 262"/>
                <a:gd name="T70" fmla="*/ 155 w 304"/>
                <a:gd name="T71" fmla="*/ 56 h 262"/>
                <a:gd name="T72" fmla="*/ 130 w 304"/>
                <a:gd name="T73" fmla="*/ 64 h 262"/>
                <a:gd name="T74" fmla="*/ 107 w 304"/>
                <a:gd name="T75" fmla="*/ 74 h 262"/>
                <a:gd name="T76" fmla="*/ 80 w 304"/>
                <a:gd name="T77" fmla="*/ 78 h 262"/>
                <a:gd name="T78" fmla="*/ 52 w 304"/>
                <a:gd name="T79" fmla="*/ 79 h 262"/>
                <a:gd name="T80" fmla="*/ 25 w 304"/>
                <a:gd name="T81" fmla="*/ 78 h 262"/>
                <a:gd name="T82" fmla="*/ 0 w 304"/>
                <a:gd name="T83" fmla="*/ 70 h 262"/>
                <a:gd name="T84" fmla="*/ 0 w 304"/>
                <a:gd name="T85" fmla="*/ 52 h 262"/>
                <a:gd name="T86" fmla="*/ 33 w 304"/>
                <a:gd name="T87" fmla="*/ 56 h 262"/>
                <a:gd name="T88" fmla="*/ 64 w 304"/>
                <a:gd name="T89" fmla="*/ 54 h 262"/>
                <a:gd name="T90" fmla="*/ 93 w 304"/>
                <a:gd name="T91" fmla="*/ 47 h 262"/>
                <a:gd name="T92" fmla="*/ 124 w 304"/>
                <a:gd name="T93" fmla="*/ 37 h 262"/>
                <a:gd name="T94" fmla="*/ 151 w 304"/>
                <a:gd name="T95" fmla="*/ 25 h 262"/>
                <a:gd name="T96" fmla="*/ 180 w 304"/>
                <a:gd name="T97" fmla="*/ 14 h 262"/>
                <a:gd name="T98" fmla="*/ 209 w 304"/>
                <a:gd name="T99" fmla="*/ 4 h 262"/>
                <a:gd name="T100" fmla="*/ 240 w 304"/>
                <a:gd name="T101" fmla="*/ 0 h 262"/>
                <a:gd name="T102" fmla="*/ 246 w 304"/>
                <a:gd name="T103" fmla="*/ 2 h 262"/>
                <a:gd name="T104" fmla="*/ 252 w 304"/>
                <a:gd name="T105" fmla="*/ 8 h 262"/>
                <a:gd name="T106" fmla="*/ 252 w 304"/>
                <a:gd name="T107" fmla="*/ 17 h 262"/>
                <a:gd name="T108" fmla="*/ 254 w 304"/>
                <a:gd name="T109" fmla="*/ 29 h 2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4"/>
                <a:gd name="T166" fmla="*/ 0 h 262"/>
                <a:gd name="T167" fmla="*/ 304 w 304"/>
                <a:gd name="T168" fmla="*/ 262 h 2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4" h="262">
                  <a:moveTo>
                    <a:pt x="254" y="29"/>
                  </a:moveTo>
                  <a:lnTo>
                    <a:pt x="240" y="50"/>
                  </a:lnTo>
                  <a:lnTo>
                    <a:pt x="227" y="72"/>
                  </a:lnTo>
                  <a:lnTo>
                    <a:pt x="209" y="93"/>
                  </a:lnTo>
                  <a:lnTo>
                    <a:pt x="194" y="116"/>
                  </a:lnTo>
                  <a:lnTo>
                    <a:pt x="175" y="138"/>
                  </a:lnTo>
                  <a:lnTo>
                    <a:pt x="157" y="159"/>
                  </a:lnTo>
                  <a:lnTo>
                    <a:pt x="140" y="182"/>
                  </a:lnTo>
                  <a:lnTo>
                    <a:pt x="122" y="206"/>
                  </a:lnTo>
                  <a:lnTo>
                    <a:pt x="304" y="206"/>
                  </a:lnTo>
                  <a:lnTo>
                    <a:pt x="303" y="217"/>
                  </a:lnTo>
                  <a:lnTo>
                    <a:pt x="297" y="225"/>
                  </a:lnTo>
                  <a:lnTo>
                    <a:pt x="287" y="229"/>
                  </a:lnTo>
                  <a:lnTo>
                    <a:pt x="277" y="235"/>
                  </a:lnTo>
                  <a:lnTo>
                    <a:pt x="248" y="229"/>
                  </a:lnTo>
                  <a:lnTo>
                    <a:pt x="221" y="231"/>
                  </a:lnTo>
                  <a:lnTo>
                    <a:pt x="194" y="233"/>
                  </a:lnTo>
                  <a:lnTo>
                    <a:pt x="167" y="239"/>
                  </a:lnTo>
                  <a:lnTo>
                    <a:pt x="138" y="244"/>
                  </a:lnTo>
                  <a:lnTo>
                    <a:pt x="111" y="250"/>
                  </a:lnTo>
                  <a:lnTo>
                    <a:pt x="81" y="256"/>
                  </a:lnTo>
                  <a:lnTo>
                    <a:pt x="56" y="262"/>
                  </a:lnTo>
                  <a:lnTo>
                    <a:pt x="52" y="252"/>
                  </a:lnTo>
                  <a:lnTo>
                    <a:pt x="45" y="250"/>
                  </a:lnTo>
                  <a:lnTo>
                    <a:pt x="39" y="244"/>
                  </a:lnTo>
                  <a:lnTo>
                    <a:pt x="43" y="235"/>
                  </a:lnTo>
                  <a:lnTo>
                    <a:pt x="66" y="215"/>
                  </a:lnTo>
                  <a:lnTo>
                    <a:pt x="89" y="196"/>
                  </a:lnTo>
                  <a:lnTo>
                    <a:pt x="111" y="173"/>
                  </a:lnTo>
                  <a:lnTo>
                    <a:pt x="134" y="151"/>
                  </a:lnTo>
                  <a:lnTo>
                    <a:pt x="153" y="126"/>
                  </a:lnTo>
                  <a:lnTo>
                    <a:pt x="173" y="101"/>
                  </a:lnTo>
                  <a:lnTo>
                    <a:pt x="188" y="74"/>
                  </a:lnTo>
                  <a:lnTo>
                    <a:pt x="202" y="47"/>
                  </a:lnTo>
                  <a:lnTo>
                    <a:pt x="178" y="50"/>
                  </a:lnTo>
                  <a:lnTo>
                    <a:pt x="155" y="56"/>
                  </a:lnTo>
                  <a:lnTo>
                    <a:pt x="130" y="64"/>
                  </a:lnTo>
                  <a:lnTo>
                    <a:pt x="107" y="74"/>
                  </a:lnTo>
                  <a:lnTo>
                    <a:pt x="80" y="78"/>
                  </a:lnTo>
                  <a:lnTo>
                    <a:pt x="52" y="79"/>
                  </a:lnTo>
                  <a:lnTo>
                    <a:pt x="25" y="78"/>
                  </a:lnTo>
                  <a:lnTo>
                    <a:pt x="0" y="70"/>
                  </a:lnTo>
                  <a:lnTo>
                    <a:pt x="0" y="52"/>
                  </a:lnTo>
                  <a:lnTo>
                    <a:pt x="33" y="56"/>
                  </a:lnTo>
                  <a:lnTo>
                    <a:pt x="64" y="54"/>
                  </a:lnTo>
                  <a:lnTo>
                    <a:pt x="93" y="47"/>
                  </a:lnTo>
                  <a:lnTo>
                    <a:pt x="124" y="37"/>
                  </a:lnTo>
                  <a:lnTo>
                    <a:pt x="151" y="25"/>
                  </a:lnTo>
                  <a:lnTo>
                    <a:pt x="180" y="14"/>
                  </a:lnTo>
                  <a:lnTo>
                    <a:pt x="209" y="4"/>
                  </a:lnTo>
                  <a:lnTo>
                    <a:pt x="240" y="0"/>
                  </a:lnTo>
                  <a:lnTo>
                    <a:pt x="246" y="2"/>
                  </a:lnTo>
                  <a:lnTo>
                    <a:pt x="252" y="8"/>
                  </a:lnTo>
                  <a:lnTo>
                    <a:pt x="252" y="17"/>
                  </a:lnTo>
                  <a:lnTo>
                    <a:pt x="254" y="2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73" name="Freeform 3076"/>
            <p:cNvSpPr>
              <a:spLocks noChangeAspect="1"/>
            </p:cNvSpPr>
            <p:nvPr/>
          </p:nvSpPr>
          <p:spPr bwMode="auto">
            <a:xfrm>
              <a:off x="1681" y="3187"/>
              <a:ext cx="124" cy="98"/>
            </a:xfrm>
            <a:custGeom>
              <a:avLst/>
              <a:gdLst>
                <a:gd name="T0" fmla="*/ 215 w 248"/>
                <a:gd name="T1" fmla="*/ 14 h 196"/>
                <a:gd name="T2" fmla="*/ 205 w 248"/>
                <a:gd name="T3" fmla="*/ 29 h 196"/>
                <a:gd name="T4" fmla="*/ 195 w 248"/>
                <a:gd name="T5" fmla="*/ 47 h 196"/>
                <a:gd name="T6" fmla="*/ 184 w 248"/>
                <a:gd name="T7" fmla="*/ 62 h 196"/>
                <a:gd name="T8" fmla="*/ 174 w 248"/>
                <a:gd name="T9" fmla="*/ 80 h 196"/>
                <a:gd name="T10" fmla="*/ 162 w 248"/>
                <a:gd name="T11" fmla="*/ 95 h 196"/>
                <a:gd name="T12" fmla="*/ 151 w 248"/>
                <a:gd name="T13" fmla="*/ 111 h 196"/>
                <a:gd name="T14" fmla="*/ 139 w 248"/>
                <a:gd name="T15" fmla="*/ 128 h 196"/>
                <a:gd name="T16" fmla="*/ 130 w 248"/>
                <a:gd name="T17" fmla="*/ 146 h 196"/>
                <a:gd name="T18" fmla="*/ 141 w 248"/>
                <a:gd name="T19" fmla="*/ 142 h 196"/>
                <a:gd name="T20" fmla="*/ 157 w 248"/>
                <a:gd name="T21" fmla="*/ 140 h 196"/>
                <a:gd name="T22" fmla="*/ 172 w 248"/>
                <a:gd name="T23" fmla="*/ 138 h 196"/>
                <a:gd name="T24" fmla="*/ 190 w 248"/>
                <a:gd name="T25" fmla="*/ 138 h 196"/>
                <a:gd name="T26" fmla="*/ 205 w 248"/>
                <a:gd name="T27" fmla="*/ 138 h 196"/>
                <a:gd name="T28" fmla="*/ 221 w 248"/>
                <a:gd name="T29" fmla="*/ 142 h 196"/>
                <a:gd name="T30" fmla="*/ 234 w 248"/>
                <a:gd name="T31" fmla="*/ 148 h 196"/>
                <a:gd name="T32" fmla="*/ 248 w 248"/>
                <a:gd name="T33" fmla="*/ 156 h 196"/>
                <a:gd name="T34" fmla="*/ 228 w 248"/>
                <a:gd name="T35" fmla="*/ 159 h 196"/>
                <a:gd name="T36" fmla="*/ 209 w 248"/>
                <a:gd name="T37" fmla="*/ 165 h 196"/>
                <a:gd name="T38" fmla="*/ 186 w 248"/>
                <a:gd name="T39" fmla="*/ 171 h 196"/>
                <a:gd name="T40" fmla="*/ 164 w 248"/>
                <a:gd name="T41" fmla="*/ 177 h 196"/>
                <a:gd name="T42" fmla="*/ 139 w 248"/>
                <a:gd name="T43" fmla="*/ 181 h 196"/>
                <a:gd name="T44" fmla="*/ 116 w 248"/>
                <a:gd name="T45" fmla="*/ 185 h 196"/>
                <a:gd name="T46" fmla="*/ 93 w 248"/>
                <a:gd name="T47" fmla="*/ 190 h 196"/>
                <a:gd name="T48" fmla="*/ 73 w 248"/>
                <a:gd name="T49" fmla="*/ 196 h 196"/>
                <a:gd name="T50" fmla="*/ 60 w 248"/>
                <a:gd name="T51" fmla="*/ 173 h 196"/>
                <a:gd name="T52" fmla="*/ 73 w 248"/>
                <a:gd name="T53" fmla="*/ 156 h 196"/>
                <a:gd name="T54" fmla="*/ 87 w 248"/>
                <a:gd name="T55" fmla="*/ 140 h 196"/>
                <a:gd name="T56" fmla="*/ 100 w 248"/>
                <a:gd name="T57" fmla="*/ 124 h 196"/>
                <a:gd name="T58" fmla="*/ 116 w 248"/>
                <a:gd name="T59" fmla="*/ 111 h 196"/>
                <a:gd name="T60" fmla="*/ 128 w 248"/>
                <a:gd name="T61" fmla="*/ 95 h 196"/>
                <a:gd name="T62" fmla="*/ 141 w 248"/>
                <a:gd name="T63" fmla="*/ 80 h 196"/>
                <a:gd name="T64" fmla="*/ 151 w 248"/>
                <a:gd name="T65" fmla="*/ 60 h 196"/>
                <a:gd name="T66" fmla="*/ 162 w 248"/>
                <a:gd name="T67" fmla="*/ 43 h 196"/>
                <a:gd name="T68" fmla="*/ 141 w 248"/>
                <a:gd name="T69" fmla="*/ 41 h 196"/>
                <a:gd name="T70" fmla="*/ 122 w 248"/>
                <a:gd name="T71" fmla="*/ 41 h 196"/>
                <a:gd name="T72" fmla="*/ 102 w 248"/>
                <a:gd name="T73" fmla="*/ 43 h 196"/>
                <a:gd name="T74" fmla="*/ 83 w 248"/>
                <a:gd name="T75" fmla="*/ 47 h 196"/>
                <a:gd name="T76" fmla="*/ 62 w 248"/>
                <a:gd name="T77" fmla="*/ 49 h 196"/>
                <a:gd name="T78" fmla="*/ 42 w 248"/>
                <a:gd name="T79" fmla="*/ 51 h 196"/>
                <a:gd name="T80" fmla="*/ 21 w 248"/>
                <a:gd name="T81" fmla="*/ 51 h 196"/>
                <a:gd name="T82" fmla="*/ 3 w 248"/>
                <a:gd name="T83" fmla="*/ 51 h 196"/>
                <a:gd name="T84" fmla="*/ 0 w 248"/>
                <a:gd name="T85" fmla="*/ 33 h 196"/>
                <a:gd name="T86" fmla="*/ 25 w 248"/>
                <a:gd name="T87" fmla="*/ 29 h 196"/>
                <a:gd name="T88" fmla="*/ 50 w 248"/>
                <a:gd name="T89" fmla="*/ 28 h 196"/>
                <a:gd name="T90" fmla="*/ 75 w 248"/>
                <a:gd name="T91" fmla="*/ 22 h 196"/>
                <a:gd name="T92" fmla="*/ 100 w 248"/>
                <a:gd name="T93" fmla="*/ 16 h 196"/>
                <a:gd name="T94" fmla="*/ 124 w 248"/>
                <a:gd name="T95" fmla="*/ 10 h 196"/>
                <a:gd name="T96" fmla="*/ 149 w 248"/>
                <a:gd name="T97" fmla="*/ 4 h 196"/>
                <a:gd name="T98" fmla="*/ 176 w 248"/>
                <a:gd name="T99" fmla="*/ 0 h 196"/>
                <a:gd name="T100" fmla="*/ 205 w 248"/>
                <a:gd name="T101" fmla="*/ 0 h 196"/>
                <a:gd name="T102" fmla="*/ 215 w 248"/>
                <a:gd name="T103" fmla="*/ 14 h 19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8"/>
                <a:gd name="T157" fmla="*/ 0 h 196"/>
                <a:gd name="T158" fmla="*/ 248 w 248"/>
                <a:gd name="T159" fmla="*/ 196 h 19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8" h="196">
                  <a:moveTo>
                    <a:pt x="215" y="14"/>
                  </a:moveTo>
                  <a:lnTo>
                    <a:pt x="205" y="29"/>
                  </a:lnTo>
                  <a:lnTo>
                    <a:pt x="195" y="47"/>
                  </a:lnTo>
                  <a:lnTo>
                    <a:pt x="184" y="62"/>
                  </a:lnTo>
                  <a:lnTo>
                    <a:pt x="174" y="80"/>
                  </a:lnTo>
                  <a:lnTo>
                    <a:pt x="162" y="95"/>
                  </a:lnTo>
                  <a:lnTo>
                    <a:pt x="151" y="111"/>
                  </a:lnTo>
                  <a:lnTo>
                    <a:pt x="139" y="128"/>
                  </a:lnTo>
                  <a:lnTo>
                    <a:pt x="130" y="146"/>
                  </a:lnTo>
                  <a:lnTo>
                    <a:pt x="141" y="142"/>
                  </a:lnTo>
                  <a:lnTo>
                    <a:pt x="157" y="140"/>
                  </a:lnTo>
                  <a:lnTo>
                    <a:pt x="172" y="138"/>
                  </a:lnTo>
                  <a:lnTo>
                    <a:pt x="190" y="138"/>
                  </a:lnTo>
                  <a:lnTo>
                    <a:pt x="205" y="138"/>
                  </a:lnTo>
                  <a:lnTo>
                    <a:pt x="221" y="142"/>
                  </a:lnTo>
                  <a:lnTo>
                    <a:pt x="234" y="148"/>
                  </a:lnTo>
                  <a:lnTo>
                    <a:pt x="248" y="156"/>
                  </a:lnTo>
                  <a:lnTo>
                    <a:pt x="228" y="159"/>
                  </a:lnTo>
                  <a:lnTo>
                    <a:pt x="209" y="165"/>
                  </a:lnTo>
                  <a:lnTo>
                    <a:pt x="186" y="171"/>
                  </a:lnTo>
                  <a:lnTo>
                    <a:pt x="164" y="177"/>
                  </a:lnTo>
                  <a:lnTo>
                    <a:pt x="139" y="181"/>
                  </a:lnTo>
                  <a:lnTo>
                    <a:pt x="116" y="185"/>
                  </a:lnTo>
                  <a:lnTo>
                    <a:pt x="93" y="190"/>
                  </a:lnTo>
                  <a:lnTo>
                    <a:pt x="73" y="196"/>
                  </a:lnTo>
                  <a:lnTo>
                    <a:pt x="60" y="173"/>
                  </a:lnTo>
                  <a:lnTo>
                    <a:pt x="73" y="156"/>
                  </a:lnTo>
                  <a:lnTo>
                    <a:pt x="87" y="140"/>
                  </a:lnTo>
                  <a:lnTo>
                    <a:pt x="100" y="124"/>
                  </a:lnTo>
                  <a:lnTo>
                    <a:pt x="116" y="111"/>
                  </a:lnTo>
                  <a:lnTo>
                    <a:pt x="128" y="95"/>
                  </a:lnTo>
                  <a:lnTo>
                    <a:pt x="141" y="80"/>
                  </a:lnTo>
                  <a:lnTo>
                    <a:pt x="151" y="60"/>
                  </a:lnTo>
                  <a:lnTo>
                    <a:pt x="162" y="43"/>
                  </a:lnTo>
                  <a:lnTo>
                    <a:pt x="141" y="41"/>
                  </a:lnTo>
                  <a:lnTo>
                    <a:pt x="122" y="41"/>
                  </a:lnTo>
                  <a:lnTo>
                    <a:pt x="102" y="43"/>
                  </a:lnTo>
                  <a:lnTo>
                    <a:pt x="83" y="47"/>
                  </a:lnTo>
                  <a:lnTo>
                    <a:pt x="62" y="49"/>
                  </a:lnTo>
                  <a:lnTo>
                    <a:pt x="42" y="51"/>
                  </a:lnTo>
                  <a:lnTo>
                    <a:pt x="21" y="51"/>
                  </a:lnTo>
                  <a:lnTo>
                    <a:pt x="3" y="51"/>
                  </a:lnTo>
                  <a:lnTo>
                    <a:pt x="0" y="33"/>
                  </a:lnTo>
                  <a:lnTo>
                    <a:pt x="25" y="29"/>
                  </a:lnTo>
                  <a:lnTo>
                    <a:pt x="50" y="28"/>
                  </a:lnTo>
                  <a:lnTo>
                    <a:pt x="75" y="22"/>
                  </a:lnTo>
                  <a:lnTo>
                    <a:pt x="100" y="16"/>
                  </a:lnTo>
                  <a:lnTo>
                    <a:pt x="124" y="10"/>
                  </a:lnTo>
                  <a:lnTo>
                    <a:pt x="149" y="4"/>
                  </a:lnTo>
                  <a:lnTo>
                    <a:pt x="176" y="0"/>
                  </a:lnTo>
                  <a:lnTo>
                    <a:pt x="205" y="0"/>
                  </a:lnTo>
                  <a:lnTo>
                    <a:pt x="215"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74" name="Freeform 3077"/>
            <p:cNvSpPr>
              <a:spLocks noChangeAspect="1"/>
            </p:cNvSpPr>
            <p:nvPr/>
          </p:nvSpPr>
          <p:spPr bwMode="auto">
            <a:xfrm>
              <a:off x="1840" y="3199"/>
              <a:ext cx="91" cy="89"/>
            </a:xfrm>
            <a:custGeom>
              <a:avLst/>
              <a:gdLst>
                <a:gd name="T0" fmla="*/ 178 w 182"/>
                <a:gd name="T1" fmla="*/ 9 h 178"/>
                <a:gd name="T2" fmla="*/ 172 w 182"/>
                <a:gd name="T3" fmla="*/ 27 h 178"/>
                <a:gd name="T4" fmla="*/ 164 w 182"/>
                <a:gd name="T5" fmla="*/ 44 h 178"/>
                <a:gd name="T6" fmla="*/ 151 w 182"/>
                <a:gd name="T7" fmla="*/ 60 h 178"/>
                <a:gd name="T8" fmla="*/ 139 w 182"/>
                <a:gd name="T9" fmla="*/ 75 h 178"/>
                <a:gd name="T10" fmla="*/ 124 w 182"/>
                <a:gd name="T11" fmla="*/ 89 h 178"/>
                <a:gd name="T12" fmla="*/ 108 w 182"/>
                <a:gd name="T13" fmla="*/ 104 h 178"/>
                <a:gd name="T14" fmla="*/ 93 w 182"/>
                <a:gd name="T15" fmla="*/ 120 h 178"/>
                <a:gd name="T16" fmla="*/ 83 w 182"/>
                <a:gd name="T17" fmla="*/ 139 h 178"/>
                <a:gd name="T18" fmla="*/ 93 w 182"/>
                <a:gd name="T19" fmla="*/ 143 h 178"/>
                <a:gd name="T20" fmla="*/ 106 w 182"/>
                <a:gd name="T21" fmla="*/ 145 h 178"/>
                <a:gd name="T22" fmla="*/ 120 w 182"/>
                <a:gd name="T23" fmla="*/ 145 h 178"/>
                <a:gd name="T24" fmla="*/ 135 w 182"/>
                <a:gd name="T25" fmla="*/ 145 h 178"/>
                <a:gd name="T26" fmla="*/ 147 w 182"/>
                <a:gd name="T27" fmla="*/ 145 h 178"/>
                <a:gd name="T28" fmla="*/ 161 w 182"/>
                <a:gd name="T29" fmla="*/ 145 h 178"/>
                <a:gd name="T30" fmla="*/ 172 w 182"/>
                <a:gd name="T31" fmla="*/ 149 h 178"/>
                <a:gd name="T32" fmla="*/ 182 w 182"/>
                <a:gd name="T33" fmla="*/ 159 h 178"/>
                <a:gd name="T34" fmla="*/ 163 w 182"/>
                <a:gd name="T35" fmla="*/ 163 h 178"/>
                <a:gd name="T36" fmla="*/ 145 w 182"/>
                <a:gd name="T37" fmla="*/ 166 h 178"/>
                <a:gd name="T38" fmla="*/ 128 w 182"/>
                <a:gd name="T39" fmla="*/ 170 h 178"/>
                <a:gd name="T40" fmla="*/ 110 w 182"/>
                <a:gd name="T41" fmla="*/ 174 h 178"/>
                <a:gd name="T42" fmla="*/ 91 w 182"/>
                <a:gd name="T43" fmla="*/ 176 h 178"/>
                <a:gd name="T44" fmla="*/ 71 w 182"/>
                <a:gd name="T45" fmla="*/ 178 h 178"/>
                <a:gd name="T46" fmla="*/ 52 w 182"/>
                <a:gd name="T47" fmla="*/ 178 h 178"/>
                <a:gd name="T48" fmla="*/ 33 w 182"/>
                <a:gd name="T49" fmla="*/ 178 h 178"/>
                <a:gd name="T50" fmla="*/ 25 w 182"/>
                <a:gd name="T51" fmla="*/ 166 h 178"/>
                <a:gd name="T52" fmla="*/ 21 w 182"/>
                <a:gd name="T53" fmla="*/ 155 h 178"/>
                <a:gd name="T54" fmla="*/ 17 w 182"/>
                <a:gd name="T55" fmla="*/ 141 h 178"/>
                <a:gd name="T56" fmla="*/ 27 w 182"/>
                <a:gd name="T57" fmla="*/ 132 h 178"/>
                <a:gd name="T58" fmla="*/ 42 w 182"/>
                <a:gd name="T59" fmla="*/ 122 h 178"/>
                <a:gd name="T60" fmla="*/ 58 w 182"/>
                <a:gd name="T61" fmla="*/ 112 h 178"/>
                <a:gd name="T62" fmla="*/ 71 w 182"/>
                <a:gd name="T63" fmla="*/ 99 h 178"/>
                <a:gd name="T64" fmla="*/ 85 w 182"/>
                <a:gd name="T65" fmla="*/ 87 h 178"/>
                <a:gd name="T66" fmla="*/ 97 w 182"/>
                <a:gd name="T67" fmla="*/ 71 h 178"/>
                <a:gd name="T68" fmla="*/ 108 w 182"/>
                <a:gd name="T69" fmla="*/ 58 h 178"/>
                <a:gd name="T70" fmla="*/ 120 w 182"/>
                <a:gd name="T71" fmla="*/ 44 h 178"/>
                <a:gd name="T72" fmla="*/ 132 w 182"/>
                <a:gd name="T73" fmla="*/ 33 h 178"/>
                <a:gd name="T74" fmla="*/ 114 w 182"/>
                <a:gd name="T75" fmla="*/ 29 h 178"/>
                <a:gd name="T76" fmla="*/ 97 w 182"/>
                <a:gd name="T77" fmla="*/ 29 h 178"/>
                <a:gd name="T78" fmla="*/ 75 w 182"/>
                <a:gd name="T79" fmla="*/ 33 h 178"/>
                <a:gd name="T80" fmla="*/ 58 w 182"/>
                <a:gd name="T81" fmla="*/ 36 h 178"/>
                <a:gd name="T82" fmla="*/ 38 w 182"/>
                <a:gd name="T83" fmla="*/ 35 h 178"/>
                <a:gd name="T84" fmla="*/ 23 w 182"/>
                <a:gd name="T85" fmla="*/ 33 h 178"/>
                <a:gd name="T86" fmla="*/ 7 w 182"/>
                <a:gd name="T87" fmla="*/ 23 h 178"/>
                <a:gd name="T88" fmla="*/ 0 w 182"/>
                <a:gd name="T89" fmla="*/ 9 h 178"/>
                <a:gd name="T90" fmla="*/ 23 w 182"/>
                <a:gd name="T91" fmla="*/ 7 h 178"/>
                <a:gd name="T92" fmla="*/ 44 w 182"/>
                <a:gd name="T93" fmla="*/ 7 h 178"/>
                <a:gd name="T94" fmla="*/ 64 w 182"/>
                <a:gd name="T95" fmla="*/ 5 h 178"/>
                <a:gd name="T96" fmla="*/ 85 w 182"/>
                <a:gd name="T97" fmla="*/ 5 h 178"/>
                <a:gd name="T98" fmla="*/ 102 w 182"/>
                <a:gd name="T99" fmla="*/ 4 h 178"/>
                <a:gd name="T100" fmla="*/ 124 w 182"/>
                <a:gd name="T101" fmla="*/ 2 h 178"/>
                <a:gd name="T102" fmla="*/ 143 w 182"/>
                <a:gd name="T103" fmla="*/ 0 h 178"/>
                <a:gd name="T104" fmla="*/ 168 w 182"/>
                <a:gd name="T105" fmla="*/ 0 h 178"/>
                <a:gd name="T106" fmla="*/ 178 w 182"/>
                <a:gd name="T107" fmla="*/ 9 h 1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2"/>
                <a:gd name="T163" fmla="*/ 0 h 178"/>
                <a:gd name="T164" fmla="*/ 182 w 182"/>
                <a:gd name="T165" fmla="*/ 178 h 1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2" h="178">
                  <a:moveTo>
                    <a:pt x="178" y="9"/>
                  </a:moveTo>
                  <a:lnTo>
                    <a:pt x="172" y="27"/>
                  </a:lnTo>
                  <a:lnTo>
                    <a:pt x="164" y="44"/>
                  </a:lnTo>
                  <a:lnTo>
                    <a:pt x="151" y="60"/>
                  </a:lnTo>
                  <a:lnTo>
                    <a:pt x="139" y="75"/>
                  </a:lnTo>
                  <a:lnTo>
                    <a:pt x="124" y="89"/>
                  </a:lnTo>
                  <a:lnTo>
                    <a:pt x="108" y="104"/>
                  </a:lnTo>
                  <a:lnTo>
                    <a:pt x="93" y="120"/>
                  </a:lnTo>
                  <a:lnTo>
                    <a:pt x="83" y="139"/>
                  </a:lnTo>
                  <a:lnTo>
                    <a:pt x="93" y="143"/>
                  </a:lnTo>
                  <a:lnTo>
                    <a:pt x="106" y="145"/>
                  </a:lnTo>
                  <a:lnTo>
                    <a:pt x="120" y="145"/>
                  </a:lnTo>
                  <a:lnTo>
                    <a:pt x="135" y="145"/>
                  </a:lnTo>
                  <a:lnTo>
                    <a:pt x="147" y="145"/>
                  </a:lnTo>
                  <a:lnTo>
                    <a:pt x="161" y="145"/>
                  </a:lnTo>
                  <a:lnTo>
                    <a:pt x="172" y="149"/>
                  </a:lnTo>
                  <a:lnTo>
                    <a:pt x="182" y="159"/>
                  </a:lnTo>
                  <a:lnTo>
                    <a:pt x="163" y="163"/>
                  </a:lnTo>
                  <a:lnTo>
                    <a:pt x="145" y="166"/>
                  </a:lnTo>
                  <a:lnTo>
                    <a:pt x="128" y="170"/>
                  </a:lnTo>
                  <a:lnTo>
                    <a:pt x="110" y="174"/>
                  </a:lnTo>
                  <a:lnTo>
                    <a:pt x="91" y="176"/>
                  </a:lnTo>
                  <a:lnTo>
                    <a:pt x="71" y="178"/>
                  </a:lnTo>
                  <a:lnTo>
                    <a:pt x="52" y="178"/>
                  </a:lnTo>
                  <a:lnTo>
                    <a:pt x="33" y="178"/>
                  </a:lnTo>
                  <a:lnTo>
                    <a:pt x="25" y="166"/>
                  </a:lnTo>
                  <a:lnTo>
                    <a:pt x="21" y="155"/>
                  </a:lnTo>
                  <a:lnTo>
                    <a:pt x="17" y="141"/>
                  </a:lnTo>
                  <a:lnTo>
                    <a:pt x="27" y="132"/>
                  </a:lnTo>
                  <a:lnTo>
                    <a:pt x="42" y="122"/>
                  </a:lnTo>
                  <a:lnTo>
                    <a:pt x="58" y="112"/>
                  </a:lnTo>
                  <a:lnTo>
                    <a:pt x="71" y="99"/>
                  </a:lnTo>
                  <a:lnTo>
                    <a:pt x="85" y="87"/>
                  </a:lnTo>
                  <a:lnTo>
                    <a:pt x="97" y="71"/>
                  </a:lnTo>
                  <a:lnTo>
                    <a:pt x="108" y="58"/>
                  </a:lnTo>
                  <a:lnTo>
                    <a:pt x="120" y="44"/>
                  </a:lnTo>
                  <a:lnTo>
                    <a:pt x="132" y="33"/>
                  </a:lnTo>
                  <a:lnTo>
                    <a:pt x="114" y="29"/>
                  </a:lnTo>
                  <a:lnTo>
                    <a:pt x="97" y="29"/>
                  </a:lnTo>
                  <a:lnTo>
                    <a:pt x="75" y="33"/>
                  </a:lnTo>
                  <a:lnTo>
                    <a:pt x="58" y="36"/>
                  </a:lnTo>
                  <a:lnTo>
                    <a:pt x="38" y="35"/>
                  </a:lnTo>
                  <a:lnTo>
                    <a:pt x="23" y="33"/>
                  </a:lnTo>
                  <a:lnTo>
                    <a:pt x="7" y="23"/>
                  </a:lnTo>
                  <a:lnTo>
                    <a:pt x="0" y="9"/>
                  </a:lnTo>
                  <a:lnTo>
                    <a:pt x="23" y="7"/>
                  </a:lnTo>
                  <a:lnTo>
                    <a:pt x="44" y="7"/>
                  </a:lnTo>
                  <a:lnTo>
                    <a:pt x="64" y="5"/>
                  </a:lnTo>
                  <a:lnTo>
                    <a:pt x="85" y="5"/>
                  </a:lnTo>
                  <a:lnTo>
                    <a:pt x="102" y="4"/>
                  </a:lnTo>
                  <a:lnTo>
                    <a:pt x="124" y="2"/>
                  </a:lnTo>
                  <a:lnTo>
                    <a:pt x="143" y="0"/>
                  </a:lnTo>
                  <a:lnTo>
                    <a:pt x="168" y="0"/>
                  </a:lnTo>
                  <a:lnTo>
                    <a:pt x="178" y="9"/>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75" name="Freeform 3078"/>
            <p:cNvSpPr>
              <a:spLocks noChangeAspect="1"/>
            </p:cNvSpPr>
            <p:nvPr/>
          </p:nvSpPr>
          <p:spPr bwMode="auto">
            <a:xfrm>
              <a:off x="1969" y="3230"/>
              <a:ext cx="74" cy="84"/>
            </a:xfrm>
            <a:custGeom>
              <a:avLst/>
              <a:gdLst>
                <a:gd name="T0" fmla="*/ 139 w 149"/>
                <a:gd name="T1" fmla="*/ 4 h 168"/>
                <a:gd name="T2" fmla="*/ 139 w 149"/>
                <a:gd name="T3" fmla="*/ 21 h 168"/>
                <a:gd name="T4" fmla="*/ 133 w 149"/>
                <a:gd name="T5" fmla="*/ 40 h 168"/>
                <a:gd name="T6" fmla="*/ 124 w 149"/>
                <a:gd name="T7" fmla="*/ 56 h 168"/>
                <a:gd name="T8" fmla="*/ 112 w 149"/>
                <a:gd name="T9" fmla="*/ 71 h 168"/>
                <a:gd name="T10" fmla="*/ 97 w 149"/>
                <a:gd name="T11" fmla="*/ 85 h 168"/>
                <a:gd name="T12" fmla="*/ 81 w 149"/>
                <a:gd name="T13" fmla="*/ 99 h 168"/>
                <a:gd name="T14" fmla="*/ 66 w 149"/>
                <a:gd name="T15" fmla="*/ 112 h 168"/>
                <a:gd name="T16" fmla="*/ 56 w 149"/>
                <a:gd name="T17" fmla="*/ 130 h 168"/>
                <a:gd name="T18" fmla="*/ 67 w 149"/>
                <a:gd name="T19" fmla="*/ 134 h 168"/>
                <a:gd name="T20" fmla="*/ 79 w 149"/>
                <a:gd name="T21" fmla="*/ 137 h 168"/>
                <a:gd name="T22" fmla="*/ 91 w 149"/>
                <a:gd name="T23" fmla="*/ 137 h 168"/>
                <a:gd name="T24" fmla="*/ 102 w 149"/>
                <a:gd name="T25" fmla="*/ 137 h 168"/>
                <a:gd name="T26" fmla="*/ 112 w 149"/>
                <a:gd name="T27" fmla="*/ 135 h 168"/>
                <a:gd name="T28" fmla="*/ 124 w 149"/>
                <a:gd name="T29" fmla="*/ 137 h 168"/>
                <a:gd name="T30" fmla="*/ 135 w 149"/>
                <a:gd name="T31" fmla="*/ 137 h 168"/>
                <a:gd name="T32" fmla="*/ 149 w 149"/>
                <a:gd name="T33" fmla="*/ 143 h 168"/>
                <a:gd name="T34" fmla="*/ 137 w 149"/>
                <a:gd name="T35" fmla="*/ 153 h 168"/>
                <a:gd name="T36" fmla="*/ 126 w 149"/>
                <a:gd name="T37" fmla="*/ 157 h 168"/>
                <a:gd name="T38" fmla="*/ 110 w 149"/>
                <a:gd name="T39" fmla="*/ 157 h 168"/>
                <a:gd name="T40" fmla="*/ 97 w 149"/>
                <a:gd name="T41" fmla="*/ 163 h 168"/>
                <a:gd name="T42" fmla="*/ 83 w 149"/>
                <a:gd name="T43" fmla="*/ 161 h 168"/>
                <a:gd name="T44" fmla="*/ 71 w 149"/>
                <a:gd name="T45" fmla="*/ 163 h 168"/>
                <a:gd name="T46" fmla="*/ 60 w 149"/>
                <a:gd name="T47" fmla="*/ 165 h 168"/>
                <a:gd name="T48" fmla="*/ 50 w 149"/>
                <a:gd name="T49" fmla="*/ 168 h 168"/>
                <a:gd name="T50" fmla="*/ 38 w 149"/>
                <a:gd name="T51" fmla="*/ 166 h 168"/>
                <a:gd name="T52" fmla="*/ 27 w 149"/>
                <a:gd name="T53" fmla="*/ 166 h 168"/>
                <a:gd name="T54" fmla="*/ 17 w 149"/>
                <a:gd name="T55" fmla="*/ 159 h 168"/>
                <a:gd name="T56" fmla="*/ 9 w 149"/>
                <a:gd name="T57" fmla="*/ 149 h 168"/>
                <a:gd name="T58" fmla="*/ 13 w 149"/>
                <a:gd name="T59" fmla="*/ 132 h 168"/>
                <a:gd name="T60" fmla="*/ 25 w 149"/>
                <a:gd name="T61" fmla="*/ 118 h 168"/>
                <a:gd name="T62" fmla="*/ 36 w 149"/>
                <a:gd name="T63" fmla="*/ 102 h 168"/>
                <a:gd name="T64" fmla="*/ 50 w 149"/>
                <a:gd name="T65" fmla="*/ 91 h 168"/>
                <a:gd name="T66" fmla="*/ 62 w 149"/>
                <a:gd name="T67" fmla="*/ 77 h 168"/>
                <a:gd name="T68" fmla="*/ 73 w 149"/>
                <a:gd name="T69" fmla="*/ 66 h 168"/>
                <a:gd name="T70" fmla="*/ 83 w 149"/>
                <a:gd name="T71" fmla="*/ 52 h 168"/>
                <a:gd name="T72" fmla="*/ 93 w 149"/>
                <a:gd name="T73" fmla="*/ 40 h 168"/>
                <a:gd name="T74" fmla="*/ 79 w 149"/>
                <a:gd name="T75" fmla="*/ 33 h 168"/>
                <a:gd name="T76" fmla="*/ 67 w 149"/>
                <a:gd name="T77" fmla="*/ 33 h 168"/>
                <a:gd name="T78" fmla="*/ 52 w 149"/>
                <a:gd name="T79" fmla="*/ 35 h 168"/>
                <a:gd name="T80" fmla="*/ 40 w 149"/>
                <a:gd name="T81" fmla="*/ 38 h 168"/>
                <a:gd name="T82" fmla="*/ 27 w 149"/>
                <a:gd name="T83" fmla="*/ 38 h 168"/>
                <a:gd name="T84" fmla="*/ 15 w 149"/>
                <a:gd name="T85" fmla="*/ 37 h 168"/>
                <a:gd name="T86" fmla="*/ 3 w 149"/>
                <a:gd name="T87" fmla="*/ 27 h 168"/>
                <a:gd name="T88" fmla="*/ 0 w 149"/>
                <a:gd name="T89" fmla="*/ 13 h 168"/>
                <a:gd name="T90" fmla="*/ 17 w 149"/>
                <a:gd name="T91" fmla="*/ 11 h 168"/>
                <a:gd name="T92" fmla="*/ 34 w 149"/>
                <a:gd name="T93" fmla="*/ 9 h 168"/>
                <a:gd name="T94" fmla="*/ 52 w 149"/>
                <a:gd name="T95" fmla="*/ 6 h 168"/>
                <a:gd name="T96" fmla="*/ 69 w 149"/>
                <a:gd name="T97" fmla="*/ 4 h 168"/>
                <a:gd name="T98" fmla="*/ 87 w 149"/>
                <a:gd name="T99" fmla="*/ 0 h 168"/>
                <a:gd name="T100" fmla="*/ 104 w 149"/>
                <a:gd name="T101" fmla="*/ 0 h 168"/>
                <a:gd name="T102" fmla="*/ 122 w 149"/>
                <a:gd name="T103" fmla="*/ 0 h 168"/>
                <a:gd name="T104" fmla="*/ 139 w 149"/>
                <a:gd name="T105" fmla="*/ 4 h 1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9"/>
                <a:gd name="T160" fmla="*/ 0 h 168"/>
                <a:gd name="T161" fmla="*/ 149 w 149"/>
                <a:gd name="T162" fmla="*/ 168 h 1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9" h="168">
                  <a:moveTo>
                    <a:pt x="139" y="4"/>
                  </a:moveTo>
                  <a:lnTo>
                    <a:pt x="139" y="21"/>
                  </a:lnTo>
                  <a:lnTo>
                    <a:pt x="133" y="40"/>
                  </a:lnTo>
                  <a:lnTo>
                    <a:pt x="124" y="56"/>
                  </a:lnTo>
                  <a:lnTo>
                    <a:pt x="112" y="71"/>
                  </a:lnTo>
                  <a:lnTo>
                    <a:pt x="97" y="85"/>
                  </a:lnTo>
                  <a:lnTo>
                    <a:pt x="81" y="99"/>
                  </a:lnTo>
                  <a:lnTo>
                    <a:pt x="66" y="112"/>
                  </a:lnTo>
                  <a:lnTo>
                    <a:pt x="56" y="130"/>
                  </a:lnTo>
                  <a:lnTo>
                    <a:pt x="67" y="134"/>
                  </a:lnTo>
                  <a:lnTo>
                    <a:pt x="79" y="137"/>
                  </a:lnTo>
                  <a:lnTo>
                    <a:pt x="91" y="137"/>
                  </a:lnTo>
                  <a:lnTo>
                    <a:pt x="102" y="137"/>
                  </a:lnTo>
                  <a:lnTo>
                    <a:pt x="112" y="135"/>
                  </a:lnTo>
                  <a:lnTo>
                    <a:pt x="124" y="137"/>
                  </a:lnTo>
                  <a:lnTo>
                    <a:pt x="135" y="137"/>
                  </a:lnTo>
                  <a:lnTo>
                    <a:pt x="149" y="143"/>
                  </a:lnTo>
                  <a:lnTo>
                    <a:pt x="137" y="153"/>
                  </a:lnTo>
                  <a:lnTo>
                    <a:pt x="126" y="157"/>
                  </a:lnTo>
                  <a:lnTo>
                    <a:pt x="110" y="157"/>
                  </a:lnTo>
                  <a:lnTo>
                    <a:pt x="97" y="163"/>
                  </a:lnTo>
                  <a:lnTo>
                    <a:pt x="83" y="161"/>
                  </a:lnTo>
                  <a:lnTo>
                    <a:pt x="71" y="163"/>
                  </a:lnTo>
                  <a:lnTo>
                    <a:pt x="60" y="165"/>
                  </a:lnTo>
                  <a:lnTo>
                    <a:pt x="50" y="168"/>
                  </a:lnTo>
                  <a:lnTo>
                    <a:pt x="38" y="166"/>
                  </a:lnTo>
                  <a:lnTo>
                    <a:pt x="27" y="166"/>
                  </a:lnTo>
                  <a:lnTo>
                    <a:pt x="17" y="159"/>
                  </a:lnTo>
                  <a:lnTo>
                    <a:pt x="9" y="149"/>
                  </a:lnTo>
                  <a:lnTo>
                    <a:pt x="13" y="132"/>
                  </a:lnTo>
                  <a:lnTo>
                    <a:pt x="25" y="118"/>
                  </a:lnTo>
                  <a:lnTo>
                    <a:pt x="36" y="102"/>
                  </a:lnTo>
                  <a:lnTo>
                    <a:pt x="50" y="91"/>
                  </a:lnTo>
                  <a:lnTo>
                    <a:pt x="62" y="77"/>
                  </a:lnTo>
                  <a:lnTo>
                    <a:pt x="73" y="66"/>
                  </a:lnTo>
                  <a:lnTo>
                    <a:pt x="83" y="52"/>
                  </a:lnTo>
                  <a:lnTo>
                    <a:pt x="93" y="40"/>
                  </a:lnTo>
                  <a:lnTo>
                    <a:pt x="79" y="33"/>
                  </a:lnTo>
                  <a:lnTo>
                    <a:pt x="67" y="33"/>
                  </a:lnTo>
                  <a:lnTo>
                    <a:pt x="52" y="35"/>
                  </a:lnTo>
                  <a:lnTo>
                    <a:pt x="40" y="38"/>
                  </a:lnTo>
                  <a:lnTo>
                    <a:pt x="27" y="38"/>
                  </a:lnTo>
                  <a:lnTo>
                    <a:pt x="15" y="37"/>
                  </a:lnTo>
                  <a:lnTo>
                    <a:pt x="3" y="27"/>
                  </a:lnTo>
                  <a:lnTo>
                    <a:pt x="0" y="13"/>
                  </a:lnTo>
                  <a:lnTo>
                    <a:pt x="17" y="11"/>
                  </a:lnTo>
                  <a:lnTo>
                    <a:pt x="34" y="9"/>
                  </a:lnTo>
                  <a:lnTo>
                    <a:pt x="52" y="6"/>
                  </a:lnTo>
                  <a:lnTo>
                    <a:pt x="69" y="4"/>
                  </a:lnTo>
                  <a:lnTo>
                    <a:pt x="87" y="0"/>
                  </a:lnTo>
                  <a:lnTo>
                    <a:pt x="104" y="0"/>
                  </a:lnTo>
                  <a:lnTo>
                    <a:pt x="122" y="0"/>
                  </a:lnTo>
                  <a:lnTo>
                    <a:pt x="139" y="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sp>
          <p:nvSpPr>
            <p:cNvPr id="40976" name="Freeform 3079"/>
            <p:cNvSpPr>
              <a:spLocks noChangeAspect="1"/>
            </p:cNvSpPr>
            <p:nvPr/>
          </p:nvSpPr>
          <p:spPr bwMode="auto">
            <a:xfrm>
              <a:off x="2070" y="3273"/>
              <a:ext cx="68" cy="71"/>
            </a:xfrm>
            <a:custGeom>
              <a:avLst/>
              <a:gdLst>
                <a:gd name="T0" fmla="*/ 136 w 136"/>
                <a:gd name="T1" fmla="*/ 14 h 142"/>
                <a:gd name="T2" fmla="*/ 130 w 136"/>
                <a:gd name="T3" fmla="*/ 25 h 142"/>
                <a:gd name="T4" fmla="*/ 126 w 136"/>
                <a:gd name="T5" fmla="*/ 37 h 142"/>
                <a:gd name="T6" fmla="*/ 119 w 136"/>
                <a:gd name="T7" fmla="*/ 47 h 142"/>
                <a:gd name="T8" fmla="*/ 111 w 136"/>
                <a:gd name="T9" fmla="*/ 56 h 142"/>
                <a:gd name="T10" fmla="*/ 101 w 136"/>
                <a:gd name="T11" fmla="*/ 64 h 142"/>
                <a:gd name="T12" fmla="*/ 91 w 136"/>
                <a:gd name="T13" fmla="*/ 74 h 142"/>
                <a:gd name="T14" fmla="*/ 82 w 136"/>
                <a:gd name="T15" fmla="*/ 83 h 142"/>
                <a:gd name="T16" fmla="*/ 74 w 136"/>
                <a:gd name="T17" fmla="*/ 95 h 142"/>
                <a:gd name="T18" fmla="*/ 86 w 136"/>
                <a:gd name="T19" fmla="*/ 105 h 142"/>
                <a:gd name="T20" fmla="*/ 101 w 136"/>
                <a:gd name="T21" fmla="*/ 107 h 142"/>
                <a:gd name="T22" fmla="*/ 119 w 136"/>
                <a:gd name="T23" fmla="*/ 105 h 142"/>
                <a:gd name="T24" fmla="*/ 136 w 136"/>
                <a:gd name="T25" fmla="*/ 109 h 142"/>
                <a:gd name="T26" fmla="*/ 122 w 136"/>
                <a:gd name="T27" fmla="*/ 116 h 142"/>
                <a:gd name="T28" fmla="*/ 111 w 136"/>
                <a:gd name="T29" fmla="*/ 122 h 142"/>
                <a:gd name="T30" fmla="*/ 97 w 136"/>
                <a:gd name="T31" fmla="*/ 126 h 142"/>
                <a:gd name="T32" fmla="*/ 86 w 136"/>
                <a:gd name="T33" fmla="*/ 130 h 142"/>
                <a:gd name="T34" fmla="*/ 70 w 136"/>
                <a:gd name="T35" fmla="*/ 132 h 142"/>
                <a:gd name="T36" fmla="*/ 57 w 136"/>
                <a:gd name="T37" fmla="*/ 134 h 142"/>
                <a:gd name="T38" fmla="*/ 41 w 136"/>
                <a:gd name="T39" fmla="*/ 136 h 142"/>
                <a:gd name="T40" fmla="*/ 27 w 136"/>
                <a:gd name="T41" fmla="*/ 142 h 142"/>
                <a:gd name="T42" fmla="*/ 14 w 136"/>
                <a:gd name="T43" fmla="*/ 124 h 142"/>
                <a:gd name="T44" fmla="*/ 14 w 136"/>
                <a:gd name="T45" fmla="*/ 111 h 142"/>
                <a:gd name="T46" fmla="*/ 22 w 136"/>
                <a:gd name="T47" fmla="*/ 99 h 142"/>
                <a:gd name="T48" fmla="*/ 35 w 136"/>
                <a:gd name="T49" fmla="*/ 89 h 142"/>
                <a:gd name="T50" fmla="*/ 49 w 136"/>
                <a:gd name="T51" fmla="*/ 78 h 142"/>
                <a:gd name="T52" fmla="*/ 64 w 136"/>
                <a:gd name="T53" fmla="*/ 66 h 142"/>
                <a:gd name="T54" fmla="*/ 74 w 136"/>
                <a:gd name="T55" fmla="*/ 52 h 142"/>
                <a:gd name="T56" fmla="*/ 80 w 136"/>
                <a:gd name="T57" fmla="*/ 39 h 142"/>
                <a:gd name="T58" fmla="*/ 66 w 136"/>
                <a:gd name="T59" fmla="*/ 35 h 142"/>
                <a:gd name="T60" fmla="*/ 55 w 136"/>
                <a:gd name="T61" fmla="*/ 35 h 142"/>
                <a:gd name="T62" fmla="*/ 43 w 136"/>
                <a:gd name="T63" fmla="*/ 35 h 142"/>
                <a:gd name="T64" fmla="*/ 31 w 136"/>
                <a:gd name="T65" fmla="*/ 37 h 142"/>
                <a:gd name="T66" fmla="*/ 20 w 136"/>
                <a:gd name="T67" fmla="*/ 35 h 142"/>
                <a:gd name="T68" fmla="*/ 12 w 136"/>
                <a:gd name="T69" fmla="*/ 33 h 142"/>
                <a:gd name="T70" fmla="*/ 4 w 136"/>
                <a:gd name="T71" fmla="*/ 25 h 142"/>
                <a:gd name="T72" fmla="*/ 0 w 136"/>
                <a:gd name="T73" fmla="*/ 14 h 142"/>
                <a:gd name="T74" fmla="*/ 18 w 136"/>
                <a:gd name="T75" fmla="*/ 12 h 142"/>
                <a:gd name="T76" fmla="*/ 35 w 136"/>
                <a:gd name="T77" fmla="*/ 12 h 142"/>
                <a:gd name="T78" fmla="*/ 53 w 136"/>
                <a:gd name="T79" fmla="*/ 8 h 142"/>
                <a:gd name="T80" fmla="*/ 70 w 136"/>
                <a:gd name="T81" fmla="*/ 4 h 142"/>
                <a:gd name="T82" fmla="*/ 86 w 136"/>
                <a:gd name="T83" fmla="*/ 0 h 142"/>
                <a:gd name="T84" fmla="*/ 103 w 136"/>
                <a:gd name="T85" fmla="*/ 2 h 142"/>
                <a:gd name="T86" fmla="*/ 119 w 136"/>
                <a:gd name="T87" fmla="*/ 4 h 142"/>
                <a:gd name="T88" fmla="*/ 136 w 136"/>
                <a:gd name="T89" fmla="*/ 14 h 1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6"/>
                <a:gd name="T136" fmla="*/ 0 h 142"/>
                <a:gd name="T137" fmla="*/ 136 w 136"/>
                <a:gd name="T138" fmla="*/ 142 h 1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6" h="142">
                  <a:moveTo>
                    <a:pt x="136" y="14"/>
                  </a:moveTo>
                  <a:lnTo>
                    <a:pt x="130" y="25"/>
                  </a:lnTo>
                  <a:lnTo>
                    <a:pt x="126" y="37"/>
                  </a:lnTo>
                  <a:lnTo>
                    <a:pt x="119" y="47"/>
                  </a:lnTo>
                  <a:lnTo>
                    <a:pt x="111" y="56"/>
                  </a:lnTo>
                  <a:lnTo>
                    <a:pt x="101" y="64"/>
                  </a:lnTo>
                  <a:lnTo>
                    <a:pt x="91" y="74"/>
                  </a:lnTo>
                  <a:lnTo>
                    <a:pt x="82" y="83"/>
                  </a:lnTo>
                  <a:lnTo>
                    <a:pt x="74" y="95"/>
                  </a:lnTo>
                  <a:lnTo>
                    <a:pt x="86" y="105"/>
                  </a:lnTo>
                  <a:lnTo>
                    <a:pt x="101" y="107"/>
                  </a:lnTo>
                  <a:lnTo>
                    <a:pt x="119" y="105"/>
                  </a:lnTo>
                  <a:lnTo>
                    <a:pt x="136" y="109"/>
                  </a:lnTo>
                  <a:lnTo>
                    <a:pt x="122" y="116"/>
                  </a:lnTo>
                  <a:lnTo>
                    <a:pt x="111" y="122"/>
                  </a:lnTo>
                  <a:lnTo>
                    <a:pt x="97" y="126"/>
                  </a:lnTo>
                  <a:lnTo>
                    <a:pt x="86" y="130"/>
                  </a:lnTo>
                  <a:lnTo>
                    <a:pt x="70" y="132"/>
                  </a:lnTo>
                  <a:lnTo>
                    <a:pt x="57" y="134"/>
                  </a:lnTo>
                  <a:lnTo>
                    <a:pt x="41" y="136"/>
                  </a:lnTo>
                  <a:lnTo>
                    <a:pt x="27" y="142"/>
                  </a:lnTo>
                  <a:lnTo>
                    <a:pt x="14" y="124"/>
                  </a:lnTo>
                  <a:lnTo>
                    <a:pt x="14" y="111"/>
                  </a:lnTo>
                  <a:lnTo>
                    <a:pt x="22" y="99"/>
                  </a:lnTo>
                  <a:lnTo>
                    <a:pt x="35" y="89"/>
                  </a:lnTo>
                  <a:lnTo>
                    <a:pt x="49" y="78"/>
                  </a:lnTo>
                  <a:lnTo>
                    <a:pt x="64" y="66"/>
                  </a:lnTo>
                  <a:lnTo>
                    <a:pt x="74" y="52"/>
                  </a:lnTo>
                  <a:lnTo>
                    <a:pt x="80" y="39"/>
                  </a:lnTo>
                  <a:lnTo>
                    <a:pt x="66" y="35"/>
                  </a:lnTo>
                  <a:lnTo>
                    <a:pt x="55" y="35"/>
                  </a:lnTo>
                  <a:lnTo>
                    <a:pt x="43" y="35"/>
                  </a:lnTo>
                  <a:lnTo>
                    <a:pt x="31" y="37"/>
                  </a:lnTo>
                  <a:lnTo>
                    <a:pt x="20" y="35"/>
                  </a:lnTo>
                  <a:lnTo>
                    <a:pt x="12" y="33"/>
                  </a:lnTo>
                  <a:lnTo>
                    <a:pt x="4" y="25"/>
                  </a:lnTo>
                  <a:lnTo>
                    <a:pt x="0" y="14"/>
                  </a:lnTo>
                  <a:lnTo>
                    <a:pt x="18" y="12"/>
                  </a:lnTo>
                  <a:lnTo>
                    <a:pt x="35" y="12"/>
                  </a:lnTo>
                  <a:lnTo>
                    <a:pt x="53" y="8"/>
                  </a:lnTo>
                  <a:lnTo>
                    <a:pt x="70" y="4"/>
                  </a:lnTo>
                  <a:lnTo>
                    <a:pt x="86" y="0"/>
                  </a:lnTo>
                  <a:lnTo>
                    <a:pt x="103" y="2"/>
                  </a:lnTo>
                  <a:lnTo>
                    <a:pt x="119" y="4"/>
                  </a:lnTo>
                  <a:lnTo>
                    <a:pt x="136" y="14"/>
                  </a:lnTo>
                  <a:close/>
                </a:path>
              </a:pathLst>
            </a:custGeom>
            <a:solidFill>
              <a:srgbClr val="FFFF00"/>
            </a:solidFill>
            <a:ln w="9525">
              <a:solidFill>
                <a:srgbClr val="FF9900"/>
              </a:solidFill>
              <a:round/>
              <a:headEnd/>
              <a:tailEnd/>
            </a:ln>
          </p:spPr>
          <p:txBody>
            <a:bodyPr>
              <a:prstTxWarp prst="textNoShape">
                <a:avLst/>
              </a:prstTxWarp>
            </a:bodyPr>
            <a:lstStyle/>
            <a:p>
              <a:endParaRPr lang="en-U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49404"/>
                                        </p:tgtEl>
                                        <p:attrNameLst>
                                          <p:attrName>style.visibility</p:attrName>
                                        </p:attrNameLst>
                                      </p:cBhvr>
                                      <p:to>
                                        <p:strVal val="visible"/>
                                      </p:to>
                                    </p:set>
                                    <p:animEffect transition="in" filter="blinds(horizontal)">
                                      <p:cBhvr>
                                        <p:cTn id="7" dur="500"/>
                                        <p:tgtEl>
                                          <p:spTgt spid="149404"/>
                                        </p:tgtEl>
                                      </p:cBhvr>
                                    </p:animEffect>
                                  </p:childTnLst>
                                </p:cTn>
                              </p:par>
                              <p:par>
                                <p:cTn id="8" presetID="6" presetClass="emph" presetSubtype="0" repeatCount="indefinite" fill="hold" nodeType="withEffect">
                                  <p:stCondLst>
                                    <p:cond delay="0"/>
                                  </p:stCondLst>
                                  <p:childTnLst>
                                    <p:animScale>
                                      <p:cBhvr>
                                        <p:cTn id="9" dur="2000" fill="hold"/>
                                        <p:tgtEl>
                                          <p:spTgt spid="23"/>
                                        </p:tgtEl>
                                      </p:cBhvr>
                                      <p:by x="150000" y="150000"/>
                                    </p:animScale>
                                  </p:childTnLst>
                                </p:cTn>
                              </p:par>
                              <p:par>
                                <p:cTn id="10" presetID="6" presetClass="emph" presetSubtype="0" repeatCount="indefinite" fill="hold" nodeType="withEffect">
                                  <p:stCondLst>
                                    <p:cond delay="0"/>
                                  </p:stCondLst>
                                  <p:childTnLst>
                                    <p:animScale>
                                      <p:cBhvr>
                                        <p:cTn id="11" dur="2000" fill="hold"/>
                                        <p:tgtEl>
                                          <p:spTgt spid="22"/>
                                        </p:tgtEl>
                                      </p:cBhvr>
                                      <p:by x="150000" y="150000"/>
                                    </p:animScale>
                                  </p:childTnLst>
                                </p:cTn>
                              </p:par>
                              <p:par>
                                <p:cTn id="12" presetID="6" presetClass="emph" presetSubtype="0" repeatCount="indefinite" fill="hold" nodeType="withEffect">
                                  <p:stCondLst>
                                    <p:cond delay="0"/>
                                  </p:stCondLst>
                                  <p:childTnLst>
                                    <p:animScale>
                                      <p:cBhvr>
                                        <p:cTn id="13" dur="2000" fill="hold"/>
                                        <p:tgtEl>
                                          <p:spTgt spid="24"/>
                                        </p:tgtEl>
                                      </p:cBhvr>
                                      <p:by x="150000" y="150000"/>
                                    </p:animScale>
                                  </p:childTnLst>
                                </p:cTn>
                              </p:par>
                              <p:par>
                                <p:cTn id="14" presetID="6" presetClass="emph" presetSubtype="0" repeatCount="indefinite" fill="hold" nodeType="withEffect">
                                  <p:stCondLst>
                                    <p:cond delay="0"/>
                                  </p:stCondLst>
                                  <p:childTnLst>
                                    <p:animScale>
                                      <p:cBhvr>
                                        <p:cTn id="15" dur="2000" fill="hold"/>
                                        <p:tgtEl>
                                          <p:spTgt spid="25"/>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404" grpId="0" animBg="1"/>
    </p:bld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5125" name="Text Box 5"/>
          <p:cNvSpPr txBox="1">
            <a:spLocks noChangeArrowheads="1"/>
          </p:cNvSpPr>
          <p:nvPr/>
        </p:nvSpPr>
        <p:spPr bwMode="auto">
          <a:xfrm>
            <a:off x="485775" y="846138"/>
            <a:ext cx="5675313" cy="1800225"/>
          </a:xfrm>
          <a:prstGeom prst="rect">
            <a:avLst/>
          </a:prstGeom>
          <a:noFill/>
          <a:ln w="9525">
            <a:noFill/>
            <a:miter lim="800000"/>
            <a:headEnd/>
            <a:tailEnd/>
          </a:ln>
        </p:spPr>
        <p:txBody>
          <a:bodyPr>
            <a:prstTxWarp prst="textNoShape">
              <a:avLst/>
            </a:prstTxWarp>
            <a:spAutoFit/>
          </a:bodyPr>
          <a:lstStyle/>
          <a:p>
            <a:pPr>
              <a:spcBef>
                <a:spcPct val="50000"/>
              </a:spcBef>
            </a:pPr>
            <a:r>
              <a:rPr lang="de-DE">
                <a:solidFill>
                  <a:srgbClr val="663300"/>
                </a:solidFill>
              </a:rPr>
              <a:t>Es war einmal ein alter Esel. Er hat immer fleißig gearbeitet, aber jetzt war er zu alt, und der Bauer wollte ihn verkaufen. </a:t>
            </a:r>
            <a:endParaRPr lang="en-US">
              <a:solidFill>
                <a:srgbClr val="663300"/>
              </a:solidFill>
            </a:endParaRPr>
          </a:p>
        </p:txBody>
      </p:sp>
      <p:pic>
        <p:nvPicPr>
          <p:cNvPr id="5126" name="Picture 6" descr="donkey"/>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flipH="1">
            <a:off x="5545138" y="300038"/>
            <a:ext cx="3598862" cy="3128962"/>
          </a:xfrm>
          <a:prstGeom prst="rect">
            <a:avLst/>
          </a:prstGeom>
          <a:noFill/>
          <a:ln w="9525">
            <a:noFill/>
            <a:miter lim="800000"/>
            <a:headEnd/>
            <a:tailEnd/>
          </a:ln>
        </p:spPr>
      </p:pic>
      <p:pic>
        <p:nvPicPr>
          <p:cNvPr id="5128" name="Picture 8" descr="donkey2"/>
          <p:cNvPicPr>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flipH="1">
            <a:off x="6356350" y="455613"/>
            <a:ext cx="1997075" cy="3135312"/>
          </a:xfrm>
          <a:prstGeom prst="rect">
            <a:avLst/>
          </a:prstGeom>
          <a:noFill/>
          <a:ln w="9525">
            <a:noFill/>
            <a:miter lim="800000"/>
            <a:headEnd/>
            <a:tailEnd/>
          </a:ln>
        </p:spPr>
      </p:pic>
      <p:sp>
        <p:nvSpPr>
          <p:cNvPr id="5127" name="Text Box 7"/>
          <p:cNvSpPr txBox="1">
            <a:spLocks noChangeArrowheads="1"/>
          </p:cNvSpPr>
          <p:nvPr/>
        </p:nvSpPr>
        <p:spPr bwMode="auto">
          <a:xfrm>
            <a:off x="4557713" y="4435475"/>
            <a:ext cx="3859212" cy="946150"/>
          </a:xfrm>
          <a:prstGeom prst="rect">
            <a:avLst/>
          </a:prstGeom>
          <a:noFill/>
          <a:ln w="9525">
            <a:noFill/>
            <a:miter lim="800000"/>
            <a:headEnd/>
            <a:tailEnd/>
          </a:ln>
        </p:spPr>
        <p:txBody>
          <a:bodyPr>
            <a:prstTxWarp prst="textNoShape">
              <a:avLst/>
            </a:prstTxWarp>
            <a:spAutoFit/>
          </a:bodyPr>
          <a:lstStyle/>
          <a:p>
            <a:pPr>
              <a:spcBef>
                <a:spcPct val="50000"/>
              </a:spcBef>
            </a:pPr>
            <a:r>
              <a:rPr lang="de-DE">
                <a:solidFill>
                  <a:srgbClr val="663300"/>
                </a:solidFill>
              </a:rPr>
              <a:t>Der Esel hatte Angst und ist weggerannt. </a:t>
            </a:r>
            <a:endParaRPr lang="en-US">
              <a:solidFill>
                <a:srgbClr val="663300"/>
              </a:solidFill>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125"/>
                                        </p:tgtEl>
                                        <p:attrNameLst>
                                          <p:attrName>style.visibility</p:attrName>
                                        </p:attrNameLst>
                                      </p:cBhvr>
                                      <p:to>
                                        <p:strVal val="visible"/>
                                      </p:to>
                                    </p:set>
                                    <p:animEffect transition="in" filter="blinds(horizontal)">
                                      <p:cBhvr>
                                        <p:cTn id="7" dur="500"/>
                                        <p:tgtEl>
                                          <p:spTgt spid="5125"/>
                                        </p:tgtEl>
                                      </p:cBhvr>
                                    </p:animEffect>
                                  </p:childTnLst>
                                </p:cTn>
                              </p:par>
                            </p:childTnLst>
                          </p:cTn>
                        </p:par>
                        <p:par>
                          <p:cTn id="8" fill="hold">
                            <p:stCondLst>
                              <p:cond delay="500"/>
                            </p:stCondLst>
                            <p:childTnLst>
                              <p:par>
                                <p:cTn id="9" presetID="23" presetClass="entr" presetSubtype="288" fill="hold" nodeType="afterEffect">
                                  <p:stCondLst>
                                    <p:cond delay="500"/>
                                  </p:stCondLst>
                                  <p:childTnLst>
                                    <p:set>
                                      <p:cBhvr>
                                        <p:cTn id="10" dur="1" fill="hold">
                                          <p:stCondLst>
                                            <p:cond delay="0"/>
                                          </p:stCondLst>
                                        </p:cTn>
                                        <p:tgtEl>
                                          <p:spTgt spid="5128"/>
                                        </p:tgtEl>
                                        <p:attrNameLst>
                                          <p:attrName>style.visibility</p:attrName>
                                        </p:attrNameLst>
                                      </p:cBhvr>
                                      <p:to>
                                        <p:strVal val="visible"/>
                                      </p:to>
                                    </p:set>
                                    <p:anim calcmode="lin" valueType="num">
                                      <p:cBhvr>
                                        <p:cTn id="11" dur="500" fill="hold"/>
                                        <p:tgtEl>
                                          <p:spTgt spid="5128"/>
                                        </p:tgtEl>
                                        <p:attrNameLst>
                                          <p:attrName>ppt_w</p:attrName>
                                        </p:attrNameLst>
                                      </p:cBhvr>
                                      <p:tavLst>
                                        <p:tav tm="0">
                                          <p:val>
                                            <p:strVal val="4/3*#ppt_w"/>
                                          </p:val>
                                        </p:tav>
                                        <p:tav tm="100000">
                                          <p:val>
                                            <p:strVal val="#ppt_w"/>
                                          </p:val>
                                        </p:tav>
                                      </p:tavLst>
                                    </p:anim>
                                    <p:anim calcmode="lin" valueType="num">
                                      <p:cBhvr>
                                        <p:cTn id="12" dur="500" fill="hold"/>
                                        <p:tgtEl>
                                          <p:spTgt spid="5128"/>
                                        </p:tgtEl>
                                        <p:attrNameLst>
                                          <p:attrName>ppt_h</p:attrName>
                                        </p:attrNameLst>
                                      </p:cBhvr>
                                      <p:tavLst>
                                        <p:tav tm="0">
                                          <p:val>
                                            <p:strVal val="4/3*#ppt_h"/>
                                          </p:val>
                                        </p:tav>
                                        <p:tav tm="100000">
                                          <p:val>
                                            <p:strVal val="#ppt_h"/>
                                          </p:val>
                                        </p:tav>
                                      </p:tavLst>
                                    </p:anim>
                                  </p:childTnLst>
                                </p:cTn>
                              </p:par>
                            </p:childTnLst>
                          </p:cTn>
                        </p:par>
                        <p:par>
                          <p:cTn id="13" fill="hold">
                            <p:stCondLst>
                              <p:cond delay="1500"/>
                            </p:stCondLst>
                            <p:childTnLst>
                              <p:par>
                                <p:cTn id="14" presetID="3" presetClass="entr" presetSubtype="10" fill="hold" grpId="0" nodeType="afterEffect">
                                  <p:stCondLst>
                                    <p:cond delay="6000"/>
                                  </p:stCondLst>
                                  <p:childTnLst>
                                    <p:set>
                                      <p:cBhvr>
                                        <p:cTn id="15" dur="1" fill="hold">
                                          <p:stCondLst>
                                            <p:cond delay="0"/>
                                          </p:stCondLst>
                                        </p:cTn>
                                        <p:tgtEl>
                                          <p:spTgt spid="5127"/>
                                        </p:tgtEl>
                                        <p:attrNameLst>
                                          <p:attrName>style.visibility</p:attrName>
                                        </p:attrNameLst>
                                      </p:cBhvr>
                                      <p:to>
                                        <p:strVal val="visible"/>
                                      </p:to>
                                    </p:set>
                                    <p:animEffect transition="in" filter="blinds(horizontal)">
                                      <p:cBhvr>
                                        <p:cTn id="16" dur="500"/>
                                        <p:tgtEl>
                                          <p:spTgt spid="5127"/>
                                        </p:tgtEl>
                                      </p:cBhvr>
                                    </p:animEffect>
                                  </p:childTnLst>
                                </p:cTn>
                              </p:par>
                            </p:childTnLst>
                          </p:cTn>
                        </p:par>
                        <p:par>
                          <p:cTn id="17" fill="hold">
                            <p:stCondLst>
                              <p:cond delay="8000"/>
                            </p:stCondLst>
                            <p:childTnLst>
                              <p:par>
                                <p:cTn id="18" presetID="1" presetClass="exit" presetSubtype="0" fill="hold" nodeType="afterEffect">
                                  <p:stCondLst>
                                    <p:cond delay="500"/>
                                  </p:stCondLst>
                                  <p:childTnLst>
                                    <p:set>
                                      <p:cBhvr>
                                        <p:cTn id="19" dur="1" fill="hold">
                                          <p:stCondLst>
                                            <p:cond delay="0"/>
                                          </p:stCondLst>
                                        </p:cTn>
                                        <p:tgtEl>
                                          <p:spTgt spid="5128"/>
                                        </p:tgtEl>
                                        <p:attrNameLst>
                                          <p:attrName>style.visibility</p:attrName>
                                        </p:attrNameLst>
                                      </p:cBhvr>
                                      <p:to>
                                        <p:strVal val="hidden"/>
                                      </p:to>
                                    </p:set>
                                  </p:childTnLst>
                                </p:cTn>
                              </p:par>
                              <p:par>
                                <p:cTn id="20" presetID="1" presetClass="entr" presetSubtype="0" fill="hold" nodeType="withEffect">
                                  <p:stCondLst>
                                    <p:cond delay="500"/>
                                  </p:stCondLst>
                                  <p:childTnLst>
                                    <p:set>
                                      <p:cBhvr>
                                        <p:cTn id="21" dur="1" fill="hold">
                                          <p:stCondLst>
                                            <p:cond delay="0"/>
                                          </p:stCondLst>
                                        </p:cTn>
                                        <p:tgtEl>
                                          <p:spTgt spid="5126"/>
                                        </p:tgtEl>
                                        <p:attrNameLst>
                                          <p:attrName>style.visibility</p:attrName>
                                        </p:attrNameLst>
                                      </p:cBhvr>
                                      <p:to>
                                        <p:strVal val="visible"/>
                                      </p:to>
                                    </p:set>
                                  </p:childTnLst>
                                </p:cTn>
                              </p:par>
                            </p:childTnLst>
                          </p:cTn>
                        </p:par>
                        <p:par>
                          <p:cTn id="22" fill="hold">
                            <p:stCondLst>
                              <p:cond delay="8500"/>
                            </p:stCondLst>
                            <p:childTnLst>
                              <p:par>
                                <p:cTn id="23" presetID="0" presetClass="path" presetSubtype="0" accel="50000" decel="50000" fill="hold" nodeType="afterEffect">
                                  <p:stCondLst>
                                    <p:cond delay="1000"/>
                                  </p:stCondLst>
                                  <p:childTnLst>
                                    <p:animMotion origin="layout" path="M 5.E-6 7.40741E-7 C -0.03368 7.40741E-7 -0.06701 7.40741E-7 -0.08993 0.01574 C -0.11303 0.03171 -0.11528 0.07176 -0.13768 0.09537 C -0.16007 0.11898 -0.19549 0.14468 -0.22379 0.15694 C -0.25226 0.16921 -0.275 0.15995 -0.30799 0.16898 C -0.34115 0.17801 -0.39202 0.19444 -0.42171 0.21065 C -0.45139 0.22685 -0.46494 0.24792 -0.48577 0.26643 C -0.50678 0.28495 -0.5224 0.30162 -0.54636 0.32222 C -0.57049 0.34282 -0.6066 0.37917 -0.63056 0.38981 C -0.65469 0.40046 -0.66407 0.37824 -0.69115 0.38588 C -0.71858 0.39352 -0.76094 0.42477 -0.79393 0.43565 C -0.82674 0.44653 -0.85122 0.4493 -0.88889 0.45162 C -0.92691 0.45417 -0.99879 0.44977 -1.02101 0.44954 " pathEditMode="relative" rAng="0" ptsTypes="aaaaaaaaaaaaA">
                                      <p:cBhvr>
                                        <p:cTn id="24" dur="3000" fill="hold"/>
                                        <p:tgtEl>
                                          <p:spTgt spid="5126"/>
                                        </p:tgtEl>
                                        <p:attrNameLst>
                                          <p:attrName>ppt_x</p:attrName>
                                          <p:attrName>ppt_y</p:attrName>
                                        </p:attrNameLst>
                                      </p:cBhvr>
                                      <p:rCtr x="-511" y="22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p:bldP spid="5127" grpId="0"/>
    </p:bld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7172" name="Rectangle 4"/>
          <p:cNvSpPr>
            <a:spLocks noChangeArrowheads="1"/>
          </p:cNvSpPr>
          <p:nvPr/>
        </p:nvSpPr>
        <p:spPr bwMode="auto">
          <a:xfrm>
            <a:off x="5802313" y="328613"/>
            <a:ext cx="2970212" cy="2654300"/>
          </a:xfrm>
          <a:prstGeom prst="rect">
            <a:avLst/>
          </a:prstGeom>
          <a:noFill/>
          <a:ln w="9525">
            <a:noFill/>
            <a:miter lim="800000"/>
            <a:headEnd/>
            <a:tailEnd/>
          </a:ln>
        </p:spPr>
        <p:txBody>
          <a:bodyPr>
            <a:prstTxWarp prst="textNoShape">
              <a:avLst/>
            </a:prstTxWarp>
            <a:spAutoFit/>
          </a:bodyPr>
          <a:lstStyle/>
          <a:p>
            <a:pPr>
              <a:spcBef>
                <a:spcPct val="50000"/>
              </a:spcBef>
            </a:pPr>
            <a:r>
              <a:rPr lang="de-DE">
                <a:solidFill>
                  <a:srgbClr val="663300"/>
                </a:solidFill>
              </a:rPr>
              <a:t>Er hatte die Idee, nach Bremen zu gehen, und in Bremen ein Stadtmusikant zu werden.</a:t>
            </a:r>
            <a:endParaRPr lang="en-US">
              <a:solidFill>
                <a:srgbClr val="663300"/>
              </a:solidFill>
            </a:endParaRPr>
          </a:p>
        </p:txBody>
      </p:sp>
      <p:grpSp>
        <p:nvGrpSpPr>
          <p:cNvPr id="2" name="Group 9"/>
          <p:cNvGrpSpPr>
            <a:grpSpLocks/>
          </p:cNvGrpSpPr>
          <p:nvPr/>
        </p:nvGrpSpPr>
        <p:grpSpPr bwMode="auto">
          <a:xfrm>
            <a:off x="1614488" y="631825"/>
            <a:ext cx="2592387" cy="3455988"/>
            <a:chOff x="670" y="994"/>
            <a:chExt cx="2809" cy="3176"/>
          </a:xfrm>
        </p:grpSpPr>
        <p:sp>
          <p:nvSpPr>
            <p:cNvPr id="18439" name="AutoShape 10"/>
            <p:cNvSpPr>
              <a:spLocks noChangeAspect="1" noChangeArrowheads="1" noTextEdit="1"/>
            </p:cNvSpPr>
            <p:nvPr/>
          </p:nvSpPr>
          <p:spPr bwMode="auto">
            <a:xfrm>
              <a:off x="670" y="994"/>
              <a:ext cx="2809" cy="3176"/>
            </a:xfrm>
            <a:prstGeom prst="rect">
              <a:avLst/>
            </a:prstGeom>
            <a:noFill/>
            <a:ln w="9525">
              <a:noFill/>
              <a:miter lim="800000"/>
              <a:headEnd/>
              <a:tailEnd/>
            </a:ln>
          </p:spPr>
          <p:txBody>
            <a:bodyPr>
              <a:prstTxWarp prst="textNoShape">
                <a:avLst/>
              </a:prstTxWarp>
            </a:bodyPr>
            <a:lstStyle/>
            <a:p>
              <a:endParaRPr lang="en-US"/>
            </a:p>
          </p:txBody>
        </p:sp>
        <p:grpSp>
          <p:nvGrpSpPr>
            <p:cNvPr id="18440" name="Group 11"/>
            <p:cNvGrpSpPr>
              <a:grpSpLocks/>
            </p:cNvGrpSpPr>
            <p:nvPr/>
          </p:nvGrpSpPr>
          <p:grpSpPr bwMode="auto">
            <a:xfrm>
              <a:off x="670" y="994"/>
              <a:ext cx="2809" cy="3176"/>
              <a:chOff x="670" y="994"/>
              <a:chExt cx="2809" cy="3176"/>
            </a:xfrm>
          </p:grpSpPr>
          <p:sp>
            <p:nvSpPr>
              <p:cNvPr id="18555" name="Freeform 12"/>
              <p:cNvSpPr>
                <a:spLocks/>
              </p:cNvSpPr>
              <p:nvPr/>
            </p:nvSpPr>
            <p:spPr bwMode="auto">
              <a:xfrm>
                <a:off x="670" y="994"/>
                <a:ext cx="2809" cy="3176"/>
              </a:xfrm>
              <a:custGeom>
                <a:avLst/>
                <a:gdLst>
                  <a:gd name="T0" fmla="*/ 22224 w 22472"/>
                  <a:gd name="T1" fmla="*/ 194 h 25408"/>
                  <a:gd name="T2" fmla="*/ 22445 w 22472"/>
                  <a:gd name="T3" fmla="*/ 525 h 25408"/>
                  <a:gd name="T4" fmla="*/ 22472 w 22472"/>
                  <a:gd name="T5" fmla="*/ 24745 h 25408"/>
                  <a:gd name="T6" fmla="*/ 22361 w 22472"/>
                  <a:gd name="T7" fmla="*/ 25049 h 25408"/>
                  <a:gd name="T8" fmla="*/ 22057 w 22472"/>
                  <a:gd name="T9" fmla="*/ 25325 h 25408"/>
                  <a:gd name="T10" fmla="*/ 21781 w 22472"/>
                  <a:gd name="T11" fmla="*/ 25408 h 25408"/>
                  <a:gd name="T12" fmla="*/ 525 w 22472"/>
                  <a:gd name="T13" fmla="*/ 25381 h 25408"/>
                  <a:gd name="T14" fmla="*/ 248 w 22472"/>
                  <a:gd name="T15" fmla="*/ 25214 h 25408"/>
                  <a:gd name="T16" fmla="*/ 27 w 22472"/>
                  <a:gd name="T17" fmla="*/ 24883 h 25408"/>
                  <a:gd name="T18" fmla="*/ 0 w 22472"/>
                  <a:gd name="T19" fmla="*/ 636 h 25408"/>
                  <a:gd name="T20" fmla="*/ 194 w 22472"/>
                  <a:gd name="T21" fmla="*/ 248 h 25408"/>
                  <a:gd name="T22" fmla="*/ 525 w 22472"/>
                  <a:gd name="T23" fmla="*/ 27 h 25408"/>
                  <a:gd name="T24" fmla="*/ 636 w 22472"/>
                  <a:gd name="T25" fmla="*/ 0 h 25408"/>
                  <a:gd name="T26" fmla="*/ 21947 w 22472"/>
                  <a:gd name="T27" fmla="*/ 27 h 25408"/>
                  <a:gd name="T28" fmla="*/ 22224 w 22472"/>
                  <a:gd name="T29" fmla="*/ 194 h 254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72"/>
                  <a:gd name="T46" fmla="*/ 0 h 25408"/>
                  <a:gd name="T47" fmla="*/ 22472 w 22472"/>
                  <a:gd name="T48" fmla="*/ 25408 h 254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72" h="25408">
                    <a:moveTo>
                      <a:pt x="22224" y="194"/>
                    </a:moveTo>
                    <a:lnTo>
                      <a:pt x="22445" y="525"/>
                    </a:lnTo>
                    <a:lnTo>
                      <a:pt x="22472" y="24745"/>
                    </a:lnTo>
                    <a:lnTo>
                      <a:pt x="22361" y="25049"/>
                    </a:lnTo>
                    <a:lnTo>
                      <a:pt x="22057" y="25325"/>
                    </a:lnTo>
                    <a:lnTo>
                      <a:pt x="21781" y="25408"/>
                    </a:lnTo>
                    <a:lnTo>
                      <a:pt x="525" y="25381"/>
                    </a:lnTo>
                    <a:lnTo>
                      <a:pt x="248" y="25214"/>
                    </a:lnTo>
                    <a:lnTo>
                      <a:pt x="27" y="24883"/>
                    </a:lnTo>
                    <a:lnTo>
                      <a:pt x="0" y="636"/>
                    </a:lnTo>
                    <a:lnTo>
                      <a:pt x="194" y="248"/>
                    </a:lnTo>
                    <a:lnTo>
                      <a:pt x="525" y="27"/>
                    </a:lnTo>
                    <a:lnTo>
                      <a:pt x="636" y="0"/>
                    </a:lnTo>
                    <a:lnTo>
                      <a:pt x="21947" y="27"/>
                    </a:lnTo>
                    <a:lnTo>
                      <a:pt x="22224" y="194"/>
                    </a:lnTo>
                    <a:close/>
                  </a:path>
                </a:pathLst>
              </a:custGeom>
              <a:solidFill>
                <a:srgbClr val="000000"/>
              </a:solidFill>
              <a:ln w="9525">
                <a:noFill/>
                <a:round/>
                <a:headEnd/>
                <a:tailEnd/>
              </a:ln>
            </p:spPr>
            <p:txBody>
              <a:bodyPr>
                <a:prstTxWarp prst="textNoShape">
                  <a:avLst/>
                </a:prstTxWarp>
              </a:bodyPr>
              <a:lstStyle/>
              <a:p>
                <a:endParaRPr lang="en-US"/>
              </a:p>
            </p:txBody>
          </p:sp>
          <p:sp>
            <p:nvSpPr>
              <p:cNvPr id="18556" name="Freeform 13"/>
              <p:cNvSpPr>
                <a:spLocks/>
              </p:cNvSpPr>
              <p:nvPr/>
            </p:nvSpPr>
            <p:spPr bwMode="auto">
              <a:xfrm>
                <a:off x="687" y="1962"/>
                <a:ext cx="42" cy="175"/>
              </a:xfrm>
              <a:custGeom>
                <a:avLst/>
                <a:gdLst>
                  <a:gd name="T0" fmla="*/ 249 w 332"/>
                  <a:gd name="T1" fmla="*/ 0 h 1401"/>
                  <a:gd name="T2" fmla="*/ 277 w 332"/>
                  <a:gd name="T3" fmla="*/ 295 h 1401"/>
                  <a:gd name="T4" fmla="*/ 332 w 332"/>
                  <a:gd name="T5" fmla="*/ 516 h 1401"/>
                  <a:gd name="T6" fmla="*/ 0 w 332"/>
                  <a:gd name="T7" fmla="*/ 1401 h 1401"/>
                  <a:gd name="T8" fmla="*/ 0 w 332"/>
                  <a:gd name="T9" fmla="*/ 19 h 1401"/>
                  <a:gd name="T10" fmla="*/ 37 w 332"/>
                  <a:gd name="T11" fmla="*/ 10 h 1401"/>
                  <a:gd name="T12" fmla="*/ 65 w 332"/>
                  <a:gd name="T13" fmla="*/ 10 h 1401"/>
                  <a:gd name="T14" fmla="*/ 93 w 332"/>
                  <a:gd name="T15" fmla="*/ 10 h 1401"/>
                  <a:gd name="T16" fmla="*/ 129 w 332"/>
                  <a:gd name="T17" fmla="*/ 10 h 1401"/>
                  <a:gd name="T18" fmla="*/ 157 w 332"/>
                  <a:gd name="T19" fmla="*/ 0 h 1401"/>
                  <a:gd name="T20" fmla="*/ 184 w 332"/>
                  <a:gd name="T21" fmla="*/ 0 h 1401"/>
                  <a:gd name="T22" fmla="*/ 221 w 332"/>
                  <a:gd name="T23" fmla="*/ 0 h 1401"/>
                  <a:gd name="T24" fmla="*/ 249 w 332"/>
                  <a:gd name="T25" fmla="*/ 0 h 14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2"/>
                  <a:gd name="T40" fmla="*/ 0 h 1401"/>
                  <a:gd name="T41" fmla="*/ 332 w 332"/>
                  <a:gd name="T42" fmla="*/ 1401 h 14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2" h="1401">
                    <a:moveTo>
                      <a:pt x="249" y="0"/>
                    </a:moveTo>
                    <a:lnTo>
                      <a:pt x="277" y="295"/>
                    </a:lnTo>
                    <a:lnTo>
                      <a:pt x="332" y="516"/>
                    </a:lnTo>
                    <a:lnTo>
                      <a:pt x="0" y="1401"/>
                    </a:lnTo>
                    <a:lnTo>
                      <a:pt x="0" y="19"/>
                    </a:lnTo>
                    <a:lnTo>
                      <a:pt x="37" y="10"/>
                    </a:lnTo>
                    <a:lnTo>
                      <a:pt x="65" y="10"/>
                    </a:lnTo>
                    <a:lnTo>
                      <a:pt x="93" y="10"/>
                    </a:lnTo>
                    <a:lnTo>
                      <a:pt x="129" y="10"/>
                    </a:lnTo>
                    <a:lnTo>
                      <a:pt x="157" y="0"/>
                    </a:lnTo>
                    <a:lnTo>
                      <a:pt x="184" y="0"/>
                    </a:lnTo>
                    <a:lnTo>
                      <a:pt x="221" y="0"/>
                    </a:lnTo>
                    <a:lnTo>
                      <a:pt x="249" y="0"/>
                    </a:lnTo>
                    <a:close/>
                  </a:path>
                </a:pathLst>
              </a:custGeom>
              <a:solidFill>
                <a:srgbClr val="E0EBFF"/>
              </a:solidFill>
              <a:ln w="9525">
                <a:noFill/>
                <a:round/>
                <a:headEnd/>
                <a:tailEnd/>
              </a:ln>
            </p:spPr>
            <p:txBody>
              <a:bodyPr>
                <a:prstTxWarp prst="textNoShape">
                  <a:avLst/>
                </a:prstTxWarp>
              </a:bodyPr>
              <a:lstStyle/>
              <a:p>
                <a:endParaRPr lang="en-US"/>
              </a:p>
            </p:txBody>
          </p:sp>
          <p:sp>
            <p:nvSpPr>
              <p:cNvPr id="18557" name="Freeform 14"/>
              <p:cNvSpPr>
                <a:spLocks/>
              </p:cNvSpPr>
              <p:nvPr/>
            </p:nvSpPr>
            <p:spPr bwMode="auto">
              <a:xfrm>
                <a:off x="687" y="1631"/>
                <a:ext cx="64" cy="319"/>
              </a:xfrm>
              <a:custGeom>
                <a:avLst/>
                <a:gdLst>
                  <a:gd name="T0" fmla="*/ 507 w 507"/>
                  <a:gd name="T1" fmla="*/ 0 h 2553"/>
                  <a:gd name="T2" fmla="*/ 387 w 507"/>
                  <a:gd name="T3" fmla="*/ 948 h 2553"/>
                  <a:gd name="T4" fmla="*/ 387 w 507"/>
                  <a:gd name="T5" fmla="*/ 893 h 2553"/>
                  <a:gd name="T6" fmla="*/ 277 w 507"/>
                  <a:gd name="T7" fmla="*/ 783 h 2553"/>
                  <a:gd name="T8" fmla="*/ 194 w 507"/>
                  <a:gd name="T9" fmla="*/ 810 h 2553"/>
                  <a:gd name="T10" fmla="*/ 166 w 507"/>
                  <a:gd name="T11" fmla="*/ 1917 h 2553"/>
                  <a:gd name="T12" fmla="*/ 194 w 507"/>
                  <a:gd name="T13" fmla="*/ 1944 h 2553"/>
                  <a:gd name="T14" fmla="*/ 240 w 507"/>
                  <a:gd name="T15" fmla="*/ 2534 h 2553"/>
                  <a:gd name="T16" fmla="*/ 0 w 507"/>
                  <a:gd name="T17" fmla="*/ 2553 h 2553"/>
                  <a:gd name="T18" fmla="*/ 9 w 507"/>
                  <a:gd name="T19" fmla="*/ 46 h 2553"/>
                  <a:gd name="T20" fmla="*/ 129 w 507"/>
                  <a:gd name="T21" fmla="*/ 36 h 2553"/>
                  <a:gd name="T22" fmla="*/ 176 w 507"/>
                  <a:gd name="T23" fmla="*/ 27 h 2553"/>
                  <a:gd name="T24" fmla="*/ 221 w 507"/>
                  <a:gd name="T25" fmla="*/ 27 h 2553"/>
                  <a:gd name="T26" fmla="*/ 267 w 507"/>
                  <a:gd name="T27" fmla="*/ 17 h 2553"/>
                  <a:gd name="T28" fmla="*/ 323 w 507"/>
                  <a:gd name="T29" fmla="*/ 17 h 2553"/>
                  <a:gd name="T30" fmla="*/ 368 w 507"/>
                  <a:gd name="T31" fmla="*/ 17 h 2553"/>
                  <a:gd name="T32" fmla="*/ 415 w 507"/>
                  <a:gd name="T33" fmla="*/ 9 h 2553"/>
                  <a:gd name="T34" fmla="*/ 461 w 507"/>
                  <a:gd name="T35" fmla="*/ 9 h 2553"/>
                  <a:gd name="T36" fmla="*/ 507 w 507"/>
                  <a:gd name="T37" fmla="*/ 0 h 25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7"/>
                  <a:gd name="T58" fmla="*/ 0 h 2553"/>
                  <a:gd name="T59" fmla="*/ 507 w 507"/>
                  <a:gd name="T60" fmla="*/ 2553 h 25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7" h="2553">
                    <a:moveTo>
                      <a:pt x="507" y="0"/>
                    </a:moveTo>
                    <a:lnTo>
                      <a:pt x="387" y="948"/>
                    </a:lnTo>
                    <a:lnTo>
                      <a:pt x="387" y="893"/>
                    </a:lnTo>
                    <a:lnTo>
                      <a:pt x="277" y="783"/>
                    </a:lnTo>
                    <a:lnTo>
                      <a:pt x="194" y="810"/>
                    </a:lnTo>
                    <a:lnTo>
                      <a:pt x="166" y="1917"/>
                    </a:lnTo>
                    <a:lnTo>
                      <a:pt x="194" y="1944"/>
                    </a:lnTo>
                    <a:lnTo>
                      <a:pt x="240" y="2534"/>
                    </a:lnTo>
                    <a:lnTo>
                      <a:pt x="0" y="2553"/>
                    </a:lnTo>
                    <a:lnTo>
                      <a:pt x="9" y="46"/>
                    </a:lnTo>
                    <a:lnTo>
                      <a:pt x="129" y="36"/>
                    </a:lnTo>
                    <a:lnTo>
                      <a:pt x="176" y="27"/>
                    </a:lnTo>
                    <a:lnTo>
                      <a:pt x="221" y="27"/>
                    </a:lnTo>
                    <a:lnTo>
                      <a:pt x="267" y="17"/>
                    </a:lnTo>
                    <a:lnTo>
                      <a:pt x="323" y="17"/>
                    </a:lnTo>
                    <a:lnTo>
                      <a:pt x="368" y="17"/>
                    </a:lnTo>
                    <a:lnTo>
                      <a:pt x="415" y="9"/>
                    </a:lnTo>
                    <a:lnTo>
                      <a:pt x="461" y="9"/>
                    </a:lnTo>
                    <a:lnTo>
                      <a:pt x="507" y="0"/>
                    </a:lnTo>
                    <a:close/>
                  </a:path>
                </a:pathLst>
              </a:custGeom>
              <a:solidFill>
                <a:srgbClr val="C2D6FF"/>
              </a:solidFill>
              <a:ln w="9525">
                <a:noFill/>
                <a:round/>
                <a:headEnd/>
                <a:tailEnd/>
              </a:ln>
            </p:spPr>
            <p:txBody>
              <a:bodyPr>
                <a:prstTxWarp prst="textNoShape">
                  <a:avLst/>
                </a:prstTxWarp>
              </a:bodyPr>
              <a:lstStyle/>
              <a:p>
                <a:endParaRPr lang="en-US"/>
              </a:p>
            </p:txBody>
          </p:sp>
          <p:sp>
            <p:nvSpPr>
              <p:cNvPr id="18558" name="Freeform 15"/>
              <p:cNvSpPr>
                <a:spLocks/>
              </p:cNvSpPr>
              <p:nvPr/>
            </p:nvSpPr>
            <p:spPr bwMode="auto">
              <a:xfrm>
                <a:off x="688" y="1363"/>
                <a:ext cx="97" cy="260"/>
              </a:xfrm>
              <a:custGeom>
                <a:avLst/>
                <a:gdLst>
                  <a:gd name="T0" fmla="*/ 774 w 774"/>
                  <a:gd name="T1" fmla="*/ 0 h 2083"/>
                  <a:gd name="T2" fmla="*/ 737 w 774"/>
                  <a:gd name="T3" fmla="*/ 314 h 2083"/>
                  <a:gd name="T4" fmla="*/ 683 w 774"/>
                  <a:gd name="T5" fmla="*/ 589 h 2083"/>
                  <a:gd name="T6" fmla="*/ 544 w 774"/>
                  <a:gd name="T7" fmla="*/ 1834 h 2083"/>
                  <a:gd name="T8" fmla="*/ 516 w 774"/>
                  <a:gd name="T9" fmla="*/ 2037 h 2083"/>
                  <a:gd name="T10" fmla="*/ 461 w 774"/>
                  <a:gd name="T11" fmla="*/ 2045 h 2083"/>
                  <a:gd name="T12" fmla="*/ 415 w 774"/>
                  <a:gd name="T13" fmla="*/ 2045 h 2083"/>
                  <a:gd name="T14" fmla="*/ 359 w 774"/>
                  <a:gd name="T15" fmla="*/ 2045 h 2083"/>
                  <a:gd name="T16" fmla="*/ 314 w 774"/>
                  <a:gd name="T17" fmla="*/ 2055 h 2083"/>
                  <a:gd name="T18" fmla="*/ 258 w 774"/>
                  <a:gd name="T19" fmla="*/ 2055 h 2083"/>
                  <a:gd name="T20" fmla="*/ 212 w 774"/>
                  <a:gd name="T21" fmla="*/ 2064 h 2083"/>
                  <a:gd name="T22" fmla="*/ 157 w 774"/>
                  <a:gd name="T23" fmla="*/ 2064 h 2083"/>
                  <a:gd name="T24" fmla="*/ 111 w 774"/>
                  <a:gd name="T25" fmla="*/ 2074 h 2083"/>
                  <a:gd name="T26" fmla="*/ 101 w 774"/>
                  <a:gd name="T27" fmla="*/ 2074 h 2083"/>
                  <a:gd name="T28" fmla="*/ 84 w 774"/>
                  <a:gd name="T29" fmla="*/ 2074 h 2083"/>
                  <a:gd name="T30" fmla="*/ 74 w 774"/>
                  <a:gd name="T31" fmla="*/ 2074 h 2083"/>
                  <a:gd name="T32" fmla="*/ 56 w 774"/>
                  <a:gd name="T33" fmla="*/ 2074 h 2083"/>
                  <a:gd name="T34" fmla="*/ 47 w 774"/>
                  <a:gd name="T35" fmla="*/ 2074 h 2083"/>
                  <a:gd name="T36" fmla="*/ 28 w 774"/>
                  <a:gd name="T37" fmla="*/ 2074 h 2083"/>
                  <a:gd name="T38" fmla="*/ 19 w 774"/>
                  <a:gd name="T39" fmla="*/ 2074 h 2083"/>
                  <a:gd name="T40" fmla="*/ 0 w 774"/>
                  <a:gd name="T41" fmla="*/ 2083 h 2083"/>
                  <a:gd name="T42" fmla="*/ 10 w 774"/>
                  <a:gd name="T43" fmla="*/ 46 h 2083"/>
                  <a:gd name="T44" fmla="*/ 314 w 774"/>
                  <a:gd name="T45" fmla="*/ 46 h 2083"/>
                  <a:gd name="T46" fmla="*/ 774 w 774"/>
                  <a:gd name="T47" fmla="*/ 0 h 20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74"/>
                  <a:gd name="T73" fmla="*/ 0 h 2083"/>
                  <a:gd name="T74" fmla="*/ 774 w 774"/>
                  <a:gd name="T75" fmla="*/ 2083 h 20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74" h="2083">
                    <a:moveTo>
                      <a:pt x="774" y="0"/>
                    </a:moveTo>
                    <a:lnTo>
                      <a:pt x="737" y="314"/>
                    </a:lnTo>
                    <a:lnTo>
                      <a:pt x="683" y="589"/>
                    </a:lnTo>
                    <a:lnTo>
                      <a:pt x="544" y="1834"/>
                    </a:lnTo>
                    <a:lnTo>
                      <a:pt x="516" y="2037"/>
                    </a:lnTo>
                    <a:lnTo>
                      <a:pt x="461" y="2045"/>
                    </a:lnTo>
                    <a:lnTo>
                      <a:pt x="415" y="2045"/>
                    </a:lnTo>
                    <a:lnTo>
                      <a:pt x="359" y="2045"/>
                    </a:lnTo>
                    <a:lnTo>
                      <a:pt x="314" y="2055"/>
                    </a:lnTo>
                    <a:lnTo>
                      <a:pt x="258" y="2055"/>
                    </a:lnTo>
                    <a:lnTo>
                      <a:pt x="212" y="2064"/>
                    </a:lnTo>
                    <a:lnTo>
                      <a:pt x="157" y="2064"/>
                    </a:lnTo>
                    <a:lnTo>
                      <a:pt x="111" y="2074"/>
                    </a:lnTo>
                    <a:lnTo>
                      <a:pt x="101" y="2074"/>
                    </a:lnTo>
                    <a:lnTo>
                      <a:pt x="84" y="2074"/>
                    </a:lnTo>
                    <a:lnTo>
                      <a:pt x="74" y="2074"/>
                    </a:lnTo>
                    <a:lnTo>
                      <a:pt x="56" y="2074"/>
                    </a:lnTo>
                    <a:lnTo>
                      <a:pt x="47" y="2074"/>
                    </a:lnTo>
                    <a:lnTo>
                      <a:pt x="28" y="2074"/>
                    </a:lnTo>
                    <a:lnTo>
                      <a:pt x="19" y="2074"/>
                    </a:lnTo>
                    <a:lnTo>
                      <a:pt x="0" y="2083"/>
                    </a:lnTo>
                    <a:lnTo>
                      <a:pt x="10" y="46"/>
                    </a:lnTo>
                    <a:lnTo>
                      <a:pt x="314" y="46"/>
                    </a:lnTo>
                    <a:lnTo>
                      <a:pt x="774" y="0"/>
                    </a:lnTo>
                    <a:close/>
                  </a:path>
                </a:pathLst>
              </a:custGeom>
              <a:solidFill>
                <a:srgbClr val="94B8FF"/>
              </a:solidFill>
              <a:ln w="9525">
                <a:noFill/>
                <a:round/>
                <a:headEnd/>
                <a:tailEnd/>
              </a:ln>
            </p:spPr>
            <p:txBody>
              <a:bodyPr>
                <a:prstTxWarp prst="textNoShape">
                  <a:avLst/>
                </a:prstTxWarp>
              </a:bodyPr>
              <a:lstStyle/>
              <a:p>
                <a:endParaRPr lang="en-US"/>
              </a:p>
            </p:txBody>
          </p:sp>
          <p:sp>
            <p:nvSpPr>
              <p:cNvPr id="18559" name="Freeform 16"/>
              <p:cNvSpPr>
                <a:spLocks/>
              </p:cNvSpPr>
              <p:nvPr/>
            </p:nvSpPr>
            <p:spPr bwMode="auto">
              <a:xfrm>
                <a:off x="1021" y="1929"/>
                <a:ext cx="280" cy="139"/>
              </a:xfrm>
              <a:custGeom>
                <a:avLst/>
                <a:gdLst>
                  <a:gd name="T0" fmla="*/ 2202 w 2239"/>
                  <a:gd name="T1" fmla="*/ 0 h 1106"/>
                  <a:gd name="T2" fmla="*/ 2239 w 2239"/>
                  <a:gd name="T3" fmla="*/ 995 h 1106"/>
                  <a:gd name="T4" fmla="*/ 2239 w 2239"/>
                  <a:gd name="T5" fmla="*/ 1106 h 1106"/>
                  <a:gd name="T6" fmla="*/ 92 w 2239"/>
                  <a:gd name="T7" fmla="*/ 1106 h 1106"/>
                  <a:gd name="T8" fmla="*/ 65 w 2239"/>
                  <a:gd name="T9" fmla="*/ 692 h 1106"/>
                  <a:gd name="T10" fmla="*/ 0 w 2239"/>
                  <a:gd name="T11" fmla="*/ 167 h 1106"/>
                  <a:gd name="T12" fmla="*/ 1529 w 2239"/>
                  <a:gd name="T13" fmla="*/ 37 h 1106"/>
                  <a:gd name="T14" fmla="*/ 2202 w 2239"/>
                  <a:gd name="T15" fmla="*/ 0 h 1106"/>
                  <a:gd name="T16" fmla="*/ 0 60000 65536"/>
                  <a:gd name="T17" fmla="*/ 0 60000 65536"/>
                  <a:gd name="T18" fmla="*/ 0 60000 65536"/>
                  <a:gd name="T19" fmla="*/ 0 60000 65536"/>
                  <a:gd name="T20" fmla="*/ 0 60000 65536"/>
                  <a:gd name="T21" fmla="*/ 0 60000 65536"/>
                  <a:gd name="T22" fmla="*/ 0 60000 65536"/>
                  <a:gd name="T23" fmla="*/ 0 60000 65536"/>
                  <a:gd name="T24" fmla="*/ 0 w 2239"/>
                  <a:gd name="T25" fmla="*/ 0 h 1106"/>
                  <a:gd name="T26" fmla="*/ 2239 w 2239"/>
                  <a:gd name="T27" fmla="*/ 1106 h 1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9" h="1106">
                    <a:moveTo>
                      <a:pt x="2202" y="0"/>
                    </a:moveTo>
                    <a:lnTo>
                      <a:pt x="2239" y="995"/>
                    </a:lnTo>
                    <a:lnTo>
                      <a:pt x="2239" y="1106"/>
                    </a:lnTo>
                    <a:lnTo>
                      <a:pt x="92" y="1106"/>
                    </a:lnTo>
                    <a:lnTo>
                      <a:pt x="65" y="692"/>
                    </a:lnTo>
                    <a:lnTo>
                      <a:pt x="0" y="167"/>
                    </a:lnTo>
                    <a:lnTo>
                      <a:pt x="1529" y="37"/>
                    </a:lnTo>
                    <a:lnTo>
                      <a:pt x="2202" y="0"/>
                    </a:lnTo>
                    <a:close/>
                  </a:path>
                </a:pathLst>
              </a:custGeom>
              <a:solidFill>
                <a:srgbClr val="E0EBFF"/>
              </a:solidFill>
              <a:ln w="9525">
                <a:noFill/>
                <a:round/>
                <a:headEnd/>
                <a:tailEnd/>
              </a:ln>
            </p:spPr>
            <p:txBody>
              <a:bodyPr>
                <a:prstTxWarp prst="textNoShape">
                  <a:avLst/>
                </a:prstTxWarp>
              </a:bodyPr>
              <a:lstStyle/>
              <a:p>
                <a:endParaRPr lang="en-US"/>
              </a:p>
            </p:txBody>
          </p:sp>
          <p:sp>
            <p:nvSpPr>
              <p:cNvPr id="18560" name="Freeform 17"/>
              <p:cNvSpPr>
                <a:spLocks/>
              </p:cNvSpPr>
              <p:nvPr/>
            </p:nvSpPr>
            <p:spPr bwMode="auto">
              <a:xfrm>
                <a:off x="938" y="1590"/>
                <a:ext cx="422" cy="346"/>
              </a:xfrm>
              <a:custGeom>
                <a:avLst/>
                <a:gdLst>
                  <a:gd name="T0" fmla="*/ 3372 w 3372"/>
                  <a:gd name="T1" fmla="*/ 0 h 2774"/>
                  <a:gd name="T2" fmla="*/ 3344 w 3372"/>
                  <a:gd name="T3" fmla="*/ 119 h 2774"/>
                  <a:gd name="T4" fmla="*/ 3206 w 3372"/>
                  <a:gd name="T5" fmla="*/ 589 h 2774"/>
                  <a:gd name="T6" fmla="*/ 3150 w 3372"/>
                  <a:gd name="T7" fmla="*/ 865 h 2774"/>
                  <a:gd name="T8" fmla="*/ 2939 w 3372"/>
                  <a:gd name="T9" fmla="*/ 1530 h 2774"/>
                  <a:gd name="T10" fmla="*/ 2764 w 3372"/>
                  <a:gd name="T11" fmla="*/ 1944 h 2774"/>
                  <a:gd name="T12" fmla="*/ 2819 w 3372"/>
                  <a:gd name="T13" fmla="*/ 2082 h 2774"/>
                  <a:gd name="T14" fmla="*/ 2847 w 3372"/>
                  <a:gd name="T15" fmla="*/ 2414 h 2774"/>
                  <a:gd name="T16" fmla="*/ 2856 w 3372"/>
                  <a:gd name="T17" fmla="*/ 2608 h 2774"/>
                  <a:gd name="T18" fmla="*/ 2774 w 3372"/>
                  <a:gd name="T19" fmla="*/ 2608 h 2774"/>
                  <a:gd name="T20" fmla="*/ 2690 w 3372"/>
                  <a:gd name="T21" fmla="*/ 2617 h 2774"/>
                  <a:gd name="T22" fmla="*/ 2607 w 3372"/>
                  <a:gd name="T23" fmla="*/ 2617 h 2774"/>
                  <a:gd name="T24" fmla="*/ 2524 w 3372"/>
                  <a:gd name="T25" fmla="*/ 2627 h 2774"/>
                  <a:gd name="T26" fmla="*/ 2432 w 3372"/>
                  <a:gd name="T27" fmla="*/ 2627 h 2774"/>
                  <a:gd name="T28" fmla="*/ 2349 w 3372"/>
                  <a:gd name="T29" fmla="*/ 2635 h 2774"/>
                  <a:gd name="T30" fmla="*/ 2266 w 3372"/>
                  <a:gd name="T31" fmla="*/ 2645 h 2774"/>
                  <a:gd name="T32" fmla="*/ 2183 w 3372"/>
                  <a:gd name="T33" fmla="*/ 2645 h 2774"/>
                  <a:gd name="T34" fmla="*/ 654 w 3372"/>
                  <a:gd name="T35" fmla="*/ 2774 h 2774"/>
                  <a:gd name="T36" fmla="*/ 552 w 3372"/>
                  <a:gd name="T37" fmla="*/ 1925 h 2774"/>
                  <a:gd name="T38" fmla="*/ 331 w 3372"/>
                  <a:gd name="T39" fmla="*/ 921 h 2774"/>
                  <a:gd name="T40" fmla="*/ 368 w 3372"/>
                  <a:gd name="T41" fmla="*/ 894 h 2774"/>
                  <a:gd name="T42" fmla="*/ 276 w 3372"/>
                  <a:gd name="T43" fmla="*/ 820 h 2774"/>
                  <a:gd name="T44" fmla="*/ 147 w 3372"/>
                  <a:gd name="T45" fmla="*/ 948 h 2774"/>
                  <a:gd name="T46" fmla="*/ 0 w 3372"/>
                  <a:gd name="T47" fmla="*/ 221 h 2774"/>
                  <a:gd name="T48" fmla="*/ 414 w 3372"/>
                  <a:gd name="T49" fmla="*/ 194 h 2774"/>
                  <a:gd name="T50" fmla="*/ 839 w 3372"/>
                  <a:gd name="T51" fmla="*/ 165 h 2774"/>
                  <a:gd name="T52" fmla="*/ 1262 w 3372"/>
                  <a:gd name="T53" fmla="*/ 138 h 2774"/>
                  <a:gd name="T54" fmla="*/ 1686 w 3372"/>
                  <a:gd name="T55" fmla="*/ 110 h 2774"/>
                  <a:gd name="T56" fmla="*/ 2109 w 3372"/>
                  <a:gd name="T57" fmla="*/ 82 h 2774"/>
                  <a:gd name="T58" fmla="*/ 2534 w 3372"/>
                  <a:gd name="T59" fmla="*/ 55 h 2774"/>
                  <a:gd name="T60" fmla="*/ 2948 w 3372"/>
                  <a:gd name="T61" fmla="*/ 27 h 2774"/>
                  <a:gd name="T62" fmla="*/ 3372 w 3372"/>
                  <a:gd name="T63" fmla="*/ 0 h 27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72"/>
                  <a:gd name="T97" fmla="*/ 0 h 2774"/>
                  <a:gd name="T98" fmla="*/ 3372 w 3372"/>
                  <a:gd name="T99" fmla="*/ 2774 h 277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72" h="2774">
                    <a:moveTo>
                      <a:pt x="3372" y="0"/>
                    </a:moveTo>
                    <a:lnTo>
                      <a:pt x="3344" y="119"/>
                    </a:lnTo>
                    <a:lnTo>
                      <a:pt x="3206" y="589"/>
                    </a:lnTo>
                    <a:lnTo>
                      <a:pt x="3150" y="865"/>
                    </a:lnTo>
                    <a:lnTo>
                      <a:pt x="2939" y="1530"/>
                    </a:lnTo>
                    <a:lnTo>
                      <a:pt x="2764" y="1944"/>
                    </a:lnTo>
                    <a:lnTo>
                      <a:pt x="2819" y="2082"/>
                    </a:lnTo>
                    <a:lnTo>
                      <a:pt x="2847" y="2414"/>
                    </a:lnTo>
                    <a:lnTo>
                      <a:pt x="2856" y="2608"/>
                    </a:lnTo>
                    <a:lnTo>
                      <a:pt x="2774" y="2608"/>
                    </a:lnTo>
                    <a:lnTo>
                      <a:pt x="2690" y="2617"/>
                    </a:lnTo>
                    <a:lnTo>
                      <a:pt x="2607" y="2617"/>
                    </a:lnTo>
                    <a:lnTo>
                      <a:pt x="2524" y="2627"/>
                    </a:lnTo>
                    <a:lnTo>
                      <a:pt x="2432" y="2627"/>
                    </a:lnTo>
                    <a:lnTo>
                      <a:pt x="2349" y="2635"/>
                    </a:lnTo>
                    <a:lnTo>
                      <a:pt x="2266" y="2645"/>
                    </a:lnTo>
                    <a:lnTo>
                      <a:pt x="2183" y="2645"/>
                    </a:lnTo>
                    <a:lnTo>
                      <a:pt x="654" y="2774"/>
                    </a:lnTo>
                    <a:lnTo>
                      <a:pt x="552" y="1925"/>
                    </a:lnTo>
                    <a:lnTo>
                      <a:pt x="331" y="921"/>
                    </a:lnTo>
                    <a:lnTo>
                      <a:pt x="368" y="894"/>
                    </a:lnTo>
                    <a:lnTo>
                      <a:pt x="276" y="820"/>
                    </a:lnTo>
                    <a:lnTo>
                      <a:pt x="147" y="948"/>
                    </a:lnTo>
                    <a:lnTo>
                      <a:pt x="0" y="221"/>
                    </a:lnTo>
                    <a:lnTo>
                      <a:pt x="414" y="194"/>
                    </a:lnTo>
                    <a:lnTo>
                      <a:pt x="839" y="165"/>
                    </a:lnTo>
                    <a:lnTo>
                      <a:pt x="1262" y="138"/>
                    </a:lnTo>
                    <a:lnTo>
                      <a:pt x="1686" y="110"/>
                    </a:lnTo>
                    <a:lnTo>
                      <a:pt x="2109" y="82"/>
                    </a:lnTo>
                    <a:lnTo>
                      <a:pt x="2534" y="55"/>
                    </a:lnTo>
                    <a:lnTo>
                      <a:pt x="2948" y="27"/>
                    </a:lnTo>
                    <a:lnTo>
                      <a:pt x="3372" y="0"/>
                    </a:lnTo>
                    <a:close/>
                  </a:path>
                </a:pathLst>
              </a:custGeom>
              <a:solidFill>
                <a:srgbClr val="C2D6FF"/>
              </a:solidFill>
              <a:ln w="9525">
                <a:noFill/>
                <a:round/>
                <a:headEnd/>
                <a:tailEnd/>
              </a:ln>
            </p:spPr>
            <p:txBody>
              <a:bodyPr>
                <a:prstTxWarp prst="textNoShape">
                  <a:avLst/>
                </a:prstTxWarp>
              </a:bodyPr>
              <a:lstStyle/>
              <a:p>
                <a:endParaRPr lang="en-US"/>
              </a:p>
            </p:txBody>
          </p:sp>
          <p:sp>
            <p:nvSpPr>
              <p:cNvPr id="18561" name="Freeform 18"/>
              <p:cNvSpPr>
                <a:spLocks/>
              </p:cNvSpPr>
              <p:nvPr/>
            </p:nvSpPr>
            <p:spPr bwMode="auto">
              <a:xfrm>
                <a:off x="884" y="1322"/>
                <a:ext cx="537" cy="281"/>
              </a:xfrm>
              <a:custGeom>
                <a:avLst/>
                <a:gdLst>
                  <a:gd name="T0" fmla="*/ 4293 w 4293"/>
                  <a:gd name="T1" fmla="*/ 0 h 2248"/>
                  <a:gd name="T2" fmla="*/ 3888 w 4293"/>
                  <a:gd name="T3" fmla="*/ 1603 h 2248"/>
                  <a:gd name="T4" fmla="*/ 3888 w 4293"/>
                  <a:gd name="T5" fmla="*/ 1768 h 2248"/>
                  <a:gd name="T6" fmla="*/ 3833 w 4293"/>
                  <a:gd name="T7" fmla="*/ 2027 h 2248"/>
                  <a:gd name="T8" fmla="*/ 3492 w 4293"/>
                  <a:gd name="T9" fmla="*/ 2045 h 2248"/>
                  <a:gd name="T10" fmla="*/ 3160 w 4293"/>
                  <a:gd name="T11" fmla="*/ 2073 h 2248"/>
                  <a:gd name="T12" fmla="*/ 2819 w 4293"/>
                  <a:gd name="T13" fmla="*/ 2092 h 2248"/>
                  <a:gd name="T14" fmla="*/ 2478 w 4293"/>
                  <a:gd name="T15" fmla="*/ 2110 h 2248"/>
                  <a:gd name="T16" fmla="*/ 2146 w 4293"/>
                  <a:gd name="T17" fmla="*/ 2138 h 2248"/>
                  <a:gd name="T18" fmla="*/ 1805 w 4293"/>
                  <a:gd name="T19" fmla="*/ 2156 h 2248"/>
                  <a:gd name="T20" fmla="*/ 1464 w 4293"/>
                  <a:gd name="T21" fmla="*/ 2175 h 2248"/>
                  <a:gd name="T22" fmla="*/ 1133 w 4293"/>
                  <a:gd name="T23" fmla="*/ 2202 h 2248"/>
                  <a:gd name="T24" fmla="*/ 1041 w 4293"/>
                  <a:gd name="T25" fmla="*/ 2202 h 2248"/>
                  <a:gd name="T26" fmla="*/ 948 w 4293"/>
                  <a:gd name="T27" fmla="*/ 2212 h 2248"/>
                  <a:gd name="T28" fmla="*/ 857 w 4293"/>
                  <a:gd name="T29" fmla="*/ 2220 h 2248"/>
                  <a:gd name="T30" fmla="*/ 764 w 4293"/>
                  <a:gd name="T31" fmla="*/ 2220 h 2248"/>
                  <a:gd name="T32" fmla="*/ 682 w 4293"/>
                  <a:gd name="T33" fmla="*/ 2230 h 2248"/>
                  <a:gd name="T34" fmla="*/ 589 w 4293"/>
                  <a:gd name="T35" fmla="*/ 2239 h 2248"/>
                  <a:gd name="T36" fmla="*/ 497 w 4293"/>
                  <a:gd name="T37" fmla="*/ 2248 h 2248"/>
                  <a:gd name="T38" fmla="*/ 405 w 4293"/>
                  <a:gd name="T39" fmla="*/ 2248 h 2248"/>
                  <a:gd name="T40" fmla="*/ 0 w 4293"/>
                  <a:gd name="T41" fmla="*/ 258 h 2248"/>
                  <a:gd name="T42" fmla="*/ 230 w 4293"/>
                  <a:gd name="T43" fmla="*/ 239 h 2248"/>
                  <a:gd name="T44" fmla="*/ 460 w 4293"/>
                  <a:gd name="T45" fmla="*/ 221 h 2248"/>
                  <a:gd name="T46" fmla="*/ 690 w 4293"/>
                  <a:gd name="T47" fmla="*/ 202 h 2248"/>
                  <a:gd name="T48" fmla="*/ 921 w 4293"/>
                  <a:gd name="T49" fmla="*/ 184 h 2248"/>
                  <a:gd name="T50" fmla="*/ 1152 w 4293"/>
                  <a:gd name="T51" fmla="*/ 165 h 2248"/>
                  <a:gd name="T52" fmla="*/ 1382 w 4293"/>
                  <a:gd name="T53" fmla="*/ 147 h 2248"/>
                  <a:gd name="T54" fmla="*/ 1621 w 4293"/>
                  <a:gd name="T55" fmla="*/ 128 h 2248"/>
                  <a:gd name="T56" fmla="*/ 1852 w 4293"/>
                  <a:gd name="T57" fmla="*/ 110 h 2248"/>
                  <a:gd name="T58" fmla="*/ 2497 w 4293"/>
                  <a:gd name="T59" fmla="*/ 110 h 2248"/>
                  <a:gd name="T60" fmla="*/ 3271 w 4293"/>
                  <a:gd name="T61" fmla="*/ 46 h 2248"/>
                  <a:gd name="T62" fmla="*/ 3915 w 4293"/>
                  <a:gd name="T63" fmla="*/ 46 h 2248"/>
                  <a:gd name="T64" fmla="*/ 3925 w 4293"/>
                  <a:gd name="T65" fmla="*/ 46 h 2248"/>
                  <a:gd name="T66" fmla="*/ 4293 w 4293"/>
                  <a:gd name="T67" fmla="*/ 0 h 22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93"/>
                  <a:gd name="T103" fmla="*/ 0 h 2248"/>
                  <a:gd name="T104" fmla="*/ 4293 w 4293"/>
                  <a:gd name="T105" fmla="*/ 2248 h 22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93" h="2248">
                    <a:moveTo>
                      <a:pt x="4293" y="0"/>
                    </a:moveTo>
                    <a:lnTo>
                      <a:pt x="3888" y="1603"/>
                    </a:lnTo>
                    <a:lnTo>
                      <a:pt x="3888" y="1768"/>
                    </a:lnTo>
                    <a:lnTo>
                      <a:pt x="3833" y="2027"/>
                    </a:lnTo>
                    <a:lnTo>
                      <a:pt x="3492" y="2045"/>
                    </a:lnTo>
                    <a:lnTo>
                      <a:pt x="3160" y="2073"/>
                    </a:lnTo>
                    <a:lnTo>
                      <a:pt x="2819" y="2092"/>
                    </a:lnTo>
                    <a:lnTo>
                      <a:pt x="2478" y="2110"/>
                    </a:lnTo>
                    <a:lnTo>
                      <a:pt x="2146" y="2138"/>
                    </a:lnTo>
                    <a:lnTo>
                      <a:pt x="1805" y="2156"/>
                    </a:lnTo>
                    <a:lnTo>
                      <a:pt x="1464" y="2175"/>
                    </a:lnTo>
                    <a:lnTo>
                      <a:pt x="1133" y="2202"/>
                    </a:lnTo>
                    <a:lnTo>
                      <a:pt x="1041" y="2202"/>
                    </a:lnTo>
                    <a:lnTo>
                      <a:pt x="948" y="2212"/>
                    </a:lnTo>
                    <a:lnTo>
                      <a:pt x="857" y="2220"/>
                    </a:lnTo>
                    <a:lnTo>
                      <a:pt x="764" y="2220"/>
                    </a:lnTo>
                    <a:lnTo>
                      <a:pt x="682" y="2230"/>
                    </a:lnTo>
                    <a:lnTo>
                      <a:pt x="589" y="2239"/>
                    </a:lnTo>
                    <a:lnTo>
                      <a:pt x="497" y="2248"/>
                    </a:lnTo>
                    <a:lnTo>
                      <a:pt x="405" y="2248"/>
                    </a:lnTo>
                    <a:lnTo>
                      <a:pt x="0" y="258"/>
                    </a:lnTo>
                    <a:lnTo>
                      <a:pt x="230" y="239"/>
                    </a:lnTo>
                    <a:lnTo>
                      <a:pt x="460" y="221"/>
                    </a:lnTo>
                    <a:lnTo>
                      <a:pt x="690" y="202"/>
                    </a:lnTo>
                    <a:lnTo>
                      <a:pt x="921" y="184"/>
                    </a:lnTo>
                    <a:lnTo>
                      <a:pt x="1152" y="165"/>
                    </a:lnTo>
                    <a:lnTo>
                      <a:pt x="1382" y="147"/>
                    </a:lnTo>
                    <a:lnTo>
                      <a:pt x="1621" y="128"/>
                    </a:lnTo>
                    <a:lnTo>
                      <a:pt x="1852" y="110"/>
                    </a:lnTo>
                    <a:lnTo>
                      <a:pt x="2497" y="110"/>
                    </a:lnTo>
                    <a:lnTo>
                      <a:pt x="3271" y="46"/>
                    </a:lnTo>
                    <a:lnTo>
                      <a:pt x="3915" y="46"/>
                    </a:lnTo>
                    <a:lnTo>
                      <a:pt x="3925" y="46"/>
                    </a:lnTo>
                    <a:lnTo>
                      <a:pt x="4293" y="0"/>
                    </a:lnTo>
                    <a:close/>
                  </a:path>
                </a:pathLst>
              </a:custGeom>
              <a:solidFill>
                <a:srgbClr val="94B8FF"/>
              </a:solidFill>
              <a:ln w="9525">
                <a:noFill/>
                <a:round/>
                <a:headEnd/>
                <a:tailEnd/>
              </a:ln>
            </p:spPr>
            <p:txBody>
              <a:bodyPr>
                <a:prstTxWarp prst="textNoShape">
                  <a:avLst/>
                </a:prstTxWarp>
              </a:bodyPr>
              <a:lstStyle/>
              <a:p>
                <a:endParaRPr lang="en-US"/>
              </a:p>
            </p:txBody>
          </p:sp>
          <p:sp>
            <p:nvSpPr>
              <p:cNvPr id="18562" name="Freeform 19"/>
              <p:cNvSpPr>
                <a:spLocks/>
              </p:cNvSpPr>
              <p:nvPr/>
            </p:nvSpPr>
            <p:spPr bwMode="auto">
              <a:xfrm>
                <a:off x="1771" y="1926"/>
                <a:ext cx="200" cy="501"/>
              </a:xfrm>
              <a:custGeom>
                <a:avLst/>
                <a:gdLst>
                  <a:gd name="T0" fmla="*/ 1493 w 1604"/>
                  <a:gd name="T1" fmla="*/ 0 h 4009"/>
                  <a:gd name="T2" fmla="*/ 1521 w 1604"/>
                  <a:gd name="T3" fmla="*/ 304 h 4009"/>
                  <a:gd name="T4" fmla="*/ 1604 w 1604"/>
                  <a:gd name="T5" fmla="*/ 386 h 4009"/>
                  <a:gd name="T6" fmla="*/ 1354 w 1604"/>
                  <a:gd name="T7" fmla="*/ 1161 h 4009"/>
                  <a:gd name="T8" fmla="*/ 885 w 1604"/>
                  <a:gd name="T9" fmla="*/ 2516 h 4009"/>
                  <a:gd name="T10" fmla="*/ 609 w 1604"/>
                  <a:gd name="T11" fmla="*/ 3262 h 4009"/>
                  <a:gd name="T12" fmla="*/ 526 w 1604"/>
                  <a:gd name="T13" fmla="*/ 3566 h 4009"/>
                  <a:gd name="T14" fmla="*/ 526 w 1604"/>
                  <a:gd name="T15" fmla="*/ 3621 h 4009"/>
                  <a:gd name="T16" fmla="*/ 571 w 1604"/>
                  <a:gd name="T17" fmla="*/ 3676 h 4009"/>
                  <a:gd name="T18" fmla="*/ 820 w 1604"/>
                  <a:gd name="T19" fmla="*/ 3649 h 4009"/>
                  <a:gd name="T20" fmla="*/ 848 w 1604"/>
                  <a:gd name="T21" fmla="*/ 4009 h 4009"/>
                  <a:gd name="T22" fmla="*/ 497 w 1604"/>
                  <a:gd name="T23" fmla="*/ 3806 h 4009"/>
                  <a:gd name="T24" fmla="*/ 305 w 1604"/>
                  <a:gd name="T25" fmla="*/ 3649 h 4009"/>
                  <a:gd name="T26" fmla="*/ 166 w 1604"/>
                  <a:gd name="T27" fmla="*/ 3566 h 4009"/>
                  <a:gd name="T28" fmla="*/ 166 w 1604"/>
                  <a:gd name="T29" fmla="*/ 3040 h 4009"/>
                  <a:gd name="T30" fmla="*/ 138 w 1604"/>
                  <a:gd name="T31" fmla="*/ 884 h 4009"/>
                  <a:gd name="T32" fmla="*/ 0 w 1604"/>
                  <a:gd name="T33" fmla="*/ 0 h 4009"/>
                  <a:gd name="T34" fmla="*/ 1493 w 1604"/>
                  <a:gd name="T35" fmla="*/ 0 h 40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04"/>
                  <a:gd name="T55" fmla="*/ 0 h 4009"/>
                  <a:gd name="T56" fmla="*/ 1604 w 1604"/>
                  <a:gd name="T57" fmla="*/ 4009 h 40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04" h="4009">
                    <a:moveTo>
                      <a:pt x="1493" y="0"/>
                    </a:moveTo>
                    <a:lnTo>
                      <a:pt x="1521" y="304"/>
                    </a:lnTo>
                    <a:lnTo>
                      <a:pt x="1604" y="386"/>
                    </a:lnTo>
                    <a:lnTo>
                      <a:pt x="1354" y="1161"/>
                    </a:lnTo>
                    <a:lnTo>
                      <a:pt x="885" y="2516"/>
                    </a:lnTo>
                    <a:lnTo>
                      <a:pt x="609" y="3262"/>
                    </a:lnTo>
                    <a:lnTo>
                      <a:pt x="526" y="3566"/>
                    </a:lnTo>
                    <a:lnTo>
                      <a:pt x="526" y="3621"/>
                    </a:lnTo>
                    <a:lnTo>
                      <a:pt x="571" y="3676"/>
                    </a:lnTo>
                    <a:lnTo>
                      <a:pt x="820" y="3649"/>
                    </a:lnTo>
                    <a:lnTo>
                      <a:pt x="848" y="4009"/>
                    </a:lnTo>
                    <a:lnTo>
                      <a:pt x="497" y="3806"/>
                    </a:lnTo>
                    <a:lnTo>
                      <a:pt x="305" y="3649"/>
                    </a:lnTo>
                    <a:lnTo>
                      <a:pt x="166" y="3566"/>
                    </a:lnTo>
                    <a:lnTo>
                      <a:pt x="166" y="3040"/>
                    </a:lnTo>
                    <a:lnTo>
                      <a:pt x="138" y="884"/>
                    </a:lnTo>
                    <a:lnTo>
                      <a:pt x="0" y="0"/>
                    </a:lnTo>
                    <a:lnTo>
                      <a:pt x="1493" y="0"/>
                    </a:lnTo>
                    <a:close/>
                  </a:path>
                </a:pathLst>
              </a:custGeom>
              <a:solidFill>
                <a:srgbClr val="E0EBFF"/>
              </a:solidFill>
              <a:ln w="9525">
                <a:noFill/>
                <a:round/>
                <a:headEnd/>
                <a:tailEnd/>
              </a:ln>
            </p:spPr>
            <p:txBody>
              <a:bodyPr>
                <a:prstTxWarp prst="textNoShape">
                  <a:avLst/>
                </a:prstTxWarp>
              </a:bodyPr>
              <a:lstStyle/>
              <a:p>
                <a:endParaRPr lang="en-US"/>
              </a:p>
            </p:txBody>
          </p:sp>
          <p:sp>
            <p:nvSpPr>
              <p:cNvPr id="18563" name="Freeform 20"/>
              <p:cNvSpPr>
                <a:spLocks/>
              </p:cNvSpPr>
              <p:nvPr/>
            </p:nvSpPr>
            <p:spPr bwMode="auto">
              <a:xfrm>
                <a:off x="1664" y="1563"/>
                <a:ext cx="500" cy="349"/>
              </a:xfrm>
              <a:custGeom>
                <a:avLst/>
                <a:gdLst>
                  <a:gd name="T0" fmla="*/ 3805 w 3999"/>
                  <a:gd name="T1" fmla="*/ 0 h 2793"/>
                  <a:gd name="T2" fmla="*/ 3539 w 3999"/>
                  <a:gd name="T3" fmla="*/ 636 h 2793"/>
                  <a:gd name="T4" fmla="*/ 3539 w 3999"/>
                  <a:gd name="T5" fmla="*/ 784 h 2793"/>
                  <a:gd name="T6" fmla="*/ 3612 w 3999"/>
                  <a:gd name="T7" fmla="*/ 857 h 2793"/>
                  <a:gd name="T8" fmla="*/ 3667 w 3999"/>
                  <a:gd name="T9" fmla="*/ 1863 h 2793"/>
                  <a:gd name="T10" fmla="*/ 3971 w 3999"/>
                  <a:gd name="T11" fmla="*/ 2212 h 2793"/>
                  <a:gd name="T12" fmla="*/ 3999 w 3999"/>
                  <a:gd name="T13" fmla="*/ 2516 h 2793"/>
                  <a:gd name="T14" fmla="*/ 3999 w 3999"/>
                  <a:gd name="T15" fmla="*/ 2683 h 2793"/>
                  <a:gd name="T16" fmla="*/ 3308 w 3999"/>
                  <a:gd name="T17" fmla="*/ 2627 h 2793"/>
                  <a:gd name="T18" fmla="*/ 3234 w 3999"/>
                  <a:gd name="T19" fmla="*/ 2654 h 2793"/>
                  <a:gd name="T20" fmla="*/ 3234 w 3999"/>
                  <a:gd name="T21" fmla="*/ 1715 h 2793"/>
                  <a:gd name="T22" fmla="*/ 3114 w 3999"/>
                  <a:gd name="T23" fmla="*/ 1411 h 2793"/>
                  <a:gd name="T24" fmla="*/ 3013 w 3999"/>
                  <a:gd name="T25" fmla="*/ 913 h 2793"/>
                  <a:gd name="T26" fmla="*/ 2839 w 3999"/>
                  <a:gd name="T27" fmla="*/ 305 h 2793"/>
                  <a:gd name="T28" fmla="*/ 2755 w 3999"/>
                  <a:gd name="T29" fmla="*/ 231 h 2793"/>
                  <a:gd name="T30" fmla="*/ 2682 w 3999"/>
                  <a:gd name="T31" fmla="*/ 305 h 2793"/>
                  <a:gd name="T32" fmla="*/ 2626 w 3999"/>
                  <a:gd name="T33" fmla="*/ 729 h 2793"/>
                  <a:gd name="T34" fmla="*/ 2285 w 3999"/>
                  <a:gd name="T35" fmla="*/ 1687 h 2793"/>
                  <a:gd name="T36" fmla="*/ 2230 w 3999"/>
                  <a:gd name="T37" fmla="*/ 1797 h 2793"/>
                  <a:gd name="T38" fmla="*/ 2230 w 3999"/>
                  <a:gd name="T39" fmla="*/ 1908 h 2793"/>
                  <a:gd name="T40" fmla="*/ 2285 w 3999"/>
                  <a:gd name="T41" fmla="*/ 1964 h 2793"/>
                  <a:gd name="T42" fmla="*/ 2350 w 3999"/>
                  <a:gd name="T43" fmla="*/ 2793 h 2793"/>
                  <a:gd name="T44" fmla="*/ 838 w 3999"/>
                  <a:gd name="T45" fmla="*/ 2793 h 2793"/>
                  <a:gd name="T46" fmla="*/ 802 w 3999"/>
                  <a:gd name="T47" fmla="*/ 2544 h 2793"/>
                  <a:gd name="T48" fmla="*/ 830 w 3999"/>
                  <a:gd name="T49" fmla="*/ 2406 h 2793"/>
                  <a:gd name="T50" fmla="*/ 830 w 3999"/>
                  <a:gd name="T51" fmla="*/ 2295 h 2793"/>
                  <a:gd name="T52" fmla="*/ 664 w 3999"/>
                  <a:gd name="T53" fmla="*/ 2018 h 2793"/>
                  <a:gd name="T54" fmla="*/ 470 w 3999"/>
                  <a:gd name="T55" fmla="*/ 1355 h 2793"/>
                  <a:gd name="T56" fmla="*/ 276 w 3999"/>
                  <a:gd name="T57" fmla="*/ 940 h 2793"/>
                  <a:gd name="T58" fmla="*/ 0 w 3999"/>
                  <a:gd name="T59" fmla="*/ 203 h 2793"/>
                  <a:gd name="T60" fmla="*/ 0 w 3999"/>
                  <a:gd name="T61" fmla="*/ 176 h 2793"/>
                  <a:gd name="T62" fmla="*/ 848 w 3999"/>
                  <a:gd name="T63" fmla="*/ 130 h 2793"/>
                  <a:gd name="T64" fmla="*/ 1880 w 3999"/>
                  <a:gd name="T65" fmla="*/ 130 h 2793"/>
                  <a:gd name="T66" fmla="*/ 1889 w 3999"/>
                  <a:gd name="T67" fmla="*/ 130 h 2793"/>
                  <a:gd name="T68" fmla="*/ 2129 w 3999"/>
                  <a:gd name="T69" fmla="*/ 111 h 2793"/>
                  <a:gd name="T70" fmla="*/ 2368 w 3999"/>
                  <a:gd name="T71" fmla="*/ 93 h 2793"/>
                  <a:gd name="T72" fmla="*/ 2608 w 3999"/>
                  <a:gd name="T73" fmla="*/ 83 h 2793"/>
                  <a:gd name="T74" fmla="*/ 2847 w 3999"/>
                  <a:gd name="T75" fmla="*/ 66 h 2793"/>
                  <a:gd name="T76" fmla="*/ 3087 w 3999"/>
                  <a:gd name="T77" fmla="*/ 47 h 2793"/>
                  <a:gd name="T78" fmla="*/ 3326 w 3999"/>
                  <a:gd name="T79" fmla="*/ 29 h 2793"/>
                  <a:gd name="T80" fmla="*/ 3566 w 3999"/>
                  <a:gd name="T81" fmla="*/ 19 h 2793"/>
                  <a:gd name="T82" fmla="*/ 3805 w 3999"/>
                  <a:gd name="T83" fmla="*/ 0 h 27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999"/>
                  <a:gd name="T127" fmla="*/ 0 h 2793"/>
                  <a:gd name="T128" fmla="*/ 3999 w 3999"/>
                  <a:gd name="T129" fmla="*/ 2793 h 279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999" h="2793">
                    <a:moveTo>
                      <a:pt x="3805" y="0"/>
                    </a:moveTo>
                    <a:lnTo>
                      <a:pt x="3539" y="636"/>
                    </a:lnTo>
                    <a:lnTo>
                      <a:pt x="3539" y="784"/>
                    </a:lnTo>
                    <a:lnTo>
                      <a:pt x="3612" y="857"/>
                    </a:lnTo>
                    <a:lnTo>
                      <a:pt x="3667" y="1863"/>
                    </a:lnTo>
                    <a:lnTo>
                      <a:pt x="3971" y="2212"/>
                    </a:lnTo>
                    <a:lnTo>
                      <a:pt x="3999" y="2516"/>
                    </a:lnTo>
                    <a:lnTo>
                      <a:pt x="3999" y="2683"/>
                    </a:lnTo>
                    <a:lnTo>
                      <a:pt x="3308" y="2627"/>
                    </a:lnTo>
                    <a:lnTo>
                      <a:pt x="3234" y="2654"/>
                    </a:lnTo>
                    <a:lnTo>
                      <a:pt x="3234" y="1715"/>
                    </a:lnTo>
                    <a:lnTo>
                      <a:pt x="3114" y="1411"/>
                    </a:lnTo>
                    <a:lnTo>
                      <a:pt x="3013" y="913"/>
                    </a:lnTo>
                    <a:lnTo>
                      <a:pt x="2839" y="305"/>
                    </a:lnTo>
                    <a:lnTo>
                      <a:pt x="2755" y="231"/>
                    </a:lnTo>
                    <a:lnTo>
                      <a:pt x="2682" y="305"/>
                    </a:lnTo>
                    <a:lnTo>
                      <a:pt x="2626" y="729"/>
                    </a:lnTo>
                    <a:lnTo>
                      <a:pt x="2285" y="1687"/>
                    </a:lnTo>
                    <a:lnTo>
                      <a:pt x="2230" y="1797"/>
                    </a:lnTo>
                    <a:lnTo>
                      <a:pt x="2230" y="1908"/>
                    </a:lnTo>
                    <a:lnTo>
                      <a:pt x="2285" y="1964"/>
                    </a:lnTo>
                    <a:lnTo>
                      <a:pt x="2350" y="2793"/>
                    </a:lnTo>
                    <a:lnTo>
                      <a:pt x="838" y="2793"/>
                    </a:lnTo>
                    <a:lnTo>
                      <a:pt x="802" y="2544"/>
                    </a:lnTo>
                    <a:lnTo>
                      <a:pt x="830" y="2406"/>
                    </a:lnTo>
                    <a:lnTo>
                      <a:pt x="830" y="2295"/>
                    </a:lnTo>
                    <a:lnTo>
                      <a:pt x="664" y="2018"/>
                    </a:lnTo>
                    <a:lnTo>
                      <a:pt x="470" y="1355"/>
                    </a:lnTo>
                    <a:lnTo>
                      <a:pt x="276" y="940"/>
                    </a:lnTo>
                    <a:lnTo>
                      <a:pt x="0" y="203"/>
                    </a:lnTo>
                    <a:lnTo>
                      <a:pt x="0" y="176"/>
                    </a:lnTo>
                    <a:lnTo>
                      <a:pt x="848" y="130"/>
                    </a:lnTo>
                    <a:lnTo>
                      <a:pt x="1880" y="130"/>
                    </a:lnTo>
                    <a:lnTo>
                      <a:pt x="1889" y="130"/>
                    </a:lnTo>
                    <a:lnTo>
                      <a:pt x="2129" y="111"/>
                    </a:lnTo>
                    <a:lnTo>
                      <a:pt x="2368" y="93"/>
                    </a:lnTo>
                    <a:lnTo>
                      <a:pt x="2608" y="83"/>
                    </a:lnTo>
                    <a:lnTo>
                      <a:pt x="2847" y="66"/>
                    </a:lnTo>
                    <a:lnTo>
                      <a:pt x="3087" y="47"/>
                    </a:lnTo>
                    <a:lnTo>
                      <a:pt x="3326" y="29"/>
                    </a:lnTo>
                    <a:lnTo>
                      <a:pt x="3566" y="19"/>
                    </a:lnTo>
                    <a:lnTo>
                      <a:pt x="3805" y="0"/>
                    </a:lnTo>
                    <a:close/>
                  </a:path>
                </a:pathLst>
              </a:custGeom>
              <a:solidFill>
                <a:srgbClr val="C2D6FF"/>
              </a:solidFill>
              <a:ln w="9525">
                <a:noFill/>
                <a:round/>
                <a:headEnd/>
                <a:tailEnd/>
              </a:ln>
            </p:spPr>
            <p:txBody>
              <a:bodyPr>
                <a:prstTxWarp prst="textNoShape">
                  <a:avLst/>
                </a:prstTxWarp>
              </a:bodyPr>
              <a:lstStyle/>
              <a:p>
                <a:endParaRPr lang="en-US"/>
              </a:p>
            </p:txBody>
          </p:sp>
          <p:sp>
            <p:nvSpPr>
              <p:cNvPr id="18564" name="Freeform 21"/>
              <p:cNvSpPr>
                <a:spLocks/>
              </p:cNvSpPr>
              <p:nvPr/>
            </p:nvSpPr>
            <p:spPr bwMode="auto">
              <a:xfrm>
                <a:off x="1564" y="1280"/>
                <a:ext cx="647" cy="291"/>
              </a:xfrm>
              <a:custGeom>
                <a:avLst/>
                <a:gdLst>
                  <a:gd name="T0" fmla="*/ 5179 w 5179"/>
                  <a:gd name="T1" fmla="*/ 0 h 2332"/>
                  <a:gd name="T2" fmla="*/ 5105 w 5179"/>
                  <a:gd name="T3" fmla="*/ 147 h 2332"/>
                  <a:gd name="T4" fmla="*/ 4994 w 5179"/>
                  <a:gd name="T5" fmla="*/ 1087 h 2332"/>
                  <a:gd name="T6" fmla="*/ 4866 w 5179"/>
                  <a:gd name="T7" fmla="*/ 2018 h 2332"/>
                  <a:gd name="T8" fmla="*/ 4690 w 5179"/>
                  <a:gd name="T9" fmla="*/ 2045 h 2332"/>
                  <a:gd name="T10" fmla="*/ 4653 w 5179"/>
                  <a:gd name="T11" fmla="*/ 2147 h 2332"/>
                  <a:gd name="T12" fmla="*/ 4626 w 5179"/>
                  <a:gd name="T13" fmla="*/ 2147 h 2332"/>
                  <a:gd name="T14" fmla="*/ 4617 w 5179"/>
                  <a:gd name="T15" fmla="*/ 2147 h 2332"/>
                  <a:gd name="T16" fmla="*/ 4617 w 5179"/>
                  <a:gd name="T17" fmla="*/ 2156 h 2332"/>
                  <a:gd name="T18" fmla="*/ 3714 w 5179"/>
                  <a:gd name="T19" fmla="*/ 2221 h 2332"/>
                  <a:gd name="T20" fmla="*/ 2682 w 5179"/>
                  <a:gd name="T21" fmla="*/ 2285 h 2332"/>
                  <a:gd name="T22" fmla="*/ 1650 w 5179"/>
                  <a:gd name="T23" fmla="*/ 2285 h 2332"/>
                  <a:gd name="T24" fmla="*/ 766 w 5179"/>
                  <a:gd name="T25" fmla="*/ 2332 h 2332"/>
                  <a:gd name="T26" fmla="*/ 554 w 5179"/>
                  <a:gd name="T27" fmla="*/ 1529 h 2332"/>
                  <a:gd name="T28" fmla="*/ 250 w 5179"/>
                  <a:gd name="T29" fmla="*/ 921 h 2332"/>
                  <a:gd name="T30" fmla="*/ 56 w 5179"/>
                  <a:gd name="T31" fmla="*/ 451 h 2332"/>
                  <a:gd name="T32" fmla="*/ 0 w 5179"/>
                  <a:gd name="T33" fmla="*/ 258 h 2332"/>
                  <a:gd name="T34" fmla="*/ 554 w 5179"/>
                  <a:gd name="T35" fmla="*/ 258 h 2332"/>
                  <a:gd name="T36" fmla="*/ 1041 w 5179"/>
                  <a:gd name="T37" fmla="*/ 221 h 2332"/>
                  <a:gd name="T38" fmla="*/ 1521 w 5179"/>
                  <a:gd name="T39" fmla="*/ 193 h 2332"/>
                  <a:gd name="T40" fmla="*/ 2009 w 5179"/>
                  <a:gd name="T41" fmla="*/ 156 h 2332"/>
                  <a:gd name="T42" fmla="*/ 2497 w 5179"/>
                  <a:gd name="T43" fmla="*/ 120 h 2332"/>
                  <a:gd name="T44" fmla="*/ 2976 w 5179"/>
                  <a:gd name="T45" fmla="*/ 91 h 2332"/>
                  <a:gd name="T46" fmla="*/ 3465 w 5179"/>
                  <a:gd name="T47" fmla="*/ 64 h 2332"/>
                  <a:gd name="T48" fmla="*/ 3944 w 5179"/>
                  <a:gd name="T49" fmla="*/ 27 h 2332"/>
                  <a:gd name="T50" fmla="*/ 4432 w 5179"/>
                  <a:gd name="T51" fmla="*/ 0 h 2332"/>
                  <a:gd name="T52" fmla="*/ 4525 w 5179"/>
                  <a:gd name="T53" fmla="*/ 0 h 2332"/>
                  <a:gd name="T54" fmla="*/ 4617 w 5179"/>
                  <a:gd name="T55" fmla="*/ 0 h 2332"/>
                  <a:gd name="T56" fmla="*/ 4709 w 5179"/>
                  <a:gd name="T57" fmla="*/ 0 h 2332"/>
                  <a:gd name="T58" fmla="*/ 4801 w 5179"/>
                  <a:gd name="T59" fmla="*/ 0 h 2332"/>
                  <a:gd name="T60" fmla="*/ 4903 w 5179"/>
                  <a:gd name="T61" fmla="*/ 0 h 2332"/>
                  <a:gd name="T62" fmla="*/ 4994 w 5179"/>
                  <a:gd name="T63" fmla="*/ 9 h 2332"/>
                  <a:gd name="T64" fmla="*/ 5087 w 5179"/>
                  <a:gd name="T65" fmla="*/ 9 h 2332"/>
                  <a:gd name="T66" fmla="*/ 5179 w 5179"/>
                  <a:gd name="T67" fmla="*/ 0 h 23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79"/>
                  <a:gd name="T103" fmla="*/ 0 h 2332"/>
                  <a:gd name="T104" fmla="*/ 5179 w 5179"/>
                  <a:gd name="T105" fmla="*/ 2332 h 23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79" h="2332">
                    <a:moveTo>
                      <a:pt x="5179" y="0"/>
                    </a:moveTo>
                    <a:lnTo>
                      <a:pt x="5105" y="147"/>
                    </a:lnTo>
                    <a:lnTo>
                      <a:pt x="4994" y="1087"/>
                    </a:lnTo>
                    <a:lnTo>
                      <a:pt x="4866" y="2018"/>
                    </a:lnTo>
                    <a:lnTo>
                      <a:pt x="4690" y="2045"/>
                    </a:lnTo>
                    <a:lnTo>
                      <a:pt x="4653" y="2147"/>
                    </a:lnTo>
                    <a:lnTo>
                      <a:pt x="4626" y="2147"/>
                    </a:lnTo>
                    <a:lnTo>
                      <a:pt x="4617" y="2147"/>
                    </a:lnTo>
                    <a:lnTo>
                      <a:pt x="4617" y="2156"/>
                    </a:lnTo>
                    <a:lnTo>
                      <a:pt x="3714" y="2221"/>
                    </a:lnTo>
                    <a:lnTo>
                      <a:pt x="2682" y="2285"/>
                    </a:lnTo>
                    <a:lnTo>
                      <a:pt x="1650" y="2285"/>
                    </a:lnTo>
                    <a:lnTo>
                      <a:pt x="766" y="2332"/>
                    </a:lnTo>
                    <a:lnTo>
                      <a:pt x="554" y="1529"/>
                    </a:lnTo>
                    <a:lnTo>
                      <a:pt x="250" y="921"/>
                    </a:lnTo>
                    <a:lnTo>
                      <a:pt x="56" y="451"/>
                    </a:lnTo>
                    <a:lnTo>
                      <a:pt x="0" y="258"/>
                    </a:lnTo>
                    <a:lnTo>
                      <a:pt x="554" y="258"/>
                    </a:lnTo>
                    <a:lnTo>
                      <a:pt x="1041" y="221"/>
                    </a:lnTo>
                    <a:lnTo>
                      <a:pt x="1521" y="193"/>
                    </a:lnTo>
                    <a:lnTo>
                      <a:pt x="2009" y="156"/>
                    </a:lnTo>
                    <a:lnTo>
                      <a:pt x="2497" y="120"/>
                    </a:lnTo>
                    <a:lnTo>
                      <a:pt x="2976" y="91"/>
                    </a:lnTo>
                    <a:lnTo>
                      <a:pt x="3465" y="64"/>
                    </a:lnTo>
                    <a:lnTo>
                      <a:pt x="3944" y="27"/>
                    </a:lnTo>
                    <a:lnTo>
                      <a:pt x="4432" y="0"/>
                    </a:lnTo>
                    <a:lnTo>
                      <a:pt x="4525" y="0"/>
                    </a:lnTo>
                    <a:lnTo>
                      <a:pt x="4617" y="0"/>
                    </a:lnTo>
                    <a:lnTo>
                      <a:pt x="4709" y="0"/>
                    </a:lnTo>
                    <a:lnTo>
                      <a:pt x="4801" y="0"/>
                    </a:lnTo>
                    <a:lnTo>
                      <a:pt x="4903" y="0"/>
                    </a:lnTo>
                    <a:lnTo>
                      <a:pt x="4994" y="9"/>
                    </a:lnTo>
                    <a:lnTo>
                      <a:pt x="5087" y="9"/>
                    </a:lnTo>
                    <a:lnTo>
                      <a:pt x="5179" y="0"/>
                    </a:lnTo>
                    <a:close/>
                  </a:path>
                </a:pathLst>
              </a:custGeom>
              <a:solidFill>
                <a:srgbClr val="94B8FF"/>
              </a:solidFill>
              <a:ln w="9525">
                <a:noFill/>
                <a:round/>
                <a:headEnd/>
                <a:tailEnd/>
              </a:ln>
            </p:spPr>
            <p:txBody>
              <a:bodyPr>
                <a:prstTxWarp prst="textNoShape">
                  <a:avLst/>
                </a:prstTxWarp>
              </a:bodyPr>
              <a:lstStyle/>
              <a:p>
                <a:endParaRPr lang="en-US"/>
              </a:p>
            </p:txBody>
          </p:sp>
          <p:sp>
            <p:nvSpPr>
              <p:cNvPr id="18565" name="Freeform 22"/>
              <p:cNvSpPr>
                <a:spLocks/>
              </p:cNvSpPr>
              <p:nvPr/>
            </p:nvSpPr>
            <p:spPr bwMode="auto">
              <a:xfrm>
                <a:off x="2310" y="1557"/>
                <a:ext cx="6" cy="13"/>
              </a:xfrm>
              <a:custGeom>
                <a:avLst/>
                <a:gdLst>
                  <a:gd name="T0" fmla="*/ 47 w 47"/>
                  <a:gd name="T1" fmla="*/ 0 h 101"/>
                  <a:gd name="T2" fmla="*/ 18 w 47"/>
                  <a:gd name="T3" fmla="*/ 101 h 101"/>
                  <a:gd name="T4" fmla="*/ 0 w 47"/>
                  <a:gd name="T5" fmla="*/ 0 h 101"/>
                  <a:gd name="T6" fmla="*/ 47 w 47"/>
                  <a:gd name="T7" fmla="*/ 0 h 101"/>
                  <a:gd name="T8" fmla="*/ 0 60000 65536"/>
                  <a:gd name="T9" fmla="*/ 0 60000 65536"/>
                  <a:gd name="T10" fmla="*/ 0 60000 65536"/>
                  <a:gd name="T11" fmla="*/ 0 60000 65536"/>
                  <a:gd name="T12" fmla="*/ 0 w 47"/>
                  <a:gd name="T13" fmla="*/ 0 h 101"/>
                  <a:gd name="T14" fmla="*/ 47 w 47"/>
                  <a:gd name="T15" fmla="*/ 101 h 101"/>
                </a:gdLst>
                <a:ahLst/>
                <a:cxnLst>
                  <a:cxn ang="T8">
                    <a:pos x="T0" y="T1"/>
                  </a:cxn>
                  <a:cxn ang="T9">
                    <a:pos x="T2" y="T3"/>
                  </a:cxn>
                  <a:cxn ang="T10">
                    <a:pos x="T4" y="T5"/>
                  </a:cxn>
                  <a:cxn ang="T11">
                    <a:pos x="T6" y="T7"/>
                  </a:cxn>
                </a:cxnLst>
                <a:rect l="T12" t="T13" r="T14" b="T15"/>
                <a:pathLst>
                  <a:path w="47" h="101">
                    <a:moveTo>
                      <a:pt x="47" y="0"/>
                    </a:moveTo>
                    <a:lnTo>
                      <a:pt x="18" y="101"/>
                    </a:lnTo>
                    <a:lnTo>
                      <a:pt x="0" y="0"/>
                    </a:lnTo>
                    <a:lnTo>
                      <a:pt x="47" y="0"/>
                    </a:lnTo>
                    <a:close/>
                  </a:path>
                </a:pathLst>
              </a:custGeom>
              <a:solidFill>
                <a:srgbClr val="C2D6FF"/>
              </a:solidFill>
              <a:ln w="9525">
                <a:noFill/>
                <a:round/>
                <a:headEnd/>
                <a:tailEnd/>
              </a:ln>
            </p:spPr>
            <p:txBody>
              <a:bodyPr>
                <a:prstTxWarp prst="textNoShape">
                  <a:avLst/>
                </a:prstTxWarp>
              </a:bodyPr>
              <a:lstStyle/>
              <a:p>
                <a:endParaRPr lang="en-US"/>
              </a:p>
            </p:txBody>
          </p:sp>
          <p:sp>
            <p:nvSpPr>
              <p:cNvPr id="18566" name="Freeform 23"/>
              <p:cNvSpPr>
                <a:spLocks/>
              </p:cNvSpPr>
              <p:nvPr/>
            </p:nvSpPr>
            <p:spPr bwMode="auto">
              <a:xfrm>
                <a:off x="2350" y="1933"/>
                <a:ext cx="12" cy="21"/>
              </a:xfrm>
              <a:custGeom>
                <a:avLst/>
                <a:gdLst>
                  <a:gd name="T0" fmla="*/ 92 w 92"/>
                  <a:gd name="T1" fmla="*/ 9 h 166"/>
                  <a:gd name="T2" fmla="*/ 27 w 92"/>
                  <a:gd name="T3" fmla="*/ 166 h 166"/>
                  <a:gd name="T4" fmla="*/ 0 w 92"/>
                  <a:gd name="T5" fmla="*/ 0 h 166"/>
                  <a:gd name="T6" fmla="*/ 92 w 92"/>
                  <a:gd name="T7" fmla="*/ 9 h 166"/>
                  <a:gd name="T8" fmla="*/ 0 60000 65536"/>
                  <a:gd name="T9" fmla="*/ 0 60000 65536"/>
                  <a:gd name="T10" fmla="*/ 0 60000 65536"/>
                  <a:gd name="T11" fmla="*/ 0 60000 65536"/>
                  <a:gd name="T12" fmla="*/ 0 w 92"/>
                  <a:gd name="T13" fmla="*/ 0 h 166"/>
                  <a:gd name="T14" fmla="*/ 92 w 92"/>
                  <a:gd name="T15" fmla="*/ 166 h 166"/>
                </a:gdLst>
                <a:ahLst/>
                <a:cxnLst>
                  <a:cxn ang="T8">
                    <a:pos x="T0" y="T1"/>
                  </a:cxn>
                  <a:cxn ang="T9">
                    <a:pos x="T2" y="T3"/>
                  </a:cxn>
                  <a:cxn ang="T10">
                    <a:pos x="T4" y="T5"/>
                  </a:cxn>
                  <a:cxn ang="T11">
                    <a:pos x="T6" y="T7"/>
                  </a:cxn>
                </a:cxnLst>
                <a:rect l="T12" t="T13" r="T14" b="T15"/>
                <a:pathLst>
                  <a:path w="92" h="166">
                    <a:moveTo>
                      <a:pt x="92" y="9"/>
                    </a:moveTo>
                    <a:lnTo>
                      <a:pt x="27" y="166"/>
                    </a:lnTo>
                    <a:lnTo>
                      <a:pt x="0" y="0"/>
                    </a:lnTo>
                    <a:lnTo>
                      <a:pt x="92" y="9"/>
                    </a:lnTo>
                    <a:close/>
                  </a:path>
                </a:pathLst>
              </a:custGeom>
              <a:solidFill>
                <a:srgbClr val="E0EBFF"/>
              </a:solidFill>
              <a:ln w="9525">
                <a:noFill/>
                <a:round/>
                <a:headEnd/>
                <a:tailEnd/>
              </a:ln>
            </p:spPr>
            <p:txBody>
              <a:bodyPr>
                <a:prstTxWarp prst="textNoShape">
                  <a:avLst/>
                </a:prstTxWarp>
              </a:bodyPr>
              <a:lstStyle/>
              <a:p>
                <a:endParaRPr lang="en-US"/>
              </a:p>
            </p:txBody>
          </p:sp>
          <p:sp>
            <p:nvSpPr>
              <p:cNvPr id="18567" name="Freeform 24"/>
              <p:cNvSpPr>
                <a:spLocks/>
              </p:cNvSpPr>
              <p:nvPr/>
            </p:nvSpPr>
            <p:spPr bwMode="auto">
              <a:xfrm>
                <a:off x="2347" y="1554"/>
                <a:ext cx="152" cy="366"/>
              </a:xfrm>
              <a:custGeom>
                <a:avLst/>
                <a:gdLst>
                  <a:gd name="T0" fmla="*/ 1216 w 1216"/>
                  <a:gd name="T1" fmla="*/ 0 h 2931"/>
                  <a:gd name="T2" fmla="*/ 1216 w 1216"/>
                  <a:gd name="T3" fmla="*/ 73 h 2931"/>
                  <a:gd name="T4" fmla="*/ 304 w 1216"/>
                  <a:gd name="T5" fmla="*/ 2562 h 2931"/>
                  <a:gd name="T6" fmla="*/ 165 w 1216"/>
                  <a:gd name="T7" fmla="*/ 2931 h 2931"/>
                  <a:gd name="T8" fmla="*/ 10 w 1216"/>
                  <a:gd name="T9" fmla="*/ 2921 h 2931"/>
                  <a:gd name="T10" fmla="*/ 0 w 1216"/>
                  <a:gd name="T11" fmla="*/ 2866 h 2931"/>
                  <a:gd name="T12" fmla="*/ 0 w 1216"/>
                  <a:gd name="T13" fmla="*/ 2175 h 2931"/>
                  <a:gd name="T14" fmla="*/ 111 w 1216"/>
                  <a:gd name="T15" fmla="*/ 1981 h 2931"/>
                  <a:gd name="T16" fmla="*/ 304 w 1216"/>
                  <a:gd name="T17" fmla="*/ 1816 h 2931"/>
                  <a:gd name="T18" fmla="*/ 304 w 1216"/>
                  <a:gd name="T19" fmla="*/ 1382 h 2931"/>
                  <a:gd name="T20" fmla="*/ 249 w 1216"/>
                  <a:gd name="T21" fmla="*/ 1106 h 2931"/>
                  <a:gd name="T22" fmla="*/ 276 w 1216"/>
                  <a:gd name="T23" fmla="*/ 738 h 2931"/>
                  <a:gd name="T24" fmla="*/ 332 w 1216"/>
                  <a:gd name="T25" fmla="*/ 682 h 2931"/>
                  <a:gd name="T26" fmla="*/ 83 w 1216"/>
                  <a:gd name="T27" fmla="*/ 55 h 2931"/>
                  <a:gd name="T28" fmla="*/ 74 w 1216"/>
                  <a:gd name="T29" fmla="*/ 0 h 2931"/>
                  <a:gd name="T30" fmla="*/ 1216 w 1216"/>
                  <a:gd name="T31" fmla="*/ 0 h 29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6"/>
                  <a:gd name="T49" fmla="*/ 0 h 2931"/>
                  <a:gd name="T50" fmla="*/ 1216 w 1216"/>
                  <a:gd name="T51" fmla="*/ 2931 h 29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6" h="2931">
                    <a:moveTo>
                      <a:pt x="1216" y="0"/>
                    </a:moveTo>
                    <a:lnTo>
                      <a:pt x="1216" y="73"/>
                    </a:lnTo>
                    <a:lnTo>
                      <a:pt x="304" y="2562"/>
                    </a:lnTo>
                    <a:lnTo>
                      <a:pt x="165" y="2931"/>
                    </a:lnTo>
                    <a:lnTo>
                      <a:pt x="10" y="2921"/>
                    </a:lnTo>
                    <a:lnTo>
                      <a:pt x="0" y="2866"/>
                    </a:lnTo>
                    <a:lnTo>
                      <a:pt x="0" y="2175"/>
                    </a:lnTo>
                    <a:lnTo>
                      <a:pt x="111" y="1981"/>
                    </a:lnTo>
                    <a:lnTo>
                      <a:pt x="304" y="1816"/>
                    </a:lnTo>
                    <a:lnTo>
                      <a:pt x="304" y="1382"/>
                    </a:lnTo>
                    <a:lnTo>
                      <a:pt x="249" y="1106"/>
                    </a:lnTo>
                    <a:lnTo>
                      <a:pt x="276" y="738"/>
                    </a:lnTo>
                    <a:lnTo>
                      <a:pt x="332" y="682"/>
                    </a:lnTo>
                    <a:lnTo>
                      <a:pt x="83" y="55"/>
                    </a:lnTo>
                    <a:lnTo>
                      <a:pt x="74" y="0"/>
                    </a:lnTo>
                    <a:lnTo>
                      <a:pt x="1216" y="0"/>
                    </a:lnTo>
                    <a:close/>
                  </a:path>
                </a:pathLst>
              </a:custGeom>
              <a:solidFill>
                <a:srgbClr val="C2D6FF"/>
              </a:solidFill>
              <a:ln w="9525">
                <a:noFill/>
                <a:round/>
                <a:headEnd/>
                <a:tailEnd/>
              </a:ln>
            </p:spPr>
            <p:txBody>
              <a:bodyPr>
                <a:prstTxWarp prst="textNoShape">
                  <a:avLst/>
                </a:prstTxWarp>
              </a:bodyPr>
              <a:lstStyle/>
              <a:p>
                <a:endParaRPr lang="en-US"/>
              </a:p>
            </p:txBody>
          </p:sp>
          <p:sp>
            <p:nvSpPr>
              <p:cNvPr id="18568" name="Freeform 25"/>
              <p:cNvSpPr>
                <a:spLocks/>
              </p:cNvSpPr>
              <p:nvPr/>
            </p:nvSpPr>
            <p:spPr bwMode="auto">
              <a:xfrm>
                <a:off x="2243" y="1258"/>
                <a:ext cx="339" cy="285"/>
              </a:xfrm>
              <a:custGeom>
                <a:avLst/>
                <a:gdLst>
                  <a:gd name="T0" fmla="*/ 2672 w 2708"/>
                  <a:gd name="T1" fmla="*/ 0 h 2284"/>
                  <a:gd name="T2" fmla="*/ 2708 w 2708"/>
                  <a:gd name="T3" fmla="*/ 128 h 2284"/>
                  <a:gd name="T4" fmla="*/ 2377 w 2708"/>
                  <a:gd name="T5" fmla="*/ 1206 h 2284"/>
                  <a:gd name="T6" fmla="*/ 2211 w 2708"/>
                  <a:gd name="T7" fmla="*/ 1871 h 2284"/>
                  <a:gd name="T8" fmla="*/ 2183 w 2708"/>
                  <a:gd name="T9" fmla="*/ 1842 h 2284"/>
                  <a:gd name="T10" fmla="*/ 2128 w 2708"/>
                  <a:gd name="T11" fmla="*/ 2092 h 2284"/>
                  <a:gd name="T12" fmla="*/ 2064 w 2708"/>
                  <a:gd name="T13" fmla="*/ 2257 h 2284"/>
                  <a:gd name="T14" fmla="*/ 866 w 2708"/>
                  <a:gd name="T15" fmla="*/ 2257 h 2284"/>
                  <a:gd name="T16" fmla="*/ 829 w 2708"/>
                  <a:gd name="T17" fmla="*/ 2165 h 2284"/>
                  <a:gd name="T18" fmla="*/ 829 w 2708"/>
                  <a:gd name="T19" fmla="*/ 2146 h 2284"/>
                  <a:gd name="T20" fmla="*/ 802 w 2708"/>
                  <a:gd name="T21" fmla="*/ 2119 h 2284"/>
                  <a:gd name="T22" fmla="*/ 719 w 2708"/>
                  <a:gd name="T23" fmla="*/ 2119 h 2284"/>
                  <a:gd name="T24" fmla="*/ 635 w 2708"/>
                  <a:gd name="T25" fmla="*/ 2276 h 2284"/>
                  <a:gd name="T26" fmla="*/ 507 w 2708"/>
                  <a:gd name="T27" fmla="*/ 2284 h 2284"/>
                  <a:gd name="T28" fmla="*/ 0 w 2708"/>
                  <a:gd name="T29" fmla="*/ 165 h 2284"/>
                  <a:gd name="T30" fmla="*/ 267 w 2708"/>
                  <a:gd name="T31" fmla="*/ 156 h 2284"/>
                  <a:gd name="T32" fmla="*/ 525 w 2708"/>
                  <a:gd name="T33" fmla="*/ 138 h 2284"/>
                  <a:gd name="T34" fmla="*/ 792 w 2708"/>
                  <a:gd name="T35" fmla="*/ 119 h 2284"/>
                  <a:gd name="T36" fmla="*/ 1050 w 2708"/>
                  <a:gd name="T37" fmla="*/ 110 h 2284"/>
                  <a:gd name="T38" fmla="*/ 1318 w 2708"/>
                  <a:gd name="T39" fmla="*/ 91 h 2284"/>
                  <a:gd name="T40" fmla="*/ 1576 w 2708"/>
                  <a:gd name="T41" fmla="*/ 74 h 2284"/>
                  <a:gd name="T42" fmla="*/ 1843 w 2708"/>
                  <a:gd name="T43" fmla="*/ 64 h 2284"/>
                  <a:gd name="T44" fmla="*/ 2101 w 2708"/>
                  <a:gd name="T45" fmla="*/ 45 h 2284"/>
                  <a:gd name="T46" fmla="*/ 2672 w 2708"/>
                  <a:gd name="T47" fmla="*/ 0 h 228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708"/>
                  <a:gd name="T73" fmla="*/ 0 h 2284"/>
                  <a:gd name="T74" fmla="*/ 2708 w 2708"/>
                  <a:gd name="T75" fmla="*/ 2284 h 228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708" h="2284">
                    <a:moveTo>
                      <a:pt x="2672" y="0"/>
                    </a:moveTo>
                    <a:lnTo>
                      <a:pt x="2708" y="128"/>
                    </a:lnTo>
                    <a:lnTo>
                      <a:pt x="2377" y="1206"/>
                    </a:lnTo>
                    <a:lnTo>
                      <a:pt x="2211" y="1871"/>
                    </a:lnTo>
                    <a:lnTo>
                      <a:pt x="2183" y="1842"/>
                    </a:lnTo>
                    <a:lnTo>
                      <a:pt x="2128" y="2092"/>
                    </a:lnTo>
                    <a:lnTo>
                      <a:pt x="2064" y="2257"/>
                    </a:lnTo>
                    <a:lnTo>
                      <a:pt x="866" y="2257"/>
                    </a:lnTo>
                    <a:lnTo>
                      <a:pt x="829" y="2165"/>
                    </a:lnTo>
                    <a:lnTo>
                      <a:pt x="829" y="2146"/>
                    </a:lnTo>
                    <a:lnTo>
                      <a:pt x="802" y="2119"/>
                    </a:lnTo>
                    <a:lnTo>
                      <a:pt x="719" y="2119"/>
                    </a:lnTo>
                    <a:lnTo>
                      <a:pt x="635" y="2276"/>
                    </a:lnTo>
                    <a:lnTo>
                      <a:pt x="507" y="2284"/>
                    </a:lnTo>
                    <a:lnTo>
                      <a:pt x="0" y="165"/>
                    </a:lnTo>
                    <a:lnTo>
                      <a:pt x="267" y="156"/>
                    </a:lnTo>
                    <a:lnTo>
                      <a:pt x="525" y="138"/>
                    </a:lnTo>
                    <a:lnTo>
                      <a:pt x="792" y="119"/>
                    </a:lnTo>
                    <a:lnTo>
                      <a:pt x="1050" y="110"/>
                    </a:lnTo>
                    <a:lnTo>
                      <a:pt x="1318" y="91"/>
                    </a:lnTo>
                    <a:lnTo>
                      <a:pt x="1576" y="74"/>
                    </a:lnTo>
                    <a:lnTo>
                      <a:pt x="1843" y="64"/>
                    </a:lnTo>
                    <a:lnTo>
                      <a:pt x="2101" y="45"/>
                    </a:lnTo>
                    <a:lnTo>
                      <a:pt x="2672" y="0"/>
                    </a:lnTo>
                    <a:close/>
                  </a:path>
                </a:pathLst>
              </a:custGeom>
              <a:solidFill>
                <a:srgbClr val="94B8FF"/>
              </a:solidFill>
              <a:ln w="9525">
                <a:noFill/>
                <a:round/>
                <a:headEnd/>
                <a:tailEnd/>
              </a:ln>
            </p:spPr>
            <p:txBody>
              <a:bodyPr>
                <a:prstTxWarp prst="textNoShape">
                  <a:avLst/>
                </a:prstTxWarp>
              </a:bodyPr>
              <a:lstStyle/>
              <a:p>
                <a:endParaRPr lang="en-US"/>
              </a:p>
            </p:txBody>
          </p:sp>
          <p:sp>
            <p:nvSpPr>
              <p:cNvPr id="18569" name="Freeform 26"/>
              <p:cNvSpPr>
                <a:spLocks/>
              </p:cNvSpPr>
              <p:nvPr/>
            </p:nvSpPr>
            <p:spPr bwMode="auto">
              <a:xfrm>
                <a:off x="2897" y="1940"/>
                <a:ext cx="250" cy="470"/>
              </a:xfrm>
              <a:custGeom>
                <a:avLst/>
                <a:gdLst>
                  <a:gd name="T0" fmla="*/ 1622 w 1999"/>
                  <a:gd name="T1" fmla="*/ 18 h 3760"/>
                  <a:gd name="T2" fmla="*/ 1806 w 1999"/>
                  <a:gd name="T3" fmla="*/ 194 h 3760"/>
                  <a:gd name="T4" fmla="*/ 1861 w 1999"/>
                  <a:gd name="T5" fmla="*/ 305 h 3760"/>
                  <a:gd name="T6" fmla="*/ 1981 w 1999"/>
                  <a:gd name="T7" fmla="*/ 1521 h 3760"/>
                  <a:gd name="T8" fmla="*/ 1917 w 1999"/>
                  <a:gd name="T9" fmla="*/ 1825 h 3760"/>
                  <a:gd name="T10" fmla="*/ 1981 w 1999"/>
                  <a:gd name="T11" fmla="*/ 3456 h 3760"/>
                  <a:gd name="T12" fmla="*/ 1999 w 1999"/>
                  <a:gd name="T13" fmla="*/ 3668 h 3760"/>
                  <a:gd name="T14" fmla="*/ 1999 w 1999"/>
                  <a:gd name="T15" fmla="*/ 3760 h 3760"/>
                  <a:gd name="T16" fmla="*/ 1806 w 1999"/>
                  <a:gd name="T17" fmla="*/ 3484 h 3760"/>
                  <a:gd name="T18" fmla="*/ 1033 w 1999"/>
                  <a:gd name="T19" fmla="*/ 2184 h 3760"/>
                  <a:gd name="T20" fmla="*/ 323 w 1999"/>
                  <a:gd name="T21" fmla="*/ 747 h 3760"/>
                  <a:gd name="T22" fmla="*/ 0 w 1999"/>
                  <a:gd name="T23" fmla="*/ 0 h 3760"/>
                  <a:gd name="T24" fmla="*/ 488 w 1999"/>
                  <a:gd name="T25" fmla="*/ 18 h 3760"/>
                  <a:gd name="T26" fmla="*/ 1622 w 1999"/>
                  <a:gd name="T27" fmla="*/ 18 h 37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9"/>
                  <a:gd name="T43" fmla="*/ 0 h 3760"/>
                  <a:gd name="T44" fmla="*/ 1999 w 1999"/>
                  <a:gd name="T45" fmla="*/ 3760 h 37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9" h="3760">
                    <a:moveTo>
                      <a:pt x="1622" y="18"/>
                    </a:moveTo>
                    <a:lnTo>
                      <a:pt x="1806" y="194"/>
                    </a:lnTo>
                    <a:lnTo>
                      <a:pt x="1861" y="305"/>
                    </a:lnTo>
                    <a:lnTo>
                      <a:pt x="1981" y="1521"/>
                    </a:lnTo>
                    <a:lnTo>
                      <a:pt x="1917" y="1825"/>
                    </a:lnTo>
                    <a:lnTo>
                      <a:pt x="1981" y="3456"/>
                    </a:lnTo>
                    <a:lnTo>
                      <a:pt x="1999" y="3668"/>
                    </a:lnTo>
                    <a:lnTo>
                      <a:pt x="1999" y="3760"/>
                    </a:lnTo>
                    <a:lnTo>
                      <a:pt x="1806" y="3484"/>
                    </a:lnTo>
                    <a:lnTo>
                      <a:pt x="1033" y="2184"/>
                    </a:lnTo>
                    <a:lnTo>
                      <a:pt x="323" y="747"/>
                    </a:lnTo>
                    <a:lnTo>
                      <a:pt x="0" y="0"/>
                    </a:lnTo>
                    <a:lnTo>
                      <a:pt x="488" y="18"/>
                    </a:lnTo>
                    <a:lnTo>
                      <a:pt x="1622" y="18"/>
                    </a:lnTo>
                    <a:close/>
                  </a:path>
                </a:pathLst>
              </a:custGeom>
              <a:solidFill>
                <a:srgbClr val="E0EBFF"/>
              </a:solidFill>
              <a:ln w="9525">
                <a:noFill/>
                <a:round/>
                <a:headEnd/>
                <a:tailEnd/>
              </a:ln>
            </p:spPr>
            <p:txBody>
              <a:bodyPr>
                <a:prstTxWarp prst="textNoShape">
                  <a:avLst/>
                </a:prstTxWarp>
              </a:bodyPr>
              <a:lstStyle/>
              <a:p>
                <a:endParaRPr lang="en-US"/>
              </a:p>
            </p:txBody>
          </p:sp>
          <p:sp>
            <p:nvSpPr>
              <p:cNvPr id="18570" name="Freeform 27"/>
              <p:cNvSpPr>
                <a:spLocks/>
              </p:cNvSpPr>
              <p:nvPr/>
            </p:nvSpPr>
            <p:spPr bwMode="auto">
              <a:xfrm>
                <a:off x="2738" y="1547"/>
                <a:ext cx="423" cy="381"/>
              </a:xfrm>
              <a:custGeom>
                <a:avLst/>
                <a:gdLst>
                  <a:gd name="T0" fmla="*/ 3106 w 3382"/>
                  <a:gd name="T1" fmla="*/ 0 h 3050"/>
                  <a:gd name="T2" fmla="*/ 3106 w 3382"/>
                  <a:gd name="T3" fmla="*/ 55 h 3050"/>
                  <a:gd name="T4" fmla="*/ 3226 w 3382"/>
                  <a:gd name="T5" fmla="*/ 128 h 3050"/>
                  <a:gd name="T6" fmla="*/ 3354 w 3382"/>
                  <a:gd name="T7" fmla="*/ 110 h 3050"/>
                  <a:gd name="T8" fmla="*/ 3382 w 3382"/>
                  <a:gd name="T9" fmla="*/ 682 h 3050"/>
                  <a:gd name="T10" fmla="*/ 2774 w 3382"/>
                  <a:gd name="T11" fmla="*/ 1262 h 3050"/>
                  <a:gd name="T12" fmla="*/ 2526 w 3382"/>
                  <a:gd name="T13" fmla="*/ 1410 h 3050"/>
                  <a:gd name="T14" fmla="*/ 2470 w 3382"/>
                  <a:gd name="T15" fmla="*/ 1456 h 3050"/>
                  <a:gd name="T16" fmla="*/ 2470 w 3382"/>
                  <a:gd name="T17" fmla="*/ 1650 h 3050"/>
                  <a:gd name="T18" fmla="*/ 2553 w 3382"/>
                  <a:gd name="T19" fmla="*/ 1733 h 3050"/>
                  <a:gd name="T20" fmla="*/ 2526 w 3382"/>
                  <a:gd name="T21" fmla="*/ 2396 h 3050"/>
                  <a:gd name="T22" fmla="*/ 2305 w 3382"/>
                  <a:gd name="T23" fmla="*/ 2451 h 3050"/>
                  <a:gd name="T24" fmla="*/ 2276 w 3382"/>
                  <a:gd name="T25" fmla="*/ 2451 h 3050"/>
                  <a:gd name="T26" fmla="*/ 2276 w 3382"/>
                  <a:gd name="T27" fmla="*/ 2590 h 3050"/>
                  <a:gd name="T28" fmla="*/ 2774 w 3382"/>
                  <a:gd name="T29" fmla="*/ 3050 h 3050"/>
                  <a:gd name="T30" fmla="*/ 1760 w 3382"/>
                  <a:gd name="T31" fmla="*/ 3050 h 3050"/>
                  <a:gd name="T32" fmla="*/ 1227 w 3382"/>
                  <a:gd name="T33" fmla="*/ 3032 h 3050"/>
                  <a:gd name="T34" fmla="*/ 1208 w 3382"/>
                  <a:gd name="T35" fmla="*/ 2976 h 3050"/>
                  <a:gd name="T36" fmla="*/ 738 w 3382"/>
                  <a:gd name="T37" fmla="*/ 1843 h 3050"/>
                  <a:gd name="T38" fmla="*/ 0 w 3382"/>
                  <a:gd name="T39" fmla="*/ 55 h 3050"/>
                  <a:gd name="T40" fmla="*/ 2212 w 3382"/>
                  <a:gd name="T41" fmla="*/ 55 h 3050"/>
                  <a:gd name="T42" fmla="*/ 3106 w 3382"/>
                  <a:gd name="T43" fmla="*/ 0 h 30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82"/>
                  <a:gd name="T67" fmla="*/ 0 h 3050"/>
                  <a:gd name="T68" fmla="*/ 3382 w 3382"/>
                  <a:gd name="T69" fmla="*/ 3050 h 30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82" h="3050">
                    <a:moveTo>
                      <a:pt x="3106" y="0"/>
                    </a:moveTo>
                    <a:lnTo>
                      <a:pt x="3106" y="55"/>
                    </a:lnTo>
                    <a:lnTo>
                      <a:pt x="3226" y="128"/>
                    </a:lnTo>
                    <a:lnTo>
                      <a:pt x="3354" y="110"/>
                    </a:lnTo>
                    <a:lnTo>
                      <a:pt x="3382" y="682"/>
                    </a:lnTo>
                    <a:lnTo>
                      <a:pt x="2774" y="1262"/>
                    </a:lnTo>
                    <a:lnTo>
                      <a:pt x="2526" y="1410"/>
                    </a:lnTo>
                    <a:lnTo>
                      <a:pt x="2470" y="1456"/>
                    </a:lnTo>
                    <a:lnTo>
                      <a:pt x="2470" y="1650"/>
                    </a:lnTo>
                    <a:lnTo>
                      <a:pt x="2553" y="1733"/>
                    </a:lnTo>
                    <a:lnTo>
                      <a:pt x="2526" y="2396"/>
                    </a:lnTo>
                    <a:lnTo>
                      <a:pt x="2305" y="2451"/>
                    </a:lnTo>
                    <a:lnTo>
                      <a:pt x="2276" y="2451"/>
                    </a:lnTo>
                    <a:lnTo>
                      <a:pt x="2276" y="2590"/>
                    </a:lnTo>
                    <a:lnTo>
                      <a:pt x="2774" y="3050"/>
                    </a:lnTo>
                    <a:lnTo>
                      <a:pt x="1760" y="3050"/>
                    </a:lnTo>
                    <a:lnTo>
                      <a:pt x="1227" y="3032"/>
                    </a:lnTo>
                    <a:lnTo>
                      <a:pt x="1208" y="2976"/>
                    </a:lnTo>
                    <a:lnTo>
                      <a:pt x="738" y="1843"/>
                    </a:lnTo>
                    <a:lnTo>
                      <a:pt x="0" y="55"/>
                    </a:lnTo>
                    <a:lnTo>
                      <a:pt x="2212" y="55"/>
                    </a:lnTo>
                    <a:lnTo>
                      <a:pt x="3106" y="0"/>
                    </a:lnTo>
                    <a:close/>
                  </a:path>
                </a:pathLst>
              </a:custGeom>
              <a:solidFill>
                <a:srgbClr val="C2D6FF"/>
              </a:solidFill>
              <a:ln w="9525">
                <a:noFill/>
                <a:round/>
                <a:headEnd/>
                <a:tailEnd/>
              </a:ln>
            </p:spPr>
            <p:txBody>
              <a:bodyPr>
                <a:prstTxWarp prst="textNoShape">
                  <a:avLst/>
                </a:prstTxWarp>
              </a:bodyPr>
              <a:lstStyle/>
              <a:p>
                <a:endParaRPr lang="en-US"/>
              </a:p>
            </p:txBody>
          </p:sp>
          <p:sp>
            <p:nvSpPr>
              <p:cNvPr id="18571" name="Freeform 28"/>
              <p:cNvSpPr>
                <a:spLocks/>
              </p:cNvSpPr>
              <p:nvPr/>
            </p:nvSpPr>
            <p:spPr bwMode="auto">
              <a:xfrm>
                <a:off x="2634" y="1247"/>
                <a:ext cx="566" cy="293"/>
              </a:xfrm>
              <a:custGeom>
                <a:avLst/>
                <a:gdLst>
                  <a:gd name="T0" fmla="*/ 4533 w 4533"/>
                  <a:gd name="T1" fmla="*/ 0 h 2340"/>
                  <a:gd name="T2" fmla="*/ 4524 w 4533"/>
                  <a:gd name="T3" fmla="*/ 18 h 2340"/>
                  <a:gd name="T4" fmla="*/ 4442 w 4533"/>
                  <a:gd name="T5" fmla="*/ 903 h 2340"/>
                  <a:gd name="T6" fmla="*/ 4275 w 4533"/>
                  <a:gd name="T7" fmla="*/ 1843 h 2340"/>
                  <a:gd name="T8" fmla="*/ 3981 w 4533"/>
                  <a:gd name="T9" fmla="*/ 2276 h 2340"/>
                  <a:gd name="T10" fmla="*/ 3953 w 4533"/>
                  <a:gd name="T11" fmla="*/ 2276 h 2340"/>
                  <a:gd name="T12" fmla="*/ 3050 w 4533"/>
                  <a:gd name="T13" fmla="*/ 2340 h 2340"/>
                  <a:gd name="T14" fmla="*/ 793 w 4533"/>
                  <a:gd name="T15" fmla="*/ 2340 h 2340"/>
                  <a:gd name="T16" fmla="*/ 415 w 4533"/>
                  <a:gd name="T17" fmla="*/ 1428 h 2340"/>
                  <a:gd name="T18" fmla="*/ 194 w 4533"/>
                  <a:gd name="T19" fmla="*/ 985 h 2340"/>
                  <a:gd name="T20" fmla="*/ 0 w 4533"/>
                  <a:gd name="T21" fmla="*/ 378 h 2340"/>
                  <a:gd name="T22" fmla="*/ 56 w 4533"/>
                  <a:gd name="T23" fmla="*/ 157 h 2340"/>
                  <a:gd name="T24" fmla="*/ 56 w 4533"/>
                  <a:gd name="T25" fmla="*/ 128 h 2340"/>
                  <a:gd name="T26" fmla="*/ 111 w 4533"/>
                  <a:gd name="T27" fmla="*/ 73 h 2340"/>
                  <a:gd name="T28" fmla="*/ 101 w 4533"/>
                  <a:gd name="T29" fmla="*/ 46 h 2340"/>
                  <a:gd name="T30" fmla="*/ 783 w 4533"/>
                  <a:gd name="T31" fmla="*/ 0 h 2340"/>
                  <a:gd name="T32" fmla="*/ 4533 w 4533"/>
                  <a:gd name="T33" fmla="*/ 0 h 23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33"/>
                  <a:gd name="T52" fmla="*/ 0 h 2340"/>
                  <a:gd name="T53" fmla="*/ 4533 w 4533"/>
                  <a:gd name="T54" fmla="*/ 2340 h 23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33" h="2340">
                    <a:moveTo>
                      <a:pt x="4533" y="0"/>
                    </a:moveTo>
                    <a:lnTo>
                      <a:pt x="4524" y="18"/>
                    </a:lnTo>
                    <a:lnTo>
                      <a:pt x="4442" y="903"/>
                    </a:lnTo>
                    <a:lnTo>
                      <a:pt x="4275" y="1843"/>
                    </a:lnTo>
                    <a:lnTo>
                      <a:pt x="3981" y="2276"/>
                    </a:lnTo>
                    <a:lnTo>
                      <a:pt x="3953" y="2276"/>
                    </a:lnTo>
                    <a:lnTo>
                      <a:pt x="3050" y="2340"/>
                    </a:lnTo>
                    <a:lnTo>
                      <a:pt x="793" y="2340"/>
                    </a:lnTo>
                    <a:lnTo>
                      <a:pt x="415" y="1428"/>
                    </a:lnTo>
                    <a:lnTo>
                      <a:pt x="194" y="985"/>
                    </a:lnTo>
                    <a:lnTo>
                      <a:pt x="0" y="378"/>
                    </a:lnTo>
                    <a:lnTo>
                      <a:pt x="56" y="157"/>
                    </a:lnTo>
                    <a:lnTo>
                      <a:pt x="56" y="128"/>
                    </a:lnTo>
                    <a:lnTo>
                      <a:pt x="111" y="73"/>
                    </a:lnTo>
                    <a:lnTo>
                      <a:pt x="101" y="46"/>
                    </a:lnTo>
                    <a:lnTo>
                      <a:pt x="783" y="0"/>
                    </a:lnTo>
                    <a:lnTo>
                      <a:pt x="4533" y="0"/>
                    </a:lnTo>
                    <a:close/>
                  </a:path>
                </a:pathLst>
              </a:custGeom>
              <a:solidFill>
                <a:srgbClr val="94B8FF"/>
              </a:solidFill>
              <a:ln w="9525">
                <a:noFill/>
                <a:round/>
                <a:headEnd/>
                <a:tailEnd/>
              </a:ln>
            </p:spPr>
            <p:txBody>
              <a:bodyPr>
                <a:prstTxWarp prst="textNoShape">
                  <a:avLst/>
                </a:prstTxWarp>
              </a:bodyPr>
              <a:lstStyle/>
              <a:p>
                <a:endParaRPr lang="en-US"/>
              </a:p>
            </p:txBody>
          </p:sp>
          <p:sp>
            <p:nvSpPr>
              <p:cNvPr id="18572" name="Freeform 29"/>
              <p:cNvSpPr>
                <a:spLocks/>
              </p:cNvSpPr>
              <p:nvPr/>
            </p:nvSpPr>
            <p:spPr bwMode="auto">
              <a:xfrm>
                <a:off x="3324" y="1942"/>
                <a:ext cx="134" cy="601"/>
              </a:xfrm>
              <a:custGeom>
                <a:avLst/>
                <a:gdLst>
                  <a:gd name="T0" fmla="*/ 1077 w 1077"/>
                  <a:gd name="T1" fmla="*/ 0 h 4812"/>
                  <a:gd name="T2" fmla="*/ 1077 w 1077"/>
                  <a:gd name="T3" fmla="*/ 4812 h 4812"/>
                  <a:gd name="T4" fmla="*/ 386 w 1077"/>
                  <a:gd name="T5" fmla="*/ 4783 h 4812"/>
                  <a:gd name="T6" fmla="*/ 359 w 1077"/>
                  <a:gd name="T7" fmla="*/ 4783 h 4812"/>
                  <a:gd name="T8" fmla="*/ 221 w 1077"/>
                  <a:gd name="T9" fmla="*/ 4019 h 4812"/>
                  <a:gd name="T10" fmla="*/ 221 w 1077"/>
                  <a:gd name="T11" fmla="*/ 3825 h 4812"/>
                  <a:gd name="T12" fmla="*/ 82 w 1077"/>
                  <a:gd name="T13" fmla="*/ 2166 h 4812"/>
                  <a:gd name="T14" fmla="*/ 54 w 1077"/>
                  <a:gd name="T15" fmla="*/ 1171 h 4812"/>
                  <a:gd name="T16" fmla="*/ 0 w 1077"/>
                  <a:gd name="T17" fmla="*/ 867 h 4812"/>
                  <a:gd name="T18" fmla="*/ 0 w 1077"/>
                  <a:gd name="T19" fmla="*/ 37 h 4812"/>
                  <a:gd name="T20" fmla="*/ 37 w 1077"/>
                  <a:gd name="T21" fmla="*/ 0 h 4812"/>
                  <a:gd name="T22" fmla="*/ 1077 w 1077"/>
                  <a:gd name="T23" fmla="*/ 0 h 48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7"/>
                  <a:gd name="T37" fmla="*/ 0 h 4812"/>
                  <a:gd name="T38" fmla="*/ 1077 w 1077"/>
                  <a:gd name="T39" fmla="*/ 4812 h 48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7" h="4812">
                    <a:moveTo>
                      <a:pt x="1077" y="0"/>
                    </a:moveTo>
                    <a:lnTo>
                      <a:pt x="1077" y="4812"/>
                    </a:lnTo>
                    <a:lnTo>
                      <a:pt x="386" y="4783"/>
                    </a:lnTo>
                    <a:lnTo>
                      <a:pt x="359" y="4783"/>
                    </a:lnTo>
                    <a:lnTo>
                      <a:pt x="221" y="4019"/>
                    </a:lnTo>
                    <a:lnTo>
                      <a:pt x="221" y="3825"/>
                    </a:lnTo>
                    <a:lnTo>
                      <a:pt x="82" y="2166"/>
                    </a:lnTo>
                    <a:lnTo>
                      <a:pt x="54" y="1171"/>
                    </a:lnTo>
                    <a:lnTo>
                      <a:pt x="0" y="867"/>
                    </a:lnTo>
                    <a:lnTo>
                      <a:pt x="0" y="37"/>
                    </a:lnTo>
                    <a:lnTo>
                      <a:pt x="37" y="0"/>
                    </a:lnTo>
                    <a:lnTo>
                      <a:pt x="1077" y="0"/>
                    </a:lnTo>
                    <a:close/>
                  </a:path>
                </a:pathLst>
              </a:custGeom>
              <a:solidFill>
                <a:srgbClr val="E0EBFF"/>
              </a:solidFill>
              <a:ln w="9525">
                <a:noFill/>
                <a:round/>
                <a:headEnd/>
                <a:tailEnd/>
              </a:ln>
            </p:spPr>
            <p:txBody>
              <a:bodyPr>
                <a:prstTxWarp prst="textNoShape">
                  <a:avLst/>
                </a:prstTxWarp>
              </a:bodyPr>
              <a:lstStyle/>
              <a:p>
                <a:endParaRPr lang="en-US"/>
              </a:p>
            </p:txBody>
          </p:sp>
          <p:sp>
            <p:nvSpPr>
              <p:cNvPr id="18573" name="Freeform 30"/>
              <p:cNvSpPr>
                <a:spLocks/>
              </p:cNvSpPr>
              <p:nvPr/>
            </p:nvSpPr>
            <p:spPr bwMode="auto">
              <a:xfrm>
                <a:off x="3279" y="1546"/>
                <a:ext cx="179" cy="382"/>
              </a:xfrm>
              <a:custGeom>
                <a:avLst/>
                <a:gdLst>
                  <a:gd name="T0" fmla="*/ 1437 w 1437"/>
                  <a:gd name="T1" fmla="*/ 65 h 3060"/>
                  <a:gd name="T2" fmla="*/ 1437 w 1437"/>
                  <a:gd name="T3" fmla="*/ 3060 h 3060"/>
                  <a:gd name="T4" fmla="*/ 488 w 1437"/>
                  <a:gd name="T5" fmla="*/ 3060 h 3060"/>
                  <a:gd name="T6" fmla="*/ 967 w 1437"/>
                  <a:gd name="T7" fmla="*/ 2516 h 3060"/>
                  <a:gd name="T8" fmla="*/ 912 w 1437"/>
                  <a:gd name="T9" fmla="*/ 1853 h 3060"/>
                  <a:gd name="T10" fmla="*/ 1050 w 1437"/>
                  <a:gd name="T11" fmla="*/ 1724 h 3060"/>
                  <a:gd name="T12" fmla="*/ 1023 w 1437"/>
                  <a:gd name="T13" fmla="*/ 1521 h 3060"/>
                  <a:gd name="T14" fmla="*/ 498 w 1437"/>
                  <a:gd name="T15" fmla="*/ 1078 h 3060"/>
                  <a:gd name="T16" fmla="*/ 55 w 1437"/>
                  <a:gd name="T17" fmla="*/ 618 h 3060"/>
                  <a:gd name="T18" fmla="*/ 0 w 1437"/>
                  <a:gd name="T19" fmla="*/ 314 h 3060"/>
                  <a:gd name="T20" fmla="*/ 0 w 1437"/>
                  <a:gd name="T21" fmla="*/ 194 h 3060"/>
                  <a:gd name="T22" fmla="*/ 55 w 1437"/>
                  <a:gd name="T23" fmla="*/ 194 h 3060"/>
                  <a:gd name="T24" fmla="*/ 83 w 1437"/>
                  <a:gd name="T25" fmla="*/ 167 h 3060"/>
                  <a:gd name="T26" fmla="*/ 83 w 1437"/>
                  <a:gd name="T27" fmla="*/ 93 h 3060"/>
                  <a:gd name="T28" fmla="*/ 138 w 1437"/>
                  <a:gd name="T29" fmla="*/ 93 h 3060"/>
                  <a:gd name="T30" fmla="*/ 203 w 1437"/>
                  <a:gd name="T31" fmla="*/ 0 h 3060"/>
                  <a:gd name="T32" fmla="*/ 341 w 1437"/>
                  <a:gd name="T33" fmla="*/ 0 h 3060"/>
                  <a:gd name="T34" fmla="*/ 986 w 1437"/>
                  <a:gd name="T35" fmla="*/ 65 h 3060"/>
                  <a:gd name="T36" fmla="*/ 995 w 1437"/>
                  <a:gd name="T37" fmla="*/ 65 h 3060"/>
                  <a:gd name="T38" fmla="*/ 1437 w 1437"/>
                  <a:gd name="T39" fmla="*/ 65 h 30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37"/>
                  <a:gd name="T61" fmla="*/ 0 h 3060"/>
                  <a:gd name="T62" fmla="*/ 1437 w 1437"/>
                  <a:gd name="T63" fmla="*/ 3060 h 30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37" h="3060">
                    <a:moveTo>
                      <a:pt x="1437" y="65"/>
                    </a:moveTo>
                    <a:lnTo>
                      <a:pt x="1437" y="3060"/>
                    </a:lnTo>
                    <a:lnTo>
                      <a:pt x="488" y="3060"/>
                    </a:lnTo>
                    <a:lnTo>
                      <a:pt x="967" y="2516"/>
                    </a:lnTo>
                    <a:lnTo>
                      <a:pt x="912" y="1853"/>
                    </a:lnTo>
                    <a:lnTo>
                      <a:pt x="1050" y="1724"/>
                    </a:lnTo>
                    <a:lnTo>
                      <a:pt x="1023" y="1521"/>
                    </a:lnTo>
                    <a:lnTo>
                      <a:pt x="498" y="1078"/>
                    </a:lnTo>
                    <a:lnTo>
                      <a:pt x="55" y="618"/>
                    </a:lnTo>
                    <a:lnTo>
                      <a:pt x="0" y="314"/>
                    </a:lnTo>
                    <a:lnTo>
                      <a:pt x="0" y="194"/>
                    </a:lnTo>
                    <a:lnTo>
                      <a:pt x="55" y="194"/>
                    </a:lnTo>
                    <a:lnTo>
                      <a:pt x="83" y="167"/>
                    </a:lnTo>
                    <a:lnTo>
                      <a:pt x="83" y="93"/>
                    </a:lnTo>
                    <a:lnTo>
                      <a:pt x="138" y="93"/>
                    </a:lnTo>
                    <a:lnTo>
                      <a:pt x="203" y="0"/>
                    </a:lnTo>
                    <a:lnTo>
                      <a:pt x="341" y="0"/>
                    </a:lnTo>
                    <a:lnTo>
                      <a:pt x="986" y="65"/>
                    </a:lnTo>
                    <a:lnTo>
                      <a:pt x="995" y="65"/>
                    </a:lnTo>
                    <a:lnTo>
                      <a:pt x="1437" y="65"/>
                    </a:lnTo>
                    <a:close/>
                  </a:path>
                </a:pathLst>
              </a:custGeom>
              <a:solidFill>
                <a:srgbClr val="C2D6FF"/>
              </a:solidFill>
              <a:ln w="9525">
                <a:noFill/>
                <a:round/>
                <a:headEnd/>
                <a:tailEnd/>
              </a:ln>
            </p:spPr>
            <p:txBody>
              <a:bodyPr>
                <a:prstTxWarp prst="textNoShape">
                  <a:avLst/>
                </a:prstTxWarp>
              </a:bodyPr>
              <a:lstStyle/>
              <a:p>
                <a:endParaRPr lang="en-US"/>
              </a:p>
            </p:txBody>
          </p:sp>
          <p:sp>
            <p:nvSpPr>
              <p:cNvPr id="18574" name="Freeform 31"/>
              <p:cNvSpPr>
                <a:spLocks/>
              </p:cNvSpPr>
              <p:nvPr/>
            </p:nvSpPr>
            <p:spPr bwMode="auto">
              <a:xfrm>
                <a:off x="3220" y="1247"/>
                <a:ext cx="238" cy="293"/>
              </a:xfrm>
              <a:custGeom>
                <a:avLst/>
                <a:gdLst>
                  <a:gd name="T0" fmla="*/ 1907 w 1907"/>
                  <a:gd name="T1" fmla="*/ 0 h 2340"/>
                  <a:gd name="T2" fmla="*/ 1907 w 1907"/>
                  <a:gd name="T3" fmla="*/ 2340 h 2340"/>
                  <a:gd name="T4" fmla="*/ 1465 w 1907"/>
                  <a:gd name="T5" fmla="*/ 2340 h 2340"/>
                  <a:gd name="T6" fmla="*/ 820 w 1907"/>
                  <a:gd name="T7" fmla="*/ 2276 h 2340"/>
                  <a:gd name="T8" fmla="*/ 636 w 1907"/>
                  <a:gd name="T9" fmla="*/ 2276 h 2340"/>
                  <a:gd name="T10" fmla="*/ 165 w 1907"/>
                  <a:gd name="T11" fmla="*/ 1621 h 2340"/>
                  <a:gd name="T12" fmla="*/ 0 w 1907"/>
                  <a:gd name="T13" fmla="*/ 378 h 2340"/>
                  <a:gd name="T14" fmla="*/ 28 w 1907"/>
                  <a:gd name="T15" fmla="*/ 46 h 2340"/>
                  <a:gd name="T16" fmla="*/ 28 w 1907"/>
                  <a:gd name="T17" fmla="*/ 0 h 2340"/>
                  <a:gd name="T18" fmla="*/ 1907 w 1907"/>
                  <a:gd name="T19" fmla="*/ 0 h 23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7"/>
                  <a:gd name="T31" fmla="*/ 0 h 2340"/>
                  <a:gd name="T32" fmla="*/ 1907 w 1907"/>
                  <a:gd name="T33" fmla="*/ 2340 h 23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7" h="2340">
                    <a:moveTo>
                      <a:pt x="1907" y="0"/>
                    </a:moveTo>
                    <a:lnTo>
                      <a:pt x="1907" y="2340"/>
                    </a:lnTo>
                    <a:lnTo>
                      <a:pt x="1465" y="2340"/>
                    </a:lnTo>
                    <a:lnTo>
                      <a:pt x="820" y="2276"/>
                    </a:lnTo>
                    <a:lnTo>
                      <a:pt x="636" y="2276"/>
                    </a:lnTo>
                    <a:lnTo>
                      <a:pt x="165" y="1621"/>
                    </a:lnTo>
                    <a:lnTo>
                      <a:pt x="0" y="378"/>
                    </a:lnTo>
                    <a:lnTo>
                      <a:pt x="28" y="46"/>
                    </a:lnTo>
                    <a:lnTo>
                      <a:pt x="28" y="0"/>
                    </a:lnTo>
                    <a:lnTo>
                      <a:pt x="1907" y="0"/>
                    </a:lnTo>
                    <a:close/>
                  </a:path>
                </a:pathLst>
              </a:custGeom>
              <a:solidFill>
                <a:srgbClr val="94B8FF"/>
              </a:solidFill>
              <a:ln w="9525">
                <a:noFill/>
                <a:round/>
                <a:headEnd/>
                <a:tailEnd/>
              </a:ln>
            </p:spPr>
            <p:txBody>
              <a:bodyPr>
                <a:prstTxWarp prst="textNoShape">
                  <a:avLst/>
                </a:prstTxWarp>
              </a:bodyPr>
              <a:lstStyle/>
              <a:p>
                <a:endParaRPr lang="en-US"/>
              </a:p>
            </p:txBody>
          </p:sp>
          <p:sp>
            <p:nvSpPr>
              <p:cNvPr id="18575" name="Freeform 32"/>
              <p:cNvSpPr>
                <a:spLocks/>
              </p:cNvSpPr>
              <p:nvPr/>
            </p:nvSpPr>
            <p:spPr bwMode="auto">
              <a:xfrm>
                <a:off x="690" y="1011"/>
                <a:ext cx="2768" cy="344"/>
              </a:xfrm>
              <a:custGeom>
                <a:avLst/>
                <a:gdLst>
                  <a:gd name="T0" fmla="*/ 22149 w 22149"/>
                  <a:gd name="T1" fmla="*/ 415 h 2747"/>
                  <a:gd name="T2" fmla="*/ 16335 w 22149"/>
                  <a:gd name="T3" fmla="*/ 1779 h 2747"/>
                  <a:gd name="T4" fmla="*/ 16161 w 22149"/>
                  <a:gd name="T5" fmla="*/ 1789 h 2747"/>
                  <a:gd name="T6" fmla="*/ 15985 w 22149"/>
                  <a:gd name="T7" fmla="*/ 1797 h 2747"/>
                  <a:gd name="T8" fmla="*/ 15810 w 22149"/>
                  <a:gd name="T9" fmla="*/ 1816 h 2747"/>
                  <a:gd name="T10" fmla="*/ 15635 w 22149"/>
                  <a:gd name="T11" fmla="*/ 1825 h 2747"/>
                  <a:gd name="T12" fmla="*/ 15442 w 22149"/>
                  <a:gd name="T13" fmla="*/ 1493 h 2747"/>
                  <a:gd name="T14" fmla="*/ 15110 w 22149"/>
                  <a:gd name="T15" fmla="*/ 1632 h 2747"/>
                  <a:gd name="T16" fmla="*/ 15073 w 22149"/>
                  <a:gd name="T17" fmla="*/ 1862 h 2747"/>
                  <a:gd name="T18" fmla="*/ 14400 w 22149"/>
                  <a:gd name="T19" fmla="*/ 1908 h 2747"/>
                  <a:gd name="T20" fmla="*/ 13728 w 22149"/>
                  <a:gd name="T21" fmla="*/ 1954 h 2747"/>
                  <a:gd name="T22" fmla="*/ 13064 w 22149"/>
                  <a:gd name="T23" fmla="*/ 1991 h 2747"/>
                  <a:gd name="T24" fmla="*/ 12392 w 22149"/>
                  <a:gd name="T25" fmla="*/ 2028 h 2747"/>
                  <a:gd name="T26" fmla="*/ 12318 w 22149"/>
                  <a:gd name="T27" fmla="*/ 2037 h 2747"/>
                  <a:gd name="T28" fmla="*/ 11415 w 22149"/>
                  <a:gd name="T29" fmla="*/ 2037 h 2747"/>
                  <a:gd name="T30" fmla="*/ 10447 w 22149"/>
                  <a:gd name="T31" fmla="*/ 2101 h 2747"/>
                  <a:gd name="T32" fmla="*/ 9481 w 22149"/>
                  <a:gd name="T33" fmla="*/ 2157 h 2747"/>
                  <a:gd name="T34" fmla="*/ 8513 w 22149"/>
                  <a:gd name="T35" fmla="*/ 2231 h 2747"/>
                  <a:gd name="T36" fmla="*/ 7536 w 22149"/>
                  <a:gd name="T37" fmla="*/ 2295 h 2747"/>
                  <a:gd name="T38" fmla="*/ 6744 w 22149"/>
                  <a:gd name="T39" fmla="*/ 1549 h 2747"/>
                  <a:gd name="T40" fmla="*/ 6274 w 22149"/>
                  <a:gd name="T41" fmla="*/ 608 h 2747"/>
                  <a:gd name="T42" fmla="*/ 5970 w 22149"/>
                  <a:gd name="T43" fmla="*/ 2018 h 2747"/>
                  <a:gd name="T44" fmla="*/ 5472 w 22149"/>
                  <a:gd name="T45" fmla="*/ 2423 h 2747"/>
                  <a:gd name="T46" fmla="*/ 4818 w 22149"/>
                  <a:gd name="T47" fmla="*/ 2423 h 2747"/>
                  <a:gd name="T48" fmla="*/ 3399 w 22149"/>
                  <a:gd name="T49" fmla="*/ 2489 h 2747"/>
                  <a:gd name="T50" fmla="*/ 2487 w 22149"/>
                  <a:gd name="T51" fmla="*/ 2562 h 2747"/>
                  <a:gd name="T52" fmla="*/ 2211 w 22149"/>
                  <a:gd name="T53" fmla="*/ 2580 h 2747"/>
                  <a:gd name="T54" fmla="*/ 1943 w 22149"/>
                  <a:gd name="T55" fmla="*/ 2599 h 2747"/>
                  <a:gd name="T56" fmla="*/ 1667 w 22149"/>
                  <a:gd name="T57" fmla="*/ 2627 h 2747"/>
                  <a:gd name="T58" fmla="*/ 1059 w 22149"/>
                  <a:gd name="T59" fmla="*/ 304 h 2747"/>
                  <a:gd name="T60" fmla="*/ 921 w 22149"/>
                  <a:gd name="T61" fmla="*/ 360 h 2747"/>
                  <a:gd name="T62" fmla="*/ 774 w 22149"/>
                  <a:gd name="T63" fmla="*/ 2700 h 2747"/>
                  <a:gd name="T64" fmla="*/ 654 w 22149"/>
                  <a:gd name="T65" fmla="*/ 2710 h 2747"/>
                  <a:gd name="T66" fmla="*/ 534 w 22149"/>
                  <a:gd name="T67" fmla="*/ 2719 h 2747"/>
                  <a:gd name="T68" fmla="*/ 415 w 22149"/>
                  <a:gd name="T69" fmla="*/ 2737 h 2747"/>
                  <a:gd name="T70" fmla="*/ 295 w 22149"/>
                  <a:gd name="T71" fmla="*/ 2747 h 2747"/>
                  <a:gd name="T72" fmla="*/ 9 w 22149"/>
                  <a:gd name="T73" fmla="*/ 415 h 2747"/>
                  <a:gd name="T74" fmla="*/ 396 w 22149"/>
                  <a:gd name="T75" fmla="*/ 28 h 2747"/>
                  <a:gd name="T76" fmla="*/ 21762 w 22149"/>
                  <a:gd name="T77" fmla="*/ 28 h 27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149"/>
                  <a:gd name="T118" fmla="*/ 0 h 2747"/>
                  <a:gd name="T119" fmla="*/ 22149 w 22149"/>
                  <a:gd name="T120" fmla="*/ 2747 h 27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149" h="2747">
                    <a:moveTo>
                      <a:pt x="21983" y="166"/>
                    </a:moveTo>
                    <a:lnTo>
                      <a:pt x="22149" y="415"/>
                    </a:lnTo>
                    <a:lnTo>
                      <a:pt x="22149" y="1779"/>
                    </a:lnTo>
                    <a:lnTo>
                      <a:pt x="16335" y="1779"/>
                    </a:lnTo>
                    <a:lnTo>
                      <a:pt x="16243" y="1779"/>
                    </a:lnTo>
                    <a:lnTo>
                      <a:pt x="16161" y="1789"/>
                    </a:lnTo>
                    <a:lnTo>
                      <a:pt x="16068" y="1797"/>
                    </a:lnTo>
                    <a:lnTo>
                      <a:pt x="15985" y="1797"/>
                    </a:lnTo>
                    <a:lnTo>
                      <a:pt x="15893" y="1807"/>
                    </a:lnTo>
                    <a:lnTo>
                      <a:pt x="15810" y="1816"/>
                    </a:lnTo>
                    <a:lnTo>
                      <a:pt x="15718" y="1816"/>
                    </a:lnTo>
                    <a:lnTo>
                      <a:pt x="15635" y="1825"/>
                    </a:lnTo>
                    <a:lnTo>
                      <a:pt x="15580" y="1576"/>
                    </a:lnTo>
                    <a:lnTo>
                      <a:pt x="15442" y="1493"/>
                    </a:lnTo>
                    <a:lnTo>
                      <a:pt x="15166" y="1549"/>
                    </a:lnTo>
                    <a:lnTo>
                      <a:pt x="15110" y="1632"/>
                    </a:lnTo>
                    <a:lnTo>
                      <a:pt x="15054" y="1797"/>
                    </a:lnTo>
                    <a:lnTo>
                      <a:pt x="15073" y="1862"/>
                    </a:lnTo>
                    <a:lnTo>
                      <a:pt x="14742" y="1890"/>
                    </a:lnTo>
                    <a:lnTo>
                      <a:pt x="14400" y="1908"/>
                    </a:lnTo>
                    <a:lnTo>
                      <a:pt x="14069" y="1936"/>
                    </a:lnTo>
                    <a:lnTo>
                      <a:pt x="13728" y="1954"/>
                    </a:lnTo>
                    <a:lnTo>
                      <a:pt x="13396" y="1973"/>
                    </a:lnTo>
                    <a:lnTo>
                      <a:pt x="13064" y="1991"/>
                    </a:lnTo>
                    <a:lnTo>
                      <a:pt x="12723" y="2010"/>
                    </a:lnTo>
                    <a:lnTo>
                      <a:pt x="12392" y="2028"/>
                    </a:lnTo>
                    <a:lnTo>
                      <a:pt x="12374" y="2018"/>
                    </a:lnTo>
                    <a:lnTo>
                      <a:pt x="12318" y="2037"/>
                    </a:lnTo>
                    <a:lnTo>
                      <a:pt x="11424" y="2037"/>
                    </a:lnTo>
                    <a:lnTo>
                      <a:pt x="11415" y="2037"/>
                    </a:lnTo>
                    <a:lnTo>
                      <a:pt x="10936" y="2064"/>
                    </a:lnTo>
                    <a:lnTo>
                      <a:pt x="10447" y="2101"/>
                    </a:lnTo>
                    <a:lnTo>
                      <a:pt x="9968" y="2129"/>
                    </a:lnTo>
                    <a:lnTo>
                      <a:pt x="9481" y="2157"/>
                    </a:lnTo>
                    <a:lnTo>
                      <a:pt x="8992" y="2194"/>
                    </a:lnTo>
                    <a:lnTo>
                      <a:pt x="8513" y="2231"/>
                    </a:lnTo>
                    <a:lnTo>
                      <a:pt x="8025" y="2258"/>
                    </a:lnTo>
                    <a:lnTo>
                      <a:pt x="7536" y="2295"/>
                    </a:lnTo>
                    <a:lnTo>
                      <a:pt x="6965" y="2295"/>
                    </a:lnTo>
                    <a:lnTo>
                      <a:pt x="6744" y="1549"/>
                    </a:lnTo>
                    <a:lnTo>
                      <a:pt x="6412" y="746"/>
                    </a:lnTo>
                    <a:lnTo>
                      <a:pt x="6274" y="608"/>
                    </a:lnTo>
                    <a:lnTo>
                      <a:pt x="6191" y="664"/>
                    </a:lnTo>
                    <a:lnTo>
                      <a:pt x="5970" y="2018"/>
                    </a:lnTo>
                    <a:lnTo>
                      <a:pt x="5877" y="2369"/>
                    </a:lnTo>
                    <a:lnTo>
                      <a:pt x="5472" y="2423"/>
                    </a:lnTo>
                    <a:lnTo>
                      <a:pt x="4828" y="2423"/>
                    </a:lnTo>
                    <a:lnTo>
                      <a:pt x="4818" y="2423"/>
                    </a:lnTo>
                    <a:lnTo>
                      <a:pt x="4045" y="2489"/>
                    </a:lnTo>
                    <a:lnTo>
                      <a:pt x="3399" y="2489"/>
                    </a:lnTo>
                    <a:lnTo>
                      <a:pt x="2625" y="2553"/>
                    </a:lnTo>
                    <a:lnTo>
                      <a:pt x="2487" y="2562"/>
                    </a:lnTo>
                    <a:lnTo>
                      <a:pt x="2350" y="2572"/>
                    </a:lnTo>
                    <a:lnTo>
                      <a:pt x="2211" y="2580"/>
                    </a:lnTo>
                    <a:lnTo>
                      <a:pt x="2082" y="2590"/>
                    </a:lnTo>
                    <a:lnTo>
                      <a:pt x="1943" y="2599"/>
                    </a:lnTo>
                    <a:lnTo>
                      <a:pt x="1805" y="2617"/>
                    </a:lnTo>
                    <a:lnTo>
                      <a:pt x="1667" y="2627"/>
                    </a:lnTo>
                    <a:lnTo>
                      <a:pt x="1529" y="2636"/>
                    </a:lnTo>
                    <a:lnTo>
                      <a:pt x="1059" y="304"/>
                    </a:lnTo>
                    <a:lnTo>
                      <a:pt x="1004" y="194"/>
                    </a:lnTo>
                    <a:lnTo>
                      <a:pt x="921" y="360"/>
                    </a:lnTo>
                    <a:lnTo>
                      <a:pt x="894" y="1686"/>
                    </a:lnTo>
                    <a:lnTo>
                      <a:pt x="774" y="2700"/>
                    </a:lnTo>
                    <a:lnTo>
                      <a:pt x="718" y="2710"/>
                    </a:lnTo>
                    <a:lnTo>
                      <a:pt x="654" y="2710"/>
                    </a:lnTo>
                    <a:lnTo>
                      <a:pt x="599" y="2719"/>
                    </a:lnTo>
                    <a:lnTo>
                      <a:pt x="534" y="2719"/>
                    </a:lnTo>
                    <a:lnTo>
                      <a:pt x="479" y="2728"/>
                    </a:lnTo>
                    <a:lnTo>
                      <a:pt x="415" y="2737"/>
                    </a:lnTo>
                    <a:lnTo>
                      <a:pt x="359" y="2737"/>
                    </a:lnTo>
                    <a:lnTo>
                      <a:pt x="295" y="2747"/>
                    </a:lnTo>
                    <a:lnTo>
                      <a:pt x="0" y="2747"/>
                    </a:lnTo>
                    <a:lnTo>
                      <a:pt x="9" y="415"/>
                    </a:lnTo>
                    <a:lnTo>
                      <a:pt x="147" y="194"/>
                    </a:lnTo>
                    <a:lnTo>
                      <a:pt x="396" y="28"/>
                    </a:lnTo>
                    <a:lnTo>
                      <a:pt x="506" y="0"/>
                    </a:lnTo>
                    <a:lnTo>
                      <a:pt x="21762" y="28"/>
                    </a:lnTo>
                    <a:lnTo>
                      <a:pt x="21983" y="166"/>
                    </a:lnTo>
                    <a:close/>
                  </a:path>
                </a:pathLst>
              </a:custGeom>
              <a:solidFill>
                <a:srgbClr val="6699FF"/>
              </a:solidFill>
              <a:ln w="9525">
                <a:noFill/>
                <a:round/>
                <a:headEnd/>
                <a:tailEnd/>
              </a:ln>
            </p:spPr>
            <p:txBody>
              <a:bodyPr>
                <a:prstTxWarp prst="textNoShape">
                  <a:avLst/>
                </a:prstTxWarp>
              </a:bodyPr>
              <a:lstStyle/>
              <a:p>
                <a:endParaRPr lang="en-US"/>
              </a:p>
            </p:txBody>
          </p:sp>
          <p:sp>
            <p:nvSpPr>
              <p:cNvPr id="18576" name="Freeform 33"/>
              <p:cNvSpPr>
                <a:spLocks/>
              </p:cNvSpPr>
              <p:nvPr/>
            </p:nvSpPr>
            <p:spPr bwMode="auto">
              <a:xfrm>
                <a:off x="1408" y="1129"/>
                <a:ext cx="201" cy="641"/>
              </a:xfrm>
              <a:custGeom>
                <a:avLst/>
                <a:gdLst>
                  <a:gd name="T0" fmla="*/ 1243 w 1603"/>
                  <a:gd name="T1" fmla="*/ 2047 h 5133"/>
                  <a:gd name="T2" fmla="*/ 1603 w 1603"/>
                  <a:gd name="T3" fmla="*/ 2820 h 5133"/>
                  <a:gd name="T4" fmla="*/ 1547 w 1603"/>
                  <a:gd name="T5" fmla="*/ 3198 h 5133"/>
                  <a:gd name="T6" fmla="*/ 1272 w 1603"/>
                  <a:gd name="T7" fmla="*/ 4139 h 5133"/>
                  <a:gd name="T8" fmla="*/ 1051 w 1603"/>
                  <a:gd name="T9" fmla="*/ 5133 h 5133"/>
                  <a:gd name="T10" fmla="*/ 884 w 1603"/>
                  <a:gd name="T11" fmla="*/ 4940 h 5133"/>
                  <a:gd name="T12" fmla="*/ 498 w 1603"/>
                  <a:gd name="T13" fmla="*/ 4000 h 5133"/>
                  <a:gd name="T14" fmla="*/ 0 w 1603"/>
                  <a:gd name="T15" fmla="*/ 2875 h 5133"/>
                  <a:gd name="T16" fmla="*/ 27 w 1603"/>
                  <a:gd name="T17" fmla="*/ 2820 h 5133"/>
                  <a:gd name="T18" fmla="*/ 27 w 1603"/>
                  <a:gd name="T19" fmla="*/ 2737 h 5133"/>
                  <a:gd name="T20" fmla="*/ 0 w 1603"/>
                  <a:gd name="T21" fmla="*/ 2700 h 5133"/>
                  <a:gd name="T22" fmla="*/ 27 w 1603"/>
                  <a:gd name="T23" fmla="*/ 2396 h 5133"/>
                  <a:gd name="T24" fmla="*/ 415 w 1603"/>
                  <a:gd name="T25" fmla="*/ 940 h 5133"/>
                  <a:gd name="T26" fmla="*/ 469 w 1603"/>
                  <a:gd name="T27" fmla="*/ 471 h 5133"/>
                  <a:gd name="T28" fmla="*/ 553 w 1603"/>
                  <a:gd name="T29" fmla="*/ 221 h 5133"/>
                  <a:gd name="T30" fmla="*/ 580 w 1603"/>
                  <a:gd name="T31" fmla="*/ 0 h 5133"/>
                  <a:gd name="T32" fmla="*/ 884 w 1603"/>
                  <a:gd name="T33" fmla="*/ 857 h 5133"/>
                  <a:gd name="T34" fmla="*/ 1243 w 1603"/>
                  <a:gd name="T35" fmla="*/ 2047 h 51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03"/>
                  <a:gd name="T55" fmla="*/ 0 h 5133"/>
                  <a:gd name="T56" fmla="*/ 1603 w 1603"/>
                  <a:gd name="T57" fmla="*/ 5133 h 51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03" h="5133">
                    <a:moveTo>
                      <a:pt x="1243" y="2047"/>
                    </a:moveTo>
                    <a:lnTo>
                      <a:pt x="1603" y="2820"/>
                    </a:lnTo>
                    <a:lnTo>
                      <a:pt x="1547" y="3198"/>
                    </a:lnTo>
                    <a:lnTo>
                      <a:pt x="1272" y="4139"/>
                    </a:lnTo>
                    <a:lnTo>
                      <a:pt x="1051" y="5133"/>
                    </a:lnTo>
                    <a:lnTo>
                      <a:pt x="884" y="4940"/>
                    </a:lnTo>
                    <a:lnTo>
                      <a:pt x="498" y="4000"/>
                    </a:lnTo>
                    <a:lnTo>
                      <a:pt x="0" y="2875"/>
                    </a:lnTo>
                    <a:lnTo>
                      <a:pt x="27" y="2820"/>
                    </a:lnTo>
                    <a:lnTo>
                      <a:pt x="27" y="2737"/>
                    </a:lnTo>
                    <a:lnTo>
                      <a:pt x="0" y="2700"/>
                    </a:lnTo>
                    <a:lnTo>
                      <a:pt x="27" y="2396"/>
                    </a:lnTo>
                    <a:lnTo>
                      <a:pt x="415" y="940"/>
                    </a:lnTo>
                    <a:lnTo>
                      <a:pt x="469" y="471"/>
                    </a:lnTo>
                    <a:lnTo>
                      <a:pt x="553" y="221"/>
                    </a:lnTo>
                    <a:lnTo>
                      <a:pt x="580" y="0"/>
                    </a:lnTo>
                    <a:lnTo>
                      <a:pt x="884" y="857"/>
                    </a:lnTo>
                    <a:lnTo>
                      <a:pt x="1243" y="2047"/>
                    </a:lnTo>
                    <a:close/>
                  </a:path>
                </a:pathLst>
              </a:custGeom>
              <a:solidFill>
                <a:srgbClr val="FF6633"/>
              </a:solidFill>
              <a:ln w="9525">
                <a:noFill/>
                <a:round/>
                <a:headEnd/>
                <a:tailEnd/>
              </a:ln>
            </p:spPr>
            <p:txBody>
              <a:bodyPr>
                <a:prstTxWarp prst="textNoShape">
                  <a:avLst/>
                </a:prstTxWarp>
              </a:bodyPr>
              <a:lstStyle/>
              <a:p>
                <a:endParaRPr lang="en-US"/>
              </a:p>
            </p:txBody>
          </p:sp>
          <p:sp>
            <p:nvSpPr>
              <p:cNvPr id="18577" name="Freeform 34"/>
              <p:cNvSpPr>
                <a:spLocks/>
              </p:cNvSpPr>
              <p:nvPr/>
            </p:nvSpPr>
            <p:spPr bwMode="auto">
              <a:xfrm>
                <a:off x="753" y="1149"/>
                <a:ext cx="193" cy="697"/>
              </a:xfrm>
              <a:custGeom>
                <a:avLst/>
                <a:gdLst>
                  <a:gd name="T0" fmla="*/ 1355 w 1548"/>
                  <a:gd name="T1" fmla="*/ 5465 h 5576"/>
                  <a:gd name="T2" fmla="*/ 1023 w 1548"/>
                  <a:gd name="T3" fmla="*/ 4636 h 5576"/>
                  <a:gd name="T4" fmla="*/ 913 w 1548"/>
                  <a:gd name="T5" fmla="*/ 4553 h 5576"/>
                  <a:gd name="T6" fmla="*/ 747 w 1548"/>
                  <a:gd name="T7" fmla="*/ 4801 h 5576"/>
                  <a:gd name="T8" fmla="*/ 388 w 1548"/>
                  <a:gd name="T9" fmla="*/ 5549 h 5576"/>
                  <a:gd name="T10" fmla="*/ 388 w 1548"/>
                  <a:gd name="T11" fmla="*/ 5576 h 5576"/>
                  <a:gd name="T12" fmla="*/ 83 w 1548"/>
                  <a:gd name="T13" fmla="*/ 5216 h 5576"/>
                  <a:gd name="T14" fmla="*/ 0 w 1548"/>
                  <a:gd name="T15" fmla="*/ 5051 h 5576"/>
                  <a:gd name="T16" fmla="*/ 277 w 1548"/>
                  <a:gd name="T17" fmla="*/ 2765 h 5576"/>
                  <a:gd name="T18" fmla="*/ 332 w 1548"/>
                  <a:gd name="T19" fmla="*/ 2350 h 5576"/>
                  <a:gd name="T20" fmla="*/ 526 w 1548"/>
                  <a:gd name="T21" fmla="*/ 857 h 5576"/>
                  <a:gd name="T22" fmla="*/ 580 w 1548"/>
                  <a:gd name="T23" fmla="*/ 305 h 5576"/>
                  <a:gd name="T24" fmla="*/ 580 w 1548"/>
                  <a:gd name="T25" fmla="*/ 0 h 5576"/>
                  <a:gd name="T26" fmla="*/ 1548 w 1548"/>
                  <a:gd name="T27" fmla="*/ 4719 h 5576"/>
                  <a:gd name="T28" fmla="*/ 1355 w 1548"/>
                  <a:gd name="T29" fmla="*/ 5465 h 55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48"/>
                  <a:gd name="T46" fmla="*/ 0 h 5576"/>
                  <a:gd name="T47" fmla="*/ 1548 w 1548"/>
                  <a:gd name="T48" fmla="*/ 5576 h 55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48" h="5576">
                    <a:moveTo>
                      <a:pt x="1355" y="5465"/>
                    </a:moveTo>
                    <a:lnTo>
                      <a:pt x="1023" y="4636"/>
                    </a:lnTo>
                    <a:lnTo>
                      <a:pt x="913" y="4553"/>
                    </a:lnTo>
                    <a:lnTo>
                      <a:pt x="747" y="4801"/>
                    </a:lnTo>
                    <a:lnTo>
                      <a:pt x="388" y="5549"/>
                    </a:lnTo>
                    <a:lnTo>
                      <a:pt x="388" y="5576"/>
                    </a:lnTo>
                    <a:lnTo>
                      <a:pt x="83" y="5216"/>
                    </a:lnTo>
                    <a:lnTo>
                      <a:pt x="0" y="5051"/>
                    </a:lnTo>
                    <a:lnTo>
                      <a:pt x="277" y="2765"/>
                    </a:lnTo>
                    <a:lnTo>
                      <a:pt x="332" y="2350"/>
                    </a:lnTo>
                    <a:lnTo>
                      <a:pt x="526" y="857"/>
                    </a:lnTo>
                    <a:lnTo>
                      <a:pt x="580" y="305"/>
                    </a:lnTo>
                    <a:lnTo>
                      <a:pt x="580" y="0"/>
                    </a:lnTo>
                    <a:lnTo>
                      <a:pt x="1548" y="4719"/>
                    </a:lnTo>
                    <a:lnTo>
                      <a:pt x="1355" y="5465"/>
                    </a:lnTo>
                    <a:close/>
                  </a:path>
                </a:pathLst>
              </a:custGeom>
              <a:solidFill>
                <a:srgbClr val="FF6633"/>
              </a:solidFill>
              <a:ln w="9525">
                <a:noFill/>
                <a:round/>
                <a:headEnd/>
                <a:tailEnd/>
              </a:ln>
            </p:spPr>
            <p:txBody>
              <a:bodyPr>
                <a:prstTxWarp prst="textNoShape">
                  <a:avLst/>
                </a:prstTxWarp>
              </a:bodyPr>
              <a:lstStyle/>
              <a:p>
                <a:endParaRPr lang="en-US"/>
              </a:p>
            </p:txBody>
          </p:sp>
          <p:sp>
            <p:nvSpPr>
              <p:cNvPr id="18578" name="Freeform 35"/>
              <p:cNvSpPr>
                <a:spLocks/>
              </p:cNvSpPr>
              <p:nvPr/>
            </p:nvSpPr>
            <p:spPr bwMode="auto">
              <a:xfrm>
                <a:off x="2564" y="1219"/>
                <a:ext cx="348" cy="1277"/>
              </a:xfrm>
              <a:custGeom>
                <a:avLst/>
                <a:gdLst>
                  <a:gd name="T0" fmla="*/ 443 w 2783"/>
                  <a:gd name="T1" fmla="*/ 359 h 10221"/>
                  <a:gd name="T2" fmla="*/ 388 w 2783"/>
                  <a:gd name="T3" fmla="*/ 415 h 10221"/>
                  <a:gd name="T4" fmla="*/ 415 w 2783"/>
                  <a:gd name="T5" fmla="*/ 1161 h 10221"/>
                  <a:gd name="T6" fmla="*/ 470 w 2783"/>
                  <a:gd name="T7" fmla="*/ 1410 h 10221"/>
                  <a:gd name="T8" fmla="*/ 691 w 2783"/>
                  <a:gd name="T9" fmla="*/ 2406 h 10221"/>
                  <a:gd name="T10" fmla="*/ 912 w 2783"/>
                  <a:gd name="T11" fmla="*/ 3511 h 10221"/>
                  <a:gd name="T12" fmla="*/ 1133 w 2783"/>
                  <a:gd name="T13" fmla="*/ 4525 h 10221"/>
                  <a:gd name="T14" fmla="*/ 1272 w 2783"/>
                  <a:gd name="T15" fmla="*/ 5217 h 10221"/>
                  <a:gd name="T16" fmla="*/ 1383 w 2783"/>
                  <a:gd name="T17" fmla="*/ 5576 h 10221"/>
                  <a:gd name="T18" fmla="*/ 2019 w 2783"/>
                  <a:gd name="T19" fmla="*/ 8699 h 10221"/>
                  <a:gd name="T20" fmla="*/ 2184 w 2783"/>
                  <a:gd name="T21" fmla="*/ 9170 h 10221"/>
                  <a:gd name="T22" fmla="*/ 2783 w 2783"/>
                  <a:gd name="T23" fmla="*/ 9990 h 10221"/>
                  <a:gd name="T24" fmla="*/ 2783 w 2783"/>
                  <a:gd name="T25" fmla="*/ 10046 h 10221"/>
                  <a:gd name="T26" fmla="*/ 1162 w 2783"/>
                  <a:gd name="T27" fmla="*/ 10165 h 10221"/>
                  <a:gd name="T28" fmla="*/ 470 w 2783"/>
                  <a:gd name="T29" fmla="*/ 10221 h 10221"/>
                  <a:gd name="T30" fmla="*/ 0 w 2783"/>
                  <a:gd name="T31" fmla="*/ 10193 h 10221"/>
                  <a:gd name="T32" fmla="*/ 388 w 2783"/>
                  <a:gd name="T33" fmla="*/ 8396 h 10221"/>
                  <a:gd name="T34" fmla="*/ 388 w 2783"/>
                  <a:gd name="T35" fmla="*/ 5409 h 10221"/>
                  <a:gd name="T36" fmla="*/ 305 w 2783"/>
                  <a:gd name="T37" fmla="*/ 3235 h 10221"/>
                  <a:gd name="T38" fmla="*/ 359 w 2783"/>
                  <a:gd name="T39" fmla="*/ 1741 h 10221"/>
                  <a:gd name="T40" fmla="*/ 305 w 2783"/>
                  <a:gd name="T41" fmla="*/ 498 h 10221"/>
                  <a:gd name="T42" fmla="*/ 276 w 2783"/>
                  <a:gd name="T43" fmla="*/ 332 h 10221"/>
                  <a:gd name="T44" fmla="*/ 194 w 2783"/>
                  <a:gd name="T45" fmla="*/ 138 h 10221"/>
                  <a:gd name="T46" fmla="*/ 194 w 2783"/>
                  <a:gd name="T47" fmla="*/ 83 h 10221"/>
                  <a:gd name="T48" fmla="*/ 359 w 2783"/>
                  <a:gd name="T49" fmla="*/ 0 h 10221"/>
                  <a:gd name="T50" fmla="*/ 443 w 2783"/>
                  <a:gd name="T51" fmla="*/ 27 h 10221"/>
                  <a:gd name="T52" fmla="*/ 443 w 2783"/>
                  <a:gd name="T53" fmla="*/ 359 h 102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3"/>
                  <a:gd name="T82" fmla="*/ 0 h 10221"/>
                  <a:gd name="T83" fmla="*/ 2783 w 2783"/>
                  <a:gd name="T84" fmla="*/ 10221 h 102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3" h="10221">
                    <a:moveTo>
                      <a:pt x="443" y="359"/>
                    </a:moveTo>
                    <a:lnTo>
                      <a:pt x="388" y="415"/>
                    </a:lnTo>
                    <a:lnTo>
                      <a:pt x="415" y="1161"/>
                    </a:lnTo>
                    <a:lnTo>
                      <a:pt x="470" y="1410"/>
                    </a:lnTo>
                    <a:lnTo>
                      <a:pt x="691" y="2406"/>
                    </a:lnTo>
                    <a:lnTo>
                      <a:pt x="912" y="3511"/>
                    </a:lnTo>
                    <a:lnTo>
                      <a:pt x="1133" y="4525"/>
                    </a:lnTo>
                    <a:lnTo>
                      <a:pt x="1272" y="5217"/>
                    </a:lnTo>
                    <a:lnTo>
                      <a:pt x="1383" y="5576"/>
                    </a:lnTo>
                    <a:lnTo>
                      <a:pt x="2019" y="8699"/>
                    </a:lnTo>
                    <a:lnTo>
                      <a:pt x="2184" y="9170"/>
                    </a:lnTo>
                    <a:lnTo>
                      <a:pt x="2783" y="9990"/>
                    </a:lnTo>
                    <a:lnTo>
                      <a:pt x="2783" y="10046"/>
                    </a:lnTo>
                    <a:lnTo>
                      <a:pt x="1162" y="10165"/>
                    </a:lnTo>
                    <a:lnTo>
                      <a:pt x="470" y="10221"/>
                    </a:lnTo>
                    <a:lnTo>
                      <a:pt x="0" y="10193"/>
                    </a:lnTo>
                    <a:lnTo>
                      <a:pt x="388" y="8396"/>
                    </a:lnTo>
                    <a:lnTo>
                      <a:pt x="388" y="5409"/>
                    </a:lnTo>
                    <a:lnTo>
                      <a:pt x="305" y="3235"/>
                    </a:lnTo>
                    <a:lnTo>
                      <a:pt x="359" y="1741"/>
                    </a:lnTo>
                    <a:lnTo>
                      <a:pt x="305" y="498"/>
                    </a:lnTo>
                    <a:lnTo>
                      <a:pt x="276" y="332"/>
                    </a:lnTo>
                    <a:lnTo>
                      <a:pt x="194" y="138"/>
                    </a:lnTo>
                    <a:lnTo>
                      <a:pt x="194" y="83"/>
                    </a:lnTo>
                    <a:lnTo>
                      <a:pt x="359" y="0"/>
                    </a:lnTo>
                    <a:lnTo>
                      <a:pt x="443" y="27"/>
                    </a:lnTo>
                    <a:lnTo>
                      <a:pt x="443" y="359"/>
                    </a:lnTo>
                    <a:close/>
                  </a:path>
                </a:pathLst>
              </a:custGeom>
              <a:solidFill>
                <a:srgbClr val="FF6633"/>
              </a:solidFill>
              <a:ln w="9525">
                <a:noFill/>
                <a:round/>
                <a:headEnd/>
                <a:tailEnd/>
              </a:ln>
            </p:spPr>
            <p:txBody>
              <a:bodyPr>
                <a:prstTxWarp prst="textNoShape">
                  <a:avLst/>
                </a:prstTxWarp>
              </a:bodyPr>
              <a:lstStyle/>
              <a:p>
                <a:endParaRPr lang="en-US"/>
              </a:p>
            </p:txBody>
          </p:sp>
          <p:sp>
            <p:nvSpPr>
              <p:cNvPr id="18579" name="Freeform 36"/>
              <p:cNvSpPr>
                <a:spLocks/>
              </p:cNvSpPr>
              <p:nvPr/>
            </p:nvSpPr>
            <p:spPr bwMode="auto">
              <a:xfrm>
                <a:off x="2178" y="1302"/>
                <a:ext cx="145" cy="344"/>
              </a:xfrm>
              <a:custGeom>
                <a:avLst/>
                <a:gdLst>
                  <a:gd name="T0" fmla="*/ 692 w 1161"/>
                  <a:gd name="T1" fmla="*/ 1318 h 2757"/>
                  <a:gd name="T2" fmla="*/ 1051 w 1161"/>
                  <a:gd name="T3" fmla="*/ 2618 h 2757"/>
                  <a:gd name="T4" fmla="*/ 1161 w 1161"/>
                  <a:gd name="T5" fmla="*/ 2728 h 2757"/>
                  <a:gd name="T6" fmla="*/ 471 w 1161"/>
                  <a:gd name="T7" fmla="*/ 2757 h 2757"/>
                  <a:gd name="T8" fmla="*/ 167 w 1161"/>
                  <a:gd name="T9" fmla="*/ 2757 h 2757"/>
                  <a:gd name="T10" fmla="*/ 0 w 1161"/>
                  <a:gd name="T11" fmla="*/ 2295 h 2757"/>
                  <a:gd name="T12" fmla="*/ 111 w 1161"/>
                  <a:gd name="T13" fmla="*/ 2047 h 2757"/>
                  <a:gd name="T14" fmla="*/ 277 w 1161"/>
                  <a:gd name="T15" fmla="*/ 636 h 2757"/>
                  <a:gd name="T16" fmla="*/ 388 w 1161"/>
                  <a:gd name="T17" fmla="*/ 0 h 2757"/>
                  <a:gd name="T18" fmla="*/ 581 w 1161"/>
                  <a:gd name="T19" fmla="*/ 857 h 2757"/>
                  <a:gd name="T20" fmla="*/ 692 w 1161"/>
                  <a:gd name="T21" fmla="*/ 1318 h 27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1"/>
                  <a:gd name="T34" fmla="*/ 0 h 2757"/>
                  <a:gd name="T35" fmla="*/ 1161 w 1161"/>
                  <a:gd name="T36" fmla="*/ 2757 h 27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1" h="2757">
                    <a:moveTo>
                      <a:pt x="692" y="1318"/>
                    </a:moveTo>
                    <a:lnTo>
                      <a:pt x="1051" y="2618"/>
                    </a:lnTo>
                    <a:lnTo>
                      <a:pt x="1161" y="2728"/>
                    </a:lnTo>
                    <a:lnTo>
                      <a:pt x="471" y="2757"/>
                    </a:lnTo>
                    <a:lnTo>
                      <a:pt x="167" y="2757"/>
                    </a:lnTo>
                    <a:lnTo>
                      <a:pt x="0" y="2295"/>
                    </a:lnTo>
                    <a:lnTo>
                      <a:pt x="111" y="2047"/>
                    </a:lnTo>
                    <a:lnTo>
                      <a:pt x="277" y="636"/>
                    </a:lnTo>
                    <a:lnTo>
                      <a:pt x="388" y="0"/>
                    </a:lnTo>
                    <a:lnTo>
                      <a:pt x="581" y="857"/>
                    </a:lnTo>
                    <a:lnTo>
                      <a:pt x="692" y="1318"/>
                    </a:lnTo>
                    <a:close/>
                  </a:path>
                </a:pathLst>
              </a:custGeom>
              <a:solidFill>
                <a:srgbClr val="CC6633"/>
              </a:solidFill>
              <a:ln w="9525">
                <a:noFill/>
                <a:round/>
                <a:headEnd/>
                <a:tailEnd/>
              </a:ln>
            </p:spPr>
            <p:txBody>
              <a:bodyPr>
                <a:prstTxWarp prst="textNoShape">
                  <a:avLst/>
                </a:prstTxWarp>
              </a:bodyPr>
              <a:lstStyle/>
              <a:p>
                <a:endParaRPr lang="en-US"/>
              </a:p>
            </p:txBody>
          </p:sp>
          <p:sp>
            <p:nvSpPr>
              <p:cNvPr id="18580" name="Freeform 37"/>
              <p:cNvSpPr>
                <a:spLocks/>
              </p:cNvSpPr>
              <p:nvPr/>
            </p:nvSpPr>
            <p:spPr bwMode="auto">
              <a:xfrm>
                <a:off x="2267" y="1315"/>
                <a:ext cx="329" cy="1181"/>
              </a:xfrm>
              <a:custGeom>
                <a:avLst/>
                <a:gdLst>
                  <a:gd name="T0" fmla="*/ 2515 w 2626"/>
                  <a:gd name="T1" fmla="*/ 2867 h 9447"/>
                  <a:gd name="T2" fmla="*/ 2515 w 2626"/>
                  <a:gd name="T3" fmla="*/ 3419 h 9447"/>
                  <a:gd name="T4" fmla="*/ 2626 w 2626"/>
                  <a:gd name="T5" fmla="*/ 5300 h 9447"/>
                  <a:gd name="T6" fmla="*/ 2599 w 2626"/>
                  <a:gd name="T7" fmla="*/ 7677 h 9447"/>
                  <a:gd name="T8" fmla="*/ 2240 w 2626"/>
                  <a:gd name="T9" fmla="*/ 9363 h 9447"/>
                  <a:gd name="T10" fmla="*/ 2211 w 2626"/>
                  <a:gd name="T11" fmla="*/ 9336 h 9447"/>
                  <a:gd name="T12" fmla="*/ 2184 w 2626"/>
                  <a:gd name="T13" fmla="*/ 9363 h 9447"/>
                  <a:gd name="T14" fmla="*/ 2184 w 2626"/>
                  <a:gd name="T15" fmla="*/ 9447 h 9447"/>
                  <a:gd name="T16" fmla="*/ 194 w 2626"/>
                  <a:gd name="T17" fmla="*/ 9391 h 9447"/>
                  <a:gd name="T18" fmla="*/ 0 w 2626"/>
                  <a:gd name="T19" fmla="*/ 9419 h 9447"/>
                  <a:gd name="T20" fmla="*/ 359 w 2626"/>
                  <a:gd name="T21" fmla="*/ 8691 h 9447"/>
                  <a:gd name="T22" fmla="*/ 1051 w 2626"/>
                  <a:gd name="T23" fmla="*/ 7566 h 9447"/>
                  <a:gd name="T24" fmla="*/ 1521 w 2626"/>
                  <a:gd name="T25" fmla="*/ 5907 h 9447"/>
                  <a:gd name="T26" fmla="*/ 1742 w 2626"/>
                  <a:gd name="T27" fmla="*/ 4829 h 9447"/>
                  <a:gd name="T28" fmla="*/ 1908 w 2626"/>
                  <a:gd name="T29" fmla="*/ 4222 h 9447"/>
                  <a:gd name="T30" fmla="*/ 2377 w 2626"/>
                  <a:gd name="T31" fmla="*/ 1733 h 9447"/>
                  <a:gd name="T32" fmla="*/ 2461 w 2626"/>
                  <a:gd name="T33" fmla="*/ 1023 h 9447"/>
                  <a:gd name="T34" fmla="*/ 2515 w 2626"/>
                  <a:gd name="T35" fmla="*/ 332 h 9447"/>
                  <a:gd name="T36" fmla="*/ 2571 w 2626"/>
                  <a:gd name="T37" fmla="*/ 0 h 9447"/>
                  <a:gd name="T38" fmla="*/ 2571 w 2626"/>
                  <a:gd name="T39" fmla="*/ 1659 h 9447"/>
                  <a:gd name="T40" fmla="*/ 2515 w 2626"/>
                  <a:gd name="T41" fmla="*/ 2867 h 94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26"/>
                  <a:gd name="T64" fmla="*/ 0 h 9447"/>
                  <a:gd name="T65" fmla="*/ 2626 w 2626"/>
                  <a:gd name="T66" fmla="*/ 9447 h 94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26" h="9447">
                    <a:moveTo>
                      <a:pt x="2515" y="2867"/>
                    </a:moveTo>
                    <a:lnTo>
                      <a:pt x="2515" y="3419"/>
                    </a:lnTo>
                    <a:lnTo>
                      <a:pt x="2626" y="5300"/>
                    </a:lnTo>
                    <a:lnTo>
                      <a:pt x="2599" y="7677"/>
                    </a:lnTo>
                    <a:lnTo>
                      <a:pt x="2240" y="9363"/>
                    </a:lnTo>
                    <a:lnTo>
                      <a:pt x="2211" y="9336"/>
                    </a:lnTo>
                    <a:lnTo>
                      <a:pt x="2184" y="9363"/>
                    </a:lnTo>
                    <a:lnTo>
                      <a:pt x="2184" y="9447"/>
                    </a:lnTo>
                    <a:lnTo>
                      <a:pt x="194" y="9391"/>
                    </a:lnTo>
                    <a:lnTo>
                      <a:pt x="0" y="9419"/>
                    </a:lnTo>
                    <a:lnTo>
                      <a:pt x="359" y="8691"/>
                    </a:lnTo>
                    <a:lnTo>
                      <a:pt x="1051" y="7566"/>
                    </a:lnTo>
                    <a:lnTo>
                      <a:pt x="1521" y="5907"/>
                    </a:lnTo>
                    <a:lnTo>
                      <a:pt x="1742" y="4829"/>
                    </a:lnTo>
                    <a:lnTo>
                      <a:pt x="1908" y="4222"/>
                    </a:lnTo>
                    <a:lnTo>
                      <a:pt x="2377" y="1733"/>
                    </a:lnTo>
                    <a:lnTo>
                      <a:pt x="2461" y="1023"/>
                    </a:lnTo>
                    <a:lnTo>
                      <a:pt x="2515" y="332"/>
                    </a:lnTo>
                    <a:lnTo>
                      <a:pt x="2571" y="0"/>
                    </a:lnTo>
                    <a:lnTo>
                      <a:pt x="2571" y="1659"/>
                    </a:lnTo>
                    <a:lnTo>
                      <a:pt x="2515" y="2867"/>
                    </a:lnTo>
                    <a:close/>
                  </a:path>
                </a:pathLst>
              </a:custGeom>
              <a:solidFill>
                <a:srgbClr val="FF6633"/>
              </a:solidFill>
              <a:ln w="9525">
                <a:noFill/>
                <a:round/>
                <a:headEnd/>
                <a:tailEnd/>
              </a:ln>
            </p:spPr>
            <p:txBody>
              <a:bodyPr>
                <a:prstTxWarp prst="textNoShape">
                  <a:avLst/>
                </a:prstTxWarp>
              </a:bodyPr>
              <a:lstStyle/>
              <a:p>
                <a:endParaRPr lang="en-US"/>
              </a:p>
            </p:txBody>
          </p:sp>
          <p:sp>
            <p:nvSpPr>
              <p:cNvPr id="18581" name="Freeform 38"/>
              <p:cNvSpPr>
                <a:spLocks/>
              </p:cNvSpPr>
              <p:nvPr/>
            </p:nvSpPr>
            <p:spPr bwMode="auto">
              <a:xfrm>
                <a:off x="2637" y="1374"/>
                <a:ext cx="4" cy="14"/>
              </a:xfrm>
              <a:custGeom>
                <a:avLst/>
                <a:gdLst>
                  <a:gd name="T0" fmla="*/ 28 w 28"/>
                  <a:gd name="T1" fmla="*/ 111 h 111"/>
                  <a:gd name="T2" fmla="*/ 0 w 28"/>
                  <a:gd name="T3" fmla="*/ 0 h 111"/>
                  <a:gd name="T4" fmla="*/ 28 w 28"/>
                  <a:gd name="T5" fmla="*/ 84 h 111"/>
                  <a:gd name="T6" fmla="*/ 28 w 28"/>
                  <a:gd name="T7" fmla="*/ 111 h 111"/>
                  <a:gd name="T8" fmla="*/ 0 60000 65536"/>
                  <a:gd name="T9" fmla="*/ 0 60000 65536"/>
                  <a:gd name="T10" fmla="*/ 0 60000 65536"/>
                  <a:gd name="T11" fmla="*/ 0 60000 65536"/>
                  <a:gd name="T12" fmla="*/ 0 w 28"/>
                  <a:gd name="T13" fmla="*/ 0 h 111"/>
                  <a:gd name="T14" fmla="*/ 28 w 28"/>
                  <a:gd name="T15" fmla="*/ 111 h 111"/>
                </a:gdLst>
                <a:ahLst/>
                <a:cxnLst>
                  <a:cxn ang="T8">
                    <a:pos x="T0" y="T1"/>
                  </a:cxn>
                  <a:cxn ang="T9">
                    <a:pos x="T2" y="T3"/>
                  </a:cxn>
                  <a:cxn ang="T10">
                    <a:pos x="T4" y="T5"/>
                  </a:cxn>
                  <a:cxn ang="T11">
                    <a:pos x="T6" y="T7"/>
                  </a:cxn>
                </a:cxnLst>
                <a:rect l="T12" t="T13" r="T14" b="T15"/>
                <a:pathLst>
                  <a:path w="28" h="111">
                    <a:moveTo>
                      <a:pt x="28" y="111"/>
                    </a:moveTo>
                    <a:lnTo>
                      <a:pt x="0" y="0"/>
                    </a:lnTo>
                    <a:lnTo>
                      <a:pt x="28" y="84"/>
                    </a:lnTo>
                    <a:lnTo>
                      <a:pt x="28" y="111"/>
                    </a:lnTo>
                    <a:close/>
                  </a:path>
                </a:pathLst>
              </a:custGeom>
              <a:solidFill>
                <a:srgbClr val="FFFFFF"/>
              </a:solidFill>
              <a:ln w="9525">
                <a:noFill/>
                <a:round/>
                <a:headEnd/>
                <a:tailEnd/>
              </a:ln>
            </p:spPr>
            <p:txBody>
              <a:bodyPr>
                <a:prstTxWarp prst="textNoShape">
                  <a:avLst/>
                </a:prstTxWarp>
              </a:bodyPr>
              <a:lstStyle/>
              <a:p>
                <a:endParaRPr lang="en-US"/>
              </a:p>
            </p:txBody>
          </p:sp>
          <p:sp>
            <p:nvSpPr>
              <p:cNvPr id="18582" name="Freeform 39"/>
              <p:cNvSpPr>
                <a:spLocks/>
              </p:cNvSpPr>
              <p:nvPr/>
            </p:nvSpPr>
            <p:spPr bwMode="auto">
              <a:xfrm>
                <a:off x="3154" y="1378"/>
                <a:ext cx="114" cy="161"/>
              </a:xfrm>
              <a:custGeom>
                <a:avLst/>
                <a:gdLst>
                  <a:gd name="T0" fmla="*/ 774 w 912"/>
                  <a:gd name="T1" fmla="*/ 940 h 1291"/>
                  <a:gd name="T2" fmla="*/ 857 w 912"/>
                  <a:gd name="T3" fmla="*/ 1134 h 1291"/>
                  <a:gd name="T4" fmla="*/ 912 w 912"/>
                  <a:gd name="T5" fmla="*/ 1188 h 1291"/>
                  <a:gd name="T6" fmla="*/ 469 w 912"/>
                  <a:gd name="T7" fmla="*/ 1291 h 1291"/>
                  <a:gd name="T8" fmla="*/ 83 w 912"/>
                  <a:gd name="T9" fmla="*/ 1235 h 1291"/>
                  <a:gd name="T10" fmla="*/ 55 w 912"/>
                  <a:gd name="T11" fmla="*/ 1262 h 1291"/>
                  <a:gd name="T12" fmla="*/ 0 w 912"/>
                  <a:gd name="T13" fmla="*/ 1262 h 1291"/>
                  <a:gd name="T14" fmla="*/ 304 w 912"/>
                  <a:gd name="T15" fmla="*/ 829 h 1291"/>
                  <a:gd name="T16" fmla="*/ 415 w 912"/>
                  <a:gd name="T17" fmla="*/ 0 h 1291"/>
                  <a:gd name="T18" fmla="*/ 580 w 912"/>
                  <a:gd name="T19" fmla="*/ 829 h 1291"/>
                  <a:gd name="T20" fmla="*/ 774 w 912"/>
                  <a:gd name="T21" fmla="*/ 940 h 12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2"/>
                  <a:gd name="T34" fmla="*/ 0 h 1291"/>
                  <a:gd name="T35" fmla="*/ 912 w 912"/>
                  <a:gd name="T36" fmla="*/ 1291 h 12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2" h="1291">
                    <a:moveTo>
                      <a:pt x="774" y="940"/>
                    </a:moveTo>
                    <a:lnTo>
                      <a:pt x="857" y="1134"/>
                    </a:lnTo>
                    <a:lnTo>
                      <a:pt x="912" y="1188"/>
                    </a:lnTo>
                    <a:lnTo>
                      <a:pt x="469" y="1291"/>
                    </a:lnTo>
                    <a:lnTo>
                      <a:pt x="83" y="1235"/>
                    </a:lnTo>
                    <a:lnTo>
                      <a:pt x="55" y="1262"/>
                    </a:lnTo>
                    <a:lnTo>
                      <a:pt x="0" y="1262"/>
                    </a:lnTo>
                    <a:lnTo>
                      <a:pt x="304" y="829"/>
                    </a:lnTo>
                    <a:lnTo>
                      <a:pt x="415" y="0"/>
                    </a:lnTo>
                    <a:lnTo>
                      <a:pt x="580" y="829"/>
                    </a:lnTo>
                    <a:lnTo>
                      <a:pt x="774" y="940"/>
                    </a:lnTo>
                    <a:close/>
                  </a:path>
                </a:pathLst>
              </a:custGeom>
              <a:solidFill>
                <a:srgbClr val="FF6633"/>
              </a:solidFill>
              <a:ln w="9525">
                <a:noFill/>
                <a:round/>
                <a:headEnd/>
                <a:tailEnd/>
              </a:ln>
            </p:spPr>
            <p:txBody>
              <a:bodyPr>
                <a:prstTxWarp prst="textNoShape">
                  <a:avLst/>
                </a:prstTxWarp>
              </a:bodyPr>
              <a:lstStyle/>
              <a:p>
                <a:endParaRPr lang="en-US"/>
              </a:p>
            </p:txBody>
          </p:sp>
          <p:sp>
            <p:nvSpPr>
              <p:cNvPr id="18583" name="Freeform 40"/>
              <p:cNvSpPr>
                <a:spLocks/>
              </p:cNvSpPr>
              <p:nvPr/>
            </p:nvSpPr>
            <p:spPr bwMode="auto">
              <a:xfrm>
                <a:off x="2648" y="1402"/>
                <a:ext cx="513" cy="1077"/>
              </a:xfrm>
              <a:custGeom>
                <a:avLst/>
                <a:gdLst>
                  <a:gd name="T0" fmla="*/ 1078 w 4109"/>
                  <a:gd name="T1" fmla="*/ 2506 h 8617"/>
                  <a:gd name="T2" fmla="*/ 2018 w 4109"/>
                  <a:gd name="T3" fmla="*/ 4800 h 8617"/>
                  <a:gd name="T4" fmla="*/ 2239 w 4109"/>
                  <a:gd name="T5" fmla="*/ 5244 h 8617"/>
                  <a:gd name="T6" fmla="*/ 2598 w 4109"/>
                  <a:gd name="T7" fmla="*/ 5990 h 8617"/>
                  <a:gd name="T8" fmla="*/ 3280 w 4109"/>
                  <a:gd name="T9" fmla="*/ 7262 h 8617"/>
                  <a:gd name="T10" fmla="*/ 3953 w 4109"/>
                  <a:gd name="T11" fmla="*/ 8276 h 8617"/>
                  <a:gd name="T12" fmla="*/ 4109 w 4109"/>
                  <a:gd name="T13" fmla="*/ 8478 h 8617"/>
                  <a:gd name="T14" fmla="*/ 3998 w 4109"/>
                  <a:gd name="T15" fmla="*/ 8524 h 8617"/>
                  <a:gd name="T16" fmla="*/ 2367 w 4109"/>
                  <a:gd name="T17" fmla="*/ 8617 h 8617"/>
                  <a:gd name="T18" fmla="*/ 2175 w 4109"/>
                  <a:gd name="T19" fmla="*/ 8276 h 8617"/>
                  <a:gd name="T20" fmla="*/ 1630 w 4109"/>
                  <a:gd name="T21" fmla="*/ 7538 h 8617"/>
                  <a:gd name="T22" fmla="*/ 1409 w 4109"/>
                  <a:gd name="T23" fmla="*/ 6764 h 8617"/>
                  <a:gd name="T24" fmla="*/ 1355 w 4109"/>
                  <a:gd name="T25" fmla="*/ 6322 h 8617"/>
                  <a:gd name="T26" fmla="*/ 1271 w 4109"/>
                  <a:gd name="T27" fmla="*/ 5990 h 8617"/>
                  <a:gd name="T28" fmla="*/ 1244 w 4109"/>
                  <a:gd name="T29" fmla="*/ 5824 h 8617"/>
                  <a:gd name="T30" fmla="*/ 940 w 4109"/>
                  <a:gd name="T31" fmla="*/ 4358 h 8617"/>
                  <a:gd name="T32" fmla="*/ 746 w 4109"/>
                  <a:gd name="T33" fmla="*/ 3667 h 8617"/>
                  <a:gd name="T34" fmla="*/ 663 w 4109"/>
                  <a:gd name="T35" fmla="*/ 3197 h 8617"/>
                  <a:gd name="T36" fmla="*/ 469 w 4109"/>
                  <a:gd name="T37" fmla="*/ 2229 h 8617"/>
                  <a:gd name="T38" fmla="*/ 387 w 4109"/>
                  <a:gd name="T39" fmla="*/ 1898 h 8617"/>
                  <a:gd name="T40" fmla="*/ 248 w 4109"/>
                  <a:gd name="T41" fmla="*/ 1244 h 8617"/>
                  <a:gd name="T42" fmla="*/ 55 w 4109"/>
                  <a:gd name="T43" fmla="*/ 211 h 8617"/>
                  <a:gd name="T44" fmla="*/ 0 w 4109"/>
                  <a:gd name="T45" fmla="*/ 0 h 8617"/>
                  <a:gd name="T46" fmla="*/ 498 w 4109"/>
                  <a:gd name="T47" fmla="*/ 1068 h 8617"/>
                  <a:gd name="T48" fmla="*/ 1078 w 4109"/>
                  <a:gd name="T49" fmla="*/ 2506 h 86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109"/>
                  <a:gd name="T76" fmla="*/ 0 h 8617"/>
                  <a:gd name="T77" fmla="*/ 4109 w 4109"/>
                  <a:gd name="T78" fmla="*/ 8617 h 86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109" h="8617">
                    <a:moveTo>
                      <a:pt x="1078" y="2506"/>
                    </a:moveTo>
                    <a:lnTo>
                      <a:pt x="2018" y="4800"/>
                    </a:lnTo>
                    <a:lnTo>
                      <a:pt x="2239" y="5244"/>
                    </a:lnTo>
                    <a:lnTo>
                      <a:pt x="2598" y="5990"/>
                    </a:lnTo>
                    <a:lnTo>
                      <a:pt x="3280" y="7262"/>
                    </a:lnTo>
                    <a:lnTo>
                      <a:pt x="3953" y="8276"/>
                    </a:lnTo>
                    <a:lnTo>
                      <a:pt x="4109" y="8478"/>
                    </a:lnTo>
                    <a:lnTo>
                      <a:pt x="3998" y="8524"/>
                    </a:lnTo>
                    <a:lnTo>
                      <a:pt x="2367" y="8617"/>
                    </a:lnTo>
                    <a:lnTo>
                      <a:pt x="2175" y="8276"/>
                    </a:lnTo>
                    <a:lnTo>
                      <a:pt x="1630" y="7538"/>
                    </a:lnTo>
                    <a:lnTo>
                      <a:pt x="1409" y="6764"/>
                    </a:lnTo>
                    <a:lnTo>
                      <a:pt x="1355" y="6322"/>
                    </a:lnTo>
                    <a:lnTo>
                      <a:pt x="1271" y="5990"/>
                    </a:lnTo>
                    <a:lnTo>
                      <a:pt x="1244" y="5824"/>
                    </a:lnTo>
                    <a:lnTo>
                      <a:pt x="940" y="4358"/>
                    </a:lnTo>
                    <a:lnTo>
                      <a:pt x="746" y="3667"/>
                    </a:lnTo>
                    <a:lnTo>
                      <a:pt x="663" y="3197"/>
                    </a:lnTo>
                    <a:lnTo>
                      <a:pt x="469" y="2229"/>
                    </a:lnTo>
                    <a:lnTo>
                      <a:pt x="387" y="1898"/>
                    </a:lnTo>
                    <a:lnTo>
                      <a:pt x="248" y="1244"/>
                    </a:lnTo>
                    <a:lnTo>
                      <a:pt x="55" y="211"/>
                    </a:lnTo>
                    <a:lnTo>
                      <a:pt x="0" y="0"/>
                    </a:lnTo>
                    <a:lnTo>
                      <a:pt x="498" y="1068"/>
                    </a:lnTo>
                    <a:lnTo>
                      <a:pt x="1078" y="2506"/>
                    </a:lnTo>
                    <a:close/>
                  </a:path>
                </a:pathLst>
              </a:custGeom>
              <a:solidFill>
                <a:srgbClr val="CC6633"/>
              </a:solidFill>
              <a:ln w="9525">
                <a:noFill/>
                <a:round/>
                <a:headEnd/>
                <a:tailEnd/>
              </a:ln>
            </p:spPr>
            <p:txBody>
              <a:bodyPr>
                <a:prstTxWarp prst="textNoShape">
                  <a:avLst/>
                </a:prstTxWarp>
              </a:bodyPr>
              <a:lstStyle/>
              <a:p>
                <a:endParaRPr lang="en-US"/>
              </a:p>
            </p:txBody>
          </p:sp>
          <p:sp>
            <p:nvSpPr>
              <p:cNvPr id="18584" name="Freeform 41"/>
              <p:cNvSpPr>
                <a:spLocks/>
              </p:cNvSpPr>
              <p:nvPr/>
            </p:nvSpPr>
            <p:spPr bwMode="auto">
              <a:xfrm>
                <a:off x="2068" y="1409"/>
                <a:ext cx="493" cy="1084"/>
              </a:xfrm>
              <a:custGeom>
                <a:avLst/>
                <a:gdLst>
                  <a:gd name="T0" fmla="*/ 3446 w 3944"/>
                  <a:gd name="T1" fmla="*/ 2978 h 8673"/>
                  <a:gd name="T2" fmla="*/ 3170 w 3944"/>
                  <a:gd name="T3" fmla="*/ 4139 h 8673"/>
                  <a:gd name="T4" fmla="*/ 3087 w 3944"/>
                  <a:gd name="T5" fmla="*/ 4360 h 8673"/>
                  <a:gd name="T6" fmla="*/ 3031 w 3944"/>
                  <a:gd name="T7" fmla="*/ 4802 h 8673"/>
                  <a:gd name="T8" fmla="*/ 2810 w 3944"/>
                  <a:gd name="T9" fmla="*/ 5632 h 8673"/>
                  <a:gd name="T10" fmla="*/ 2451 w 3944"/>
                  <a:gd name="T11" fmla="*/ 6820 h 8673"/>
                  <a:gd name="T12" fmla="*/ 1428 w 3944"/>
                  <a:gd name="T13" fmla="*/ 8590 h 8673"/>
                  <a:gd name="T14" fmla="*/ 1428 w 3944"/>
                  <a:gd name="T15" fmla="*/ 8673 h 8673"/>
                  <a:gd name="T16" fmla="*/ 683 w 3944"/>
                  <a:gd name="T17" fmla="*/ 8673 h 8673"/>
                  <a:gd name="T18" fmla="*/ 28 w 3944"/>
                  <a:gd name="T19" fmla="*/ 8645 h 8673"/>
                  <a:gd name="T20" fmla="*/ 0 w 3944"/>
                  <a:gd name="T21" fmla="*/ 8617 h 8673"/>
                  <a:gd name="T22" fmla="*/ 433 w 3944"/>
                  <a:gd name="T23" fmla="*/ 8119 h 8673"/>
                  <a:gd name="T24" fmla="*/ 1428 w 3944"/>
                  <a:gd name="T25" fmla="*/ 6655 h 8673"/>
                  <a:gd name="T26" fmla="*/ 1594 w 3944"/>
                  <a:gd name="T27" fmla="*/ 6322 h 8673"/>
                  <a:gd name="T28" fmla="*/ 1953 w 3944"/>
                  <a:gd name="T29" fmla="*/ 5659 h 8673"/>
                  <a:gd name="T30" fmla="*/ 2064 w 3944"/>
                  <a:gd name="T31" fmla="*/ 5272 h 8673"/>
                  <a:gd name="T32" fmla="*/ 2755 w 3944"/>
                  <a:gd name="T33" fmla="*/ 3613 h 8673"/>
                  <a:gd name="T34" fmla="*/ 3308 w 3944"/>
                  <a:gd name="T35" fmla="*/ 2148 h 8673"/>
                  <a:gd name="T36" fmla="*/ 3944 w 3944"/>
                  <a:gd name="T37" fmla="*/ 84 h 8673"/>
                  <a:gd name="T38" fmla="*/ 3944 w 3944"/>
                  <a:gd name="T39" fmla="*/ 0 h 8673"/>
                  <a:gd name="T40" fmla="*/ 3861 w 3944"/>
                  <a:gd name="T41" fmla="*/ 692 h 8673"/>
                  <a:gd name="T42" fmla="*/ 3446 w 3944"/>
                  <a:gd name="T43" fmla="*/ 2978 h 867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44"/>
                  <a:gd name="T67" fmla="*/ 0 h 8673"/>
                  <a:gd name="T68" fmla="*/ 3944 w 3944"/>
                  <a:gd name="T69" fmla="*/ 8673 h 867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44" h="8673">
                    <a:moveTo>
                      <a:pt x="3446" y="2978"/>
                    </a:moveTo>
                    <a:lnTo>
                      <a:pt x="3170" y="4139"/>
                    </a:lnTo>
                    <a:lnTo>
                      <a:pt x="3087" y="4360"/>
                    </a:lnTo>
                    <a:lnTo>
                      <a:pt x="3031" y="4802"/>
                    </a:lnTo>
                    <a:lnTo>
                      <a:pt x="2810" y="5632"/>
                    </a:lnTo>
                    <a:lnTo>
                      <a:pt x="2451" y="6820"/>
                    </a:lnTo>
                    <a:lnTo>
                      <a:pt x="1428" y="8590"/>
                    </a:lnTo>
                    <a:lnTo>
                      <a:pt x="1428" y="8673"/>
                    </a:lnTo>
                    <a:lnTo>
                      <a:pt x="683" y="8673"/>
                    </a:lnTo>
                    <a:lnTo>
                      <a:pt x="28" y="8645"/>
                    </a:lnTo>
                    <a:lnTo>
                      <a:pt x="0" y="8617"/>
                    </a:lnTo>
                    <a:lnTo>
                      <a:pt x="433" y="8119"/>
                    </a:lnTo>
                    <a:lnTo>
                      <a:pt x="1428" y="6655"/>
                    </a:lnTo>
                    <a:lnTo>
                      <a:pt x="1594" y="6322"/>
                    </a:lnTo>
                    <a:lnTo>
                      <a:pt x="1953" y="5659"/>
                    </a:lnTo>
                    <a:lnTo>
                      <a:pt x="2064" y="5272"/>
                    </a:lnTo>
                    <a:lnTo>
                      <a:pt x="2755" y="3613"/>
                    </a:lnTo>
                    <a:lnTo>
                      <a:pt x="3308" y="2148"/>
                    </a:lnTo>
                    <a:lnTo>
                      <a:pt x="3944" y="84"/>
                    </a:lnTo>
                    <a:lnTo>
                      <a:pt x="3944" y="0"/>
                    </a:lnTo>
                    <a:lnTo>
                      <a:pt x="3861" y="692"/>
                    </a:lnTo>
                    <a:lnTo>
                      <a:pt x="3446" y="2978"/>
                    </a:lnTo>
                    <a:close/>
                  </a:path>
                </a:pathLst>
              </a:custGeom>
              <a:solidFill>
                <a:srgbClr val="CC6633"/>
              </a:solidFill>
              <a:ln w="9525">
                <a:noFill/>
                <a:round/>
                <a:headEnd/>
                <a:tailEnd/>
              </a:ln>
            </p:spPr>
            <p:txBody>
              <a:bodyPr>
                <a:prstTxWarp prst="textNoShape">
                  <a:avLst/>
                </a:prstTxWarp>
              </a:bodyPr>
              <a:lstStyle/>
              <a:p>
                <a:endParaRPr lang="en-US"/>
              </a:p>
            </p:txBody>
          </p:sp>
          <p:sp>
            <p:nvSpPr>
              <p:cNvPr id="18585" name="Freeform 42"/>
              <p:cNvSpPr>
                <a:spLocks/>
              </p:cNvSpPr>
              <p:nvPr/>
            </p:nvSpPr>
            <p:spPr bwMode="auto">
              <a:xfrm>
                <a:off x="1391" y="1519"/>
                <a:ext cx="235" cy="317"/>
              </a:xfrm>
              <a:custGeom>
                <a:avLst/>
                <a:gdLst>
                  <a:gd name="T0" fmla="*/ 442 w 1879"/>
                  <a:gd name="T1" fmla="*/ 930 h 2534"/>
                  <a:gd name="T2" fmla="*/ 774 w 1879"/>
                  <a:gd name="T3" fmla="*/ 1594 h 2534"/>
                  <a:gd name="T4" fmla="*/ 912 w 1879"/>
                  <a:gd name="T5" fmla="*/ 1981 h 2534"/>
                  <a:gd name="T6" fmla="*/ 1133 w 1879"/>
                  <a:gd name="T7" fmla="*/ 2313 h 2534"/>
                  <a:gd name="T8" fmla="*/ 1354 w 1879"/>
                  <a:gd name="T9" fmla="*/ 2008 h 2534"/>
                  <a:gd name="T10" fmla="*/ 1603 w 1879"/>
                  <a:gd name="T11" fmla="*/ 857 h 2534"/>
                  <a:gd name="T12" fmla="*/ 1879 w 1879"/>
                  <a:gd name="T13" fmla="*/ 0 h 2534"/>
                  <a:gd name="T14" fmla="*/ 1879 w 1879"/>
                  <a:gd name="T15" fmla="*/ 248 h 2534"/>
                  <a:gd name="T16" fmla="*/ 1520 w 1879"/>
                  <a:gd name="T17" fmla="*/ 1677 h 2534"/>
                  <a:gd name="T18" fmla="*/ 1272 w 1879"/>
                  <a:gd name="T19" fmla="*/ 2451 h 2534"/>
                  <a:gd name="T20" fmla="*/ 1189 w 1879"/>
                  <a:gd name="T21" fmla="*/ 2534 h 2534"/>
                  <a:gd name="T22" fmla="*/ 1078 w 1879"/>
                  <a:gd name="T23" fmla="*/ 2506 h 2534"/>
                  <a:gd name="T24" fmla="*/ 995 w 1879"/>
                  <a:gd name="T25" fmla="*/ 2506 h 2534"/>
                  <a:gd name="T26" fmla="*/ 525 w 1879"/>
                  <a:gd name="T27" fmla="*/ 1206 h 2534"/>
                  <a:gd name="T28" fmla="*/ 138 w 1879"/>
                  <a:gd name="T29" fmla="*/ 331 h 2534"/>
                  <a:gd name="T30" fmla="*/ 55 w 1879"/>
                  <a:gd name="T31" fmla="*/ 248 h 2534"/>
                  <a:gd name="T32" fmla="*/ 0 w 1879"/>
                  <a:gd name="T33" fmla="*/ 54 h 2534"/>
                  <a:gd name="T34" fmla="*/ 55 w 1879"/>
                  <a:gd name="T35" fmla="*/ 0 h 2534"/>
                  <a:gd name="T36" fmla="*/ 138 w 1879"/>
                  <a:gd name="T37" fmla="*/ 73 h 2534"/>
                  <a:gd name="T38" fmla="*/ 442 w 1879"/>
                  <a:gd name="T39" fmla="*/ 930 h 25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79"/>
                  <a:gd name="T61" fmla="*/ 0 h 2534"/>
                  <a:gd name="T62" fmla="*/ 1879 w 1879"/>
                  <a:gd name="T63" fmla="*/ 2534 h 25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79" h="2534">
                    <a:moveTo>
                      <a:pt x="442" y="930"/>
                    </a:moveTo>
                    <a:lnTo>
                      <a:pt x="774" y="1594"/>
                    </a:lnTo>
                    <a:lnTo>
                      <a:pt x="912" y="1981"/>
                    </a:lnTo>
                    <a:lnTo>
                      <a:pt x="1133" y="2313"/>
                    </a:lnTo>
                    <a:lnTo>
                      <a:pt x="1354" y="2008"/>
                    </a:lnTo>
                    <a:lnTo>
                      <a:pt x="1603" y="857"/>
                    </a:lnTo>
                    <a:lnTo>
                      <a:pt x="1879" y="0"/>
                    </a:lnTo>
                    <a:lnTo>
                      <a:pt x="1879" y="248"/>
                    </a:lnTo>
                    <a:lnTo>
                      <a:pt x="1520" y="1677"/>
                    </a:lnTo>
                    <a:lnTo>
                      <a:pt x="1272" y="2451"/>
                    </a:lnTo>
                    <a:lnTo>
                      <a:pt x="1189" y="2534"/>
                    </a:lnTo>
                    <a:lnTo>
                      <a:pt x="1078" y="2506"/>
                    </a:lnTo>
                    <a:lnTo>
                      <a:pt x="995" y="2506"/>
                    </a:lnTo>
                    <a:lnTo>
                      <a:pt x="525" y="1206"/>
                    </a:lnTo>
                    <a:lnTo>
                      <a:pt x="138" y="331"/>
                    </a:lnTo>
                    <a:lnTo>
                      <a:pt x="55" y="248"/>
                    </a:lnTo>
                    <a:lnTo>
                      <a:pt x="0" y="54"/>
                    </a:lnTo>
                    <a:lnTo>
                      <a:pt x="55" y="0"/>
                    </a:lnTo>
                    <a:lnTo>
                      <a:pt x="138" y="73"/>
                    </a:lnTo>
                    <a:lnTo>
                      <a:pt x="442" y="930"/>
                    </a:lnTo>
                    <a:close/>
                  </a:path>
                </a:pathLst>
              </a:custGeom>
              <a:solidFill>
                <a:srgbClr val="CC6633"/>
              </a:solidFill>
              <a:ln w="9525">
                <a:noFill/>
                <a:round/>
                <a:headEnd/>
                <a:tailEnd/>
              </a:ln>
            </p:spPr>
            <p:txBody>
              <a:bodyPr>
                <a:prstTxWarp prst="textNoShape">
                  <a:avLst/>
                </a:prstTxWarp>
              </a:bodyPr>
              <a:lstStyle/>
              <a:p>
                <a:endParaRPr lang="en-US"/>
              </a:p>
            </p:txBody>
          </p:sp>
          <p:sp>
            <p:nvSpPr>
              <p:cNvPr id="18586" name="Freeform 43"/>
              <p:cNvSpPr>
                <a:spLocks/>
              </p:cNvSpPr>
              <p:nvPr/>
            </p:nvSpPr>
            <p:spPr bwMode="auto">
              <a:xfrm>
                <a:off x="3227" y="1554"/>
                <a:ext cx="34" cy="69"/>
              </a:xfrm>
              <a:custGeom>
                <a:avLst/>
                <a:gdLst>
                  <a:gd name="T0" fmla="*/ 277 w 277"/>
                  <a:gd name="T1" fmla="*/ 498 h 553"/>
                  <a:gd name="T2" fmla="*/ 221 w 277"/>
                  <a:gd name="T3" fmla="*/ 553 h 553"/>
                  <a:gd name="T4" fmla="*/ 139 w 277"/>
                  <a:gd name="T5" fmla="*/ 221 h 553"/>
                  <a:gd name="T6" fmla="*/ 83 w 277"/>
                  <a:gd name="T7" fmla="*/ 129 h 553"/>
                  <a:gd name="T8" fmla="*/ 0 w 277"/>
                  <a:gd name="T9" fmla="*/ 55 h 553"/>
                  <a:gd name="T10" fmla="*/ 194 w 277"/>
                  <a:gd name="T11" fmla="*/ 0 h 553"/>
                  <a:gd name="T12" fmla="*/ 249 w 277"/>
                  <a:gd name="T13" fmla="*/ 0 h 553"/>
                  <a:gd name="T14" fmla="*/ 277 w 277"/>
                  <a:gd name="T15" fmla="*/ 498 h 553"/>
                  <a:gd name="T16" fmla="*/ 0 60000 65536"/>
                  <a:gd name="T17" fmla="*/ 0 60000 65536"/>
                  <a:gd name="T18" fmla="*/ 0 60000 65536"/>
                  <a:gd name="T19" fmla="*/ 0 60000 65536"/>
                  <a:gd name="T20" fmla="*/ 0 60000 65536"/>
                  <a:gd name="T21" fmla="*/ 0 60000 65536"/>
                  <a:gd name="T22" fmla="*/ 0 60000 65536"/>
                  <a:gd name="T23" fmla="*/ 0 60000 65536"/>
                  <a:gd name="T24" fmla="*/ 0 w 277"/>
                  <a:gd name="T25" fmla="*/ 0 h 553"/>
                  <a:gd name="T26" fmla="*/ 277 w 277"/>
                  <a:gd name="T27" fmla="*/ 553 h 5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7" h="553">
                    <a:moveTo>
                      <a:pt x="277" y="498"/>
                    </a:moveTo>
                    <a:lnTo>
                      <a:pt x="221" y="553"/>
                    </a:lnTo>
                    <a:lnTo>
                      <a:pt x="139" y="221"/>
                    </a:lnTo>
                    <a:lnTo>
                      <a:pt x="83" y="129"/>
                    </a:lnTo>
                    <a:lnTo>
                      <a:pt x="0" y="55"/>
                    </a:lnTo>
                    <a:lnTo>
                      <a:pt x="194" y="0"/>
                    </a:lnTo>
                    <a:lnTo>
                      <a:pt x="249" y="0"/>
                    </a:lnTo>
                    <a:lnTo>
                      <a:pt x="277" y="498"/>
                    </a:lnTo>
                    <a:close/>
                  </a:path>
                </a:pathLst>
              </a:custGeom>
              <a:solidFill>
                <a:srgbClr val="FF9966"/>
              </a:solidFill>
              <a:ln w="9525">
                <a:noFill/>
                <a:round/>
                <a:headEnd/>
                <a:tailEnd/>
              </a:ln>
            </p:spPr>
            <p:txBody>
              <a:bodyPr>
                <a:prstTxWarp prst="textNoShape">
                  <a:avLst/>
                </a:prstTxWarp>
              </a:bodyPr>
              <a:lstStyle/>
              <a:p>
                <a:endParaRPr lang="en-US"/>
              </a:p>
            </p:txBody>
          </p:sp>
          <p:sp>
            <p:nvSpPr>
              <p:cNvPr id="18587" name="Freeform 44"/>
              <p:cNvSpPr>
                <a:spLocks/>
              </p:cNvSpPr>
              <p:nvPr/>
            </p:nvSpPr>
            <p:spPr bwMode="auto">
              <a:xfrm>
                <a:off x="3176" y="1561"/>
                <a:ext cx="37" cy="62"/>
              </a:xfrm>
              <a:custGeom>
                <a:avLst/>
                <a:gdLst>
                  <a:gd name="T0" fmla="*/ 184 w 294"/>
                  <a:gd name="T1" fmla="*/ 166 h 498"/>
                  <a:gd name="T2" fmla="*/ 156 w 294"/>
                  <a:gd name="T3" fmla="*/ 406 h 498"/>
                  <a:gd name="T4" fmla="*/ 156 w 294"/>
                  <a:gd name="T5" fmla="*/ 498 h 498"/>
                  <a:gd name="T6" fmla="*/ 46 w 294"/>
                  <a:gd name="T7" fmla="*/ 498 h 498"/>
                  <a:gd name="T8" fmla="*/ 0 w 294"/>
                  <a:gd name="T9" fmla="*/ 138 h 498"/>
                  <a:gd name="T10" fmla="*/ 19 w 294"/>
                  <a:gd name="T11" fmla="*/ 0 h 498"/>
                  <a:gd name="T12" fmla="*/ 294 w 294"/>
                  <a:gd name="T13" fmla="*/ 18 h 498"/>
                  <a:gd name="T14" fmla="*/ 184 w 294"/>
                  <a:gd name="T15" fmla="*/ 166 h 498"/>
                  <a:gd name="T16" fmla="*/ 0 60000 65536"/>
                  <a:gd name="T17" fmla="*/ 0 60000 65536"/>
                  <a:gd name="T18" fmla="*/ 0 60000 65536"/>
                  <a:gd name="T19" fmla="*/ 0 60000 65536"/>
                  <a:gd name="T20" fmla="*/ 0 60000 65536"/>
                  <a:gd name="T21" fmla="*/ 0 60000 65536"/>
                  <a:gd name="T22" fmla="*/ 0 60000 65536"/>
                  <a:gd name="T23" fmla="*/ 0 60000 65536"/>
                  <a:gd name="T24" fmla="*/ 0 w 294"/>
                  <a:gd name="T25" fmla="*/ 0 h 498"/>
                  <a:gd name="T26" fmla="*/ 294 w 294"/>
                  <a:gd name="T27" fmla="*/ 498 h 4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4" h="498">
                    <a:moveTo>
                      <a:pt x="184" y="166"/>
                    </a:moveTo>
                    <a:lnTo>
                      <a:pt x="156" y="406"/>
                    </a:lnTo>
                    <a:lnTo>
                      <a:pt x="156" y="498"/>
                    </a:lnTo>
                    <a:lnTo>
                      <a:pt x="46" y="498"/>
                    </a:lnTo>
                    <a:lnTo>
                      <a:pt x="0" y="138"/>
                    </a:lnTo>
                    <a:lnTo>
                      <a:pt x="19" y="0"/>
                    </a:lnTo>
                    <a:lnTo>
                      <a:pt x="294" y="18"/>
                    </a:lnTo>
                    <a:lnTo>
                      <a:pt x="184" y="166"/>
                    </a:lnTo>
                    <a:close/>
                  </a:path>
                </a:pathLst>
              </a:custGeom>
              <a:solidFill>
                <a:srgbClr val="FF9966"/>
              </a:solidFill>
              <a:ln w="9525">
                <a:noFill/>
                <a:round/>
                <a:headEnd/>
                <a:tailEnd/>
              </a:ln>
            </p:spPr>
            <p:txBody>
              <a:bodyPr>
                <a:prstTxWarp prst="textNoShape">
                  <a:avLst/>
                </a:prstTxWarp>
              </a:bodyPr>
              <a:lstStyle/>
              <a:p>
                <a:endParaRPr lang="en-US"/>
              </a:p>
            </p:txBody>
          </p:sp>
          <p:sp>
            <p:nvSpPr>
              <p:cNvPr id="18588" name="Freeform 45"/>
              <p:cNvSpPr>
                <a:spLocks/>
              </p:cNvSpPr>
              <p:nvPr/>
            </p:nvSpPr>
            <p:spPr bwMode="auto">
              <a:xfrm>
                <a:off x="1308" y="1563"/>
                <a:ext cx="152" cy="273"/>
              </a:xfrm>
              <a:custGeom>
                <a:avLst/>
                <a:gdLst>
                  <a:gd name="T0" fmla="*/ 1188 w 1216"/>
                  <a:gd name="T1" fmla="*/ 1438 h 2185"/>
                  <a:gd name="T2" fmla="*/ 1216 w 1216"/>
                  <a:gd name="T3" fmla="*/ 1466 h 2185"/>
                  <a:gd name="T4" fmla="*/ 1022 w 1216"/>
                  <a:gd name="T5" fmla="*/ 1383 h 2185"/>
                  <a:gd name="T6" fmla="*/ 995 w 1216"/>
                  <a:gd name="T7" fmla="*/ 1107 h 2185"/>
                  <a:gd name="T8" fmla="*/ 801 w 1216"/>
                  <a:gd name="T9" fmla="*/ 940 h 2185"/>
                  <a:gd name="T10" fmla="*/ 635 w 1216"/>
                  <a:gd name="T11" fmla="*/ 940 h 2185"/>
                  <a:gd name="T12" fmla="*/ 469 w 1216"/>
                  <a:gd name="T13" fmla="*/ 1383 h 2185"/>
                  <a:gd name="T14" fmla="*/ 303 w 1216"/>
                  <a:gd name="T15" fmla="*/ 1493 h 2185"/>
                  <a:gd name="T16" fmla="*/ 165 w 1216"/>
                  <a:gd name="T17" fmla="*/ 1826 h 2185"/>
                  <a:gd name="T18" fmla="*/ 192 w 1216"/>
                  <a:gd name="T19" fmla="*/ 2185 h 2185"/>
                  <a:gd name="T20" fmla="*/ 0 w 1216"/>
                  <a:gd name="T21" fmla="*/ 2185 h 2185"/>
                  <a:gd name="T22" fmla="*/ 138 w 1216"/>
                  <a:gd name="T23" fmla="*/ 1743 h 2185"/>
                  <a:gd name="T24" fmla="*/ 276 w 1216"/>
                  <a:gd name="T25" fmla="*/ 1493 h 2185"/>
                  <a:gd name="T26" fmla="*/ 635 w 1216"/>
                  <a:gd name="T27" fmla="*/ 0 h 2185"/>
                  <a:gd name="T28" fmla="*/ 1022 w 1216"/>
                  <a:gd name="T29" fmla="*/ 913 h 2185"/>
                  <a:gd name="T30" fmla="*/ 1188 w 1216"/>
                  <a:gd name="T31" fmla="*/ 1438 h 21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6"/>
                  <a:gd name="T49" fmla="*/ 0 h 2185"/>
                  <a:gd name="T50" fmla="*/ 1216 w 1216"/>
                  <a:gd name="T51" fmla="*/ 2185 h 21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6" h="2185">
                    <a:moveTo>
                      <a:pt x="1188" y="1438"/>
                    </a:moveTo>
                    <a:lnTo>
                      <a:pt x="1216" y="1466"/>
                    </a:lnTo>
                    <a:lnTo>
                      <a:pt x="1022" y="1383"/>
                    </a:lnTo>
                    <a:lnTo>
                      <a:pt x="995" y="1107"/>
                    </a:lnTo>
                    <a:lnTo>
                      <a:pt x="801" y="940"/>
                    </a:lnTo>
                    <a:lnTo>
                      <a:pt x="635" y="940"/>
                    </a:lnTo>
                    <a:lnTo>
                      <a:pt x="469" y="1383"/>
                    </a:lnTo>
                    <a:lnTo>
                      <a:pt x="303" y="1493"/>
                    </a:lnTo>
                    <a:lnTo>
                      <a:pt x="165" y="1826"/>
                    </a:lnTo>
                    <a:lnTo>
                      <a:pt x="192" y="2185"/>
                    </a:lnTo>
                    <a:lnTo>
                      <a:pt x="0" y="2185"/>
                    </a:lnTo>
                    <a:lnTo>
                      <a:pt x="138" y="1743"/>
                    </a:lnTo>
                    <a:lnTo>
                      <a:pt x="276" y="1493"/>
                    </a:lnTo>
                    <a:lnTo>
                      <a:pt x="635" y="0"/>
                    </a:lnTo>
                    <a:lnTo>
                      <a:pt x="1022" y="913"/>
                    </a:lnTo>
                    <a:lnTo>
                      <a:pt x="1188" y="1438"/>
                    </a:lnTo>
                    <a:close/>
                  </a:path>
                </a:pathLst>
              </a:custGeom>
              <a:solidFill>
                <a:srgbClr val="FF6633"/>
              </a:solidFill>
              <a:ln w="9525">
                <a:noFill/>
                <a:round/>
                <a:headEnd/>
                <a:tailEnd/>
              </a:ln>
            </p:spPr>
            <p:txBody>
              <a:bodyPr>
                <a:prstTxWarp prst="textNoShape">
                  <a:avLst/>
                </a:prstTxWarp>
              </a:bodyPr>
              <a:lstStyle/>
              <a:p>
                <a:endParaRPr lang="en-US"/>
              </a:p>
            </p:txBody>
          </p:sp>
          <p:sp>
            <p:nvSpPr>
              <p:cNvPr id="18589" name="Freeform 46"/>
              <p:cNvSpPr>
                <a:spLocks/>
              </p:cNvSpPr>
              <p:nvPr/>
            </p:nvSpPr>
            <p:spPr bwMode="auto">
              <a:xfrm>
                <a:off x="2323" y="1563"/>
                <a:ext cx="31" cy="60"/>
              </a:xfrm>
              <a:custGeom>
                <a:avLst/>
                <a:gdLst>
                  <a:gd name="T0" fmla="*/ 249 w 249"/>
                  <a:gd name="T1" fmla="*/ 425 h 480"/>
                  <a:gd name="T2" fmla="*/ 111 w 249"/>
                  <a:gd name="T3" fmla="*/ 452 h 480"/>
                  <a:gd name="T4" fmla="*/ 84 w 249"/>
                  <a:gd name="T5" fmla="*/ 480 h 480"/>
                  <a:gd name="T6" fmla="*/ 0 w 249"/>
                  <a:gd name="T7" fmla="*/ 360 h 480"/>
                  <a:gd name="T8" fmla="*/ 111 w 249"/>
                  <a:gd name="T9" fmla="*/ 0 h 480"/>
                  <a:gd name="T10" fmla="*/ 249 w 249"/>
                  <a:gd name="T11" fmla="*/ 360 h 480"/>
                  <a:gd name="T12" fmla="*/ 249 w 249"/>
                  <a:gd name="T13" fmla="*/ 425 h 480"/>
                  <a:gd name="T14" fmla="*/ 0 60000 65536"/>
                  <a:gd name="T15" fmla="*/ 0 60000 65536"/>
                  <a:gd name="T16" fmla="*/ 0 60000 65536"/>
                  <a:gd name="T17" fmla="*/ 0 60000 65536"/>
                  <a:gd name="T18" fmla="*/ 0 60000 65536"/>
                  <a:gd name="T19" fmla="*/ 0 60000 65536"/>
                  <a:gd name="T20" fmla="*/ 0 60000 65536"/>
                  <a:gd name="T21" fmla="*/ 0 w 249"/>
                  <a:gd name="T22" fmla="*/ 0 h 480"/>
                  <a:gd name="T23" fmla="*/ 249 w 249"/>
                  <a:gd name="T24" fmla="*/ 480 h 4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480">
                    <a:moveTo>
                      <a:pt x="249" y="425"/>
                    </a:moveTo>
                    <a:lnTo>
                      <a:pt x="111" y="452"/>
                    </a:lnTo>
                    <a:lnTo>
                      <a:pt x="84" y="480"/>
                    </a:lnTo>
                    <a:lnTo>
                      <a:pt x="0" y="360"/>
                    </a:lnTo>
                    <a:lnTo>
                      <a:pt x="111" y="0"/>
                    </a:lnTo>
                    <a:lnTo>
                      <a:pt x="249" y="360"/>
                    </a:lnTo>
                    <a:lnTo>
                      <a:pt x="249" y="425"/>
                    </a:lnTo>
                    <a:close/>
                  </a:path>
                </a:pathLst>
              </a:custGeom>
              <a:solidFill>
                <a:srgbClr val="FF6633"/>
              </a:solidFill>
              <a:ln w="9525">
                <a:noFill/>
                <a:round/>
                <a:headEnd/>
                <a:tailEnd/>
              </a:ln>
            </p:spPr>
            <p:txBody>
              <a:bodyPr>
                <a:prstTxWarp prst="textNoShape">
                  <a:avLst/>
                </a:prstTxWarp>
              </a:bodyPr>
              <a:lstStyle/>
              <a:p>
                <a:endParaRPr lang="en-US"/>
              </a:p>
            </p:txBody>
          </p:sp>
          <p:sp>
            <p:nvSpPr>
              <p:cNvPr id="18590" name="Freeform 47"/>
              <p:cNvSpPr>
                <a:spLocks/>
              </p:cNvSpPr>
              <p:nvPr/>
            </p:nvSpPr>
            <p:spPr bwMode="auto">
              <a:xfrm>
                <a:off x="1578" y="1578"/>
                <a:ext cx="120" cy="244"/>
              </a:xfrm>
              <a:custGeom>
                <a:avLst/>
                <a:gdLst>
                  <a:gd name="T0" fmla="*/ 745 w 966"/>
                  <a:gd name="T1" fmla="*/ 737 h 1954"/>
                  <a:gd name="T2" fmla="*/ 966 w 966"/>
                  <a:gd name="T3" fmla="*/ 1291 h 1954"/>
                  <a:gd name="T4" fmla="*/ 884 w 966"/>
                  <a:gd name="T5" fmla="*/ 1291 h 1954"/>
                  <a:gd name="T6" fmla="*/ 828 w 966"/>
                  <a:gd name="T7" fmla="*/ 1346 h 1954"/>
                  <a:gd name="T8" fmla="*/ 801 w 966"/>
                  <a:gd name="T9" fmla="*/ 1041 h 1954"/>
                  <a:gd name="T10" fmla="*/ 745 w 966"/>
                  <a:gd name="T11" fmla="*/ 958 h 1954"/>
                  <a:gd name="T12" fmla="*/ 607 w 966"/>
                  <a:gd name="T13" fmla="*/ 886 h 1954"/>
                  <a:gd name="T14" fmla="*/ 497 w 966"/>
                  <a:gd name="T15" fmla="*/ 940 h 1954"/>
                  <a:gd name="T16" fmla="*/ 386 w 966"/>
                  <a:gd name="T17" fmla="*/ 1162 h 1954"/>
                  <a:gd name="T18" fmla="*/ 386 w 966"/>
                  <a:gd name="T19" fmla="*/ 1318 h 1954"/>
                  <a:gd name="T20" fmla="*/ 359 w 966"/>
                  <a:gd name="T21" fmla="*/ 1291 h 1954"/>
                  <a:gd name="T22" fmla="*/ 276 w 966"/>
                  <a:gd name="T23" fmla="*/ 1291 h 1954"/>
                  <a:gd name="T24" fmla="*/ 165 w 966"/>
                  <a:gd name="T25" fmla="*/ 1466 h 1954"/>
                  <a:gd name="T26" fmla="*/ 82 w 966"/>
                  <a:gd name="T27" fmla="*/ 1954 h 1954"/>
                  <a:gd name="T28" fmla="*/ 0 w 966"/>
                  <a:gd name="T29" fmla="*/ 1954 h 1954"/>
                  <a:gd name="T30" fmla="*/ 497 w 966"/>
                  <a:gd name="T31" fmla="*/ 0 h 1954"/>
                  <a:gd name="T32" fmla="*/ 580 w 966"/>
                  <a:gd name="T33" fmla="*/ 388 h 1954"/>
                  <a:gd name="T34" fmla="*/ 745 w 966"/>
                  <a:gd name="T35" fmla="*/ 737 h 19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66"/>
                  <a:gd name="T55" fmla="*/ 0 h 1954"/>
                  <a:gd name="T56" fmla="*/ 966 w 966"/>
                  <a:gd name="T57" fmla="*/ 1954 h 19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66" h="1954">
                    <a:moveTo>
                      <a:pt x="745" y="737"/>
                    </a:moveTo>
                    <a:lnTo>
                      <a:pt x="966" y="1291"/>
                    </a:lnTo>
                    <a:lnTo>
                      <a:pt x="884" y="1291"/>
                    </a:lnTo>
                    <a:lnTo>
                      <a:pt x="828" y="1346"/>
                    </a:lnTo>
                    <a:lnTo>
                      <a:pt x="801" y="1041"/>
                    </a:lnTo>
                    <a:lnTo>
                      <a:pt x="745" y="958"/>
                    </a:lnTo>
                    <a:lnTo>
                      <a:pt x="607" y="886"/>
                    </a:lnTo>
                    <a:lnTo>
                      <a:pt x="497" y="940"/>
                    </a:lnTo>
                    <a:lnTo>
                      <a:pt x="386" y="1162"/>
                    </a:lnTo>
                    <a:lnTo>
                      <a:pt x="386" y="1318"/>
                    </a:lnTo>
                    <a:lnTo>
                      <a:pt x="359" y="1291"/>
                    </a:lnTo>
                    <a:lnTo>
                      <a:pt x="276" y="1291"/>
                    </a:lnTo>
                    <a:lnTo>
                      <a:pt x="165" y="1466"/>
                    </a:lnTo>
                    <a:lnTo>
                      <a:pt x="82" y="1954"/>
                    </a:lnTo>
                    <a:lnTo>
                      <a:pt x="0" y="1954"/>
                    </a:lnTo>
                    <a:lnTo>
                      <a:pt x="497" y="0"/>
                    </a:lnTo>
                    <a:lnTo>
                      <a:pt x="580" y="388"/>
                    </a:lnTo>
                    <a:lnTo>
                      <a:pt x="745" y="737"/>
                    </a:lnTo>
                    <a:close/>
                  </a:path>
                </a:pathLst>
              </a:custGeom>
              <a:solidFill>
                <a:srgbClr val="FF6633"/>
              </a:solidFill>
              <a:ln w="9525">
                <a:noFill/>
                <a:round/>
                <a:headEnd/>
                <a:tailEnd/>
              </a:ln>
            </p:spPr>
            <p:txBody>
              <a:bodyPr>
                <a:prstTxWarp prst="textNoShape">
                  <a:avLst/>
                </a:prstTxWarp>
              </a:bodyPr>
              <a:lstStyle/>
              <a:p>
                <a:endParaRPr lang="en-US"/>
              </a:p>
            </p:txBody>
          </p:sp>
          <p:sp>
            <p:nvSpPr>
              <p:cNvPr id="18591" name="Freeform 48"/>
              <p:cNvSpPr>
                <a:spLocks/>
              </p:cNvSpPr>
              <p:nvPr/>
            </p:nvSpPr>
            <p:spPr bwMode="auto">
              <a:xfrm>
                <a:off x="2129" y="1585"/>
                <a:ext cx="46" cy="61"/>
              </a:xfrm>
              <a:custGeom>
                <a:avLst/>
                <a:gdLst>
                  <a:gd name="T0" fmla="*/ 341 w 368"/>
                  <a:gd name="T1" fmla="*/ 332 h 489"/>
                  <a:gd name="T2" fmla="*/ 368 w 368"/>
                  <a:gd name="T3" fmla="*/ 460 h 489"/>
                  <a:gd name="T4" fmla="*/ 0 w 368"/>
                  <a:gd name="T5" fmla="*/ 489 h 489"/>
                  <a:gd name="T6" fmla="*/ 92 w 368"/>
                  <a:gd name="T7" fmla="*/ 212 h 489"/>
                  <a:gd name="T8" fmla="*/ 194 w 368"/>
                  <a:gd name="T9" fmla="*/ 0 h 489"/>
                  <a:gd name="T10" fmla="*/ 221 w 368"/>
                  <a:gd name="T11" fmla="*/ 156 h 489"/>
                  <a:gd name="T12" fmla="*/ 341 w 368"/>
                  <a:gd name="T13" fmla="*/ 332 h 489"/>
                  <a:gd name="T14" fmla="*/ 0 60000 65536"/>
                  <a:gd name="T15" fmla="*/ 0 60000 65536"/>
                  <a:gd name="T16" fmla="*/ 0 60000 65536"/>
                  <a:gd name="T17" fmla="*/ 0 60000 65536"/>
                  <a:gd name="T18" fmla="*/ 0 60000 65536"/>
                  <a:gd name="T19" fmla="*/ 0 60000 65536"/>
                  <a:gd name="T20" fmla="*/ 0 60000 65536"/>
                  <a:gd name="T21" fmla="*/ 0 w 368"/>
                  <a:gd name="T22" fmla="*/ 0 h 489"/>
                  <a:gd name="T23" fmla="*/ 368 w 368"/>
                  <a:gd name="T24" fmla="*/ 489 h 4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8" h="489">
                    <a:moveTo>
                      <a:pt x="341" y="332"/>
                    </a:moveTo>
                    <a:lnTo>
                      <a:pt x="368" y="460"/>
                    </a:lnTo>
                    <a:lnTo>
                      <a:pt x="0" y="489"/>
                    </a:lnTo>
                    <a:lnTo>
                      <a:pt x="92" y="212"/>
                    </a:lnTo>
                    <a:lnTo>
                      <a:pt x="194" y="0"/>
                    </a:lnTo>
                    <a:lnTo>
                      <a:pt x="221" y="156"/>
                    </a:lnTo>
                    <a:lnTo>
                      <a:pt x="341" y="332"/>
                    </a:lnTo>
                    <a:close/>
                  </a:path>
                </a:pathLst>
              </a:custGeom>
              <a:solidFill>
                <a:srgbClr val="FF6633"/>
              </a:solidFill>
              <a:ln w="9525">
                <a:noFill/>
                <a:round/>
                <a:headEnd/>
                <a:tailEnd/>
              </a:ln>
            </p:spPr>
            <p:txBody>
              <a:bodyPr>
                <a:prstTxWarp prst="textNoShape">
                  <a:avLst/>
                </a:prstTxWarp>
              </a:bodyPr>
              <a:lstStyle/>
              <a:p>
                <a:endParaRPr lang="en-US"/>
              </a:p>
            </p:txBody>
          </p:sp>
          <p:sp>
            <p:nvSpPr>
              <p:cNvPr id="18592" name="Freeform 49"/>
              <p:cNvSpPr>
                <a:spLocks/>
              </p:cNvSpPr>
              <p:nvPr/>
            </p:nvSpPr>
            <p:spPr bwMode="auto">
              <a:xfrm>
                <a:off x="3216" y="1585"/>
                <a:ext cx="11" cy="41"/>
              </a:xfrm>
              <a:custGeom>
                <a:avLst/>
                <a:gdLst>
                  <a:gd name="T0" fmla="*/ 82 w 82"/>
                  <a:gd name="T1" fmla="*/ 332 h 332"/>
                  <a:gd name="T2" fmla="*/ 0 w 82"/>
                  <a:gd name="T3" fmla="*/ 332 h 332"/>
                  <a:gd name="T4" fmla="*/ 27 w 82"/>
                  <a:gd name="T5" fmla="*/ 0 h 332"/>
                  <a:gd name="T6" fmla="*/ 82 w 82"/>
                  <a:gd name="T7" fmla="*/ 184 h 332"/>
                  <a:gd name="T8" fmla="*/ 82 w 82"/>
                  <a:gd name="T9" fmla="*/ 332 h 332"/>
                  <a:gd name="T10" fmla="*/ 0 60000 65536"/>
                  <a:gd name="T11" fmla="*/ 0 60000 65536"/>
                  <a:gd name="T12" fmla="*/ 0 60000 65536"/>
                  <a:gd name="T13" fmla="*/ 0 60000 65536"/>
                  <a:gd name="T14" fmla="*/ 0 60000 65536"/>
                  <a:gd name="T15" fmla="*/ 0 w 82"/>
                  <a:gd name="T16" fmla="*/ 0 h 332"/>
                  <a:gd name="T17" fmla="*/ 82 w 82"/>
                  <a:gd name="T18" fmla="*/ 332 h 332"/>
                </a:gdLst>
                <a:ahLst/>
                <a:cxnLst>
                  <a:cxn ang="T10">
                    <a:pos x="T0" y="T1"/>
                  </a:cxn>
                  <a:cxn ang="T11">
                    <a:pos x="T2" y="T3"/>
                  </a:cxn>
                  <a:cxn ang="T12">
                    <a:pos x="T4" y="T5"/>
                  </a:cxn>
                  <a:cxn ang="T13">
                    <a:pos x="T6" y="T7"/>
                  </a:cxn>
                  <a:cxn ang="T14">
                    <a:pos x="T8" y="T9"/>
                  </a:cxn>
                </a:cxnLst>
                <a:rect l="T15" t="T16" r="T17" b="T18"/>
                <a:pathLst>
                  <a:path w="82" h="332">
                    <a:moveTo>
                      <a:pt x="82" y="332"/>
                    </a:moveTo>
                    <a:lnTo>
                      <a:pt x="0" y="332"/>
                    </a:lnTo>
                    <a:lnTo>
                      <a:pt x="27" y="0"/>
                    </a:lnTo>
                    <a:lnTo>
                      <a:pt x="82" y="184"/>
                    </a:lnTo>
                    <a:lnTo>
                      <a:pt x="82" y="332"/>
                    </a:lnTo>
                    <a:close/>
                  </a:path>
                </a:pathLst>
              </a:custGeom>
              <a:solidFill>
                <a:srgbClr val="669999"/>
              </a:solidFill>
              <a:ln w="9525">
                <a:noFill/>
                <a:round/>
                <a:headEnd/>
                <a:tailEnd/>
              </a:ln>
            </p:spPr>
            <p:txBody>
              <a:bodyPr>
                <a:prstTxWarp prst="textNoShape">
                  <a:avLst/>
                </a:prstTxWarp>
              </a:bodyPr>
              <a:lstStyle/>
              <a:p>
                <a:endParaRPr lang="en-US"/>
              </a:p>
            </p:txBody>
          </p:sp>
          <p:sp>
            <p:nvSpPr>
              <p:cNvPr id="18593" name="Freeform 50"/>
              <p:cNvSpPr>
                <a:spLocks/>
              </p:cNvSpPr>
              <p:nvPr/>
            </p:nvSpPr>
            <p:spPr bwMode="auto">
              <a:xfrm>
                <a:off x="2340" y="1639"/>
                <a:ext cx="24" cy="157"/>
              </a:xfrm>
              <a:custGeom>
                <a:avLst/>
                <a:gdLst>
                  <a:gd name="T0" fmla="*/ 194 w 194"/>
                  <a:gd name="T1" fmla="*/ 1023 h 1254"/>
                  <a:gd name="T2" fmla="*/ 0 w 194"/>
                  <a:gd name="T3" fmla="*/ 1254 h 1254"/>
                  <a:gd name="T4" fmla="*/ 0 w 194"/>
                  <a:gd name="T5" fmla="*/ 277 h 1254"/>
                  <a:gd name="T6" fmla="*/ 29 w 194"/>
                  <a:gd name="T7" fmla="*/ 120 h 1254"/>
                  <a:gd name="T8" fmla="*/ 29 w 194"/>
                  <a:gd name="T9" fmla="*/ 27 h 1254"/>
                  <a:gd name="T10" fmla="*/ 84 w 194"/>
                  <a:gd name="T11" fmla="*/ 0 h 1254"/>
                  <a:gd name="T12" fmla="*/ 139 w 194"/>
                  <a:gd name="T13" fmla="*/ 0 h 1254"/>
                  <a:gd name="T14" fmla="*/ 194 w 194"/>
                  <a:gd name="T15" fmla="*/ 1023 h 1254"/>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1254"/>
                  <a:gd name="T26" fmla="*/ 194 w 194"/>
                  <a:gd name="T27" fmla="*/ 1254 h 12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1254">
                    <a:moveTo>
                      <a:pt x="194" y="1023"/>
                    </a:moveTo>
                    <a:lnTo>
                      <a:pt x="0" y="1254"/>
                    </a:lnTo>
                    <a:lnTo>
                      <a:pt x="0" y="277"/>
                    </a:lnTo>
                    <a:lnTo>
                      <a:pt x="29" y="120"/>
                    </a:lnTo>
                    <a:lnTo>
                      <a:pt x="29" y="27"/>
                    </a:lnTo>
                    <a:lnTo>
                      <a:pt x="84" y="0"/>
                    </a:lnTo>
                    <a:lnTo>
                      <a:pt x="139" y="0"/>
                    </a:lnTo>
                    <a:lnTo>
                      <a:pt x="194" y="1023"/>
                    </a:lnTo>
                    <a:close/>
                  </a:path>
                </a:pathLst>
              </a:custGeom>
              <a:solidFill>
                <a:srgbClr val="FF9966"/>
              </a:solidFill>
              <a:ln w="9525">
                <a:noFill/>
                <a:round/>
                <a:headEnd/>
                <a:tailEnd/>
              </a:ln>
            </p:spPr>
            <p:txBody>
              <a:bodyPr>
                <a:prstTxWarp prst="textNoShape">
                  <a:avLst/>
                </a:prstTxWarp>
              </a:bodyPr>
              <a:lstStyle/>
              <a:p>
                <a:endParaRPr lang="en-US"/>
              </a:p>
            </p:txBody>
          </p:sp>
          <p:sp>
            <p:nvSpPr>
              <p:cNvPr id="18594" name="Freeform 51"/>
              <p:cNvSpPr>
                <a:spLocks/>
              </p:cNvSpPr>
              <p:nvPr/>
            </p:nvSpPr>
            <p:spPr bwMode="auto">
              <a:xfrm>
                <a:off x="3078" y="1643"/>
                <a:ext cx="176" cy="100"/>
              </a:xfrm>
              <a:custGeom>
                <a:avLst/>
                <a:gdLst>
                  <a:gd name="T0" fmla="*/ 1383 w 1410"/>
                  <a:gd name="T1" fmla="*/ 424 h 802"/>
                  <a:gd name="T2" fmla="*/ 1410 w 1410"/>
                  <a:gd name="T3" fmla="*/ 719 h 802"/>
                  <a:gd name="T4" fmla="*/ 332 w 1410"/>
                  <a:gd name="T5" fmla="*/ 802 h 802"/>
                  <a:gd name="T6" fmla="*/ 111 w 1410"/>
                  <a:gd name="T7" fmla="*/ 747 h 802"/>
                  <a:gd name="T8" fmla="*/ 0 w 1410"/>
                  <a:gd name="T9" fmla="*/ 747 h 802"/>
                  <a:gd name="T10" fmla="*/ 784 w 1410"/>
                  <a:gd name="T11" fmla="*/ 65 h 802"/>
                  <a:gd name="T12" fmla="*/ 886 w 1410"/>
                  <a:gd name="T13" fmla="*/ 0 h 802"/>
                  <a:gd name="T14" fmla="*/ 1272 w 1410"/>
                  <a:gd name="T15" fmla="*/ 93 h 802"/>
                  <a:gd name="T16" fmla="*/ 1383 w 1410"/>
                  <a:gd name="T17" fmla="*/ 424 h 8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0"/>
                  <a:gd name="T28" fmla="*/ 0 h 802"/>
                  <a:gd name="T29" fmla="*/ 1410 w 1410"/>
                  <a:gd name="T30" fmla="*/ 802 h 8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0" h="802">
                    <a:moveTo>
                      <a:pt x="1383" y="424"/>
                    </a:moveTo>
                    <a:lnTo>
                      <a:pt x="1410" y="719"/>
                    </a:lnTo>
                    <a:lnTo>
                      <a:pt x="332" y="802"/>
                    </a:lnTo>
                    <a:lnTo>
                      <a:pt x="111" y="747"/>
                    </a:lnTo>
                    <a:lnTo>
                      <a:pt x="0" y="747"/>
                    </a:lnTo>
                    <a:lnTo>
                      <a:pt x="784" y="65"/>
                    </a:lnTo>
                    <a:lnTo>
                      <a:pt x="886" y="0"/>
                    </a:lnTo>
                    <a:lnTo>
                      <a:pt x="1272" y="93"/>
                    </a:lnTo>
                    <a:lnTo>
                      <a:pt x="1383" y="424"/>
                    </a:lnTo>
                    <a:close/>
                  </a:path>
                </a:pathLst>
              </a:custGeom>
              <a:solidFill>
                <a:srgbClr val="FF6633"/>
              </a:solidFill>
              <a:ln w="9525">
                <a:noFill/>
                <a:round/>
                <a:headEnd/>
                <a:tailEnd/>
              </a:ln>
            </p:spPr>
            <p:txBody>
              <a:bodyPr>
                <a:prstTxWarp prst="textNoShape">
                  <a:avLst/>
                </a:prstTxWarp>
              </a:bodyPr>
              <a:lstStyle/>
              <a:p>
                <a:endParaRPr lang="en-US"/>
              </a:p>
            </p:txBody>
          </p:sp>
          <p:sp>
            <p:nvSpPr>
              <p:cNvPr id="18595" name="Freeform 52"/>
              <p:cNvSpPr>
                <a:spLocks/>
              </p:cNvSpPr>
              <p:nvPr/>
            </p:nvSpPr>
            <p:spPr bwMode="auto">
              <a:xfrm>
                <a:off x="3261" y="1646"/>
                <a:ext cx="121" cy="100"/>
              </a:xfrm>
              <a:custGeom>
                <a:avLst/>
                <a:gdLst>
                  <a:gd name="T0" fmla="*/ 165 w 967"/>
                  <a:gd name="T1" fmla="*/ 91 h 801"/>
                  <a:gd name="T2" fmla="*/ 193 w 967"/>
                  <a:gd name="T3" fmla="*/ 64 h 801"/>
                  <a:gd name="T4" fmla="*/ 911 w 967"/>
                  <a:gd name="T5" fmla="*/ 746 h 801"/>
                  <a:gd name="T6" fmla="*/ 967 w 967"/>
                  <a:gd name="T7" fmla="*/ 801 h 801"/>
                  <a:gd name="T8" fmla="*/ 276 w 967"/>
                  <a:gd name="T9" fmla="*/ 663 h 801"/>
                  <a:gd name="T10" fmla="*/ 138 w 967"/>
                  <a:gd name="T11" fmla="*/ 663 h 801"/>
                  <a:gd name="T12" fmla="*/ 0 w 967"/>
                  <a:gd name="T13" fmla="*/ 0 h 801"/>
                  <a:gd name="T14" fmla="*/ 83 w 967"/>
                  <a:gd name="T15" fmla="*/ 0 h 801"/>
                  <a:gd name="T16" fmla="*/ 165 w 967"/>
                  <a:gd name="T17" fmla="*/ 91 h 8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7"/>
                  <a:gd name="T28" fmla="*/ 0 h 801"/>
                  <a:gd name="T29" fmla="*/ 967 w 967"/>
                  <a:gd name="T30" fmla="*/ 801 h 8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7" h="801">
                    <a:moveTo>
                      <a:pt x="165" y="91"/>
                    </a:moveTo>
                    <a:lnTo>
                      <a:pt x="193" y="64"/>
                    </a:lnTo>
                    <a:lnTo>
                      <a:pt x="911" y="746"/>
                    </a:lnTo>
                    <a:lnTo>
                      <a:pt x="967" y="801"/>
                    </a:lnTo>
                    <a:lnTo>
                      <a:pt x="276" y="663"/>
                    </a:lnTo>
                    <a:lnTo>
                      <a:pt x="138" y="663"/>
                    </a:lnTo>
                    <a:lnTo>
                      <a:pt x="0" y="0"/>
                    </a:lnTo>
                    <a:lnTo>
                      <a:pt x="83" y="0"/>
                    </a:lnTo>
                    <a:lnTo>
                      <a:pt x="165" y="91"/>
                    </a:lnTo>
                    <a:close/>
                  </a:path>
                </a:pathLst>
              </a:custGeom>
              <a:solidFill>
                <a:srgbClr val="CC6633"/>
              </a:solidFill>
              <a:ln w="9525">
                <a:noFill/>
                <a:round/>
                <a:headEnd/>
                <a:tailEnd/>
              </a:ln>
            </p:spPr>
            <p:txBody>
              <a:bodyPr>
                <a:prstTxWarp prst="textNoShape">
                  <a:avLst/>
                </a:prstTxWarp>
              </a:bodyPr>
              <a:lstStyle/>
              <a:p>
                <a:endParaRPr lang="en-US"/>
              </a:p>
            </p:txBody>
          </p:sp>
          <p:sp>
            <p:nvSpPr>
              <p:cNvPr id="18596" name="Freeform 53"/>
              <p:cNvSpPr>
                <a:spLocks/>
              </p:cNvSpPr>
              <p:nvPr/>
            </p:nvSpPr>
            <p:spPr bwMode="auto">
              <a:xfrm>
                <a:off x="2012" y="1661"/>
                <a:ext cx="34" cy="137"/>
              </a:xfrm>
              <a:custGeom>
                <a:avLst/>
                <a:gdLst>
                  <a:gd name="T0" fmla="*/ 230 w 277"/>
                  <a:gd name="T1" fmla="*/ 875 h 1097"/>
                  <a:gd name="T2" fmla="*/ 277 w 277"/>
                  <a:gd name="T3" fmla="*/ 959 h 1097"/>
                  <a:gd name="T4" fmla="*/ 277 w 277"/>
                  <a:gd name="T5" fmla="*/ 1079 h 1097"/>
                  <a:gd name="T6" fmla="*/ 56 w 277"/>
                  <a:gd name="T7" fmla="*/ 1097 h 1097"/>
                  <a:gd name="T8" fmla="*/ 0 w 277"/>
                  <a:gd name="T9" fmla="*/ 461 h 1097"/>
                  <a:gd name="T10" fmla="*/ 0 w 277"/>
                  <a:gd name="T11" fmla="*/ 0 h 1097"/>
                  <a:gd name="T12" fmla="*/ 120 w 277"/>
                  <a:gd name="T13" fmla="*/ 377 h 1097"/>
                  <a:gd name="T14" fmla="*/ 230 w 277"/>
                  <a:gd name="T15" fmla="*/ 875 h 1097"/>
                  <a:gd name="T16" fmla="*/ 0 60000 65536"/>
                  <a:gd name="T17" fmla="*/ 0 60000 65536"/>
                  <a:gd name="T18" fmla="*/ 0 60000 65536"/>
                  <a:gd name="T19" fmla="*/ 0 60000 65536"/>
                  <a:gd name="T20" fmla="*/ 0 60000 65536"/>
                  <a:gd name="T21" fmla="*/ 0 60000 65536"/>
                  <a:gd name="T22" fmla="*/ 0 60000 65536"/>
                  <a:gd name="T23" fmla="*/ 0 60000 65536"/>
                  <a:gd name="T24" fmla="*/ 0 w 277"/>
                  <a:gd name="T25" fmla="*/ 0 h 1097"/>
                  <a:gd name="T26" fmla="*/ 277 w 277"/>
                  <a:gd name="T27" fmla="*/ 1097 h 10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7" h="1097">
                    <a:moveTo>
                      <a:pt x="230" y="875"/>
                    </a:moveTo>
                    <a:lnTo>
                      <a:pt x="277" y="959"/>
                    </a:lnTo>
                    <a:lnTo>
                      <a:pt x="277" y="1079"/>
                    </a:lnTo>
                    <a:lnTo>
                      <a:pt x="56" y="1097"/>
                    </a:lnTo>
                    <a:lnTo>
                      <a:pt x="0" y="461"/>
                    </a:lnTo>
                    <a:lnTo>
                      <a:pt x="0" y="0"/>
                    </a:lnTo>
                    <a:lnTo>
                      <a:pt x="120" y="377"/>
                    </a:lnTo>
                    <a:lnTo>
                      <a:pt x="230" y="875"/>
                    </a:lnTo>
                    <a:close/>
                  </a:path>
                </a:pathLst>
              </a:custGeom>
              <a:solidFill>
                <a:srgbClr val="CC6633"/>
              </a:solidFill>
              <a:ln w="9525">
                <a:noFill/>
                <a:round/>
                <a:headEnd/>
                <a:tailEnd/>
              </a:ln>
            </p:spPr>
            <p:txBody>
              <a:bodyPr>
                <a:prstTxWarp prst="textNoShape">
                  <a:avLst/>
                </a:prstTxWarp>
              </a:bodyPr>
              <a:lstStyle/>
              <a:p>
                <a:endParaRPr lang="en-US"/>
              </a:p>
            </p:txBody>
          </p:sp>
          <p:sp>
            <p:nvSpPr>
              <p:cNvPr id="18597" name="Freeform 54"/>
              <p:cNvSpPr>
                <a:spLocks/>
              </p:cNvSpPr>
              <p:nvPr/>
            </p:nvSpPr>
            <p:spPr bwMode="auto">
              <a:xfrm>
                <a:off x="2137" y="1663"/>
                <a:ext cx="31" cy="139"/>
              </a:xfrm>
              <a:custGeom>
                <a:avLst/>
                <a:gdLst>
                  <a:gd name="T0" fmla="*/ 212 w 249"/>
                  <a:gd name="T1" fmla="*/ 1106 h 1106"/>
                  <a:gd name="T2" fmla="*/ 157 w 249"/>
                  <a:gd name="T3" fmla="*/ 1106 h 1106"/>
                  <a:gd name="T4" fmla="*/ 46 w 249"/>
                  <a:gd name="T5" fmla="*/ 913 h 1106"/>
                  <a:gd name="T6" fmla="*/ 0 w 249"/>
                  <a:gd name="T7" fmla="*/ 28 h 1106"/>
                  <a:gd name="T8" fmla="*/ 101 w 249"/>
                  <a:gd name="T9" fmla="*/ 0 h 1106"/>
                  <a:gd name="T10" fmla="*/ 249 w 249"/>
                  <a:gd name="T11" fmla="*/ 28 h 1106"/>
                  <a:gd name="T12" fmla="*/ 212 w 249"/>
                  <a:gd name="T13" fmla="*/ 1106 h 1106"/>
                  <a:gd name="T14" fmla="*/ 0 60000 65536"/>
                  <a:gd name="T15" fmla="*/ 0 60000 65536"/>
                  <a:gd name="T16" fmla="*/ 0 60000 65536"/>
                  <a:gd name="T17" fmla="*/ 0 60000 65536"/>
                  <a:gd name="T18" fmla="*/ 0 60000 65536"/>
                  <a:gd name="T19" fmla="*/ 0 60000 65536"/>
                  <a:gd name="T20" fmla="*/ 0 60000 65536"/>
                  <a:gd name="T21" fmla="*/ 0 w 249"/>
                  <a:gd name="T22" fmla="*/ 0 h 1106"/>
                  <a:gd name="T23" fmla="*/ 249 w 249"/>
                  <a:gd name="T24" fmla="*/ 1106 h 11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1106">
                    <a:moveTo>
                      <a:pt x="212" y="1106"/>
                    </a:moveTo>
                    <a:lnTo>
                      <a:pt x="157" y="1106"/>
                    </a:lnTo>
                    <a:lnTo>
                      <a:pt x="46" y="913"/>
                    </a:lnTo>
                    <a:lnTo>
                      <a:pt x="0" y="28"/>
                    </a:lnTo>
                    <a:lnTo>
                      <a:pt x="101" y="0"/>
                    </a:lnTo>
                    <a:lnTo>
                      <a:pt x="249" y="28"/>
                    </a:lnTo>
                    <a:lnTo>
                      <a:pt x="212" y="1106"/>
                    </a:lnTo>
                    <a:close/>
                  </a:path>
                </a:pathLst>
              </a:custGeom>
              <a:solidFill>
                <a:srgbClr val="FF9966"/>
              </a:solidFill>
              <a:ln w="9525">
                <a:noFill/>
                <a:round/>
                <a:headEnd/>
                <a:tailEnd/>
              </a:ln>
            </p:spPr>
            <p:txBody>
              <a:bodyPr>
                <a:prstTxWarp prst="textNoShape">
                  <a:avLst/>
                </a:prstTxWarp>
              </a:bodyPr>
              <a:lstStyle/>
              <a:p>
                <a:endParaRPr lang="en-US"/>
              </a:p>
            </p:txBody>
          </p:sp>
          <p:sp>
            <p:nvSpPr>
              <p:cNvPr id="18598" name="Freeform 55"/>
              <p:cNvSpPr>
                <a:spLocks/>
              </p:cNvSpPr>
              <p:nvPr/>
            </p:nvSpPr>
            <p:spPr bwMode="auto">
              <a:xfrm>
                <a:off x="2181" y="1667"/>
                <a:ext cx="159" cy="363"/>
              </a:xfrm>
              <a:custGeom>
                <a:avLst/>
                <a:gdLst>
                  <a:gd name="T0" fmla="*/ 1105 w 1270"/>
                  <a:gd name="T1" fmla="*/ 1161 h 2903"/>
                  <a:gd name="T2" fmla="*/ 1160 w 1270"/>
                  <a:gd name="T3" fmla="*/ 1880 h 2903"/>
                  <a:gd name="T4" fmla="*/ 1216 w 1270"/>
                  <a:gd name="T5" fmla="*/ 2516 h 2903"/>
                  <a:gd name="T6" fmla="*/ 1270 w 1270"/>
                  <a:gd name="T7" fmla="*/ 2571 h 2903"/>
                  <a:gd name="T8" fmla="*/ 1132 w 1270"/>
                  <a:gd name="T9" fmla="*/ 2848 h 2903"/>
                  <a:gd name="T10" fmla="*/ 1132 w 1270"/>
                  <a:gd name="T11" fmla="*/ 2903 h 2903"/>
                  <a:gd name="T12" fmla="*/ 663 w 1270"/>
                  <a:gd name="T13" fmla="*/ 2074 h 2903"/>
                  <a:gd name="T14" fmla="*/ 635 w 1270"/>
                  <a:gd name="T15" fmla="*/ 1991 h 2903"/>
                  <a:gd name="T16" fmla="*/ 580 w 1270"/>
                  <a:gd name="T17" fmla="*/ 1824 h 2903"/>
                  <a:gd name="T18" fmla="*/ 110 w 1270"/>
                  <a:gd name="T19" fmla="*/ 1824 h 2903"/>
                  <a:gd name="T20" fmla="*/ 82 w 1270"/>
                  <a:gd name="T21" fmla="*/ 1853 h 2903"/>
                  <a:gd name="T22" fmla="*/ 0 w 1270"/>
                  <a:gd name="T23" fmla="*/ 1493 h 2903"/>
                  <a:gd name="T24" fmla="*/ 82 w 1270"/>
                  <a:gd name="T25" fmla="*/ 885 h 2903"/>
                  <a:gd name="T26" fmla="*/ 82 w 1270"/>
                  <a:gd name="T27" fmla="*/ 27 h 2903"/>
                  <a:gd name="T28" fmla="*/ 202 w 1270"/>
                  <a:gd name="T29" fmla="*/ 110 h 2903"/>
                  <a:gd name="T30" fmla="*/ 359 w 1270"/>
                  <a:gd name="T31" fmla="*/ 0 h 2903"/>
                  <a:gd name="T32" fmla="*/ 1078 w 1270"/>
                  <a:gd name="T33" fmla="*/ 27 h 2903"/>
                  <a:gd name="T34" fmla="*/ 1105 w 1270"/>
                  <a:gd name="T35" fmla="*/ 1161 h 29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70"/>
                  <a:gd name="T55" fmla="*/ 0 h 2903"/>
                  <a:gd name="T56" fmla="*/ 1270 w 1270"/>
                  <a:gd name="T57" fmla="*/ 2903 h 290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70" h="2903">
                    <a:moveTo>
                      <a:pt x="1105" y="1161"/>
                    </a:moveTo>
                    <a:lnTo>
                      <a:pt x="1160" y="1880"/>
                    </a:lnTo>
                    <a:lnTo>
                      <a:pt x="1216" y="2516"/>
                    </a:lnTo>
                    <a:lnTo>
                      <a:pt x="1270" y="2571"/>
                    </a:lnTo>
                    <a:lnTo>
                      <a:pt x="1132" y="2848"/>
                    </a:lnTo>
                    <a:lnTo>
                      <a:pt x="1132" y="2903"/>
                    </a:lnTo>
                    <a:lnTo>
                      <a:pt x="663" y="2074"/>
                    </a:lnTo>
                    <a:lnTo>
                      <a:pt x="635" y="1991"/>
                    </a:lnTo>
                    <a:lnTo>
                      <a:pt x="580" y="1824"/>
                    </a:lnTo>
                    <a:lnTo>
                      <a:pt x="110" y="1824"/>
                    </a:lnTo>
                    <a:lnTo>
                      <a:pt x="82" y="1853"/>
                    </a:lnTo>
                    <a:lnTo>
                      <a:pt x="0" y="1493"/>
                    </a:lnTo>
                    <a:lnTo>
                      <a:pt x="82" y="885"/>
                    </a:lnTo>
                    <a:lnTo>
                      <a:pt x="82" y="27"/>
                    </a:lnTo>
                    <a:lnTo>
                      <a:pt x="202" y="110"/>
                    </a:lnTo>
                    <a:lnTo>
                      <a:pt x="359" y="0"/>
                    </a:lnTo>
                    <a:lnTo>
                      <a:pt x="1078" y="27"/>
                    </a:lnTo>
                    <a:lnTo>
                      <a:pt x="1105" y="1161"/>
                    </a:lnTo>
                    <a:close/>
                  </a:path>
                </a:pathLst>
              </a:custGeom>
              <a:solidFill>
                <a:srgbClr val="CC9933"/>
              </a:solidFill>
              <a:ln w="9525">
                <a:noFill/>
                <a:round/>
                <a:headEnd/>
                <a:tailEnd/>
              </a:ln>
            </p:spPr>
            <p:txBody>
              <a:bodyPr>
                <a:prstTxWarp prst="textNoShape">
                  <a:avLst/>
                </a:prstTxWarp>
              </a:bodyPr>
              <a:lstStyle/>
              <a:p>
                <a:endParaRPr lang="en-US"/>
              </a:p>
            </p:txBody>
          </p:sp>
          <p:sp>
            <p:nvSpPr>
              <p:cNvPr id="18599" name="Freeform 56"/>
              <p:cNvSpPr>
                <a:spLocks/>
              </p:cNvSpPr>
              <p:nvPr/>
            </p:nvSpPr>
            <p:spPr bwMode="auto">
              <a:xfrm>
                <a:off x="1388" y="1701"/>
                <a:ext cx="27" cy="139"/>
              </a:xfrm>
              <a:custGeom>
                <a:avLst/>
                <a:gdLst>
                  <a:gd name="T0" fmla="*/ 222 w 222"/>
                  <a:gd name="T1" fmla="*/ 138 h 1105"/>
                  <a:gd name="T2" fmla="*/ 139 w 222"/>
                  <a:gd name="T3" fmla="*/ 1078 h 1105"/>
                  <a:gd name="T4" fmla="*/ 0 w 222"/>
                  <a:gd name="T5" fmla="*/ 1105 h 1105"/>
                  <a:gd name="T6" fmla="*/ 28 w 222"/>
                  <a:gd name="T7" fmla="*/ 221 h 1105"/>
                  <a:gd name="T8" fmla="*/ 83 w 222"/>
                  <a:gd name="T9" fmla="*/ 0 h 1105"/>
                  <a:gd name="T10" fmla="*/ 166 w 222"/>
                  <a:gd name="T11" fmla="*/ 27 h 1105"/>
                  <a:gd name="T12" fmla="*/ 222 w 222"/>
                  <a:gd name="T13" fmla="*/ 138 h 1105"/>
                  <a:gd name="T14" fmla="*/ 0 60000 65536"/>
                  <a:gd name="T15" fmla="*/ 0 60000 65536"/>
                  <a:gd name="T16" fmla="*/ 0 60000 65536"/>
                  <a:gd name="T17" fmla="*/ 0 60000 65536"/>
                  <a:gd name="T18" fmla="*/ 0 60000 65536"/>
                  <a:gd name="T19" fmla="*/ 0 60000 65536"/>
                  <a:gd name="T20" fmla="*/ 0 60000 65536"/>
                  <a:gd name="T21" fmla="*/ 0 w 222"/>
                  <a:gd name="T22" fmla="*/ 0 h 1105"/>
                  <a:gd name="T23" fmla="*/ 222 w 222"/>
                  <a:gd name="T24" fmla="*/ 1105 h 1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1105">
                    <a:moveTo>
                      <a:pt x="222" y="138"/>
                    </a:moveTo>
                    <a:lnTo>
                      <a:pt x="139" y="1078"/>
                    </a:lnTo>
                    <a:lnTo>
                      <a:pt x="0" y="1105"/>
                    </a:lnTo>
                    <a:lnTo>
                      <a:pt x="28" y="221"/>
                    </a:lnTo>
                    <a:lnTo>
                      <a:pt x="83" y="0"/>
                    </a:lnTo>
                    <a:lnTo>
                      <a:pt x="166" y="27"/>
                    </a:lnTo>
                    <a:lnTo>
                      <a:pt x="222" y="138"/>
                    </a:lnTo>
                    <a:close/>
                  </a:path>
                </a:pathLst>
              </a:custGeom>
              <a:solidFill>
                <a:srgbClr val="669999"/>
              </a:solidFill>
              <a:ln w="9525">
                <a:noFill/>
                <a:round/>
                <a:headEnd/>
                <a:tailEnd/>
              </a:ln>
            </p:spPr>
            <p:txBody>
              <a:bodyPr>
                <a:prstTxWarp prst="textNoShape">
                  <a:avLst/>
                </a:prstTxWarp>
              </a:bodyPr>
              <a:lstStyle/>
              <a:p>
                <a:endParaRPr lang="en-US"/>
              </a:p>
            </p:txBody>
          </p:sp>
          <p:sp>
            <p:nvSpPr>
              <p:cNvPr id="18600" name="Freeform 57"/>
              <p:cNvSpPr>
                <a:spLocks/>
              </p:cNvSpPr>
              <p:nvPr/>
            </p:nvSpPr>
            <p:spPr bwMode="auto">
              <a:xfrm>
                <a:off x="1974" y="1708"/>
                <a:ext cx="22" cy="94"/>
              </a:xfrm>
              <a:custGeom>
                <a:avLst/>
                <a:gdLst>
                  <a:gd name="T0" fmla="*/ 0 w 174"/>
                  <a:gd name="T1" fmla="*/ 665 h 747"/>
                  <a:gd name="T2" fmla="*/ 55 w 174"/>
                  <a:gd name="T3" fmla="*/ 332 h 747"/>
                  <a:gd name="T4" fmla="*/ 174 w 174"/>
                  <a:gd name="T5" fmla="*/ 0 h 747"/>
                  <a:gd name="T6" fmla="*/ 174 w 174"/>
                  <a:gd name="T7" fmla="*/ 747 h 747"/>
                  <a:gd name="T8" fmla="*/ 0 w 174"/>
                  <a:gd name="T9" fmla="*/ 665 h 747"/>
                  <a:gd name="T10" fmla="*/ 0 60000 65536"/>
                  <a:gd name="T11" fmla="*/ 0 60000 65536"/>
                  <a:gd name="T12" fmla="*/ 0 60000 65536"/>
                  <a:gd name="T13" fmla="*/ 0 60000 65536"/>
                  <a:gd name="T14" fmla="*/ 0 60000 65536"/>
                  <a:gd name="T15" fmla="*/ 0 w 174"/>
                  <a:gd name="T16" fmla="*/ 0 h 747"/>
                  <a:gd name="T17" fmla="*/ 174 w 174"/>
                  <a:gd name="T18" fmla="*/ 747 h 747"/>
                </a:gdLst>
                <a:ahLst/>
                <a:cxnLst>
                  <a:cxn ang="T10">
                    <a:pos x="T0" y="T1"/>
                  </a:cxn>
                  <a:cxn ang="T11">
                    <a:pos x="T2" y="T3"/>
                  </a:cxn>
                  <a:cxn ang="T12">
                    <a:pos x="T4" y="T5"/>
                  </a:cxn>
                  <a:cxn ang="T13">
                    <a:pos x="T6" y="T7"/>
                  </a:cxn>
                  <a:cxn ang="T14">
                    <a:pos x="T8" y="T9"/>
                  </a:cxn>
                </a:cxnLst>
                <a:rect l="T15" t="T16" r="T17" b="T18"/>
                <a:pathLst>
                  <a:path w="174" h="747">
                    <a:moveTo>
                      <a:pt x="0" y="665"/>
                    </a:moveTo>
                    <a:lnTo>
                      <a:pt x="55" y="332"/>
                    </a:lnTo>
                    <a:lnTo>
                      <a:pt x="174" y="0"/>
                    </a:lnTo>
                    <a:lnTo>
                      <a:pt x="174" y="747"/>
                    </a:lnTo>
                    <a:lnTo>
                      <a:pt x="0" y="665"/>
                    </a:lnTo>
                    <a:close/>
                  </a:path>
                </a:pathLst>
              </a:custGeom>
              <a:solidFill>
                <a:srgbClr val="FF6633"/>
              </a:solidFill>
              <a:ln w="9525">
                <a:noFill/>
                <a:round/>
                <a:headEnd/>
                <a:tailEnd/>
              </a:ln>
            </p:spPr>
            <p:txBody>
              <a:bodyPr>
                <a:prstTxWarp prst="textNoShape">
                  <a:avLst/>
                </a:prstTxWarp>
              </a:bodyPr>
              <a:lstStyle/>
              <a:p>
                <a:endParaRPr lang="en-US"/>
              </a:p>
            </p:txBody>
          </p:sp>
          <p:sp>
            <p:nvSpPr>
              <p:cNvPr id="18601" name="Freeform 58"/>
              <p:cNvSpPr>
                <a:spLocks/>
              </p:cNvSpPr>
              <p:nvPr/>
            </p:nvSpPr>
            <p:spPr bwMode="auto">
              <a:xfrm>
                <a:off x="1647" y="1712"/>
                <a:ext cx="13" cy="114"/>
              </a:xfrm>
              <a:custGeom>
                <a:avLst/>
                <a:gdLst>
                  <a:gd name="T0" fmla="*/ 83 w 111"/>
                  <a:gd name="T1" fmla="*/ 912 h 912"/>
                  <a:gd name="T2" fmla="*/ 0 w 111"/>
                  <a:gd name="T3" fmla="*/ 884 h 912"/>
                  <a:gd name="T4" fmla="*/ 0 w 111"/>
                  <a:gd name="T5" fmla="*/ 55 h 912"/>
                  <a:gd name="T6" fmla="*/ 55 w 111"/>
                  <a:gd name="T7" fmla="*/ 0 h 912"/>
                  <a:gd name="T8" fmla="*/ 111 w 111"/>
                  <a:gd name="T9" fmla="*/ 119 h 912"/>
                  <a:gd name="T10" fmla="*/ 83 w 111"/>
                  <a:gd name="T11" fmla="*/ 912 h 912"/>
                  <a:gd name="T12" fmla="*/ 0 60000 65536"/>
                  <a:gd name="T13" fmla="*/ 0 60000 65536"/>
                  <a:gd name="T14" fmla="*/ 0 60000 65536"/>
                  <a:gd name="T15" fmla="*/ 0 60000 65536"/>
                  <a:gd name="T16" fmla="*/ 0 60000 65536"/>
                  <a:gd name="T17" fmla="*/ 0 60000 65536"/>
                  <a:gd name="T18" fmla="*/ 0 w 111"/>
                  <a:gd name="T19" fmla="*/ 0 h 912"/>
                  <a:gd name="T20" fmla="*/ 111 w 111"/>
                  <a:gd name="T21" fmla="*/ 912 h 912"/>
                </a:gdLst>
                <a:ahLst/>
                <a:cxnLst>
                  <a:cxn ang="T12">
                    <a:pos x="T0" y="T1"/>
                  </a:cxn>
                  <a:cxn ang="T13">
                    <a:pos x="T2" y="T3"/>
                  </a:cxn>
                  <a:cxn ang="T14">
                    <a:pos x="T4" y="T5"/>
                  </a:cxn>
                  <a:cxn ang="T15">
                    <a:pos x="T6" y="T7"/>
                  </a:cxn>
                  <a:cxn ang="T16">
                    <a:pos x="T8" y="T9"/>
                  </a:cxn>
                  <a:cxn ang="T17">
                    <a:pos x="T10" y="T11"/>
                  </a:cxn>
                </a:cxnLst>
                <a:rect l="T18" t="T19" r="T20" b="T21"/>
                <a:pathLst>
                  <a:path w="111" h="912">
                    <a:moveTo>
                      <a:pt x="83" y="912"/>
                    </a:moveTo>
                    <a:lnTo>
                      <a:pt x="0" y="884"/>
                    </a:lnTo>
                    <a:lnTo>
                      <a:pt x="0" y="55"/>
                    </a:lnTo>
                    <a:lnTo>
                      <a:pt x="55" y="0"/>
                    </a:lnTo>
                    <a:lnTo>
                      <a:pt x="111" y="119"/>
                    </a:lnTo>
                    <a:lnTo>
                      <a:pt x="83" y="912"/>
                    </a:lnTo>
                    <a:close/>
                  </a:path>
                </a:pathLst>
              </a:custGeom>
              <a:solidFill>
                <a:srgbClr val="669999"/>
              </a:solidFill>
              <a:ln w="9525">
                <a:noFill/>
                <a:round/>
                <a:headEnd/>
                <a:tailEnd/>
              </a:ln>
            </p:spPr>
            <p:txBody>
              <a:bodyPr>
                <a:prstTxWarp prst="textNoShape">
                  <a:avLst/>
                </a:prstTxWarp>
              </a:bodyPr>
              <a:lstStyle/>
              <a:p>
                <a:endParaRPr lang="en-US"/>
              </a:p>
            </p:txBody>
          </p:sp>
          <p:sp>
            <p:nvSpPr>
              <p:cNvPr id="18602" name="Freeform 59"/>
              <p:cNvSpPr>
                <a:spLocks/>
              </p:cNvSpPr>
              <p:nvPr/>
            </p:nvSpPr>
            <p:spPr bwMode="auto">
              <a:xfrm>
                <a:off x="2219" y="1729"/>
                <a:ext cx="62" cy="107"/>
              </a:xfrm>
              <a:custGeom>
                <a:avLst/>
                <a:gdLst>
                  <a:gd name="T0" fmla="*/ 470 w 498"/>
                  <a:gd name="T1" fmla="*/ 359 h 857"/>
                  <a:gd name="T2" fmla="*/ 498 w 498"/>
                  <a:gd name="T3" fmla="*/ 774 h 857"/>
                  <a:gd name="T4" fmla="*/ 415 w 498"/>
                  <a:gd name="T5" fmla="*/ 857 h 857"/>
                  <a:gd name="T6" fmla="*/ 83 w 498"/>
                  <a:gd name="T7" fmla="*/ 857 h 857"/>
                  <a:gd name="T8" fmla="*/ 0 w 498"/>
                  <a:gd name="T9" fmla="*/ 535 h 857"/>
                  <a:gd name="T10" fmla="*/ 56 w 498"/>
                  <a:gd name="T11" fmla="*/ 110 h 857"/>
                  <a:gd name="T12" fmla="*/ 176 w 498"/>
                  <a:gd name="T13" fmla="*/ 0 h 857"/>
                  <a:gd name="T14" fmla="*/ 360 w 498"/>
                  <a:gd name="T15" fmla="*/ 83 h 857"/>
                  <a:gd name="T16" fmla="*/ 470 w 498"/>
                  <a:gd name="T17" fmla="*/ 359 h 8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8"/>
                  <a:gd name="T28" fmla="*/ 0 h 857"/>
                  <a:gd name="T29" fmla="*/ 498 w 498"/>
                  <a:gd name="T30" fmla="*/ 857 h 8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8" h="857">
                    <a:moveTo>
                      <a:pt x="470" y="359"/>
                    </a:moveTo>
                    <a:lnTo>
                      <a:pt x="498" y="774"/>
                    </a:lnTo>
                    <a:lnTo>
                      <a:pt x="415" y="857"/>
                    </a:lnTo>
                    <a:lnTo>
                      <a:pt x="83" y="857"/>
                    </a:lnTo>
                    <a:lnTo>
                      <a:pt x="0" y="535"/>
                    </a:lnTo>
                    <a:lnTo>
                      <a:pt x="56" y="110"/>
                    </a:lnTo>
                    <a:lnTo>
                      <a:pt x="176" y="0"/>
                    </a:lnTo>
                    <a:lnTo>
                      <a:pt x="360" y="83"/>
                    </a:lnTo>
                    <a:lnTo>
                      <a:pt x="470" y="359"/>
                    </a:lnTo>
                    <a:close/>
                  </a:path>
                </a:pathLst>
              </a:custGeom>
              <a:solidFill>
                <a:srgbClr val="000000"/>
              </a:solidFill>
              <a:ln w="9525">
                <a:noFill/>
                <a:round/>
                <a:headEnd/>
                <a:tailEnd/>
              </a:ln>
            </p:spPr>
            <p:txBody>
              <a:bodyPr>
                <a:prstTxWarp prst="textNoShape">
                  <a:avLst/>
                </a:prstTxWarp>
              </a:bodyPr>
              <a:lstStyle/>
              <a:p>
                <a:endParaRPr lang="en-US"/>
              </a:p>
            </p:txBody>
          </p:sp>
          <p:sp>
            <p:nvSpPr>
              <p:cNvPr id="18603" name="Freeform 60"/>
              <p:cNvSpPr>
                <a:spLocks/>
              </p:cNvSpPr>
              <p:nvPr/>
            </p:nvSpPr>
            <p:spPr bwMode="auto">
              <a:xfrm>
                <a:off x="942" y="1732"/>
                <a:ext cx="49" cy="111"/>
              </a:xfrm>
              <a:custGeom>
                <a:avLst/>
                <a:gdLst>
                  <a:gd name="T0" fmla="*/ 0 w 397"/>
                  <a:gd name="T1" fmla="*/ 886 h 886"/>
                  <a:gd name="T2" fmla="*/ 37 w 397"/>
                  <a:gd name="T3" fmla="*/ 581 h 886"/>
                  <a:gd name="T4" fmla="*/ 203 w 397"/>
                  <a:gd name="T5" fmla="*/ 0 h 886"/>
                  <a:gd name="T6" fmla="*/ 397 w 397"/>
                  <a:gd name="T7" fmla="*/ 857 h 886"/>
                  <a:gd name="T8" fmla="*/ 0 w 397"/>
                  <a:gd name="T9" fmla="*/ 886 h 886"/>
                  <a:gd name="T10" fmla="*/ 0 60000 65536"/>
                  <a:gd name="T11" fmla="*/ 0 60000 65536"/>
                  <a:gd name="T12" fmla="*/ 0 60000 65536"/>
                  <a:gd name="T13" fmla="*/ 0 60000 65536"/>
                  <a:gd name="T14" fmla="*/ 0 60000 65536"/>
                  <a:gd name="T15" fmla="*/ 0 w 397"/>
                  <a:gd name="T16" fmla="*/ 0 h 886"/>
                  <a:gd name="T17" fmla="*/ 397 w 397"/>
                  <a:gd name="T18" fmla="*/ 886 h 886"/>
                </a:gdLst>
                <a:ahLst/>
                <a:cxnLst>
                  <a:cxn ang="T10">
                    <a:pos x="T0" y="T1"/>
                  </a:cxn>
                  <a:cxn ang="T11">
                    <a:pos x="T2" y="T3"/>
                  </a:cxn>
                  <a:cxn ang="T12">
                    <a:pos x="T4" y="T5"/>
                  </a:cxn>
                  <a:cxn ang="T13">
                    <a:pos x="T6" y="T7"/>
                  </a:cxn>
                  <a:cxn ang="T14">
                    <a:pos x="T8" y="T9"/>
                  </a:cxn>
                </a:cxnLst>
                <a:rect l="T15" t="T16" r="T17" b="T18"/>
                <a:pathLst>
                  <a:path w="397" h="886">
                    <a:moveTo>
                      <a:pt x="0" y="886"/>
                    </a:moveTo>
                    <a:lnTo>
                      <a:pt x="37" y="581"/>
                    </a:lnTo>
                    <a:lnTo>
                      <a:pt x="203" y="0"/>
                    </a:lnTo>
                    <a:lnTo>
                      <a:pt x="397" y="857"/>
                    </a:lnTo>
                    <a:lnTo>
                      <a:pt x="0" y="886"/>
                    </a:lnTo>
                    <a:close/>
                  </a:path>
                </a:pathLst>
              </a:custGeom>
              <a:solidFill>
                <a:srgbClr val="CC6633"/>
              </a:solidFill>
              <a:ln w="9525">
                <a:noFill/>
                <a:round/>
                <a:headEnd/>
                <a:tailEnd/>
              </a:ln>
            </p:spPr>
            <p:txBody>
              <a:bodyPr>
                <a:prstTxWarp prst="textNoShape">
                  <a:avLst/>
                </a:prstTxWarp>
              </a:bodyPr>
              <a:lstStyle/>
              <a:p>
                <a:endParaRPr lang="en-US"/>
              </a:p>
            </p:txBody>
          </p:sp>
          <p:sp>
            <p:nvSpPr>
              <p:cNvPr id="18604" name="Freeform 61"/>
              <p:cNvSpPr>
                <a:spLocks/>
              </p:cNvSpPr>
              <p:nvPr/>
            </p:nvSpPr>
            <p:spPr bwMode="auto">
              <a:xfrm>
                <a:off x="2236" y="1750"/>
                <a:ext cx="25" cy="69"/>
              </a:xfrm>
              <a:custGeom>
                <a:avLst/>
                <a:gdLst>
                  <a:gd name="T0" fmla="*/ 193 w 193"/>
                  <a:gd name="T1" fmla="*/ 370 h 554"/>
                  <a:gd name="T2" fmla="*/ 193 w 193"/>
                  <a:gd name="T3" fmla="*/ 525 h 554"/>
                  <a:gd name="T4" fmla="*/ 138 w 193"/>
                  <a:gd name="T5" fmla="*/ 554 h 554"/>
                  <a:gd name="T6" fmla="*/ 55 w 193"/>
                  <a:gd name="T7" fmla="*/ 554 h 554"/>
                  <a:gd name="T8" fmla="*/ 0 w 193"/>
                  <a:gd name="T9" fmla="*/ 277 h 554"/>
                  <a:gd name="T10" fmla="*/ 55 w 193"/>
                  <a:gd name="T11" fmla="*/ 0 h 554"/>
                  <a:gd name="T12" fmla="*/ 110 w 193"/>
                  <a:gd name="T13" fmla="*/ 0 h 554"/>
                  <a:gd name="T14" fmla="*/ 193 w 193"/>
                  <a:gd name="T15" fmla="*/ 370 h 554"/>
                  <a:gd name="T16" fmla="*/ 0 60000 65536"/>
                  <a:gd name="T17" fmla="*/ 0 60000 65536"/>
                  <a:gd name="T18" fmla="*/ 0 60000 65536"/>
                  <a:gd name="T19" fmla="*/ 0 60000 65536"/>
                  <a:gd name="T20" fmla="*/ 0 60000 65536"/>
                  <a:gd name="T21" fmla="*/ 0 60000 65536"/>
                  <a:gd name="T22" fmla="*/ 0 60000 65536"/>
                  <a:gd name="T23" fmla="*/ 0 60000 65536"/>
                  <a:gd name="T24" fmla="*/ 0 w 193"/>
                  <a:gd name="T25" fmla="*/ 0 h 554"/>
                  <a:gd name="T26" fmla="*/ 193 w 193"/>
                  <a:gd name="T27" fmla="*/ 554 h 5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3" h="554">
                    <a:moveTo>
                      <a:pt x="193" y="370"/>
                    </a:moveTo>
                    <a:lnTo>
                      <a:pt x="193" y="525"/>
                    </a:lnTo>
                    <a:lnTo>
                      <a:pt x="138" y="554"/>
                    </a:lnTo>
                    <a:lnTo>
                      <a:pt x="55" y="554"/>
                    </a:lnTo>
                    <a:lnTo>
                      <a:pt x="0" y="277"/>
                    </a:lnTo>
                    <a:lnTo>
                      <a:pt x="55" y="0"/>
                    </a:lnTo>
                    <a:lnTo>
                      <a:pt x="110" y="0"/>
                    </a:lnTo>
                    <a:lnTo>
                      <a:pt x="193" y="370"/>
                    </a:lnTo>
                    <a:close/>
                  </a:path>
                </a:pathLst>
              </a:custGeom>
              <a:solidFill>
                <a:srgbClr val="99CCCC"/>
              </a:solidFill>
              <a:ln w="9525">
                <a:noFill/>
                <a:round/>
                <a:headEnd/>
                <a:tailEnd/>
              </a:ln>
            </p:spPr>
            <p:txBody>
              <a:bodyPr>
                <a:prstTxWarp prst="textNoShape">
                  <a:avLst/>
                </a:prstTxWarp>
              </a:bodyPr>
              <a:lstStyle/>
              <a:p>
                <a:endParaRPr lang="en-US"/>
              </a:p>
            </p:txBody>
          </p:sp>
          <p:sp>
            <p:nvSpPr>
              <p:cNvPr id="18605" name="Freeform 62"/>
              <p:cNvSpPr>
                <a:spLocks/>
              </p:cNvSpPr>
              <p:nvPr/>
            </p:nvSpPr>
            <p:spPr bwMode="auto">
              <a:xfrm>
                <a:off x="3076" y="1753"/>
                <a:ext cx="175" cy="104"/>
              </a:xfrm>
              <a:custGeom>
                <a:avLst/>
                <a:gdLst>
                  <a:gd name="T0" fmla="*/ 1401 w 1401"/>
                  <a:gd name="T1" fmla="*/ 719 h 829"/>
                  <a:gd name="T2" fmla="*/ 1373 w 1401"/>
                  <a:gd name="T3" fmla="*/ 801 h 829"/>
                  <a:gd name="T4" fmla="*/ 958 w 1401"/>
                  <a:gd name="T5" fmla="*/ 801 h 829"/>
                  <a:gd name="T6" fmla="*/ 47 w 1401"/>
                  <a:gd name="T7" fmla="*/ 829 h 829"/>
                  <a:gd name="T8" fmla="*/ 0 w 1401"/>
                  <a:gd name="T9" fmla="*/ 746 h 829"/>
                  <a:gd name="T10" fmla="*/ 18 w 1401"/>
                  <a:gd name="T11" fmla="*/ 36 h 829"/>
                  <a:gd name="T12" fmla="*/ 489 w 1401"/>
                  <a:gd name="T13" fmla="*/ 83 h 829"/>
                  <a:gd name="T14" fmla="*/ 1263 w 1401"/>
                  <a:gd name="T15" fmla="*/ 64 h 829"/>
                  <a:gd name="T16" fmla="*/ 1346 w 1401"/>
                  <a:gd name="T17" fmla="*/ 0 h 829"/>
                  <a:gd name="T18" fmla="*/ 1373 w 1401"/>
                  <a:gd name="T19" fmla="*/ 0 h 829"/>
                  <a:gd name="T20" fmla="*/ 1401 w 1401"/>
                  <a:gd name="T21" fmla="*/ 719 h 8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1"/>
                  <a:gd name="T34" fmla="*/ 0 h 829"/>
                  <a:gd name="T35" fmla="*/ 1401 w 1401"/>
                  <a:gd name="T36" fmla="*/ 829 h 8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1" h="829">
                    <a:moveTo>
                      <a:pt x="1401" y="719"/>
                    </a:moveTo>
                    <a:lnTo>
                      <a:pt x="1373" y="801"/>
                    </a:lnTo>
                    <a:lnTo>
                      <a:pt x="958" y="801"/>
                    </a:lnTo>
                    <a:lnTo>
                      <a:pt x="47" y="829"/>
                    </a:lnTo>
                    <a:lnTo>
                      <a:pt x="0" y="746"/>
                    </a:lnTo>
                    <a:lnTo>
                      <a:pt x="18" y="36"/>
                    </a:lnTo>
                    <a:lnTo>
                      <a:pt x="489" y="83"/>
                    </a:lnTo>
                    <a:lnTo>
                      <a:pt x="1263" y="64"/>
                    </a:lnTo>
                    <a:lnTo>
                      <a:pt x="1346" y="0"/>
                    </a:lnTo>
                    <a:lnTo>
                      <a:pt x="1373" y="0"/>
                    </a:lnTo>
                    <a:lnTo>
                      <a:pt x="1401" y="719"/>
                    </a:lnTo>
                    <a:close/>
                  </a:path>
                </a:pathLst>
              </a:custGeom>
              <a:solidFill>
                <a:srgbClr val="FF9933"/>
              </a:solidFill>
              <a:ln w="9525">
                <a:noFill/>
                <a:round/>
                <a:headEnd/>
                <a:tailEnd/>
              </a:ln>
            </p:spPr>
            <p:txBody>
              <a:bodyPr>
                <a:prstTxWarp prst="textNoShape">
                  <a:avLst/>
                </a:prstTxWarp>
              </a:bodyPr>
              <a:lstStyle/>
              <a:p>
                <a:endParaRPr lang="en-US"/>
              </a:p>
            </p:txBody>
          </p:sp>
          <p:sp>
            <p:nvSpPr>
              <p:cNvPr id="18606" name="Freeform 63"/>
              <p:cNvSpPr>
                <a:spLocks/>
              </p:cNvSpPr>
              <p:nvPr/>
            </p:nvSpPr>
            <p:spPr bwMode="auto">
              <a:xfrm>
                <a:off x="3272" y="1753"/>
                <a:ext cx="110" cy="107"/>
              </a:xfrm>
              <a:custGeom>
                <a:avLst/>
                <a:gdLst>
                  <a:gd name="T0" fmla="*/ 801 w 884"/>
                  <a:gd name="T1" fmla="*/ 137 h 856"/>
                  <a:gd name="T2" fmla="*/ 828 w 884"/>
                  <a:gd name="T3" fmla="*/ 525 h 856"/>
                  <a:gd name="T4" fmla="*/ 884 w 884"/>
                  <a:gd name="T5" fmla="*/ 719 h 856"/>
                  <a:gd name="T6" fmla="*/ 801 w 884"/>
                  <a:gd name="T7" fmla="*/ 856 h 856"/>
                  <a:gd name="T8" fmla="*/ 332 w 884"/>
                  <a:gd name="T9" fmla="*/ 856 h 856"/>
                  <a:gd name="T10" fmla="*/ 82 w 884"/>
                  <a:gd name="T11" fmla="*/ 773 h 856"/>
                  <a:gd name="T12" fmla="*/ 0 w 884"/>
                  <a:gd name="T13" fmla="*/ 616 h 856"/>
                  <a:gd name="T14" fmla="*/ 27 w 884"/>
                  <a:gd name="T15" fmla="*/ 0 h 856"/>
                  <a:gd name="T16" fmla="*/ 607 w 884"/>
                  <a:gd name="T17" fmla="*/ 64 h 856"/>
                  <a:gd name="T18" fmla="*/ 801 w 884"/>
                  <a:gd name="T19" fmla="*/ 137 h 8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4"/>
                  <a:gd name="T31" fmla="*/ 0 h 856"/>
                  <a:gd name="T32" fmla="*/ 884 w 884"/>
                  <a:gd name="T33" fmla="*/ 856 h 8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4" h="856">
                    <a:moveTo>
                      <a:pt x="801" y="137"/>
                    </a:moveTo>
                    <a:lnTo>
                      <a:pt x="828" y="525"/>
                    </a:lnTo>
                    <a:lnTo>
                      <a:pt x="884" y="719"/>
                    </a:lnTo>
                    <a:lnTo>
                      <a:pt x="801" y="856"/>
                    </a:lnTo>
                    <a:lnTo>
                      <a:pt x="332" y="856"/>
                    </a:lnTo>
                    <a:lnTo>
                      <a:pt x="82" y="773"/>
                    </a:lnTo>
                    <a:lnTo>
                      <a:pt x="0" y="616"/>
                    </a:lnTo>
                    <a:lnTo>
                      <a:pt x="27" y="0"/>
                    </a:lnTo>
                    <a:lnTo>
                      <a:pt x="607" y="64"/>
                    </a:lnTo>
                    <a:lnTo>
                      <a:pt x="801" y="137"/>
                    </a:lnTo>
                    <a:close/>
                  </a:path>
                </a:pathLst>
              </a:custGeom>
              <a:solidFill>
                <a:srgbClr val="FF9933"/>
              </a:solidFill>
              <a:ln w="9525">
                <a:noFill/>
                <a:round/>
                <a:headEnd/>
                <a:tailEnd/>
              </a:ln>
            </p:spPr>
            <p:txBody>
              <a:bodyPr>
                <a:prstTxWarp prst="textNoShape">
                  <a:avLst/>
                </a:prstTxWarp>
              </a:bodyPr>
              <a:lstStyle/>
              <a:p>
                <a:endParaRPr lang="en-US"/>
              </a:p>
            </p:txBody>
          </p:sp>
          <p:sp>
            <p:nvSpPr>
              <p:cNvPr id="18607" name="Freeform 64"/>
              <p:cNvSpPr>
                <a:spLocks/>
              </p:cNvSpPr>
              <p:nvPr/>
            </p:nvSpPr>
            <p:spPr bwMode="auto">
              <a:xfrm>
                <a:off x="819" y="1758"/>
                <a:ext cx="83" cy="92"/>
              </a:xfrm>
              <a:custGeom>
                <a:avLst/>
                <a:gdLst>
                  <a:gd name="T0" fmla="*/ 663 w 663"/>
                  <a:gd name="T1" fmla="*/ 710 h 737"/>
                  <a:gd name="T2" fmla="*/ 0 w 663"/>
                  <a:gd name="T3" fmla="*/ 737 h 737"/>
                  <a:gd name="T4" fmla="*/ 387 w 663"/>
                  <a:gd name="T5" fmla="*/ 0 h 737"/>
                  <a:gd name="T6" fmla="*/ 608 w 663"/>
                  <a:gd name="T7" fmla="*/ 516 h 737"/>
                  <a:gd name="T8" fmla="*/ 663 w 663"/>
                  <a:gd name="T9" fmla="*/ 710 h 737"/>
                  <a:gd name="T10" fmla="*/ 0 60000 65536"/>
                  <a:gd name="T11" fmla="*/ 0 60000 65536"/>
                  <a:gd name="T12" fmla="*/ 0 60000 65536"/>
                  <a:gd name="T13" fmla="*/ 0 60000 65536"/>
                  <a:gd name="T14" fmla="*/ 0 60000 65536"/>
                  <a:gd name="T15" fmla="*/ 0 w 663"/>
                  <a:gd name="T16" fmla="*/ 0 h 737"/>
                  <a:gd name="T17" fmla="*/ 663 w 663"/>
                  <a:gd name="T18" fmla="*/ 737 h 737"/>
                </a:gdLst>
                <a:ahLst/>
                <a:cxnLst>
                  <a:cxn ang="T10">
                    <a:pos x="T0" y="T1"/>
                  </a:cxn>
                  <a:cxn ang="T11">
                    <a:pos x="T2" y="T3"/>
                  </a:cxn>
                  <a:cxn ang="T12">
                    <a:pos x="T4" y="T5"/>
                  </a:cxn>
                  <a:cxn ang="T13">
                    <a:pos x="T6" y="T7"/>
                  </a:cxn>
                  <a:cxn ang="T14">
                    <a:pos x="T8" y="T9"/>
                  </a:cxn>
                </a:cxnLst>
                <a:rect l="T15" t="T16" r="T17" b="T18"/>
                <a:pathLst>
                  <a:path w="663" h="737">
                    <a:moveTo>
                      <a:pt x="663" y="710"/>
                    </a:moveTo>
                    <a:lnTo>
                      <a:pt x="0" y="737"/>
                    </a:lnTo>
                    <a:lnTo>
                      <a:pt x="387" y="0"/>
                    </a:lnTo>
                    <a:lnTo>
                      <a:pt x="608" y="516"/>
                    </a:lnTo>
                    <a:lnTo>
                      <a:pt x="663" y="710"/>
                    </a:lnTo>
                    <a:close/>
                  </a:path>
                </a:pathLst>
              </a:custGeom>
              <a:solidFill>
                <a:srgbClr val="CC6633"/>
              </a:solidFill>
              <a:ln w="9525">
                <a:noFill/>
                <a:round/>
                <a:headEnd/>
                <a:tailEnd/>
              </a:ln>
            </p:spPr>
            <p:txBody>
              <a:bodyPr>
                <a:prstTxWarp prst="textNoShape">
                  <a:avLst/>
                </a:prstTxWarp>
              </a:bodyPr>
              <a:lstStyle/>
              <a:p>
                <a:endParaRPr lang="en-US"/>
              </a:p>
            </p:txBody>
          </p:sp>
          <p:sp>
            <p:nvSpPr>
              <p:cNvPr id="18608" name="Freeform 65"/>
              <p:cNvSpPr>
                <a:spLocks/>
              </p:cNvSpPr>
              <p:nvPr/>
            </p:nvSpPr>
            <p:spPr bwMode="auto">
              <a:xfrm>
                <a:off x="1346" y="1764"/>
                <a:ext cx="24" cy="72"/>
              </a:xfrm>
              <a:custGeom>
                <a:avLst/>
                <a:gdLst>
                  <a:gd name="T0" fmla="*/ 139 w 194"/>
                  <a:gd name="T1" fmla="*/ 580 h 580"/>
                  <a:gd name="T2" fmla="*/ 83 w 194"/>
                  <a:gd name="T3" fmla="*/ 580 h 580"/>
                  <a:gd name="T4" fmla="*/ 0 w 194"/>
                  <a:gd name="T5" fmla="*/ 442 h 580"/>
                  <a:gd name="T6" fmla="*/ 83 w 194"/>
                  <a:gd name="T7" fmla="*/ 54 h 580"/>
                  <a:gd name="T8" fmla="*/ 139 w 194"/>
                  <a:gd name="T9" fmla="*/ 0 h 580"/>
                  <a:gd name="T10" fmla="*/ 194 w 194"/>
                  <a:gd name="T11" fmla="*/ 110 h 580"/>
                  <a:gd name="T12" fmla="*/ 139 w 194"/>
                  <a:gd name="T13" fmla="*/ 580 h 580"/>
                  <a:gd name="T14" fmla="*/ 0 60000 65536"/>
                  <a:gd name="T15" fmla="*/ 0 60000 65536"/>
                  <a:gd name="T16" fmla="*/ 0 60000 65536"/>
                  <a:gd name="T17" fmla="*/ 0 60000 65536"/>
                  <a:gd name="T18" fmla="*/ 0 60000 65536"/>
                  <a:gd name="T19" fmla="*/ 0 60000 65536"/>
                  <a:gd name="T20" fmla="*/ 0 60000 65536"/>
                  <a:gd name="T21" fmla="*/ 0 w 194"/>
                  <a:gd name="T22" fmla="*/ 0 h 580"/>
                  <a:gd name="T23" fmla="*/ 194 w 194"/>
                  <a:gd name="T24" fmla="*/ 580 h 5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 h="580">
                    <a:moveTo>
                      <a:pt x="139" y="580"/>
                    </a:moveTo>
                    <a:lnTo>
                      <a:pt x="83" y="580"/>
                    </a:lnTo>
                    <a:lnTo>
                      <a:pt x="0" y="442"/>
                    </a:lnTo>
                    <a:lnTo>
                      <a:pt x="83" y="54"/>
                    </a:lnTo>
                    <a:lnTo>
                      <a:pt x="139" y="0"/>
                    </a:lnTo>
                    <a:lnTo>
                      <a:pt x="194" y="110"/>
                    </a:lnTo>
                    <a:lnTo>
                      <a:pt x="139" y="580"/>
                    </a:lnTo>
                    <a:close/>
                  </a:path>
                </a:pathLst>
              </a:custGeom>
              <a:solidFill>
                <a:srgbClr val="669999"/>
              </a:solidFill>
              <a:ln w="9525">
                <a:noFill/>
                <a:round/>
                <a:headEnd/>
                <a:tailEnd/>
              </a:ln>
            </p:spPr>
            <p:txBody>
              <a:bodyPr>
                <a:prstTxWarp prst="textNoShape">
                  <a:avLst/>
                </a:prstTxWarp>
              </a:bodyPr>
              <a:lstStyle/>
              <a:p>
                <a:endParaRPr lang="en-US"/>
              </a:p>
            </p:txBody>
          </p:sp>
          <p:sp>
            <p:nvSpPr>
              <p:cNvPr id="18609" name="Freeform 66"/>
              <p:cNvSpPr>
                <a:spLocks/>
              </p:cNvSpPr>
              <p:nvPr/>
            </p:nvSpPr>
            <p:spPr bwMode="auto">
              <a:xfrm>
                <a:off x="1432" y="1764"/>
                <a:ext cx="21" cy="72"/>
              </a:xfrm>
              <a:custGeom>
                <a:avLst/>
                <a:gdLst>
                  <a:gd name="T0" fmla="*/ 165 w 165"/>
                  <a:gd name="T1" fmla="*/ 469 h 580"/>
                  <a:gd name="T2" fmla="*/ 165 w 165"/>
                  <a:gd name="T3" fmla="*/ 552 h 580"/>
                  <a:gd name="T4" fmla="*/ 83 w 165"/>
                  <a:gd name="T5" fmla="*/ 580 h 580"/>
                  <a:gd name="T6" fmla="*/ 0 w 165"/>
                  <a:gd name="T7" fmla="*/ 580 h 580"/>
                  <a:gd name="T8" fmla="*/ 0 w 165"/>
                  <a:gd name="T9" fmla="*/ 276 h 580"/>
                  <a:gd name="T10" fmla="*/ 83 w 165"/>
                  <a:gd name="T11" fmla="*/ 0 h 580"/>
                  <a:gd name="T12" fmla="*/ 138 w 165"/>
                  <a:gd name="T13" fmla="*/ 54 h 580"/>
                  <a:gd name="T14" fmla="*/ 165 w 165"/>
                  <a:gd name="T15" fmla="*/ 469 h 580"/>
                  <a:gd name="T16" fmla="*/ 0 60000 65536"/>
                  <a:gd name="T17" fmla="*/ 0 60000 65536"/>
                  <a:gd name="T18" fmla="*/ 0 60000 65536"/>
                  <a:gd name="T19" fmla="*/ 0 60000 65536"/>
                  <a:gd name="T20" fmla="*/ 0 60000 65536"/>
                  <a:gd name="T21" fmla="*/ 0 60000 65536"/>
                  <a:gd name="T22" fmla="*/ 0 60000 65536"/>
                  <a:gd name="T23" fmla="*/ 0 60000 65536"/>
                  <a:gd name="T24" fmla="*/ 0 w 165"/>
                  <a:gd name="T25" fmla="*/ 0 h 580"/>
                  <a:gd name="T26" fmla="*/ 165 w 165"/>
                  <a:gd name="T27" fmla="*/ 580 h 5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5" h="580">
                    <a:moveTo>
                      <a:pt x="165" y="469"/>
                    </a:moveTo>
                    <a:lnTo>
                      <a:pt x="165" y="552"/>
                    </a:lnTo>
                    <a:lnTo>
                      <a:pt x="83" y="580"/>
                    </a:lnTo>
                    <a:lnTo>
                      <a:pt x="0" y="580"/>
                    </a:lnTo>
                    <a:lnTo>
                      <a:pt x="0" y="276"/>
                    </a:lnTo>
                    <a:lnTo>
                      <a:pt x="83" y="0"/>
                    </a:lnTo>
                    <a:lnTo>
                      <a:pt x="138" y="54"/>
                    </a:lnTo>
                    <a:lnTo>
                      <a:pt x="165" y="469"/>
                    </a:lnTo>
                    <a:close/>
                  </a:path>
                </a:pathLst>
              </a:custGeom>
              <a:solidFill>
                <a:srgbClr val="99CCCC"/>
              </a:solidFill>
              <a:ln w="9525">
                <a:noFill/>
                <a:round/>
                <a:headEnd/>
                <a:tailEnd/>
              </a:ln>
            </p:spPr>
            <p:txBody>
              <a:bodyPr>
                <a:prstTxWarp prst="textNoShape">
                  <a:avLst/>
                </a:prstTxWarp>
              </a:bodyPr>
              <a:lstStyle/>
              <a:p>
                <a:endParaRPr lang="en-US"/>
              </a:p>
            </p:txBody>
          </p:sp>
          <p:sp>
            <p:nvSpPr>
              <p:cNvPr id="18610" name="Freeform 67"/>
              <p:cNvSpPr>
                <a:spLocks/>
              </p:cNvSpPr>
              <p:nvPr/>
            </p:nvSpPr>
            <p:spPr bwMode="auto">
              <a:xfrm>
                <a:off x="1612" y="1767"/>
                <a:ext cx="14" cy="55"/>
              </a:xfrm>
              <a:custGeom>
                <a:avLst/>
                <a:gdLst>
                  <a:gd name="T0" fmla="*/ 55 w 110"/>
                  <a:gd name="T1" fmla="*/ 386 h 442"/>
                  <a:gd name="T2" fmla="*/ 55 w 110"/>
                  <a:gd name="T3" fmla="*/ 442 h 442"/>
                  <a:gd name="T4" fmla="*/ 0 w 110"/>
                  <a:gd name="T5" fmla="*/ 332 h 442"/>
                  <a:gd name="T6" fmla="*/ 27 w 110"/>
                  <a:gd name="T7" fmla="*/ 0 h 442"/>
                  <a:gd name="T8" fmla="*/ 110 w 110"/>
                  <a:gd name="T9" fmla="*/ 249 h 442"/>
                  <a:gd name="T10" fmla="*/ 55 w 110"/>
                  <a:gd name="T11" fmla="*/ 386 h 442"/>
                  <a:gd name="T12" fmla="*/ 0 60000 65536"/>
                  <a:gd name="T13" fmla="*/ 0 60000 65536"/>
                  <a:gd name="T14" fmla="*/ 0 60000 65536"/>
                  <a:gd name="T15" fmla="*/ 0 60000 65536"/>
                  <a:gd name="T16" fmla="*/ 0 60000 65536"/>
                  <a:gd name="T17" fmla="*/ 0 60000 65536"/>
                  <a:gd name="T18" fmla="*/ 0 w 110"/>
                  <a:gd name="T19" fmla="*/ 0 h 442"/>
                  <a:gd name="T20" fmla="*/ 110 w 110"/>
                  <a:gd name="T21" fmla="*/ 442 h 442"/>
                </a:gdLst>
                <a:ahLst/>
                <a:cxnLst>
                  <a:cxn ang="T12">
                    <a:pos x="T0" y="T1"/>
                  </a:cxn>
                  <a:cxn ang="T13">
                    <a:pos x="T2" y="T3"/>
                  </a:cxn>
                  <a:cxn ang="T14">
                    <a:pos x="T4" y="T5"/>
                  </a:cxn>
                  <a:cxn ang="T15">
                    <a:pos x="T6" y="T7"/>
                  </a:cxn>
                  <a:cxn ang="T16">
                    <a:pos x="T8" y="T9"/>
                  </a:cxn>
                  <a:cxn ang="T17">
                    <a:pos x="T10" y="T11"/>
                  </a:cxn>
                </a:cxnLst>
                <a:rect l="T18" t="T19" r="T20" b="T21"/>
                <a:pathLst>
                  <a:path w="110" h="442">
                    <a:moveTo>
                      <a:pt x="55" y="386"/>
                    </a:moveTo>
                    <a:lnTo>
                      <a:pt x="55" y="442"/>
                    </a:lnTo>
                    <a:lnTo>
                      <a:pt x="0" y="332"/>
                    </a:lnTo>
                    <a:lnTo>
                      <a:pt x="27" y="0"/>
                    </a:lnTo>
                    <a:lnTo>
                      <a:pt x="110" y="249"/>
                    </a:lnTo>
                    <a:lnTo>
                      <a:pt x="55" y="386"/>
                    </a:lnTo>
                    <a:close/>
                  </a:path>
                </a:pathLst>
              </a:custGeom>
              <a:solidFill>
                <a:srgbClr val="99CCCC"/>
              </a:solidFill>
              <a:ln w="9525">
                <a:noFill/>
                <a:round/>
                <a:headEnd/>
                <a:tailEnd/>
              </a:ln>
            </p:spPr>
            <p:txBody>
              <a:bodyPr>
                <a:prstTxWarp prst="textNoShape">
                  <a:avLst/>
                </a:prstTxWarp>
              </a:bodyPr>
              <a:lstStyle/>
              <a:p>
                <a:endParaRPr lang="en-US"/>
              </a:p>
            </p:txBody>
          </p:sp>
          <p:sp>
            <p:nvSpPr>
              <p:cNvPr id="18611" name="Freeform 68"/>
              <p:cNvSpPr>
                <a:spLocks/>
              </p:cNvSpPr>
              <p:nvPr/>
            </p:nvSpPr>
            <p:spPr bwMode="auto">
              <a:xfrm>
                <a:off x="1681" y="1767"/>
                <a:ext cx="21" cy="63"/>
              </a:xfrm>
              <a:custGeom>
                <a:avLst/>
                <a:gdLst>
                  <a:gd name="T0" fmla="*/ 138 w 167"/>
                  <a:gd name="T1" fmla="*/ 386 h 506"/>
                  <a:gd name="T2" fmla="*/ 138 w 167"/>
                  <a:gd name="T3" fmla="*/ 506 h 506"/>
                  <a:gd name="T4" fmla="*/ 83 w 167"/>
                  <a:gd name="T5" fmla="*/ 470 h 506"/>
                  <a:gd name="T6" fmla="*/ 0 w 167"/>
                  <a:gd name="T7" fmla="*/ 470 h 506"/>
                  <a:gd name="T8" fmla="*/ 56 w 167"/>
                  <a:gd name="T9" fmla="*/ 111 h 506"/>
                  <a:gd name="T10" fmla="*/ 111 w 167"/>
                  <a:gd name="T11" fmla="*/ 0 h 506"/>
                  <a:gd name="T12" fmla="*/ 167 w 167"/>
                  <a:gd name="T13" fmla="*/ 55 h 506"/>
                  <a:gd name="T14" fmla="*/ 138 w 167"/>
                  <a:gd name="T15" fmla="*/ 386 h 506"/>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506"/>
                  <a:gd name="T26" fmla="*/ 167 w 167"/>
                  <a:gd name="T27" fmla="*/ 506 h 5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506">
                    <a:moveTo>
                      <a:pt x="138" y="386"/>
                    </a:moveTo>
                    <a:lnTo>
                      <a:pt x="138" y="506"/>
                    </a:lnTo>
                    <a:lnTo>
                      <a:pt x="83" y="470"/>
                    </a:lnTo>
                    <a:lnTo>
                      <a:pt x="0" y="470"/>
                    </a:lnTo>
                    <a:lnTo>
                      <a:pt x="56" y="111"/>
                    </a:lnTo>
                    <a:lnTo>
                      <a:pt x="111" y="0"/>
                    </a:lnTo>
                    <a:lnTo>
                      <a:pt x="167" y="55"/>
                    </a:lnTo>
                    <a:lnTo>
                      <a:pt x="138" y="386"/>
                    </a:lnTo>
                    <a:close/>
                  </a:path>
                </a:pathLst>
              </a:custGeom>
              <a:solidFill>
                <a:srgbClr val="99CCCC"/>
              </a:solidFill>
              <a:ln w="9525">
                <a:noFill/>
                <a:round/>
                <a:headEnd/>
                <a:tailEnd/>
              </a:ln>
            </p:spPr>
            <p:txBody>
              <a:bodyPr>
                <a:prstTxWarp prst="textNoShape">
                  <a:avLst/>
                </a:prstTxWarp>
              </a:bodyPr>
              <a:lstStyle/>
              <a:p>
                <a:endParaRPr lang="en-US"/>
              </a:p>
            </p:txBody>
          </p:sp>
          <p:sp>
            <p:nvSpPr>
              <p:cNvPr id="18612" name="Freeform 69"/>
              <p:cNvSpPr>
                <a:spLocks/>
              </p:cNvSpPr>
              <p:nvPr/>
            </p:nvSpPr>
            <p:spPr bwMode="auto">
              <a:xfrm>
                <a:off x="3089" y="1770"/>
                <a:ext cx="53" cy="70"/>
              </a:xfrm>
              <a:custGeom>
                <a:avLst/>
                <a:gdLst>
                  <a:gd name="T0" fmla="*/ 425 w 425"/>
                  <a:gd name="T1" fmla="*/ 222 h 553"/>
                  <a:gd name="T2" fmla="*/ 425 w 425"/>
                  <a:gd name="T3" fmla="*/ 526 h 553"/>
                  <a:gd name="T4" fmla="*/ 28 w 425"/>
                  <a:gd name="T5" fmla="*/ 553 h 553"/>
                  <a:gd name="T6" fmla="*/ 0 w 425"/>
                  <a:gd name="T7" fmla="*/ 84 h 553"/>
                  <a:gd name="T8" fmla="*/ 120 w 425"/>
                  <a:gd name="T9" fmla="*/ 0 h 553"/>
                  <a:gd name="T10" fmla="*/ 332 w 425"/>
                  <a:gd name="T11" fmla="*/ 28 h 553"/>
                  <a:gd name="T12" fmla="*/ 425 w 425"/>
                  <a:gd name="T13" fmla="*/ 222 h 553"/>
                  <a:gd name="T14" fmla="*/ 0 60000 65536"/>
                  <a:gd name="T15" fmla="*/ 0 60000 65536"/>
                  <a:gd name="T16" fmla="*/ 0 60000 65536"/>
                  <a:gd name="T17" fmla="*/ 0 60000 65536"/>
                  <a:gd name="T18" fmla="*/ 0 60000 65536"/>
                  <a:gd name="T19" fmla="*/ 0 60000 65536"/>
                  <a:gd name="T20" fmla="*/ 0 60000 65536"/>
                  <a:gd name="T21" fmla="*/ 0 w 425"/>
                  <a:gd name="T22" fmla="*/ 0 h 553"/>
                  <a:gd name="T23" fmla="*/ 425 w 425"/>
                  <a:gd name="T24" fmla="*/ 553 h 5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553">
                    <a:moveTo>
                      <a:pt x="425" y="222"/>
                    </a:moveTo>
                    <a:lnTo>
                      <a:pt x="425" y="526"/>
                    </a:lnTo>
                    <a:lnTo>
                      <a:pt x="28" y="553"/>
                    </a:lnTo>
                    <a:lnTo>
                      <a:pt x="0" y="84"/>
                    </a:lnTo>
                    <a:lnTo>
                      <a:pt x="120" y="0"/>
                    </a:lnTo>
                    <a:lnTo>
                      <a:pt x="332" y="28"/>
                    </a:lnTo>
                    <a:lnTo>
                      <a:pt x="425" y="222"/>
                    </a:lnTo>
                    <a:close/>
                  </a:path>
                </a:pathLst>
              </a:custGeom>
              <a:solidFill>
                <a:srgbClr val="000000"/>
              </a:solidFill>
              <a:ln w="9525">
                <a:noFill/>
                <a:round/>
                <a:headEnd/>
                <a:tailEnd/>
              </a:ln>
            </p:spPr>
            <p:txBody>
              <a:bodyPr>
                <a:prstTxWarp prst="textNoShape">
                  <a:avLst/>
                </a:prstTxWarp>
              </a:bodyPr>
              <a:lstStyle/>
              <a:p>
                <a:endParaRPr lang="en-US"/>
              </a:p>
            </p:txBody>
          </p:sp>
          <p:sp>
            <p:nvSpPr>
              <p:cNvPr id="18613" name="Freeform 70"/>
              <p:cNvSpPr>
                <a:spLocks/>
              </p:cNvSpPr>
              <p:nvPr/>
            </p:nvSpPr>
            <p:spPr bwMode="auto">
              <a:xfrm>
                <a:off x="3168" y="1770"/>
                <a:ext cx="52" cy="66"/>
              </a:xfrm>
              <a:custGeom>
                <a:avLst/>
                <a:gdLst>
                  <a:gd name="T0" fmla="*/ 415 w 415"/>
                  <a:gd name="T1" fmla="*/ 84 h 526"/>
                  <a:gd name="T2" fmla="*/ 415 w 415"/>
                  <a:gd name="T3" fmla="*/ 526 h 526"/>
                  <a:gd name="T4" fmla="*/ 65 w 415"/>
                  <a:gd name="T5" fmla="*/ 526 h 526"/>
                  <a:gd name="T6" fmla="*/ 0 w 415"/>
                  <a:gd name="T7" fmla="*/ 479 h 526"/>
                  <a:gd name="T8" fmla="*/ 28 w 415"/>
                  <a:gd name="T9" fmla="*/ 56 h 526"/>
                  <a:gd name="T10" fmla="*/ 194 w 415"/>
                  <a:gd name="T11" fmla="*/ 0 h 526"/>
                  <a:gd name="T12" fmla="*/ 341 w 415"/>
                  <a:gd name="T13" fmla="*/ 0 h 526"/>
                  <a:gd name="T14" fmla="*/ 415 w 415"/>
                  <a:gd name="T15" fmla="*/ 84 h 526"/>
                  <a:gd name="T16" fmla="*/ 0 60000 65536"/>
                  <a:gd name="T17" fmla="*/ 0 60000 65536"/>
                  <a:gd name="T18" fmla="*/ 0 60000 65536"/>
                  <a:gd name="T19" fmla="*/ 0 60000 65536"/>
                  <a:gd name="T20" fmla="*/ 0 60000 65536"/>
                  <a:gd name="T21" fmla="*/ 0 60000 65536"/>
                  <a:gd name="T22" fmla="*/ 0 60000 65536"/>
                  <a:gd name="T23" fmla="*/ 0 60000 65536"/>
                  <a:gd name="T24" fmla="*/ 0 w 415"/>
                  <a:gd name="T25" fmla="*/ 0 h 526"/>
                  <a:gd name="T26" fmla="*/ 415 w 415"/>
                  <a:gd name="T27" fmla="*/ 526 h 5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5" h="526">
                    <a:moveTo>
                      <a:pt x="415" y="84"/>
                    </a:moveTo>
                    <a:lnTo>
                      <a:pt x="415" y="526"/>
                    </a:lnTo>
                    <a:lnTo>
                      <a:pt x="65" y="526"/>
                    </a:lnTo>
                    <a:lnTo>
                      <a:pt x="0" y="479"/>
                    </a:lnTo>
                    <a:lnTo>
                      <a:pt x="28" y="56"/>
                    </a:lnTo>
                    <a:lnTo>
                      <a:pt x="194" y="0"/>
                    </a:lnTo>
                    <a:lnTo>
                      <a:pt x="341" y="0"/>
                    </a:lnTo>
                    <a:lnTo>
                      <a:pt x="415" y="84"/>
                    </a:lnTo>
                    <a:close/>
                  </a:path>
                </a:pathLst>
              </a:custGeom>
              <a:solidFill>
                <a:srgbClr val="000000"/>
              </a:solidFill>
              <a:ln w="9525">
                <a:noFill/>
                <a:round/>
                <a:headEnd/>
                <a:tailEnd/>
              </a:ln>
            </p:spPr>
            <p:txBody>
              <a:bodyPr>
                <a:prstTxWarp prst="textNoShape">
                  <a:avLst/>
                </a:prstTxWarp>
              </a:bodyPr>
              <a:lstStyle/>
              <a:p>
                <a:endParaRPr lang="en-US"/>
              </a:p>
            </p:txBody>
          </p:sp>
          <p:sp>
            <p:nvSpPr>
              <p:cNvPr id="18614" name="Freeform 71"/>
              <p:cNvSpPr>
                <a:spLocks/>
              </p:cNvSpPr>
              <p:nvPr/>
            </p:nvSpPr>
            <p:spPr bwMode="auto">
              <a:xfrm>
                <a:off x="3296" y="1770"/>
                <a:ext cx="48" cy="70"/>
              </a:xfrm>
              <a:custGeom>
                <a:avLst/>
                <a:gdLst>
                  <a:gd name="T0" fmla="*/ 387 w 387"/>
                  <a:gd name="T1" fmla="*/ 138 h 553"/>
                  <a:gd name="T2" fmla="*/ 360 w 387"/>
                  <a:gd name="T3" fmla="*/ 479 h 553"/>
                  <a:gd name="T4" fmla="*/ 331 w 387"/>
                  <a:gd name="T5" fmla="*/ 498 h 553"/>
                  <a:gd name="T6" fmla="*/ 331 w 387"/>
                  <a:gd name="T7" fmla="*/ 553 h 553"/>
                  <a:gd name="T8" fmla="*/ 110 w 387"/>
                  <a:gd name="T9" fmla="*/ 526 h 553"/>
                  <a:gd name="T10" fmla="*/ 83 w 387"/>
                  <a:gd name="T11" fmla="*/ 498 h 553"/>
                  <a:gd name="T12" fmla="*/ 28 w 387"/>
                  <a:gd name="T13" fmla="*/ 498 h 553"/>
                  <a:gd name="T14" fmla="*/ 0 w 387"/>
                  <a:gd name="T15" fmla="*/ 138 h 553"/>
                  <a:gd name="T16" fmla="*/ 0 w 387"/>
                  <a:gd name="T17" fmla="*/ 56 h 553"/>
                  <a:gd name="T18" fmla="*/ 83 w 387"/>
                  <a:gd name="T19" fmla="*/ 0 h 553"/>
                  <a:gd name="T20" fmla="*/ 331 w 387"/>
                  <a:gd name="T21" fmla="*/ 28 h 553"/>
                  <a:gd name="T22" fmla="*/ 387 w 387"/>
                  <a:gd name="T23" fmla="*/ 138 h 5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
                  <a:gd name="T37" fmla="*/ 0 h 553"/>
                  <a:gd name="T38" fmla="*/ 387 w 387"/>
                  <a:gd name="T39" fmla="*/ 553 h 5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 h="553">
                    <a:moveTo>
                      <a:pt x="387" y="138"/>
                    </a:moveTo>
                    <a:lnTo>
                      <a:pt x="360" y="479"/>
                    </a:lnTo>
                    <a:lnTo>
                      <a:pt x="331" y="498"/>
                    </a:lnTo>
                    <a:lnTo>
                      <a:pt x="331" y="553"/>
                    </a:lnTo>
                    <a:lnTo>
                      <a:pt x="110" y="526"/>
                    </a:lnTo>
                    <a:lnTo>
                      <a:pt x="83" y="498"/>
                    </a:lnTo>
                    <a:lnTo>
                      <a:pt x="28" y="498"/>
                    </a:lnTo>
                    <a:lnTo>
                      <a:pt x="0" y="138"/>
                    </a:lnTo>
                    <a:lnTo>
                      <a:pt x="0" y="56"/>
                    </a:lnTo>
                    <a:lnTo>
                      <a:pt x="83" y="0"/>
                    </a:lnTo>
                    <a:lnTo>
                      <a:pt x="331" y="28"/>
                    </a:lnTo>
                    <a:lnTo>
                      <a:pt x="387" y="138"/>
                    </a:lnTo>
                    <a:close/>
                  </a:path>
                </a:pathLst>
              </a:custGeom>
              <a:solidFill>
                <a:srgbClr val="000000"/>
              </a:solidFill>
              <a:ln w="9525">
                <a:noFill/>
                <a:round/>
                <a:headEnd/>
                <a:tailEnd/>
              </a:ln>
            </p:spPr>
            <p:txBody>
              <a:bodyPr>
                <a:prstTxWarp prst="textNoShape">
                  <a:avLst/>
                </a:prstTxWarp>
              </a:bodyPr>
              <a:lstStyle/>
              <a:p>
                <a:endParaRPr lang="en-US"/>
              </a:p>
            </p:txBody>
          </p:sp>
          <p:sp>
            <p:nvSpPr>
              <p:cNvPr id="18615" name="Freeform 72"/>
              <p:cNvSpPr>
                <a:spLocks/>
              </p:cNvSpPr>
              <p:nvPr/>
            </p:nvSpPr>
            <p:spPr bwMode="auto">
              <a:xfrm>
                <a:off x="3099" y="1781"/>
                <a:ext cx="31" cy="49"/>
              </a:xfrm>
              <a:custGeom>
                <a:avLst/>
                <a:gdLst>
                  <a:gd name="T0" fmla="*/ 248 w 248"/>
                  <a:gd name="T1" fmla="*/ 275 h 395"/>
                  <a:gd name="T2" fmla="*/ 248 w 248"/>
                  <a:gd name="T3" fmla="*/ 395 h 395"/>
                  <a:gd name="T4" fmla="*/ 0 w 248"/>
                  <a:gd name="T5" fmla="*/ 395 h 395"/>
                  <a:gd name="T6" fmla="*/ 0 w 248"/>
                  <a:gd name="T7" fmla="*/ 54 h 395"/>
                  <a:gd name="T8" fmla="*/ 91 w 248"/>
                  <a:gd name="T9" fmla="*/ 0 h 395"/>
                  <a:gd name="T10" fmla="*/ 193 w 248"/>
                  <a:gd name="T11" fmla="*/ 27 h 395"/>
                  <a:gd name="T12" fmla="*/ 248 w 248"/>
                  <a:gd name="T13" fmla="*/ 275 h 395"/>
                  <a:gd name="T14" fmla="*/ 0 60000 65536"/>
                  <a:gd name="T15" fmla="*/ 0 60000 65536"/>
                  <a:gd name="T16" fmla="*/ 0 60000 65536"/>
                  <a:gd name="T17" fmla="*/ 0 60000 65536"/>
                  <a:gd name="T18" fmla="*/ 0 60000 65536"/>
                  <a:gd name="T19" fmla="*/ 0 60000 65536"/>
                  <a:gd name="T20" fmla="*/ 0 60000 65536"/>
                  <a:gd name="T21" fmla="*/ 0 w 248"/>
                  <a:gd name="T22" fmla="*/ 0 h 395"/>
                  <a:gd name="T23" fmla="*/ 248 w 248"/>
                  <a:gd name="T24" fmla="*/ 395 h 3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395">
                    <a:moveTo>
                      <a:pt x="248" y="275"/>
                    </a:moveTo>
                    <a:lnTo>
                      <a:pt x="248" y="395"/>
                    </a:lnTo>
                    <a:lnTo>
                      <a:pt x="0" y="395"/>
                    </a:lnTo>
                    <a:lnTo>
                      <a:pt x="0" y="54"/>
                    </a:lnTo>
                    <a:lnTo>
                      <a:pt x="91" y="0"/>
                    </a:lnTo>
                    <a:lnTo>
                      <a:pt x="193" y="27"/>
                    </a:lnTo>
                    <a:lnTo>
                      <a:pt x="248" y="275"/>
                    </a:lnTo>
                    <a:close/>
                  </a:path>
                </a:pathLst>
              </a:custGeom>
              <a:solidFill>
                <a:srgbClr val="99CCCC"/>
              </a:solidFill>
              <a:ln w="9525">
                <a:noFill/>
                <a:round/>
                <a:headEnd/>
                <a:tailEnd/>
              </a:ln>
            </p:spPr>
            <p:txBody>
              <a:bodyPr>
                <a:prstTxWarp prst="textNoShape">
                  <a:avLst/>
                </a:prstTxWarp>
              </a:bodyPr>
              <a:lstStyle/>
              <a:p>
                <a:endParaRPr lang="en-US"/>
              </a:p>
            </p:txBody>
          </p:sp>
          <p:sp>
            <p:nvSpPr>
              <p:cNvPr id="18616" name="Freeform 73"/>
              <p:cNvSpPr>
                <a:spLocks/>
              </p:cNvSpPr>
              <p:nvPr/>
            </p:nvSpPr>
            <p:spPr bwMode="auto">
              <a:xfrm>
                <a:off x="3182" y="1781"/>
                <a:ext cx="29" cy="45"/>
              </a:xfrm>
              <a:custGeom>
                <a:avLst/>
                <a:gdLst>
                  <a:gd name="T0" fmla="*/ 230 w 230"/>
                  <a:gd name="T1" fmla="*/ 54 h 359"/>
                  <a:gd name="T2" fmla="*/ 230 w 230"/>
                  <a:gd name="T3" fmla="*/ 359 h 359"/>
                  <a:gd name="T4" fmla="*/ 0 w 230"/>
                  <a:gd name="T5" fmla="*/ 359 h 359"/>
                  <a:gd name="T6" fmla="*/ 0 w 230"/>
                  <a:gd name="T7" fmla="*/ 54 h 359"/>
                  <a:gd name="T8" fmla="*/ 138 w 230"/>
                  <a:gd name="T9" fmla="*/ 0 h 359"/>
                  <a:gd name="T10" fmla="*/ 166 w 230"/>
                  <a:gd name="T11" fmla="*/ 0 h 359"/>
                  <a:gd name="T12" fmla="*/ 230 w 230"/>
                  <a:gd name="T13" fmla="*/ 54 h 359"/>
                  <a:gd name="T14" fmla="*/ 0 60000 65536"/>
                  <a:gd name="T15" fmla="*/ 0 60000 65536"/>
                  <a:gd name="T16" fmla="*/ 0 60000 65536"/>
                  <a:gd name="T17" fmla="*/ 0 60000 65536"/>
                  <a:gd name="T18" fmla="*/ 0 60000 65536"/>
                  <a:gd name="T19" fmla="*/ 0 60000 65536"/>
                  <a:gd name="T20" fmla="*/ 0 60000 65536"/>
                  <a:gd name="T21" fmla="*/ 0 w 230"/>
                  <a:gd name="T22" fmla="*/ 0 h 359"/>
                  <a:gd name="T23" fmla="*/ 230 w 230"/>
                  <a:gd name="T24" fmla="*/ 359 h 3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0" h="359">
                    <a:moveTo>
                      <a:pt x="230" y="54"/>
                    </a:moveTo>
                    <a:lnTo>
                      <a:pt x="230" y="359"/>
                    </a:lnTo>
                    <a:lnTo>
                      <a:pt x="0" y="359"/>
                    </a:lnTo>
                    <a:lnTo>
                      <a:pt x="0" y="54"/>
                    </a:lnTo>
                    <a:lnTo>
                      <a:pt x="138" y="0"/>
                    </a:lnTo>
                    <a:lnTo>
                      <a:pt x="166" y="0"/>
                    </a:lnTo>
                    <a:lnTo>
                      <a:pt x="230" y="54"/>
                    </a:lnTo>
                    <a:close/>
                  </a:path>
                </a:pathLst>
              </a:custGeom>
              <a:solidFill>
                <a:srgbClr val="99CCCC"/>
              </a:solidFill>
              <a:ln w="9525">
                <a:noFill/>
                <a:round/>
                <a:headEnd/>
                <a:tailEnd/>
              </a:ln>
            </p:spPr>
            <p:txBody>
              <a:bodyPr>
                <a:prstTxWarp prst="textNoShape">
                  <a:avLst/>
                </a:prstTxWarp>
              </a:bodyPr>
              <a:lstStyle/>
              <a:p>
                <a:endParaRPr lang="en-US"/>
              </a:p>
            </p:txBody>
          </p:sp>
          <p:sp>
            <p:nvSpPr>
              <p:cNvPr id="18617" name="Freeform 74"/>
              <p:cNvSpPr>
                <a:spLocks/>
              </p:cNvSpPr>
              <p:nvPr/>
            </p:nvSpPr>
            <p:spPr bwMode="auto">
              <a:xfrm>
                <a:off x="729" y="1784"/>
                <a:ext cx="41" cy="66"/>
              </a:xfrm>
              <a:custGeom>
                <a:avLst/>
                <a:gdLst>
                  <a:gd name="T0" fmla="*/ 55 w 331"/>
                  <a:gd name="T1" fmla="*/ 525 h 525"/>
                  <a:gd name="T2" fmla="*/ 0 w 331"/>
                  <a:gd name="T3" fmla="*/ 0 h 525"/>
                  <a:gd name="T4" fmla="*/ 331 w 331"/>
                  <a:gd name="T5" fmla="*/ 498 h 525"/>
                  <a:gd name="T6" fmla="*/ 55 w 331"/>
                  <a:gd name="T7" fmla="*/ 525 h 525"/>
                  <a:gd name="T8" fmla="*/ 0 60000 65536"/>
                  <a:gd name="T9" fmla="*/ 0 60000 65536"/>
                  <a:gd name="T10" fmla="*/ 0 60000 65536"/>
                  <a:gd name="T11" fmla="*/ 0 60000 65536"/>
                  <a:gd name="T12" fmla="*/ 0 w 331"/>
                  <a:gd name="T13" fmla="*/ 0 h 525"/>
                  <a:gd name="T14" fmla="*/ 331 w 331"/>
                  <a:gd name="T15" fmla="*/ 525 h 525"/>
                </a:gdLst>
                <a:ahLst/>
                <a:cxnLst>
                  <a:cxn ang="T8">
                    <a:pos x="T0" y="T1"/>
                  </a:cxn>
                  <a:cxn ang="T9">
                    <a:pos x="T2" y="T3"/>
                  </a:cxn>
                  <a:cxn ang="T10">
                    <a:pos x="T4" y="T5"/>
                  </a:cxn>
                  <a:cxn ang="T11">
                    <a:pos x="T6" y="T7"/>
                  </a:cxn>
                </a:cxnLst>
                <a:rect l="T12" t="T13" r="T14" b="T15"/>
                <a:pathLst>
                  <a:path w="331" h="525">
                    <a:moveTo>
                      <a:pt x="55" y="525"/>
                    </a:moveTo>
                    <a:lnTo>
                      <a:pt x="0" y="0"/>
                    </a:lnTo>
                    <a:lnTo>
                      <a:pt x="331" y="498"/>
                    </a:lnTo>
                    <a:lnTo>
                      <a:pt x="55" y="525"/>
                    </a:lnTo>
                    <a:close/>
                  </a:path>
                </a:pathLst>
              </a:custGeom>
              <a:solidFill>
                <a:srgbClr val="CC6633"/>
              </a:solidFill>
              <a:ln w="9525">
                <a:noFill/>
                <a:round/>
                <a:headEnd/>
                <a:tailEnd/>
              </a:ln>
            </p:spPr>
            <p:txBody>
              <a:bodyPr>
                <a:prstTxWarp prst="textNoShape">
                  <a:avLst/>
                </a:prstTxWarp>
              </a:bodyPr>
              <a:lstStyle/>
              <a:p>
                <a:endParaRPr lang="en-US"/>
              </a:p>
            </p:txBody>
          </p:sp>
          <p:sp>
            <p:nvSpPr>
              <p:cNvPr id="18618" name="Freeform 75"/>
              <p:cNvSpPr>
                <a:spLocks/>
              </p:cNvSpPr>
              <p:nvPr/>
            </p:nvSpPr>
            <p:spPr bwMode="auto">
              <a:xfrm>
                <a:off x="3306" y="1784"/>
                <a:ext cx="28" cy="42"/>
              </a:xfrm>
              <a:custGeom>
                <a:avLst/>
                <a:gdLst>
                  <a:gd name="T0" fmla="*/ 221 w 221"/>
                  <a:gd name="T1" fmla="*/ 194 h 332"/>
                  <a:gd name="T2" fmla="*/ 166 w 221"/>
                  <a:gd name="T3" fmla="*/ 332 h 332"/>
                  <a:gd name="T4" fmla="*/ 0 w 221"/>
                  <a:gd name="T5" fmla="*/ 277 h 332"/>
                  <a:gd name="T6" fmla="*/ 27 w 221"/>
                  <a:gd name="T7" fmla="*/ 0 h 332"/>
                  <a:gd name="T8" fmla="*/ 139 w 221"/>
                  <a:gd name="T9" fmla="*/ 0 h 332"/>
                  <a:gd name="T10" fmla="*/ 221 w 221"/>
                  <a:gd name="T11" fmla="*/ 194 h 332"/>
                  <a:gd name="T12" fmla="*/ 0 60000 65536"/>
                  <a:gd name="T13" fmla="*/ 0 60000 65536"/>
                  <a:gd name="T14" fmla="*/ 0 60000 65536"/>
                  <a:gd name="T15" fmla="*/ 0 60000 65536"/>
                  <a:gd name="T16" fmla="*/ 0 60000 65536"/>
                  <a:gd name="T17" fmla="*/ 0 60000 65536"/>
                  <a:gd name="T18" fmla="*/ 0 w 221"/>
                  <a:gd name="T19" fmla="*/ 0 h 332"/>
                  <a:gd name="T20" fmla="*/ 221 w 221"/>
                  <a:gd name="T21" fmla="*/ 332 h 332"/>
                </a:gdLst>
                <a:ahLst/>
                <a:cxnLst>
                  <a:cxn ang="T12">
                    <a:pos x="T0" y="T1"/>
                  </a:cxn>
                  <a:cxn ang="T13">
                    <a:pos x="T2" y="T3"/>
                  </a:cxn>
                  <a:cxn ang="T14">
                    <a:pos x="T4" y="T5"/>
                  </a:cxn>
                  <a:cxn ang="T15">
                    <a:pos x="T6" y="T7"/>
                  </a:cxn>
                  <a:cxn ang="T16">
                    <a:pos x="T8" y="T9"/>
                  </a:cxn>
                  <a:cxn ang="T17">
                    <a:pos x="T10" y="T11"/>
                  </a:cxn>
                </a:cxnLst>
                <a:rect l="T18" t="T19" r="T20" b="T21"/>
                <a:pathLst>
                  <a:path w="221" h="332">
                    <a:moveTo>
                      <a:pt x="221" y="194"/>
                    </a:moveTo>
                    <a:lnTo>
                      <a:pt x="166" y="332"/>
                    </a:lnTo>
                    <a:lnTo>
                      <a:pt x="0" y="277"/>
                    </a:lnTo>
                    <a:lnTo>
                      <a:pt x="27" y="0"/>
                    </a:lnTo>
                    <a:lnTo>
                      <a:pt x="139" y="0"/>
                    </a:lnTo>
                    <a:lnTo>
                      <a:pt x="221" y="194"/>
                    </a:lnTo>
                    <a:close/>
                  </a:path>
                </a:pathLst>
              </a:custGeom>
              <a:solidFill>
                <a:srgbClr val="99CCCC"/>
              </a:solidFill>
              <a:ln w="9525">
                <a:noFill/>
                <a:round/>
                <a:headEnd/>
                <a:tailEnd/>
              </a:ln>
            </p:spPr>
            <p:txBody>
              <a:bodyPr>
                <a:prstTxWarp prst="textNoShape">
                  <a:avLst/>
                </a:prstTxWarp>
              </a:bodyPr>
              <a:lstStyle/>
              <a:p>
                <a:endParaRPr lang="en-US"/>
              </a:p>
            </p:txBody>
          </p:sp>
          <p:sp>
            <p:nvSpPr>
              <p:cNvPr id="18619" name="Freeform 76"/>
              <p:cNvSpPr>
                <a:spLocks/>
              </p:cNvSpPr>
              <p:nvPr/>
            </p:nvSpPr>
            <p:spPr bwMode="auto">
              <a:xfrm>
                <a:off x="1474" y="1788"/>
                <a:ext cx="14" cy="45"/>
              </a:xfrm>
              <a:custGeom>
                <a:avLst/>
                <a:gdLst>
                  <a:gd name="T0" fmla="*/ 55 w 111"/>
                  <a:gd name="T1" fmla="*/ 167 h 360"/>
                  <a:gd name="T2" fmla="*/ 111 w 111"/>
                  <a:gd name="T3" fmla="*/ 305 h 360"/>
                  <a:gd name="T4" fmla="*/ 111 w 111"/>
                  <a:gd name="T5" fmla="*/ 360 h 360"/>
                  <a:gd name="T6" fmla="*/ 28 w 111"/>
                  <a:gd name="T7" fmla="*/ 360 h 360"/>
                  <a:gd name="T8" fmla="*/ 0 w 111"/>
                  <a:gd name="T9" fmla="*/ 0 h 360"/>
                  <a:gd name="T10" fmla="*/ 28 w 111"/>
                  <a:gd name="T11" fmla="*/ 139 h 360"/>
                  <a:gd name="T12" fmla="*/ 55 w 111"/>
                  <a:gd name="T13" fmla="*/ 167 h 360"/>
                  <a:gd name="T14" fmla="*/ 0 60000 65536"/>
                  <a:gd name="T15" fmla="*/ 0 60000 65536"/>
                  <a:gd name="T16" fmla="*/ 0 60000 65536"/>
                  <a:gd name="T17" fmla="*/ 0 60000 65536"/>
                  <a:gd name="T18" fmla="*/ 0 60000 65536"/>
                  <a:gd name="T19" fmla="*/ 0 60000 65536"/>
                  <a:gd name="T20" fmla="*/ 0 60000 65536"/>
                  <a:gd name="T21" fmla="*/ 0 w 111"/>
                  <a:gd name="T22" fmla="*/ 0 h 360"/>
                  <a:gd name="T23" fmla="*/ 111 w 111"/>
                  <a:gd name="T24" fmla="*/ 360 h 3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60">
                    <a:moveTo>
                      <a:pt x="55" y="167"/>
                    </a:moveTo>
                    <a:lnTo>
                      <a:pt x="111" y="305"/>
                    </a:lnTo>
                    <a:lnTo>
                      <a:pt x="111" y="360"/>
                    </a:lnTo>
                    <a:lnTo>
                      <a:pt x="28" y="360"/>
                    </a:lnTo>
                    <a:lnTo>
                      <a:pt x="0" y="0"/>
                    </a:lnTo>
                    <a:lnTo>
                      <a:pt x="28" y="139"/>
                    </a:lnTo>
                    <a:lnTo>
                      <a:pt x="55" y="167"/>
                    </a:lnTo>
                    <a:close/>
                  </a:path>
                </a:pathLst>
              </a:custGeom>
              <a:solidFill>
                <a:srgbClr val="FF6633"/>
              </a:solidFill>
              <a:ln w="9525">
                <a:noFill/>
                <a:round/>
                <a:headEnd/>
                <a:tailEnd/>
              </a:ln>
            </p:spPr>
            <p:txBody>
              <a:bodyPr>
                <a:prstTxWarp prst="textNoShape">
                  <a:avLst/>
                </a:prstTxWarp>
              </a:bodyPr>
              <a:lstStyle/>
              <a:p>
                <a:endParaRPr lang="en-US"/>
              </a:p>
            </p:txBody>
          </p:sp>
          <p:sp>
            <p:nvSpPr>
              <p:cNvPr id="18620" name="Freeform 77"/>
              <p:cNvSpPr>
                <a:spLocks/>
              </p:cNvSpPr>
              <p:nvPr/>
            </p:nvSpPr>
            <p:spPr bwMode="auto">
              <a:xfrm>
                <a:off x="1719" y="1802"/>
                <a:ext cx="7" cy="24"/>
              </a:xfrm>
              <a:custGeom>
                <a:avLst/>
                <a:gdLst>
                  <a:gd name="T0" fmla="*/ 0 w 55"/>
                  <a:gd name="T1" fmla="*/ 139 h 194"/>
                  <a:gd name="T2" fmla="*/ 0 w 55"/>
                  <a:gd name="T3" fmla="*/ 0 h 194"/>
                  <a:gd name="T4" fmla="*/ 55 w 55"/>
                  <a:gd name="T5" fmla="*/ 194 h 194"/>
                  <a:gd name="T6" fmla="*/ 0 w 55"/>
                  <a:gd name="T7" fmla="*/ 139 h 194"/>
                  <a:gd name="T8" fmla="*/ 0 60000 65536"/>
                  <a:gd name="T9" fmla="*/ 0 60000 65536"/>
                  <a:gd name="T10" fmla="*/ 0 60000 65536"/>
                  <a:gd name="T11" fmla="*/ 0 60000 65536"/>
                  <a:gd name="T12" fmla="*/ 0 w 55"/>
                  <a:gd name="T13" fmla="*/ 0 h 194"/>
                  <a:gd name="T14" fmla="*/ 55 w 55"/>
                  <a:gd name="T15" fmla="*/ 194 h 194"/>
                </a:gdLst>
                <a:ahLst/>
                <a:cxnLst>
                  <a:cxn ang="T8">
                    <a:pos x="T0" y="T1"/>
                  </a:cxn>
                  <a:cxn ang="T9">
                    <a:pos x="T2" y="T3"/>
                  </a:cxn>
                  <a:cxn ang="T10">
                    <a:pos x="T4" y="T5"/>
                  </a:cxn>
                  <a:cxn ang="T11">
                    <a:pos x="T6" y="T7"/>
                  </a:cxn>
                </a:cxnLst>
                <a:rect l="T12" t="T13" r="T14" b="T15"/>
                <a:pathLst>
                  <a:path w="55" h="194">
                    <a:moveTo>
                      <a:pt x="0" y="139"/>
                    </a:moveTo>
                    <a:lnTo>
                      <a:pt x="0" y="0"/>
                    </a:lnTo>
                    <a:lnTo>
                      <a:pt x="55" y="194"/>
                    </a:lnTo>
                    <a:lnTo>
                      <a:pt x="0" y="139"/>
                    </a:lnTo>
                    <a:close/>
                  </a:path>
                </a:pathLst>
              </a:custGeom>
              <a:solidFill>
                <a:srgbClr val="FF6633"/>
              </a:solidFill>
              <a:ln w="9525">
                <a:noFill/>
                <a:round/>
                <a:headEnd/>
                <a:tailEnd/>
              </a:ln>
            </p:spPr>
            <p:txBody>
              <a:bodyPr>
                <a:prstTxWarp prst="textNoShape">
                  <a:avLst/>
                </a:prstTxWarp>
              </a:bodyPr>
              <a:lstStyle/>
              <a:p>
                <a:endParaRPr lang="en-US"/>
              </a:p>
            </p:txBody>
          </p:sp>
          <p:sp>
            <p:nvSpPr>
              <p:cNvPr id="18621" name="Freeform 78"/>
              <p:cNvSpPr>
                <a:spLocks/>
              </p:cNvSpPr>
              <p:nvPr/>
            </p:nvSpPr>
            <p:spPr bwMode="auto">
              <a:xfrm>
                <a:off x="1974" y="1815"/>
                <a:ext cx="32" cy="128"/>
              </a:xfrm>
              <a:custGeom>
                <a:avLst/>
                <a:gdLst>
                  <a:gd name="T0" fmla="*/ 230 w 258"/>
                  <a:gd name="T1" fmla="*/ 941 h 1024"/>
                  <a:gd name="T2" fmla="*/ 258 w 258"/>
                  <a:gd name="T3" fmla="*/ 969 h 1024"/>
                  <a:gd name="T4" fmla="*/ 258 w 258"/>
                  <a:gd name="T5" fmla="*/ 1024 h 1024"/>
                  <a:gd name="T6" fmla="*/ 55 w 258"/>
                  <a:gd name="T7" fmla="*/ 969 h 1024"/>
                  <a:gd name="T8" fmla="*/ 0 w 258"/>
                  <a:gd name="T9" fmla="*/ 0 h 1024"/>
                  <a:gd name="T10" fmla="*/ 230 w 258"/>
                  <a:gd name="T11" fmla="*/ 84 h 1024"/>
                  <a:gd name="T12" fmla="*/ 230 w 258"/>
                  <a:gd name="T13" fmla="*/ 941 h 1024"/>
                  <a:gd name="T14" fmla="*/ 0 60000 65536"/>
                  <a:gd name="T15" fmla="*/ 0 60000 65536"/>
                  <a:gd name="T16" fmla="*/ 0 60000 65536"/>
                  <a:gd name="T17" fmla="*/ 0 60000 65536"/>
                  <a:gd name="T18" fmla="*/ 0 60000 65536"/>
                  <a:gd name="T19" fmla="*/ 0 60000 65536"/>
                  <a:gd name="T20" fmla="*/ 0 60000 65536"/>
                  <a:gd name="T21" fmla="*/ 0 w 258"/>
                  <a:gd name="T22" fmla="*/ 0 h 1024"/>
                  <a:gd name="T23" fmla="*/ 258 w 258"/>
                  <a:gd name="T24" fmla="*/ 1024 h 1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1024">
                    <a:moveTo>
                      <a:pt x="230" y="941"/>
                    </a:moveTo>
                    <a:lnTo>
                      <a:pt x="258" y="969"/>
                    </a:lnTo>
                    <a:lnTo>
                      <a:pt x="258" y="1024"/>
                    </a:lnTo>
                    <a:lnTo>
                      <a:pt x="55" y="969"/>
                    </a:lnTo>
                    <a:lnTo>
                      <a:pt x="0" y="0"/>
                    </a:lnTo>
                    <a:lnTo>
                      <a:pt x="230" y="84"/>
                    </a:lnTo>
                    <a:lnTo>
                      <a:pt x="230" y="941"/>
                    </a:lnTo>
                    <a:close/>
                  </a:path>
                </a:pathLst>
              </a:custGeom>
              <a:solidFill>
                <a:srgbClr val="FF9966"/>
              </a:solidFill>
              <a:ln w="9525">
                <a:noFill/>
                <a:round/>
                <a:headEnd/>
                <a:tailEnd/>
              </a:ln>
            </p:spPr>
            <p:txBody>
              <a:bodyPr>
                <a:prstTxWarp prst="textNoShape">
                  <a:avLst/>
                </a:prstTxWarp>
              </a:bodyPr>
              <a:lstStyle/>
              <a:p>
                <a:endParaRPr lang="en-US"/>
              </a:p>
            </p:txBody>
          </p:sp>
          <p:sp>
            <p:nvSpPr>
              <p:cNvPr id="18622" name="Freeform 79"/>
              <p:cNvSpPr>
                <a:spLocks/>
              </p:cNvSpPr>
              <p:nvPr/>
            </p:nvSpPr>
            <p:spPr bwMode="auto">
              <a:xfrm>
                <a:off x="2019" y="1819"/>
                <a:ext cx="27" cy="110"/>
              </a:xfrm>
              <a:custGeom>
                <a:avLst/>
                <a:gdLst>
                  <a:gd name="T0" fmla="*/ 192 w 221"/>
                  <a:gd name="T1" fmla="*/ 607 h 884"/>
                  <a:gd name="T2" fmla="*/ 91 w 221"/>
                  <a:gd name="T3" fmla="*/ 857 h 884"/>
                  <a:gd name="T4" fmla="*/ 64 w 221"/>
                  <a:gd name="T5" fmla="*/ 884 h 884"/>
                  <a:gd name="T6" fmla="*/ 0 w 221"/>
                  <a:gd name="T7" fmla="*/ 774 h 884"/>
                  <a:gd name="T8" fmla="*/ 64 w 221"/>
                  <a:gd name="T9" fmla="*/ 27 h 884"/>
                  <a:gd name="T10" fmla="*/ 119 w 221"/>
                  <a:gd name="T11" fmla="*/ 0 h 884"/>
                  <a:gd name="T12" fmla="*/ 221 w 221"/>
                  <a:gd name="T13" fmla="*/ 0 h 884"/>
                  <a:gd name="T14" fmla="*/ 192 w 221"/>
                  <a:gd name="T15" fmla="*/ 607 h 884"/>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884"/>
                  <a:gd name="T26" fmla="*/ 221 w 221"/>
                  <a:gd name="T27" fmla="*/ 884 h 8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884">
                    <a:moveTo>
                      <a:pt x="192" y="607"/>
                    </a:moveTo>
                    <a:lnTo>
                      <a:pt x="91" y="857"/>
                    </a:lnTo>
                    <a:lnTo>
                      <a:pt x="64" y="884"/>
                    </a:lnTo>
                    <a:lnTo>
                      <a:pt x="0" y="774"/>
                    </a:lnTo>
                    <a:lnTo>
                      <a:pt x="64" y="27"/>
                    </a:lnTo>
                    <a:lnTo>
                      <a:pt x="119" y="0"/>
                    </a:lnTo>
                    <a:lnTo>
                      <a:pt x="221" y="0"/>
                    </a:lnTo>
                    <a:lnTo>
                      <a:pt x="192" y="607"/>
                    </a:lnTo>
                    <a:close/>
                  </a:path>
                </a:pathLst>
              </a:custGeom>
              <a:solidFill>
                <a:srgbClr val="FF9966"/>
              </a:solidFill>
              <a:ln w="9525">
                <a:noFill/>
                <a:round/>
                <a:headEnd/>
                <a:tailEnd/>
              </a:ln>
            </p:spPr>
            <p:txBody>
              <a:bodyPr>
                <a:prstTxWarp prst="textNoShape">
                  <a:avLst/>
                </a:prstTxWarp>
              </a:bodyPr>
              <a:lstStyle/>
              <a:p>
                <a:endParaRPr lang="en-US"/>
              </a:p>
            </p:txBody>
          </p:sp>
          <p:sp>
            <p:nvSpPr>
              <p:cNvPr id="18623" name="Freeform 80"/>
              <p:cNvSpPr>
                <a:spLocks/>
              </p:cNvSpPr>
              <p:nvPr/>
            </p:nvSpPr>
            <p:spPr bwMode="auto">
              <a:xfrm>
                <a:off x="1557" y="1840"/>
                <a:ext cx="214" cy="342"/>
              </a:xfrm>
              <a:custGeom>
                <a:avLst/>
                <a:gdLst>
                  <a:gd name="T0" fmla="*/ 636 w 1714"/>
                  <a:gd name="T1" fmla="*/ 83 h 2737"/>
                  <a:gd name="T2" fmla="*/ 1245 w 1714"/>
                  <a:gd name="T3" fmla="*/ 56 h 2737"/>
                  <a:gd name="T4" fmla="*/ 1383 w 1714"/>
                  <a:gd name="T5" fmla="*/ 111 h 2737"/>
                  <a:gd name="T6" fmla="*/ 1466 w 1714"/>
                  <a:gd name="T7" fmla="*/ 83 h 2737"/>
                  <a:gd name="T8" fmla="*/ 1548 w 1714"/>
                  <a:gd name="T9" fmla="*/ 498 h 2737"/>
                  <a:gd name="T10" fmla="*/ 1576 w 1714"/>
                  <a:gd name="T11" fmla="*/ 913 h 2737"/>
                  <a:gd name="T12" fmla="*/ 1659 w 1714"/>
                  <a:gd name="T13" fmla="*/ 1272 h 2737"/>
                  <a:gd name="T14" fmla="*/ 1659 w 1714"/>
                  <a:gd name="T15" fmla="*/ 1576 h 2737"/>
                  <a:gd name="T16" fmla="*/ 1714 w 1714"/>
                  <a:gd name="T17" fmla="*/ 2074 h 2737"/>
                  <a:gd name="T18" fmla="*/ 1687 w 1714"/>
                  <a:gd name="T19" fmla="*/ 2737 h 2737"/>
                  <a:gd name="T20" fmla="*/ 1493 w 1714"/>
                  <a:gd name="T21" fmla="*/ 2683 h 2737"/>
                  <a:gd name="T22" fmla="*/ 691 w 1714"/>
                  <a:gd name="T23" fmla="*/ 2654 h 2737"/>
                  <a:gd name="T24" fmla="*/ 194 w 1714"/>
                  <a:gd name="T25" fmla="*/ 2627 h 2737"/>
                  <a:gd name="T26" fmla="*/ 111 w 1714"/>
                  <a:gd name="T27" fmla="*/ 2074 h 2737"/>
                  <a:gd name="T28" fmla="*/ 84 w 1714"/>
                  <a:gd name="T29" fmla="*/ 1078 h 2737"/>
                  <a:gd name="T30" fmla="*/ 0 w 1714"/>
                  <a:gd name="T31" fmla="*/ 498 h 2737"/>
                  <a:gd name="T32" fmla="*/ 28 w 1714"/>
                  <a:gd name="T33" fmla="*/ 166 h 2737"/>
                  <a:gd name="T34" fmla="*/ 28 w 1714"/>
                  <a:gd name="T35" fmla="*/ 83 h 2737"/>
                  <a:gd name="T36" fmla="*/ 305 w 1714"/>
                  <a:gd name="T37" fmla="*/ 0 h 2737"/>
                  <a:gd name="T38" fmla="*/ 498 w 1714"/>
                  <a:gd name="T39" fmla="*/ 29 h 2737"/>
                  <a:gd name="T40" fmla="*/ 636 w 1714"/>
                  <a:gd name="T41" fmla="*/ 83 h 27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14"/>
                  <a:gd name="T64" fmla="*/ 0 h 2737"/>
                  <a:gd name="T65" fmla="*/ 1714 w 1714"/>
                  <a:gd name="T66" fmla="*/ 2737 h 27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14" h="2737">
                    <a:moveTo>
                      <a:pt x="636" y="83"/>
                    </a:moveTo>
                    <a:lnTo>
                      <a:pt x="1245" y="56"/>
                    </a:lnTo>
                    <a:lnTo>
                      <a:pt x="1383" y="111"/>
                    </a:lnTo>
                    <a:lnTo>
                      <a:pt x="1466" y="83"/>
                    </a:lnTo>
                    <a:lnTo>
                      <a:pt x="1548" y="498"/>
                    </a:lnTo>
                    <a:lnTo>
                      <a:pt x="1576" y="913"/>
                    </a:lnTo>
                    <a:lnTo>
                      <a:pt x="1659" y="1272"/>
                    </a:lnTo>
                    <a:lnTo>
                      <a:pt x="1659" y="1576"/>
                    </a:lnTo>
                    <a:lnTo>
                      <a:pt x="1714" y="2074"/>
                    </a:lnTo>
                    <a:lnTo>
                      <a:pt x="1687" y="2737"/>
                    </a:lnTo>
                    <a:lnTo>
                      <a:pt x="1493" y="2683"/>
                    </a:lnTo>
                    <a:lnTo>
                      <a:pt x="691" y="2654"/>
                    </a:lnTo>
                    <a:lnTo>
                      <a:pt x="194" y="2627"/>
                    </a:lnTo>
                    <a:lnTo>
                      <a:pt x="111" y="2074"/>
                    </a:lnTo>
                    <a:lnTo>
                      <a:pt x="84" y="1078"/>
                    </a:lnTo>
                    <a:lnTo>
                      <a:pt x="0" y="498"/>
                    </a:lnTo>
                    <a:lnTo>
                      <a:pt x="28" y="166"/>
                    </a:lnTo>
                    <a:lnTo>
                      <a:pt x="28" y="83"/>
                    </a:lnTo>
                    <a:lnTo>
                      <a:pt x="305" y="0"/>
                    </a:lnTo>
                    <a:lnTo>
                      <a:pt x="498" y="29"/>
                    </a:lnTo>
                    <a:lnTo>
                      <a:pt x="636" y="83"/>
                    </a:lnTo>
                    <a:close/>
                  </a:path>
                </a:pathLst>
              </a:custGeom>
              <a:solidFill>
                <a:srgbClr val="FF9966"/>
              </a:solidFill>
              <a:ln w="9525">
                <a:noFill/>
                <a:round/>
                <a:headEnd/>
                <a:tailEnd/>
              </a:ln>
            </p:spPr>
            <p:txBody>
              <a:bodyPr>
                <a:prstTxWarp prst="textNoShape">
                  <a:avLst/>
                </a:prstTxWarp>
              </a:bodyPr>
              <a:lstStyle/>
              <a:p>
                <a:endParaRPr lang="en-US"/>
              </a:p>
            </p:txBody>
          </p:sp>
          <p:sp>
            <p:nvSpPr>
              <p:cNvPr id="18624" name="Freeform 81"/>
              <p:cNvSpPr>
                <a:spLocks/>
              </p:cNvSpPr>
              <p:nvPr/>
            </p:nvSpPr>
            <p:spPr bwMode="auto">
              <a:xfrm>
                <a:off x="929" y="1853"/>
                <a:ext cx="75" cy="177"/>
              </a:xfrm>
              <a:custGeom>
                <a:avLst/>
                <a:gdLst>
                  <a:gd name="T0" fmla="*/ 599 w 599"/>
                  <a:gd name="T1" fmla="*/ 1327 h 1410"/>
                  <a:gd name="T2" fmla="*/ 74 w 599"/>
                  <a:gd name="T3" fmla="*/ 1410 h 1410"/>
                  <a:gd name="T4" fmla="*/ 0 w 599"/>
                  <a:gd name="T5" fmla="*/ 139 h 1410"/>
                  <a:gd name="T6" fmla="*/ 405 w 599"/>
                  <a:gd name="T7" fmla="*/ 0 h 1410"/>
                  <a:gd name="T8" fmla="*/ 470 w 599"/>
                  <a:gd name="T9" fmla="*/ 0 h 1410"/>
                  <a:gd name="T10" fmla="*/ 599 w 599"/>
                  <a:gd name="T11" fmla="*/ 1327 h 1410"/>
                  <a:gd name="T12" fmla="*/ 0 60000 65536"/>
                  <a:gd name="T13" fmla="*/ 0 60000 65536"/>
                  <a:gd name="T14" fmla="*/ 0 60000 65536"/>
                  <a:gd name="T15" fmla="*/ 0 60000 65536"/>
                  <a:gd name="T16" fmla="*/ 0 60000 65536"/>
                  <a:gd name="T17" fmla="*/ 0 60000 65536"/>
                  <a:gd name="T18" fmla="*/ 0 w 599"/>
                  <a:gd name="T19" fmla="*/ 0 h 1410"/>
                  <a:gd name="T20" fmla="*/ 599 w 599"/>
                  <a:gd name="T21" fmla="*/ 1410 h 1410"/>
                </a:gdLst>
                <a:ahLst/>
                <a:cxnLst>
                  <a:cxn ang="T12">
                    <a:pos x="T0" y="T1"/>
                  </a:cxn>
                  <a:cxn ang="T13">
                    <a:pos x="T2" y="T3"/>
                  </a:cxn>
                  <a:cxn ang="T14">
                    <a:pos x="T4" y="T5"/>
                  </a:cxn>
                  <a:cxn ang="T15">
                    <a:pos x="T6" y="T7"/>
                  </a:cxn>
                  <a:cxn ang="T16">
                    <a:pos x="T8" y="T9"/>
                  </a:cxn>
                  <a:cxn ang="T17">
                    <a:pos x="T10" y="T11"/>
                  </a:cxn>
                </a:cxnLst>
                <a:rect l="T18" t="T19" r="T20" b="T21"/>
                <a:pathLst>
                  <a:path w="599" h="1410">
                    <a:moveTo>
                      <a:pt x="599" y="1327"/>
                    </a:moveTo>
                    <a:lnTo>
                      <a:pt x="74" y="1410"/>
                    </a:lnTo>
                    <a:lnTo>
                      <a:pt x="0" y="139"/>
                    </a:lnTo>
                    <a:lnTo>
                      <a:pt x="405" y="0"/>
                    </a:lnTo>
                    <a:lnTo>
                      <a:pt x="470" y="0"/>
                    </a:lnTo>
                    <a:lnTo>
                      <a:pt x="599" y="1327"/>
                    </a:lnTo>
                    <a:close/>
                  </a:path>
                </a:pathLst>
              </a:custGeom>
              <a:solidFill>
                <a:srgbClr val="FF9966"/>
              </a:solidFill>
              <a:ln w="9525">
                <a:noFill/>
                <a:round/>
                <a:headEnd/>
                <a:tailEnd/>
              </a:ln>
            </p:spPr>
            <p:txBody>
              <a:bodyPr>
                <a:prstTxWarp prst="textNoShape">
                  <a:avLst/>
                </a:prstTxWarp>
              </a:bodyPr>
              <a:lstStyle/>
              <a:p>
                <a:endParaRPr lang="en-US"/>
              </a:p>
            </p:txBody>
          </p:sp>
          <p:sp>
            <p:nvSpPr>
              <p:cNvPr id="18625" name="Freeform 82"/>
              <p:cNvSpPr>
                <a:spLocks/>
              </p:cNvSpPr>
              <p:nvPr/>
            </p:nvSpPr>
            <p:spPr bwMode="auto">
              <a:xfrm>
                <a:off x="1315" y="1853"/>
                <a:ext cx="245" cy="332"/>
              </a:xfrm>
              <a:custGeom>
                <a:avLst/>
                <a:gdLst>
                  <a:gd name="T0" fmla="*/ 1520 w 1962"/>
                  <a:gd name="T1" fmla="*/ 55 h 2654"/>
                  <a:gd name="T2" fmla="*/ 1797 w 1962"/>
                  <a:gd name="T3" fmla="*/ 55 h 2654"/>
                  <a:gd name="T4" fmla="*/ 1797 w 1962"/>
                  <a:gd name="T5" fmla="*/ 857 h 2654"/>
                  <a:gd name="T6" fmla="*/ 1907 w 1962"/>
                  <a:gd name="T7" fmla="*/ 1659 h 2654"/>
                  <a:gd name="T8" fmla="*/ 1907 w 1962"/>
                  <a:gd name="T9" fmla="*/ 2212 h 2654"/>
                  <a:gd name="T10" fmla="*/ 1962 w 1962"/>
                  <a:gd name="T11" fmla="*/ 2599 h 2654"/>
                  <a:gd name="T12" fmla="*/ 1575 w 1962"/>
                  <a:gd name="T13" fmla="*/ 2654 h 2654"/>
                  <a:gd name="T14" fmla="*/ 1244 w 1962"/>
                  <a:gd name="T15" fmla="*/ 2599 h 2654"/>
                  <a:gd name="T16" fmla="*/ 773 w 1962"/>
                  <a:gd name="T17" fmla="*/ 2543 h 2654"/>
                  <a:gd name="T18" fmla="*/ 442 w 1962"/>
                  <a:gd name="T19" fmla="*/ 2599 h 2654"/>
                  <a:gd name="T20" fmla="*/ 414 w 1962"/>
                  <a:gd name="T21" fmla="*/ 2599 h 2654"/>
                  <a:gd name="T22" fmla="*/ 304 w 1962"/>
                  <a:gd name="T23" fmla="*/ 2351 h 2654"/>
                  <a:gd name="T24" fmla="*/ 608 w 1962"/>
                  <a:gd name="T25" fmla="*/ 2378 h 2654"/>
                  <a:gd name="T26" fmla="*/ 663 w 1962"/>
                  <a:gd name="T27" fmla="*/ 2378 h 2654"/>
                  <a:gd name="T28" fmla="*/ 773 w 1962"/>
                  <a:gd name="T29" fmla="*/ 2351 h 2654"/>
                  <a:gd name="T30" fmla="*/ 912 w 1962"/>
                  <a:gd name="T31" fmla="*/ 2157 h 2654"/>
                  <a:gd name="T32" fmla="*/ 856 w 1962"/>
                  <a:gd name="T33" fmla="*/ 1603 h 2654"/>
                  <a:gd name="T34" fmla="*/ 884 w 1962"/>
                  <a:gd name="T35" fmla="*/ 1023 h 2654"/>
                  <a:gd name="T36" fmla="*/ 773 w 1962"/>
                  <a:gd name="T37" fmla="*/ 775 h 2654"/>
                  <a:gd name="T38" fmla="*/ 663 w 1962"/>
                  <a:gd name="T39" fmla="*/ 691 h 2654"/>
                  <a:gd name="T40" fmla="*/ 442 w 1962"/>
                  <a:gd name="T41" fmla="*/ 719 h 2654"/>
                  <a:gd name="T42" fmla="*/ 221 w 1962"/>
                  <a:gd name="T43" fmla="*/ 1188 h 2654"/>
                  <a:gd name="T44" fmla="*/ 248 w 1962"/>
                  <a:gd name="T45" fmla="*/ 2295 h 2654"/>
                  <a:gd name="T46" fmla="*/ 0 w 1962"/>
                  <a:gd name="T47" fmla="*/ 1936 h 2654"/>
                  <a:gd name="T48" fmla="*/ 83 w 1962"/>
                  <a:gd name="T49" fmla="*/ 1769 h 2654"/>
                  <a:gd name="T50" fmla="*/ 27 w 1962"/>
                  <a:gd name="T51" fmla="*/ 166 h 2654"/>
                  <a:gd name="T52" fmla="*/ 27 w 1962"/>
                  <a:gd name="T53" fmla="*/ 55 h 2654"/>
                  <a:gd name="T54" fmla="*/ 331 w 1962"/>
                  <a:gd name="T55" fmla="*/ 0 h 2654"/>
                  <a:gd name="T56" fmla="*/ 1465 w 1962"/>
                  <a:gd name="T57" fmla="*/ 0 h 2654"/>
                  <a:gd name="T58" fmla="*/ 1520 w 1962"/>
                  <a:gd name="T59" fmla="*/ 55 h 26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62"/>
                  <a:gd name="T91" fmla="*/ 0 h 2654"/>
                  <a:gd name="T92" fmla="*/ 1962 w 1962"/>
                  <a:gd name="T93" fmla="*/ 2654 h 26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62" h="2654">
                    <a:moveTo>
                      <a:pt x="1520" y="55"/>
                    </a:moveTo>
                    <a:lnTo>
                      <a:pt x="1797" y="55"/>
                    </a:lnTo>
                    <a:lnTo>
                      <a:pt x="1797" y="857"/>
                    </a:lnTo>
                    <a:lnTo>
                      <a:pt x="1907" y="1659"/>
                    </a:lnTo>
                    <a:lnTo>
                      <a:pt x="1907" y="2212"/>
                    </a:lnTo>
                    <a:lnTo>
                      <a:pt x="1962" y="2599"/>
                    </a:lnTo>
                    <a:lnTo>
                      <a:pt x="1575" y="2654"/>
                    </a:lnTo>
                    <a:lnTo>
                      <a:pt x="1244" y="2599"/>
                    </a:lnTo>
                    <a:lnTo>
                      <a:pt x="773" y="2543"/>
                    </a:lnTo>
                    <a:lnTo>
                      <a:pt x="442" y="2599"/>
                    </a:lnTo>
                    <a:lnTo>
                      <a:pt x="414" y="2599"/>
                    </a:lnTo>
                    <a:lnTo>
                      <a:pt x="304" y="2351"/>
                    </a:lnTo>
                    <a:lnTo>
                      <a:pt x="608" y="2378"/>
                    </a:lnTo>
                    <a:lnTo>
                      <a:pt x="663" y="2378"/>
                    </a:lnTo>
                    <a:lnTo>
                      <a:pt x="773" y="2351"/>
                    </a:lnTo>
                    <a:lnTo>
                      <a:pt x="912" y="2157"/>
                    </a:lnTo>
                    <a:lnTo>
                      <a:pt x="856" y="1603"/>
                    </a:lnTo>
                    <a:lnTo>
                      <a:pt x="884" y="1023"/>
                    </a:lnTo>
                    <a:lnTo>
                      <a:pt x="773" y="775"/>
                    </a:lnTo>
                    <a:lnTo>
                      <a:pt x="663" y="691"/>
                    </a:lnTo>
                    <a:lnTo>
                      <a:pt x="442" y="719"/>
                    </a:lnTo>
                    <a:lnTo>
                      <a:pt x="221" y="1188"/>
                    </a:lnTo>
                    <a:lnTo>
                      <a:pt x="248" y="2295"/>
                    </a:lnTo>
                    <a:lnTo>
                      <a:pt x="0" y="1936"/>
                    </a:lnTo>
                    <a:lnTo>
                      <a:pt x="83" y="1769"/>
                    </a:lnTo>
                    <a:lnTo>
                      <a:pt x="27" y="166"/>
                    </a:lnTo>
                    <a:lnTo>
                      <a:pt x="27" y="55"/>
                    </a:lnTo>
                    <a:lnTo>
                      <a:pt x="331" y="0"/>
                    </a:lnTo>
                    <a:lnTo>
                      <a:pt x="1465" y="0"/>
                    </a:lnTo>
                    <a:lnTo>
                      <a:pt x="1520" y="55"/>
                    </a:lnTo>
                    <a:close/>
                  </a:path>
                </a:pathLst>
              </a:custGeom>
              <a:solidFill>
                <a:srgbClr val="FF9966"/>
              </a:solidFill>
              <a:ln w="9525">
                <a:noFill/>
                <a:round/>
                <a:headEnd/>
                <a:tailEnd/>
              </a:ln>
            </p:spPr>
            <p:txBody>
              <a:bodyPr>
                <a:prstTxWarp prst="textNoShape">
                  <a:avLst/>
                </a:prstTxWarp>
              </a:bodyPr>
              <a:lstStyle/>
              <a:p>
                <a:endParaRPr lang="en-US"/>
              </a:p>
            </p:txBody>
          </p:sp>
          <p:sp>
            <p:nvSpPr>
              <p:cNvPr id="18626" name="Freeform 83"/>
              <p:cNvSpPr>
                <a:spLocks/>
              </p:cNvSpPr>
              <p:nvPr/>
            </p:nvSpPr>
            <p:spPr bwMode="auto">
              <a:xfrm>
                <a:off x="805" y="1867"/>
                <a:ext cx="114" cy="173"/>
              </a:xfrm>
              <a:custGeom>
                <a:avLst/>
                <a:gdLst>
                  <a:gd name="T0" fmla="*/ 820 w 912"/>
                  <a:gd name="T1" fmla="*/ 221 h 1383"/>
                  <a:gd name="T2" fmla="*/ 912 w 912"/>
                  <a:gd name="T3" fmla="*/ 1300 h 1383"/>
                  <a:gd name="T4" fmla="*/ 691 w 912"/>
                  <a:gd name="T5" fmla="*/ 1383 h 1383"/>
                  <a:gd name="T6" fmla="*/ 138 w 912"/>
                  <a:gd name="T7" fmla="*/ 1383 h 1383"/>
                  <a:gd name="T8" fmla="*/ 83 w 912"/>
                  <a:gd name="T9" fmla="*/ 913 h 1383"/>
                  <a:gd name="T10" fmla="*/ 0 w 912"/>
                  <a:gd name="T11" fmla="*/ 83 h 1383"/>
                  <a:gd name="T12" fmla="*/ 194 w 912"/>
                  <a:gd name="T13" fmla="*/ 0 h 1383"/>
                  <a:gd name="T14" fmla="*/ 793 w 912"/>
                  <a:gd name="T15" fmla="*/ 29 h 1383"/>
                  <a:gd name="T16" fmla="*/ 820 w 912"/>
                  <a:gd name="T17" fmla="*/ 221 h 1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2"/>
                  <a:gd name="T28" fmla="*/ 0 h 1383"/>
                  <a:gd name="T29" fmla="*/ 912 w 912"/>
                  <a:gd name="T30" fmla="*/ 1383 h 1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2" h="1383">
                    <a:moveTo>
                      <a:pt x="820" y="221"/>
                    </a:moveTo>
                    <a:lnTo>
                      <a:pt x="912" y="1300"/>
                    </a:lnTo>
                    <a:lnTo>
                      <a:pt x="691" y="1383"/>
                    </a:lnTo>
                    <a:lnTo>
                      <a:pt x="138" y="1383"/>
                    </a:lnTo>
                    <a:lnTo>
                      <a:pt x="83" y="913"/>
                    </a:lnTo>
                    <a:lnTo>
                      <a:pt x="0" y="83"/>
                    </a:lnTo>
                    <a:lnTo>
                      <a:pt x="194" y="0"/>
                    </a:lnTo>
                    <a:lnTo>
                      <a:pt x="793" y="29"/>
                    </a:lnTo>
                    <a:lnTo>
                      <a:pt x="820" y="221"/>
                    </a:lnTo>
                    <a:close/>
                  </a:path>
                </a:pathLst>
              </a:custGeom>
              <a:solidFill>
                <a:srgbClr val="FF9966"/>
              </a:solidFill>
              <a:ln w="9525">
                <a:noFill/>
                <a:round/>
                <a:headEnd/>
                <a:tailEnd/>
              </a:ln>
            </p:spPr>
            <p:txBody>
              <a:bodyPr>
                <a:prstTxWarp prst="textNoShape">
                  <a:avLst/>
                </a:prstTxWarp>
              </a:bodyPr>
              <a:lstStyle/>
              <a:p>
                <a:endParaRPr lang="en-US"/>
              </a:p>
            </p:txBody>
          </p:sp>
          <p:sp>
            <p:nvSpPr>
              <p:cNvPr id="18627" name="Freeform 84"/>
              <p:cNvSpPr>
                <a:spLocks/>
              </p:cNvSpPr>
              <p:nvPr/>
            </p:nvSpPr>
            <p:spPr bwMode="auto">
              <a:xfrm>
                <a:off x="736" y="1871"/>
                <a:ext cx="62" cy="172"/>
              </a:xfrm>
              <a:custGeom>
                <a:avLst/>
                <a:gdLst>
                  <a:gd name="T0" fmla="*/ 415 w 497"/>
                  <a:gd name="T1" fmla="*/ 442 h 1382"/>
                  <a:gd name="T2" fmla="*/ 442 w 497"/>
                  <a:gd name="T3" fmla="*/ 967 h 1382"/>
                  <a:gd name="T4" fmla="*/ 497 w 497"/>
                  <a:gd name="T5" fmla="*/ 1271 h 1382"/>
                  <a:gd name="T6" fmla="*/ 497 w 497"/>
                  <a:gd name="T7" fmla="*/ 1382 h 1382"/>
                  <a:gd name="T8" fmla="*/ 221 w 497"/>
                  <a:gd name="T9" fmla="*/ 801 h 1382"/>
                  <a:gd name="T10" fmla="*/ 194 w 497"/>
                  <a:gd name="T11" fmla="*/ 773 h 1382"/>
                  <a:gd name="T12" fmla="*/ 55 w 497"/>
                  <a:gd name="T13" fmla="*/ 801 h 1382"/>
                  <a:gd name="T14" fmla="*/ 0 w 497"/>
                  <a:gd name="T15" fmla="*/ 0 h 1382"/>
                  <a:gd name="T16" fmla="*/ 332 w 497"/>
                  <a:gd name="T17" fmla="*/ 27 h 1382"/>
                  <a:gd name="T18" fmla="*/ 415 w 497"/>
                  <a:gd name="T19" fmla="*/ 442 h 13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7"/>
                  <a:gd name="T31" fmla="*/ 0 h 1382"/>
                  <a:gd name="T32" fmla="*/ 497 w 497"/>
                  <a:gd name="T33" fmla="*/ 1382 h 13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7" h="1382">
                    <a:moveTo>
                      <a:pt x="415" y="442"/>
                    </a:moveTo>
                    <a:lnTo>
                      <a:pt x="442" y="967"/>
                    </a:lnTo>
                    <a:lnTo>
                      <a:pt x="497" y="1271"/>
                    </a:lnTo>
                    <a:lnTo>
                      <a:pt x="497" y="1382"/>
                    </a:lnTo>
                    <a:lnTo>
                      <a:pt x="221" y="801"/>
                    </a:lnTo>
                    <a:lnTo>
                      <a:pt x="194" y="773"/>
                    </a:lnTo>
                    <a:lnTo>
                      <a:pt x="55" y="801"/>
                    </a:lnTo>
                    <a:lnTo>
                      <a:pt x="0" y="0"/>
                    </a:lnTo>
                    <a:lnTo>
                      <a:pt x="332" y="27"/>
                    </a:lnTo>
                    <a:lnTo>
                      <a:pt x="415" y="442"/>
                    </a:lnTo>
                    <a:close/>
                  </a:path>
                </a:pathLst>
              </a:custGeom>
              <a:solidFill>
                <a:srgbClr val="FF9966"/>
              </a:solidFill>
              <a:ln w="9525">
                <a:noFill/>
                <a:round/>
                <a:headEnd/>
                <a:tailEnd/>
              </a:ln>
            </p:spPr>
            <p:txBody>
              <a:bodyPr>
                <a:prstTxWarp prst="textNoShape">
                  <a:avLst/>
                </a:prstTxWarp>
              </a:bodyPr>
              <a:lstStyle/>
              <a:p>
                <a:endParaRPr lang="en-US"/>
              </a:p>
            </p:txBody>
          </p:sp>
          <p:sp>
            <p:nvSpPr>
              <p:cNvPr id="18628" name="Freeform 85"/>
              <p:cNvSpPr>
                <a:spLocks/>
              </p:cNvSpPr>
              <p:nvPr/>
            </p:nvSpPr>
            <p:spPr bwMode="auto">
              <a:xfrm>
                <a:off x="3064" y="1874"/>
                <a:ext cx="287" cy="73"/>
              </a:xfrm>
              <a:custGeom>
                <a:avLst/>
                <a:gdLst>
                  <a:gd name="T0" fmla="*/ 2295 w 2295"/>
                  <a:gd name="T1" fmla="*/ 111 h 580"/>
                  <a:gd name="T2" fmla="*/ 1907 w 2295"/>
                  <a:gd name="T3" fmla="*/ 525 h 580"/>
                  <a:gd name="T4" fmla="*/ 1272 w 2295"/>
                  <a:gd name="T5" fmla="*/ 580 h 580"/>
                  <a:gd name="T6" fmla="*/ 663 w 2295"/>
                  <a:gd name="T7" fmla="*/ 525 h 580"/>
                  <a:gd name="T8" fmla="*/ 553 w 2295"/>
                  <a:gd name="T9" fmla="*/ 553 h 580"/>
                  <a:gd name="T10" fmla="*/ 37 w 2295"/>
                  <a:gd name="T11" fmla="*/ 83 h 580"/>
                  <a:gd name="T12" fmla="*/ 0 w 2295"/>
                  <a:gd name="T13" fmla="*/ 55 h 580"/>
                  <a:gd name="T14" fmla="*/ 645 w 2295"/>
                  <a:gd name="T15" fmla="*/ 0 h 580"/>
                  <a:gd name="T16" fmla="*/ 1907 w 2295"/>
                  <a:gd name="T17" fmla="*/ 27 h 580"/>
                  <a:gd name="T18" fmla="*/ 2295 w 2295"/>
                  <a:gd name="T19" fmla="*/ 111 h 5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5"/>
                  <a:gd name="T31" fmla="*/ 0 h 580"/>
                  <a:gd name="T32" fmla="*/ 2295 w 2295"/>
                  <a:gd name="T33" fmla="*/ 580 h 5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5" h="580">
                    <a:moveTo>
                      <a:pt x="2295" y="111"/>
                    </a:moveTo>
                    <a:lnTo>
                      <a:pt x="1907" y="525"/>
                    </a:lnTo>
                    <a:lnTo>
                      <a:pt x="1272" y="580"/>
                    </a:lnTo>
                    <a:lnTo>
                      <a:pt x="663" y="525"/>
                    </a:lnTo>
                    <a:lnTo>
                      <a:pt x="553" y="553"/>
                    </a:lnTo>
                    <a:lnTo>
                      <a:pt x="37" y="83"/>
                    </a:lnTo>
                    <a:lnTo>
                      <a:pt x="0" y="55"/>
                    </a:lnTo>
                    <a:lnTo>
                      <a:pt x="645" y="0"/>
                    </a:lnTo>
                    <a:lnTo>
                      <a:pt x="1907" y="27"/>
                    </a:lnTo>
                    <a:lnTo>
                      <a:pt x="2295" y="111"/>
                    </a:lnTo>
                    <a:close/>
                  </a:path>
                </a:pathLst>
              </a:custGeom>
              <a:solidFill>
                <a:srgbClr val="CC6633"/>
              </a:solidFill>
              <a:ln w="9525">
                <a:noFill/>
                <a:round/>
                <a:headEnd/>
                <a:tailEnd/>
              </a:ln>
            </p:spPr>
            <p:txBody>
              <a:bodyPr>
                <a:prstTxWarp prst="textNoShape">
                  <a:avLst/>
                </a:prstTxWarp>
              </a:bodyPr>
              <a:lstStyle/>
              <a:p>
                <a:endParaRPr lang="en-US"/>
              </a:p>
            </p:txBody>
          </p:sp>
          <p:sp>
            <p:nvSpPr>
              <p:cNvPr id="18629" name="Freeform 86"/>
              <p:cNvSpPr>
                <a:spLocks/>
              </p:cNvSpPr>
              <p:nvPr/>
            </p:nvSpPr>
            <p:spPr bwMode="auto">
              <a:xfrm>
                <a:off x="938" y="1898"/>
                <a:ext cx="50" cy="107"/>
              </a:xfrm>
              <a:custGeom>
                <a:avLst/>
                <a:gdLst>
                  <a:gd name="T0" fmla="*/ 396 w 396"/>
                  <a:gd name="T1" fmla="*/ 192 h 857"/>
                  <a:gd name="T2" fmla="*/ 368 w 396"/>
                  <a:gd name="T3" fmla="*/ 801 h 857"/>
                  <a:gd name="T4" fmla="*/ 174 w 396"/>
                  <a:gd name="T5" fmla="*/ 828 h 857"/>
                  <a:gd name="T6" fmla="*/ 147 w 396"/>
                  <a:gd name="T7" fmla="*/ 857 h 857"/>
                  <a:gd name="T8" fmla="*/ 64 w 396"/>
                  <a:gd name="T9" fmla="*/ 801 h 857"/>
                  <a:gd name="T10" fmla="*/ 0 w 396"/>
                  <a:gd name="T11" fmla="*/ 525 h 857"/>
                  <a:gd name="T12" fmla="*/ 64 w 396"/>
                  <a:gd name="T13" fmla="*/ 138 h 857"/>
                  <a:gd name="T14" fmla="*/ 147 w 396"/>
                  <a:gd name="T15" fmla="*/ 0 h 857"/>
                  <a:gd name="T16" fmla="*/ 257 w 396"/>
                  <a:gd name="T17" fmla="*/ 0 h 857"/>
                  <a:gd name="T18" fmla="*/ 396 w 396"/>
                  <a:gd name="T19" fmla="*/ 192 h 8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6"/>
                  <a:gd name="T31" fmla="*/ 0 h 857"/>
                  <a:gd name="T32" fmla="*/ 396 w 396"/>
                  <a:gd name="T33" fmla="*/ 857 h 8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6" h="857">
                    <a:moveTo>
                      <a:pt x="396" y="192"/>
                    </a:moveTo>
                    <a:lnTo>
                      <a:pt x="368" y="801"/>
                    </a:lnTo>
                    <a:lnTo>
                      <a:pt x="174" y="828"/>
                    </a:lnTo>
                    <a:lnTo>
                      <a:pt x="147" y="857"/>
                    </a:lnTo>
                    <a:lnTo>
                      <a:pt x="64" y="801"/>
                    </a:lnTo>
                    <a:lnTo>
                      <a:pt x="0" y="525"/>
                    </a:lnTo>
                    <a:lnTo>
                      <a:pt x="64" y="138"/>
                    </a:lnTo>
                    <a:lnTo>
                      <a:pt x="147" y="0"/>
                    </a:lnTo>
                    <a:lnTo>
                      <a:pt x="257" y="0"/>
                    </a:lnTo>
                    <a:lnTo>
                      <a:pt x="396" y="192"/>
                    </a:lnTo>
                    <a:close/>
                  </a:path>
                </a:pathLst>
              </a:custGeom>
              <a:solidFill>
                <a:srgbClr val="000000"/>
              </a:solidFill>
              <a:ln w="9525">
                <a:noFill/>
                <a:round/>
                <a:headEnd/>
                <a:tailEnd/>
              </a:ln>
            </p:spPr>
            <p:txBody>
              <a:bodyPr>
                <a:prstTxWarp prst="textNoShape">
                  <a:avLst/>
                </a:prstTxWarp>
              </a:bodyPr>
              <a:lstStyle/>
              <a:p>
                <a:endParaRPr lang="en-US"/>
              </a:p>
            </p:txBody>
          </p:sp>
          <p:sp>
            <p:nvSpPr>
              <p:cNvPr id="18630" name="Freeform 87"/>
              <p:cNvSpPr>
                <a:spLocks/>
              </p:cNvSpPr>
              <p:nvPr/>
            </p:nvSpPr>
            <p:spPr bwMode="auto">
              <a:xfrm>
                <a:off x="825" y="1909"/>
                <a:ext cx="49" cy="103"/>
              </a:xfrm>
              <a:custGeom>
                <a:avLst/>
                <a:gdLst>
                  <a:gd name="T0" fmla="*/ 388 w 388"/>
                  <a:gd name="T1" fmla="*/ 194 h 829"/>
                  <a:gd name="T2" fmla="*/ 360 w 388"/>
                  <a:gd name="T3" fmla="*/ 775 h 829"/>
                  <a:gd name="T4" fmla="*/ 277 w 388"/>
                  <a:gd name="T5" fmla="*/ 829 h 829"/>
                  <a:gd name="T6" fmla="*/ 112 w 388"/>
                  <a:gd name="T7" fmla="*/ 802 h 829"/>
                  <a:gd name="T8" fmla="*/ 29 w 388"/>
                  <a:gd name="T9" fmla="*/ 802 h 829"/>
                  <a:gd name="T10" fmla="*/ 83 w 388"/>
                  <a:gd name="T11" fmla="*/ 746 h 829"/>
                  <a:gd name="T12" fmla="*/ 56 w 388"/>
                  <a:gd name="T13" fmla="*/ 719 h 829"/>
                  <a:gd name="T14" fmla="*/ 0 w 388"/>
                  <a:gd name="T15" fmla="*/ 719 h 829"/>
                  <a:gd name="T16" fmla="*/ 29 w 388"/>
                  <a:gd name="T17" fmla="*/ 83 h 829"/>
                  <a:gd name="T18" fmla="*/ 112 w 388"/>
                  <a:gd name="T19" fmla="*/ 0 h 829"/>
                  <a:gd name="T20" fmla="*/ 250 w 388"/>
                  <a:gd name="T21" fmla="*/ 0 h 829"/>
                  <a:gd name="T22" fmla="*/ 388 w 388"/>
                  <a:gd name="T23" fmla="*/ 194 h 8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8"/>
                  <a:gd name="T37" fmla="*/ 0 h 829"/>
                  <a:gd name="T38" fmla="*/ 388 w 388"/>
                  <a:gd name="T39" fmla="*/ 829 h 8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8" h="829">
                    <a:moveTo>
                      <a:pt x="388" y="194"/>
                    </a:moveTo>
                    <a:lnTo>
                      <a:pt x="360" y="775"/>
                    </a:lnTo>
                    <a:lnTo>
                      <a:pt x="277" y="829"/>
                    </a:lnTo>
                    <a:lnTo>
                      <a:pt x="112" y="802"/>
                    </a:lnTo>
                    <a:lnTo>
                      <a:pt x="29" y="802"/>
                    </a:lnTo>
                    <a:lnTo>
                      <a:pt x="83" y="746"/>
                    </a:lnTo>
                    <a:lnTo>
                      <a:pt x="56" y="719"/>
                    </a:lnTo>
                    <a:lnTo>
                      <a:pt x="0" y="719"/>
                    </a:lnTo>
                    <a:lnTo>
                      <a:pt x="29" y="83"/>
                    </a:lnTo>
                    <a:lnTo>
                      <a:pt x="112" y="0"/>
                    </a:lnTo>
                    <a:lnTo>
                      <a:pt x="250" y="0"/>
                    </a:lnTo>
                    <a:lnTo>
                      <a:pt x="388" y="194"/>
                    </a:lnTo>
                    <a:close/>
                  </a:path>
                </a:pathLst>
              </a:custGeom>
              <a:solidFill>
                <a:srgbClr val="000000"/>
              </a:solidFill>
              <a:ln w="9525">
                <a:noFill/>
                <a:round/>
                <a:headEnd/>
                <a:tailEnd/>
              </a:ln>
            </p:spPr>
            <p:txBody>
              <a:bodyPr>
                <a:prstTxWarp prst="textNoShape">
                  <a:avLst/>
                </a:prstTxWarp>
              </a:bodyPr>
              <a:lstStyle/>
              <a:p>
                <a:endParaRPr lang="en-US"/>
              </a:p>
            </p:txBody>
          </p:sp>
          <p:sp>
            <p:nvSpPr>
              <p:cNvPr id="18631" name="Freeform 88"/>
              <p:cNvSpPr>
                <a:spLocks/>
              </p:cNvSpPr>
              <p:nvPr/>
            </p:nvSpPr>
            <p:spPr bwMode="auto">
              <a:xfrm>
                <a:off x="2040" y="1912"/>
                <a:ext cx="269" cy="370"/>
              </a:xfrm>
              <a:custGeom>
                <a:avLst/>
                <a:gdLst>
                  <a:gd name="T0" fmla="*/ 1511 w 2147"/>
                  <a:gd name="T1" fmla="*/ 28 h 2959"/>
                  <a:gd name="T2" fmla="*/ 1677 w 2147"/>
                  <a:gd name="T3" fmla="*/ 305 h 2959"/>
                  <a:gd name="T4" fmla="*/ 2147 w 2147"/>
                  <a:gd name="T5" fmla="*/ 1106 h 2959"/>
                  <a:gd name="T6" fmla="*/ 1870 w 2147"/>
                  <a:gd name="T7" fmla="*/ 1881 h 2959"/>
                  <a:gd name="T8" fmla="*/ 1327 w 2147"/>
                  <a:gd name="T9" fmla="*/ 2875 h 2959"/>
                  <a:gd name="T10" fmla="*/ 1235 w 2147"/>
                  <a:gd name="T11" fmla="*/ 2959 h 2959"/>
                  <a:gd name="T12" fmla="*/ 194 w 2147"/>
                  <a:gd name="T13" fmla="*/ 718 h 2959"/>
                  <a:gd name="T14" fmla="*/ 74 w 2147"/>
                  <a:gd name="T15" fmla="*/ 497 h 2959"/>
                  <a:gd name="T16" fmla="*/ 0 w 2147"/>
                  <a:gd name="T17" fmla="*/ 415 h 2959"/>
                  <a:gd name="T18" fmla="*/ 47 w 2147"/>
                  <a:gd name="T19" fmla="*/ 166 h 2959"/>
                  <a:gd name="T20" fmla="*/ 101 w 2147"/>
                  <a:gd name="T21" fmla="*/ 55 h 2959"/>
                  <a:gd name="T22" fmla="*/ 129 w 2147"/>
                  <a:gd name="T23" fmla="*/ 55 h 2959"/>
                  <a:gd name="T24" fmla="*/ 166 w 2147"/>
                  <a:gd name="T25" fmla="*/ 82 h 2959"/>
                  <a:gd name="T26" fmla="*/ 249 w 2147"/>
                  <a:gd name="T27" fmla="*/ 0 h 2959"/>
                  <a:gd name="T28" fmla="*/ 958 w 2147"/>
                  <a:gd name="T29" fmla="*/ 55 h 2959"/>
                  <a:gd name="T30" fmla="*/ 1511 w 2147"/>
                  <a:gd name="T31" fmla="*/ 28 h 29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47"/>
                  <a:gd name="T49" fmla="*/ 0 h 2959"/>
                  <a:gd name="T50" fmla="*/ 2147 w 2147"/>
                  <a:gd name="T51" fmla="*/ 2959 h 29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47" h="2959">
                    <a:moveTo>
                      <a:pt x="1511" y="28"/>
                    </a:moveTo>
                    <a:lnTo>
                      <a:pt x="1677" y="305"/>
                    </a:lnTo>
                    <a:lnTo>
                      <a:pt x="2147" y="1106"/>
                    </a:lnTo>
                    <a:lnTo>
                      <a:pt x="1870" y="1881"/>
                    </a:lnTo>
                    <a:lnTo>
                      <a:pt x="1327" y="2875"/>
                    </a:lnTo>
                    <a:lnTo>
                      <a:pt x="1235" y="2959"/>
                    </a:lnTo>
                    <a:lnTo>
                      <a:pt x="194" y="718"/>
                    </a:lnTo>
                    <a:lnTo>
                      <a:pt x="74" y="497"/>
                    </a:lnTo>
                    <a:lnTo>
                      <a:pt x="0" y="415"/>
                    </a:lnTo>
                    <a:lnTo>
                      <a:pt x="47" y="166"/>
                    </a:lnTo>
                    <a:lnTo>
                      <a:pt x="101" y="55"/>
                    </a:lnTo>
                    <a:lnTo>
                      <a:pt x="129" y="55"/>
                    </a:lnTo>
                    <a:lnTo>
                      <a:pt x="166" y="82"/>
                    </a:lnTo>
                    <a:lnTo>
                      <a:pt x="249" y="0"/>
                    </a:lnTo>
                    <a:lnTo>
                      <a:pt x="958" y="55"/>
                    </a:lnTo>
                    <a:lnTo>
                      <a:pt x="1511" y="28"/>
                    </a:lnTo>
                    <a:close/>
                  </a:path>
                </a:pathLst>
              </a:custGeom>
              <a:solidFill>
                <a:srgbClr val="CC6633"/>
              </a:solidFill>
              <a:ln w="9525">
                <a:noFill/>
                <a:round/>
                <a:headEnd/>
                <a:tailEnd/>
              </a:ln>
            </p:spPr>
            <p:txBody>
              <a:bodyPr>
                <a:prstTxWarp prst="textNoShape">
                  <a:avLst/>
                </a:prstTxWarp>
              </a:bodyPr>
              <a:lstStyle/>
              <a:p>
                <a:endParaRPr lang="en-US"/>
              </a:p>
            </p:txBody>
          </p:sp>
          <p:sp>
            <p:nvSpPr>
              <p:cNvPr id="18632" name="Freeform 89"/>
              <p:cNvSpPr>
                <a:spLocks/>
              </p:cNvSpPr>
              <p:nvPr/>
            </p:nvSpPr>
            <p:spPr bwMode="auto">
              <a:xfrm>
                <a:off x="957" y="1916"/>
                <a:ext cx="14" cy="65"/>
              </a:xfrm>
              <a:custGeom>
                <a:avLst/>
                <a:gdLst>
                  <a:gd name="T0" fmla="*/ 83 w 110"/>
                  <a:gd name="T1" fmla="*/ 442 h 525"/>
                  <a:gd name="T2" fmla="*/ 83 w 110"/>
                  <a:gd name="T3" fmla="*/ 525 h 525"/>
                  <a:gd name="T4" fmla="*/ 56 w 110"/>
                  <a:gd name="T5" fmla="*/ 525 h 525"/>
                  <a:gd name="T6" fmla="*/ 0 w 110"/>
                  <a:gd name="T7" fmla="*/ 359 h 525"/>
                  <a:gd name="T8" fmla="*/ 56 w 110"/>
                  <a:gd name="T9" fmla="*/ 0 h 525"/>
                  <a:gd name="T10" fmla="*/ 110 w 110"/>
                  <a:gd name="T11" fmla="*/ 166 h 525"/>
                  <a:gd name="T12" fmla="*/ 83 w 110"/>
                  <a:gd name="T13" fmla="*/ 442 h 525"/>
                  <a:gd name="T14" fmla="*/ 0 60000 65536"/>
                  <a:gd name="T15" fmla="*/ 0 60000 65536"/>
                  <a:gd name="T16" fmla="*/ 0 60000 65536"/>
                  <a:gd name="T17" fmla="*/ 0 60000 65536"/>
                  <a:gd name="T18" fmla="*/ 0 60000 65536"/>
                  <a:gd name="T19" fmla="*/ 0 60000 65536"/>
                  <a:gd name="T20" fmla="*/ 0 60000 65536"/>
                  <a:gd name="T21" fmla="*/ 0 w 110"/>
                  <a:gd name="T22" fmla="*/ 0 h 525"/>
                  <a:gd name="T23" fmla="*/ 110 w 110"/>
                  <a:gd name="T24" fmla="*/ 525 h 5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525">
                    <a:moveTo>
                      <a:pt x="83" y="442"/>
                    </a:moveTo>
                    <a:lnTo>
                      <a:pt x="83" y="525"/>
                    </a:lnTo>
                    <a:lnTo>
                      <a:pt x="56" y="525"/>
                    </a:lnTo>
                    <a:lnTo>
                      <a:pt x="0" y="359"/>
                    </a:lnTo>
                    <a:lnTo>
                      <a:pt x="56" y="0"/>
                    </a:lnTo>
                    <a:lnTo>
                      <a:pt x="110" y="166"/>
                    </a:lnTo>
                    <a:lnTo>
                      <a:pt x="83" y="442"/>
                    </a:lnTo>
                    <a:close/>
                  </a:path>
                </a:pathLst>
              </a:custGeom>
              <a:solidFill>
                <a:srgbClr val="99CCCC"/>
              </a:solidFill>
              <a:ln w="9525">
                <a:noFill/>
                <a:round/>
                <a:headEnd/>
                <a:tailEnd/>
              </a:ln>
            </p:spPr>
            <p:txBody>
              <a:bodyPr>
                <a:prstTxWarp prst="textNoShape">
                  <a:avLst/>
                </a:prstTxWarp>
              </a:bodyPr>
              <a:lstStyle/>
              <a:p>
                <a:endParaRPr lang="en-US"/>
              </a:p>
            </p:txBody>
          </p:sp>
          <p:sp>
            <p:nvSpPr>
              <p:cNvPr id="18633" name="Freeform 90"/>
              <p:cNvSpPr>
                <a:spLocks/>
              </p:cNvSpPr>
              <p:nvPr/>
            </p:nvSpPr>
            <p:spPr bwMode="auto">
              <a:xfrm>
                <a:off x="843" y="1929"/>
                <a:ext cx="10" cy="63"/>
              </a:xfrm>
              <a:custGeom>
                <a:avLst/>
                <a:gdLst>
                  <a:gd name="T0" fmla="*/ 83 w 83"/>
                  <a:gd name="T1" fmla="*/ 470 h 498"/>
                  <a:gd name="T2" fmla="*/ 55 w 83"/>
                  <a:gd name="T3" fmla="*/ 498 h 498"/>
                  <a:gd name="T4" fmla="*/ 0 w 83"/>
                  <a:gd name="T5" fmla="*/ 498 h 498"/>
                  <a:gd name="T6" fmla="*/ 0 w 83"/>
                  <a:gd name="T7" fmla="*/ 28 h 498"/>
                  <a:gd name="T8" fmla="*/ 28 w 83"/>
                  <a:gd name="T9" fmla="*/ 0 h 498"/>
                  <a:gd name="T10" fmla="*/ 83 w 83"/>
                  <a:gd name="T11" fmla="*/ 111 h 498"/>
                  <a:gd name="T12" fmla="*/ 83 w 83"/>
                  <a:gd name="T13" fmla="*/ 470 h 498"/>
                  <a:gd name="T14" fmla="*/ 0 60000 65536"/>
                  <a:gd name="T15" fmla="*/ 0 60000 65536"/>
                  <a:gd name="T16" fmla="*/ 0 60000 65536"/>
                  <a:gd name="T17" fmla="*/ 0 60000 65536"/>
                  <a:gd name="T18" fmla="*/ 0 60000 65536"/>
                  <a:gd name="T19" fmla="*/ 0 60000 65536"/>
                  <a:gd name="T20" fmla="*/ 0 60000 65536"/>
                  <a:gd name="T21" fmla="*/ 0 w 83"/>
                  <a:gd name="T22" fmla="*/ 0 h 498"/>
                  <a:gd name="T23" fmla="*/ 83 w 83"/>
                  <a:gd name="T24" fmla="*/ 498 h 4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498">
                    <a:moveTo>
                      <a:pt x="83" y="470"/>
                    </a:moveTo>
                    <a:lnTo>
                      <a:pt x="55" y="498"/>
                    </a:lnTo>
                    <a:lnTo>
                      <a:pt x="0" y="498"/>
                    </a:lnTo>
                    <a:lnTo>
                      <a:pt x="0" y="28"/>
                    </a:lnTo>
                    <a:lnTo>
                      <a:pt x="28" y="0"/>
                    </a:lnTo>
                    <a:lnTo>
                      <a:pt x="83" y="111"/>
                    </a:lnTo>
                    <a:lnTo>
                      <a:pt x="83" y="470"/>
                    </a:lnTo>
                    <a:close/>
                  </a:path>
                </a:pathLst>
              </a:custGeom>
              <a:solidFill>
                <a:srgbClr val="99CCCC"/>
              </a:solidFill>
              <a:ln w="9525">
                <a:noFill/>
                <a:round/>
                <a:headEnd/>
                <a:tailEnd/>
              </a:ln>
            </p:spPr>
            <p:txBody>
              <a:bodyPr>
                <a:prstTxWarp prst="textNoShape">
                  <a:avLst/>
                </a:prstTxWarp>
              </a:bodyPr>
              <a:lstStyle/>
              <a:p>
                <a:endParaRPr lang="en-US"/>
              </a:p>
            </p:txBody>
          </p:sp>
          <p:sp>
            <p:nvSpPr>
              <p:cNvPr id="18634" name="Freeform 91"/>
              <p:cNvSpPr>
                <a:spLocks/>
              </p:cNvSpPr>
              <p:nvPr/>
            </p:nvSpPr>
            <p:spPr bwMode="auto">
              <a:xfrm>
                <a:off x="1443" y="1947"/>
                <a:ext cx="65" cy="197"/>
              </a:xfrm>
              <a:custGeom>
                <a:avLst/>
                <a:gdLst>
                  <a:gd name="T0" fmla="*/ 524 w 524"/>
                  <a:gd name="T1" fmla="*/ 304 h 1576"/>
                  <a:gd name="T2" fmla="*/ 524 w 524"/>
                  <a:gd name="T3" fmla="*/ 1382 h 1576"/>
                  <a:gd name="T4" fmla="*/ 497 w 524"/>
                  <a:gd name="T5" fmla="*/ 1521 h 1576"/>
                  <a:gd name="T6" fmla="*/ 497 w 524"/>
                  <a:gd name="T7" fmla="*/ 1549 h 1576"/>
                  <a:gd name="T8" fmla="*/ 110 w 524"/>
                  <a:gd name="T9" fmla="*/ 1549 h 1576"/>
                  <a:gd name="T10" fmla="*/ 82 w 524"/>
                  <a:gd name="T11" fmla="*/ 1576 h 1576"/>
                  <a:gd name="T12" fmla="*/ 0 w 524"/>
                  <a:gd name="T13" fmla="*/ 1466 h 1576"/>
                  <a:gd name="T14" fmla="*/ 55 w 524"/>
                  <a:gd name="T15" fmla="*/ 83 h 1576"/>
                  <a:gd name="T16" fmla="*/ 192 w 524"/>
                  <a:gd name="T17" fmla="*/ 0 h 1576"/>
                  <a:gd name="T18" fmla="*/ 442 w 524"/>
                  <a:gd name="T19" fmla="*/ 56 h 1576"/>
                  <a:gd name="T20" fmla="*/ 524 w 524"/>
                  <a:gd name="T21" fmla="*/ 304 h 15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4"/>
                  <a:gd name="T34" fmla="*/ 0 h 1576"/>
                  <a:gd name="T35" fmla="*/ 524 w 524"/>
                  <a:gd name="T36" fmla="*/ 1576 h 15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4" h="1576">
                    <a:moveTo>
                      <a:pt x="524" y="304"/>
                    </a:moveTo>
                    <a:lnTo>
                      <a:pt x="524" y="1382"/>
                    </a:lnTo>
                    <a:lnTo>
                      <a:pt x="497" y="1521"/>
                    </a:lnTo>
                    <a:lnTo>
                      <a:pt x="497" y="1549"/>
                    </a:lnTo>
                    <a:lnTo>
                      <a:pt x="110" y="1549"/>
                    </a:lnTo>
                    <a:lnTo>
                      <a:pt x="82" y="1576"/>
                    </a:lnTo>
                    <a:lnTo>
                      <a:pt x="0" y="1466"/>
                    </a:lnTo>
                    <a:lnTo>
                      <a:pt x="55" y="83"/>
                    </a:lnTo>
                    <a:lnTo>
                      <a:pt x="192" y="0"/>
                    </a:lnTo>
                    <a:lnTo>
                      <a:pt x="442" y="56"/>
                    </a:lnTo>
                    <a:lnTo>
                      <a:pt x="524" y="304"/>
                    </a:lnTo>
                    <a:close/>
                  </a:path>
                </a:pathLst>
              </a:custGeom>
              <a:solidFill>
                <a:srgbClr val="000000"/>
              </a:solidFill>
              <a:ln w="9525">
                <a:noFill/>
                <a:round/>
                <a:headEnd/>
                <a:tailEnd/>
              </a:ln>
            </p:spPr>
            <p:txBody>
              <a:bodyPr>
                <a:prstTxWarp prst="textNoShape">
                  <a:avLst/>
                </a:prstTxWarp>
              </a:bodyPr>
              <a:lstStyle/>
              <a:p>
                <a:endParaRPr lang="en-US"/>
              </a:p>
            </p:txBody>
          </p:sp>
          <p:sp>
            <p:nvSpPr>
              <p:cNvPr id="18635" name="Freeform 92"/>
              <p:cNvSpPr>
                <a:spLocks/>
              </p:cNvSpPr>
              <p:nvPr/>
            </p:nvSpPr>
            <p:spPr bwMode="auto">
              <a:xfrm>
                <a:off x="1605" y="1950"/>
                <a:ext cx="52" cy="187"/>
              </a:xfrm>
              <a:custGeom>
                <a:avLst/>
                <a:gdLst>
                  <a:gd name="T0" fmla="*/ 386 w 414"/>
                  <a:gd name="T1" fmla="*/ 137 h 1492"/>
                  <a:gd name="T2" fmla="*/ 414 w 414"/>
                  <a:gd name="T3" fmla="*/ 1382 h 1492"/>
                  <a:gd name="T4" fmla="*/ 303 w 414"/>
                  <a:gd name="T5" fmla="*/ 1492 h 1492"/>
                  <a:gd name="T6" fmla="*/ 165 w 414"/>
                  <a:gd name="T7" fmla="*/ 1409 h 1492"/>
                  <a:gd name="T8" fmla="*/ 138 w 414"/>
                  <a:gd name="T9" fmla="*/ 1437 h 1492"/>
                  <a:gd name="T10" fmla="*/ 82 w 414"/>
                  <a:gd name="T11" fmla="*/ 1437 h 1492"/>
                  <a:gd name="T12" fmla="*/ 27 w 414"/>
                  <a:gd name="T13" fmla="*/ 1382 h 1492"/>
                  <a:gd name="T14" fmla="*/ 0 w 414"/>
                  <a:gd name="T15" fmla="*/ 552 h 1492"/>
                  <a:gd name="T16" fmla="*/ 82 w 414"/>
                  <a:gd name="T17" fmla="*/ 82 h 1492"/>
                  <a:gd name="T18" fmla="*/ 193 w 414"/>
                  <a:gd name="T19" fmla="*/ 0 h 1492"/>
                  <a:gd name="T20" fmla="*/ 303 w 414"/>
                  <a:gd name="T21" fmla="*/ 54 h 1492"/>
                  <a:gd name="T22" fmla="*/ 386 w 414"/>
                  <a:gd name="T23" fmla="*/ 137 h 1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4"/>
                  <a:gd name="T37" fmla="*/ 0 h 1492"/>
                  <a:gd name="T38" fmla="*/ 414 w 414"/>
                  <a:gd name="T39" fmla="*/ 1492 h 1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4" h="1492">
                    <a:moveTo>
                      <a:pt x="386" y="137"/>
                    </a:moveTo>
                    <a:lnTo>
                      <a:pt x="414" y="1382"/>
                    </a:lnTo>
                    <a:lnTo>
                      <a:pt x="303" y="1492"/>
                    </a:lnTo>
                    <a:lnTo>
                      <a:pt x="165" y="1409"/>
                    </a:lnTo>
                    <a:lnTo>
                      <a:pt x="138" y="1437"/>
                    </a:lnTo>
                    <a:lnTo>
                      <a:pt x="82" y="1437"/>
                    </a:lnTo>
                    <a:lnTo>
                      <a:pt x="27" y="1382"/>
                    </a:lnTo>
                    <a:lnTo>
                      <a:pt x="0" y="552"/>
                    </a:lnTo>
                    <a:lnTo>
                      <a:pt x="82" y="82"/>
                    </a:lnTo>
                    <a:lnTo>
                      <a:pt x="193" y="0"/>
                    </a:lnTo>
                    <a:lnTo>
                      <a:pt x="303" y="54"/>
                    </a:lnTo>
                    <a:lnTo>
                      <a:pt x="386" y="137"/>
                    </a:lnTo>
                    <a:close/>
                  </a:path>
                </a:pathLst>
              </a:custGeom>
              <a:solidFill>
                <a:srgbClr val="000000"/>
              </a:solidFill>
              <a:ln w="9525">
                <a:noFill/>
                <a:round/>
                <a:headEnd/>
                <a:tailEnd/>
              </a:ln>
            </p:spPr>
            <p:txBody>
              <a:bodyPr>
                <a:prstTxWarp prst="textNoShape">
                  <a:avLst/>
                </a:prstTxWarp>
              </a:bodyPr>
              <a:lstStyle/>
              <a:p>
                <a:endParaRPr lang="en-US"/>
              </a:p>
            </p:txBody>
          </p:sp>
          <p:sp>
            <p:nvSpPr>
              <p:cNvPr id="18636" name="Freeform 93"/>
              <p:cNvSpPr>
                <a:spLocks/>
              </p:cNvSpPr>
              <p:nvPr/>
            </p:nvSpPr>
            <p:spPr bwMode="auto">
              <a:xfrm>
                <a:off x="1674" y="1957"/>
                <a:ext cx="66" cy="187"/>
              </a:xfrm>
              <a:custGeom>
                <a:avLst/>
                <a:gdLst>
                  <a:gd name="T0" fmla="*/ 497 w 525"/>
                  <a:gd name="T1" fmla="*/ 194 h 1493"/>
                  <a:gd name="T2" fmla="*/ 525 w 525"/>
                  <a:gd name="T3" fmla="*/ 1272 h 1493"/>
                  <a:gd name="T4" fmla="*/ 469 w 525"/>
                  <a:gd name="T5" fmla="*/ 1493 h 1493"/>
                  <a:gd name="T6" fmla="*/ 192 w 525"/>
                  <a:gd name="T7" fmla="*/ 1493 h 1493"/>
                  <a:gd name="T8" fmla="*/ 82 w 525"/>
                  <a:gd name="T9" fmla="*/ 1438 h 1493"/>
                  <a:gd name="T10" fmla="*/ 0 w 525"/>
                  <a:gd name="T11" fmla="*/ 1245 h 1493"/>
                  <a:gd name="T12" fmla="*/ 192 w 525"/>
                  <a:gd name="T13" fmla="*/ 111 h 1493"/>
                  <a:gd name="T14" fmla="*/ 248 w 525"/>
                  <a:gd name="T15" fmla="*/ 0 h 1493"/>
                  <a:gd name="T16" fmla="*/ 386 w 525"/>
                  <a:gd name="T17" fmla="*/ 28 h 1493"/>
                  <a:gd name="T18" fmla="*/ 497 w 525"/>
                  <a:gd name="T19" fmla="*/ 194 h 14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5"/>
                  <a:gd name="T31" fmla="*/ 0 h 1493"/>
                  <a:gd name="T32" fmla="*/ 525 w 525"/>
                  <a:gd name="T33" fmla="*/ 1493 h 14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5" h="1493">
                    <a:moveTo>
                      <a:pt x="497" y="194"/>
                    </a:moveTo>
                    <a:lnTo>
                      <a:pt x="525" y="1272"/>
                    </a:lnTo>
                    <a:lnTo>
                      <a:pt x="469" y="1493"/>
                    </a:lnTo>
                    <a:lnTo>
                      <a:pt x="192" y="1493"/>
                    </a:lnTo>
                    <a:lnTo>
                      <a:pt x="82" y="1438"/>
                    </a:lnTo>
                    <a:lnTo>
                      <a:pt x="0" y="1245"/>
                    </a:lnTo>
                    <a:lnTo>
                      <a:pt x="192" y="111"/>
                    </a:lnTo>
                    <a:lnTo>
                      <a:pt x="248" y="0"/>
                    </a:lnTo>
                    <a:lnTo>
                      <a:pt x="386" y="28"/>
                    </a:lnTo>
                    <a:lnTo>
                      <a:pt x="497" y="194"/>
                    </a:lnTo>
                    <a:close/>
                  </a:path>
                </a:pathLst>
              </a:custGeom>
              <a:solidFill>
                <a:srgbClr val="000000"/>
              </a:solidFill>
              <a:ln w="9525">
                <a:noFill/>
                <a:round/>
                <a:headEnd/>
                <a:tailEnd/>
              </a:ln>
            </p:spPr>
            <p:txBody>
              <a:bodyPr>
                <a:prstTxWarp prst="textNoShape">
                  <a:avLst/>
                </a:prstTxWarp>
              </a:bodyPr>
              <a:lstStyle/>
              <a:p>
                <a:endParaRPr lang="en-US"/>
              </a:p>
            </p:txBody>
          </p:sp>
          <p:sp>
            <p:nvSpPr>
              <p:cNvPr id="18637" name="Freeform 94"/>
              <p:cNvSpPr>
                <a:spLocks/>
              </p:cNvSpPr>
              <p:nvPr/>
            </p:nvSpPr>
            <p:spPr bwMode="auto">
              <a:xfrm>
                <a:off x="1996" y="1964"/>
                <a:ext cx="23" cy="31"/>
              </a:xfrm>
              <a:custGeom>
                <a:avLst/>
                <a:gdLst>
                  <a:gd name="T0" fmla="*/ 186 w 186"/>
                  <a:gd name="T1" fmla="*/ 249 h 249"/>
                  <a:gd name="T2" fmla="*/ 56 w 186"/>
                  <a:gd name="T3" fmla="*/ 221 h 249"/>
                  <a:gd name="T4" fmla="*/ 0 w 186"/>
                  <a:gd name="T5" fmla="*/ 82 h 249"/>
                  <a:gd name="T6" fmla="*/ 102 w 186"/>
                  <a:gd name="T7" fmla="*/ 0 h 249"/>
                  <a:gd name="T8" fmla="*/ 186 w 186"/>
                  <a:gd name="T9" fmla="*/ 165 h 249"/>
                  <a:gd name="T10" fmla="*/ 186 w 186"/>
                  <a:gd name="T11" fmla="*/ 249 h 249"/>
                  <a:gd name="T12" fmla="*/ 0 60000 65536"/>
                  <a:gd name="T13" fmla="*/ 0 60000 65536"/>
                  <a:gd name="T14" fmla="*/ 0 60000 65536"/>
                  <a:gd name="T15" fmla="*/ 0 60000 65536"/>
                  <a:gd name="T16" fmla="*/ 0 60000 65536"/>
                  <a:gd name="T17" fmla="*/ 0 60000 65536"/>
                  <a:gd name="T18" fmla="*/ 0 w 186"/>
                  <a:gd name="T19" fmla="*/ 0 h 249"/>
                  <a:gd name="T20" fmla="*/ 186 w 186"/>
                  <a:gd name="T21" fmla="*/ 249 h 249"/>
                </a:gdLst>
                <a:ahLst/>
                <a:cxnLst>
                  <a:cxn ang="T12">
                    <a:pos x="T0" y="T1"/>
                  </a:cxn>
                  <a:cxn ang="T13">
                    <a:pos x="T2" y="T3"/>
                  </a:cxn>
                  <a:cxn ang="T14">
                    <a:pos x="T4" y="T5"/>
                  </a:cxn>
                  <a:cxn ang="T15">
                    <a:pos x="T6" y="T7"/>
                  </a:cxn>
                  <a:cxn ang="T16">
                    <a:pos x="T8" y="T9"/>
                  </a:cxn>
                  <a:cxn ang="T17">
                    <a:pos x="T10" y="T11"/>
                  </a:cxn>
                </a:cxnLst>
                <a:rect l="T18" t="T19" r="T20" b="T21"/>
                <a:pathLst>
                  <a:path w="186" h="249">
                    <a:moveTo>
                      <a:pt x="186" y="249"/>
                    </a:moveTo>
                    <a:lnTo>
                      <a:pt x="56" y="221"/>
                    </a:lnTo>
                    <a:lnTo>
                      <a:pt x="0" y="82"/>
                    </a:lnTo>
                    <a:lnTo>
                      <a:pt x="102" y="0"/>
                    </a:lnTo>
                    <a:lnTo>
                      <a:pt x="186" y="165"/>
                    </a:lnTo>
                    <a:lnTo>
                      <a:pt x="186" y="249"/>
                    </a:lnTo>
                    <a:close/>
                  </a:path>
                </a:pathLst>
              </a:custGeom>
              <a:solidFill>
                <a:srgbClr val="FF9933"/>
              </a:solidFill>
              <a:ln w="9525">
                <a:noFill/>
                <a:round/>
                <a:headEnd/>
                <a:tailEnd/>
              </a:ln>
            </p:spPr>
            <p:txBody>
              <a:bodyPr>
                <a:prstTxWarp prst="textNoShape">
                  <a:avLst/>
                </a:prstTxWarp>
              </a:bodyPr>
              <a:lstStyle/>
              <a:p>
                <a:endParaRPr lang="en-US"/>
              </a:p>
            </p:txBody>
          </p:sp>
          <p:sp>
            <p:nvSpPr>
              <p:cNvPr id="18638" name="Freeform 95"/>
              <p:cNvSpPr>
                <a:spLocks/>
              </p:cNvSpPr>
              <p:nvPr/>
            </p:nvSpPr>
            <p:spPr bwMode="auto">
              <a:xfrm>
                <a:off x="3151" y="1964"/>
                <a:ext cx="193" cy="583"/>
              </a:xfrm>
              <a:custGeom>
                <a:avLst/>
                <a:gdLst>
                  <a:gd name="T0" fmla="*/ 1271 w 1548"/>
                  <a:gd name="T1" fmla="*/ 1106 h 4663"/>
                  <a:gd name="T2" fmla="*/ 1327 w 1548"/>
                  <a:gd name="T3" fmla="*/ 2184 h 4663"/>
                  <a:gd name="T4" fmla="*/ 1437 w 1548"/>
                  <a:gd name="T5" fmla="*/ 3815 h 4663"/>
                  <a:gd name="T6" fmla="*/ 1521 w 1548"/>
                  <a:gd name="T7" fmla="*/ 4552 h 4663"/>
                  <a:gd name="T8" fmla="*/ 1548 w 1548"/>
                  <a:gd name="T9" fmla="*/ 4580 h 4663"/>
                  <a:gd name="T10" fmla="*/ 912 w 1548"/>
                  <a:gd name="T11" fmla="*/ 4607 h 4663"/>
                  <a:gd name="T12" fmla="*/ 305 w 1548"/>
                  <a:gd name="T13" fmla="*/ 4663 h 4663"/>
                  <a:gd name="T14" fmla="*/ 222 w 1548"/>
                  <a:gd name="T15" fmla="*/ 4552 h 4663"/>
                  <a:gd name="T16" fmla="*/ 203 w 1548"/>
                  <a:gd name="T17" fmla="*/ 4202 h 4663"/>
                  <a:gd name="T18" fmla="*/ 222 w 1548"/>
                  <a:gd name="T19" fmla="*/ 4202 h 4663"/>
                  <a:gd name="T20" fmla="*/ 276 w 1548"/>
                  <a:gd name="T21" fmla="*/ 4147 h 4663"/>
                  <a:gd name="T22" fmla="*/ 111 w 1548"/>
                  <a:gd name="T23" fmla="*/ 3151 h 4663"/>
                  <a:gd name="T24" fmla="*/ 55 w 1548"/>
                  <a:gd name="T25" fmla="*/ 1990 h 4663"/>
                  <a:gd name="T26" fmla="*/ 83 w 1548"/>
                  <a:gd name="T27" fmla="*/ 968 h 4663"/>
                  <a:gd name="T28" fmla="*/ 55 w 1548"/>
                  <a:gd name="T29" fmla="*/ 829 h 4663"/>
                  <a:gd name="T30" fmla="*/ 0 w 1548"/>
                  <a:gd name="T31" fmla="*/ 138 h 4663"/>
                  <a:gd name="T32" fmla="*/ 28 w 1548"/>
                  <a:gd name="T33" fmla="*/ 0 h 4663"/>
                  <a:gd name="T34" fmla="*/ 1189 w 1548"/>
                  <a:gd name="T35" fmla="*/ 0 h 4663"/>
                  <a:gd name="T36" fmla="*/ 1271 w 1548"/>
                  <a:gd name="T37" fmla="*/ 1106 h 46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8"/>
                  <a:gd name="T58" fmla="*/ 0 h 4663"/>
                  <a:gd name="T59" fmla="*/ 1548 w 1548"/>
                  <a:gd name="T60" fmla="*/ 4663 h 46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8" h="4663">
                    <a:moveTo>
                      <a:pt x="1271" y="1106"/>
                    </a:moveTo>
                    <a:lnTo>
                      <a:pt x="1327" y="2184"/>
                    </a:lnTo>
                    <a:lnTo>
                      <a:pt x="1437" y="3815"/>
                    </a:lnTo>
                    <a:lnTo>
                      <a:pt x="1521" y="4552"/>
                    </a:lnTo>
                    <a:lnTo>
                      <a:pt x="1548" y="4580"/>
                    </a:lnTo>
                    <a:lnTo>
                      <a:pt x="912" y="4607"/>
                    </a:lnTo>
                    <a:lnTo>
                      <a:pt x="305" y="4663"/>
                    </a:lnTo>
                    <a:lnTo>
                      <a:pt x="222" y="4552"/>
                    </a:lnTo>
                    <a:lnTo>
                      <a:pt x="203" y="4202"/>
                    </a:lnTo>
                    <a:lnTo>
                      <a:pt x="222" y="4202"/>
                    </a:lnTo>
                    <a:lnTo>
                      <a:pt x="276" y="4147"/>
                    </a:lnTo>
                    <a:lnTo>
                      <a:pt x="111" y="3151"/>
                    </a:lnTo>
                    <a:lnTo>
                      <a:pt x="55" y="1990"/>
                    </a:lnTo>
                    <a:lnTo>
                      <a:pt x="83" y="968"/>
                    </a:lnTo>
                    <a:lnTo>
                      <a:pt x="55" y="829"/>
                    </a:lnTo>
                    <a:lnTo>
                      <a:pt x="0" y="138"/>
                    </a:lnTo>
                    <a:lnTo>
                      <a:pt x="28" y="0"/>
                    </a:lnTo>
                    <a:lnTo>
                      <a:pt x="1189" y="0"/>
                    </a:lnTo>
                    <a:lnTo>
                      <a:pt x="1271" y="1106"/>
                    </a:lnTo>
                    <a:close/>
                  </a:path>
                </a:pathLst>
              </a:custGeom>
              <a:solidFill>
                <a:srgbClr val="CC9933"/>
              </a:solidFill>
              <a:ln w="9525">
                <a:noFill/>
                <a:round/>
                <a:headEnd/>
                <a:tailEnd/>
              </a:ln>
            </p:spPr>
            <p:txBody>
              <a:bodyPr>
                <a:prstTxWarp prst="textNoShape">
                  <a:avLst/>
                </a:prstTxWarp>
              </a:bodyPr>
              <a:lstStyle/>
              <a:p>
                <a:endParaRPr lang="en-US"/>
              </a:p>
            </p:txBody>
          </p:sp>
          <p:sp>
            <p:nvSpPr>
              <p:cNvPr id="18639" name="Freeform 96"/>
              <p:cNvSpPr>
                <a:spLocks/>
              </p:cNvSpPr>
              <p:nvPr/>
            </p:nvSpPr>
            <p:spPr bwMode="auto">
              <a:xfrm>
                <a:off x="1363" y="1967"/>
                <a:ext cx="45" cy="159"/>
              </a:xfrm>
              <a:custGeom>
                <a:avLst/>
                <a:gdLst>
                  <a:gd name="T0" fmla="*/ 332 w 359"/>
                  <a:gd name="T1" fmla="*/ 249 h 1272"/>
                  <a:gd name="T2" fmla="*/ 332 w 359"/>
                  <a:gd name="T3" fmla="*/ 1189 h 1272"/>
                  <a:gd name="T4" fmla="*/ 359 w 359"/>
                  <a:gd name="T5" fmla="*/ 1216 h 1272"/>
                  <a:gd name="T6" fmla="*/ 303 w 359"/>
                  <a:gd name="T7" fmla="*/ 1272 h 1272"/>
                  <a:gd name="T8" fmla="*/ 55 w 359"/>
                  <a:gd name="T9" fmla="*/ 1272 h 1272"/>
                  <a:gd name="T10" fmla="*/ 0 w 359"/>
                  <a:gd name="T11" fmla="*/ 995 h 1272"/>
                  <a:gd name="T12" fmla="*/ 27 w 359"/>
                  <a:gd name="T13" fmla="*/ 222 h 1272"/>
                  <a:gd name="T14" fmla="*/ 138 w 359"/>
                  <a:gd name="T15" fmla="*/ 0 h 1272"/>
                  <a:gd name="T16" fmla="*/ 276 w 359"/>
                  <a:gd name="T17" fmla="*/ 28 h 1272"/>
                  <a:gd name="T18" fmla="*/ 332 w 359"/>
                  <a:gd name="T19" fmla="*/ 249 h 12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9"/>
                  <a:gd name="T31" fmla="*/ 0 h 1272"/>
                  <a:gd name="T32" fmla="*/ 359 w 359"/>
                  <a:gd name="T33" fmla="*/ 1272 h 12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9" h="1272">
                    <a:moveTo>
                      <a:pt x="332" y="249"/>
                    </a:moveTo>
                    <a:lnTo>
                      <a:pt x="332" y="1189"/>
                    </a:lnTo>
                    <a:lnTo>
                      <a:pt x="359" y="1216"/>
                    </a:lnTo>
                    <a:lnTo>
                      <a:pt x="303" y="1272"/>
                    </a:lnTo>
                    <a:lnTo>
                      <a:pt x="55" y="1272"/>
                    </a:lnTo>
                    <a:lnTo>
                      <a:pt x="0" y="995"/>
                    </a:lnTo>
                    <a:lnTo>
                      <a:pt x="27" y="222"/>
                    </a:lnTo>
                    <a:lnTo>
                      <a:pt x="138" y="0"/>
                    </a:lnTo>
                    <a:lnTo>
                      <a:pt x="276" y="28"/>
                    </a:lnTo>
                    <a:lnTo>
                      <a:pt x="332" y="249"/>
                    </a:lnTo>
                    <a:close/>
                  </a:path>
                </a:pathLst>
              </a:custGeom>
              <a:solidFill>
                <a:srgbClr val="99CCCC"/>
              </a:solidFill>
              <a:ln w="9525">
                <a:noFill/>
                <a:round/>
                <a:headEnd/>
                <a:tailEnd/>
              </a:ln>
            </p:spPr>
            <p:txBody>
              <a:bodyPr>
                <a:prstTxWarp prst="textNoShape">
                  <a:avLst/>
                </a:prstTxWarp>
              </a:bodyPr>
              <a:lstStyle/>
              <a:p>
                <a:endParaRPr lang="en-US"/>
              </a:p>
            </p:txBody>
          </p:sp>
          <p:sp>
            <p:nvSpPr>
              <p:cNvPr id="18640" name="Freeform 97"/>
              <p:cNvSpPr>
                <a:spLocks/>
              </p:cNvSpPr>
              <p:nvPr/>
            </p:nvSpPr>
            <p:spPr bwMode="auto">
              <a:xfrm>
                <a:off x="1460" y="1967"/>
                <a:ext cx="31" cy="156"/>
              </a:xfrm>
              <a:custGeom>
                <a:avLst/>
                <a:gdLst>
                  <a:gd name="T0" fmla="*/ 248 w 248"/>
                  <a:gd name="T1" fmla="*/ 359 h 1245"/>
                  <a:gd name="T2" fmla="*/ 221 w 248"/>
                  <a:gd name="T3" fmla="*/ 1216 h 1245"/>
                  <a:gd name="T4" fmla="*/ 27 w 248"/>
                  <a:gd name="T5" fmla="*/ 1216 h 1245"/>
                  <a:gd name="T6" fmla="*/ 0 w 248"/>
                  <a:gd name="T7" fmla="*/ 1245 h 1245"/>
                  <a:gd name="T8" fmla="*/ 27 w 248"/>
                  <a:gd name="T9" fmla="*/ 359 h 1245"/>
                  <a:gd name="T10" fmla="*/ 83 w 248"/>
                  <a:gd name="T11" fmla="*/ 0 h 1245"/>
                  <a:gd name="T12" fmla="*/ 193 w 248"/>
                  <a:gd name="T13" fmla="*/ 0 h 1245"/>
                  <a:gd name="T14" fmla="*/ 248 w 248"/>
                  <a:gd name="T15" fmla="*/ 359 h 1245"/>
                  <a:gd name="T16" fmla="*/ 0 60000 65536"/>
                  <a:gd name="T17" fmla="*/ 0 60000 65536"/>
                  <a:gd name="T18" fmla="*/ 0 60000 65536"/>
                  <a:gd name="T19" fmla="*/ 0 60000 65536"/>
                  <a:gd name="T20" fmla="*/ 0 60000 65536"/>
                  <a:gd name="T21" fmla="*/ 0 60000 65536"/>
                  <a:gd name="T22" fmla="*/ 0 60000 65536"/>
                  <a:gd name="T23" fmla="*/ 0 60000 65536"/>
                  <a:gd name="T24" fmla="*/ 0 w 248"/>
                  <a:gd name="T25" fmla="*/ 0 h 1245"/>
                  <a:gd name="T26" fmla="*/ 248 w 248"/>
                  <a:gd name="T27" fmla="*/ 1245 h 1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8" h="1245">
                    <a:moveTo>
                      <a:pt x="248" y="359"/>
                    </a:moveTo>
                    <a:lnTo>
                      <a:pt x="221" y="1216"/>
                    </a:lnTo>
                    <a:lnTo>
                      <a:pt x="27" y="1216"/>
                    </a:lnTo>
                    <a:lnTo>
                      <a:pt x="0" y="1245"/>
                    </a:lnTo>
                    <a:lnTo>
                      <a:pt x="27" y="359"/>
                    </a:lnTo>
                    <a:lnTo>
                      <a:pt x="83" y="0"/>
                    </a:lnTo>
                    <a:lnTo>
                      <a:pt x="193" y="0"/>
                    </a:lnTo>
                    <a:lnTo>
                      <a:pt x="248" y="359"/>
                    </a:lnTo>
                    <a:close/>
                  </a:path>
                </a:pathLst>
              </a:custGeom>
              <a:solidFill>
                <a:srgbClr val="99CCCC"/>
              </a:solidFill>
              <a:ln w="9525">
                <a:noFill/>
                <a:round/>
                <a:headEnd/>
                <a:tailEnd/>
              </a:ln>
            </p:spPr>
            <p:txBody>
              <a:bodyPr>
                <a:prstTxWarp prst="textNoShape">
                  <a:avLst/>
                </a:prstTxWarp>
              </a:bodyPr>
              <a:lstStyle/>
              <a:p>
                <a:endParaRPr lang="en-US"/>
              </a:p>
            </p:txBody>
          </p:sp>
          <p:sp>
            <p:nvSpPr>
              <p:cNvPr id="18641" name="Freeform 98"/>
              <p:cNvSpPr>
                <a:spLocks/>
              </p:cNvSpPr>
              <p:nvPr/>
            </p:nvSpPr>
            <p:spPr bwMode="auto">
              <a:xfrm>
                <a:off x="1619" y="1974"/>
                <a:ext cx="21" cy="135"/>
              </a:xfrm>
              <a:custGeom>
                <a:avLst/>
                <a:gdLst>
                  <a:gd name="T0" fmla="*/ 166 w 166"/>
                  <a:gd name="T1" fmla="*/ 1051 h 1079"/>
                  <a:gd name="T2" fmla="*/ 138 w 166"/>
                  <a:gd name="T3" fmla="*/ 1079 h 1079"/>
                  <a:gd name="T4" fmla="*/ 55 w 166"/>
                  <a:gd name="T5" fmla="*/ 1079 h 1079"/>
                  <a:gd name="T6" fmla="*/ 0 w 166"/>
                  <a:gd name="T7" fmla="*/ 498 h 1079"/>
                  <a:gd name="T8" fmla="*/ 83 w 166"/>
                  <a:gd name="T9" fmla="*/ 0 h 1079"/>
                  <a:gd name="T10" fmla="*/ 111 w 166"/>
                  <a:gd name="T11" fmla="*/ 0 h 1079"/>
                  <a:gd name="T12" fmla="*/ 166 w 166"/>
                  <a:gd name="T13" fmla="*/ 1051 h 1079"/>
                  <a:gd name="T14" fmla="*/ 0 60000 65536"/>
                  <a:gd name="T15" fmla="*/ 0 60000 65536"/>
                  <a:gd name="T16" fmla="*/ 0 60000 65536"/>
                  <a:gd name="T17" fmla="*/ 0 60000 65536"/>
                  <a:gd name="T18" fmla="*/ 0 60000 65536"/>
                  <a:gd name="T19" fmla="*/ 0 60000 65536"/>
                  <a:gd name="T20" fmla="*/ 0 60000 65536"/>
                  <a:gd name="T21" fmla="*/ 0 w 166"/>
                  <a:gd name="T22" fmla="*/ 0 h 1079"/>
                  <a:gd name="T23" fmla="*/ 166 w 166"/>
                  <a:gd name="T24" fmla="*/ 1079 h 10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1079">
                    <a:moveTo>
                      <a:pt x="166" y="1051"/>
                    </a:moveTo>
                    <a:lnTo>
                      <a:pt x="138" y="1079"/>
                    </a:lnTo>
                    <a:lnTo>
                      <a:pt x="55" y="1079"/>
                    </a:lnTo>
                    <a:lnTo>
                      <a:pt x="0" y="498"/>
                    </a:lnTo>
                    <a:lnTo>
                      <a:pt x="83" y="0"/>
                    </a:lnTo>
                    <a:lnTo>
                      <a:pt x="111" y="0"/>
                    </a:lnTo>
                    <a:lnTo>
                      <a:pt x="166" y="1051"/>
                    </a:lnTo>
                    <a:close/>
                  </a:path>
                </a:pathLst>
              </a:custGeom>
              <a:solidFill>
                <a:srgbClr val="99CCCC"/>
              </a:solidFill>
              <a:ln w="9525">
                <a:noFill/>
                <a:round/>
                <a:headEnd/>
                <a:tailEnd/>
              </a:ln>
            </p:spPr>
            <p:txBody>
              <a:bodyPr>
                <a:prstTxWarp prst="textNoShape">
                  <a:avLst/>
                </a:prstTxWarp>
              </a:bodyPr>
              <a:lstStyle/>
              <a:p>
                <a:endParaRPr lang="en-US"/>
              </a:p>
            </p:txBody>
          </p:sp>
          <p:sp>
            <p:nvSpPr>
              <p:cNvPr id="18642" name="Freeform 99"/>
              <p:cNvSpPr>
                <a:spLocks/>
              </p:cNvSpPr>
              <p:nvPr/>
            </p:nvSpPr>
            <p:spPr bwMode="auto">
              <a:xfrm>
                <a:off x="1695" y="1978"/>
                <a:ext cx="28" cy="148"/>
              </a:xfrm>
              <a:custGeom>
                <a:avLst/>
                <a:gdLst>
                  <a:gd name="T0" fmla="*/ 194 w 221"/>
                  <a:gd name="T1" fmla="*/ 1161 h 1188"/>
                  <a:gd name="T2" fmla="*/ 166 w 221"/>
                  <a:gd name="T3" fmla="*/ 1188 h 1188"/>
                  <a:gd name="T4" fmla="*/ 110 w 221"/>
                  <a:gd name="T5" fmla="*/ 1188 h 1188"/>
                  <a:gd name="T6" fmla="*/ 56 w 221"/>
                  <a:gd name="T7" fmla="*/ 1132 h 1188"/>
                  <a:gd name="T8" fmla="*/ 0 w 221"/>
                  <a:gd name="T9" fmla="*/ 690 h 1188"/>
                  <a:gd name="T10" fmla="*/ 166 w 221"/>
                  <a:gd name="T11" fmla="*/ 0 h 1188"/>
                  <a:gd name="T12" fmla="*/ 221 w 221"/>
                  <a:gd name="T13" fmla="*/ 304 h 1188"/>
                  <a:gd name="T14" fmla="*/ 194 w 221"/>
                  <a:gd name="T15" fmla="*/ 1161 h 1188"/>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188"/>
                  <a:gd name="T26" fmla="*/ 221 w 221"/>
                  <a:gd name="T27" fmla="*/ 1188 h 11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188">
                    <a:moveTo>
                      <a:pt x="194" y="1161"/>
                    </a:moveTo>
                    <a:lnTo>
                      <a:pt x="166" y="1188"/>
                    </a:lnTo>
                    <a:lnTo>
                      <a:pt x="110" y="1188"/>
                    </a:lnTo>
                    <a:lnTo>
                      <a:pt x="56" y="1132"/>
                    </a:lnTo>
                    <a:lnTo>
                      <a:pt x="0" y="690"/>
                    </a:lnTo>
                    <a:lnTo>
                      <a:pt x="166" y="0"/>
                    </a:lnTo>
                    <a:lnTo>
                      <a:pt x="221" y="304"/>
                    </a:lnTo>
                    <a:lnTo>
                      <a:pt x="194" y="1161"/>
                    </a:lnTo>
                    <a:close/>
                  </a:path>
                </a:pathLst>
              </a:custGeom>
              <a:solidFill>
                <a:srgbClr val="99CCCC"/>
              </a:solidFill>
              <a:ln w="9525">
                <a:noFill/>
                <a:round/>
                <a:headEnd/>
                <a:tailEnd/>
              </a:ln>
            </p:spPr>
            <p:txBody>
              <a:bodyPr>
                <a:prstTxWarp prst="textNoShape">
                  <a:avLst/>
                </a:prstTxWarp>
              </a:bodyPr>
              <a:lstStyle/>
              <a:p>
                <a:endParaRPr lang="en-US"/>
              </a:p>
            </p:txBody>
          </p:sp>
          <p:sp>
            <p:nvSpPr>
              <p:cNvPr id="18643" name="Freeform 100"/>
              <p:cNvSpPr>
                <a:spLocks/>
              </p:cNvSpPr>
              <p:nvPr/>
            </p:nvSpPr>
            <p:spPr bwMode="auto">
              <a:xfrm>
                <a:off x="3216" y="1999"/>
                <a:ext cx="69" cy="120"/>
              </a:xfrm>
              <a:custGeom>
                <a:avLst/>
                <a:gdLst>
                  <a:gd name="T0" fmla="*/ 469 w 552"/>
                  <a:gd name="T1" fmla="*/ 166 h 967"/>
                  <a:gd name="T2" fmla="*/ 552 w 552"/>
                  <a:gd name="T3" fmla="*/ 802 h 967"/>
                  <a:gd name="T4" fmla="*/ 497 w 552"/>
                  <a:gd name="T5" fmla="*/ 913 h 967"/>
                  <a:gd name="T6" fmla="*/ 221 w 552"/>
                  <a:gd name="T7" fmla="*/ 967 h 967"/>
                  <a:gd name="T8" fmla="*/ 55 w 552"/>
                  <a:gd name="T9" fmla="*/ 940 h 967"/>
                  <a:gd name="T10" fmla="*/ 0 w 552"/>
                  <a:gd name="T11" fmla="*/ 857 h 967"/>
                  <a:gd name="T12" fmla="*/ 27 w 552"/>
                  <a:gd name="T13" fmla="*/ 304 h 967"/>
                  <a:gd name="T14" fmla="*/ 138 w 552"/>
                  <a:gd name="T15" fmla="*/ 83 h 967"/>
                  <a:gd name="T16" fmla="*/ 276 w 552"/>
                  <a:gd name="T17" fmla="*/ 0 h 967"/>
                  <a:gd name="T18" fmla="*/ 386 w 552"/>
                  <a:gd name="T19" fmla="*/ 83 h 967"/>
                  <a:gd name="T20" fmla="*/ 469 w 552"/>
                  <a:gd name="T21" fmla="*/ 166 h 9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2"/>
                  <a:gd name="T34" fmla="*/ 0 h 967"/>
                  <a:gd name="T35" fmla="*/ 552 w 552"/>
                  <a:gd name="T36" fmla="*/ 967 h 9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2" h="967">
                    <a:moveTo>
                      <a:pt x="469" y="166"/>
                    </a:moveTo>
                    <a:lnTo>
                      <a:pt x="552" y="802"/>
                    </a:lnTo>
                    <a:lnTo>
                      <a:pt x="497" y="913"/>
                    </a:lnTo>
                    <a:lnTo>
                      <a:pt x="221" y="967"/>
                    </a:lnTo>
                    <a:lnTo>
                      <a:pt x="55" y="940"/>
                    </a:lnTo>
                    <a:lnTo>
                      <a:pt x="0" y="857"/>
                    </a:lnTo>
                    <a:lnTo>
                      <a:pt x="27" y="304"/>
                    </a:lnTo>
                    <a:lnTo>
                      <a:pt x="138" y="83"/>
                    </a:lnTo>
                    <a:lnTo>
                      <a:pt x="276" y="0"/>
                    </a:lnTo>
                    <a:lnTo>
                      <a:pt x="386" y="83"/>
                    </a:lnTo>
                    <a:lnTo>
                      <a:pt x="469" y="166"/>
                    </a:lnTo>
                    <a:close/>
                  </a:path>
                </a:pathLst>
              </a:custGeom>
              <a:solidFill>
                <a:srgbClr val="000000"/>
              </a:solidFill>
              <a:ln w="9525">
                <a:noFill/>
                <a:round/>
                <a:headEnd/>
                <a:tailEnd/>
              </a:ln>
            </p:spPr>
            <p:txBody>
              <a:bodyPr>
                <a:prstTxWarp prst="textNoShape">
                  <a:avLst/>
                </a:prstTxWarp>
              </a:bodyPr>
              <a:lstStyle/>
              <a:p>
                <a:endParaRPr lang="en-US"/>
              </a:p>
            </p:txBody>
          </p:sp>
          <p:sp>
            <p:nvSpPr>
              <p:cNvPr id="18644" name="Freeform 101"/>
              <p:cNvSpPr>
                <a:spLocks/>
              </p:cNvSpPr>
              <p:nvPr/>
            </p:nvSpPr>
            <p:spPr bwMode="auto">
              <a:xfrm>
                <a:off x="687" y="2005"/>
                <a:ext cx="142" cy="277"/>
              </a:xfrm>
              <a:custGeom>
                <a:avLst/>
                <a:gdLst>
                  <a:gd name="T0" fmla="*/ 692 w 1134"/>
                  <a:gd name="T1" fmla="*/ 442 h 2212"/>
                  <a:gd name="T2" fmla="*/ 802 w 1134"/>
                  <a:gd name="T3" fmla="*/ 607 h 2212"/>
                  <a:gd name="T4" fmla="*/ 940 w 1134"/>
                  <a:gd name="T5" fmla="*/ 995 h 2212"/>
                  <a:gd name="T6" fmla="*/ 1078 w 1134"/>
                  <a:gd name="T7" fmla="*/ 1299 h 2212"/>
                  <a:gd name="T8" fmla="*/ 1134 w 1134"/>
                  <a:gd name="T9" fmla="*/ 1576 h 2212"/>
                  <a:gd name="T10" fmla="*/ 884 w 1134"/>
                  <a:gd name="T11" fmla="*/ 1326 h 2212"/>
                  <a:gd name="T12" fmla="*/ 829 w 1134"/>
                  <a:gd name="T13" fmla="*/ 1326 h 2212"/>
                  <a:gd name="T14" fmla="*/ 387 w 1134"/>
                  <a:gd name="T15" fmla="*/ 2183 h 2212"/>
                  <a:gd name="T16" fmla="*/ 360 w 1134"/>
                  <a:gd name="T17" fmla="*/ 2212 h 2212"/>
                  <a:gd name="T18" fmla="*/ 56 w 1134"/>
                  <a:gd name="T19" fmla="*/ 1741 h 2212"/>
                  <a:gd name="T20" fmla="*/ 56 w 1134"/>
                  <a:gd name="T21" fmla="*/ 1576 h 2212"/>
                  <a:gd name="T22" fmla="*/ 0 w 1134"/>
                  <a:gd name="T23" fmla="*/ 1520 h 2212"/>
                  <a:gd name="T24" fmla="*/ 553 w 1134"/>
                  <a:gd name="T25" fmla="*/ 0 h 2212"/>
                  <a:gd name="T26" fmla="*/ 692 w 1134"/>
                  <a:gd name="T27" fmla="*/ 248 h 2212"/>
                  <a:gd name="T28" fmla="*/ 692 w 1134"/>
                  <a:gd name="T29" fmla="*/ 442 h 22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4"/>
                  <a:gd name="T46" fmla="*/ 0 h 2212"/>
                  <a:gd name="T47" fmla="*/ 1134 w 1134"/>
                  <a:gd name="T48" fmla="*/ 2212 h 22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4" h="2212">
                    <a:moveTo>
                      <a:pt x="692" y="442"/>
                    </a:moveTo>
                    <a:lnTo>
                      <a:pt x="802" y="607"/>
                    </a:lnTo>
                    <a:lnTo>
                      <a:pt x="940" y="995"/>
                    </a:lnTo>
                    <a:lnTo>
                      <a:pt x="1078" y="1299"/>
                    </a:lnTo>
                    <a:lnTo>
                      <a:pt x="1134" y="1576"/>
                    </a:lnTo>
                    <a:lnTo>
                      <a:pt x="884" y="1326"/>
                    </a:lnTo>
                    <a:lnTo>
                      <a:pt x="829" y="1326"/>
                    </a:lnTo>
                    <a:lnTo>
                      <a:pt x="387" y="2183"/>
                    </a:lnTo>
                    <a:lnTo>
                      <a:pt x="360" y="2212"/>
                    </a:lnTo>
                    <a:lnTo>
                      <a:pt x="56" y="1741"/>
                    </a:lnTo>
                    <a:lnTo>
                      <a:pt x="56" y="1576"/>
                    </a:lnTo>
                    <a:lnTo>
                      <a:pt x="0" y="1520"/>
                    </a:lnTo>
                    <a:lnTo>
                      <a:pt x="553" y="0"/>
                    </a:lnTo>
                    <a:lnTo>
                      <a:pt x="692" y="248"/>
                    </a:lnTo>
                    <a:lnTo>
                      <a:pt x="692" y="442"/>
                    </a:lnTo>
                    <a:close/>
                  </a:path>
                </a:pathLst>
              </a:custGeom>
              <a:solidFill>
                <a:srgbClr val="CC6633"/>
              </a:solidFill>
              <a:ln w="9525">
                <a:noFill/>
                <a:round/>
                <a:headEnd/>
                <a:tailEnd/>
              </a:ln>
            </p:spPr>
            <p:txBody>
              <a:bodyPr>
                <a:prstTxWarp prst="textNoShape">
                  <a:avLst/>
                </a:prstTxWarp>
              </a:bodyPr>
              <a:lstStyle/>
              <a:p>
                <a:endParaRPr lang="en-US"/>
              </a:p>
            </p:txBody>
          </p:sp>
          <p:sp>
            <p:nvSpPr>
              <p:cNvPr id="18645" name="Freeform 102"/>
              <p:cNvSpPr>
                <a:spLocks/>
              </p:cNvSpPr>
              <p:nvPr/>
            </p:nvSpPr>
            <p:spPr bwMode="auto">
              <a:xfrm>
                <a:off x="2012" y="2005"/>
                <a:ext cx="28" cy="228"/>
              </a:xfrm>
              <a:custGeom>
                <a:avLst/>
                <a:gdLst>
                  <a:gd name="T0" fmla="*/ 230 w 230"/>
                  <a:gd name="T1" fmla="*/ 1824 h 1824"/>
                  <a:gd name="T2" fmla="*/ 83 w 230"/>
                  <a:gd name="T3" fmla="*/ 1797 h 1824"/>
                  <a:gd name="T4" fmla="*/ 0 w 230"/>
                  <a:gd name="T5" fmla="*/ 1797 h 1824"/>
                  <a:gd name="T6" fmla="*/ 0 w 230"/>
                  <a:gd name="T7" fmla="*/ 138 h 1824"/>
                  <a:gd name="T8" fmla="*/ 56 w 230"/>
                  <a:gd name="T9" fmla="*/ 83 h 1824"/>
                  <a:gd name="T10" fmla="*/ 83 w 230"/>
                  <a:gd name="T11" fmla="*/ 83 h 1824"/>
                  <a:gd name="T12" fmla="*/ 120 w 230"/>
                  <a:gd name="T13" fmla="*/ 110 h 1824"/>
                  <a:gd name="T14" fmla="*/ 230 w 230"/>
                  <a:gd name="T15" fmla="*/ 0 h 1824"/>
                  <a:gd name="T16" fmla="*/ 175 w 230"/>
                  <a:gd name="T17" fmla="*/ 415 h 1824"/>
                  <a:gd name="T18" fmla="*/ 230 w 230"/>
                  <a:gd name="T19" fmla="*/ 1824 h 18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
                  <a:gd name="T31" fmla="*/ 0 h 1824"/>
                  <a:gd name="T32" fmla="*/ 230 w 230"/>
                  <a:gd name="T33" fmla="*/ 1824 h 18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 h="1824">
                    <a:moveTo>
                      <a:pt x="230" y="1824"/>
                    </a:moveTo>
                    <a:lnTo>
                      <a:pt x="83" y="1797"/>
                    </a:lnTo>
                    <a:lnTo>
                      <a:pt x="0" y="1797"/>
                    </a:lnTo>
                    <a:lnTo>
                      <a:pt x="0" y="138"/>
                    </a:lnTo>
                    <a:lnTo>
                      <a:pt x="56" y="83"/>
                    </a:lnTo>
                    <a:lnTo>
                      <a:pt x="83" y="83"/>
                    </a:lnTo>
                    <a:lnTo>
                      <a:pt x="120" y="110"/>
                    </a:lnTo>
                    <a:lnTo>
                      <a:pt x="230" y="0"/>
                    </a:lnTo>
                    <a:lnTo>
                      <a:pt x="175" y="415"/>
                    </a:lnTo>
                    <a:lnTo>
                      <a:pt x="230" y="1824"/>
                    </a:lnTo>
                    <a:close/>
                  </a:path>
                </a:pathLst>
              </a:custGeom>
              <a:solidFill>
                <a:srgbClr val="FF9933"/>
              </a:solidFill>
              <a:ln w="9525">
                <a:noFill/>
                <a:round/>
                <a:headEnd/>
                <a:tailEnd/>
              </a:ln>
            </p:spPr>
            <p:txBody>
              <a:bodyPr>
                <a:prstTxWarp prst="textNoShape">
                  <a:avLst/>
                </a:prstTxWarp>
              </a:bodyPr>
              <a:lstStyle/>
              <a:p>
                <a:endParaRPr lang="en-US"/>
              </a:p>
            </p:txBody>
          </p:sp>
          <p:sp>
            <p:nvSpPr>
              <p:cNvPr id="18646" name="Freeform 103"/>
              <p:cNvSpPr>
                <a:spLocks/>
              </p:cNvSpPr>
              <p:nvPr/>
            </p:nvSpPr>
            <p:spPr bwMode="auto">
              <a:xfrm>
                <a:off x="1892" y="2012"/>
                <a:ext cx="286" cy="584"/>
              </a:xfrm>
              <a:custGeom>
                <a:avLst/>
                <a:gdLst>
                  <a:gd name="T0" fmla="*/ 801 w 2284"/>
                  <a:gd name="T1" fmla="*/ 1383 h 4673"/>
                  <a:gd name="T2" fmla="*/ 801 w 2284"/>
                  <a:gd name="T3" fmla="*/ 1853 h 4673"/>
                  <a:gd name="T4" fmla="*/ 857 w 2284"/>
                  <a:gd name="T5" fmla="*/ 1908 h 4673"/>
                  <a:gd name="T6" fmla="*/ 1014 w 2284"/>
                  <a:gd name="T7" fmla="*/ 1908 h 4673"/>
                  <a:gd name="T8" fmla="*/ 1206 w 2284"/>
                  <a:gd name="T9" fmla="*/ 1964 h 4673"/>
                  <a:gd name="T10" fmla="*/ 1289 w 2284"/>
                  <a:gd name="T11" fmla="*/ 1964 h 4673"/>
                  <a:gd name="T12" fmla="*/ 1382 w 2284"/>
                  <a:gd name="T13" fmla="*/ 1826 h 4673"/>
                  <a:gd name="T14" fmla="*/ 1262 w 2284"/>
                  <a:gd name="T15" fmla="*/ 250 h 4673"/>
                  <a:gd name="T16" fmla="*/ 1289 w 2284"/>
                  <a:gd name="T17" fmla="*/ 222 h 4673"/>
                  <a:gd name="T18" fmla="*/ 1354 w 2284"/>
                  <a:gd name="T19" fmla="*/ 222 h 4673"/>
                  <a:gd name="T20" fmla="*/ 1685 w 2284"/>
                  <a:gd name="T21" fmla="*/ 996 h 4673"/>
                  <a:gd name="T22" fmla="*/ 2119 w 2284"/>
                  <a:gd name="T23" fmla="*/ 1937 h 4673"/>
                  <a:gd name="T24" fmla="*/ 2284 w 2284"/>
                  <a:gd name="T25" fmla="*/ 2323 h 4673"/>
                  <a:gd name="T26" fmla="*/ 1815 w 2284"/>
                  <a:gd name="T27" fmla="*/ 3069 h 4673"/>
                  <a:gd name="T28" fmla="*/ 1566 w 2284"/>
                  <a:gd name="T29" fmla="*/ 3393 h 4673"/>
                  <a:gd name="T30" fmla="*/ 1133 w 2284"/>
                  <a:gd name="T31" fmla="*/ 3816 h 4673"/>
                  <a:gd name="T32" fmla="*/ 1133 w 2284"/>
                  <a:gd name="T33" fmla="*/ 3945 h 4673"/>
                  <a:gd name="T34" fmla="*/ 1206 w 2284"/>
                  <a:gd name="T35" fmla="*/ 4010 h 4673"/>
                  <a:gd name="T36" fmla="*/ 1464 w 2284"/>
                  <a:gd name="T37" fmla="*/ 3973 h 4673"/>
                  <a:gd name="T38" fmla="*/ 1538 w 2284"/>
                  <a:gd name="T39" fmla="*/ 3973 h 4673"/>
                  <a:gd name="T40" fmla="*/ 1538 w 2284"/>
                  <a:gd name="T41" fmla="*/ 4673 h 4673"/>
                  <a:gd name="T42" fmla="*/ 1409 w 2284"/>
                  <a:gd name="T43" fmla="*/ 4618 h 4673"/>
                  <a:gd name="T44" fmla="*/ 709 w 2284"/>
                  <a:gd name="T45" fmla="*/ 4645 h 4673"/>
                  <a:gd name="T46" fmla="*/ 737 w 2284"/>
                  <a:gd name="T47" fmla="*/ 4221 h 4673"/>
                  <a:gd name="T48" fmla="*/ 912 w 2284"/>
                  <a:gd name="T49" fmla="*/ 4194 h 4673"/>
                  <a:gd name="T50" fmla="*/ 912 w 2284"/>
                  <a:gd name="T51" fmla="*/ 3973 h 4673"/>
                  <a:gd name="T52" fmla="*/ 828 w 2284"/>
                  <a:gd name="T53" fmla="*/ 3844 h 4673"/>
                  <a:gd name="T54" fmla="*/ 386 w 2284"/>
                  <a:gd name="T55" fmla="*/ 3540 h 4673"/>
                  <a:gd name="T56" fmla="*/ 55 w 2284"/>
                  <a:gd name="T57" fmla="*/ 3393 h 4673"/>
                  <a:gd name="T58" fmla="*/ 0 w 2284"/>
                  <a:gd name="T59" fmla="*/ 2489 h 4673"/>
                  <a:gd name="T60" fmla="*/ 55 w 2284"/>
                  <a:gd name="T61" fmla="*/ 2268 h 4673"/>
                  <a:gd name="T62" fmla="*/ 0 w 2284"/>
                  <a:gd name="T63" fmla="*/ 2074 h 4673"/>
                  <a:gd name="T64" fmla="*/ 636 w 2284"/>
                  <a:gd name="T65" fmla="*/ 277 h 4673"/>
                  <a:gd name="T66" fmla="*/ 709 w 2284"/>
                  <a:gd name="T67" fmla="*/ 0 h 4673"/>
                  <a:gd name="T68" fmla="*/ 737 w 2284"/>
                  <a:gd name="T69" fmla="*/ 0 h 4673"/>
                  <a:gd name="T70" fmla="*/ 801 w 2284"/>
                  <a:gd name="T71" fmla="*/ 1383 h 46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84"/>
                  <a:gd name="T109" fmla="*/ 0 h 4673"/>
                  <a:gd name="T110" fmla="*/ 2284 w 2284"/>
                  <a:gd name="T111" fmla="*/ 4673 h 467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84" h="4673">
                    <a:moveTo>
                      <a:pt x="801" y="1383"/>
                    </a:moveTo>
                    <a:lnTo>
                      <a:pt x="801" y="1853"/>
                    </a:lnTo>
                    <a:lnTo>
                      <a:pt x="857" y="1908"/>
                    </a:lnTo>
                    <a:lnTo>
                      <a:pt x="1014" y="1908"/>
                    </a:lnTo>
                    <a:lnTo>
                      <a:pt x="1206" y="1964"/>
                    </a:lnTo>
                    <a:lnTo>
                      <a:pt x="1289" y="1964"/>
                    </a:lnTo>
                    <a:lnTo>
                      <a:pt x="1382" y="1826"/>
                    </a:lnTo>
                    <a:lnTo>
                      <a:pt x="1262" y="250"/>
                    </a:lnTo>
                    <a:lnTo>
                      <a:pt x="1289" y="222"/>
                    </a:lnTo>
                    <a:lnTo>
                      <a:pt x="1354" y="222"/>
                    </a:lnTo>
                    <a:lnTo>
                      <a:pt x="1685" y="996"/>
                    </a:lnTo>
                    <a:lnTo>
                      <a:pt x="2119" y="1937"/>
                    </a:lnTo>
                    <a:lnTo>
                      <a:pt x="2284" y="2323"/>
                    </a:lnTo>
                    <a:lnTo>
                      <a:pt x="1815" y="3069"/>
                    </a:lnTo>
                    <a:lnTo>
                      <a:pt x="1566" y="3393"/>
                    </a:lnTo>
                    <a:lnTo>
                      <a:pt x="1133" y="3816"/>
                    </a:lnTo>
                    <a:lnTo>
                      <a:pt x="1133" y="3945"/>
                    </a:lnTo>
                    <a:lnTo>
                      <a:pt x="1206" y="4010"/>
                    </a:lnTo>
                    <a:lnTo>
                      <a:pt x="1464" y="3973"/>
                    </a:lnTo>
                    <a:lnTo>
                      <a:pt x="1538" y="3973"/>
                    </a:lnTo>
                    <a:lnTo>
                      <a:pt x="1538" y="4673"/>
                    </a:lnTo>
                    <a:lnTo>
                      <a:pt x="1409" y="4618"/>
                    </a:lnTo>
                    <a:lnTo>
                      <a:pt x="709" y="4645"/>
                    </a:lnTo>
                    <a:lnTo>
                      <a:pt x="737" y="4221"/>
                    </a:lnTo>
                    <a:lnTo>
                      <a:pt x="912" y="4194"/>
                    </a:lnTo>
                    <a:lnTo>
                      <a:pt x="912" y="3973"/>
                    </a:lnTo>
                    <a:lnTo>
                      <a:pt x="828" y="3844"/>
                    </a:lnTo>
                    <a:lnTo>
                      <a:pt x="386" y="3540"/>
                    </a:lnTo>
                    <a:lnTo>
                      <a:pt x="55" y="3393"/>
                    </a:lnTo>
                    <a:lnTo>
                      <a:pt x="0" y="2489"/>
                    </a:lnTo>
                    <a:lnTo>
                      <a:pt x="55" y="2268"/>
                    </a:lnTo>
                    <a:lnTo>
                      <a:pt x="0" y="2074"/>
                    </a:lnTo>
                    <a:lnTo>
                      <a:pt x="636" y="277"/>
                    </a:lnTo>
                    <a:lnTo>
                      <a:pt x="709" y="0"/>
                    </a:lnTo>
                    <a:lnTo>
                      <a:pt x="737" y="0"/>
                    </a:lnTo>
                    <a:lnTo>
                      <a:pt x="801" y="1383"/>
                    </a:lnTo>
                    <a:close/>
                  </a:path>
                </a:pathLst>
              </a:custGeom>
              <a:solidFill>
                <a:srgbClr val="FF9966"/>
              </a:solidFill>
              <a:ln w="9525">
                <a:noFill/>
                <a:round/>
                <a:headEnd/>
                <a:tailEnd/>
              </a:ln>
            </p:spPr>
            <p:txBody>
              <a:bodyPr>
                <a:prstTxWarp prst="textNoShape">
                  <a:avLst/>
                </a:prstTxWarp>
              </a:bodyPr>
              <a:lstStyle/>
              <a:p>
                <a:endParaRPr lang="en-US"/>
              </a:p>
            </p:txBody>
          </p:sp>
          <p:sp>
            <p:nvSpPr>
              <p:cNvPr id="18647" name="Freeform 104"/>
              <p:cNvSpPr>
                <a:spLocks/>
              </p:cNvSpPr>
              <p:nvPr/>
            </p:nvSpPr>
            <p:spPr bwMode="auto">
              <a:xfrm>
                <a:off x="3234" y="2019"/>
                <a:ext cx="31" cy="83"/>
              </a:xfrm>
              <a:custGeom>
                <a:avLst/>
                <a:gdLst>
                  <a:gd name="T0" fmla="*/ 248 w 248"/>
                  <a:gd name="T1" fmla="*/ 580 h 664"/>
                  <a:gd name="T2" fmla="*/ 110 w 248"/>
                  <a:gd name="T3" fmla="*/ 664 h 664"/>
                  <a:gd name="T4" fmla="*/ 0 w 248"/>
                  <a:gd name="T5" fmla="*/ 636 h 664"/>
                  <a:gd name="T6" fmla="*/ 0 w 248"/>
                  <a:gd name="T7" fmla="*/ 221 h 664"/>
                  <a:gd name="T8" fmla="*/ 138 w 248"/>
                  <a:gd name="T9" fmla="*/ 0 h 664"/>
                  <a:gd name="T10" fmla="*/ 193 w 248"/>
                  <a:gd name="T11" fmla="*/ 111 h 664"/>
                  <a:gd name="T12" fmla="*/ 248 w 248"/>
                  <a:gd name="T13" fmla="*/ 580 h 664"/>
                  <a:gd name="T14" fmla="*/ 0 60000 65536"/>
                  <a:gd name="T15" fmla="*/ 0 60000 65536"/>
                  <a:gd name="T16" fmla="*/ 0 60000 65536"/>
                  <a:gd name="T17" fmla="*/ 0 60000 65536"/>
                  <a:gd name="T18" fmla="*/ 0 60000 65536"/>
                  <a:gd name="T19" fmla="*/ 0 60000 65536"/>
                  <a:gd name="T20" fmla="*/ 0 60000 65536"/>
                  <a:gd name="T21" fmla="*/ 0 w 248"/>
                  <a:gd name="T22" fmla="*/ 0 h 664"/>
                  <a:gd name="T23" fmla="*/ 248 w 248"/>
                  <a:gd name="T24" fmla="*/ 664 h 6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664">
                    <a:moveTo>
                      <a:pt x="248" y="580"/>
                    </a:moveTo>
                    <a:lnTo>
                      <a:pt x="110" y="664"/>
                    </a:lnTo>
                    <a:lnTo>
                      <a:pt x="0" y="636"/>
                    </a:lnTo>
                    <a:lnTo>
                      <a:pt x="0" y="221"/>
                    </a:lnTo>
                    <a:lnTo>
                      <a:pt x="138" y="0"/>
                    </a:lnTo>
                    <a:lnTo>
                      <a:pt x="193" y="111"/>
                    </a:lnTo>
                    <a:lnTo>
                      <a:pt x="248" y="580"/>
                    </a:lnTo>
                    <a:close/>
                  </a:path>
                </a:pathLst>
              </a:custGeom>
              <a:solidFill>
                <a:srgbClr val="99CCCC"/>
              </a:solidFill>
              <a:ln w="9525">
                <a:noFill/>
                <a:round/>
                <a:headEnd/>
                <a:tailEnd/>
              </a:ln>
            </p:spPr>
            <p:txBody>
              <a:bodyPr>
                <a:prstTxWarp prst="textNoShape">
                  <a:avLst/>
                </a:prstTxWarp>
              </a:bodyPr>
              <a:lstStyle/>
              <a:p>
                <a:endParaRPr lang="en-US"/>
              </a:p>
            </p:txBody>
          </p:sp>
          <p:sp>
            <p:nvSpPr>
              <p:cNvPr id="18648" name="Freeform 105"/>
              <p:cNvSpPr>
                <a:spLocks/>
              </p:cNvSpPr>
              <p:nvPr/>
            </p:nvSpPr>
            <p:spPr bwMode="auto">
              <a:xfrm>
                <a:off x="938" y="2040"/>
                <a:ext cx="73" cy="193"/>
              </a:xfrm>
              <a:custGeom>
                <a:avLst/>
                <a:gdLst>
                  <a:gd name="T0" fmla="*/ 581 w 581"/>
                  <a:gd name="T1" fmla="*/ 470 h 1548"/>
                  <a:gd name="T2" fmla="*/ 203 w 581"/>
                  <a:gd name="T3" fmla="*/ 1217 h 1548"/>
                  <a:gd name="T4" fmla="*/ 92 w 581"/>
                  <a:gd name="T5" fmla="*/ 1548 h 1548"/>
                  <a:gd name="T6" fmla="*/ 27 w 581"/>
                  <a:gd name="T7" fmla="*/ 193 h 1548"/>
                  <a:gd name="T8" fmla="*/ 27 w 581"/>
                  <a:gd name="T9" fmla="*/ 166 h 1548"/>
                  <a:gd name="T10" fmla="*/ 0 w 581"/>
                  <a:gd name="T11" fmla="*/ 139 h 1548"/>
                  <a:gd name="T12" fmla="*/ 507 w 581"/>
                  <a:gd name="T13" fmla="*/ 0 h 1548"/>
                  <a:gd name="T14" fmla="*/ 552 w 581"/>
                  <a:gd name="T15" fmla="*/ 55 h 1548"/>
                  <a:gd name="T16" fmla="*/ 581 w 581"/>
                  <a:gd name="T17" fmla="*/ 470 h 15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1"/>
                  <a:gd name="T28" fmla="*/ 0 h 1548"/>
                  <a:gd name="T29" fmla="*/ 581 w 581"/>
                  <a:gd name="T30" fmla="*/ 1548 h 15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1" h="1548">
                    <a:moveTo>
                      <a:pt x="581" y="470"/>
                    </a:moveTo>
                    <a:lnTo>
                      <a:pt x="203" y="1217"/>
                    </a:lnTo>
                    <a:lnTo>
                      <a:pt x="92" y="1548"/>
                    </a:lnTo>
                    <a:lnTo>
                      <a:pt x="27" y="193"/>
                    </a:lnTo>
                    <a:lnTo>
                      <a:pt x="27" y="166"/>
                    </a:lnTo>
                    <a:lnTo>
                      <a:pt x="0" y="139"/>
                    </a:lnTo>
                    <a:lnTo>
                      <a:pt x="507" y="0"/>
                    </a:lnTo>
                    <a:lnTo>
                      <a:pt x="552" y="55"/>
                    </a:lnTo>
                    <a:lnTo>
                      <a:pt x="581" y="470"/>
                    </a:lnTo>
                    <a:close/>
                  </a:path>
                </a:pathLst>
              </a:custGeom>
              <a:solidFill>
                <a:srgbClr val="FF9966"/>
              </a:solidFill>
              <a:ln w="9525">
                <a:noFill/>
                <a:round/>
                <a:headEnd/>
                <a:tailEnd/>
              </a:ln>
            </p:spPr>
            <p:txBody>
              <a:bodyPr>
                <a:prstTxWarp prst="textNoShape">
                  <a:avLst/>
                </a:prstTxWarp>
              </a:bodyPr>
              <a:lstStyle/>
              <a:p>
                <a:endParaRPr lang="en-US"/>
              </a:p>
            </p:txBody>
          </p:sp>
          <p:sp>
            <p:nvSpPr>
              <p:cNvPr id="18649" name="Freeform 106"/>
              <p:cNvSpPr>
                <a:spLocks/>
              </p:cNvSpPr>
              <p:nvPr/>
            </p:nvSpPr>
            <p:spPr bwMode="auto">
              <a:xfrm>
                <a:off x="819" y="2054"/>
                <a:ext cx="110" cy="276"/>
              </a:xfrm>
              <a:custGeom>
                <a:avLst/>
                <a:gdLst>
                  <a:gd name="T0" fmla="*/ 884 w 884"/>
                  <a:gd name="T1" fmla="*/ 1797 h 2212"/>
                  <a:gd name="T2" fmla="*/ 635 w 884"/>
                  <a:gd name="T3" fmla="*/ 2212 h 2212"/>
                  <a:gd name="T4" fmla="*/ 608 w 884"/>
                  <a:gd name="T5" fmla="*/ 1826 h 2212"/>
                  <a:gd name="T6" fmla="*/ 221 w 884"/>
                  <a:gd name="T7" fmla="*/ 1051 h 2212"/>
                  <a:gd name="T8" fmla="*/ 166 w 884"/>
                  <a:gd name="T9" fmla="*/ 748 h 2212"/>
                  <a:gd name="T10" fmla="*/ 54 w 884"/>
                  <a:gd name="T11" fmla="*/ 525 h 2212"/>
                  <a:gd name="T12" fmla="*/ 54 w 884"/>
                  <a:gd name="T13" fmla="*/ 360 h 2212"/>
                  <a:gd name="T14" fmla="*/ 0 w 884"/>
                  <a:gd name="T15" fmla="*/ 304 h 2212"/>
                  <a:gd name="T16" fmla="*/ 27 w 884"/>
                  <a:gd name="T17" fmla="*/ 111 h 2212"/>
                  <a:gd name="T18" fmla="*/ 442 w 884"/>
                  <a:gd name="T19" fmla="*/ 56 h 2212"/>
                  <a:gd name="T20" fmla="*/ 801 w 884"/>
                  <a:gd name="T21" fmla="*/ 0 h 2212"/>
                  <a:gd name="T22" fmla="*/ 856 w 884"/>
                  <a:gd name="T23" fmla="*/ 775 h 2212"/>
                  <a:gd name="T24" fmla="*/ 884 w 884"/>
                  <a:gd name="T25" fmla="*/ 1797 h 2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4"/>
                  <a:gd name="T40" fmla="*/ 0 h 2212"/>
                  <a:gd name="T41" fmla="*/ 884 w 884"/>
                  <a:gd name="T42" fmla="*/ 2212 h 2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4" h="2212">
                    <a:moveTo>
                      <a:pt x="884" y="1797"/>
                    </a:moveTo>
                    <a:lnTo>
                      <a:pt x="635" y="2212"/>
                    </a:lnTo>
                    <a:lnTo>
                      <a:pt x="608" y="1826"/>
                    </a:lnTo>
                    <a:lnTo>
                      <a:pt x="221" y="1051"/>
                    </a:lnTo>
                    <a:lnTo>
                      <a:pt x="166" y="748"/>
                    </a:lnTo>
                    <a:lnTo>
                      <a:pt x="54" y="525"/>
                    </a:lnTo>
                    <a:lnTo>
                      <a:pt x="54" y="360"/>
                    </a:lnTo>
                    <a:lnTo>
                      <a:pt x="0" y="304"/>
                    </a:lnTo>
                    <a:lnTo>
                      <a:pt x="27" y="111"/>
                    </a:lnTo>
                    <a:lnTo>
                      <a:pt x="442" y="56"/>
                    </a:lnTo>
                    <a:lnTo>
                      <a:pt x="801" y="0"/>
                    </a:lnTo>
                    <a:lnTo>
                      <a:pt x="856" y="775"/>
                    </a:lnTo>
                    <a:lnTo>
                      <a:pt x="884" y="1797"/>
                    </a:lnTo>
                    <a:close/>
                  </a:path>
                </a:pathLst>
              </a:custGeom>
              <a:solidFill>
                <a:srgbClr val="FF9966"/>
              </a:solidFill>
              <a:ln w="9525">
                <a:noFill/>
                <a:round/>
                <a:headEnd/>
                <a:tailEnd/>
              </a:ln>
            </p:spPr>
            <p:txBody>
              <a:bodyPr>
                <a:prstTxWarp prst="textNoShape">
                  <a:avLst/>
                </a:prstTxWarp>
              </a:bodyPr>
              <a:lstStyle/>
              <a:p>
                <a:endParaRPr lang="en-US"/>
              </a:p>
            </p:txBody>
          </p:sp>
          <p:sp>
            <p:nvSpPr>
              <p:cNvPr id="18650" name="Freeform 107"/>
              <p:cNvSpPr>
                <a:spLocks/>
              </p:cNvSpPr>
              <p:nvPr/>
            </p:nvSpPr>
            <p:spPr bwMode="auto">
              <a:xfrm>
                <a:off x="912" y="2088"/>
                <a:ext cx="362" cy="273"/>
              </a:xfrm>
              <a:custGeom>
                <a:avLst/>
                <a:gdLst>
                  <a:gd name="T0" fmla="*/ 2893 w 2893"/>
                  <a:gd name="T1" fmla="*/ 138 h 2185"/>
                  <a:gd name="T2" fmla="*/ 1677 w 2893"/>
                  <a:gd name="T3" fmla="*/ 2185 h 2185"/>
                  <a:gd name="T4" fmla="*/ 1272 w 2893"/>
                  <a:gd name="T5" fmla="*/ 2129 h 2185"/>
                  <a:gd name="T6" fmla="*/ 0 w 2893"/>
                  <a:gd name="T7" fmla="*/ 2129 h 2185"/>
                  <a:gd name="T8" fmla="*/ 332 w 2893"/>
                  <a:gd name="T9" fmla="*/ 1549 h 2185"/>
                  <a:gd name="T10" fmla="*/ 415 w 2893"/>
                  <a:gd name="T11" fmla="*/ 1272 h 2185"/>
                  <a:gd name="T12" fmla="*/ 580 w 2893"/>
                  <a:gd name="T13" fmla="*/ 913 h 2185"/>
                  <a:gd name="T14" fmla="*/ 793 w 2893"/>
                  <a:gd name="T15" fmla="*/ 387 h 2185"/>
                  <a:gd name="T16" fmla="*/ 995 w 2893"/>
                  <a:gd name="T17" fmla="*/ 138 h 2185"/>
                  <a:gd name="T18" fmla="*/ 1014 w 2893"/>
                  <a:gd name="T19" fmla="*/ 0 h 2185"/>
                  <a:gd name="T20" fmla="*/ 2893 w 2893"/>
                  <a:gd name="T21" fmla="*/ 27 h 2185"/>
                  <a:gd name="T22" fmla="*/ 2893 w 2893"/>
                  <a:gd name="T23" fmla="*/ 138 h 21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93"/>
                  <a:gd name="T37" fmla="*/ 0 h 2185"/>
                  <a:gd name="T38" fmla="*/ 2893 w 2893"/>
                  <a:gd name="T39" fmla="*/ 2185 h 21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93" h="2185">
                    <a:moveTo>
                      <a:pt x="2893" y="138"/>
                    </a:moveTo>
                    <a:lnTo>
                      <a:pt x="1677" y="2185"/>
                    </a:lnTo>
                    <a:lnTo>
                      <a:pt x="1272" y="2129"/>
                    </a:lnTo>
                    <a:lnTo>
                      <a:pt x="0" y="2129"/>
                    </a:lnTo>
                    <a:lnTo>
                      <a:pt x="332" y="1549"/>
                    </a:lnTo>
                    <a:lnTo>
                      <a:pt x="415" y="1272"/>
                    </a:lnTo>
                    <a:lnTo>
                      <a:pt x="580" y="913"/>
                    </a:lnTo>
                    <a:lnTo>
                      <a:pt x="793" y="387"/>
                    </a:lnTo>
                    <a:lnTo>
                      <a:pt x="995" y="138"/>
                    </a:lnTo>
                    <a:lnTo>
                      <a:pt x="1014" y="0"/>
                    </a:lnTo>
                    <a:lnTo>
                      <a:pt x="2893" y="27"/>
                    </a:lnTo>
                    <a:lnTo>
                      <a:pt x="2893" y="138"/>
                    </a:lnTo>
                    <a:close/>
                  </a:path>
                </a:pathLst>
              </a:custGeom>
              <a:solidFill>
                <a:srgbClr val="CC6633"/>
              </a:solidFill>
              <a:ln w="9525">
                <a:noFill/>
                <a:round/>
                <a:headEnd/>
                <a:tailEnd/>
              </a:ln>
            </p:spPr>
            <p:txBody>
              <a:bodyPr>
                <a:prstTxWarp prst="textNoShape">
                  <a:avLst/>
                </a:prstTxWarp>
              </a:bodyPr>
              <a:lstStyle/>
              <a:p>
                <a:endParaRPr lang="en-US"/>
              </a:p>
            </p:txBody>
          </p:sp>
          <p:sp>
            <p:nvSpPr>
              <p:cNvPr id="18651" name="Freeform 108"/>
              <p:cNvSpPr>
                <a:spLocks/>
              </p:cNvSpPr>
              <p:nvPr/>
            </p:nvSpPr>
            <p:spPr bwMode="auto">
              <a:xfrm>
                <a:off x="1115" y="2106"/>
                <a:ext cx="352" cy="311"/>
              </a:xfrm>
              <a:custGeom>
                <a:avLst/>
                <a:gdLst>
                  <a:gd name="T0" fmla="*/ 1852 w 2819"/>
                  <a:gd name="T1" fmla="*/ 692 h 2489"/>
                  <a:gd name="T2" fmla="*/ 1963 w 2819"/>
                  <a:gd name="T3" fmla="*/ 802 h 2489"/>
                  <a:gd name="T4" fmla="*/ 1963 w 2819"/>
                  <a:gd name="T5" fmla="*/ 830 h 2489"/>
                  <a:gd name="T6" fmla="*/ 1935 w 2819"/>
                  <a:gd name="T7" fmla="*/ 857 h 2489"/>
                  <a:gd name="T8" fmla="*/ 2101 w 2819"/>
                  <a:gd name="T9" fmla="*/ 1051 h 2489"/>
                  <a:gd name="T10" fmla="*/ 2598 w 2819"/>
                  <a:gd name="T11" fmla="*/ 2047 h 2489"/>
                  <a:gd name="T12" fmla="*/ 2819 w 2819"/>
                  <a:gd name="T13" fmla="*/ 2322 h 2489"/>
                  <a:gd name="T14" fmla="*/ 2571 w 2819"/>
                  <a:gd name="T15" fmla="*/ 2369 h 2489"/>
                  <a:gd name="T16" fmla="*/ 2101 w 2819"/>
                  <a:gd name="T17" fmla="*/ 2369 h 2489"/>
                  <a:gd name="T18" fmla="*/ 1355 w 2819"/>
                  <a:gd name="T19" fmla="*/ 2406 h 2489"/>
                  <a:gd name="T20" fmla="*/ 277 w 2819"/>
                  <a:gd name="T21" fmla="*/ 2489 h 2489"/>
                  <a:gd name="T22" fmla="*/ 0 w 2819"/>
                  <a:gd name="T23" fmla="*/ 2461 h 2489"/>
                  <a:gd name="T24" fmla="*/ 729 w 2819"/>
                  <a:gd name="T25" fmla="*/ 1244 h 2489"/>
                  <a:gd name="T26" fmla="*/ 1466 w 2819"/>
                  <a:gd name="T27" fmla="*/ 0 h 2489"/>
                  <a:gd name="T28" fmla="*/ 1852 w 2819"/>
                  <a:gd name="T29" fmla="*/ 608 h 2489"/>
                  <a:gd name="T30" fmla="*/ 1852 w 2819"/>
                  <a:gd name="T31" fmla="*/ 692 h 2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19"/>
                  <a:gd name="T49" fmla="*/ 0 h 2489"/>
                  <a:gd name="T50" fmla="*/ 2819 w 2819"/>
                  <a:gd name="T51" fmla="*/ 2489 h 24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19" h="2489">
                    <a:moveTo>
                      <a:pt x="1852" y="692"/>
                    </a:moveTo>
                    <a:lnTo>
                      <a:pt x="1963" y="802"/>
                    </a:lnTo>
                    <a:lnTo>
                      <a:pt x="1963" y="830"/>
                    </a:lnTo>
                    <a:lnTo>
                      <a:pt x="1935" y="857"/>
                    </a:lnTo>
                    <a:lnTo>
                      <a:pt x="2101" y="1051"/>
                    </a:lnTo>
                    <a:lnTo>
                      <a:pt x="2598" y="2047"/>
                    </a:lnTo>
                    <a:lnTo>
                      <a:pt x="2819" y="2322"/>
                    </a:lnTo>
                    <a:lnTo>
                      <a:pt x="2571" y="2369"/>
                    </a:lnTo>
                    <a:lnTo>
                      <a:pt x="2101" y="2369"/>
                    </a:lnTo>
                    <a:lnTo>
                      <a:pt x="1355" y="2406"/>
                    </a:lnTo>
                    <a:lnTo>
                      <a:pt x="277" y="2489"/>
                    </a:lnTo>
                    <a:lnTo>
                      <a:pt x="0" y="2461"/>
                    </a:lnTo>
                    <a:lnTo>
                      <a:pt x="729" y="1244"/>
                    </a:lnTo>
                    <a:lnTo>
                      <a:pt x="1466" y="0"/>
                    </a:lnTo>
                    <a:lnTo>
                      <a:pt x="1852" y="608"/>
                    </a:lnTo>
                    <a:lnTo>
                      <a:pt x="1852" y="692"/>
                    </a:lnTo>
                    <a:close/>
                  </a:path>
                </a:pathLst>
              </a:custGeom>
              <a:solidFill>
                <a:srgbClr val="FF6633"/>
              </a:solidFill>
              <a:ln w="9525">
                <a:noFill/>
                <a:round/>
                <a:headEnd/>
                <a:tailEnd/>
              </a:ln>
            </p:spPr>
            <p:txBody>
              <a:bodyPr>
                <a:prstTxWarp prst="textNoShape">
                  <a:avLst/>
                </a:prstTxWarp>
              </a:bodyPr>
              <a:lstStyle/>
              <a:p>
                <a:endParaRPr lang="en-US"/>
              </a:p>
            </p:txBody>
          </p:sp>
          <p:sp>
            <p:nvSpPr>
              <p:cNvPr id="18652" name="Freeform 109"/>
              <p:cNvSpPr>
                <a:spLocks/>
              </p:cNvSpPr>
              <p:nvPr/>
            </p:nvSpPr>
            <p:spPr bwMode="auto">
              <a:xfrm>
                <a:off x="3234" y="2182"/>
                <a:ext cx="65" cy="145"/>
              </a:xfrm>
              <a:custGeom>
                <a:avLst/>
                <a:gdLst>
                  <a:gd name="T0" fmla="*/ 525 w 525"/>
                  <a:gd name="T1" fmla="*/ 526 h 1162"/>
                  <a:gd name="T2" fmla="*/ 525 w 525"/>
                  <a:gd name="T3" fmla="*/ 1162 h 1162"/>
                  <a:gd name="T4" fmla="*/ 54 w 525"/>
                  <a:gd name="T5" fmla="*/ 1162 h 1162"/>
                  <a:gd name="T6" fmla="*/ 0 w 525"/>
                  <a:gd name="T7" fmla="*/ 830 h 1162"/>
                  <a:gd name="T8" fmla="*/ 54 w 525"/>
                  <a:gd name="T9" fmla="*/ 222 h 1162"/>
                  <a:gd name="T10" fmla="*/ 193 w 525"/>
                  <a:gd name="T11" fmla="*/ 0 h 1162"/>
                  <a:gd name="T12" fmla="*/ 386 w 525"/>
                  <a:gd name="T13" fmla="*/ 28 h 1162"/>
                  <a:gd name="T14" fmla="*/ 525 w 525"/>
                  <a:gd name="T15" fmla="*/ 526 h 1162"/>
                  <a:gd name="T16" fmla="*/ 0 60000 65536"/>
                  <a:gd name="T17" fmla="*/ 0 60000 65536"/>
                  <a:gd name="T18" fmla="*/ 0 60000 65536"/>
                  <a:gd name="T19" fmla="*/ 0 60000 65536"/>
                  <a:gd name="T20" fmla="*/ 0 60000 65536"/>
                  <a:gd name="T21" fmla="*/ 0 60000 65536"/>
                  <a:gd name="T22" fmla="*/ 0 60000 65536"/>
                  <a:gd name="T23" fmla="*/ 0 60000 65536"/>
                  <a:gd name="T24" fmla="*/ 0 w 525"/>
                  <a:gd name="T25" fmla="*/ 0 h 1162"/>
                  <a:gd name="T26" fmla="*/ 525 w 525"/>
                  <a:gd name="T27" fmla="*/ 1162 h 11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5" h="1162">
                    <a:moveTo>
                      <a:pt x="525" y="526"/>
                    </a:moveTo>
                    <a:lnTo>
                      <a:pt x="525" y="1162"/>
                    </a:lnTo>
                    <a:lnTo>
                      <a:pt x="54" y="1162"/>
                    </a:lnTo>
                    <a:lnTo>
                      <a:pt x="0" y="830"/>
                    </a:lnTo>
                    <a:lnTo>
                      <a:pt x="54" y="222"/>
                    </a:lnTo>
                    <a:lnTo>
                      <a:pt x="193" y="0"/>
                    </a:lnTo>
                    <a:lnTo>
                      <a:pt x="386" y="28"/>
                    </a:lnTo>
                    <a:lnTo>
                      <a:pt x="525" y="526"/>
                    </a:lnTo>
                    <a:close/>
                  </a:path>
                </a:pathLst>
              </a:custGeom>
              <a:solidFill>
                <a:srgbClr val="000000"/>
              </a:solidFill>
              <a:ln w="9525">
                <a:noFill/>
                <a:round/>
                <a:headEnd/>
                <a:tailEnd/>
              </a:ln>
            </p:spPr>
            <p:txBody>
              <a:bodyPr>
                <a:prstTxWarp prst="textNoShape">
                  <a:avLst/>
                </a:prstTxWarp>
              </a:bodyPr>
              <a:lstStyle/>
              <a:p>
                <a:endParaRPr lang="en-US"/>
              </a:p>
            </p:txBody>
          </p:sp>
          <p:sp>
            <p:nvSpPr>
              <p:cNvPr id="18653" name="Freeform 110"/>
              <p:cNvSpPr>
                <a:spLocks/>
              </p:cNvSpPr>
              <p:nvPr/>
            </p:nvSpPr>
            <p:spPr bwMode="auto">
              <a:xfrm>
                <a:off x="1602" y="2189"/>
                <a:ext cx="17" cy="34"/>
              </a:xfrm>
              <a:custGeom>
                <a:avLst/>
                <a:gdLst>
                  <a:gd name="T0" fmla="*/ 0 w 139"/>
                  <a:gd name="T1" fmla="*/ 276 h 276"/>
                  <a:gd name="T2" fmla="*/ 0 w 139"/>
                  <a:gd name="T3" fmla="*/ 28 h 276"/>
                  <a:gd name="T4" fmla="*/ 139 w 139"/>
                  <a:gd name="T5" fmla="*/ 0 h 276"/>
                  <a:gd name="T6" fmla="*/ 29 w 139"/>
                  <a:gd name="T7" fmla="*/ 249 h 276"/>
                  <a:gd name="T8" fmla="*/ 0 w 139"/>
                  <a:gd name="T9" fmla="*/ 276 h 276"/>
                  <a:gd name="T10" fmla="*/ 0 60000 65536"/>
                  <a:gd name="T11" fmla="*/ 0 60000 65536"/>
                  <a:gd name="T12" fmla="*/ 0 60000 65536"/>
                  <a:gd name="T13" fmla="*/ 0 60000 65536"/>
                  <a:gd name="T14" fmla="*/ 0 60000 65536"/>
                  <a:gd name="T15" fmla="*/ 0 w 139"/>
                  <a:gd name="T16" fmla="*/ 0 h 276"/>
                  <a:gd name="T17" fmla="*/ 139 w 139"/>
                  <a:gd name="T18" fmla="*/ 276 h 276"/>
                </a:gdLst>
                <a:ahLst/>
                <a:cxnLst>
                  <a:cxn ang="T10">
                    <a:pos x="T0" y="T1"/>
                  </a:cxn>
                  <a:cxn ang="T11">
                    <a:pos x="T2" y="T3"/>
                  </a:cxn>
                  <a:cxn ang="T12">
                    <a:pos x="T4" y="T5"/>
                  </a:cxn>
                  <a:cxn ang="T13">
                    <a:pos x="T6" y="T7"/>
                  </a:cxn>
                  <a:cxn ang="T14">
                    <a:pos x="T8" y="T9"/>
                  </a:cxn>
                </a:cxnLst>
                <a:rect l="T15" t="T16" r="T17" b="T18"/>
                <a:pathLst>
                  <a:path w="139" h="276">
                    <a:moveTo>
                      <a:pt x="0" y="276"/>
                    </a:moveTo>
                    <a:lnTo>
                      <a:pt x="0" y="28"/>
                    </a:lnTo>
                    <a:lnTo>
                      <a:pt x="139" y="0"/>
                    </a:lnTo>
                    <a:lnTo>
                      <a:pt x="29" y="249"/>
                    </a:lnTo>
                    <a:lnTo>
                      <a:pt x="0" y="276"/>
                    </a:lnTo>
                    <a:close/>
                  </a:path>
                </a:pathLst>
              </a:custGeom>
              <a:solidFill>
                <a:srgbClr val="FF6633"/>
              </a:solidFill>
              <a:ln w="9525">
                <a:noFill/>
                <a:round/>
                <a:headEnd/>
                <a:tailEnd/>
              </a:ln>
            </p:spPr>
            <p:txBody>
              <a:bodyPr>
                <a:prstTxWarp prst="textNoShape">
                  <a:avLst/>
                </a:prstTxWarp>
              </a:bodyPr>
              <a:lstStyle/>
              <a:p>
                <a:endParaRPr lang="en-US"/>
              </a:p>
            </p:txBody>
          </p:sp>
          <p:sp>
            <p:nvSpPr>
              <p:cNvPr id="18654" name="Freeform 111"/>
              <p:cNvSpPr>
                <a:spLocks/>
              </p:cNvSpPr>
              <p:nvPr/>
            </p:nvSpPr>
            <p:spPr bwMode="auto">
              <a:xfrm>
                <a:off x="1388" y="2192"/>
                <a:ext cx="34" cy="35"/>
              </a:xfrm>
              <a:custGeom>
                <a:avLst/>
                <a:gdLst>
                  <a:gd name="T0" fmla="*/ 166 w 276"/>
                  <a:gd name="T1" fmla="*/ 248 h 275"/>
                  <a:gd name="T2" fmla="*/ 139 w 276"/>
                  <a:gd name="T3" fmla="*/ 275 h 275"/>
                  <a:gd name="T4" fmla="*/ 0 w 276"/>
                  <a:gd name="T5" fmla="*/ 54 h 275"/>
                  <a:gd name="T6" fmla="*/ 55 w 276"/>
                  <a:gd name="T7" fmla="*/ 0 h 275"/>
                  <a:gd name="T8" fmla="*/ 276 w 276"/>
                  <a:gd name="T9" fmla="*/ 0 h 275"/>
                  <a:gd name="T10" fmla="*/ 166 w 276"/>
                  <a:gd name="T11" fmla="*/ 248 h 275"/>
                  <a:gd name="T12" fmla="*/ 0 60000 65536"/>
                  <a:gd name="T13" fmla="*/ 0 60000 65536"/>
                  <a:gd name="T14" fmla="*/ 0 60000 65536"/>
                  <a:gd name="T15" fmla="*/ 0 60000 65536"/>
                  <a:gd name="T16" fmla="*/ 0 60000 65536"/>
                  <a:gd name="T17" fmla="*/ 0 60000 65536"/>
                  <a:gd name="T18" fmla="*/ 0 w 276"/>
                  <a:gd name="T19" fmla="*/ 0 h 275"/>
                  <a:gd name="T20" fmla="*/ 276 w 276"/>
                  <a:gd name="T21" fmla="*/ 275 h 275"/>
                </a:gdLst>
                <a:ahLst/>
                <a:cxnLst>
                  <a:cxn ang="T12">
                    <a:pos x="T0" y="T1"/>
                  </a:cxn>
                  <a:cxn ang="T13">
                    <a:pos x="T2" y="T3"/>
                  </a:cxn>
                  <a:cxn ang="T14">
                    <a:pos x="T4" y="T5"/>
                  </a:cxn>
                  <a:cxn ang="T15">
                    <a:pos x="T6" y="T7"/>
                  </a:cxn>
                  <a:cxn ang="T16">
                    <a:pos x="T8" y="T9"/>
                  </a:cxn>
                  <a:cxn ang="T17">
                    <a:pos x="T10" y="T11"/>
                  </a:cxn>
                </a:cxnLst>
                <a:rect l="T18" t="T19" r="T20" b="T21"/>
                <a:pathLst>
                  <a:path w="276" h="275">
                    <a:moveTo>
                      <a:pt x="166" y="248"/>
                    </a:moveTo>
                    <a:lnTo>
                      <a:pt x="139" y="275"/>
                    </a:lnTo>
                    <a:lnTo>
                      <a:pt x="0" y="54"/>
                    </a:lnTo>
                    <a:lnTo>
                      <a:pt x="55" y="0"/>
                    </a:lnTo>
                    <a:lnTo>
                      <a:pt x="276" y="0"/>
                    </a:lnTo>
                    <a:lnTo>
                      <a:pt x="166" y="248"/>
                    </a:lnTo>
                    <a:close/>
                  </a:path>
                </a:pathLst>
              </a:custGeom>
              <a:solidFill>
                <a:srgbClr val="FF6633"/>
              </a:solidFill>
              <a:ln w="9525">
                <a:noFill/>
                <a:round/>
                <a:headEnd/>
                <a:tailEnd/>
              </a:ln>
            </p:spPr>
            <p:txBody>
              <a:bodyPr>
                <a:prstTxWarp prst="textNoShape">
                  <a:avLst/>
                </a:prstTxWarp>
              </a:bodyPr>
              <a:lstStyle/>
              <a:p>
                <a:endParaRPr lang="en-US"/>
              </a:p>
            </p:txBody>
          </p:sp>
          <p:sp>
            <p:nvSpPr>
              <p:cNvPr id="18655" name="Freeform 112"/>
              <p:cNvSpPr>
                <a:spLocks/>
              </p:cNvSpPr>
              <p:nvPr/>
            </p:nvSpPr>
            <p:spPr bwMode="auto">
              <a:xfrm>
                <a:off x="1654" y="2192"/>
                <a:ext cx="24" cy="24"/>
              </a:xfrm>
              <a:custGeom>
                <a:avLst/>
                <a:gdLst>
                  <a:gd name="T0" fmla="*/ 111 w 194"/>
                  <a:gd name="T1" fmla="*/ 138 h 193"/>
                  <a:gd name="T2" fmla="*/ 111 w 194"/>
                  <a:gd name="T3" fmla="*/ 193 h 193"/>
                  <a:gd name="T4" fmla="*/ 0 w 194"/>
                  <a:gd name="T5" fmla="*/ 0 h 193"/>
                  <a:gd name="T6" fmla="*/ 194 w 194"/>
                  <a:gd name="T7" fmla="*/ 27 h 193"/>
                  <a:gd name="T8" fmla="*/ 111 w 194"/>
                  <a:gd name="T9" fmla="*/ 138 h 193"/>
                  <a:gd name="T10" fmla="*/ 0 60000 65536"/>
                  <a:gd name="T11" fmla="*/ 0 60000 65536"/>
                  <a:gd name="T12" fmla="*/ 0 60000 65536"/>
                  <a:gd name="T13" fmla="*/ 0 60000 65536"/>
                  <a:gd name="T14" fmla="*/ 0 60000 65536"/>
                  <a:gd name="T15" fmla="*/ 0 w 194"/>
                  <a:gd name="T16" fmla="*/ 0 h 193"/>
                  <a:gd name="T17" fmla="*/ 194 w 194"/>
                  <a:gd name="T18" fmla="*/ 193 h 193"/>
                </a:gdLst>
                <a:ahLst/>
                <a:cxnLst>
                  <a:cxn ang="T10">
                    <a:pos x="T0" y="T1"/>
                  </a:cxn>
                  <a:cxn ang="T11">
                    <a:pos x="T2" y="T3"/>
                  </a:cxn>
                  <a:cxn ang="T12">
                    <a:pos x="T4" y="T5"/>
                  </a:cxn>
                  <a:cxn ang="T13">
                    <a:pos x="T6" y="T7"/>
                  </a:cxn>
                  <a:cxn ang="T14">
                    <a:pos x="T8" y="T9"/>
                  </a:cxn>
                </a:cxnLst>
                <a:rect l="T15" t="T16" r="T17" b="T18"/>
                <a:pathLst>
                  <a:path w="194" h="193">
                    <a:moveTo>
                      <a:pt x="111" y="138"/>
                    </a:moveTo>
                    <a:lnTo>
                      <a:pt x="111" y="193"/>
                    </a:lnTo>
                    <a:lnTo>
                      <a:pt x="0" y="0"/>
                    </a:lnTo>
                    <a:lnTo>
                      <a:pt x="194" y="27"/>
                    </a:lnTo>
                    <a:lnTo>
                      <a:pt x="111" y="138"/>
                    </a:lnTo>
                    <a:close/>
                  </a:path>
                </a:pathLst>
              </a:custGeom>
              <a:solidFill>
                <a:srgbClr val="FF6633"/>
              </a:solidFill>
              <a:ln w="9525">
                <a:noFill/>
                <a:round/>
                <a:headEnd/>
                <a:tailEnd/>
              </a:ln>
            </p:spPr>
            <p:txBody>
              <a:bodyPr>
                <a:prstTxWarp prst="textNoShape">
                  <a:avLst/>
                </a:prstTxWarp>
              </a:bodyPr>
              <a:lstStyle/>
              <a:p>
                <a:endParaRPr lang="en-US"/>
              </a:p>
            </p:txBody>
          </p:sp>
          <p:sp>
            <p:nvSpPr>
              <p:cNvPr id="18656" name="Freeform 113"/>
              <p:cNvSpPr>
                <a:spLocks/>
              </p:cNvSpPr>
              <p:nvPr/>
            </p:nvSpPr>
            <p:spPr bwMode="auto">
              <a:xfrm>
                <a:off x="1450" y="2196"/>
                <a:ext cx="17" cy="27"/>
              </a:xfrm>
              <a:custGeom>
                <a:avLst/>
                <a:gdLst>
                  <a:gd name="T0" fmla="*/ 137 w 137"/>
                  <a:gd name="T1" fmla="*/ 27 h 221"/>
                  <a:gd name="T2" fmla="*/ 83 w 137"/>
                  <a:gd name="T3" fmla="*/ 194 h 221"/>
                  <a:gd name="T4" fmla="*/ 55 w 137"/>
                  <a:gd name="T5" fmla="*/ 221 h 221"/>
                  <a:gd name="T6" fmla="*/ 0 w 137"/>
                  <a:gd name="T7" fmla="*/ 56 h 221"/>
                  <a:gd name="T8" fmla="*/ 27 w 137"/>
                  <a:gd name="T9" fmla="*/ 0 h 221"/>
                  <a:gd name="T10" fmla="*/ 55 w 137"/>
                  <a:gd name="T11" fmla="*/ 27 h 221"/>
                  <a:gd name="T12" fmla="*/ 137 w 137"/>
                  <a:gd name="T13" fmla="*/ 27 h 221"/>
                  <a:gd name="T14" fmla="*/ 0 60000 65536"/>
                  <a:gd name="T15" fmla="*/ 0 60000 65536"/>
                  <a:gd name="T16" fmla="*/ 0 60000 65536"/>
                  <a:gd name="T17" fmla="*/ 0 60000 65536"/>
                  <a:gd name="T18" fmla="*/ 0 60000 65536"/>
                  <a:gd name="T19" fmla="*/ 0 60000 65536"/>
                  <a:gd name="T20" fmla="*/ 0 60000 65536"/>
                  <a:gd name="T21" fmla="*/ 0 w 137"/>
                  <a:gd name="T22" fmla="*/ 0 h 221"/>
                  <a:gd name="T23" fmla="*/ 137 w 137"/>
                  <a:gd name="T24" fmla="*/ 221 h 2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221">
                    <a:moveTo>
                      <a:pt x="137" y="27"/>
                    </a:moveTo>
                    <a:lnTo>
                      <a:pt x="83" y="194"/>
                    </a:lnTo>
                    <a:lnTo>
                      <a:pt x="55" y="221"/>
                    </a:lnTo>
                    <a:lnTo>
                      <a:pt x="0" y="56"/>
                    </a:lnTo>
                    <a:lnTo>
                      <a:pt x="27" y="0"/>
                    </a:lnTo>
                    <a:lnTo>
                      <a:pt x="55" y="27"/>
                    </a:lnTo>
                    <a:lnTo>
                      <a:pt x="137" y="27"/>
                    </a:lnTo>
                    <a:close/>
                  </a:path>
                </a:pathLst>
              </a:custGeom>
              <a:solidFill>
                <a:srgbClr val="FF6633"/>
              </a:solidFill>
              <a:ln w="9525">
                <a:noFill/>
                <a:round/>
                <a:headEnd/>
                <a:tailEnd/>
              </a:ln>
            </p:spPr>
            <p:txBody>
              <a:bodyPr>
                <a:prstTxWarp prst="textNoShape">
                  <a:avLst/>
                </a:prstTxWarp>
              </a:bodyPr>
              <a:lstStyle/>
              <a:p>
                <a:endParaRPr lang="en-US"/>
              </a:p>
            </p:txBody>
          </p:sp>
          <p:sp>
            <p:nvSpPr>
              <p:cNvPr id="18657" name="Freeform 114"/>
              <p:cNvSpPr>
                <a:spLocks/>
              </p:cNvSpPr>
              <p:nvPr/>
            </p:nvSpPr>
            <p:spPr bwMode="auto">
              <a:xfrm>
                <a:off x="1709" y="2196"/>
                <a:ext cx="14" cy="20"/>
              </a:xfrm>
              <a:custGeom>
                <a:avLst/>
                <a:gdLst>
                  <a:gd name="T0" fmla="*/ 56 w 111"/>
                  <a:gd name="T1" fmla="*/ 111 h 166"/>
                  <a:gd name="T2" fmla="*/ 56 w 111"/>
                  <a:gd name="T3" fmla="*/ 166 h 166"/>
                  <a:gd name="T4" fmla="*/ 0 w 111"/>
                  <a:gd name="T5" fmla="*/ 0 h 166"/>
                  <a:gd name="T6" fmla="*/ 111 w 111"/>
                  <a:gd name="T7" fmla="*/ 27 h 166"/>
                  <a:gd name="T8" fmla="*/ 56 w 111"/>
                  <a:gd name="T9" fmla="*/ 111 h 166"/>
                  <a:gd name="T10" fmla="*/ 0 60000 65536"/>
                  <a:gd name="T11" fmla="*/ 0 60000 65536"/>
                  <a:gd name="T12" fmla="*/ 0 60000 65536"/>
                  <a:gd name="T13" fmla="*/ 0 60000 65536"/>
                  <a:gd name="T14" fmla="*/ 0 60000 65536"/>
                  <a:gd name="T15" fmla="*/ 0 w 111"/>
                  <a:gd name="T16" fmla="*/ 0 h 166"/>
                  <a:gd name="T17" fmla="*/ 111 w 111"/>
                  <a:gd name="T18" fmla="*/ 166 h 166"/>
                </a:gdLst>
                <a:ahLst/>
                <a:cxnLst>
                  <a:cxn ang="T10">
                    <a:pos x="T0" y="T1"/>
                  </a:cxn>
                  <a:cxn ang="T11">
                    <a:pos x="T2" y="T3"/>
                  </a:cxn>
                  <a:cxn ang="T12">
                    <a:pos x="T4" y="T5"/>
                  </a:cxn>
                  <a:cxn ang="T13">
                    <a:pos x="T6" y="T7"/>
                  </a:cxn>
                  <a:cxn ang="T14">
                    <a:pos x="T8" y="T9"/>
                  </a:cxn>
                </a:cxnLst>
                <a:rect l="T15" t="T16" r="T17" b="T18"/>
                <a:pathLst>
                  <a:path w="111" h="166">
                    <a:moveTo>
                      <a:pt x="56" y="111"/>
                    </a:moveTo>
                    <a:lnTo>
                      <a:pt x="56" y="166"/>
                    </a:lnTo>
                    <a:lnTo>
                      <a:pt x="0" y="0"/>
                    </a:lnTo>
                    <a:lnTo>
                      <a:pt x="111" y="27"/>
                    </a:lnTo>
                    <a:lnTo>
                      <a:pt x="56" y="111"/>
                    </a:lnTo>
                    <a:close/>
                  </a:path>
                </a:pathLst>
              </a:custGeom>
              <a:solidFill>
                <a:srgbClr val="FF6633"/>
              </a:solidFill>
              <a:ln w="9525">
                <a:noFill/>
                <a:round/>
                <a:headEnd/>
                <a:tailEnd/>
              </a:ln>
            </p:spPr>
            <p:txBody>
              <a:bodyPr>
                <a:prstTxWarp prst="textNoShape">
                  <a:avLst/>
                </a:prstTxWarp>
              </a:bodyPr>
              <a:lstStyle/>
              <a:p>
                <a:endParaRPr lang="en-US"/>
              </a:p>
            </p:txBody>
          </p:sp>
          <p:sp>
            <p:nvSpPr>
              <p:cNvPr id="18658" name="Freeform 115"/>
              <p:cNvSpPr>
                <a:spLocks/>
              </p:cNvSpPr>
              <p:nvPr/>
            </p:nvSpPr>
            <p:spPr bwMode="auto">
              <a:xfrm>
                <a:off x="1540" y="2199"/>
                <a:ext cx="13" cy="28"/>
              </a:xfrm>
              <a:custGeom>
                <a:avLst/>
                <a:gdLst>
                  <a:gd name="T0" fmla="*/ 110 w 110"/>
                  <a:gd name="T1" fmla="*/ 194 h 221"/>
                  <a:gd name="T2" fmla="*/ 83 w 110"/>
                  <a:gd name="T3" fmla="*/ 221 h 221"/>
                  <a:gd name="T4" fmla="*/ 27 w 110"/>
                  <a:gd name="T5" fmla="*/ 221 h 221"/>
                  <a:gd name="T6" fmla="*/ 0 w 110"/>
                  <a:gd name="T7" fmla="*/ 111 h 221"/>
                  <a:gd name="T8" fmla="*/ 0 w 110"/>
                  <a:gd name="T9" fmla="*/ 29 h 221"/>
                  <a:gd name="T10" fmla="*/ 54 w 110"/>
                  <a:gd name="T11" fmla="*/ 0 h 221"/>
                  <a:gd name="T12" fmla="*/ 110 w 110"/>
                  <a:gd name="T13" fmla="*/ 0 h 221"/>
                  <a:gd name="T14" fmla="*/ 110 w 110"/>
                  <a:gd name="T15" fmla="*/ 194 h 221"/>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221"/>
                  <a:gd name="T26" fmla="*/ 110 w 110"/>
                  <a:gd name="T27" fmla="*/ 221 h 2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221">
                    <a:moveTo>
                      <a:pt x="110" y="194"/>
                    </a:moveTo>
                    <a:lnTo>
                      <a:pt x="83" y="221"/>
                    </a:lnTo>
                    <a:lnTo>
                      <a:pt x="27" y="221"/>
                    </a:lnTo>
                    <a:lnTo>
                      <a:pt x="0" y="111"/>
                    </a:lnTo>
                    <a:lnTo>
                      <a:pt x="0" y="29"/>
                    </a:lnTo>
                    <a:lnTo>
                      <a:pt x="54" y="0"/>
                    </a:lnTo>
                    <a:lnTo>
                      <a:pt x="110" y="0"/>
                    </a:lnTo>
                    <a:lnTo>
                      <a:pt x="110" y="194"/>
                    </a:lnTo>
                    <a:close/>
                  </a:path>
                </a:pathLst>
              </a:custGeom>
              <a:solidFill>
                <a:srgbClr val="FF6633"/>
              </a:solidFill>
              <a:ln w="9525">
                <a:noFill/>
                <a:round/>
                <a:headEnd/>
                <a:tailEnd/>
              </a:ln>
            </p:spPr>
            <p:txBody>
              <a:bodyPr>
                <a:prstTxWarp prst="textNoShape">
                  <a:avLst/>
                </a:prstTxWarp>
              </a:bodyPr>
              <a:lstStyle/>
              <a:p>
                <a:endParaRPr lang="en-US"/>
              </a:p>
            </p:txBody>
          </p:sp>
          <p:sp>
            <p:nvSpPr>
              <p:cNvPr id="18659" name="Freeform 116"/>
              <p:cNvSpPr>
                <a:spLocks/>
              </p:cNvSpPr>
              <p:nvPr/>
            </p:nvSpPr>
            <p:spPr bwMode="auto">
              <a:xfrm>
                <a:off x="3247" y="2199"/>
                <a:ext cx="35" cy="114"/>
              </a:xfrm>
              <a:custGeom>
                <a:avLst/>
                <a:gdLst>
                  <a:gd name="T0" fmla="*/ 249 w 276"/>
                  <a:gd name="T1" fmla="*/ 886 h 913"/>
                  <a:gd name="T2" fmla="*/ 111 w 276"/>
                  <a:gd name="T3" fmla="*/ 886 h 913"/>
                  <a:gd name="T4" fmla="*/ 83 w 276"/>
                  <a:gd name="T5" fmla="*/ 913 h 913"/>
                  <a:gd name="T6" fmla="*/ 55 w 276"/>
                  <a:gd name="T7" fmla="*/ 665 h 913"/>
                  <a:gd name="T8" fmla="*/ 0 w 276"/>
                  <a:gd name="T9" fmla="*/ 581 h 913"/>
                  <a:gd name="T10" fmla="*/ 83 w 276"/>
                  <a:gd name="T11" fmla="*/ 139 h 913"/>
                  <a:gd name="T12" fmla="*/ 166 w 276"/>
                  <a:gd name="T13" fmla="*/ 0 h 913"/>
                  <a:gd name="T14" fmla="*/ 276 w 276"/>
                  <a:gd name="T15" fmla="*/ 388 h 913"/>
                  <a:gd name="T16" fmla="*/ 249 w 276"/>
                  <a:gd name="T17" fmla="*/ 886 h 9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6"/>
                  <a:gd name="T28" fmla="*/ 0 h 913"/>
                  <a:gd name="T29" fmla="*/ 276 w 276"/>
                  <a:gd name="T30" fmla="*/ 913 h 9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6" h="913">
                    <a:moveTo>
                      <a:pt x="249" y="886"/>
                    </a:moveTo>
                    <a:lnTo>
                      <a:pt x="111" y="886"/>
                    </a:lnTo>
                    <a:lnTo>
                      <a:pt x="83" y="913"/>
                    </a:lnTo>
                    <a:lnTo>
                      <a:pt x="55" y="665"/>
                    </a:lnTo>
                    <a:lnTo>
                      <a:pt x="0" y="581"/>
                    </a:lnTo>
                    <a:lnTo>
                      <a:pt x="83" y="139"/>
                    </a:lnTo>
                    <a:lnTo>
                      <a:pt x="166" y="0"/>
                    </a:lnTo>
                    <a:lnTo>
                      <a:pt x="276" y="388"/>
                    </a:lnTo>
                    <a:lnTo>
                      <a:pt x="249" y="886"/>
                    </a:lnTo>
                    <a:close/>
                  </a:path>
                </a:pathLst>
              </a:custGeom>
              <a:solidFill>
                <a:srgbClr val="99CCCC"/>
              </a:solidFill>
              <a:ln w="9525">
                <a:noFill/>
                <a:round/>
                <a:headEnd/>
                <a:tailEnd/>
              </a:ln>
            </p:spPr>
            <p:txBody>
              <a:bodyPr>
                <a:prstTxWarp prst="textNoShape">
                  <a:avLst/>
                </a:prstTxWarp>
              </a:bodyPr>
              <a:lstStyle/>
              <a:p>
                <a:endParaRPr lang="en-US"/>
              </a:p>
            </p:txBody>
          </p:sp>
          <p:sp>
            <p:nvSpPr>
              <p:cNvPr id="18660" name="Freeform 117"/>
              <p:cNvSpPr>
                <a:spLocks/>
              </p:cNvSpPr>
              <p:nvPr/>
            </p:nvSpPr>
            <p:spPr bwMode="auto">
              <a:xfrm>
                <a:off x="749" y="2202"/>
                <a:ext cx="125" cy="118"/>
              </a:xfrm>
              <a:custGeom>
                <a:avLst/>
                <a:gdLst>
                  <a:gd name="T0" fmla="*/ 995 w 995"/>
                  <a:gd name="T1" fmla="*/ 746 h 940"/>
                  <a:gd name="T2" fmla="*/ 940 w 995"/>
                  <a:gd name="T3" fmla="*/ 801 h 940"/>
                  <a:gd name="T4" fmla="*/ 746 w 995"/>
                  <a:gd name="T5" fmla="*/ 828 h 940"/>
                  <a:gd name="T6" fmla="*/ 719 w 995"/>
                  <a:gd name="T7" fmla="*/ 469 h 940"/>
                  <a:gd name="T8" fmla="*/ 607 w 995"/>
                  <a:gd name="T9" fmla="*/ 304 h 940"/>
                  <a:gd name="T10" fmla="*/ 498 w 995"/>
                  <a:gd name="T11" fmla="*/ 221 h 940"/>
                  <a:gd name="T12" fmla="*/ 415 w 995"/>
                  <a:gd name="T13" fmla="*/ 221 h 940"/>
                  <a:gd name="T14" fmla="*/ 276 w 995"/>
                  <a:gd name="T15" fmla="*/ 497 h 940"/>
                  <a:gd name="T16" fmla="*/ 304 w 995"/>
                  <a:gd name="T17" fmla="*/ 884 h 940"/>
                  <a:gd name="T18" fmla="*/ 83 w 995"/>
                  <a:gd name="T19" fmla="*/ 940 h 940"/>
                  <a:gd name="T20" fmla="*/ 0 w 995"/>
                  <a:gd name="T21" fmla="*/ 911 h 940"/>
                  <a:gd name="T22" fmla="*/ 0 w 995"/>
                  <a:gd name="T23" fmla="*/ 718 h 940"/>
                  <a:gd name="T24" fmla="*/ 331 w 995"/>
                  <a:gd name="T25" fmla="*/ 165 h 940"/>
                  <a:gd name="T26" fmla="*/ 386 w 995"/>
                  <a:gd name="T27" fmla="*/ 0 h 940"/>
                  <a:gd name="T28" fmla="*/ 801 w 995"/>
                  <a:gd name="T29" fmla="*/ 359 h 940"/>
                  <a:gd name="T30" fmla="*/ 995 w 995"/>
                  <a:gd name="T31" fmla="*/ 746 h 9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5"/>
                  <a:gd name="T49" fmla="*/ 0 h 940"/>
                  <a:gd name="T50" fmla="*/ 995 w 995"/>
                  <a:gd name="T51" fmla="*/ 940 h 9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5" h="940">
                    <a:moveTo>
                      <a:pt x="995" y="746"/>
                    </a:moveTo>
                    <a:lnTo>
                      <a:pt x="940" y="801"/>
                    </a:lnTo>
                    <a:lnTo>
                      <a:pt x="746" y="828"/>
                    </a:lnTo>
                    <a:lnTo>
                      <a:pt x="719" y="469"/>
                    </a:lnTo>
                    <a:lnTo>
                      <a:pt x="607" y="304"/>
                    </a:lnTo>
                    <a:lnTo>
                      <a:pt x="498" y="221"/>
                    </a:lnTo>
                    <a:lnTo>
                      <a:pt x="415" y="221"/>
                    </a:lnTo>
                    <a:lnTo>
                      <a:pt x="276" y="497"/>
                    </a:lnTo>
                    <a:lnTo>
                      <a:pt x="304" y="884"/>
                    </a:lnTo>
                    <a:lnTo>
                      <a:pt x="83" y="940"/>
                    </a:lnTo>
                    <a:lnTo>
                      <a:pt x="0" y="911"/>
                    </a:lnTo>
                    <a:lnTo>
                      <a:pt x="0" y="718"/>
                    </a:lnTo>
                    <a:lnTo>
                      <a:pt x="331" y="165"/>
                    </a:lnTo>
                    <a:lnTo>
                      <a:pt x="386" y="0"/>
                    </a:lnTo>
                    <a:lnTo>
                      <a:pt x="801" y="359"/>
                    </a:lnTo>
                    <a:lnTo>
                      <a:pt x="995" y="746"/>
                    </a:lnTo>
                    <a:close/>
                  </a:path>
                </a:pathLst>
              </a:custGeom>
              <a:solidFill>
                <a:srgbClr val="FF6633"/>
              </a:solidFill>
              <a:ln w="9525">
                <a:noFill/>
                <a:round/>
                <a:headEnd/>
                <a:tailEnd/>
              </a:ln>
            </p:spPr>
            <p:txBody>
              <a:bodyPr>
                <a:prstTxWarp prst="textNoShape">
                  <a:avLst/>
                </a:prstTxWarp>
              </a:bodyPr>
              <a:lstStyle/>
              <a:p>
                <a:endParaRPr lang="en-US"/>
              </a:p>
            </p:txBody>
          </p:sp>
          <p:sp>
            <p:nvSpPr>
              <p:cNvPr id="18661" name="Freeform 118"/>
              <p:cNvSpPr>
                <a:spLocks/>
              </p:cNvSpPr>
              <p:nvPr/>
            </p:nvSpPr>
            <p:spPr bwMode="auto">
              <a:xfrm>
                <a:off x="1498" y="2202"/>
                <a:ext cx="14" cy="25"/>
              </a:xfrm>
              <a:custGeom>
                <a:avLst/>
                <a:gdLst>
                  <a:gd name="T0" fmla="*/ 82 w 110"/>
                  <a:gd name="T1" fmla="*/ 192 h 192"/>
                  <a:gd name="T2" fmla="*/ 0 w 110"/>
                  <a:gd name="T3" fmla="*/ 0 h 192"/>
                  <a:gd name="T4" fmla="*/ 110 w 110"/>
                  <a:gd name="T5" fmla="*/ 0 h 192"/>
                  <a:gd name="T6" fmla="*/ 82 w 110"/>
                  <a:gd name="T7" fmla="*/ 192 h 192"/>
                  <a:gd name="T8" fmla="*/ 0 60000 65536"/>
                  <a:gd name="T9" fmla="*/ 0 60000 65536"/>
                  <a:gd name="T10" fmla="*/ 0 60000 65536"/>
                  <a:gd name="T11" fmla="*/ 0 60000 65536"/>
                  <a:gd name="T12" fmla="*/ 0 w 110"/>
                  <a:gd name="T13" fmla="*/ 0 h 192"/>
                  <a:gd name="T14" fmla="*/ 110 w 110"/>
                  <a:gd name="T15" fmla="*/ 192 h 192"/>
                </a:gdLst>
                <a:ahLst/>
                <a:cxnLst>
                  <a:cxn ang="T8">
                    <a:pos x="T0" y="T1"/>
                  </a:cxn>
                  <a:cxn ang="T9">
                    <a:pos x="T2" y="T3"/>
                  </a:cxn>
                  <a:cxn ang="T10">
                    <a:pos x="T4" y="T5"/>
                  </a:cxn>
                  <a:cxn ang="T11">
                    <a:pos x="T6" y="T7"/>
                  </a:cxn>
                </a:cxnLst>
                <a:rect l="T12" t="T13" r="T14" b="T15"/>
                <a:pathLst>
                  <a:path w="110" h="192">
                    <a:moveTo>
                      <a:pt x="82" y="192"/>
                    </a:moveTo>
                    <a:lnTo>
                      <a:pt x="0" y="0"/>
                    </a:lnTo>
                    <a:lnTo>
                      <a:pt x="110" y="0"/>
                    </a:lnTo>
                    <a:lnTo>
                      <a:pt x="82" y="192"/>
                    </a:lnTo>
                    <a:close/>
                  </a:path>
                </a:pathLst>
              </a:custGeom>
              <a:solidFill>
                <a:srgbClr val="FF6633"/>
              </a:solidFill>
              <a:ln w="9525">
                <a:noFill/>
                <a:round/>
                <a:headEnd/>
                <a:tailEnd/>
              </a:ln>
            </p:spPr>
            <p:txBody>
              <a:bodyPr>
                <a:prstTxWarp prst="textNoShape">
                  <a:avLst/>
                </a:prstTxWarp>
              </a:bodyPr>
              <a:lstStyle/>
              <a:p>
                <a:endParaRPr lang="en-US"/>
              </a:p>
            </p:txBody>
          </p:sp>
          <p:sp>
            <p:nvSpPr>
              <p:cNvPr id="18662" name="Freeform 119"/>
              <p:cNvSpPr>
                <a:spLocks/>
              </p:cNvSpPr>
              <p:nvPr/>
            </p:nvSpPr>
            <p:spPr bwMode="auto">
              <a:xfrm>
                <a:off x="1588" y="2202"/>
                <a:ext cx="180" cy="312"/>
              </a:xfrm>
              <a:custGeom>
                <a:avLst/>
                <a:gdLst>
                  <a:gd name="T0" fmla="*/ 608 w 1438"/>
                  <a:gd name="T1" fmla="*/ 359 h 2488"/>
                  <a:gd name="T2" fmla="*/ 719 w 1438"/>
                  <a:gd name="T3" fmla="*/ 304 h 2488"/>
                  <a:gd name="T4" fmla="*/ 829 w 1438"/>
                  <a:gd name="T5" fmla="*/ 82 h 2488"/>
                  <a:gd name="T6" fmla="*/ 884 w 1438"/>
                  <a:gd name="T7" fmla="*/ 304 h 2488"/>
                  <a:gd name="T8" fmla="*/ 996 w 1438"/>
                  <a:gd name="T9" fmla="*/ 386 h 2488"/>
                  <a:gd name="T10" fmla="*/ 1106 w 1438"/>
                  <a:gd name="T11" fmla="*/ 331 h 2488"/>
                  <a:gd name="T12" fmla="*/ 1217 w 1438"/>
                  <a:gd name="T13" fmla="*/ 82 h 2488"/>
                  <a:gd name="T14" fmla="*/ 1299 w 1438"/>
                  <a:gd name="T15" fmla="*/ 248 h 2488"/>
                  <a:gd name="T16" fmla="*/ 1327 w 1438"/>
                  <a:gd name="T17" fmla="*/ 442 h 2488"/>
                  <a:gd name="T18" fmla="*/ 1438 w 1438"/>
                  <a:gd name="T19" fmla="*/ 469 h 2488"/>
                  <a:gd name="T20" fmla="*/ 1438 w 1438"/>
                  <a:gd name="T21" fmla="*/ 774 h 2488"/>
                  <a:gd name="T22" fmla="*/ 1410 w 1438"/>
                  <a:gd name="T23" fmla="*/ 663 h 2488"/>
                  <a:gd name="T24" fmla="*/ 1244 w 1438"/>
                  <a:gd name="T25" fmla="*/ 525 h 2488"/>
                  <a:gd name="T26" fmla="*/ 1106 w 1438"/>
                  <a:gd name="T27" fmla="*/ 525 h 2488"/>
                  <a:gd name="T28" fmla="*/ 967 w 1438"/>
                  <a:gd name="T29" fmla="*/ 801 h 2488"/>
                  <a:gd name="T30" fmla="*/ 913 w 1438"/>
                  <a:gd name="T31" fmla="*/ 1935 h 2488"/>
                  <a:gd name="T32" fmla="*/ 940 w 1438"/>
                  <a:gd name="T33" fmla="*/ 1962 h 2488"/>
                  <a:gd name="T34" fmla="*/ 940 w 1438"/>
                  <a:gd name="T35" fmla="*/ 2018 h 2488"/>
                  <a:gd name="T36" fmla="*/ 802 w 1438"/>
                  <a:gd name="T37" fmla="*/ 2119 h 2488"/>
                  <a:gd name="T38" fmla="*/ 802 w 1438"/>
                  <a:gd name="T39" fmla="*/ 857 h 2488"/>
                  <a:gd name="T40" fmla="*/ 525 w 1438"/>
                  <a:gd name="T41" fmla="*/ 580 h 2488"/>
                  <a:gd name="T42" fmla="*/ 415 w 1438"/>
                  <a:gd name="T43" fmla="*/ 607 h 2488"/>
                  <a:gd name="T44" fmla="*/ 277 w 1438"/>
                  <a:gd name="T45" fmla="*/ 828 h 2488"/>
                  <a:gd name="T46" fmla="*/ 194 w 1438"/>
                  <a:gd name="T47" fmla="*/ 1409 h 2488"/>
                  <a:gd name="T48" fmla="*/ 221 w 1438"/>
                  <a:gd name="T49" fmla="*/ 2423 h 2488"/>
                  <a:gd name="T50" fmla="*/ 83 w 1438"/>
                  <a:gd name="T51" fmla="*/ 2451 h 2488"/>
                  <a:gd name="T52" fmla="*/ 56 w 1438"/>
                  <a:gd name="T53" fmla="*/ 2488 h 2488"/>
                  <a:gd name="T54" fmla="*/ 0 w 1438"/>
                  <a:gd name="T55" fmla="*/ 690 h 2488"/>
                  <a:gd name="T56" fmla="*/ 28 w 1438"/>
                  <a:gd name="T57" fmla="*/ 469 h 2488"/>
                  <a:gd name="T58" fmla="*/ 139 w 1438"/>
                  <a:gd name="T59" fmla="*/ 469 h 2488"/>
                  <a:gd name="T60" fmla="*/ 387 w 1438"/>
                  <a:gd name="T61" fmla="*/ 0 h 2488"/>
                  <a:gd name="T62" fmla="*/ 525 w 1438"/>
                  <a:gd name="T63" fmla="*/ 276 h 2488"/>
                  <a:gd name="T64" fmla="*/ 608 w 1438"/>
                  <a:gd name="T65" fmla="*/ 359 h 24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38"/>
                  <a:gd name="T100" fmla="*/ 0 h 2488"/>
                  <a:gd name="T101" fmla="*/ 1438 w 1438"/>
                  <a:gd name="T102" fmla="*/ 2488 h 24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38" h="2488">
                    <a:moveTo>
                      <a:pt x="608" y="359"/>
                    </a:moveTo>
                    <a:lnTo>
                      <a:pt x="719" y="304"/>
                    </a:lnTo>
                    <a:lnTo>
                      <a:pt x="829" y="82"/>
                    </a:lnTo>
                    <a:lnTo>
                      <a:pt x="884" y="304"/>
                    </a:lnTo>
                    <a:lnTo>
                      <a:pt x="996" y="386"/>
                    </a:lnTo>
                    <a:lnTo>
                      <a:pt x="1106" y="331"/>
                    </a:lnTo>
                    <a:lnTo>
                      <a:pt x="1217" y="82"/>
                    </a:lnTo>
                    <a:lnTo>
                      <a:pt x="1299" y="248"/>
                    </a:lnTo>
                    <a:lnTo>
                      <a:pt x="1327" y="442"/>
                    </a:lnTo>
                    <a:lnTo>
                      <a:pt x="1438" y="469"/>
                    </a:lnTo>
                    <a:lnTo>
                      <a:pt x="1438" y="774"/>
                    </a:lnTo>
                    <a:lnTo>
                      <a:pt x="1410" y="663"/>
                    </a:lnTo>
                    <a:lnTo>
                      <a:pt x="1244" y="525"/>
                    </a:lnTo>
                    <a:lnTo>
                      <a:pt x="1106" y="525"/>
                    </a:lnTo>
                    <a:lnTo>
                      <a:pt x="967" y="801"/>
                    </a:lnTo>
                    <a:lnTo>
                      <a:pt x="913" y="1935"/>
                    </a:lnTo>
                    <a:lnTo>
                      <a:pt x="940" y="1962"/>
                    </a:lnTo>
                    <a:lnTo>
                      <a:pt x="940" y="2018"/>
                    </a:lnTo>
                    <a:lnTo>
                      <a:pt x="802" y="2119"/>
                    </a:lnTo>
                    <a:lnTo>
                      <a:pt x="802" y="857"/>
                    </a:lnTo>
                    <a:lnTo>
                      <a:pt x="525" y="580"/>
                    </a:lnTo>
                    <a:lnTo>
                      <a:pt x="415" y="607"/>
                    </a:lnTo>
                    <a:lnTo>
                      <a:pt x="277" y="828"/>
                    </a:lnTo>
                    <a:lnTo>
                      <a:pt x="194" y="1409"/>
                    </a:lnTo>
                    <a:lnTo>
                      <a:pt x="221" y="2423"/>
                    </a:lnTo>
                    <a:lnTo>
                      <a:pt x="83" y="2451"/>
                    </a:lnTo>
                    <a:lnTo>
                      <a:pt x="56" y="2488"/>
                    </a:lnTo>
                    <a:lnTo>
                      <a:pt x="0" y="690"/>
                    </a:lnTo>
                    <a:lnTo>
                      <a:pt x="28" y="469"/>
                    </a:lnTo>
                    <a:lnTo>
                      <a:pt x="139" y="469"/>
                    </a:lnTo>
                    <a:lnTo>
                      <a:pt x="387" y="0"/>
                    </a:lnTo>
                    <a:lnTo>
                      <a:pt x="525" y="276"/>
                    </a:lnTo>
                    <a:lnTo>
                      <a:pt x="608" y="359"/>
                    </a:lnTo>
                    <a:close/>
                  </a:path>
                </a:pathLst>
              </a:custGeom>
              <a:solidFill>
                <a:srgbClr val="FF9966"/>
              </a:solidFill>
              <a:ln w="9525">
                <a:noFill/>
                <a:round/>
                <a:headEnd/>
                <a:tailEnd/>
              </a:ln>
            </p:spPr>
            <p:txBody>
              <a:bodyPr>
                <a:prstTxWarp prst="textNoShape">
                  <a:avLst/>
                </a:prstTxWarp>
              </a:bodyPr>
              <a:lstStyle/>
              <a:p>
                <a:endParaRPr lang="en-US"/>
              </a:p>
            </p:txBody>
          </p:sp>
          <p:sp>
            <p:nvSpPr>
              <p:cNvPr id="18663" name="Freeform 120"/>
              <p:cNvSpPr>
                <a:spLocks/>
              </p:cNvSpPr>
              <p:nvPr/>
            </p:nvSpPr>
            <p:spPr bwMode="auto">
              <a:xfrm>
                <a:off x="1757" y="2202"/>
                <a:ext cx="18" cy="31"/>
              </a:xfrm>
              <a:custGeom>
                <a:avLst/>
                <a:gdLst>
                  <a:gd name="T0" fmla="*/ 138 w 138"/>
                  <a:gd name="T1" fmla="*/ 165 h 248"/>
                  <a:gd name="T2" fmla="*/ 138 w 138"/>
                  <a:gd name="T3" fmla="*/ 221 h 248"/>
                  <a:gd name="T4" fmla="*/ 110 w 138"/>
                  <a:gd name="T5" fmla="*/ 248 h 248"/>
                  <a:gd name="T6" fmla="*/ 55 w 138"/>
                  <a:gd name="T7" fmla="*/ 248 h 248"/>
                  <a:gd name="T8" fmla="*/ 0 w 138"/>
                  <a:gd name="T9" fmla="*/ 138 h 248"/>
                  <a:gd name="T10" fmla="*/ 27 w 138"/>
                  <a:gd name="T11" fmla="*/ 0 h 248"/>
                  <a:gd name="T12" fmla="*/ 110 w 138"/>
                  <a:gd name="T13" fmla="*/ 0 h 248"/>
                  <a:gd name="T14" fmla="*/ 138 w 138"/>
                  <a:gd name="T15" fmla="*/ 165 h 248"/>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48"/>
                  <a:gd name="T26" fmla="*/ 138 w 138"/>
                  <a:gd name="T27" fmla="*/ 248 h 2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48">
                    <a:moveTo>
                      <a:pt x="138" y="165"/>
                    </a:moveTo>
                    <a:lnTo>
                      <a:pt x="138" y="221"/>
                    </a:lnTo>
                    <a:lnTo>
                      <a:pt x="110" y="248"/>
                    </a:lnTo>
                    <a:lnTo>
                      <a:pt x="55" y="248"/>
                    </a:lnTo>
                    <a:lnTo>
                      <a:pt x="0" y="138"/>
                    </a:lnTo>
                    <a:lnTo>
                      <a:pt x="27" y="0"/>
                    </a:lnTo>
                    <a:lnTo>
                      <a:pt x="110" y="0"/>
                    </a:lnTo>
                    <a:lnTo>
                      <a:pt x="138" y="165"/>
                    </a:lnTo>
                    <a:close/>
                  </a:path>
                </a:pathLst>
              </a:custGeom>
              <a:solidFill>
                <a:srgbClr val="FF6633"/>
              </a:solidFill>
              <a:ln w="9525">
                <a:noFill/>
                <a:round/>
                <a:headEnd/>
                <a:tailEnd/>
              </a:ln>
            </p:spPr>
            <p:txBody>
              <a:bodyPr>
                <a:prstTxWarp prst="textNoShape">
                  <a:avLst/>
                </a:prstTxWarp>
              </a:bodyPr>
              <a:lstStyle/>
              <a:p>
                <a:endParaRPr lang="en-US"/>
              </a:p>
            </p:txBody>
          </p:sp>
          <p:sp>
            <p:nvSpPr>
              <p:cNvPr id="18664" name="Freeform 121"/>
              <p:cNvSpPr>
                <a:spLocks/>
              </p:cNvSpPr>
              <p:nvPr/>
            </p:nvSpPr>
            <p:spPr bwMode="auto">
              <a:xfrm>
                <a:off x="1412" y="2220"/>
                <a:ext cx="159" cy="389"/>
              </a:xfrm>
              <a:custGeom>
                <a:avLst/>
                <a:gdLst>
                  <a:gd name="T0" fmla="*/ 830 w 1272"/>
                  <a:gd name="T1" fmla="*/ 304 h 3115"/>
                  <a:gd name="T2" fmla="*/ 940 w 1272"/>
                  <a:gd name="T3" fmla="*/ 138 h 3115"/>
                  <a:gd name="T4" fmla="*/ 1024 w 1272"/>
                  <a:gd name="T5" fmla="*/ 304 h 3115"/>
                  <a:gd name="T6" fmla="*/ 1189 w 1272"/>
                  <a:gd name="T7" fmla="*/ 277 h 3115"/>
                  <a:gd name="T8" fmla="*/ 1216 w 1272"/>
                  <a:gd name="T9" fmla="*/ 248 h 3115"/>
                  <a:gd name="T10" fmla="*/ 1272 w 1272"/>
                  <a:gd name="T11" fmla="*/ 1216 h 3115"/>
                  <a:gd name="T12" fmla="*/ 1272 w 1272"/>
                  <a:gd name="T13" fmla="*/ 2506 h 3115"/>
                  <a:gd name="T14" fmla="*/ 1189 w 1272"/>
                  <a:gd name="T15" fmla="*/ 2590 h 3115"/>
                  <a:gd name="T16" fmla="*/ 1189 w 1272"/>
                  <a:gd name="T17" fmla="*/ 2681 h 3115"/>
                  <a:gd name="T18" fmla="*/ 1216 w 1272"/>
                  <a:gd name="T19" fmla="*/ 2710 h 3115"/>
                  <a:gd name="T20" fmla="*/ 1245 w 1272"/>
                  <a:gd name="T21" fmla="*/ 3115 h 3115"/>
                  <a:gd name="T22" fmla="*/ 1107 w 1272"/>
                  <a:gd name="T23" fmla="*/ 3059 h 3115"/>
                  <a:gd name="T24" fmla="*/ 802 w 1272"/>
                  <a:gd name="T25" fmla="*/ 3086 h 3115"/>
                  <a:gd name="T26" fmla="*/ 692 w 1272"/>
                  <a:gd name="T27" fmla="*/ 3086 h 3115"/>
                  <a:gd name="T28" fmla="*/ 664 w 1272"/>
                  <a:gd name="T29" fmla="*/ 2433 h 3115"/>
                  <a:gd name="T30" fmla="*/ 885 w 1272"/>
                  <a:gd name="T31" fmla="*/ 2350 h 3115"/>
                  <a:gd name="T32" fmla="*/ 968 w 1272"/>
                  <a:gd name="T33" fmla="*/ 2350 h 3115"/>
                  <a:gd name="T34" fmla="*/ 1024 w 1272"/>
                  <a:gd name="T35" fmla="*/ 2258 h 3115"/>
                  <a:gd name="T36" fmla="*/ 1078 w 1272"/>
                  <a:gd name="T37" fmla="*/ 2101 h 3115"/>
                  <a:gd name="T38" fmla="*/ 995 w 1272"/>
                  <a:gd name="T39" fmla="*/ 663 h 3115"/>
                  <a:gd name="T40" fmla="*/ 940 w 1272"/>
                  <a:gd name="T41" fmla="*/ 525 h 3115"/>
                  <a:gd name="T42" fmla="*/ 774 w 1272"/>
                  <a:gd name="T43" fmla="*/ 387 h 3115"/>
                  <a:gd name="T44" fmla="*/ 553 w 1272"/>
                  <a:gd name="T45" fmla="*/ 414 h 3115"/>
                  <a:gd name="T46" fmla="*/ 305 w 1272"/>
                  <a:gd name="T47" fmla="*/ 719 h 3115"/>
                  <a:gd name="T48" fmla="*/ 305 w 1272"/>
                  <a:gd name="T49" fmla="*/ 857 h 3115"/>
                  <a:gd name="T50" fmla="*/ 277 w 1272"/>
                  <a:gd name="T51" fmla="*/ 884 h 3115"/>
                  <a:gd name="T52" fmla="*/ 0 w 1272"/>
                  <a:gd name="T53" fmla="*/ 277 h 3115"/>
                  <a:gd name="T54" fmla="*/ 139 w 1272"/>
                  <a:gd name="T55" fmla="*/ 54 h 3115"/>
                  <a:gd name="T56" fmla="*/ 167 w 1272"/>
                  <a:gd name="T57" fmla="*/ 27 h 3115"/>
                  <a:gd name="T58" fmla="*/ 277 w 1272"/>
                  <a:gd name="T59" fmla="*/ 248 h 3115"/>
                  <a:gd name="T60" fmla="*/ 305 w 1272"/>
                  <a:gd name="T61" fmla="*/ 277 h 3115"/>
                  <a:gd name="T62" fmla="*/ 388 w 1272"/>
                  <a:gd name="T63" fmla="*/ 277 h 3115"/>
                  <a:gd name="T64" fmla="*/ 553 w 1272"/>
                  <a:gd name="T65" fmla="*/ 0 h 3115"/>
                  <a:gd name="T66" fmla="*/ 692 w 1272"/>
                  <a:gd name="T67" fmla="*/ 331 h 3115"/>
                  <a:gd name="T68" fmla="*/ 830 w 1272"/>
                  <a:gd name="T69" fmla="*/ 304 h 3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72"/>
                  <a:gd name="T106" fmla="*/ 0 h 3115"/>
                  <a:gd name="T107" fmla="*/ 1272 w 1272"/>
                  <a:gd name="T108" fmla="*/ 3115 h 3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72" h="3115">
                    <a:moveTo>
                      <a:pt x="830" y="304"/>
                    </a:moveTo>
                    <a:lnTo>
                      <a:pt x="940" y="138"/>
                    </a:lnTo>
                    <a:lnTo>
                      <a:pt x="1024" y="304"/>
                    </a:lnTo>
                    <a:lnTo>
                      <a:pt x="1189" y="277"/>
                    </a:lnTo>
                    <a:lnTo>
                      <a:pt x="1216" y="248"/>
                    </a:lnTo>
                    <a:lnTo>
                      <a:pt x="1272" y="1216"/>
                    </a:lnTo>
                    <a:lnTo>
                      <a:pt x="1272" y="2506"/>
                    </a:lnTo>
                    <a:lnTo>
                      <a:pt x="1189" y="2590"/>
                    </a:lnTo>
                    <a:lnTo>
                      <a:pt x="1189" y="2681"/>
                    </a:lnTo>
                    <a:lnTo>
                      <a:pt x="1216" y="2710"/>
                    </a:lnTo>
                    <a:lnTo>
                      <a:pt x="1245" y="3115"/>
                    </a:lnTo>
                    <a:lnTo>
                      <a:pt x="1107" y="3059"/>
                    </a:lnTo>
                    <a:lnTo>
                      <a:pt x="802" y="3086"/>
                    </a:lnTo>
                    <a:lnTo>
                      <a:pt x="692" y="3086"/>
                    </a:lnTo>
                    <a:lnTo>
                      <a:pt x="664" y="2433"/>
                    </a:lnTo>
                    <a:lnTo>
                      <a:pt x="885" y="2350"/>
                    </a:lnTo>
                    <a:lnTo>
                      <a:pt x="968" y="2350"/>
                    </a:lnTo>
                    <a:lnTo>
                      <a:pt x="1024" y="2258"/>
                    </a:lnTo>
                    <a:lnTo>
                      <a:pt x="1078" y="2101"/>
                    </a:lnTo>
                    <a:lnTo>
                      <a:pt x="995" y="663"/>
                    </a:lnTo>
                    <a:lnTo>
                      <a:pt x="940" y="525"/>
                    </a:lnTo>
                    <a:lnTo>
                      <a:pt x="774" y="387"/>
                    </a:lnTo>
                    <a:lnTo>
                      <a:pt x="553" y="414"/>
                    </a:lnTo>
                    <a:lnTo>
                      <a:pt x="305" y="719"/>
                    </a:lnTo>
                    <a:lnTo>
                      <a:pt x="305" y="857"/>
                    </a:lnTo>
                    <a:lnTo>
                      <a:pt x="277" y="884"/>
                    </a:lnTo>
                    <a:lnTo>
                      <a:pt x="0" y="277"/>
                    </a:lnTo>
                    <a:lnTo>
                      <a:pt x="139" y="54"/>
                    </a:lnTo>
                    <a:lnTo>
                      <a:pt x="167" y="27"/>
                    </a:lnTo>
                    <a:lnTo>
                      <a:pt x="277" y="248"/>
                    </a:lnTo>
                    <a:lnTo>
                      <a:pt x="305" y="277"/>
                    </a:lnTo>
                    <a:lnTo>
                      <a:pt x="388" y="277"/>
                    </a:lnTo>
                    <a:lnTo>
                      <a:pt x="553" y="0"/>
                    </a:lnTo>
                    <a:lnTo>
                      <a:pt x="692" y="331"/>
                    </a:lnTo>
                    <a:lnTo>
                      <a:pt x="830" y="304"/>
                    </a:lnTo>
                    <a:close/>
                  </a:path>
                </a:pathLst>
              </a:custGeom>
              <a:solidFill>
                <a:srgbClr val="FF9966"/>
              </a:solidFill>
              <a:ln w="9525">
                <a:noFill/>
                <a:round/>
                <a:headEnd/>
                <a:tailEnd/>
              </a:ln>
            </p:spPr>
            <p:txBody>
              <a:bodyPr>
                <a:prstTxWarp prst="textNoShape">
                  <a:avLst/>
                </a:prstTxWarp>
              </a:bodyPr>
              <a:lstStyle/>
              <a:p>
                <a:endParaRPr lang="en-US"/>
              </a:p>
            </p:txBody>
          </p:sp>
          <p:sp>
            <p:nvSpPr>
              <p:cNvPr id="18665" name="Freeform 122"/>
              <p:cNvSpPr>
                <a:spLocks/>
              </p:cNvSpPr>
              <p:nvPr/>
            </p:nvSpPr>
            <p:spPr bwMode="auto">
              <a:xfrm>
                <a:off x="805" y="2258"/>
                <a:ext cx="14" cy="55"/>
              </a:xfrm>
              <a:custGeom>
                <a:avLst/>
                <a:gdLst>
                  <a:gd name="T0" fmla="*/ 111 w 111"/>
                  <a:gd name="T1" fmla="*/ 442 h 442"/>
                  <a:gd name="T2" fmla="*/ 56 w 111"/>
                  <a:gd name="T3" fmla="*/ 442 h 442"/>
                  <a:gd name="T4" fmla="*/ 0 w 111"/>
                  <a:gd name="T5" fmla="*/ 165 h 442"/>
                  <a:gd name="T6" fmla="*/ 27 w 111"/>
                  <a:gd name="T7" fmla="*/ 0 h 442"/>
                  <a:gd name="T8" fmla="*/ 111 w 111"/>
                  <a:gd name="T9" fmla="*/ 83 h 442"/>
                  <a:gd name="T10" fmla="*/ 111 w 111"/>
                  <a:gd name="T11" fmla="*/ 442 h 442"/>
                  <a:gd name="T12" fmla="*/ 0 60000 65536"/>
                  <a:gd name="T13" fmla="*/ 0 60000 65536"/>
                  <a:gd name="T14" fmla="*/ 0 60000 65536"/>
                  <a:gd name="T15" fmla="*/ 0 60000 65536"/>
                  <a:gd name="T16" fmla="*/ 0 60000 65536"/>
                  <a:gd name="T17" fmla="*/ 0 60000 65536"/>
                  <a:gd name="T18" fmla="*/ 0 w 111"/>
                  <a:gd name="T19" fmla="*/ 0 h 442"/>
                  <a:gd name="T20" fmla="*/ 111 w 111"/>
                  <a:gd name="T21" fmla="*/ 442 h 442"/>
                </a:gdLst>
                <a:ahLst/>
                <a:cxnLst>
                  <a:cxn ang="T12">
                    <a:pos x="T0" y="T1"/>
                  </a:cxn>
                  <a:cxn ang="T13">
                    <a:pos x="T2" y="T3"/>
                  </a:cxn>
                  <a:cxn ang="T14">
                    <a:pos x="T4" y="T5"/>
                  </a:cxn>
                  <a:cxn ang="T15">
                    <a:pos x="T6" y="T7"/>
                  </a:cxn>
                  <a:cxn ang="T16">
                    <a:pos x="T8" y="T9"/>
                  </a:cxn>
                  <a:cxn ang="T17">
                    <a:pos x="T10" y="T11"/>
                  </a:cxn>
                </a:cxnLst>
                <a:rect l="T18" t="T19" r="T20" b="T21"/>
                <a:pathLst>
                  <a:path w="111" h="442">
                    <a:moveTo>
                      <a:pt x="111" y="442"/>
                    </a:moveTo>
                    <a:lnTo>
                      <a:pt x="56" y="442"/>
                    </a:lnTo>
                    <a:lnTo>
                      <a:pt x="0" y="165"/>
                    </a:lnTo>
                    <a:lnTo>
                      <a:pt x="27" y="0"/>
                    </a:lnTo>
                    <a:lnTo>
                      <a:pt x="111" y="83"/>
                    </a:lnTo>
                    <a:lnTo>
                      <a:pt x="111" y="442"/>
                    </a:lnTo>
                    <a:close/>
                  </a:path>
                </a:pathLst>
              </a:custGeom>
              <a:solidFill>
                <a:srgbClr val="99CCCC"/>
              </a:solidFill>
              <a:ln w="9525">
                <a:noFill/>
                <a:round/>
                <a:headEnd/>
                <a:tailEnd/>
              </a:ln>
            </p:spPr>
            <p:txBody>
              <a:bodyPr>
                <a:prstTxWarp prst="textNoShape">
                  <a:avLst/>
                </a:prstTxWarp>
              </a:bodyPr>
              <a:lstStyle/>
              <a:p>
                <a:endParaRPr lang="en-US"/>
              </a:p>
            </p:txBody>
          </p:sp>
          <p:sp>
            <p:nvSpPr>
              <p:cNvPr id="18666" name="Freeform 123"/>
              <p:cNvSpPr>
                <a:spLocks/>
              </p:cNvSpPr>
              <p:nvPr/>
            </p:nvSpPr>
            <p:spPr bwMode="auto">
              <a:xfrm>
                <a:off x="694" y="2265"/>
                <a:ext cx="31" cy="58"/>
              </a:xfrm>
              <a:custGeom>
                <a:avLst/>
                <a:gdLst>
                  <a:gd name="T0" fmla="*/ 248 w 248"/>
                  <a:gd name="T1" fmla="*/ 470 h 470"/>
                  <a:gd name="T2" fmla="*/ 83 w 248"/>
                  <a:gd name="T3" fmla="*/ 414 h 470"/>
                  <a:gd name="T4" fmla="*/ 27 w 248"/>
                  <a:gd name="T5" fmla="*/ 28 h 470"/>
                  <a:gd name="T6" fmla="*/ 0 w 248"/>
                  <a:gd name="T7" fmla="*/ 0 h 470"/>
                  <a:gd name="T8" fmla="*/ 193 w 248"/>
                  <a:gd name="T9" fmla="*/ 304 h 470"/>
                  <a:gd name="T10" fmla="*/ 248 w 248"/>
                  <a:gd name="T11" fmla="*/ 470 h 470"/>
                  <a:gd name="T12" fmla="*/ 0 60000 65536"/>
                  <a:gd name="T13" fmla="*/ 0 60000 65536"/>
                  <a:gd name="T14" fmla="*/ 0 60000 65536"/>
                  <a:gd name="T15" fmla="*/ 0 60000 65536"/>
                  <a:gd name="T16" fmla="*/ 0 60000 65536"/>
                  <a:gd name="T17" fmla="*/ 0 60000 65536"/>
                  <a:gd name="T18" fmla="*/ 0 w 248"/>
                  <a:gd name="T19" fmla="*/ 0 h 470"/>
                  <a:gd name="T20" fmla="*/ 248 w 248"/>
                  <a:gd name="T21" fmla="*/ 470 h 470"/>
                </a:gdLst>
                <a:ahLst/>
                <a:cxnLst>
                  <a:cxn ang="T12">
                    <a:pos x="T0" y="T1"/>
                  </a:cxn>
                  <a:cxn ang="T13">
                    <a:pos x="T2" y="T3"/>
                  </a:cxn>
                  <a:cxn ang="T14">
                    <a:pos x="T4" y="T5"/>
                  </a:cxn>
                  <a:cxn ang="T15">
                    <a:pos x="T6" y="T7"/>
                  </a:cxn>
                  <a:cxn ang="T16">
                    <a:pos x="T8" y="T9"/>
                  </a:cxn>
                  <a:cxn ang="T17">
                    <a:pos x="T10" y="T11"/>
                  </a:cxn>
                </a:cxnLst>
                <a:rect l="T18" t="T19" r="T20" b="T21"/>
                <a:pathLst>
                  <a:path w="248" h="470">
                    <a:moveTo>
                      <a:pt x="248" y="470"/>
                    </a:moveTo>
                    <a:lnTo>
                      <a:pt x="83" y="414"/>
                    </a:lnTo>
                    <a:lnTo>
                      <a:pt x="27" y="28"/>
                    </a:lnTo>
                    <a:lnTo>
                      <a:pt x="0" y="0"/>
                    </a:lnTo>
                    <a:lnTo>
                      <a:pt x="193" y="304"/>
                    </a:lnTo>
                    <a:lnTo>
                      <a:pt x="248" y="470"/>
                    </a:lnTo>
                    <a:close/>
                  </a:path>
                </a:pathLst>
              </a:custGeom>
              <a:solidFill>
                <a:srgbClr val="FF6633"/>
              </a:solidFill>
              <a:ln w="9525">
                <a:noFill/>
                <a:round/>
                <a:headEnd/>
                <a:tailEnd/>
              </a:ln>
            </p:spPr>
            <p:txBody>
              <a:bodyPr>
                <a:prstTxWarp prst="textNoShape">
                  <a:avLst/>
                </a:prstTxWarp>
              </a:bodyPr>
              <a:lstStyle/>
              <a:p>
                <a:endParaRPr lang="en-US"/>
              </a:p>
            </p:txBody>
          </p:sp>
          <p:sp>
            <p:nvSpPr>
              <p:cNvPr id="18667" name="Freeform 124"/>
              <p:cNvSpPr>
                <a:spLocks/>
              </p:cNvSpPr>
              <p:nvPr/>
            </p:nvSpPr>
            <p:spPr bwMode="auto">
              <a:xfrm>
                <a:off x="1464" y="2289"/>
                <a:ext cx="55" cy="204"/>
              </a:xfrm>
              <a:custGeom>
                <a:avLst/>
                <a:gdLst>
                  <a:gd name="T0" fmla="*/ 442 w 442"/>
                  <a:gd name="T1" fmla="*/ 388 h 1632"/>
                  <a:gd name="T2" fmla="*/ 442 w 442"/>
                  <a:gd name="T3" fmla="*/ 1604 h 1632"/>
                  <a:gd name="T4" fmla="*/ 249 w 442"/>
                  <a:gd name="T5" fmla="*/ 1632 h 1632"/>
                  <a:gd name="T6" fmla="*/ 249 w 442"/>
                  <a:gd name="T7" fmla="*/ 830 h 1632"/>
                  <a:gd name="T8" fmla="*/ 56 w 442"/>
                  <a:gd name="T9" fmla="*/ 582 h 1632"/>
                  <a:gd name="T10" fmla="*/ 0 w 442"/>
                  <a:gd name="T11" fmla="*/ 526 h 1632"/>
                  <a:gd name="T12" fmla="*/ 111 w 442"/>
                  <a:gd name="T13" fmla="*/ 111 h 1632"/>
                  <a:gd name="T14" fmla="*/ 221 w 442"/>
                  <a:gd name="T15" fmla="*/ 0 h 1632"/>
                  <a:gd name="T16" fmla="*/ 387 w 442"/>
                  <a:gd name="T17" fmla="*/ 56 h 1632"/>
                  <a:gd name="T18" fmla="*/ 442 w 442"/>
                  <a:gd name="T19" fmla="*/ 388 h 16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2"/>
                  <a:gd name="T31" fmla="*/ 0 h 1632"/>
                  <a:gd name="T32" fmla="*/ 442 w 442"/>
                  <a:gd name="T33" fmla="*/ 1632 h 16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2" h="1632">
                    <a:moveTo>
                      <a:pt x="442" y="388"/>
                    </a:moveTo>
                    <a:lnTo>
                      <a:pt x="442" y="1604"/>
                    </a:lnTo>
                    <a:lnTo>
                      <a:pt x="249" y="1632"/>
                    </a:lnTo>
                    <a:lnTo>
                      <a:pt x="249" y="830"/>
                    </a:lnTo>
                    <a:lnTo>
                      <a:pt x="56" y="582"/>
                    </a:lnTo>
                    <a:lnTo>
                      <a:pt x="0" y="526"/>
                    </a:lnTo>
                    <a:lnTo>
                      <a:pt x="111" y="111"/>
                    </a:lnTo>
                    <a:lnTo>
                      <a:pt x="221" y="0"/>
                    </a:lnTo>
                    <a:lnTo>
                      <a:pt x="387" y="56"/>
                    </a:lnTo>
                    <a:lnTo>
                      <a:pt x="442" y="388"/>
                    </a:lnTo>
                    <a:close/>
                  </a:path>
                </a:pathLst>
              </a:custGeom>
              <a:solidFill>
                <a:srgbClr val="99CCCC"/>
              </a:solidFill>
              <a:ln w="9525">
                <a:noFill/>
                <a:round/>
                <a:headEnd/>
                <a:tailEnd/>
              </a:ln>
            </p:spPr>
            <p:txBody>
              <a:bodyPr>
                <a:prstTxWarp prst="textNoShape">
                  <a:avLst/>
                </a:prstTxWarp>
              </a:bodyPr>
              <a:lstStyle/>
              <a:p>
                <a:endParaRPr lang="en-US"/>
              </a:p>
            </p:txBody>
          </p:sp>
          <p:sp>
            <p:nvSpPr>
              <p:cNvPr id="18668" name="Freeform 125"/>
              <p:cNvSpPr>
                <a:spLocks/>
              </p:cNvSpPr>
              <p:nvPr/>
            </p:nvSpPr>
            <p:spPr bwMode="auto">
              <a:xfrm>
                <a:off x="1723" y="2292"/>
                <a:ext cx="24" cy="141"/>
              </a:xfrm>
              <a:custGeom>
                <a:avLst/>
                <a:gdLst>
                  <a:gd name="T0" fmla="*/ 166 w 194"/>
                  <a:gd name="T1" fmla="*/ 1023 h 1124"/>
                  <a:gd name="T2" fmla="*/ 56 w 194"/>
                  <a:gd name="T3" fmla="*/ 1124 h 1124"/>
                  <a:gd name="T4" fmla="*/ 0 w 194"/>
                  <a:gd name="T5" fmla="*/ 940 h 1124"/>
                  <a:gd name="T6" fmla="*/ 56 w 194"/>
                  <a:gd name="T7" fmla="*/ 110 h 1124"/>
                  <a:gd name="T8" fmla="*/ 111 w 194"/>
                  <a:gd name="T9" fmla="*/ 0 h 1124"/>
                  <a:gd name="T10" fmla="*/ 194 w 194"/>
                  <a:gd name="T11" fmla="*/ 110 h 1124"/>
                  <a:gd name="T12" fmla="*/ 166 w 194"/>
                  <a:gd name="T13" fmla="*/ 1023 h 1124"/>
                  <a:gd name="T14" fmla="*/ 0 60000 65536"/>
                  <a:gd name="T15" fmla="*/ 0 60000 65536"/>
                  <a:gd name="T16" fmla="*/ 0 60000 65536"/>
                  <a:gd name="T17" fmla="*/ 0 60000 65536"/>
                  <a:gd name="T18" fmla="*/ 0 60000 65536"/>
                  <a:gd name="T19" fmla="*/ 0 60000 65536"/>
                  <a:gd name="T20" fmla="*/ 0 60000 65536"/>
                  <a:gd name="T21" fmla="*/ 0 w 194"/>
                  <a:gd name="T22" fmla="*/ 0 h 1124"/>
                  <a:gd name="T23" fmla="*/ 194 w 194"/>
                  <a:gd name="T24" fmla="*/ 1124 h 1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 h="1124">
                    <a:moveTo>
                      <a:pt x="166" y="1023"/>
                    </a:moveTo>
                    <a:lnTo>
                      <a:pt x="56" y="1124"/>
                    </a:lnTo>
                    <a:lnTo>
                      <a:pt x="0" y="940"/>
                    </a:lnTo>
                    <a:lnTo>
                      <a:pt x="56" y="110"/>
                    </a:lnTo>
                    <a:lnTo>
                      <a:pt x="111" y="0"/>
                    </a:lnTo>
                    <a:lnTo>
                      <a:pt x="194" y="110"/>
                    </a:lnTo>
                    <a:lnTo>
                      <a:pt x="166" y="1023"/>
                    </a:lnTo>
                    <a:close/>
                  </a:path>
                </a:pathLst>
              </a:custGeom>
              <a:solidFill>
                <a:srgbClr val="99CCCC"/>
              </a:solidFill>
              <a:ln w="9525">
                <a:noFill/>
                <a:round/>
                <a:headEnd/>
                <a:tailEnd/>
              </a:ln>
            </p:spPr>
            <p:txBody>
              <a:bodyPr>
                <a:prstTxWarp prst="textNoShape">
                  <a:avLst/>
                </a:prstTxWarp>
              </a:bodyPr>
              <a:lstStyle/>
              <a:p>
                <a:endParaRPr lang="en-US"/>
              </a:p>
            </p:txBody>
          </p:sp>
          <p:sp>
            <p:nvSpPr>
              <p:cNvPr id="18669" name="Freeform 126"/>
              <p:cNvSpPr>
                <a:spLocks/>
              </p:cNvSpPr>
              <p:nvPr/>
            </p:nvSpPr>
            <p:spPr bwMode="auto">
              <a:xfrm>
                <a:off x="1633" y="2299"/>
                <a:ext cx="34" cy="197"/>
              </a:xfrm>
              <a:custGeom>
                <a:avLst/>
                <a:gdLst>
                  <a:gd name="T0" fmla="*/ 248 w 276"/>
                  <a:gd name="T1" fmla="*/ 1188 h 1576"/>
                  <a:gd name="T2" fmla="*/ 221 w 276"/>
                  <a:gd name="T3" fmla="*/ 1492 h 1576"/>
                  <a:gd name="T4" fmla="*/ 138 w 276"/>
                  <a:gd name="T5" fmla="*/ 1548 h 1576"/>
                  <a:gd name="T6" fmla="*/ 82 w 276"/>
                  <a:gd name="T7" fmla="*/ 1576 h 1576"/>
                  <a:gd name="T8" fmla="*/ 0 w 276"/>
                  <a:gd name="T9" fmla="*/ 1576 h 1576"/>
                  <a:gd name="T10" fmla="*/ 27 w 276"/>
                  <a:gd name="T11" fmla="*/ 248 h 1576"/>
                  <a:gd name="T12" fmla="*/ 138 w 276"/>
                  <a:gd name="T13" fmla="*/ 0 h 1576"/>
                  <a:gd name="T14" fmla="*/ 276 w 276"/>
                  <a:gd name="T15" fmla="*/ 137 h 1576"/>
                  <a:gd name="T16" fmla="*/ 248 w 276"/>
                  <a:gd name="T17" fmla="*/ 1188 h 15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6"/>
                  <a:gd name="T28" fmla="*/ 0 h 1576"/>
                  <a:gd name="T29" fmla="*/ 276 w 276"/>
                  <a:gd name="T30" fmla="*/ 1576 h 15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6" h="1576">
                    <a:moveTo>
                      <a:pt x="248" y="1188"/>
                    </a:moveTo>
                    <a:lnTo>
                      <a:pt x="221" y="1492"/>
                    </a:lnTo>
                    <a:lnTo>
                      <a:pt x="138" y="1548"/>
                    </a:lnTo>
                    <a:lnTo>
                      <a:pt x="82" y="1576"/>
                    </a:lnTo>
                    <a:lnTo>
                      <a:pt x="0" y="1576"/>
                    </a:lnTo>
                    <a:lnTo>
                      <a:pt x="27" y="248"/>
                    </a:lnTo>
                    <a:lnTo>
                      <a:pt x="138" y="0"/>
                    </a:lnTo>
                    <a:lnTo>
                      <a:pt x="276" y="137"/>
                    </a:lnTo>
                    <a:lnTo>
                      <a:pt x="248" y="1188"/>
                    </a:lnTo>
                    <a:close/>
                  </a:path>
                </a:pathLst>
              </a:custGeom>
              <a:solidFill>
                <a:srgbClr val="99CCCC"/>
              </a:solidFill>
              <a:ln w="9525">
                <a:noFill/>
                <a:round/>
                <a:headEnd/>
                <a:tailEnd/>
              </a:ln>
            </p:spPr>
            <p:txBody>
              <a:bodyPr>
                <a:prstTxWarp prst="textNoShape">
                  <a:avLst/>
                </a:prstTxWarp>
              </a:bodyPr>
              <a:lstStyle/>
              <a:p>
                <a:endParaRPr lang="en-US"/>
              </a:p>
            </p:txBody>
          </p:sp>
          <p:sp>
            <p:nvSpPr>
              <p:cNvPr id="18670" name="Freeform 127"/>
              <p:cNvSpPr>
                <a:spLocks/>
              </p:cNvSpPr>
              <p:nvPr/>
            </p:nvSpPr>
            <p:spPr bwMode="auto">
              <a:xfrm>
                <a:off x="1857" y="2320"/>
                <a:ext cx="16" cy="41"/>
              </a:xfrm>
              <a:custGeom>
                <a:avLst/>
                <a:gdLst>
                  <a:gd name="T0" fmla="*/ 129 w 129"/>
                  <a:gd name="T1" fmla="*/ 276 h 332"/>
                  <a:gd name="T2" fmla="*/ 27 w 129"/>
                  <a:gd name="T3" fmla="*/ 332 h 332"/>
                  <a:gd name="T4" fmla="*/ 0 w 129"/>
                  <a:gd name="T5" fmla="*/ 332 h 332"/>
                  <a:gd name="T6" fmla="*/ 0 w 129"/>
                  <a:gd name="T7" fmla="*/ 193 h 332"/>
                  <a:gd name="T8" fmla="*/ 83 w 129"/>
                  <a:gd name="T9" fmla="*/ 0 h 332"/>
                  <a:gd name="T10" fmla="*/ 129 w 129"/>
                  <a:gd name="T11" fmla="*/ 0 h 332"/>
                  <a:gd name="T12" fmla="*/ 129 w 129"/>
                  <a:gd name="T13" fmla="*/ 276 h 332"/>
                  <a:gd name="T14" fmla="*/ 0 60000 65536"/>
                  <a:gd name="T15" fmla="*/ 0 60000 65536"/>
                  <a:gd name="T16" fmla="*/ 0 60000 65536"/>
                  <a:gd name="T17" fmla="*/ 0 60000 65536"/>
                  <a:gd name="T18" fmla="*/ 0 60000 65536"/>
                  <a:gd name="T19" fmla="*/ 0 60000 65536"/>
                  <a:gd name="T20" fmla="*/ 0 60000 65536"/>
                  <a:gd name="T21" fmla="*/ 0 w 129"/>
                  <a:gd name="T22" fmla="*/ 0 h 332"/>
                  <a:gd name="T23" fmla="*/ 129 w 129"/>
                  <a:gd name="T24" fmla="*/ 332 h 3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332">
                    <a:moveTo>
                      <a:pt x="129" y="276"/>
                    </a:moveTo>
                    <a:lnTo>
                      <a:pt x="27" y="332"/>
                    </a:lnTo>
                    <a:lnTo>
                      <a:pt x="0" y="332"/>
                    </a:lnTo>
                    <a:lnTo>
                      <a:pt x="0" y="193"/>
                    </a:lnTo>
                    <a:lnTo>
                      <a:pt x="83" y="0"/>
                    </a:lnTo>
                    <a:lnTo>
                      <a:pt x="129" y="0"/>
                    </a:lnTo>
                    <a:lnTo>
                      <a:pt x="129" y="276"/>
                    </a:lnTo>
                    <a:close/>
                  </a:path>
                </a:pathLst>
              </a:custGeom>
              <a:solidFill>
                <a:srgbClr val="CC6633"/>
              </a:solidFill>
              <a:ln w="9525">
                <a:noFill/>
                <a:round/>
                <a:headEnd/>
                <a:tailEnd/>
              </a:ln>
            </p:spPr>
            <p:txBody>
              <a:bodyPr>
                <a:prstTxWarp prst="textNoShape">
                  <a:avLst/>
                </a:prstTxWarp>
              </a:bodyPr>
              <a:lstStyle/>
              <a:p>
                <a:endParaRPr lang="en-US"/>
              </a:p>
            </p:txBody>
          </p:sp>
          <p:sp>
            <p:nvSpPr>
              <p:cNvPr id="18671" name="Freeform 128"/>
              <p:cNvSpPr>
                <a:spLocks/>
              </p:cNvSpPr>
              <p:nvPr/>
            </p:nvSpPr>
            <p:spPr bwMode="auto">
              <a:xfrm>
                <a:off x="1768" y="2323"/>
                <a:ext cx="3" cy="73"/>
              </a:xfrm>
              <a:custGeom>
                <a:avLst/>
                <a:gdLst>
                  <a:gd name="T0" fmla="*/ 27 w 27"/>
                  <a:gd name="T1" fmla="*/ 0 h 580"/>
                  <a:gd name="T2" fmla="*/ 0 w 27"/>
                  <a:gd name="T3" fmla="*/ 580 h 580"/>
                  <a:gd name="T4" fmla="*/ 27 w 27"/>
                  <a:gd name="T5" fmla="*/ 0 h 580"/>
                  <a:gd name="T6" fmla="*/ 0 60000 65536"/>
                  <a:gd name="T7" fmla="*/ 0 60000 65536"/>
                  <a:gd name="T8" fmla="*/ 0 60000 65536"/>
                  <a:gd name="T9" fmla="*/ 0 w 27"/>
                  <a:gd name="T10" fmla="*/ 0 h 580"/>
                  <a:gd name="T11" fmla="*/ 27 w 27"/>
                  <a:gd name="T12" fmla="*/ 580 h 580"/>
                </a:gdLst>
                <a:ahLst/>
                <a:cxnLst>
                  <a:cxn ang="T6">
                    <a:pos x="T0" y="T1"/>
                  </a:cxn>
                  <a:cxn ang="T7">
                    <a:pos x="T2" y="T3"/>
                  </a:cxn>
                  <a:cxn ang="T8">
                    <a:pos x="T4" y="T5"/>
                  </a:cxn>
                </a:cxnLst>
                <a:rect l="T9" t="T10" r="T11" b="T12"/>
                <a:pathLst>
                  <a:path w="27" h="580">
                    <a:moveTo>
                      <a:pt x="27" y="0"/>
                    </a:moveTo>
                    <a:lnTo>
                      <a:pt x="0" y="580"/>
                    </a:lnTo>
                    <a:lnTo>
                      <a:pt x="27" y="0"/>
                    </a:lnTo>
                    <a:close/>
                  </a:path>
                </a:pathLst>
              </a:custGeom>
              <a:solidFill>
                <a:srgbClr val="FFFFFF"/>
              </a:solidFill>
              <a:ln w="9525">
                <a:noFill/>
                <a:round/>
                <a:headEnd/>
                <a:tailEnd/>
              </a:ln>
            </p:spPr>
            <p:txBody>
              <a:bodyPr>
                <a:prstTxWarp prst="textNoShape">
                  <a:avLst/>
                </a:prstTxWarp>
              </a:bodyPr>
              <a:lstStyle/>
              <a:p>
                <a:endParaRPr lang="en-US"/>
              </a:p>
            </p:txBody>
          </p:sp>
          <p:sp>
            <p:nvSpPr>
              <p:cNvPr id="18672" name="Freeform 129"/>
              <p:cNvSpPr>
                <a:spLocks/>
              </p:cNvSpPr>
              <p:nvPr/>
            </p:nvSpPr>
            <p:spPr bwMode="auto">
              <a:xfrm>
                <a:off x="749" y="2327"/>
                <a:ext cx="132" cy="238"/>
              </a:xfrm>
              <a:custGeom>
                <a:avLst/>
                <a:gdLst>
                  <a:gd name="T0" fmla="*/ 1050 w 1050"/>
                  <a:gd name="T1" fmla="*/ 331 h 1907"/>
                  <a:gd name="T2" fmla="*/ 995 w 1050"/>
                  <a:gd name="T3" fmla="*/ 387 h 1907"/>
                  <a:gd name="T4" fmla="*/ 1050 w 1050"/>
                  <a:gd name="T5" fmla="*/ 1760 h 1907"/>
                  <a:gd name="T6" fmla="*/ 1050 w 1050"/>
                  <a:gd name="T7" fmla="*/ 1880 h 1907"/>
                  <a:gd name="T8" fmla="*/ 138 w 1050"/>
                  <a:gd name="T9" fmla="*/ 1907 h 1907"/>
                  <a:gd name="T10" fmla="*/ 83 w 1050"/>
                  <a:gd name="T11" fmla="*/ 1880 h 1907"/>
                  <a:gd name="T12" fmla="*/ 0 w 1050"/>
                  <a:gd name="T13" fmla="*/ 1797 h 1907"/>
                  <a:gd name="T14" fmla="*/ 27 w 1050"/>
                  <a:gd name="T15" fmla="*/ 138 h 1907"/>
                  <a:gd name="T16" fmla="*/ 719 w 1050"/>
                  <a:gd name="T17" fmla="*/ 27 h 1907"/>
                  <a:gd name="T18" fmla="*/ 746 w 1050"/>
                  <a:gd name="T19" fmla="*/ 0 h 1907"/>
                  <a:gd name="T20" fmla="*/ 1022 w 1050"/>
                  <a:gd name="T21" fmla="*/ 27 h 1907"/>
                  <a:gd name="T22" fmla="*/ 1050 w 1050"/>
                  <a:gd name="T23" fmla="*/ 331 h 19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0"/>
                  <a:gd name="T37" fmla="*/ 0 h 1907"/>
                  <a:gd name="T38" fmla="*/ 1050 w 1050"/>
                  <a:gd name="T39" fmla="*/ 1907 h 19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0" h="1907">
                    <a:moveTo>
                      <a:pt x="1050" y="331"/>
                    </a:moveTo>
                    <a:lnTo>
                      <a:pt x="995" y="387"/>
                    </a:lnTo>
                    <a:lnTo>
                      <a:pt x="1050" y="1760"/>
                    </a:lnTo>
                    <a:lnTo>
                      <a:pt x="1050" y="1880"/>
                    </a:lnTo>
                    <a:lnTo>
                      <a:pt x="138" y="1907"/>
                    </a:lnTo>
                    <a:lnTo>
                      <a:pt x="83" y="1880"/>
                    </a:lnTo>
                    <a:lnTo>
                      <a:pt x="0" y="1797"/>
                    </a:lnTo>
                    <a:lnTo>
                      <a:pt x="27" y="138"/>
                    </a:lnTo>
                    <a:lnTo>
                      <a:pt x="719" y="27"/>
                    </a:lnTo>
                    <a:lnTo>
                      <a:pt x="746" y="0"/>
                    </a:lnTo>
                    <a:lnTo>
                      <a:pt x="1022" y="27"/>
                    </a:lnTo>
                    <a:lnTo>
                      <a:pt x="1050" y="331"/>
                    </a:lnTo>
                    <a:close/>
                  </a:path>
                </a:pathLst>
              </a:custGeom>
              <a:solidFill>
                <a:srgbClr val="FF9966"/>
              </a:solidFill>
              <a:ln w="9525">
                <a:noFill/>
                <a:round/>
                <a:headEnd/>
                <a:tailEnd/>
              </a:ln>
            </p:spPr>
            <p:txBody>
              <a:bodyPr>
                <a:prstTxWarp prst="textNoShape">
                  <a:avLst/>
                </a:prstTxWarp>
              </a:bodyPr>
              <a:lstStyle/>
              <a:p>
                <a:endParaRPr lang="en-US"/>
              </a:p>
            </p:txBody>
          </p:sp>
          <p:sp>
            <p:nvSpPr>
              <p:cNvPr id="18673" name="Freeform 130"/>
              <p:cNvSpPr>
                <a:spLocks/>
              </p:cNvSpPr>
              <p:nvPr/>
            </p:nvSpPr>
            <p:spPr bwMode="auto">
              <a:xfrm>
                <a:off x="687" y="2337"/>
                <a:ext cx="45" cy="76"/>
              </a:xfrm>
              <a:custGeom>
                <a:avLst/>
                <a:gdLst>
                  <a:gd name="T0" fmla="*/ 360 w 360"/>
                  <a:gd name="T1" fmla="*/ 415 h 608"/>
                  <a:gd name="T2" fmla="*/ 360 w 360"/>
                  <a:gd name="T3" fmla="*/ 608 h 608"/>
                  <a:gd name="T4" fmla="*/ 304 w 360"/>
                  <a:gd name="T5" fmla="*/ 304 h 608"/>
                  <a:gd name="T6" fmla="*/ 110 w 360"/>
                  <a:gd name="T7" fmla="*/ 110 h 608"/>
                  <a:gd name="T8" fmla="*/ 56 w 360"/>
                  <a:gd name="T9" fmla="*/ 110 h 608"/>
                  <a:gd name="T10" fmla="*/ 0 w 360"/>
                  <a:gd name="T11" fmla="*/ 165 h 608"/>
                  <a:gd name="T12" fmla="*/ 0 w 360"/>
                  <a:gd name="T13" fmla="*/ 0 h 608"/>
                  <a:gd name="T14" fmla="*/ 304 w 360"/>
                  <a:gd name="T15" fmla="*/ 83 h 608"/>
                  <a:gd name="T16" fmla="*/ 360 w 360"/>
                  <a:gd name="T17" fmla="*/ 415 h 6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0"/>
                  <a:gd name="T28" fmla="*/ 0 h 608"/>
                  <a:gd name="T29" fmla="*/ 360 w 360"/>
                  <a:gd name="T30" fmla="*/ 608 h 6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0" h="608">
                    <a:moveTo>
                      <a:pt x="360" y="415"/>
                    </a:moveTo>
                    <a:lnTo>
                      <a:pt x="360" y="608"/>
                    </a:lnTo>
                    <a:lnTo>
                      <a:pt x="304" y="304"/>
                    </a:lnTo>
                    <a:lnTo>
                      <a:pt x="110" y="110"/>
                    </a:lnTo>
                    <a:lnTo>
                      <a:pt x="56" y="110"/>
                    </a:lnTo>
                    <a:lnTo>
                      <a:pt x="0" y="165"/>
                    </a:lnTo>
                    <a:lnTo>
                      <a:pt x="0" y="0"/>
                    </a:lnTo>
                    <a:lnTo>
                      <a:pt x="304" y="83"/>
                    </a:lnTo>
                    <a:lnTo>
                      <a:pt x="360" y="415"/>
                    </a:lnTo>
                    <a:close/>
                  </a:path>
                </a:pathLst>
              </a:custGeom>
              <a:solidFill>
                <a:srgbClr val="FF9966"/>
              </a:solidFill>
              <a:ln w="9525">
                <a:noFill/>
                <a:round/>
                <a:headEnd/>
                <a:tailEnd/>
              </a:ln>
            </p:spPr>
            <p:txBody>
              <a:bodyPr>
                <a:prstTxWarp prst="textNoShape">
                  <a:avLst/>
                </a:prstTxWarp>
              </a:bodyPr>
              <a:lstStyle/>
              <a:p>
                <a:endParaRPr lang="en-US"/>
              </a:p>
            </p:txBody>
          </p:sp>
          <p:sp>
            <p:nvSpPr>
              <p:cNvPr id="18674" name="Freeform 131"/>
              <p:cNvSpPr>
                <a:spLocks/>
              </p:cNvSpPr>
              <p:nvPr/>
            </p:nvSpPr>
            <p:spPr bwMode="auto">
              <a:xfrm>
                <a:off x="787" y="2355"/>
                <a:ext cx="59" cy="141"/>
              </a:xfrm>
              <a:custGeom>
                <a:avLst/>
                <a:gdLst>
                  <a:gd name="T0" fmla="*/ 442 w 470"/>
                  <a:gd name="T1" fmla="*/ 166 h 1134"/>
                  <a:gd name="T2" fmla="*/ 470 w 470"/>
                  <a:gd name="T3" fmla="*/ 1106 h 1134"/>
                  <a:gd name="T4" fmla="*/ 82 w 470"/>
                  <a:gd name="T5" fmla="*/ 1134 h 1134"/>
                  <a:gd name="T6" fmla="*/ 55 w 470"/>
                  <a:gd name="T7" fmla="*/ 1134 h 1134"/>
                  <a:gd name="T8" fmla="*/ 0 w 470"/>
                  <a:gd name="T9" fmla="*/ 1078 h 1134"/>
                  <a:gd name="T10" fmla="*/ 27 w 470"/>
                  <a:gd name="T11" fmla="*/ 248 h 1134"/>
                  <a:gd name="T12" fmla="*/ 111 w 470"/>
                  <a:gd name="T13" fmla="*/ 83 h 1134"/>
                  <a:gd name="T14" fmla="*/ 221 w 470"/>
                  <a:gd name="T15" fmla="*/ 0 h 1134"/>
                  <a:gd name="T16" fmla="*/ 359 w 470"/>
                  <a:gd name="T17" fmla="*/ 27 h 1134"/>
                  <a:gd name="T18" fmla="*/ 442 w 470"/>
                  <a:gd name="T19" fmla="*/ 166 h 1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1134"/>
                  <a:gd name="T32" fmla="*/ 470 w 470"/>
                  <a:gd name="T33" fmla="*/ 1134 h 1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1134">
                    <a:moveTo>
                      <a:pt x="442" y="166"/>
                    </a:moveTo>
                    <a:lnTo>
                      <a:pt x="470" y="1106"/>
                    </a:lnTo>
                    <a:lnTo>
                      <a:pt x="82" y="1134"/>
                    </a:lnTo>
                    <a:lnTo>
                      <a:pt x="55" y="1134"/>
                    </a:lnTo>
                    <a:lnTo>
                      <a:pt x="0" y="1078"/>
                    </a:lnTo>
                    <a:lnTo>
                      <a:pt x="27" y="248"/>
                    </a:lnTo>
                    <a:lnTo>
                      <a:pt x="111" y="83"/>
                    </a:lnTo>
                    <a:lnTo>
                      <a:pt x="221" y="0"/>
                    </a:lnTo>
                    <a:lnTo>
                      <a:pt x="359" y="27"/>
                    </a:lnTo>
                    <a:lnTo>
                      <a:pt x="442" y="166"/>
                    </a:lnTo>
                    <a:close/>
                  </a:path>
                </a:pathLst>
              </a:custGeom>
              <a:solidFill>
                <a:srgbClr val="000000"/>
              </a:solidFill>
              <a:ln w="9525">
                <a:noFill/>
                <a:round/>
                <a:headEnd/>
                <a:tailEnd/>
              </a:ln>
            </p:spPr>
            <p:txBody>
              <a:bodyPr>
                <a:prstTxWarp prst="textNoShape">
                  <a:avLst/>
                </a:prstTxWarp>
              </a:bodyPr>
              <a:lstStyle/>
              <a:p>
                <a:endParaRPr lang="en-US"/>
              </a:p>
            </p:txBody>
          </p:sp>
          <p:sp>
            <p:nvSpPr>
              <p:cNvPr id="18675" name="Freeform 132"/>
              <p:cNvSpPr>
                <a:spLocks/>
              </p:cNvSpPr>
              <p:nvPr/>
            </p:nvSpPr>
            <p:spPr bwMode="auto">
              <a:xfrm>
                <a:off x="801" y="2375"/>
                <a:ext cx="28" cy="99"/>
              </a:xfrm>
              <a:custGeom>
                <a:avLst/>
                <a:gdLst>
                  <a:gd name="T0" fmla="*/ 221 w 221"/>
                  <a:gd name="T1" fmla="*/ 111 h 793"/>
                  <a:gd name="T2" fmla="*/ 192 w 221"/>
                  <a:gd name="T3" fmla="*/ 764 h 793"/>
                  <a:gd name="T4" fmla="*/ 27 w 221"/>
                  <a:gd name="T5" fmla="*/ 793 h 793"/>
                  <a:gd name="T6" fmla="*/ 0 w 221"/>
                  <a:gd name="T7" fmla="*/ 249 h 793"/>
                  <a:gd name="T8" fmla="*/ 110 w 221"/>
                  <a:gd name="T9" fmla="*/ 0 h 793"/>
                  <a:gd name="T10" fmla="*/ 165 w 221"/>
                  <a:gd name="T11" fmla="*/ 0 h 793"/>
                  <a:gd name="T12" fmla="*/ 221 w 221"/>
                  <a:gd name="T13" fmla="*/ 111 h 793"/>
                  <a:gd name="T14" fmla="*/ 0 60000 65536"/>
                  <a:gd name="T15" fmla="*/ 0 60000 65536"/>
                  <a:gd name="T16" fmla="*/ 0 60000 65536"/>
                  <a:gd name="T17" fmla="*/ 0 60000 65536"/>
                  <a:gd name="T18" fmla="*/ 0 60000 65536"/>
                  <a:gd name="T19" fmla="*/ 0 60000 65536"/>
                  <a:gd name="T20" fmla="*/ 0 60000 65536"/>
                  <a:gd name="T21" fmla="*/ 0 w 221"/>
                  <a:gd name="T22" fmla="*/ 0 h 793"/>
                  <a:gd name="T23" fmla="*/ 221 w 221"/>
                  <a:gd name="T24" fmla="*/ 793 h 7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1" h="793">
                    <a:moveTo>
                      <a:pt x="221" y="111"/>
                    </a:moveTo>
                    <a:lnTo>
                      <a:pt x="192" y="764"/>
                    </a:lnTo>
                    <a:lnTo>
                      <a:pt x="27" y="793"/>
                    </a:lnTo>
                    <a:lnTo>
                      <a:pt x="0" y="249"/>
                    </a:lnTo>
                    <a:lnTo>
                      <a:pt x="110" y="0"/>
                    </a:lnTo>
                    <a:lnTo>
                      <a:pt x="165" y="0"/>
                    </a:lnTo>
                    <a:lnTo>
                      <a:pt x="221" y="111"/>
                    </a:lnTo>
                    <a:close/>
                  </a:path>
                </a:pathLst>
              </a:custGeom>
              <a:solidFill>
                <a:srgbClr val="99CCCC"/>
              </a:solidFill>
              <a:ln w="9525">
                <a:noFill/>
                <a:round/>
                <a:headEnd/>
                <a:tailEnd/>
              </a:ln>
            </p:spPr>
            <p:txBody>
              <a:bodyPr>
                <a:prstTxWarp prst="textNoShape">
                  <a:avLst/>
                </a:prstTxWarp>
              </a:bodyPr>
              <a:lstStyle/>
              <a:p>
                <a:endParaRPr lang="en-US"/>
              </a:p>
            </p:txBody>
          </p:sp>
          <p:sp>
            <p:nvSpPr>
              <p:cNvPr id="18676" name="Freeform 133"/>
              <p:cNvSpPr>
                <a:spLocks/>
              </p:cNvSpPr>
              <p:nvPr/>
            </p:nvSpPr>
            <p:spPr bwMode="auto">
              <a:xfrm>
                <a:off x="895" y="2375"/>
                <a:ext cx="213" cy="314"/>
              </a:xfrm>
              <a:custGeom>
                <a:avLst/>
                <a:gdLst>
                  <a:gd name="T0" fmla="*/ 1511 w 1704"/>
                  <a:gd name="T1" fmla="*/ 111 h 2507"/>
                  <a:gd name="T2" fmla="*/ 1704 w 1704"/>
                  <a:gd name="T3" fmla="*/ 55 h 2507"/>
                  <a:gd name="T4" fmla="*/ 1511 w 1704"/>
                  <a:gd name="T5" fmla="*/ 386 h 2507"/>
                  <a:gd name="T6" fmla="*/ 1575 w 1704"/>
                  <a:gd name="T7" fmla="*/ 580 h 2507"/>
                  <a:gd name="T8" fmla="*/ 1631 w 1704"/>
                  <a:gd name="T9" fmla="*/ 1520 h 2507"/>
                  <a:gd name="T10" fmla="*/ 1686 w 1704"/>
                  <a:gd name="T11" fmla="*/ 1621 h 2507"/>
                  <a:gd name="T12" fmla="*/ 1658 w 1704"/>
                  <a:gd name="T13" fmla="*/ 1769 h 2507"/>
                  <a:gd name="T14" fmla="*/ 1658 w 1704"/>
                  <a:gd name="T15" fmla="*/ 1842 h 2507"/>
                  <a:gd name="T16" fmla="*/ 1354 w 1704"/>
                  <a:gd name="T17" fmla="*/ 1815 h 2507"/>
                  <a:gd name="T18" fmla="*/ 1299 w 1704"/>
                  <a:gd name="T19" fmla="*/ 793 h 2507"/>
                  <a:gd name="T20" fmla="*/ 1133 w 1704"/>
                  <a:gd name="T21" fmla="*/ 386 h 2507"/>
                  <a:gd name="T22" fmla="*/ 829 w 1704"/>
                  <a:gd name="T23" fmla="*/ 111 h 2507"/>
                  <a:gd name="T24" fmla="*/ 654 w 1704"/>
                  <a:gd name="T25" fmla="*/ 138 h 2507"/>
                  <a:gd name="T26" fmla="*/ 442 w 1704"/>
                  <a:gd name="T27" fmla="*/ 442 h 2507"/>
                  <a:gd name="T28" fmla="*/ 276 w 1704"/>
                  <a:gd name="T29" fmla="*/ 1069 h 2507"/>
                  <a:gd name="T30" fmla="*/ 350 w 1704"/>
                  <a:gd name="T31" fmla="*/ 2175 h 2507"/>
                  <a:gd name="T32" fmla="*/ 470 w 1704"/>
                  <a:gd name="T33" fmla="*/ 2294 h 2507"/>
                  <a:gd name="T34" fmla="*/ 553 w 1704"/>
                  <a:gd name="T35" fmla="*/ 2267 h 2507"/>
                  <a:gd name="T36" fmla="*/ 626 w 1704"/>
                  <a:gd name="T37" fmla="*/ 2267 h 2507"/>
                  <a:gd name="T38" fmla="*/ 607 w 1704"/>
                  <a:gd name="T39" fmla="*/ 2424 h 2507"/>
                  <a:gd name="T40" fmla="*/ 607 w 1704"/>
                  <a:gd name="T41" fmla="*/ 2507 h 2507"/>
                  <a:gd name="T42" fmla="*/ 55 w 1704"/>
                  <a:gd name="T43" fmla="*/ 2507 h 2507"/>
                  <a:gd name="T44" fmla="*/ 27 w 1704"/>
                  <a:gd name="T45" fmla="*/ 2396 h 2507"/>
                  <a:gd name="T46" fmla="*/ 27 w 1704"/>
                  <a:gd name="T47" fmla="*/ 2323 h 2507"/>
                  <a:gd name="T48" fmla="*/ 55 w 1704"/>
                  <a:gd name="T49" fmla="*/ 2323 h 2507"/>
                  <a:gd name="T50" fmla="*/ 74 w 1704"/>
                  <a:gd name="T51" fmla="*/ 2267 h 2507"/>
                  <a:gd name="T52" fmla="*/ 74 w 1704"/>
                  <a:gd name="T53" fmla="*/ 2175 h 2507"/>
                  <a:gd name="T54" fmla="*/ 27 w 1704"/>
                  <a:gd name="T55" fmla="*/ 2147 h 2507"/>
                  <a:gd name="T56" fmla="*/ 74 w 1704"/>
                  <a:gd name="T57" fmla="*/ 1161 h 2507"/>
                  <a:gd name="T58" fmla="*/ 0 w 1704"/>
                  <a:gd name="T59" fmla="*/ 138 h 2507"/>
                  <a:gd name="T60" fmla="*/ 0 w 1704"/>
                  <a:gd name="T61" fmla="*/ 27 h 2507"/>
                  <a:gd name="T62" fmla="*/ 626 w 1704"/>
                  <a:gd name="T63" fmla="*/ 0 h 2507"/>
                  <a:gd name="T64" fmla="*/ 1428 w 1704"/>
                  <a:gd name="T65" fmla="*/ 27 h 2507"/>
                  <a:gd name="T66" fmla="*/ 1511 w 1704"/>
                  <a:gd name="T67" fmla="*/ 111 h 25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04"/>
                  <a:gd name="T103" fmla="*/ 0 h 2507"/>
                  <a:gd name="T104" fmla="*/ 1704 w 1704"/>
                  <a:gd name="T105" fmla="*/ 2507 h 25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04" h="2507">
                    <a:moveTo>
                      <a:pt x="1511" y="111"/>
                    </a:moveTo>
                    <a:lnTo>
                      <a:pt x="1704" y="55"/>
                    </a:lnTo>
                    <a:lnTo>
                      <a:pt x="1511" y="386"/>
                    </a:lnTo>
                    <a:lnTo>
                      <a:pt x="1575" y="580"/>
                    </a:lnTo>
                    <a:lnTo>
                      <a:pt x="1631" y="1520"/>
                    </a:lnTo>
                    <a:lnTo>
                      <a:pt x="1686" y="1621"/>
                    </a:lnTo>
                    <a:lnTo>
                      <a:pt x="1658" y="1769"/>
                    </a:lnTo>
                    <a:lnTo>
                      <a:pt x="1658" y="1842"/>
                    </a:lnTo>
                    <a:lnTo>
                      <a:pt x="1354" y="1815"/>
                    </a:lnTo>
                    <a:lnTo>
                      <a:pt x="1299" y="793"/>
                    </a:lnTo>
                    <a:lnTo>
                      <a:pt x="1133" y="386"/>
                    </a:lnTo>
                    <a:lnTo>
                      <a:pt x="829" y="111"/>
                    </a:lnTo>
                    <a:lnTo>
                      <a:pt x="654" y="138"/>
                    </a:lnTo>
                    <a:lnTo>
                      <a:pt x="442" y="442"/>
                    </a:lnTo>
                    <a:lnTo>
                      <a:pt x="276" y="1069"/>
                    </a:lnTo>
                    <a:lnTo>
                      <a:pt x="350" y="2175"/>
                    </a:lnTo>
                    <a:lnTo>
                      <a:pt x="470" y="2294"/>
                    </a:lnTo>
                    <a:lnTo>
                      <a:pt x="553" y="2267"/>
                    </a:lnTo>
                    <a:lnTo>
                      <a:pt x="626" y="2267"/>
                    </a:lnTo>
                    <a:lnTo>
                      <a:pt x="607" y="2424"/>
                    </a:lnTo>
                    <a:lnTo>
                      <a:pt x="607" y="2507"/>
                    </a:lnTo>
                    <a:lnTo>
                      <a:pt x="55" y="2507"/>
                    </a:lnTo>
                    <a:lnTo>
                      <a:pt x="27" y="2396"/>
                    </a:lnTo>
                    <a:lnTo>
                      <a:pt x="27" y="2323"/>
                    </a:lnTo>
                    <a:lnTo>
                      <a:pt x="55" y="2323"/>
                    </a:lnTo>
                    <a:lnTo>
                      <a:pt x="74" y="2267"/>
                    </a:lnTo>
                    <a:lnTo>
                      <a:pt x="74" y="2175"/>
                    </a:lnTo>
                    <a:lnTo>
                      <a:pt x="27" y="2147"/>
                    </a:lnTo>
                    <a:lnTo>
                      <a:pt x="74" y="1161"/>
                    </a:lnTo>
                    <a:lnTo>
                      <a:pt x="0" y="138"/>
                    </a:lnTo>
                    <a:lnTo>
                      <a:pt x="0" y="27"/>
                    </a:lnTo>
                    <a:lnTo>
                      <a:pt x="626" y="0"/>
                    </a:lnTo>
                    <a:lnTo>
                      <a:pt x="1428" y="27"/>
                    </a:lnTo>
                    <a:lnTo>
                      <a:pt x="1511" y="111"/>
                    </a:lnTo>
                    <a:close/>
                  </a:path>
                </a:pathLst>
              </a:custGeom>
              <a:solidFill>
                <a:srgbClr val="FF9933"/>
              </a:solidFill>
              <a:ln w="9525">
                <a:noFill/>
                <a:round/>
                <a:headEnd/>
                <a:tailEnd/>
              </a:ln>
            </p:spPr>
            <p:txBody>
              <a:bodyPr>
                <a:prstTxWarp prst="textNoShape">
                  <a:avLst/>
                </a:prstTxWarp>
              </a:bodyPr>
              <a:lstStyle/>
              <a:p>
                <a:endParaRPr lang="en-US"/>
              </a:p>
            </p:txBody>
          </p:sp>
          <p:sp>
            <p:nvSpPr>
              <p:cNvPr id="18677" name="Freeform 134"/>
              <p:cNvSpPr>
                <a:spLocks/>
              </p:cNvSpPr>
              <p:nvPr/>
            </p:nvSpPr>
            <p:spPr bwMode="auto">
              <a:xfrm>
                <a:off x="687" y="2382"/>
                <a:ext cx="25" cy="111"/>
              </a:xfrm>
              <a:custGeom>
                <a:avLst/>
                <a:gdLst>
                  <a:gd name="T0" fmla="*/ 194 w 194"/>
                  <a:gd name="T1" fmla="*/ 405 h 885"/>
                  <a:gd name="T2" fmla="*/ 166 w 194"/>
                  <a:gd name="T3" fmla="*/ 802 h 885"/>
                  <a:gd name="T4" fmla="*/ 166 w 194"/>
                  <a:gd name="T5" fmla="*/ 885 h 885"/>
                  <a:gd name="T6" fmla="*/ 0 w 194"/>
                  <a:gd name="T7" fmla="*/ 885 h 885"/>
                  <a:gd name="T8" fmla="*/ 0 w 194"/>
                  <a:gd name="T9" fmla="*/ 83 h 885"/>
                  <a:gd name="T10" fmla="*/ 83 w 194"/>
                  <a:gd name="T11" fmla="*/ 0 h 885"/>
                  <a:gd name="T12" fmla="*/ 139 w 194"/>
                  <a:gd name="T13" fmla="*/ 0 h 885"/>
                  <a:gd name="T14" fmla="*/ 194 w 194"/>
                  <a:gd name="T15" fmla="*/ 405 h 885"/>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885"/>
                  <a:gd name="T26" fmla="*/ 194 w 194"/>
                  <a:gd name="T27" fmla="*/ 885 h 8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885">
                    <a:moveTo>
                      <a:pt x="194" y="405"/>
                    </a:moveTo>
                    <a:lnTo>
                      <a:pt x="166" y="802"/>
                    </a:lnTo>
                    <a:lnTo>
                      <a:pt x="166" y="885"/>
                    </a:lnTo>
                    <a:lnTo>
                      <a:pt x="0" y="885"/>
                    </a:lnTo>
                    <a:lnTo>
                      <a:pt x="0" y="83"/>
                    </a:lnTo>
                    <a:lnTo>
                      <a:pt x="83" y="0"/>
                    </a:lnTo>
                    <a:lnTo>
                      <a:pt x="139" y="0"/>
                    </a:lnTo>
                    <a:lnTo>
                      <a:pt x="194" y="405"/>
                    </a:lnTo>
                    <a:close/>
                  </a:path>
                </a:pathLst>
              </a:custGeom>
              <a:solidFill>
                <a:srgbClr val="99CCCC"/>
              </a:solidFill>
              <a:ln w="9525">
                <a:noFill/>
                <a:round/>
                <a:headEnd/>
                <a:tailEnd/>
              </a:ln>
            </p:spPr>
            <p:txBody>
              <a:bodyPr>
                <a:prstTxWarp prst="textNoShape">
                  <a:avLst/>
                </a:prstTxWarp>
              </a:bodyPr>
              <a:lstStyle/>
              <a:p>
                <a:endParaRPr lang="en-US"/>
              </a:p>
            </p:txBody>
          </p:sp>
          <p:sp>
            <p:nvSpPr>
              <p:cNvPr id="18678" name="Freeform 135"/>
              <p:cNvSpPr>
                <a:spLocks/>
              </p:cNvSpPr>
              <p:nvPr/>
            </p:nvSpPr>
            <p:spPr bwMode="auto">
              <a:xfrm>
                <a:off x="1616" y="2406"/>
                <a:ext cx="193" cy="131"/>
              </a:xfrm>
              <a:custGeom>
                <a:avLst/>
                <a:gdLst>
                  <a:gd name="T0" fmla="*/ 1493 w 1549"/>
                  <a:gd name="T1" fmla="*/ 884 h 1041"/>
                  <a:gd name="T2" fmla="*/ 1549 w 1549"/>
                  <a:gd name="T3" fmla="*/ 994 h 1041"/>
                  <a:gd name="T4" fmla="*/ 996 w 1549"/>
                  <a:gd name="T5" fmla="*/ 1041 h 1041"/>
                  <a:gd name="T6" fmla="*/ 0 w 1549"/>
                  <a:gd name="T7" fmla="*/ 994 h 1041"/>
                  <a:gd name="T8" fmla="*/ 553 w 1549"/>
                  <a:gd name="T9" fmla="*/ 719 h 1041"/>
                  <a:gd name="T10" fmla="*/ 885 w 1549"/>
                  <a:gd name="T11" fmla="*/ 469 h 1041"/>
                  <a:gd name="T12" fmla="*/ 1382 w 1549"/>
                  <a:gd name="T13" fmla="*/ 0 h 1041"/>
                  <a:gd name="T14" fmla="*/ 1438 w 1549"/>
                  <a:gd name="T15" fmla="*/ 110 h 1041"/>
                  <a:gd name="T16" fmla="*/ 1493 w 1549"/>
                  <a:gd name="T17" fmla="*/ 884 h 10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9"/>
                  <a:gd name="T28" fmla="*/ 0 h 1041"/>
                  <a:gd name="T29" fmla="*/ 1549 w 1549"/>
                  <a:gd name="T30" fmla="*/ 1041 h 10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9" h="1041">
                    <a:moveTo>
                      <a:pt x="1493" y="884"/>
                    </a:moveTo>
                    <a:lnTo>
                      <a:pt x="1549" y="994"/>
                    </a:lnTo>
                    <a:lnTo>
                      <a:pt x="996" y="1041"/>
                    </a:lnTo>
                    <a:lnTo>
                      <a:pt x="0" y="994"/>
                    </a:lnTo>
                    <a:lnTo>
                      <a:pt x="553" y="719"/>
                    </a:lnTo>
                    <a:lnTo>
                      <a:pt x="885" y="469"/>
                    </a:lnTo>
                    <a:lnTo>
                      <a:pt x="1382" y="0"/>
                    </a:lnTo>
                    <a:lnTo>
                      <a:pt x="1438" y="110"/>
                    </a:lnTo>
                    <a:lnTo>
                      <a:pt x="1493" y="884"/>
                    </a:lnTo>
                    <a:close/>
                  </a:path>
                </a:pathLst>
              </a:custGeom>
              <a:solidFill>
                <a:srgbClr val="FF6633"/>
              </a:solidFill>
              <a:ln w="9525">
                <a:noFill/>
                <a:round/>
                <a:headEnd/>
                <a:tailEnd/>
              </a:ln>
            </p:spPr>
            <p:txBody>
              <a:bodyPr>
                <a:prstTxWarp prst="textNoShape">
                  <a:avLst/>
                </a:prstTxWarp>
              </a:bodyPr>
              <a:lstStyle/>
              <a:p>
                <a:endParaRPr lang="en-US"/>
              </a:p>
            </p:txBody>
          </p:sp>
          <p:sp>
            <p:nvSpPr>
              <p:cNvPr id="18679" name="Freeform 136"/>
              <p:cNvSpPr>
                <a:spLocks/>
              </p:cNvSpPr>
              <p:nvPr/>
            </p:nvSpPr>
            <p:spPr bwMode="auto">
              <a:xfrm>
                <a:off x="957" y="2410"/>
                <a:ext cx="76" cy="92"/>
              </a:xfrm>
              <a:custGeom>
                <a:avLst/>
                <a:gdLst>
                  <a:gd name="T0" fmla="*/ 608 w 608"/>
                  <a:gd name="T1" fmla="*/ 517 h 738"/>
                  <a:gd name="T2" fmla="*/ 434 w 608"/>
                  <a:gd name="T3" fmla="*/ 581 h 738"/>
                  <a:gd name="T4" fmla="*/ 360 w 608"/>
                  <a:gd name="T5" fmla="*/ 664 h 738"/>
                  <a:gd name="T6" fmla="*/ 360 w 608"/>
                  <a:gd name="T7" fmla="*/ 738 h 738"/>
                  <a:gd name="T8" fmla="*/ 184 w 608"/>
                  <a:gd name="T9" fmla="*/ 636 h 738"/>
                  <a:gd name="T10" fmla="*/ 0 w 608"/>
                  <a:gd name="T11" fmla="*/ 636 h 738"/>
                  <a:gd name="T12" fmla="*/ 56 w 608"/>
                  <a:gd name="T13" fmla="*/ 360 h 738"/>
                  <a:gd name="T14" fmla="*/ 221 w 608"/>
                  <a:gd name="T15" fmla="*/ 28 h 738"/>
                  <a:gd name="T16" fmla="*/ 277 w 608"/>
                  <a:gd name="T17" fmla="*/ 0 h 738"/>
                  <a:gd name="T18" fmla="*/ 525 w 608"/>
                  <a:gd name="T19" fmla="*/ 277 h 738"/>
                  <a:gd name="T20" fmla="*/ 608 w 608"/>
                  <a:gd name="T21" fmla="*/ 517 h 7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8"/>
                  <a:gd name="T34" fmla="*/ 0 h 738"/>
                  <a:gd name="T35" fmla="*/ 608 w 608"/>
                  <a:gd name="T36" fmla="*/ 738 h 7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8" h="738">
                    <a:moveTo>
                      <a:pt x="608" y="517"/>
                    </a:moveTo>
                    <a:lnTo>
                      <a:pt x="434" y="581"/>
                    </a:lnTo>
                    <a:lnTo>
                      <a:pt x="360" y="664"/>
                    </a:lnTo>
                    <a:lnTo>
                      <a:pt x="360" y="738"/>
                    </a:lnTo>
                    <a:lnTo>
                      <a:pt x="184" y="636"/>
                    </a:lnTo>
                    <a:lnTo>
                      <a:pt x="0" y="636"/>
                    </a:lnTo>
                    <a:lnTo>
                      <a:pt x="56" y="360"/>
                    </a:lnTo>
                    <a:lnTo>
                      <a:pt x="221" y="28"/>
                    </a:lnTo>
                    <a:lnTo>
                      <a:pt x="277" y="0"/>
                    </a:lnTo>
                    <a:lnTo>
                      <a:pt x="525" y="277"/>
                    </a:lnTo>
                    <a:lnTo>
                      <a:pt x="608" y="517"/>
                    </a:lnTo>
                    <a:close/>
                  </a:path>
                </a:pathLst>
              </a:custGeom>
              <a:solidFill>
                <a:srgbClr val="669999"/>
              </a:solidFill>
              <a:ln w="9525">
                <a:noFill/>
                <a:round/>
                <a:headEnd/>
                <a:tailEnd/>
              </a:ln>
            </p:spPr>
            <p:txBody>
              <a:bodyPr>
                <a:prstTxWarp prst="textNoShape">
                  <a:avLst/>
                </a:prstTxWarp>
              </a:bodyPr>
              <a:lstStyle/>
              <a:p>
                <a:endParaRPr lang="en-US"/>
              </a:p>
            </p:txBody>
          </p:sp>
          <p:sp>
            <p:nvSpPr>
              <p:cNvPr id="18680" name="Freeform 137"/>
              <p:cNvSpPr>
                <a:spLocks/>
              </p:cNvSpPr>
              <p:nvPr/>
            </p:nvSpPr>
            <p:spPr bwMode="auto">
              <a:xfrm>
                <a:off x="1816" y="2417"/>
                <a:ext cx="161" cy="103"/>
              </a:xfrm>
              <a:custGeom>
                <a:avLst/>
                <a:gdLst>
                  <a:gd name="T0" fmla="*/ 581 w 1290"/>
                  <a:gd name="T1" fmla="*/ 276 h 829"/>
                  <a:gd name="T2" fmla="*/ 1134 w 1290"/>
                  <a:gd name="T3" fmla="*/ 608 h 829"/>
                  <a:gd name="T4" fmla="*/ 1290 w 1290"/>
                  <a:gd name="T5" fmla="*/ 801 h 829"/>
                  <a:gd name="T6" fmla="*/ 111 w 1290"/>
                  <a:gd name="T7" fmla="*/ 829 h 829"/>
                  <a:gd name="T8" fmla="*/ 28 w 1290"/>
                  <a:gd name="T9" fmla="*/ 608 h 829"/>
                  <a:gd name="T10" fmla="*/ 0 w 1290"/>
                  <a:gd name="T11" fmla="*/ 0 h 829"/>
                  <a:gd name="T12" fmla="*/ 332 w 1290"/>
                  <a:gd name="T13" fmla="*/ 193 h 829"/>
                  <a:gd name="T14" fmla="*/ 581 w 1290"/>
                  <a:gd name="T15" fmla="*/ 276 h 829"/>
                  <a:gd name="T16" fmla="*/ 0 60000 65536"/>
                  <a:gd name="T17" fmla="*/ 0 60000 65536"/>
                  <a:gd name="T18" fmla="*/ 0 60000 65536"/>
                  <a:gd name="T19" fmla="*/ 0 60000 65536"/>
                  <a:gd name="T20" fmla="*/ 0 60000 65536"/>
                  <a:gd name="T21" fmla="*/ 0 60000 65536"/>
                  <a:gd name="T22" fmla="*/ 0 60000 65536"/>
                  <a:gd name="T23" fmla="*/ 0 60000 65536"/>
                  <a:gd name="T24" fmla="*/ 0 w 1290"/>
                  <a:gd name="T25" fmla="*/ 0 h 829"/>
                  <a:gd name="T26" fmla="*/ 1290 w 1290"/>
                  <a:gd name="T27" fmla="*/ 829 h 8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0" h="829">
                    <a:moveTo>
                      <a:pt x="581" y="276"/>
                    </a:moveTo>
                    <a:lnTo>
                      <a:pt x="1134" y="608"/>
                    </a:lnTo>
                    <a:lnTo>
                      <a:pt x="1290" y="801"/>
                    </a:lnTo>
                    <a:lnTo>
                      <a:pt x="111" y="829"/>
                    </a:lnTo>
                    <a:lnTo>
                      <a:pt x="28" y="608"/>
                    </a:lnTo>
                    <a:lnTo>
                      <a:pt x="0" y="0"/>
                    </a:lnTo>
                    <a:lnTo>
                      <a:pt x="332" y="193"/>
                    </a:lnTo>
                    <a:lnTo>
                      <a:pt x="581" y="276"/>
                    </a:lnTo>
                    <a:close/>
                  </a:path>
                </a:pathLst>
              </a:custGeom>
              <a:solidFill>
                <a:srgbClr val="CC6633"/>
              </a:solidFill>
              <a:ln w="9525">
                <a:noFill/>
                <a:round/>
                <a:headEnd/>
                <a:tailEnd/>
              </a:ln>
            </p:spPr>
            <p:txBody>
              <a:bodyPr>
                <a:prstTxWarp prst="textNoShape">
                  <a:avLst/>
                </a:prstTxWarp>
              </a:bodyPr>
              <a:lstStyle/>
              <a:p>
                <a:endParaRPr lang="en-US"/>
              </a:p>
            </p:txBody>
          </p:sp>
          <p:sp>
            <p:nvSpPr>
              <p:cNvPr id="18681" name="Freeform 138"/>
              <p:cNvSpPr>
                <a:spLocks/>
              </p:cNvSpPr>
              <p:nvPr/>
            </p:nvSpPr>
            <p:spPr bwMode="auto">
              <a:xfrm>
                <a:off x="1111" y="2424"/>
                <a:ext cx="366" cy="254"/>
              </a:xfrm>
              <a:custGeom>
                <a:avLst/>
                <a:gdLst>
                  <a:gd name="T0" fmla="*/ 2930 w 2930"/>
                  <a:gd name="T1" fmla="*/ 1456 h 2038"/>
                  <a:gd name="T2" fmla="*/ 2433 w 2930"/>
                  <a:gd name="T3" fmla="*/ 1540 h 2038"/>
                  <a:gd name="T4" fmla="*/ 2377 w 2930"/>
                  <a:gd name="T5" fmla="*/ 1632 h 2038"/>
                  <a:gd name="T6" fmla="*/ 2404 w 2930"/>
                  <a:gd name="T7" fmla="*/ 1816 h 2038"/>
                  <a:gd name="T8" fmla="*/ 2404 w 2930"/>
                  <a:gd name="T9" fmla="*/ 1908 h 2038"/>
                  <a:gd name="T10" fmla="*/ 2045 w 2930"/>
                  <a:gd name="T11" fmla="*/ 1982 h 2038"/>
                  <a:gd name="T12" fmla="*/ 1714 w 2930"/>
                  <a:gd name="T13" fmla="*/ 1954 h 2038"/>
                  <a:gd name="T14" fmla="*/ 1631 w 2930"/>
                  <a:gd name="T15" fmla="*/ 1954 h 2038"/>
                  <a:gd name="T16" fmla="*/ 1714 w 2930"/>
                  <a:gd name="T17" fmla="*/ 1485 h 2038"/>
                  <a:gd name="T18" fmla="*/ 1658 w 2930"/>
                  <a:gd name="T19" fmla="*/ 1402 h 2038"/>
                  <a:gd name="T20" fmla="*/ 977 w 2930"/>
                  <a:gd name="T21" fmla="*/ 1512 h 2038"/>
                  <a:gd name="T22" fmla="*/ 636 w 2930"/>
                  <a:gd name="T23" fmla="*/ 1512 h 2038"/>
                  <a:gd name="T24" fmla="*/ 580 w 2930"/>
                  <a:gd name="T25" fmla="*/ 1576 h 2038"/>
                  <a:gd name="T26" fmla="*/ 525 w 2930"/>
                  <a:gd name="T27" fmla="*/ 1954 h 2038"/>
                  <a:gd name="T28" fmla="*/ 424 w 2930"/>
                  <a:gd name="T29" fmla="*/ 2010 h 2038"/>
                  <a:gd name="T30" fmla="*/ 175 w 2930"/>
                  <a:gd name="T31" fmla="*/ 2038 h 2038"/>
                  <a:gd name="T32" fmla="*/ 120 w 2930"/>
                  <a:gd name="T33" fmla="*/ 2038 h 2038"/>
                  <a:gd name="T34" fmla="*/ 56 w 2930"/>
                  <a:gd name="T35" fmla="*/ 1844 h 2038"/>
                  <a:gd name="T36" fmla="*/ 147 w 2930"/>
                  <a:gd name="T37" fmla="*/ 1632 h 2038"/>
                  <a:gd name="T38" fmla="*/ 83 w 2930"/>
                  <a:gd name="T39" fmla="*/ 1456 h 2038"/>
                  <a:gd name="T40" fmla="*/ 83 w 2930"/>
                  <a:gd name="T41" fmla="*/ 1153 h 2038"/>
                  <a:gd name="T42" fmla="*/ 0 w 2930"/>
                  <a:gd name="T43" fmla="*/ 720 h 2038"/>
                  <a:gd name="T44" fmla="*/ 56 w 2930"/>
                  <a:gd name="T45" fmla="*/ 139 h 2038"/>
                  <a:gd name="T46" fmla="*/ 801 w 2930"/>
                  <a:gd name="T47" fmla="*/ 103 h 2038"/>
                  <a:gd name="T48" fmla="*/ 1409 w 2930"/>
                  <a:gd name="T49" fmla="*/ 56 h 2038"/>
                  <a:gd name="T50" fmla="*/ 1907 w 2930"/>
                  <a:gd name="T51" fmla="*/ 0 h 2038"/>
                  <a:gd name="T52" fmla="*/ 2875 w 2930"/>
                  <a:gd name="T53" fmla="*/ 29 h 2038"/>
                  <a:gd name="T54" fmla="*/ 2930 w 2930"/>
                  <a:gd name="T55" fmla="*/ 1456 h 20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30"/>
                  <a:gd name="T85" fmla="*/ 0 h 2038"/>
                  <a:gd name="T86" fmla="*/ 2930 w 2930"/>
                  <a:gd name="T87" fmla="*/ 2038 h 203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30" h="2038">
                    <a:moveTo>
                      <a:pt x="2930" y="1456"/>
                    </a:moveTo>
                    <a:lnTo>
                      <a:pt x="2433" y="1540"/>
                    </a:lnTo>
                    <a:lnTo>
                      <a:pt x="2377" y="1632"/>
                    </a:lnTo>
                    <a:lnTo>
                      <a:pt x="2404" y="1816"/>
                    </a:lnTo>
                    <a:lnTo>
                      <a:pt x="2404" y="1908"/>
                    </a:lnTo>
                    <a:lnTo>
                      <a:pt x="2045" y="1982"/>
                    </a:lnTo>
                    <a:lnTo>
                      <a:pt x="1714" y="1954"/>
                    </a:lnTo>
                    <a:lnTo>
                      <a:pt x="1631" y="1954"/>
                    </a:lnTo>
                    <a:lnTo>
                      <a:pt x="1714" y="1485"/>
                    </a:lnTo>
                    <a:lnTo>
                      <a:pt x="1658" y="1402"/>
                    </a:lnTo>
                    <a:lnTo>
                      <a:pt x="977" y="1512"/>
                    </a:lnTo>
                    <a:lnTo>
                      <a:pt x="636" y="1512"/>
                    </a:lnTo>
                    <a:lnTo>
                      <a:pt x="580" y="1576"/>
                    </a:lnTo>
                    <a:lnTo>
                      <a:pt x="525" y="1954"/>
                    </a:lnTo>
                    <a:lnTo>
                      <a:pt x="424" y="2010"/>
                    </a:lnTo>
                    <a:lnTo>
                      <a:pt x="175" y="2038"/>
                    </a:lnTo>
                    <a:lnTo>
                      <a:pt x="120" y="2038"/>
                    </a:lnTo>
                    <a:lnTo>
                      <a:pt x="56" y="1844"/>
                    </a:lnTo>
                    <a:lnTo>
                      <a:pt x="147" y="1632"/>
                    </a:lnTo>
                    <a:lnTo>
                      <a:pt x="83" y="1456"/>
                    </a:lnTo>
                    <a:lnTo>
                      <a:pt x="83" y="1153"/>
                    </a:lnTo>
                    <a:lnTo>
                      <a:pt x="0" y="720"/>
                    </a:lnTo>
                    <a:lnTo>
                      <a:pt x="56" y="139"/>
                    </a:lnTo>
                    <a:lnTo>
                      <a:pt x="801" y="103"/>
                    </a:lnTo>
                    <a:lnTo>
                      <a:pt x="1409" y="56"/>
                    </a:lnTo>
                    <a:lnTo>
                      <a:pt x="1907" y="0"/>
                    </a:lnTo>
                    <a:lnTo>
                      <a:pt x="2875" y="29"/>
                    </a:lnTo>
                    <a:lnTo>
                      <a:pt x="2930" y="1456"/>
                    </a:lnTo>
                    <a:close/>
                  </a:path>
                </a:pathLst>
              </a:custGeom>
              <a:solidFill>
                <a:srgbClr val="FF9933"/>
              </a:solidFill>
              <a:ln w="9525">
                <a:noFill/>
                <a:round/>
                <a:headEnd/>
                <a:tailEnd/>
              </a:ln>
            </p:spPr>
            <p:txBody>
              <a:bodyPr>
                <a:prstTxWarp prst="textNoShape">
                  <a:avLst/>
                </a:prstTxWarp>
              </a:bodyPr>
              <a:lstStyle/>
              <a:p>
                <a:endParaRPr lang="en-US"/>
              </a:p>
            </p:txBody>
          </p:sp>
          <p:sp>
            <p:nvSpPr>
              <p:cNvPr id="18682" name="Freeform 139"/>
              <p:cNvSpPr>
                <a:spLocks/>
              </p:cNvSpPr>
              <p:nvPr/>
            </p:nvSpPr>
            <p:spPr bwMode="auto">
              <a:xfrm>
                <a:off x="1233" y="2441"/>
                <a:ext cx="82" cy="152"/>
              </a:xfrm>
              <a:custGeom>
                <a:avLst/>
                <a:gdLst>
                  <a:gd name="T0" fmla="*/ 580 w 654"/>
                  <a:gd name="T1" fmla="*/ 166 h 1216"/>
                  <a:gd name="T2" fmla="*/ 654 w 654"/>
                  <a:gd name="T3" fmla="*/ 581 h 1216"/>
                  <a:gd name="T4" fmla="*/ 654 w 654"/>
                  <a:gd name="T5" fmla="*/ 1096 h 1216"/>
                  <a:gd name="T6" fmla="*/ 599 w 654"/>
                  <a:gd name="T7" fmla="*/ 1162 h 1216"/>
                  <a:gd name="T8" fmla="*/ 157 w 654"/>
                  <a:gd name="T9" fmla="*/ 1216 h 1216"/>
                  <a:gd name="T10" fmla="*/ 27 w 654"/>
                  <a:gd name="T11" fmla="*/ 1125 h 1216"/>
                  <a:gd name="T12" fmla="*/ 0 w 654"/>
                  <a:gd name="T13" fmla="*/ 387 h 1216"/>
                  <a:gd name="T14" fmla="*/ 128 w 654"/>
                  <a:gd name="T15" fmla="*/ 83 h 1216"/>
                  <a:gd name="T16" fmla="*/ 128 w 654"/>
                  <a:gd name="T17" fmla="*/ 55 h 1216"/>
                  <a:gd name="T18" fmla="*/ 266 w 654"/>
                  <a:gd name="T19" fmla="*/ 0 h 1216"/>
                  <a:gd name="T20" fmla="*/ 405 w 654"/>
                  <a:gd name="T21" fmla="*/ 0 h 1216"/>
                  <a:gd name="T22" fmla="*/ 580 w 654"/>
                  <a:gd name="T23" fmla="*/ 166 h 12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1216"/>
                  <a:gd name="T38" fmla="*/ 654 w 654"/>
                  <a:gd name="T39" fmla="*/ 1216 h 12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1216">
                    <a:moveTo>
                      <a:pt x="580" y="166"/>
                    </a:moveTo>
                    <a:lnTo>
                      <a:pt x="654" y="581"/>
                    </a:lnTo>
                    <a:lnTo>
                      <a:pt x="654" y="1096"/>
                    </a:lnTo>
                    <a:lnTo>
                      <a:pt x="599" y="1162"/>
                    </a:lnTo>
                    <a:lnTo>
                      <a:pt x="157" y="1216"/>
                    </a:lnTo>
                    <a:lnTo>
                      <a:pt x="27" y="1125"/>
                    </a:lnTo>
                    <a:lnTo>
                      <a:pt x="0" y="387"/>
                    </a:lnTo>
                    <a:lnTo>
                      <a:pt x="128" y="83"/>
                    </a:lnTo>
                    <a:lnTo>
                      <a:pt x="128" y="55"/>
                    </a:lnTo>
                    <a:lnTo>
                      <a:pt x="266" y="0"/>
                    </a:lnTo>
                    <a:lnTo>
                      <a:pt x="405" y="0"/>
                    </a:lnTo>
                    <a:lnTo>
                      <a:pt x="580" y="166"/>
                    </a:lnTo>
                    <a:close/>
                  </a:path>
                </a:pathLst>
              </a:custGeom>
              <a:solidFill>
                <a:srgbClr val="000000"/>
              </a:solidFill>
              <a:ln w="9525">
                <a:noFill/>
                <a:round/>
                <a:headEnd/>
                <a:tailEnd/>
              </a:ln>
            </p:spPr>
            <p:txBody>
              <a:bodyPr>
                <a:prstTxWarp prst="textNoShape">
                  <a:avLst/>
                </a:prstTxWarp>
              </a:bodyPr>
              <a:lstStyle/>
              <a:p>
                <a:endParaRPr lang="en-US"/>
              </a:p>
            </p:txBody>
          </p:sp>
          <p:sp>
            <p:nvSpPr>
              <p:cNvPr id="18683" name="Freeform 140"/>
              <p:cNvSpPr>
                <a:spLocks/>
              </p:cNvSpPr>
              <p:nvPr/>
            </p:nvSpPr>
            <p:spPr bwMode="auto">
              <a:xfrm>
                <a:off x="1381" y="2441"/>
                <a:ext cx="79" cy="145"/>
              </a:xfrm>
              <a:custGeom>
                <a:avLst/>
                <a:gdLst>
                  <a:gd name="T0" fmla="*/ 608 w 636"/>
                  <a:gd name="T1" fmla="*/ 239 h 1162"/>
                  <a:gd name="T2" fmla="*/ 636 w 636"/>
                  <a:gd name="T3" fmla="*/ 1069 h 1162"/>
                  <a:gd name="T4" fmla="*/ 636 w 636"/>
                  <a:gd name="T5" fmla="*/ 1096 h 1162"/>
                  <a:gd name="T6" fmla="*/ 248 w 636"/>
                  <a:gd name="T7" fmla="*/ 1125 h 1162"/>
                  <a:gd name="T8" fmla="*/ 138 w 636"/>
                  <a:gd name="T9" fmla="*/ 1162 h 1162"/>
                  <a:gd name="T10" fmla="*/ 55 w 636"/>
                  <a:gd name="T11" fmla="*/ 1162 h 1162"/>
                  <a:gd name="T12" fmla="*/ 0 w 636"/>
                  <a:gd name="T13" fmla="*/ 737 h 1162"/>
                  <a:gd name="T14" fmla="*/ 83 w 636"/>
                  <a:gd name="T15" fmla="*/ 193 h 1162"/>
                  <a:gd name="T16" fmla="*/ 138 w 636"/>
                  <a:gd name="T17" fmla="*/ 111 h 1162"/>
                  <a:gd name="T18" fmla="*/ 331 w 636"/>
                  <a:gd name="T19" fmla="*/ 0 h 1162"/>
                  <a:gd name="T20" fmla="*/ 442 w 636"/>
                  <a:gd name="T21" fmla="*/ 0 h 1162"/>
                  <a:gd name="T22" fmla="*/ 608 w 636"/>
                  <a:gd name="T23" fmla="*/ 239 h 1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6"/>
                  <a:gd name="T37" fmla="*/ 0 h 1162"/>
                  <a:gd name="T38" fmla="*/ 636 w 636"/>
                  <a:gd name="T39" fmla="*/ 1162 h 1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6" h="1162">
                    <a:moveTo>
                      <a:pt x="608" y="239"/>
                    </a:moveTo>
                    <a:lnTo>
                      <a:pt x="636" y="1069"/>
                    </a:lnTo>
                    <a:lnTo>
                      <a:pt x="636" y="1096"/>
                    </a:lnTo>
                    <a:lnTo>
                      <a:pt x="248" y="1125"/>
                    </a:lnTo>
                    <a:lnTo>
                      <a:pt x="138" y="1162"/>
                    </a:lnTo>
                    <a:lnTo>
                      <a:pt x="55" y="1162"/>
                    </a:lnTo>
                    <a:lnTo>
                      <a:pt x="0" y="737"/>
                    </a:lnTo>
                    <a:lnTo>
                      <a:pt x="83" y="193"/>
                    </a:lnTo>
                    <a:lnTo>
                      <a:pt x="138" y="111"/>
                    </a:lnTo>
                    <a:lnTo>
                      <a:pt x="331" y="0"/>
                    </a:lnTo>
                    <a:lnTo>
                      <a:pt x="442" y="0"/>
                    </a:lnTo>
                    <a:lnTo>
                      <a:pt x="608" y="239"/>
                    </a:lnTo>
                    <a:close/>
                  </a:path>
                </a:pathLst>
              </a:custGeom>
              <a:solidFill>
                <a:srgbClr val="000000"/>
              </a:solidFill>
              <a:ln w="9525">
                <a:noFill/>
                <a:round/>
                <a:headEnd/>
                <a:tailEnd/>
              </a:ln>
            </p:spPr>
            <p:txBody>
              <a:bodyPr>
                <a:prstTxWarp prst="textNoShape">
                  <a:avLst/>
                </a:prstTxWarp>
              </a:bodyPr>
              <a:lstStyle/>
              <a:p>
                <a:endParaRPr lang="en-US"/>
              </a:p>
            </p:txBody>
          </p:sp>
          <p:sp>
            <p:nvSpPr>
              <p:cNvPr id="18684" name="Freeform 141"/>
              <p:cNvSpPr>
                <a:spLocks/>
              </p:cNvSpPr>
              <p:nvPr/>
            </p:nvSpPr>
            <p:spPr bwMode="auto">
              <a:xfrm>
                <a:off x="1246" y="2458"/>
                <a:ext cx="48" cy="113"/>
              </a:xfrm>
              <a:custGeom>
                <a:avLst/>
                <a:gdLst>
                  <a:gd name="T0" fmla="*/ 387 w 387"/>
                  <a:gd name="T1" fmla="*/ 406 h 904"/>
                  <a:gd name="T2" fmla="*/ 387 w 387"/>
                  <a:gd name="T3" fmla="*/ 857 h 904"/>
                  <a:gd name="T4" fmla="*/ 110 w 387"/>
                  <a:gd name="T5" fmla="*/ 904 h 904"/>
                  <a:gd name="T6" fmla="*/ 83 w 387"/>
                  <a:gd name="T7" fmla="*/ 876 h 904"/>
                  <a:gd name="T8" fmla="*/ 0 w 387"/>
                  <a:gd name="T9" fmla="*/ 526 h 904"/>
                  <a:gd name="T10" fmla="*/ 110 w 387"/>
                  <a:gd name="T11" fmla="*/ 55 h 904"/>
                  <a:gd name="T12" fmla="*/ 221 w 387"/>
                  <a:gd name="T13" fmla="*/ 0 h 904"/>
                  <a:gd name="T14" fmla="*/ 304 w 387"/>
                  <a:gd name="T15" fmla="*/ 55 h 904"/>
                  <a:gd name="T16" fmla="*/ 387 w 387"/>
                  <a:gd name="T17" fmla="*/ 406 h 9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7"/>
                  <a:gd name="T28" fmla="*/ 0 h 904"/>
                  <a:gd name="T29" fmla="*/ 387 w 387"/>
                  <a:gd name="T30" fmla="*/ 904 h 9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7" h="904">
                    <a:moveTo>
                      <a:pt x="387" y="406"/>
                    </a:moveTo>
                    <a:lnTo>
                      <a:pt x="387" y="857"/>
                    </a:lnTo>
                    <a:lnTo>
                      <a:pt x="110" y="904"/>
                    </a:lnTo>
                    <a:lnTo>
                      <a:pt x="83" y="876"/>
                    </a:lnTo>
                    <a:lnTo>
                      <a:pt x="0" y="526"/>
                    </a:lnTo>
                    <a:lnTo>
                      <a:pt x="110" y="55"/>
                    </a:lnTo>
                    <a:lnTo>
                      <a:pt x="221" y="0"/>
                    </a:lnTo>
                    <a:lnTo>
                      <a:pt x="304" y="55"/>
                    </a:lnTo>
                    <a:lnTo>
                      <a:pt x="387" y="406"/>
                    </a:lnTo>
                    <a:close/>
                  </a:path>
                </a:pathLst>
              </a:custGeom>
              <a:solidFill>
                <a:srgbClr val="99CCCC"/>
              </a:solidFill>
              <a:ln w="9525">
                <a:noFill/>
                <a:round/>
                <a:headEnd/>
                <a:tailEnd/>
              </a:ln>
            </p:spPr>
            <p:txBody>
              <a:bodyPr>
                <a:prstTxWarp prst="textNoShape">
                  <a:avLst/>
                </a:prstTxWarp>
              </a:bodyPr>
              <a:lstStyle/>
              <a:p>
                <a:endParaRPr lang="en-US"/>
              </a:p>
            </p:txBody>
          </p:sp>
          <p:sp>
            <p:nvSpPr>
              <p:cNvPr id="18685" name="Freeform 142"/>
              <p:cNvSpPr>
                <a:spLocks/>
              </p:cNvSpPr>
              <p:nvPr/>
            </p:nvSpPr>
            <p:spPr bwMode="auto">
              <a:xfrm>
                <a:off x="1401" y="2462"/>
                <a:ext cx="38" cy="103"/>
              </a:xfrm>
              <a:custGeom>
                <a:avLst/>
                <a:gdLst>
                  <a:gd name="T0" fmla="*/ 304 w 304"/>
                  <a:gd name="T1" fmla="*/ 802 h 829"/>
                  <a:gd name="T2" fmla="*/ 83 w 304"/>
                  <a:gd name="T3" fmla="*/ 802 h 829"/>
                  <a:gd name="T4" fmla="*/ 56 w 304"/>
                  <a:gd name="T5" fmla="*/ 829 h 829"/>
                  <a:gd name="T6" fmla="*/ 0 w 304"/>
                  <a:gd name="T7" fmla="*/ 829 h 829"/>
                  <a:gd name="T8" fmla="*/ 29 w 304"/>
                  <a:gd name="T9" fmla="*/ 102 h 829"/>
                  <a:gd name="T10" fmla="*/ 194 w 304"/>
                  <a:gd name="T11" fmla="*/ 0 h 829"/>
                  <a:gd name="T12" fmla="*/ 304 w 304"/>
                  <a:gd name="T13" fmla="*/ 102 h 829"/>
                  <a:gd name="T14" fmla="*/ 304 w 304"/>
                  <a:gd name="T15" fmla="*/ 802 h 829"/>
                  <a:gd name="T16" fmla="*/ 0 60000 65536"/>
                  <a:gd name="T17" fmla="*/ 0 60000 65536"/>
                  <a:gd name="T18" fmla="*/ 0 60000 65536"/>
                  <a:gd name="T19" fmla="*/ 0 60000 65536"/>
                  <a:gd name="T20" fmla="*/ 0 60000 65536"/>
                  <a:gd name="T21" fmla="*/ 0 60000 65536"/>
                  <a:gd name="T22" fmla="*/ 0 60000 65536"/>
                  <a:gd name="T23" fmla="*/ 0 60000 65536"/>
                  <a:gd name="T24" fmla="*/ 0 w 304"/>
                  <a:gd name="T25" fmla="*/ 0 h 829"/>
                  <a:gd name="T26" fmla="*/ 304 w 304"/>
                  <a:gd name="T27" fmla="*/ 829 h 8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4" h="829">
                    <a:moveTo>
                      <a:pt x="304" y="802"/>
                    </a:moveTo>
                    <a:lnTo>
                      <a:pt x="83" y="802"/>
                    </a:lnTo>
                    <a:lnTo>
                      <a:pt x="56" y="829"/>
                    </a:lnTo>
                    <a:lnTo>
                      <a:pt x="0" y="829"/>
                    </a:lnTo>
                    <a:lnTo>
                      <a:pt x="29" y="102"/>
                    </a:lnTo>
                    <a:lnTo>
                      <a:pt x="194" y="0"/>
                    </a:lnTo>
                    <a:lnTo>
                      <a:pt x="304" y="102"/>
                    </a:lnTo>
                    <a:lnTo>
                      <a:pt x="304" y="802"/>
                    </a:lnTo>
                    <a:close/>
                  </a:path>
                </a:pathLst>
              </a:custGeom>
              <a:solidFill>
                <a:srgbClr val="99CCCC"/>
              </a:solidFill>
              <a:ln w="9525">
                <a:noFill/>
                <a:round/>
                <a:headEnd/>
                <a:tailEnd/>
              </a:ln>
            </p:spPr>
            <p:txBody>
              <a:bodyPr>
                <a:prstTxWarp prst="textNoShape">
                  <a:avLst/>
                </a:prstTxWarp>
              </a:bodyPr>
              <a:lstStyle/>
              <a:p>
                <a:endParaRPr lang="en-US"/>
              </a:p>
            </p:txBody>
          </p:sp>
          <p:sp>
            <p:nvSpPr>
              <p:cNvPr id="18686" name="Freeform 143"/>
              <p:cNvSpPr>
                <a:spLocks/>
              </p:cNvSpPr>
              <p:nvPr/>
            </p:nvSpPr>
            <p:spPr bwMode="auto">
              <a:xfrm>
                <a:off x="3057" y="2486"/>
                <a:ext cx="101" cy="47"/>
              </a:xfrm>
              <a:custGeom>
                <a:avLst/>
                <a:gdLst>
                  <a:gd name="T0" fmla="*/ 774 w 801"/>
                  <a:gd name="T1" fmla="*/ 277 h 378"/>
                  <a:gd name="T2" fmla="*/ 774 w 801"/>
                  <a:gd name="T3" fmla="*/ 359 h 378"/>
                  <a:gd name="T4" fmla="*/ 673 w 801"/>
                  <a:gd name="T5" fmla="*/ 332 h 378"/>
                  <a:gd name="T6" fmla="*/ 636 w 801"/>
                  <a:gd name="T7" fmla="*/ 305 h 378"/>
                  <a:gd name="T8" fmla="*/ 553 w 801"/>
                  <a:gd name="T9" fmla="*/ 378 h 378"/>
                  <a:gd name="T10" fmla="*/ 0 w 801"/>
                  <a:gd name="T11" fmla="*/ 359 h 378"/>
                  <a:gd name="T12" fmla="*/ 27 w 801"/>
                  <a:gd name="T13" fmla="*/ 101 h 378"/>
                  <a:gd name="T14" fmla="*/ 746 w 801"/>
                  <a:gd name="T15" fmla="*/ 0 h 378"/>
                  <a:gd name="T16" fmla="*/ 801 w 801"/>
                  <a:gd name="T17" fmla="*/ 28 h 378"/>
                  <a:gd name="T18" fmla="*/ 774 w 801"/>
                  <a:gd name="T19" fmla="*/ 277 h 3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1"/>
                  <a:gd name="T31" fmla="*/ 0 h 378"/>
                  <a:gd name="T32" fmla="*/ 801 w 801"/>
                  <a:gd name="T33" fmla="*/ 378 h 3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1" h="378">
                    <a:moveTo>
                      <a:pt x="774" y="277"/>
                    </a:moveTo>
                    <a:lnTo>
                      <a:pt x="774" y="359"/>
                    </a:lnTo>
                    <a:lnTo>
                      <a:pt x="673" y="332"/>
                    </a:lnTo>
                    <a:lnTo>
                      <a:pt x="636" y="305"/>
                    </a:lnTo>
                    <a:lnTo>
                      <a:pt x="553" y="378"/>
                    </a:lnTo>
                    <a:lnTo>
                      <a:pt x="0" y="359"/>
                    </a:lnTo>
                    <a:lnTo>
                      <a:pt x="27" y="101"/>
                    </a:lnTo>
                    <a:lnTo>
                      <a:pt x="746" y="0"/>
                    </a:lnTo>
                    <a:lnTo>
                      <a:pt x="801" y="28"/>
                    </a:lnTo>
                    <a:lnTo>
                      <a:pt x="774" y="277"/>
                    </a:lnTo>
                    <a:close/>
                  </a:path>
                </a:pathLst>
              </a:custGeom>
              <a:solidFill>
                <a:srgbClr val="669999"/>
              </a:solidFill>
              <a:ln w="9525">
                <a:noFill/>
                <a:round/>
                <a:headEnd/>
                <a:tailEnd/>
              </a:ln>
            </p:spPr>
            <p:txBody>
              <a:bodyPr>
                <a:prstTxWarp prst="textNoShape">
                  <a:avLst/>
                </a:prstTxWarp>
              </a:bodyPr>
              <a:lstStyle/>
              <a:p>
                <a:endParaRPr lang="en-US"/>
              </a:p>
            </p:txBody>
          </p:sp>
          <p:sp>
            <p:nvSpPr>
              <p:cNvPr id="18687" name="Freeform 144"/>
              <p:cNvSpPr>
                <a:spLocks/>
              </p:cNvSpPr>
              <p:nvPr/>
            </p:nvSpPr>
            <p:spPr bwMode="auto">
              <a:xfrm>
                <a:off x="2810" y="2496"/>
                <a:ext cx="114" cy="37"/>
              </a:xfrm>
              <a:custGeom>
                <a:avLst/>
                <a:gdLst>
                  <a:gd name="T0" fmla="*/ 876 w 912"/>
                  <a:gd name="T1" fmla="*/ 193 h 294"/>
                  <a:gd name="T2" fmla="*/ 912 w 912"/>
                  <a:gd name="T3" fmla="*/ 221 h 294"/>
                  <a:gd name="T4" fmla="*/ 746 w 912"/>
                  <a:gd name="T5" fmla="*/ 294 h 294"/>
                  <a:gd name="T6" fmla="*/ 0 w 912"/>
                  <a:gd name="T7" fmla="*/ 294 h 294"/>
                  <a:gd name="T8" fmla="*/ 19 w 912"/>
                  <a:gd name="T9" fmla="*/ 17 h 294"/>
                  <a:gd name="T10" fmla="*/ 166 w 912"/>
                  <a:gd name="T11" fmla="*/ 0 h 294"/>
                  <a:gd name="T12" fmla="*/ 876 w 912"/>
                  <a:gd name="T13" fmla="*/ 0 h 294"/>
                  <a:gd name="T14" fmla="*/ 876 w 912"/>
                  <a:gd name="T15" fmla="*/ 193 h 294"/>
                  <a:gd name="T16" fmla="*/ 0 60000 65536"/>
                  <a:gd name="T17" fmla="*/ 0 60000 65536"/>
                  <a:gd name="T18" fmla="*/ 0 60000 65536"/>
                  <a:gd name="T19" fmla="*/ 0 60000 65536"/>
                  <a:gd name="T20" fmla="*/ 0 60000 65536"/>
                  <a:gd name="T21" fmla="*/ 0 60000 65536"/>
                  <a:gd name="T22" fmla="*/ 0 60000 65536"/>
                  <a:gd name="T23" fmla="*/ 0 60000 65536"/>
                  <a:gd name="T24" fmla="*/ 0 w 912"/>
                  <a:gd name="T25" fmla="*/ 0 h 294"/>
                  <a:gd name="T26" fmla="*/ 912 w 912"/>
                  <a:gd name="T27" fmla="*/ 294 h 2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2" h="294">
                    <a:moveTo>
                      <a:pt x="876" y="193"/>
                    </a:moveTo>
                    <a:lnTo>
                      <a:pt x="912" y="221"/>
                    </a:lnTo>
                    <a:lnTo>
                      <a:pt x="746" y="294"/>
                    </a:lnTo>
                    <a:lnTo>
                      <a:pt x="0" y="294"/>
                    </a:lnTo>
                    <a:lnTo>
                      <a:pt x="19" y="17"/>
                    </a:lnTo>
                    <a:lnTo>
                      <a:pt x="166" y="0"/>
                    </a:lnTo>
                    <a:lnTo>
                      <a:pt x="876" y="0"/>
                    </a:lnTo>
                    <a:lnTo>
                      <a:pt x="876" y="193"/>
                    </a:lnTo>
                    <a:close/>
                  </a:path>
                </a:pathLst>
              </a:custGeom>
              <a:solidFill>
                <a:srgbClr val="669999"/>
              </a:solidFill>
              <a:ln w="9525">
                <a:noFill/>
                <a:round/>
                <a:headEnd/>
                <a:tailEnd/>
              </a:ln>
            </p:spPr>
            <p:txBody>
              <a:bodyPr>
                <a:prstTxWarp prst="textNoShape">
                  <a:avLst/>
                </a:prstTxWarp>
              </a:bodyPr>
              <a:lstStyle/>
              <a:p>
                <a:endParaRPr lang="en-US"/>
              </a:p>
            </p:txBody>
          </p:sp>
          <p:sp>
            <p:nvSpPr>
              <p:cNvPr id="18688" name="Freeform 145"/>
              <p:cNvSpPr>
                <a:spLocks/>
              </p:cNvSpPr>
              <p:nvPr/>
            </p:nvSpPr>
            <p:spPr bwMode="auto">
              <a:xfrm>
                <a:off x="2106" y="2517"/>
                <a:ext cx="41" cy="28"/>
              </a:xfrm>
              <a:custGeom>
                <a:avLst/>
                <a:gdLst>
                  <a:gd name="T0" fmla="*/ 0 w 322"/>
                  <a:gd name="T1" fmla="*/ 213 h 222"/>
                  <a:gd name="T2" fmla="*/ 0 w 322"/>
                  <a:gd name="T3" fmla="*/ 129 h 222"/>
                  <a:gd name="T4" fmla="*/ 184 w 322"/>
                  <a:gd name="T5" fmla="*/ 0 h 222"/>
                  <a:gd name="T6" fmla="*/ 322 w 322"/>
                  <a:gd name="T7" fmla="*/ 0 h 222"/>
                  <a:gd name="T8" fmla="*/ 258 w 322"/>
                  <a:gd name="T9" fmla="*/ 222 h 222"/>
                  <a:gd name="T10" fmla="*/ 229 w 322"/>
                  <a:gd name="T11" fmla="*/ 213 h 222"/>
                  <a:gd name="T12" fmla="*/ 192 w 322"/>
                  <a:gd name="T13" fmla="*/ 213 h 222"/>
                  <a:gd name="T14" fmla="*/ 165 w 322"/>
                  <a:gd name="T15" fmla="*/ 203 h 222"/>
                  <a:gd name="T16" fmla="*/ 138 w 322"/>
                  <a:gd name="T17" fmla="*/ 203 h 222"/>
                  <a:gd name="T18" fmla="*/ 101 w 322"/>
                  <a:gd name="T19" fmla="*/ 203 h 222"/>
                  <a:gd name="T20" fmla="*/ 73 w 322"/>
                  <a:gd name="T21" fmla="*/ 203 h 222"/>
                  <a:gd name="T22" fmla="*/ 37 w 322"/>
                  <a:gd name="T23" fmla="*/ 213 h 222"/>
                  <a:gd name="T24" fmla="*/ 0 w 322"/>
                  <a:gd name="T25" fmla="*/ 213 h 2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2"/>
                  <a:gd name="T40" fmla="*/ 0 h 222"/>
                  <a:gd name="T41" fmla="*/ 322 w 322"/>
                  <a:gd name="T42" fmla="*/ 222 h 2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2" h="222">
                    <a:moveTo>
                      <a:pt x="0" y="213"/>
                    </a:moveTo>
                    <a:lnTo>
                      <a:pt x="0" y="129"/>
                    </a:lnTo>
                    <a:lnTo>
                      <a:pt x="184" y="0"/>
                    </a:lnTo>
                    <a:lnTo>
                      <a:pt x="322" y="0"/>
                    </a:lnTo>
                    <a:lnTo>
                      <a:pt x="258" y="222"/>
                    </a:lnTo>
                    <a:lnTo>
                      <a:pt x="229" y="213"/>
                    </a:lnTo>
                    <a:lnTo>
                      <a:pt x="192" y="213"/>
                    </a:lnTo>
                    <a:lnTo>
                      <a:pt x="165" y="203"/>
                    </a:lnTo>
                    <a:lnTo>
                      <a:pt x="138" y="203"/>
                    </a:lnTo>
                    <a:lnTo>
                      <a:pt x="101" y="203"/>
                    </a:lnTo>
                    <a:lnTo>
                      <a:pt x="73" y="203"/>
                    </a:lnTo>
                    <a:lnTo>
                      <a:pt x="37" y="213"/>
                    </a:lnTo>
                    <a:lnTo>
                      <a:pt x="0" y="213"/>
                    </a:lnTo>
                    <a:close/>
                  </a:path>
                </a:pathLst>
              </a:custGeom>
              <a:solidFill>
                <a:srgbClr val="D6E0E0"/>
              </a:solidFill>
              <a:ln w="9525">
                <a:noFill/>
                <a:round/>
                <a:headEnd/>
                <a:tailEnd/>
              </a:ln>
            </p:spPr>
            <p:txBody>
              <a:bodyPr>
                <a:prstTxWarp prst="textNoShape">
                  <a:avLst/>
                </a:prstTxWarp>
              </a:bodyPr>
              <a:lstStyle/>
              <a:p>
                <a:endParaRPr lang="en-US"/>
              </a:p>
            </p:txBody>
          </p:sp>
          <p:sp>
            <p:nvSpPr>
              <p:cNvPr id="18689" name="Freeform 146"/>
              <p:cNvSpPr>
                <a:spLocks/>
              </p:cNvSpPr>
              <p:nvPr/>
            </p:nvSpPr>
            <p:spPr bwMode="auto">
              <a:xfrm>
                <a:off x="2244" y="2509"/>
                <a:ext cx="68" cy="39"/>
              </a:xfrm>
              <a:custGeom>
                <a:avLst/>
                <a:gdLst>
                  <a:gd name="T0" fmla="*/ 0 w 543"/>
                  <a:gd name="T1" fmla="*/ 313 h 313"/>
                  <a:gd name="T2" fmla="*/ 18 w 543"/>
                  <a:gd name="T3" fmla="*/ 174 h 313"/>
                  <a:gd name="T4" fmla="*/ 18 w 543"/>
                  <a:gd name="T5" fmla="*/ 92 h 313"/>
                  <a:gd name="T6" fmla="*/ 184 w 543"/>
                  <a:gd name="T7" fmla="*/ 0 h 313"/>
                  <a:gd name="T8" fmla="*/ 543 w 543"/>
                  <a:gd name="T9" fmla="*/ 0 h 313"/>
                  <a:gd name="T10" fmla="*/ 543 w 543"/>
                  <a:gd name="T11" fmla="*/ 294 h 313"/>
                  <a:gd name="T12" fmla="*/ 516 w 543"/>
                  <a:gd name="T13" fmla="*/ 294 h 313"/>
                  <a:gd name="T14" fmla="*/ 479 w 543"/>
                  <a:gd name="T15" fmla="*/ 294 h 313"/>
                  <a:gd name="T16" fmla="*/ 442 w 543"/>
                  <a:gd name="T17" fmla="*/ 286 h 313"/>
                  <a:gd name="T18" fmla="*/ 415 w 543"/>
                  <a:gd name="T19" fmla="*/ 286 h 313"/>
                  <a:gd name="T20" fmla="*/ 378 w 543"/>
                  <a:gd name="T21" fmla="*/ 286 h 313"/>
                  <a:gd name="T22" fmla="*/ 341 w 543"/>
                  <a:gd name="T23" fmla="*/ 286 h 313"/>
                  <a:gd name="T24" fmla="*/ 313 w 543"/>
                  <a:gd name="T25" fmla="*/ 294 h 313"/>
                  <a:gd name="T26" fmla="*/ 285 w 543"/>
                  <a:gd name="T27" fmla="*/ 294 h 313"/>
                  <a:gd name="T28" fmla="*/ 138 w 543"/>
                  <a:gd name="T29" fmla="*/ 313 h 313"/>
                  <a:gd name="T30" fmla="*/ 0 w 543"/>
                  <a:gd name="T31" fmla="*/ 313 h 3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3"/>
                  <a:gd name="T49" fmla="*/ 0 h 313"/>
                  <a:gd name="T50" fmla="*/ 543 w 543"/>
                  <a:gd name="T51" fmla="*/ 313 h 3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3" h="313">
                    <a:moveTo>
                      <a:pt x="0" y="313"/>
                    </a:moveTo>
                    <a:lnTo>
                      <a:pt x="18" y="174"/>
                    </a:lnTo>
                    <a:lnTo>
                      <a:pt x="18" y="92"/>
                    </a:lnTo>
                    <a:lnTo>
                      <a:pt x="184" y="0"/>
                    </a:lnTo>
                    <a:lnTo>
                      <a:pt x="543" y="0"/>
                    </a:lnTo>
                    <a:lnTo>
                      <a:pt x="543" y="294"/>
                    </a:lnTo>
                    <a:lnTo>
                      <a:pt x="516" y="294"/>
                    </a:lnTo>
                    <a:lnTo>
                      <a:pt x="479" y="294"/>
                    </a:lnTo>
                    <a:lnTo>
                      <a:pt x="442" y="286"/>
                    </a:lnTo>
                    <a:lnTo>
                      <a:pt x="415" y="286"/>
                    </a:lnTo>
                    <a:lnTo>
                      <a:pt x="378" y="286"/>
                    </a:lnTo>
                    <a:lnTo>
                      <a:pt x="341" y="286"/>
                    </a:lnTo>
                    <a:lnTo>
                      <a:pt x="313" y="294"/>
                    </a:lnTo>
                    <a:lnTo>
                      <a:pt x="285" y="294"/>
                    </a:lnTo>
                    <a:lnTo>
                      <a:pt x="138" y="313"/>
                    </a:lnTo>
                    <a:lnTo>
                      <a:pt x="0" y="313"/>
                    </a:lnTo>
                    <a:close/>
                  </a:path>
                </a:pathLst>
              </a:custGeom>
              <a:solidFill>
                <a:srgbClr val="D6E0E0"/>
              </a:solidFill>
              <a:ln w="9525">
                <a:noFill/>
                <a:round/>
                <a:headEnd/>
                <a:tailEnd/>
              </a:ln>
            </p:spPr>
            <p:txBody>
              <a:bodyPr>
                <a:prstTxWarp prst="textNoShape">
                  <a:avLst/>
                </a:prstTxWarp>
              </a:bodyPr>
              <a:lstStyle/>
              <a:p>
                <a:endParaRPr lang="en-US"/>
              </a:p>
            </p:txBody>
          </p:sp>
          <p:sp>
            <p:nvSpPr>
              <p:cNvPr id="18690" name="Freeform 147"/>
              <p:cNvSpPr>
                <a:spLocks/>
              </p:cNvSpPr>
              <p:nvPr/>
            </p:nvSpPr>
            <p:spPr bwMode="auto">
              <a:xfrm>
                <a:off x="2439" y="2514"/>
                <a:ext cx="98" cy="26"/>
              </a:xfrm>
              <a:custGeom>
                <a:avLst/>
                <a:gdLst>
                  <a:gd name="T0" fmla="*/ 0 w 783"/>
                  <a:gd name="T1" fmla="*/ 193 h 211"/>
                  <a:gd name="T2" fmla="*/ 10 w 783"/>
                  <a:gd name="T3" fmla="*/ 0 h 211"/>
                  <a:gd name="T4" fmla="*/ 783 w 783"/>
                  <a:gd name="T5" fmla="*/ 27 h 211"/>
                  <a:gd name="T6" fmla="*/ 783 w 783"/>
                  <a:gd name="T7" fmla="*/ 211 h 211"/>
                  <a:gd name="T8" fmla="*/ 617 w 783"/>
                  <a:gd name="T9" fmla="*/ 211 h 211"/>
                  <a:gd name="T10" fmla="*/ 599 w 783"/>
                  <a:gd name="T11" fmla="*/ 211 h 211"/>
                  <a:gd name="T12" fmla="*/ 580 w 783"/>
                  <a:gd name="T13" fmla="*/ 211 h 211"/>
                  <a:gd name="T14" fmla="*/ 553 w 783"/>
                  <a:gd name="T15" fmla="*/ 203 h 211"/>
                  <a:gd name="T16" fmla="*/ 535 w 783"/>
                  <a:gd name="T17" fmla="*/ 203 h 211"/>
                  <a:gd name="T18" fmla="*/ 507 w 783"/>
                  <a:gd name="T19" fmla="*/ 203 h 211"/>
                  <a:gd name="T20" fmla="*/ 489 w 783"/>
                  <a:gd name="T21" fmla="*/ 193 h 211"/>
                  <a:gd name="T22" fmla="*/ 470 w 783"/>
                  <a:gd name="T23" fmla="*/ 193 h 211"/>
                  <a:gd name="T24" fmla="*/ 442 w 783"/>
                  <a:gd name="T25" fmla="*/ 193 h 211"/>
                  <a:gd name="T26" fmla="*/ 0 w 783"/>
                  <a:gd name="T27" fmla="*/ 193 h 2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3"/>
                  <a:gd name="T43" fmla="*/ 0 h 211"/>
                  <a:gd name="T44" fmla="*/ 783 w 783"/>
                  <a:gd name="T45" fmla="*/ 211 h 2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3" h="211">
                    <a:moveTo>
                      <a:pt x="0" y="193"/>
                    </a:moveTo>
                    <a:lnTo>
                      <a:pt x="10" y="0"/>
                    </a:lnTo>
                    <a:lnTo>
                      <a:pt x="783" y="27"/>
                    </a:lnTo>
                    <a:lnTo>
                      <a:pt x="783" y="211"/>
                    </a:lnTo>
                    <a:lnTo>
                      <a:pt x="617" y="211"/>
                    </a:lnTo>
                    <a:lnTo>
                      <a:pt x="599" y="211"/>
                    </a:lnTo>
                    <a:lnTo>
                      <a:pt x="580" y="211"/>
                    </a:lnTo>
                    <a:lnTo>
                      <a:pt x="553" y="203"/>
                    </a:lnTo>
                    <a:lnTo>
                      <a:pt x="535" y="203"/>
                    </a:lnTo>
                    <a:lnTo>
                      <a:pt x="507" y="203"/>
                    </a:lnTo>
                    <a:lnTo>
                      <a:pt x="489" y="193"/>
                    </a:lnTo>
                    <a:lnTo>
                      <a:pt x="470" y="193"/>
                    </a:lnTo>
                    <a:lnTo>
                      <a:pt x="442" y="193"/>
                    </a:lnTo>
                    <a:lnTo>
                      <a:pt x="0" y="193"/>
                    </a:lnTo>
                    <a:close/>
                  </a:path>
                </a:pathLst>
              </a:custGeom>
              <a:solidFill>
                <a:srgbClr val="D6E0E0"/>
              </a:solidFill>
              <a:ln w="9525">
                <a:noFill/>
                <a:round/>
                <a:headEnd/>
                <a:tailEnd/>
              </a:ln>
            </p:spPr>
            <p:txBody>
              <a:bodyPr>
                <a:prstTxWarp prst="textNoShape">
                  <a:avLst/>
                </a:prstTxWarp>
              </a:bodyPr>
              <a:lstStyle/>
              <a:p>
                <a:endParaRPr lang="en-US"/>
              </a:p>
            </p:txBody>
          </p:sp>
          <p:sp>
            <p:nvSpPr>
              <p:cNvPr id="18691" name="Freeform 148"/>
              <p:cNvSpPr>
                <a:spLocks/>
              </p:cNvSpPr>
              <p:nvPr/>
            </p:nvSpPr>
            <p:spPr bwMode="auto">
              <a:xfrm>
                <a:off x="2699" y="2502"/>
                <a:ext cx="90" cy="37"/>
              </a:xfrm>
              <a:custGeom>
                <a:avLst/>
                <a:gdLst>
                  <a:gd name="T0" fmla="*/ 0 w 719"/>
                  <a:gd name="T1" fmla="*/ 295 h 295"/>
                  <a:gd name="T2" fmla="*/ 0 w 719"/>
                  <a:gd name="T3" fmla="*/ 92 h 295"/>
                  <a:gd name="T4" fmla="*/ 359 w 719"/>
                  <a:gd name="T5" fmla="*/ 0 h 295"/>
                  <a:gd name="T6" fmla="*/ 719 w 719"/>
                  <a:gd name="T7" fmla="*/ 0 h 295"/>
                  <a:gd name="T8" fmla="*/ 683 w 719"/>
                  <a:gd name="T9" fmla="*/ 239 h 295"/>
                  <a:gd name="T10" fmla="*/ 664 w 719"/>
                  <a:gd name="T11" fmla="*/ 239 h 295"/>
                  <a:gd name="T12" fmla="*/ 646 w 719"/>
                  <a:gd name="T13" fmla="*/ 239 h 295"/>
                  <a:gd name="T14" fmla="*/ 627 w 719"/>
                  <a:gd name="T15" fmla="*/ 239 h 295"/>
                  <a:gd name="T16" fmla="*/ 609 w 719"/>
                  <a:gd name="T17" fmla="*/ 239 h 295"/>
                  <a:gd name="T18" fmla="*/ 590 w 719"/>
                  <a:gd name="T19" fmla="*/ 239 h 295"/>
                  <a:gd name="T20" fmla="*/ 572 w 719"/>
                  <a:gd name="T21" fmla="*/ 239 h 295"/>
                  <a:gd name="T22" fmla="*/ 553 w 719"/>
                  <a:gd name="T23" fmla="*/ 239 h 295"/>
                  <a:gd name="T24" fmla="*/ 544 w 719"/>
                  <a:gd name="T25" fmla="*/ 239 h 295"/>
                  <a:gd name="T26" fmla="*/ 369 w 719"/>
                  <a:gd name="T27" fmla="*/ 266 h 295"/>
                  <a:gd name="T28" fmla="*/ 359 w 719"/>
                  <a:gd name="T29" fmla="*/ 266 h 295"/>
                  <a:gd name="T30" fmla="*/ 351 w 719"/>
                  <a:gd name="T31" fmla="*/ 266 h 295"/>
                  <a:gd name="T32" fmla="*/ 342 w 719"/>
                  <a:gd name="T33" fmla="*/ 266 h 295"/>
                  <a:gd name="T34" fmla="*/ 332 w 719"/>
                  <a:gd name="T35" fmla="*/ 266 h 295"/>
                  <a:gd name="T36" fmla="*/ 323 w 719"/>
                  <a:gd name="T37" fmla="*/ 266 h 295"/>
                  <a:gd name="T38" fmla="*/ 313 w 719"/>
                  <a:gd name="T39" fmla="*/ 266 h 295"/>
                  <a:gd name="T40" fmla="*/ 305 w 719"/>
                  <a:gd name="T41" fmla="*/ 266 h 295"/>
                  <a:gd name="T42" fmla="*/ 295 w 719"/>
                  <a:gd name="T43" fmla="*/ 266 h 295"/>
                  <a:gd name="T44" fmla="*/ 258 w 719"/>
                  <a:gd name="T45" fmla="*/ 266 h 295"/>
                  <a:gd name="T46" fmla="*/ 222 w 719"/>
                  <a:gd name="T47" fmla="*/ 266 h 295"/>
                  <a:gd name="T48" fmla="*/ 185 w 719"/>
                  <a:gd name="T49" fmla="*/ 276 h 295"/>
                  <a:gd name="T50" fmla="*/ 148 w 719"/>
                  <a:gd name="T51" fmla="*/ 276 h 295"/>
                  <a:gd name="T52" fmla="*/ 111 w 719"/>
                  <a:gd name="T53" fmla="*/ 285 h 295"/>
                  <a:gd name="T54" fmla="*/ 74 w 719"/>
                  <a:gd name="T55" fmla="*/ 285 h 295"/>
                  <a:gd name="T56" fmla="*/ 37 w 719"/>
                  <a:gd name="T57" fmla="*/ 295 h 295"/>
                  <a:gd name="T58" fmla="*/ 0 w 719"/>
                  <a:gd name="T59" fmla="*/ 295 h 29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19"/>
                  <a:gd name="T91" fmla="*/ 0 h 295"/>
                  <a:gd name="T92" fmla="*/ 719 w 719"/>
                  <a:gd name="T93" fmla="*/ 295 h 29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19" h="295">
                    <a:moveTo>
                      <a:pt x="0" y="295"/>
                    </a:moveTo>
                    <a:lnTo>
                      <a:pt x="0" y="92"/>
                    </a:lnTo>
                    <a:lnTo>
                      <a:pt x="359" y="0"/>
                    </a:lnTo>
                    <a:lnTo>
                      <a:pt x="719" y="0"/>
                    </a:lnTo>
                    <a:lnTo>
                      <a:pt x="683" y="239"/>
                    </a:lnTo>
                    <a:lnTo>
                      <a:pt x="664" y="239"/>
                    </a:lnTo>
                    <a:lnTo>
                      <a:pt x="646" y="239"/>
                    </a:lnTo>
                    <a:lnTo>
                      <a:pt x="627" y="239"/>
                    </a:lnTo>
                    <a:lnTo>
                      <a:pt x="609" y="239"/>
                    </a:lnTo>
                    <a:lnTo>
                      <a:pt x="590" y="239"/>
                    </a:lnTo>
                    <a:lnTo>
                      <a:pt x="572" y="239"/>
                    </a:lnTo>
                    <a:lnTo>
                      <a:pt x="553" y="239"/>
                    </a:lnTo>
                    <a:lnTo>
                      <a:pt x="544" y="239"/>
                    </a:lnTo>
                    <a:lnTo>
                      <a:pt x="369" y="266"/>
                    </a:lnTo>
                    <a:lnTo>
                      <a:pt x="359" y="266"/>
                    </a:lnTo>
                    <a:lnTo>
                      <a:pt x="351" y="266"/>
                    </a:lnTo>
                    <a:lnTo>
                      <a:pt x="342" y="266"/>
                    </a:lnTo>
                    <a:lnTo>
                      <a:pt x="332" y="266"/>
                    </a:lnTo>
                    <a:lnTo>
                      <a:pt x="323" y="266"/>
                    </a:lnTo>
                    <a:lnTo>
                      <a:pt x="313" y="266"/>
                    </a:lnTo>
                    <a:lnTo>
                      <a:pt x="305" y="266"/>
                    </a:lnTo>
                    <a:lnTo>
                      <a:pt x="295" y="266"/>
                    </a:lnTo>
                    <a:lnTo>
                      <a:pt x="258" y="266"/>
                    </a:lnTo>
                    <a:lnTo>
                      <a:pt x="222" y="266"/>
                    </a:lnTo>
                    <a:lnTo>
                      <a:pt x="185" y="276"/>
                    </a:lnTo>
                    <a:lnTo>
                      <a:pt x="148" y="276"/>
                    </a:lnTo>
                    <a:lnTo>
                      <a:pt x="111" y="285"/>
                    </a:lnTo>
                    <a:lnTo>
                      <a:pt x="74" y="285"/>
                    </a:lnTo>
                    <a:lnTo>
                      <a:pt x="37" y="295"/>
                    </a:lnTo>
                    <a:lnTo>
                      <a:pt x="0" y="295"/>
                    </a:lnTo>
                    <a:close/>
                  </a:path>
                </a:pathLst>
              </a:custGeom>
              <a:solidFill>
                <a:srgbClr val="D6E0E0"/>
              </a:solidFill>
              <a:ln w="9525">
                <a:noFill/>
                <a:round/>
                <a:headEnd/>
                <a:tailEnd/>
              </a:ln>
            </p:spPr>
            <p:txBody>
              <a:bodyPr>
                <a:prstTxWarp prst="textNoShape">
                  <a:avLst/>
                </a:prstTxWarp>
              </a:bodyPr>
              <a:lstStyle/>
              <a:p>
                <a:endParaRPr lang="en-US"/>
              </a:p>
            </p:txBody>
          </p:sp>
          <p:sp>
            <p:nvSpPr>
              <p:cNvPr id="18692" name="Freeform 149"/>
              <p:cNvSpPr>
                <a:spLocks/>
              </p:cNvSpPr>
              <p:nvPr/>
            </p:nvSpPr>
            <p:spPr bwMode="auto">
              <a:xfrm>
                <a:off x="2941" y="2496"/>
                <a:ext cx="97" cy="36"/>
              </a:xfrm>
              <a:custGeom>
                <a:avLst/>
                <a:gdLst>
                  <a:gd name="T0" fmla="*/ 18 w 774"/>
                  <a:gd name="T1" fmla="*/ 285 h 285"/>
                  <a:gd name="T2" fmla="*/ 0 w 774"/>
                  <a:gd name="T3" fmla="*/ 46 h 285"/>
                  <a:gd name="T4" fmla="*/ 74 w 774"/>
                  <a:gd name="T5" fmla="*/ 0 h 285"/>
                  <a:gd name="T6" fmla="*/ 774 w 774"/>
                  <a:gd name="T7" fmla="*/ 0 h 285"/>
                  <a:gd name="T8" fmla="*/ 774 w 774"/>
                  <a:gd name="T9" fmla="*/ 267 h 285"/>
                  <a:gd name="T10" fmla="*/ 175 w 774"/>
                  <a:gd name="T11" fmla="*/ 267 h 285"/>
                  <a:gd name="T12" fmla="*/ 166 w 774"/>
                  <a:gd name="T13" fmla="*/ 267 h 285"/>
                  <a:gd name="T14" fmla="*/ 157 w 774"/>
                  <a:gd name="T15" fmla="*/ 267 h 285"/>
                  <a:gd name="T16" fmla="*/ 148 w 774"/>
                  <a:gd name="T17" fmla="*/ 267 h 285"/>
                  <a:gd name="T18" fmla="*/ 148 w 774"/>
                  <a:gd name="T19" fmla="*/ 258 h 285"/>
                  <a:gd name="T20" fmla="*/ 148 w 774"/>
                  <a:gd name="T21" fmla="*/ 248 h 285"/>
                  <a:gd name="T22" fmla="*/ 138 w 774"/>
                  <a:gd name="T23" fmla="*/ 239 h 285"/>
                  <a:gd name="T24" fmla="*/ 138 w 774"/>
                  <a:gd name="T25" fmla="*/ 230 h 285"/>
                  <a:gd name="T26" fmla="*/ 129 w 774"/>
                  <a:gd name="T27" fmla="*/ 221 h 285"/>
                  <a:gd name="T28" fmla="*/ 120 w 774"/>
                  <a:gd name="T29" fmla="*/ 211 h 285"/>
                  <a:gd name="T30" fmla="*/ 111 w 774"/>
                  <a:gd name="T31" fmla="*/ 211 h 285"/>
                  <a:gd name="T32" fmla="*/ 101 w 774"/>
                  <a:gd name="T33" fmla="*/ 202 h 285"/>
                  <a:gd name="T34" fmla="*/ 92 w 774"/>
                  <a:gd name="T35" fmla="*/ 202 h 285"/>
                  <a:gd name="T36" fmla="*/ 84 w 774"/>
                  <a:gd name="T37" fmla="*/ 202 h 285"/>
                  <a:gd name="T38" fmla="*/ 74 w 774"/>
                  <a:gd name="T39" fmla="*/ 202 h 285"/>
                  <a:gd name="T40" fmla="*/ 65 w 774"/>
                  <a:gd name="T41" fmla="*/ 211 h 285"/>
                  <a:gd name="T42" fmla="*/ 55 w 774"/>
                  <a:gd name="T43" fmla="*/ 221 h 285"/>
                  <a:gd name="T44" fmla="*/ 47 w 774"/>
                  <a:gd name="T45" fmla="*/ 221 h 285"/>
                  <a:gd name="T46" fmla="*/ 37 w 774"/>
                  <a:gd name="T47" fmla="*/ 230 h 285"/>
                  <a:gd name="T48" fmla="*/ 37 w 774"/>
                  <a:gd name="T49" fmla="*/ 248 h 285"/>
                  <a:gd name="T50" fmla="*/ 37 w 774"/>
                  <a:gd name="T51" fmla="*/ 258 h 285"/>
                  <a:gd name="T52" fmla="*/ 28 w 774"/>
                  <a:gd name="T53" fmla="*/ 267 h 285"/>
                  <a:gd name="T54" fmla="*/ 28 w 774"/>
                  <a:gd name="T55" fmla="*/ 275 h 285"/>
                  <a:gd name="T56" fmla="*/ 28 w 774"/>
                  <a:gd name="T57" fmla="*/ 285 h 285"/>
                  <a:gd name="T58" fmla="*/ 18 w 774"/>
                  <a:gd name="T59" fmla="*/ 285 h 2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74"/>
                  <a:gd name="T91" fmla="*/ 0 h 285"/>
                  <a:gd name="T92" fmla="*/ 774 w 774"/>
                  <a:gd name="T93" fmla="*/ 285 h 28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74" h="285">
                    <a:moveTo>
                      <a:pt x="18" y="285"/>
                    </a:moveTo>
                    <a:lnTo>
                      <a:pt x="0" y="46"/>
                    </a:lnTo>
                    <a:lnTo>
                      <a:pt x="74" y="0"/>
                    </a:lnTo>
                    <a:lnTo>
                      <a:pt x="774" y="0"/>
                    </a:lnTo>
                    <a:lnTo>
                      <a:pt x="774" y="267"/>
                    </a:lnTo>
                    <a:lnTo>
                      <a:pt x="175" y="267"/>
                    </a:lnTo>
                    <a:lnTo>
                      <a:pt x="166" y="267"/>
                    </a:lnTo>
                    <a:lnTo>
                      <a:pt x="157" y="267"/>
                    </a:lnTo>
                    <a:lnTo>
                      <a:pt x="148" y="267"/>
                    </a:lnTo>
                    <a:lnTo>
                      <a:pt x="148" y="258"/>
                    </a:lnTo>
                    <a:lnTo>
                      <a:pt x="148" y="248"/>
                    </a:lnTo>
                    <a:lnTo>
                      <a:pt x="138" y="239"/>
                    </a:lnTo>
                    <a:lnTo>
                      <a:pt x="138" y="230"/>
                    </a:lnTo>
                    <a:lnTo>
                      <a:pt x="129" y="221"/>
                    </a:lnTo>
                    <a:lnTo>
                      <a:pt x="120" y="211"/>
                    </a:lnTo>
                    <a:lnTo>
                      <a:pt x="111" y="211"/>
                    </a:lnTo>
                    <a:lnTo>
                      <a:pt x="101" y="202"/>
                    </a:lnTo>
                    <a:lnTo>
                      <a:pt x="92" y="202"/>
                    </a:lnTo>
                    <a:lnTo>
                      <a:pt x="84" y="202"/>
                    </a:lnTo>
                    <a:lnTo>
                      <a:pt x="74" y="202"/>
                    </a:lnTo>
                    <a:lnTo>
                      <a:pt x="65" y="211"/>
                    </a:lnTo>
                    <a:lnTo>
                      <a:pt x="55" y="221"/>
                    </a:lnTo>
                    <a:lnTo>
                      <a:pt x="47" y="221"/>
                    </a:lnTo>
                    <a:lnTo>
                      <a:pt x="37" y="230"/>
                    </a:lnTo>
                    <a:lnTo>
                      <a:pt x="37" y="248"/>
                    </a:lnTo>
                    <a:lnTo>
                      <a:pt x="37" y="258"/>
                    </a:lnTo>
                    <a:lnTo>
                      <a:pt x="28" y="267"/>
                    </a:lnTo>
                    <a:lnTo>
                      <a:pt x="28" y="275"/>
                    </a:lnTo>
                    <a:lnTo>
                      <a:pt x="28" y="285"/>
                    </a:lnTo>
                    <a:lnTo>
                      <a:pt x="18" y="285"/>
                    </a:lnTo>
                    <a:close/>
                  </a:path>
                </a:pathLst>
              </a:custGeom>
              <a:solidFill>
                <a:srgbClr val="D6E0E0"/>
              </a:solidFill>
              <a:ln w="9525">
                <a:noFill/>
                <a:round/>
                <a:headEnd/>
                <a:tailEnd/>
              </a:ln>
            </p:spPr>
            <p:txBody>
              <a:bodyPr>
                <a:prstTxWarp prst="textNoShape">
                  <a:avLst/>
                </a:prstTxWarp>
              </a:bodyPr>
              <a:lstStyle/>
              <a:p>
                <a:endParaRPr lang="en-US"/>
              </a:p>
            </p:txBody>
          </p:sp>
          <p:sp>
            <p:nvSpPr>
              <p:cNvPr id="18693" name="Freeform 150"/>
              <p:cNvSpPr>
                <a:spLocks/>
              </p:cNvSpPr>
              <p:nvPr/>
            </p:nvSpPr>
            <p:spPr bwMode="auto">
              <a:xfrm>
                <a:off x="2110" y="2629"/>
                <a:ext cx="38" cy="61"/>
              </a:xfrm>
              <a:custGeom>
                <a:avLst/>
                <a:gdLst>
                  <a:gd name="T0" fmla="*/ 285 w 304"/>
                  <a:gd name="T1" fmla="*/ 487 h 487"/>
                  <a:gd name="T2" fmla="*/ 130 w 304"/>
                  <a:gd name="T3" fmla="*/ 450 h 487"/>
                  <a:gd name="T4" fmla="*/ 18 w 304"/>
                  <a:gd name="T5" fmla="*/ 295 h 487"/>
                  <a:gd name="T6" fmla="*/ 0 w 304"/>
                  <a:gd name="T7" fmla="*/ 0 h 487"/>
                  <a:gd name="T8" fmla="*/ 10 w 304"/>
                  <a:gd name="T9" fmla="*/ 0 h 487"/>
                  <a:gd name="T10" fmla="*/ 18 w 304"/>
                  <a:gd name="T11" fmla="*/ 0 h 487"/>
                  <a:gd name="T12" fmla="*/ 27 w 304"/>
                  <a:gd name="T13" fmla="*/ 0 h 487"/>
                  <a:gd name="T14" fmla="*/ 37 w 304"/>
                  <a:gd name="T15" fmla="*/ 0 h 487"/>
                  <a:gd name="T16" fmla="*/ 46 w 304"/>
                  <a:gd name="T17" fmla="*/ 0 h 487"/>
                  <a:gd name="T18" fmla="*/ 64 w 304"/>
                  <a:gd name="T19" fmla="*/ 18 h 487"/>
                  <a:gd name="T20" fmla="*/ 83 w 304"/>
                  <a:gd name="T21" fmla="*/ 27 h 487"/>
                  <a:gd name="T22" fmla="*/ 92 w 304"/>
                  <a:gd name="T23" fmla="*/ 37 h 487"/>
                  <a:gd name="T24" fmla="*/ 111 w 304"/>
                  <a:gd name="T25" fmla="*/ 37 h 487"/>
                  <a:gd name="T26" fmla="*/ 120 w 304"/>
                  <a:gd name="T27" fmla="*/ 45 h 487"/>
                  <a:gd name="T28" fmla="*/ 138 w 304"/>
                  <a:gd name="T29" fmla="*/ 45 h 487"/>
                  <a:gd name="T30" fmla="*/ 157 w 304"/>
                  <a:gd name="T31" fmla="*/ 45 h 487"/>
                  <a:gd name="T32" fmla="*/ 184 w 304"/>
                  <a:gd name="T33" fmla="*/ 45 h 487"/>
                  <a:gd name="T34" fmla="*/ 194 w 304"/>
                  <a:gd name="T35" fmla="*/ 54 h 487"/>
                  <a:gd name="T36" fmla="*/ 202 w 304"/>
                  <a:gd name="T37" fmla="*/ 54 h 487"/>
                  <a:gd name="T38" fmla="*/ 212 w 304"/>
                  <a:gd name="T39" fmla="*/ 54 h 487"/>
                  <a:gd name="T40" fmla="*/ 231 w 304"/>
                  <a:gd name="T41" fmla="*/ 64 h 487"/>
                  <a:gd name="T42" fmla="*/ 239 w 304"/>
                  <a:gd name="T43" fmla="*/ 64 h 487"/>
                  <a:gd name="T44" fmla="*/ 249 w 304"/>
                  <a:gd name="T45" fmla="*/ 64 h 487"/>
                  <a:gd name="T46" fmla="*/ 258 w 304"/>
                  <a:gd name="T47" fmla="*/ 64 h 487"/>
                  <a:gd name="T48" fmla="*/ 304 w 304"/>
                  <a:gd name="T49" fmla="*/ 64 h 487"/>
                  <a:gd name="T50" fmla="*/ 304 w 304"/>
                  <a:gd name="T51" fmla="*/ 386 h 487"/>
                  <a:gd name="T52" fmla="*/ 304 w 304"/>
                  <a:gd name="T53" fmla="*/ 405 h 487"/>
                  <a:gd name="T54" fmla="*/ 295 w 304"/>
                  <a:gd name="T55" fmla="*/ 423 h 487"/>
                  <a:gd name="T56" fmla="*/ 295 w 304"/>
                  <a:gd name="T57" fmla="*/ 432 h 487"/>
                  <a:gd name="T58" fmla="*/ 285 w 304"/>
                  <a:gd name="T59" fmla="*/ 442 h 487"/>
                  <a:gd name="T60" fmla="*/ 285 w 304"/>
                  <a:gd name="T61" fmla="*/ 450 h 487"/>
                  <a:gd name="T62" fmla="*/ 285 w 304"/>
                  <a:gd name="T63" fmla="*/ 469 h 487"/>
                  <a:gd name="T64" fmla="*/ 285 w 304"/>
                  <a:gd name="T65" fmla="*/ 479 h 487"/>
                  <a:gd name="T66" fmla="*/ 285 w 304"/>
                  <a:gd name="T67" fmla="*/ 487 h 4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487"/>
                  <a:gd name="T104" fmla="*/ 304 w 304"/>
                  <a:gd name="T105" fmla="*/ 487 h 4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487">
                    <a:moveTo>
                      <a:pt x="285" y="487"/>
                    </a:moveTo>
                    <a:lnTo>
                      <a:pt x="130" y="450"/>
                    </a:lnTo>
                    <a:lnTo>
                      <a:pt x="18" y="295"/>
                    </a:lnTo>
                    <a:lnTo>
                      <a:pt x="0" y="0"/>
                    </a:lnTo>
                    <a:lnTo>
                      <a:pt x="10" y="0"/>
                    </a:lnTo>
                    <a:lnTo>
                      <a:pt x="18" y="0"/>
                    </a:lnTo>
                    <a:lnTo>
                      <a:pt x="27" y="0"/>
                    </a:lnTo>
                    <a:lnTo>
                      <a:pt x="37" y="0"/>
                    </a:lnTo>
                    <a:lnTo>
                      <a:pt x="46" y="0"/>
                    </a:lnTo>
                    <a:lnTo>
                      <a:pt x="64" y="18"/>
                    </a:lnTo>
                    <a:lnTo>
                      <a:pt x="83" y="27"/>
                    </a:lnTo>
                    <a:lnTo>
                      <a:pt x="92" y="37"/>
                    </a:lnTo>
                    <a:lnTo>
                      <a:pt x="111" y="37"/>
                    </a:lnTo>
                    <a:lnTo>
                      <a:pt x="120" y="45"/>
                    </a:lnTo>
                    <a:lnTo>
                      <a:pt x="138" y="45"/>
                    </a:lnTo>
                    <a:lnTo>
                      <a:pt x="157" y="45"/>
                    </a:lnTo>
                    <a:lnTo>
                      <a:pt x="184" y="45"/>
                    </a:lnTo>
                    <a:lnTo>
                      <a:pt x="194" y="54"/>
                    </a:lnTo>
                    <a:lnTo>
                      <a:pt x="202" y="54"/>
                    </a:lnTo>
                    <a:lnTo>
                      <a:pt x="212" y="54"/>
                    </a:lnTo>
                    <a:lnTo>
                      <a:pt x="231" y="64"/>
                    </a:lnTo>
                    <a:lnTo>
                      <a:pt x="239" y="64"/>
                    </a:lnTo>
                    <a:lnTo>
                      <a:pt x="249" y="64"/>
                    </a:lnTo>
                    <a:lnTo>
                      <a:pt x="258" y="64"/>
                    </a:lnTo>
                    <a:lnTo>
                      <a:pt x="304" y="64"/>
                    </a:lnTo>
                    <a:lnTo>
                      <a:pt x="304" y="386"/>
                    </a:lnTo>
                    <a:lnTo>
                      <a:pt x="304" y="405"/>
                    </a:lnTo>
                    <a:lnTo>
                      <a:pt x="295" y="423"/>
                    </a:lnTo>
                    <a:lnTo>
                      <a:pt x="295" y="432"/>
                    </a:lnTo>
                    <a:lnTo>
                      <a:pt x="285" y="442"/>
                    </a:lnTo>
                    <a:lnTo>
                      <a:pt x="285" y="450"/>
                    </a:lnTo>
                    <a:lnTo>
                      <a:pt x="285" y="469"/>
                    </a:lnTo>
                    <a:lnTo>
                      <a:pt x="285" y="479"/>
                    </a:lnTo>
                    <a:lnTo>
                      <a:pt x="285" y="487"/>
                    </a:lnTo>
                    <a:close/>
                  </a:path>
                </a:pathLst>
              </a:custGeom>
              <a:solidFill>
                <a:srgbClr val="A3B2B2"/>
              </a:solidFill>
              <a:ln w="9525">
                <a:noFill/>
                <a:round/>
                <a:headEnd/>
                <a:tailEnd/>
              </a:ln>
            </p:spPr>
            <p:txBody>
              <a:bodyPr>
                <a:prstTxWarp prst="textNoShape">
                  <a:avLst/>
                </a:prstTxWarp>
              </a:bodyPr>
              <a:lstStyle/>
              <a:p>
                <a:endParaRPr lang="en-US"/>
              </a:p>
            </p:txBody>
          </p:sp>
          <p:sp>
            <p:nvSpPr>
              <p:cNvPr id="18694" name="Freeform 151"/>
              <p:cNvSpPr>
                <a:spLocks/>
              </p:cNvSpPr>
              <p:nvPr/>
            </p:nvSpPr>
            <p:spPr bwMode="auto">
              <a:xfrm>
                <a:off x="2159" y="2637"/>
                <a:ext cx="126" cy="65"/>
              </a:xfrm>
              <a:custGeom>
                <a:avLst/>
                <a:gdLst>
                  <a:gd name="T0" fmla="*/ 977 w 1004"/>
                  <a:gd name="T1" fmla="*/ 525 h 525"/>
                  <a:gd name="T2" fmla="*/ 894 w 1004"/>
                  <a:gd name="T3" fmla="*/ 525 h 525"/>
                  <a:gd name="T4" fmla="*/ 74 w 1004"/>
                  <a:gd name="T5" fmla="*/ 479 h 525"/>
                  <a:gd name="T6" fmla="*/ 0 w 1004"/>
                  <a:gd name="T7" fmla="*/ 460 h 525"/>
                  <a:gd name="T8" fmla="*/ 0 w 1004"/>
                  <a:gd name="T9" fmla="*/ 405 h 525"/>
                  <a:gd name="T10" fmla="*/ 0 w 1004"/>
                  <a:gd name="T11" fmla="*/ 396 h 525"/>
                  <a:gd name="T12" fmla="*/ 9 w 1004"/>
                  <a:gd name="T13" fmla="*/ 386 h 525"/>
                  <a:gd name="T14" fmla="*/ 9 w 1004"/>
                  <a:gd name="T15" fmla="*/ 378 h 525"/>
                  <a:gd name="T16" fmla="*/ 9 w 1004"/>
                  <a:gd name="T17" fmla="*/ 368 h 525"/>
                  <a:gd name="T18" fmla="*/ 19 w 1004"/>
                  <a:gd name="T19" fmla="*/ 359 h 525"/>
                  <a:gd name="T20" fmla="*/ 19 w 1004"/>
                  <a:gd name="T21" fmla="*/ 350 h 525"/>
                  <a:gd name="T22" fmla="*/ 19 w 1004"/>
                  <a:gd name="T23" fmla="*/ 341 h 525"/>
                  <a:gd name="T24" fmla="*/ 19 w 1004"/>
                  <a:gd name="T25" fmla="*/ 332 h 525"/>
                  <a:gd name="T26" fmla="*/ 19 w 1004"/>
                  <a:gd name="T27" fmla="*/ 0 h 525"/>
                  <a:gd name="T28" fmla="*/ 230 w 1004"/>
                  <a:gd name="T29" fmla="*/ 0 h 525"/>
                  <a:gd name="T30" fmla="*/ 240 w 1004"/>
                  <a:gd name="T31" fmla="*/ 9 h 525"/>
                  <a:gd name="T32" fmla="*/ 249 w 1004"/>
                  <a:gd name="T33" fmla="*/ 9 h 525"/>
                  <a:gd name="T34" fmla="*/ 258 w 1004"/>
                  <a:gd name="T35" fmla="*/ 9 h 525"/>
                  <a:gd name="T36" fmla="*/ 267 w 1004"/>
                  <a:gd name="T37" fmla="*/ 18 h 525"/>
                  <a:gd name="T38" fmla="*/ 277 w 1004"/>
                  <a:gd name="T39" fmla="*/ 18 h 525"/>
                  <a:gd name="T40" fmla="*/ 286 w 1004"/>
                  <a:gd name="T41" fmla="*/ 18 h 525"/>
                  <a:gd name="T42" fmla="*/ 295 w 1004"/>
                  <a:gd name="T43" fmla="*/ 27 h 525"/>
                  <a:gd name="T44" fmla="*/ 304 w 1004"/>
                  <a:gd name="T45" fmla="*/ 27 h 525"/>
                  <a:gd name="T46" fmla="*/ 746 w 1004"/>
                  <a:gd name="T47" fmla="*/ 27 h 525"/>
                  <a:gd name="T48" fmla="*/ 783 w 1004"/>
                  <a:gd name="T49" fmla="*/ 37 h 525"/>
                  <a:gd name="T50" fmla="*/ 811 w 1004"/>
                  <a:gd name="T51" fmla="*/ 37 h 525"/>
                  <a:gd name="T52" fmla="*/ 839 w 1004"/>
                  <a:gd name="T53" fmla="*/ 46 h 525"/>
                  <a:gd name="T54" fmla="*/ 876 w 1004"/>
                  <a:gd name="T55" fmla="*/ 46 h 525"/>
                  <a:gd name="T56" fmla="*/ 903 w 1004"/>
                  <a:gd name="T57" fmla="*/ 46 h 525"/>
                  <a:gd name="T58" fmla="*/ 931 w 1004"/>
                  <a:gd name="T59" fmla="*/ 46 h 525"/>
                  <a:gd name="T60" fmla="*/ 967 w 1004"/>
                  <a:gd name="T61" fmla="*/ 46 h 525"/>
                  <a:gd name="T62" fmla="*/ 1004 w 1004"/>
                  <a:gd name="T63" fmla="*/ 46 h 525"/>
                  <a:gd name="T64" fmla="*/ 1004 w 1004"/>
                  <a:gd name="T65" fmla="*/ 55 h 525"/>
                  <a:gd name="T66" fmla="*/ 1004 w 1004"/>
                  <a:gd name="T67" fmla="*/ 64 h 525"/>
                  <a:gd name="T68" fmla="*/ 1004 w 1004"/>
                  <a:gd name="T69" fmla="*/ 74 h 525"/>
                  <a:gd name="T70" fmla="*/ 1004 w 1004"/>
                  <a:gd name="T71" fmla="*/ 83 h 525"/>
                  <a:gd name="T72" fmla="*/ 1004 w 1004"/>
                  <a:gd name="T73" fmla="*/ 92 h 525"/>
                  <a:gd name="T74" fmla="*/ 995 w 1004"/>
                  <a:gd name="T75" fmla="*/ 101 h 525"/>
                  <a:gd name="T76" fmla="*/ 995 w 1004"/>
                  <a:gd name="T77" fmla="*/ 110 h 525"/>
                  <a:gd name="T78" fmla="*/ 995 w 1004"/>
                  <a:gd name="T79" fmla="*/ 128 h 525"/>
                  <a:gd name="T80" fmla="*/ 986 w 1004"/>
                  <a:gd name="T81" fmla="*/ 138 h 525"/>
                  <a:gd name="T82" fmla="*/ 986 w 1004"/>
                  <a:gd name="T83" fmla="*/ 147 h 525"/>
                  <a:gd name="T84" fmla="*/ 986 w 1004"/>
                  <a:gd name="T85" fmla="*/ 157 h 525"/>
                  <a:gd name="T86" fmla="*/ 977 w 1004"/>
                  <a:gd name="T87" fmla="*/ 175 h 525"/>
                  <a:gd name="T88" fmla="*/ 977 w 1004"/>
                  <a:gd name="T89" fmla="*/ 184 h 525"/>
                  <a:gd name="T90" fmla="*/ 977 w 1004"/>
                  <a:gd name="T91" fmla="*/ 525 h 5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04"/>
                  <a:gd name="T139" fmla="*/ 0 h 525"/>
                  <a:gd name="T140" fmla="*/ 1004 w 1004"/>
                  <a:gd name="T141" fmla="*/ 525 h 5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04" h="525">
                    <a:moveTo>
                      <a:pt x="977" y="525"/>
                    </a:moveTo>
                    <a:lnTo>
                      <a:pt x="894" y="525"/>
                    </a:lnTo>
                    <a:lnTo>
                      <a:pt x="74" y="479"/>
                    </a:lnTo>
                    <a:lnTo>
                      <a:pt x="0" y="460"/>
                    </a:lnTo>
                    <a:lnTo>
                      <a:pt x="0" y="405"/>
                    </a:lnTo>
                    <a:lnTo>
                      <a:pt x="0" y="396"/>
                    </a:lnTo>
                    <a:lnTo>
                      <a:pt x="9" y="386"/>
                    </a:lnTo>
                    <a:lnTo>
                      <a:pt x="9" y="378"/>
                    </a:lnTo>
                    <a:lnTo>
                      <a:pt x="9" y="368"/>
                    </a:lnTo>
                    <a:lnTo>
                      <a:pt x="19" y="359"/>
                    </a:lnTo>
                    <a:lnTo>
                      <a:pt x="19" y="350"/>
                    </a:lnTo>
                    <a:lnTo>
                      <a:pt x="19" y="341"/>
                    </a:lnTo>
                    <a:lnTo>
                      <a:pt x="19" y="332"/>
                    </a:lnTo>
                    <a:lnTo>
                      <a:pt x="19" y="0"/>
                    </a:lnTo>
                    <a:lnTo>
                      <a:pt x="230" y="0"/>
                    </a:lnTo>
                    <a:lnTo>
                      <a:pt x="240" y="9"/>
                    </a:lnTo>
                    <a:lnTo>
                      <a:pt x="249" y="9"/>
                    </a:lnTo>
                    <a:lnTo>
                      <a:pt x="258" y="9"/>
                    </a:lnTo>
                    <a:lnTo>
                      <a:pt x="267" y="18"/>
                    </a:lnTo>
                    <a:lnTo>
                      <a:pt x="277" y="18"/>
                    </a:lnTo>
                    <a:lnTo>
                      <a:pt x="286" y="18"/>
                    </a:lnTo>
                    <a:lnTo>
                      <a:pt x="295" y="27"/>
                    </a:lnTo>
                    <a:lnTo>
                      <a:pt x="304" y="27"/>
                    </a:lnTo>
                    <a:lnTo>
                      <a:pt x="746" y="27"/>
                    </a:lnTo>
                    <a:lnTo>
                      <a:pt x="783" y="37"/>
                    </a:lnTo>
                    <a:lnTo>
                      <a:pt x="811" y="37"/>
                    </a:lnTo>
                    <a:lnTo>
                      <a:pt x="839" y="46"/>
                    </a:lnTo>
                    <a:lnTo>
                      <a:pt x="876" y="46"/>
                    </a:lnTo>
                    <a:lnTo>
                      <a:pt x="903" y="46"/>
                    </a:lnTo>
                    <a:lnTo>
                      <a:pt x="931" y="46"/>
                    </a:lnTo>
                    <a:lnTo>
                      <a:pt x="967" y="46"/>
                    </a:lnTo>
                    <a:lnTo>
                      <a:pt x="1004" y="46"/>
                    </a:lnTo>
                    <a:lnTo>
                      <a:pt x="1004" y="55"/>
                    </a:lnTo>
                    <a:lnTo>
                      <a:pt x="1004" y="64"/>
                    </a:lnTo>
                    <a:lnTo>
                      <a:pt x="1004" y="74"/>
                    </a:lnTo>
                    <a:lnTo>
                      <a:pt x="1004" y="83"/>
                    </a:lnTo>
                    <a:lnTo>
                      <a:pt x="1004" y="92"/>
                    </a:lnTo>
                    <a:lnTo>
                      <a:pt x="995" y="101"/>
                    </a:lnTo>
                    <a:lnTo>
                      <a:pt x="995" y="110"/>
                    </a:lnTo>
                    <a:lnTo>
                      <a:pt x="995" y="128"/>
                    </a:lnTo>
                    <a:lnTo>
                      <a:pt x="986" y="138"/>
                    </a:lnTo>
                    <a:lnTo>
                      <a:pt x="986" y="147"/>
                    </a:lnTo>
                    <a:lnTo>
                      <a:pt x="986" y="157"/>
                    </a:lnTo>
                    <a:lnTo>
                      <a:pt x="977" y="175"/>
                    </a:lnTo>
                    <a:lnTo>
                      <a:pt x="977" y="184"/>
                    </a:lnTo>
                    <a:lnTo>
                      <a:pt x="977" y="525"/>
                    </a:lnTo>
                    <a:close/>
                  </a:path>
                </a:pathLst>
              </a:custGeom>
              <a:solidFill>
                <a:srgbClr val="D6E0E0"/>
              </a:solidFill>
              <a:ln w="9525">
                <a:noFill/>
                <a:round/>
                <a:headEnd/>
                <a:tailEnd/>
              </a:ln>
            </p:spPr>
            <p:txBody>
              <a:bodyPr>
                <a:prstTxWarp prst="textNoShape">
                  <a:avLst/>
                </a:prstTxWarp>
              </a:bodyPr>
              <a:lstStyle/>
              <a:p>
                <a:endParaRPr lang="en-US"/>
              </a:p>
            </p:txBody>
          </p:sp>
          <p:sp>
            <p:nvSpPr>
              <p:cNvPr id="18695" name="Freeform 152"/>
              <p:cNvSpPr>
                <a:spLocks/>
              </p:cNvSpPr>
              <p:nvPr/>
            </p:nvSpPr>
            <p:spPr bwMode="auto">
              <a:xfrm>
                <a:off x="2295" y="2645"/>
                <a:ext cx="149" cy="56"/>
              </a:xfrm>
              <a:custGeom>
                <a:avLst/>
                <a:gdLst>
                  <a:gd name="T0" fmla="*/ 1170 w 1189"/>
                  <a:gd name="T1" fmla="*/ 406 h 452"/>
                  <a:gd name="T2" fmla="*/ 995 w 1189"/>
                  <a:gd name="T3" fmla="*/ 415 h 452"/>
                  <a:gd name="T4" fmla="*/ 0 w 1189"/>
                  <a:gd name="T5" fmla="*/ 452 h 452"/>
                  <a:gd name="T6" fmla="*/ 0 w 1189"/>
                  <a:gd name="T7" fmla="*/ 130 h 452"/>
                  <a:gd name="T8" fmla="*/ 10 w 1189"/>
                  <a:gd name="T9" fmla="*/ 111 h 452"/>
                  <a:gd name="T10" fmla="*/ 10 w 1189"/>
                  <a:gd name="T11" fmla="*/ 93 h 452"/>
                  <a:gd name="T12" fmla="*/ 18 w 1189"/>
                  <a:gd name="T13" fmla="*/ 74 h 452"/>
                  <a:gd name="T14" fmla="*/ 18 w 1189"/>
                  <a:gd name="T15" fmla="*/ 56 h 452"/>
                  <a:gd name="T16" fmla="*/ 18 w 1189"/>
                  <a:gd name="T17" fmla="*/ 46 h 452"/>
                  <a:gd name="T18" fmla="*/ 18 w 1189"/>
                  <a:gd name="T19" fmla="*/ 28 h 452"/>
                  <a:gd name="T20" fmla="*/ 28 w 1189"/>
                  <a:gd name="T21" fmla="*/ 19 h 452"/>
                  <a:gd name="T22" fmla="*/ 28 w 1189"/>
                  <a:gd name="T23" fmla="*/ 0 h 452"/>
                  <a:gd name="T24" fmla="*/ 1189 w 1189"/>
                  <a:gd name="T25" fmla="*/ 0 h 452"/>
                  <a:gd name="T26" fmla="*/ 1180 w 1189"/>
                  <a:gd name="T27" fmla="*/ 10 h 452"/>
                  <a:gd name="T28" fmla="*/ 1180 w 1189"/>
                  <a:gd name="T29" fmla="*/ 19 h 452"/>
                  <a:gd name="T30" fmla="*/ 1180 w 1189"/>
                  <a:gd name="T31" fmla="*/ 28 h 452"/>
                  <a:gd name="T32" fmla="*/ 1180 w 1189"/>
                  <a:gd name="T33" fmla="*/ 46 h 452"/>
                  <a:gd name="T34" fmla="*/ 1180 w 1189"/>
                  <a:gd name="T35" fmla="*/ 56 h 452"/>
                  <a:gd name="T36" fmla="*/ 1180 w 1189"/>
                  <a:gd name="T37" fmla="*/ 64 h 452"/>
                  <a:gd name="T38" fmla="*/ 1180 w 1189"/>
                  <a:gd name="T39" fmla="*/ 74 h 452"/>
                  <a:gd name="T40" fmla="*/ 1180 w 1189"/>
                  <a:gd name="T41" fmla="*/ 93 h 452"/>
                  <a:gd name="T42" fmla="*/ 1170 w 1189"/>
                  <a:gd name="T43" fmla="*/ 120 h 452"/>
                  <a:gd name="T44" fmla="*/ 1162 w 1189"/>
                  <a:gd name="T45" fmla="*/ 148 h 452"/>
                  <a:gd name="T46" fmla="*/ 1162 w 1189"/>
                  <a:gd name="T47" fmla="*/ 175 h 452"/>
                  <a:gd name="T48" fmla="*/ 1152 w 1189"/>
                  <a:gd name="T49" fmla="*/ 212 h 452"/>
                  <a:gd name="T50" fmla="*/ 1152 w 1189"/>
                  <a:gd name="T51" fmla="*/ 240 h 452"/>
                  <a:gd name="T52" fmla="*/ 1152 w 1189"/>
                  <a:gd name="T53" fmla="*/ 268 h 452"/>
                  <a:gd name="T54" fmla="*/ 1152 w 1189"/>
                  <a:gd name="T55" fmla="*/ 295 h 452"/>
                  <a:gd name="T56" fmla="*/ 1152 w 1189"/>
                  <a:gd name="T57" fmla="*/ 332 h 452"/>
                  <a:gd name="T58" fmla="*/ 1162 w 1189"/>
                  <a:gd name="T59" fmla="*/ 341 h 452"/>
                  <a:gd name="T60" fmla="*/ 1162 w 1189"/>
                  <a:gd name="T61" fmla="*/ 351 h 452"/>
                  <a:gd name="T62" fmla="*/ 1162 w 1189"/>
                  <a:gd name="T63" fmla="*/ 359 h 452"/>
                  <a:gd name="T64" fmla="*/ 1162 w 1189"/>
                  <a:gd name="T65" fmla="*/ 369 h 452"/>
                  <a:gd name="T66" fmla="*/ 1162 w 1189"/>
                  <a:gd name="T67" fmla="*/ 378 h 452"/>
                  <a:gd name="T68" fmla="*/ 1170 w 1189"/>
                  <a:gd name="T69" fmla="*/ 388 h 452"/>
                  <a:gd name="T70" fmla="*/ 1170 w 1189"/>
                  <a:gd name="T71" fmla="*/ 396 h 452"/>
                  <a:gd name="T72" fmla="*/ 1170 w 1189"/>
                  <a:gd name="T73" fmla="*/ 406 h 4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89"/>
                  <a:gd name="T112" fmla="*/ 0 h 452"/>
                  <a:gd name="T113" fmla="*/ 1189 w 1189"/>
                  <a:gd name="T114" fmla="*/ 452 h 4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89" h="452">
                    <a:moveTo>
                      <a:pt x="1170" y="406"/>
                    </a:moveTo>
                    <a:lnTo>
                      <a:pt x="995" y="415"/>
                    </a:lnTo>
                    <a:lnTo>
                      <a:pt x="0" y="452"/>
                    </a:lnTo>
                    <a:lnTo>
                      <a:pt x="0" y="130"/>
                    </a:lnTo>
                    <a:lnTo>
                      <a:pt x="10" y="111"/>
                    </a:lnTo>
                    <a:lnTo>
                      <a:pt x="10" y="93"/>
                    </a:lnTo>
                    <a:lnTo>
                      <a:pt x="18" y="74"/>
                    </a:lnTo>
                    <a:lnTo>
                      <a:pt x="18" y="56"/>
                    </a:lnTo>
                    <a:lnTo>
                      <a:pt x="18" y="46"/>
                    </a:lnTo>
                    <a:lnTo>
                      <a:pt x="18" y="28"/>
                    </a:lnTo>
                    <a:lnTo>
                      <a:pt x="28" y="19"/>
                    </a:lnTo>
                    <a:lnTo>
                      <a:pt x="28" y="0"/>
                    </a:lnTo>
                    <a:lnTo>
                      <a:pt x="1189" y="0"/>
                    </a:lnTo>
                    <a:lnTo>
                      <a:pt x="1180" y="10"/>
                    </a:lnTo>
                    <a:lnTo>
                      <a:pt x="1180" y="19"/>
                    </a:lnTo>
                    <a:lnTo>
                      <a:pt x="1180" y="28"/>
                    </a:lnTo>
                    <a:lnTo>
                      <a:pt x="1180" y="46"/>
                    </a:lnTo>
                    <a:lnTo>
                      <a:pt x="1180" y="56"/>
                    </a:lnTo>
                    <a:lnTo>
                      <a:pt x="1180" y="64"/>
                    </a:lnTo>
                    <a:lnTo>
                      <a:pt x="1180" y="74"/>
                    </a:lnTo>
                    <a:lnTo>
                      <a:pt x="1180" y="93"/>
                    </a:lnTo>
                    <a:lnTo>
                      <a:pt x="1170" y="120"/>
                    </a:lnTo>
                    <a:lnTo>
                      <a:pt x="1162" y="148"/>
                    </a:lnTo>
                    <a:lnTo>
                      <a:pt x="1162" y="175"/>
                    </a:lnTo>
                    <a:lnTo>
                      <a:pt x="1152" y="212"/>
                    </a:lnTo>
                    <a:lnTo>
                      <a:pt x="1152" y="240"/>
                    </a:lnTo>
                    <a:lnTo>
                      <a:pt x="1152" y="268"/>
                    </a:lnTo>
                    <a:lnTo>
                      <a:pt x="1152" y="295"/>
                    </a:lnTo>
                    <a:lnTo>
                      <a:pt x="1152" y="332"/>
                    </a:lnTo>
                    <a:lnTo>
                      <a:pt x="1162" y="341"/>
                    </a:lnTo>
                    <a:lnTo>
                      <a:pt x="1162" y="351"/>
                    </a:lnTo>
                    <a:lnTo>
                      <a:pt x="1162" y="359"/>
                    </a:lnTo>
                    <a:lnTo>
                      <a:pt x="1162" y="369"/>
                    </a:lnTo>
                    <a:lnTo>
                      <a:pt x="1162" y="378"/>
                    </a:lnTo>
                    <a:lnTo>
                      <a:pt x="1170" y="388"/>
                    </a:lnTo>
                    <a:lnTo>
                      <a:pt x="1170" y="396"/>
                    </a:lnTo>
                    <a:lnTo>
                      <a:pt x="1170" y="406"/>
                    </a:lnTo>
                    <a:close/>
                  </a:path>
                </a:pathLst>
              </a:custGeom>
              <a:solidFill>
                <a:srgbClr val="A3B2B2"/>
              </a:solidFill>
              <a:ln w="9525">
                <a:noFill/>
                <a:round/>
                <a:headEnd/>
                <a:tailEnd/>
              </a:ln>
            </p:spPr>
            <p:txBody>
              <a:bodyPr>
                <a:prstTxWarp prst="textNoShape">
                  <a:avLst/>
                </a:prstTxWarp>
              </a:bodyPr>
              <a:lstStyle/>
              <a:p>
                <a:endParaRPr lang="en-US"/>
              </a:p>
            </p:txBody>
          </p:sp>
          <p:sp>
            <p:nvSpPr>
              <p:cNvPr id="18696" name="Freeform 153"/>
              <p:cNvSpPr>
                <a:spLocks/>
              </p:cNvSpPr>
              <p:nvPr/>
            </p:nvSpPr>
            <p:spPr bwMode="auto">
              <a:xfrm>
                <a:off x="2453" y="2629"/>
                <a:ext cx="177" cy="65"/>
              </a:xfrm>
              <a:custGeom>
                <a:avLst/>
                <a:gdLst>
                  <a:gd name="T0" fmla="*/ 27 w 1419"/>
                  <a:gd name="T1" fmla="*/ 524 h 524"/>
                  <a:gd name="T2" fmla="*/ 0 w 1419"/>
                  <a:gd name="T3" fmla="*/ 303 h 524"/>
                  <a:gd name="T4" fmla="*/ 19 w 1419"/>
                  <a:gd name="T5" fmla="*/ 266 h 524"/>
                  <a:gd name="T6" fmla="*/ 19 w 1419"/>
                  <a:gd name="T7" fmla="*/ 239 h 524"/>
                  <a:gd name="T8" fmla="*/ 27 w 1419"/>
                  <a:gd name="T9" fmla="*/ 202 h 524"/>
                  <a:gd name="T10" fmla="*/ 27 w 1419"/>
                  <a:gd name="T11" fmla="*/ 165 h 524"/>
                  <a:gd name="T12" fmla="*/ 138 w 1419"/>
                  <a:gd name="T13" fmla="*/ 128 h 524"/>
                  <a:gd name="T14" fmla="*/ 166 w 1419"/>
                  <a:gd name="T15" fmla="*/ 128 h 524"/>
                  <a:gd name="T16" fmla="*/ 184 w 1419"/>
                  <a:gd name="T17" fmla="*/ 119 h 524"/>
                  <a:gd name="T18" fmla="*/ 211 w 1419"/>
                  <a:gd name="T19" fmla="*/ 119 h 524"/>
                  <a:gd name="T20" fmla="*/ 230 w 1419"/>
                  <a:gd name="T21" fmla="*/ 110 h 524"/>
                  <a:gd name="T22" fmla="*/ 277 w 1419"/>
                  <a:gd name="T23" fmla="*/ 110 h 524"/>
                  <a:gd name="T24" fmla="*/ 313 w 1419"/>
                  <a:gd name="T25" fmla="*/ 110 h 524"/>
                  <a:gd name="T26" fmla="*/ 350 w 1419"/>
                  <a:gd name="T27" fmla="*/ 101 h 524"/>
                  <a:gd name="T28" fmla="*/ 396 w 1419"/>
                  <a:gd name="T29" fmla="*/ 82 h 524"/>
                  <a:gd name="T30" fmla="*/ 506 w 1419"/>
                  <a:gd name="T31" fmla="*/ 64 h 524"/>
                  <a:gd name="T32" fmla="*/ 562 w 1419"/>
                  <a:gd name="T33" fmla="*/ 64 h 524"/>
                  <a:gd name="T34" fmla="*/ 617 w 1419"/>
                  <a:gd name="T35" fmla="*/ 64 h 524"/>
                  <a:gd name="T36" fmla="*/ 672 w 1419"/>
                  <a:gd name="T37" fmla="*/ 54 h 524"/>
                  <a:gd name="T38" fmla="*/ 727 w 1419"/>
                  <a:gd name="T39" fmla="*/ 45 h 524"/>
                  <a:gd name="T40" fmla="*/ 756 w 1419"/>
                  <a:gd name="T41" fmla="*/ 45 h 524"/>
                  <a:gd name="T42" fmla="*/ 783 w 1419"/>
                  <a:gd name="T43" fmla="*/ 37 h 524"/>
                  <a:gd name="T44" fmla="*/ 820 w 1419"/>
                  <a:gd name="T45" fmla="*/ 27 h 524"/>
                  <a:gd name="T46" fmla="*/ 1151 w 1419"/>
                  <a:gd name="T47" fmla="*/ 27 h 524"/>
                  <a:gd name="T48" fmla="*/ 1169 w 1419"/>
                  <a:gd name="T49" fmla="*/ 18 h 524"/>
                  <a:gd name="T50" fmla="*/ 1188 w 1419"/>
                  <a:gd name="T51" fmla="*/ 18 h 524"/>
                  <a:gd name="T52" fmla="*/ 1207 w 1419"/>
                  <a:gd name="T53" fmla="*/ 8 h 524"/>
                  <a:gd name="T54" fmla="*/ 1225 w 1419"/>
                  <a:gd name="T55" fmla="*/ 0 h 524"/>
                  <a:gd name="T56" fmla="*/ 1419 w 1419"/>
                  <a:gd name="T57" fmla="*/ 73 h 524"/>
                  <a:gd name="T58" fmla="*/ 1409 w 1419"/>
                  <a:gd name="T59" fmla="*/ 91 h 524"/>
                  <a:gd name="T60" fmla="*/ 1400 w 1419"/>
                  <a:gd name="T61" fmla="*/ 119 h 524"/>
                  <a:gd name="T62" fmla="*/ 1391 w 1419"/>
                  <a:gd name="T63" fmla="*/ 138 h 524"/>
                  <a:gd name="T64" fmla="*/ 1391 w 1419"/>
                  <a:gd name="T65" fmla="*/ 165 h 524"/>
                  <a:gd name="T66" fmla="*/ 1391 w 1419"/>
                  <a:gd name="T67" fmla="*/ 423 h 524"/>
                  <a:gd name="T68" fmla="*/ 1400 w 1419"/>
                  <a:gd name="T69" fmla="*/ 442 h 524"/>
                  <a:gd name="T70" fmla="*/ 1400 w 1419"/>
                  <a:gd name="T71" fmla="*/ 460 h 524"/>
                  <a:gd name="T72" fmla="*/ 1409 w 1419"/>
                  <a:gd name="T73" fmla="*/ 479 h 5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19"/>
                  <a:gd name="T112" fmla="*/ 0 h 524"/>
                  <a:gd name="T113" fmla="*/ 1419 w 1419"/>
                  <a:gd name="T114" fmla="*/ 524 h 5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19" h="524">
                    <a:moveTo>
                      <a:pt x="1409" y="479"/>
                    </a:moveTo>
                    <a:lnTo>
                      <a:pt x="27" y="524"/>
                    </a:lnTo>
                    <a:lnTo>
                      <a:pt x="0" y="450"/>
                    </a:lnTo>
                    <a:lnTo>
                      <a:pt x="0" y="303"/>
                    </a:lnTo>
                    <a:lnTo>
                      <a:pt x="9" y="276"/>
                    </a:lnTo>
                    <a:lnTo>
                      <a:pt x="19" y="266"/>
                    </a:lnTo>
                    <a:lnTo>
                      <a:pt x="19" y="248"/>
                    </a:lnTo>
                    <a:lnTo>
                      <a:pt x="19" y="239"/>
                    </a:lnTo>
                    <a:lnTo>
                      <a:pt x="27" y="221"/>
                    </a:lnTo>
                    <a:lnTo>
                      <a:pt x="27" y="202"/>
                    </a:lnTo>
                    <a:lnTo>
                      <a:pt x="27" y="192"/>
                    </a:lnTo>
                    <a:lnTo>
                      <a:pt x="27" y="165"/>
                    </a:lnTo>
                    <a:lnTo>
                      <a:pt x="37" y="128"/>
                    </a:lnTo>
                    <a:lnTo>
                      <a:pt x="138" y="128"/>
                    </a:lnTo>
                    <a:lnTo>
                      <a:pt x="157" y="128"/>
                    </a:lnTo>
                    <a:lnTo>
                      <a:pt x="166" y="128"/>
                    </a:lnTo>
                    <a:lnTo>
                      <a:pt x="174" y="128"/>
                    </a:lnTo>
                    <a:lnTo>
                      <a:pt x="184" y="119"/>
                    </a:lnTo>
                    <a:lnTo>
                      <a:pt x="203" y="119"/>
                    </a:lnTo>
                    <a:lnTo>
                      <a:pt x="211" y="119"/>
                    </a:lnTo>
                    <a:lnTo>
                      <a:pt x="221" y="110"/>
                    </a:lnTo>
                    <a:lnTo>
                      <a:pt x="230" y="110"/>
                    </a:lnTo>
                    <a:lnTo>
                      <a:pt x="258" y="110"/>
                    </a:lnTo>
                    <a:lnTo>
                      <a:pt x="277" y="110"/>
                    </a:lnTo>
                    <a:lnTo>
                      <a:pt x="294" y="110"/>
                    </a:lnTo>
                    <a:lnTo>
                      <a:pt x="313" y="110"/>
                    </a:lnTo>
                    <a:lnTo>
                      <a:pt x="331" y="101"/>
                    </a:lnTo>
                    <a:lnTo>
                      <a:pt x="350" y="101"/>
                    </a:lnTo>
                    <a:lnTo>
                      <a:pt x="368" y="91"/>
                    </a:lnTo>
                    <a:lnTo>
                      <a:pt x="396" y="82"/>
                    </a:lnTo>
                    <a:lnTo>
                      <a:pt x="469" y="64"/>
                    </a:lnTo>
                    <a:lnTo>
                      <a:pt x="506" y="64"/>
                    </a:lnTo>
                    <a:lnTo>
                      <a:pt x="534" y="64"/>
                    </a:lnTo>
                    <a:lnTo>
                      <a:pt x="562" y="64"/>
                    </a:lnTo>
                    <a:lnTo>
                      <a:pt x="589" y="64"/>
                    </a:lnTo>
                    <a:lnTo>
                      <a:pt x="617" y="64"/>
                    </a:lnTo>
                    <a:lnTo>
                      <a:pt x="645" y="64"/>
                    </a:lnTo>
                    <a:lnTo>
                      <a:pt x="672" y="54"/>
                    </a:lnTo>
                    <a:lnTo>
                      <a:pt x="709" y="45"/>
                    </a:lnTo>
                    <a:lnTo>
                      <a:pt x="727" y="45"/>
                    </a:lnTo>
                    <a:lnTo>
                      <a:pt x="746" y="45"/>
                    </a:lnTo>
                    <a:lnTo>
                      <a:pt x="756" y="45"/>
                    </a:lnTo>
                    <a:lnTo>
                      <a:pt x="773" y="45"/>
                    </a:lnTo>
                    <a:lnTo>
                      <a:pt x="783" y="37"/>
                    </a:lnTo>
                    <a:lnTo>
                      <a:pt x="801" y="37"/>
                    </a:lnTo>
                    <a:lnTo>
                      <a:pt x="820" y="27"/>
                    </a:lnTo>
                    <a:lnTo>
                      <a:pt x="838" y="27"/>
                    </a:lnTo>
                    <a:lnTo>
                      <a:pt x="1151" y="27"/>
                    </a:lnTo>
                    <a:lnTo>
                      <a:pt x="1161" y="27"/>
                    </a:lnTo>
                    <a:lnTo>
                      <a:pt x="1169" y="18"/>
                    </a:lnTo>
                    <a:lnTo>
                      <a:pt x="1179" y="18"/>
                    </a:lnTo>
                    <a:lnTo>
                      <a:pt x="1188" y="18"/>
                    </a:lnTo>
                    <a:lnTo>
                      <a:pt x="1198" y="8"/>
                    </a:lnTo>
                    <a:lnTo>
                      <a:pt x="1207" y="8"/>
                    </a:lnTo>
                    <a:lnTo>
                      <a:pt x="1216" y="8"/>
                    </a:lnTo>
                    <a:lnTo>
                      <a:pt x="1225" y="0"/>
                    </a:lnTo>
                    <a:lnTo>
                      <a:pt x="1419" y="0"/>
                    </a:lnTo>
                    <a:lnTo>
                      <a:pt x="1419" y="73"/>
                    </a:lnTo>
                    <a:lnTo>
                      <a:pt x="1409" y="82"/>
                    </a:lnTo>
                    <a:lnTo>
                      <a:pt x="1409" y="91"/>
                    </a:lnTo>
                    <a:lnTo>
                      <a:pt x="1400" y="101"/>
                    </a:lnTo>
                    <a:lnTo>
                      <a:pt x="1400" y="119"/>
                    </a:lnTo>
                    <a:lnTo>
                      <a:pt x="1400" y="128"/>
                    </a:lnTo>
                    <a:lnTo>
                      <a:pt x="1391" y="138"/>
                    </a:lnTo>
                    <a:lnTo>
                      <a:pt x="1391" y="147"/>
                    </a:lnTo>
                    <a:lnTo>
                      <a:pt x="1391" y="165"/>
                    </a:lnTo>
                    <a:lnTo>
                      <a:pt x="1391" y="414"/>
                    </a:lnTo>
                    <a:lnTo>
                      <a:pt x="1391" y="423"/>
                    </a:lnTo>
                    <a:lnTo>
                      <a:pt x="1391" y="432"/>
                    </a:lnTo>
                    <a:lnTo>
                      <a:pt x="1400" y="442"/>
                    </a:lnTo>
                    <a:lnTo>
                      <a:pt x="1400" y="450"/>
                    </a:lnTo>
                    <a:lnTo>
                      <a:pt x="1400" y="460"/>
                    </a:lnTo>
                    <a:lnTo>
                      <a:pt x="1409" y="469"/>
                    </a:lnTo>
                    <a:lnTo>
                      <a:pt x="1409" y="479"/>
                    </a:lnTo>
                    <a:close/>
                  </a:path>
                </a:pathLst>
              </a:custGeom>
              <a:solidFill>
                <a:srgbClr val="D6E0E0"/>
              </a:solidFill>
              <a:ln w="9525">
                <a:noFill/>
                <a:round/>
                <a:headEnd/>
                <a:tailEnd/>
              </a:ln>
            </p:spPr>
            <p:txBody>
              <a:bodyPr>
                <a:prstTxWarp prst="textNoShape">
                  <a:avLst/>
                </a:prstTxWarp>
              </a:bodyPr>
              <a:lstStyle/>
              <a:p>
                <a:endParaRPr lang="en-US"/>
              </a:p>
            </p:txBody>
          </p:sp>
          <p:sp>
            <p:nvSpPr>
              <p:cNvPr id="18697" name="Freeform 154"/>
              <p:cNvSpPr>
                <a:spLocks/>
              </p:cNvSpPr>
              <p:nvPr/>
            </p:nvSpPr>
            <p:spPr bwMode="auto">
              <a:xfrm>
                <a:off x="2641" y="2629"/>
                <a:ext cx="168" cy="60"/>
              </a:xfrm>
              <a:custGeom>
                <a:avLst/>
                <a:gdLst>
                  <a:gd name="T0" fmla="*/ 1326 w 1344"/>
                  <a:gd name="T1" fmla="*/ 432 h 479"/>
                  <a:gd name="T2" fmla="*/ 18 w 1344"/>
                  <a:gd name="T3" fmla="*/ 479 h 479"/>
                  <a:gd name="T4" fmla="*/ 18 w 1344"/>
                  <a:gd name="T5" fmla="*/ 469 h 479"/>
                  <a:gd name="T6" fmla="*/ 0 w 1344"/>
                  <a:gd name="T7" fmla="*/ 414 h 479"/>
                  <a:gd name="T8" fmla="*/ 0 w 1344"/>
                  <a:gd name="T9" fmla="*/ 165 h 479"/>
                  <a:gd name="T10" fmla="*/ 8 w 1344"/>
                  <a:gd name="T11" fmla="*/ 147 h 479"/>
                  <a:gd name="T12" fmla="*/ 8 w 1344"/>
                  <a:gd name="T13" fmla="*/ 119 h 479"/>
                  <a:gd name="T14" fmla="*/ 18 w 1344"/>
                  <a:gd name="T15" fmla="*/ 101 h 479"/>
                  <a:gd name="T16" fmla="*/ 18 w 1344"/>
                  <a:gd name="T17" fmla="*/ 82 h 479"/>
                  <a:gd name="T18" fmla="*/ 18 w 1344"/>
                  <a:gd name="T19" fmla="*/ 64 h 479"/>
                  <a:gd name="T20" fmla="*/ 18 w 1344"/>
                  <a:gd name="T21" fmla="*/ 45 h 479"/>
                  <a:gd name="T22" fmla="*/ 18 w 1344"/>
                  <a:gd name="T23" fmla="*/ 27 h 479"/>
                  <a:gd name="T24" fmla="*/ 18 w 1344"/>
                  <a:gd name="T25" fmla="*/ 0 h 479"/>
                  <a:gd name="T26" fmla="*/ 764 w 1344"/>
                  <a:gd name="T27" fmla="*/ 0 h 479"/>
                  <a:gd name="T28" fmla="*/ 1344 w 1344"/>
                  <a:gd name="T29" fmla="*/ 0 h 479"/>
                  <a:gd name="T30" fmla="*/ 1344 w 1344"/>
                  <a:gd name="T31" fmla="*/ 64 h 479"/>
                  <a:gd name="T32" fmla="*/ 1344 w 1344"/>
                  <a:gd name="T33" fmla="*/ 73 h 479"/>
                  <a:gd name="T34" fmla="*/ 1344 w 1344"/>
                  <a:gd name="T35" fmla="*/ 82 h 479"/>
                  <a:gd name="T36" fmla="*/ 1336 w 1344"/>
                  <a:gd name="T37" fmla="*/ 91 h 479"/>
                  <a:gd name="T38" fmla="*/ 1336 w 1344"/>
                  <a:gd name="T39" fmla="*/ 101 h 479"/>
                  <a:gd name="T40" fmla="*/ 1326 w 1344"/>
                  <a:gd name="T41" fmla="*/ 110 h 479"/>
                  <a:gd name="T42" fmla="*/ 1326 w 1344"/>
                  <a:gd name="T43" fmla="*/ 119 h 479"/>
                  <a:gd name="T44" fmla="*/ 1326 w 1344"/>
                  <a:gd name="T45" fmla="*/ 128 h 479"/>
                  <a:gd name="T46" fmla="*/ 1326 w 1344"/>
                  <a:gd name="T47" fmla="*/ 138 h 479"/>
                  <a:gd name="T48" fmla="*/ 1326 w 1344"/>
                  <a:gd name="T49" fmla="*/ 432 h 4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44"/>
                  <a:gd name="T76" fmla="*/ 0 h 479"/>
                  <a:gd name="T77" fmla="*/ 1344 w 1344"/>
                  <a:gd name="T78" fmla="*/ 479 h 47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44" h="479">
                    <a:moveTo>
                      <a:pt x="1326" y="432"/>
                    </a:moveTo>
                    <a:lnTo>
                      <a:pt x="18" y="479"/>
                    </a:lnTo>
                    <a:lnTo>
                      <a:pt x="18" y="469"/>
                    </a:lnTo>
                    <a:lnTo>
                      <a:pt x="0" y="414"/>
                    </a:lnTo>
                    <a:lnTo>
                      <a:pt x="0" y="165"/>
                    </a:lnTo>
                    <a:lnTo>
                      <a:pt x="8" y="147"/>
                    </a:lnTo>
                    <a:lnTo>
                      <a:pt x="8" y="119"/>
                    </a:lnTo>
                    <a:lnTo>
                      <a:pt x="18" y="101"/>
                    </a:lnTo>
                    <a:lnTo>
                      <a:pt x="18" y="82"/>
                    </a:lnTo>
                    <a:lnTo>
                      <a:pt x="18" y="64"/>
                    </a:lnTo>
                    <a:lnTo>
                      <a:pt x="18" y="45"/>
                    </a:lnTo>
                    <a:lnTo>
                      <a:pt x="18" y="27"/>
                    </a:lnTo>
                    <a:lnTo>
                      <a:pt x="18" y="0"/>
                    </a:lnTo>
                    <a:lnTo>
                      <a:pt x="764" y="0"/>
                    </a:lnTo>
                    <a:lnTo>
                      <a:pt x="1344" y="0"/>
                    </a:lnTo>
                    <a:lnTo>
                      <a:pt x="1344" y="64"/>
                    </a:lnTo>
                    <a:lnTo>
                      <a:pt x="1344" y="73"/>
                    </a:lnTo>
                    <a:lnTo>
                      <a:pt x="1344" y="82"/>
                    </a:lnTo>
                    <a:lnTo>
                      <a:pt x="1336" y="91"/>
                    </a:lnTo>
                    <a:lnTo>
                      <a:pt x="1336" y="101"/>
                    </a:lnTo>
                    <a:lnTo>
                      <a:pt x="1326" y="110"/>
                    </a:lnTo>
                    <a:lnTo>
                      <a:pt x="1326" y="119"/>
                    </a:lnTo>
                    <a:lnTo>
                      <a:pt x="1326" y="128"/>
                    </a:lnTo>
                    <a:lnTo>
                      <a:pt x="1326" y="138"/>
                    </a:lnTo>
                    <a:lnTo>
                      <a:pt x="1326" y="432"/>
                    </a:lnTo>
                    <a:close/>
                  </a:path>
                </a:pathLst>
              </a:custGeom>
              <a:solidFill>
                <a:srgbClr val="A3B2B2"/>
              </a:solidFill>
              <a:ln w="9525">
                <a:noFill/>
                <a:round/>
                <a:headEnd/>
                <a:tailEnd/>
              </a:ln>
            </p:spPr>
            <p:txBody>
              <a:bodyPr>
                <a:prstTxWarp prst="textNoShape">
                  <a:avLst/>
                </a:prstTxWarp>
              </a:bodyPr>
              <a:lstStyle/>
              <a:p>
                <a:endParaRPr lang="en-US"/>
              </a:p>
            </p:txBody>
          </p:sp>
          <p:sp>
            <p:nvSpPr>
              <p:cNvPr id="18698" name="Freeform 155"/>
              <p:cNvSpPr>
                <a:spLocks/>
              </p:cNvSpPr>
              <p:nvPr/>
            </p:nvSpPr>
            <p:spPr bwMode="auto">
              <a:xfrm>
                <a:off x="2820" y="2626"/>
                <a:ext cx="203" cy="56"/>
              </a:xfrm>
              <a:custGeom>
                <a:avLst/>
                <a:gdLst>
                  <a:gd name="T0" fmla="*/ 1621 w 1621"/>
                  <a:gd name="T1" fmla="*/ 314 h 442"/>
                  <a:gd name="T2" fmla="*/ 27 w 1621"/>
                  <a:gd name="T3" fmla="*/ 442 h 442"/>
                  <a:gd name="T4" fmla="*/ 0 w 1621"/>
                  <a:gd name="T5" fmla="*/ 442 h 442"/>
                  <a:gd name="T6" fmla="*/ 0 w 1621"/>
                  <a:gd name="T7" fmla="*/ 166 h 442"/>
                  <a:gd name="T8" fmla="*/ 9 w 1621"/>
                  <a:gd name="T9" fmla="*/ 147 h 442"/>
                  <a:gd name="T10" fmla="*/ 9 w 1621"/>
                  <a:gd name="T11" fmla="*/ 129 h 442"/>
                  <a:gd name="T12" fmla="*/ 18 w 1621"/>
                  <a:gd name="T13" fmla="*/ 110 h 442"/>
                  <a:gd name="T14" fmla="*/ 18 w 1621"/>
                  <a:gd name="T15" fmla="*/ 92 h 442"/>
                  <a:gd name="T16" fmla="*/ 18 w 1621"/>
                  <a:gd name="T17" fmla="*/ 73 h 442"/>
                  <a:gd name="T18" fmla="*/ 18 w 1621"/>
                  <a:gd name="T19" fmla="*/ 56 h 442"/>
                  <a:gd name="T20" fmla="*/ 18 w 1621"/>
                  <a:gd name="T21" fmla="*/ 37 h 442"/>
                  <a:gd name="T22" fmla="*/ 18 w 1621"/>
                  <a:gd name="T23" fmla="*/ 19 h 442"/>
                  <a:gd name="T24" fmla="*/ 202 w 1621"/>
                  <a:gd name="T25" fmla="*/ 19 h 442"/>
                  <a:gd name="T26" fmla="*/ 212 w 1621"/>
                  <a:gd name="T27" fmla="*/ 19 h 442"/>
                  <a:gd name="T28" fmla="*/ 221 w 1621"/>
                  <a:gd name="T29" fmla="*/ 19 h 442"/>
                  <a:gd name="T30" fmla="*/ 239 w 1621"/>
                  <a:gd name="T31" fmla="*/ 19 h 442"/>
                  <a:gd name="T32" fmla="*/ 248 w 1621"/>
                  <a:gd name="T33" fmla="*/ 9 h 442"/>
                  <a:gd name="T34" fmla="*/ 258 w 1621"/>
                  <a:gd name="T35" fmla="*/ 9 h 442"/>
                  <a:gd name="T36" fmla="*/ 267 w 1621"/>
                  <a:gd name="T37" fmla="*/ 9 h 442"/>
                  <a:gd name="T38" fmla="*/ 285 w 1621"/>
                  <a:gd name="T39" fmla="*/ 0 h 442"/>
                  <a:gd name="T40" fmla="*/ 295 w 1621"/>
                  <a:gd name="T41" fmla="*/ 0 h 442"/>
                  <a:gd name="T42" fmla="*/ 1613 w 1621"/>
                  <a:gd name="T43" fmla="*/ 0 h 442"/>
                  <a:gd name="T44" fmla="*/ 1621 w 1621"/>
                  <a:gd name="T45" fmla="*/ 0 h 442"/>
                  <a:gd name="T46" fmla="*/ 1621 w 1621"/>
                  <a:gd name="T47" fmla="*/ 314 h 4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21"/>
                  <a:gd name="T73" fmla="*/ 0 h 442"/>
                  <a:gd name="T74" fmla="*/ 1621 w 1621"/>
                  <a:gd name="T75" fmla="*/ 442 h 4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21" h="442">
                    <a:moveTo>
                      <a:pt x="1621" y="314"/>
                    </a:moveTo>
                    <a:lnTo>
                      <a:pt x="27" y="442"/>
                    </a:lnTo>
                    <a:lnTo>
                      <a:pt x="0" y="442"/>
                    </a:lnTo>
                    <a:lnTo>
                      <a:pt x="0" y="166"/>
                    </a:lnTo>
                    <a:lnTo>
                      <a:pt x="9" y="147"/>
                    </a:lnTo>
                    <a:lnTo>
                      <a:pt x="9" y="129"/>
                    </a:lnTo>
                    <a:lnTo>
                      <a:pt x="18" y="110"/>
                    </a:lnTo>
                    <a:lnTo>
                      <a:pt x="18" y="92"/>
                    </a:lnTo>
                    <a:lnTo>
                      <a:pt x="18" y="73"/>
                    </a:lnTo>
                    <a:lnTo>
                      <a:pt x="18" y="56"/>
                    </a:lnTo>
                    <a:lnTo>
                      <a:pt x="18" y="37"/>
                    </a:lnTo>
                    <a:lnTo>
                      <a:pt x="18" y="19"/>
                    </a:lnTo>
                    <a:lnTo>
                      <a:pt x="202" y="19"/>
                    </a:lnTo>
                    <a:lnTo>
                      <a:pt x="212" y="19"/>
                    </a:lnTo>
                    <a:lnTo>
                      <a:pt x="221" y="19"/>
                    </a:lnTo>
                    <a:lnTo>
                      <a:pt x="239" y="19"/>
                    </a:lnTo>
                    <a:lnTo>
                      <a:pt x="248" y="9"/>
                    </a:lnTo>
                    <a:lnTo>
                      <a:pt x="258" y="9"/>
                    </a:lnTo>
                    <a:lnTo>
                      <a:pt x="267" y="9"/>
                    </a:lnTo>
                    <a:lnTo>
                      <a:pt x="285" y="0"/>
                    </a:lnTo>
                    <a:lnTo>
                      <a:pt x="295" y="0"/>
                    </a:lnTo>
                    <a:lnTo>
                      <a:pt x="1613" y="0"/>
                    </a:lnTo>
                    <a:lnTo>
                      <a:pt x="1621" y="0"/>
                    </a:lnTo>
                    <a:lnTo>
                      <a:pt x="1621" y="314"/>
                    </a:lnTo>
                    <a:close/>
                  </a:path>
                </a:pathLst>
              </a:custGeom>
              <a:solidFill>
                <a:srgbClr val="D6E0E0"/>
              </a:solidFill>
              <a:ln w="9525">
                <a:noFill/>
                <a:round/>
                <a:headEnd/>
                <a:tailEnd/>
              </a:ln>
            </p:spPr>
            <p:txBody>
              <a:bodyPr>
                <a:prstTxWarp prst="textNoShape">
                  <a:avLst/>
                </a:prstTxWarp>
              </a:bodyPr>
              <a:lstStyle/>
              <a:p>
                <a:endParaRPr lang="en-US"/>
              </a:p>
            </p:txBody>
          </p:sp>
          <p:sp>
            <p:nvSpPr>
              <p:cNvPr id="18699" name="Freeform 156"/>
              <p:cNvSpPr>
                <a:spLocks/>
              </p:cNvSpPr>
              <p:nvPr/>
            </p:nvSpPr>
            <p:spPr bwMode="auto">
              <a:xfrm>
                <a:off x="3037" y="2609"/>
                <a:ext cx="124" cy="55"/>
              </a:xfrm>
              <a:custGeom>
                <a:avLst/>
                <a:gdLst>
                  <a:gd name="T0" fmla="*/ 995 w 995"/>
                  <a:gd name="T1" fmla="*/ 0 h 442"/>
                  <a:gd name="T2" fmla="*/ 995 w 995"/>
                  <a:gd name="T3" fmla="*/ 91 h 442"/>
                  <a:gd name="T4" fmla="*/ 940 w 995"/>
                  <a:gd name="T5" fmla="*/ 221 h 442"/>
                  <a:gd name="T6" fmla="*/ 866 w 995"/>
                  <a:gd name="T7" fmla="*/ 304 h 442"/>
                  <a:gd name="T8" fmla="*/ 286 w 995"/>
                  <a:gd name="T9" fmla="*/ 423 h 442"/>
                  <a:gd name="T10" fmla="*/ 0 w 995"/>
                  <a:gd name="T11" fmla="*/ 442 h 442"/>
                  <a:gd name="T12" fmla="*/ 0 w 995"/>
                  <a:gd name="T13" fmla="*/ 128 h 442"/>
                  <a:gd name="T14" fmla="*/ 27 w 995"/>
                  <a:gd name="T15" fmla="*/ 120 h 442"/>
                  <a:gd name="T16" fmla="*/ 55 w 995"/>
                  <a:gd name="T17" fmla="*/ 120 h 442"/>
                  <a:gd name="T18" fmla="*/ 73 w 995"/>
                  <a:gd name="T19" fmla="*/ 110 h 442"/>
                  <a:gd name="T20" fmla="*/ 102 w 995"/>
                  <a:gd name="T21" fmla="*/ 101 h 442"/>
                  <a:gd name="T22" fmla="*/ 129 w 995"/>
                  <a:gd name="T23" fmla="*/ 101 h 442"/>
                  <a:gd name="T24" fmla="*/ 157 w 995"/>
                  <a:gd name="T25" fmla="*/ 101 h 442"/>
                  <a:gd name="T26" fmla="*/ 174 w 995"/>
                  <a:gd name="T27" fmla="*/ 91 h 442"/>
                  <a:gd name="T28" fmla="*/ 203 w 995"/>
                  <a:gd name="T29" fmla="*/ 91 h 442"/>
                  <a:gd name="T30" fmla="*/ 212 w 995"/>
                  <a:gd name="T31" fmla="*/ 91 h 442"/>
                  <a:gd name="T32" fmla="*/ 221 w 995"/>
                  <a:gd name="T33" fmla="*/ 91 h 442"/>
                  <a:gd name="T34" fmla="*/ 230 w 995"/>
                  <a:gd name="T35" fmla="*/ 91 h 442"/>
                  <a:gd name="T36" fmla="*/ 240 w 995"/>
                  <a:gd name="T37" fmla="*/ 82 h 442"/>
                  <a:gd name="T38" fmla="*/ 249 w 995"/>
                  <a:gd name="T39" fmla="*/ 82 h 442"/>
                  <a:gd name="T40" fmla="*/ 258 w 995"/>
                  <a:gd name="T41" fmla="*/ 82 h 442"/>
                  <a:gd name="T42" fmla="*/ 267 w 995"/>
                  <a:gd name="T43" fmla="*/ 74 h 442"/>
                  <a:gd name="T44" fmla="*/ 277 w 995"/>
                  <a:gd name="T45" fmla="*/ 74 h 442"/>
                  <a:gd name="T46" fmla="*/ 618 w 995"/>
                  <a:gd name="T47" fmla="*/ 27 h 442"/>
                  <a:gd name="T48" fmla="*/ 645 w 995"/>
                  <a:gd name="T49" fmla="*/ 27 h 442"/>
                  <a:gd name="T50" fmla="*/ 672 w 995"/>
                  <a:gd name="T51" fmla="*/ 27 h 442"/>
                  <a:gd name="T52" fmla="*/ 700 w 995"/>
                  <a:gd name="T53" fmla="*/ 27 h 442"/>
                  <a:gd name="T54" fmla="*/ 728 w 995"/>
                  <a:gd name="T55" fmla="*/ 27 h 442"/>
                  <a:gd name="T56" fmla="*/ 746 w 995"/>
                  <a:gd name="T57" fmla="*/ 27 h 442"/>
                  <a:gd name="T58" fmla="*/ 774 w 995"/>
                  <a:gd name="T59" fmla="*/ 18 h 442"/>
                  <a:gd name="T60" fmla="*/ 802 w 995"/>
                  <a:gd name="T61" fmla="*/ 18 h 442"/>
                  <a:gd name="T62" fmla="*/ 829 w 995"/>
                  <a:gd name="T63" fmla="*/ 8 h 442"/>
                  <a:gd name="T64" fmla="*/ 995 w 995"/>
                  <a:gd name="T65" fmla="*/ 0 h 4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5"/>
                  <a:gd name="T100" fmla="*/ 0 h 442"/>
                  <a:gd name="T101" fmla="*/ 995 w 995"/>
                  <a:gd name="T102" fmla="*/ 442 h 4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5" h="442">
                    <a:moveTo>
                      <a:pt x="995" y="0"/>
                    </a:moveTo>
                    <a:lnTo>
                      <a:pt x="995" y="91"/>
                    </a:lnTo>
                    <a:lnTo>
                      <a:pt x="940" y="221"/>
                    </a:lnTo>
                    <a:lnTo>
                      <a:pt x="866" y="304"/>
                    </a:lnTo>
                    <a:lnTo>
                      <a:pt x="286" y="423"/>
                    </a:lnTo>
                    <a:lnTo>
                      <a:pt x="0" y="442"/>
                    </a:lnTo>
                    <a:lnTo>
                      <a:pt x="0" y="128"/>
                    </a:lnTo>
                    <a:lnTo>
                      <a:pt x="27" y="120"/>
                    </a:lnTo>
                    <a:lnTo>
                      <a:pt x="55" y="120"/>
                    </a:lnTo>
                    <a:lnTo>
                      <a:pt x="73" y="110"/>
                    </a:lnTo>
                    <a:lnTo>
                      <a:pt x="102" y="101"/>
                    </a:lnTo>
                    <a:lnTo>
                      <a:pt x="129" y="101"/>
                    </a:lnTo>
                    <a:lnTo>
                      <a:pt x="157" y="101"/>
                    </a:lnTo>
                    <a:lnTo>
                      <a:pt x="174" y="91"/>
                    </a:lnTo>
                    <a:lnTo>
                      <a:pt x="203" y="91"/>
                    </a:lnTo>
                    <a:lnTo>
                      <a:pt x="212" y="91"/>
                    </a:lnTo>
                    <a:lnTo>
                      <a:pt x="221" y="91"/>
                    </a:lnTo>
                    <a:lnTo>
                      <a:pt x="230" y="91"/>
                    </a:lnTo>
                    <a:lnTo>
                      <a:pt x="240" y="82"/>
                    </a:lnTo>
                    <a:lnTo>
                      <a:pt x="249" y="82"/>
                    </a:lnTo>
                    <a:lnTo>
                      <a:pt x="258" y="82"/>
                    </a:lnTo>
                    <a:lnTo>
                      <a:pt x="267" y="74"/>
                    </a:lnTo>
                    <a:lnTo>
                      <a:pt x="277" y="74"/>
                    </a:lnTo>
                    <a:lnTo>
                      <a:pt x="618" y="27"/>
                    </a:lnTo>
                    <a:lnTo>
                      <a:pt x="645" y="27"/>
                    </a:lnTo>
                    <a:lnTo>
                      <a:pt x="672" y="27"/>
                    </a:lnTo>
                    <a:lnTo>
                      <a:pt x="700" y="27"/>
                    </a:lnTo>
                    <a:lnTo>
                      <a:pt x="728" y="27"/>
                    </a:lnTo>
                    <a:lnTo>
                      <a:pt x="746" y="27"/>
                    </a:lnTo>
                    <a:lnTo>
                      <a:pt x="774" y="18"/>
                    </a:lnTo>
                    <a:lnTo>
                      <a:pt x="802" y="18"/>
                    </a:lnTo>
                    <a:lnTo>
                      <a:pt x="829" y="8"/>
                    </a:lnTo>
                    <a:lnTo>
                      <a:pt x="995" y="0"/>
                    </a:lnTo>
                    <a:close/>
                  </a:path>
                </a:pathLst>
              </a:custGeom>
              <a:solidFill>
                <a:srgbClr val="A3B2B2"/>
              </a:solidFill>
              <a:ln w="9525">
                <a:noFill/>
                <a:round/>
                <a:headEnd/>
                <a:tailEnd/>
              </a:ln>
            </p:spPr>
            <p:txBody>
              <a:bodyPr>
                <a:prstTxWarp prst="textNoShape">
                  <a:avLst/>
                </a:prstTxWarp>
              </a:bodyPr>
              <a:lstStyle/>
              <a:p>
                <a:endParaRPr lang="en-US"/>
              </a:p>
            </p:txBody>
          </p:sp>
          <p:sp>
            <p:nvSpPr>
              <p:cNvPr id="18700" name="Freeform 157"/>
              <p:cNvSpPr>
                <a:spLocks/>
              </p:cNvSpPr>
              <p:nvPr/>
            </p:nvSpPr>
            <p:spPr bwMode="auto">
              <a:xfrm>
                <a:off x="3112" y="2543"/>
                <a:ext cx="48" cy="56"/>
              </a:xfrm>
              <a:custGeom>
                <a:avLst/>
                <a:gdLst>
                  <a:gd name="T0" fmla="*/ 0 w 387"/>
                  <a:gd name="T1" fmla="*/ 73 h 442"/>
                  <a:gd name="T2" fmla="*/ 175 w 387"/>
                  <a:gd name="T3" fmla="*/ 64 h 442"/>
                  <a:gd name="T4" fmla="*/ 203 w 387"/>
                  <a:gd name="T5" fmla="*/ 91 h 442"/>
                  <a:gd name="T6" fmla="*/ 341 w 387"/>
                  <a:gd name="T7" fmla="*/ 0 h 442"/>
                  <a:gd name="T8" fmla="*/ 368 w 387"/>
                  <a:gd name="T9" fmla="*/ 0 h 442"/>
                  <a:gd name="T10" fmla="*/ 387 w 387"/>
                  <a:gd name="T11" fmla="*/ 414 h 442"/>
                  <a:gd name="T12" fmla="*/ 359 w 387"/>
                  <a:gd name="T13" fmla="*/ 414 h 442"/>
                  <a:gd name="T14" fmla="*/ 322 w 387"/>
                  <a:gd name="T15" fmla="*/ 414 h 442"/>
                  <a:gd name="T16" fmla="*/ 295 w 387"/>
                  <a:gd name="T17" fmla="*/ 414 h 442"/>
                  <a:gd name="T18" fmla="*/ 258 w 387"/>
                  <a:gd name="T19" fmla="*/ 423 h 442"/>
                  <a:gd name="T20" fmla="*/ 230 w 387"/>
                  <a:gd name="T21" fmla="*/ 423 h 442"/>
                  <a:gd name="T22" fmla="*/ 193 w 387"/>
                  <a:gd name="T23" fmla="*/ 432 h 442"/>
                  <a:gd name="T24" fmla="*/ 166 w 387"/>
                  <a:gd name="T25" fmla="*/ 442 h 442"/>
                  <a:gd name="T26" fmla="*/ 129 w 387"/>
                  <a:gd name="T27" fmla="*/ 442 h 442"/>
                  <a:gd name="T28" fmla="*/ 120 w 387"/>
                  <a:gd name="T29" fmla="*/ 442 h 442"/>
                  <a:gd name="T30" fmla="*/ 101 w 387"/>
                  <a:gd name="T31" fmla="*/ 442 h 442"/>
                  <a:gd name="T32" fmla="*/ 83 w 387"/>
                  <a:gd name="T33" fmla="*/ 442 h 442"/>
                  <a:gd name="T34" fmla="*/ 64 w 387"/>
                  <a:gd name="T35" fmla="*/ 442 h 442"/>
                  <a:gd name="T36" fmla="*/ 55 w 387"/>
                  <a:gd name="T37" fmla="*/ 442 h 442"/>
                  <a:gd name="T38" fmla="*/ 37 w 387"/>
                  <a:gd name="T39" fmla="*/ 442 h 442"/>
                  <a:gd name="T40" fmla="*/ 19 w 387"/>
                  <a:gd name="T41" fmla="*/ 442 h 442"/>
                  <a:gd name="T42" fmla="*/ 0 w 387"/>
                  <a:gd name="T43" fmla="*/ 442 h 442"/>
                  <a:gd name="T44" fmla="*/ 0 w 387"/>
                  <a:gd name="T45" fmla="*/ 73 h 4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7"/>
                  <a:gd name="T70" fmla="*/ 0 h 442"/>
                  <a:gd name="T71" fmla="*/ 387 w 387"/>
                  <a:gd name="T72" fmla="*/ 442 h 4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7" h="442">
                    <a:moveTo>
                      <a:pt x="0" y="73"/>
                    </a:moveTo>
                    <a:lnTo>
                      <a:pt x="175" y="64"/>
                    </a:lnTo>
                    <a:lnTo>
                      <a:pt x="203" y="91"/>
                    </a:lnTo>
                    <a:lnTo>
                      <a:pt x="341" y="0"/>
                    </a:lnTo>
                    <a:lnTo>
                      <a:pt x="368" y="0"/>
                    </a:lnTo>
                    <a:lnTo>
                      <a:pt x="387" y="414"/>
                    </a:lnTo>
                    <a:lnTo>
                      <a:pt x="359" y="414"/>
                    </a:lnTo>
                    <a:lnTo>
                      <a:pt x="322" y="414"/>
                    </a:lnTo>
                    <a:lnTo>
                      <a:pt x="295" y="414"/>
                    </a:lnTo>
                    <a:lnTo>
                      <a:pt x="258" y="423"/>
                    </a:lnTo>
                    <a:lnTo>
                      <a:pt x="230" y="423"/>
                    </a:lnTo>
                    <a:lnTo>
                      <a:pt x="193" y="432"/>
                    </a:lnTo>
                    <a:lnTo>
                      <a:pt x="166" y="442"/>
                    </a:lnTo>
                    <a:lnTo>
                      <a:pt x="129" y="442"/>
                    </a:lnTo>
                    <a:lnTo>
                      <a:pt x="120" y="442"/>
                    </a:lnTo>
                    <a:lnTo>
                      <a:pt x="101" y="442"/>
                    </a:lnTo>
                    <a:lnTo>
                      <a:pt x="83" y="442"/>
                    </a:lnTo>
                    <a:lnTo>
                      <a:pt x="64" y="442"/>
                    </a:lnTo>
                    <a:lnTo>
                      <a:pt x="55" y="442"/>
                    </a:lnTo>
                    <a:lnTo>
                      <a:pt x="37" y="442"/>
                    </a:lnTo>
                    <a:lnTo>
                      <a:pt x="19" y="442"/>
                    </a:lnTo>
                    <a:lnTo>
                      <a:pt x="0" y="442"/>
                    </a:lnTo>
                    <a:lnTo>
                      <a:pt x="0" y="73"/>
                    </a:lnTo>
                    <a:close/>
                  </a:path>
                </a:pathLst>
              </a:custGeom>
              <a:solidFill>
                <a:srgbClr val="A3B2B2"/>
              </a:solidFill>
              <a:ln w="9525">
                <a:noFill/>
                <a:round/>
                <a:headEnd/>
                <a:tailEnd/>
              </a:ln>
            </p:spPr>
            <p:txBody>
              <a:bodyPr>
                <a:prstTxWarp prst="textNoShape">
                  <a:avLst/>
                </a:prstTxWarp>
              </a:bodyPr>
              <a:lstStyle/>
              <a:p>
                <a:endParaRPr lang="en-US"/>
              </a:p>
            </p:txBody>
          </p:sp>
          <p:sp>
            <p:nvSpPr>
              <p:cNvPr id="18701" name="Freeform 158"/>
              <p:cNvSpPr>
                <a:spLocks/>
              </p:cNvSpPr>
              <p:nvPr/>
            </p:nvSpPr>
            <p:spPr bwMode="auto">
              <a:xfrm>
                <a:off x="2106" y="2557"/>
                <a:ext cx="104" cy="69"/>
              </a:xfrm>
              <a:custGeom>
                <a:avLst/>
                <a:gdLst>
                  <a:gd name="T0" fmla="*/ 737 w 828"/>
                  <a:gd name="T1" fmla="*/ 553 h 553"/>
                  <a:gd name="T2" fmla="*/ 718 w 828"/>
                  <a:gd name="T3" fmla="*/ 543 h 553"/>
                  <a:gd name="T4" fmla="*/ 700 w 828"/>
                  <a:gd name="T5" fmla="*/ 535 h 553"/>
                  <a:gd name="T6" fmla="*/ 681 w 828"/>
                  <a:gd name="T7" fmla="*/ 535 h 553"/>
                  <a:gd name="T8" fmla="*/ 663 w 828"/>
                  <a:gd name="T9" fmla="*/ 525 h 553"/>
                  <a:gd name="T10" fmla="*/ 423 w 828"/>
                  <a:gd name="T11" fmla="*/ 525 h 553"/>
                  <a:gd name="T12" fmla="*/ 413 w 828"/>
                  <a:gd name="T13" fmla="*/ 516 h 553"/>
                  <a:gd name="T14" fmla="*/ 396 w 828"/>
                  <a:gd name="T15" fmla="*/ 506 h 553"/>
                  <a:gd name="T16" fmla="*/ 378 w 828"/>
                  <a:gd name="T17" fmla="*/ 506 h 553"/>
                  <a:gd name="T18" fmla="*/ 359 w 828"/>
                  <a:gd name="T19" fmla="*/ 516 h 553"/>
                  <a:gd name="T20" fmla="*/ 349 w 828"/>
                  <a:gd name="T21" fmla="*/ 525 h 553"/>
                  <a:gd name="T22" fmla="*/ 294 w 828"/>
                  <a:gd name="T23" fmla="*/ 525 h 553"/>
                  <a:gd name="T24" fmla="*/ 258 w 828"/>
                  <a:gd name="T25" fmla="*/ 516 h 553"/>
                  <a:gd name="T26" fmla="*/ 229 w 828"/>
                  <a:gd name="T27" fmla="*/ 506 h 553"/>
                  <a:gd name="T28" fmla="*/ 202 w 828"/>
                  <a:gd name="T29" fmla="*/ 506 h 553"/>
                  <a:gd name="T30" fmla="*/ 165 w 828"/>
                  <a:gd name="T31" fmla="*/ 506 h 553"/>
                  <a:gd name="T32" fmla="*/ 128 w 828"/>
                  <a:gd name="T33" fmla="*/ 479 h 553"/>
                  <a:gd name="T34" fmla="*/ 101 w 828"/>
                  <a:gd name="T35" fmla="*/ 470 h 553"/>
                  <a:gd name="T36" fmla="*/ 73 w 828"/>
                  <a:gd name="T37" fmla="*/ 460 h 553"/>
                  <a:gd name="T38" fmla="*/ 37 w 828"/>
                  <a:gd name="T39" fmla="*/ 460 h 553"/>
                  <a:gd name="T40" fmla="*/ 0 w 828"/>
                  <a:gd name="T41" fmla="*/ 231 h 553"/>
                  <a:gd name="T42" fmla="*/ 211 w 828"/>
                  <a:gd name="T43" fmla="*/ 0 h 553"/>
                  <a:gd name="T44" fmla="*/ 229 w 828"/>
                  <a:gd name="T45" fmla="*/ 0 h 553"/>
                  <a:gd name="T46" fmla="*/ 239 w 828"/>
                  <a:gd name="T47" fmla="*/ 10 h 553"/>
                  <a:gd name="T48" fmla="*/ 258 w 828"/>
                  <a:gd name="T49" fmla="*/ 10 h 553"/>
                  <a:gd name="T50" fmla="*/ 294 w 828"/>
                  <a:gd name="T51" fmla="*/ 83 h 553"/>
                  <a:gd name="T52" fmla="*/ 820 w 828"/>
                  <a:gd name="T53" fmla="*/ 83 h 553"/>
                  <a:gd name="T54" fmla="*/ 828 w 828"/>
                  <a:gd name="T55" fmla="*/ 129 h 553"/>
                  <a:gd name="T56" fmla="*/ 801 w 828"/>
                  <a:gd name="T57" fmla="*/ 221 h 553"/>
                  <a:gd name="T58" fmla="*/ 783 w 828"/>
                  <a:gd name="T59" fmla="*/ 258 h 553"/>
                  <a:gd name="T60" fmla="*/ 773 w 828"/>
                  <a:gd name="T61" fmla="*/ 295 h 553"/>
                  <a:gd name="T62" fmla="*/ 764 w 828"/>
                  <a:gd name="T63" fmla="*/ 332 h 553"/>
                  <a:gd name="T64" fmla="*/ 764 w 828"/>
                  <a:gd name="T65" fmla="*/ 543 h 5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8"/>
                  <a:gd name="T100" fmla="*/ 0 h 553"/>
                  <a:gd name="T101" fmla="*/ 828 w 828"/>
                  <a:gd name="T102" fmla="*/ 553 h 5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8" h="553">
                    <a:moveTo>
                      <a:pt x="764" y="553"/>
                    </a:moveTo>
                    <a:lnTo>
                      <a:pt x="737" y="553"/>
                    </a:lnTo>
                    <a:lnTo>
                      <a:pt x="727" y="543"/>
                    </a:lnTo>
                    <a:lnTo>
                      <a:pt x="718" y="543"/>
                    </a:lnTo>
                    <a:lnTo>
                      <a:pt x="709" y="543"/>
                    </a:lnTo>
                    <a:lnTo>
                      <a:pt x="700" y="535"/>
                    </a:lnTo>
                    <a:lnTo>
                      <a:pt x="690" y="535"/>
                    </a:lnTo>
                    <a:lnTo>
                      <a:pt x="681" y="535"/>
                    </a:lnTo>
                    <a:lnTo>
                      <a:pt x="672" y="525"/>
                    </a:lnTo>
                    <a:lnTo>
                      <a:pt x="663" y="525"/>
                    </a:lnTo>
                    <a:lnTo>
                      <a:pt x="432" y="525"/>
                    </a:lnTo>
                    <a:lnTo>
                      <a:pt x="423" y="525"/>
                    </a:lnTo>
                    <a:lnTo>
                      <a:pt x="423" y="516"/>
                    </a:lnTo>
                    <a:lnTo>
                      <a:pt x="413" y="516"/>
                    </a:lnTo>
                    <a:lnTo>
                      <a:pt x="405" y="506"/>
                    </a:lnTo>
                    <a:lnTo>
                      <a:pt x="396" y="506"/>
                    </a:lnTo>
                    <a:lnTo>
                      <a:pt x="386" y="506"/>
                    </a:lnTo>
                    <a:lnTo>
                      <a:pt x="378" y="506"/>
                    </a:lnTo>
                    <a:lnTo>
                      <a:pt x="368" y="506"/>
                    </a:lnTo>
                    <a:lnTo>
                      <a:pt x="359" y="516"/>
                    </a:lnTo>
                    <a:lnTo>
                      <a:pt x="349" y="516"/>
                    </a:lnTo>
                    <a:lnTo>
                      <a:pt x="349" y="525"/>
                    </a:lnTo>
                    <a:lnTo>
                      <a:pt x="341" y="525"/>
                    </a:lnTo>
                    <a:lnTo>
                      <a:pt x="294" y="525"/>
                    </a:lnTo>
                    <a:lnTo>
                      <a:pt x="276" y="525"/>
                    </a:lnTo>
                    <a:lnTo>
                      <a:pt x="258" y="516"/>
                    </a:lnTo>
                    <a:lnTo>
                      <a:pt x="239" y="516"/>
                    </a:lnTo>
                    <a:lnTo>
                      <a:pt x="229" y="506"/>
                    </a:lnTo>
                    <a:lnTo>
                      <a:pt x="221" y="506"/>
                    </a:lnTo>
                    <a:lnTo>
                      <a:pt x="202" y="506"/>
                    </a:lnTo>
                    <a:lnTo>
                      <a:pt x="184" y="506"/>
                    </a:lnTo>
                    <a:lnTo>
                      <a:pt x="165" y="506"/>
                    </a:lnTo>
                    <a:lnTo>
                      <a:pt x="147" y="497"/>
                    </a:lnTo>
                    <a:lnTo>
                      <a:pt x="128" y="479"/>
                    </a:lnTo>
                    <a:lnTo>
                      <a:pt x="119" y="479"/>
                    </a:lnTo>
                    <a:lnTo>
                      <a:pt x="101" y="470"/>
                    </a:lnTo>
                    <a:lnTo>
                      <a:pt x="91" y="470"/>
                    </a:lnTo>
                    <a:lnTo>
                      <a:pt x="73" y="460"/>
                    </a:lnTo>
                    <a:lnTo>
                      <a:pt x="54" y="460"/>
                    </a:lnTo>
                    <a:lnTo>
                      <a:pt x="37" y="460"/>
                    </a:lnTo>
                    <a:lnTo>
                      <a:pt x="18" y="460"/>
                    </a:lnTo>
                    <a:lnTo>
                      <a:pt x="0" y="231"/>
                    </a:lnTo>
                    <a:lnTo>
                      <a:pt x="0" y="0"/>
                    </a:lnTo>
                    <a:lnTo>
                      <a:pt x="211" y="0"/>
                    </a:lnTo>
                    <a:lnTo>
                      <a:pt x="221" y="0"/>
                    </a:lnTo>
                    <a:lnTo>
                      <a:pt x="229" y="0"/>
                    </a:lnTo>
                    <a:lnTo>
                      <a:pt x="229" y="10"/>
                    </a:lnTo>
                    <a:lnTo>
                      <a:pt x="239" y="10"/>
                    </a:lnTo>
                    <a:lnTo>
                      <a:pt x="248" y="10"/>
                    </a:lnTo>
                    <a:lnTo>
                      <a:pt x="258" y="10"/>
                    </a:lnTo>
                    <a:lnTo>
                      <a:pt x="266" y="10"/>
                    </a:lnTo>
                    <a:lnTo>
                      <a:pt x="294" y="83"/>
                    </a:lnTo>
                    <a:lnTo>
                      <a:pt x="405" y="138"/>
                    </a:lnTo>
                    <a:lnTo>
                      <a:pt x="820" y="83"/>
                    </a:lnTo>
                    <a:lnTo>
                      <a:pt x="828" y="83"/>
                    </a:lnTo>
                    <a:lnTo>
                      <a:pt x="828" y="129"/>
                    </a:lnTo>
                    <a:lnTo>
                      <a:pt x="810" y="202"/>
                    </a:lnTo>
                    <a:lnTo>
                      <a:pt x="801" y="221"/>
                    </a:lnTo>
                    <a:lnTo>
                      <a:pt x="791" y="239"/>
                    </a:lnTo>
                    <a:lnTo>
                      <a:pt x="783" y="258"/>
                    </a:lnTo>
                    <a:lnTo>
                      <a:pt x="783" y="276"/>
                    </a:lnTo>
                    <a:lnTo>
                      <a:pt x="773" y="295"/>
                    </a:lnTo>
                    <a:lnTo>
                      <a:pt x="764" y="313"/>
                    </a:lnTo>
                    <a:lnTo>
                      <a:pt x="764" y="332"/>
                    </a:lnTo>
                    <a:lnTo>
                      <a:pt x="764" y="350"/>
                    </a:lnTo>
                    <a:lnTo>
                      <a:pt x="764" y="543"/>
                    </a:lnTo>
                    <a:lnTo>
                      <a:pt x="764" y="553"/>
                    </a:lnTo>
                    <a:close/>
                  </a:path>
                </a:pathLst>
              </a:custGeom>
              <a:solidFill>
                <a:srgbClr val="A3B2B2"/>
              </a:solidFill>
              <a:ln w="9525">
                <a:noFill/>
                <a:round/>
                <a:headEnd/>
                <a:tailEnd/>
              </a:ln>
            </p:spPr>
            <p:txBody>
              <a:bodyPr>
                <a:prstTxWarp prst="textNoShape">
                  <a:avLst/>
                </a:prstTxWarp>
              </a:bodyPr>
              <a:lstStyle/>
              <a:p>
                <a:endParaRPr lang="en-US"/>
              </a:p>
            </p:txBody>
          </p:sp>
          <p:sp>
            <p:nvSpPr>
              <p:cNvPr id="18702" name="Freeform 159"/>
              <p:cNvSpPr>
                <a:spLocks/>
              </p:cNvSpPr>
              <p:nvPr/>
            </p:nvSpPr>
            <p:spPr bwMode="auto">
              <a:xfrm>
                <a:off x="2216" y="2560"/>
                <a:ext cx="145" cy="71"/>
              </a:xfrm>
              <a:custGeom>
                <a:avLst/>
                <a:gdLst>
                  <a:gd name="T0" fmla="*/ 682 w 1161"/>
                  <a:gd name="T1" fmla="*/ 572 h 572"/>
                  <a:gd name="T2" fmla="*/ 682 w 1161"/>
                  <a:gd name="T3" fmla="*/ 554 h 572"/>
                  <a:gd name="T4" fmla="*/ 672 w 1161"/>
                  <a:gd name="T5" fmla="*/ 535 h 572"/>
                  <a:gd name="T6" fmla="*/ 663 w 1161"/>
                  <a:gd name="T7" fmla="*/ 525 h 572"/>
                  <a:gd name="T8" fmla="*/ 645 w 1161"/>
                  <a:gd name="T9" fmla="*/ 517 h 572"/>
                  <a:gd name="T10" fmla="*/ 626 w 1161"/>
                  <a:gd name="T11" fmla="*/ 507 h 572"/>
                  <a:gd name="T12" fmla="*/ 599 w 1161"/>
                  <a:gd name="T13" fmla="*/ 517 h 572"/>
                  <a:gd name="T14" fmla="*/ 581 w 1161"/>
                  <a:gd name="T15" fmla="*/ 535 h 572"/>
                  <a:gd name="T16" fmla="*/ 571 w 1161"/>
                  <a:gd name="T17" fmla="*/ 554 h 572"/>
                  <a:gd name="T18" fmla="*/ 543 w 1161"/>
                  <a:gd name="T19" fmla="*/ 554 h 572"/>
                  <a:gd name="T20" fmla="*/ 506 w 1161"/>
                  <a:gd name="T21" fmla="*/ 554 h 572"/>
                  <a:gd name="T22" fmla="*/ 451 w 1161"/>
                  <a:gd name="T23" fmla="*/ 554 h 572"/>
                  <a:gd name="T24" fmla="*/ 405 w 1161"/>
                  <a:gd name="T25" fmla="*/ 554 h 572"/>
                  <a:gd name="T26" fmla="*/ 368 w 1161"/>
                  <a:gd name="T27" fmla="*/ 554 h 572"/>
                  <a:gd name="T28" fmla="*/ 350 w 1161"/>
                  <a:gd name="T29" fmla="*/ 544 h 572"/>
                  <a:gd name="T30" fmla="*/ 331 w 1161"/>
                  <a:gd name="T31" fmla="*/ 535 h 572"/>
                  <a:gd name="T32" fmla="*/ 313 w 1161"/>
                  <a:gd name="T33" fmla="*/ 535 h 572"/>
                  <a:gd name="T34" fmla="*/ 0 w 1161"/>
                  <a:gd name="T35" fmla="*/ 535 h 572"/>
                  <a:gd name="T36" fmla="*/ 0 w 1161"/>
                  <a:gd name="T37" fmla="*/ 341 h 572"/>
                  <a:gd name="T38" fmla="*/ 18 w 1161"/>
                  <a:gd name="T39" fmla="*/ 286 h 572"/>
                  <a:gd name="T40" fmla="*/ 36 w 1161"/>
                  <a:gd name="T41" fmla="*/ 231 h 572"/>
                  <a:gd name="T42" fmla="*/ 55 w 1161"/>
                  <a:gd name="T43" fmla="*/ 166 h 572"/>
                  <a:gd name="T44" fmla="*/ 64 w 1161"/>
                  <a:gd name="T45" fmla="*/ 120 h 572"/>
                  <a:gd name="T46" fmla="*/ 203 w 1161"/>
                  <a:gd name="T47" fmla="*/ 65 h 572"/>
                  <a:gd name="T48" fmla="*/ 230 w 1161"/>
                  <a:gd name="T49" fmla="*/ 28 h 572"/>
                  <a:gd name="T50" fmla="*/ 276 w 1161"/>
                  <a:gd name="T51" fmla="*/ 28 h 572"/>
                  <a:gd name="T52" fmla="*/ 313 w 1161"/>
                  <a:gd name="T53" fmla="*/ 28 h 572"/>
                  <a:gd name="T54" fmla="*/ 359 w 1161"/>
                  <a:gd name="T55" fmla="*/ 19 h 572"/>
                  <a:gd name="T56" fmla="*/ 525 w 1161"/>
                  <a:gd name="T57" fmla="*/ 0 h 572"/>
                  <a:gd name="T58" fmla="*/ 773 w 1161"/>
                  <a:gd name="T59" fmla="*/ 46 h 572"/>
                  <a:gd name="T60" fmla="*/ 1151 w 1161"/>
                  <a:gd name="T61" fmla="*/ 83 h 572"/>
                  <a:gd name="T62" fmla="*/ 1142 w 1161"/>
                  <a:gd name="T63" fmla="*/ 176 h 572"/>
                  <a:gd name="T64" fmla="*/ 1142 w 1161"/>
                  <a:gd name="T65" fmla="*/ 194 h 572"/>
                  <a:gd name="T66" fmla="*/ 1133 w 1161"/>
                  <a:gd name="T67" fmla="*/ 213 h 572"/>
                  <a:gd name="T68" fmla="*/ 1133 w 1161"/>
                  <a:gd name="T69" fmla="*/ 240 h 572"/>
                  <a:gd name="T70" fmla="*/ 1124 w 1161"/>
                  <a:gd name="T71" fmla="*/ 525 h 572"/>
                  <a:gd name="T72" fmla="*/ 1133 w 1161"/>
                  <a:gd name="T73" fmla="*/ 544 h 572"/>
                  <a:gd name="T74" fmla="*/ 1142 w 1161"/>
                  <a:gd name="T75" fmla="*/ 562 h 572"/>
                  <a:gd name="T76" fmla="*/ 1161 w 1161"/>
                  <a:gd name="T77" fmla="*/ 572 h 57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61"/>
                  <a:gd name="T118" fmla="*/ 0 h 572"/>
                  <a:gd name="T119" fmla="*/ 1161 w 1161"/>
                  <a:gd name="T120" fmla="*/ 572 h 57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61" h="572">
                    <a:moveTo>
                      <a:pt x="1161" y="572"/>
                    </a:moveTo>
                    <a:lnTo>
                      <a:pt x="682" y="572"/>
                    </a:lnTo>
                    <a:lnTo>
                      <a:pt x="682" y="562"/>
                    </a:lnTo>
                    <a:lnTo>
                      <a:pt x="682" y="554"/>
                    </a:lnTo>
                    <a:lnTo>
                      <a:pt x="682" y="544"/>
                    </a:lnTo>
                    <a:lnTo>
                      <a:pt x="672" y="535"/>
                    </a:lnTo>
                    <a:lnTo>
                      <a:pt x="672" y="525"/>
                    </a:lnTo>
                    <a:lnTo>
                      <a:pt x="663" y="525"/>
                    </a:lnTo>
                    <a:lnTo>
                      <a:pt x="653" y="517"/>
                    </a:lnTo>
                    <a:lnTo>
                      <a:pt x="645" y="517"/>
                    </a:lnTo>
                    <a:lnTo>
                      <a:pt x="635" y="507"/>
                    </a:lnTo>
                    <a:lnTo>
                      <a:pt x="626" y="507"/>
                    </a:lnTo>
                    <a:lnTo>
                      <a:pt x="608" y="517"/>
                    </a:lnTo>
                    <a:lnTo>
                      <a:pt x="599" y="517"/>
                    </a:lnTo>
                    <a:lnTo>
                      <a:pt x="589" y="525"/>
                    </a:lnTo>
                    <a:lnTo>
                      <a:pt x="581" y="535"/>
                    </a:lnTo>
                    <a:lnTo>
                      <a:pt x="571" y="544"/>
                    </a:lnTo>
                    <a:lnTo>
                      <a:pt x="571" y="554"/>
                    </a:lnTo>
                    <a:lnTo>
                      <a:pt x="571" y="562"/>
                    </a:lnTo>
                    <a:lnTo>
                      <a:pt x="543" y="554"/>
                    </a:lnTo>
                    <a:lnTo>
                      <a:pt x="525" y="554"/>
                    </a:lnTo>
                    <a:lnTo>
                      <a:pt x="506" y="554"/>
                    </a:lnTo>
                    <a:lnTo>
                      <a:pt x="479" y="554"/>
                    </a:lnTo>
                    <a:lnTo>
                      <a:pt x="451" y="554"/>
                    </a:lnTo>
                    <a:lnTo>
                      <a:pt x="432" y="554"/>
                    </a:lnTo>
                    <a:lnTo>
                      <a:pt x="405" y="554"/>
                    </a:lnTo>
                    <a:lnTo>
                      <a:pt x="377" y="554"/>
                    </a:lnTo>
                    <a:lnTo>
                      <a:pt x="368" y="554"/>
                    </a:lnTo>
                    <a:lnTo>
                      <a:pt x="359" y="544"/>
                    </a:lnTo>
                    <a:lnTo>
                      <a:pt x="350" y="544"/>
                    </a:lnTo>
                    <a:lnTo>
                      <a:pt x="341" y="544"/>
                    </a:lnTo>
                    <a:lnTo>
                      <a:pt x="331" y="535"/>
                    </a:lnTo>
                    <a:lnTo>
                      <a:pt x="322" y="535"/>
                    </a:lnTo>
                    <a:lnTo>
                      <a:pt x="313" y="535"/>
                    </a:lnTo>
                    <a:lnTo>
                      <a:pt x="304" y="535"/>
                    </a:lnTo>
                    <a:lnTo>
                      <a:pt x="0" y="535"/>
                    </a:lnTo>
                    <a:lnTo>
                      <a:pt x="0" y="525"/>
                    </a:lnTo>
                    <a:lnTo>
                      <a:pt x="0" y="341"/>
                    </a:lnTo>
                    <a:lnTo>
                      <a:pt x="0" y="314"/>
                    </a:lnTo>
                    <a:lnTo>
                      <a:pt x="18" y="286"/>
                    </a:lnTo>
                    <a:lnTo>
                      <a:pt x="27" y="258"/>
                    </a:lnTo>
                    <a:lnTo>
                      <a:pt x="36" y="231"/>
                    </a:lnTo>
                    <a:lnTo>
                      <a:pt x="46" y="194"/>
                    </a:lnTo>
                    <a:lnTo>
                      <a:pt x="55" y="166"/>
                    </a:lnTo>
                    <a:lnTo>
                      <a:pt x="55" y="139"/>
                    </a:lnTo>
                    <a:lnTo>
                      <a:pt x="64" y="120"/>
                    </a:lnTo>
                    <a:lnTo>
                      <a:pt x="64" y="65"/>
                    </a:lnTo>
                    <a:lnTo>
                      <a:pt x="203" y="65"/>
                    </a:lnTo>
                    <a:lnTo>
                      <a:pt x="203" y="28"/>
                    </a:lnTo>
                    <a:lnTo>
                      <a:pt x="230" y="28"/>
                    </a:lnTo>
                    <a:lnTo>
                      <a:pt x="248" y="28"/>
                    </a:lnTo>
                    <a:lnTo>
                      <a:pt x="276" y="28"/>
                    </a:lnTo>
                    <a:lnTo>
                      <a:pt x="294" y="28"/>
                    </a:lnTo>
                    <a:lnTo>
                      <a:pt x="313" y="28"/>
                    </a:lnTo>
                    <a:lnTo>
                      <a:pt x="341" y="28"/>
                    </a:lnTo>
                    <a:lnTo>
                      <a:pt x="359" y="19"/>
                    </a:lnTo>
                    <a:lnTo>
                      <a:pt x="377" y="19"/>
                    </a:lnTo>
                    <a:lnTo>
                      <a:pt x="525" y="0"/>
                    </a:lnTo>
                    <a:lnTo>
                      <a:pt x="773" y="0"/>
                    </a:lnTo>
                    <a:lnTo>
                      <a:pt x="773" y="46"/>
                    </a:lnTo>
                    <a:lnTo>
                      <a:pt x="829" y="93"/>
                    </a:lnTo>
                    <a:lnTo>
                      <a:pt x="1151" y="83"/>
                    </a:lnTo>
                    <a:lnTo>
                      <a:pt x="1151" y="176"/>
                    </a:lnTo>
                    <a:lnTo>
                      <a:pt x="1142" y="176"/>
                    </a:lnTo>
                    <a:lnTo>
                      <a:pt x="1142" y="184"/>
                    </a:lnTo>
                    <a:lnTo>
                      <a:pt x="1142" y="194"/>
                    </a:lnTo>
                    <a:lnTo>
                      <a:pt x="1133" y="203"/>
                    </a:lnTo>
                    <a:lnTo>
                      <a:pt x="1133" y="213"/>
                    </a:lnTo>
                    <a:lnTo>
                      <a:pt x="1133" y="231"/>
                    </a:lnTo>
                    <a:lnTo>
                      <a:pt x="1133" y="240"/>
                    </a:lnTo>
                    <a:lnTo>
                      <a:pt x="1124" y="240"/>
                    </a:lnTo>
                    <a:lnTo>
                      <a:pt x="1124" y="525"/>
                    </a:lnTo>
                    <a:lnTo>
                      <a:pt x="1133" y="535"/>
                    </a:lnTo>
                    <a:lnTo>
                      <a:pt x="1133" y="544"/>
                    </a:lnTo>
                    <a:lnTo>
                      <a:pt x="1142" y="554"/>
                    </a:lnTo>
                    <a:lnTo>
                      <a:pt x="1142" y="562"/>
                    </a:lnTo>
                    <a:lnTo>
                      <a:pt x="1151" y="562"/>
                    </a:lnTo>
                    <a:lnTo>
                      <a:pt x="1161" y="572"/>
                    </a:lnTo>
                    <a:close/>
                  </a:path>
                </a:pathLst>
              </a:custGeom>
              <a:solidFill>
                <a:srgbClr val="D6E0E0"/>
              </a:solidFill>
              <a:ln w="9525">
                <a:noFill/>
                <a:round/>
                <a:headEnd/>
                <a:tailEnd/>
              </a:ln>
            </p:spPr>
            <p:txBody>
              <a:bodyPr>
                <a:prstTxWarp prst="textNoShape">
                  <a:avLst/>
                </a:prstTxWarp>
              </a:bodyPr>
              <a:lstStyle/>
              <a:p>
                <a:endParaRPr lang="en-US"/>
              </a:p>
            </p:txBody>
          </p:sp>
          <p:sp>
            <p:nvSpPr>
              <p:cNvPr id="18703" name="Freeform 160"/>
              <p:cNvSpPr>
                <a:spLocks/>
              </p:cNvSpPr>
              <p:nvPr/>
            </p:nvSpPr>
            <p:spPr bwMode="auto">
              <a:xfrm>
                <a:off x="2366" y="2552"/>
                <a:ext cx="175" cy="79"/>
              </a:xfrm>
              <a:custGeom>
                <a:avLst/>
                <a:gdLst>
                  <a:gd name="T0" fmla="*/ 1381 w 1400"/>
                  <a:gd name="T1" fmla="*/ 552 h 636"/>
                  <a:gd name="T2" fmla="*/ 1363 w 1400"/>
                  <a:gd name="T3" fmla="*/ 562 h 636"/>
                  <a:gd name="T4" fmla="*/ 1344 w 1400"/>
                  <a:gd name="T5" fmla="*/ 562 h 636"/>
                  <a:gd name="T6" fmla="*/ 1327 w 1400"/>
                  <a:gd name="T7" fmla="*/ 571 h 636"/>
                  <a:gd name="T8" fmla="*/ 1299 w 1400"/>
                  <a:gd name="T9" fmla="*/ 571 h 636"/>
                  <a:gd name="T10" fmla="*/ 1253 w 1400"/>
                  <a:gd name="T11" fmla="*/ 571 h 636"/>
                  <a:gd name="T12" fmla="*/ 1207 w 1400"/>
                  <a:gd name="T13" fmla="*/ 571 h 636"/>
                  <a:gd name="T14" fmla="*/ 1160 w 1400"/>
                  <a:gd name="T15" fmla="*/ 571 h 636"/>
                  <a:gd name="T16" fmla="*/ 1123 w 1400"/>
                  <a:gd name="T17" fmla="*/ 581 h 636"/>
                  <a:gd name="T18" fmla="*/ 1087 w 1400"/>
                  <a:gd name="T19" fmla="*/ 589 h 636"/>
                  <a:gd name="T20" fmla="*/ 1050 w 1400"/>
                  <a:gd name="T21" fmla="*/ 599 h 636"/>
                  <a:gd name="T22" fmla="*/ 1013 w 1400"/>
                  <a:gd name="T23" fmla="*/ 608 h 636"/>
                  <a:gd name="T24" fmla="*/ 968 w 1400"/>
                  <a:gd name="T25" fmla="*/ 618 h 636"/>
                  <a:gd name="T26" fmla="*/ 931 w 1400"/>
                  <a:gd name="T27" fmla="*/ 618 h 636"/>
                  <a:gd name="T28" fmla="*/ 894 w 1400"/>
                  <a:gd name="T29" fmla="*/ 626 h 636"/>
                  <a:gd name="T30" fmla="*/ 848 w 1400"/>
                  <a:gd name="T31" fmla="*/ 636 h 636"/>
                  <a:gd name="T32" fmla="*/ 681 w 1400"/>
                  <a:gd name="T33" fmla="*/ 636 h 636"/>
                  <a:gd name="T34" fmla="*/ 8 w 1400"/>
                  <a:gd name="T35" fmla="*/ 626 h 636"/>
                  <a:gd name="T36" fmla="*/ 18 w 1400"/>
                  <a:gd name="T37" fmla="*/ 618 h 636"/>
                  <a:gd name="T38" fmla="*/ 27 w 1400"/>
                  <a:gd name="T39" fmla="*/ 599 h 636"/>
                  <a:gd name="T40" fmla="*/ 27 w 1400"/>
                  <a:gd name="T41" fmla="*/ 313 h 636"/>
                  <a:gd name="T42" fmla="*/ 45 w 1400"/>
                  <a:gd name="T43" fmla="*/ 267 h 636"/>
                  <a:gd name="T44" fmla="*/ 55 w 1400"/>
                  <a:gd name="T45" fmla="*/ 230 h 636"/>
                  <a:gd name="T46" fmla="*/ 55 w 1400"/>
                  <a:gd name="T47" fmla="*/ 193 h 636"/>
                  <a:gd name="T48" fmla="*/ 55 w 1400"/>
                  <a:gd name="T49" fmla="*/ 147 h 636"/>
                  <a:gd name="T50" fmla="*/ 561 w 1400"/>
                  <a:gd name="T51" fmla="*/ 129 h 636"/>
                  <a:gd name="T52" fmla="*/ 1022 w 1400"/>
                  <a:gd name="T53" fmla="*/ 0 h 636"/>
                  <a:gd name="T54" fmla="*/ 1069 w 1400"/>
                  <a:gd name="T55" fmla="*/ 9 h 636"/>
                  <a:gd name="T56" fmla="*/ 1105 w 1400"/>
                  <a:gd name="T57" fmla="*/ 9 h 636"/>
                  <a:gd name="T58" fmla="*/ 1152 w 1400"/>
                  <a:gd name="T59" fmla="*/ 19 h 636"/>
                  <a:gd name="T60" fmla="*/ 1197 w 1400"/>
                  <a:gd name="T61" fmla="*/ 19 h 636"/>
                  <a:gd name="T62" fmla="*/ 1363 w 1400"/>
                  <a:gd name="T63" fmla="*/ 56 h 636"/>
                  <a:gd name="T64" fmla="*/ 1391 w 1400"/>
                  <a:gd name="T65" fmla="*/ 101 h 636"/>
                  <a:gd name="T66" fmla="*/ 1381 w 1400"/>
                  <a:gd name="T67" fmla="*/ 129 h 636"/>
                  <a:gd name="T68" fmla="*/ 1381 w 1400"/>
                  <a:gd name="T69" fmla="*/ 166 h 636"/>
                  <a:gd name="T70" fmla="*/ 1381 w 1400"/>
                  <a:gd name="T71" fmla="*/ 193 h 636"/>
                  <a:gd name="T72" fmla="*/ 1373 w 1400"/>
                  <a:gd name="T73" fmla="*/ 525 h 636"/>
                  <a:gd name="T74" fmla="*/ 1381 w 1400"/>
                  <a:gd name="T75" fmla="*/ 535 h 636"/>
                  <a:gd name="T76" fmla="*/ 1381 w 1400"/>
                  <a:gd name="T77" fmla="*/ 552 h 6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0"/>
                  <a:gd name="T118" fmla="*/ 0 h 636"/>
                  <a:gd name="T119" fmla="*/ 1400 w 1400"/>
                  <a:gd name="T120" fmla="*/ 636 h 6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0" h="636">
                    <a:moveTo>
                      <a:pt x="1391" y="552"/>
                    </a:moveTo>
                    <a:lnTo>
                      <a:pt x="1381" y="552"/>
                    </a:lnTo>
                    <a:lnTo>
                      <a:pt x="1373" y="562"/>
                    </a:lnTo>
                    <a:lnTo>
                      <a:pt x="1363" y="562"/>
                    </a:lnTo>
                    <a:lnTo>
                      <a:pt x="1354" y="562"/>
                    </a:lnTo>
                    <a:lnTo>
                      <a:pt x="1344" y="562"/>
                    </a:lnTo>
                    <a:lnTo>
                      <a:pt x="1336" y="571"/>
                    </a:lnTo>
                    <a:lnTo>
                      <a:pt x="1327" y="571"/>
                    </a:lnTo>
                    <a:lnTo>
                      <a:pt x="1317" y="571"/>
                    </a:lnTo>
                    <a:lnTo>
                      <a:pt x="1299" y="571"/>
                    </a:lnTo>
                    <a:lnTo>
                      <a:pt x="1271" y="571"/>
                    </a:lnTo>
                    <a:lnTo>
                      <a:pt x="1253" y="571"/>
                    </a:lnTo>
                    <a:lnTo>
                      <a:pt x="1225" y="571"/>
                    </a:lnTo>
                    <a:lnTo>
                      <a:pt x="1207" y="571"/>
                    </a:lnTo>
                    <a:lnTo>
                      <a:pt x="1179" y="571"/>
                    </a:lnTo>
                    <a:lnTo>
                      <a:pt x="1160" y="571"/>
                    </a:lnTo>
                    <a:lnTo>
                      <a:pt x="1142" y="581"/>
                    </a:lnTo>
                    <a:lnTo>
                      <a:pt x="1123" y="581"/>
                    </a:lnTo>
                    <a:lnTo>
                      <a:pt x="1105" y="589"/>
                    </a:lnTo>
                    <a:lnTo>
                      <a:pt x="1087" y="589"/>
                    </a:lnTo>
                    <a:lnTo>
                      <a:pt x="1069" y="599"/>
                    </a:lnTo>
                    <a:lnTo>
                      <a:pt x="1050" y="599"/>
                    </a:lnTo>
                    <a:lnTo>
                      <a:pt x="1032" y="608"/>
                    </a:lnTo>
                    <a:lnTo>
                      <a:pt x="1013" y="608"/>
                    </a:lnTo>
                    <a:lnTo>
                      <a:pt x="995" y="618"/>
                    </a:lnTo>
                    <a:lnTo>
                      <a:pt x="968" y="618"/>
                    </a:lnTo>
                    <a:lnTo>
                      <a:pt x="949" y="618"/>
                    </a:lnTo>
                    <a:lnTo>
                      <a:pt x="931" y="618"/>
                    </a:lnTo>
                    <a:lnTo>
                      <a:pt x="912" y="618"/>
                    </a:lnTo>
                    <a:lnTo>
                      <a:pt x="894" y="626"/>
                    </a:lnTo>
                    <a:lnTo>
                      <a:pt x="875" y="626"/>
                    </a:lnTo>
                    <a:lnTo>
                      <a:pt x="848" y="636"/>
                    </a:lnTo>
                    <a:lnTo>
                      <a:pt x="829" y="636"/>
                    </a:lnTo>
                    <a:lnTo>
                      <a:pt x="681" y="636"/>
                    </a:lnTo>
                    <a:lnTo>
                      <a:pt x="0" y="636"/>
                    </a:lnTo>
                    <a:lnTo>
                      <a:pt x="8" y="626"/>
                    </a:lnTo>
                    <a:lnTo>
                      <a:pt x="18" y="626"/>
                    </a:lnTo>
                    <a:lnTo>
                      <a:pt x="18" y="618"/>
                    </a:lnTo>
                    <a:lnTo>
                      <a:pt x="27" y="608"/>
                    </a:lnTo>
                    <a:lnTo>
                      <a:pt x="27" y="599"/>
                    </a:lnTo>
                    <a:lnTo>
                      <a:pt x="27" y="589"/>
                    </a:lnTo>
                    <a:lnTo>
                      <a:pt x="27" y="313"/>
                    </a:lnTo>
                    <a:lnTo>
                      <a:pt x="37" y="295"/>
                    </a:lnTo>
                    <a:lnTo>
                      <a:pt x="45" y="267"/>
                    </a:lnTo>
                    <a:lnTo>
                      <a:pt x="45" y="248"/>
                    </a:lnTo>
                    <a:lnTo>
                      <a:pt x="55" y="230"/>
                    </a:lnTo>
                    <a:lnTo>
                      <a:pt x="55" y="211"/>
                    </a:lnTo>
                    <a:lnTo>
                      <a:pt x="55" y="193"/>
                    </a:lnTo>
                    <a:lnTo>
                      <a:pt x="55" y="166"/>
                    </a:lnTo>
                    <a:lnTo>
                      <a:pt x="55" y="147"/>
                    </a:lnTo>
                    <a:lnTo>
                      <a:pt x="313" y="129"/>
                    </a:lnTo>
                    <a:lnTo>
                      <a:pt x="561" y="129"/>
                    </a:lnTo>
                    <a:lnTo>
                      <a:pt x="571" y="0"/>
                    </a:lnTo>
                    <a:lnTo>
                      <a:pt x="1022" y="0"/>
                    </a:lnTo>
                    <a:lnTo>
                      <a:pt x="1041" y="0"/>
                    </a:lnTo>
                    <a:lnTo>
                      <a:pt x="1069" y="9"/>
                    </a:lnTo>
                    <a:lnTo>
                      <a:pt x="1087" y="9"/>
                    </a:lnTo>
                    <a:lnTo>
                      <a:pt x="1105" y="9"/>
                    </a:lnTo>
                    <a:lnTo>
                      <a:pt x="1133" y="19"/>
                    </a:lnTo>
                    <a:lnTo>
                      <a:pt x="1152" y="19"/>
                    </a:lnTo>
                    <a:lnTo>
                      <a:pt x="1179" y="19"/>
                    </a:lnTo>
                    <a:lnTo>
                      <a:pt x="1197" y="19"/>
                    </a:lnTo>
                    <a:lnTo>
                      <a:pt x="1363" y="19"/>
                    </a:lnTo>
                    <a:lnTo>
                      <a:pt x="1363" y="56"/>
                    </a:lnTo>
                    <a:lnTo>
                      <a:pt x="1400" y="83"/>
                    </a:lnTo>
                    <a:lnTo>
                      <a:pt x="1391" y="101"/>
                    </a:lnTo>
                    <a:lnTo>
                      <a:pt x="1391" y="120"/>
                    </a:lnTo>
                    <a:lnTo>
                      <a:pt x="1381" y="129"/>
                    </a:lnTo>
                    <a:lnTo>
                      <a:pt x="1381" y="147"/>
                    </a:lnTo>
                    <a:lnTo>
                      <a:pt x="1381" y="166"/>
                    </a:lnTo>
                    <a:lnTo>
                      <a:pt x="1381" y="175"/>
                    </a:lnTo>
                    <a:lnTo>
                      <a:pt x="1381" y="193"/>
                    </a:lnTo>
                    <a:lnTo>
                      <a:pt x="1373" y="203"/>
                    </a:lnTo>
                    <a:lnTo>
                      <a:pt x="1373" y="525"/>
                    </a:lnTo>
                    <a:lnTo>
                      <a:pt x="1381" y="525"/>
                    </a:lnTo>
                    <a:lnTo>
                      <a:pt x="1381" y="535"/>
                    </a:lnTo>
                    <a:lnTo>
                      <a:pt x="1381" y="543"/>
                    </a:lnTo>
                    <a:lnTo>
                      <a:pt x="1381" y="552"/>
                    </a:lnTo>
                    <a:lnTo>
                      <a:pt x="1391" y="552"/>
                    </a:lnTo>
                    <a:close/>
                  </a:path>
                </a:pathLst>
              </a:custGeom>
              <a:solidFill>
                <a:srgbClr val="A3B2B2"/>
              </a:solidFill>
              <a:ln w="9525">
                <a:noFill/>
                <a:round/>
                <a:headEnd/>
                <a:tailEnd/>
              </a:ln>
            </p:spPr>
            <p:txBody>
              <a:bodyPr>
                <a:prstTxWarp prst="textNoShape">
                  <a:avLst/>
                </a:prstTxWarp>
              </a:bodyPr>
              <a:lstStyle/>
              <a:p>
                <a:endParaRPr lang="en-US"/>
              </a:p>
            </p:txBody>
          </p:sp>
          <p:sp>
            <p:nvSpPr>
              <p:cNvPr id="18704" name="Freeform 161"/>
              <p:cNvSpPr>
                <a:spLocks/>
              </p:cNvSpPr>
              <p:nvPr/>
            </p:nvSpPr>
            <p:spPr bwMode="auto">
              <a:xfrm>
                <a:off x="2552" y="2549"/>
                <a:ext cx="179" cy="69"/>
              </a:xfrm>
              <a:custGeom>
                <a:avLst/>
                <a:gdLst>
                  <a:gd name="T0" fmla="*/ 1418 w 1437"/>
                  <a:gd name="T1" fmla="*/ 524 h 553"/>
                  <a:gd name="T2" fmla="*/ 682 w 1437"/>
                  <a:gd name="T3" fmla="*/ 524 h 553"/>
                  <a:gd name="T4" fmla="*/ 424 w 1437"/>
                  <a:gd name="T5" fmla="*/ 524 h 553"/>
                  <a:gd name="T6" fmla="*/ 415 w 1437"/>
                  <a:gd name="T7" fmla="*/ 524 h 553"/>
                  <a:gd name="T8" fmla="*/ 406 w 1437"/>
                  <a:gd name="T9" fmla="*/ 534 h 553"/>
                  <a:gd name="T10" fmla="*/ 396 w 1437"/>
                  <a:gd name="T11" fmla="*/ 534 h 553"/>
                  <a:gd name="T12" fmla="*/ 387 w 1437"/>
                  <a:gd name="T13" fmla="*/ 534 h 553"/>
                  <a:gd name="T14" fmla="*/ 377 w 1437"/>
                  <a:gd name="T15" fmla="*/ 543 h 553"/>
                  <a:gd name="T16" fmla="*/ 369 w 1437"/>
                  <a:gd name="T17" fmla="*/ 543 h 553"/>
                  <a:gd name="T18" fmla="*/ 359 w 1437"/>
                  <a:gd name="T19" fmla="*/ 543 h 553"/>
                  <a:gd name="T20" fmla="*/ 350 w 1437"/>
                  <a:gd name="T21" fmla="*/ 553 h 553"/>
                  <a:gd name="T22" fmla="*/ 37 w 1437"/>
                  <a:gd name="T23" fmla="*/ 553 h 553"/>
                  <a:gd name="T24" fmla="*/ 28 w 1437"/>
                  <a:gd name="T25" fmla="*/ 553 h 553"/>
                  <a:gd name="T26" fmla="*/ 18 w 1437"/>
                  <a:gd name="T27" fmla="*/ 553 h 553"/>
                  <a:gd name="T28" fmla="*/ 9 w 1437"/>
                  <a:gd name="T29" fmla="*/ 553 h 553"/>
                  <a:gd name="T30" fmla="*/ 0 w 1437"/>
                  <a:gd name="T31" fmla="*/ 553 h 553"/>
                  <a:gd name="T32" fmla="*/ 0 w 1437"/>
                  <a:gd name="T33" fmla="*/ 543 h 553"/>
                  <a:gd name="T34" fmla="*/ 0 w 1437"/>
                  <a:gd name="T35" fmla="*/ 229 h 553"/>
                  <a:gd name="T36" fmla="*/ 28 w 1437"/>
                  <a:gd name="T37" fmla="*/ 119 h 553"/>
                  <a:gd name="T38" fmla="*/ 1124 w 1437"/>
                  <a:gd name="T39" fmla="*/ 74 h 553"/>
                  <a:gd name="T40" fmla="*/ 1161 w 1437"/>
                  <a:gd name="T41" fmla="*/ 37 h 553"/>
                  <a:gd name="T42" fmla="*/ 1263 w 1437"/>
                  <a:gd name="T43" fmla="*/ 18 h 553"/>
                  <a:gd name="T44" fmla="*/ 1428 w 1437"/>
                  <a:gd name="T45" fmla="*/ 0 h 553"/>
                  <a:gd name="T46" fmla="*/ 1437 w 1437"/>
                  <a:gd name="T47" fmla="*/ 0 h 553"/>
                  <a:gd name="T48" fmla="*/ 1437 w 1437"/>
                  <a:gd name="T49" fmla="*/ 101 h 553"/>
                  <a:gd name="T50" fmla="*/ 1437 w 1437"/>
                  <a:gd name="T51" fmla="*/ 110 h 553"/>
                  <a:gd name="T52" fmla="*/ 1428 w 1437"/>
                  <a:gd name="T53" fmla="*/ 119 h 553"/>
                  <a:gd name="T54" fmla="*/ 1428 w 1437"/>
                  <a:gd name="T55" fmla="*/ 128 h 553"/>
                  <a:gd name="T56" fmla="*/ 1418 w 1437"/>
                  <a:gd name="T57" fmla="*/ 138 h 553"/>
                  <a:gd name="T58" fmla="*/ 1418 w 1437"/>
                  <a:gd name="T59" fmla="*/ 147 h 553"/>
                  <a:gd name="T60" fmla="*/ 1418 w 1437"/>
                  <a:gd name="T61" fmla="*/ 156 h 553"/>
                  <a:gd name="T62" fmla="*/ 1418 w 1437"/>
                  <a:gd name="T63" fmla="*/ 165 h 553"/>
                  <a:gd name="T64" fmla="*/ 1418 w 1437"/>
                  <a:gd name="T65" fmla="*/ 175 h 553"/>
                  <a:gd name="T66" fmla="*/ 1418 w 1437"/>
                  <a:gd name="T67" fmla="*/ 524 h 5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37"/>
                  <a:gd name="T103" fmla="*/ 0 h 553"/>
                  <a:gd name="T104" fmla="*/ 1437 w 1437"/>
                  <a:gd name="T105" fmla="*/ 553 h 5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37" h="553">
                    <a:moveTo>
                      <a:pt x="1418" y="524"/>
                    </a:moveTo>
                    <a:lnTo>
                      <a:pt x="682" y="524"/>
                    </a:lnTo>
                    <a:lnTo>
                      <a:pt x="424" y="524"/>
                    </a:lnTo>
                    <a:lnTo>
                      <a:pt x="415" y="524"/>
                    </a:lnTo>
                    <a:lnTo>
                      <a:pt x="406" y="534"/>
                    </a:lnTo>
                    <a:lnTo>
                      <a:pt x="396" y="534"/>
                    </a:lnTo>
                    <a:lnTo>
                      <a:pt x="387" y="534"/>
                    </a:lnTo>
                    <a:lnTo>
                      <a:pt x="377" y="543"/>
                    </a:lnTo>
                    <a:lnTo>
                      <a:pt x="369" y="543"/>
                    </a:lnTo>
                    <a:lnTo>
                      <a:pt x="359" y="543"/>
                    </a:lnTo>
                    <a:lnTo>
                      <a:pt x="350" y="553"/>
                    </a:lnTo>
                    <a:lnTo>
                      <a:pt x="37" y="553"/>
                    </a:lnTo>
                    <a:lnTo>
                      <a:pt x="28" y="553"/>
                    </a:lnTo>
                    <a:lnTo>
                      <a:pt x="18" y="553"/>
                    </a:lnTo>
                    <a:lnTo>
                      <a:pt x="9" y="553"/>
                    </a:lnTo>
                    <a:lnTo>
                      <a:pt x="0" y="553"/>
                    </a:lnTo>
                    <a:lnTo>
                      <a:pt x="0" y="543"/>
                    </a:lnTo>
                    <a:lnTo>
                      <a:pt x="0" y="229"/>
                    </a:lnTo>
                    <a:lnTo>
                      <a:pt x="28" y="119"/>
                    </a:lnTo>
                    <a:lnTo>
                      <a:pt x="1124" y="74"/>
                    </a:lnTo>
                    <a:lnTo>
                      <a:pt x="1161" y="37"/>
                    </a:lnTo>
                    <a:lnTo>
                      <a:pt x="1263" y="18"/>
                    </a:lnTo>
                    <a:lnTo>
                      <a:pt x="1428" y="0"/>
                    </a:lnTo>
                    <a:lnTo>
                      <a:pt x="1437" y="0"/>
                    </a:lnTo>
                    <a:lnTo>
                      <a:pt x="1437" y="101"/>
                    </a:lnTo>
                    <a:lnTo>
                      <a:pt x="1437" y="110"/>
                    </a:lnTo>
                    <a:lnTo>
                      <a:pt x="1428" y="119"/>
                    </a:lnTo>
                    <a:lnTo>
                      <a:pt x="1428" y="128"/>
                    </a:lnTo>
                    <a:lnTo>
                      <a:pt x="1418" y="138"/>
                    </a:lnTo>
                    <a:lnTo>
                      <a:pt x="1418" y="147"/>
                    </a:lnTo>
                    <a:lnTo>
                      <a:pt x="1418" y="156"/>
                    </a:lnTo>
                    <a:lnTo>
                      <a:pt x="1418" y="165"/>
                    </a:lnTo>
                    <a:lnTo>
                      <a:pt x="1418" y="175"/>
                    </a:lnTo>
                    <a:lnTo>
                      <a:pt x="1418" y="524"/>
                    </a:lnTo>
                    <a:close/>
                  </a:path>
                </a:pathLst>
              </a:custGeom>
              <a:solidFill>
                <a:srgbClr val="D6E0E0"/>
              </a:solidFill>
              <a:ln w="9525">
                <a:noFill/>
                <a:round/>
                <a:headEnd/>
                <a:tailEnd/>
              </a:ln>
            </p:spPr>
            <p:txBody>
              <a:bodyPr>
                <a:prstTxWarp prst="textNoShape">
                  <a:avLst/>
                </a:prstTxWarp>
              </a:bodyPr>
              <a:lstStyle/>
              <a:p>
                <a:endParaRPr lang="en-US"/>
              </a:p>
            </p:txBody>
          </p:sp>
          <p:sp>
            <p:nvSpPr>
              <p:cNvPr id="18705" name="Freeform 162"/>
              <p:cNvSpPr>
                <a:spLocks/>
              </p:cNvSpPr>
              <p:nvPr/>
            </p:nvSpPr>
            <p:spPr bwMode="auto">
              <a:xfrm>
                <a:off x="2743" y="2546"/>
                <a:ext cx="197" cy="69"/>
              </a:xfrm>
              <a:custGeom>
                <a:avLst/>
                <a:gdLst>
                  <a:gd name="T0" fmla="*/ 1474 w 1575"/>
                  <a:gd name="T1" fmla="*/ 535 h 553"/>
                  <a:gd name="T2" fmla="*/ 902 w 1575"/>
                  <a:gd name="T3" fmla="*/ 535 h 553"/>
                  <a:gd name="T4" fmla="*/ 893 w 1575"/>
                  <a:gd name="T5" fmla="*/ 535 h 553"/>
                  <a:gd name="T6" fmla="*/ 884 w 1575"/>
                  <a:gd name="T7" fmla="*/ 535 h 553"/>
                  <a:gd name="T8" fmla="*/ 865 w 1575"/>
                  <a:gd name="T9" fmla="*/ 545 h 553"/>
                  <a:gd name="T10" fmla="*/ 856 w 1575"/>
                  <a:gd name="T11" fmla="*/ 545 h 553"/>
                  <a:gd name="T12" fmla="*/ 847 w 1575"/>
                  <a:gd name="T13" fmla="*/ 545 h 553"/>
                  <a:gd name="T14" fmla="*/ 829 w 1575"/>
                  <a:gd name="T15" fmla="*/ 553 h 553"/>
                  <a:gd name="T16" fmla="*/ 819 w 1575"/>
                  <a:gd name="T17" fmla="*/ 553 h 553"/>
                  <a:gd name="T18" fmla="*/ 811 w 1575"/>
                  <a:gd name="T19" fmla="*/ 553 h 553"/>
                  <a:gd name="T20" fmla="*/ 580 w 1575"/>
                  <a:gd name="T21" fmla="*/ 553 h 553"/>
                  <a:gd name="T22" fmla="*/ 0 w 1575"/>
                  <a:gd name="T23" fmla="*/ 553 h 553"/>
                  <a:gd name="T24" fmla="*/ 0 w 1575"/>
                  <a:gd name="T25" fmla="*/ 213 h 553"/>
                  <a:gd name="T26" fmla="*/ 0 w 1575"/>
                  <a:gd name="T27" fmla="*/ 185 h 553"/>
                  <a:gd name="T28" fmla="*/ 8 w 1575"/>
                  <a:gd name="T29" fmla="*/ 167 h 553"/>
                  <a:gd name="T30" fmla="*/ 8 w 1575"/>
                  <a:gd name="T31" fmla="*/ 139 h 553"/>
                  <a:gd name="T32" fmla="*/ 18 w 1575"/>
                  <a:gd name="T33" fmla="*/ 120 h 553"/>
                  <a:gd name="T34" fmla="*/ 18 w 1575"/>
                  <a:gd name="T35" fmla="*/ 93 h 553"/>
                  <a:gd name="T36" fmla="*/ 18 w 1575"/>
                  <a:gd name="T37" fmla="*/ 74 h 553"/>
                  <a:gd name="T38" fmla="*/ 18 w 1575"/>
                  <a:gd name="T39" fmla="*/ 47 h 553"/>
                  <a:gd name="T40" fmla="*/ 18 w 1575"/>
                  <a:gd name="T41" fmla="*/ 19 h 553"/>
                  <a:gd name="T42" fmla="*/ 37 w 1575"/>
                  <a:gd name="T43" fmla="*/ 19 h 553"/>
                  <a:gd name="T44" fmla="*/ 64 w 1575"/>
                  <a:gd name="T45" fmla="*/ 19 h 553"/>
                  <a:gd name="T46" fmla="*/ 82 w 1575"/>
                  <a:gd name="T47" fmla="*/ 19 h 553"/>
                  <a:gd name="T48" fmla="*/ 111 w 1575"/>
                  <a:gd name="T49" fmla="*/ 10 h 553"/>
                  <a:gd name="T50" fmla="*/ 128 w 1575"/>
                  <a:gd name="T51" fmla="*/ 10 h 553"/>
                  <a:gd name="T52" fmla="*/ 147 w 1575"/>
                  <a:gd name="T53" fmla="*/ 10 h 553"/>
                  <a:gd name="T54" fmla="*/ 175 w 1575"/>
                  <a:gd name="T55" fmla="*/ 10 h 553"/>
                  <a:gd name="T56" fmla="*/ 202 w 1575"/>
                  <a:gd name="T57" fmla="*/ 0 h 553"/>
                  <a:gd name="T58" fmla="*/ 313 w 1575"/>
                  <a:gd name="T59" fmla="*/ 0 h 553"/>
                  <a:gd name="T60" fmla="*/ 313 w 1575"/>
                  <a:gd name="T61" fmla="*/ 10 h 553"/>
                  <a:gd name="T62" fmla="*/ 368 w 1575"/>
                  <a:gd name="T63" fmla="*/ 103 h 553"/>
                  <a:gd name="T64" fmla="*/ 1253 w 1575"/>
                  <a:gd name="T65" fmla="*/ 74 h 553"/>
                  <a:gd name="T66" fmla="*/ 1557 w 1575"/>
                  <a:gd name="T67" fmla="*/ 10 h 553"/>
                  <a:gd name="T68" fmla="*/ 1565 w 1575"/>
                  <a:gd name="T69" fmla="*/ 0 h 553"/>
                  <a:gd name="T70" fmla="*/ 1575 w 1575"/>
                  <a:gd name="T71" fmla="*/ 0 h 553"/>
                  <a:gd name="T72" fmla="*/ 1575 w 1575"/>
                  <a:gd name="T73" fmla="*/ 10 h 553"/>
                  <a:gd name="T74" fmla="*/ 1575 w 1575"/>
                  <a:gd name="T75" fmla="*/ 19 h 553"/>
                  <a:gd name="T76" fmla="*/ 1575 w 1575"/>
                  <a:gd name="T77" fmla="*/ 29 h 553"/>
                  <a:gd name="T78" fmla="*/ 1575 w 1575"/>
                  <a:gd name="T79" fmla="*/ 37 h 553"/>
                  <a:gd name="T80" fmla="*/ 1575 w 1575"/>
                  <a:gd name="T81" fmla="*/ 176 h 553"/>
                  <a:gd name="T82" fmla="*/ 1565 w 1575"/>
                  <a:gd name="T83" fmla="*/ 204 h 553"/>
                  <a:gd name="T84" fmla="*/ 1557 w 1575"/>
                  <a:gd name="T85" fmla="*/ 240 h 553"/>
                  <a:gd name="T86" fmla="*/ 1548 w 1575"/>
                  <a:gd name="T87" fmla="*/ 268 h 553"/>
                  <a:gd name="T88" fmla="*/ 1538 w 1575"/>
                  <a:gd name="T89" fmla="*/ 305 h 553"/>
                  <a:gd name="T90" fmla="*/ 1529 w 1575"/>
                  <a:gd name="T91" fmla="*/ 332 h 553"/>
                  <a:gd name="T92" fmla="*/ 1520 w 1575"/>
                  <a:gd name="T93" fmla="*/ 360 h 553"/>
                  <a:gd name="T94" fmla="*/ 1520 w 1575"/>
                  <a:gd name="T95" fmla="*/ 397 h 553"/>
                  <a:gd name="T96" fmla="*/ 1511 w 1575"/>
                  <a:gd name="T97" fmla="*/ 434 h 553"/>
                  <a:gd name="T98" fmla="*/ 1501 w 1575"/>
                  <a:gd name="T99" fmla="*/ 434 h 553"/>
                  <a:gd name="T100" fmla="*/ 1492 w 1575"/>
                  <a:gd name="T101" fmla="*/ 434 h 553"/>
                  <a:gd name="T102" fmla="*/ 1492 w 1575"/>
                  <a:gd name="T103" fmla="*/ 443 h 553"/>
                  <a:gd name="T104" fmla="*/ 1483 w 1575"/>
                  <a:gd name="T105" fmla="*/ 452 h 553"/>
                  <a:gd name="T106" fmla="*/ 1474 w 1575"/>
                  <a:gd name="T107" fmla="*/ 452 h 553"/>
                  <a:gd name="T108" fmla="*/ 1474 w 1575"/>
                  <a:gd name="T109" fmla="*/ 462 h 553"/>
                  <a:gd name="T110" fmla="*/ 1474 w 1575"/>
                  <a:gd name="T111" fmla="*/ 471 h 553"/>
                  <a:gd name="T112" fmla="*/ 1474 w 1575"/>
                  <a:gd name="T113" fmla="*/ 479 h 553"/>
                  <a:gd name="T114" fmla="*/ 1474 w 1575"/>
                  <a:gd name="T115" fmla="*/ 535 h 5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75"/>
                  <a:gd name="T175" fmla="*/ 0 h 553"/>
                  <a:gd name="T176" fmla="*/ 1575 w 1575"/>
                  <a:gd name="T177" fmla="*/ 553 h 5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75" h="553">
                    <a:moveTo>
                      <a:pt x="1474" y="535"/>
                    </a:moveTo>
                    <a:lnTo>
                      <a:pt x="902" y="535"/>
                    </a:lnTo>
                    <a:lnTo>
                      <a:pt x="893" y="535"/>
                    </a:lnTo>
                    <a:lnTo>
                      <a:pt x="884" y="535"/>
                    </a:lnTo>
                    <a:lnTo>
                      <a:pt x="865" y="545"/>
                    </a:lnTo>
                    <a:lnTo>
                      <a:pt x="856" y="545"/>
                    </a:lnTo>
                    <a:lnTo>
                      <a:pt x="847" y="545"/>
                    </a:lnTo>
                    <a:lnTo>
                      <a:pt x="829" y="553"/>
                    </a:lnTo>
                    <a:lnTo>
                      <a:pt x="819" y="553"/>
                    </a:lnTo>
                    <a:lnTo>
                      <a:pt x="811" y="553"/>
                    </a:lnTo>
                    <a:lnTo>
                      <a:pt x="580" y="553"/>
                    </a:lnTo>
                    <a:lnTo>
                      <a:pt x="0" y="553"/>
                    </a:lnTo>
                    <a:lnTo>
                      <a:pt x="0" y="213"/>
                    </a:lnTo>
                    <a:lnTo>
                      <a:pt x="0" y="185"/>
                    </a:lnTo>
                    <a:lnTo>
                      <a:pt x="8" y="167"/>
                    </a:lnTo>
                    <a:lnTo>
                      <a:pt x="8" y="139"/>
                    </a:lnTo>
                    <a:lnTo>
                      <a:pt x="18" y="120"/>
                    </a:lnTo>
                    <a:lnTo>
                      <a:pt x="18" y="93"/>
                    </a:lnTo>
                    <a:lnTo>
                      <a:pt x="18" y="74"/>
                    </a:lnTo>
                    <a:lnTo>
                      <a:pt x="18" y="47"/>
                    </a:lnTo>
                    <a:lnTo>
                      <a:pt x="18" y="19"/>
                    </a:lnTo>
                    <a:lnTo>
                      <a:pt x="37" y="19"/>
                    </a:lnTo>
                    <a:lnTo>
                      <a:pt x="64" y="19"/>
                    </a:lnTo>
                    <a:lnTo>
                      <a:pt x="82" y="19"/>
                    </a:lnTo>
                    <a:lnTo>
                      <a:pt x="111" y="10"/>
                    </a:lnTo>
                    <a:lnTo>
                      <a:pt x="128" y="10"/>
                    </a:lnTo>
                    <a:lnTo>
                      <a:pt x="147" y="10"/>
                    </a:lnTo>
                    <a:lnTo>
                      <a:pt x="175" y="10"/>
                    </a:lnTo>
                    <a:lnTo>
                      <a:pt x="202" y="0"/>
                    </a:lnTo>
                    <a:lnTo>
                      <a:pt x="313" y="0"/>
                    </a:lnTo>
                    <a:lnTo>
                      <a:pt x="313" y="10"/>
                    </a:lnTo>
                    <a:lnTo>
                      <a:pt x="368" y="103"/>
                    </a:lnTo>
                    <a:lnTo>
                      <a:pt x="1253" y="74"/>
                    </a:lnTo>
                    <a:lnTo>
                      <a:pt x="1557" y="10"/>
                    </a:lnTo>
                    <a:lnTo>
                      <a:pt x="1565" y="0"/>
                    </a:lnTo>
                    <a:lnTo>
                      <a:pt x="1575" y="0"/>
                    </a:lnTo>
                    <a:lnTo>
                      <a:pt x="1575" y="10"/>
                    </a:lnTo>
                    <a:lnTo>
                      <a:pt x="1575" y="19"/>
                    </a:lnTo>
                    <a:lnTo>
                      <a:pt x="1575" y="29"/>
                    </a:lnTo>
                    <a:lnTo>
                      <a:pt x="1575" y="37"/>
                    </a:lnTo>
                    <a:lnTo>
                      <a:pt x="1575" y="176"/>
                    </a:lnTo>
                    <a:lnTo>
                      <a:pt x="1565" y="204"/>
                    </a:lnTo>
                    <a:lnTo>
                      <a:pt x="1557" y="240"/>
                    </a:lnTo>
                    <a:lnTo>
                      <a:pt x="1548" y="268"/>
                    </a:lnTo>
                    <a:lnTo>
                      <a:pt x="1538" y="305"/>
                    </a:lnTo>
                    <a:lnTo>
                      <a:pt x="1529" y="332"/>
                    </a:lnTo>
                    <a:lnTo>
                      <a:pt x="1520" y="360"/>
                    </a:lnTo>
                    <a:lnTo>
                      <a:pt x="1520" y="397"/>
                    </a:lnTo>
                    <a:lnTo>
                      <a:pt x="1511" y="434"/>
                    </a:lnTo>
                    <a:lnTo>
                      <a:pt x="1501" y="434"/>
                    </a:lnTo>
                    <a:lnTo>
                      <a:pt x="1492" y="434"/>
                    </a:lnTo>
                    <a:lnTo>
                      <a:pt x="1492" y="443"/>
                    </a:lnTo>
                    <a:lnTo>
                      <a:pt x="1483" y="452"/>
                    </a:lnTo>
                    <a:lnTo>
                      <a:pt x="1474" y="452"/>
                    </a:lnTo>
                    <a:lnTo>
                      <a:pt x="1474" y="462"/>
                    </a:lnTo>
                    <a:lnTo>
                      <a:pt x="1474" y="471"/>
                    </a:lnTo>
                    <a:lnTo>
                      <a:pt x="1474" y="479"/>
                    </a:lnTo>
                    <a:lnTo>
                      <a:pt x="1474" y="535"/>
                    </a:lnTo>
                    <a:close/>
                  </a:path>
                </a:pathLst>
              </a:custGeom>
              <a:solidFill>
                <a:srgbClr val="A3B2B2"/>
              </a:solidFill>
              <a:ln w="9525">
                <a:noFill/>
                <a:round/>
                <a:headEnd/>
                <a:tailEnd/>
              </a:ln>
            </p:spPr>
            <p:txBody>
              <a:bodyPr>
                <a:prstTxWarp prst="textNoShape">
                  <a:avLst/>
                </a:prstTxWarp>
              </a:bodyPr>
              <a:lstStyle/>
              <a:p>
                <a:endParaRPr lang="en-US"/>
              </a:p>
            </p:txBody>
          </p:sp>
          <p:sp>
            <p:nvSpPr>
              <p:cNvPr id="18706" name="Freeform 163"/>
              <p:cNvSpPr>
                <a:spLocks/>
              </p:cNvSpPr>
              <p:nvPr/>
            </p:nvSpPr>
            <p:spPr bwMode="auto">
              <a:xfrm>
                <a:off x="2941" y="2543"/>
                <a:ext cx="157" cy="69"/>
              </a:xfrm>
              <a:custGeom>
                <a:avLst/>
                <a:gdLst>
                  <a:gd name="T0" fmla="*/ 958 w 1253"/>
                  <a:gd name="T1" fmla="*/ 120 h 552"/>
                  <a:gd name="T2" fmla="*/ 1253 w 1253"/>
                  <a:gd name="T3" fmla="*/ 460 h 552"/>
                  <a:gd name="T4" fmla="*/ 1179 w 1253"/>
                  <a:gd name="T5" fmla="*/ 469 h 552"/>
                  <a:gd name="T6" fmla="*/ 1106 w 1253"/>
                  <a:gd name="T7" fmla="*/ 479 h 552"/>
                  <a:gd name="T8" fmla="*/ 1032 w 1253"/>
                  <a:gd name="T9" fmla="*/ 488 h 552"/>
                  <a:gd name="T10" fmla="*/ 958 w 1253"/>
                  <a:gd name="T11" fmla="*/ 506 h 552"/>
                  <a:gd name="T12" fmla="*/ 912 w 1253"/>
                  <a:gd name="T13" fmla="*/ 506 h 552"/>
                  <a:gd name="T14" fmla="*/ 885 w 1253"/>
                  <a:gd name="T15" fmla="*/ 515 h 552"/>
                  <a:gd name="T16" fmla="*/ 848 w 1253"/>
                  <a:gd name="T17" fmla="*/ 515 h 552"/>
                  <a:gd name="T18" fmla="*/ 802 w 1253"/>
                  <a:gd name="T19" fmla="*/ 533 h 552"/>
                  <a:gd name="T20" fmla="*/ 774 w 1253"/>
                  <a:gd name="T21" fmla="*/ 533 h 552"/>
                  <a:gd name="T22" fmla="*/ 765 w 1253"/>
                  <a:gd name="T23" fmla="*/ 525 h 552"/>
                  <a:gd name="T24" fmla="*/ 755 w 1253"/>
                  <a:gd name="T25" fmla="*/ 515 h 552"/>
                  <a:gd name="T26" fmla="*/ 737 w 1253"/>
                  <a:gd name="T27" fmla="*/ 506 h 552"/>
                  <a:gd name="T28" fmla="*/ 718 w 1253"/>
                  <a:gd name="T29" fmla="*/ 515 h 552"/>
                  <a:gd name="T30" fmla="*/ 700 w 1253"/>
                  <a:gd name="T31" fmla="*/ 525 h 552"/>
                  <a:gd name="T32" fmla="*/ 683 w 1253"/>
                  <a:gd name="T33" fmla="*/ 533 h 552"/>
                  <a:gd name="T34" fmla="*/ 646 w 1253"/>
                  <a:gd name="T35" fmla="*/ 552 h 552"/>
                  <a:gd name="T36" fmla="*/ 0 w 1253"/>
                  <a:gd name="T37" fmla="*/ 533 h 552"/>
                  <a:gd name="T38" fmla="*/ 18 w 1253"/>
                  <a:gd name="T39" fmla="*/ 525 h 552"/>
                  <a:gd name="T40" fmla="*/ 28 w 1253"/>
                  <a:gd name="T41" fmla="*/ 506 h 552"/>
                  <a:gd name="T42" fmla="*/ 37 w 1253"/>
                  <a:gd name="T43" fmla="*/ 488 h 552"/>
                  <a:gd name="T44" fmla="*/ 37 w 1253"/>
                  <a:gd name="T45" fmla="*/ 451 h 552"/>
                  <a:gd name="T46" fmla="*/ 55 w 1253"/>
                  <a:gd name="T47" fmla="*/ 377 h 552"/>
                  <a:gd name="T48" fmla="*/ 65 w 1253"/>
                  <a:gd name="T49" fmla="*/ 312 h 552"/>
                  <a:gd name="T50" fmla="*/ 92 w 1253"/>
                  <a:gd name="T51" fmla="*/ 248 h 552"/>
                  <a:gd name="T52" fmla="*/ 101 w 1253"/>
                  <a:gd name="T53" fmla="*/ 202 h 552"/>
                  <a:gd name="T54" fmla="*/ 111 w 1253"/>
                  <a:gd name="T55" fmla="*/ 165 h 552"/>
                  <a:gd name="T56" fmla="*/ 101 w 1253"/>
                  <a:gd name="T57" fmla="*/ 120 h 552"/>
                  <a:gd name="T58" fmla="*/ 101 w 1253"/>
                  <a:gd name="T59" fmla="*/ 73 h 552"/>
                  <a:gd name="T60" fmla="*/ 111 w 1253"/>
                  <a:gd name="T61" fmla="*/ 9 h 552"/>
                  <a:gd name="T62" fmla="*/ 129 w 1253"/>
                  <a:gd name="T63" fmla="*/ 9 h 552"/>
                  <a:gd name="T64" fmla="*/ 148 w 1253"/>
                  <a:gd name="T65" fmla="*/ 9 h 552"/>
                  <a:gd name="T66" fmla="*/ 166 w 1253"/>
                  <a:gd name="T67" fmla="*/ 0 h 552"/>
                  <a:gd name="T68" fmla="*/ 774 w 1253"/>
                  <a:gd name="T69" fmla="*/ 0 h 5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3"/>
                  <a:gd name="T106" fmla="*/ 0 h 552"/>
                  <a:gd name="T107" fmla="*/ 1253 w 1253"/>
                  <a:gd name="T108" fmla="*/ 552 h 5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3" h="552">
                    <a:moveTo>
                      <a:pt x="774" y="64"/>
                    </a:moveTo>
                    <a:lnTo>
                      <a:pt x="958" y="120"/>
                    </a:lnTo>
                    <a:lnTo>
                      <a:pt x="1253" y="91"/>
                    </a:lnTo>
                    <a:lnTo>
                      <a:pt x="1253" y="460"/>
                    </a:lnTo>
                    <a:lnTo>
                      <a:pt x="1216" y="460"/>
                    </a:lnTo>
                    <a:lnTo>
                      <a:pt x="1179" y="469"/>
                    </a:lnTo>
                    <a:lnTo>
                      <a:pt x="1143" y="469"/>
                    </a:lnTo>
                    <a:lnTo>
                      <a:pt x="1106" y="479"/>
                    </a:lnTo>
                    <a:lnTo>
                      <a:pt x="1069" y="479"/>
                    </a:lnTo>
                    <a:lnTo>
                      <a:pt x="1032" y="488"/>
                    </a:lnTo>
                    <a:lnTo>
                      <a:pt x="995" y="496"/>
                    </a:lnTo>
                    <a:lnTo>
                      <a:pt x="958" y="506"/>
                    </a:lnTo>
                    <a:lnTo>
                      <a:pt x="931" y="506"/>
                    </a:lnTo>
                    <a:lnTo>
                      <a:pt x="912" y="506"/>
                    </a:lnTo>
                    <a:lnTo>
                      <a:pt x="894" y="515"/>
                    </a:lnTo>
                    <a:lnTo>
                      <a:pt x="885" y="515"/>
                    </a:lnTo>
                    <a:lnTo>
                      <a:pt x="867" y="515"/>
                    </a:lnTo>
                    <a:lnTo>
                      <a:pt x="848" y="515"/>
                    </a:lnTo>
                    <a:lnTo>
                      <a:pt x="830" y="525"/>
                    </a:lnTo>
                    <a:lnTo>
                      <a:pt x="802" y="533"/>
                    </a:lnTo>
                    <a:lnTo>
                      <a:pt x="784" y="533"/>
                    </a:lnTo>
                    <a:lnTo>
                      <a:pt x="774" y="533"/>
                    </a:lnTo>
                    <a:lnTo>
                      <a:pt x="774" y="525"/>
                    </a:lnTo>
                    <a:lnTo>
                      <a:pt x="765" y="525"/>
                    </a:lnTo>
                    <a:lnTo>
                      <a:pt x="765" y="515"/>
                    </a:lnTo>
                    <a:lnTo>
                      <a:pt x="755" y="515"/>
                    </a:lnTo>
                    <a:lnTo>
                      <a:pt x="747" y="515"/>
                    </a:lnTo>
                    <a:lnTo>
                      <a:pt x="737" y="506"/>
                    </a:lnTo>
                    <a:lnTo>
                      <a:pt x="728" y="506"/>
                    </a:lnTo>
                    <a:lnTo>
                      <a:pt x="718" y="515"/>
                    </a:lnTo>
                    <a:lnTo>
                      <a:pt x="710" y="515"/>
                    </a:lnTo>
                    <a:lnTo>
                      <a:pt x="700" y="525"/>
                    </a:lnTo>
                    <a:lnTo>
                      <a:pt x="691" y="533"/>
                    </a:lnTo>
                    <a:lnTo>
                      <a:pt x="683" y="533"/>
                    </a:lnTo>
                    <a:lnTo>
                      <a:pt x="683" y="552"/>
                    </a:lnTo>
                    <a:lnTo>
                      <a:pt x="646" y="552"/>
                    </a:lnTo>
                    <a:lnTo>
                      <a:pt x="0" y="552"/>
                    </a:lnTo>
                    <a:lnTo>
                      <a:pt x="0" y="533"/>
                    </a:lnTo>
                    <a:lnTo>
                      <a:pt x="10" y="525"/>
                    </a:lnTo>
                    <a:lnTo>
                      <a:pt x="18" y="525"/>
                    </a:lnTo>
                    <a:lnTo>
                      <a:pt x="28" y="515"/>
                    </a:lnTo>
                    <a:lnTo>
                      <a:pt x="28" y="506"/>
                    </a:lnTo>
                    <a:lnTo>
                      <a:pt x="37" y="496"/>
                    </a:lnTo>
                    <a:lnTo>
                      <a:pt x="37" y="488"/>
                    </a:lnTo>
                    <a:lnTo>
                      <a:pt x="37" y="479"/>
                    </a:lnTo>
                    <a:lnTo>
                      <a:pt x="37" y="451"/>
                    </a:lnTo>
                    <a:lnTo>
                      <a:pt x="47" y="414"/>
                    </a:lnTo>
                    <a:lnTo>
                      <a:pt x="55" y="377"/>
                    </a:lnTo>
                    <a:lnTo>
                      <a:pt x="55" y="349"/>
                    </a:lnTo>
                    <a:lnTo>
                      <a:pt x="65" y="312"/>
                    </a:lnTo>
                    <a:lnTo>
                      <a:pt x="84" y="275"/>
                    </a:lnTo>
                    <a:lnTo>
                      <a:pt x="92" y="248"/>
                    </a:lnTo>
                    <a:lnTo>
                      <a:pt x="101" y="221"/>
                    </a:lnTo>
                    <a:lnTo>
                      <a:pt x="101" y="202"/>
                    </a:lnTo>
                    <a:lnTo>
                      <a:pt x="101" y="184"/>
                    </a:lnTo>
                    <a:lnTo>
                      <a:pt x="111" y="165"/>
                    </a:lnTo>
                    <a:lnTo>
                      <a:pt x="111" y="137"/>
                    </a:lnTo>
                    <a:lnTo>
                      <a:pt x="101" y="120"/>
                    </a:lnTo>
                    <a:lnTo>
                      <a:pt x="101" y="91"/>
                    </a:lnTo>
                    <a:lnTo>
                      <a:pt x="101" y="73"/>
                    </a:lnTo>
                    <a:lnTo>
                      <a:pt x="101" y="54"/>
                    </a:lnTo>
                    <a:lnTo>
                      <a:pt x="111" y="9"/>
                    </a:lnTo>
                    <a:lnTo>
                      <a:pt x="120" y="9"/>
                    </a:lnTo>
                    <a:lnTo>
                      <a:pt x="129" y="9"/>
                    </a:lnTo>
                    <a:lnTo>
                      <a:pt x="138" y="9"/>
                    </a:lnTo>
                    <a:lnTo>
                      <a:pt x="148" y="9"/>
                    </a:lnTo>
                    <a:lnTo>
                      <a:pt x="157" y="0"/>
                    </a:lnTo>
                    <a:lnTo>
                      <a:pt x="166" y="0"/>
                    </a:lnTo>
                    <a:lnTo>
                      <a:pt x="175" y="0"/>
                    </a:lnTo>
                    <a:lnTo>
                      <a:pt x="774" y="0"/>
                    </a:lnTo>
                    <a:lnTo>
                      <a:pt x="774" y="64"/>
                    </a:lnTo>
                    <a:close/>
                  </a:path>
                </a:pathLst>
              </a:custGeom>
              <a:solidFill>
                <a:srgbClr val="D6E0E0"/>
              </a:solidFill>
              <a:ln w="9525">
                <a:noFill/>
                <a:round/>
                <a:headEnd/>
                <a:tailEnd/>
              </a:ln>
            </p:spPr>
            <p:txBody>
              <a:bodyPr>
                <a:prstTxWarp prst="textNoShape">
                  <a:avLst/>
                </a:prstTxWarp>
              </a:bodyPr>
              <a:lstStyle/>
              <a:p>
                <a:endParaRPr lang="en-US"/>
              </a:p>
            </p:txBody>
          </p:sp>
          <p:sp>
            <p:nvSpPr>
              <p:cNvPr id="18707" name="Freeform 164"/>
              <p:cNvSpPr>
                <a:spLocks/>
              </p:cNvSpPr>
              <p:nvPr/>
            </p:nvSpPr>
            <p:spPr bwMode="auto">
              <a:xfrm>
                <a:off x="1011" y="2498"/>
                <a:ext cx="31" cy="114"/>
              </a:xfrm>
              <a:custGeom>
                <a:avLst/>
                <a:gdLst>
                  <a:gd name="T0" fmla="*/ 221 w 248"/>
                  <a:gd name="T1" fmla="*/ 176 h 913"/>
                  <a:gd name="T2" fmla="*/ 221 w 248"/>
                  <a:gd name="T3" fmla="*/ 508 h 913"/>
                  <a:gd name="T4" fmla="*/ 248 w 248"/>
                  <a:gd name="T5" fmla="*/ 830 h 913"/>
                  <a:gd name="T6" fmla="*/ 64 w 248"/>
                  <a:gd name="T7" fmla="*/ 913 h 913"/>
                  <a:gd name="T8" fmla="*/ 0 w 248"/>
                  <a:gd name="T9" fmla="*/ 231 h 913"/>
                  <a:gd name="T10" fmla="*/ 91 w 248"/>
                  <a:gd name="T11" fmla="*/ 0 h 913"/>
                  <a:gd name="T12" fmla="*/ 147 w 248"/>
                  <a:gd name="T13" fmla="*/ 0 h 913"/>
                  <a:gd name="T14" fmla="*/ 221 w 248"/>
                  <a:gd name="T15" fmla="*/ 176 h 913"/>
                  <a:gd name="T16" fmla="*/ 0 60000 65536"/>
                  <a:gd name="T17" fmla="*/ 0 60000 65536"/>
                  <a:gd name="T18" fmla="*/ 0 60000 65536"/>
                  <a:gd name="T19" fmla="*/ 0 60000 65536"/>
                  <a:gd name="T20" fmla="*/ 0 60000 65536"/>
                  <a:gd name="T21" fmla="*/ 0 60000 65536"/>
                  <a:gd name="T22" fmla="*/ 0 60000 65536"/>
                  <a:gd name="T23" fmla="*/ 0 60000 65536"/>
                  <a:gd name="T24" fmla="*/ 0 w 248"/>
                  <a:gd name="T25" fmla="*/ 0 h 913"/>
                  <a:gd name="T26" fmla="*/ 248 w 248"/>
                  <a:gd name="T27" fmla="*/ 913 h 9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8" h="913">
                    <a:moveTo>
                      <a:pt x="221" y="176"/>
                    </a:moveTo>
                    <a:lnTo>
                      <a:pt x="221" y="508"/>
                    </a:lnTo>
                    <a:lnTo>
                      <a:pt x="248" y="830"/>
                    </a:lnTo>
                    <a:lnTo>
                      <a:pt x="64" y="913"/>
                    </a:lnTo>
                    <a:lnTo>
                      <a:pt x="0" y="231"/>
                    </a:lnTo>
                    <a:lnTo>
                      <a:pt x="91" y="0"/>
                    </a:lnTo>
                    <a:lnTo>
                      <a:pt x="147" y="0"/>
                    </a:lnTo>
                    <a:lnTo>
                      <a:pt x="221" y="176"/>
                    </a:lnTo>
                    <a:close/>
                  </a:path>
                </a:pathLst>
              </a:custGeom>
              <a:solidFill>
                <a:srgbClr val="99CCCC"/>
              </a:solidFill>
              <a:ln w="9525">
                <a:noFill/>
                <a:round/>
                <a:headEnd/>
                <a:tailEnd/>
              </a:ln>
            </p:spPr>
            <p:txBody>
              <a:bodyPr>
                <a:prstTxWarp prst="textNoShape">
                  <a:avLst/>
                </a:prstTxWarp>
              </a:bodyPr>
              <a:lstStyle/>
              <a:p>
                <a:endParaRPr lang="en-US"/>
              </a:p>
            </p:txBody>
          </p:sp>
          <p:sp>
            <p:nvSpPr>
              <p:cNvPr id="18708" name="Freeform 165"/>
              <p:cNvSpPr>
                <a:spLocks/>
              </p:cNvSpPr>
              <p:nvPr/>
            </p:nvSpPr>
            <p:spPr bwMode="auto">
              <a:xfrm>
                <a:off x="953" y="2509"/>
                <a:ext cx="42" cy="124"/>
              </a:xfrm>
              <a:custGeom>
                <a:avLst/>
                <a:gdLst>
                  <a:gd name="T0" fmla="*/ 276 w 331"/>
                  <a:gd name="T1" fmla="*/ 174 h 996"/>
                  <a:gd name="T2" fmla="*/ 331 w 331"/>
                  <a:gd name="T3" fmla="*/ 773 h 996"/>
                  <a:gd name="T4" fmla="*/ 331 w 331"/>
                  <a:gd name="T5" fmla="*/ 829 h 996"/>
                  <a:gd name="T6" fmla="*/ 276 w 331"/>
                  <a:gd name="T7" fmla="*/ 829 h 996"/>
                  <a:gd name="T8" fmla="*/ 184 w 331"/>
                  <a:gd name="T9" fmla="*/ 977 h 996"/>
                  <a:gd name="T10" fmla="*/ 110 w 331"/>
                  <a:gd name="T11" fmla="*/ 996 h 996"/>
                  <a:gd name="T12" fmla="*/ 54 w 331"/>
                  <a:gd name="T13" fmla="*/ 996 h 996"/>
                  <a:gd name="T14" fmla="*/ 27 w 331"/>
                  <a:gd name="T15" fmla="*/ 525 h 996"/>
                  <a:gd name="T16" fmla="*/ 0 w 331"/>
                  <a:gd name="T17" fmla="*/ 64 h 996"/>
                  <a:gd name="T18" fmla="*/ 83 w 331"/>
                  <a:gd name="T19" fmla="*/ 0 h 996"/>
                  <a:gd name="T20" fmla="*/ 184 w 331"/>
                  <a:gd name="T21" fmla="*/ 37 h 996"/>
                  <a:gd name="T22" fmla="*/ 276 w 331"/>
                  <a:gd name="T23" fmla="*/ 174 h 9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1"/>
                  <a:gd name="T37" fmla="*/ 0 h 996"/>
                  <a:gd name="T38" fmla="*/ 331 w 331"/>
                  <a:gd name="T39" fmla="*/ 996 h 9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1" h="996">
                    <a:moveTo>
                      <a:pt x="276" y="174"/>
                    </a:moveTo>
                    <a:lnTo>
                      <a:pt x="331" y="773"/>
                    </a:lnTo>
                    <a:lnTo>
                      <a:pt x="331" y="829"/>
                    </a:lnTo>
                    <a:lnTo>
                      <a:pt x="276" y="829"/>
                    </a:lnTo>
                    <a:lnTo>
                      <a:pt x="184" y="977"/>
                    </a:lnTo>
                    <a:lnTo>
                      <a:pt x="110" y="996"/>
                    </a:lnTo>
                    <a:lnTo>
                      <a:pt x="54" y="996"/>
                    </a:lnTo>
                    <a:lnTo>
                      <a:pt x="27" y="525"/>
                    </a:lnTo>
                    <a:lnTo>
                      <a:pt x="0" y="64"/>
                    </a:lnTo>
                    <a:lnTo>
                      <a:pt x="83" y="0"/>
                    </a:lnTo>
                    <a:lnTo>
                      <a:pt x="184" y="37"/>
                    </a:lnTo>
                    <a:lnTo>
                      <a:pt x="276" y="174"/>
                    </a:lnTo>
                    <a:close/>
                  </a:path>
                </a:pathLst>
              </a:custGeom>
              <a:solidFill>
                <a:srgbClr val="99CCCC"/>
              </a:solidFill>
              <a:ln w="9525">
                <a:noFill/>
                <a:round/>
                <a:headEnd/>
                <a:tailEnd/>
              </a:ln>
            </p:spPr>
            <p:txBody>
              <a:bodyPr>
                <a:prstTxWarp prst="textNoShape">
                  <a:avLst/>
                </a:prstTxWarp>
              </a:bodyPr>
              <a:lstStyle/>
              <a:p>
                <a:endParaRPr lang="en-US"/>
              </a:p>
            </p:txBody>
          </p:sp>
          <p:sp>
            <p:nvSpPr>
              <p:cNvPr id="18709" name="Freeform 166"/>
              <p:cNvSpPr>
                <a:spLocks/>
              </p:cNvSpPr>
              <p:nvPr/>
            </p:nvSpPr>
            <p:spPr bwMode="auto">
              <a:xfrm>
                <a:off x="2337" y="2509"/>
                <a:ext cx="82" cy="38"/>
              </a:xfrm>
              <a:custGeom>
                <a:avLst/>
                <a:gdLst>
                  <a:gd name="T0" fmla="*/ 663 w 663"/>
                  <a:gd name="T1" fmla="*/ 248 h 304"/>
                  <a:gd name="T2" fmla="*/ 636 w 663"/>
                  <a:gd name="T3" fmla="*/ 277 h 304"/>
                  <a:gd name="T4" fmla="*/ 0 w 663"/>
                  <a:gd name="T5" fmla="*/ 304 h 304"/>
                  <a:gd name="T6" fmla="*/ 27 w 663"/>
                  <a:gd name="T7" fmla="*/ 0 h 304"/>
                  <a:gd name="T8" fmla="*/ 608 w 663"/>
                  <a:gd name="T9" fmla="*/ 0 h 304"/>
                  <a:gd name="T10" fmla="*/ 663 w 663"/>
                  <a:gd name="T11" fmla="*/ 248 h 304"/>
                  <a:gd name="T12" fmla="*/ 0 60000 65536"/>
                  <a:gd name="T13" fmla="*/ 0 60000 65536"/>
                  <a:gd name="T14" fmla="*/ 0 60000 65536"/>
                  <a:gd name="T15" fmla="*/ 0 60000 65536"/>
                  <a:gd name="T16" fmla="*/ 0 60000 65536"/>
                  <a:gd name="T17" fmla="*/ 0 60000 65536"/>
                  <a:gd name="T18" fmla="*/ 0 w 663"/>
                  <a:gd name="T19" fmla="*/ 0 h 304"/>
                  <a:gd name="T20" fmla="*/ 663 w 663"/>
                  <a:gd name="T21" fmla="*/ 304 h 304"/>
                </a:gdLst>
                <a:ahLst/>
                <a:cxnLst>
                  <a:cxn ang="T12">
                    <a:pos x="T0" y="T1"/>
                  </a:cxn>
                  <a:cxn ang="T13">
                    <a:pos x="T2" y="T3"/>
                  </a:cxn>
                  <a:cxn ang="T14">
                    <a:pos x="T4" y="T5"/>
                  </a:cxn>
                  <a:cxn ang="T15">
                    <a:pos x="T6" y="T7"/>
                  </a:cxn>
                  <a:cxn ang="T16">
                    <a:pos x="T8" y="T9"/>
                  </a:cxn>
                  <a:cxn ang="T17">
                    <a:pos x="T10" y="T11"/>
                  </a:cxn>
                </a:cxnLst>
                <a:rect l="T18" t="T19" r="T20" b="T21"/>
                <a:pathLst>
                  <a:path w="663" h="304">
                    <a:moveTo>
                      <a:pt x="663" y="248"/>
                    </a:moveTo>
                    <a:lnTo>
                      <a:pt x="636" y="277"/>
                    </a:lnTo>
                    <a:lnTo>
                      <a:pt x="0" y="304"/>
                    </a:lnTo>
                    <a:lnTo>
                      <a:pt x="27" y="0"/>
                    </a:lnTo>
                    <a:lnTo>
                      <a:pt x="608" y="0"/>
                    </a:lnTo>
                    <a:lnTo>
                      <a:pt x="663" y="248"/>
                    </a:lnTo>
                    <a:close/>
                  </a:path>
                </a:pathLst>
              </a:custGeom>
              <a:solidFill>
                <a:srgbClr val="669999"/>
              </a:solidFill>
              <a:ln w="9525">
                <a:noFill/>
                <a:round/>
                <a:headEnd/>
                <a:tailEnd/>
              </a:ln>
            </p:spPr>
            <p:txBody>
              <a:bodyPr>
                <a:prstTxWarp prst="textNoShape">
                  <a:avLst/>
                </a:prstTxWarp>
              </a:bodyPr>
              <a:lstStyle/>
              <a:p>
                <a:endParaRPr lang="en-US"/>
              </a:p>
            </p:txBody>
          </p:sp>
          <p:sp>
            <p:nvSpPr>
              <p:cNvPr id="18710" name="Freeform 167"/>
              <p:cNvSpPr>
                <a:spLocks/>
              </p:cNvSpPr>
              <p:nvPr/>
            </p:nvSpPr>
            <p:spPr bwMode="auto">
              <a:xfrm>
                <a:off x="2561" y="2509"/>
                <a:ext cx="118" cy="34"/>
              </a:xfrm>
              <a:custGeom>
                <a:avLst/>
                <a:gdLst>
                  <a:gd name="T0" fmla="*/ 939 w 939"/>
                  <a:gd name="T1" fmla="*/ 0 h 277"/>
                  <a:gd name="T2" fmla="*/ 939 w 939"/>
                  <a:gd name="T3" fmla="*/ 221 h 277"/>
                  <a:gd name="T4" fmla="*/ 332 w 939"/>
                  <a:gd name="T5" fmla="*/ 277 h 277"/>
                  <a:gd name="T6" fmla="*/ 0 w 939"/>
                  <a:gd name="T7" fmla="*/ 248 h 277"/>
                  <a:gd name="T8" fmla="*/ 0 w 939"/>
                  <a:gd name="T9" fmla="*/ 64 h 277"/>
                  <a:gd name="T10" fmla="*/ 359 w 939"/>
                  <a:gd name="T11" fmla="*/ 0 h 277"/>
                  <a:gd name="T12" fmla="*/ 912 w 939"/>
                  <a:gd name="T13" fmla="*/ 37 h 277"/>
                  <a:gd name="T14" fmla="*/ 939 w 939"/>
                  <a:gd name="T15" fmla="*/ 0 h 277"/>
                  <a:gd name="T16" fmla="*/ 0 60000 65536"/>
                  <a:gd name="T17" fmla="*/ 0 60000 65536"/>
                  <a:gd name="T18" fmla="*/ 0 60000 65536"/>
                  <a:gd name="T19" fmla="*/ 0 60000 65536"/>
                  <a:gd name="T20" fmla="*/ 0 60000 65536"/>
                  <a:gd name="T21" fmla="*/ 0 60000 65536"/>
                  <a:gd name="T22" fmla="*/ 0 60000 65536"/>
                  <a:gd name="T23" fmla="*/ 0 60000 65536"/>
                  <a:gd name="T24" fmla="*/ 0 w 939"/>
                  <a:gd name="T25" fmla="*/ 0 h 277"/>
                  <a:gd name="T26" fmla="*/ 939 w 939"/>
                  <a:gd name="T27" fmla="*/ 277 h 2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9" h="277">
                    <a:moveTo>
                      <a:pt x="939" y="0"/>
                    </a:moveTo>
                    <a:lnTo>
                      <a:pt x="939" y="221"/>
                    </a:lnTo>
                    <a:lnTo>
                      <a:pt x="332" y="277"/>
                    </a:lnTo>
                    <a:lnTo>
                      <a:pt x="0" y="248"/>
                    </a:lnTo>
                    <a:lnTo>
                      <a:pt x="0" y="64"/>
                    </a:lnTo>
                    <a:lnTo>
                      <a:pt x="359" y="0"/>
                    </a:lnTo>
                    <a:lnTo>
                      <a:pt x="912" y="37"/>
                    </a:lnTo>
                    <a:lnTo>
                      <a:pt x="939" y="0"/>
                    </a:lnTo>
                    <a:close/>
                  </a:path>
                </a:pathLst>
              </a:custGeom>
              <a:solidFill>
                <a:srgbClr val="669999"/>
              </a:solidFill>
              <a:ln w="9525">
                <a:noFill/>
                <a:round/>
                <a:headEnd/>
                <a:tailEnd/>
              </a:ln>
            </p:spPr>
            <p:txBody>
              <a:bodyPr>
                <a:prstTxWarp prst="textNoShape">
                  <a:avLst/>
                </a:prstTxWarp>
              </a:bodyPr>
              <a:lstStyle/>
              <a:p>
                <a:endParaRPr lang="en-US"/>
              </a:p>
            </p:txBody>
          </p:sp>
          <p:sp>
            <p:nvSpPr>
              <p:cNvPr id="18711" name="Freeform 168"/>
              <p:cNvSpPr>
                <a:spLocks/>
              </p:cNvSpPr>
              <p:nvPr/>
            </p:nvSpPr>
            <p:spPr bwMode="auto">
              <a:xfrm>
                <a:off x="680" y="2514"/>
                <a:ext cx="49" cy="44"/>
              </a:xfrm>
              <a:custGeom>
                <a:avLst/>
                <a:gdLst>
                  <a:gd name="T0" fmla="*/ 55 w 387"/>
                  <a:gd name="T1" fmla="*/ 331 h 360"/>
                  <a:gd name="T2" fmla="*/ 0 w 387"/>
                  <a:gd name="T3" fmla="*/ 110 h 360"/>
                  <a:gd name="T4" fmla="*/ 0 w 387"/>
                  <a:gd name="T5" fmla="*/ 55 h 360"/>
                  <a:gd name="T6" fmla="*/ 28 w 387"/>
                  <a:gd name="T7" fmla="*/ 83 h 360"/>
                  <a:gd name="T8" fmla="*/ 55 w 387"/>
                  <a:gd name="T9" fmla="*/ 55 h 360"/>
                  <a:gd name="T10" fmla="*/ 359 w 387"/>
                  <a:gd name="T11" fmla="*/ 27 h 360"/>
                  <a:gd name="T12" fmla="*/ 387 w 387"/>
                  <a:gd name="T13" fmla="*/ 0 h 360"/>
                  <a:gd name="T14" fmla="*/ 387 w 387"/>
                  <a:gd name="T15" fmla="*/ 360 h 360"/>
                  <a:gd name="T16" fmla="*/ 55 w 387"/>
                  <a:gd name="T17" fmla="*/ 331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7"/>
                  <a:gd name="T28" fmla="*/ 0 h 360"/>
                  <a:gd name="T29" fmla="*/ 387 w 387"/>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7" h="360">
                    <a:moveTo>
                      <a:pt x="55" y="331"/>
                    </a:moveTo>
                    <a:lnTo>
                      <a:pt x="0" y="110"/>
                    </a:lnTo>
                    <a:lnTo>
                      <a:pt x="0" y="55"/>
                    </a:lnTo>
                    <a:lnTo>
                      <a:pt x="28" y="83"/>
                    </a:lnTo>
                    <a:lnTo>
                      <a:pt x="55" y="55"/>
                    </a:lnTo>
                    <a:lnTo>
                      <a:pt x="359" y="27"/>
                    </a:lnTo>
                    <a:lnTo>
                      <a:pt x="387" y="0"/>
                    </a:lnTo>
                    <a:lnTo>
                      <a:pt x="387" y="360"/>
                    </a:lnTo>
                    <a:lnTo>
                      <a:pt x="55" y="331"/>
                    </a:lnTo>
                    <a:close/>
                  </a:path>
                </a:pathLst>
              </a:custGeom>
              <a:solidFill>
                <a:srgbClr val="FF9966"/>
              </a:solidFill>
              <a:ln w="9525">
                <a:noFill/>
                <a:round/>
                <a:headEnd/>
                <a:tailEnd/>
              </a:ln>
            </p:spPr>
            <p:txBody>
              <a:bodyPr>
                <a:prstTxWarp prst="textNoShape">
                  <a:avLst/>
                </a:prstTxWarp>
              </a:bodyPr>
              <a:lstStyle/>
              <a:p>
                <a:endParaRPr lang="en-US"/>
              </a:p>
            </p:txBody>
          </p:sp>
          <p:sp>
            <p:nvSpPr>
              <p:cNvPr id="18712" name="Freeform 169"/>
              <p:cNvSpPr>
                <a:spLocks/>
              </p:cNvSpPr>
              <p:nvPr/>
            </p:nvSpPr>
            <p:spPr bwMode="auto">
              <a:xfrm>
                <a:off x="2160" y="2514"/>
                <a:ext cx="66" cy="38"/>
              </a:xfrm>
              <a:custGeom>
                <a:avLst/>
                <a:gdLst>
                  <a:gd name="T0" fmla="*/ 498 w 526"/>
                  <a:gd name="T1" fmla="*/ 267 h 304"/>
                  <a:gd name="T2" fmla="*/ 28 w 526"/>
                  <a:gd name="T3" fmla="*/ 304 h 304"/>
                  <a:gd name="T4" fmla="*/ 0 w 526"/>
                  <a:gd name="T5" fmla="*/ 110 h 304"/>
                  <a:gd name="T6" fmla="*/ 93 w 526"/>
                  <a:gd name="T7" fmla="*/ 27 h 304"/>
                  <a:gd name="T8" fmla="*/ 305 w 526"/>
                  <a:gd name="T9" fmla="*/ 27 h 304"/>
                  <a:gd name="T10" fmla="*/ 332 w 526"/>
                  <a:gd name="T11" fmla="*/ 0 h 304"/>
                  <a:gd name="T12" fmla="*/ 526 w 526"/>
                  <a:gd name="T13" fmla="*/ 0 h 304"/>
                  <a:gd name="T14" fmla="*/ 498 w 526"/>
                  <a:gd name="T15" fmla="*/ 267 h 304"/>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304"/>
                  <a:gd name="T26" fmla="*/ 526 w 526"/>
                  <a:gd name="T27" fmla="*/ 304 h 3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304">
                    <a:moveTo>
                      <a:pt x="498" y="267"/>
                    </a:moveTo>
                    <a:lnTo>
                      <a:pt x="28" y="304"/>
                    </a:lnTo>
                    <a:lnTo>
                      <a:pt x="0" y="110"/>
                    </a:lnTo>
                    <a:lnTo>
                      <a:pt x="93" y="27"/>
                    </a:lnTo>
                    <a:lnTo>
                      <a:pt x="305" y="27"/>
                    </a:lnTo>
                    <a:lnTo>
                      <a:pt x="332" y="0"/>
                    </a:lnTo>
                    <a:lnTo>
                      <a:pt x="526" y="0"/>
                    </a:lnTo>
                    <a:lnTo>
                      <a:pt x="498" y="267"/>
                    </a:lnTo>
                    <a:close/>
                  </a:path>
                </a:pathLst>
              </a:custGeom>
              <a:solidFill>
                <a:srgbClr val="669999"/>
              </a:solidFill>
              <a:ln w="9525">
                <a:noFill/>
                <a:round/>
                <a:headEnd/>
                <a:tailEnd/>
              </a:ln>
            </p:spPr>
            <p:txBody>
              <a:bodyPr>
                <a:prstTxWarp prst="textNoShape">
                  <a:avLst/>
                </a:prstTxWarp>
              </a:bodyPr>
              <a:lstStyle/>
              <a:p>
                <a:endParaRPr lang="en-US"/>
              </a:p>
            </p:txBody>
          </p:sp>
          <p:sp>
            <p:nvSpPr>
              <p:cNvPr id="18713" name="Freeform 170"/>
              <p:cNvSpPr>
                <a:spLocks/>
              </p:cNvSpPr>
              <p:nvPr/>
            </p:nvSpPr>
            <p:spPr bwMode="auto">
              <a:xfrm>
                <a:off x="1842" y="2537"/>
                <a:ext cx="119" cy="131"/>
              </a:xfrm>
              <a:custGeom>
                <a:avLst/>
                <a:gdLst>
                  <a:gd name="T0" fmla="*/ 950 w 950"/>
                  <a:gd name="T1" fmla="*/ 27 h 1050"/>
                  <a:gd name="T2" fmla="*/ 950 w 950"/>
                  <a:gd name="T3" fmla="*/ 1050 h 1050"/>
                  <a:gd name="T4" fmla="*/ 203 w 950"/>
                  <a:gd name="T5" fmla="*/ 1033 h 1050"/>
                  <a:gd name="T6" fmla="*/ 0 w 950"/>
                  <a:gd name="T7" fmla="*/ 1004 h 1050"/>
                  <a:gd name="T8" fmla="*/ 0 w 950"/>
                  <a:gd name="T9" fmla="*/ 56 h 1050"/>
                  <a:gd name="T10" fmla="*/ 618 w 950"/>
                  <a:gd name="T11" fmla="*/ 0 h 1050"/>
                  <a:gd name="T12" fmla="*/ 857 w 950"/>
                  <a:gd name="T13" fmla="*/ 27 h 1050"/>
                  <a:gd name="T14" fmla="*/ 950 w 950"/>
                  <a:gd name="T15" fmla="*/ 27 h 1050"/>
                  <a:gd name="T16" fmla="*/ 0 60000 65536"/>
                  <a:gd name="T17" fmla="*/ 0 60000 65536"/>
                  <a:gd name="T18" fmla="*/ 0 60000 65536"/>
                  <a:gd name="T19" fmla="*/ 0 60000 65536"/>
                  <a:gd name="T20" fmla="*/ 0 60000 65536"/>
                  <a:gd name="T21" fmla="*/ 0 60000 65536"/>
                  <a:gd name="T22" fmla="*/ 0 60000 65536"/>
                  <a:gd name="T23" fmla="*/ 0 60000 65536"/>
                  <a:gd name="T24" fmla="*/ 0 w 950"/>
                  <a:gd name="T25" fmla="*/ 0 h 1050"/>
                  <a:gd name="T26" fmla="*/ 950 w 950"/>
                  <a:gd name="T27" fmla="*/ 1050 h 10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0" h="1050">
                    <a:moveTo>
                      <a:pt x="950" y="27"/>
                    </a:moveTo>
                    <a:lnTo>
                      <a:pt x="950" y="1050"/>
                    </a:lnTo>
                    <a:lnTo>
                      <a:pt x="203" y="1033"/>
                    </a:lnTo>
                    <a:lnTo>
                      <a:pt x="0" y="1004"/>
                    </a:lnTo>
                    <a:lnTo>
                      <a:pt x="0" y="56"/>
                    </a:lnTo>
                    <a:lnTo>
                      <a:pt x="618" y="0"/>
                    </a:lnTo>
                    <a:lnTo>
                      <a:pt x="857" y="27"/>
                    </a:lnTo>
                    <a:lnTo>
                      <a:pt x="950" y="27"/>
                    </a:lnTo>
                    <a:close/>
                  </a:path>
                </a:pathLst>
              </a:custGeom>
              <a:solidFill>
                <a:srgbClr val="FF9933"/>
              </a:solidFill>
              <a:ln w="9525">
                <a:noFill/>
                <a:round/>
                <a:headEnd/>
                <a:tailEnd/>
              </a:ln>
            </p:spPr>
            <p:txBody>
              <a:bodyPr>
                <a:prstTxWarp prst="textNoShape">
                  <a:avLst/>
                </a:prstTxWarp>
              </a:bodyPr>
              <a:lstStyle/>
              <a:p>
                <a:endParaRPr lang="en-US"/>
              </a:p>
            </p:txBody>
          </p:sp>
          <p:sp>
            <p:nvSpPr>
              <p:cNvPr id="18714" name="Freeform 171"/>
              <p:cNvSpPr>
                <a:spLocks/>
              </p:cNvSpPr>
              <p:nvPr/>
            </p:nvSpPr>
            <p:spPr bwMode="auto">
              <a:xfrm>
                <a:off x="1636" y="2552"/>
                <a:ext cx="187" cy="119"/>
              </a:xfrm>
              <a:custGeom>
                <a:avLst/>
                <a:gdLst>
                  <a:gd name="T0" fmla="*/ 1465 w 1493"/>
                  <a:gd name="T1" fmla="*/ 83 h 958"/>
                  <a:gd name="T2" fmla="*/ 1493 w 1493"/>
                  <a:gd name="T3" fmla="*/ 304 h 958"/>
                  <a:gd name="T4" fmla="*/ 830 w 1493"/>
                  <a:gd name="T5" fmla="*/ 359 h 958"/>
                  <a:gd name="T6" fmla="*/ 194 w 1493"/>
                  <a:gd name="T7" fmla="*/ 432 h 958"/>
                  <a:gd name="T8" fmla="*/ 111 w 1493"/>
                  <a:gd name="T9" fmla="*/ 884 h 958"/>
                  <a:gd name="T10" fmla="*/ 138 w 1493"/>
                  <a:gd name="T11" fmla="*/ 913 h 958"/>
                  <a:gd name="T12" fmla="*/ 83 w 1493"/>
                  <a:gd name="T13" fmla="*/ 958 h 958"/>
                  <a:gd name="T14" fmla="*/ 0 w 1493"/>
                  <a:gd name="T15" fmla="*/ 27 h 958"/>
                  <a:gd name="T16" fmla="*/ 194 w 1493"/>
                  <a:gd name="T17" fmla="*/ 0 h 958"/>
                  <a:gd name="T18" fmla="*/ 415 w 1493"/>
                  <a:gd name="T19" fmla="*/ 56 h 958"/>
                  <a:gd name="T20" fmla="*/ 1465 w 1493"/>
                  <a:gd name="T21" fmla="*/ 83 h 9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93"/>
                  <a:gd name="T34" fmla="*/ 0 h 958"/>
                  <a:gd name="T35" fmla="*/ 1493 w 1493"/>
                  <a:gd name="T36" fmla="*/ 958 h 9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93" h="958">
                    <a:moveTo>
                      <a:pt x="1465" y="83"/>
                    </a:moveTo>
                    <a:lnTo>
                      <a:pt x="1493" y="304"/>
                    </a:lnTo>
                    <a:lnTo>
                      <a:pt x="830" y="359"/>
                    </a:lnTo>
                    <a:lnTo>
                      <a:pt x="194" y="432"/>
                    </a:lnTo>
                    <a:lnTo>
                      <a:pt x="111" y="884"/>
                    </a:lnTo>
                    <a:lnTo>
                      <a:pt x="138" y="913"/>
                    </a:lnTo>
                    <a:lnTo>
                      <a:pt x="83" y="958"/>
                    </a:lnTo>
                    <a:lnTo>
                      <a:pt x="0" y="27"/>
                    </a:lnTo>
                    <a:lnTo>
                      <a:pt x="194" y="0"/>
                    </a:lnTo>
                    <a:lnTo>
                      <a:pt x="415" y="56"/>
                    </a:lnTo>
                    <a:lnTo>
                      <a:pt x="1465" y="83"/>
                    </a:lnTo>
                    <a:close/>
                  </a:path>
                </a:pathLst>
              </a:custGeom>
              <a:solidFill>
                <a:srgbClr val="FF9933"/>
              </a:solidFill>
              <a:ln w="9525">
                <a:noFill/>
                <a:round/>
                <a:headEnd/>
                <a:tailEnd/>
              </a:ln>
            </p:spPr>
            <p:txBody>
              <a:bodyPr>
                <a:prstTxWarp prst="textNoShape">
                  <a:avLst/>
                </a:prstTxWarp>
              </a:bodyPr>
              <a:lstStyle/>
              <a:p>
                <a:endParaRPr lang="en-US"/>
              </a:p>
            </p:txBody>
          </p:sp>
          <p:sp>
            <p:nvSpPr>
              <p:cNvPr id="18715" name="Freeform 172"/>
              <p:cNvSpPr>
                <a:spLocks/>
              </p:cNvSpPr>
              <p:nvPr/>
            </p:nvSpPr>
            <p:spPr bwMode="auto">
              <a:xfrm>
                <a:off x="1591" y="2555"/>
                <a:ext cx="31" cy="123"/>
              </a:xfrm>
              <a:custGeom>
                <a:avLst/>
                <a:gdLst>
                  <a:gd name="T0" fmla="*/ 249 w 249"/>
                  <a:gd name="T1" fmla="*/ 857 h 987"/>
                  <a:gd name="T2" fmla="*/ 249 w 249"/>
                  <a:gd name="T3" fmla="*/ 959 h 987"/>
                  <a:gd name="T4" fmla="*/ 0 w 249"/>
                  <a:gd name="T5" fmla="*/ 987 h 987"/>
                  <a:gd name="T6" fmla="*/ 28 w 249"/>
                  <a:gd name="T7" fmla="*/ 0 h 987"/>
                  <a:gd name="T8" fmla="*/ 166 w 249"/>
                  <a:gd name="T9" fmla="*/ 0 h 987"/>
                  <a:gd name="T10" fmla="*/ 249 w 249"/>
                  <a:gd name="T11" fmla="*/ 857 h 987"/>
                  <a:gd name="T12" fmla="*/ 0 60000 65536"/>
                  <a:gd name="T13" fmla="*/ 0 60000 65536"/>
                  <a:gd name="T14" fmla="*/ 0 60000 65536"/>
                  <a:gd name="T15" fmla="*/ 0 60000 65536"/>
                  <a:gd name="T16" fmla="*/ 0 60000 65536"/>
                  <a:gd name="T17" fmla="*/ 0 60000 65536"/>
                  <a:gd name="T18" fmla="*/ 0 w 249"/>
                  <a:gd name="T19" fmla="*/ 0 h 987"/>
                  <a:gd name="T20" fmla="*/ 249 w 249"/>
                  <a:gd name="T21" fmla="*/ 987 h 987"/>
                </a:gdLst>
                <a:ahLst/>
                <a:cxnLst>
                  <a:cxn ang="T12">
                    <a:pos x="T0" y="T1"/>
                  </a:cxn>
                  <a:cxn ang="T13">
                    <a:pos x="T2" y="T3"/>
                  </a:cxn>
                  <a:cxn ang="T14">
                    <a:pos x="T4" y="T5"/>
                  </a:cxn>
                  <a:cxn ang="T15">
                    <a:pos x="T6" y="T7"/>
                  </a:cxn>
                  <a:cxn ang="T16">
                    <a:pos x="T8" y="T9"/>
                  </a:cxn>
                  <a:cxn ang="T17">
                    <a:pos x="T10" y="T11"/>
                  </a:cxn>
                </a:cxnLst>
                <a:rect l="T18" t="T19" r="T20" b="T21"/>
                <a:pathLst>
                  <a:path w="249" h="987">
                    <a:moveTo>
                      <a:pt x="249" y="857"/>
                    </a:moveTo>
                    <a:lnTo>
                      <a:pt x="249" y="959"/>
                    </a:lnTo>
                    <a:lnTo>
                      <a:pt x="0" y="987"/>
                    </a:lnTo>
                    <a:lnTo>
                      <a:pt x="28" y="0"/>
                    </a:lnTo>
                    <a:lnTo>
                      <a:pt x="166" y="0"/>
                    </a:lnTo>
                    <a:lnTo>
                      <a:pt x="249" y="857"/>
                    </a:lnTo>
                    <a:close/>
                  </a:path>
                </a:pathLst>
              </a:custGeom>
              <a:solidFill>
                <a:srgbClr val="FF9966"/>
              </a:solidFill>
              <a:ln w="9525">
                <a:noFill/>
                <a:round/>
                <a:headEnd/>
                <a:tailEnd/>
              </a:ln>
            </p:spPr>
            <p:txBody>
              <a:bodyPr>
                <a:prstTxWarp prst="textNoShape">
                  <a:avLst/>
                </a:prstTxWarp>
              </a:bodyPr>
              <a:lstStyle/>
              <a:p>
                <a:endParaRPr lang="en-US"/>
              </a:p>
            </p:txBody>
          </p:sp>
          <p:sp>
            <p:nvSpPr>
              <p:cNvPr id="18716" name="Freeform 173"/>
              <p:cNvSpPr>
                <a:spLocks/>
              </p:cNvSpPr>
              <p:nvPr/>
            </p:nvSpPr>
            <p:spPr bwMode="auto">
              <a:xfrm>
                <a:off x="687" y="3824"/>
                <a:ext cx="2771" cy="325"/>
              </a:xfrm>
              <a:custGeom>
                <a:avLst/>
                <a:gdLst>
                  <a:gd name="T0" fmla="*/ 22168 w 22168"/>
                  <a:gd name="T1" fmla="*/ 1807 h 2599"/>
                  <a:gd name="T2" fmla="*/ 22168 w 22168"/>
                  <a:gd name="T3" fmla="*/ 2212 h 2599"/>
                  <a:gd name="T4" fmla="*/ 22030 w 22168"/>
                  <a:gd name="T5" fmla="*/ 2433 h 2599"/>
                  <a:gd name="T6" fmla="*/ 21781 w 22168"/>
                  <a:gd name="T7" fmla="*/ 2599 h 2599"/>
                  <a:gd name="T8" fmla="*/ 415 w 22168"/>
                  <a:gd name="T9" fmla="*/ 2599 h 2599"/>
                  <a:gd name="T10" fmla="*/ 194 w 22168"/>
                  <a:gd name="T11" fmla="*/ 2461 h 2599"/>
                  <a:gd name="T12" fmla="*/ 28 w 22168"/>
                  <a:gd name="T13" fmla="*/ 2212 h 2599"/>
                  <a:gd name="T14" fmla="*/ 0 w 22168"/>
                  <a:gd name="T15" fmla="*/ 1631 h 2599"/>
                  <a:gd name="T16" fmla="*/ 0 w 22168"/>
                  <a:gd name="T17" fmla="*/ 1549 h 2599"/>
                  <a:gd name="T18" fmla="*/ 277 w 22168"/>
                  <a:gd name="T19" fmla="*/ 1466 h 2599"/>
                  <a:gd name="T20" fmla="*/ 774 w 22168"/>
                  <a:gd name="T21" fmla="*/ 1327 h 2599"/>
                  <a:gd name="T22" fmla="*/ 1272 w 22168"/>
                  <a:gd name="T23" fmla="*/ 1245 h 2599"/>
                  <a:gd name="T24" fmla="*/ 1465 w 22168"/>
                  <a:gd name="T25" fmla="*/ 1189 h 2599"/>
                  <a:gd name="T26" fmla="*/ 1686 w 22168"/>
                  <a:gd name="T27" fmla="*/ 1189 h 2599"/>
                  <a:gd name="T28" fmla="*/ 3418 w 22168"/>
                  <a:gd name="T29" fmla="*/ 830 h 2599"/>
                  <a:gd name="T30" fmla="*/ 5381 w 22168"/>
                  <a:gd name="T31" fmla="*/ 470 h 2599"/>
                  <a:gd name="T32" fmla="*/ 6846 w 22168"/>
                  <a:gd name="T33" fmla="*/ 221 h 2599"/>
                  <a:gd name="T34" fmla="*/ 6929 w 22168"/>
                  <a:gd name="T35" fmla="*/ 249 h 2599"/>
                  <a:gd name="T36" fmla="*/ 7344 w 22168"/>
                  <a:gd name="T37" fmla="*/ 166 h 2599"/>
                  <a:gd name="T38" fmla="*/ 8560 w 22168"/>
                  <a:gd name="T39" fmla="*/ 55 h 2599"/>
                  <a:gd name="T40" fmla="*/ 10024 w 22168"/>
                  <a:gd name="T41" fmla="*/ 0 h 2599"/>
                  <a:gd name="T42" fmla="*/ 11397 w 22168"/>
                  <a:gd name="T43" fmla="*/ 28 h 2599"/>
                  <a:gd name="T44" fmla="*/ 11480 w 22168"/>
                  <a:gd name="T45" fmla="*/ 111 h 2599"/>
                  <a:gd name="T46" fmla="*/ 11922 w 22168"/>
                  <a:gd name="T47" fmla="*/ 138 h 2599"/>
                  <a:gd name="T48" fmla="*/ 12033 w 22168"/>
                  <a:gd name="T49" fmla="*/ 249 h 2599"/>
                  <a:gd name="T50" fmla="*/ 13636 w 22168"/>
                  <a:gd name="T51" fmla="*/ 388 h 2599"/>
                  <a:gd name="T52" fmla="*/ 14521 w 22168"/>
                  <a:gd name="T53" fmla="*/ 526 h 2599"/>
                  <a:gd name="T54" fmla="*/ 15682 w 22168"/>
                  <a:gd name="T55" fmla="*/ 498 h 2599"/>
                  <a:gd name="T56" fmla="*/ 16013 w 22168"/>
                  <a:gd name="T57" fmla="*/ 470 h 2599"/>
                  <a:gd name="T58" fmla="*/ 16787 w 22168"/>
                  <a:gd name="T59" fmla="*/ 388 h 2599"/>
                  <a:gd name="T60" fmla="*/ 17727 w 22168"/>
                  <a:gd name="T61" fmla="*/ 359 h 2599"/>
                  <a:gd name="T62" fmla="*/ 18658 w 22168"/>
                  <a:gd name="T63" fmla="*/ 249 h 2599"/>
                  <a:gd name="T64" fmla="*/ 19294 w 22168"/>
                  <a:gd name="T65" fmla="*/ 138 h 2599"/>
                  <a:gd name="T66" fmla="*/ 19515 w 22168"/>
                  <a:gd name="T67" fmla="*/ 55 h 2599"/>
                  <a:gd name="T68" fmla="*/ 19625 w 22168"/>
                  <a:gd name="T69" fmla="*/ 138 h 2599"/>
                  <a:gd name="T70" fmla="*/ 20271 w 22168"/>
                  <a:gd name="T71" fmla="*/ 654 h 2599"/>
                  <a:gd name="T72" fmla="*/ 20279 w 22168"/>
                  <a:gd name="T73" fmla="*/ 654 h 2599"/>
                  <a:gd name="T74" fmla="*/ 21053 w 22168"/>
                  <a:gd name="T75" fmla="*/ 1042 h 2599"/>
                  <a:gd name="T76" fmla="*/ 21818 w 22168"/>
                  <a:gd name="T77" fmla="*/ 1557 h 2599"/>
                  <a:gd name="T78" fmla="*/ 22168 w 22168"/>
                  <a:gd name="T79" fmla="*/ 1807 h 25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68"/>
                  <a:gd name="T121" fmla="*/ 0 h 2599"/>
                  <a:gd name="T122" fmla="*/ 22168 w 22168"/>
                  <a:gd name="T123" fmla="*/ 2599 h 25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68" h="2599">
                    <a:moveTo>
                      <a:pt x="22168" y="1807"/>
                    </a:moveTo>
                    <a:lnTo>
                      <a:pt x="22168" y="2212"/>
                    </a:lnTo>
                    <a:lnTo>
                      <a:pt x="22030" y="2433"/>
                    </a:lnTo>
                    <a:lnTo>
                      <a:pt x="21781" y="2599"/>
                    </a:lnTo>
                    <a:lnTo>
                      <a:pt x="415" y="2599"/>
                    </a:lnTo>
                    <a:lnTo>
                      <a:pt x="194" y="2461"/>
                    </a:lnTo>
                    <a:lnTo>
                      <a:pt x="28" y="2212"/>
                    </a:lnTo>
                    <a:lnTo>
                      <a:pt x="0" y="1631"/>
                    </a:lnTo>
                    <a:lnTo>
                      <a:pt x="0" y="1549"/>
                    </a:lnTo>
                    <a:lnTo>
                      <a:pt x="277" y="1466"/>
                    </a:lnTo>
                    <a:lnTo>
                      <a:pt x="774" y="1327"/>
                    </a:lnTo>
                    <a:lnTo>
                      <a:pt x="1272" y="1245"/>
                    </a:lnTo>
                    <a:lnTo>
                      <a:pt x="1465" y="1189"/>
                    </a:lnTo>
                    <a:lnTo>
                      <a:pt x="1686" y="1189"/>
                    </a:lnTo>
                    <a:lnTo>
                      <a:pt x="3418" y="830"/>
                    </a:lnTo>
                    <a:lnTo>
                      <a:pt x="5381" y="470"/>
                    </a:lnTo>
                    <a:lnTo>
                      <a:pt x="6846" y="221"/>
                    </a:lnTo>
                    <a:lnTo>
                      <a:pt x="6929" y="249"/>
                    </a:lnTo>
                    <a:lnTo>
                      <a:pt x="7344" y="166"/>
                    </a:lnTo>
                    <a:lnTo>
                      <a:pt x="8560" y="55"/>
                    </a:lnTo>
                    <a:lnTo>
                      <a:pt x="10024" y="0"/>
                    </a:lnTo>
                    <a:lnTo>
                      <a:pt x="11397" y="28"/>
                    </a:lnTo>
                    <a:lnTo>
                      <a:pt x="11480" y="111"/>
                    </a:lnTo>
                    <a:lnTo>
                      <a:pt x="11922" y="138"/>
                    </a:lnTo>
                    <a:lnTo>
                      <a:pt x="12033" y="249"/>
                    </a:lnTo>
                    <a:lnTo>
                      <a:pt x="13636" y="388"/>
                    </a:lnTo>
                    <a:lnTo>
                      <a:pt x="14521" y="526"/>
                    </a:lnTo>
                    <a:lnTo>
                      <a:pt x="15682" y="498"/>
                    </a:lnTo>
                    <a:lnTo>
                      <a:pt x="16013" y="470"/>
                    </a:lnTo>
                    <a:lnTo>
                      <a:pt x="16787" y="388"/>
                    </a:lnTo>
                    <a:lnTo>
                      <a:pt x="17727" y="359"/>
                    </a:lnTo>
                    <a:lnTo>
                      <a:pt x="18658" y="249"/>
                    </a:lnTo>
                    <a:lnTo>
                      <a:pt x="19294" y="138"/>
                    </a:lnTo>
                    <a:lnTo>
                      <a:pt x="19515" y="55"/>
                    </a:lnTo>
                    <a:lnTo>
                      <a:pt x="19625" y="138"/>
                    </a:lnTo>
                    <a:lnTo>
                      <a:pt x="20271" y="654"/>
                    </a:lnTo>
                    <a:lnTo>
                      <a:pt x="20279" y="654"/>
                    </a:lnTo>
                    <a:lnTo>
                      <a:pt x="21053" y="1042"/>
                    </a:lnTo>
                    <a:lnTo>
                      <a:pt x="21818" y="1557"/>
                    </a:lnTo>
                    <a:lnTo>
                      <a:pt x="22168" y="1807"/>
                    </a:lnTo>
                    <a:close/>
                  </a:path>
                </a:pathLst>
              </a:custGeom>
              <a:solidFill>
                <a:srgbClr val="FFCC99"/>
              </a:solidFill>
              <a:ln w="9525">
                <a:noFill/>
                <a:round/>
                <a:headEnd/>
                <a:tailEnd/>
              </a:ln>
            </p:spPr>
            <p:txBody>
              <a:bodyPr>
                <a:prstTxWarp prst="textNoShape">
                  <a:avLst/>
                </a:prstTxWarp>
              </a:bodyPr>
              <a:lstStyle/>
              <a:p>
                <a:endParaRPr lang="en-US"/>
              </a:p>
            </p:txBody>
          </p:sp>
          <p:sp>
            <p:nvSpPr>
              <p:cNvPr id="18717" name="Freeform 174"/>
              <p:cNvSpPr>
                <a:spLocks/>
              </p:cNvSpPr>
              <p:nvPr/>
            </p:nvSpPr>
            <p:spPr bwMode="auto">
              <a:xfrm>
                <a:off x="687" y="3824"/>
                <a:ext cx="2771" cy="325"/>
              </a:xfrm>
              <a:custGeom>
                <a:avLst/>
                <a:gdLst>
                  <a:gd name="T0" fmla="*/ 65 w 22168"/>
                  <a:gd name="T1" fmla="*/ 2277 h 2599"/>
                  <a:gd name="T2" fmla="*/ 1419 w 22168"/>
                  <a:gd name="T3" fmla="*/ 2157 h 2599"/>
                  <a:gd name="T4" fmla="*/ 3944 w 22168"/>
                  <a:gd name="T5" fmla="*/ 1705 h 2599"/>
                  <a:gd name="T6" fmla="*/ 7049 w 22168"/>
                  <a:gd name="T7" fmla="*/ 802 h 2599"/>
                  <a:gd name="T8" fmla="*/ 10144 w 22168"/>
                  <a:gd name="T9" fmla="*/ 609 h 2599"/>
                  <a:gd name="T10" fmla="*/ 9370 w 22168"/>
                  <a:gd name="T11" fmla="*/ 1318 h 2599"/>
                  <a:gd name="T12" fmla="*/ 10338 w 22168"/>
                  <a:gd name="T13" fmla="*/ 1963 h 2599"/>
                  <a:gd name="T14" fmla="*/ 12733 w 22168"/>
                  <a:gd name="T15" fmla="*/ 2028 h 2599"/>
                  <a:gd name="T16" fmla="*/ 14613 w 22168"/>
                  <a:gd name="T17" fmla="*/ 1125 h 2599"/>
                  <a:gd name="T18" fmla="*/ 14291 w 22168"/>
                  <a:gd name="T19" fmla="*/ 2544 h 2599"/>
                  <a:gd name="T20" fmla="*/ 14705 w 22168"/>
                  <a:gd name="T21" fmla="*/ 2599 h 2599"/>
                  <a:gd name="T22" fmla="*/ 21781 w 22168"/>
                  <a:gd name="T23" fmla="*/ 2599 h 2599"/>
                  <a:gd name="T24" fmla="*/ 22030 w 22168"/>
                  <a:gd name="T25" fmla="*/ 2433 h 2599"/>
                  <a:gd name="T26" fmla="*/ 22168 w 22168"/>
                  <a:gd name="T27" fmla="*/ 2212 h 2599"/>
                  <a:gd name="T28" fmla="*/ 22168 w 22168"/>
                  <a:gd name="T29" fmla="*/ 1807 h 2599"/>
                  <a:gd name="T30" fmla="*/ 21818 w 22168"/>
                  <a:gd name="T31" fmla="*/ 1557 h 2599"/>
                  <a:gd name="T32" fmla="*/ 21053 w 22168"/>
                  <a:gd name="T33" fmla="*/ 1042 h 2599"/>
                  <a:gd name="T34" fmla="*/ 20279 w 22168"/>
                  <a:gd name="T35" fmla="*/ 654 h 2599"/>
                  <a:gd name="T36" fmla="*/ 20271 w 22168"/>
                  <a:gd name="T37" fmla="*/ 654 h 2599"/>
                  <a:gd name="T38" fmla="*/ 19625 w 22168"/>
                  <a:gd name="T39" fmla="*/ 138 h 2599"/>
                  <a:gd name="T40" fmla="*/ 19515 w 22168"/>
                  <a:gd name="T41" fmla="*/ 55 h 2599"/>
                  <a:gd name="T42" fmla="*/ 19294 w 22168"/>
                  <a:gd name="T43" fmla="*/ 138 h 2599"/>
                  <a:gd name="T44" fmla="*/ 18658 w 22168"/>
                  <a:gd name="T45" fmla="*/ 249 h 2599"/>
                  <a:gd name="T46" fmla="*/ 17727 w 22168"/>
                  <a:gd name="T47" fmla="*/ 359 h 2599"/>
                  <a:gd name="T48" fmla="*/ 16787 w 22168"/>
                  <a:gd name="T49" fmla="*/ 388 h 2599"/>
                  <a:gd name="T50" fmla="*/ 16013 w 22168"/>
                  <a:gd name="T51" fmla="*/ 470 h 2599"/>
                  <a:gd name="T52" fmla="*/ 15682 w 22168"/>
                  <a:gd name="T53" fmla="*/ 498 h 2599"/>
                  <a:gd name="T54" fmla="*/ 14521 w 22168"/>
                  <a:gd name="T55" fmla="*/ 526 h 2599"/>
                  <a:gd name="T56" fmla="*/ 13636 w 22168"/>
                  <a:gd name="T57" fmla="*/ 388 h 2599"/>
                  <a:gd name="T58" fmla="*/ 12033 w 22168"/>
                  <a:gd name="T59" fmla="*/ 249 h 2599"/>
                  <a:gd name="T60" fmla="*/ 11922 w 22168"/>
                  <a:gd name="T61" fmla="*/ 138 h 2599"/>
                  <a:gd name="T62" fmla="*/ 11480 w 22168"/>
                  <a:gd name="T63" fmla="*/ 111 h 2599"/>
                  <a:gd name="T64" fmla="*/ 11397 w 22168"/>
                  <a:gd name="T65" fmla="*/ 28 h 2599"/>
                  <a:gd name="T66" fmla="*/ 10024 w 22168"/>
                  <a:gd name="T67" fmla="*/ 0 h 2599"/>
                  <a:gd name="T68" fmla="*/ 8560 w 22168"/>
                  <a:gd name="T69" fmla="*/ 55 h 2599"/>
                  <a:gd name="T70" fmla="*/ 7344 w 22168"/>
                  <a:gd name="T71" fmla="*/ 166 h 2599"/>
                  <a:gd name="T72" fmla="*/ 6929 w 22168"/>
                  <a:gd name="T73" fmla="*/ 249 h 2599"/>
                  <a:gd name="T74" fmla="*/ 6846 w 22168"/>
                  <a:gd name="T75" fmla="*/ 221 h 2599"/>
                  <a:gd name="T76" fmla="*/ 5381 w 22168"/>
                  <a:gd name="T77" fmla="*/ 470 h 2599"/>
                  <a:gd name="T78" fmla="*/ 3418 w 22168"/>
                  <a:gd name="T79" fmla="*/ 830 h 2599"/>
                  <a:gd name="T80" fmla="*/ 1686 w 22168"/>
                  <a:gd name="T81" fmla="*/ 1189 h 2599"/>
                  <a:gd name="T82" fmla="*/ 1465 w 22168"/>
                  <a:gd name="T83" fmla="*/ 1189 h 2599"/>
                  <a:gd name="T84" fmla="*/ 1272 w 22168"/>
                  <a:gd name="T85" fmla="*/ 1245 h 2599"/>
                  <a:gd name="T86" fmla="*/ 774 w 22168"/>
                  <a:gd name="T87" fmla="*/ 1327 h 2599"/>
                  <a:gd name="T88" fmla="*/ 277 w 22168"/>
                  <a:gd name="T89" fmla="*/ 1466 h 2599"/>
                  <a:gd name="T90" fmla="*/ 0 w 22168"/>
                  <a:gd name="T91" fmla="*/ 1549 h 2599"/>
                  <a:gd name="T92" fmla="*/ 0 w 22168"/>
                  <a:gd name="T93" fmla="*/ 1631 h 2599"/>
                  <a:gd name="T94" fmla="*/ 28 w 22168"/>
                  <a:gd name="T95" fmla="*/ 2212 h 2599"/>
                  <a:gd name="T96" fmla="*/ 65 w 22168"/>
                  <a:gd name="T97" fmla="*/ 2277 h 25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168"/>
                  <a:gd name="T148" fmla="*/ 0 h 2599"/>
                  <a:gd name="T149" fmla="*/ 22168 w 22168"/>
                  <a:gd name="T150" fmla="*/ 2599 h 25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168" h="2599">
                    <a:moveTo>
                      <a:pt x="65" y="2277"/>
                    </a:moveTo>
                    <a:lnTo>
                      <a:pt x="1419" y="2157"/>
                    </a:lnTo>
                    <a:lnTo>
                      <a:pt x="3944" y="1705"/>
                    </a:lnTo>
                    <a:lnTo>
                      <a:pt x="7049" y="802"/>
                    </a:lnTo>
                    <a:lnTo>
                      <a:pt x="10144" y="609"/>
                    </a:lnTo>
                    <a:lnTo>
                      <a:pt x="9370" y="1318"/>
                    </a:lnTo>
                    <a:lnTo>
                      <a:pt x="10338" y="1963"/>
                    </a:lnTo>
                    <a:lnTo>
                      <a:pt x="12733" y="2028"/>
                    </a:lnTo>
                    <a:lnTo>
                      <a:pt x="14613" y="1125"/>
                    </a:lnTo>
                    <a:lnTo>
                      <a:pt x="14291" y="2544"/>
                    </a:lnTo>
                    <a:lnTo>
                      <a:pt x="14705" y="2599"/>
                    </a:lnTo>
                    <a:lnTo>
                      <a:pt x="21781" y="2599"/>
                    </a:lnTo>
                    <a:lnTo>
                      <a:pt x="22030" y="2433"/>
                    </a:lnTo>
                    <a:lnTo>
                      <a:pt x="22168" y="2212"/>
                    </a:lnTo>
                    <a:lnTo>
                      <a:pt x="22168" y="1807"/>
                    </a:lnTo>
                    <a:lnTo>
                      <a:pt x="21818" y="1557"/>
                    </a:lnTo>
                    <a:lnTo>
                      <a:pt x="21053" y="1042"/>
                    </a:lnTo>
                    <a:lnTo>
                      <a:pt x="20279" y="654"/>
                    </a:lnTo>
                    <a:lnTo>
                      <a:pt x="20271" y="654"/>
                    </a:lnTo>
                    <a:lnTo>
                      <a:pt x="19625" y="138"/>
                    </a:lnTo>
                    <a:lnTo>
                      <a:pt x="19515" y="55"/>
                    </a:lnTo>
                    <a:lnTo>
                      <a:pt x="19294" y="138"/>
                    </a:lnTo>
                    <a:lnTo>
                      <a:pt x="18658" y="249"/>
                    </a:lnTo>
                    <a:lnTo>
                      <a:pt x="17727" y="359"/>
                    </a:lnTo>
                    <a:lnTo>
                      <a:pt x="16787" y="388"/>
                    </a:lnTo>
                    <a:lnTo>
                      <a:pt x="16013" y="470"/>
                    </a:lnTo>
                    <a:lnTo>
                      <a:pt x="15682" y="498"/>
                    </a:lnTo>
                    <a:lnTo>
                      <a:pt x="14521" y="526"/>
                    </a:lnTo>
                    <a:lnTo>
                      <a:pt x="13636" y="388"/>
                    </a:lnTo>
                    <a:lnTo>
                      <a:pt x="12033" y="249"/>
                    </a:lnTo>
                    <a:lnTo>
                      <a:pt x="11922" y="138"/>
                    </a:lnTo>
                    <a:lnTo>
                      <a:pt x="11480" y="111"/>
                    </a:lnTo>
                    <a:lnTo>
                      <a:pt x="11397" y="28"/>
                    </a:lnTo>
                    <a:lnTo>
                      <a:pt x="10024" y="0"/>
                    </a:lnTo>
                    <a:lnTo>
                      <a:pt x="8560" y="55"/>
                    </a:lnTo>
                    <a:lnTo>
                      <a:pt x="7344" y="166"/>
                    </a:lnTo>
                    <a:lnTo>
                      <a:pt x="6929" y="249"/>
                    </a:lnTo>
                    <a:lnTo>
                      <a:pt x="6846" y="221"/>
                    </a:lnTo>
                    <a:lnTo>
                      <a:pt x="5381" y="470"/>
                    </a:lnTo>
                    <a:lnTo>
                      <a:pt x="3418" y="830"/>
                    </a:lnTo>
                    <a:lnTo>
                      <a:pt x="1686" y="1189"/>
                    </a:lnTo>
                    <a:lnTo>
                      <a:pt x="1465" y="1189"/>
                    </a:lnTo>
                    <a:lnTo>
                      <a:pt x="1272" y="1245"/>
                    </a:lnTo>
                    <a:lnTo>
                      <a:pt x="774" y="1327"/>
                    </a:lnTo>
                    <a:lnTo>
                      <a:pt x="277" y="1466"/>
                    </a:lnTo>
                    <a:lnTo>
                      <a:pt x="0" y="1549"/>
                    </a:lnTo>
                    <a:lnTo>
                      <a:pt x="0" y="1631"/>
                    </a:lnTo>
                    <a:lnTo>
                      <a:pt x="28" y="2212"/>
                    </a:lnTo>
                    <a:lnTo>
                      <a:pt x="65" y="2277"/>
                    </a:lnTo>
                    <a:close/>
                  </a:path>
                </a:pathLst>
              </a:custGeom>
              <a:solidFill>
                <a:srgbClr val="C9A077"/>
              </a:solidFill>
              <a:ln w="9525">
                <a:noFill/>
                <a:round/>
                <a:headEnd/>
                <a:tailEnd/>
              </a:ln>
            </p:spPr>
            <p:txBody>
              <a:bodyPr>
                <a:prstTxWarp prst="textNoShape">
                  <a:avLst/>
                </a:prstTxWarp>
              </a:bodyPr>
              <a:lstStyle/>
              <a:p>
                <a:endParaRPr lang="en-US"/>
              </a:p>
            </p:txBody>
          </p:sp>
          <p:sp>
            <p:nvSpPr>
              <p:cNvPr id="18718" name="Freeform 175"/>
              <p:cNvSpPr>
                <a:spLocks/>
              </p:cNvSpPr>
              <p:nvPr/>
            </p:nvSpPr>
            <p:spPr bwMode="auto">
              <a:xfrm>
                <a:off x="3154" y="2558"/>
                <a:ext cx="282" cy="258"/>
              </a:xfrm>
              <a:custGeom>
                <a:avLst/>
                <a:gdLst>
                  <a:gd name="T0" fmla="*/ 37 w 2257"/>
                  <a:gd name="T1" fmla="*/ 2063 h 2063"/>
                  <a:gd name="T2" fmla="*/ 27 w 2257"/>
                  <a:gd name="T3" fmla="*/ 1731 h 2063"/>
                  <a:gd name="T4" fmla="*/ 0 w 2257"/>
                  <a:gd name="T5" fmla="*/ 857 h 2063"/>
                  <a:gd name="T6" fmla="*/ 83 w 2257"/>
                  <a:gd name="T7" fmla="*/ 828 h 2063"/>
                  <a:gd name="T8" fmla="*/ 221 w 2257"/>
                  <a:gd name="T9" fmla="*/ 580 h 2063"/>
                  <a:gd name="T10" fmla="*/ 248 w 2257"/>
                  <a:gd name="T11" fmla="*/ 54 h 2063"/>
                  <a:gd name="T12" fmla="*/ 1188 w 2257"/>
                  <a:gd name="T13" fmla="*/ 0 h 2063"/>
                  <a:gd name="T14" fmla="*/ 2073 w 2257"/>
                  <a:gd name="T15" fmla="*/ 27 h 2063"/>
                  <a:gd name="T16" fmla="*/ 2257 w 2257"/>
                  <a:gd name="T17" fmla="*/ 36 h 2063"/>
                  <a:gd name="T18" fmla="*/ 2247 w 2257"/>
                  <a:gd name="T19" fmla="*/ 54 h 2063"/>
                  <a:gd name="T20" fmla="*/ 2230 w 2257"/>
                  <a:gd name="T21" fmla="*/ 82 h 2063"/>
                  <a:gd name="T22" fmla="*/ 2211 w 2257"/>
                  <a:gd name="T23" fmla="*/ 101 h 2063"/>
                  <a:gd name="T24" fmla="*/ 2193 w 2257"/>
                  <a:gd name="T25" fmla="*/ 128 h 2063"/>
                  <a:gd name="T26" fmla="*/ 2183 w 2257"/>
                  <a:gd name="T27" fmla="*/ 155 h 2063"/>
                  <a:gd name="T28" fmla="*/ 2165 w 2257"/>
                  <a:gd name="T29" fmla="*/ 184 h 2063"/>
                  <a:gd name="T30" fmla="*/ 2146 w 2257"/>
                  <a:gd name="T31" fmla="*/ 202 h 2063"/>
                  <a:gd name="T32" fmla="*/ 2137 w 2257"/>
                  <a:gd name="T33" fmla="*/ 221 h 2063"/>
                  <a:gd name="T34" fmla="*/ 1944 w 2257"/>
                  <a:gd name="T35" fmla="*/ 479 h 2063"/>
                  <a:gd name="T36" fmla="*/ 1502 w 2257"/>
                  <a:gd name="T37" fmla="*/ 921 h 2063"/>
                  <a:gd name="T38" fmla="*/ 1464 w 2257"/>
                  <a:gd name="T39" fmla="*/ 930 h 2063"/>
                  <a:gd name="T40" fmla="*/ 1409 w 2257"/>
                  <a:gd name="T41" fmla="*/ 948 h 2063"/>
                  <a:gd name="T42" fmla="*/ 1363 w 2257"/>
                  <a:gd name="T43" fmla="*/ 967 h 2063"/>
                  <a:gd name="T44" fmla="*/ 1308 w 2257"/>
                  <a:gd name="T45" fmla="*/ 976 h 2063"/>
                  <a:gd name="T46" fmla="*/ 1262 w 2257"/>
                  <a:gd name="T47" fmla="*/ 994 h 2063"/>
                  <a:gd name="T48" fmla="*/ 1206 w 2257"/>
                  <a:gd name="T49" fmla="*/ 1012 h 2063"/>
                  <a:gd name="T50" fmla="*/ 1161 w 2257"/>
                  <a:gd name="T51" fmla="*/ 1031 h 2063"/>
                  <a:gd name="T52" fmla="*/ 1124 w 2257"/>
                  <a:gd name="T53" fmla="*/ 1049 h 2063"/>
                  <a:gd name="T54" fmla="*/ 940 w 2257"/>
                  <a:gd name="T55" fmla="*/ 1142 h 2063"/>
                  <a:gd name="T56" fmla="*/ 838 w 2257"/>
                  <a:gd name="T57" fmla="*/ 1105 h 2063"/>
                  <a:gd name="T58" fmla="*/ 829 w 2257"/>
                  <a:gd name="T59" fmla="*/ 1105 h 2063"/>
                  <a:gd name="T60" fmla="*/ 820 w 2257"/>
                  <a:gd name="T61" fmla="*/ 1105 h 2063"/>
                  <a:gd name="T62" fmla="*/ 810 w 2257"/>
                  <a:gd name="T63" fmla="*/ 1105 h 2063"/>
                  <a:gd name="T64" fmla="*/ 801 w 2257"/>
                  <a:gd name="T65" fmla="*/ 1114 h 2063"/>
                  <a:gd name="T66" fmla="*/ 793 w 2257"/>
                  <a:gd name="T67" fmla="*/ 1114 h 2063"/>
                  <a:gd name="T68" fmla="*/ 783 w 2257"/>
                  <a:gd name="T69" fmla="*/ 1124 h 2063"/>
                  <a:gd name="T70" fmla="*/ 774 w 2257"/>
                  <a:gd name="T71" fmla="*/ 1132 h 2063"/>
                  <a:gd name="T72" fmla="*/ 774 w 2257"/>
                  <a:gd name="T73" fmla="*/ 1142 h 2063"/>
                  <a:gd name="T74" fmla="*/ 774 w 2257"/>
                  <a:gd name="T75" fmla="*/ 1151 h 2063"/>
                  <a:gd name="T76" fmla="*/ 764 w 2257"/>
                  <a:gd name="T77" fmla="*/ 1161 h 2063"/>
                  <a:gd name="T78" fmla="*/ 774 w 2257"/>
                  <a:gd name="T79" fmla="*/ 1169 h 2063"/>
                  <a:gd name="T80" fmla="*/ 774 w 2257"/>
                  <a:gd name="T81" fmla="*/ 1179 h 2063"/>
                  <a:gd name="T82" fmla="*/ 774 w 2257"/>
                  <a:gd name="T83" fmla="*/ 1188 h 2063"/>
                  <a:gd name="T84" fmla="*/ 783 w 2257"/>
                  <a:gd name="T85" fmla="*/ 1198 h 2063"/>
                  <a:gd name="T86" fmla="*/ 793 w 2257"/>
                  <a:gd name="T87" fmla="*/ 1206 h 2063"/>
                  <a:gd name="T88" fmla="*/ 801 w 2257"/>
                  <a:gd name="T89" fmla="*/ 1206 h 2063"/>
                  <a:gd name="T90" fmla="*/ 608 w 2257"/>
                  <a:gd name="T91" fmla="*/ 1308 h 2063"/>
                  <a:gd name="T92" fmla="*/ 599 w 2257"/>
                  <a:gd name="T93" fmla="*/ 1308 h 2063"/>
                  <a:gd name="T94" fmla="*/ 599 w 2257"/>
                  <a:gd name="T95" fmla="*/ 1317 h 2063"/>
                  <a:gd name="T96" fmla="*/ 589 w 2257"/>
                  <a:gd name="T97" fmla="*/ 1317 h 2063"/>
                  <a:gd name="T98" fmla="*/ 396 w 2257"/>
                  <a:gd name="T99" fmla="*/ 1510 h 2063"/>
                  <a:gd name="T100" fmla="*/ 387 w 2257"/>
                  <a:gd name="T101" fmla="*/ 1520 h 2063"/>
                  <a:gd name="T102" fmla="*/ 387 w 2257"/>
                  <a:gd name="T103" fmla="*/ 1529 h 2063"/>
                  <a:gd name="T104" fmla="*/ 387 w 2257"/>
                  <a:gd name="T105" fmla="*/ 1538 h 2063"/>
                  <a:gd name="T106" fmla="*/ 378 w 2257"/>
                  <a:gd name="T107" fmla="*/ 1538 h 2063"/>
                  <a:gd name="T108" fmla="*/ 322 w 2257"/>
                  <a:gd name="T109" fmla="*/ 1907 h 2063"/>
                  <a:gd name="T110" fmla="*/ 37 w 2257"/>
                  <a:gd name="T111" fmla="*/ 2063 h 20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57"/>
                  <a:gd name="T169" fmla="*/ 0 h 2063"/>
                  <a:gd name="T170" fmla="*/ 2257 w 2257"/>
                  <a:gd name="T171" fmla="*/ 2063 h 20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57" h="2063">
                    <a:moveTo>
                      <a:pt x="37" y="2063"/>
                    </a:moveTo>
                    <a:lnTo>
                      <a:pt x="27" y="1731"/>
                    </a:lnTo>
                    <a:lnTo>
                      <a:pt x="0" y="857"/>
                    </a:lnTo>
                    <a:lnTo>
                      <a:pt x="83" y="828"/>
                    </a:lnTo>
                    <a:lnTo>
                      <a:pt x="221" y="580"/>
                    </a:lnTo>
                    <a:lnTo>
                      <a:pt x="248" y="54"/>
                    </a:lnTo>
                    <a:lnTo>
                      <a:pt x="1188" y="0"/>
                    </a:lnTo>
                    <a:lnTo>
                      <a:pt x="2073" y="27"/>
                    </a:lnTo>
                    <a:lnTo>
                      <a:pt x="2257" y="36"/>
                    </a:lnTo>
                    <a:lnTo>
                      <a:pt x="2247" y="54"/>
                    </a:lnTo>
                    <a:lnTo>
                      <a:pt x="2230" y="82"/>
                    </a:lnTo>
                    <a:lnTo>
                      <a:pt x="2211" y="101"/>
                    </a:lnTo>
                    <a:lnTo>
                      <a:pt x="2193" y="128"/>
                    </a:lnTo>
                    <a:lnTo>
                      <a:pt x="2183" y="155"/>
                    </a:lnTo>
                    <a:lnTo>
                      <a:pt x="2165" y="184"/>
                    </a:lnTo>
                    <a:lnTo>
                      <a:pt x="2146" y="202"/>
                    </a:lnTo>
                    <a:lnTo>
                      <a:pt x="2137" y="221"/>
                    </a:lnTo>
                    <a:lnTo>
                      <a:pt x="1944" y="479"/>
                    </a:lnTo>
                    <a:lnTo>
                      <a:pt x="1502" y="921"/>
                    </a:lnTo>
                    <a:lnTo>
                      <a:pt x="1464" y="930"/>
                    </a:lnTo>
                    <a:lnTo>
                      <a:pt x="1409" y="948"/>
                    </a:lnTo>
                    <a:lnTo>
                      <a:pt x="1363" y="967"/>
                    </a:lnTo>
                    <a:lnTo>
                      <a:pt x="1308" y="976"/>
                    </a:lnTo>
                    <a:lnTo>
                      <a:pt x="1262" y="994"/>
                    </a:lnTo>
                    <a:lnTo>
                      <a:pt x="1206" y="1012"/>
                    </a:lnTo>
                    <a:lnTo>
                      <a:pt x="1161" y="1031"/>
                    </a:lnTo>
                    <a:lnTo>
                      <a:pt x="1124" y="1049"/>
                    </a:lnTo>
                    <a:lnTo>
                      <a:pt x="940" y="1142"/>
                    </a:lnTo>
                    <a:lnTo>
                      <a:pt x="838" y="1105"/>
                    </a:lnTo>
                    <a:lnTo>
                      <a:pt x="829" y="1105"/>
                    </a:lnTo>
                    <a:lnTo>
                      <a:pt x="820" y="1105"/>
                    </a:lnTo>
                    <a:lnTo>
                      <a:pt x="810" y="1105"/>
                    </a:lnTo>
                    <a:lnTo>
                      <a:pt x="801" y="1114"/>
                    </a:lnTo>
                    <a:lnTo>
                      <a:pt x="793" y="1114"/>
                    </a:lnTo>
                    <a:lnTo>
                      <a:pt x="783" y="1124"/>
                    </a:lnTo>
                    <a:lnTo>
                      <a:pt x="774" y="1132"/>
                    </a:lnTo>
                    <a:lnTo>
                      <a:pt x="774" y="1142"/>
                    </a:lnTo>
                    <a:lnTo>
                      <a:pt x="774" y="1151"/>
                    </a:lnTo>
                    <a:lnTo>
                      <a:pt x="764" y="1161"/>
                    </a:lnTo>
                    <a:lnTo>
                      <a:pt x="774" y="1169"/>
                    </a:lnTo>
                    <a:lnTo>
                      <a:pt x="774" y="1179"/>
                    </a:lnTo>
                    <a:lnTo>
                      <a:pt x="774" y="1188"/>
                    </a:lnTo>
                    <a:lnTo>
                      <a:pt x="783" y="1198"/>
                    </a:lnTo>
                    <a:lnTo>
                      <a:pt x="793" y="1206"/>
                    </a:lnTo>
                    <a:lnTo>
                      <a:pt x="801" y="1206"/>
                    </a:lnTo>
                    <a:lnTo>
                      <a:pt x="608" y="1308"/>
                    </a:lnTo>
                    <a:lnTo>
                      <a:pt x="599" y="1308"/>
                    </a:lnTo>
                    <a:lnTo>
                      <a:pt x="599" y="1317"/>
                    </a:lnTo>
                    <a:lnTo>
                      <a:pt x="589" y="1317"/>
                    </a:lnTo>
                    <a:lnTo>
                      <a:pt x="396" y="1510"/>
                    </a:lnTo>
                    <a:lnTo>
                      <a:pt x="387" y="1520"/>
                    </a:lnTo>
                    <a:lnTo>
                      <a:pt x="387" y="1529"/>
                    </a:lnTo>
                    <a:lnTo>
                      <a:pt x="387" y="1538"/>
                    </a:lnTo>
                    <a:lnTo>
                      <a:pt x="378" y="1538"/>
                    </a:lnTo>
                    <a:lnTo>
                      <a:pt x="322" y="1907"/>
                    </a:lnTo>
                    <a:lnTo>
                      <a:pt x="37" y="2063"/>
                    </a:lnTo>
                    <a:close/>
                  </a:path>
                </a:pathLst>
              </a:custGeom>
              <a:solidFill>
                <a:srgbClr val="DBC1A8"/>
              </a:solidFill>
              <a:ln w="9525">
                <a:noFill/>
                <a:round/>
                <a:headEnd/>
                <a:tailEnd/>
              </a:ln>
            </p:spPr>
            <p:txBody>
              <a:bodyPr>
                <a:prstTxWarp prst="textNoShape">
                  <a:avLst/>
                </a:prstTxWarp>
              </a:bodyPr>
              <a:lstStyle/>
              <a:p>
                <a:endParaRPr lang="en-US"/>
              </a:p>
            </p:txBody>
          </p:sp>
          <p:sp>
            <p:nvSpPr>
              <p:cNvPr id="18719" name="Freeform 176"/>
              <p:cNvSpPr>
                <a:spLocks/>
              </p:cNvSpPr>
              <p:nvPr/>
            </p:nvSpPr>
            <p:spPr bwMode="auto">
              <a:xfrm>
                <a:off x="3143" y="3318"/>
                <a:ext cx="221" cy="615"/>
              </a:xfrm>
              <a:custGeom>
                <a:avLst/>
                <a:gdLst>
                  <a:gd name="T0" fmla="*/ 692 w 1770"/>
                  <a:gd name="T1" fmla="*/ 4618 h 4922"/>
                  <a:gd name="T2" fmla="*/ 526 w 1770"/>
                  <a:gd name="T3" fmla="*/ 4488 h 4922"/>
                  <a:gd name="T4" fmla="*/ 370 w 1770"/>
                  <a:gd name="T5" fmla="*/ 4360 h 4922"/>
                  <a:gd name="T6" fmla="*/ 203 w 1770"/>
                  <a:gd name="T7" fmla="*/ 4230 h 4922"/>
                  <a:gd name="T8" fmla="*/ 47 w 1770"/>
                  <a:gd name="T9" fmla="*/ 4102 h 4922"/>
                  <a:gd name="T10" fmla="*/ 176 w 1770"/>
                  <a:gd name="T11" fmla="*/ 4000 h 4922"/>
                  <a:gd name="T12" fmla="*/ 480 w 1770"/>
                  <a:gd name="T13" fmla="*/ 3807 h 4922"/>
                  <a:gd name="T14" fmla="*/ 323 w 1770"/>
                  <a:gd name="T15" fmla="*/ 176 h 4922"/>
                  <a:gd name="T16" fmla="*/ 544 w 1770"/>
                  <a:gd name="T17" fmla="*/ 111 h 4922"/>
                  <a:gd name="T18" fmla="*/ 673 w 1770"/>
                  <a:gd name="T19" fmla="*/ 74 h 4922"/>
                  <a:gd name="T20" fmla="*/ 802 w 1770"/>
                  <a:gd name="T21" fmla="*/ 46 h 4922"/>
                  <a:gd name="T22" fmla="*/ 931 w 1770"/>
                  <a:gd name="T23" fmla="*/ 19 h 4922"/>
                  <a:gd name="T24" fmla="*/ 931 w 1770"/>
                  <a:gd name="T25" fmla="*/ 507 h 4922"/>
                  <a:gd name="T26" fmla="*/ 913 w 1770"/>
                  <a:gd name="T27" fmla="*/ 562 h 4922"/>
                  <a:gd name="T28" fmla="*/ 886 w 1770"/>
                  <a:gd name="T29" fmla="*/ 626 h 4922"/>
                  <a:gd name="T30" fmla="*/ 867 w 1770"/>
                  <a:gd name="T31" fmla="*/ 692 h 4922"/>
                  <a:gd name="T32" fmla="*/ 867 w 1770"/>
                  <a:gd name="T33" fmla="*/ 738 h 4922"/>
                  <a:gd name="T34" fmla="*/ 876 w 1770"/>
                  <a:gd name="T35" fmla="*/ 783 h 4922"/>
                  <a:gd name="T36" fmla="*/ 894 w 1770"/>
                  <a:gd name="T37" fmla="*/ 849 h 4922"/>
                  <a:gd name="T38" fmla="*/ 922 w 1770"/>
                  <a:gd name="T39" fmla="*/ 913 h 4922"/>
                  <a:gd name="T40" fmla="*/ 940 w 1770"/>
                  <a:gd name="T41" fmla="*/ 950 h 4922"/>
                  <a:gd name="T42" fmla="*/ 1410 w 1770"/>
                  <a:gd name="T43" fmla="*/ 1419 h 4922"/>
                  <a:gd name="T44" fmla="*/ 1456 w 1770"/>
                  <a:gd name="T45" fmla="*/ 1456 h 4922"/>
                  <a:gd name="T46" fmla="*/ 1512 w 1770"/>
                  <a:gd name="T47" fmla="*/ 1484 h 4922"/>
                  <a:gd name="T48" fmla="*/ 1557 w 1770"/>
                  <a:gd name="T49" fmla="*/ 1512 h 4922"/>
                  <a:gd name="T50" fmla="*/ 1640 w 1770"/>
                  <a:gd name="T51" fmla="*/ 1760 h 4922"/>
                  <a:gd name="T52" fmla="*/ 1650 w 1770"/>
                  <a:gd name="T53" fmla="*/ 1861 h 4922"/>
                  <a:gd name="T54" fmla="*/ 1669 w 1770"/>
                  <a:gd name="T55" fmla="*/ 1963 h 4922"/>
                  <a:gd name="T56" fmla="*/ 1687 w 1770"/>
                  <a:gd name="T57" fmla="*/ 2055 h 4922"/>
                  <a:gd name="T58" fmla="*/ 1706 w 1770"/>
                  <a:gd name="T59" fmla="*/ 2157 h 4922"/>
                  <a:gd name="T60" fmla="*/ 1770 w 1770"/>
                  <a:gd name="T61" fmla="*/ 2784 h 4922"/>
                  <a:gd name="T62" fmla="*/ 1512 w 1770"/>
                  <a:gd name="T63" fmla="*/ 4193 h 4922"/>
                  <a:gd name="T64" fmla="*/ 1382 w 1770"/>
                  <a:gd name="T65" fmla="*/ 4451 h 4922"/>
                  <a:gd name="T66" fmla="*/ 1318 w 1770"/>
                  <a:gd name="T67" fmla="*/ 4848 h 4922"/>
                  <a:gd name="T68" fmla="*/ 1309 w 1770"/>
                  <a:gd name="T69" fmla="*/ 4866 h 4922"/>
                  <a:gd name="T70" fmla="*/ 1299 w 1770"/>
                  <a:gd name="T71" fmla="*/ 4885 h 4922"/>
                  <a:gd name="T72" fmla="*/ 1299 w 1770"/>
                  <a:gd name="T73" fmla="*/ 4912 h 49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70"/>
                  <a:gd name="T112" fmla="*/ 0 h 4922"/>
                  <a:gd name="T113" fmla="*/ 1770 w 1770"/>
                  <a:gd name="T114" fmla="*/ 4922 h 49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70" h="4922">
                    <a:moveTo>
                      <a:pt x="1291" y="4922"/>
                    </a:moveTo>
                    <a:lnTo>
                      <a:pt x="692" y="4618"/>
                    </a:lnTo>
                    <a:lnTo>
                      <a:pt x="609" y="4553"/>
                    </a:lnTo>
                    <a:lnTo>
                      <a:pt x="526" y="4488"/>
                    </a:lnTo>
                    <a:lnTo>
                      <a:pt x="452" y="4424"/>
                    </a:lnTo>
                    <a:lnTo>
                      <a:pt x="370" y="4360"/>
                    </a:lnTo>
                    <a:lnTo>
                      <a:pt x="287" y="4294"/>
                    </a:lnTo>
                    <a:lnTo>
                      <a:pt x="203" y="4230"/>
                    </a:lnTo>
                    <a:lnTo>
                      <a:pt x="130" y="4166"/>
                    </a:lnTo>
                    <a:lnTo>
                      <a:pt x="47" y="4102"/>
                    </a:lnTo>
                    <a:lnTo>
                      <a:pt x="0" y="4065"/>
                    </a:lnTo>
                    <a:lnTo>
                      <a:pt x="176" y="4000"/>
                    </a:lnTo>
                    <a:lnTo>
                      <a:pt x="424" y="3972"/>
                    </a:lnTo>
                    <a:lnTo>
                      <a:pt x="480" y="3807"/>
                    </a:lnTo>
                    <a:lnTo>
                      <a:pt x="323" y="812"/>
                    </a:lnTo>
                    <a:lnTo>
                      <a:pt x="323" y="176"/>
                    </a:lnTo>
                    <a:lnTo>
                      <a:pt x="480" y="120"/>
                    </a:lnTo>
                    <a:lnTo>
                      <a:pt x="544" y="111"/>
                    </a:lnTo>
                    <a:lnTo>
                      <a:pt x="609" y="93"/>
                    </a:lnTo>
                    <a:lnTo>
                      <a:pt x="673" y="74"/>
                    </a:lnTo>
                    <a:lnTo>
                      <a:pt x="738" y="64"/>
                    </a:lnTo>
                    <a:lnTo>
                      <a:pt x="802" y="46"/>
                    </a:lnTo>
                    <a:lnTo>
                      <a:pt x="867" y="27"/>
                    </a:lnTo>
                    <a:lnTo>
                      <a:pt x="931" y="19"/>
                    </a:lnTo>
                    <a:lnTo>
                      <a:pt x="987" y="0"/>
                    </a:lnTo>
                    <a:lnTo>
                      <a:pt x="931" y="507"/>
                    </a:lnTo>
                    <a:lnTo>
                      <a:pt x="922" y="535"/>
                    </a:lnTo>
                    <a:lnTo>
                      <a:pt x="913" y="562"/>
                    </a:lnTo>
                    <a:lnTo>
                      <a:pt x="894" y="591"/>
                    </a:lnTo>
                    <a:lnTo>
                      <a:pt x="886" y="626"/>
                    </a:lnTo>
                    <a:lnTo>
                      <a:pt x="876" y="655"/>
                    </a:lnTo>
                    <a:lnTo>
                      <a:pt x="867" y="692"/>
                    </a:lnTo>
                    <a:lnTo>
                      <a:pt x="867" y="710"/>
                    </a:lnTo>
                    <a:lnTo>
                      <a:pt x="867" y="738"/>
                    </a:lnTo>
                    <a:lnTo>
                      <a:pt x="867" y="756"/>
                    </a:lnTo>
                    <a:lnTo>
                      <a:pt x="876" y="783"/>
                    </a:lnTo>
                    <a:lnTo>
                      <a:pt x="886" y="812"/>
                    </a:lnTo>
                    <a:lnTo>
                      <a:pt x="894" y="849"/>
                    </a:lnTo>
                    <a:lnTo>
                      <a:pt x="903" y="876"/>
                    </a:lnTo>
                    <a:lnTo>
                      <a:pt x="922" y="913"/>
                    </a:lnTo>
                    <a:lnTo>
                      <a:pt x="931" y="931"/>
                    </a:lnTo>
                    <a:lnTo>
                      <a:pt x="940" y="950"/>
                    </a:lnTo>
                    <a:lnTo>
                      <a:pt x="1392" y="1401"/>
                    </a:lnTo>
                    <a:lnTo>
                      <a:pt x="1410" y="1419"/>
                    </a:lnTo>
                    <a:lnTo>
                      <a:pt x="1438" y="1438"/>
                    </a:lnTo>
                    <a:lnTo>
                      <a:pt x="1456" y="1456"/>
                    </a:lnTo>
                    <a:lnTo>
                      <a:pt x="1485" y="1466"/>
                    </a:lnTo>
                    <a:lnTo>
                      <a:pt x="1512" y="1484"/>
                    </a:lnTo>
                    <a:lnTo>
                      <a:pt x="1530" y="1502"/>
                    </a:lnTo>
                    <a:lnTo>
                      <a:pt x="1557" y="1512"/>
                    </a:lnTo>
                    <a:lnTo>
                      <a:pt x="1576" y="1530"/>
                    </a:lnTo>
                    <a:lnTo>
                      <a:pt x="1640" y="1760"/>
                    </a:lnTo>
                    <a:lnTo>
                      <a:pt x="1650" y="1807"/>
                    </a:lnTo>
                    <a:lnTo>
                      <a:pt x="1650" y="1861"/>
                    </a:lnTo>
                    <a:lnTo>
                      <a:pt x="1659" y="1908"/>
                    </a:lnTo>
                    <a:lnTo>
                      <a:pt x="1669" y="1963"/>
                    </a:lnTo>
                    <a:lnTo>
                      <a:pt x="1677" y="2010"/>
                    </a:lnTo>
                    <a:lnTo>
                      <a:pt x="1687" y="2055"/>
                    </a:lnTo>
                    <a:lnTo>
                      <a:pt x="1696" y="2111"/>
                    </a:lnTo>
                    <a:lnTo>
                      <a:pt x="1706" y="2157"/>
                    </a:lnTo>
                    <a:lnTo>
                      <a:pt x="1770" y="2406"/>
                    </a:lnTo>
                    <a:lnTo>
                      <a:pt x="1770" y="2784"/>
                    </a:lnTo>
                    <a:lnTo>
                      <a:pt x="1640" y="3677"/>
                    </a:lnTo>
                    <a:lnTo>
                      <a:pt x="1512" y="4193"/>
                    </a:lnTo>
                    <a:lnTo>
                      <a:pt x="1382" y="4443"/>
                    </a:lnTo>
                    <a:lnTo>
                      <a:pt x="1382" y="4451"/>
                    </a:lnTo>
                    <a:lnTo>
                      <a:pt x="1382" y="4461"/>
                    </a:lnTo>
                    <a:lnTo>
                      <a:pt x="1318" y="4848"/>
                    </a:lnTo>
                    <a:lnTo>
                      <a:pt x="1309" y="4857"/>
                    </a:lnTo>
                    <a:lnTo>
                      <a:pt x="1309" y="4866"/>
                    </a:lnTo>
                    <a:lnTo>
                      <a:pt x="1309" y="4875"/>
                    </a:lnTo>
                    <a:lnTo>
                      <a:pt x="1299" y="4885"/>
                    </a:lnTo>
                    <a:lnTo>
                      <a:pt x="1299" y="4903"/>
                    </a:lnTo>
                    <a:lnTo>
                      <a:pt x="1299" y="4912"/>
                    </a:lnTo>
                    <a:lnTo>
                      <a:pt x="1291" y="4922"/>
                    </a:lnTo>
                    <a:close/>
                  </a:path>
                </a:pathLst>
              </a:custGeom>
              <a:solidFill>
                <a:srgbClr val="754517"/>
              </a:solidFill>
              <a:ln w="9525">
                <a:noFill/>
                <a:round/>
                <a:headEnd/>
                <a:tailEnd/>
              </a:ln>
            </p:spPr>
            <p:txBody>
              <a:bodyPr>
                <a:prstTxWarp prst="textNoShape">
                  <a:avLst/>
                </a:prstTxWarp>
              </a:bodyPr>
              <a:lstStyle/>
              <a:p>
                <a:endParaRPr lang="en-US"/>
              </a:p>
            </p:txBody>
          </p:sp>
          <p:sp>
            <p:nvSpPr>
              <p:cNvPr id="18720" name="Freeform 177"/>
              <p:cNvSpPr>
                <a:spLocks/>
              </p:cNvSpPr>
              <p:nvPr/>
            </p:nvSpPr>
            <p:spPr bwMode="auto">
              <a:xfrm>
                <a:off x="3265" y="3115"/>
                <a:ext cx="196" cy="917"/>
              </a:xfrm>
              <a:custGeom>
                <a:avLst/>
                <a:gdLst>
                  <a:gd name="T0" fmla="*/ 848 w 1567"/>
                  <a:gd name="T1" fmla="*/ 8 h 7336"/>
                  <a:gd name="T2" fmla="*/ 857 w 1567"/>
                  <a:gd name="T3" fmla="*/ 27 h 7336"/>
                  <a:gd name="T4" fmla="*/ 884 w 1567"/>
                  <a:gd name="T5" fmla="*/ 64 h 7336"/>
                  <a:gd name="T6" fmla="*/ 958 w 1567"/>
                  <a:gd name="T7" fmla="*/ 147 h 7336"/>
                  <a:gd name="T8" fmla="*/ 1041 w 1567"/>
                  <a:gd name="T9" fmla="*/ 221 h 7336"/>
                  <a:gd name="T10" fmla="*/ 1078 w 1567"/>
                  <a:gd name="T11" fmla="*/ 248 h 7336"/>
                  <a:gd name="T12" fmla="*/ 1097 w 1567"/>
                  <a:gd name="T13" fmla="*/ 258 h 7336"/>
                  <a:gd name="T14" fmla="*/ 1272 w 1567"/>
                  <a:gd name="T15" fmla="*/ 285 h 7336"/>
                  <a:gd name="T16" fmla="*/ 1447 w 1567"/>
                  <a:gd name="T17" fmla="*/ 312 h 7336"/>
                  <a:gd name="T18" fmla="*/ 1548 w 1567"/>
                  <a:gd name="T19" fmla="*/ 7336 h 7336"/>
                  <a:gd name="T20" fmla="*/ 1437 w 1567"/>
                  <a:gd name="T21" fmla="*/ 7262 h 7336"/>
                  <a:gd name="T22" fmla="*/ 1336 w 1567"/>
                  <a:gd name="T23" fmla="*/ 7187 h 7336"/>
                  <a:gd name="T24" fmla="*/ 489 w 1567"/>
                  <a:gd name="T25" fmla="*/ 6626 h 7336"/>
                  <a:gd name="T26" fmla="*/ 424 w 1567"/>
                  <a:gd name="T27" fmla="*/ 6580 h 7336"/>
                  <a:gd name="T28" fmla="*/ 433 w 1567"/>
                  <a:gd name="T29" fmla="*/ 6543 h 7336"/>
                  <a:gd name="T30" fmla="*/ 442 w 1567"/>
                  <a:gd name="T31" fmla="*/ 6496 h 7336"/>
                  <a:gd name="T32" fmla="*/ 525 w 1567"/>
                  <a:gd name="T33" fmla="*/ 6082 h 7336"/>
                  <a:gd name="T34" fmla="*/ 580 w 1567"/>
                  <a:gd name="T35" fmla="*/ 5981 h 7336"/>
                  <a:gd name="T36" fmla="*/ 627 w 1567"/>
                  <a:gd name="T37" fmla="*/ 5870 h 7336"/>
                  <a:gd name="T38" fmla="*/ 673 w 1567"/>
                  <a:gd name="T39" fmla="*/ 5713 h 7336"/>
                  <a:gd name="T40" fmla="*/ 729 w 1567"/>
                  <a:gd name="T41" fmla="*/ 5520 h 7336"/>
                  <a:gd name="T42" fmla="*/ 774 w 1567"/>
                  <a:gd name="T43" fmla="*/ 5326 h 7336"/>
                  <a:gd name="T44" fmla="*/ 820 w 1567"/>
                  <a:gd name="T45" fmla="*/ 4985 h 7336"/>
                  <a:gd name="T46" fmla="*/ 867 w 1567"/>
                  <a:gd name="T47" fmla="*/ 4645 h 7336"/>
                  <a:gd name="T48" fmla="*/ 903 w 1567"/>
                  <a:gd name="T49" fmla="*/ 4368 h 7336"/>
                  <a:gd name="T50" fmla="*/ 903 w 1567"/>
                  <a:gd name="T51" fmla="*/ 4220 h 7336"/>
                  <a:gd name="T52" fmla="*/ 903 w 1567"/>
                  <a:gd name="T53" fmla="*/ 4064 h 7336"/>
                  <a:gd name="T54" fmla="*/ 894 w 1567"/>
                  <a:gd name="T55" fmla="*/ 3962 h 7336"/>
                  <a:gd name="T56" fmla="*/ 867 w 1567"/>
                  <a:gd name="T57" fmla="*/ 3852 h 7336"/>
                  <a:gd name="T58" fmla="*/ 839 w 1567"/>
                  <a:gd name="T59" fmla="*/ 3750 h 7336"/>
                  <a:gd name="T60" fmla="*/ 811 w 1567"/>
                  <a:gd name="T61" fmla="*/ 3602 h 7336"/>
                  <a:gd name="T62" fmla="*/ 793 w 1567"/>
                  <a:gd name="T63" fmla="*/ 3455 h 7336"/>
                  <a:gd name="T64" fmla="*/ 700 w 1567"/>
                  <a:gd name="T65" fmla="*/ 3105 h 7336"/>
                  <a:gd name="T66" fmla="*/ 645 w 1567"/>
                  <a:gd name="T67" fmla="*/ 3040 h 7336"/>
                  <a:gd name="T68" fmla="*/ 543 w 1567"/>
                  <a:gd name="T69" fmla="*/ 2976 h 7336"/>
                  <a:gd name="T70" fmla="*/ 56 w 1567"/>
                  <a:gd name="T71" fmla="*/ 2506 h 7336"/>
                  <a:gd name="T72" fmla="*/ 19 w 1567"/>
                  <a:gd name="T73" fmla="*/ 2294 h 7336"/>
                  <a:gd name="T74" fmla="*/ 46 w 1567"/>
                  <a:gd name="T75" fmla="*/ 2220 h 7336"/>
                  <a:gd name="T76" fmla="*/ 56 w 1567"/>
                  <a:gd name="T77" fmla="*/ 2146 h 7336"/>
                  <a:gd name="T78" fmla="*/ 130 w 1567"/>
                  <a:gd name="T79" fmla="*/ 1621 h 7336"/>
                  <a:gd name="T80" fmla="*/ 130 w 1567"/>
                  <a:gd name="T81" fmla="*/ 1594 h 7336"/>
                  <a:gd name="T82" fmla="*/ 359 w 1567"/>
                  <a:gd name="T83" fmla="*/ 1529 h 7336"/>
                  <a:gd name="T84" fmla="*/ 580 w 1567"/>
                  <a:gd name="T85" fmla="*/ 1464 h 7336"/>
                  <a:gd name="T86" fmla="*/ 747 w 1567"/>
                  <a:gd name="T87" fmla="*/ 1419 h 7336"/>
                  <a:gd name="T88" fmla="*/ 756 w 1567"/>
                  <a:gd name="T89" fmla="*/ 1400 h 7336"/>
                  <a:gd name="T90" fmla="*/ 765 w 1567"/>
                  <a:gd name="T91" fmla="*/ 1382 h 7336"/>
                  <a:gd name="T92" fmla="*/ 802 w 1567"/>
                  <a:gd name="T93" fmla="*/ 1308 h 7336"/>
                  <a:gd name="T94" fmla="*/ 830 w 1567"/>
                  <a:gd name="T95" fmla="*/ 1225 h 7336"/>
                  <a:gd name="T96" fmla="*/ 839 w 1567"/>
                  <a:gd name="T97" fmla="*/ 0 h 73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67"/>
                  <a:gd name="T148" fmla="*/ 0 h 7336"/>
                  <a:gd name="T149" fmla="*/ 1567 w 1567"/>
                  <a:gd name="T150" fmla="*/ 7336 h 73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67" h="7336">
                    <a:moveTo>
                      <a:pt x="839" y="0"/>
                    </a:moveTo>
                    <a:lnTo>
                      <a:pt x="839" y="8"/>
                    </a:lnTo>
                    <a:lnTo>
                      <a:pt x="848" y="8"/>
                    </a:lnTo>
                    <a:lnTo>
                      <a:pt x="848" y="18"/>
                    </a:lnTo>
                    <a:lnTo>
                      <a:pt x="848" y="27"/>
                    </a:lnTo>
                    <a:lnTo>
                      <a:pt x="857" y="27"/>
                    </a:lnTo>
                    <a:lnTo>
                      <a:pt x="857" y="37"/>
                    </a:lnTo>
                    <a:lnTo>
                      <a:pt x="867" y="37"/>
                    </a:lnTo>
                    <a:lnTo>
                      <a:pt x="884" y="64"/>
                    </a:lnTo>
                    <a:lnTo>
                      <a:pt x="903" y="91"/>
                    </a:lnTo>
                    <a:lnTo>
                      <a:pt x="931" y="119"/>
                    </a:lnTo>
                    <a:lnTo>
                      <a:pt x="958" y="147"/>
                    </a:lnTo>
                    <a:lnTo>
                      <a:pt x="987" y="174"/>
                    </a:lnTo>
                    <a:lnTo>
                      <a:pt x="1014" y="192"/>
                    </a:lnTo>
                    <a:lnTo>
                      <a:pt x="1041" y="221"/>
                    </a:lnTo>
                    <a:lnTo>
                      <a:pt x="1069" y="239"/>
                    </a:lnTo>
                    <a:lnTo>
                      <a:pt x="1069" y="248"/>
                    </a:lnTo>
                    <a:lnTo>
                      <a:pt x="1078" y="248"/>
                    </a:lnTo>
                    <a:lnTo>
                      <a:pt x="1078" y="258"/>
                    </a:lnTo>
                    <a:lnTo>
                      <a:pt x="1088" y="258"/>
                    </a:lnTo>
                    <a:lnTo>
                      <a:pt x="1097" y="258"/>
                    </a:lnTo>
                    <a:lnTo>
                      <a:pt x="1152" y="266"/>
                    </a:lnTo>
                    <a:lnTo>
                      <a:pt x="1216" y="276"/>
                    </a:lnTo>
                    <a:lnTo>
                      <a:pt x="1272" y="285"/>
                    </a:lnTo>
                    <a:lnTo>
                      <a:pt x="1327" y="295"/>
                    </a:lnTo>
                    <a:lnTo>
                      <a:pt x="1392" y="303"/>
                    </a:lnTo>
                    <a:lnTo>
                      <a:pt x="1447" y="312"/>
                    </a:lnTo>
                    <a:lnTo>
                      <a:pt x="1511" y="322"/>
                    </a:lnTo>
                    <a:lnTo>
                      <a:pt x="1567" y="331"/>
                    </a:lnTo>
                    <a:lnTo>
                      <a:pt x="1548" y="7336"/>
                    </a:lnTo>
                    <a:lnTo>
                      <a:pt x="1511" y="7317"/>
                    </a:lnTo>
                    <a:lnTo>
                      <a:pt x="1474" y="7289"/>
                    </a:lnTo>
                    <a:lnTo>
                      <a:pt x="1437" y="7262"/>
                    </a:lnTo>
                    <a:lnTo>
                      <a:pt x="1410" y="7243"/>
                    </a:lnTo>
                    <a:lnTo>
                      <a:pt x="1373" y="7216"/>
                    </a:lnTo>
                    <a:lnTo>
                      <a:pt x="1336" y="7187"/>
                    </a:lnTo>
                    <a:lnTo>
                      <a:pt x="1299" y="7169"/>
                    </a:lnTo>
                    <a:lnTo>
                      <a:pt x="1262" y="7142"/>
                    </a:lnTo>
                    <a:lnTo>
                      <a:pt x="489" y="6626"/>
                    </a:lnTo>
                    <a:lnTo>
                      <a:pt x="479" y="6626"/>
                    </a:lnTo>
                    <a:lnTo>
                      <a:pt x="424" y="6588"/>
                    </a:lnTo>
                    <a:lnTo>
                      <a:pt x="424" y="6580"/>
                    </a:lnTo>
                    <a:lnTo>
                      <a:pt x="433" y="6570"/>
                    </a:lnTo>
                    <a:lnTo>
                      <a:pt x="433" y="6551"/>
                    </a:lnTo>
                    <a:lnTo>
                      <a:pt x="433" y="6543"/>
                    </a:lnTo>
                    <a:lnTo>
                      <a:pt x="442" y="6524"/>
                    </a:lnTo>
                    <a:lnTo>
                      <a:pt x="442" y="6514"/>
                    </a:lnTo>
                    <a:lnTo>
                      <a:pt x="442" y="6496"/>
                    </a:lnTo>
                    <a:lnTo>
                      <a:pt x="452" y="6487"/>
                    </a:lnTo>
                    <a:lnTo>
                      <a:pt x="508" y="6109"/>
                    </a:lnTo>
                    <a:lnTo>
                      <a:pt x="525" y="6082"/>
                    </a:lnTo>
                    <a:lnTo>
                      <a:pt x="543" y="6045"/>
                    </a:lnTo>
                    <a:lnTo>
                      <a:pt x="562" y="6008"/>
                    </a:lnTo>
                    <a:lnTo>
                      <a:pt x="580" y="5981"/>
                    </a:lnTo>
                    <a:lnTo>
                      <a:pt x="599" y="5944"/>
                    </a:lnTo>
                    <a:lnTo>
                      <a:pt x="618" y="5907"/>
                    </a:lnTo>
                    <a:lnTo>
                      <a:pt x="627" y="5870"/>
                    </a:lnTo>
                    <a:lnTo>
                      <a:pt x="636" y="5842"/>
                    </a:lnTo>
                    <a:lnTo>
                      <a:pt x="655" y="5777"/>
                    </a:lnTo>
                    <a:lnTo>
                      <a:pt x="673" y="5713"/>
                    </a:lnTo>
                    <a:lnTo>
                      <a:pt x="692" y="5649"/>
                    </a:lnTo>
                    <a:lnTo>
                      <a:pt x="710" y="5584"/>
                    </a:lnTo>
                    <a:lnTo>
                      <a:pt x="729" y="5520"/>
                    </a:lnTo>
                    <a:lnTo>
                      <a:pt x="747" y="5455"/>
                    </a:lnTo>
                    <a:lnTo>
                      <a:pt x="756" y="5391"/>
                    </a:lnTo>
                    <a:lnTo>
                      <a:pt x="774" y="5326"/>
                    </a:lnTo>
                    <a:lnTo>
                      <a:pt x="793" y="5206"/>
                    </a:lnTo>
                    <a:lnTo>
                      <a:pt x="811" y="5095"/>
                    </a:lnTo>
                    <a:lnTo>
                      <a:pt x="820" y="4985"/>
                    </a:lnTo>
                    <a:lnTo>
                      <a:pt x="839" y="4866"/>
                    </a:lnTo>
                    <a:lnTo>
                      <a:pt x="857" y="4754"/>
                    </a:lnTo>
                    <a:lnTo>
                      <a:pt x="867" y="4645"/>
                    </a:lnTo>
                    <a:lnTo>
                      <a:pt x="884" y="4533"/>
                    </a:lnTo>
                    <a:lnTo>
                      <a:pt x="903" y="4414"/>
                    </a:lnTo>
                    <a:lnTo>
                      <a:pt x="903" y="4368"/>
                    </a:lnTo>
                    <a:lnTo>
                      <a:pt x="903" y="4321"/>
                    </a:lnTo>
                    <a:lnTo>
                      <a:pt x="903" y="4267"/>
                    </a:lnTo>
                    <a:lnTo>
                      <a:pt x="903" y="4220"/>
                    </a:lnTo>
                    <a:lnTo>
                      <a:pt x="903" y="4165"/>
                    </a:lnTo>
                    <a:lnTo>
                      <a:pt x="903" y="4118"/>
                    </a:lnTo>
                    <a:lnTo>
                      <a:pt x="903" y="4064"/>
                    </a:lnTo>
                    <a:lnTo>
                      <a:pt x="903" y="4017"/>
                    </a:lnTo>
                    <a:lnTo>
                      <a:pt x="894" y="3990"/>
                    </a:lnTo>
                    <a:lnTo>
                      <a:pt x="894" y="3962"/>
                    </a:lnTo>
                    <a:lnTo>
                      <a:pt x="884" y="3926"/>
                    </a:lnTo>
                    <a:lnTo>
                      <a:pt x="876" y="3889"/>
                    </a:lnTo>
                    <a:lnTo>
                      <a:pt x="867" y="3852"/>
                    </a:lnTo>
                    <a:lnTo>
                      <a:pt x="857" y="3815"/>
                    </a:lnTo>
                    <a:lnTo>
                      <a:pt x="839" y="3778"/>
                    </a:lnTo>
                    <a:lnTo>
                      <a:pt x="839" y="3750"/>
                    </a:lnTo>
                    <a:lnTo>
                      <a:pt x="830" y="3704"/>
                    </a:lnTo>
                    <a:lnTo>
                      <a:pt x="820" y="3649"/>
                    </a:lnTo>
                    <a:lnTo>
                      <a:pt x="811" y="3602"/>
                    </a:lnTo>
                    <a:lnTo>
                      <a:pt x="802" y="3557"/>
                    </a:lnTo>
                    <a:lnTo>
                      <a:pt x="802" y="3501"/>
                    </a:lnTo>
                    <a:lnTo>
                      <a:pt x="793" y="3455"/>
                    </a:lnTo>
                    <a:lnTo>
                      <a:pt x="783" y="3409"/>
                    </a:lnTo>
                    <a:lnTo>
                      <a:pt x="765" y="3363"/>
                    </a:lnTo>
                    <a:lnTo>
                      <a:pt x="700" y="3105"/>
                    </a:lnTo>
                    <a:lnTo>
                      <a:pt x="692" y="3077"/>
                    </a:lnTo>
                    <a:lnTo>
                      <a:pt x="673" y="3059"/>
                    </a:lnTo>
                    <a:lnTo>
                      <a:pt x="645" y="3040"/>
                    </a:lnTo>
                    <a:lnTo>
                      <a:pt x="609" y="3013"/>
                    </a:lnTo>
                    <a:lnTo>
                      <a:pt x="572" y="2995"/>
                    </a:lnTo>
                    <a:lnTo>
                      <a:pt x="543" y="2976"/>
                    </a:lnTo>
                    <a:lnTo>
                      <a:pt x="516" y="2958"/>
                    </a:lnTo>
                    <a:lnTo>
                      <a:pt x="489" y="2939"/>
                    </a:lnTo>
                    <a:lnTo>
                      <a:pt x="56" y="2506"/>
                    </a:lnTo>
                    <a:lnTo>
                      <a:pt x="0" y="2340"/>
                    </a:lnTo>
                    <a:lnTo>
                      <a:pt x="10" y="2313"/>
                    </a:lnTo>
                    <a:lnTo>
                      <a:pt x="19" y="2294"/>
                    </a:lnTo>
                    <a:lnTo>
                      <a:pt x="28" y="2266"/>
                    </a:lnTo>
                    <a:lnTo>
                      <a:pt x="37" y="2247"/>
                    </a:lnTo>
                    <a:lnTo>
                      <a:pt x="46" y="2220"/>
                    </a:lnTo>
                    <a:lnTo>
                      <a:pt x="46" y="2193"/>
                    </a:lnTo>
                    <a:lnTo>
                      <a:pt x="56" y="2174"/>
                    </a:lnTo>
                    <a:lnTo>
                      <a:pt x="56" y="2146"/>
                    </a:lnTo>
                    <a:lnTo>
                      <a:pt x="120" y="1631"/>
                    </a:lnTo>
                    <a:lnTo>
                      <a:pt x="130" y="1631"/>
                    </a:lnTo>
                    <a:lnTo>
                      <a:pt x="130" y="1621"/>
                    </a:lnTo>
                    <a:lnTo>
                      <a:pt x="130" y="1613"/>
                    </a:lnTo>
                    <a:lnTo>
                      <a:pt x="130" y="1603"/>
                    </a:lnTo>
                    <a:lnTo>
                      <a:pt x="130" y="1594"/>
                    </a:lnTo>
                    <a:lnTo>
                      <a:pt x="203" y="1576"/>
                    </a:lnTo>
                    <a:lnTo>
                      <a:pt x="277" y="1557"/>
                    </a:lnTo>
                    <a:lnTo>
                      <a:pt x="359" y="1529"/>
                    </a:lnTo>
                    <a:lnTo>
                      <a:pt x="433" y="1511"/>
                    </a:lnTo>
                    <a:lnTo>
                      <a:pt x="508" y="1493"/>
                    </a:lnTo>
                    <a:lnTo>
                      <a:pt x="580" y="1464"/>
                    </a:lnTo>
                    <a:lnTo>
                      <a:pt x="655" y="1446"/>
                    </a:lnTo>
                    <a:lnTo>
                      <a:pt x="737" y="1419"/>
                    </a:lnTo>
                    <a:lnTo>
                      <a:pt x="747" y="1419"/>
                    </a:lnTo>
                    <a:lnTo>
                      <a:pt x="747" y="1409"/>
                    </a:lnTo>
                    <a:lnTo>
                      <a:pt x="756" y="1409"/>
                    </a:lnTo>
                    <a:lnTo>
                      <a:pt x="756" y="1400"/>
                    </a:lnTo>
                    <a:lnTo>
                      <a:pt x="765" y="1400"/>
                    </a:lnTo>
                    <a:lnTo>
                      <a:pt x="765" y="1390"/>
                    </a:lnTo>
                    <a:lnTo>
                      <a:pt x="765" y="1382"/>
                    </a:lnTo>
                    <a:lnTo>
                      <a:pt x="774" y="1363"/>
                    </a:lnTo>
                    <a:lnTo>
                      <a:pt x="783" y="1336"/>
                    </a:lnTo>
                    <a:lnTo>
                      <a:pt x="802" y="1308"/>
                    </a:lnTo>
                    <a:lnTo>
                      <a:pt x="811" y="1280"/>
                    </a:lnTo>
                    <a:lnTo>
                      <a:pt x="820" y="1253"/>
                    </a:lnTo>
                    <a:lnTo>
                      <a:pt x="830" y="1225"/>
                    </a:lnTo>
                    <a:lnTo>
                      <a:pt x="830" y="1198"/>
                    </a:lnTo>
                    <a:lnTo>
                      <a:pt x="839" y="1169"/>
                    </a:lnTo>
                    <a:lnTo>
                      <a:pt x="839" y="0"/>
                    </a:lnTo>
                    <a:close/>
                  </a:path>
                </a:pathLst>
              </a:custGeom>
              <a:solidFill>
                <a:srgbClr val="593817"/>
              </a:solidFill>
              <a:ln w="9525">
                <a:noFill/>
                <a:round/>
                <a:headEnd/>
                <a:tailEnd/>
              </a:ln>
            </p:spPr>
            <p:txBody>
              <a:bodyPr>
                <a:prstTxWarp prst="textNoShape">
                  <a:avLst/>
                </a:prstTxWarp>
              </a:bodyPr>
              <a:lstStyle/>
              <a:p>
                <a:endParaRPr lang="en-US"/>
              </a:p>
            </p:txBody>
          </p:sp>
          <p:sp>
            <p:nvSpPr>
              <p:cNvPr id="18721" name="Freeform 178"/>
              <p:cNvSpPr>
                <a:spLocks/>
              </p:cNvSpPr>
              <p:nvPr/>
            </p:nvSpPr>
            <p:spPr bwMode="auto">
              <a:xfrm>
                <a:off x="3160" y="2719"/>
                <a:ext cx="228" cy="607"/>
              </a:xfrm>
              <a:custGeom>
                <a:avLst/>
                <a:gdLst>
                  <a:gd name="T0" fmla="*/ 1594 w 1825"/>
                  <a:gd name="T1" fmla="*/ 65 h 4856"/>
                  <a:gd name="T2" fmla="*/ 1825 w 1825"/>
                  <a:gd name="T3" fmla="*/ 405 h 4856"/>
                  <a:gd name="T4" fmla="*/ 1759 w 1825"/>
                  <a:gd name="T5" fmla="*/ 829 h 4856"/>
                  <a:gd name="T6" fmla="*/ 1732 w 1825"/>
                  <a:gd name="T7" fmla="*/ 876 h 4856"/>
                  <a:gd name="T8" fmla="*/ 1686 w 1825"/>
                  <a:gd name="T9" fmla="*/ 940 h 4856"/>
                  <a:gd name="T10" fmla="*/ 1649 w 1825"/>
                  <a:gd name="T11" fmla="*/ 996 h 4856"/>
                  <a:gd name="T12" fmla="*/ 1631 w 1825"/>
                  <a:gd name="T13" fmla="*/ 1041 h 4856"/>
                  <a:gd name="T14" fmla="*/ 1567 w 1825"/>
                  <a:gd name="T15" fmla="*/ 1752 h 4856"/>
                  <a:gd name="T16" fmla="*/ 1567 w 1825"/>
                  <a:gd name="T17" fmla="*/ 2415 h 4856"/>
                  <a:gd name="T18" fmla="*/ 1538 w 1825"/>
                  <a:gd name="T19" fmla="*/ 2415 h 4856"/>
                  <a:gd name="T20" fmla="*/ 1520 w 1825"/>
                  <a:gd name="T21" fmla="*/ 2424 h 4856"/>
                  <a:gd name="T22" fmla="*/ 1511 w 1825"/>
                  <a:gd name="T23" fmla="*/ 2442 h 4856"/>
                  <a:gd name="T24" fmla="*/ 1501 w 1825"/>
                  <a:gd name="T25" fmla="*/ 2461 h 4856"/>
                  <a:gd name="T26" fmla="*/ 1501 w 1825"/>
                  <a:gd name="T27" fmla="*/ 2498 h 4856"/>
                  <a:gd name="T28" fmla="*/ 1493 w 1825"/>
                  <a:gd name="T29" fmla="*/ 2572 h 4856"/>
                  <a:gd name="T30" fmla="*/ 1493 w 1825"/>
                  <a:gd name="T31" fmla="*/ 2636 h 4856"/>
                  <a:gd name="T32" fmla="*/ 1493 w 1825"/>
                  <a:gd name="T33" fmla="*/ 2710 h 4856"/>
                  <a:gd name="T34" fmla="*/ 1567 w 1825"/>
                  <a:gd name="T35" fmla="*/ 3124 h 4856"/>
                  <a:gd name="T36" fmla="*/ 1511 w 1825"/>
                  <a:gd name="T37" fmla="*/ 4497 h 4856"/>
                  <a:gd name="T38" fmla="*/ 968 w 1825"/>
                  <a:gd name="T39" fmla="*/ 4645 h 4856"/>
                  <a:gd name="T40" fmla="*/ 968 w 1825"/>
                  <a:gd name="T41" fmla="*/ 4617 h 4856"/>
                  <a:gd name="T42" fmla="*/ 968 w 1825"/>
                  <a:gd name="T43" fmla="*/ 4590 h 4856"/>
                  <a:gd name="T44" fmla="*/ 968 w 1825"/>
                  <a:gd name="T45" fmla="*/ 4561 h 4856"/>
                  <a:gd name="T46" fmla="*/ 958 w 1825"/>
                  <a:gd name="T47" fmla="*/ 4534 h 4856"/>
                  <a:gd name="T48" fmla="*/ 958 w 1825"/>
                  <a:gd name="T49" fmla="*/ 4516 h 4856"/>
                  <a:gd name="T50" fmla="*/ 949 w 1825"/>
                  <a:gd name="T51" fmla="*/ 4497 h 4856"/>
                  <a:gd name="T52" fmla="*/ 931 w 1825"/>
                  <a:gd name="T53" fmla="*/ 4488 h 4856"/>
                  <a:gd name="T54" fmla="*/ 902 w 1825"/>
                  <a:gd name="T55" fmla="*/ 4479 h 4856"/>
                  <a:gd name="T56" fmla="*/ 884 w 1825"/>
                  <a:gd name="T57" fmla="*/ 4488 h 4856"/>
                  <a:gd name="T58" fmla="*/ 866 w 1825"/>
                  <a:gd name="T59" fmla="*/ 4497 h 4856"/>
                  <a:gd name="T60" fmla="*/ 857 w 1825"/>
                  <a:gd name="T61" fmla="*/ 4516 h 4856"/>
                  <a:gd name="T62" fmla="*/ 848 w 1825"/>
                  <a:gd name="T63" fmla="*/ 4534 h 4856"/>
                  <a:gd name="T64" fmla="*/ 313 w 1825"/>
                  <a:gd name="T65" fmla="*/ 4811 h 4856"/>
                  <a:gd name="T66" fmla="*/ 276 w 1825"/>
                  <a:gd name="T67" fmla="*/ 4819 h 4856"/>
                  <a:gd name="T68" fmla="*/ 239 w 1825"/>
                  <a:gd name="T69" fmla="*/ 4829 h 4856"/>
                  <a:gd name="T70" fmla="*/ 194 w 1825"/>
                  <a:gd name="T71" fmla="*/ 4848 h 4856"/>
                  <a:gd name="T72" fmla="*/ 156 w 1825"/>
                  <a:gd name="T73" fmla="*/ 4856 h 4856"/>
                  <a:gd name="T74" fmla="*/ 92 w 1825"/>
                  <a:gd name="T75" fmla="*/ 2830 h 4856"/>
                  <a:gd name="T76" fmla="*/ 0 w 1825"/>
                  <a:gd name="T77" fmla="*/ 913 h 4856"/>
                  <a:gd name="T78" fmla="*/ 359 w 1825"/>
                  <a:gd name="T79" fmla="*/ 701 h 4856"/>
                  <a:gd name="T80" fmla="*/ 378 w 1825"/>
                  <a:gd name="T81" fmla="*/ 682 h 4856"/>
                  <a:gd name="T82" fmla="*/ 378 w 1825"/>
                  <a:gd name="T83" fmla="*/ 664 h 4856"/>
                  <a:gd name="T84" fmla="*/ 617 w 1825"/>
                  <a:gd name="T85" fmla="*/ 120 h 4856"/>
                  <a:gd name="T86" fmla="*/ 848 w 1825"/>
                  <a:gd name="T87" fmla="*/ 9 h 4856"/>
                  <a:gd name="T88" fmla="*/ 857 w 1825"/>
                  <a:gd name="T89" fmla="*/ 28 h 4856"/>
                  <a:gd name="T90" fmla="*/ 866 w 1825"/>
                  <a:gd name="T91" fmla="*/ 46 h 4856"/>
                  <a:gd name="T92" fmla="*/ 884 w 1825"/>
                  <a:gd name="T93" fmla="*/ 56 h 4856"/>
                  <a:gd name="T94" fmla="*/ 1087 w 1825"/>
                  <a:gd name="T95" fmla="*/ 129 h 4856"/>
                  <a:gd name="T96" fmla="*/ 1106 w 1825"/>
                  <a:gd name="T97" fmla="*/ 129 h 4856"/>
                  <a:gd name="T98" fmla="*/ 1123 w 1825"/>
                  <a:gd name="T99" fmla="*/ 129 h 4856"/>
                  <a:gd name="T100" fmla="*/ 1133 w 1825"/>
                  <a:gd name="T101" fmla="*/ 120 h 4856"/>
                  <a:gd name="T102" fmla="*/ 1152 w 1825"/>
                  <a:gd name="T103" fmla="*/ 129 h 4856"/>
                  <a:gd name="T104" fmla="*/ 1179 w 1825"/>
                  <a:gd name="T105" fmla="*/ 129 h 4856"/>
                  <a:gd name="T106" fmla="*/ 1197 w 1825"/>
                  <a:gd name="T107" fmla="*/ 120 h 4856"/>
                  <a:gd name="T108" fmla="*/ 1216 w 1825"/>
                  <a:gd name="T109" fmla="*/ 110 h 4856"/>
                  <a:gd name="T110" fmla="*/ 1216 w 1825"/>
                  <a:gd name="T111" fmla="*/ 92 h 4856"/>
                  <a:gd name="T112" fmla="*/ 1226 w 1825"/>
                  <a:gd name="T113" fmla="*/ 83 h 4856"/>
                  <a:gd name="T114" fmla="*/ 1216 w 1825"/>
                  <a:gd name="T115" fmla="*/ 65 h 48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25"/>
                  <a:gd name="T175" fmla="*/ 0 h 4856"/>
                  <a:gd name="T176" fmla="*/ 1825 w 1825"/>
                  <a:gd name="T177" fmla="*/ 4856 h 48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25" h="4856">
                    <a:moveTo>
                      <a:pt x="1216" y="65"/>
                    </a:moveTo>
                    <a:lnTo>
                      <a:pt x="1594" y="65"/>
                    </a:lnTo>
                    <a:lnTo>
                      <a:pt x="1769" y="230"/>
                    </a:lnTo>
                    <a:lnTo>
                      <a:pt x="1825" y="405"/>
                    </a:lnTo>
                    <a:lnTo>
                      <a:pt x="1825" y="590"/>
                    </a:lnTo>
                    <a:lnTo>
                      <a:pt x="1759" y="829"/>
                    </a:lnTo>
                    <a:lnTo>
                      <a:pt x="1751" y="848"/>
                    </a:lnTo>
                    <a:lnTo>
                      <a:pt x="1732" y="876"/>
                    </a:lnTo>
                    <a:lnTo>
                      <a:pt x="1705" y="903"/>
                    </a:lnTo>
                    <a:lnTo>
                      <a:pt x="1686" y="940"/>
                    </a:lnTo>
                    <a:lnTo>
                      <a:pt x="1658" y="967"/>
                    </a:lnTo>
                    <a:lnTo>
                      <a:pt x="1649" y="996"/>
                    </a:lnTo>
                    <a:lnTo>
                      <a:pt x="1631" y="1023"/>
                    </a:lnTo>
                    <a:lnTo>
                      <a:pt x="1631" y="1041"/>
                    </a:lnTo>
                    <a:lnTo>
                      <a:pt x="1631" y="1235"/>
                    </a:lnTo>
                    <a:lnTo>
                      <a:pt x="1567" y="1752"/>
                    </a:lnTo>
                    <a:lnTo>
                      <a:pt x="1567" y="1760"/>
                    </a:lnTo>
                    <a:lnTo>
                      <a:pt x="1567" y="2415"/>
                    </a:lnTo>
                    <a:lnTo>
                      <a:pt x="1557" y="2415"/>
                    </a:lnTo>
                    <a:lnTo>
                      <a:pt x="1538" y="2415"/>
                    </a:lnTo>
                    <a:lnTo>
                      <a:pt x="1530" y="2415"/>
                    </a:lnTo>
                    <a:lnTo>
                      <a:pt x="1520" y="2424"/>
                    </a:lnTo>
                    <a:lnTo>
                      <a:pt x="1511" y="2433"/>
                    </a:lnTo>
                    <a:lnTo>
                      <a:pt x="1511" y="2442"/>
                    </a:lnTo>
                    <a:lnTo>
                      <a:pt x="1501" y="2452"/>
                    </a:lnTo>
                    <a:lnTo>
                      <a:pt x="1501" y="2461"/>
                    </a:lnTo>
                    <a:lnTo>
                      <a:pt x="1501" y="2470"/>
                    </a:lnTo>
                    <a:lnTo>
                      <a:pt x="1501" y="2498"/>
                    </a:lnTo>
                    <a:lnTo>
                      <a:pt x="1493" y="2535"/>
                    </a:lnTo>
                    <a:lnTo>
                      <a:pt x="1493" y="2572"/>
                    </a:lnTo>
                    <a:lnTo>
                      <a:pt x="1493" y="2609"/>
                    </a:lnTo>
                    <a:lnTo>
                      <a:pt x="1493" y="2636"/>
                    </a:lnTo>
                    <a:lnTo>
                      <a:pt x="1493" y="2673"/>
                    </a:lnTo>
                    <a:lnTo>
                      <a:pt x="1493" y="2710"/>
                    </a:lnTo>
                    <a:lnTo>
                      <a:pt x="1501" y="2737"/>
                    </a:lnTo>
                    <a:lnTo>
                      <a:pt x="1567" y="3124"/>
                    </a:lnTo>
                    <a:lnTo>
                      <a:pt x="1567" y="4332"/>
                    </a:lnTo>
                    <a:lnTo>
                      <a:pt x="1511" y="4497"/>
                    </a:lnTo>
                    <a:lnTo>
                      <a:pt x="1346" y="4553"/>
                    </a:lnTo>
                    <a:lnTo>
                      <a:pt x="968" y="4645"/>
                    </a:lnTo>
                    <a:lnTo>
                      <a:pt x="968" y="4635"/>
                    </a:lnTo>
                    <a:lnTo>
                      <a:pt x="968" y="4617"/>
                    </a:lnTo>
                    <a:lnTo>
                      <a:pt x="968" y="4608"/>
                    </a:lnTo>
                    <a:lnTo>
                      <a:pt x="968" y="4590"/>
                    </a:lnTo>
                    <a:lnTo>
                      <a:pt x="968" y="4580"/>
                    </a:lnTo>
                    <a:lnTo>
                      <a:pt x="968" y="4561"/>
                    </a:lnTo>
                    <a:lnTo>
                      <a:pt x="958" y="4553"/>
                    </a:lnTo>
                    <a:lnTo>
                      <a:pt x="958" y="4534"/>
                    </a:lnTo>
                    <a:lnTo>
                      <a:pt x="958" y="4525"/>
                    </a:lnTo>
                    <a:lnTo>
                      <a:pt x="958" y="4516"/>
                    </a:lnTo>
                    <a:lnTo>
                      <a:pt x="949" y="4507"/>
                    </a:lnTo>
                    <a:lnTo>
                      <a:pt x="949" y="4497"/>
                    </a:lnTo>
                    <a:lnTo>
                      <a:pt x="939" y="4497"/>
                    </a:lnTo>
                    <a:lnTo>
                      <a:pt x="931" y="4488"/>
                    </a:lnTo>
                    <a:lnTo>
                      <a:pt x="921" y="4488"/>
                    </a:lnTo>
                    <a:lnTo>
                      <a:pt x="902" y="4479"/>
                    </a:lnTo>
                    <a:lnTo>
                      <a:pt x="894" y="4488"/>
                    </a:lnTo>
                    <a:lnTo>
                      <a:pt x="884" y="4488"/>
                    </a:lnTo>
                    <a:lnTo>
                      <a:pt x="875" y="4497"/>
                    </a:lnTo>
                    <a:lnTo>
                      <a:pt x="866" y="4497"/>
                    </a:lnTo>
                    <a:lnTo>
                      <a:pt x="866" y="4507"/>
                    </a:lnTo>
                    <a:lnTo>
                      <a:pt x="857" y="4516"/>
                    </a:lnTo>
                    <a:lnTo>
                      <a:pt x="857" y="4525"/>
                    </a:lnTo>
                    <a:lnTo>
                      <a:pt x="848" y="4534"/>
                    </a:lnTo>
                    <a:lnTo>
                      <a:pt x="848" y="4672"/>
                    </a:lnTo>
                    <a:lnTo>
                      <a:pt x="313" y="4811"/>
                    </a:lnTo>
                    <a:lnTo>
                      <a:pt x="295" y="4811"/>
                    </a:lnTo>
                    <a:lnTo>
                      <a:pt x="276" y="4819"/>
                    </a:lnTo>
                    <a:lnTo>
                      <a:pt x="258" y="4829"/>
                    </a:lnTo>
                    <a:lnTo>
                      <a:pt x="239" y="4829"/>
                    </a:lnTo>
                    <a:lnTo>
                      <a:pt x="212" y="4838"/>
                    </a:lnTo>
                    <a:lnTo>
                      <a:pt x="194" y="4848"/>
                    </a:lnTo>
                    <a:lnTo>
                      <a:pt x="175" y="4856"/>
                    </a:lnTo>
                    <a:lnTo>
                      <a:pt x="156" y="4856"/>
                    </a:lnTo>
                    <a:lnTo>
                      <a:pt x="92" y="3105"/>
                    </a:lnTo>
                    <a:lnTo>
                      <a:pt x="92" y="2830"/>
                    </a:lnTo>
                    <a:lnTo>
                      <a:pt x="9" y="1502"/>
                    </a:lnTo>
                    <a:lnTo>
                      <a:pt x="0" y="913"/>
                    </a:lnTo>
                    <a:lnTo>
                      <a:pt x="350" y="709"/>
                    </a:lnTo>
                    <a:lnTo>
                      <a:pt x="359" y="701"/>
                    </a:lnTo>
                    <a:lnTo>
                      <a:pt x="369" y="691"/>
                    </a:lnTo>
                    <a:lnTo>
                      <a:pt x="378" y="682"/>
                    </a:lnTo>
                    <a:lnTo>
                      <a:pt x="378" y="672"/>
                    </a:lnTo>
                    <a:lnTo>
                      <a:pt x="378" y="664"/>
                    </a:lnTo>
                    <a:lnTo>
                      <a:pt x="442" y="295"/>
                    </a:lnTo>
                    <a:lnTo>
                      <a:pt x="617" y="120"/>
                    </a:lnTo>
                    <a:lnTo>
                      <a:pt x="857" y="0"/>
                    </a:lnTo>
                    <a:lnTo>
                      <a:pt x="848" y="9"/>
                    </a:lnTo>
                    <a:lnTo>
                      <a:pt x="857" y="19"/>
                    </a:lnTo>
                    <a:lnTo>
                      <a:pt x="857" y="28"/>
                    </a:lnTo>
                    <a:lnTo>
                      <a:pt x="857" y="37"/>
                    </a:lnTo>
                    <a:lnTo>
                      <a:pt x="866" y="46"/>
                    </a:lnTo>
                    <a:lnTo>
                      <a:pt x="875" y="56"/>
                    </a:lnTo>
                    <a:lnTo>
                      <a:pt x="884" y="56"/>
                    </a:lnTo>
                    <a:lnTo>
                      <a:pt x="894" y="65"/>
                    </a:lnTo>
                    <a:lnTo>
                      <a:pt x="1087" y="129"/>
                    </a:lnTo>
                    <a:lnTo>
                      <a:pt x="1096" y="129"/>
                    </a:lnTo>
                    <a:lnTo>
                      <a:pt x="1106" y="129"/>
                    </a:lnTo>
                    <a:lnTo>
                      <a:pt x="1115" y="129"/>
                    </a:lnTo>
                    <a:lnTo>
                      <a:pt x="1123" y="129"/>
                    </a:lnTo>
                    <a:lnTo>
                      <a:pt x="1123" y="120"/>
                    </a:lnTo>
                    <a:lnTo>
                      <a:pt x="1133" y="120"/>
                    </a:lnTo>
                    <a:lnTo>
                      <a:pt x="1142" y="129"/>
                    </a:lnTo>
                    <a:lnTo>
                      <a:pt x="1152" y="129"/>
                    </a:lnTo>
                    <a:lnTo>
                      <a:pt x="1170" y="129"/>
                    </a:lnTo>
                    <a:lnTo>
                      <a:pt x="1179" y="129"/>
                    </a:lnTo>
                    <a:lnTo>
                      <a:pt x="1189" y="129"/>
                    </a:lnTo>
                    <a:lnTo>
                      <a:pt x="1197" y="120"/>
                    </a:lnTo>
                    <a:lnTo>
                      <a:pt x="1207" y="110"/>
                    </a:lnTo>
                    <a:lnTo>
                      <a:pt x="1216" y="110"/>
                    </a:lnTo>
                    <a:lnTo>
                      <a:pt x="1216" y="102"/>
                    </a:lnTo>
                    <a:lnTo>
                      <a:pt x="1216" y="92"/>
                    </a:lnTo>
                    <a:lnTo>
                      <a:pt x="1216" y="83"/>
                    </a:lnTo>
                    <a:lnTo>
                      <a:pt x="1226" y="83"/>
                    </a:lnTo>
                    <a:lnTo>
                      <a:pt x="1226" y="73"/>
                    </a:lnTo>
                    <a:lnTo>
                      <a:pt x="1216" y="65"/>
                    </a:lnTo>
                    <a:close/>
                  </a:path>
                </a:pathLst>
              </a:custGeom>
              <a:solidFill>
                <a:srgbClr val="C79C70"/>
              </a:solidFill>
              <a:ln w="9525">
                <a:noFill/>
                <a:round/>
                <a:headEnd/>
                <a:tailEnd/>
              </a:ln>
            </p:spPr>
            <p:txBody>
              <a:bodyPr>
                <a:prstTxWarp prst="textNoShape">
                  <a:avLst/>
                </a:prstTxWarp>
              </a:bodyPr>
              <a:lstStyle/>
              <a:p>
                <a:endParaRPr lang="en-US"/>
              </a:p>
            </p:txBody>
          </p:sp>
          <p:sp>
            <p:nvSpPr>
              <p:cNvPr id="18722" name="Freeform 179"/>
              <p:cNvSpPr>
                <a:spLocks/>
              </p:cNvSpPr>
              <p:nvPr/>
            </p:nvSpPr>
            <p:spPr bwMode="auto">
              <a:xfrm>
                <a:off x="3289" y="2564"/>
                <a:ext cx="173" cy="578"/>
              </a:xfrm>
              <a:custGeom>
                <a:avLst/>
                <a:gdLst>
                  <a:gd name="T0" fmla="*/ 1373 w 1382"/>
                  <a:gd name="T1" fmla="*/ 4627 h 4627"/>
                  <a:gd name="T2" fmla="*/ 940 w 1382"/>
                  <a:gd name="T3" fmla="*/ 4562 h 4627"/>
                  <a:gd name="T4" fmla="*/ 645 w 1382"/>
                  <a:gd name="T5" fmla="*/ 4203 h 4627"/>
                  <a:gd name="T6" fmla="*/ 709 w 1382"/>
                  <a:gd name="T7" fmla="*/ 2479 h 4627"/>
                  <a:gd name="T8" fmla="*/ 709 w 1382"/>
                  <a:gd name="T9" fmla="*/ 2433 h 4627"/>
                  <a:gd name="T10" fmla="*/ 709 w 1382"/>
                  <a:gd name="T11" fmla="*/ 2388 h 4627"/>
                  <a:gd name="T12" fmla="*/ 709 w 1382"/>
                  <a:gd name="T13" fmla="*/ 2341 h 4627"/>
                  <a:gd name="T14" fmla="*/ 709 w 1382"/>
                  <a:gd name="T15" fmla="*/ 2295 h 4627"/>
                  <a:gd name="T16" fmla="*/ 737 w 1382"/>
                  <a:gd name="T17" fmla="*/ 2258 h 4627"/>
                  <a:gd name="T18" fmla="*/ 774 w 1382"/>
                  <a:gd name="T19" fmla="*/ 2202 h 4627"/>
                  <a:gd name="T20" fmla="*/ 810 w 1382"/>
                  <a:gd name="T21" fmla="*/ 2148 h 4627"/>
                  <a:gd name="T22" fmla="*/ 838 w 1382"/>
                  <a:gd name="T23" fmla="*/ 2101 h 4627"/>
                  <a:gd name="T24" fmla="*/ 857 w 1382"/>
                  <a:gd name="T25" fmla="*/ 2037 h 4627"/>
                  <a:gd name="T26" fmla="*/ 875 w 1382"/>
                  <a:gd name="T27" fmla="*/ 1963 h 4627"/>
                  <a:gd name="T28" fmla="*/ 894 w 1382"/>
                  <a:gd name="T29" fmla="*/ 1890 h 4627"/>
                  <a:gd name="T30" fmla="*/ 903 w 1382"/>
                  <a:gd name="T31" fmla="*/ 1825 h 4627"/>
                  <a:gd name="T32" fmla="*/ 903 w 1382"/>
                  <a:gd name="T33" fmla="*/ 1622 h 4627"/>
                  <a:gd name="T34" fmla="*/ 894 w 1382"/>
                  <a:gd name="T35" fmla="*/ 1595 h 4627"/>
                  <a:gd name="T36" fmla="*/ 875 w 1382"/>
                  <a:gd name="T37" fmla="*/ 1539 h 4627"/>
                  <a:gd name="T38" fmla="*/ 857 w 1382"/>
                  <a:gd name="T39" fmla="*/ 1475 h 4627"/>
                  <a:gd name="T40" fmla="*/ 829 w 1382"/>
                  <a:gd name="T41" fmla="*/ 1419 h 4627"/>
                  <a:gd name="T42" fmla="*/ 626 w 1382"/>
                  <a:gd name="T43" fmla="*/ 1207 h 4627"/>
                  <a:gd name="T44" fmla="*/ 617 w 1382"/>
                  <a:gd name="T45" fmla="*/ 1198 h 4627"/>
                  <a:gd name="T46" fmla="*/ 599 w 1382"/>
                  <a:gd name="T47" fmla="*/ 1189 h 4627"/>
                  <a:gd name="T48" fmla="*/ 74 w 1382"/>
                  <a:gd name="T49" fmla="*/ 1189 h 4627"/>
                  <a:gd name="T50" fmla="*/ 55 w 1382"/>
                  <a:gd name="T51" fmla="*/ 1189 h 4627"/>
                  <a:gd name="T52" fmla="*/ 37 w 1382"/>
                  <a:gd name="T53" fmla="*/ 1171 h 4627"/>
                  <a:gd name="T54" fmla="*/ 18 w 1382"/>
                  <a:gd name="T55" fmla="*/ 1161 h 4627"/>
                  <a:gd name="T56" fmla="*/ 0 w 1382"/>
                  <a:gd name="T57" fmla="*/ 1153 h 4627"/>
                  <a:gd name="T58" fmla="*/ 479 w 1382"/>
                  <a:gd name="T59" fmla="*/ 977 h 4627"/>
                  <a:gd name="T60" fmla="*/ 498 w 1382"/>
                  <a:gd name="T61" fmla="*/ 967 h 4627"/>
                  <a:gd name="T62" fmla="*/ 948 w 1382"/>
                  <a:gd name="T63" fmla="*/ 507 h 4627"/>
                  <a:gd name="T64" fmla="*/ 1004 w 1382"/>
                  <a:gd name="T65" fmla="*/ 451 h 4627"/>
                  <a:gd name="T66" fmla="*/ 1050 w 1382"/>
                  <a:gd name="T67" fmla="*/ 378 h 4627"/>
                  <a:gd name="T68" fmla="*/ 1105 w 1382"/>
                  <a:gd name="T69" fmla="*/ 304 h 4627"/>
                  <a:gd name="T70" fmla="*/ 1152 w 1382"/>
                  <a:gd name="T71" fmla="*/ 240 h 4627"/>
                  <a:gd name="T72" fmla="*/ 1326 w 1382"/>
                  <a:gd name="T73" fmla="*/ 0 h 46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82"/>
                  <a:gd name="T112" fmla="*/ 0 h 4627"/>
                  <a:gd name="T113" fmla="*/ 1382 w 1382"/>
                  <a:gd name="T114" fmla="*/ 4627 h 46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82" h="4627">
                    <a:moveTo>
                      <a:pt x="1382" y="9"/>
                    </a:moveTo>
                    <a:lnTo>
                      <a:pt x="1373" y="4627"/>
                    </a:lnTo>
                    <a:lnTo>
                      <a:pt x="1308" y="4617"/>
                    </a:lnTo>
                    <a:lnTo>
                      <a:pt x="940" y="4562"/>
                    </a:lnTo>
                    <a:lnTo>
                      <a:pt x="756" y="4377"/>
                    </a:lnTo>
                    <a:lnTo>
                      <a:pt x="645" y="4203"/>
                    </a:lnTo>
                    <a:lnTo>
                      <a:pt x="645" y="2995"/>
                    </a:lnTo>
                    <a:lnTo>
                      <a:pt x="709" y="2479"/>
                    </a:lnTo>
                    <a:lnTo>
                      <a:pt x="709" y="2461"/>
                    </a:lnTo>
                    <a:lnTo>
                      <a:pt x="709" y="2433"/>
                    </a:lnTo>
                    <a:lnTo>
                      <a:pt x="709" y="2415"/>
                    </a:lnTo>
                    <a:lnTo>
                      <a:pt x="709" y="2388"/>
                    </a:lnTo>
                    <a:lnTo>
                      <a:pt x="709" y="2369"/>
                    </a:lnTo>
                    <a:lnTo>
                      <a:pt x="709" y="2341"/>
                    </a:lnTo>
                    <a:lnTo>
                      <a:pt x="709" y="2322"/>
                    </a:lnTo>
                    <a:lnTo>
                      <a:pt x="709" y="2295"/>
                    </a:lnTo>
                    <a:lnTo>
                      <a:pt x="719" y="2276"/>
                    </a:lnTo>
                    <a:lnTo>
                      <a:pt x="737" y="2258"/>
                    </a:lnTo>
                    <a:lnTo>
                      <a:pt x="756" y="2231"/>
                    </a:lnTo>
                    <a:lnTo>
                      <a:pt x="774" y="2202"/>
                    </a:lnTo>
                    <a:lnTo>
                      <a:pt x="793" y="2175"/>
                    </a:lnTo>
                    <a:lnTo>
                      <a:pt x="810" y="2148"/>
                    </a:lnTo>
                    <a:lnTo>
                      <a:pt x="829" y="2120"/>
                    </a:lnTo>
                    <a:lnTo>
                      <a:pt x="838" y="2101"/>
                    </a:lnTo>
                    <a:lnTo>
                      <a:pt x="838" y="2074"/>
                    </a:lnTo>
                    <a:lnTo>
                      <a:pt x="857" y="2037"/>
                    </a:lnTo>
                    <a:lnTo>
                      <a:pt x="866" y="2000"/>
                    </a:lnTo>
                    <a:lnTo>
                      <a:pt x="875" y="1963"/>
                    </a:lnTo>
                    <a:lnTo>
                      <a:pt x="884" y="1926"/>
                    </a:lnTo>
                    <a:lnTo>
                      <a:pt x="894" y="1890"/>
                    </a:lnTo>
                    <a:lnTo>
                      <a:pt x="903" y="1853"/>
                    </a:lnTo>
                    <a:lnTo>
                      <a:pt x="903" y="1825"/>
                    </a:lnTo>
                    <a:lnTo>
                      <a:pt x="903" y="1632"/>
                    </a:lnTo>
                    <a:lnTo>
                      <a:pt x="903" y="1622"/>
                    </a:lnTo>
                    <a:lnTo>
                      <a:pt x="894" y="1613"/>
                    </a:lnTo>
                    <a:lnTo>
                      <a:pt x="894" y="1595"/>
                    </a:lnTo>
                    <a:lnTo>
                      <a:pt x="884" y="1566"/>
                    </a:lnTo>
                    <a:lnTo>
                      <a:pt x="875" y="1539"/>
                    </a:lnTo>
                    <a:lnTo>
                      <a:pt x="866" y="1502"/>
                    </a:lnTo>
                    <a:lnTo>
                      <a:pt x="857" y="1475"/>
                    </a:lnTo>
                    <a:lnTo>
                      <a:pt x="847" y="1438"/>
                    </a:lnTo>
                    <a:lnTo>
                      <a:pt x="829" y="1419"/>
                    </a:lnTo>
                    <a:lnTo>
                      <a:pt x="820" y="1401"/>
                    </a:lnTo>
                    <a:lnTo>
                      <a:pt x="626" y="1207"/>
                    </a:lnTo>
                    <a:lnTo>
                      <a:pt x="617" y="1207"/>
                    </a:lnTo>
                    <a:lnTo>
                      <a:pt x="617" y="1198"/>
                    </a:lnTo>
                    <a:lnTo>
                      <a:pt x="608" y="1198"/>
                    </a:lnTo>
                    <a:lnTo>
                      <a:pt x="599" y="1189"/>
                    </a:lnTo>
                    <a:lnTo>
                      <a:pt x="589" y="1189"/>
                    </a:lnTo>
                    <a:lnTo>
                      <a:pt x="74" y="1189"/>
                    </a:lnTo>
                    <a:lnTo>
                      <a:pt x="64" y="1189"/>
                    </a:lnTo>
                    <a:lnTo>
                      <a:pt x="55" y="1189"/>
                    </a:lnTo>
                    <a:lnTo>
                      <a:pt x="46" y="1180"/>
                    </a:lnTo>
                    <a:lnTo>
                      <a:pt x="37" y="1171"/>
                    </a:lnTo>
                    <a:lnTo>
                      <a:pt x="27" y="1171"/>
                    </a:lnTo>
                    <a:lnTo>
                      <a:pt x="18" y="1161"/>
                    </a:lnTo>
                    <a:lnTo>
                      <a:pt x="9" y="1153"/>
                    </a:lnTo>
                    <a:lnTo>
                      <a:pt x="0" y="1153"/>
                    </a:lnTo>
                    <a:lnTo>
                      <a:pt x="91" y="1106"/>
                    </a:lnTo>
                    <a:lnTo>
                      <a:pt x="479" y="977"/>
                    </a:lnTo>
                    <a:lnTo>
                      <a:pt x="488" y="967"/>
                    </a:lnTo>
                    <a:lnTo>
                      <a:pt x="498" y="967"/>
                    </a:lnTo>
                    <a:lnTo>
                      <a:pt x="498" y="959"/>
                    </a:lnTo>
                    <a:lnTo>
                      <a:pt x="948" y="507"/>
                    </a:lnTo>
                    <a:lnTo>
                      <a:pt x="977" y="480"/>
                    </a:lnTo>
                    <a:lnTo>
                      <a:pt x="1004" y="451"/>
                    </a:lnTo>
                    <a:lnTo>
                      <a:pt x="1022" y="415"/>
                    </a:lnTo>
                    <a:lnTo>
                      <a:pt x="1050" y="378"/>
                    </a:lnTo>
                    <a:lnTo>
                      <a:pt x="1078" y="341"/>
                    </a:lnTo>
                    <a:lnTo>
                      <a:pt x="1105" y="304"/>
                    </a:lnTo>
                    <a:lnTo>
                      <a:pt x="1133" y="277"/>
                    </a:lnTo>
                    <a:lnTo>
                      <a:pt x="1152" y="240"/>
                    </a:lnTo>
                    <a:lnTo>
                      <a:pt x="1280" y="56"/>
                    </a:lnTo>
                    <a:lnTo>
                      <a:pt x="1326" y="0"/>
                    </a:lnTo>
                    <a:lnTo>
                      <a:pt x="1382" y="9"/>
                    </a:lnTo>
                    <a:close/>
                  </a:path>
                </a:pathLst>
              </a:custGeom>
              <a:solidFill>
                <a:srgbClr val="916338"/>
              </a:solidFill>
              <a:ln w="9525">
                <a:noFill/>
                <a:round/>
                <a:headEnd/>
                <a:tailEnd/>
              </a:ln>
            </p:spPr>
            <p:txBody>
              <a:bodyPr>
                <a:prstTxWarp prst="textNoShape">
                  <a:avLst/>
                </a:prstTxWarp>
              </a:bodyPr>
              <a:lstStyle/>
              <a:p>
                <a:endParaRPr lang="en-US"/>
              </a:p>
            </p:txBody>
          </p:sp>
          <p:sp>
            <p:nvSpPr>
              <p:cNvPr id="18723" name="Freeform 180"/>
              <p:cNvSpPr>
                <a:spLocks/>
              </p:cNvSpPr>
              <p:nvPr/>
            </p:nvSpPr>
            <p:spPr bwMode="auto">
              <a:xfrm>
                <a:off x="687" y="2575"/>
                <a:ext cx="45" cy="49"/>
              </a:xfrm>
              <a:custGeom>
                <a:avLst/>
                <a:gdLst>
                  <a:gd name="T0" fmla="*/ 360 w 360"/>
                  <a:gd name="T1" fmla="*/ 397 h 397"/>
                  <a:gd name="T2" fmla="*/ 304 w 360"/>
                  <a:gd name="T3" fmla="*/ 194 h 397"/>
                  <a:gd name="T4" fmla="*/ 194 w 360"/>
                  <a:gd name="T5" fmla="*/ 93 h 397"/>
                  <a:gd name="T6" fmla="*/ 56 w 360"/>
                  <a:gd name="T7" fmla="*/ 93 h 397"/>
                  <a:gd name="T8" fmla="*/ 0 w 360"/>
                  <a:gd name="T9" fmla="*/ 175 h 397"/>
                  <a:gd name="T10" fmla="*/ 0 w 360"/>
                  <a:gd name="T11" fmla="*/ 27 h 397"/>
                  <a:gd name="T12" fmla="*/ 277 w 360"/>
                  <a:gd name="T13" fmla="*/ 0 h 397"/>
                  <a:gd name="T14" fmla="*/ 332 w 360"/>
                  <a:gd name="T15" fmla="*/ 56 h 397"/>
                  <a:gd name="T16" fmla="*/ 360 w 360"/>
                  <a:gd name="T17" fmla="*/ 397 h 3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0"/>
                  <a:gd name="T28" fmla="*/ 0 h 397"/>
                  <a:gd name="T29" fmla="*/ 360 w 360"/>
                  <a:gd name="T30" fmla="*/ 397 h 3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0" h="397">
                    <a:moveTo>
                      <a:pt x="360" y="397"/>
                    </a:moveTo>
                    <a:lnTo>
                      <a:pt x="304" y="194"/>
                    </a:lnTo>
                    <a:lnTo>
                      <a:pt x="194" y="93"/>
                    </a:lnTo>
                    <a:lnTo>
                      <a:pt x="56" y="93"/>
                    </a:lnTo>
                    <a:lnTo>
                      <a:pt x="0" y="175"/>
                    </a:lnTo>
                    <a:lnTo>
                      <a:pt x="0" y="27"/>
                    </a:lnTo>
                    <a:lnTo>
                      <a:pt x="277" y="0"/>
                    </a:lnTo>
                    <a:lnTo>
                      <a:pt x="332" y="56"/>
                    </a:lnTo>
                    <a:lnTo>
                      <a:pt x="360" y="397"/>
                    </a:lnTo>
                    <a:close/>
                  </a:path>
                </a:pathLst>
              </a:custGeom>
              <a:solidFill>
                <a:srgbClr val="FF9966"/>
              </a:solidFill>
              <a:ln w="9525">
                <a:noFill/>
                <a:round/>
                <a:headEnd/>
                <a:tailEnd/>
              </a:ln>
            </p:spPr>
            <p:txBody>
              <a:bodyPr>
                <a:prstTxWarp prst="textNoShape">
                  <a:avLst/>
                </a:prstTxWarp>
              </a:bodyPr>
              <a:lstStyle/>
              <a:p>
                <a:endParaRPr lang="en-US"/>
              </a:p>
            </p:txBody>
          </p:sp>
          <p:sp>
            <p:nvSpPr>
              <p:cNvPr id="18724" name="Freeform 181"/>
              <p:cNvSpPr>
                <a:spLocks/>
              </p:cNvSpPr>
              <p:nvPr/>
            </p:nvSpPr>
            <p:spPr bwMode="auto">
              <a:xfrm>
                <a:off x="756" y="2586"/>
                <a:ext cx="52" cy="35"/>
              </a:xfrm>
              <a:custGeom>
                <a:avLst/>
                <a:gdLst>
                  <a:gd name="T0" fmla="*/ 304 w 414"/>
                  <a:gd name="T1" fmla="*/ 27 h 275"/>
                  <a:gd name="T2" fmla="*/ 414 w 414"/>
                  <a:gd name="T3" fmla="*/ 27 h 275"/>
                  <a:gd name="T4" fmla="*/ 360 w 414"/>
                  <a:gd name="T5" fmla="*/ 128 h 275"/>
                  <a:gd name="T6" fmla="*/ 360 w 414"/>
                  <a:gd name="T7" fmla="*/ 211 h 275"/>
                  <a:gd name="T8" fmla="*/ 83 w 414"/>
                  <a:gd name="T9" fmla="*/ 239 h 275"/>
                  <a:gd name="T10" fmla="*/ 28 w 414"/>
                  <a:gd name="T11" fmla="*/ 239 h 275"/>
                  <a:gd name="T12" fmla="*/ 0 w 414"/>
                  <a:gd name="T13" fmla="*/ 275 h 275"/>
                  <a:gd name="T14" fmla="*/ 0 w 414"/>
                  <a:gd name="T15" fmla="*/ 0 h 275"/>
                  <a:gd name="T16" fmla="*/ 276 w 414"/>
                  <a:gd name="T17" fmla="*/ 54 h 275"/>
                  <a:gd name="T18" fmla="*/ 304 w 414"/>
                  <a:gd name="T19" fmla="*/ 27 h 2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4"/>
                  <a:gd name="T31" fmla="*/ 0 h 275"/>
                  <a:gd name="T32" fmla="*/ 414 w 414"/>
                  <a:gd name="T33" fmla="*/ 275 h 2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4" h="275">
                    <a:moveTo>
                      <a:pt x="304" y="27"/>
                    </a:moveTo>
                    <a:lnTo>
                      <a:pt x="414" y="27"/>
                    </a:lnTo>
                    <a:lnTo>
                      <a:pt x="360" y="128"/>
                    </a:lnTo>
                    <a:lnTo>
                      <a:pt x="360" y="211"/>
                    </a:lnTo>
                    <a:lnTo>
                      <a:pt x="83" y="239"/>
                    </a:lnTo>
                    <a:lnTo>
                      <a:pt x="28" y="239"/>
                    </a:lnTo>
                    <a:lnTo>
                      <a:pt x="0" y="275"/>
                    </a:lnTo>
                    <a:lnTo>
                      <a:pt x="0" y="0"/>
                    </a:lnTo>
                    <a:lnTo>
                      <a:pt x="276" y="54"/>
                    </a:lnTo>
                    <a:lnTo>
                      <a:pt x="304" y="27"/>
                    </a:lnTo>
                    <a:close/>
                  </a:path>
                </a:pathLst>
              </a:custGeom>
              <a:solidFill>
                <a:srgbClr val="FF9966"/>
              </a:solidFill>
              <a:ln w="9525">
                <a:noFill/>
                <a:round/>
                <a:headEnd/>
                <a:tailEnd/>
              </a:ln>
            </p:spPr>
            <p:txBody>
              <a:bodyPr>
                <a:prstTxWarp prst="textNoShape">
                  <a:avLst/>
                </a:prstTxWarp>
              </a:bodyPr>
              <a:lstStyle/>
              <a:p>
                <a:endParaRPr lang="en-US"/>
              </a:p>
            </p:txBody>
          </p:sp>
          <p:sp>
            <p:nvSpPr>
              <p:cNvPr id="18725" name="Freeform 182"/>
              <p:cNvSpPr>
                <a:spLocks/>
              </p:cNvSpPr>
              <p:nvPr/>
            </p:nvSpPr>
            <p:spPr bwMode="auto">
              <a:xfrm>
                <a:off x="867" y="2586"/>
                <a:ext cx="14" cy="23"/>
              </a:xfrm>
              <a:custGeom>
                <a:avLst/>
                <a:gdLst>
                  <a:gd name="T0" fmla="*/ 110 w 110"/>
                  <a:gd name="T1" fmla="*/ 184 h 184"/>
                  <a:gd name="T2" fmla="*/ 0 w 110"/>
                  <a:gd name="T3" fmla="*/ 184 h 184"/>
                  <a:gd name="T4" fmla="*/ 27 w 110"/>
                  <a:gd name="T5" fmla="*/ 27 h 184"/>
                  <a:gd name="T6" fmla="*/ 55 w 110"/>
                  <a:gd name="T7" fmla="*/ 0 h 184"/>
                  <a:gd name="T8" fmla="*/ 110 w 110"/>
                  <a:gd name="T9" fmla="*/ 27 h 184"/>
                  <a:gd name="T10" fmla="*/ 110 w 110"/>
                  <a:gd name="T11" fmla="*/ 184 h 184"/>
                  <a:gd name="T12" fmla="*/ 0 60000 65536"/>
                  <a:gd name="T13" fmla="*/ 0 60000 65536"/>
                  <a:gd name="T14" fmla="*/ 0 60000 65536"/>
                  <a:gd name="T15" fmla="*/ 0 60000 65536"/>
                  <a:gd name="T16" fmla="*/ 0 60000 65536"/>
                  <a:gd name="T17" fmla="*/ 0 60000 65536"/>
                  <a:gd name="T18" fmla="*/ 0 w 110"/>
                  <a:gd name="T19" fmla="*/ 0 h 184"/>
                  <a:gd name="T20" fmla="*/ 110 w 110"/>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110" h="184">
                    <a:moveTo>
                      <a:pt x="110" y="184"/>
                    </a:moveTo>
                    <a:lnTo>
                      <a:pt x="0" y="184"/>
                    </a:lnTo>
                    <a:lnTo>
                      <a:pt x="27" y="27"/>
                    </a:lnTo>
                    <a:lnTo>
                      <a:pt x="55" y="0"/>
                    </a:lnTo>
                    <a:lnTo>
                      <a:pt x="110" y="27"/>
                    </a:lnTo>
                    <a:lnTo>
                      <a:pt x="110" y="184"/>
                    </a:lnTo>
                    <a:close/>
                  </a:path>
                </a:pathLst>
              </a:custGeom>
              <a:solidFill>
                <a:srgbClr val="FF9966"/>
              </a:solidFill>
              <a:ln w="9525">
                <a:noFill/>
                <a:round/>
                <a:headEnd/>
                <a:tailEnd/>
              </a:ln>
            </p:spPr>
            <p:txBody>
              <a:bodyPr>
                <a:prstTxWarp prst="textNoShape">
                  <a:avLst/>
                </a:prstTxWarp>
              </a:bodyPr>
              <a:lstStyle/>
              <a:p>
                <a:endParaRPr lang="en-US"/>
              </a:p>
            </p:txBody>
          </p:sp>
          <p:sp>
            <p:nvSpPr>
              <p:cNvPr id="18726" name="Freeform 183"/>
              <p:cNvSpPr>
                <a:spLocks/>
              </p:cNvSpPr>
              <p:nvPr/>
            </p:nvSpPr>
            <p:spPr bwMode="auto">
              <a:xfrm>
                <a:off x="822" y="2589"/>
                <a:ext cx="24" cy="23"/>
              </a:xfrm>
              <a:custGeom>
                <a:avLst/>
                <a:gdLst>
                  <a:gd name="T0" fmla="*/ 194 w 194"/>
                  <a:gd name="T1" fmla="*/ 184 h 184"/>
                  <a:gd name="T2" fmla="*/ 0 w 194"/>
                  <a:gd name="T3" fmla="*/ 157 h 184"/>
                  <a:gd name="T4" fmla="*/ 83 w 194"/>
                  <a:gd name="T5" fmla="*/ 0 h 184"/>
                  <a:gd name="T6" fmla="*/ 166 w 194"/>
                  <a:gd name="T7" fmla="*/ 0 h 184"/>
                  <a:gd name="T8" fmla="*/ 194 w 194"/>
                  <a:gd name="T9" fmla="*/ 184 h 184"/>
                  <a:gd name="T10" fmla="*/ 0 60000 65536"/>
                  <a:gd name="T11" fmla="*/ 0 60000 65536"/>
                  <a:gd name="T12" fmla="*/ 0 60000 65536"/>
                  <a:gd name="T13" fmla="*/ 0 60000 65536"/>
                  <a:gd name="T14" fmla="*/ 0 60000 65536"/>
                  <a:gd name="T15" fmla="*/ 0 w 194"/>
                  <a:gd name="T16" fmla="*/ 0 h 184"/>
                  <a:gd name="T17" fmla="*/ 194 w 194"/>
                  <a:gd name="T18" fmla="*/ 184 h 184"/>
                </a:gdLst>
                <a:ahLst/>
                <a:cxnLst>
                  <a:cxn ang="T10">
                    <a:pos x="T0" y="T1"/>
                  </a:cxn>
                  <a:cxn ang="T11">
                    <a:pos x="T2" y="T3"/>
                  </a:cxn>
                  <a:cxn ang="T12">
                    <a:pos x="T4" y="T5"/>
                  </a:cxn>
                  <a:cxn ang="T13">
                    <a:pos x="T6" y="T7"/>
                  </a:cxn>
                  <a:cxn ang="T14">
                    <a:pos x="T8" y="T9"/>
                  </a:cxn>
                </a:cxnLst>
                <a:rect l="T15" t="T16" r="T17" b="T18"/>
                <a:pathLst>
                  <a:path w="194" h="184">
                    <a:moveTo>
                      <a:pt x="194" y="184"/>
                    </a:moveTo>
                    <a:lnTo>
                      <a:pt x="0" y="157"/>
                    </a:lnTo>
                    <a:lnTo>
                      <a:pt x="83" y="0"/>
                    </a:lnTo>
                    <a:lnTo>
                      <a:pt x="166" y="0"/>
                    </a:lnTo>
                    <a:lnTo>
                      <a:pt x="194" y="184"/>
                    </a:lnTo>
                    <a:close/>
                  </a:path>
                </a:pathLst>
              </a:custGeom>
              <a:solidFill>
                <a:srgbClr val="99CCCC"/>
              </a:solidFill>
              <a:ln w="9525">
                <a:noFill/>
                <a:round/>
                <a:headEnd/>
                <a:tailEnd/>
              </a:ln>
            </p:spPr>
            <p:txBody>
              <a:bodyPr>
                <a:prstTxWarp prst="textNoShape">
                  <a:avLst/>
                </a:prstTxWarp>
              </a:bodyPr>
              <a:lstStyle/>
              <a:p>
                <a:endParaRPr lang="en-US"/>
              </a:p>
            </p:txBody>
          </p:sp>
          <p:sp>
            <p:nvSpPr>
              <p:cNvPr id="18727" name="Freeform 184"/>
              <p:cNvSpPr>
                <a:spLocks/>
              </p:cNvSpPr>
              <p:nvPr/>
            </p:nvSpPr>
            <p:spPr bwMode="auto">
              <a:xfrm>
                <a:off x="698" y="2606"/>
                <a:ext cx="24" cy="93"/>
              </a:xfrm>
              <a:custGeom>
                <a:avLst/>
                <a:gdLst>
                  <a:gd name="T0" fmla="*/ 194 w 194"/>
                  <a:gd name="T1" fmla="*/ 748 h 748"/>
                  <a:gd name="T2" fmla="*/ 0 w 194"/>
                  <a:gd name="T3" fmla="*/ 748 h 748"/>
                  <a:gd name="T4" fmla="*/ 27 w 194"/>
                  <a:gd name="T5" fmla="*/ 29 h 748"/>
                  <a:gd name="T6" fmla="*/ 56 w 194"/>
                  <a:gd name="T7" fmla="*/ 0 h 748"/>
                  <a:gd name="T8" fmla="*/ 194 w 194"/>
                  <a:gd name="T9" fmla="*/ 452 h 748"/>
                  <a:gd name="T10" fmla="*/ 194 w 194"/>
                  <a:gd name="T11" fmla="*/ 748 h 748"/>
                  <a:gd name="T12" fmla="*/ 0 60000 65536"/>
                  <a:gd name="T13" fmla="*/ 0 60000 65536"/>
                  <a:gd name="T14" fmla="*/ 0 60000 65536"/>
                  <a:gd name="T15" fmla="*/ 0 60000 65536"/>
                  <a:gd name="T16" fmla="*/ 0 60000 65536"/>
                  <a:gd name="T17" fmla="*/ 0 60000 65536"/>
                  <a:gd name="T18" fmla="*/ 0 w 194"/>
                  <a:gd name="T19" fmla="*/ 0 h 748"/>
                  <a:gd name="T20" fmla="*/ 194 w 194"/>
                  <a:gd name="T21" fmla="*/ 748 h 748"/>
                </a:gdLst>
                <a:ahLst/>
                <a:cxnLst>
                  <a:cxn ang="T12">
                    <a:pos x="T0" y="T1"/>
                  </a:cxn>
                  <a:cxn ang="T13">
                    <a:pos x="T2" y="T3"/>
                  </a:cxn>
                  <a:cxn ang="T14">
                    <a:pos x="T4" y="T5"/>
                  </a:cxn>
                  <a:cxn ang="T15">
                    <a:pos x="T6" y="T7"/>
                  </a:cxn>
                  <a:cxn ang="T16">
                    <a:pos x="T8" y="T9"/>
                  </a:cxn>
                  <a:cxn ang="T17">
                    <a:pos x="T10" y="T11"/>
                  </a:cxn>
                </a:cxnLst>
                <a:rect l="T18" t="T19" r="T20" b="T21"/>
                <a:pathLst>
                  <a:path w="194" h="748">
                    <a:moveTo>
                      <a:pt x="194" y="748"/>
                    </a:moveTo>
                    <a:lnTo>
                      <a:pt x="0" y="748"/>
                    </a:lnTo>
                    <a:lnTo>
                      <a:pt x="27" y="29"/>
                    </a:lnTo>
                    <a:lnTo>
                      <a:pt x="56" y="0"/>
                    </a:lnTo>
                    <a:lnTo>
                      <a:pt x="194" y="452"/>
                    </a:lnTo>
                    <a:lnTo>
                      <a:pt x="194" y="748"/>
                    </a:lnTo>
                    <a:close/>
                  </a:path>
                </a:pathLst>
              </a:custGeom>
              <a:solidFill>
                <a:srgbClr val="99CCCC"/>
              </a:solidFill>
              <a:ln w="9525">
                <a:noFill/>
                <a:round/>
                <a:headEnd/>
                <a:tailEnd/>
              </a:ln>
            </p:spPr>
            <p:txBody>
              <a:bodyPr>
                <a:prstTxWarp prst="textNoShape">
                  <a:avLst/>
                </a:prstTxWarp>
              </a:bodyPr>
              <a:lstStyle/>
              <a:p>
                <a:endParaRPr lang="en-US"/>
              </a:p>
            </p:txBody>
          </p:sp>
          <p:sp>
            <p:nvSpPr>
              <p:cNvPr id="18728" name="Freeform 185"/>
              <p:cNvSpPr>
                <a:spLocks/>
              </p:cNvSpPr>
              <p:nvPr/>
            </p:nvSpPr>
            <p:spPr bwMode="auto">
              <a:xfrm>
                <a:off x="687" y="2633"/>
                <a:ext cx="223" cy="966"/>
              </a:xfrm>
              <a:custGeom>
                <a:avLst/>
                <a:gdLst>
                  <a:gd name="T0" fmla="*/ 0 w 1778"/>
                  <a:gd name="T1" fmla="*/ 718 h 7722"/>
                  <a:gd name="T2" fmla="*/ 470 w 1778"/>
                  <a:gd name="T3" fmla="*/ 635 h 7722"/>
                  <a:gd name="T4" fmla="*/ 553 w 1778"/>
                  <a:gd name="T5" fmla="*/ 54 h 7722"/>
                  <a:gd name="T6" fmla="*/ 1465 w 1778"/>
                  <a:gd name="T7" fmla="*/ 27 h 7722"/>
                  <a:gd name="T8" fmla="*/ 1778 w 1778"/>
                  <a:gd name="T9" fmla="*/ 635 h 7722"/>
                  <a:gd name="T10" fmla="*/ 1696 w 1778"/>
                  <a:gd name="T11" fmla="*/ 718 h 7722"/>
                  <a:gd name="T12" fmla="*/ 1686 w 1778"/>
                  <a:gd name="T13" fmla="*/ 737 h 7722"/>
                  <a:gd name="T14" fmla="*/ 1622 w 1778"/>
                  <a:gd name="T15" fmla="*/ 1123 h 7722"/>
                  <a:gd name="T16" fmla="*/ 1318 w 1778"/>
                  <a:gd name="T17" fmla="*/ 1492 h 7722"/>
                  <a:gd name="T18" fmla="*/ 1308 w 1778"/>
                  <a:gd name="T19" fmla="*/ 1501 h 7722"/>
                  <a:gd name="T20" fmla="*/ 1299 w 1778"/>
                  <a:gd name="T21" fmla="*/ 1520 h 7722"/>
                  <a:gd name="T22" fmla="*/ 1152 w 1778"/>
                  <a:gd name="T23" fmla="*/ 2082 h 7722"/>
                  <a:gd name="T24" fmla="*/ 1124 w 1778"/>
                  <a:gd name="T25" fmla="*/ 2183 h 7722"/>
                  <a:gd name="T26" fmla="*/ 1087 w 1778"/>
                  <a:gd name="T27" fmla="*/ 2276 h 7722"/>
                  <a:gd name="T28" fmla="*/ 1051 w 1778"/>
                  <a:gd name="T29" fmla="*/ 2377 h 7722"/>
                  <a:gd name="T30" fmla="*/ 1023 w 1778"/>
                  <a:gd name="T31" fmla="*/ 2478 h 7722"/>
                  <a:gd name="T32" fmla="*/ 996 w 1778"/>
                  <a:gd name="T33" fmla="*/ 2598 h 7722"/>
                  <a:gd name="T34" fmla="*/ 967 w 1778"/>
                  <a:gd name="T35" fmla="*/ 2708 h 7722"/>
                  <a:gd name="T36" fmla="*/ 931 w 1778"/>
                  <a:gd name="T37" fmla="*/ 2828 h 7722"/>
                  <a:gd name="T38" fmla="*/ 793 w 1778"/>
                  <a:gd name="T39" fmla="*/ 2838 h 7722"/>
                  <a:gd name="T40" fmla="*/ 765 w 1778"/>
                  <a:gd name="T41" fmla="*/ 2838 h 7722"/>
                  <a:gd name="T42" fmla="*/ 746 w 1778"/>
                  <a:gd name="T43" fmla="*/ 2838 h 7722"/>
                  <a:gd name="T44" fmla="*/ 728 w 1778"/>
                  <a:gd name="T45" fmla="*/ 2856 h 7722"/>
                  <a:gd name="T46" fmla="*/ 719 w 1778"/>
                  <a:gd name="T47" fmla="*/ 2875 h 7722"/>
                  <a:gd name="T48" fmla="*/ 719 w 1778"/>
                  <a:gd name="T49" fmla="*/ 2893 h 7722"/>
                  <a:gd name="T50" fmla="*/ 719 w 1778"/>
                  <a:gd name="T51" fmla="*/ 2920 h 7722"/>
                  <a:gd name="T52" fmla="*/ 737 w 1778"/>
                  <a:gd name="T53" fmla="*/ 2930 h 7722"/>
                  <a:gd name="T54" fmla="*/ 756 w 1778"/>
                  <a:gd name="T55" fmla="*/ 2948 h 7722"/>
                  <a:gd name="T56" fmla="*/ 783 w 1778"/>
                  <a:gd name="T57" fmla="*/ 3722 h 7722"/>
                  <a:gd name="T58" fmla="*/ 728 w 1778"/>
                  <a:gd name="T59" fmla="*/ 3953 h 7722"/>
                  <a:gd name="T60" fmla="*/ 673 w 1778"/>
                  <a:gd name="T61" fmla="*/ 4174 h 7722"/>
                  <a:gd name="T62" fmla="*/ 626 w 1778"/>
                  <a:gd name="T63" fmla="*/ 4395 h 7722"/>
                  <a:gd name="T64" fmla="*/ 589 w 1778"/>
                  <a:gd name="T65" fmla="*/ 4635 h 7722"/>
                  <a:gd name="T66" fmla="*/ 368 w 1778"/>
                  <a:gd name="T67" fmla="*/ 6091 h 7722"/>
                  <a:gd name="T68" fmla="*/ 350 w 1778"/>
                  <a:gd name="T69" fmla="*/ 6082 h 7722"/>
                  <a:gd name="T70" fmla="*/ 332 w 1778"/>
                  <a:gd name="T71" fmla="*/ 6072 h 7722"/>
                  <a:gd name="T72" fmla="*/ 304 w 1778"/>
                  <a:gd name="T73" fmla="*/ 6072 h 7722"/>
                  <a:gd name="T74" fmla="*/ 286 w 1778"/>
                  <a:gd name="T75" fmla="*/ 6082 h 7722"/>
                  <a:gd name="T76" fmla="*/ 267 w 1778"/>
                  <a:gd name="T77" fmla="*/ 6099 h 7722"/>
                  <a:gd name="T78" fmla="*/ 267 w 1778"/>
                  <a:gd name="T79" fmla="*/ 6128 h 7722"/>
                  <a:gd name="T80" fmla="*/ 267 w 1778"/>
                  <a:gd name="T81" fmla="*/ 6146 h 7722"/>
                  <a:gd name="T82" fmla="*/ 341 w 1778"/>
                  <a:gd name="T83" fmla="*/ 6256 h 7722"/>
                  <a:gd name="T84" fmla="*/ 74 w 1778"/>
                  <a:gd name="T85" fmla="*/ 7344 h 7722"/>
                  <a:gd name="T86" fmla="*/ 56 w 1778"/>
                  <a:gd name="T87" fmla="*/ 7436 h 7722"/>
                  <a:gd name="T88" fmla="*/ 37 w 1778"/>
                  <a:gd name="T89" fmla="*/ 7528 h 7722"/>
                  <a:gd name="T90" fmla="*/ 19 w 1778"/>
                  <a:gd name="T91" fmla="*/ 7621 h 7722"/>
                  <a:gd name="T92" fmla="*/ 9 w 1778"/>
                  <a:gd name="T93" fmla="*/ 7712 h 77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78"/>
                  <a:gd name="T142" fmla="*/ 0 h 7722"/>
                  <a:gd name="T143" fmla="*/ 1778 w 1778"/>
                  <a:gd name="T144" fmla="*/ 7722 h 77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78" h="7722">
                    <a:moveTo>
                      <a:pt x="0" y="7722"/>
                    </a:moveTo>
                    <a:lnTo>
                      <a:pt x="0" y="718"/>
                    </a:lnTo>
                    <a:lnTo>
                      <a:pt x="415" y="690"/>
                    </a:lnTo>
                    <a:lnTo>
                      <a:pt x="470" y="635"/>
                    </a:lnTo>
                    <a:lnTo>
                      <a:pt x="470" y="275"/>
                    </a:lnTo>
                    <a:lnTo>
                      <a:pt x="553" y="54"/>
                    </a:lnTo>
                    <a:lnTo>
                      <a:pt x="857" y="0"/>
                    </a:lnTo>
                    <a:lnTo>
                      <a:pt x="1465" y="27"/>
                    </a:lnTo>
                    <a:lnTo>
                      <a:pt x="1493" y="635"/>
                    </a:lnTo>
                    <a:lnTo>
                      <a:pt x="1778" y="635"/>
                    </a:lnTo>
                    <a:lnTo>
                      <a:pt x="1704" y="718"/>
                    </a:lnTo>
                    <a:lnTo>
                      <a:pt x="1696" y="718"/>
                    </a:lnTo>
                    <a:lnTo>
                      <a:pt x="1696" y="727"/>
                    </a:lnTo>
                    <a:lnTo>
                      <a:pt x="1686" y="737"/>
                    </a:lnTo>
                    <a:lnTo>
                      <a:pt x="1686" y="746"/>
                    </a:lnTo>
                    <a:lnTo>
                      <a:pt x="1622" y="1123"/>
                    </a:lnTo>
                    <a:lnTo>
                      <a:pt x="1502" y="1308"/>
                    </a:lnTo>
                    <a:lnTo>
                      <a:pt x="1318" y="1492"/>
                    </a:lnTo>
                    <a:lnTo>
                      <a:pt x="1308" y="1492"/>
                    </a:lnTo>
                    <a:lnTo>
                      <a:pt x="1308" y="1501"/>
                    </a:lnTo>
                    <a:lnTo>
                      <a:pt x="1299" y="1510"/>
                    </a:lnTo>
                    <a:lnTo>
                      <a:pt x="1299" y="1520"/>
                    </a:lnTo>
                    <a:lnTo>
                      <a:pt x="1171" y="2036"/>
                    </a:lnTo>
                    <a:lnTo>
                      <a:pt x="1152" y="2082"/>
                    </a:lnTo>
                    <a:lnTo>
                      <a:pt x="1134" y="2128"/>
                    </a:lnTo>
                    <a:lnTo>
                      <a:pt x="1124" y="2183"/>
                    </a:lnTo>
                    <a:lnTo>
                      <a:pt x="1105" y="2229"/>
                    </a:lnTo>
                    <a:lnTo>
                      <a:pt x="1087" y="2276"/>
                    </a:lnTo>
                    <a:lnTo>
                      <a:pt x="1068" y="2330"/>
                    </a:lnTo>
                    <a:lnTo>
                      <a:pt x="1051" y="2377"/>
                    </a:lnTo>
                    <a:lnTo>
                      <a:pt x="1041" y="2423"/>
                    </a:lnTo>
                    <a:lnTo>
                      <a:pt x="1023" y="2478"/>
                    </a:lnTo>
                    <a:lnTo>
                      <a:pt x="1014" y="2534"/>
                    </a:lnTo>
                    <a:lnTo>
                      <a:pt x="996" y="2598"/>
                    </a:lnTo>
                    <a:lnTo>
                      <a:pt x="977" y="2654"/>
                    </a:lnTo>
                    <a:lnTo>
                      <a:pt x="967" y="2708"/>
                    </a:lnTo>
                    <a:lnTo>
                      <a:pt x="949" y="2773"/>
                    </a:lnTo>
                    <a:lnTo>
                      <a:pt x="931" y="2828"/>
                    </a:lnTo>
                    <a:lnTo>
                      <a:pt x="921" y="2883"/>
                    </a:lnTo>
                    <a:lnTo>
                      <a:pt x="793" y="2838"/>
                    </a:lnTo>
                    <a:lnTo>
                      <a:pt x="774" y="2838"/>
                    </a:lnTo>
                    <a:lnTo>
                      <a:pt x="765" y="2838"/>
                    </a:lnTo>
                    <a:lnTo>
                      <a:pt x="756" y="2838"/>
                    </a:lnTo>
                    <a:lnTo>
                      <a:pt x="746" y="2838"/>
                    </a:lnTo>
                    <a:lnTo>
                      <a:pt x="737" y="2846"/>
                    </a:lnTo>
                    <a:lnTo>
                      <a:pt x="728" y="2856"/>
                    </a:lnTo>
                    <a:lnTo>
                      <a:pt x="719" y="2865"/>
                    </a:lnTo>
                    <a:lnTo>
                      <a:pt x="719" y="2875"/>
                    </a:lnTo>
                    <a:lnTo>
                      <a:pt x="719" y="2883"/>
                    </a:lnTo>
                    <a:lnTo>
                      <a:pt x="719" y="2893"/>
                    </a:lnTo>
                    <a:lnTo>
                      <a:pt x="719" y="2902"/>
                    </a:lnTo>
                    <a:lnTo>
                      <a:pt x="719" y="2920"/>
                    </a:lnTo>
                    <a:lnTo>
                      <a:pt x="728" y="2920"/>
                    </a:lnTo>
                    <a:lnTo>
                      <a:pt x="737" y="2930"/>
                    </a:lnTo>
                    <a:lnTo>
                      <a:pt x="746" y="2939"/>
                    </a:lnTo>
                    <a:lnTo>
                      <a:pt x="756" y="2948"/>
                    </a:lnTo>
                    <a:lnTo>
                      <a:pt x="903" y="2995"/>
                    </a:lnTo>
                    <a:lnTo>
                      <a:pt x="783" y="3722"/>
                    </a:lnTo>
                    <a:lnTo>
                      <a:pt x="756" y="3833"/>
                    </a:lnTo>
                    <a:lnTo>
                      <a:pt x="728" y="3953"/>
                    </a:lnTo>
                    <a:lnTo>
                      <a:pt x="700" y="4063"/>
                    </a:lnTo>
                    <a:lnTo>
                      <a:pt x="673" y="4174"/>
                    </a:lnTo>
                    <a:lnTo>
                      <a:pt x="645" y="4284"/>
                    </a:lnTo>
                    <a:lnTo>
                      <a:pt x="626" y="4395"/>
                    </a:lnTo>
                    <a:lnTo>
                      <a:pt x="608" y="4515"/>
                    </a:lnTo>
                    <a:lnTo>
                      <a:pt x="589" y="4635"/>
                    </a:lnTo>
                    <a:lnTo>
                      <a:pt x="525" y="5151"/>
                    </a:lnTo>
                    <a:lnTo>
                      <a:pt x="368" y="6091"/>
                    </a:lnTo>
                    <a:lnTo>
                      <a:pt x="360" y="6082"/>
                    </a:lnTo>
                    <a:lnTo>
                      <a:pt x="350" y="6082"/>
                    </a:lnTo>
                    <a:lnTo>
                      <a:pt x="341" y="6072"/>
                    </a:lnTo>
                    <a:lnTo>
                      <a:pt x="332" y="6072"/>
                    </a:lnTo>
                    <a:lnTo>
                      <a:pt x="323" y="6072"/>
                    </a:lnTo>
                    <a:lnTo>
                      <a:pt x="304" y="6072"/>
                    </a:lnTo>
                    <a:lnTo>
                      <a:pt x="295" y="6072"/>
                    </a:lnTo>
                    <a:lnTo>
                      <a:pt x="286" y="6082"/>
                    </a:lnTo>
                    <a:lnTo>
                      <a:pt x="277" y="6091"/>
                    </a:lnTo>
                    <a:lnTo>
                      <a:pt x="267" y="6099"/>
                    </a:lnTo>
                    <a:lnTo>
                      <a:pt x="267" y="6118"/>
                    </a:lnTo>
                    <a:lnTo>
                      <a:pt x="267" y="6128"/>
                    </a:lnTo>
                    <a:lnTo>
                      <a:pt x="267" y="6136"/>
                    </a:lnTo>
                    <a:lnTo>
                      <a:pt x="267" y="6146"/>
                    </a:lnTo>
                    <a:lnTo>
                      <a:pt x="277" y="6155"/>
                    </a:lnTo>
                    <a:lnTo>
                      <a:pt x="341" y="6256"/>
                    </a:lnTo>
                    <a:lnTo>
                      <a:pt x="332" y="6312"/>
                    </a:lnTo>
                    <a:lnTo>
                      <a:pt x="74" y="7344"/>
                    </a:lnTo>
                    <a:lnTo>
                      <a:pt x="65" y="7390"/>
                    </a:lnTo>
                    <a:lnTo>
                      <a:pt x="56" y="7436"/>
                    </a:lnTo>
                    <a:lnTo>
                      <a:pt x="46" y="7483"/>
                    </a:lnTo>
                    <a:lnTo>
                      <a:pt x="37" y="7528"/>
                    </a:lnTo>
                    <a:lnTo>
                      <a:pt x="28" y="7574"/>
                    </a:lnTo>
                    <a:lnTo>
                      <a:pt x="19" y="7621"/>
                    </a:lnTo>
                    <a:lnTo>
                      <a:pt x="19" y="7667"/>
                    </a:lnTo>
                    <a:lnTo>
                      <a:pt x="9" y="7712"/>
                    </a:lnTo>
                    <a:lnTo>
                      <a:pt x="0" y="7722"/>
                    </a:lnTo>
                    <a:close/>
                  </a:path>
                </a:pathLst>
              </a:custGeom>
              <a:solidFill>
                <a:srgbClr val="916338"/>
              </a:solidFill>
              <a:ln w="9525">
                <a:noFill/>
                <a:round/>
                <a:headEnd/>
                <a:tailEnd/>
              </a:ln>
            </p:spPr>
            <p:txBody>
              <a:bodyPr>
                <a:prstTxWarp prst="textNoShape">
                  <a:avLst/>
                </a:prstTxWarp>
              </a:bodyPr>
              <a:lstStyle/>
              <a:p>
                <a:endParaRPr lang="en-US"/>
              </a:p>
            </p:txBody>
          </p:sp>
          <p:sp>
            <p:nvSpPr>
              <p:cNvPr id="18729" name="Freeform 186"/>
              <p:cNvSpPr>
                <a:spLocks/>
              </p:cNvSpPr>
              <p:nvPr/>
            </p:nvSpPr>
            <p:spPr bwMode="auto">
              <a:xfrm>
                <a:off x="687" y="3434"/>
                <a:ext cx="359" cy="563"/>
              </a:xfrm>
              <a:custGeom>
                <a:avLst/>
                <a:gdLst>
                  <a:gd name="T0" fmla="*/ 2838 w 2866"/>
                  <a:gd name="T1" fmla="*/ 2682 h 4507"/>
                  <a:gd name="T2" fmla="*/ 2866 w 2866"/>
                  <a:gd name="T3" fmla="*/ 3815 h 4507"/>
                  <a:gd name="T4" fmla="*/ 2866 w 2866"/>
                  <a:gd name="T5" fmla="*/ 3926 h 4507"/>
                  <a:gd name="T6" fmla="*/ 1659 w 2866"/>
                  <a:gd name="T7" fmla="*/ 4175 h 4507"/>
                  <a:gd name="T8" fmla="*/ 525 w 2866"/>
                  <a:gd name="T9" fmla="*/ 4369 h 4507"/>
                  <a:gd name="T10" fmla="*/ 0 w 2866"/>
                  <a:gd name="T11" fmla="*/ 4507 h 4507"/>
                  <a:gd name="T12" fmla="*/ 0 w 2866"/>
                  <a:gd name="T13" fmla="*/ 1475 h 4507"/>
                  <a:gd name="T14" fmla="*/ 102 w 2866"/>
                  <a:gd name="T15" fmla="*/ 1374 h 4507"/>
                  <a:gd name="T16" fmla="*/ 110 w 2866"/>
                  <a:gd name="T17" fmla="*/ 1364 h 4507"/>
                  <a:gd name="T18" fmla="*/ 110 w 2866"/>
                  <a:gd name="T19" fmla="*/ 1355 h 4507"/>
                  <a:gd name="T20" fmla="*/ 110 w 2866"/>
                  <a:gd name="T21" fmla="*/ 1345 h 4507"/>
                  <a:gd name="T22" fmla="*/ 176 w 2866"/>
                  <a:gd name="T23" fmla="*/ 959 h 4507"/>
                  <a:gd name="T24" fmla="*/ 424 w 2866"/>
                  <a:gd name="T25" fmla="*/ 0 h 4507"/>
                  <a:gd name="T26" fmla="*/ 589 w 2866"/>
                  <a:gd name="T27" fmla="*/ 451 h 4507"/>
                  <a:gd name="T28" fmla="*/ 977 w 2866"/>
                  <a:gd name="T29" fmla="*/ 1613 h 4507"/>
                  <a:gd name="T30" fmla="*/ 977 w 2866"/>
                  <a:gd name="T31" fmla="*/ 1622 h 4507"/>
                  <a:gd name="T32" fmla="*/ 986 w 2866"/>
                  <a:gd name="T33" fmla="*/ 1622 h 4507"/>
                  <a:gd name="T34" fmla="*/ 986 w 2866"/>
                  <a:gd name="T35" fmla="*/ 1632 h 4507"/>
                  <a:gd name="T36" fmla="*/ 996 w 2866"/>
                  <a:gd name="T37" fmla="*/ 1641 h 4507"/>
                  <a:gd name="T38" fmla="*/ 1004 w 2866"/>
                  <a:gd name="T39" fmla="*/ 1641 h 4507"/>
                  <a:gd name="T40" fmla="*/ 1004 w 2866"/>
                  <a:gd name="T41" fmla="*/ 1649 h 4507"/>
                  <a:gd name="T42" fmla="*/ 2036 w 2866"/>
                  <a:gd name="T43" fmla="*/ 2165 h 4507"/>
                  <a:gd name="T44" fmla="*/ 2488 w 2866"/>
                  <a:gd name="T45" fmla="*/ 2424 h 4507"/>
                  <a:gd name="T46" fmla="*/ 2838 w 2866"/>
                  <a:gd name="T47" fmla="*/ 2682 h 45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66"/>
                  <a:gd name="T73" fmla="*/ 0 h 4507"/>
                  <a:gd name="T74" fmla="*/ 2866 w 2866"/>
                  <a:gd name="T75" fmla="*/ 4507 h 45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66" h="4507">
                    <a:moveTo>
                      <a:pt x="2838" y="2682"/>
                    </a:moveTo>
                    <a:lnTo>
                      <a:pt x="2866" y="3815"/>
                    </a:lnTo>
                    <a:lnTo>
                      <a:pt x="2866" y="3926"/>
                    </a:lnTo>
                    <a:lnTo>
                      <a:pt x="1659" y="4175"/>
                    </a:lnTo>
                    <a:lnTo>
                      <a:pt x="525" y="4369"/>
                    </a:lnTo>
                    <a:lnTo>
                      <a:pt x="0" y="4507"/>
                    </a:lnTo>
                    <a:lnTo>
                      <a:pt x="0" y="1475"/>
                    </a:lnTo>
                    <a:lnTo>
                      <a:pt x="102" y="1374"/>
                    </a:lnTo>
                    <a:lnTo>
                      <a:pt x="110" y="1364"/>
                    </a:lnTo>
                    <a:lnTo>
                      <a:pt x="110" y="1355"/>
                    </a:lnTo>
                    <a:lnTo>
                      <a:pt x="110" y="1345"/>
                    </a:lnTo>
                    <a:lnTo>
                      <a:pt x="176" y="959"/>
                    </a:lnTo>
                    <a:lnTo>
                      <a:pt x="424" y="0"/>
                    </a:lnTo>
                    <a:lnTo>
                      <a:pt x="589" y="451"/>
                    </a:lnTo>
                    <a:lnTo>
                      <a:pt x="977" y="1613"/>
                    </a:lnTo>
                    <a:lnTo>
                      <a:pt x="977" y="1622"/>
                    </a:lnTo>
                    <a:lnTo>
                      <a:pt x="986" y="1622"/>
                    </a:lnTo>
                    <a:lnTo>
                      <a:pt x="986" y="1632"/>
                    </a:lnTo>
                    <a:lnTo>
                      <a:pt x="996" y="1641"/>
                    </a:lnTo>
                    <a:lnTo>
                      <a:pt x="1004" y="1641"/>
                    </a:lnTo>
                    <a:lnTo>
                      <a:pt x="1004" y="1649"/>
                    </a:lnTo>
                    <a:lnTo>
                      <a:pt x="2036" y="2165"/>
                    </a:lnTo>
                    <a:lnTo>
                      <a:pt x="2488" y="2424"/>
                    </a:lnTo>
                    <a:lnTo>
                      <a:pt x="2838" y="2682"/>
                    </a:lnTo>
                    <a:close/>
                  </a:path>
                </a:pathLst>
              </a:custGeom>
              <a:solidFill>
                <a:srgbClr val="6B4A2B"/>
              </a:solidFill>
              <a:ln w="9525">
                <a:noFill/>
                <a:round/>
                <a:headEnd/>
                <a:tailEnd/>
              </a:ln>
            </p:spPr>
            <p:txBody>
              <a:bodyPr>
                <a:prstTxWarp prst="textNoShape">
                  <a:avLst/>
                </a:prstTxWarp>
              </a:bodyPr>
              <a:lstStyle/>
              <a:p>
                <a:endParaRPr lang="en-US"/>
              </a:p>
            </p:txBody>
          </p:sp>
          <p:sp>
            <p:nvSpPr>
              <p:cNvPr id="18730" name="Freeform 187"/>
              <p:cNvSpPr>
                <a:spLocks/>
              </p:cNvSpPr>
              <p:nvPr/>
            </p:nvSpPr>
            <p:spPr bwMode="auto">
              <a:xfrm>
                <a:off x="744" y="3015"/>
                <a:ext cx="368" cy="737"/>
              </a:xfrm>
              <a:custGeom>
                <a:avLst/>
                <a:gdLst>
                  <a:gd name="T0" fmla="*/ 2893 w 2948"/>
                  <a:gd name="T1" fmla="*/ 599 h 5897"/>
                  <a:gd name="T2" fmla="*/ 2588 w 2948"/>
                  <a:gd name="T3" fmla="*/ 1870 h 5897"/>
                  <a:gd name="T4" fmla="*/ 2359 w 2948"/>
                  <a:gd name="T5" fmla="*/ 5216 h 5897"/>
                  <a:gd name="T6" fmla="*/ 2101 w 2948"/>
                  <a:gd name="T7" fmla="*/ 5686 h 5897"/>
                  <a:gd name="T8" fmla="*/ 2091 w 2948"/>
                  <a:gd name="T9" fmla="*/ 5676 h 5897"/>
                  <a:gd name="T10" fmla="*/ 1981 w 2948"/>
                  <a:gd name="T11" fmla="*/ 5612 h 5897"/>
                  <a:gd name="T12" fmla="*/ 1870 w 2948"/>
                  <a:gd name="T13" fmla="*/ 5548 h 5897"/>
                  <a:gd name="T14" fmla="*/ 1750 w 2948"/>
                  <a:gd name="T15" fmla="*/ 5482 h 5897"/>
                  <a:gd name="T16" fmla="*/ 1640 w 2948"/>
                  <a:gd name="T17" fmla="*/ 5418 h 5897"/>
                  <a:gd name="T18" fmla="*/ 581 w 2948"/>
                  <a:gd name="T19" fmla="*/ 4773 h 5897"/>
                  <a:gd name="T20" fmla="*/ 488 w 2948"/>
                  <a:gd name="T21" fmla="*/ 4478 h 5897"/>
                  <a:gd name="T22" fmla="*/ 387 w 2948"/>
                  <a:gd name="T23" fmla="*/ 4193 h 5897"/>
                  <a:gd name="T24" fmla="*/ 294 w 2948"/>
                  <a:gd name="T25" fmla="*/ 3907 h 5897"/>
                  <a:gd name="T26" fmla="*/ 46 w 2948"/>
                  <a:gd name="T27" fmla="*/ 3253 h 5897"/>
                  <a:gd name="T28" fmla="*/ 36 w 2948"/>
                  <a:gd name="T29" fmla="*/ 3235 h 5897"/>
                  <a:gd name="T30" fmla="*/ 27 w 2948"/>
                  <a:gd name="T31" fmla="*/ 3216 h 5897"/>
                  <a:gd name="T32" fmla="*/ 18 w 2948"/>
                  <a:gd name="T33" fmla="*/ 3198 h 5897"/>
                  <a:gd name="T34" fmla="*/ 0 w 2948"/>
                  <a:gd name="T35" fmla="*/ 3169 h 5897"/>
                  <a:gd name="T36" fmla="*/ 55 w 2948"/>
                  <a:gd name="T37" fmla="*/ 2912 h 5897"/>
                  <a:gd name="T38" fmla="*/ 101 w 2948"/>
                  <a:gd name="T39" fmla="*/ 2644 h 5897"/>
                  <a:gd name="T40" fmla="*/ 137 w 2948"/>
                  <a:gd name="T41" fmla="*/ 2378 h 5897"/>
                  <a:gd name="T42" fmla="*/ 184 w 2948"/>
                  <a:gd name="T43" fmla="*/ 2110 h 5897"/>
                  <a:gd name="T44" fmla="*/ 313 w 2948"/>
                  <a:gd name="T45" fmla="*/ 1207 h 5897"/>
                  <a:gd name="T46" fmla="*/ 341 w 2948"/>
                  <a:gd name="T47" fmla="*/ 1087 h 5897"/>
                  <a:gd name="T48" fmla="*/ 377 w 2948"/>
                  <a:gd name="T49" fmla="*/ 949 h 5897"/>
                  <a:gd name="T50" fmla="*/ 414 w 2948"/>
                  <a:gd name="T51" fmla="*/ 820 h 5897"/>
                  <a:gd name="T52" fmla="*/ 442 w 2948"/>
                  <a:gd name="T53" fmla="*/ 691 h 5897"/>
                  <a:gd name="T54" fmla="*/ 571 w 2948"/>
                  <a:gd name="T55" fmla="*/ 17 h 5897"/>
                  <a:gd name="T56" fmla="*/ 616 w 2948"/>
                  <a:gd name="T57" fmla="*/ 46 h 5897"/>
                  <a:gd name="T58" fmla="*/ 653 w 2948"/>
                  <a:gd name="T59" fmla="*/ 73 h 5897"/>
                  <a:gd name="T60" fmla="*/ 682 w 2948"/>
                  <a:gd name="T61" fmla="*/ 83 h 5897"/>
                  <a:gd name="T62" fmla="*/ 1087 w 2948"/>
                  <a:gd name="T63" fmla="*/ 156 h 5897"/>
                  <a:gd name="T64" fmla="*/ 1215 w 2948"/>
                  <a:gd name="T65" fmla="*/ 184 h 5897"/>
                  <a:gd name="T66" fmla="*/ 1345 w 2948"/>
                  <a:gd name="T67" fmla="*/ 221 h 5897"/>
                  <a:gd name="T68" fmla="*/ 1473 w 2948"/>
                  <a:gd name="T69" fmla="*/ 257 h 5897"/>
                  <a:gd name="T70" fmla="*/ 1603 w 2948"/>
                  <a:gd name="T71" fmla="*/ 285 h 5897"/>
                  <a:gd name="T72" fmla="*/ 1797 w 2948"/>
                  <a:gd name="T73" fmla="*/ 322 h 5897"/>
                  <a:gd name="T74" fmla="*/ 1990 w 2948"/>
                  <a:gd name="T75" fmla="*/ 350 h 5897"/>
                  <a:gd name="T76" fmla="*/ 2183 w 2948"/>
                  <a:gd name="T77" fmla="*/ 387 h 5897"/>
                  <a:gd name="T78" fmla="*/ 2386 w 2948"/>
                  <a:gd name="T79" fmla="*/ 414 h 5897"/>
                  <a:gd name="T80" fmla="*/ 2948 w 2948"/>
                  <a:gd name="T81" fmla="*/ 488 h 58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48"/>
                  <a:gd name="T124" fmla="*/ 0 h 5897"/>
                  <a:gd name="T125" fmla="*/ 2948 w 2948"/>
                  <a:gd name="T126" fmla="*/ 5897 h 58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48" h="5897">
                    <a:moveTo>
                      <a:pt x="2948" y="488"/>
                    </a:moveTo>
                    <a:lnTo>
                      <a:pt x="2893" y="599"/>
                    </a:lnTo>
                    <a:lnTo>
                      <a:pt x="2588" y="1622"/>
                    </a:lnTo>
                    <a:lnTo>
                      <a:pt x="2588" y="1870"/>
                    </a:lnTo>
                    <a:lnTo>
                      <a:pt x="2359" y="3907"/>
                    </a:lnTo>
                    <a:lnTo>
                      <a:pt x="2359" y="5216"/>
                    </a:lnTo>
                    <a:lnTo>
                      <a:pt x="2386" y="5897"/>
                    </a:lnTo>
                    <a:lnTo>
                      <a:pt x="2101" y="5686"/>
                    </a:lnTo>
                    <a:lnTo>
                      <a:pt x="2091" y="5686"/>
                    </a:lnTo>
                    <a:lnTo>
                      <a:pt x="2091" y="5676"/>
                    </a:lnTo>
                    <a:lnTo>
                      <a:pt x="2036" y="5649"/>
                    </a:lnTo>
                    <a:lnTo>
                      <a:pt x="1981" y="5612"/>
                    </a:lnTo>
                    <a:lnTo>
                      <a:pt x="1925" y="5585"/>
                    </a:lnTo>
                    <a:lnTo>
                      <a:pt x="1870" y="5548"/>
                    </a:lnTo>
                    <a:lnTo>
                      <a:pt x="1806" y="5511"/>
                    </a:lnTo>
                    <a:lnTo>
                      <a:pt x="1750" y="5482"/>
                    </a:lnTo>
                    <a:lnTo>
                      <a:pt x="1694" y="5447"/>
                    </a:lnTo>
                    <a:lnTo>
                      <a:pt x="1640" y="5418"/>
                    </a:lnTo>
                    <a:lnTo>
                      <a:pt x="626" y="4912"/>
                    </a:lnTo>
                    <a:lnTo>
                      <a:pt x="581" y="4773"/>
                    </a:lnTo>
                    <a:lnTo>
                      <a:pt x="534" y="4625"/>
                    </a:lnTo>
                    <a:lnTo>
                      <a:pt x="488" y="4478"/>
                    </a:lnTo>
                    <a:lnTo>
                      <a:pt x="442" y="4340"/>
                    </a:lnTo>
                    <a:lnTo>
                      <a:pt x="387" y="4193"/>
                    </a:lnTo>
                    <a:lnTo>
                      <a:pt x="341" y="4055"/>
                    </a:lnTo>
                    <a:lnTo>
                      <a:pt x="294" y="3907"/>
                    </a:lnTo>
                    <a:lnTo>
                      <a:pt x="240" y="3769"/>
                    </a:lnTo>
                    <a:lnTo>
                      <a:pt x="46" y="3253"/>
                    </a:lnTo>
                    <a:lnTo>
                      <a:pt x="46" y="3243"/>
                    </a:lnTo>
                    <a:lnTo>
                      <a:pt x="36" y="3235"/>
                    </a:lnTo>
                    <a:lnTo>
                      <a:pt x="36" y="3225"/>
                    </a:lnTo>
                    <a:lnTo>
                      <a:pt x="27" y="3216"/>
                    </a:lnTo>
                    <a:lnTo>
                      <a:pt x="27" y="3206"/>
                    </a:lnTo>
                    <a:lnTo>
                      <a:pt x="18" y="3198"/>
                    </a:lnTo>
                    <a:lnTo>
                      <a:pt x="9" y="3179"/>
                    </a:lnTo>
                    <a:lnTo>
                      <a:pt x="0" y="3169"/>
                    </a:lnTo>
                    <a:lnTo>
                      <a:pt x="27" y="3041"/>
                    </a:lnTo>
                    <a:lnTo>
                      <a:pt x="55" y="2912"/>
                    </a:lnTo>
                    <a:lnTo>
                      <a:pt x="73" y="2774"/>
                    </a:lnTo>
                    <a:lnTo>
                      <a:pt x="101" y="2644"/>
                    </a:lnTo>
                    <a:lnTo>
                      <a:pt x="120" y="2506"/>
                    </a:lnTo>
                    <a:lnTo>
                      <a:pt x="137" y="2378"/>
                    </a:lnTo>
                    <a:lnTo>
                      <a:pt x="166" y="2248"/>
                    </a:lnTo>
                    <a:lnTo>
                      <a:pt x="184" y="2110"/>
                    </a:lnTo>
                    <a:lnTo>
                      <a:pt x="248" y="1593"/>
                    </a:lnTo>
                    <a:lnTo>
                      <a:pt x="313" y="1207"/>
                    </a:lnTo>
                    <a:lnTo>
                      <a:pt x="322" y="1151"/>
                    </a:lnTo>
                    <a:lnTo>
                      <a:pt x="341" y="1087"/>
                    </a:lnTo>
                    <a:lnTo>
                      <a:pt x="359" y="1013"/>
                    </a:lnTo>
                    <a:lnTo>
                      <a:pt x="377" y="949"/>
                    </a:lnTo>
                    <a:lnTo>
                      <a:pt x="395" y="884"/>
                    </a:lnTo>
                    <a:lnTo>
                      <a:pt x="414" y="820"/>
                    </a:lnTo>
                    <a:lnTo>
                      <a:pt x="424" y="755"/>
                    </a:lnTo>
                    <a:lnTo>
                      <a:pt x="442" y="691"/>
                    </a:lnTo>
                    <a:lnTo>
                      <a:pt x="552" y="0"/>
                    </a:lnTo>
                    <a:lnTo>
                      <a:pt x="571" y="17"/>
                    </a:lnTo>
                    <a:lnTo>
                      <a:pt x="589" y="36"/>
                    </a:lnTo>
                    <a:lnTo>
                      <a:pt x="616" y="46"/>
                    </a:lnTo>
                    <a:lnTo>
                      <a:pt x="635" y="55"/>
                    </a:lnTo>
                    <a:lnTo>
                      <a:pt x="653" y="73"/>
                    </a:lnTo>
                    <a:lnTo>
                      <a:pt x="672" y="83"/>
                    </a:lnTo>
                    <a:lnTo>
                      <a:pt x="682" y="83"/>
                    </a:lnTo>
                    <a:lnTo>
                      <a:pt x="700" y="92"/>
                    </a:lnTo>
                    <a:lnTo>
                      <a:pt x="1087" y="156"/>
                    </a:lnTo>
                    <a:lnTo>
                      <a:pt x="1151" y="174"/>
                    </a:lnTo>
                    <a:lnTo>
                      <a:pt x="1215" y="184"/>
                    </a:lnTo>
                    <a:lnTo>
                      <a:pt x="1281" y="203"/>
                    </a:lnTo>
                    <a:lnTo>
                      <a:pt x="1345" y="221"/>
                    </a:lnTo>
                    <a:lnTo>
                      <a:pt x="1409" y="240"/>
                    </a:lnTo>
                    <a:lnTo>
                      <a:pt x="1473" y="257"/>
                    </a:lnTo>
                    <a:lnTo>
                      <a:pt x="1539" y="276"/>
                    </a:lnTo>
                    <a:lnTo>
                      <a:pt x="1603" y="285"/>
                    </a:lnTo>
                    <a:lnTo>
                      <a:pt x="1704" y="304"/>
                    </a:lnTo>
                    <a:lnTo>
                      <a:pt x="1797" y="322"/>
                    </a:lnTo>
                    <a:lnTo>
                      <a:pt x="1898" y="331"/>
                    </a:lnTo>
                    <a:lnTo>
                      <a:pt x="1990" y="350"/>
                    </a:lnTo>
                    <a:lnTo>
                      <a:pt x="2091" y="368"/>
                    </a:lnTo>
                    <a:lnTo>
                      <a:pt x="2183" y="387"/>
                    </a:lnTo>
                    <a:lnTo>
                      <a:pt x="2285" y="395"/>
                    </a:lnTo>
                    <a:lnTo>
                      <a:pt x="2386" y="414"/>
                    </a:lnTo>
                    <a:lnTo>
                      <a:pt x="2902" y="479"/>
                    </a:lnTo>
                    <a:lnTo>
                      <a:pt x="2948" y="488"/>
                    </a:lnTo>
                    <a:close/>
                  </a:path>
                </a:pathLst>
              </a:custGeom>
              <a:solidFill>
                <a:srgbClr val="C79C70"/>
              </a:solidFill>
              <a:ln w="9525">
                <a:noFill/>
                <a:round/>
                <a:headEnd/>
                <a:tailEnd/>
              </a:ln>
            </p:spPr>
            <p:txBody>
              <a:bodyPr>
                <a:prstTxWarp prst="textNoShape">
                  <a:avLst/>
                </a:prstTxWarp>
              </a:bodyPr>
              <a:lstStyle/>
              <a:p>
                <a:endParaRPr lang="en-US"/>
              </a:p>
            </p:txBody>
          </p:sp>
          <p:sp>
            <p:nvSpPr>
              <p:cNvPr id="18731" name="Freeform 188"/>
              <p:cNvSpPr>
                <a:spLocks/>
              </p:cNvSpPr>
              <p:nvPr/>
            </p:nvSpPr>
            <p:spPr bwMode="auto">
              <a:xfrm>
                <a:off x="816" y="2624"/>
                <a:ext cx="551" cy="439"/>
              </a:xfrm>
              <a:custGeom>
                <a:avLst/>
                <a:gdLst>
                  <a:gd name="T0" fmla="*/ 3601 w 4403"/>
                  <a:gd name="T1" fmla="*/ 2257 h 3511"/>
                  <a:gd name="T2" fmla="*/ 2579 w 4403"/>
                  <a:gd name="T3" fmla="*/ 3225 h 3511"/>
                  <a:gd name="T4" fmla="*/ 2348 w 4403"/>
                  <a:gd name="T5" fmla="*/ 3501 h 3511"/>
                  <a:gd name="T6" fmla="*/ 2201 w 4403"/>
                  <a:gd name="T7" fmla="*/ 3474 h 3511"/>
                  <a:gd name="T8" fmla="*/ 2044 w 4403"/>
                  <a:gd name="T9" fmla="*/ 3455 h 3511"/>
                  <a:gd name="T10" fmla="*/ 1897 w 4403"/>
                  <a:gd name="T11" fmla="*/ 3437 h 3511"/>
                  <a:gd name="T12" fmla="*/ 1040 w 4403"/>
                  <a:gd name="T13" fmla="*/ 3298 h 3511"/>
                  <a:gd name="T14" fmla="*/ 911 w 4403"/>
                  <a:gd name="T15" fmla="*/ 3261 h 3511"/>
                  <a:gd name="T16" fmla="*/ 782 w 4403"/>
                  <a:gd name="T17" fmla="*/ 3225 h 3511"/>
                  <a:gd name="T18" fmla="*/ 653 w 4403"/>
                  <a:gd name="T19" fmla="*/ 3197 h 3511"/>
                  <a:gd name="T20" fmla="*/ 524 w 4403"/>
                  <a:gd name="T21" fmla="*/ 3170 h 3511"/>
                  <a:gd name="T22" fmla="*/ 128 w 4403"/>
                  <a:gd name="T23" fmla="*/ 3096 h 3511"/>
                  <a:gd name="T24" fmla="*/ 101 w 4403"/>
                  <a:gd name="T25" fmla="*/ 3069 h 3511"/>
                  <a:gd name="T26" fmla="*/ 54 w 4403"/>
                  <a:gd name="T27" fmla="*/ 3040 h 3511"/>
                  <a:gd name="T28" fmla="*/ 18 w 4403"/>
                  <a:gd name="T29" fmla="*/ 3013 h 3511"/>
                  <a:gd name="T30" fmla="*/ 119 w 4403"/>
                  <a:gd name="T31" fmla="*/ 2524 h 3511"/>
                  <a:gd name="T32" fmla="*/ 147 w 4403"/>
                  <a:gd name="T33" fmla="*/ 2433 h 3511"/>
                  <a:gd name="T34" fmla="*/ 184 w 4403"/>
                  <a:gd name="T35" fmla="*/ 2331 h 3511"/>
                  <a:gd name="T36" fmla="*/ 221 w 4403"/>
                  <a:gd name="T37" fmla="*/ 2239 h 3511"/>
                  <a:gd name="T38" fmla="*/ 248 w 4403"/>
                  <a:gd name="T39" fmla="*/ 2137 h 3511"/>
                  <a:gd name="T40" fmla="*/ 395 w 4403"/>
                  <a:gd name="T41" fmla="*/ 1612 h 3511"/>
                  <a:gd name="T42" fmla="*/ 442 w 4403"/>
                  <a:gd name="T43" fmla="*/ 1566 h 3511"/>
                  <a:gd name="T44" fmla="*/ 497 w 4403"/>
                  <a:gd name="T45" fmla="*/ 1520 h 3511"/>
                  <a:gd name="T46" fmla="*/ 543 w 4403"/>
                  <a:gd name="T47" fmla="*/ 1464 h 3511"/>
                  <a:gd name="T48" fmla="*/ 580 w 4403"/>
                  <a:gd name="T49" fmla="*/ 1419 h 3511"/>
                  <a:gd name="T50" fmla="*/ 617 w 4403"/>
                  <a:gd name="T51" fmla="*/ 1363 h 3511"/>
                  <a:gd name="T52" fmla="*/ 663 w 4403"/>
                  <a:gd name="T53" fmla="*/ 1307 h 3511"/>
                  <a:gd name="T54" fmla="*/ 690 w 4403"/>
                  <a:gd name="T55" fmla="*/ 1253 h 3511"/>
                  <a:gd name="T56" fmla="*/ 764 w 4403"/>
                  <a:gd name="T57" fmla="*/ 857 h 3511"/>
                  <a:gd name="T58" fmla="*/ 1372 w 4403"/>
                  <a:gd name="T59" fmla="*/ 709 h 3511"/>
                  <a:gd name="T60" fmla="*/ 1455 w 4403"/>
                  <a:gd name="T61" fmla="*/ 184 h 3511"/>
                  <a:gd name="T62" fmla="*/ 1483 w 4403"/>
                  <a:gd name="T63" fmla="*/ 101 h 3511"/>
                  <a:gd name="T64" fmla="*/ 1925 w 4403"/>
                  <a:gd name="T65" fmla="*/ 27 h 3511"/>
                  <a:gd name="T66" fmla="*/ 2201 w 4403"/>
                  <a:gd name="T67" fmla="*/ 0 h 3511"/>
                  <a:gd name="T68" fmla="*/ 2284 w 4403"/>
                  <a:gd name="T69" fmla="*/ 553 h 3511"/>
                  <a:gd name="T70" fmla="*/ 2561 w 4403"/>
                  <a:gd name="T71" fmla="*/ 626 h 3511"/>
                  <a:gd name="T72" fmla="*/ 2689 w 4403"/>
                  <a:gd name="T73" fmla="*/ 580 h 3511"/>
                  <a:gd name="T74" fmla="*/ 2782 w 4403"/>
                  <a:gd name="T75" fmla="*/ 553 h 3511"/>
                  <a:gd name="T76" fmla="*/ 2994 w 4403"/>
                  <a:gd name="T77" fmla="*/ 553 h 3511"/>
                  <a:gd name="T78" fmla="*/ 3114 w 4403"/>
                  <a:gd name="T79" fmla="*/ 156 h 3511"/>
                  <a:gd name="T80" fmla="*/ 3851 w 4403"/>
                  <a:gd name="T81" fmla="*/ 27 h 3511"/>
                  <a:gd name="T82" fmla="*/ 3851 w 4403"/>
                  <a:gd name="T83" fmla="*/ 276 h 3511"/>
                  <a:gd name="T84" fmla="*/ 3823 w 4403"/>
                  <a:gd name="T85" fmla="*/ 516 h 3511"/>
                  <a:gd name="T86" fmla="*/ 4403 w 4403"/>
                  <a:gd name="T87" fmla="*/ 894 h 3511"/>
                  <a:gd name="T88" fmla="*/ 4274 w 4403"/>
                  <a:gd name="T89" fmla="*/ 1668 h 35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403"/>
                  <a:gd name="T136" fmla="*/ 0 h 3511"/>
                  <a:gd name="T137" fmla="*/ 4403 w 4403"/>
                  <a:gd name="T138" fmla="*/ 3511 h 35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403" h="3511">
                    <a:moveTo>
                      <a:pt x="4274" y="2055"/>
                    </a:moveTo>
                    <a:lnTo>
                      <a:pt x="3601" y="2257"/>
                    </a:lnTo>
                    <a:lnTo>
                      <a:pt x="3058" y="2617"/>
                    </a:lnTo>
                    <a:lnTo>
                      <a:pt x="2579" y="3225"/>
                    </a:lnTo>
                    <a:lnTo>
                      <a:pt x="2422" y="3511"/>
                    </a:lnTo>
                    <a:lnTo>
                      <a:pt x="2348" y="3501"/>
                    </a:lnTo>
                    <a:lnTo>
                      <a:pt x="2275" y="3492"/>
                    </a:lnTo>
                    <a:lnTo>
                      <a:pt x="2201" y="3474"/>
                    </a:lnTo>
                    <a:lnTo>
                      <a:pt x="2118" y="3465"/>
                    </a:lnTo>
                    <a:lnTo>
                      <a:pt x="2044" y="3455"/>
                    </a:lnTo>
                    <a:lnTo>
                      <a:pt x="1970" y="3446"/>
                    </a:lnTo>
                    <a:lnTo>
                      <a:pt x="1897" y="3437"/>
                    </a:lnTo>
                    <a:lnTo>
                      <a:pt x="1815" y="3428"/>
                    </a:lnTo>
                    <a:lnTo>
                      <a:pt x="1040" y="3298"/>
                    </a:lnTo>
                    <a:lnTo>
                      <a:pt x="976" y="3280"/>
                    </a:lnTo>
                    <a:lnTo>
                      <a:pt x="911" y="3261"/>
                    </a:lnTo>
                    <a:lnTo>
                      <a:pt x="847" y="3244"/>
                    </a:lnTo>
                    <a:lnTo>
                      <a:pt x="782" y="3225"/>
                    </a:lnTo>
                    <a:lnTo>
                      <a:pt x="718" y="3216"/>
                    </a:lnTo>
                    <a:lnTo>
                      <a:pt x="653" y="3197"/>
                    </a:lnTo>
                    <a:lnTo>
                      <a:pt x="589" y="3179"/>
                    </a:lnTo>
                    <a:lnTo>
                      <a:pt x="524" y="3170"/>
                    </a:lnTo>
                    <a:lnTo>
                      <a:pt x="147" y="3106"/>
                    </a:lnTo>
                    <a:lnTo>
                      <a:pt x="128" y="3096"/>
                    </a:lnTo>
                    <a:lnTo>
                      <a:pt x="119" y="3087"/>
                    </a:lnTo>
                    <a:lnTo>
                      <a:pt x="101" y="3069"/>
                    </a:lnTo>
                    <a:lnTo>
                      <a:pt x="72" y="3059"/>
                    </a:lnTo>
                    <a:lnTo>
                      <a:pt x="54" y="3040"/>
                    </a:lnTo>
                    <a:lnTo>
                      <a:pt x="35" y="3022"/>
                    </a:lnTo>
                    <a:lnTo>
                      <a:pt x="18" y="3013"/>
                    </a:lnTo>
                    <a:lnTo>
                      <a:pt x="0" y="3004"/>
                    </a:lnTo>
                    <a:lnTo>
                      <a:pt x="119" y="2524"/>
                    </a:lnTo>
                    <a:lnTo>
                      <a:pt x="128" y="2478"/>
                    </a:lnTo>
                    <a:lnTo>
                      <a:pt x="147" y="2433"/>
                    </a:lnTo>
                    <a:lnTo>
                      <a:pt x="165" y="2387"/>
                    </a:lnTo>
                    <a:lnTo>
                      <a:pt x="184" y="2331"/>
                    </a:lnTo>
                    <a:lnTo>
                      <a:pt x="202" y="2284"/>
                    </a:lnTo>
                    <a:lnTo>
                      <a:pt x="221" y="2239"/>
                    </a:lnTo>
                    <a:lnTo>
                      <a:pt x="229" y="2183"/>
                    </a:lnTo>
                    <a:lnTo>
                      <a:pt x="248" y="2137"/>
                    </a:lnTo>
                    <a:lnTo>
                      <a:pt x="368" y="1631"/>
                    </a:lnTo>
                    <a:lnTo>
                      <a:pt x="395" y="1612"/>
                    </a:lnTo>
                    <a:lnTo>
                      <a:pt x="413" y="1594"/>
                    </a:lnTo>
                    <a:lnTo>
                      <a:pt x="442" y="1566"/>
                    </a:lnTo>
                    <a:lnTo>
                      <a:pt x="469" y="1538"/>
                    </a:lnTo>
                    <a:lnTo>
                      <a:pt x="497" y="1520"/>
                    </a:lnTo>
                    <a:lnTo>
                      <a:pt x="524" y="1493"/>
                    </a:lnTo>
                    <a:lnTo>
                      <a:pt x="543" y="1464"/>
                    </a:lnTo>
                    <a:lnTo>
                      <a:pt x="561" y="1446"/>
                    </a:lnTo>
                    <a:lnTo>
                      <a:pt x="580" y="1419"/>
                    </a:lnTo>
                    <a:lnTo>
                      <a:pt x="598" y="1400"/>
                    </a:lnTo>
                    <a:lnTo>
                      <a:pt x="617" y="1363"/>
                    </a:lnTo>
                    <a:lnTo>
                      <a:pt x="634" y="1336"/>
                    </a:lnTo>
                    <a:lnTo>
                      <a:pt x="663" y="1307"/>
                    </a:lnTo>
                    <a:lnTo>
                      <a:pt x="681" y="1280"/>
                    </a:lnTo>
                    <a:lnTo>
                      <a:pt x="690" y="1253"/>
                    </a:lnTo>
                    <a:lnTo>
                      <a:pt x="700" y="1225"/>
                    </a:lnTo>
                    <a:lnTo>
                      <a:pt x="764" y="857"/>
                    </a:lnTo>
                    <a:lnTo>
                      <a:pt x="902" y="709"/>
                    </a:lnTo>
                    <a:lnTo>
                      <a:pt x="1372" y="709"/>
                    </a:lnTo>
                    <a:lnTo>
                      <a:pt x="1455" y="626"/>
                    </a:lnTo>
                    <a:lnTo>
                      <a:pt x="1455" y="184"/>
                    </a:lnTo>
                    <a:lnTo>
                      <a:pt x="1483" y="156"/>
                    </a:lnTo>
                    <a:lnTo>
                      <a:pt x="1483" y="101"/>
                    </a:lnTo>
                    <a:lnTo>
                      <a:pt x="1805" y="27"/>
                    </a:lnTo>
                    <a:lnTo>
                      <a:pt x="1925" y="27"/>
                    </a:lnTo>
                    <a:lnTo>
                      <a:pt x="2109" y="0"/>
                    </a:lnTo>
                    <a:lnTo>
                      <a:pt x="2201" y="0"/>
                    </a:lnTo>
                    <a:lnTo>
                      <a:pt x="2284" y="239"/>
                    </a:lnTo>
                    <a:lnTo>
                      <a:pt x="2284" y="553"/>
                    </a:lnTo>
                    <a:lnTo>
                      <a:pt x="2385" y="654"/>
                    </a:lnTo>
                    <a:lnTo>
                      <a:pt x="2561" y="626"/>
                    </a:lnTo>
                    <a:lnTo>
                      <a:pt x="2689" y="599"/>
                    </a:lnTo>
                    <a:lnTo>
                      <a:pt x="2689" y="580"/>
                    </a:lnTo>
                    <a:lnTo>
                      <a:pt x="2717" y="553"/>
                    </a:lnTo>
                    <a:lnTo>
                      <a:pt x="2782" y="553"/>
                    </a:lnTo>
                    <a:lnTo>
                      <a:pt x="2837" y="599"/>
                    </a:lnTo>
                    <a:lnTo>
                      <a:pt x="2994" y="553"/>
                    </a:lnTo>
                    <a:lnTo>
                      <a:pt x="3021" y="553"/>
                    </a:lnTo>
                    <a:lnTo>
                      <a:pt x="3114" y="156"/>
                    </a:lnTo>
                    <a:lnTo>
                      <a:pt x="3114" y="74"/>
                    </a:lnTo>
                    <a:lnTo>
                      <a:pt x="3851" y="27"/>
                    </a:lnTo>
                    <a:lnTo>
                      <a:pt x="3878" y="0"/>
                    </a:lnTo>
                    <a:lnTo>
                      <a:pt x="3851" y="276"/>
                    </a:lnTo>
                    <a:lnTo>
                      <a:pt x="3767" y="433"/>
                    </a:lnTo>
                    <a:lnTo>
                      <a:pt x="3823" y="516"/>
                    </a:lnTo>
                    <a:lnTo>
                      <a:pt x="4403" y="516"/>
                    </a:lnTo>
                    <a:lnTo>
                      <a:pt x="4403" y="894"/>
                    </a:lnTo>
                    <a:lnTo>
                      <a:pt x="4274" y="1658"/>
                    </a:lnTo>
                    <a:lnTo>
                      <a:pt x="4274" y="1668"/>
                    </a:lnTo>
                    <a:lnTo>
                      <a:pt x="4274" y="2055"/>
                    </a:lnTo>
                    <a:close/>
                  </a:path>
                </a:pathLst>
              </a:custGeom>
              <a:solidFill>
                <a:srgbClr val="DBC1A8"/>
              </a:solidFill>
              <a:ln w="9525">
                <a:noFill/>
                <a:round/>
                <a:headEnd/>
                <a:tailEnd/>
              </a:ln>
            </p:spPr>
            <p:txBody>
              <a:bodyPr>
                <a:prstTxWarp prst="textNoShape">
                  <a:avLst/>
                </a:prstTxWarp>
              </a:bodyPr>
              <a:lstStyle/>
              <a:p>
                <a:endParaRPr lang="en-US"/>
              </a:p>
            </p:txBody>
          </p:sp>
          <p:sp>
            <p:nvSpPr>
              <p:cNvPr id="18732" name="Freeform 189"/>
              <p:cNvSpPr>
                <a:spLocks/>
              </p:cNvSpPr>
              <p:nvPr/>
            </p:nvSpPr>
            <p:spPr bwMode="auto">
              <a:xfrm>
                <a:off x="1364" y="2624"/>
                <a:ext cx="723" cy="939"/>
              </a:xfrm>
              <a:custGeom>
                <a:avLst/>
                <a:gdLst>
                  <a:gd name="T0" fmla="*/ 3419 w 5778"/>
                  <a:gd name="T1" fmla="*/ 7261 h 7510"/>
                  <a:gd name="T2" fmla="*/ 3143 w 5778"/>
                  <a:gd name="T3" fmla="*/ 4358 h 7510"/>
                  <a:gd name="T4" fmla="*/ 3087 w 5778"/>
                  <a:gd name="T5" fmla="*/ 3944 h 7510"/>
                  <a:gd name="T6" fmla="*/ 2672 w 5778"/>
                  <a:gd name="T7" fmla="*/ 3141 h 7510"/>
                  <a:gd name="T8" fmla="*/ 2120 w 5778"/>
                  <a:gd name="T9" fmla="*/ 2534 h 7510"/>
                  <a:gd name="T10" fmla="*/ 904 w 5778"/>
                  <a:gd name="T11" fmla="*/ 2009 h 7510"/>
                  <a:gd name="T12" fmla="*/ 0 w 5778"/>
                  <a:gd name="T13" fmla="*/ 1677 h 7510"/>
                  <a:gd name="T14" fmla="*/ 130 w 5778"/>
                  <a:gd name="T15" fmla="*/ 894 h 7510"/>
                  <a:gd name="T16" fmla="*/ 489 w 5778"/>
                  <a:gd name="T17" fmla="*/ 516 h 7510"/>
                  <a:gd name="T18" fmla="*/ 683 w 5778"/>
                  <a:gd name="T19" fmla="*/ 55 h 7510"/>
                  <a:gd name="T20" fmla="*/ 1512 w 5778"/>
                  <a:gd name="T21" fmla="*/ 74 h 7510"/>
                  <a:gd name="T22" fmla="*/ 1539 w 5778"/>
                  <a:gd name="T23" fmla="*/ 516 h 7510"/>
                  <a:gd name="T24" fmla="*/ 1779 w 5778"/>
                  <a:gd name="T25" fmla="*/ 599 h 7510"/>
                  <a:gd name="T26" fmla="*/ 1797 w 5778"/>
                  <a:gd name="T27" fmla="*/ 617 h 7510"/>
                  <a:gd name="T28" fmla="*/ 1816 w 5778"/>
                  <a:gd name="T29" fmla="*/ 636 h 7510"/>
                  <a:gd name="T30" fmla="*/ 1825 w 5778"/>
                  <a:gd name="T31" fmla="*/ 654 h 7510"/>
                  <a:gd name="T32" fmla="*/ 1844 w 5778"/>
                  <a:gd name="T33" fmla="*/ 673 h 7510"/>
                  <a:gd name="T34" fmla="*/ 2065 w 5778"/>
                  <a:gd name="T35" fmla="*/ 902 h 7510"/>
                  <a:gd name="T36" fmla="*/ 2111 w 5778"/>
                  <a:gd name="T37" fmla="*/ 967 h 7510"/>
                  <a:gd name="T38" fmla="*/ 2156 w 5778"/>
                  <a:gd name="T39" fmla="*/ 1041 h 7510"/>
                  <a:gd name="T40" fmla="*/ 2212 w 5778"/>
                  <a:gd name="T41" fmla="*/ 1105 h 7510"/>
                  <a:gd name="T42" fmla="*/ 2267 w 5778"/>
                  <a:gd name="T43" fmla="*/ 1160 h 7510"/>
                  <a:gd name="T44" fmla="*/ 2332 w 5778"/>
                  <a:gd name="T45" fmla="*/ 1225 h 7510"/>
                  <a:gd name="T46" fmla="*/ 2396 w 5778"/>
                  <a:gd name="T47" fmla="*/ 1299 h 7510"/>
                  <a:gd name="T48" fmla="*/ 2470 w 5778"/>
                  <a:gd name="T49" fmla="*/ 1363 h 7510"/>
                  <a:gd name="T50" fmla="*/ 2755 w 5778"/>
                  <a:gd name="T51" fmla="*/ 1584 h 7510"/>
                  <a:gd name="T52" fmla="*/ 2765 w 5778"/>
                  <a:gd name="T53" fmla="*/ 1594 h 7510"/>
                  <a:gd name="T54" fmla="*/ 3281 w 5778"/>
                  <a:gd name="T55" fmla="*/ 1788 h 7510"/>
                  <a:gd name="T56" fmla="*/ 3668 w 5778"/>
                  <a:gd name="T57" fmla="*/ 2165 h 7510"/>
                  <a:gd name="T58" fmla="*/ 4562 w 5778"/>
                  <a:gd name="T59" fmla="*/ 2939 h 7510"/>
                  <a:gd name="T60" fmla="*/ 4580 w 5778"/>
                  <a:gd name="T61" fmla="*/ 2949 h 7510"/>
                  <a:gd name="T62" fmla="*/ 4681 w 5778"/>
                  <a:gd name="T63" fmla="*/ 2986 h 7510"/>
                  <a:gd name="T64" fmla="*/ 4783 w 5778"/>
                  <a:gd name="T65" fmla="*/ 3022 h 7510"/>
                  <a:gd name="T66" fmla="*/ 4875 w 5778"/>
                  <a:gd name="T67" fmla="*/ 3059 h 7510"/>
                  <a:gd name="T68" fmla="*/ 4977 w 5778"/>
                  <a:gd name="T69" fmla="*/ 3087 h 7510"/>
                  <a:gd name="T70" fmla="*/ 5778 w 5778"/>
                  <a:gd name="T71" fmla="*/ 3501 h 7510"/>
                  <a:gd name="T72" fmla="*/ 5648 w 5778"/>
                  <a:gd name="T73" fmla="*/ 4036 h 7510"/>
                  <a:gd name="T74" fmla="*/ 5621 w 5778"/>
                  <a:gd name="T75" fmla="*/ 4082 h 7510"/>
                  <a:gd name="T76" fmla="*/ 5575 w 5778"/>
                  <a:gd name="T77" fmla="*/ 4137 h 7510"/>
                  <a:gd name="T78" fmla="*/ 5547 w 5778"/>
                  <a:gd name="T79" fmla="*/ 4192 h 7510"/>
                  <a:gd name="T80" fmla="*/ 5520 w 5778"/>
                  <a:gd name="T81" fmla="*/ 4238 h 7510"/>
                  <a:gd name="T82" fmla="*/ 5262 w 5778"/>
                  <a:gd name="T83" fmla="*/ 4874 h 7510"/>
                  <a:gd name="T84" fmla="*/ 3981 w 5778"/>
                  <a:gd name="T85" fmla="*/ 6293 h 7510"/>
                  <a:gd name="T86" fmla="*/ 3971 w 5778"/>
                  <a:gd name="T87" fmla="*/ 6303 h 7510"/>
                  <a:gd name="T88" fmla="*/ 3843 w 5778"/>
                  <a:gd name="T89" fmla="*/ 6690 h 7510"/>
                  <a:gd name="T90" fmla="*/ 3779 w 5778"/>
                  <a:gd name="T91" fmla="*/ 6782 h 7510"/>
                  <a:gd name="T92" fmla="*/ 3705 w 5778"/>
                  <a:gd name="T93" fmla="*/ 6884 h 7510"/>
                  <a:gd name="T94" fmla="*/ 3640 w 5778"/>
                  <a:gd name="T95" fmla="*/ 6985 h 7510"/>
                  <a:gd name="T96" fmla="*/ 3585 w 5778"/>
                  <a:gd name="T97" fmla="*/ 7077 h 7510"/>
                  <a:gd name="T98" fmla="*/ 3456 w 5778"/>
                  <a:gd name="T99" fmla="*/ 7344 h 7510"/>
                  <a:gd name="T100" fmla="*/ 3447 w 5778"/>
                  <a:gd name="T101" fmla="*/ 7354 h 75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78"/>
                  <a:gd name="T154" fmla="*/ 0 h 7510"/>
                  <a:gd name="T155" fmla="*/ 5778 w 5778"/>
                  <a:gd name="T156" fmla="*/ 7510 h 75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78" h="7510">
                    <a:moveTo>
                      <a:pt x="3419" y="7510"/>
                    </a:moveTo>
                    <a:lnTo>
                      <a:pt x="3419" y="7261"/>
                    </a:lnTo>
                    <a:lnTo>
                      <a:pt x="3337" y="5981"/>
                    </a:lnTo>
                    <a:lnTo>
                      <a:pt x="3143" y="4358"/>
                    </a:lnTo>
                    <a:lnTo>
                      <a:pt x="3060" y="4082"/>
                    </a:lnTo>
                    <a:lnTo>
                      <a:pt x="3087" y="3944"/>
                    </a:lnTo>
                    <a:lnTo>
                      <a:pt x="2977" y="3778"/>
                    </a:lnTo>
                    <a:lnTo>
                      <a:pt x="2672" y="3141"/>
                    </a:lnTo>
                    <a:lnTo>
                      <a:pt x="2534" y="2893"/>
                    </a:lnTo>
                    <a:lnTo>
                      <a:pt x="2120" y="2534"/>
                    </a:lnTo>
                    <a:lnTo>
                      <a:pt x="1318" y="2092"/>
                    </a:lnTo>
                    <a:lnTo>
                      <a:pt x="904" y="2009"/>
                    </a:lnTo>
                    <a:lnTo>
                      <a:pt x="0" y="2036"/>
                    </a:lnTo>
                    <a:lnTo>
                      <a:pt x="0" y="1677"/>
                    </a:lnTo>
                    <a:lnTo>
                      <a:pt x="130" y="902"/>
                    </a:lnTo>
                    <a:lnTo>
                      <a:pt x="130" y="894"/>
                    </a:lnTo>
                    <a:lnTo>
                      <a:pt x="130" y="516"/>
                    </a:lnTo>
                    <a:lnTo>
                      <a:pt x="489" y="516"/>
                    </a:lnTo>
                    <a:lnTo>
                      <a:pt x="572" y="101"/>
                    </a:lnTo>
                    <a:lnTo>
                      <a:pt x="683" y="55"/>
                    </a:lnTo>
                    <a:lnTo>
                      <a:pt x="1402" y="0"/>
                    </a:lnTo>
                    <a:lnTo>
                      <a:pt x="1512" y="74"/>
                    </a:lnTo>
                    <a:lnTo>
                      <a:pt x="1539" y="433"/>
                    </a:lnTo>
                    <a:lnTo>
                      <a:pt x="1539" y="516"/>
                    </a:lnTo>
                    <a:lnTo>
                      <a:pt x="1650" y="599"/>
                    </a:lnTo>
                    <a:lnTo>
                      <a:pt x="1779" y="599"/>
                    </a:lnTo>
                    <a:lnTo>
                      <a:pt x="1788" y="607"/>
                    </a:lnTo>
                    <a:lnTo>
                      <a:pt x="1797" y="617"/>
                    </a:lnTo>
                    <a:lnTo>
                      <a:pt x="1807" y="626"/>
                    </a:lnTo>
                    <a:lnTo>
                      <a:pt x="1816" y="636"/>
                    </a:lnTo>
                    <a:lnTo>
                      <a:pt x="1825" y="644"/>
                    </a:lnTo>
                    <a:lnTo>
                      <a:pt x="1825" y="654"/>
                    </a:lnTo>
                    <a:lnTo>
                      <a:pt x="1834" y="663"/>
                    </a:lnTo>
                    <a:lnTo>
                      <a:pt x="1844" y="673"/>
                    </a:lnTo>
                    <a:lnTo>
                      <a:pt x="2037" y="865"/>
                    </a:lnTo>
                    <a:lnTo>
                      <a:pt x="2065" y="902"/>
                    </a:lnTo>
                    <a:lnTo>
                      <a:pt x="2083" y="931"/>
                    </a:lnTo>
                    <a:lnTo>
                      <a:pt x="2111" y="967"/>
                    </a:lnTo>
                    <a:lnTo>
                      <a:pt x="2129" y="1004"/>
                    </a:lnTo>
                    <a:lnTo>
                      <a:pt x="2156" y="1041"/>
                    </a:lnTo>
                    <a:lnTo>
                      <a:pt x="2185" y="1068"/>
                    </a:lnTo>
                    <a:lnTo>
                      <a:pt x="2212" y="1105"/>
                    </a:lnTo>
                    <a:lnTo>
                      <a:pt x="2230" y="1133"/>
                    </a:lnTo>
                    <a:lnTo>
                      <a:pt x="2267" y="1160"/>
                    </a:lnTo>
                    <a:lnTo>
                      <a:pt x="2295" y="1197"/>
                    </a:lnTo>
                    <a:lnTo>
                      <a:pt x="2332" y="1225"/>
                    </a:lnTo>
                    <a:lnTo>
                      <a:pt x="2360" y="1262"/>
                    </a:lnTo>
                    <a:lnTo>
                      <a:pt x="2396" y="1299"/>
                    </a:lnTo>
                    <a:lnTo>
                      <a:pt x="2433" y="1336"/>
                    </a:lnTo>
                    <a:lnTo>
                      <a:pt x="2470" y="1363"/>
                    </a:lnTo>
                    <a:lnTo>
                      <a:pt x="2497" y="1391"/>
                    </a:lnTo>
                    <a:lnTo>
                      <a:pt x="2755" y="1584"/>
                    </a:lnTo>
                    <a:lnTo>
                      <a:pt x="2765" y="1584"/>
                    </a:lnTo>
                    <a:lnTo>
                      <a:pt x="2765" y="1594"/>
                    </a:lnTo>
                    <a:lnTo>
                      <a:pt x="2774" y="1594"/>
                    </a:lnTo>
                    <a:lnTo>
                      <a:pt x="3281" y="1788"/>
                    </a:lnTo>
                    <a:lnTo>
                      <a:pt x="3659" y="2165"/>
                    </a:lnTo>
                    <a:lnTo>
                      <a:pt x="3668" y="2165"/>
                    </a:lnTo>
                    <a:lnTo>
                      <a:pt x="4175" y="2552"/>
                    </a:lnTo>
                    <a:lnTo>
                      <a:pt x="4562" y="2939"/>
                    </a:lnTo>
                    <a:lnTo>
                      <a:pt x="4570" y="2949"/>
                    </a:lnTo>
                    <a:lnTo>
                      <a:pt x="4580" y="2949"/>
                    </a:lnTo>
                    <a:lnTo>
                      <a:pt x="4636" y="2967"/>
                    </a:lnTo>
                    <a:lnTo>
                      <a:pt x="4681" y="2986"/>
                    </a:lnTo>
                    <a:lnTo>
                      <a:pt x="4727" y="3004"/>
                    </a:lnTo>
                    <a:lnTo>
                      <a:pt x="4783" y="3022"/>
                    </a:lnTo>
                    <a:lnTo>
                      <a:pt x="4828" y="3040"/>
                    </a:lnTo>
                    <a:lnTo>
                      <a:pt x="4875" y="3059"/>
                    </a:lnTo>
                    <a:lnTo>
                      <a:pt x="4930" y="3069"/>
                    </a:lnTo>
                    <a:lnTo>
                      <a:pt x="4977" y="3087"/>
                    </a:lnTo>
                    <a:lnTo>
                      <a:pt x="5483" y="3207"/>
                    </a:lnTo>
                    <a:lnTo>
                      <a:pt x="5778" y="3501"/>
                    </a:lnTo>
                    <a:lnTo>
                      <a:pt x="5778" y="3668"/>
                    </a:lnTo>
                    <a:lnTo>
                      <a:pt x="5648" y="4036"/>
                    </a:lnTo>
                    <a:lnTo>
                      <a:pt x="5640" y="4064"/>
                    </a:lnTo>
                    <a:lnTo>
                      <a:pt x="5621" y="4082"/>
                    </a:lnTo>
                    <a:lnTo>
                      <a:pt x="5603" y="4110"/>
                    </a:lnTo>
                    <a:lnTo>
                      <a:pt x="5575" y="4137"/>
                    </a:lnTo>
                    <a:lnTo>
                      <a:pt x="5557" y="4165"/>
                    </a:lnTo>
                    <a:lnTo>
                      <a:pt x="5547" y="4192"/>
                    </a:lnTo>
                    <a:lnTo>
                      <a:pt x="5529" y="4221"/>
                    </a:lnTo>
                    <a:lnTo>
                      <a:pt x="5520" y="4238"/>
                    </a:lnTo>
                    <a:lnTo>
                      <a:pt x="5456" y="4432"/>
                    </a:lnTo>
                    <a:lnTo>
                      <a:pt x="5262" y="4874"/>
                    </a:lnTo>
                    <a:lnTo>
                      <a:pt x="4755" y="5520"/>
                    </a:lnTo>
                    <a:lnTo>
                      <a:pt x="3981" y="6293"/>
                    </a:lnTo>
                    <a:lnTo>
                      <a:pt x="3971" y="6293"/>
                    </a:lnTo>
                    <a:lnTo>
                      <a:pt x="3971" y="6303"/>
                    </a:lnTo>
                    <a:lnTo>
                      <a:pt x="3971" y="6312"/>
                    </a:lnTo>
                    <a:lnTo>
                      <a:pt x="3843" y="6690"/>
                    </a:lnTo>
                    <a:lnTo>
                      <a:pt x="3806" y="6737"/>
                    </a:lnTo>
                    <a:lnTo>
                      <a:pt x="3779" y="6782"/>
                    </a:lnTo>
                    <a:lnTo>
                      <a:pt x="3742" y="6838"/>
                    </a:lnTo>
                    <a:lnTo>
                      <a:pt x="3705" y="6884"/>
                    </a:lnTo>
                    <a:lnTo>
                      <a:pt x="3668" y="6929"/>
                    </a:lnTo>
                    <a:lnTo>
                      <a:pt x="3640" y="6985"/>
                    </a:lnTo>
                    <a:lnTo>
                      <a:pt x="3612" y="7031"/>
                    </a:lnTo>
                    <a:lnTo>
                      <a:pt x="3585" y="7077"/>
                    </a:lnTo>
                    <a:lnTo>
                      <a:pt x="3456" y="7335"/>
                    </a:lnTo>
                    <a:lnTo>
                      <a:pt x="3456" y="7344"/>
                    </a:lnTo>
                    <a:lnTo>
                      <a:pt x="3447" y="7344"/>
                    </a:lnTo>
                    <a:lnTo>
                      <a:pt x="3447" y="7354"/>
                    </a:lnTo>
                    <a:lnTo>
                      <a:pt x="3419" y="7510"/>
                    </a:lnTo>
                    <a:close/>
                  </a:path>
                </a:pathLst>
              </a:custGeom>
              <a:solidFill>
                <a:srgbClr val="D4AE85"/>
              </a:solidFill>
              <a:ln w="9525">
                <a:noFill/>
                <a:round/>
                <a:headEnd/>
                <a:tailEnd/>
              </a:ln>
            </p:spPr>
            <p:txBody>
              <a:bodyPr>
                <a:prstTxWarp prst="textNoShape">
                  <a:avLst/>
                </a:prstTxWarp>
              </a:bodyPr>
              <a:lstStyle/>
              <a:p>
                <a:endParaRPr lang="en-US"/>
              </a:p>
            </p:txBody>
          </p:sp>
          <p:sp>
            <p:nvSpPr>
              <p:cNvPr id="18733" name="Freeform 190"/>
              <p:cNvSpPr>
                <a:spLocks/>
              </p:cNvSpPr>
              <p:nvPr/>
            </p:nvSpPr>
            <p:spPr bwMode="auto">
              <a:xfrm>
                <a:off x="1793" y="3075"/>
                <a:ext cx="385" cy="739"/>
              </a:xfrm>
              <a:custGeom>
                <a:avLst/>
                <a:gdLst>
                  <a:gd name="T0" fmla="*/ 2829 w 3077"/>
                  <a:gd name="T1" fmla="*/ 120 h 5916"/>
                  <a:gd name="T2" fmla="*/ 2829 w 3077"/>
                  <a:gd name="T3" fmla="*/ 175 h 5916"/>
                  <a:gd name="T4" fmla="*/ 2829 w 3077"/>
                  <a:gd name="T5" fmla="*/ 1004 h 5916"/>
                  <a:gd name="T6" fmla="*/ 2856 w 3077"/>
                  <a:gd name="T7" fmla="*/ 1391 h 5916"/>
                  <a:gd name="T8" fmla="*/ 3032 w 3077"/>
                  <a:gd name="T9" fmla="*/ 5032 h 5916"/>
                  <a:gd name="T10" fmla="*/ 3059 w 3077"/>
                  <a:gd name="T11" fmla="*/ 5889 h 5916"/>
                  <a:gd name="T12" fmla="*/ 3077 w 3077"/>
                  <a:gd name="T13" fmla="*/ 5916 h 5916"/>
                  <a:gd name="T14" fmla="*/ 2082 w 3077"/>
                  <a:gd name="T15" fmla="*/ 5833 h 5916"/>
                  <a:gd name="T16" fmla="*/ 434 w 3077"/>
                  <a:gd name="T17" fmla="*/ 5833 h 5916"/>
                  <a:gd name="T18" fmla="*/ 101 w 3077"/>
                  <a:gd name="T19" fmla="*/ 5861 h 5916"/>
                  <a:gd name="T20" fmla="*/ 46 w 3077"/>
                  <a:gd name="T21" fmla="*/ 5806 h 5916"/>
                  <a:gd name="T22" fmla="*/ 19 w 3077"/>
                  <a:gd name="T23" fmla="*/ 5363 h 5916"/>
                  <a:gd name="T24" fmla="*/ 74 w 3077"/>
                  <a:gd name="T25" fmla="*/ 5308 h 5916"/>
                  <a:gd name="T26" fmla="*/ 19 w 3077"/>
                  <a:gd name="T27" fmla="*/ 5032 h 5916"/>
                  <a:gd name="T28" fmla="*/ 0 w 3077"/>
                  <a:gd name="T29" fmla="*/ 4294 h 5916"/>
                  <a:gd name="T30" fmla="*/ 56 w 3077"/>
                  <a:gd name="T31" fmla="*/ 4175 h 5916"/>
                  <a:gd name="T32" fmla="*/ 64 w 3077"/>
                  <a:gd name="T33" fmla="*/ 4175 h 5916"/>
                  <a:gd name="T34" fmla="*/ 64 w 3077"/>
                  <a:gd name="T35" fmla="*/ 4165 h 5916"/>
                  <a:gd name="T36" fmla="*/ 64 w 3077"/>
                  <a:gd name="T37" fmla="*/ 4156 h 5916"/>
                  <a:gd name="T38" fmla="*/ 130 w 3077"/>
                  <a:gd name="T39" fmla="*/ 3778 h 5916"/>
                  <a:gd name="T40" fmla="*/ 249 w 3077"/>
                  <a:gd name="T41" fmla="*/ 3530 h 5916"/>
                  <a:gd name="T42" fmla="*/ 508 w 3077"/>
                  <a:gd name="T43" fmla="*/ 3142 h 5916"/>
                  <a:gd name="T44" fmla="*/ 516 w 3077"/>
                  <a:gd name="T45" fmla="*/ 3142 h 5916"/>
                  <a:gd name="T46" fmla="*/ 516 w 3077"/>
                  <a:gd name="T47" fmla="*/ 3134 h 5916"/>
                  <a:gd name="T48" fmla="*/ 636 w 3077"/>
                  <a:gd name="T49" fmla="*/ 2756 h 5916"/>
                  <a:gd name="T50" fmla="*/ 1410 w 3077"/>
                  <a:gd name="T51" fmla="*/ 1990 h 5916"/>
                  <a:gd name="T52" fmla="*/ 1410 w 3077"/>
                  <a:gd name="T53" fmla="*/ 1981 h 5916"/>
                  <a:gd name="T54" fmla="*/ 1926 w 3077"/>
                  <a:gd name="T55" fmla="*/ 1337 h 5916"/>
                  <a:gd name="T56" fmla="*/ 1935 w 3077"/>
                  <a:gd name="T57" fmla="*/ 1337 h 5916"/>
                  <a:gd name="T58" fmla="*/ 1935 w 3077"/>
                  <a:gd name="T59" fmla="*/ 1327 h 5916"/>
                  <a:gd name="T60" fmla="*/ 1962 w 3077"/>
                  <a:gd name="T61" fmla="*/ 1271 h 5916"/>
                  <a:gd name="T62" fmla="*/ 1991 w 3077"/>
                  <a:gd name="T63" fmla="*/ 1217 h 5916"/>
                  <a:gd name="T64" fmla="*/ 2009 w 3077"/>
                  <a:gd name="T65" fmla="*/ 1151 h 5916"/>
                  <a:gd name="T66" fmla="*/ 2036 w 3077"/>
                  <a:gd name="T67" fmla="*/ 1097 h 5916"/>
                  <a:gd name="T68" fmla="*/ 2065 w 3077"/>
                  <a:gd name="T69" fmla="*/ 1041 h 5916"/>
                  <a:gd name="T70" fmla="*/ 2092 w 3077"/>
                  <a:gd name="T71" fmla="*/ 986 h 5916"/>
                  <a:gd name="T72" fmla="*/ 2110 w 3077"/>
                  <a:gd name="T73" fmla="*/ 922 h 5916"/>
                  <a:gd name="T74" fmla="*/ 2129 w 3077"/>
                  <a:gd name="T75" fmla="*/ 866 h 5916"/>
                  <a:gd name="T76" fmla="*/ 2193 w 3077"/>
                  <a:gd name="T77" fmla="*/ 682 h 5916"/>
                  <a:gd name="T78" fmla="*/ 2212 w 3077"/>
                  <a:gd name="T79" fmla="*/ 663 h 5916"/>
                  <a:gd name="T80" fmla="*/ 2230 w 3077"/>
                  <a:gd name="T81" fmla="*/ 635 h 5916"/>
                  <a:gd name="T82" fmla="*/ 2249 w 3077"/>
                  <a:gd name="T83" fmla="*/ 608 h 5916"/>
                  <a:gd name="T84" fmla="*/ 2267 w 3077"/>
                  <a:gd name="T85" fmla="*/ 581 h 5916"/>
                  <a:gd name="T86" fmla="*/ 2286 w 3077"/>
                  <a:gd name="T87" fmla="*/ 552 h 5916"/>
                  <a:gd name="T88" fmla="*/ 2304 w 3077"/>
                  <a:gd name="T89" fmla="*/ 525 h 5916"/>
                  <a:gd name="T90" fmla="*/ 2313 w 3077"/>
                  <a:gd name="T91" fmla="*/ 497 h 5916"/>
                  <a:gd name="T92" fmla="*/ 2322 w 3077"/>
                  <a:gd name="T93" fmla="*/ 479 h 5916"/>
                  <a:gd name="T94" fmla="*/ 2451 w 3077"/>
                  <a:gd name="T95" fmla="*/ 92 h 5916"/>
                  <a:gd name="T96" fmla="*/ 2460 w 3077"/>
                  <a:gd name="T97" fmla="*/ 83 h 5916"/>
                  <a:gd name="T98" fmla="*/ 2460 w 3077"/>
                  <a:gd name="T99" fmla="*/ 73 h 5916"/>
                  <a:gd name="T100" fmla="*/ 2460 w 3077"/>
                  <a:gd name="T101" fmla="*/ 65 h 5916"/>
                  <a:gd name="T102" fmla="*/ 2460 w 3077"/>
                  <a:gd name="T103" fmla="*/ 55 h 5916"/>
                  <a:gd name="T104" fmla="*/ 2460 w 3077"/>
                  <a:gd name="T105" fmla="*/ 36 h 5916"/>
                  <a:gd name="T106" fmla="*/ 2460 w 3077"/>
                  <a:gd name="T107" fmla="*/ 27 h 5916"/>
                  <a:gd name="T108" fmla="*/ 2460 w 3077"/>
                  <a:gd name="T109" fmla="*/ 18 h 5916"/>
                  <a:gd name="T110" fmla="*/ 2460 w 3077"/>
                  <a:gd name="T111" fmla="*/ 0 h 5916"/>
                  <a:gd name="T112" fmla="*/ 2829 w 3077"/>
                  <a:gd name="T113" fmla="*/ 120 h 59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7"/>
                  <a:gd name="T172" fmla="*/ 0 h 5916"/>
                  <a:gd name="T173" fmla="*/ 3077 w 3077"/>
                  <a:gd name="T174" fmla="*/ 5916 h 59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7" h="5916">
                    <a:moveTo>
                      <a:pt x="2829" y="120"/>
                    </a:moveTo>
                    <a:lnTo>
                      <a:pt x="2829" y="175"/>
                    </a:lnTo>
                    <a:lnTo>
                      <a:pt x="2829" y="1004"/>
                    </a:lnTo>
                    <a:lnTo>
                      <a:pt x="2856" y="1391"/>
                    </a:lnTo>
                    <a:lnTo>
                      <a:pt x="3032" y="5032"/>
                    </a:lnTo>
                    <a:lnTo>
                      <a:pt x="3059" y="5889"/>
                    </a:lnTo>
                    <a:lnTo>
                      <a:pt x="3077" y="5916"/>
                    </a:lnTo>
                    <a:lnTo>
                      <a:pt x="2082" y="5833"/>
                    </a:lnTo>
                    <a:lnTo>
                      <a:pt x="434" y="5833"/>
                    </a:lnTo>
                    <a:lnTo>
                      <a:pt x="101" y="5861"/>
                    </a:lnTo>
                    <a:lnTo>
                      <a:pt x="46" y="5806"/>
                    </a:lnTo>
                    <a:lnTo>
                      <a:pt x="19" y="5363"/>
                    </a:lnTo>
                    <a:lnTo>
                      <a:pt x="74" y="5308"/>
                    </a:lnTo>
                    <a:lnTo>
                      <a:pt x="19" y="5032"/>
                    </a:lnTo>
                    <a:lnTo>
                      <a:pt x="0" y="4294"/>
                    </a:lnTo>
                    <a:lnTo>
                      <a:pt x="56" y="4175"/>
                    </a:lnTo>
                    <a:lnTo>
                      <a:pt x="64" y="4175"/>
                    </a:lnTo>
                    <a:lnTo>
                      <a:pt x="64" y="4165"/>
                    </a:lnTo>
                    <a:lnTo>
                      <a:pt x="64" y="4156"/>
                    </a:lnTo>
                    <a:lnTo>
                      <a:pt x="130" y="3778"/>
                    </a:lnTo>
                    <a:lnTo>
                      <a:pt x="249" y="3530"/>
                    </a:lnTo>
                    <a:lnTo>
                      <a:pt x="508" y="3142"/>
                    </a:lnTo>
                    <a:lnTo>
                      <a:pt x="516" y="3142"/>
                    </a:lnTo>
                    <a:lnTo>
                      <a:pt x="516" y="3134"/>
                    </a:lnTo>
                    <a:lnTo>
                      <a:pt x="636" y="2756"/>
                    </a:lnTo>
                    <a:lnTo>
                      <a:pt x="1410" y="1990"/>
                    </a:lnTo>
                    <a:lnTo>
                      <a:pt x="1410" y="1981"/>
                    </a:lnTo>
                    <a:lnTo>
                      <a:pt x="1926" y="1337"/>
                    </a:lnTo>
                    <a:lnTo>
                      <a:pt x="1935" y="1337"/>
                    </a:lnTo>
                    <a:lnTo>
                      <a:pt x="1935" y="1327"/>
                    </a:lnTo>
                    <a:lnTo>
                      <a:pt x="1962" y="1271"/>
                    </a:lnTo>
                    <a:lnTo>
                      <a:pt x="1991" y="1217"/>
                    </a:lnTo>
                    <a:lnTo>
                      <a:pt x="2009" y="1151"/>
                    </a:lnTo>
                    <a:lnTo>
                      <a:pt x="2036" y="1097"/>
                    </a:lnTo>
                    <a:lnTo>
                      <a:pt x="2065" y="1041"/>
                    </a:lnTo>
                    <a:lnTo>
                      <a:pt x="2092" y="986"/>
                    </a:lnTo>
                    <a:lnTo>
                      <a:pt x="2110" y="922"/>
                    </a:lnTo>
                    <a:lnTo>
                      <a:pt x="2129" y="866"/>
                    </a:lnTo>
                    <a:lnTo>
                      <a:pt x="2193" y="682"/>
                    </a:lnTo>
                    <a:lnTo>
                      <a:pt x="2212" y="663"/>
                    </a:lnTo>
                    <a:lnTo>
                      <a:pt x="2230" y="635"/>
                    </a:lnTo>
                    <a:lnTo>
                      <a:pt x="2249" y="608"/>
                    </a:lnTo>
                    <a:lnTo>
                      <a:pt x="2267" y="581"/>
                    </a:lnTo>
                    <a:lnTo>
                      <a:pt x="2286" y="552"/>
                    </a:lnTo>
                    <a:lnTo>
                      <a:pt x="2304" y="525"/>
                    </a:lnTo>
                    <a:lnTo>
                      <a:pt x="2313" y="497"/>
                    </a:lnTo>
                    <a:lnTo>
                      <a:pt x="2322" y="479"/>
                    </a:lnTo>
                    <a:lnTo>
                      <a:pt x="2451" y="92"/>
                    </a:lnTo>
                    <a:lnTo>
                      <a:pt x="2460" y="83"/>
                    </a:lnTo>
                    <a:lnTo>
                      <a:pt x="2460" y="73"/>
                    </a:lnTo>
                    <a:lnTo>
                      <a:pt x="2460" y="65"/>
                    </a:lnTo>
                    <a:lnTo>
                      <a:pt x="2460" y="55"/>
                    </a:lnTo>
                    <a:lnTo>
                      <a:pt x="2460" y="36"/>
                    </a:lnTo>
                    <a:lnTo>
                      <a:pt x="2460" y="27"/>
                    </a:lnTo>
                    <a:lnTo>
                      <a:pt x="2460" y="18"/>
                    </a:lnTo>
                    <a:lnTo>
                      <a:pt x="2460" y="0"/>
                    </a:lnTo>
                    <a:lnTo>
                      <a:pt x="2829" y="120"/>
                    </a:lnTo>
                    <a:close/>
                  </a:path>
                </a:pathLst>
              </a:custGeom>
              <a:solidFill>
                <a:srgbClr val="916338"/>
              </a:solidFill>
              <a:ln w="9525">
                <a:noFill/>
                <a:round/>
                <a:headEnd/>
                <a:tailEnd/>
              </a:ln>
            </p:spPr>
            <p:txBody>
              <a:bodyPr>
                <a:prstTxWarp prst="textNoShape">
                  <a:avLst/>
                </a:prstTxWarp>
              </a:bodyPr>
              <a:lstStyle/>
              <a:p>
                <a:endParaRPr lang="en-US"/>
              </a:p>
            </p:txBody>
          </p:sp>
          <p:sp>
            <p:nvSpPr>
              <p:cNvPr id="18734" name="Freeform 191"/>
              <p:cNvSpPr>
                <a:spLocks/>
              </p:cNvSpPr>
              <p:nvPr/>
            </p:nvSpPr>
            <p:spPr bwMode="auto">
              <a:xfrm>
                <a:off x="1604" y="2606"/>
                <a:ext cx="541" cy="469"/>
              </a:xfrm>
              <a:custGeom>
                <a:avLst/>
                <a:gdLst>
                  <a:gd name="T0" fmla="*/ 3216 w 4330"/>
                  <a:gd name="T1" fmla="*/ 56 h 3752"/>
                  <a:gd name="T2" fmla="*/ 3787 w 4330"/>
                  <a:gd name="T3" fmla="*/ 56 h 3752"/>
                  <a:gd name="T4" fmla="*/ 3842 w 4330"/>
                  <a:gd name="T5" fmla="*/ 120 h 3752"/>
                  <a:gd name="T6" fmla="*/ 3935 w 4330"/>
                  <a:gd name="T7" fmla="*/ 582 h 3752"/>
                  <a:gd name="T8" fmla="*/ 4175 w 4330"/>
                  <a:gd name="T9" fmla="*/ 913 h 3752"/>
                  <a:gd name="T10" fmla="*/ 4294 w 4330"/>
                  <a:gd name="T11" fmla="*/ 3153 h 3752"/>
                  <a:gd name="T12" fmla="*/ 4294 w 4330"/>
                  <a:gd name="T13" fmla="*/ 3374 h 3752"/>
                  <a:gd name="T14" fmla="*/ 4330 w 4330"/>
                  <a:gd name="T15" fmla="*/ 3752 h 3752"/>
                  <a:gd name="T16" fmla="*/ 4008 w 4330"/>
                  <a:gd name="T17" fmla="*/ 3650 h 3752"/>
                  <a:gd name="T18" fmla="*/ 3952 w 4330"/>
                  <a:gd name="T19" fmla="*/ 3595 h 3752"/>
                  <a:gd name="T20" fmla="*/ 3630 w 4330"/>
                  <a:gd name="T21" fmla="*/ 3273 h 3752"/>
                  <a:gd name="T22" fmla="*/ 3630 w 4330"/>
                  <a:gd name="T23" fmla="*/ 3263 h 3752"/>
                  <a:gd name="T24" fmla="*/ 3621 w 4330"/>
                  <a:gd name="T25" fmla="*/ 3263 h 3752"/>
                  <a:gd name="T26" fmla="*/ 3612 w 4330"/>
                  <a:gd name="T27" fmla="*/ 3255 h 3752"/>
                  <a:gd name="T28" fmla="*/ 3603 w 4330"/>
                  <a:gd name="T29" fmla="*/ 3255 h 3752"/>
                  <a:gd name="T30" fmla="*/ 3087 w 4330"/>
                  <a:gd name="T31" fmla="*/ 3125 h 3752"/>
                  <a:gd name="T32" fmla="*/ 2719 w 4330"/>
                  <a:gd name="T33" fmla="*/ 3005 h 3752"/>
                  <a:gd name="T34" fmla="*/ 2341 w 4330"/>
                  <a:gd name="T35" fmla="*/ 2619 h 3752"/>
                  <a:gd name="T36" fmla="*/ 2331 w 4330"/>
                  <a:gd name="T37" fmla="*/ 2619 h 3752"/>
                  <a:gd name="T38" fmla="*/ 1815 w 4330"/>
                  <a:gd name="T39" fmla="*/ 2231 h 3752"/>
                  <a:gd name="T40" fmla="*/ 1428 w 4330"/>
                  <a:gd name="T41" fmla="*/ 1844 h 3752"/>
                  <a:gd name="T42" fmla="*/ 1420 w 4330"/>
                  <a:gd name="T43" fmla="*/ 1834 h 3752"/>
                  <a:gd name="T44" fmla="*/ 1410 w 4330"/>
                  <a:gd name="T45" fmla="*/ 1834 h 3752"/>
                  <a:gd name="T46" fmla="*/ 904 w 4330"/>
                  <a:gd name="T47" fmla="*/ 1642 h 3752"/>
                  <a:gd name="T48" fmla="*/ 654 w 4330"/>
                  <a:gd name="T49" fmla="*/ 1456 h 3752"/>
                  <a:gd name="T50" fmla="*/ 396 w 4330"/>
                  <a:gd name="T51" fmla="*/ 1199 h 3752"/>
                  <a:gd name="T52" fmla="*/ 378 w 4330"/>
                  <a:gd name="T53" fmla="*/ 1171 h 3752"/>
                  <a:gd name="T54" fmla="*/ 350 w 4330"/>
                  <a:gd name="T55" fmla="*/ 1134 h 3752"/>
                  <a:gd name="T56" fmla="*/ 332 w 4330"/>
                  <a:gd name="T57" fmla="*/ 1107 h 3752"/>
                  <a:gd name="T58" fmla="*/ 305 w 4330"/>
                  <a:gd name="T59" fmla="*/ 1070 h 3752"/>
                  <a:gd name="T60" fmla="*/ 276 w 4330"/>
                  <a:gd name="T61" fmla="*/ 1033 h 3752"/>
                  <a:gd name="T62" fmla="*/ 249 w 4330"/>
                  <a:gd name="T63" fmla="*/ 996 h 3752"/>
                  <a:gd name="T64" fmla="*/ 231 w 4330"/>
                  <a:gd name="T65" fmla="*/ 969 h 3752"/>
                  <a:gd name="T66" fmla="*/ 203 w 4330"/>
                  <a:gd name="T67" fmla="*/ 941 h 3752"/>
                  <a:gd name="T68" fmla="*/ 10 w 4330"/>
                  <a:gd name="T69" fmla="*/ 748 h 3752"/>
                  <a:gd name="T70" fmla="*/ 0 w 4330"/>
                  <a:gd name="T71" fmla="*/ 729 h 3752"/>
                  <a:gd name="T72" fmla="*/ 507 w 4330"/>
                  <a:gd name="T73" fmla="*/ 702 h 3752"/>
                  <a:gd name="T74" fmla="*/ 590 w 4330"/>
                  <a:gd name="T75" fmla="*/ 554 h 3752"/>
                  <a:gd name="T76" fmla="*/ 590 w 4330"/>
                  <a:gd name="T77" fmla="*/ 176 h 3752"/>
                  <a:gd name="T78" fmla="*/ 1585 w 4330"/>
                  <a:gd name="T79" fmla="*/ 56 h 3752"/>
                  <a:gd name="T80" fmla="*/ 1695 w 4330"/>
                  <a:gd name="T81" fmla="*/ 56 h 3752"/>
                  <a:gd name="T82" fmla="*/ 1779 w 4330"/>
                  <a:gd name="T83" fmla="*/ 582 h 3752"/>
                  <a:gd name="T84" fmla="*/ 1889 w 4330"/>
                  <a:gd name="T85" fmla="*/ 636 h 3752"/>
                  <a:gd name="T86" fmla="*/ 2414 w 4330"/>
                  <a:gd name="T87" fmla="*/ 665 h 3752"/>
                  <a:gd name="T88" fmla="*/ 3013 w 4330"/>
                  <a:gd name="T89" fmla="*/ 636 h 3752"/>
                  <a:gd name="T90" fmla="*/ 3078 w 4330"/>
                  <a:gd name="T91" fmla="*/ 452 h 3752"/>
                  <a:gd name="T92" fmla="*/ 3105 w 4330"/>
                  <a:gd name="T93" fmla="*/ 0 h 3752"/>
                  <a:gd name="T94" fmla="*/ 3161 w 4330"/>
                  <a:gd name="T95" fmla="*/ 0 h 3752"/>
                  <a:gd name="T96" fmla="*/ 3216 w 4330"/>
                  <a:gd name="T97" fmla="*/ 56 h 37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30"/>
                  <a:gd name="T148" fmla="*/ 0 h 3752"/>
                  <a:gd name="T149" fmla="*/ 4330 w 4330"/>
                  <a:gd name="T150" fmla="*/ 3752 h 37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30" h="3752">
                    <a:moveTo>
                      <a:pt x="3216" y="56"/>
                    </a:moveTo>
                    <a:lnTo>
                      <a:pt x="3787" y="56"/>
                    </a:lnTo>
                    <a:lnTo>
                      <a:pt x="3842" y="120"/>
                    </a:lnTo>
                    <a:lnTo>
                      <a:pt x="3935" y="582"/>
                    </a:lnTo>
                    <a:lnTo>
                      <a:pt x="4175" y="913"/>
                    </a:lnTo>
                    <a:lnTo>
                      <a:pt x="4294" y="3153"/>
                    </a:lnTo>
                    <a:lnTo>
                      <a:pt x="4294" y="3374"/>
                    </a:lnTo>
                    <a:lnTo>
                      <a:pt x="4330" y="3752"/>
                    </a:lnTo>
                    <a:lnTo>
                      <a:pt x="4008" y="3650"/>
                    </a:lnTo>
                    <a:lnTo>
                      <a:pt x="3952" y="3595"/>
                    </a:lnTo>
                    <a:lnTo>
                      <a:pt x="3630" y="3273"/>
                    </a:lnTo>
                    <a:lnTo>
                      <a:pt x="3630" y="3263"/>
                    </a:lnTo>
                    <a:lnTo>
                      <a:pt x="3621" y="3263"/>
                    </a:lnTo>
                    <a:lnTo>
                      <a:pt x="3612" y="3255"/>
                    </a:lnTo>
                    <a:lnTo>
                      <a:pt x="3603" y="3255"/>
                    </a:lnTo>
                    <a:lnTo>
                      <a:pt x="3087" y="3125"/>
                    </a:lnTo>
                    <a:lnTo>
                      <a:pt x="2719" y="3005"/>
                    </a:lnTo>
                    <a:lnTo>
                      <a:pt x="2341" y="2619"/>
                    </a:lnTo>
                    <a:lnTo>
                      <a:pt x="2331" y="2619"/>
                    </a:lnTo>
                    <a:lnTo>
                      <a:pt x="1815" y="2231"/>
                    </a:lnTo>
                    <a:lnTo>
                      <a:pt x="1428" y="1844"/>
                    </a:lnTo>
                    <a:lnTo>
                      <a:pt x="1420" y="1834"/>
                    </a:lnTo>
                    <a:lnTo>
                      <a:pt x="1410" y="1834"/>
                    </a:lnTo>
                    <a:lnTo>
                      <a:pt x="904" y="1642"/>
                    </a:lnTo>
                    <a:lnTo>
                      <a:pt x="654" y="1456"/>
                    </a:lnTo>
                    <a:lnTo>
                      <a:pt x="396" y="1199"/>
                    </a:lnTo>
                    <a:lnTo>
                      <a:pt x="378" y="1171"/>
                    </a:lnTo>
                    <a:lnTo>
                      <a:pt x="350" y="1134"/>
                    </a:lnTo>
                    <a:lnTo>
                      <a:pt x="332" y="1107"/>
                    </a:lnTo>
                    <a:lnTo>
                      <a:pt x="305" y="1070"/>
                    </a:lnTo>
                    <a:lnTo>
                      <a:pt x="276" y="1033"/>
                    </a:lnTo>
                    <a:lnTo>
                      <a:pt x="249" y="996"/>
                    </a:lnTo>
                    <a:lnTo>
                      <a:pt x="231" y="969"/>
                    </a:lnTo>
                    <a:lnTo>
                      <a:pt x="203" y="941"/>
                    </a:lnTo>
                    <a:lnTo>
                      <a:pt x="10" y="748"/>
                    </a:lnTo>
                    <a:lnTo>
                      <a:pt x="0" y="729"/>
                    </a:lnTo>
                    <a:lnTo>
                      <a:pt x="507" y="702"/>
                    </a:lnTo>
                    <a:lnTo>
                      <a:pt x="590" y="554"/>
                    </a:lnTo>
                    <a:lnTo>
                      <a:pt x="590" y="176"/>
                    </a:lnTo>
                    <a:lnTo>
                      <a:pt x="1585" y="56"/>
                    </a:lnTo>
                    <a:lnTo>
                      <a:pt x="1695" y="56"/>
                    </a:lnTo>
                    <a:lnTo>
                      <a:pt x="1779" y="582"/>
                    </a:lnTo>
                    <a:lnTo>
                      <a:pt x="1889" y="636"/>
                    </a:lnTo>
                    <a:lnTo>
                      <a:pt x="2414" y="665"/>
                    </a:lnTo>
                    <a:lnTo>
                      <a:pt x="3013" y="636"/>
                    </a:lnTo>
                    <a:lnTo>
                      <a:pt x="3078" y="452"/>
                    </a:lnTo>
                    <a:lnTo>
                      <a:pt x="3105" y="0"/>
                    </a:lnTo>
                    <a:lnTo>
                      <a:pt x="3161" y="0"/>
                    </a:lnTo>
                    <a:lnTo>
                      <a:pt x="3216" y="56"/>
                    </a:lnTo>
                    <a:close/>
                  </a:path>
                </a:pathLst>
              </a:custGeom>
              <a:solidFill>
                <a:srgbClr val="916338"/>
              </a:solidFill>
              <a:ln w="9525">
                <a:noFill/>
                <a:round/>
                <a:headEnd/>
                <a:tailEnd/>
              </a:ln>
            </p:spPr>
            <p:txBody>
              <a:bodyPr>
                <a:prstTxWarp prst="textNoShape">
                  <a:avLst/>
                </a:prstTxWarp>
              </a:bodyPr>
              <a:lstStyle/>
              <a:p>
                <a:endParaRPr lang="en-US"/>
              </a:p>
            </p:txBody>
          </p:sp>
          <p:sp>
            <p:nvSpPr>
              <p:cNvPr id="18735" name="Freeform 192"/>
              <p:cNvSpPr>
                <a:spLocks/>
              </p:cNvSpPr>
              <p:nvPr/>
            </p:nvSpPr>
            <p:spPr bwMode="auto">
              <a:xfrm>
                <a:off x="2150" y="2675"/>
                <a:ext cx="986" cy="109"/>
              </a:xfrm>
              <a:custGeom>
                <a:avLst/>
                <a:gdLst>
                  <a:gd name="T0" fmla="*/ 250 w 7887"/>
                  <a:gd name="T1" fmla="*/ 415 h 875"/>
                  <a:gd name="T2" fmla="*/ 3953 w 7887"/>
                  <a:gd name="T3" fmla="*/ 221 h 875"/>
                  <a:gd name="T4" fmla="*/ 6653 w 7887"/>
                  <a:gd name="T5" fmla="*/ 111 h 875"/>
                  <a:gd name="T6" fmla="*/ 7887 w 7887"/>
                  <a:gd name="T7" fmla="*/ 423 h 875"/>
                  <a:gd name="T8" fmla="*/ 7684 w 7887"/>
                  <a:gd name="T9" fmla="*/ 479 h 875"/>
                  <a:gd name="T10" fmla="*/ 7556 w 7887"/>
                  <a:gd name="T11" fmla="*/ 497 h 875"/>
                  <a:gd name="T12" fmla="*/ 7500 w 7887"/>
                  <a:gd name="T13" fmla="*/ 489 h 875"/>
                  <a:gd name="T14" fmla="*/ 7463 w 7887"/>
                  <a:gd name="T15" fmla="*/ 497 h 875"/>
                  <a:gd name="T16" fmla="*/ 7316 w 7887"/>
                  <a:gd name="T17" fmla="*/ 526 h 875"/>
                  <a:gd name="T18" fmla="*/ 6800 w 7887"/>
                  <a:gd name="T19" fmla="*/ 590 h 875"/>
                  <a:gd name="T20" fmla="*/ 6395 w 7887"/>
                  <a:gd name="T21" fmla="*/ 636 h 875"/>
                  <a:gd name="T22" fmla="*/ 6311 w 7887"/>
                  <a:gd name="T23" fmla="*/ 645 h 875"/>
                  <a:gd name="T24" fmla="*/ 5906 w 7887"/>
                  <a:gd name="T25" fmla="*/ 663 h 875"/>
                  <a:gd name="T26" fmla="*/ 5888 w 7887"/>
                  <a:gd name="T27" fmla="*/ 645 h 875"/>
                  <a:gd name="T28" fmla="*/ 5861 w 7887"/>
                  <a:gd name="T29" fmla="*/ 636 h 875"/>
                  <a:gd name="T30" fmla="*/ 5832 w 7887"/>
                  <a:gd name="T31" fmla="*/ 654 h 875"/>
                  <a:gd name="T32" fmla="*/ 5768 w 7887"/>
                  <a:gd name="T33" fmla="*/ 663 h 875"/>
                  <a:gd name="T34" fmla="*/ 5630 w 7887"/>
                  <a:gd name="T35" fmla="*/ 681 h 875"/>
                  <a:gd name="T36" fmla="*/ 5491 w 7887"/>
                  <a:gd name="T37" fmla="*/ 700 h 875"/>
                  <a:gd name="T38" fmla="*/ 5409 w 7887"/>
                  <a:gd name="T39" fmla="*/ 700 h 875"/>
                  <a:gd name="T40" fmla="*/ 5317 w 7887"/>
                  <a:gd name="T41" fmla="*/ 700 h 875"/>
                  <a:gd name="T42" fmla="*/ 4644 w 7887"/>
                  <a:gd name="T43" fmla="*/ 728 h 875"/>
                  <a:gd name="T44" fmla="*/ 4626 w 7887"/>
                  <a:gd name="T45" fmla="*/ 710 h 875"/>
                  <a:gd name="T46" fmla="*/ 4599 w 7887"/>
                  <a:gd name="T47" fmla="*/ 700 h 875"/>
                  <a:gd name="T48" fmla="*/ 4570 w 7887"/>
                  <a:gd name="T49" fmla="*/ 710 h 875"/>
                  <a:gd name="T50" fmla="*/ 4543 w 7887"/>
                  <a:gd name="T51" fmla="*/ 737 h 875"/>
                  <a:gd name="T52" fmla="*/ 4515 w 7887"/>
                  <a:gd name="T53" fmla="*/ 747 h 875"/>
                  <a:gd name="T54" fmla="*/ 4128 w 7887"/>
                  <a:gd name="T55" fmla="*/ 747 h 875"/>
                  <a:gd name="T56" fmla="*/ 4082 w 7887"/>
                  <a:gd name="T57" fmla="*/ 755 h 875"/>
                  <a:gd name="T58" fmla="*/ 4036 w 7887"/>
                  <a:gd name="T59" fmla="*/ 765 h 875"/>
                  <a:gd name="T60" fmla="*/ 3953 w 7887"/>
                  <a:gd name="T61" fmla="*/ 765 h 875"/>
                  <a:gd name="T62" fmla="*/ 3861 w 7887"/>
                  <a:gd name="T63" fmla="*/ 765 h 875"/>
                  <a:gd name="T64" fmla="*/ 3640 w 7887"/>
                  <a:gd name="T65" fmla="*/ 783 h 875"/>
                  <a:gd name="T66" fmla="*/ 3556 w 7887"/>
                  <a:gd name="T67" fmla="*/ 783 h 875"/>
                  <a:gd name="T68" fmla="*/ 3197 w 7887"/>
                  <a:gd name="T69" fmla="*/ 801 h 875"/>
                  <a:gd name="T70" fmla="*/ 3170 w 7887"/>
                  <a:gd name="T71" fmla="*/ 774 h 875"/>
                  <a:gd name="T72" fmla="*/ 3133 w 7887"/>
                  <a:gd name="T73" fmla="*/ 765 h 875"/>
                  <a:gd name="T74" fmla="*/ 3096 w 7887"/>
                  <a:gd name="T75" fmla="*/ 792 h 875"/>
                  <a:gd name="T76" fmla="*/ 2903 w 7887"/>
                  <a:gd name="T77" fmla="*/ 811 h 875"/>
                  <a:gd name="T78" fmla="*/ 2866 w 7887"/>
                  <a:gd name="T79" fmla="*/ 820 h 875"/>
                  <a:gd name="T80" fmla="*/ 2138 w 7887"/>
                  <a:gd name="T81" fmla="*/ 830 h 875"/>
                  <a:gd name="T82" fmla="*/ 2065 w 7887"/>
                  <a:gd name="T83" fmla="*/ 838 h 875"/>
                  <a:gd name="T84" fmla="*/ 1981 w 7887"/>
                  <a:gd name="T85" fmla="*/ 848 h 875"/>
                  <a:gd name="T86" fmla="*/ 1889 w 7887"/>
                  <a:gd name="T87" fmla="*/ 801 h 875"/>
                  <a:gd name="T88" fmla="*/ 1861 w 7887"/>
                  <a:gd name="T89" fmla="*/ 774 h 875"/>
                  <a:gd name="T90" fmla="*/ 1815 w 7887"/>
                  <a:gd name="T91" fmla="*/ 774 h 875"/>
                  <a:gd name="T92" fmla="*/ 1788 w 7887"/>
                  <a:gd name="T93" fmla="*/ 801 h 875"/>
                  <a:gd name="T94" fmla="*/ 1778 w 7887"/>
                  <a:gd name="T95" fmla="*/ 838 h 875"/>
                  <a:gd name="T96" fmla="*/ 1281 w 7887"/>
                  <a:gd name="T97" fmla="*/ 857 h 875"/>
                  <a:gd name="T98" fmla="*/ 1235 w 7887"/>
                  <a:gd name="T99" fmla="*/ 867 h 875"/>
                  <a:gd name="T100" fmla="*/ 885 w 7887"/>
                  <a:gd name="T101" fmla="*/ 867 h 875"/>
                  <a:gd name="T102" fmla="*/ 766 w 7887"/>
                  <a:gd name="T103" fmla="*/ 857 h 875"/>
                  <a:gd name="T104" fmla="*/ 673 w 7887"/>
                  <a:gd name="T105" fmla="*/ 848 h 875"/>
                  <a:gd name="T106" fmla="*/ 655 w 7887"/>
                  <a:gd name="T107" fmla="*/ 820 h 875"/>
                  <a:gd name="T108" fmla="*/ 627 w 7887"/>
                  <a:gd name="T109" fmla="*/ 811 h 875"/>
                  <a:gd name="T110" fmla="*/ 590 w 7887"/>
                  <a:gd name="T111" fmla="*/ 820 h 875"/>
                  <a:gd name="T112" fmla="*/ 562 w 7887"/>
                  <a:gd name="T113" fmla="*/ 830 h 875"/>
                  <a:gd name="T114" fmla="*/ 240 w 7887"/>
                  <a:gd name="T115" fmla="*/ 830 h 875"/>
                  <a:gd name="T116" fmla="*/ 130 w 7887"/>
                  <a:gd name="T117" fmla="*/ 811 h 875"/>
                  <a:gd name="T118" fmla="*/ 10 w 7887"/>
                  <a:gd name="T119" fmla="*/ 811 h 8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87"/>
                  <a:gd name="T181" fmla="*/ 0 h 875"/>
                  <a:gd name="T182" fmla="*/ 7887 w 7887"/>
                  <a:gd name="T183" fmla="*/ 875 h 8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87" h="875">
                    <a:moveTo>
                      <a:pt x="10" y="811"/>
                    </a:moveTo>
                    <a:lnTo>
                      <a:pt x="0" y="359"/>
                    </a:lnTo>
                    <a:lnTo>
                      <a:pt x="203" y="359"/>
                    </a:lnTo>
                    <a:lnTo>
                      <a:pt x="250" y="415"/>
                    </a:lnTo>
                    <a:lnTo>
                      <a:pt x="277" y="415"/>
                    </a:lnTo>
                    <a:lnTo>
                      <a:pt x="332" y="359"/>
                    </a:lnTo>
                    <a:lnTo>
                      <a:pt x="1935" y="359"/>
                    </a:lnTo>
                    <a:lnTo>
                      <a:pt x="3953" y="221"/>
                    </a:lnTo>
                    <a:lnTo>
                      <a:pt x="5299" y="221"/>
                    </a:lnTo>
                    <a:lnTo>
                      <a:pt x="5639" y="175"/>
                    </a:lnTo>
                    <a:lnTo>
                      <a:pt x="6026" y="175"/>
                    </a:lnTo>
                    <a:lnTo>
                      <a:pt x="6653" y="111"/>
                    </a:lnTo>
                    <a:lnTo>
                      <a:pt x="7731" y="28"/>
                    </a:lnTo>
                    <a:lnTo>
                      <a:pt x="7758" y="0"/>
                    </a:lnTo>
                    <a:lnTo>
                      <a:pt x="7869" y="0"/>
                    </a:lnTo>
                    <a:lnTo>
                      <a:pt x="7887" y="423"/>
                    </a:lnTo>
                    <a:lnTo>
                      <a:pt x="7777" y="470"/>
                    </a:lnTo>
                    <a:lnTo>
                      <a:pt x="7749" y="470"/>
                    </a:lnTo>
                    <a:lnTo>
                      <a:pt x="7713" y="479"/>
                    </a:lnTo>
                    <a:lnTo>
                      <a:pt x="7684" y="479"/>
                    </a:lnTo>
                    <a:lnTo>
                      <a:pt x="7647" y="479"/>
                    </a:lnTo>
                    <a:lnTo>
                      <a:pt x="7620" y="489"/>
                    </a:lnTo>
                    <a:lnTo>
                      <a:pt x="7583" y="489"/>
                    </a:lnTo>
                    <a:lnTo>
                      <a:pt x="7556" y="497"/>
                    </a:lnTo>
                    <a:lnTo>
                      <a:pt x="7528" y="497"/>
                    </a:lnTo>
                    <a:lnTo>
                      <a:pt x="7519" y="497"/>
                    </a:lnTo>
                    <a:lnTo>
                      <a:pt x="7509" y="489"/>
                    </a:lnTo>
                    <a:lnTo>
                      <a:pt x="7500" y="489"/>
                    </a:lnTo>
                    <a:lnTo>
                      <a:pt x="7492" y="489"/>
                    </a:lnTo>
                    <a:lnTo>
                      <a:pt x="7482" y="489"/>
                    </a:lnTo>
                    <a:lnTo>
                      <a:pt x="7473" y="489"/>
                    </a:lnTo>
                    <a:lnTo>
                      <a:pt x="7463" y="497"/>
                    </a:lnTo>
                    <a:lnTo>
                      <a:pt x="7455" y="497"/>
                    </a:lnTo>
                    <a:lnTo>
                      <a:pt x="7455" y="507"/>
                    </a:lnTo>
                    <a:lnTo>
                      <a:pt x="7445" y="507"/>
                    </a:lnTo>
                    <a:lnTo>
                      <a:pt x="7316" y="526"/>
                    </a:lnTo>
                    <a:lnTo>
                      <a:pt x="7187" y="543"/>
                    </a:lnTo>
                    <a:lnTo>
                      <a:pt x="7058" y="553"/>
                    </a:lnTo>
                    <a:lnTo>
                      <a:pt x="6929" y="571"/>
                    </a:lnTo>
                    <a:lnTo>
                      <a:pt x="6800" y="590"/>
                    </a:lnTo>
                    <a:lnTo>
                      <a:pt x="6671" y="608"/>
                    </a:lnTo>
                    <a:lnTo>
                      <a:pt x="6542" y="617"/>
                    </a:lnTo>
                    <a:lnTo>
                      <a:pt x="6414" y="636"/>
                    </a:lnTo>
                    <a:lnTo>
                      <a:pt x="6395" y="636"/>
                    </a:lnTo>
                    <a:lnTo>
                      <a:pt x="6367" y="636"/>
                    </a:lnTo>
                    <a:lnTo>
                      <a:pt x="6348" y="636"/>
                    </a:lnTo>
                    <a:lnTo>
                      <a:pt x="6330" y="645"/>
                    </a:lnTo>
                    <a:lnTo>
                      <a:pt x="6311" y="645"/>
                    </a:lnTo>
                    <a:lnTo>
                      <a:pt x="6294" y="645"/>
                    </a:lnTo>
                    <a:lnTo>
                      <a:pt x="6266" y="654"/>
                    </a:lnTo>
                    <a:lnTo>
                      <a:pt x="6238" y="663"/>
                    </a:lnTo>
                    <a:lnTo>
                      <a:pt x="5906" y="663"/>
                    </a:lnTo>
                    <a:lnTo>
                      <a:pt x="5906" y="654"/>
                    </a:lnTo>
                    <a:lnTo>
                      <a:pt x="5898" y="654"/>
                    </a:lnTo>
                    <a:lnTo>
                      <a:pt x="5898" y="645"/>
                    </a:lnTo>
                    <a:lnTo>
                      <a:pt x="5888" y="645"/>
                    </a:lnTo>
                    <a:lnTo>
                      <a:pt x="5879" y="645"/>
                    </a:lnTo>
                    <a:lnTo>
                      <a:pt x="5879" y="636"/>
                    </a:lnTo>
                    <a:lnTo>
                      <a:pt x="5869" y="636"/>
                    </a:lnTo>
                    <a:lnTo>
                      <a:pt x="5861" y="636"/>
                    </a:lnTo>
                    <a:lnTo>
                      <a:pt x="5851" y="636"/>
                    </a:lnTo>
                    <a:lnTo>
                      <a:pt x="5842" y="645"/>
                    </a:lnTo>
                    <a:lnTo>
                      <a:pt x="5832" y="645"/>
                    </a:lnTo>
                    <a:lnTo>
                      <a:pt x="5832" y="654"/>
                    </a:lnTo>
                    <a:lnTo>
                      <a:pt x="5823" y="654"/>
                    </a:lnTo>
                    <a:lnTo>
                      <a:pt x="5823" y="663"/>
                    </a:lnTo>
                    <a:lnTo>
                      <a:pt x="5778" y="663"/>
                    </a:lnTo>
                    <a:lnTo>
                      <a:pt x="5768" y="663"/>
                    </a:lnTo>
                    <a:lnTo>
                      <a:pt x="5731" y="663"/>
                    </a:lnTo>
                    <a:lnTo>
                      <a:pt x="5695" y="673"/>
                    </a:lnTo>
                    <a:lnTo>
                      <a:pt x="5667" y="673"/>
                    </a:lnTo>
                    <a:lnTo>
                      <a:pt x="5630" y="681"/>
                    </a:lnTo>
                    <a:lnTo>
                      <a:pt x="5593" y="681"/>
                    </a:lnTo>
                    <a:lnTo>
                      <a:pt x="5565" y="691"/>
                    </a:lnTo>
                    <a:lnTo>
                      <a:pt x="5528" y="691"/>
                    </a:lnTo>
                    <a:lnTo>
                      <a:pt x="5491" y="700"/>
                    </a:lnTo>
                    <a:lnTo>
                      <a:pt x="5473" y="700"/>
                    </a:lnTo>
                    <a:lnTo>
                      <a:pt x="5455" y="700"/>
                    </a:lnTo>
                    <a:lnTo>
                      <a:pt x="5427" y="700"/>
                    </a:lnTo>
                    <a:lnTo>
                      <a:pt x="5409" y="700"/>
                    </a:lnTo>
                    <a:lnTo>
                      <a:pt x="5381" y="700"/>
                    </a:lnTo>
                    <a:lnTo>
                      <a:pt x="5363" y="700"/>
                    </a:lnTo>
                    <a:lnTo>
                      <a:pt x="5344" y="700"/>
                    </a:lnTo>
                    <a:lnTo>
                      <a:pt x="5317" y="700"/>
                    </a:lnTo>
                    <a:lnTo>
                      <a:pt x="5151" y="728"/>
                    </a:lnTo>
                    <a:lnTo>
                      <a:pt x="4663" y="728"/>
                    </a:lnTo>
                    <a:lnTo>
                      <a:pt x="4653" y="728"/>
                    </a:lnTo>
                    <a:lnTo>
                      <a:pt x="4644" y="728"/>
                    </a:lnTo>
                    <a:lnTo>
                      <a:pt x="4644" y="718"/>
                    </a:lnTo>
                    <a:lnTo>
                      <a:pt x="4634" y="718"/>
                    </a:lnTo>
                    <a:lnTo>
                      <a:pt x="4634" y="710"/>
                    </a:lnTo>
                    <a:lnTo>
                      <a:pt x="4626" y="710"/>
                    </a:lnTo>
                    <a:lnTo>
                      <a:pt x="4617" y="710"/>
                    </a:lnTo>
                    <a:lnTo>
                      <a:pt x="4617" y="700"/>
                    </a:lnTo>
                    <a:lnTo>
                      <a:pt x="4607" y="700"/>
                    </a:lnTo>
                    <a:lnTo>
                      <a:pt x="4599" y="700"/>
                    </a:lnTo>
                    <a:lnTo>
                      <a:pt x="4589" y="700"/>
                    </a:lnTo>
                    <a:lnTo>
                      <a:pt x="4580" y="700"/>
                    </a:lnTo>
                    <a:lnTo>
                      <a:pt x="4580" y="710"/>
                    </a:lnTo>
                    <a:lnTo>
                      <a:pt x="4570" y="710"/>
                    </a:lnTo>
                    <a:lnTo>
                      <a:pt x="4561" y="718"/>
                    </a:lnTo>
                    <a:lnTo>
                      <a:pt x="4552" y="728"/>
                    </a:lnTo>
                    <a:lnTo>
                      <a:pt x="4552" y="737"/>
                    </a:lnTo>
                    <a:lnTo>
                      <a:pt x="4543" y="737"/>
                    </a:lnTo>
                    <a:lnTo>
                      <a:pt x="4533" y="737"/>
                    </a:lnTo>
                    <a:lnTo>
                      <a:pt x="4524" y="737"/>
                    </a:lnTo>
                    <a:lnTo>
                      <a:pt x="4515" y="737"/>
                    </a:lnTo>
                    <a:lnTo>
                      <a:pt x="4515" y="747"/>
                    </a:lnTo>
                    <a:lnTo>
                      <a:pt x="4506" y="747"/>
                    </a:lnTo>
                    <a:lnTo>
                      <a:pt x="4497" y="747"/>
                    </a:lnTo>
                    <a:lnTo>
                      <a:pt x="4487" y="747"/>
                    </a:lnTo>
                    <a:lnTo>
                      <a:pt x="4128" y="747"/>
                    </a:lnTo>
                    <a:lnTo>
                      <a:pt x="4119" y="747"/>
                    </a:lnTo>
                    <a:lnTo>
                      <a:pt x="4110" y="747"/>
                    </a:lnTo>
                    <a:lnTo>
                      <a:pt x="4091" y="747"/>
                    </a:lnTo>
                    <a:lnTo>
                      <a:pt x="4082" y="755"/>
                    </a:lnTo>
                    <a:lnTo>
                      <a:pt x="4073" y="755"/>
                    </a:lnTo>
                    <a:lnTo>
                      <a:pt x="4054" y="755"/>
                    </a:lnTo>
                    <a:lnTo>
                      <a:pt x="4045" y="765"/>
                    </a:lnTo>
                    <a:lnTo>
                      <a:pt x="4036" y="765"/>
                    </a:lnTo>
                    <a:lnTo>
                      <a:pt x="4018" y="765"/>
                    </a:lnTo>
                    <a:lnTo>
                      <a:pt x="3990" y="765"/>
                    </a:lnTo>
                    <a:lnTo>
                      <a:pt x="3971" y="765"/>
                    </a:lnTo>
                    <a:lnTo>
                      <a:pt x="3953" y="765"/>
                    </a:lnTo>
                    <a:lnTo>
                      <a:pt x="3926" y="765"/>
                    </a:lnTo>
                    <a:lnTo>
                      <a:pt x="3907" y="765"/>
                    </a:lnTo>
                    <a:lnTo>
                      <a:pt x="3889" y="765"/>
                    </a:lnTo>
                    <a:lnTo>
                      <a:pt x="3861" y="765"/>
                    </a:lnTo>
                    <a:lnTo>
                      <a:pt x="3695" y="783"/>
                    </a:lnTo>
                    <a:lnTo>
                      <a:pt x="3676" y="783"/>
                    </a:lnTo>
                    <a:lnTo>
                      <a:pt x="3659" y="783"/>
                    </a:lnTo>
                    <a:lnTo>
                      <a:pt x="3640" y="783"/>
                    </a:lnTo>
                    <a:lnTo>
                      <a:pt x="3612" y="783"/>
                    </a:lnTo>
                    <a:lnTo>
                      <a:pt x="3593" y="783"/>
                    </a:lnTo>
                    <a:lnTo>
                      <a:pt x="3575" y="783"/>
                    </a:lnTo>
                    <a:lnTo>
                      <a:pt x="3556" y="783"/>
                    </a:lnTo>
                    <a:lnTo>
                      <a:pt x="3539" y="792"/>
                    </a:lnTo>
                    <a:lnTo>
                      <a:pt x="3455" y="811"/>
                    </a:lnTo>
                    <a:lnTo>
                      <a:pt x="3197" y="811"/>
                    </a:lnTo>
                    <a:lnTo>
                      <a:pt x="3197" y="801"/>
                    </a:lnTo>
                    <a:lnTo>
                      <a:pt x="3188" y="792"/>
                    </a:lnTo>
                    <a:lnTo>
                      <a:pt x="3180" y="783"/>
                    </a:lnTo>
                    <a:lnTo>
                      <a:pt x="3180" y="774"/>
                    </a:lnTo>
                    <a:lnTo>
                      <a:pt x="3170" y="774"/>
                    </a:lnTo>
                    <a:lnTo>
                      <a:pt x="3161" y="774"/>
                    </a:lnTo>
                    <a:lnTo>
                      <a:pt x="3161" y="765"/>
                    </a:lnTo>
                    <a:lnTo>
                      <a:pt x="3143" y="765"/>
                    </a:lnTo>
                    <a:lnTo>
                      <a:pt x="3133" y="765"/>
                    </a:lnTo>
                    <a:lnTo>
                      <a:pt x="3124" y="774"/>
                    </a:lnTo>
                    <a:lnTo>
                      <a:pt x="3114" y="774"/>
                    </a:lnTo>
                    <a:lnTo>
                      <a:pt x="3106" y="783"/>
                    </a:lnTo>
                    <a:lnTo>
                      <a:pt x="3096" y="792"/>
                    </a:lnTo>
                    <a:lnTo>
                      <a:pt x="3096" y="801"/>
                    </a:lnTo>
                    <a:lnTo>
                      <a:pt x="3087" y="811"/>
                    </a:lnTo>
                    <a:lnTo>
                      <a:pt x="2912" y="811"/>
                    </a:lnTo>
                    <a:lnTo>
                      <a:pt x="2903" y="811"/>
                    </a:lnTo>
                    <a:lnTo>
                      <a:pt x="2893" y="811"/>
                    </a:lnTo>
                    <a:lnTo>
                      <a:pt x="2885" y="811"/>
                    </a:lnTo>
                    <a:lnTo>
                      <a:pt x="2875" y="820"/>
                    </a:lnTo>
                    <a:lnTo>
                      <a:pt x="2866" y="820"/>
                    </a:lnTo>
                    <a:lnTo>
                      <a:pt x="2856" y="820"/>
                    </a:lnTo>
                    <a:lnTo>
                      <a:pt x="2848" y="830"/>
                    </a:lnTo>
                    <a:lnTo>
                      <a:pt x="2838" y="830"/>
                    </a:lnTo>
                    <a:lnTo>
                      <a:pt x="2138" y="830"/>
                    </a:lnTo>
                    <a:lnTo>
                      <a:pt x="2119" y="830"/>
                    </a:lnTo>
                    <a:lnTo>
                      <a:pt x="2101" y="830"/>
                    </a:lnTo>
                    <a:lnTo>
                      <a:pt x="2083" y="838"/>
                    </a:lnTo>
                    <a:lnTo>
                      <a:pt x="2065" y="838"/>
                    </a:lnTo>
                    <a:lnTo>
                      <a:pt x="2036" y="838"/>
                    </a:lnTo>
                    <a:lnTo>
                      <a:pt x="2018" y="848"/>
                    </a:lnTo>
                    <a:lnTo>
                      <a:pt x="1999" y="848"/>
                    </a:lnTo>
                    <a:lnTo>
                      <a:pt x="1981" y="848"/>
                    </a:lnTo>
                    <a:lnTo>
                      <a:pt x="1889" y="848"/>
                    </a:lnTo>
                    <a:lnTo>
                      <a:pt x="1889" y="820"/>
                    </a:lnTo>
                    <a:lnTo>
                      <a:pt x="1889" y="811"/>
                    </a:lnTo>
                    <a:lnTo>
                      <a:pt x="1889" y="801"/>
                    </a:lnTo>
                    <a:lnTo>
                      <a:pt x="1880" y="792"/>
                    </a:lnTo>
                    <a:lnTo>
                      <a:pt x="1880" y="783"/>
                    </a:lnTo>
                    <a:lnTo>
                      <a:pt x="1871" y="774"/>
                    </a:lnTo>
                    <a:lnTo>
                      <a:pt x="1861" y="774"/>
                    </a:lnTo>
                    <a:lnTo>
                      <a:pt x="1852" y="765"/>
                    </a:lnTo>
                    <a:lnTo>
                      <a:pt x="1834" y="765"/>
                    </a:lnTo>
                    <a:lnTo>
                      <a:pt x="1825" y="765"/>
                    </a:lnTo>
                    <a:lnTo>
                      <a:pt x="1815" y="774"/>
                    </a:lnTo>
                    <a:lnTo>
                      <a:pt x="1807" y="774"/>
                    </a:lnTo>
                    <a:lnTo>
                      <a:pt x="1797" y="783"/>
                    </a:lnTo>
                    <a:lnTo>
                      <a:pt x="1788" y="792"/>
                    </a:lnTo>
                    <a:lnTo>
                      <a:pt x="1788" y="801"/>
                    </a:lnTo>
                    <a:lnTo>
                      <a:pt x="1788" y="811"/>
                    </a:lnTo>
                    <a:lnTo>
                      <a:pt x="1778" y="820"/>
                    </a:lnTo>
                    <a:lnTo>
                      <a:pt x="1778" y="830"/>
                    </a:lnTo>
                    <a:lnTo>
                      <a:pt x="1778" y="838"/>
                    </a:lnTo>
                    <a:lnTo>
                      <a:pt x="1778" y="848"/>
                    </a:lnTo>
                    <a:lnTo>
                      <a:pt x="1299" y="848"/>
                    </a:lnTo>
                    <a:lnTo>
                      <a:pt x="1291" y="857"/>
                    </a:lnTo>
                    <a:lnTo>
                      <a:pt x="1281" y="857"/>
                    </a:lnTo>
                    <a:lnTo>
                      <a:pt x="1272" y="857"/>
                    </a:lnTo>
                    <a:lnTo>
                      <a:pt x="1254" y="857"/>
                    </a:lnTo>
                    <a:lnTo>
                      <a:pt x="1245" y="867"/>
                    </a:lnTo>
                    <a:lnTo>
                      <a:pt x="1235" y="867"/>
                    </a:lnTo>
                    <a:lnTo>
                      <a:pt x="1216" y="867"/>
                    </a:lnTo>
                    <a:lnTo>
                      <a:pt x="1208" y="875"/>
                    </a:lnTo>
                    <a:lnTo>
                      <a:pt x="921" y="875"/>
                    </a:lnTo>
                    <a:lnTo>
                      <a:pt x="885" y="867"/>
                    </a:lnTo>
                    <a:lnTo>
                      <a:pt x="857" y="867"/>
                    </a:lnTo>
                    <a:lnTo>
                      <a:pt x="820" y="867"/>
                    </a:lnTo>
                    <a:lnTo>
                      <a:pt x="793" y="857"/>
                    </a:lnTo>
                    <a:lnTo>
                      <a:pt x="766" y="857"/>
                    </a:lnTo>
                    <a:lnTo>
                      <a:pt x="737" y="857"/>
                    </a:lnTo>
                    <a:lnTo>
                      <a:pt x="700" y="857"/>
                    </a:lnTo>
                    <a:lnTo>
                      <a:pt x="673" y="857"/>
                    </a:lnTo>
                    <a:lnTo>
                      <a:pt x="673" y="848"/>
                    </a:lnTo>
                    <a:lnTo>
                      <a:pt x="663" y="838"/>
                    </a:lnTo>
                    <a:lnTo>
                      <a:pt x="663" y="830"/>
                    </a:lnTo>
                    <a:lnTo>
                      <a:pt x="655" y="830"/>
                    </a:lnTo>
                    <a:lnTo>
                      <a:pt x="655" y="820"/>
                    </a:lnTo>
                    <a:lnTo>
                      <a:pt x="646" y="820"/>
                    </a:lnTo>
                    <a:lnTo>
                      <a:pt x="646" y="811"/>
                    </a:lnTo>
                    <a:lnTo>
                      <a:pt x="636" y="811"/>
                    </a:lnTo>
                    <a:lnTo>
                      <a:pt x="627" y="811"/>
                    </a:lnTo>
                    <a:lnTo>
                      <a:pt x="618" y="811"/>
                    </a:lnTo>
                    <a:lnTo>
                      <a:pt x="609" y="811"/>
                    </a:lnTo>
                    <a:lnTo>
                      <a:pt x="599" y="811"/>
                    </a:lnTo>
                    <a:lnTo>
                      <a:pt x="590" y="820"/>
                    </a:lnTo>
                    <a:lnTo>
                      <a:pt x="581" y="820"/>
                    </a:lnTo>
                    <a:lnTo>
                      <a:pt x="581" y="830"/>
                    </a:lnTo>
                    <a:lnTo>
                      <a:pt x="572" y="830"/>
                    </a:lnTo>
                    <a:lnTo>
                      <a:pt x="562" y="830"/>
                    </a:lnTo>
                    <a:lnTo>
                      <a:pt x="553" y="830"/>
                    </a:lnTo>
                    <a:lnTo>
                      <a:pt x="360" y="830"/>
                    </a:lnTo>
                    <a:lnTo>
                      <a:pt x="295" y="830"/>
                    </a:lnTo>
                    <a:lnTo>
                      <a:pt x="240" y="830"/>
                    </a:lnTo>
                    <a:lnTo>
                      <a:pt x="213" y="820"/>
                    </a:lnTo>
                    <a:lnTo>
                      <a:pt x="184" y="820"/>
                    </a:lnTo>
                    <a:lnTo>
                      <a:pt x="157" y="811"/>
                    </a:lnTo>
                    <a:lnTo>
                      <a:pt x="130" y="811"/>
                    </a:lnTo>
                    <a:lnTo>
                      <a:pt x="101" y="811"/>
                    </a:lnTo>
                    <a:lnTo>
                      <a:pt x="74" y="801"/>
                    </a:lnTo>
                    <a:lnTo>
                      <a:pt x="47" y="801"/>
                    </a:lnTo>
                    <a:lnTo>
                      <a:pt x="10" y="811"/>
                    </a:lnTo>
                    <a:close/>
                  </a:path>
                </a:pathLst>
              </a:custGeom>
              <a:solidFill>
                <a:srgbClr val="94ABAB"/>
              </a:solidFill>
              <a:ln w="9525">
                <a:noFill/>
                <a:round/>
                <a:headEnd/>
                <a:tailEnd/>
              </a:ln>
            </p:spPr>
            <p:txBody>
              <a:bodyPr>
                <a:prstTxWarp prst="textNoShape">
                  <a:avLst/>
                </a:prstTxWarp>
              </a:bodyPr>
              <a:lstStyle/>
              <a:p>
                <a:endParaRPr lang="en-US"/>
              </a:p>
            </p:txBody>
          </p:sp>
          <p:sp>
            <p:nvSpPr>
              <p:cNvPr id="18736" name="Freeform 193"/>
              <p:cNvSpPr>
                <a:spLocks/>
              </p:cNvSpPr>
              <p:nvPr/>
            </p:nvSpPr>
            <p:spPr bwMode="auto">
              <a:xfrm>
                <a:off x="3093" y="2742"/>
                <a:ext cx="46" cy="74"/>
              </a:xfrm>
              <a:custGeom>
                <a:avLst/>
                <a:gdLst>
                  <a:gd name="T0" fmla="*/ 0 w 369"/>
                  <a:gd name="T1" fmla="*/ 74 h 599"/>
                  <a:gd name="T2" fmla="*/ 249 w 369"/>
                  <a:gd name="T3" fmla="*/ 46 h 599"/>
                  <a:gd name="T4" fmla="*/ 258 w 369"/>
                  <a:gd name="T5" fmla="*/ 46 h 599"/>
                  <a:gd name="T6" fmla="*/ 258 w 369"/>
                  <a:gd name="T7" fmla="*/ 37 h 599"/>
                  <a:gd name="T8" fmla="*/ 268 w 369"/>
                  <a:gd name="T9" fmla="*/ 37 h 599"/>
                  <a:gd name="T10" fmla="*/ 351 w 369"/>
                  <a:gd name="T11" fmla="*/ 0 h 599"/>
                  <a:gd name="T12" fmla="*/ 369 w 369"/>
                  <a:gd name="T13" fmla="*/ 535 h 599"/>
                  <a:gd name="T14" fmla="*/ 351 w 369"/>
                  <a:gd name="T15" fmla="*/ 544 h 599"/>
                  <a:gd name="T16" fmla="*/ 332 w 369"/>
                  <a:gd name="T17" fmla="*/ 544 h 599"/>
                  <a:gd name="T18" fmla="*/ 314 w 369"/>
                  <a:gd name="T19" fmla="*/ 544 h 599"/>
                  <a:gd name="T20" fmla="*/ 295 w 369"/>
                  <a:gd name="T21" fmla="*/ 554 h 599"/>
                  <a:gd name="T22" fmla="*/ 277 w 369"/>
                  <a:gd name="T23" fmla="*/ 554 h 599"/>
                  <a:gd name="T24" fmla="*/ 249 w 369"/>
                  <a:gd name="T25" fmla="*/ 562 h 599"/>
                  <a:gd name="T26" fmla="*/ 231 w 369"/>
                  <a:gd name="T27" fmla="*/ 572 h 599"/>
                  <a:gd name="T28" fmla="*/ 203 w 369"/>
                  <a:gd name="T29" fmla="*/ 581 h 599"/>
                  <a:gd name="T30" fmla="*/ 175 w 369"/>
                  <a:gd name="T31" fmla="*/ 581 h 599"/>
                  <a:gd name="T32" fmla="*/ 148 w 369"/>
                  <a:gd name="T33" fmla="*/ 591 h 599"/>
                  <a:gd name="T34" fmla="*/ 130 w 369"/>
                  <a:gd name="T35" fmla="*/ 591 h 599"/>
                  <a:gd name="T36" fmla="*/ 101 w 369"/>
                  <a:gd name="T37" fmla="*/ 591 h 599"/>
                  <a:gd name="T38" fmla="*/ 74 w 369"/>
                  <a:gd name="T39" fmla="*/ 591 h 599"/>
                  <a:gd name="T40" fmla="*/ 56 w 369"/>
                  <a:gd name="T41" fmla="*/ 591 h 599"/>
                  <a:gd name="T42" fmla="*/ 28 w 369"/>
                  <a:gd name="T43" fmla="*/ 591 h 599"/>
                  <a:gd name="T44" fmla="*/ 0 w 369"/>
                  <a:gd name="T45" fmla="*/ 599 h 599"/>
                  <a:gd name="T46" fmla="*/ 0 w 369"/>
                  <a:gd name="T47" fmla="*/ 74 h 5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9"/>
                  <a:gd name="T73" fmla="*/ 0 h 599"/>
                  <a:gd name="T74" fmla="*/ 369 w 369"/>
                  <a:gd name="T75" fmla="*/ 599 h 5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9" h="599">
                    <a:moveTo>
                      <a:pt x="0" y="74"/>
                    </a:moveTo>
                    <a:lnTo>
                      <a:pt x="249" y="46"/>
                    </a:lnTo>
                    <a:lnTo>
                      <a:pt x="258" y="46"/>
                    </a:lnTo>
                    <a:lnTo>
                      <a:pt x="258" y="37"/>
                    </a:lnTo>
                    <a:lnTo>
                      <a:pt x="268" y="37"/>
                    </a:lnTo>
                    <a:lnTo>
                      <a:pt x="351" y="0"/>
                    </a:lnTo>
                    <a:lnTo>
                      <a:pt x="369" y="535"/>
                    </a:lnTo>
                    <a:lnTo>
                      <a:pt x="351" y="544"/>
                    </a:lnTo>
                    <a:lnTo>
                      <a:pt x="332" y="544"/>
                    </a:lnTo>
                    <a:lnTo>
                      <a:pt x="314" y="544"/>
                    </a:lnTo>
                    <a:lnTo>
                      <a:pt x="295" y="554"/>
                    </a:lnTo>
                    <a:lnTo>
                      <a:pt x="277" y="554"/>
                    </a:lnTo>
                    <a:lnTo>
                      <a:pt x="249" y="562"/>
                    </a:lnTo>
                    <a:lnTo>
                      <a:pt x="231" y="572"/>
                    </a:lnTo>
                    <a:lnTo>
                      <a:pt x="203" y="581"/>
                    </a:lnTo>
                    <a:lnTo>
                      <a:pt x="175" y="581"/>
                    </a:lnTo>
                    <a:lnTo>
                      <a:pt x="148" y="591"/>
                    </a:lnTo>
                    <a:lnTo>
                      <a:pt x="130" y="591"/>
                    </a:lnTo>
                    <a:lnTo>
                      <a:pt x="101" y="591"/>
                    </a:lnTo>
                    <a:lnTo>
                      <a:pt x="74" y="591"/>
                    </a:lnTo>
                    <a:lnTo>
                      <a:pt x="56" y="591"/>
                    </a:lnTo>
                    <a:lnTo>
                      <a:pt x="28" y="591"/>
                    </a:lnTo>
                    <a:lnTo>
                      <a:pt x="0" y="599"/>
                    </a:lnTo>
                    <a:lnTo>
                      <a:pt x="0" y="74"/>
                    </a:lnTo>
                    <a:close/>
                  </a:path>
                </a:pathLst>
              </a:custGeom>
              <a:solidFill>
                <a:srgbClr val="A3B2B2"/>
              </a:solidFill>
              <a:ln w="9525">
                <a:noFill/>
                <a:round/>
                <a:headEnd/>
                <a:tailEnd/>
              </a:ln>
            </p:spPr>
            <p:txBody>
              <a:bodyPr>
                <a:prstTxWarp prst="textNoShape">
                  <a:avLst/>
                </a:prstTxWarp>
              </a:bodyPr>
              <a:lstStyle/>
              <a:p>
                <a:endParaRPr lang="en-US"/>
              </a:p>
            </p:txBody>
          </p:sp>
          <p:sp>
            <p:nvSpPr>
              <p:cNvPr id="18737" name="Freeform 194"/>
              <p:cNvSpPr>
                <a:spLocks/>
              </p:cNvSpPr>
              <p:nvPr/>
            </p:nvSpPr>
            <p:spPr bwMode="auto">
              <a:xfrm>
                <a:off x="2887" y="2752"/>
                <a:ext cx="192" cy="86"/>
              </a:xfrm>
              <a:custGeom>
                <a:avLst/>
                <a:gdLst>
                  <a:gd name="T0" fmla="*/ 349 w 1538"/>
                  <a:gd name="T1" fmla="*/ 157 h 692"/>
                  <a:gd name="T2" fmla="*/ 377 w 1538"/>
                  <a:gd name="T3" fmla="*/ 148 h 692"/>
                  <a:gd name="T4" fmla="*/ 396 w 1538"/>
                  <a:gd name="T5" fmla="*/ 148 h 692"/>
                  <a:gd name="T6" fmla="*/ 423 w 1538"/>
                  <a:gd name="T7" fmla="*/ 138 h 692"/>
                  <a:gd name="T8" fmla="*/ 442 w 1538"/>
                  <a:gd name="T9" fmla="*/ 130 h 692"/>
                  <a:gd name="T10" fmla="*/ 561 w 1538"/>
                  <a:gd name="T11" fmla="*/ 130 h 692"/>
                  <a:gd name="T12" fmla="*/ 681 w 1538"/>
                  <a:gd name="T13" fmla="*/ 120 h 692"/>
                  <a:gd name="T14" fmla="*/ 791 w 1538"/>
                  <a:gd name="T15" fmla="*/ 101 h 692"/>
                  <a:gd name="T16" fmla="*/ 911 w 1538"/>
                  <a:gd name="T17" fmla="*/ 93 h 692"/>
                  <a:gd name="T18" fmla="*/ 985 w 1538"/>
                  <a:gd name="T19" fmla="*/ 83 h 692"/>
                  <a:gd name="T20" fmla="*/ 1068 w 1538"/>
                  <a:gd name="T21" fmla="*/ 64 h 692"/>
                  <a:gd name="T22" fmla="*/ 1142 w 1538"/>
                  <a:gd name="T23" fmla="*/ 56 h 692"/>
                  <a:gd name="T24" fmla="*/ 1216 w 1538"/>
                  <a:gd name="T25" fmla="*/ 46 h 692"/>
                  <a:gd name="T26" fmla="*/ 1538 w 1538"/>
                  <a:gd name="T27" fmla="*/ 525 h 692"/>
                  <a:gd name="T28" fmla="*/ 1400 w 1538"/>
                  <a:gd name="T29" fmla="*/ 553 h 692"/>
                  <a:gd name="T30" fmla="*/ 1326 w 1538"/>
                  <a:gd name="T31" fmla="*/ 553 h 692"/>
                  <a:gd name="T32" fmla="*/ 1262 w 1538"/>
                  <a:gd name="T33" fmla="*/ 562 h 692"/>
                  <a:gd name="T34" fmla="*/ 1206 w 1538"/>
                  <a:gd name="T35" fmla="*/ 572 h 692"/>
                  <a:gd name="T36" fmla="*/ 1132 w 1538"/>
                  <a:gd name="T37" fmla="*/ 581 h 692"/>
                  <a:gd name="T38" fmla="*/ 782 w 1538"/>
                  <a:gd name="T39" fmla="*/ 618 h 692"/>
                  <a:gd name="T40" fmla="*/ 745 w 1538"/>
                  <a:gd name="T41" fmla="*/ 618 h 692"/>
                  <a:gd name="T42" fmla="*/ 718 w 1538"/>
                  <a:gd name="T43" fmla="*/ 618 h 692"/>
                  <a:gd name="T44" fmla="*/ 681 w 1538"/>
                  <a:gd name="T45" fmla="*/ 618 h 692"/>
                  <a:gd name="T46" fmla="*/ 653 w 1538"/>
                  <a:gd name="T47" fmla="*/ 627 h 692"/>
                  <a:gd name="T48" fmla="*/ 626 w 1538"/>
                  <a:gd name="T49" fmla="*/ 627 h 692"/>
                  <a:gd name="T50" fmla="*/ 598 w 1538"/>
                  <a:gd name="T51" fmla="*/ 627 h 692"/>
                  <a:gd name="T52" fmla="*/ 570 w 1538"/>
                  <a:gd name="T53" fmla="*/ 627 h 692"/>
                  <a:gd name="T54" fmla="*/ 552 w 1538"/>
                  <a:gd name="T55" fmla="*/ 609 h 692"/>
                  <a:gd name="T56" fmla="*/ 552 w 1538"/>
                  <a:gd name="T57" fmla="*/ 590 h 692"/>
                  <a:gd name="T58" fmla="*/ 543 w 1538"/>
                  <a:gd name="T59" fmla="*/ 572 h 692"/>
                  <a:gd name="T60" fmla="*/ 524 w 1538"/>
                  <a:gd name="T61" fmla="*/ 562 h 692"/>
                  <a:gd name="T62" fmla="*/ 497 w 1538"/>
                  <a:gd name="T63" fmla="*/ 553 h 692"/>
                  <a:gd name="T64" fmla="*/ 479 w 1538"/>
                  <a:gd name="T65" fmla="*/ 562 h 692"/>
                  <a:gd name="T66" fmla="*/ 460 w 1538"/>
                  <a:gd name="T67" fmla="*/ 572 h 692"/>
                  <a:gd name="T68" fmla="*/ 450 w 1538"/>
                  <a:gd name="T69" fmla="*/ 590 h 692"/>
                  <a:gd name="T70" fmla="*/ 442 w 1538"/>
                  <a:gd name="T71" fmla="*/ 609 h 692"/>
                  <a:gd name="T72" fmla="*/ 405 w 1538"/>
                  <a:gd name="T73" fmla="*/ 646 h 692"/>
                  <a:gd name="T74" fmla="*/ 322 w 1538"/>
                  <a:gd name="T75" fmla="*/ 655 h 692"/>
                  <a:gd name="T76" fmla="*/ 239 w 1538"/>
                  <a:gd name="T77" fmla="*/ 663 h 692"/>
                  <a:gd name="T78" fmla="*/ 147 w 1538"/>
                  <a:gd name="T79" fmla="*/ 673 h 692"/>
                  <a:gd name="T80" fmla="*/ 91 w 1538"/>
                  <a:gd name="T81" fmla="*/ 682 h 692"/>
                  <a:gd name="T82" fmla="*/ 64 w 1538"/>
                  <a:gd name="T83" fmla="*/ 682 h 692"/>
                  <a:gd name="T84" fmla="*/ 37 w 1538"/>
                  <a:gd name="T85" fmla="*/ 682 h 692"/>
                  <a:gd name="T86" fmla="*/ 8 w 1538"/>
                  <a:gd name="T87" fmla="*/ 692 h 692"/>
                  <a:gd name="T88" fmla="*/ 0 w 1538"/>
                  <a:gd name="T89" fmla="*/ 599 h 692"/>
                  <a:gd name="T90" fmla="*/ 18 w 1538"/>
                  <a:gd name="T91" fmla="*/ 553 h 692"/>
                  <a:gd name="T92" fmla="*/ 18 w 1538"/>
                  <a:gd name="T93" fmla="*/ 525 h 692"/>
                  <a:gd name="T94" fmla="*/ 18 w 1538"/>
                  <a:gd name="T95" fmla="*/ 498 h 692"/>
                  <a:gd name="T96" fmla="*/ 0 w 1538"/>
                  <a:gd name="T97" fmla="*/ 452 h 692"/>
                  <a:gd name="T98" fmla="*/ 8 w 1538"/>
                  <a:gd name="T99" fmla="*/ 295 h 692"/>
                  <a:gd name="T100" fmla="*/ 18 w 1538"/>
                  <a:gd name="T101" fmla="*/ 258 h 692"/>
                  <a:gd name="T102" fmla="*/ 18 w 1538"/>
                  <a:gd name="T103" fmla="*/ 213 h 692"/>
                  <a:gd name="T104" fmla="*/ 18 w 1538"/>
                  <a:gd name="T105" fmla="*/ 175 h 6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38"/>
                  <a:gd name="T160" fmla="*/ 0 h 692"/>
                  <a:gd name="T161" fmla="*/ 1538 w 1538"/>
                  <a:gd name="T162" fmla="*/ 692 h 6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38" h="692">
                    <a:moveTo>
                      <a:pt x="18" y="157"/>
                    </a:moveTo>
                    <a:lnTo>
                      <a:pt x="349" y="157"/>
                    </a:lnTo>
                    <a:lnTo>
                      <a:pt x="359" y="148"/>
                    </a:lnTo>
                    <a:lnTo>
                      <a:pt x="377" y="148"/>
                    </a:lnTo>
                    <a:lnTo>
                      <a:pt x="386" y="148"/>
                    </a:lnTo>
                    <a:lnTo>
                      <a:pt x="396" y="148"/>
                    </a:lnTo>
                    <a:lnTo>
                      <a:pt x="413" y="138"/>
                    </a:lnTo>
                    <a:lnTo>
                      <a:pt x="423" y="138"/>
                    </a:lnTo>
                    <a:lnTo>
                      <a:pt x="432" y="138"/>
                    </a:lnTo>
                    <a:lnTo>
                      <a:pt x="442" y="130"/>
                    </a:lnTo>
                    <a:lnTo>
                      <a:pt x="506" y="130"/>
                    </a:lnTo>
                    <a:lnTo>
                      <a:pt x="561" y="130"/>
                    </a:lnTo>
                    <a:lnTo>
                      <a:pt x="617" y="120"/>
                    </a:lnTo>
                    <a:lnTo>
                      <a:pt x="681" y="120"/>
                    </a:lnTo>
                    <a:lnTo>
                      <a:pt x="737" y="111"/>
                    </a:lnTo>
                    <a:lnTo>
                      <a:pt x="791" y="101"/>
                    </a:lnTo>
                    <a:lnTo>
                      <a:pt x="856" y="93"/>
                    </a:lnTo>
                    <a:lnTo>
                      <a:pt x="911" y="93"/>
                    </a:lnTo>
                    <a:lnTo>
                      <a:pt x="948" y="83"/>
                    </a:lnTo>
                    <a:lnTo>
                      <a:pt x="985" y="83"/>
                    </a:lnTo>
                    <a:lnTo>
                      <a:pt x="1022" y="74"/>
                    </a:lnTo>
                    <a:lnTo>
                      <a:pt x="1068" y="64"/>
                    </a:lnTo>
                    <a:lnTo>
                      <a:pt x="1105" y="64"/>
                    </a:lnTo>
                    <a:lnTo>
                      <a:pt x="1142" y="56"/>
                    </a:lnTo>
                    <a:lnTo>
                      <a:pt x="1179" y="46"/>
                    </a:lnTo>
                    <a:lnTo>
                      <a:pt x="1216" y="46"/>
                    </a:lnTo>
                    <a:lnTo>
                      <a:pt x="1538" y="0"/>
                    </a:lnTo>
                    <a:lnTo>
                      <a:pt x="1538" y="525"/>
                    </a:lnTo>
                    <a:lnTo>
                      <a:pt x="1538" y="535"/>
                    </a:lnTo>
                    <a:lnTo>
                      <a:pt x="1400" y="553"/>
                    </a:lnTo>
                    <a:lnTo>
                      <a:pt x="1363" y="553"/>
                    </a:lnTo>
                    <a:lnTo>
                      <a:pt x="1326" y="553"/>
                    </a:lnTo>
                    <a:lnTo>
                      <a:pt x="1299" y="562"/>
                    </a:lnTo>
                    <a:lnTo>
                      <a:pt x="1262" y="562"/>
                    </a:lnTo>
                    <a:lnTo>
                      <a:pt x="1234" y="562"/>
                    </a:lnTo>
                    <a:lnTo>
                      <a:pt x="1206" y="572"/>
                    </a:lnTo>
                    <a:lnTo>
                      <a:pt x="1169" y="572"/>
                    </a:lnTo>
                    <a:lnTo>
                      <a:pt x="1132" y="581"/>
                    </a:lnTo>
                    <a:lnTo>
                      <a:pt x="801" y="618"/>
                    </a:lnTo>
                    <a:lnTo>
                      <a:pt x="782" y="618"/>
                    </a:lnTo>
                    <a:lnTo>
                      <a:pt x="764" y="618"/>
                    </a:lnTo>
                    <a:lnTo>
                      <a:pt x="745" y="618"/>
                    </a:lnTo>
                    <a:lnTo>
                      <a:pt x="727" y="618"/>
                    </a:lnTo>
                    <a:lnTo>
                      <a:pt x="718" y="618"/>
                    </a:lnTo>
                    <a:lnTo>
                      <a:pt x="700" y="618"/>
                    </a:lnTo>
                    <a:lnTo>
                      <a:pt x="681" y="618"/>
                    </a:lnTo>
                    <a:lnTo>
                      <a:pt x="663" y="618"/>
                    </a:lnTo>
                    <a:lnTo>
                      <a:pt x="653" y="627"/>
                    </a:lnTo>
                    <a:lnTo>
                      <a:pt x="635" y="627"/>
                    </a:lnTo>
                    <a:lnTo>
                      <a:pt x="626" y="627"/>
                    </a:lnTo>
                    <a:lnTo>
                      <a:pt x="607" y="627"/>
                    </a:lnTo>
                    <a:lnTo>
                      <a:pt x="598" y="627"/>
                    </a:lnTo>
                    <a:lnTo>
                      <a:pt x="580" y="627"/>
                    </a:lnTo>
                    <a:lnTo>
                      <a:pt x="570" y="627"/>
                    </a:lnTo>
                    <a:lnTo>
                      <a:pt x="552" y="636"/>
                    </a:lnTo>
                    <a:lnTo>
                      <a:pt x="552" y="609"/>
                    </a:lnTo>
                    <a:lnTo>
                      <a:pt x="552" y="599"/>
                    </a:lnTo>
                    <a:lnTo>
                      <a:pt x="552" y="590"/>
                    </a:lnTo>
                    <a:lnTo>
                      <a:pt x="543" y="581"/>
                    </a:lnTo>
                    <a:lnTo>
                      <a:pt x="543" y="572"/>
                    </a:lnTo>
                    <a:lnTo>
                      <a:pt x="533" y="562"/>
                    </a:lnTo>
                    <a:lnTo>
                      <a:pt x="524" y="562"/>
                    </a:lnTo>
                    <a:lnTo>
                      <a:pt x="516" y="553"/>
                    </a:lnTo>
                    <a:lnTo>
                      <a:pt x="497" y="553"/>
                    </a:lnTo>
                    <a:lnTo>
                      <a:pt x="487" y="553"/>
                    </a:lnTo>
                    <a:lnTo>
                      <a:pt x="479" y="562"/>
                    </a:lnTo>
                    <a:lnTo>
                      <a:pt x="469" y="562"/>
                    </a:lnTo>
                    <a:lnTo>
                      <a:pt x="460" y="572"/>
                    </a:lnTo>
                    <a:lnTo>
                      <a:pt x="450" y="581"/>
                    </a:lnTo>
                    <a:lnTo>
                      <a:pt x="450" y="590"/>
                    </a:lnTo>
                    <a:lnTo>
                      <a:pt x="450" y="599"/>
                    </a:lnTo>
                    <a:lnTo>
                      <a:pt x="442" y="609"/>
                    </a:lnTo>
                    <a:lnTo>
                      <a:pt x="442" y="636"/>
                    </a:lnTo>
                    <a:lnTo>
                      <a:pt x="405" y="646"/>
                    </a:lnTo>
                    <a:lnTo>
                      <a:pt x="359" y="646"/>
                    </a:lnTo>
                    <a:lnTo>
                      <a:pt x="322" y="655"/>
                    </a:lnTo>
                    <a:lnTo>
                      <a:pt x="276" y="655"/>
                    </a:lnTo>
                    <a:lnTo>
                      <a:pt x="239" y="663"/>
                    </a:lnTo>
                    <a:lnTo>
                      <a:pt x="192" y="663"/>
                    </a:lnTo>
                    <a:lnTo>
                      <a:pt x="147" y="673"/>
                    </a:lnTo>
                    <a:lnTo>
                      <a:pt x="110" y="682"/>
                    </a:lnTo>
                    <a:lnTo>
                      <a:pt x="91" y="682"/>
                    </a:lnTo>
                    <a:lnTo>
                      <a:pt x="82" y="682"/>
                    </a:lnTo>
                    <a:lnTo>
                      <a:pt x="64" y="682"/>
                    </a:lnTo>
                    <a:lnTo>
                      <a:pt x="54" y="682"/>
                    </a:lnTo>
                    <a:lnTo>
                      <a:pt x="37" y="682"/>
                    </a:lnTo>
                    <a:lnTo>
                      <a:pt x="27" y="692"/>
                    </a:lnTo>
                    <a:lnTo>
                      <a:pt x="8" y="692"/>
                    </a:lnTo>
                    <a:lnTo>
                      <a:pt x="0" y="692"/>
                    </a:lnTo>
                    <a:lnTo>
                      <a:pt x="0" y="599"/>
                    </a:lnTo>
                    <a:lnTo>
                      <a:pt x="8" y="572"/>
                    </a:lnTo>
                    <a:lnTo>
                      <a:pt x="18" y="553"/>
                    </a:lnTo>
                    <a:lnTo>
                      <a:pt x="18" y="544"/>
                    </a:lnTo>
                    <a:lnTo>
                      <a:pt x="18" y="525"/>
                    </a:lnTo>
                    <a:lnTo>
                      <a:pt x="18" y="516"/>
                    </a:lnTo>
                    <a:lnTo>
                      <a:pt x="18" y="498"/>
                    </a:lnTo>
                    <a:lnTo>
                      <a:pt x="8" y="479"/>
                    </a:lnTo>
                    <a:lnTo>
                      <a:pt x="0" y="452"/>
                    </a:lnTo>
                    <a:lnTo>
                      <a:pt x="0" y="323"/>
                    </a:lnTo>
                    <a:lnTo>
                      <a:pt x="8" y="295"/>
                    </a:lnTo>
                    <a:lnTo>
                      <a:pt x="8" y="277"/>
                    </a:lnTo>
                    <a:lnTo>
                      <a:pt x="18" y="258"/>
                    </a:lnTo>
                    <a:lnTo>
                      <a:pt x="18" y="231"/>
                    </a:lnTo>
                    <a:lnTo>
                      <a:pt x="18" y="213"/>
                    </a:lnTo>
                    <a:lnTo>
                      <a:pt x="18" y="194"/>
                    </a:lnTo>
                    <a:lnTo>
                      <a:pt x="18" y="175"/>
                    </a:lnTo>
                    <a:lnTo>
                      <a:pt x="18" y="157"/>
                    </a:lnTo>
                    <a:close/>
                  </a:path>
                </a:pathLst>
              </a:custGeom>
              <a:solidFill>
                <a:srgbClr val="D6E0E0"/>
              </a:solidFill>
              <a:ln w="9525">
                <a:noFill/>
                <a:round/>
                <a:headEnd/>
                <a:tailEnd/>
              </a:ln>
            </p:spPr>
            <p:txBody>
              <a:bodyPr>
                <a:prstTxWarp prst="textNoShape">
                  <a:avLst/>
                </a:prstTxWarp>
              </a:bodyPr>
              <a:lstStyle/>
              <a:p>
                <a:endParaRPr lang="en-US"/>
              </a:p>
            </p:txBody>
          </p:sp>
          <p:sp>
            <p:nvSpPr>
              <p:cNvPr id="18738" name="Freeform 195"/>
              <p:cNvSpPr>
                <a:spLocks/>
              </p:cNvSpPr>
              <p:nvPr/>
            </p:nvSpPr>
            <p:spPr bwMode="auto">
              <a:xfrm>
                <a:off x="2727" y="2771"/>
                <a:ext cx="148" cy="80"/>
              </a:xfrm>
              <a:custGeom>
                <a:avLst/>
                <a:gdLst>
                  <a:gd name="T0" fmla="*/ 54 w 1188"/>
                  <a:gd name="T1" fmla="*/ 64 h 636"/>
                  <a:gd name="T2" fmla="*/ 562 w 1188"/>
                  <a:gd name="T3" fmla="*/ 56 h 636"/>
                  <a:gd name="T4" fmla="*/ 608 w 1188"/>
                  <a:gd name="T5" fmla="*/ 56 h 636"/>
                  <a:gd name="T6" fmla="*/ 653 w 1188"/>
                  <a:gd name="T7" fmla="*/ 46 h 636"/>
                  <a:gd name="T8" fmla="*/ 690 w 1188"/>
                  <a:gd name="T9" fmla="*/ 46 h 636"/>
                  <a:gd name="T10" fmla="*/ 736 w 1188"/>
                  <a:gd name="T11" fmla="*/ 37 h 636"/>
                  <a:gd name="T12" fmla="*/ 783 w 1188"/>
                  <a:gd name="T13" fmla="*/ 37 h 636"/>
                  <a:gd name="T14" fmla="*/ 829 w 1188"/>
                  <a:gd name="T15" fmla="*/ 46 h 636"/>
                  <a:gd name="T16" fmla="*/ 874 w 1188"/>
                  <a:gd name="T17" fmla="*/ 37 h 636"/>
                  <a:gd name="T18" fmla="*/ 976 w 1188"/>
                  <a:gd name="T19" fmla="*/ 18 h 636"/>
                  <a:gd name="T20" fmla="*/ 1022 w 1188"/>
                  <a:gd name="T21" fmla="*/ 18 h 636"/>
                  <a:gd name="T22" fmla="*/ 1068 w 1188"/>
                  <a:gd name="T23" fmla="*/ 9 h 636"/>
                  <a:gd name="T24" fmla="*/ 1114 w 1188"/>
                  <a:gd name="T25" fmla="*/ 0 h 636"/>
                  <a:gd name="T26" fmla="*/ 1169 w 1188"/>
                  <a:gd name="T27" fmla="*/ 0 h 636"/>
                  <a:gd name="T28" fmla="*/ 1188 w 1188"/>
                  <a:gd name="T29" fmla="*/ 83 h 636"/>
                  <a:gd name="T30" fmla="*/ 1169 w 1188"/>
                  <a:gd name="T31" fmla="*/ 157 h 636"/>
                  <a:gd name="T32" fmla="*/ 1169 w 1188"/>
                  <a:gd name="T33" fmla="*/ 221 h 636"/>
                  <a:gd name="T34" fmla="*/ 1169 w 1188"/>
                  <a:gd name="T35" fmla="*/ 295 h 636"/>
                  <a:gd name="T36" fmla="*/ 1188 w 1188"/>
                  <a:gd name="T37" fmla="*/ 368 h 636"/>
                  <a:gd name="T38" fmla="*/ 1179 w 1188"/>
                  <a:gd name="T39" fmla="*/ 415 h 636"/>
                  <a:gd name="T40" fmla="*/ 1169 w 1188"/>
                  <a:gd name="T41" fmla="*/ 461 h 636"/>
                  <a:gd name="T42" fmla="*/ 1169 w 1188"/>
                  <a:gd name="T43" fmla="*/ 498 h 636"/>
                  <a:gd name="T44" fmla="*/ 1169 w 1188"/>
                  <a:gd name="T45" fmla="*/ 543 h 636"/>
                  <a:gd name="T46" fmla="*/ 1124 w 1188"/>
                  <a:gd name="T47" fmla="*/ 543 h 636"/>
                  <a:gd name="T48" fmla="*/ 1078 w 1188"/>
                  <a:gd name="T49" fmla="*/ 543 h 636"/>
                  <a:gd name="T50" fmla="*/ 1031 w 1188"/>
                  <a:gd name="T51" fmla="*/ 553 h 636"/>
                  <a:gd name="T52" fmla="*/ 985 w 1188"/>
                  <a:gd name="T53" fmla="*/ 553 h 636"/>
                  <a:gd name="T54" fmla="*/ 967 w 1188"/>
                  <a:gd name="T55" fmla="*/ 553 h 636"/>
                  <a:gd name="T56" fmla="*/ 940 w 1188"/>
                  <a:gd name="T57" fmla="*/ 553 h 636"/>
                  <a:gd name="T58" fmla="*/ 921 w 1188"/>
                  <a:gd name="T59" fmla="*/ 562 h 636"/>
                  <a:gd name="T60" fmla="*/ 893 w 1188"/>
                  <a:gd name="T61" fmla="*/ 572 h 636"/>
                  <a:gd name="T62" fmla="*/ 829 w 1188"/>
                  <a:gd name="T63" fmla="*/ 572 h 636"/>
                  <a:gd name="T64" fmla="*/ 764 w 1188"/>
                  <a:gd name="T65" fmla="*/ 572 h 636"/>
                  <a:gd name="T66" fmla="*/ 700 w 1188"/>
                  <a:gd name="T67" fmla="*/ 580 h 636"/>
                  <a:gd name="T68" fmla="*/ 635 w 1188"/>
                  <a:gd name="T69" fmla="*/ 590 h 636"/>
                  <a:gd name="T70" fmla="*/ 635 w 1188"/>
                  <a:gd name="T71" fmla="*/ 572 h 636"/>
                  <a:gd name="T72" fmla="*/ 635 w 1188"/>
                  <a:gd name="T73" fmla="*/ 543 h 636"/>
                  <a:gd name="T74" fmla="*/ 626 w 1188"/>
                  <a:gd name="T75" fmla="*/ 525 h 636"/>
                  <a:gd name="T76" fmla="*/ 608 w 1188"/>
                  <a:gd name="T77" fmla="*/ 516 h 636"/>
                  <a:gd name="T78" fmla="*/ 589 w 1188"/>
                  <a:gd name="T79" fmla="*/ 506 h 636"/>
                  <a:gd name="T80" fmla="*/ 571 w 1188"/>
                  <a:gd name="T81" fmla="*/ 506 h 636"/>
                  <a:gd name="T82" fmla="*/ 552 w 1188"/>
                  <a:gd name="T83" fmla="*/ 516 h 636"/>
                  <a:gd name="T84" fmla="*/ 534 w 1188"/>
                  <a:gd name="T85" fmla="*/ 535 h 636"/>
                  <a:gd name="T86" fmla="*/ 525 w 1188"/>
                  <a:gd name="T87" fmla="*/ 553 h 636"/>
                  <a:gd name="T88" fmla="*/ 515 w 1188"/>
                  <a:gd name="T89" fmla="*/ 572 h 636"/>
                  <a:gd name="T90" fmla="*/ 515 w 1188"/>
                  <a:gd name="T91" fmla="*/ 590 h 636"/>
                  <a:gd name="T92" fmla="*/ 488 w 1188"/>
                  <a:gd name="T93" fmla="*/ 590 h 636"/>
                  <a:gd name="T94" fmla="*/ 461 w 1188"/>
                  <a:gd name="T95" fmla="*/ 599 h 636"/>
                  <a:gd name="T96" fmla="*/ 432 w 1188"/>
                  <a:gd name="T97" fmla="*/ 609 h 636"/>
                  <a:gd name="T98" fmla="*/ 405 w 1188"/>
                  <a:gd name="T99" fmla="*/ 617 h 636"/>
                  <a:gd name="T100" fmla="*/ 368 w 1188"/>
                  <a:gd name="T101" fmla="*/ 609 h 636"/>
                  <a:gd name="T102" fmla="*/ 322 w 1188"/>
                  <a:gd name="T103" fmla="*/ 609 h 636"/>
                  <a:gd name="T104" fmla="*/ 285 w 1188"/>
                  <a:gd name="T105" fmla="*/ 609 h 636"/>
                  <a:gd name="T106" fmla="*/ 248 w 1188"/>
                  <a:gd name="T107" fmla="*/ 617 h 636"/>
                  <a:gd name="T108" fmla="*/ 0 w 1188"/>
                  <a:gd name="T109" fmla="*/ 636 h 636"/>
                  <a:gd name="T110" fmla="*/ 0 w 1188"/>
                  <a:gd name="T111" fmla="*/ 580 h 636"/>
                  <a:gd name="T112" fmla="*/ 9 w 1188"/>
                  <a:gd name="T113" fmla="*/ 562 h 636"/>
                  <a:gd name="T114" fmla="*/ 9 w 1188"/>
                  <a:gd name="T115" fmla="*/ 543 h 636"/>
                  <a:gd name="T116" fmla="*/ 17 w 1188"/>
                  <a:gd name="T117" fmla="*/ 525 h 636"/>
                  <a:gd name="T118" fmla="*/ 17 w 1188"/>
                  <a:gd name="T119" fmla="*/ 120 h 636"/>
                  <a:gd name="T120" fmla="*/ 27 w 1188"/>
                  <a:gd name="T121" fmla="*/ 101 h 636"/>
                  <a:gd name="T122" fmla="*/ 27 w 1188"/>
                  <a:gd name="T123" fmla="*/ 83 h 636"/>
                  <a:gd name="T124" fmla="*/ 36 w 1188"/>
                  <a:gd name="T125" fmla="*/ 64 h 6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88"/>
                  <a:gd name="T190" fmla="*/ 0 h 636"/>
                  <a:gd name="T191" fmla="*/ 1188 w 1188"/>
                  <a:gd name="T192" fmla="*/ 636 h 6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88" h="636">
                    <a:moveTo>
                      <a:pt x="36" y="64"/>
                    </a:moveTo>
                    <a:lnTo>
                      <a:pt x="54" y="64"/>
                    </a:lnTo>
                    <a:lnTo>
                      <a:pt x="543" y="64"/>
                    </a:lnTo>
                    <a:lnTo>
                      <a:pt x="562" y="56"/>
                    </a:lnTo>
                    <a:lnTo>
                      <a:pt x="580" y="56"/>
                    </a:lnTo>
                    <a:lnTo>
                      <a:pt x="608" y="56"/>
                    </a:lnTo>
                    <a:lnTo>
                      <a:pt x="626" y="56"/>
                    </a:lnTo>
                    <a:lnTo>
                      <a:pt x="653" y="46"/>
                    </a:lnTo>
                    <a:lnTo>
                      <a:pt x="672" y="46"/>
                    </a:lnTo>
                    <a:lnTo>
                      <a:pt x="690" y="46"/>
                    </a:lnTo>
                    <a:lnTo>
                      <a:pt x="719" y="37"/>
                    </a:lnTo>
                    <a:lnTo>
                      <a:pt x="736" y="37"/>
                    </a:lnTo>
                    <a:lnTo>
                      <a:pt x="755" y="37"/>
                    </a:lnTo>
                    <a:lnTo>
                      <a:pt x="783" y="37"/>
                    </a:lnTo>
                    <a:lnTo>
                      <a:pt x="810" y="46"/>
                    </a:lnTo>
                    <a:lnTo>
                      <a:pt x="829" y="46"/>
                    </a:lnTo>
                    <a:lnTo>
                      <a:pt x="856" y="46"/>
                    </a:lnTo>
                    <a:lnTo>
                      <a:pt x="874" y="37"/>
                    </a:lnTo>
                    <a:lnTo>
                      <a:pt x="893" y="37"/>
                    </a:lnTo>
                    <a:lnTo>
                      <a:pt x="976" y="18"/>
                    </a:lnTo>
                    <a:lnTo>
                      <a:pt x="1004" y="18"/>
                    </a:lnTo>
                    <a:lnTo>
                      <a:pt x="1022" y="18"/>
                    </a:lnTo>
                    <a:lnTo>
                      <a:pt x="1050" y="9"/>
                    </a:lnTo>
                    <a:lnTo>
                      <a:pt x="1068" y="9"/>
                    </a:lnTo>
                    <a:lnTo>
                      <a:pt x="1095" y="9"/>
                    </a:lnTo>
                    <a:lnTo>
                      <a:pt x="1114" y="0"/>
                    </a:lnTo>
                    <a:lnTo>
                      <a:pt x="1142" y="0"/>
                    </a:lnTo>
                    <a:lnTo>
                      <a:pt x="1169" y="0"/>
                    </a:lnTo>
                    <a:lnTo>
                      <a:pt x="1188" y="0"/>
                    </a:lnTo>
                    <a:lnTo>
                      <a:pt x="1188" y="83"/>
                    </a:lnTo>
                    <a:lnTo>
                      <a:pt x="1179" y="120"/>
                    </a:lnTo>
                    <a:lnTo>
                      <a:pt x="1169" y="157"/>
                    </a:lnTo>
                    <a:lnTo>
                      <a:pt x="1169" y="194"/>
                    </a:lnTo>
                    <a:lnTo>
                      <a:pt x="1169" y="221"/>
                    </a:lnTo>
                    <a:lnTo>
                      <a:pt x="1169" y="258"/>
                    </a:lnTo>
                    <a:lnTo>
                      <a:pt x="1169" y="295"/>
                    </a:lnTo>
                    <a:lnTo>
                      <a:pt x="1179" y="332"/>
                    </a:lnTo>
                    <a:lnTo>
                      <a:pt x="1188" y="368"/>
                    </a:lnTo>
                    <a:lnTo>
                      <a:pt x="1179" y="387"/>
                    </a:lnTo>
                    <a:lnTo>
                      <a:pt x="1179" y="415"/>
                    </a:lnTo>
                    <a:lnTo>
                      <a:pt x="1169" y="433"/>
                    </a:lnTo>
                    <a:lnTo>
                      <a:pt x="1169" y="461"/>
                    </a:lnTo>
                    <a:lnTo>
                      <a:pt x="1169" y="479"/>
                    </a:lnTo>
                    <a:lnTo>
                      <a:pt x="1169" y="498"/>
                    </a:lnTo>
                    <a:lnTo>
                      <a:pt x="1169" y="516"/>
                    </a:lnTo>
                    <a:lnTo>
                      <a:pt x="1169" y="543"/>
                    </a:lnTo>
                    <a:lnTo>
                      <a:pt x="1151" y="543"/>
                    </a:lnTo>
                    <a:lnTo>
                      <a:pt x="1124" y="543"/>
                    </a:lnTo>
                    <a:lnTo>
                      <a:pt x="1105" y="543"/>
                    </a:lnTo>
                    <a:lnTo>
                      <a:pt x="1078" y="543"/>
                    </a:lnTo>
                    <a:lnTo>
                      <a:pt x="1059" y="543"/>
                    </a:lnTo>
                    <a:lnTo>
                      <a:pt x="1031" y="553"/>
                    </a:lnTo>
                    <a:lnTo>
                      <a:pt x="1013" y="553"/>
                    </a:lnTo>
                    <a:lnTo>
                      <a:pt x="985" y="553"/>
                    </a:lnTo>
                    <a:lnTo>
                      <a:pt x="976" y="553"/>
                    </a:lnTo>
                    <a:lnTo>
                      <a:pt x="967" y="553"/>
                    </a:lnTo>
                    <a:lnTo>
                      <a:pt x="958" y="553"/>
                    </a:lnTo>
                    <a:lnTo>
                      <a:pt x="940" y="553"/>
                    </a:lnTo>
                    <a:lnTo>
                      <a:pt x="930" y="562"/>
                    </a:lnTo>
                    <a:lnTo>
                      <a:pt x="921" y="562"/>
                    </a:lnTo>
                    <a:lnTo>
                      <a:pt x="911" y="572"/>
                    </a:lnTo>
                    <a:lnTo>
                      <a:pt x="893" y="572"/>
                    </a:lnTo>
                    <a:lnTo>
                      <a:pt x="866" y="572"/>
                    </a:lnTo>
                    <a:lnTo>
                      <a:pt x="829" y="572"/>
                    </a:lnTo>
                    <a:lnTo>
                      <a:pt x="792" y="572"/>
                    </a:lnTo>
                    <a:lnTo>
                      <a:pt x="764" y="572"/>
                    </a:lnTo>
                    <a:lnTo>
                      <a:pt x="727" y="580"/>
                    </a:lnTo>
                    <a:lnTo>
                      <a:pt x="700" y="580"/>
                    </a:lnTo>
                    <a:lnTo>
                      <a:pt x="663" y="580"/>
                    </a:lnTo>
                    <a:lnTo>
                      <a:pt x="635" y="590"/>
                    </a:lnTo>
                    <a:lnTo>
                      <a:pt x="635" y="580"/>
                    </a:lnTo>
                    <a:lnTo>
                      <a:pt x="635" y="572"/>
                    </a:lnTo>
                    <a:lnTo>
                      <a:pt x="635" y="553"/>
                    </a:lnTo>
                    <a:lnTo>
                      <a:pt x="635" y="543"/>
                    </a:lnTo>
                    <a:lnTo>
                      <a:pt x="635" y="535"/>
                    </a:lnTo>
                    <a:lnTo>
                      <a:pt x="626" y="525"/>
                    </a:lnTo>
                    <a:lnTo>
                      <a:pt x="616" y="516"/>
                    </a:lnTo>
                    <a:lnTo>
                      <a:pt x="608" y="516"/>
                    </a:lnTo>
                    <a:lnTo>
                      <a:pt x="599" y="506"/>
                    </a:lnTo>
                    <a:lnTo>
                      <a:pt x="589" y="506"/>
                    </a:lnTo>
                    <a:lnTo>
                      <a:pt x="580" y="506"/>
                    </a:lnTo>
                    <a:lnTo>
                      <a:pt x="571" y="506"/>
                    </a:lnTo>
                    <a:lnTo>
                      <a:pt x="562" y="516"/>
                    </a:lnTo>
                    <a:lnTo>
                      <a:pt x="552" y="516"/>
                    </a:lnTo>
                    <a:lnTo>
                      <a:pt x="543" y="525"/>
                    </a:lnTo>
                    <a:lnTo>
                      <a:pt x="534" y="535"/>
                    </a:lnTo>
                    <a:lnTo>
                      <a:pt x="534" y="543"/>
                    </a:lnTo>
                    <a:lnTo>
                      <a:pt x="525" y="553"/>
                    </a:lnTo>
                    <a:lnTo>
                      <a:pt x="525" y="562"/>
                    </a:lnTo>
                    <a:lnTo>
                      <a:pt x="515" y="572"/>
                    </a:lnTo>
                    <a:lnTo>
                      <a:pt x="515" y="580"/>
                    </a:lnTo>
                    <a:lnTo>
                      <a:pt x="515" y="590"/>
                    </a:lnTo>
                    <a:lnTo>
                      <a:pt x="497" y="590"/>
                    </a:lnTo>
                    <a:lnTo>
                      <a:pt x="488" y="590"/>
                    </a:lnTo>
                    <a:lnTo>
                      <a:pt x="469" y="599"/>
                    </a:lnTo>
                    <a:lnTo>
                      <a:pt x="461" y="599"/>
                    </a:lnTo>
                    <a:lnTo>
                      <a:pt x="451" y="599"/>
                    </a:lnTo>
                    <a:lnTo>
                      <a:pt x="432" y="609"/>
                    </a:lnTo>
                    <a:lnTo>
                      <a:pt x="414" y="609"/>
                    </a:lnTo>
                    <a:lnTo>
                      <a:pt x="405" y="617"/>
                    </a:lnTo>
                    <a:lnTo>
                      <a:pt x="387" y="617"/>
                    </a:lnTo>
                    <a:lnTo>
                      <a:pt x="368" y="609"/>
                    </a:lnTo>
                    <a:lnTo>
                      <a:pt x="341" y="609"/>
                    </a:lnTo>
                    <a:lnTo>
                      <a:pt x="322" y="609"/>
                    </a:lnTo>
                    <a:lnTo>
                      <a:pt x="304" y="609"/>
                    </a:lnTo>
                    <a:lnTo>
                      <a:pt x="285" y="609"/>
                    </a:lnTo>
                    <a:lnTo>
                      <a:pt x="267" y="609"/>
                    </a:lnTo>
                    <a:lnTo>
                      <a:pt x="248" y="617"/>
                    </a:lnTo>
                    <a:lnTo>
                      <a:pt x="166" y="636"/>
                    </a:lnTo>
                    <a:lnTo>
                      <a:pt x="0" y="636"/>
                    </a:lnTo>
                    <a:lnTo>
                      <a:pt x="0" y="590"/>
                    </a:lnTo>
                    <a:lnTo>
                      <a:pt x="0" y="580"/>
                    </a:lnTo>
                    <a:lnTo>
                      <a:pt x="0" y="572"/>
                    </a:lnTo>
                    <a:lnTo>
                      <a:pt x="9" y="562"/>
                    </a:lnTo>
                    <a:lnTo>
                      <a:pt x="9" y="553"/>
                    </a:lnTo>
                    <a:lnTo>
                      <a:pt x="9" y="543"/>
                    </a:lnTo>
                    <a:lnTo>
                      <a:pt x="17" y="535"/>
                    </a:lnTo>
                    <a:lnTo>
                      <a:pt x="17" y="525"/>
                    </a:lnTo>
                    <a:lnTo>
                      <a:pt x="17" y="516"/>
                    </a:lnTo>
                    <a:lnTo>
                      <a:pt x="17" y="120"/>
                    </a:lnTo>
                    <a:lnTo>
                      <a:pt x="17" y="111"/>
                    </a:lnTo>
                    <a:lnTo>
                      <a:pt x="27" y="101"/>
                    </a:lnTo>
                    <a:lnTo>
                      <a:pt x="27" y="93"/>
                    </a:lnTo>
                    <a:lnTo>
                      <a:pt x="27" y="83"/>
                    </a:lnTo>
                    <a:lnTo>
                      <a:pt x="27" y="74"/>
                    </a:lnTo>
                    <a:lnTo>
                      <a:pt x="36" y="64"/>
                    </a:lnTo>
                    <a:close/>
                  </a:path>
                </a:pathLst>
              </a:custGeom>
              <a:solidFill>
                <a:srgbClr val="A3B2B2"/>
              </a:solidFill>
              <a:ln w="9525">
                <a:noFill/>
                <a:round/>
                <a:headEnd/>
                <a:tailEnd/>
              </a:ln>
            </p:spPr>
            <p:txBody>
              <a:bodyPr>
                <a:prstTxWarp prst="textNoShape">
                  <a:avLst/>
                </a:prstTxWarp>
              </a:bodyPr>
              <a:lstStyle/>
              <a:p>
                <a:endParaRPr lang="en-US"/>
              </a:p>
            </p:txBody>
          </p:sp>
          <p:sp>
            <p:nvSpPr>
              <p:cNvPr id="18739" name="Freeform 196"/>
              <p:cNvSpPr>
                <a:spLocks/>
              </p:cNvSpPr>
              <p:nvPr/>
            </p:nvSpPr>
            <p:spPr bwMode="auto">
              <a:xfrm>
                <a:off x="2545" y="2781"/>
                <a:ext cx="172" cy="72"/>
              </a:xfrm>
              <a:custGeom>
                <a:avLst/>
                <a:gdLst>
                  <a:gd name="T0" fmla="*/ 304 w 1372"/>
                  <a:gd name="T1" fmla="*/ 73 h 581"/>
                  <a:gd name="T2" fmla="*/ 323 w 1372"/>
                  <a:gd name="T3" fmla="*/ 73 h 581"/>
                  <a:gd name="T4" fmla="*/ 350 w 1372"/>
                  <a:gd name="T5" fmla="*/ 64 h 581"/>
                  <a:gd name="T6" fmla="*/ 378 w 1372"/>
                  <a:gd name="T7" fmla="*/ 54 h 581"/>
                  <a:gd name="T8" fmla="*/ 395 w 1372"/>
                  <a:gd name="T9" fmla="*/ 46 h 581"/>
                  <a:gd name="T10" fmla="*/ 479 w 1372"/>
                  <a:gd name="T11" fmla="*/ 46 h 581"/>
                  <a:gd name="T12" fmla="*/ 552 w 1372"/>
                  <a:gd name="T13" fmla="*/ 46 h 581"/>
                  <a:gd name="T14" fmla="*/ 635 w 1372"/>
                  <a:gd name="T15" fmla="*/ 37 h 581"/>
                  <a:gd name="T16" fmla="*/ 719 w 1372"/>
                  <a:gd name="T17" fmla="*/ 27 h 581"/>
                  <a:gd name="T18" fmla="*/ 755 w 1372"/>
                  <a:gd name="T19" fmla="*/ 27 h 581"/>
                  <a:gd name="T20" fmla="*/ 810 w 1372"/>
                  <a:gd name="T21" fmla="*/ 37 h 581"/>
                  <a:gd name="T22" fmla="*/ 857 w 1372"/>
                  <a:gd name="T23" fmla="*/ 37 h 581"/>
                  <a:gd name="T24" fmla="*/ 893 w 1372"/>
                  <a:gd name="T25" fmla="*/ 27 h 581"/>
                  <a:gd name="T26" fmla="*/ 1004 w 1372"/>
                  <a:gd name="T27" fmla="*/ 9 h 581"/>
                  <a:gd name="T28" fmla="*/ 1114 w 1372"/>
                  <a:gd name="T29" fmla="*/ 9 h 581"/>
                  <a:gd name="T30" fmla="*/ 1225 w 1372"/>
                  <a:gd name="T31" fmla="*/ 9 h 581"/>
                  <a:gd name="T32" fmla="*/ 1336 w 1372"/>
                  <a:gd name="T33" fmla="*/ 9 h 581"/>
                  <a:gd name="T34" fmla="*/ 1372 w 1372"/>
                  <a:gd name="T35" fmla="*/ 9 h 581"/>
                  <a:gd name="T36" fmla="*/ 1363 w 1372"/>
                  <a:gd name="T37" fmla="*/ 19 h 581"/>
                  <a:gd name="T38" fmla="*/ 1363 w 1372"/>
                  <a:gd name="T39" fmla="*/ 37 h 581"/>
                  <a:gd name="T40" fmla="*/ 1354 w 1372"/>
                  <a:gd name="T41" fmla="*/ 451 h 581"/>
                  <a:gd name="T42" fmla="*/ 1345 w 1372"/>
                  <a:gd name="T43" fmla="*/ 488 h 581"/>
                  <a:gd name="T44" fmla="*/ 1345 w 1372"/>
                  <a:gd name="T45" fmla="*/ 516 h 581"/>
                  <a:gd name="T46" fmla="*/ 1345 w 1372"/>
                  <a:gd name="T47" fmla="*/ 543 h 581"/>
                  <a:gd name="T48" fmla="*/ 755 w 1372"/>
                  <a:gd name="T49" fmla="*/ 562 h 581"/>
                  <a:gd name="T50" fmla="*/ 737 w 1372"/>
                  <a:gd name="T51" fmla="*/ 552 h 581"/>
                  <a:gd name="T52" fmla="*/ 728 w 1372"/>
                  <a:gd name="T53" fmla="*/ 543 h 581"/>
                  <a:gd name="T54" fmla="*/ 709 w 1372"/>
                  <a:gd name="T55" fmla="*/ 543 h 581"/>
                  <a:gd name="T56" fmla="*/ 691 w 1372"/>
                  <a:gd name="T57" fmla="*/ 543 h 581"/>
                  <a:gd name="T58" fmla="*/ 672 w 1372"/>
                  <a:gd name="T59" fmla="*/ 552 h 581"/>
                  <a:gd name="T60" fmla="*/ 350 w 1372"/>
                  <a:gd name="T61" fmla="*/ 562 h 581"/>
                  <a:gd name="T62" fmla="*/ 331 w 1372"/>
                  <a:gd name="T63" fmla="*/ 562 h 581"/>
                  <a:gd name="T64" fmla="*/ 313 w 1372"/>
                  <a:gd name="T65" fmla="*/ 571 h 581"/>
                  <a:gd name="T66" fmla="*/ 294 w 1372"/>
                  <a:gd name="T67" fmla="*/ 581 h 581"/>
                  <a:gd name="T68" fmla="*/ 276 w 1372"/>
                  <a:gd name="T69" fmla="*/ 581 h 581"/>
                  <a:gd name="T70" fmla="*/ 9 w 1372"/>
                  <a:gd name="T71" fmla="*/ 571 h 581"/>
                  <a:gd name="T72" fmla="*/ 9 w 1372"/>
                  <a:gd name="T73" fmla="*/ 552 h 581"/>
                  <a:gd name="T74" fmla="*/ 19 w 1372"/>
                  <a:gd name="T75" fmla="*/ 543 h 581"/>
                  <a:gd name="T76" fmla="*/ 19 w 1372"/>
                  <a:gd name="T77" fmla="*/ 73 h 5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72"/>
                  <a:gd name="T118" fmla="*/ 0 h 581"/>
                  <a:gd name="T119" fmla="*/ 1372 w 1372"/>
                  <a:gd name="T120" fmla="*/ 581 h 5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72" h="581">
                    <a:moveTo>
                      <a:pt x="19" y="73"/>
                    </a:moveTo>
                    <a:lnTo>
                      <a:pt x="304" y="73"/>
                    </a:lnTo>
                    <a:lnTo>
                      <a:pt x="313" y="73"/>
                    </a:lnTo>
                    <a:lnTo>
                      <a:pt x="323" y="73"/>
                    </a:lnTo>
                    <a:lnTo>
                      <a:pt x="341" y="64"/>
                    </a:lnTo>
                    <a:lnTo>
                      <a:pt x="350" y="64"/>
                    </a:lnTo>
                    <a:lnTo>
                      <a:pt x="360" y="64"/>
                    </a:lnTo>
                    <a:lnTo>
                      <a:pt x="378" y="54"/>
                    </a:lnTo>
                    <a:lnTo>
                      <a:pt x="387" y="54"/>
                    </a:lnTo>
                    <a:lnTo>
                      <a:pt x="395" y="46"/>
                    </a:lnTo>
                    <a:lnTo>
                      <a:pt x="442" y="46"/>
                    </a:lnTo>
                    <a:lnTo>
                      <a:pt x="479" y="46"/>
                    </a:lnTo>
                    <a:lnTo>
                      <a:pt x="515" y="46"/>
                    </a:lnTo>
                    <a:lnTo>
                      <a:pt x="552" y="46"/>
                    </a:lnTo>
                    <a:lnTo>
                      <a:pt x="589" y="46"/>
                    </a:lnTo>
                    <a:lnTo>
                      <a:pt x="635" y="37"/>
                    </a:lnTo>
                    <a:lnTo>
                      <a:pt x="672" y="37"/>
                    </a:lnTo>
                    <a:lnTo>
                      <a:pt x="719" y="27"/>
                    </a:lnTo>
                    <a:lnTo>
                      <a:pt x="737" y="27"/>
                    </a:lnTo>
                    <a:lnTo>
                      <a:pt x="755" y="27"/>
                    </a:lnTo>
                    <a:lnTo>
                      <a:pt x="783" y="27"/>
                    </a:lnTo>
                    <a:lnTo>
                      <a:pt x="810" y="37"/>
                    </a:lnTo>
                    <a:lnTo>
                      <a:pt x="829" y="37"/>
                    </a:lnTo>
                    <a:lnTo>
                      <a:pt x="857" y="37"/>
                    </a:lnTo>
                    <a:lnTo>
                      <a:pt x="875" y="27"/>
                    </a:lnTo>
                    <a:lnTo>
                      <a:pt x="893" y="27"/>
                    </a:lnTo>
                    <a:lnTo>
                      <a:pt x="949" y="19"/>
                    </a:lnTo>
                    <a:lnTo>
                      <a:pt x="1004" y="9"/>
                    </a:lnTo>
                    <a:lnTo>
                      <a:pt x="1060" y="9"/>
                    </a:lnTo>
                    <a:lnTo>
                      <a:pt x="1114" y="9"/>
                    </a:lnTo>
                    <a:lnTo>
                      <a:pt x="1170" y="9"/>
                    </a:lnTo>
                    <a:lnTo>
                      <a:pt x="1225" y="9"/>
                    </a:lnTo>
                    <a:lnTo>
                      <a:pt x="1281" y="9"/>
                    </a:lnTo>
                    <a:lnTo>
                      <a:pt x="1336" y="9"/>
                    </a:lnTo>
                    <a:lnTo>
                      <a:pt x="1372" y="0"/>
                    </a:lnTo>
                    <a:lnTo>
                      <a:pt x="1372" y="9"/>
                    </a:lnTo>
                    <a:lnTo>
                      <a:pt x="1363" y="9"/>
                    </a:lnTo>
                    <a:lnTo>
                      <a:pt x="1363" y="19"/>
                    </a:lnTo>
                    <a:lnTo>
                      <a:pt x="1363" y="27"/>
                    </a:lnTo>
                    <a:lnTo>
                      <a:pt x="1363" y="37"/>
                    </a:lnTo>
                    <a:lnTo>
                      <a:pt x="1363" y="432"/>
                    </a:lnTo>
                    <a:lnTo>
                      <a:pt x="1354" y="451"/>
                    </a:lnTo>
                    <a:lnTo>
                      <a:pt x="1354" y="469"/>
                    </a:lnTo>
                    <a:lnTo>
                      <a:pt x="1345" y="488"/>
                    </a:lnTo>
                    <a:lnTo>
                      <a:pt x="1345" y="506"/>
                    </a:lnTo>
                    <a:lnTo>
                      <a:pt x="1345" y="516"/>
                    </a:lnTo>
                    <a:lnTo>
                      <a:pt x="1345" y="535"/>
                    </a:lnTo>
                    <a:lnTo>
                      <a:pt x="1345" y="543"/>
                    </a:lnTo>
                    <a:lnTo>
                      <a:pt x="1345" y="562"/>
                    </a:lnTo>
                    <a:lnTo>
                      <a:pt x="755" y="562"/>
                    </a:lnTo>
                    <a:lnTo>
                      <a:pt x="746" y="552"/>
                    </a:lnTo>
                    <a:lnTo>
                      <a:pt x="737" y="552"/>
                    </a:lnTo>
                    <a:lnTo>
                      <a:pt x="737" y="543"/>
                    </a:lnTo>
                    <a:lnTo>
                      <a:pt x="728" y="543"/>
                    </a:lnTo>
                    <a:lnTo>
                      <a:pt x="719" y="543"/>
                    </a:lnTo>
                    <a:lnTo>
                      <a:pt x="709" y="543"/>
                    </a:lnTo>
                    <a:lnTo>
                      <a:pt x="700" y="543"/>
                    </a:lnTo>
                    <a:lnTo>
                      <a:pt x="691" y="543"/>
                    </a:lnTo>
                    <a:lnTo>
                      <a:pt x="682" y="552"/>
                    </a:lnTo>
                    <a:lnTo>
                      <a:pt x="672" y="552"/>
                    </a:lnTo>
                    <a:lnTo>
                      <a:pt x="663" y="562"/>
                    </a:lnTo>
                    <a:lnTo>
                      <a:pt x="350" y="562"/>
                    </a:lnTo>
                    <a:lnTo>
                      <a:pt x="341" y="562"/>
                    </a:lnTo>
                    <a:lnTo>
                      <a:pt x="331" y="562"/>
                    </a:lnTo>
                    <a:lnTo>
                      <a:pt x="323" y="562"/>
                    </a:lnTo>
                    <a:lnTo>
                      <a:pt x="313" y="571"/>
                    </a:lnTo>
                    <a:lnTo>
                      <a:pt x="304" y="571"/>
                    </a:lnTo>
                    <a:lnTo>
                      <a:pt x="294" y="581"/>
                    </a:lnTo>
                    <a:lnTo>
                      <a:pt x="285" y="581"/>
                    </a:lnTo>
                    <a:lnTo>
                      <a:pt x="276" y="581"/>
                    </a:lnTo>
                    <a:lnTo>
                      <a:pt x="0" y="581"/>
                    </a:lnTo>
                    <a:lnTo>
                      <a:pt x="9" y="571"/>
                    </a:lnTo>
                    <a:lnTo>
                      <a:pt x="9" y="562"/>
                    </a:lnTo>
                    <a:lnTo>
                      <a:pt x="9" y="552"/>
                    </a:lnTo>
                    <a:lnTo>
                      <a:pt x="19" y="552"/>
                    </a:lnTo>
                    <a:lnTo>
                      <a:pt x="19" y="543"/>
                    </a:lnTo>
                    <a:lnTo>
                      <a:pt x="19" y="535"/>
                    </a:lnTo>
                    <a:lnTo>
                      <a:pt x="19" y="73"/>
                    </a:lnTo>
                    <a:close/>
                  </a:path>
                </a:pathLst>
              </a:custGeom>
              <a:solidFill>
                <a:srgbClr val="D6E0E0"/>
              </a:solidFill>
              <a:ln w="9525">
                <a:noFill/>
                <a:round/>
                <a:headEnd/>
                <a:tailEnd/>
              </a:ln>
            </p:spPr>
            <p:txBody>
              <a:bodyPr>
                <a:prstTxWarp prst="textNoShape">
                  <a:avLst/>
                </a:prstTxWarp>
              </a:bodyPr>
              <a:lstStyle/>
              <a:p>
                <a:endParaRPr lang="en-US"/>
              </a:p>
            </p:txBody>
          </p:sp>
          <p:sp>
            <p:nvSpPr>
              <p:cNvPr id="18740" name="Freeform 197"/>
              <p:cNvSpPr>
                <a:spLocks/>
              </p:cNvSpPr>
              <p:nvPr/>
            </p:nvSpPr>
            <p:spPr bwMode="auto">
              <a:xfrm>
                <a:off x="2387" y="2790"/>
                <a:ext cx="146" cy="63"/>
              </a:xfrm>
              <a:custGeom>
                <a:avLst/>
                <a:gdLst>
                  <a:gd name="T0" fmla="*/ 0 w 1171"/>
                  <a:gd name="T1" fmla="*/ 37 h 508"/>
                  <a:gd name="T2" fmla="*/ 93 w 1171"/>
                  <a:gd name="T3" fmla="*/ 37 h 508"/>
                  <a:gd name="T4" fmla="*/ 111 w 1171"/>
                  <a:gd name="T5" fmla="*/ 37 h 508"/>
                  <a:gd name="T6" fmla="*/ 130 w 1171"/>
                  <a:gd name="T7" fmla="*/ 37 h 508"/>
                  <a:gd name="T8" fmla="*/ 148 w 1171"/>
                  <a:gd name="T9" fmla="*/ 37 h 508"/>
                  <a:gd name="T10" fmla="*/ 167 w 1171"/>
                  <a:gd name="T11" fmla="*/ 37 h 508"/>
                  <a:gd name="T12" fmla="*/ 185 w 1171"/>
                  <a:gd name="T13" fmla="*/ 28 h 508"/>
                  <a:gd name="T14" fmla="*/ 203 w 1171"/>
                  <a:gd name="T15" fmla="*/ 28 h 508"/>
                  <a:gd name="T16" fmla="*/ 221 w 1171"/>
                  <a:gd name="T17" fmla="*/ 19 h 508"/>
                  <a:gd name="T18" fmla="*/ 240 w 1171"/>
                  <a:gd name="T19" fmla="*/ 19 h 508"/>
                  <a:gd name="T20" fmla="*/ 950 w 1171"/>
                  <a:gd name="T21" fmla="*/ 19 h 508"/>
                  <a:gd name="T22" fmla="*/ 958 w 1171"/>
                  <a:gd name="T23" fmla="*/ 19 h 508"/>
                  <a:gd name="T24" fmla="*/ 968 w 1171"/>
                  <a:gd name="T25" fmla="*/ 19 h 508"/>
                  <a:gd name="T26" fmla="*/ 977 w 1171"/>
                  <a:gd name="T27" fmla="*/ 19 h 508"/>
                  <a:gd name="T28" fmla="*/ 987 w 1171"/>
                  <a:gd name="T29" fmla="*/ 10 h 508"/>
                  <a:gd name="T30" fmla="*/ 995 w 1171"/>
                  <a:gd name="T31" fmla="*/ 10 h 508"/>
                  <a:gd name="T32" fmla="*/ 1005 w 1171"/>
                  <a:gd name="T33" fmla="*/ 10 h 508"/>
                  <a:gd name="T34" fmla="*/ 1014 w 1171"/>
                  <a:gd name="T35" fmla="*/ 0 h 508"/>
                  <a:gd name="T36" fmla="*/ 1024 w 1171"/>
                  <a:gd name="T37" fmla="*/ 0 h 508"/>
                  <a:gd name="T38" fmla="*/ 1171 w 1171"/>
                  <a:gd name="T39" fmla="*/ 0 h 508"/>
                  <a:gd name="T40" fmla="*/ 1171 w 1171"/>
                  <a:gd name="T41" fmla="*/ 452 h 508"/>
                  <a:gd name="T42" fmla="*/ 1152 w 1171"/>
                  <a:gd name="T43" fmla="*/ 508 h 508"/>
                  <a:gd name="T44" fmla="*/ 747 w 1171"/>
                  <a:gd name="T45" fmla="*/ 508 h 508"/>
                  <a:gd name="T46" fmla="*/ 737 w 1171"/>
                  <a:gd name="T47" fmla="*/ 498 h 508"/>
                  <a:gd name="T48" fmla="*/ 737 w 1171"/>
                  <a:gd name="T49" fmla="*/ 489 h 508"/>
                  <a:gd name="T50" fmla="*/ 729 w 1171"/>
                  <a:gd name="T51" fmla="*/ 489 h 508"/>
                  <a:gd name="T52" fmla="*/ 729 w 1171"/>
                  <a:gd name="T53" fmla="*/ 479 h 508"/>
                  <a:gd name="T54" fmla="*/ 719 w 1171"/>
                  <a:gd name="T55" fmla="*/ 479 h 508"/>
                  <a:gd name="T56" fmla="*/ 710 w 1171"/>
                  <a:gd name="T57" fmla="*/ 470 h 508"/>
                  <a:gd name="T58" fmla="*/ 692 w 1171"/>
                  <a:gd name="T59" fmla="*/ 470 h 508"/>
                  <a:gd name="T60" fmla="*/ 683 w 1171"/>
                  <a:gd name="T61" fmla="*/ 470 h 508"/>
                  <a:gd name="T62" fmla="*/ 673 w 1171"/>
                  <a:gd name="T63" fmla="*/ 470 h 508"/>
                  <a:gd name="T64" fmla="*/ 664 w 1171"/>
                  <a:gd name="T65" fmla="*/ 470 h 508"/>
                  <a:gd name="T66" fmla="*/ 655 w 1171"/>
                  <a:gd name="T67" fmla="*/ 479 h 508"/>
                  <a:gd name="T68" fmla="*/ 646 w 1171"/>
                  <a:gd name="T69" fmla="*/ 489 h 508"/>
                  <a:gd name="T70" fmla="*/ 646 w 1171"/>
                  <a:gd name="T71" fmla="*/ 498 h 508"/>
                  <a:gd name="T72" fmla="*/ 636 w 1171"/>
                  <a:gd name="T73" fmla="*/ 508 h 508"/>
                  <a:gd name="T74" fmla="*/ 443 w 1171"/>
                  <a:gd name="T75" fmla="*/ 508 h 508"/>
                  <a:gd name="T76" fmla="*/ 433 w 1171"/>
                  <a:gd name="T77" fmla="*/ 508 h 508"/>
                  <a:gd name="T78" fmla="*/ 425 w 1171"/>
                  <a:gd name="T79" fmla="*/ 508 h 508"/>
                  <a:gd name="T80" fmla="*/ 415 w 1171"/>
                  <a:gd name="T81" fmla="*/ 498 h 508"/>
                  <a:gd name="T82" fmla="*/ 406 w 1171"/>
                  <a:gd name="T83" fmla="*/ 498 h 508"/>
                  <a:gd name="T84" fmla="*/ 396 w 1171"/>
                  <a:gd name="T85" fmla="*/ 489 h 508"/>
                  <a:gd name="T86" fmla="*/ 388 w 1171"/>
                  <a:gd name="T87" fmla="*/ 489 h 508"/>
                  <a:gd name="T88" fmla="*/ 378 w 1171"/>
                  <a:gd name="T89" fmla="*/ 489 h 508"/>
                  <a:gd name="T90" fmla="*/ 369 w 1171"/>
                  <a:gd name="T91" fmla="*/ 489 h 508"/>
                  <a:gd name="T92" fmla="*/ 19 w 1171"/>
                  <a:gd name="T93" fmla="*/ 489 h 508"/>
                  <a:gd name="T94" fmla="*/ 19 w 1171"/>
                  <a:gd name="T95" fmla="*/ 93 h 508"/>
                  <a:gd name="T96" fmla="*/ 19 w 1171"/>
                  <a:gd name="T97" fmla="*/ 84 h 508"/>
                  <a:gd name="T98" fmla="*/ 10 w 1171"/>
                  <a:gd name="T99" fmla="*/ 74 h 508"/>
                  <a:gd name="T100" fmla="*/ 10 w 1171"/>
                  <a:gd name="T101" fmla="*/ 65 h 508"/>
                  <a:gd name="T102" fmla="*/ 10 w 1171"/>
                  <a:gd name="T103" fmla="*/ 56 h 508"/>
                  <a:gd name="T104" fmla="*/ 10 w 1171"/>
                  <a:gd name="T105" fmla="*/ 47 h 508"/>
                  <a:gd name="T106" fmla="*/ 0 w 1171"/>
                  <a:gd name="T107" fmla="*/ 37 h 5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71"/>
                  <a:gd name="T163" fmla="*/ 0 h 508"/>
                  <a:gd name="T164" fmla="*/ 1171 w 1171"/>
                  <a:gd name="T165" fmla="*/ 508 h 5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71" h="508">
                    <a:moveTo>
                      <a:pt x="0" y="37"/>
                    </a:moveTo>
                    <a:lnTo>
                      <a:pt x="93" y="37"/>
                    </a:lnTo>
                    <a:lnTo>
                      <a:pt x="111" y="37"/>
                    </a:lnTo>
                    <a:lnTo>
                      <a:pt x="130" y="37"/>
                    </a:lnTo>
                    <a:lnTo>
                      <a:pt x="148" y="37"/>
                    </a:lnTo>
                    <a:lnTo>
                      <a:pt x="167" y="37"/>
                    </a:lnTo>
                    <a:lnTo>
                      <a:pt x="185" y="28"/>
                    </a:lnTo>
                    <a:lnTo>
                      <a:pt x="203" y="28"/>
                    </a:lnTo>
                    <a:lnTo>
                      <a:pt x="221" y="19"/>
                    </a:lnTo>
                    <a:lnTo>
                      <a:pt x="240" y="19"/>
                    </a:lnTo>
                    <a:lnTo>
                      <a:pt x="950" y="19"/>
                    </a:lnTo>
                    <a:lnTo>
                      <a:pt x="958" y="19"/>
                    </a:lnTo>
                    <a:lnTo>
                      <a:pt x="968" y="19"/>
                    </a:lnTo>
                    <a:lnTo>
                      <a:pt x="977" y="19"/>
                    </a:lnTo>
                    <a:lnTo>
                      <a:pt x="987" y="10"/>
                    </a:lnTo>
                    <a:lnTo>
                      <a:pt x="995" y="10"/>
                    </a:lnTo>
                    <a:lnTo>
                      <a:pt x="1005" y="10"/>
                    </a:lnTo>
                    <a:lnTo>
                      <a:pt x="1014" y="0"/>
                    </a:lnTo>
                    <a:lnTo>
                      <a:pt x="1024" y="0"/>
                    </a:lnTo>
                    <a:lnTo>
                      <a:pt x="1171" y="0"/>
                    </a:lnTo>
                    <a:lnTo>
                      <a:pt x="1171" y="452"/>
                    </a:lnTo>
                    <a:lnTo>
                      <a:pt x="1152" y="508"/>
                    </a:lnTo>
                    <a:lnTo>
                      <a:pt x="747" y="508"/>
                    </a:lnTo>
                    <a:lnTo>
                      <a:pt x="737" y="498"/>
                    </a:lnTo>
                    <a:lnTo>
                      <a:pt x="737" y="489"/>
                    </a:lnTo>
                    <a:lnTo>
                      <a:pt x="729" y="489"/>
                    </a:lnTo>
                    <a:lnTo>
                      <a:pt x="729" y="479"/>
                    </a:lnTo>
                    <a:lnTo>
                      <a:pt x="719" y="479"/>
                    </a:lnTo>
                    <a:lnTo>
                      <a:pt x="710" y="470"/>
                    </a:lnTo>
                    <a:lnTo>
                      <a:pt x="692" y="470"/>
                    </a:lnTo>
                    <a:lnTo>
                      <a:pt x="683" y="470"/>
                    </a:lnTo>
                    <a:lnTo>
                      <a:pt x="673" y="470"/>
                    </a:lnTo>
                    <a:lnTo>
                      <a:pt x="664" y="470"/>
                    </a:lnTo>
                    <a:lnTo>
                      <a:pt x="655" y="479"/>
                    </a:lnTo>
                    <a:lnTo>
                      <a:pt x="646" y="489"/>
                    </a:lnTo>
                    <a:lnTo>
                      <a:pt x="646" y="498"/>
                    </a:lnTo>
                    <a:lnTo>
                      <a:pt x="636" y="508"/>
                    </a:lnTo>
                    <a:lnTo>
                      <a:pt x="443" y="508"/>
                    </a:lnTo>
                    <a:lnTo>
                      <a:pt x="433" y="508"/>
                    </a:lnTo>
                    <a:lnTo>
                      <a:pt x="425" y="508"/>
                    </a:lnTo>
                    <a:lnTo>
                      <a:pt x="415" y="498"/>
                    </a:lnTo>
                    <a:lnTo>
                      <a:pt x="406" y="498"/>
                    </a:lnTo>
                    <a:lnTo>
                      <a:pt x="396" y="489"/>
                    </a:lnTo>
                    <a:lnTo>
                      <a:pt x="388" y="489"/>
                    </a:lnTo>
                    <a:lnTo>
                      <a:pt x="378" y="489"/>
                    </a:lnTo>
                    <a:lnTo>
                      <a:pt x="369" y="489"/>
                    </a:lnTo>
                    <a:lnTo>
                      <a:pt x="19" y="489"/>
                    </a:lnTo>
                    <a:lnTo>
                      <a:pt x="19" y="93"/>
                    </a:lnTo>
                    <a:lnTo>
                      <a:pt x="19" y="84"/>
                    </a:lnTo>
                    <a:lnTo>
                      <a:pt x="10" y="74"/>
                    </a:lnTo>
                    <a:lnTo>
                      <a:pt x="10" y="65"/>
                    </a:lnTo>
                    <a:lnTo>
                      <a:pt x="10" y="56"/>
                    </a:lnTo>
                    <a:lnTo>
                      <a:pt x="10" y="47"/>
                    </a:lnTo>
                    <a:lnTo>
                      <a:pt x="0" y="37"/>
                    </a:lnTo>
                    <a:close/>
                  </a:path>
                </a:pathLst>
              </a:custGeom>
              <a:solidFill>
                <a:srgbClr val="A3B2B2"/>
              </a:solidFill>
              <a:ln w="9525">
                <a:noFill/>
                <a:round/>
                <a:headEnd/>
                <a:tailEnd/>
              </a:ln>
            </p:spPr>
            <p:txBody>
              <a:bodyPr>
                <a:prstTxWarp prst="textNoShape">
                  <a:avLst/>
                </a:prstTxWarp>
              </a:bodyPr>
              <a:lstStyle/>
              <a:p>
                <a:endParaRPr lang="en-US"/>
              </a:p>
            </p:txBody>
          </p:sp>
          <p:sp>
            <p:nvSpPr>
              <p:cNvPr id="18741" name="Freeform 198"/>
              <p:cNvSpPr>
                <a:spLocks/>
              </p:cNvSpPr>
              <p:nvPr/>
            </p:nvSpPr>
            <p:spPr bwMode="auto">
              <a:xfrm>
                <a:off x="2224" y="2795"/>
                <a:ext cx="152" cy="56"/>
              </a:xfrm>
              <a:custGeom>
                <a:avLst/>
                <a:gdLst>
                  <a:gd name="T0" fmla="*/ 73 w 1217"/>
                  <a:gd name="T1" fmla="*/ 0 h 452"/>
                  <a:gd name="T2" fmla="*/ 92 w 1217"/>
                  <a:gd name="T3" fmla="*/ 0 h 452"/>
                  <a:gd name="T4" fmla="*/ 110 w 1217"/>
                  <a:gd name="T5" fmla="*/ 0 h 452"/>
                  <a:gd name="T6" fmla="*/ 139 w 1217"/>
                  <a:gd name="T7" fmla="*/ 0 h 452"/>
                  <a:gd name="T8" fmla="*/ 176 w 1217"/>
                  <a:gd name="T9" fmla="*/ 10 h 452"/>
                  <a:gd name="T10" fmla="*/ 221 w 1217"/>
                  <a:gd name="T11" fmla="*/ 19 h 452"/>
                  <a:gd name="T12" fmla="*/ 258 w 1217"/>
                  <a:gd name="T13" fmla="*/ 19 h 452"/>
                  <a:gd name="T14" fmla="*/ 304 w 1217"/>
                  <a:gd name="T15" fmla="*/ 28 h 452"/>
                  <a:gd name="T16" fmla="*/ 626 w 1217"/>
                  <a:gd name="T17" fmla="*/ 28 h 452"/>
                  <a:gd name="T18" fmla="*/ 645 w 1217"/>
                  <a:gd name="T19" fmla="*/ 28 h 452"/>
                  <a:gd name="T20" fmla="*/ 672 w 1217"/>
                  <a:gd name="T21" fmla="*/ 19 h 452"/>
                  <a:gd name="T22" fmla="*/ 701 w 1217"/>
                  <a:gd name="T23" fmla="*/ 10 h 452"/>
                  <a:gd name="T24" fmla="*/ 719 w 1217"/>
                  <a:gd name="T25" fmla="*/ 0 h 452"/>
                  <a:gd name="T26" fmla="*/ 1198 w 1217"/>
                  <a:gd name="T27" fmla="*/ 10 h 452"/>
                  <a:gd name="T28" fmla="*/ 1198 w 1217"/>
                  <a:gd name="T29" fmla="*/ 28 h 452"/>
                  <a:gd name="T30" fmla="*/ 1207 w 1217"/>
                  <a:gd name="T31" fmla="*/ 47 h 452"/>
                  <a:gd name="T32" fmla="*/ 1217 w 1217"/>
                  <a:gd name="T33" fmla="*/ 64 h 452"/>
                  <a:gd name="T34" fmla="*/ 682 w 1217"/>
                  <a:gd name="T35" fmla="*/ 452 h 452"/>
                  <a:gd name="T36" fmla="*/ 672 w 1217"/>
                  <a:gd name="T37" fmla="*/ 433 h 452"/>
                  <a:gd name="T38" fmla="*/ 655 w 1217"/>
                  <a:gd name="T39" fmla="*/ 415 h 452"/>
                  <a:gd name="T40" fmla="*/ 636 w 1217"/>
                  <a:gd name="T41" fmla="*/ 406 h 452"/>
                  <a:gd name="T42" fmla="*/ 618 w 1217"/>
                  <a:gd name="T43" fmla="*/ 406 h 452"/>
                  <a:gd name="T44" fmla="*/ 599 w 1217"/>
                  <a:gd name="T45" fmla="*/ 415 h 452"/>
                  <a:gd name="T46" fmla="*/ 581 w 1217"/>
                  <a:gd name="T47" fmla="*/ 425 h 452"/>
                  <a:gd name="T48" fmla="*/ 571 w 1217"/>
                  <a:gd name="T49" fmla="*/ 442 h 452"/>
                  <a:gd name="T50" fmla="*/ 498 w 1217"/>
                  <a:gd name="T51" fmla="*/ 452 h 452"/>
                  <a:gd name="T52" fmla="*/ 451 w 1217"/>
                  <a:gd name="T53" fmla="*/ 442 h 452"/>
                  <a:gd name="T54" fmla="*/ 397 w 1217"/>
                  <a:gd name="T55" fmla="*/ 433 h 452"/>
                  <a:gd name="T56" fmla="*/ 341 w 1217"/>
                  <a:gd name="T57" fmla="*/ 433 h 452"/>
                  <a:gd name="T58" fmla="*/ 286 w 1217"/>
                  <a:gd name="T59" fmla="*/ 433 h 452"/>
                  <a:gd name="T60" fmla="*/ 0 w 1217"/>
                  <a:gd name="T61" fmla="*/ 322 h 452"/>
                  <a:gd name="T62" fmla="*/ 9 w 1217"/>
                  <a:gd name="T63" fmla="*/ 286 h 452"/>
                  <a:gd name="T64" fmla="*/ 19 w 1217"/>
                  <a:gd name="T65" fmla="*/ 258 h 452"/>
                  <a:gd name="T66" fmla="*/ 37 w 1217"/>
                  <a:gd name="T67" fmla="*/ 221 h 452"/>
                  <a:gd name="T68" fmla="*/ 37 w 1217"/>
                  <a:gd name="T69" fmla="*/ 184 h 452"/>
                  <a:gd name="T70" fmla="*/ 46 w 1217"/>
                  <a:gd name="T71" fmla="*/ 93 h 452"/>
                  <a:gd name="T72" fmla="*/ 56 w 1217"/>
                  <a:gd name="T73" fmla="*/ 64 h 452"/>
                  <a:gd name="T74" fmla="*/ 56 w 1217"/>
                  <a:gd name="T75" fmla="*/ 47 h 452"/>
                  <a:gd name="T76" fmla="*/ 56 w 1217"/>
                  <a:gd name="T77" fmla="*/ 19 h 4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7"/>
                  <a:gd name="T118" fmla="*/ 0 h 452"/>
                  <a:gd name="T119" fmla="*/ 1217 w 1217"/>
                  <a:gd name="T120" fmla="*/ 452 h 4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7" h="452">
                    <a:moveTo>
                      <a:pt x="65" y="0"/>
                    </a:moveTo>
                    <a:lnTo>
                      <a:pt x="73" y="0"/>
                    </a:lnTo>
                    <a:lnTo>
                      <a:pt x="83" y="0"/>
                    </a:lnTo>
                    <a:lnTo>
                      <a:pt x="92" y="0"/>
                    </a:lnTo>
                    <a:lnTo>
                      <a:pt x="102" y="0"/>
                    </a:lnTo>
                    <a:lnTo>
                      <a:pt x="110" y="0"/>
                    </a:lnTo>
                    <a:lnTo>
                      <a:pt x="129" y="0"/>
                    </a:lnTo>
                    <a:lnTo>
                      <a:pt x="139" y="0"/>
                    </a:lnTo>
                    <a:lnTo>
                      <a:pt x="147" y="0"/>
                    </a:lnTo>
                    <a:lnTo>
                      <a:pt x="176" y="10"/>
                    </a:lnTo>
                    <a:lnTo>
                      <a:pt x="193" y="10"/>
                    </a:lnTo>
                    <a:lnTo>
                      <a:pt x="221" y="19"/>
                    </a:lnTo>
                    <a:lnTo>
                      <a:pt x="240" y="19"/>
                    </a:lnTo>
                    <a:lnTo>
                      <a:pt x="258" y="19"/>
                    </a:lnTo>
                    <a:lnTo>
                      <a:pt x="286" y="28"/>
                    </a:lnTo>
                    <a:lnTo>
                      <a:pt x="304" y="28"/>
                    </a:lnTo>
                    <a:lnTo>
                      <a:pt x="323" y="28"/>
                    </a:lnTo>
                    <a:lnTo>
                      <a:pt x="626" y="28"/>
                    </a:lnTo>
                    <a:lnTo>
                      <a:pt x="636" y="28"/>
                    </a:lnTo>
                    <a:lnTo>
                      <a:pt x="645" y="28"/>
                    </a:lnTo>
                    <a:lnTo>
                      <a:pt x="664" y="19"/>
                    </a:lnTo>
                    <a:lnTo>
                      <a:pt x="672" y="19"/>
                    </a:lnTo>
                    <a:lnTo>
                      <a:pt x="682" y="19"/>
                    </a:lnTo>
                    <a:lnTo>
                      <a:pt x="701" y="10"/>
                    </a:lnTo>
                    <a:lnTo>
                      <a:pt x="709" y="10"/>
                    </a:lnTo>
                    <a:lnTo>
                      <a:pt x="719" y="0"/>
                    </a:lnTo>
                    <a:lnTo>
                      <a:pt x="1198" y="0"/>
                    </a:lnTo>
                    <a:lnTo>
                      <a:pt x="1198" y="10"/>
                    </a:lnTo>
                    <a:lnTo>
                      <a:pt x="1198" y="19"/>
                    </a:lnTo>
                    <a:lnTo>
                      <a:pt x="1198" y="28"/>
                    </a:lnTo>
                    <a:lnTo>
                      <a:pt x="1207" y="37"/>
                    </a:lnTo>
                    <a:lnTo>
                      <a:pt x="1207" y="47"/>
                    </a:lnTo>
                    <a:lnTo>
                      <a:pt x="1207" y="56"/>
                    </a:lnTo>
                    <a:lnTo>
                      <a:pt x="1217" y="64"/>
                    </a:lnTo>
                    <a:lnTo>
                      <a:pt x="1217" y="452"/>
                    </a:lnTo>
                    <a:lnTo>
                      <a:pt x="682" y="452"/>
                    </a:lnTo>
                    <a:lnTo>
                      <a:pt x="682" y="442"/>
                    </a:lnTo>
                    <a:lnTo>
                      <a:pt x="672" y="433"/>
                    </a:lnTo>
                    <a:lnTo>
                      <a:pt x="664" y="425"/>
                    </a:lnTo>
                    <a:lnTo>
                      <a:pt x="655" y="415"/>
                    </a:lnTo>
                    <a:lnTo>
                      <a:pt x="645" y="415"/>
                    </a:lnTo>
                    <a:lnTo>
                      <a:pt x="636" y="406"/>
                    </a:lnTo>
                    <a:lnTo>
                      <a:pt x="626" y="406"/>
                    </a:lnTo>
                    <a:lnTo>
                      <a:pt x="618" y="406"/>
                    </a:lnTo>
                    <a:lnTo>
                      <a:pt x="608" y="415"/>
                    </a:lnTo>
                    <a:lnTo>
                      <a:pt x="599" y="415"/>
                    </a:lnTo>
                    <a:lnTo>
                      <a:pt x="589" y="425"/>
                    </a:lnTo>
                    <a:lnTo>
                      <a:pt x="581" y="425"/>
                    </a:lnTo>
                    <a:lnTo>
                      <a:pt x="581" y="433"/>
                    </a:lnTo>
                    <a:lnTo>
                      <a:pt x="571" y="442"/>
                    </a:lnTo>
                    <a:lnTo>
                      <a:pt x="571" y="452"/>
                    </a:lnTo>
                    <a:lnTo>
                      <a:pt x="498" y="452"/>
                    </a:lnTo>
                    <a:lnTo>
                      <a:pt x="470" y="452"/>
                    </a:lnTo>
                    <a:lnTo>
                      <a:pt x="451" y="442"/>
                    </a:lnTo>
                    <a:lnTo>
                      <a:pt x="424" y="442"/>
                    </a:lnTo>
                    <a:lnTo>
                      <a:pt x="397" y="433"/>
                    </a:lnTo>
                    <a:lnTo>
                      <a:pt x="368" y="433"/>
                    </a:lnTo>
                    <a:lnTo>
                      <a:pt x="341" y="433"/>
                    </a:lnTo>
                    <a:lnTo>
                      <a:pt x="313" y="433"/>
                    </a:lnTo>
                    <a:lnTo>
                      <a:pt x="286" y="433"/>
                    </a:lnTo>
                    <a:lnTo>
                      <a:pt x="0" y="433"/>
                    </a:lnTo>
                    <a:lnTo>
                      <a:pt x="0" y="322"/>
                    </a:lnTo>
                    <a:lnTo>
                      <a:pt x="0" y="305"/>
                    </a:lnTo>
                    <a:lnTo>
                      <a:pt x="9" y="286"/>
                    </a:lnTo>
                    <a:lnTo>
                      <a:pt x="19" y="277"/>
                    </a:lnTo>
                    <a:lnTo>
                      <a:pt x="19" y="258"/>
                    </a:lnTo>
                    <a:lnTo>
                      <a:pt x="28" y="231"/>
                    </a:lnTo>
                    <a:lnTo>
                      <a:pt x="37" y="221"/>
                    </a:lnTo>
                    <a:lnTo>
                      <a:pt x="37" y="203"/>
                    </a:lnTo>
                    <a:lnTo>
                      <a:pt x="37" y="184"/>
                    </a:lnTo>
                    <a:lnTo>
                      <a:pt x="37" y="111"/>
                    </a:lnTo>
                    <a:lnTo>
                      <a:pt x="46" y="93"/>
                    </a:lnTo>
                    <a:lnTo>
                      <a:pt x="46" y="74"/>
                    </a:lnTo>
                    <a:lnTo>
                      <a:pt x="56" y="64"/>
                    </a:lnTo>
                    <a:lnTo>
                      <a:pt x="56" y="56"/>
                    </a:lnTo>
                    <a:lnTo>
                      <a:pt x="56" y="47"/>
                    </a:lnTo>
                    <a:lnTo>
                      <a:pt x="56" y="28"/>
                    </a:lnTo>
                    <a:lnTo>
                      <a:pt x="56" y="19"/>
                    </a:lnTo>
                    <a:lnTo>
                      <a:pt x="65" y="0"/>
                    </a:lnTo>
                    <a:close/>
                  </a:path>
                </a:pathLst>
              </a:custGeom>
              <a:solidFill>
                <a:srgbClr val="D6E0E0"/>
              </a:solidFill>
              <a:ln w="9525">
                <a:noFill/>
                <a:round/>
                <a:headEnd/>
                <a:tailEnd/>
              </a:ln>
            </p:spPr>
            <p:txBody>
              <a:bodyPr>
                <a:prstTxWarp prst="textNoShape">
                  <a:avLst/>
                </a:prstTxWarp>
              </a:bodyPr>
              <a:lstStyle/>
              <a:p>
                <a:endParaRPr lang="en-US"/>
              </a:p>
            </p:txBody>
          </p:sp>
          <p:sp>
            <p:nvSpPr>
              <p:cNvPr id="18742" name="Freeform 199"/>
              <p:cNvSpPr>
                <a:spLocks/>
              </p:cNvSpPr>
              <p:nvPr/>
            </p:nvSpPr>
            <p:spPr bwMode="auto">
              <a:xfrm>
                <a:off x="2152" y="2790"/>
                <a:ext cx="66" cy="59"/>
              </a:xfrm>
              <a:custGeom>
                <a:avLst/>
                <a:gdLst>
                  <a:gd name="T0" fmla="*/ 10 w 525"/>
                  <a:gd name="T1" fmla="*/ 470 h 470"/>
                  <a:gd name="T2" fmla="*/ 0 w 525"/>
                  <a:gd name="T3" fmla="*/ 19 h 470"/>
                  <a:gd name="T4" fmla="*/ 18 w 525"/>
                  <a:gd name="T5" fmla="*/ 19 h 470"/>
                  <a:gd name="T6" fmla="*/ 28 w 525"/>
                  <a:gd name="T7" fmla="*/ 19 h 470"/>
                  <a:gd name="T8" fmla="*/ 37 w 525"/>
                  <a:gd name="T9" fmla="*/ 19 h 470"/>
                  <a:gd name="T10" fmla="*/ 45 w 525"/>
                  <a:gd name="T11" fmla="*/ 19 h 470"/>
                  <a:gd name="T12" fmla="*/ 45 w 525"/>
                  <a:gd name="T13" fmla="*/ 10 h 470"/>
                  <a:gd name="T14" fmla="*/ 55 w 525"/>
                  <a:gd name="T15" fmla="*/ 10 h 470"/>
                  <a:gd name="T16" fmla="*/ 55 w 525"/>
                  <a:gd name="T17" fmla="*/ 0 h 470"/>
                  <a:gd name="T18" fmla="*/ 64 w 525"/>
                  <a:gd name="T19" fmla="*/ 0 h 470"/>
                  <a:gd name="T20" fmla="*/ 138 w 525"/>
                  <a:gd name="T21" fmla="*/ 0 h 470"/>
                  <a:gd name="T22" fmla="*/ 148 w 525"/>
                  <a:gd name="T23" fmla="*/ 0 h 470"/>
                  <a:gd name="T24" fmla="*/ 157 w 525"/>
                  <a:gd name="T25" fmla="*/ 10 h 470"/>
                  <a:gd name="T26" fmla="*/ 165 w 525"/>
                  <a:gd name="T27" fmla="*/ 10 h 470"/>
                  <a:gd name="T28" fmla="*/ 175 w 525"/>
                  <a:gd name="T29" fmla="*/ 10 h 470"/>
                  <a:gd name="T30" fmla="*/ 184 w 525"/>
                  <a:gd name="T31" fmla="*/ 19 h 470"/>
                  <a:gd name="T32" fmla="*/ 194 w 525"/>
                  <a:gd name="T33" fmla="*/ 19 h 470"/>
                  <a:gd name="T34" fmla="*/ 202 w 525"/>
                  <a:gd name="T35" fmla="*/ 19 h 470"/>
                  <a:gd name="T36" fmla="*/ 212 w 525"/>
                  <a:gd name="T37" fmla="*/ 19 h 470"/>
                  <a:gd name="T38" fmla="*/ 276 w 525"/>
                  <a:gd name="T39" fmla="*/ 19 h 470"/>
                  <a:gd name="T40" fmla="*/ 341 w 525"/>
                  <a:gd name="T41" fmla="*/ 19 h 470"/>
                  <a:gd name="T42" fmla="*/ 525 w 525"/>
                  <a:gd name="T43" fmla="*/ 19 h 470"/>
                  <a:gd name="T44" fmla="*/ 525 w 525"/>
                  <a:gd name="T45" fmla="*/ 28 h 470"/>
                  <a:gd name="T46" fmla="*/ 525 w 525"/>
                  <a:gd name="T47" fmla="*/ 37 h 470"/>
                  <a:gd name="T48" fmla="*/ 525 w 525"/>
                  <a:gd name="T49" fmla="*/ 47 h 470"/>
                  <a:gd name="T50" fmla="*/ 525 w 525"/>
                  <a:gd name="T51" fmla="*/ 56 h 470"/>
                  <a:gd name="T52" fmla="*/ 525 w 525"/>
                  <a:gd name="T53" fmla="*/ 65 h 470"/>
                  <a:gd name="T54" fmla="*/ 516 w 525"/>
                  <a:gd name="T55" fmla="*/ 84 h 470"/>
                  <a:gd name="T56" fmla="*/ 507 w 525"/>
                  <a:gd name="T57" fmla="*/ 101 h 470"/>
                  <a:gd name="T58" fmla="*/ 507 w 525"/>
                  <a:gd name="T59" fmla="*/ 120 h 470"/>
                  <a:gd name="T60" fmla="*/ 507 w 525"/>
                  <a:gd name="T61" fmla="*/ 138 h 470"/>
                  <a:gd name="T62" fmla="*/ 497 w 525"/>
                  <a:gd name="T63" fmla="*/ 148 h 470"/>
                  <a:gd name="T64" fmla="*/ 497 w 525"/>
                  <a:gd name="T65" fmla="*/ 167 h 470"/>
                  <a:gd name="T66" fmla="*/ 497 w 525"/>
                  <a:gd name="T67" fmla="*/ 185 h 470"/>
                  <a:gd name="T68" fmla="*/ 497 w 525"/>
                  <a:gd name="T69" fmla="*/ 212 h 470"/>
                  <a:gd name="T70" fmla="*/ 497 w 525"/>
                  <a:gd name="T71" fmla="*/ 231 h 470"/>
                  <a:gd name="T72" fmla="*/ 489 w 525"/>
                  <a:gd name="T73" fmla="*/ 249 h 470"/>
                  <a:gd name="T74" fmla="*/ 479 w 525"/>
                  <a:gd name="T75" fmla="*/ 258 h 470"/>
                  <a:gd name="T76" fmla="*/ 470 w 525"/>
                  <a:gd name="T77" fmla="*/ 277 h 470"/>
                  <a:gd name="T78" fmla="*/ 470 w 525"/>
                  <a:gd name="T79" fmla="*/ 305 h 470"/>
                  <a:gd name="T80" fmla="*/ 460 w 525"/>
                  <a:gd name="T81" fmla="*/ 314 h 470"/>
                  <a:gd name="T82" fmla="*/ 460 w 525"/>
                  <a:gd name="T83" fmla="*/ 332 h 470"/>
                  <a:gd name="T84" fmla="*/ 460 w 525"/>
                  <a:gd name="T85" fmla="*/ 351 h 470"/>
                  <a:gd name="T86" fmla="*/ 460 w 525"/>
                  <a:gd name="T87" fmla="*/ 470 h 470"/>
                  <a:gd name="T88" fmla="*/ 10 w 525"/>
                  <a:gd name="T89" fmla="*/ 470 h 4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5"/>
                  <a:gd name="T136" fmla="*/ 0 h 470"/>
                  <a:gd name="T137" fmla="*/ 525 w 525"/>
                  <a:gd name="T138" fmla="*/ 470 h 4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5" h="470">
                    <a:moveTo>
                      <a:pt x="10" y="470"/>
                    </a:moveTo>
                    <a:lnTo>
                      <a:pt x="0" y="19"/>
                    </a:lnTo>
                    <a:lnTo>
                      <a:pt x="18" y="19"/>
                    </a:lnTo>
                    <a:lnTo>
                      <a:pt x="28" y="19"/>
                    </a:lnTo>
                    <a:lnTo>
                      <a:pt x="37" y="19"/>
                    </a:lnTo>
                    <a:lnTo>
                      <a:pt x="45" y="19"/>
                    </a:lnTo>
                    <a:lnTo>
                      <a:pt x="45" y="10"/>
                    </a:lnTo>
                    <a:lnTo>
                      <a:pt x="55" y="10"/>
                    </a:lnTo>
                    <a:lnTo>
                      <a:pt x="55" y="0"/>
                    </a:lnTo>
                    <a:lnTo>
                      <a:pt x="64" y="0"/>
                    </a:lnTo>
                    <a:lnTo>
                      <a:pt x="138" y="0"/>
                    </a:lnTo>
                    <a:lnTo>
                      <a:pt x="148" y="0"/>
                    </a:lnTo>
                    <a:lnTo>
                      <a:pt x="157" y="10"/>
                    </a:lnTo>
                    <a:lnTo>
                      <a:pt x="165" y="10"/>
                    </a:lnTo>
                    <a:lnTo>
                      <a:pt x="175" y="10"/>
                    </a:lnTo>
                    <a:lnTo>
                      <a:pt x="184" y="19"/>
                    </a:lnTo>
                    <a:lnTo>
                      <a:pt x="194" y="19"/>
                    </a:lnTo>
                    <a:lnTo>
                      <a:pt x="202" y="19"/>
                    </a:lnTo>
                    <a:lnTo>
                      <a:pt x="212" y="19"/>
                    </a:lnTo>
                    <a:lnTo>
                      <a:pt x="276" y="19"/>
                    </a:lnTo>
                    <a:lnTo>
                      <a:pt x="341" y="19"/>
                    </a:lnTo>
                    <a:lnTo>
                      <a:pt x="525" y="19"/>
                    </a:lnTo>
                    <a:lnTo>
                      <a:pt x="525" y="28"/>
                    </a:lnTo>
                    <a:lnTo>
                      <a:pt x="525" y="37"/>
                    </a:lnTo>
                    <a:lnTo>
                      <a:pt x="525" y="47"/>
                    </a:lnTo>
                    <a:lnTo>
                      <a:pt x="525" y="56"/>
                    </a:lnTo>
                    <a:lnTo>
                      <a:pt x="525" y="65"/>
                    </a:lnTo>
                    <a:lnTo>
                      <a:pt x="516" y="84"/>
                    </a:lnTo>
                    <a:lnTo>
                      <a:pt x="507" y="101"/>
                    </a:lnTo>
                    <a:lnTo>
                      <a:pt x="507" y="120"/>
                    </a:lnTo>
                    <a:lnTo>
                      <a:pt x="507" y="138"/>
                    </a:lnTo>
                    <a:lnTo>
                      <a:pt x="497" y="148"/>
                    </a:lnTo>
                    <a:lnTo>
                      <a:pt x="497" y="167"/>
                    </a:lnTo>
                    <a:lnTo>
                      <a:pt x="497" y="185"/>
                    </a:lnTo>
                    <a:lnTo>
                      <a:pt x="497" y="212"/>
                    </a:lnTo>
                    <a:lnTo>
                      <a:pt x="497" y="231"/>
                    </a:lnTo>
                    <a:lnTo>
                      <a:pt x="489" y="249"/>
                    </a:lnTo>
                    <a:lnTo>
                      <a:pt x="479" y="258"/>
                    </a:lnTo>
                    <a:lnTo>
                      <a:pt x="470" y="277"/>
                    </a:lnTo>
                    <a:lnTo>
                      <a:pt x="470" y="305"/>
                    </a:lnTo>
                    <a:lnTo>
                      <a:pt x="460" y="314"/>
                    </a:lnTo>
                    <a:lnTo>
                      <a:pt x="460" y="332"/>
                    </a:lnTo>
                    <a:lnTo>
                      <a:pt x="460" y="351"/>
                    </a:lnTo>
                    <a:lnTo>
                      <a:pt x="460" y="470"/>
                    </a:lnTo>
                    <a:lnTo>
                      <a:pt x="10" y="470"/>
                    </a:lnTo>
                    <a:close/>
                  </a:path>
                </a:pathLst>
              </a:custGeom>
              <a:solidFill>
                <a:srgbClr val="A3B2B2"/>
              </a:solidFill>
              <a:ln w="9525">
                <a:noFill/>
                <a:round/>
                <a:headEnd/>
                <a:tailEnd/>
              </a:ln>
            </p:spPr>
            <p:txBody>
              <a:bodyPr>
                <a:prstTxWarp prst="textNoShape">
                  <a:avLst/>
                </a:prstTxWarp>
              </a:bodyPr>
              <a:lstStyle/>
              <a:p>
                <a:endParaRPr lang="en-US"/>
              </a:p>
            </p:txBody>
          </p:sp>
          <p:sp>
            <p:nvSpPr>
              <p:cNvPr id="18743" name="Freeform 200"/>
              <p:cNvSpPr>
                <a:spLocks/>
              </p:cNvSpPr>
              <p:nvPr/>
            </p:nvSpPr>
            <p:spPr bwMode="auto">
              <a:xfrm>
                <a:off x="2952" y="2822"/>
                <a:ext cx="192" cy="110"/>
              </a:xfrm>
              <a:custGeom>
                <a:avLst/>
                <a:gdLst>
                  <a:gd name="T0" fmla="*/ 54 w 1538"/>
                  <a:gd name="T1" fmla="*/ 185 h 876"/>
                  <a:gd name="T2" fmla="*/ 82 w 1538"/>
                  <a:gd name="T3" fmla="*/ 175 h 876"/>
                  <a:gd name="T4" fmla="*/ 110 w 1538"/>
                  <a:gd name="T5" fmla="*/ 175 h 876"/>
                  <a:gd name="T6" fmla="*/ 147 w 1538"/>
                  <a:gd name="T7" fmla="*/ 175 h 876"/>
                  <a:gd name="T8" fmla="*/ 239 w 1538"/>
                  <a:gd name="T9" fmla="*/ 167 h 876"/>
                  <a:gd name="T10" fmla="*/ 386 w 1538"/>
                  <a:gd name="T11" fmla="*/ 157 h 876"/>
                  <a:gd name="T12" fmla="*/ 533 w 1538"/>
                  <a:gd name="T13" fmla="*/ 138 h 876"/>
                  <a:gd name="T14" fmla="*/ 681 w 1538"/>
                  <a:gd name="T15" fmla="*/ 120 h 876"/>
                  <a:gd name="T16" fmla="*/ 773 w 1538"/>
                  <a:gd name="T17" fmla="*/ 101 h 876"/>
                  <a:gd name="T18" fmla="*/ 810 w 1538"/>
                  <a:gd name="T19" fmla="*/ 101 h 876"/>
                  <a:gd name="T20" fmla="*/ 847 w 1538"/>
                  <a:gd name="T21" fmla="*/ 111 h 876"/>
                  <a:gd name="T22" fmla="*/ 874 w 1538"/>
                  <a:gd name="T23" fmla="*/ 101 h 876"/>
                  <a:gd name="T24" fmla="*/ 1142 w 1538"/>
                  <a:gd name="T25" fmla="*/ 65 h 876"/>
                  <a:gd name="T26" fmla="*/ 1188 w 1538"/>
                  <a:gd name="T27" fmla="*/ 65 h 876"/>
                  <a:gd name="T28" fmla="*/ 1225 w 1538"/>
                  <a:gd name="T29" fmla="*/ 65 h 876"/>
                  <a:gd name="T30" fmla="*/ 1270 w 1538"/>
                  <a:gd name="T31" fmla="*/ 65 h 876"/>
                  <a:gd name="T32" fmla="*/ 1307 w 1538"/>
                  <a:gd name="T33" fmla="*/ 56 h 876"/>
                  <a:gd name="T34" fmla="*/ 1510 w 1538"/>
                  <a:gd name="T35" fmla="*/ 0 h 876"/>
                  <a:gd name="T36" fmla="*/ 1528 w 1538"/>
                  <a:gd name="T37" fmla="*/ 830 h 876"/>
                  <a:gd name="T38" fmla="*/ 1390 w 1538"/>
                  <a:gd name="T39" fmla="*/ 849 h 876"/>
                  <a:gd name="T40" fmla="*/ 865 w 1538"/>
                  <a:gd name="T41" fmla="*/ 849 h 876"/>
                  <a:gd name="T42" fmla="*/ 820 w 1538"/>
                  <a:gd name="T43" fmla="*/ 857 h 876"/>
                  <a:gd name="T44" fmla="*/ 773 w 1538"/>
                  <a:gd name="T45" fmla="*/ 867 h 876"/>
                  <a:gd name="T46" fmla="*/ 727 w 1538"/>
                  <a:gd name="T47" fmla="*/ 867 h 876"/>
                  <a:gd name="T48" fmla="*/ 0 w 1538"/>
                  <a:gd name="T49" fmla="*/ 876 h 876"/>
                  <a:gd name="T50" fmla="*/ 0 w 1538"/>
                  <a:gd name="T51" fmla="*/ 857 h 876"/>
                  <a:gd name="T52" fmla="*/ 8 w 1538"/>
                  <a:gd name="T53" fmla="*/ 839 h 876"/>
                  <a:gd name="T54" fmla="*/ 17 w 1538"/>
                  <a:gd name="T55" fmla="*/ 811 h 876"/>
                  <a:gd name="T56" fmla="*/ 17 w 1538"/>
                  <a:gd name="T57" fmla="*/ 793 h 876"/>
                  <a:gd name="T58" fmla="*/ 17 w 1538"/>
                  <a:gd name="T59" fmla="*/ 609 h 876"/>
                  <a:gd name="T60" fmla="*/ 27 w 1538"/>
                  <a:gd name="T61" fmla="*/ 553 h 876"/>
                  <a:gd name="T62" fmla="*/ 36 w 1538"/>
                  <a:gd name="T63" fmla="*/ 498 h 876"/>
                  <a:gd name="T64" fmla="*/ 36 w 1538"/>
                  <a:gd name="T65" fmla="*/ 443 h 876"/>
                  <a:gd name="T66" fmla="*/ 36 w 1538"/>
                  <a:gd name="T67" fmla="*/ 397 h 8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38"/>
                  <a:gd name="T103" fmla="*/ 0 h 876"/>
                  <a:gd name="T104" fmla="*/ 1538 w 1538"/>
                  <a:gd name="T105" fmla="*/ 876 h 8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38" h="876">
                    <a:moveTo>
                      <a:pt x="36" y="185"/>
                    </a:moveTo>
                    <a:lnTo>
                      <a:pt x="54" y="185"/>
                    </a:lnTo>
                    <a:lnTo>
                      <a:pt x="73" y="175"/>
                    </a:lnTo>
                    <a:lnTo>
                      <a:pt x="82" y="175"/>
                    </a:lnTo>
                    <a:lnTo>
                      <a:pt x="101" y="175"/>
                    </a:lnTo>
                    <a:lnTo>
                      <a:pt x="110" y="175"/>
                    </a:lnTo>
                    <a:lnTo>
                      <a:pt x="128" y="175"/>
                    </a:lnTo>
                    <a:lnTo>
                      <a:pt x="147" y="175"/>
                    </a:lnTo>
                    <a:lnTo>
                      <a:pt x="155" y="167"/>
                    </a:lnTo>
                    <a:lnTo>
                      <a:pt x="239" y="167"/>
                    </a:lnTo>
                    <a:lnTo>
                      <a:pt x="312" y="167"/>
                    </a:lnTo>
                    <a:lnTo>
                      <a:pt x="386" y="157"/>
                    </a:lnTo>
                    <a:lnTo>
                      <a:pt x="460" y="148"/>
                    </a:lnTo>
                    <a:lnTo>
                      <a:pt x="533" y="138"/>
                    </a:lnTo>
                    <a:lnTo>
                      <a:pt x="607" y="130"/>
                    </a:lnTo>
                    <a:lnTo>
                      <a:pt x="681" y="120"/>
                    </a:lnTo>
                    <a:lnTo>
                      <a:pt x="764" y="101"/>
                    </a:lnTo>
                    <a:lnTo>
                      <a:pt x="773" y="101"/>
                    </a:lnTo>
                    <a:lnTo>
                      <a:pt x="791" y="101"/>
                    </a:lnTo>
                    <a:lnTo>
                      <a:pt x="810" y="101"/>
                    </a:lnTo>
                    <a:lnTo>
                      <a:pt x="828" y="111"/>
                    </a:lnTo>
                    <a:lnTo>
                      <a:pt x="847" y="111"/>
                    </a:lnTo>
                    <a:lnTo>
                      <a:pt x="865" y="111"/>
                    </a:lnTo>
                    <a:lnTo>
                      <a:pt x="874" y="101"/>
                    </a:lnTo>
                    <a:lnTo>
                      <a:pt x="893" y="101"/>
                    </a:lnTo>
                    <a:lnTo>
                      <a:pt x="1142" y="65"/>
                    </a:lnTo>
                    <a:lnTo>
                      <a:pt x="1160" y="65"/>
                    </a:lnTo>
                    <a:lnTo>
                      <a:pt x="1188" y="65"/>
                    </a:lnTo>
                    <a:lnTo>
                      <a:pt x="1206" y="65"/>
                    </a:lnTo>
                    <a:lnTo>
                      <a:pt x="1225" y="65"/>
                    </a:lnTo>
                    <a:lnTo>
                      <a:pt x="1252" y="65"/>
                    </a:lnTo>
                    <a:lnTo>
                      <a:pt x="1270" y="65"/>
                    </a:lnTo>
                    <a:lnTo>
                      <a:pt x="1289" y="65"/>
                    </a:lnTo>
                    <a:lnTo>
                      <a:pt x="1307" y="56"/>
                    </a:lnTo>
                    <a:lnTo>
                      <a:pt x="1372" y="37"/>
                    </a:lnTo>
                    <a:lnTo>
                      <a:pt x="1510" y="0"/>
                    </a:lnTo>
                    <a:lnTo>
                      <a:pt x="1538" y="830"/>
                    </a:lnTo>
                    <a:lnTo>
                      <a:pt x="1528" y="830"/>
                    </a:lnTo>
                    <a:lnTo>
                      <a:pt x="1520" y="830"/>
                    </a:lnTo>
                    <a:lnTo>
                      <a:pt x="1390" y="849"/>
                    </a:lnTo>
                    <a:lnTo>
                      <a:pt x="884" y="849"/>
                    </a:lnTo>
                    <a:lnTo>
                      <a:pt x="865" y="849"/>
                    </a:lnTo>
                    <a:lnTo>
                      <a:pt x="838" y="857"/>
                    </a:lnTo>
                    <a:lnTo>
                      <a:pt x="820" y="857"/>
                    </a:lnTo>
                    <a:lnTo>
                      <a:pt x="801" y="857"/>
                    </a:lnTo>
                    <a:lnTo>
                      <a:pt x="773" y="867"/>
                    </a:lnTo>
                    <a:lnTo>
                      <a:pt x="754" y="867"/>
                    </a:lnTo>
                    <a:lnTo>
                      <a:pt x="727" y="867"/>
                    </a:lnTo>
                    <a:lnTo>
                      <a:pt x="708" y="876"/>
                    </a:lnTo>
                    <a:lnTo>
                      <a:pt x="0" y="876"/>
                    </a:lnTo>
                    <a:lnTo>
                      <a:pt x="0" y="867"/>
                    </a:lnTo>
                    <a:lnTo>
                      <a:pt x="0" y="857"/>
                    </a:lnTo>
                    <a:lnTo>
                      <a:pt x="0" y="849"/>
                    </a:lnTo>
                    <a:lnTo>
                      <a:pt x="8" y="839"/>
                    </a:lnTo>
                    <a:lnTo>
                      <a:pt x="8" y="820"/>
                    </a:lnTo>
                    <a:lnTo>
                      <a:pt x="17" y="811"/>
                    </a:lnTo>
                    <a:lnTo>
                      <a:pt x="17" y="803"/>
                    </a:lnTo>
                    <a:lnTo>
                      <a:pt x="17" y="793"/>
                    </a:lnTo>
                    <a:lnTo>
                      <a:pt x="17" y="774"/>
                    </a:lnTo>
                    <a:lnTo>
                      <a:pt x="17" y="609"/>
                    </a:lnTo>
                    <a:lnTo>
                      <a:pt x="17" y="581"/>
                    </a:lnTo>
                    <a:lnTo>
                      <a:pt x="27" y="553"/>
                    </a:lnTo>
                    <a:lnTo>
                      <a:pt x="27" y="526"/>
                    </a:lnTo>
                    <a:lnTo>
                      <a:pt x="36" y="498"/>
                    </a:lnTo>
                    <a:lnTo>
                      <a:pt x="36" y="471"/>
                    </a:lnTo>
                    <a:lnTo>
                      <a:pt x="36" y="443"/>
                    </a:lnTo>
                    <a:lnTo>
                      <a:pt x="36" y="415"/>
                    </a:lnTo>
                    <a:lnTo>
                      <a:pt x="36" y="397"/>
                    </a:lnTo>
                    <a:lnTo>
                      <a:pt x="36" y="185"/>
                    </a:lnTo>
                    <a:close/>
                  </a:path>
                </a:pathLst>
              </a:custGeom>
              <a:solidFill>
                <a:srgbClr val="D6E0E0"/>
              </a:solidFill>
              <a:ln w="9525">
                <a:noFill/>
                <a:round/>
                <a:headEnd/>
                <a:tailEnd/>
              </a:ln>
            </p:spPr>
            <p:txBody>
              <a:bodyPr>
                <a:prstTxWarp prst="textNoShape">
                  <a:avLst/>
                </a:prstTxWarp>
              </a:bodyPr>
              <a:lstStyle/>
              <a:p>
                <a:endParaRPr lang="en-US"/>
              </a:p>
            </p:txBody>
          </p:sp>
          <p:sp>
            <p:nvSpPr>
              <p:cNvPr id="18744" name="Freeform 201"/>
              <p:cNvSpPr>
                <a:spLocks/>
              </p:cNvSpPr>
              <p:nvPr/>
            </p:nvSpPr>
            <p:spPr bwMode="auto">
              <a:xfrm>
                <a:off x="2790" y="2845"/>
                <a:ext cx="152" cy="87"/>
              </a:xfrm>
              <a:custGeom>
                <a:avLst/>
                <a:gdLst>
                  <a:gd name="T0" fmla="*/ 93 w 1217"/>
                  <a:gd name="T1" fmla="*/ 110 h 691"/>
                  <a:gd name="T2" fmla="*/ 157 w 1217"/>
                  <a:gd name="T3" fmla="*/ 110 h 691"/>
                  <a:gd name="T4" fmla="*/ 249 w 1217"/>
                  <a:gd name="T5" fmla="*/ 102 h 691"/>
                  <a:gd name="T6" fmla="*/ 350 w 1217"/>
                  <a:gd name="T7" fmla="*/ 92 h 691"/>
                  <a:gd name="T8" fmla="*/ 442 w 1217"/>
                  <a:gd name="T9" fmla="*/ 83 h 691"/>
                  <a:gd name="T10" fmla="*/ 507 w 1217"/>
                  <a:gd name="T11" fmla="*/ 73 h 691"/>
                  <a:gd name="T12" fmla="*/ 544 w 1217"/>
                  <a:gd name="T13" fmla="*/ 73 h 691"/>
                  <a:gd name="T14" fmla="*/ 581 w 1217"/>
                  <a:gd name="T15" fmla="*/ 73 h 691"/>
                  <a:gd name="T16" fmla="*/ 626 w 1217"/>
                  <a:gd name="T17" fmla="*/ 73 h 691"/>
                  <a:gd name="T18" fmla="*/ 645 w 1217"/>
                  <a:gd name="T19" fmla="*/ 65 h 691"/>
                  <a:gd name="T20" fmla="*/ 663 w 1217"/>
                  <a:gd name="T21" fmla="*/ 65 h 691"/>
                  <a:gd name="T22" fmla="*/ 682 w 1217"/>
                  <a:gd name="T23" fmla="*/ 65 h 691"/>
                  <a:gd name="T24" fmla="*/ 700 w 1217"/>
                  <a:gd name="T25" fmla="*/ 73 h 691"/>
                  <a:gd name="T26" fmla="*/ 719 w 1217"/>
                  <a:gd name="T27" fmla="*/ 92 h 691"/>
                  <a:gd name="T28" fmla="*/ 738 w 1217"/>
                  <a:gd name="T29" fmla="*/ 92 h 691"/>
                  <a:gd name="T30" fmla="*/ 756 w 1217"/>
                  <a:gd name="T31" fmla="*/ 92 h 691"/>
                  <a:gd name="T32" fmla="*/ 775 w 1217"/>
                  <a:gd name="T33" fmla="*/ 83 h 691"/>
                  <a:gd name="T34" fmla="*/ 783 w 1217"/>
                  <a:gd name="T35" fmla="*/ 65 h 691"/>
                  <a:gd name="T36" fmla="*/ 793 w 1217"/>
                  <a:gd name="T37" fmla="*/ 55 h 691"/>
                  <a:gd name="T38" fmla="*/ 839 w 1217"/>
                  <a:gd name="T39" fmla="*/ 46 h 691"/>
                  <a:gd name="T40" fmla="*/ 885 w 1217"/>
                  <a:gd name="T41" fmla="*/ 46 h 691"/>
                  <a:gd name="T42" fmla="*/ 940 w 1217"/>
                  <a:gd name="T43" fmla="*/ 36 h 691"/>
                  <a:gd name="T44" fmla="*/ 986 w 1217"/>
                  <a:gd name="T45" fmla="*/ 27 h 691"/>
                  <a:gd name="T46" fmla="*/ 1161 w 1217"/>
                  <a:gd name="T47" fmla="*/ 9 h 691"/>
                  <a:gd name="T48" fmla="*/ 1180 w 1217"/>
                  <a:gd name="T49" fmla="*/ 9 h 691"/>
                  <a:gd name="T50" fmla="*/ 1198 w 1217"/>
                  <a:gd name="T51" fmla="*/ 9 h 691"/>
                  <a:gd name="T52" fmla="*/ 1217 w 1217"/>
                  <a:gd name="T53" fmla="*/ 9 h 691"/>
                  <a:gd name="T54" fmla="*/ 1217 w 1217"/>
                  <a:gd name="T55" fmla="*/ 203 h 691"/>
                  <a:gd name="T56" fmla="*/ 1207 w 1217"/>
                  <a:gd name="T57" fmla="*/ 304 h 691"/>
                  <a:gd name="T58" fmla="*/ 1207 w 1217"/>
                  <a:gd name="T59" fmla="*/ 396 h 691"/>
                  <a:gd name="T60" fmla="*/ 1198 w 1217"/>
                  <a:gd name="T61" fmla="*/ 488 h 691"/>
                  <a:gd name="T62" fmla="*/ 1198 w 1217"/>
                  <a:gd name="T63" fmla="*/ 589 h 691"/>
                  <a:gd name="T64" fmla="*/ 1188 w 1217"/>
                  <a:gd name="T65" fmla="*/ 618 h 691"/>
                  <a:gd name="T66" fmla="*/ 1188 w 1217"/>
                  <a:gd name="T67" fmla="*/ 645 h 691"/>
                  <a:gd name="T68" fmla="*/ 1180 w 1217"/>
                  <a:gd name="T69" fmla="*/ 664 h 691"/>
                  <a:gd name="T70" fmla="*/ 1180 w 1217"/>
                  <a:gd name="T71" fmla="*/ 691 h 691"/>
                  <a:gd name="T72" fmla="*/ 525 w 1217"/>
                  <a:gd name="T73" fmla="*/ 682 h 691"/>
                  <a:gd name="T74" fmla="*/ 498 w 1217"/>
                  <a:gd name="T75" fmla="*/ 682 h 691"/>
                  <a:gd name="T76" fmla="*/ 479 w 1217"/>
                  <a:gd name="T77" fmla="*/ 672 h 691"/>
                  <a:gd name="T78" fmla="*/ 452 w 1217"/>
                  <a:gd name="T79" fmla="*/ 664 h 691"/>
                  <a:gd name="T80" fmla="*/ 0 w 1217"/>
                  <a:gd name="T81" fmla="*/ 664 h 691"/>
                  <a:gd name="T82" fmla="*/ 0 w 1217"/>
                  <a:gd name="T83" fmla="*/ 645 h 691"/>
                  <a:gd name="T84" fmla="*/ 0 w 1217"/>
                  <a:gd name="T85" fmla="*/ 626 h 691"/>
                  <a:gd name="T86" fmla="*/ 0 w 1217"/>
                  <a:gd name="T87" fmla="*/ 608 h 691"/>
                  <a:gd name="T88" fmla="*/ 9 w 1217"/>
                  <a:gd name="T89" fmla="*/ 581 h 691"/>
                  <a:gd name="T90" fmla="*/ 19 w 1217"/>
                  <a:gd name="T91" fmla="*/ 552 h 691"/>
                  <a:gd name="T92" fmla="*/ 19 w 1217"/>
                  <a:gd name="T93" fmla="*/ 525 h 691"/>
                  <a:gd name="T94" fmla="*/ 28 w 1217"/>
                  <a:gd name="T95" fmla="*/ 498 h 691"/>
                  <a:gd name="T96" fmla="*/ 28 w 1217"/>
                  <a:gd name="T97" fmla="*/ 451 h 691"/>
                  <a:gd name="T98" fmla="*/ 46 w 1217"/>
                  <a:gd name="T99" fmla="*/ 414 h 691"/>
                  <a:gd name="T100" fmla="*/ 56 w 1217"/>
                  <a:gd name="T101" fmla="*/ 368 h 691"/>
                  <a:gd name="T102" fmla="*/ 65 w 1217"/>
                  <a:gd name="T103" fmla="*/ 331 h 691"/>
                  <a:gd name="T104" fmla="*/ 65 w 1217"/>
                  <a:gd name="T105" fmla="*/ 175 h 6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7"/>
                  <a:gd name="T160" fmla="*/ 0 h 691"/>
                  <a:gd name="T161" fmla="*/ 1217 w 1217"/>
                  <a:gd name="T162" fmla="*/ 691 h 6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7" h="691">
                    <a:moveTo>
                      <a:pt x="83" y="110"/>
                    </a:moveTo>
                    <a:lnTo>
                      <a:pt x="93" y="110"/>
                    </a:lnTo>
                    <a:lnTo>
                      <a:pt x="102" y="110"/>
                    </a:lnTo>
                    <a:lnTo>
                      <a:pt x="157" y="110"/>
                    </a:lnTo>
                    <a:lnTo>
                      <a:pt x="203" y="102"/>
                    </a:lnTo>
                    <a:lnTo>
                      <a:pt x="249" y="102"/>
                    </a:lnTo>
                    <a:lnTo>
                      <a:pt x="295" y="102"/>
                    </a:lnTo>
                    <a:lnTo>
                      <a:pt x="350" y="92"/>
                    </a:lnTo>
                    <a:lnTo>
                      <a:pt x="397" y="92"/>
                    </a:lnTo>
                    <a:lnTo>
                      <a:pt x="442" y="83"/>
                    </a:lnTo>
                    <a:lnTo>
                      <a:pt x="488" y="73"/>
                    </a:lnTo>
                    <a:lnTo>
                      <a:pt x="507" y="73"/>
                    </a:lnTo>
                    <a:lnTo>
                      <a:pt x="525" y="73"/>
                    </a:lnTo>
                    <a:lnTo>
                      <a:pt x="544" y="73"/>
                    </a:lnTo>
                    <a:lnTo>
                      <a:pt x="562" y="73"/>
                    </a:lnTo>
                    <a:lnTo>
                      <a:pt x="581" y="73"/>
                    </a:lnTo>
                    <a:lnTo>
                      <a:pt x="608" y="73"/>
                    </a:lnTo>
                    <a:lnTo>
                      <a:pt x="626" y="73"/>
                    </a:lnTo>
                    <a:lnTo>
                      <a:pt x="636" y="73"/>
                    </a:lnTo>
                    <a:lnTo>
                      <a:pt x="645" y="65"/>
                    </a:lnTo>
                    <a:lnTo>
                      <a:pt x="655" y="65"/>
                    </a:lnTo>
                    <a:lnTo>
                      <a:pt x="663" y="65"/>
                    </a:lnTo>
                    <a:lnTo>
                      <a:pt x="673" y="65"/>
                    </a:lnTo>
                    <a:lnTo>
                      <a:pt x="682" y="65"/>
                    </a:lnTo>
                    <a:lnTo>
                      <a:pt x="692" y="65"/>
                    </a:lnTo>
                    <a:lnTo>
                      <a:pt x="700" y="73"/>
                    </a:lnTo>
                    <a:lnTo>
                      <a:pt x="709" y="83"/>
                    </a:lnTo>
                    <a:lnTo>
                      <a:pt x="719" y="92"/>
                    </a:lnTo>
                    <a:lnTo>
                      <a:pt x="728" y="92"/>
                    </a:lnTo>
                    <a:lnTo>
                      <a:pt x="738" y="92"/>
                    </a:lnTo>
                    <a:lnTo>
                      <a:pt x="746" y="92"/>
                    </a:lnTo>
                    <a:lnTo>
                      <a:pt x="756" y="92"/>
                    </a:lnTo>
                    <a:lnTo>
                      <a:pt x="765" y="83"/>
                    </a:lnTo>
                    <a:lnTo>
                      <a:pt x="775" y="83"/>
                    </a:lnTo>
                    <a:lnTo>
                      <a:pt x="783" y="73"/>
                    </a:lnTo>
                    <a:lnTo>
                      <a:pt x="783" y="65"/>
                    </a:lnTo>
                    <a:lnTo>
                      <a:pt x="793" y="65"/>
                    </a:lnTo>
                    <a:lnTo>
                      <a:pt x="793" y="55"/>
                    </a:lnTo>
                    <a:lnTo>
                      <a:pt x="820" y="55"/>
                    </a:lnTo>
                    <a:lnTo>
                      <a:pt x="839" y="46"/>
                    </a:lnTo>
                    <a:lnTo>
                      <a:pt x="866" y="46"/>
                    </a:lnTo>
                    <a:lnTo>
                      <a:pt x="885" y="46"/>
                    </a:lnTo>
                    <a:lnTo>
                      <a:pt x="913" y="36"/>
                    </a:lnTo>
                    <a:lnTo>
                      <a:pt x="940" y="36"/>
                    </a:lnTo>
                    <a:lnTo>
                      <a:pt x="959" y="27"/>
                    </a:lnTo>
                    <a:lnTo>
                      <a:pt x="986" y="27"/>
                    </a:lnTo>
                    <a:lnTo>
                      <a:pt x="1152" y="9"/>
                    </a:lnTo>
                    <a:lnTo>
                      <a:pt x="1161" y="9"/>
                    </a:lnTo>
                    <a:lnTo>
                      <a:pt x="1171" y="9"/>
                    </a:lnTo>
                    <a:lnTo>
                      <a:pt x="1180" y="9"/>
                    </a:lnTo>
                    <a:lnTo>
                      <a:pt x="1188" y="9"/>
                    </a:lnTo>
                    <a:lnTo>
                      <a:pt x="1198" y="9"/>
                    </a:lnTo>
                    <a:lnTo>
                      <a:pt x="1207" y="9"/>
                    </a:lnTo>
                    <a:lnTo>
                      <a:pt x="1217" y="9"/>
                    </a:lnTo>
                    <a:lnTo>
                      <a:pt x="1217" y="0"/>
                    </a:lnTo>
                    <a:lnTo>
                      <a:pt x="1217" y="203"/>
                    </a:lnTo>
                    <a:lnTo>
                      <a:pt x="1217" y="258"/>
                    </a:lnTo>
                    <a:lnTo>
                      <a:pt x="1207" y="304"/>
                    </a:lnTo>
                    <a:lnTo>
                      <a:pt x="1207" y="350"/>
                    </a:lnTo>
                    <a:lnTo>
                      <a:pt x="1207" y="396"/>
                    </a:lnTo>
                    <a:lnTo>
                      <a:pt x="1198" y="442"/>
                    </a:lnTo>
                    <a:lnTo>
                      <a:pt x="1198" y="488"/>
                    </a:lnTo>
                    <a:lnTo>
                      <a:pt x="1198" y="534"/>
                    </a:lnTo>
                    <a:lnTo>
                      <a:pt x="1198" y="589"/>
                    </a:lnTo>
                    <a:lnTo>
                      <a:pt x="1198" y="599"/>
                    </a:lnTo>
                    <a:lnTo>
                      <a:pt x="1188" y="618"/>
                    </a:lnTo>
                    <a:lnTo>
                      <a:pt x="1188" y="626"/>
                    </a:lnTo>
                    <a:lnTo>
                      <a:pt x="1188" y="645"/>
                    </a:lnTo>
                    <a:lnTo>
                      <a:pt x="1188" y="654"/>
                    </a:lnTo>
                    <a:lnTo>
                      <a:pt x="1180" y="664"/>
                    </a:lnTo>
                    <a:lnTo>
                      <a:pt x="1180" y="672"/>
                    </a:lnTo>
                    <a:lnTo>
                      <a:pt x="1180" y="691"/>
                    </a:lnTo>
                    <a:lnTo>
                      <a:pt x="535" y="691"/>
                    </a:lnTo>
                    <a:lnTo>
                      <a:pt x="525" y="682"/>
                    </a:lnTo>
                    <a:lnTo>
                      <a:pt x="507" y="682"/>
                    </a:lnTo>
                    <a:lnTo>
                      <a:pt x="498" y="682"/>
                    </a:lnTo>
                    <a:lnTo>
                      <a:pt x="488" y="672"/>
                    </a:lnTo>
                    <a:lnTo>
                      <a:pt x="479" y="672"/>
                    </a:lnTo>
                    <a:lnTo>
                      <a:pt x="461" y="672"/>
                    </a:lnTo>
                    <a:lnTo>
                      <a:pt x="452" y="664"/>
                    </a:lnTo>
                    <a:lnTo>
                      <a:pt x="442" y="664"/>
                    </a:lnTo>
                    <a:lnTo>
                      <a:pt x="0" y="664"/>
                    </a:lnTo>
                    <a:lnTo>
                      <a:pt x="0" y="654"/>
                    </a:lnTo>
                    <a:lnTo>
                      <a:pt x="0" y="645"/>
                    </a:lnTo>
                    <a:lnTo>
                      <a:pt x="0" y="635"/>
                    </a:lnTo>
                    <a:lnTo>
                      <a:pt x="0" y="626"/>
                    </a:lnTo>
                    <a:lnTo>
                      <a:pt x="0" y="618"/>
                    </a:lnTo>
                    <a:lnTo>
                      <a:pt x="0" y="608"/>
                    </a:lnTo>
                    <a:lnTo>
                      <a:pt x="0" y="599"/>
                    </a:lnTo>
                    <a:lnTo>
                      <a:pt x="9" y="581"/>
                    </a:lnTo>
                    <a:lnTo>
                      <a:pt x="19" y="562"/>
                    </a:lnTo>
                    <a:lnTo>
                      <a:pt x="19" y="552"/>
                    </a:lnTo>
                    <a:lnTo>
                      <a:pt x="19" y="534"/>
                    </a:lnTo>
                    <a:lnTo>
                      <a:pt x="19" y="525"/>
                    </a:lnTo>
                    <a:lnTo>
                      <a:pt x="28" y="507"/>
                    </a:lnTo>
                    <a:lnTo>
                      <a:pt x="28" y="498"/>
                    </a:lnTo>
                    <a:lnTo>
                      <a:pt x="28" y="470"/>
                    </a:lnTo>
                    <a:lnTo>
                      <a:pt x="28" y="451"/>
                    </a:lnTo>
                    <a:lnTo>
                      <a:pt x="37" y="433"/>
                    </a:lnTo>
                    <a:lnTo>
                      <a:pt x="46" y="414"/>
                    </a:lnTo>
                    <a:lnTo>
                      <a:pt x="56" y="396"/>
                    </a:lnTo>
                    <a:lnTo>
                      <a:pt x="56" y="368"/>
                    </a:lnTo>
                    <a:lnTo>
                      <a:pt x="65" y="350"/>
                    </a:lnTo>
                    <a:lnTo>
                      <a:pt x="65" y="331"/>
                    </a:lnTo>
                    <a:lnTo>
                      <a:pt x="65" y="313"/>
                    </a:lnTo>
                    <a:lnTo>
                      <a:pt x="65" y="175"/>
                    </a:lnTo>
                    <a:lnTo>
                      <a:pt x="83" y="110"/>
                    </a:lnTo>
                    <a:close/>
                  </a:path>
                </a:pathLst>
              </a:custGeom>
              <a:solidFill>
                <a:srgbClr val="D6E0E0"/>
              </a:solidFill>
              <a:ln w="9525">
                <a:noFill/>
                <a:round/>
                <a:headEnd/>
                <a:tailEnd/>
              </a:ln>
            </p:spPr>
            <p:txBody>
              <a:bodyPr>
                <a:prstTxWarp prst="textNoShape">
                  <a:avLst/>
                </a:prstTxWarp>
              </a:bodyPr>
              <a:lstStyle/>
              <a:p>
                <a:endParaRPr lang="en-US"/>
              </a:p>
            </p:txBody>
          </p:sp>
          <p:sp>
            <p:nvSpPr>
              <p:cNvPr id="18745" name="Freeform 202"/>
              <p:cNvSpPr>
                <a:spLocks/>
              </p:cNvSpPr>
              <p:nvPr/>
            </p:nvSpPr>
            <p:spPr bwMode="auto">
              <a:xfrm>
                <a:off x="2633" y="2860"/>
                <a:ext cx="153" cy="68"/>
              </a:xfrm>
              <a:custGeom>
                <a:avLst/>
                <a:gdLst>
                  <a:gd name="T0" fmla="*/ 672 w 1225"/>
                  <a:gd name="T1" fmla="*/ 36 h 544"/>
                  <a:gd name="T2" fmla="*/ 691 w 1225"/>
                  <a:gd name="T3" fmla="*/ 55 h 544"/>
                  <a:gd name="T4" fmla="*/ 709 w 1225"/>
                  <a:gd name="T5" fmla="*/ 55 h 544"/>
                  <a:gd name="T6" fmla="*/ 728 w 1225"/>
                  <a:gd name="T7" fmla="*/ 55 h 544"/>
                  <a:gd name="T8" fmla="*/ 746 w 1225"/>
                  <a:gd name="T9" fmla="*/ 55 h 544"/>
                  <a:gd name="T10" fmla="*/ 756 w 1225"/>
                  <a:gd name="T11" fmla="*/ 46 h 544"/>
                  <a:gd name="T12" fmla="*/ 765 w 1225"/>
                  <a:gd name="T13" fmla="*/ 36 h 544"/>
                  <a:gd name="T14" fmla="*/ 940 w 1225"/>
                  <a:gd name="T15" fmla="*/ 36 h 544"/>
                  <a:gd name="T16" fmla="*/ 967 w 1225"/>
                  <a:gd name="T17" fmla="*/ 27 h 544"/>
                  <a:gd name="T18" fmla="*/ 986 w 1225"/>
                  <a:gd name="T19" fmla="*/ 27 h 544"/>
                  <a:gd name="T20" fmla="*/ 1013 w 1225"/>
                  <a:gd name="T21" fmla="*/ 19 h 544"/>
                  <a:gd name="T22" fmla="*/ 1050 w 1225"/>
                  <a:gd name="T23" fmla="*/ 19 h 544"/>
                  <a:gd name="T24" fmla="*/ 1106 w 1225"/>
                  <a:gd name="T25" fmla="*/ 19 h 544"/>
                  <a:gd name="T26" fmla="*/ 1151 w 1225"/>
                  <a:gd name="T27" fmla="*/ 9 h 544"/>
                  <a:gd name="T28" fmla="*/ 1198 w 1225"/>
                  <a:gd name="T29" fmla="*/ 0 h 544"/>
                  <a:gd name="T30" fmla="*/ 1225 w 1225"/>
                  <a:gd name="T31" fmla="*/ 9 h 544"/>
                  <a:gd name="T32" fmla="*/ 1217 w 1225"/>
                  <a:gd name="T33" fmla="*/ 27 h 544"/>
                  <a:gd name="T34" fmla="*/ 1217 w 1225"/>
                  <a:gd name="T35" fmla="*/ 46 h 544"/>
                  <a:gd name="T36" fmla="*/ 1217 w 1225"/>
                  <a:gd name="T37" fmla="*/ 211 h 544"/>
                  <a:gd name="T38" fmla="*/ 1198 w 1225"/>
                  <a:gd name="T39" fmla="*/ 267 h 544"/>
                  <a:gd name="T40" fmla="*/ 1188 w 1225"/>
                  <a:gd name="T41" fmla="*/ 322 h 544"/>
                  <a:gd name="T42" fmla="*/ 1180 w 1225"/>
                  <a:gd name="T43" fmla="*/ 368 h 544"/>
                  <a:gd name="T44" fmla="*/ 1170 w 1225"/>
                  <a:gd name="T45" fmla="*/ 414 h 544"/>
                  <a:gd name="T46" fmla="*/ 1161 w 1225"/>
                  <a:gd name="T47" fmla="*/ 451 h 544"/>
                  <a:gd name="T48" fmla="*/ 1161 w 1225"/>
                  <a:gd name="T49" fmla="*/ 479 h 544"/>
                  <a:gd name="T50" fmla="*/ 1151 w 1225"/>
                  <a:gd name="T51" fmla="*/ 506 h 544"/>
                  <a:gd name="T52" fmla="*/ 1151 w 1225"/>
                  <a:gd name="T53" fmla="*/ 534 h 544"/>
                  <a:gd name="T54" fmla="*/ 700 w 1225"/>
                  <a:gd name="T55" fmla="*/ 544 h 544"/>
                  <a:gd name="T56" fmla="*/ 0 w 1225"/>
                  <a:gd name="T57" fmla="*/ 432 h 544"/>
                  <a:gd name="T58" fmla="*/ 19 w 1225"/>
                  <a:gd name="T59" fmla="*/ 378 h 544"/>
                  <a:gd name="T60" fmla="*/ 19 w 1225"/>
                  <a:gd name="T61" fmla="*/ 331 h 544"/>
                  <a:gd name="T62" fmla="*/ 28 w 1225"/>
                  <a:gd name="T63" fmla="*/ 285 h 544"/>
                  <a:gd name="T64" fmla="*/ 28 w 1225"/>
                  <a:gd name="T65" fmla="*/ 221 h 544"/>
                  <a:gd name="T66" fmla="*/ 37 w 1225"/>
                  <a:gd name="T67" fmla="*/ 193 h 544"/>
                  <a:gd name="T68" fmla="*/ 37 w 1225"/>
                  <a:gd name="T69" fmla="*/ 166 h 544"/>
                  <a:gd name="T70" fmla="*/ 46 w 1225"/>
                  <a:gd name="T71" fmla="*/ 138 h 544"/>
                  <a:gd name="T72" fmla="*/ 46 w 1225"/>
                  <a:gd name="T73" fmla="*/ 92 h 544"/>
                  <a:gd name="T74" fmla="*/ 55 w 1225"/>
                  <a:gd name="T75" fmla="*/ 83 h 544"/>
                  <a:gd name="T76" fmla="*/ 55 w 1225"/>
                  <a:gd name="T77" fmla="*/ 64 h 544"/>
                  <a:gd name="T78" fmla="*/ 55 w 1225"/>
                  <a:gd name="T79" fmla="*/ 46 h 544"/>
                  <a:gd name="T80" fmla="*/ 65 w 1225"/>
                  <a:gd name="T81" fmla="*/ 36 h 5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25"/>
                  <a:gd name="T124" fmla="*/ 0 h 544"/>
                  <a:gd name="T125" fmla="*/ 1225 w 1225"/>
                  <a:gd name="T126" fmla="*/ 544 h 54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25" h="544">
                    <a:moveTo>
                      <a:pt x="65" y="36"/>
                    </a:moveTo>
                    <a:lnTo>
                      <a:pt x="672" y="36"/>
                    </a:lnTo>
                    <a:lnTo>
                      <a:pt x="682" y="46"/>
                    </a:lnTo>
                    <a:lnTo>
                      <a:pt x="691" y="55"/>
                    </a:lnTo>
                    <a:lnTo>
                      <a:pt x="700" y="55"/>
                    </a:lnTo>
                    <a:lnTo>
                      <a:pt x="709" y="55"/>
                    </a:lnTo>
                    <a:lnTo>
                      <a:pt x="719" y="55"/>
                    </a:lnTo>
                    <a:lnTo>
                      <a:pt x="728" y="55"/>
                    </a:lnTo>
                    <a:lnTo>
                      <a:pt x="738" y="55"/>
                    </a:lnTo>
                    <a:lnTo>
                      <a:pt x="746" y="55"/>
                    </a:lnTo>
                    <a:lnTo>
                      <a:pt x="746" y="46"/>
                    </a:lnTo>
                    <a:lnTo>
                      <a:pt x="756" y="46"/>
                    </a:lnTo>
                    <a:lnTo>
                      <a:pt x="756" y="36"/>
                    </a:lnTo>
                    <a:lnTo>
                      <a:pt x="765" y="36"/>
                    </a:lnTo>
                    <a:lnTo>
                      <a:pt x="930" y="36"/>
                    </a:lnTo>
                    <a:lnTo>
                      <a:pt x="940" y="36"/>
                    </a:lnTo>
                    <a:lnTo>
                      <a:pt x="959" y="36"/>
                    </a:lnTo>
                    <a:lnTo>
                      <a:pt x="967" y="27"/>
                    </a:lnTo>
                    <a:lnTo>
                      <a:pt x="977" y="27"/>
                    </a:lnTo>
                    <a:lnTo>
                      <a:pt x="986" y="27"/>
                    </a:lnTo>
                    <a:lnTo>
                      <a:pt x="1004" y="19"/>
                    </a:lnTo>
                    <a:lnTo>
                      <a:pt x="1013" y="19"/>
                    </a:lnTo>
                    <a:lnTo>
                      <a:pt x="1023" y="19"/>
                    </a:lnTo>
                    <a:lnTo>
                      <a:pt x="1050" y="19"/>
                    </a:lnTo>
                    <a:lnTo>
                      <a:pt x="1078" y="19"/>
                    </a:lnTo>
                    <a:lnTo>
                      <a:pt x="1106" y="19"/>
                    </a:lnTo>
                    <a:lnTo>
                      <a:pt x="1133" y="19"/>
                    </a:lnTo>
                    <a:lnTo>
                      <a:pt x="1151" y="9"/>
                    </a:lnTo>
                    <a:lnTo>
                      <a:pt x="1180" y="9"/>
                    </a:lnTo>
                    <a:lnTo>
                      <a:pt x="1198" y="0"/>
                    </a:lnTo>
                    <a:lnTo>
                      <a:pt x="1225" y="0"/>
                    </a:lnTo>
                    <a:lnTo>
                      <a:pt x="1225" y="9"/>
                    </a:lnTo>
                    <a:lnTo>
                      <a:pt x="1225" y="19"/>
                    </a:lnTo>
                    <a:lnTo>
                      <a:pt x="1217" y="27"/>
                    </a:lnTo>
                    <a:lnTo>
                      <a:pt x="1217" y="36"/>
                    </a:lnTo>
                    <a:lnTo>
                      <a:pt x="1217" y="46"/>
                    </a:lnTo>
                    <a:lnTo>
                      <a:pt x="1217" y="184"/>
                    </a:lnTo>
                    <a:lnTo>
                      <a:pt x="1217" y="211"/>
                    </a:lnTo>
                    <a:lnTo>
                      <a:pt x="1207" y="240"/>
                    </a:lnTo>
                    <a:lnTo>
                      <a:pt x="1198" y="267"/>
                    </a:lnTo>
                    <a:lnTo>
                      <a:pt x="1188" y="294"/>
                    </a:lnTo>
                    <a:lnTo>
                      <a:pt x="1188" y="322"/>
                    </a:lnTo>
                    <a:lnTo>
                      <a:pt x="1180" y="341"/>
                    </a:lnTo>
                    <a:lnTo>
                      <a:pt x="1180" y="368"/>
                    </a:lnTo>
                    <a:lnTo>
                      <a:pt x="1180" y="395"/>
                    </a:lnTo>
                    <a:lnTo>
                      <a:pt x="1170" y="414"/>
                    </a:lnTo>
                    <a:lnTo>
                      <a:pt x="1161" y="432"/>
                    </a:lnTo>
                    <a:lnTo>
                      <a:pt x="1161" y="451"/>
                    </a:lnTo>
                    <a:lnTo>
                      <a:pt x="1161" y="461"/>
                    </a:lnTo>
                    <a:lnTo>
                      <a:pt x="1161" y="479"/>
                    </a:lnTo>
                    <a:lnTo>
                      <a:pt x="1151" y="488"/>
                    </a:lnTo>
                    <a:lnTo>
                      <a:pt x="1151" y="506"/>
                    </a:lnTo>
                    <a:lnTo>
                      <a:pt x="1151" y="525"/>
                    </a:lnTo>
                    <a:lnTo>
                      <a:pt x="1151" y="534"/>
                    </a:lnTo>
                    <a:lnTo>
                      <a:pt x="1151" y="544"/>
                    </a:lnTo>
                    <a:lnTo>
                      <a:pt x="700" y="544"/>
                    </a:lnTo>
                    <a:lnTo>
                      <a:pt x="0" y="544"/>
                    </a:lnTo>
                    <a:lnTo>
                      <a:pt x="0" y="432"/>
                    </a:lnTo>
                    <a:lnTo>
                      <a:pt x="9" y="405"/>
                    </a:lnTo>
                    <a:lnTo>
                      <a:pt x="19" y="378"/>
                    </a:lnTo>
                    <a:lnTo>
                      <a:pt x="19" y="359"/>
                    </a:lnTo>
                    <a:lnTo>
                      <a:pt x="19" y="331"/>
                    </a:lnTo>
                    <a:lnTo>
                      <a:pt x="19" y="313"/>
                    </a:lnTo>
                    <a:lnTo>
                      <a:pt x="28" y="285"/>
                    </a:lnTo>
                    <a:lnTo>
                      <a:pt x="28" y="258"/>
                    </a:lnTo>
                    <a:lnTo>
                      <a:pt x="28" y="221"/>
                    </a:lnTo>
                    <a:lnTo>
                      <a:pt x="28" y="203"/>
                    </a:lnTo>
                    <a:lnTo>
                      <a:pt x="37" y="193"/>
                    </a:lnTo>
                    <a:lnTo>
                      <a:pt x="37" y="174"/>
                    </a:lnTo>
                    <a:lnTo>
                      <a:pt x="37" y="166"/>
                    </a:lnTo>
                    <a:lnTo>
                      <a:pt x="46" y="147"/>
                    </a:lnTo>
                    <a:lnTo>
                      <a:pt x="46" y="138"/>
                    </a:lnTo>
                    <a:lnTo>
                      <a:pt x="46" y="120"/>
                    </a:lnTo>
                    <a:lnTo>
                      <a:pt x="46" y="92"/>
                    </a:lnTo>
                    <a:lnTo>
                      <a:pt x="46" y="83"/>
                    </a:lnTo>
                    <a:lnTo>
                      <a:pt x="55" y="83"/>
                    </a:lnTo>
                    <a:lnTo>
                      <a:pt x="55" y="73"/>
                    </a:lnTo>
                    <a:lnTo>
                      <a:pt x="55" y="64"/>
                    </a:lnTo>
                    <a:lnTo>
                      <a:pt x="55" y="55"/>
                    </a:lnTo>
                    <a:lnTo>
                      <a:pt x="55" y="46"/>
                    </a:lnTo>
                    <a:lnTo>
                      <a:pt x="65" y="46"/>
                    </a:lnTo>
                    <a:lnTo>
                      <a:pt x="65" y="36"/>
                    </a:lnTo>
                    <a:close/>
                  </a:path>
                </a:pathLst>
              </a:custGeom>
              <a:solidFill>
                <a:srgbClr val="A3B2B2"/>
              </a:solidFill>
              <a:ln w="9525">
                <a:noFill/>
                <a:round/>
                <a:headEnd/>
                <a:tailEnd/>
              </a:ln>
            </p:spPr>
            <p:txBody>
              <a:bodyPr>
                <a:prstTxWarp prst="textNoShape">
                  <a:avLst/>
                </a:prstTxWarp>
              </a:bodyPr>
              <a:lstStyle/>
              <a:p>
                <a:endParaRPr lang="en-US"/>
              </a:p>
            </p:txBody>
          </p:sp>
          <p:sp>
            <p:nvSpPr>
              <p:cNvPr id="18746" name="Freeform 203"/>
              <p:cNvSpPr>
                <a:spLocks/>
              </p:cNvSpPr>
              <p:nvPr/>
            </p:nvSpPr>
            <p:spPr bwMode="auto">
              <a:xfrm>
                <a:off x="2468" y="2865"/>
                <a:ext cx="158" cy="67"/>
              </a:xfrm>
              <a:custGeom>
                <a:avLst/>
                <a:gdLst>
                  <a:gd name="T0" fmla="*/ 902 w 1262"/>
                  <a:gd name="T1" fmla="*/ 19 h 535"/>
                  <a:gd name="T2" fmla="*/ 921 w 1262"/>
                  <a:gd name="T3" fmla="*/ 19 h 535"/>
                  <a:gd name="T4" fmla="*/ 940 w 1262"/>
                  <a:gd name="T5" fmla="*/ 10 h 535"/>
                  <a:gd name="T6" fmla="*/ 958 w 1262"/>
                  <a:gd name="T7" fmla="*/ 10 h 535"/>
                  <a:gd name="T8" fmla="*/ 977 w 1262"/>
                  <a:gd name="T9" fmla="*/ 0 h 535"/>
                  <a:gd name="T10" fmla="*/ 1262 w 1262"/>
                  <a:gd name="T11" fmla="*/ 10 h 535"/>
                  <a:gd name="T12" fmla="*/ 1252 w 1262"/>
                  <a:gd name="T13" fmla="*/ 37 h 535"/>
                  <a:gd name="T14" fmla="*/ 1252 w 1262"/>
                  <a:gd name="T15" fmla="*/ 65 h 535"/>
                  <a:gd name="T16" fmla="*/ 1252 w 1262"/>
                  <a:gd name="T17" fmla="*/ 93 h 535"/>
                  <a:gd name="T18" fmla="*/ 1243 w 1262"/>
                  <a:gd name="T19" fmla="*/ 130 h 535"/>
                  <a:gd name="T20" fmla="*/ 1235 w 1262"/>
                  <a:gd name="T21" fmla="*/ 175 h 535"/>
                  <a:gd name="T22" fmla="*/ 1235 w 1262"/>
                  <a:gd name="T23" fmla="*/ 222 h 535"/>
                  <a:gd name="T24" fmla="*/ 1235 w 1262"/>
                  <a:gd name="T25" fmla="*/ 268 h 535"/>
                  <a:gd name="T26" fmla="*/ 1225 w 1262"/>
                  <a:gd name="T27" fmla="*/ 314 h 535"/>
                  <a:gd name="T28" fmla="*/ 1216 w 1262"/>
                  <a:gd name="T29" fmla="*/ 332 h 535"/>
                  <a:gd name="T30" fmla="*/ 1216 w 1262"/>
                  <a:gd name="T31" fmla="*/ 359 h 535"/>
                  <a:gd name="T32" fmla="*/ 1206 w 1262"/>
                  <a:gd name="T33" fmla="*/ 388 h 535"/>
                  <a:gd name="T34" fmla="*/ 1206 w 1262"/>
                  <a:gd name="T35" fmla="*/ 508 h 535"/>
                  <a:gd name="T36" fmla="*/ 1169 w 1262"/>
                  <a:gd name="T37" fmla="*/ 508 h 535"/>
                  <a:gd name="T38" fmla="*/ 1142 w 1262"/>
                  <a:gd name="T39" fmla="*/ 516 h 535"/>
                  <a:gd name="T40" fmla="*/ 1124 w 1262"/>
                  <a:gd name="T41" fmla="*/ 526 h 535"/>
                  <a:gd name="T42" fmla="*/ 1096 w 1262"/>
                  <a:gd name="T43" fmla="*/ 526 h 535"/>
                  <a:gd name="T44" fmla="*/ 672 w 1262"/>
                  <a:gd name="T45" fmla="*/ 535 h 535"/>
                  <a:gd name="T46" fmla="*/ 672 w 1262"/>
                  <a:gd name="T47" fmla="*/ 516 h 535"/>
                  <a:gd name="T48" fmla="*/ 653 w 1262"/>
                  <a:gd name="T49" fmla="*/ 498 h 535"/>
                  <a:gd name="T50" fmla="*/ 644 w 1262"/>
                  <a:gd name="T51" fmla="*/ 489 h 535"/>
                  <a:gd name="T52" fmla="*/ 617 w 1262"/>
                  <a:gd name="T53" fmla="*/ 489 h 535"/>
                  <a:gd name="T54" fmla="*/ 599 w 1262"/>
                  <a:gd name="T55" fmla="*/ 489 h 535"/>
                  <a:gd name="T56" fmla="*/ 589 w 1262"/>
                  <a:gd name="T57" fmla="*/ 498 h 535"/>
                  <a:gd name="T58" fmla="*/ 570 w 1262"/>
                  <a:gd name="T59" fmla="*/ 516 h 535"/>
                  <a:gd name="T60" fmla="*/ 570 w 1262"/>
                  <a:gd name="T61" fmla="*/ 535 h 535"/>
                  <a:gd name="T62" fmla="*/ 9 w 1262"/>
                  <a:gd name="T63" fmla="*/ 526 h 535"/>
                  <a:gd name="T64" fmla="*/ 18 w 1262"/>
                  <a:gd name="T65" fmla="*/ 498 h 535"/>
                  <a:gd name="T66" fmla="*/ 27 w 1262"/>
                  <a:gd name="T67" fmla="*/ 462 h 535"/>
                  <a:gd name="T68" fmla="*/ 37 w 1262"/>
                  <a:gd name="T69" fmla="*/ 433 h 535"/>
                  <a:gd name="T70" fmla="*/ 37 w 1262"/>
                  <a:gd name="T71" fmla="*/ 406 h 535"/>
                  <a:gd name="T72" fmla="*/ 46 w 1262"/>
                  <a:gd name="T73" fmla="*/ 351 h 535"/>
                  <a:gd name="T74" fmla="*/ 54 w 1262"/>
                  <a:gd name="T75" fmla="*/ 286 h 535"/>
                  <a:gd name="T76" fmla="*/ 54 w 1262"/>
                  <a:gd name="T77" fmla="*/ 222 h 535"/>
                  <a:gd name="T78" fmla="*/ 54 w 1262"/>
                  <a:gd name="T79" fmla="*/ 157 h 535"/>
                  <a:gd name="T80" fmla="*/ 64 w 1262"/>
                  <a:gd name="T81" fmla="*/ 111 h 535"/>
                  <a:gd name="T82" fmla="*/ 73 w 1262"/>
                  <a:gd name="T83" fmla="*/ 84 h 535"/>
                  <a:gd name="T84" fmla="*/ 73 w 1262"/>
                  <a:gd name="T85" fmla="*/ 56 h 535"/>
                  <a:gd name="T86" fmla="*/ 73 w 1262"/>
                  <a:gd name="T87" fmla="*/ 37 h 5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2"/>
                  <a:gd name="T133" fmla="*/ 0 h 535"/>
                  <a:gd name="T134" fmla="*/ 1262 w 1262"/>
                  <a:gd name="T135" fmla="*/ 535 h 5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2" h="535">
                    <a:moveTo>
                      <a:pt x="73" y="19"/>
                    </a:moveTo>
                    <a:lnTo>
                      <a:pt x="902" y="19"/>
                    </a:lnTo>
                    <a:lnTo>
                      <a:pt x="911" y="19"/>
                    </a:lnTo>
                    <a:lnTo>
                      <a:pt x="921" y="19"/>
                    </a:lnTo>
                    <a:lnTo>
                      <a:pt x="930" y="19"/>
                    </a:lnTo>
                    <a:lnTo>
                      <a:pt x="940" y="10"/>
                    </a:lnTo>
                    <a:lnTo>
                      <a:pt x="948" y="10"/>
                    </a:lnTo>
                    <a:lnTo>
                      <a:pt x="958" y="10"/>
                    </a:lnTo>
                    <a:lnTo>
                      <a:pt x="967" y="0"/>
                    </a:lnTo>
                    <a:lnTo>
                      <a:pt x="977" y="0"/>
                    </a:lnTo>
                    <a:lnTo>
                      <a:pt x="1262" y="0"/>
                    </a:lnTo>
                    <a:lnTo>
                      <a:pt x="1262" y="10"/>
                    </a:lnTo>
                    <a:lnTo>
                      <a:pt x="1262" y="28"/>
                    </a:lnTo>
                    <a:lnTo>
                      <a:pt x="1252" y="37"/>
                    </a:lnTo>
                    <a:lnTo>
                      <a:pt x="1252" y="47"/>
                    </a:lnTo>
                    <a:lnTo>
                      <a:pt x="1252" y="65"/>
                    </a:lnTo>
                    <a:lnTo>
                      <a:pt x="1252" y="74"/>
                    </a:lnTo>
                    <a:lnTo>
                      <a:pt x="1252" y="93"/>
                    </a:lnTo>
                    <a:lnTo>
                      <a:pt x="1252" y="111"/>
                    </a:lnTo>
                    <a:lnTo>
                      <a:pt x="1243" y="130"/>
                    </a:lnTo>
                    <a:lnTo>
                      <a:pt x="1235" y="157"/>
                    </a:lnTo>
                    <a:lnTo>
                      <a:pt x="1235" y="175"/>
                    </a:lnTo>
                    <a:lnTo>
                      <a:pt x="1235" y="204"/>
                    </a:lnTo>
                    <a:lnTo>
                      <a:pt x="1235" y="222"/>
                    </a:lnTo>
                    <a:lnTo>
                      <a:pt x="1235" y="249"/>
                    </a:lnTo>
                    <a:lnTo>
                      <a:pt x="1235" y="268"/>
                    </a:lnTo>
                    <a:lnTo>
                      <a:pt x="1235" y="305"/>
                    </a:lnTo>
                    <a:lnTo>
                      <a:pt x="1225" y="314"/>
                    </a:lnTo>
                    <a:lnTo>
                      <a:pt x="1225" y="323"/>
                    </a:lnTo>
                    <a:lnTo>
                      <a:pt x="1216" y="332"/>
                    </a:lnTo>
                    <a:lnTo>
                      <a:pt x="1216" y="351"/>
                    </a:lnTo>
                    <a:lnTo>
                      <a:pt x="1216" y="359"/>
                    </a:lnTo>
                    <a:lnTo>
                      <a:pt x="1206" y="369"/>
                    </a:lnTo>
                    <a:lnTo>
                      <a:pt x="1206" y="388"/>
                    </a:lnTo>
                    <a:lnTo>
                      <a:pt x="1206" y="396"/>
                    </a:lnTo>
                    <a:lnTo>
                      <a:pt x="1206" y="508"/>
                    </a:lnTo>
                    <a:lnTo>
                      <a:pt x="1179" y="508"/>
                    </a:lnTo>
                    <a:lnTo>
                      <a:pt x="1169" y="508"/>
                    </a:lnTo>
                    <a:lnTo>
                      <a:pt x="1151" y="516"/>
                    </a:lnTo>
                    <a:lnTo>
                      <a:pt x="1142" y="516"/>
                    </a:lnTo>
                    <a:lnTo>
                      <a:pt x="1132" y="516"/>
                    </a:lnTo>
                    <a:lnTo>
                      <a:pt x="1124" y="526"/>
                    </a:lnTo>
                    <a:lnTo>
                      <a:pt x="1105" y="526"/>
                    </a:lnTo>
                    <a:lnTo>
                      <a:pt x="1096" y="526"/>
                    </a:lnTo>
                    <a:lnTo>
                      <a:pt x="1087" y="535"/>
                    </a:lnTo>
                    <a:lnTo>
                      <a:pt x="672" y="535"/>
                    </a:lnTo>
                    <a:lnTo>
                      <a:pt x="672" y="526"/>
                    </a:lnTo>
                    <a:lnTo>
                      <a:pt x="672" y="516"/>
                    </a:lnTo>
                    <a:lnTo>
                      <a:pt x="663" y="508"/>
                    </a:lnTo>
                    <a:lnTo>
                      <a:pt x="653" y="498"/>
                    </a:lnTo>
                    <a:lnTo>
                      <a:pt x="644" y="498"/>
                    </a:lnTo>
                    <a:lnTo>
                      <a:pt x="644" y="489"/>
                    </a:lnTo>
                    <a:lnTo>
                      <a:pt x="636" y="489"/>
                    </a:lnTo>
                    <a:lnTo>
                      <a:pt x="617" y="489"/>
                    </a:lnTo>
                    <a:lnTo>
                      <a:pt x="607" y="489"/>
                    </a:lnTo>
                    <a:lnTo>
                      <a:pt x="599" y="489"/>
                    </a:lnTo>
                    <a:lnTo>
                      <a:pt x="599" y="498"/>
                    </a:lnTo>
                    <a:lnTo>
                      <a:pt x="589" y="498"/>
                    </a:lnTo>
                    <a:lnTo>
                      <a:pt x="580" y="508"/>
                    </a:lnTo>
                    <a:lnTo>
                      <a:pt x="570" y="516"/>
                    </a:lnTo>
                    <a:lnTo>
                      <a:pt x="570" y="526"/>
                    </a:lnTo>
                    <a:lnTo>
                      <a:pt x="570" y="535"/>
                    </a:lnTo>
                    <a:lnTo>
                      <a:pt x="0" y="535"/>
                    </a:lnTo>
                    <a:lnTo>
                      <a:pt x="9" y="526"/>
                    </a:lnTo>
                    <a:lnTo>
                      <a:pt x="9" y="516"/>
                    </a:lnTo>
                    <a:lnTo>
                      <a:pt x="18" y="498"/>
                    </a:lnTo>
                    <a:lnTo>
                      <a:pt x="18" y="479"/>
                    </a:lnTo>
                    <a:lnTo>
                      <a:pt x="27" y="462"/>
                    </a:lnTo>
                    <a:lnTo>
                      <a:pt x="27" y="452"/>
                    </a:lnTo>
                    <a:lnTo>
                      <a:pt x="37" y="433"/>
                    </a:lnTo>
                    <a:lnTo>
                      <a:pt x="37" y="425"/>
                    </a:lnTo>
                    <a:lnTo>
                      <a:pt x="37" y="406"/>
                    </a:lnTo>
                    <a:lnTo>
                      <a:pt x="37" y="378"/>
                    </a:lnTo>
                    <a:lnTo>
                      <a:pt x="46" y="351"/>
                    </a:lnTo>
                    <a:lnTo>
                      <a:pt x="54" y="314"/>
                    </a:lnTo>
                    <a:lnTo>
                      <a:pt x="54" y="286"/>
                    </a:lnTo>
                    <a:lnTo>
                      <a:pt x="54" y="258"/>
                    </a:lnTo>
                    <a:lnTo>
                      <a:pt x="54" y="222"/>
                    </a:lnTo>
                    <a:lnTo>
                      <a:pt x="54" y="194"/>
                    </a:lnTo>
                    <a:lnTo>
                      <a:pt x="54" y="157"/>
                    </a:lnTo>
                    <a:lnTo>
                      <a:pt x="54" y="120"/>
                    </a:lnTo>
                    <a:lnTo>
                      <a:pt x="64" y="111"/>
                    </a:lnTo>
                    <a:lnTo>
                      <a:pt x="64" y="93"/>
                    </a:lnTo>
                    <a:lnTo>
                      <a:pt x="73" y="84"/>
                    </a:lnTo>
                    <a:lnTo>
                      <a:pt x="73" y="74"/>
                    </a:lnTo>
                    <a:lnTo>
                      <a:pt x="73" y="56"/>
                    </a:lnTo>
                    <a:lnTo>
                      <a:pt x="73" y="47"/>
                    </a:lnTo>
                    <a:lnTo>
                      <a:pt x="73" y="37"/>
                    </a:lnTo>
                    <a:lnTo>
                      <a:pt x="73" y="19"/>
                    </a:lnTo>
                    <a:close/>
                  </a:path>
                </a:pathLst>
              </a:custGeom>
              <a:solidFill>
                <a:srgbClr val="D6E0E0"/>
              </a:solidFill>
              <a:ln w="9525">
                <a:noFill/>
                <a:round/>
                <a:headEnd/>
                <a:tailEnd/>
              </a:ln>
            </p:spPr>
            <p:txBody>
              <a:bodyPr>
                <a:prstTxWarp prst="textNoShape">
                  <a:avLst/>
                </a:prstTxWarp>
              </a:bodyPr>
              <a:lstStyle/>
              <a:p>
                <a:endParaRPr lang="en-US"/>
              </a:p>
            </p:txBody>
          </p:sp>
          <p:sp>
            <p:nvSpPr>
              <p:cNvPr id="18747" name="Freeform 204"/>
              <p:cNvSpPr>
                <a:spLocks/>
              </p:cNvSpPr>
              <p:nvPr/>
            </p:nvSpPr>
            <p:spPr bwMode="auto">
              <a:xfrm>
                <a:off x="2309" y="2865"/>
                <a:ext cx="154" cy="67"/>
              </a:xfrm>
              <a:custGeom>
                <a:avLst/>
                <a:gdLst>
                  <a:gd name="T0" fmla="*/ 589 w 1235"/>
                  <a:gd name="T1" fmla="*/ 0 h 535"/>
                  <a:gd name="T2" fmla="*/ 995 w 1235"/>
                  <a:gd name="T3" fmla="*/ 0 h 535"/>
                  <a:gd name="T4" fmla="*/ 1014 w 1235"/>
                  <a:gd name="T5" fmla="*/ 10 h 535"/>
                  <a:gd name="T6" fmla="*/ 1032 w 1235"/>
                  <a:gd name="T7" fmla="*/ 19 h 535"/>
                  <a:gd name="T8" fmla="*/ 1051 w 1235"/>
                  <a:gd name="T9" fmla="*/ 19 h 535"/>
                  <a:gd name="T10" fmla="*/ 1235 w 1235"/>
                  <a:gd name="T11" fmla="*/ 19 h 535"/>
                  <a:gd name="T12" fmla="*/ 1235 w 1235"/>
                  <a:gd name="T13" fmla="*/ 37 h 535"/>
                  <a:gd name="T14" fmla="*/ 1225 w 1235"/>
                  <a:gd name="T15" fmla="*/ 74 h 535"/>
                  <a:gd name="T16" fmla="*/ 1216 w 1235"/>
                  <a:gd name="T17" fmla="*/ 138 h 535"/>
                  <a:gd name="T18" fmla="*/ 1216 w 1235"/>
                  <a:gd name="T19" fmla="*/ 194 h 535"/>
                  <a:gd name="T20" fmla="*/ 1216 w 1235"/>
                  <a:gd name="T21" fmla="*/ 268 h 535"/>
                  <a:gd name="T22" fmla="*/ 1206 w 1235"/>
                  <a:gd name="T23" fmla="*/ 323 h 535"/>
                  <a:gd name="T24" fmla="*/ 1198 w 1235"/>
                  <a:gd name="T25" fmla="*/ 351 h 535"/>
                  <a:gd name="T26" fmla="*/ 1198 w 1235"/>
                  <a:gd name="T27" fmla="*/ 378 h 535"/>
                  <a:gd name="T28" fmla="*/ 1198 w 1235"/>
                  <a:gd name="T29" fmla="*/ 406 h 535"/>
                  <a:gd name="T30" fmla="*/ 1179 w 1235"/>
                  <a:gd name="T31" fmla="*/ 479 h 535"/>
                  <a:gd name="T32" fmla="*/ 1171 w 1235"/>
                  <a:gd name="T33" fmla="*/ 498 h 535"/>
                  <a:gd name="T34" fmla="*/ 1179 w 1235"/>
                  <a:gd name="T35" fmla="*/ 516 h 535"/>
                  <a:gd name="T36" fmla="*/ 1179 w 1235"/>
                  <a:gd name="T37" fmla="*/ 535 h 535"/>
                  <a:gd name="T38" fmla="*/ 691 w 1235"/>
                  <a:gd name="T39" fmla="*/ 526 h 535"/>
                  <a:gd name="T40" fmla="*/ 682 w 1235"/>
                  <a:gd name="T41" fmla="*/ 516 h 535"/>
                  <a:gd name="T42" fmla="*/ 663 w 1235"/>
                  <a:gd name="T43" fmla="*/ 508 h 535"/>
                  <a:gd name="T44" fmla="*/ 645 w 1235"/>
                  <a:gd name="T45" fmla="*/ 508 h 535"/>
                  <a:gd name="T46" fmla="*/ 636 w 1235"/>
                  <a:gd name="T47" fmla="*/ 516 h 535"/>
                  <a:gd name="T48" fmla="*/ 617 w 1235"/>
                  <a:gd name="T49" fmla="*/ 516 h 535"/>
                  <a:gd name="T50" fmla="*/ 608 w 1235"/>
                  <a:gd name="T51" fmla="*/ 526 h 535"/>
                  <a:gd name="T52" fmla="*/ 0 w 1235"/>
                  <a:gd name="T53" fmla="*/ 535 h 535"/>
                  <a:gd name="T54" fmla="*/ 9 w 1235"/>
                  <a:gd name="T55" fmla="*/ 286 h 535"/>
                  <a:gd name="T56" fmla="*/ 19 w 1235"/>
                  <a:gd name="T57" fmla="*/ 240 h 535"/>
                  <a:gd name="T58" fmla="*/ 19 w 1235"/>
                  <a:gd name="T59" fmla="*/ 185 h 535"/>
                  <a:gd name="T60" fmla="*/ 9 w 1235"/>
                  <a:gd name="T61" fmla="*/ 138 h 535"/>
                  <a:gd name="T62" fmla="*/ 0 w 1235"/>
                  <a:gd name="T63" fmla="*/ 0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5"/>
                  <a:gd name="T97" fmla="*/ 0 h 535"/>
                  <a:gd name="T98" fmla="*/ 1235 w 1235"/>
                  <a:gd name="T99" fmla="*/ 535 h 5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5" h="535">
                    <a:moveTo>
                      <a:pt x="0" y="0"/>
                    </a:moveTo>
                    <a:lnTo>
                      <a:pt x="589" y="0"/>
                    </a:lnTo>
                    <a:lnTo>
                      <a:pt x="985" y="0"/>
                    </a:lnTo>
                    <a:lnTo>
                      <a:pt x="995" y="0"/>
                    </a:lnTo>
                    <a:lnTo>
                      <a:pt x="1004" y="10"/>
                    </a:lnTo>
                    <a:lnTo>
                      <a:pt x="1014" y="10"/>
                    </a:lnTo>
                    <a:lnTo>
                      <a:pt x="1022" y="10"/>
                    </a:lnTo>
                    <a:lnTo>
                      <a:pt x="1032" y="19"/>
                    </a:lnTo>
                    <a:lnTo>
                      <a:pt x="1041" y="19"/>
                    </a:lnTo>
                    <a:lnTo>
                      <a:pt x="1051" y="19"/>
                    </a:lnTo>
                    <a:lnTo>
                      <a:pt x="1059" y="19"/>
                    </a:lnTo>
                    <a:lnTo>
                      <a:pt x="1235" y="19"/>
                    </a:lnTo>
                    <a:lnTo>
                      <a:pt x="1235" y="28"/>
                    </a:lnTo>
                    <a:lnTo>
                      <a:pt x="1235" y="37"/>
                    </a:lnTo>
                    <a:lnTo>
                      <a:pt x="1235" y="47"/>
                    </a:lnTo>
                    <a:lnTo>
                      <a:pt x="1225" y="74"/>
                    </a:lnTo>
                    <a:lnTo>
                      <a:pt x="1225" y="111"/>
                    </a:lnTo>
                    <a:lnTo>
                      <a:pt x="1216" y="138"/>
                    </a:lnTo>
                    <a:lnTo>
                      <a:pt x="1216" y="167"/>
                    </a:lnTo>
                    <a:lnTo>
                      <a:pt x="1216" y="194"/>
                    </a:lnTo>
                    <a:lnTo>
                      <a:pt x="1216" y="231"/>
                    </a:lnTo>
                    <a:lnTo>
                      <a:pt x="1216" y="268"/>
                    </a:lnTo>
                    <a:lnTo>
                      <a:pt x="1216" y="295"/>
                    </a:lnTo>
                    <a:lnTo>
                      <a:pt x="1206" y="323"/>
                    </a:lnTo>
                    <a:lnTo>
                      <a:pt x="1206" y="332"/>
                    </a:lnTo>
                    <a:lnTo>
                      <a:pt x="1198" y="351"/>
                    </a:lnTo>
                    <a:lnTo>
                      <a:pt x="1198" y="359"/>
                    </a:lnTo>
                    <a:lnTo>
                      <a:pt x="1198" y="378"/>
                    </a:lnTo>
                    <a:lnTo>
                      <a:pt x="1198" y="388"/>
                    </a:lnTo>
                    <a:lnTo>
                      <a:pt x="1198" y="406"/>
                    </a:lnTo>
                    <a:lnTo>
                      <a:pt x="1198" y="425"/>
                    </a:lnTo>
                    <a:lnTo>
                      <a:pt x="1179" y="479"/>
                    </a:lnTo>
                    <a:lnTo>
                      <a:pt x="1179" y="489"/>
                    </a:lnTo>
                    <a:lnTo>
                      <a:pt x="1171" y="498"/>
                    </a:lnTo>
                    <a:lnTo>
                      <a:pt x="1171" y="508"/>
                    </a:lnTo>
                    <a:lnTo>
                      <a:pt x="1179" y="516"/>
                    </a:lnTo>
                    <a:lnTo>
                      <a:pt x="1179" y="526"/>
                    </a:lnTo>
                    <a:lnTo>
                      <a:pt x="1179" y="535"/>
                    </a:lnTo>
                    <a:lnTo>
                      <a:pt x="691" y="535"/>
                    </a:lnTo>
                    <a:lnTo>
                      <a:pt x="691" y="526"/>
                    </a:lnTo>
                    <a:lnTo>
                      <a:pt x="682" y="526"/>
                    </a:lnTo>
                    <a:lnTo>
                      <a:pt x="682" y="516"/>
                    </a:lnTo>
                    <a:lnTo>
                      <a:pt x="673" y="516"/>
                    </a:lnTo>
                    <a:lnTo>
                      <a:pt x="663" y="508"/>
                    </a:lnTo>
                    <a:lnTo>
                      <a:pt x="654" y="508"/>
                    </a:lnTo>
                    <a:lnTo>
                      <a:pt x="645" y="508"/>
                    </a:lnTo>
                    <a:lnTo>
                      <a:pt x="636" y="508"/>
                    </a:lnTo>
                    <a:lnTo>
                      <a:pt x="636" y="516"/>
                    </a:lnTo>
                    <a:lnTo>
                      <a:pt x="626" y="516"/>
                    </a:lnTo>
                    <a:lnTo>
                      <a:pt x="617" y="516"/>
                    </a:lnTo>
                    <a:lnTo>
                      <a:pt x="617" y="526"/>
                    </a:lnTo>
                    <a:lnTo>
                      <a:pt x="608" y="526"/>
                    </a:lnTo>
                    <a:lnTo>
                      <a:pt x="608" y="535"/>
                    </a:lnTo>
                    <a:lnTo>
                      <a:pt x="0" y="535"/>
                    </a:lnTo>
                    <a:lnTo>
                      <a:pt x="0" y="314"/>
                    </a:lnTo>
                    <a:lnTo>
                      <a:pt x="9" y="286"/>
                    </a:lnTo>
                    <a:lnTo>
                      <a:pt x="19" y="258"/>
                    </a:lnTo>
                    <a:lnTo>
                      <a:pt x="19" y="240"/>
                    </a:lnTo>
                    <a:lnTo>
                      <a:pt x="19" y="212"/>
                    </a:lnTo>
                    <a:lnTo>
                      <a:pt x="19" y="185"/>
                    </a:lnTo>
                    <a:lnTo>
                      <a:pt x="19" y="167"/>
                    </a:lnTo>
                    <a:lnTo>
                      <a:pt x="9" y="138"/>
                    </a:lnTo>
                    <a:lnTo>
                      <a:pt x="0" y="111"/>
                    </a:lnTo>
                    <a:lnTo>
                      <a:pt x="0" y="0"/>
                    </a:lnTo>
                    <a:close/>
                  </a:path>
                </a:pathLst>
              </a:custGeom>
              <a:solidFill>
                <a:srgbClr val="A3B2B2"/>
              </a:solidFill>
              <a:ln w="9525">
                <a:noFill/>
                <a:round/>
                <a:headEnd/>
                <a:tailEnd/>
              </a:ln>
            </p:spPr>
            <p:txBody>
              <a:bodyPr>
                <a:prstTxWarp prst="textNoShape">
                  <a:avLst/>
                </a:prstTxWarp>
              </a:bodyPr>
              <a:lstStyle/>
              <a:p>
                <a:endParaRPr lang="en-US"/>
              </a:p>
            </p:txBody>
          </p:sp>
          <p:sp>
            <p:nvSpPr>
              <p:cNvPr id="18748" name="Freeform 205"/>
              <p:cNvSpPr>
                <a:spLocks/>
              </p:cNvSpPr>
              <p:nvPr/>
            </p:nvSpPr>
            <p:spPr bwMode="auto">
              <a:xfrm>
                <a:off x="2153" y="2863"/>
                <a:ext cx="144" cy="69"/>
              </a:xfrm>
              <a:custGeom>
                <a:avLst/>
                <a:gdLst>
                  <a:gd name="T0" fmla="*/ 18 w 1150"/>
                  <a:gd name="T1" fmla="*/ 552 h 552"/>
                  <a:gd name="T2" fmla="*/ 0 w 1150"/>
                  <a:gd name="T3" fmla="*/ 128 h 552"/>
                  <a:gd name="T4" fmla="*/ 0 w 1150"/>
                  <a:gd name="T5" fmla="*/ 0 h 552"/>
                  <a:gd name="T6" fmla="*/ 460 w 1150"/>
                  <a:gd name="T7" fmla="*/ 0 h 552"/>
                  <a:gd name="T8" fmla="*/ 469 w 1150"/>
                  <a:gd name="T9" fmla="*/ 8 h 552"/>
                  <a:gd name="T10" fmla="*/ 479 w 1150"/>
                  <a:gd name="T11" fmla="*/ 8 h 552"/>
                  <a:gd name="T12" fmla="*/ 487 w 1150"/>
                  <a:gd name="T13" fmla="*/ 17 h 552"/>
                  <a:gd name="T14" fmla="*/ 497 w 1150"/>
                  <a:gd name="T15" fmla="*/ 17 h 552"/>
                  <a:gd name="T16" fmla="*/ 506 w 1150"/>
                  <a:gd name="T17" fmla="*/ 17 h 552"/>
                  <a:gd name="T18" fmla="*/ 515 w 1150"/>
                  <a:gd name="T19" fmla="*/ 17 h 552"/>
                  <a:gd name="T20" fmla="*/ 524 w 1150"/>
                  <a:gd name="T21" fmla="*/ 17 h 552"/>
                  <a:gd name="T22" fmla="*/ 524 w 1150"/>
                  <a:gd name="T23" fmla="*/ 8 h 552"/>
                  <a:gd name="T24" fmla="*/ 533 w 1150"/>
                  <a:gd name="T25" fmla="*/ 8 h 552"/>
                  <a:gd name="T26" fmla="*/ 543 w 1150"/>
                  <a:gd name="T27" fmla="*/ 0 h 552"/>
                  <a:gd name="T28" fmla="*/ 838 w 1150"/>
                  <a:gd name="T29" fmla="*/ 0 h 552"/>
                  <a:gd name="T30" fmla="*/ 865 w 1150"/>
                  <a:gd name="T31" fmla="*/ 0 h 552"/>
                  <a:gd name="T32" fmla="*/ 892 w 1150"/>
                  <a:gd name="T33" fmla="*/ 0 h 552"/>
                  <a:gd name="T34" fmla="*/ 921 w 1150"/>
                  <a:gd name="T35" fmla="*/ 8 h 552"/>
                  <a:gd name="T36" fmla="*/ 948 w 1150"/>
                  <a:gd name="T37" fmla="*/ 8 h 552"/>
                  <a:gd name="T38" fmla="*/ 976 w 1150"/>
                  <a:gd name="T39" fmla="*/ 8 h 552"/>
                  <a:gd name="T40" fmla="*/ 1003 w 1150"/>
                  <a:gd name="T41" fmla="*/ 17 h 552"/>
                  <a:gd name="T42" fmla="*/ 1031 w 1150"/>
                  <a:gd name="T43" fmla="*/ 17 h 552"/>
                  <a:gd name="T44" fmla="*/ 1059 w 1150"/>
                  <a:gd name="T45" fmla="*/ 17 h 552"/>
                  <a:gd name="T46" fmla="*/ 1132 w 1150"/>
                  <a:gd name="T47" fmla="*/ 17 h 552"/>
                  <a:gd name="T48" fmla="*/ 1132 w 1150"/>
                  <a:gd name="T49" fmla="*/ 36 h 552"/>
                  <a:gd name="T50" fmla="*/ 1132 w 1150"/>
                  <a:gd name="T51" fmla="*/ 64 h 552"/>
                  <a:gd name="T52" fmla="*/ 1132 w 1150"/>
                  <a:gd name="T53" fmla="*/ 91 h 552"/>
                  <a:gd name="T54" fmla="*/ 1132 w 1150"/>
                  <a:gd name="T55" fmla="*/ 110 h 552"/>
                  <a:gd name="T56" fmla="*/ 1132 w 1150"/>
                  <a:gd name="T57" fmla="*/ 137 h 552"/>
                  <a:gd name="T58" fmla="*/ 1142 w 1150"/>
                  <a:gd name="T59" fmla="*/ 155 h 552"/>
                  <a:gd name="T60" fmla="*/ 1142 w 1150"/>
                  <a:gd name="T61" fmla="*/ 184 h 552"/>
                  <a:gd name="T62" fmla="*/ 1150 w 1150"/>
                  <a:gd name="T63" fmla="*/ 202 h 552"/>
                  <a:gd name="T64" fmla="*/ 1150 w 1150"/>
                  <a:gd name="T65" fmla="*/ 248 h 552"/>
                  <a:gd name="T66" fmla="*/ 1142 w 1150"/>
                  <a:gd name="T67" fmla="*/ 285 h 552"/>
                  <a:gd name="T68" fmla="*/ 1132 w 1150"/>
                  <a:gd name="T69" fmla="*/ 322 h 552"/>
                  <a:gd name="T70" fmla="*/ 1132 w 1150"/>
                  <a:gd name="T71" fmla="*/ 359 h 552"/>
                  <a:gd name="T72" fmla="*/ 1132 w 1150"/>
                  <a:gd name="T73" fmla="*/ 395 h 552"/>
                  <a:gd name="T74" fmla="*/ 1132 w 1150"/>
                  <a:gd name="T75" fmla="*/ 432 h 552"/>
                  <a:gd name="T76" fmla="*/ 1132 w 1150"/>
                  <a:gd name="T77" fmla="*/ 469 h 552"/>
                  <a:gd name="T78" fmla="*/ 1132 w 1150"/>
                  <a:gd name="T79" fmla="*/ 506 h 552"/>
                  <a:gd name="T80" fmla="*/ 1132 w 1150"/>
                  <a:gd name="T81" fmla="*/ 552 h 552"/>
                  <a:gd name="T82" fmla="*/ 515 w 1150"/>
                  <a:gd name="T83" fmla="*/ 552 h 552"/>
                  <a:gd name="T84" fmla="*/ 506 w 1150"/>
                  <a:gd name="T85" fmla="*/ 543 h 552"/>
                  <a:gd name="T86" fmla="*/ 506 w 1150"/>
                  <a:gd name="T87" fmla="*/ 533 h 552"/>
                  <a:gd name="T88" fmla="*/ 497 w 1150"/>
                  <a:gd name="T89" fmla="*/ 525 h 552"/>
                  <a:gd name="T90" fmla="*/ 497 w 1150"/>
                  <a:gd name="T91" fmla="*/ 515 h 552"/>
                  <a:gd name="T92" fmla="*/ 487 w 1150"/>
                  <a:gd name="T93" fmla="*/ 515 h 552"/>
                  <a:gd name="T94" fmla="*/ 479 w 1150"/>
                  <a:gd name="T95" fmla="*/ 506 h 552"/>
                  <a:gd name="T96" fmla="*/ 469 w 1150"/>
                  <a:gd name="T97" fmla="*/ 506 h 552"/>
                  <a:gd name="T98" fmla="*/ 460 w 1150"/>
                  <a:gd name="T99" fmla="*/ 506 h 552"/>
                  <a:gd name="T100" fmla="*/ 450 w 1150"/>
                  <a:gd name="T101" fmla="*/ 506 h 552"/>
                  <a:gd name="T102" fmla="*/ 442 w 1150"/>
                  <a:gd name="T103" fmla="*/ 506 h 552"/>
                  <a:gd name="T104" fmla="*/ 432 w 1150"/>
                  <a:gd name="T105" fmla="*/ 515 h 552"/>
                  <a:gd name="T106" fmla="*/ 423 w 1150"/>
                  <a:gd name="T107" fmla="*/ 515 h 552"/>
                  <a:gd name="T108" fmla="*/ 413 w 1150"/>
                  <a:gd name="T109" fmla="*/ 525 h 552"/>
                  <a:gd name="T110" fmla="*/ 413 w 1150"/>
                  <a:gd name="T111" fmla="*/ 533 h 552"/>
                  <a:gd name="T112" fmla="*/ 405 w 1150"/>
                  <a:gd name="T113" fmla="*/ 543 h 552"/>
                  <a:gd name="T114" fmla="*/ 405 w 1150"/>
                  <a:gd name="T115" fmla="*/ 552 h 552"/>
                  <a:gd name="T116" fmla="*/ 18 w 1150"/>
                  <a:gd name="T117" fmla="*/ 552 h 5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50"/>
                  <a:gd name="T178" fmla="*/ 0 h 552"/>
                  <a:gd name="T179" fmla="*/ 1150 w 1150"/>
                  <a:gd name="T180" fmla="*/ 552 h 5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50" h="552">
                    <a:moveTo>
                      <a:pt x="18" y="552"/>
                    </a:moveTo>
                    <a:lnTo>
                      <a:pt x="0" y="128"/>
                    </a:lnTo>
                    <a:lnTo>
                      <a:pt x="0" y="0"/>
                    </a:lnTo>
                    <a:lnTo>
                      <a:pt x="460" y="0"/>
                    </a:lnTo>
                    <a:lnTo>
                      <a:pt x="469" y="8"/>
                    </a:lnTo>
                    <a:lnTo>
                      <a:pt x="479" y="8"/>
                    </a:lnTo>
                    <a:lnTo>
                      <a:pt x="487" y="17"/>
                    </a:lnTo>
                    <a:lnTo>
                      <a:pt x="497" y="17"/>
                    </a:lnTo>
                    <a:lnTo>
                      <a:pt x="506" y="17"/>
                    </a:lnTo>
                    <a:lnTo>
                      <a:pt x="515" y="17"/>
                    </a:lnTo>
                    <a:lnTo>
                      <a:pt x="524" y="17"/>
                    </a:lnTo>
                    <a:lnTo>
                      <a:pt x="524" y="8"/>
                    </a:lnTo>
                    <a:lnTo>
                      <a:pt x="533" y="8"/>
                    </a:lnTo>
                    <a:lnTo>
                      <a:pt x="543" y="0"/>
                    </a:lnTo>
                    <a:lnTo>
                      <a:pt x="838" y="0"/>
                    </a:lnTo>
                    <a:lnTo>
                      <a:pt x="865" y="0"/>
                    </a:lnTo>
                    <a:lnTo>
                      <a:pt x="892" y="0"/>
                    </a:lnTo>
                    <a:lnTo>
                      <a:pt x="921" y="8"/>
                    </a:lnTo>
                    <a:lnTo>
                      <a:pt x="948" y="8"/>
                    </a:lnTo>
                    <a:lnTo>
                      <a:pt x="976" y="8"/>
                    </a:lnTo>
                    <a:lnTo>
                      <a:pt x="1003" y="17"/>
                    </a:lnTo>
                    <a:lnTo>
                      <a:pt x="1031" y="17"/>
                    </a:lnTo>
                    <a:lnTo>
                      <a:pt x="1059" y="17"/>
                    </a:lnTo>
                    <a:lnTo>
                      <a:pt x="1132" y="17"/>
                    </a:lnTo>
                    <a:lnTo>
                      <a:pt x="1132" y="36"/>
                    </a:lnTo>
                    <a:lnTo>
                      <a:pt x="1132" y="64"/>
                    </a:lnTo>
                    <a:lnTo>
                      <a:pt x="1132" y="91"/>
                    </a:lnTo>
                    <a:lnTo>
                      <a:pt x="1132" y="110"/>
                    </a:lnTo>
                    <a:lnTo>
                      <a:pt x="1132" y="137"/>
                    </a:lnTo>
                    <a:lnTo>
                      <a:pt x="1142" y="155"/>
                    </a:lnTo>
                    <a:lnTo>
                      <a:pt x="1142" y="184"/>
                    </a:lnTo>
                    <a:lnTo>
                      <a:pt x="1150" y="202"/>
                    </a:lnTo>
                    <a:lnTo>
                      <a:pt x="1150" y="248"/>
                    </a:lnTo>
                    <a:lnTo>
                      <a:pt x="1142" y="285"/>
                    </a:lnTo>
                    <a:lnTo>
                      <a:pt x="1132" y="322"/>
                    </a:lnTo>
                    <a:lnTo>
                      <a:pt x="1132" y="359"/>
                    </a:lnTo>
                    <a:lnTo>
                      <a:pt x="1132" y="395"/>
                    </a:lnTo>
                    <a:lnTo>
                      <a:pt x="1132" y="432"/>
                    </a:lnTo>
                    <a:lnTo>
                      <a:pt x="1132" y="469"/>
                    </a:lnTo>
                    <a:lnTo>
                      <a:pt x="1132" y="506"/>
                    </a:lnTo>
                    <a:lnTo>
                      <a:pt x="1132" y="552"/>
                    </a:lnTo>
                    <a:lnTo>
                      <a:pt x="515" y="552"/>
                    </a:lnTo>
                    <a:lnTo>
                      <a:pt x="506" y="543"/>
                    </a:lnTo>
                    <a:lnTo>
                      <a:pt x="506" y="533"/>
                    </a:lnTo>
                    <a:lnTo>
                      <a:pt x="497" y="525"/>
                    </a:lnTo>
                    <a:lnTo>
                      <a:pt x="497" y="515"/>
                    </a:lnTo>
                    <a:lnTo>
                      <a:pt x="487" y="515"/>
                    </a:lnTo>
                    <a:lnTo>
                      <a:pt x="479" y="506"/>
                    </a:lnTo>
                    <a:lnTo>
                      <a:pt x="469" y="506"/>
                    </a:lnTo>
                    <a:lnTo>
                      <a:pt x="460" y="506"/>
                    </a:lnTo>
                    <a:lnTo>
                      <a:pt x="450" y="506"/>
                    </a:lnTo>
                    <a:lnTo>
                      <a:pt x="442" y="506"/>
                    </a:lnTo>
                    <a:lnTo>
                      <a:pt x="432" y="515"/>
                    </a:lnTo>
                    <a:lnTo>
                      <a:pt x="423" y="515"/>
                    </a:lnTo>
                    <a:lnTo>
                      <a:pt x="413" y="525"/>
                    </a:lnTo>
                    <a:lnTo>
                      <a:pt x="413" y="533"/>
                    </a:lnTo>
                    <a:lnTo>
                      <a:pt x="405" y="543"/>
                    </a:lnTo>
                    <a:lnTo>
                      <a:pt x="405" y="552"/>
                    </a:lnTo>
                    <a:lnTo>
                      <a:pt x="18" y="552"/>
                    </a:lnTo>
                    <a:close/>
                  </a:path>
                </a:pathLst>
              </a:custGeom>
              <a:solidFill>
                <a:srgbClr val="D6E0E0"/>
              </a:solidFill>
              <a:ln w="9525">
                <a:noFill/>
                <a:round/>
                <a:headEnd/>
                <a:tailEnd/>
              </a:ln>
            </p:spPr>
            <p:txBody>
              <a:bodyPr>
                <a:prstTxWarp prst="textNoShape">
                  <a:avLst/>
                </a:prstTxWarp>
              </a:bodyPr>
              <a:lstStyle/>
              <a:p>
                <a:endParaRPr lang="en-US"/>
              </a:p>
            </p:txBody>
          </p:sp>
          <p:sp>
            <p:nvSpPr>
              <p:cNvPr id="18749" name="Freeform 206"/>
              <p:cNvSpPr>
                <a:spLocks/>
              </p:cNvSpPr>
              <p:nvPr/>
            </p:nvSpPr>
            <p:spPr bwMode="auto">
              <a:xfrm>
                <a:off x="2727" y="2940"/>
                <a:ext cx="419" cy="69"/>
              </a:xfrm>
              <a:custGeom>
                <a:avLst/>
                <a:gdLst>
                  <a:gd name="T0" fmla="*/ 377 w 3354"/>
                  <a:gd name="T1" fmla="*/ 28 h 553"/>
                  <a:gd name="T2" fmla="*/ 387 w 3354"/>
                  <a:gd name="T3" fmla="*/ 65 h 553"/>
                  <a:gd name="T4" fmla="*/ 414 w 3354"/>
                  <a:gd name="T5" fmla="*/ 84 h 553"/>
                  <a:gd name="T6" fmla="*/ 442 w 3354"/>
                  <a:gd name="T7" fmla="*/ 84 h 553"/>
                  <a:gd name="T8" fmla="*/ 469 w 3354"/>
                  <a:gd name="T9" fmla="*/ 74 h 553"/>
                  <a:gd name="T10" fmla="*/ 488 w 3354"/>
                  <a:gd name="T11" fmla="*/ 37 h 553"/>
                  <a:gd name="T12" fmla="*/ 940 w 3354"/>
                  <a:gd name="T13" fmla="*/ 19 h 553"/>
                  <a:gd name="T14" fmla="*/ 976 w 3354"/>
                  <a:gd name="T15" fmla="*/ 28 h 553"/>
                  <a:gd name="T16" fmla="*/ 1013 w 3354"/>
                  <a:gd name="T17" fmla="*/ 37 h 553"/>
                  <a:gd name="T18" fmla="*/ 1667 w 3354"/>
                  <a:gd name="T19" fmla="*/ 47 h 553"/>
                  <a:gd name="T20" fmla="*/ 1667 w 3354"/>
                  <a:gd name="T21" fmla="*/ 74 h 553"/>
                  <a:gd name="T22" fmla="*/ 1667 w 3354"/>
                  <a:gd name="T23" fmla="*/ 111 h 553"/>
                  <a:gd name="T24" fmla="*/ 1667 w 3354"/>
                  <a:gd name="T25" fmla="*/ 148 h 553"/>
                  <a:gd name="T26" fmla="*/ 1677 w 3354"/>
                  <a:gd name="T27" fmla="*/ 175 h 553"/>
                  <a:gd name="T28" fmla="*/ 1704 w 3354"/>
                  <a:gd name="T29" fmla="*/ 194 h 553"/>
                  <a:gd name="T30" fmla="*/ 1741 w 3354"/>
                  <a:gd name="T31" fmla="*/ 185 h 553"/>
                  <a:gd name="T32" fmla="*/ 1760 w 3354"/>
                  <a:gd name="T33" fmla="*/ 167 h 553"/>
                  <a:gd name="T34" fmla="*/ 1768 w 3354"/>
                  <a:gd name="T35" fmla="*/ 138 h 553"/>
                  <a:gd name="T36" fmla="*/ 1778 w 3354"/>
                  <a:gd name="T37" fmla="*/ 65 h 553"/>
                  <a:gd name="T38" fmla="*/ 1787 w 3354"/>
                  <a:gd name="T39" fmla="*/ 47 h 553"/>
                  <a:gd name="T40" fmla="*/ 2551 w 3354"/>
                  <a:gd name="T41" fmla="*/ 37 h 553"/>
                  <a:gd name="T42" fmla="*/ 2617 w 3354"/>
                  <a:gd name="T43" fmla="*/ 28 h 553"/>
                  <a:gd name="T44" fmla="*/ 2681 w 3354"/>
                  <a:gd name="T45" fmla="*/ 19 h 553"/>
                  <a:gd name="T46" fmla="*/ 3224 w 3354"/>
                  <a:gd name="T47" fmla="*/ 19 h 553"/>
                  <a:gd name="T48" fmla="*/ 3280 w 3354"/>
                  <a:gd name="T49" fmla="*/ 10 h 553"/>
                  <a:gd name="T50" fmla="*/ 3325 w 3354"/>
                  <a:gd name="T51" fmla="*/ 0 h 553"/>
                  <a:gd name="T52" fmla="*/ 3354 w 3354"/>
                  <a:gd name="T53" fmla="*/ 175 h 553"/>
                  <a:gd name="T54" fmla="*/ 3077 w 3354"/>
                  <a:gd name="T55" fmla="*/ 204 h 553"/>
                  <a:gd name="T56" fmla="*/ 2809 w 3354"/>
                  <a:gd name="T57" fmla="*/ 240 h 553"/>
                  <a:gd name="T58" fmla="*/ 2625 w 3354"/>
                  <a:gd name="T59" fmla="*/ 258 h 553"/>
                  <a:gd name="T60" fmla="*/ 2340 w 3354"/>
                  <a:gd name="T61" fmla="*/ 295 h 553"/>
                  <a:gd name="T62" fmla="*/ 2054 w 3354"/>
                  <a:gd name="T63" fmla="*/ 332 h 553"/>
                  <a:gd name="T64" fmla="*/ 1814 w 3354"/>
                  <a:gd name="T65" fmla="*/ 360 h 553"/>
                  <a:gd name="T66" fmla="*/ 1667 w 3354"/>
                  <a:gd name="T67" fmla="*/ 369 h 553"/>
                  <a:gd name="T68" fmla="*/ 1520 w 3354"/>
                  <a:gd name="T69" fmla="*/ 396 h 553"/>
                  <a:gd name="T70" fmla="*/ 1281 w 3354"/>
                  <a:gd name="T71" fmla="*/ 443 h 553"/>
                  <a:gd name="T72" fmla="*/ 1225 w 3354"/>
                  <a:gd name="T73" fmla="*/ 452 h 553"/>
                  <a:gd name="T74" fmla="*/ 1169 w 3354"/>
                  <a:gd name="T75" fmla="*/ 462 h 553"/>
                  <a:gd name="T76" fmla="*/ 1050 w 3354"/>
                  <a:gd name="T77" fmla="*/ 489 h 553"/>
                  <a:gd name="T78" fmla="*/ 1004 w 3354"/>
                  <a:gd name="T79" fmla="*/ 489 h 553"/>
                  <a:gd name="T80" fmla="*/ 948 w 3354"/>
                  <a:gd name="T81" fmla="*/ 489 h 553"/>
                  <a:gd name="T82" fmla="*/ 874 w 3354"/>
                  <a:gd name="T83" fmla="*/ 498 h 553"/>
                  <a:gd name="T84" fmla="*/ 801 w 3354"/>
                  <a:gd name="T85" fmla="*/ 516 h 553"/>
                  <a:gd name="T86" fmla="*/ 727 w 3354"/>
                  <a:gd name="T87" fmla="*/ 535 h 553"/>
                  <a:gd name="T88" fmla="*/ 626 w 3354"/>
                  <a:gd name="T89" fmla="*/ 526 h 553"/>
                  <a:gd name="T90" fmla="*/ 534 w 3354"/>
                  <a:gd name="T91" fmla="*/ 526 h 553"/>
                  <a:gd name="T92" fmla="*/ 304 w 3354"/>
                  <a:gd name="T93" fmla="*/ 553 h 553"/>
                  <a:gd name="T94" fmla="*/ 193 w 3354"/>
                  <a:gd name="T95" fmla="*/ 553 h 553"/>
                  <a:gd name="T96" fmla="*/ 73 w 3354"/>
                  <a:gd name="T97" fmla="*/ 545 h 553"/>
                  <a:gd name="T98" fmla="*/ 0 w 3354"/>
                  <a:gd name="T99" fmla="*/ 19 h 5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54"/>
                  <a:gd name="T151" fmla="*/ 0 h 553"/>
                  <a:gd name="T152" fmla="*/ 3354 w 3354"/>
                  <a:gd name="T153" fmla="*/ 553 h 55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54" h="553">
                    <a:moveTo>
                      <a:pt x="0" y="19"/>
                    </a:moveTo>
                    <a:lnTo>
                      <a:pt x="377" y="19"/>
                    </a:lnTo>
                    <a:lnTo>
                      <a:pt x="377" y="28"/>
                    </a:lnTo>
                    <a:lnTo>
                      <a:pt x="377" y="37"/>
                    </a:lnTo>
                    <a:lnTo>
                      <a:pt x="377" y="56"/>
                    </a:lnTo>
                    <a:lnTo>
                      <a:pt x="387" y="65"/>
                    </a:lnTo>
                    <a:lnTo>
                      <a:pt x="395" y="74"/>
                    </a:lnTo>
                    <a:lnTo>
                      <a:pt x="405" y="74"/>
                    </a:lnTo>
                    <a:lnTo>
                      <a:pt x="414" y="84"/>
                    </a:lnTo>
                    <a:lnTo>
                      <a:pt x="424" y="84"/>
                    </a:lnTo>
                    <a:lnTo>
                      <a:pt x="432" y="84"/>
                    </a:lnTo>
                    <a:lnTo>
                      <a:pt x="442" y="84"/>
                    </a:lnTo>
                    <a:lnTo>
                      <a:pt x="451" y="84"/>
                    </a:lnTo>
                    <a:lnTo>
                      <a:pt x="461" y="74"/>
                    </a:lnTo>
                    <a:lnTo>
                      <a:pt x="469" y="74"/>
                    </a:lnTo>
                    <a:lnTo>
                      <a:pt x="479" y="65"/>
                    </a:lnTo>
                    <a:lnTo>
                      <a:pt x="488" y="56"/>
                    </a:lnTo>
                    <a:lnTo>
                      <a:pt x="488" y="37"/>
                    </a:lnTo>
                    <a:lnTo>
                      <a:pt x="488" y="28"/>
                    </a:lnTo>
                    <a:lnTo>
                      <a:pt x="488" y="19"/>
                    </a:lnTo>
                    <a:lnTo>
                      <a:pt x="940" y="19"/>
                    </a:lnTo>
                    <a:lnTo>
                      <a:pt x="948" y="28"/>
                    </a:lnTo>
                    <a:lnTo>
                      <a:pt x="958" y="28"/>
                    </a:lnTo>
                    <a:lnTo>
                      <a:pt x="976" y="28"/>
                    </a:lnTo>
                    <a:lnTo>
                      <a:pt x="985" y="37"/>
                    </a:lnTo>
                    <a:lnTo>
                      <a:pt x="994" y="37"/>
                    </a:lnTo>
                    <a:lnTo>
                      <a:pt x="1013" y="37"/>
                    </a:lnTo>
                    <a:lnTo>
                      <a:pt x="1022" y="47"/>
                    </a:lnTo>
                    <a:lnTo>
                      <a:pt x="1031" y="47"/>
                    </a:lnTo>
                    <a:lnTo>
                      <a:pt x="1667" y="47"/>
                    </a:lnTo>
                    <a:lnTo>
                      <a:pt x="1667" y="56"/>
                    </a:lnTo>
                    <a:lnTo>
                      <a:pt x="1667" y="65"/>
                    </a:lnTo>
                    <a:lnTo>
                      <a:pt x="1667" y="74"/>
                    </a:lnTo>
                    <a:lnTo>
                      <a:pt x="1667" y="84"/>
                    </a:lnTo>
                    <a:lnTo>
                      <a:pt x="1667" y="93"/>
                    </a:lnTo>
                    <a:lnTo>
                      <a:pt x="1667" y="111"/>
                    </a:lnTo>
                    <a:lnTo>
                      <a:pt x="1658" y="120"/>
                    </a:lnTo>
                    <a:lnTo>
                      <a:pt x="1658" y="138"/>
                    </a:lnTo>
                    <a:lnTo>
                      <a:pt x="1667" y="148"/>
                    </a:lnTo>
                    <a:lnTo>
                      <a:pt x="1667" y="157"/>
                    </a:lnTo>
                    <a:lnTo>
                      <a:pt x="1667" y="167"/>
                    </a:lnTo>
                    <a:lnTo>
                      <a:pt x="1677" y="175"/>
                    </a:lnTo>
                    <a:lnTo>
                      <a:pt x="1686" y="185"/>
                    </a:lnTo>
                    <a:lnTo>
                      <a:pt x="1694" y="185"/>
                    </a:lnTo>
                    <a:lnTo>
                      <a:pt x="1704" y="194"/>
                    </a:lnTo>
                    <a:lnTo>
                      <a:pt x="1713" y="194"/>
                    </a:lnTo>
                    <a:lnTo>
                      <a:pt x="1731" y="194"/>
                    </a:lnTo>
                    <a:lnTo>
                      <a:pt x="1741" y="185"/>
                    </a:lnTo>
                    <a:lnTo>
                      <a:pt x="1750" y="185"/>
                    </a:lnTo>
                    <a:lnTo>
                      <a:pt x="1760" y="175"/>
                    </a:lnTo>
                    <a:lnTo>
                      <a:pt x="1760" y="167"/>
                    </a:lnTo>
                    <a:lnTo>
                      <a:pt x="1768" y="157"/>
                    </a:lnTo>
                    <a:lnTo>
                      <a:pt x="1768" y="148"/>
                    </a:lnTo>
                    <a:lnTo>
                      <a:pt x="1768" y="138"/>
                    </a:lnTo>
                    <a:lnTo>
                      <a:pt x="1768" y="84"/>
                    </a:lnTo>
                    <a:lnTo>
                      <a:pt x="1778" y="74"/>
                    </a:lnTo>
                    <a:lnTo>
                      <a:pt x="1778" y="65"/>
                    </a:lnTo>
                    <a:lnTo>
                      <a:pt x="1778" y="56"/>
                    </a:lnTo>
                    <a:lnTo>
                      <a:pt x="1787" y="56"/>
                    </a:lnTo>
                    <a:lnTo>
                      <a:pt x="1787" y="47"/>
                    </a:lnTo>
                    <a:lnTo>
                      <a:pt x="2505" y="47"/>
                    </a:lnTo>
                    <a:lnTo>
                      <a:pt x="2533" y="47"/>
                    </a:lnTo>
                    <a:lnTo>
                      <a:pt x="2551" y="37"/>
                    </a:lnTo>
                    <a:lnTo>
                      <a:pt x="2570" y="37"/>
                    </a:lnTo>
                    <a:lnTo>
                      <a:pt x="2598" y="37"/>
                    </a:lnTo>
                    <a:lnTo>
                      <a:pt x="2617" y="28"/>
                    </a:lnTo>
                    <a:lnTo>
                      <a:pt x="2644" y="28"/>
                    </a:lnTo>
                    <a:lnTo>
                      <a:pt x="2662" y="28"/>
                    </a:lnTo>
                    <a:lnTo>
                      <a:pt x="2681" y="19"/>
                    </a:lnTo>
                    <a:lnTo>
                      <a:pt x="3197" y="19"/>
                    </a:lnTo>
                    <a:lnTo>
                      <a:pt x="3215" y="19"/>
                    </a:lnTo>
                    <a:lnTo>
                      <a:pt x="3224" y="19"/>
                    </a:lnTo>
                    <a:lnTo>
                      <a:pt x="3243" y="19"/>
                    </a:lnTo>
                    <a:lnTo>
                      <a:pt x="3261" y="10"/>
                    </a:lnTo>
                    <a:lnTo>
                      <a:pt x="3280" y="10"/>
                    </a:lnTo>
                    <a:lnTo>
                      <a:pt x="3298" y="10"/>
                    </a:lnTo>
                    <a:lnTo>
                      <a:pt x="3317" y="0"/>
                    </a:lnTo>
                    <a:lnTo>
                      <a:pt x="3325" y="0"/>
                    </a:lnTo>
                    <a:lnTo>
                      <a:pt x="3335" y="0"/>
                    </a:lnTo>
                    <a:lnTo>
                      <a:pt x="3344" y="0"/>
                    </a:lnTo>
                    <a:lnTo>
                      <a:pt x="3354" y="175"/>
                    </a:lnTo>
                    <a:lnTo>
                      <a:pt x="3261" y="185"/>
                    </a:lnTo>
                    <a:lnTo>
                      <a:pt x="3169" y="194"/>
                    </a:lnTo>
                    <a:lnTo>
                      <a:pt x="3077" y="204"/>
                    </a:lnTo>
                    <a:lnTo>
                      <a:pt x="2994" y="212"/>
                    </a:lnTo>
                    <a:lnTo>
                      <a:pt x="2902" y="222"/>
                    </a:lnTo>
                    <a:lnTo>
                      <a:pt x="2809" y="240"/>
                    </a:lnTo>
                    <a:lnTo>
                      <a:pt x="2727" y="249"/>
                    </a:lnTo>
                    <a:lnTo>
                      <a:pt x="2635" y="258"/>
                    </a:lnTo>
                    <a:lnTo>
                      <a:pt x="2625" y="258"/>
                    </a:lnTo>
                    <a:lnTo>
                      <a:pt x="2533" y="268"/>
                    </a:lnTo>
                    <a:lnTo>
                      <a:pt x="2441" y="286"/>
                    </a:lnTo>
                    <a:lnTo>
                      <a:pt x="2340" y="295"/>
                    </a:lnTo>
                    <a:lnTo>
                      <a:pt x="2247" y="305"/>
                    </a:lnTo>
                    <a:lnTo>
                      <a:pt x="2146" y="323"/>
                    </a:lnTo>
                    <a:lnTo>
                      <a:pt x="2054" y="332"/>
                    </a:lnTo>
                    <a:lnTo>
                      <a:pt x="1962" y="342"/>
                    </a:lnTo>
                    <a:lnTo>
                      <a:pt x="1861" y="360"/>
                    </a:lnTo>
                    <a:lnTo>
                      <a:pt x="1814" y="360"/>
                    </a:lnTo>
                    <a:lnTo>
                      <a:pt x="1760" y="360"/>
                    </a:lnTo>
                    <a:lnTo>
                      <a:pt x="1713" y="369"/>
                    </a:lnTo>
                    <a:lnTo>
                      <a:pt x="1667" y="369"/>
                    </a:lnTo>
                    <a:lnTo>
                      <a:pt x="1621" y="378"/>
                    </a:lnTo>
                    <a:lnTo>
                      <a:pt x="1566" y="388"/>
                    </a:lnTo>
                    <a:lnTo>
                      <a:pt x="1520" y="396"/>
                    </a:lnTo>
                    <a:lnTo>
                      <a:pt x="1465" y="406"/>
                    </a:lnTo>
                    <a:lnTo>
                      <a:pt x="1308" y="443"/>
                    </a:lnTo>
                    <a:lnTo>
                      <a:pt x="1281" y="443"/>
                    </a:lnTo>
                    <a:lnTo>
                      <a:pt x="1262" y="443"/>
                    </a:lnTo>
                    <a:lnTo>
                      <a:pt x="1244" y="452"/>
                    </a:lnTo>
                    <a:lnTo>
                      <a:pt x="1225" y="452"/>
                    </a:lnTo>
                    <a:lnTo>
                      <a:pt x="1206" y="452"/>
                    </a:lnTo>
                    <a:lnTo>
                      <a:pt x="1188" y="462"/>
                    </a:lnTo>
                    <a:lnTo>
                      <a:pt x="1169" y="462"/>
                    </a:lnTo>
                    <a:lnTo>
                      <a:pt x="1142" y="470"/>
                    </a:lnTo>
                    <a:lnTo>
                      <a:pt x="1068" y="489"/>
                    </a:lnTo>
                    <a:lnTo>
                      <a:pt x="1050" y="489"/>
                    </a:lnTo>
                    <a:lnTo>
                      <a:pt x="1031" y="489"/>
                    </a:lnTo>
                    <a:lnTo>
                      <a:pt x="1022" y="489"/>
                    </a:lnTo>
                    <a:lnTo>
                      <a:pt x="1004" y="489"/>
                    </a:lnTo>
                    <a:lnTo>
                      <a:pt x="985" y="489"/>
                    </a:lnTo>
                    <a:lnTo>
                      <a:pt x="967" y="489"/>
                    </a:lnTo>
                    <a:lnTo>
                      <a:pt x="948" y="489"/>
                    </a:lnTo>
                    <a:lnTo>
                      <a:pt x="930" y="489"/>
                    </a:lnTo>
                    <a:lnTo>
                      <a:pt x="903" y="498"/>
                    </a:lnTo>
                    <a:lnTo>
                      <a:pt x="874" y="498"/>
                    </a:lnTo>
                    <a:lnTo>
                      <a:pt x="856" y="507"/>
                    </a:lnTo>
                    <a:lnTo>
                      <a:pt x="829" y="507"/>
                    </a:lnTo>
                    <a:lnTo>
                      <a:pt x="801" y="516"/>
                    </a:lnTo>
                    <a:lnTo>
                      <a:pt x="773" y="516"/>
                    </a:lnTo>
                    <a:lnTo>
                      <a:pt x="746" y="526"/>
                    </a:lnTo>
                    <a:lnTo>
                      <a:pt x="727" y="535"/>
                    </a:lnTo>
                    <a:lnTo>
                      <a:pt x="690" y="535"/>
                    </a:lnTo>
                    <a:lnTo>
                      <a:pt x="663" y="535"/>
                    </a:lnTo>
                    <a:lnTo>
                      <a:pt x="626" y="526"/>
                    </a:lnTo>
                    <a:lnTo>
                      <a:pt x="599" y="526"/>
                    </a:lnTo>
                    <a:lnTo>
                      <a:pt x="562" y="526"/>
                    </a:lnTo>
                    <a:lnTo>
                      <a:pt x="534" y="526"/>
                    </a:lnTo>
                    <a:lnTo>
                      <a:pt x="497" y="526"/>
                    </a:lnTo>
                    <a:lnTo>
                      <a:pt x="469" y="535"/>
                    </a:lnTo>
                    <a:lnTo>
                      <a:pt x="304" y="553"/>
                    </a:lnTo>
                    <a:lnTo>
                      <a:pt x="267" y="553"/>
                    </a:lnTo>
                    <a:lnTo>
                      <a:pt x="230" y="553"/>
                    </a:lnTo>
                    <a:lnTo>
                      <a:pt x="193" y="553"/>
                    </a:lnTo>
                    <a:lnTo>
                      <a:pt x="147" y="553"/>
                    </a:lnTo>
                    <a:lnTo>
                      <a:pt x="110" y="545"/>
                    </a:lnTo>
                    <a:lnTo>
                      <a:pt x="73" y="545"/>
                    </a:lnTo>
                    <a:lnTo>
                      <a:pt x="36" y="545"/>
                    </a:lnTo>
                    <a:lnTo>
                      <a:pt x="0" y="553"/>
                    </a:lnTo>
                    <a:lnTo>
                      <a:pt x="0" y="19"/>
                    </a:lnTo>
                    <a:close/>
                  </a:path>
                </a:pathLst>
              </a:custGeom>
              <a:solidFill>
                <a:srgbClr val="A3B2B2"/>
              </a:solidFill>
              <a:ln w="9525">
                <a:noFill/>
                <a:round/>
                <a:headEnd/>
                <a:tailEnd/>
              </a:ln>
            </p:spPr>
            <p:txBody>
              <a:bodyPr>
                <a:prstTxWarp prst="textNoShape">
                  <a:avLst/>
                </a:prstTxWarp>
              </a:bodyPr>
              <a:lstStyle/>
              <a:p>
                <a:endParaRPr lang="en-US"/>
              </a:p>
            </p:txBody>
          </p:sp>
          <p:sp>
            <p:nvSpPr>
              <p:cNvPr id="18750" name="Freeform 207"/>
              <p:cNvSpPr>
                <a:spLocks/>
              </p:cNvSpPr>
              <p:nvPr/>
            </p:nvSpPr>
            <p:spPr bwMode="auto">
              <a:xfrm>
                <a:off x="2550" y="2942"/>
                <a:ext cx="163" cy="69"/>
              </a:xfrm>
              <a:custGeom>
                <a:avLst/>
                <a:gdLst>
                  <a:gd name="T0" fmla="*/ 28 w 1309"/>
                  <a:gd name="T1" fmla="*/ 28 h 553"/>
                  <a:gd name="T2" fmla="*/ 443 w 1309"/>
                  <a:gd name="T3" fmla="*/ 28 h 553"/>
                  <a:gd name="T4" fmla="*/ 452 w 1309"/>
                  <a:gd name="T5" fmla="*/ 28 h 553"/>
                  <a:gd name="T6" fmla="*/ 462 w 1309"/>
                  <a:gd name="T7" fmla="*/ 18 h 553"/>
                  <a:gd name="T8" fmla="*/ 471 w 1309"/>
                  <a:gd name="T9" fmla="*/ 18 h 553"/>
                  <a:gd name="T10" fmla="*/ 489 w 1309"/>
                  <a:gd name="T11" fmla="*/ 18 h 553"/>
                  <a:gd name="T12" fmla="*/ 498 w 1309"/>
                  <a:gd name="T13" fmla="*/ 9 h 553"/>
                  <a:gd name="T14" fmla="*/ 508 w 1309"/>
                  <a:gd name="T15" fmla="*/ 9 h 553"/>
                  <a:gd name="T16" fmla="*/ 516 w 1309"/>
                  <a:gd name="T17" fmla="*/ 9 h 553"/>
                  <a:gd name="T18" fmla="*/ 535 w 1309"/>
                  <a:gd name="T19" fmla="*/ 0 h 553"/>
                  <a:gd name="T20" fmla="*/ 1309 w 1309"/>
                  <a:gd name="T21" fmla="*/ 0 h 553"/>
                  <a:gd name="T22" fmla="*/ 1309 w 1309"/>
                  <a:gd name="T23" fmla="*/ 544 h 553"/>
                  <a:gd name="T24" fmla="*/ 1208 w 1309"/>
                  <a:gd name="T25" fmla="*/ 553 h 553"/>
                  <a:gd name="T26" fmla="*/ 655 w 1309"/>
                  <a:gd name="T27" fmla="*/ 553 h 553"/>
                  <a:gd name="T28" fmla="*/ 0 w 1309"/>
                  <a:gd name="T29" fmla="*/ 553 h 553"/>
                  <a:gd name="T30" fmla="*/ 0 w 1309"/>
                  <a:gd name="T31" fmla="*/ 193 h 553"/>
                  <a:gd name="T32" fmla="*/ 10 w 1309"/>
                  <a:gd name="T33" fmla="*/ 166 h 553"/>
                  <a:gd name="T34" fmla="*/ 10 w 1309"/>
                  <a:gd name="T35" fmla="*/ 148 h 553"/>
                  <a:gd name="T36" fmla="*/ 19 w 1309"/>
                  <a:gd name="T37" fmla="*/ 129 h 553"/>
                  <a:gd name="T38" fmla="*/ 19 w 1309"/>
                  <a:gd name="T39" fmla="*/ 111 h 553"/>
                  <a:gd name="T40" fmla="*/ 19 w 1309"/>
                  <a:gd name="T41" fmla="*/ 83 h 553"/>
                  <a:gd name="T42" fmla="*/ 28 w 1309"/>
                  <a:gd name="T43" fmla="*/ 65 h 553"/>
                  <a:gd name="T44" fmla="*/ 28 w 1309"/>
                  <a:gd name="T45" fmla="*/ 46 h 553"/>
                  <a:gd name="T46" fmla="*/ 28 w 1309"/>
                  <a:gd name="T47" fmla="*/ 28 h 5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09"/>
                  <a:gd name="T73" fmla="*/ 0 h 553"/>
                  <a:gd name="T74" fmla="*/ 1309 w 1309"/>
                  <a:gd name="T75" fmla="*/ 553 h 55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09" h="553">
                    <a:moveTo>
                      <a:pt x="28" y="28"/>
                    </a:moveTo>
                    <a:lnTo>
                      <a:pt x="443" y="28"/>
                    </a:lnTo>
                    <a:lnTo>
                      <a:pt x="452" y="28"/>
                    </a:lnTo>
                    <a:lnTo>
                      <a:pt x="462" y="18"/>
                    </a:lnTo>
                    <a:lnTo>
                      <a:pt x="471" y="18"/>
                    </a:lnTo>
                    <a:lnTo>
                      <a:pt x="489" y="18"/>
                    </a:lnTo>
                    <a:lnTo>
                      <a:pt x="498" y="9"/>
                    </a:lnTo>
                    <a:lnTo>
                      <a:pt x="508" y="9"/>
                    </a:lnTo>
                    <a:lnTo>
                      <a:pt x="516" y="9"/>
                    </a:lnTo>
                    <a:lnTo>
                      <a:pt x="535" y="0"/>
                    </a:lnTo>
                    <a:lnTo>
                      <a:pt x="1309" y="0"/>
                    </a:lnTo>
                    <a:lnTo>
                      <a:pt x="1309" y="544"/>
                    </a:lnTo>
                    <a:lnTo>
                      <a:pt x="1208" y="553"/>
                    </a:lnTo>
                    <a:lnTo>
                      <a:pt x="655" y="553"/>
                    </a:lnTo>
                    <a:lnTo>
                      <a:pt x="0" y="553"/>
                    </a:lnTo>
                    <a:lnTo>
                      <a:pt x="0" y="193"/>
                    </a:lnTo>
                    <a:lnTo>
                      <a:pt x="10" y="166"/>
                    </a:lnTo>
                    <a:lnTo>
                      <a:pt x="10" y="148"/>
                    </a:lnTo>
                    <a:lnTo>
                      <a:pt x="19" y="129"/>
                    </a:lnTo>
                    <a:lnTo>
                      <a:pt x="19" y="111"/>
                    </a:lnTo>
                    <a:lnTo>
                      <a:pt x="19" y="83"/>
                    </a:lnTo>
                    <a:lnTo>
                      <a:pt x="28" y="65"/>
                    </a:lnTo>
                    <a:lnTo>
                      <a:pt x="28" y="46"/>
                    </a:lnTo>
                    <a:lnTo>
                      <a:pt x="28" y="28"/>
                    </a:lnTo>
                    <a:close/>
                  </a:path>
                </a:pathLst>
              </a:custGeom>
              <a:solidFill>
                <a:srgbClr val="D6E0E0"/>
              </a:solidFill>
              <a:ln w="9525">
                <a:noFill/>
                <a:round/>
                <a:headEnd/>
                <a:tailEnd/>
              </a:ln>
            </p:spPr>
            <p:txBody>
              <a:bodyPr>
                <a:prstTxWarp prst="textNoShape">
                  <a:avLst/>
                </a:prstTxWarp>
              </a:bodyPr>
              <a:lstStyle/>
              <a:p>
                <a:endParaRPr lang="en-US"/>
              </a:p>
            </p:txBody>
          </p:sp>
          <p:sp>
            <p:nvSpPr>
              <p:cNvPr id="18751" name="Freeform 208"/>
              <p:cNvSpPr>
                <a:spLocks/>
              </p:cNvSpPr>
              <p:nvPr/>
            </p:nvSpPr>
            <p:spPr bwMode="auto">
              <a:xfrm>
                <a:off x="2397" y="2945"/>
                <a:ext cx="141" cy="66"/>
              </a:xfrm>
              <a:custGeom>
                <a:avLst/>
                <a:gdLst>
                  <a:gd name="T0" fmla="*/ 0 w 1125"/>
                  <a:gd name="T1" fmla="*/ 0 h 525"/>
                  <a:gd name="T2" fmla="*/ 1125 w 1125"/>
                  <a:gd name="T3" fmla="*/ 0 h 525"/>
                  <a:gd name="T4" fmla="*/ 1125 w 1125"/>
                  <a:gd name="T5" fmla="*/ 83 h 525"/>
                  <a:gd name="T6" fmla="*/ 1125 w 1125"/>
                  <a:gd name="T7" fmla="*/ 91 h 525"/>
                  <a:gd name="T8" fmla="*/ 1125 w 1125"/>
                  <a:gd name="T9" fmla="*/ 101 h 525"/>
                  <a:gd name="T10" fmla="*/ 1115 w 1125"/>
                  <a:gd name="T11" fmla="*/ 110 h 525"/>
                  <a:gd name="T12" fmla="*/ 1115 w 1125"/>
                  <a:gd name="T13" fmla="*/ 120 h 525"/>
                  <a:gd name="T14" fmla="*/ 1115 w 1125"/>
                  <a:gd name="T15" fmla="*/ 128 h 525"/>
                  <a:gd name="T16" fmla="*/ 1106 w 1125"/>
                  <a:gd name="T17" fmla="*/ 138 h 525"/>
                  <a:gd name="T18" fmla="*/ 1106 w 1125"/>
                  <a:gd name="T19" fmla="*/ 147 h 525"/>
                  <a:gd name="T20" fmla="*/ 1106 w 1125"/>
                  <a:gd name="T21" fmla="*/ 157 h 525"/>
                  <a:gd name="T22" fmla="*/ 1106 w 1125"/>
                  <a:gd name="T23" fmla="*/ 525 h 525"/>
                  <a:gd name="T24" fmla="*/ 563 w 1125"/>
                  <a:gd name="T25" fmla="*/ 525 h 525"/>
                  <a:gd name="T26" fmla="*/ 0 w 1125"/>
                  <a:gd name="T27" fmla="*/ 525 h 525"/>
                  <a:gd name="T28" fmla="*/ 0 w 1125"/>
                  <a:gd name="T29" fmla="*/ 516 h 525"/>
                  <a:gd name="T30" fmla="*/ 0 w 1125"/>
                  <a:gd name="T31" fmla="*/ 0 h 5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25"/>
                  <a:gd name="T49" fmla="*/ 0 h 525"/>
                  <a:gd name="T50" fmla="*/ 1125 w 1125"/>
                  <a:gd name="T51" fmla="*/ 525 h 5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25" h="525">
                    <a:moveTo>
                      <a:pt x="0" y="0"/>
                    </a:moveTo>
                    <a:lnTo>
                      <a:pt x="1125" y="0"/>
                    </a:lnTo>
                    <a:lnTo>
                      <a:pt x="1125" y="83"/>
                    </a:lnTo>
                    <a:lnTo>
                      <a:pt x="1125" y="91"/>
                    </a:lnTo>
                    <a:lnTo>
                      <a:pt x="1125" y="101"/>
                    </a:lnTo>
                    <a:lnTo>
                      <a:pt x="1115" y="110"/>
                    </a:lnTo>
                    <a:lnTo>
                      <a:pt x="1115" y="120"/>
                    </a:lnTo>
                    <a:lnTo>
                      <a:pt x="1115" y="128"/>
                    </a:lnTo>
                    <a:lnTo>
                      <a:pt x="1106" y="138"/>
                    </a:lnTo>
                    <a:lnTo>
                      <a:pt x="1106" y="147"/>
                    </a:lnTo>
                    <a:lnTo>
                      <a:pt x="1106" y="157"/>
                    </a:lnTo>
                    <a:lnTo>
                      <a:pt x="1106" y="525"/>
                    </a:lnTo>
                    <a:lnTo>
                      <a:pt x="563" y="525"/>
                    </a:lnTo>
                    <a:lnTo>
                      <a:pt x="0" y="525"/>
                    </a:lnTo>
                    <a:lnTo>
                      <a:pt x="0" y="516"/>
                    </a:lnTo>
                    <a:lnTo>
                      <a:pt x="0" y="0"/>
                    </a:lnTo>
                    <a:close/>
                  </a:path>
                </a:pathLst>
              </a:custGeom>
              <a:solidFill>
                <a:srgbClr val="A3B2B2"/>
              </a:solidFill>
              <a:ln w="9525">
                <a:noFill/>
                <a:round/>
                <a:headEnd/>
                <a:tailEnd/>
              </a:ln>
            </p:spPr>
            <p:txBody>
              <a:bodyPr>
                <a:prstTxWarp prst="textNoShape">
                  <a:avLst/>
                </a:prstTxWarp>
              </a:bodyPr>
              <a:lstStyle/>
              <a:p>
                <a:endParaRPr lang="en-US"/>
              </a:p>
            </p:txBody>
          </p:sp>
          <p:sp>
            <p:nvSpPr>
              <p:cNvPr id="18752" name="Freeform 209"/>
              <p:cNvSpPr>
                <a:spLocks/>
              </p:cNvSpPr>
              <p:nvPr/>
            </p:nvSpPr>
            <p:spPr bwMode="auto">
              <a:xfrm>
                <a:off x="2216" y="2945"/>
                <a:ext cx="168" cy="66"/>
              </a:xfrm>
              <a:custGeom>
                <a:avLst/>
                <a:gdLst>
                  <a:gd name="T0" fmla="*/ 9 w 1345"/>
                  <a:gd name="T1" fmla="*/ 0 h 525"/>
                  <a:gd name="T2" fmla="*/ 616 w 1345"/>
                  <a:gd name="T3" fmla="*/ 0 h 525"/>
                  <a:gd name="T4" fmla="*/ 616 w 1345"/>
                  <a:gd name="T5" fmla="*/ 9 h 525"/>
                  <a:gd name="T6" fmla="*/ 626 w 1345"/>
                  <a:gd name="T7" fmla="*/ 18 h 525"/>
                  <a:gd name="T8" fmla="*/ 635 w 1345"/>
                  <a:gd name="T9" fmla="*/ 27 h 525"/>
                  <a:gd name="T10" fmla="*/ 645 w 1345"/>
                  <a:gd name="T11" fmla="*/ 37 h 525"/>
                  <a:gd name="T12" fmla="*/ 653 w 1345"/>
                  <a:gd name="T13" fmla="*/ 37 h 525"/>
                  <a:gd name="T14" fmla="*/ 663 w 1345"/>
                  <a:gd name="T15" fmla="*/ 37 h 525"/>
                  <a:gd name="T16" fmla="*/ 672 w 1345"/>
                  <a:gd name="T17" fmla="*/ 37 h 525"/>
                  <a:gd name="T18" fmla="*/ 682 w 1345"/>
                  <a:gd name="T19" fmla="*/ 37 h 525"/>
                  <a:gd name="T20" fmla="*/ 690 w 1345"/>
                  <a:gd name="T21" fmla="*/ 37 h 525"/>
                  <a:gd name="T22" fmla="*/ 700 w 1345"/>
                  <a:gd name="T23" fmla="*/ 27 h 525"/>
                  <a:gd name="T24" fmla="*/ 709 w 1345"/>
                  <a:gd name="T25" fmla="*/ 18 h 525"/>
                  <a:gd name="T26" fmla="*/ 719 w 1345"/>
                  <a:gd name="T27" fmla="*/ 9 h 525"/>
                  <a:gd name="T28" fmla="*/ 719 w 1345"/>
                  <a:gd name="T29" fmla="*/ 0 h 525"/>
                  <a:gd name="T30" fmla="*/ 728 w 1345"/>
                  <a:gd name="T31" fmla="*/ 0 h 525"/>
                  <a:gd name="T32" fmla="*/ 1345 w 1345"/>
                  <a:gd name="T33" fmla="*/ 0 h 525"/>
                  <a:gd name="T34" fmla="*/ 1345 w 1345"/>
                  <a:gd name="T35" fmla="*/ 516 h 525"/>
                  <a:gd name="T36" fmla="*/ 1345 w 1345"/>
                  <a:gd name="T37" fmla="*/ 525 h 525"/>
                  <a:gd name="T38" fmla="*/ 783 w 1345"/>
                  <a:gd name="T39" fmla="*/ 525 h 525"/>
                  <a:gd name="T40" fmla="*/ 773 w 1345"/>
                  <a:gd name="T41" fmla="*/ 525 h 525"/>
                  <a:gd name="T42" fmla="*/ 765 w 1345"/>
                  <a:gd name="T43" fmla="*/ 525 h 525"/>
                  <a:gd name="T44" fmla="*/ 755 w 1345"/>
                  <a:gd name="T45" fmla="*/ 525 h 525"/>
                  <a:gd name="T46" fmla="*/ 746 w 1345"/>
                  <a:gd name="T47" fmla="*/ 525 h 525"/>
                  <a:gd name="T48" fmla="*/ 736 w 1345"/>
                  <a:gd name="T49" fmla="*/ 525 h 525"/>
                  <a:gd name="T50" fmla="*/ 728 w 1345"/>
                  <a:gd name="T51" fmla="*/ 525 h 525"/>
                  <a:gd name="T52" fmla="*/ 719 w 1345"/>
                  <a:gd name="T53" fmla="*/ 525 h 525"/>
                  <a:gd name="T54" fmla="*/ 719 w 1345"/>
                  <a:gd name="T55" fmla="*/ 516 h 525"/>
                  <a:gd name="T56" fmla="*/ 709 w 1345"/>
                  <a:gd name="T57" fmla="*/ 506 h 525"/>
                  <a:gd name="T58" fmla="*/ 709 w 1345"/>
                  <a:gd name="T59" fmla="*/ 498 h 525"/>
                  <a:gd name="T60" fmla="*/ 700 w 1345"/>
                  <a:gd name="T61" fmla="*/ 498 h 525"/>
                  <a:gd name="T62" fmla="*/ 690 w 1345"/>
                  <a:gd name="T63" fmla="*/ 488 h 525"/>
                  <a:gd name="T64" fmla="*/ 682 w 1345"/>
                  <a:gd name="T65" fmla="*/ 488 h 525"/>
                  <a:gd name="T66" fmla="*/ 672 w 1345"/>
                  <a:gd name="T67" fmla="*/ 488 h 525"/>
                  <a:gd name="T68" fmla="*/ 663 w 1345"/>
                  <a:gd name="T69" fmla="*/ 488 h 525"/>
                  <a:gd name="T70" fmla="*/ 653 w 1345"/>
                  <a:gd name="T71" fmla="*/ 488 h 525"/>
                  <a:gd name="T72" fmla="*/ 645 w 1345"/>
                  <a:gd name="T73" fmla="*/ 488 h 525"/>
                  <a:gd name="T74" fmla="*/ 635 w 1345"/>
                  <a:gd name="T75" fmla="*/ 498 h 525"/>
                  <a:gd name="T76" fmla="*/ 626 w 1345"/>
                  <a:gd name="T77" fmla="*/ 506 h 525"/>
                  <a:gd name="T78" fmla="*/ 616 w 1345"/>
                  <a:gd name="T79" fmla="*/ 506 h 525"/>
                  <a:gd name="T80" fmla="*/ 608 w 1345"/>
                  <a:gd name="T81" fmla="*/ 506 h 525"/>
                  <a:gd name="T82" fmla="*/ 599 w 1345"/>
                  <a:gd name="T83" fmla="*/ 506 h 525"/>
                  <a:gd name="T84" fmla="*/ 589 w 1345"/>
                  <a:gd name="T85" fmla="*/ 506 h 525"/>
                  <a:gd name="T86" fmla="*/ 581 w 1345"/>
                  <a:gd name="T87" fmla="*/ 506 h 525"/>
                  <a:gd name="T88" fmla="*/ 571 w 1345"/>
                  <a:gd name="T89" fmla="*/ 506 h 525"/>
                  <a:gd name="T90" fmla="*/ 562 w 1345"/>
                  <a:gd name="T91" fmla="*/ 506 h 525"/>
                  <a:gd name="T92" fmla="*/ 18 w 1345"/>
                  <a:gd name="T93" fmla="*/ 506 h 525"/>
                  <a:gd name="T94" fmla="*/ 18 w 1345"/>
                  <a:gd name="T95" fmla="*/ 498 h 525"/>
                  <a:gd name="T96" fmla="*/ 18 w 1345"/>
                  <a:gd name="T97" fmla="*/ 488 h 525"/>
                  <a:gd name="T98" fmla="*/ 18 w 1345"/>
                  <a:gd name="T99" fmla="*/ 479 h 525"/>
                  <a:gd name="T100" fmla="*/ 18 w 1345"/>
                  <a:gd name="T101" fmla="*/ 469 h 525"/>
                  <a:gd name="T102" fmla="*/ 0 w 1345"/>
                  <a:gd name="T103" fmla="*/ 341 h 525"/>
                  <a:gd name="T104" fmla="*/ 0 w 1345"/>
                  <a:gd name="T105" fmla="*/ 55 h 525"/>
                  <a:gd name="T106" fmla="*/ 0 w 1345"/>
                  <a:gd name="T107" fmla="*/ 46 h 525"/>
                  <a:gd name="T108" fmla="*/ 0 w 1345"/>
                  <a:gd name="T109" fmla="*/ 37 h 525"/>
                  <a:gd name="T110" fmla="*/ 9 w 1345"/>
                  <a:gd name="T111" fmla="*/ 27 h 525"/>
                  <a:gd name="T112" fmla="*/ 9 w 1345"/>
                  <a:gd name="T113" fmla="*/ 18 h 525"/>
                  <a:gd name="T114" fmla="*/ 9 w 1345"/>
                  <a:gd name="T115" fmla="*/ 9 h 525"/>
                  <a:gd name="T116" fmla="*/ 9 w 1345"/>
                  <a:gd name="T117" fmla="*/ 0 h 5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5"/>
                  <a:gd name="T178" fmla="*/ 0 h 525"/>
                  <a:gd name="T179" fmla="*/ 1345 w 1345"/>
                  <a:gd name="T180" fmla="*/ 525 h 52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5" h="525">
                    <a:moveTo>
                      <a:pt x="9" y="0"/>
                    </a:moveTo>
                    <a:lnTo>
                      <a:pt x="616" y="0"/>
                    </a:lnTo>
                    <a:lnTo>
                      <a:pt x="616" y="9"/>
                    </a:lnTo>
                    <a:lnTo>
                      <a:pt x="626" y="18"/>
                    </a:lnTo>
                    <a:lnTo>
                      <a:pt x="635" y="27"/>
                    </a:lnTo>
                    <a:lnTo>
                      <a:pt x="645" y="37"/>
                    </a:lnTo>
                    <a:lnTo>
                      <a:pt x="653" y="37"/>
                    </a:lnTo>
                    <a:lnTo>
                      <a:pt x="663" y="37"/>
                    </a:lnTo>
                    <a:lnTo>
                      <a:pt x="672" y="37"/>
                    </a:lnTo>
                    <a:lnTo>
                      <a:pt x="682" y="37"/>
                    </a:lnTo>
                    <a:lnTo>
                      <a:pt x="690" y="37"/>
                    </a:lnTo>
                    <a:lnTo>
                      <a:pt x="700" y="27"/>
                    </a:lnTo>
                    <a:lnTo>
                      <a:pt x="709" y="18"/>
                    </a:lnTo>
                    <a:lnTo>
                      <a:pt x="719" y="9"/>
                    </a:lnTo>
                    <a:lnTo>
                      <a:pt x="719" y="0"/>
                    </a:lnTo>
                    <a:lnTo>
                      <a:pt x="728" y="0"/>
                    </a:lnTo>
                    <a:lnTo>
                      <a:pt x="1345" y="0"/>
                    </a:lnTo>
                    <a:lnTo>
                      <a:pt x="1345" y="516"/>
                    </a:lnTo>
                    <a:lnTo>
                      <a:pt x="1345" y="525"/>
                    </a:lnTo>
                    <a:lnTo>
                      <a:pt x="783" y="525"/>
                    </a:lnTo>
                    <a:lnTo>
                      <a:pt x="773" y="525"/>
                    </a:lnTo>
                    <a:lnTo>
                      <a:pt x="765" y="525"/>
                    </a:lnTo>
                    <a:lnTo>
                      <a:pt x="755" y="525"/>
                    </a:lnTo>
                    <a:lnTo>
                      <a:pt x="746" y="525"/>
                    </a:lnTo>
                    <a:lnTo>
                      <a:pt x="736" y="525"/>
                    </a:lnTo>
                    <a:lnTo>
                      <a:pt x="728" y="525"/>
                    </a:lnTo>
                    <a:lnTo>
                      <a:pt x="719" y="525"/>
                    </a:lnTo>
                    <a:lnTo>
                      <a:pt x="719" y="516"/>
                    </a:lnTo>
                    <a:lnTo>
                      <a:pt x="709" y="506"/>
                    </a:lnTo>
                    <a:lnTo>
                      <a:pt x="709" y="498"/>
                    </a:lnTo>
                    <a:lnTo>
                      <a:pt x="700" y="498"/>
                    </a:lnTo>
                    <a:lnTo>
                      <a:pt x="690" y="488"/>
                    </a:lnTo>
                    <a:lnTo>
                      <a:pt x="682" y="488"/>
                    </a:lnTo>
                    <a:lnTo>
                      <a:pt x="672" y="488"/>
                    </a:lnTo>
                    <a:lnTo>
                      <a:pt x="663" y="488"/>
                    </a:lnTo>
                    <a:lnTo>
                      <a:pt x="653" y="488"/>
                    </a:lnTo>
                    <a:lnTo>
                      <a:pt x="645" y="488"/>
                    </a:lnTo>
                    <a:lnTo>
                      <a:pt x="635" y="498"/>
                    </a:lnTo>
                    <a:lnTo>
                      <a:pt x="626" y="506"/>
                    </a:lnTo>
                    <a:lnTo>
                      <a:pt x="616" y="506"/>
                    </a:lnTo>
                    <a:lnTo>
                      <a:pt x="608" y="506"/>
                    </a:lnTo>
                    <a:lnTo>
                      <a:pt x="599" y="506"/>
                    </a:lnTo>
                    <a:lnTo>
                      <a:pt x="589" y="506"/>
                    </a:lnTo>
                    <a:lnTo>
                      <a:pt x="581" y="506"/>
                    </a:lnTo>
                    <a:lnTo>
                      <a:pt x="571" y="506"/>
                    </a:lnTo>
                    <a:lnTo>
                      <a:pt x="562" y="506"/>
                    </a:lnTo>
                    <a:lnTo>
                      <a:pt x="18" y="506"/>
                    </a:lnTo>
                    <a:lnTo>
                      <a:pt x="18" y="498"/>
                    </a:lnTo>
                    <a:lnTo>
                      <a:pt x="18" y="488"/>
                    </a:lnTo>
                    <a:lnTo>
                      <a:pt x="18" y="479"/>
                    </a:lnTo>
                    <a:lnTo>
                      <a:pt x="18" y="469"/>
                    </a:lnTo>
                    <a:lnTo>
                      <a:pt x="0" y="341"/>
                    </a:lnTo>
                    <a:lnTo>
                      <a:pt x="0" y="55"/>
                    </a:lnTo>
                    <a:lnTo>
                      <a:pt x="0" y="46"/>
                    </a:lnTo>
                    <a:lnTo>
                      <a:pt x="0" y="37"/>
                    </a:lnTo>
                    <a:lnTo>
                      <a:pt x="9" y="27"/>
                    </a:lnTo>
                    <a:lnTo>
                      <a:pt x="9" y="18"/>
                    </a:lnTo>
                    <a:lnTo>
                      <a:pt x="9" y="9"/>
                    </a:lnTo>
                    <a:lnTo>
                      <a:pt x="9" y="0"/>
                    </a:lnTo>
                    <a:close/>
                  </a:path>
                </a:pathLst>
              </a:custGeom>
              <a:solidFill>
                <a:srgbClr val="D6E0E0"/>
              </a:solidFill>
              <a:ln w="9525">
                <a:noFill/>
                <a:round/>
                <a:headEnd/>
                <a:tailEnd/>
              </a:ln>
            </p:spPr>
            <p:txBody>
              <a:bodyPr>
                <a:prstTxWarp prst="textNoShape">
                  <a:avLst/>
                </a:prstTxWarp>
              </a:bodyPr>
              <a:lstStyle/>
              <a:p>
                <a:endParaRPr lang="en-US"/>
              </a:p>
            </p:txBody>
          </p:sp>
          <p:sp>
            <p:nvSpPr>
              <p:cNvPr id="18753" name="Freeform 210"/>
              <p:cNvSpPr>
                <a:spLocks/>
              </p:cNvSpPr>
              <p:nvPr/>
            </p:nvSpPr>
            <p:spPr bwMode="auto">
              <a:xfrm>
                <a:off x="2157" y="2945"/>
                <a:ext cx="47" cy="64"/>
              </a:xfrm>
              <a:custGeom>
                <a:avLst/>
                <a:gdLst>
                  <a:gd name="T0" fmla="*/ 18 w 378"/>
                  <a:gd name="T1" fmla="*/ 488 h 506"/>
                  <a:gd name="T2" fmla="*/ 0 w 378"/>
                  <a:gd name="T3" fmla="*/ 0 h 506"/>
                  <a:gd name="T4" fmla="*/ 368 w 378"/>
                  <a:gd name="T5" fmla="*/ 0 h 506"/>
                  <a:gd name="T6" fmla="*/ 368 w 378"/>
                  <a:gd name="T7" fmla="*/ 9 h 506"/>
                  <a:gd name="T8" fmla="*/ 359 w 378"/>
                  <a:gd name="T9" fmla="*/ 18 h 506"/>
                  <a:gd name="T10" fmla="*/ 359 w 378"/>
                  <a:gd name="T11" fmla="*/ 27 h 506"/>
                  <a:gd name="T12" fmla="*/ 359 w 378"/>
                  <a:gd name="T13" fmla="*/ 37 h 506"/>
                  <a:gd name="T14" fmla="*/ 359 w 378"/>
                  <a:gd name="T15" fmla="*/ 46 h 506"/>
                  <a:gd name="T16" fmla="*/ 359 w 378"/>
                  <a:gd name="T17" fmla="*/ 83 h 506"/>
                  <a:gd name="T18" fmla="*/ 350 w 378"/>
                  <a:gd name="T19" fmla="*/ 120 h 506"/>
                  <a:gd name="T20" fmla="*/ 350 w 378"/>
                  <a:gd name="T21" fmla="*/ 165 h 506"/>
                  <a:gd name="T22" fmla="*/ 350 w 378"/>
                  <a:gd name="T23" fmla="*/ 202 h 506"/>
                  <a:gd name="T24" fmla="*/ 350 w 378"/>
                  <a:gd name="T25" fmla="*/ 248 h 506"/>
                  <a:gd name="T26" fmla="*/ 350 w 378"/>
                  <a:gd name="T27" fmla="*/ 285 h 506"/>
                  <a:gd name="T28" fmla="*/ 350 w 378"/>
                  <a:gd name="T29" fmla="*/ 322 h 506"/>
                  <a:gd name="T30" fmla="*/ 359 w 378"/>
                  <a:gd name="T31" fmla="*/ 359 h 506"/>
                  <a:gd name="T32" fmla="*/ 378 w 378"/>
                  <a:gd name="T33" fmla="*/ 479 h 506"/>
                  <a:gd name="T34" fmla="*/ 378 w 378"/>
                  <a:gd name="T35" fmla="*/ 506 h 506"/>
                  <a:gd name="T36" fmla="*/ 202 w 378"/>
                  <a:gd name="T37" fmla="*/ 506 h 506"/>
                  <a:gd name="T38" fmla="*/ 175 w 378"/>
                  <a:gd name="T39" fmla="*/ 506 h 506"/>
                  <a:gd name="T40" fmla="*/ 157 w 378"/>
                  <a:gd name="T41" fmla="*/ 498 h 506"/>
                  <a:gd name="T42" fmla="*/ 128 w 378"/>
                  <a:gd name="T43" fmla="*/ 498 h 506"/>
                  <a:gd name="T44" fmla="*/ 111 w 378"/>
                  <a:gd name="T45" fmla="*/ 498 h 506"/>
                  <a:gd name="T46" fmla="*/ 83 w 378"/>
                  <a:gd name="T47" fmla="*/ 488 h 506"/>
                  <a:gd name="T48" fmla="*/ 64 w 378"/>
                  <a:gd name="T49" fmla="*/ 488 h 506"/>
                  <a:gd name="T50" fmla="*/ 37 w 378"/>
                  <a:gd name="T51" fmla="*/ 488 h 506"/>
                  <a:gd name="T52" fmla="*/ 18 w 378"/>
                  <a:gd name="T53" fmla="*/ 488 h 5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8"/>
                  <a:gd name="T82" fmla="*/ 0 h 506"/>
                  <a:gd name="T83" fmla="*/ 378 w 378"/>
                  <a:gd name="T84" fmla="*/ 506 h 5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8" h="506">
                    <a:moveTo>
                      <a:pt x="18" y="488"/>
                    </a:moveTo>
                    <a:lnTo>
                      <a:pt x="0" y="0"/>
                    </a:lnTo>
                    <a:lnTo>
                      <a:pt x="368" y="0"/>
                    </a:lnTo>
                    <a:lnTo>
                      <a:pt x="368" y="9"/>
                    </a:lnTo>
                    <a:lnTo>
                      <a:pt x="359" y="18"/>
                    </a:lnTo>
                    <a:lnTo>
                      <a:pt x="359" y="27"/>
                    </a:lnTo>
                    <a:lnTo>
                      <a:pt x="359" y="37"/>
                    </a:lnTo>
                    <a:lnTo>
                      <a:pt x="359" y="46"/>
                    </a:lnTo>
                    <a:lnTo>
                      <a:pt x="359" y="83"/>
                    </a:lnTo>
                    <a:lnTo>
                      <a:pt x="350" y="120"/>
                    </a:lnTo>
                    <a:lnTo>
                      <a:pt x="350" y="165"/>
                    </a:lnTo>
                    <a:lnTo>
                      <a:pt x="350" y="202"/>
                    </a:lnTo>
                    <a:lnTo>
                      <a:pt x="350" y="248"/>
                    </a:lnTo>
                    <a:lnTo>
                      <a:pt x="350" y="285"/>
                    </a:lnTo>
                    <a:lnTo>
                      <a:pt x="350" y="322"/>
                    </a:lnTo>
                    <a:lnTo>
                      <a:pt x="359" y="359"/>
                    </a:lnTo>
                    <a:lnTo>
                      <a:pt x="378" y="479"/>
                    </a:lnTo>
                    <a:lnTo>
                      <a:pt x="378" y="506"/>
                    </a:lnTo>
                    <a:lnTo>
                      <a:pt x="202" y="506"/>
                    </a:lnTo>
                    <a:lnTo>
                      <a:pt x="175" y="506"/>
                    </a:lnTo>
                    <a:lnTo>
                      <a:pt x="157" y="498"/>
                    </a:lnTo>
                    <a:lnTo>
                      <a:pt x="128" y="498"/>
                    </a:lnTo>
                    <a:lnTo>
                      <a:pt x="111" y="498"/>
                    </a:lnTo>
                    <a:lnTo>
                      <a:pt x="83" y="488"/>
                    </a:lnTo>
                    <a:lnTo>
                      <a:pt x="64" y="488"/>
                    </a:lnTo>
                    <a:lnTo>
                      <a:pt x="37" y="488"/>
                    </a:lnTo>
                    <a:lnTo>
                      <a:pt x="18" y="488"/>
                    </a:lnTo>
                    <a:close/>
                  </a:path>
                </a:pathLst>
              </a:custGeom>
              <a:solidFill>
                <a:srgbClr val="A3B2B2"/>
              </a:solidFill>
              <a:ln w="9525">
                <a:noFill/>
                <a:round/>
                <a:headEnd/>
                <a:tailEnd/>
              </a:ln>
            </p:spPr>
            <p:txBody>
              <a:bodyPr>
                <a:prstTxWarp prst="textNoShape">
                  <a:avLst/>
                </a:prstTxWarp>
              </a:bodyPr>
              <a:lstStyle/>
              <a:p>
                <a:endParaRPr lang="en-US"/>
              </a:p>
            </p:txBody>
          </p:sp>
          <p:sp>
            <p:nvSpPr>
              <p:cNvPr id="18754" name="Freeform 211"/>
              <p:cNvSpPr>
                <a:spLocks/>
              </p:cNvSpPr>
              <p:nvPr/>
            </p:nvSpPr>
            <p:spPr bwMode="auto">
              <a:xfrm>
                <a:off x="2633" y="2975"/>
                <a:ext cx="517" cy="109"/>
              </a:xfrm>
              <a:custGeom>
                <a:avLst/>
                <a:gdLst>
                  <a:gd name="T0" fmla="*/ 562 w 4137"/>
                  <a:gd name="T1" fmla="*/ 397 h 866"/>
                  <a:gd name="T2" fmla="*/ 589 w 4137"/>
                  <a:gd name="T3" fmla="*/ 397 h 866"/>
                  <a:gd name="T4" fmla="*/ 626 w 4137"/>
                  <a:gd name="T5" fmla="*/ 397 h 866"/>
                  <a:gd name="T6" fmla="*/ 645 w 4137"/>
                  <a:gd name="T7" fmla="*/ 415 h 866"/>
                  <a:gd name="T8" fmla="*/ 672 w 4137"/>
                  <a:gd name="T9" fmla="*/ 443 h 866"/>
                  <a:gd name="T10" fmla="*/ 709 w 4137"/>
                  <a:gd name="T11" fmla="*/ 443 h 866"/>
                  <a:gd name="T12" fmla="*/ 738 w 4137"/>
                  <a:gd name="T13" fmla="*/ 424 h 866"/>
                  <a:gd name="T14" fmla="*/ 746 w 4137"/>
                  <a:gd name="T15" fmla="*/ 397 h 866"/>
                  <a:gd name="T16" fmla="*/ 792 w 4137"/>
                  <a:gd name="T17" fmla="*/ 378 h 866"/>
                  <a:gd name="T18" fmla="*/ 912 w 4137"/>
                  <a:gd name="T19" fmla="*/ 387 h 866"/>
                  <a:gd name="T20" fmla="*/ 1032 w 4137"/>
                  <a:gd name="T21" fmla="*/ 378 h 866"/>
                  <a:gd name="T22" fmla="*/ 1281 w 4137"/>
                  <a:gd name="T23" fmla="*/ 360 h 866"/>
                  <a:gd name="T24" fmla="*/ 1401 w 4137"/>
                  <a:gd name="T25" fmla="*/ 360 h 866"/>
                  <a:gd name="T26" fmla="*/ 1520 w 4137"/>
                  <a:gd name="T27" fmla="*/ 350 h 866"/>
                  <a:gd name="T28" fmla="*/ 1585 w 4137"/>
                  <a:gd name="T29" fmla="*/ 331 h 866"/>
                  <a:gd name="T30" fmla="*/ 1612 w 4137"/>
                  <a:gd name="T31" fmla="*/ 331 h 866"/>
                  <a:gd name="T32" fmla="*/ 1667 w 4137"/>
                  <a:gd name="T33" fmla="*/ 323 h 866"/>
                  <a:gd name="T34" fmla="*/ 1787 w 4137"/>
                  <a:gd name="T35" fmla="*/ 314 h 866"/>
                  <a:gd name="T36" fmla="*/ 1898 w 4137"/>
                  <a:gd name="T37" fmla="*/ 304 h 866"/>
                  <a:gd name="T38" fmla="*/ 2000 w 4137"/>
                  <a:gd name="T39" fmla="*/ 267 h 866"/>
                  <a:gd name="T40" fmla="*/ 2037 w 4137"/>
                  <a:gd name="T41" fmla="*/ 277 h 866"/>
                  <a:gd name="T42" fmla="*/ 2074 w 4137"/>
                  <a:gd name="T43" fmla="*/ 267 h 866"/>
                  <a:gd name="T44" fmla="*/ 2497 w 4137"/>
                  <a:gd name="T45" fmla="*/ 184 h 866"/>
                  <a:gd name="T46" fmla="*/ 2553 w 4137"/>
                  <a:gd name="T47" fmla="*/ 184 h 866"/>
                  <a:gd name="T48" fmla="*/ 2598 w 4137"/>
                  <a:gd name="T49" fmla="*/ 184 h 866"/>
                  <a:gd name="T50" fmla="*/ 2700 w 4137"/>
                  <a:gd name="T51" fmla="*/ 176 h 866"/>
                  <a:gd name="T52" fmla="*/ 2893 w 4137"/>
                  <a:gd name="T53" fmla="*/ 157 h 866"/>
                  <a:gd name="T54" fmla="*/ 3086 w 4137"/>
                  <a:gd name="T55" fmla="*/ 129 h 866"/>
                  <a:gd name="T56" fmla="*/ 3391 w 4137"/>
                  <a:gd name="T57" fmla="*/ 83 h 866"/>
                  <a:gd name="T58" fmla="*/ 3750 w 4137"/>
                  <a:gd name="T59" fmla="*/ 37 h 866"/>
                  <a:gd name="T60" fmla="*/ 4110 w 4137"/>
                  <a:gd name="T61" fmla="*/ 0 h 866"/>
                  <a:gd name="T62" fmla="*/ 4100 w 4137"/>
                  <a:gd name="T63" fmla="*/ 655 h 866"/>
                  <a:gd name="T64" fmla="*/ 4054 w 4137"/>
                  <a:gd name="T65" fmla="*/ 664 h 866"/>
                  <a:gd name="T66" fmla="*/ 4008 w 4137"/>
                  <a:gd name="T67" fmla="*/ 673 h 866"/>
                  <a:gd name="T68" fmla="*/ 3437 w 4137"/>
                  <a:gd name="T69" fmla="*/ 719 h 866"/>
                  <a:gd name="T70" fmla="*/ 2856 w 4137"/>
                  <a:gd name="T71" fmla="*/ 775 h 866"/>
                  <a:gd name="T72" fmla="*/ 2433 w 4137"/>
                  <a:gd name="T73" fmla="*/ 802 h 866"/>
                  <a:gd name="T74" fmla="*/ 2322 w 4137"/>
                  <a:gd name="T75" fmla="*/ 802 h 866"/>
                  <a:gd name="T76" fmla="*/ 2202 w 4137"/>
                  <a:gd name="T77" fmla="*/ 802 h 866"/>
                  <a:gd name="T78" fmla="*/ 1925 w 4137"/>
                  <a:gd name="T79" fmla="*/ 820 h 866"/>
                  <a:gd name="T80" fmla="*/ 1824 w 4137"/>
                  <a:gd name="T81" fmla="*/ 820 h 866"/>
                  <a:gd name="T82" fmla="*/ 1732 w 4137"/>
                  <a:gd name="T83" fmla="*/ 820 h 866"/>
                  <a:gd name="T84" fmla="*/ 1188 w 4137"/>
                  <a:gd name="T85" fmla="*/ 848 h 866"/>
                  <a:gd name="T86" fmla="*/ 1151 w 4137"/>
                  <a:gd name="T87" fmla="*/ 848 h 866"/>
                  <a:gd name="T88" fmla="*/ 1115 w 4137"/>
                  <a:gd name="T89" fmla="*/ 858 h 866"/>
                  <a:gd name="T90" fmla="*/ 534 w 4137"/>
                  <a:gd name="T91" fmla="*/ 866 h 866"/>
                  <a:gd name="T92" fmla="*/ 525 w 4137"/>
                  <a:gd name="T93" fmla="*/ 839 h 866"/>
                  <a:gd name="T94" fmla="*/ 507 w 4137"/>
                  <a:gd name="T95" fmla="*/ 829 h 866"/>
                  <a:gd name="T96" fmla="*/ 479 w 4137"/>
                  <a:gd name="T97" fmla="*/ 820 h 866"/>
                  <a:gd name="T98" fmla="*/ 451 w 4137"/>
                  <a:gd name="T99" fmla="*/ 839 h 866"/>
                  <a:gd name="T100" fmla="*/ 433 w 4137"/>
                  <a:gd name="T101" fmla="*/ 866 h 866"/>
                  <a:gd name="T102" fmla="*/ 378 w 4137"/>
                  <a:gd name="T103" fmla="*/ 858 h 866"/>
                  <a:gd name="T104" fmla="*/ 323 w 4137"/>
                  <a:gd name="T105" fmla="*/ 848 h 866"/>
                  <a:gd name="T106" fmla="*/ 19 w 4137"/>
                  <a:gd name="T107" fmla="*/ 848 h 866"/>
                  <a:gd name="T108" fmla="*/ 19 w 4137"/>
                  <a:gd name="T109" fmla="*/ 811 h 866"/>
                  <a:gd name="T110" fmla="*/ 9 w 4137"/>
                  <a:gd name="T111" fmla="*/ 775 h 866"/>
                  <a:gd name="T112" fmla="*/ 0 w 4137"/>
                  <a:gd name="T113" fmla="*/ 424 h 8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37"/>
                  <a:gd name="T172" fmla="*/ 0 h 866"/>
                  <a:gd name="T173" fmla="*/ 4137 w 4137"/>
                  <a:gd name="T174" fmla="*/ 866 h 8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37" h="866">
                    <a:moveTo>
                      <a:pt x="19" y="397"/>
                    </a:moveTo>
                    <a:lnTo>
                      <a:pt x="544" y="397"/>
                    </a:lnTo>
                    <a:lnTo>
                      <a:pt x="562" y="397"/>
                    </a:lnTo>
                    <a:lnTo>
                      <a:pt x="571" y="397"/>
                    </a:lnTo>
                    <a:lnTo>
                      <a:pt x="581" y="397"/>
                    </a:lnTo>
                    <a:lnTo>
                      <a:pt x="589" y="397"/>
                    </a:lnTo>
                    <a:lnTo>
                      <a:pt x="608" y="397"/>
                    </a:lnTo>
                    <a:lnTo>
                      <a:pt x="618" y="397"/>
                    </a:lnTo>
                    <a:lnTo>
                      <a:pt x="626" y="397"/>
                    </a:lnTo>
                    <a:lnTo>
                      <a:pt x="645" y="387"/>
                    </a:lnTo>
                    <a:lnTo>
                      <a:pt x="645" y="397"/>
                    </a:lnTo>
                    <a:lnTo>
                      <a:pt x="645" y="415"/>
                    </a:lnTo>
                    <a:lnTo>
                      <a:pt x="654" y="424"/>
                    </a:lnTo>
                    <a:lnTo>
                      <a:pt x="663" y="434"/>
                    </a:lnTo>
                    <a:lnTo>
                      <a:pt x="672" y="443"/>
                    </a:lnTo>
                    <a:lnTo>
                      <a:pt x="682" y="443"/>
                    </a:lnTo>
                    <a:lnTo>
                      <a:pt x="700" y="443"/>
                    </a:lnTo>
                    <a:lnTo>
                      <a:pt x="709" y="443"/>
                    </a:lnTo>
                    <a:lnTo>
                      <a:pt x="719" y="443"/>
                    </a:lnTo>
                    <a:lnTo>
                      <a:pt x="728" y="434"/>
                    </a:lnTo>
                    <a:lnTo>
                      <a:pt x="738" y="424"/>
                    </a:lnTo>
                    <a:lnTo>
                      <a:pt x="746" y="415"/>
                    </a:lnTo>
                    <a:lnTo>
                      <a:pt x="746" y="406"/>
                    </a:lnTo>
                    <a:lnTo>
                      <a:pt x="746" y="397"/>
                    </a:lnTo>
                    <a:lnTo>
                      <a:pt x="756" y="387"/>
                    </a:lnTo>
                    <a:lnTo>
                      <a:pt x="756" y="378"/>
                    </a:lnTo>
                    <a:lnTo>
                      <a:pt x="792" y="378"/>
                    </a:lnTo>
                    <a:lnTo>
                      <a:pt x="829" y="378"/>
                    </a:lnTo>
                    <a:lnTo>
                      <a:pt x="876" y="378"/>
                    </a:lnTo>
                    <a:lnTo>
                      <a:pt x="912" y="387"/>
                    </a:lnTo>
                    <a:lnTo>
                      <a:pt x="949" y="387"/>
                    </a:lnTo>
                    <a:lnTo>
                      <a:pt x="996" y="387"/>
                    </a:lnTo>
                    <a:lnTo>
                      <a:pt x="1032" y="378"/>
                    </a:lnTo>
                    <a:lnTo>
                      <a:pt x="1069" y="378"/>
                    </a:lnTo>
                    <a:lnTo>
                      <a:pt x="1235" y="360"/>
                    </a:lnTo>
                    <a:lnTo>
                      <a:pt x="1281" y="360"/>
                    </a:lnTo>
                    <a:lnTo>
                      <a:pt x="1318" y="360"/>
                    </a:lnTo>
                    <a:lnTo>
                      <a:pt x="1364" y="360"/>
                    </a:lnTo>
                    <a:lnTo>
                      <a:pt x="1401" y="360"/>
                    </a:lnTo>
                    <a:lnTo>
                      <a:pt x="1438" y="360"/>
                    </a:lnTo>
                    <a:lnTo>
                      <a:pt x="1483" y="350"/>
                    </a:lnTo>
                    <a:lnTo>
                      <a:pt x="1520" y="350"/>
                    </a:lnTo>
                    <a:lnTo>
                      <a:pt x="1566" y="331"/>
                    </a:lnTo>
                    <a:lnTo>
                      <a:pt x="1576" y="331"/>
                    </a:lnTo>
                    <a:lnTo>
                      <a:pt x="1585" y="331"/>
                    </a:lnTo>
                    <a:lnTo>
                      <a:pt x="1594" y="331"/>
                    </a:lnTo>
                    <a:lnTo>
                      <a:pt x="1603" y="341"/>
                    </a:lnTo>
                    <a:lnTo>
                      <a:pt x="1612" y="331"/>
                    </a:lnTo>
                    <a:lnTo>
                      <a:pt x="1622" y="331"/>
                    </a:lnTo>
                    <a:lnTo>
                      <a:pt x="1630" y="331"/>
                    </a:lnTo>
                    <a:lnTo>
                      <a:pt x="1667" y="323"/>
                    </a:lnTo>
                    <a:lnTo>
                      <a:pt x="1704" y="323"/>
                    </a:lnTo>
                    <a:lnTo>
                      <a:pt x="1741" y="314"/>
                    </a:lnTo>
                    <a:lnTo>
                      <a:pt x="1787" y="314"/>
                    </a:lnTo>
                    <a:lnTo>
                      <a:pt x="1824" y="314"/>
                    </a:lnTo>
                    <a:lnTo>
                      <a:pt x="1861" y="304"/>
                    </a:lnTo>
                    <a:lnTo>
                      <a:pt x="1898" y="304"/>
                    </a:lnTo>
                    <a:lnTo>
                      <a:pt x="1935" y="286"/>
                    </a:lnTo>
                    <a:lnTo>
                      <a:pt x="1990" y="267"/>
                    </a:lnTo>
                    <a:lnTo>
                      <a:pt x="2000" y="267"/>
                    </a:lnTo>
                    <a:lnTo>
                      <a:pt x="2008" y="267"/>
                    </a:lnTo>
                    <a:lnTo>
                      <a:pt x="2027" y="277"/>
                    </a:lnTo>
                    <a:lnTo>
                      <a:pt x="2037" y="277"/>
                    </a:lnTo>
                    <a:lnTo>
                      <a:pt x="2045" y="277"/>
                    </a:lnTo>
                    <a:lnTo>
                      <a:pt x="2055" y="277"/>
                    </a:lnTo>
                    <a:lnTo>
                      <a:pt x="2074" y="267"/>
                    </a:lnTo>
                    <a:lnTo>
                      <a:pt x="2082" y="267"/>
                    </a:lnTo>
                    <a:lnTo>
                      <a:pt x="2248" y="230"/>
                    </a:lnTo>
                    <a:lnTo>
                      <a:pt x="2497" y="184"/>
                    </a:lnTo>
                    <a:lnTo>
                      <a:pt x="2516" y="184"/>
                    </a:lnTo>
                    <a:lnTo>
                      <a:pt x="2534" y="184"/>
                    </a:lnTo>
                    <a:lnTo>
                      <a:pt x="2553" y="184"/>
                    </a:lnTo>
                    <a:lnTo>
                      <a:pt x="2570" y="184"/>
                    </a:lnTo>
                    <a:lnTo>
                      <a:pt x="2580" y="184"/>
                    </a:lnTo>
                    <a:lnTo>
                      <a:pt x="2598" y="184"/>
                    </a:lnTo>
                    <a:lnTo>
                      <a:pt x="2617" y="184"/>
                    </a:lnTo>
                    <a:lnTo>
                      <a:pt x="2635" y="184"/>
                    </a:lnTo>
                    <a:lnTo>
                      <a:pt x="2700" y="176"/>
                    </a:lnTo>
                    <a:lnTo>
                      <a:pt x="2764" y="166"/>
                    </a:lnTo>
                    <a:lnTo>
                      <a:pt x="2828" y="157"/>
                    </a:lnTo>
                    <a:lnTo>
                      <a:pt x="2893" y="157"/>
                    </a:lnTo>
                    <a:lnTo>
                      <a:pt x="2958" y="147"/>
                    </a:lnTo>
                    <a:lnTo>
                      <a:pt x="3022" y="139"/>
                    </a:lnTo>
                    <a:lnTo>
                      <a:pt x="3086" y="129"/>
                    </a:lnTo>
                    <a:lnTo>
                      <a:pt x="3152" y="120"/>
                    </a:lnTo>
                    <a:lnTo>
                      <a:pt x="3261" y="102"/>
                    </a:lnTo>
                    <a:lnTo>
                      <a:pt x="3391" y="83"/>
                    </a:lnTo>
                    <a:lnTo>
                      <a:pt x="3511" y="65"/>
                    </a:lnTo>
                    <a:lnTo>
                      <a:pt x="3631" y="56"/>
                    </a:lnTo>
                    <a:lnTo>
                      <a:pt x="3750" y="37"/>
                    </a:lnTo>
                    <a:lnTo>
                      <a:pt x="3870" y="28"/>
                    </a:lnTo>
                    <a:lnTo>
                      <a:pt x="3990" y="9"/>
                    </a:lnTo>
                    <a:lnTo>
                      <a:pt x="4110" y="0"/>
                    </a:lnTo>
                    <a:lnTo>
                      <a:pt x="4137" y="655"/>
                    </a:lnTo>
                    <a:lnTo>
                      <a:pt x="4118" y="655"/>
                    </a:lnTo>
                    <a:lnTo>
                      <a:pt x="4100" y="655"/>
                    </a:lnTo>
                    <a:lnTo>
                      <a:pt x="4091" y="664"/>
                    </a:lnTo>
                    <a:lnTo>
                      <a:pt x="4073" y="664"/>
                    </a:lnTo>
                    <a:lnTo>
                      <a:pt x="4054" y="664"/>
                    </a:lnTo>
                    <a:lnTo>
                      <a:pt x="4036" y="673"/>
                    </a:lnTo>
                    <a:lnTo>
                      <a:pt x="4026" y="673"/>
                    </a:lnTo>
                    <a:lnTo>
                      <a:pt x="4008" y="673"/>
                    </a:lnTo>
                    <a:lnTo>
                      <a:pt x="3815" y="691"/>
                    </a:lnTo>
                    <a:lnTo>
                      <a:pt x="3621" y="709"/>
                    </a:lnTo>
                    <a:lnTo>
                      <a:pt x="3437" y="719"/>
                    </a:lnTo>
                    <a:lnTo>
                      <a:pt x="3243" y="738"/>
                    </a:lnTo>
                    <a:lnTo>
                      <a:pt x="3049" y="756"/>
                    </a:lnTo>
                    <a:lnTo>
                      <a:pt x="2856" y="775"/>
                    </a:lnTo>
                    <a:lnTo>
                      <a:pt x="2663" y="783"/>
                    </a:lnTo>
                    <a:lnTo>
                      <a:pt x="2469" y="802"/>
                    </a:lnTo>
                    <a:lnTo>
                      <a:pt x="2433" y="802"/>
                    </a:lnTo>
                    <a:lnTo>
                      <a:pt x="2396" y="802"/>
                    </a:lnTo>
                    <a:lnTo>
                      <a:pt x="2359" y="802"/>
                    </a:lnTo>
                    <a:lnTo>
                      <a:pt x="2322" y="802"/>
                    </a:lnTo>
                    <a:lnTo>
                      <a:pt x="2276" y="802"/>
                    </a:lnTo>
                    <a:lnTo>
                      <a:pt x="2239" y="802"/>
                    </a:lnTo>
                    <a:lnTo>
                      <a:pt x="2202" y="802"/>
                    </a:lnTo>
                    <a:lnTo>
                      <a:pt x="2165" y="802"/>
                    </a:lnTo>
                    <a:lnTo>
                      <a:pt x="1954" y="820"/>
                    </a:lnTo>
                    <a:lnTo>
                      <a:pt x="1925" y="820"/>
                    </a:lnTo>
                    <a:lnTo>
                      <a:pt x="1888" y="820"/>
                    </a:lnTo>
                    <a:lnTo>
                      <a:pt x="1861" y="820"/>
                    </a:lnTo>
                    <a:lnTo>
                      <a:pt x="1824" y="820"/>
                    </a:lnTo>
                    <a:lnTo>
                      <a:pt x="1797" y="820"/>
                    </a:lnTo>
                    <a:lnTo>
                      <a:pt x="1760" y="820"/>
                    </a:lnTo>
                    <a:lnTo>
                      <a:pt x="1732" y="820"/>
                    </a:lnTo>
                    <a:lnTo>
                      <a:pt x="1696" y="820"/>
                    </a:lnTo>
                    <a:lnTo>
                      <a:pt x="1483" y="848"/>
                    </a:lnTo>
                    <a:lnTo>
                      <a:pt x="1188" y="848"/>
                    </a:lnTo>
                    <a:lnTo>
                      <a:pt x="1180" y="848"/>
                    </a:lnTo>
                    <a:lnTo>
                      <a:pt x="1170" y="848"/>
                    </a:lnTo>
                    <a:lnTo>
                      <a:pt x="1151" y="848"/>
                    </a:lnTo>
                    <a:lnTo>
                      <a:pt x="1143" y="858"/>
                    </a:lnTo>
                    <a:lnTo>
                      <a:pt x="1133" y="858"/>
                    </a:lnTo>
                    <a:lnTo>
                      <a:pt x="1115" y="858"/>
                    </a:lnTo>
                    <a:lnTo>
                      <a:pt x="1106" y="866"/>
                    </a:lnTo>
                    <a:lnTo>
                      <a:pt x="1097" y="866"/>
                    </a:lnTo>
                    <a:lnTo>
                      <a:pt x="534" y="866"/>
                    </a:lnTo>
                    <a:lnTo>
                      <a:pt x="534" y="858"/>
                    </a:lnTo>
                    <a:lnTo>
                      <a:pt x="525" y="848"/>
                    </a:lnTo>
                    <a:lnTo>
                      <a:pt x="525" y="839"/>
                    </a:lnTo>
                    <a:lnTo>
                      <a:pt x="516" y="839"/>
                    </a:lnTo>
                    <a:lnTo>
                      <a:pt x="516" y="829"/>
                    </a:lnTo>
                    <a:lnTo>
                      <a:pt x="507" y="829"/>
                    </a:lnTo>
                    <a:lnTo>
                      <a:pt x="498" y="829"/>
                    </a:lnTo>
                    <a:lnTo>
                      <a:pt x="488" y="820"/>
                    </a:lnTo>
                    <a:lnTo>
                      <a:pt x="479" y="820"/>
                    </a:lnTo>
                    <a:lnTo>
                      <a:pt x="470" y="829"/>
                    </a:lnTo>
                    <a:lnTo>
                      <a:pt x="461" y="829"/>
                    </a:lnTo>
                    <a:lnTo>
                      <a:pt x="451" y="839"/>
                    </a:lnTo>
                    <a:lnTo>
                      <a:pt x="442" y="839"/>
                    </a:lnTo>
                    <a:lnTo>
                      <a:pt x="433" y="848"/>
                    </a:lnTo>
                    <a:lnTo>
                      <a:pt x="433" y="866"/>
                    </a:lnTo>
                    <a:lnTo>
                      <a:pt x="414" y="858"/>
                    </a:lnTo>
                    <a:lnTo>
                      <a:pt x="397" y="858"/>
                    </a:lnTo>
                    <a:lnTo>
                      <a:pt x="378" y="858"/>
                    </a:lnTo>
                    <a:lnTo>
                      <a:pt x="360" y="848"/>
                    </a:lnTo>
                    <a:lnTo>
                      <a:pt x="341" y="848"/>
                    </a:lnTo>
                    <a:lnTo>
                      <a:pt x="323" y="848"/>
                    </a:lnTo>
                    <a:lnTo>
                      <a:pt x="304" y="848"/>
                    </a:lnTo>
                    <a:lnTo>
                      <a:pt x="286" y="848"/>
                    </a:lnTo>
                    <a:lnTo>
                      <a:pt x="19" y="848"/>
                    </a:lnTo>
                    <a:lnTo>
                      <a:pt x="19" y="829"/>
                    </a:lnTo>
                    <a:lnTo>
                      <a:pt x="19" y="820"/>
                    </a:lnTo>
                    <a:lnTo>
                      <a:pt x="19" y="811"/>
                    </a:lnTo>
                    <a:lnTo>
                      <a:pt x="19" y="793"/>
                    </a:lnTo>
                    <a:lnTo>
                      <a:pt x="9" y="783"/>
                    </a:lnTo>
                    <a:lnTo>
                      <a:pt x="9" y="775"/>
                    </a:lnTo>
                    <a:lnTo>
                      <a:pt x="9" y="756"/>
                    </a:lnTo>
                    <a:lnTo>
                      <a:pt x="0" y="746"/>
                    </a:lnTo>
                    <a:lnTo>
                      <a:pt x="0" y="424"/>
                    </a:lnTo>
                    <a:lnTo>
                      <a:pt x="19" y="397"/>
                    </a:lnTo>
                    <a:close/>
                  </a:path>
                </a:pathLst>
              </a:custGeom>
              <a:solidFill>
                <a:srgbClr val="A3B2B2"/>
              </a:solidFill>
              <a:ln w="9525">
                <a:noFill/>
                <a:round/>
                <a:headEnd/>
                <a:tailEnd/>
              </a:ln>
            </p:spPr>
            <p:txBody>
              <a:bodyPr>
                <a:prstTxWarp prst="textNoShape">
                  <a:avLst/>
                </a:prstTxWarp>
              </a:bodyPr>
              <a:lstStyle/>
              <a:p>
                <a:endParaRPr lang="en-US"/>
              </a:p>
            </p:txBody>
          </p:sp>
        </p:grpSp>
        <p:sp>
          <p:nvSpPr>
            <p:cNvPr id="18441" name="Freeform 212"/>
            <p:cNvSpPr>
              <a:spLocks/>
            </p:cNvSpPr>
            <p:nvPr/>
          </p:nvSpPr>
          <p:spPr bwMode="auto">
            <a:xfrm>
              <a:off x="2472" y="3025"/>
              <a:ext cx="150" cy="56"/>
            </a:xfrm>
            <a:custGeom>
              <a:avLst/>
              <a:gdLst>
                <a:gd name="T0" fmla="*/ 17 w 1198"/>
                <a:gd name="T1" fmla="*/ 0 h 451"/>
                <a:gd name="T2" fmla="*/ 562 w 1198"/>
                <a:gd name="T3" fmla="*/ 0 h 451"/>
                <a:gd name="T4" fmla="*/ 1169 w 1198"/>
                <a:gd name="T5" fmla="*/ 0 h 451"/>
                <a:gd name="T6" fmla="*/ 1169 w 1198"/>
                <a:gd name="T7" fmla="*/ 9 h 451"/>
                <a:gd name="T8" fmla="*/ 1169 w 1198"/>
                <a:gd name="T9" fmla="*/ 359 h 451"/>
                <a:gd name="T10" fmla="*/ 1169 w 1198"/>
                <a:gd name="T11" fmla="*/ 368 h 451"/>
                <a:gd name="T12" fmla="*/ 1179 w 1198"/>
                <a:gd name="T13" fmla="*/ 378 h 451"/>
                <a:gd name="T14" fmla="*/ 1179 w 1198"/>
                <a:gd name="T15" fmla="*/ 396 h 451"/>
                <a:gd name="T16" fmla="*/ 1179 w 1198"/>
                <a:gd name="T17" fmla="*/ 405 h 451"/>
                <a:gd name="T18" fmla="*/ 1188 w 1198"/>
                <a:gd name="T19" fmla="*/ 414 h 451"/>
                <a:gd name="T20" fmla="*/ 1188 w 1198"/>
                <a:gd name="T21" fmla="*/ 423 h 451"/>
                <a:gd name="T22" fmla="*/ 1198 w 1198"/>
                <a:gd name="T23" fmla="*/ 423 h 451"/>
                <a:gd name="T24" fmla="*/ 1198 w 1198"/>
                <a:gd name="T25" fmla="*/ 451 h 451"/>
                <a:gd name="T26" fmla="*/ 975 w 1198"/>
                <a:gd name="T27" fmla="*/ 451 h 451"/>
                <a:gd name="T28" fmla="*/ 958 w 1198"/>
                <a:gd name="T29" fmla="*/ 442 h 451"/>
                <a:gd name="T30" fmla="*/ 940 w 1198"/>
                <a:gd name="T31" fmla="*/ 442 h 451"/>
                <a:gd name="T32" fmla="*/ 921 w 1198"/>
                <a:gd name="T33" fmla="*/ 442 h 451"/>
                <a:gd name="T34" fmla="*/ 911 w 1198"/>
                <a:gd name="T35" fmla="*/ 432 h 451"/>
                <a:gd name="T36" fmla="*/ 893 w 1198"/>
                <a:gd name="T37" fmla="*/ 432 h 451"/>
                <a:gd name="T38" fmla="*/ 874 w 1198"/>
                <a:gd name="T39" fmla="*/ 432 h 451"/>
                <a:gd name="T40" fmla="*/ 856 w 1198"/>
                <a:gd name="T41" fmla="*/ 432 h 451"/>
                <a:gd name="T42" fmla="*/ 838 w 1198"/>
                <a:gd name="T43" fmla="*/ 423 h 451"/>
                <a:gd name="T44" fmla="*/ 626 w 1198"/>
                <a:gd name="T45" fmla="*/ 423 h 451"/>
                <a:gd name="T46" fmla="*/ 616 w 1198"/>
                <a:gd name="T47" fmla="*/ 423 h 451"/>
                <a:gd name="T48" fmla="*/ 616 w 1198"/>
                <a:gd name="T49" fmla="*/ 414 h 451"/>
                <a:gd name="T50" fmla="*/ 607 w 1198"/>
                <a:gd name="T51" fmla="*/ 414 h 451"/>
                <a:gd name="T52" fmla="*/ 599 w 1198"/>
                <a:gd name="T53" fmla="*/ 405 h 451"/>
                <a:gd name="T54" fmla="*/ 589 w 1198"/>
                <a:gd name="T55" fmla="*/ 405 h 451"/>
                <a:gd name="T56" fmla="*/ 580 w 1198"/>
                <a:gd name="T57" fmla="*/ 405 h 451"/>
                <a:gd name="T58" fmla="*/ 570 w 1198"/>
                <a:gd name="T59" fmla="*/ 405 h 451"/>
                <a:gd name="T60" fmla="*/ 562 w 1198"/>
                <a:gd name="T61" fmla="*/ 414 h 451"/>
                <a:gd name="T62" fmla="*/ 552 w 1198"/>
                <a:gd name="T63" fmla="*/ 414 h 451"/>
                <a:gd name="T64" fmla="*/ 543 w 1198"/>
                <a:gd name="T65" fmla="*/ 423 h 451"/>
                <a:gd name="T66" fmla="*/ 0 w 1198"/>
                <a:gd name="T67" fmla="*/ 423 h 451"/>
                <a:gd name="T68" fmla="*/ 0 w 1198"/>
                <a:gd name="T69" fmla="*/ 174 h 451"/>
                <a:gd name="T70" fmla="*/ 9 w 1198"/>
                <a:gd name="T71" fmla="*/ 147 h 451"/>
                <a:gd name="T72" fmla="*/ 9 w 1198"/>
                <a:gd name="T73" fmla="*/ 128 h 451"/>
                <a:gd name="T74" fmla="*/ 17 w 1198"/>
                <a:gd name="T75" fmla="*/ 101 h 451"/>
                <a:gd name="T76" fmla="*/ 17 w 1198"/>
                <a:gd name="T77" fmla="*/ 83 h 451"/>
                <a:gd name="T78" fmla="*/ 17 w 1198"/>
                <a:gd name="T79" fmla="*/ 64 h 451"/>
                <a:gd name="T80" fmla="*/ 17 w 1198"/>
                <a:gd name="T81" fmla="*/ 46 h 451"/>
                <a:gd name="T82" fmla="*/ 17 w 1198"/>
                <a:gd name="T83" fmla="*/ 27 h 451"/>
                <a:gd name="T84" fmla="*/ 17 w 1198"/>
                <a:gd name="T85" fmla="*/ 0 h 4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8"/>
                <a:gd name="T130" fmla="*/ 0 h 451"/>
                <a:gd name="T131" fmla="*/ 1198 w 1198"/>
                <a:gd name="T132" fmla="*/ 451 h 4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8" h="451">
                  <a:moveTo>
                    <a:pt x="17" y="0"/>
                  </a:moveTo>
                  <a:lnTo>
                    <a:pt x="562" y="0"/>
                  </a:lnTo>
                  <a:lnTo>
                    <a:pt x="1169" y="0"/>
                  </a:lnTo>
                  <a:lnTo>
                    <a:pt x="1169" y="9"/>
                  </a:lnTo>
                  <a:lnTo>
                    <a:pt x="1169" y="359"/>
                  </a:lnTo>
                  <a:lnTo>
                    <a:pt x="1169" y="368"/>
                  </a:lnTo>
                  <a:lnTo>
                    <a:pt x="1179" y="378"/>
                  </a:lnTo>
                  <a:lnTo>
                    <a:pt x="1179" y="396"/>
                  </a:lnTo>
                  <a:lnTo>
                    <a:pt x="1179" y="405"/>
                  </a:lnTo>
                  <a:lnTo>
                    <a:pt x="1188" y="414"/>
                  </a:lnTo>
                  <a:lnTo>
                    <a:pt x="1188" y="423"/>
                  </a:lnTo>
                  <a:lnTo>
                    <a:pt x="1198" y="423"/>
                  </a:lnTo>
                  <a:lnTo>
                    <a:pt x="1198" y="451"/>
                  </a:lnTo>
                  <a:lnTo>
                    <a:pt x="975" y="451"/>
                  </a:lnTo>
                  <a:lnTo>
                    <a:pt x="958" y="442"/>
                  </a:lnTo>
                  <a:lnTo>
                    <a:pt x="940" y="442"/>
                  </a:lnTo>
                  <a:lnTo>
                    <a:pt x="921" y="442"/>
                  </a:lnTo>
                  <a:lnTo>
                    <a:pt x="911" y="432"/>
                  </a:lnTo>
                  <a:lnTo>
                    <a:pt x="893" y="432"/>
                  </a:lnTo>
                  <a:lnTo>
                    <a:pt x="874" y="432"/>
                  </a:lnTo>
                  <a:lnTo>
                    <a:pt x="856" y="432"/>
                  </a:lnTo>
                  <a:lnTo>
                    <a:pt x="838" y="423"/>
                  </a:lnTo>
                  <a:lnTo>
                    <a:pt x="626" y="423"/>
                  </a:lnTo>
                  <a:lnTo>
                    <a:pt x="616" y="423"/>
                  </a:lnTo>
                  <a:lnTo>
                    <a:pt x="616" y="414"/>
                  </a:lnTo>
                  <a:lnTo>
                    <a:pt x="607" y="414"/>
                  </a:lnTo>
                  <a:lnTo>
                    <a:pt x="599" y="405"/>
                  </a:lnTo>
                  <a:lnTo>
                    <a:pt x="589" y="405"/>
                  </a:lnTo>
                  <a:lnTo>
                    <a:pt x="580" y="405"/>
                  </a:lnTo>
                  <a:lnTo>
                    <a:pt x="570" y="405"/>
                  </a:lnTo>
                  <a:lnTo>
                    <a:pt x="562" y="414"/>
                  </a:lnTo>
                  <a:lnTo>
                    <a:pt x="552" y="414"/>
                  </a:lnTo>
                  <a:lnTo>
                    <a:pt x="543" y="423"/>
                  </a:lnTo>
                  <a:lnTo>
                    <a:pt x="0" y="423"/>
                  </a:lnTo>
                  <a:lnTo>
                    <a:pt x="0" y="174"/>
                  </a:lnTo>
                  <a:lnTo>
                    <a:pt x="9" y="147"/>
                  </a:lnTo>
                  <a:lnTo>
                    <a:pt x="9" y="128"/>
                  </a:lnTo>
                  <a:lnTo>
                    <a:pt x="17" y="101"/>
                  </a:lnTo>
                  <a:lnTo>
                    <a:pt x="17" y="83"/>
                  </a:lnTo>
                  <a:lnTo>
                    <a:pt x="17" y="64"/>
                  </a:lnTo>
                  <a:lnTo>
                    <a:pt x="17" y="46"/>
                  </a:lnTo>
                  <a:lnTo>
                    <a:pt x="17" y="27"/>
                  </a:lnTo>
                  <a:lnTo>
                    <a:pt x="17" y="0"/>
                  </a:lnTo>
                  <a:close/>
                </a:path>
              </a:pathLst>
            </a:custGeom>
            <a:solidFill>
              <a:srgbClr val="D6E0E0"/>
            </a:solidFill>
            <a:ln w="9525">
              <a:noFill/>
              <a:round/>
              <a:headEnd/>
              <a:tailEnd/>
            </a:ln>
          </p:spPr>
          <p:txBody>
            <a:bodyPr>
              <a:prstTxWarp prst="textNoShape">
                <a:avLst/>
              </a:prstTxWarp>
            </a:bodyPr>
            <a:lstStyle/>
            <a:p>
              <a:endParaRPr lang="en-US"/>
            </a:p>
          </p:txBody>
        </p:sp>
        <p:sp>
          <p:nvSpPr>
            <p:cNvPr id="18442" name="Freeform 213"/>
            <p:cNvSpPr>
              <a:spLocks/>
            </p:cNvSpPr>
            <p:nvPr/>
          </p:nvSpPr>
          <p:spPr bwMode="auto">
            <a:xfrm>
              <a:off x="2307" y="3025"/>
              <a:ext cx="154" cy="53"/>
            </a:xfrm>
            <a:custGeom>
              <a:avLst/>
              <a:gdLst>
                <a:gd name="T0" fmla="*/ 0 w 1234"/>
                <a:gd name="T1" fmla="*/ 0 h 423"/>
                <a:gd name="T2" fmla="*/ 8 w 1234"/>
                <a:gd name="T3" fmla="*/ 0 h 423"/>
                <a:gd name="T4" fmla="*/ 18 w 1234"/>
                <a:gd name="T5" fmla="*/ 0 h 423"/>
                <a:gd name="T6" fmla="*/ 27 w 1234"/>
                <a:gd name="T7" fmla="*/ 0 h 423"/>
                <a:gd name="T8" fmla="*/ 37 w 1234"/>
                <a:gd name="T9" fmla="*/ 0 h 423"/>
                <a:gd name="T10" fmla="*/ 45 w 1234"/>
                <a:gd name="T11" fmla="*/ 0 h 423"/>
                <a:gd name="T12" fmla="*/ 1234 w 1234"/>
                <a:gd name="T13" fmla="*/ 0 h 423"/>
                <a:gd name="T14" fmla="*/ 1234 w 1234"/>
                <a:gd name="T15" fmla="*/ 91 h 423"/>
                <a:gd name="T16" fmla="*/ 1234 w 1234"/>
                <a:gd name="T17" fmla="*/ 101 h 423"/>
                <a:gd name="T18" fmla="*/ 1224 w 1234"/>
                <a:gd name="T19" fmla="*/ 110 h 423"/>
                <a:gd name="T20" fmla="*/ 1224 w 1234"/>
                <a:gd name="T21" fmla="*/ 120 h 423"/>
                <a:gd name="T22" fmla="*/ 1224 w 1234"/>
                <a:gd name="T23" fmla="*/ 128 h 423"/>
                <a:gd name="T24" fmla="*/ 1216 w 1234"/>
                <a:gd name="T25" fmla="*/ 138 h 423"/>
                <a:gd name="T26" fmla="*/ 1216 w 1234"/>
                <a:gd name="T27" fmla="*/ 147 h 423"/>
                <a:gd name="T28" fmla="*/ 1216 w 1234"/>
                <a:gd name="T29" fmla="*/ 157 h 423"/>
                <a:gd name="T30" fmla="*/ 1216 w 1234"/>
                <a:gd name="T31" fmla="*/ 165 h 423"/>
                <a:gd name="T32" fmla="*/ 1216 w 1234"/>
                <a:gd name="T33" fmla="*/ 423 h 423"/>
                <a:gd name="T34" fmla="*/ 663 w 1234"/>
                <a:gd name="T35" fmla="*/ 423 h 423"/>
                <a:gd name="T36" fmla="*/ 663 w 1234"/>
                <a:gd name="T37" fmla="*/ 414 h 423"/>
                <a:gd name="T38" fmla="*/ 663 w 1234"/>
                <a:gd name="T39" fmla="*/ 405 h 423"/>
                <a:gd name="T40" fmla="*/ 654 w 1234"/>
                <a:gd name="T41" fmla="*/ 396 h 423"/>
                <a:gd name="T42" fmla="*/ 654 w 1234"/>
                <a:gd name="T43" fmla="*/ 386 h 423"/>
                <a:gd name="T44" fmla="*/ 644 w 1234"/>
                <a:gd name="T45" fmla="*/ 378 h 423"/>
                <a:gd name="T46" fmla="*/ 635 w 1234"/>
                <a:gd name="T47" fmla="*/ 378 h 423"/>
                <a:gd name="T48" fmla="*/ 626 w 1234"/>
                <a:gd name="T49" fmla="*/ 368 h 423"/>
                <a:gd name="T50" fmla="*/ 617 w 1234"/>
                <a:gd name="T51" fmla="*/ 368 h 423"/>
                <a:gd name="T52" fmla="*/ 607 w 1234"/>
                <a:gd name="T53" fmla="*/ 359 h 423"/>
                <a:gd name="T54" fmla="*/ 598 w 1234"/>
                <a:gd name="T55" fmla="*/ 368 h 423"/>
                <a:gd name="T56" fmla="*/ 580 w 1234"/>
                <a:gd name="T57" fmla="*/ 368 h 423"/>
                <a:gd name="T58" fmla="*/ 571 w 1234"/>
                <a:gd name="T59" fmla="*/ 378 h 423"/>
                <a:gd name="T60" fmla="*/ 561 w 1234"/>
                <a:gd name="T61" fmla="*/ 378 h 423"/>
                <a:gd name="T62" fmla="*/ 561 w 1234"/>
                <a:gd name="T63" fmla="*/ 386 h 423"/>
                <a:gd name="T64" fmla="*/ 553 w 1234"/>
                <a:gd name="T65" fmla="*/ 396 h 423"/>
                <a:gd name="T66" fmla="*/ 553 w 1234"/>
                <a:gd name="T67" fmla="*/ 405 h 423"/>
                <a:gd name="T68" fmla="*/ 553 w 1234"/>
                <a:gd name="T69" fmla="*/ 414 h 423"/>
                <a:gd name="T70" fmla="*/ 553 w 1234"/>
                <a:gd name="T71" fmla="*/ 423 h 423"/>
                <a:gd name="T72" fmla="*/ 534 w 1234"/>
                <a:gd name="T73" fmla="*/ 423 h 423"/>
                <a:gd name="T74" fmla="*/ 516 w 1234"/>
                <a:gd name="T75" fmla="*/ 423 h 423"/>
                <a:gd name="T76" fmla="*/ 497 w 1234"/>
                <a:gd name="T77" fmla="*/ 414 h 423"/>
                <a:gd name="T78" fmla="*/ 479 w 1234"/>
                <a:gd name="T79" fmla="*/ 414 h 423"/>
                <a:gd name="T80" fmla="*/ 460 w 1234"/>
                <a:gd name="T81" fmla="*/ 414 h 423"/>
                <a:gd name="T82" fmla="*/ 442 w 1234"/>
                <a:gd name="T83" fmla="*/ 405 h 423"/>
                <a:gd name="T84" fmla="*/ 433 w 1234"/>
                <a:gd name="T85" fmla="*/ 405 h 423"/>
                <a:gd name="T86" fmla="*/ 414 w 1234"/>
                <a:gd name="T87" fmla="*/ 405 h 423"/>
                <a:gd name="T88" fmla="*/ 0 w 1234"/>
                <a:gd name="T89" fmla="*/ 405 h 423"/>
                <a:gd name="T90" fmla="*/ 0 w 1234"/>
                <a:gd name="T91" fmla="*/ 396 h 423"/>
                <a:gd name="T92" fmla="*/ 0 w 1234"/>
                <a:gd name="T93" fmla="*/ 0 h 4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423"/>
                <a:gd name="T143" fmla="*/ 1234 w 1234"/>
                <a:gd name="T144" fmla="*/ 423 h 4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423">
                  <a:moveTo>
                    <a:pt x="0" y="0"/>
                  </a:moveTo>
                  <a:lnTo>
                    <a:pt x="8" y="0"/>
                  </a:lnTo>
                  <a:lnTo>
                    <a:pt x="18" y="0"/>
                  </a:lnTo>
                  <a:lnTo>
                    <a:pt x="27" y="0"/>
                  </a:lnTo>
                  <a:lnTo>
                    <a:pt x="37" y="0"/>
                  </a:lnTo>
                  <a:lnTo>
                    <a:pt x="45" y="0"/>
                  </a:lnTo>
                  <a:lnTo>
                    <a:pt x="1234" y="0"/>
                  </a:lnTo>
                  <a:lnTo>
                    <a:pt x="1234" y="91"/>
                  </a:lnTo>
                  <a:lnTo>
                    <a:pt x="1234" y="101"/>
                  </a:lnTo>
                  <a:lnTo>
                    <a:pt x="1224" y="110"/>
                  </a:lnTo>
                  <a:lnTo>
                    <a:pt x="1224" y="120"/>
                  </a:lnTo>
                  <a:lnTo>
                    <a:pt x="1224" y="128"/>
                  </a:lnTo>
                  <a:lnTo>
                    <a:pt x="1216" y="138"/>
                  </a:lnTo>
                  <a:lnTo>
                    <a:pt x="1216" y="147"/>
                  </a:lnTo>
                  <a:lnTo>
                    <a:pt x="1216" y="157"/>
                  </a:lnTo>
                  <a:lnTo>
                    <a:pt x="1216" y="165"/>
                  </a:lnTo>
                  <a:lnTo>
                    <a:pt x="1216" y="423"/>
                  </a:lnTo>
                  <a:lnTo>
                    <a:pt x="663" y="423"/>
                  </a:lnTo>
                  <a:lnTo>
                    <a:pt x="663" y="414"/>
                  </a:lnTo>
                  <a:lnTo>
                    <a:pt x="663" y="405"/>
                  </a:lnTo>
                  <a:lnTo>
                    <a:pt x="654" y="396"/>
                  </a:lnTo>
                  <a:lnTo>
                    <a:pt x="654" y="386"/>
                  </a:lnTo>
                  <a:lnTo>
                    <a:pt x="644" y="378"/>
                  </a:lnTo>
                  <a:lnTo>
                    <a:pt x="635" y="378"/>
                  </a:lnTo>
                  <a:lnTo>
                    <a:pt x="626" y="368"/>
                  </a:lnTo>
                  <a:lnTo>
                    <a:pt x="617" y="368"/>
                  </a:lnTo>
                  <a:lnTo>
                    <a:pt x="607" y="359"/>
                  </a:lnTo>
                  <a:lnTo>
                    <a:pt x="598" y="368"/>
                  </a:lnTo>
                  <a:lnTo>
                    <a:pt x="580" y="368"/>
                  </a:lnTo>
                  <a:lnTo>
                    <a:pt x="571" y="378"/>
                  </a:lnTo>
                  <a:lnTo>
                    <a:pt x="561" y="378"/>
                  </a:lnTo>
                  <a:lnTo>
                    <a:pt x="561" y="386"/>
                  </a:lnTo>
                  <a:lnTo>
                    <a:pt x="553" y="396"/>
                  </a:lnTo>
                  <a:lnTo>
                    <a:pt x="553" y="405"/>
                  </a:lnTo>
                  <a:lnTo>
                    <a:pt x="553" y="414"/>
                  </a:lnTo>
                  <a:lnTo>
                    <a:pt x="553" y="423"/>
                  </a:lnTo>
                  <a:lnTo>
                    <a:pt x="534" y="423"/>
                  </a:lnTo>
                  <a:lnTo>
                    <a:pt x="516" y="423"/>
                  </a:lnTo>
                  <a:lnTo>
                    <a:pt x="497" y="414"/>
                  </a:lnTo>
                  <a:lnTo>
                    <a:pt x="479" y="414"/>
                  </a:lnTo>
                  <a:lnTo>
                    <a:pt x="460" y="414"/>
                  </a:lnTo>
                  <a:lnTo>
                    <a:pt x="442" y="405"/>
                  </a:lnTo>
                  <a:lnTo>
                    <a:pt x="433" y="405"/>
                  </a:lnTo>
                  <a:lnTo>
                    <a:pt x="414" y="405"/>
                  </a:lnTo>
                  <a:lnTo>
                    <a:pt x="0" y="405"/>
                  </a:lnTo>
                  <a:lnTo>
                    <a:pt x="0" y="396"/>
                  </a:lnTo>
                  <a:lnTo>
                    <a:pt x="0" y="0"/>
                  </a:lnTo>
                  <a:close/>
                </a:path>
              </a:pathLst>
            </a:custGeom>
            <a:solidFill>
              <a:srgbClr val="A3B2B2"/>
            </a:solidFill>
            <a:ln w="9525">
              <a:noFill/>
              <a:round/>
              <a:headEnd/>
              <a:tailEnd/>
            </a:ln>
          </p:spPr>
          <p:txBody>
            <a:bodyPr>
              <a:prstTxWarp prst="textNoShape">
                <a:avLst/>
              </a:prstTxWarp>
            </a:bodyPr>
            <a:lstStyle/>
            <a:p>
              <a:endParaRPr lang="en-US"/>
            </a:p>
          </p:txBody>
        </p:sp>
        <p:sp>
          <p:nvSpPr>
            <p:cNvPr id="18443" name="Freeform 214"/>
            <p:cNvSpPr>
              <a:spLocks/>
            </p:cNvSpPr>
            <p:nvPr/>
          </p:nvSpPr>
          <p:spPr bwMode="auto">
            <a:xfrm>
              <a:off x="2159" y="3020"/>
              <a:ext cx="134" cy="56"/>
            </a:xfrm>
            <a:custGeom>
              <a:avLst/>
              <a:gdLst>
                <a:gd name="T0" fmla="*/ 0 w 1068"/>
                <a:gd name="T1" fmla="*/ 0 h 442"/>
                <a:gd name="T2" fmla="*/ 46 w 1068"/>
                <a:gd name="T3" fmla="*/ 9 h 442"/>
                <a:gd name="T4" fmla="*/ 93 w 1068"/>
                <a:gd name="T5" fmla="*/ 9 h 442"/>
                <a:gd name="T6" fmla="*/ 139 w 1068"/>
                <a:gd name="T7" fmla="*/ 18 h 442"/>
                <a:gd name="T8" fmla="*/ 176 w 1068"/>
                <a:gd name="T9" fmla="*/ 18 h 442"/>
                <a:gd name="T10" fmla="*/ 360 w 1068"/>
                <a:gd name="T11" fmla="*/ 46 h 442"/>
                <a:gd name="T12" fmla="*/ 360 w 1068"/>
                <a:gd name="T13" fmla="*/ 74 h 442"/>
                <a:gd name="T14" fmla="*/ 378 w 1068"/>
                <a:gd name="T15" fmla="*/ 91 h 442"/>
                <a:gd name="T16" fmla="*/ 397 w 1068"/>
                <a:gd name="T17" fmla="*/ 101 h 442"/>
                <a:gd name="T18" fmla="*/ 415 w 1068"/>
                <a:gd name="T19" fmla="*/ 101 h 442"/>
                <a:gd name="T20" fmla="*/ 434 w 1068"/>
                <a:gd name="T21" fmla="*/ 101 h 442"/>
                <a:gd name="T22" fmla="*/ 452 w 1068"/>
                <a:gd name="T23" fmla="*/ 91 h 442"/>
                <a:gd name="T24" fmla="*/ 461 w 1068"/>
                <a:gd name="T25" fmla="*/ 74 h 442"/>
                <a:gd name="T26" fmla="*/ 470 w 1068"/>
                <a:gd name="T27" fmla="*/ 46 h 442"/>
                <a:gd name="T28" fmla="*/ 470 w 1068"/>
                <a:gd name="T29" fmla="*/ 27 h 442"/>
                <a:gd name="T30" fmla="*/ 1014 w 1068"/>
                <a:gd name="T31" fmla="*/ 18 h 442"/>
                <a:gd name="T32" fmla="*/ 1033 w 1068"/>
                <a:gd name="T33" fmla="*/ 18 h 442"/>
                <a:gd name="T34" fmla="*/ 1051 w 1068"/>
                <a:gd name="T35" fmla="*/ 27 h 442"/>
                <a:gd name="T36" fmla="*/ 1068 w 1068"/>
                <a:gd name="T37" fmla="*/ 27 h 442"/>
                <a:gd name="T38" fmla="*/ 1068 w 1068"/>
                <a:gd name="T39" fmla="*/ 442 h 442"/>
                <a:gd name="T40" fmla="*/ 1023 w 1068"/>
                <a:gd name="T41" fmla="*/ 433 h 442"/>
                <a:gd name="T42" fmla="*/ 986 w 1068"/>
                <a:gd name="T43" fmla="*/ 433 h 442"/>
                <a:gd name="T44" fmla="*/ 949 w 1068"/>
                <a:gd name="T45" fmla="*/ 423 h 442"/>
                <a:gd name="T46" fmla="*/ 903 w 1068"/>
                <a:gd name="T47" fmla="*/ 423 h 442"/>
                <a:gd name="T48" fmla="*/ 535 w 1068"/>
                <a:gd name="T49" fmla="*/ 415 h 442"/>
                <a:gd name="T50" fmla="*/ 525 w 1068"/>
                <a:gd name="T51" fmla="*/ 386 h 442"/>
                <a:gd name="T52" fmla="*/ 516 w 1068"/>
                <a:gd name="T53" fmla="*/ 378 h 442"/>
                <a:gd name="T54" fmla="*/ 498 w 1068"/>
                <a:gd name="T55" fmla="*/ 359 h 442"/>
                <a:gd name="T56" fmla="*/ 479 w 1068"/>
                <a:gd name="T57" fmla="*/ 359 h 442"/>
                <a:gd name="T58" fmla="*/ 461 w 1068"/>
                <a:gd name="T59" fmla="*/ 359 h 442"/>
                <a:gd name="T60" fmla="*/ 442 w 1068"/>
                <a:gd name="T61" fmla="*/ 378 h 442"/>
                <a:gd name="T62" fmla="*/ 424 w 1068"/>
                <a:gd name="T63" fmla="*/ 386 h 442"/>
                <a:gd name="T64" fmla="*/ 424 w 1068"/>
                <a:gd name="T65" fmla="*/ 415 h 442"/>
                <a:gd name="T66" fmla="*/ 74 w 1068"/>
                <a:gd name="T67" fmla="*/ 423 h 4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68"/>
                <a:gd name="T103" fmla="*/ 0 h 442"/>
                <a:gd name="T104" fmla="*/ 1068 w 1068"/>
                <a:gd name="T105" fmla="*/ 442 h 4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68" h="442">
                  <a:moveTo>
                    <a:pt x="19" y="415"/>
                  </a:moveTo>
                  <a:lnTo>
                    <a:pt x="0" y="0"/>
                  </a:lnTo>
                  <a:lnTo>
                    <a:pt x="27" y="0"/>
                  </a:lnTo>
                  <a:lnTo>
                    <a:pt x="46" y="9"/>
                  </a:lnTo>
                  <a:lnTo>
                    <a:pt x="65" y="9"/>
                  </a:lnTo>
                  <a:lnTo>
                    <a:pt x="93" y="9"/>
                  </a:lnTo>
                  <a:lnTo>
                    <a:pt x="110" y="18"/>
                  </a:lnTo>
                  <a:lnTo>
                    <a:pt x="139" y="18"/>
                  </a:lnTo>
                  <a:lnTo>
                    <a:pt x="157" y="18"/>
                  </a:lnTo>
                  <a:lnTo>
                    <a:pt x="176" y="18"/>
                  </a:lnTo>
                  <a:lnTo>
                    <a:pt x="360" y="18"/>
                  </a:lnTo>
                  <a:lnTo>
                    <a:pt x="360" y="46"/>
                  </a:lnTo>
                  <a:lnTo>
                    <a:pt x="360" y="64"/>
                  </a:lnTo>
                  <a:lnTo>
                    <a:pt x="360" y="74"/>
                  </a:lnTo>
                  <a:lnTo>
                    <a:pt x="368" y="83"/>
                  </a:lnTo>
                  <a:lnTo>
                    <a:pt x="378" y="91"/>
                  </a:lnTo>
                  <a:lnTo>
                    <a:pt x="387" y="91"/>
                  </a:lnTo>
                  <a:lnTo>
                    <a:pt x="397" y="101"/>
                  </a:lnTo>
                  <a:lnTo>
                    <a:pt x="405" y="101"/>
                  </a:lnTo>
                  <a:lnTo>
                    <a:pt x="415" y="101"/>
                  </a:lnTo>
                  <a:lnTo>
                    <a:pt x="424" y="101"/>
                  </a:lnTo>
                  <a:lnTo>
                    <a:pt x="434" y="101"/>
                  </a:lnTo>
                  <a:lnTo>
                    <a:pt x="442" y="91"/>
                  </a:lnTo>
                  <a:lnTo>
                    <a:pt x="452" y="91"/>
                  </a:lnTo>
                  <a:lnTo>
                    <a:pt x="461" y="83"/>
                  </a:lnTo>
                  <a:lnTo>
                    <a:pt x="461" y="74"/>
                  </a:lnTo>
                  <a:lnTo>
                    <a:pt x="470" y="64"/>
                  </a:lnTo>
                  <a:lnTo>
                    <a:pt x="470" y="46"/>
                  </a:lnTo>
                  <a:lnTo>
                    <a:pt x="470" y="37"/>
                  </a:lnTo>
                  <a:lnTo>
                    <a:pt x="470" y="27"/>
                  </a:lnTo>
                  <a:lnTo>
                    <a:pt x="470" y="18"/>
                  </a:lnTo>
                  <a:lnTo>
                    <a:pt x="1014" y="18"/>
                  </a:lnTo>
                  <a:lnTo>
                    <a:pt x="1023" y="18"/>
                  </a:lnTo>
                  <a:lnTo>
                    <a:pt x="1033" y="18"/>
                  </a:lnTo>
                  <a:lnTo>
                    <a:pt x="1041" y="18"/>
                  </a:lnTo>
                  <a:lnTo>
                    <a:pt x="1051" y="27"/>
                  </a:lnTo>
                  <a:lnTo>
                    <a:pt x="1060" y="27"/>
                  </a:lnTo>
                  <a:lnTo>
                    <a:pt x="1068" y="27"/>
                  </a:lnTo>
                  <a:lnTo>
                    <a:pt x="1068" y="433"/>
                  </a:lnTo>
                  <a:lnTo>
                    <a:pt x="1068" y="442"/>
                  </a:lnTo>
                  <a:lnTo>
                    <a:pt x="1051" y="442"/>
                  </a:lnTo>
                  <a:lnTo>
                    <a:pt x="1023" y="433"/>
                  </a:lnTo>
                  <a:lnTo>
                    <a:pt x="1004" y="433"/>
                  </a:lnTo>
                  <a:lnTo>
                    <a:pt x="986" y="433"/>
                  </a:lnTo>
                  <a:lnTo>
                    <a:pt x="967" y="423"/>
                  </a:lnTo>
                  <a:lnTo>
                    <a:pt x="949" y="423"/>
                  </a:lnTo>
                  <a:lnTo>
                    <a:pt x="921" y="423"/>
                  </a:lnTo>
                  <a:lnTo>
                    <a:pt x="903" y="423"/>
                  </a:lnTo>
                  <a:lnTo>
                    <a:pt x="535" y="423"/>
                  </a:lnTo>
                  <a:lnTo>
                    <a:pt x="535" y="415"/>
                  </a:lnTo>
                  <a:lnTo>
                    <a:pt x="535" y="405"/>
                  </a:lnTo>
                  <a:lnTo>
                    <a:pt x="525" y="386"/>
                  </a:lnTo>
                  <a:lnTo>
                    <a:pt x="525" y="378"/>
                  </a:lnTo>
                  <a:lnTo>
                    <a:pt x="516" y="378"/>
                  </a:lnTo>
                  <a:lnTo>
                    <a:pt x="507" y="368"/>
                  </a:lnTo>
                  <a:lnTo>
                    <a:pt x="498" y="359"/>
                  </a:lnTo>
                  <a:lnTo>
                    <a:pt x="488" y="359"/>
                  </a:lnTo>
                  <a:lnTo>
                    <a:pt x="479" y="359"/>
                  </a:lnTo>
                  <a:lnTo>
                    <a:pt x="470" y="359"/>
                  </a:lnTo>
                  <a:lnTo>
                    <a:pt x="461" y="359"/>
                  </a:lnTo>
                  <a:lnTo>
                    <a:pt x="452" y="368"/>
                  </a:lnTo>
                  <a:lnTo>
                    <a:pt x="442" y="378"/>
                  </a:lnTo>
                  <a:lnTo>
                    <a:pt x="434" y="378"/>
                  </a:lnTo>
                  <a:lnTo>
                    <a:pt x="424" y="386"/>
                  </a:lnTo>
                  <a:lnTo>
                    <a:pt x="424" y="405"/>
                  </a:lnTo>
                  <a:lnTo>
                    <a:pt x="424" y="415"/>
                  </a:lnTo>
                  <a:lnTo>
                    <a:pt x="424" y="423"/>
                  </a:lnTo>
                  <a:lnTo>
                    <a:pt x="74" y="423"/>
                  </a:lnTo>
                  <a:lnTo>
                    <a:pt x="19" y="415"/>
                  </a:lnTo>
                  <a:close/>
                </a:path>
              </a:pathLst>
            </a:custGeom>
            <a:solidFill>
              <a:srgbClr val="D6E0E0"/>
            </a:solidFill>
            <a:ln w="9525">
              <a:noFill/>
              <a:round/>
              <a:headEnd/>
              <a:tailEnd/>
            </a:ln>
          </p:spPr>
          <p:txBody>
            <a:bodyPr>
              <a:prstTxWarp prst="textNoShape">
                <a:avLst/>
              </a:prstTxWarp>
            </a:bodyPr>
            <a:lstStyle/>
            <a:p>
              <a:endParaRPr lang="en-US"/>
            </a:p>
          </p:txBody>
        </p:sp>
        <p:sp>
          <p:nvSpPr>
            <p:cNvPr id="18444" name="Freeform 215"/>
            <p:cNvSpPr>
              <a:spLocks/>
            </p:cNvSpPr>
            <p:nvPr/>
          </p:nvSpPr>
          <p:spPr bwMode="auto">
            <a:xfrm>
              <a:off x="2161" y="3086"/>
              <a:ext cx="51" cy="59"/>
            </a:xfrm>
            <a:custGeom>
              <a:avLst/>
              <a:gdLst>
                <a:gd name="T0" fmla="*/ 405 w 405"/>
                <a:gd name="T1" fmla="*/ 470 h 470"/>
                <a:gd name="T2" fmla="*/ 18 w 405"/>
                <a:gd name="T3" fmla="*/ 415 h 470"/>
                <a:gd name="T4" fmla="*/ 0 w 405"/>
                <a:gd name="T5" fmla="*/ 0 h 470"/>
                <a:gd name="T6" fmla="*/ 8 w 405"/>
                <a:gd name="T7" fmla="*/ 10 h 470"/>
                <a:gd name="T8" fmla="*/ 18 w 405"/>
                <a:gd name="T9" fmla="*/ 10 h 470"/>
                <a:gd name="T10" fmla="*/ 27 w 405"/>
                <a:gd name="T11" fmla="*/ 10 h 470"/>
                <a:gd name="T12" fmla="*/ 37 w 405"/>
                <a:gd name="T13" fmla="*/ 10 h 470"/>
                <a:gd name="T14" fmla="*/ 46 w 405"/>
                <a:gd name="T15" fmla="*/ 10 h 470"/>
                <a:gd name="T16" fmla="*/ 55 w 405"/>
                <a:gd name="T17" fmla="*/ 10 h 470"/>
                <a:gd name="T18" fmla="*/ 405 w 405"/>
                <a:gd name="T19" fmla="*/ 10 h 470"/>
                <a:gd name="T20" fmla="*/ 405 w 405"/>
                <a:gd name="T21" fmla="*/ 470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5"/>
                <a:gd name="T34" fmla="*/ 0 h 470"/>
                <a:gd name="T35" fmla="*/ 405 w 405"/>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5" h="470">
                  <a:moveTo>
                    <a:pt x="405" y="470"/>
                  </a:moveTo>
                  <a:lnTo>
                    <a:pt x="18" y="415"/>
                  </a:lnTo>
                  <a:lnTo>
                    <a:pt x="0" y="0"/>
                  </a:lnTo>
                  <a:lnTo>
                    <a:pt x="8" y="10"/>
                  </a:lnTo>
                  <a:lnTo>
                    <a:pt x="18" y="10"/>
                  </a:lnTo>
                  <a:lnTo>
                    <a:pt x="27" y="10"/>
                  </a:lnTo>
                  <a:lnTo>
                    <a:pt x="37" y="10"/>
                  </a:lnTo>
                  <a:lnTo>
                    <a:pt x="46" y="10"/>
                  </a:lnTo>
                  <a:lnTo>
                    <a:pt x="55" y="10"/>
                  </a:lnTo>
                  <a:lnTo>
                    <a:pt x="405" y="10"/>
                  </a:lnTo>
                  <a:lnTo>
                    <a:pt x="405" y="470"/>
                  </a:lnTo>
                  <a:close/>
                </a:path>
              </a:pathLst>
            </a:custGeom>
            <a:solidFill>
              <a:srgbClr val="A3B2B2"/>
            </a:solidFill>
            <a:ln w="9525">
              <a:noFill/>
              <a:round/>
              <a:headEnd/>
              <a:tailEnd/>
            </a:ln>
          </p:spPr>
          <p:txBody>
            <a:bodyPr>
              <a:prstTxWarp prst="textNoShape">
                <a:avLst/>
              </a:prstTxWarp>
            </a:bodyPr>
            <a:lstStyle/>
            <a:p>
              <a:endParaRPr lang="en-US"/>
            </a:p>
          </p:txBody>
        </p:sp>
        <p:sp>
          <p:nvSpPr>
            <p:cNvPr id="18445" name="Freeform 216"/>
            <p:cNvSpPr>
              <a:spLocks/>
            </p:cNvSpPr>
            <p:nvPr/>
          </p:nvSpPr>
          <p:spPr bwMode="auto">
            <a:xfrm>
              <a:off x="2225" y="3087"/>
              <a:ext cx="151" cy="82"/>
            </a:xfrm>
            <a:custGeom>
              <a:avLst/>
              <a:gdLst>
                <a:gd name="T0" fmla="*/ 1161 w 1208"/>
                <a:gd name="T1" fmla="*/ 653 h 653"/>
                <a:gd name="T2" fmla="*/ 1060 w 1208"/>
                <a:gd name="T3" fmla="*/ 653 h 653"/>
                <a:gd name="T4" fmla="*/ 756 w 1208"/>
                <a:gd name="T5" fmla="*/ 570 h 653"/>
                <a:gd name="T6" fmla="*/ 369 w 1208"/>
                <a:gd name="T7" fmla="*/ 543 h 653"/>
                <a:gd name="T8" fmla="*/ 37 w 1208"/>
                <a:gd name="T9" fmla="*/ 487 h 653"/>
                <a:gd name="T10" fmla="*/ 0 w 1208"/>
                <a:gd name="T11" fmla="*/ 479 h 653"/>
                <a:gd name="T12" fmla="*/ 10 w 1208"/>
                <a:gd name="T13" fmla="*/ 479 h 653"/>
                <a:gd name="T14" fmla="*/ 10 w 1208"/>
                <a:gd name="T15" fmla="*/ 469 h 653"/>
                <a:gd name="T16" fmla="*/ 10 w 1208"/>
                <a:gd name="T17" fmla="*/ 460 h 653"/>
                <a:gd name="T18" fmla="*/ 10 w 1208"/>
                <a:gd name="T19" fmla="*/ 0 h 653"/>
                <a:gd name="T20" fmla="*/ 378 w 1208"/>
                <a:gd name="T21" fmla="*/ 0 h 653"/>
                <a:gd name="T22" fmla="*/ 396 w 1208"/>
                <a:gd name="T23" fmla="*/ 0 h 653"/>
                <a:gd name="T24" fmla="*/ 424 w 1208"/>
                <a:gd name="T25" fmla="*/ 0 h 653"/>
                <a:gd name="T26" fmla="*/ 442 w 1208"/>
                <a:gd name="T27" fmla="*/ 8 h 653"/>
                <a:gd name="T28" fmla="*/ 470 w 1208"/>
                <a:gd name="T29" fmla="*/ 8 h 653"/>
                <a:gd name="T30" fmla="*/ 489 w 1208"/>
                <a:gd name="T31" fmla="*/ 18 h 653"/>
                <a:gd name="T32" fmla="*/ 508 w 1208"/>
                <a:gd name="T33" fmla="*/ 18 h 653"/>
                <a:gd name="T34" fmla="*/ 535 w 1208"/>
                <a:gd name="T35" fmla="*/ 18 h 653"/>
                <a:gd name="T36" fmla="*/ 553 w 1208"/>
                <a:gd name="T37" fmla="*/ 18 h 653"/>
                <a:gd name="T38" fmla="*/ 1060 w 1208"/>
                <a:gd name="T39" fmla="*/ 18 h 653"/>
                <a:gd name="T40" fmla="*/ 1078 w 1208"/>
                <a:gd name="T41" fmla="*/ 18 h 653"/>
                <a:gd name="T42" fmla="*/ 1097 w 1208"/>
                <a:gd name="T43" fmla="*/ 27 h 653"/>
                <a:gd name="T44" fmla="*/ 1115 w 1208"/>
                <a:gd name="T45" fmla="*/ 27 h 653"/>
                <a:gd name="T46" fmla="*/ 1134 w 1208"/>
                <a:gd name="T47" fmla="*/ 27 h 653"/>
                <a:gd name="T48" fmla="*/ 1152 w 1208"/>
                <a:gd name="T49" fmla="*/ 35 h 653"/>
                <a:gd name="T50" fmla="*/ 1171 w 1208"/>
                <a:gd name="T51" fmla="*/ 35 h 653"/>
                <a:gd name="T52" fmla="*/ 1189 w 1208"/>
                <a:gd name="T53" fmla="*/ 35 h 653"/>
                <a:gd name="T54" fmla="*/ 1208 w 1208"/>
                <a:gd name="T55" fmla="*/ 35 h 653"/>
                <a:gd name="T56" fmla="*/ 1198 w 1208"/>
                <a:gd name="T57" fmla="*/ 45 h 653"/>
                <a:gd name="T58" fmla="*/ 1198 w 1208"/>
                <a:gd name="T59" fmla="*/ 54 h 653"/>
                <a:gd name="T60" fmla="*/ 1198 w 1208"/>
                <a:gd name="T61" fmla="*/ 64 h 653"/>
                <a:gd name="T62" fmla="*/ 1189 w 1208"/>
                <a:gd name="T63" fmla="*/ 73 h 653"/>
                <a:gd name="T64" fmla="*/ 1189 w 1208"/>
                <a:gd name="T65" fmla="*/ 82 h 653"/>
                <a:gd name="T66" fmla="*/ 1189 w 1208"/>
                <a:gd name="T67" fmla="*/ 91 h 653"/>
                <a:gd name="T68" fmla="*/ 1179 w 1208"/>
                <a:gd name="T69" fmla="*/ 101 h 653"/>
                <a:gd name="T70" fmla="*/ 1179 w 1208"/>
                <a:gd name="T71" fmla="*/ 110 h 653"/>
                <a:gd name="T72" fmla="*/ 1179 w 1208"/>
                <a:gd name="T73" fmla="*/ 405 h 653"/>
                <a:gd name="T74" fmla="*/ 1171 w 1208"/>
                <a:gd name="T75" fmla="*/ 432 h 653"/>
                <a:gd name="T76" fmla="*/ 1171 w 1208"/>
                <a:gd name="T77" fmla="*/ 469 h 653"/>
                <a:gd name="T78" fmla="*/ 1161 w 1208"/>
                <a:gd name="T79" fmla="*/ 497 h 653"/>
                <a:gd name="T80" fmla="*/ 1161 w 1208"/>
                <a:gd name="T81" fmla="*/ 524 h 653"/>
                <a:gd name="T82" fmla="*/ 1161 w 1208"/>
                <a:gd name="T83" fmla="*/ 561 h 653"/>
                <a:gd name="T84" fmla="*/ 1161 w 1208"/>
                <a:gd name="T85" fmla="*/ 589 h 653"/>
                <a:gd name="T86" fmla="*/ 1161 w 1208"/>
                <a:gd name="T87" fmla="*/ 617 h 653"/>
                <a:gd name="T88" fmla="*/ 1161 w 1208"/>
                <a:gd name="T89" fmla="*/ 653 h 6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08"/>
                <a:gd name="T136" fmla="*/ 0 h 653"/>
                <a:gd name="T137" fmla="*/ 1208 w 1208"/>
                <a:gd name="T138" fmla="*/ 653 h 6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08" h="653">
                  <a:moveTo>
                    <a:pt x="1161" y="653"/>
                  </a:moveTo>
                  <a:lnTo>
                    <a:pt x="1060" y="653"/>
                  </a:lnTo>
                  <a:lnTo>
                    <a:pt x="756" y="570"/>
                  </a:lnTo>
                  <a:lnTo>
                    <a:pt x="369" y="543"/>
                  </a:lnTo>
                  <a:lnTo>
                    <a:pt x="37" y="487"/>
                  </a:lnTo>
                  <a:lnTo>
                    <a:pt x="0" y="479"/>
                  </a:lnTo>
                  <a:lnTo>
                    <a:pt x="10" y="479"/>
                  </a:lnTo>
                  <a:lnTo>
                    <a:pt x="10" y="469"/>
                  </a:lnTo>
                  <a:lnTo>
                    <a:pt x="10" y="460"/>
                  </a:lnTo>
                  <a:lnTo>
                    <a:pt x="10" y="0"/>
                  </a:lnTo>
                  <a:lnTo>
                    <a:pt x="378" y="0"/>
                  </a:lnTo>
                  <a:lnTo>
                    <a:pt x="396" y="0"/>
                  </a:lnTo>
                  <a:lnTo>
                    <a:pt x="424" y="0"/>
                  </a:lnTo>
                  <a:lnTo>
                    <a:pt x="442" y="8"/>
                  </a:lnTo>
                  <a:lnTo>
                    <a:pt x="470" y="8"/>
                  </a:lnTo>
                  <a:lnTo>
                    <a:pt x="489" y="18"/>
                  </a:lnTo>
                  <a:lnTo>
                    <a:pt x="508" y="18"/>
                  </a:lnTo>
                  <a:lnTo>
                    <a:pt x="535" y="18"/>
                  </a:lnTo>
                  <a:lnTo>
                    <a:pt x="553" y="18"/>
                  </a:lnTo>
                  <a:lnTo>
                    <a:pt x="1060" y="18"/>
                  </a:lnTo>
                  <a:lnTo>
                    <a:pt x="1078" y="18"/>
                  </a:lnTo>
                  <a:lnTo>
                    <a:pt x="1097" y="27"/>
                  </a:lnTo>
                  <a:lnTo>
                    <a:pt x="1115" y="27"/>
                  </a:lnTo>
                  <a:lnTo>
                    <a:pt x="1134" y="27"/>
                  </a:lnTo>
                  <a:lnTo>
                    <a:pt x="1152" y="35"/>
                  </a:lnTo>
                  <a:lnTo>
                    <a:pt x="1171" y="35"/>
                  </a:lnTo>
                  <a:lnTo>
                    <a:pt x="1189" y="35"/>
                  </a:lnTo>
                  <a:lnTo>
                    <a:pt x="1208" y="35"/>
                  </a:lnTo>
                  <a:lnTo>
                    <a:pt x="1198" y="45"/>
                  </a:lnTo>
                  <a:lnTo>
                    <a:pt x="1198" y="54"/>
                  </a:lnTo>
                  <a:lnTo>
                    <a:pt x="1198" y="64"/>
                  </a:lnTo>
                  <a:lnTo>
                    <a:pt x="1189" y="73"/>
                  </a:lnTo>
                  <a:lnTo>
                    <a:pt x="1189" y="82"/>
                  </a:lnTo>
                  <a:lnTo>
                    <a:pt x="1189" y="91"/>
                  </a:lnTo>
                  <a:lnTo>
                    <a:pt x="1179" y="101"/>
                  </a:lnTo>
                  <a:lnTo>
                    <a:pt x="1179" y="110"/>
                  </a:lnTo>
                  <a:lnTo>
                    <a:pt x="1179" y="405"/>
                  </a:lnTo>
                  <a:lnTo>
                    <a:pt x="1171" y="432"/>
                  </a:lnTo>
                  <a:lnTo>
                    <a:pt x="1171" y="469"/>
                  </a:lnTo>
                  <a:lnTo>
                    <a:pt x="1161" y="497"/>
                  </a:lnTo>
                  <a:lnTo>
                    <a:pt x="1161" y="524"/>
                  </a:lnTo>
                  <a:lnTo>
                    <a:pt x="1161" y="561"/>
                  </a:lnTo>
                  <a:lnTo>
                    <a:pt x="1161" y="589"/>
                  </a:lnTo>
                  <a:lnTo>
                    <a:pt x="1161" y="617"/>
                  </a:lnTo>
                  <a:lnTo>
                    <a:pt x="1161" y="653"/>
                  </a:lnTo>
                  <a:close/>
                </a:path>
              </a:pathLst>
            </a:custGeom>
            <a:solidFill>
              <a:srgbClr val="D6E0E0"/>
            </a:solidFill>
            <a:ln w="9525">
              <a:noFill/>
              <a:round/>
              <a:headEnd/>
              <a:tailEnd/>
            </a:ln>
          </p:spPr>
          <p:txBody>
            <a:bodyPr>
              <a:prstTxWarp prst="textNoShape">
                <a:avLst/>
              </a:prstTxWarp>
            </a:bodyPr>
            <a:lstStyle/>
            <a:p>
              <a:endParaRPr lang="en-US"/>
            </a:p>
          </p:txBody>
        </p:sp>
        <p:sp>
          <p:nvSpPr>
            <p:cNvPr id="18446" name="Freeform 217"/>
            <p:cNvSpPr>
              <a:spLocks/>
            </p:cNvSpPr>
            <p:nvPr/>
          </p:nvSpPr>
          <p:spPr bwMode="auto">
            <a:xfrm>
              <a:off x="2384" y="3092"/>
              <a:ext cx="151" cy="80"/>
            </a:xfrm>
            <a:custGeom>
              <a:avLst/>
              <a:gdLst>
                <a:gd name="T0" fmla="*/ 1179 w 1206"/>
                <a:gd name="T1" fmla="*/ 646 h 646"/>
                <a:gd name="T2" fmla="*/ 0 w 1206"/>
                <a:gd name="T3" fmla="*/ 618 h 646"/>
                <a:gd name="T4" fmla="*/ 0 w 1206"/>
                <a:gd name="T5" fmla="*/ 452 h 646"/>
                <a:gd name="T6" fmla="*/ 0 w 1206"/>
                <a:gd name="T7" fmla="*/ 444 h 646"/>
                <a:gd name="T8" fmla="*/ 9 w 1206"/>
                <a:gd name="T9" fmla="*/ 434 h 646"/>
                <a:gd name="T10" fmla="*/ 9 w 1206"/>
                <a:gd name="T11" fmla="*/ 425 h 646"/>
                <a:gd name="T12" fmla="*/ 18 w 1206"/>
                <a:gd name="T13" fmla="*/ 415 h 646"/>
                <a:gd name="T14" fmla="*/ 18 w 1206"/>
                <a:gd name="T15" fmla="*/ 407 h 646"/>
                <a:gd name="T16" fmla="*/ 18 w 1206"/>
                <a:gd name="T17" fmla="*/ 397 h 646"/>
                <a:gd name="T18" fmla="*/ 18 w 1206"/>
                <a:gd name="T19" fmla="*/ 388 h 646"/>
                <a:gd name="T20" fmla="*/ 18 w 1206"/>
                <a:gd name="T21" fmla="*/ 378 h 646"/>
                <a:gd name="T22" fmla="*/ 18 w 1206"/>
                <a:gd name="T23" fmla="*/ 84 h 646"/>
                <a:gd name="T24" fmla="*/ 27 w 1206"/>
                <a:gd name="T25" fmla="*/ 75 h 646"/>
                <a:gd name="T26" fmla="*/ 27 w 1206"/>
                <a:gd name="T27" fmla="*/ 66 h 646"/>
                <a:gd name="T28" fmla="*/ 27 w 1206"/>
                <a:gd name="T29" fmla="*/ 56 h 646"/>
                <a:gd name="T30" fmla="*/ 37 w 1206"/>
                <a:gd name="T31" fmla="*/ 47 h 646"/>
                <a:gd name="T32" fmla="*/ 37 w 1206"/>
                <a:gd name="T33" fmla="*/ 38 h 646"/>
                <a:gd name="T34" fmla="*/ 37 w 1206"/>
                <a:gd name="T35" fmla="*/ 19 h 646"/>
                <a:gd name="T36" fmla="*/ 37 w 1206"/>
                <a:gd name="T37" fmla="*/ 10 h 646"/>
                <a:gd name="T38" fmla="*/ 37 w 1206"/>
                <a:gd name="T39" fmla="*/ 0 h 646"/>
                <a:gd name="T40" fmla="*/ 654 w 1206"/>
                <a:gd name="T41" fmla="*/ 0 h 646"/>
                <a:gd name="T42" fmla="*/ 1206 w 1206"/>
                <a:gd name="T43" fmla="*/ 0 h 646"/>
                <a:gd name="T44" fmla="*/ 1206 w 1206"/>
                <a:gd name="T45" fmla="*/ 10 h 646"/>
                <a:gd name="T46" fmla="*/ 1206 w 1206"/>
                <a:gd name="T47" fmla="*/ 19 h 646"/>
                <a:gd name="T48" fmla="*/ 1198 w 1206"/>
                <a:gd name="T49" fmla="*/ 29 h 646"/>
                <a:gd name="T50" fmla="*/ 1198 w 1206"/>
                <a:gd name="T51" fmla="*/ 38 h 646"/>
                <a:gd name="T52" fmla="*/ 1198 w 1206"/>
                <a:gd name="T53" fmla="*/ 47 h 646"/>
                <a:gd name="T54" fmla="*/ 1198 w 1206"/>
                <a:gd name="T55" fmla="*/ 56 h 646"/>
                <a:gd name="T56" fmla="*/ 1198 w 1206"/>
                <a:gd name="T57" fmla="*/ 609 h 646"/>
                <a:gd name="T58" fmla="*/ 1179 w 1206"/>
                <a:gd name="T59" fmla="*/ 646 h 6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06"/>
                <a:gd name="T91" fmla="*/ 0 h 646"/>
                <a:gd name="T92" fmla="*/ 1206 w 1206"/>
                <a:gd name="T93" fmla="*/ 646 h 6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06" h="646">
                  <a:moveTo>
                    <a:pt x="1179" y="646"/>
                  </a:moveTo>
                  <a:lnTo>
                    <a:pt x="0" y="618"/>
                  </a:lnTo>
                  <a:lnTo>
                    <a:pt x="0" y="452"/>
                  </a:lnTo>
                  <a:lnTo>
                    <a:pt x="0" y="444"/>
                  </a:lnTo>
                  <a:lnTo>
                    <a:pt x="9" y="434"/>
                  </a:lnTo>
                  <a:lnTo>
                    <a:pt x="9" y="425"/>
                  </a:lnTo>
                  <a:lnTo>
                    <a:pt x="18" y="415"/>
                  </a:lnTo>
                  <a:lnTo>
                    <a:pt x="18" y="407"/>
                  </a:lnTo>
                  <a:lnTo>
                    <a:pt x="18" y="397"/>
                  </a:lnTo>
                  <a:lnTo>
                    <a:pt x="18" y="388"/>
                  </a:lnTo>
                  <a:lnTo>
                    <a:pt x="18" y="378"/>
                  </a:lnTo>
                  <a:lnTo>
                    <a:pt x="18" y="84"/>
                  </a:lnTo>
                  <a:lnTo>
                    <a:pt x="27" y="75"/>
                  </a:lnTo>
                  <a:lnTo>
                    <a:pt x="27" y="66"/>
                  </a:lnTo>
                  <a:lnTo>
                    <a:pt x="27" y="56"/>
                  </a:lnTo>
                  <a:lnTo>
                    <a:pt x="37" y="47"/>
                  </a:lnTo>
                  <a:lnTo>
                    <a:pt x="37" y="38"/>
                  </a:lnTo>
                  <a:lnTo>
                    <a:pt x="37" y="19"/>
                  </a:lnTo>
                  <a:lnTo>
                    <a:pt x="37" y="10"/>
                  </a:lnTo>
                  <a:lnTo>
                    <a:pt x="37" y="0"/>
                  </a:lnTo>
                  <a:lnTo>
                    <a:pt x="654" y="0"/>
                  </a:lnTo>
                  <a:lnTo>
                    <a:pt x="1206" y="0"/>
                  </a:lnTo>
                  <a:lnTo>
                    <a:pt x="1206" y="10"/>
                  </a:lnTo>
                  <a:lnTo>
                    <a:pt x="1206" y="19"/>
                  </a:lnTo>
                  <a:lnTo>
                    <a:pt x="1198" y="29"/>
                  </a:lnTo>
                  <a:lnTo>
                    <a:pt x="1198" y="38"/>
                  </a:lnTo>
                  <a:lnTo>
                    <a:pt x="1198" y="47"/>
                  </a:lnTo>
                  <a:lnTo>
                    <a:pt x="1198" y="56"/>
                  </a:lnTo>
                  <a:lnTo>
                    <a:pt x="1198" y="609"/>
                  </a:lnTo>
                  <a:lnTo>
                    <a:pt x="1179" y="646"/>
                  </a:lnTo>
                  <a:close/>
                </a:path>
              </a:pathLst>
            </a:custGeom>
            <a:solidFill>
              <a:srgbClr val="A3B2B2"/>
            </a:solidFill>
            <a:ln w="9525">
              <a:noFill/>
              <a:round/>
              <a:headEnd/>
              <a:tailEnd/>
            </a:ln>
          </p:spPr>
          <p:txBody>
            <a:bodyPr>
              <a:prstTxWarp prst="textNoShape">
                <a:avLst/>
              </a:prstTxWarp>
            </a:bodyPr>
            <a:lstStyle/>
            <a:p>
              <a:endParaRPr lang="en-US"/>
            </a:p>
          </p:txBody>
        </p:sp>
        <p:sp>
          <p:nvSpPr>
            <p:cNvPr id="18447" name="Freeform 218"/>
            <p:cNvSpPr>
              <a:spLocks/>
            </p:cNvSpPr>
            <p:nvPr/>
          </p:nvSpPr>
          <p:spPr bwMode="auto">
            <a:xfrm>
              <a:off x="2546" y="3092"/>
              <a:ext cx="137" cy="80"/>
            </a:xfrm>
            <a:custGeom>
              <a:avLst/>
              <a:gdLst>
                <a:gd name="T0" fmla="*/ 1078 w 1096"/>
                <a:gd name="T1" fmla="*/ 572 h 646"/>
                <a:gd name="T2" fmla="*/ 756 w 1096"/>
                <a:gd name="T3" fmla="*/ 618 h 646"/>
                <a:gd name="T4" fmla="*/ 10 w 1096"/>
                <a:gd name="T5" fmla="*/ 646 h 646"/>
                <a:gd name="T6" fmla="*/ 0 w 1096"/>
                <a:gd name="T7" fmla="*/ 646 h 646"/>
                <a:gd name="T8" fmla="*/ 0 w 1096"/>
                <a:gd name="T9" fmla="*/ 636 h 646"/>
                <a:gd name="T10" fmla="*/ 10 w 1096"/>
                <a:gd name="T11" fmla="*/ 636 h 646"/>
                <a:gd name="T12" fmla="*/ 10 w 1096"/>
                <a:gd name="T13" fmla="*/ 628 h 646"/>
                <a:gd name="T14" fmla="*/ 10 w 1096"/>
                <a:gd name="T15" fmla="*/ 618 h 646"/>
                <a:gd name="T16" fmla="*/ 10 w 1096"/>
                <a:gd name="T17" fmla="*/ 66 h 646"/>
                <a:gd name="T18" fmla="*/ 27 w 1096"/>
                <a:gd name="T19" fmla="*/ 0 h 646"/>
                <a:gd name="T20" fmla="*/ 249 w 1096"/>
                <a:gd name="T21" fmla="*/ 0 h 646"/>
                <a:gd name="T22" fmla="*/ 267 w 1096"/>
                <a:gd name="T23" fmla="*/ 10 h 646"/>
                <a:gd name="T24" fmla="*/ 276 w 1096"/>
                <a:gd name="T25" fmla="*/ 10 h 646"/>
                <a:gd name="T26" fmla="*/ 295 w 1096"/>
                <a:gd name="T27" fmla="*/ 19 h 646"/>
                <a:gd name="T28" fmla="*/ 314 w 1096"/>
                <a:gd name="T29" fmla="*/ 19 h 646"/>
                <a:gd name="T30" fmla="*/ 332 w 1096"/>
                <a:gd name="T31" fmla="*/ 19 h 646"/>
                <a:gd name="T32" fmla="*/ 351 w 1096"/>
                <a:gd name="T33" fmla="*/ 29 h 646"/>
                <a:gd name="T34" fmla="*/ 369 w 1096"/>
                <a:gd name="T35" fmla="*/ 29 h 646"/>
                <a:gd name="T36" fmla="*/ 378 w 1096"/>
                <a:gd name="T37" fmla="*/ 29 h 646"/>
                <a:gd name="T38" fmla="*/ 609 w 1096"/>
                <a:gd name="T39" fmla="*/ 29 h 646"/>
                <a:gd name="T40" fmla="*/ 609 w 1096"/>
                <a:gd name="T41" fmla="*/ 38 h 646"/>
                <a:gd name="T42" fmla="*/ 609 w 1096"/>
                <a:gd name="T43" fmla="*/ 47 h 646"/>
                <a:gd name="T44" fmla="*/ 609 w 1096"/>
                <a:gd name="T45" fmla="*/ 56 h 646"/>
                <a:gd name="T46" fmla="*/ 617 w 1096"/>
                <a:gd name="T47" fmla="*/ 66 h 646"/>
                <a:gd name="T48" fmla="*/ 617 w 1096"/>
                <a:gd name="T49" fmla="*/ 75 h 646"/>
                <a:gd name="T50" fmla="*/ 626 w 1096"/>
                <a:gd name="T51" fmla="*/ 84 h 646"/>
                <a:gd name="T52" fmla="*/ 636 w 1096"/>
                <a:gd name="T53" fmla="*/ 84 h 646"/>
                <a:gd name="T54" fmla="*/ 645 w 1096"/>
                <a:gd name="T55" fmla="*/ 93 h 646"/>
                <a:gd name="T56" fmla="*/ 663 w 1096"/>
                <a:gd name="T57" fmla="*/ 93 h 646"/>
                <a:gd name="T58" fmla="*/ 673 w 1096"/>
                <a:gd name="T59" fmla="*/ 93 h 646"/>
                <a:gd name="T60" fmla="*/ 682 w 1096"/>
                <a:gd name="T61" fmla="*/ 84 h 646"/>
                <a:gd name="T62" fmla="*/ 691 w 1096"/>
                <a:gd name="T63" fmla="*/ 84 h 646"/>
                <a:gd name="T64" fmla="*/ 700 w 1096"/>
                <a:gd name="T65" fmla="*/ 75 h 646"/>
                <a:gd name="T66" fmla="*/ 710 w 1096"/>
                <a:gd name="T67" fmla="*/ 66 h 646"/>
                <a:gd name="T68" fmla="*/ 710 w 1096"/>
                <a:gd name="T69" fmla="*/ 56 h 646"/>
                <a:gd name="T70" fmla="*/ 710 w 1096"/>
                <a:gd name="T71" fmla="*/ 47 h 646"/>
                <a:gd name="T72" fmla="*/ 719 w 1096"/>
                <a:gd name="T73" fmla="*/ 38 h 646"/>
                <a:gd name="T74" fmla="*/ 719 w 1096"/>
                <a:gd name="T75" fmla="*/ 29 h 646"/>
                <a:gd name="T76" fmla="*/ 977 w 1096"/>
                <a:gd name="T77" fmla="*/ 29 h 646"/>
                <a:gd name="T78" fmla="*/ 995 w 1096"/>
                <a:gd name="T79" fmla="*/ 29 h 646"/>
                <a:gd name="T80" fmla="*/ 1004 w 1096"/>
                <a:gd name="T81" fmla="*/ 29 h 646"/>
                <a:gd name="T82" fmla="*/ 1022 w 1096"/>
                <a:gd name="T83" fmla="*/ 29 h 646"/>
                <a:gd name="T84" fmla="*/ 1032 w 1096"/>
                <a:gd name="T85" fmla="*/ 38 h 646"/>
                <a:gd name="T86" fmla="*/ 1051 w 1096"/>
                <a:gd name="T87" fmla="*/ 38 h 646"/>
                <a:gd name="T88" fmla="*/ 1069 w 1096"/>
                <a:gd name="T89" fmla="*/ 38 h 646"/>
                <a:gd name="T90" fmla="*/ 1078 w 1096"/>
                <a:gd name="T91" fmla="*/ 38 h 646"/>
                <a:gd name="T92" fmla="*/ 1096 w 1096"/>
                <a:gd name="T93" fmla="*/ 47 h 646"/>
                <a:gd name="T94" fmla="*/ 1096 w 1096"/>
                <a:gd name="T95" fmla="*/ 287 h 646"/>
                <a:gd name="T96" fmla="*/ 1088 w 1096"/>
                <a:gd name="T97" fmla="*/ 324 h 646"/>
                <a:gd name="T98" fmla="*/ 1078 w 1096"/>
                <a:gd name="T99" fmla="*/ 351 h 646"/>
                <a:gd name="T100" fmla="*/ 1078 w 1096"/>
                <a:gd name="T101" fmla="*/ 388 h 646"/>
                <a:gd name="T102" fmla="*/ 1069 w 1096"/>
                <a:gd name="T103" fmla="*/ 425 h 646"/>
                <a:gd name="T104" fmla="*/ 1069 w 1096"/>
                <a:gd name="T105" fmla="*/ 462 h 646"/>
                <a:gd name="T106" fmla="*/ 1069 w 1096"/>
                <a:gd name="T107" fmla="*/ 498 h 646"/>
                <a:gd name="T108" fmla="*/ 1069 w 1096"/>
                <a:gd name="T109" fmla="*/ 535 h 646"/>
                <a:gd name="T110" fmla="*/ 1078 w 1096"/>
                <a:gd name="T111" fmla="*/ 572 h 6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96"/>
                <a:gd name="T169" fmla="*/ 0 h 646"/>
                <a:gd name="T170" fmla="*/ 1096 w 1096"/>
                <a:gd name="T171" fmla="*/ 646 h 6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96" h="646">
                  <a:moveTo>
                    <a:pt x="1078" y="572"/>
                  </a:moveTo>
                  <a:lnTo>
                    <a:pt x="756" y="618"/>
                  </a:lnTo>
                  <a:lnTo>
                    <a:pt x="10" y="646"/>
                  </a:lnTo>
                  <a:lnTo>
                    <a:pt x="0" y="646"/>
                  </a:lnTo>
                  <a:lnTo>
                    <a:pt x="0" y="636"/>
                  </a:lnTo>
                  <a:lnTo>
                    <a:pt x="10" y="636"/>
                  </a:lnTo>
                  <a:lnTo>
                    <a:pt x="10" y="628"/>
                  </a:lnTo>
                  <a:lnTo>
                    <a:pt x="10" y="618"/>
                  </a:lnTo>
                  <a:lnTo>
                    <a:pt x="10" y="66"/>
                  </a:lnTo>
                  <a:lnTo>
                    <a:pt x="27" y="0"/>
                  </a:lnTo>
                  <a:lnTo>
                    <a:pt x="249" y="0"/>
                  </a:lnTo>
                  <a:lnTo>
                    <a:pt x="267" y="10"/>
                  </a:lnTo>
                  <a:lnTo>
                    <a:pt x="276" y="10"/>
                  </a:lnTo>
                  <a:lnTo>
                    <a:pt x="295" y="19"/>
                  </a:lnTo>
                  <a:lnTo>
                    <a:pt x="314" y="19"/>
                  </a:lnTo>
                  <a:lnTo>
                    <a:pt x="332" y="19"/>
                  </a:lnTo>
                  <a:lnTo>
                    <a:pt x="351" y="29"/>
                  </a:lnTo>
                  <a:lnTo>
                    <a:pt x="369" y="29"/>
                  </a:lnTo>
                  <a:lnTo>
                    <a:pt x="378" y="29"/>
                  </a:lnTo>
                  <a:lnTo>
                    <a:pt x="609" y="29"/>
                  </a:lnTo>
                  <a:lnTo>
                    <a:pt x="609" y="38"/>
                  </a:lnTo>
                  <a:lnTo>
                    <a:pt x="609" y="47"/>
                  </a:lnTo>
                  <a:lnTo>
                    <a:pt x="609" y="56"/>
                  </a:lnTo>
                  <a:lnTo>
                    <a:pt x="617" y="66"/>
                  </a:lnTo>
                  <a:lnTo>
                    <a:pt x="617" y="75"/>
                  </a:lnTo>
                  <a:lnTo>
                    <a:pt x="626" y="84"/>
                  </a:lnTo>
                  <a:lnTo>
                    <a:pt x="636" y="84"/>
                  </a:lnTo>
                  <a:lnTo>
                    <a:pt x="645" y="93"/>
                  </a:lnTo>
                  <a:lnTo>
                    <a:pt x="663" y="93"/>
                  </a:lnTo>
                  <a:lnTo>
                    <a:pt x="673" y="93"/>
                  </a:lnTo>
                  <a:lnTo>
                    <a:pt x="682" y="84"/>
                  </a:lnTo>
                  <a:lnTo>
                    <a:pt x="691" y="84"/>
                  </a:lnTo>
                  <a:lnTo>
                    <a:pt x="700" y="75"/>
                  </a:lnTo>
                  <a:lnTo>
                    <a:pt x="710" y="66"/>
                  </a:lnTo>
                  <a:lnTo>
                    <a:pt x="710" y="56"/>
                  </a:lnTo>
                  <a:lnTo>
                    <a:pt x="710" y="47"/>
                  </a:lnTo>
                  <a:lnTo>
                    <a:pt x="719" y="38"/>
                  </a:lnTo>
                  <a:lnTo>
                    <a:pt x="719" y="29"/>
                  </a:lnTo>
                  <a:lnTo>
                    <a:pt x="977" y="29"/>
                  </a:lnTo>
                  <a:lnTo>
                    <a:pt x="995" y="29"/>
                  </a:lnTo>
                  <a:lnTo>
                    <a:pt x="1004" y="29"/>
                  </a:lnTo>
                  <a:lnTo>
                    <a:pt x="1022" y="29"/>
                  </a:lnTo>
                  <a:lnTo>
                    <a:pt x="1032" y="38"/>
                  </a:lnTo>
                  <a:lnTo>
                    <a:pt x="1051" y="38"/>
                  </a:lnTo>
                  <a:lnTo>
                    <a:pt x="1069" y="38"/>
                  </a:lnTo>
                  <a:lnTo>
                    <a:pt x="1078" y="38"/>
                  </a:lnTo>
                  <a:lnTo>
                    <a:pt x="1096" y="47"/>
                  </a:lnTo>
                  <a:lnTo>
                    <a:pt x="1096" y="287"/>
                  </a:lnTo>
                  <a:lnTo>
                    <a:pt x="1088" y="324"/>
                  </a:lnTo>
                  <a:lnTo>
                    <a:pt x="1078" y="351"/>
                  </a:lnTo>
                  <a:lnTo>
                    <a:pt x="1078" y="388"/>
                  </a:lnTo>
                  <a:lnTo>
                    <a:pt x="1069" y="425"/>
                  </a:lnTo>
                  <a:lnTo>
                    <a:pt x="1069" y="462"/>
                  </a:lnTo>
                  <a:lnTo>
                    <a:pt x="1069" y="498"/>
                  </a:lnTo>
                  <a:lnTo>
                    <a:pt x="1069" y="535"/>
                  </a:lnTo>
                  <a:lnTo>
                    <a:pt x="1078" y="572"/>
                  </a:lnTo>
                  <a:close/>
                </a:path>
              </a:pathLst>
            </a:custGeom>
            <a:solidFill>
              <a:srgbClr val="D6E0E0"/>
            </a:solidFill>
            <a:ln w="9525">
              <a:noFill/>
              <a:round/>
              <a:headEnd/>
              <a:tailEnd/>
            </a:ln>
          </p:spPr>
          <p:txBody>
            <a:bodyPr>
              <a:prstTxWarp prst="textNoShape">
                <a:avLst/>
              </a:prstTxWarp>
            </a:bodyPr>
            <a:lstStyle/>
            <a:p>
              <a:endParaRPr lang="en-US"/>
            </a:p>
          </p:txBody>
        </p:sp>
        <p:sp>
          <p:nvSpPr>
            <p:cNvPr id="18448" name="Freeform 219"/>
            <p:cNvSpPr>
              <a:spLocks/>
            </p:cNvSpPr>
            <p:nvPr/>
          </p:nvSpPr>
          <p:spPr bwMode="auto">
            <a:xfrm>
              <a:off x="2698" y="3071"/>
              <a:ext cx="456" cy="90"/>
            </a:xfrm>
            <a:custGeom>
              <a:avLst/>
              <a:gdLst>
                <a:gd name="T0" fmla="*/ 3178 w 3648"/>
                <a:gd name="T1" fmla="*/ 341 h 719"/>
                <a:gd name="T2" fmla="*/ 368 w 3648"/>
                <a:gd name="T3" fmla="*/ 673 h 719"/>
                <a:gd name="T4" fmla="*/ 0 w 3648"/>
                <a:gd name="T5" fmla="*/ 535 h 719"/>
                <a:gd name="T6" fmla="*/ 0 w 3648"/>
                <a:gd name="T7" fmla="*/ 516 h 719"/>
                <a:gd name="T8" fmla="*/ 9 w 3648"/>
                <a:gd name="T9" fmla="*/ 498 h 719"/>
                <a:gd name="T10" fmla="*/ 18 w 3648"/>
                <a:gd name="T11" fmla="*/ 479 h 719"/>
                <a:gd name="T12" fmla="*/ 18 w 3648"/>
                <a:gd name="T13" fmla="*/ 461 h 719"/>
                <a:gd name="T14" fmla="*/ 608 w 3648"/>
                <a:gd name="T15" fmla="*/ 212 h 719"/>
                <a:gd name="T16" fmla="*/ 626 w 3648"/>
                <a:gd name="T17" fmla="*/ 212 h 719"/>
                <a:gd name="T18" fmla="*/ 653 w 3648"/>
                <a:gd name="T19" fmla="*/ 203 h 719"/>
                <a:gd name="T20" fmla="*/ 672 w 3648"/>
                <a:gd name="T21" fmla="*/ 194 h 719"/>
                <a:gd name="T22" fmla="*/ 700 w 3648"/>
                <a:gd name="T23" fmla="*/ 194 h 719"/>
                <a:gd name="T24" fmla="*/ 773 w 3648"/>
                <a:gd name="T25" fmla="*/ 194 h 719"/>
                <a:gd name="T26" fmla="*/ 847 w 3648"/>
                <a:gd name="T27" fmla="*/ 194 h 719"/>
                <a:gd name="T28" fmla="*/ 921 w 3648"/>
                <a:gd name="T29" fmla="*/ 194 h 719"/>
                <a:gd name="T30" fmla="*/ 994 w 3648"/>
                <a:gd name="T31" fmla="*/ 194 h 719"/>
                <a:gd name="T32" fmla="*/ 1243 w 3648"/>
                <a:gd name="T33" fmla="*/ 165 h 719"/>
                <a:gd name="T34" fmla="*/ 1308 w 3648"/>
                <a:gd name="T35" fmla="*/ 175 h 719"/>
                <a:gd name="T36" fmla="*/ 1372 w 3648"/>
                <a:gd name="T37" fmla="*/ 175 h 719"/>
                <a:gd name="T38" fmla="*/ 1437 w 3648"/>
                <a:gd name="T39" fmla="*/ 175 h 719"/>
                <a:gd name="T40" fmla="*/ 1677 w 3648"/>
                <a:gd name="T41" fmla="*/ 148 h 719"/>
                <a:gd name="T42" fmla="*/ 1750 w 3648"/>
                <a:gd name="T43" fmla="*/ 148 h 719"/>
                <a:gd name="T44" fmla="*/ 1833 w 3648"/>
                <a:gd name="T45" fmla="*/ 148 h 719"/>
                <a:gd name="T46" fmla="*/ 1907 w 3648"/>
                <a:gd name="T47" fmla="*/ 148 h 719"/>
                <a:gd name="T48" fmla="*/ 1981 w 3648"/>
                <a:gd name="T49" fmla="*/ 148 h 719"/>
                <a:gd name="T50" fmla="*/ 2239 w 3648"/>
                <a:gd name="T51" fmla="*/ 130 h 719"/>
                <a:gd name="T52" fmla="*/ 2497 w 3648"/>
                <a:gd name="T53" fmla="*/ 101 h 719"/>
                <a:gd name="T54" fmla="*/ 2755 w 3648"/>
                <a:gd name="T55" fmla="*/ 83 h 719"/>
                <a:gd name="T56" fmla="*/ 3003 w 3648"/>
                <a:gd name="T57" fmla="*/ 64 h 719"/>
                <a:gd name="T58" fmla="*/ 3169 w 3648"/>
                <a:gd name="T59" fmla="*/ 55 h 719"/>
                <a:gd name="T60" fmla="*/ 3325 w 3648"/>
                <a:gd name="T61" fmla="*/ 37 h 719"/>
                <a:gd name="T62" fmla="*/ 3482 w 3648"/>
                <a:gd name="T63" fmla="*/ 18 h 719"/>
                <a:gd name="T64" fmla="*/ 3648 w 3648"/>
                <a:gd name="T65" fmla="*/ 0 h 7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48"/>
                <a:gd name="T100" fmla="*/ 0 h 719"/>
                <a:gd name="T101" fmla="*/ 3648 w 3648"/>
                <a:gd name="T102" fmla="*/ 719 h 7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48" h="719">
                  <a:moveTo>
                    <a:pt x="3648" y="175"/>
                  </a:moveTo>
                  <a:lnTo>
                    <a:pt x="3178" y="341"/>
                  </a:lnTo>
                  <a:lnTo>
                    <a:pt x="2045" y="562"/>
                  </a:lnTo>
                  <a:lnTo>
                    <a:pt x="368" y="673"/>
                  </a:lnTo>
                  <a:lnTo>
                    <a:pt x="0" y="719"/>
                  </a:lnTo>
                  <a:lnTo>
                    <a:pt x="0" y="535"/>
                  </a:lnTo>
                  <a:lnTo>
                    <a:pt x="0" y="525"/>
                  </a:lnTo>
                  <a:lnTo>
                    <a:pt x="0" y="516"/>
                  </a:lnTo>
                  <a:lnTo>
                    <a:pt x="9" y="507"/>
                  </a:lnTo>
                  <a:lnTo>
                    <a:pt x="9" y="498"/>
                  </a:lnTo>
                  <a:lnTo>
                    <a:pt x="9" y="489"/>
                  </a:lnTo>
                  <a:lnTo>
                    <a:pt x="18" y="479"/>
                  </a:lnTo>
                  <a:lnTo>
                    <a:pt x="18" y="470"/>
                  </a:lnTo>
                  <a:lnTo>
                    <a:pt x="18" y="461"/>
                  </a:lnTo>
                  <a:lnTo>
                    <a:pt x="18" y="212"/>
                  </a:lnTo>
                  <a:lnTo>
                    <a:pt x="608" y="212"/>
                  </a:lnTo>
                  <a:lnTo>
                    <a:pt x="617" y="212"/>
                  </a:lnTo>
                  <a:lnTo>
                    <a:pt x="626" y="212"/>
                  </a:lnTo>
                  <a:lnTo>
                    <a:pt x="635" y="212"/>
                  </a:lnTo>
                  <a:lnTo>
                    <a:pt x="653" y="203"/>
                  </a:lnTo>
                  <a:lnTo>
                    <a:pt x="663" y="203"/>
                  </a:lnTo>
                  <a:lnTo>
                    <a:pt x="672" y="194"/>
                  </a:lnTo>
                  <a:lnTo>
                    <a:pt x="690" y="194"/>
                  </a:lnTo>
                  <a:lnTo>
                    <a:pt x="700" y="194"/>
                  </a:lnTo>
                  <a:lnTo>
                    <a:pt x="737" y="194"/>
                  </a:lnTo>
                  <a:lnTo>
                    <a:pt x="773" y="194"/>
                  </a:lnTo>
                  <a:lnTo>
                    <a:pt x="810" y="194"/>
                  </a:lnTo>
                  <a:lnTo>
                    <a:pt x="847" y="194"/>
                  </a:lnTo>
                  <a:lnTo>
                    <a:pt x="884" y="194"/>
                  </a:lnTo>
                  <a:lnTo>
                    <a:pt x="921" y="194"/>
                  </a:lnTo>
                  <a:lnTo>
                    <a:pt x="958" y="194"/>
                  </a:lnTo>
                  <a:lnTo>
                    <a:pt x="994" y="194"/>
                  </a:lnTo>
                  <a:lnTo>
                    <a:pt x="1206" y="165"/>
                  </a:lnTo>
                  <a:lnTo>
                    <a:pt x="1243" y="165"/>
                  </a:lnTo>
                  <a:lnTo>
                    <a:pt x="1271" y="175"/>
                  </a:lnTo>
                  <a:lnTo>
                    <a:pt x="1308" y="175"/>
                  </a:lnTo>
                  <a:lnTo>
                    <a:pt x="1336" y="175"/>
                  </a:lnTo>
                  <a:lnTo>
                    <a:pt x="1372" y="175"/>
                  </a:lnTo>
                  <a:lnTo>
                    <a:pt x="1400" y="175"/>
                  </a:lnTo>
                  <a:lnTo>
                    <a:pt x="1437" y="175"/>
                  </a:lnTo>
                  <a:lnTo>
                    <a:pt x="1464" y="165"/>
                  </a:lnTo>
                  <a:lnTo>
                    <a:pt x="1677" y="148"/>
                  </a:lnTo>
                  <a:lnTo>
                    <a:pt x="1713" y="148"/>
                  </a:lnTo>
                  <a:lnTo>
                    <a:pt x="1750" y="148"/>
                  </a:lnTo>
                  <a:lnTo>
                    <a:pt x="1787" y="148"/>
                  </a:lnTo>
                  <a:lnTo>
                    <a:pt x="1833" y="148"/>
                  </a:lnTo>
                  <a:lnTo>
                    <a:pt x="1870" y="157"/>
                  </a:lnTo>
                  <a:lnTo>
                    <a:pt x="1907" y="148"/>
                  </a:lnTo>
                  <a:lnTo>
                    <a:pt x="1944" y="148"/>
                  </a:lnTo>
                  <a:lnTo>
                    <a:pt x="1981" y="148"/>
                  </a:lnTo>
                  <a:lnTo>
                    <a:pt x="2109" y="138"/>
                  </a:lnTo>
                  <a:lnTo>
                    <a:pt x="2239" y="130"/>
                  </a:lnTo>
                  <a:lnTo>
                    <a:pt x="2367" y="120"/>
                  </a:lnTo>
                  <a:lnTo>
                    <a:pt x="2497" y="101"/>
                  </a:lnTo>
                  <a:lnTo>
                    <a:pt x="2625" y="93"/>
                  </a:lnTo>
                  <a:lnTo>
                    <a:pt x="2755" y="83"/>
                  </a:lnTo>
                  <a:lnTo>
                    <a:pt x="2883" y="74"/>
                  </a:lnTo>
                  <a:lnTo>
                    <a:pt x="3003" y="64"/>
                  </a:lnTo>
                  <a:lnTo>
                    <a:pt x="3086" y="55"/>
                  </a:lnTo>
                  <a:lnTo>
                    <a:pt x="3169" y="55"/>
                  </a:lnTo>
                  <a:lnTo>
                    <a:pt x="3252" y="46"/>
                  </a:lnTo>
                  <a:lnTo>
                    <a:pt x="3325" y="37"/>
                  </a:lnTo>
                  <a:lnTo>
                    <a:pt x="3408" y="28"/>
                  </a:lnTo>
                  <a:lnTo>
                    <a:pt x="3482" y="18"/>
                  </a:lnTo>
                  <a:lnTo>
                    <a:pt x="3565" y="10"/>
                  </a:lnTo>
                  <a:lnTo>
                    <a:pt x="3648" y="0"/>
                  </a:lnTo>
                  <a:lnTo>
                    <a:pt x="3648" y="175"/>
                  </a:lnTo>
                  <a:close/>
                </a:path>
              </a:pathLst>
            </a:custGeom>
            <a:solidFill>
              <a:srgbClr val="A3B2B2"/>
            </a:solidFill>
            <a:ln w="9525">
              <a:noFill/>
              <a:round/>
              <a:headEnd/>
              <a:tailEnd/>
            </a:ln>
          </p:spPr>
          <p:txBody>
            <a:bodyPr>
              <a:prstTxWarp prst="textNoShape">
                <a:avLst/>
              </a:prstTxWarp>
            </a:bodyPr>
            <a:lstStyle/>
            <a:p>
              <a:endParaRPr lang="en-US"/>
            </a:p>
          </p:txBody>
        </p:sp>
        <p:sp>
          <p:nvSpPr>
            <p:cNvPr id="18449" name="Freeform 220"/>
            <p:cNvSpPr>
              <a:spLocks/>
            </p:cNvSpPr>
            <p:nvPr/>
          </p:nvSpPr>
          <p:spPr bwMode="auto">
            <a:xfrm>
              <a:off x="1336" y="2893"/>
              <a:ext cx="86" cy="152"/>
            </a:xfrm>
            <a:custGeom>
              <a:avLst/>
              <a:gdLst>
                <a:gd name="T0" fmla="*/ 607 w 690"/>
                <a:gd name="T1" fmla="*/ 525 h 1217"/>
                <a:gd name="T2" fmla="*/ 607 w 690"/>
                <a:gd name="T3" fmla="*/ 1078 h 1217"/>
                <a:gd name="T4" fmla="*/ 248 w 690"/>
                <a:gd name="T5" fmla="*/ 1217 h 1217"/>
                <a:gd name="T6" fmla="*/ 110 w 690"/>
                <a:gd name="T7" fmla="*/ 829 h 1217"/>
                <a:gd name="T8" fmla="*/ 0 w 690"/>
                <a:gd name="T9" fmla="*/ 331 h 1217"/>
                <a:gd name="T10" fmla="*/ 82 w 690"/>
                <a:gd name="T11" fmla="*/ 248 h 1217"/>
                <a:gd name="T12" fmla="*/ 55 w 690"/>
                <a:gd name="T13" fmla="*/ 221 h 1217"/>
                <a:gd name="T14" fmla="*/ 138 w 690"/>
                <a:gd name="T15" fmla="*/ 83 h 1217"/>
                <a:gd name="T16" fmla="*/ 469 w 690"/>
                <a:gd name="T17" fmla="*/ 0 h 1217"/>
                <a:gd name="T18" fmla="*/ 690 w 690"/>
                <a:gd name="T19" fmla="*/ 0 h 1217"/>
                <a:gd name="T20" fmla="*/ 607 w 690"/>
                <a:gd name="T21" fmla="*/ 525 h 1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0"/>
                <a:gd name="T34" fmla="*/ 0 h 1217"/>
                <a:gd name="T35" fmla="*/ 690 w 690"/>
                <a:gd name="T36" fmla="*/ 1217 h 1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0" h="1217">
                  <a:moveTo>
                    <a:pt x="607" y="525"/>
                  </a:moveTo>
                  <a:lnTo>
                    <a:pt x="607" y="1078"/>
                  </a:lnTo>
                  <a:lnTo>
                    <a:pt x="248" y="1217"/>
                  </a:lnTo>
                  <a:lnTo>
                    <a:pt x="110" y="829"/>
                  </a:lnTo>
                  <a:lnTo>
                    <a:pt x="0" y="331"/>
                  </a:lnTo>
                  <a:lnTo>
                    <a:pt x="82" y="248"/>
                  </a:lnTo>
                  <a:lnTo>
                    <a:pt x="55" y="221"/>
                  </a:lnTo>
                  <a:lnTo>
                    <a:pt x="138" y="83"/>
                  </a:lnTo>
                  <a:lnTo>
                    <a:pt x="469" y="0"/>
                  </a:lnTo>
                  <a:lnTo>
                    <a:pt x="690" y="0"/>
                  </a:lnTo>
                  <a:lnTo>
                    <a:pt x="607" y="525"/>
                  </a:lnTo>
                  <a:close/>
                </a:path>
              </a:pathLst>
            </a:custGeom>
            <a:solidFill>
              <a:srgbClr val="D4975A"/>
            </a:solidFill>
            <a:ln w="9525">
              <a:noFill/>
              <a:round/>
              <a:headEnd/>
              <a:tailEnd/>
            </a:ln>
          </p:spPr>
          <p:txBody>
            <a:bodyPr>
              <a:prstTxWarp prst="textNoShape">
                <a:avLst/>
              </a:prstTxWarp>
            </a:bodyPr>
            <a:lstStyle/>
            <a:p>
              <a:endParaRPr lang="en-US"/>
            </a:p>
          </p:txBody>
        </p:sp>
        <p:sp>
          <p:nvSpPr>
            <p:cNvPr id="18450" name="Freeform 221"/>
            <p:cNvSpPr>
              <a:spLocks/>
            </p:cNvSpPr>
            <p:nvPr/>
          </p:nvSpPr>
          <p:spPr bwMode="auto">
            <a:xfrm>
              <a:off x="1432" y="2893"/>
              <a:ext cx="118" cy="145"/>
            </a:xfrm>
            <a:custGeom>
              <a:avLst/>
              <a:gdLst>
                <a:gd name="T0" fmla="*/ 940 w 940"/>
                <a:gd name="T1" fmla="*/ 193 h 1161"/>
                <a:gd name="T2" fmla="*/ 580 w 940"/>
                <a:gd name="T3" fmla="*/ 1050 h 1161"/>
                <a:gd name="T4" fmla="*/ 552 w 940"/>
                <a:gd name="T5" fmla="*/ 1161 h 1161"/>
                <a:gd name="T6" fmla="*/ 0 w 940"/>
                <a:gd name="T7" fmla="*/ 1050 h 1161"/>
                <a:gd name="T8" fmla="*/ 83 w 940"/>
                <a:gd name="T9" fmla="*/ 27 h 1161"/>
                <a:gd name="T10" fmla="*/ 110 w 940"/>
                <a:gd name="T11" fmla="*/ 0 h 1161"/>
                <a:gd name="T12" fmla="*/ 828 w 940"/>
                <a:gd name="T13" fmla="*/ 110 h 1161"/>
                <a:gd name="T14" fmla="*/ 940 w 940"/>
                <a:gd name="T15" fmla="*/ 193 h 1161"/>
                <a:gd name="T16" fmla="*/ 0 60000 65536"/>
                <a:gd name="T17" fmla="*/ 0 60000 65536"/>
                <a:gd name="T18" fmla="*/ 0 60000 65536"/>
                <a:gd name="T19" fmla="*/ 0 60000 65536"/>
                <a:gd name="T20" fmla="*/ 0 60000 65536"/>
                <a:gd name="T21" fmla="*/ 0 60000 65536"/>
                <a:gd name="T22" fmla="*/ 0 60000 65536"/>
                <a:gd name="T23" fmla="*/ 0 60000 65536"/>
                <a:gd name="T24" fmla="*/ 0 w 940"/>
                <a:gd name="T25" fmla="*/ 0 h 1161"/>
                <a:gd name="T26" fmla="*/ 940 w 940"/>
                <a:gd name="T27" fmla="*/ 1161 h 11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0" h="1161">
                  <a:moveTo>
                    <a:pt x="940" y="193"/>
                  </a:moveTo>
                  <a:lnTo>
                    <a:pt x="580" y="1050"/>
                  </a:lnTo>
                  <a:lnTo>
                    <a:pt x="552" y="1161"/>
                  </a:lnTo>
                  <a:lnTo>
                    <a:pt x="0" y="1050"/>
                  </a:lnTo>
                  <a:lnTo>
                    <a:pt x="83" y="27"/>
                  </a:lnTo>
                  <a:lnTo>
                    <a:pt x="110" y="0"/>
                  </a:lnTo>
                  <a:lnTo>
                    <a:pt x="828" y="110"/>
                  </a:lnTo>
                  <a:lnTo>
                    <a:pt x="940" y="193"/>
                  </a:lnTo>
                  <a:close/>
                </a:path>
              </a:pathLst>
            </a:custGeom>
            <a:solidFill>
              <a:srgbClr val="B07840"/>
            </a:solidFill>
            <a:ln w="9525">
              <a:noFill/>
              <a:round/>
              <a:headEnd/>
              <a:tailEnd/>
            </a:ln>
          </p:spPr>
          <p:txBody>
            <a:bodyPr>
              <a:prstTxWarp prst="textNoShape">
                <a:avLst/>
              </a:prstTxWarp>
            </a:bodyPr>
            <a:lstStyle/>
            <a:p>
              <a:endParaRPr lang="en-US"/>
            </a:p>
          </p:txBody>
        </p:sp>
        <p:sp>
          <p:nvSpPr>
            <p:cNvPr id="18451" name="Freeform 222"/>
            <p:cNvSpPr>
              <a:spLocks/>
            </p:cNvSpPr>
            <p:nvPr/>
          </p:nvSpPr>
          <p:spPr bwMode="auto">
            <a:xfrm>
              <a:off x="1222" y="2917"/>
              <a:ext cx="121" cy="169"/>
            </a:xfrm>
            <a:custGeom>
              <a:avLst/>
              <a:gdLst>
                <a:gd name="T0" fmla="*/ 968 w 968"/>
                <a:gd name="T1" fmla="*/ 1078 h 1355"/>
                <a:gd name="T2" fmla="*/ 968 w 968"/>
                <a:gd name="T3" fmla="*/ 1134 h 1355"/>
                <a:gd name="T4" fmla="*/ 609 w 968"/>
                <a:gd name="T5" fmla="*/ 1355 h 1355"/>
                <a:gd name="T6" fmla="*/ 56 w 968"/>
                <a:gd name="T7" fmla="*/ 526 h 1355"/>
                <a:gd name="T8" fmla="*/ 0 w 968"/>
                <a:gd name="T9" fmla="*/ 359 h 1355"/>
                <a:gd name="T10" fmla="*/ 471 w 968"/>
                <a:gd name="T11" fmla="*/ 55 h 1355"/>
                <a:gd name="T12" fmla="*/ 609 w 968"/>
                <a:gd name="T13" fmla="*/ 0 h 1355"/>
                <a:gd name="T14" fmla="*/ 692 w 968"/>
                <a:gd name="T15" fmla="*/ 0 h 1355"/>
                <a:gd name="T16" fmla="*/ 968 w 968"/>
                <a:gd name="T17" fmla="*/ 1078 h 13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8"/>
                <a:gd name="T28" fmla="*/ 0 h 1355"/>
                <a:gd name="T29" fmla="*/ 968 w 968"/>
                <a:gd name="T30" fmla="*/ 1355 h 13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8" h="1355">
                  <a:moveTo>
                    <a:pt x="968" y="1078"/>
                  </a:moveTo>
                  <a:lnTo>
                    <a:pt x="968" y="1134"/>
                  </a:lnTo>
                  <a:lnTo>
                    <a:pt x="609" y="1355"/>
                  </a:lnTo>
                  <a:lnTo>
                    <a:pt x="56" y="526"/>
                  </a:lnTo>
                  <a:lnTo>
                    <a:pt x="0" y="359"/>
                  </a:lnTo>
                  <a:lnTo>
                    <a:pt x="471" y="55"/>
                  </a:lnTo>
                  <a:lnTo>
                    <a:pt x="609" y="0"/>
                  </a:lnTo>
                  <a:lnTo>
                    <a:pt x="692" y="0"/>
                  </a:lnTo>
                  <a:lnTo>
                    <a:pt x="968" y="1078"/>
                  </a:lnTo>
                  <a:close/>
                </a:path>
              </a:pathLst>
            </a:custGeom>
            <a:solidFill>
              <a:srgbClr val="B07840"/>
            </a:solidFill>
            <a:ln w="9525">
              <a:noFill/>
              <a:round/>
              <a:headEnd/>
              <a:tailEnd/>
            </a:ln>
          </p:spPr>
          <p:txBody>
            <a:bodyPr>
              <a:prstTxWarp prst="textNoShape">
                <a:avLst/>
              </a:prstTxWarp>
            </a:bodyPr>
            <a:lstStyle/>
            <a:p>
              <a:endParaRPr lang="en-US"/>
            </a:p>
          </p:txBody>
        </p:sp>
        <p:sp>
          <p:nvSpPr>
            <p:cNvPr id="18452" name="Freeform 223"/>
            <p:cNvSpPr>
              <a:spLocks/>
            </p:cNvSpPr>
            <p:nvPr/>
          </p:nvSpPr>
          <p:spPr bwMode="auto">
            <a:xfrm>
              <a:off x="1522" y="2927"/>
              <a:ext cx="135" cy="183"/>
            </a:xfrm>
            <a:custGeom>
              <a:avLst/>
              <a:gdLst>
                <a:gd name="T0" fmla="*/ 1023 w 1078"/>
                <a:gd name="T1" fmla="*/ 443 h 1466"/>
                <a:gd name="T2" fmla="*/ 1078 w 1078"/>
                <a:gd name="T3" fmla="*/ 581 h 1466"/>
                <a:gd name="T4" fmla="*/ 414 w 1078"/>
                <a:gd name="T5" fmla="*/ 1437 h 1466"/>
                <a:gd name="T6" fmla="*/ 387 w 1078"/>
                <a:gd name="T7" fmla="*/ 1466 h 1466"/>
                <a:gd name="T8" fmla="*/ 166 w 1078"/>
                <a:gd name="T9" fmla="*/ 1106 h 1466"/>
                <a:gd name="T10" fmla="*/ 0 w 1078"/>
                <a:gd name="T11" fmla="*/ 995 h 1466"/>
                <a:gd name="T12" fmla="*/ 55 w 1078"/>
                <a:gd name="T13" fmla="*/ 747 h 1466"/>
                <a:gd name="T14" fmla="*/ 360 w 1078"/>
                <a:gd name="T15" fmla="*/ 0 h 1466"/>
                <a:gd name="T16" fmla="*/ 664 w 1078"/>
                <a:gd name="T17" fmla="*/ 166 h 1466"/>
                <a:gd name="T18" fmla="*/ 1023 w 1078"/>
                <a:gd name="T19" fmla="*/ 443 h 1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78"/>
                <a:gd name="T31" fmla="*/ 0 h 1466"/>
                <a:gd name="T32" fmla="*/ 1078 w 1078"/>
                <a:gd name="T33" fmla="*/ 1466 h 14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78" h="1466">
                  <a:moveTo>
                    <a:pt x="1023" y="443"/>
                  </a:moveTo>
                  <a:lnTo>
                    <a:pt x="1078" y="581"/>
                  </a:lnTo>
                  <a:lnTo>
                    <a:pt x="414" y="1437"/>
                  </a:lnTo>
                  <a:lnTo>
                    <a:pt x="387" y="1466"/>
                  </a:lnTo>
                  <a:lnTo>
                    <a:pt x="166" y="1106"/>
                  </a:lnTo>
                  <a:lnTo>
                    <a:pt x="0" y="995"/>
                  </a:lnTo>
                  <a:lnTo>
                    <a:pt x="55" y="747"/>
                  </a:lnTo>
                  <a:lnTo>
                    <a:pt x="360" y="0"/>
                  </a:lnTo>
                  <a:lnTo>
                    <a:pt x="664" y="166"/>
                  </a:lnTo>
                  <a:lnTo>
                    <a:pt x="1023" y="443"/>
                  </a:lnTo>
                  <a:close/>
                </a:path>
              </a:pathLst>
            </a:custGeom>
            <a:solidFill>
              <a:srgbClr val="D4975A"/>
            </a:solidFill>
            <a:ln w="9525">
              <a:noFill/>
              <a:round/>
              <a:headEnd/>
              <a:tailEnd/>
            </a:ln>
          </p:spPr>
          <p:txBody>
            <a:bodyPr>
              <a:prstTxWarp prst="textNoShape">
                <a:avLst/>
              </a:prstTxWarp>
            </a:bodyPr>
            <a:lstStyle/>
            <a:p>
              <a:endParaRPr lang="en-US"/>
            </a:p>
          </p:txBody>
        </p:sp>
        <p:sp>
          <p:nvSpPr>
            <p:cNvPr id="18453" name="Freeform 224"/>
            <p:cNvSpPr>
              <a:spLocks/>
            </p:cNvSpPr>
            <p:nvPr/>
          </p:nvSpPr>
          <p:spPr bwMode="auto">
            <a:xfrm>
              <a:off x="1136" y="2989"/>
              <a:ext cx="148" cy="176"/>
            </a:xfrm>
            <a:custGeom>
              <a:avLst/>
              <a:gdLst>
                <a:gd name="T0" fmla="*/ 1179 w 1179"/>
                <a:gd name="T1" fmla="*/ 913 h 1411"/>
                <a:gd name="T2" fmla="*/ 847 w 1179"/>
                <a:gd name="T3" fmla="*/ 1411 h 1411"/>
                <a:gd name="T4" fmla="*/ 737 w 1179"/>
                <a:gd name="T5" fmla="*/ 1411 h 1411"/>
                <a:gd name="T6" fmla="*/ 0 w 1179"/>
                <a:gd name="T7" fmla="*/ 719 h 1411"/>
                <a:gd name="T8" fmla="*/ 377 w 1179"/>
                <a:gd name="T9" fmla="*/ 111 h 1411"/>
                <a:gd name="T10" fmla="*/ 460 w 1179"/>
                <a:gd name="T11" fmla="*/ 0 h 1411"/>
                <a:gd name="T12" fmla="*/ 626 w 1179"/>
                <a:gd name="T13" fmla="*/ 84 h 1411"/>
                <a:gd name="T14" fmla="*/ 1179 w 1179"/>
                <a:gd name="T15" fmla="*/ 913 h 1411"/>
                <a:gd name="T16" fmla="*/ 0 60000 65536"/>
                <a:gd name="T17" fmla="*/ 0 60000 65536"/>
                <a:gd name="T18" fmla="*/ 0 60000 65536"/>
                <a:gd name="T19" fmla="*/ 0 60000 65536"/>
                <a:gd name="T20" fmla="*/ 0 60000 65536"/>
                <a:gd name="T21" fmla="*/ 0 60000 65536"/>
                <a:gd name="T22" fmla="*/ 0 60000 65536"/>
                <a:gd name="T23" fmla="*/ 0 60000 65536"/>
                <a:gd name="T24" fmla="*/ 0 w 1179"/>
                <a:gd name="T25" fmla="*/ 0 h 1411"/>
                <a:gd name="T26" fmla="*/ 1179 w 1179"/>
                <a:gd name="T27" fmla="*/ 1411 h 14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9" h="1411">
                  <a:moveTo>
                    <a:pt x="1179" y="913"/>
                  </a:moveTo>
                  <a:lnTo>
                    <a:pt x="847" y="1411"/>
                  </a:lnTo>
                  <a:lnTo>
                    <a:pt x="737" y="1411"/>
                  </a:lnTo>
                  <a:lnTo>
                    <a:pt x="0" y="719"/>
                  </a:lnTo>
                  <a:lnTo>
                    <a:pt x="377" y="111"/>
                  </a:lnTo>
                  <a:lnTo>
                    <a:pt x="460" y="0"/>
                  </a:lnTo>
                  <a:lnTo>
                    <a:pt x="626" y="84"/>
                  </a:lnTo>
                  <a:lnTo>
                    <a:pt x="1179" y="913"/>
                  </a:lnTo>
                  <a:close/>
                </a:path>
              </a:pathLst>
            </a:custGeom>
            <a:solidFill>
              <a:srgbClr val="D4975A"/>
            </a:solidFill>
            <a:ln w="9525">
              <a:noFill/>
              <a:round/>
              <a:headEnd/>
              <a:tailEnd/>
            </a:ln>
          </p:spPr>
          <p:txBody>
            <a:bodyPr>
              <a:prstTxWarp prst="textNoShape">
                <a:avLst/>
              </a:prstTxWarp>
            </a:bodyPr>
            <a:lstStyle/>
            <a:p>
              <a:endParaRPr lang="en-US"/>
            </a:p>
          </p:txBody>
        </p:sp>
        <p:sp>
          <p:nvSpPr>
            <p:cNvPr id="18454" name="Freeform 225"/>
            <p:cNvSpPr>
              <a:spLocks/>
            </p:cNvSpPr>
            <p:nvPr/>
          </p:nvSpPr>
          <p:spPr bwMode="auto">
            <a:xfrm>
              <a:off x="1585" y="3020"/>
              <a:ext cx="134" cy="173"/>
            </a:xfrm>
            <a:custGeom>
              <a:avLst/>
              <a:gdLst>
                <a:gd name="T0" fmla="*/ 1078 w 1078"/>
                <a:gd name="T1" fmla="*/ 690 h 1382"/>
                <a:gd name="T2" fmla="*/ 1078 w 1078"/>
                <a:gd name="T3" fmla="*/ 774 h 1382"/>
                <a:gd name="T4" fmla="*/ 110 w 1078"/>
                <a:gd name="T5" fmla="*/ 1382 h 1382"/>
                <a:gd name="T6" fmla="*/ 0 w 1078"/>
                <a:gd name="T7" fmla="*/ 1051 h 1382"/>
                <a:gd name="T8" fmla="*/ 27 w 1078"/>
                <a:gd name="T9" fmla="*/ 801 h 1382"/>
                <a:gd name="T10" fmla="*/ 690 w 1078"/>
                <a:gd name="T11" fmla="*/ 0 h 1382"/>
                <a:gd name="T12" fmla="*/ 967 w 1078"/>
                <a:gd name="T13" fmla="*/ 415 h 1382"/>
                <a:gd name="T14" fmla="*/ 1078 w 1078"/>
                <a:gd name="T15" fmla="*/ 690 h 1382"/>
                <a:gd name="T16" fmla="*/ 0 60000 65536"/>
                <a:gd name="T17" fmla="*/ 0 60000 65536"/>
                <a:gd name="T18" fmla="*/ 0 60000 65536"/>
                <a:gd name="T19" fmla="*/ 0 60000 65536"/>
                <a:gd name="T20" fmla="*/ 0 60000 65536"/>
                <a:gd name="T21" fmla="*/ 0 60000 65536"/>
                <a:gd name="T22" fmla="*/ 0 60000 65536"/>
                <a:gd name="T23" fmla="*/ 0 60000 65536"/>
                <a:gd name="T24" fmla="*/ 0 w 1078"/>
                <a:gd name="T25" fmla="*/ 0 h 1382"/>
                <a:gd name="T26" fmla="*/ 1078 w 1078"/>
                <a:gd name="T27" fmla="*/ 1382 h 13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8" h="1382">
                  <a:moveTo>
                    <a:pt x="1078" y="690"/>
                  </a:moveTo>
                  <a:lnTo>
                    <a:pt x="1078" y="774"/>
                  </a:lnTo>
                  <a:lnTo>
                    <a:pt x="110" y="1382"/>
                  </a:lnTo>
                  <a:lnTo>
                    <a:pt x="0" y="1051"/>
                  </a:lnTo>
                  <a:lnTo>
                    <a:pt x="27" y="801"/>
                  </a:lnTo>
                  <a:lnTo>
                    <a:pt x="690" y="0"/>
                  </a:lnTo>
                  <a:lnTo>
                    <a:pt x="967" y="415"/>
                  </a:lnTo>
                  <a:lnTo>
                    <a:pt x="1078" y="690"/>
                  </a:lnTo>
                  <a:close/>
                </a:path>
              </a:pathLst>
            </a:custGeom>
            <a:solidFill>
              <a:srgbClr val="B07840"/>
            </a:solidFill>
            <a:ln w="9525">
              <a:noFill/>
              <a:round/>
              <a:headEnd/>
              <a:tailEnd/>
            </a:ln>
          </p:spPr>
          <p:txBody>
            <a:bodyPr>
              <a:prstTxWarp prst="textNoShape">
                <a:avLst/>
              </a:prstTxWarp>
            </a:bodyPr>
            <a:lstStyle/>
            <a:p>
              <a:endParaRPr lang="en-US"/>
            </a:p>
          </p:txBody>
        </p:sp>
        <p:sp>
          <p:nvSpPr>
            <p:cNvPr id="18455" name="Freeform 226"/>
            <p:cNvSpPr>
              <a:spLocks/>
            </p:cNvSpPr>
            <p:nvPr/>
          </p:nvSpPr>
          <p:spPr bwMode="auto">
            <a:xfrm>
              <a:off x="1318" y="3048"/>
              <a:ext cx="308" cy="783"/>
            </a:xfrm>
            <a:custGeom>
              <a:avLst/>
              <a:gdLst>
                <a:gd name="T0" fmla="*/ 1023 w 2460"/>
                <a:gd name="T1" fmla="*/ 0 h 6266"/>
                <a:gd name="T2" fmla="*/ 1520 w 2460"/>
                <a:gd name="T3" fmla="*/ 138 h 6266"/>
                <a:gd name="T4" fmla="*/ 1824 w 2460"/>
                <a:gd name="T5" fmla="*/ 469 h 6266"/>
                <a:gd name="T6" fmla="*/ 2184 w 2460"/>
                <a:gd name="T7" fmla="*/ 1576 h 6266"/>
                <a:gd name="T8" fmla="*/ 2266 w 2460"/>
                <a:gd name="T9" fmla="*/ 1714 h 6266"/>
                <a:gd name="T10" fmla="*/ 2350 w 2460"/>
                <a:gd name="T11" fmla="*/ 2406 h 6266"/>
                <a:gd name="T12" fmla="*/ 2350 w 2460"/>
                <a:gd name="T13" fmla="*/ 2931 h 6266"/>
                <a:gd name="T14" fmla="*/ 2405 w 2460"/>
                <a:gd name="T15" fmla="*/ 3751 h 6266"/>
                <a:gd name="T16" fmla="*/ 2433 w 2460"/>
                <a:gd name="T17" fmla="*/ 4719 h 6266"/>
                <a:gd name="T18" fmla="*/ 2460 w 2460"/>
                <a:gd name="T19" fmla="*/ 5797 h 6266"/>
                <a:gd name="T20" fmla="*/ 2405 w 2460"/>
                <a:gd name="T21" fmla="*/ 6266 h 6266"/>
                <a:gd name="T22" fmla="*/ 2101 w 2460"/>
                <a:gd name="T23" fmla="*/ 6266 h 6266"/>
                <a:gd name="T24" fmla="*/ 1382 w 2460"/>
                <a:gd name="T25" fmla="*/ 5851 h 6266"/>
                <a:gd name="T26" fmla="*/ 1465 w 2460"/>
                <a:gd name="T27" fmla="*/ 2958 h 6266"/>
                <a:gd name="T28" fmla="*/ 1355 w 2460"/>
                <a:gd name="T29" fmla="*/ 2129 h 6266"/>
                <a:gd name="T30" fmla="*/ 1327 w 2460"/>
                <a:gd name="T31" fmla="*/ 1852 h 6266"/>
                <a:gd name="T32" fmla="*/ 1078 w 2460"/>
                <a:gd name="T33" fmla="*/ 1105 h 6266"/>
                <a:gd name="T34" fmla="*/ 940 w 2460"/>
                <a:gd name="T35" fmla="*/ 884 h 6266"/>
                <a:gd name="T36" fmla="*/ 525 w 2460"/>
                <a:gd name="T37" fmla="*/ 525 h 6266"/>
                <a:gd name="T38" fmla="*/ 194 w 2460"/>
                <a:gd name="T39" fmla="*/ 387 h 6266"/>
                <a:gd name="T40" fmla="*/ 0 w 2460"/>
                <a:gd name="T41" fmla="*/ 387 h 6266"/>
                <a:gd name="T42" fmla="*/ 360 w 2460"/>
                <a:gd name="T43" fmla="*/ 165 h 6266"/>
                <a:gd name="T44" fmla="*/ 553 w 2460"/>
                <a:gd name="T45" fmla="*/ 110 h 6266"/>
                <a:gd name="T46" fmla="*/ 636 w 2460"/>
                <a:gd name="T47" fmla="*/ 27 h 6266"/>
                <a:gd name="T48" fmla="*/ 775 w 2460"/>
                <a:gd name="T49" fmla="*/ 0 h 6266"/>
                <a:gd name="T50" fmla="*/ 829 w 2460"/>
                <a:gd name="T51" fmla="*/ 55 h 6266"/>
                <a:gd name="T52" fmla="*/ 1023 w 2460"/>
                <a:gd name="T53" fmla="*/ 0 h 62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60"/>
                <a:gd name="T82" fmla="*/ 0 h 6266"/>
                <a:gd name="T83" fmla="*/ 2460 w 2460"/>
                <a:gd name="T84" fmla="*/ 6266 h 626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60" h="6266">
                  <a:moveTo>
                    <a:pt x="1023" y="0"/>
                  </a:moveTo>
                  <a:lnTo>
                    <a:pt x="1520" y="138"/>
                  </a:lnTo>
                  <a:lnTo>
                    <a:pt x="1824" y="469"/>
                  </a:lnTo>
                  <a:lnTo>
                    <a:pt x="2184" y="1576"/>
                  </a:lnTo>
                  <a:lnTo>
                    <a:pt x="2266" y="1714"/>
                  </a:lnTo>
                  <a:lnTo>
                    <a:pt x="2350" y="2406"/>
                  </a:lnTo>
                  <a:lnTo>
                    <a:pt x="2350" y="2931"/>
                  </a:lnTo>
                  <a:lnTo>
                    <a:pt x="2405" y="3751"/>
                  </a:lnTo>
                  <a:lnTo>
                    <a:pt x="2433" y="4719"/>
                  </a:lnTo>
                  <a:lnTo>
                    <a:pt x="2460" y="5797"/>
                  </a:lnTo>
                  <a:lnTo>
                    <a:pt x="2405" y="6266"/>
                  </a:lnTo>
                  <a:lnTo>
                    <a:pt x="2101" y="6266"/>
                  </a:lnTo>
                  <a:lnTo>
                    <a:pt x="1382" y="5851"/>
                  </a:lnTo>
                  <a:lnTo>
                    <a:pt x="1465" y="2958"/>
                  </a:lnTo>
                  <a:lnTo>
                    <a:pt x="1355" y="2129"/>
                  </a:lnTo>
                  <a:lnTo>
                    <a:pt x="1327" y="1852"/>
                  </a:lnTo>
                  <a:lnTo>
                    <a:pt x="1078" y="1105"/>
                  </a:lnTo>
                  <a:lnTo>
                    <a:pt x="940" y="884"/>
                  </a:lnTo>
                  <a:lnTo>
                    <a:pt x="525" y="525"/>
                  </a:lnTo>
                  <a:lnTo>
                    <a:pt x="194" y="387"/>
                  </a:lnTo>
                  <a:lnTo>
                    <a:pt x="0" y="387"/>
                  </a:lnTo>
                  <a:lnTo>
                    <a:pt x="360" y="165"/>
                  </a:lnTo>
                  <a:lnTo>
                    <a:pt x="553" y="110"/>
                  </a:lnTo>
                  <a:lnTo>
                    <a:pt x="636" y="27"/>
                  </a:lnTo>
                  <a:lnTo>
                    <a:pt x="775" y="0"/>
                  </a:lnTo>
                  <a:lnTo>
                    <a:pt x="829" y="55"/>
                  </a:lnTo>
                  <a:lnTo>
                    <a:pt x="1023" y="0"/>
                  </a:lnTo>
                  <a:close/>
                </a:path>
              </a:pathLst>
            </a:custGeom>
            <a:solidFill>
              <a:srgbClr val="593D21"/>
            </a:solidFill>
            <a:ln w="9525">
              <a:noFill/>
              <a:round/>
              <a:headEnd/>
              <a:tailEnd/>
            </a:ln>
          </p:spPr>
          <p:txBody>
            <a:bodyPr>
              <a:prstTxWarp prst="textNoShape">
                <a:avLst/>
              </a:prstTxWarp>
            </a:bodyPr>
            <a:lstStyle/>
            <a:p>
              <a:endParaRPr lang="en-US"/>
            </a:p>
          </p:txBody>
        </p:sp>
        <p:sp>
          <p:nvSpPr>
            <p:cNvPr id="18456" name="Freeform 227"/>
            <p:cNvSpPr>
              <a:spLocks/>
            </p:cNvSpPr>
            <p:nvPr/>
          </p:nvSpPr>
          <p:spPr bwMode="auto">
            <a:xfrm>
              <a:off x="1098" y="3100"/>
              <a:ext cx="131" cy="148"/>
            </a:xfrm>
            <a:custGeom>
              <a:avLst/>
              <a:gdLst>
                <a:gd name="T0" fmla="*/ 626 w 1041"/>
                <a:gd name="T1" fmla="*/ 415 h 1188"/>
                <a:gd name="T2" fmla="*/ 1041 w 1041"/>
                <a:gd name="T3" fmla="*/ 719 h 1188"/>
                <a:gd name="T4" fmla="*/ 875 w 1041"/>
                <a:gd name="T5" fmla="*/ 1188 h 1188"/>
                <a:gd name="T6" fmla="*/ 184 w 1041"/>
                <a:gd name="T7" fmla="*/ 940 h 1188"/>
                <a:gd name="T8" fmla="*/ 27 w 1041"/>
                <a:gd name="T9" fmla="*/ 911 h 1188"/>
                <a:gd name="T10" fmla="*/ 27 w 1041"/>
                <a:gd name="T11" fmla="*/ 801 h 1188"/>
                <a:gd name="T12" fmla="*/ 0 w 1041"/>
                <a:gd name="T13" fmla="*/ 774 h 1188"/>
                <a:gd name="T14" fmla="*/ 0 w 1041"/>
                <a:gd name="T15" fmla="*/ 580 h 1188"/>
                <a:gd name="T16" fmla="*/ 157 w 1041"/>
                <a:gd name="T17" fmla="*/ 276 h 1188"/>
                <a:gd name="T18" fmla="*/ 221 w 1041"/>
                <a:gd name="T19" fmla="*/ 0 h 1188"/>
                <a:gd name="T20" fmla="*/ 552 w 1041"/>
                <a:gd name="T21" fmla="*/ 276 h 1188"/>
                <a:gd name="T22" fmla="*/ 626 w 1041"/>
                <a:gd name="T23" fmla="*/ 415 h 1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1"/>
                <a:gd name="T37" fmla="*/ 0 h 1188"/>
                <a:gd name="T38" fmla="*/ 1041 w 1041"/>
                <a:gd name="T39" fmla="*/ 1188 h 11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1" h="1188">
                  <a:moveTo>
                    <a:pt x="626" y="415"/>
                  </a:moveTo>
                  <a:lnTo>
                    <a:pt x="1041" y="719"/>
                  </a:lnTo>
                  <a:lnTo>
                    <a:pt x="875" y="1188"/>
                  </a:lnTo>
                  <a:lnTo>
                    <a:pt x="184" y="940"/>
                  </a:lnTo>
                  <a:lnTo>
                    <a:pt x="27" y="911"/>
                  </a:lnTo>
                  <a:lnTo>
                    <a:pt x="27" y="801"/>
                  </a:lnTo>
                  <a:lnTo>
                    <a:pt x="0" y="774"/>
                  </a:lnTo>
                  <a:lnTo>
                    <a:pt x="0" y="580"/>
                  </a:lnTo>
                  <a:lnTo>
                    <a:pt x="157" y="276"/>
                  </a:lnTo>
                  <a:lnTo>
                    <a:pt x="221" y="0"/>
                  </a:lnTo>
                  <a:lnTo>
                    <a:pt x="552" y="276"/>
                  </a:lnTo>
                  <a:lnTo>
                    <a:pt x="626" y="415"/>
                  </a:lnTo>
                  <a:close/>
                </a:path>
              </a:pathLst>
            </a:custGeom>
            <a:solidFill>
              <a:srgbClr val="B07840"/>
            </a:solidFill>
            <a:ln w="9525">
              <a:noFill/>
              <a:round/>
              <a:headEnd/>
              <a:tailEnd/>
            </a:ln>
          </p:spPr>
          <p:txBody>
            <a:bodyPr>
              <a:prstTxWarp prst="textNoShape">
                <a:avLst/>
              </a:prstTxWarp>
            </a:bodyPr>
            <a:lstStyle/>
            <a:p>
              <a:endParaRPr lang="en-US"/>
            </a:p>
          </p:txBody>
        </p:sp>
        <p:sp>
          <p:nvSpPr>
            <p:cNvPr id="18457" name="Freeform 228"/>
            <p:cNvSpPr>
              <a:spLocks/>
            </p:cNvSpPr>
            <p:nvPr/>
          </p:nvSpPr>
          <p:spPr bwMode="auto">
            <a:xfrm>
              <a:off x="2164" y="3114"/>
              <a:ext cx="997" cy="223"/>
            </a:xfrm>
            <a:custGeom>
              <a:avLst/>
              <a:gdLst>
                <a:gd name="T0" fmla="*/ 7979 w 7979"/>
                <a:gd name="T1" fmla="*/ 636 h 1788"/>
                <a:gd name="T2" fmla="*/ 7924 w 7979"/>
                <a:gd name="T3" fmla="*/ 747 h 1788"/>
                <a:gd name="T4" fmla="*/ 7951 w 7979"/>
                <a:gd name="T5" fmla="*/ 1106 h 1788"/>
                <a:gd name="T6" fmla="*/ 7924 w 7979"/>
                <a:gd name="T7" fmla="*/ 830 h 1788"/>
                <a:gd name="T8" fmla="*/ 7896 w 7979"/>
                <a:gd name="T9" fmla="*/ 609 h 1788"/>
                <a:gd name="T10" fmla="*/ 7297 w 7979"/>
                <a:gd name="T11" fmla="*/ 691 h 1788"/>
                <a:gd name="T12" fmla="*/ 7177 w 7979"/>
                <a:gd name="T13" fmla="*/ 747 h 1788"/>
                <a:gd name="T14" fmla="*/ 6966 w 7979"/>
                <a:gd name="T15" fmla="*/ 1410 h 1788"/>
                <a:gd name="T16" fmla="*/ 6846 w 7979"/>
                <a:gd name="T17" fmla="*/ 1051 h 1788"/>
                <a:gd name="T18" fmla="*/ 6266 w 7979"/>
                <a:gd name="T19" fmla="*/ 774 h 1788"/>
                <a:gd name="T20" fmla="*/ 6109 w 7979"/>
                <a:gd name="T21" fmla="*/ 912 h 1788"/>
                <a:gd name="T22" fmla="*/ 5859 w 7979"/>
                <a:gd name="T23" fmla="*/ 1576 h 1788"/>
                <a:gd name="T24" fmla="*/ 5667 w 7979"/>
                <a:gd name="T25" fmla="*/ 1216 h 1788"/>
                <a:gd name="T26" fmla="*/ 5611 w 7979"/>
                <a:gd name="T27" fmla="*/ 912 h 1788"/>
                <a:gd name="T28" fmla="*/ 5225 w 7979"/>
                <a:gd name="T29" fmla="*/ 912 h 1788"/>
                <a:gd name="T30" fmla="*/ 4589 w 7979"/>
                <a:gd name="T31" fmla="*/ 1078 h 1788"/>
                <a:gd name="T32" fmla="*/ 4422 w 7979"/>
                <a:gd name="T33" fmla="*/ 1788 h 1788"/>
                <a:gd name="T34" fmla="*/ 4091 w 7979"/>
                <a:gd name="T35" fmla="*/ 1658 h 1788"/>
                <a:gd name="T36" fmla="*/ 3953 w 7979"/>
                <a:gd name="T37" fmla="*/ 1078 h 1788"/>
                <a:gd name="T38" fmla="*/ 3400 w 7979"/>
                <a:gd name="T39" fmla="*/ 1106 h 1788"/>
                <a:gd name="T40" fmla="*/ 2985 w 7979"/>
                <a:gd name="T41" fmla="*/ 1383 h 1788"/>
                <a:gd name="T42" fmla="*/ 2764 w 7979"/>
                <a:gd name="T43" fmla="*/ 1742 h 1788"/>
                <a:gd name="T44" fmla="*/ 2681 w 7979"/>
                <a:gd name="T45" fmla="*/ 1714 h 1788"/>
                <a:gd name="T46" fmla="*/ 2626 w 7979"/>
                <a:gd name="T47" fmla="*/ 1631 h 1788"/>
                <a:gd name="T48" fmla="*/ 2543 w 7979"/>
                <a:gd name="T49" fmla="*/ 1134 h 1788"/>
                <a:gd name="T50" fmla="*/ 1824 w 7979"/>
                <a:gd name="T51" fmla="*/ 1078 h 1788"/>
                <a:gd name="T52" fmla="*/ 1741 w 7979"/>
                <a:gd name="T53" fmla="*/ 1245 h 1788"/>
                <a:gd name="T54" fmla="*/ 1603 w 7979"/>
                <a:gd name="T55" fmla="*/ 1714 h 1788"/>
                <a:gd name="T56" fmla="*/ 1327 w 7979"/>
                <a:gd name="T57" fmla="*/ 1216 h 1788"/>
                <a:gd name="T58" fmla="*/ 1105 w 7979"/>
                <a:gd name="T59" fmla="*/ 1024 h 1788"/>
                <a:gd name="T60" fmla="*/ 774 w 7979"/>
                <a:gd name="T61" fmla="*/ 995 h 1788"/>
                <a:gd name="T62" fmla="*/ 581 w 7979"/>
                <a:gd name="T63" fmla="*/ 1272 h 1788"/>
                <a:gd name="T64" fmla="*/ 360 w 7979"/>
                <a:gd name="T65" fmla="*/ 1604 h 1788"/>
                <a:gd name="T66" fmla="*/ 277 w 7979"/>
                <a:gd name="T67" fmla="*/ 968 h 1788"/>
                <a:gd name="T68" fmla="*/ 65 w 7979"/>
                <a:gd name="T69" fmla="*/ 885 h 1788"/>
                <a:gd name="T70" fmla="*/ 221 w 7979"/>
                <a:gd name="T71" fmla="*/ 415 h 1788"/>
                <a:gd name="T72" fmla="*/ 3261 w 7979"/>
                <a:gd name="T73" fmla="*/ 609 h 1788"/>
                <a:gd name="T74" fmla="*/ 5584 w 7979"/>
                <a:gd name="T75" fmla="*/ 415 h 1788"/>
                <a:gd name="T76" fmla="*/ 7786 w 7979"/>
                <a:gd name="T77" fmla="*/ 55 h 1788"/>
                <a:gd name="T78" fmla="*/ 7924 w 7979"/>
                <a:gd name="T79" fmla="*/ 55 h 178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979"/>
                <a:gd name="T121" fmla="*/ 0 h 1788"/>
                <a:gd name="T122" fmla="*/ 7979 w 7979"/>
                <a:gd name="T123" fmla="*/ 1788 h 178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979" h="1788">
                  <a:moveTo>
                    <a:pt x="7924" y="580"/>
                  </a:moveTo>
                  <a:lnTo>
                    <a:pt x="7979" y="636"/>
                  </a:lnTo>
                  <a:lnTo>
                    <a:pt x="7979" y="691"/>
                  </a:lnTo>
                  <a:lnTo>
                    <a:pt x="7924" y="747"/>
                  </a:lnTo>
                  <a:lnTo>
                    <a:pt x="7924" y="719"/>
                  </a:lnTo>
                  <a:lnTo>
                    <a:pt x="7951" y="1106"/>
                  </a:lnTo>
                  <a:lnTo>
                    <a:pt x="7951" y="1134"/>
                  </a:lnTo>
                  <a:lnTo>
                    <a:pt x="7924" y="830"/>
                  </a:lnTo>
                  <a:lnTo>
                    <a:pt x="7868" y="636"/>
                  </a:lnTo>
                  <a:lnTo>
                    <a:pt x="7896" y="609"/>
                  </a:lnTo>
                  <a:lnTo>
                    <a:pt x="7703" y="609"/>
                  </a:lnTo>
                  <a:lnTo>
                    <a:pt x="7297" y="691"/>
                  </a:lnTo>
                  <a:lnTo>
                    <a:pt x="7242" y="691"/>
                  </a:lnTo>
                  <a:lnTo>
                    <a:pt x="7177" y="747"/>
                  </a:lnTo>
                  <a:lnTo>
                    <a:pt x="7150" y="1437"/>
                  </a:lnTo>
                  <a:lnTo>
                    <a:pt x="6966" y="1410"/>
                  </a:lnTo>
                  <a:lnTo>
                    <a:pt x="6902" y="1410"/>
                  </a:lnTo>
                  <a:lnTo>
                    <a:pt x="6846" y="1051"/>
                  </a:lnTo>
                  <a:lnTo>
                    <a:pt x="6716" y="719"/>
                  </a:lnTo>
                  <a:lnTo>
                    <a:pt x="6266" y="774"/>
                  </a:lnTo>
                  <a:lnTo>
                    <a:pt x="6237" y="747"/>
                  </a:lnTo>
                  <a:lnTo>
                    <a:pt x="6109" y="912"/>
                  </a:lnTo>
                  <a:lnTo>
                    <a:pt x="6045" y="1576"/>
                  </a:lnTo>
                  <a:lnTo>
                    <a:pt x="5859" y="1576"/>
                  </a:lnTo>
                  <a:lnTo>
                    <a:pt x="5859" y="1493"/>
                  </a:lnTo>
                  <a:lnTo>
                    <a:pt x="5667" y="1216"/>
                  </a:lnTo>
                  <a:lnTo>
                    <a:pt x="5611" y="968"/>
                  </a:lnTo>
                  <a:lnTo>
                    <a:pt x="5611" y="912"/>
                  </a:lnTo>
                  <a:lnTo>
                    <a:pt x="5528" y="830"/>
                  </a:lnTo>
                  <a:lnTo>
                    <a:pt x="5225" y="912"/>
                  </a:lnTo>
                  <a:lnTo>
                    <a:pt x="4699" y="940"/>
                  </a:lnTo>
                  <a:lnTo>
                    <a:pt x="4589" y="1078"/>
                  </a:lnTo>
                  <a:lnTo>
                    <a:pt x="4506" y="1742"/>
                  </a:lnTo>
                  <a:lnTo>
                    <a:pt x="4422" y="1788"/>
                  </a:lnTo>
                  <a:lnTo>
                    <a:pt x="4201" y="1742"/>
                  </a:lnTo>
                  <a:lnTo>
                    <a:pt x="4091" y="1658"/>
                  </a:lnTo>
                  <a:lnTo>
                    <a:pt x="4063" y="1383"/>
                  </a:lnTo>
                  <a:lnTo>
                    <a:pt x="3953" y="1078"/>
                  </a:lnTo>
                  <a:lnTo>
                    <a:pt x="3787" y="1024"/>
                  </a:lnTo>
                  <a:lnTo>
                    <a:pt x="3400" y="1106"/>
                  </a:lnTo>
                  <a:lnTo>
                    <a:pt x="3151" y="1078"/>
                  </a:lnTo>
                  <a:lnTo>
                    <a:pt x="2985" y="1383"/>
                  </a:lnTo>
                  <a:lnTo>
                    <a:pt x="2930" y="1631"/>
                  </a:lnTo>
                  <a:lnTo>
                    <a:pt x="2764" y="1742"/>
                  </a:lnTo>
                  <a:lnTo>
                    <a:pt x="2654" y="1714"/>
                  </a:lnTo>
                  <a:lnTo>
                    <a:pt x="2681" y="1714"/>
                  </a:lnTo>
                  <a:lnTo>
                    <a:pt x="2709" y="1687"/>
                  </a:lnTo>
                  <a:lnTo>
                    <a:pt x="2626" y="1631"/>
                  </a:lnTo>
                  <a:lnTo>
                    <a:pt x="2516" y="1216"/>
                  </a:lnTo>
                  <a:lnTo>
                    <a:pt x="2543" y="1134"/>
                  </a:lnTo>
                  <a:lnTo>
                    <a:pt x="2433" y="1024"/>
                  </a:lnTo>
                  <a:lnTo>
                    <a:pt x="1824" y="1078"/>
                  </a:lnTo>
                  <a:lnTo>
                    <a:pt x="1741" y="1161"/>
                  </a:lnTo>
                  <a:lnTo>
                    <a:pt x="1741" y="1245"/>
                  </a:lnTo>
                  <a:lnTo>
                    <a:pt x="1630" y="1493"/>
                  </a:lnTo>
                  <a:lnTo>
                    <a:pt x="1603" y="1714"/>
                  </a:lnTo>
                  <a:lnTo>
                    <a:pt x="1493" y="1714"/>
                  </a:lnTo>
                  <a:lnTo>
                    <a:pt x="1327" y="1216"/>
                  </a:lnTo>
                  <a:lnTo>
                    <a:pt x="1271" y="1134"/>
                  </a:lnTo>
                  <a:lnTo>
                    <a:pt x="1105" y="1024"/>
                  </a:lnTo>
                  <a:lnTo>
                    <a:pt x="857" y="1024"/>
                  </a:lnTo>
                  <a:lnTo>
                    <a:pt x="774" y="995"/>
                  </a:lnTo>
                  <a:lnTo>
                    <a:pt x="691" y="995"/>
                  </a:lnTo>
                  <a:lnTo>
                    <a:pt x="581" y="1272"/>
                  </a:lnTo>
                  <a:lnTo>
                    <a:pt x="525" y="1631"/>
                  </a:lnTo>
                  <a:lnTo>
                    <a:pt x="360" y="1604"/>
                  </a:lnTo>
                  <a:lnTo>
                    <a:pt x="249" y="995"/>
                  </a:lnTo>
                  <a:lnTo>
                    <a:pt x="277" y="968"/>
                  </a:lnTo>
                  <a:lnTo>
                    <a:pt x="193" y="885"/>
                  </a:lnTo>
                  <a:lnTo>
                    <a:pt x="65" y="885"/>
                  </a:lnTo>
                  <a:lnTo>
                    <a:pt x="0" y="388"/>
                  </a:lnTo>
                  <a:lnTo>
                    <a:pt x="221" y="415"/>
                  </a:lnTo>
                  <a:lnTo>
                    <a:pt x="2239" y="636"/>
                  </a:lnTo>
                  <a:lnTo>
                    <a:pt x="3261" y="609"/>
                  </a:lnTo>
                  <a:lnTo>
                    <a:pt x="4284" y="553"/>
                  </a:lnTo>
                  <a:lnTo>
                    <a:pt x="5584" y="415"/>
                  </a:lnTo>
                  <a:lnTo>
                    <a:pt x="6413" y="388"/>
                  </a:lnTo>
                  <a:lnTo>
                    <a:pt x="7786" y="55"/>
                  </a:lnTo>
                  <a:lnTo>
                    <a:pt x="7868" y="0"/>
                  </a:lnTo>
                  <a:lnTo>
                    <a:pt x="7924" y="55"/>
                  </a:lnTo>
                  <a:lnTo>
                    <a:pt x="7924" y="580"/>
                  </a:lnTo>
                  <a:close/>
                </a:path>
              </a:pathLst>
            </a:custGeom>
            <a:solidFill>
              <a:srgbClr val="94ABAB"/>
            </a:solidFill>
            <a:ln w="9525">
              <a:noFill/>
              <a:round/>
              <a:headEnd/>
              <a:tailEnd/>
            </a:ln>
          </p:spPr>
          <p:txBody>
            <a:bodyPr>
              <a:prstTxWarp prst="textNoShape">
                <a:avLst/>
              </a:prstTxWarp>
            </a:bodyPr>
            <a:lstStyle/>
            <a:p>
              <a:endParaRPr lang="en-US"/>
            </a:p>
          </p:txBody>
        </p:sp>
        <p:sp>
          <p:nvSpPr>
            <p:cNvPr id="18458" name="Freeform 229"/>
            <p:cNvSpPr>
              <a:spLocks/>
            </p:cNvSpPr>
            <p:nvPr/>
          </p:nvSpPr>
          <p:spPr bwMode="auto">
            <a:xfrm>
              <a:off x="1206" y="3117"/>
              <a:ext cx="275" cy="680"/>
            </a:xfrm>
            <a:custGeom>
              <a:avLst/>
              <a:gdLst>
                <a:gd name="T0" fmla="*/ 1621 w 2201"/>
                <a:gd name="T1" fmla="*/ 331 h 5437"/>
                <a:gd name="T2" fmla="*/ 1842 w 2201"/>
                <a:gd name="T3" fmla="*/ 636 h 5437"/>
                <a:gd name="T4" fmla="*/ 2036 w 2201"/>
                <a:gd name="T5" fmla="*/ 1188 h 5437"/>
                <a:gd name="T6" fmla="*/ 2201 w 2201"/>
                <a:gd name="T7" fmla="*/ 2617 h 5437"/>
                <a:gd name="T8" fmla="*/ 2174 w 2201"/>
                <a:gd name="T9" fmla="*/ 3944 h 5437"/>
                <a:gd name="T10" fmla="*/ 2119 w 2201"/>
                <a:gd name="T11" fmla="*/ 4801 h 5437"/>
                <a:gd name="T12" fmla="*/ 2090 w 2201"/>
                <a:gd name="T13" fmla="*/ 5244 h 5437"/>
                <a:gd name="T14" fmla="*/ 1759 w 2201"/>
                <a:gd name="T15" fmla="*/ 5244 h 5437"/>
                <a:gd name="T16" fmla="*/ 460 w 2201"/>
                <a:gd name="T17" fmla="*/ 5382 h 5437"/>
                <a:gd name="T18" fmla="*/ 101 w 2201"/>
                <a:gd name="T19" fmla="*/ 5437 h 5437"/>
                <a:gd name="T20" fmla="*/ 0 w 2201"/>
                <a:gd name="T21" fmla="*/ 5437 h 5437"/>
                <a:gd name="T22" fmla="*/ 45 w 2201"/>
                <a:gd name="T23" fmla="*/ 5382 h 5437"/>
                <a:gd name="T24" fmla="*/ 0 w 2201"/>
                <a:gd name="T25" fmla="*/ 4746 h 5437"/>
                <a:gd name="T26" fmla="*/ 18 w 2201"/>
                <a:gd name="T27" fmla="*/ 4580 h 5437"/>
                <a:gd name="T28" fmla="*/ 156 w 2201"/>
                <a:gd name="T29" fmla="*/ 1161 h 5437"/>
                <a:gd name="T30" fmla="*/ 405 w 2201"/>
                <a:gd name="T31" fmla="*/ 498 h 5437"/>
                <a:gd name="T32" fmla="*/ 626 w 2201"/>
                <a:gd name="T33" fmla="*/ 166 h 5437"/>
                <a:gd name="T34" fmla="*/ 709 w 2201"/>
                <a:gd name="T35" fmla="*/ 83 h 5437"/>
                <a:gd name="T36" fmla="*/ 958 w 2201"/>
                <a:gd name="T37" fmla="*/ 0 h 5437"/>
                <a:gd name="T38" fmla="*/ 1317 w 2201"/>
                <a:gd name="T39" fmla="*/ 110 h 5437"/>
                <a:gd name="T40" fmla="*/ 1621 w 2201"/>
                <a:gd name="T41" fmla="*/ 331 h 54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1"/>
                <a:gd name="T64" fmla="*/ 0 h 5437"/>
                <a:gd name="T65" fmla="*/ 2201 w 2201"/>
                <a:gd name="T66" fmla="*/ 5437 h 54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1" h="5437">
                  <a:moveTo>
                    <a:pt x="1621" y="331"/>
                  </a:moveTo>
                  <a:lnTo>
                    <a:pt x="1842" y="636"/>
                  </a:lnTo>
                  <a:lnTo>
                    <a:pt x="2036" y="1188"/>
                  </a:lnTo>
                  <a:lnTo>
                    <a:pt x="2201" y="2617"/>
                  </a:lnTo>
                  <a:lnTo>
                    <a:pt x="2174" y="3944"/>
                  </a:lnTo>
                  <a:lnTo>
                    <a:pt x="2119" y="4801"/>
                  </a:lnTo>
                  <a:lnTo>
                    <a:pt x="2090" y="5244"/>
                  </a:lnTo>
                  <a:lnTo>
                    <a:pt x="1759" y="5244"/>
                  </a:lnTo>
                  <a:lnTo>
                    <a:pt x="460" y="5382"/>
                  </a:lnTo>
                  <a:lnTo>
                    <a:pt x="101" y="5437"/>
                  </a:lnTo>
                  <a:lnTo>
                    <a:pt x="0" y="5437"/>
                  </a:lnTo>
                  <a:lnTo>
                    <a:pt x="45" y="5382"/>
                  </a:lnTo>
                  <a:lnTo>
                    <a:pt x="0" y="4746"/>
                  </a:lnTo>
                  <a:lnTo>
                    <a:pt x="18" y="4580"/>
                  </a:lnTo>
                  <a:lnTo>
                    <a:pt x="156" y="1161"/>
                  </a:lnTo>
                  <a:lnTo>
                    <a:pt x="405" y="498"/>
                  </a:lnTo>
                  <a:lnTo>
                    <a:pt x="626" y="166"/>
                  </a:lnTo>
                  <a:lnTo>
                    <a:pt x="709" y="83"/>
                  </a:lnTo>
                  <a:lnTo>
                    <a:pt x="958" y="0"/>
                  </a:lnTo>
                  <a:lnTo>
                    <a:pt x="1317" y="110"/>
                  </a:lnTo>
                  <a:lnTo>
                    <a:pt x="1621" y="331"/>
                  </a:lnTo>
                  <a:close/>
                </a:path>
              </a:pathLst>
            </a:custGeom>
            <a:solidFill>
              <a:srgbClr val="CC9933"/>
            </a:solidFill>
            <a:ln w="9525">
              <a:noFill/>
              <a:round/>
              <a:headEnd/>
              <a:tailEnd/>
            </a:ln>
          </p:spPr>
          <p:txBody>
            <a:bodyPr>
              <a:prstTxWarp prst="textNoShape">
                <a:avLst/>
              </a:prstTxWarp>
            </a:bodyPr>
            <a:lstStyle/>
            <a:p>
              <a:endParaRPr lang="en-US"/>
            </a:p>
          </p:txBody>
        </p:sp>
        <p:sp>
          <p:nvSpPr>
            <p:cNvPr id="18459" name="Freeform 230"/>
            <p:cNvSpPr>
              <a:spLocks/>
            </p:cNvSpPr>
            <p:nvPr/>
          </p:nvSpPr>
          <p:spPr bwMode="auto">
            <a:xfrm>
              <a:off x="1612" y="3138"/>
              <a:ext cx="131" cy="142"/>
            </a:xfrm>
            <a:custGeom>
              <a:avLst/>
              <a:gdLst>
                <a:gd name="T0" fmla="*/ 1023 w 1050"/>
                <a:gd name="T1" fmla="*/ 636 h 1133"/>
                <a:gd name="T2" fmla="*/ 1050 w 1050"/>
                <a:gd name="T3" fmla="*/ 663 h 1133"/>
                <a:gd name="T4" fmla="*/ 138 w 1050"/>
                <a:gd name="T5" fmla="*/ 1133 h 1133"/>
                <a:gd name="T6" fmla="*/ 0 w 1050"/>
                <a:gd name="T7" fmla="*/ 774 h 1133"/>
                <a:gd name="T8" fmla="*/ 55 w 1050"/>
                <a:gd name="T9" fmla="*/ 718 h 1133"/>
                <a:gd name="T10" fmla="*/ 27 w 1050"/>
                <a:gd name="T11" fmla="*/ 580 h 1133"/>
                <a:gd name="T12" fmla="*/ 773 w 1050"/>
                <a:gd name="T13" fmla="*/ 55 h 1133"/>
                <a:gd name="T14" fmla="*/ 884 w 1050"/>
                <a:gd name="T15" fmla="*/ 0 h 1133"/>
                <a:gd name="T16" fmla="*/ 1023 w 1050"/>
                <a:gd name="T17" fmla="*/ 497 h 1133"/>
                <a:gd name="T18" fmla="*/ 1023 w 1050"/>
                <a:gd name="T19" fmla="*/ 636 h 1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50"/>
                <a:gd name="T31" fmla="*/ 0 h 1133"/>
                <a:gd name="T32" fmla="*/ 1050 w 1050"/>
                <a:gd name="T33" fmla="*/ 1133 h 1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50" h="1133">
                  <a:moveTo>
                    <a:pt x="1023" y="636"/>
                  </a:moveTo>
                  <a:lnTo>
                    <a:pt x="1050" y="663"/>
                  </a:lnTo>
                  <a:lnTo>
                    <a:pt x="138" y="1133"/>
                  </a:lnTo>
                  <a:lnTo>
                    <a:pt x="0" y="774"/>
                  </a:lnTo>
                  <a:lnTo>
                    <a:pt x="55" y="718"/>
                  </a:lnTo>
                  <a:lnTo>
                    <a:pt x="27" y="580"/>
                  </a:lnTo>
                  <a:lnTo>
                    <a:pt x="773" y="55"/>
                  </a:lnTo>
                  <a:lnTo>
                    <a:pt x="884" y="0"/>
                  </a:lnTo>
                  <a:lnTo>
                    <a:pt x="1023" y="497"/>
                  </a:lnTo>
                  <a:lnTo>
                    <a:pt x="1023" y="636"/>
                  </a:lnTo>
                  <a:close/>
                </a:path>
              </a:pathLst>
            </a:custGeom>
            <a:solidFill>
              <a:srgbClr val="D4975A"/>
            </a:solidFill>
            <a:ln w="9525">
              <a:noFill/>
              <a:round/>
              <a:headEnd/>
              <a:tailEnd/>
            </a:ln>
          </p:spPr>
          <p:txBody>
            <a:bodyPr>
              <a:prstTxWarp prst="textNoShape">
                <a:avLst/>
              </a:prstTxWarp>
            </a:bodyPr>
            <a:lstStyle/>
            <a:p>
              <a:endParaRPr lang="en-US"/>
            </a:p>
          </p:txBody>
        </p:sp>
        <p:sp>
          <p:nvSpPr>
            <p:cNvPr id="18460" name="Freeform 231"/>
            <p:cNvSpPr>
              <a:spLocks/>
            </p:cNvSpPr>
            <p:nvPr/>
          </p:nvSpPr>
          <p:spPr bwMode="auto">
            <a:xfrm>
              <a:off x="3082" y="3214"/>
              <a:ext cx="52" cy="45"/>
            </a:xfrm>
            <a:custGeom>
              <a:avLst/>
              <a:gdLst>
                <a:gd name="T0" fmla="*/ 414 w 414"/>
                <a:gd name="T1" fmla="*/ 360 h 360"/>
                <a:gd name="T2" fmla="*/ 0 w 414"/>
                <a:gd name="T3" fmla="*/ 360 h 360"/>
                <a:gd name="T4" fmla="*/ 0 w 414"/>
                <a:gd name="T5" fmla="*/ 84 h 360"/>
                <a:gd name="T6" fmla="*/ 303 w 414"/>
                <a:gd name="T7" fmla="*/ 0 h 360"/>
                <a:gd name="T8" fmla="*/ 386 w 414"/>
                <a:gd name="T9" fmla="*/ 0 h 360"/>
                <a:gd name="T10" fmla="*/ 414 w 414"/>
                <a:gd name="T11" fmla="*/ 360 h 360"/>
                <a:gd name="T12" fmla="*/ 0 60000 65536"/>
                <a:gd name="T13" fmla="*/ 0 60000 65536"/>
                <a:gd name="T14" fmla="*/ 0 60000 65536"/>
                <a:gd name="T15" fmla="*/ 0 60000 65536"/>
                <a:gd name="T16" fmla="*/ 0 60000 65536"/>
                <a:gd name="T17" fmla="*/ 0 60000 65536"/>
                <a:gd name="T18" fmla="*/ 0 w 414"/>
                <a:gd name="T19" fmla="*/ 0 h 360"/>
                <a:gd name="T20" fmla="*/ 414 w 414"/>
                <a:gd name="T21" fmla="*/ 360 h 360"/>
              </a:gdLst>
              <a:ahLst/>
              <a:cxnLst>
                <a:cxn ang="T12">
                  <a:pos x="T0" y="T1"/>
                </a:cxn>
                <a:cxn ang="T13">
                  <a:pos x="T2" y="T3"/>
                </a:cxn>
                <a:cxn ang="T14">
                  <a:pos x="T4" y="T5"/>
                </a:cxn>
                <a:cxn ang="T15">
                  <a:pos x="T6" y="T7"/>
                </a:cxn>
                <a:cxn ang="T16">
                  <a:pos x="T8" y="T9"/>
                </a:cxn>
                <a:cxn ang="T17">
                  <a:pos x="T10" y="T11"/>
                </a:cxn>
              </a:cxnLst>
              <a:rect l="T18" t="T19" r="T20" b="T21"/>
              <a:pathLst>
                <a:path w="414" h="360">
                  <a:moveTo>
                    <a:pt x="414" y="360"/>
                  </a:moveTo>
                  <a:lnTo>
                    <a:pt x="0" y="360"/>
                  </a:lnTo>
                  <a:lnTo>
                    <a:pt x="0" y="84"/>
                  </a:lnTo>
                  <a:lnTo>
                    <a:pt x="303" y="0"/>
                  </a:lnTo>
                  <a:lnTo>
                    <a:pt x="386" y="0"/>
                  </a:lnTo>
                  <a:lnTo>
                    <a:pt x="414" y="360"/>
                  </a:lnTo>
                  <a:close/>
                </a:path>
              </a:pathLst>
            </a:custGeom>
            <a:solidFill>
              <a:srgbClr val="FFFFFF"/>
            </a:solidFill>
            <a:ln w="9525">
              <a:noFill/>
              <a:round/>
              <a:headEnd/>
              <a:tailEnd/>
            </a:ln>
          </p:spPr>
          <p:txBody>
            <a:bodyPr>
              <a:prstTxWarp prst="textNoShape">
                <a:avLst/>
              </a:prstTxWarp>
            </a:bodyPr>
            <a:lstStyle/>
            <a:p>
              <a:endParaRPr lang="en-US"/>
            </a:p>
          </p:txBody>
        </p:sp>
        <p:sp>
          <p:nvSpPr>
            <p:cNvPr id="18461" name="Freeform 232"/>
            <p:cNvSpPr>
              <a:spLocks/>
            </p:cNvSpPr>
            <p:nvPr/>
          </p:nvSpPr>
          <p:spPr bwMode="auto">
            <a:xfrm>
              <a:off x="2947" y="3228"/>
              <a:ext cx="53" cy="48"/>
            </a:xfrm>
            <a:custGeom>
              <a:avLst/>
              <a:gdLst>
                <a:gd name="T0" fmla="*/ 423 w 423"/>
                <a:gd name="T1" fmla="*/ 194 h 387"/>
                <a:gd name="T2" fmla="*/ 396 w 423"/>
                <a:gd name="T3" fmla="*/ 333 h 387"/>
                <a:gd name="T4" fmla="*/ 202 w 423"/>
                <a:gd name="T5" fmla="*/ 387 h 387"/>
                <a:gd name="T6" fmla="*/ 0 w 423"/>
                <a:gd name="T7" fmla="*/ 360 h 387"/>
                <a:gd name="T8" fmla="*/ 0 w 423"/>
                <a:gd name="T9" fmla="*/ 56 h 387"/>
                <a:gd name="T10" fmla="*/ 276 w 423"/>
                <a:gd name="T11" fmla="*/ 0 h 387"/>
                <a:gd name="T12" fmla="*/ 331 w 423"/>
                <a:gd name="T13" fmla="*/ 0 h 387"/>
                <a:gd name="T14" fmla="*/ 423 w 423"/>
                <a:gd name="T15" fmla="*/ 194 h 387"/>
                <a:gd name="T16" fmla="*/ 0 60000 65536"/>
                <a:gd name="T17" fmla="*/ 0 60000 65536"/>
                <a:gd name="T18" fmla="*/ 0 60000 65536"/>
                <a:gd name="T19" fmla="*/ 0 60000 65536"/>
                <a:gd name="T20" fmla="*/ 0 60000 65536"/>
                <a:gd name="T21" fmla="*/ 0 60000 65536"/>
                <a:gd name="T22" fmla="*/ 0 60000 65536"/>
                <a:gd name="T23" fmla="*/ 0 60000 65536"/>
                <a:gd name="T24" fmla="*/ 0 w 423"/>
                <a:gd name="T25" fmla="*/ 0 h 387"/>
                <a:gd name="T26" fmla="*/ 423 w 423"/>
                <a:gd name="T27" fmla="*/ 387 h 3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3" h="387">
                  <a:moveTo>
                    <a:pt x="423" y="194"/>
                  </a:moveTo>
                  <a:lnTo>
                    <a:pt x="396" y="333"/>
                  </a:lnTo>
                  <a:lnTo>
                    <a:pt x="202" y="387"/>
                  </a:lnTo>
                  <a:lnTo>
                    <a:pt x="0" y="360"/>
                  </a:lnTo>
                  <a:lnTo>
                    <a:pt x="0" y="56"/>
                  </a:lnTo>
                  <a:lnTo>
                    <a:pt x="276" y="0"/>
                  </a:lnTo>
                  <a:lnTo>
                    <a:pt x="331" y="0"/>
                  </a:lnTo>
                  <a:lnTo>
                    <a:pt x="423" y="194"/>
                  </a:lnTo>
                  <a:close/>
                </a:path>
              </a:pathLst>
            </a:custGeom>
            <a:solidFill>
              <a:srgbClr val="FFFFFF"/>
            </a:solidFill>
            <a:ln w="9525">
              <a:noFill/>
              <a:round/>
              <a:headEnd/>
              <a:tailEnd/>
            </a:ln>
          </p:spPr>
          <p:txBody>
            <a:bodyPr>
              <a:prstTxWarp prst="textNoShape">
                <a:avLst/>
              </a:prstTxWarp>
            </a:bodyPr>
            <a:lstStyle/>
            <a:p>
              <a:endParaRPr lang="en-US"/>
            </a:p>
          </p:txBody>
        </p:sp>
        <p:sp>
          <p:nvSpPr>
            <p:cNvPr id="18462" name="Freeform 233"/>
            <p:cNvSpPr>
              <a:spLocks/>
            </p:cNvSpPr>
            <p:nvPr/>
          </p:nvSpPr>
          <p:spPr bwMode="auto">
            <a:xfrm>
              <a:off x="1077" y="3231"/>
              <a:ext cx="129" cy="141"/>
            </a:xfrm>
            <a:custGeom>
              <a:avLst/>
              <a:gdLst>
                <a:gd name="T0" fmla="*/ 1033 w 1033"/>
                <a:gd name="T1" fmla="*/ 305 h 1125"/>
                <a:gd name="T2" fmla="*/ 1004 w 1033"/>
                <a:gd name="T3" fmla="*/ 1023 h 1125"/>
                <a:gd name="T4" fmla="*/ 1004 w 1033"/>
                <a:gd name="T5" fmla="*/ 1125 h 1125"/>
                <a:gd name="T6" fmla="*/ 802 w 1033"/>
                <a:gd name="T7" fmla="*/ 1051 h 1125"/>
                <a:gd name="T8" fmla="*/ 28 w 1033"/>
                <a:gd name="T9" fmla="*/ 885 h 1125"/>
                <a:gd name="T10" fmla="*/ 0 w 1033"/>
                <a:gd name="T11" fmla="*/ 885 h 1125"/>
                <a:gd name="T12" fmla="*/ 0 w 1033"/>
                <a:gd name="T13" fmla="*/ 581 h 1125"/>
                <a:gd name="T14" fmla="*/ 120 w 1033"/>
                <a:gd name="T15" fmla="*/ 0 h 1125"/>
                <a:gd name="T16" fmla="*/ 608 w 1033"/>
                <a:gd name="T17" fmla="*/ 138 h 1125"/>
                <a:gd name="T18" fmla="*/ 1033 w 1033"/>
                <a:gd name="T19" fmla="*/ 305 h 11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3"/>
                <a:gd name="T31" fmla="*/ 0 h 1125"/>
                <a:gd name="T32" fmla="*/ 1033 w 1033"/>
                <a:gd name="T33" fmla="*/ 1125 h 11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3" h="1125">
                  <a:moveTo>
                    <a:pt x="1033" y="305"/>
                  </a:moveTo>
                  <a:lnTo>
                    <a:pt x="1004" y="1023"/>
                  </a:lnTo>
                  <a:lnTo>
                    <a:pt x="1004" y="1125"/>
                  </a:lnTo>
                  <a:lnTo>
                    <a:pt x="802" y="1051"/>
                  </a:lnTo>
                  <a:lnTo>
                    <a:pt x="28" y="885"/>
                  </a:lnTo>
                  <a:lnTo>
                    <a:pt x="0" y="885"/>
                  </a:lnTo>
                  <a:lnTo>
                    <a:pt x="0" y="581"/>
                  </a:lnTo>
                  <a:lnTo>
                    <a:pt x="120" y="0"/>
                  </a:lnTo>
                  <a:lnTo>
                    <a:pt x="608" y="138"/>
                  </a:lnTo>
                  <a:lnTo>
                    <a:pt x="1033" y="305"/>
                  </a:lnTo>
                  <a:close/>
                </a:path>
              </a:pathLst>
            </a:custGeom>
            <a:solidFill>
              <a:srgbClr val="D4975A"/>
            </a:solidFill>
            <a:ln w="9525">
              <a:noFill/>
              <a:round/>
              <a:headEnd/>
              <a:tailEnd/>
            </a:ln>
          </p:spPr>
          <p:txBody>
            <a:bodyPr>
              <a:prstTxWarp prst="textNoShape">
                <a:avLst/>
              </a:prstTxWarp>
            </a:bodyPr>
            <a:lstStyle/>
            <a:p>
              <a:endParaRPr lang="en-US"/>
            </a:p>
          </p:txBody>
        </p:sp>
        <p:sp>
          <p:nvSpPr>
            <p:cNvPr id="18463" name="Freeform 234"/>
            <p:cNvSpPr>
              <a:spLocks/>
            </p:cNvSpPr>
            <p:nvPr/>
          </p:nvSpPr>
          <p:spPr bwMode="auto">
            <a:xfrm>
              <a:off x="1629" y="3242"/>
              <a:ext cx="128" cy="145"/>
            </a:xfrm>
            <a:custGeom>
              <a:avLst/>
              <a:gdLst>
                <a:gd name="T0" fmla="*/ 912 w 1023"/>
                <a:gd name="T1" fmla="*/ 857 h 1160"/>
                <a:gd name="T2" fmla="*/ 28 w 1023"/>
                <a:gd name="T3" fmla="*/ 1160 h 1160"/>
                <a:gd name="T4" fmla="*/ 0 w 1023"/>
                <a:gd name="T5" fmla="*/ 524 h 1160"/>
                <a:gd name="T6" fmla="*/ 470 w 1023"/>
                <a:gd name="T7" fmla="*/ 221 h 1160"/>
                <a:gd name="T8" fmla="*/ 857 w 1023"/>
                <a:gd name="T9" fmla="*/ 54 h 1160"/>
                <a:gd name="T10" fmla="*/ 912 w 1023"/>
                <a:gd name="T11" fmla="*/ 0 h 1160"/>
                <a:gd name="T12" fmla="*/ 1023 w 1023"/>
                <a:gd name="T13" fmla="*/ 764 h 1160"/>
                <a:gd name="T14" fmla="*/ 912 w 1023"/>
                <a:gd name="T15" fmla="*/ 857 h 1160"/>
                <a:gd name="T16" fmla="*/ 0 60000 65536"/>
                <a:gd name="T17" fmla="*/ 0 60000 65536"/>
                <a:gd name="T18" fmla="*/ 0 60000 65536"/>
                <a:gd name="T19" fmla="*/ 0 60000 65536"/>
                <a:gd name="T20" fmla="*/ 0 60000 65536"/>
                <a:gd name="T21" fmla="*/ 0 60000 65536"/>
                <a:gd name="T22" fmla="*/ 0 60000 65536"/>
                <a:gd name="T23" fmla="*/ 0 60000 65536"/>
                <a:gd name="T24" fmla="*/ 0 w 1023"/>
                <a:gd name="T25" fmla="*/ 0 h 1160"/>
                <a:gd name="T26" fmla="*/ 1023 w 1023"/>
                <a:gd name="T27" fmla="*/ 1160 h 1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3" h="1160">
                  <a:moveTo>
                    <a:pt x="912" y="857"/>
                  </a:moveTo>
                  <a:lnTo>
                    <a:pt x="28" y="1160"/>
                  </a:lnTo>
                  <a:lnTo>
                    <a:pt x="0" y="524"/>
                  </a:lnTo>
                  <a:lnTo>
                    <a:pt x="470" y="221"/>
                  </a:lnTo>
                  <a:lnTo>
                    <a:pt x="857" y="54"/>
                  </a:lnTo>
                  <a:lnTo>
                    <a:pt x="912" y="0"/>
                  </a:lnTo>
                  <a:lnTo>
                    <a:pt x="1023" y="764"/>
                  </a:lnTo>
                  <a:lnTo>
                    <a:pt x="912" y="857"/>
                  </a:lnTo>
                  <a:close/>
                </a:path>
              </a:pathLst>
            </a:custGeom>
            <a:solidFill>
              <a:srgbClr val="B07840"/>
            </a:solidFill>
            <a:ln w="9525">
              <a:noFill/>
              <a:round/>
              <a:headEnd/>
              <a:tailEnd/>
            </a:ln>
          </p:spPr>
          <p:txBody>
            <a:bodyPr>
              <a:prstTxWarp prst="textNoShape">
                <a:avLst/>
              </a:prstTxWarp>
            </a:bodyPr>
            <a:lstStyle/>
            <a:p>
              <a:endParaRPr lang="en-US"/>
            </a:p>
          </p:txBody>
        </p:sp>
        <p:sp>
          <p:nvSpPr>
            <p:cNvPr id="18464" name="Freeform 235"/>
            <p:cNvSpPr>
              <a:spLocks/>
            </p:cNvSpPr>
            <p:nvPr/>
          </p:nvSpPr>
          <p:spPr bwMode="auto">
            <a:xfrm>
              <a:off x="2172" y="3248"/>
              <a:ext cx="12" cy="49"/>
            </a:xfrm>
            <a:custGeom>
              <a:avLst/>
              <a:gdLst>
                <a:gd name="T0" fmla="*/ 0 w 101"/>
                <a:gd name="T1" fmla="*/ 388 h 388"/>
                <a:gd name="T2" fmla="*/ 0 w 101"/>
                <a:gd name="T3" fmla="*/ 0 h 388"/>
                <a:gd name="T4" fmla="*/ 101 w 101"/>
                <a:gd name="T5" fmla="*/ 388 h 388"/>
                <a:gd name="T6" fmla="*/ 0 w 101"/>
                <a:gd name="T7" fmla="*/ 388 h 388"/>
                <a:gd name="T8" fmla="*/ 0 60000 65536"/>
                <a:gd name="T9" fmla="*/ 0 60000 65536"/>
                <a:gd name="T10" fmla="*/ 0 60000 65536"/>
                <a:gd name="T11" fmla="*/ 0 60000 65536"/>
                <a:gd name="T12" fmla="*/ 0 w 101"/>
                <a:gd name="T13" fmla="*/ 0 h 388"/>
                <a:gd name="T14" fmla="*/ 101 w 101"/>
                <a:gd name="T15" fmla="*/ 388 h 388"/>
              </a:gdLst>
              <a:ahLst/>
              <a:cxnLst>
                <a:cxn ang="T8">
                  <a:pos x="T0" y="T1"/>
                </a:cxn>
                <a:cxn ang="T9">
                  <a:pos x="T2" y="T3"/>
                </a:cxn>
                <a:cxn ang="T10">
                  <a:pos x="T4" y="T5"/>
                </a:cxn>
                <a:cxn ang="T11">
                  <a:pos x="T6" y="T7"/>
                </a:cxn>
              </a:cxnLst>
              <a:rect l="T12" t="T13" r="T14" b="T15"/>
              <a:pathLst>
                <a:path w="101" h="388">
                  <a:moveTo>
                    <a:pt x="0" y="388"/>
                  </a:moveTo>
                  <a:lnTo>
                    <a:pt x="0" y="0"/>
                  </a:lnTo>
                  <a:lnTo>
                    <a:pt x="101" y="388"/>
                  </a:lnTo>
                  <a:lnTo>
                    <a:pt x="0" y="388"/>
                  </a:lnTo>
                  <a:close/>
                </a:path>
              </a:pathLst>
            </a:custGeom>
            <a:solidFill>
              <a:srgbClr val="669999"/>
            </a:solidFill>
            <a:ln w="9525">
              <a:noFill/>
              <a:round/>
              <a:headEnd/>
              <a:tailEnd/>
            </a:ln>
          </p:spPr>
          <p:txBody>
            <a:bodyPr>
              <a:prstTxWarp prst="textNoShape">
                <a:avLst/>
              </a:prstTxWarp>
            </a:bodyPr>
            <a:lstStyle/>
            <a:p>
              <a:endParaRPr lang="en-US"/>
            </a:p>
          </p:txBody>
        </p:sp>
        <p:sp>
          <p:nvSpPr>
            <p:cNvPr id="18465" name="Freeform 236"/>
            <p:cNvSpPr>
              <a:spLocks/>
            </p:cNvSpPr>
            <p:nvPr/>
          </p:nvSpPr>
          <p:spPr bwMode="auto">
            <a:xfrm>
              <a:off x="2254" y="3262"/>
              <a:ext cx="69" cy="56"/>
            </a:xfrm>
            <a:custGeom>
              <a:avLst/>
              <a:gdLst>
                <a:gd name="T0" fmla="*/ 498 w 552"/>
                <a:gd name="T1" fmla="*/ 194 h 442"/>
                <a:gd name="T2" fmla="*/ 552 w 552"/>
                <a:gd name="T3" fmla="*/ 442 h 442"/>
                <a:gd name="T4" fmla="*/ 0 w 552"/>
                <a:gd name="T5" fmla="*/ 359 h 442"/>
                <a:gd name="T6" fmla="*/ 55 w 552"/>
                <a:gd name="T7" fmla="*/ 0 h 442"/>
                <a:gd name="T8" fmla="*/ 386 w 552"/>
                <a:gd name="T9" fmla="*/ 83 h 442"/>
                <a:gd name="T10" fmla="*/ 498 w 552"/>
                <a:gd name="T11" fmla="*/ 194 h 442"/>
                <a:gd name="T12" fmla="*/ 0 60000 65536"/>
                <a:gd name="T13" fmla="*/ 0 60000 65536"/>
                <a:gd name="T14" fmla="*/ 0 60000 65536"/>
                <a:gd name="T15" fmla="*/ 0 60000 65536"/>
                <a:gd name="T16" fmla="*/ 0 60000 65536"/>
                <a:gd name="T17" fmla="*/ 0 60000 65536"/>
                <a:gd name="T18" fmla="*/ 0 w 552"/>
                <a:gd name="T19" fmla="*/ 0 h 442"/>
                <a:gd name="T20" fmla="*/ 552 w 552"/>
                <a:gd name="T21" fmla="*/ 442 h 442"/>
              </a:gdLst>
              <a:ahLst/>
              <a:cxnLst>
                <a:cxn ang="T12">
                  <a:pos x="T0" y="T1"/>
                </a:cxn>
                <a:cxn ang="T13">
                  <a:pos x="T2" y="T3"/>
                </a:cxn>
                <a:cxn ang="T14">
                  <a:pos x="T4" y="T5"/>
                </a:cxn>
                <a:cxn ang="T15">
                  <a:pos x="T6" y="T7"/>
                </a:cxn>
                <a:cxn ang="T16">
                  <a:pos x="T8" y="T9"/>
                </a:cxn>
                <a:cxn ang="T17">
                  <a:pos x="T10" y="T11"/>
                </a:cxn>
              </a:cxnLst>
              <a:rect l="T18" t="T19" r="T20" b="T21"/>
              <a:pathLst>
                <a:path w="552" h="442">
                  <a:moveTo>
                    <a:pt x="498" y="194"/>
                  </a:moveTo>
                  <a:lnTo>
                    <a:pt x="552" y="442"/>
                  </a:lnTo>
                  <a:lnTo>
                    <a:pt x="0" y="359"/>
                  </a:lnTo>
                  <a:lnTo>
                    <a:pt x="55" y="0"/>
                  </a:lnTo>
                  <a:lnTo>
                    <a:pt x="386" y="83"/>
                  </a:lnTo>
                  <a:lnTo>
                    <a:pt x="498" y="194"/>
                  </a:lnTo>
                  <a:close/>
                </a:path>
              </a:pathLst>
            </a:custGeom>
            <a:solidFill>
              <a:srgbClr val="669999"/>
            </a:solidFill>
            <a:ln w="9525">
              <a:noFill/>
              <a:round/>
              <a:headEnd/>
              <a:tailEnd/>
            </a:ln>
          </p:spPr>
          <p:txBody>
            <a:bodyPr>
              <a:prstTxWarp prst="textNoShape">
                <a:avLst/>
              </a:prstTxWarp>
            </a:bodyPr>
            <a:lstStyle/>
            <a:p>
              <a:endParaRPr lang="en-US"/>
            </a:p>
          </p:txBody>
        </p:sp>
        <p:sp>
          <p:nvSpPr>
            <p:cNvPr id="18466" name="Freeform 237"/>
            <p:cNvSpPr>
              <a:spLocks/>
            </p:cNvSpPr>
            <p:nvPr/>
          </p:nvSpPr>
          <p:spPr bwMode="auto">
            <a:xfrm>
              <a:off x="2388" y="3266"/>
              <a:ext cx="80" cy="48"/>
            </a:xfrm>
            <a:custGeom>
              <a:avLst/>
              <a:gdLst>
                <a:gd name="T0" fmla="*/ 580 w 636"/>
                <a:gd name="T1" fmla="*/ 305 h 388"/>
                <a:gd name="T2" fmla="*/ 636 w 636"/>
                <a:gd name="T3" fmla="*/ 360 h 388"/>
                <a:gd name="T4" fmla="*/ 0 w 636"/>
                <a:gd name="T5" fmla="*/ 388 h 388"/>
                <a:gd name="T6" fmla="*/ 55 w 636"/>
                <a:gd name="T7" fmla="*/ 83 h 388"/>
                <a:gd name="T8" fmla="*/ 248 w 636"/>
                <a:gd name="T9" fmla="*/ 29 h 388"/>
                <a:gd name="T10" fmla="*/ 415 w 636"/>
                <a:gd name="T11" fmla="*/ 0 h 388"/>
                <a:gd name="T12" fmla="*/ 553 w 636"/>
                <a:gd name="T13" fmla="*/ 0 h 388"/>
                <a:gd name="T14" fmla="*/ 580 w 636"/>
                <a:gd name="T15" fmla="*/ 305 h 388"/>
                <a:gd name="T16" fmla="*/ 0 60000 65536"/>
                <a:gd name="T17" fmla="*/ 0 60000 65536"/>
                <a:gd name="T18" fmla="*/ 0 60000 65536"/>
                <a:gd name="T19" fmla="*/ 0 60000 65536"/>
                <a:gd name="T20" fmla="*/ 0 60000 65536"/>
                <a:gd name="T21" fmla="*/ 0 60000 65536"/>
                <a:gd name="T22" fmla="*/ 0 60000 65536"/>
                <a:gd name="T23" fmla="*/ 0 60000 65536"/>
                <a:gd name="T24" fmla="*/ 0 w 636"/>
                <a:gd name="T25" fmla="*/ 0 h 388"/>
                <a:gd name="T26" fmla="*/ 636 w 636"/>
                <a:gd name="T27" fmla="*/ 388 h 3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6" h="388">
                  <a:moveTo>
                    <a:pt x="580" y="305"/>
                  </a:moveTo>
                  <a:lnTo>
                    <a:pt x="636" y="360"/>
                  </a:lnTo>
                  <a:lnTo>
                    <a:pt x="0" y="388"/>
                  </a:lnTo>
                  <a:lnTo>
                    <a:pt x="55" y="83"/>
                  </a:lnTo>
                  <a:lnTo>
                    <a:pt x="248" y="29"/>
                  </a:lnTo>
                  <a:lnTo>
                    <a:pt x="415" y="0"/>
                  </a:lnTo>
                  <a:lnTo>
                    <a:pt x="553" y="0"/>
                  </a:lnTo>
                  <a:lnTo>
                    <a:pt x="580" y="305"/>
                  </a:lnTo>
                  <a:close/>
                </a:path>
              </a:pathLst>
            </a:custGeom>
            <a:solidFill>
              <a:srgbClr val="669999"/>
            </a:solidFill>
            <a:ln w="9525">
              <a:noFill/>
              <a:round/>
              <a:headEnd/>
              <a:tailEnd/>
            </a:ln>
          </p:spPr>
          <p:txBody>
            <a:bodyPr>
              <a:prstTxWarp prst="textNoShape">
                <a:avLst/>
              </a:prstTxWarp>
            </a:bodyPr>
            <a:lstStyle/>
            <a:p>
              <a:endParaRPr lang="en-US"/>
            </a:p>
          </p:txBody>
        </p:sp>
        <p:sp>
          <p:nvSpPr>
            <p:cNvPr id="18467" name="Freeform 238"/>
            <p:cNvSpPr>
              <a:spLocks/>
            </p:cNvSpPr>
            <p:nvPr/>
          </p:nvSpPr>
          <p:spPr bwMode="auto">
            <a:xfrm>
              <a:off x="2554" y="3266"/>
              <a:ext cx="97" cy="41"/>
            </a:xfrm>
            <a:custGeom>
              <a:avLst/>
              <a:gdLst>
                <a:gd name="T0" fmla="*/ 774 w 774"/>
                <a:gd name="T1" fmla="*/ 221 h 332"/>
                <a:gd name="T2" fmla="*/ 774 w 774"/>
                <a:gd name="T3" fmla="*/ 277 h 332"/>
                <a:gd name="T4" fmla="*/ 0 w 774"/>
                <a:gd name="T5" fmla="*/ 332 h 332"/>
                <a:gd name="T6" fmla="*/ 111 w 774"/>
                <a:gd name="T7" fmla="*/ 83 h 332"/>
                <a:gd name="T8" fmla="*/ 553 w 774"/>
                <a:gd name="T9" fmla="*/ 0 h 332"/>
                <a:gd name="T10" fmla="*/ 636 w 774"/>
                <a:gd name="T11" fmla="*/ 29 h 332"/>
                <a:gd name="T12" fmla="*/ 774 w 774"/>
                <a:gd name="T13" fmla="*/ 221 h 332"/>
                <a:gd name="T14" fmla="*/ 0 60000 65536"/>
                <a:gd name="T15" fmla="*/ 0 60000 65536"/>
                <a:gd name="T16" fmla="*/ 0 60000 65536"/>
                <a:gd name="T17" fmla="*/ 0 60000 65536"/>
                <a:gd name="T18" fmla="*/ 0 60000 65536"/>
                <a:gd name="T19" fmla="*/ 0 60000 65536"/>
                <a:gd name="T20" fmla="*/ 0 60000 65536"/>
                <a:gd name="T21" fmla="*/ 0 w 774"/>
                <a:gd name="T22" fmla="*/ 0 h 332"/>
                <a:gd name="T23" fmla="*/ 774 w 774"/>
                <a:gd name="T24" fmla="*/ 332 h 3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4" h="332">
                  <a:moveTo>
                    <a:pt x="774" y="221"/>
                  </a:moveTo>
                  <a:lnTo>
                    <a:pt x="774" y="277"/>
                  </a:lnTo>
                  <a:lnTo>
                    <a:pt x="0" y="332"/>
                  </a:lnTo>
                  <a:lnTo>
                    <a:pt x="111" y="83"/>
                  </a:lnTo>
                  <a:lnTo>
                    <a:pt x="553" y="0"/>
                  </a:lnTo>
                  <a:lnTo>
                    <a:pt x="636" y="29"/>
                  </a:lnTo>
                  <a:lnTo>
                    <a:pt x="774" y="221"/>
                  </a:lnTo>
                  <a:close/>
                </a:path>
              </a:pathLst>
            </a:custGeom>
            <a:solidFill>
              <a:srgbClr val="669999"/>
            </a:solidFill>
            <a:ln w="9525">
              <a:noFill/>
              <a:round/>
              <a:headEnd/>
              <a:tailEnd/>
            </a:ln>
          </p:spPr>
          <p:txBody>
            <a:bodyPr>
              <a:prstTxWarp prst="textNoShape">
                <a:avLst/>
              </a:prstTxWarp>
            </a:bodyPr>
            <a:lstStyle/>
            <a:p>
              <a:endParaRPr lang="en-US"/>
            </a:p>
          </p:txBody>
        </p:sp>
        <p:sp>
          <p:nvSpPr>
            <p:cNvPr id="18468" name="Freeform 239"/>
            <p:cNvSpPr>
              <a:spLocks/>
            </p:cNvSpPr>
            <p:nvPr/>
          </p:nvSpPr>
          <p:spPr bwMode="auto">
            <a:xfrm>
              <a:off x="2191" y="3759"/>
              <a:ext cx="48" cy="76"/>
            </a:xfrm>
            <a:custGeom>
              <a:avLst/>
              <a:gdLst>
                <a:gd name="T0" fmla="*/ 341 w 378"/>
                <a:gd name="T1" fmla="*/ 609 h 609"/>
                <a:gd name="T2" fmla="*/ 304 w 378"/>
                <a:gd name="T3" fmla="*/ 609 h 609"/>
                <a:gd name="T4" fmla="*/ 139 w 378"/>
                <a:gd name="T5" fmla="*/ 580 h 609"/>
                <a:gd name="T6" fmla="*/ 56 w 378"/>
                <a:gd name="T7" fmla="*/ 470 h 609"/>
                <a:gd name="T8" fmla="*/ 0 w 378"/>
                <a:gd name="T9" fmla="*/ 221 h 609"/>
                <a:gd name="T10" fmla="*/ 0 w 378"/>
                <a:gd name="T11" fmla="*/ 0 h 609"/>
                <a:gd name="T12" fmla="*/ 65 w 378"/>
                <a:gd name="T13" fmla="*/ 0 h 609"/>
                <a:gd name="T14" fmla="*/ 92 w 378"/>
                <a:gd name="T15" fmla="*/ 9 h 609"/>
                <a:gd name="T16" fmla="*/ 120 w 378"/>
                <a:gd name="T17" fmla="*/ 9 h 609"/>
                <a:gd name="T18" fmla="*/ 147 w 378"/>
                <a:gd name="T19" fmla="*/ 9 h 609"/>
                <a:gd name="T20" fmla="*/ 176 w 378"/>
                <a:gd name="T21" fmla="*/ 18 h 609"/>
                <a:gd name="T22" fmla="*/ 203 w 378"/>
                <a:gd name="T23" fmla="*/ 18 h 609"/>
                <a:gd name="T24" fmla="*/ 230 w 378"/>
                <a:gd name="T25" fmla="*/ 18 h 609"/>
                <a:gd name="T26" fmla="*/ 258 w 378"/>
                <a:gd name="T27" fmla="*/ 18 h 609"/>
                <a:gd name="T28" fmla="*/ 286 w 378"/>
                <a:gd name="T29" fmla="*/ 27 h 609"/>
                <a:gd name="T30" fmla="*/ 378 w 378"/>
                <a:gd name="T31" fmla="*/ 27 h 609"/>
                <a:gd name="T32" fmla="*/ 378 w 378"/>
                <a:gd name="T33" fmla="*/ 240 h 609"/>
                <a:gd name="T34" fmla="*/ 368 w 378"/>
                <a:gd name="T35" fmla="*/ 267 h 609"/>
                <a:gd name="T36" fmla="*/ 368 w 378"/>
                <a:gd name="T37" fmla="*/ 285 h 609"/>
                <a:gd name="T38" fmla="*/ 360 w 378"/>
                <a:gd name="T39" fmla="*/ 314 h 609"/>
                <a:gd name="T40" fmla="*/ 360 w 378"/>
                <a:gd name="T41" fmla="*/ 332 h 609"/>
                <a:gd name="T42" fmla="*/ 360 w 378"/>
                <a:gd name="T43" fmla="*/ 351 h 609"/>
                <a:gd name="T44" fmla="*/ 360 w 378"/>
                <a:gd name="T45" fmla="*/ 378 h 609"/>
                <a:gd name="T46" fmla="*/ 360 w 378"/>
                <a:gd name="T47" fmla="*/ 405 h 609"/>
                <a:gd name="T48" fmla="*/ 360 w 378"/>
                <a:gd name="T49" fmla="*/ 433 h 609"/>
                <a:gd name="T50" fmla="*/ 350 w 378"/>
                <a:gd name="T51" fmla="*/ 452 h 609"/>
                <a:gd name="T52" fmla="*/ 341 w 378"/>
                <a:gd name="T53" fmla="*/ 479 h 609"/>
                <a:gd name="T54" fmla="*/ 341 w 378"/>
                <a:gd name="T55" fmla="*/ 498 h 609"/>
                <a:gd name="T56" fmla="*/ 341 w 378"/>
                <a:gd name="T57" fmla="*/ 516 h 609"/>
                <a:gd name="T58" fmla="*/ 341 w 378"/>
                <a:gd name="T59" fmla="*/ 543 h 609"/>
                <a:gd name="T60" fmla="*/ 331 w 378"/>
                <a:gd name="T61" fmla="*/ 562 h 609"/>
                <a:gd name="T62" fmla="*/ 331 w 378"/>
                <a:gd name="T63" fmla="*/ 590 h 609"/>
                <a:gd name="T64" fmla="*/ 341 w 378"/>
                <a:gd name="T65" fmla="*/ 609 h 6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8"/>
                <a:gd name="T100" fmla="*/ 0 h 609"/>
                <a:gd name="T101" fmla="*/ 378 w 378"/>
                <a:gd name="T102" fmla="*/ 609 h 6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8" h="609">
                  <a:moveTo>
                    <a:pt x="341" y="609"/>
                  </a:moveTo>
                  <a:lnTo>
                    <a:pt x="304" y="609"/>
                  </a:lnTo>
                  <a:lnTo>
                    <a:pt x="139" y="580"/>
                  </a:lnTo>
                  <a:lnTo>
                    <a:pt x="56" y="470"/>
                  </a:lnTo>
                  <a:lnTo>
                    <a:pt x="0" y="221"/>
                  </a:lnTo>
                  <a:lnTo>
                    <a:pt x="0" y="0"/>
                  </a:lnTo>
                  <a:lnTo>
                    <a:pt x="65" y="0"/>
                  </a:lnTo>
                  <a:lnTo>
                    <a:pt x="92" y="9"/>
                  </a:lnTo>
                  <a:lnTo>
                    <a:pt x="120" y="9"/>
                  </a:lnTo>
                  <a:lnTo>
                    <a:pt x="147" y="9"/>
                  </a:lnTo>
                  <a:lnTo>
                    <a:pt x="176" y="18"/>
                  </a:lnTo>
                  <a:lnTo>
                    <a:pt x="203" y="18"/>
                  </a:lnTo>
                  <a:lnTo>
                    <a:pt x="230" y="18"/>
                  </a:lnTo>
                  <a:lnTo>
                    <a:pt x="258" y="18"/>
                  </a:lnTo>
                  <a:lnTo>
                    <a:pt x="286" y="27"/>
                  </a:lnTo>
                  <a:lnTo>
                    <a:pt x="378" y="27"/>
                  </a:lnTo>
                  <a:lnTo>
                    <a:pt x="378" y="240"/>
                  </a:lnTo>
                  <a:lnTo>
                    <a:pt x="368" y="267"/>
                  </a:lnTo>
                  <a:lnTo>
                    <a:pt x="368" y="285"/>
                  </a:lnTo>
                  <a:lnTo>
                    <a:pt x="360" y="314"/>
                  </a:lnTo>
                  <a:lnTo>
                    <a:pt x="360" y="332"/>
                  </a:lnTo>
                  <a:lnTo>
                    <a:pt x="360" y="351"/>
                  </a:lnTo>
                  <a:lnTo>
                    <a:pt x="360" y="378"/>
                  </a:lnTo>
                  <a:lnTo>
                    <a:pt x="360" y="405"/>
                  </a:lnTo>
                  <a:lnTo>
                    <a:pt x="360" y="433"/>
                  </a:lnTo>
                  <a:lnTo>
                    <a:pt x="350" y="452"/>
                  </a:lnTo>
                  <a:lnTo>
                    <a:pt x="341" y="479"/>
                  </a:lnTo>
                  <a:lnTo>
                    <a:pt x="341" y="498"/>
                  </a:lnTo>
                  <a:lnTo>
                    <a:pt x="341" y="516"/>
                  </a:lnTo>
                  <a:lnTo>
                    <a:pt x="341" y="543"/>
                  </a:lnTo>
                  <a:lnTo>
                    <a:pt x="331" y="562"/>
                  </a:lnTo>
                  <a:lnTo>
                    <a:pt x="331" y="590"/>
                  </a:lnTo>
                  <a:lnTo>
                    <a:pt x="341" y="609"/>
                  </a:lnTo>
                  <a:close/>
                </a:path>
              </a:pathLst>
            </a:custGeom>
            <a:solidFill>
              <a:srgbClr val="A3B2B2"/>
            </a:solidFill>
            <a:ln w="9525">
              <a:noFill/>
              <a:round/>
              <a:headEnd/>
              <a:tailEnd/>
            </a:ln>
          </p:spPr>
          <p:txBody>
            <a:bodyPr>
              <a:prstTxWarp prst="textNoShape">
                <a:avLst/>
              </a:prstTxWarp>
            </a:bodyPr>
            <a:lstStyle/>
            <a:p>
              <a:endParaRPr lang="en-US"/>
            </a:p>
          </p:txBody>
        </p:sp>
        <p:sp>
          <p:nvSpPr>
            <p:cNvPr id="18469" name="Freeform 240"/>
            <p:cNvSpPr>
              <a:spLocks/>
            </p:cNvSpPr>
            <p:nvPr/>
          </p:nvSpPr>
          <p:spPr bwMode="auto">
            <a:xfrm>
              <a:off x="2248" y="3759"/>
              <a:ext cx="140" cy="95"/>
            </a:xfrm>
            <a:custGeom>
              <a:avLst/>
              <a:gdLst>
                <a:gd name="T0" fmla="*/ 1106 w 1125"/>
                <a:gd name="T1" fmla="*/ 764 h 764"/>
                <a:gd name="T2" fmla="*/ 489 w 1125"/>
                <a:gd name="T3" fmla="*/ 691 h 764"/>
                <a:gd name="T4" fmla="*/ 0 w 1125"/>
                <a:gd name="T5" fmla="*/ 626 h 764"/>
                <a:gd name="T6" fmla="*/ 0 w 1125"/>
                <a:gd name="T7" fmla="*/ 516 h 764"/>
                <a:gd name="T8" fmla="*/ 0 w 1125"/>
                <a:gd name="T9" fmla="*/ 489 h 764"/>
                <a:gd name="T10" fmla="*/ 10 w 1125"/>
                <a:gd name="T11" fmla="*/ 461 h 764"/>
                <a:gd name="T12" fmla="*/ 10 w 1125"/>
                <a:gd name="T13" fmla="*/ 442 h 764"/>
                <a:gd name="T14" fmla="*/ 19 w 1125"/>
                <a:gd name="T15" fmla="*/ 415 h 764"/>
                <a:gd name="T16" fmla="*/ 19 w 1125"/>
                <a:gd name="T17" fmla="*/ 396 h 764"/>
                <a:gd name="T18" fmla="*/ 19 w 1125"/>
                <a:gd name="T19" fmla="*/ 378 h 764"/>
                <a:gd name="T20" fmla="*/ 19 w 1125"/>
                <a:gd name="T21" fmla="*/ 351 h 764"/>
                <a:gd name="T22" fmla="*/ 19 w 1125"/>
                <a:gd name="T23" fmla="*/ 322 h 764"/>
                <a:gd name="T24" fmla="*/ 28 w 1125"/>
                <a:gd name="T25" fmla="*/ 285 h 764"/>
                <a:gd name="T26" fmla="*/ 37 w 1125"/>
                <a:gd name="T27" fmla="*/ 249 h 764"/>
                <a:gd name="T28" fmla="*/ 37 w 1125"/>
                <a:gd name="T29" fmla="*/ 212 h 764"/>
                <a:gd name="T30" fmla="*/ 37 w 1125"/>
                <a:gd name="T31" fmla="*/ 184 h 764"/>
                <a:gd name="T32" fmla="*/ 37 w 1125"/>
                <a:gd name="T33" fmla="*/ 147 h 764"/>
                <a:gd name="T34" fmla="*/ 37 w 1125"/>
                <a:gd name="T35" fmla="*/ 111 h 764"/>
                <a:gd name="T36" fmla="*/ 37 w 1125"/>
                <a:gd name="T37" fmla="*/ 74 h 764"/>
                <a:gd name="T38" fmla="*/ 37 w 1125"/>
                <a:gd name="T39" fmla="*/ 37 h 764"/>
                <a:gd name="T40" fmla="*/ 47 w 1125"/>
                <a:gd name="T41" fmla="*/ 27 h 764"/>
                <a:gd name="T42" fmla="*/ 157 w 1125"/>
                <a:gd name="T43" fmla="*/ 27 h 764"/>
                <a:gd name="T44" fmla="*/ 167 w 1125"/>
                <a:gd name="T45" fmla="*/ 18 h 764"/>
                <a:gd name="T46" fmla="*/ 175 w 1125"/>
                <a:gd name="T47" fmla="*/ 18 h 764"/>
                <a:gd name="T48" fmla="*/ 185 w 1125"/>
                <a:gd name="T49" fmla="*/ 18 h 764"/>
                <a:gd name="T50" fmla="*/ 194 w 1125"/>
                <a:gd name="T51" fmla="*/ 9 h 764"/>
                <a:gd name="T52" fmla="*/ 204 w 1125"/>
                <a:gd name="T53" fmla="*/ 9 h 764"/>
                <a:gd name="T54" fmla="*/ 212 w 1125"/>
                <a:gd name="T55" fmla="*/ 9 h 764"/>
                <a:gd name="T56" fmla="*/ 222 w 1125"/>
                <a:gd name="T57" fmla="*/ 0 h 764"/>
                <a:gd name="T58" fmla="*/ 314 w 1125"/>
                <a:gd name="T59" fmla="*/ 27 h 764"/>
                <a:gd name="T60" fmla="*/ 396 w 1125"/>
                <a:gd name="T61" fmla="*/ 46 h 764"/>
                <a:gd name="T62" fmla="*/ 489 w 1125"/>
                <a:gd name="T63" fmla="*/ 74 h 764"/>
                <a:gd name="T64" fmla="*/ 582 w 1125"/>
                <a:gd name="T65" fmla="*/ 92 h 764"/>
                <a:gd name="T66" fmla="*/ 673 w 1125"/>
                <a:gd name="T67" fmla="*/ 111 h 764"/>
                <a:gd name="T68" fmla="*/ 766 w 1125"/>
                <a:gd name="T69" fmla="*/ 130 h 764"/>
                <a:gd name="T70" fmla="*/ 848 w 1125"/>
                <a:gd name="T71" fmla="*/ 138 h 764"/>
                <a:gd name="T72" fmla="*/ 941 w 1125"/>
                <a:gd name="T73" fmla="*/ 147 h 764"/>
                <a:gd name="T74" fmla="*/ 968 w 1125"/>
                <a:gd name="T75" fmla="*/ 157 h 764"/>
                <a:gd name="T76" fmla="*/ 987 w 1125"/>
                <a:gd name="T77" fmla="*/ 157 h 764"/>
                <a:gd name="T78" fmla="*/ 1014 w 1125"/>
                <a:gd name="T79" fmla="*/ 157 h 764"/>
                <a:gd name="T80" fmla="*/ 1032 w 1125"/>
                <a:gd name="T81" fmla="*/ 165 h 764"/>
                <a:gd name="T82" fmla="*/ 1061 w 1125"/>
                <a:gd name="T83" fmla="*/ 165 h 764"/>
                <a:gd name="T84" fmla="*/ 1078 w 1125"/>
                <a:gd name="T85" fmla="*/ 165 h 764"/>
                <a:gd name="T86" fmla="*/ 1106 w 1125"/>
                <a:gd name="T87" fmla="*/ 175 h 764"/>
                <a:gd name="T88" fmla="*/ 1125 w 1125"/>
                <a:gd name="T89" fmla="*/ 175 h 764"/>
                <a:gd name="T90" fmla="*/ 1125 w 1125"/>
                <a:gd name="T91" fmla="*/ 415 h 764"/>
                <a:gd name="T92" fmla="*/ 1125 w 1125"/>
                <a:gd name="T93" fmla="*/ 433 h 764"/>
                <a:gd name="T94" fmla="*/ 1125 w 1125"/>
                <a:gd name="T95" fmla="*/ 461 h 764"/>
                <a:gd name="T96" fmla="*/ 1115 w 1125"/>
                <a:gd name="T97" fmla="*/ 479 h 764"/>
                <a:gd name="T98" fmla="*/ 1115 w 1125"/>
                <a:gd name="T99" fmla="*/ 498 h 764"/>
                <a:gd name="T100" fmla="*/ 1115 w 1125"/>
                <a:gd name="T101" fmla="*/ 525 h 764"/>
                <a:gd name="T102" fmla="*/ 1106 w 1125"/>
                <a:gd name="T103" fmla="*/ 543 h 764"/>
                <a:gd name="T104" fmla="*/ 1106 w 1125"/>
                <a:gd name="T105" fmla="*/ 572 h 764"/>
                <a:gd name="T106" fmla="*/ 1106 w 1125"/>
                <a:gd name="T107" fmla="*/ 590 h 764"/>
                <a:gd name="T108" fmla="*/ 1106 w 1125"/>
                <a:gd name="T109" fmla="*/ 764 h 7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25"/>
                <a:gd name="T166" fmla="*/ 0 h 764"/>
                <a:gd name="T167" fmla="*/ 1125 w 1125"/>
                <a:gd name="T168" fmla="*/ 764 h 7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25" h="764">
                  <a:moveTo>
                    <a:pt x="1106" y="764"/>
                  </a:moveTo>
                  <a:lnTo>
                    <a:pt x="489" y="691"/>
                  </a:lnTo>
                  <a:lnTo>
                    <a:pt x="0" y="626"/>
                  </a:lnTo>
                  <a:lnTo>
                    <a:pt x="0" y="516"/>
                  </a:lnTo>
                  <a:lnTo>
                    <a:pt x="0" y="489"/>
                  </a:lnTo>
                  <a:lnTo>
                    <a:pt x="10" y="461"/>
                  </a:lnTo>
                  <a:lnTo>
                    <a:pt x="10" y="442"/>
                  </a:lnTo>
                  <a:lnTo>
                    <a:pt x="19" y="415"/>
                  </a:lnTo>
                  <a:lnTo>
                    <a:pt x="19" y="396"/>
                  </a:lnTo>
                  <a:lnTo>
                    <a:pt x="19" y="378"/>
                  </a:lnTo>
                  <a:lnTo>
                    <a:pt x="19" y="351"/>
                  </a:lnTo>
                  <a:lnTo>
                    <a:pt x="19" y="322"/>
                  </a:lnTo>
                  <a:lnTo>
                    <a:pt x="28" y="285"/>
                  </a:lnTo>
                  <a:lnTo>
                    <a:pt x="37" y="249"/>
                  </a:lnTo>
                  <a:lnTo>
                    <a:pt x="37" y="212"/>
                  </a:lnTo>
                  <a:lnTo>
                    <a:pt x="37" y="184"/>
                  </a:lnTo>
                  <a:lnTo>
                    <a:pt x="37" y="147"/>
                  </a:lnTo>
                  <a:lnTo>
                    <a:pt x="37" y="111"/>
                  </a:lnTo>
                  <a:lnTo>
                    <a:pt x="37" y="74"/>
                  </a:lnTo>
                  <a:lnTo>
                    <a:pt x="37" y="37"/>
                  </a:lnTo>
                  <a:lnTo>
                    <a:pt x="47" y="27"/>
                  </a:lnTo>
                  <a:lnTo>
                    <a:pt x="157" y="27"/>
                  </a:lnTo>
                  <a:lnTo>
                    <a:pt x="167" y="18"/>
                  </a:lnTo>
                  <a:lnTo>
                    <a:pt x="175" y="18"/>
                  </a:lnTo>
                  <a:lnTo>
                    <a:pt x="185" y="18"/>
                  </a:lnTo>
                  <a:lnTo>
                    <a:pt x="194" y="9"/>
                  </a:lnTo>
                  <a:lnTo>
                    <a:pt x="204" y="9"/>
                  </a:lnTo>
                  <a:lnTo>
                    <a:pt x="212" y="9"/>
                  </a:lnTo>
                  <a:lnTo>
                    <a:pt x="222" y="0"/>
                  </a:lnTo>
                  <a:lnTo>
                    <a:pt x="314" y="27"/>
                  </a:lnTo>
                  <a:lnTo>
                    <a:pt x="396" y="46"/>
                  </a:lnTo>
                  <a:lnTo>
                    <a:pt x="489" y="74"/>
                  </a:lnTo>
                  <a:lnTo>
                    <a:pt x="582" y="92"/>
                  </a:lnTo>
                  <a:lnTo>
                    <a:pt x="673" y="111"/>
                  </a:lnTo>
                  <a:lnTo>
                    <a:pt x="766" y="130"/>
                  </a:lnTo>
                  <a:lnTo>
                    <a:pt x="848" y="138"/>
                  </a:lnTo>
                  <a:lnTo>
                    <a:pt x="941" y="147"/>
                  </a:lnTo>
                  <a:lnTo>
                    <a:pt x="968" y="157"/>
                  </a:lnTo>
                  <a:lnTo>
                    <a:pt x="987" y="157"/>
                  </a:lnTo>
                  <a:lnTo>
                    <a:pt x="1014" y="157"/>
                  </a:lnTo>
                  <a:lnTo>
                    <a:pt x="1032" y="165"/>
                  </a:lnTo>
                  <a:lnTo>
                    <a:pt x="1061" y="165"/>
                  </a:lnTo>
                  <a:lnTo>
                    <a:pt x="1078" y="165"/>
                  </a:lnTo>
                  <a:lnTo>
                    <a:pt x="1106" y="175"/>
                  </a:lnTo>
                  <a:lnTo>
                    <a:pt x="1125" y="175"/>
                  </a:lnTo>
                  <a:lnTo>
                    <a:pt x="1125" y="415"/>
                  </a:lnTo>
                  <a:lnTo>
                    <a:pt x="1125" y="433"/>
                  </a:lnTo>
                  <a:lnTo>
                    <a:pt x="1125" y="461"/>
                  </a:lnTo>
                  <a:lnTo>
                    <a:pt x="1115" y="479"/>
                  </a:lnTo>
                  <a:lnTo>
                    <a:pt x="1115" y="498"/>
                  </a:lnTo>
                  <a:lnTo>
                    <a:pt x="1115" y="525"/>
                  </a:lnTo>
                  <a:lnTo>
                    <a:pt x="1106" y="543"/>
                  </a:lnTo>
                  <a:lnTo>
                    <a:pt x="1106" y="572"/>
                  </a:lnTo>
                  <a:lnTo>
                    <a:pt x="1106" y="590"/>
                  </a:lnTo>
                  <a:lnTo>
                    <a:pt x="1106" y="764"/>
                  </a:lnTo>
                  <a:close/>
                </a:path>
              </a:pathLst>
            </a:custGeom>
            <a:solidFill>
              <a:srgbClr val="D6E0E0"/>
            </a:solidFill>
            <a:ln w="9525">
              <a:noFill/>
              <a:round/>
              <a:headEnd/>
              <a:tailEnd/>
            </a:ln>
          </p:spPr>
          <p:txBody>
            <a:bodyPr>
              <a:prstTxWarp prst="textNoShape">
                <a:avLst/>
              </a:prstTxWarp>
            </a:bodyPr>
            <a:lstStyle/>
            <a:p>
              <a:endParaRPr lang="en-US"/>
            </a:p>
          </p:txBody>
        </p:sp>
        <p:sp>
          <p:nvSpPr>
            <p:cNvPr id="18470" name="Freeform 241"/>
            <p:cNvSpPr>
              <a:spLocks/>
            </p:cNvSpPr>
            <p:nvPr/>
          </p:nvSpPr>
          <p:spPr bwMode="auto">
            <a:xfrm>
              <a:off x="2400" y="3783"/>
              <a:ext cx="160" cy="86"/>
            </a:xfrm>
            <a:custGeom>
              <a:avLst/>
              <a:gdLst>
                <a:gd name="T0" fmla="*/ 1282 w 1282"/>
                <a:gd name="T1" fmla="*/ 672 h 690"/>
                <a:gd name="T2" fmla="*/ 904 w 1282"/>
                <a:gd name="T3" fmla="*/ 690 h 690"/>
                <a:gd name="T4" fmla="*/ 0 w 1282"/>
                <a:gd name="T5" fmla="*/ 589 h 690"/>
                <a:gd name="T6" fmla="*/ 0 w 1282"/>
                <a:gd name="T7" fmla="*/ 396 h 690"/>
                <a:gd name="T8" fmla="*/ 0 w 1282"/>
                <a:gd name="T9" fmla="*/ 378 h 690"/>
                <a:gd name="T10" fmla="*/ 10 w 1282"/>
                <a:gd name="T11" fmla="*/ 359 h 690"/>
                <a:gd name="T12" fmla="*/ 10 w 1282"/>
                <a:gd name="T13" fmla="*/ 331 h 690"/>
                <a:gd name="T14" fmla="*/ 10 w 1282"/>
                <a:gd name="T15" fmla="*/ 312 h 690"/>
                <a:gd name="T16" fmla="*/ 19 w 1282"/>
                <a:gd name="T17" fmla="*/ 285 h 690"/>
                <a:gd name="T18" fmla="*/ 19 w 1282"/>
                <a:gd name="T19" fmla="*/ 267 h 690"/>
                <a:gd name="T20" fmla="*/ 19 w 1282"/>
                <a:gd name="T21" fmla="*/ 248 h 690"/>
                <a:gd name="T22" fmla="*/ 19 w 1282"/>
                <a:gd name="T23" fmla="*/ 221 h 690"/>
                <a:gd name="T24" fmla="*/ 19 w 1282"/>
                <a:gd name="T25" fmla="*/ 0 h 690"/>
                <a:gd name="T26" fmla="*/ 37 w 1282"/>
                <a:gd name="T27" fmla="*/ 0 h 690"/>
                <a:gd name="T28" fmla="*/ 56 w 1282"/>
                <a:gd name="T29" fmla="*/ 8 h 690"/>
                <a:gd name="T30" fmla="*/ 74 w 1282"/>
                <a:gd name="T31" fmla="*/ 8 h 690"/>
                <a:gd name="T32" fmla="*/ 93 w 1282"/>
                <a:gd name="T33" fmla="*/ 8 h 690"/>
                <a:gd name="T34" fmla="*/ 120 w 1282"/>
                <a:gd name="T35" fmla="*/ 8 h 690"/>
                <a:gd name="T36" fmla="*/ 139 w 1282"/>
                <a:gd name="T37" fmla="*/ 18 h 690"/>
                <a:gd name="T38" fmla="*/ 157 w 1282"/>
                <a:gd name="T39" fmla="*/ 18 h 690"/>
                <a:gd name="T40" fmla="*/ 176 w 1282"/>
                <a:gd name="T41" fmla="*/ 18 h 690"/>
                <a:gd name="T42" fmla="*/ 194 w 1282"/>
                <a:gd name="T43" fmla="*/ 27 h 690"/>
                <a:gd name="T44" fmla="*/ 213 w 1282"/>
                <a:gd name="T45" fmla="*/ 27 h 690"/>
                <a:gd name="T46" fmla="*/ 240 w 1282"/>
                <a:gd name="T47" fmla="*/ 27 h 690"/>
                <a:gd name="T48" fmla="*/ 258 w 1282"/>
                <a:gd name="T49" fmla="*/ 27 h 690"/>
                <a:gd name="T50" fmla="*/ 277 w 1282"/>
                <a:gd name="T51" fmla="*/ 27 h 690"/>
                <a:gd name="T52" fmla="*/ 305 w 1282"/>
                <a:gd name="T53" fmla="*/ 27 h 690"/>
                <a:gd name="T54" fmla="*/ 324 w 1282"/>
                <a:gd name="T55" fmla="*/ 18 h 690"/>
                <a:gd name="T56" fmla="*/ 342 w 1282"/>
                <a:gd name="T57" fmla="*/ 18 h 690"/>
                <a:gd name="T58" fmla="*/ 360 w 1282"/>
                <a:gd name="T59" fmla="*/ 27 h 690"/>
                <a:gd name="T60" fmla="*/ 370 w 1282"/>
                <a:gd name="T61" fmla="*/ 27 h 690"/>
                <a:gd name="T62" fmla="*/ 378 w 1282"/>
                <a:gd name="T63" fmla="*/ 27 h 690"/>
                <a:gd name="T64" fmla="*/ 388 w 1282"/>
                <a:gd name="T65" fmla="*/ 37 h 690"/>
                <a:gd name="T66" fmla="*/ 407 w 1282"/>
                <a:gd name="T67" fmla="*/ 37 h 690"/>
                <a:gd name="T68" fmla="*/ 415 w 1282"/>
                <a:gd name="T69" fmla="*/ 37 h 690"/>
                <a:gd name="T70" fmla="*/ 425 w 1282"/>
                <a:gd name="T71" fmla="*/ 46 h 690"/>
                <a:gd name="T72" fmla="*/ 434 w 1282"/>
                <a:gd name="T73" fmla="*/ 46 h 690"/>
                <a:gd name="T74" fmla="*/ 710 w 1282"/>
                <a:gd name="T75" fmla="*/ 46 h 690"/>
                <a:gd name="T76" fmla="*/ 738 w 1282"/>
                <a:gd name="T77" fmla="*/ 46 h 690"/>
                <a:gd name="T78" fmla="*/ 766 w 1282"/>
                <a:gd name="T79" fmla="*/ 46 h 690"/>
                <a:gd name="T80" fmla="*/ 793 w 1282"/>
                <a:gd name="T81" fmla="*/ 55 h 690"/>
                <a:gd name="T82" fmla="*/ 821 w 1282"/>
                <a:gd name="T83" fmla="*/ 55 h 690"/>
                <a:gd name="T84" fmla="*/ 849 w 1282"/>
                <a:gd name="T85" fmla="*/ 64 h 690"/>
                <a:gd name="T86" fmla="*/ 876 w 1282"/>
                <a:gd name="T87" fmla="*/ 64 h 690"/>
                <a:gd name="T88" fmla="*/ 904 w 1282"/>
                <a:gd name="T89" fmla="*/ 64 h 690"/>
                <a:gd name="T90" fmla="*/ 931 w 1282"/>
                <a:gd name="T91" fmla="*/ 64 h 690"/>
                <a:gd name="T92" fmla="*/ 1282 w 1282"/>
                <a:gd name="T93" fmla="*/ 64 h 690"/>
                <a:gd name="T94" fmla="*/ 1282 w 1282"/>
                <a:gd name="T95" fmla="*/ 73 h 690"/>
                <a:gd name="T96" fmla="*/ 1282 w 1282"/>
                <a:gd name="T97" fmla="*/ 672 h 6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82"/>
                <a:gd name="T148" fmla="*/ 0 h 690"/>
                <a:gd name="T149" fmla="*/ 1282 w 1282"/>
                <a:gd name="T150" fmla="*/ 690 h 6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82" h="690">
                  <a:moveTo>
                    <a:pt x="1282" y="672"/>
                  </a:moveTo>
                  <a:lnTo>
                    <a:pt x="904" y="690"/>
                  </a:lnTo>
                  <a:lnTo>
                    <a:pt x="0" y="589"/>
                  </a:lnTo>
                  <a:lnTo>
                    <a:pt x="0" y="396"/>
                  </a:lnTo>
                  <a:lnTo>
                    <a:pt x="0" y="378"/>
                  </a:lnTo>
                  <a:lnTo>
                    <a:pt x="10" y="359"/>
                  </a:lnTo>
                  <a:lnTo>
                    <a:pt x="10" y="331"/>
                  </a:lnTo>
                  <a:lnTo>
                    <a:pt x="10" y="312"/>
                  </a:lnTo>
                  <a:lnTo>
                    <a:pt x="19" y="285"/>
                  </a:lnTo>
                  <a:lnTo>
                    <a:pt x="19" y="267"/>
                  </a:lnTo>
                  <a:lnTo>
                    <a:pt x="19" y="248"/>
                  </a:lnTo>
                  <a:lnTo>
                    <a:pt x="19" y="221"/>
                  </a:lnTo>
                  <a:lnTo>
                    <a:pt x="19" y="0"/>
                  </a:lnTo>
                  <a:lnTo>
                    <a:pt x="37" y="0"/>
                  </a:lnTo>
                  <a:lnTo>
                    <a:pt x="56" y="8"/>
                  </a:lnTo>
                  <a:lnTo>
                    <a:pt x="74" y="8"/>
                  </a:lnTo>
                  <a:lnTo>
                    <a:pt x="93" y="8"/>
                  </a:lnTo>
                  <a:lnTo>
                    <a:pt x="120" y="8"/>
                  </a:lnTo>
                  <a:lnTo>
                    <a:pt x="139" y="18"/>
                  </a:lnTo>
                  <a:lnTo>
                    <a:pt x="157" y="18"/>
                  </a:lnTo>
                  <a:lnTo>
                    <a:pt x="176" y="18"/>
                  </a:lnTo>
                  <a:lnTo>
                    <a:pt x="194" y="27"/>
                  </a:lnTo>
                  <a:lnTo>
                    <a:pt x="213" y="27"/>
                  </a:lnTo>
                  <a:lnTo>
                    <a:pt x="240" y="27"/>
                  </a:lnTo>
                  <a:lnTo>
                    <a:pt x="258" y="27"/>
                  </a:lnTo>
                  <a:lnTo>
                    <a:pt x="277" y="27"/>
                  </a:lnTo>
                  <a:lnTo>
                    <a:pt x="305" y="27"/>
                  </a:lnTo>
                  <a:lnTo>
                    <a:pt x="324" y="18"/>
                  </a:lnTo>
                  <a:lnTo>
                    <a:pt x="342" y="18"/>
                  </a:lnTo>
                  <a:lnTo>
                    <a:pt x="360" y="27"/>
                  </a:lnTo>
                  <a:lnTo>
                    <a:pt x="370" y="27"/>
                  </a:lnTo>
                  <a:lnTo>
                    <a:pt x="378" y="27"/>
                  </a:lnTo>
                  <a:lnTo>
                    <a:pt x="388" y="37"/>
                  </a:lnTo>
                  <a:lnTo>
                    <a:pt x="407" y="37"/>
                  </a:lnTo>
                  <a:lnTo>
                    <a:pt x="415" y="37"/>
                  </a:lnTo>
                  <a:lnTo>
                    <a:pt x="425" y="46"/>
                  </a:lnTo>
                  <a:lnTo>
                    <a:pt x="434" y="46"/>
                  </a:lnTo>
                  <a:lnTo>
                    <a:pt x="710" y="46"/>
                  </a:lnTo>
                  <a:lnTo>
                    <a:pt x="738" y="46"/>
                  </a:lnTo>
                  <a:lnTo>
                    <a:pt x="766" y="46"/>
                  </a:lnTo>
                  <a:lnTo>
                    <a:pt x="793" y="55"/>
                  </a:lnTo>
                  <a:lnTo>
                    <a:pt x="821" y="55"/>
                  </a:lnTo>
                  <a:lnTo>
                    <a:pt x="849" y="64"/>
                  </a:lnTo>
                  <a:lnTo>
                    <a:pt x="876" y="64"/>
                  </a:lnTo>
                  <a:lnTo>
                    <a:pt x="904" y="64"/>
                  </a:lnTo>
                  <a:lnTo>
                    <a:pt x="931" y="64"/>
                  </a:lnTo>
                  <a:lnTo>
                    <a:pt x="1282" y="64"/>
                  </a:lnTo>
                  <a:lnTo>
                    <a:pt x="1282" y="73"/>
                  </a:lnTo>
                  <a:lnTo>
                    <a:pt x="1282" y="672"/>
                  </a:lnTo>
                  <a:close/>
                </a:path>
              </a:pathLst>
            </a:custGeom>
            <a:solidFill>
              <a:srgbClr val="A3B2B2"/>
            </a:solidFill>
            <a:ln w="9525">
              <a:noFill/>
              <a:round/>
              <a:headEnd/>
              <a:tailEnd/>
            </a:ln>
          </p:spPr>
          <p:txBody>
            <a:bodyPr>
              <a:prstTxWarp prst="textNoShape">
                <a:avLst/>
              </a:prstTxWarp>
            </a:bodyPr>
            <a:lstStyle/>
            <a:p>
              <a:endParaRPr lang="en-US"/>
            </a:p>
          </p:txBody>
        </p:sp>
        <p:sp>
          <p:nvSpPr>
            <p:cNvPr id="18471" name="Freeform 242"/>
            <p:cNvSpPr>
              <a:spLocks/>
            </p:cNvSpPr>
            <p:nvPr/>
          </p:nvSpPr>
          <p:spPr bwMode="auto">
            <a:xfrm>
              <a:off x="2574" y="3779"/>
              <a:ext cx="608" cy="88"/>
            </a:xfrm>
            <a:custGeom>
              <a:avLst/>
              <a:gdLst>
                <a:gd name="T0" fmla="*/ 4855 w 4865"/>
                <a:gd name="T1" fmla="*/ 0 h 701"/>
                <a:gd name="T2" fmla="*/ 4865 w 4865"/>
                <a:gd name="T3" fmla="*/ 29 h 701"/>
                <a:gd name="T4" fmla="*/ 4865 w 4865"/>
                <a:gd name="T5" fmla="*/ 112 h 701"/>
                <a:gd name="T6" fmla="*/ 3843 w 4865"/>
                <a:gd name="T7" fmla="*/ 415 h 701"/>
                <a:gd name="T8" fmla="*/ 1059 w 4865"/>
                <a:gd name="T9" fmla="*/ 609 h 701"/>
                <a:gd name="T10" fmla="*/ 728 w 4865"/>
                <a:gd name="T11" fmla="*/ 665 h 701"/>
                <a:gd name="T12" fmla="*/ 0 w 4865"/>
                <a:gd name="T13" fmla="*/ 701 h 701"/>
                <a:gd name="T14" fmla="*/ 0 w 4865"/>
                <a:gd name="T15" fmla="*/ 112 h 701"/>
                <a:gd name="T16" fmla="*/ 10 w 4865"/>
                <a:gd name="T17" fmla="*/ 93 h 701"/>
                <a:gd name="T18" fmla="*/ 3133 w 4865"/>
                <a:gd name="T19" fmla="*/ 93 h 701"/>
                <a:gd name="T20" fmla="*/ 3215 w 4865"/>
                <a:gd name="T21" fmla="*/ 93 h 701"/>
                <a:gd name="T22" fmla="*/ 3298 w 4865"/>
                <a:gd name="T23" fmla="*/ 93 h 701"/>
                <a:gd name="T24" fmla="*/ 3382 w 4865"/>
                <a:gd name="T25" fmla="*/ 93 h 701"/>
                <a:gd name="T26" fmla="*/ 3455 w 4865"/>
                <a:gd name="T27" fmla="*/ 84 h 701"/>
                <a:gd name="T28" fmla="*/ 3538 w 4865"/>
                <a:gd name="T29" fmla="*/ 84 h 701"/>
                <a:gd name="T30" fmla="*/ 3622 w 4865"/>
                <a:gd name="T31" fmla="*/ 84 h 701"/>
                <a:gd name="T32" fmla="*/ 3704 w 4865"/>
                <a:gd name="T33" fmla="*/ 75 h 701"/>
                <a:gd name="T34" fmla="*/ 3787 w 4865"/>
                <a:gd name="T35" fmla="*/ 75 h 701"/>
                <a:gd name="T36" fmla="*/ 3916 w 4865"/>
                <a:gd name="T37" fmla="*/ 66 h 701"/>
                <a:gd name="T38" fmla="*/ 4054 w 4865"/>
                <a:gd name="T39" fmla="*/ 56 h 701"/>
                <a:gd name="T40" fmla="*/ 4183 w 4865"/>
                <a:gd name="T41" fmla="*/ 47 h 701"/>
                <a:gd name="T42" fmla="*/ 4322 w 4865"/>
                <a:gd name="T43" fmla="*/ 37 h 701"/>
                <a:gd name="T44" fmla="*/ 4450 w 4865"/>
                <a:gd name="T45" fmla="*/ 29 h 701"/>
                <a:gd name="T46" fmla="*/ 4588 w 4865"/>
                <a:gd name="T47" fmla="*/ 19 h 701"/>
                <a:gd name="T48" fmla="*/ 4718 w 4865"/>
                <a:gd name="T49" fmla="*/ 10 h 701"/>
                <a:gd name="T50" fmla="*/ 4855 w 4865"/>
                <a:gd name="T51" fmla="*/ 0 h 7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65"/>
                <a:gd name="T79" fmla="*/ 0 h 701"/>
                <a:gd name="T80" fmla="*/ 4865 w 4865"/>
                <a:gd name="T81" fmla="*/ 701 h 70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65" h="701">
                  <a:moveTo>
                    <a:pt x="4855" y="0"/>
                  </a:moveTo>
                  <a:lnTo>
                    <a:pt x="4865" y="29"/>
                  </a:lnTo>
                  <a:lnTo>
                    <a:pt x="4865" y="112"/>
                  </a:lnTo>
                  <a:lnTo>
                    <a:pt x="3843" y="415"/>
                  </a:lnTo>
                  <a:lnTo>
                    <a:pt x="1059" y="609"/>
                  </a:lnTo>
                  <a:lnTo>
                    <a:pt x="728" y="665"/>
                  </a:lnTo>
                  <a:lnTo>
                    <a:pt x="0" y="701"/>
                  </a:lnTo>
                  <a:lnTo>
                    <a:pt x="0" y="112"/>
                  </a:lnTo>
                  <a:lnTo>
                    <a:pt x="10" y="93"/>
                  </a:lnTo>
                  <a:lnTo>
                    <a:pt x="3133" y="93"/>
                  </a:lnTo>
                  <a:lnTo>
                    <a:pt x="3215" y="93"/>
                  </a:lnTo>
                  <a:lnTo>
                    <a:pt x="3298" y="93"/>
                  </a:lnTo>
                  <a:lnTo>
                    <a:pt x="3382" y="93"/>
                  </a:lnTo>
                  <a:lnTo>
                    <a:pt x="3455" y="84"/>
                  </a:lnTo>
                  <a:lnTo>
                    <a:pt x="3538" y="84"/>
                  </a:lnTo>
                  <a:lnTo>
                    <a:pt x="3622" y="84"/>
                  </a:lnTo>
                  <a:lnTo>
                    <a:pt x="3704" y="75"/>
                  </a:lnTo>
                  <a:lnTo>
                    <a:pt x="3787" y="75"/>
                  </a:lnTo>
                  <a:lnTo>
                    <a:pt x="3916" y="66"/>
                  </a:lnTo>
                  <a:lnTo>
                    <a:pt x="4054" y="56"/>
                  </a:lnTo>
                  <a:lnTo>
                    <a:pt x="4183" y="47"/>
                  </a:lnTo>
                  <a:lnTo>
                    <a:pt x="4322" y="37"/>
                  </a:lnTo>
                  <a:lnTo>
                    <a:pt x="4450" y="29"/>
                  </a:lnTo>
                  <a:lnTo>
                    <a:pt x="4588" y="19"/>
                  </a:lnTo>
                  <a:lnTo>
                    <a:pt x="4718" y="10"/>
                  </a:lnTo>
                  <a:lnTo>
                    <a:pt x="4855" y="0"/>
                  </a:lnTo>
                  <a:close/>
                </a:path>
              </a:pathLst>
            </a:custGeom>
            <a:solidFill>
              <a:srgbClr val="D6E0E0"/>
            </a:solidFill>
            <a:ln w="9525">
              <a:noFill/>
              <a:round/>
              <a:headEnd/>
              <a:tailEnd/>
            </a:ln>
          </p:spPr>
          <p:txBody>
            <a:bodyPr>
              <a:prstTxWarp prst="textNoShape">
                <a:avLst/>
              </a:prstTxWarp>
            </a:bodyPr>
            <a:lstStyle/>
            <a:p>
              <a:endParaRPr lang="en-US"/>
            </a:p>
          </p:txBody>
        </p:sp>
        <p:sp>
          <p:nvSpPr>
            <p:cNvPr id="18472" name="Freeform 243"/>
            <p:cNvSpPr>
              <a:spLocks/>
            </p:cNvSpPr>
            <p:nvPr/>
          </p:nvSpPr>
          <p:spPr bwMode="auto">
            <a:xfrm>
              <a:off x="2189" y="3674"/>
              <a:ext cx="116" cy="78"/>
            </a:xfrm>
            <a:custGeom>
              <a:avLst/>
              <a:gdLst>
                <a:gd name="T0" fmla="*/ 700 w 931"/>
                <a:gd name="T1" fmla="*/ 571 h 626"/>
                <a:gd name="T2" fmla="*/ 681 w 931"/>
                <a:gd name="T3" fmla="*/ 571 h 626"/>
                <a:gd name="T4" fmla="*/ 654 w 931"/>
                <a:gd name="T5" fmla="*/ 581 h 626"/>
                <a:gd name="T6" fmla="*/ 636 w 931"/>
                <a:gd name="T7" fmla="*/ 589 h 626"/>
                <a:gd name="T8" fmla="*/ 617 w 931"/>
                <a:gd name="T9" fmla="*/ 599 h 626"/>
                <a:gd name="T10" fmla="*/ 516 w 931"/>
                <a:gd name="T11" fmla="*/ 589 h 626"/>
                <a:gd name="T12" fmla="*/ 497 w 931"/>
                <a:gd name="T13" fmla="*/ 581 h 626"/>
                <a:gd name="T14" fmla="*/ 488 w 931"/>
                <a:gd name="T15" fmla="*/ 571 h 626"/>
                <a:gd name="T16" fmla="*/ 469 w 931"/>
                <a:gd name="T17" fmla="*/ 571 h 626"/>
                <a:gd name="T18" fmla="*/ 452 w 931"/>
                <a:gd name="T19" fmla="*/ 581 h 626"/>
                <a:gd name="T20" fmla="*/ 433 w 931"/>
                <a:gd name="T21" fmla="*/ 589 h 626"/>
                <a:gd name="T22" fmla="*/ 304 w 931"/>
                <a:gd name="T23" fmla="*/ 599 h 626"/>
                <a:gd name="T24" fmla="*/ 248 w 931"/>
                <a:gd name="T25" fmla="*/ 589 h 626"/>
                <a:gd name="T26" fmla="*/ 194 w 931"/>
                <a:gd name="T27" fmla="*/ 581 h 626"/>
                <a:gd name="T28" fmla="*/ 138 w 931"/>
                <a:gd name="T29" fmla="*/ 571 h 626"/>
                <a:gd name="T30" fmla="*/ 92 w 931"/>
                <a:gd name="T31" fmla="*/ 571 h 626"/>
                <a:gd name="T32" fmla="*/ 0 w 931"/>
                <a:gd name="T33" fmla="*/ 0 h 626"/>
                <a:gd name="T34" fmla="*/ 55 w 931"/>
                <a:gd name="T35" fmla="*/ 9 h 626"/>
                <a:gd name="T36" fmla="*/ 101 w 931"/>
                <a:gd name="T37" fmla="*/ 27 h 626"/>
                <a:gd name="T38" fmla="*/ 157 w 931"/>
                <a:gd name="T39" fmla="*/ 37 h 626"/>
                <a:gd name="T40" fmla="*/ 212 w 931"/>
                <a:gd name="T41" fmla="*/ 37 h 626"/>
                <a:gd name="T42" fmla="*/ 248 w 931"/>
                <a:gd name="T43" fmla="*/ 46 h 626"/>
                <a:gd name="T44" fmla="*/ 276 w 931"/>
                <a:gd name="T45" fmla="*/ 56 h 626"/>
                <a:gd name="T46" fmla="*/ 313 w 931"/>
                <a:gd name="T47" fmla="*/ 64 h 626"/>
                <a:gd name="T48" fmla="*/ 349 w 931"/>
                <a:gd name="T49" fmla="*/ 64 h 626"/>
                <a:gd name="T50" fmla="*/ 580 w 931"/>
                <a:gd name="T51" fmla="*/ 64 h 626"/>
                <a:gd name="T52" fmla="*/ 617 w 931"/>
                <a:gd name="T53" fmla="*/ 74 h 626"/>
                <a:gd name="T54" fmla="*/ 663 w 931"/>
                <a:gd name="T55" fmla="*/ 83 h 626"/>
                <a:gd name="T56" fmla="*/ 709 w 931"/>
                <a:gd name="T57" fmla="*/ 83 h 626"/>
                <a:gd name="T58" fmla="*/ 931 w 931"/>
                <a:gd name="T59" fmla="*/ 83 h 626"/>
                <a:gd name="T60" fmla="*/ 931 w 931"/>
                <a:gd name="T61" fmla="*/ 147 h 626"/>
                <a:gd name="T62" fmla="*/ 921 w 931"/>
                <a:gd name="T63" fmla="*/ 176 h 626"/>
                <a:gd name="T64" fmla="*/ 912 w 931"/>
                <a:gd name="T65" fmla="*/ 203 h 626"/>
                <a:gd name="T66" fmla="*/ 912 w 931"/>
                <a:gd name="T67" fmla="*/ 240 h 626"/>
                <a:gd name="T68" fmla="*/ 912 w 931"/>
                <a:gd name="T69" fmla="*/ 267 h 626"/>
                <a:gd name="T70" fmla="*/ 902 w 931"/>
                <a:gd name="T71" fmla="*/ 295 h 626"/>
                <a:gd name="T72" fmla="*/ 894 w 931"/>
                <a:gd name="T73" fmla="*/ 314 h 626"/>
                <a:gd name="T74" fmla="*/ 894 w 931"/>
                <a:gd name="T75" fmla="*/ 341 h 626"/>
                <a:gd name="T76" fmla="*/ 894 w 931"/>
                <a:gd name="T77" fmla="*/ 608 h 626"/>
                <a:gd name="T78" fmla="*/ 894 w 931"/>
                <a:gd name="T79" fmla="*/ 626 h 6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1"/>
                <a:gd name="T121" fmla="*/ 0 h 626"/>
                <a:gd name="T122" fmla="*/ 931 w 931"/>
                <a:gd name="T123" fmla="*/ 626 h 6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1" h="626">
                  <a:moveTo>
                    <a:pt x="894" y="626"/>
                  </a:moveTo>
                  <a:lnTo>
                    <a:pt x="700" y="571"/>
                  </a:lnTo>
                  <a:lnTo>
                    <a:pt x="691" y="571"/>
                  </a:lnTo>
                  <a:lnTo>
                    <a:pt x="681" y="571"/>
                  </a:lnTo>
                  <a:lnTo>
                    <a:pt x="673" y="571"/>
                  </a:lnTo>
                  <a:lnTo>
                    <a:pt x="654" y="581"/>
                  </a:lnTo>
                  <a:lnTo>
                    <a:pt x="644" y="581"/>
                  </a:lnTo>
                  <a:lnTo>
                    <a:pt x="636" y="589"/>
                  </a:lnTo>
                  <a:lnTo>
                    <a:pt x="626" y="589"/>
                  </a:lnTo>
                  <a:lnTo>
                    <a:pt x="617" y="599"/>
                  </a:lnTo>
                  <a:lnTo>
                    <a:pt x="516" y="599"/>
                  </a:lnTo>
                  <a:lnTo>
                    <a:pt x="516" y="589"/>
                  </a:lnTo>
                  <a:lnTo>
                    <a:pt x="506" y="581"/>
                  </a:lnTo>
                  <a:lnTo>
                    <a:pt x="497" y="581"/>
                  </a:lnTo>
                  <a:lnTo>
                    <a:pt x="488" y="581"/>
                  </a:lnTo>
                  <a:lnTo>
                    <a:pt x="488" y="571"/>
                  </a:lnTo>
                  <a:lnTo>
                    <a:pt x="479" y="571"/>
                  </a:lnTo>
                  <a:lnTo>
                    <a:pt x="469" y="571"/>
                  </a:lnTo>
                  <a:lnTo>
                    <a:pt x="460" y="571"/>
                  </a:lnTo>
                  <a:lnTo>
                    <a:pt x="452" y="581"/>
                  </a:lnTo>
                  <a:lnTo>
                    <a:pt x="442" y="581"/>
                  </a:lnTo>
                  <a:lnTo>
                    <a:pt x="433" y="589"/>
                  </a:lnTo>
                  <a:lnTo>
                    <a:pt x="433" y="599"/>
                  </a:lnTo>
                  <a:lnTo>
                    <a:pt x="304" y="599"/>
                  </a:lnTo>
                  <a:lnTo>
                    <a:pt x="276" y="589"/>
                  </a:lnTo>
                  <a:lnTo>
                    <a:pt x="248" y="589"/>
                  </a:lnTo>
                  <a:lnTo>
                    <a:pt x="221" y="581"/>
                  </a:lnTo>
                  <a:lnTo>
                    <a:pt x="194" y="581"/>
                  </a:lnTo>
                  <a:lnTo>
                    <a:pt x="165" y="581"/>
                  </a:lnTo>
                  <a:lnTo>
                    <a:pt x="138" y="571"/>
                  </a:lnTo>
                  <a:lnTo>
                    <a:pt x="110" y="571"/>
                  </a:lnTo>
                  <a:lnTo>
                    <a:pt x="92" y="571"/>
                  </a:lnTo>
                  <a:lnTo>
                    <a:pt x="18" y="571"/>
                  </a:lnTo>
                  <a:lnTo>
                    <a:pt x="0" y="0"/>
                  </a:lnTo>
                  <a:lnTo>
                    <a:pt x="27" y="9"/>
                  </a:lnTo>
                  <a:lnTo>
                    <a:pt x="55" y="9"/>
                  </a:lnTo>
                  <a:lnTo>
                    <a:pt x="83" y="19"/>
                  </a:lnTo>
                  <a:lnTo>
                    <a:pt x="101" y="27"/>
                  </a:lnTo>
                  <a:lnTo>
                    <a:pt x="128" y="27"/>
                  </a:lnTo>
                  <a:lnTo>
                    <a:pt x="157" y="37"/>
                  </a:lnTo>
                  <a:lnTo>
                    <a:pt x="184" y="37"/>
                  </a:lnTo>
                  <a:lnTo>
                    <a:pt x="212" y="37"/>
                  </a:lnTo>
                  <a:lnTo>
                    <a:pt x="230" y="46"/>
                  </a:lnTo>
                  <a:lnTo>
                    <a:pt x="248" y="46"/>
                  </a:lnTo>
                  <a:lnTo>
                    <a:pt x="258" y="56"/>
                  </a:lnTo>
                  <a:lnTo>
                    <a:pt x="276" y="56"/>
                  </a:lnTo>
                  <a:lnTo>
                    <a:pt x="295" y="56"/>
                  </a:lnTo>
                  <a:lnTo>
                    <a:pt x="313" y="64"/>
                  </a:lnTo>
                  <a:lnTo>
                    <a:pt x="332" y="64"/>
                  </a:lnTo>
                  <a:lnTo>
                    <a:pt x="349" y="64"/>
                  </a:lnTo>
                  <a:lnTo>
                    <a:pt x="553" y="64"/>
                  </a:lnTo>
                  <a:lnTo>
                    <a:pt x="580" y="64"/>
                  </a:lnTo>
                  <a:lnTo>
                    <a:pt x="599" y="64"/>
                  </a:lnTo>
                  <a:lnTo>
                    <a:pt x="617" y="74"/>
                  </a:lnTo>
                  <a:lnTo>
                    <a:pt x="644" y="74"/>
                  </a:lnTo>
                  <a:lnTo>
                    <a:pt x="663" y="83"/>
                  </a:lnTo>
                  <a:lnTo>
                    <a:pt x="691" y="83"/>
                  </a:lnTo>
                  <a:lnTo>
                    <a:pt x="709" y="83"/>
                  </a:lnTo>
                  <a:lnTo>
                    <a:pt x="727" y="83"/>
                  </a:lnTo>
                  <a:lnTo>
                    <a:pt x="931" y="83"/>
                  </a:lnTo>
                  <a:lnTo>
                    <a:pt x="931" y="129"/>
                  </a:lnTo>
                  <a:lnTo>
                    <a:pt x="931" y="147"/>
                  </a:lnTo>
                  <a:lnTo>
                    <a:pt x="921" y="166"/>
                  </a:lnTo>
                  <a:lnTo>
                    <a:pt x="921" y="176"/>
                  </a:lnTo>
                  <a:lnTo>
                    <a:pt x="912" y="194"/>
                  </a:lnTo>
                  <a:lnTo>
                    <a:pt x="912" y="203"/>
                  </a:lnTo>
                  <a:lnTo>
                    <a:pt x="912" y="221"/>
                  </a:lnTo>
                  <a:lnTo>
                    <a:pt x="912" y="240"/>
                  </a:lnTo>
                  <a:lnTo>
                    <a:pt x="912" y="258"/>
                  </a:lnTo>
                  <a:lnTo>
                    <a:pt x="912" y="267"/>
                  </a:lnTo>
                  <a:lnTo>
                    <a:pt x="902" y="277"/>
                  </a:lnTo>
                  <a:lnTo>
                    <a:pt x="902" y="295"/>
                  </a:lnTo>
                  <a:lnTo>
                    <a:pt x="902" y="304"/>
                  </a:lnTo>
                  <a:lnTo>
                    <a:pt x="894" y="314"/>
                  </a:lnTo>
                  <a:lnTo>
                    <a:pt x="894" y="331"/>
                  </a:lnTo>
                  <a:lnTo>
                    <a:pt x="894" y="341"/>
                  </a:lnTo>
                  <a:lnTo>
                    <a:pt x="894" y="350"/>
                  </a:lnTo>
                  <a:lnTo>
                    <a:pt x="894" y="608"/>
                  </a:lnTo>
                  <a:lnTo>
                    <a:pt x="894" y="618"/>
                  </a:lnTo>
                  <a:lnTo>
                    <a:pt x="894" y="626"/>
                  </a:lnTo>
                  <a:close/>
                </a:path>
              </a:pathLst>
            </a:custGeom>
            <a:solidFill>
              <a:srgbClr val="D6E0E0"/>
            </a:solidFill>
            <a:ln w="9525">
              <a:noFill/>
              <a:round/>
              <a:headEnd/>
              <a:tailEnd/>
            </a:ln>
          </p:spPr>
          <p:txBody>
            <a:bodyPr>
              <a:prstTxWarp prst="textNoShape">
                <a:avLst/>
              </a:prstTxWarp>
            </a:bodyPr>
            <a:lstStyle/>
            <a:p>
              <a:endParaRPr lang="en-US"/>
            </a:p>
          </p:txBody>
        </p:sp>
        <p:sp>
          <p:nvSpPr>
            <p:cNvPr id="18473" name="Freeform 244"/>
            <p:cNvSpPr>
              <a:spLocks/>
            </p:cNvSpPr>
            <p:nvPr/>
          </p:nvSpPr>
          <p:spPr bwMode="auto">
            <a:xfrm>
              <a:off x="2312" y="3684"/>
              <a:ext cx="175" cy="91"/>
            </a:xfrm>
            <a:custGeom>
              <a:avLst/>
              <a:gdLst>
                <a:gd name="T0" fmla="*/ 1144 w 1402"/>
                <a:gd name="T1" fmla="*/ 729 h 729"/>
                <a:gd name="T2" fmla="*/ 1125 w 1402"/>
                <a:gd name="T3" fmla="*/ 719 h 729"/>
                <a:gd name="T4" fmla="*/ 1097 w 1402"/>
                <a:gd name="T5" fmla="*/ 710 h 729"/>
                <a:gd name="T6" fmla="*/ 1078 w 1402"/>
                <a:gd name="T7" fmla="*/ 710 h 729"/>
                <a:gd name="T8" fmla="*/ 1051 w 1402"/>
                <a:gd name="T9" fmla="*/ 700 h 729"/>
                <a:gd name="T10" fmla="*/ 737 w 1402"/>
                <a:gd name="T11" fmla="*/ 682 h 729"/>
                <a:gd name="T12" fmla="*/ 719 w 1402"/>
                <a:gd name="T13" fmla="*/ 682 h 729"/>
                <a:gd name="T14" fmla="*/ 700 w 1402"/>
                <a:gd name="T15" fmla="*/ 673 h 729"/>
                <a:gd name="T16" fmla="*/ 692 w 1402"/>
                <a:gd name="T17" fmla="*/ 663 h 729"/>
                <a:gd name="T18" fmla="*/ 673 w 1402"/>
                <a:gd name="T19" fmla="*/ 663 h 729"/>
                <a:gd name="T20" fmla="*/ 655 w 1402"/>
                <a:gd name="T21" fmla="*/ 663 h 729"/>
                <a:gd name="T22" fmla="*/ 627 w 1402"/>
                <a:gd name="T23" fmla="*/ 663 h 729"/>
                <a:gd name="T24" fmla="*/ 572 w 1402"/>
                <a:gd name="T25" fmla="*/ 654 h 729"/>
                <a:gd name="T26" fmla="*/ 516 w 1402"/>
                <a:gd name="T27" fmla="*/ 645 h 729"/>
                <a:gd name="T28" fmla="*/ 471 w 1402"/>
                <a:gd name="T29" fmla="*/ 645 h 729"/>
                <a:gd name="T30" fmla="*/ 185 w 1402"/>
                <a:gd name="T31" fmla="*/ 599 h 729"/>
                <a:gd name="T32" fmla="*/ 10 w 1402"/>
                <a:gd name="T33" fmla="*/ 553 h 729"/>
                <a:gd name="T34" fmla="*/ 19 w 1402"/>
                <a:gd name="T35" fmla="*/ 535 h 729"/>
                <a:gd name="T36" fmla="*/ 19 w 1402"/>
                <a:gd name="T37" fmla="*/ 277 h 729"/>
                <a:gd name="T38" fmla="*/ 29 w 1402"/>
                <a:gd name="T39" fmla="*/ 231 h 729"/>
                <a:gd name="T40" fmla="*/ 29 w 1402"/>
                <a:gd name="T41" fmla="*/ 202 h 729"/>
                <a:gd name="T42" fmla="*/ 37 w 1402"/>
                <a:gd name="T43" fmla="*/ 165 h 729"/>
                <a:gd name="T44" fmla="*/ 37 w 1402"/>
                <a:gd name="T45" fmla="*/ 128 h 729"/>
                <a:gd name="T46" fmla="*/ 47 w 1402"/>
                <a:gd name="T47" fmla="*/ 93 h 729"/>
                <a:gd name="T48" fmla="*/ 56 w 1402"/>
                <a:gd name="T49" fmla="*/ 64 h 729"/>
                <a:gd name="T50" fmla="*/ 56 w 1402"/>
                <a:gd name="T51" fmla="*/ 27 h 729"/>
                <a:gd name="T52" fmla="*/ 56 w 1402"/>
                <a:gd name="T53" fmla="*/ 0 h 729"/>
                <a:gd name="T54" fmla="*/ 618 w 1402"/>
                <a:gd name="T55" fmla="*/ 9 h 729"/>
                <a:gd name="T56" fmla="*/ 627 w 1402"/>
                <a:gd name="T57" fmla="*/ 27 h 729"/>
                <a:gd name="T58" fmla="*/ 636 w 1402"/>
                <a:gd name="T59" fmla="*/ 37 h 729"/>
                <a:gd name="T60" fmla="*/ 655 w 1402"/>
                <a:gd name="T61" fmla="*/ 46 h 729"/>
                <a:gd name="T62" fmla="*/ 673 w 1402"/>
                <a:gd name="T63" fmla="*/ 46 h 729"/>
                <a:gd name="T64" fmla="*/ 692 w 1402"/>
                <a:gd name="T65" fmla="*/ 37 h 729"/>
                <a:gd name="T66" fmla="*/ 710 w 1402"/>
                <a:gd name="T67" fmla="*/ 18 h 729"/>
                <a:gd name="T68" fmla="*/ 719 w 1402"/>
                <a:gd name="T69" fmla="*/ 0 h 729"/>
                <a:gd name="T70" fmla="*/ 774 w 1402"/>
                <a:gd name="T71" fmla="*/ 9 h 729"/>
                <a:gd name="T72" fmla="*/ 820 w 1402"/>
                <a:gd name="T73" fmla="*/ 18 h 729"/>
                <a:gd name="T74" fmla="*/ 876 w 1402"/>
                <a:gd name="T75" fmla="*/ 18 h 729"/>
                <a:gd name="T76" fmla="*/ 923 w 1402"/>
                <a:gd name="T77" fmla="*/ 18 h 729"/>
                <a:gd name="T78" fmla="*/ 1402 w 1402"/>
                <a:gd name="T79" fmla="*/ 128 h 729"/>
                <a:gd name="T80" fmla="*/ 1392 w 1402"/>
                <a:gd name="T81" fmla="*/ 175 h 729"/>
                <a:gd name="T82" fmla="*/ 1373 w 1402"/>
                <a:gd name="T83" fmla="*/ 221 h 729"/>
                <a:gd name="T84" fmla="*/ 1365 w 1402"/>
                <a:gd name="T85" fmla="*/ 267 h 729"/>
                <a:gd name="T86" fmla="*/ 1365 w 1402"/>
                <a:gd name="T87" fmla="*/ 314 h 729"/>
                <a:gd name="T88" fmla="*/ 1355 w 1402"/>
                <a:gd name="T89" fmla="*/ 488 h 729"/>
                <a:gd name="T90" fmla="*/ 1336 w 1402"/>
                <a:gd name="T91" fmla="*/ 553 h 729"/>
                <a:gd name="T92" fmla="*/ 1336 w 1402"/>
                <a:gd name="T93" fmla="*/ 608 h 729"/>
                <a:gd name="T94" fmla="*/ 1336 w 1402"/>
                <a:gd name="T95" fmla="*/ 682 h 729"/>
                <a:gd name="T96" fmla="*/ 1336 w 1402"/>
                <a:gd name="T97" fmla="*/ 729 h 7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02"/>
                <a:gd name="T148" fmla="*/ 0 h 729"/>
                <a:gd name="T149" fmla="*/ 1402 w 1402"/>
                <a:gd name="T150" fmla="*/ 729 h 7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02" h="729">
                  <a:moveTo>
                    <a:pt x="1336" y="729"/>
                  </a:moveTo>
                  <a:lnTo>
                    <a:pt x="1144" y="729"/>
                  </a:lnTo>
                  <a:lnTo>
                    <a:pt x="1134" y="719"/>
                  </a:lnTo>
                  <a:lnTo>
                    <a:pt x="1125" y="719"/>
                  </a:lnTo>
                  <a:lnTo>
                    <a:pt x="1115" y="719"/>
                  </a:lnTo>
                  <a:lnTo>
                    <a:pt x="1097" y="710"/>
                  </a:lnTo>
                  <a:lnTo>
                    <a:pt x="1088" y="710"/>
                  </a:lnTo>
                  <a:lnTo>
                    <a:pt x="1078" y="710"/>
                  </a:lnTo>
                  <a:lnTo>
                    <a:pt x="1060" y="700"/>
                  </a:lnTo>
                  <a:lnTo>
                    <a:pt x="1051" y="700"/>
                  </a:lnTo>
                  <a:lnTo>
                    <a:pt x="885" y="700"/>
                  </a:lnTo>
                  <a:lnTo>
                    <a:pt x="737" y="682"/>
                  </a:lnTo>
                  <a:lnTo>
                    <a:pt x="729" y="682"/>
                  </a:lnTo>
                  <a:lnTo>
                    <a:pt x="719" y="682"/>
                  </a:lnTo>
                  <a:lnTo>
                    <a:pt x="710" y="673"/>
                  </a:lnTo>
                  <a:lnTo>
                    <a:pt x="700" y="673"/>
                  </a:lnTo>
                  <a:lnTo>
                    <a:pt x="692" y="673"/>
                  </a:lnTo>
                  <a:lnTo>
                    <a:pt x="692" y="663"/>
                  </a:lnTo>
                  <a:lnTo>
                    <a:pt x="682" y="663"/>
                  </a:lnTo>
                  <a:lnTo>
                    <a:pt x="673" y="663"/>
                  </a:lnTo>
                  <a:lnTo>
                    <a:pt x="664" y="663"/>
                  </a:lnTo>
                  <a:lnTo>
                    <a:pt x="655" y="663"/>
                  </a:lnTo>
                  <a:lnTo>
                    <a:pt x="646" y="663"/>
                  </a:lnTo>
                  <a:lnTo>
                    <a:pt x="627" y="663"/>
                  </a:lnTo>
                  <a:lnTo>
                    <a:pt x="599" y="654"/>
                  </a:lnTo>
                  <a:lnTo>
                    <a:pt x="572" y="654"/>
                  </a:lnTo>
                  <a:lnTo>
                    <a:pt x="545" y="654"/>
                  </a:lnTo>
                  <a:lnTo>
                    <a:pt x="516" y="645"/>
                  </a:lnTo>
                  <a:lnTo>
                    <a:pt x="489" y="645"/>
                  </a:lnTo>
                  <a:lnTo>
                    <a:pt x="471" y="645"/>
                  </a:lnTo>
                  <a:lnTo>
                    <a:pt x="442" y="645"/>
                  </a:lnTo>
                  <a:lnTo>
                    <a:pt x="185" y="599"/>
                  </a:lnTo>
                  <a:lnTo>
                    <a:pt x="0" y="562"/>
                  </a:lnTo>
                  <a:lnTo>
                    <a:pt x="10" y="553"/>
                  </a:lnTo>
                  <a:lnTo>
                    <a:pt x="10" y="543"/>
                  </a:lnTo>
                  <a:lnTo>
                    <a:pt x="19" y="535"/>
                  </a:lnTo>
                  <a:lnTo>
                    <a:pt x="19" y="525"/>
                  </a:lnTo>
                  <a:lnTo>
                    <a:pt x="19" y="277"/>
                  </a:lnTo>
                  <a:lnTo>
                    <a:pt x="19" y="248"/>
                  </a:lnTo>
                  <a:lnTo>
                    <a:pt x="29" y="231"/>
                  </a:lnTo>
                  <a:lnTo>
                    <a:pt x="29" y="212"/>
                  </a:lnTo>
                  <a:lnTo>
                    <a:pt x="29" y="202"/>
                  </a:lnTo>
                  <a:lnTo>
                    <a:pt x="37" y="184"/>
                  </a:lnTo>
                  <a:lnTo>
                    <a:pt x="37" y="165"/>
                  </a:lnTo>
                  <a:lnTo>
                    <a:pt x="37" y="147"/>
                  </a:lnTo>
                  <a:lnTo>
                    <a:pt x="37" y="128"/>
                  </a:lnTo>
                  <a:lnTo>
                    <a:pt x="47" y="111"/>
                  </a:lnTo>
                  <a:lnTo>
                    <a:pt x="47" y="93"/>
                  </a:lnTo>
                  <a:lnTo>
                    <a:pt x="47" y="74"/>
                  </a:lnTo>
                  <a:lnTo>
                    <a:pt x="56" y="64"/>
                  </a:lnTo>
                  <a:lnTo>
                    <a:pt x="56" y="46"/>
                  </a:lnTo>
                  <a:lnTo>
                    <a:pt x="56" y="27"/>
                  </a:lnTo>
                  <a:lnTo>
                    <a:pt x="56" y="18"/>
                  </a:lnTo>
                  <a:lnTo>
                    <a:pt x="56" y="0"/>
                  </a:lnTo>
                  <a:lnTo>
                    <a:pt x="609" y="0"/>
                  </a:lnTo>
                  <a:lnTo>
                    <a:pt x="618" y="9"/>
                  </a:lnTo>
                  <a:lnTo>
                    <a:pt x="618" y="18"/>
                  </a:lnTo>
                  <a:lnTo>
                    <a:pt x="627" y="27"/>
                  </a:lnTo>
                  <a:lnTo>
                    <a:pt x="636" y="27"/>
                  </a:lnTo>
                  <a:lnTo>
                    <a:pt x="636" y="37"/>
                  </a:lnTo>
                  <a:lnTo>
                    <a:pt x="646" y="37"/>
                  </a:lnTo>
                  <a:lnTo>
                    <a:pt x="655" y="46"/>
                  </a:lnTo>
                  <a:lnTo>
                    <a:pt x="664" y="46"/>
                  </a:lnTo>
                  <a:lnTo>
                    <a:pt x="673" y="46"/>
                  </a:lnTo>
                  <a:lnTo>
                    <a:pt x="682" y="37"/>
                  </a:lnTo>
                  <a:lnTo>
                    <a:pt x="692" y="37"/>
                  </a:lnTo>
                  <a:lnTo>
                    <a:pt x="700" y="27"/>
                  </a:lnTo>
                  <a:lnTo>
                    <a:pt x="710" y="18"/>
                  </a:lnTo>
                  <a:lnTo>
                    <a:pt x="719" y="9"/>
                  </a:lnTo>
                  <a:lnTo>
                    <a:pt x="719" y="0"/>
                  </a:lnTo>
                  <a:lnTo>
                    <a:pt x="747" y="9"/>
                  </a:lnTo>
                  <a:lnTo>
                    <a:pt x="774" y="9"/>
                  </a:lnTo>
                  <a:lnTo>
                    <a:pt x="793" y="9"/>
                  </a:lnTo>
                  <a:lnTo>
                    <a:pt x="820" y="18"/>
                  </a:lnTo>
                  <a:lnTo>
                    <a:pt x="848" y="18"/>
                  </a:lnTo>
                  <a:lnTo>
                    <a:pt x="876" y="18"/>
                  </a:lnTo>
                  <a:lnTo>
                    <a:pt x="904" y="18"/>
                  </a:lnTo>
                  <a:lnTo>
                    <a:pt x="923" y="18"/>
                  </a:lnTo>
                  <a:lnTo>
                    <a:pt x="1402" y="18"/>
                  </a:lnTo>
                  <a:lnTo>
                    <a:pt x="1402" y="128"/>
                  </a:lnTo>
                  <a:lnTo>
                    <a:pt x="1402" y="147"/>
                  </a:lnTo>
                  <a:lnTo>
                    <a:pt x="1392" y="175"/>
                  </a:lnTo>
                  <a:lnTo>
                    <a:pt x="1383" y="194"/>
                  </a:lnTo>
                  <a:lnTo>
                    <a:pt x="1373" y="221"/>
                  </a:lnTo>
                  <a:lnTo>
                    <a:pt x="1373" y="248"/>
                  </a:lnTo>
                  <a:lnTo>
                    <a:pt x="1365" y="267"/>
                  </a:lnTo>
                  <a:lnTo>
                    <a:pt x="1365" y="285"/>
                  </a:lnTo>
                  <a:lnTo>
                    <a:pt x="1365" y="314"/>
                  </a:lnTo>
                  <a:lnTo>
                    <a:pt x="1365" y="452"/>
                  </a:lnTo>
                  <a:lnTo>
                    <a:pt x="1355" y="488"/>
                  </a:lnTo>
                  <a:lnTo>
                    <a:pt x="1346" y="516"/>
                  </a:lnTo>
                  <a:lnTo>
                    <a:pt x="1336" y="553"/>
                  </a:lnTo>
                  <a:lnTo>
                    <a:pt x="1336" y="580"/>
                  </a:lnTo>
                  <a:lnTo>
                    <a:pt x="1336" y="608"/>
                  </a:lnTo>
                  <a:lnTo>
                    <a:pt x="1336" y="645"/>
                  </a:lnTo>
                  <a:lnTo>
                    <a:pt x="1336" y="682"/>
                  </a:lnTo>
                  <a:lnTo>
                    <a:pt x="1336" y="719"/>
                  </a:lnTo>
                  <a:lnTo>
                    <a:pt x="1336" y="729"/>
                  </a:lnTo>
                  <a:close/>
                </a:path>
              </a:pathLst>
            </a:custGeom>
            <a:solidFill>
              <a:srgbClr val="A3B2B2"/>
            </a:solidFill>
            <a:ln w="9525">
              <a:noFill/>
              <a:round/>
              <a:headEnd/>
              <a:tailEnd/>
            </a:ln>
          </p:spPr>
          <p:txBody>
            <a:bodyPr>
              <a:prstTxWarp prst="textNoShape">
                <a:avLst/>
              </a:prstTxWarp>
            </a:bodyPr>
            <a:lstStyle/>
            <a:p>
              <a:endParaRPr lang="en-US"/>
            </a:p>
          </p:txBody>
        </p:sp>
        <p:sp>
          <p:nvSpPr>
            <p:cNvPr id="18474" name="Freeform 245"/>
            <p:cNvSpPr>
              <a:spLocks/>
            </p:cNvSpPr>
            <p:nvPr/>
          </p:nvSpPr>
          <p:spPr bwMode="auto">
            <a:xfrm>
              <a:off x="2493" y="3686"/>
              <a:ext cx="142" cy="91"/>
            </a:xfrm>
            <a:custGeom>
              <a:avLst/>
              <a:gdLst>
                <a:gd name="T0" fmla="*/ 618 w 1134"/>
                <a:gd name="T1" fmla="*/ 728 h 728"/>
                <a:gd name="T2" fmla="*/ 184 w 1134"/>
                <a:gd name="T3" fmla="*/ 728 h 728"/>
                <a:gd name="T4" fmla="*/ 139 w 1134"/>
                <a:gd name="T5" fmla="*/ 728 h 728"/>
                <a:gd name="T6" fmla="*/ 92 w 1134"/>
                <a:gd name="T7" fmla="*/ 719 h 728"/>
                <a:gd name="T8" fmla="*/ 46 w 1134"/>
                <a:gd name="T9" fmla="*/ 711 h 728"/>
                <a:gd name="T10" fmla="*/ 0 w 1134"/>
                <a:gd name="T11" fmla="*/ 711 h 728"/>
                <a:gd name="T12" fmla="*/ 0 w 1134"/>
                <a:gd name="T13" fmla="*/ 517 h 728"/>
                <a:gd name="T14" fmla="*/ 19 w 1134"/>
                <a:gd name="T15" fmla="*/ 461 h 728"/>
                <a:gd name="T16" fmla="*/ 28 w 1134"/>
                <a:gd name="T17" fmla="*/ 406 h 728"/>
                <a:gd name="T18" fmla="*/ 28 w 1134"/>
                <a:gd name="T19" fmla="*/ 360 h 728"/>
                <a:gd name="T20" fmla="*/ 28 w 1134"/>
                <a:gd name="T21" fmla="*/ 296 h 728"/>
                <a:gd name="T22" fmla="*/ 37 w 1134"/>
                <a:gd name="T23" fmla="*/ 259 h 728"/>
                <a:gd name="T24" fmla="*/ 56 w 1134"/>
                <a:gd name="T25" fmla="*/ 213 h 728"/>
                <a:gd name="T26" fmla="*/ 65 w 1134"/>
                <a:gd name="T27" fmla="*/ 166 h 728"/>
                <a:gd name="T28" fmla="*/ 65 w 1134"/>
                <a:gd name="T29" fmla="*/ 120 h 728"/>
                <a:gd name="T30" fmla="*/ 221 w 1134"/>
                <a:gd name="T31" fmla="*/ 0 h 728"/>
                <a:gd name="T32" fmla="*/ 314 w 1134"/>
                <a:gd name="T33" fmla="*/ 28 h 728"/>
                <a:gd name="T34" fmla="*/ 405 w 1134"/>
                <a:gd name="T35" fmla="*/ 37 h 728"/>
                <a:gd name="T36" fmla="*/ 498 w 1134"/>
                <a:gd name="T37" fmla="*/ 46 h 728"/>
                <a:gd name="T38" fmla="*/ 599 w 1134"/>
                <a:gd name="T39" fmla="*/ 56 h 728"/>
                <a:gd name="T40" fmla="*/ 618 w 1134"/>
                <a:gd name="T41" fmla="*/ 65 h 728"/>
                <a:gd name="T42" fmla="*/ 636 w 1134"/>
                <a:gd name="T43" fmla="*/ 65 h 728"/>
                <a:gd name="T44" fmla="*/ 655 w 1134"/>
                <a:gd name="T45" fmla="*/ 65 h 728"/>
                <a:gd name="T46" fmla="*/ 673 w 1134"/>
                <a:gd name="T47" fmla="*/ 65 h 728"/>
                <a:gd name="T48" fmla="*/ 691 w 1134"/>
                <a:gd name="T49" fmla="*/ 65 h 728"/>
                <a:gd name="T50" fmla="*/ 709 w 1134"/>
                <a:gd name="T51" fmla="*/ 65 h 728"/>
                <a:gd name="T52" fmla="*/ 756 w 1134"/>
                <a:gd name="T53" fmla="*/ 75 h 728"/>
                <a:gd name="T54" fmla="*/ 802 w 1134"/>
                <a:gd name="T55" fmla="*/ 75 h 728"/>
                <a:gd name="T56" fmla="*/ 847 w 1134"/>
                <a:gd name="T57" fmla="*/ 75 h 728"/>
                <a:gd name="T58" fmla="*/ 885 w 1134"/>
                <a:gd name="T59" fmla="*/ 65 h 728"/>
                <a:gd name="T60" fmla="*/ 930 w 1134"/>
                <a:gd name="T61" fmla="*/ 75 h 728"/>
                <a:gd name="T62" fmla="*/ 977 w 1134"/>
                <a:gd name="T63" fmla="*/ 83 h 728"/>
                <a:gd name="T64" fmla="*/ 1023 w 1134"/>
                <a:gd name="T65" fmla="*/ 83 h 728"/>
                <a:gd name="T66" fmla="*/ 1060 w 1134"/>
                <a:gd name="T67" fmla="*/ 93 h 728"/>
                <a:gd name="T68" fmla="*/ 1134 w 1134"/>
                <a:gd name="T69" fmla="*/ 102 h 728"/>
                <a:gd name="T70" fmla="*/ 1134 w 1134"/>
                <a:gd name="T71" fmla="*/ 424 h 728"/>
                <a:gd name="T72" fmla="*/ 1124 w 1134"/>
                <a:gd name="T73" fmla="*/ 452 h 728"/>
                <a:gd name="T74" fmla="*/ 1115 w 1134"/>
                <a:gd name="T75" fmla="*/ 470 h 728"/>
                <a:gd name="T76" fmla="*/ 1115 w 1134"/>
                <a:gd name="T77" fmla="*/ 498 h 728"/>
                <a:gd name="T78" fmla="*/ 1115 w 1134"/>
                <a:gd name="T79" fmla="*/ 692 h 7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34"/>
                <a:gd name="T121" fmla="*/ 0 h 728"/>
                <a:gd name="T122" fmla="*/ 1134 w 1134"/>
                <a:gd name="T123" fmla="*/ 728 h 7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34" h="728">
                  <a:moveTo>
                    <a:pt x="1097" y="728"/>
                  </a:moveTo>
                  <a:lnTo>
                    <a:pt x="618" y="728"/>
                  </a:lnTo>
                  <a:lnTo>
                    <a:pt x="608" y="728"/>
                  </a:lnTo>
                  <a:lnTo>
                    <a:pt x="184" y="728"/>
                  </a:lnTo>
                  <a:lnTo>
                    <a:pt x="166" y="728"/>
                  </a:lnTo>
                  <a:lnTo>
                    <a:pt x="139" y="728"/>
                  </a:lnTo>
                  <a:lnTo>
                    <a:pt x="120" y="719"/>
                  </a:lnTo>
                  <a:lnTo>
                    <a:pt x="92" y="719"/>
                  </a:lnTo>
                  <a:lnTo>
                    <a:pt x="74" y="719"/>
                  </a:lnTo>
                  <a:lnTo>
                    <a:pt x="46" y="711"/>
                  </a:lnTo>
                  <a:lnTo>
                    <a:pt x="28" y="711"/>
                  </a:lnTo>
                  <a:lnTo>
                    <a:pt x="0" y="711"/>
                  </a:lnTo>
                  <a:lnTo>
                    <a:pt x="0" y="701"/>
                  </a:lnTo>
                  <a:lnTo>
                    <a:pt x="0" y="517"/>
                  </a:lnTo>
                  <a:lnTo>
                    <a:pt x="9" y="488"/>
                  </a:lnTo>
                  <a:lnTo>
                    <a:pt x="19" y="461"/>
                  </a:lnTo>
                  <a:lnTo>
                    <a:pt x="19" y="434"/>
                  </a:lnTo>
                  <a:lnTo>
                    <a:pt x="28" y="406"/>
                  </a:lnTo>
                  <a:lnTo>
                    <a:pt x="28" y="387"/>
                  </a:lnTo>
                  <a:lnTo>
                    <a:pt x="28" y="360"/>
                  </a:lnTo>
                  <a:lnTo>
                    <a:pt x="28" y="333"/>
                  </a:lnTo>
                  <a:lnTo>
                    <a:pt x="28" y="296"/>
                  </a:lnTo>
                  <a:lnTo>
                    <a:pt x="28" y="277"/>
                  </a:lnTo>
                  <a:lnTo>
                    <a:pt x="37" y="259"/>
                  </a:lnTo>
                  <a:lnTo>
                    <a:pt x="46" y="230"/>
                  </a:lnTo>
                  <a:lnTo>
                    <a:pt x="56" y="213"/>
                  </a:lnTo>
                  <a:lnTo>
                    <a:pt x="56" y="184"/>
                  </a:lnTo>
                  <a:lnTo>
                    <a:pt x="65" y="166"/>
                  </a:lnTo>
                  <a:lnTo>
                    <a:pt x="65" y="139"/>
                  </a:lnTo>
                  <a:lnTo>
                    <a:pt x="65" y="120"/>
                  </a:lnTo>
                  <a:lnTo>
                    <a:pt x="65" y="0"/>
                  </a:lnTo>
                  <a:lnTo>
                    <a:pt x="221" y="0"/>
                  </a:lnTo>
                  <a:lnTo>
                    <a:pt x="267" y="19"/>
                  </a:lnTo>
                  <a:lnTo>
                    <a:pt x="314" y="28"/>
                  </a:lnTo>
                  <a:lnTo>
                    <a:pt x="360" y="37"/>
                  </a:lnTo>
                  <a:lnTo>
                    <a:pt x="405" y="37"/>
                  </a:lnTo>
                  <a:lnTo>
                    <a:pt x="451" y="46"/>
                  </a:lnTo>
                  <a:lnTo>
                    <a:pt x="498" y="46"/>
                  </a:lnTo>
                  <a:lnTo>
                    <a:pt x="553" y="56"/>
                  </a:lnTo>
                  <a:lnTo>
                    <a:pt x="599" y="56"/>
                  </a:lnTo>
                  <a:lnTo>
                    <a:pt x="608" y="65"/>
                  </a:lnTo>
                  <a:lnTo>
                    <a:pt x="618" y="65"/>
                  </a:lnTo>
                  <a:lnTo>
                    <a:pt x="626" y="65"/>
                  </a:lnTo>
                  <a:lnTo>
                    <a:pt x="636" y="65"/>
                  </a:lnTo>
                  <a:lnTo>
                    <a:pt x="645" y="65"/>
                  </a:lnTo>
                  <a:lnTo>
                    <a:pt x="655" y="65"/>
                  </a:lnTo>
                  <a:lnTo>
                    <a:pt x="663" y="65"/>
                  </a:lnTo>
                  <a:lnTo>
                    <a:pt x="673" y="65"/>
                  </a:lnTo>
                  <a:lnTo>
                    <a:pt x="682" y="65"/>
                  </a:lnTo>
                  <a:lnTo>
                    <a:pt x="691" y="65"/>
                  </a:lnTo>
                  <a:lnTo>
                    <a:pt x="700" y="65"/>
                  </a:lnTo>
                  <a:lnTo>
                    <a:pt x="709" y="65"/>
                  </a:lnTo>
                  <a:lnTo>
                    <a:pt x="728" y="75"/>
                  </a:lnTo>
                  <a:lnTo>
                    <a:pt x="756" y="75"/>
                  </a:lnTo>
                  <a:lnTo>
                    <a:pt x="775" y="75"/>
                  </a:lnTo>
                  <a:lnTo>
                    <a:pt x="802" y="75"/>
                  </a:lnTo>
                  <a:lnTo>
                    <a:pt x="820" y="75"/>
                  </a:lnTo>
                  <a:lnTo>
                    <a:pt x="847" y="75"/>
                  </a:lnTo>
                  <a:lnTo>
                    <a:pt x="866" y="65"/>
                  </a:lnTo>
                  <a:lnTo>
                    <a:pt x="885" y="65"/>
                  </a:lnTo>
                  <a:lnTo>
                    <a:pt x="913" y="75"/>
                  </a:lnTo>
                  <a:lnTo>
                    <a:pt x="930" y="75"/>
                  </a:lnTo>
                  <a:lnTo>
                    <a:pt x="949" y="75"/>
                  </a:lnTo>
                  <a:lnTo>
                    <a:pt x="977" y="83"/>
                  </a:lnTo>
                  <a:lnTo>
                    <a:pt x="996" y="83"/>
                  </a:lnTo>
                  <a:lnTo>
                    <a:pt x="1023" y="83"/>
                  </a:lnTo>
                  <a:lnTo>
                    <a:pt x="1041" y="93"/>
                  </a:lnTo>
                  <a:lnTo>
                    <a:pt x="1060" y="93"/>
                  </a:lnTo>
                  <a:lnTo>
                    <a:pt x="1134" y="93"/>
                  </a:lnTo>
                  <a:lnTo>
                    <a:pt x="1134" y="102"/>
                  </a:lnTo>
                  <a:lnTo>
                    <a:pt x="1134" y="415"/>
                  </a:lnTo>
                  <a:lnTo>
                    <a:pt x="1134" y="424"/>
                  </a:lnTo>
                  <a:lnTo>
                    <a:pt x="1124" y="434"/>
                  </a:lnTo>
                  <a:lnTo>
                    <a:pt x="1124" y="452"/>
                  </a:lnTo>
                  <a:lnTo>
                    <a:pt x="1124" y="461"/>
                  </a:lnTo>
                  <a:lnTo>
                    <a:pt x="1115" y="470"/>
                  </a:lnTo>
                  <a:lnTo>
                    <a:pt x="1115" y="480"/>
                  </a:lnTo>
                  <a:lnTo>
                    <a:pt x="1115" y="498"/>
                  </a:lnTo>
                  <a:lnTo>
                    <a:pt x="1115" y="507"/>
                  </a:lnTo>
                  <a:lnTo>
                    <a:pt x="1115" y="692"/>
                  </a:lnTo>
                  <a:lnTo>
                    <a:pt x="1097" y="728"/>
                  </a:lnTo>
                  <a:close/>
                </a:path>
              </a:pathLst>
            </a:custGeom>
            <a:solidFill>
              <a:srgbClr val="D6E0E0"/>
            </a:solidFill>
            <a:ln w="9525">
              <a:noFill/>
              <a:round/>
              <a:headEnd/>
              <a:tailEnd/>
            </a:ln>
          </p:spPr>
          <p:txBody>
            <a:bodyPr>
              <a:prstTxWarp prst="textNoShape">
                <a:avLst/>
              </a:prstTxWarp>
            </a:bodyPr>
            <a:lstStyle/>
            <a:p>
              <a:endParaRPr lang="en-US"/>
            </a:p>
          </p:txBody>
        </p:sp>
        <p:sp>
          <p:nvSpPr>
            <p:cNvPr id="18475" name="Freeform 246"/>
            <p:cNvSpPr>
              <a:spLocks/>
            </p:cNvSpPr>
            <p:nvPr/>
          </p:nvSpPr>
          <p:spPr bwMode="auto">
            <a:xfrm>
              <a:off x="2645" y="3683"/>
              <a:ext cx="533" cy="94"/>
            </a:xfrm>
            <a:custGeom>
              <a:avLst/>
              <a:gdLst>
                <a:gd name="T0" fmla="*/ 4237 w 4266"/>
                <a:gd name="T1" fmla="*/ 0 h 755"/>
                <a:gd name="T2" fmla="*/ 4266 w 4266"/>
                <a:gd name="T3" fmla="*/ 663 h 755"/>
                <a:gd name="T4" fmla="*/ 4053 w 4266"/>
                <a:gd name="T5" fmla="*/ 672 h 755"/>
                <a:gd name="T6" fmla="*/ 3841 w 4266"/>
                <a:gd name="T7" fmla="*/ 691 h 755"/>
                <a:gd name="T8" fmla="*/ 3630 w 4266"/>
                <a:gd name="T9" fmla="*/ 700 h 755"/>
                <a:gd name="T10" fmla="*/ 3418 w 4266"/>
                <a:gd name="T11" fmla="*/ 719 h 755"/>
                <a:gd name="T12" fmla="*/ 3205 w 4266"/>
                <a:gd name="T13" fmla="*/ 728 h 755"/>
                <a:gd name="T14" fmla="*/ 2994 w 4266"/>
                <a:gd name="T15" fmla="*/ 738 h 755"/>
                <a:gd name="T16" fmla="*/ 2773 w 4266"/>
                <a:gd name="T17" fmla="*/ 746 h 755"/>
                <a:gd name="T18" fmla="*/ 2561 w 4266"/>
                <a:gd name="T19" fmla="*/ 755 h 755"/>
                <a:gd name="T20" fmla="*/ 0 w 4266"/>
                <a:gd name="T21" fmla="*/ 755 h 755"/>
                <a:gd name="T22" fmla="*/ 0 w 4266"/>
                <a:gd name="T23" fmla="*/ 746 h 755"/>
                <a:gd name="T24" fmla="*/ 8 w 4266"/>
                <a:gd name="T25" fmla="*/ 746 h 755"/>
                <a:gd name="T26" fmla="*/ 8 w 4266"/>
                <a:gd name="T27" fmla="*/ 738 h 755"/>
                <a:gd name="T28" fmla="*/ 8 w 4266"/>
                <a:gd name="T29" fmla="*/ 728 h 755"/>
                <a:gd name="T30" fmla="*/ 8 w 4266"/>
                <a:gd name="T31" fmla="*/ 544 h 755"/>
                <a:gd name="T32" fmla="*/ 8 w 4266"/>
                <a:gd name="T33" fmla="*/ 525 h 755"/>
                <a:gd name="T34" fmla="*/ 18 w 4266"/>
                <a:gd name="T35" fmla="*/ 515 h 755"/>
                <a:gd name="T36" fmla="*/ 18 w 4266"/>
                <a:gd name="T37" fmla="*/ 507 h 755"/>
                <a:gd name="T38" fmla="*/ 18 w 4266"/>
                <a:gd name="T39" fmla="*/ 497 h 755"/>
                <a:gd name="T40" fmla="*/ 27 w 4266"/>
                <a:gd name="T41" fmla="*/ 479 h 755"/>
                <a:gd name="T42" fmla="*/ 27 w 4266"/>
                <a:gd name="T43" fmla="*/ 470 h 755"/>
                <a:gd name="T44" fmla="*/ 27 w 4266"/>
                <a:gd name="T45" fmla="*/ 461 h 755"/>
                <a:gd name="T46" fmla="*/ 27 w 4266"/>
                <a:gd name="T47" fmla="*/ 451 h 755"/>
                <a:gd name="T48" fmla="*/ 27 w 4266"/>
                <a:gd name="T49" fmla="*/ 137 h 755"/>
                <a:gd name="T50" fmla="*/ 37 w 4266"/>
                <a:gd name="T51" fmla="*/ 120 h 755"/>
                <a:gd name="T52" fmla="*/ 55 w 4266"/>
                <a:gd name="T53" fmla="*/ 120 h 755"/>
                <a:gd name="T54" fmla="*/ 73 w 4266"/>
                <a:gd name="T55" fmla="*/ 120 h 755"/>
                <a:gd name="T56" fmla="*/ 101 w 4266"/>
                <a:gd name="T57" fmla="*/ 120 h 755"/>
                <a:gd name="T58" fmla="*/ 119 w 4266"/>
                <a:gd name="T59" fmla="*/ 129 h 755"/>
                <a:gd name="T60" fmla="*/ 147 w 4266"/>
                <a:gd name="T61" fmla="*/ 129 h 755"/>
                <a:gd name="T62" fmla="*/ 165 w 4266"/>
                <a:gd name="T63" fmla="*/ 137 h 755"/>
                <a:gd name="T64" fmla="*/ 184 w 4266"/>
                <a:gd name="T65" fmla="*/ 137 h 755"/>
                <a:gd name="T66" fmla="*/ 211 w 4266"/>
                <a:gd name="T67" fmla="*/ 137 h 755"/>
                <a:gd name="T68" fmla="*/ 229 w 4266"/>
                <a:gd name="T69" fmla="*/ 137 h 755"/>
                <a:gd name="T70" fmla="*/ 1768 w 4266"/>
                <a:gd name="T71" fmla="*/ 137 h 755"/>
                <a:gd name="T72" fmla="*/ 1823 w 4266"/>
                <a:gd name="T73" fmla="*/ 137 h 755"/>
                <a:gd name="T74" fmla="*/ 1879 w 4266"/>
                <a:gd name="T75" fmla="*/ 137 h 755"/>
                <a:gd name="T76" fmla="*/ 1935 w 4266"/>
                <a:gd name="T77" fmla="*/ 137 h 755"/>
                <a:gd name="T78" fmla="*/ 1989 w 4266"/>
                <a:gd name="T79" fmla="*/ 129 h 755"/>
                <a:gd name="T80" fmla="*/ 2045 w 4266"/>
                <a:gd name="T81" fmla="*/ 129 h 755"/>
                <a:gd name="T82" fmla="*/ 2100 w 4266"/>
                <a:gd name="T83" fmla="*/ 120 h 755"/>
                <a:gd name="T84" fmla="*/ 2146 w 4266"/>
                <a:gd name="T85" fmla="*/ 120 h 755"/>
                <a:gd name="T86" fmla="*/ 2201 w 4266"/>
                <a:gd name="T87" fmla="*/ 120 h 755"/>
                <a:gd name="T88" fmla="*/ 2672 w 4266"/>
                <a:gd name="T89" fmla="*/ 92 h 755"/>
                <a:gd name="T90" fmla="*/ 2708 w 4266"/>
                <a:gd name="T91" fmla="*/ 92 h 755"/>
                <a:gd name="T92" fmla="*/ 2745 w 4266"/>
                <a:gd name="T93" fmla="*/ 102 h 755"/>
                <a:gd name="T94" fmla="*/ 2782 w 4266"/>
                <a:gd name="T95" fmla="*/ 102 h 755"/>
                <a:gd name="T96" fmla="*/ 2827 w 4266"/>
                <a:gd name="T97" fmla="*/ 102 h 755"/>
                <a:gd name="T98" fmla="*/ 2864 w 4266"/>
                <a:gd name="T99" fmla="*/ 102 h 755"/>
                <a:gd name="T100" fmla="*/ 2901 w 4266"/>
                <a:gd name="T101" fmla="*/ 102 h 755"/>
                <a:gd name="T102" fmla="*/ 2938 w 4266"/>
                <a:gd name="T103" fmla="*/ 102 h 755"/>
                <a:gd name="T104" fmla="*/ 2975 w 4266"/>
                <a:gd name="T105" fmla="*/ 92 h 755"/>
                <a:gd name="T106" fmla="*/ 3132 w 4266"/>
                <a:gd name="T107" fmla="*/ 83 h 755"/>
                <a:gd name="T108" fmla="*/ 3289 w 4266"/>
                <a:gd name="T109" fmla="*/ 73 h 755"/>
                <a:gd name="T110" fmla="*/ 3455 w 4266"/>
                <a:gd name="T111" fmla="*/ 55 h 755"/>
                <a:gd name="T112" fmla="*/ 3611 w 4266"/>
                <a:gd name="T113" fmla="*/ 46 h 755"/>
                <a:gd name="T114" fmla="*/ 3768 w 4266"/>
                <a:gd name="T115" fmla="*/ 36 h 755"/>
                <a:gd name="T116" fmla="*/ 3924 w 4266"/>
                <a:gd name="T117" fmla="*/ 18 h 755"/>
                <a:gd name="T118" fmla="*/ 4081 w 4266"/>
                <a:gd name="T119" fmla="*/ 9 h 755"/>
                <a:gd name="T120" fmla="*/ 4237 w 4266"/>
                <a:gd name="T121" fmla="*/ 0 h 7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66"/>
                <a:gd name="T184" fmla="*/ 0 h 755"/>
                <a:gd name="T185" fmla="*/ 4266 w 4266"/>
                <a:gd name="T186" fmla="*/ 755 h 7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66" h="755">
                  <a:moveTo>
                    <a:pt x="4237" y="0"/>
                  </a:moveTo>
                  <a:lnTo>
                    <a:pt x="4266" y="663"/>
                  </a:lnTo>
                  <a:lnTo>
                    <a:pt x="4053" y="672"/>
                  </a:lnTo>
                  <a:lnTo>
                    <a:pt x="3841" y="691"/>
                  </a:lnTo>
                  <a:lnTo>
                    <a:pt x="3630" y="700"/>
                  </a:lnTo>
                  <a:lnTo>
                    <a:pt x="3418" y="719"/>
                  </a:lnTo>
                  <a:lnTo>
                    <a:pt x="3205" y="728"/>
                  </a:lnTo>
                  <a:lnTo>
                    <a:pt x="2994" y="738"/>
                  </a:lnTo>
                  <a:lnTo>
                    <a:pt x="2773" y="746"/>
                  </a:lnTo>
                  <a:lnTo>
                    <a:pt x="2561" y="755"/>
                  </a:lnTo>
                  <a:lnTo>
                    <a:pt x="0" y="755"/>
                  </a:lnTo>
                  <a:lnTo>
                    <a:pt x="0" y="746"/>
                  </a:lnTo>
                  <a:lnTo>
                    <a:pt x="8" y="746"/>
                  </a:lnTo>
                  <a:lnTo>
                    <a:pt x="8" y="738"/>
                  </a:lnTo>
                  <a:lnTo>
                    <a:pt x="8" y="728"/>
                  </a:lnTo>
                  <a:lnTo>
                    <a:pt x="8" y="544"/>
                  </a:lnTo>
                  <a:lnTo>
                    <a:pt x="8" y="525"/>
                  </a:lnTo>
                  <a:lnTo>
                    <a:pt x="18" y="515"/>
                  </a:lnTo>
                  <a:lnTo>
                    <a:pt x="18" y="507"/>
                  </a:lnTo>
                  <a:lnTo>
                    <a:pt x="18" y="497"/>
                  </a:lnTo>
                  <a:lnTo>
                    <a:pt x="27" y="479"/>
                  </a:lnTo>
                  <a:lnTo>
                    <a:pt x="27" y="470"/>
                  </a:lnTo>
                  <a:lnTo>
                    <a:pt x="27" y="461"/>
                  </a:lnTo>
                  <a:lnTo>
                    <a:pt x="27" y="451"/>
                  </a:lnTo>
                  <a:lnTo>
                    <a:pt x="27" y="137"/>
                  </a:lnTo>
                  <a:lnTo>
                    <a:pt x="37" y="120"/>
                  </a:lnTo>
                  <a:lnTo>
                    <a:pt x="55" y="120"/>
                  </a:lnTo>
                  <a:lnTo>
                    <a:pt x="73" y="120"/>
                  </a:lnTo>
                  <a:lnTo>
                    <a:pt x="101" y="120"/>
                  </a:lnTo>
                  <a:lnTo>
                    <a:pt x="119" y="129"/>
                  </a:lnTo>
                  <a:lnTo>
                    <a:pt x="147" y="129"/>
                  </a:lnTo>
                  <a:lnTo>
                    <a:pt x="165" y="137"/>
                  </a:lnTo>
                  <a:lnTo>
                    <a:pt x="184" y="137"/>
                  </a:lnTo>
                  <a:lnTo>
                    <a:pt x="211" y="137"/>
                  </a:lnTo>
                  <a:lnTo>
                    <a:pt x="229" y="137"/>
                  </a:lnTo>
                  <a:lnTo>
                    <a:pt x="1768" y="137"/>
                  </a:lnTo>
                  <a:lnTo>
                    <a:pt x="1823" y="137"/>
                  </a:lnTo>
                  <a:lnTo>
                    <a:pt x="1879" y="137"/>
                  </a:lnTo>
                  <a:lnTo>
                    <a:pt x="1935" y="137"/>
                  </a:lnTo>
                  <a:lnTo>
                    <a:pt x="1989" y="129"/>
                  </a:lnTo>
                  <a:lnTo>
                    <a:pt x="2045" y="129"/>
                  </a:lnTo>
                  <a:lnTo>
                    <a:pt x="2100" y="120"/>
                  </a:lnTo>
                  <a:lnTo>
                    <a:pt x="2146" y="120"/>
                  </a:lnTo>
                  <a:lnTo>
                    <a:pt x="2201" y="120"/>
                  </a:lnTo>
                  <a:lnTo>
                    <a:pt x="2672" y="92"/>
                  </a:lnTo>
                  <a:lnTo>
                    <a:pt x="2708" y="92"/>
                  </a:lnTo>
                  <a:lnTo>
                    <a:pt x="2745" y="102"/>
                  </a:lnTo>
                  <a:lnTo>
                    <a:pt x="2782" y="102"/>
                  </a:lnTo>
                  <a:lnTo>
                    <a:pt x="2827" y="102"/>
                  </a:lnTo>
                  <a:lnTo>
                    <a:pt x="2864" y="102"/>
                  </a:lnTo>
                  <a:lnTo>
                    <a:pt x="2901" y="102"/>
                  </a:lnTo>
                  <a:lnTo>
                    <a:pt x="2938" y="102"/>
                  </a:lnTo>
                  <a:lnTo>
                    <a:pt x="2975" y="92"/>
                  </a:lnTo>
                  <a:lnTo>
                    <a:pt x="3132" y="83"/>
                  </a:lnTo>
                  <a:lnTo>
                    <a:pt x="3289" y="73"/>
                  </a:lnTo>
                  <a:lnTo>
                    <a:pt x="3455" y="55"/>
                  </a:lnTo>
                  <a:lnTo>
                    <a:pt x="3611" y="46"/>
                  </a:lnTo>
                  <a:lnTo>
                    <a:pt x="3768" y="36"/>
                  </a:lnTo>
                  <a:lnTo>
                    <a:pt x="3924" y="18"/>
                  </a:lnTo>
                  <a:lnTo>
                    <a:pt x="4081" y="9"/>
                  </a:lnTo>
                  <a:lnTo>
                    <a:pt x="4237" y="0"/>
                  </a:lnTo>
                  <a:close/>
                </a:path>
              </a:pathLst>
            </a:custGeom>
            <a:solidFill>
              <a:srgbClr val="A3B2B2"/>
            </a:solidFill>
            <a:ln w="9525">
              <a:noFill/>
              <a:round/>
              <a:headEnd/>
              <a:tailEnd/>
            </a:ln>
          </p:spPr>
          <p:txBody>
            <a:bodyPr>
              <a:prstTxWarp prst="textNoShape">
                <a:avLst/>
              </a:prstTxWarp>
            </a:bodyPr>
            <a:lstStyle/>
            <a:p>
              <a:endParaRPr lang="en-US"/>
            </a:p>
          </p:txBody>
        </p:sp>
        <p:sp>
          <p:nvSpPr>
            <p:cNvPr id="18476" name="Freeform 247"/>
            <p:cNvSpPr>
              <a:spLocks/>
            </p:cNvSpPr>
            <p:nvPr/>
          </p:nvSpPr>
          <p:spPr bwMode="auto">
            <a:xfrm>
              <a:off x="2187" y="3582"/>
              <a:ext cx="41" cy="85"/>
            </a:xfrm>
            <a:custGeom>
              <a:avLst/>
              <a:gdLst>
                <a:gd name="T0" fmla="*/ 314 w 332"/>
                <a:gd name="T1" fmla="*/ 673 h 673"/>
                <a:gd name="T2" fmla="*/ 295 w 332"/>
                <a:gd name="T3" fmla="*/ 664 h 673"/>
                <a:gd name="T4" fmla="*/ 277 w 332"/>
                <a:gd name="T5" fmla="*/ 664 h 673"/>
                <a:gd name="T6" fmla="*/ 267 w 332"/>
                <a:gd name="T7" fmla="*/ 664 h 673"/>
                <a:gd name="T8" fmla="*/ 249 w 332"/>
                <a:gd name="T9" fmla="*/ 664 h 673"/>
                <a:gd name="T10" fmla="*/ 231 w 332"/>
                <a:gd name="T11" fmla="*/ 664 h 673"/>
                <a:gd name="T12" fmla="*/ 213 w 332"/>
                <a:gd name="T13" fmla="*/ 664 h 673"/>
                <a:gd name="T14" fmla="*/ 203 w 332"/>
                <a:gd name="T15" fmla="*/ 654 h 673"/>
                <a:gd name="T16" fmla="*/ 184 w 332"/>
                <a:gd name="T17" fmla="*/ 654 h 673"/>
                <a:gd name="T18" fmla="*/ 157 w 332"/>
                <a:gd name="T19" fmla="*/ 654 h 673"/>
                <a:gd name="T20" fmla="*/ 139 w 332"/>
                <a:gd name="T21" fmla="*/ 645 h 673"/>
                <a:gd name="T22" fmla="*/ 120 w 332"/>
                <a:gd name="T23" fmla="*/ 636 h 673"/>
                <a:gd name="T24" fmla="*/ 102 w 332"/>
                <a:gd name="T25" fmla="*/ 627 h 673"/>
                <a:gd name="T26" fmla="*/ 83 w 332"/>
                <a:gd name="T27" fmla="*/ 627 h 673"/>
                <a:gd name="T28" fmla="*/ 65 w 332"/>
                <a:gd name="T29" fmla="*/ 617 h 673"/>
                <a:gd name="T30" fmla="*/ 46 w 332"/>
                <a:gd name="T31" fmla="*/ 617 h 673"/>
                <a:gd name="T32" fmla="*/ 19 w 332"/>
                <a:gd name="T33" fmla="*/ 617 h 673"/>
                <a:gd name="T34" fmla="*/ 9 w 332"/>
                <a:gd name="T35" fmla="*/ 148 h 673"/>
                <a:gd name="T36" fmla="*/ 0 w 332"/>
                <a:gd name="T37" fmla="*/ 0 h 673"/>
                <a:gd name="T38" fmla="*/ 314 w 332"/>
                <a:gd name="T39" fmla="*/ 0 h 673"/>
                <a:gd name="T40" fmla="*/ 314 w 332"/>
                <a:gd name="T41" fmla="*/ 9 h 673"/>
                <a:gd name="T42" fmla="*/ 314 w 332"/>
                <a:gd name="T43" fmla="*/ 28 h 673"/>
                <a:gd name="T44" fmla="*/ 304 w 332"/>
                <a:gd name="T45" fmla="*/ 46 h 673"/>
                <a:gd name="T46" fmla="*/ 304 w 332"/>
                <a:gd name="T47" fmla="*/ 65 h 673"/>
                <a:gd name="T48" fmla="*/ 304 w 332"/>
                <a:gd name="T49" fmla="*/ 92 h 673"/>
                <a:gd name="T50" fmla="*/ 304 w 332"/>
                <a:gd name="T51" fmla="*/ 111 h 673"/>
                <a:gd name="T52" fmla="*/ 304 w 332"/>
                <a:gd name="T53" fmla="*/ 129 h 673"/>
                <a:gd name="T54" fmla="*/ 304 w 332"/>
                <a:gd name="T55" fmla="*/ 156 h 673"/>
                <a:gd name="T56" fmla="*/ 314 w 332"/>
                <a:gd name="T57" fmla="*/ 166 h 673"/>
                <a:gd name="T58" fmla="*/ 332 w 332"/>
                <a:gd name="T59" fmla="*/ 249 h 673"/>
                <a:gd name="T60" fmla="*/ 332 w 332"/>
                <a:gd name="T61" fmla="*/ 617 h 673"/>
                <a:gd name="T62" fmla="*/ 314 w 332"/>
                <a:gd name="T63" fmla="*/ 673 h 6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673"/>
                <a:gd name="T98" fmla="*/ 332 w 332"/>
                <a:gd name="T99" fmla="*/ 673 h 6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673">
                  <a:moveTo>
                    <a:pt x="314" y="673"/>
                  </a:moveTo>
                  <a:lnTo>
                    <a:pt x="295" y="664"/>
                  </a:lnTo>
                  <a:lnTo>
                    <a:pt x="277" y="664"/>
                  </a:lnTo>
                  <a:lnTo>
                    <a:pt x="267" y="664"/>
                  </a:lnTo>
                  <a:lnTo>
                    <a:pt x="249" y="664"/>
                  </a:lnTo>
                  <a:lnTo>
                    <a:pt x="231" y="664"/>
                  </a:lnTo>
                  <a:lnTo>
                    <a:pt x="213" y="664"/>
                  </a:lnTo>
                  <a:lnTo>
                    <a:pt x="203" y="654"/>
                  </a:lnTo>
                  <a:lnTo>
                    <a:pt x="184" y="654"/>
                  </a:lnTo>
                  <a:lnTo>
                    <a:pt x="157" y="654"/>
                  </a:lnTo>
                  <a:lnTo>
                    <a:pt x="139" y="645"/>
                  </a:lnTo>
                  <a:lnTo>
                    <a:pt x="120" y="636"/>
                  </a:lnTo>
                  <a:lnTo>
                    <a:pt x="102" y="627"/>
                  </a:lnTo>
                  <a:lnTo>
                    <a:pt x="83" y="627"/>
                  </a:lnTo>
                  <a:lnTo>
                    <a:pt x="65" y="617"/>
                  </a:lnTo>
                  <a:lnTo>
                    <a:pt x="46" y="617"/>
                  </a:lnTo>
                  <a:lnTo>
                    <a:pt x="19" y="617"/>
                  </a:lnTo>
                  <a:lnTo>
                    <a:pt x="9" y="148"/>
                  </a:lnTo>
                  <a:lnTo>
                    <a:pt x="0" y="0"/>
                  </a:lnTo>
                  <a:lnTo>
                    <a:pt x="314" y="0"/>
                  </a:lnTo>
                  <a:lnTo>
                    <a:pt x="314" y="9"/>
                  </a:lnTo>
                  <a:lnTo>
                    <a:pt x="314" y="28"/>
                  </a:lnTo>
                  <a:lnTo>
                    <a:pt x="304" y="46"/>
                  </a:lnTo>
                  <a:lnTo>
                    <a:pt x="304" y="65"/>
                  </a:lnTo>
                  <a:lnTo>
                    <a:pt x="304" y="92"/>
                  </a:lnTo>
                  <a:lnTo>
                    <a:pt x="304" y="111"/>
                  </a:lnTo>
                  <a:lnTo>
                    <a:pt x="304" y="129"/>
                  </a:lnTo>
                  <a:lnTo>
                    <a:pt x="304" y="156"/>
                  </a:lnTo>
                  <a:lnTo>
                    <a:pt x="314" y="166"/>
                  </a:lnTo>
                  <a:lnTo>
                    <a:pt x="332" y="249"/>
                  </a:lnTo>
                  <a:lnTo>
                    <a:pt x="332" y="617"/>
                  </a:lnTo>
                  <a:lnTo>
                    <a:pt x="314" y="673"/>
                  </a:lnTo>
                  <a:close/>
                </a:path>
              </a:pathLst>
            </a:custGeom>
            <a:solidFill>
              <a:srgbClr val="A3B2B2"/>
            </a:solidFill>
            <a:ln w="9525">
              <a:noFill/>
              <a:round/>
              <a:headEnd/>
              <a:tailEnd/>
            </a:ln>
          </p:spPr>
          <p:txBody>
            <a:bodyPr>
              <a:prstTxWarp prst="textNoShape">
                <a:avLst/>
              </a:prstTxWarp>
            </a:bodyPr>
            <a:lstStyle/>
            <a:p>
              <a:endParaRPr lang="en-US"/>
            </a:p>
          </p:txBody>
        </p:sp>
        <p:sp>
          <p:nvSpPr>
            <p:cNvPr id="18477" name="Freeform 248"/>
            <p:cNvSpPr>
              <a:spLocks/>
            </p:cNvSpPr>
            <p:nvPr/>
          </p:nvSpPr>
          <p:spPr bwMode="auto">
            <a:xfrm>
              <a:off x="2240" y="3584"/>
              <a:ext cx="154" cy="86"/>
            </a:xfrm>
            <a:custGeom>
              <a:avLst/>
              <a:gdLst>
                <a:gd name="T0" fmla="*/ 627 w 1235"/>
                <a:gd name="T1" fmla="*/ 691 h 691"/>
                <a:gd name="T2" fmla="*/ 609 w 1235"/>
                <a:gd name="T3" fmla="*/ 673 h 691"/>
                <a:gd name="T4" fmla="*/ 590 w 1235"/>
                <a:gd name="T5" fmla="*/ 673 h 691"/>
                <a:gd name="T6" fmla="*/ 572 w 1235"/>
                <a:gd name="T7" fmla="*/ 673 h 691"/>
                <a:gd name="T8" fmla="*/ 553 w 1235"/>
                <a:gd name="T9" fmla="*/ 682 h 691"/>
                <a:gd name="T10" fmla="*/ 543 w 1235"/>
                <a:gd name="T11" fmla="*/ 691 h 691"/>
                <a:gd name="T12" fmla="*/ 304 w 1235"/>
                <a:gd name="T13" fmla="*/ 691 h 691"/>
                <a:gd name="T14" fmla="*/ 268 w 1235"/>
                <a:gd name="T15" fmla="*/ 682 h 691"/>
                <a:gd name="T16" fmla="*/ 221 w 1235"/>
                <a:gd name="T17" fmla="*/ 673 h 691"/>
                <a:gd name="T18" fmla="*/ 175 w 1235"/>
                <a:gd name="T19" fmla="*/ 673 h 691"/>
                <a:gd name="T20" fmla="*/ 0 w 1235"/>
                <a:gd name="T21" fmla="*/ 673 h 691"/>
                <a:gd name="T22" fmla="*/ 10 w 1235"/>
                <a:gd name="T23" fmla="*/ 655 h 691"/>
                <a:gd name="T24" fmla="*/ 18 w 1235"/>
                <a:gd name="T25" fmla="*/ 636 h 691"/>
                <a:gd name="T26" fmla="*/ 18 w 1235"/>
                <a:gd name="T27" fmla="*/ 618 h 691"/>
                <a:gd name="T28" fmla="*/ 18 w 1235"/>
                <a:gd name="T29" fmla="*/ 221 h 691"/>
                <a:gd name="T30" fmla="*/ 10 w 1235"/>
                <a:gd name="T31" fmla="*/ 203 h 691"/>
                <a:gd name="T32" fmla="*/ 10 w 1235"/>
                <a:gd name="T33" fmla="*/ 176 h 691"/>
                <a:gd name="T34" fmla="*/ 0 w 1235"/>
                <a:gd name="T35" fmla="*/ 147 h 691"/>
                <a:gd name="T36" fmla="*/ 0 w 1235"/>
                <a:gd name="T37" fmla="*/ 9 h 691"/>
                <a:gd name="T38" fmla="*/ 18 w 1235"/>
                <a:gd name="T39" fmla="*/ 9 h 691"/>
                <a:gd name="T40" fmla="*/ 47 w 1235"/>
                <a:gd name="T41" fmla="*/ 9 h 691"/>
                <a:gd name="T42" fmla="*/ 83 w 1235"/>
                <a:gd name="T43" fmla="*/ 9 h 691"/>
                <a:gd name="T44" fmla="*/ 120 w 1235"/>
                <a:gd name="T45" fmla="*/ 9 h 691"/>
                <a:gd name="T46" fmla="*/ 166 w 1235"/>
                <a:gd name="T47" fmla="*/ 19 h 691"/>
                <a:gd name="T48" fmla="*/ 194 w 1235"/>
                <a:gd name="T49" fmla="*/ 28 h 691"/>
                <a:gd name="T50" fmla="*/ 221 w 1235"/>
                <a:gd name="T51" fmla="*/ 28 h 691"/>
                <a:gd name="T52" fmla="*/ 258 w 1235"/>
                <a:gd name="T53" fmla="*/ 28 h 691"/>
                <a:gd name="T54" fmla="*/ 286 w 1235"/>
                <a:gd name="T55" fmla="*/ 37 h 691"/>
                <a:gd name="T56" fmla="*/ 313 w 1235"/>
                <a:gd name="T57" fmla="*/ 46 h 691"/>
                <a:gd name="T58" fmla="*/ 332 w 1235"/>
                <a:gd name="T59" fmla="*/ 46 h 691"/>
                <a:gd name="T60" fmla="*/ 359 w 1235"/>
                <a:gd name="T61" fmla="*/ 56 h 691"/>
                <a:gd name="T62" fmla="*/ 811 w 1235"/>
                <a:gd name="T63" fmla="*/ 56 h 691"/>
                <a:gd name="T64" fmla="*/ 848 w 1235"/>
                <a:gd name="T65" fmla="*/ 56 h 691"/>
                <a:gd name="T66" fmla="*/ 885 w 1235"/>
                <a:gd name="T67" fmla="*/ 65 h 691"/>
                <a:gd name="T68" fmla="*/ 912 w 1235"/>
                <a:gd name="T69" fmla="*/ 73 h 691"/>
                <a:gd name="T70" fmla="*/ 949 w 1235"/>
                <a:gd name="T71" fmla="*/ 73 h 691"/>
                <a:gd name="T72" fmla="*/ 1161 w 1235"/>
                <a:gd name="T73" fmla="*/ 73 h 691"/>
                <a:gd name="T74" fmla="*/ 1179 w 1235"/>
                <a:gd name="T75" fmla="*/ 83 h 691"/>
                <a:gd name="T76" fmla="*/ 1198 w 1235"/>
                <a:gd name="T77" fmla="*/ 92 h 691"/>
                <a:gd name="T78" fmla="*/ 1216 w 1235"/>
                <a:gd name="T79" fmla="*/ 92 h 691"/>
                <a:gd name="T80" fmla="*/ 1235 w 1235"/>
                <a:gd name="T81" fmla="*/ 157 h 691"/>
                <a:gd name="T82" fmla="*/ 1226 w 1235"/>
                <a:gd name="T83" fmla="*/ 480 h 691"/>
                <a:gd name="T84" fmla="*/ 1216 w 1235"/>
                <a:gd name="T85" fmla="*/ 535 h 691"/>
                <a:gd name="T86" fmla="*/ 1216 w 1235"/>
                <a:gd name="T87" fmla="*/ 599 h 691"/>
                <a:gd name="T88" fmla="*/ 1216 w 1235"/>
                <a:gd name="T89" fmla="*/ 655 h 6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35"/>
                <a:gd name="T136" fmla="*/ 0 h 691"/>
                <a:gd name="T137" fmla="*/ 1235 w 1235"/>
                <a:gd name="T138" fmla="*/ 691 h 6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35" h="691">
                  <a:moveTo>
                    <a:pt x="1216" y="691"/>
                  </a:moveTo>
                  <a:lnTo>
                    <a:pt x="627" y="691"/>
                  </a:lnTo>
                  <a:lnTo>
                    <a:pt x="617" y="682"/>
                  </a:lnTo>
                  <a:lnTo>
                    <a:pt x="609" y="673"/>
                  </a:lnTo>
                  <a:lnTo>
                    <a:pt x="599" y="673"/>
                  </a:lnTo>
                  <a:lnTo>
                    <a:pt x="590" y="673"/>
                  </a:lnTo>
                  <a:lnTo>
                    <a:pt x="580" y="673"/>
                  </a:lnTo>
                  <a:lnTo>
                    <a:pt x="572" y="673"/>
                  </a:lnTo>
                  <a:lnTo>
                    <a:pt x="562" y="673"/>
                  </a:lnTo>
                  <a:lnTo>
                    <a:pt x="553" y="682"/>
                  </a:lnTo>
                  <a:lnTo>
                    <a:pt x="543" y="682"/>
                  </a:lnTo>
                  <a:lnTo>
                    <a:pt x="543" y="691"/>
                  </a:lnTo>
                  <a:lnTo>
                    <a:pt x="332" y="691"/>
                  </a:lnTo>
                  <a:lnTo>
                    <a:pt x="304" y="691"/>
                  </a:lnTo>
                  <a:lnTo>
                    <a:pt x="286" y="682"/>
                  </a:lnTo>
                  <a:lnTo>
                    <a:pt x="268" y="682"/>
                  </a:lnTo>
                  <a:lnTo>
                    <a:pt x="239" y="682"/>
                  </a:lnTo>
                  <a:lnTo>
                    <a:pt x="221" y="673"/>
                  </a:lnTo>
                  <a:lnTo>
                    <a:pt x="194" y="673"/>
                  </a:lnTo>
                  <a:lnTo>
                    <a:pt x="175" y="673"/>
                  </a:lnTo>
                  <a:lnTo>
                    <a:pt x="157" y="673"/>
                  </a:lnTo>
                  <a:lnTo>
                    <a:pt x="0" y="673"/>
                  </a:lnTo>
                  <a:lnTo>
                    <a:pt x="10" y="664"/>
                  </a:lnTo>
                  <a:lnTo>
                    <a:pt x="10" y="655"/>
                  </a:lnTo>
                  <a:lnTo>
                    <a:pt x="10" y="645"/>
                  </a:lnTo>
                  <a:lnTo>
                    <a:pt x="18" y="636"/>
                  </a:lnTo>
                  <a:lnTo>
                    <a:pt x="18" y="627"/>
                  </a:lnTo>
                  <a:lnTo>
                    <a:pt x="18" y="618"/>
                  </a:lnTo>
                  <a:lnTo>
                    <a:pt x="18" y="230"/>
                  </a:lnTo>
                  <a:lnTo>
                    <a:pt x="18" y="221"/>
                  </a:lnTo>
                  <a:lnTo>
                    <a:pt x="18" y="212"/>
                  </a:lnTo>
                  <a:lnTo>
                    <a:pt x="10" y="203"/>
                  </a:lnTo>
                  <a:lnTo>
                    <a:pt x="10" y="184"/>
                  </a:lnTo>
                  <a:lnTo>
                    <a:pt x="10" y="176"/>
                  </a:lnTo>
                  <a:lnTo>
                    <a:pt x="0" y="166"/>
                  </a:lnTo>
                  <a:lnTo>
                    <a:pt x="0" y="147"/>
                  </a:lnTo>
                  <a:lnTo>
                    <a:pt x="0" y="139"/>
                  </a:lnTo>
                  <a:lnTo>
                    <a:pt x="0" y="9"/>
                  </a:lnTo>
                  <a:lnTo>
                    <a:pt x="0" y="0"/>
                  </a:lnTo>
                  <a:lnTo>
                    <a:pt x="18" y="9"/>
                  </a:lnTo>
                  <a:lnTo>
                    <a:pt x="28" y="9"/>
                  </a:lnTo>
                  <a:lnTo>
                    <a:pt x="47" y="9"/>
                  </a:lnTo>
                  <a:lnTo>
                    <a:pt x="64" y="9"/>
                  </a:lnTo>
                  <a:lnTo>
                    <a:pt x="83" y="9"/>
                  </a:lnTo>
                  <a:lnTo>
                    <a:pt x="101" y="9"/>
                  </a:lnTo>
                  <a:lnTo>
                    <a:pt x="120" y="9"/>
                  </a:lnTo>
                  <a:lnTo>
                    <a:pt x="148" y="9"/>
                  </a:lnTo>
                  <a:lnTo>
                    <a:pt x="166" y="19"/>
                  </a:lnTo>
                  <a:lnTo>
                    <a:pt x="184" y="19"/>
                  </a:lnTo>
                  <a:lnTo>
                    <a:pt x="194" y="28"/>
                  </a:lnTo>
                  <a:lnTo>
                    <a:pt x="212" y="28"/>
                  </a:lnTo>
                  <a:lnTo>
                    <a:pt x="221" y="28"/>
                  </a:lnTo>
                  <a:lnTo>
                    <a:pt x="239" y="28"/>
                  </a:lnTo>
                  <a:lnTo>
                    <a:pt x="258" y="28"/>
                  </a:lnTo>
                  <a:lnTo>
                    <a:pt x="276" y="28"/>
                  </a:lnTo>
                  <a:lnTo>
                    <a:pt x="286" y="37"/>
                  </a:lnTo>
                  <a:lnTo>
                    <a:pt x="295" y="37"/>
                  </a:lnTo>
                  <a:lnTo>
                    <a:pt x="313" y="46"/>
                  </a:lnTo>
                  <a:lnTo>
                    <a:pt x="322" y="46"/>
                  </a:lnTo>
                  <a:lnTo>
                    <a:pt x="332" y="46"/>
                  </a:lnTo>
                  <a:lnTo>
                    <a:pt x="350" y="56"/>
                  </a:lnTo>
                  <a:lnTo>
                    <a:pt x="359" y="56"/>
                  </a:lnTo>
                  <a:lnTo>
                    <a:pt x="369" y="56"/>
                  </a:lnTo>
                  <a:lnTo>
                    <a:pt x="811" y="56"/>
                  </a:lnTo>
                  <a:lnTo>
                    <a:pt x="830" y="56"/>
                  </a:lnTo>
                  <a:lnTo>
                    <a:pt x="848" y="56"/>
                  </a:lnTo>
                  <a:lnTo>
                    <a:pt x="867" y="65"/>
                  </a:lnTo>
                  <a:lnTo>
                    <a:pt x="885" y="65"/>
                  </a:lnTo>
                  <a:lnTo>
                    <a:pt x="894" y="73"/>
                  </a:lnTo>
                  <a:lnTo>
                    <a:pt x="912" y="73"/>
                  </a:lnTo>
                  <a:lnTo>
                    <a:pt x="931" y="73"/>
                  </a:lnTo>
                  <a:lnTo>
                    <a:pt x="949" y="73"/>
                  </a:lnTo>
                  <a:lnTo>
                    <a:pt x="1152" y="73"/>
                  </a:lnTo>
                  <a:lnTo>
                    <a:pt x="1161" y="73"/>
                  </a:lnTo>
                  <a:lnTo>
                    <a:pt x="1170" y="83"/>
                  </a:lnTo>
                  <a:lnTo>
                    <a:pt x="1179" y="83"/>
                  </a:lnTo>
                  <a:lnTo>
                    <a:pt x="1189" y="92"/>
                  </a:lnTo>
                  <a:lnTo>
                    <a:pt x="1198" y="92"/>
                  </a:lnTo>
                  <a:lnTo>
                    <a:pt x="1207" y="92"/>
                  </a:lnTo>
                  <a:lnTo>
                    <a:pt x="1216" y="92"/>
                  </a:lnTo>
                  <a:lnTo>
                    <a:pt x="1226" y="92"/>
                  </a:lnTo>
                  <a:lnTo>
                    <a:pt x="1235" y="157"/>
                  </a:lnTo>
                  <a:lnTo>
                    <a:pt x="1235" y="443"/>
                  </a:lnTo>
                  <a:lnTo>
                    <a:pt x="1226" y="480"/>
                  </a:lnTo>
                  <a:lnTo>
                    <a:pt x="1226" y="507"/>
                  </a:lnTo>
                  <a:lnTo>
                    <a:pt x="1216" y="535"/>
                  </a:lnTo>
                  <a:lnTo>
                    <a:pt x="1216" y="571"/>
                  </a:lnTo>
                  <a:lnTo>
                    <a:pt x="1216" y="599"/>
                  </a:lnTo>
                  <a:lnTo>
                    <a:pt x="1216" y="627"/>
                  </a:lnTo>
                  <a:lnTo>
                    <a:pt x="1216" y="655"/>
                  </a:lnTo>
                  <a:lnTo>
                    <a:pt x="1216" y="691"/>
                  </a:lnTo>
                  <a:close/>
                </a:path>
              </a:pathLst>
            </a:custGeom>
            <a:solidFill>
              <a:srgbClr val="D6E0E0"/>
            </a:solidFill>
            <a:ln w="9525">
              <a:noFill/>
              <a:round/>
              <a:headEnd/>
              <a:tailEnd/>
            </a:ln>
          </p:spPr>
          <p:txBody>
            <a:bodyPr>
              <a:prstTxWarp prst="textNoShape">
                <a:avLst/>
              </a:prstTxWarp>
            </a:bodyPr>
            <a:lstStyle/>
            <a:p>
              <a:endParaRPr lang="en-US"/>
            </a:p>
          </p:txBody>
        </p:sp>
        <p:sp>
          <p:nvSpPr>
            <p:cNvPr id="18478" name="Freeform 249"/>
            <p:cNvSpPr>
              <a:spLocks/>
            </p:cNvSpPr>
            <p:nvPr/>
          </p:nvSpPr>
          <p:spPr bwMode="auto">
            <a:xfrm>
              <a:off x="2404" y="3595"/>
              <a:ext cx="170" cy="83"/>
            </a:xfrm>
            <a:custGeom>
              <a:avLst/>
              <a:gdLst>
                <a:gd name="T0" fmla="*/ 1281 w 1355"/>
                <a:gd name="T1" fmla="*/ 664 h 664"/>
                <a:gd name="T2" fmla="*/ 1254 w 1355"/>
                <a:gd name="T3" fmla="*/ 664 h 664"/>
                <a:gd name="T4" fmla="*/ 1226 w 1355"/>
                <a:gd name="T5" fmla="*/ 664 h 664"/>
                <a:gd name="T6" fmla="*/ 1189 w 1355"/>
                <a:gd name="T7" fmla="*/ 664 h 664"/>
                <a:gd name="T8" fmla="*/ 1014 w 1355"/>
                <a:gd name="T9" fmla="*/ 646 h 664"/>
                <a:gd name="T10" fmla="*/ 996 w 1355"/>
                <a:gd name="T11" fmla="*/ 636 h 664"/>
                <a:gd name="T12" fmla="*/ 977 w 1355"/>
                <a:gd name="T13" fmla="*/ 627 h 664"/>
                <a:gd name="T14" fmla="*/ 959 w 1355"/>
                <a:gd name="T15" fmla="*/ 627 h 664"/>
                <a:gd name="T16" fmla="*/ 940 w 1355"/>
                <a:gd name="T17" fmla="*/ 617 h 664"/>
                <a:gd name="T18" fmla="*/ 167 w 1355"/>
                <a:gd name="T19" fmla="*/ 617 h 664"/>
                <a:gd name="T20" fmla="*/ 120 w 1355"/>
                <a:gd name="T21" fmla="*/ 617 h 664"/>
                <a:gd name="T22" fmla="*/ 74 w 1355"/>
                <a:gd name="T23" fmla="*/ 609 h 664"/>
                <a:gd name="T24" fmla="*/ 29 w 1355"/>
                <a:gd name="T25" fmla="*/ 599 h 664"/>
                <a:gd name="T26" fmla="*/ 0 w 1355"/>
                <a:gd name="T27" fmla="*/ 590 h 664"/>
                <a:gd name="T28" fmla="*/ 10 w 1355"/>
                <a:gd name="T29" fmla="*/ 563 h 664"/>
                <a:gd name="T30" fmla="*/ 10 w 1355"/>
                <a:gd name="T31" fmla="*/ 535 h 664"/>
                <a:gd name="T32" fmla="*/ 10 w 1355"/>
                <a:gd name="T33" fmla="*/ 507 h 664"/>
                <a:gd name="T34" fmla="*/ 10 w 1355"/>
                <a:gd name="T35" fmla="*/ 470 h 664"/>
                <a:gd name="T36" fmla="*/ 19 w 1355"/>
                <a:gd name="T37" fmla="*/ 443 h 664"/>
                <a:gd name="T38" fmla="*/ 19 w 1355"/>
                <a:gd name="T39" fmla="*/ 406 h 664"/>
                <a:gd name="T40" fmla="*/ 29 w 1355"/>
                <a:gd name="T41" fmla="*/ 369 h 664"/>
                <a:gd name="T42" fmla="*/ 29 w 1355"/>
                <a:gd name="T43" fmla="*/ 323 h 664"/>
                <a:gd name="T44" fmla="*/ 29 w 1355"/>
                <a:gd name="T45" fmla="*/ 239 h 664"/>
                <a:gd name="T46" fmla="*/ 37 w 1355"/>
                <a:gd name="T47" fmla="*/ 157 h 664"/>
                <a:gd name="T48" fmla="*/ 29 w 1355"/>
                <a:gd name="T49" fmla="*/ 84 h 664"/>
                <a:gd name="T50" fmla="*/ 19 w 1355"/>
                <a:gd name="T51" fmla="*/ 0 h 664"/>
                <a:gd name="T52" fmla="*/ 333 w 1355"/>
                <a:gd name="T53" fmla="*/ 10 h 664"/>
                <a:gd name="T54" fmla="*/ 351 w 1355"/>
                <a:gd name="T55" fmla="*/ 10 h 664"/>
                <a:gd name="T56" fmla="*/ 370 w 1355"/>
                <a:gd name="T57" fmla="*/ 18 h 664"/>
                <a:gd name="T58" fmla="*/ 397 w 1355"/>
                <a:gd name="T59" fmla="*/ 28 h 664"/>
                <a:gd name="T60" fmla="*/ 581 w 1355"/>
                <a:gd name="T61" fmla="*/ 37 h 664"/>
                <a:gd name="T62" fmla="*/ 599 w 1355"/>
                <a:gd name="T63" fmla="*/ 47 h 664"/>
                <a:gd name="T64" fmla="*/ 618 w 1355"/>
                <a:gd name="T65" fmla="*/ 47 h 664"/>
                <a:gd name="T66" fmla="*/ 636 w 1355"/>
                <a:gd name="T67" fmla="*/ 47 h 664"/>
                <a:gd name="T68" fmla="*/ 646 w 1355"/>
                <a:gd name="T69" fmla="*/ 37 h 664"/>
                <a:gd name="T70" fmla="*/ 655 w 1355"/>
                <a:gd name="T71" fmla="*/ 28 h 664"/>
                <a:gd name="T72" fmla="*/ 701 w 1355"/>
                <a:gd name="T73" fmla="*/ 28 h 664"/>
                <a:gd name="T74" fmla="*/ 738 w 1355"/>
                <a:gd name="T75" fmla="*/ 37 h 664"/>
                <a:gd name="T76" fmla="*/ 784 w 1355"/>
                <a:gd name="T77" fmla="*/ 47 h 664"/>
                <a:gd name="T78" fmla="*/ 830 w 1355"/>
                <a:gd name="T79" fmla="*/ 47 h 664"/>
                <a:gd name="T80" fmla="*/ 1189 w 1355"/>
                <a:gd name="T81" fmla="*/ 47 h 664"/>
                <a:gd name="T82" fmla="*/ 1226 w 1355"/>
                <a:gd name="T83" fmla="*/ 55 h 664"/>
                <a:gd name="T84" fmla="*/ 1272 w 1355"/>
                <a:gd name="T85" fmla="*/ 55 h 664"/>
                <a:gd name="T86" fmla="*/ 1309 w 1355"/>
                <a:gd name="T87" fmla="*/ 65 h 664"/>
                <a:gd name="T88" fmla="*/ 1355 w 1355"/>
                <a:gd name="T89" fmla="*/ 65 h 664"/>
                <a:gd name="T90" fmla="*/ 1346 w 1355"/>
                <a:gd name="T91" fmla="*/ 406 h 664"/>
                <a:gd name="T92" fmla="*/ 1336 w 1355"/>
                <a:gd name="T93" fmla="*/ 443 h 664"/>
                <a:gd name="T94" fmla="*/ 1336 w 1355"/>
                <a:gd name="T95" fmla="*/ 470 h 664"/>
                <a:gd name="T96" fmla="*/ 1328 w 1355"/>
                <a:gd name="T97" fmla="*/ 498 h 664"/>
                <a:gd name="T98" fmla="*/ 1328 w 1355"/>
                <a:gd name="T99" fmla="*/ 535 h 664"/>
                <a:gd name="T100" fmla="*/ 1309 w 1355"/>
                <a:gd name="T101" fmla="*/ 572 h 664"/>
                <a:gd name="T102" fmla="*/ 1299 w 1355"/>
                <a:gd name="T103" fmla="*/ 609 h 664"/>
                <a:gd name="T104" fmla="*/ 1299 w 1355"/>
                <a:gd name="T105" fmla="*/ 646 h 6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55"/>
                <a:gd name="T160" fmla="*/ 0 h 664"/>
                <a:gd name="T161" fmla="*/ 1355 w 1355"/>
                <a:gd name="T162" fmla="*/ 664 h 6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55" h="664">
                  <a:moveTo>
                    <a:pt x="1291" y="664"/>
                  </a:moveTo>
                  <a:lnTo>
                    <a:pt x="1281" y="664"/>
                  </a:lnTo>
                  <a:lnTo>
                    <a:pt x="1263" y="664"/>
                  </a:lnTo>
                  <a:lnTo>
                    <a:pt x="1254" y="664"/>
                  </a:lnTo>
                  <a:lnTo>
                    <a:pt x="1235" y="664"/>
                  </a:lnTo>
                  <a:lnTo>
                    <a:pt x="1226" y="664"/>
                  </a:lnTo>
                  <a:lnTo>
                    <a:pt x="1208" y="664"/>
                  </a:lnTo>
                  <a:lnTo>
                    <a:pt x="1189" y="664"/>
                  </a:lnTo>
                  <a:lnTo>
                    <a:pt x="1180" y="664"/>
                  </a:lnTo>
                  <a:lnTo>
                    <a:pt x="1014" y="646"/>
                  </a:lnTo>
                  <a:lnTo>
                    <a:pt x="1005" y="646"/>
                  </a:lnTo>
                  <a:lnTo>
                    <a:pt x="996" y="636"/>
                  </a:lnTo>
                  <a:lnTo>
                    <a:pt x="987" y="636"/>
                  </a:lnTo>
                  <a:lnTo>
                    <a:pt x="977" y="627"/>
                  </a:lnTo>
                  <a:lnTo>
                    <a:pt x="968" y="627"/>
                  </a:lnTo>
                  <a:lnTo>
                    <a:pt x="959" y="627"/>
                  </a:lnTo>
                  <a:lnTo>
                    <a:pt x="950" y="627"/>
                  </a:lnTo>
                  <a:lnTo>
                    <a:pt x="940" y="617"/>
                  </a:lnTo>
                  <a:lnTo>
                    <a:pt x="194" y="617"/>
                  </a:lnTo>
                  <a:lnTo>
                    <a:pt x="167" y="617"/>
                  </a:lnTo>
                  <a:lnTo>
                    <a:pt x="148" y="617"/>
                  </a:lnTo>
                  <a:lnTo>
                    <a:pt x="120" y="617"/>
                  </a:lnTo>
                  <a:lnTo>
                    <a:pt x="102" y="609"/>
                  </a:lnTo>
                  <a:lnTo>
                    <a:pt x="74" y="609"/>
                  </a:lnTo>
                  <a:lnTo>
                    <a:pt x="47" y="609"/>
                  </a:lnTo>
                  <a:lnTo>
                    <a:pt x="29" y="599"/>
                  </a:lnTo>
                  <a:lnTo>
                    <a:pt x="0" y="599"/>
                  </a:lnTo>
                  <a:lnTo>
                    <a:pt x="0" y="590"/>
                  </a:lnTo>
                  <a:lnTo>
                    <a:pt x="10" y="581"/>
                  </a:lnTo>
                  <a:lnTo>
                    <a:pt x="10" y="563"/>
                  </a:lnTo>
                  <a:lnTo>
                    <a:pt x="10" y="553"/>
                  </a:lnTo>
                  <a:lnTo>
                    <a:pt x="10" y="535"/>
                  </a:lnTo>
                  <a:lnTo>
                    <a:pt x="10" y="526"/>
                  </a:lnTo>
                  <a:lnTo>
                    <a:pt x="10" y="507"/>
                  </a:lnTo>
                  <a:lnTo>
                    <a:pt x="10" y="489"/>
                  </a:lnTo>
                  <a:lnTo>
                    <a:pt x="10" y="470"/>
                  </a:lnTo>
                  <a:lnTo>
                    <a:pt x="10" y="462"/>
                  </a:lnTo>
                  <a:lnTo>
                    <a:pt x="19" y="443"/>
                  </a:lnTo>
                  <a:lnTo>
                    <a:pt x="19" y="425"/>
                  </a:lnTo>
                  <a:lnTo>
                    <a:pt x="19" y="406"/>
                  </a:lnTo>
                  <a:lnTo>
                    <a:pt x="29" y="388"/>
                  </a:lnTo>
                  <a:lnTo>
                    <a:pt x="29" y="369"/>
                  </a:lnTo>
                  <a:lnTo>
                    <a:pt x="29" y="359"/>
                  </a:lnTo>
                  <a:lnTo>
                    <a:pt x="29" y="323"/>
                  </a:lnTo>
                  <a:lnTo>
                    <a:pt x="29" y="286"/>
                  </a:lnTo>
                  <a:lnTo>
                    <a:pt x="29" y="239"/>
                  </a:lnTo>
                  <a:lnTo>
                    <a:pt x="37" y="204"/>
                  </a:lnTo>
                  <a:lnTo>
                    <a:pt x="37" y="157"/>
                  </a:lnTo>
                  <a:lnTo>
                    <a:pt x="37" y="120"/>
                  </a:lnTo>
                  <a:lnTo>
                    <a:pt x="29" y="84"/>
                  </a:lnTo>
                  <a:lnTo>
                    <a:pt x="29" y="47"/>
                  </a:lnTo>
                  <a:lnTo>
                    <a:pt x="19" y="0"/>
                  </a:lnTo>
                  <a:lnTo>
                    <a:pt x="333" y="0"/>
                  </a:lnTo>
                  <a:lnTo>
                    <a:pt x="333" y="10"/>
                  </a:lnTo>
                  <a:lnTo>
                    <a:pt x="341" y="10"/>
                  </a:lnTo>
                  <a:lnTo>
                    <a:pt x="351" y="10"/>
                  </a:lnTo>
                  <a:lnTo>
                    <a:pt x="360" y="18"/>
                  </a:lnTo>
                  <a:lnTo>
                    <a:pt x="370" y="18"/>
                  </a:lnTo>
                  <a:lnTo>
                    <a:pt x="388" y="18"/>
                  </a:lnTo>
                  <a:lnTo>
                    <a:pt x="397" y="28"/>
                  </a:lnTo>
                  <a:lnTo>
                    <a:pt x="572" y="28"/>
                  </a:lnTo>
                  <a:lnTo>
                    <a:pt x="581" y="37"/>
                  </a:lnTo>
                  <a:lnTo>
                    <a:pt x="591" y="37"/>
                  </a:lnTo>
                  <a:lnTo>
                    <a:pt x="599" y="47"/>
                  </a:lnTo>
                  <a:lnTo>
                    <a:pt x="609" y="47"/>
                  </a:lnTo>
                  <a:lnTo>
                    <a:pt x="618" y="47"/>
                  </a:lnTo>
                  <a:lnTo>
                    <a:pt x="628" y="47"/>
                  </a:lnTo>
                  <a:lnTo>
                    <a:pt x="636" y="47"/>
                  </a:lnTo>
                  <a:lnTo>
                    <a:pt x="636" y="37"/>
                  </a:lnTo>
                  <a:lnTo>
                    <a:pt x="646" y="37"/>
                  </a:lnTo>
                  <a:lnTo>
                    <a:pt x="655" y="37"/>
                  </a:lnTo>
                  <a:lnTo>
                    <a:pt x="655" y="28"/>
                  </a:lnTo>
                  <a:lnTo>
                    <a:pt x="673" y="28"/>
                  </a:lnTo>
                  <a:lnTo>
                    <a:pt x="701" y="28"/>
                  </a:lnTo>
                  <a:lnTo>
                    <a:pt x="719" y="28"/>
                  </a:lnTo>
                  <a:lnTo>
                    <a:pt x="738" y="37"/>
                  </a:lnTo>
                  <a:lnTo>
                    <a:pt x="766" y="37"/>
                  </a:lnTo>
                  <a:lnTo>
                    <a:pt x="784" y="47"/>
                  </a:lnTo>
                  <a:lnTo>
                    <a:pt x="812" y="47"/>
                  </a:lnTo>
                  <a:lnTo>
                    <a:pt x="830" y="47"/>
                  </a:lnTo>
                  <a:lnTo>
                    <a:pt x="849" y="47"/>
                  </a:lnTo>
                  <a:lnTo>
                    <a:pt x="1189" y="47"/>
                  </a:lnTo>
                  <a:lnTo>
                    <a:pt x="1208" y="47"/>
                  </a:lnTo>
                  <a:lnTo>
                    <a:pt x="1226" y="55"/>
                  </a:lnTo>
                  <a:lnTo>
                    <a:pt x="1254" y="55"/>
                  </a:lnTo>
                  <a:lnTo>
                    <a:pt x="1272" y="55"/>
                  </a:lnTo>
                  <a:lnTo>
                    <a:pt x="1291" y="65"/>
                  </a:lnTo>
                  <a:lnTo>
                    <a:pt x="1309" y="65"/>
                  </a:lnTo>
                  <a:lnTo>
                    <a:pt x="1336" y="65"/>
                  </a:lnTo>
                  <a:lnTo>
                    <a:pt x="1355" y="65"/>
                  </a:lnTo>
                  <a:lnTo>
                    <a:pt x="1355" y="388"/>
                  </a:lnTo>
                  <a:lnTo>
                    <a:pt x="1346" y="406"/>
                  </a:lnTo>
                  <a:lnTo>
                    <a:pt x="1336" y="425"/>
                  </a:lnTo>
                  <a:lnTo>
                    <a:pt x="1336" y="443"/>
                  </a:lnTo>
                  <a:lnTo>
                    <a:pt x="1336" y="452"/>
                  </a:lnTo>
                  <a:lnTo>
                    <a:pt x="1336" y="470"/>
                  </a:lnTo>
                  <a:lnTo>
                    <a:pt x="1328" y="479"/>
                  </a:lnTo>
                  <a:lnTo>
                    <a:pt x="1328" y="498"/>
                  </a:lnTo>
                  <a:lnTo>
                    <a:pt x="1328" y="516"/>
                  </a:lnTo>
                  <a:lnTo>
                    <a:pt x="1328" y="535"/>
                  </a:lnTo>
                  <a:lnTo>
                    <a:pt x="1318" y="553"/>
                  </a:lnTo>
                  <a:lnTo>
                    <a:pt x="1309" y="572"/>
                  </a:lnTo>
                  <a:lnTo>
                    <a:pt x="1309" y="590"/>
                  </a:lnTo>
                  <a:lnTo>
                    <a:pt x="1299" y="609"/>
                  </a:lnTo>
                  <a:lnTo>
                    <a:pt x="1299" y="627"/>
                  </a:lnTo>
                  <a:lnTo>
                    <a:pt x="1299" y="646"/>
                  </a:lnTo>
                  <a:lnTo>
                    <a:pt x="1291" y="664"/>
                  </a:lnTo>
                  <a:close/>
                </a:path>
              </a:pathLst>
            </a:custGeom>
            <a:solidFill>
              <a:srgbClr val="A3B2B2"/>
            </a:solidFill>
            <a:ln w="9525">
              <a:noFill/>
              <a:round/>
              <a:headEnd/>
              <a:tailEnd/>
            </a:ln>
          </p:spPr>
          <p:txBody>
            <a:bodyPr>
              <a:prstTxWarp prst="textNoShape">
                <a:avLst/>
              </a:prstTxWarp>
            </a:bodyPr>
            <a:lstStyle/>
            <a:p>
              <a:endParaRPr lang="en-US"/>
            </a:p>
          </p:txBody>
        </p:sp>
        <p:sp>
          <p:nvSpPr>
            <p:cNvPr id="18479" name="Freeform 250"/>
            <p:cNvSpPr>
              <a:spLocks/>
            </p:cNvSpPr>
            <p:nvPr/>
          </p:nvSpPr>
          <p:spPr bwMode="auto">
            <a:xfrm>
              <a:off x="2579" y="3603"/>
              <a:ext cx="596" cy="83"/>
            </a:xfrm>
            <a:custGeom>
              <a:avLst/>
              <a:gdLst>
                <a:gd name="T0" fmla="*/ 4763 w 4763"/>
                <a:gd name="T1" fmla="*/ 525 h 663"/>
                <a:gd name="T2" fmla="*/ 4450 w 4763"/>
                <a:gd name="T3" fmla="*/ 544 h 663"/>
                <a:gd name="T4" fmla="*/ 4128 w 4763"/>
                <a:gd name="T5" fmla="*/ 571 h 663"/>
                <a:gd name="T6" fmla="*/ 3815 w 4763"/>
                <a:gd name="T7" fmla="*/ 599 h 663"/>
                <a:gd name="T8" fmla="*/ 3492 w 4763"/>
                <a:gd name="T9" fmla="*/ 618 h 663"/>
                <a:gd name="T10" fmla="*/ 3419 w 4763"/>
                <a:gd name="T11" fmla="*/ 618 h 663"/>
                <a:gd name="T12" fmla="*/ 3345 w 4763"/>
                <a:gd name="T13" fmla="*/ 618 h 663"/>
                <a:gd name="T14" fmla="*/ 3271 w 4763"/>
                <a:gd name="T15" fmla="*/ 618 h 663"/>
                <a:gd name="T16" fmla="*/ 3198 w 4763"/>
                <a:gd name="T17" fmla="*/ 618 h 663"/>
                <a:gd name="T18" fmla="*/ 2967 w 4763"/>
                <a:gd name="T19" fmla="*/ 636 h 663"/>
                <a:gd name="T20" fmla="*/ 2746 w 4763"/>
                <a:gd name="T21" fmla="*/ 645 h 663"/>
                <a:gd name="T22" fmla="*/ 2525 w 4763"/>
                <a:gd name="T23" fmla="*/ 654 h 663"/>
                <a:gd name="T24" fmla="*/ 2294 w 4763"/>
                <a:gd name="T25" fmla="*/ 663 h 663"/>
                <a:gd name="T26" fmla="*/ 737 w 4763"/>
                <a:gd name="T27" fmla="*/ 663 h 663"/>
                <a:gd name="T28" fmla="*/ 691 w 4763"/>
                <a:gd name="T29" fmla="*/ 654 h 663"/>
                <a:gd name="T30" fmla="*/ 645 w 4763"/>
                <a:gd name="T31" fmla="*/ 645 h 663"/>
                <a:gd name="T32" fmla="*/ 608 w 4763"/>
                <a:gd name="T33" fmla="*/ 645 h 663"/>
                <a:gd name="T34" fmla="*/ 526 w 4763"/>
                <a:gd name="T35" fmla="*/ 645 h 663"/>
                <a:gd name="T36" fmla="*/ 378 w 4763"/>
                <a:gd name="T37" fmla="*/ 645 h 663"/>
                <a:gd name="T38" fmla="*/ 332 w 4763"/>
                <a:gd name="T39" fmla="*/ 636 h 663"/>
                <a:gd name="T40" fmla="*/ 286 w 4763"/>
                <a:gd name="T41" fmla="*/ 626 h 663"/>
                <a:gd name="T42" fmla="*/ 239 w 4763"/>
                <a:gd name="T43" fmla="*/ 626 h 663"/>
                <a:gd name="T44" fmla="*/ 203 w 4763"/>
                <a:gd name="T45" fmla="*/ 618 h 663"/>
                <a:gd name="T46" fmla="*/ 28 w 4763"/>
                <a:gd name="T47" fmla="*/ 618 h 663"/>
                <a:gd name="T48" fmla="*/ 9 w 4763"/>
                <a:gd name="T49" fmla="*/ 618 h 663"/>
                <a:gd name="T50" fmla="*/ 9 w 4763"/>
                <a:gd name="T51" fmla="*/ 589 h 663"/>
                <a:gd name="T52" fmla="*/ 18 w 4763"/>
                <a:gd name="T53" fmla="*/ 534 h 663"/>
                <a:gd name="T54" fmla="*/ 28 w 4763"/>
                <a:gd name="T55" fmla="*/ 488 h 663"/>
                <a:gd name="T56" fmla="*/ 37 w 4763"/>
                <a:gd name="T57" fmla="*/ 433 h 663"/>
                <a:gd name="T58" fmla="*/ 47 w 4763"/>
                <a:gd name="T59" fmla="*/ 397 h 663"/>
                <a:gd name="T60" fmla="*/ 47 w 4763"/>
                <a:gd name="T61" fmla="*/ 378 h 663"/>
                <a:gd name="T62" fmla="*/ 55 w 4763"/>
                <a:gd name="T63" fmla="*/ 360 h 663"/>
                <a:gd name="T64" fmla="*/ 65 w 4763"/>
                <a:gd name="T65" fmla="*/ 341 h 663"/>
                <a:gd name="T66" fmla="*/ 65 w 4763"/>
                <a:gd name="T67" fmla="*/ 0 h 663"/>
                <a:gd name="T68" fmla="*/ 838 w 4763"/>
                <a:gd name="T69" fmla="*/ 9 h 663"/>
                <a:gd name="T70" fmla="*/ 912 w 4763"/>
                <a:gd name="T71" fmla="*/ 9 h 663"/>
                <a:gd name="T72" fmla="*/ 986 w 4763"/>
                <a:gd name="T73" fmla="*/ 19 h 663"/>
                <a:gd name="T74" fmla="*/ 1060 w 4763"/>
                <a:gd name="T75" fmla="*/ 27 h 663"/>
                <a:gd name="T76" fmla="*/ 2294 w 4763"/>
                <a:gd name="T77" fmla="*/ 27 h 663"/>
                <a:gd name="T78" fmla="*/ 2386 w 4763"/>
                <a:gd name="T79" fmla="*/ 19 h 663"/>
                <a:gd name="T80" fmla="*/ 2469 w 4763"/>
                <a:gd name="T81" fmla="*/ 19 h 663"/>
                <a:gd name="T82" fmla="*/ 2562 w 4763"/>
                <a:gd name="T83" fmla="*/ 9 h 663"/>
                <a:gd name="T84" fmla="*/ 2645 w 4763"/>
                <a:gd name="T85" fmla="*/ 0 h 663"/>
                <a:gd name="T86" fmla="*/ 4662 w 4763"/>
                <a:gd name="T87" fmla="*/ 0 h 663"/>
                <a:gd name="T88" fmla="*/ 4689 w 4763"/>
                <a:gd name="T89" fmla="*/ 0 h 663"/>
                <a:gd name="T90" fmla="*/ 4708 w 4763"/>
                <a:gd name="T91" fmla="*/ 0 h 663"/>
                <a:gd name="T92" fmla="*/ 4736 w 4763"/>
                <a:gd name="T93" fmla="*/ 0 h 6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63"/>
                <a:gd name="T142" fmla="*/ 0 h 663"/>
                <a:gd name="T143" fmla="*/ 4763 w 4763"/>
                <a:gd name="T144" fmla="*/ 663 h 6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63" h="663">
                  <a:moveTo>
                    <a:pt x="4745" y="0"/>
                  </a:moveTo>
                  <a:lnTo>
                    <a:pt x="4763" y="525"/>
                  </a:lnTo>
                  <a:lnTo>
                    <a:pt x="4607" y="534"/>
                  </a:lnTo>
                  <a:lnTo>
                    <a:pt x="4450" y="544"/>
                  </a:lnTo>
                  <a:lnTo>
                    <a:pt x="4284" y="562"/>
                  </a:lnTo>
                  <a:lnTo>
                    <a:pt x="4128" y="571"/>
                  </a:lnTo>
                  <a:lnTo>
                    <a:pt x="3971" y="581"/>
                  </a:lnTo>
                  <a:lnTo>
                    <a:pt x="3815" y="599"/>
                  </a:lnTo>
                  <a:lnTo>
                    <a:pt x="3658" y="608"/>
                  </a:lnTo>
                  <a:lnTo>
                    <a:pt x="3492" y="618"/>
                  </a:lnTo>
                  <a:lnTo>
                    <a:pt x="3456" y="618"/>
                  </a:lnTo>
                  <a:lnTo>
                    <a:pt x="3419" y="618"/>
                  </a:lnTo>
                  <a:lnTo>
                    <a:pt x="3382" y="618"/>
                  </a:lnTo>
                  <a:lnTo>
                    <a:pt x="3345" y="618"/>
                  </a:lnTo>
                  <a:lnTo>
                    <a:pt x="3308" y="618"/>
                  </a:lnTo>
                  <a:lnTo>
                    <a:pt x="3271" y="618"/>
                  </a:lnTo>
                  <a:lnTo>
                    <a:pt x="3234" y="618"/>
                  </a:lnTo>
                  <a:lnTo>
                    <a:pt x="3198" y="618"/>
                  </a:lnTo>
                  <a:lnTo>
                    <a:pt x="3087" y="626"/>
                  </a:lnTo>
                  <a:lnTo>
                    <a:pt x="2967" y="636"/>
                  </a:lnTo>
                  <a:lnTo>
                    <a:pt x="2857" y="636"/>
                  </a:lnTo>
                  <a:lnTo>
                    <a:pt x="2746" y="645"/>
                  </a:lnTo>
                  <a:lnTo>
                    <a:pt x="2635" y="645"/>
                  </a:lnTo>
                  <a:lnTo>
                    <a:pt x="2525" y="654"/>
                  </a:lnTo>
                  <a:lnTo>
                    <a:pt x="2405" y="654"/>
                  </a:lnTo>
                  <a:lnTo>
                    <a:pt x="2294" y="663"/>
                  </a:lnTo>
                  <a:lnTo>
                    <a:pt x="755" y="663"/>
                  </a:lnTo>
                  <a:lnTo>
                    <a:pt x="737" y="663"/>
                  </a:lnTo>
                  <a:lnTo>
                    <a:pt x="718" y="654"/>
                  </a:lnTo>
                  <a:lnTo>
                    <a:pt x="691" y="654"/>
                  </a:lnTo>
                  <a:lnTo>
                    <a:pt x="673" y="654"/>
                  </a:lnTo>
                  <a:lnTo>
                    <a:pt x="645" y="645"/>
                  </a:lnTo>
                  <a:lnTo>
                    <a:pt x="627" y="645"/>
                  </a:lnTo>
                  <a:lnTo>
                    <a:pt x="608" y="645"/>
                  </a:lnTo>
                  <a:lnTo>
                    <a:pt x="581" y="645"/>
                  </a:lnTo>
                  <a:lnTo>
                    <a:pt x="526" y="645"/>
                  </a:lnTo>
                  <a:lnTo>
                    <a:pt x="516" y="645"/>
                  </a:lnTo>
                  <a:lnTo>
                    <a:pt x="378" y="645"/>
                  </a:lnTo>
                  <a:lnTo>
                    <a:pt x="350" y="636"/>
                  </a:lnTo>
                  <a:lnTo>
                    <a:pt x="332" y="636"/>
                  </a:lnTo>
                  <a:lnTo>
                    <a:pt x="313" y="636"/>
                  </a:lnTo>
                  <a:lnTo>
                    <a:pt x="286" y="626"/>
                  </a:lnTo>
                  <a:lnTo>
                    <a:pt x="268" y="626"/>
                  </a:lnTo>
                  <a:lnTo>
                    <a:pt x="239" y="626"/>
                  </a:lnTo>
                  <a:lnTo>
                    <a:pt x="222" y="618"/>
                  </a:lnTo>
                  <a:lnTo>
                    <a:pt x="203" y="618"/>
                  </a:lnTo>
                  <a:lnTo>
                    <a:pt x="37" y="618"/>
                  </a:lnTo>
                  <a:lnTo>
                    <a:pt x="28" y="618"/>
                  </a:lnTo>
                  <a:lnTo>
                    <a:pt x="18" y="618"/>
                  </a:lnTo>
                  <a:lnTo>
                    <a:pt x="9" y="618"/>
                  </a:lnTo>
                  <a:lnTo>
                    <a:pt x="0" y="618"/>
                  </a:lnTo>
                  <a:lnTo>
                    <a:pt x="9" y="589"/>
                  </a:lnTo>
                  <a:lnTo>
                    <a:pt x="9" y="562"/>
                  </a:lnTo>
                  <a:lnTo>
                    <a:pt x="18" y="534"/>
                  </a:lnTo>
                  <a:lnTo>
                    <a:pt x="28" y="516"/>
                  </a:lnTo>
                  <a:lnTo>
                    <a:pt x="28" y="488"/>
                  </a:lnTo>
                  <a:lnTo>
                    <a:pt x="37" y="461"/>
                  </a:lnTo>
                  <a:lnTo>
                    <a:pt x="37" y="433"/>
                  </a:lnTo>
                  <a:lnTo>
                    <a:pt x="37" y="405"/>
                  </a:lnTo>
                  <a:lnTo>
                    <a:pt x="47" y="397"/>
                  </a:lnTo>
                  <a:lnTo>
                    <a:pt x="47" y="387"/>
                  </a:lnTo>
                  <a:lnTo>
                    <a:pt x="47" y="378"/>
                  </a:lnTo>
                  <a:lnTo>
                    <a:pt x="55" y="368"/>
                  </a:lnTo>
                  <a:lnTo>
                    <a:pt x="55" y="360"/>
                  </a:lnTo>
                  <a:lnTo>
                    <a:pt x="55" y="350"/>
                  </a:lnTo>
                  <a:lnTo>
                    <a:pt x="65" y="341"/>
                  </a:lnTo>
                  <a:lnTo>
                    <a:pt x="65" y="331"/>
                  </a:lnTo>
                  <a:lnTo>
                    <a:pt x="65" y="0"/>
                  </a:lnTo>
                  <a:lnTo>
                    <a:pt x="792" y="0"/>
                  </a:lnTo>
                  <a:lnTo>
                    <a:pt x="838" y="9"/>
                  </a:lnTo>
                  <a:lnTo>
                    <a:pt x="875" y="9"/>
                  </a:lnTo>
                  <a:lnTo>
                    <a:pt x="912" y="9"/>
                  </a:lnTo>
                  <a:lnTo>
                    <a:pt x="949" y="19"/>
                  </a:lnTo>
                  <a:lnTo>
                    <a:pt x="986" y="19"/>
                  </a:lnTo>
                  <a:lnTo>
                    <a:pt x="1023" y="19"/>
                  </a:lnTo>
                  <a:lnTo>
                    <a:pt x="1060" y="27"/>
                  </a:lnTo>
                  <a:lnTo>
                    <a:pt x="1096" y="27"/>
                  </a:lnTo>
                  <a:lnTo>
                    <a:pt x="2294" y="27"/>
                  </a:lnTo>
                  <a:lnTo>
                    <a:pt x="2341" y="27"/>
                  </a:lnTo>
                  <a:lnTo>
                    <a:pt x="2386" y="19"/>
                  </a:lnTo>
                  <a:lnTo>
                    <a:pt x="2424" y="19"/>
                  </a:lnTo>
                  <a:lnTo>
                    <a:pt x="2469" y="19"/>
                  </a:lnTo>
                  <a:lnTo>
                    <a:pt x="2515" y="9"/>
                  </a:lnTo>
                  <a:lnTo>
                    <a:pt x="2562" y="9"/>
                  </a:lnTo>
                  <a:lnTo>
                    <a:pt x="2599" y="9"/>
                  </a:lnTo>
                  <a:lnTo>
                    <a:pt x="2645" y="0"/>
                  </a:lnTo>
                  <a:lnTo>
                    <a:pt x="4653" y="0"/>
                  </a:lnTo>
                  <a:lnTo>
                    <a:pt x="4662" y="0"/>
                  </a:lnTo>
                  <a:lnTo>
                    <a:pt x="4672" y="0"/>
                  </a:lnTo>
                  <a:lnTo>
                    <a:pt x="4689" y="0"/>
                  </a:lnTo>
                  <a:lnTo>
                    <a:pt x="4699" y="0"/>
                  </a:lnTo>
                  <a:lnTo>
                    <a:pt x="4708" y="0"/>
                  </a:lnTo>
                  <a:lnTo>
                    <a:pt x="4718" y="0"/>
                  </a:lnTo>
                  <a:lnTo>
                    <a:pt x="4736" y="0"/>
                  </a:lnTo>
                  <a:lnTo>
                    <a:pt x="4745" y="0"/>
                  </a:lnTo>
                  <a:close/>
                </a:path>
              </a:pathLst>
            </a:custGeom>
            <a:solidFill>
              <a:srgbClr val="D6E0E0"/>
            </a:solidFill>
            <a:ln w="9525">
              <a:noFill/>
              <a:round/>
              <a:headEnd/>
              <a:tailEnd/>
            </a:ln>
          </p:spPr>
          <p:txBody>
            <a:bodyPr>
              <a:prstTxWarp prst="textNoShape">
                <a:avLst/>
              </a:prstTxWarp>
            </a:bodyPr>
            <a:lstStyle/>
            <a:p>
              <a:endParaRPr lang="en-US"/>
            </a:p>
          </p:txBody>
        </p:sp>
        <p:sp>
          <p:nvSpPr>
            <p:cNvPr id="18480" name="Freeform 251"/>
            <p:cNvSpPr>
              <a:spLocks/>
            </p:cNvSpPr>
            <p:nvPr/>
          </p:nvSpPr>
          <p:spPr bwMode="auto">
            <a:xfrm>
              <a:off x="2178" y="3488"/>
              <a:ext cx="113" cy="89"/>
            </a:xfrm>
            <a:custGeom>
              <a:avLst/>
              <a:gdLst>
                <a:gd name="T0" fmla="*/ 904 w 904"/>
                <a:gd name="T1" fmla="*/ 710 h 710"/>
                <a:gd name="T2" fmla="*/ 876 w 904"/>
                <a:gd name="T3" fmla="*/ 710 h 710"/>
                <a:gd name="T4" fmla="*/ 848 w 904"/>
                <a:gd name="T5" fmla="*/ 701 h 710"/>
                <a:gd name="T6" fmla="*/ 830 w 904"/>
                <a:gd name="T7" fmla="*/ 701 h 710"/>
                <a:gd name="T8" fmla="*/ 820 w 904"/>
                <a:gd name="T9" fmla="*/ 691 h 710"/>
                <a:gd name="T10" fmla="*/ 802 w 904"/>
                <a:gd name="T11" fmla="*/ 691 h 710"/>
                <a:gd name="T12" fmla="*/ 784 w 904"/>
                <a:gd name="T13" fmla="*/ 691 h 710"/>
                <a:gd name="T14" fmla="*/ 766 w 904"/>
                <a:gd name="T15" fmla="*/ 691 h 710"/>
                <a:gd name="T16" fmla="*/ 747 w 904"/>
                <a:gd name="T17" fmla="*/ 683 h 710"/>
                <a:gd name="T18" fmla="*/ 729 w 904"/>
                <a:gd name="T19" fmla="*/ 683 h 710"/>
                <a:gd name="T20" fmla="*/ 700 w 904"/>
                <a:gd name="T21" fmla="*/ 683 h 710"/>
                <a:gd name="T22" fmla="*/ 673 w 904"/>
                <a:gd name="T23" fmla="*/ 673 h 710"/>
                <a:gd name="T24" fmla="*/ 655 w 904"/>
                <a:gd name="T25" fmla="*/ 673 h 710"/>
                <a:gd name="T26" fmla="*/ 636 w 904"/>
                <a:gd name="T27" fmla="*/ 664 h 710"/>
                <a:gd name="T28" fmla="*/ 609 w 904"/>
                <a:gd name="T29" fmla="*/ 664 h 710"/>
                <a:gd name="T30" fmla="*/ 590 w 904"/>
                <a:gd name="T31" fmla="*/ 664 h 710"/>
                <a:gd name="T32" fmla="*/ 562 w 904"/>
                <a:gd name="T33" fmla="*/ 664 h 710"/>
                <a:gd name="T34" fmla="*/ 535 w 904"/>
                <a:gd name="T35" fmla="*/ 664 h 710"/>
                <a:gd name="T36" fmla="*/ 526 w 904"/>
                <a:gd name="T37" fmla="*/ 664 h 710"/>
                <a:gd name="T38" fmla="*/ 516 w 904"/>
                <a:gd name="T39" fmla="*/ 654 h 710"/>
                <a:gd name="T40" fmla="*/ 508 w 904"/>
                <a:gd name="T41" fmla="*/ 654 h 710"/>
                <a:gd name="T42" fmla="*/ 498 w 904"/>
                <a:gd name="T43" fmla="*/ 654 h 710"/>
                <a:gd name="T44" fmla="*/ 489 w 904"/>
                <a:gd name="T45" fmla="*/ 646 h 710"/>
                <a:gd name="T46" fmla="*/ 479 w 904"/>
                <a:gd name="T47" fmla="*/ 646 h 710"/>
                <a:gd name="T48" fmla="*/ 471 w 904"/>
                <a:gd name="T49" fmla="*/ 646 h 710"/>
                <a:gd name="T50" fmla="*/ 461 w 904"/>
                <a:gd name="T51" fmla="*/ 646 h 710"/>
                <a:gd name="T52" fmla="*/ 66 w 904"/>
                <a:gd name="T53" fmla="*/ 646 h 710"/>
                <a:gd name="T54" fmla="*/ 0 w 904"/>
                <a:gd name="T55" fmla="*/ 47 h 710"/>
                <a:gd name="T56" fmla="*/ 0 w 904"/>
                <a:gd name="T57" fmla="*/ 0 h 710"/>
                <a:gd name="T58" fmla="*/ 29 w 904"/>
                <a:gd name="T59" fmla="*/ 0 h 710"/>
                <a:gd name="T60" fmla="*/ 37 w 904"/>
                <a:gd name="T61" fmla="*/ 10 h 710"/>
                <a:gd name="T62" fmla="*/ 56 w 904"/>
                <a:gd name="T63" fmla="*/ 10 h 710"/>
                <a:gd name="T64" fmla="*/ 74 w 904"/>
                <a:gd name="T65" fmla="*/ 10 h 710"/>
                <a:gd name="T66" fmla="*/ 93 w 904"/>
                <a:gd name="T67" fmla="*/ 18 h 710"/>
                <a:gd name="T68" fmla="*/ 111 w 904"/>
                <a:gd name="T69" fmla="*/ 18 h 710"/>
                <a:gd name="T70" fmla="*/ 130 w 904"/>
                <a:gd name="T71" fmla="*/ 18 h 710"/>
                <a:gd name="T72" fmla="*/ 148 w 904"/>
                <a:gd name="T73" fmla="*/ 28 h 710"/>
                <a:gd name="T74" fmla="*/ 157 w 904"/>
                <a:gd name="T75" fmla="*/ 28 h 710"/>
                <a:gd name="T76" fmla="*/ 498 w 904"/>
                <a:gd name="T77" fmla="*/ 28 h 710"/>
                <a:gd name="T78" fmla="*/ 553 w 904"/>
                <a:gd name="T79" fmla="*/ 28 h 710"/>
                <a:gd name="T80" fmla="*/ 599 w 904"/>
                <a:gd name="T81" fmla="*/ 37 h 710"/>
                <a:gd name="T82" fmla="*/ 646 w 904"/>
                <a:gd name="T83" fmla="*/ 47 h 710"/>
                <a:gd name="T84" fmla="*/ 700 w 904"/>
                <a:gd name="T85" fmla="*/ 47 h 710"/>
                <a:gd name="T86" fmla="*/ 747 w 904"/>
                <a:gd name="T87" fmla="*/ 55 h 710"/>
                <a:gd name="T88" fmla="*/ 802 w 904"/>
                <a:gd name="T89" fmla="*/ 55 h 710"/>
                <a:gd name="T90" fmla="*/ 848 w 904"/>
                <a:gd name="T91" fmla="*/ 65 h 710"/>
                <a:gd name="T92" fmla="*/ 894 w 904"/>
                <a:gd name="T93" fmla="*/ 65 h 710"/>
                <a:gd name="T94" fmla="*/ 894 w 904"/>
                <a:gd name="T95" fmla="*/ 673 h 710"/>
                <a:gd name="T96" fmla="*/ 894 w 904"/>
                <a:gd name="T97" fmla="*/ 683 h 710"/>
                <a:gd name="T98" fmla="*/ 894 w 904"/>
                <a:gd name="T99" fmla="*/ 691 h 710"/>
                <a:gd name="T100" fmla="*/ 904 w 904"/>
                <a:gd name="T101" fmla="*/ 691 h 710"/>
                <a:gd name="T102" fmla="*/ 904 w 904"/>
                <a:gd name="T103" fmla="*/ 701 h 710"/>
                <a:gd name="T104" fmla="*/ 904 w 904"/>
                <a:gd name="T105" fmla="*/ 710 h 7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04"/>
                <a:gd name="T160" fmla="*/ 0 h 710"/>
                <a:gd name="T161" fmla="*/ 904 w 904"/>
                <a:gd name="T162" fmla="*/ 710 h 7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04" h="710">
                  <a:moveTo>
                    <a:pt x="904" y="710"/>
                  </a:moveTo>
                  <a:lnTo>
                    <a:pt x="876" y="710"/>
                  </a:lnTo>
                  <a:lnTo>
                    <a:pt x="848" y="701"/>
                  </a:lnTo>
                  <a:lnTo>
                    <a:pt x="830" y="701"/>
                  </a:lnTo>
                  <a:lnTo>
                    <a:pt x="820" y="691"/>
                  </a:lnTo>
                  <a:lnTo>
                    <a:pt x="802" y="691"/>
                  </a:lnTo>
                  <a:lnTo>
                    <a:pt x="784" y="691"/>
                  </a:lnTo>
                  <a:lnTo>
                    <a:pt x="766" y="691"/>
                  </a:lnTo>
                  <a:lnTo>
                    <a:pt x="747" y="683"/>
                  </a:lnTo>
                  <a:lnTo>
                    <a:pt x="729" y="683"/>
                  </a:lnTo>
                  <a:lnTo>
                    <a:pt x="700" y="683"/>
                  </a:lnTo>
                  <a:lnTo>
                    <a:pt x="673" y="673"/>
                  </a:lnTo>
                  <a:lnTo>
                    <a:pt x="655" y="673"/>
                  </a:lnTo>
                  <a:lnTo>
                    <a:pt x="636" y="664"/>
                  </a:lnTo>
                  <a:lnTo>
                    <a:pt x="609" y="664"/>
                  </a:lnTo>
                  <a:lnTo>
                    <a:pt x="590" y="664"/>
                  </a:lnTo>
                  <a:lnTo>
                    <a:pt x="562" y="664"/>
                  </a:lnTo>
                  <a:lnTo>
                    <a:pt x="535" y="664"/>
                  </a:lnTo>
                  <a:lnTo>
                    <a:pt x="526" y="664"/>
                  </a:lnTo>
                  <a:lnTo>
                    <a:pt x="516" y="654"/>
                  </a:lnTo>
                  <a:lnTo>
                    <a:pt x="508" y="654"/>
                  </a:lnTo>
                  <a:lnTo>
                    <a:pt x="498" y="654"/>
                  </a:lnTo>
                  <a:lnTo>
                    <a:pt x="489" y="646"/>
                  </a:lnTo>
                  <a:lnTo>
                    <a:pt x="479" y="646"/>
                  </a:lnTo>
                  <a:lnTo>
                    <a:pt x="471" y="646"/>
                  </a:lnTo>
                  <a:lnTo>
                    <a:pt x="461" y="646"/>
                  </a:lnTo>
                  <a:lnTo>
                    <a:pt x="66" y="646"/>
                  </a:lnTo>
                  <a:lnTo>
                    <a:pt x="0" y="47"/>
                  </a:lnTo>
                  <a:lnTo>
                    <a:pt x="0" y="0"/>
                  </a:lnTo>
                  <a:lnTo>
                    <a:pt x="29" y="0"/>
                  </a:lnTo>
                  <a:lnTo>
                    <a:pt x="37" y="10"/>
                  </a:lnTo>
                  <a:lnTo>
                    <a:pt x="56" y="10"/>
                  </a:lnTo>
                  <a:lnTo>
                    <a:pt x="74" y="10"/>
                  </a:lnTo>
                  <a:lnTo>
                    <a:pt x="93" y="18"/>
                  </a:lnTo>
                  <a:lnTo>
                    <a:pt x="111" y="18"/>
                  </a:lnTo>
                  <a:lnTo>
                    <a:pt x="130" y="18"/>
                  </a:lnTo>
                  <a:lnTo>
                    <a:pt x="148" y="28"/>
                  </a:lnTo>
                  <a:lnTo>
                    <a:pt x="157" y="28"/>
                  </a:lnTo>
                  <a:lnTo>
                    <a:pt x="498" y="28"/>
                  </a:lnTo>
                  <a:lnTo>
                    <a:pt x="553" y="28"/>
                  </a:lnTo>
                  <a:lnTo>
                    <a:pt x="599" y="37"/>
                  </a:lnTo>
                  <a:lnTo>
                    <a:pt x="646" y="47"/>
                  </a:lnTo>
                  <a:lnTo>
                    <a:pt x="700" y="47"/>
                  </a:lnTo>
                  <a:lnTo>
                    <a:pt x="747" y="55"/>
                  </a:lnTo>
                  <a:lnTo>
                    <a:pt x="802" y="55"/>
                  </a:lnTo>
                  <a:lnTo>
                    <a:pt x="848" y="65"/>
                  </a:lnTo>
                  <a:lnTo>
                    <a:pt x="894" y="65"/>
                  </a:lnTo>
                  <a:lnTo>
                    <a:pt x="894" y="673"/>
                  </a:lnTo>
                  <a:lnTo>
                    <a:pt x="894" y="683"/>
                  </a:lnTo>
                  <a:lnTo>
                    <a:pt x="894" y="691"/>
                  </a:lnTo>
                  <a:lnTo>
                    <a:pt x="904" y="691"/>
                  </a:lnTo>
                  <a:lnTo>
                    <a:pt x="904" y="701"/>
                  </a:lnTo>
                  <a:lnTo>
                    <a:pt x="904" y="710"/>
                  </a:lnTo>
                  <a:close/>
                </a:path>
              </a:pathLst>
            </a:custGeom>
            <a:solidFill>
              <a:srgbClr val="D6E0E0"/>
            </a:solidFill>
            <a:ln w="9525">
              <a:noFill/>
              <a:round/>
              <a:headEnd/>
              <a:tailEnd/>
            </a:ln>
          </p:spPr>
          <p:txBody>
            <a:bodyPr>
              <a:prstTxWarp prst="textNoShape">
                <a:avLst/>
              </a:prstTxWarp>
            </a:bodyPr>
            <a:lstStyle/>
            <a:p>
              <a:endParaRPr lang="en-US"/>
            </a:p>
          </p:txBody>
        </p:sp>
        <p:sp>
          <p:nvSpPr>
            <p:cNvPr id="18481" name="Freeform 252"/>
            <p:cNvSpPr>
              <a:spLocks/>
            </p:cNvSpPr>
            <p:nvPr/>
          </p:nvSpPr>
          <p:spPr bwMode="auto">
            <a:xfrm>
              <a:off x="2302" y="3496"/>
              <a:ext cx="173" cy="89"/>
            </a:xfrm>
            <a:custGeom>
              <a:avLst/>
              <a:gdLst>
                <a:gd name="T0" fmla="*/ 1227 w 1382"/>
                <a:gd name="T1" fmla="*/ 709 h 709"/>
                <a:gd name="T2" fmla="*/ 1217 w 1382"/>
                <a:gd name="T3" fmla="*/ 700 h 709"/>
                <a:gd name="T4" fmla="*/ 1198 w 1382"/>
                <a:gd name="T5" fmla="*/ 691 h 709"/>
                <a:gd name="T6" fmla="*/ 1171 w 1382"/>
                <a:gd name="T7" fmla="*/ 691 h 709"/>
                <a:gd name="T8" fmla="*/ 1153 w 1382"/>
                <a:gd name="T9" fmla="*/ 682 h 709"/>
                <a:gd name="T10" fmla="*/ 802 w 1382"/>
                <a:gd name="T11" fmla="*/ 672 h 709"/>
                <a:gd name="T12" fmla="*/ 783 w 1382"/>
                <a:gd name="T13" fmla="*/ 663 h 709"/>
                <a:gd name="T14" fmla="*/ 765 w 1382"/>
                <a:gd name="T15" fmla="*/ 663 h 709"/>
                <a:gd name="T16" fmla="*/ 747 w 1382"/>
                <a:gd name="T17" fmla="*/ 672 h 709"/>
                <a:gd name="T18" fmla="*/ 729 w 1382"/>
                <a:gd name="T19" fmla="*/ 682 h 709"/>
                <a:gd name="T20" fmla="*/ 664 w 1382"/>
                <a:gd name="T21" fmla="*/ 663 h 709"/>
                <a:gd name="T22" fmla="*/ 599 w 1382"/>
                <a:gd name="T23" fmla="*/ 663 h 709"/>
                <a:gd name="T24" fmla="*/ 525 w 1382"/>
                <a:gd name="T25" fmla="*/ 663 h 709"/>
                <a:gd name="T26" fmla="*/ 452 w 1382"/>
                <a:gd name="T27" fmla="*/ 663 h 709"/>
                <a:gd name="T28" fmla="*/ 424 w 1382"/>
                <a:gd name="T29" fmla="*/ 654 h 709"/>
                <a:gd name="T30" fmla="*/ 388 w 1382"/>
                <a:gd name="T31" fmla="*/ 654 h 709"/>
                <a:gd name="T32" fmla="*/ 351 w 1382"/>
                <a:gd name="T33" fmla="*/ 645 h 709"/>
                <a:gd name="T34" fmla="*/ 323 w 1382"/>
                <a:gd name="T35" fmla="*/ 645 h 709"/>
                <a:gd name="T36" fmla="*/ 10 w 1382"/>
                <a:gd name="T37" fmla="*/ 636 h 709"/>
                <a:gd name="T38" fmla="*/ 10 w 1382"/>
                <a:gd name="T39" fmla="*/ 618 h 709"/>
                <a:gd name="T40" fmla="*/ 10 w 1382"/>
                <a:gd name="T41" fmla="*/ 0 h 709"/>
                <a:gd name="T42" fmla="*/ 29 w 1382"/>
                <a:gd name="T43" fmla="*/ 0 h 709"/>
                <a:gd name="T44" fmla="*/ 65 w 1382"/>
                <a:gd name="T45" fmla="*/ 9 h 709"/>
                <a:gd name="T46" fmla="*/ 120 w 1382"/>
                <a:gd name="T47" fmla="*/ 27 h 709"/>
                <a:gd name="T48" fmla="*/ 176 w 1382"/>
                <a:gd name="T49" fmla="*/ 37 h 709"/>
                <a:gd name="T50" fmla="*/ 231 w 1382"/>
                <a:gd name="T51" fmla="*/ 46 h 709"/>
                <a:gd name="T52" fmla="*/ 378 w 1382"/>
                <a:gd name="T53" fmla="*/ 46 h 709"/>
                <a:gd name="T54" fmla="*/ 434 w 1382"/>
                <a:gd name="T55" fmla="*/ 55 h 709"/>
                <a:gd name="T56" fmla="*/ 480 w 1382"/>
                <a:gd name="T57" fmla="*/ 64 h 709"/>
                <a:gd name="T58" fmla="*/ 525 w 1382"/>
                <a:gd name="T59" fmla="*/ 64 h 709"/>
                <a:gd name="T60" fmla="*/ 572 w 1382"/>
                <a:gd name="T61" fmla="*/ 64 h 709"/>
                <a:gd name="T62" fmla="*/ 591 w 1382"/>
                <a:gd name="T63" fmla="*/ 73 h 709"/>
                <a:gd name="T64" fmla="*/ 609 w 1382"/>
                <a:gd name="T65" fmla="*/ 83 h 709"/>
                <a:gd name="T66" fmla="*/ 628 w 1382"/>
                <a:gd name="T67" fmla="*/ 92 h 709"/>
                <a:gd name="T68" fmla="*/ 645 w 1382"/>
                <a:gd name="T69" fmla="*/ 92 h 709"/>
                <a:gd name="T70" fmla="*/ 1382 w 1382"/>
                <a:gd name="T71" fmla="*/ 709 h 7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2"/>
                <a:gd name="T109" fmla="*/ 0 h 709"/>
                <a:gd name="T110" fmla="*/ 1382 w 1382"/>
                <a:gd name="T111" fmla="*/ 709 h 7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2" h="709">
                  <a:moveTo>
                    <a:pt x="1382" y="709"/>
                  </a:moveTo>
                  <a:lnTo>
                    <a:pt x="1227" y="709"/>
                  </a:lnTo>
                  <a:lnTo>
                    <a:pt x="1227" y="700"/>
                  </a:lnTo>
                  <a:lnTo>
                    <a:pt x="1217" y="700"/>
                  </a:lnTo>
                  <a:lnTo>
                    <a:pt x="1208" y="700"/>
                  </a:lnTo>
                  <a:lnTo>
                    <a:pt x="1198" y="691"/>
                  </a:lnTo>
                  <a:lnTo>
                    <a:pt x="1180" y="691"/>
                  </a:lnTo>
                  <a:lnTo>
                    <a:pt x="1171" y="691"/>
                  </a:lnTo>
                  <a:lnTo>
                    <a:pt x="1161" y="682"/>
                  </a:lnTo>
                  <a:lnTo>
                    <a:pt x="1153" y="682"/>
                  </a:lnTo>
                  <a:lnTo>
                    <a:pt x="812" y="682"/>
                  </a:lnTo>
                  <a:lnTo>
                    <a:pt x="802" y="672"/>
                  </a:lnTo>
                  <a:lnTo>
                    <a:pt x="793" y="672"/>
                  </a:lnTo>
                  <a:lnTo>
                    <a:pt x="783" y="663"/>
                  </a:lnTo>
                  <a:lnTo>
                    <a:pt x="775" y="663"/>
                  </a:lnTo>
                  <a:lnTo>
                    <a:pt x="765" y="663"/>
                  </a:lnTo>
                  <a:lnTo>
                    <a:pt x="756" y="663"/>
                  </a:lnTo>
                  <a:lnTo>
                    <a:pt x="747" y="672"/>
                  </a:lnTo>
                  <a:lnTo>
                    <a:pt x="738" y="672"/>
                  </a:lnTo>
                  <a:lnTo>
                    <a:pt x="729" y="682"/>
                  </a:lnTo>
                  <a:lnTo>
                    <a:pt x="692" y="672"/>
                  </a:lnTo>
                  <a:lnTo>
                    <a:pt x="664" y="663"/>
                  </a:lnTo>
                  <a:lnTo>
                    <a:pt x="628" y="663"/>
                  </a:lnTo>
                  <a:lnTo>
                    <a:pt x="599" y="663"/>
                  </a:lnTo>
                  <a:lnTo>
                    <a:pt x="562" y="663"/>
                  </a:lnTo>
                  <a:lnTo>
                    <a:pt x="525" y="663"/>
                  </a:lnTo>
                  <a:lnTo>
                    <a:pt x="489" y="663"/>
                  </a:lnTo>
                  <a:lnTo>
                    <a:pt x="452" y="663"/>
                  </a:lnTo>
                  <a:lnTo>
                    <a:pt x="443" y="663"/>
                  </a:lnTo>
                  <a:lnTo>
                    <a:pt x="424" y="654"/>
                  </a:lnTo>
                  <a:lnTo>
                    <a:pt x="406" y="654"/>
                  </a:lnTo>
                  <a:lnTo>
                    <a:pt x="388" y="654"/>
                  </a:lnTo>
                  <a:lnTo>
                    <a:pt x="370" y="645"/>
                  </a:lnTo>
                  <a:lnTo>
                    <a:pt x="351" y="645"/>
                  </a:lnTo>
                  <a:lnTo>
                    <a:pt x="341" y="645"/>
                  </a:lnTo>
                  <a:lnTo>
                    <a:pt x="323" y="645"/>
                  </a:lnTo>
                  <a:lnTo>
                    <a:pt x="0" y="645"/>
                  </a:lnTo>
                  <a:lnTo>
                    <a:pt x="10" y="636"/>
                  </a:lnTo>
                  <a:lnTo>
                    <a:pt x="10" y="626"/>
                  </a:lnTo>
                  <a:lnTo>
                    <a:pt x="10" y="618"/>
                  </a:lnTo>
                  <a:lnTo>
                    <a:pt x="10" y="608"/>
                  </a:lnTo>
                  <a:lnTo>
                    <a:pt x="10" y="0"/>
                  </a:lnTo>
                  <a:lnTo>
                    <a:pt x="19" y="0"/>
                  </a:lnTo>
                  <a:lnTo>
                    <a:pt x="29" y="0"/>
                  </a:lnTo>
                  <a:lnTo>
                    <a:pt x="38" y="0"/>
                  </a:lnTo>
                  <a:lnTo>
                    <a:pt x="65" y="9"/>
                  </a:lnTo>
                  <a:lnTo>
                    <a:pt x="93" y="19"/>
                  </a:lnTo>
                  <a:lnTo>
                    <a:pt x="120" y="27"/>
                  </a:lnTo>
                  <a:lnTo>
                    <a:pt x="149" y="27"/>
                  </a:lnTo>
                  <a:lnTo>
                    <a:pt x="176" y="37"/>
                  </a:lnTo>
                  <a:lnTo>
                    <a:pt x="203" y="46"/>
                  </a:lnTo>
                  <a:lnTo>
                    <a:pt x="231" y="46"/>
                  </a:lnTo>
                  <a:lnTo>
                    <a:pt x="259" y="46"/>
                  </a:lnTo>
                  <a:lnTo>
                    <a:pt x="378" y="46"/>
                  </a:lnTo>
                  <a:lnTo>
                    <a:pt x="406" y="55"/>
                  </a:lnTo>
                  <a:lnTo>
                    <a:pt x="434" y="55"/>
                  </a:lnTo>
                  <a:lnTo>
                    <a:pt x="452" y="55"/>
                  </a:lnTo>
                  <a:lnTo>
                    <a:pt x="480" y="64"/>
                  </a:lnTo>
                  <a:lnTo>
                    <a:pt x="498" y="64"/>
                  </a:lnTo>
                  <a:lnTo>
                    <a:pt x="525" y="64"/>
                  </a:lnTo>
                  <a:lnTo>
                    <a:pt x="544" y="64"/>
                  </a:lnTo>
                  <a:lnTo>
                    <a:pt x="572" y="64"/>
                  </a:lnTo>
                  <a:lnTo>
                    <a:pt x="581" y="73"/>
                  </a:lnTo>
                  <a:lnTo>
                    <a:pt x="591" y="73"/>
                  </a:lnTo>
                  <a:lnTo>
                    <a:pt x="599" y="73"/>
                  </a:lnTo>
                  <a:lnTo>
                    <a:pt x="609" y="83"/>
                  </a:lnTo>
                  <a:lnTo>
                    <a:pt x="618" y="83"/>
                  </a:lnTo>
                  <a:lnTo>
                    <a:pt x="628" y="92"/>
                  </a:lnTo>
                  <a:lnTo>
                    <a:pt x="636" y="92"/>
                  </a:lnTo>
                  <a:lnTo>
                    <a:pt x="645" y="92"/>
                  </a:lnTo>
                  <a:lnTo>
                    <a:pt x="1382" y="92"/>
                  </a:lnTo>
                  <a:lnTo>
                    <a:pt x="1382" y="709"/>
                  </a:lnTo>
                  <a:close/>
                </a:path>
              </a:pathLst>
            </a:custGeom>
            <a:solidFill>
              <a:srgbClr val="A3B2B2"/>
            </a:solidFill>
            <a:ln w="9525">
              <a:noFill/>
              <a:round/>
              <a:headEnd/>
              <a:tailEnd/>
            </a:ln>
          </p:spPr>
          <p:txBody>
            <a:bodyPr>
              <a:prstTxWarp prst="textNoShape">
                <a:avLst/>
              </a:prstTxWarp>
            </a:bodyPr>
            <a:lstStyle/>
            <a:p>
              <a:endParaRPr lang="en-US"/>
            </a:p>
          </p:txBody>
        </p:sp>
        <p:sp>
          <p:nvSpPr>
            <p:cNvPr id="18482" name="Freeform 253"/>
            <p:cNvSpPr>
              <a:spLocks/>
            </p:cNvSpPr>
            <p:nvPr/>
          </p:nvSpPr>
          <p:spPr bwMode="auto">
            <a:xfrm>
              <a:off x="2489" y="3508"/>
              <a:ext cx="160" cy="81"/>
            </a:xfrm>
            <a:custGeom>
              <a:avLst/>
              <a:gdLst>
                <a:gd name="T0" fmla="*/ 1281 w 1281"/>
                <a:gd name="T1" fmla="*/ 654 h 654"/>
                <a:gd name="T2" fmla="*/ 775 w 1281"/>
                <a:gd name="T3" fmla="*/ 654 h 654"/>
                <a:gd name="T4" fmla="*/ 775 w 1281"/>
                <a:gd name="T5" fmla="*/ 645 h 654"/>
                <a:gd name="T6" fmla="*/ 765 w 1281"/>
                <a:gd name="T7" fmla="*/ 645 h 654"/>
                <a:gd name="T8" fmla="*/ 756 w 1281"/>
                <a:gd name="T9" fmla="*/ 645 h 654"/>
                <a:gd name="T10" fmla="*/ 756 w 1281"/>
                <a:gd name="T11" fmla="*/ 636 h 654"/>
                <a:gd name="T12" fmla="*/ 746 w 1281"/>
                <a:gd name="T13" fmla="*/ 636 h 654"/>
                <a:gd name="T14" fmla="*/ 737 w 1281"/>
                <a:gd name="T15" fmla="*/ 636 h 654"/>
                <a:gd name="T16" fmla="*/ 728 w 1281"/>
                <a:gd name="T17" fmla="*/ 636 h 654"/>
                <a:gd name="T18" fmla="*/ 719 w 1281"/>
                <a:gd name="T19" fmla="*/ 636 h 654"/>
                <a:gd name="T20" fmla="*/ 710 w 1281"/>
                <a:gd name="T21" fmla="*/ 645 h 654"/>
                <a:gd name="T22" fmla="*/ 700 w 1281"/>
                <a:gd name="T23" fmla="*/ 645 h 654"/>
                <a:gd name="T24" fmla="*/ 692 w 1281"/>
                <a:gd name="T25" fmla="*/ 654 h 654"/>
                <a:gd name="T26" fmla="*/ 673 w 1281"/>
                <a:gd name="T27" fmla="*/ 654 h 654"/>
                <a:gd name="T28" fmla="*/ 645 w 1281"/>
                <a:gd name="T29" fmla="*/ 654 h 654"/>
                <a:gd name="T30" fmla="*/ 626 w 1281"/>
                <a:gd name="T31" fmla="*/ 645 h 654"/>
                <a:gd name="T32" fmla="*/ 608 w 1281"/>
                <a:gd name="T33" fmla="*/ 645 h 654"/>
                <a:gd name="T34" fmla="*/ 581 w 1281"/>
                <a:gd name="T35" fmla="*/ 645 h 654"/>
                <a:gd name="T36" fmla="*/ 562 w 1281"/>
                <a:gd name="T37" fmla="*/ 636 h 654"/>
                <a:gd name="T38" fmla="*/ 544 w 1281"/>
                <a:gd name="T39" fmla="*/ 636 h 654"/>
                <a:gd name="T40" fmla="*/ 516 w 1281"/>
                <a:gd name="T41" fmla="*/ 636 h 654"/>
                <a:gd name="T42" fmla="*/ 184 w 1281"/>
                <a:gd name="T43" fmla="*/ 636 h 654"/>
                <a:gd name="T44" fmla="*/ 157 w 1281"/>
                <a:gd name="T45" fmla="*/ 636 h 654"/>
                <a:gd name="T46" fmla="*/ 139 w 1281"/>
                <a:gd name="T47" fmla="*/ 627 h 654"/>
                <a:gd name="T48" fmla="*/ 120 w 1281"/>
                <a:gd name="T49" fmla="*/ 627 h 654"/>
                <a:gd name="T50" fmla="*/ 93 w 1281"/>
                <a:gd name="T51" fmla="*/ 627 h 654"/>
                <a:gd name="T52" fmla="*/ 74 w 1281"/>
                <a:gd name="T53" fmla="*/ 617 h 654"/>
                <a:gd name="T54" fmla="*/ 46 w 1281"/>
                <a:gd name="T55" fmla="*/ 617 h 654"/>
                <a:gd name="T56" fmla="*/ 28 w 1281"/>
                <a:gd name="T57" fmla="*/ 617 h 654"/>
                <a:gd name="T58" fmla="*/ 9 w 1281"/>
                <a:gd name="T59" fmla="*/ 617 h 654"/>
                <a:gd name="T60" fmla="*/ 0 w 1281"/>
                <a:gd name="T61" fmla="*/ 617 h 654"/>
                <a:gd name="T62" fmla="*/ 0 w 1281"/>
                <a:gd name="T63" fmla="*/ 0 h 654"/>
                <a:gd name="T64" fmla="*/ 562 w 1281"/>
                <a:gd name="T65" fmla="*/ 0 h 654"/>
                <a:gd name="T66" fmla="*/ 590 w 1281"/>
                <a:gd name="T67" fmla="*/ 0 h 654"/>
                <a:gd name="T68" fmla="*/ 618 w 1281"/>
                <a:gd name="T69" fmla="*/ 0 h 654"/>
                <a:gd name="T70" fmla="*/ 645 w 1281"/>
                <a:gd name="T71" fmla="*/ 9 h 654"/>
                <a:gd name="T72" fmla="*/ 673 w 1281"/>
                <a:gd name="T73" fmla="*/ 9 h 654"/>
                <a:gd name="T74" fmla="*/ 700 w 1281"/>
                <a:gd name="T75" fmla="*/ 9 h 654"/>
                <a:gd name="T76" fmla="*/ 728 w 1281"/>
                <a:gd name="T77" fmla="*/ 18 h 654"/>
                <a:gd name="T78" fmla="*/ 756 w 1281"/>
                <a:gd name="T79" fmla="*/ 18 h 654"/>
                <a:gd name="T80" fmla="*/ 775 w 1281"/>
                <a:gd name="T81" fmla="*/ 18 h 654"/>
                <a:gd name="T82" fmla="*/ 1281 w 1281"/>
                <a:gd name="T83" fmla="*/ 18 h 654"/>
                <a:gd name="T84" fmla="*/ 1281 w 1281"/>
                <a:gd name="T85" fmla="*/ 65 h 654"/>
                <a:gd name="T86" fmla="*/ 1272 w 1281"/>
                <a:gd name="T87" fmla="*/ 74 h 654"/>
                <a:gd name="T88" fmla="*/ 1272 w 1281"/>
                <a:gd name="T89" fmla="*/ 82 h 654"/>
                <a:gd name="T90" fmla="*/ 1272 w 1281"/>
                <a:gd name="T91" fmla="*/ 101 h 654"/>
                <a:gd name="T92" fmla="*/ 1262 w 1281"/>
                <a:gd name="T93" fmla="*/ 111 h 654"/>
                <a:gd name="T94" fmla="*/ 1262 w 1281"/>
                <a:gd name="T95" fmla="*/ 119 h 654"/>
                <a:gd name="T96" fmla="*/ 1262 w 1281"/>
                <a:gd name="T97" fmla="*/ 138 h 654"/>
                <a:gd name="T98" fmla="*/ 1262 w 1281"/>
                <a:gd name="T99" fmla="*/ 148 h 654"/>
                <a:gd name="T100" fmla="*/ 1254 w 1281"/>
                <a:gd name="T101" fmla="*/ 156 h 654"/>
                <a:gd name="T102" fmla="*/ 1254 w 1281"/>
                <a:gd name="T103" fmla="*/ 544 h 654"/>
                <a:gd name="T104" fmla="*/ 1262 w 1281"/>
                <a:gd name="T105" fmla="*/ 553 h 654"/>
                <a:gd name="T106" fmla="*/ 1262 w 1281"/>
                <a:gd name="T107" fmla="*/ 562 h 654"/>
                <a:gd name="T108" fmla="*/ 1262 w 1281"/>
                <a:gd name="T109" fmla="*/ 571 h 654"/>
                <a:gd name="T110" fmla="*/ 1262 w 1281"/>
                <a:gd name="T111" fmla="*/ 580 h 654"/>
                <a:gd name="T112" fmla="*/ 1272 w 1281"/>
                <a:gd name="T113" fmla="*/ 590 h 654"/>
                <a:gd name="T114" fmla="*/ 1272 w 1281"/>
                <a:gd name="T115" fmla="*/ 599 h 654"/>
                <a:gd name="T116" fmla="*/ 1272 w 1281"/>
                <a:gd name="T117" fmla="*/ 608 h 654"/>
                <a:gd name="T118" fmla="*/ 1281 w 1281"/>
                <a:gd name="T119" fmla="*/ 617 h 654"/>
                <a:gd name="T120" fmla="*/ 1281 w 1281"/>
                <a:gd name="T121" fmla="*/ 654 h 6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81"/>
                <a:gd name="T184" fmla="*/ 0 h 654"/>
                <a:gd name="T185" fmla="*/ 1281 w 1281"/>
                <a:gd name="T186" fmla="*/ 654 h 6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81" h="654">
                  <a:moveTo>
                    <a:pt x="1281" y="654"/>
                  </a:moveTo>
                  <a:lnTo>
                    <a:pt x="775" y="654"/>
                  </a:lnTo>
                  <a:lnTo>
                    <a:pt x="775" y="645"/>
                  </a:lnTo>
                  <a:lnTo>
                    <a:pt x="765" y="645"/>
                  </a:lnTo>
                  <a:lnTo>
                    <a:pt x="756" y="645"/>
                  </a:lnTo>
                  <a:lnTo>
                    <a:pt x="756" y="636"/>
                  </a:lnTo>
                  <a:lnTo>
                    <a:pt x="746" y="636"/>
                  </a:lnTo>
                  <a:lnTo>
                    <a:pt x="737" y="636"/>
                  </a:lnTo>
                  <a:lnTo>
                    <a:pt x="728" y="636"/>
                  </a:lnTo>
                  <a:lnTo>
                    <a:pt x="719" y="636"/>
                  </a:lnTo>
                  <a:lnTo>
                    <a:pt x="710" y="645"/>
                  </a:lnTo>
                  <a:lnTo>
                    <a:pt x="700" y="645"/>
                  </a:lnTo>
                  <a:lnTo>
                    <a:pt x="692" y="654"/>
                  </a:lnTo>
                  <a:lnTo>
                    <a:pt x="673" y="654"/>
                  </a:lnTo>
                  <a:lnTo>
                    <a:pt x="645" y="654"/>
                  </a:lnTo>
                  <a:lnTo>
                    <a:pt x="626" y="645"/>
                  </a:lnTo>
                  <a:lnTo>
                    <a:pt x="608" y="645"/>
                  </a:lnTo>
                  <a:lnTo>
                    <a:pt x="581" y="645"/>
                  </a:lnTo>
                  <a:lnTo>
                    <a:pt x="562" y="636"/>
                  </a:lnTo>
                  <a:lnTo>
                    <a:pt x="544" y="636"/>
                  </a:lnTo>
                  <a:lnTo>
                    <a:pt x="516" y="636"/>
                  </a:lnTo>
                  <a:lnTo>
                    <a:pt x="184" y="636"/>
                  </a:lnTo>
                  <a:lnTo>
                    <a:pt x="157" y="636"/>
                  </a:lnTo>
                  <a:lnTo>
                    <a:pt x="139" y="627"/>
                  </a:lnTo>
                  <a:lnTo>
                    <a:pt x="120" y="627"/>
                  </a:lnTo>
                  <a:lnTo>
                    <a:pt x="93" y="627"/>
                  </a:lnTo>
                  <a:lnTo>
                    <a:pt x="74" y="617"/>
                  </a:lnTo>
                  <a:lnTo>
                    <a:pt x="46" y="617"/>
                  </a:lnTo>
                  <a:lnTo>
                    <a:pt x="28" y="617"/>
                  </a:lnTo>
                  <a:lnTo>
                    <a:pt x="9" y="617"/>
                  </a:lnTo>
                  <a:lnTo>
                    <a:pt x="0" y="617"/>
                  </a:lnTo>
                  <a:lnTo>
                    <a:pt x="0" y="0"/>
                  </a:lnTo>
                  <a:lnTo>
                    <a:pt x="562" y="0"/>
                  </a:lnTo>
                  <a:lnTo>
                    <a:pt x="590" y="0"/>
                  </a:lnTo>
                  <a:lnTo>
                    <a:pt x="618" y="0"/>
                  </a:lnTo>
                  <a:lnTo>
                    <a:pt x="645" y="9"/>
                  </a:lnTo>
                  <a:lnTo>
                    <a:pt x="673" y="9"/>
                  </a:lnTo>
                  <a:lnTo>
                    <a:pt x="700" y="9"/>
                  </a:lnTo>
                  <a:lnTo>
                    <a:pt x="728" y="18"/>
                  </a:lnTo>
                  <a:lnTo>
                    <a:pt x="756" y="18"/>
                  </a:lnTo>
                  <a:lnTo>
                    <a:pt x="775" y="18"/>
                  </a:lnTo>
                  <a:lnTo>
                    <a:pt x="1281" y="18"/>
                  </a:lnTo>
                  <a:lnTo>
                    <a:pt x="1281" y="65"/>
                  </a:lnTo>
                  <a:lnTo>
                    <a:pt x="1272" y="74"/>
                  </a:lnTo>
                  <a:lnTo>
                    <a:pt x="1272" y="82"/>
                  </a:lnTo>
                  <a:lnTo>
                    <a:pt x="1272" y="101"/>
                  </a:lnTo>
                  <a:lnTo>
                    <a:pt x="1262" y="111"/>
                  </a:lnTo>
                  <a:lnTo>
                    <a:pt x="1262" y="119"/>
                  </a:lnTo>
                  <a:lnTo>
                    <a:pt x="1262" y="138"/>
                  </a:lnTo>
                  <a:lnTo>
                    <a:pt x="1262" y="148"/>
                  </a:lnTo>
                  <a:lnTo>
                    <a:pt x="1254" y="156"/>
                  </a:lnTo>
                  <a:lnTo>
                    <a:pt x="1254" y="544"/>
                  </a:lnTo>
                  <a:lnTo>
                    <a:pt x="1262" y="553"/>
                  </a:lnTo>
                  <a:lnTo>
                    <a:pt x="1262" y="562"/>
                  </a:lnTo>
                  <a:lnTo>
                    <a:pt x="1262" y="571"/>
                  </a:lnTo>
                  <a:lnTo>
                    <a:pt x="1262" y="580"/>
                  </a:lnTo>
                  <a:lnTo>
                    <a:pt x="1272" y="590"/>
                  </a:lnTo>
                  <a:lnTo>
                    <a:pt x="1272" y="599"/>
                  </a:lnTo>
                  <a:lnTo>
                    <a:pt x="1272" y="608"/>
                  </a:lnTo>
                  <a:lnTo>
                    <a:pt x="1281" y="617"/>
                  </a:lnTo>
                  <a:lnTo>
                    <a:pt x="1281" y="654"/>
                  </a:lnTo>
                  <a:close/>
                </a:path>
              </a:pathLst>
            </a:custGeom>
            <a:solidFill>
              <a:srgbClr val="D6E0E0"/>
            </a:solidFill>
            <a:ln w="9525">
              <a:noFill/>
              <a:round/>
              <a:headEnd/>
              <a:tailEnd/>
            </a:ln>
          </p:spPr>
          <p:txBody>
            <a:bodyPr>
              <a:prstTxWarp prst="textNoShape">
                <a:avLst/>
              </a:prstTxWarp>
            </a:bodyPr>
            <a:lstStyle/>
            <a:p>
              <a:endParaRPr lang="en-US"/>
            </a:p>
          </p:txBody>
        </p:sp>
        <p:sp>
          <p:nvSpPr>
            <p:cNvPr id="18483" name="Freeform 254"/>
            <p:cNvSpPr>
              <a:spLocks/>
            </p:cNvSpPr>
            <p:nvPr/>
          </p:nvSpPr>
          <p:spPr bwMode="auto">
            <a:xfrm>
              <a:off x="2659" y="3489"/>
              <a:ext cx="513" cy="104"/>
            </a:xfrm>
            <a:custGeom>
              <a:avLst/>
              <a:gdLst>
                <a:gd name="T0" fmla="*/ 4100 w 4100"/>
                <a:gd name="T1" fmla="*/ 801 h 828"/>
                <a:gd name="T2" fmla="*/ 2009 w 4100"/>
                <a:gd name="T3" fmla="*/ 801 h 828"/>
                <a:gd name="T4" fmla="*/ 1916 w 4100"/>
                <a:gd name="T5" fmla="*/ 811 h 828"/>
                <a:gd name="T6" fmla="*/ 1833 w 4100"/>
                <a:gd name="T7" fmla="*/ 811 h 828"/>
                <a:gd name="T8" fmla="*/ 1742 w 4100"/>
                <a:gd name="T9" fmla="*/ 820 h 828"/>
                <a:gd name="T10" fmla="*/ 1658 w 4100"/>
                <a:gd name="T11" fmla="*/ 828 h 828"/>
                <a:gd name="T12" fmla="*/ 424 w 4100"/>
                <a:gd name="T13" fmla="*/ 820 h 828"/>
                <a:gd name="T14" fmla="*/ 350 w 4100"/>
                <a:gd name="T15" fmla="*/ 820 h 828"/>
                <a:gd name="T16" fmla="*/ 276 w 4100"/>
                <a:gd name="T17" fmla="*/ 811 h 828"/>
                <a:gd name="T18" fmla="*/ 202 w 4100"/>
                <a:gd name="T19" fmla="*/ 801 h 828"/>
                <a:gd name="T20" fmla="*/ 28 w 4100"/>
                <a:gd name="T21" fmla="*/ 801 h 828"/>
                <a:gd name="T22" fmla="*/ 28 w 4100"/>
                <a:gd name="T23" fmla="*/ 774 h 828"/>
                <a:gd name="T24" fmla="*/ 18 w 4100"/>
                <a:gd name="T25" fmla="*/ 746 h 828"/>
                <a:gd name="T26" fmla="*/ 18 w 4100"/>
                <a:gd name="T27" fmla="*/ 718 h 828"/>
                <a:gd name="T28" fmla="*/ 0 w 4100"/>
                <a:gd name="T29" fmla="*/ 681 h 828"/>
                <a:gd name="T30" fmla="*/ 9 w 4100"/>
                <a:gd name="T31" fmla="*/ 285 h 828"/>
                <a:gd name="T32" fmla="*/ 18 w 4100"/>
                <a:gd name="T33" fmla="*/ 248 h 828"/>
                <a:gd name="T34" fmla="*/ 18 w 4100"/>
                <a:gd name="T35" fmla="*/ 221 h 828"/>
                <a:gd name="T36" fmla="*/ 28 w 4100"/>
                <a:gd name="T37" fmla="*/ 184 h 828"/>
                <a:gd name="T38" fmla="*/ 1594 w 4100"/>
                <a:gd name="T39" fmla="*/ 165 h 828"/>
                <a:gd name="T40" fmla="*/ 1658 w 4100"/>
                <a:gd name="T41" fmla="*/ 165 h 828"/>
                <a:gd name="T42" fmla="*/ 1723 w 4100"/>
                <a:gd name="T43" fmla="*/ 156 h 828"/>
                <a:gd name="T44" fmla="*/ 1796 w 4100"/>
                <a:gd name="T45" fmla="*/ 147 h 828"/>
                <a:gd name="T46" fmla="*/ 1862 w 4100"/>
                <a:gd name="T47" fmla="*/ 147 h 828"/>
                <a:gd name="T48" fmla="*/ 1935 w 4100"/>
                <a:gd name="T49" fmla="*/ 147 h 828"/>
                <a:gd name="T50" fmla="*/ 2009 w 4100"/>
                <a:gd name="T51" fmla="*/ 147 h 828"/>
                <a:gd name="T52" fmla="*/ 2083 w 4100"/>
                <a:gd name="T53" fmla="*/ 147 h 828"/>
                <a:gd name="T54" fmla="*/ 2156 w 4100"/>
                <a:gd name="T55" fmla="*/ 147 h 828"/>
                <a:gd name="T56" fmla="*/ 3142 w 4100"/>
                <a:gd name="T57" fmla="*/ 82 h 828"/>
                <a:gd name="T58" fmla="*/ 3243 w 4100"/>
                <a:gd name="T59" fmla="*/ 74 h 828"/>
                <a:gd name="T60" fmla="*/ 3335 w 4100"/>
                <a:gd name="T61" fmla="*/ 74 h 828"/>
                <a:gd name="T62" fmla="*/ 3436 w 4100"/>
                <a:gd name="T63" fmla="*/ 64 h 828"/>
                <a:gd name="T64" fmla="*/ 3529 w 4100"/>
                <a:gd name="T65" fmla="*/ 55 h 828"/>
                <a:gd name="T66" fmla="*/ 3667 w 4100"/>
                <a:gd name="T67" fmla="*/ 45 h 828"/>
                <a:gd name="T68" fmla="*/ 3805 w 4100"/>
                <a:gd name="T69" fmla="*/ 27 h 828"/>
                <a:gd name="T70" fmla="*/ 3934 w 4100"/>
                <a:gd name="T71" fmla="*/ 8 h 828"/>
                <a:gd name="T72" fmla="*/ 4072 w 4100"/>
                <a:gd name="T73" fmla="*/ 0 h 8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0"/>
                <a:gd name="T112" fmla="*/ 0 h 828"/>
                <a:gd name="T113" fmla="*/ 4100 w 4100"/>
                <a:gd name="T114" fmla="*/ 828 h 8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0" h="828">
                  <a:moveTo>
                    <a:pt x="4072" y="0"/>
                  </a:moveTo>
                  <a:lnTo>
                    <a:pt x="4100" y="801"/>
                  </a:lnTo>
                  <a:lnTo>
                    <a:pt x="4017" y="801"/>
                  </a:lnTo>
                  <a:lnTo>
                    <a:pt x="2009" y="801"/>
                  </a:lnTo>
                  <a:lnTo>
                    <a:pt x="1963" y="801"/>
                  </a:lnTo>
                  <a:lnTo>
                    <a:pt x="1916" y="811"/>
                  </a:lnTo>
                  <a:lnTo>
                    <a:pt x="1879" y="811"/>
                  </a:lnTo>
                  <a:lnTo>
                    <a:pt x="1833" y="811"/>
                  </a:lnTo>
                  <a:lnTo>
                    <a:pt x="1788" y="820"/>
                  </a:lnTo>
                  <a:lnTo>
                    <a:pt x="1742" y="820"/>
                  </a:lnTo>
                  <a:lnTo>
                    <a:pt x="1705" y="820"/>
                  </a:lnTo>
                  <a:lnTo>
                    <a:pt x="1658" y="828"/>
                  </a:lnTo>
                  <a:lnTo>
                    <a:pt x="460" y="828"/>
                  </a:lnTo>
                  <a:lnTo>
                    <a:pt x="424" y="820"/>
                  </a:lnTo>
                  <a:lnTo>
                    <a:pt x="387" y="820"/>
                  </a:lnTo>
                  <a:lnTo>
                    <a:pt x="350" y="820"/>
                  </a:lnTo>
                  <a:lnTo>
                    <a:pt x="313" y="811"/>
                  </a:lnTo>
                  <a:lnTo>
                    <a:pt x="276" y="811"/>
                  </a:lnTo>
                  <a:lnTo>
                    <a:pt x="239" y="811"/>
                  </a:lnTo>
                  <a:lnTo>
                    <a:pt x="202" y="801"/>
                  </a:lnTo>
                  <a:lnTo>
                    <a:pt x="166" y="801"/>
                  </a:lnTo>
                  <a:lnTo>
                    <a:pt x="28" y="801"/>
                  </a:lnTo>
                  <a:lnTo>
                    <a:pt x="28" y="783"/>
                  </a:lnTo>
                  <a:lnTo>
                    <a:pt x="28" y="774"/>
                  </a:lnTo>
                  <a:lnTo>
                    <a:pt x="28" y="755"/>
                  </a:lnTo>
                  <a:lnTo>
                    <a:pt x="18" y="746"/>
                  </a:lnTo>
                  <a:lnTo>
                    <a:pt x="18" y="727"/>
                  </a:lnTo>
                  <a:lnTo>
                    <a:pt x="18" y="718"/>
                  </a:lnTo>
                  <a:lnTo>
                    <a:pt x="9" y="700"/>
                  </a:lnTo>
                  <a:lnTo>
                    <a:pt x="0" y="681"/>
                  </a:lnTo>
                  <a:lnTo>
                    <a:pt x="0" y="313"/>
                  </a:lnTo>
                  <a:lnTo>
                    <a:pt x="9" y="285"/>
                  </a:lnTo>
                  <a:lnTo>
                    <a:pt x="18" y="266"/>
                  </a:lnTo>
                  <a:lnTo>
                    <a:pt x="18" y="248"/>
                  </a:lnTo>
                  <a:lnTo>
                    <a:pt x="18" y="229"/>
                  </a:lnTo>
                  <a:lnTo>
                    <a:pt x="18" y="221"/>
                  </a:lnTo>
                  <a:lnTo>
                    <a:pt x="28" y="202"/>
                  </a:lnTo>
                  <a:lnTo>
                    <a:pt x="28" y="184"/>
                  </a:lnTo>
                  <a:lnTo>
                    <a:pt x="28" y="165"/>
                  </a:lnTo>
                  <a:lnTo>
                    <a:pt x="1594" y="165"/>
                  </a:lnTo>
                  <a:lnTo>
                    <a:pt x="1631" y="165"/>
                  </a:lnTo>
                  <a:lnTo>
                    <a:pt x="1658" y="165"/>
                  </a:lnTo>
                  <a:lnTo>
                    <a:pt x="1695" y="156"/>
                  </a:lnTo>
                  <a:lnTo>
                    <a:pt x="1723" y="156"/>
                  </a:lnTo>
                  <a:lnTo>
                    <a:pt x="1759" y="156"/>
                  </a:lnTo>
                  <a:lnTo>
                    <a:pt x="1796" y="147"/>
                  </a:lnTo>
                  <a:lnTo>
                    <a:pt x="1825" y="147"/>
                  </a:lnTo>
                  <a:lnTo>
                    <a:pt x="1862" y="147"/>
                  </a:lnTo>
                  <a:lnTo>
                    <a:pt x="1897" y="147"/>
                  </a:lnTo>
                  <a:lnTo>
                    <a:pt x="1935" y="147"/>
                  </a:lnTo>
                  <a:lnTo>
                    <a:pt x="1972" y="147"/>
                  </a:lnTo>
                  <a:lnTo>
                    <a:pt x="2009" y="147"/>
                  </a:lnTo>
                  <a:lnTo>
                    <a:pt x="2046" y="147"/>
                  </a:lnTo>
                  <a:lnTo>
                    <a:pt x="2083" y="147"/>
                  </a:lnTo>
                  <a:lnTo>
                    <a:pt x="2119" y="147"/>
                  </a:lnTo>
                  <a:lnTo>
                    <a:pt x="2156" y="147"/>
                  </a:lnTo>
                  <a:lnTo>
                    <a:pt x="2460" y="119"/>
                  </a:lnTo>
                  <a:lnTo>
                    <a:pt x="3142" y="82"/>
                  </a:lnTo>
                  <a:lnTo>
                    <a:pt x="3188" y="74"/>
                  </a:lnTo>
                  <a:lnTo>
                    <a:pt x="3243" y="74"/>
                  </a:lnTo>
                  <a:lnTo>
                    <a:pt x="3289" y="74"/>
                  </a:lnTo>
                  <a:lnTo>
                    <a:pt x="3335" y="74"/>
                  </a:lnTo>
                  <a:lnTo>
                    <a:pt x="3390" y="74"/>
                  </a:lnTo>
                  <a:lnTo>
                    <a:pt x="3436" y="64"/>
                  </a:lnTo>
                  <a:lnTo>
                    <a:pt x="3483" y="64"/>
                  </a:lnTo>
                  <a:lnTo>
                    <a:pt x="3529" y="55"/>
                  </a:lnTo>
                  <a:lnTo>
                    <a:pt x="3603" y="55"/>
                  </a:lnTo>
                  <a:lnTo>
                    <a:pt x="3667" y="45"/>
                  </a:lnTo>
                  <a:lnTo>
                    <a:pt x="3731" y="37"/>
                  </a:lnTo>
                  <a:lnTo>
                    <a:pt x="3805" y="27"/>
                  </a:lnTo>
                  <a:lnTo>
                    <a:pt x="3869" y="18"/>
                  </a:lnTo>
                  <a:lnTo>
                    <a:pt x="3934" y="8"/>
                  </a:lnTo>
                  <a:lnTo>
                    <a:pt x="4008" y="0"/>
                  </a:lnTo>
                  <a:lnTo>
                    <a:pt x="4072" y="0"/>
                  </a:lnTo>
                  <a:close/>
                </a:path>
              </a:pathLst>
            </a:custGeom>
            <a:solidFill>
              <a:srgbClr val="A3B2B2"/>
            </a:solidFill>
            <a:ln w="9525">
              <a:noFill/>
              <a:round/>
              <a:headEnd/>
              <a:tailEnd/>
            </a:ln>
          </p:spPr>
          <p:txBody>
            <a:bodyPr>
              <a:prstTxWarp prst="textNoShape">
                <a:avLst/>
              </a:prstTxWarp>
            </a:bodyPr>
            <a:lstStyle/>
            <a:p>
              <a:endParaRPr lang="en-US"/>
            </a:p>
          </p:txBody>
        </p:sp>
        <p:sp>
          <p:nvSpPr>
            <p:cNvPr id="18484" name="Freeform 255"/>
            <p:cNvSpPr>
              <a:spLocks/>
            </p:cNvSpPr>
            <p:nvPr/>
          </p:nvSpPr>
          <p:spPr bwMode="auto">
            <a:xfrm>
              <a:off x="2178" y="3400"/>
              <a:ext cx="28" cy="78"/>
            </a:xfrm>
            <a:custGeom>
              <a:avLst/>
              <a:gdLst>
                <a:gd name="T0" fmla="*/ 231 w 231"/>
                <a:gd name="T1" fmla="*/ 618 h 618"/>
                <a:gd name="T2" fmla="*/ 221 w 231"/>
                <a:gd name="T3" fmla="*/ 618 h 618"/>
                <a:gd name="T4" fmla="*/ 213 w 231"/>
                <a:gd name="T5" fmla="*/ 618 h 618"/>
                <a:gd name="T6" fmla="*/ 203 w 231"/>
                <a:gd name="T7" fmla="*/ 618 h 618"/>
                <a:gd name="T8" fmla="*/ 194 w 231"/>
                <a:gd name="T9" fmla="*/ 618 h 618"/>
                <a:gd name="T10" fmla="*/ 185 w 231"/>
                <a:gd name="T11" fmla="*/ 618 h 618"/>
                <a:gd name="T12" fmla="*/ 176 w 231"/>
                <a:gd name="T13" fmla="*/ 618 h 618"/>
                <a:gd name="T14" fmla="*/ 167 w 231"/>
                <a:gd name="T15" fmla="*/ 618 h 618"/>
                <a:gd name="T16" fmla="*/ 148 w 231"/>
                <a:gd name="T17" fmla="*/ 609 h 618"/>
                <a:gd name="T18" fmla="*/ 120 w 231"/>
                <a:gd name="T19" fmla="*/ 609 h 618"/>
                <a:gd name="T20" fmla="*/ 102 w 231"/>
                <a:gd name="T21" fmla="*/ 609 h 618"/>
                <a:gd name="T22" fmla="*/ 83 w 231"/>
                <a:gd name="T23" fmla="*/ 599 h 618"/>
                <a:gd name="T24" fmla="*/ 66 w 231"/>
                <a:gd name="T25" fmla="*/ 599 h 618"/>
                <a:gd name="T26" fmla="*/ 47 w 231"/>
                <a:gd name="T27" fmla="*/ 599 h 618"/>
                <a:gd name="T28" fmla="*/ 29 w 231"/>
                <a:gd name="T29" fmla="*/ 591 h 618"/>
                <a:gd name="T30" fmla="*/ 0 w 231"/>
                <a:gd name="T31" fmla="*/ 591 h 618"/>
                <a:gd name="T32" fmla="*/ 0 w 231"/>
                <a:gd name="T33" fmla="*/ 0 h 618"/>
                <a:gd name="T34" fmla="*/ 221 w 231"/>
                <a:gd name="T35" fmla="*/ 0 h 618"/>
                <a:gd name="T36" fmla="*/ 231 w 231"/>
                <a:gd name="T37" fmla="*/ 0 h 618"/>
                <a:gd name="T38" fmla="*/ 231 w 231"/>
                <a:gd name="T39" fmla="*/ 609 h 618"/>
                <a:gd name="T40" fmla="*/ 231 w 231"/>
                <a:gd name="T41" fmla="*/ 618 h 6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618"/>
                <a:gd name="T65" fmla="*/ 231 w 231"/>
                <a:gd name="T66" fmla="*/ 618 h 6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618">
                  <a:moveTo>
                    <a:pt x="231" y="618"/>
                  </a:moveTo>
                  <a:lnTo>
                    <a:pt x="221" y="618"/>
                  </a:lnTo>
                  <a:lnTo>
                    <a:pt x="213" y="618"/>
                  </a:lnTo>
                  <a:lnTo>
                    <a:pt x="203" y="618"/>
                  </a:lnTo>
                  <a:lnTo>
                    <a:pt x="194" y="618"/>
                  </a:lnTo>
                  <a:lnTo>
                    <a:pt x="185" y="618"/>
                  </a:lnTo>
                  <a:lnTo>
                    <a:pt x="176" y="618"/>
                  </a:lnTo>
                  <a:lnTo>
                    <a:pt x="167" y="618"/>
                  </a:lnTo>
                  <a:lnTo>
                    <a:pt x="148" y="609"/>
                  </a:lnTo>
                  <a:lnTo>
                    <a:pt x="120" y="609"/>
                  </a:lnTo>
                  <a:lnTo>
                    <a:pt x="102" y="609"/>
                  </a:lnTo>
                  <a:lnTo>
                    <a:pt x="83" y="599"/>
                  </a:lnTo>
                  <a:lnTo>
                    <a:pt x="66" y="599"/>
                  </a:lnTo>
                  <a:lnTo>
                    <a:pt x="47" y="599"/>
                  </a:lnTo>
                  <a:lnTo>
                    <a:pt x="29" y="591"/>
                  </a:lnTo>
                  <a:lnTo>
                    <a:pt x="0" y="591"/>
                  </a:lnTo>
                  <a:lnTo>
                    <a:pt x="0" y="0"/>
                  </a:lnTo>
                  <a:lnTo>
                    <a:pt x="221" y="0"/>
                  </a:lnTo>
                  <a:lnTo>
                    <a:pt x="231" y="0"/>
                  </a:lnTo>
                  <a:lnTo>
                    <a:pt x="231" y="609"/>
                  </a:lnTo>
                  <a:lnTo>
                    <a:pt x="231" y="618"/>
                  </a:lnTo>
                  <a:close/>
                </a:path>
              </a:pathLst>
            </a:custGeom>
            <a:solidFill>
              <a:srgbClr val="A3B2B2"/>
            </a:solidFill>
            <a:ln w="9525">
              <a:noFill/>
              <a:round/>
              <a:headEnd/>
              <a:tailEnd/>
            </a:ln>
          </p:spPr>
          <p:txBody>
            <a:bodyPr>
              <a:prstTxWarp prst="textNoShape">
                <a:avLst/>
              </a:prstTxWarp>
            </a:bodyPr>
            <a:lstStyle/>
            <a:p>
              <a:endParaRPr lang="en-US"/>
            </a:p>
          </p:txBody>
        </p:sp>
        <p:sp>
          <p:nvSpPr>
            <p:cNvPr id="18485" name="Freeform 256"/>
            <p:cNvSpPr>
              <a:spLocks/>
            </p:cNvSpPr>
            <p:nvPr/>
          </p:nvSpPr>
          <p:spPr bwMode="auto">
            <a:xfrm>
              <a:off x="2220" y="3403"/>
              <a:ext cx="156" cy="89"/>
            </a:xfrm>
            <a:custGeom>
              <a:avLst/>
              <a:gdLst>
                <a:gd name="T0" fmla="*/ 1235 w 1245"/>
                <a:gd name="T1" fmla="*/ 710 h 710"/>
                <a:gd name="T2" fmla="*/ 1216 w 1245"/>
                <a:gd name="T3" fmla="*/ 710 h 710"/>
                <a:gd name="T4" fmla="*/ 1198 w 1245"/>
                <a:gd name="T5" fmla="*/ 700 h 710"/>
                <a:gd name="T6" fmla="*/ 1171 w 1245"/>
                <a:gd name="T7" fmla="*/ 700 h 710"/>
                <a:gd name="T8" fmla="*/ 1106 w 1245"/>
                <a:gd name="T9" fmla="*/ 692 h 710"/>
                <a:gd name="T10" fmla="*/ 1042 w 1245"/>
                <a:gd name="T11" fmla="*/ 692 h 710"/>
                <a:gd name="T12" fmla="*/ 987 w 1245"/>
                <a:gd name="T13" fmla="*/ 682 h 710"/>
                <a:gd name="T14" fmla="*/ 913 w 1245"/>
                <a:gd name="T15" fmla="*/ 682 h 710"/>
                <a:gd name="T16" fmla="*/ 784 w 1245"/>
                <a:gd name="T17" fmla="*/ 664 h 710"/>
                <a:gd name="T18" fmla="*/ 756 w 1245"/>
                <a:gd name="T19" fmla="*/ 655 h 710"/>
                <a:gd name="T20" fmla="*/ 737 w 1245"/>
                <a:gd name="T21" fmla="*/ 646 h 710"/>
                <a:gd name="T22" fmla="*/ 710 w 1245"/>
                <a:gd name="T23" fmla="*/ 636 h 710"/>
                <a:gd name="T24" fmla="*/ 636 w 1245"/>
                <a:gd name="T25" fmla="*/ 636 h 710"/>
                <a:gd name="T26" fmla="*/ 498 w 1245"/>
                <a:gd name="T27" fmla="*/ 636 h 710"/>
                <a:gd name="T28" fmla="*/ 369 w 1245"/>
                <a:gd name="T29" fmla="*/ 618 h 710"/>
                <a:gd name="T30" fmla="*/ 231 w 1245"/>
                <a:gd name="T31" fmla="*/ 609 h 710"/>
                <a:gd name="T32" fmla="*/ 148 w 1245"/>
                <a:gd name="T33" fmla="*/ 599 h 710"/>
                <a:gd name="T34" fmla="*/ 111 w 1245"/>
                <a:gd name="T35" fmla="*/ 590 h 710"/>
                <a:gd name="T36" fmla="*/ 65 w 1245"/>
                <a:gd name="T37" fmla="*/ 590 h 710"/>
                <a:gd name="T38" fmla="*/ 28 w 1245"/>
                <a:gd name="T39" fmla="*/ 590 h 710"/>
                <a:gd name="T40" fmla="*/ 0 w 1245"/>
                <a:gd name="T41" fmla="*/ 0 h 710"/>
                <a:gd name="T42" fmla="*/ 194 w 1245"/>
                <a:gd name="T43" fmla="*/ 0 h 710"/>
                <a:gd name="T44" fmla="*/ 231 w 1245"/>
                <a:gd name="T45" fmla="*/ 10 h 710"/>
                <a:gd name="T46" fmla="*/ 258 w 1245"/>
                <a:gd name="T47" fmla="*/ 19 h 710"/>
                <a:gd name="T48" fmla="*/ 286 w 1245"/>
                <a:gd name="T49" fmla="*/ 19 h 710"/>
                <a:gd name="T50" fmla="*/ 323 w 1245"/>
                <a:gd name="T51" fmla="*/ 19 h 710"/>
                <a:gd name="T52" fmla="*/ 378 w 1245"/>
                <a:gd name="T53" fmla="*/ 37 h 710"/>
                <a:gd name="T54" fmla="*/ 425 w 1245"/>
                <a:gd name="T55" fmla="*/ 56 h 710"/>
                <a:gd name="T56" fmla="*/ 461 w 1245"/>
                <a:gd name="T57" fmla="*/ 64 h 710"/>
                <a:gd name="T58" fmla="*/ 516 w 1245"/>
                <a:gd name="T59" fmla="*/ 64 h 710"/>
                <a:gd name="T60" fmla="*/ 580 w 1245"/>
                <a:gd name="T61" fmla="*/ 83 h 710"/>
                <a:gd name="T62" fmla="*/ 627 w 1245"/>
                <a:gd name="T63" fmla="*/ 83 h 710"/>
                <a:gd name="T64" fmla="*/ 692 w 1245"/>
                <a:gd name="T65" fmla="*/ 83 h 710"/>
                <a:gd name="T66" fmla="*/ 756 w 1245"/>
                <a:gd name="T67" fmla="*/ 83 h 710"/>
                <a:gd name="T68" fmla="*/ 793 w 1245"/>
                <a:gd name="T69" fmla="*/ 101 h 710"/>
                <a:gd name="T70" fmla="*/ 830 w 1245"/>
                <a:gd name="T71" fmla="*/ 101 h 710"/>
                <a:gd name="T72" fmla="*/ 867 w 1245"/>
                <a:gd name="T73" fmla="*/ 111 h 710"/>
                <a:gd name="T74" fmla="*/ 913 w 1245"/>
                <a:gd name="T75" fmla="*/ 111 h 710"/>
                <a:gd name="T76" fmla="*/ 1115 w 1245"/>
                <a:gd name="T77" fmla="*/ 130 h 710"/>
                <a:gd name="T78" fmla="*/ 1143 w 1245"/>
                <a:gd name="T79" fmla="*/ 138 h 710"/>
                <a:gd name="T80" fmla="*/ 1171 w 1245"/>
                <a:gd name="T81" fmla="*/ 148 h 710"/>
                <a:gd name="T82" fmla="*/ 1208 w 1245"/>
                <a:gd name="T83" fmla="*/ 148 h 710"/>
                <a:gd name="T84" fmla="*/ 1216 w 1245"/>
                <a:gd name="T85" fmla="*/ 526 h 710"/>
                <a:gd name="T86" fmla="*/ 1226 w 1245"/>
                <a:gd name="T87" fmla="*/ 545 h 710"/>
                <a:gd name="T88" fmla="*/ 1226 w 1245"/>
                <a:gd name="T89" fmla="*/ 562 h 710"/>
                <a:gd name="T90" fmla="*/ 1235 w 1245"/>
                <a:gd name="T91" fmla="*/ 580 h 710"/>
                <a:gd name="T92" fmla="*/ 1245 w 1245"/>
                <a:gd name="T93" fmla="*/ 599 h 71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45"/>
                <a:gd name="T142" fmla="*/ 0 h 710"/>
                <a:gd name="T143" fmla="*/ 1245 w 1245"/>
                <a:gd name="T144" fmla="*/ 710 h 71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45" h="710">
                  <a:moveTo>
                    <a:pt x="1245" y="710"/>
                  </a:moveTo>
                  <a:lnTo>
                    <a:pt x="1235" y="710"/>
                  </a:lnTo>
                  <a:lnTo>
                    <a:pt x="1226" y="710"/>
                  </a:lnTo>
                  <a:lnTo>
                    <a:pt x="1216" y="710"/>
                  </a:lnTo>
                  <a:lnTo>
                    <a:pt x="1208" y="700"/>
                  </a:lnTo>
                  <a:lnTo>
                    <a:pt x="1198" y="700"/>
                  </a:lnTo>
                  <a:lnTo>
                    <a:pt x="1179" y="700"/>
                  </a:lnTo>
                  <a:lnTo>
                    <a:pt x="1171" y="700"/>
                  </a:lnTo>
                  <a:lnTo>
                    <a:pt x="1134" y="700"/>
                  </a:lnTo>
                  <a:lnTo>
                    <a:pt x="1106" y="692"/>
                  </a:lnTo>
                  <a:lnTo>
                    <a:pt x="1078" y="692"/>
                  </a:lnTo>
                  <a:lnTo>
                    <a:pt x="1042" y="692"/>
                  </a:lnTo>
                  <a:lnTo>
                    <a:pt x="1014" y="682"/>
                  </a:lnTo>
                  <a:lnTo>
                    <a:pt x="987" y="682"/>
                  </a:lnTo>
                  <a:lnTo>
                    <a:pt x="950" y="682"/>
                  </a:lnTo>
                  <a:lnTo>
                    <a:pt x="913" y="682"/>
                  </a:lnTo>
                  <a:lnTo>
                    <a:pt x="793" y="664"/>
                  </a:lnTo>
                  <a:lnTo>
                    <a:pt x="784" y="664"/>
                  </a:lnTo>
                  <a:lnTo>
                    <a:pt x="774" y="655"/>
                  </a:lnTo>
                  <a:lnTo>
                    <a:pt x="756" y="655"/>
                  </a:lnTo>
                  <a:lnTo>
                    <a:pt x="747" y="646"/>
                  </a:lnTo>
                  <a:lnTo>
                    <a:pt x="737" y="646"/>
                  </a:lnTo>
                  <a:lnTo>
                    <a:pt x="719" y="646"/>
                  </a:lnTo>
                  <a:lnTo>
                    <a:pt x="710" y="636"/>
                  </a:lnTo>
                  <a:lnTo>
                    <a:pt x="700" y="636"/>
                  </a:lnTo>
                  <a:lnTo>
                    <a:pt x="636" y="636"/>
                  </a:lnTo>
                  <a:lnTo>
                    <a:pt x="563" y="636"/>
                  </a:lnTo>
                  <a:lnTo>
                    <a:pt x="498" y="636"/>
                  </a:lnTo>
                  <a:lnTo>
                    <a:pt x="433" y="627"/>
                  </a:lnTo>
                  <a:lnTo>
                    <a:pt x="369" y="618"/>
                  </a:lnTo>
                  <a:lnTo>
                    <a:pt x="295" y="618"/>
                  </a:lnTo>
                  <a:lnTo>
                    <a:pt x="231" y="609"/>
                  </a:lnTo>
                  <a:lnTo>
                    <a:pt x="167" y="599"/>
                  </a:lnTo>
                  <a:lnTo>
                    <a:pt x="148" y="599"/>
                  </a:lnTo>
                  <a:lnTo>
                    <a:pt x="130" y="590"/>
                  </a:lnTo>
                  <a:lnTo>
                    <a:pt x="111" y="590"/>
                  </a:lnTo>
                  <a:lnTo>
                    <a:pt x="93" y="590"/>
                  </a:lnTo>
                  <a:lnTo>
                    <a:pt x="65" y="590"/>
                  </a:lnTo>
                  <a:lnTo>
                    <a:pt x="47" y="590"/>
                  </a:lnTo>
                  <a:lnTo>
                    <a:pt x="28" y="590"/>
                  </a:lnTo>
                  <a:lnTo>
                    <a:pt x="0" y="590"/>
                  </a:lnTo>
                  <a:lnTo>
                    <a:pt x="0" y="0"/>
                  </a:lnTo>
                  <a:lnTo>
                    <a:pt x="10" y="0"/>
                  </a:lnTo>
                  <a:lnTo>
                    <a:pt x="194" y="0"/>
                  </a:lnTo>
                  <a:lnTo>
                    <a:pt x="212" y="10"/>
                  </a:lnTo>
                  <a:lnTo>
                    <a:pt x="231" y="10"/>
                  </a:lnTo>
                  <a:lnTo>
                    <a:pt x="249" y="19"/>
                  </a:lnTo>
                  <a:lnTo>
                    <a:pt x="258" y="19"/>
                  </a:lnTo>
                  <a:lnTo>
                    <a:pt x="277" y="19"/>
                  </a:lnTo>
                  <a:lnTo>
                    <a:pt x="286" y="19"/>
                  </a:lnTo>
                  <a:lnTo>
                    <a:pt x="305" y="19"/>
                  </a:lnTo>
                  <a:lnTo>
                    <a:pt x="323" y="19"/>
                  </a:lnTo>
                  <a:lnTo>
                    <a:pt x="351" y="28"/>
                  </a:lnTo>
                  <a:lnTo>
                    <a:pt x="378" y="37"/>
                  </a:lnTo>
                  <a:lnTo>
                    <a:pt x="396" y="47"/>
                  </a:lnTo>
                  <a:lnTo>
                    <a:pt x="425" y="56"/>
                  </a:lnTo>
                  <a:lnTo>
                    <a:pt x="443" y="56"/>
                  </a:lnTo>
                  <a:lnTo>
                    <a:pt x="461" y="64"/>
                  </a:lnTo>
                  <a:lnTo>
                    <a:pt x="489" y="64"/>
                  </a:lnTo>
                  <a:lnTo>
                    <a:pt x="516" y="64"/>
                  </a:lnTo>
                  <a:lnTo>
                    <a:pt x="545" y="74"/>
                  </a:lnTo>
                  <a:lnTo>
                    <a:pt x="580" y="83"/>
                  </a:lnTo>
                  <a:lnTo>
                    <a:pt x="609" y="83"/>
                  </a:lnTo>
                  <a:lnTo>
                    <a:pt x="627" y="83"/>
                  </a:lnTo>
                  <a:lnTo>
                    <a:pt x="654" y="83"/>
                  </a:lnTo>
                  <a:lnTo>
                    <a:pt x="692" y="83"/>
                  </a:lnTo>
                  <a:lnTo>
                    <a:pt x="719" y="83"/>
                  </a:lnTo>
                  <a:lnTo>
                    <a:pt x="756" y="83"/>
                  </a:lnTo>
                  <a:lnTo>
                    <a:pt x="774" y="93"/>
                  </a:lnTo>
                  <a:lnTo>
                    <a:pt x="793" y="101"/>
                  </a:lnTo>
                  <a:lnTo>
                    <a:pt x="811" y="101"/>
                  </a:lnTo>
                  <a:lnTo>
                    <a:pt x="830" y="101"/>
                  </a:lnTo>
                  <a:lnTo>
                    <a:pt x="848" y="111"/>
                  </a:lnTo>
                  <a:lnTo>
                    <a:pt x="867" y="111"/>
                  </a:lnTo>
                  <a:lnTo>
                    <a:pt x="885" y="111"/>
                  </a:lnTo>
                  <a:lnTo>
                    <a:pt x="913" y="111"/>
                  </a:lnTo>
                  <a:lnTo>
                    <a:pt x="1097" y="130"/>
                  </a:lnTo>
                  <a:lnTo>
                    <a:pt x="1115" y="130"/>
                  </a:lnTo>
                  <a:lnTo>
                    <a:pt x="1125" y="138"/>
                  </a:lnTo>
                  <a:lnTo>
                    <a:pt x="1143" y="138"/>
                  </a:lnTo>
                  <a:lnTo>
                    <a:pt x="1162" y="138"/>
                  </a:lnTo>
                  <a:lnTo>
                    <a:pt x="1171" y="148"/>
                  </a:lnTo>
                  <a:lnTo>
                    <a:pt x="1189" y="148"/>
                  </a:lnTo>
                  <a:lnTo>
                    <a:pt x="1208" y="148"/>
                  </a:lnTo>
                  <a:lnTo>
                    <a:pt x="1216" y="148"/>
                  </a:lnTo>
                  <a:lnTo>
                    <a:pt x="1216" y="526"/>
                  </a:lnTo>
                  <a:lnTo>
                    <a:pt x="1216" y="535"/>
                  </a:lnTo>
                  <a:lnTo>
                    <a:pt x="1226" y="545"/>
                  </a:lnTo>
                  <a:lnTo>
                    <a:pt x="1226" y="553"/>
                  </a:lnTo>
                  <a:lnTo>
                    <a:pt x="1226" y="562"/>
                  </a:lnTo>
                  <a:lnTo>
                    <a:pt x="1235" y="572"/>
                  </a:lnTo>
                  <a:lnTo>
                    <a:pt x="1235" y="580"/>
                  </a:lnTo>
                  <a:lnTo>
                    <a:pt x="1235" y="590"/>
                  </a:lnTo>
                  <a:lnTo>
                    <a:pt x="1245" y="599"/>
                  </a:lnTo>
                  <a:lnTo>
                    <a:pt x="1245" y="710"/>
                  </a:lnTo>
                  <a:close/>
                </a:path>
              </a:pathLst>
            </a:custGeom>
            <a:solidFill>
              <a:srgbClr val="D6E0E0"/>
            </a:solidFill>
            <a:ln w="9525">
              <a:noFill/>
              <a:round/>
              <a:headEnd/>
              <a:tailEnd/>
            </a:ln>
          </p:spPr>
          <p:txBody>
            <a:bodyPr>
              <a:prstTxWarp prst="textNoShape">
                <a:avLst/>
              </a:prstTxWarp>
            </a:bodyPr>
            <a:lstStyle/>
            <a:p>
              <a:endParaRPr lang="en-US"/>
            </a:p>
          </p:txBody>
        </p:sp>
        <p:sp>
          <p:nvSpPr>
            <p:cNvPr id="18486" name="Freeform 257"/>
            <p:cNvSpPr>
              <a:spLocks/>
            </p:cNvSpPr>
            <p:nvPr/>
          </p:nvSpPr>
          <p:spPr bwMode="auto">
            <a:xfrm>
              <a:off x="2386" y="3421"/>
              <a:ext cx="174" cy="73"/>
            </a:xfrm>
            <a:custGeom>
              <a:avLst/>
              <a:gdLst>
                <a:gd name="T0" fmla="*/ 1392 w 1392"/>
                <a:gd name="T1" fmla="*/ 581 h 581"/>
                <a:gd name="T2" fmla="*/ 1382 w 1392"/>
                <a:gd name="T3" fmla="*/ 581 h 581"/>
                <a:gd name="T4" fmla="*/ 829 w 1392"/>
                <a:gd name="T5" fmla="*/ 581 h 581"/>
                <a:gd name="T6" fmla="*/ 839 w 1392"/>
                <a:gd name="T7" fmla="*/ 562 h 581"/>
                <a:gd name="T8" fmla="*/ 839 w 1392"/>
                <a:gd name="T9" fmla="*/ 552 h 581"/>
                <a:gd name="T10" fmla="*/ 839 w 1392"/>
                <a:gd name="T11" fmla="*/ 544 h 581"/>
                <a:gd name="T12" fmla="*/ 839 w 1392"/>
                <a:gd name="T13" fmla="*/ 534 h 581"/>
                <a:gd name="T14" fmla="*/ 829 w 1392"/>
                <a:gd name="T15" fmla="*/ 525 h 581"/>
                <a:gd name="T16" fmla="*/ 829 w 1392"/>
                <a:gd name="T17" fmla="*/ 516 h 581"/>
                <a:gd name="T18" fmla="*/ 820 w 1392"/>
                <a:gd name="T19" fmla="*/ 507 h 581"/>
                <a:gd name="T20" fmla="*/ 812 w 1392"/>
                <a:gd name="T21" fmla="*/ 498 h 581"/>
                <a:gd name="T22" fmla="*/ 802 w 1392"/>
                <a:gd name="T23" fmla="*/ 498 h 581"/>
                <a:gd name="T24" fmla="*/ 793 w 1392"/>
                <a:gd name="T25" fmla="*/ 488 h 581"/>
                <a:gd name="T26" fmla="*/ 783 w 1392"/>
                <a:gd name="T27" fmla="*/ 488 h 581"/>
                <a:gd name="T28" fmla="*/ 765 w 1392"/>
                <a:gd name="T29" fmla="*/ 498 h 581"/>
                <a:gd name="T30" fmla="*/ 756 w 1392"/>
                <a:gd name="T31" fmla="*/ 498 h 581"/>
                <a:gd name="T32" fmla="*/ 746 w 1392"/>
                <a:gd name="T33" fmla="*/ 507 h 581"/>
                <a:gd name="T34" fmla="*/ 738 w 1392"/>
                <a:gd name="T35" fmla="*/ 516 h 581"/>
                <a:gd name="T36" fmla="*/ 728 w 1392"/>
                <a:gd name="T37" fmla="*/ 534 h 581"/>
                <a:gd name="T38" fmla="*/ 728 w 1392"/>
                <a:gd name="T39" fmla="*/ 544 h 581"/>
                <a:gd name="T40" fmla="*/ 719 w 1392"/>
                <a:gd name="T41" fmla="*/ 552 h 581"/>
                <a:gd name="T42" fmla="*/ 719 w 1392"/>
                <a:gd name="T43" fmla="*/ 562 h 581"/>
                <a:gd name="T44" fmla="*/ 719 w 1392"/>
                <a:gd name="T45" fmla="*/ 571 h 581"/>
                <a:gd name="T46" fmla="*/ 709 w 1392"/>
                <a:gd name="T47" fmla="*/ 581 h 581"/>
                <a:gd name="T48" fmla="*/ 28 w 1392"/>
                <a:gd name="T49" fmla="*/ 581 h 581"/>
                <a:gd name="T50" fmla="*/ 28 w 1392"/>
                <a:gd name="T51" fmla="*/ 552 h 581"/>
                <a:gd name="T52" fmla="*/ 28 w 1392"/>
                <a:gd name="T53" fmla="*/ 525 h 581"/>
                <a:gd name="T54" fmla="*/ 28 w 1392"/>
                <a:gd name="T55" fmla="*/ 498 h 581"/>
                <a:gd name="T56" fmla="*/ 28 w 1392"/>
                <a:gd name="T57" fmla="*/ 470 h 581"/>
                <a:gd name="T58" fmla="*/ 19 w 1392"/>
                <a:gd name="T59" fmla="*/ 451 h 581"/>
                <a:gd name="T60" fmla="*/ 19 w 1392"/>
                <a:gd name="T61" fmla="*/ 424 h 581"/>
                <a:gd name="T62" fmla="*/ 9 w 1392"/>
                <a:gd name="T63" fmla="*/ 397 h 581"/>
                <a:gd name="T64" fmla="*/ 0 w 1392"/>
                <a:gd name="T65" fmla="*/ 368 h 581"/>
                <a:gd name="T66" fmla="*/ 0 w 1392"/>
                <a:gd name="T67" fmla="*/ 0 h 581"/>
                <a:gd name="T68" fmla="*/ 129 w 1392"/>
                <a:gd name="T69" fmla="*/ 0 h 581"/>
                <a:gd name="T70" fmla="*/ 139 w 1392"/>
                <a:gd name="T71" fmla="*/ 9 h 581"/>
                <a:gd name="T72" fmla="*/ 147 w 1392"/>
                <a:gd name="T73" fmla="*/ 9 h 581"/>
                <a:gd name="T74" fmla="*/ 157 w 1392"/>
                <a:gd name="T75" fmla="*/ 9 h 581"/>
                <a:gd name="T76" fmla="*/ 166 w 1392"/>
                <a:gd name="T77" fmla="*/ 19 h 581"/>
                <a:gd name="T78" fmla="*/ 176 w 1392"/>
                <a:gd name="T79" fmla="*/ 19 h 581"/>
                <a:gd name="T80" fmla="*/ 184 w 1392"/>
                <a:gd name="T81" fmla="*/ 19 h 581"/>
                <a:gd name="T82" fmla="*/ 194 w 1392"/>
                <a:gd name="T83" fmla="*/ 27 h 581"/>
                <a:gd name="T84" fmla="*/ 203 w 1392"/>
                <a:gd name="T85" fmla="*/ 27 h 581"/>
                <a:gd name="T86" fmla="*/ 1373 w 1392"/>
                <a:gd name="T87" fmla="*/ 27 h 581"/>
                <a:gd name="T88" fmla="*/ 1392 w 1392"/>
                <a:gd name="T89" fmla="*/ 156 h 581"/>
                <a:gd name="T90" fmla="*/ 1392 w 1392"/>
                <a:gd name="T91" fmla="*/ 174 h 581"/>
                <a:gd name="T92" fmla="*/ 1382 w 1392"/>
                <a:gd name="T93" fmla="*/ 193 h 581"/>
                <a:gd name="T94" fmla="*/ 1382 w 1392"/>
                <a:gd name="T95" fmla="*/ 211 h 581"/>
                <a:gd name="T96" fmla="*/ 1382 w 1392"/>
                <a:gd name="T97" fmla="*/ 230 h 581"/>
                <a:gd name="T98" fmla="*/ 1373 w 1392"/>
                <a:gd name="T99" fmla="*/ 240 h 581"/>
                <a:gd name="T100" fmla="*/ 1373 w 1392"/>
                <a:gd name="T101" fmla="*/ 258 h 581"/>
                <a:gd name="T102" fmla="*/ 1373 w 1392"/>
                <a:gd name="T103" fmla="*/ 277 h 581"/>
                <a:gd name="T104" fmla="*/ 1373 w 1392"/>
                <a:gd name="T105" fmla="*/ 294 h 581"/>
                <a:gd name="T106" fmla="*/ 1373 w 1392"/>
                <a:gd name="T107" fmla="*/ 322 h 581"/>
                <a:gd name="T108" fmla="*/ 1373 w 1392"/>
                <a:gd name="T109" fmla="*/ 350 h 581"/>
                <a:gd name="T110" fmla="*/ 1373 w 1392"/>
                <a:gd name="T111" fmla="*/ 378 h 581"/>
                <a:gd name="T112" fmla="*/ 1373 w 1392"/>
                <a:gd name="T113" fmla="*/ 405 h 581"/>
                <a:gd name="T114" fmla="*/ 1373 w 1392"/>
                <a:gd name="T115" fmla="*/ 432 h 581"/>
                <a:gd name="T116" fmla="*/ 1373 w 1392"/>
                <a:gd name="T117" fmla="*/ 461 h 581"/>
                <a:gd name="T118" fmla="*/ 1382 w 1392"/>
                <a:gd name="T119" fmla="*/ 488 h 581"/>
                <a:gd name="T120" fmla="*/ 1392 w 1392"/>
                <a:gd name="T121" fmla="*/ 516 h 581"/>
                <a:gd name="T122" fmla="*/ 1392 w 1392"/>
                <a:gd name="T123" fmla="*/ 581 h 5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92"/>
                <a:gd name="T187" fmla="*/ 0 h 581"/>
                <a:gd name="T188" fmla="*/ 1392 w 1392"/>
                <a:gd name="T189" fmla="*/ 581 h 5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92" h="581">
                  <a:moveTo>
                    <a:pt x="1392" y="581"/>
                  </a:moveTo>
                  <a:lnTo>
                    <a:pt x="1382" y="581"/>
                  </a:lnTo>
                  <a:lnTo>
                    <a:pt x="829" y="581"/>
                  </a:lnTo>
                  <a:lnTo>
                    <a:pt x="839" y="562"/>
                  </a:lnTo>
                  <a:lnTo>
                    <a:pt x="839" y="552"/>
                  </a:lnTo>
                  <a:lnTo>
                    <a:pt x="839" y="544"/>
                  </a:lnTo>
                  <a:lnTo>
                    <a:pt x="839" y="534"/>
                  </a:lnTo>
                  <a:lnTo>
                    <a:pt x="829" y="525"/>
                  </a:lnTo>
                  <a:lnTo>
                    <a:pt x="829" y="516"/>
                  </a:lnTo>
                  <a:lnTo>
                    <a:pt x="820" y="507"/>
                  </a:lnTo>
                  <a:lnTo>
                    <a:pt x="812" y="498"/>
                  </a:lnTo>
                  <a:lnTo>
                    <a:pt x="802" y="498"/>
                  </a:lnTo>
                  <a:lnTo>
                    <a:pt x="793" y="488"/>
                  </a:lnTo>
                  <a:lnTo>
                    <a:pt x="783" y="488"/>
                  </a:lnTo>
                  <a:lnTo>
                    <a:pt x="765" y="498"/>
                  </a:lnTo>
                  <a:lnTo>
                    <a:pt x="756" y="498"/>
                  </a:lnTo>
                  <a:lnTo>
                    <a:pt x="746" y="507"/>
                  </a:lnTo>
                  <a:lnTo>
                    <a:pt x="738" y="516"/>
                  </a:lnTo>
                  <a:lnTo>
                    <a:pt x="728" y="534"/>
                  </a:lnTo>
                  <a:lnTo>
                    <a:pt x="728" y="544"/>
                  </a:lnTo>
                  <a:lnTo>
                    <a:pt x="719" y="552"/>
                  </a:lnTo>
                  <a:lnTo>
                    <a:pt x="719" y="562"/>
                  </a:lnTo>
                  <a:lnTo>
                    <a:pt x="719" y="571"/>
                  </a:lnTo>
                  <a:lnTo>
                    <a:pt x="709" y="581"/>
                  </a:lnTo>
                  <a:lnTo>
                    <a:pt x="28" y="581"/>
                  </a:lnTo>
                  <a:lnTo>
                    <a:pt x="28" y="552"/>
                  </a:lnTo>
                  <a:lnTo>
                    <a:pt x="28" y="525"/>
                  </a:lnTo>
                  <a:lnTo>
                    <a:pt x="28" y="498"/>
                  </a:lnTo>
                  <a:lnTo>
                    <a:pt x="28" y="470"/>
                  </a:lnTo>
                  <a:lnTo>
                    <a:pt x="19" y="451"/>
                  </a:lnTo>
                  <a:lnTo>
                    <a:pt x="19" y="424"/>
                  </a:lnTo>
                  <a:lnTo>
                    <a:pt x="9" y="397"/>
                  </a:lnTo>
                  <a:lnTo>
                    <a:pt x="0" y="368"/>
                  </a:lnTo>
                  <a:lnTo>
                    <a:pt x="0" y="0"/>
                  </a:lnTo>
                  <a:lnTo>
                    <a:pt x="129" y="0"/>
                  </a:lnTo>
                  <a:lnTo>
                    <a:pt x="139" y="9"/>
                  </a:lnTo>
                  <a:lnTo>
                    <a:pt x="147" y="9"/>
                  </a:lnTo>
                  <a:lnTo>
                    <a:pt x="157" y="9"/>
                  </a:lnTo>
                  <a:lnTo>
                    <a:pt x="166" y="19"/>
                  </a:lnTo>
                  <a:lnTo>
                    <a:pt x="176" y="19"/>
                  </a:lnTo>
                  <a:lnTo>
                    <a:pt x="184" y="19"/>
                  </a:lnTo>
                  <a:lnTo>
                    <a:pt x="194" y="27"/>
                  </a:lnTo>
                  <a:lnTo>
                    <a:pt x="203" y="27"/>
                  </a:lnTo>
                  <a:lnTo>
                    <a:pt x="1373" y="27"/>
                  </a:lnTo>
                  <a:lnTo>
                    <a:pt x="1392" y="156"/>
                  </a:lnTo>
                  <a:lnTo>
                    <a:pt x="1392" y="174"/>
                  </a:lnTo>
                  <a:lnTo>
                    <a:pt x="1382" y="193"/>
                  </a:lnTo>
                  <a:lnTo>
                    <a:pt x="1382" y="211"/>
                  </a:lnTo>
                  <a:lnTo>
                    <a:pt x="1382" y="230"/>
                  </a:lnTo>
                  <a:lnTo>
                    <a:pt x="1373" y="240"/>
                  </a:lnTo>
                  <a:lnTo>
                    <a:pt x="1373" y="258"/>
                  </a:lnTo>
                  <a:lnTo>
                    <a:pt x="1373" y="277"/>
                  </a:lnTo>
                  <a:lnTo>
                    <a:pt x="1373" y="294"/>
                  </a:lnTo>
                  <a:lnTo>
                    <a:pt x="1373" y="322"/>
                  </a:lnTo>
                  <a:lnTo>
                    <a:pt x="1373" y="350"/>
                  </a:lnTo>
                  <a:lnTo>
                    <a:pt x="1373" y="378"/>
                  </a:lnTo>
                  <a:lnTo>
                    <a:pt x="1373" y="405"/>
                  </a:lnTo>
                  <a:lnTo>
                    <a:pt x="1373" y="432"/>
                  </a:lnTo>
                  <a:lnTo>
                    <a:pt x="1373" y="461"/>
                  </a:lnTo>
                  <a:lnTo>
                    <a:pt x="1382" y="488"/>
                  </a:lnTo>
                  <a:lnTo>
                    <a:pt x="1392" y="516"/>
                  </a:lnTo>
                  <a:lnTo>
                    <a:pt x="1392" y="581"/>
                  </a:lnTo>
                  <a:close/>
                </a:path>
              </a:pathLst>
            </a:custGeom>
            <a:solidFill>
              <a:srgbClr val="A3B2B2"/>
            </a:solidFill>
            <a:ln w="9525">
              <a:noFill/>
              <a:round/>
              <a:headEnd/>
              <a:tailEnd/>
            </a:ln>
          </p:spPr>
          <p:txBody>
            <a:bodyPr>
              <a:prstTxWarp prst="textNoShape">
                <a:avLst/>
              </a:prstTxWarp>
            </a:bodyPr>
            <a:lstStyle/>
            <a:p>
              <a:endParaRPr lang="en-US"/>
            </a:p>
          </p:txBody>
        </p:sp>
        <p:sp>
          <p:nvSpPr>
            <p:cNvPr id="18487" name="Freeform 258"/>
            <p:cNvSpPr>
              <a:spLocks/>
            </p:cNvSpPr>
            <p:nvPr/>
          </p:nvSpPr>
          <p:spPr bwMode="auto">
            <a:xfrm>
              <a:off x="2571" y="3415"/>
              <a:ext cx="144" cy="81"/>
            </a:xfrm>
            <a:custGeom>
              <a:avLst/>
              <a:gdLst>
                <a:gd name="T0" fmla="*/ 120 w 1152"/>
                <a:gd name="T1" fmla="*/ 646 h 646"/>
                <a:gd name="T2" fmla="*/ 93 w 1152"/>
                <a:gd name="T3" fmla="*/ 646 h 646"/>
                <a:gd name="T4" fmla="*/ 65 w 1152"/>
                <a:gd name="T5" fmla="*/ 636 h 646"/>
                <a:gd name="T6" fmla="*/ 47 w 1152"/>
                <a:gd name="T7" fmla="*/ 636 h 646"/>
                <a:gd name="T8" fmla="*/ 19 w 1152"/>
                <a:gd name="T9" fmla="*/ 636 h 646"/>
                <a:gd name="T10" fmla="*/ 19 w 1152"/>
                <a:gd name="T11" fmla="*/ 591 h 646"/>
                <a:gd name="T12" fmla="*/ 19 w 1152"/>
                <a:gd name="T13" fmla="*/ 554 h 646"/>
                <a:gd name="T14" fmla="*/ 10 w 1152"/>
                <a:gd name="T15" fmla="*/ 517 h 646"/>
                <a:gd name="T16" fmla="*/ 0 w 1152"/>
                <a:gd name="T17" fmla="*/ 479 h 646"/>
                <a:gd name="T18" fmla="*/ 0 w 1152"/>
                <a:gd name="T19" fmla="*/ 324 h 646"/>
                <a:gd name="T20" fmla="*/ 10 w 1152"/>
                <a:gd name="T21" fmla="*/ 287 h 646"/>
                <a:gd name="T22" fmla="*/ 19 w 1152"/>
                <a:gd name="T23" fmla="*/ 250 h 646"/>
                <a:gd name="T24" fmla="*/ 19 w 1152"/>
                <a:gd name="T25" fmla="*/ 213 h 646"/>
                <a:gd name="T26" fmla="*/ 0 w 1152"/>
                <a:gd name="T27" fmla="*/ 74 h 646"/>
                <a:gd name="T28" fmla="*/ 747 w 1152"/>
                <a:gd name="T29" fmla="*/ 74 h 646"/>
                <a:gd name="T30" fmla="*/ 766 w 1152"/>
                <a:gd name="T31" fmla="*/ 66 h 646"/>
                <a:gd name="T32" fmla="*/ 793 w 1152"/>
                <a:gd name="T33" fmla="*/ 56 h 646"/>
                <a:gd name="T34" fmla="*/ 820 w 1152"/>
                <a:gd name="T35" fmla="*/ 56 h 646"/>
                <a:gd name="T36" fmla="*/ 867 w 1152"/>
                <a:gd name="T37" fmla="*/ 47 h 646"/>
                <a:gd name="T38" fmla="*/ 931 w 1152"/>
                <a:gd name="T39" fmla="*/ 47 h 646"/>
                <a:gd name="T40" fmla="*/ 996 w 1152"/>
                <a:gd name="T41" fmla="*/ 29 h 646"/>
                <a:gd name="T42" fmla="*/ 1060 w 1152"/>
                <a:gd name="T43" fmla="*/ 19 h 646"/>
                <a:gd name="T44" fmla="*/ 1097 w 1152"/>
                <a:gd name="T45" fmla="*/ 0 h 646"/>
                <a:gd name="T46" fmla="*/ 1115 w 1152"/>
                <a:gd name="T47" fmla="*/ 0 h 646"/>
                <a:gd name="T48" fmla="*/ 1134 w 1152"/>
                <a:gd name="T49" fmla="*/ 0 h 646"/>
                <a:gd name="T50" fmla="*/ 1152 w 1152"/>
                <a:gd name="T51" fmla="*/ 0 h 646"/>
                <a:gd name="T52" fmla="*/ 1143 w 1152"/>
                <a:gd name="T53" fmla="*/ 102 h 646"/>
                <a:gd name="T54" fmla="*/ 1134 w 1152"/>
                <a:gd name="T55" fmla="*/ 139 h 646"/>
                <a:gd name="T56" fmla="*/ 1134 w 1152"/>
                <a:gd name="T57" fmla="*/ 176 h 646"/>
                <a:gd name="T58" fmla="*/ 1134 w 1152"/>
                <a:gd name="T59" fmla="*/ 221 h 646"/>
                <a:gd name="T60" fmla="*/ 1125 w 1152"/>
                <a:gd name="T61" fmla="*/ 258 h 646"/>
                <a:gd name="T62" fmla="*/ 1115 w 1152"/>
                <a:gd name="T63" fmla="*/ 295 h 646"/>
                <a:gd name="T64" fmla="*/ 1107 w 1152"/>
                <a:gd name="T65" fmla="*/ 324 h 646"/>
                <a:gd name="T66" fmla="*/ 1107 w 1152"/>
                <a:gd name="T67" fmla="*/ 351 h 646"/>
                <a:gd name="T68" fmla="*/ 1097 w 1152"/>
                <a:gd name="T69" fmla="*/ 407 h 646"/>
                <a:gd name="T70" fmla="*/ 1088 w 1152"/>
                <a:gd name="T71" fmla="*/ 461 h 646"/>
                <a:gd name="T72" fmla="*/ 1088 w 1152"/>
                <a:gd name="T73" fmla="*/ 517 h 646"/>
                <a:gd name="T74" fmla="*/ 1097 w 1152"/>
                <a:gd name="T75" fmla="*/ 572 h 646"/>
                <a:gd name="T76" fmla="*/ 1107 w 1152"/>
                <a:gd name="T77" fmla="*/ 646 h 6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2"/>
                <a:gd name="T118" fmla="*/ 0 h 646"/>
                <a:gd name="T119" fmla="*/ 1152 w 1152"/>
                <a:gd name="T120" fmla="*/ 646 h 6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2" h="646">
                  <a:moveTo>
                    <a:pt x="1107" y="646"/>
                  </a:moveTo>
                  <a:lnTo>
                    <a:pt x="120" y="646"/>
                  </a:lnTo>
                  <a:lnTo>
                    <a:pt x="102" y="646"/>
                  </a:lnTo>
                  <a:lnTo>
                    <a:pt x="93" y="646"/>
                  </a:lnTo>
                  <a:lnTo>
                    <a:pt x="83" y="646"/>
                  </a:lnTo>
                  <a:lnTo>
                    <a:pt x="65" y="636"/>
                  </a:lnTo>
                  <a:lnTo>
                    <a:pt x="56" y="636"/>
                  </a:lnTo>
                  <a:lnTo>
                    <a:pt x="47" y="636"/>
                  </a:lnTo>
                  <a:lnTo>
                    <a:pt x="29" y="636"/>
                  </a:lnTo>
                  <a:lnTo>
                    <a:pt x="19" y="636"/>
                  </a:lnTo>
                  <a:lnTo>
                    <a:pt x="19" y="618"/>
                  </a:lnTo>
                  <a:lnTo>
                    <a:pt x="19" y="591"/>
                  </a:lnTo>
                  <a:lnTo>
                    <a:pt x="19" y="572"/>
                  </a:lnTo>
                  <a:lnTo>
                    <a:pt x="19" y="554"/>
                  </a:lnTo>
                  <a:lnTo>
                    <a:pt x="10" y="545"/>
                  </a:lnTo>
                  <a:lnTo>
                    <a:pt x="10" y="517"/>
                  </a:lnTo>
                  <a:lnTo>
                    <a:pt x="10" y="498"/>
                  </a:lnTo>
                  <a:lnTo>
                    <a:pt x="0" y="479"/>
                  </a:lnTo>
                  <a:lnTo>
                    <a:pt x="0" y="341"/>
                  </a:lnTo>
                  <a:lnTo>
                    <a:pt x="0" y="324"/>
                  </a:lnTo>
                  <a:lnTo>
                    <a:pt x="0" y="305"/>
                  </a:lnTo>
                  <a:lnTo>
                    <a:pt x="10" y="287"/>
                  </a:lnTo>
                  <a:lnTo>
                    <a:pt x="10" y="268"/>
                  </a:lnTo>
                  <a:lnTo>
                    <a:pt x="19" y="250"/>
                  </a:lnTo>
                  <a:lnTo>
                    <a:pt x="19" y="231"/>
                  </a:lnTo>
                  <a:lnTo>
                    <a:pt x="19" y="213"/>
                  </a:lnTo>
                  <a:lnTo>
                    <a:pt x="19" y="203"/>
                  </a:lnTo>
                  <a:lnTo>
                    <a:pt x="0" y="74"/>
                  </a:lnTo>
                  <a:lnTo>
                    <a:pt x="738" y="74"/>
                  </a:lnTo>
                  <a:lnTo>
                    <a:pt x="747" y="74"/>
                  </a:lnTo>
                  <a:lnTo>
                    <a:pt x="756" y="66"/>
                  </a:lnTo>
                  <a:lnTo>
                    <a:pt x="766" y="66"/>
                  </a:lnTo>
                  <a:lnTo>
                    <a:pt x="783" y="66"/>
                  </a:lnTo>
                  <a:lnTo>
                    <a:pt x="793" y="56"/>
                  </a:lnTo>
                  <a:lnTo>
                    <a:pt x="802" y="56"/>
                  </a:lnTo>
                  <a:lnTo>
                    <a:pt x="820" y="56"/>
                  </a:lnTo>
                  <a:lnTo>
                    <a:pt x="830" y="47"/>
                  </a:lnTo>
                  <a:lnTo>
                    <a:pt x="867" y="47"/>
                  </a:lnTo>
                  <a:lnTo>
                    <a:pt x="894" y="47"/>
                  </a:lnTo>
                  <a:lnTo>
                    <a:pt x="931" y="47"/>
                  </a:lnTo>
                  <a:lnTo>
                    <a:pt x="959" y="37"/>
                  </a:lnTo>
                  <a:lnTo>
                    <a:pt x="996" y="29"/>
                  </a:lnTo>
                  <a:lnTo>
                    <a:pt x="1023" y="29"/>
                  </a:lnTo>
                  <a:lnTo>
                    <a:pt x="1060" y="19"/>
                  </a:lnTo>
                  <a:lnTo>
                    <a:pt x="1088" y="10"/>
                  </a:lnTo>
                  <a:lnTo>
                    <a:pt x="1097" y="0"/>
                  </a:lnTo>
                  <a:lnTo>
                    <a:pt x="1107" y="0"/>
                  </a:lnTo>
                  <a:lnTo>
                    <a:pt x="1115" y="0"/>
                  </a:lnTo>
                  <a:lnTo>
                    <a:pt x="1125" y="0"/>
                  </a:lnTo>
                  <a:lnTo>
                    <a:pt x="1134" y="0"/>
                  </a:lnTo>
                  <a:lnTo>
                    <a:pt x="1143" y="0"/>
                  </a:lnTo>
                  <a:lnTo>
                    <a:pt x="1152" y="0"/>
                  </a:lnTo>
                  <a:lnTo>
                    <a:pt x="1152" y="74"/>
                  </a:lnTo>
                  <a:lnTo>
                    <a:pt x="1143" y="102"/>
                  </a:lnTo>
                  <a:lnTo>
                    <a:pt x="1143" y="120"/>
                  </a:lnTo>
                  <a:lnTo>
                    <a:pt x="1134" y="139"/>
                  </a:lnTo>
                  <a:lnTo>
                    <a:pt x="1134" y="157"/>
                  </a:lnTo>
                  <a:lnTo>
                    <a:pt x="1134" y="176"/>
                  </a:lnTo>
                  <a:lnTo>
                    <a:pt x="1134" y="194"/>
                  </a:lnTo>
                  <a:lnTo>
                    <a:pt x="1134" y="221"/>
                  </a:lnTo>
                  <a:lnTo>
                    <a:pt x="1134" y="240"/>
                  </a:lnTo>
                  <a:lnTo>
                    <a:pt x="1125" y="258"/>
                  </a:lnTo>
                  <a:lnTo>
                    <a:pt x="1115" y="277"/>
                  </a:lnTo>
                  <a:lnTo>
                    <a:pt x="1115" y="295"/>
                  </a:lnTo>
                  <a:lnTo>
                    <a:pt x="1115" y="305"/>
                  </a:lnTo>
                  <a:lnTo>
                    <a:pt x="1107" y="324"/>
                  </a:lnTo>
                  <a:lnTo>
                    <a:pt x="1107" y="332"/>
                  </a:lnTo>
                  <a:lnTo>
                    <a:pt x="1107" y="351"/>
                  </a:lnTo>
                  <a:lnTo>
                    <a:pt x="1107" y="369"/>
                  </a:lnTo>
                  <a:lnTo>
                    <a:pt x="1097" y="407"/>
                  </a:lnTo>
                  <a:lnTo>
                    <a:pt x="1097" y="434"/>
                  </a:lnTo>
                  <a:lnTo>
                    <a:pt x="1088" y="461"/>
                  </a:lnTo>
                  <a:lnTo>
                    <a:pt x="1088" y="489"/>
                  </a:lnTo>
                  <a:lnTo>
                    <a:pt x="1088" y="517"/>
                  </a:lnTo>
                  <a:lnTo>
                    <a:pt x="1088" y="545"/>
                  </a:lnTo>
                  <a:lnTo>
                    <a:pt x="1097" y="572"/>
                  </a:lnTo>
                  <a:lnTo>
                    <a:pt x="1107" y="599"/>
                  </a:lnTo>
                  <a:lnTo>
                    <a:pt x="1107" y="646"/>
                  </a:lnTo>
                  <a:close/>
                </a:path>
              </a:pathLst>
            </a:custGeom>
            <a:solidFill>
              <a:srgbClr val="D6E0E0"/>
            </a:solidFill>
            <a:ln w="9525">
              <a:noFill/>
              <a:round/>
              <a:headEnd/>
              <a:tailEnd/>
            </a:ln>
          </p:spPr>
          <p:txBody>
            <a:bodyPr>
              <a:prstTxWarp prst="textNoShape">
                <a:avLst/>
              </a:prstTxWarp>
            </a:bodyPr>
            <a:lstStyle/>
            <a:p>
              <a:endParaRPr lang="en-US"/>
            </a:p>
          </p:txBody>
        </p:sp>
        <p:sp>
          <p:nvSpPr>
            <p:cNvPr id="18488" name="Freeform 259"/>
            <p:cNvSpPr>
              <a:spLocks/>
            </p:cNvSpPr>
            <p:nvPr/>
          </p:nvSpPr>
          <p:spPr bwMode="auto">
            <a:xfrm>
              <a:off x="2721" y="3333"/>
              <a:ext cx="447" cy="163"/>
            </a:xfrm>
            <a:custGeom>
              <a:avLst/>
              <a:gdLst>
                <a:gd name="T0" fmla="*/ 3575 w 3575"/>
                <a:gd name="T1" fmla="*/ 1142 h 1309"/>
                <a:gd name="T2" fmla="*/ 3188 w 3575"/>
                <a:gd name="T3" fmla="*/ 1180 h 1309"/>
                <a:gd name="T4" fmla="*/ 2755 w 3575"/>
                <a:gd name="T5" fmla="*/ 1217 h 1309"/>
                <a:gd name="T6" fmla="*/ 2313 w 3575"/>
                <a:gd name="T7" fmla="*/ 1244 h 1309"/>
                <a:gd name="T8" fmla="*/ 1871 w 3575"/>
                <a:gd name="T9" fmla="*/ 1272 h 1309"/>
                <a:gd name="T10" fmla="*/ 1622 w 3575"/>
                <a:gd name="T11" fmla="*/ 1291 h 1309"/>
                <a:gd name="T12" fmla="*/ 1539 w 3575"/>
                <a:gd name="T13" fmla="*/ 1281 h 1309"/>
                <a:gd name="T14" fmla="*/ 1466 w 3575"/>
                <a:gd name="T15" fmla="*/ 1281 h 1309"/>
                <a:gd name="T16" fmla="*/ 1392 w 3575"/>
                <a:gd name="T17" fmla="*/ 1281 h 1309"/>
                <a:gd name="T18" fmla="*/ 1097 w 3575"/>
                <a:gd name="T19" fmla="*/ 1309 h 1309"/>
                <a:gd name="T20" fmla="*/ 19 w 3575"/>
                <a:gd name="T21" fmla="*/ 1299 h 1309"/>
                <a:gd name="T22" fmla="*/ 19 w 3575"/>
                <a:gd name="T23" fmla="*/ 1281 h 1309"/>
                <a:gd name="T24" fmla="*/ 19 w 3575"/>
                <a:gd name="T25" fmla="*/ 1262 h 1309"/>
                <a:gd name="T26" fmla="*/ 19 w 3575"/>
                <a:gd name="T27" fmla="*/ 1244 h 1309"/>
                <a:gd name="T28" fmla="*/ 0 w 3575"/>
                <a:gd name="T29" fmla="*/ 1171 h 1309"/>
                <a:gd name="T30" fmla="*/ 10 w 3575"/>
                <a:gd name="T31" fmla="*/ 1115 h 1309"/>
                <a:gd name="T32" fmla="*/ 19 w 3575"/>
                <a:gd name="T33" fmla="*/ 1051 h 1309"/>
                <a:gd name="T34" fmla="*/ 19 w 3575"/>
                <a:gd name="T35" fmla="*/ 987 h 1309"/>
                <a:gd name="T36" fmla="*/ 37 w 3575"/>
                <a:gd name="T37" fmla="*/ 950 h 1309"/>
                <a:gd name="T38" fmla="*/ 37 w 3575"/>
                <a:gd name="T39" fmla="*/ 913 h 1309"/>
                <a:gd name="T40" fmla="*/ 47 w 3575"/>
                <a:gd name="T41" fmla="*/ 876 h 1309"/>
                <a:gd name="T42" fmla="*/ 47 w 3575"/>
                <a:gd name="T43" fmla="*/ 839 h 1309"/>
                <a:gd name="T44" fmla="*/ 47 w 3575"/>
                <a:gd name="T45" fmla="*/ 811 h 1309"/>
                <a:gd name="T46" fmla="*/ 56 w 3575"/>
                <a:gd name="T47" fmla="*/ 793 h 1309"/>
                <a:gd name="T48" fmla="*/ 64 w 3575"/>
                <a:gd name="T49" fmla="*/ 765 h 1309"/>
                <a:gd name="T50" fmla="*/ 64 w 3575"/>
                <a:gd name="T51" fmla="*/ 746 h 1309"/>
                <a:gd name="T52" fmla="*/ 83 w 3575"/>
                <a:gd name="T53" fmla="*/ 636 h 1309"/>
                <a:gd name="T54" fmla="*/ 138 w 3575"/>
                <a:gd name="T55" fmla="*/ 626 h 1309"/>
                <a:gd name="T56" fmla="*/ 184 w 3575"/>
                <a:gd name="T57" fmla="*/ 618 h 1309"/>
                <a:gd name="T58" fmla="*/ 231 w 3575"/>
                <a:gd name="T59" fmla="*/ 609 h 1309"/>
                <a:gd name="T60" fmla="*/ 351 w 3575"/>
                <a:gd name="T61" fmla="*/ 590 h 1309"/>
                <a:gd name="T62" fmla="*/ 553 w 3575"/>
                <a:gd name="T63" fmla="*/ 572 h 1309"/>
                <a:gd name="T64" fmla="*/ 756 w 3575"/>
                <a:gd name="T65" fmla="*/ 543 h 1309"/>
                <a:gd name="T66" fmla="*/ 958 w 3575"/>
                <a:gd name="T67" fmla="*/ 516 h 1309"/>
                <a:gd name="T68" fmla="*/ 1125 w 3575"/>
                <a:gd name="T69" fmla="*/ 498 h 1309"/>
                <a:gd name="T70" fmla="*/ 1253 w 3575"/>
                <a:gd name="T71" fmla="*/ 489 h 1309"/>
                <a:gd name="T72" fmla="*/ 1382 w 3575"/>
                <a:gd name="T73" fmla="*/ 479 h 1309"/>
                <a:gd name="T74" fmla="*/ 1512 w 3575"/>
                <a:gd name="T75" fmla="*/ 461 h 1309"/>
                <a:gd name="T76" fmla="*/ 1613 w 3575"/>
                <a:gd name="T77" fmla="*/ 452 h 1309"/>
                <a:gd name="T78" fmla="*/ 1677 w 3575"/>
                <a:gd name="T79" fmla="*/ 442 h 1309"/>
                <a:gd name="T80" fmla="*/ 1741 w 3575"/>
                <a:gd name="T81" fmla="*/ 433 h 1309"/>
                <a:gd name="T82" fmla="*/ 1807 w 3575"/>
                <a:gd name="T83" fmla="*/ 415 h 1309"/>
                <a:gd name="T84" fmla="*/ 2267 w 3575"/>
                <a:gd name="T85" fmla="*/ 369 h 1309"/>
                <a:gd name="T86" fmla="*/ 2433 w 3575"/>
                <a:gd name="T87" fmla="*/ 322 h 1309"/>
                <a:gd name="T88" fmla="*/ 2746 w 3575"/>
                <a:gd name="T89" fmla="*/ 231 h 1309"/>
                <a:gd name="T90" fmla="*/ 3059 w 3575"/>
                <a:gd name="T91" fmla="*/ 138 h 1309"/>
                <a:gd name="T92" fmla="*/ 3372 w 3575"/>
                <a:gd name="T93" fmla="*/ 46 h 13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5"/>
                <a:gd name="T142" fmla="*/ 0 h 1309"/>
                <a:gd name="T143" fmla="*/ 3575 w 3575"/>
                <a:gd name="T144" fmla="*/ 1309 h 13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5" h="1309">
                  <a:moveTo>
                    <a:pt x="3529" y="0"/>
                  </a:moveTo>
                  <a:lnTo>
                    <a:pt x="3575" y="1142"/>
                  </a:lnTo>
                  <a:lnTo>
                    <a:pt x="3409" y="1161"/>
                  </a:lnTo>
                  <a:lnTo>
                    <a:pt x="3188" y="1180"/>
                  </a:lnTo>
                  <a:lnTo>
                    <a:pt x="2967" y="1198"/>
                  </a:lnTo>
                  <a:lnTo>
                    <a:pt x="2755" y="1217"/>
                  </a:lnTo>
                  <a:lnTo>
                    <a:pt x="2534" y="1235"/>
                  </a:lnTo>
                  <a:lnTo>
                    <a:pt x="2313" y="1244"/>
                  </a:lnTo>
                  <a:lnTo>
                    <a:pt x="2092" y="1262"/>
                  </a:lnTo>
                  <a:lnTo>
                    <a:pt x="1871" y="1272"/>
                  </a:lnTo>
                  <a:lnTo>
                    <a:pt x="1659" y="1291"/>
                  </a:lnTo>
                  <a:lnTo>
                    <a:pt x="1622" y="1291"/>
                  </a:lnTo>
                  <a:lnTo>
                    <a:pt x="1586" y="1291"/>
                  </a:lnTo>
                  <a:lnTo>
                    <a:pt x="1539" y="1281"/>
                  </a:lnTo>
                  <a:lnTo>
                    <a:pt x="1502" y="1281"/>
                  </a:lnTo>
                  <a:lnTo>
                    <a:pt x="1466" y="1281"/>
                  </a:lnTo>
                  <a:lnTo>
                    <a:pt x="1429" y="1281"/>
                  </a:lnTo>
                  <a:lnTo>
                    <a:pt x="1392" y="1281"/>
                  </a:lnTo>
                  <a:lnTo>
                    <a:pt x="1355" y="1291"/>
                  </a:lnTo>
                  <a:lnTo>
                    <a:pt x="1097" y="1309"/>
                  </a:lnTo>
                  <a:lnTo>
                    <a:pt x="19" y="1309"/>
                  </a:lnTo>
                  <a:lnTo>
                    <a:pt x="19" y="1299"/>
                  </a:lnTo>
                  <a:lnTo>
                    <a:pt x="19" y="1291"/>
                  </a:lnTo>
                  <a:lnTo>
                    <a:pt x="19" y="1281"/>
                  </a:lnTo>
                  <a:lnTo>
                    <a:pt x="19" y="1272"/>
                  </a:lnTo>
                  <a:lnTo>
                    <a:pt x="19" y="1262"/>
                  </a:lnTo>
                  <a:lnTo>
                    <a:pt x="19" y="1254"/>
                  </a:lnTo>
                  <a:lnTo>
                    <a:pt x="19" y="1244"/>
                  </a:lnTo>
                  <a:lnTo>
                    <a:pt x="10" y="1208"/>
                  </a:lnTo>
                  <a:lnTo>
                    <a:pt x="0" y="1171"/>
                  </a:lnTo>
                  <a:lnTo>
                    <a:pt x="0" y="1142"/>
                  </a:lnTo>
                  <a:lnTo>
                    <a:pt x="10" y="1115"/>
                  </a:lnTo>
                  <a:lnTo>
                    <a:pt x="10" y="1088"/>
                  </a:lnTo>
                  <a:lnTo>
                    <a:pt x="19" y="1051"/>
                  </a:lnTo>
                  <a:lnTo>
                    <a:pt x="19" y="1023"/>
                  </a:lnTo>
                  <a:lnTo>
                    <a:pt x="19" y="987"/>
                  </a:lnTo>
                  <a:lnTo>
                    <a:pt x="29" y="968"/>
                  </a:lnTo>
                  <a:lnTo>
                    <a:pt x="37" y="950"/>
                  </a:lnTo>
                  <a:lnTo>
                    <a:pt x="37" y="931"/>
                  </a:lnTo>
                  <a:lnTo>
                    <a:pt x="37" y="913"/>
                  </a:lnTo>
                  <a:lnTo>
                    <a:pt x="37" y="894"/>
                  </a:lnTo>
                  <a:lnTo>
                    <a:pt x="47" y="876"/>
                  </a:lnTo>
                  <a:lnTo>
                    <a:pt x="47" y="857"/>
                  </a:lnTo>
                  <a:lnTo>
                    <a:pt x="47" y="839"/>
                  </a:lnTo>
                  <a:lnTo>
                    <a:pt x="47" y="830"/>
                  </a:lnTo>
                  <a:lnTo>
                    <a:pt x="47" y="811"/>
                  </a:lnTo>
                  <a:lnTo>
                    <a:pt x="56" y="802"/>
                  </a:lnTo>
                  <a:lnTo>
                    <a:pt x="56" y="793"/>
                  </a:lnTo>
                  <a:lnTo>
                    <a:pt x="56" y="774"/>
                  </a:lnTo>
                  <a:lnTo>
                    <a:pt x="64" y="765"/>
                  </a:lnTo>
                  <a:lnTo>
                    <a:pt x="64" y="756"/>
                  </a:lnTo>
                  <a:lnTo>
                    <a:pt x="64" y="746"/>
                  </a:lnTo>
                  <a:lnTo>
                    <a:pt x="64" y="645"/>
                  </a:lnTo>
                  <a:lnTo>
                    <a:pt x="83" y="636"/>
                  </a:lnTo>
                  <a:lnTo>
                    <a:pt x="111" y="636"/>
                  </a:lnTo>
                  <a:lnTo>
                    <a:pt x="138" y="626"/>
                  </a:lnTo>
                  <a:lnTo>
                    <a:pt x="157" y="626"/>
                  </a:lnTo>
                  <a:lnTo>
                    <a:pt x="184" y="618"/>
                  </a:lnTo>
                  <a:lnTo>
                    <a:pt x="203" y="618"/>
                  </a:lnTo>
                  <a:lnTo>
                    <a:pt x="231" y="609"/>
                  </a:lnTo>
                  <a:lnTo>
                    <a:pt x="250" y="609"/>
                  </a:lnTo>
                  <a:lnTo>
                    <a:pt x="351" y="590"/>
                  </a:lnTo>
                  <a:lnTo>
                    <a:pt x="452" y="581"/>
                  </a:lnTo>
                  <a:lnTo>
                    <a:pt x="553" y="572"/>
                  </a:lnTo>
                  <a:lnTo>
                    <a:pt x="655" y="553"/>
                  </a:lnTo>
                  <a:lnTo>
                    <a:pt x="756" y="543"/>
                  </a:lnTo>
                  <a:lnTo>
                    <a:pt x="857" y="525"/>
                  </a:lnTo>
                  <a:lnTo>
                    <a:pt x="958" y="516"/>
                  </a:lnTo>
                  <a:lnTo>
                    <a:pt x="1060" y="498"/>
                  </a:lnTo>
                  <a:lnTo>
                    <a:pt x="1125" y="498"/>
                  </a:lnTo>
                  <a:lnTo>
                    <a:pt x="1189" y="498"/>
                  </a:lnTo>
                  <a:lnTo>
                    <a:pt x="1253" y="489"/>
                  </a:lnTo>
                  <a:lnTo>
                    <a:pt x="1318" y="479"/>
                  </a:lnTo>
                  <a:lnTo>
                    <a:pt x="1382" y="479"/>
                  </a:lnTo>
                  <a:lnTo>
                    <a:pt x="1447" y="471"/>
                  </a:lnTo>
                  <a:lnTo>
                    <a:pt x="1512" y="461"/>
                  </a:lnTo>
                  <a:lnTo>
                    <a:pt x="1576" y="452"/>
                  </a:lnTo>
                  <a:lnTo>
                    <a:pt x="1613" y="452"/>
                  </a:lnTo>
                  <a:lnTo>
                    <a:pt x="1640" y="452"/>
                  </a:lnTo>
                  <a:lnTo>
                    <a:pt x="1677" y="442"/>
                  </a:lnTo>
                  <a:lnTo>
                    <a:pt x="1705" y="433"/>
                  </a:lnTo>
                  <a:lnTo>
                    <a:pt x="1741" y="433"/>
                  </a:lnTo>
                  <a:lnTo>
                    <a:pt x="1770" y="424"/>
                  </a:lnTo>
                  <a:lnTo>
                    <a:pt x="1807" y="415"/>
                  </a:lnTo>
                  <a:lnTo>
                    <a:pt x="1834" y="415"/>
                  </a:lnTo>
                  <a:lnTo>
                    <a:pt x="2267" y="369"/>
                  </a:lnTo>
                  <a:lnTo>
                    <a:pt x="2276" y="369"/>
                  </a:lnTo>
                  <a:lnTo>
                    <a:pt x="2433" y="322"/>
                  </a:lnTo>
                  <a:lnTo>
                    <a:pt x="2590" y="277"/>
                  </a:lnTo>
                  <a:lnTo>
                    <a:pt x="2746" y="231"/>
                  </a:lnTo>
                  <a:lnTo>
                    <a:pt x="2903" y="184"/>
                  </a:lnTo>
                  <a:lnTo>
                    <a:pt x="3059" y="138"/>
                  </a:lnTo>
                  <a:lnTo>
                    <a:pt x="3216" y="93"/>
                  </a:lnTo>
                  <a:lnTo>
                    <a:pt x="3372" y="46"/>
                  </a:lnTo>
                  <a:lnTo>
                    <a:pt x="3529" y="0"/>
                  </a:lnTo>
                  <a:close/>
                </a:path>
              </a:pathLst>
            </a:custGeom>
            <a:solidFill>
              <a:srgbClr val="A3B2B2"/>
            </a:solidFill>
            <a:ln w="9525">
              <a:noFill/>
              <a:round/>
              <a:headEnd/>
              <a:tailEnd/>
            </a:ln>
          </p:spPr>
          <p:txBody>
            <a:bodyPr>
              <a:prstTxWarp prst="textNoShape">
                <a:avLst/>
              </a:prstTxWarp>
            </a:bodyPr>
            <a:lstStyle/>
            <a:p>
              <a:endParaRPr lang="en-US"/>
            </a:p>
          </p:txBody>
        </p:sp>
        <p:sp>
          <p:nvSpPr>
            <p:cNvPr id="18489" name="Freeform 260"/>
            <p:cNvSpPr>
              <a:spLocks/>
            </p:cNvSpPr>
            <p:nvPr/>
          </p:nvSpPr>
          <p:spPr bwMode="auto">
            <a:xfrm>
              <a:off x="2175" y="3311"/>
              <a:ext cx="112" cy="86"/>
            </a:xfrm>
            <a:custGeom>
              <a:avLst/>
              <a:gdLst>
                <a:gd name="T0" fmla="*/ 875 w 894"/>
                <a:gd name="T1" fmla="*/ 691 h 691"/>
                <a:gd name="T2" fmla="*/ 866 w 894"/>
                <a:gd name="T3" fmla="*/ 691 h 691"/>
                <a:gd name="T4" fmla="*/ 857 w 894"/>
                <a:gd name="T5" fmla="*/ 691 h 691"/>
                <a:gd name="T6" fmla="*/ 848 w 894"/>
                <a:gd name="T7" fmla="*/ 691 h 691"/>
                <a:gd name="T8" fmla="*/ 838 w 894"/>
                <a:gd name="T9" fmla="*/ 691 h 691"/>
                <a:gd name="T10" fmla="*/ 829 w 894"/>
                <a:gd name="T11" fmla="*/ 691 h 691"/>
                <a:gd name="T12" fmla="*/ 802 w 894"/>
                <a:gd name="T13" fmla="*/ 681 h 691"/>
                <a:gd name="T14" fmla="*/ 774 w 894"/>
                <a:gd name="T15" fmla="*/ 673 h 691"/>
                <a:gd name="T16" fmla="*/ 755 w 894"/>
                <a:gd name="T17" fmla="*/ 664 h 691"/>
                <a:gd name="T18" fmla="*/ 737 w 894"/>
                <a:gd name="T19" fmla="*/ 664 h 691"/>
                <a:gd name="T20" fmla="*/ 710 w 894"/>
                <a:gd name="T21" fmla="*/ 654 h 691"/>
                <a:gd name="T22" fmla="*/ 691 w 894"/>
                <a:gd name="T23" fmla="*/ 654 h 691"/>
                <a:gd name="T24" fmla="*/ 664 w 894"/>
                <a:gd name="T25" fmla="*/ 646 h 691"/>
                <a:gd name="T26" fmla="*/ 636 w 894"/>
                <a:gd name="T27" fmla="*/ 646 h 691"/>
                <a:gd name="T28" fmla="*/ 599 w 894"/>
                <a:gd name="T29" fmla="*/ 636 h 691"/>
                <a:gd name="T30" fmla="*/ 571 w 894"/>
                <a:gd name="T31" fmla="*/ 636 h 691"/>
                <a:gd name="T32" fmla="*/ 544 w 894"/>
                <a:gd name="T33" fmla="*/ 627 h 691"/>
                <a:gd name="T34" fmla="*/ 507 w 894"/>
                <a:gd name="T35" fmla="*/ 627 h 691"/>
                <a:gd name="T36" fmla="*/ 479 w 894"/>
                <a:gd name="T37" fmla="*/ 627 h 691"/>
                <a:gd name="T38" fmla="*/ 443 w 894"/>
                <a:gd name="T39" fmla="*/ 627 h 691"/>
                <a:gd name="T40" fmla="*/ 415 w 894"/>
                <a:gd name="T41" fmla="*/ 627 h 691"/>
                <a:gd name="T42" fmla="*/ 378 w 894"/>
                <a:gd name="T43" fmla="*/ 627 h 691"/>
                <a:gd name="T44" fmla="*/ 369 w 894"/>
                <a:gd name="T45" fmla="*/ 627 h 691"/>
                <a:gd name="T46" fmla="*/ 359 w 894"/>
                <a:gd name="T47" fmla="*/ 627 h 691"/>
                <a:gd name="T48" fmla="*/ 359 w 894"/>
                <a:gd name="T49" fmla="*/ 617 h 691"/>
                <a:gd name="T50" fmla="*/ 350 w 894"/>
                <a:gd name="T51" fmla="*/ 608 h 691"/>
                <a:gd name="T52" fmla="*/ 350 w 894"/>
                <a:gd name="T53" fmla="*/ 599 h 691"/>
                <a:gd name="T54" fmla="*/ 341 w 894"/>
                <a:gd name="T55" fmla="*/ 599 h 691"/>
                <a:gd name="T56" fmla="*/ 332 w 894"/>
                <a:gd name="T57" fmla="*/ 590 h 691"/>
                <a:gd name="T58" fmla="*/ 323 w 894"/>
                <a:gd name="T59" fmla="*/ 590 h 691"/>
                <a:gd name="T60" fmla="*/ 313 w 894"/>
                <a:gd name="T61" fmla="*/ 580 h 691"/>
                <a:gd name="T62" fmla="*/ 305 w 894"/>
                <a:gd name="T63" fmla="*/ 580 h 691"/>
                <a:gd name="T64" fmla="*/ 295 w 894"/>
                <a:gd name="T65" fmla="*/ 590 h 691"/>
                <a:gd name="T66" fmla="*/ 286 w 894"/>
                <a:gd name="T67" fmla="*/ 590 h 691"/>
                <a:gd name="T68" fmla="*/ 276 w 894"/>
                <a:gd name="T69" fmla="*/ 590 h 691"/>
                <a:gd name="T70" fmla="*/ 268 w 894"/>
                <a:gd name="T71" fmla="*/ 599 h 691"/>
                <a:gd name="T72" fmla="*/ 258 w 894"/>
                <a:gd name="T73" fmla="*/ 608 h 691"/>
                <a:gd name="T74" fmla="*/ 249 w 894"/>
                <a:gd name="T75" fmla="*/ 608 h 691"/>
                <a:gd name="T76" fmla="*/ 239 w 894"/>
                <a:gd name="T77" fmla="*/ 608 h 691"/>
                <a:gd name="T78" fmla="*/ 18 w 894"/>
                <a:gd name="T79" fmla="*/ 608 h 691"/>
                <a:gd name="T80" fmla="*/ 0 w 894"/>
                <a:gd name="T81" fmla="*/ 0 h 691"/>
                <a:gd name="T82" fmla="*/ 74 w 894"/>
                <a:gd name="T83" fmla="*/ 0 h 691"/>
                <a:gd name="T84" fmla="*/ 157 w 894"/>
                <a:gd name="T85" fmla="*/ 249 h 691"/>
                <a:gd name="T86" fmla="*/ 406 w 894"/>
                <a:gd name="T87" fmla="*/ 249 h 691"/>
                <a:gd name="T88" fmla="*/ 433 w 894"/>
                <a:gd name="T89" fmla="*/ 276 h 691"/>
                <a:gd name="T90" fmla="*/ 526 w 894"/>
                <a:gd name="T91" fmla="*/ 276 h 691"/>
                <a:gd name="T92" fmla="*/ 627 w 894"/>
                <a:gd name="T93" fmla="*/ 82 h 691"/>
                <a:gd name="T94" fmla="*/ 885 w 894"/>
                <a:gd name="T95" fmla="*/ 129 h 691"/>
                <a:gd name="T96" fmla="*/ 894 w 894"/>
                <a:gd name="T97" fmla="*/ 175 h 691"/>
                <a:gd name="T98" fmla="*/ 894 w 894"/>
                <a:gd name="T99" fmla="*/ 590 h 691"/>
                <a:gd name="T100" fmla="*/ 885 w 894"/>
                <a:gd name="T101" fmla="*/ 608 h 691"/>
                <a:gd name="T102" fmla="*/ 885 w 894"/>
                <a:gd name="T103" fmla="*/ 617 h 691"/>
                <a:gd name="T104" fmla="*/ 885 w 894"/>
                <a:gd name="T105" fmla="*/ 636 h 691"/>
                <a:gd name="T106" fmla="*/ 875 w 894"/>
                <a:gd name="T107" fmla="*/ 646 h 691"/>
                <a:gd name="T108" fmla="*/ 875 w 894"/>
                <a:gd name="T109" fmla="*/ 654 h 691"/>
                <a:gd name="T110" fmla="*/ 875 w 894"/>
                <a:gd name="T111" fmla="*/ 664 h 691"/>
                <a:gd name="T112" fmla="*/ 875 w 894"/>
                <a:gd name="T113" fmla="*/ 681 h 691"/>
                <a:gd name="T114" fmla="*/ 875 w 894"/>
                <a:gd name="T115" fmla="*/ 691 h 6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691"/>
                <a:gd name="T176" fmla="*/ 894 w 894"/>
                <a:gd name="T177" fmla="*/ 691 h 69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691">
                  <a:moveTo>
                    <a:pt x="875" y="691"/>
                  </a:moveTo>
                  <a:lnTo>
                    <a:pt x="866" y="691"/>
                  </a:lnTo>
                  <a:lnTo>
                    <a:pt x="857" y="691"/>
                  </a:lnTo>
                  <a:lnTo>
                    <a:pt x="848" y="691"/>
                  </a:lnTo>
                  <a:lnTo>
                    <a:pt x="838" y="691"/>
                  </a:lnTo>
                  <a:lnTo>
                    <a:pt x="829" y="691"/>
                  </a:lnTo>
                  <a:lnTo>
                    <a:pt x="802" y="681"/>
                  </a:lnTo>
                  <a:lnTo>
                    <a:pt x="774" y="673"/>
                  </a:lnTo>
                  <a:lnTo>
                    <a:pt x="755" y="664"/>
                  </a:lnTo>
                  <a:lnTo>
                    <a:pt x="737" y="664"/>
                  </a:lnTo>
                  <a:lnTo>
                    <a:pt x="710" y="654"/>
                  </a:lnTo>
                  <a:lnTo>
                    <a:pt x="691" y="654"/>
                  </a:lnTo>
                  <a:lnTo>
                    <a:pt x="664" y="646"/>
                  </a:lnTo>
                  <a:lnTo>
                    <a:pt x="636" y="646"/>
                  </a:lnTo>
                  <a:lnTo>
                    <a:pt x="599" y="636"/>
                  </a:lnTo>
                  <a:lnTo>
                    <a:pt x="571" y="636"/>
                  </a:lnTo>
                  <a:lnTo>
                    <a:pt x="544" y="627"/>
                  </a:lnTo>
                  <a:lnTo>
                    <a:pt x="507" y="627"/>
                  </a:lnTo>
                  <a:lnTo>
                    <a:pt x="479" y="627"/>
                  </a:lnTo>
                  <a:lnTo>
                    <a:pt x="443" y="627"/>
                  </a:lnTo>
                  <a:lnTo>
                    <a:pt x="415" y="627"/>
                  </a:lnTo>
                  <a:lnTo>
                    <a:pt x="378" y="627"/>
                  </a:lnTo>
                  <a:lnTo>
                    <a:pt x="369" y="627"/>
                  </a:lnTo>
                  <a:lnTo>
                    <a:pt x="359" y="627"/>
                  </a:lnTo>
                  <a:lnTo>
                    <a:pt x="359" y="617"/>
                  </a:lnTo>
                  <a:lnTo>
                    <a:pt x="350" y="608"/>
                  </a:lnTo>
                  <a:lnTo>
                    <a:pt x="350" y="599"/>
                  </a:lnTo>
                  <a:lnTo>
                    <a:pt x="341" y="599"/>
                  </a:lnTo>
                  <a:lnTo>
                    <a:pt x="332" y="590"/>
                  </a:lnTo>
                  <a:lnTo>
                    <a:pt x="323" y="590"/>
                  </a:lnTo>
                  <a:lnTo>
                    <a:pt x="313" y="580"/>
                  </a:lnTo>
                  <a:lnTo>
                    <a:pt x="305" y="580"/>
                  </a:lnTo>
                  <a:lnTo>
                    <a:pt x="295" y="590"/>
                  </a:lnTo>
                  <a:lnTo>
                    <a:pt x="286" y="590"/>
                  </a:lnTo>
                  <a:lnTo>
                    <a:pt x="276" y="590"/>
                  </a:lnTo>
                  <a:lnTo>
                    <a:pt x="268" y="599"/>
                  </a:lnTo>
                  <a:lnTo>
                    <a:pt x="258" y="608"/>
                  </a:lnTo>
                  <a:lnTo>
                    <a:pt x="249" y="608"/>
                  </a:lnTo>
                  <a:lnTo>
                    <a:pt x="239" y="608"/>
                  </a:lnTo>
                  <a:lnTo>
                    <a:pt x="18" y="608"/>
                  </a:lnTo>
                  <a:lnTo>
                    <a:pt x="0" y="0"/>
                  </a:lnTo>
                  <a:lnTo>
                    <a:pt x="74" y="0"/>
                  </a:lnTo>
                  <a:lnTo>
                    <a:pt x="157" y="249"/>
                  </a:lnTo>
                  <a:lnTo>
                    <a:pt x="406" y="249"/>
                  </a:lnTo>
                  <a:lnTo>
                    <a:pt x="433" y="276"/>
                  </a:lnTo>
                  <a:lnTo>
                    <a:pt x="526" y="276"/>
                  </a:lnTo>
                  <a:lnTo>
                    <a:pt x="627" y="82"/>
                  </a:lnTo>
                  <a:lnTo>
                    <a:pt x="885" y="129"/>
                  </a:lnTo>
                  <a:lnTo>
                    <a:pt x="894" y="175"/>
                  </a:lnTo>
                  <a:lnTo>
                    <a:pt x="894" y="590"/>
                  </a:lnTo>
                  <a:lnTo>
                    <a:pt x="885" y="608"/>
                  </a:lnTo>
                  <a:lnTo>
                    <a:pt x="885" y="617"/>
                  </a:lnTo>
                  <a:lnTo>
                    <a:pt x="885" y="636"/>
                  </a:lnTo>
                  <a:lnTo>
                    <a:pt x="875" y="646"/>
                  </a:lnTo>
                  <a:lnTo>
                    <a:pt x="875" y="654"/>
                  </a:lnTo>
                  <a:lnTo>
                    <a:pt x="875" y="664"/>
                  </a:lnTo>
                  <a:lnTo>
                    <a:pt x="875" y="681"/>
                  </a:lnTo>
                  <a:lnTo>
                    <a:pt x="875" y="691"/>
                  </a:lnTo>
                  <a:close/>
                </a:path>
              </a:pathLst>
            </a:custGeom>
            <a:solidFill>
              <a:srgbClr val="A3B2B2"/>
            </a:solidFill>
            <a:ln w="9525">
              <a:noFill/>
              <a:round/>
              <a:headEnd/>
              <a:tailEnd/>
            </a:ln>
          </p:spPr>
          <p:txBody>
            <a:bodyPr>
              <a:prstTxWarp prst="textNoShape">
                <a:avLst/>
              </a:prstTxWarp>
            </a:bodyPr>
            <a:lstStyle/>
            <a:p>
              <a:endParaRPr lang="en-US"/>
            </a:p>
          </p:txBody>
        </p:sp>
        <p:sp>
          <p:nvSpPr>
            <p:cNvPr id="18490" name="Freeform 261"/>
            <p:cNvSpPr>
              <a:spLocks/>
            </p:cNvSpPr>
            <p:nvPr/>
          </p:nvSpPr>
          <p:spPr bwMode="auto">
            <a:xfrm>
              <a:off x="2299" y="3328"/>
              <a:ext cx="168" cy="83"/>
            </a:xfrm>
            <a:custGeom>
              <a:avLst/>
              <a:gdLst>
                <a:gd name="T0" fmla="*/ 912 w 1345"/>
                <a:gd name="T1" fmla="*/ 663 h 663"/>
                <a:gd name="T2" fmla="*/ 857 w 1345"/>
                <a:gd name="T3" fmla="*/ 646 h 663"/>
                <a:gd name="T4" fmla="*/ 810 w 1345"/>
                <a:gd name="T5" fmla="*/ 636 h 663"/>
                <a:gd name="T6" fmla="*/ 756 w 1345"/>
                <a:gd name="T7" fmla="*/ 636 h 663"/>
                <a:gd name="T8" fmla="*/ 700 w 1345"/>
                <a:gd name="T9" fmla="*/ 636 h 663"/>
                <a:gd name="T10" fmla="*/ 700 w 1345"/>
                <a:gd name="T11" fmla="*/ 618 h 663"/>
                <a:gd name="T12" fmla="*/ 691 w 1345"/>
                <a:gd name="T13" fmla="*/ 599 h 663"/>
                <a:gd name="T14" fmla="*/ 682 w 1345"/>
                <a:gd name="T15" fmla="*/ 580 h 663"/>
                <a:gd name="T16" fmla="*/ 663 w 1345"/>
                <a:gd name="T17" fmla="*/ 572 h 663"/>
                <a:gd name="T18" fmla="*/ 636 w 1345"/>
                <a:gd name="T19" fmla="*/ 572 h 663"/>
                <a:gd name="T20" fmla="*/ 618 w 1345"/>
                <a:gd name="T21" fmla="*/ 580 h 663"/>
                <a:gd name="T22" fmla="*/ 599 w 1345"/>
                <a:gd name="T23" fmla="*/ 599 h 663"/>
                <a:gd name="T24" fmla="*/ 599 w 1345"/>
                <a:gd name="T25" fmla="*/ 618 h 663"/>
                <a:gd name="T26" fmla="*/ 589 w 1345"/>
                <a:gd name="T27" fmla="*/ 636 h 663"/>
                <a:gd name="T28" fmla="*/ 498 w 1345"/>
                <a:gd name="T29" fmla="*/ 618 h 663"/>
                <a:gd name="T30" fmla="*/ 405 w 1345"/>
                <a:gd name="T31" fmla="*/ 609 h 663"/>
                <a:gd name="T32" fmla="*/ 304 w 1345"/>
                <a:gd name="T33" fmla="*/ 599 h 663"/>
                <a:gd name="T34" fmla="*/ 212 w 1345"/>
                <a:gd name="T35" fmla="*/ 599 h 663"/>
                <a:gd name="T36" fmla="*/ 157 w 1345"/>
                <a:gd name="T37" fmla="*/ 580 h 663"/>
                <a:gd name="T38" fmla="*/ 102 w 1345"/>
                <a:gd name="T39" fmla="*/ 572 h 663"/>
                <a:gd name="T40" fmla="*/ 56 w 1345"/>
                <a:gd name="T41" fmla="*/ 572 h 663"/>
                <a:gd name="T42" fmla="*/ 0 w 1345"/>
                <a:gd name="T43" fmla="*/ 572 h 663"/>
                <a:gd name="T44" fmla="*/ 0 w 1345"/>
                <a:gd name="T45" fmla="*/ 526 h 663"/>
                <a:gd name="T46" fmla="*/ 9 w 1345"/>
                <a:gd name="T47" fmla="*/ 508 h 663"/>
                <a:gd name="T48" fmla="*/ 9 w 1345"/>
                <a:gd name="T49" fmla="*/ 489 h 663"/>
                <a:gd name="T50" fmla="*/ 19 w 1345"/>
                <a:gd name="T51" fmla="*/ 470 h 663"/>
                <a:gd name="T52" fmla="*/ 19 w 1345"/>
                <a:gd name="T53" fmla="*/ 28 h 663"/>
                <a:gd name="T54" fmla="*/ 193 w 1345"/>
                <a:gd name="T55" fmla="*/ 47 h 663"/>
                <a:gd name="T56" fmla="*/ 552 w 1345"/>
                <a:gd name="T57" fmla="*/ 221 h 663"/>
                <a:gd name="T58" fmla="*/ 1281 w 1345"/>
                <a:gd name="T59" fmla="*/ 0 h 663"/>
                <a:gd name="T60" fmla="*/ 1281 w 1345"/>
                <a:gd name="T61" fmla="*/ 396 h 663"/>
                <a:gd name="T62" fmla="*/ 1281 w 1345"/>
                <a:gd name="T63" fmla="*/ 424 h 663"/>
                <a:gd name="T64" fmla="*/ 1299 w 1345"/>
                <a:gd name="T65" fmla="*/ 461 h 663"/>
                <a:gd name="T66" fmla="*/ 1308 w 1345"/>
                <a:gd name="T67" fmla="*/ 498 h 663"/>
                <a:gd name="T68" fmla="*/ 1318 w 1345"/>
                <a:gd name="T69" fmla="*/ 535 h 663"/>
                <a:gd name="T70" fmla="*/ 1327 w 1345"/>
                <a:gd name="T71" fmla="*/ 572 h 663"/>
                <a:gd name="T72" fmla="*/ 1327 w 1345"/>
                <a:gd name="T73" fmla="*/ 599 h 663"/>
                <a:gd name="T74" fmla="*/ 1336 w 1345"/>
                <a:gd name="T75" fmla="*/ 627 h 663"/>
                <a:gd name="T76" fmla="*/ 1345 w 1345"/>
                <a:gd name="T77" fmla="*/ 663 h 66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45"/>
                <a:gd name="T118" fmla="*/ 0 h 663"/>
                <a:gd name="T119" fmla="*/ 1345 w 1345"/>
                <a:gd name="T120" fmla="*/ 663 h 66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45" h="663">
                  <a:moveTo>
                    <a:pt x="1345" y="663"/>
                  </a:moveTo>
                  <a:lnTo>
                    <a:pt x="912" y="663"/>
                  </a:lnTo>
                  <a:lnTo>
                    <a:pt x="884" y="655"/>
                  </a:lnTo>
                  <a:lnTo>
                    <a:pt x="857" y="646"/>
                  </a:lnTo>
                  <a:lnTo>
                    <a:pt x="839" y="646"/>
                  </a:lnTo>
                  <a:lnTo>
                    <a:pt x="810" y="636"/>
                  </a:lnTo>
                  <a:lnTo>
                    <a:pt x="783" y="636"/>
                  </a:lnTo>
                  <a:lnTo>
                    <a:pt x="756" y="636"/>
                  </a:lnTo>
                  <a:lnTo>
                    <a:pt x="728" y="636"/>
                  </a:lnTo>
                  <a:lnTo>
                    <a:pt x="700" y="636"/>
                  </a:lnTo>
                  <a:lnTo>
                    <a:pt x="700" y="627"/>
                  </a:lnTo>
                  <a:lnTo>
                    <a:pt x="700" y="618"/>
                  </a:lnTo>
                  <a:lnTo>
                    <a:pt x="700" y="609"/>
                  </a:lnTo>
                  <a:lnTo>
                    <a:pt x="691" y="599"/>
                  </a:lnTo>
                  <a:lnTo>
                    <a:pt x="691" y="590"/>
                  </a:lnTo>
                  <a:lnTo>
                    <a:pt x="682" y="580"/>
                  </a:lnTo>
                  <a:lnTo>
                    <a:pt x="672" y="580"/>
                  </a:lnTo>
                  <a:lnTo>
                    <a:pt x="663" y="572"/>
                  </a:lnTo>
                  <a:lnTo>
                    <a:pt x="645" y="572"/>
                  </a:lnTo>
                  <a:lnTo>
                    <a:pt x="636" y="572"/>
                  </a:lnTo>
                  <a:lnTo>
                    <a:pt x="626" y="580"/>
                  </a:lnTo>
                  <a:lnTo>
                    <a:pt x="618" y="580"/>
                  </a:lnTo>
                  <a:lnTo>
                    <a:pt x="608" y="590"/>
                  </a:lnTo>
                  <a:lnTo>
                    <a:pt x="599" y="599"/>
                  </a:lnTo>
                  <a:lnTo>
                    <a:pt x="599" y="609"/>
                  </a:lnTo>
                  <a:lnTo>
                    <a:pt x="599" y="618"/>
                  </a:lnTo>
                  <a:lnTo>
                    <a:pt x="589" y="627"/>
                  </a:lnTo>
                  <a:lnTo>
                    <a:pt x="589" y="636"/>
                  </a:lnTo>
                  <a:lnTo>
                    <a:pt x="544" y="627"/>
                  </a:lnTo>
                  <a:lnTo>
                    <a:pt x="498" y="618"/>
                  </a:lnTo>
                  <a:lnTo>
                    <a:pt x="451" y="618"/>
                  </a:lnTo>
                  <a:lnTo>
                    <a:pt x="405" y="609"/>
                  </a:lnTo>
                  <a:lnTo>
                    <a:pt x="350" y="599"/>
                  </a:lnTo>
                  <a:lnTo>
                    <a:pt x="304" y="599"/>
                  </a:lnTo>
                  <a:lnTo>
                    <a:pt x="258" y="599"/>
                  </a:lnTo>
                  <a:lnTo>
                    <a:pt x="212" y="599"/>
                  </a:lnTo>
                  <a:lnTo>
                    <a:pt x="176" y="590"/>
                  </a:lnTo>
                  <a:lnTo>
                    <a:pt x="157" y="580"/>
                  </a:lnTo>
                  <a:lnTo>
                    <a:pt x="129" y="580"/>
                  </a:lnTo>
                  <a:lnTo>
                    <a:pt x="102" y="572"/>
                  </a:lnTo>
                  <a:lnTo>
                    <a:pt x="73" y="572"/>
                  </a:lnTo>
                  <a:lnTo>
                    <a:pt x="56" y="572"/>
                  </a:lnTo>
                  <a:lnTo>
                    <a:pt x="27" y="572"/>
                  </a:lnTo>
                  <a:lnTo>
                    <a:pt x="0" y="572"/>
                  </a:lnTo>
                  <a:lnTo>
                    <a:pt x="0" y="535"/>
                  </a:lnTo>
                  <a:lnTo>
                    <a:pt x="0" y="526"/>
                  </a:lnTo>
                  <a:lnTo>
                    <a:pt x="0" y="516"/>
                  </a:lnTo>
                  <a:lnTo>
                    <a:pt x="9" y="508"/>
                  </a:lnTo>
                  <a:lnTo>
                    <a:pt x="9" y="498"/>
                  </a:lnTo>
                  <a:lnTo>
                    <a:pt x="9" y="489"/>
                  </a:lnTo>
                  <a:lnTo>
                    <a:pt x="19" y="479"/>
                  </a:lnTo>
                  <a:lnTo>
                    <a:pt x="19" y="470"/>
                  </a:lnTo>
                  <a:lnTo>
                    <a:pt x="19" y="461"/>
                  </a:lnTo>
                  <a:lnTo>
                    <a:pt x="19" y="28"/>
                  </a:lnTo>
                  <a:lnTo>
                    <a:pt x="19" y="19"/>
                  </a:lnTo>
                  <a:lnTo>
                    <a:pt x="193" y="47"/>
                  </a:lnTo>
                  <a:lnTo>
                    <a:pt x="277" y="194"/>
                  </a:lnTo>
                  <a:lnTo>
                    <a:pt x="552" y="221"/>
                  </a:lnTo>
                  <a:lnTo>
                    <a:pt x="719" y="0"/>
                  </a:lnTo>
                  <a:lnTo>
                    <a:pt x="1281" y="0"/>
                  </a:lnTo>
                  <a:lnTo>
                    <a:pt x="1281" y="10"/>
                  </a:lnTo>
                  <a:lnTo>
                    <a:pt x="1281" y="396"/>
                  </a:lnTo>
                  <a:lnTo>
                    <a:pt x="1281" y="406"/>
                  </a:lnTo>
                  <a:lnTo>
                    <a:pt x="1281" y="424"/>
                  </a:lnTo>
                  <a:lnTo>
                    <a:pt x="1289" y="442"/>
                  </a:lnTo>
                  <a:lnTo>
                    <a:pt x="1299" y="461"/>
                  </a:lnTo>
                  <a:lnTo>
                    <a:pt x="1299" y="479"/>
                  </a:lnTo>
                  <a:lnTo>
                    <a:pt x="1308" y="498"/>
                  </a:lnTo>
                  <a:lnTo>
                    <a:pt x="1318" y="516"/>
                  </a:lnTo>
                  <a:lnTo>
                    <a:pt x="1318" y="535"/>
                  </a:lnTo>
                  <a:lnTo>
                    <a:pt x="1318" y="553"/>
                  </a:lnTo>
                  <a:lnTo>
                    <a:pt x="1327" y="572"/>
                  </a:lnTo>
                  <a:lnTo>
                    <a:pt x="1327" y="580"/>
                  </a:lnTo>
                  <a:lnTo>
                    <a:pt x="1327" y="599"/>
                  </a:lnTo>
                  <a:lnTo>
                    <a:pt x="1327" y="609"/>
                  </a:lnTo>
                  <a:lnTo>
                    <a:pt x="1336" y="627"/>
                  </a:lnTo>
                  <a:lnTo>
                    <a:pt x="1336" y="646"/>
                  </a:lnTo>
                  <a:lnTo>
                    <a:pt x="1345" y="663"/>
                  </a:lnTo>
                  <a:close/>
                </a:path>
              </a:pathLst>
            </a:custGeom>
            <a:solidFill>
              <a:srgbClr val="D6E0E0"/>
            </a:solidFill>
            <a:ln w="9525">
              <a:noFill/>
              <a:round/>
              <a:headEnd/>
              <a:tailEnd/>
            </a:ln>
          </p:spPr>
          <p:txBody>
            <a:bodyPr>
              <a:prstTxWarp prst="textNoShape">
                <a:avLst/>
              </a:prstTxWarp>
            </a:bodyPr>
            <a:lstStyle/>
            <a:p>
              <a:endParaRPr lang="en-US"/>
            </a:p>
          </p:txBody>
        </p:sp>
        <p:sp>
          <p:nvSpPr>
            <p:cNvPr id="18491" name="Freeform 262"/>
            <p:cNvSpPr>
              <a:spLocks/>
            </p:cNvSpPr>
            <p:nvPr/>
          </p:nvSpPr>
          <p:spPr bwMode="auto">
            <a:xfrm>
              <a:off x="2472" y="3314"/>
              <a:ext cx="174" cy="97"/>
            </a:xfrm>
            <a:custGeom>
              <a:avLst/>
              <a:gdLst>
                <a:gd name="T0" fmla="*/ 1390 w 1390"/>
                <a:gd name="T1" fmla="*/ 773 h 773"/>
                <a:gd name="T2" fmla="*/ 64 w 1390"/>
                <a:gd name="T3" fmla="*/ 773 h 773"/>
                <a:gd name="T4" fmla="*/ 64 w 1390"/>
                <a:gd name="T5" fmla="*/ 765 h 773"/>
                <a:gd name="T6" fmla="*/ 64 w 1390"/>
                <a:gd name="T7" fmla="*/ 756 h 773"/>
                <a:gd name="T8" fmla="*/ 64 w 1390"/>
                <a:gd name="T9" fmla="*/ 746 h 773"/>
                <a:gd name="T10" fmla="*/ 54 w 1390"/>
                <a:gd name="T11" fmla="*/ 746 h 773"/>
                <a:gd name="T12" fmla="*/ 36 w 1390"/>
                <a:gd name="T13" fmla="*/ 690 h 773"/>
                <a:gd name="T14" fmla="*/ 36 w 1390"/>
                <a:gd name="T15" fmla="*/ 663 h 773"/>
                <a:gd name="T16" fmla="*/ 36 w 1390"/>
                <a:gd name="T17" fmla="*/ 636 h 773"/>
                <a:gd name="T18" fmla="*/ 36 w 1390"/>
                <a:gd name="T19" fmla="*/ 618 h 773"/>
                <a:gd name="T20" fmla="*/ 27 w 1390"/>
                <a:gd name="T21" fmla="*/ 589 h 773"/>
                <a:gd name="T22" fmla="*/ 17 w 1390"/>
                <a:gd name="T23" fmla="*/ 571 h 773"/>
                <a:gd name="T24" fmla="*/ 17 w 1390"/>
                <a:gd name="T25" fmla="*/ 543 h 773"/>
                <a:gd name="T26" fmla="*/ 9 w 1390"/>
                <a:gd name="T27" fmla="*/ 525 h 773"/>
                <a:gd name="T28" fmla="*/ 0 w 1390"/>
                <a:gd name="T29" fmla="*/ 498 h 773"/>
                <a:gd name="T30" fmla="*/ 0 w 1390"/>
                <a:gd name="T31" fmla="*/ 138 h 773"/>
                <a:gd name="T32" fmla="*/ 17 w 1390"/>
                <a:gd name="T33" fmla="*/ 248 h 773"/>
                <a:gd name="T34" fmla="*/ 128 w 1390"/>
                <a:gd name="T35" fmla="*/ 331 h 773"/>
                <a:gd name="T36" fmla="*/ 570 w 1390"/>
                <a:gd name="T37" fmla="*/ 248 h 773"/>
                <a:gd name="T38" fmla="*/ 653 w 1390"/>
                <a:gd name="T39" fmla="*/ 54 h 773"/>
                <a:gd name="T40" fmla="*/ 1382 w 1390"/>
                <a:gd name="T41" fmla="*/ 0 h 773"/>
                <a:gd name="T42" fmla="*/ 1382 w 1390"/>
                <a:gd name="T43" fmla="*/ 110 h 773"/>
                <a:gd name="T44" fmla="*/ 1382 w 1390"/>
                <a:gd name="T45" fmla="*/ 120 h 773"/>
                <a:gd name="T46" fmla="*/ 1382 w 1390"/>
                <a:gd name="T47" fmla="*/ 138 h 773"/>
                <a:gd name="T48" fmla="*/ 1372 w 1390"/>
                <a:gd name="T49" fmla="*/ 147 h 773"/>
                <a:gd name="T50" fmla="*/ 1372 w 1390"/>
                <a:gd name="T51" fmla="*/ 157 h 773"/>
                <a:gd name="T52" fmla="*/ 1372 w 1390"/>
                <a:gd name="T53" fmla="*/ 174 h 773"/>
                <a:gd name="T54" fmla="*/ 1363 w 1390"/>
                <a:gd name="T55" fmla="*/ 184 h 773"/>
                <a:gd name="T56" fmla="*/ 1363 w 1390"/>
                <a:gd name="T57" fmla="*/ 193 h 773"/>
                <a:gd name="T58" fmla="*/ 1363 w 1390"/>
                <a:gd name="T59" fmla="*/ 203 h 773"/>
                <a:gd name="T60" fmla="*/ 1363 w 1390"/>
                <a:gd name="T61" fmla="*/ 571 h 773"/>
                <a:gd name="T62" fmla="*/ 1363 w 1390"/>
                <a:gd name="T63" fmla="*/ 580 h 773"/>
                <a:gd name="T64" fmla="*/ 1363 w 1390"/>
                <a:gd name="T65" fmla="*/ 589 h 773"/>
                <a:gd name="T66" fmla="*/ 1372 w 1390"/>
                <a:gd name="T67" fmla="*/ 599 h 773"/>
                <a:gd name="T68" fmla="*/ 1372 w 1390"/>
                <a:gd name="T69" fmla="*/ 608 h 773"/>
                <a:gd name="T70" fmla="*/ 1372 w 1390"/>
                <a:gd name="T71" fmla="*/ 618 h 773"/>
                <a:gd name="T72" fmla="*/ 1382 w 1390"/>
                <a:gd name="T73" fmla="*/ 626 h 773"/>
                <a:gd name="T74" fmla="*/ 1382 w 1390"/>
                <a:gd name="T75" fmla="*/ 636 h 773"/>
                <a:gd name="T76" fmla="*/ 1382 w 1390"/>
                <a:gd name="T77" fmla="*/ 645 h 773"/>
                <a:gd name="T78" fmla="*/ 1382 w 1390"/>
                <a:gd name="T79" fmla="*/ 663 h 773"/>
                <a:gd name="T80" fmla="*/ 1382 w 1390"/>
                <a:gd name="T81" fmla="*/ 682 h 773"/>
                <a:gd name="T82" fmla="*/ 1382 w 1390"/>
                <a:gd name="T83" fmla="*/ 700 h 773"/>
                <a:gd name="T84" fmla="*/ 1382 w 1390"/>
                <a:gd name="T85" fmla="*/ 719 h 773"/>
                <a:gd name="T86" fmla="*/ 1390 w 1390"/>
                <a:gd name="T87" fmla="*/ 728 h 773"/>
                <a:gd name="T88" fmla="*/ 1390 w 1390"/>
                <a:gd name="T89" fmla="*/ 746 h 773"/>
                <a:gd name="T90" fmla="*/ 1390 w 1390"/>
                <a:gd name="T91" fmla="*/ 756 h 773"/>
                <a:gd name="T92" fmla="*/ 1390 w 1390"/>
                <a:gd name="T93" fmla="*/ 773 h 7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90"/>
                <a:gd name="T142" fmla="*/ 0 h 773"/>
                <a:gd name="T143" fmla="*/ 1390 w 1390"/>
                <a:gd name="T144" fmla="*/ 773 h 7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90" h="773">
                  <a:moveTo>
                    <a:pt x="1390" y="773"/>
                  </a:moveTo>
                  <a:lnTo>
                    <a:pt x="64" y="773"/>
                  </a:lnTo>
                  <a:lnTo>
                    <a:pt x="64" y="765"/>
                  </a:lnTo>
                  <a:lnTo>
                    <a:pt x="64" y="756"/>
                  </a:lnTo>
                  <a:lnTo>
                    <a:pt x="64" y="746"/>
                  </a:lnTo>
                  <a:lnTo>
                    <a:pt x="54" y="746"/>
                  </a:lnTo>
                  <a:lnTo>
                    <a:pt x="36" y="690"/>
                  </a:lnTo>
                  <a:lnTo>
                    <a:pt x="36" y="663"/>
                  </a:lnTo>
                  <a:lnTo>
                    <a:pt x="36" y="636"/>
                  </a:lnTo>
                  <a:lnTo>
                    <a:pt x="36" y="618"/>
                  </a:lnTo>
                  <a:lnTo>
                    <a:pt x="27" y="589"/>
                  </a:lnTo>
                  <a:lnTo>
                    <a:pt x="17" y="571"/>
                  </a:lnTo>
                  <a:lnTo>
                    <a:pt x="17" y="543"/>
                  </a:lnTo>
                  <a:lnTo>
                    <a:pt x="9" y="525"/>
                  </a:lnTo>
                  <a:lnTo>
                    <a:pt x="0" y="498"/>
                  </a:lnTo>
                  <a:lnTo>
                    <a:pt x="0" y="138"/>
                  </a:lnTo>
                  <a:lnTo>
                    <a:pt x="17" y="248"/>
                  </a:lnTo>
                  <a:lnTo>
                    <a:pt x="128" y="331"/>
                  </a:lnTo>
                  <a:lnTo>
                    <a:pt x="570" y="248"/>
                  </a:lnTo>
                  <a:lnTo>
                    <a:pt x="653" y="54"/>
                  </a:lnTo>
                  <a:lnTo>
                    <a:pt x="1382" y="0"/>
                  </a:lnTo>
                  <a:lnTo>
                    <a:pt x="1382" y="110"/>
                  </a:lnTo>
                  <a:lnTo>
                    <a:pt x="1382" y="120"/>
                  </a:lnTo>
                  <a:lnTo>
                    <a:pt x="1382" y="138"/>
                  </a:lnTo>
                  <a:lnTo>
                    <a:pt x="1372" y="147"/>
                  </a:lnTo>
                  <a:lnTo>
                    <a:pt x="1372" y="157"/>
                  </a:lnTo>
                  <a:lnTo>
                    <a:pt x="1372" y="174"/>
                  </a:lnTo>
                  <a:lnTo>
                    <a:pt x="1363" y="184"/>
                  </a:lnTo>
                  <a:lnTo>
                    <a:pt x="1363" y="193"/>
                  </a:lnTo>
                  <a:lnTo>
                    <a:pt x="1363" y="203"/>
                  </a:lnTo>
                  <a:lnTo>
                    <a:pt x="1363" y="571"/>
                  </a:lnTo>
                  <a:lnTo>
                    <a:pt x="1363" y="580"/>
                  </a:lnTo>
                  <a:lnTo>
                    <a:pt x="1363" y="589"/>
                  </a:lnTo>
                  <a:lnTo>
                    <a:pt x="1372" y="599"/>
                  </a:lnTo>
                  <a:lnTo>
                    <a:pt x="1372" y="608"/>
                  </a:lnTo>
                  <a:lnTo>
                    <a:pt x="1372" y="618"/>
                  </a:lnTo>
                  <a:lnTo>
                    <a:pt x="1382" y="626"/>
                  </a:lnTo>
                  <a:lnTo>
                    <a:pt x="1382" y="636"/>
                  </a:lnTo>
                  <a:lnTo>
                    <a:pt x="1382" y="645"/>
                  </a:lnTo>
                  <a:lnTo>
                    <a:pt x="1382" y="663"/>
                  </a:lnTo>
                  <a:lnTo>
                    <a:pt x="1382" y="682"/>
                  </a:lnTo>
                  <a:lnTo>
                    <a:pt x="1382" y="700"/>
                  </a:lnTo>
                  <a:lnTo>
                    <a:pt x="1382" y="719"/>
                  </a:lnTo>
                  <a:lnTo>
                    <a:pt x="1390" y="728"/>
                  </a:lnTo>
                  <a:lnTo>
                    <a:pt x="1390" y="746"/>
                  </a:lnTo>
                  <a:lnTo>
                    <a:pt x="1390" y="756"/>
                  </a:lnTo>
                  <a:lnTo>
                    <a:pt x="1390" y="773"/>
                  </a:lnTo>
                  <a:close/>
                </a:path>
              </a:pathLst>
            </a:custGeom>
            <a:solidFill>
              <a:srgbClr val="A3B2B2"/>
            </a:solidFill>
            <a:ln w="9525">
              <a:noFill/>
              <a:round/>
              <a:headEnd/>
              <a:tailEnd/>
            </a:ln>
          </p:spPr>
          <p:txBody>
            <a:bodyPr>
              <a:prstTxWarp prst="textNoShape">
                <a:avLst/>
              </a:prstTxWarp>
            </a:bodyPr>
            <a:lstStyle/>
            <a:p>
              <a:endParaRPr lang="en-US"/>
            </a:p>
          </p:txBody>
        </p:sp>
        <p:sp>
          <p:nvSpPr>
            <p:cNvPr id="18492" name="Freeform 263"/>
            <p:cNvSpPr>
              <a:spLocks/>
            </p:cNvSpPr>
            <p:nvPr/>
          </p:nvSpPr>
          <p:spPr bwMode="auto">
            <a:xfrm>
              <a:off x="2657" y="3316"/>
              <a:ext cx="129" cy="95"/>
            </a:xfrm>
            <a:custGeom>
              <a:avLst/>
              <a:gdLst>
                <a:gd name="T0" fmla="*/ 1032 w 1032"/>
                <a:gd name="T1" fmla="*/ 589 h 754"/>
                <a:gd name="T2" fmla="*/ 756 w 1032"/>
                <a:gd name="T3" fmla="*/ 626 h 754"/>
                <a:gd name="T4" fmla="*/ 729 w 1032"/>
                <a:gd name="T5" fmla="*/ 626 h 754"/>
                <a:gd name="T6" fmla="*/ 710 w 1032"/>
                <a:gd name="T7" fmla="*/ 634 h 754"/>
                <a:gd name="T8" fmla="*/ 683 w 1032"/>
                <a:gd name="T9" fmla="*/ 634 h 754"/>
                <a:gd name="T10" fmla="*/ 654 w 1032"/>
                <a:gd name="T11" fmla="*/ 644 h 754"/>
                <a:gd name="T12" fmla="*/ 636 w 1032"/>
                <a:gd name="T13" fmla="*/ 644 h 754"/>
                <a:gd name="T14" fmla="*/ 609 w 1032"/>
                <a:gd name="T15" fmla="*/ 653 h 754"/>
                <a:gd name="T16" fmla="*/ 590 w 1032"/>
                <a:gd name="T17" fmla="*/ 653 h 754"/>
                <a:gd name="T18" fmla="*/ 563 w 1032"/>
                <a:gd name="T19" fmla="*/ 663 h 754"/>
                <a:gd name="T20" fmla="*/ 563 w 1032"/>
                <a:gd name="T21" fmla="*/ 653 h 754"/>
                <a:gd name="T22" fmla="*/ 553 w 1032"/>
                <a:gd name="T23" fmla="*/ 653 h 754"/>
                <a:gd name="T24" fmla="*/ 545 w 1032"/>
                <a:gd name="T25" fmla="*/ 653 h 754"/>
                <a:gd name="T26" fmla="*/ 545 w 1032"/>
                <a:gd name="T27" fmla="*/ 644 h 754"/>
                <a:gd name="T28" fmla="*/ 535 w 1032"/>
                <a:gd name="T29" fmla="*/ 644 h 754"/>
                <a:gd name="T30" fmla="*/ 526 w 1032"/>
                <a:gd name="T31" fmla="*/ 644 h 754"/>
                <a:gd name="T32" fmla="*/ 516 w 1032"/>
                <a:gd name="T33" fmla="*/ 644 h 754"/>
                <a:gd name="T34" fmla="*/ 507 w 1032"/>
                <a:gd name="T35" fmla="*/ 644 h 754"/>
                <a:gd name="T36" fmla="*/ 498 w 1032"/>
                <a:gd name="T37" fmla="*/ 653 h 754"/>
                <a:gd name="T38" fmla="*/ 489 w 1032"/>
                <a:gd name="T39" fmla="*/ 653 h 754"/>
                <a:gd name="T40" fmla="*/ 479 w 1032"/>
                <a:gd name="T41" fmla="*/ 663 h 754"/>
                <a:gd name="T42" fmla="*/ 479 w 1032"/>
                <a:gd name="T43" fmla="*/ 671 h 754"/>
                <a:gd name="T44" fmla="*/ 470 w 1032"/>
                <a:gd name="T45" fmla="*/ 671 h 754"/>
                <a:gd name="T46" fmla="*/ 452 w 1032"/>
                <a:gd name="T47" fmla="*/ 681 h 754"/>
                <a:gd name="T48" fmla="*/ 433 w 1032"/>
                <a:gd name="T49" fmla="*/ 681 h 754"/>
                <a:gd name="T50" fmla="*/ 415 w 1032"/>
                <a:gd name="T51" fmla="*/ 681 h 754"/>
                <a:gd name="T52" fmla="*/ 396 w 1032"/>
                <a:gd name="T53" fmla="*/ 690 h 754"/>
                <a:gd name="T54" fmla="*/ 378 w 1032"/>
                <a:gd name="T55" fmla="*/ 690 h 754"/>
                <a:gd name="T56" fmla="*/ 359 w 1032"/>
                <a:gd name="T57" fmla="*/ 700 h 754"/>
                <a:gd name="T58" fmla="*/ 341 w 1032"/>
                <a:gd name="T59" fmla="*/ 700 h 754"/>
                <a:gd name="T60" fmla="*/ 323 w 1032"/>
                <a:gd name="T61" fmla="*/ 709 h 754"/>
                <a:gd name="T62" fmla="*/ 286 w 1032"/>
                <a:gd name="T63" fmla="*/ 718 h 754"/>
                <a:gd name="T64" fmla="*/ 249 w 1032"/>
                <a:gd name="T65" fmla="*/ 718 h 754"/>
                <a:gd name="T66" fmla="*/ 212 w 1032"/>
                <a:gd name="T67" fmla="*/ 727 h 754"/>
                <a:gd name="T68" fmla="*/ 185 w 1032"/>
                <a:gd name="T69" fmla="*/ 727 h 754"/>
                <a:gd name="T70" fmla="*/ 148 w 1032"/>
                <a:gd name="T71" fmla="*/ 737 h 754"/>
                <a:gd name="T72" fmla="*/ 111 w 1032"/>
                <a:gd name="T73" fmla="*/ 737 h 754"/>
                <a:gd name="T74" fmla="*/ 84 w 1032"/>
                <a:gd name="T75" fmla="*/ 746 h 754"/>
                <a:gd name="T76" fmla="*/ 47 w 1032"/>
                <a:gd name="T77" fmla="*/ 754 h 754"/>
                <a:gd name="T78" fmla="*/ 28 w 1032"/>
                <a:gd name="T79" fmla="*/ 754 h 754"/>
                <a:gd name="T80" fmla="*/ 19 w 1032"/>
                <a:gd name="T81" fmla="*/ 737 h 754"/>
                <a:gd name="T82" fmla="*/ 19 w 1032"/>
                <a:gd name="T83" fmla="*/ 709 h 754"/>
                <a:gd name="T84" fmla="*/ 19 w 1032"/>
                <a:gd name="T85" fmla="*/ 681 h 754"/>
                <a:gd name="T86" fmla="*/ 19 w 1032"/>
                <a:gd name="T87" fmla="*/ 653 h 754"/>
                <a:gd name="T88" fmla="*/ 19 w 1032"/>
                <a:gd name="T89" fmla="*/ 634 h 754"/>
                <a:gd name="T90" fmla="*/ 19 w 1032"/>
                <a:gd name="T91" fmla="*/ 617 h 754"/>
                <a:gd name="T92" fmla="*/ 19 w 1032"/>
                <a:gd name="T93" fmla="*/ 589 h 754"/>
                <a:gd name="T94" fmla="*/ 10 w 1032"/>
                <a:gd name="T95" fmla="*/ 570 h 754"/>
                <a:gd name="T96" fmla="*/ 0 w 1032"/>
                <a:gd name="T97" fmla="*/ 543 h 754"/>
                <a:gd name="T98" fmla="*/ 0 w 1032"/>
                <a:gd name="T99" fmla="*/ 192 h 754"/>
                <a:gd name="T100" fmla="*/ 0 w 1032"/>
                <a:gd name="T101" fmla="*/ 184 h 754"/>
                <a:gd name="T102" fmla="*/ 10 w 1032"/>
                <a:gd name="T103" fmla="*/ 174 h 754"/>
                <a:gd name="T104" fmla="*/ 93 w 1032"/>
                <a:gd name="T105" fmla="*/ 258 h 754"/>
                <a:gd name="T106" fmla="*/ 479 w 1032"/>
                <a:gd name="T107" fmla="*/ 368 h 754"/>
                <a:gd name="T108" fmla="*/ 617 w 1032"/>
                <a:gd name="T109" fmla="*/ 340 h 754"/>
                <a:gd name="T110" fmla="*/ 756 w 1032"/>
                <a:gd name="T111" fmla="*/ 119 h 754"/>
                <a:gd name="T112" fmla="*/ 756 w 1032"/>
                <a:gd name="T113" fmla="*/ 35 h 754"/>
                <a:gd name="T114" fmla="*/ 1024 w 1032"/>
                <a:gd name="T115" fmla="*/ 0 h 754"/>
                <a:gd name="T116" fmla="*/ 1024 w 1032"/>
                <a:gd name="T117" fmla="*/ 570 h 754"/>
                <a:gd name="T118" fmla="*/ 1024 w 1032"/>
                <a:gd name="T119" fmla="*/ 580 h 754"/>
                <a:gd name="T120" fmla="*/ 1024 w 1032"/>
                <a:gd name="T121" fmla="*/ 589 h 754"/>
                <a:gd name="T122" fmla="*/ 1032 w 1032"/>
                <a:gd name="T123" fmla="*/ 589 h 7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32"/>
                <a:gd name="T187" fmla="*/ 0 h 754"/>
                <a:gd name="T188" fmla="*/ 1032 w 1032"/>
                <a:gd name="T189" fmla="*/ 754 h 7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32" h="754">
                  <a:moveTo>
                    <a:pt x="1032" y="589"/>
                  </a:moveTo>
                  <a:lnTo>
                    <a:pt x="756" y="626"/>
                  </a:lnTo>
                  <a:lnTo>
                    <a:pt x="729" y="626"/>
                  </a:lnTo>
                  <a:lnTo>
                    <a:pt x="710" y="634"/>
                  </a:lnTo>
                  <a:lnTo>
                    <a:pt x="683" y="634"/>
                  </a:lnTo>
                  <a:lnTo>
                    <a:pt x="654" y="644"/>
                  </a:lnTo>
                  <a:lnTo>
                    <a:pt x="636" y="644"/>
                  </a:lnTo>
                  <a:lnTo>
                    <a:pt x="609" y="653"/>
                  </a:lnTo>
                  <a:lnTo>
                    <a:pt x="590" y="653"/>
                  </a:lnTo>
                  <a:lnTo>
                    <a:pt x="563" y="663"/>
                  </a:lnTo>
                  <a:lnTo>
                    <a:pt x="563" y="653"/>
                  </a:lnTo>
                  <a:lnTo>
                    <a:pt x="553" y="653"/>
                  </a:lnTo>
                  <a:lnTo>
                    <a:pt x="545" y="653"/>
                  </a:lnTo>
                  <a:lnTo>
                    <a:pt x="545" y="644"/>
                  </a:lnTo>
                  <a:lnTo>
                    <a:pt x="535" y="644"/>
                  </a:lnTo>
                  <a:lnTo>
                    <a:pt x="526" y="644"/>
                  </a:lnTo>
                  <a:lnTo>
                    <a:pt x="516" y="644"/>
                  </a:lnTo>
                  <a:lnTo>
                    <a:pt x="507" y="644"/>
                  </a:lnTo>
                  <a:lnTo>
                    <a:pt x="498" y="653"/>
                  </a:lnTo>
                  <a:lnTo>
                    <a:pt x="489" y="653"/>
                  </a:lnTo>
                  <a:lnTo>
                    <a:pt x="479" y="663"/>
                  </a:lnTo>
                  <a:lnTo>
                    <a:pt x="479" y="671"/>
                  </a:lnTo>
                  <a:lnTo>
                    <a:pt x="470" y="671"/>
                  </a:lnTo>
                  <a:lnTo>
                    <a:pt x="452" y="681"/>
                  </a:lnTo>
                  <a:lnTo>
                    <a:pt x="433" y="681"/>
                  </a:lnTo>
                  <a:lnTo>
                    <a:pt x="415" y="681"/>
                  </a:lnTo>
                  <a:lnTo>
                    <a:pt x="396" y="690"/>
                  </a:lnTo>
                  <a:lnTo>
                    <a:pt x="378" y="690"/>
                  </a:lnTo>
                  <a:lnTo>
                    <a:pt x="359" y="700"/>
                  </a:lnTo>
                  <a:lnTo>
                    <a:pt x="341" y="700"/>
                  </a:lnTo>
                  <a:lnTo>
                    <a:pt x="323" y="709"/>
                  </a:lnTo>
                  <a:lnTo>
                    <a:pt x="286" y="718"/>
                  </a:lnTo>
                  <a:lnTo>
                    <a:pt x="249" y="718"/>
                  </a:lnTo>
                  <a:lnTo>
                    <a:pt x="212" y="727"/>
                  </a:lnTo>
                  <a:lnTo>
                    <a:pt x="185" y="727"/>
                  </a:lnTo>
                  <a:lnTo>
                    <a:pt x="148" y="737"/>
                  </a:lnTo>
                  <a:lnTo>
                    <a:pt x="111" y="737"/>
                  </a:lnTo>
                  <a:lnTo>
                    <a:pt x="84" y="746"/>
                  </a:lnTo>
                  <a:lnTo>
                    <a:pt x="47" y="754"/>
                  </a:lnTo>
                  <a:lnTo>
                    <a:pt x="28" y="754"/>
                  </a:lnTo>
                  <a:lnTo>
                    <a:pt x="19" y="737"/>
                  </a:lnTo>
                  <a:lnTo>
                    <a:pt x="19" y="709"/>
                  </a:lnTo>
                  <a:lnTo>
                    <a:pt x="19" y="681"/>
                  </a:lnTo>
                  <a:lnTo>
                    <a:pt x="19" y="653"/>
                  </a:lnTo>
                  <a:lnTo>
                    <a:pt x="19" y="634"/>
                  </a:lnTo>
                  <a:lnTo>
                    <a:pt x="19" y="617"/>
                  </a:lnTo>
                  <a:lnTo>
                    <a:pt x="19" y="589"/>
                  </a:lnTo>
                  <a:lnTo>
                    <a:pt x="10" y="570"/>
                  </a:lnTo>
                  <a:lnTo>
                    <a:pt x="0" y="543"/>
                  </a:lnTo>
                  <a:lnTo>
                    <a:pt x="0" y="192"/>
                  </a:lnTo>
                  <a:lnTo>
                    <a:pt x="0" y="184"/>
                  </a:lnTo>
                  <a:lnTo>
                    <a:pt x="10" y="174"/>
                  </a:lnTo>
                  <a:lnTo>
                    <a:pt x="93" y="258"/>
                  </a:lnTo>
                  <a:lnTo>
                    <a:pt x="479" y="368"/>
                  </a:lnTo>
                  <a:lnTo>
                    <a:pt x="617" y="340"/>
                  </a:lnTo>
                  <a:lnTo>
                    <a:pt x="756" y="119"/>
                  </a:lnTo>
                  <a:lnTo>
                    <a:pt x="756" y="35"/>
                  </a:lnTo>
                  <a:lnTo>
                    <a:pt x="1024" y="0"/>
                  </a:lnTo>
                  <a:lnTo>
                    <a:pt x="1024" y="570"/>
                  </a:lnTo>
                  <a:lnTo>
                    <a:pt x="1024" y="580"/>
                  </a:lnTo>
                  <a:lnTo>
                    <a:pt x="1024" y="589"/>
                  </a:lnTo>
                  <a:lnTo>
                    <a:pt x="1032" y="589"/>
                  </a:lnTo>
                  <a:close/>
                </a:path>
              </a:pathLst>
            </a:custGeom>
            <a:solidFill>
              <a:srgbClr val="D6E0E0"/>
            </a:solidFill>
            <a:ln w="9525">
              <a:noFill/>
              <a:round/>
              <a:headEnd/>
              <a:tailEnd/>
            </a:ln>
          </p:spPr>
          <p:txBody>
            <a:bodyPr>
              <a:prstTxWarp prst="textNoShape">
                <a:avLst/>
              </a:prstTxWarp>
            </a:bodyPr>
            <a:lstStyle/>
            <a:p>
              <a:endParaRPr lang="en-US"/>
            </a:p>
          </p:txBody>
        </p:sp>
        <p:sp>
          <p:nvSpPr>
            <p:cNvPr id="18493" name="Freeform 264"/>
            <p:cNvSpPr>
              <a:spLocks/>
            </p:cNvSpPr>
            <p:nvPr/>
          </p:nvSpPr>
          <p:spPr bwMode="auto">
            <a:xfrm>
              <a:off x="1060" y="3362"/>
              <a:ext cx="139" cy="141"/>
            </a:xfrm>
            <a:custGeom>
              <a:avLst/>
              <a:gdLst>
                <a:gd name="T0" fmla="*/ 1105 w 1105"/>
                <a:gd name="T1" fmla="*/ 249 h 1124"/>
                <a:gd name="T2" fmla="*/ 1068 w 1105"/>
                <a:gd name="T3" fmla="*/ 1124 h 1124"/>
                <a:gd name="T4" fmla="*/ 488 w 1105"/>
                <a:gd name="T5" fmla="*/ 1078 h 1124"/>
                <a:gd name="T6" fmla="*/ 0 w 1105"/>
                <a:gd name="T7" fmla="*/ 1078 h 1124"/>
                <a:gd name="T8" fmla="*/ 83 w 1105"/>
                <a:gd name="T9" fmla="*/ 0 h 1124"/>
                <a:gd name="T10" fmla="*/ 792 w 1105"/>
                <a:gd name="T11" fmla="*/ 138 h 1124"/>
                <a:gd name="T12" fmla="*/ 1105 w 1105"/>
                <a:gd name="T13" fmla="*/ 249 h 1124"/>
                <a:gd name="T14" fmla="*/ 0 60000 65536"/>
                <a:gd name="T15" fmla="*/ 0 60000 65536"/>
                <a:gd name="T16" fmla="*/ 0 60000 65536"/>
                <a:gd name="T17" fmla="*/ 0 60000 65536"/>
                <a:gd name="T18" fmla="*/ 0 60000 65536"/>
                <a:gd name="T19" fmla="*/ 0 60000 65536"/>
                <a:gd name="T20" fmla="*/ 0 60000 65536"/>
                <a:gd name="T21" fmla="*/ 0 w 1105"/>
                <a:gd name="T22" fmla="*/ 0 h 1124"/>
                <a:gd name="T23" fmla="*/ 1105 w 1105"/>
                <a:gd name="T24" fmla="*/ 1124 h 1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5" h="1124">
                  <a:moveTo>
                    <a:pt x="1105" y="249"/>
                  </a:moveTo>
                  <a:lnTo>
                    <a:pt x="1068" y="1124"/>
                  </a:lnTo>
                  <a:lnTo>
                    <a:pt x="488" y="1078"/>
                  </a:lnTo>
                  <a:lnTo>
                    <a:pt x="0" y="1078"/>
                  </a:lnTo>
                  <a:lnTo>
                    <a:pt x="83" y="0"/>
                  </a:lnTo>
                  <a:lnTo>
                    <a:pt x="792" y="138"/>
                  </a:lnTo>
                  <a:lnTo>
                    <a:pt x="1105" y="249"/>
                  </a:lnTo>
                  <a:close/>
                </a:path>
              </a:pathLst>
            </a:custGeom>
            <a:solidFill>
              <a:srgbClr val="B07840"/>
            </a:solidFill>
            <a:ln w="9525">
              <a:noFill/>
              <a:round/>
              <a:headEnd/>
              <a:tailEnd/>
            </a:ln>
          </p:spPr>
          <p:txBody>
            <a:bodyPr>
              <a:prstTxWarp prst="textNoShape">
                <a:avLst/>
              </a:prstTxWarp>
            </a:bodyPr>
            <a:lstStyle/>
            <a:p>
              <a:endParaRPr lang="en-US"/>
            </a:p>
          </p:txBody>
        </p:sp>
        <p:sp>
          <p:nvSpPr>
            <p:cNvPr id="18494" name="Freeform 265"/>
            <p:cNvSpPr>
              <a:spLocks/>
            </p:cNvSpPr>
            <p:nvPr/>
          </p:nvSpPr>
          <p:spPr bwMode="auto">
            <a:xfrm>
              <a:off x="1640" y="3366"/>
              <a:ext cx="124" cy="117"/>
            </a:xfrm>
            <a:custGeom>
              <a:avLst/>
              <a:gdLst>
                <a:gd name="T0" fmla="*/ 995 w 995"/>
                <a:gd name="T1" fmla="*/ 664 h 941"/>
                <a:gd name="T2" fmla="*/ 442 w 995"/>
                <a:gd name="T3" fmla="*/ 821 h 941"/>
                <a:gd name="T4" fmla="*/ 0 w 995"/>
                <a:gd name="T5" fmla="*/ 941 h 941"/>
                <a:gd name="T6" fmla="*/ 0 w 995"/>
                <a:gd name="T7" fmla="*/ 351 h 941"/>
                <a:gd name="T8" fmla="*/ 359 w 995"/>
                <a:gd name="T9" fmla="*/ 194 h 941"/>
                <a:gd name="T10" fmla="*/ 940 w 995"/>
                <a:gd name="T11" fmla="*/ 0 h 941"/>
                <a:gd name="T12" fmla="*/ 995 w 995"/>
                <a:gd name="T13" fmla="*/ 572 h 941"/>
                <a:gd name="T14" fmla="*/ 995 w 995"/>
                <a:gd name="T15" fmla="*/ 664 h 941"/>
                <a:gd name="T16" fmla="*/ 0 60000 65536"/>
                <a:gd name="T17" fmla="*/ 0 60000 65536"/>
                <a:gd name="T18" fmla="*/ 0 60000 65536"/>
                <a:gd name="T19" fmla="*/ 0 60000 65536"/>
                <a:gd name="T20" fmla="*/ 0 60000 65536"/>
                <a:gd name="T21" fmla="*/ 0 60000 65536"/>
                <a:gd name="T22" fmla="*/ 0 60000 65536"/>
                <a:gd name="T23" fmla="*/ 0 60000 65536"/>
                <a:gd name="T24" fmla="*/ 0 w 995"/>
                <a:gd name="T25" fmla="*/ 0 h 941"/>
                <a:gd name="T26" fmla="*/ 995 w 995"/>
                <a:gd name="T27" fmla="*/ 941 h 9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5" h="941">
                  <a:moveTo>
                    <a:pt x="995" y="664"/>
                  </a:moveTo>
                  <a:lnTo>
                    <a:pt x="442" y="821"/>
                  </a:lnTo>
                  <a:lnTo>
                    <a:pt x="0" y="941"/>
                  </a:lnTo>
                  <a:lnTo>
                    <a:pt x="0" y="351"/>
                  </a:lnTo>
                  <a:lnTo>
                    <a:pt x="359" y="194"/>
                  </a:lnTo>
                  <a:lnTo>
                    <a:pt x="940" y="0"/>
                  </a:lnTo>
                  <a:lnTo>
                    <a:pt x="995" y="572"/>
                  </a:lnTo>
                  <a:lnTo>
                    <a:pt x="995" y="664"/>
                  </a:lnTo>
                  <a:close/>
                </a:path>
              </a:pathLst>
            </a:custGeom>
            <a:solidFill>
              <a:srgbClr val="D4975A"/>
            </a:solidFill>
            <a:ln w="9525">
              <a:noFill/>
              <a:round/>
              <a:headEnd/>
              <a:tailEnd/>
            </a:ln>
          </p:spPr>
          <p:txBody>
            <a:bodyPr>
              <a:prstTxWarp prst="textNoShape">
                <a:avLst/>
              </a:prstTxWarp>
            </a:bodyPr>
            <a:lstStyle/>
            <a:p>
              <a:endParaRPr lang="en-US"/>
            </a:p>
          </p:txBody>
        </p:sp>
        <p:sp>
          <p:nvSpPr>
            <p:cNvPr id="18495" name="Freeform 266"/>
            <p:cNvSpPr>
              <a:spLocks/>
            </p:cNvSpPr>
            <p:nvPr/>
          </p:nvSpPr>
          <p:spPr bwMode="auto">
            <a:xfrm>
              <a:off x="1640" y="3472"/>
              <a:ext cx="131" cy="104"/>
            </a:xfrm>
            <a:custGeom>
              <a:avLst/>
              <a:gdLst>
                <a:gd name="T0" fmla="*/ 1050 w 1050"/>
                <a:gd name="T1" fmla="*/ 360 h 830"/>
                <a:gd name="T2" fmla="*/ 1023 w 1050"/>
                <a:gd name="T3" fmla="*/ 452 h 830"/>
                <a:gd name="T4" fmla="*/ 1023 w 1050"/>
                <a:gd name="T5" fmla="*/ 525 h 830"/>
                <a:gd name="T6" fmla="*/ 166 w 1050"/>
                <a:gd name="T7" fmla="*/ 830 h 830"/>
                <a:gd name="T8" fmla="*/ 83 w 1050"/>
                <a:gd name="T9" fmla="*/ 802 h 830"/>
                <a:gd name="T10" fmla="*/ 55 w 1050"/>
                <a:gd name="T11" fmla="*/ 802 h 830"/>
                <a:gd name="T12" fmla="*/ 27 w 1050"/>
                <a:gd name="T13" fmla="*/ 830 h 830"/>
                <a:gd name="T14" fmla="*/ 0 w 1050"/>
                <a:gd name="T15" fmla="*/ 304 h 830"/>
                <a:gd name="T16" fmla="*/ 331 w 1050"/>
                <a:gd name="T17" fmla="*/ 147 h 830"/>
                <a:gd name="T18" fmla="*/ 746 w 1050"/>
                <a:gd name="T19" fmla="*/ 56 h 830"/>
                <a:gd name="T20" fmla="*/ 884 w 1050"/>
                <a:gd name="T21" fmla="*/ 0 h 830"/>
                <a:gd name="T22" fmla="*/ 995 w 1050"/>
                <a:gd name="T23" fmla="*/ 0 h 830"/>
                <a:gd name="T24" fmla="*/ 1050 w 1050"/>
                <a:gd name="T25" fmla="*/ 360 h 8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50"/>
                <a:gd name="T40" fmla="*/ 0 h 830"/>
                <a:gd name="T41" fmla="*/ 1050 w 1050"/>
                <a:gd name="T42" fmla="*/ 830 h 8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50" h="830">
                  <a:moveTo>
                    <a:pt x="1050" y="360"/>
                  </a:moveTo>
                  <a:lnTo>
                    <a:pt x="1023" y="452"/>
                  </a:lnTo>
                  <a:lnTo>
                    <a:pt x="1023" y="525"/>
                  </a:lnTo>
                  <a:lnTo>
                    <a:pt x="166" y="830"/>
                  </a:lnTo>
                  <a:lnTo>
                    <a:pt x="83" y="802"/>
                  </a:lnTo>
                  <a:lnTo>
                    <a:pt x="55" y="802"/>
                  </a:lnTo>
                  <a:lnTo>
                    <a:pt x="27" y="830"/>
                  </a:lnTo>
                  <a:lnTo>
                    <a:pt x="0" y="304"/>
                  </a:lnTo>
                  <a:lnTo>
                    <a:pt x="331" y="147"/>
                  </a:lnTo>
                  <a:lnTo>
                    <a:pt x="746" y="56"/>
                  </a:lnTo>
                  <a:lnTo>
                    <a:pt x="884" y="0"/>
                  </a:lnTo>
                  <a:lnTo>
                    <a:pt x="995" y="0"/>
                  </a:lnTo>
                  <a:lnTo>
                    <a:pt x="1050" y="360"/>
                  </a:lnTo>
                  <a:close/>
                </a:path>
              </a:pathLst>
            </a:custGeom>
            <a:solidFill>
              <a:srgbClr val="B07840"/>
            </a:solidFill>
            <a:ln w="9525">
              <a:noFill/>
              <a:round/>
              <a:headEnd/>
              <a:tailEnd/>
            </a:ln>
          </p:spPr>
          <p:txBody>
            <a:bodyPr>
              <a:prstTxWarp prst="textNoShape">
                <a:avLst/>
              </a:prstTxWarp>
            </a:bodyPr>
            <a:lstStyle/>
            <a:p>
              <a:endParaRPr lang="en-US"/>
            </a:p>
          </p:txBody>
        </p:sp>
        <p:sp>
          <p:nvSpPr>
            <p:cNvPr id="18496" name="Freeform 267"/>
            <p:cNvSpPr>
              <a:spLocks/>
            </p:cNvSpPr>
            <p:nvPr/>
          </p:nvSpPr>
          <p:spPr bwMode="auto">
            <a:xfrm>
              <a:off x="1060" y="3517"/>
              <a:ext cx="134" cy="124"/>
            </a:xfrm>
            <a:custGeom>
              <a:avLst/>
              <a:gdLst>
                <a:gd name="T0" fmla="*/ 1068 w 1068"/>
                <a:gd name="T1" fmla="*/ 64 h 995"/>
                <a:gd name="T2" fmla="*/ 1041 w 1068"/>
                <a:gd name="T3" fmla="*/ 894 h 995"/>
                <a:gd name="T4" fmla="*/ 1041 w 1068"/>
                <a:gd name="T5" fmla="*/ 995 h 995"/>
                <a:gd name="T6" fmla="*/ 377 w 1068"/>
                <a:gd name="T7" fmla="*/ 921 h 995"/>
                <a:gd name="T8" fmla="*/ 0 w 1068"/>
                <a:gd name="T9" fmla="*/ 921 h 995"/>
                <a:gd name="T10" fmla="*/ 0 w 1068"/>
                <a:gd name="T11" fmla="*/ 0 h 995"/>
                <a:gd name="T12" fmla="*/ 359 w 1068"/>
                <a:gd name="T13" fmla="*/ 64 h 995"/>
                <a:gd name="T14" fmla="*/ 1068 w 1068"/>
                <a:gd name="T15" fmla="*/ 64 h 995"/>
                <a:gd name="T16" fmla="*/ 0 60000 65536"/>
                <a:gd name="T17" fmla="*/ 0 60000 65536"/>
                <a:gd name="T18" fmla="*/ 0 60000 65536"/>
                <a:gd name="T19" fmla="*/ 0 60000 65536"/>
                <a:gd name="T20" fmla="*/ 0 60000 65536"/>
                <a:gd name="T21" fmla="*/ 0 60000 65536"/>
                <a:gd name="T22" fmla="*/ 0 60000 65536"/>
                <a:gd name="T23" fmla="*/ 0 60000 65536"/>
                <a:gd name="T24" fmla="*/ 0 w 1068"/>
                <a:gd name="T25" fmla="*/ 0 h 995"/>
                <a:gd name="T26" fmla="*/ 1068 w 1068"/>
                <a:gd name="T27" fmla="*/ 995 h 9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8" h="995">
                  <a:moveTo>
                    <a:pt x="1068" y="64"/>
                  </a:moveTo>
                  <a:lnTo>
                    <a:pt x="1041" y="894"/>
                  </a:lnTo>
                  <a:lnTo>
                    <a:pt x="1041" y="995"/>
                  </a:lnTo>
                  <a:lnTo>
                    <a:pt x="377" y="921"/>
                  </a:lnTo>
                  <a:lnTo>
                    <a:pt x="0" y="921"/>
                  </a:lnTo>
                  <a:lnTo>
                    <a:pt x="0" y="0"/>
                  </a:lnTo>
                  <a:lnTo>
                    <a:pt x="359" y="64"/>
                  </a:lnTo>
                  <a:lnTo>
                    <a:pt x="1068" y="64"/>
                  </a:lnTo>
                  <a:close/>
                </a:path>
              </a:pathLst>
            </a:custGeom>
            <a:solidFill>
              <a:srgbClr val="D4975A"/>
            </a:solidFill>
            <a:ln w="9525">
              <a:noFill/>
              <a:round/>
              <a:headEnd/>
              <a:tailEnd/>
            </a:ln>
          </p:spPr>
          <p:txBody>
            <a:bodyPr>
              <a:prstTxWarp prst="textNoShape">
                <a:avLst/>
              </a:prstTxWarp>
            </a:bodyPr>
            <a:lstStyle/>
            <a:p>
              <a:endParaRPr lang="en-US"/>
            </a:p>
          </p:txBody>
        </p:sp>
        <p:sp>
          <p:nvSpPr>
            <p:cNvPr id="18497" name="Freeform 268"/>
            <p:cNvSpPr>
              <a:spLocks/>
            </p:cNvSpPr>
            <p:nvPr/>
          </p:nvSpPr>
          <p:spPr bwMode="auto">
            <a:xfrm>
              <a:off x="1643" y="3563"/>
              <a:ext cx="128" cy="109"/>
            </a:xfrm>
            <a:custGeom>
              <a:avLst/>
              <a:gdLst>
                <a:gd name="T0" fmla="*/ 1023 w 1023"/>
                <a:gd name="T1" fmla="*/ 600 h 875"/>
                <a:gd name="T2" fmla="*/ 56 w 1023"/>
                <a:gd name="T3" fmla="*/ 875 h 875"/>
                <a:gd name="T4" fmla="*/ 0 w 1023"/>
                <a:gd name="T5" fmla="*/ 378 h 875"/>
                <a:gd name="T6" fmla="*/ 332 w 1023"/>
                <a:gd name="T7" fmla="*/ 185 h 875"/>
                <a:gd name="T8" fmla="*/ 692 w 1023"/>
                <a:gd name="T9" fmla="*/ 102 h 875"/>
                <a:gd name="T10" fmla="*/ 940 w 1023"/>
                <a:gd name="T11" fmla="*/ 0 h 875"/>
                <a:gd name="T12" fmla="*/ 1023 w 1023"/>
                <a:gd name="T13" fmla="*/ 0 h 875"/>
                <a:gd name="T14" fmla="*/ 1023 w 1023"/>
                <a:gd name="T15" fmla="*/ 600 h 875"/>
                <a:gd name="T16" fmla="*/ 0 60000 65536"/>
                <a:gd name="T17" fmla="*/ 0 60000 65536"/>
                <a:gd name="T18" fmla="*/ 0 60000 65536"/>
                <a:gd name="T19" fmla="*/ 0 60000 65536"/>
                <a:gd name="T20" fmla="*/ 0 60000 65536"/>
                <a:gd name="T21" fmla="*/ 0 60000 65536"/>
                <a:gd name="T22" fmla="*/ 0 60000 65536"/>
                <a:gd name="T23" fmla="*/ 0 60000 65536"/>
                <a:gd name="T24" fmla="*/ 0 w 1023"/>
                <a:gd name="T25" fmla="*/ 0 h 875"/>
                <a:gd name="T26" fmla="*/ 1023 w 1023"/>
                <a:gd name="T27" fmla="*/ 875 h 8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3" h="875">
                  <a:moveTo>
                    <a:pt x="1023" y="600"/>
                  </a:moveTo>
                  <a:lnTo>
                    <a:pt x="56" y="875"/>
                  </a:lnTo>
                  <a:lnTo>
                    <a:pt x="0" y="378"/>
                  </a:lnTo>
                  <a:lnTo>
                    <a:pt x="332" y="185"/>
                  </a:lnTo>
                  <a:lnTo>
                    <a:pt x="692" y="102"/>
                  </a:lnTo>
                  <a:lnTo>
                    <a:pt x="940" y="0"/>
                  </a:lnTo>
                  <a:lnTo>
                    <a:pt x="1023" y="0"/>
                  </a:lnTo>
                  <a:lnTo>
                    <a:pt x="1023" y="600"/>
                  </a:lnTo>
                  <a:close/>
                </a:path>
              </a:pathLst>
            </a:custGeom>
            <a:solidFill>
              <a:srgbClr val="D4975A"/>
            </a:solidFill>
            <a:ln w="9525">
              <a:noFill/>
              <a:round/>
              <a:headEnd/>
              <a:tailEnd/>
            </a:ln>
          </p:spPr>
          <p:txBody>
            <a:bodyPr>
              <a:prstTxWarp prst="textNoShape">
                <a:avLst/>
              </a:prstTxWarp>
            </a:bodyPr>
            <a:lstStyle/>
            <a:p>
              <a:endParaRPr lang="en-US"/>
            </a:p>
          </p:txBody>
        </p:sp>
        <p:sp>
          <p:nvSpPr>
            <p:cNvPr id="18498" name="Freeform 269"/>
            <p:cNvSpPr>
              <a:spLocks/>
            </p:cNvSpPr>
            <p:nvPr/>
          </p:nvSpPr>
          <p:spPr bwMode="auto">
            <a:xfrm>
              <a:off x="1060" y="3652"/>
              <a:ext cx="131" cy="121"/>
            </a:xfrm>
            <a:custGeom>
              <a:avLst/>
              <a:gdLst>
                <a:gd name="T0" fmla="*/ 985 w 1041"/>
                <a:gd name="T1" fmla="*/ 120 h 968"/>
                <a:gd name="T2" fmla="*/ 1041 w 1041"/>
                <a:gd name="T3" fmla="*/ 120 h 968"/>
                <a:gd name="T4" fmla="*/ 985 w 1041"/>
                <a:gd name="T5" fmla="*/ 673 h 968"/>
                <a:gd name="T6" fmla="*/ 1013 w 1041"/>
                <a:gd name="T7" fmla="*/ 884 h 968"/>
                <a:gd name="T8" fmla="*/ 1013 w 1041"/>
                <a:gd name="T9" fmla="*/ 968 h 968"/>
                <a:gd name="T10" fmla="*/ 101 w 1041"/>
                <a:gd name="T11" fmla="*/ 857 h 968"/>
                <a:gd name="T12" fmla="*/ 83 w 1041"/>
                <a:gd name="T13" fmla="*/ 830 h 968"/>
                <a:gd name="T14" fmla="*/ 27 w 1041"/>
                <a:gd name="T15" fmla="*/ 498 h 968"/>
                <a:gd name="T16" fmla="*/ 27 w 1041"/>
                <a:gd name="T17" fmla="*/ 55 h 968"/>
                <a:gd name="T18" fmla="*/ 0 w 1041"/>
                <a:gd name="T19" fmla="*/ 27 h 968"/>
                <a:gd name="T20" fmla="*/ 156 w 1041"/>
                <a:gd name="T21" fmla="*/ 0 h 968"/>
                <a:gd name="T22" fmla="*/ 764 w 1041"/>
                <a:gd name="T23" fmla="*/ 55 h 968"/>
                <a:gd name="T24" fmla="*/ 985 w 1041"/>
                <a:gd name="T25" fmla="*/ 120 h 9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41"/>
                <a:gd name="T40" fmla="*/ 0 h 968"/>
                <a:gd name="T41" fmla="*/ 1041 w 1041"/>
                <a:gd name="T42" fmla="*/ 968 h 9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41" h="968">
                  <a:moveTo>
                    <a:pt x="985" y="120"/>
                  </a:moveTo>
                  <a:lnTo>
                    <a:pt x="1041" y="120"/>
                  </a:lnTo>
                  <a:lnTo>
                    <a:pt x="985" y="673"/>
                  </a:lnTo>
                  <a:lnTo>
                    <a:pt x="1013" y="884"/>
                  </a:lnTo>
                  <a:lnTo>
                    <a:pt x="1013" y="968"/>
                  </a:lnTo>
                  <a:lnTo>
                    <a:pt x="101" y="857"/>
                  </a:lnTo>
                  <a:lnTo>
                    <a:pt x="83" y="830"/>
                  </a:lnTo>
                  <a:lnTo>
                    <a:pt x="27" y="498"/>
                  </a:lnTo>
                  <a:lnTo>
                    <a:pt x="27" y="55"/>
                  </a:lnTo>
                  <a:lnTo>
                    <a:pt x="0" y="27"/>
                  </a:lnTo>
                  <a:lnTo>
                    <a:pt x="156" y="0"/>
                  </a:lnTo>
                  <a:lnTo>
                    <a:pt x="764" y="55"/>
                  </a:lnTo>
                  <a:lnTo>
                    <a:pt x="985" y="120"/>
                  </a:lnTo>
                  <a:close/>
                </a:path>
              </a:pathLst>
            </a:custGeom>
            <a:solidFill>
              <a:srgbClr val="B07840"/>
            </a:solidFill>
            <a:ln w="9525">
              <a:noFill/>
              <a:round/>
              <a:headEnd/>
              <a:tailEnd/>
            </a:ln>
          </p:spPr>
          <p:txBody>
            <a:bodyPr>
              <a:prstTxWarp prst="textNoShape">
                <a:avLst/>
              </a:prstTxWarp>
            </a:bodyPr>
            <a:lstStyle/>
            <a:p>
              <a:endParaRPr lang="en-US"/>
            </a:p>
          </p:txBody>
        </p:sp>
        <p:sp>
          <p:nvSpPr>
            <p:cNvPr id="18499" name="Freeform 270"/>
            <p:cNvSpPr>
              <a:spLocks/>
            </p:cNvSpPr>
            <p:nvPr/>
          </p:nvSpPr>
          <p:spPr bwMode="auto">
            <a:xfrm>
              <a:off x="1650" y="3663"/>
              <a:ext cx="125" cy="78"/>
            </a:xfrm>
            <a:custGeom>
              <a:avLst/>
              <a:gdLst>
                <a:gd name="T0" fmla="*/ 995 w 995"/>
                <a:gd name="T1" fmla="*/ 488 h 627"/>
                <a:gd name="T2" fmla="*/ 801 w 995"/>
                <a:gd name="T3" fmla="*/ 544 h 627"/>
                <a:gd name="T4" fmla="*/ 0 w 995"/>
                <a:gd name="T5" fmla="*/ 627 h 627"/>
                <a:gd name="T6" fmla="*/ 0 w 995"/>
                <a:gd name="T7" fmla="*/ 378 h 627"/>
                <a:gd name="T8" fmla="*/ 83 w 995"/>
                <a:gd name="T9" fmla="*/ 240 h 627"/>
                <a:gd name="T10" fmla="*/ 912 w 995"/>
                <a:gd name="T11" fmla="*/ 0 h 627"/>
                <a:gd name="T12" fmla="*/ 995 w 995"/>
                <a:gd name="T13" fmla="*/ 0 h 627"/>
                <a:gd name="T14" fmla="*/ 995 w 995"/>
                <a:gd name="T15" fmla="*/ 488 h 627"/>
                <a:gd name="T16" fmla="*/ 0 60000 65536"/>
                <a:gd name="T17" fmla="*/ 0 60000 65536"/>
                <a:gd name="T18" fmla="*/ 0 60000 65536"/>
                <a:gd name="T19" fmla="*/ 0 60000 65536"/>
                <a:gd name="T20" fmla="*/ 0 60000 65536"/>
                <a:gd name="T21" fmla="*/ 0 60000 65536"/>
                <a:gd name="T22" fmla="*/ 0 60000 65536"/>
                <a:gd name="T23" fmla="*/ 0 60000 65536"/>
                <a:gd name="T24" fmla="*/ 0 w 995"/>
                <a:gd name="T25" fmla="*/ 0 h 627"/>
                <a:gd name="T26" fmla="*/ 995 w 995"/>
                <a:gd name="T27" fmla="*/ 627 h 6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5" h="627">
                  <a:moveTo>
                    <a:pt x="995" y="488"/>
                  </a:moveTo>
                  <a:lnTo>
                    <a:pt x="801" y="544"/>
                  </a:lnTo>
                  <a:lnTo>
                    <a:pt x="0" y="627"/>
                  </a:lnTo>
                  <a:lnTo>
                    <a:pt x="0" y="378"/>
                  </a:lnTo>
                  <a:lnTo>
                    <a:pt x="83" y="240"/>
                  </a:lnTo>
                  <a:lnTo>
                    <a:pt x="912" y="0"/>
                  </a:lnTo>
                  <a:lnTo>
                    <a:pt x="995" y="0"/>
                  </a:lnTo>
                  <a:lnTo>
                    <a:pt x="995" y="488"/>
                  </a:lnTo>
                  <a:close/>
                </a:path>
              </a:pathLst>
            </a:custGeom>
            <a:solidFill>
              <a:srgbClr val="B07840"/>
            </a:solidFill>
            <a:ln w="9525">
              <a:noFill/>
              <a:round/>
              <a:headEnd/>
              <a:tailEnd/>
            </a:ln>
          </p:spPr>
          <p:txBody>
            <a:bodyPr>
              <a:prstTxWarp prst="textNoShape">
                <a:avLst/>
              </a:prstTxWarp>
            </a:bodyPr>
            <a:lstStyle/>
            <a:p>
              <a:endParaRPr lang="en-US"/>
            </a:p>
          </p:txBody>
        </p:sp>
        <p:sp>
          <p:nvSpPr>
            <p:cNvPr id="18500" name="Freeform 271"/>
            <p:cNvSpPr>
              <a:spLocks/>
            </p:cNvSpPr>
            <p:nvPr/>
          </p:nvSpPr>
          <p:spPr bwMode="auto">
            <a:xfrm>
              <a:off x="1643" y="3748"/>
              <a:ext cx="135" cy="76"/>
            </a:xfrm>
            <a:custGeom>
              <a:avLst/>
              <a:gdLst>
                <a:gd name="T0" fmla="*/ 1078 w 1078"/>
                <a:gd name="T1" fmla="*/ 498 h 608"/>
                <a:gd name="T2" fmla="*/ 0 w 1078"/>
                <a:gd name="T3" fmla="*/ 608 h 608"/>
                <a:gd name="T4" fmla="*/ 28 w 1078"/>
                <a:gd name="T5" fmla="*/ 277 h 608"/>
                <a:gd name="T6" fmla="*/ 28 w 1078"/>
                <a:gd name="T7" fmla="*/ 194 h 608"/>
                <a:gd name="T8" fmla="*/ 277 w 1078"/>
                <a:gd name="T9" fmla="*/ 83 h 608"/>
                <a:gd name="T10" fmla="*/ 1023 w 1078"/>
                <a:gd name="T11" fmla="*/ 0 h 608"/>
                <a:gd name="T12" fmla="*/ 1078 w 1078"/>
                <a:gd name="T13" fmla="*/ 387 h 608"/>
                <a:gd name="T14" fmla="*/ 1078 w 1078"/>
                <a:gd name="T15" fmla="*/ 498 h 608"/>
                <a:gd name="T16" fmla="*/ 0 60000 65536"/>
                <a:gd name="T17" fmla="*/ 0 60000 65536"/>
                <a:gd name="T18" fmla="*/ 0 60000 65536"/>
                <a:gd name="T19" fmla="*/ 0 60000 65536"/>
                <a:gd name="T20" fmla="*/ 0 60000 65536"/>
                <a:gd name="T21" fmla="*/ 0 60000 65536"/>
                <a:gd name="T22" fmla="*/ 0 60000 65536"/>
                <a:gd name="T23" fmla="*/ 0 60000 65536"/>
                <a:gd name="T24" fmla="*/ 0 w 1078"/>
                <a:gd name="T25" fmla="*/ 0 h 608"/>
                <a:gd name="T26" fmla="*/ 1078 w 1078"/>
                <a:gd name="T27" fmla="*/ 608 h 6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8" h="608">
                  <a:moveTo>
                    <a:pt x="1078" y="498"/>
                  </a:moveTo>
                  <a:lnTo>
                    <a:pt x="0" y="608"/>
                  </a:lnTo>
                  <a:lnTo>
                    <a:pt x="28" y="277"/>
                  </a:lnTo>
                  <a:lnTo>
                    <a:pt x="28" y="194"/>
                  </a:lnTo>
                  <a:lnTo>
                    <a:pt x="277" y="83"/>
                  </a:lnTo>
                  <a:lnTo>
                    <a:pt x="1023" y="0"/>
                  </a:lnTo>
                  <a:lnTo>
                    <a:pt x="1078" y="387"/>
                  </a:lnTo>
                  <a:lnTo>
                    <a:pt x="1078" y="498"/>
                  </a:lnTo>
                  <a:close/>
                </a:path>
              </a:pathLst>
            </a:custGeom>
            <a:solidFill>
              <a:srgbClr val="D4975A"/>
            </a:solidFill>
            <a:ln w="9525">
              <a:noFill/>
              <a:round/>
              <a:headEnd/>
              <a:tailEnd/>
            </a:ln>
          </p:spPr>
          <p:txBody>
            <a:bodyPr>
              <a:prstTxWarp prst="textNoShape">
                <a:avLst/>
              </a:prstTxWarp>
            </a:bodyPr>
            <a:lstStyle/>
            <a:p>
              <a:endParaRPr lang="en-US"/>
            </a:p>
          </p:txBody>
        </p:sp>
        <p:sp>
          <p:nvSpPr>
            <p:cNvPr id="18501" name="Freeform 272"/>
            <p:cNvSpPr>
              <a:spLocks/>
            </p:cNvSpPr>
            <p:nvPr/>
          </p:nvSpPr>
          <p:spPr bwMode="auto">
            <a:xfrm>
              <a:off x="1067" y="3779"/>
              <a:ext cx="117" cy="83"/>
            </a:xfrm>
            <a:custGeom>
              <a:avLst/>
              <a:gdLst>
                <a:gd name="T0" fmla="*/ 904 w 931"/>
                <a:gd name="T1" fmla="*/ 554 h 665"/>
                <a:gd name="T2" fmla="*/ 904 w 931"/>
                <a:gd name="T3" fmla="*/ 636 h 665"/>
                <a:gd name="T4" fmla="*/ 0 w 931"/>
                <a:gd name="T5" fmla="*/ 665 h 665"/>
                <a:gd name="T6" fmla="*/ 0 w 931"/>
                <a:gd name="T7" fmla="*/ 0 h 665"/>
                <a:gd name="T8" fmla="*/ 931 w 931"/>
                <a:gd name="T9" fmla="*/ 139 h 665"/>
                <a:gd name="T10" fmla="*/ 904 w 931"/>
                <a:gd name="T11" fmla="*/ 554 h 665"/>
                <a:gd name="T12" fmla="*/ 0 60000 65536"/>
                <a:gd name="T13" fmla="*/ 0 60000 65536"/>
                <a:gd name="T14" fmla="*/ 0 60000 65536"/>
                <a:gd name="T15" fmla="*/ 0 60000 65536"/>
                <a:gd name="T16" fmla="*/ 0 60000 65536"/>
                <a:gd name="T17" fmla="*/ 0 60000 65536"/>
                <a:gd name="T18" fmla="*/ 0 w 931"/>
                <a:gd name="T19" fmla="*/ 0 h 665"/>
                <a:gd name="T20" fmla="*/ 931 w 931"/>
                <a:gd name="T21" fmla="*/ 665 h 665"/>
              </a:gdLst>
              <a:ahLst/>
              <a:cxnLst>
                <a:cxn ang="T12">
                  <a:pos x="T0" y="T1"/>
                </a:cxn>
                <a:cxn ang="T13">
                  <a:pos x="T2" y="T3"/>
                </a:cxn>
                <a:cxn ang="T14">
                  <a:pos x="T4" y="T5"/>
                </a:cxn>
                <a:cxn ang="T15">
                  <a:pos x="T6" y="T7"/>
                </a:cxn>
                <a:cxn ang="T16">
                  <a:pos x="T8" y="T9"/>
                </a:cxn>
                <a:cxn ang="T17">
                  <a:pos x="T10" y="T11"/>
                </a:cxn>
              </a:cxnLst>
              <a:rect l="T18" t="T19" r="T20" b="T21"/>
              <a:pathLst>
                <a:path w="931" h="665">
                  <a:moveTo>
                    <a:pt x="904" y="554"/>
                  </a:moveTo>
                  <a:lnTo>
                    <a:pt x="904" y="636"/>
                  </a:lnTo>
                  <a:lnTo>
                    <a:pt x="0" y="665"/>
                  </a:lnTo>
                  <a:lnTo>
                    <a:pt x="0" y="0"/>
                  </a:lnTo>
                  <a:lnTo>
                    <a:pt x="931" y="139"/>
                  </a:lnTo>
                  <a:lnTo>
                    <a:pt x="904" y="554"/>
                  </a:lnTo>
                  <a:close/>
                </a:path>
              </a:pathLst>
            </a:custGeom>
            <a:solidFill>
              <a:srgbClr val="D4975A"/>
            </a:solidFill>
            <a:ln w="9525">
              <a:noFill/>
              <a:round/>
              <a:headEnd/>
              <a:tailEnd/>
            </a:ln>
          </p:spPr>
          <p:txBody>
            <a:bodyPr>
              <a:prstTxWarp prst="textNoShape">
                <a:avLst/>
              </a:prstTxWarp>
            </a:bodyPr>
            <a:lstStyle/>
            <a:p>
              <a:endParaRPr lang="en-US"/>
            </a:p>
          </p:txBody>
        </p:sp>
        <p:sp>
          <p:nvSpPr>
            <p:cNvPr id="18502" name="Freeform 273"/>
            <p:cNvSpPr>
              <a:spLocks/>
            </p:cNvSpPr>
            <p:nvPr/>
          </p:nvSpPr>
          <p:spPr bwMode="auto">
            <a:xfrm>
              <a:off x="1202" y="3793"/>
              <a:ext cx="338" cy="101"/>
            </a:xfrm>
            <a:custGeom>
              <a:avLst/>
              <a:gdLst>
                <a:gd name="T0" fmla="*/ 2148 w 2701"/>
                <a:gd name="T1" fmla="*/ 55 h 801"/>
                <a:gd name="T2" fmla="*/ 2313 w 2701"/>
                <a:gd name="T3" fmla="*/ 82 h 801"/>
                <a:gd name="T4" fmla="*/ 2701 w 2701"/>
                <a:gd name="T5" fmla="*/ 332 h 801"/>
                <a:gd name="T6" fmla="*/ 2451 w 2701"/>
                <a:gd name="T7" fmla="*/ 414 h 801"/>
                <a:gd name="T8" fmla="*/ 1927 w 2701"/>
                <a:gd name="T9" fmla="*/ 469 h 801"/>
                <a:gd name="T10" fmla="*/ 47 w 2701"/>
                <a:gd name="T11" fmla="*/ 801 h 801"/>
                <a:gd name="T12" fmla="*/ 0 w 2701"/>
                <a:gd name="T13" fmla="*/ 801 h 801"/>
                <a:gd name="T14" fmla="*/ 29 w 2701"/>
                <a:gd name="T15" fmla="*/ 248 h 801"/>
                <a:gd name="T16" fmla="*/ 1706 w 2701"/>
                <a:gd name="T17" fmla="*/ 0 h 801"/>
                <a:gd name="T18" fmla="*/ 1954 w 2701"/>
                <a:gd name="T19" fmla="*/ 55 h 801"/>
                <a:gd name="T20" fmla="*/ 2148 w 2701"/>
                <a:gd name="T21" fmla="*/ 55 h 8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1"/>
                <a:gd name="T34" fmla="*/ 0 h 801"/>
                <a:gd name="T35" fmla="*/ 2701 w 2701"/>
                <a:gd name="T36" fmla="*/ 801 h 8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1" h="801">
                  <a:moveTo>
                    <a:pt x="2148" y="55"/>
                  </a:moveTo>
                  <a:lnTo>
                    <a:pt x="2313" y="82"/>
                  </a:lnTo>
                  <a:lnTo>
                    <a:pt x="2701" y="332"/>
                  </a:lnTo>
                  <a:lnTo>
                    <a:pt x="2451" y="414"/>
                  </a:lnTo>
                  <a:lnTo>
                    <a:pt x="1927" y="469"/>
                  </a:lnTo>
                  <a:lnTo>
                    <a:pt x="47" y="801"/>
                  </a:lnTo>
                  <a:lnTo>
                    <a:pt x="0" y="801"/>
                  </a:lnTo>
                  <a:lnTo>
                    <a:pt x="29" y="248"/>
                  </a:lnTo>
                  <a:lnTo>
                    <a:pt x="1706" y="0"/>
                  </a:lnTo>
                  <a:lnTo>
                    <a:pt x="1954" y="55"/>
                  </a:lnTo>
                  <a:lnTo>
                    <a:pt x="2148" y="55"/>
                  </a:lnTo>
                  <a:close/>
                </a:path>
              </a:pathLst>
            </a:custGeom>
            <a:solidFill>
              <a:srgbClr val="593D21"/>
            </a:solidFill>
            <a:ln w="9525">
              <a:noFill/>
              <a:round/>
              <a:headEnd/>
              <a:tailEnd/>
            </a:ln>
          </p:spPr>
          <p:txBody>
            <a:bodyPr>
              <a:prstTxWarp prst="textNoShape">
                <a:avLst/>
              </a:prstTxWarp>
            </a:bodyPr>
            <a:lstStyle/>
            <a:p>
              <a:endParaRPr lang="en-US"/>
            </a:p>
          </p:txBody>
        </p:sp>
        <p:sp>
          <p:nvSpPr>
            <p:cNvPr id="18503" name="Freeform 274"/>
            <p:cNvSpPr>
              <a:spLocks/>
            </p:cNvSpPr>
            <p:nvPr/>
          </p:nvSpPr>
          <p:spPr bwMode="auto">
            <a:xfrm>
              <a:off x="1067" y="3883"/>
              <a:ext cx="117" cy="35"/>
            </a:xfrm>
            <a:custGeom>
              <a:avLst/>
              <a:gdLst>
                <a:gd name="T0" fmla="*/ 931 w 931"/>
                <a:gd name="T1" fmla="*/ 110 h 277"/>
                <a:gd name="T2" fmla="*/ 0 w 931"/>
                <a:gd name="T3" fmla="*/ 277 h 277"/>
                <a:gd name="T4" fmla="*/ 0 w 931"/>
                <a:gd name="T5" fmla="*/ 56 h 277"/>
                <a:gd name="T6" fmla="*/ 250 w 931"/>
                <a:gd name="T7" fmla="*/ 0 h 277"/>
                <a:gd name="T8" fmla="*/ 876 w 931"/>
                <a:gd name="T9" fmla="*/ 0 h 277"/>
                <a:gd name="T10" fmla="*/ 931 w 931"/>
                <a:gd name="T11" fmla="*/ 110 h 277"/>
                <a:gd name="T12" fmla="*/ 0 60000 65536"/>
                <a:gd name="T13" fmla="*/ 0 60000 65536"/>
                <a:gd name="T14" fmla="*/ 0 60000 65536"/>
                <a:gd name="T15" fmla="*/ 0 60000 65536"/>
                <a:gd name="T16" fmla="*/ 0 60000 65536"/>
                <a:gd name="T17" fmla="*/ 0 60000 65536"/>
                <a:gd name="T18" fmla="*/ 0 w 931"/>
                <a:gd name="T19" fmla="*/ 0 h 277"/>
                <a:gd name="T20" fmla="*/ 931 w 931"/>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931" h="277">
                  <a:moveTo>
                    <a:pt x="931" y="110"/>
                  </a:moveTo>
                  <a:lnTo>
                    <a:pt x="0" y="277"/>
                  </a:lnTo>
                  <a:lnTo>
                    <a:pt x="0" y="56"/>
                  </a:lnTo>
                  <a:lnTo>
                    <a:pt x="250" y="0"/>
                  </a:lnTo>
                  <a:lnTo>
                    <a:pt x="876" y="0"/>
                  </a:lnTo>
                  <a:lnTo>
                    <a:pt x="931" y="110"/>
                  </a:lnTo>
                  <a:close/>
                </a:path>
              </a:pathLst>
            </a:custGeom>
            <a:solidFill>
              <a:srgbClr val="B07840"/>
            </a:solidFill>
            <a:ln w="9525">
              <a:noFill/>
              <a:round/>
              <a:headEnd/>
              <a:tailEnd/>
            </a:ln>
          </p:spPr>
          <p:txBody>
            <a:bodyPr>
              <a:prstTxWarp prst="textNoShape">
                <a:avLst/>
              </a:prstTxWarp>
            </a:bodyPr>
            <a:lstStyle/>
            <a:p>
              <a:endParaRPr lang="en-US"/>
            </a:p>
          </p:txBody>
        </p:sp>
        <p:sp>
          <p:nvSpPr>
            <p:cNvPr id="18504" name="Freeform 275"/>
            <p:cNvSpPr>
              <a:spLocks/>
            </p:cNvSpPr>
            <p:nvPr/>
          </p:nvSpPr>
          <p:spPr bwMode="auto">
            <a:xfrm>
              <a:off x="3016" y="2706"/>
              <a:ext cx="15" cy="6"/>
            </a:xfrm>
            <a:custGeom>
              <a:avLst/>
              <a:gdLst>
                <a:gd name="T0" fmla="*/ 119 w 119"/>
                <a:gd name="T1" fmla="*/ 46 h 46"/>
                <a:gd name="T2" fmla="*/ 84 w 119"/>
                <a:gd name="T3" fmla="*/ 19 h 46"/>
                <a:gd name="T4" fmla="*/ 0 w 119"/>
                <a:gd name="T5" fmla="*/ 37 h 46"/>
                <a:gd name="T6" fmla="*/ 55 w 119"/>
                <a:gd name="T7" fmla="*/ 0 h 46"/>
                <a:gd name="T8" fmla="*/ 101 w 119"/>
                <a:gd name="T9" fmla="*/ 9 h 46"/>
                <a:gd name="T10" fmla="*/ 119 w 119"/>
                <a:gd name="T11" fmla="*/ 46 h 46"/>
                <a:gd name="T12" fmla="*/ 0 60000 65536"/>
                <a:gd name="T13" fmla="*/ 0 60000 65536"/>
                <a:gd name="T14" fmla="*/ 0 60000 65536"/>
                <a:gd name="T15" fmla="*/ 0 60000 65536"/>
                <a:gd name="T16" fmla="*/ 0 60000 65536"/>
                <a:gd name="T17" fmla="*/ 0 60000 65536"/>
                <a:gd name="T18" fmla="*/ 0 w 119"/>
                <a:gd name="T19" fmla="*/ 0 h 46"/>
                <a:gd name="T20" fmla="*/ 119 w 119"/>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119" h="46">
                  <a:moveTo>
                    <a:pt x="119" y="46"/>
                  </a:moveTo>
                  <a:lnTo>
                    <a:pt x="84" y="19"/>
                  </a:lnTo>
                  <a:lnTo>
                    <a:pt x="0" y="37"/>
                  </a:lnTo>
                  <a:lnTo>
                    <a:pt x="55" y="0"/>
                  </a:lnTo>
                  <a:lnTo>
                    <a:pt x="101" y="9"/>
                  </a:lnTo>
                  <a:lnTo>
                    <a:pt x="119" y="46"/>
                  </a:lnTo>
                  <a:close/>
                </a:path>
              </a:pathLst>
            </a:custGeom>
            <a:solidFill>
              <a:srgbClr val="DEB38A"/>
            </a:solidFill>
            <a:ln w="9525">
              <a:noFill/>
              <a:round/>
              <a:headEnd/>
              <a:tailEnd/>
            </a:ln>
          </p:spPr>
          <p:txBody>
            <a:bodyPr>
              <a:prstTxWarp prst="textNoShape">
                <a:avLst/>
              </a:prstTxWarp>
            </a:bodyPr>
            <a:lstStyle/>
            <a:p>
              <a:endParaRPr lang="en-US"/>
            </a:p>
          </p:txBody>
        </p:sp>
        <p:sp>
          <p:nvSpPr>
            <p:cNvPr id="18505" name="Freeform 276"/>
            <p:cNvSpPr>
              <a:spLocks/>
            </p:cNvSpPr>
            <p:nvPr/>
          </p:nvSpPr>
          <p:spPr bwMode="auto">
            <a:xfrm>
              <a:off x="3014" y="2713"/>
              <a:ext cx="7" cy="7"/>
            </a:xfrm>
            <a:custGeom>
              <a:avLst/>
              <a:gdLst>
                <a:gd name="T0" fmla="*/ 37 w 56"/>
                <a:gd name="T1" fmla="*/ 37 h 55"/>
                <a:gd name="T2" fmla="*/ 56 w 56"/>
                <a:gd name="T3" fmla="*/ 55 h 55"/>
                <a:gd name="T4" fmla="*/ 0 w 56"/>
                <a:gd name="T5" fmla="*/ 28 h 55"/>
                <a:gd name="T6" fmla="*/ 47 w 56"/>
                <a:gd name="T7" fmla="*/ 0 h 55"/>
                <a:gd name="T8" fmla="*/ 37 w 56"/>
                <a:gd name="T9" fmla="*/ 28 h 55"/>
                <a:gd name="T10" fmla="*/ 37 w 56"/>
                <a:gd name="T11" fmla="*/ 37 h 55"/>
                <a:gd name="T12" fmla="*/ 0 60000 65536"/>
                <a:gd name="T13" fmla="*/ 0 60000 65536"/>
                <a:gd name="T14" fmla="*/ 0 60000 65536"/>
                <a:gd name="T15" fmla="*/ 0 60000 65536"/>
                <a:gd name="T16" fmla="*/ 0 60000 65536"/>
                <a:gd name="T17" fmla="*/ 0 60000 65536"/>
                <a:gd name="T18" fmla="*/ 0 w 56"/>
                <a:gd name="T19" fmla="*/ 0 h 55"/>
                <a:gd name="T20" fmla="*/ 56 w 56"/>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56" h="55">
                  <a:moveTo>
                    <a:pt x="37" y="37"/>
                  </a:moveTo>
                  <a:lnTo>
                    <a:pt x="56" y="55"/>
                  </a:lnTo>
                  <a:lnTo>
                    <a:pt x="0" y="28"/>
                  </a:lnTo>
                  <a:lnTo>
                    <a:pt x="47" y="0"/>
                  </a:lnTo>
                  <a:lnTo>
                    <a:pt x="37" y="28"/>
                  </a:lnTo>
                  <a:lnTo>
                    <a:pt x="37" y="37"/>
                  </a:lnTo>
                  <a:close/>
                </a:path>
              </a:pathLst>
            </a:custGeom>
            <a:solidFill>
              <a:srgbClr val="D6FFFA"/>
            </a:solidFill>
            <a:ln w="9525">
              <a:noFill/>
              <a:round/>
              <a:headEnd/>
              <a:tailEnd/>
            </a:ln>
          </p:spPr>
          <p:txBody>
            <a:bodyPr>
              <a:prstTxWarp prst="textNoShape">
                <a:avLst/>
              </a:prstTxWarp>
            </a:bodyPr>
            <a:lstStyle/>
            <a:p>
              <a:endParaRPr lang="en-US"/>
            </a:p>
          </p:txBody>
        </p:sp>
        <p:sp>
          <p:nvSpPr>
            <p:cNvPr id="18506" name="Freeform 277"/>
            <p:cNvSpPr>
              <a:spLocks/>
            </p:cNvSpPr>
            <p:nvPr/>
          </p:nvSpPr>
          <p:spPr bwMode="auto">
            <a:xfrm>
              <a:off x="3028" y="2714"/>
              <a:ext cx="3" cy="6"/>
            </a:xfrm>
            <a:custGeom>
              <a:avLst/>
              <a:gdLst>
                <a:gd name="T0" fmla="*/ 27 w 27"/>
                <a:gd name="T1" fmla="*/ 19 h 46"/>
                <a:gd name="T2" fmla="*/ 0 w 27"/>
                <a:gd name="T3" fmla="*/ 46 h 46"/>
                <a:gd name="T4" fmla="*/ 0 w 27"/>
                <a:gd name="T5" fmla="*/ 0 h 46"/>
                <a:gd name="T6" fmla="*/ 27 w 27"/>
                <a:gd name="T7" fmla="*/ 9 h 46"/>
                <a:gd name="T8" fmla="*/ 27 w 27"/>
                <a:gd name="T9" fmla="*/ 19 h 46"/>
                <a:gd name="T10" fmla="*/ 0 60000 65536"/>
                <a:gd name="T11" fmla="*/ 0 60000 65536"/>
                <a:gd name="T12" fmla="*/ 0 60000 65536"/>
                <a:gd name="T13" fmla="*/ 0 60000 65536"/>
                <a:gd name="T14" fmla="*/ 0 60000 65536"/>
                <a:gd name="T15" fmla="*/ 0 w 27"/>
                <a:gd name="T16" fmla="*/ 0 h 46"/>
                <a:gd name="T17" fmla="*/ 27 w 27"/>
                <a:gd name="T18" fmla="*/ 46 h 46"/>
              </a:gdLst>
              <a:ahLst/>
              <a:cxnLst>
                <a:cxn ang="T10">
                  <a:pos x="T0" y="T1"/>
                </a:cxn>
                <a:cxn ang="T11">
                  <a:pos x="T2" y="T3"/>
                </a:cxn>
                <a:cxn ang="T12">
                  <a:pos x="T4" y="T5"/>
                </a:cxn>
                <a:cxn ang="T13">
                  <a:pos x="T6" y="T7"/>
                </a:cxn>
                <a:cxn ang="T14">
                  <a:pos x="T8" y="T9"/>
                </a:cxn>
              </a:cxnLst>
              <a:rect l="T15" t="T16" r="T17" b="T18"/>
              <a:pathLst>
                <a:path w="27" h="46">
                  <a:moveTo>
                    <a:pt x="27" y="19"/>
                  </a:moveTo>
                  <a:lnTo>
                    <a:pt x="0" y="46"/>
                  </a:lnTo>
                  <a:lnTo>
                    <a:pt x="0" y="0"/>
                  </a:lnTo>
                  <a:lnTo>
                    <a:pt x="27" y="9"/>
                  </a:lnTo>
                  <a:lnTo>
                    <a:pt x="27" y="19"/>
                  </a:lnTo>
                  <a:close/>
                </a:path>
              </a:pathLst>
            </a:custGeom>
            <a:solidFill>
              <a:srgbClr val="D6FFFA"/>
            </a:solidFill>
            <a:ln w="9525">
              <a:noFill/>
              <a:round/>
              <a:headEnd/>
              <a:tailEnd/>
            </a:ln>
          </p:spPr>
          <p:txBody>
            <a:bodyPr>
              <a:prstTxWarp prst="textNoShape">
                <a:avLst/>
              </a:prstTxWarp>
            </a:bodyPr>
            <a:lstStyle/>
            <a:p>
              <a:endParaRPr lang="en-US"/>
            </a:p>
          </p:txBody>
        </p:sp>
        <p:sp>
          <p:nvSpPr>
            <p:cNvPr id="18507" name="Freeform 278"/>
            <p:cNvSpPr>
              <a:spLocks/>
            </p:cNvSpPr>
            <p:nvPr/>
          </p:nvSpPr>
          <p:spPr bwMode="auto">
            <a:xfrm>
              <a:off x="2976" y="2715"/>
              <a:ext cx="7" cy="6"/>
            </a:xfrm>
            <a:custGeom>
              <a:avLst/>
              <a:gdLst>
                <a:gd name="T0" fmla="*/ 47 w 56"/>
                <a:gd name="T1" fmla="*/ 0 h 47"/>
                <a:gd name="T2" fmla="*/ 37 w 56"/>
                <a:gd name="T3" fmla="*/ 10 h 47"/>
                <a:gd name="T4" fmla="*/ 37 w 56"/>
                <a:gd name="T5" fmla="*/ 47 h 47"/>
                <a:gd name="T6" fmla="*/ 0 w 56"/>
                <a:gd name="T7" fmla="*/ 0 h 47"/>
                <a:gd name="T8" fmla="*/ 56 w 56"/>
                <a:gd name="T9" fmla="*/ 0 h 47"/>
                <a:gd name="T10" fmla="*/ 47 w 56"/>
                <a:gd name="T11" fmla="*/ 0 h 47"/>
                <a:gd name="T12" fmla="*/ 0 60000 65536"/>
                <a:gd name="T13" fmla="*/ 0 60000 65536"/>
                <a:gd name="T14" fmla="*/ 0 60000 65536"/>
                <a:gd name="T15" fmla="*/ 0 60000 65536"/>
                <a:gd name="T16" fmla="*/ 0 60000 65536"/>
                <a:gd name="T17" fmla="*/ 0 60000 65536"/>
                <a:gd name="T18" fmla="*/ 0 w 56"/>
                <a:gd name="T19" fmla="*/ 0 h 47"/>
                <a:gd name="T20" fmla="*/ 56 w 56"/>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56" h="47">
                  <a:moveTo>
                    <a:pt x="47" y="0"/>
                  </a:moveTo>
                  <a:lnTo>
                    <a:pt x="37" y="10"/>
                  </a:lnTo>
                  <a:lnTo>
                    <a:pt x="37" y="47"/>
                  </a:lnTo>
                  <a:lnTo>
                    <a:pt x="0" y="0"/>
                  </a:lnTo>
                  <a:lnTo>
                    <a:pt x="56" y="0"/>
                  </a:lnTo>
                  <a:lnTo>
                    <a:pt x="47" y="0"/>
                  </a:lnTo>
                  <a:close/>
                </a:path>
              </a:pathLst>
            </a:custGeom>
            <a:solidFill>
              <a:srgbClr val="D6FFFA"/>
            </a:solidFill>
            <a:ln w="9525">
              <a:noFill/>
              <a:round/>
              <a:headEnd/>
              <a:tailEnd/>
            </a:ln>
          </p:spPr>
          <p:txBody>
            <a:bodyPr>
              <a:prstTxWarp prst="textNoShape">
                <a:avLst/>
              </a:prstTxWarp>
            </a:bodyPr>
            <a:lstStyle/>
            <a:p>
              <a:endParaRPr lang="en-US"/>
            </a:p>
          </p:txBody>
        </p:sp>
        <p:sp>
          <p:nvSpPr>
            <p:cNvPr id="18508" name="Freeform 279"/>
            <p:cNvSpPr>
              <a:spLocks/>
            </p:cNvSpPr>
            <p:nvPr/>
          </p:nvSpPr>
          <p:spPr bwMode="auto">
            <a:xfrm>
              <a:off x="2990" y="2716"/>
              <a:ext cx="3" cy="5"/>
            </a:xfrm>
            <a:custGeom>
              <a:avLst/>
              <a:gdLst>
                <a:gd name="T0" fmla="*/ 28 w 28"/>
                <a:gd name="T1" fmla="*/ 18 h 37"/>
                <a:gd name="T2" fmla="*/ 9 w 28"/>
                <a:gd name="T3" fmla="*/ 37 h 37"/>
                <a:gd name="T4" fmla="*/ 0 w 28"/>
                <a:gd name="T5" fmla="*/ 0 h 37"/>
                <a:gd name="T6" fmla="*/ 28 w 28"/>
                <a:gd name="T7" fmla="*/ 9 h 37"/>
                <a:gd name="T8" fmla="*/ 28 w 28"/>
                <a:gd name="T9" fmla="*/ 18 h 37"/>
                <a:gd name="T10" fmla="*/ 0 60000 65536"/>
                <a:gd name="T11" fmla="*/ 0 60000 65536"/>
                <a:gd name="T12" fmla="*/ 0 60000 65536"/>
                <a:gd name="T13" fmla="*/ 0 60000 65536"/>
                <a:gd name="T14" fmla="*/ 0 60000 65536"/>
                <a:gd name="T15" fmla="*/ 0 w 28"/>
                <a:gd name="T16" fmla="*/ 0 h 37"/>
                <a:gd name="T17" fmla="*/ 28 w 28"/>
                <a:gd name="T18" fmla="*/ 37 h 37"/>
              </a:gdLst>
              <a:ahLst/>
              <a:cxnLst>
                <a:cxn ang="T10">
                  <a:pos x="T0" y="T1"/>
                </a:cxn>
                <a:cxn ang="T11">
                  <a:pos x="T2" y="T3"/>
                </a:cxn>
                <a:cxn ang="T12">
                  <a:pos x="T4" y="T5"/>
                </a:cxn>
                <a:cxn ang="T13">
                  <a:pos x="T6" y="T7"/>
                </a:cxn>
                <a:cxn ang="T14">
                  <a:pos x="T8" y="T9"/>
                </a:cxn>
              </a:cxnLst>
              <a:rect l="T15" t="T16" r="T17" b="T18"/>
              <a:pathLst>
                <a:path w="28" h="37">
                  <a:moveTo>
                    <a:pt x="28" y="18"/>
                  </a:moveTo>
                  <a:lnTo>
                    <a:pt x="9" y="37"/>
                  </a:lnTo>
                  <a:lnTo>
                    <a:pt x="0" y="0"/>
                  </a:lnTo>
                  <a:lnTo>
                    <a:pt x="28" y="9"/>
                  </a:lnTo>
                  <a:lnTo>
                    <a:pt x="28" y="18"/>
                  </a:lnTo>
                  <a:close/>
                </a:path>
              </a:pathLst>
            </a:custGeom>
            <a:solidFill>
              <a:srgbClr val="D6FFFA"/>
            </a:solidFill>
            <a:ln w="9525">
              <a:noFill/>
              <a:round/>
              <a:headEnd/>
              <a:tailEnd/>
            </a:ln>
          </p:spPr>
          <p:txBody>
            <a:bodyPr>
              <a:prstTxWarp prst="textNoShape">
                <a:avLst/>
              </a:prstTxWarp>
            </a:bodyPr>
            <a:lstStyle/>
            <a:p>
              <a:endParaRPr lang="en-US"/>
            </a:p>
          </p:txBody>
        </p:sp>
        <p:sp>
          <p:nvSpPr>
            <p:cNvPr id="18509" name="Freeform 280"/>
            <p:cNvSpPr>
              <a:spLocks/>
            </p:cNvSpPr>
            <p:nvPr/>
          </p:nvSpPr>
          <p:spPr bwMode="auto">
            <a:xfrm>
              <a:off x="3000" y="2739"/>
              <a:ext cx="1" cy="7"/>
            </a:xfrm>
            <a:custGeom>
              <a:avLst/>
              <a:gdLst>
                <a:gd name="T0" fmla="*/ 9 w 9"/>
                <a:gd name="T1" fmla="*/ 55 h 55"/>
                <a:gd name="T2" fmla="*/ 0 w 9"/>
                <a:gd name="T3" fmla="*/ 55 h 55"/>
                <a:gd name="T4" fmla="*/ 0 w 9"/>
                <a:gd name="T5" fmla="*/ 0 h 55"/>
                <a:gd name="T6" fmla="*/ 9 w 9"/>
                <a:gd name="T7" fmla="*/ 46 h 55"/>
                <a:gd name="T8" fmla="*/ 9 w 9"/>
                <a:gd name="T9" fmla="*/ 55 h 55"/>
                <a:gd name="T10" fmla="*/ 0 60000 65536"/>
                <a:gd name="T11" fmla="*/ 0 60000 65536"/>
                <a:gd name="T12" fmla="*/ 0 60000 65536"/>
                <a:gd name="T13" fmla="*/ 0 60000 65536"/>
                <a:gd name="T14" fmla="*/ 0 60000 65536"/>
                <a:gd name="T15" fmla="*/ 0 w 9"/>
                <a:gd name="T16" fmla="*/ 0 h 55"/>
                <a:gd name="T17" fmla="*/ 9 w 9"/>
                <a:gd name="T18" fmla="*/ 55 h 55"/>
              </a:gdLst>
              <a:ahLst/>
              <a:cxnLst>
                <a:cxn ang="T10">
                  <a:pos x="T0" y="T1"/>
                </a:cxn>
                <a:cxn ang="T11">
                  <a:pos x="T2" y="T3"/>
                </a:cxn>
                <a:cxn ang="T12">
                  <a:pos x="T4" y="T5"/>
                </a:cxn>
                <a:cxn ang="T13">
                  <a:pos x="T6" y="T7"/>
                </a:cxn>
                <a:cxn ang="T14">
                  <a:pos x="T8" y="T9"/>
                </a:cxn>
              </a:cxnLst>
              <a:rect l="T15" t="T16" r="T17" b="T18"/>
              <a:pathLst>
                <a:path w="9" h="55">
                  <a:moveTo>
                    <a:pt x="9" y="55"/>
                  </a:moveTo>
                  <a:lnTo>
                    <a:pt x="0" y="55"/>
                  </a:lnTo>
                  <a:lnTo>
                    <a:pt x="0" y="0"/>
                  </a:lnTo>
                  <a:lnTo>
                    <a:pt x="9" y="46"/>
                  </a:lnTo>
                  <a:lnTo>
                    <a:pt x="9" y="55"/>
                  </a:lnTo>
                  <a:close/>
                </a:path>
              </a:pathLst>
            </a:custGeom>
            <a:solidFill>
              <a:srgbClr val="000000"/>
            </a:solidFill>
            <a:ln w="9525">
              <a:noFill/>
              <a:round/>
              <a:headEnd/>
              <a:tailEnd/>
            </a:ln>
          </p:spPr>
          <p:txBody>
            <a:bodyPr>
              <a:prstTxWarp prst="textNoShape">
                <a:avLst/>
              </a:prstTxWarp>
            </a:bodyPr>
            <a:lstStyle/>
            <a:p>
              <a:endParaRPr lang="en-US"/>
            </a:p>
          </p:txBody>
        </p:sp>
        <p:sp>
          <p:nvSpPr>
            <p:cNvPr id="18510" name="Freeform 281"/>
            <p:cNvSpPr>
              <a:spLocks/>
            </p:cNvSpPr>
            <p:nvPr/>
          </p:nvSpPr>
          <p:spPr bwMode="auto">
            <a:xfrm>
              <a:off x="2915" y="2740"/>
              <a:ext cx="11" cy="15"/>
            </a:xfrm>
            <a:custGeom>
              <a:avLst/>
              <a:gdLst>
                <a:gd name="T0" fmla="*/ 0 w 91"/>
                <a:gd name="T1" fmla="*/ 119 h 119"/>
                <a:gd name="T2" fmla="*/ 55 w 91"/>
                <a:gd name="T3" fmla="*/ 27 h 119"/>
                <a:gd name="T4" fmla="*/ 91 w 91"/>
                <a:gd name="T5" fmla="*/ 0 h 119"/>
                <a:gd name="T6" fmla="*/ 18 w 91"/>
                <a:gd name="T7" fmla="*/ 101 h 119"/>
                <a:gd name="T8" fmla="*/ 0 w 91"/>
                <a:gd name="T9" fmla="*/ 119 h 119"/>
                <a:gd name="T10" fmla="*/ 0 60000 65536"/>
                <a:gd name="T11" fmla="*/ 0 60000 65536"/>
                <a:gd name="T12" fmla="*/ 0 60000 65536"/>
                <a:gd name="T13" fmla="*/ 0 60000 65536"/>
                <a:gd name="T14" fmla="*/ 0 60000 65536"/>
                <a:gd name="T15" fmla="*/ 0 w 91"/>
                <a:gd name="T16" fmla="*/ 0 h 119"/>
                <a:gd name="T17" fmla="*/ 91 w 91"/>
                <a:gd name="T18" fmla="*/ 119 h 119"/>
              </a:gdLst>
              <a:ahLst/>
              <a:cxnLst>
                <a:cxn ang="T10">
                  <a:pos x="T0" y="T1"/>
                </a:cxn>
                <a:cxn ang="T11">
                  <a:pos x="T2" y="T3"/>
                </a:cxn>
                <a:cxn ang="T12">
                  <a:pos x="T4" y="T5"/>
                </a:cxn>
                <a:cxn ang="T13">
                  <a:pos x="T6" y="T7"/>
                </a:cxn>
                <a:cxn ang="T14">
                  <a:pos x="T8" y="T9"/>
                </a:cxn>
              </a:cxnLst>
              <a:rect l="T15" t="T16" r="T17" b="T18"/>
              <a:pathLst>
                <a:path w="91" h="119">
                  <a:moveTo>
                    <a:pt x="0" y="119"/>
                  </a:moveTo>
                  <a:lnTo>
                    <a:pt x="55" y="27"/>
                  </a:lnTo>
                  <a:lnTo>
                    <a:pt x="91" y="0"/>
                  </a:lnTo>
                  <a:lnTo>
                    <a:pt x="18" y="101"/>
                  </a:lnTo>
                  <a:lnTo>
                    <a:pt x="0" y="119"/>
                  </a:lnTo>
                  <a:close/>
                </a:path>
              </a:pathLst>
            </a:custGeom>
            <a:solidFill>
              <a:srgbClr val="D4A1A1"/>
            </a:solidFill>
            <a:ln w="9525">
              <a:noFill/>
              <a:round/>
              <a:headEnd/>
              <a:tailEnd/>
            </a:ln>
          </p:spPr>
          <p:txBody>
            <a:bodyPr>
              <a:prstTxWarp prst="textNoShape">
                <a:avLst/>
              </a:prstTxWarp>
            </a:bodyPr>
            <a:lstStyle/>
            <a:p>
              <a:endParaRPr lang="en-US"/>
            </a:p>
          </p:txBody>
        </p:sp>
        <p:sp>
          <p:nvSpPr>
            <p:cNvPr id="18511" name="Freeform 282"/>
            <p:cNvSpPr>
              <a:spLocks/>
            </p:cNvSpPr>
            <p:nvPr/>
          </p:nvSpPr>
          <p:spPr bwMode="auto">
            <a:xfrm>
              <a:off x="3062" y="2744"/>
              <a:ext cx="6" cy="6"/>
            </a:xfrm>
            <a:custGeom>
              <a:avLst/>
              <a:gdLst>
                <a:gd name="T0" fmla="*/ 46 w 46"/>
                <a:gd name="T1" fmla="*/ 18 h 46"/>
                <a:gd name="T2" fmla="*/ 46 w 46"/>
                <a:gd name="T3" fmla="*/ 46 h 46"/>
                <a:gd name="T4" fmla="*/ 0 w 46"/>
                <a:gd name="T5" fmla="*/ 46 h 46"/>
                <a:gd name="T6" fmla="*/ 0 w 46"/>
                <a:gd name="T7" fmla="*/ 0 h 46"/>
                <a:gd name="T8" fmla="*/ 37 w 46"/>
                <a:gd name="T9" fmla="*/ 9 h 46"/>
                <a:gd name="T10" fmla="*/ 46 w 46"/>
                <a:gd name="T11" fmla="*/ 18 h 46"/>
                <a:gd name="T12" fmla="*/ 0 60000 65536"/>
                <a:gd name="T13" fmla="*/ 0 60000 65536"/>
                <a:gd name="T14" fmla="*/ 0 60000 65536"/>
                <a:gd name="T15" fmla="*/ 0 60000 65536"/>
                <a:gd name="T16" fmla="*/ 0 60000 65536"/>
                <a:gd name="T17" fmla="*/ 0 60000 65536"/>
                <a:gd name="T18" fmla="*/ 0 w 46"/>
                <a:gd name="T19" fmla="*/ 0 h 46"/>
                <a:gd name="T20" fmla="*/ 46 w 46"/>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46" h="46">
                  <a:moveTo>
                    <a:pt x="46" y="18"/>
                  </a:moveTo>
                  <a:lnTo>
                    <a:pt x="46" y="46"/>
                  </a:lnTo>
                  <a:lnTo>
                    <a:pt x="0" y="46"/>
                  </a:lnTo>
                  <a:lnTo>
                    <a:pt x="0" y="0"/>
                  </a:lnTo>
                  <a:lnTo>
                    <a:pt x="37" y="9"/>
                  </a:lnTo>
                  <a:lnTo>
                    <a:pt x="46" y="18"/>
                  </a:lnTo>
                  <a:close/>
                </a:path>
              </a:pathLst>
            </a:custGeom>
            <a:solidFill>
              <a:srgbClr val="D4A1A1"/>
            </a:solidFill>
            <a:ln w="9525">
              <a:noFill/>
              <a:round/>
              <a:headEnd/>
              <a:tailEnd/>
            </a:ln>
          </p:spPr>
          <p:txBody>
            <a:bodyPr>
              <a:prstTxWarp prst="textNoShape">
                <a:avLst/>
              </a:prstTxWarp>
            </a:bodyPr>
            <a:lstStyle/>
            <a:p>
              <a:endParaRPr lang="en-US"/>
            </a:p>
          </p:txBody>
        </p:sp>
        <p:sp>
          <p:nvSpPr>
            <p:cNvPr id="18512" name="Freeform 283"/>
            <p:cNvSpPr>
              <a:spLocks/>
            </p:cNvSpPr>
            <p:nvPr/>
          </p:nvSpPr>
          <p:spPr bwMode="auto">
            <a:xfrm>
              <a:off x="2915" y="2745"/>
              <a:ext cx="17" cy="23"/>
            </a:xfrm>
            <a:custGeom>
              <a:avLst/>
              <a:gdLst>
                <a:gd name="T0" fmla="*/ 18 w 138"/>
                <a:gd name="T1" fmla="*/ 175 h 185"/>
                <a:gd name="T2" fmla="*/ 18 w 138"/>
                <a:gd name="T3" fmla="*/ 185 h 185"/>
                <a:gd name="T4" fmla="*/ 8 w 138"/>
                <a:gd name="T5" fmla="*/ 185 h 185"/>
                <a:gd name="T6" fmla="*/ 0 w 138"/>
                <a:gd name="T7" fmla="*/ 175 h 185"/>
                <a:gd name="T8" fmla="*/ 101 w 138"/>
                <a:gd name="T9" fmla="*/ 55 h 185"/>
                <a:gd name="T10" fmla="*/ 138 w 138"/>
                <a:gd name="T11" fmla="*/ 0 h 185"/>
                <a:gd name="T12" fmla="*/ 55 w 138"/>
                <a:gd name="T13" fmla="*/ 148 h 185"/>
                <a:gd name="T14" fmla="*/ 18 w 138"/>
                <a:gd name="T15" fmla="*/ 175 h 185"/>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185"/>
                <a:gd name="T26" fmla="*/ 138 w 138"/>
                <a:gd name="T27" fmla="*/ 185 h 1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185">
                  <a:moveTo>
                    <a:pt x="18" y="175"/>
                  </a:moveTo>
                  <a:lnTo>
                    <a:pt x="18" y="185"/>
                  </a:lnTo>
                  <a:lnTo>
                    <a:pt x="8" y="185"/>
                  </a:lnTo>
                  <a:lnTo>
                    <a:pt x="0" y="175"/>
                  </a:lnTo>
                  <a:lnTo>
                    <a:pt x="101" y="55"/>
                  </a:lnTo>
                  <a:lnTo>
                    <a:pt x="138" y="0"/>
                  </a:lnTo>
                  <a:lnTo>
                    <a:pt x="55" y="148"/>
                  </a:lnTo>
                  <a:lnTo>
                    <a:pt x="18" y="175"/>
                  </a:lnTo>
                  <a:close/>
                </a:path>
              </a:pathLst>
            </a:custGeom>
            <a:solidFill>
              <a:srgbClr val="D4A1A1"/>
            </a:solidFill>
            <a:ln w="9525">
              <a:noFill/>
              <a:round/>
              <a:headEnd/>
              <a:tailEnd/>
            </a:ln>
          </p:spPr>
          <p:txBody>
            <a:bodyPr>
              <a:prstTxWarp prst="textNoShape">
                <a:avLst/>
              </a:prstTxWarp>
            </a:bodyPr>
            <a:lstStyle/>
            <a:p>
              <a:endParaRPr lang="en-US"/>
            </a:p>
          </p:txBody>
        </p:sp>
        <p:sp>
          <p:nvSpPr>
            <p:cNvPr id="18513" name="Freeform 284"/>
            <p:cNvSpPr>
              <a:spLocks/>
            </p:cNvSpPr>
            <p:nvPr/>
          </p:nvSpPr>
          <p:spPr bwMode="auto">
            <a:xfrm>
              <a:off x="2932" y="2763"/>
              <a:ext cx="30" cy="34"/>
            </a:xfrm>
            <a:custGeom>
              <a:avLst/>
              <a:gdLst>
                <a:gd name="T0" fmla="*/ 202 w 239"/>
                <a:gd name="T1" fmla="*/ 73 h 267"/>
                <a:gd name="T2" fmla="*/ 239 w 239"/>
                <a:gd name="T3" fmla="*/ 110 h 267"/>
                <a:gd name="T4" fmla="*/ 138 w 239"/>
                <a:gd name="T5" fmla="*/ 101 h 267"/>
                <a:gd name="T6" fmla="*/ 120 w 239"/>
                <a:gd name="T7" fmla="*/ 101 h 267"/>
                <a:gd name="T8" fmla="*/ 54 w 239"/>
                <a:gd name="T9" fmla="*/ 184 h 267"/>
                <a:gd name="T10" fmla="*/ 46 w 239"/>
                <a:gd name="T11" fmla="*/ 248 h 267"/>
                <a:gd name="T12" fmla="*/ 27 w 239"/>
                <a:gd name="T13" fmla="*/ 267 h 267"/>
                <a:gd name="T14" fmla="*/ 0 w 239"/>
                <a:gd name="T15" fmla="*/ 267 h 267"/>
                <a:gd name="T16" fmla="*/ 54 w 239"/>
                <a:gd name="T17" fmla="*/ 165 h 267"/>
                <a:gd name="T18" fmla="*/ 120 w 239"/>
                <a:gd name="T19" fmla="*/ 73 h 267"/>
                <a:gd name="T20" fmla="*/ 120 w 239"/>
                <a:gd name="T21" fmla="*/ 0 h 267"/>
                <a:gd name="T22" fmla="*/ 174 w 239"/>
                <a:gd name="T23" fmla="*/ 37 h 267"/>
                <a:gd name="T24" fmla="*/ 202 w 239"/>
                <a:gd name="T25" fmla="*/ 73 h 2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9"/>
                <a:gd name="T40" fmla="*/ 0 h 267"/>
                <a:gd name="T41" fmla="*/ 239 w 239"/>
                <a:gd name="T42" fmla="*/ 267 h 2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9" h="267">
                  <a:moveTo>
                    <a:pt x="202" y="73"/>
                  </a:moveTo>
                  <a:lnTo>
                    <a:pt x="239" y="110"/>
                  </a:lnTo>
                  <a:lnTo>
                    <a:pt x="138" y="101"/>
                  </a:lnTo>
                  <a:lnTo>
                    <a:pt x="120" y="101"/>
                  </a:lnTo>
                  <a:lnTo>
                    <a:pt x="54" y="184"/>
                  </a:lnTo>
                  <a:lnTo>
                    <a:pt x="46" y="248"/>
                  </a:lnTo>
                  <a:lnTo>
                    <a:pt x="27" y="267"/>
                  </a:lnTo>
                  <a:lnTo>
                    <a:pt x="0" y="267"/>
                  </a:lnTo>
                  <a:lnTo>
                    <a:pt x="54" y="165"/>
                  </a:lnTo>
                  <a:lnTo>
                    <a:pt x="120" y="73"/>
                  </a:lnTo>
                  <a:lnTo>
                    <a:pt x="120" y="0"/>
                  </a:lnTo>
                  <a:lnTo>
                    <a:pt x="174" y="37"/>
                  </a:lnTo>
                  <a:lnTo>
                    <a:pt x="202" y="73"/>
                  </a:lnTo>
                  <a:close/>
                </a:path>
              </a:pathLst>
            </a:custGeom>
            <a:solidFill>
              <a:srgbClr val="FFD1D1"/>
            </a:solidFill>
            <a:ln w="9525">
              <a:noFill/>
              <a:round/>
              <a:headEnd/>
              <a:tailEnd/>
            </a:ln>
          </p:spPr>
          <p:txBody>
            <a:bodyPr>
              <a:prstTxWarp prst="textNoShape">
                <a:avLst/>
              </a:prstTxWarp>
            </a:bodyPr>
            <a:lstStyle/>
            <a:p>
              <a:endParaRPr lang="en-US"/>
            </a:p>
          </p:txBody>
        </p:sp>
        <p:sp>
          <p:nvSpPr>
            <p:cNvPr id="18514" name="Freeform 285"/>
            <p:cNvSpPr>
              <a:spLocks/>
            </p:cNvSpPr>
            <p:nvPr/>
          </p:nvSpPr>
          <p:spPr bwMode="auto">
            <a:xfrm>
              <a:off x="2990" y="2765"/>
              <a:ext cx="20" cy="4"/>
            </a:xfrm>
            <a:custGeom>
              <a:avLst/>
              <a:gdLst>
                <a:gd name="T0" fmla="*/ 129 w 166"/>
                <a:gd name="T1" fmla="*/ 37 h 37"/>
                <a:gd name="T2" fmla="*/ 46 w 166"/>
                <a:gd name="T3" fmla="*/ 37 h 37"/>
                <a:gd name="T4" fmla="*/ 0 w 166"/>
                <a:gd name="T5" fmla="*/ 0 h 37"/>
                <a:gd name="T6" fmla="*/ 166 w 166"/>
                <a:gd name="T7" fmla="*/ 10 h 37"/>
                <a:gd name="T8" fmla="*/ 129 w 166"/>
                <a:gd name="T9" fmla="*/ 37 h 37"/>
                <a:gd name="T10" fmla="*/ 0 60000 65536"/>
                <a:gd name="T11" fmla="*/ 0 60000 65536"/>
                <a:gd name="T12" fmla="*/ 0 60000 65536"/>
                <a:gd name="T13" fmla="*/ 0 60000 65536"/>
                <a:gd name="T14" fmla="*/ 0 60000 65536"/>
                <a:gd name="T15" fmla="*/ 0 w 166"/>
                <a:gd name="T16" fmla="*/ 0 h 37"/>
                <a:gd name="T17" fmla="*/ 166 w 166"/>
                <a:gd name="T18" fmla="*/ 37 h 37"/>
              </a:gdLst>
              <a:ahLst/>
              <a:cxnLst>
                <a:cxn ang="T10">
                  <a:pos x="T0" y="T1"/>
                </a:cxn>
                <a:cxn ang="T11">
                  <a:pos x="T2" y="T3"/>
                </a:cxn>
                <a:cxn ang="T12">
                  <a:pos x="T4" y="T5"/>
                </a:cxn>
                <a:cxn ang="T13">
                  <a:pos x="T6" y="T7"/>
                </a:cxn>
                <a:cxn ang="T14">
                  <a:pos x="T8" y="T9"/>
                </a:cxn>
              </a:cxnLst>
              <a:rect l="T15" t="T16" r="T17" b="T18"/>
              <a:pathLst>
                <a:path w="166" h="37">
                  <a:moveTo>
                    <a:pt x="129" y="37"/>
                  </a:moveTo>
                  <a:lnTo>
                    <a:pt x="46" y="37"/>
                  </a:lnTo>
                  <a:lnTo>
                    <a:pt x="0" y="0"/>
                  </a:lnTo>
                  <a:lnTo>
                    <a:pt x="166" y="10"/>
                  </a:lnTo>
                  <a:lnTo>
                    <a:pt x="129" y="37"/>
                  </a:lnTo>
                  <a:close/>
                </a:path>
              </a:pathLst>
            </a:custGeom>
            <a:solidFill>
              <a:srgbClr val="FF99CC"/>
            </a:solidFill>
            <a:ln w="9525">
              <a:noFill/>
              <a:round/>
              <a:headEnd/>
              <a:tailEnd/>
            </a:ln>
          </p:spPr>
          <p:txBody>
            <a:bodyPr>
              <a:prstTxWarp prst="textNoShape">
                <a:avLst/>
              </a:prstTxWarp>
            </a:bodyPr>
            <a:lstStyle/>
            <a:p>
              <a:endParaRPr lang="en-US"/>
            </a:p>
          </p:txBody>
        </p:sp>
        <p:sp>
          <p:nvSpPr>
            <p:cNvPr id="18515" name="Freeform 286"/>
            <p:cNvSpPr>
              <a:spLocks/>
            </p:cNvSpPr>
            <p:nvPr/>
          </p:nvSpPr>
          <p:spPr bwMode="auto">
            <a:xfrm>
              <a:off x="2925" y="2768"/>
              <a:ext cx="14" cy="21"/>
            </a:xfrm>
            <a:custGeom>
              <a:avLst/>
              <a:gdLst>
                <a:gd name="T0" fmla="*/ 19 w 110"/>
                <a:gd name="T1" fmla="*/ 165 h 165"/>
                <a:gd name="T2" fmla="*/ 0 w 110"/>
                <a:gd name="T3" fmla="*/ 138 h 165"/>
                <a:gd name="T4" fmla="*/ 83 w 110"/>
                <a:gd name="T5" fmla="*/ 54 h 165"/>
                <a:gd name="T6" fmla="*/ 110 w 110"/>
                <a:gd name="T7" fmla="*/ 0 h 165"/>
                <a:gd name="T8" fmla="*/ 56 w 110"/>
                <a:gd name="T9" fmla="*/ 101 h 165"/>
                <a:gd name="T10" fmla="*/ 19 w 110"/>
                <a:gd name="T11" fmla="*/ 165 h 165"/>
                <a:gd name="T12" fmla="*/ 0 60000 65536"/>
                <a:gd name="T13" fmla="*/ 0 60000 65536"/>
                <a:gd name="T14" fmla="*/ 0 60000 65536"/>
                <a:gd name="T15" fmla="*/ 0 60000 65536"/>
                <a:gd name="T16" fmla="*/ 0 60000 65536"/>
                <a:gd name="T17" fmla="*/ 0 60000 65536"/>
                <a:gd name="T18" fmla="*/ 0 w 110"/>
                <a:gd name="T19" fmla="*/ 0 h 165"/>
                <a:gd name="T20" fmla="*/ 110 w 110"/>
                <a:gd name="T21" fmla="*/ 165 h 165"/>
              </a:gdLst>
              <a:ahLst/>
              <a:cxnLst>
                <a:cxn ang="T12">
                  <a:pos x="T0" y="T1"/>
                </a:cxn>
                <a:cxn ang="T13">
                  <a:pos x="T2" y="T3"/>
                </a:cxn>
                <a:cxn ang="T14">
                  <a:pos x="T4" y="T5"/>
                </a:cxn>
                <a:cxn ang="T15">
                  <a:pos x="T6" y="T7"/>
                </a:cxn>
                <a:cxn ang="T16">
                  <a:pos x="T8" y="T9"/>
                </a:cxn>
                <a:cxn ang="T17">
                  <a:pos x="T10" y="T11"/>
                </a:cxn>
              </a:cxnLst>
              <a:rect l="T18" t="T19" r="T20" b="T21"/>
              <a:pathLst>
                <a:path w="110" h="165">
                  <a:moveTo>
                    <a:pt x="19" y="165"/>
                  </a:moveTo>
                  <a:lnTo>
                    <a:pt x="0" y="138"/>
                  </a:lnTo>
                  <a:lnTo>
                    <a:pt x="83" y="54"/>
                  </a:lnTo>
                  <a:lnTo>
                    <a:pt x="110" y="0"/>
                  </a:lnTo>
                  <a:lnTo>
                    <a:pt x="56" y="101"/>
                  </a:lnTo>
                  <a:lnTo>
                    <a:pt x="19" y="165"/>
                  </a:lnTo>
                  <a:close/>
                </a:path>
              </a:pathLst>
            </a:custGeom>
            <a:solidFill>
              <a:srgbClr val="D4A1A1"/>
            </a:solidFill>
            <a:ln w="9525">
              <a:noFill/>
              <a:round/>
              <a:headEnd/>
              <a:tailEnd/>
            </a:ln>
          </p:spPr>
          <p:txBody>
            <a:bodyPr>
              <a:prstTxWarp prst="textNoShape">
                <a:avLst/>
              </a:prstTxWarp>
            </a:bodyPr>
            <a:lstStyle/>
            <a:p>
              <a:endParaRPr lang="en-US"/>
            </a:p>
          </p:txBody>
        </p:sp>
        <p:sp>
          <p:nvSpPr>
            <p:cNvPr id="18516" name="Freeform 287"/>
            <p:cNvSpPr>
              <a:spLocks/>
            </p:cNvSpPr>
            <p:nvPr/>
          </p:nvSpPr>
          <p:spPr bwMode="auto">
            <a:xfrm>
              <a:off x="3056" y="2771"/>
              <a:ext cx="3" cy="11"/>
            </a:xfrm>
            <a:custGeom>
              <a:avLst/>
              <a:gdLst>
                <a:gd name="T0" fmla="*/ 17 w 17"/>
                <a:gd name="T1" fmla="*/ 83 h 83"/>
                <a:gd name="T2" fmla="*/ 0 w 17"/>
                <a:gd name="T3" fmla="*/ 0 h 83"/>
                <a:gd name="T4" fmla="*/ 17 w 17"/>
                <a:gd name="T5" fmla="*/ 0 h 83"/>
                <a:gd name="T6" fmla="*/ 17 w 17"/>
                <a:gd name="T7" fmla="*/ 83 h 83"/>
                <a:gd name="T8" fmla="*/ 0 60000 65536"/>
                <a:gd name="T9" fmla="*/ 0 60000 65536"/>
                <a:gd name="T10" fmla="*/ 0 60000 65536"/>
                <a:gd name="T11" fmla="*/ 0 60000 65536"/>
                <a:gd name="T12" fmla="*/ 0 w 17"/>
                <a:gd name="T13" fmla="*/ 0 h 83"/>
                <a:gd name="T14" fmla="*/ 17 w 17"/>
                <a:gd name="T15" fmla="*/ 83 h 83"/>
              </a:gdLst>
              <a:ahLst/>
              <a:cxnLst>
                <a:cxn ang="T8">
                  <a:pos x="T0" y="T1"/>
                </a:cxn>
                <a:cxn ang="T9">
                  <a:pos x="T2" y="T3"/>
                </a:cxn>
                <a:cxn ang="T10">
                  <a:pos x="T4" y="T5"/>
                </a:cxn>
                <a:cxn ang="T11">
                  <a:pos x="T6" y="T7"/>
                </a:cxn>
              </a:cxnLst>
              <a:rect l="T12" t="T13" r="T14" b="T15"/>
              <a:pathLst>
                <a:path w="17" h="83">
                  <a:moveTo>
                    <a:pt x="17" y="83"/>
                  </a:moveTo>
                  <a:lnTo>
                    <a:pt x="0" y="0"/>
                  </a:lnTo>
                  <a:lnTo>
                    <a:pt x="17" y="0"/>
                  </a:lnTo>
                  <a:lnTo>
                    <a:pt x="17" y="83"/>
                  </a:lnTo>
                  <a:close/>
                </a:path>
              </a:pathLst>
            </a:custGeom>
            <a:solidFill>
              <a:srgbClr val="D4A1A1"/>
            </a:solidFill>
            <a:ln w="9525">
              <a:noFill/>
              <a:round/>
              <a:headEnd/>
              <a:tailEnd/>
            </a:ln>
          </p:spPr>
          <p:txBody>
            <a:bodyPr>
              <a:prstTxWarp prst="textNoShape">
                <a:avLst/>
              </a:prstTxWarp>
            </a:bodyPr>
            <a:lstStyle/>
            <a:p>
              <a:endParaRPr lang="en-US"/>
            </a:p>
          </p:txBody>
        </p:sp>
        <p:sp>
          <p:nvSpPr>
            <p:cNvPr id="18517" name="Freeform 288"/>
            <p:cNvSpPr>
              <a:spLocks/>
            </p:cNvSpPr>
            <p:nvPr/>
          </p:nvSpPr>
          <p:spPr bwMode="auto">
            <a:xfrm>
              <a:off x="3067" y="2778"/>
              <a:ext cx="1" cy="5"/>
            </a:xfrm>
            <a:custGeom>
              <a:avLst/>
              <a:gdLst>
                <a:gd name="T0" fmla="*/ 0 w 9"/>
                <a:gd name="T1" fmla="*/ 37 h 37"/>
                <a:gd name="T2" fmla="*/ 9 w 9"/>
                <a:gd name="T3" fmla="*/ 0 h 37"/>
                <a:gd name="T4" fmla="*/ 0 w 9"/>
                <a:gd name="T5" fmla="*/ 8 h 37"/>
                <a:gd name="T6" fmla="*/ 0 w 9"/>
                <a:gd name="T7" fmla="*/ 37 h 37"/>
                <a:gd name="T8" fmla="*/ 0 60000 65536"/>
                <a:gd name="T9" fmla="*/ 0 60000 65536"/>
                <a:gd name="T10" fmla="*/ 0 60000 65536"/>
                <a:gd name="T11" fmla="*/ 0 60000 65536"/>
                <a:gd name="T12" fmla="*/ 0 w 9"/>
                <a:gd name="T13" fmla="*/ 0 h 37"/>
                <a:gd name="T14" fmla="*/ 9 w 9"/>
                <a:gd name="T15" fmla="*/ 37 h 37"/>
              </a:gdLst>
              <a:ahLst/>
              <a:cxnLst>
                <a:cxn ang="T8">
                  <a:pos x="T0" y="T1"/>
                </a:cxn>
                <a:cxn ang="T9">
                  <a:pos x="T2" y="T3"/>
                </a:cxn>
                <a:cxn ang="T10">
                  <a:pos x="T4" y="T5"/>
                </a:cxn>
                <a:cxn ang="T11">
                  <a:pos x="T6" y="T7"/>
                </a:cxn>
              </a:cxnLst>
              <a:rect l="T12" t="T13" r="T14" b="T15"/>
              <a:pathLst>
                <a:path w="9" h="37">
                  <a:moveTo>
                    <a:pt x="0" y="37"/>
                  </a:moveTo>
                  <a:lnTo>
                    <a:pt x="9" y="0"/>
                  </a:lnTo>
                  <a:lnTo>
                    <a:pt x="0" y="8"/>
                  </a:lnTo>
                  <a:lnTo>
                    <a:pt x="0" y="37"/>
                  </a:lnTo>
                  <a:close/>
                </a:path>
              </a:pathLst>
            </a:custGeom>
            <a:solidFill>
              <a:srgbClr val="D4A1A1"/>
            </a:solidFill>
            <a:ln w="9525">
              <a:noFill/>
              <a:round/>
              <a:headEnd/>
              <a:tailEnd/>
            </a:ln>
          </p:spPr>
          <p:txBody>
            <a:bodyPr>
              <a:prstTxWarp prst="textNoShape">
                <a:avLst/>
              </a:prstTxWarp>
            </a:bodyPr>
            <a:lstStyle/>
            <a:p>
              <a:endParaRPr lang="en-US"/>
            </a:p>
          </p:txBody>
        </p:sp>
        <p:sp>
          <p:nvSpPr>
            <p:cNvPr id="18518" name="Freeform 289"/>
            <p:cNvSpPr>
              <a:spLocks/>
            </p:cNvSpPr>
            <p:nvPr/>
          </p:nvSpPr>
          <p:spPr bwMode="auto">
            <a:xfrm>
              <a:off x="2956" y="2780"/>
              <a:ext cx="13" cy="9"/>
            </a:xfrm>
            <a:custGeom>
              <a:avLst/>
              <a:gdLst>
                <a:gd name="T0" fmla="*/ 101 w 101"/>
                <a:gd name="T1" fmla="*/ 29 h 74"/>
                <a:gd name="T2" fmla="*/ 74 w 101"/>
                <a:gd name="T3" fmla="*/ 74 h 74"/>
                <a:gd name="T4" fmla="*/ 28 w 101"/>
                <a:gd name="T5" fmla="*/ 74 h 74"/>
                <a:gd name="T6" fmla="*/ 0 w 101"/>
                <a:gd name="T7" fmla="*/ 0 h 74"/>
                <a:gd name="T8" fmla="*/ 83 w 101"/>
                <a:gd name="T9" fmla="*/ 10 h 74"/>
                <a:gd name="T10" fmla="*/ 101 w 101"/>
                <a:gd name="T11" fmla="*/ 29 h 74"/>
                <a:gd name="T12" fmla="*/ 0 60000 65536"/>
                <a:gd name="T13" fmla="*/ 0 60000 65536"/>
                <a:gd name="T14" fmla="*/ 0 60000 65536"/>
                <a:gd name="T15" fmla="*/ 0 60000 65536"/>
                <a:gd name="T16" fmla="*/ 0 60000 65536"/>
                <a:gd name="T17" fmla="*/ 0 60000 65536"/>
                <a:gd name="T18" fmla="*/ 0 w 101"/>
                <a:gd name="T19" fmla="*/ 0 h 74"/>
                <a:gd name="T20" fmla="*/ 101 w 101"/>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01" h="74">
                  <a:moveTo>
                    <a:pt x="101" y="29"/>
                  </a:moveTo>
                  <a:lnTo>
                    <a:pt x="74" y="74"/>
                  </a:lnTo>
                  <a:lnTo>
                    <a:pt x="28" y="74"/>
                  </a:lnTo>
                  <a:lnTo>
                    <a:pt x="0" y="0"/>
                  </a:lnTo>
                  <a:lnTo>
                    <a:pt x="83" y="10"/>
                  </a:lnTo>
                  <a:lnTo>
                    <a:pt x="101" y="29"/>
                  </a:lnTo>
                  <a:close/>
                </a:path>
              </a:pathLst>
            </a:custGeom>
            <a:solidFill>
              <a:srgbClr val="FFD1D1"/>
            </a:solidFill>
            <a:ln w="9525">
              <a:noFill/>
              <a:round/>
              <a:headEnd/>
              <a:tailEnd/>
            </a:ln>
          </p:spPr>
          <p:txBody>
            <a:bodyPr>
              <a:prstTxWarp prst="textNoShape">
                <a:avLst/>
              </a:prstTxWarp>
            </a:bodyPr>
            <a:lstStyle/>
            <a:p>
              <a:endParaRPr lang="en-US"/>
            </a:p>
          </p:txBody>
        </p:sp>
        <p:sp>
          <p:nvSpPr>
            <p:cNvPr id="18519" name="Freeform 290"/>
            <p:cNvSpPr>
              <a:spLocks/>
            </p:cNvSpPr>
            <p:nvPr/>
          </p:nvSpPr>
          <p:spPr bwMode="auto">
            <a:xfrm>
              <a:off x="2937" y="2784"/>
              <a:ext cx="15" cy="22"/>
            </a:xfrm>
            <a:custGeom>
              <a:avLst/>
              <a:gdLst>
                <a:gd name="T0" fmla="*/ 120 w 120"/>
                <a:gd name="T1" fmla="*/ 65 h 176"/>
                <a:gd name="T2" fmla="*/ 9 w 120"/>
                <a:gd name="T3" fmla="*/ 176 h 176"/>
                <a:gd name="T4" fmla="*/ 0 w 120"/>
                <a:gd name="T5" fmla="*/ 166 h 176"/>
                <a:gd name="T6" fmla="*/ 64 w 120"/>
                <a:gd name="T7" fmla="*/ 93 h 176"/>
                <a:gd name="T8" fmla="*/ 101 w 120"/>
                <a:gd name="T9" fmla="*/ 0 h 176"/>
                <a:gd name="T10" fmla="*/ 120 w 120"/>
                <a:gd name="T11" fmla="*/ 19 h 176"/>
                <a:gd name="T12" fmla="*/ 120 w 120"/>
                <a:gd name="T13" fmla="*/ 65 h 176"/>
                <a:gd name="T14" fmla="*/ 0 60000 65536"/>
                <a:gd name="T15" fmla="*/ 0 60000 65536"/>
                <a:gd name="T16" fmla="*/ 0 60000 65536"/>
                <a:gd name="T17" fmla="*/ 0 60000 65536"/>
                <a:gd name="T18" fmla="*/ 0 60000 65536"/>
                <a:gd name="T19" fmla="*/ 0 60000 65536"/>
                <a:gd name="T20" fmla="*/ 0 60000 65536"/>
                <a:gd name="T21" fmla="*/ 0 w 120"/>
                <a:gd name="T22" fmla="*/ 0 h 176"/>
                <a:gd name="T23" fmla="*/ 120 w 120"/>
                <a:gd name="T24" fmla="*/ 176 h 1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176">
                  <a:moveTo>
                    <a:pt x="120" y="65"/>
                  </a:moveTo>
                  <a:lnTo>
                    <a:pt x="9" y="176"/>
                  </a:lnTo>
                  <a:lnTo>
                    <a:pt x="0" y="166"/>
                  </a:lnTo>
                  <a:lnTo>
                    <a:pt x="64" y="93"/>
                  </a:lnTo>
                  <a:lnTo>
                    <a:pt x="101" y="0"/>
                  </a:lnTo>
                  <a:lnTo>
                    <a:pt x="120" y="19"/>
                  </a:lnTo>
                  <a:lnTo>
                    <a:pt x="120" y="65"/>
                  </a:lnTo>
                  <a:close/>
                </a:path>
              </a:pathLst>
            </a:custGeom>
            <a:solidFill>
              <a:srgbClr val="D4A1A1"/>
            </a:solidFill>
            <a:ln w="9525">
              <a:noFill/>
              <a:round/>
              <a:headEnd/>
              <a:tailEnd/>
            </a:ln>
          </p:spPr>
          <p:txBody>
            <a:bodyPr>
              <a:prstTxWarp prst="textNoShape">
                <a:avLst/>
              </a:prstTxWarp>
            </a:bodyPr>
            <a:lstStyle/>
            <a:p>
              <a:endParaRPr lang="en-US"/>
            </a:p>
          </p:txBody>
        </p:sp>
        <p:sp>
          <p:nvSpPr>
            <p:cNvPr id="18520" name="Freeform 291"/>
            <p:cNvSpPr>
              <a:spLocks/>
            </p:cNvSpPr>
            <p:nvPr/>
          </p:nvSpPr>
          <p:spPr bwMode="auto">
            <a:xfrm>
              <a:off x="3040" y="2784"/>
              <a:ext cx="6" cy="13"/>
            </a:xfrm>
            <a:custGeom>
              <a:avLst/>
              <a:gdLst>
                <a:gd name="T0" fmla="*/ 46 w 46"/>
                <a:gd name="T1" fmla="*/ 102 h 102"/>
                <a:gd name="T2" fmla="*/ 0 w 46"/>
                <a:gd name="T3" fmla="*/ 46 h 102"/>
                <a:gd name="T4" fmla="*/ 28 w 46"/>
                <a:gd name="T5" fmla="*/ 0 h 102"/>
                <a:gd name="T6" fmla="*/ 46 w 46"/>
                <a:gd name="T7" fmla="*/ 0 h 102"/>
                <a:gd name="T8" fmla="*/ 46 w 46"/>
                <a:gd name="T9" fmla="*/ 102 h 102"/>
                <a:gd name="T10" fmla="*/ 0 60000 65536"/>
                <a:gd name="T11" fmla="*/ 0 60000 65536"/>
                <a:gd name="T12" fmla="*/ 0 60000 65536"/>
                <a:gd name="T13" fmla="*/ 0 60000 65536"/>
                <a:gd name="T14" fmla="*/ 0 60000 65536"/>
                <a:gd name="T15" fmla="*/ 0 w 46"/>
                <a:gd name="T16" fmla="*/ 0 h 102"/>
                <a:gd name="T17" fmla="*/ 46 w 46"/>
                <a:gd name="T18" fmla="*/ 102 h 102"/>
              </a:gdLst>
              <a:ahLst/>
              <a:cxnLst>
                <a:cxn ang="T10">
                  <a:pos x="T0" y="T1"/>
                </a:cxn>
                <a:cxn ang="T11">
                  <a:pos x="T2" y="T3"/>
                </a:cxn>
                <a:cxn ang="T12">
                  <a:pos x="T4" y="T5"/>
                </a:cxn>
                <a:cxn ang="T13">
                  <a:pos x="T6" y="T7"/>
                </a:cxn>
                <a:cxn ang="T14">
                  <a:pos x="T8" y="T9"/>
                </a:cxn>
              </a:cxnLst>
              <a:rect l="T15" t="T16" r="T17" b="T18"/>
              <a:pathLst>
                <a:path w="46" h="102">
                  <a:moveTo>
                    <a:pt x="46" y="102"/>
                  </a:moveTo>
                  <a:lnTo>
                    <a:pt x="0" y="46"/>
                  </a:lnTo>
                  <a:lnTo>
                    <a:pt x="28" y="0"/>
                  </a:lnTo>
                  <a:lnTo>
                    <a:pt x="46" y="0"/>
                  </a:lnTo>
                  <a:lnTo>
                    <a:pt x="46" y="102"/>
                  </a:lnTo>
                  <a:close/>
                </a:path>
              </a:pathLst>
            </a:custGeom>
            <a:solidFill>
              <a:srgbClr val="D4A1A1"/>
            </a:solidFill>
            <a:ln w="9525">
              <a:noFill/>
              <a:round/>
              <a:headEnd/>
              <a:tailEnd/>
            </a:ln>
          </p:spPr>
          <p:txBody>
            <a:bodyPr>
              <a:prstTxWarp prst="textNoShape">
                <a:avLst/>
              </a:prstTxWarp>
            </a:bodyPr>
            <a:lstStyle/>
            <a:p>
              <a:endParaRPr lang="en-US"/>
            </a:p>
          </p:txBody>
        </p:sp>
        <p:sp>
          <p:nvSpPr>
            <p:cNvPr id="18521" name="Freeform 292"/>
            <p:cNvSpPr>
              <a:spLocks/>
            </p:cNvSpPr>
            <p:nvPr/>
          </p:nvSpPr>
          <p:spPr bwMode="auto">
            <a:xfrm>
              <a:off x="3011" y="2785"/>
              <a:ext cx="21" cy="8"/>
            </a:xfrm>
            <a:custGeom>
              <a:avLst/>
              <a:gdLst>
                <a:gd name="T0" fmla="*/ 64 w 165"/>
                <a:gd name="T1" fmla="*/ 64 h 64"/>
                <a:gd name="T2" fmla="*/ 0 w 165"/>
                <a:gd name="T3" fmla="*/ 55 h 64"/>
                <a:gd name="T4" fmla="*/ 45 w 165"/>
                <a:gd name="T5" fmla="*/ 27 h 64"/>
                <a:gd name="T6" fmla="*/ 165 w 165"/>
                <a:gd name="T7" fmla="*/ 0 h 64"/>
                <a:gd name="T8" fmla="*/ 165 w 165"/>
                <a:gd name="T9" fmla="*/ 36 h 64"/>
                <a:gd name="T10" fmla="*/ 64 w 165"/>
                <a:gd name="T11" fmla="*/ 64 h 64"/>
                <a:gd name="T12" fmla="*/ 0 60000 65536"/>
                <a:gd name="T13" fmla="*/ 0 60000 65536"/>
                <a:gd name="T14" fmla="*/ 0 60000 65536"/>
                <a:gd name="T15" fmla="*/ 0 60000 65536"/>
                <a:gd name="T16" fmla="*/ 0 60000 65536"/>
                <a:gd name="T17" fmla="*/ 0 60000 65536"/>
                <a:gd name="T18" fmla="*/ 0 w 165"/>
                <a:gd name="T19" fmla="*/ 0 h 64"/>
                <a:gd name="T20" fmla="*/ 165 w 165"/>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165" h="64">
                  <a:moveTo>
                    <a:pt x="64" y="64"/>
                  </a:moveTo>
                  <a:lnTo>
                    <a:pt x="0" y="55"/>
                  </a:lnTo>
                  <a:lnTo>
                    <a:pt x="45" y="27"/>
                  </a:lnTo>
                  <a:lnTo>
                    <a:pt x="165" y="0"/>
                  </a:lnTo>
                  <a:lnTo>
                    <a:pt x="165" y="36"/>
                  </a:lnTo>
                  <a:lnTo>
                    <a:pt x="64" y="64"/>
                  </a:lnTo>
                  <a:close/>
                </a:path>
              </a:pathLst>
            </a:custGeom>
            <a:solidFill>
              <a:srgbClr val="FFD1D1"/>
            </a:solidFill>
            <a:ln w="9525">
              <a:noFill/>
              <a:round/>
              <a:headEnd/>
              <a:tailEnd/>
            </a:ln>
          </p:spPr>
          <p:txBody>
            <a:bodyPr>
              <a:prstTxWarp prst="textNoShape">
                <a:avLst/>
              </a:prstTxWarp>
            </a:bodyPr>
            <a:lstStyle/>
            <a:p>
              <a:endParaRPr lang="en-US"/>
            </a:p>
          </p:txBody>
        </p:sp>
        <p:sp>
          <p:nvSpPr>
            <p:cNvPr id="18522" name="Freeform 293"/>
            <p:cNvSpPr>
              <a:spLocks/>
            </p:cNvSpPr>
            <p:nvPr/>
          </p:nvSpPr>
          <p:spPr bwMode="auto">
            <a:xfrm>
              <a:off x="2983" y="2793"/>
              <a:ext cx="18" cy="10"/>
            </a:xfrm>
            <a:custGeom>
              <a:avLst/>
              <a:gdLst>
                <a:gd name="T0" fmla="*/ 147 w 147"/>
                <a:gd name="T1" fmla="*/ 9 h 73"/>
                <a:gd name="T2" fmla="*/ 138 w 147"/>
                <a:gd name="T3" fmla="*/ 46 h 73"/>
                <a:gd name="T4" fmla="*/ 37 w 147"/>
                <a:gd name="T5" fmla="*/ 65 h 73"/>
                <a:gd name="T6" fmla="*/ 27 w 147"/>
                <a:gd name="T7" fmla="*/ 73 h 73"/>
                <a:gd name="T8" fmla="*/ 18 w 147"/>
                <a:gd name="T9" fmla="*/ 37 h 73"/>
                <a:gd name="T10" fmla="*/ 0 w 147"/>
                <a:gd name="T11" fmla="*/ 28 h 73"/>
                <a:gd name="T12" fmla="*/ 37 w 147"/>
                <a:gd name="T13" fmla="*/ 0 h 73"/>
                <a:gd name="T14" fmla="*/ 138 w 147"/>
                <a:gd name="T15" fmla="*/ 19 h 73"/>
                <a:gd name="T16" fmla="*/ 147 w 147"/>
                <a:gd name="T17" fmla="*/ 9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
                <a:gd name="T28" fmla="*/ 0 h 73"/>
                <a:gd name="T29" fmla="*/ 147 w 147"/>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 h="73">
                  <a:moveTo>
                    <a:pt x="147" y="9"/>
                  </a:moveTo>
                  <a:lnTo>
                    <a:pt x="138" y="46"/>
                  </a:lnTo>
                  <a:lnTo>
                    <a:pt x="37" y="65"/>
                  </a:lnTo>
                  <a:lnTo>
                    <a:pt x="27" y="73"/>
                  </a:lnTo>
                  <a:lnTo>
                    <a:pt x="18" y="37"/>
                  </a:lnTo>
                  <a:lnTo>
                    <a:pt x="0" y="28"/>
                  </a:lnTo>
                  <a:lnTo>
                    <a:pt x="37" y="0"/>
                  </a:lnTo>
                  <a:lnTo>
                    <a:pt x="138" y="19"/>
                  </a:lnTo>
                  <a:lnTo>
                    <a:pt x="147" y="9"/>
                  </a:lnTo>
                  <a:close/>
                </a:path>
              </a:pathLst>
            </a:custGeom>
            <a:solidFill>
              <a:srgbClr val="FFD1D1"/>
            </a:solidFill>
            <a:ln w="9525">
              <a:noFill/>
              <a:round/>
              <a:headEnd/>
              <a:tailEnd/>
            </a:ln>
          </p:spPr>
          <p:txBody>
            <a:bodyPr>
              <a:prstTxWarp prst="textNoShape">
                <a:avLst/>
              </a:prstTxWarp>
            </a:bodyPr>
            <a:lstStyle/>
            <a:p>
              <a:endParaRPr lang="en-US"/>
            </a:p>
          </p:txBody>
        </p:sp>
        <p:sp>
          <p:nvSpPr>
            <p:cNvPr id="18523" name="Freeform 294"/>
            <p:cNvSpPr>
              <a:spLocks/>
            </p:cNvSpPr>
            <p:nvPr/>
          </p:nvSpPr>
          <p:spPr bwMode="auto">
            <a:xfrm>
              <a:off x="3005" y="2795"/>
              <a:ext cx="13" cy="6"/>
            </a:xfrm>
            <a:custGeom>
              <a:avLst/>
              <a:gdLst>
                <a:gd name="T0" fmla="*/ 110 w 110"/>
                <a:gd name="T1" fmla="*/ 19 h 56"/>
                <a:gd name="T2" fmla="*/ 92 w 110"/>
                <a:gd name="T3" fmla="*/ 56 h 56"/>
                <a:gd name="T4" fmla="*/ 73 w 110"/>
                <a:gd name="T5" fmla="*/ 28 h 56"/>
                <a:gd name="T6" fmla="*/ 9 w 110"/>
                <a:gd name="T7" fmla="*/ 28 h 56"/>
                <a:gd name="T8" fmla="*/ 0 w 110"/>
                <a:gd name="T9" fmla="*/ 37 h 56"/>
                <a:gd name="T10" fmla="*/ 9 w 110"/>
                <a:gd name="T11" fmla="*/ 0 h 56"/>
                <a:gd name="T12" fmla="*/ 92 w 110"/>
                <a:gd name="T13" fmla="*/ 19 h 56"/>
                <a:gd name="T14" fmla="*/ 110 w 110"/>
                <a:gd name="T15" fmla="*/ 19 h 56"/>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56"/>
                <a:gd name="T26" fmla="*/ 110 w 110"/>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56">
                  <a:moveTo>
                    <a:pt x="110" y="19"/>
                  </a:moveTo>
                  <a:lnTo>
                    <a:pt x="92" y="56"/>
                  </a:lnTo>
                  <a:lnTo>
                    <a:pt x="73" y="28"/>
                  </a:lnTo>
                  <a:lnTo>
                    <a:pt x="9" y="28"/>
                  </a:lnTo>
                  <a:lnTo>
                    <a:pt x="0" y="37"/>
                  </a:lnTo>
                  <a:lnTo>
                    <a:pt x="9" y="0"/>
                  </a:lnTo>
                  <a:lnTo>
                    <a:pt x="92" y="19"/>
                  </a:lnTo>
                  <a:lnTo>
                    <a:pt x="110" y="19"/>
                  </a:lnTo>
                  <a:close/>
                </a:path>
              </a:pathLst>
            </a:custGeom>
            <a:solidFill>
              <a:srgbClr val="FFD1D1"/>
            </a:solidFill>
            <a:ln w="9525">
              <a:noFill/>
              <a:round/>
              <a:headEnd/>
              <a:tailEnd/>
            </a:ln>
          </p:spPr>
          <p:txBody>
            <a:bodyPr>
              <a:prstTxWarp prst="textNoShape">
                <a:avLst/>
              </a:prstTxWarp>
            </a:bodyPr>
            <a:lstStyle/>
            <a:p>
              <a:endParaRPr lang="en-US"/>
            </a:p>
          </p:txBody>
        </p:sp>
        <p:sp>
          <p:nvSpPr>
            <p:cNvPr id="18524" name="Freeform 295"/>
            <p:cNvSpPr>
              <a:spLocks/>
            </p:cNvSpPr>
            <p:nvPr/>
          </p:nvSpPr>
          <p:spPr bwMode="auto">
            <a:xfrm>
              <a:off x="2962" y="2796"/>
              <a:ext cx="2" cy="12"/>
            </a:xfrm>
            <a:custGeom>
              <a:avLst/>
              <a:gdLst>
                <a:gd name="T0" fmla="*/ 19 w 19"/>
                <a:gd name="T1" fmla="*/ 83 h 101"/>
                <a:gd name="T2" fmla="*/ 0 w 19"/>
                <a:gd name="T3" fmla="*/ 101 h 101"/>
                <a:gd name="T4" fmla="*/ 0 w 19"/>
                <a:gd name="T5" fmla="*/ 0 h 101"/>
                <a:gd name="T6" fmla="*/ 19 w 19"/>
                <a:gd name="T7" fmla="*/ 0 h 101"/>
                <a:gd name="T8" fmla="*/ 19 w 19"/>
                <a:gd name="T9" fmla="*/ 83 h 101"/>
                <a:gd name="T10" fmla="*/ 0 60000 65536"/>
                <a:gd name="T11" fmla="*/ 0 60000 65536"/>
                <a:gd name="T12" fmla="*/ 0 60000 65536"/>
                <a:gd name="T13" fmla="*/ 0 60000 65536"/>
                <a:gd name="T14" fmla="*/ 0 60000 65536"/>
                <a:gd name="T15" fmla="*/ 0 w 19"/>
                <a:gd name="T16" fmla="*/ 0 h 101"/>
                <a:gd name="T17" fmla="*/ 19 w 19"/>
                <a:gd name="T18" fmla="*/ 101 h 101"/>
              </a:gdLst>
              <a:ahLst/>
              <a:cxnLst>
                <a:cxn ang="T10">
                  <a:pos x="T0" y="T1"/>
                </a:cxn>
                <a:cxn ang="T11">
                  <a:pos x="T2" y="T3"/>
                </a:cxn>
                <a:cxn ang="T12">
                  <a:pos x="T4" y="T5"/>
                </a:cxn>
                <a:cxn ang="T13">
                  <a:pos x="T6" y="T7"/>
                </a:cxn>
                <a:cxn ang="T14">
                  <a:pos x="T8" y="T9"/>
                </a:cxn>
              </a:cxnLst>
              <a:rect l="T15" t="T16" r="T17" b="T18"/>
              <a:pathLst>
                <a:path w="19" h="101">
                  <a:moveTo>
                    <a:pt x="19" y="83"/>
                  </a:moveTo>
                  <a:lnTo>
                    <a:pt x="0" y="101"/>
                  </a:lnTo>
                  <a:lnTo>
                    <a:pt x="0" y="0"/>
                  </a:lnTo>
                  <a:lnTo>
                    <a:pt x="19" y="0"/>
                  </a:lnTo>
                  <a:lnTo>
                    <a:pt x="19" y="83"/>
                  </a:lnTo>
                  <a:close/>
                </a:path>
              </a:pathLst>
            </a:custGeom>
            <a:solidFill>
              <a:srgbClr val="D4A1A1"/>
            </a:solidFill>
            <a:ln w="9525">
              <a:noFill/>
              <a:round/>
              <a:headEnd/>
              <a:tailEnd/>
            </a:ln>
          </p:spPr>
          <p:txBody>
            <a:bodyPr>
              <a:prstTxWarp prst="textNoShape">
                <a:avLst/>
              </a:prstTxWarp>
            </a:bodyPr>
            <a:lstStyle/>
            <a:p>
              <a:endParaRPr lang="en-US"/>
            </a:p>
          </p:txBody>
        </p:sp>
        <p:sp>
          <p:nvSpPr>
            <p:cNvPr id="18525" name="Freeform 296"/>
            <p:cNvSpPr>
              <a:spLocks/>
            </p:cNvSpPr>
            <p:nvPr/>
          </p:nvSpPr>
          <p:spPr bwMode="auto">
            <a:xfrm>
              <a:off x="3024" y="2797"/>
              <a:ext cx="6" cy="17"/>
            </a:xfrm>
            <a:custGeom>
              <a:avLst/>
              <a:gdLst>
                <a:gd name="T0" fmla="*/ 36 w 46"/>
                <a:gd name="T1" fmla="*/ 138 h 138"/>
                <a:gd name="T2" fmla="*/ 0 w 46"/>
                <a:gd name="T3" fmla="*/ 18 h 138"/>
                <a:gd name="T4" fmla="*/ 19 w 46"/>
                <a:gd name="T5" fmla="*/ 0 h 138"/>
                <a:gd name="T6" fmla="*/ 46 w 46"/>
                <a:gd name="T7" fmla="*/ 0 h 138"/>
                <a:gd name="T8" fmla="*/ 36 w 46"/>
                <a:gd name="T9" fmla="*/ 138 h 138"/>
                <a:gd name="T10" fmla="*/ 0 60000 65536"/>
                <a:gd name="T11" fmla="*/ 0 60000 65536"/>
                <a:gd name="T12" fmla="*/ 0 60000 65536"/>
                <a:gd name="T13" fmla="*/ 0 60000 65536"/>
                <a:gd name="T14" fmla="*/ 0 60000 65536"/>
                <a:gd name="T15" fmla="*/ 0 w 46"/>
                <a:gd name="T16" fmla="*/ 0 h 138"/>
                <a:gd name="T17" fmla="*/ 46 w 46"/>
                <a:gd name="T18" fmla="*/ 138 h 138"/>
              </a:gdLst>
              <a:ahLst/>
              <a:cxnLst>
                <a:cxn ang="T10">
                  <a:pos x="T0" y="T1"/>
                </a:cxn>
                <a:cxn ang="T11">
                  <a:pos x="T2" y="T3"/>
                </a:cxn>
                <a:cxn ang="T12">
                  <a:pos x="T4" y="T5"/>
                </a:cxn>
                <a:cxn ang="T13">
                  <a:pos x="T6" y="T7"/>
                </a:cxn>
                <a:cxn ang="T14">
                  <a:pos x="T8" y="T9"/>
                </a:cxn>
              </a:cxnLst>
              <a:rect l="T15" t="T16" r="T17" b="T18"/>
              <a:pathLst>
                <a:path w="46" h="138">
                  <a:moveTo>
                    <a:pt x="36" y="138"/>
                  </a:moveTo>
                  <a:lnTo>
                    <a:pt x="0" y="18"/>
                  </a:lnTo>
                  <a:lnTo>
                    <a:pt x="19" y="0"/>
                  </a:lnTo>
                  <a:lnTo>
                    <a:pt x="46" y="0"/>
                  </a:lnTo>
                  <a:lnTo>
                    <a:pt x="36" y="138"/>
                  </a:lnTo>
                  <a:close/>
                </a:path>
              </a:pathLst>
            </a:custGeom>
            <a:solidFill>
              <a:srgbClr val="D4A1A1"/>
            </a:solidFill>
            <a:ln w="9525">
              <a:noFill/>
              <a:round/>
              <a:headEnd/>
              <a:tailEnd/>
            </a:ln>
          </p:spPr>
          <p:txBody>
            <a:bodyPr>
              <a:prstTxWarp prst="textNoShape">
                <a:avLst/>
              </a:prstTxWarp>
            </a:bodyPr>
            <a:lstStyle/>
            <a:p>
              <a:endParaRPr lang="en-US"/>
            </a:p>
          </p:txBody>
        </p:sp>
        <p:sp>
          <p:nvSpPr>
            <p:cNvPr id="18526" name="Freeform 297"/>
            <p:cNvSpPr>
              <a:spLocks/>
            </p:cNvSpPr>
            <p:nvPr/>
          </p:nvSpPr>
          <p:spPr bwMode="auto">
            <a:xfrm>
              <a:off x="3038" y="2797"/>
              <a:ext cx="2" cy="17"/>
            </a:xfrm>
            <a:custGeom>
              <a:avLst/>
              <a:gdLst>
                <a:gd name="T0" fmla="*/ 0 w 18"/>
                <a:gd name="T1" fmla="*/ 138 h 138"/>
                <a:gd name="T2" fmla="*/ 0 w 18"/>
                <a:gd name="T3" fmla="*/ 0 h 138"/>
                <a:gd name="T4" fmla="*/ 18 w 18"/>
                <a:gd name="T5" fmla="*/ 37 h 138"/>
                <a:gd name="T6" fmla="*/ 0 w 18"/>
                <a:gd name="T7" fmla="*/ 138 h 138"/>
                <a:gd name="T8" fmla="*/ 0 60000 65536"/>
                <a:gd name="T9" fmla="*/ 0 60000 65536"/>
                <a:gd name="T10" fmla="*/ 0 60000 65536"/>
                <a:gd name="T11" fmla="*/ 0 60000 65536"/>
                <a:gd name="T12" fmla="*/ 0 w 18"/>
                <a:gd name="T13" fmla="*/ 0 h 138"/>
                <a:gd name="T14" fmla="*/ 18 w 18"/>
                <a:gd name="T15" fmla="*/ 138 h 138"/>
              </a:gdLst>
              <a:ahLst/>
              <a:cxnLst>
                <a:cxn ang="T8">
                  <a:pos x="T0" y="T1"/>
                </a:cxn>
                <a:cxn ang="T9">
                  <a:pos x="T2" y="T3"/>
                </a:cxn>
                <a:cxn ang="T10">
                  <a:pos x="T4" y="T5"/>
                </a:cxn>
                <a:cxn ang="T11">
                  <a:pos x="T6" y="T7"/>
                </a:cxn>
              </a:cxnLst>
              <a:rect l="T12" t="T13" r="T14" b="T15"/>
              <a:pathLst>
                <a:path w="18" h="138">
                  <a:moveTo>
                    <a:pt x="0" y="138"/>
                  </a:moveTo>
                  <a:lnTo>
                    <a:pt x="0" y="0"/>
                  </a:lnTo>
                  <a:lnTo>
                    <a:pt x="18" y="37"/>
                  </a:lnTo>
                  <a:lnTo>
                    <a:pt x="0" y="138"/>
                  </a:lnTo>
                  <a:close/>
                </a:path>
              </a:pathLst>
            </a:custGeom>
            <a:solidFill>
              <a:srgbClr val="D4A1A1"/>
            </a:solidFill>
            <a:ln w="9525">
              <a:noFill/>
              <a:round/>
              <a:headEnd/>
              <a:tailEnd/>
            </a:ln>
          </p:spPr>
          <p:txBody>
            <a:bodyPr>
              <a:prstTxWarp prst="textNoShape">
                <a:avLst/>
              </a:prstTxWarp>
            </a:bodyPr>
            <a:lstStyle/>
            <a:p>
              <a:endParaRPr lang="en-US"/>
            </a:p>
          </p:txBody>
        </p:sp>
        <p:sp>
          <p:nvSpPr>
            <p:cNvPr id="18527" name="Freeform 298"/>
            <p:cNvSpPr>
              <a:spLocks/>
            </p:cNvSpPr>
            <p:nvPr/>
          </p:nvSpPr>
          <p:spPr bwMode="auto">
            <a:xfrm>
              <a:off x="2947" y="2801"/>
              <a:ext cx="7" cy="8"/>
            </a:xfrm>
            <a:custGeom>
              <a:avLst/>
              <a:gdLst>
                <a:gd name="T0" fmla="*/ 54 w 54"/>
                <a:gd name="T1" fmla="*/ 45 h 64"/>
                <a:gd name="T2" fmla="*/ 18 w 54"/>
                <a:gd name="T3" fmla="*/ 64 h 64"/>
                <a:gd name="T4" fmla="*/ 8 w 54"/>
                <a:gd name="T5" fmla="*/ 55 h 64"/>
                <a:gd name="T6" fmla="*/ 0 w 54"/>
                <a:gd name="T7" fmla="*/ 55 h 64"/>
                <a:gd name="T8" fmla="*/ 45 w 54"/>
                <a:gd name="T9" fmla="*/ 0 h 64"/>
                <a:gd name="T10" fmla="*/ 54 w 54"/>
                <a:gd name="T11" fmla="*/ 18 h 64"/>
                <a:gd name="T12" fmla="*/ 54 w 54"/>
                <a:gd name="T13" fmla="*/ 45 h 64"/>
                <a:gd name="T14" fmla="*/ 0 60000 65536"/>
                <a:gd name="T15" fmla="*/ 0 60000 65536"/>
                <a:gd name="T16" fmla="*/ 0 60000 65536"/>
                <a:gd name="T17" fmla="*/ 0 60000 65536"/>
                <a:gd name="T18" fmla="*/ 0 60000 65536"/>
                <a:gd name="T19" fmla="*/ 0 60000 65536"/>
                <a:gd name="T20" fmla="*/ 0 60000 65536"/>
                <a:gd name="T21" fmla="*/ 0 w 54"/>
                <a:gd name="T22" fmla="*/ 0 h 64"/>
                <a:gd name="T23" fmla="*/ 54 w 5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64">
                  <a:moveTo>
                    <a:pt x="54" y="45"/>
                  </a:moveTo>
                  <a:lnTo>
                    <a:pt x="18" y="64"/>
                  </a:lnTo>
                  <a:lnTo>
                    <a:pt x="8" y="55"/>
                  </a:lnTo>
                  <a:lnTo>
                    <a:pt x="0" y="55"/>
                  </a:lnTo>
                  <a:lnTo>
                    <a:pt x="45" y="0"/>
                  </a:lnTo>
                  <a:lnTo>
                    <a:pt x="54" y="18"/>
                  </a:lnTo>
                  <a:lnTo>
                    <a:pt x="54" y="45"/>
                  </a:lnTo>
                  <a:close/>
                </a:path>
              </a:pathLst>
            </a:custGeom>
            <a:solidFill>
              <a:srgbClr val="D4A1A1"/>
            </a:solidFill>
            <a:ln w="9525">
              <a:noFill/>
              <a:round/>
              <a:headEnd/>
              <a:tailEnd/>
            </a:ln>
          </p:spPr>
          <p:txBody>
            <a:bodyPr>
              <a:prstTxWarp prst="textNoShape">
                <a:avLst/>
              </a:prstTxWarp>
            </a:bodyPr>
            <a:lstStyle/>
            <a:p>
              <a:endParaRPr lang="en-US"/>
            </a:p>
          </p:txBody>
        </p:sp>
        <p:sp>
          <p:nvSpPr>
            <p:cNvPr id="18528" name="Freeform 299"/>
            <p:cNvSpPr>
              <a:spLocks/>
            </p:cNvSpPr>
            <p:nvPr/>
          </p:nvSpPr>
          <p:spPr bwMode="auto">
            <a:xfrm>
              <a:off x="2975" y="2803"/>
              <a:ext cx="2" cy="11"/>
            </a:xfrm>
            <a:custGeom>
              <a:avLst/>
              <a:gdLst>
                <a:gd name="T0" fmla="*/ 18 w 18"/>
                <a:gd name="T1" fmla="*/ 93 h 93"/>
                <a:gd name="T2" fmla="*/ 0 w 18"/>
                <a:gd name="T3" fmla="*/ 37 h 93"/>
                <a:gd name="T4" fmla="*/ 8 w 18"/>
                <a:gd name="T5" fmla="*/ 0 h 93"/>
                <a:gd name="T6" fmla="*/ 18 w 18"/>
                <a:gd name="T7" fmla="*/ 0 h 93"/>
                <a:gd name="T8" fmla="*/ 18 w 18"/>
                <a:gd name="T9" fmla="*/ 93 h 93"/>
                <a:gd name="T10" fmla="*/ 0 60000 65536"/>
                <a:gd name="T11" fmla="*/ 0 60000 65536"/>
                <a:gd name="T12" fmla="*/ 0 60000 65536"/>
                <a:gd name="T13" fmla="*/ 0 60000 65536"/>
                <a:gd name="T14" fmla="*/ 0 60000 65536"/>
                <a:gd name="T15" fmla="*/ 0 w 18"/>
                <a:gd name="T16" fmla="*/ 0 h 93"/>
                <a:gd name="T17" fmla="*/ 18 w 18"/>
                <a:gd name="T18" fmla="*/ 93 h 93"/>
              </a:gdLst>
              <a:ahLst/>
              <a:cxnLst>
                <a:cxn ang="T10">
                  <a:pos x="T0" y="T1"/>
                </a:cxn>
                <a:cxn ang="T11">
                  <a:pos x="T2" y="T3"/>
                </a:cxn>
                <a:cxn ang="T12">
                  <a:pos x="T4" y="T5"/>
                </a:cxn>
                <a:cxn ang="T13">
                  <a:pos x="T6" y="T7"/>
                </a:cxn>
                <a:cxn ang="T14">
                  <a:pos x="T8" y="T9"/>
                </a:cxn>
              </a:cxnLst>
              <a:rect l="T15" t="T16" r="T17" b="T18"/>
              <a:pathLst>
                <a:path w="18" h="93">
                  <a:moveTo>
                    <a:pt x="18" y="93"/>
                  </a:moveTo>
                  <a:lnTo>
                    <a:pt x="0" y="37"/>
                  </a:lnTo>
                  <a:lnTo>
                    <a:pt x="8" y="0"/>
                  </a:lnTo>
                  <a:lnTo>
                    <a:pt x="18" y="0"/>
                  </a:lnTo>
                  <a:lnTo>
                    <a:pt x="18" y="93"/>
                  </a:lnTo>
                  <a:close/>
                </a:path>
              </a:pathLst>
            </a:custGeom>
            <a:solidFill>
              <a:srgbClr val="D4A1A1"/>
            </a:solidFill>
            <a:ln w="9525">
              <a:noFill/>
              <a:round/>
              <a:headEnd/>
              <a:tailEnd/>
            </a:ln>
          </p:spPr>
          <p:txBody>
            <a:bodyPr>
              <a:prstTxWarp prst="textNoShape">
                <a:avLst/>
              </a:prstTxWarp>
            </a:bodyPr>
            <a:lstStyle/>
            <a:p>
              <a:endParaRPr lang="en-US"/>
            </a:p>
          </p:txBody>
        </p:sp>
        <p:sp>
          <p:nvSpPr>
            <p:cNvPr id="18529" name="Freeform 300"/>
            <p:cNvSpPr>
              <a:spLocks/>
            </p:cNvSpPr>
            <p:nvPr/>
          </p:nvSpPr>
          <p:spPr bwMode="auto">
            <a:xfrm>
              <a:off x="2990" y="2805"/>
              <a:ext cx="5" cy="16"/>
            </a:xfrm>
            <a:custGeom>
              <a:avLst/>
              <a:gdLst>
                <a:gd name="T0" fmla="*/ 46 w 46"/>
                <a:gd name="T1" fmla="*/ 101 h 129"/>
                <a:gd name="T2" fmla="*/ 28 w 46"/>
                <a:gd name="T3" fmla="*/ 129 h 129"/>
                <a:gd name="T4" fmla="*/ 0 w 46"/>
                <a:gd name="T5" fmla="*/ 28 h 129"/>
                <a:gd name="T6" fmla="*/ 28 w 46"/>
                <a:gd name="T7" fmla="*/ 0 h 129"/>
                <a:gd name="T8" fmla="*/ 46 w 46"/>
                <a:gd name="T9" fmla="*/ 0 h 129"/>
                <a:gd name="T10" fmla="*/ 46 w 46"/>
                <a:gd name="T11" fmla="*/ 101 h 129"/>
                <a:gd name="T12" fmla="*/ 0 60000 65536"/>
                <a:gd name="T13" fmla="*/ 0 60000 65536"/>
                <a:gd name="T14" fmla="*/ 0 60000 65536"/>
                <a:gd name="T15" fmla="*/ 0 60000 65536"/>
                <a:gd name="T16" fmla="*/ 0 60000 65536"/>
                <a:gd name="T17" fmla="*/ 0 60000 65536"/>
                <a:gd name="T18" fmla="*/ 0 w 46"/>
                <a:gd name="T19" fmla="*/ 0 h 129"/>
                <a:gd name="T20" fmla="*/ 46 w 46"/>
                <a:gd name="T21" fmla="*/ 129 h 129"/>
              </a:gdLst>
              <a:ahLst/>
              <a:cxnLst>
                <a:cxn ang="T12">
                  <a:pos x="T0" y="T1"/>
                </a:cxn>
                <a:cxn ang="T13">
                  <a:pos x="T2" y="T3"/>
                </a:cxn>
                <a:cxn ang="T14">
                  <a:pos x="T4" y="T5"/>
                </a:cxn>
                <a:cxn ang="T15">
                  <a:pos x="T6" y="T7"/>
                </a:cxn>
                <a:cxn ang="T16">
                  <a:pos x="T8" y="T9"/>
                </a:cxn>
                <a:cxn ang="T17">
                  <a:pos x="T10" y="T11"/>
                </a:cxn>
              </a:cxnLst>
              <a:rect l="T18" t="T19" r="T20" b="T21"/>
              <a:pathLst>
                <a:path w="46" h="129">
                  <a:moveTo>
                    <a:pt x="46" y="101"/>
                  </a:moveTo>
                  <a:lnTo>
                    <a:pt x="28" y="129"/>
                  </a:lnTo>
                  <a:lnTo>
                    <a:pt x="0" y="28"/>
                  </a:lnTo>
                  <a:lnTo>
                    <a:pt x="28" y="0"/>
                  </a:lnTo>
                  <a:lnTo>
                    <a:pt x="46" y="0"/>
                  </a:lnTo>
                  <a:lnTo>
                    <a:pt x="46" y="101"/>
                  </a:lnTo>
                  <a:close/>
                </a:path>
              </a:pathLst>
            </a:custGeom>
            <a:solidFill>
              <a:srgbClr val="D4A1A1"/>
            </a:solidFill>
            <a:ln w="9525">
              <a:noFill/>
              <a:round/>
              <a:headEnd/>
              <a:tailEnd/>
            </a:ln>
          </p:spPr>
          <p:txBody>
            <a:bodyPr>
              <a:prstTxWarp prst="textNoShape">
                <a:avLst/>
              </a:prstTxWarp>
            </a:bodyPr>
            <a:lstStyle/>
            <a:p>
              <a:endParaRPr lang="en-US"/>
            </a:p>
          </p:txBody>
        </p:sp>
        <p:sp>
          <p:nvSpPr>
            <p:cNvPr id="18530" name="Freeform 301"/>
            <p:cNvSpPr>
              <a:spLocks/>
            </p:cNvSpPr>
            <p:nvPr/>
          </p:nvSpPr>
          <p:spPr bwMode="auto">
            <a:xfrm>
              <a:off x="3019" y="2808"/>
              <a:ext cx="4" cy="16"/>
            </a:xfrm>
            <a:custGeom>
              <a:avLst/>
              <a:gdLst>
                <a:gd name="T0" fmla="*/ 9 w 27"/>
                <a:gd name="T1" fmla="*/ 120 h 129"/>
                <a:gd name="T2" fmla="*/ 0 w 27"/>
                <a:gd name="T3" fmla="*/ 129 h 129"/>
                <a:gd name="T4" fmla="*/ 0 w 27"/>
                <a:gd name="T5" fmla="*/ 0 h 129"/>
                <a:gd name="T6" fmla="*/ 27 w 27"/>
                <a:gd name="T7" fmla="*/ 64 h 129"/>
                <a:gd name="T8" fmla="*/ 9 w 27"/>
                <a:gd name="T9" fmla="*/ 120 h 129"/>
                <a:gd name="T10" fmla="*/ 0 60000 65536"/>
                <a:gd name="T11" fmla="*/ 0 60000 65536"/>
                <a:gd name="T12" fmla="*/ 0 60000 65536"/>
                <a:gd name="T13" fmla="*/ 0 60000 65536"/>
                <a:gd name="T14" fmla="*/ 0 60000 65536"/>
                <a:gd name="T15" fmla="*/ 0 w 27"/>
                <a:gd name="T16" fmla="*/ 0 h 129"/>
                <a:gd name="T17" fmla="*/ 27 w 27"/>
                <a:gd name="T18" fmla="*/ 129 h 129"/>
              </a:gdLst>
              <a:ahLst/>
              <a:cxnLst>
                <a:cxn ang="T10">
                  <a:pos x="T0" y="T1"/>
                </a:cxn>
                <a:cxn ang="T11">
                  <a:pos x="T2" y="T3"/>
                </a:cxn>
                <a:cxn ang="T12">
                  <a:pos x="T4" y="T5"/>
                </a:cxn>
                <a:cxn ang="T13">
                  <a:pos x="T6" y="T7"/>
                </a:cxn>
                <a:cxn ang="T14">
                  <a:pos x="T8" y="T9"/>
                </a:cxn>
              </a:cxnLst>
              <a:rect l="T15" t="T16" r="T17" b="T18"/>
              <a:pathLst>
                <a:path w="27" h="129">
                  <a:moveTo>
                    <a:pt x="9" y="120"/>
                  </a:moveTo>
                  <a:lnTo>
                    <a:pt x="0" y="129"/>
                  </a:lnTo>
                  <a:lnTo>
                    <a:pt x="0" y="0"/>
                  </a:lnTo>
                  <a:lnTo>
                    <a:pt x="27" y="64"/>
                  </a:lnTo>
                  <a:lnTo>
                    <a:pt x="9" y="120"/>
                  </a:lnTo>
                  <a:close/>
                </a:path>
              </a:pathLst>
            </a:custGeom>
            <a:solidFill>
              <a:srgbClr val="D4A1A1"/>
            </a:solidFill>
            <a:ln w="9525">
              <a:noFill/>
              <a:round/>
              <a:headEnd/>
              <a:tailEnd/>
            </a:ln>
          </p:spPr>
          <p:txBody>
            <a:bodyPr>
              <a:prstTxWarp prst="textNoShape">
                <a:avLst/>
              </a:prstTxWarp>
            </a:bodyPr>
            <a:lstStyle/>
            <a:p>
              <a:endParaRPr lang="en-US"/>
            </a:p>
          </p:txBody>
        </p:sp>
        <p:sp>
          <p:nvSpPr>
            <p:cNvPr id="18531" name="Freeform 302"/>
            <p:cNvSpPr>
              <a:spLocks/>
            </p:cNvSpPr>
            <p:nvPr/>
          </p:nvSpPr>
          <p:spPr bwMode="auto">
            <a:xfrm>
              <a:off x="2963" y="2812"/>
              <a:ext cx="6" cy="15"/>
            </a:xfrm>
            <a:custGeom>
              <a:avLst/>
              <a:gdLst>
                <a:gd name="T0" fmla="*/ 10 w 46"/>
                <a:gd name="T1" fmla="*/ 120 h 120"/>
                <a:gd name="T2" fmla="*/ 0 w 46"/>
                <a:gd name="T3" fmla="*/ 120 h 120"/>
                <a:gd name="T4" fmla="*/ 0 w 46"/>
                <a:gd name="T5" fmla="*/ 65 h 120"/>
                <a:gd name="T6" fmla="*/ 46 w 46"/>
                <a:gd name="T7" fmla="*/ 0 h 120"/>
                <a:gd name="T8" fmla="*/ 46 w 46"/>
                <a:gd name="T9" fmla="*/ 74 h 120"/>
                <a:gd name="T10" fmla="*/ 10 w 46"/>
                <a:gd name="T11" fmla="*/ 120 h 120"/>
                <a:gd name="T12" fmla="*/ 0 60000 65536"/>
                <a:gd name="T13" fmla="*/ 0 60000 65536"/>
                <a:gd name="T14" fmla="*/ 0 60000 65536"/>
                <a:gd name="T15" fmla="*/ 0 60000 65536"/>
                <a:gd name="T16" fmla="*/ 0 60000 65536"/>
                <a:gd name="T17" fmla="*/ 0 60000 65536"/>
                <a:gd name="T18" fmla="*/ 0 w 46"/>
                <a:gd name="T19" fmla="*/ 0 h 120"/>
                <a:gd name="T20" fmla="*/ 46 w 46"/>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46" h="120">
                  <a:moveTo>
                    <a:pt x="10" y="120"/>
                  </a:moveTo>
                  <a:lnTo>
                    <a:pt x="0" y="120"/>
                  </a:lnTo>
                  <a:lnTo>
                    <a:pt x="0" y="65"/>
                  </a:lnTo>
                  <a:lnTo>
                    <a:pt x="46" y="0"/>
                  </a:lnTo>
                  <a:lnTo>
                    <a:pt x="46" y="74"/>
                  </a:lnTo>
                  <a:lnTo>
                    <a:pt x="10" y="120"/>
                  </a:lnTo>
                  <a:close/>
                </a:path>
              </a:pathLst>
            </a:custGeom>
            <a:solidFill>
              <a:srgbClr val="D4A1A1"/>
            </a:solidFill>
            <a:ln w="9525">
              <a:noFill/>
              <a:round/>
              <a:headEnd/>
              <a:tailEnd/>
            </a:ln>
          </p:spPr>
          <p:txBody>
            <a:bodyPr>
              <a:prstTxWarp prst="textNoShape">
                <a:avLst/>
              </a:prstTxWarp>
            </a:bodyPr>
            <a:lstStyle/>
            <a:p>
              <a:endParaRPr lang="en-US"/>
            </a:p>
          </p:txBody>
        </p:sp>
        <p:sp>
          <p:nvSpPr>
            <p:cNvPr id="18532" name="Freeform 303"/>
            <p:cNvSpPr>
              <a:spLocks/>
            </p:cNvSpPr>
            <p:nvPr/>
          </p:nvSpPr>
          <p:spPr bwMode="auto">
            <a:xfrm>
              <a:off x="2977" y="2815"/>
              <a:ext cx="9" cy="14"/>
            </a:xfrm>
            <a:custGeom>
              <a:avLst/>
              <a:gdLst>
                <a:gd name="T0" fmla="*/ 73 w 73"/>
                <a:gd name="T1" fmla="*/ 64 h 110"/>
                <a:gd name="T2" fmla="*/ 19 w 73"/>
                <a:gd name="T3" fmla="*/ 110 h 110"/>
                <a:gd name="T4" fmla="*/ 9 w 73"/>
                <a:gd name="T5" fmla="*/ 110 h 110"/>
                <a:gd name="T6" fmla="*/ 0 w 73"/>
                <a:gd name="T7" fmla="*/ 101 h 110"/>
                <a:gd name="T8" fmla="*/ 64 w 73"/>
                <a:gd name="T9" fmla="*/ 0 h 110"/>
                <a:gd name="T10" fmla="*/ 73 w 73"/>
                <a:gd name="T11" fmla="*/ 36 h 110"/>
                <a:gd name="T12" fmla="*/ 73 w 73"/>
                <a:gd name="T13" fmla="*/ 64 h 110"/>
                <a:gd name="T14" fmla="*/ 0 60000 65536"/>
                <a:gd name="T15" fmla="*/ 0 60000 65536"/>
                <a:gd name="T16" fmla="*/ 0 60000 65536"/>
                <a:gd name="T17" fmla="*/ 0 60000 65536"/>
                <a:gd name="T18" fmla="*/ 0 60000 65536"/>
                <a:gd name="T19" fmla="*/ 0 60000 65536"/>
                <a:gd name="T20" fmla="*/ 0 60000 65536"/>
                <a:gd name="T21" fmla="*/ 0 w 73"/>
                <a:gd name="T22" fmla="*/ 0 h 110"/>
                <a:gd name="T23" fmla="*/ 73 w 73"/>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10">
                  <a:moveTo>
                    <a:pt x="73" y="64"/>
                  </a:moveTo>
                  <a:lnTo>
                    <a:pt x="19" y="110"/>
                  </a:lnTo>
                  <a:lnTo>
                    <a:pt x="9" y="110"/>
                  </a:lnTo>
                  <a:lnTo>
                    <a:pt x="0" y="101"/>
                  </a:lnTo>
                  <a:lnTo>
                    <a:pt x="64" y="0"/>
                  </a:lnTo>
                  <a:lnTo>
                    <a:pt x="73" y="36"/>
                  </a:lnTo>
                  <a:lnTo>
                    <a:pt x="73" y="64"/>
                  </a:lnTo>
                  <a:close/>
                </a:path>
              </a:pathLst>
            </a:custGeom>
            <a:solidFill>
              <a:srgbClr val="D4A1A1"/>
            </a:solidFill>
            <a:ln w="9525">
              <a:noFill/>
              <a:round/>
              <a:headEnd/>
              <a:tailEnd/>
            </a:ln>
          </p:spPr>
          <p:txBody>
            <a:bodyPr>
              <a:prstTxWarp prst="textNoShape">
                <a:avLst/>
              </a:prstTxWarp>
            </a:bodyPr>
            <a:lstStyle/>
            <a:p>
              <a:endParaRPr lang="en-US"/>
            </a:p>
          </p:txBody>
        </p:sp>
        <p:sp>
          <p:nvSpPr>
            <p:cNvPr id="18533" name="Freeform 304"/>
            <p:cNvSpPr>
              <a:spLocks/>
            </p:cNvSpPr>
            <p:nvPr/>
          </p:nvSpPr>
          <p:spPr bwMode="auto">
            <a:xfrm>
              <a:off x="2999" y="2819"/>
              <a:ext cx="4" cy="11"/>
            </a:xfrm>
            <a:custGeom>
              <a:avLst/>
              <a:gdLst>
                <a:gd name="T0" fmla="*/ 0 w 37"/>
                <a:gd name="T1" fmla="*/ 92 h 92"/>
                <a:gd name="T2" fmla="*/ 10 w 37"/>
                <a:gd name="T3" fmla="*/ 46 h 92"/>
                <a:gd name="T4" fmla="*/ 37 w 37"/>
                <a:gd name="T5" fmla="*/ 0 h 92"/>
                <a:gd name="T6" fmla="*/ 37 w 37"/>
                <a:gd name="T7" fmla="*/ 64 h 92"/>
                <a:gd name="T8" fmla="*/ 0 w 37"/>
                <a:gd name="T9" fmla="*/ 92 h 92"/>
                <a:gd name="T10" fmla="*/ 0 60000 65536"/>
                <a:gd name="T11" fmla="*/ 0 60000 65536"/>
                <a:gd name="T12" fmla="*/ 0 60000 65536"/>
                <a:gd name="T13" fmla="*/ 0 60000 65536"/>
                <a:gd name="T14" fmla="*/ 0 60000 65536"/>
                <a:gd name="T15" fmla="*/ 0 w 37"/>
                <a:gd name="T16" fmla="*/ 0 h 92"/>
                <a:gd name="T17" fmla="*/ 37 w 37"/>
                <a:gd name="T18" fmla="*/ 92 h 92"/>
              </a:gdLst>
              <a:ahLst/>
              <a:cxnLst>
                <a:cxn ang="T10">
                  <a:pos x="T0" y="T1"/>
                </a:cxn>
                <a:cxn ang="T11">
                  <a:pos x="T2" y="T3"/>
                </a:cxn>
                <a:cxn ang="T12">
                  <a:pos x="T4" y="T5"/>
                </a:cxn>
                <a:cxn ang="T13">
                  <a:pos x="T6" y="T7"/>
                </a:cxn>
                <a:cxn ang="T14">
                  <a:pos x="T8" y="T9"/>
                </a:cxn>
              </a:cxnLst>
              <a:rect l="T15" t="T16" r="T17" b="T18"/>
              <a:pathLst>
                <a:path w="37" h="92">
                  <a:moveTo>
                    <a:pt x="0" y="92"/>
                  </a:moveTo>
                  <a:lnTo>
                    <a:pt x="10" y="46"/>
                  </a:lnTo>
                  <a:lnTo>
                    <a:pt x="37" y="0"/>
                  </a:lnTo>
                  <a:lnTo>
                    <a:pt x="37" y="64"/>
                  </a:lnTo>
                  <a:lnTo>
                    <a:pt x="0" y="92"/>
                  </a:lnTo>
                  <a:close/>
                </a:path>
              </a:pathLst>
            </a:custGeom>
            <a:solidFill>
              <a:srgbClr val="D4A1A1"/>
            </a:solidFill>
            <a:ln w="9525">
              <a:noFill/>
              <a:round/>
              <a:headEnd/>
              <a:tailEnd/>
            </a:ln>
          </p:spPr>
          <p:txBody>
            <a:bodyPr>
              <a:prstTxWarp prst="textNoShape">
                <a:avLst/>
              </a:prstTxWarp>
            </a:bodyPr>
            <a:lstStyle/>
            <a:p>
              <a:endParaRPr lang="en-US"/>
            </a:p>
          </p:txBody>
        </p:sp>
        <p:sp>
          <p:nvSpPr>
            <p:cNvPr id="18534" name="Freeform 305"/>
            <p:cNvSpPr>
              <a:spLocks/>
            </p:cNvSpPr>
            <p:nvPr/>
          </p:nvSpPr>
          <p:spPr bwMode="auto">
            <a:xfrm>
              <a:off x="3091" y="3041"/>
              <a:ext cx="2" cy="12"/>
            </a:xfrm>
            <a:custGeom>
              <a:avLst/>
              <a:gdLst>
                <a:gd name="T0" fmla="*/ 18 w 18"/>
                <a:gd name="T1" fmla="*/ 0 h 93"/>
                <a:gd name="T2" fmla="*/ 9 w 18"/>
                <a:gd name="T3" fmla="*/ 93 h 93"/>
                <a:gd name="T4" fmla="*/ 0 w 18"/>
                <a:gd name="T5" fmla="*/ 10 h 93"/>
                <a:gd name="T6" fmla="*/ 9 w 18"/>
                <a:gd name="T7" fmla="*/ 10 h 93"/>
                <a:gd name="T8" fmla="*/ 9 w 18"/>
                <a:gd name="T9" fmla="*/ 0 h 93"/>
                <a:gd name="T10" fmla="*/ 18 w 18"/>
                <a:gd name="T11" fmla="*/ 0 h 93"/>
                <a:gd name="T12" fmla="*/ 0 60000 65536"/>
                <a:gd name="T13" fmla="*/ 0 60000 65536"/>
                <a:gd name="T14" fmla="*/ 0 60000 65536"/>
                <a:gd name="T15" fmla="*/ 0 60000 65536"/>
                <a:gd name="T16" fmla="*/ 0 60000 65536"/>
                <a:gd name="T17" fmla="*/ 0 60000 65536"/>
                <a:gd name="T18" fmla="*/ 0 w 18"/>
                <a:gd name="T19" fmla="*/ 0 h 93"/>
                <a:gd name="T20" fmla="*/ 18 w 18"/>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8" h="93">
                  <a:moveTo>
                    <a:pt x="18" y="0"/>
                  </a:moveTo>
                  <a:lnTo>
                    <a:pt x="9" y="93"/>
                  </a:lnTo>
                  <a:lnTo>
                    <a:pt x="0" y="10"/>
                  </a:lnTo>
                  <a:lnTo>
                    <a:pt x="9" y="10"/>
                  </a:lnTo>
                  <a:lnTo>
                    <a:pt x="9" y="0"/>
                  </a:lnTo>
                  <a:lnTo>
                    <a:pt x="18" y="0"/>
                  </a:lnTo>
                  <a:close/>
                </a:path>
              </a:pathLst>
            </a:custGeom>
            <a:solidFill>
              <a:srgbClr val="471111"/>
            </a:solidFill>
            <a:ln w="9525">
              <a:noFill/>
              <a:round/>
              <a:headEnd/>
              <a:tailEnd/>
            </a:ln>
          </p:spPr>
          <p:txBody>
            <a:bodyPr>
              <a:prstTxWarp prst="textNoShape">
                <a:avLst/>
              </a:prstTxWarp>
            </a:bodyPr>
            <a:lstStyle/>
            <a:p>
              <a:endParaRPr lang="en-US"/>
            </a:p>
          </p:txBody>
        </p:sp>
        <p:sp>
          <p:nvSpPr>
            <p:cNvPr id="18535" name="Freeform 306"/>
            <p:cNvSpPr>
              <a:spLocks/>
            </p:cNvSpPr>
            <p:nvPr/>
          </p:nvSpPr>
          <p:spPr bwMode="auto">
            <a:xfrm>
              <a:off x="3124" y="2868"/>
              <a:ext cx="21" cy="100"/>
            </a:xfrm>
            <a:custGeom>
              <a:avLst/>
              <a:gdLst>
                <a:gd name="T0" fmla="*/ 157 w 166"/>
                <a:gd name="T1" fmla="*/ 28 h 802"/>
                <a:gd name="T2" fmla="*/ 157 w 166"/>
                <a:gd name="T3" fmla="*/ 92 h 802"/>
                <a:gd name="T4" fmla="*/ 120 w 166"/>
                <a:gd name="T5" fmla="*/ 139 h 802"/>
                <a:gd name="T6" fmla="*/ 157 w 166"/>
                <a:gd name="T7" fmla="*/ 230 h 802"/>
                <a:gd name="T8" fmla="*/ 139 w 166"/>
                <a:gd name="T9" fmla="*/ 341 h 802"/>
                <a:gd name="T10" fmla="*/ 139 w 166"/>
                <a:gd name="T11" fmla="*/ 507 h 802"/>
                <a:gd name="T12" fmla="*/ 120 w 166"/>
                <a:gd name="T13" fmla="*/ 525 h 802"/>
                <a:gd name="T14" fmla="*/ 120 w 166"/>
                <a:gd name="T15" fmla="*/ 682 h 802"/>
                <a:gd name="T16" fmla="*/ 166 w 166"/>
                <a:gd name="T17" fmla="*/ 746 h 802"/>
                <a:gd name="T18" fmla="*/ 166 w 166"/>
                <a:gd name="T19" fmla="*/ 802 h 802"/>
                <a:gd name="T20" fmla="*/ 102 w 166"/>
                <a:gd name="T21" fmla="*/ 655 h 802"/>
                <a:gd name="T22" fmla="*/ 120 w 166"/>
                <a:gd name="T23" fmla="*/ 498 h 802"/>
                <a:gd name="T24" fmla="*/ 139 w 166"/>
                <a:gd name="T25" fmla="*/ 480 h 802"/>
                <a:gd name="T26" fmla="*/ 147 w 166"/>
                <a:gd name="T27" fmla="*/ 221 h 802"/>
                <a:gd name="T28" fmla="*/ 110 w 166"/>
                <a:gd name="T29" fmla="*/ 176 h 802"/>
                <a:gd name="T30" fmla="*/ 110 w 166"/>
                <a:gd name="T31" fmla="*/ 120 h 802"/>
                <a:gd name="T32" fmla="*/ 147 w 166"/>
                <a:gd name="T33" fmla="*/ 74 h 802"/>
                <a:gd name="T34" fmla="*/ 147 w 166"/>
                <a:gd name="T35" fmla="*/ 37 h 802"/>
                <a:gd name="T36" fmla="*/ 102 w 166"/>
                <a:gd name="T37" fmla="*/ 9 h 802"/>
                <a:gd name="T38" fmla="*/ 0 w 166"/>
                <a:gd name="T39" fmla="*/ 0 h 802"/>
                <a:gd name="T40" fmla="*/ 129 w 166"/>
                <a:gd name="T41" fmla="*/ 9 h 802"/>
                <a:gd name="T42" fmla="*/ 157 w 166"/>
                <a:gd name="T43" fmla="*/ 28 h 8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6"/>
                <a:gd name="T67" fmla="*/ 0 h 802"/>
                <a:gd name="T68" fmla="*/ 166 w 166"/>
                <a:gd name="T69" fmla="*/ 802 h 8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6" h="802">
                  <a:moveTo>
                    <a:pt x="157" y="28"/>
                  </a:moveTo>
                  <a:lnTo>
                    <a:pt x="157" y="92"/>
                  </a:lnTo>
                  <a:lnTo>
                    <a:pt x="120" y="139"/>
                  </a:lnTo>
                  <a:lnTo>
                    <a:pt x="157" y="230"/>
                  </a:lnTo>
                  <a:lnTo>
                    <a:pt x="139" y="341"/>
                  </a:lnTo>
                  <a:lnTo>
                    <a:pt x="139" y="507"/>
                  </a:lnTo>
                  <a:lnTo>
                    <a:pt x="120" y="525"/>
                  </a:lnTo>
                  <a:lnTo>
                    <a:pt x="120" y="682"/>
                  </a:lnTo>
                  <a:lnTo>
                    <a:pt x="166" y="746"/>
                  </a:lnTo>
                  <a:lnTo>
                    <a:pt x="166" y="802"/>
                  </a:lnTo>
                  <a:lnTo>
                    <a:pt x="102" y="655"/>
                  </a:lnTo>
                  <a:lnTo>
                    <a:pt x="120" y="498"/>
                  </a:lnTo>
                  <a:lnTo>
                    <a:pt x="139" y="480"/>
                  </a:lnTo>
                  <a:lnTo>
                    <a:pt x="147" y="221"/>
                  </a:lnTo>
                  <a:lnTo>
                    <a:pt x="110" y="176"/>
                  </a:lnTo>
                  <a:lnTo>
                    <a:pt x="110" y="120"/>
                  </a:lnTo>
                  <a:lnTo>
                    <a:pt x="147" y="74"/>
                  </a:lnTo>
                  <a:lnTo>
                    <a:pt x="147" y="37"/>
                  </a:lnTo>
                  <a:lnTo>
                    <a:pt x="102" y="9"/>
                  </a:lnTo>
                  <a:lnTo>
                    <a:pt x="0" y="0"/>
                  </a:lnTo>
                  <a:lnTo>
                    <a:pt x="129" y="9"/>
                  </a:lnTo>
                  <a:lnTo>
                    <a:pt x="157" y="28"/>
                  </a:lnTo>
                  <a:close/>
                </a:path>
              </a:pathLst>
            </a:custGeom>
            <a:solidFill>
              <a:srgbClr val="000000"/>
            </a:solidFill>
            <a:ln w="9525">
              <a:noFill/>
              <a:round/>
              <a:headEnd/>
              <a:tailEnd/>
            </a:ln>
          </p:spPr>
          <p:txBody>
            <a:bodyPr>
              <a:prstTxWarp prst="textNoShape">
                <a:avLst/>
              </a:prstTxWarp>
            </a:bodyPr>
            <a:lstStyle/>
            <a:p>
              <a:endParaRPr lang="en-US"/>
            </a:p>
          </p:txBody>
        </p:sp>
        <p:sp>
          <p:nvSpPr>
            <p:cNvPr id="18536" name="Freeform 307"/>
            <p:cNvSpPr>
              <a:spLocks/>
            </p:cNvSpPr>
            <p:nvPr/>
          </p:nvSpPr>
          <p:spPr bwMode="auto">
            <a:xfrm>
              <a:off x="3107" y="2871"/>
              <a:ext cx="50" cy="114"/>
            </a:xfrm>
            <a:custGeom>
              <a:avLst/>
              <a:gdLst>
                <a:gd name="T0" fmla="*/ 396 w 396"/>
                <a:gd name="T1" fmla="*/ 202 h 912"/>
                <a:gd name="T2" fmla="*/ 378 w 396"/>
                <a:gd name="T3" fmla="*/ 221 h 912"/>
                <a:gd name="T4" fmla="*/ 396 w 396"/>
                <a:gd name="T5" fmla="*/ 258 h 912"/>
                <a:gd name="T6" fmla="*/ 387 w 396"/>
                <a:gd name="T7" fmla="*/ 617 h 912"/>
                <a:gd name="T8" fmla="*/ 341 w 396"/>
                <a:gd name="T9" fmla="*/ 847 h 912"/>
                <a:gd name="T10" fmla="*/ 295 w 396"/>
                <a:gd name="T11" fmla="*/ 894 h 912"/>
                <a:gd name="T12" fmla="*/ 267 w 396"/>
                <a:gd name="T13" fmla="*/ 875 h 912"/>
                <a:gd name="T14" fmla="*/ 157 w 396"/>
                <a:gd name="T15" fmla="*/ 884 h 912"/>
                <a:gd name="T16" fmla="*/ 74 w 396"/>
                <a:gd name="T17" fmla="*/ 912 h 912"/>
                <a:gd name="T18" fmla="*/ 46 w 396"/>
                <a:gd name="T19" fmla="*/ 912 h 912"/>
                <a:gd name="T20" fmla="*/ 56 w 396"/>
                <a:gd name="T21" fmla="*/ 829 h 912"/>
                <a:gd name="T22" fmla="*/ 92 w 396"/>
                <a:gd name="T23" fmla="*/ 810 h 912"/>
                <a:gd name="T24" fmla="*/ 120 w 396"/>
                <a:gd name="T25" fmla="*/ 783 h 912"/>
                <a:gd name="T26" fmla="*/ 110 w 396"/>
                <a:gd name="T27" fmla="*/ 682 h 912"/>
                <a:gd name="T28" fmla="*/ 83 w 396"/>
                <a:gd name="T29" fmla="*/ 626 h 912"/>
                <a:gd name="T30" fmla="*/ 74 w 396"/>
                <a:gd name="T31" fmla="*/ 525 h 912"/>
                <a:gd name="T32" fmla="*/ 0 w 396"/>
                <a:gd name="T33" fmla="*/ 479 h 912"/>
                <a:gd name="T34" fmla="*/ 56 w 396"/>
                <a:gd name="T35" fmla="*/ 488 h 912"/>
                <a:gd name="T36" fmla="*/ 92 w 396"/>
                <a:gd name="T37" fmla="*/ 535 h 912"/>
                <a:gd name="T38" fmla="*/ 101 w 396"/>
                <a:gd name="T39" fmla="*/ 636 h 912"/>
                <a:gd name="T40" fmla="*/ 138 w 396"/>
                <a:gd name="T41" fmla="*/ 690 h 912"/>
                <a:gd name="T42" fmla="*/ 138 w 396"/>
                <a:gd name="T43" fmla="*/ 792 h 912"/>
                <a:gd name="T44" fmla="*/ 64 w 396"/>
                <a:gd name="T45" fmla="*/ 847 h 912"/>
                <a:gd name="T46" fmla="*/ 56 w 396"/>
                <a:gd name="T47" fmla="*/ 866 h 912"/>
                <a:gd name="T48" fmla="*/ 56 w 396"/>
                <a:gd name="T49" fmla="*/ 894 h 912"/>
                <a:gd name="T50" fmla="*/ 157 w 396"/>
                <a:gd name="T51" fmla="*/ 875 h 912"/>
                <a:gd name="T52" fmla="*/ 304 w 396"/>
                <a:gd name="T53" fmla="*/ 866 h 912"/>
                <a:gd name="T54" fmla="*/ 350 w 396"/>
                <a:gd name="T55" fmla="*/ 792 h 912"/>
                <a:gd name="T56" fmla="*/ 350 w 396"/>
                <a:gd name="T57" fmla="*/ 727 h 912"/>
                <a:gd name="T58" fmla="*/ 368 w 396"/>
                <a:gd name="T59" fmla="*/ 709 h 912"/>
                <a:gd name="T60" fmla="*/ 378 w 396"/>
                <a:gd name="T61" fmla="*/ 599 h 912"/>
                <a:gd name="T62" fmla="*/ 378 w 396"/>
                <a:gd name="T63" fmla="*/ 378 h 912"/>
                <a:gd name="T64" fmla="*/ 387 w 396"/>
                <a:gd name="T65" fmla="*/ 368 h 912"/>
                <a:gd name="T66" fmla="*/ 350 w 396"/>
                <a:gd name="T67" fmla="*/ 304 h 912"/>
                <a:gd name="T68" fmla="*/ 368 w 396"/>
                <a:gd name="T69" fmla="*/ 211 h 912"/>
                <a:gd name="T70" fmla="*/ 387 w 396"/>
                <a:gd name="T71" fmla="*/ 184 h 912"/>
                <a:gd name="T72" fmla="*/ 378 w 396"/>
                <a:gd name="T73" fmla="*/ 55 h 912"/>
                <a:gd name="T74" fmla="*/ 368 w 396"/>
                <a:gd name="T75" fmla="*/ 0 h 912"/>
                <a:gd name="T76" fmla="*/ 396 w 396"/>
                <a:gd name="T77" fmla="*/ 64 h 912"/>
                <a:gd name="T78" fmla="*/ 396 w 396"/>
                <a:gd name="T79" fmla="*/ 202 h 9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912"/>
                <a:gd name="T122" fmla="*/ 396 w 396"/>
                <a:gd name="T123" fmla="*/ 912 h 9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912">
                  <a:moveTo>
                    <a:pt x="396" y="202"/>
                  </a:moveTo>
                  <a:lnTo>
                    <a:pt x="378" y="221"/>
                  </a:lnTo>
                  <a:lnTo>
                    <a:pt x="396" y="258"/>
                  </a:lnTo>
                  <a:lnTo>
                    <a:pt x="387" y="617"/>
                  </a:lnTo>
                  <a:lnTo>
                    <a:pt x="341" y="847"/>
                  </a:lnTo>
                  <a:lnTo>
                    <a:pt x="295" y="894"/>
                  </a:lnTo>
                  <a:lnTo>
                    <a:pt x="267" y="875"/>
                  </a:lnTo>
                  <a:lnTo>
                    <a:pt x="157" y="884"/>
                  </a:lnTo>
                  <a:lnTo>
                    <a:pt x="74" y="912"/>
                  </a:lnTo>
                  <a:lnTo>
                    <a:pt x="46" y="912"/>
                  </a:lnTo>
                  <a:lnTo>
                    <a:pt x="56" y="829"/>
                  </a:lnTo>
                  <a:lnTo>
                    <a:pt x="92" y="810"/>
                  </a:lnTo>
                  <a:lnTo>
                    <a:pt x="120" y="783"/>
                  </a:lnTo>
                  <a:lnTo>
                    <a:pt x="110" y="682"/>
                  </a:lnTo>
                  <a:lnTo>
                    <a:pt x="83" y="626"/>
                  </a:lnTo>
                  <a:lnTo>
                    <a:pt x="74" y="525"/>
                  </a:lnTo>
                  <a:lnTo>
                    <a:pt x="0" y="479"/>
                  </a:lnTo>
                  <a:lnTo>
                    <a:pt x="56" y="488"/>
                  </a:lnTo>
                  <a:lnTo>
                    <a:pt x="92" y="535"/>
                  </a:lnTo>
                  <a:lnTo>
                    <a:pt x="101" y="636"/>
                  </a:lnTo>
                  <a:lnTo>
                    <a:pt x="138" y="690"/>
                  </a:lnTo>
                  <a:lnTo>
                    <a:pt x="138" y="792"/>
                  </a:lnTo>
                  <a:lnTo>
                    <a:pt x="64" y="847"/>
                  </a:lnTo>
                  <a:lnTo>
                    <a:pt x="56" y="866"/>
                  </a:lnTo>
                  <a:lnTo>
                    <a:pt x="56" y="894"/>
                  </a:lnTo>
                  <a:lnTo>
                    <a:pt x="157" y="875"/>
                  </a:lnTo>
                  <a:lnTo>
                    <a:pt x="304" y="866"/>
                  </a:lnTo>
                  <a:lnTo>
                    <a:pt x="350" y="792"/>
                  </a:lnTo>
                  <a:lnTo>
                    <a:pt x="350" y="727"/>
                  </a:lnTo>
                  <a:lnTo>
                    <a:pt x="368" y="709"/>
                  </a:lnTo>
                  <a:lnTo>
                    <a:pt x="378" y="599"/>
                  </a:lnTo>
                  <a:lnTo>
                    <a:pt x="378" y="378"/>
                  </a:lnTo>
                  <a:lnTo>
                    <a:pt x="387" y="368"/>
                  </a:lnTo>
                  <a:lnTo>
                    <a:pt x="350" y="304"/>
                  </a:lnTo>
                  <a:lnTo>
                    <a:pt x="368" y="211"/>
                  </a:lnTo>
                  <a:lnTo>
                    <a:pt x="387" y="184"/>
                  </a:lnTo>
                  <a:lnTo>
                    <a:pt x="378" y="55"/>
                  </a:lnTo>
                  <a:lnTo>
                    <a:pt x="368" y="0"/>
                  </a:lnTo>
                  <a:lnTo>
                    <a:pt x="396" y="64"/>
                  </a:lnTo>
                  <a:lnTo>
                    <a:pt x="396" y="202"/>
                  </a:lnTo>
                  <a:close/>
                </a:path>
              </a:pathLst>
            </a:custGeom>
            <a:solidFill>
              <a:srgbClr val="000000"/>
            </a:solidFill>
            <a:ln w="9525">
              <a:noFill/>
              <a:round/>
              <a:headEnd/>
              <a:tailEnd/>
            </a:ln>
          </p:spPr>
          <p:txBody>
            <a:bodyPr>
              <a:prstTxWarp prst="textNoShape">
                <a:avLst/>
              </a:prstTxWarp>
            </a:bodyPr>
            <a:lstStyle/>
            <a:p>
              <a:endParaRPr lang="en-US"/>
            </a:p>
          </p:txBody>
        </p:sp>
        <p:sp>
          <p:nvSpPr>
            <p:cNvPr id="18537" name="Freeform 308"/>
            <p:cNvSpPr>
              <a:spLocks/>
            </p:cNvSpPr>
            <p:nvPr/>
          </p:nvSpPr>
          <p:spPr bwMode="auto">
            <a:xfrm>
              <a:off x="2778" y="2922"/>
              <a:ext cx="10" cy="44"/>
            </a:xfrm>
            <a:custGeom>
              <a:avLst/>
              <a:gdLst>
                <a:gd name="T0" fmla="*/ 83 w 83"/>
                <a:gd name="T1" fmla="*/ 54 h 349"/>
                <a:gd name="T2" fmla="*/ 46 w 83"/>
                <a:gd name="T3" fmla="*/ 294 h 349"/>
                <a:gd name="T4" fmla="*/ 46 w 83"/>
                <a:gd name="T5" fmla="*/ 331 h 349"/>
                <a:gd name="T6" fmla="*/ 37 w 83"/>
                <a:gd name="T7" fmla="*/ 349 h 349"/>
                <a:gd name="T8" fmla="*/ 0 w 83"/>
                <a:gd name="T9" fmla="*/ 285 h 349"/>
                <a:gd name="T10" fmla="*/ 27 w 83"/>
                <a:gd name="T11" fmla="*/ 128 h 349"/>
                <a:gd name="T12" fmla="*/ 37 w 83"/>
                <a:gd name="T13" fmla="*/ 0 h 349"/>
                <a:gd name="T14" fmla="*/ 64 w 83"/>
                <a:gd name="T15" fmla="*/ 0 h 349"/>
                <a:gd name="T16" fmla="*/ 83 w 83"/>
                <a:gd name="T17" fmla="*/ 54 h 3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349"/>
                <a:gd name="T29" fmla="*/ 83 w 83"/>
                <a:gd name="T30" fmla="*/ 349 h 3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349">
                  <a:moveTo>
                    <a:pt x="83" y="54"/>
                  </a:moveTo>
                  <a:lnTo>
                    <a:pt x="46" y="294"/>
                  </a:lnTo>
                  <a:lnTo>
                    <a:pt x="46" y="331"/>
                  </a:lnTo>
                  <a:lnTo>
                    <a:pt x="37" y="349"/>
                  </a:lnTo>
                  <a:lnTo>
                    <a:pt x="0" y="285"/>
                  </a:lnTo>
                  <a:lnTo>
                    <a:pt x="27" y="128"/>
                  </a:lnTo>
                  <a:lnTo>
                    <a:pt x="37" y="0"/>
                  </a:lnTo>
                  <a:lnTo>
                    <a:pt x="64" y="0"/>
                  </a:lnTo>
                  <a:lnTo>
                    <a:pt x="83" y="54"/>
                  </a:lnTo>
                  <a:close/>
                </a:path>
              </a:pathLst>
            </a:custGeom>
            <a:solidFill>
              <a:srgbClr val="000000"/>
            </a:solidFill>
            <a:ln w="9525">
              <a:noFill/>
              <a:round/>
              <a:headEnd/>
              <a:tailEnd/>
            </a:ln>
          </p:spPr>
          <p:txBody>
            <a:bodyPr>
              <a:prstTxWarp prst="textNoShape">
                <a:avLst/>
              </a:prstTxWarp>
            </a:bodyPr>
            <a:lstStyle/>
            <a:p>
              <a:endParaRPr lang="en-US"/>
            </a:p>
          </p:txBody>
        </p:sp>
        <p:sp>
          <p:nvSpPr>
            <p:cNvPr id="18538" name="Freeform 309"/>
            <p:cNvSpPr>
              <a:spLocks/>
            </p:cNvSpPr>
            <p:nvPr/>
          </p:nvSpPr>
          <p:spPr bwMode="auto">
            <a:xfrm>
              <a:off x="3167" y="2995"/>
              <a:ext cx="11" cy="15"/>
            </a:xfrm>
            <a:custGeom>
              <a:avLst/>
              <a:gdLst>
                <a:gd name="T0" fmla="*/ 83 w 93"/>
                <a:gd name="T1" fmla="*/ 110 h 120"/>
                <a:gd name="T2" fmla="*/ 27 w 93"/>
                <a:gd name="T3" fmla="*/ 120 h 120"/>
                <a:gd name="T4" fmla="*/ 19 w 93"/>
                <a:gd name="T5" fmla="*/ 120 h 120"/>
                <a:gd name="T6" fmla="*/ 0 w 93"/>
                <a:gd name="T7" fmla="*/ 102 h 120"/>
                <a:gd name="T8" fmla="*/ 64 w 93"/>
                <a:gd name="T9" fmla="*/ 46 h 120"/>
                <a:gd name="T10" fmla="*/ 74 w 93"/>
                <a:gd name="T11" fmla="*/ 0 h 120"/>
                <a:gd name="T12" fmla="*/ 93 w 93"/>
                <a:gd name="T13" fmla="*/ 73 h 120"/>
                <a:gd name="T14" fmla="*/ 83 w 93"/>
                <a:gd name="T15" fmla="*/ 110 h 120"/>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120"/>
                <a:gd name="T26" fmla="*/ 93 w 93"/>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120">
                  <a:moveTo>
                    <a:pt x="83" y="110"/>
                  </a:moveTo>
                  <a:lnTo>
                    <a:pt x="27" y="120"/>
                  </a:lnTo>
                  <a:lnTo>
                    <a:pt x="19" y="120"/>
                  </a:lnTo>
                  <a:lnTo>
                    <a:pt x="0" y="102"/>
                  </a:lnTo>
                  <a:lnTo>
                    <a:pt x="64" y="46"/>
                  </a:lnTo>
                  <a:lnTo>
                    <a:pt x="74" y="0"/>
                  </a:lnTo>
                  <a:lnTo>
                    <a:pt x="93" y="73"/>
                  </a:lnTo>
                  <a:lnTo>
                    <a:pt x="83" y="110"/>
                  </a:lnTo>
                  <a:close/>
                </a:path>
              </a:pathLst>
            </a:custGeom>
            <a:solidFill>
              <a:srgbClr val="000000"/>
            </a:solidFill>
            <a:ln w="9525">
              <a:noFill/>
              <a:round/>
              <a:headEnd/>
              <a:tailEnd/>
            </a:ln>
          </p:spPr>
          <p:txBody>
            <a:bodyPr>
              <a:prstTxWarp prst="textNoShape">
                <a:avLst/>
              </a:prstTxWarp>
            </a:bodyPr>
            <a:lstStyle/>
            <a:p>
              <a:endParaRPr lang="en-US"/>
            </a:p>
          </p:txBody>
        </p:sp>
        <p:sp>
          <p:nvSpPr>
            <p:cNvPr id="18539" name="Freeform 310"/>
            <p:cNvSpPr>
              <a:spLocks/>
            </p:cNvSpPr>
            <p:nvPr/>
          </p:nvSpPr>
          <p:spPr bwMode="auto">
            <a:xfrm>
              <a:off x="3131" y="3012"/>
              <a:ext cx="9" cy="9"/>
            </a:xfrm>
            <a:custGeom>
              <a:avLst/>
              <a:gdLst>
                <a:gd name="T0" fmla="*/ 9 w 73"/>
                <a:gd name="T1" fmla="*/ 64 h 73"/>
                <a:gd name="T2" fmla="*/ 0 w 73"/>
                <a:gd name="T3" fmla="*/ 73 h 73"/>
                <a:gd name="T4" fmla="*/ 0 w 73"/>
                <a:gd name="T5" fmla="*/ 45 h 73"/>
                <a:gd name="T6" fmla="*/ 73 w 73"/>
                <a:gd name="T7" fmla="*/ 0 h 73"/>
                <a:gd name="T8" fmla="*/ 46 w 73"/>
                <a:gd name="T9" fmla="*/ 54 h 73"/>
                <a:gd name="T10" fmla="*/ 9 w 73"/>
                <a:gd name="T11" fmla="*/ 64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9" y="64"/>
                  </a:moveTo>
                  <a:lnTo>
                    <a:pt x="0" y="73"/>
                  </a:lnTo>
                  <a:lnTo>
                    <a:pt x="0" y="45"/>
                  </a:lnTo>
                  <a:lnTo>
                    <a:pt x="73" y="0"/>
                  </a:lnTo>
                  <a:lnTo>
                    <a:pt x="46" y="54"/>
                  </a:lnTo>
                  <a:lnTo>
                    <a:pt x="9" y="64"/>
                  </a:lnTo>
                  <a:close/>
                </a:path>
              </a:pathLst>
            </a:custGeom>
            <a:solidFill>
              <a:srgbClr val="69431F"/>
            </a:solidFill>
            <a:ln w="9525">
              <a:noFill/>
              <a:round/>
              <a:headEnd/>
              <a:tailEnd/>
            </a:ln>
          </p:spPr>
          <p:txBody>
            <a:bodyPr>
              <a:prstTxWarp prst="textNoShape">
                <a:avLst/>
              </a:prstTxWarp>
            </a:bodyPr>
            <a:lstStyle/>
            <a:p>
              <a:endParaRPr lang="en-US"/>
            </a:p>
          </p:txBody>
        </p:sp>
        <p:sp>
          <p:nvSpPr>
            <p:cNvPr id="18540" name="Freeform 311"/>
            <p:cNvSpPr>
              <a:spLocks/>
            </p:cNvSpPr>
            <p:nvPr/>
          </p:nvSpPr>
          <p:spPr bwMode="auto">
            <a:xfrm>
              <a:off x="3157" y="3015"/>
              <a:ext cx="2" cy="5"/>
            </a:xfrm>
            <a:custGeom>
              <a:avLst/>
              <a:gdLst>
                <a:gd name="T0" fmla="*/ 19 w 19"/>
                <a:gd name="T1" fmla="*/ 17 h 46"/>
                <a:gd name="T2" fmla="*/ 19 w 19"/>
                <a:gd name="T3" fmla="*/ 27 h 46"/>
                <a:gd name="T4" fmla="*/ 0 w 19"/>
                <a:gd name="T5" fmla="*/ 46 h 46"/>
                <a:gd name="T6" fmla="*/ 0 w 19"/>
                <a:gd name="T7" fmla="*/ 0 h 46"/>
                <a:gd name="T8" fmla="*/ 9 w 19"/>
                <a:gd name="T9" fmla="*/ 17 h 46"/>
                <a:gd name="T10" fmla="*/ 19 w 19"/>
                <a:gd name="T11" fmla="*/ 17 h 46"/>
                <a:gd name="T12" fmla="*/ 0 60000 65536"/>
                <a:gd name="T13" fmla="*/ 0 60000 65536"/>
                <a:gd name="T14" fmla="*/ 0 60000 65536"/>
                <a:gd name="T15" fmla="*/ 0 60000 65536"/>
                <a:gd name="T16" fmla="*/ 0 60000 65536"/>
                <a:gd name="T17" fmla="*/ 0 60000 65536"/>
                <a:gd name="T18" fmla="*/ 0 w 19"/>
                <a:gd name="T19" fmla="*/ 0 h 46"/>
                <a:gd name="T20" fmla="*/ 19 w 19"/>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19" h="46">
                  <a:moveTo>
                    <a:pt x="19" y="17"/>
                  </a:moveTo>
                  <a:lnTo>
                    <a:pt x="19" y="27"/>
                  </a:lnTo>
                  <a:lnTo>
                    <a:pt x="0" y="46"/>
                  </a:lnTo>
                  <a:lnTo>
                    <a:pt x="0" y="0"/>
                  </a:lnTo>
                  <a:lnTo>
                    <a:pt x="9" y="17"/>
                  </a:lnTo>
                  <a:lnTo>
                    <a:pt x="19" y="17"/>
                  </a:lnTo>
                  <a:close/>
                </a:path>
              </a:pathLst>
            </a:custGeom>
            <a:solidFill>
              <a:srgbClr val="69431F"/>
            </a:solidFill>
            <a:ln w="9525">
              <a:noFill/>
              <a:round/>
              <a:headEnd/>
              <a:tailEnd/>
            </a:ln>
          </p:spPr>
          <p:txBody>
            <a:bodyPr>
              <a:prstTxWarp prst="textNoShape">
                <a:avLst/>
              </a:prstTxWarp>
            </a:bodyPr>
            <a:lstStyle/>
            <a:p>
              <a:endParaRPr lang="en-US"/>
            </a:p>
          </p:txBody>
        </p:sp>
        <p:sp>
          <p:nvSpPr>
            <p:cNvPr id="18541" name="Freeform 312"/>
            <p:cNvSpPr>
              <a:spLocks/>
            </p:cNvSpPr>
            <p:nvPr/>
          </p:nvSpPr>
          <p:spPr bwMode="auto">
            <a:xfrm>
              <a:off x="3122" y="3043"/>
              <a:ext cx="16" cy="12"/>
            </a:xfrm>
            <a:custGeom>
              <a:avLst/>
              <a:gdLst>
                <a:gd name="T0" fmla="*/ 0 w 128"/>
                <a:gd name="T1" fmla="*/ 92 h 92"/>
                <a:gd name="T2" fmla="*/ 92 w 128"/>
                <a:gd name="T3" fmla="*/ 10 h 92"/>
                <a:gd name="T4" fmla="*/ 128 w 128"/>
                <a:gd name="T5" fmla="*/ 0 h 92"/>
                <a:gd name="T6" fmla="*/ 37 w 128"/>
                <a:gd name="T7" fmla="*/ 92 h 92"/>
                <a:gd name="T8" fmla="*/ 0 w 128"/>
                <a:gd name="T9" fmla="*/ 92 h 92"/>
                <a:gd name="T10" fmla="*/ 0 60000 65536"/>
                <a:gd name="T11" fmla="*/ 0 60000 65536"/>
                <a:gd name="T12" fmla="*/ 0 60000 65536"/>
                <a:gd name="T13" fmla="*/ 0 60000 65536"/>
                <a:gd name="T14" fmla="*/ 0 60000 65536"/>
                <a:gd name="T15" fmla="*/ 0 w 128"/>
                <a:gd name="T16" fmla="*/ 0 h 92"/>
                <a:gd name="T17" fmla="*/ 128 w 128"/>
                <a:gd name="T18" fmla="*/ 92 h 92"/>
              </a:gdLst>
              <a:ahLst/>
              <a:cxnLst>
                <a:cxn ang="T10">
                  <a:pos x="T0" y="T1"/>
                </a:cxn>
                <a:cxn ang="T11">
                  <a:pos x="T2" y="T3"/>
                </a:cxn>
                <a:cxn ang="T12">
                  <a:pos x="T4" y="T5"/>
                </a:cxn>
                <a:cxn ang="T13">
                  <a:pos x="T6" y="T7"/>
                </a:cxn>
                <a:cxn ang="T14">
                  <a:pos x="T8" y="T9"/>
                </a:cxn>
              </a:cxnLst>
              <a:rect l="T15" t="T16" r="T17" b="T18"/>
              <a:pathLst>
                <a:path w="128" h="92">
                  <a:moveTo>
                    <a:pt x="0" y="92"/>
                  </a:moveTo>
                  <a:lnTo>
                    <a:pt x="92" y="10"/>
                  </a:lnTo>
                  <a:lnTo>
                    <a:pt x="128" y="0"/>
                  </a:lnTo>
                  <a:lnTo>
                    <a:pt x="37" y="92"/>
                  </a:lnTo>
                  <a:lnTo>
                    <a:pt x="0" y="92"/>
                  </a:lnTo>
                  <a:close/>
                </a:path>
              </a:pathLst>
            </a:custGeom>
            <a:solidFill>
              <a:srgbClr val="FFCC99"/>
            </a:solidFill>
            <a:ln w="9525">
              <a:noFill/>
              <a:round/>
              <a:headEnd/>
              <a:tailEnd/>
            </a:ln>
          </p:spPr>
          <p:txBody>
            <a:bodyPr>
              <a:prstTxWarp prst="textNoShape">
                <a:avLst/>
              </a:prstTxWarp>
            </a:bodyPr>
            <a:lstStyle/>
            <a:p>
              <a:endParaRPr lang="en-US"/>
            </a:p>
          </p:txBody>
        </p:sp>
        <p:sp>
          <p:nvSpPr>
            <p:cNvPr id="18542" name="Freeform 313"/>
            <p:cNvSpPr>
              <a:spLocks/>
            </p:cNvSpPr>
            <p:nvPr/>
          </p:nvSpPr>
          <p:spPr bwMode="auto">
            <a:xfrm>
              <a:off x="3094" y="3065"/>
              <a:ext cx="12" cy="22"/>
            </a:xfrm>
            <a:custGeom>
              <a:avLst/>
              <a:gdLst>
                <a:gd name="T0" fmla="*/ 55 w 91"/>
                <a:gd name="T1" fmla="*/ 176 h 176"/>
                <a:gd name="T2" fmla="*/ 0 w 91"/>
                <a:gd name="T3" fmla="*/ 46 h 176"/>
                <a:gd name="T4" fmla="*/ 0 w 91"/>
                <a:gd name="T5" fmla="*/ 19 h 176"/>
                <a:gd name="T6" fmla="*/ 37 w 91"/>
                <a:gd name="T7" fmla="*/ 37 h 176"/>
                <a:gd name="T8" fmla="*/ 73 w 91"/>
                <a:gd name="T9" fmla="*/ 0 h 176"/>
                <a:gd name="T10" fmla="*/ 91 w 91"/>
                <a:gd name="T11" fmla="*/ 46 h 176"/>
                <a:gd name="T12" fmla="*/ 55 w 91"/>
                <a:gd name="T13" fmla="*/ 176 h 176"/>
                <a:gd name="T14" fmla="*/ 0 60000 65536"/>
                <a:gd name="T15" fmla="*/ 0 60000 65536"/>
                <a:gd name="T16" fmla="*/ 0 60000 65536"/>
                <a:gd name="T17" fmla="*/ 0 60000 65536"/>
                <a:gd name="T18" fmla="*/ 0 60000 65536"/>
                <a:gd name="T19" fmla="*/ 0 60000 65536"/>
                <a:gd name="T20" fmla="*/ 0 60000 65536"/>
                <a:gd name="T21" fmla="*/ 0 w 91"/>
                <a:gd name="T22" fmla="*/ 0 h 176"/>
                <a:gd name="T23" fmla="*/ 91 w 91"/>
                <a:gd name="T24" fmla="*/ 176 h 1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176">
                  <a:moveTo>
                    <a:pt x="55" y="176"/>
                  </a:moveTo>
                  <a:lnTo>
                    <a:pt x="0" y="46"/>
                  </a:lnTo>
                  <a:lnTo>
                    <a:pt x="0" y="19"/>
                  </a:lnTo>
                  <a:lnTo>
                    <a:pt x="37" y="37"/>
                  </a:lnTo>
                  <a:lnTo>
                    <a:pt x="73" y="0"/>
                  </a:lnTo>
                  <a:lnTo>
                    <a:pt x="91" y="46"/>
                  </a:lnTo>
                  <a:lnTo>
                    <a:pt x="55" y="176"/>
                  </a:lnTo>
                  <a:close/>
                </a:path>
              </a:pathLst>
            </a:custGeom>
            <a:solidFill>
              <a:srgbClr val="A3B2B2"/>
            </a:solidFill>
            <a:ln w="9525">
              <a:noFill/>
              <a:round/>
              <a:headEnd/>
              <a:tailEnd/>
            </a:ln>
          </p:spPr>
          <p:txBody>
            <a:bodyPr>
              <a:prstTxWarp prst="textNoShape">
                <a:avLst/>
              </a:prstTxWarp>
            </a:bodyPr>
            <a:lstStyle/>
            <a:p>
              <a:endParaRPr lang="en-US"/>
            </a:p>
          </p:txBody>
        </p:sp>
        <p:sp>
          <p:nvSpPr>
            <p:cNvPr id="18543" name="Freeform 314"/>
            <p:cNvSpPr>
              <a:spLocks/>
            </p:cNvSpPr>
            <p:nvPr/>
          </p:nvSpPr>
          <p:spPr bwMode="auto">
            <a:xfrm>
              <a:off x="2763" y="3081"/>
              <a:ext cx="22" cy="7"/>
            </a:xfrm>
            <a:custGeom>
              <a:avLst/>
              <a:gdLst>
                <a:gd name="T0" fmla="*/ 176 w 176"/>
                <a:gd name="T1" fmla="*/ 47 h 55"/>
                <a:gd name="T2" fmla="*/ 46 w 176"/>
                <a:gd name="T3" fmla="*/ 47 h 55"/>
                <a:gd name="T4" fmla="*/ 37 w 176"/>
                <a:gd name="T5" fmla="*/ 55 h 55"/>
                <a:gd name="T6" fmla="*/ 19 w 176"/>
                <a:gd name="T7" fmla="*/ 55 h 55"/>
                <a:gd name="T8" fmla="*/ 0 w 176"/>
                <a:gd name="T9" fmla="*/ 37 h 55"/>
                <a:gd name="T10" fmla="*/ 46 w 176"/>
                <a:gd name="T11" fmla="*/ 0 h 55"/>
                <a:gd name="T12" fmla="*/ 176 w 176"/>
                <a:gd name="T13" fmla="*/ 37 h 55"/>
                <a:gd name="T14" fmla="*/ 176 w 176"/>
                <a:gd name="T15" fmla="*/ 47 h 55"/>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55"/>
                <a:gd name="T26" fmla="*/ 176 w 176"/>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55">
                  <a:moveTo>
                    <a:pt x="176" y="47"/>
                  </a:moveTo>
                  <a:lnTo>
                    <a:pt x="46" y="47"/>
                  </a:lnTo>
                  <a:lnTo>
                    <a:pt x="37" y="55"/>
                  </a:lnTo>
                  <a:lnTo>
                    <a:pt x="19" y="55"/>
                  </a:lnTo>
                  <a:lnTo>
                    <a:pt x="0" y="37"/>
                  </a:lnTo>
                  <a:lnTo>
                    <a:pt x="46" y="0"/>
                  </a:lnTo>
                  <a:lnTo>
                    <a:pt x="176" y="37"/>
                  </a:lnTo>
                  <a:lnTo>
                    <a:pt x="176" y="47"/>
                  </a:lnTo>
                  <a:close/>
                </a:path>
              </a:pathLst>
            </a:custGeom>
            <a:solidFill>
              <a:srgbClr val="000000"/>
            </a:solidFill>
            <a:ln w="9525">
              <a:noFill/>
              <a:round/>
              <a:headEnd/>
              <a:tailEnd/>
            </a:ln>
          </p:spPr>
          <p:txBody>
            <a:bodyPr>
              <a:prstTxWarp prst="textNoShape">
                <a:avLst/>
              </a:prstTxWarp>
            </a:bodyPr>
            <a:lstStyle/>
            <a:p>
              <a:endParaRPr lang="en-US"/>
            </a:p>
          </p:txBody>
        </p:sp>
        <p:sp>
          <p:nvSpPr>
            <p:cNvPr id="18544" name="Freeform 315"/>
            <p:cNvSpPr>
              <a:spLocks/>
            </p:cNvSpPr>
            <p:nvPr/>
          </p:nvSpPr>
          <p:spPr bwMode="auto">
            <a:xfrm>
              <a:off x="2749" y="3107"/>
              <a:ext cx="19" cy="4"/>
            </a:xfrm>
            <a:custGeom>
              <a:avLst/>
              <a:gdLst>
                <a:gd name="T0" fmla="*/ 157 w 157"/>
                <a:gd name="T1" fmla="*/ 19 h 37"/>
                <a:gd name="T2" fmla="*/ 157 w 157"/>
                <a:gd name="T3" fmla="*/ 29 h 37"/>
                <a:gd name="T4" fmla="*/ 47 w 157"/>
                <a:gd name="T5" fmla="*/ 37 h 37"/>
                <a:gd name="T6" fmla="*/ 0 w 157"/>
                <a:gd name="T7" fmla="*/ 37 h 37"/>
                <a:gd name="T8" fmla="*/ 19 w 157"/>
                <a:gd name="T9" fmla="*/ 0 h 37"/>
                <a:gd name="T10" fmla="*/ 148 w 157"/>
                <a:gd name="T11" fmla="*/ 10 h 37"/>
                <a:gd name="T12" fmla="*/ 157 w 157"/>
                <a:gd name="T13" fmla="*/ 19 h 37"/>
                <a:gd name="T14" fmla="*/ 0 60000 65536"/>
                <a:gd name="T15" fmla="*/ 0 60000 65536"/>
                <a:gd name="T16" fmla="*/ 0 60000 65536"/>
                <a:gd name="T17" fmla="*/ 0 60000 65536"/>
                <a:gd name="T18" fmla="*/ 0 60000 65536"/>
                <a:gd name="T19" fmla="*/ 0 60000 65536"/>
                <a:gd name="T20" fmla="*/ 0 60000 65536"/>
                <a:gd name="T21" fmla="*/ 0 w 157"/>
                <a:gd name="T22" fmla="*/ 0 h 37"/>
                <a:gd name="T23" fmla="*/ 157 w 15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37">
                  <a:moveTo>
                    <a:pt x="157" y="19"/>
                  </a:moveTo>
                  <a:lnTo>
                    <a:pt x="157" y="29"/>
                  </a:lnTo>
                  <a:lnTo>
                    <a:pt x="47" y="37"/>
                  </a:lnTo>
                  <a:lnTo>
                    <a:pt x="0" y="37"/>
                  </a:lnTo>
                  <a:lnTo>
                    <a:pt x="19" y="0"/>
                  </a:lnTo>
                  <a:lnTo>
                    <a:pt x="148" y="10"/>
                  </a:lnTo>
                  <a:lnTo>
                    <a:pt x="157" y="19"/>
                  </a:lnTo>
                  <a:close/>
                </a:path>
              </a:pathLst>
            </a:custGeom>
            <a:solidFill>
              <a:srgbClr val="000000"/>
            </a:solidFill>
            <a:ln w="9525">
              <a:noFill/>
              <a:round/>
              <a:headEnd/>
              <a:tailEnd/>
            </a:ln>
          </p:spPr>
          <p:txBody>
            <a:bodyPr>
              <a:prstTxWarp prst="textNoShape">
                <a:avLst/>
              </a:prstTxWarp>
            </a:bodyPr>
            <a:lstStyle/>
            <a:p>
              <a:endParaRPr lang="en-US"/>
            </a:p>
          </p:txBody>
        </p:sp>
        <p:sp>
          <p:nvSpPr>
            <p:cNvPr id="18545" name="Freeform 316"/>
            <p:cNvSpPr>
              <a:spLocks/>
            </p:cNvSpPr>
            <p:nvPr/>
          </p:nvSpPr>
          <p:spPr bwMode="auto">
            <a:xfrm>
              <a:off x="3070" y="3206"/>
              <a:ext cx="57" cy="64"/>
            </a:xfrm>
            <a:custGeom>
              <a:avLst/>
              <a:gdLst>
                <a:gd name="T0" fmla="*/ 452 w 452"/>
                <a:gd name="T1" fmla="*/ 56 h 516"/>
                <a:gd name="T2" fmla="*/ 452 w 452"/>
                <a:gd name="T3" fmla="*/ 83 h 516"/>
                <a:gd name="T4" fmla="*/ 396 w 452"/>
                <a:gd name="T5" fmla="*/ 37 h 516"/>
                <a:gd name="T6" fmla="*/ 369 w 452"/>
                <a:gd name="T7" fmla="*/ 56 h 516"/>
                <a:gd name="T8" fmla="*/ 351 w 452"/>
                <a:gd name="T9" fmla="*/ 258 h 516"/>
                <a:gd name="T10" fmla="*/ 295 w 452"/>
                <a:gd name="T11" fmla="*/ 322 h 516"/>
                <a:gd name="T12" fmla="*/ 267 w 452"/>
                <a:gd name="T13" fmla="*/ 442 h 516"/>
                <a:gd name="T14" fmla="*/ 157 w 452"/>
                <a:gd name="T15" fmla="*/ 489 h 516"/>
                <a:gd name="T16" fmla="*/ 111 w 452"/>
                <a:gd name="T17" fmla="*/ 471 h 516"/>
                <a:gd name="T18" fmla="*/ 64 w 452"/>
                <a:gd name="T19" fmla="*/ 516 h 516"/>
                <a:gd name="T20" fmla="*/ 37 w 452"/>
                <a:gd name="T21" fmla="*/ 498 h 516"/>
                <a:gd name="T22" fmla="*/ 0 w 452"/>
                <a:gd name="T23" fmla="*/ 369 h 516"/>
                <a:gd name="T24" fmla="*/ 10 w 452"/>
                <a:gd name="T25" fmla="*/ 341 h 516"/>
                <a:gd name="T26" fmla="*/ 27 w 452"/>
                <a:gd name="T27" fmla="*/ 341 h 516"/>
                <a:gd name="T28" fmla="*/ 56 w 452"/>
                <a:gd name="T29" fmla="*/ 406 h 516"/>
                <a:gd name="T30" fmla="*/ 56 w 452"/>
                <a:gd name="T31" fmla="*/ 461 h 516"/>
                <a:gd name="T32" fmla="*/ 64 w 452"/>
                <a:gd name="T33" fmla="*/ 471 h 516"/>
                <a:gd name="T34" fmla="*/ 101 w 452"/>
                <a:gd name="T35" fmla="*/ 415 h 516"/>
                <a:gd name="T36" fmla="*/ 130 w 452"/>
                <a:gd name="T37" fmla="*/ 369 h 516"/>
                <a:gd name="T38" fmla="*/ 147 w 452"/>
                <a:gd name="T39" fmla="*/ 351 h 516"/>
                <a:gd name="T40" fmla="*/ 166 w 452"/>
                <a:gd name="T41" fmla="*/ 351 h 516"/>
                <a:gd name="T42" fmla="*/ 175 w 452"/>
                <a:gd name="T43" fmla="*/ 424 h 516"/>
                <a:gd name="T44" fmla="*/ 184 w 452"/>
                <a:gd name="T45" fmla="*/ 442 h 516"/>
                <a:gd name="T46" fmla="*/ 249 w 452"/>
                <a:gd name="T47" fmla="*/ 388 h 516"/>
                <a:gd name="T48" fmla="*/ 304 w 452"/>
                <a:gd name="T49" fmla="*/ 212 h 516"/>
                <a:gd name="T50" fmla="*/ 332 w 452"/>
                <a:gd name="T51" fmla="*/ 148 h 516"/>
                <a:gd name="T52" fmla="*/ 332 w 452"/>
                <a:gd name="T53" fmla="*/ 37 h 516"/>
                <a:gd name="T54" fmla="*/ 359 w 452"/>
                <a:gd name="T55" fmla="*/ 0 h 516"/>
                <a:gd name="T56" fmla="*/ 433 w 452"/>
                <a:gd name="T57" fmla="*/ 10 h 516"/>
                <a:gd name="T58" fmla="*/ 452 w 452"/>
                <a:gd name="T59" fmla="*/ 56 h 5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2"/>
                <a:gd name="T91" fmla="*/ 0 h 516"/>
                <a:gd name="T92" fmla="*/ 452 w 452"/>
                <a:gd name="T93" fmla="*/ 516 h 5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2" h="516">
                  <a:moveTo>
                    <a:pt x="452" y="56"/>
                  </a:moveTo>
                  <a:lnTo>
                    <a:pt x="452" y="83"/>
                  </a:lnTo>
                  <a:lnTo>
                    <a:pt x="396" y="37"/>
                  </a:lnTo>
                  <a:lnTo>
                    <a:pt x="369" y="56"/>
                  </a:lnTo>
                  <a:lnTo>
                    <a:pt x="351" y="258"/>
                  </a:lnTo>
                  <a:lnTo>
                    <a:pt x="295" y="322"/>
                  </a:lnTo>
                  <a:lnTo>
                    <a:pt x="267" y="442"/>
                  </a:lnTo>
                  <a:lnTo>
                    <a:pt x="157" y="489"/>
                  </a:lnTo>
                  <a:lnTo>
                    <a:pt x="111" y="471"/>
                  </a:lnTo>
                  <a:lnTo>
                    <a:pt x="64" y="516"/>
                  </a:lnTo>
                  <a:lnTo>
                    <a:pt x="37" y="498"/>
                  </a:lnTo>
                  <a:lnTo>
                    <a:pt x="0" y="369"/>
                  </a:lnTo>
                  <a:lnTo>
                    <a:pt x="10" y="341"/>
                  </a:lnTo>
                  <a:lnTo>
                    <a:pt x="27" y="341"/>
                  </a:lnTo>
                  <a:lnTo>
                    <a:pt x="56" y="406"/>
                  </a:lnTo>
                  <a:lnTo>
                    <a:pt x="56" y="461"/>
                  </a:lnTo>
                  <a:lnTo>
                    <a:pt x="64" y="471"/>
                  </a:lnTo>
                  <a:lnTo>
                    <a:pt x="101" y="415"/>
                  </a:lnTo>
                  <a:lnTo>
                    <a:pt x="130" y="369"/>
                  </a:lnTo>
                  <a:lnTo>
                    <a:pt x="147" y="351"/>
                  </a:lnTo>
                  <a:lnTo>
                    <a:pt x="166" y="351"/>
                  </a:lnTo>
                  <a:lnTo>
                    <a:pt x="175" y="424"/>
                  </a:lnTo>
                  <a:lnTo>
                    <a:pt x="184" y="442"/>
                  </a:lnTo>
                  <a:lnTo>
                    <a:pt x="249" y="388"/>
                  </a:lnTo>
                  <a:lnTo>
                    <a:pt x="304" y="212"/>
                  </a:lnTo>
                  <a:lnTo>
                    <a:pt x="332" y="148"/>
                  </a:lnTo>
                  <a:lnTo>
                    <a:pt x="332" y="37"/>
                  </a:lnTo>
                  <a:lnTo>
                    <a:pt x="359" y="0"/>
                  </a:lnTo>
                  <a:lnTo>
                    <a:pt x="433" y="10"/>
                  </a:lnTo>
                  <a:lnTo>
                    <a:pt x="452" y="56"/>
                  </a:lnTo>
                  <a:close/>
                </a:path>
              </a:pathLst>
            </a:custGeom>
            <a:solidFill>
              <a:srgbClr val="000000"/>
            </a:solidFill>
            <a:ln w="9525">
              <a:noFill/>
              <a:round/>
              <a:headEnd/>
              <a:tailEnd/>
            </a:ln>
          </p:spPr>
          <p:txBody>
            <a:bodyPr>
              <a:prstTxWarp prst="textNoShape">
                <a:avLst/>
              </a:prstTxWarp>
            </a:bodyPr>
            <a:lstStyle/>
            <a:p>
              <a:endParaRPr lang="en-US"/>
            </a:p>
          </p:txBody>
        </p:sp>
        <p:sp>
          <p:nvSpPr>
            <p:cNvPr id="18546" name="Freeform 317"/>
            <p:cNvSpPr>
              <a:spLocks/>
            </p:cNvSpPr>
            <p:nvPr/>
          </p:nvSpPr>
          <p:spPr bwMode="auto">
            <a:xfrm>
              <a:off x="2835" y="3215"/>
              <a:ext cx="17" cy="46"/>
            </a:xfrm>
            <a:custGeom>
              <a:avLst/>
              <a:gdLst>
                <a:gd name="T0" fmla="*/ 101 w 138"/>
                <a:gd name="T1" fmla="*/ 93 h 368"/>
                <a:gd name="T2" fmla="*/ 64 w 138"/>
                <a:gd name="T3" fmla="*/ 240 h 368"/>
                <a:gd name="T4" fmla="*/ 37 w 138"/>
                <a:gd name="T5" fmla="*/ 286 h 368"/>
                <a:gd name="T6" fmla="*/ 45 w 138"/>
                <a:gd name="T7" fmla="*/ 350 h 368"/>
                <a:gd name="T8" fmla="*/ 37 w 138"/>
                <a:gd name="T9" fmla="*/ 368 h 368"/>
                <a:gd name="T10" fmla="*/ 0 w 138"/>
                <a:gd name="T11" fmla="*/ 314 h 368"/>
                <a:gd name="T12" fmla="*/ 0 w 138"/>
                <a:gd name="T13" fmla="*/ 240 h 368"/>
                <a:gd name="T14" fmla="*/ 45 w 138"/>
                <a:gd name="T15" fmla="*/ 166 h 368"/>
                <a:gd name="T16" fmla="*/ 82 w 138"/>
                <a:gd name="T17" fmla="*/ 37 h 368"/>
                <a:gd name="T18" fmla="*/ 119 w 138"/>
                <a:gd name="T19" fmla="*/ 0 h 368"/>
                <a:gd name="T20" fmla="*/ 138 w 138"/>
                <a:gd name="T21" fmla="*/ 19 h 368"/>
                <a:gd name="T22" fmla="*/ 101 w 138"/>
                <a:gd name="T23" fmla="*/ 93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368"/>
                <a:gd name="T38" fmla="*/ 138 w 138"/>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368">
                  <a:moveTo>
                    <a:pt x="101" y="93"/>
                  </a:moveTo>
                  <a:lnTo>
                    <a:pt x="64" y="240"/>
                  </a:lnTo>
                  <a:lnTo>
                    <a:pt x="37" y="286"/>
                  </a:lnTo>
                  <a:lnTo>
                    <a:pt x="45" y="350"/>
                  </a:lnTo>
                  <a:lnTo>
                    <a:pt x="37" y="368"/>
                  </a:lnTo>
                  <a:lnTo>
                    <a:pt x="0" y="314"/>
                  </a:lnTo>
                  <a:lnTo>
                    <a:pt x="0" y="240"/>
                  </a:lnTo>
                  <a:lnTo>
                    <a:pt x="45" y="166"/>
                  </a:lnTo>
                  <a:lnTo>
                    <a:pt x="82" y="37"/>
                  </a:lnTo>
                  <a:lnTo>
                    <a:pt x="119" y="0"/>
                  </a:lnTo>
                  <a:lnTo>
                    <a:pt x="138" y="19"/>
                  </a:lnTo>
                  <a:lnTo>
                    <a:pt x="101" y="93"/>
                  </a:lnTo>
                  <a:close/>
                </a:path>
              </a:pathLst>
            </a:custGeom>
            <a:solidFill>
              <a:srgbClr val="000000"/>
            </a:solidFill>
            <a:ln w="9525">
              <a:noFill/>
              <a:round/>
              <a:headEnd/>
              <a:tailEnd/>
            </a:ln>
          </p:spPr>
          <p:txBody>
            <a:bodyPr>
              <a:prstTxWarp prst="textNoShape">
                <a:avLst/>
              </a:prstTxWarp>
            </a:bodyPr>
            <a:lstStyle/>
            <a:p>
              <a:endParaRPr lang="en-US"/>
            </a:p>
          </p:txBody>
        </p:sp>
        <p:sp>
          <p:nvSpPr>
            <p:cNvPr id="18547" name="Freeform 318"/>
            <p:cNvSpPr>
              <a:spLocks/>
            </p:cNvSpPr>
            <p:nvPr/>
          </p:nvSpPr>
          <p:spPr bwMode="auto">
            <a:xfrm>
              <a:off x="2786" y="3225"/>
              <a:ext cx="10" cy="21"/>
            </a:xfrm>
            <a:custGeom>
              <a:avLst/>
              <a:gdLst>
                <a:gd name="T0" fmla="*/ 28 w 83"/>
                <a:gd name="T1" fmla="*/ 165 h 165"/>
                <a:gd name="T2" fmla="*/ 10 w 83"/>
                <a:gd name="T3" fmla="*/ 165 h 165"/>
                <a:gd name="T4" fmla="*/ 0 w 83"/>
                <a:gd name="T5" fmla="*/ 157 h 165"/>
                <a:gd name="T6" fmla="*/ 0 w 83"/>
                <a:gd name="T7" fmla="*/ 130 h 165"/>
                <a:gd name="T8" fmla="*/ 83 w 83"/>
                <a:gd name="T9" fmla="*/ 0 h 165"/>
                <a:gd name="T10" fmla="*/ 83 w 83"/>
                <a:gd name="T11" fmla="*/ 55 h 165"/>
                <a:gd name="T12" fmla="*/ 28 w 83"/>
                <a:gd name="T13" fmla="*/ 165 h 165"/>
                <a:gd name="T14" fmla="*/ 0 60000 65536"/>
                <a:gd name="T15" fmla="*/ 0 60000 65536"/>
                <a:gd name="T16" fmla="*/ 0 60000 65536"/>
                <a:gd name="T17" fmla="*/ 0 60000 65536"/>
                <a:gd name="T18" fmla="*/ 0 60000 65536"/>
                <a:gd name="T19" fmla="*/ 0 60000 65536"/>
                <a:gd name="T20" fmla="*/ 0 60000 65536"/>
                <a:gd name="T21" fmla="*/ 0 w 83"/>
                <a:gd name="T22" fmla="*/ 0 h 165"/>
                <a:gd name="T23" fmla="*/ 83 w 83"/>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165">
                  <a:moveTo>
                    <a:pt x="28" y="165"/>
                  </a:moveTo>
                  <a:lnTo>
                    <a:pt x="10" y="165"/>
                  </a:lnTo>
                  <a:lnTo>
                    <a:pt x="0" y="157"/>
                  </a:lnTo>
                  <a:lnTo>
                    <a:pt x="0" y="130"/>
                  </a:lnTo>
                  <a:lnTo>
                    <a:pt x="83" y="0"/>
                  </a:lnTo>
                  <a:lnTo>
                    <a:pt x="83" y="55"/>
                  </a:lnTo>
                  <a:lnTo>
                    <a:pt x="28" y="165"/>
                  </a:lnTo>
                  <a:close/>
                </a:path>
              </a:pathLst>
            </a:custGeom>
            <a:solidFill>
              <a:srgbClr val="000000"/>
            </a:solidFill>
            <a:ln w="9525">
              <a:noFill/>
              <a:round/>
              <a:headEnd/>
              <a:tailEnd/>
            </a:ln>
          </p:spPr>
          <p:txBody>
            <a:bodyPr>
              <a:prstTxWarp prst="textNoShape">
                <a:avLst/>
              </a:prstTxWarp>
            </a:bodyPr>
            <a:lstStyle/>
            <a:p>
              <a:endParaRPr lang="en-US"/>
            </a:p>
          </p:txBody>
        </p:sp>
        <p:sp>
          <p:nvSpPr>
            <p:cNvPr id="18548" name="Freeform 319"/>
            <p:cNvSpPr>
              <a:spLocks/>
            </p:cNvSpPr>
            <p:nvPr/>
          </p:nvSpPr>
          <p:spPr bwMode="auto">
            <a:xfrm>
              <a:off x="2800" y="3333"/>
              <a:ext cx="1" cy="4"/>
            </a:xfrm>
            <a:custGeom>
              <a:avLst/>
              <a:gdLst>
                <a:gd name="T0" fmla="*/ 0 w 9"/>
                <a:gd name="T1" fmla="*/ 0 h 37"/>
                <a:gd name="T2" fmla="*/ 9 w 9"/>
                <a:gd name="T3" fmla="*/ 37 h 37"/>
                <a:gd name="T4" fmla="*/ 0 w 9"/>
                <a:gd name="T5" fmla="*/ 0 h 37"/>
                <a:gd name="T6" fmla="*/ 0 60000 65536"/>
                <a:gd name="T7" fmla="*/ 0 60000 65536"/>
                <a:gd name="T8" fmla="*/ 0 60000 65536"/>
                <a:gd name="T9" fmla="*/ 0 w 9"/>
                <a:gd name="T10" fmla="*/ 0 h 37"/>
                <a:gd name="T11" fmla="*/ 9 w 9"/>
                <a:gd name="T12" fmla="*/ 37 h 37"/>
              </a:gdLst>
              <a:ahLst/>
              <a:cxnLst>
                <a:cxn ang="T6">
                  <a:pos x="T0" y="T1"/>
                </a:cxn>
                <a:cxn ang="T7">
                  <a:pos x="T2" y="T3"/>
                </a:cxn>
                <a:cxn ang="T8">
                  <a:pos x="T4" y="T5"/>
                </a:cxn>
              </a:cxnLst>
              <a:rect l="T9" t="T10" r="T11" b="T12"/>
              <a:pathLst>
                <a:path w="9" h="37">
                  <a:moveTo>
                    <a:pt x="0" y="0"/>
                  </a:moveTo>
                  <a:lnTo>
                    <a:pt x="9" y="37"/>
                  </a:lnTo>
                  <a:lnTo>
                    <a:pt x="0" y="0"/>
                  </a:lnTo>
                  <a:close/>
                </a:path>
              </a:pathLst>
            </a:custGeom>
            <a:solidFill>
              <a:srgbClr val="FFFFFF"/>
            </a:solidFill>
            <a:ln w="9525">
              <a:noFill/>
              <a:round/>
              <a:headEnd/>
              <a:tailEnd/>
            </a:ln>
          </p:spPr>
          <p:txBody>
            <a:bodyPr>
              <a:prstTxWarp prst="textNoShape">
                <a:avLst/>
              </a:prstTxWarp>
            </a:bodyPr>
            <a:lstStyle/>
            <a:p>
              <a:endParaRPr lang="en-US"/>
            </a:p>
          </p:txBody>
        </p:sp>
        <p:sp>
          <p:nvSpPr>
            <p:cNvPr id="18549" name="Freeform 320"/>
            <p:cNvSpPr>
              <a:spLocks/>
            </p:cNvSpPr>
            <p:nvPr/>
          </p:nvSpPr>
          <p:spPr bwMode="auto">
            <a:xfrm>
              <a:off x="2793" y="3335"/>
              <a:ext cx="3" cy="15"/>
            </a:xfrm>
            <a:custGeom>
              <a:avLst/>
              <a:gdLst>
                <a:gd name="T0" fmla="*/ 27 w 27"/>
                <a:gd name="T1" fmla="*/ 119 h 119"/>
                <a:gd name="T2" fmla="*/ 0 w 27"/>
                <a:gd name="T3" fmla="*/ 119 h 119"/>
                <a:gd name="T4" fmla="*/ 9 w 27"/>
                <a:gd name="T5" fmla="*/ 0 h 119"/>
                <a:gd name="T6" fmla="*/ 27 w 27"/>
                <a:gd name="T7" fmla="*/ 74 h 119"/>
                <a:gd name="T8" fmla="*/ 27 w 27"/>
                <a:gd name="T9" fmla="*/ 119 h 119"/>
                <a:gd name="T10" fmla="*/ 0 60000 65536"/>
                <a:gd name="T11" fmla="*/ 0 60000 65536"/>
                <a:gd name="T12" fmla="*/ 0 60000 65536"/>
                <a:gd name="T13" fmla="*/ 0 60000 65536"/>
                <a:gd name="T14" fmla="*/ 0 60000 65536"/>
                <a:gd name="T15" fmla="*/ 0 w 27"/>
                <a:gd name="T16" fmla="*/ 0 h 119"/>
                <a:gd name="T17" fmla="*/ 27 w 27"/>
                <a:gd name="T18" fmla="*/ 119 h 119"/>
              </a:gdLst>
              <a:ahLst/>
              <a:cxnLst>
                <a:cxn ang="T10">
                  <a:pos x="T0" y="T1"/>
                </a:cxn>
                <a:cxn ang="T11">
                  <a:pos x="T2" y="T3"/>
                </a:cxn>
                <a:cxn ang="T12">
                  <a:pos x="T4" y="T5"/>
                </a:cxn>
                <a:cxn ang="T13">
                  <a:pos x="T6" y="T7"/>
                </a:cxn>
                <a:cxn ang="T14">
                  <a:pos x="T8" y="T9"/>
                </a:cxn>
              </a:cxnLst>
              <a:rect l="T15" t="T16" r="T17" b="T18"/>
              <a:pathLst>
                <a:path w="27" h="119">
                  <a:moveTo>
                    <a:pt x="27" y="119"/>
                  </a:moveTo>
                  <a:lnTo>
                    <a:pt x="0" y="119"/>
                  </a:lnTo>
                  <a:lnTo>
                    <a:pt x="9" y="0"/>
                  </a:lnTo>
                  <a:lnTo>
                    <a:pt x="27" y="74"/>
                  </a:lnTo>
                  <a:lnTo>
                    <a:pt x="27" y="119"/>
                  </a:lnTo>
                  <a:close/>
                </a:path>
              </a:pathLst>
            </a:custGeom>
            <a:solidFill>
              <a:srgbClr val="521515"/>
            </a:solidFill>
            <a:ln w="9525">
              <a:noFill/>
              <a:round/>
              <a:headEnd/>
              <a:tailEnd/>
            </a:ln>
          </p:spPr>
          <p:txBody>
            <a:bodyPr>
              <a:prstTxWarp prst="textNoShape">
                <a:avLst/>
              </a:prstTxWarp>
            </a:bodyPr>
            <a:lstStyle/>
            <a:p>
              <a:endParaRPr lang="en-US"/>
            </a:p>
          </p:txBody>
        </p:sp>
        <p:sp>
          <p:nvSpPr>
            <p:cNvPr id="18550" name="Freeform 321"/>
            <p:cNvSpPr>
              <a:spLocks/>
            </p:cNvSpPr>
            <p:nvPr/>
          </p:nvSpPr>
          <p:spPr bwMode="auto">
            <a:xfrm>
              <a:off x="2748" y="3379"/>
              <a:ext cx="50" cy="6"/>
            </a:xfrm>
            <a:custGeom>
              <a:avLst/>
              <a:gdLst>
                <a:gd name="T0" fmla="*/ 405 w 405"/>
                <a:gd name="T1" fmla="*/ 36 h 55"/>
                <a:gd name="T2" fmla="*/ 405 w 405"/>
                <a:gd name="T3" fmla="*/ 55 h 55"/>
                <a:gd name="T4" fmla="*/ 285 w 405"/>
                <a:gd name="T5" fmla="*/ 55 h 55"/>
                <a:gd name="T6" fmla="*/ 175 w 405"/>
                <a:gd name="T7" fmla="*/ 46 h 55"/>
                <a:gd name="T8" fmla="*/ 0 w 405"/>
                <a:gd name="T9" fmla="*/ 27 h 55"/>
                <a:gd name="T10" fmla="*/ 8 w 405"/>
                <a:gd name="T11" fmla="*/ 0 h 55"/>
                <a:gd name="T12" fmla="*/ 396 w 405"/>
                <a:gd name="T13" fmla="*/ 27 h 55"/>
                <a:gd name="T14" fmla="*/ 405 w 405"/>
                <a:gd name="T15" fmla="*/ 36 h 55"/>
                <a:gd name="T16" fmla="*/ 0 60000 65536"/>
                <a:gd name="T17" fmla="*/ 0 60000 65536"/>
                <a:gd name="T18" fmla="*/ 0 60000 65536"/>
                <a:gd name="T19" fmla="*/ 0 60000 65536"/>
                <a:gd name="T20" fmla="*/ 0 60000 65536"/>
                <a:gd name="T21" fmla="*/ 0 60000 65536"/>
                <a:gd name="T22" fmla="*/ 0 60000 65536"/>
                <a:gd name="T23" fmla="*/ 0 60000 65536"/>
                <a:gd name="T24" fmla="*/ 0 w 405"/>
                <a:gd name="T25" fmla="*/ 0 h 55"/>
                <a:gd name="T26" fmla="*/ 405 w 405"/>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5" h="55">
                  <a:moveTo>
                    <a:pt x="405" y="36"/>
                  </a:moveTo>
                  <a:lnTo>
                    <a:pt x="405" y="55"/>
                  </a:lnTo>
                  <a:lnTo>
                    <a:pt x="285" y="55"/>
                  </a:lnTo>
                  <a:lnTo>
                    <a:pt x="175" y="46"/>
                  </a:lnTo>
                  <a:lnTo>
                    <a:pt x="0" y="27"/>
                  </a:lnTo>
                  <a:lnTo>
                    <a:pt x="8" y="0"/>
                  </a:lnTo>
                  <a:lnTo>
                    <a:pt x="396" y="27"/>
                  </a:lnTo>
                  <a:lnTo>
                    <a:pt x="405" y="36"/>
                  </a:lnTo>
                  <a:close/>
                </a:path>
              </a:pathLst>
            </a:custGeom>
            <a:solidFill>
              <a:srgbClr val="000000"/>
            </a:solidFill>
            <a:ln w="9525">
              <a:noFill/>
              <a:round/>
              <a:headEnd/>
              <a:tailEnd/>
            </a:ln>
          </p:spPr>
          <p:txBody>
            <a:bodyPr>
              <a:prstTxWarp prst="textNoShape">
                <a:avLst/>
              </a:prstTxWarp>
            </a:bodyPr>
            <a:lstStyle/>
            <a:p>
              <a:endParaRPr lang="en-US"/>
            </a:p>
          </p:txBody>
        </p:sp>
        <p:sp>
          <p:nvSpPr>
            <p:cNvPr id="18551" name="Freeform 322"/>
            <p:cNvSpPr>
              <a:spLocks/>
            </p:cNvSpPr>
            <p:nvPr/>
          </p:nvSpPr>
          <p:spPr bwMode="auto">
            <a:xfrm>
              <a:off x="2898" y="4112"/>
              <a:ext cx="6" cy="1"/>
            </a:xfrm>
            <a:custGeom>
              <a:avLst/>
              <a:gdLst>
                <a:gd name="T0" fmla="*/ 0 w 47"/>
                <a:gd name="T1" fmla="*/ 0 h 1"/>
                <a:gd name="T2" fmla="*/ 47 w 47"/>
                <a:gd name="T3" fmla="*/ 0 h 1"/>
                <a:gd name="T4" fmla="*/ 0 w 47"/>
                <a:gd name="T5" fmla="*/ 0 h 1"/>
                <a:gd name="T6" fmla="*/ 0 60000 65536"/>
                <a:gd name="T7" fmla="*/ 0 60000 65536"/>
                <a:gd name="T8" fmla="*/ 0 60000 65536"/>
                <a:gd name="T9" fmla="*/ 0 w 47"/>
                <a:gd name="T10" fmla="*/ 0 h 1"/>
                <a:gd name="T11" fmla="*/ 47 w 47"/>
                <a:gd name="T12" fmla="*/ 1 h 1"/>
              </a:gdLst>
              <a:ahLst/>
              <a:cxnLst>
                <a:cxn ang="T6">
                  <a:pos x="T0" y="T1"/>
                </a:cxn>
                <a:cxn ang="T7">
                  <a:pos x="T2" y="T3"/>
                </a:cxn>
                <a:cxn ang="T8">
                  <a:pos x="T4" y="T5"/>
                </a:cxn>
              </a:cxnLst>
              <a:rect l="T9" t="T10" r="T11" b="T12"/>
              <a:pathLst>
                <a:path w="47" h="1">
                  <a:moveTo>
                    <a:pt x="0" y="0"/>
                  </a:moveTo>
                  <a:lnTo>
                    <a:pt x="47" y="0"/>
                  </a:lnTo>
                  <a:lnTo>
                    <a:pt x="0" y="0"/>
                  </a:lnTo>
                  <a:close/>
                </a:path>
              </a:pathLst>
            </a:custGeom>
            <a:solidFill>
              <a:srgbClr val="FFFFFF"/>
            </a:solidFill>
            <a:ln w="9525">
              <a:noFill/>
              <a:round/>
              <a:headEnd/>
              <a:tailEnd/>
            </a:ln>
          </p:spPr>
          <p:txBody>
            <a:bodyPr>
              <a:prstTxWarp prst="textNoShape">
                <a:avLst/>
              </a:prstTxWarp>
            </a:bodyPr>
            <a:lstStyle/>
            <a:p>
              <a:endParaRPr lang="en-US"/>
            </a:p>
          </p:txBody>
        </p:sp>
        <p:sp>
          <p:nvSpPr>
            <p:cNvPr id="18552" name="Freeform 323"/>
            <p:cNvSpPr>
              <a:spLocks/>
            </p:cNvSpPr>
            <p:nvPr/>
          </p:nvSpPr>
          <p:spPr bwMode="auto">
            <a:xfrm>
              <a:off x="1206" y="3117"/>
              <a:ext cx="224" cy="680"/>
            </a:xfrm>
            <a:custGeom>
              <a:avLst/>
              <a:gdLst>
                <a:gd name="T0" fmla="*/ 1796 w 1796"/>
                <a:gd name="T1" fmla="*/ 571 h 5437"/>
                <a:gd name="T2" fmla="*/ 893 w 1796"/>
                <a:gd name="T3" fmla="*/ 765 h 5437"/>
                <a:gd name="T4" fmla="*/ 636 w 1796"/>
                <a:gd name="T5" fmla="*/ 2838 h 5437"/>
                <a:gd name="T6" fmla="*/ 1041 w 1796"/>
                <a:gd name="T7" fmla="*/ 5327 h 5437"/>
                <a:gd name="T8" fmla="*/ 460 w 1796"/>
                <a:gd name="T9" fmla="*/ 5382 h 5437"/>
                <a:gd name="T10" fmla="*/ 101 w 1796"/>
                <a:gd name="T11" fmla="*/ 5437 h 5437"/>
                <a:gd name="T12" fmla="*/ 0 w 1796"/>
                <a:gd name="T13" fmla="*/ 5437 h 5437"/>
                <a:gd name="T14" fmla="*/ 45 w 1796"/>
                <a:gd name="T15" fmla="*/ 5382 h 5437"/>
                <a:gd name="T16" fmla="*/ 0 w 1796"/>
                <a:gd name="T17" fmla="*/ 4746 h 5437"/>
                <a:gd name="T18" fmla="*/ 18 w 1796"/>
                <a:gd name="T19" fmla="*/ 4580 h 5437"/>
                <a:gd name="T20" fmla="*/ 156 w 1796"/>
                <a:gd name="T21" fmla="*/ 1161 h 5437"/>
                <a:gd name="T22" fmla="*/ 405 w 1796"/>
                <a:gd name="T23" fmla="*/ 498 h 5437"/>
                <a:gd name="T24" fmla="*/ 626 w 1796"/>
                <a:gd name="T25" fmla="*/ 166 h 5437"/>
                <a:gd name="T26" fmla="*/ 709 w 1796"/>
                <a:gd name="T27" fmla="*/ 83 h 5437"/>
                <a:gd name="T28" fmla="*/ 958 w 1796"/>
                <a:gd name="T29" fmla="*/ 0 h 5437"/>
                <a:gd name="T30" fmla="*/ 1317 w 1796"/>
                <a:gd name="T31" fmla="*/ 110 h 5437"/>
                <a:gd name="T32" fmla="*/ 1621 w 1796"/>
                <a:gd name="T33" fmla="*/ 331 h 5437"/>
                <a:gd name="T34" fmla="*/ 1796 w 1796"/>
                <a:gd name="T35" fmla="*/ 571 h 54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96"/>
                <a:gd name="T55" fmla="*/ 0 h 5437"/>
                <a:gd name="T56" fmla="*/ 1796 w 1796"/>
                <a:gd name="T57" fmla="*/ 5437 h 543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96" h="5437">
                  <a:moveTo>
                    <a:pt x="1796" y="571"/>
                  </a:moveTo>
                  <a:lnTo>
                    <a:pt x="893" y="765"/>
                  </a:lnTo>
                  <a:lnTo>
                    <a:pt x="636" y="2838"/>
                  </a:lnTo>
                  <a:lnTo>
                    <a:pt x="1041" y="5327"/>
                  </a:lnTo>
                  <a:lnTo>
                    <a:pt x="460" y="5382"/>
                  </a:lnTo>
                  <a:lnTo>
                    <a:pt x="101" y="5437"/>
                  </a:lnTo>
                  <a:lnTo>
                    <a:pt x="0" y="5437"/>
                  </a:lnTo>
                  <a:lnTo>
                    <a:pt x="45" y="5382"/>
                  </a:lnTo>
                  <a:lnTo>
                    <a:pt x="0" y="4746"/>
                  </a:lnTo>
                  <a:lnTo>
                    <a:pt x="18" y="4580"/>
                  </a:lnTo>
                  <a:lnTo>
                    <a:pt x="156" y="1161"/>
                  </a:lnTo>
                  <a:lnTo>
                    <a:pt x="405" y="498"/>
                  </a:lnTo>
                  <a:lnTo>
                    <a:pt x="626" y="166"/>
                  </a:lnTo>
                  <a:lnTo>
                    <a:pt x="709" y="83"/>
                  </a:lnTo>
                  <a:lnTo>
                    <a:pt x="958" y="0"/>
                  </a:lnTo>
                  <a:lnTo>
                    <a:pt x="1317" y="110"/>
                  </a:lnTo>
                  <a:lnTo>
                    <a:pt x="1621" y="331"/>
                  </a:lnTo>
                  <a:lnTo>
                    <a:pt x="1796" y="571"/>
                  </a:lnTo>
                  <a:close/>
                </a:path>
              </a:pathLst>
            </a:custGeom>
            <a:solidFill>
              <a:srgbClr val="A37A26"/>
            </a:solidFill>
            <a:ln w="9525">
              <a:noFill/>
              <a:round/>
              <a:headEnd/>
              <a:tailEnd/>
            </a:ln>
          </p:spPr>
          <p:txBody>
            <a:bodyPr>
              <a:prstTxWarp prst="textNoShape">
                <a:avLst/>
              </a:prstTxWarp>
            </a:bodyPr>
            <a:lstStyle/>
            <a:p>
              <a:endParaRPr lang="en-US"/>
            </a:p>
          </p:txBody>
        </p:sp>
        <p:sp>
          <p:nvSpPr>
            <p:cNvPr id="18553" name="Freeform 324"/>
            <p:cNvSpPr>
              <a:spLocks/>
            </p:cNvSpPr>
            <p:nvPr/>
          </p:nvSpPr>
          <p:spPr bwMode="auto">
            <a:xfrm>
              <a:off x="2751" y="3245"/>
              <a:ext cx="107" cy="59"/>
            </a:xfrm>
            <a:custGeom>
              <a:avLst/>
              <a:gdLst>
                <a:gd name="T0" fmla="*/ 0 w 857"/>
                <a:gd name="T1" fmla="*/ 470 h 470"/>
                <a:gd name="T2" fmla="*/ 55 w 857"/>
                <a:gd name="T3" fmla="*/ 110 h 470"/>
                <a:gd name="T4" fmla="*/ 526 w 857"/>
                <a:gd name="T5" fmla="*/ 27 h 470"/>
                <a:gd name="T6" fmla="*/ 718 w 857"/>
                <a:gd name="T7" fmla="*/ 0 h 470"/>
                <a:gd name="T8" fmla="*/ 857 w 857"/>
                <a:gd name="T9" fmla="*/ 386 h 470"/>
                <a:gd name="T10" fmla="*/ 0 w 857"/>
                <a:gd name="T11" fmla="*/ 470 h 470"/>
                <a:gd name="T12" fmla="*/ 0 60000 65536"/>
                <a:gd name="T13" fmla="*/ 0 60000 65536"/>
                <a:gd name="T14" fmla="*/ 0 60000 65536"/>
                <a:gd name="T15" fmla="*/ 0 60000 65536"/>
                <a:gd name="T16" fmla="*/ 0 60000 65536"/>
                <a:gd name="T17" fmla="*/ 0 60000 65536"/>
                <a:gd name="T18" fmla="*/ 0 w 857"/>
                <a:gd name="T19" fmla="*/ 0 h 470"/>
                <a:gd name="T20" fmla="*/ 857 w 857"/>
                <a:gd name="T21" fmla="*/ 470 h 470"/>
              </a:gdLst>
              <a:ahLst/>
              <a:cxnLst>
                <a:cxn ang="T12">
                  <a:pos x="T0" y="T1"/>
                </a:cxn>
                <a:cxn ang="T13">
                  <a:pos x="T2" y="T3"/>
                </a:cxn>
                <a:cxn ang="T14">
                  <a:pos x="T4" y="T5"/>
                </a:cxn>
                <a:cxn ang="T15">
                  <a:pos x="T6" y="T7"/>
                </a:cxn>
                <a:cxn ang="T16">
                  <a:pos x="T8" y="T9"/>
                </a:cxn>
                <a:cxn ang="T17">
                  <a:pos x="T10" y="T11"/>
                </a:cxn>
              </a:cxnLst>
              <a:rect l="T18" t="T19" r="T20" b="T21"/>
              <a:pathLst>
                <a:path w="857" h="470">
                  <a:moveTo>
                    <a:pt x="0" y="470"/>
                  </a:moveTo>
                  <a:lnTo>
                    <a:pt x="55" y="110"/>
                  </a:lnTo>
                  <a:lnTo>
                    <a:pt x="526" y="27"/>
                  </a:lnTo>
                  <a:lnTo>
                    <a:pt x="718" y="0"/>
                  </a:lnTo>
                  <a:lnTo>
                    <a:pt x="857" y="386"/>
                  </a:lnTo>
                  <a:lnTo>
                    <a:pt x="0" y="470"/>
                  </a:lnTo>
                  <a:close/>
                </a:path>
              </a:pathLst>
            </a:custGeom>
            <a:solidFill>
              <a:srgbClr val="669999"/>
            </a:solidFill>
            <a:ln w="9525">
              <a:noFill/>
              <a:round/>
              <a:headEnd/>
              <a:tailEnd/>
            </a:ln>
          </p:spPr>
          <p:txBody>
            <a:bodyPr>
              <a:prstTxWarp prst="textNoShape">
                <a:avLst/>
              </a:prstTxWarp>
            </a:bodyPr>
            <a:lstStyle/>
            <a:p>
              <a:endParaRPr lang="en-US"/>
            </a:p>
          </p:txBody>
        </p:sp>
        <p:sp>
          <p:nvSpPr>
            <p:cNvPr id="18554" name="Freeform 325"/>
            <p:cNvSpPr>
              <a:spLocks/>
            </p:cNvSpPr>
            <p:nvPr/>
          </p:nvSpPr>
          <p:spPr bwMode="auto">
            <a:xfrm>
              <a:off x="2763" y="3252"/>
              <a:ext cx="404" cy="142"/>
            </a:xfrm>
            <a:custGeom>
              <a:avLst/>
              <a:gdLst>
                <a:gd name="T0" fmla="*/ 33 w 404"/>
                <a:gd name="T1" fmla="*/ 69 h 142"/>
                <a:gd name="T2" fmla="*/ 39 w 404"/>
                <a:gd name="T3" fmla="*/ 135 h 142"/>
                <a:gd name="T4" fmla="*/ 267 w 404"/>
                <a:gd name="T5" fmla="*/ 111 h 142"/>
                <a:gd name="T6" fmla="*/ 384 w 404"/>
                <a:gd name="T7" fmla="*/ 69 h 142"/>
                <a:gd name="T8" fmla="*/ 387 w 404"/>
                <a:gd name="T9" fmla="*/ 6 h 142"/>
                <a:gd name="T10" fmla="*/ 303 w 404"/>
                <a:gd name="T11" fmla="*/ 30 h 142"/>
                <a:gd name="T12" fmla="*/ 165 w 404"/>
                <a:gd name="T13" fmla="*/ 72 h 142"/>
                <a:gd name="T14" fmla="*/ 33 w 404"/>
                <a:gd name="T15" fmla="*/ 69 h 142"/>
                <a:gd name="T16" fmla="*/ 0 60000 65536"/>
                <a:gd name="T17" fmla="*/ 0 60000 65536"/>
                <a:gd name="T18" fmla="*/ 0 60000 65536"/>
                <a:gd name="T19" fmla="*/ 0 60000 65536"/>
                <a:gd name="T20" fmla="*/ 0 60000 65536"/>
                <a:gd name="T21" fmla="*/ 0 60000 65536"/>
                <a:gd name="T22" fmla="*/ 0 60000 65536"/>
                <a:gd name="T23" fmla="*/ 0 60000 65536"/>
                <a:gd name="T24" fmla="*/ 0 w 404"/>
                <a:gd name="T25" fmla="*/ 0 h 142"/>
                <a:gd name="T26" fmla="*/ 404 w 404"/>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4" h="142">
                  <a:moveTo>
                    <a:pt x="33" y="69"/>
                  </a:moveTo>
                  <a:cubicBezTo>
                    <a:pt x="12" y="80"/>
                    <a:pt x="0" y="128"/>
                    <a:pt x="39" y="135"/>
                  </a:cubicBezTo>
                  <a:cubicBezTo>
                    <a:pt x="78" y="142"/>
                    <a:pt x="210" y="122"/>
                    <a:pt x="267" y="111"/>
                  </a:cubicBezTo>
                  <a:cubicBezTo>
                    <a:pt x="324" y="100"/>
                    <a:pt x="364" y="86"/>
                    <a:pt x="384" y="69"/>
                  </a:cubicBezTo>
                  <a:cubicBezTo>
                    <a:pt x="404" y="52"/>
                    <a:pt x="400" y="12"/>
                    <a:pt x="387" y="6"/>
                  </a:cubicBezTo>
                  <a:cubicBezTo>
                    <a:pt x="374" y="0"/>
                    <a:pt x="340" y="19"/>
                    <a:pt x="303" y="30"/>
                  </a:cubicBezTo>
                  <a:cubicBezTo>
                    <a:pt x="266" y="41"/>
                    <a:pt x="208" y="66"/>
                    <a:pt x="165" y="72"/>
                  </a:cubicBezTo>
                  <a:cubicBezTo>
                    <a:pt x="122" y="78"/>
                    <a:pt x="54" y="58"/>
                    <a:pt x="33" y="69"/>
                  </a:cubicBezTo>
                  <a:close/>
                </a:path>
              </a:pathLst>
            </a:custGeom>
            <a:solidFill>
              <a:srgbClr val="A3B2B2"/>
            </a:solidFill>
            <a:ln w="9525">
              <a:noFill/>
              <a:round/>
              <a:headEnd/>
              <a:tailEnd/>
            </a:ln>
          </p:spPr>
          <p:txBody>
            <a:bodyPr>
              <a:prstTxWarp prst="textNoShape">
                <a:avLst/>
              </a:prstTxWarp>
            </a:bodyPr>
            <a:lstStyle/>
            <a:p>
              <a:endParaRPr lang="en-US"/>
            </a:p>
          </p:txBody>
        </p:sp>
      </p:grpSp>
      <p:pic>
        <p:nvPicPr>
          <p:cNvPr id="7494" name="Picture 326" descr="donkey4"/>
          <p:cNvPicPr preferRelativeResize="0">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a:off x="1554163" y="857250"/>
            <a:ext cx="2620962" cy="3073400"/>
          </a:xfrm>
          <a:prstGeom prst="rect">
            <a:avLst/>
          </a:prstGeom>
          <a:noFill/>
          <a:ln w="9525">
            <a:noFill/>
            <a:miter lim="800000"/>
            <a:headEnd/>
            <a:tailEnd/>
          </a:ln>
        </p:spPr>
      </p:pic>
      <p:pic>
        <p:nvPicPr>
          <p:cNvPr id="7495" name="Picture 327" descr="donkey"/>
          <p:cNvPicPr>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flipH="1">
            <a:off x="5438775" y="3395663"/>
            <a:ext cx="3598863" cy="3128962"/>
          </a:xfrm>
          <a:prstGeom prst="rect">
            <a:avLst/>
          </a:prstGeom>
          <a:noFill/>
          <a:ln w="9525">
            <a:noFill/>
            <a:miter lim="800000"/>
            <a:headEnd/>
            <a:tailEnd/>
          </a:ln>
        </p:spPr>
      </p:pic>
      <p:sp>
        <p:nvSpPr>
          <p:cNvPr id="7496" name="AutoShape 328"/>
          <p:cNvSpPr>
            <a:spLocks noChangeArrowheads="1"/>
          </p:cNvSpPr>
          <p:nvPr/>
        </p:nvSpPr>
        <p:spPr bwMode="auto">
          <a:xfrm>
            <a:off x="577850" y="188913"/>
            <a:ext cx="4692650" cy="4625975"/>
          </a:xfrm>
          <a:prstGeom prst="cloudCallout">
            <a:avLst>
              <a:gd name="adj1" fmla="val 57407"/>
              <a:gd name="adj2" fmla="val 24056"/>
            </a:avLst>
          </a:prstGeom>
          <a:noFill/>
          <a:ln w="9525">
            <a:solidFill>
              <a:schemeClr val="tx1"/>
            </a:solidFill>
            <a:round/>
            <a:headEnd/>
            <a:tailEnd/>
          </a:ln>
        </p:spPr>
        <p:txBody>
          <a:bodyPr>
            <a:prstTxWarp prst="textNoShape">
              <a:avLst/>
            </a:prstTxWarp>
          </a:bodyPr>
          <a:lstStyle/>
          <a:p>
            <a:pPr algn="ctr"/>
            <a:endParaRPr lang="en-U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7" presetClass="entr" presetSubtype="2" fill="hold" nodeType="afterEffect">
                                  <p:stCondLst>
                                    <p:cond delay="0"/>
                                  </p:stCondLst>
                                  <p:childTnLst>
                                    <p:set>
                                      <p:cBhvr>
                                        <p:cTn id="6" dur="1" fill="hold">
                                          <p:stCondLst>
                                            <p:cond delay="0"/>
                                          </p:stCondLst>
                                        </p:cTn>
                                        <p:tgtEl>
                                          <p:spTgt spid="7495"/>
                                        </p:tgtEl>
                                        <p:attrNameLst>
                                          <p:attrName>style.visibility</p:attrName>
                                        </p:attrNameLst>
                                      </p:cBhvr>
                                      <p:to>
                                        <p:strVal val="visible"/>
                                      </p:to>
                                    </p:set>
                                    <p:anim calcmode="lin" valueType="num">
                                      <p:cBhvr additive="base">
                                        <p:cTn id="7" dur="3000" fill="hold"/>
                                        <p:tgtEl>
                                          <p:spTgt spid="7495"/>
                                        </p:tgtEl>
                                        <p:attrNameLst>
                                          <p:attrName>ppt_x</p:attrName>
                                        </p:attrNameLst>
                                      </p:cBhvr>
                                      <p:tavLst>
                                        <p:tav tm="0">
                                          <p:val>
                                            <p:strVal val="1+#ppt_w/2"/>
                                          </p:val>
                                        </p:tav>
                                        <p:tav tm="100000">
                                          <p:val>
                                            <p:strVal val="#ppt_x"/>
                                          </p:val>
                                        </p:tav>
                                      </p:tavLst>
                                    </p:anim>
                                    <p:anim calcmode="lin" valueType="num">
                                      <p:cBhvr additive="base">
                                        <p:cTn id="8" dur="3000" fill="hold"/>
                                        <p:tgtEl>
                                          <p:spTgt spid="7495"/>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3" presetClass="entr" presetSubtype="10" fill="hold" grpId="0" nodeType="afterEffect">
                                  <p:stCondLst>
                                    <p:cond delay="0"/>
                                  </p:stCondLst>
                                  <p:childTnLst>
                                    <p:set>
                                      <p:cBhvr>
                                        <p:cTn id="11" dur="1" fill="hold">
                                          <p:stCondLst>
                                            <p:cond delay="0"/>
                                          </p:stCondLst>
                                        </p:cTn>
                                        <p:tgtEl>
                                          <p:spTgt spid="7172"/>
                                        </p:tgtEl>
                                        <p:attrNameLst>
                                          <p:attrName>style.visibility</p:attrName>
                                        </p:attrNameLst>
                                      </p:cBhvr>
                                      <p:to>
                                        <p:strVal val="visible"/>
                                      </p:to>
                                    </p:set>
                                    <p:animEffect transition="in" filter="blinds(horizontal)">
                                      <p:cBhvr>
                                        <p:cTn id="12" dur="500"/>
                                        <p:tgtEl>
                                          <p:spTgt spid="7172"/>
                                        </p:tgtEl>
                                      </p:cBhvr>
                                    </p:animEffect>
                                  </p:childTnLst>
                                </p:cTn>
                              </p:par>
                            </p:childTnLst>
                          </p:cTn>
                        </p:par>
                        <p:par>
                          <p:cTn id="13" fill="hold">
                            <p:stCondLst>
                              <p:cond delay="3500"/>
                            </p:stCondLst>
                            <p:childTnLst>
                              <p:par>
                                <p:cTn id="14" presetID="1" presetClass="entr" presetSubtype="0" fill="hold" grpId="0" nodeType="afterEffect">
                                  <p:stCondLst>
                                    <p:cond delay="0"/>
                                  </p:stCondLst>
                                  <p:childTnLst>
                                    <p:set>
                                      <p:cBhvr>
                                        <p:cTn id="15" dur="1" fill="hold">
                                          <p:stCondLst>
                                            <p:cond delay="0"/>
                                          </p:stCondLst>
                                        </p:cTn>
                                        <p:tgtEl>
                                          <p:spTgt spid="7496"/>
                                        </p:tgtEl>
                                        <p:attrNameLst>
                                          <p:attrName>style.visibility</p:attrName>
                                        </p:attrNameLst>
                                      </p:cBhvr>
                                      <p:to>
                                        <p:strVal val="visible"/>
                                      </p:to>
                                    </p:set>
                                  </p:childTnLst>
                                </p:cTn>
                              </p:par>
                            </p:childTnLst>
                          </p:cTn>
                        </p:par>
                        <p:par>
                          <p:cTn id="16" fill="hold">
                            <p:stCondLst>
                              <p:cond delay="3500"/>
                            </p:stCondLst>
                            <p:childTnLst>
                              <p:par>
                                <p:cTn id="17" presetID="23" presetClass="entr" presetSubtype="272" fill="hold" nodeType="afterEffect">
                                  <p:stCondLst>
                                    <p:cond delay="100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strVal val="2/3*#ppt_w"/>
                                          </p:val>
                                        </p:tav>
                                        <p:tav tm="100000">
                                          <p:val>
                                            <p:strVal val="#ppt_w"/>
                                          </p:val>
                                        </p:tav>
                                      </p:tavLst>
                                    </p:anim>
                                    <p:anim calcmode="lin" valueType="num">
                                      <p:cBhvr>
                                        <p:cTn id="20" dur="500" fill="hold"/>
                                        <p:tgtEl>
                                          <p:spTgt spid="2"/>
                                        </p:tgtEl>
                                        <p:attrNameLst>
                                          <p:attrName>ppt_h</p:attrName>
                                        </p:attrNameLst>
                                      </p:cBhvr>
                                      <p:tavLst>
                                        <p:tav tm="0">
                                          <p:val>
                                            <p:strVal val="2/3*#ppt_h"/>
                                          </p:val>
                                        </p:tav>
                                        <p:tav tm="100000">
                                          <p:val>
                                            <p:strVal val="#ppt_h"/>
                                          </p:val>
                                        </p:tav>
                                      </p:tavLst>
                                    </p:anim>
                                  </p:childTnLst>
                                </p:cTn>
                              </p:par>
                            </p:childTnLst>
                          </p:cTn>
                        </p:par>
                        <p:par>
                          <p:cTn id="21" fill="hold">
                            <p:stCondLst>
                              <p:cond delay="5000"/>
                            </p:stCondLst>
                            <p:childTnLst>
                              <p:par>
                                <p:cTn id="22" presetID="1" presetClass="exit" presetSubtype="0" fill="hold" nodeType="afterEffect">
                                  <p:stCondLst>
                                    <p:cond delay="2000"/>
                                  </p:stCondLst>
                                  <p:childTnLst>
                                    <p:set>
                                      <p:cBhvr>
                                        <p:cTn id="23" dur="1" fill="hold">
                                          <p:stCondLst>
                                            <p:cond delay="0"/>
                                          </p:stCondLst>
                                        </p:cTn>
                                        <p:tgtEl>
                                          <p:spTgt spid="2"/>
                                        </p:tgtEl>
                                        <p:attrNameLst>
                                          <p:attrName>style.visibility</p:attrName>
                                        </p:attrNameLst>
                                      </p:cBhvr>
                                      <p:to>
                                        <p:strVal val="hidden"/>
                                      </p:to>
                                    </p:set>
                                  </p:childTnLst>
                                </p:cTn>
                              </p:par>
                            </p:childTnLst>
                          </p:cTn>
                        </p:par>
                        <p:par>
                          <p:cTn id="24" fill="hold">
                            <p:stCondLst>
                              <p:cond delay="7000"/>
                            </p:stCondLst>
                            <p:childTnLst>
                              <p:par>
                                <p:cTn id="25" presetID="23" presetClass="entr" presetSubtype="272" fill="hold" nodeType="afterEffect">
                                  <p:stCondLst>
                                    <p:cond delay="1000"/>
                                  </p:stCondLst>
                                  <p:childTnLst>
                                    <p:set>
                                      <p:cBhvr>
                                        <p:cTn id="26" dur="1" fill="hold">
                                          <p:stCondLst>
                                            <p:cond delay="0"/>
                                          </p:stCondLst>
                                        </p:cTn>
                                        <p:tgtEl>
                                          <p:spTgt spid="7494"/>
                                        </p:tgtEl>
                                        <p:attrNameLst>
                                          <p:attrName>style.visibility</p:attrName>
                                        </p:attrNameLst>
                                      </p:cBhvr>
                                      <p:to>
                                        <p:strVal val="visible"/>
                                      </p:to>
                                    </p:set>
                                    <p:anim calcmode="lin" valueType="num">
                                      <p:cBhvr>
                                        <p:cTn id="27" dur="500" fill="hold"/>
                                        <p:tgtEl>
                                          <p:spTgt spid="7494"/>
                                        </p:tgtEl>
                                        <p:attrNameLst>
                                          <p:attrName>ppt_w</p:attrName>
                                        </p:attrNameLst>
                                      </p:cBhvr>
                                      <p:tavLst>
                                        <p:tav tm="0">
                                          <p:val>
                                            <p:strVal val="2/3*#ppt_w"/>
                                          </p:val>
                                        </p:tav>
                                        <p:tav tm="100000">
                                          <p:val>
                                            <p:strVal val="#ppt_w"/>
                                          </p:val>
                                        </p:tav>
                                      </p:tavLst>
                                    </p:anim>
                                    <p:anim calcmode="lin" valueType="num">
                                      <p:cBhvr>
                                        <p:cTn id="28" dur="500" fill="hold"/>
                                        <p:tgtEl>
                                          <p:spTgt spid="7494"/>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p:bldP spid="7496" grpId="0" animBg="1"/>
    </p:bld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9652" name="Text Box 436"/>
          <p:cNvSpPr txBox="1">
            <a:spLocks noChangeArrowheads="1"/>
          </p:cNvSpPr>
          <p:nvPr/>
        </p:nvSpPr>
        <p:spPr bwMode="auto">
          <a:xfrm>
            <a:off x="592138" y="295275"/>
            <a:ext cx="8235950" cy="519113"/>
          </a:xfrm>
          <a:prstGeom prst="rect">
            <a:avLst/>
          </a:prstGeom>
          <a:noFill/>
          <a:ln w="9525">
            <a:noFill/>
            <a:miter lim="800000"/>
            <a:headEnd/>
            <a:tailEnd/>
          </a:ln>
        </p:spPr>
        <p:txBody>
          <a:bodyPr>
            <a:prstTxWarp prst="textNoShape">
              <a:avLst/>
            </a:prstTxWarp>
            <a:spAutoFit/>
          </a:bodyPr>
          <a:lstStyle/>
          <a:p>
            <a:r>
              <a:rPr lang="de-DE">
                <a:solidFill>
                  <a:srgbClr val="663300"/>
                </a:solidFill>
              </a:rPr>
              <a:t>Auf dem Weg hat er einen alten Hund getroffen. </a:t>
            </a:r>
          </a:p>
        </p:txBody>
      </p:sp>
      <p:pic>
        <p:nvPicPr>
          <p:cNvPr id="9653" name="Picture 437" descr="dog barking"/>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a:off x="230188" y="1847850"/>
            <a:ext cx="3679825" cy="4724400"/>
          </a:xfrm>
          <a:prstGeom prst="rect">
            <a:avLst/>
          </a:prstGeom>
          <a:noFill/>
          <a:ln w="9525">
            <a:noFill/>
            <a:miter lim="800000"/>
            <a:headEnd/>
            <a:tailEnd/>
          </a:ln>
        </p:spPr>
      </p:pic>
      <p:pic>
        <p:nvPicPr>
          <p:cNvPr id="9655" name="Picture 439" descr="donkey3"/>
          <p:cNvPicPr>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6432550" y="4229100"/>
            <a:ext cx="2344738" cy="2132013"/>
          </a:xfrm>
          <a:prstGeom prst="rect">
            <a:avLst/>
          </a:prstGeom>
          <a:noFill/>
          <a:ln w="9525">
            <a:noFill/>
            <a:miter lim="800000"/>
            <a:headEnd/>
            <a:tailEnd/>
          </a:ln>
        </p:spPr>
      </p:pic>
      <p:sp>
        <p:nvSpPr>
          <p:cNvPr id="9656" name="AutoShape 440"/>
          <p:cNvSpPr>
            <a:spLocks noChangeArrowheads="1"/>
          </p:cNvSpPr>
          <p:nvPr/>
        </p:nvSpPr>
        <p:spPr bwMode="auto">
          <a:xfrm>
            <a:off x="4572000" y="3160713"/>
            <a:ext cx="3209925" cy="1009650"/>
          </a:xfrm>
          <a:prstGeom prst="wedgeRoundRectCallout">
            <a:avLst>
              <a:gd name="adj1" fmla="val 34125"/>
              <a:gd name="adj2" fmla="val 72486"/>
              <a:gd name="adj3" fmla="val 16667"/>
            </a:avLst>
          </a:prstGeom>
          <a:noFill/>
          <a:ln w="9525">
            <a:solidFill>
              <a:schemeClr val="tx1"/>
            </a:solidFill>
            <a:miter lim="800000"/>
            <a:headEnd/>
            <a:tailEnd/>
          </a:ln>
        </p:spPr>
        <p:txBody>
          <a:bodyPr>
            <a:prstTxWarp prst="textNoShape">
              <a:avLst/>
            </a:prstTxWarp>
          </a:bodyPr>
          <a:lstStyle/>
          <a:p>
            <a:r>
              <a:rPr lang="de-DE">
                <a:solidFill>
                  <a:srgbClr val="663300"/>
                </a:solidFill>
              </a:rPr>
              <a:t>„Warum bellst du so jämmerlich?“</a:t>
            </a:r>
            <a:endParaRPr lang="en-US">
              <a:solidFill>
                <a:srgbClr val="663300"/>
              </a:solidFill>
            </a:endParaRPr>
          </a:p>
        </p:txBody>
      </p:sp>
      <p:sp>
        <p:nvSpPr>
          <p:cNvPr id="9657" name="Text Box 441"/>
          <p:cNvSpPr txBox="1">
            <a:spLocks noChangeArrowheads="1"/>
          </p:cNvSpPr>
          <p:nvPr/>
        </p:nvSpPr>
        <p:spPr bwMode="auto">
          <a:xfrm>
            <a:off x="592138" y="935038"/>
            <a:ext cx="6843712" cy="946150"/>
          </a:xfrm>
          <a:prstGeom prst="rect">
            <a:avLst/>
          </a:prstGeom>
          <a:noFill/>
          <a:ln w="9525">
            <a:noFill/>
            <a:miter lim="800000"/>
            <a:headEnd/>
            <a:tailEnd/>
          </a:ln>
        </p:spPr>
        <p:txBody>
          <a:bodyPr>
            <a:prstTxWarp prst="textNoShape">
              <a:avLst/>
            </a:prstTxWarp>
            <a:spAutoFit/>
          </a:bodyPr>
          <a:lstStyle/>
          <a:p>
            <a:r>
              <a:rPr lang="de-DE">
                <a:solidFill>
                  <a:srgbClr val="663300"/>
                </a:solidFill>
              </a:rPr>
              <a:t>Der Hund hat am Weg gelegen und hat jämmerlich gebellt.</a:t>
            </a:r>
            <a:endParaRPr lang="en-U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9652"/>
                                        </p:tgtEl>
                                        <p:attrNameLst>
                                          <p:attrName>style.visibility</p:attrName>
                                        </p:attrNameLst>
                                      </p:cBhvr>
                                      <p:to>
                                        <p:strVal val="visible"/>
                                      </p:to>
                                    </p:set>
                                    <p:animEffect transition="in" filter="blinds(horizontal)">
                                      <p:cBhvr>
                                        <p:cTn id="7" dur="500"/>
                                        <p:tgtEl>
                                          <p:spTgt spid="9652"/>
                                        </p:tgtEl>
                                      </p:cBhvr>
                                    </p:animEffect>
                                  </p:childTnLst>
                                </p:cTn>
                              </p:par>
                            </p:childTnLst>
                          </p:cTn>
                        </p:par>
                        <p:par>
                          <p:cTn id="8" fill="hold">
                            <p:stCondLst>
                              <p:cond delay="500"/>
                            </p:stCondLst>
                            <p:childTnLst>
                              <p:par>
                                <p:cTn id="9" presetID="23" presetClass="entr" presetSubtype="272" fill="hold" nodeType="afterEffect">
                                  <p:stCondLst>
                                    <p:cond delay="0"/>
                                  </p:stCondLst>
                                  <p:childTnLst>
                                    <p:set>
                                      <p:cBhvr>
                                        <p:cTn id="10" dur="1" fill="hold">
                                          <p:stCondLst>
                                            <p:cond delay="0"/>
                                          </p:stCondLst>
                                        </p:cTn>
                                        <p:tgtEl>
                                          <p:spTgt spid="9653"/>
                                        </p:tgtEl>
                                        <p:attrNameLst>
                                          <p:attrName>style.visibility</p:attrName>
                                        </p:attrNameLst>
                                      </p:cBhvr>
                                      <p:to>
                                        <p:strVal val="visible"/>
                                      </p:to>
                                    </p:set>
                                    <p:anim calcmode="lin" valueType="num">
                                      <p:cBhvr>
                                        <p:cTn id="11" dur="500" fill="hold"/>
                                        <p:tgtEl>
                                          <p:spTgt spid="9653"/>
                                        </p:tgtEl>
                                        <p:attrNameLst>
                                          <p:attrName>ppt_w</p:attrName>
                                        </p:attrNameLst>
                                      </p:cBhvr>
                                      <p:tavLst>
                                        <p:tav tm="0">
                                          <p:val>
                                            <p:strVal val="2/3*#ppt_w"/>
                                          </p:val>
                                        </p:tav>
                                        <p:tav tm="100000">
                                          <p:val>
                                            <p:strVal val="#ppt_w"/>
                                          </p:val>
                                        </p:tav>
                                      </p:tavLst>
                                    </p:anim>
                                    <p:anim calcmode="lin" valueType="num">
                                      <p:cBhvr>
                                        <p:cTn id="12" dur="500" fill="hold"/>
                                        <p:tgtEl>
                                          <p:spTgt spid="9653"/>
                                        </p:tgtEl>
                                        <p:attrNameLst>
                                          <p:attrName>ppt_h</p:attrName>
                                        </p:attrNameLst>
                                      </p:cBhvr>
                                      <p:tavLst>
                                        <p:tav tm="0">
                                          <p:val>
                                            <p:strVal val="2/3*#ppt_h"/>
                                          </p:val>
                                        </p:tav>
                                        <p:tav tm="100000">
                                          <p:val>
                                            <p:strVal val="#ppt_h"/>
                                          </p:val>
                                        </p:tav>
                                      </p:tavLst>
                                    </p:anim>
                                  </p:childTnLst>
                                </p:cTn>
                              </p:par>
                            </p:childTnLst>
                          </p:cTn>
                        </p:par>
                        <p:par>
                          <p:cTn id="13" fill="hold">
                            <p:stCondLst>
                              <p:cond delay="1000"/>
                            </p:stCondLst>
                            <p:childTnLst>
                              <p:par>
                                <p:cTn id="14" presetID="3" presetClass="entr" presetSubtype="10" fill="hold" grpId="0" nodeType="afterEffect">
                                  <p:stCondLst>
                                    <p:cond delay="2000"/>
                                  </p:stCondLst>
                                  <p:childTnLst>
                                    <p:set>
                                      <p:cBhvr>
                                        <p:cTn id="15" dur="1" fill="hold">
                                          <p:stCondLst>
                                            <p:cond delay="0"/>
                                          </p:stCondLst>
                                        </p:cTn>
                                        <p:tgtEl>
                                          <p:spTgt spid="9657"/>
                                        </p:tgtEl>
                                        <p:attrNameLst>
                                          <p:attrName>style.visibility</p:attrName>
                                        </p:attrNameLst>
                                      </p:cBhvr>
                                      <p:to>
                                        <p:strVal val="visible"/>
                                      </p:to>
                                    </p:set>
                                    <p:animEffect transition="in" filter="blinds(horizontal)">
                                      <p:cBhvr>
                                        <p:cTn id="16" dur="500"/>
                                        <p:tgtEl>
                                          <p:spTgt spid="9657"/>
                                        </p:tgtEl>
                                      </p:cBhvr>
                                    </p:animEffect>
                                  </p:childTnLst>
                                </p:cTn>
                              </p:par>
                            </p:childTnLst>
                          </p:cTn>
                        </p:par>
                        <p:par>
                          <p:cTn id="17" fill="hold">
                            <p:stCondLst>
                              <p:cond delay="3500"/>
                            </p:stCondLst>
                            <p:childTnLst>
                              <p:par>
                                <p:cTn id="18" presetID="23" presetClass="entr" presetSubtype="272" fill="hold" nodeType="afterEffect">
                                  <p:stCondLst>
                                    <p:cond delay="3000"/>
                                  </p:stCondLst>
                                  <p:childTnLst>
                                    <p:set>
                                      <p:cBhvr>
                                        <p:cTn id="19" dur="1" fill="hold">
                                          <p:stCondLst>
                                            <p:cond delay="0"/>
                                          </p:stCondLst>
                                        </p:cTn>
                                        <p:tgtEl>
                                          <p:spTgt spid="9655"/>
                                        </p:tgtEl>
                                        <p:attrNameLst>
                                          <p:attrName>style.visibility</p:attrName>
                                        </p:attrNameLst>
                                      </p:cBhvr>
                                      <p:to>
                                        <p:strVal val="visible"/>
                                      </p:to>
                                    </p:set>
                                    <p:anim calcmode="lin" valueType="num">
                                      <p:cBhvr>
                                        <p:cTn id="20" dur="500" fill="hold"/>
                                        <p:tgtEl>
                                          <p:spTgt spid="9655"/>
                                        </p:tgtEl>
                                        <p:attrNameLst>
                                          <p:attrName>ppt_w</p:attrName>
                                        </p:attrNameLst>
                                      </p:cBhvr>
                                      <p:tavLst>
                                        <p:tav tm="0">
                                          <p:val>
                                            <p:strVal val="2/3*#ppt_w"/>
                                          </p:val>
                                        </p:tav>
                                        <p:tav tm="100000">
                                          <p:val>
                                            <p:strVal val="#ppt_w"/>
                                          </p:val>
                                        </p:tav>
                                      </p:tavLst>
                                    </p:anim>
                                    <p:anim calcmode="lin" valueType="num">
                                      <p:cBhvr>
                                        <p:cTn id="21" dur="500" fill="hold"/>
                                        <p:tgtEl>
                                          <p:spTgt spid="9655"/>
                                        </p:tgtEl>
                                        <p:attrNameLst>
                                          <p:attrName>ppt_h</p:attrName>
                                        </p:attrNameLst>
                                      </p:cBhvr>
                                      <p:tavLst>
                                        <p:tav tm="0">
                                          <p:val>
                                            <p:strVal val="2/3*#ppt_h"/>
                                          </p:val>
                                        </p:tav>
                                        <p:tav tm="100000">
                                          <p:val>
                                            <p:strVal val="#ppt_h"/>
                                          </p:val>
                                        </p:tav>
                                      </p:tavLst>
                                    </p:anim>
                                  </p:childTnLst>
                                </p:cTn>
                              </p:par>
                            </p:childTnLst>
                          </p:cTn>
                        </p:par>
                        <p:par>
                          <p:cTn id="22" fill="hold">
                            <p:stCondLst>
                              <p:cond delay="7000"/>
                            </p:stCondLst>
                            <p:childTnLst>
                              <p:par>
                                <p:cTn id="23" presetID="3" presetClass="entr" presetSubtype="10" fill="hold" grpId="0" nodeType="afterEffect">
                                  <p:stCondLst>
                                    <p:cond delay="0"/>
                                  </p:stCondLst>
                                  <p:childTnLst>
                                    <p:set>
                                      <p:cBhvr>
                                        <p:cTn id="24" dur="1" fill="hold">
                                          <p:stCondLst>
                                            <p:cond delay="0"/>
                                          </p:stCondLst>
                                        </p:cTn>
                                        <p:tgtEl>
                                          <p:spTgt spid="9656"/>
                                        </p:tgtEl>
                                        <p:attrNameLst>
                                          <p:attrName>style.visibility</p:attrName>
                                        </p:attrNameLst>
                                      </p:cBhvr>
                                      <p:to>
                                        <p:strVal val="visible"/>
                                      </p:to>
                                    </p:set>
                                    <p:animEffect transition="in" filter="blinds(horizontal)">
                                      <p:cBhvr>
                                        <p:cTn id="25" dur="500"/>
                                        <p:tgtEl>
                                          <p:spTgt spid="96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2" grpId="0"/>
      <p:bldP spid="9656" grpId="0" animBg="1"/>
      <p:bldP spid="9657" grpId="0"/>
    </p:bld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2530" name="Group 6"/>
          <p:cNvGrpSpPr>
            <a:grpSpLocks/>
          </p:cNvGrpSpPr>
          <p:nvPr/>
        </p:nvGrpSpPr>
        <p:grpSpPr bwMode="auto">
          <a:xfrm>
            <a:off x="73025" y="3006725"/>
            <a:ext cx="2565400" cy="3565525"/>
            <a:chOff x="1318" y="1402"/>
            <a:chExt cx="1616" cy="2246"/>
          </a:xfrm>
        </p:grpSpPr>
        <p:sp>
          <p:nvSpPr>
            <p:cNvPr id="22532" name="Freeform 7"/>
            <p:cNvSpPr>
              <a:spLocks/>
            </p:cNvSpPr>
            <p:nvPr/>
          </p:nvSpPr>
          <p:spPr bwMode="auto">
            <a:xfrm>
              <a:off x="1318" y="1402"/>
              <a:ext cx="1616" cy="2246"/>
            </a:xfrm>
            <a:custGeom>
              <a:avLst/>
              <a:gdLst>
                <a:gd name="T0" fmla="*/ 983 w 9699"/>
                <a:gd name="T1" fmla="*/ 13086 h 13478"/>
                <a:gd name="T2" fmla="*/ 145 w 9699"/>
                <a:gd name="T3" fmla="*/ 13107 h 13478"/>
                <a:gd name="T4" fmla="*/ 45 w 9699"/>
                <a:gd name="T5" fmla="*/ 13077 h 13478"/>
                <a:gd name="T6" fmla="*/ 451 w 9699"/>
                <a:gd name="T7" fmla="*/ 12623 h 13478"/>
                <a:gd name="T8" fmla="*/ 1334 w 9699"/>
                <a:gd name="T9" fmla="*/ 12539 h 13478"/>
                <a:gd name="T10" fmla="*/ 2077 w 9699"/>
                <a:gd name="T11" fmla="*/ 12358 h 13478"/>
                <a:gd name="T12" fmla="*/ 2583 w 9699"/>
                <a:gd name="T13" fmla="*/ 11725 h 13478"/>
                <a:gd name="T14" fmla="*/ 2486 w 9699"/>
                <a:gd name="T15" fmla="*/ 11475 h 13478"/>
                <a:gd name="T16" fmla="*/ 1940 w 9699"/>
                <a:gd name="T17" fmla="*/ 10717 h 13478"/>
                <a:gd name="T18" fmla="*/ 1969 w 9699"/>
                <a:gd name="T19" fmla="*/ 9768 h 13478"/>
                <a:gd name="T20" fmla="*/ 2276 w 9699"/>
                <a:gd name="T21" fmla="*/ 9042 h 13478"/>
                <a:gd name="T22" fmla="*/ 2890 w 9699"/>
                <a:gd name="T23" fmla="*/ 7870 h 13478"/>
                <a:gd name="T24" fmla="*/ 3310 w 9699"/>
                <a:gd name="T25" fmla="*/ 6793 h 13478"/>
                <a:gd name="T26" fmla="*/ 4047 w 9699"/>
                <a:gd name="T27" fmla="*/ 6005 h 13478"/>
                <a:gd name="T28" fmla="*/ 4427 w 9699"/>
                <a:gd name="T29" fmla="*/ 5066 h 13478"/>
                <a:gd name="T30" fmla="*/ 4609 w 9699"/>
                <a:gd name="T31" fmla="*/ 4547 h 13478"/>
                <a:gd name="T32" fmla="*/ 4117 w 9699"/>
                <a:gd name="T33" fmla="*/ 4355 h 13478"/>
                <a:gd name="T34" fmla="*/ 3706 w 9699"/>
                <a:gd name="T35" fmla="*/ 4244 h 13478"/>
                <a:gd name="T36" fmla="*/ 3912 w 9699"/>
                <a:gd name="T37" fmla="*/ 3864 h 13478"/>
                <a:gd name="T38" fmla="*/ 4410 w 9699"/>
                <a:gd name="T39" fmla="*/ 3260 h 13478"/>
                <a:gd name="T40" fmla="*/ 5118 w 9699"/>
                <a:gd name="T41" fmla="*/ 2992 h 13478"/>
                <a:gd name="T42" fmla="*/ 5685 w 9699"/>
                <a:gd name="T43" fmla="*/ 2114 h 13478"/>
                <a:gd name="T44" fmla="*/ 6183 w 9699"/>
                <a:gd name="T45" fmla="*/ 1522 h 13478"/>
                <a:gd name="T46" fmla="*/ 6781 w 9699"/>
                <a:gd name="T47" fmla="*/ 1296 h 13478"/>
                <a:gd name="T48" fmla="*/ 7250 w 9699"/>
                <a:gd name="T49" fmla="*/ 600 h 13478"/>
                <a:gd name="T50" fmla="*/ 7370 w 9699"/>
                <a:gd name="T51" fmla="*/ 165 h 13478"/>
                <a:gd name="T52" fmla="*/ 7915 w 9699"/>
                <a:gd name="T53" fmla="*/ 58 h 13478"/>
                <a:gd name="T54" fmla="*/ 8393 w 9699"/>
                <a:gd name="T55" fmla="*/ 599 h 13478"/>
                <a:gd name="T56" fmla="*/ 8470 w 9699"/>
                <a:gd name="T57" fmla="*/ 786 h 13478"/>
                <a:gd name="T58" fmla="*/ 8584 w 9699"/>
                <a:gd name="T59" fmla="*/ 1157 h 13478"/>
                <a:gd name="T60" fmla="*/ 8388 w 9699"/>
                <a:gd name="T61" fmla="*/ 1210 h 13478"/>
                <a:gd name="T62" fmla="*/ 8279 w 9699"/>
                <a:gd name="T63" fmla="*/ 1498 h 13478"/>
                <a:gd name="T64" fmla="*/ 8187 w 9699"/>
                <a:gd name="T65" fmla="*/ 1689 h 13478"/>
                <a:gd name="T66" fmla="*/ 9027 w 9699"/>
                <a:gd name="T67" fmla="*/ 1395 h 13478"/>
                <a:gd name="T68" fmla="*/ 9626 w 9699"/>
                <a:gd name="T69" fmla="*/ 1540 h 13478"/>
                <a:gd name="T70" fmla="*/ 9560 w 9699"/>
                <a:gd name="T71" fmla="*/ 1929 h 13478"/>
                <a:gd name="T72" fmla="*/ 9121 w 9699"/>
                <a:gd name="T73" fmla="*/ 2179 h 13478"/>
                <a:gd name="T74" fmla="*/ 8836 w 9699"/>
                <a:gd name="T75" fmla="*/ 2696 h 13478"/>
                <a:gd name="T76" fmla="*/ 8515 w 9699"/>
                <a:gd name="T77" fmla="*/ 2843 h 13478"/>
                <a:gd name="T78" fmla="*/ 8195 w 9699"/>
                <a:gd name="T79" fmla="*/ 3210 h 13478"/>
                <a:gd name="T80" fmla="*/ 7708 w 9699"/>
                <a:gd name="T81" fmla="*/ 3711 h 13478"/>
                <a:gd name="T82" fmla="*/ 7616 w 9699"/>
                <a:gd name="T83" fmla="*/ 4719 h 13478"/>
                <a:gd name="T84" fmla="*/ 7452 w 9699"/>
                <a:gd name="T85" fmla="*/ 5312 h 13478"/>
                <a:gd name="T86" fmla="*/ 7623 w 9699"/>
                <a:gd name="T87" fmla="*/ 6410 h 13478"/>
                <a:gd name="T88" fmla="*/ 7594 w 9699"/>
                <a:gd name="T89" fmla="*/ 7419 h 13478"/>
                <a:gd name="T90" fmla="*/ 7126 w 9699"/>
                <a:gd name="T91" fmla="*/ 8616 h 13478"/>
                <a:gd name="T92" fmla="*/ 6977 w 9699"/>
                <a:gd name="T93" fmla="*/ 9636 h 13478"/>
                <a:gd name="T94" fmla="*/ 6648 w 9699"/>
                <a:gd name="T95" fmla="*/ 10180 h 13478"/>
                <a:gd name="T96" fmla="*/ 6600 w 9699"/>
                <a:gd name="T97" fmla="*/ 10813 h 13478"/>
                <a:gd name="T98" fmla="*/ 6900 w 9699"/>
                <a:gd name="T99" fmla="*/ 11018 h 13478"/>
                <a:gd name="T100" fmla="*/ 7172 w 9699"/>
                <a:gd name="T101" fmla="*/ 11446 h 13478"/>
                <a:gd name="T102" fmla="*/ 6826 w 9699"/>
                <a:gd name="T103" fmla="*/ 11704 h 13478"/>
                <a:gd name="T104" fmla="*/ 6682 w 9699"/>
                <a:gd name="T105" fmla="*/ 11801 h 13478"/>
                <a:gd name="T106" fmla="*/ 6271 w 9699"/>
                <a:gd name="T107" fmla="*/ 12200 h 13478"/>
                <a:gd name="T108" fmla="*/ 5476 w 9699"/>
                <a:gd name="T109" fmla="*/ 12220 h 13478"/>
                <a:gd name="T110" fmla="*/ 4807 w 9699"/>
                <a:gd name="T111" fmla="*/ 11994 h 13478"/>
                <a:gd name="T112" fmla="*/ 4059 w 9699"/>
                <a:gd name="T113" fmla="*/ 12138 h 13478"/>
                <a:gd name="T114" fmla="*/ 3493 w 9699"/>
                <a:gd name="T115" fmla="*/ 12100 h 13478"/>
                <a:gd name="T116" fmla="*/ 3213 w 9699"/>
                <a:gd name="T117" fmla="*/ 12375 h 13478"/>
                <a:gd name="T118" fmla="*/ 3012 w 9699"/>
                <a:gd name="T119" fmla="*/ 12924 h 13478"/>
                <a:gd name="T120" fmla="*/ 2318 w 9699"/>
                <a:gd name="T121" fmla="*/ 13371 h 134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9"/>
                <a:gd name="T184" fmla="*/ 0 h 13478"/>
                <a:gd name="T185" fmla="*/ 9699 w 9699"/>
                <a:gd name="T186" fmla="*/ 13478 h 134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9" h="13478">
                  <a:moveTo>
                    <a:pt x="1897" y="13478"/>
                  </a:moveTo>
                  <a:lnTo>
                    <a:pt x="1833" y="13451"/>
                  </a:lnTo>
                  <a:lnTo>
                    <a:pt x="1771" y="13424"/>
                  </a:lnTo>
                  <a:lnTo>
                    <a:pt x="1709" y="13398"/>
                  </a:lnTo>
                  <a:lnTo>
                    <a:pt x="1649" y="13371"/>
                  </a:lnTo>
                  <a:lnTo>
                    <a:pt x="1532" y="13316"/>
                  </a:lnTo>
                  <a:lnTo>
                    <a:pt x="1418" y="13264"/>
                  </a:lnTo>
                  <a:lnTo>
                    <a:pt x="1362" y="13238"/>
                  </a:lnTo>
                  <a:lnTo>
                    <a:pt x="1306" y="13212"/>
                  </a:lnTo>
                  <a:lnTo>
                    <a:pt x="1252" y="13189"/>
                  </a:lnTo>
                  <a:lnTo>
                    <a:pt x="1197" y="13166"/>
                  </a:lnTo>
                  <a:lnTo>
                    <a:pt x="1144" y="13143"/>
                  </a:lnTo>
                  <a:lnTo>
                    <a:pt x="1090" y="13123"/>
                  </a:lnTo>
                  <a:lnTo>
                    <a:pt x="1036" y="13103"/>
                  </a:lnTo>
                  <a:lnTo>
                    <a:pt x="983" y="13086"/>
                  </a:lnTo>
                  <a:lnTo>
                    <a:pt x="930" y="13070"/>
                  </a:lnTo>
                  <a:lnTo>
                    <a:pt x="877" y="13056"/>
                  </a:lnTo>
                  <a:lnTo>
                    <a:pt x="823" y="13044"/>
                  </a:lnTo>
                  <a:lnTo>
                    <a:pt x="770" y="13034"/>
                  </a:lnTo>
                  <a:lnTo>
                    <a:pt x="716" y="13026"/>
                  </a:lnTo>
                  <a:lnTo>
                    <a:pt x="662" y="13022"/>
                  </a:lnTo>
                  <a:lnTo>
                    <a:pt x="607" y="13018"/>
                  </a:lnTo>
                  <a:lnTo>
                    <a:pt x="552" y="13018"/>
                  </a:lnTo>
                  <a:lnTo>
                    <a:pt x="496" y="13022"/>
                  </a:lnTo>
                  <a:lnTo>
                    <a:pt x="441" y="13027"/>
                  </a:lnTo>
                  <a:lnTo>
                    <a:pt x="383" y="13036"/>
                  </a:lnTo>
                  <a:lnTo>
                    <a:pt x="325" y="13048"/>
                  </a:lnTo>
                  <a:lnTo>
                    <a:pt x="267" y="13065"/>
                  </a:lnTo>
                  <a:lnTo>
                    <a:pt x="206" y="13084"/>
                  </a:lnTo>
                  <a:lnTo>
                    <a:pt x="145" y="13107"/>
                  </a:lnTo>
                  <a:lnTo>
                    <a:pt x="83" y="13134"/>
                  </a:lnTo>
                  <a:lnTo>
                    <a:pt x="79" y="13152"/>
                  </a:lnTo>
                  <a:lnTo>
                    <a:pt x="78" y="13170"/>
                  </a:lnTo>
                  <a:lnTo>
                    <a:pt x="77" y="13188"/>
                  </a:lnTo>
                  <a:lnTo>
                    <a:pt x="77" y="13206"/>
                  </a:lnTo>
                  <a:lnTo>
                    <a:pt x="56" y="13206"/>
                  </a:lnTo>
                  <a:lnTo>
                    <a:pt x="37" y="13206"/>
                  </a:lnTo>
                  <a:lnTo>
                    <a:pt x="18" y="13206"/>
                  </a:lnTo>
                  <a:lnTo>
                    <a:pt x="0" y="13206"/>
                  </a:lnTo>
                  <a:lnTo>
                    <a:pt x="0" y="13174"/>
                  </a:lnTo>
                  <a:lnTo>
                    <a:pt x="0" y="13143"/>
                  </a:lnTo>
                  <a:lnTo>
                    <a:pt x="0" y="13114"/>
                  </a:lnTo>
                  <a:lnTo>
                    <a:pt x="0" y="13086"/>
                  </a:lnTo>
                  <a:lnTo>
                    <a:pt x="22" y="13084"/>
                  </a:lnTo>
                  <a:lnTo>
                    <a:pt x="45" y="13077"/>
                  </a:lnTo>
                  <a:lnTo>
                    <a:pt x="66" y="13066"/>
                  </a:lnTo>
                  <a:lnTo>
                    <a:pt x="87" y="13052"/>
                  </a:lnTo>
                  <a:lnTo>
                    <a:pt x="108" y="13034"/>
                  </a:lnTo>
                  <a:lnTo>
                    <a:pt x="128" y="13013"/>
                  </a:lnTo>
                  <a:lnTo>
                    <a:pt x="148" y="12989"/>
                  </a:lnTo>
                  <a:lnTo>
                    <a:pt x="170" y="12964"/>
                  </a:lnTo>
                  <a:lnTo>
                    <a:pt x="211" y="12905"/>
                  </a:lnTo>
                  <a:lnTo>
                    <a:pt x="255" y="12843"/>
                  </a:lnTo>
                  <a:lnTo>
                    <a:pt x="280" y="12811"/>
                  </a:lnTo>
                  <a:lnTo>
                    <a:pt x="305" y="12777"/>
                  </a:lnTo>
                  <a:lnTo>
                    <a:pt x="330" y="12745"/>
                  </a:lnTo>
                  <a:lnTo>
                    <a:pt x="358" y="12714"/>
                  </a:lnTo>
                  <a:lnTo>
                    <a:pt x="387" y="12682"/>
                  </a:lnTo>
                  <a:lnTo>
                    <a:pt x="417" y="12652"/>
                  </a:lnTo>
                  <a:lnTo>
                    <a:pt x="451" y="12623"/>
                  </a:lnTo>
                  <a:lnTo>
                    <a:pt x="485" y="12596"/>
                  </a:lnTo>
                  <a:lnTo>
                    <a:pt x="522" y="12572"/>
                  </a:lnTo>
                  <a:lnTo>
                    <a:pt x="561" y="12551"/>
                  </a:lnTo>
                  <a:lnTo>
                    <a:pt x="604" y="12532"/>
                  </a:lnTo>
                  <a:lnTo>
                    <a:pt x="648" y="12516"/>
                  </a:lnTo>
                  <a:lnTo>
                    <a:pt x="695" y="12505"/>
                  </a:lnTo>
                  <a:lnTo>
                    <a:pt x="745" y="12496"/>
                  </a:lnTo>
                  <a:lnTo>
                    <a:pt x="799" y="12493"/>
                  </a:lnTo>
                  <a:lnTo>
                    <a:pt x="856" y="12494"/>
                  </a:lnTo>
                  <a:lnTo>
                    <a:pt x="917" y="12500"/>
                  </a:lnTo>
                  <a:lnTo>
                    <a:pt x="981" y="12512"/>
                  </a:lnTo>
                  <a:lnTo>
                    <a:pt x="1049" y="12529"/>
                  </a:lnTo>
                  <a:lnTo>
                    <a:pt x="1120" y="12553"/>
                  </a:lnTo>
                  <a:lnTo>
                    <a:pt x="1228" y="12547"/>
                  </a:lnTo>
                  <a:lnTo>
                    <a:pt x="1334" y="12539"/>
                  </a:lnTo>
                  <a:lnTo>
                    <a:pt x="1387" y="12535"/>
                  </a:lnTo>
                  <a:lnTo>
                    <a:pt x="1439" y="12529"/>
                  </a:lnTo>
                  <a:lnTo>
                    <a:pt x="1492" y="12523"/>
                  </a:lnTo>
                  <a:lnTo>
                    <a:pt x="1543" y="12516"/>
                  </a:lnTo>
                  <a:lnTo>
                    <a:pt x="1594" y="12508"/>
                  </a:lnTo>
                  <a:lnTo>
                    <a:pt x="1646" y="12499"/>
                  </a:lnTo>
                  <a:lnTo>
                    <a:pt x="1696" y="12489"/>
                  </a:lnTo>
                  <a:lnTo>
                    <a:pt x="1746" y="12478"/>
                  </a:lnTo>
                  <a:lnTo>
                    <a:pt x="1795" y="12466"/>
                  </a:lnTo>
                  <a:lnTo>
                    <a:pt x="1844" y="12451"/>
                  </a:lnTo>
                  <a:lnTo>
                    <a:pt x="1892" y="12436"/>
                  </a:lnTo>
                  <a:lnTo>
                    <a:pt x="1939" y="12419"/>
                  </a:lnTo>
                  <a:lnTo>
                    <a:pt x="1986" y="12400"/>
                  </a:lnTo>
                  <a:lnTo>
                    <a:pt x="2032" y="12380"/>
                  </a:lnTo>
                  <a:lnTo>
                    <a:pt x="2077" y="12358"/>
                  </a:lnTo>
                  <a:lnTo>
                    <a:pt x="2122" y="12333"/>
                  </a:lnTo>
                  <a:lnTo>
                    <a:pt x="2166" y="12306"/>
                  </a:lnTo>
                  <a:lnTo>
                    <a:pt x="2209" y="12277"/>
                  </a:lnTo>
                  <a:lnTo>
                    <a:pt x="2250" y="12247"/>
                  </a:lnTo>
                  <a:lnTo>
                    <a:pt x="2292" y="12214"/>
                  </a:lnTo>
                  <a:lnTo>
                    <a:pt x="2332" y="12178"/>
                  </a:lnTo>
                  <a:lnTo>
                    <a:pt x="2371" y="12140"/>
                  </a:lnTo>
                  <a:lnTo>
                    <a:pt x="2410" y="12099"/>
                  </a:lnTo>
                  <a:lnTo>
                    <a:pt x="2447" y="12056"/>
                  </a:lnTo>
                  <a:lnTo>
                    <a:pt x="2482" y="12009"/>
                  </a:lnTo>
                  <a:lnTo>
                    <a:pt x="2518" y="11960"/>
                  </a:lnTo>
                  <a:lnTo>
                    <a:pt x="2552" y="11908"/>
                  </a:lnTo>
                  <a:lnTo>
                    <a:pt x="2585" y="11853"/>
                  </a:lnTo>
                  <a:lnTo>
                    <a:pt x="2584" y="11785"/>
                  </a:lnTo>
                  <a:lnTo>
                    <a:pt x="2583" y="11725"/>
                  </a:lnTo>
                  <a:lnTo>
                    <a:pt x="2581" y="11675"/>
                  </a:lnTo>
                  <a:lnTo>
                    <a:pt x="2576" y="11631"/>
                  </a:lnTo>
                  <a:lnTo>
                    <a:pt x="2574" y="11612"/>
                  </a:lnTo>
                  <a:lnTo>
                    <a:pt x="2571" y="11594"/>
                  </a:lnTo>
                  <a:lnTo>
                    <a:pt x="2566" y="11577"/>
                  </a:lnTo>
                  <a:lnTo>
                    <a:pt x="2562" y="11563"/>
                  </a:lnTo>
                  <a:lnTo>
                    <a:pt x="2557" y="11550"/>
                  </a:lnTo>
                  <a:lnTo>
                    <a:pt x="2550" y="11537"/>
                  </a:lnTo>
                  <a:lnTo>
                    <a:pt x="2544" y="11526"/>
                  </a:lnTo>
                  <a:lnTo>
                    <a:pt x="2537" y="11516"/>
                  </a:lnTo>
                  <a:lnTo>
                    <a:pt x="2528" y="11506"/>
                  </a:lnTo>
                  <a:lnTo>
                    <a:pt x="2519" y="11498"/>
                  </a:lnTo>
                  <a:lnTo>
                    <a:pt x="2509" y="11489"/>
                  </a:lnTo>
                  <a:lnTo>
                    <a:pt x="2498" y="11483"/>
                  </a:lnTo>
                  <a:lnTo>
                    <a:pt x="2486" y="11475"/>
                  </a:lnTo>
                  <a:lnTo>
                    <a:pt x="2472" y="11468"/>
                  </a:lnTo>
                  <a:lnTo>
                    <a:pt x="2458" y="11461"/>
                  </a:lnTo>
                  <a:lnTo>
                    <a:pt x="2442" y="11456"/>
                  </a:lnTo>
                  <a:lnTo>
                    <a:pt x="2367" y="11429"/>
                  </a:lnTo>
                  <a:lnTo>
                    <a:pt x="2270" y="11397"/>
                  </a:lnTo>
                  <a:lnTo>
                    <a:pt x="2230" y="11321"/>
                  </a:lnTo>
                  <a:lnTo>
                    <a:pt x="2190" y="11245"/>
                  </a:lnTo>
                  <a:lnTo>
                    <a:pt x="2151" y="11170"/>
                  </a:lnTo>
                  <a:lnTo>
                    <a:pt x="2111" y="11094"/>
                  </a:lnTo>
                  <a:lnTo>
                    <a:pt x="2071" y="11018"/>
                  </a:lnTo>
                  <a:lnTo>
                    <a:pt x="2031" y="10942"/>
                  </a:lnTo>
                  <a:lnTo>
                    <a:pt x="1990" y="10868"/>
                  </a:lnTo>
                  <a:lnTo>
                    <a:pt x="1950" y="10792"/>
                  </a:lnTo>
                  <a:lnTo>
                    <a:pt x="1945" y="10757"/>
                  </a:lnTo>
                  <a:lnTo>
                    <a:pt x="1940" y="10717"/>
                  </a:lnTo>
                  <a:lnTo>
                    <a:pt x="1937" y="10672"/>
                  </a:lnTo>
                  <a:lnTo>
                    <a:pt x="1933" y="10623"/>
                  </a:lnTo>
                  <a:lnTo>
                    <a:pt x="1930" y="10571"/>
                  </a:lnTo>
                  <a:lnTo>
                    <a:pt x="1929" y="10514"/>
                  </a:lnTo>
                  <a:lnTo>
                    <a:pt x="1928" y="10455"/>
                  </a:lnTo>
                  <a:lnTo>
                    <a:pt x="1927" y="10392"/>
                  </a:lnTo>
                  <a:lnTo>
                    <a:pt x="1928" y="10328"/>
                  </a:lnTo>
                  <a:lnTo>
                    <a:pt x="1929" y="10261"/>
                  </a:lnTo>
                  <a:lnTo>
                    <a:pt x="1932" y="10192"/>
                  </a:lnTo>
                  <a:lnTo>
                    <a:pt x="1936" y="10123"/>
                  </a:lnTo>
                  <a:lnTo>
                    <a:pt x="1940" y="10052"/>
                  </a:lnTo>
                  <a:lnTo>
                    <a:pt x="1946" y="9982"/>
                  </a:lnTo>
                  <a:lnTo>
                    <a:pt x="1952" y="9910"/>
                  </a:lnTo>
                  <a:lnTo>
                    <a:pt x="1960" y="9839"/>
                  </a:lnTo>
                  <a:lnTo>
                    <a:pt x="1969" y="9768"/>
                  </a:lnTo>
                  <a:lnTo>
                    <a:pt x="1979" y="9699"/>
                  </a:lnTo>
                  <a:lnTo>
                    <a:pt x="1991" y="9631"/>
                  </a:lnTo>
                  <a:lnTo>
                    <a:pt x="2004" y="9565"/>
                  </a:lnTo>
                  <a:lnTo>
                    <a:pt x="2018" y="9501"/>
                  </a:lnTo>
                  <a:lnTo>
                    <a:pt x="2034" y="9439"/>
                  </a:lnTo>
                  <a:lnTo>
                    <a:pt x="2051" y="9380"/>
                  </a:lnTo>
                  <a:lnTo>
                    <a:pt x="2070" y="9324"/>
                  </a:lnTo>
                  <a:lnTo>
                    <a:pt x="2090" y="9273"/>
                  </a:lnTo>
                  <a:lnTo>
                    <a:pt x="2111" y="9225"/>
                  </a:lnTo>
                  <a:lnTo>
                    <a:pt x="2134" y="9181"/>
                  </a:lnTo>
                  <a:lnTo>
                    <a:pt x="2160" y="9142"/>
                  </a:lnTo>
                  <a:lnTo>
                    <a:pt x="2187" y="9109"/>
                  </a:lnTo>
                  <a:lnTo>
                    <a:pt x="2215" y="9081"/>
                  </a:lnTo>
                  <a:lnTo>
                    <a:pt x="2245" y="9059"/>
                  </a:lnTo>
                  <a:lnTo>
                    <a:pt x="2276" y="9042"/>
                  </a:lnTo>
                  <a:lnTo>
                    <a:pt x="2398" y="8879"/>
                  </a:lnTo>
                  <a:lnTo>
                    <a:pt x="2491" y="8754"/>
                  </a:lnTo>
                  <a:lnTo>
                    <a:pt x="2562" y="8657"/>
                  </a:lnTo>
                  <a:lnTo>
                    <a:pt x="2615" y="8580"/>
                  </a:lnTo>
                  <a:lnTo>
                    <a:pt x="2637" y="8545"/>
                  </a:lnTo>
                  <a:lnTo>
                    <a:pt x="2658" y="8514"/>
                  </a:lnTo>
                  <a:lnTo>
                    <a:pt x="2678" y="8482"/>
                  </a:lnTo>
                  <a:lnTo>
                    <a:pt x="2695" y="8450"/>
                  </a:lnTo>
                  <a:lnTo>
                    <a:pt x="2735" y="8380"/>
                  </a:lnTo>
                  <a:lnTo>
                    <a:pt x="2780" y="8295"/>
                  </a:lnTo>
                  <a:lnTo>
                    <a:pt x="2804" y="8207"/>
                  </a:lnTo>
                  <a:lnTo>
                    <a:pt x="2827" y="8121"/>
                  </a:lnTo>
                  <a:lnTo>
                    <a:pt x="2848" y="8036"/>
                  </a:lnTo>
                  <a:lnTo>
                    <a:pt x="2870" y="7953"/>
                  </a:lnTo>
                  <a:lnTo>
                    <a:pt x="2890" y="7870"/>
                  </a:lnTo>
                  <a:lnTo>
                    <a:pt x="2910" y="7790"/>
                  </a:lnTo>
                  <a:lnTo>
                    <a:pt x="2930" y="7709"/>
                  </a:lnTo>
                  <a:lnTo>
                    <a:pt x="2950" y="7629"/>
                  </a:lnTo>
                  <a:lnTo>
                    <a:pt x="2970" y="7550"/>
                  </a:lnTo>
                  <a:lnTo>
                    <a:pt x="2990" y="7471"/>
                  </a:lnTo>
                  <a:lnTo>
                    <a:pt x="3011" y="7391"/>
                  </a:lnTo>
                  <a:lnTo>
                    <a:pt x="3034" y="7312"/>
                  </a:lnTo>
                  <a:lnTo>
                    <a:pt x="3057" y="7233"/>
                  </a:lnTo>
                  <a:lnTo>
                    <a:pt x="3081" y="7153"/>
                  </a:lnTo>
                  <a:lnTo>
                    <a:pt x="3108" y="7072"/>
                  </a:lnTo>
                  <a:lnTo>
                    <a:pt x="3136" y="6991"/>
                  </a:lnTo>
                  <a:lnTo>
                    <a:pt x="3179" y="6939"/>
                  </a:lnTo>
                  <a:lnTo>
                    <a:pt x="3222" y="6889"/>
                  </a:lnTo>
                  <a:lnTo>
                    <a:pt x="3266" y="6841"/>
                  </a:lnTo>
                  <a:lnTo>
                    <a:pt x="3310" y="6793"/>
                  </a:lnTo>
                  <a:lnTo>
                    <a:pt x="3356" y="6746"/>
                  </a:lnTo>
                  <a:lnTo>
                    <a:pt x="3402" y="6701"/>
                  </a:lnTo>
                  <a:lnTo>
                    <a:pt x="3447" y="6655"/>
                  </a:lnTo>
                  <a:lnTo>
                    <a:pt x="3494" y="6610"/>
                  </a:lnTo>
                  <a:lnTo>
                    <a:pt x="3587" y="6521"/>
                  </a:lnTo>
                  <a:lnTo>
                    <a:pt x="3678" y="6432"/>
                  </a:lnTo>
                  <a:lnTo>
                    <a:pt x="3723" y="6387"/>
                  </a:lnTo>
                  <a:lnTo>
                    <a:pt x="3768" y="6341"/>
                  </a:lnTo>
                  <a:lnTo>
                    <a:pt x="3811" y="6297"/>
                  </a:lnTo>
                  <a:lnTo>
                    <a:pt x="3854" y="6250"/>
                  </a:lnTo>
                  <a:lnTo>
                    <a:pt x="3895" y="6203"/>
                  </a:lnTo>
                  <a:lnTo>
                    <a:pt x="3935" y="6155"/>
                  </a:lnTo>
                  <a:lnTo>
                    <a:pt x="3974" y="6106"/>
                  </a:lnTo>
                  <a:lnTo>
                    <a:pt x="4011" y="6057"/>
                  </a:lnTo>
                  <a:lnTo>
                    <a:pt x="4047" y="6005"/>
                  </a:lnTo>
                  <a:lnTo>
                    <a:pt x="4080" y="5952"/>
                  </a:lnTo>
                  <a:lnTo>
                    <a:pt x="4112" y="5898"/>
                  </a:lnTo>
                  <a:lnTo>
                    <a:pt x="4141" y="5842"/>
                  </a:lnTo>
                  <a:lnTo>
                    <a:pt x="4169" y="5784"/>
                  </a:lnTo>
                  <a:lnTo>
                    <a:pt x="4194" y="5724"/>
                  </a:lnTo>
                  <a:lnTo>
                    <a:pt x="4216" y="5663"/>
                  </a:lnTo>
                  <a:lnTo>
                    <a:pt x="4236" y="5599"/>
                  </a:lnTo>
                  <a:lnTo>
                    <a:pt x="4253" y="5532"/>
                  </a:lnTo>
                  <a:lnTo>
                    <a:pt x="4267" y="5464"/>
                  </a:lnTo>
                  <a:lnTo>
                    <a:pt x="4279" y="5393"/>
                  </a:lnTo>
                  <a:lnTo>
                    <a:pt x="4286" y="5318"/>
                  </a:lnTo>
                  <a:lnTo>
                    <a:pt x="4321" y="5253"/>
                  </a:lnTo>
                  <a:lnTo>
                    <a:pt x="4357" y="5189"/>
                  </a:lnTo>
                  <a:lnTo>
                    <a:pt x="4392" y="5127"/>
                  </a:lnTo>
                  <a:lnTo>
                    <a:pt x="4427" y="5066"/>
                  </a:lnTo>
                  <a:lnTo>
                    <a:pt x="4459" y="5004"/>
                  </a:lnTo>
                  <a:lnTo>
                    <a:pt x="4492" y="4944"/>
                  </a:lnTo>
                  <a:lnTo>
                    <a:pt x="4506" y="4914"/>
                  </a:lnTo>
                  <a:lnTo>
                    <a:pt x="4521" y="4884"/>
                  </a:lnTo>
                  <a:lnTo>
                    <a:pt x="4534" y="4854"/>
                  </a:lnTo>
                  <a:lnTo>
                    <a:pt x="4546" y="4823"/>
                  </a:lnTo>
                  <a:lnTo>
                    <a:pt x="4558" y="4793"/>
                  </a:lnTo>
                  <a:lnTo>
                    <a:pt x="4569" y="4763"/>
                  </a:lnTo>
                  <a:lnTo>
                    <a:pt x="4578" y="4733"/>
                  </a:lnTo>
                  <a:lnTo>
                    <a:pt x="4587" y="4702"/>
                  </a:lnTo>
                  <a:lnTo>
                    <a:pt x="4593" y="4672"/>
                  </a:lnTo>
                  <a:lnTo>
                    <a:pt x="4600" y="4640"/>
                  </a:lnTo>
                  <a:lnTo>
                    <a:pt x="4604" y="4609"/>
                  </a:lnTo>
                  <a:lnTo>
                    <a:pt x="4608" y="4578"/>
                  </a:lnTo>
                  <a:lnTo>
                    <a:pt x="4609" y="4547"/>
                  </a:lnTo>
                  <a:lnTo>
                    <a:pt x="4609" y="4514"/>
                  </a:lnTo>
                  <a:lnTo>
                    <a:pt x="4607" y="4483"/>
                  </a:lnTo>
                  <a:lnTo>
                    <a:pt x="4603" y="4450"/>
                  </a:lnTo>
                  <a:lnTo>
                    <a:pt x="4598" y="4417"/>
                  </a:lnTo>
                  <a:lnTo>
                    <a:pt x="4591" y="4384"/>
                  </a:lnTo>
                  <a:lnTo>
                    <a:pt x="4582" y="4350"/>
                  </a:lnTo>
                  <a:lnTo>
                    <a:pt x="4571" y="4316"/>
                  </a:lnTo>
                  <a:lnTo>
                    <a:pt x="4511" y="4326"/>
                  </a:lnTo>
                  <a:lnTo>
                    <a:pt x="4453" y="4333"/>
                  </a:lnTo>
                  <a:lnTo>
                    <a:pt x="4395" y="4341"/>
                  </a:lnTo>
                  <a:lnTo>
                    <a:pt x="4338" y="4347"/>
                  </a:lnTo>
                  <a:lnTo>
                    <a:pt x="4281" y="4351"/>
                  </a:lnTo>
                  <a:lnTo>
                    <a:pt x="4225" y="4354"/>
                  </a:lnTo>
                  <a:lnTo>
                    <a:pt x="4170" y="4355"/>
                  </a:lnTo>
                  <a:lnTo>
                    <a:pt x="4117" y="4355"/>
                  </a:lnTo>
                  <a:lnTo>
                    <a:pt x="4063" y="4351"/>
                  </a:lnTo>
                  <a:lnTo>
                    <a:pt x="4011" y="4347"/>
                  </a:lnTo>
                  <a:lnTo>
                    <a:pt x="3985" y="4344"/>
                  </a:lnTo>
                  <a:lnTo>
                    <a:pt x="3960" y="4340"/>
                  </a:lnTo>
                  <a:lnTo>
                    <a:pt x="3934" y="4336"/>
                  </a:lnTo>
                  <a:lnTo>
                    <a:pt x="3908" y="4331"/>
                  </a:lnTo>
                  <a:lnTo>
                    <a:pt x="3883" y="4326"/>
                  </a:lnTo>
                  <a:lnTo>
                    <a:pt x="3858" y="4319"/>
                  </a:lnTo>
                  <a:lnTo>
                    <a:pt x="3832" y="4312"/>
                  </a:lnTo>
                  <a:lnTo>
                    <a:pt x="3808" y="4304"/>
                  </a:lnTo>
                  <a:lnTo>
                    <a:pt x="3783" y="4297"/>
                  </a:lnTo>
                  <a:lnTo>
                    <a:pt x="3760" y="4288"/>
                  </a:lnTo>
                  <a:lnTo>
                    <a:pt x="3735" y="4279"/>
                  </a:lnTo>
                  <a:lnTo>
                    <a:pt x="3711" y="4269"/>
                  </a:lnTo>
                  <a:lnTo>
                    <a:pt x="3706" y="4244"/>
                  </a:lnTo>
                  <a:lnTo>
                    <a:pt x="3702" y="4220"/>
                  </a:lnTo>
                  <a:lnTo>
                    <a:pt x="3697" y="4195"/>
                  </a:lnTo>
                  <a:lnTo>
                    <a:pt x="3693" y="4171"/>
                  </a:lnTo>
                  <a:lnTo>
                    <a:pt x="3688" y="4146"/>
                  </a:lnTo>
                  <a:lnTo>
                    <a:pt x="3684" y="4121"/>
                  </a:lnTo>
                  <a:lnTo>
                    <a:pt x="3679" y="4097"/>
                  </a:lnTo>
                  <a:lnTo>
                    <a:pt x="3676" y="4072"/>
                  </a:lnTo>
                  <a:lnTo>
                    <a:pt x="3710" y="4048"/>
                  </a:lnTo>
                  <a:lnTo>
                    <a:pt x="3742" y="4023"/>
                  </a:lnTo>
                  <a:lnTo>
                    <a:pt x="3773" y="3998"/>
                  </a:lnTo>
                  <a:lnTo>
                    <a:pt x="3802" y="3971"/>
                  </a:lnTo>
                  <a:lnTo>
                    <a:pt x="3831" y="3945"/>
                  </a:lnTo>
                  <a:lnTo>
                    <a:pt x="3859" y="3918"/>
                  </a:lnTo>
                  <a:lnTo>
                    <a:pt x="3886" y="3890"/>
                  </a:lnTo>
                  <a:lnTo>
                    <a:pt x="3912" y="3864"/>
                  </a:lnTo>
                  <a:lnTo>
                    <a:pt x="3937" y="3836"/>
                  </a:lnTo>
                  <a:lnTo>
                    <a:pt x="3962" y="3808"/>
                  </a:lnTo>
                  <a:lnTo>
                    <a:pt x="3985" y="3780"/>
                  </a:lnTo>
                  <a:lnTo>
                    <a:pt x="4009" y="3751"/>
                  </a:lnTo>
                  <a:lnTo>
                    <a:pt x="4054" y="3694"/>
                  </a:lnTo>
                  <a:lnTo>
                    <a:pt x="4099" y="3636"/>
                  </a:lnTo>
                  <a:lnTo>
                    <a:pt x="4142" y="3578"/>
                  </a:lnTo>
                  <a:lnTo>
                    <a:pt x="4187" y="3520"/>
                  </a:lnTo>
                  <a:lnTo>
                    <a:pt x="4233" y="3461"/>
                  </a:lnTo>
                  <a:lnTo>
                    <a:pt x="4280" y="3403"/>
                  </a:lnTo>
                  <a:lnTo>
                    <a:pt x="4304" y="3374"/>
                  </a:lnTo>
                  <a:lnTo>
                    <a:pt x="4330" y="3346"/>
                  </a:lnTo>
                  <a:lnTo>
                    <a:pt x="4356" y="3317"/>
                  </a:lnTo>
                  <a:lnTo>
                    <a:pt x="4382" y="3289"/>
                  </a:lnTo>
                  <a:lnTo>
                    <a:pt x="4410" y="3260"/>
                  </a:lnTo>
                  <a:lnTo>
                    <a:pt x="4439" y="3232"/>
                  </a:lnTo>
                  <a:lnTo>
                    <a:pt x="4468" y="3204"/>
                  </a:lnTo>
                  <a:lnTo>
                    <a:pt x="4500" y="3177"/>
                  </a:lnTo>
                  <a:lnTo>
                    <a:pt x="4584" y="3149"/>
                  </a:lnTo>
                  <a:lnTo>
                    <a:pt x="4659" y="3124"/>
                  </a:lnTo>
                  <a:lnTo>
                    <a:pt x="4725" y="3103"/>
                  </a:lnTo>
                  <a:lnTo>
                    <a:pt x="4783" y="3084"/>
                  </a:lnTo>
                  <a:lnTo>
                    <a:pt x="4834" y="3067"/>
                  </a:lnTo>
                  <a:lnTo>
                    <a:pt x="4881" y="3052"/>
                  </a:lnTo>
                  <a:lnTo>
                    <a:pt x="4923" y="3040"/>
                  </a:lnTo>
                  <a:lnTo>
                    <a:pt x="4963" y="3029"/>
                  </a:lnTo>
                  <a:lnTo>
                    <a:pt x="5000" y="3019"/>
                  </a:lnTo>
                  <a:lnTo>
                    <a:pt x="5038" y="3010"/>
                  </a:lnTo>
                  <a:lnTo>
                    <a:pt x="5077" y="3001"/>
                  </a:lnTo>
                  <a:lnTo>
                    <a:pt x="5118" y="2992"/>
                  </a:lnTo>
                  <a:lnTo>
                    <a:pt x="5161" y="2983"/>
                  </a:lnTo>
                  <a:lnTo>
                    <a:pt x="5209" y="2974"/>
                  </a:lnTo>
                  <a:lnTo>
                    <a:pt x="5263" y="2963"/>
                  </a:lnTo>
                  <a:lnTo>
                    <a:pt x="5324" y="2952"/>
                  </a:lnTo>
                  <a:lnTo>
                    <a:pt x="5370" y="2843"/>
                  </a:lnTo>
                  <a:lnTo>
                    <a:pt x="5413" y="2735"/>
                  </a:lnTo>
                  <a:lnTo>
                    <a:pt x="5455" y="2633"/>
                  </a:lnTo>
                  <a:lnTo>
                    <a:pt x="5496" y="2531"/>
                  </a:lnTo>
                  <a:lnTo>
                    <a:pt x="5536" y="2434"/>
                  </a:lnTo>
                  <a:lnTo>
                    <a:pt x="5576" y="2339"/>
                  </a:lnTo>
                  <a:lnTo>
                    <a:pt x="5597" y="2292"/>
                  </a:lnTo>
                  <a:lnTo>
                    <a:pt x="5619" y="2247"/>
                  </a:lnTo>
                  <a:lnTo>
                    <a:pt x="5640" y="2202"/>
                  </a:lnTo>
                  <a:lnTo>
                    <a:pt x="5662" y="2157"/>
                  </a:lnTo>
                  <a:lnTo>
                    <a:pt x="5685" y="2114"/>
                  </a:lnTo>
                  <a:lnTo>
                    <a:pt x="5709" y="2070"/>
                  </a:lnTo>
                  <a:lnTo>
                    <a:pt x="5733" y="2028"/>
                  </a:lnTo>
                  <a:lnTo>
                    <a:pt x="5760" y="1985"/>
                  </a:lnTo>
                  <a:lnTo>
                    <a:pt x="5787" y="1944"/>
                  </a:lnTo>
                  <a:lnTo>
                    <a:pt x="5815" y="1903"/>
                  </a:lnTo>
                  <a:lnTo>
                    <a:pt x="5844" y="1863"/>
                  </a:lnTo>
                  <a:lnTo>
                    <a:pt x="5875" y="1822"/>
                  </a:lnTo>
                  <a:lnTo>
                    <a:pt x="5907" y="1783"/>
                  </a:lnTo>
                  <a:lnTo>
                    <a:pt x="5941" y="1744"/>
                  </a:lnTo>
                  <a:lnTo>
                    <a:pt x="5977" y="1706"/>
                  </a:lnTo>
                  <a:lnTo>
                    <a:pt x="6013" y="1668"/>
                  </a:lnTo>
                  <a:lnTo>
                    <a:pt x="6054" y="1632"/>
                  </a:lnTo>
                  <a:lnTo>
                    <a:pt x="6095" y="1595"/>
                  </a:lnTo>
                  <a:lnTo>
                    <a:pt x="6137" y="1558"/>
                  </a:lnTo>
                  <a:lnTo>
                    <a:pt x="6183" y="1522"/>
                  </a:lnTo>
                  <a:lnTo>
                    <a:pt x="6240" y="1521"/>
                  </a:lnTo>
                  <a:lnTo>
                    <a:pt x="6292" y="1518"/>
                  </a:lnTo>
                  <a:lnTo>
                    <a:pt x="6344" y="1512"/>
                  </a:lnTo>
                  <a:lnTo>
                    <a:pt x="6392" y="1506"/>
                  </a:lnTo>
                  <a:lnTo>
                    <a:pt x="6436" y="1496"/>
                  </a:lnTo>
                  <a:lnTo>
                    <a:pt x="6480" y="1483"/>
                  </a:lnTo>
                  <a:lnTo>
                    <a:pt x="6521" y="1470"/>
                  </a:lnTo>
                  <a:lnTo>
                    <a:pt x="6559" y="1454"/>
                  </a:lnTo>
                  <a:lnTo>
                    <a:pt x="6596" y="1437"/>
                  </a:lnTo>
                  <a:lnTo>
                    <a:pt x="6630" y="1417"/>
                  </a:lnTo>
                  <a:lnTo>
                    <a:pt x="6664" y="1397"/>
                  </a:lnTo>
                  <a:lnTo>
                    <a:pt x="6695" y="1374"/>
                  </a:lnTo>
                  <a:lnTo>
                    <a:pt x="6725" y="1349"/>
                  </a:lnTo>
                  <a:lnTo>
                    <a:pt x="6753" y="1324"/>
                  </a:lnTo>
                  <a:lnTo>
                    <a:pt x="6781" y="1296"/>
                  </a:lnTo>
                  <a:lnTo>
                    <a:pt x="6807" y="1267"/>
                  </a:lnTo>
                  <a:lnTo>
                    <a:pt x="6832" y="1237"/>
                  </a:lnTo>
                  <a:lnTo>
                    <a:pt x="6857" y="1204"/>
                  </a:lnTo>
                  <a:lnTo>
                    <a:pt x="6881" y="1171"/>
                  </a:lnTo>
                  <a:lnTo>
                    <a:pt x="6905" y="1136"/>
                  </a:lnTo>
                  <a:lnTo>
                    <a:pt x="6927" y="1100"/>
                  </a:lnTo>
                  <a:lnTo>
                    <a:pt x="6951" y="1063"/>
                  </a:lnTo>
                  <a:lnTo>
                    <a:pt x="6973" y="1025"/>
                  </a:lnTo>
                  <a:lnTo>
                    <a:pt x="6995" y="984"/>
                  </a:lnTo>
                  <a:lnTo>
                    <a:pt x="7041" y="903"/>
                  </a:lnTo>
                  <a:lnTo>
                    <a:pt x="7088" y="816"/>
                  </a:lnTo>
                  <a:lnTo>
                    <a:pt x="7138" y="727"/>
                  </a:lnTo>
                  <a:lnTo>
                    <a:pt x="7192" y="633"/>
                  </a:lnTo>
                  <a:lnTo>
                    <a:pt x="7223" y="618"/>
                  </a:lnTo>
                  <a:lnTo>
                    <a:pt x="7250" y="600"/>
                  </a:lnTo>
                  <a:lnTo>
                    <a:pt x="7272" y="579"/>
                  </a:lnTo>
                  <a:lnTo>
                    <a:pt x="7291" y="557"/>
                  </a:lnTo>
                  <a:lnTo>
                    <a:pt x="7305" y="531"/>
                  </a:lnTo>
                  <a:lnTo>
                    <a:pt x="7318" y="505"/>
                  </a:lnTo>
                  <a:lnTo>
                    <a:pt x="7328" y="477"/>
                  </a:lnTo>
                  <a:lnTo>
                    <a:pt x="7334" y="446"/>
                  </a:lnTo>
                  <a:lnTo>
                    <a:pt x="7340" y="415"/>
                  </a:lnTo>
                  <a:lnTo>
                    <a:pt x="7344" y="384"/>
                  </a:lnTo>
                  <a:lnTo>
                    <a:pt x="7348" y="352"/>
                  </a:lnTo>
                  <a:lnTo>
                    <a:pt x="7351" y="319"/>
                  </a:lnTo>
                  <a:lnTo>
                    <a:pt x="7353" y="288"/>
                  </a:lnTo>
                  <a:lnTo>
                    <a:pt x="7356" y="256"/>
                  </a:lnTo>
                  <a:lnTo>
                    <a:pt x="7359" y="224"/>
                  </a:lnTo>
                  <a:lnTo>
                    <a:pt x="7363" y="194"/>
                  </a:lnTo>
                  <a:lnTo>
                    <a:pt x="7370" y="165"/>
                  </a:lnTo>
                  <a:lnTo>
                    <a:pt x="7378" y="137"/>
                  </a:lnTo>
                  <a:lnTo>
                    <a:pt x="7388" y="112"/>
                  </a:lnTo>
                  <a:lnTo>
                    <a:pt x="7400" y="87"/>
                  </a:lnTo>
                  <a:lnTo>
                    <a:pt x="7417" y="66"/>
                  </a:lnTo>
                  <a:lnTo>
                    <a:pt x="7436" y="47"/>
                  </a:lnTo>
                  <a:lnTo>
                    <a:pt x="7459" y="31"/>
                  </a:lnTo>
                  <a:lnTo>
                    <a:pt x="7487" y="18"/>
                  </a:lnTo>
                  <a:lnTo>
                    <a:pt x="7520" y="8"/>
                  </a:lnTo>
                  <a:lnTo>
                    <a:pt x="7558" y="2"/>
                  </a:lnTo>
                  <a:lnTo>
                    <a:pt x="7600" y="0"/>
                  </a:lnTo>
                  <a:lnTo>
                    <a:pt x="7650" y="2"/>
                  </a:lnTo>
                  <a:lnTo>
                    <a:pt x="7705" y="8"/>
                  </a:lnTo>
                  <a:lnTo>
                    <a:pt x="7767" y="20"/>
                  </a:lnTo>
                  <a:lnTo>
                    <a:pt x="7838" y="36"/>
                  </a:lnTo>
                  <a:lnTo>
                    <a:pt x="7915" y="58"/>
                  </a:lnTo>
                  <a:lnTo>
                    <a:pt x="7979" y="136"/>
                  </a:lnTo>
                  <a:lnTo>
                    <a:pt x="8030" y="200"/>
                  </a:lnTo>
                  <a:lnTo>
                    <a:pt x="8051" y="227"/>
                  </a:lnTo>
                  <a:lnTo>
                    <a:pt x="8071" y="252"/>
                  </a:lnTo>
                  <a:lnTo>
                    <a:pt x="8088" y="277"/>
                  </a:lnTo>
                  <a:lnTo>
                    <a:pt x="8105" y="301"/>
                  </a:lnTo>
                  <a:lnTo>
                    <a:pt x="8121" y="326"/>
                  </a:lnTo>
                  <a:lnTo>
                    <a:pt x="8138" y="352"/>
                  </a:lnTo>
                  <a:lnTo>
                    <a:pt x="8154" y="381"/>
                  </a:lnTo>
                  <a:lnTo>
                    <a:pt x="8172" y="412"/>
                  </a:lnTo>
                  <a:lnTo>
                    <a:pt x="8212" y="486"/>
                  </a:lnTo>
                  <a:lnTo>
                    <a:pt x="8264" y="579"/>
                  </a:lnTo>
                  <a:lnTo>
                    <a:pt x="8306" y="586"/>
                  </a:lnTo>
                  <a:lnTo>
                    <a:pt x="8350" y="593"/>
                  </a:lnTo>
                  <a:lnTo>
                    <a:pt x="8393" y="599"/>
                  </a:lnTo>
                  <a:lnTo>
                    <a:pt x="8437" y="606"/>
                  </a:lnTo>
                  <a:lnTo>
                    <a:pt x="8481" y="613"/>
                  </a:lnTo>
                  <a:lnTo>
                    <a:pt x="8525" y="619"/>
                  </a:lnTo>
                  <a:lnTo>
                    <a:pt x="8569" y="626"/>
                  </a:lnTo>
                  <a:lnTo>
                    <a:pt x="8614" y="633"/>
                  </a:lnTo>
                  <a:lnTo>
                    <a:pt x="8614" y="661"/>
                  </a:lnTo>
                  <a:lnTo>
                    <a:pt x="8614" y="690"/>
                  </a:lnTo>
                  <a:lnTo>
                    <a:pt x="8614" y="721"/>
                  </a:lnTo>
                  <a:lnTo>
                    <a:pt x="8614" y="751"/>
                  </a:lnTo>
                  <a:lnTo>
                    <a:pt x="8590" y="757"/>
                  </a:lnTo>
                  <a:lnTo>
                    <a:pt x="8565" y="761"/>
                  </a:lnTo>
                  <a:lnTo>
                    <a:pt x="8540" y="767"/>
                  </a:lnTo>
                  <a:lnTo>
                    <a:pt x="8517" y="773"/>
                  </a:lnTo>
                  <a:lnTo>
                    <a:pt x="8494" y="779"/>
                  </a:lnTo>
                  <a:lnTo>
                    <a:pt x="8470" y="786"/>
                  </a:lnTo>
                  <a:lnTo>
                    <a:pt x="8447" y="792"/>
                  </a:lnTo>
                  <a:lnTo>
                    <a:pt x="8424" y="799"/>
                  </a:lnTo>
                  <a:lnTo>
                    <a:pt x="8433" y="818"/>
                  </a:lnTo>
                  <a:lnTo>
                    <a:pt x="8445" y="838"/>
                  </a:lnTo>
                  <a:lnTo>
                    <a:pt x="8457" y="861"/>
                  </a:lnTo>
                  <a:lnTo>
                    <a:pt x="8470" y="884"/>
                  </a:lnTo>
                  <a:lnTo>
                    <a:pt x="8499" y="934"/>
                  </a:lnTo>
                  <a:lnTo>
                    <a:pt x="8528" y="990"/>
                  </a:lnTo>
                  <a:lnTo>
                    <a:pt x="8543" y="1019"/>
                  </a:lnTo>
                  <a:lnTo>
                    <a:pt x="8555" y="1049"/>
                  </a:lnTo>
                  <a:lnTo>
                    <a:pt x="8566" y="1079"/>
                  </a:lnTo>
                  <a:lnTo>
                    <a:pt x="8575" y="1110"/>
                  </a:lnTo>
                  <a:lnTo>
                    <a:pt x="8578" y="1126"/>
                  </a:lnTo>
                  <a:lnTo>
                    <a:pt x="8582" y="1142"/>
                  </a:lnTo>
                  <a:lnTo>
                    <a:pt x="8584" y="1157"/>
                  </a:lnTo>
                  <a:lnTo>
                    <a:pt x="8586" y="1174"/>
                  </a:lnTo>
                  <a:lnTo>
                    <a:pt x="8587" y="1190"/>
                  </a:lnTo>
                  <a:lnTo>
                    <a:pt x="8587" y="1205"/>
                  </a:lnTo>
                  <a:lnTo>
                    <a:pt x="8586" y="1222"/>
                  </a:lnTo>
                  <a:lnTo>
                    <a:pt x="8584" y="1238"/>
                  </a:lnTo>
                  <a:lnTo>
                    <a:pt x="8565" y="1238"/>
                  </a:lnTo>
                  <a:lnTo>
                    <a:pt x="8548" y="1237"/>
                  </a:lnTo>
                  <a:lnTo>
                    <a:pt x="8532" y="1235"/>
                  </a:lnTo>
                  <a:lnTo>
                    <a:pt x="8517" y="1233"/>
                  </a:lnTo>
                  <a:lnTo>
                    <a:pt x="8490" y="1229"/>
                  </a:lnTo>
                  <a:lnTo>
                    <a:pt x="8467" y="1223"/>
                  </a:lnTo>
                  <a:lnTo>
                    <a:pt x="8442" y="1218"/>
                  </a:lnTo>
                  <a:lnTo>
                    <a:pt x="8417" y="1213"/>
                  </a:lnTo>
                  <a:lnTo>
                    <a:pt x="8402" y="1211"/>
                  </a:lnTo>
                  <a:lnTo>
                    <a:pt x="8388" y="1210"/>
                  </a:lnTo>
                  <a:lnTo>
                    <a:pt x="8371" y="1209"/>
                  </a:lnTo>
                  <a:lnTo>
                    <a:pt x="8353" y="1209"/>
                  </a:lnTo>
                  <a:lnTo>
                    <a:pt x="8360" y="1249"/>
                  </a:lnTo>
                  <a:lnTo>
                    <a:pt x="8368" y="1289"/>
                  </a:lnTo>
                  <a:lnTo>
                    <a:pt x="8375" y="1330"/>
                  </a:lnTo>
                  <a:lnTo>
                    <a:pt x="8383" y="1372"/>
                  </a:lnTo>
                  <a:lnTo>
                    <a:pt x="8392" y="1414"/>
                  </a:lnTo>
                  <a:lnTo>
                    <a:pt x="8401" y="1456"/>
                  </a:lnTo>
                  <a:lnTo>
                    <a:pt x="8410" y="1498"/>
                  </a:lnTo>
                  <a:lnTo>
                    <a:pt x="8418" y="1540"/>
                  </a:lnTo>
                  <a:lnTo>
                    <a:pt x="8390" y="1531"/>
                  </a:lnTo>
                  <a:lnTo>
                    <a:pt x="8362" y="1522"/>
                  </a:lnTo>
                  <a:lnTo>
                    <a:pt x="8334" y="1514"/>
                  </a:lnTo>
                  <a:lnTo>
                    <a:pt x="8306" y="1506"/>
                  </a:lnTo>
                  <a:lnTo>
                    <a:pt x="8279" y="1498"/>
                  </a:lnTo>
                  <a:lnTo>
                    <a:pt x="8253" y="1490"/>
                  </a:lnTo>
                  <a:lnTo>
                    <a:pt x="8226" y="1482"/>
                  </a:lnTo>
                  <a:lnTo>
                    <a:pt x="8199" y="1475"/>
                  </a:lnTo>
                  <a:lnTo>
                    <a:pt x="8187" y="1484"/>
                  </a:lnTo>
                  <a:lnTo>
                    <a:pt x="8176" y="1493"/>
                  </a:lnTo>
                  <a:lnTo>
                    <a:pt x="8167" y="1502"/>
                  </a:lnTo>
                  <a:lnTo>
                    <a:pt x="8158" y="1511"/>
                  </a:lnTo>
                  <a:lnTo>
                    <a:pt x="8160" y="1533"/>
                  </a:lnTo>
                  <a:lnTo>
                    <a:pt x="8163" y="1556"/>
                  </a:lnTo>
                  <a:lnTo>
                    <a:pt x="8167" y="1577"/>
                  </a:lnTo>
                  <a:lnTo>
                    <a:pt x="8170" y="1599"/>
                  </a:lnTo>
                  <a:lnTo>
                    <a:pt x="8175" y="1622"/>
                  </a:lnTo>
                  <a:lnTo>
                    <a:pt x="8178" y="1644"/>
                  </a:lnTo>
                  <a:lnTo>
                    <a:pt x="8182" y="1666"/>
                  </a:lnTo>
                  <a:lnTo>
                    <a:pt x="8187" y="1689"/>
                  </a:lnTo>
                  <a:lnTo>
                    <a:pt x="8250" y="1658"/>
                  </a:lnTo>
                  <a:lnTo>
                    <a:pt x="8323" y="1625"/>
                  </a:lnTo>
                  <a:lnTo>
                    <a:pt x="8403" y="1589"/>
                  </a:lnTo>
                  <a:lnTo>
                    <a:pt x="8489" y="1555"/>
                  </a:lnTo>
                  <a:lnTo>
                    <a:pt x="8535" y="1537"/>
                  </a:lnTo>
                  <a:lnTo>
                    <a:pt x="8581" y="1519"/>
                  </a:lnTo>
                  <a:lnTo>
                    <a:pt x="8629" y="1502"/>
                  </a:lnTo>
                  <a:lnTo>
                    <a:pt x="8677" y="1485"/>
                  </a:lnTo>
                  <a:lnTo>
                    <a:pt x="8726" y="1470"/>
                  </a:lnTo>
                  <a:lnTo>
                    <a:pt x="8775" y="1454"/>
                  </a:lnTo>
                  <a:lnTo>
                    <a:pt x="8825" y="1440"/>
                  </a:lnTo>
                  <a:lnTo>
                    <a:pt x="8875" y="1427"/>
                  </a:lnTo>
                  <a:lnTo>
                    <a:pt x="8927" y="1415"/>
                  </a:lnTo>
                  <a:lnTo>
                    <a:pt x="8977" y="1404"/>
                  </a:lnTo>
                  <a:lnTo>
                    <a:pt x="9027" y="1395"/>
                  </a:lnTo>
                  <a:lnTo>
                    <a:pt x="9077" y="1387"/>
                  </a:lnTo>
                  <a:lnTo>
                    <a:pt x="9126" y="1381"/>
                  </a:lnTo>
                  <a:lnTo>
                    <a:pt x="9175" y="1377"/>
                  </a:lnTo>
                  <a:lnTo>
                    <a:pt x="9224" y="1375"/>
                  </a:lnTo>
                  <a:lnTo>
                    <a:pt x="9271" y="1374"/>
                  </a:lnTo>
                  <a:lnTo>
                    <a:pt x="9318" y="1376"/>
                  </a:lnTo>
                  <a:lnTo>
                    <a:pt x="9364" y="1381"/>
                  </a:lnTo>
                  <a:lnTo>
                    <a:pt x="9407" y="1387"/>
                  </a:lnTo>
                  <a:lnTo>
                    <a:pt x="9451" y="1397"/>
                  </a:lnTo>
                  <a:lnTo>
                    <a:pt x="9491" y="1410"/>
                  </a:lnTo>
                  <a:lnTo>
                    <a:pt x="9531" y="1424"/>
                  </a:lnTo>
                  <a:lnTo>
                    <a:pt x="9568" y="1442"/>
                  </a:lnTo>
                  <a:lnTo>
                    <a:pt x="9604" y="1463"/>
                  </a:lnTo>
                  <a:lnTo>
                    <a:pt x="9615" y="1501"/>
                  </a:lnTo>
                  <a:lnTo>
                    <a:pt x="9626" y="1540"/>
                  </a:lnTo>
                  <a:lnTo>
                    <a:pt x="9637" y="1579"/>
                  </a:lnTo>
                  <a:lnTo>
                    <a:pt x="9649" y="1618"/>
                  </a:lnTo>
                  <a:lnTo>
                    <a:pt x="9661" y="1657"/>
                  </a:lnTo>
                  <a:lnTo>
                    <a:pt x="9673" y="1698"/>
                  </a:lnTo>
                  <a:lnTo>
                    <a:pt x="9686" y="1738"/>
                  </a:lnTo>
                  <a:lnTo>
                    <a:pt x="9699" y="1778"/>
                  </a:lnTo>
                  <a:lnTo>
                    <a:pt x="9683" y="1800"/>
                  </a:lnTo>
                  <a:lnTo>
                    <a:pt x="9667" y="1820"/>
                  </a:lnTo>
                  <a:lnTo>
                    <a:pt x="9653" y="1839"/>
                  </a:lnTo>
                  <a:lnTo>
                    <a:pt x="9637" y="1857"/>
                  </a:lnTo>
                  <a:lnTo>
                    <a:pt x="9622" y="1874"/>
                  </a:lnTo>
                  <a:lnTo>
                    <a:pt x="9607" y="1889"/>
                  </a:lnTo>
                  <a:lnTo>
                    <a:pt x="9591" y="1904"/>
                  </a:lnTo>
                  <a:lnTo>
                    <a:pt x="9576" y="1916"/>
                  </a:lnTo>
                  <a:lnTo>
                    <a:pt x="9560" y="1929"/>
                  </a:lnTo>
                  <a:lnTo>
                    <a:pt x="9545" y="1940"/>
                  </a:lnTo>
                  <a:lnTo>
                    <a:pt x="9529" y="1950"/>
                  </a:lnTo>
                  <a:lnTo>
                    <a:pt x="9513" y="1960"/>
                  </a:lnTo>
                  <a:lnTo>
                    <a:pt x="9498" y="1969"/>
                  </a:lnTo>
                  <a:lnTo>
                    <a:pt x="9482" y="1977"/>
                  </a:lnTo>
                  <a:lnTo>
                    <a:pt x="9465" y="1983"/>
                  </a:lnTo>
                  <a:lnTo>
                    <a:pt x="9449" y="1990"/>
                  </a:lnTo>
                  <a:lnTo>
                    <a:pt x="9415" y="2002"/>
                  </a:lnTo>
                  <a:lnTo>
                    <a:pt x="9381" y="2013"/>
                  </a:lnTo>
                  <a:lnTo>
                    <a:pt x="9345" y="2023"/>
                  </a:lnTo>
                  <a:lnTo>
                    <a:pt x="9308" y="2032"/>
                  </a:lnTo>
                  <a:lnTo>
                    <a:pt x="9229" y="2051"/>
                  </a:lnTo>
                  <a:lnTo>
                    <a:pt x="9142" y="2074"/>
                  </a:lnTo>
                  <a:lnTo>
                    <a:pt x="9130" y="2132"/>
                  </a:lnTo>
                  <a:lnTo>
                    <a:pt x="9121" y="2179"/>
                  </a:lnTo>
                  <a:lnTo>
                    <a:pt x="9114" y="2222"/>
                  </a:lnTo>
                  <a:lnTo>
                    <a:pt x="9109" y="2267"/>
                  </a:lnTo>
                  <a:lnTo>
                    <a:pt x="9106" y="2318"/>
                  </a:lnTo>
                  <a:lnTo>
                    <a:pt x="9104" y="2384"/>
                  </a:lnTo>
                  <a:lnTo>
                    <a:pt x="9102" y="2469"/>
                  </a:lnTo>
                  <a:lnTo>
                    <a:pt x="9101" y="2578"/>
                  </a:lnTo>
                  <a:lnTo>
                    <a:pt x="9067" y="2598"/>
                  </a:lnTo>
                  <a:lnTo>
                    <a:pt x="9036" y="2616"/>
                  </a:lnTo>
                  <a:lnTo>
                    <a:pt x="9006" y="2633"/>
                  </a:lnTo>
                  <a:lnTo>
                    <a:pt x="8977" y="2646"/>
                  </a:lnTo>
                  <a:lnTo>
                    <a:pt x="8948" y="2659"/>
                  </a:lnTo>
                  <a:lnTo>
                    <a:pt x="8920" y="2671"/>
                  </a:lnTo>
                  <a:lnTo>
                    <a:pt x="8892" y="2680"/>
                  </a:lnTo>
                  <a:lnTo>
                    <a:pt x="8864" y="2689"/>
                  </a:lnTo>
                  <a:lnTo>
                    <a:pt x="8836" y="2696"/>
                  </a:lnTo>
                  <a:lnTo>
                    <a:pt x="8808" y="2703"/>
                  </a:lnTo>
                  <a:lnTo>
                    <a:pt x="8779" y="2709"/>
                  </a:lnTo>
                  <a:lnTo>
                    <a:pt x="8750" y="2714"/>
                  </a:lnTo>
                  <a:lnTo>
                    <a:pt x="8688" y="2723"/>
                  </a:lnTo>
                  <a:lnTo>
                    <a:pt x="8620" y="2732"/>
                  </a:lnTo>
                  <a:lnTo>
                    <a:pt x="8616" y="2750"/>
                  </a:lnTo>
                  <a:lnTo>
                    <a:pt x="8615" y="2768"/>
                  </a:lnTo>
                  <a:lnTo>
                    <a:pt x="8614" y="2786"/>
                  </a:lnTo>
                  <a:lnTo>
                    <a:pt x="8614" y="2803"/>
                  </a:lnTo>
                  <a:lnTo>
                    <a:pt x="8594" y="2809"/>
                  </a:lnTo>
                  <a:lnTo>
                    <a:pt x="8576" y="2815"/>
                  </a:lnTo>
                  <a:lnTo>
                    <a:pt x="8559" y="2821"/>
                  </a:lnTo>
                  <a:lnTo>
                    <a:pt x="8544" y="2828"/>
                  </a:lnTo>
                  <a:lnTo>
                    <a:pt x="8528" y="2835"/>
                  </a:lnTo>
                  <a:lnTo>
                    <a:pt x="8515" y="2843"/>
                  </a:lnTo>
                  <a:lnTo>
                    <a:pt x="8501" y="2850"/>
                  </a:lnTo>
                  <a:lnTo>
                    <a:pt x="8489" y="2859"/>
                  </a:lnTo>
                  <a:lnTo>
                    <a:pt x="8478" y="2868"/>
                  </a:lnTo>
                  <a:lnTo>
                    <a:pt x="8467" y="2878"/>
                  </a:lnTo>
                  <a:lnTo>
                    <a:pt x="8457" y="2888"/>
                  </a:lnTo>
                  <a:lnTo>
                    <a:pt x="8447" y="2898"/>
                  </a:lnTo>
                  <a:lnTo>
                    <a:pt x="8429" y="2921"/>
                  </a:lnTo>
                  <a:lnTo>
                    <a:pt x="8412" y="2944"/>
                  </a:lnTo>
                  <a:lnTo>
                    <a:pt x="8380" y="2994"/>
                  </a:lnTo>
                  <a:lnTo>
                    <a:pt x="8346" y="3051"/>
                  </a:lnTo>
                  <a:lnTo>
                    <a:pt x="8327" y="3081"/>
                  </a:lnTo>
                  <a:lnTo>
                    <a:pt x="8307" y="3113"/>
                  </a:lnTo>
                  <a:lnTo>
                    <a:pt x="8284" y="3144"/>
                  </a:lnTo>
                  <a:lnTo>
                    <a:pt x="8258" y="3177"/>
                  </a:lnTo>
                  <a:lnTo>
                    <a:pt x="8195" y="3210"/>
                  </a:lnTo>
                  <a:lnTo>
                    <a:pt x="8137" y="3242"/>
                  </a:lnTo>
                  <a:lnTo>
                    <a:pt x="8082" y="3274"/>
                  </a:lnTo>
                  <a:lnTo>
                    <a:pt x="8033" y="3306"/>
                  </a:lnTo>
                  <a:lnTo>
                    <a:pt x="7987" y="3337"/>
                  </a:lnTo>
                  <a:lnTo>
                    <a:pt x="7946" y="3369"/>
                  </a:lnTo>
                  <a:lnTo>
                    <a:pt x="7908" y="3401"/>
                  </a:lnTo>
                  <a:lnTo>
                    <a:pt x="7873" y="3433"/>
                  </a:lnTo>
                  <a:lnTo>
                    <a:pt x="7842" y="3465"/>
                  </a:lnTo>
                  <a:lnTo>
                    <a:pt x="7815" y="3499"/>
                  </a:lnTo>
                  <a:lnTo>
                    <a:pt x="7791" y="3532"/>
                  </a:lnTo>
                  <a:lnTo>
                    <a:pt x="7768" y="3566"/>
                  </a:lnTo>
                  <a:lnTo>
                    <a:pt x="7751" y="3600"/>
                  </a:lnTo>
                  <a:lnTo>
                    <a:pt x="7734" y="3636"/>
                  </a:lnTo>
                  <a:lnTo>
                    <a:pt x="7720" y="3673"/>
                  </a:lnTo>
                  <a:lnTo>
                    <a:pt x="7708" y="3711"/>
                  </a:lnTo>
                  <a:lnTo>
                    <a:pt x="7699" y="3750"/>
                  </a:lnTo>
                  <a:lnTo>
                    <a:pt x="7691" y="3790"/>
                  </a:lnTo>
                  <a:lnTo>
                    <a:pt x="7685" y="3831"/>
                  </a:lnTo>
                  <a:lnTo>
                    <a:pt x="7680" y="3875"/>
                  </a:lnTo>
                  <a:lnTo>
                    <a:pt x="7678" y="3919"/>
                  </a:lnTo>
                  <a:lnTo>
                    <a:pt x="7676" y="3966"/>
                  </a:lnTo>
                  <a:lnTo>
                    <a:pt x="7675" y="4014"/>
                  </a:lnTo>
                  <a:lnTo>
                    <a:pt x="7675" y="4065"/>
                  </a:lnTo>
                  <a:lnTo>
                    <a:pt x="7676" y="4171"/>
                  </a:lnTo>
                  <a:lnTo>
                    <a:pt x="7679" y="4287"/>
                  </a:lnTo>
                  <a:lnTo>
                    <a:pt x="7681" y="4412"/>
                  </a:lnTo>
                  <a:lnTo>
                    <a:pt x="7684" y="4547"/>
                  </a:lnTo>
                  <a:lnTo>
                    <a:pt x="7660" y="4607"/>
                  </a:lnTo>
                  <a:lnTo>
                    <a:pt x="7637" y="4664"/>
                  </a:lnTo>
                  <a:lnTo>
                    <a:pt x="7616" y="4719"/>
                  </a:lnTo>
                  <a:lnTo>
                    <a:pt x="7593" y="4771"/>
                  </a:lnTo>
                  <a:lnTo>
                    <a:pt x="7573" y="4823"/>
                  </a:lnTo>
                  <a:lnTo>
                    <a:pt x="7553" y="4874"/>
                  </a:lnTo>
                  <a:lnTo>
                    <a:pt x="7535" y="4925"/>
                  </a:lnTo>
                  <a:lnTo>
                    <a:pt x="7517" y="4975"/>
                  </a:lnTo>
                  <a:lnTo>
                    <a:pt x="7502" y="5027"/>
                  </a:lnTo>
                  <a:lnTo>
                    <a:pt x="7488" y="5080"/>
                  </a:lnTo>
                  <a:lnTo>
                    <a:pt x="7482" y="5107"/>
                  </a:lnTo>
                  <a:lnTo>
                    <a:pt x="7476" y="5135"/>
                  </a:lnTo>
                  <a:lnTo>
                    <a:pt x="7471" y="5163"/>
                  </a:lnTo>
                  <a:lnTo>
                    <a:pt x="7466" y="5191"/>
                  </a:lnTo>
                  <a:lnTo>
                    <a:pt x="7462" y="5220"/>
                  </a:lnTo>
                  <a:lnTo>
                    <a:pt x="7457" y="5250"/>
                  </a:lnTo>
                  <a:lnTo>
                    <a:pt x="7454" y="5281"/>
                  </a:lnTo>
                  <a:lnTo>
                    <a:pt x="7452" y="5312"/>
                  </a:lnTo>
                  <a:lnTo>
                    <a:pt x="7449" y="5345"/>
                  </a:lnTo>
                  <a:lnTo>
                    <a:pt x="7447" y="5378"/>
                  </a:lnTo>
                  <a:lnTo>
                    <a:pt x="7446" y="5413"/>
                  </a:lnTo>
                  <a:lnTo>
                    <a:pt x="7446" y="5448"/>
                  </a:lnTo>
                  <a:lnTo>
                    <a:pt x="7475" y="5572"/>
                  </a:lnTo>
                  <a:lnTo>
                    <a:pt x="7503" y="5697"/>
                  </a:lnTo>
                  <a:lnTo>
                    <a:pt x="7530" y="5823"/>
                  </a:lnTo>
                  <a:lnTo>
                    <a:pt x="7554" y="5952"/>
                  </a:lnTo>
                  <a:lnTo>
                    <a:pt x="7567" y="6016"/>
                  </a:lnTo>
                  <a:lnTo>
                    <a:pt x="7578" y="6081"/>
                  </a:lnTo>
                  <a:lnTo>
                    <a:pt x="7588" y="6147"/>
                  </a:lnTo>
                  <a:lnTo>
                    <a:pt x="7598" y="6212"/>
                  </a:lnTo>
                  <a:lnTo>
                    <a:pt x="7608" y="6278"/>
                  </a:lnTo>
                  <a:lnTo>
                    <a:pt x="7616" y="6343"/>
                  </a:lnTo>
                  <a:lnTo>
                    <a:pt x="7623" y="6410"/>
                  </a:lnTo>
                  <a:lnTo>
                    <a:pt x="7630" y="6476"/>
                  </a:lnTo>
                  <a:lnTo>
                    <a:pt x="7636" y="6543"/>
                  </a:lnTo>
                  <a:lnTo>
                    <a:pt x="7640" y="6610"/>
                  </a:lnTo>
                  <a:lnTo>
                    <a:pt x="7643" y="6677"/>
                  </a:lnTo>
                  <a:lnTo>
                    <a:pt x="7646" y="6744"/>
                  </a:lnTo>
                  <a:lnTo>
                    <a:pt x="7647" y="6811"/>
                  </a:lnTo>
                  <a:lnTo>
                    <a:pt x="7647" y="6879"/>
                  </a:lnTo>
                  <a:lnTo>
                    <a:pt x="7646" y="6946"/>
                  </a:lnTo>
                  <a:lnTo>
                    <a:pt x="7642" y="7014"/>
                  </a:lnTo>
                  <a:lnTo>
                    <a:pt x="7639" y="7081"/>
                  </a:lnTo>
                  <a:lnTo>
                    <a:pt x="7633" y="7149"/>
                  </a:lnTo>
                  <a:lnTo>
                    <a:pt x="7626" y="7216"/>
                  </a:lnTo>
                  <a:lnTo>
                    <a:pt x="7617" y="7284"/>
                  </a:lnTo>
                  <a:lnTo>
                    <a:pt x="7607" y="7351"/>
                  </a:lnTo>
                  <a:lnTo>
                    <a:pt x="7594" y="7419"/>
                  </a:lnTo>
                  <a:lnTo>
                    <a:pt x="7580" y="7486"/>
                  </a:lnTo>
                  <a:lnTo>
                    <a:pt x="7564" y="7553"/>
                  </a:lnTo>
                  <a:lnTo>
                    <a:pt x="7507" y="7681"/>
                  </a:lnTo>
                  <a:lnTo>
                    <a:pt x="7449" y="7808"/>
                  </a:lnTo>
                  <a:lnTo>
                    <a:pt x="7394" y="7933"/>
                  </a:lnTo>
                  <a:lnTo>
                    <a:pt x="7340" y="8056"/>
                  </a:lnTo>
                  <a:lnTo>
                    <a:pt x="7313" y="8118"/>
                  </a:lnTo>
                  <a:lnTo>
                    <a:pt x="7288" y="8180"/>
                  </a:lnTo>
                  <a:lnTo>
                    <a:pt x="7262" y="8242"/>
                  </a:lnTo>
                  <a:lnTo>
                    <a:pt x="7237" y="8303"/>
                  </a:lnTo>
                  <a:lnTo>
                    <a:pt x="7213" y="8366"/>
                  </a:lnTo>
                  <a:lnTo>
                    <a:pt x="7191" y="8427"/>
                  </a:lnTo>
                  <a:lnTo>
                    <a:pt x="7168" y="8489"/>
                  </a:lnTo>
                  <a:lnTo>
                    <a:pt x="7147" y="8552"/>
                  </a:lnTo>
                  <a:lnTo>
                    <a:pt x="7126" y="8616"/>
                  </a:lnTo>
                  <a:lnTo>
                    <a:pt x="7107" y="8678"/>
                  </a:lnTo>
                  <a:lnTo>
                    <a:pt x="7089" y="8742"/>
                  </a:lnTo>
                  <a:lnTo>
                    <a:pt x="7071" y="8806"/>
                  </a:lnTo>
                  <a:lnTo>
                    <a:pt x="7056" y="8871"/>
                  </a:lnTo>
                  <a:lnTo>
                    <a:pt x="7041" y="8936"/>
                  </a:lnTo>
                  <a:lnTo>
                    <a:pt x="7028" y="9002"/>
                  </a:lnTo>
                  <a:lnTo>
                    <a:pt x="7016" y="9069"/>
                  </a:lnTo>
                  <a:lnTo>
                    <a:pt x="7005" y="9137"/>
                  </a:lnTo>
                  <a:lnTo>
                    <a:pt x="6996" y="9205"/>
                  </a:lnTo>
                  <a:lnTo>
                    <a:pt x="6990" y="9274"/>
                  </a:lnTo>
                  <a:lnTo>
                    <a:pt x="6983" y="9344"/>
                  </a:lnTo>
                  <a:lnTo>
                    <a:pt x="6980" y="9416"/>
                  </a:lnTo>
                  <a:lnTo>
                    <a:pt x="6977" y="9487"/>
                  </a:lnTo>
                  <a:lnTo>
                    <a:pt x="6976" y="9561"/>
                  </a:lnTo>
                  <a:lnTo>
                    <a:pt x="6977" y="9636"/>
                  </a:lnTo>
                  <a:lnTo>
                    <a:pt x="6956" y="9662"/>
                  </a:lnTo>
                  <a:lnTo>
                    <a:pt x="6934" y="9691"/>
                  </a:lnTo>
                  <a:lnTo>
                    <a:pt x="6912" y="9722"/>
                  </a:lnTo>
                  <a:lnTo>
                    <a:pt x="6888" y="9754"/>
                  </a:lnTo>
                  <a:lnTo>
                    <a:pt x="6865" y="9787"/>
                  </a:lnTo>
                  <a:lnTo>
                    <a:pt x="6841" y="9822"/>
                  </a:lnTo>
                  <a:lnTo>
                    <a:pt x="6818" y="9858"/>
                  </a:lnTo>
                  <a:lnTo>
                    <a:pt x="6794" y="9895"/>
                  </a:lnTo>
                  <a:lnTo>
                    <a:pt x="6772" y="9934"/>
                  </a:lnTo>
                  <a:lnTo>
                    <a:pt x="6750" y="9973"/>
                  </a:lnTo>
                  <a:lnTo>
                    <a:pt x="6728" y="10013"/>
                  </a:lnTo>
                  <a:lnTo>
                    <a:pt x="6706" y="10054"/>
                  </a:lnTo>
                  <a:lnTo>
                    <a:pt x="6686" y="10095"/>
                  </a:lnTo>
                  <a:lnTo>
                    <a:pt x="6666" y="10138"/>
                  </a:lnTo>
                  <a:lnTo>
                    <a:pt x="6648" y="10180"/>
                  </a:lnTo>
                  <a:lnTo>
                    <a:pt x="6630" y="10223"/>
                  </a:lnTo>
                  <a:lnTo>
                    <a:pt x="6615" y="10266"/>
                  </a:lnTo>
                  <a:lnTo>
                    <a:pt x="6601" y="10310"/>
                  </a:lnTo>
                  <a:lnTo>
                    <a:pt x="6588" y="10353"/>
                  </a:lnTo>
                  <a:lnTo>
                    <a:pt x="6578" y="10398"/>
                  </a:lnTo>
                  <a:lnTo>
                    <a:pt x="6569" y="10441"/>
                  </a:lnTo>
                  <a:lnTo>
                    <a:pt x="6562" y="10484"/>
                  </a:lnTo>
                  <a:lnTo>
                    <a:pt x="6558" y="10527"/>
                  </a:lnTo>
                  <a:lnTo>
                    <a:pt x="6556" y="10570"/>
                  </a:lnTo>
                  <a:lnTo>
                    <a:pt x="6556" y="10612"/>
                  </a:lnTo>
                  <a:lnTo>
                    <a:pt x="6559" y="10655"/>
                  </a:lnTo>
                  <a:lnTo>
                    <a:pt x="6565" y="10695"/>
                  </a:lnTo>
                  <a:lnTo>
                    <a:pt x="6574" y="10735"/>
                  </a:lnTo>
                  <a:lnTo>
                    <a:pt x="6585" y="10775"/>
                  </a:lnTo>
                  <a:lnTo>
                    <a:pt x="6600" y="10813"/>
                  </a:lnTo>
                  <a:lnTo>
                    <a:pt x="6618" y="10850"/>
                  </a:lnTo>
                  <a:lnTo>
                    <a:pt x="6639" y="10887"/>
                  </a:lnTo>
                  <a:lnTo>
                    <a:pt x="6668" y="10893"/>
                  </a:lnTo>
                  <a:lnTo>
                    <a:pt x="6697" y="10901"/>
                  </a:lnTo>
                  <a:lnTo>
                    <a:pt x="6726" y="10909"/>
                  </a:lnTo>
                  <a:lnTo>
                    <a:pt x="6757" y="10917"/>
                  </a:lnTo>
                  <a:lnTo>
                    <a:pt x="6786" y="10926"/>
                  </a:lnTo>
                  <a:lnTo>
                    <a:pt x="6816" y="10934"/>
                  </a:lnTo>
                  <a:lnTo>
                    <a:pt x="6846" y="10942"/>
                  </a:lnTo>
                  <a:lnTo>
                    <a:pt x="6877" y="10951"/>
                  </a:lnTo>
                  <a:lnTo>
                    <a:pt x="6877" y="10966"/>
                  </a:lnTo>
                  <a:lnTo>
                    <a:pt x="6878" y="10983"/>
                  </a:lnTo>
                  <a:lnTo>
                    <a:pt x="6879" y="10999"/>
                  </a:lnTo>
                  <a:lnTo>
                    <a:pt x="6883" y="11017"/>
                  </a:lnTo>
                  <a:lnTo>
                    <a:pt x="6900" y="11018"/>
                  </a:lnTo>
                  <a:lnTo>
                    <a:pt x="6918" y="11021"/>
                  </a:lnTo>
                  <a:lnTo>
                    <a:pt x="6936" y="11025"/>
                  </a:lnTo>
                  <a:lnTo>
                    <a:pt x="6954" y="11028"/>
                  </a:lnTo>
                  <a:lnTo>
                    <a:pt x="6972" y="11064"/>
                  </a:lnTo>
                  <a:lnTo>
                    <a:pt x="6990" y="11095"/>
                  </a:lnTo>
                  <a:lnTo>
                    <a:pt x="7008" y="11123"/>
                  </a:lnTo>
                  <a:lnTo>
                    <a:pt x="7024" y="11150"/>
                  </a:lnTo>
                  <a:lnTo>
                    <a:pt x="7058" y="11200"/>
                  </a:lnTo>
                  <a:lnTo>
                    <a:pt x="7090" y="11249"/>
                  </a:lnTo>
                  <a:lnTo>
                    <a:pt x="7106" y="11275"/>
                  </a:lnTo>
                  <a:lnTo>
                    <a:pt x="7120" y="11303"/>
                  </a:lnTo>
                  <a:lnTo>
                    <a:pt x="7135" y="11333"/>
                  </a:lnTo>
                  <a:lnTo>
                    <a:pt x="7147" y="11367"/>
                  </a:lnTo>
                  <a:lnTo>
                    <a:pt x="7159" y="11403"/>
                  </a:lnTo>
                  <a:lnTo>
                    <a:pt x="7172" y="11446"/>
                  </a:lnTo>
                  <a:lnTo>
                    <a:pt x="7182" y="11493"/>
                  </a:lnTo>
                  <a:lnTo>
                    <a:pt x="7192" y="11545"/>
                  </a:lnTo>
                  <a:lnTo>
                    <a:pt x="7176" y="11548"/>
                  </a:lnTo>
                  <a:lnTo>
                    <a:pt x="7160" y="11553"/>
                  </a:lnTo>
                  <a:lnTo>
                    <a:pt x="7145" y="11557"/>
                  </a:lnTo>
                  <a:lnTo>
                    <a:pt x="7130" y="11563"/>
                  </a:lnTo>
                  <a:lnTo>
                    <a:pt x="7100" y="11575"/>
                  </a:lnTo>
                  <a:lnTo>
                    <a:pt x="7070" y="11589"/>
                  </a:lnTo>
                  <a:lnTo>
                    <a:pt x="7012" y="11619"/>
                  </a:lnTo>
                  <a:lnTo>
                    <a:pt x="6955" y="11650"/>
                  </a:lnTo>
                  <a:lnTo>
                    <a:pt x="6926" y="11665"/>
                  </a:lnTo>
                  <a:lnTo>
                    <a:pt x="6897" y="11678"/>
                  </a:lnTo>
                  <a:lnTo>
                    <a:pt x="6869" y="11690"/>
                  </a:lnTo>
                  <a:lnTo>
                    <a:pt x="6840" y="11700"/>
                  </a:lnTo>
                  <a:lnTo>
                    <a:pt x="6826" y="11704"/>
                  </a:lnTo>
                  <a:lnTo>
                    <a:pt x="6811" y="11707"/>
                  </a:lnTo>
                  <a:lnTo>
                    <a:pt x="6797" y="11710"/>
                  </a:lnTo>
                  <a:lnTo>
                    <a:pt x="6782" y="11712"/>
                  </a:lnTo>
                  <a:lnTo>
                    <a:pt x="6768" y="11712"/>
                  </a:lnTo>
                  <a:lnTo>
                    <a:pt x="6752" y="11714"/>
                  </a:lnTo>
                  <a:lnTo>
                    <a:pt x="6738" y="11712"/>
                  </a:lnTo>
                  <a:lnTo>
                    <a:pt x="6723" y="11710"/>
                  </a:lnTo>
                  <a:lnTo>
                    <a:pt x="6720" y="11728"/>
                  </a:lnTo>
                  <a:lnTo>
                    <a:pt x="6717" y="11746"/>
                  </a:lnTo>
                  <a:lnTo>
                    <a:pt x="6717" y="11764"/>
                  </a:lnTo>
                  <a:lnTo>
                    <a:pt x="6716" y="11782"/>
                  </a:lnTo>
                  <a:lnTo>
                    <a:pt x="6710" y="11784"/>
                  </a:lnTo>
                  <a:lnTo>
                    <a:pt x="6702" y="11788"/>
                  </a:lnTo>
                  <a:lnTo>
                    <a:pt x="6692" y="11794"/>
                  </a:lnTo>
                  <a:lnTo>
                    <a:pt x="6682" y="11801"/>
                  </a:lnTo>
                  <a:lnTo>
                    <a:pt x="6659" y="11819"/>
                  </a:lnTo>
                  <a:lnTo>
                    <a:pt x="6634" y="11840"/>
                  </a:lnTo>
                  <a:lnTo>
                    <a:pt x="6607" y="11865"/>
                  </a:lnTo>
                  <a:lnTo>
                    <a:pt x="6577" y="11894"/>
                  </a:lnTo>
                  <a:lnTo>
                    <a:pt x="6547" y="11926"/>
                  </a:lnTo>
                  <a:lnTo>
                    <a:pt x="6517" y="11958"/>
                  </a:lnTo>
                  <a:lnTo>
                    <a:pt x="6487" y="11991"/>
                  </a:lnTo>
                  <a:lnTo>
                    <a:pt x="6456" y="12025"/>
                  </a:lnTo>
                  <a:lnTo>
                    <a:pt x="6429" y="12057"/>
                  </a:lnTo>
                  <a:lnTo>
                    <a:pt x="6402" y="12090"/>
                  </a:lnTo>
                  <a:lnTo>
                    <a:pt x="6377" y="12120"/>
                  </a:lnTo>
                  <a:lnTo>
                    <a:pt x="6356" y="12147"/>
                  </a:lnTo>
                  <a:lnTo>
                    <a:pt x="6339" y="12171"/>
                  </a:lnTo>
                  <a:lnTo>
                    <a:pt x="6326" y="12191"/>
                  </a:lnTo>
                  <a:lnTo>
                    <a:pt x="6271" y="12200"/>
                  </a:lnTo>
                  <a:lnTo>
                    <a:pt x="6219" y="12208"/>
                  </a:lnTo>
                  <a:lnTo>
                    <a:pt x="6169" y="12216"/>
                  </a:lnTo>
                  <a:lnTo>
                    <a:pt x="6119" y="12221"/>
                  </a:lnTo>
                  <a:lnTo>
                    <a:pt x="6026" y="12233"/>
                  </a:lnTo>
                  <a:lnTo>
                    <a:pt x="5934" y="12243"/>
                  </a:lnTo>
                  <a:lnTo>
                    <a:pt x="5890" y="12248"/>
                  </a:lnTo>
                  <a:lnTo>
                    <a:pt x="5844" y="12254"/>
                  </a:lnTo>
                  <a:lnTo>
                    <a:pt x="5799" y="12260"/>
                  </a:lnTo>
                  <a:lnTo>
                    <a:pt x="5754" y="12268"/>
                  </a:lnTo>
                  <a:lnTo>
                    <a:pt x="5708" y="12278"/>
                  </a:lnTo>
                  <a:lnTo>
                    <a:pt x="5660" y="12288"/>
                  </a:lnTo>
                  <a:lnTo>
                    <a:pt x="5611" y="12302"/>
                  </a:lnTo>
                  <a:lnTo>
                    <a:pt x="5561" y="12315"/>
                  </a:lnTo>
                  <a:lnTo>
                    <a:pt x="5518" y="12265"/>
                  </a:lnTo>
                  <a:lnTo>
                    <a:pt x="5476" y="12220"/>
                  </a:lnTo>
                  <a:lnTo>
                    <a:pt x="5433" y="12179"/>
                  </a:lnTo>
                  <a:lnTo>
                    <a:pt x="5390" y="12143"/>
                  </a:lnTo>
                  <a:lnTo>
                    <a:pt x="5346" y="12111"/>
                  </a:lnTo>
                  <a:lnTo>
                    <a:pt x="5304" y="12083"/>
                  </a:lnTo>
                  <a:lnTo>
                    <a:pt x="5259" y="12060"/>
                  </a:lnTo>
                  <a:lnTo>
                    <a:pt x="5216" y="12039"/>
                  </a:lnTo>
                  <a:lnTo>
                    <a:pt x="5171" y="12023"/>
                  </a:lnTo>
                  <a:lnTo>
                    <a:pt x="5127" y="12009"/>
                  </a:lnTo>
                  <a:lnTo>
                    <a:pt x="5082" y="11999"/>
                  </a:lnTo>
                  <a:lnTo>
                    <a:pt x="5037" y="11991"/>
                  </a:lnTo>
                  <a:lnTo>
                    <a:pt x="4992" y="11987"/>
                  </a:lnTo>
                  <a:lnTo>
                    <a:pt x="4946" y="11986"/>
                  </a:lnTo>
                  <a:lnTo>
                    <a:pt x="4900" y="11986"/>
                  </a:lnTo>
                  <a:lnTo>
                    <a:pt x="4854" y="11989"/>
                  </a:lnTo>
                  <a:lnTo>
                    <a:pt x="4807" y="11994"/>
                  </a:lnTo>
                  <a:lnTo>
                    <a:pt x="4761" y="12000"/>
                  </a:lnTo>
                  <a:lnTo>
                    <a:pt x="4714" y="12008"/>
                  </a:lnTo>
                  <a:lnTo>
                    <a:pt x="4666" y="12018"/>
                  </a:lnTo>
                  <a:lnTo>
                    <a:pt x="4618" y="12028"/>
                  </a:lnTo>
                  <a:lnTo>
                    <a:pt x="4570" y="12041"/>
                  </a:lnTo>
                  <a:lnTo>
                    <a:pt x="4521" y="12053"/>
                  </a:lnTo>
                  <a:lnTo>
                    <a:pt x="4472" y="12066"/>
                  </a:lnTo>
                  <a:lnTo>
                    <a:pt x="4373" y="12094"/>
                  </a:lnTo>
                  <a:lnTo>
                    <a:pt x="4273" y="12122"/>
                  </a:lnTo>
                  <a:lnTo>
                    <a:pt x="4222" y="12137"/>
                  </a:lnTo>
                  <a:lnTo>
                    <a:pt x="4170" y="12149"/>
                  </a:lnTo>
                  <a:lnTo>
                    <a:pt x="4119" y="12162"/>
                  </a:lnTo>
                  <a:lnTo>
                    <a:pt x="4067" y="12173"/>
                  </a:lnTo>
                  <a:lnTo>
                    <a:pt x="4062" y="12156"/>
                  </a:lnTo>
                  <a:lnTo>
                    <a:pt x="4059" y="12138"/>
                  </a:lnTo>
                  <a:lnTo>
                    <a:pt x="4055" y="12120"/>
                  </a:lnTo>
                  <a:lnTo>
                    <a:pt x="4055" y="12102"/>
                  </a:lnTo>
                  <a:lnTo>
                    <a:pt x="4010" y="12103"/>
                  </a:lnTo>
                  <a:lnTo>
                    <a:pt x="3967" y="12103"/>
                  </a:lnTo>
                  <a:lnTo>
                    <a:pt x="3926" y="12102"/>
                  </a:lnTo>
                  <a:lnTo>
                    <a:pt x="3886" y="12101"/>
                  </a:lnTo>
                  <a:lnTo>
                    <a:pt x="3811" y="12099"/>
                  </a:lnTo>
                  <a:lnTo>
                    <a:pt x="3743" y="12095"/>
                  </a:lnTo>
                  <a:lnTo>
                    <a:pt x="3679" y="12092"/>
                  </a:lnTo>
                  <a:lnTo>
                    <a:pt x="3620" y="12091"/>
                  </a:lnTo>
                  <a:lnTo>
                    <a:pt x="3592" y="12091"/>
                  </a:lnTo>
                  <a:lnTo>
                    <a:pt x="3566" y="12092"/>
                  </a:lnTo>
                  <a:lnTo>
                    <a:pt x="3541" y="12093"/>
                  </a:lnTo>
                  <a:lnTo>
                    <a:pt x="3517" y="12096"/>
                  </a:lnTo>
                  <a:lnTo>
                    <a:pt x="3493" y="12100"/>
                  </a:lnTo>
                  <a:lnTo>
                    <a:pt x="3470" y="12105"/>
                  </a:lnTo>
                  <a:lnTo>
                    <a:pt x="3449" y="12112"/>
                  </a:lnTo>
                  <a:lnTo>
                    <a:pt x="3427" y="12120"/>
                  </a:lnTo>
                  <a:lnTo>
                    <a:pt x="3406" y="12130"/>
                  </a:lnTo>
                  <a:lnTo>
                    <a:pt x="3387" y="12141"/>
                  </a:lnTo>
                  <a:lnTo>
                    <a:pt x="3367" y="12153"/>
                  </a:lnTo>
                  <a:lnTo>
                    <a:pt x="3349" y="12169"/>
                  </a:lnTo>
                  <a:lnTo>
                    <a:pt x="3330" y="12186"/>
                  </a:lnTo>
                  <a:lnTo>
                    <a:pt x="3314" y="12206"/>
                  </a:lnTo>
                  <a:lnTo>
                    <a:pt x="3296" y="12227"/>
                  </a:lnTo>
                  <a:lnTo>
                    <a:pt x="3279" y="12252"/>
                  </a:lnTo>
                  <a:lnTo>
                    <a:pt x="3262" y="12278"/>
                  </a:lnTo>
                  <a:lnTo>
                    <a:pt x="3245" y="12307"/>
                  </a:lnTo>
                  <a:lnTo>
                    <a:pt x="3229" y="12340"/>
                  </a:lnTo>
                  <a:lnTo>
                    <a:pt x="3213" y="12375"/>
                  </a:lnTo>
                  <a:lnTo>
                    <a:pt x="3203" y="12427"/>
                  </a:lnTo>
                  <a:lnTo>
                    <a:pt x="3194" y="12476"/>
                  </a:lnTo>
                  <a:lnTo>
                    <a:pt x="3183" y="12523"/>
                  </a:lnTo>
                  <a:lnTo>
                    <a:pt x="3173" y="12566"/>
                  </a:lnTo>
                  <a:lnTo>
                    <a:pt x="3162" y="12609"/>
                  </a:lnTo>
                  <a:lnTo>
                    <a:pt x="3151" y="12648"/>
                  </a:lnTo>
                  <a:lnTo>
                    <a:pt x="3138" y="12685"/>
                  </a:lnTo>
                  <a:lnTo>
                    <a:pt x="3125" y="12720"/>
                  </a:lnTo>
                  <a:lnTo>
                    <a:pt x="3112" y="12754"/>
                  </a:lnTo>
                  <a:lnTo>
                    <a:pt x="3098" y="12786"/>
                  </a:lnTo>
                  <a:lnTo>
                    <a:pt x="3083" y="12816"/>
                  </a:lnTo>
                  <a:lnTo>
                    <a:pt x="3067" y="12845"/>
                  </a:lnTo>
                  <a:lnTo>
                    <a:pt x="3049" y="12872"/>
                  </a:lnTo>
                  <a:lnTo>
                    <a:pt x="3031" y="12899"/>
                  </a:lnTo>
                  <a:lnTo>
                    <a:pt x="3012" y="12924"/>
                  </a:lnTo>
                  <a:lnTo>
                    <a:pt x="2992" y="12949"/>
                  </a:lnTo>
                  <a:lnTo>
                    <a:pt x="2971" y="12972"/>
                  </a:lnTo>
                  <a:lnTo>
                    <a:pt x="2948" y="12996"/>
                  </a:lnTo>
                  <a:lnTo>
                    <a:pt x="2924" y="13018"/>
                  </a:lnTo>
                  <a:lnTo>
                    <a:pt x="2899" y="13042"/>
                  </a:lnTo>
                  <a:lnTo>
                    <a:pt x="2872" y="13064"/>
                  </a:lnTo>
                  <a:lnTo>
                    <a:pt x="2843" y="13085"/>
                  </a:lnTo>
                  <a:lnTo>
                    <a:pt x="2813" y="13107"/>
                  </a:lnTo>
                  <a:lnTo>
                    <a:pt x="2781" y="13131"/>
                  </a:lnTo>
                  <a:lnTo>
                    <a:pt x="2712" y="13177"/>
                  </a:lnTo>
                  <a:lnTo>
                    <a:pt x="2636" y="13226"/>
                  </a:lnTo>
                  <a:lnTo>
                    <a:pt x="2553" y="13278"/>
                  </a:lnTo>
                  <a:lnTo>
                    <a:pt x="2460" y="13335"/>
                  </a:lnTo>
                  <a:lnTo>
                    <a:pt x="2389" y="13353"/>
                  </a:lnTo>
                  <a:lnTo>
                    <a:pt x="2318" y="13371"/>
                  </a:lnTo>
                  <a:lnTo>
                    <a:pt x="2247" y="13389"/>
                  </a:lnTo>
                  <a:lnTo>
                    <a:pt x="2177" y="13407"/>
                  </a:lnTo>
                  <a:lnTo>
                    <a:pt x="2106" y="13424"/>
                  </a:lnTo>
                  <a:lnTo>
                    <a:pt x="2036" y="13442"/>
                  </a:lnTo>
                  <a:lnTo>
                    <a:pt x="1966" y="13460"/>
                  </a:lnTo>
                  <a:lnTo>
                    <a:pt x="1897" y="13478"/>
                  </a:lnTo>
                  <a:close/>
                </a:path>
              </a:pathLst>
            </a:custGeom>
            <a:solidFill>
              <a:srgbClr val="131516"/>
            </a:solidFill>
            <a:ln w="9525">
              <a:noFill/>
              <a:round/>
              <a:headEnd/>
              <a:tailEnd/>
            </a:ln>
          </p:spPr>
          <p:txBody>
            <a:bodyPr>
              <a:prstTxWarp prst="textNoShape">
                <a:avLst/>
              </a:prstTxWarp>
            </a:bodyPr>
            <a:lstStyle/>
            <a:p>
              <a:endParaRPr lang="en-US"/>
            </a:p>
          </p:txBody>
        </p:sp>
        <p:sp>
          <p:nvSpPr>
            <p:cNvPr id="22533" name="Freeform 8"/>
            <p:cNvSpPr>
              <a:spLocks/>
            </p:cNvSpPr>
            <p:nvPr/>
          </p:nvSpPr>
          <p:spPr bwMode="auto">
            <a:xfrm>
              <a:off x="1412" y="2182"/>
              <a:ext cx="1148" cy="1446"/>
            </a:xfrm>
            <a:custGeom>
              <a:avLst/>
              <a:gdLst>
                <a:gd name="T0" fmla="*/ 1478 w 6889"/>
                <a:gd name="T1" fmla="*/ 8256 h 8678"/>
                <a:gd name="T2" fmla="*/ 1225 w 6889"/>
                <a:gd name="T3" fmla="*/ 8221 h 8678"/>
                <a:gd name="T4" fmla="*/ 76 w 6889"/>
                <a:gd name="T5" fmla="*/ 8053 h 8678"/>
                <a:gd name="T6" fmla="*/ 1676 w 6889"/>
                <a:gd name="T7" fmla="*/ 7824 h 8678"/>
                <a:gd name="T8" fmla="*/ 2218 w 6889"/>
                <a:gd name="T9" fmla="*/ 7067 h 8678"/>
                <a:gd name="T10" fmla="*/ 2080 w 6889"/>
                <a:gd name="T11" fmla="*/ 6731 h 8678"/>
                <a:gd name="T12" fmla="*/ 1598 w 6889"/>
                <a:gd name="T13" fmla="*/ 5028 h 8678"/>
                <a:gd name="T14" fmla="*/ 2766 w 6889"/>
                <a:gd name="T15" fmla="*/ 3239 h 8678"/>
                <a:gd name="T16" fmla="*/ 2508 w 6889"/>
                <a:gd name="T17" fmla="*/ 3041 h 8678"/>
                <a:gd name="T18" fmla="*/ 3547 w 6889"/>
                <a:gd name="T19" fmla="*/ 1898 h 8678"/>
                <a:gd name="T20" fmla="*/ 2814 w 6889"/>
                <a:gd name="T21" fmla="*/ 2390 h 8678"/>
                <a:gd name="T22" fmla="*/ 3457 w 6889"/>
                <a:gd name="T23" fmla="*/ 1630 h 8678"/>
                <a:gd name="T24" fmla="*/ 4083 w 6889"/>
                <a:gd name="T25" fmla="*/ 1021 h 8678"/>
                <a:gd name="T26" fmla="*/ 3991 w 6889"/>
                <a:gd name="T27" fmla="*/ 447 h 8678"/>
                <a:gd name="T28" fmla="*/ 4450 w 6889"/>
                <a:gd name="T29" fmla="*/ 145 h 8678"/>
                <a:gd name="T30" fmla="*/ 5233 w 6889"/>
                <a:gd name="T31" fmla="*/ 367 h 8678"/>
                <a:gd name="T32" fmla="*/ 6717 w 6889"/>
                <a:gd name="T33" fmla="*/ 497 h 8678"/>
                <a:gd name="T34" fmla="*/ 6574 w 6889"/>
                <a:gd name="T35" fmla="*/ 959 h 8678"/>
                <a:gd name="T36" fmla="*/ 6763 w 6889"/>
                <a:gd name="T37" fmla="*/ 1427 h 8678"/>
                <a:gd name="T38" fmla="*/ 6599 w 6889"/>
                <a:gd name="T39" fmla="*/ 1290 h 8678"/>
                <a:gd name="T40" fmla="*/ 6825 w 6889"/>
                <a:gd name="T41" fmla="*/ 1760 h 8678"/>
                <a:gd name="T42" fmla="*/ 6681 w 6889"/>
                <a:gd name="T43" fmla="*/ 2042 h 8678"/>
                <a:gd name="T44" fmla="*/ 6532 w 6889"/>
                <a:gd name="T45" fmla="*/ 3308 h 8678"/>
                <a:gd name="T46" fmla="*/ 6427 w 6889"/>
                <a:gd name="T47" fmla="*/ 3371 h 8678"/>
                <a:gd name="T48" fmla="*/ 6171 w 6889"/>
                <a:gd name="T49" fmla="*/ 4937 h 8678"/>
                <a:gd name="T50" fmla="*/ 5799 w 6889"/>
                <a:gd name="T51" fmla="*/ 5757 h 8678"/>
                <a:gd name="T52" fmla="*/ 5233 w 6889"/>
                <a:gd name="T53" fmla="*/ 6768 h 8678"/>
                <a:gd name="T54" fmla="*/ 5272 w 6889"/>
                <a:gd name="T55" fmla="*/ 6195 h 8678"/>
                <a:gd name="T56" fmla="*/ 5822 w 6889"/>
                <a:gd name="T57" fmla="*/ 5473 h 8678"/>
                <a:gd name="T58" fmla="*/ 5965 w 6889"/>
                <a:gd name="T59" fmla="*/ 4051 h 8678"/>
                <a:gd name="T60" fmla="*/ 5596 w 6889"/>
                <a:gd name="T61" fmla="*/ 3049 h 8678"/>
                <a:gd name="T62" fmla="*/ 5678 w 6889"/>
                <a:gd name="T63" fmla="*/ 2664 h 8678"/>
                <a:gd name="T64" fmla="*/ 5150 w 6889"/>
                <a:gd name="T65" fmla="*/ 2953 h 8678"/>
                <a:gd name="T66" fmla="*/ 5023 w 6889"/>
                <a:gd name="T67" fmla="*/ 2882 h 8678"/>
                <a:gd name="T68" fmla="*/ 4610 w 6889"/>
                <a:gd name="T69" fmla="*/ 3468 h 8678"/>
                <a:gd name="T70" fmla="*/ 2935 w 6889"/>
                <a:gd name="T71" fmla="*/ 4518 h 8678"/>
                <a:gd name="T72" fmla="*/ 2847 w 6889"/>
                <a:gd name="T73" fmla="*/ 4868 h 8678"/>
                <a:gd name="T74" fmla="*/ 3044 w 6889"/>
                <a:gd name="T75" fmla="*/ 5140 h 8678"/>
                <a:gd name="T76" fmla="*/ 3453 w 6889"/>
                <a:gd name="T77" fmla="*/ 4527 h 8678"/>
                <a:gd name="T78" fmla="*/ 4128 w 6889"/>
                <a:gd name="T79" fmla="*/ 3934 h 8678"/>
                <a:gd name="T80" fmla="*/ 5466 w 6889"/>
                <a:gd name="T81" fmla="*/ 3670 h 8678"/>
                <a:gd name="T82" fmla="*/ 5837 w 6889"/>
                <a:gd name="T83" fmla="*/ 5141 h 8678"/>
                <a:gd name="T84" fmla="*/ 4530 w 6889"/>
                <a:gd name="T85" fmla="*/ 6493 h 8678"/>
                <a:gd name="T86" fmla="*/ 3883 w 6889"/>
                <a:gd name="T87" fmla="*/ 7019 h 8678"/>
                <a:gd name="T88" fmla="*/ 5173 w 6889"/>
                <a:gd name="T89" fmla="*/ 6958 h 8678"/>
                <a:gd name="T90" fmla="*/ 5607 w 6889"/>
                <a:gd name="T91" fmla="*/ 7314 h 8678"/>
                <a:gd name="T92" fmla="*/ 5234 w 6889"/>
                <a:gd name="T93" fmla="*/ 7148 h 8678"/>
                <a:gd name="T94" fmla="*/ 4643 w 6889"/>
                <a:gd name="T95" fmla="*/ 7187 h 8678"/>
                <a:gd name="T96" fmla="*/ 3157 w 6889"/>
                <a:gd name="T97" fmla="*/ 7258 h 8678"/>
                <a:gd name="T98" fmla="*/ 4195 w 6889"/>
                <a:gd name="T99" fmla="*/ 6471 h 8678"/>
                <a:gd name="T100" fmla="*/ 5043 w 6889"/>
                <a:gd name="T101" fmla="*/ 5206 h 8678"/>
                <a:gd name="T102" fmla="*/ 4716 w 6889"/>
                <a:gd name="T103" fmla="*/ 5748 h 8678"/>
                <a:gd name="T104" fmla="*/ 4671 w 6889"/>
                <a:gd name="T105" fmla="*/ 4961 h 8678"/>
                <a:gd name="T106" fmla="*/ 4021 w 6889"/>
                <a:gd name="T107" fmla="*/ 6276 h 8678"/>
                <a:gd name="T108" fmla="*/ 3022 w 6889"/>
                <a:gd name="T109" fmla="*/ 6923 h 8678"/>
                <a:gd name="T110" fmla="*/ 2404 w 6889"/>
                <a:gd name="T111" fmla="*/ 6659 h 8678"/>
                <a:gd name="T112" fmla="*/ 2485 w 6889"/>
                <a:gd name="T113" fmla="*/ 6989 h 8678"/>
                <a:gd name="T114" fmla="*/ 2431 w 6889"/>
                <a:gd name="T115" fmla="*/ 7131 h 8678"/>
                <a:gd name="T116" fmla="*/ 2230 w 6889"/>
                <a:gd name="T117" fmla="*/ 7654 h 8678"/>
                <a:gd name="T118" fmla="*/ 1584 w 6889"/>
                <a:gd name="T119" fmla="*/ 8382 h 8678"/>
                <a:gd name="T120" fmla="*/ 2049 w 6889"/>
                <a:gd name="T121" fmla="*/ 8236 h 8678"/>
                <a:gd name="T122" fmla="*/ 2071 w 6889"/>
                <a:gd name="T123" fmla="*/ 8428 h 86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889"/>
                <a:gd name="T187" fmla="*/ 0 h 8678"/>
                <a:gd name="T188" fmla="*/ 6889 w 6889"/>
                <a:gd name="T189" fmla="*/ 8678 h 86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889" h="8678">
                  <a:moveTo>
                    <a:pt x="1292" y="8678"/>
                  </a:moveTo>
                  <a:lnTo>
                    <a:pt x="1208" y="8642"/>
                  </a:lnTo>
                  <a:lnTo>
                    <a:pt x="1124" y="8606"/>
                  </a:lnTo>
                  <a:lnTo>
                    <a:pt x="1039" y="8571"/>
                  </a:lnTo>
                  <a:lnTo>
                    <a:pt x="955" y="8535"/>
                  </a:lnTo>
                  <a:lnTo>
                    <a:pt x="872" y="8499"/>
                  </a:lnTo>
                  <a:lnTo>
                    <a:pt x="788" y="8463"/>
                  </a:lnTo>
                  <a:lnTo>
                    <a:pt x="706" y="8429"/>
                  </a:lnTo>
                  <a:lnTo>
                    <a:pt x="623" y="8393"/>
                  </a:lnTo>
                  <a:lnTo>
                    <a:pt x="674" y="8390"/>
                  </a:lnTo>
                  <a:lnTo>
                    <a:pt x="726" y="8386"/>
                  </a:lnTo>
                  <a:lnTo>
                    <a:pt x="778" y="8384"/>
                  </a:lnTo>
                  <a:lnTo>
                    <a:pt x="832" y="8381"/>
                  </a:lnTo>
                  <a:lnTo>
                    <a:pt x="884" y="8378"/>
                  </a:lnTo>
                  <a:lnTo>
                    <a:pt x="938" y="8374"/>
                  </a:lnTo>
                  <a:lnTo>
                    <a:pt x="991" y="8370"/>
                  </a:lnTo>
                  <a:lnTo>
                    <a:pt x="1045" y="8364"/>
                  </a:lnTo>
                  <a:lnTo>
                    <a:pt x="1099" y="8359"/>
                  </a:lnTo>
                  <a:lnTo>
                    <a:pt x="1153" y="8352"/>
                  </a:lnTo>
                  <a:lnTo>
                    <a:pt x="1208" y="8343"/>
                  </a:lnTo>
                  <a:lnTo>
                    <a:pt x="1261" y="8333"/>
                  </a:lnTo>
                  <a:lnTo>
                    <a:pt x="1316" y="8321"/>
                  </a:lnTo>
                  <a:lnTo>
                    <a:pt x="1369" y="8307"/>
                  </a:lnTo>
                  <a:lnTo>
                    <a:pt x="1423" y="8292"/>
                  </a:lnTo>
                  <a:lnTo>
                    <a:pt x="1476" y="8274"/>
                  </a:lnTo>
                  <a:lnTo>
                    <a:pt x="1478" y="8256"/>
                  </a:lnTo>
                  <a:lnTo>
                    <a:pt x="1480" y="8239"/>
                  </a:lnTo>
                  <a:lnTo>
                    <a:pt x="1484" y="8221"/>
                  </a:lnTo>
                  <a:lnTo>
                    <a:pt x="1489" y="8203"/>
                  </a:lnTo>
                  <a:lnTo>
                    <a:pt x="1560" y="8169"/>
                  </a:lnTo>
                  <a:lnTo>
                    <a:pt x="1627" y="8136"/>
                  </a:lnTo>
                  <a:lnTo>
                    <a:pt x="1658" y="8121"/>
                  </a:lnTo>
                  <a:lnTo>
                    <a:pt x="1688" y="8105"/>
                  </a:lnTo>
                  <a:lnTo>
                    <a:pt x="1719" y="8088"/>
                  </a:lnTo>
                  <a:lnTo>
                    <a:pt x="1748" y="8071"/>
                  </a:lnTo>
                  <a:lnTo>
                    <a:pt x="1777" y="8052"/>
                  </a:lnTo>
                  <a:lnTo>
                    <a:pt x="1804" y="8032"/>
                  </a:lnTo>
                  <a:lnTo>
                    <a:pt x="1833" y="8010"/>
                  </a:lnTo>
                  <a:lnTo>
                    <a:pt x="1861" y="7987"/>
                  </a:lnTo>
                  <a:lnTo>
                    <a:pt x="1890" y="7961"/>
                  </a:lnTo>
                  <a:lnTo>
                    <a:pt x="1919" y="7934"/>
                  </a:lnTo>
                  <a:lnTo>
                    <a:pt x="1949" y="7904"/>
                  </a:lnTo>
                  <a:lnTo>
                    <a:pt x="1981" y="7871"/>
                  </a:lnTo>
                  <a:lnTo>
                    <a:pt x="1894" y="7913"/>
                  </a:lnTo>
                  <a:lnTo>
                    <a:pt x="1807" y="7957"/>
                  </a:lnTo>
                  <a:lnTo>
                    <a:pt x="1721" y="8000"/>
                  </a:lnTo>
                  <a:lnTo>
                    <a:pt x="1634" y="8044"/>
                  </a:lnTo>
                  <a:lnTo>
                    <a:pt x="1548" y="8087"/>
                  </a:lnTo>
                  <a:lnTo>
                    <a:pt x="1463" y="8132"/>
                  </a:lnTo>
                  <a:lnTo>
                    <a:pt x="1377" y="8177"/>
                  </a:lnTo>
                  <a:lnTo>
                    <a:pt x="1292" y="8221"/>
                  </a:lnTo>
                  <a:lnTo>
                    <a:pt x="1225" y="8221"/>
                  </a:lnTo>
                  <a:lnTo>
                    <a:pt x="1150" y="8221"/>
                  </a:lnTo>
                  <a:lnTo>
                    <a:pt x="1068" y="8222"/>
                  </a:lnTo>
                  <a:lnTo>
                    <a:pt x="982" y="8222"/>
                  </a:lnTo>
                  <a:lnTo>
                    <a:pt x="892" y="8221"/>
                  </a:lnTo>
                  <a:lnTo>
                    <a:pt x="799" y="8220"/>
                  </a:lnTo>
                  <a:lnTo>
                    <a:pt x="706" y="8217"/>
                  </a:lnTo>
                  <a:lnTo>
                    <a:pt x="611" y="8212"/>
                  </a:lnTo>
                  <a:lnTo>
                    <a:pt x="564" y="8210"/>
                  </a:lnTo>
                  <a:lnTo>
                    <a:pt x="518" y="8207"/>
                  </a:lnTo>
                  <a:lnTo>
                    <a:pt x="472" y="8202"/>
                  </a:lnTo>
                  <a:lnTo>
                    <a:pt x="427" y="8198"/>
                  </a:lnTo>
                  <a:lnTo>
                    <a:pt x="383" y="8193"/>
                  </a:lnTo>
                  <a:lnTo>
                    <a:pt x="340" y="8187"/>
                  </a:lnTo>
                  <a:lnTo>
                    <a:pt x="297" y="8180"/>
                  </a:lnTo>
                  <a:lnTo>
                    <a:pt x="257" y="8173"/>
                  </a:lnTo>
                  <a:lnTo>
                    <a:pt x="218" y="8165"/>
                  </a:lnTo>
                  <a:lnTo>
                    <a:pt x="181" y="8157"/>
                  </a:lnTo>
                  <a:lnTo>
                    <a:pt x="145" y="8146"/>
                  </a:lnTo>
                  <a:lnTo>
                    <a:pt x="112" y="8136"/>
                  </a:lnTo>
                  <a:lnTo>
                    <a:pt x="81" y="8125"/>
                  </a:lnTo>
                  <a:lnTo>
                    <a:pt x="51" y="8112"/>
                  </a:lnTo>
                  <a:lnTo>
                    <a:pt x="24" y="8099"/>
                  </a:lnTo>
                  <a:lnTo>
                    <a:pt x="0" y="8084"/>
                  </a:lnTo>
                  <a:lnTo>
                    <a:pt x="23" y="8073"/>
                  </a:lnTo>
                  <a:lnTo>
                    <a:pt x="48" y="8062"/>
                  </a:lnTo>
                  <a:lnTo>
                    <a:pt x="76" y="8053"/>
                  </a:lnTo>
                  <a:lnTo>
                    <a:pt x="106" y="8045"/>
                  </a:lnTo>
                  <a:lnTo>
                    <a:pt x="139" y="8039"/>
                  </a:lnTo>
                  <a:lnTo>
                    <a:pt x="173" y="8034"/>
                  </a:lnTo>
                  <a:lnTo>
                    <a:pt x="209" y="8030"/>
                  </a:lnTo>
                  <a:lnTo>
                    <a:pt x="247" y="8027"/>
                  </a:lnTo>
                  <a:lnTo>
                    <a:pt x="286" y="8025"/>
                  </a:lnTo>
                  <a:lnTo>
                    <a:pt x="327" y="8025"/>
                  </a:lnTo>
                  <a:lnTo>
                    <a:pt x="369" y="8025"/>
                  </a:lnTo>
                  <a:lnTo>
                    <a:pt x="411" y="8025"/>
                  </a:lnTo>
                  <a:lnTo>
                    <a:pt x="499" y="8029"/>
                  </a:lnTo>
                  <a:lnTo>
                    <a:pt x="589" y="8036"/>
                  </a:lnTo>
                  <a:lnTo>
                    <a:pt x="681" y="8044"/>
                  </a:lnTo>
                  <a:lnTo>
                    <a:pt x="771" y="8053"/>
                  </a:lnTo>
                  <a:lnTo>
                    <a:pt x="861" y="8063"/>
                  </a:lnTo>
                  <a:lnTo>
                    <a:pt x="948" y="8073"/>
                  </a:lnTo>
                  <a:lnTo>
                    <a:pt x="1031" y="8082"/>
                  </a:lnTo>
                  <a:lnTo>
                    <a:pt x="1109" y="8091"/>
                  </a:lnTo>
                  <a:lnTo>
                    <a:pt x="1181" y="8097"/>
                  </a:lnTo>
                  <a:lnTo>
                    <a:pt x="1246" y="8102"/>
                  </a:lnTo>
                  <a:lnTo>
                    <a:pt x="1333" y="8049"/>
                  </a:lnTo>
                  <a:lnTo>
                    <a:pt x="1415" y="7998"/>
                  </a:lnTo>
                  <a:lnTo>
                    <a:pt x="1494" y="7948"/>
                  </a:lnTo>
                  <a:lnTo>
                    <a:pt x="1570" y="7898"/>
                  </a:lnTo>
                  <a:lnTo>
                    <a:pt x="1607" y="7873"/>
                  </a:lnTo>
                  <a:lnTo>
                    <a:pt x="1642" y="7849"/>
                  </a:lnTo>
                  <a:lnTo>
                    <a:pt x="1676" y="7824"/>
                  </a:lnTo>
                  <a:lnTo>
                    <a:pt x="1710" y="7798"/>
                  </a:lnTo>
                  <a:lnTo>
                    <a:pt x="1742" y="7773"/>
                  </a:lnTo>
                  <a:lnTo>
                    <a:pt x="1773" y="7746"/>
                  </a:lnTo>
                  <a:lnTo>
                    <a:pt x="1804" y="7719"/>
                  </a:lnTo>
                  <a:lnTo>
                    <a:pt x="1833" y="7692"/>
                  </a:lnTo>
                  <a:lnTo>
                    <a:pt x="1861" y="7664"/>
                  </a:lnTo>
                  <a:lnTo>
                    <a:pt x="1889" y="7635"/>
                  </a:lnTo>
                  <a:lnTo>
                    <a:pt x="1916" y="7605"/>
                  </a:lnTo>
                  <a:lnTo>
                    <a:pt x="1941" y="7575"/>
                  </a:lnTo>
                  <a:lnTo>
                    <a:pt x="1965" y="7543"/>
                  </a:lnTo>
                  <a:lnTo>
                    <a:pt x="1989" y="7510"/>
                  </a:lnTo>
                  <a:lnTo>
                    <a:pt x="2011" y="7476"/>
                  </a:lnTo>
                  <a:lnTo>
                    <a:pt x="2032" y="7441"/>
                  </a:lnTo>
                  <a:lnTo>
                    <a:pt x="2052" y="7404"/>
                  </a:lnTo>
                  <a:lnTo>
                    <a:pt x="2071" y="7365"/>
                  </a:lnTo>
                  <a:lnTo>
                    <a:pt x="2089" y="7326"/>
                  </a:lnTo>
                  <a:lnTo>
                    <a:pt x="2107" y="7284"/>
                  </a:lnTo>
                  <a:lnTo>
                    <a:pt x="2122" y="7241"/>
                  </a:lnTo>
                  <a:lnTo>
                    <a:pt x="2137" y="7196"/>
                  </a:lnTo>
                  <a:lnTo>
                    <a:pt x="2151" y="7149"/>
                  </a:lnTo>
                  <a:lnTo>
                    <a:pt x="2164" y="7100"/>
                  </a:lnTo>
                  <a:lnTo>
                    <a:pt x="2177" y="7094"/>
                  </a:lnTo>
                  <a:lnTo>
                    <a:pt x="2189" y="7089"/>
                  </a:lnTo>
                  <a:lnTo>
                    <a:pt x="2201" y="7082"/>
                  </a:lnTo>
                  <a:lnTo>
                    <a:pt x="2211" y="7075"/>
                  </a:lnTo>
                  <a:lnTo>
                    <a:pt x="2218" y="7067"/>
                  </a:lnTo>
                  <a:lnTo>
                    <a:pt x="2226" y="7061"/>
                  </a:lnTo>
                  <a:lnTo>
                    <a:pt x="2233" y="7053"/>
                  </a:lnTo>
                  <a:lnTo>
                    <a:pt x="2240" y="7045"/>
                  </a:lnTo>
                  <a:lnTo>
                    <a:pt x="2244" y="7037"/>
                  </a:lnTo>
                  <a:lnTo>
                    <a:pt x="2249" y="7028"/>
                  </a:lnTo>
                  <a:lnTo>
                    <a:pt x="2252" y="7019"/>
                  </a:lnTo>
                  <a:lnTo>
                    <a:pt x="2254" y="7012"/>
                  </a:lnTo>
                  <a:lnTo>
                    <a:pt x="2256" y="7003"/>
                  </a:lnTo>
                  <a:lnTo>
                    <a:pt x="2257" y="6994"/>
                  </a:lnTo>
                  <a:lnTo>
                    <a:pt x="2259" y="6984"/>
                  </a:lnTo>
                  <a:lnTo>
                    <a:pt x="2259" y="6975"/>
                  </a:lnTo>
                  <a:lnTo>
                    <a:pt x="2259" y="6956"/>
                  </a:lnTo>
                  <a:lnTo>
                    <a:pt x="2255" y="6937"/>
                  </a:lnTo>
                  <a:lnTo>
                    <a:pt x="2252" y="6918"/>
                  </a:lnTo>
                  <a:lnTo>
                    <a:pt x="2247" y="6899"/>
                  </a:lnTo>
                  <a:lnTo>
                    <a:pt x="2237" y="6862"/>
                  </a:lnTo>
                  <a:lnTo>
                    <a:pt x="2230" y="6827"/>
                  </a:lnTo>
                  <a:lnTo>
                    <a:pt x="2219" y="6826"/>
                  </a:lnTo>
                  <a:lnTo>
                    <a:pt x="2208" y="6823"/>
                  </a:lnTo>
                  <a:lnTo>
                    <a:pt x="2196" y="6817"/>
                  </a:lnTo>
                  <a:lnTo>
                    <a:pt x="2183" y="6810"/>
                  </a:lnTo>
                  <a:lnTo>
                    <a:pt x="2167" y="6801"/>
                  </a:lnTo>
                  <a:lnTo>
                    <a:pt x="2151" y="6789"/>
                  </a:lnTo>
                  <a:lnTo>
                    <a:pt x="2135" y="6777"/>
                  </a:lnTo>
                  <a:lnTo>
                    <a:pt x="2118" y="6763"/>
                  </a:lnTo>
                  <a:lnTo>
                    <a:pt x="2080" y="6731"/>
                  </a:lnTo>
                  <a:lnTo>
                    <a:pt x="2042" y="6696"/>
                  </a:lnTo>
                  <a:lnTo>
                    <a:pt x="2002" y="6658"/>
                  </a:lnTo>
                  <a:lnTo>
                    <a:pt x="1962" y="6619"/>
                  </a:lnTo>
                  <a:lnTo>
                    <a:pt x="1885" y="6541"/>
                  </a:lnTo>
                  <a:lnTo>
                    <a:pt x="1818" y="6469"/>
                  </a:lnTo>
                  <a:lnTo>
                    <a:pt x="1769" y="6416"/>
                  </a:lnTo>
                  <a:lnTo>
                    <a:pt x="1743" y="6389"/>
                  </a:lnTo>
                  <a:lnTo>
                    <a:pt x="1702" y="6245"/>
                  </a:lnTo>
                  <a:lnTo>
                    <a:pt x="1664" y="6104"/>
                  </a:lnTo>
                  <a:lnTo>
                    <a:pt x="1647" y="6035"/>
                  </a:lnTo>
                  <a:lnTo>
                    <a:pt x="1630" y="5967"/>
                  </a:lnTo>
                  <a:lnTo>
                    <a:pt x="1616" y="5900"/>
                  </a:lnTo>
                  <a:lnTo>
                    <a:pt x="1601" y="5834"/>
                  </a:lnTo>
                  <a:lnTo>
                    <a:pt x="1589" y="5768"/>
                  </a:lnTo>
                  <a:lnTo>
                    <a:pt x="1579" y="5702"/>
                  </a:lnTo>
                  <a:lnTo>
                    <a:pt x="1570" y="5639"/>
                  </a:lnTo>
                  <a:lnTo>
                    <a:pt x="1562" y="5575"/>
                  </a:lnTo>
                  <a:lnTo>
                    <a:pt x="1557" y="5512"/>
                  </a:lnTo>
                  <a:lnTo>
                    <a:pt x="1555" y="5450"/>
                  </a:lnTo>
                  <a:lnTo>
                    <a:pt x="1553" y="5388"/>
                  </a:lnTo>
                  <a:lnTo>
                    <a:pt x="1555" y="5326"/>
                  </a:lnTo>
                  <a:lnTo>
                    <a:pt x="1558" y="5266"/>
                  </a:lnTo>
                  <a:lnTo>
                    <a:pt x="1563" y="5206"/>
                  </a:lnTo>
                  <a:lnTo>
                    <a:pt x="1572" y="5147"/>
                  </a:lnTo>
                  <a:lnTo>
                    <a:pt x="1584" y="5088"/>
                  </a:lnTo>
                  <a:lnTo>
                    <a:pt x="1598" y="5028"/>
                  </a:lnTo>
                  <a:lnTo>
                    <a:pt x="1615" y="4970"/>
                  </a:lnTo>
                  <a:lnTo>
                    <a:pt x="1636" y="4913"/>
                  </a:lnTo>
                  <a:lnTo>
                    <a:pt x="1659" y="4855"/>
                  </a:lnTo>
                  <a:lnTo>
                    <a:pt x="1685" y="4798"/>
                  </a:lnTo>
                  <a:lnTo>
                    <a:pt x="1715" y="4742"/>
                  </a:lnTo>
                  <a:lnTo>
                    <a:pt x="1750" y="4686"/>
                  </a:lnTo>
                  <a:lnTo>
                    <a:pt x="1787" y="4630"/>
                  </a:lnTo>
                  <a:lnTo>
                    <a:pt x="1828" y="4574"/>
                  </a:lnTo>
                  <a:lnTo>
                    <a:pt x="1873" y="4518"/>
                  </a:lnTo>
                  <a:lnTo>
                    <a:pt x="1922" y="4463"/>
                  </a:lnTo>
                  <a:lnTo>
                    <a:pt x="1974" y="4408"/>
                  </a:lnTo>
                  <a:lnTo>
                    <a:pt x="2021" y="4325"/>
                  </a:lnTo>
                  <a:lnTo>
                    <a:pt x="2070" y="4245"/>
                  </a:lnTo>
                  <a:lnTo>
                    <a:pt x="2120" y="4165"/>
                  </a:lnTo>
                  <a:lnTo>
                    <a:pt x="2172" y="4085"/>
                  </a:lnTo>
                  <a:lnTo>
                    <a:pt x="2225" y="4007"/>
                  </a:lnTo>
                  <a:lnTo>
                    <a:pt x="2279" y="3929"/>
                  </a:lnTo>
                  <a:lnTo>
                    <a:pt x="2333" y="3851"/>
                  </a:lnTo>
                  <a:lnTo>
                    <a:pt x="2389" y="3774"/>
                  </a:lnTo>
                  <a:lnTo>
                    <a:pt x="2444" y="3697"/>
                  </a:lnTo>
                  <a:lnTo>
                    <a:pt x="2500" y="3620"/>
                  </a:lnTo>
                  <a:lnTo>
                    <a:pt x="2554" y="3544"/>
                  </a:lnTo>
                  <a:lnTo>
                    <a:pt x="2609" y="3468"/>
                  </a:lnTo>
                  <a:lnTo>
                    <a:pt x="2662" y="3391"/>
                  </a:lnTo>
                  <a:lnTo>
                    <a:pt x="2715" y="3315"/>
                  </a:lnTo>
                  <a:lnTo>
                    <a:pt x="2766" y="3239"/>
                  </a:lnTo>
                  <a:lnTo>
                    <a:pt x="2816" y="3162"/>
                  </a:lnTo>
                  <a:lnTo>
                    <a:pt x="2809" y="3154"/>
                  </a:lnTo>
                  <a:lnTo>
                    <a:pt x="2802" y="3145"/>
                  </a:lnTo>
                  <a:lnTo>
                    <a:pt x="2797" y="3136"/>
                  </a:lnTo>
                  <a:lnTo>
                    <a:pt x="2793" y="3127"/>
                  </a:lnTo>
                  <a:lnTo>
                    <a:pt x="2752" y="3180"/>
                  </a:lnTo>
                  <a:lnTo>
                    <a:pt x="2707" y="3236"/>
                  </a:lnTo>
                  <a:lnTo>
                    <a:pt x="2682" y="3265"/>
                  </a:lnTo>
                  <a:lnTo>
                    <a:pt x="2658" y="3294"/>
                  </a:lnTo>
                  <a:lnTo>
                    <a:pt x="2632" y="3322"/>
                  </a:lnTo>
                  <a:lnTo>
                    <a:pt x="2607" y="3350"/>
                  </a:lnTo>
                  <a:lnTo>
                    <a:pt x="2580" y="3377"/>
                  </a:lnTo>
                  <a:lnTo>
                    <a:pt x="2553" y="3403"/>
                  </a:lnTo>
                  <a:lnTo>
                    <a:pt x="2525" y="3428"/>
                  </a:lnTo>
                  <a:lnTo>
                    <a:pt x="2498" y="3451"/>
                  </a:lnTo>
                  <a:lnTo>
                    <a:pt x="2471" y="3473"/>
                  </a:lnTo>
                  <a:lnTo>
                    <a:pt x="2444" y="3492"/>
                  </a:lnTo>
                  <a:lnTo>
                    <a:pt x="2416" y="3510"/>
                  </a:lnTo>
                  <a:lnTo>
                    <a:pt x="2389" y="3524"/>
                  </a:lnTo>
                  <a:lnTo>
                    <a:pt x="2400" y="3447"/>
                  </a:lnTo>
                  <a:lnTo>
                    <a:pt x="2413" y="3373"/>
                  </a:lnTo>
                  <a:lnTo>
                    <a:pt x="2428" y="3302"/>
                  </a:lnTo>
                  <a:lnTo>
                    <a:pt x="2445" y="3233"/>
                  </a:lnTo>
                  <a:lnTo>
                    <a:pt x="2464" y="3166"/>
                  </a:lnTo>
                  <a:lnTo>
                    <a:pt x="2486" y="3102"/>
                  </a:lnTo>
                  <a:lnTo>
                    <a:pt x="2508" y="3041"/>
                  </a:lnTo>
                  <a:lnTo>
                    <a:pt x="2534" y="2981"/>
                  </a:lnTo>
                  <a:lnTo>
                    <a:pt x="2562" y="2922"/>
                  </a:lnTo>
                  <a:lnTo>
                    <a:pt x="2591" y="2867"/>
                  </a:lnTo>
                  <a:lnTo>
                    <a:pt x="2621" y="2813"/>
                  </a:lnTo>
                  <a:lnTo>
                    <a:pt x="2655" y="2761"/>
                  </a:lnTo>
                  <a:lnTo>
                    <a:pt x="2689" y="2709"/>
                  </a:lnTo>
                  <a:lnTo>
                    <a:pt x="2725" y="2660"/>
                  </a:lnTo>
                  <a:lnTo>
                    <a:pt x="2763" y="2612"/>
                  </a:lnTo>
                  <a:lnTo>
                    <a:pt x="2802" y="2565"/>
                  </a:lnTo>
                  <a:lnTo>
                    <a:pt x="2843" y="2520"/>
                  </a:lnTo>
                  <a:lnTo>
                    <a:pt x="2886" y="2475"/>
                  </a:lnTo>
                  <a:lnTo>
                    <a:pt x="2929" y="2431"/>
                  </a:lnTo>
                  <a:lnTo>
                    <a:pt x="2975" y="2388"/>
                  </a:lnTo>
                  <a:lnTo>
                    <a:pt x="3022" y="2346"/>
                  </a:lnTo>
                  <a:lnTo>
                    <a:pt x="3070" y="2303"/>
                  </a:lnTo>
                  <a:lnTo>
                    <a:pt x="3119" y="2262"/>
                  </a:lnTo>
                  <a:lnTo>
                    <a:pt x="3169" y="2221"/>
                  </a:lnTo>
                  <a:lnTo>
                    <a:pt x="3220" y="2179"/>
                  </a:lnTo>
                  <a:lnTo>
                    <a:pt x="3273" y="2138"/>
                  </a:lnTo>
                  <a:lnTo>
                    <a:pt x="3327" y="2098"/>
                  </a:lnTo>
                  <a:lnTo>
                    <a:pt x="3382" y="2056"/>
                  </a:lnTo>
                  <a:lnTo>
                    <a:pt x="3495" y="1973"/>
                  </a:lnTo>
                  <a:lnTo>
                    <a:pt x="3611" y="1887"/>
                  </a:lnTo>
                  <a:lnTo>
                    <a:pt x="3592" y="1888"/>
                  </a:lnTo>
                  <a:lnTo>
                    <a:pt x="3571" y="1892"/>
                  </a:lnTo>
                  <a:lnTo>
                    <a:pt x="3547" y="1898"/>
                  </a:lnTo>
                  <a:lnTo>
                    <a:pt x="3521" y="1906"/>
                  </a:lnTo>
                  <a:lnTo>
                    <a:pt x="3495" y="1916"/>
                  </a:lnTo>
                  <a:lnTo>
                    <a:pt x="3467" y="1927"/>
                  </a:lnTo>
                  <a:lnTo>
                    <a:pt x="3437" y="1940"/>
                  </a:lnTo>
                  <a:lnTo>
                    <a:pt x="3407" y="1955"/>
                  </a:lnTo>
                  <a:lnTo>
                    <a:pt x="3374" y="1972"/>
                  </a:lnTo>
                  <a:lnTo>
                    <a:pt x="3342" y="1988"/>
                  </a:lnTo>
                  <a:lnTo>
                    <a:pt x="3308" y="2007"/>
                  </a:lnTo>
                  <a:lnTo>
                    <a:pt x="3275" y="2027"/>
                  </a:lnTo>
                  <a:lnTo>
                    <a:pt x="3240" y="2048"/>
                  </a:lnTo>
                  <a:lnTo>
                    <a:pt x="3207" y="2069"/>
                  </a:lnTo>
                  <a:lnTo>
                    <a:pt x="3172" y="2091"/>
                  </a:lnTo>
                  <a:lnTo>
                    <a:pt x="3139" y="2113"/>
                  </a:lnTo>
                  <a:lnTo>
                    <a:pt x="3106" y="2136"/>
                  </a:lnTo>
                  <a:lnTo>
                    <a:pt x="3074" y="2159"/>
                  </a:lnTo>
                  <a:lnTo>
                    <a:pt x="3042" y="2183"/>
                  </a:lnTo>
                  <a:lnTo>
                    <a:pt x="3012" y="2206"/>
                  </a:lnTo>
                  <a:lnTo>
                    <a:pt x="2983" y="2228"/>
                  </a:lnTo>
                  <a:lnTo>
                    <a:pt x="2955" y="2251"/>
                  </a:lnTo>
                  <a:lnTo>
                    <a:pt x="2928" y="2273"/>
                  </a:lnTo>
                  <a:lnTo>
                    <a:pt x="2903" y="2295"/>
                  </a:lnTo>
                  <a:lnTo>
                    <a:pt x="2881" y="2317"/>
                  </a:lnTo>
                  <a:lnTo>
                    <a:pt x="2861" y="2337"/>
                  </a:lnTo>
                  <a:lnTo>
                    <a:pt x="2842" y="2356"/>
                  </a:lnTo>
                  <a:lnTo>
                    <a:pt x="2826" y="2373"/>
                  </a:lnTo>
                  <a:lnTo>
                    <a:pt x="2814" y="2390"/>
                  </a:lnTo>
                  <a:lnTo>
                    <a:pt x="2803" y="2406"/>
                  </a:lnTo>
                  <a:lnTo>
                    <a:pt x="2796" y="2420"/>
                  </a:lnTo>
                  <a:lnTo>
                    <a:pt x="2793" y="2433"/>
                  </a:lnTo>
                  <a:lnTo>
                    <a:pt x="2775" y="2420"/>
                  </a:lnTo>
                  <a:lnTo>
                    <a:pt x="2757" y="2410"/>
                  </a:lnTo>
                  <a:lnTo>
                    <a:pt x="2742" y="2400"/>
                  </a:lnTo>
                  <a:lnTo>
                    <a:pt x="2727" y="2391"/>
                  </a:lnTo>
                  <a:lnTo>
                    <a:pt x="2744" y="2348"/>
                  </a:lnTo>
                  <a:lnTo>
                    <a:pt x="2764" y="2305"/>
                  </a:lnTo>
                  <a:lnTo>
                    <a:pt x="2787" y="2263"/>
                  </a:lnTo>
                  <a:lnTo>
                    <a:pt x="2814" y="2221"/>
                  </a:lnTo>
                  <a:lnTo>
                    <a:pt x="2844" y="2178"/>
                  </a:lnTo>
                  <a:lnTo>
                    <a:pt x="2877" y="2136"/>
                  </a:lnTo>
                  <a:lnTo>
                    <a:pt x="2911" y="2094"/>
                  </a:lnTo>
                  <a:lnTo>
                    <a:pt x="2948" y="2053"/>
                  </a:lnTo>
                  <a:lnTo>
                    <a:pt x="2987" y="2013"/>
                  </a:lnTo>
                  <a:lnTo>
                    <a:pt x="3028" y="1973"/>
                  </a:lnTo>
                  <a:lnTo>
                    <a:pt x="3072" y="1933"/>
                  </a:lnTo>
                  <a:lnTo>
                    <a:pt x="3116" y="1894"/>
                  </a:lnTo>
                  <a:lnTo>
                    <a:pt x="3162" y="1854"/>
                  </a:lnTo>
                  <a:lnTo>
                    <a:pt x="3209" y="1815"/>
                  </a:lnTo>
                  <a:lnTo>
                    <a:pt x="3257" y="1777"/>
                  </a:lnTo>
                  <a:lnTo>
                    <a:pt x="3307" y="1740"/>
                  </a:lnTo>
                  <a:lnTo>
                    <a:pt x="3356" y="1703"/>
                  </a:lnTo>
                  <a:lnTo>
                    <a:pt x="3407" y="1666"/>
                  </a:lnTo>
                  <a:lnTo>
                    <a:pt x="3457" y="1630"/>
                  </a:lnTo>
                  <a:lnTo>
                    <a:pt x="3508" y="1594"/>
                  </a:lnTo>
                  <a:lnTo>
                    <a:pt x="3609" y="1525"/>
                  </a:lnTo>
                  <a:lnTo>
                    <a:pt x="3708" y="1458"/>
                  </a:lnTo>
                  <a:lnTo>
                    <a:pt x="3804" y="1394"/>
                  </a:lnTo>
                  <a:lnTo>
                    <a:pt x="3894" y="1332"/>
                  </a:lnTo>
                  <a:lnTo>
                    <a:pt x="3979" y="1273"/>
                  </a:lnTo>
                  <a:lnTo>
                    <a:pt x="4055" y="1217"/>
                  </a:lnTo>
                  <a:lnTo>
                    <a:pt x="4088" y="1171"/>
                  </a:lnTo>
                  <a:lnTo>
                    <a:pt x="4115" y="1134"/>
                  </a:lnTo>
                  <a:lnTo>
                    <a:pt x="4127" y="1116"/>
                  </a:lnTo>
                  <a:lnTo>
                    <a:pt x="4138" y="1098"/>
                  </a:lnTo>
                  <a:lnTo>
                    <a:pt x="4148" y="1080"/>
                  </a:lnTo>
                  <a:lnTo>
                    <a:pt x="4160" y="1060"/>
                  </a:lnTo>
                  <a:lnTo>
                    <a:pt x="4182" y="1014"/>
                  </a:lnTo>
                  <a:lnTo>
                    <a:pt x="4210" y="955"/>
                  </a:lnTo>
                  <a:lnTo>
                    <a:pt x="4243" y="878"/>
                  </a:lnTo>
                  <a:lnTo>
                    <a:pt x="4287" y="779"/>
                  </a:lnTo>
                  <a:lnTo>
                    <a:pt x="4270" y="779"/>
                  </a:lnTo>
                  <a:lnTo>
                    <a:pt x="4254" y="779"/>
                  </a:lnTo>
                  <a:lnTo>
                    <a:pt x="4241" y="779"/>
                  </a:lnTo>
                  <a:lnTo>
                    <a:pt x="4227" y="779"/>
                  </a:lnTo>
                  <a:lnTo>
                    <a:pt x="4183" y="860"/>
                  </a:lnTo>
                  <a:lnTo>
                    <a:pt x="4143" y="930"/>
                  </a:lnTo>
                  <a:lnTo>
                    <a:pt x="4123" y="963"/>
                  </a:lnTo>
                  <a:lnTo>
                    <a:pt x="4103" y="993"/>
                  </a:lnTo>
                  <a:lnTo>
                    <a:pt x="4083" y="1021"/>
                  </a:lnTo>
                  <a:lnTo>
                    <a:pt x="4061" y="1048"/>
                  </a:lnTo>
                  <a:lnTo>
                    <a:pt x="4039" y="1072"/>
                  </a:lnTo>
                  <a:lnTo>
                    <a:pt x="4015" y="1094"/>
                  </a:lnTo>
                  <a:lnTo>
                    <a:pt x="4002" y="1106"/>
                  </a:lnTo>
                  <a:lnTo>
                    <a:pt x="3990" y="1116"/>
                  </a:lnTo>
                  <a:lnTo>
                    <a:pt x="3976" y="1126"/>
                  </a:lnTo>
                  <a:lnTo>
                    <a:pt x="3962" y="1136"/>
                  </a:lnTo>
                  <a:lnTo>
                    <a:pt x="3948" y="1146"/>
                  </a:lnTo>
                  <a:lnTo>
                    <a:pt x="3932" y="1155"/>
                  </a:lnTo>
                  <a:lnTo>
                    <a:pt x="3916" y="1164"/>
                  </a:lnTo>
                  <a:lnTo>
                    <a:pt x="3900" y="1173"/>
                  </a:lnTo>
                  <a:lnTo>
                    <a:pt x="3863" y="1189"/>
                  </a:lnTo>
                  <a:lnTo>
                    <a:pt x="3824" y="1205"/>
                  </a:lnTo>
                  <a:lnTo>
                    <a:pt x="3832" y="1130"/>
                  </a:lnTo>
                  <a:lnTo>
                    <a:pt x="3839" y="1059"/>
                  </a:lnTo>
                  <a:lnTo>
                    <a:pt x="3847" y="993"/>
                  </a:lnTo>
                  <a:lnTo>
                    <a:pt x="3855" y="929"/>
                  </a:lnTo>
                  <a:lnTo>
                    <a:pt x="3864" y="870"/>
                  </a:lnTo>
                  <a:lnTo>
                    <a:pt x="3874" y="813"/>
                  </a:lnTo>
                  <a:lnTo>
                    <a:pt x="3885" y="759"/>
                  </a:lnTo>
                  <a:lnTo>
                    <a:pt x="3899" y="705"/>
                  </a:lnTo>
                  <a:lnTo>
                    <a:pt x="3912" y="653"/>
                  </a:lnTo>
                  <a:lnTo>
                    <a:pt x="3929" y="601"/>
                  </a:lnTo>
                  <a:lnTo>
                    <a:pt x="3947" y="550"/>
                  </a:lnTo>
                  <a:lnTo>
                    <a:pt x="3968" y="499"/>
                  </a:lnTo>
                  <a:lnTo>
                    <a:pt x="3991" y="447"/>
                  </a:lnTo>
                  <a:lnTo>
                    <a:pt x="4017" y="394"/>
                  </a:lnTo>
                  <a:lnTo>
                    <a:pt x="4046" y="338"/>
                  </a:lnTo>
                  <a:lnTo>
                    <a:pt x="4079" y="280"/>
                  </a:lnTo>
                  <a:lnTo>
                    <a:pt x="4116" y="259"/>
                  </a:lnTo>
                  <a:lnTo>
                    <a:pt x="4145" y="241"/>
                  </a:lnTo>
                  <a:lnTo>
                    <a:pt x="4156" y="233"/>
                  </a:lnTo>
                  <a:lnTo>
                    <a:pt x="4166" y="225"/>
                  </a:lnTo>
                  <a:lnTo>
                    <a:pt x="4176" y="218"/>
                  </a:lnTo>
                  <a:lnTo>
                    <a:pt x="4184" y="211"/>
                  </a:lnTo>
                  <a:lnTo>
                    <a:pt x="4192" y="203"/>
                  </a:lnTo>
                  <a:lnTo>
                    <a:pt x="4199" y="194"/>
                  </a:lnTo>
                  <a:lnTo>
                    <a:pt x="4205" y="184"/>
                  </a:lnTo>
                  <a:lnTo>
                    <a:pt x="4212" y="174"/>
                  </a:lnTo>
                  <a:lnTo>
                    <a:pt x="4227" y="147"/>
                  </a:lnTo>
                  <a:lnTo>
                    <a:pt x="4244" y="115"/>
                  </a:lnTo>
                  <a:lnTo>
                    <a:pt x="4263" y="127"/>
                  </a:lnTo>
                  <a:lnTo>
                    <a:pt x="4282" y="138"/>
                  </a:lnTo>
                  <a:lnTo>
                    <a:pt x="4301" y="146"/>
                  </a:lnTo>
                  <a:lnTo>
                    <a:pt x="4320" y="153"/>
                  </a:lnTo>
                  <a:lnTo>
                    <a:pt x="4339" y="156"/>
                  </a:lnTo>
                  <a:lnTo>
                    <a:pt x="4357" y="158"/>
                  </a:lnTo>
                  <a:lnTo>
                    <a:pt x="4376" y="159"/>
                  </a:lnTo>
                  <a:lnTo>
                    <a:pt x="4395" y="157"/>
                  </a:lnTo>
                  <a:lnTo>
                    <a:pt x="4413" y="155"/>
                  </a:lnTo>
                  <a:lnTo>
                    <a:pt x="4432" y="150"/>
                  </a:lnTo>
                  <a:lnTo>
                    <a:pt x="4450" y="145"/>
                  </a:lnTo>
                  <a:lnTo>
                    <a:pt x="4469" y="138"/>
                  </a:lnTo>
                  <a:lnTo>
                    <a:pt x="4487" y="131"/>
                  </a:lnTo>
                  <a:lnTo>
                    <a:pt x="4506" y="122"/>
                  </a:lnTo>
                  <a:lnTo>
                    <a:pt x="4523" y="114"/>
                  </a:lnTo>
                  <a:lnTo>
                    <a:pt x="4541" y="105"/>
                  </a:lnTo>
                  <a:lnTo>
                    <a:pt x="4577" y="85"/>
                  </a:lnTo>
                  <a:lnTo>
                    <a:pt x="4613" y="64"/>
                  </a:lnTo>
                  <a:lnTo>
                    <a:pt x="4648" y="45"/>
                  </a:lnTo>
                  <a:lnTo>
                    <a:pt x="4683" y="29"/>
                  </a:lnTo>
                  <a:lnTo>
                    <a:pt x="4701" y="21"/>
                  </a:lnTo>
                  <a:lnTo>
                    <a:pt x="4719" y="14"/>
                  </a:lnTo>
                  <a:lnTo>
                    <a:pt x="4735" y="9"/>
                  </a:lnTo>
                  <a:lnTo>
                    <a:pt x="4752" y="4"/>
                  </a:lnTo>
                  <a:lnTo>
                    <a:pt x="4770" y="1"/>
                  </a:lnTo>
                  <a:lnTo>
                    <a:pt x="4787" y="0"/>
                  </a:lnTo>
                  <a:lnTo>
                    <a:pt x="4803" y="0"/>
                  </a:lnTo>
                  <a:lnTo>
                    <a:pt x="4820" y="2"/>
                  </a:lnTo>
                  <a:lnTo>
                    <a:pt x="4852" y="51"/>
                  </a:lnTo>
                  <a:lnTo>
                    <a:pt x="4889" y="98"/>
                  </a:lnTo>
                  <a:lnTo>
                    <a:pt x="4928" y="143"/>
                  </a:lnTo>
                  <a:lnTo>
                    <a:pt x="4972" y="185"/>
                  </a:lnTo>
                  <a:lnTo>
                    <a:pt x="5019" y="226"/>
                  </a:lnTo>
                  <a:lnTo>
                    <a:pt x="5068" y="264"/>
                  </a:lnTo>
                  <a:lnTo>
                    <a:pt x="5120" y="301"/>
                  </a:lnTo>
                  <a:lnTo>
                    <a:pt x="5175" y="334"/>
                  </a:lnTo>
                  <a:lnTo>
                    <a:pt x="5233" y="367"/>
                  </a:lnTo>
                  <a:lnTo>
                    <a:pt x="5292" y="396"/>
                  </a:lnTo>
                  <a:lnTo>
                    <a:pt x="5353" y="423"/>
                  </a:lnTo>
                  <a:lnTo>
                    <a:pt x="5416" y="446"/>
                  </a:lnTo>
                  <a:lnTo>
                    <a:pt x="5481" y="467"/>
                  </a:lnTo>
                  <a:lnTo>
                    <a:pt x="5546" y="486"/>
                  </a:lnTo>
                  <a:lnTo>
                    <a:pt x="5612" y="503"/>
                  </a:lnTo>
                  <a:lnTo>
                    <a:pt x="5680" y="516"/>
                  </a:lnTo>
                  <a:lnTo>
                    <a:pt x="5748" y="526"/>
                  </a:lnTo>
                  <a:lnTo>
                    <a:pt x="5818" y="534"/>
                  </a:lnTo>
                  <a:lnTo>
                    <a:pt x="5886" y="539"/>
                  </a:lnTo>
                  <a:lnTo>
                    <a:pt x="5955" y="541"/>
                  </a:lnTo>
                  <a:lnTo>
                    <a:pt x="6024" y="540"/>
                  </a:lnTo>
                  <a:lnTo>
                    <a:pt x="6092" y="535"/>
                  </a:lnTo>
                  <a:lnTo>
                    <a:pt x="6160" y="528"/>
                  </a:lnTo>
                  <a:lnTo>
                    <a:pt x="6226" y="516"/>
                  </a:lnTo>
                  <a:lnTo>
                    <a:pt x="6292" y="503"/>
                  </a:lnTo>
                  <a:lnTo>
                    <a:pt x="6356" y="485"/>
                  </a:lnTo>
                  <a:lnTo>
                    <a:pt x="6420" y="465"/>
                  </a:lnTo>
                  <a:lnTo>
                    <a:pt x="6481" y="441"/>
                  </a:lnTo>
                  <a:lnTo>
                    <a:pt x="6541" y="414"/>
                  </a:lnTo>
                  <a:lnTo>
                    <a:pt x="6597" y="382"/>
                  </a:lnTo>
                  <a:lnTo>
                    <a:pt x="6653" y="348"/>
                  </a:lnTo>
                  <a:lnTo>
                    <a:pt x="6706" y="310"/>
                  </a:lnTo>
                  <a:lnTo>
                    <a:pt x="6709" y="378"/>
                  </a:lnTo>
                  <a:lnTo>
                    <a:pt x="6712" y="441"/>
                  </a:lnTo>
                  <a:lnTo>
                    <a:pt x="6717" y="497"/>
                  </a:lnTo>
                  <a:lnTo>
                    <a:pt x="6722" y="550"/>
                  </a:lnTo>
                  <a:lnTo>
                    <a:pt x="6731" y="641"/>
                  </a:lnTo>
                  <a:lnTo>
                    <a:pt x="6741" y="718"/>
                  </a:lnTo>
                  <a:lnTo>
                    <a:pt x="6749" y="784"/>
                  </a:lnTo>
                  <a:lnTo>
                    <a:pt x="6755" y="841"/>
                  </a:lnTo>
                  <a:lnTo>
                    <a:pt x="6757" y="868"/>
                  </a:lnTo>
                  <a:lnTo>
                    <a:pt x="6759" y="894"/>
                  </a:lnTo>
                  <a:lnTo>
                    <a:pt x="6759" y="919"/>
                  </a:lnTo>
                  <a:lnTo>
                    <a:pt x="6758" y="944"/>
                  </a:lnTo>
                  <a:lnTo>
                    <a:pt x="6723" y="944"/>
                  </a:lnTo>
                  <a:lnTo>
                    <a:pt x="6694" y="943"/>
                  </a:lnTo>
                  <a:lnTo>
                    <a:pt x="6683" y="942"/>
                  </a:lnTo>
                  <a:lnTo>
                    <a:pt x="6672" y="940"/>
                  </a:lnTo>
                  <a:lnTo>
                    <a:pt x="6661" y="938"/>
                  </a:lnTo>
                  <a:lnTo>
                    <a:pt x="6650" y="935"/>
                  </a:lnTo>
                  <a:lnTo>
                    <a:pt x="6640" y="930"/>
                  </a:lnTo>
                  <a:lnTo>
                    <a:pt x="6629" y="926"/>
                  </a:lnTo>
                  <a:lnTo>
                    <a:pt x="6616" y="919"/>
                  </a:lnTo>
                  <a:lnTo>
                    <a:pt x="6603" y="911"/>
                  </a:lnTo>
                  <a:lnTo>
                    <a:pt x="6573" y="892"/>
                  </a:lnTo>
                  <a:lnTo>
                    <a:pt x="6534" y="867"/>
                  </a:lnTo>
                  <a:lnTo>
                    <a:pt x="6534" y="880"/>
                  </a:lnTo>
                  <a:lnTo>
                    <a:pt x="6534" y="895"/>
                  </a:lnTo>
                  <a:lnTo>
                    <a:pt x="6534" y="910"/>
                  </a:lnTo>
                  <a:lnTo>
                    <a:pt x="6534" y="927"/>
                  </a:lnTo>
                  <a:lnTo>
                    <a:pt x="6574" y="959"/>
                  </a:lnTo>
                  <a:lnTo>
                    <a:pt x="6612" y="990"/>
                  </a:lnTo>
                  <a:lnTo>
                    <a:pt x="6630" y="1005"/>
                  </a:lnTo>
                  <a:lnTo>
                    <a:pt x="6648" y="1020"/>
                  </a:lnTo>
                  <a:lnTo>
                    <a:pt x="6664" y="1035"/>
                  </a:lnTo>
                  <a:lnTo>
                    <a:pt x="6681" y="1051"/>
                  </a:lnTo>
                  <a:lnTo>
                    <a:pt x="6697" y="1069"/>
                  </a:lnTo>
                  <a:lnTo>
                    <a:pt x="6713" y="1087"/>
                  </a:lnTo>
                  <a:lnTo>
                    <a:pt x="6729" y="1108"/>
                  </a:lnTo>
                  <a:lnTo>
                    <a:pt x="6745" y="1130"/>
                  </a:lnTo>
                  <a:lnTo>
                    <a:pt x="6759" y="1155"/>
                  </a:lnTo>
                  <a:lnTo>
                    <a:pt x="6775" y="1183"/>
                  </a:lnTo>
                  <a:lnTo>
                    <a:pt x="6790" y="1213"/>
                  </a:lnTo>
                  <a:lnTo>
                    <a:pt x="6806" y="1246"/>
                  </a:lnTo>
                  <a:lnTo>
                    <a:pt x="6784" y="1273"/>
                  </a:lnTo>
                  <a:lnTo>
                    <a:pt x="6763" y="1301"/>
                  </a:lnTo>
                  <a:lnTo>
                    <a:pt x="6751" y="1315"/>
                  </a:lnTo>
                  <a:lnTo>
                    <a:pt x="6741" y="1329"/>
                  </a:lnTo>
                  <a:lnTo>
                    <a:pt x="6732" y="1344"/>
                  </a:lnTo>
                  <a:lnTo>
                    <a:pt x="6723" y="1359"/>
                  </a:lnTo>
                  <a:lnTo>
                    <a:pt x="6732" y="1384"/>
                  </a:lnTo>
                  <a:lnTo>
                    <a:pt x="6741" y="1400"/>
                  </a:lnTo>
                  <a:lnTo>
                    <a:pt x="6745" y="1408"/>
                  </a:lnTo>
                  <a:lnTo>
                    <a:pt x="6749" y="1414"/>
                  </a:lnTo>
                  <a:lnTo>
                    <a:pt x="6754" y="1419"/>
                  </a:lnTo>
                  <a:lnTo>
                    <a:pt x="6758" y="1424"/>
                  </a:lnTo>
                  <a:lnTo>
                    <a:pt x="6763" y="1427"/>
                  </a:lnTo>
                  <a:lnTo>
                    <a:pt x="6768" y="1429"/>
                  </a:lnTo>
                  <a:lnTo>
                    <a:pt x="6775" y="1433"/>
                  </a:lnTo>
                  <a:lnTo>
                    <a:pt x="6783" y="1435"/>
                  </a:lnTo>
                  <a:lnTo>
                    <a:pt x="6800" y="1438"/>
                  </a:lnTo>
                  <a:lnTo>
                    <a:pt x="6824" y="1443"/>
                  </a:lnTo>
                  <a:lnTo>
                    <a:pt x="6815" y="1457"/>
                  </a:lnTo>
                  <a:lnTo>
                    <a:pt x="6806" y="1473"/>
                  </a:lnTo>
                  <a:lnTo>
                    <a:pt x="6797" y="1490"/>
                  </a:lnTo>
                  <a:lnTo>
                    <a:pt x="6788" y="1507"/>
                  </a:lnTo>
                  <a:lnTo>
                    <a:pt x="6771" y="1503"/>
                  </a:lnTo>
                  <a:lnTo>
                    <a:pt x="6756" y="1497"/>
                  </a:lnTo>
                  <a:lnTo>
                    <a:pt x="6742" y="1491"/>
                  </a:lnTo>
                  <a:lnTo>
                    <a:pt x="6729" y="1482"/>
                  </a:lnTo>
                  <a:lnTo>
                    <a:pt x="6717" y="1473"/>
                  </a:lnTo>
                  <a:lnTo>
                    <a:pt x="6706" y="1463"/>
                  </a:lnTo>
                  <a:lnTo>
                    <a:pt x="6696" y="1453"/>
                  </a:lnTo>
                  <a:lnTo>
                    <a:pt x="6686" y="1440"/>
                  </a:lnTo>
                  <a:lnTo>
                    <a:pt x="6678" y="1429"/>
                  </a:lnTo>
                  <a:lnTo>
                    <a:pt x="6669" y="1417"/>
                  </a:lnTo>
                  <a:lnTo>
                    <a:pt x="6661" y="1405"/>
                  </a:lnTo>
                  <a:lnTo>
                    <a:pt x="6654" y="1391"/>
                  </a:lnTo>
                  <a:lnTo>
                    <a:pt x="6641" y="1367"/>
                  </a:lnTo>
                  <a:lnTo>
                    <a:pt x="6629" y="1342"/>
                  </a:lnTo>
                  <a:lnTo>
                    <a:pt x="6617" y="1319"/>
                  </a:lnTo>
                  <a:lnTo>
                    <a:pt x="6605" y="1299"/>
                  </a:lnTo>
                  <a:lnTo>
                    <a:pt x="6599" y="1290"/>
                  </a:lnTo>
                  <a:lnTo>
                    <a:pt x="6592" y="1282"/>
                  </a:lnTo>
                  <a:lnTo>
                    <a:pt x="6585" y="1275"/>
                  </a:lnTo>
                  <a:lnTo>
                    <a:pt x="6577" y="1270"/>
                  </a:lnTo>
                  <a:lnTo>
                    <a:pt x="6570" y="1265"/>
                  </a:lnTo>
                  <a:lnTo>
                    <a:pt x="6561" y="1262"/>
                  </a:lnTo>
                  <a:lnTo>
                    <a:pt x="6552" y="1261"/>
                  </a:lnTo>
                  <a:lnTo>
                    <a:pt x="6542" y="1262"/>
                  </a:lnTo>
                  <a:lnTo>
                    <a:pt x="6530" y="1264"/>
                  </a:lnTo>
                  <a:lnTo>
                    <a:pt x="6518" y="1267"/>
                  </a:lnTo>
                  <a:lnTo>
                    <a:pt x="6506" y="1274"/>
                  </a:lnTo>
                  <a:lnTo>
                    <a:pt x="6491" y="1282"/>
                  </a:lnTo>
                  <a:lnTo>
                    <a:pt x="6535" y="1340"/>
                  </a:lnTo>
                  <a:lnTo>
                    <a:pt x="6576" y="1391"/>
                  </a:lnTo>
                  <a:lnTo>
                    <a:pt x="6614" y="1439"/>
                  </a:lnTo>
                  <a:lnTo>
                    <a:pt x="6651" y="1483"/>
                  </a:lnTo>
                  <a:lnTo>
                    <a:pt x="6684" y="1525"/>
                  </a:lnTo>
                  <a:lnTo>
                    <a:pt x="6716" y="1565"/>
                  </a:lnTo>
                  <a:lnTo>
                    <a:pt x="6730" y="1586"/>
                  </a:lnTo>
                  <a:lnTo>
                    <a:pt x="6745" y="1606"/>
                  </a:lnTo>
                  <a:lnTo>
                    <a:pt x="6758" y="1627"/>
                  </a:lnTo>
                  <a:lnTo>
                    <a:pt x="6770" y="1647"/>
                  </a:lnTo>
                  <a:lnTo>
                    <a:pt x="6783" y="1668"/>
                  </a:lnTo>
                  <a:lnTo>
                    <a:pt x="6794" y="1689"/>
                  </a:lnTo>
                  <a:lnTo>
                    <a:pt x="6805" y="1712"/>
                  </a:lnTo>
                  <a:lnTo>
                    <a:pt x="6815" y="1735"/>
                  </a:lnTo>
                  <a:lnTo>
                    <a:pt x="6825" y="1760"/>
                  </a:lnTo>
                  <a:lnTo>
                    <a:pt x="6834" y="1784"/>
                  </a:lnTo>
                  <a:lnTo>
                    <a:pt x="6843" y="1810"/>
                  </a:lnTo>
                  <a:lnTo>
                    <a:pt x="6851" y="1838"/>
                  </a:lnTo>
                  <a:lnTo>
                    <a:pt x="6857" y="1867"/>
                  </a:lnTo>
                  <a:lnTo>
                    <a:pt x="6864" y="1897"/>
                  </a:lnTo>
                  <a:lnTo>
                    <a:pt x="6870" y="1929"/>
                  </a:lnTo>
                  <a:lnTo>
                    <a:pt x="6875" y="1963"/>
                  </a:lnTo>
                  <a:lnTo>
                    <a:pt x="6880" y="1998"/>
                  </a:lnTo>
                  <a:lnTo>
                    <a:pt x="6883" y="2036"/>
                  </a:lnTo>
                  <a:lnTo>
                    <a:pt x="6886" y="2077"/>
                  </a:lnTo>
                  <a:lnTo>
                    <a:pt x="6889" y="2119"/>
                  </a:lnTo>
                  <a:lnTo>
                    <a:pt x="6866" y="2120"/>
                  </a:lnTo>
                  <a:lnTo>
                    <a:pt x="6845" y="2122"/>
                  </a:lnTo>
                  <a:lnTo>
                    <a:pt x="6825" y="2126"/>
                  </a:lnTo>
                  <a:lnTo>
                    <a:pt x="6806" y="2130"/>
                  </a:lnTo>
                  <a:lnTo>
                    <a:pt x="6786" y="2096"/>
                  </a:lnTo>
                  <a:lnTo>
                    <a:pt x="6766" y="2060"/>
                  </a:lnTo>
                  <a:lnTo>
                    <a:pt x="6746" y="2026"/>
                  </a:lnTo>
                  <a:lnTo>
                    <a:pt x="6727" y="1992"/>
                  </a:lnTo>
                  <a:lnTo>
                    <a:pt x="6708" y="1958"/>
                  </a:lnTo>
                  <a:lnTo>
                    <a:pt x="6689" y="1925"/>
                  </a:lnTo>
                  <a:lnTo>
                    <a:pt x="6670" y="1891"/>
                  </a:lnTo>
                  <a:lnTo>
                    <a:pt x="6652" y="1858"/>
                  </a:lnTo>
                  <a:lnTo>
                    <a:pt x="6660" y="1920"/>
                  </a:lnTo>
                  <a:lnTo>
                    <a:pt x="6670" y="1982"/>
                  </a:lnTo>
                  <a:lnTo>
                    <a:pt x="6681" y="2042"/>
                  </a:lnTo>
                  <a:lnTo>
                    <a:pt x="6692" y="2101"/>
                  </a:lnTo>
                  <a:lnTo>
                    <a:pt x="6705" y="2160"/>
                  </a:lnTo>
                  <a:lnTo>
                    <a:pt x="6717" y="2219"/>
                  </a:lnTo>
                  <a:lnTo>
                    <a:pt x="6729" y="2279"/>
                  </a:lnTo>
                  <a:lnTo>
                    <a:pt x="6741" y="2338"/>
                  </a:lnTo>
                  <a:lnTo>
                    <a:pt x="6754" y="2398"/>
                  </a:lnTo>
                  <a:lnTo>
                    <a:pt x="6764" y="2460"/>
                  </a:lnTo>
                  <a:lnTo>
                    <a:pt x="6774" y="2523"/>
                  </a:lnTo>
                  <a:lnTo>
                    <a:pt x="6783" y="2588"/>
                  </a:lnTo>
                  <a:lnTo>
                    <a:pt x="6790" y="2655"/>
                  </a:lnTo>
                  <a:lnTo>
                    <a:pt x="6795" y="2725"/>
                  </a:lnTo>
                  <a:lnTo>
                    <a:pt x="6797" y="2761"/>
                  </a:lnTo>
                  <a:lnTo>
                    <a:pt x="6799" y="2796"/>
                  </a:lnTo>
                  <a:lnTo>
                    <a:pt x="6799" y="2833"/>
                  </a:lnTo>
                  <a:lnTo>
                    <a:pt x="6800" y="2871"/>
                  </a:lnTo>
                  <a:lnTo>
                    <a:pt x="6718" y="3021"/>
                  </a:lnTo>
                  <a:lnTo>
                    <a:pt x="6655" y="3132"/>
                  </a:lnTo>
                  <a:lnTo>
                    <a:pt x="6611" y="3212"/>
                  </a:lnTo>
                  <a:lnTo>
                    <a:pt x="6580" y="3264"/>
                  </a:lnTo>
                  <a:lnTo>
                    <a:pt x="6567" y="3282"/>
                  </a:lnTo>
                  <a:lnTo>
                    <a:pt x="6558" y="3294"/>
                  </a:lnTo>
                  <a:lnTo>
                    <a:pt x="6551" y="3303"/>
                  </a:lnTo>
                  <a:lnTo>
                    <a:pt x="6545" y="3308"/>
                  </a:lnTo>
                  <a:lnTo>
                    <a:pt x="6541" y="3310"/>
                  </a:lnTo>
                  <a:lnTo>
                    <a:pt x="6536" y="3310"/>
                  </a:lnTo>
                  <a:lnTo>
                    <a:pt x="6532" y="3308"/>
                  </a:lnTo>
                  <a:lnTo>
                    <a:pt x="6527" y="3304"/>
                  </a:lnTo>
                  <a:lnTo>
                    <a:pt x="6527" y="3252"/>
                  </a:lnTo>
                  <a:lnTo>
                    <a:pt x="6527" y="3199"/>
                  </a:lnTo>
                  <a:lnTo>
                    <a:pt x="6527" y="3147"/>
                  </a:lnTo>
                  <a:lnTo>
                    <a:pt x="6527" y="3094"/>
                  </a:lnTo>
                  <a:lnTo>
                    <a:pt x="6527" y="3043"/>
                  </a:lnTo>
                  <a:lnTo>
                    <a:pt x="6527" y="2992"/>
                  </a:lnTo>
                  <a:lnTo>
                    <a:pt x="6527" y="2940"/>
                  </a:lnTo>
                  <a:lnTo>
                    <a:pt x="6527" y="2889"/>
                  </a:lnTo>
                  <a:lnTo>
                    <a:pt x="6513" y="2889"/>
                  </a:lnTo>
                  <a:lnTo>
                    <a:pt x="6500" y="2892"/>
                  </a:lnTo>
                  <a:lnTo>
                    <a:pt x="6488" y="2901"/>
                  </a:lnTo>
                  <a:lnTo>
                    <a:pt x="6478" y="2914"/>
                  </a:lnTo>
                  <a:lnTo>
                    <a:pt x="6468" y="2930"/>
                  </a:lnTo>
                  <a:lnTo>
                    <a:pt x="6460" y="2950"/>
                  </a:lnTo>
                  <a:lnTo>
                    <a:pt x="6453" y="2974"/>
                  </a:lnTo>
                  <a:lnTo>
                    <a:pt x="6447" y="2999"/>
                  </a:lnTo>
                  <a:lnTo>
                    <a:pt x="6441" y="3030"/>
                  </a:lnTo>
                  <a:lnTo>
                    <a:pt x="6437" y="3061"/>
                  </a:lnTo>
                  <a:lnTo>
                    <a:pt x="6433" y="3095"/>
                  </a:lnTo>
                  <a:lnTo>
                    <a:pt x="6431" y="3131"/>
                  </a:lnTo>
                  <a:lnTo>
                    <a:pt x="6429" y="3168"/>
                  </a:lnTo>
                  <a:lnTo>
                    <a:pt x="6427" y="3207"/>
                  </a:lnTo>
                  <a:lnTo>
                    <a:pt x="6427" y="3247"/>
                  </a:lnTo>
                  <a:lnTo>
                    <a:pt x="6426" y="3289"/>
                  </a:lnTo>
                  <a:lnTo>
                    <a:pt x="6427" y="3371"/>
                  </a:lnTo>
                  <a:lnTo>
                    <a:pt x="6429" y="3454"/>
                  </a:lnTo>
                  <a:lnTo>
                    <a:pt x="6431" y="3534"/>
                  </a:lnTo>
                  <a:lnTo>
                    <a:pt x="6435" y="3610"/>
                  </a:lnTo>
                  <a:lnTo>
                    <a:pt x="6438" y="3679"/>
                  </a:lnTo>
                  <a:lnTo>
                    <a:pt x="6441" y="3738"/>
                  </a:lnTo>
                  <a:lnTo>
                    <a:pt x="6443" y="3786"/>
                  </a:lnTo>
                  <a:lnTo>
                    <a:pt x="6445" y="3821"/>
                  </a:lnTo>
                  <a:lnTo>
                    <a:pt x="6391" y="4007"/>
                  </a:lnTo>
                  <a:lnTo>
                    <a:pt x="6351" y="4149"/>
                  </a:lnTo>
                  <a:lnTo>
                    <a:pt x="6320" y="4254"/>
                  </a:lnTo>
                  <a:lnTo>
                    <a:pt x="6295" y="4332"/>
                  </a:lnTo>
                  <a:lnTo>
                    <a:pt x="6284" y="4363"/>
                  </a:lnTo>
                  <a:lnTo>
                    <a:pt x="6274" y="4390"/>
                  </a:lnTo>
                  <a:lnTo>
                    <a:pt x="6264" y="4415"/>
                  </a:lnTo>
                  <a:lnTo>
                    <a:pt x="6254" y="4438"/>
                  </a:lnTo>
                  <a:lnTo>
                    <a:pt x="6233" y="4483"/>
                  </a:lnTo>
                  <a:lnTo>
                    <a:pt x="6207" y="4532"/>
                  </a:lnTo>
                  <a:lnTo>
                    <a:pt x="6207" y="4585"/>
                  </a:lnTo>
                  <a:lnTo>
                    <a:pt x="6206" y="4639"/>
                  </a:lnTo>
                  <a:lnTo>
                    <a:pt x="6204" y="4692"/>
                  </a:lnTo>
                  <a:lnTo>
                    <a:pt x="6200" y="4747"/>
                  </a:lnTo>
                  <a:lnTo>
                    <a:pt x="6195" y="4802"/>
                  </a:lnTo>
                  <a:lnTo>
                    <a:pt x="6188" y="4857"/>
                  </a:lnTo>
                  <a:lnTo>
                    <a:pt x="6182" y="4883"/>
                  </a:lnTo>
                  <a:lnTo>
                    <a:pt x="6178" y="4910"/>
                  </a:lnTo>
                  <a:lnTo>
                    <a:pt x="6171" y="4937"/>
                  </a:lnTo>
                  <a:lnTo>
                    <a:pt x="6165" y="4963"/>
                  </a:lnTo>
                  <a:lnTo>
                    <a:pt x="6158" y="4989"/>
                  </a:lnTo>
                  <a:lnTo>
                    <a:pt x="6149" y="5015"/>
                  </a:lnTo>
                  <a:lnTo>
                    <a:pt x="6140" y="5041"/>
                  </a:lnTo>
                  <a:lnTo>
                    <a:pt x="6130" y="5065"/>
                  </a:lnTo>
                  <a:lnTo>
                    <a:pt x="6119" y="5090"/>
                  </a:lnTo>
                  <a:lnTo>
                    <a:pt x="6107" y="5114"/>
                  </a:lnTo>
                  <a:lnTo>
                    <a:pt x="6094" y="5139"/>
                  </a:lnTo>
                  <a:lnTo>
                    <a:pt x="6080" y="5162"/>
                  </a:lnTo>
                  <a:lnTo>
                    <a:pt x="6064" y="5185"/>
                  </a:lnTo>
                  <a:lnTo>
                    <a:pt x="6048" y="5207"/>
                  </a:lnTo>
                  <a:lnTo>
                    <a:pt x="6031" y="5228"/>
                  </a:lnTo>
                  <a:lnTo>
                    <a:pt x="6012" y="5249"/>
                  </a:lnTo>
                  <a:lnTo>
                    <a:pt x="5992" y="5271"/>
                  </a:lnTo>
                  <a:lnTo>
                    <a:pt x="5969" y="5290"/>
                  </a:lnTo>
                  <a:lnTo>
                    <a:pt x="5947" y="5309"/>
                  </a:lnTo>
                  <a:lnTo>
                    <a:pt x="5922" y="5326"/>
                  </a:lnTo>
                  <a:lnTo>
                    <a:pt x="5910" y="5381"/>
                  </a:lnTo>
                  <a:lnTo>
                    <a:pt x="5899" y="5430"/>
                  </a:lnTo>
                  <a:lnTo>
                    <a:pt x="5888" y="5475"/>
                  </a:lnTo>
                  <a:lnTo>
                    <a:pt x="5877" y="5518"/>
                  </a:lnTo>
                  <a:lnTo>
                    <a:pt x="5864" y="5561"/>
                  </a:lnTo>
                  <a:lnTo>
                    <a:pt x="5851" y="5604"/>
                  </a:lnTo>
                  <a:lnTo>
                    <a:pt x="5837" y="5650"/>
                  </a:lnTo>
                  <a:lnTo>
                    <a:pt x="5819" y="5700"/>
                  </a:lnTo>
                  <a:lnTo>
                    <a:pt x="5799" y="5757"/>
                  </a:lnTo>
                  <a:lnTo>
                    <a:pt x="5774" y="5822"/>
                  </a:lnTo>
                  <a:lnTo>
                    <a:pt x="5746" y="5896"/>
                  </a:lnTo>
                  <a:lnTo>
                    <a:pt x="5713" y="5980"/>
                  </a:lnTo>
                  <a:lnTo>
                    <a:pt x="5674" y="6079"/>
                  </a:lnTo>
                  <a:lnTo>
                    <a:pt x="5629" y="6191"/>
                  </a:lnTo>
                  <a:lnTo>
                    <a:pt x="5578" y="6320"/>
                  </a:lnTo>
                  <a:lnTo>
                    <a:pt x="5520" y="6466"/>
                  </a:lnTo>
                  <a:lnTo>
                    <a:pt x="5493" y="6475"/>
                  </a:lnTo>
                  <a:lnTo>
                    <a:pt x="5467" y="6484"/>
                  </a:lnTo>
                  <a:lnTo>
                    <a:pt x="5442" y="6495"/>
                  </a:lnTo>
                  <a:lnTo>
                    <a:pt x="5419" y="6507"/>
                  </a:lnTo>
                  <a:lnTo>
                    <a:pt x="5414" y="6525"/>
                  </a:lnTo>
                  <a:lnTo>
                    <a:pt x="5407" y="6542"/>
                  </a:lnTo>
                  <a:lnTo>
                    <a:pt x="5398" y="6557"/>
                  </a:lnTo>
                  <a:lnTo>
                    <a:pt x="5388" y="6573"/>
                  </a:lnTo>
                  <a:lnTo>
                    <a:pt x="5377" y="6587"/>
                  </a:lnTo>
                  <a:lnTo>
                    <a:pt x="5365" y="6602"/>
                  </a:lnTo>
                  <a:lnTo>
                    <a:pt x="5352" y="6616"/>
                  </a:lnTo>
                  <a:lnTo>
                    <a:pt x="5338" y="6629"/>
                  </a:lnTo>
                  <a:lnTo>
                    <a:pt x="5309" y="6654"/>
                  </a:lnTo>
                  <a:lnTo>
                    <a:pt x="5278" y="6678"/>
                  </a:lnTo>
                  <a:lnTo>
                    <a:pt x="5247" y="6700"/>
                  </a:lnTo>
                  <a:lnTo>
                    <a:pt x="5217" y="6720"/>
                  </a:lnTo>
                  <a:lnTo>
                    <a:pt x="5222" y="6735"/>
                  </a:lnTo>
                  <a:lnTo>
                    <a:pt x="5227" y="6750"/>
                  </a:lnTo>
                  <a:lnTo>
                    <a:pt x="5233" y="6768"/>
                  </a:lnTo>
                  <a:lnTo>
                    <a:pt x="5241" y="6786"/>
                  </a:lnTo>
                  <a:lnTo>
                    <a:pt x="5212" y="6784"/>
                  </a:lnTo>
                  <a:lnTo>
                    <a:pt x="5183" y="6783"/>
                  </a:lnTo>
                  <a:lnTo>
                    <a:pt x="5154" y="6782"/>
                  </a:lnTo>
                  <a:lnTo>
                    <a:pt x="5126" y="6781"/>
                  </a:lnTo>
                  <a:lnTo>
                    <a:pt x="5097" y="6781"/>
                  </a:lnTo>
                  <a:lnTo>
                    <a:pt x="5068" y="6779"/>
                  </a:lnTo>
                  <a:lnTo>
                    <a:pt x="5039" y="6779"/>
                  </a:lnTo>
                  <a:lnTo>
                    <a:pt x="5010" y="6779"/>
                  </a:lnTo>
                  <a:lnTo>
                    <a:pt x="5001" y="6757"/>
                  </a:lnTo>
                  <a:lnTo>
                    <a:pt x="4993" y="6735"/>
                  </a:lnTo>
                  <a:lnTo>
                    <a:pt x="4985" y="6714"/>
                  </a:lnTo>
                  <a:lnTo>
                    <a:pt x="4980" y="6691"/>
                  </a:lnTo>
                  <a:lnTo>
                    <a:pt x="4999" y="6669"/>
                  </a:lnTo>
                  <a:lnTo>
                    <a:pt x="5016" y="6645"/>
                  </a:lnTo>
                  <a:lnTo>
                    <a:pt x="5034" y="6622"/>
                  </a:lnTo>
                  <a:lnTo>
                    <a:pt x="5051" y="6596"/>
                  </a:lnTo>
                  <a:lnTo>
                    <a:pt x="5068" y="6571"/>
                  </a:lnTo>
                  <a:lnTo>
                    <a:pt x="5085" y="6544"/>
                  </a:lnTo>
                  <a:lnTo>
                    <a:pt x="5100" y="6516"/>
                  </a:lnTo>
                  <a:lnTo>
                    <a:pt x="5117" y="6487"/>
                  </a:lnTo>
                  <a:lnTo>
                    <a:pt x="5148" y="6429"/>
                  </a:lnTo>
                  <a:lnTo>
                    <a:pt x="5178" y="6370"/>
                  </a:lnTo>
                  <a:lnTo>
                    <a:pt x="5210" y="6311"/>
                  </a:lnTo>
                  <a:lnTo>
                    <a:pt x="5240" y="6252"/>
                  </a:lnTo>
                  <a:lnTo>
                    <a:pt x="5272" y="6195"/>
                  </a:lnTo>
                  <a:lnTo>
                    <a:pt x="5305" y="6139"/>
                  </a:lnTo>
                  <a:lnTo>
                    <a:pt x="5322" y="6113"/>
                  </a:lnTo>
                  <a:lnTo>
                    <a:pt x="5340" y="6087"/>
                  </a:lnTo>
                  <a:lnTo>
                    <a:pt x="5358" y="6062"/>
                  </a:lnTo>
                  <a:lnTo>
                    <a:pt x="5376" y="6038"/>
                  </a:lnTo>
                  <a:lnTo>
                    <a:pt x="5395" y="6016"/>
                  </a:lnTo>
                  <a:lnTo>
                    <a:pt x="5415" y="5995"/>
                  </a:lnTo>
                  <a:lnTo>
                    <a:pt x="5435" y="5976"/>
                  </a:lnTo>
                  <a:lnTo>
                    <a:pt x="5456" y="5957"/>
                  </a:lnTo>
                  <a:lnTo>
                    <a:pt x="5478" y="5941"/>
                  </a:lnTo>
                  <a:lnTo>
                    <a:pt x="5501" y="5926"/>
                  </a:lnTo>
                  <a:lnTo>
                    <a:pt x="5524" y="5913"/>
                  </a:lnTo>
                  <a:lnTo>
                    <a:pt x="5549" y="5902"/>
                  </a:lnTo>
                  <a:lnTo>
                    <a:pt x="5565" y="5851"/>
                  </a:lnTo>
                  <a:lnTo>
                    <a:pt x="5581" y="5807"/>
                  </a:lnTo>
                  <a:lnTo>
                    <a:pt x="5596" y="5771"/>
                  </a:lnTo>
                  <a:lnTo>
                    <a:pt x="5610" y="5738"/>
                  </a:lnTo>
                  <a:lnTo>
                    <a:pt x="5626" y="5710"/>
                  </a:lnTo>
                  <a:lnTo>
                    <a:pt x="5640" y="5686"/>
                  </a:lnTo>
                  <a:lnTo>
                    <a:pt x="5656" y="5663"/>
                  </a:lnTo>
                  <a:lnTo>
                    <a:pt x="5671" y="5643"/>
                  </a:lnTo>
                  <a:lnTo>
                    <a:pt x="5706" y="5604"/>
                  </a:lnTo>
                  <a:lnTo>
                    <a:pt x="5747" y="5561"/>
                  </a:lnTo>
                  <a:lnTo>
                    <a:pt x="5770" y="5535"/>
                  </a:lnTo>
                  <a:lnTo>
                    <a:pt x="5794" y="5506"/>
                  </a:lnTo>
                  <a:lnTo>
                    <a:pt x="5822" y="5473"/>
                  </a:lnTo>
                  <a:lnTo>
                    <a:pt x="5851" y="5433"/>
                  </a:lnTo>
                  <a:lnTo>
                    <a:pt x="5893" y="5316"/>
                  </a:lnTo>
                  <a:lnTo>
                    <a:pt x="5932" y="5202"/>
                  </a:lnTo>
                  <a:lnTo>
                    <a:pt x="5950" y="5148"/>
                  </a:lnTo>
                  <a:lnTo>
                    <a:pt x="5967" y="5093"/>
                  </a:lnTo>
                  <a:lnTo>
                    <a:pt x="5983" y="5041"/>
                  </a:lnTo>
                  <a:lnTo>
                    <a:pt x="5998" y="4987"/>
                  </a:lnTo>
                  <a:lnTo>
                    <a:pt x="6012" y="4936"/>
                  </a:lnTo>
                  <a:lnTo>
                    <a:pt x="6024" y="4884"/>
                  </a:lnTo>
                  <a:lnTo>
                    <a:pt x="6034" y="4834"/>
                  </a:lnTo>
                  <a:lnTo>
                    <a:pt x="6044" y="4784"/>
                  </a:lnTo>
                  <a:lnTo>
                    <a:pt x="6052" y="4735"/>
                  </a:lnTo>
                  <a:lnTo>
                    <a:pt x="6059" y="4686"/>
                  </a:lnTo>
                  <a:lnTo>
                    <a:pt x="6063" y="4637"/>
                  </a:lnTo>
                  <a:lnTo>
                    <a:pt x="6065" y="4588"/>
                  </a:lnTo>
                  <a:lnTo>
                    <a:pt x="6066" y="4540"/>
                  </a:lnTo>
                  <a:lnTo>
                    <a:pt x="6066" y="4492"/>
                  </a:lnTo>
                  <a:lnTo>
                    <a:pt x="6063" y="4442"/>
                  </a:lnTo>
                  <a:lnTo>
                    <a:pt x="6059" y="4394"/>
                  </a:lnTo>
                  <a:lnTo>
                    <a:pt x="6052" y="4347"/>
                  </a:lnTo>
                  <a:lnTo>
                    <a:pt x="6043" y="4297"/>
                  </a:lnTo>
                  <a:lnTo>
                    <a:pt x="6033" y="4249"/>
                  </a:lnTo>
                  <a:lnTo>
                    <a:pt x="6019" y="4200"/>
                  </a:lnTo>
                  <a:lnTo>
                    <a:pt x="6004" y="4151"/>
                  </a:lnTo>
                  <a:lnTo>
                    <a:pt x="5985" y="4101"/>
                  </a:lnTo>
                  <a:lnTo>
                    <a:pt x="5965" y="4051"/>
                  </a:lnTo>
                  <a:lnTo>
                    <a:pt x="5941" y="4001"/>
                  </a:lnTo>
                  <a:lnTo>
                    <a:pt x="5916" y="3949"/>
                  </a:lnTo>
                  <a:lnTo>
                    <a:pt x="5887" y="3897"/>
                  </a:lnTo>
                  <a:lnTo>
                    <a:pt x="5855" y="3844"/>
                  </a:lnTo>
                  <a:lnTo>
                    <a:pt x="5822" y="3791"/>
                  </a:lnTo>
                  <a:lnTo>
                    <a:pt x="5811" y="3753"/>
                  </a:lnTo>
                  <a:lnTo>
                    <a:pt x="5800" y="3715"/>
                  </a:lnTo>
                  <a:lnTo>
                    <a:pt x="5789" y="3678"/>
                  </a:lnTo>
                  <a:lnTo>
                    <a:pt x="5777" y="3640"/>
                  </a:lnTo>
                  <a:lnTo>
                    <a:pt x="5766" y="3603"/>
                  </a:lnTo>
                  <a:lnTo>
                    <a:pt x="5755" y="3566"/>
                  </a:lnTo>
                  <a:lnTo>
                    <a:pt x="5744" y="3531"/>
                  </a:lnTo>
                  <a:lnTo>
                    <a:pt x="5733" y="3494"/>
                  </a:lnTo>
                  <a:lnTo>
                    <a:pt x="5695" y="3455"/>
                  </a:lnTo>
                  <a:lnTo>
                    <a:pt x="5662" y="3416"/>
                  </a:lnTo>
                  <a:lnTo>
                    <a:pt x="5636" y="3378"/>
                  </a:lnTo>
                  <a:lnTo>
                    <a:pt x="5613" y="3341"/>
                  </a:lnTo>
                  <a:lnTo>
                    <a:pt x="5596" y="3305"/>
                  </a:lnTo>
                  <a:lnTo>
                    <a:pt x="5582" y="3271"/>
                  </a:lnTo>
                  <a:lnTo>
                    <a:pt x="5574" y="3236"/>
                  </a:lnTo>
                  <a:lnTo>
                    <a:pt x="5569" y="3204"/>
                  </a:lnTo>
                  <a:lnTo>
                    <a:pt x="5568" y="3171"/>
                  </a:lnTo>
                  <a:lnTo>
                    <a:pt x="5570" y="3139"/>
                  </a:lnTo>
                  <a:lnTo>
                    <a:pt x="5575" y="3109"/>
                  </a:lnTo>
                  <a:lnTo>
                    <a:pt x="5584" y="3079"/>
                  </a:lnTo>
                  <a:lnTo>
                    <a:pt x="5596" y="3049"/>
                  </a:lnTo>
                  <a:lnTo>
                    <a:pt x="5609" y="3020"/>
                  </a:lnTo>
                  <a:lnTo>
                    <a:pt x="5626" y="2991"/>
                  </a:lnTo>
                  <a:lnTo>
                    <a:pt x="5643" y="2963"/>
                  </a:lnTo>
                  <a:lnTo>
                    <a:pt x="5664" y="2935"/>
                  </a:lnTo>
                  <a:lnTo>
                    <a:pt x="5685" y="2908"/>
                  </a:lnTo>
                  <a:lnTo>
                    <a:pt x="5707" y="2881"/>
                  </a:lnTo>
                  <a:lnTo>
                    <a:pt x="5732" y="2853"/>
                  </a:lnTo>
                  <a:lnTo>
                    <a:pt x="5781" y="2801"/>
                  </a:lnTo>
                  <a:lnTo>
                    <a:pt x="5832" y="2748"/>
                  </a:lnTo>
                  <a:lnTo>
                    <a:pt x="5882" y="2695"/>
                  </a:lnTo>
                  <a:lnTo>
                    <a:pt x="5930" y="2642"/>
                  </a:lnTo>
                  <a:lnTo>
                    <a:pt x="5954" y="2616"/>
                  </a:lnTo>
                  <a:lnTo>
                    <a:pt x="5975" y="2589"/>
                  </a:lnTo>
                  <a:lnTo>
                    <a:pt x="5994" y="2561"/>
                  </a:lnTo>
                  <a:lnTo>
                    <a:pt x="6012" y="2534"/>
                  </a:lnTo>
                  <a:lnTo>
                    <a:pt x="5974" y="2535"/>
                  </a:lnTo>
                  <a:lnTo>
                    <a:pt x="5937" y="2539"/>
                  </a:lnTo>
                  <a:lnTo>
                    <a:pt x="5902" y="2544"/>
                  </a:lnTo>
                  <a:lnTo>
                    <a:pt x="5870" y="2553"/>
                  </a:lnTo>
                  <a:lnTo>
                    <a:pt x="5839" y="2563"/>
                  </a:lnTo>
                  <a:lnTo>
                    <a:pt x="5809" y="2575"/>
                  </a:lnTo>
                  <a:lnTo>
                    <a:pt x="5780" y="2590"/>
                  </a:lnTo>
                  <a:lnTo>
                    <a:pt x="5753" y="2606"/>
                  </a:lnTo>
                  <a:lnTo>
                    <a:pt x="5726" y="2623"/>
                  </a:lnTo>
                  <a:lnTo>
                    <a:pt x="5702" y="2642"/>
                  </a:lnTo>
                  <a:lnTo>
                    <a:pt x="5678" y="2664"/>
                  </a:lnTo>
                  <a:lnTo>
                    <a:pt x="5656" y="2686"/>
                  </a:lnTo>
                  <a:lnTo>
                    <a:pt x="5633" y="2709"/>
                  </a:lnTo>
                  <a:lnTo>
                    <a:pt x="5613" y="2735"/>
                  </a:lnTo>
                  <a:lnTo>
                    <a:pt x="5593" y="2761"/>
                  </a:lnTo>
                  <a:lnTo>
                    <a:pt x="5574" y="2787"/>
                  </a:lnTo>
                  <a:lnTo>
                    <a:pt x="5556" y="2816"/>
                  </a:lnTo>
                  <a:lnTo>
                    <a:pt x="5539" y="2845"/>
                  </a:lnTo>
                  <a:lnTo>
                    <a:pt x="5522" y="2875"/>
                  </a:lnTo>
                  <a:lnTo>
                    <a:pt x="5505" y="2905"/>
                  </a:lnTo>
                  <a:lnTo>
                    <a:pt x="5473" y="2967"/>
                  </a:lnTo>
                  <a:lnTo>
                    <a:pt x="5443" y="3032"/>
                  </a:lnTo>
                  <a:lnTo>
                    <a:pt x="5414" y="3097"/>
                  </a:lnTo>
                  <a:lnTo>
                    <a:pt x="5384" y="3161"/>
                  </a:lnTo>
                  <a:lnTo>
                    <a:pt x="5355" y="3225"/>
                  </a:lnTo>
                  <a:lnTo>
                    <a:pt x="5324" y="3286"/>
                  </a:lnTo>
                  <a:lnTo>
                    <a:pt x="5299" y="3260"/>
                  </a:lnTo>
                  <a:lnTo>
                    <a:pt x="5275" y="3232"/>
                  </a:lnTo>
                  <a:lnTo>
                    <a:pt x="5254" y="3203"/>
                  </a:lnTo>
                  <a:lnTo>
                    <a:pt x="5235" y="3172"/>
                  </a:lnTo>
                  <a:lnTo>
                    <a:pt x="5218" y="3142"/>
                  </a:lnTo>
                  <a:lnTo>
                    <a:pt x="5203" y="3111"/>
                  </a:lnTo>
                  <a:lnTo>
                    <a:pt x="5189" y="3080"/>
                  </a:lnTo>
                  <a:lnTo>
                    <a:pt x="5177" y="3049"/>
                  </a:lnTo>
                  <a:lnTo>
                    <a:pt x="5167" y="3017"/>
                  </a:lnTo>
                  <a:lnTo>
                    <a:pt x="5158" y="2985"/>
                  </a:lnTo>
                  <a:lnTo>
                    <a:pt x="5150" y="2953"/>
                  </a:lnTo>
                  <a:lnTo>
                    <a:pt x="5144" y="2921"/>
                  </a:lnTo>
                  <a:lnTo>
                    <a:pt x="5138" y="2889"/>
                  </a:lnTo>
                  <a:lnTo>
                    <a:pt x="5134" y="2858"/>
                  </a:lnTo>
                  <a:lnTo>
                    <a:pt x="5130" y="2827"/>
                  </a:lnTo>
                  <a:lnTo>
                    <a:pt x="5127" y="2796"/>
                  </a:lnTo>
                  <a:lnTo>
                    <a:pt x="5122" y="2737"/>
                  </a:lnTo>
                  <a:lnTo>
                    <a:pt x="5119" y="2680"/>
                  </a:lnTo>
                  <a:lnTo>
                    <a:pt x="5117" y="2629"/>
                  </a:lnTo>
                  <a:lnTo>
                    <a:pt x="5114" y="2581"/>
                  </a:lnTo>
                  <a:lnTo>
                    <a:pt x="5112" y="2560"/>
                  </a:lnTo>
                  <a:lnTo>
                    <a:pt x="5110" y="2540"/>
                  </a:lnTo>
                  <a:lnTo>
                    <a:pt x="5107" y="2521"/>
                  </a:lnTo>
                  <a:lnTo>
                    <a:pt x="5104" y="2504"/>
                  </a:lnTo>
                  <a:lnTo>
                    <a:pt x="5099" y="2489"/>
                  </a:lnTo>
                  <a:lnTo>
                    <a:pt x="5095" y="2476"/>
                  </a:lnTo>
                  <a:lnTo>
                    <a:pt x="5088" y="2465"/>
                  </a:lnTo>
                  <a:lnTo>
                    <a:pt x="5081" y="2457"/>
                  </a:lnTo>
                  <a:lnTo>
                    <a:pt x="5061" y="2555"/>
                  </a:lnTo>
                  <a:lnTo>
                    <a:pt x="5047" y="2635"/>
                  </a:lnTo>
                  <a:lnTo>
                    <a:pt x="5041" y="2670"/>
                  </a:lnTo>
                  <a:lnTo>
                    <a:pt x="5035" y="2704"/>
                  </a:lnTo>
                  <a:lnTo>
                    <a:pt x="5032" y="2736"/>
                  </a:lnTo>
                  <a:lnTo>
                    <a:pt x="5029" y="2770"/>
                  </a:lnTo>
                  <a:lnTo>
                    <a:pt x="5027" y="2804"/>
                  </a:lnTo>
                  <a:lnTo>
                    <a:pt x="5024" y="2842"/>
                  </a:lnTo>
                  <a:lnTo>
                    <a:pt x="5023" y="2882"/>
                  </a:lnTo>
                  <a:lnTo>
                    <a:pt x="5022" y="2928"/>
                  </a:lnTo>
                  <a:lnTo>
                    <a:pt x="5022" y="3039"/>
                  </a:lnTo>
                  <a:lnTo>
                    <a:pt x="5022" y="3180"/>
                  </a:lnTo>
                  <a:lnTo>
                    <a:pt x="5034" y="3198"/>
                  </a:lnTo>
                  <a:lnTo>
                    <a:pt x="5047" y="3215"/>
                  </a:lnTo>
                  <a:lnTo>
                    <a:pt x="5059" y="3229"/>
                  </a:lnTo>
                  <a:lnTo>
                    <a:pt x="5072" y="3244"/>
                  </a:lnTo>
                  <a:lnTo>
                    <a:pt x="5099" y="3271"/>
                  </a:lnTo>
                  <a:lnTo>
                    <a:pt x="5126" y="3297"/>
                  </a:lnTo>
                  <a:lnTo>
                    <a:pt x="5138" y="3311"/>
                  </a:lnTo>
                  <a:lnTo>
                    <a:pt x="5151" y="3325"/>
                  </a:lnTo>
                  <a:lnTo>
                    <a:pt x="5165" y="3340"/>
                  </a:lnTo>
                  <a:lnTo>
                    <a:pt x="5178" y="3357"/>
                  </a:lnTo>
                  <a:lnTo>
                    <a:pt x="5192" y="3374"/>
                  </a:lnTo>
                  <a:lnTo>
                    <a:pt x="5204" y="3395"/>
                  </a:lnTo>
                  <a:lnTo>
                    <a:pt x="5216" y="3417"/>
                  </a:lnTo>
                  <a:lnTo>
                    <a:pt x="5230" y="3441"/>
                  </a:lnTo>
                  <a:lnTo>
                    <a:pt x="5159" y="3421"/>
                  </a:lnTo>
                  <a:lnTo>
                    <a:pt x="5089" y="3408"/>
                  </a:lnTo>
                  <a:lnTo>
                    <a:pt x="5020" y="3400"/>
                  </a:lnTo>
                  <a:lnTo>
                    <a:pt x="4951" y="3399"/>
                  </a:lnTo>
                  <a:lnTo>
                    <a:pt x="4883" y="3403"/>
                  </a:lnTo>
                  <a:lnTo>
                    <a:pt x="4813" y="3412"/>
                  </a:lnTo>
                  <a:lnTo>
                    <a:pt x="4745" y="3427"/>
                  </a:lnTo>
                  <a:lnTo>
                    <a:pt x="4678" y="3446"/>
                  </a:lnTo>
                  <a:lnTo>
                    <a:pt x="4610" y="3468"/>
                  </a:lnTo>
                  <a:lnTo>
                    <a:pt x="4543" y="3495"/>
                  </a:lnTo>
                  <a:lnTo>
                    <a:pt x="4477" y="3524"/>
                  </a:lnTo>
                  <a:lnTo>
                    <a:pt x="4410" y="3557"/>
                  </a:lnTo>
                  <a:lnTo>
                    <a:pt x="4344" y="3593"/>
                  </a:lnTo>
                  <a:lnTo>
                    <a:pt x="4277" y="3631"/>
                  </a:lnTo>
                  <a:lnTo>
                    <a:pt x="4212" y="3671"/>
                  </a:lnTo>
                  <a:lnTo>
                    <a:pt x="4146" y="3713"/>
                  </a:lnTo>
                  <a:lnTo>
                    <a:pt x="4082" y="3755"/>
                  </a:lnTo>
                  <a:lnTo>
                    <a:pt x="4017" y="3799"/>
                  </a:lnTo>
                  <a:lnTo>
                    <a:pt x="3952" y="3843"/>
                  </a:lnTo>
                  <a:lnTo>
                    <a:pt x="3889" y="3888"/>
                  </a:lnTo>
                  <a:lnTo>
                    <a:pt x="3761" y="3976"/>
                  </a:lnTo>
                  <a:lnTo>
                    <a:pt x="3636" y="4062"/>
                  </a:lnTo>
                  <a:lnTo>
                    <a:pt x="3574" y="4102"/>
                  </a:lnTo>
                  <a:lnTo>
                    <a:pt x="3511" y="4140"/>
                  </a:lnTo>
                  <a:lnTo>
                    <a:pt x="3450" y="4177"/>
                  </a:lnTo>
                  <a:lnTo>
                    <a:pt x="3389" y="4210"/>
                  </a:lnTo>
                  <a:lnTo>
                    <a:pt x="3328" y="4242"/>
                  </a:lnTo>
                  <a:lnTo>
                    <a:pt x="3268" y="4270"/>
                  </a:lnTo>
                  <a:lnTo>
                    <a:pt x="3208" y="4293"/>
                  </a:lnTo>
                  <a:lnTo>
                    <a:pt x="3148" y="4313"/>
                  </a:lnTo>
                  <a:lnTo>
                    <a:pt x="3105" y="4357"/>
                  </a:lnTo>
                  <a:lnTo>
                    <a:pt x="3062" y="4399"/>
                  </a:lnTo>
                  <a:lnTo>
                    <a:pt x="3019" y="4440"/>
                  </a:lnTo>
                  <a:lnTo>
                    <a:pt x="2976" y="4479"/>
                  </a:lnTo>
                  <a:lnTo>
                    <a:pt x="2935" y="4518"/>
                  </a:lnTo>
                  <a:lnTo>
                    <a:pt x="2893" y="4556"/>
                  </a:lnTo>
                  <a:lnTo>
                    <a:pt x="2854" y="4595"/>
                  </a:lnTo>
                  <a:lnTo>
                    <a:pt x="2817" y="4634"/>
                  </a:lnTo>
                  <a:lnTo>
                    <a:pt x="2800" y="4655"/>
                  </a:lnTo>
                  <a:lnTo>
                    <a:pt x="2784" y="4676"/>
                  </a:lnTo>
                  <a:lnTo>
                    <a:pt x="2767" y="4696"/>
                  </a:lnTo>
                  <a:lnTo>
                    <a:pt x="2753" y="4718"/>
                  </a:lnTo>
                  <a:lnTo>
                    <a:pt x="2738" y="4739"/>
                  </a:lnTo>
                  <a:lnTo>
                    <a:pt x="2725" y="4763"/>
                  </a:lnTo>
                  <a:lnTo>
                    <a:pt x="2713" y="4786"/>
                  </a:lnTo>
                  <a:lnTo>
                    <a:pt x="2701" y="4810"/>
                  </a:lnTo>
                  <a:lnTo>
                    <a:pt x="2691" y="4834"/>
                  </a:lnTo>
                  <a:lnTo>
                    <a:pt x="2682" y="4860"/>
                  </a:lnTo>
                  <a:lnTo>
                    <a:pt x="2675" y="4887"/>
                  </a:lnTo>
                  <a:lnTo>
                    <a:pt x="2668" y="4915"/>
                  </a:lnTo>
                  <a:lnTo>
                    <a:pt x="2662" y="4944"/>
                  </a:lnTo>
                  <a:lnTo>
                    <a:pt x="2659" y="4973"/>
                  </a:lnTo>
                  <a:lnTo>
                    <a:pt x="2657" y="5004"/>
                  </a:lnTo>
                  <a:lnTo>
                    <a:pt x="2656" y="5036"/>
                  </a:lnTo>
                  <a:lnTo>
                    <a:pt x="2674" y="5036"/>
                  </a:lnTo>
                  <a:lnTo>
                    <a:pt x="2693" y="5036"/>
                  </a:lnTo>
                  <a:lnTo>
                    <a:pt x="2712" y="5036"/>
                  </a:lnTo>
                  <a:lnTo>
                    <a:pt x="2733" y="5036"/>
                  </a:lnTo>
                  <a:lnTo>
                    <a:pt x="2763" y="4993"/>
                  </a:lnTo>
                  <a:lnTo>
                    <a:pt x="2814" y="4915"/>
                  </a:lnTo>
                  <a:lnTo>
                    <a:pt x="2847" y="4868"/>
                  </a:lnTo>
                  <a:lnTo>
                    <a:pt x="2881" y="4817"/>
                  </a:lnTo>
                  <a:lnTo>
                    <a:pt x="2918" y="4766"/>
                  </a:lnTo>
                  <a:lnTo>
                    <a:pt x="2957" y="4715"/>
                  </a:lnTo>
                  <a:lnTo>
                    <a:pt x="2996" y="4667"/>
                  </a:lnTo>
                  <a:lnTo>
                    <a:pt x="3034" y="4621"/>
                  </a:lnTo>
                  <a:lnTo>
                    <a:pt x="3053" y="4601"/>
                  </a:lnTo>
                  <a:lnTo>
                    <a:pt x="3072" y="4582"/>
                  </a:lnTo>
                  <a:lnTo>
                    <a:pt x="3090" y="4565"/>
                  </a:lnTo>
                  <a:lnTo>
                    <a:pt x="3106" y="4550"/>
                  </a:lnTo>
                  <a:lnTo>
                    <a:pt x="3123" y="4537"/>
                  </a:lnTo>
                  <a:lnTo>
                    <a:pt x="3139" y="4527"/>
                  </a:lnTo>
                  <a:lnTo>
                    <a:pt x="3153" y="4521"/>
                  </a:lnTo>
                  <a:lnTo>
                    <a:pt x="3167" y="4516"/>
                  </a:lnTo>
                  <a:lnTo>
                    <a:pt x="3179" y="4515"/>
                  </a:lnTo>
                  <a:lnTo>
                    <a:pt x="3190" y="4516"/>
                  </a:lnTo>
                  <a:lnTo>
                    <a:pt x="3199" y="4523"/>
                  </a:lnTo>
                  <a:lnTo>
                    <a:pt x="3208" y="4532"/>
                  </a:lnTo>
                  <a:lnTo>
                    <a:pt x="3154" y="4700"/>
                  </a:lnTo>
                  <a:lnTo>
                    <a:pt x="3114" y="4830"/>
                  </a:lnTo>
                  <a:lnTo>
                    <a:pt x="3086" y="4926"/>
                  </a:lnTo>
                  <a:lnTo>
                    <a:pt x="3066" y="4997"/>
                  </a:lnTo>
                  <a:lnTo>
                    <a:pt x="3060" y="5026"/>
                  </a:lnTo>
                  <a:lnTo>
                    <a:pt x="3054" y="5052"/>
                  </a:lnTo>
                  <a:lnTo>
                    <a:pt x="3051" y="5075"/>
                  </a:lnTo>
                  <a:lnTo>
                    <a:pt x="3047" y="5096"/>
                  </a:lnTo>
                  <a:lnTo>
                    <a:pt x="3044" y="5140"/>
                  </a:lnTo>
                  <a:lnTo>
                    <a:pt x="3042" y="5190"/>
                  </a:lnTo>
                  <a:lnTo>
                    <a:pt x="3055" y="5184"/>
                  </a:lnTo>
                  <a:lnTo>
                    <a:pt x="3067" y="5176"/>
                  </a:lnTo>
                  <a:lnTo>
                    <a:pt x="3080" y="5167"/>
                  </a:lnTo>
                  <a:lnTo>
                    <a:pt x="3092" y="5158"/>
                  </a:lnTo>
                  <a:lnTo>
                    <a:pt x="3103" y="5149"/>
                  </a:lnTo>
                  <a:lnTo>
                    <a:pt x="3113" y="5139"/>
                  </a:lnTo>
                  <a:lnTo>
                    <a:pt x="3123" y="5128"/>
                  </a:lnTo>
                  <a:lnTo>
                    <a:pt x="3132" y="5117"/>
                  </a:lnTo>
                  <a:lnTo>
                    <a:pt x="3141" y="5105"/>
                  </a:lnTo>
                  <a:lnTo>
                    <a:pt x="3149" y="5093"/>
                  </a:lnTo>
                  <a:lnTo>
                    <a:pt x="3157" y="5081"/>
                  </a:lnTo>
                  <a:lnTo>
                    <a:pt x="3164" y="5067"/>
                  </a:lnTo>
                  <a:lnTo>
                    <a:pt x="3178" y="5041"/>
                  </a:lnTo>
                  <a:lnTo>
                    <a:pt x="3190" y="5013"/>
                  </a:lnTo>
                  <a:lnTo>
                    <a:pt x="3200" y="4985"/>
                  </a:lnTo>
                  <a:lnTo>
                    <a:pt x="3209" y="4956"/>
                  </a:lnTo>
                  <a:lnTo>
                    <a:pt x="3218" y="4927"/>
                  </a:lnTo>
                  <a:lnTo>
                    <a:pt x="3225" y="4898"/>
                  </a:lnTo>
                  <a:lnTo>
                    <a:pt x="3238" y="4841"/>
                  </a:lnTo>
                  <a:lnTo>
                    <a:pt x="3249" y="4787"/>
                  </a:lnTo>
                  <a:lnTo>
                    <a:pt x="3285" y="4739"/>
                  </a:lnTo>
                  <a:lnTo>
                    <a:pt x="3323" y="4689"/>
                  </a:lnTo>
                  <a:lnTo>
                    <a:pt x="3364" y="4637"/>
                  </a:lnTo>
                  <a:lnTo>
                    <a:pt x="3408" y="4583"/>
                  </a:lnTo>
                  <a:lnTo>
                    <a:pt x="3453" y="4527"/>
                  </a:lnTo>
                  <a:lnTo>
                    <a:pt x="3501" y="4473"/>
                  </a:lnTo>
                  <a:lnTo>
                    <a:pt x="3550" y="4418"/>
                  </a:lnTo>
                  <a:lnTo>
                    <a:pt x="3601" y="4365"/>
                  </a:lnTo>
                  <a:lnTo>
                    <a:pt x="3626" y="4340"/>
                  </a:lnTo>
                  <a:lnTo>
                    <a:pt x="3653" y="4314"/>
                  </a:lnTo>
                  <a:lnTo>
                    <a:pt x="3680" y="4291"/>
                  </a:lnTo>
                  <a:lnTo>
                    <a:pt x="3706" y="4267"/>
                  </a:lnTo>
                  <a:lnTo>
                    <a:pt x="3733" y="4244"/>
                  </a:lnTo>
                  <a:lnTo>
                    <a:pt x="3760" y="4223"/>
                  </a:lnTo>
                  <a:lnTo>
                    <a:pt x="3787" y="4201"/>
                  </a:lnTo>
                  <a:lnTo>
                    <a:pt x="3815" y="4182"/>
                  </a:lnTo>
                  <a:lnTo>
                    <a:pt x="3843" y="4165"/>
                  </a:lnTo>
                  <a:lnTo>
                    <a:pt x="3871" y="4148"/>
                  </a:lnTo>
                  <a:lnTo>
                    <a:pt x="3899" y="4132"/>
                  </a:lnTo>
                  <a:lnTo>
                    <a:pt x="3926" y="4119"/>
                  </a:lnTo>
                  <a:lnTo>
                    <a:pt x="3954" y="4107"/>
                  </a:lnTo>
                  <a:lnTo>
                    <a:pt x="3982" y="4097"/>
                  </a:lnTo>
                  <a:lnTo>
                    <a:pt x="4010" y="4088"/>
                  </a:lnTo>
                  <a:lnTo>
                    <a:pt x="4037" y="4081"/>
                  </a:lnTo>
                  <a:lnTo>
                    <a:pt x="4043" y="4060"/>
                  </a:lnTo>
                  <a:lnTo>
                    <a:pt x="4050" y="4037"/>
                  </a:lnTo>
                  <a:lnTo>
                    <a:pt x="4060" y="4016"/>
                  </a:lnTo>
                  <a:lnTo>
                    <a:pt x="4074" y="3995"/>
                  </a:lnTo>
                  <a:lnTo>
                    <a:pt x="4089" y="3974"/>
                  </a:lnTo>
                  <a:lnTo>
                    <a:pt x="4108" y="3954"/>
                  </a:lnTo>
                  <a:lnTo>
                    <a:pt x="4128" y="3934"/>
                  </a:lnTo>
                  <a:lnTo>
                    <a:pt x="4151" y="3914"/>
                  </a:lnTo>
                  <a:lnTo>
                    <a:pt x="4175" y="3893"/>
                  </a:lnTo>
                  <a:lnTo>
                    <a:pt x="4201" y="3874"/>
                  </a:lnTo>
                  <a:lnTo>
                    <a:pt x="4229" y="3855"/>
                  </a:lnTo>
                  <a:lnTo>
                    <a:pt x="4257" y="3836"/>
                  </a:lnTo>
                  <a:lnTo>
                    <a:pt x="4287" y="3819"/>
                  </a:lnTo>
                  <a:lnTo>
                    <a:pt x="4318" y="3801"/>
                  </a:lnTo>
                  <a:lnTo>
                    <a:pt x="4350" y="3783"/>
                  </a:lnTo>
                  <a:lnTo>
                    <a:pt x="4384" y="3766"/>
                  </a:lnTo>
                  <a:lnTo>
                    <a:pt x="4451" y="3734"/>
                  </a:lnTo>
                  <a:lnTo>
                    <a:pt x="4520" y="3703"/>
                  </a:lnTo>
                  <a:lnTo>
                    <a:pt x="4588" y="3672"/>
                  </a:lnTo>
                  <a:lnTo>
                    <a:pt x="4655" y="3646"/>
                  </a:lnTo>
                  <a:lnTo>
                    <a:pt x="4720" y="3620"/>
                  </a:lnTo>
                  <a:lnTo>
                    <a:pt x="4780" y="3595"/>
                  </a:lnTo>
                  <a:lnTo>
                    <a:pt x="4836" y="3573"/>
                  </a:lnTo>
                  <a:lnTo>
                    <a:pt x="4885" y="3554"/>
                  </a:lnTo>
                  <a:lnTo>
                    <a:pt x="4963" y="3555"/>
                  </a:lnTo>
                  <a:lnTo>
                    <a:pt x="5038" y="3560"/>
                  </a:lnTo>
                  <a:lnTo>
                    <a:pt x="5108" y="3566"/>
                  </a:lnTo>
                  <a:lnTo>
                    <a:pt x="5176" y="3576"/>
                  </a:lnTo>
                  <a:lnTo>
                    <a:pt x="5241" y="3590"/>
                  </a:lnTo>
                  <a:lnTo>
                    <a:pt x="5301" y="3605"/>
                  </a:lnTo>
                  <a:lnTo>
                    <a:pt x="5359" y="3624"/>
                  </a:lnTo>
                  <a:lnTo>
                    <a:pt x="5415" y="3646"/>
                  </a:lnTo>
                  <a:lnTo>
                    <a:pt x="5466" y="3670"/>
                  </a:lnTo>
                  <a:lnTo>
                    <a:pt x="5515" y="3697"/>
                  </a:lnTo>
                  <a:lnTo>
                    <a:pt x="5561" y="3727"/>
                  </a:lnTo>
                  <a:lnTo>
                    <a:pt x="5603" y="3758"/>
                  </a:lnTo>
                  <a:lnTo>
                    <a:pt x="5643" y="3794"/>
                  </a:lnTo>
                  <a:lnTo>
                    <a:pt x="5681" y="3831"/>
                  </a:lnTo>
                  <a:lnTo>
                    <a:pt x="5716" y="3871"/>
                  </a:lnTo>
                  <a:lnTo>
                    <a:pt x="5747" y="3914"/>
                  </a:lnTo>
                  <a:lnTo>
                    <a:pt x="5777" y="3959"/>
                  </a:lnTo>
                  <a:lnTo>
                    <a:pt x="5804" y="4007"/>
                  </a:lnTo>
                  <a:lnTo>
                    <a:pt x="5828" y="4057"/>
                  </a:lnTo>
                  <a:lnTo>
                    <a:pt x="5850" y="4110"/>
                  </a:lnTo>
                  <a:lnTo>
                    <a:pt x="5869" y="4165"/>
                  </a:lnTo>
                  <a:lnTo>
                    <a:pt x="5886" y="4223"/>
                  </a:lnTo>
                  <a:lnTo>
                    <a:pt x="5900" y="4282"/>
                  </a:lnTo>
                  <a:lnTo>
                    <a:pt x="5912" y="4344"/>
                  </a:lnTo>
                  <a:lnTo>
                    <a:pt x="5922" y="4409"/>
                  </a:lnTo>
                  <a:lnTo>
                    <a:pt x="5930" y="4476"/>
                  </a:lnTo>
                  <a:lnTo>
                    <a:pt x="5936" y="4545"/>
                  </a:lnTo>
                  <a:lnTo>
                    <a:pt x="5939" y="4617"/>
                  </a:lnTo>
                  <a:lnTo>
                    <a:pt x="5941" y="4690"/>
                  </a:lnTo>
                  <a:lnTo>
                    <a:pt x="5940" y="4765"/>
                  </a:lnTo>
                  <a:lnTo>
                    <a:pt x="5938" y="4843"/>
                  </a:lnTo>
                  <a:lnTo>
                    <a:pt x="5935" y="4923"/>
                  </a:lnTo>
                  <a:lnTo>
                    <a:pt x="5903" y="4998"/>
                  </a:lnTo>
                  <a:lnTo>
                    <a:pt x="5870" y="5071"/>
                  </a:lnTo>
                  <a:lnTo>
                    <a:pt x="5837" y="5141"/>
                  </a:lnTo>
                  <a:lnTo>
                    <a:pt x="5802" y="5209"/>
                  </a:lnTo>
                  <a:lnTo>
                    <a:pt x="5767" y="5275"/>
                  </a:lnTo>
                  <a:lnTo>
                    <a:pt x="5731" y="5339"/>
                  </a:lnTo>
                  <a:lnTo>
                    <a:pt x="5693" y="5400"/>
                  </a:lnTo>
                  <a:lnTo>
                    <a:pt x="5655" y="5460"/>
                  </a:lnTo>
                  <a:lnTo>
                    <a:pt x="5616" y="5518"/>
                  </a:lnTo>
                  <a:lnTo>
                    <a:pt x="5574" y="5574"/>
                  </a:lnTo>
                  <a:lnTo>
                    <a:pt x="5533" y="5629"/>
                  </a:lnTo>
                  <a:lnTo>
                    <a:pt x="5491" y="5682"/>
                  </a:lnTo>
                  <a:lnTo>
                    <a:pt x="5447" y="5734"/>
                  </a:lnTo>
                  <a:lnTo>
                    <a:pt x="5401" y="5785"/>
                  </a:lnTo>
                  <a:lnTo>
                    <a:pt x="5356" y="5834"/>
                  </a:lnTo>
                  <a:lnTo>
                    <a:pt x="5309" y="5882"/>
                  </a:lnTo>
                  <a:lnTo>
                    <a:pt x="5261" y="5929"/>
                  </a:lnTo>
                  <a:lnTo>
                    <a:pt x="5212" y="5976"/>
                  </a:lnTo>
                  <a:lnTo>
                    <a:pt x="5162" y="6021"/>
                  </a:lnTo>
                  <a:lnTo>
                    <a:pt x="5110" y="6065"/>
                  </a:lnTo>
                  <a:lnTo>
                    <a:pt x="5058" y="6110"/>
                  </a:lnTo>
                  <a:lnTo>
                    <a:pt x="5003" y="6153"/>
                  </a:lnTo>
                  <a:lnTo>
                    <a:pt x="4948" y="6196"/>
                  </a:lnTo>
                  <a:lnTo>
                    <a:pt x="4893" y="6239"/>
                  </a:lnTo>
                  <a:lnTo>
                    <a:pt x="4835" y="6281"/>
                  </a:lnTo>
                  <a:lnTo>
                    <a:pt x="4777" y="6323"/>
                  </a:lnTo>
                  <a:lnTo>
                    <a:pt x="4716" y="6365"/>
                  </a:lnTo>
                  <a:lnTo>
                    <a:pt x="4656" y="6408"/>
                  </a:lnTo>
                  <a:lnTo>
                    <a:pt x="4530" y="6493"/>
                  </a:lnTo>
                  <a:lnTo>
                    <a:pt x="4400" y="6579"/>
                  </a:lnTo>
                  <a:lnTo>
                    <a:pt x="4400" y="6597"/>
                  </a:lnTo>
                  <a:lnTo>
                    <a:pt x="4400" y="6618"/>
                  </a:lnTo>
                  <a:lnTo>
                    <a:pt x="4400" y="6639"/>
                  </a:lnTo>
                  <a:lnTo>
                    <a:pt x="4400" y="6661"/>
                  </a:lnTo>
                  <a:lnTo>
                    <a:pt x="4355" y="6683"/>
                  </a:lnTo>
                  <a:lnTo>
                    <a:pt x="4311" y="6706"/>
                  </a:lnTo>
                  <a:lnTo>
                    <a:pt x="4268" y="6728"/>
                  </a:lnTo>
                  <a:lnTo>
                    <a:pt x="4224" y="6750"/>
                  </a:lnTo>
                  <a:lnTo>
                    <a:pt x="4182" y="6774"/>
                  </a:lnTo>
                  <a:lnTo>
                    <a:pt x="4140" y="6797"/>
                  </a:lnTo>
                  <a:lnTo>
                    <a:pt x="4097" y="6821"/>
                  </a:lnTo>
                  <a:lnTo>
                    <a:pt x="4055" y="6845"/>
                  </a:lnTo>
                  <a:lnTo>
                    <a:pt x="4046" y="6878"/>
                  </a:lnTo>
                  <a:lnTo>
                    <a:pt x="4037" y="6911"/>
                  </a:lnTo>
                  <a:lnTo>
                    <a:pt x="4028" y="6946"/>
                  </a:lnTo>
                  <a:lnTo>
                    <a:pt x="4020" y="6981"/>
                  </a:lnTo>
                  <a:lnTo>
                    <a:pt x="3979" y="6987"/>
                  </a:lnTo>
                  <a:lnTo>
                    <a:pt x="3948" y="6993"/>
                  </a:lnTo>
                  <a:lnTo>
                    <a:pt x="3924" y="6996"/>
                  </a:lnTo>
                  <a:lnTo>
                    <a:pt x="3909" y="7000"/>
                  </a:lnTo>
                  <a:lnTo>
                    <a:pt x="3902" y="7003"/>
                  </a:lnTo>
                  <a:lnTo>
                    <a:pt x="3897" y="7006"/>
                  </a:lnTo>
                  <a:lnTo>
                    <a:pt x="3893" y="7008"/>
                  </a:lnTo>
                  <a:lnTo>
                    <a:pt x="3890" y="7012"/>
                  </a:lnTo>
                  <a:lnTo>
                    <a:pt x="3883" y="7019"/>
                  </a:lnTo>
                  <a:lnTo>
                    <a:pt x="3877" y="7028"/>
                  </a:lnTo>
                  <a:lnTo>
                    <a:pt x="3943" y="7029"/>
                  </a:lnTo>
                  <a:lnTo>
                    <a:pt x="4010" y="7029"/>
                  </a:lnTo>
                  <a:lnTo>
                    <a:pt x="4077" y="7029"/>
                  </a:lnTo>
                  <a:lnTo>
                    <a:pt x="4144" y="7028"/>
                  </a:lnTo>
                  <a:lnTo>
                    <a:pt x="4212" y="7027"/>
                  </a:lnTo>
                  <a:lnTo>
                    <a:pt x="4281" y="7026"/>
                  </a:lnTo>
                  <a:lnTo>
                    <a:pt x="4350" y="7025"/>
                  </a:lnTo>
                  <a:lnTo>
                    <a:pt x="4420" y="7025"/>
                  </a:lnTo>
                  <a:lnTo>
                    <a:pt x="4490" y="7024"/>
                  </a:lnTo>
                  <a:lnTo>
                    <a:pt x="4561" y="7024"/>
                  </a:lnTo>
                  <a:lnTo>
                    <a:pt x="4633" y="7025"/>
                  </a:lnTo>
                  <a:lnTo>
                    <a:pt x="4704" y="7027"/>
                  </a:lnTo>
                  <a:lnTo>
                    <a:pt x="4777" y="7030"/>
                  </a:lnTo>
                  <a:lnTo>
                    <a:pt x="4850" y="7034"/>
                  </a:lnTo>
                  <a:lnTo>
                    <a:pt x="4924" y="7039"/>
                  </a:lnTo>
                  <a:lnTo>
                    <a:pt x="4998" y="7046"/>
                  </a:lnTo>
                  <a:lnTo>
                    <a:pt x="5003" y="7025"/>
                  </a:lnTo>
                  <a:lnTo>
                    <a:pt x="5011" y="7003"/>
                  </a:lnTo>
                  <a:lnTo>
                    <a:pt x="5019" y="6983"/>
                  </a:lnTo>
                  <a:lnTo>
                    <a:pt x="5028" y="6964"/>
                  </a:lnTo>
                  <a:lnTo>
                    <a:pt x="5077" y="6962"/>
                  </a:lnTo>
                  <a:lnTo>
                    <a:pt x="5118" y="6959"/>
                  </a:lnTo>
                  <a:lnTo>
                    <a:pt x="5137" y="6958"/>
                  </a:lnTo>
                  <a:lnTo>
                    <a:pt x="5155" y="6957"/>
                  </a:lnTo>
                  <a:lnTo>
                    <a:pt x="5173" y="6958"/>
                  </a:lnTo>
                  <a:lnTo>
                    <a:pt x="5192" y="6959"/>
                  </a:lnTo>
                  <a:lnTo>
                    <a:pt x="5210" y="6962"/>
                  </a:lnTo>
                  <a:lnTo>
                    <a:pt x="5228" y="6967"/>
                  </a:lnTo>
                  <a:lnTo>
                    <a:pt x="5249" y="6974"/>
                  </a:lnTo>
                  <a:lnTo>
                    <a:pt x="5270" y="6984"/>
                  </a:lnTo>
                  <a:lnTo>
                    <a:pt x="5293" y="6996"/>
                  </a:lnTo>
                  <a:lnTo>
                    <a:pt x="5319" y="7012"/>
                  </a:lnTo>
                  <a:lnTo>
                    <a:pt x="5347" y="7030"/>
                  </a:lnTo>
                  <a:lnTo>
                    <a:pt x="5377" y="7053"/>
                  </a:lnTo>
                  <a:lnTo>
                    <a:pt x="5384" y="7122"/>
                  </a:lnTo>
                  <a:lnTo>
                    <a:pt x="5388" y="7173"/>
                  </a:lnTo>
                  <a:lnTo>
                    <a:pt x="5391" y="7192"/>
                  </a:lnTo>
                  <a:lnTo>
                    <a:pt x="5395" y="7209"/>
                  </a:lnTo>
                  <a:lnTo>
                    <a:pt x="5397" y="7217"/>
                  </a:lnTo>
                  <a:lnTo>
                    <a:pt x="5400" y="7222"/>
                  </a:lnTo>
                  <a:lnTo>
                    <a:pt x="5404" y="7229"/>
                  </a:lnTo>
                  <a:lnTo>
                    <a:pt x="5408" y="7234"/>
                  </a:lnTo>
                  <a:lnTo>
                    <a:pt x="5413" y="7239"/>
                  </a:lnTo>
                  <a:lnTo>
                    <a:pt x="5418" y="7244"/>
                  </a:lnTo>
                  <a:lnTo>
                    <a:pt x="5424" y="7248"/>
                  </a:lnTo>
                  <a:lnTo>
                    <a:pt x="5430" y="7251"/>
                  </a:lnTo>
                  <a:lnTo>
                    <a:pt x="5447" y="7258"/>
                  </a:lnTo>
                  <a:lnTo>
                    <a:pt x="5468" y="7265"/>
                  </a:lnTo>
                  <a:lnTo>
                    <a:pt x="5524" y="7278"/>
                  </a:lnTo>
                  <a:lnTo>
                    <a:pt x="5602" y="7296"/>
                  </a:lnTo>
                  <a:lnTo>
                    <a:pt x="5607" y="7314"/>
                  </a:lnTo>
                  <a:lnTo>
                    <a:pt x="5611" y="7332"/>
                  </a:lnTo>
                  <a:lnTo>
                    <a:pt x="5616" y="7352"/>
                  </a:lnTo>
                  <a:lnTo>
                    <a:pt x="5620" y="7373"/>
                  </a:lnTo>
                  <a:lnTo>
                    <a:pt x="5573" y="7379"/>
                  </a:lnTo>
                  <a:lnTo>
                    <a:pt x="5535" y="7382"/>
                  </a:lnTo>
                  <a:lnTo>
                    <a:pt x="5520" y="7383"/>
                  </a:lnTo>
                  <a:lnTo>
                    <a:pt x="5505" y="7383"/>
                  </a:lnTo>
                  <a:lnTo>
                    <a:pt x="5491" y="7383"/>
                  </a:lnTo>
                  <a:lnTo>
                    <a:pt x="5476" y="7382"/>
                  </a:lnTo>
                  <a:lnTo>
                    <a:pt x="5463" y="7380"/>
                  </a:lnTo>
                  <a:lnTo>
                    <a:pt x="5448" y="7376"/>
                  </a:lnTo>
                  <a:lnTo>
                    <a:pt x="5433" y="7373"/>
                  </a:lnTo>
                  <a:lnTo>
                    <a:pt x="5415" y="7368"/>
                  </a:lnTo>
                  <a:lnTo>
                    <a:pt x="5375" y="7355"/>
                  </a:lnTo>
                  <a:lnTo>
                    <a:pt x="5324" y="7337"/>
                  </a:lnTo>
                  <a:lnTo>
                    <a:pt x="5322" y="7313"/>
                  </a:lnTo>
                  <a:lnTo>
                    <a:pt x="5320" y="7288"/>
                  </a:lnTo>
                  <a:lnTo>
                    <a:pt x="5318" y="7264"/>
                  </a:lnTo>
                  <a:lnTo>
                    <a:pt x="5315" y="7240"/>
                  </a:lnTo>
                  <a:lnTo>
                    <a:pt x="5314" y="7217"/>
                  </a:lnTo>
                  <a:lnTo>
                    <a:pt x="5313" y="7193"/>
                  </a:lnTo>
                  <a:lnTo>
                    <a:pt x="5312" y="7170"/>
                  </a:lnTo>
                  <a:lnTo>
                    <a:pt x="5312" y="7148"/>
                  </a:lnTo>
                  <a:lnTo>
                    <a:pt x="5285" y="7148"/>
                  </a:lnTo>
                  <a:lnTo>
                    <a:pt x="5260" y="7148"/>
                  </a:lnTo>
                  <a:lnTo>
                    <a:pt x="5234" y="7148"/>
                  </a:lnTo>
                  <a:lnTo>
                    <a:pt x="5212" y="7148"/>
                  </a:lnTo>
                  <a:lnTo>
                    <a:pt x="5210" y="7181"/>
                  </a:lnTo>
                  <a:lnTo>
                    <a:pt x="5207" y="7215"/>
                  </a:lnTo>
                  <a:lnTo>
                    <a:pt x="5207" y="7247"/>
                  </a:lnTo>
                  <a:lnTo>
                    <a:pt x="5206" y="7280"/>
                  </a:lnTo>
                  <a:lnTo>
                    <a:pt x="5206" y="7314"/>
                  </a:lnTo>
                  <a:lnTo>
                    <a:pt x="5205" y="7347"/>
                  </a:lnTo>
                  <a:lnTo>
                    <a:pt x="5205" y="7381"/>
                  </a:lnTo>
                  <a:lnTo>
                    <a:pt x="5205" y="7414"/>
                  </a:lnTo>
                  <a:lnTo>
                    <a:pt x="5183" y="7410"/>
                  </a:lnTo>
                  <a:lnTo>
                    <a:pt x="5160" y="7405"/>
                  </a:lnTo>
                  <a:lnTo>
                    <a:pt x="5138" y="7401"/>
                  </a:lnTo>
                  <a:lnTo>
                    <a:pt x="5117" y="7398"/>
                  </a:lnTo>
                  <a:lnTo>
                    <a:pt x="5095" y="7393"/>
                  </a:lnTo>
                  <a:lnTo>
                    <a:pt x="5072" y="7390"/>
                  </a:lnTo>
                  <a:lnTo>
                    <a:pt x="5050" y="7388"/>
                  </a:lnTo>
                  <a:lnTo>
                    <a:pt x="5028" y="7384"/>
                  </a:lnTo>
                  <a:lnTo>
                    <a:pt x="5019" y="7344"/>
                  </a:lnTo>
                  <a:lnTo>
                    <a:pt x="5011" y="7305"/>
                  </a:lnTo>
                  <a:lnTo>
                    <a:pt x="5003" y="7265"/>
                  </a:lnTo>
                  <a:lnTo>
                    <a:pt x="4998" y="7225"/>
                  </a:lnTo>
                  <a:lnTo>
                    <a:pt x="4926" y="7217"/>
                  </a:lnTo>
                  <a:lnTo>
                    <a:pt x="4856" y="7209"/>
                  </a:lnTo>
                  <a:lnTo>
                    <a:pt x="4784" y="7201"/>
                  </a:lnTo>
                  <a:lnTo>
                    <a:pt x="4713" y="7195"/>
                  </a:lnTo>
                  <a:lnTo>
                    <a:pt x="4643" y="7187"/>
                  </a:lnTo>
                  <a:lnTo>
                    <a:pt x="4571" y="7180"/>
                  </a:lnTo>
                  <a:lnTo>
                    <a:pt x="4500" y="7173"/>
                  </a:lnTo>
                  <a:lnTo>
                    <a:pt x="4430" y="7166"/>
                  </a:lnTo>
                  <a:lnTo>
                    <a:pt x="4358" y="7159"/>
                  </a:lnTo>
                  <a:lnTo>
                    <a:pt x="4288" y="7152"/>
                  </a:lnTo>
                  <a:lnTo>
                    <a:pt x="4218" y="7145"/>
                  </a:lnTo>
                  <a:lnTo>
                    <a:pt x="4146" y="7139"/>
                  </a:lnTo>
                  <a:lnTo>
                    <a:pt x="4076" y="7132"/>
                  </a:lnTo>
                  <a:lnTo>
                    <a:pt x="4006" y="7125"/>
                  </a:lnTo>
                  <a:lnTo>
                    <a:pt x="3935" y="7119"/>
                  </a:lnTo>
                  <a:lnTo>
                    <a:pt x="3865" y="7112"/>
                  </a:lnTo>
                  <a:lnTo>
                    <a:pt x="3816" y="7133"/>
                  </a:lnTo>
                  <a:lnTo>
                    <a:pt x="3766" y="7153"/>
                  </a:lnTo>
                  <a:lnTo>
                    <a:pt x="3717" y="7171"/>
                  </a:lnTo>
                  <a:lnTo>
                    <a:pt x="3668" y="7188"/>
                  </a:lnTo>
                  <a:lnTo>
                    <a:pt x="3620" y="7202"/>
                  </a:lnTo>
                  <a:lnTo>
                    <a:pt x="3571" y="7216"/>
                  </a:lnTo>
                  <a:lnTo>
                    <a:pt x="3523" y="7227"/>
                  </a:lnTo>
                  <a:lnTo>
                    <a:pt x="3476" y="7236"/>
                  </a:lnTo>
                  <a:lnTo>
                    <a:pt x="3429" y="7245"/>
                  </a:lnTo>
                  <a:lnTo>
                    <a:pt x="3382" y="7250"/>
                  </a:lnTo>
                  <a:lnTo>
                    <a:pt x="3336" y="7256"/>
                  </a:lnTo>
                  <a:lnTo>
                    <a:pt x="3291" y="7258"/>
                  </a:lnTo>
                  <a:lnTo>
                    <a:pt x="3245" y="7260"/>
                  </a:lnTo>
                  <a:lnTo>
                    <a:pt x="3200" y="7259"/>
                  </a:lnTo>
                  <a:lnTo>
                    <a:pt x="3157" y="7258"/>
                  </a:lnTo>
                  <a:lnTo>
                    <a:pt x="3113" y="7254"/>
                  </a:lnTo>
                  <a:lnTo>
                    <a:pt x="3113" y="7232"/>
                  </a:lnTo>
                  <a:lnTo>
                    <a:pt x="3113" y="7214"/>
                  </a:lnTo>
                  <a:lnTo>
                    <a:pt x="3113" y="7195"/>
                  </a:lnTo>
                  <a:lnTo>
                    <a:pt x="3113" y="7177"/>
                  </a:lnTo>
                  <a:lnTo>
                    <a:pt x="3178" y="7149"/>
                  </a:lnTo>
                  <a:lnTo>
                    <a:pt x="3244" y="7120"/>
                  </a:lnTo>
                  <a:lnTo>
                    <a:pt x="3308" y="7087"/>
                  </a:lnTo>
                  <a:lnTo>
                    <a:pt x="3373" y="7053"/>
                  </a:lnTo>
                  <a:lnTo>
                    <a:pt x="3438" y="7018"/>
                  </a:lnTo>
                  <a:lnTo>
                    <a:pt x="3503" y="6981"/>
                  </a:lnTo>
                  <a:lnTo>
                    <a:pt x="3567" y="6942"/>
                  </a:lnTo>
                  <a:lnTo>
                    <a:pt x="3631" y="6903"/>
                  </a:lnTo>
                  <a:lnTo>
                    <a:pt x="3694" y="6863"/>
                  </a:lnTo>
                  <a:lnTo>
                    <a:pt x="3757" y="6823"/>
                  </a:lnTo>
                  <a:lnTo>
                    <a:pt x="3819" y="6781"/>
                  </a:lnTo>
                  <a:lnTo>
                    <a:pt x="3882" y="6739"/>
                  </a:lnTo>
                  <a:lnTo>
                    <a:pt x="3944" y="6697"/>
                  </a:lnTo>
                  <a:lnTo>
                    <a:pt x="4006" y="6656"/>
                  </a:lnTo>
                  <a:lnTo>
                    <a:pt x="4066" y="6613"/>
                  </a:lnTo>
                  <a:lnTo>
                    <a:pt x="4126" y="6572"/>
                  </a:lnTo>
                  <a:lnTo>
                    <a:pt x="4127" y="6554"/>
                  </a:lnTo>
                  <a:lnTo>
                    <a:pt x="4130" y="6537"/>
                  </a:lnTo>
                  <a:lnTo>
                    <a:pt x="4134" y="6522"/>
                  </a:lnTo>
                  <a:lnTo>
                    <a:pt x="4138" y="6507"/>
                  </a:lnTo>
                  <a:lnTo>
                    <a:pt x="4195" y="6471"/>
                  </a:lnTo>
                  <a:lnTo>
                    <a:pt x="4250" y="6433"/>
                  </a:lnTo>
                  <a:lnTo>
                    <a:pt x="4304" y="6395"/>
                  </a:lnTo>
                  <a:lnTo>
                    <a:pt x="4356" y="6356"/>
                  </a:lnTo>
                  <a:lnTo>
                    <a:pt x="4406" y="6317"/>
                  </a:lnTo>
                  <a:lnTo>
                    <a:pt x="4454" y="6276"/>
                  </a:lnTo>
                  <a:lnTo>
                    <a:pt x="4500" y="6235"/>
                  </a:lnTo>
                  <a:lnTo>
                    <a:pt x="4546" y="6191"/>
                  </a:lnTo>
                  <a:lnTo>
                    <a:pt x="4588" y="6148"/>
                  </a:lnTo>
                  <a:lnTo>
                    <a:pt x="4629" y="6103"/>
                  </a:lnTo>
                  <a:lnTo>
                    <a:pt x="4668" y="6057"/>
                  </a:lnTo>
                  <a:lnTo>
                    <a:pt x="4706" y="6012"/>
                  </a:lnTo>
                  <a:lnTo>
                    <a:pt x="4742" y="5964"/>
                  </a:lnTo>
                  <a:lnTo>
                    <a:pt x="4776" y="5916"/>
                  </a:lnTo>
                  <a:lnTo>
                    <a:pt x="4808" y="5867"/>
                  </a:lnTo>
                  <a:lnTo>
                    <a:pt x="4838" y="5816"/>
                  </a:lnTo>
                  <a:lnTo>
                    <a:pt x="4866" y="5765"/>
                  </a:lnTo>
                  <a:lnTo>
                    <a:pt x="4893" y="5714"/>
                  </a:lnTo>
                  <a:lnTo>
                    <a:pt x="4917" y="5660"/>
                  </a:lnTo>
                  <a:lnTo>
                    <a:pt x="4940" y="5606"/>
                  </a:lnTo>
                  <a:lnTo>
                    <a:pt x="4960" y="5552"/>
                  </a:lnTo>
                  <a:lnTo>
                    <a:pt x="4979" y="5496"/>
                  </a:lnTo>
                  <a:lnTo>
                    <a:pt x="4995" y="5440"/>
                  </a:lnTo>
                  <a:lnTo>
                    <a:pt x="5010" y="5383"/>
                  </a:lnTo>
                  <a:lnTo>
                    <a:pt x="5023" y="5325"/>
                  </a:lnTo>
                  <a:lnTo>
                    <a:pt x="5034" y="5266"/>
                  </a:lnTo>
                  <a:lnTo>
                    <a:pt x="5043" y="5206"/>
                  </a:lnTo>
                  <a:lnTo>
                    <a:pt x="5050" y="5146"/>
                  </a:lnTo>
                  <a:lnTo>
                    <a:pt x="5054" y="5084"/>
                  </a:lnTo>
                  <a:lnTo>
                    <a:pt x="5058" y="5022"/>
                  </a:lnTo>
                  <a:lnTo>
                    <a:pt x="5058" y="4958"/>
                  </a:lnTo>
                  <a:lnTo>
                    <a:pt x="5057" y="4893"/>
                  </a:lnTo>
                  <a:lnTo>
                    <a:pt x="5047" y="4945"/>
                  </a:lnTo>
                  <a:lnTo>
                    <a:pt x="5037" y="4995"/>
                  </a:lnTo>
                  <a:lnTo>
                    <a:pt x="5025" y="5042"/>
                  </a:lnTo>
                  <a:lnTo>
                    <a:pt x="5014" y="5088"/>
                  </a:lnTo>
                  <a:lnTo>
                    <a:pt x="5002" y="5132"/>
                  </a:lnTo>
                  <a:lnTo>
                    <a:pt x="4990" y="5175"/>
                  </a:lnTo>
                  <a:lnTo>
                    <a:pt x="4977" y="5216"/>
                  </a:lnTo>
                  <a:lnTo>
                    <a:pt x="4964" y="5256"/>
                  </a:lnTo>
                  <a:lnTo>
                    <a:pt x="4951" y="5295"/>
                  </a:lnTo>
                  <a:lnTo>
                    <a:pt x="4936" y="5333"/>
                  </a:lnTo>
                  <a:lnTo>
                    <a:pt x="4922" y="5370"/>
                  </a:lnTo>
                  <a:lnTo>
                    <a:pt x="4906" y="5406"/>
                  </a:lnTo>
                  <a:lnTo>
                    <a:pt x="4890" y="5441"/>
                  </a:lnTo>
                  <a:lnTo>
                    <a:pt x="4874" y="5476"/>
                  </a:lnTo>
                  <a:lnTo>
                    <a:pt x="4856" y="5510"/>
                  </a:lnTo>
                  <a:lnTo>
                    <a:pt x="4838" y="5545"/>
                  </a:lnTo>
                  <a:lnTo>
                    <a:pt x="4820" y="5579"/>
                  </a:lnTo>
                  <a:lnTo>
                    <a:pt x="4801" y="5612"/>
                  </a:lnTo>
                  <a:lnTo>
                    <a:pt x="4781" y="5646"/>
                  </a:lnTo>
                  <a:lnTo>
                    <a:pt x="4760" y="5680"/>
                  </a:lnTo>
                  <a:lnTo>
                    <a:pt x="4716" y="5748"/>
                  </a:lnTo>
                  <a:lnTo>
                    <a:pt x="4670" y="5817"/>
                  </a:lnTo>
                  <a:lnTo>
                    <a:pt x="4619" y="5891"/>
                  </a:lnTo>
                  <a:lnTo>
                    <a:pt x="4566" y="5967"/>
                  </a:lnTo>
                  <a:lnTo>
                    <a:pt x="4508" y="6047"/>
                  </a:lnTo>
                  <a:lnTo>
                    <a:pt x="4446" y="6133"/>
                  </a:lnTo>
                  <a:lnTo>
                    <a:pt x="4446" y="6118"/>
                  </a:lnTo>
                  <a:lnTo>
                    <a:pt x="4447" y="6096"/>
                  </a:lnTo>
                  <a:lnTo>
                    <a:pt x="4451" y="6071"/>
                  </a:lnTo>
                  <a:lnTo>
                    <a:pt x="4456" y="6039"/>
                  </a:lnTo>
                  <a:lnTo>
                    <a:pt x="4472" y="5966"/>
                  </a:lnTo>
                  <a:lnTo>
                    <a:pt x="4493" y="5878"/>
                  </a:lnTo>
                  <a:lnTo>
                    <a:pt x="4517" y="5781"/>
                  </a:lnTo>
                  <a:lnTo>
                    <a:pt x="4543" y="5676"/>
                  </a:lnTo>
                  <a:lnTo>
                    <a:pt x="4571" y="5566"/>
                  </a:lnTo>
                  <a:lnTo>
                    <a:pt x="4599" y="5457"/>
                  </a:lnTo>
                  <a:lnTo>
                    <a:pt x="4625" y="5351"/>
                  </a:lnTo>
                  <a:lnTo>
                    <a:pt x="4647" y="5250"/>
                  </a:lnTo>
                  <a:lnTo>
                    <a:pt x="4656" y="5204"/>
                  </a:lnTo>
                  <a:lnTo>
                    <a:pt x="4665" y="5159"/>
                  </a:lnTo>
                  <a:lnTo>
                    <a:pt x="4672" y="5119"/>
                  </a:lnTo>
                  <a:lnTo>
                    <a:pt x="4676" y="5081"/>
                  </a:lnTo>
                  <a:lnTo>
                    <a:pt x="4680" y="5047"/>
                  </a:lnTo>
                  <a:lnTo>
                    <a:pt x="4681" y="5018"/>
                  </a:lnTo>
                  <a:lnTo>
                    <a:pt x="4680" y="4994"/>
                  </a:lnTo>
                  <a:lnTo>
                    <a:pt x="4676" y="4975"/>
                  </a:lnTo>
                  <a:lnTo>
                    <a:pt x="4671" y="4961"/>
                  </a:lnTo>
                  <a:lnTo>
                    <a:pt x="4662" y="4955"/>
                  </a:lnTo>
                  <a:lnTo>
                    <a:pt x="4651" y="4954"/>
                  </a:lnTo>
                  <a:lnTo>
                    <a:pt x="4636" y="4959"/>
                  </a:lnTo>
                  <a:lnTo>
                    <a:pt x="4623" y="5013"/>
                  </a:lnTo>
                  <a:lnTo>
                    <a:pt x="4608" y="5067"/>
                  </a:lnTo>
                  <a:lnTo>
                    <a:pt x="4593" y="5124"/>
                  </a:lnTo>
                  <a:lnTo>
                    <a:pt x="4576" y="5182"/>
                  </a:lnTo>
                  <a:lnTo>
                    <a:pt x="4558" y="5240"/>
                  </a:lnTo>
                  <a:lnTo>
                    <a:pt x="4539" y="5300"/>
                  </a:lnTo>
                  <a:lnTo>
                    <a:pt x="4518" y="5360"/>
                  </a:lnTo>
                  <a:lnTo>
                    <a:pt x="4497" y="5421"/>
                  </a:lnTo>
                  <a:lnTo>
                    <a:pt x="4473" y="5481"/>
                  </a:lnTo>
                  <a:lnTo>
                    <a:pt x="4450" y="5543"/>
                  </a:lnTo>
                  <a:lnTo>
                    <a:pt x="4424" y="5604"/>
                  </a:lnTo>
                  <a:lnTo>
                    <a:pt x="4397" y="5665"/>
                  </a:lnTo>
                  <a:lnTo>
                    <a:pt x="4369" y="5726"/>
                  </a:lnTo>
                  <a:lnTo>
                    <a:pt x="4340" y="5785"/>
                  </a:lnTo>
                  <a:lnTo>
                    <a:pt x="4310" y="5845"/>
                  </a:lnTo>
                  <a:lnTo>
                    <a:pt x="4279" y="5903"/>
                  </a:lnTo>
                  <a:lnTo>
                    <a:pt x="4246" y="5961"/>
                  </a:lnTo>
                  <a:lnTo>
                    <a:pt x="4212" y="6017"/>
                  </a:lnTo>
                  <a:lnTo>
                    <a:pt x="4176" y="6073"/>
                  </a:lnTo>
                  <a:lnTo>
                    <a:pt x="4140" y="6127"/>
                  </a:lnTo>
                  <a:lnTo>
                    <a:pt x="4102" y="6178"/>
                  </a:lnTo>
                  <a:lnTo>
                    <a:pt x="4063" y="6228"/>
                  </a:lnTo>
                  <a:lnTo>
                    <a:pt x="4021" y="6276"/>
                  </a:lnTo>
                  <a:lnTo>
                    <a:pt x="3979" y="6322"/>
                  </a:lnTo>
                  <a:lnTo>
                    <a:pt x="3935" y="6365"/>
                  </a:lnTo>
                  <a:lnTo>
                    <a:pt x="3891" y="6407"/>
                  </a:lnTo>
                  <a:lnTo>
                    <a:pt x="3845" y="6445"/>
                  </a:lnTo>
                  <a:lnTo>
                    <a:pt x="3797" y="6480"/>
                  </a:lnTo>
                  <a:lnTo>
                    <a:pt x="3748" y="6513"/>
                  </a:lnTo>
                  <a:lnTo>
                    <a:pt x="3698" y="6542"/>
                  </a:lnTo>
                  <a:lnTo>
                    <a:pt x="3646" y="6567"/>
                  </a:lnTo>
                  <a:lnTo>
                    <a:pt x="3593" y="6590"/>
                  </a:lnTo>
                  <a:lnTo>
                    <a:pt x="3591" y="6612"/>
                  </a:lnTo>
                  <a:lnTo>
                    <a:pt x="3590" y="6635"/>
                  </a:lnTo>
                  <a:lnTo>
                    <a:pt x="3588" y="6659"/>
                  </a:lnTo>
                  <a:lnTo>
                    <a:pt x="3587" y="6682"/>
                  </a:lnTo>
                  <a:lnTo>
                    <a:pt x="3587" y="6707"/>
                  </a:lnTo>
                  <a:lnTo>
                    <a:pt x="3587" y="6731"/>
                  </a:lnTo>
                  <a:lnTo>
                    <a:pt x="3587" y="6755"/>
                  </a:lnTo>
                  <a:lnTo>
                    <a:pt x="3587" y="6779"/>
                  </a:lnTo>
                  <a:lnTo>
                    <a:pt x="3487" y="6807"/>
                  </a:lnTo>
                  <a:lnTo>
                    <a:pt x="3393" y="6834"/>
                  </a:lnTo>
                  <a:lnTo>
                    <a:pt x="3304" y="6860"/>
                  </a:lnTo>
                  <a:lnTo>
                    <a:pt x="3218" y="6883"/>
                  </a:lnTo>
                  <a:lnTo>
                    <a:pt x="3178" y="6893"/>
                  </a:lnTo>
                  <a:lnTo>
                    <a:pt x="3138" y="6903"/>
                  </a:lnTo>
                  <a:lnTo>
                    <a:pt x="3098" y="6911"/>
                  </a:lnTo>
                  <a:lnTo>
                    <a:pt x="3060" y="6918"/>
                  </a:lnTo>
                  <a:lnTo>
                    <a:pt x="3022" y="6923"/>
                  </a:lnTo>
                  <a:lnTo>
                    <a:pt x="2984" y="6927"/>
                  </a:lnTo>
                  <a:lnTo>
                    <a:pt x="2948" y="6929"/>
                  </a:lnTo>
                  <a:lnTo>
                    <a:pt x="2912" y="6929"/>
                  </a:lnTo>
                  <a:lnTo>
                    <a:pt x="2877" y="6928"/>
                  </a:lnTo>
                  <a:lnTo>
                    <a:pt x="2841" y="6923"/>
                  </a:lnTo>
                  <a:lnTo>
                    <a:pt x="2806" y="6917"/>
                  </a:lnTo>
                  <a:lnTo>
                    <a:pt x="2773" y="6908"/>
                  </a:lnTo>
                  <a:lnTo>
                    <a:pt x="2738" y="6897"/>
                  </a:lnTo>
                  <a:lnTo>
                    <a:pt x="2705" y="6882"/>
                  </a:lnTo>
                  <a:lnTo>
                    <a:pt x="2671" y="6865"/>
                  </a:lnTo>
                  <a:lnTo>
                    <a:pt x="2637" y="6845"/>
                  </a:lnTo>
                  <a:lnTo>
                    <a:pt x="2603" y="6822"/>
                  </a:lnTo>
                  <a:lnTo>
                    <a:pt x="2570" y="6794"/>
                  </a:lnTo>
                  <a:lnTo>
                    <a:pt x="2536" y="6764"/>
                  </a:lnTo>
                  <a:lnTo>
                    <a:pt x="2503" y="6730"/>
                  </a:lnTo>
                  <a:lnTo>
                    <a:pt x="2469" y="6692"/>
                  </a:lnTo>
                  <a:lnTo>
                    <a:pt x="2435" y="6650"/>
                  </a:lnTo>
                  <a:lnTo>
                    <a:pt x="2400" y="6604"/>
                  </a:lnTo>
                  <a:lnTo>
                    <a:pt x="2366" y="6554"/>
                  </a:lnTo>
                  <a:lnTo>
                    <a:pt x="2368" y="6571"/>
                  </a:lnTo>
                  <a:lnTo>
                    <a:pt x="2372" y="6586"/>
                  </a:lnTo>
                  <a:lnTo>
                    <a:pt x="2377" y="6601"/>
                  </a:lnTo>
                  <a:lnTo>
                    <a:pt x="2382" y="6616"/>
                  </a:lnTo>
                  <a:lnTo>
                    <a:pt x="2388" y="6631"/>
                  </a:lnTo>
                  <a:lnTo>
                    <a:pt x="2396" y="6645"/>
                  </a:lnTo>
                  <a:lnTo>
                    <a:pt x="2404" y="6659"/>
                  </a:lnTo>
                  <a:lnTo>
                    <a:pt x="2411" y="6673"/>
                  </a:lnTo>
                  <a:lnTo>
                    <a:pt x="2430" y="6701"/>
                  </a:lnTo>
                  <a:lnTo>
                    <a:pt x="2452" y="6728"/>
                  </a:lnTo>
                  <a:lnTo>
                    <a:pt x="2474" y="6756"/>
                  </a:lnTo>
                  <a:lnTo>
                    <a:pt x="2498" y="6784"/>
                  </a:lnTo>
                  <a:lnTo>
                    <a:pt x="2523" y="6813"/>
                  </a:lnTo>
                  <a:lnTo>
                    <a:pt x="2550" y="6843"/>
                  </a:lnTo>
                  <a:lnTo>
                    <a:pt x="2575" y="6874"/>
                  </a:lnTo>
                  <a:lnTo>
                    <a:pt x="2601" y="6907"/>
                  </a:lnTo>
                  <a:lnTo>
                    <a:pt x="2627" y="6941"/>
                  </a:lnTo>
                  <a:lnTo>
                    <a:pt x="2652" y="6977"/>
                  </a:lnTo>
                  <a:lnTo>
                    <a:pt x="2664" y="6997"/>
                  </a:lnTo>
                  <a:lnTo>
                    <a:pt x="2676" y="7017"/>
                  </a:lnTo>
                  <a:lnTo>
                    <a:pt x="2687" y="7037"/>
                  </a:lnTo>
                  <a:lnTo>
                    <a:pt x="2698" y="7058"/>
                  </a:lnTo>
                  <a:lnTo>
                    <a:pt x="2681" y="7058"/>
                  </a:lnTo>
                  <a:lnTo>
                    <a:pt x="2665" y="7056"/>
                  </a:lnTo>
                  <a:lnTo>
                    <a:pt x="2648" y="7054"/>
                  </a:lnTo>
                  <a:lnTo>
                    <a:pt x="2632" y="7051"/>
                  </a:lnTo>
                  <a:lnTo>
                    <a:pt x="2616" y="7047"/>
                  </a:lnTo>
                  <a:lnTo>
                    <a:pt x="2600" y="7043"/>
                  </a:lnTo>
                  <a:lnTo>
                    <a:pt x="2584" y="7037"/>
                  </a:lnTo>
                  <a:lnTo>
                    <a:pt x="2570" y="7032"/>
                  </a:lnTo>
                  <a:lnTo>
                    <a:pt x="2540" y="7019"/>
                  </a:lnTo>
                  <a:lnTo>
                    <a:pt x="2512" y="7005"/>
                  </a:lnTo>
                  <a:lnTo>
                    <a:pt x="2485" y="6989"/>
                  </a:lnTo>
                  <a:lnTo>
                    <a:pt x="2459" y="6974"/>
                  </a:lnTo>
                  <a:lnTo>
                    <a:pt x="2416" y="6943"/>
                  </a:lnTo>
                  <a:lnTo>
                    <a:pt x="2380" y="6919"/>
                  </a:lnTo>
                  <a:lnTo>
                    <a:pt x="2366" y="6909"/>
                  </a:lnTo>
                  <a:lnTo>
                    <a:pt x="2354" y="6902"/>
                  </a:lnTo>
                  <a:lnTo>
                    <a:pt x="2350" y="6900"/>
                  </a:lnTo>
                  <a:lnTo>
                    <a:pt x="2347" y="6898"/>
                  </a:lnTo>
                  <a:lnTo>
                    <a:pt x="2344" y="6898"/>
                  </a:lnTo>
                  <a:lnTo>
                    <a:pt x="2342" y="6899"/>
                  </a:lnTo>
                  <a:lnTo>
                    <a:pt x="2342" y="6917"/>
                  </a:lnTo>
                  <a:lnTo>
                    <a:pt x="2343" y="6935"/>
                  </a:lnTo>
                  <a:lnTo>
                    <a:pt x="2344" y="6951"/>
                  </a:lnTo>
                  <a:lnTo>
                    <a:pt x="2346" y="6967"/>
                  </a:lnTo>
                  <a:lnTo>
                    <a:pt x="2349" y="6983"/>
                  </a:lnTo>
                  <a:lnTo>
                    <a:pt x="2351" y="6997"/>
                  </a:lnTo>
                  <a:lnTo>
                    <a:pt x="2354" y="7010"/>
                  </a:lnTo>
                  <a:lnTo>
                    <a:pt x="2359" y="7024"/>
                  </a:lnTo>
                  <a:lnTo>
                    <a:pt x="2363" y="7036"/>
                  </a:lnTo>
                  <a:lnTo>
                    <a:pt x="2369" y="7048"/>
                  </a:lnTo>
                  <a:lnTo>
                    <a:pt x="2375" y="7060"/>
                  </a:lnTo>
                  <a:lnTo>
                    <a:pt x="2381" y="7071"/>
                  </a:lnTo>
                  <a:lnTo>
                    <a:pt x="2388" y="7082"/>
                  </a:lnTo>
                  <a:lnTo>
                    <a:pt x="2396" y="7092"/>
                  </a:lnTo>
                  <a:lnTo>
                    <a:pt x="2404" y="7102"/>
                  </a:lnTo>
                  <a:lnTo>
                    <a:pt x="2413" y="7112"/>
                  </a:lnTo>
                  <a:lnTo>
                    <a:pt x="2431" y="7131"/>
                  </a:lnTo>
                  <a:lnTo>
                    <a:pt x="2454" y="7150"/>
                  </a:lnTo>
                  <a:lnTo>
                    <a:pt x="2477" y="7168"/>
                  </a:lnTo>
                  <a:lnTo>
                    <a:pt x="2504" y="7187"/>
                  </a:lnTo>
                  <a:lnTo>
                    <a:pt x="2566" y="7227"/>
                  </a:lnTo>
                  <a:lnTo>
                    <a:pt x="2638" y="7272"/>
                  </a:lnTo>
                  <a:lnTo>
                    <a:pt x="2588" y="7272"/>
                  </a:lnTo>
                  <a:lnTo>
                    <a:pt x="2536" y="7272"/>
                  </a:lnTo>
                  <a:lnTo>
                    <a:pt x="2485" y="7273"/>
                  </a:lnTo>
                  <a:lnTo>
                    <a:pt x="2435" y="7273"/>
                  </a:lnTo>
                  <a:lnTo>
                    <a:pt x="2385" y="7274"/>
                  </a:lnTo>
                  <a:lnTo>
                    <a:pt x="2334" y="7275"/>
                  </a:lnTo>
                  <a:lnTo>
                    <a:pt x="2284" y="7276"/>
                  </a:lnTo>
                  <a:lnTo>
                    <a:pt x="2235" y="7278"/>
                  </a:lnTo>
                  <a:lnTo>
                    <a:pt x="2233" y="7287"/>
                  </a:lnTo>
                  <a:lnTo>
                    <a:pt x="2233" y="7297"/>
                  </a:lnTo>
                  <a:lnTo>
                    <a:pt x="2233" y="7307"/>
                  </a:lnTo>
                  <a:lnTo>
                    <a:pt x="2233" y="7317"/>
                  </a:lnTo>
                  <a:lnTo>
                    <a:pt x="2237" y="7342"/>
                  </a:lnTo>
                  <a:lnTo>
                    <a:pt x="2243" y="7373"/>
                  </a:lnTo>
                  <a:lnTo>
                    <a:pt x="2252" y="7417"/>
                  </a:lnTo>
                  <a:lnTo>
                    <a:pt x="2261" y="7476"/>
                  </a:lnTo>
                  <a:lnTo>
                    <a:pt x="2272" y="7553"/>
                  </a:lnTo>
                  <a:lnTo>
                    <a:pt x="2283" y="7651"/>
                  </a:lnTo>
                  <a:lnTo>
                    <a:pt x="2265" y="7652"/>
                  </a:lnTo>
                  <a:lnTo>
                    <a:pt x="2247" y="7652"/>
                  </a:lnTo>
                  <a:lnTo>
                    <a:pt x="2230" y="7654"/>
                  </a:lnTo>
                  <a:lnTo>
                    <a:pt x="2212" y="7658"/>
                  </a:lnTo>
                  <a:lnTo>
                    <a:pt x="2189" y="7703"/>
                  </a:lnTo>
                  <a:lnTo>
                    <a:pt x="2168" y="7747"/>
                  </a:lnTo>
                  <a:lnTo>
                    <a:pt x="2147" y="7789"/>
                  </a:lnTo>
                  <a:lnTo>
                    <a:pt x="2126" y="7828"/>
                  </a:lnTo>
                  <a:lnTo>
                    <a:pt x="2105" y="7866"/>
                  </a:lnTo>
                  <a:lnTo>
                    <a:pt x="2084" y="7902"/>
                  </a:lnTo>
                  <a:lnTo>
                    <a:pt x="2063" y="7937"/>
                  </a:lnTo>
                  <a:lnTo>
                    <a:pt x="2042" y="7969"/>
                  </a:lnTo>
                  <a:lnTo>
                    <a:pt x="2020" y="8000"/>
                  </a:lnTo>
                  <a:lnTo>
                    <a:pt x="1999" y="8029"/>
                  </a:lnTo>
                  <a:lnTo>
                    <a:pt x="1976" y="8058"/>
                  </a:lnTo>
                  <a:lnTo>
                    <a:pt x="1954" y="8085"/>
                  </a:lnTo>
                  <a:lnTo>
                    <a:pt x="1932" y="8111"/>
                  </a:lnTo>
                  <a:lnTo>
                    <a:pt x="1909" y="8135"/>
                  </a:lnTo>
                  <a:lnTo>
                    <a:pt x="1886" y="8159"/>
                  </a:lnTo>
                  <a:lnTo>
                    <a:pt x="1861" y="8181"/>
                  </a:lnTo>
                  <a:lnTo>
                    <a:pt x="1837" y="8203"/>
                  </a:lnTo>
                  <a:lnTo>
                    <a:pt x="1812" y="8225"/>
                  </a:lnTo>
                  <a:lnTo>
                    <a:pt x="1787" y="8246"/>
                  </a:lnTo>
                  <a:lnTo>
                    <a:pt x="1760" y="8266"/>
                  </a:lnTo>
                  <a:lnTo>
                    <a:pt x="1733" y="8286"/>
                  </a:lnTo>
                  <a:lnTo>
                    <a:pt x="1705" y="8305"/>
                  </a:lnTo>
                  <a:lnTo>
                    <a:pt x="1676" y="8325"/>
                  </a:lnTo>
                  <a:lnTo>
                    <a:pt x="1646" y="8344"/>
                  </a:lnTo>
                  <a:lnTo>
                    <a:pt x="1584" y="8382"/>
                  </a:lnTo>
                  <a:lnTo>
                    <a:pt x="1518" y="8422"/>
                  </a:lnTo>
                  <a:lnTo>
                    <a:pt x="1446" y="8462"/>
                  </a:lnTo>
                  <a:lnTo>
                    <a:pt x="1369" y="8506"/>
                  </a:lnTo>
                  <a:lnTo>
                    <a:pt x="1365" y="8524"/>
                  </a:lnTo>
                  <a:lnTo>
                    <a:pt x="1360" y="8542"/>
                  </a:lnTo>
                  <a:lnTo>
                    <a:pt x="1356" y="8558"/>
                  </a:lnTo>
                  <a:lnTo>
                    <a:pt x="1351" y="8576"/>
                  </a:lnTo>
                  <a:lnTo>
                    <a:pt x="1392" y="8575"/>
                  </a:lnTo>
                  <a:lnTo>
                    <a:pt x="1431" y="8572"/>
                  </a:lnTo>
                  <a:lnTo>
                    <a:pt x="1470" y="8566"/>
                  </a:lnTo>
                  <a:lnTo>
                    <a:pt x="1509" y="8557"/>
                  </a:lnTo>
                  <a:lnTo>
                    <a:pt x="1547" y="8547"/>
                  </a:lnTo>
                  <a:lnTo>
                    <a:pt x="1586" y="8535"/>
                  </a:lnTo>
                  <a:lnTo>
                    <a:pt x="1624" y="8520"/>
                  </a:lnTo>
                  <a:lnTo>
                    <a:pt x="1662" y="8505"/>
                  </a:lnTo>
                  <a:lnTo>
                    <a:pt x="1700" y="8487"/>
                  </a:lnTo>
                  <a:lnTo>
                    <a:pt x="1736" y="8468"/>
                  </a:lnTo>
                  <a:lnTo>
                    <a:pt x="1773" y="8447"/>
                  </a:lnTo>
                  <a:lnTo>
                    <a:pt x="1809" y="8424"/>
                  </a:lnTo>
                  <a:lnTo>
                    <a:pt x="1846" y="8401"/>
                  </a:lnTo>
                  <a:lnTo>
                    <a:pt x="1880" y="8375"/>
                  </a:lnTo>
                  <a:lnTo>
                    <a:pt x="1916" y="8350"/>
                  </a:lnTo>
                  <a:lnTo>
                    <a:pt x="1949" y="8323"/>
                  </a:lnTo>
                  <a:lnTo>
                    <a:pt x="1984" y="8294"/>
                  </a:lnTo>
                  <a:lnTo>
                    <a:pt x="2016" y="8265"/>
                  </a:lnTo>
                  <a:lnTo>
                    <a:pt x="2049" y="8236"/>
                  </a:lnTo>
                  <a:lnTo>
                    <a:pt x="2081" y="8206"/>
                  </a:lnTo>
                  <a:lnTo>
                    <a:pt x="2112" y="8174"/>
                  </a:lnTo>
                  <a:lnTo>
                    <a:pt x="2143" y="8143"/>
                  </a:lnTo>
                  <a:lnTo>
                    <a:pt x="2173" y="8111"/>
                  </a:lnTo>
                  <a:lnTo>
                    <a:pt x="2202" y="8078"/>
                  </a:lnTo>
                  <a:lnTo>
                    <a:pt x="2230" y="8046"/>
                  </a:lnTo>
                  <a:lnTo>
                    <a:pt x="2256" y="8014"/>
                  </a:lnTo>
                  <a:lnTo>
                    <a:pt x="2283" y="7981"/>
                  </a:lnTo>
                  <a:lnTo>
                    <a:pt x="2309" y="7949"/>
                  </a:lnTo>
                  <a:lnTo>
                    <a:pt x="2357" y="7885"/>
                  </a:lnTo>
                  <a:lnTo>
                    <a:pt x="2401" y="7824"/>
                  </a:lnTo>
                  <a:lnTo>
                    <a:pt x="2399" y="7880"/>
                  </a:lnTo>
                  <a:lnTo>
                    <a:pt x="2395" y="7933"/>
                  </a:lnTo>
                  <a:lnTo>
                    <a:pt x="2386" y="7985"/>
                  </a:lnTo>
                  <a:lnTo>
                    <a:pt x="2373" y="8034"/>
                  </a:lnTo>
                  <a:lnTo>
                    <a:pt x="2359" y="8081"/>
                  </a:lnTo>
                  <a:lnTo>
                    <a:pt x="2341" y="8124"/>
                  </a:lnTo>
                  <a:lnTo>
                    <a:pt x="2320" y="8167"/>
                  </a:lnTo>
                  <a:lnTo>
                    <a:pt x="2298" y="8207"/>
                  </a:lnTo>
                  <a:lnTo>
                    <a:pt x="2271" y="8244"/>
                  </a:lnTo>
                  <a:lnTo>
                    <a:pt x="2243" y="8279"/>
                  </a:lnTo>
                  <a:lnTo>
                    <a:pt x="2213" y="8313"/>
                  </a:lnTo>
                  <a:lnTo>
                    <a:pt x="2180" y="8344"/>
                  </a:lnTo>
                  <a:lnTo>
                    <a:pt x="2146" y="8374"/>
                  </a:lnTo>
                  <a:lnTo>
                    <a:pt x="2109" y="8402"/>
                  </a:lnTo>
                  <a:lnTo>
                    <a:pt x="2071" y="8428"/>
                  </a:lnTo>
                  <a:lnTo>
                    <a:pt x="2031" y="8452"/>
                  </a:lnTo>
                  <a:lnTo>
                    <a:pt x="1991" y="8476"/>
                  </a:lnTo>
                  <a:lnTo>
                    <a:pt x="1948" y="8497"/>
                  </a:lnTo>
                  <a:lnTo>
                    <a:pt x="1904" y="8517"/>
                  </a:lnTo>
                  <a:lnTo>
                    <a:pt x="1859" y="8536"/>
                  </a:lnTo>
                  <a:lnTo>
                    <a:pt x="1815" y="8554"/>
                  </a:lnTo>
                  <a:lnTo>
                    <a:pt x="1768" y="8569"/>
                  </a:lnTo>
                  <a:lnTo>
                    <a:pt x="1721" y="8584"/>
                  </a:lnTo>
                  <a:lnTo>
                    <a:pt x="1674" y="8598"/>
                  </a:lnTo>
                  <a:lnTo>
                    <a:pt x="1626" y="8611"/>
                  </a:lnTo>
                  <a:lnTo>
                    <a:pt x="1578" y="8623"/>
                  </a:lnTo>
                  <a:lnTo>
                    <a:pt x="1530" y="8634"/>
                  </a:lnTo>
                  <a:lnTo>
                    <a:pt x="1482" y="8644"/>
                  </a:lnTo>
                  <a:lnTo>
                    <a:pt x="1386" y="8662"/>
                  </a:lnTo>
                  <a:lnTo>
                    <a:pt x="1292" y="8678"/>
                  </a:lnTo>
                  <a:close/>
                </a:path>
              </a:pathLst>
            </a:custGeom>
            <a:solidFill>
              <a:srgbClr val="E77919"/>
            </a:solidFill>
            <a:ln w="9525">
              <a:noFill/>
              <a:round/>
              <a:headEnd/>
              <a:tailEnd/>
            </a:ln>
          </p:spPr>
          <p:txBody>
            <a:bodyPr>
              <a:prstTxWarp prst="textNoShape">
                <a:avLst/>
              </a:prstTxWarp>
            </a:bodyPr>
            <a:lstStyle/>
            <a:p>
              <a:endParaRPr lang="en-US"/>
            </a:p>
          </p:txBody>
        </p:sp>
        <p:sp>
          <p:nvSpPr>
            <p:cNvPr id="22534" name="Freeform 9"/>
            <p:cNvSpPr>
              <a:spLocks/>
            </p:cNvSpPr>
            <p:nvPr/>
          </p:nvSpPr>
          <p:spPr bwMode="auto">
            <a:xfrm>
              <a:off x="2348" y="3296"/>
              <a:ext cx="79" cy="56"/>
            </a:xfrm>
            <a:custGeom>
              <a:avLst/>
              <a:gdLst>
                <a:gd name="T0" fmla="*/ 344 w 475"/>
                <a:gd name="T1" fmla="*/ 336 h 336"/>
                <a:gd name="T2" fmla="*/ 250 w 475"/>
                <a:gd name="T3" fmla="*/ 303 h 336"/>
                <a:gd name="T4" fmla="*/ 179 w 475"/>
                <a:gd name="T5" fmla="*/ 277 h 336"/>
                <a:gd name="T6" fmla="*/ 125 w 475"/>
                <a:gd name="T7" fmla="*/ 257 h 336"/>
                <a:gd name="T8" fmla="*/ 88 w 475"/>
                <a:gd name="T9" fmla="*/ 241 h 336"/>
                <a:gd name="T10" fmla="*/ 73 w 475"/>
                <a:gd name="T11" fmla="*/ 235 h 336"/>
                <a:gd name="T12" fmla="*/ 61 w 475"/>
                <a:gd name="T13" fmla="*/ 228 h 336"/>
                <a:gd name="T14" fmla="*/ 50 w 475"/>
                <a:gd name="T15" fmla="*/ 221 h 336"/>
                <a:gd name="T16" fmla="*/ 40 w 475"/>
                <a:gd name="T17" fmla="*/ 214 h 336"/>
                <a:gd name="T18" fmla="*/ 21 w 475"/>
                <a:gd name="T19" fmla="*/ 200 h 336"/>
                <a:gd name="T20" fmla="*/ 0 w 475"/>
                <a:gd name="T21" fmla="*/ 182 h 336"/>
                <a:gd name="T22" fmla="*/ 52 w 475"/>
                <a:gd name="T23" fmla="*/ 147 h 336"/>
                <a:gd name="T24" fmla="*/ 100 w 475"/>
                <a:gd name="T25" fmla="*/ 113 h 336"/>
                <a:gd name="T26" fmla="*/ 123 w 475"/>
                <a:gd name="T27" fmla="*/ 96 h 336"/>
                <a:gd name="T28" fmla="*/ 147 w 475"/>
                <a:gd name="T29" fmla="*/ 81 h 336"/>
                <a:gd name="T30" fmla="*/ 170 w 475"/>
                <a:gd name="T31" fmla="*/ 65 h 336"/>
                <a:gd name="T32" fmla="*/ 195 w 475"/>
                <a:gd name="T33" fmla="*/ 50 h 336"/>
                <a:gd name="T34" fmla="*/ 219 w 475"/>
                <a:gd name="T35" fmla="*/ 38 h 336"/>
                <a:gd name="T36" fmla="*/ 245 w 475"/>
                <a:gd name="T37" fmla="*/ 26 h 336"/>
                <a:gd name="T38" fmla="*/ 258 w 475"/>
                <a:gd name="T39" fmla="*/ 21 h 336"/>
                <a:gd name="T40" fmla="*/ 272 w 475"/>
                <a:gd name="T41" fmla="*/ 17 h 336"/>
                <a:gd name="T42" fmla="*/ 286 w 475"/>
                <a:gd name="T43" fmla="*/ 12 h 336"/>
                <a:gd name="T44" fmla="*/ 301 w 475"/>
                <a:gd name="T45" fmla="*/ 9 h 336"/>
                <a:gd name="T46" fmla="*/ 315 w 475"/>
                <a:gd name="T47" fmla="*/ 6 h 336"/>
                <a:gd name="T48" fmla="*/ 331 w 475"/>
                <a:gd name="T49" fmla="*/ 4 h 336"/>
                <a:gd name="T50" fmla="*/ 346 w 475"/>
                <a:gd name="T51" fmla="*/ 2 h 336"/>
                <a:gd name="T52" fmla="*/ 362 w 475"/>
                <a:gd name="T53" fmla="*/ 1 h 336"/>
                <a:gd name="T54" fmla="*/ 380 w 475"/>
                <a:gd name="T55" fmla="*/ 0 h 336"/>
                <a:gd name="T56" fmla="*/ 397 w 475"/>
                <a:gd name="T57" fmla="*/ 1 h 336"/>
                <a:gd name="T58" fmla="*/ 414 w 475"/>
                <a:gd name="T59" fmla="*/ 2 h 336"/>
                <a:gd name="T60" fmla="*/ 433 w 475"/>
                <a:gd name="T61" fmla="*/ 4 h 336"/>
                <a:gd name="T62" fmla="*/ 447 w 475"/>
                <a:gd name="T63" fmla="*/ 34 h 336"/>
                <a:gd name="T64" fmla="*/ 457 w 475"/>
                <a:gd name="T65" fmla="*/ 57 h 336"/>
                <a:gd name="T66" fmla="*/ 465 w 475"/>
                <a:gd name="T67" fmla="*/ 78 h 336"/>
                <a:gd name="T68" fmla="*/ 469 w 475"/>
                <a:gd name="T69" fmla="*/ 98 h 336"/>
                <a:gd name="T70" fmla="*/ 472 w 475"/>
                <a:gd name="T71" fmla="*/ 122 h 336"/>
                <a:gd name="T72" fmla="*/ 474 w 475"/>
                <a:gd name="T73" fmla="*/ 149 h 336"/>
                <a:gd name="T74" fmla="*/ 475 w 475"/>
                <a:gd name="T75" fmla="*/ 184 h 336"/>
                <a:gd name="T76" fmla="*/ 475 w 475"/>
                <a:gd name="T77" fmla="*/ 229 h 336"/>
                <a:gd name="T78" fmla="*/ 440 w 475"/>
                <a:gd name="T79" fmla="*/ 256 h 336"/>
                <a:gd name="T80" fmla="*/ 408 w 475"/>
                <a:gd name="T81" fmla="*/ 283 h 336"/>
                <a:gd name="T82" fmla="*/ 375 w 475"/>
                <a:gd name="T83" fmla="*/ 309 h 336"/>
                <a:gd name="T84" fmla="*/ 344 w 475"/>
                <a:gd name="T85" fmla="*/ 336 h 3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5"/>
                <a:gd name="T130" fmla="*/ 0 h 336"/>
                <a:gd name="T131" fmla="*/ 475 w 475"/>
                <a:gd name="T132" fmla="*/ 336 h 3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5" h="336">
                  <a:moveTo>
                    <a:pt x="344" y="336"/>
                  </a:moveTo>
                  <a:lnTo>
                    <a:pt x="250" y="303"/>
                  </a:lnTo>
                  <a:lnTo>
                    <a:pt x="179" y="277"/>
                  </a:lnTo>
                  <a:lnTo>
                    <a:pt x="125" y="257"/>
                  </a:lnTo>
                  <a:lnTo>
                    <a:pt x="88" y="241"/>
                  </a:lnTo>
                  <a:lnTo>
                    <a:pt x="73" y="235"/>
                  </a:lnTo>
                  <a:lnTo>
                    <a:pt x="61" y="228"/>
                  </a:lnTo>
                  <a:lnTo>
                    <a:pt x="50" y="221"/>
                  </a:lnTo>
                  <a:lnTo>
                    <a:pt x="40" y="214"/>
                  </a:lnTo>
                  <a:lnTo>
                    <a:pt x="21" y="200"/>
                  </a:lnTo>
                  <a:lnTo>
                    <a:pt x="0" y="182"/>
                  </a:lnTo>
                  <a:lnTo>
                    <a:pt x="52" y="147"/>
                  </a:lnTo>
                  <a:lnTo>
                    <a:pt x="100" y="113"/>
                  </a:lnTo>
                  <a:lnTo>
                    <a:pt x="123" y="96"/>
                  </a:lnTo>
                  <a:lnTo>
                    <a:pt x="147" y="81"/>
                  </a:lnTo>
                  <a:lnTo>
                    <a:pt x="170" y="65"/>
                  </a:lnTo>
                  <a:lnTo>
                    <a:pt x="195" y="50"/>
                  </a:lnTo>
                  <a:lnTo>
                    <a:pt x="219" y="38"/>
                  </a:lnTo>
                  <a:lnTo>
                    <a:pt x="245" y="26"/>
                  </a:lnTo>
                  <a:lnTo>
                    <a:pt x="258" y="21"/>
                  </a:lnTo>
                  <a:lnTo>
                    <a:pt x="272" y="17"/>
                  </a:lnTo>
                  <a:lnTo>
                    <a:pt x="286" y="12"/>
                  </a:lnTo>
                  <a:lnTo>
                    <a:pt x="301" y="9"/>
                  </a:lnTo>
                  <a:lnTo>
                    <a:pt x="315" y="6"/>
                  </a:lnTo>
                  <a:lnTo>
                    <a:pt x="331" y="4"/>
                  </a:lnTo>
                  <a:lnTo>
                    <a:pt x="346" y="2"/>
                  </a:lnTo>
                  <a:lnTo>
                    <a:pt x="362" y="1"/>
                  </a:lnTo>
                  <a:lnTo>
                    <a:pt x="380" y="0"/>
                  </a:lnTo>
                  <a:lnTo>
                    <a:pt x="397" y="1"/>
                  </a:lnTo>
                  <a:lnTo>
                    <a:pt x="414" y="2"/>
                  </a:lnTo>
                  <a:lnTo>
                    <a:pt x="433" y="4"/>
                  </a:lnTo>
                  <a:lnTo>
                    <a:pt x="447" y="34"/>
                  </a:lnTo>
                  <a:lnTo>
                    <a:pt x="457" y="57"/>
                  </a:lnTo>
                  <a:lnTo>
                    <a:pt x="465" y="78"/>
                  </a:lnTo>
                  <a:lnTo>
                    <a:pt x="469" y="98"/>
                  </a:lnTo>
                  <a:lnTo>
                    <a:pt x="472" y="122"/>
                  </a:lnTo>
                  <a:lnTo>
                    <a:pt x="474" y="149"/>
                  </a:lnTo>
                  <a:lnTo>
                    <a:pt x="475" y="184"/>
                  </a:lnTo>
                  <a:lnTo>
                    <a:pt x="475" y="229"/>
                  </a:lnTo>
                  <a:lnTo>
                    <a:pt x="440" y="256"/>
                  </a:lnTo>
                  <a:lnTo>
                    <a:pt x="408" y="283"/>
                  </a:lnTo>
                  <a:lnTo>
                    <a:pt x="375" y="309"/>
                  </a:lnTo>
                  <a:lnTo>
                    <a:pt x="344" y="336"/>
                  </a:lnTo>
                  <a:close/>
                </a:path>
              </a:pathLst>
            </a:custGeom>
            <a:solidFill>
              <a:srgbClr val="E77919"/>
            </a:solidFill>
            <a:ln w="9525">
              <a:noFill/>
              <a:round/>
              <a:headEnd/>
              <a:tailEnd/>
            </a:ln>
          </p:spPr>
          <p:txBody>
            <a:bodyPr>
              <a:prstTxWarp prst="textNoShape">
                <a:avLst/>
              </a:prstTxWarp>
            </a:bodyPr>
            <a:lstStyle/>
            <a:p>
              <a:endParaRPr lang="en-US"/>
            </a:p>
          </p:txBody>
        </p:sp>
        <p:sp>
          <p:nvSpPr>
            <p:cNvPr id="22535" name="Freeform 10"/>
            <p:cNvSpPr>
              <a:spLocks/>
            </p:cNvSpPr>
            <p:nvPr/>
          </p:nvSpPr>
          <p:spPr bwMode="auto">
            <a:xfrm>
              <a:off x="2293" y="3291"/>
              <a:ext cx="49" cy="41"/>
            </a:xfrm>
            <a:custGeom>
              <a:avLst/>
              <a:gdLst>
                <a:gd name="T0" fmla="*/ 112 w 290"/>
                <a:gd name="T1" fmla="*/ 247 h 247"/>
                <a:gd name="T2" fmla="*/ 82 w 290"/>
                <a:gd name="T3" fmla="*/ 224 h 247"/>
                <a:gd name="T4" fmla="*/ 53 w 290"/>
                <a:gd name="T5" fmla="*/ 202 h 247"/>
                <a:gd name="T6" fmla="*/ 26 w 290"/>
                <a:gd name="T7" fmla="*/ 180 h 247"/>
                <a:gd name="T8" fmla="*/ 0 w 290"/>
                <a:gd name="T9" fmla="*/ 158 h 247"/>
                <a:gd name="T10" fmla="*/ 89 w 290"/>
                <a:gd name="T11" fmla="*/ 101 h 247"/>
                <a:gd name="T12" fmla="*/ 157 w 290"/>
                <a:gd name="T13" fmla="*/ 58 h 247"/>
                <a:gd name="T14" fmla="*/ 206 w 290"/>
                <a:gd name="T15" fmla="*/ 29 h 247"/>
                <a:gd name="T16" fmla="*/ 241 w 290"/>
                <a:gd name="T17" fmla="*/ 10 h 247"/>
                <a:gd name="T18" fmla="*/ 252 w 290"/>
                <a:gd name="T19" fmla="*/ 5 h 247"/>
                <a:gd name="T20" fmla="*/ 262 w 290"/>
                <a:gd name="T21" fmla="*/ 1 h 247"/>
                <a:gd name="T22" fmla="*/ 270 w 290"/>
                <a:gd name="T23" fmla="*/ 0 h 247"/>
                <a:gd name="T24" fmla="*/ 275 w 290"/>
                <a:gd name="T25" fmla="*/ 0 h 247"/>
                <a:gd name="T26" fmla="*/ 280 w 290"/>
                <a:gd name="T27" fmla="*/ 2 h 247"/>
                <a:gd name="T28" fmla="*/ 283 w 290"/>
                <a:gd name="T29" fmla="*/ 6 h 247"/>
                <a:gd name="T30" fmla="*/ 286 w 290"/>
                <a:gd name="T31" fmla="*/ 10 h 247"/>
                <a:gd name="T32" fmla="*/ 290 w 290"/>
                <a:gd name="T33" fmla="*/ 15 h 247"/>
                <a:gd name="T34" fmla="*/ 264 w 290"/>
                <a:gd name="T35" fmla="*/ 53 h 247"/>
                <a:gd name="T36" fmla="*/ 245 w 290"/>
                <a:gd name="T37" fmla="*/ 82 h 247"/>
                <a:gd name="T38" fmla="*/ 237 w 290"/>
                <a:gd name="T39" fmla="*/ 95 h 247"/>
                <a:gd name="T40" fmla="*/ 231 w 290"/>
                <a:gd name="T41" fmla="*/ 106 h 247"/>
                <a:gd name="T42" fmla="*/ 225 w 290"/>
                <a:gd name="T43" fmla="*/ 117 h 247"/>
                <a:gd name="T44" fmla="*/ 221 w 290"/>
                <a:gd name="T45" fmla="*/ 129 h 247"/>
                <a:gd name="T46" fmla="*/ 216 w 290"/>
                <a:gd name="T47" fmla="*/ 140 h 247"/>
                <a:gd name="T48" fmla="*/ 213 w 290"/>
                <a:gd name="T49" fmla="*/ 151 h 247"/>
                <a:gd name="T50" fmla="*/ 209 w 290"/>
                <a:gd name="T51" fmla="*/ 163 h 247"/>
                <a:gd name="T52" fmla="*/ 206 w 290"/>
                <a:gd name="T53" fmla="*/ 176 h 247"/>
                <a:gd name="T54" fmla="*/ 201 w 290"/>
                <a:gd name="T55" fmla="*/ 207 h 247"/>
                <a:gd name="T56" fmla="*/ 195 w 290"/>
                <a:gd name="T57" fmla="*/ 247 h 247"/>
                <a:gd name="T58" fmla="*/ 173 w 290"/>
                <a:gd name="T59" fmla="*/ 247 h 247"/>
                <a:gd name="T60" fmla="*/ 151 w 290"/>
                <a:gd name="T61" fmla="*/ 247 h 247"/>
                <a:gd name="T62" fmla="*/ 130 w 290"/>
                <a:gd name="T63" fmla="*/ 247 h 247"/>
                <a:gd name="T64" fmla="*/ 112 w 290"/>
                <a:gd name="T65" fmla="*/ 247 h 2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0"/>
                <a:gd name="T100" fmla="*/ 0 h 247"/>
                <a:gd name="T101" fmla="*/ 290 w 290"/>
                <a:gd name="T102" fmla="*/ 247 h 2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0" h="247">
                  <a:moveTo>
                    <a:pt x="112" y="247"/>
                  </a:moveTo>
                  <a:lnTo>
                    <a:pt x="82" y="224"/>
                  </a:lnTo>
                  <a:lnTo>
                    <a:pt x="53" y="202"/>
                  </a:lnTo>
                  <a:lnTo>
                    <a:pt x="26" y="180"/>
                  </a:lnTo>
                  <a:lnTo>
                    <a:pt x="0" y="158"/>
                  </a:lnTo>
                  <a:lnTo>
                    <a:pt x="89" y="101"/>
                  </a:lnTo>
                  <a:lnTo>
                    <a:pt x="157" y="58"/>
                  </a:lnTo>
                  <a:lnTo>
                    <a:pt x="206" y="29"/>
                  </a:lnTo>
                  <a:lnTo>
                    <a:pt x="241" y="10"/>
                  </a:lnTo>
                  <a:lnTo>
                    <a:pt x="252" y="5"/>
                  </a:lnTo>
                  <a:lnTo>
                    <a:pt x="262" y="1"/>
                  </a:lnTo>
                  <a:lnTo>
                    <a:pt x="270" y="0"/>
                  </a:lnTo>
                  <a:lnTo>
                    <a:pt x="275" y="0"/>
                  </a:lnTo>
                  <a:lnTo>
                    <a:pt x="280" y="2"/>
                  </a:lnTo>
                  <a:lnTo>
                    <a:pt x="283" y="6"/>
                  </a:lnTo>
                  <a:lnTo>
                    <a:pt x="286" y="10"/>
                  </a:lnTo>
                  <a:lnTo>
                    <a:pt x="290" y="15"/>
                  </a:lnTo>
                  <a:lnTo>
                    <a:pt x="264" y="53"/>
                  </a:lnTo>
                  <a:lnTo>
                    <a:pt x="245" y="82"/>
                  </a:lnTo>
                  <a:lnTo>
                    <a:pt x="237" y="95"/>
                  </a:lnTo>
                  <a:lnTo>
                    <a:pt x="231" y="106"/>
                  </a:lnTo>
                  <a:lnTo>
                    <a:pt x="225" y="117"/>
                  </a:lnTo>
                  <a:lnTo>
                    <a:pt x="221" y="129"/>
                  </a:lnTo>
                  <a:lnTo>
                    <a:pt x="216" y="140"/>
                  </a:lnTo>
                  <a:lnTo>
                    <a:pt x="213" y="151"/>
                  </a:lnTo>
                  <a:lnTo>
                    <a:pt x="209" y="163"/>
                  </a:lnTo>
                  <a:lnTo>
                    <a:pt x="206" y="176"/>
                  </a:lnTo>
                  <a:lnTo>
                    <a:pt x="201" y="207"/>
                  </a:lnTo>
                  <a:lnTo>
                    <a:pt x="195" y="247"/>
                  </a:lnTo>
                  <a:lnTo>
                    <a:pt x="173" y="247"/>
                  </a:lnTo>
                  <a:lnTo>
                    <a:pt x="151" y="247"/>
                  </a:lnTo>
                  <a:lnTo>
                    <a:pt x="130" y="247"/>
                  </a:lnTo>
                  <a:lnTo>
                    <a:pt x="112" y="247"/>
                  </a:lnTo>
                  <a:close/>
                </a:path>
              </a:pathLst>
            </a:custGeom>
            <a:solidFill>
              <a:srgbClr val="E77919"/>
            </a:solidFill>
            <a:ln w="9525">
              <a:noFill/>
              <a:round/>
              <a:headEnd/>
              <a:tailEnd/>
            </a:ln>
          </p:spPr>
          <p:txBody>
            <a:bodyPr>
              <a:prstTxWarp prst="textNoShape">
                <a:avLst/>
              </a:prstTxWarp>
            </a:bodyPr>
            <a:lstStyle/>
            <a:p>
              <a:endParaRPr lang="en-US"/>
            </a:p>
          </p:txBody>
        </p:sp>
        <p:sp>
          <p:nvSpPr>
            <p:cNvPr id="22536" name="Freeform 11"/>
            <p:cNvSpPr>
              <a:spLocks/>
            </p:cNvSpPr>
            <p:nvPr/>
          </p:nvSpPr>
          <p:spPr bwMode="auto">
            <a:xfrm>
              <a:off x="2451" y="3297"/>
              <a:ext cx="19" cy="35"/>
            </a:xfrm>
            <a:custGeom>
              <a:avLst/>
              <a:gdLst>
                <a:gd name="T0" fmla="*/ 36 w 113"/>
                <a:gd name="T1" fmla="*/ 208 h 208"/>
                <a:gd name="T2" fmla="*/ 31 w 113"/>
                <a:gd name="T3" fmla="*/ 181 h 208"/>
                <a:gd name="T4" fmla="*/ 27 w 113"/>
                <a:gd name="T5" fmla="*/ 154 h 208"/>
                <a:gd name="T6" fmla="*/ 22 w 113"/>
                <a:gd name="T7" fmla="*/ 127 h 208"/>
                <a:gd name="T8" fmla="*/ 18 w 113"/>
                <a:gd name="T9" fmla="*/ 102 h 208"/>
                <a:gd name="T10" fmla="*/ 13 w 113"/>
                <a:gd name="T11" fmla="*/ 75 h 208"/>
                <a:gd name="T12" fmla="*/ 9 w 113"/>
                <a:gd name="T13" fmla="*/ 49 h 208"/>
                <a:gd name="T14" fmla="*/ 4 w 113"/>
                <a:gd name="T15" fmla="*/ 25 h 208"/>
                <a:gd name="T16" fmla="*/ 0 w 113"/>
                <a:gd name="T17" fmla="*/ 0 h 208"/>
                <a:gd name="T18" fmla="*/ 22 w 113"/>
                <a:gd name="T19" fmla="*/ 0 h 208"/>
                <a:gd name="T20" fmla="*/ 45 w 113"/>
                <a:gd name="T21" fmla="*/ 0 h 208"/>
                <a:gd name="T22" fmla="*/ 69 w 113"/>
                <a:gd name="T23" fmla="*/ 2 h 208"/>
                <a:gd name="T24" fmla="*/ 95 w 113"/>
                <a:gd name="T25" fmla="*/ 6 h 208"/>
                <a:gd name="T26" fmla="*/ 99 w 113"/>
                <a:gd name="T27" fmla="*/ 42 h 208"/>
                <a:gd name="T28" fmla="*/ 104 w 113"/>
                <a:gd name="T29" fmla="*/ 77 h 208"/>
                <a:gd name="T30" fmla="*/ 108 w 113"/>
                <a:gd name="T31" fmla="*/ 113 h 208"/>
                <a:gd name="T32" fmla="*/ 113 w 113"/>
                <a:gd name="T33" fmla="*/ 148 h 208"/>
                <a:gd name="T34" fmla="*/ 92 w 113"/>
                <a:gd name="T35" fmla="*/ 161 h 208"/>
                <a:gd name="T36" fmla="*/ 71 w 113"/>
                <a:gd name="T37" fmla="*/ 175 h 208"/>
                <a:gd name="T38" fmla="*/ 54 w 113"/>
                <a:gd name="T39" fmla="*/ 191 h 208"/>
                <a:gd name="T40" fmla="*/ 36 w 113"/>
                <a:gd name="T41" fmla="*/ 208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08"/>
                <a:gd name="T65" fmla="*/ 113 w 113"/>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08">
                  <a:moveTo>
                    <a:pt x="36" y="208"/>
                  </a:moveTo>
                  <a:lnTo>
                    <a:pt x="31" y="181"/>
                  </a:lnTo>
                  <a:lnTo>
                    <a:pt x="27" y="154"/>
                  </a:lnTo>
                  <a:lnTo>
                    <a:pt x="22" y="127"/>
                  </a:lnTo>
                  <a:lnTo>
                    <a:pt x="18" y="102"/>
                  </a:lnTo>
                  <a:lnTo>
                    <a:pt x="13" y="75"/>
                  </a:lnTo>
                  <a:lnTo>
                    <a:pt x="9" y="49"/>
                  </a:lnTo>
                  <a:lnTo>
                    <a:pt x="4" y="25"/>
                  </a:lnTo>
                  <a:lnTo>
                    <a:pt x="0" y="0"/>
                  </a:lnTo>
                  <a:lnTo>
                    <a:pt x="22" y="0"/>
                  </a:lnTo>
                  <a:lnTo>
                    <a:pt x="45" y="0"/>
                  </a:lnTo>
                  <a:lnTo>
                    <a:pt x="69" y="2"/>
                  </a:lnTo>
                  <a:lnTo>
                    <a:pt x="95" y="6"/>
                  </a:lnTo>
                  <a:lnTo>
                    <a:pt x="99" y="42"/>
                  </a:lnTo>
                  <a:lnTo>
                    <a:pt x="104" y="77"/>
                  </a:lnTo>
                  <a:lnTo>
                    <a:pt x="108" y="113"/>
                  </a:lnTo>
                  <a:lnTo>
                    <a:pt x="113" y="148"/>
                  </a:lnTo>
                  <a:lnTo>
                    <a:pt x="92" y="161"/>
                  </a:lnTo>
                  <a:lnTo>
                    <a:pt x="71" y="175"/>
                  </a:lnTo>
                  <a:lnTo>
                    <a:pt x="54" y="191"/>
                  </a:lnTo>
                  <a:lnTo>
                    <a:pt x="36" y="208"/>
                  </a:lnTo>
                  <a:close/>
                </a:path>
              </a:pathLst>
            </a:custGeom>
            <a:solidFill>
              <a:srgbClr val="E77919"/>
            </a:solidFill>
            <a:ln w="9525">
              <a:noFill/>
              <a:round/>
              <a:headEnd/>
              <a:tailEnd/>
            </a:ln>
          </p:spPr>
          <p:txBody>
            <a:bodyPr>
              <a:prstTxWarp prst="textNoShape">
                <a:avLst/>
              </a:prstTxWarp>
            </a:bodyPr>
            <a:lstStyle/>
            <a:p>
              <a:endParaRPr lang="en-US"/>
            </a:p>
          </p:txBody>
        </p:sp>
        <p:sp>
          <p:nvSpPr>
            <p:cNvPr id="22537" name="Freeform 12"/>
            <p:cNvSpPr>
              <a:spLocks/>
            </p:cNvSpPr>
            <p:nvPr/>
          </p:nvSpPr>
          <p:spPr bwMode="auto">
            <a:xfrm>
              <a:off x="2154" y="3277"/>
              <a:ext cx="76" cy="49"/>
            </a:xfrm>
            <a:custGeom>
              <a:avLst/>
              <a:gdLst>
                <a:gd name="T0" fmla="*/ 42 w 457"/>
                <a:gd name="T1" fmla="*/ 291 h 291"/>
                <a:gd name="T2" fmla="*/ 30 w 457"/>
                <a:gd name="T3" fmla="*/ 260 h 291"/>
                <a:gd name="T4" fmla="*/ 19 w 457"/>
                <a:gd name="T5" fmla="*/ 230 h 291"/>
                <a:gd name="T6" fmla="*/ 9 w 457"/>
                <a:gd name="T7" fmla="*/ 200 h 291"/>
                <a:gd name="T8" fmla="*/ 0 w 457"/>
                <a:gd name="T9" fmla="*/ 172 h 291"/>
                <a:gd name="T10" fmla="*/ 37 w 457"/>
                <a:gd name="T11" fmla="*/ 159 h 291"/>
                <a:gd name="T12" fmla="*/ 74 w 457"/>
                <a:gd name="T13" fmla="*/ 146 h 291"/>
                <a:gd name="T14" fmla="*/ 109 w 457"/>
                <a:gd name="T15" fmla="*/ 132 h 291"/>
                <a:gd name="T16" fmla="*/ 145 w 457"/>
                <a:gd name="T17" fmla="*/ 116 h 291"/>
                <a:gd name="T18" fmla="*/ 213 w 457"/>
                <a:gd name="T19" fmla="*/ 86 h 291"/>
                <a:gd name="T20" fmla="*/ 278 w 457"/>
                <a:gd name="T21" fmla="*/ 57 h 291"/>
                <a:gd name="T22" fmla="*/ 307 w 457"/>
                <a:gd name="T23" fmla="*/ 44 h 291"/>
                <a:gd name="T24" fmla="*/ 336 w 457"/>
                <a:gd name="T25" fmla="*/ 32 h 291"/>
                <a:gd name="T26" fmla="*/ 361 w 457"/>
                <a:gd name="T27" fmla="*/ 22 h 291"/>
                <a:gd name="T28" fmla="*/ 386 w 457"/>
                <a:gd name="T29" fmla="*/ 13 h 291"/>
                <a:gd name="T30" fmla="*/ 407 w 457"/>
                <a:gd name="T31" fmla="*/ 7 h 291"/>
                <a:gd name="T32" fmla="*/ 426 w 457"/>
                <a:gd name="T33" fmla="*/ 2 h 291"/>
                <a:gd name="T34" fmla="*/ 435 w 457"/>
                <a:gd name="T35" fmla="*/ 0 h 291"/>
                <a:gd name="T36" fmla="*/ 443 w 457"/>
                <a:gd name="T37" fmla="*/ 0 h 291"/>
                <a:gd name="T38" fmla="*/ 451 w 457"/>
                <a:gd name="T39" fmla="*/ 0 h 291"/>
                <a:gd name="T40" fmla="*/ 457 w 457"/>
                <a:gd name="T41" fmla="*/ 0 h 291"/>
                <a:gd name="T42" fmla="*/ 448 w 457"/>
                <a:gd name="T43" fmla="*/ 13 h 291"/>
                <a:gd name="T44" fmla="*/ 442 w 457"/>
                <a:gd name="T45" fmla="*/ 27 h 291"/>
                <a:gd name="T46" fmla="*/ 436 w 457"/>
                <a:gd name="T47" fmla="*/ 39 h 291"/>
                <a:gd name="T48" fmla="*/ 432 w 457"/>
                <a:gd name="T49" fmla="*/ 51 h 291"/>
                <a:gd name="T50" fmla="*/ 428 w 457"/>
                <a:gd name="T51" fmla="*/ 65 h 291"/>
                <a:gd name="T52" fmla="*/ 426 w 457"/>
                <a:gd name="T53" fmla="*/ 78 h 291"/>
                <a:gd name="T54" fmla="*/ 424 w 457"/>
                <a:gd name="T55" fmla="*/ 91 h 291"/>
                <a:gd name="T56" fmla="*/ 424 w 457"/>
                <a:gd name="T57" fmla="*/ 105 h 291"/>
                <a:gd name="T58" fmla="*/ 424 w 457"/>
                <a:gd name="T59" fmla="*/ 135 h 291"/>
                <a:gd name="T60" fmla="*/ 427 w 457"/>
                <a:gd name="T61" fmla="*/ 168 h 291"/>
                <a:gd name="T62" fmla="*/ 433 w 457"/>
                <a:gd name="T63" fmla="*/ 206 h 291"/>
                <a:gd name="T64" fmla="*/ 440 w 457"/>
                <a:gd name="T65" fmla="*/ 249 h 291"/>
                <a:gd name="T66" fmla="*/ 388 w 457"/>
                <a:gd name="T67" fmla="*/ 254 h 291"/>
                <a:gd name="T68" fmla="*/ 338 w 457"/>
                <a:gd name="T69" fmla="*/ 259 h 291"/>
                <a:gd name="T70" fmla="*/ 288 w 457"/>
                <a:gd name="T71" fmla="*/ 263 h 291"/>
                <a:gd name="T72" fmla="*/ 239 w 457"/>
                <a:gd name="T73" fmla="*/ 268 h 291"/>
                <a:gd name="T74" fmla="*/ 189 w 457"/>
                <a:gd name="T75" fmla="*/ 273 h 291"/>
                <a:gd name="T76" fmla="*/ 139 w 457"/>
                <a:gd name="T77" fmla="*/ 279 h 291"/>
                <a:gd name="T78" fmla="*/ 90 w 457"/>
                <a:gd name="T79" fmla="*/ 284 h 291"/>
                <a:gd name="T80" fmla="*/ 42 w 457"/>
                <a:gd name="T81" fmla="*/ 291 h 2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7"/>
                <a:gd name="T124" fmla="*/ 0 h 291"/>
                <a:gd name="T125" fmla="*/ 457 w 457"/>
                <a:gd name="T126" fmla="*/ 291 h 2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7" h="291">
                  <a:moveTo>
                    <a:pt x="42" y="291"/>
                  </a:moveTo>
                  <a:lnTo>
                    <a:pt x="30" y="260"/>
                  </a:lnTo>
                  <a:lnTo>
                    <a:pt x="19" y="230"/>
                  </a:lnTo>
                  <a:lnTo>
                    <a:pt x="9" y="200"/>
                  </a:lnTo>
                  <a:lnTo>
                    <a:pt x="0" y="172"/>
                  </a:lnTo>
                  <a:lnTo>
                    <a:pt x="37" y="159"/>
                  </a:lnTo>
                  <a:lnTo>
                    <a:pt x="74" y="146"/>
                  </a:lnTo>
                  <a:lnTo>
                    <a:pt x="109" y="132"/>
                  </a:lnTo>
                  <a:lnTo>
                    <a:pt x="145" y="116"/>
                  </a:lnTo>
                  <a:lnTo>
                    <a:pt x="213" y="86"/>
                  </a:lnTo>
                  <a:lnTo>
                    <a:pt x="278" y="57"/>
                  </a:lnTo>
                  <a:lnTo>
                    <a:pt x="307" y="44"/>
                  </a:lnTo>
                  <a:lnTo>
                    <a:pt x="336" y="32"/>
                  </a:lnTo>
                  <a:lnTo>
                    <a:pt x="361" y="22"/>
                  </a:lnTo>
                  <a:lnTo>
                    <a:pt x="386" y="13"/>
                  </a:lnTo>
                  <a:lnTo>
                    <a:pt x="407" y="7"/>
                  </a:lnTo>
                  <a:lnTo>
                    <a:pt x="426" y="2"/>
                  </a:lnTo>
                  <a:lnTo>
                    <a:pt x="435" y="0"/>
                  </a:lnTo>
                  <a:lnTo>
                    <a:pt x="443" y="0"/>
                  </a:lnTo>
                  <a:lnTo>
                    <a:pt x="451" y="0"/>
                  </a:lnTo>
                  <a:lnTo>
                    <a:pt x="457" y="0"/>
                  </a:lnTo>
                  <a:lnTo>
                    <a:pt x="448" y="13"/>
                  </a:lnTo>
                  <a:lnTo>
                    <a:pt x="442" y="27"/>
                  </a:lnTo>
                  <a:lnTo>
                    <a:pt x="436" y="39"/>
                  </a:lnTo>
                  <a:lnTo>
                    <a:pt x="432" y="51"/>
                  </a:lnTo>
                  <a:lnTo>
                    <a:pt x="428" y="65"/>
                  </a:lnTo>
                  <a:lnTo>
                    <a:pt x="426" y="78"/>
                  </a:lnTo>
                  <a:lnTo>
                    <a:pt x="424" y="91"/>
                  </a:lnTo>
                  <a:lnTo>
                    <a:pt x="424" y="105"/>
                  </a:lnTo>
                  <a:lnTo>
                    <a:pt x="424" y="135"/>
                  </a:lnTo>
                  <a:lnTo>
                    <a:pt x="427" y="168"/>
                  </a:lnTo>
                  <a:lnTo>
                    <a:pt x="433" y="206"/>
                  </a:lnTo>
                  <a:lnTo>
                    <a:pt x="440" y="249"/>
                  </a:lnTo>
                  <a:lnTo>
                    <a:pt x="388" y="254"/>
                  </a:lnTo>
                  <a:lnTo>
                    <a:pt x="338" y="259"/>
                  </a:lnTo>
                  <a:lnTo>
                    <a:pt x="288" y="263"/>
                  </a:lnTo>
                  <a:lnTo>
                    <a:pt x="239" y="268"/>
                  </a:lnTo>
                  <a:lnTo>
                    <a:pt x="189" y="273"/>
                  </a:lnTo>
                  <a:lnTo>
                    <a:pt x="139" y="279"/>
                  </a:lnTo>
                  <a:lnTo>
                    <a:pt x="90" y="284"/>
                  </a:lnTo>
                  <a:lnTo>
                    <a:pt x="42" y="291"/>
                  </a:lnTo>
                  <a:close/>
                </a:path>
              </a:pathLst>
            </a:custGeom>
            <a:solidFill>
              <a:srgbClr val="E77919"/>
            </a:solidFill>
            <a:ln w="9525">
              <a:noFill/>
              <a:round/>
              <a:headEnd/>
              <a:tailEnd/>
            </a:ln>
          </p:spPr>
          <p:txBody>
            <a:bodyPr>
              <a:prstTxWarp prst="textNoShape">
                <a:avLst/>
              </a:prstTxWarp>
            </a:bodyPr>
            <a:lstStyle/>
            <a:p>
              <a:endParaRPr lang="en-US"/>
            </a:p>
          </p:txBody>
        </p:sp>
        <p:sp>
          <p:nvSpPr>
            <p:cNvPr id="22538" name="Freeform 13"/>
            <p:cNvSpPr>
              <a:spLocks/>
            </p:cNvSpPr>
            <p:nvPr/>
          </p:nvSpPr>
          <p:spPr bwMode="auto">
            <a:xfrm>
              <a:off x="2378" y="3216"/>
              <a:ext cx="72" cy="63"/>
            </a:xfrm>
            <a:custGeom>
              <a:avLst/>
              <a:gdLst>
                <a:gd name="T0" fmla="*/ 313 w 432"/>
                <a:gd name="T1" fmla="*/ 379 h 379"/>
                <a:gd name="T2" fmla="*/ 273 w 432"/>
                <a:gd name="T3" fmla="*/ 372 h 379"/>
                <a:gd name="T4" fmla="*/ 234 w 432"/>
                <a:gd name="T5" fmla="*/ 367 h 379"/>
                <a:gd name="T6" fmla="*/ 194 w 432"/>
                <a:gd name="T7" fmla="*/ 361 h 379"/>
                <a:gd name="T8" fmla="*/ 154 w 432"/>
                <a:gd name="T9" fmla="*/ 356 h 379"/>
                <a:gd name="T10" fmla="*/ 114 w 432"/>
                <a:gd name="T11" fmla="*/ 351 h 379"/>
                <a:gd name="T12" fmla="*/ 75 w 432"/>
                <a:gd name="T13" fmla="*/ 347 h 379"/>
                <a:gd name="T14" fmla="*/ 38 w 432"/>
                <a:gd name="T15" fmla="*/ 342 h 379"/>
                <a:gd name="T16" fmla="*/ 0 w 432"/>
                <a:gd name="T17" fmla="*/ 338 h 379"/>
                <a:gd name="T18" fmla="*/ 5 w 432"/>
                <a:gd name="T19" fmla="*/ 273 h 379"/>
                <a:gd name="T20" fmla="*/ 11 w 432"/>
                <a:gd name="T21" fmla="*/ 222 h 379"/>
                <a:gd name="T22" fmla="*/ 15 w 432"/>
                <a:gd name="T23" fmla="*/ 182 h 379"/>
                <a:gd name="T24" fmla="*/ 22 w 432"/>
                <a:gd name="T25" fmla="*/ 148 h 379"/>
                <a:gd name="T26" fmla="*/ 26 w 432"/>
                <a:gd name="T27" fmla="*/ 132 h 379"/>
                <a:gd name="T28" fmla="*/ 31 w 432"/>
                <a:gd name="T29" fmla="*/ 118 h 379"/>
                <a:gd name="T30" fmla="*/ 35 w 432"/>
                <a:gd name="T31" fmla="*/ 101 h 379"/>
                <a:gd name="T32" fmla="*/ 42 w 432"/>
                <a:gd name="T33" fmla="*/ 84 h 379"/>
                <a:gd name="T34" fmla="*/ 56 w 432"/>
                <a:gd name="T35" fmla="*/ 47 h 379"/>
                <a:gd name="T36" fmla="*/ 77 w 432"/>
                <a:gd name="T37" fmla="*/ 0 h 379"/>
                <a:gd name="T38" fmla="*/ 90 w 432"/>
                <a:gd name="T39" fmla="*/ 22 h 379"/>
                <a:gd name="T40" fmla="*/ 104 w 432"/>
                <a:gd name="T41" fmla="*/ 44 h 379"/>
                <a:gd name="T42" fmla="*/ 119 w 432"/>
                <a:gd name="T43" fmla="*/ 67 h 379"/>
                <a:gd name="T44" fmla="*/ 133 w 432"/>
                <a:gd name="T45" fmla="*/ 89 h 379"/>
                <a:gd name="T46" fmla="*/ 148 w 432"/>
                <a:gd name="T47" fmla="*/ 112 h 379"/>
                <a:gd name="T48" fmla="*/ 164 w 432"/>
                <a:gd name="T49" fmla="*/ 136 h 379"/>
                <a:gd name="T50" fmla="*/ 179 w 432"/>
                <a:gd name="T51" fmla="*/ 159 h 379"/>
                <a:gd name="T52" fmla="*/ 195 w 432"/>
                <a:gd name="T53" fmla="*/ 184 h 379"/>
                <a:gd name="T54" fmla="*/ 168 w 432"/>
                <a:gd name="T55" fmla="*/ 193 h 379"/>
                <a:gd name="T56" fmla="*/ 142 w 432"/>
                <a:gd name="T57" fmla="*/ 202 h 379"/>
                <a:gd name="T58" fmla="*/ 117 w 432"/>
                <a:gd name="T59" fmla="*/ 211 h 379"/>
                <a:gd name="T60" fmla="*/ 94 w 432"/>
                <a:gd name="T61" fmla="*/ 218 h 379"/>
                <a:gd name="T62" fmla="*/ 103 w 432"/>
                <a:gd name="T63" fmla="*/ 233 h 379"/>
                <a:gd name="T64" fmla="*/ 112 w 432"/>
                <a:gd name="T65" fmla="*/ 246 h 379"/>
                <a:gd name="T66" fmla="*/ 123 w 432"/>
                <a:gd name="T67" fmla="*/ 262 h 379"/>
                <a:gd name="T68" fmla="*/ 136 w 432"/>
                <a:gd name="T69" fmla="*/ 279 h 379"/>
                <a:gd name="T70" fmla="*/ 171 w 432"/>
                <a:gd name="T71" fmla="*/ 270 h 379"/>
                <a:gd name="T72" fmla="*/ 208 w 432"/>
                <a:gd name="T73" fmla="*/ 262 h 379"/>
                <a:gd name="T74" fmla="*/ 244 w 432"/>
                <a:gd name="T75" fmla="*/ 254 h 379"/>
                <a:gd name="T76" fmla="*/ 282 w 432"/>
                <a:gd name="T77" fmla="*/ 246 h 379"/>
                <a:gd name="T78" fmla="*/ 319 w 432"/>
                <a:gd name="T79" fmla="*/ 240 h 379"/>
                <a:gd name="T80" fmla="*/ 357 w 432"/>
                <a:gd name="T81" fmla="*/ 233 h 379"/>
                <a:gd name="T82" fmla="*/ 395 w 432"/>
                <a:gd name="T83" fmla="*/ 225 h 379"/>
                <a:gd name="T84" fmla="*/ 432 w 432"/>
                <a:gd name="T85" fmla="*/ 218 h 379"/>
                <a:gd name="T86" fmla="*/ 424 w 432"/>
                <a:gd name="T87" fmla="*/ 259 h 379"/>
                <a:gd name="T88" fmla="*/ 415 w 432"/>
                <a:gd name="T89" fmla="*/ 299 h 379"/>
                <a:gd name="T90" fmla="*/ 406 w 432"/>
                <a:gd name="T91" fmla="*/ 339 h 379"/>
                <a:gd name="T92" fmla="*/ 397 w 432"/>
                <a:gd name="T93" fmla="*/ 379 h 379"/>
                <a:gd name="T94" fmla="*/ 374 w 432"/>
                <a:gd name="T95" fmla="*/ 379 h 379"/>
                <a:gd name="T96" fmla="*/ 352 w 432"/>
                <a:gd name="T97" fmla="*/ 379 h 379"/>
                <a:gd name="T98" fmla="*/ 332 w 432"/>
                <a:gd name="T99" fmla="*/ 379 h 379"/>
                <a:gd name="T100" fmla="*/ 313 w 432"/>
                <a:gd name="T101" fmla="*/ 379 h 3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2"/>
                <a:gd name="T154" fmla="*/ 0 h 379"/>
                <a:gd name="T155" fmla="*/ 432 w 432"/>
                <a:gd name="T156" fmla="*/ 379 h 3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2" h="379">
                  <a:moveTo>
                    <a:pt x="313" y="379"/>
                  </a:moveTo>
                  <a:lnTo>
                    <a:pt x="273" y="372"/>
                  </a:lnTo>
                  <a:lnTo>
                    <a:pt x="234" y="367"/>
                  </a:lnTo>
                  <a:lnTo>
                    <a:pt x="194" y="361"/>
                  </a:lnTo>
                  <a:lnTo>
                    <a:pt x="154" y="356"/>
                  </a:lnTo>
                  <a:lnTo>
                    <a:pt x="114" y="351"/>
                  </a:lnTo>
                  <a:lnTo>
                    <a:pt x="75" y="347"/>
                  </a:lnTo>
                  <a:lnTo>
                    <a:pt x="38" y="342"/>
                  </a:lnTo>
                  <a:lnTo>
                    <a:pt x="0" y="338"/>
                  </a:lnTo>
                  <a:lnTo>
                    <a:pt x="5" y="273"/>
                  </a:lnTo>
                  <a:lnTo>
                    <a:pt x="11" y="222"/>
                  </a:lnTo>
                  <a:lnTo>
                    <a:pt x="15" y="182"/>
                  </a:lnTo>
                  <a:lnTo>
                    <a:pt x="22" y="148"/>
                  </a:lnTo>
                  <a:lnTo>
                    <a:pt x="26" y="132"/>
                  </a:lnTo>
                  <a:lnTo>
                    <a:pt x="31" y="118"/>
                  </a:lnTo>
                  <a:lnTo>
                    <a:pt x="35" y="101"/>
                  </a:lnTo>
                  <a:lnTo>
                    <a:pt x="42" y="84"/>
                  </a:lnTo>
                  <a:lnTo>
                    <a:pt x="56" y="47"/>
                  </a:lnTo>
                  <a:lnTo>
                    <a:pt x="77" y="0"/>
                  </a:lnTo>
                  <a:lnTo>
                    <a:pt x="90" y="22"/>
                  </a:lnTo>
                  <a:lnTo>
                    <a:pt x="104" y="44"/>
                  </a:lnTo>
                  <a:lnTo>
                    <a:pt x="119" y="67"/>
                  </a:lnTo>
                  <a:lnTo>
                    <a:pt x="133" y="89"/>
                  </a:lnTo>
                  <a:lnTo>
                    <a:pt x="148" y="112"/>
                  </a:lnTo>
                  <a:lnTo>
                    <a:pt x="164" y="136"/>
                  </a:lnTo>
                  <a:lnTo>
                    <a:pt x="179" y="159"/>
                  </a:lnTo>
                  <a:lnTo>
                    <a:pt x="195" y="184"/>
                  </a:lnTo>
                  <a:lnTo>
                    <a:pt x="168" y="193"/>
                  </a:lnTo>
                  <a:lnTo>
                    <a:pt x="142" y="202"/>
                  </a:lnTo>
                  <a:lnTo>
                    <a:pt x="117" y="211"/>
                  </a:lnTo>
                  <a:lnTo>
                    <a:pt x="94" y="218"/>
                  </a:lnTo>
                  <a:lnTo>
                    <a:pt x="103" y="233"/>
                  </a:lnTo>
                  <a:lnTo>
                    <a:pt x="112" y="246"/>
                  </a:lnTo>
                  <a:lnTo>
                    <a:pt x="123" y="262"/>
                  </a:lnTo>
                  <a:lnTo>
                    <a:pt x="136" y="279"/>
                  </a:lnTo>
                  <a:lnTo>
                    <a:pt x="171" y="270"/>
                  </a:lnTo>
                  <a:lnTo>
                    <a:pt x="208" y="262"/>
                  </a:lnTo>
                  <a:lnTo>
                    <a:pt x="244" y="254"/>
                  </a:lnTo>
                  <a:lnTo>
                    <a:pt x="282" y="246"/>
                  </a:lnTo>
                  <a:lnTo>
                    <a:pt x="319" y="240"/>
                  </a:lnTo>
                  <a:lnTo>
                    <a:pt x="357" y="233"/>
                  </a:lnTo>
                  <a:lnTo>
                    <a:pt x="395" y="225"/>
                  </a:lnTo>
                  <a:lnTo>
                    <a:pt x="432" y="218"/>
                  </a:lnTo>
                  <a:lnTo>
                    <a:pt x="424" y="259"/>
                  </a:lnTo>
                  <a:lnTo>
                    <a:pt x="415" y="299"/>
                  </a:lnTo>
                  <a:lnTo>
                    <a:pt x="406" y="339"/>
                  </a:lnTo>
                  <a:lnTo>
                    <a:pt x="397" y="379"/>
                  </a:lnTo>
                  <a:lnTo>
                    <a:pt x="374" y="379"/>
                  </a:lnTo>
                  <a:lnTo>
                    <a:pt x="352" y="379"/>
                  </a:lnTo>
                  <a:lnTo>
                    <a:pt x="332" y="379"/>
                  </a:lnTo>
                  <a:lnTo>
                    <a:pt x="313" y="379"/>
                  </a:lnTo>
                  <a:close/>
                </a:path>
              </a:pathLst>
            </a:custGeom>
            <a:solidFill>
              <a:srgbClr val="E77919"/>
            </a:solidFill>
            <a:ln w="9525">
              <a:noFill/>
              <a:round/>
              <a:headEnd/>
              <a:tailEnd/>
            </a:ln>
          </p:spPr>
          <p:txBody>
            <a:bodyPr>
              <a:prstTxWarp prst="textNoShape">
                <a:avLst/>
              </a:prstTxWarp>
            </a:bodyPr>
            <a:lstStyle/>
            <a:p>
              <a:endParaRPr lang="en-US"/>
            </a:p>
          </p:txBody>
        </p:sp>
        <p:sp>
          <p:nvSpPr>
            <p:cNvPr id="22539" name="Freeform 14"/>
            <p:cNvSpPr>
              <a:spLocks/>
            </p:cNvSpPr>
            <p:nvPr/>
          </p:nvSpPr>
          <p:spPr bwMode="auto">
            <a:xfrm>
              <a:off x="2015" y="2868"/>
              <a:ext cx="65" cy="56"/>
            </a:xfrm>
            <a:custGeom>
              <a:avLst/>
              <a:gdLst>
                <a:gd name="T0" fmla="*/ 0 w 386"/>
                <a:gd name="T1" fmla="*/ 332 h 332"/>
                <a:gd name="T2" fmla="*/ 48 w 386"/>
                <a:gd name="T3" fmla="*/ 290 h 332"/>
                <a:gd name="T4" fmla="*/ 95 w 386"/>
                <a:gd name="T5" fmla="*/ 247 h 332"/>
                <a:gd name="T6" fmla="*/ 143 w 386"/>
                <a:gd name="T7" fmla="*/ 206 h 332"/>
                <a:gd name="T8" fmla="*/ 191 w 386"/>
                <a:gd name="T9" fmla="*/ 164 h 332"/>
                <a:gd name="T10" fmla="*/ 240 w 386"/>
                <a:gd name="T11" fmla="*/ 122 h 332"/>
                <a:gd name="T12" fmla="*/ 288 w 386"/>
                <a:gd name="T13" fmla="*/ 81 h 332"/>
                <a:gd name="T14" fmla="*/ 337 w 386"/>
                <a:gd name="T15" fmla="*/ 41 h 332"/>
                <a:gd name="T16" fmla="*/ 386 w 386"/>
                <a:gd name="T17" fmla="*/ 0 h 332"/>
                <a:gd name="T18" fmla="*/ 319 w 386"/>
                <a:gd name="T19" fmla="*/ 69 h 332"/>
                <a:gd name="T20" fmla="*/ 267 w 386"/>
                <a:gd name="T21" fmla="*/ 122 h 332"/>
                <a:gd name="T22" fmla="*/ 224 w 386"/>
                <a:gd name="T23" fmla="*/ 164 h 332"/>
                <a:gd name="T24" fmla="*/ 186 w 386"/>
                <a:gd name="T25" fmla="*/ 197 h 332"/>
                <a:gd name="T26" fmla="*/ 168 w 386"/>
                <a:gd name="T27" fmla="*/ 213 h 332"/>
                <a:gd name="T28" fmla="*/ 151 w 386"/>
                <a:gd name="T29" fmla="*/ 227 h 332"/>
                <a:gd name="T30" fmla="*/ 130 w 386"/>
                <a:gd name="T31" fmla="*/ 242 h 332"/>
                <a:gd name="T32" fmla="*/ 110 w 386"/>
                <a:gd name="T33" fmla="*/ 257 h 332"/>
                <a:gd name="T34" fmla="*/ 61 w 386"/>
                <a:gd name="T35" fmla="*/ 291 h 332"/>
                <a:gd name="T36" fmla="*/ 0 w 386"/>
                <a:gd name="T37" fmla="*/ 332 h 3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6"/>
                <a:gd name="T58" fmla="*/ 0 h 332"/>
                <a:gd name="T59" fmla="*/ 386 w 386"/>
                <a:gd name="T60" fmla="*/ 332 h 3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6" h="332">
                  <a:moveTo>
                    <a:pt x="0" y="332"/>
                  </a:moveTo>
                  <a:lnTo>
                    <a:pt x="48" y="290"/>
                  </a:lnTo>
                  <a:lnTo>
                    <a:pt x="95" y="247"/>
                  </a:lnTo>
                  <a:lnTo>
                    <a:pt x="143" y="206"/>
                  </a:lnTo>
                  <a:lnTo>
                    <a:pt x="191" y="164"/>
                  </a:lnTo>
                  <a:lnTo>
                    <a:pt x="240" y="122"/>
                  </a:lnTo>
                  <a:lnTo>
                    <a:pt x="288" y="81"/>
                  </a:lnTo>
                  <a:lnTo>
                    <a:pt x="337" y="41"/>
                  </a:lnTo>
                  <a:lnTo>
                    <a:pt x="386" y="0"/>
                  </a:lnTo>
                  <a:lnTo>
                    <a:pt x="319" y="69"/>
                  </a:lnTo>
                  <a:lnTo>
                    <a:pt x="267" y="122"/>
                  </a:lnTo>
                  <a:lnTo>
                    <a:pt x="224" y="164"/>
                  </a:lnTo>
                  <a:lnTo>
                    <a:pt x="186" y="197"/>
                  </a:lnTo>
                  <a:lnTo>
                    <a:pt x="168" y="213"/>
                  </a:lnTo>
                  <a:lnTo>
                    <a:pt x="151" y="227"/>
                  </a:lnTo>
                  <a:lnTo>
                    <a:pt x="130" y="242"/>
                  </a:lnTo>
                  <a:lnTo>
                    <a:pt x="110" y="257"/>
                  </a:lnTo>
                  <a:lnTo>
                    <a:pt x="61" y="291"/>
                  </a:lnTo>
                  <a:lnTo>
                    <a:pt x="0" y="332"/>
                  </a:lnTo>
                  <a:close/>
                </a:path>
              </a:pathLst>
            </a:custGeom>
            <a:solidFill>
              <a:srgbClr val="131516"/>
            </a:solidFill>
            <a:ln w="9525">
              <a:noFill/>
              <a:round/>
              <a:headEnd/>
              <a:tailEnd/>
            </a:ln>
          </p:spPr>
          <p:txBody>
            <a:bodyPr>
              <a:prstTxWarp prst="textNoShape">
                <a:avLst/>
              </a:prstTxWarp>
            </a:bodyPr>
            <a:lstStyle/>
            <a:p>
              <a:endParaRPr lang="en-US"/>
            </a:p>
          </p:txBody>
        </p:sp>
        <p:sp>
          <p:nvSpPr>
            <p:cNvPr id="22540" name="Freeform 15"/>
            <p:cNvSpPr>
              <a:spLocks/>
            </p:cNvSpPr>
            <p:nvPr/>
          </p:nvSpPr>
          <p:spPr bwMode="auto">
            <a:xfrm>
              <a:off x="2229" y="2140"/>
              <a:ext cx="337" cy="118"/>
            </a:xfrm>
            <a:custGeom>
              <a:avLst/>
              <a:gdLst>
                <a:gd name="T0" fmla="*/ 674 w 2021"/>
                <a:gd name="T1" fmla="*/ 671 h 712"/>
                <a:gd name="T2" fmla="*/ 529 w 2021"/>
                <a:gd name="T3" fmla="*/ 610 h 712"/>
                <a:gd name="T4" fmla="*/ 438 w 2021"/>
                <a:gd name="T5" fmla="*/ 567 h 712"/>
                <a:gd name="T6" fmla="*/ 354 w 2021"/>
                <a:gd name="T7" fmla="*/ 523 h 712"/>
                <a:gd name="T8" fmla="*/ 298 w 2021"/>
                <a:gd name="T9" fmla="*/ 486 h 712"/>
                <a:gd name="T10" fmla="*/ 262 w 2021"/>
                <a:gd name="T11" fmla="*/ 460 h 712"/>
                <a:gd name="T12" fmla="*/ 228 w 2021"/>
                <a:gd name="T13" fmla="*/ 432 h 712"/>
                <a:gd name="T14" fmla="*/ 197 w 2021"/>
                <a:gd name="T15" fmla="*/ 403 h 712"/>
                <a:gd name="T16" fmla="*/ 168 w 2021"/>
                <a:gd name="T17" fmla="*/ 372 h 712"/>
                <a:gd name="T18" fmla="*/ 142 w 2021"/>
                <a:gd name="T19" fmla="*/ 339 h 712"/>
                <a:gd name="T20" fmla="*/ 112 w 2021"/>
                <a:gd name="T21" fmla="*/ 317 h 712"/>
                <a:gd name="T22" fmla="*/ 80 w 2021"/>
                <a:gd name="T23" fmla="*/ 315 h 712"/>
                <a:gd name="T24" fmla="*/ 44 w 2021"/>
                <a:gd name="T25" fmla="*/ 265 h 712"/>
                <a:gd name="T26" fmla="*/ 18 w 2021"/>
                <a:gd name="T27" fmla="*/ 199 h 712"/>
                <a:gd name="T28" fmla="*/ 6 w 2021"/>
                <a:gd name="T29" fmla="*/ 160 h 712"/>
                <a:gd name="T30" fmla="*/ 0 w 2021"/>
                <a:gd name="T31" fmla="*/ 124 h 712"/>
                <a:gd name="T32" fmla="*/ 1 w 2021"/>
                <a:gd name="T33" fmla="*/ 90 h 712"/>
                <a:gd name="T34" fmla="*/ 10 w 2021"/>
                <a:gd name="T35" fmla="*/ 55 h 712"/>
                <a:gd name="T36" fmla="*/ 29 w 2021"/>
                <a:gd name="T37" fmla="*/ 19 h 712"/>
                <a:gd name="T38" fmla="*/ 78 w 2021"/>
                <a:gd name="T39" fmla="*/ 60 h 712"/>
                <a:gd name="T40" fmla="*/ 163 w 2021"/>
                <a:gd name="T41" fmla="*/ 167 h 712"/>
                <a:gd name="T42" fmla="*/ 262 w 2021"/>
                <a:gd name="T43" fmla="*/ 263 h 712"/>
                <a:gd name="T44" fmla="*/ 376 w 2021"/>
                <a:gd name="T45" fmla="*/ 345 h 712"/>
                <a:gd name="T46" fmla="*/ 498 w 2021"/>
                <a:gd name="T47" fmla="*/ 414 h 712"/>
                <a:gd name="T48" fmla="*/ 631 w 2021"/>
                <a:gd name="T49" fmla="*/ 470 h 712"/>
                <a:gd name="T50" fmla="*/ 771 w 2021"/>
                <a:gd name="T51" fmla="*/ 511 h 712"/>
                <a:gd name="T52" fmla="*/ 915 w 2021"/>
                <a:gd name="T53" fmla="*/ 539 h 712"/>
                <a:gd name="T54" fmla="*/ 1061 w 2021"/>
                <a:gd name="T55" fmla="*/ 551 h 712"/>
                <a:gd name="T56" fmla="*/ 1207 w 2021"/>
                <a:gd name="T57" fmla="*/ 547 h 712"/>
                <a:gd name="T58" fmla="*/ 1351 w 2021"/>
                <a:gd name="T59" fmla="*/ 528 h 712"/>
                <a:gd name="T60" fmla="*/ 1492 w 2021"/>
                <a:gd name="T61" fmla="*/ 493 h 712"/>
                <a:gd name="T62" fmla="*/ 1627 w 2021"/>
                <a:gd name="T63" fmla="*/ 440 h 712"/>
                <a:gd name="T64" fmla="*/ 1754 w 2021"/>
                <a:gd name="T65" fmla="*/ 371 h 712"/>
                <a:gd name="T66" fmla="*/ 1871 w 2021"/>
                <a:gd name="T67" fmla="*/ 284 h 712"/>
                <a:gd name="T68" fmla="*/ 1974 w 2021"/>
                <a:gd name="T69" fmla="*/ 179 h 712"/>
                <a:gd name="T70" fmla="*/ 2009 w 2021"/>
                <a:gd name="T71" fmla="*/ 166 h 712"/>
                <a:gd name="T72" fmla="*/ 1974 w 2021"/>
                <a:gd name="T73" fmla="*/ 251 h 712"/>
                <a:gd name="T74" fmla="*/ 1926 w 2021"/>
                <a:gd name="T75" fmla="*/ 327 h 712"/>
                <a:gd name="T76" fmla="*/ 1867 w 2021"/>
                <a:gd name="T77" fmla="*/ 394 h 712"/>
                <a:gd name="T78" fmla="*/ 1798 w 2021"/>
                <a:gd name="T79" fmla="*/ 451 h 712"/>
                <a:gd name="T80" fmla="*/ 1721 w 2021"/>
                <a:gd name="T81" fmla="*/ 500 h 712"/>
                <a:gd name="T82" fmla="*/ 1636 w 2021"/>
                <a:gd name="T83" fmla="*/ 543 h 712"/>
                <a:gd name="T84" fmla="*/ 1547 w 2021"/>
                <a:gd name="T85" fmla="*/ 578 h 712"/>
                <a:gd name="T86" fmla="*/ 1455 w 2021"/>
                <a:gd name="T87" fmla="*/ 607 h 712"/>
                <a:gd name="T88" fmla="*/ 1359 w 2021"/>
                <a:gd name="T89" fmla="*/ 632 h 712"/>
                <a:gd name="T90" fmla="*/ 1262 w 2021"/>
                <a:gd name="T91" fmla="*/ 652 h 712"/>
                <a:gd name="T92" fmla="*/ 1166 w 2021"/>
                <a:gd name="T93" fmla="*/ 668 h 712"/>
                <a:gd name="T94" fmla="*/ 1025 w 2021"/>
                <a:gd name="T95" fmla="*/ 687 h 712"/>
                <a:gd name="T96" fmla="*/ 853 w 2021"/>
                <a:gd name="T97" fmla="*/ 705 h 7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21"/>
                <a:gd name="T148" fmla="*/ 0 h 712"/>
                <a:gd name="T149" fmla="*/ 2021 w 2021"/>
                <a:gd name="T150" fmla="*/ 712 h 7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21" h="712">
                  <a:moveTo>
                    <a:pt x="776" y="712"/>
                  </a:moveTo>
                  <a:lnTo>
                    <a:pt x="674" y="671"/>
                  </a:lnTo>
                  <a:lnTo>
                    <a:pt x="575" y="630"/>
                  </a:lnTo>
                  <a:lnTo>
                    <a:pt x="529" y="610"/>
                  </a:lnTo>
                  <a:lnTo>
                    <a:pt x="483" y="588"/>
                  </a:lnTo>
                  <a:lnTo>
                    <a:pt x="438" y="567"/>
                  </a:lnTo>
                  <a:lnTo>
                    <a:pt x="396" y="545"/>
                  </a:lnTo>
                  <a:lnTo>
                    <a:pt x="354" y="523"/>
                  </a:lnTo>
                  <a:lnTo>
                    <a:pt x="317" y="498"/>
                  </a:lnTo>
                  <a:lnTo>
                    <a:pt x="298" y="486"/>
                  </a:lnTo>
                  <a:lnTo>
                    <a:pt x="280" y="472"/>
                  </a:lnTo>
                  <a:lnTo>
                    <a:pt x="262" y="460"/>
                  </a:lnTo>
                  <a:lnTo>
                    <a:pt x="245" y="446"/>
                  </a:lnTo>
                  <a:lnTo>
                    <a:pt x="228" y="432"/>
                  </a:lnTo>
                  <a:lnTo>
                    <a:pt x="213" y="418"/>
                  </a:lnTo>
                  <a:lnTo>
                    <a:pt x="197" y="403"/>
                  </a:lnTo>
                  <a:lnTo>
                    <a:pt x="183" y="388"/>
                  </a:lnTo>
                  <a:lnTo>
                    <a:pt x="168" y="372"/>
                  </a:lnTo>
                  <a:lnTo>
                    <a:pt x="155" y="355"/>
                  </a:lnTo>
                  <a:lnTo>
                    <a:pt x="142" y="339"/>
                  </a:lnTo>
                  <a:lnTo>
                    <a:pt x="130" y="321"/>
                  </a:lnTo>
                  <a:lnTo>
                    <a:pt x="112" y="317"/>
                  </a:lnTo>
                  <a:lnTo>
                    <a:pt x="96" y="315"/>
                  </a:lnTo>
                  <a:lnTo>
                    <a:pt x="80" y="315"/>
                  </a:lnTo>
                  <a:lnTo>
                    <a:pt x="66" y="315"/>
                  </a:lnTo>
                  <a:lnTo>
                    <a:pt x="44" y="265"/>
                  </a:lnTo>
                  <a:lnTo>
                    <a:pt x="25" y="220"/>
                  </a:lnTo>
                  <a:lnTo>
                    <a:pt x="18" y="199"/>
                  </a:lnTo>
                  <a:lnTo>
                    <a:pt x="11" y="179"/>
                  </a:lnTo>
                  <a:lnTo>
                    <a:pt x="6" y="160"/>
                  </a:lnTo>
                  <a:lnTo>
                    <a:pt x="2" y="142"/>
                  </a:lnTo>
                  <a:lnTo>
                    <a:pt x="0" y="124"/>
                  </a:lnTo>
                  <a:lnTo>
                    <a:pt x="0" y="106"/>
                  </a:lnTo>
                  <a:lnTo>
                    <a:pt x="1" y="90"/>
                  </a:lnTo>
                  <a:lnTo>
                    <a:pt x="4" y="72"/>
                  </a:lnTo>
                  <a:lnTo>
                    <a:pt x="10" y="55"/>
                  </a:lnTo>
                  <a:lnTo>
                    <a:pt x="18" y="37"/>
                  </a:lnTo>
                  <a:lnTo>
                    <a:pt x="29" y="19"/>
                  </a:lnTo>
                  <a:lnTo>
                    <a:pt x="41" y="0"/>
                  </a:lnTo>
                  <a:lnTo>
                    <a:pt x="78" y="60"/>
                  </a:lnTo>
                  <a:lnTo>
                    <a:pt x="118" y="114"/>
                  </a:lnTo>
                  <a:lnTo>
                    <a:pt x="163" y="167"/>
                  </a:lnTo>
                  <a:lnTo>
                    <a:pt x="211" y="217"/>
                  </a:lnTo>
                  <a:lnTo>
                    <a:pt x="262" y="263"/>
                  </a:lnTo>
                  <a:lnTo>
                    <a:pt x="318" y="306"/>
                  </a:lnTo>
                  <a:lnTo>
                    <a:pt x="376" y="345"/>
                  </a:lnTo>
                  <a:lnTo>
                    <a:pt x="436" y="382"/>
                  </a:lnTo>
                  <a:lnTo>
                    <a:pt x="498" y="414"/>
                  </a:lnTo>
                  <a:lnTo>
                    <a:pt x="564" y="445"/>
                  </a:lnTo>
                  <a:lnTo>
                    <a:pt x="631" y="470"/>
                  </a:lnTo>
                  <a:lnTo>
                    <a:pt x="700" y="493"/>
                  </a:lnTo>
                  <a:lnTo>
                    <a:pt x="771" y="511"/>
                  </a:lnTo>
                  <a:lnTo>
                    <a:pt x="842" y="527"/>
                  </a:lnTo>
                  <a:lnTo>
                    <a:pt x="915" y="539"/>
                  </a:lnTo>
                  <a:lnTo>
                    <a:pt x="987" y="547"/>
                  </a:lnTo>
                  <a:lnTo>
                    <a:pt x="1061" y="551"/>
                  </a:lnTo>
                  <a:lnTo>
                    <a:pt x="1133" y="551"/>
                  </a:lnTo>
                  <a:lnTo>
                    <a:pt x="1207" y="547"/>
                  </a:lnTo>
                  <a:lnTo>
                    <a:pt x="1279" y="539"/>
                  </a:lnTo>
                  <a:lnTo>
                    <a:pt x="1351" y="528"/>
                  </a:lnTo>
                  <a:lnTo>
                    <a:pt x="1422" y="513"/>
                  </a:lnTo>
                  <a:lnTo>
                    <a:pt x="1492" y="493"/>
                  </a:lnTo>
                  <a:lnTo>
                    <a:pt x="1561" y="468"/>
                  </a:lnTo>
                  <a:lnTo>
                    <a:pt x="1627" y="440"/>
                  </a:lnTo>
                  <a:lnTo>
                    <a:pt x="1691" y="408"/>
                  </a:lnTo>
                  <a:lnTo>
                    <a:pt x="1754" y="371"/>
                  </a:lnTo>
                  <a:lnTo>
                    <a:pt x="1814" y="330"/>
                  </a:lnTo>
                  <a:lnTo>
                    <a:pt x="1871" y="284"/>
                  </a:lnTo>
                  <a:lnTo>
                    <a:pt x="1924" y="234"/>
                  </a:lnTo>
                  <a:lnTo>
                    <a:pt x="1974" y="179"/>
                  </a:lnTo>
                  <a:lnTo>
                    <a:pt x="2021" y="119"/>
                  </a:lnTo>
                  <a:lnTo>
                    <a:pt x="2009" y="166"/>
                  </a:lnTo>
                  <a:lnTo>
                    <a:pt x="1993" y="210"/>
                  </a:lnTo>
                  <a:lnTo>
                    <a:pt x="1974" y="251"/>
                  </a:lnTo>
                  <a:lnTo>
                    <a:pt x="1951" y="291"/>
                  </a:lnTo>
                  <a:lnTo>
                    <a:pt x="1926" y="327"/>
                  </a:lnTo>
                  <a:lnTo>
                    <a:pt x="1897" y="362"/>
                  </a:lnTo>
                  <a:lnTo>
                    <a:pt x="1867" y="394"/>
                  </a:lnTo>
                  <a:lnTo>
                    <a:pt x="1834" y="423"/>
                  </a:lnTo>
                  <a:lnTo>
                    <a:pt x="1798" y="451"/>
                  </a:lnTo>
                  <a:lnTo>
                    <a:pt x="1760" y="477"/>
                  </a:lnTo>
                  <a:lnTo>
                    <a:pt x="1721" y="500"/>
                  </a:lnTo>
                  <a:lnTo>
                    <a:pt x="1680" y="523"/>
                  </a:lnTo>
                  <a:lnTo>
                    <a:pt x="1636" y="543"/>
                  </a:lnTo>
                  <a:lnTo>
                    <a:pt x="1593" y="561"/>
                  </a:lnTo>
                  <a:lnTo>
                    <a:pt x="1547" y="578"/>
                  </a:lnTo>
                  <a:lnTo>
                    <a:pt x="1501" y="593"/>
                  </a:lnTo>
                  <a:lnTo>
                    <a:pt x="1455" y="607"/>
                  </a:lnTo>
                  <a:lnTo>
                    <a:pt x="1407" y="621"/>
                  </a:lnTo>
                  <a:lnTo>
                    <a:pt x="1359" y="632"/>
                  </a:lnTo>
                  <a:lnTo>
                    <a:pt x="1311" y="642"/>
                  </a:lnTo>
                  <a:lnTo>
                    <a:pt x="1262" y="652"/>
                  </a:lnTo>
                  <a:lnTo>
                    <a:pt x="1214" y="660"/>
                  </a:lnTo>
                  <a:lnTo>
                    <a:pt x="1166" y="668"/>
                  </a:lnTo>
                  <a:lnTo>
                    <a:pt x="1118" y="674"/>
                  </a:lnTo>
                  <a:lnTo>
                    <a:pt x="1025" y="687"/>
                  </a:lnTo>
                  <a:lnTo>
                    <a:pt x="936" y="696"/>
                  </a:lnTo>
                  <a:lnTo>
                    <a:pt x="853" y="705"/>
                  </a:lnTo>
                  <a:lnTo>
                    <a:pt x="776" y="712"/>
                  </a:lnTo>
                  <a:close/>
                </a:path>
              </a:pathLst>
            </a:custGeom>
            <a:solidFill>
              <a:srgbClr val="FFF500"/>
            </a:solidFill>
            <a:ln w="9525">
              <a:noFill/>
              <a:round/>
              <a:headEnd/>
              <a:tailEnd/>
            </a:ln>
          </p:spPr>
          <p:txBody>
            <a:bodyPr>
              <a:prstTxWarp prst="textNoShape">
                <a:avLst/>
              </a:prstTxWarp>
            </a:bodyPr>
            <a:lstStyle/>
            <a:p>
              <a:endParaRPr lang="en-US"/>
            </a:p>
          </p:txBody>
        </p:sp>
        <p:sp>
          <p:nvSpPr>
            <p:cNvPr id="22541" name="Freeform 16"/>
            <p:cNvSpPr>
              <a:spLocks/>
            </p:cNvSpPr>
            <p:nvPr/>
          </p:nvSpPr>
          <p:spPr bwMode="auto">
            <a:xfrm>
              <a:off x="2107" y="1470"/>
              <a:ext cx="708" cy="735"/>
            </a:xfrm>
            <a:custGeom>
              <a:avLst/>
              <a:gdLst>
                <a:gd name="T0" fmla="*/ 957 w 4250"/>
                <a:gd name="T1" fmla="*/ 4134 h 4413"/>
                <a:gd name="T2" fmla="*/ 900 w 4250"/>
                <a:gd name="T3" fmla="*/ 3795 h 4413"/>
                <a:gd name="T4" fmla="*/ 1147 w 4250"/>
                <a:gd name="T5" fmla="*/ 3248 h 4413"/>
                <a:gd name="T6" fmla="*/ 1277 w 4250"/>
                <a:gd name="T7" fmla="*/ 2989 h 4413"/>
                <a:gd name="T8" fmla="*/ 1180 w 4250"/>
                <a:gd name="T9" fmla="*/ 2754 h 4413"/>
                <a:gd name="T10" fmla="*/ 1015 w 4250"/>
                <a:gd name="T11" fmla="*/ 2722 h 4413"/>
                <a:gd name="T12" fmla="*/ 1149 w 4250"/>
                <a:gd name="T13" fmla="*/ 2947 h 4413"/>
                <a:gd name="T14" fmla="*/ 1149 w 4250"/>
                <a:gd name="T15" fmla="*/ 3106 h 4413"/>
                <a:gd name="T16" fmla="*/ 1087 w 4250"/>
                <a:gd name="T17" fmla="*/ 2871 h 4413"/>
                <a:gd name="T18" fmla="*/ 876 w 4250"/>
                <a:gd name="T19" fmla="*/ 2982 h 4413"/>
                <a:gd name="T20" fmla="*/ 747 w 4250"/>
                <a:gd name="T21" fmla="*/ 3456 h 4413"/>
                <a:gd name="T22" fmla="*/ 583 w 4250"/>
                <a:gd name="T23" fmla="*/ 3942 h 4413"/>
                <a:gd name="T24" fmla="*/ 245 w 4250"/>
                <a:gd name="T25" fmla="*/ 4297 h 4413"/>
                <a:gd name="T26" fmla="*/ 56 w 4250"/>
                <a:gd name="T27" fmla="*/ 4101 h 4413"/>
                <a:gd name="T28" fmla="*/ 4 w 4250"/>
                <a:gd name="T29" fmla="*/ 3537 h 4413"/>
                <a:gd name="T30" fmla="*/ 146 w 4250"/>
                <a:gd name="T31" fmla="*/ 3055 h 4413"/>
                <a:gd name="T32" fmla="*/ 636 w 4250"/>
                <a:gd name="T33" fmla="*/ 2729 h 4413"/>
                <a:gd name="T34" fmla="*/ 949 w 4250"/>
                <a:gd name="T35" fmla="*/ 2342 h 4413"/>
                <a:gd name="T36" fmla="*/ 1119 w 4250"/>
                <a:gd name="T37" fmla="*/ 1785 h 4413"/>
                <a:gd name="T38" fmla="*/ 1434 w 4250"/>
                <a:gd name="T39" fmla="*/ 1397 h 4413"/>
                <a:gd name="T40" fmla="*/ 1692 w 4250"/>
                <a:gd name="T41" fmla="*/ 1409 h 4413"/>
                <a:gd name="T42" fmla="*/ 1720 w 4250"/>
                <a:gd name="T43" fmla="*/ 1648 h 4413"/>
                <a:gd name="T44" fmla="*/ 1893 w 4250"/>
                <a:gd name="T45" fmla="*/ 1833 h 4413"/>
                <a:gd name="T46" fmla="*/ 1994 w 4250"/>
                <a:gd name="T47" fmla="*/ 1555 h 4413"/>
                <a:gd name="T48" fmla="*/ 1921 w 4250"/>
                <a:gd name="T49" fmla="*/ 1333 h 4413"/>
                <a:gd name="T50" fmla="*/ 2129 w 4250"/>
                <a:gd name="T51" fmla="*/ 929 h 4413"/>
                <a:gd name="T52" fmla="*/ 2266 w 4250"/>
                <a:gd name="T53" fmla="*/ 676 h 4413"/>
                <a:gd name="T54" fmla="*/ 2689 w 4250"/>
                <a:gd name="T55" fmla="*/ 603 h 4413"/>
                <a:gd name="T56" fmla="*/ 2621 w 4250"/>
                <a:gd name="T57" fmla="*/ 455 h 4413"/>
                <a:gd name="T58" fmla="*/ 2759 w 4250"/>
                <a:gd name="T59" fmla="*/ 359 h 4413"/>
                <a:gd name="T60" fmla="*/ 3075 w 4250"/>
                <a:gd name="T61" fmla="*/ 403 h 4413"/>
                <a:gd name="T62" fmla="*/ 3006 w 4250"/>
                <a:gd name="T63" fmla="*/ 306 h 4413"/>
                <a:gd name="T64" fmla="*/ 2770 w 4250"/>
                <a:gd name="T65" fmla="*/ 66 h 4413"/>
                <a:gd name="T66" fmla="*/ 3069 w 4250"/>
                <a:gd name="T67" fmla="*/ 45 h 4413"/>
                <a:gd name="T68" fmla="*/ 3103 w 4250"/>
                <a:gd name="T69" fmla="*/ 140 h 4413"/>
                <a:gd name="T70" fmla="*/ 3160 w 4250"/>
                <a:gd name="T71" fmla="*/ 238 h 4413"/>
                <a:gd name="T72" fmla="*/ 3392 w 4250"/>
                <a:gd name="T73" fmla="*/ 241 h 4413"/>
                <a:gd name="T74" fmla="*/ 3460 w 4250"/>
                <a:gd name="T75" fmla="*/ 567 h 4413"/>
                <a:gd name="T76" fmla="*/ 3341 w 4250"/>
                <a:gd name="T77" fmla="*/ 748 h 4413"/>
                <a:gd name="T78" fmla="*/ 3070 w 4250"/>
                <a:gd name="T79" fmla="*/ 743 h 4413"/>
                <a:gd name="T80" fmla="*/ 3200 w 4250"/>
                <a:gd name="T81" fmla="*/ 855 h 4413"/>
                <a:gd name="T82" fmla="*/ 3195 w 4250"/>
                <a:gd name="T83" fmla="*/ 1009 h 4413"/>
                <a:gd name="T84" fmla="*/ 2927 w 4250"/>
                <a:gd name="T85" fmla="*/ 1003 h 4413"/>
                <a:gd name="T86" fmla="*/ 2952 w 4250"/>
                <a:gd name="T87" fmla="*/ 1219 h 4413"/>
                <a:gd name="T88" fmla="*/ 2616 w 4250"/>
                <a:gd name="T89" fmla="*/ 1216 h 4413"/>
                <a:gd name="T90" fmla="*/ 2533 w 4250"/>
                <a:gd name="T91" fmla="*/ 1294 h 4413"/>
                <a:gd name="T92" fmla="*/ 2644 w 4250"/>
                <a:gd name="T93" fmla="*/ 1578 h 4413"/>
                <a:gd name="T94" fmla="*/ 2556 w 4250"/>
                <a:gd name="T95" fmla="*/ 1872 h 4413"/>
                <a:gd name="T96" fmla="*/ 2768 w 4250"/>
                <a:gd name="T97" fmla="*/ 2206 h 4413"/>
                <a:gd name="T98" fmla="*/ 3184 w 4250"/>
                <a:gd name="T99" fmla="*/ 2155 h 4413"/>
                <a:gd name="T100" fmla="*/ 3599 w 4250"/>
                <a:gd name="T101" fmla="*/ 1976 h 4413"/>
                <a:gd name="T102" fmla="*/ 4087 w 4250"/>
                <a:gd name="T103" fmla="*/ 1869 h 4413"/>
                <a:gd name="T104" fmla="*/ 4246 w 4250"/>
                <a:gd name="T105" fmla="*/ 1963 h 4413"/>
                <a:gd name="T106" fmla="*/ 3774 w 4250"/>
                <a:gd name="T107" fmla="*/ 2261 h 4413"/>
                <a:gd name="T108" fmla="*/ 3504 w 4250"/>
                <a:gd name="T109" fmla="*/ 2536 h 4413"/>
                <a:gd name="T110" fmla="*/ 3105 w 4250"/>
                <a:gd name="T111" fmla="*/ 2851 h 4413"/>
                <a:gd name="T112" fmla="*/ 2829 w 4250"/>
                <a:gd name="T113" fmla="*/ 3191 h 4413"/>
                <a:gd name="T114" fmla="*/ 2701 w 4250"/>
                <a:gd name="T115" fmla="*/ 3762 h 4413"/>
                <a:gd name="T116" fmla="*/ 2502 w 4250"/>
                <a:gd name="T117" fmla="*/ 4182 h 4413"/>
                <a:gd name="T118" fmla="*/ 2109 w 4250"/>
                <a:gd name="T119" fmla="*/ 4342 h 44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50"/>
                <a:gd name="T181" fmla="*/ 0 h 4413"/>
                <a:gd name="T182" fmla="*/ 4250 w 4250"/>
                <a:gd name="T183" fmla="*/ 4413 h 441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50" h="4413">
                  <a:moveTo>
                    <a:pt x="1550" y="4413"/>
                  </a:moveTo>
                  <a:lnTo>
                    <a:pt x="1458" y="4383"/>
                  </a:lnTo>
                  <a:lnTo>
                    <a:pt x="1374" y="4354"/>
                  </a:lnTo>
                  <a:lnTo>
                    <a:pt x="1300" y="4326"/>
                  </a:lnTo>
                  <a:lnTo>
                    <a:pt x="1231" y="4298"/>
                  </a:lnTo>
                  <a:lnTo>
                    <a:pt x="1169" y="4270"/>
                  </a:lnTo>
                  <a:lnTo>
                    <a:pt x="1114" y="4242"/>
                  </a:lnTo>
                  <a:lnTo>
                    <a:pt x="1067" y="4216"/>
                  </a:lnTo>
                  <a:lnTo>
                    <a:pt x="1024" y="4189"/>
                  </a:lnTo>
                  <a:lnTo>
                    <a:pt x="987" y="4161"/>
                  </a:lnTo>
                  <a:lnTo>
                    <a:pt x="957" y="4134"/>
                  </a:lnTo>
                  <a:lnTo>
                    <a:pt x="932" y="4106"/>
                  </a:lnTo>
                  <a:lnTo>
                    <a:pt x="910" y="4078"/>
                  </a:lnTo>
                  <a:lnTo>
                    <a:pt x="895" y="4050"/>
                  </a:lnTo>
                  <a:lnTo>
                    <a:pt x="884" y="4021"/>
                  </a:lnTo>
                  <a:lnTo>
                    <a:pt x="876" y="3991"/>
                  </a:lnTo>
                  <a:lnTo>
                    <a:pt x="871" y="3961"/>
                  </a:lnTo>
                  <a:lnTo>
                    <a:pt x="871" y="3930"/>
                  </a:lnTo>
                  <a:lnTo>
                    <a:pt x="875" y="3899"/>
                  </a:lnTo>
                  <a:lnTo>
                    <a:pt x="880" y="3865"/>
                  </a:lnTo>
                  <a:lnTo>
                    <a:pt x="889" y="3831"/>
                  </a:lnTo>
                  <a:lnTo>
                    <a:pt x="900" y="3795"/>
                  </a:lnTo>
                  <a:lnTo>
                    <a:pt x="913" y="3758"/>
                  </a:lnTo>
                  <a:lnTo>
                    <a:pt x="927" y="3720"/>
                  </a:lnTo>
                  <a:lnTo>
                    <a:pt x="944" y="3680"/>
                  </a:lnTo>
                  <a:lnTo>
                    <a:pt x="979" y="3595"/>
                  </a:lnTo>
                  <a:lnTo>
                    <a:pt x="1017" y="3502"/>
                  </a:lnTo>
                  <a:lnTo>
                    <a:pt x="1038" y="3453"/>
                  </a:lnTo>
                  <a:lnTo>
                    <a:pt x="1056" y="3402"/>
                  </a:lnTo>
                  <a:lnTo>
                    <a:pt x="1074" y="3348"/>
                  </a:lnTo>
                  <a:lnTo>
                    <a:pt x="1092" y="3291"/>
                  </a:lnTo>
                  <a:lnTo>
                    <a:pt x="1121" y="3270"/>
                  </a:lnTo>
                  <a:lnTo>
                    <a:pt x="1147" y="3248"/>
                  </a:lnTo>
                  <a:lnTo>
                    <a:pt x="1170" y="3225"/>
                  </a:lnTo>
                  <a:lnTo>
                    <a:pt x="1191" y="3202"/>
                  </a:lnTo>
                  <a:lnTo>
                    <a:pt x="1210" y="3179"/>
                  </a:lnTo>
                  <a:lnTo>
                    <a:pt x="1226" y="3155"/>
                  </a:lnTo>
                  <a:lnTo>
                    <a:pt x="1239" y="3132"/>
                  </a:lnTo>
                  <a:lnTo>
                    <a:pt x="1252" y="3107"/>
                  </a:lnTo>
                  <a:lnTo>
                    <a:pt x="1261" y="3084"/>
                  </a:lnTo>
                  <a:lnTo>
                    <a:pt x="1268" y="3059"/>
                  </a:lnTo>
                  <a:lnTo>
                    <a:pt x="1273" y="3036"/>
                  </a:lnTo>
                  <a:lnTo>
                    <a:pt x="1276" y="3012"/>
                  </a:lnTo>
                  <a:lnTo>
                    <a:pt x="1277" y="2989"/>
                  </a:lnTo>
                  <a:lnTo>
                    <a:pt x="1276" y="2966"/>
                  </a:lnTo>
                  <a:lnTo>
                    <a:pt x="1274" y="2942"/>
                  </a:lnTo>
                  <a:lnTo>
                    <a:pt x="1270" y="2919"/>
                  </a:lnTo>
                  <a:lnTo>
                    <a:pt x="1264" y="2896"/>
                  </a:lnTo>
                  <a:lnTo>
                    <a:pt x="1256" y="2874"/>
                  </a:lnTo>
                  <a:lnTo>
                    <a:pt x="1247" y="2853"/>
                  </a:lnTo>
                  <a:lnTo>
                    <a:pt x="1236" y="2832"/>
                  </a:lnTo>
                  <a:lnTo>
                    <a:pt x="1224" y="2812"/>
                  </a:lnTo>
                  <a:lnTo>
                    <a:pt x="1210" y="2792"/>
                  </a:lnTo>
                  <a:lnTo>
                    <a:pt x="1196" y="2773"/>
                  </a:lnTo>
                  <a:lnTo>
                    <a:pt x="1180" y="2754"/>
                  </a:lnTo>
                  <a:lnTo>
                    <a:pt x="1162" y="2737"/>
                  </a:lnTo>
                  <a:lnTo>
                    <a:pt x="1145" y="2720"/>
                  </a:lnTo>
                  <a:lnTo>
                    <a:pt x="1126" y="2703"/>
                  </a:lnTo>
                  <a:lnTo>
                    <a:pt x="1106" y="2689"/>
                  </a:lnTo>
                  <a:lnTo>
                    <a:pt x="1084" y="2675"/>
                  </a:lnTo>
                  <a:lnTo>
                    <a:pt x="1062" y="2662"/>
                  </a:lnTo>
                  <a:lnTo>
                    <a:pt x="1039" y="2650"/>
                  </a:lnTo>
                  <a:lnTo>
                    <a:pt x="1015" y="2640"/>
                  </a:lnTo>
                  <a:lnTo>
                    <a:pt x="1015" y="2667"/>
                  </a:lnTo>
                  <a:lnTo>
                    <a:pt x="1015" y="2693"/>
                  </a:lnTo>
                  <a:lnTo>
                    <a:pt x="1015" y="2722"/>
                  </a:lnTo>
                  <a:lnTo>
                    <a:pt x="1015" y="2752"/>
                  </a:lnTo>
                  <a:lnTo>
                    <a:pt x="1032" y="2767"/>
                  </a:lnTo>
                  <a:lnTo>
                    <a:pt x="1048" y="2784"/>
                  </a:lnTo>
                  <a:lnTo>
                    <a:pt x="1065" y="2803"/>
                  </a:lnTo>
                  <a:lnTo>
                    <a:pt x="1081" y="2823"/>
                  </a:lnTo>
                  <a:lnTo>
                    <a:pt x="1098" y="2845"/>
                  </a:lnTo>
                  <a:lnTo>
                    <a:pt x="1112" y="2869"/>
                  </a:lnTo>
                  <a:lnTo>
                    <a:pt x="1127" y="2894"/>
                  </a:lnTo>
                  <a:lnTo>
                    <a:pt x="1139" y="2920"/>
                  </a:lnTo>
                  <a:lnTo>
                    <a:pt x="1143" y="2933"/>
                  </a:lnTo>
                  <a:lnTo>
                    <a:pt x="1149" y="2947"/>
                  </a:lnTo>
                  <a:lnTo>
                    <a:pt x="1152" y="2961"/>
                  </a:lnTo>
                  <a:lnTo>
                    <a:pt x="1156" y="2975"/>
                  </a:lnTo>
                  <a:lnTo>
                    <a:pt x="1159" y="2989"/>
                  </a:lnTo>
                  <a:lnTo>
                    <a:pt x="1160" y="3004"/>
                  </a:lnTo>
                  <a:lnTo>
                    <a:pt x="1162" y="3018"/>
                  </a:lnTo>
                  <a:lnTo>
                    <a:pt x="1162" y="3033"/>
                  </a:lnTo>
                  <a:lnTo>
                    <a:pt x="1161" y="3047"/>
                  </a:lnTo>
                  <a:lnTo>
                    <a:pt x="1160" y="3062"/>
                  </a:lnTo>
                  <a:lnTo>
                    <a:pt x="1158" y="3076"/>
                  </a:lnTo>
                  <a:lnTo>
                    <a:pt x="1154" y="3092"/>
                  </a:lnTo>
                  <a:lnTo>
                    <a:pt x="1149" y="3106"/>
                  </a:lnTo>
                  <a:lnTo>
                    <a:pt x="1143" y="3121"/>
                  </a:lnTo>
                  <a:lnTo>
                    <a:pt x="1137" y="3135"/>
                  </a:lnTo>
                  <a:lnTo>
                    <a:pt x="1128" y="3150"/>
                  </a:lnTo>
                  <a:lnTo>
                    <a:pt x="1122" y="3114"/>
                  </a:lnTo>
                  <a:lnTo>
                    <a:pt x="1116" y="3078"/>
                  </a:lnTo>
                  <a:lnTo>
                    <a:pt x="1110" y="3044"/>
                  </a:lnTo>
                  <a:lnTo>
                    <a:pt x="1106" y="3008"/>
                  </a:lnTo>
                  <a:lnTo>
                    <a:pt x="1100" y="2973"/>
                  </a:lnTo>
                  <a:lnTo>
                    <a:pt x="1096" y="2939"/>
                  </a:lnTo>
                  <a:lnTo>
                    <a:pt x="1091" y="2904"/>
                  </a:lnTo>
                  <a:lnTo>
                    <a:pt x="1087" y="2871"/>
                  </a:lnTo>
                  <a:lnTo>
                    <a:pt x="1073" y="2863"/>
                  </a:lnTo>
                  <a:lnTo>
                    <a:pt x="1060" y="2857"/>
                  </a:lnTo>
                  <a:lnTo>
                    <a:pt x="1046" y="2852"/>
                  </a:lnTo>
                  <a:lnTo>
                    <a:pt x="1033" y="2847"/>
                  </a:lnTo>
                  <a:lnTo>
                    <a:pt x="988" y="2881"/>
                  </a:lnTo>
                  <a:lnTo>
                    <a:pt x="953" y="2908"/>
                  </a:lnTo>
                  <a:lnTo>
                    <a:pt x="937" y="2920"/>
                  </a:lnTo>
                  <a:lnTo>
                    <a:pt x="924" y="2932"/>
                  </a:lnTo>
                  <a:lnTo>
                    <a:pt x="911" y="2943"/>
                  </a:lnTo>
                  <a:lnTo>
                    <a:pt x="899" y="2956"/>
                  </a:lnTo>
                  <a:lnTo>
                    <a:pt x="876" y="2982"/>
                  </a:lnTo>
                  <a:lnTo>
                    <a:pt x="849" y="3014"/>
                  </a:lnTo>
                  <a:lnTo>
                    <a:pt x="818" y="3055"/>
                  </a:lnTo>
                  <a:lnTo>
                    <a:pt x="779" y="3108"/>
                  </a:lnTo>
                  <a:lnTo>
                    <a:pt x="778" y="3149"/>
                  </a:lnTo>
                  <a:lnTo>
                    <a:pt x="776" y="3190"/>
                  </a:lnTo>
                  <a:lnTo>
                    <a:pt x="774" y="3233"/>
                  </a:lnTo>
                  <a:lnTo>
                    <a:pt x="771" y="3276"/>
                  </a:lnTo>
                  <a:lnTo>
                    <a:pt x="766" y="3321"/>
                  </a:lnTo>
                  <a:lnTo>
                    <a:pt x="761" y="3365"/>
                  </a:lnTo>
                  <a:lnTo>
                    <a:pt x="754" y="3410"/>
                  </a:lnTo>
                  <a:lnTo>
                    <a:pt x="747" y="3456"/>
                  </a:lnTo>
                  <a:lnTo>
                    <a:pt x="738" y="3500"/>
                  </a:lnTo>
                  <a:lnTo>
                    <a:pt x="728" y="3546"/>
                  </a:lnTo>
                  <a:lnTo>
                    <a:pt x="717" y="3592"/>
                  </a:lnTo>
                  <a:lnTo>
                    <a:pt x="705" y="3637"/>
                  </a:lnTo>
                  <a:lnTo>
                    <a:pt x="692" y="3682"/>
                  </a:lnTo>
                  <a:lnTo>
                    <a:pt x="677" y="3728"/>
                  </a:lnTo>
                  <a:lnTo>
                    <a:pt x="660" y="3771"/>
                  </a:lnTo>
                  <a:lnTo>
                    <a:pt x="644" y="3815"/>
                  </a:lnTo>
                  <a:lnTo>
                    <a:pt x="625" y="3858"/>
                  </a:lnTo>
                  <a:lnTo>
                    <a:pt x="605" y="3901"/>
                  </a:lnTo>
                  <a:lnTo>
                    <a:pt x="583" y="3942"/>
                  </a:lnTo>
                  <a:lnTo>
                    <a:pt x="560" y="3982"/>
                  </a:lnTo>
                  <a:lnTo>
                    <a:pt x="535" y="4020"/>
                  </a:lnTo>
                  <a:lnTo>
                    <a:pt x="510" y="4058"/>
                  </a:lnTo>
                  <a:lnTo>
                    <a:pt x="482" y="4094"/>
                  </a:lnTo>
                  <a:lnTo>
                    <a:pt x="453" y="4128"/>
                  </a:lnTo>
                  <a:lnTo>
                    <a:pt x="423" y="4162"/>
                  </a:lnTo>
                  <a:lnTo>
                    <a:pt x="390" y="4193"/>
                  </a:lnTo>
                  <a:lnTo>
                    <a:pt x="357" y="4222"/>
                  </a:lnTo>
                  <a:lnTo>
                    <a:pt x="321" y="4249"/>
                  </a:lnTo>
                  <a:lnTo>
                    <a:pt x="284" y="4275"/>
                  </a:lnTo>
                  <a:lnTo>
                    <a:pt x="245" y="4297"/>
                  </a:lnTo>
                  <a:lnTo>
                    <a:pt x="204" y="4318"/>
                  </a:lnTo>
                  <a:lnTo>
                    <a:pt x="162" y="4336"/>
                  </a:lnTo>
                  <a:lnTo>
                    <a:pt x="151" y="4307"/>
                  </a:lnTo>
                  <a:lnTo>
                    <a:pt x="139" y="4278"/>
                  </a:lnTo>
                  <a:lnTo>
                    <a:pt x="128" y="4249"/>
                  </a:lnTo>
                  <a:lnTo>
                    <a:pt x="117" y="4220"/>
                  </a:lnTo>
                  <a:lnTo>
                    <a:pt x="106" y="4191"/>
                  </a:lnTo>
                  <a:lnTo>
                    <a:pt x="95" y="4162"/>
                  </a:lnTo>
                  <a:lnTo>
                    <a:pt x="84" y="4133"/>
                  </a:lnTo>
                  <a:lnTo>
                    <a:pt x="72" y="4104"/>
                  </a:lnTo>
                  <a:lnTo>
                    <a:pt x="56" y="4101"/>
                  </a:lnTo>
                  <a:lnTo>
                    <a:pt x="38" y="4099"/>
                  </a:lnTo>
                  <a:lnTo>
                    <a:pt x="22" y="4098"/>
                  </a:lnTo>
                  <a:lnTo>
                    <a:pt x="8" y="4098"/>
                  </a:lnTo>
                  <a:lnTo>
                    <a:pt x="6" y="3978"/>
                  </a:lnTo>
                  <a:lnTo>
                    <a:pt x="2" y="3861"/>
                  </a:lnTo>
                  <a:lnTo>
                    <a:pt x="1" y="3804"/>
                  </a:lnTo>
                  <a:lnTo>
                    <a:pt x="0" y="3748"/>
                  </a:lnTo>
                  <a:lnTo>
                    <a:pt x="0" y="3693"/>
                  </a:lnTo>
                  <a:lnTo>
                    <a:pt x="1" y="3640"/>
                  </a:lnTo>
                  <a:lnTo>
                    <a:pt x="2" y="3588"/>
                  </a:lnTo>
                  <a:lnTo>
                    <a:pt x="4" y="3537"/>
                  </a:lnTo>
                  <a:lnTo>
                    <a:pt x="9" y="3487"/>
                  </a:lnTo>
                  <a:lnTo>
                    <a:pt x="13" y="3439"/>
                  </a:lnTo>
                  <a:lnTo>
                    <a:pt x="20" y="3391"/>
                  </a:lnTo>
                  <a:lnTo>
                    <a:pt x="29" y="3345"/>
                  </a:lnTo>
                  <a:lnTo>
                    <a:pt x="39" y="3299"/>
                  </a:lnTo>
                  <a:lnTo>
                    <a:pt x="50" y="3256"/>
                  </a:lnTo>
                  <a:lnTo>
                    <a:pt x="65" y="3213"/>
                  </a:lnTo>
                  <a:lnTo>
                    <a:pt x="81" y="3172"/>
                  </a:lnTo>
                  <a:lnTo>
                    <a:pt x="100" y="3132"/>
                  </a:lnTo>
                  <a:lnTo>
                    <a:pt x="122" y="3093"/>
                  </a:lnTo>
                  <a:lnTo>
                    <a:pt x="146" y="3055"/>
                  </a:lnTo>
                  <a:lnTo>
                    <a:pt x="173" y="3019"/>
                  </a:lnTo>
                  <a:lnTo>
                    <a:pt x="203" y="2983"/>
                  </a:lnTo>
                  <a:lnTo>
                    <a:pt x="236" y="2950"/>
                  </a:lnTo>
                  <a:lnTo>
                    <a:pt x="273" y="2918"/>
                  </a:lnTo>
                  <a:lnTo>
                    <a:pt x="313" y="2886"/>
                  </a:lnTo>
                  <a:lnTo>
                    <a:pt x="357" y="2857"/>
                  </a:lnTo>
                  <a:lnTo>
                    <a:pt x="405" y="2828"/>
                  </a:lnTo>
                  <a:lnTo>
                    <a:pt x="456" y="2802"/>
                  </a:lnTo>
                  <a:lnTo>
                    <a:pt x="512" y="2776"/>
                  </a:lnTo>
                  <a:lnTo>
                    <a:pt x="571" y="2751"/>
                  </a:lnTo>
                  <a:lnTo>
                    <a:pt x="636" y="2729"/>
                  </a:lnTo>
                  <a:lnTo>
                    <a:pt x="707" y="2670"/>
                  </a:lnTo>
                  <a:lnTo>
                    <a:pt x="761" y="2624"/>
                  </a:lnTo>
                  <a:lnTo>
                    <a:pt x="802" y="2588"/>
                  </a:lnTo>
                  <a:lnTo>
                    <a:pt x="833" y="2558"/>
                  </a:lnTo>
                  <a:lnTo>
                    <a:pt x="847" y="2545"/>
                  </a:lnTo>
                  <a:lnTo>
                    <a:pt x="859" y="2531"/>
                  </a:lnTo>
                  <a:lnTo>
                    <a:pt x="870" y="2518"/>
                  </a:lnTo>
                  <a:lnTo>
                    <a:pt x="881" y="2504"/>
                  </a:lnTo>
                  <a:lnTo>
                    <a:pt x="905" y="2471"/>
                  </a:lnTo>
                  <a:lnTo>
                    <a:pt x="933" y="2432"/>
                  </a:lnTo>
                  <a:lnTo>
                    <a:pt x="949" y="2342"/>
                  </a:lnTo>
                  <a:lnTo>
                    <a:pt x="968" y="2249"/>
                  </a:lnTo>
                  <a:lnTo>
                    <a:pt x="979" y="2201"/>
                  </a:lnTo>
                  <a:lnTo>
                    <a:pt x="991" y="2154"/>
                  </a:lnTo>
                  <a:lnTo>
                    <a:pt x="1004" y="2107"/>
                  </a:lnTo>
                  <a:lnTo>
                    <a:pt x="1017" y="2059"/>
                  </a:lnTo>
                  <a:lnTo>
                    <a:pt x="1031" y="2013"/>
                  </a:lnTo>
                  <a:lnTo>
                    <a:pt x="1046" y="1966"/>
                  </a:lnTo>
                  <a:lnTo>
                    <a:pt x="1063" y="1920"/>
                  </a:lnTo>
                  <a:lnTo>
                    <a:pt x="1081" y="1874"/>
                  </a:lnTo>
                  <a:lnTo>
                    <a:pt x="1099" y="1830"/>
                  </a:lnTo>
                  <a:lnTo>
                    <a:pt x="1119" y="1785"/>
                  </a:lnTo>
                  <a:lnTo>
                    <a:pt x="1140" y="1742"/>
                  </a:lnTo>
                  <a:lnTo>
                    <a:pt x="1162" y="1700"/>
                  </a:lnTo>
                  <a:lnTo>
                    <a:pt x="1187" y="1660"/>
                  </a:lnTo>
                  <a:lnTo>
                    <a:pt x="1213" y="1621"/>
                  </a:lnTo>
                  <a:lnTo>
                    <a:pt x="1239" y="1583"/>
                  </a:lnTo>
                  <a:lnTo>
                    <a:pt x="1267" y="1547"/>
                  </a:lnTo>
                  <a:lnTo>
                    <a:pt x="1297" y="1513"/>
                  </a:lnTo>
                  <a:lnTo>
                    <a:pt x="1329" y="1480"/>
                  </a:lnTo>
                  <a:lnTo>
                    <a:pt x="1362" y="1450"/>
                  </a:lnTo>
                  <a:lnTo>
                    <a:pt x="1397" y="1422"/>
                  </a:lnTo>
                  <a:lnTo>
                    <a:pt x="1434" y="1397"/>
                  </a:lnTo>
                  <a:lnTo>
                    <a:pt x="1473" y="1373"/>
                  </a:lnTo>
                  <a:lnTo>
                    <a:pt x="1513" y="1353"/>
                  </a:lnTo>
                  <a:lnTo>
                    <a:pt x="1555" y="1335"/>
                  </a:lnTo>
                  <a:lnTo>
                    <a:pt x="1599" y="1320"/>
                  </a:lnTo>
                  <a:lnTo>
                    <a:pt x="1646" y="1308"/>
                  </a:lnTo>
                  <a:lnTo>
                    <a:pt x="1695" y="1299"/>
                  </a:lnTo>
                  <a:lnTo>
                    <a:pt x="1745" y="1294"/>
                  </a:lnTo>
                  <a:lnTo>
                    <a:pt x="1731" y="1323"/>
                  </a:lnTo>
                  <a:lnTo>
                    <a:pt x="1718" y="1352"/>
                  </a:lnTo>
                  <a:lnTo>
                    <a:pt x="1705" y="1380"/>
                  </a:lnTo>
                  <a:lnTo>
                    <a:pt x="1692" y="1409"/>
                  </a:lnTo>
                  <a:lnTo>
                    <a:pt x="1679" y="1438"/>
                  </a:lnTo>
                  <a:lnTo>
                    <a:pt x="1667" y="1467"/>
                  </a:lnTo>
                  <a:lnTo>
                    <a:pt x="1656" y="1496"/>
                  </a:lnTo>
                  <a:lnTo>
                    <a:pt x="1644" y="1525"/>
                  </a:lnTo>
                  <a:lnTo>
                    <a:pt x="1651" y="1542"/>
                  </a:lnTo>
                  <a:lnTo>
                    <a:pt x="1658" y="1556"/>
                  </a:lnTo>
                  <a:lnTo>
                    <a:pt x="1666" y="1571"/>
                  </a:lnTo>
                  <a:lnTo>
                    <a:pt x="1675" y="1583"/>
                  </a:lnTo>
                  <a:lnTo>
                    <a:pt x="1692" y="1607"/>
                  </a:lnTo>
                  <a:lnTo>
                    <a:pt x="1710" y="1633"/>
                  </a:lnTo>
                  <a:lnTo>
                    <a:pt x="1720" y="1648"/>
                  </a:lnTo>
                  <a:lnTo>
                    <a:pt x="1729" y="1664"/>
                  </a:lnTo>
                  <a:lnTo>
                    <a:pt x="1739" y="1682"/>
                  </a:lnTo>
                  <a:lnTo>
                    <a:pt x="1749" y="1703"/>
                  </a:lnTo>
                  <a:lnTo>
                    <a:pt x="1758" y="1727"/>
                  </a:lnTo>
                  <a:lnTo>
                    <a:pt x="1768" y="1755"/>
                  </a:lnTo>
                  <a:lnTo>
                    <a:pt x="1777" y="1786"/>
                  </a:lnTo>
                  <a:lnTo>
                    <a:pt x="1786" y="1822"/>
                  </a:lnTo>
                  <a:lnTo>
                    <a:pt x="1813" y="1823"/>
                  </a:lnTo>
                  <a:lnTo>
                    <a:pt x="1840" y="1825"/>
                  </a:lnTo>
                  <a:lnTo>
                    <a:pt x="1866" y="1828"/>
                  </a:lnTo>
                  <a:lnTo>
                    <a:pt x="1893" y="1833"/>
                  </a:lnTo>
                  <a:lnTo>
                    <a:pt x="1898" y="1799"/>
                  </a:lnTo>
                  <a:lnTo>
                    <a:pt x="1903" y="1767"/>
                  </a:lnTo>
                  <a:lnTo>
                    <a:pt x="1909" y="1734"/>
                  </a:lnTo>
                  <a:lnTo>
                    <a:pt x="1914" y="1700"/>
                  </a:lnTo>
                  <a:lnTo>
                    <a:pt x="1921" y="1667"/>
                  </a:lnTo>
                  <a:lnTo>
                    <a:pt x="1927" y="1633"/>
                  </a:lnTo>
                  <a:lnTo>
                    <a:pt x="1933" y="1600"/>
                  </a:lnTo>
                  <a:lnTo>
                    <a:pt x="1940" y="1566"/>
                  </a:lnTo>
                  <a:lnTo>
                    <a:pt x="1958" y="1562"/>
                  </a:lnTo>
                  <a:lnTo>
                    <a:pt x="1976" y="1558"/>
                  </a:lnTo>
                  <a:lnTo>
                    <a:pt x="1994" y="1555"/>
                  </a:lnTo>
                  <a:lnTo>
                    <a:pt x="2011" y="1554"/>
                  </a:lnTo>
                  <a:lnTo>
                    <a:pt x="1991" y="1491"/>
                  </a:lnTo>
                  <a:lnTo>
                    <a:pt x="1976" y="1443"/>
                  </a:lnTo>
                  <a:lnTo>
                    <a:pt x="1969" y="1423"/>
                  </a:lnTo>
                  <a:lnTo>
                    <a:pt x="1962" y="1407"/>
                  </a:lnTo>
                  <a:lnTo>
                    <a:pt x="1957" y="1392"/>
                  </a:lnTo>
                  <a:lnTo>
                    <a:pt x="1950" y="1378"/>
                  </a:lnTo>
                  <a:lnTo>
                    <a:pt x="1943" y="1365"/>
                  </a:lnTo>
                  <a:lnTo>
                    <a:pt x="1937" y="1354"/>
                  </a:lnTo>
                  <a:lnTo>
                    <a:pt x="1929" y="1344"/>
                  </a:lnTo>
                  <a:lnTo>
                    <a:pt x="1921" y="1333"/>
                  </a:lnTo>
                  <a:lnTo>
                    <a:pt x="1901" y="1309"/>
                  </a:lnTo>
                  <a:lnTo>
                    <a:pt x="1875" y="1282"/>
                  </a:lnTo>
                  <a:lnTo>
                    <a:pt x="1919" y="1236"/>
                  </a:lnTo>
                  <a:lnTo>
                    <a:pt x="1959" y="1191"/>
                  </a:lnTo>
                  <a:lnTo>
                    <a:pt x="1994" y="1149"/>
                  </a:lnTo>
                  <a:lnTo>
                    <a:pt x="2024" y="1109"/>
                  </a:lnTo>
                  <a:lnTo>
                    <a:pt x="2051" y="1070"/>
                  </a:lnTo>
                  <a:lnTo>
                    <a:pt x="2074" y="1032"/>
                  </a:lnTo>
                  <a:lnTo>
                    <a:pt x="2095" y="996"/>
                  </a:lnTo>
                  <a:lnTo>
                    <a:pt x="2113" y="961"/>
                  </a:lnTo>
                  <a:lnTo>
                    <a:pt x="2129" y="929"/>
                  </a:lnTo>
                  <a:lnTo>
                    <a:pt x="2143" y="898"/>
                  </a:lnTo>
                  <a:lnTo>
                    <a:pt x="2155" y="869"/>
                  </a:lnTo>
                  <a:lnTo>
                    <a:pt x="2168" y="841"/>
                  </a:lnTo>
                  <a:lnTo>
                    <a:pt x="2178" y="815"/>
                  </a:lnTo>
                  <a:lnTo>
                    <a:pt x="2189" y="791"/>
                  </a:lnTo>
                  <a:lnTo>
                    <a:pt x="2199" y="767"/>
                  </a:lnTo>
                  <a:lnTo>
                    <a:pt x="2210" y="746"/>
                  </a:lnTo>
                  <a:lnTo>
                    <a:pt x="2222" y="726"/>
                  </a:lnTo>
                  <a:lnTo>
                    <a:pt x="2235" y="708"/>
                  </a:lnTo>
                  <a:lnTo>
                    <a:pt x="2250" y="690"/>
                  </a:lnTo>
                  <a:lnTo>
                    <a:pt x="2266" y="676"/>
                  </a:lnTo>
                  <a:lnTo>
                    <a:pt x="2285" y="661"/>
                  </a:lnTo>
                  <a:lnTo>
                    <a:pt x="2307" y="649"/>
                  </a:lnTo>
                  <a:lnTo>
                    <a:pt x="2332" y="638"/>
                  </a:lnTo>
                  <a:lnTo>
                    <a:pt x="2361" y="629"/>
                  </a:lnTo>
                  <a:lnTo>
                    <a:pt x="2393" y="621"/>
                  </a:lnTo>
                  <a:lnTo>
                    <a:pt x="2429" y="614"/>
                  </a:lnTo>
                  <a:lnTo>
                    <a:pt x="2470" y="610"/>
                  </a:lnTo>
                  <a:lnTo>
                    <a:pt x="2516" y="605"/>
                  </a:lnTo>
                  <a:lnTo>
                    <a:pt x="2568" y="603"/>
                  </a:lnTo>
                  <a:lnTo>
                    <a:pt x="2625" y="603"/>
                  </a:lnTo>
                  <a:lnTo>
                    <a:pt x="2689" y="603"/>
                  </a:lnTo>
                  <a:lnTo>
                    <a:pt x="2759" y="605"/>
                  </a:lnTo>
                  <a:lnTo>
                    <a:pt x="2759" y="580"/>
                  </a:lnTo>
                  <a:lnTo>
                    <a:pt x="2759" y="556"/>
                  </a:lnTo>
                  <a:lnTo>
                    <a:pt x="2759" y="533"/>
                  </a:lnTo>
                  <a:lnTo>
                    <a:pt x="2759" y="510"/>
                  </a:lnTo>
                  <a:lnTo>
                    <a:pt x="2723" y="506"/>
                  </a:lnTo>
                  <a:lnTo>
                    <a:pt x="2688" y="503"/>
                  </a:lnTo>
                  <a:lnTo>
                    <a:pt x="2652" y="500"/>
                  </a:lnTo>
                  <a:lnTo>
                    <a:pt x="2616" y="499"/>
                  </a:lnTo>
                  <a:lnTo>
                    <a:pt x="2618" y="477"/>
                  </a:lnTo>
                  <a:lnTo>
                    <a:pt x="2621" y="455"/>
                  </a:lnTo>
                  <a:lnTo>
                    <a:pt x="2623" y="432"/>
                  </a:lnTo>
                  <a:lnTo>
                    <a:pt x="2625" y="411"/>
                  </a:lnTo>
                  <a:lnTo>
                    <a:pt x="2627" y="389"/>
                  </a:lnTo>
                  <a:lnTo>
                    <a:pt x="2630" y="368"/>
                  </a:lnTo>
                  <a:lnTo>
                    <a:pt x="2632" y="347"/>
                  </a:lnTo>
                  <a:lnTo>
                    <a:pt x="2634" y="327"/>
                  </a:lnTo>
                  <a:lnTo>
                    <a:pt x="2646" y="329"/>
                  </a:lnTo>
                  <a:lnTo>
                    <a:pt x="2666" y="333"/>
                  </a:lnTo>
                  <a:lnTo>
                    <a:pt x="2692" y="341"/>
                  </a:lnTo>
                  <a:lnTo>
                    <a:pt x="2723" y="349"/>
                  </a:lnTo>
                  <a:lnTo>
                    <a:pt x="2759" y="359"/>
                  </a:lnTo>
                  <a:lnTo>
                    <a:pt x="2797" y="370"/>
                  </a:lnTo>
                  <a:lnTo>
                    <a:pt x="2838" y="380"/>
                  </a:lnTo>
                  <a:lnTo>
                    <a:pt x="2879" y="389"/>
                  </a:lnTo>
                  <a:lnTo>
                    <a:pt x="2922" y="398"/>
                  </a:lnTo>
                  <a:lnTo>
                    <a:pt x="2964" y="403"/>
                  </a:lnTo>
                  <a:lnTo>
                    <a:pt x="2984" y="406"/>
                  </a:lnTo>
                  <a:lnTo>
                    <a:pt x="3003" y="407"/>
                  </a:lnTo>
                  <a:lnTo>
                    <a:pt x="3022" y="408"/>
                  </a:lnTo>
                  <a:lnTo>
                    <a:pt x="3041" y="407"/>
                  </a:lnTo>
                  <a:lnTo>
                    <a:pt x="3058" y="406"/>
                  </a:lnTo>
                  <a:lnTo>
                    <a:pt x="3075" y="403"/>
                  </a:lnTo>
                  <a:lnTo>
                    <a:pt x="3089" y="400"/>
                  </a:lnTo>
                  <a:lnTo>
                    <a:pt x="3104" y="395"/>
                  </a:lnTo>
                  <a:lnTo>
                    <a:pt x="3116" y="389"/>
                  </a:lnTo>
                  <a:lnTo>
                    <a:pt x="3127" y="382"/>
                  </a:lnTo>
                  <a:lnTo>
                    <a:pt x="3136" y="373"/>
                  </a:lnTo>
                  <a:lnTo>
                    <a:pt x="3144" y="362"/>
                  </a:lnTo>
                  <a:lnTo>
                    <a:pt x="3119" y="349"/>
                  </a:lnTo>
                  <a:lnTo>
                    <a:pt x="3096" y="337"/>
                  </a:lnTo>
                  <a:lnTo>
                    <a:pt x="3072" y="327"/>
                  </a:lnTo>
                  <a:lnTo>
                    <a:pt x="3050" y="320"/>
                  </a:lnTo>
                  <a:lnTo>
                    <a:pt x="3006" y="306"/>
                  </a:lnTo>
                  <a:lnTo>
                    <a:pt x="2962" y="294"/>
                  </a:lnTo>
                  <a:lnTo>
                    <a:pt x="2919" y="283"/>
                  </a:lnTo>
                  <a:lnTo>
                    <a:pt x="2875" y="269"/>
                  </a:lnTo>
                  <a:lnTo>
                    <a:pt x="2854" y="260"/>
                  </a:lnTo>
                  <a:lnTo>
                    <a:pt x="2833" y="250"/>
                  </a:lnTo>
                  <a:lnTo>
                    <a:pt x="2810" y="239"/>
                  </a:lnTo>
                  <a:lnTo>
                    <a:pt x="2788" y="226"/>
                  </a:lnTo>
                  <a:lnTo>
                    <a:pt x="2784" y="186"/>
                  </a:lnTo>
                  <a:lnTo>
                    <a:pt x="2779" y="145"/>
                  </a:lnTo>
                  <a:lnTo>
                    <a:pt x="2775" y="106"/>
                  </a:lnTo>
                  <a:lnTo>
                    <a:pt x="2770" y="66"/>
                  </a:lnTo>
                  <a:lnTo>
                    <a:pt x="2800" y="67"/>
                  </a:lnTo>
                  <a:lnTo>
                    <a:pt x="2828" y="68"/>
                  </a:lnTo>
                  <a:lnTo>
                    <a:pt x="2856" y="70"/>
                  </a:lnTo>
                  <a:lnTo>
                    <a:pt x="2883" y="70"/>
                  </a:lnTo>
                  <a:lnTo>
                    <a:pt x="2908" y="68"/>
                  </a:lnTo>
                  <a:lnTo>
                    <a:pt x="2935" y="66"/>
                  </a:lnTo>
                  <a:lnTo>
                    <a:pt x="2961" y="64"/>
                  </a:lnTo>
                  <a:lnTo>
                    <a:pt x="2988" y="60"/>
                  </a:lnTo>
                  <a:lnTo>
                    <a:pt x="3014" y="56"/>
                  </a:lnTo>
                  <a:lnTo>
                    <a:pt x="3041" y="51"/>
                  </a:lnTo>
                  <a:lnTo>
                    <a:pt x="3069" y="45"/>
                  </a:lnTo>
                  <a:lnTo>
                    <a:pt x="3098" y="37"/>
                  </a:lnTo>
                  <a:lnTo>
                    <a:pt x="3160" y="20"/>
                  </a:lnTo>
                  <a:lnTo>
                    <a:pt x="3226" y="0"/>
                  </a:lnTo>
                  <a:lnTo>
                    <a:pt x="3213" y="17"/>
                  </a:lnTo>
                  <a:lnTo>
                    <a:pt x="3200" y="32"/>
                  </a:lnTo>
                  <a:lnTo>
                    <a:pt x="3186" y="46"/>
                  </a:lnTo>
                  <a:lnTo>
                    <a:pt x="3173" y="60"/>
                  </a:lnTo>
                  <a:lnTo>
                    <a:pt x="3147" y="85"/>
                  </a:lnTo>
                  <a:lnTo>
                    <a:pt x="3123" y="111"/>
                  </a:lnTo>
                  <a:lnTo>
                    <a:pt x="3113" y="125"/>
                  </a:lnTo>
                  <a:lnTo>
                    <a:pt x="3103" y="140"/>
                  </a:lnTo>
                  <a:lnTo>
                    <a:pt x="3094" y="156"/>
                  </a:lnTo>
                  <a:lnTo>
                    <a:pt x="3087" y="173"/>
                  </a:lnTo>
                  <a:lnTo>
                    <a:pt x="3080" y="192"/>
                  </a:lnTo>
                  <a:lnTo>
                    <a:pt x="3076" y="214"/>
                  </a:lnTo>
                  <a:lnTo>
                    <a:pt x="3074" y="236"/>
                  </a:lnTo>
                  <a:lnTo>
                    <a:pt x="3072" y="262"/>
                  </a:lnTo>
                  <a:lnTo>
                    <a:pt x="3086" y="263"/>
                  </a:lnTo>
                  <a:lnTo>
                    <a:pt x="3099" y="265"/>
                  </a:lnTo>
                  <a:lnTo>
                    <a:pt x="3113" y="269"/>
                  </a:lnTo>
                  <a:lnTo>
                    <a:pt x="3126" y="274"/>
                  </a:lnTo>
                  <a:lnTo>
                    <a:pt x="3160" y="238"/>
                  </a:lnTo>
                  <a:lnTo>
                    <a:pt x="3186" y="211"/>
                  </a:lnTo>
                  <a:lnTo>
                    <a:pt x="3207" y="190"/>
                  </a:lnTo>
                  <a:lnTo>
                    <a:pt x="3226" y="175"/>
                  </a:lnTo>
                  <a:lnTo>
                    <a:pt x="3247" y="161"/>
                  </a:lnTo>
                  <a:lnTo>
                    <a:pt x="3268" y="149"/>
                  </a:lnTo>
                  <a:lnTo>
                    <a:pt x="3295" y="135"/>
                  </a:lnTo>
                  <a:lnTo>
                    <a:pt x="3328" y="120"/>
                  </a:lnTo>
                  <a:lnTo>
                    <a:pt x="3344" y="144"/>
                  </a:lnTo>
                  <a:lnTo>
                    <a:pt x="3359" y="173"/>
                  </a:lnTo>
                  <a:lnTo>
                    <a:pt x="3376" y="206"/>
                  </a:lnTo>
                  <a:lnTo>
                    <a:pt x="3392" y="241"/>
                  </a:lnTo>
                  <a:lnTo>
                    <a:pt x="3406" y="281"/>
                  </a:lnTo>
                  <a:lnTo>
                    <a:pt x="3421" y="322"/>
                  </a:lnTo>
                  <a:lnTo>
                    <a:pt x="3433" y="365"/>
                  </a:lnTo>
                  <a:lnTo>
                    <a:pt x="3443" y="409"/>
                  </a:lnTo>
                  <a:lnTo>
                    <a:pt x="3447" y="431"/>
                  </a:lnTo>
                  <a:lnTo>
                    <a:pt x="3452" y="455"/>
                  </a:lnTo>
                  <a:lnTo>
                    <a:pt x="3455" y="477"/>
                  </a:lnTo>
                  <a:lnTo>
                    <a:pt x="3457" y="499"/>
                  </a:lnTo>
                  <a:lnTo>
                    <a:pt x="3459" y="523"/>
                  </a:lnTo>
                  <a:lnTo>
                    <a:pt x="3460" y="545"/>
                  </a:lnTo>
                  <a:lnTo>
                    <a:pt x="3460" y="567"/>
                  </a:lnTo>
                  <a:lnTo>
                    <a:pt x="3460" y="589"/>
                  </a:lnTo>
                  <a:lnTo>
                    <a:pt x="3457" y="611"/>
                  </a:lnTo>
                  <a:lnTo>
                    <a:pt x="3455" y="632"/>
                  </a:lnTo>
                  <a:lnTo>
                    <a:pt x="3452" y="652"/>
                  </a:lnTo>
                  <a:lnTo>
                    <a:pt x="3446" y="673"/>
                  </a:lnTo>
                  <a:lnTo>
                    <a:pt x="3441" y="692"/>
                  </a:lnTo>
                  <a:lnTo>
                    <a:pt x="3434" y="712"/>
                  </a:lnTo>
                  <a:lnTo>
                    <a:pt x="3426" y="730"/>
                  </a:lnTo>
                  <a:lnTo>
                    <a:pt x="3416" y="748"/>
                  </a:lnTo>
                  <a:lnTo>
                    <a:pt x="3378" y="748"/>
                  </a:lnTo>
                  <a:lnTo>
                    <a:pt x="3341" y="748"/>
                  </a:lnTo>
                  <a:lnTo>
                    <a:pt x="3308" y="747"/>
                  </a:lnTo>
                  <a:lnTo>
                    <a:pt x="3277" y="745"/>
                  </a:lnTo>
                  <a:lnTo>
                    <a:pt x="3221" y="740"/>
                  </a:lnTo>
                  <a:lnTo>
                    <a:pt x="3175" y="735"/>
                  </a:lnTo>
                  <a:lnTo>
                    <a:pt x="3137" y="729"/>
                  </a:lnTo>
                  <a:lnTo>
                    <a:pt x="3106" y="726"/>
                  </a:lnTo>
                  <a:lnTo>
                    <a:pt x="3094" y="726"/>
                  </a:lnTo>
                  <a:lnTo>
                    <a:pt x="3084" y="726"/>
                  </a:lnTo>
                  <a:lnTo>
                    <a:pt x="3075" y="728"/>
                  </a:lnTo>
                  <a:lnTo>
                    <a:pt x="3067" y="730"/>
                  </a:lnTo>
                  <a:lnTo>
                    <a:pt x="3070" y="743"/>
                  </a:lnTo>
                  <a:lnTo>
                    <a:pt x="3076" y="755"/>
                  </a:lnTo>
                  <a:lnTo>
                    <a:pt x="3083" y="767"/>
                  </a:lnTo>
                  <a:lnTo>
                    <a:pt x="3090" y="778"/>
                  </a:lnTo>
                  <a:lnTo>
                    <a:pt x="3099" y="788"/>
                  </a:lnTo>
                  <a:lnTo>
                    <a:pt x="3109" y="798"/>
                  </a:lnTo>
                  <a:lnTo>
                    <a:pt x="3122" y="808"/>
                  </a:lnTo>
                  <a:lnTo>
                    <a:pt x="3134" y="817"/>
                  </a:lnTo>
                  <a:lnTo>
                    <a:pt x="3148" y="827"/>
                  </a:lnTo>
                  <a:lnTo>
                    <a:pt x="3164" y="836"/>
                  </a:lnTo>
                  <a:lnTo>
                    <a:pt x="3181" y="845"/>
                  </a:lnTo>
                  <a:lnTo>
                    <a:pt x="3200" y="855"/>
                  </a:lnTo>
                  <a:lnTo>
                    <a:pt x="3240" y="875"/>
                  </a:lnTo>
                  <a:lnTo>
                    <a:pt x="3286" y="897"/>
                  </a:lnTo>
                  <a:lnTo>
                    <a:pt x="3281" y="916"/>
                  </a:lnTo>
                  <a:lnTo>
                    <a:pt x="3276" y="933"/>
                  </a:lnTo>
                  <a:lnTo>
                    <a:pt x="3268" y="949"/>
                  </a:lnTo>
                  <a:lnTo>
                    <a:pt x="3258" y="964"/>
                  </a:lnTo>
                  <a:lnTo>
                    <a:pt x="3248" y="976"/>
                  </a:lnTo>
                  <a:lnTo>
                    <a:pt x="3236" y="986"/>
                  </a:lnTo>
                  <a:lnTo>
                    <a:pt x="3223" y="995"/>
                  </a:lnTo>
                  <a:lnTo>
                    <a:pt x="3210" y="1003"/>
                  </a:lnTo>
                  <a:lnTo>
                    <a:pt x="3195" y="1009"/>
                  </a:lnTo>
                  <a:lnTo>
                    <a:pt x="3180" y="1014"/>
                  </a:lnTo>
                  <a:lnTo>
                    <a:pt x="3163" y="1018"/>
                  </a:lnTo>
                  <a:lnTo>
                    <a:pt x="3146" y="1020"/>
                  </a:lnTo>
                  <a:lnTo>
                    <a:pt x="3128" y="1023"/>
                  </a:lnTo>
                  <a:lnTo>
                    <a:pt x="3110" y="1024"/>
                  </a:lnTo>
                  <a:lnTo>
                    <a:pt x="3093" y="1024"/>
                  </a:lnTo>
                  <a:lnTo>
                    <a:pt x="3074" y="1023"/>
                  </a:lnTo>
                  <a:lnTo>
                    <a:pt x="3037" y="1019"/>
                  </a:lnTo>
                  <a:lnTo>
                    <a:pt x="2999" y="1015"/>
                  </a:lnTo>
                  <a:lnTo>
                    <a:pt x="2963" y="1009"/>
                  </a:lnTo>
                  <a:lnTo>
                    <a:pt x="2927" y="1003"/>
                  </a:lnTo>
                  <a:lnTo>
                    <a:pt x="2895" y="996"/>
                  </a:lnTo>
                  <a:lnTo>
                    <a:pt x="2865" y="990"/>
                  </a:lnTo>
                  <a:lnTo>
                    <a:pt x="2839" y="987"/>
                  </a:lnTo>
                  <a:lnTo>
                    <a:pt x="2818" y="985"/>
                  </a:lnTo>
                  <a:lnTo>
                    <a:pt x="2836" y="1018"/>
                  </a:lnTo>
                  <a:lnTo>
                    <a:pt x="2854" y="1052"/>
                  </a:lnTo>
                  <a:lnTo>
                    <a:pt x="2873" y="1085"/>
                  </a:lnTo>
                  <a:lnTo>
                    <a:pt x="2893" y="1119"/>
                  </a:lnTo>
                  <a:lnTo>
                    <a:pt x="2912" y="1152"/>
                  </a:lnTo>
                  <a:lnTo>
                    <a:pt x="2932" y="1186"/>
                  </a:lnTo>
                  <a:lnTo>
                    <a:pt x="2952" y="1219"/>
                  </a:lnTo>
                  <a:lnTo>
                    <a:pt x="2972" y="1253"/>
                  </a:lnTo>
                  <a:lnTo>
                    <a:pt x="2882" y="1256"/>
                  </a:lnTo>
                  <a:lnTo>
                    <a:pt x="2810" y="1257"/>
                  </a:lnTo>
                  <a:lnTo>
                    <a:pt x="2780" y="1257"/>
                  </a:lnTo>
                  <a:lnTo>
                    <a:pt x="2752" y="1255"/>
                  </a:lnTo>
                  <a:lnTo>
                    <a:pt x="2727" y="1253"/>
                  </a:lnTo>
                  <a:lnTo>
                    <a:pt x="2703" y="1248"/>
                  </a:lnTo>
                  <a:lnTo>
                    <a:pt x="2681" y="1243"/>
                  </a:lnTo>
                  <a:lnTo>
                    <a:pt x="2660" y="1236"/>
                  </a:lnTo>
                  <a:lnTo>
                    <a:pt x="2638" y="1227"/>
                  </a:lnTo>
                  <a:lnTo>
                    <a:pt x="2616" y="1216"/>
                  </a:lnTo>
                  <a:lnTo>
                    <a:pt x="2594" y="1203"/>
                  </a:lnTo>
                  <a:lnTo>
                    <a:pt x="2570" y="1188"/>
                  </a:lnTo>
                  <a:lnTo>
                    <a:pt x="2544" y="1171"/>
                  </a:lnTo>
                  <a:lnTo>
                    <a:pt x="2516" y="1151"/>
                  </a:lnTo>
                  <a:lnTo>
                    <a:pt x="2516" y="1179"/>
                  </a:lnTo>
                  <a:lnTo>
                    <a:pt x="2516" y="1202"/>
                  </a:lnTo>
                  <a:lnTo>
                    <a:pt x="2518" y="1225"/>
                  </a:lnTo>
                  <a:lnTo>
                    <a:pt x="2519" y="1244"/>
                  </a:lnTo>
                  <a:lnTo>
                    <a:pt x="2522" y="1261"/>
                  </a:lnTo>
                  <a:lnTo>
                    <a:pt x="2527" y="1278"/>
                  </a:lnTo>
                  <a:lnTo>
                    <a:pt x="2533" y="1294"/>
                  </a:lnTo>
                  <a:lnTo>
                    <a:pt x="2540" y="1309"/>
                  </a:lnTo>
                  <a:lnTo>
                    <a:pt x="2549" y="1325"/>
                  </a:lnTo>
                  <a:lnTo>
                    <a:pt x="2559" y="1342"/>
                  </a:lnTo>
                  <a:lnTo>
                    <a:pt x="2573" y="1360"/>
                  </a:lnTo>
                  <a:lnTo>
                    <a:pt x="2588" y="1378"/>
                  </a:lnTo>
                  <a:lnTo>
                    <a:pt x="2626" y="1422"/>
                  </a:lnTo>
                  <a:lnTo>
                    <a:pt x="2675" y="1477"/>
                  </a:lnTo>
                  <a:lnTo>
                    <a:pt x="2666" y="1503"/>
                  </a:lnTo>
                  <a:lnTo>
                    <a:pt x="2659" y="1527"/>
                  </a:lnTo>
                  <a:lnTo>
                    <a:pt x="2651" y="1553"/>
                  </a:lnTo>
                  <a:lnTo>
                    <a:pt x="2644" y="1578"/>
                  </a:lnTo>
                  <a:lnTo>
                    <a:pt x="2636" y="1605"/>
                  </a:lnTo>
                  <a:lnTo>
                    <a:pt x="2630" y="1632"/>
                  </a:lnTo>
                  <a:lnTo>
                    <a:pt x="2623" y="1659"/>
                  </a:lnTo>
                  <a:lnTo>
                    <a:pt x="2616" y="1684"/>
                  </a:lnTo>
                  <a:lnTo>
                    <a:pt x="2598" y="1686"/>
                  </a:lnTo>
                  <a:lnTo>
                    <a:pt x="2580" y="1689"/>
                  </a:lnTo>
                  <a:lnTo>
                    <a:pt x="2563" y="1692"/>
                  </a:lnTo>
                  <a:lnTo>
                    <a:pt x="2545" y="1697"/>
                  </a:lnTo>
                  <a:lnTo>
                    <a:pt x="2546" y="1759"/>
                  </a:lnTo>
                  <a:lnTo>
                    <a:pt x="2550" y="1818"/>
                  </a:lnTo>
                  <a:lnTo>
                    <a:pt x="2556" y="1872"/>
                  </a:lnTo>
                  <a:lnTo>
                    <a:pt x="2565" y="1922"/>
                  </a:lnTo>
                  <a:lnTo>
                    <a:pt x="2576" y="1967"/>
                  </a:lnTo>
                  <a:lnTo>
                    <a:pt x="2589" y="2009"/>
                  </a:lnTo>
                  <a:lnTo>
                    <a:pt x="2604" y="2046"/>
                  </a:lnTo>
                  <a:lnTo>
                    <a:pt x="2622" y="2080"/>
                  </a:lnTo>
                  <a:lnTo>
                    <a:pt x="2642" y="2110"/>
                  </a:lnTo>
                  <a:lnTo>
                    <a:pt x="2663" y="2136"/>
                  </a:lnTo>
                  <a:lnTo>
                    <a:pt x="2686" y="2159"/>
                  </a:lnTo>
                  <a:lnTo>
                    <a:pt x="2712" y="2178"/>
                  </a:lnTo>
                  <a:lnTo>
                    <a:pt x="2739" y="2193"/>
                  </a:lnTo>
                  <a:lnTo>
                    <a:pt x="2768" y="2206"/>
                  </a:lnTo>
                  <a:lnTo>
                    <a:pt x="2799" y="2216"/>
                  </a:lnTo>
                  <a:lnTo>
                    <a:pt x="2832" y="2221"/>
                  </a:lnTo>
                  <a:lnTo>
                    <a:pt x="2865" y="2225"/>
                  </a:lnTo>
                  <a:lnTo>
                    <a:pt x="2901" y="2226"/>
                  </a:lnTo>
                  <a:lnTo>
                    <a:pt x="2937" y="2222"/>
                  </a:lnTo>
                  <a:lnTo>
                    <a:pt x="2975" y="2218"/>
                  </a:lnTo>
                  <a:lnTo>
                    <a:pt x="3014" y="2210"/>
                  </a:lnTo>
                  <a:lnTo>
                    <a:pt x="3056" y="2200"/>
                  </a:lnTo>
                  <a:lnTo>
                    <a:pt x="3097" y="2187"/>
                  </a:lnTo>
                  <a:lnTo>
                    <a:pt x="3141" y="2172"/>
                  </a:lnTo>
                  <a:lnTo>
                    <a:pt x="3184" y="2155"/>
                  </a:lnTo>
                  <a:lnTo>
                    <a:pt x="3230" y="2135"/>
                  </a:lnTo>
                  <a:lnTo>
                    <a:pt x="3276" y="2114"/>
                  </a:lnTo>
                  <a:lnTo>
                    <a:pt x="3322" y="2092"/>
                  </a:lnTo>
                  <a:lnTo>
                    <a:pt x="3370" y="2066"/>
                  </a:lnTo>
                  <a:lnTo>
                    <a:pt x="3418" y="2039"/>
                  </a:lnTo>
                  <a:lnTo>
                    <a:pt x="3467" y="2011"/>
                  </a:lnTo>
                  <a:lnTo>
                    <a:pt x="3518" y="1981"/>
                  </a:lnTo>
                  <a:lnTo>
                    <a:pt x="3538" y="1981"/>
                  </a:lnTo>
                  <a:lnTo>
                    <a:pt x="3558" y="1980"/>
                  </a:lnTo>
                  <a:lnTo>
                    <a:pt x="3579" y="1978"/>
                  </a:lnTo>
                  <a:lnTo>
                    <a:pt x="3599" y="1976"/>
                  </a:lnTo>
                  <a:lnTo>
                    <a:pt x="3640" y="1969"/>
                  </a:lnTo>
                  <a:lnTo>
                    <a:pt x="3681" y="1960"/>
                  </a:lnTo>
                  <a:lnTo>
                    <a:pt x="3762" y="1940"/>
                  </a:lnTo>
                  <a:lnTo>
                    <a:pt x="3846" y="1917"/>
                  </a:lnTo>
                  <a:lnTo>
                    <a:pt x="3888" y="1904"/>
                  </a:lnTo>
                  <a:lnTo>
                    <a:pt x="3930" y="1894"/>
                  </a:lnTo>
                  <a:lnTo>
                    <a:pt x="3974" y="1884"/>
                  </a:lnTo>
                  <a:lnTo>
                    <a:pt x="4019" y="1876"/>
                  </a:lnTo>
                  <a:lnTo>
                    <a:pt x="4041" y="1873"/>
                  </a:lnTo>
                  <a:lnTo>
                    <a:pt x="4063" y="1871"/>
                  </a:lnTo>
                  <a:lnTo>
                    <a:pt x="4087" y="1869"/>
                  </a:lnTo>
                  <a:lnTo>
                    <a:pt x="4110" y="1866"/>
                  </a:lnTo>
                  <a:lnTo>
                    <a:pt x="4133" y="1866"/>
                  </a:lnTo>
                  <a:lnTo>
                    <a:pt x="4157" y="1866"/>
                  </a:lnTo>
                  <a:lnTo>
                    <a:pt x="4180" y="1867"/>
                  </a:lnTo>
                  <a:lnTo>
                    <a:pt x="4205" y="1869"/>
                  </a:lnTo>
                  <a:lnTo>
                    <a:pt x="4221" y="1899"/>
                  </a:lnTo>
                  <a:lnTo>
                    <a:pt x="4233" y="1922"/>
                  </a:lnTo>
                  <a:lnTo>
                    <a:pt x="4237" y="1933"/>
                  </a:lnTo>
                  <a:lnTo>
                    <a:pt x="4241" y="1943"/>
                  </a:lnTo>
                  <a:lnTo>
                    <a:pt x="4244" y="1953"/>
                  </a:lnTo>
                  <a:lnTo>
                    <a:pt x="4246" y="1963"/>
                  </a:lnTo>
                  <a:lnTo>
                    <a:pt x="4247" y="1975"/>
                  </a:lnTo>
                  <a:lnTo>
                    <a:pt x="4248" y="1986"/>
                  </a:lnTo>
                  <a:lnTo>
                    <a:pt x="4250" y="1999"/>
                  </a:lnTo>
                  <a:lnTo>
                    <a:pt x="4250" y="2014"/>
                  </a:lnTo>
                  <a:lnTo>
                    <a:pt x="4248" y="2049"/>
                  </a:lnTo>
                  <a:lnTo>
                    <a:pt x="4246" y="2094"/>
                  </a:lnTo>
                  <a:lnTo>
                    <a:pt x="4083" y="2149"/>
                  </a:lnTo>
                  <a:lnTo>
                    <a:pt x="3961" y="2191"/>
                  </a:lnTo>
                  <a:lnTo>
                    <a:pt x="3868" y="2223"/>
                  </a:lnTo>
                  <a:lnTo>
                    <a:pt x="3801" y="2250"/>
                  </a:lnTo>
                  <a:lnTo>
                    <a:pt x="3774" y="2261"/>
                  </a:lnTo>
                  <a:lnTo>
                    <a:pt x="3752" y="2271"/>
                  </a:lnTo>
                  <a:lnTo>
                    <a:pt x="3731" y="2283"/>
                  </a:lnTo>
                  <a:lnTo>
                    <a:pt x="3712" y="2293"/>
                  </a:lnTo>
                  <a:lnTo>
                    <a:pt x="3676" y="2315"/>
                  </a:lnTo>
                  <a:lnTo>
                    <a:pt x="3636" y="2343"/>
                  </a:lnTo>
                  <a:lnTo>
                    <a:pt x="3616" y="2381"/>
                  </a:lnTo>
                  <a:lnTo>
                    <a:pt x="3595" y="2417"/>
                  </a:lnTo>
                  <a:lnTo>
                    <a:pt x="3573" y="2449"/>
                  </a:lnTo>
                  <a:lnTo>
                    <a:pt x="3551" y="2480"/>
                  </a:lnTo>
                  <a:lnTo>
                    <a:pt x="3528" y="2509"/>
                  </a:lnTo>
                  <a:lnTo>
                    <a:pt x="3504" y="2536"/>
                  </a:lnTo>
                  <a:lnTo>
                    <a:pt x="3480" y="2562"/>
                  </a:lnTo>
                  <a:lnTo>
                    <a:pt x="3455" y="2586"/>
                  </a:lnTo>
                  <a:lnTo>
                    <a:pt x="3430" y="2609"/>
                  </a:lnTo>
                  <a:lnTo>
                    <a:pt x="3404" y="2631"/>
                  </a:lnTo>
                  <a:lnTo>
                    <a:pt x="3377" y="2652"/>
                  </a:lnTo>
                  <a:lnTo>
                    <a:pt x="3350" y="2672"/>
                  </a:lnTo>
                  <a:lnTo>
                    <a:pt x="3297" y="2711"/>
                  </a:lnTo>
                  <a:lnTo>
                    <a:pt x="3242" y="2749"/>
                  </a:lnTo>
                  <a:lnTo>
                    <a:pt x="3186" y="2788"/>
                  </a:lnTo>
                  <a:lnTo>
                    <a:pt x="3132" y="2829"/>
                  </a:lnTo>
                  <a:lnTo>
                    <a:pt x="3105" y="2851"/>
                  </a:lnTo>
                  <a:lnTo>
                    <a:pt x="3077" y="2873"/>
                  </a:lnTo>
                  <a:lnTo>
                    <a:pt x="3050" y="2896"/>
                  </a:lnTo>
                  <a:lnTo>
                    <a:pt x="3023" y="2922"/>
                  </a:lnTo>
                  <a:lnTo>
                    <a:pt x="2998" y="2949"/>
                  </a:lnTo>
                  <a:lnTo>
                    <a:pt x="2972" y="2977"/>
                  </a:lnTo>
                  <a:lnTo>
                    <a:pt x="2946" y="3007"/>
                  </a:lnTo>
                  <a:lnTo>
                    <a:pt x="2922" y="3039"/>
                  </a:lnTo>
                  <a:lnTo>
                    <a:pt x="2898" y="3074"/>
                  </a:lnTo>
                  <a:lnTo>
                    <a:pt x="2875" y="3110"/>
                  </a:lnTo>
                  <a:lnTo>
                    <a:pt x="2852" y="3150"/>
                  </a:lnTo>
                  <a:lnTo>
                    <a:pt x="2829" y="3191"/>
                  </a:lnTo>
                  <a:lnTo>
                    <a:pt x="2809" y="3274"/>
                  </a:lnTo>
                  <a:lnTo>
                    <a:pt x="2790" y="3346"/>
                  </a:lnTo>
                  <a:lnTo>
                    <a:pt x="2775" y="3411"/>
                  </a:lnTo>
                  <a:lnTo>
                    <a:pt x="2760" y="3468"/>
                  </a:lnTo>
                  <a:lnTo>
                    <a:pt x="2748" y="3518"/>
                  </a:lnTo>
                  <a:lnTo>
                    <a:pt x="2738" y="3565"/>
                  </a:lnTo>
                  <a:lnTo>
                    <a:pt x="2729" y="3606"/>
                  </a:lnTo>
                  <a:lnTo>
                    <a:pt x="2721" y="3646"/>
                  </a:lnTo>
                  <a:lnTo>
                    <a:pt x="2713" y="3684"/>
                  </a:lnTo>
                  <a:lnTo>
                    <a:pt x="2708" y="3723"/>
                  </a:lnTo>
                  <a:lnTo>
                    <a:pt x="2701" y="3762"/>
                  </a:lnTo>
                  <a:lnTo>
                    <a:pt x="2695" y="3805"/>
                  </a:lnTo>
                  <a:lnTo>
                    <a:pt x="2690" y="3851"/>
                  </a:lnTo>
                  <a:lnTo>
                    <a:pt x="2683" y="3901"/>
                  </a:lnTo>
                  <a:lnTo>
                    <a:pt x="2676" y="3958"/>
                  </a:lnTo>
                  <a:lnTo>
                    <a:pt x="2670" y="4021"/>
                  </a:lnTo>
                  <a:lnTo>
                    <a:pt x="2645" y="4053"/>
                  </a:lnTo>
                  <a:lnTo>
                    <a:pt x="2618" y="4082"/>
                  </a:lnTo>
                  <a:lnTo>
                    <a:pt x="2592" y="4110"/>
                  </a:lnTo>
                  <a:lnTo>
                    <a:pt x="2563" y="4135"/>
                  </a:lnTo>
                  <a:lnTo>
                    <a:pt x="2533" y="4160"/>
                  </a:lnTo>
                  <a:lnTo>
                    <a:pt x="2502" y="4182"/>
                  </a:lnTo>
                  <a:lnTo>
                    <a:pt x="2470" y="4203"/>
                  </a:lnTo>
                  <a:lnTo>
                    <a:pt x="2437" y="4222"/>
                  </a:lnTo>
                  <a:lnTo>
                    <a:pt x="2403" y="4241"/>
                  </a:lnTo>
                  <a:lnTo>
                    <a:pt x="2369" y="4258"/>
                  </a:lnTo>
                  <a:lnTo>
                    <a:pt x="2333" y="4272"/>
                  </a:lnTo>
                  <a:lnTo>
                    <a:pt x="2297" y="4287"/>
                  </a:lnTo>
                  <a:lnTo>
                    <a:pt x="2260" y="4300"/>
                  </a:lnTo>
                  <a:lnTo>
                    <a:pt x="2222" y="4312"/>
                  </a:lnTo>
                  <a:lnTo>
                    <a:pt x="2186" y="4323"/>
                  </a:lnTo>
                  <a:lnTo>
                    <a:pt x="2148" y="4333"/>
                  </a:lnTo>
                  <a:lnTo>
                    <a:pt x="2109" y="4342"/>
                  </a:lnTo>
                  <a:lnTo>
                    <a:pt x="2071" y="4349"/>
                  </a:lnTo>
                  <a:lnTo>
                    <a:pt x="2032" y="4357"/>
                  </a:lnTo>
                  <a:lnTo>
                    <a:pt x="1993" y="4364"/>
                  </a:lnTo>
                  <a:lnTo>
                    <a:pt x="1916" y="4375"/>
                  </a:lnTo>
                  <a:lnTo>
                    <a:pt x="1839" y="4385"/>
                  </a:lnTo>
                  <a:lnTo>
                    <a:pt x="1763" y="4393"/>
                  </a:lnTo>
                  <a:lnTo>
                    <a:pt x="1689" y="4400"/>
                  </a:lnTo>
                  <a:lnTo>
                    <a:pt x="1618" y="4406"/>
                  </a:lnTo>
                  <a:lnTo>
                    <a:pt x="1550" y="4413"/>
                  </a:lnTo>
                  <a:close/>
                </a:path>
              </a:pathLst>
            </a:custGeom>
            <a:solidFill>
              <a:srgbClr val="E77919"/>
            </a:solidFill>
            <a:ln w="9525">
              <a:noFill/>
              <a:round/>
              <a:headEnd/>
              <a:tailEnd/>
            </a:ln>
          </p:spPr>
          <p:txBody>
            <a:bodyPr>
              <a:prstTxWarp prst="textNoShape">
                <a:avLst/>
              </a:prstTxWarp>
            </a:bodyPr>
            <a:lstStyle/>
            <a:p>
              <a:endParaRPr lang="en-US"/>
            </a:p>
          </p:txBody>
        </p:sp>
        <p:sp>
          <p:nvSpPr>
            <p:cNvPr id="22542" name="Freeform 17"/>
            <p:cNvSpPr>
              <a:spLocks/>
            </p:cNvSpPr>
            <p:nvPr/>
          </p:nvSpPr>
          <p:spPr bwMode="auto">
            <a:xfrm>
              <a:off x="2133" y="1955"/>
              <a:ext cx="97" cy="198"/>
            </a:xfrm>
            <a:custGeom>
              <a:avLst/>
              <a:gdLst>
                <a:gd name="T0" fmla="*/ 13 w 582"/>
                <a:gd name="T1" fmla="*/ 1142 h 1186"/>
                <a:gd name="T2" fmla="*/ 27 w 582"/>
                <a:gd name="T3" fmla="*/ 1054 h 1186"/>
                <a:gd name="T4" fmla="*/ 41 w 582"/>
                <a:gd name="T5" fmla="*/ 964 h 1186"/>
                <a:gd name="T6" fmla="*/ 58 w 582"/>
                <a:gd name="T7" fmla="*/ 875 h 1186"/>
                <a:gd name="T8" fmla="*/ 49 w 582"/>
                <a:gd name="T9" fmla="*/ 835 h 1186"/>
                <a:gd name="T10" fmla="*/ 20 w 582"/>
                <a:gd name="T11" fmla="*/ 844 h 1186"/>
                <a:gd name="T12" fmla="*/ 4 w 582"/>
                <a:gd name="T13" fmla="*/ 806 h 1186"/>
                <a:gd name="T14" fmla="*/ 1 w 582"/>
                <a:gd name="T15" fmla="*/ 724 h 1186"/>
                <a:gd name="T16" fmla="*/ 0 w 582"/>
                <a:gd name="T17" fmla="*/ 647 h 1186"/>
                <a:gd name="T18" fmla="*/ 3 w 582"/>
                <a:gd name="T19" fmla="*/ 575 h 1186"/>
                <a:gd name="T20" fmla="*/ 9 w 582"/>
                <a:gd name="T21" fmla="*/ 508 h 1186"/>
                <a:gd name="T22" fmla="*/ 20 w 582"/>
                <a:gd name="T23" fmla="*/ 445 h 1186"/>
                <a:gd name="T24" fmla="*/ 36 w 582"/>
                <a:gd name="T25" fmla="*/ 387 h 1186"/>
                <a:gd name="T26" fmla="*/ 57 w 582"/>
                <a:gd name="T27" fmla="*/ 334 h 1186"/>
                <a:gd name="T28" fmla="*/ 84 w 582"/>
                <a:gd name="T29" fmla="*/ 286 h 1186"/>
                <a:gd name="T30" fmla="*/ 116 w 582"/>
                <a:gd name="T31" fmla="*/ 243 h 1186"/>
                <a:gd name="T32" fmla="*/ 156 w 582"/>
                <a:gd name="T33" fmla="*/ 204 h 1186"/>
                <a:gd name="T34" fmla="*/ 203 w 582"/>
                <a:gd name="T35" fmla="*/ 171 h 1186"/>
                <a:gd name="T36" fmla="*/ 259 w 582"/>
                <a:gd name="T37" fmla="*/ 142 h 1186"/>
                <a:gd name="T38" fmla="*/ 322 w 582"/>
                <a:gd name="T39" fmla="*/ 117 h 1186"/>
                <a:gd name="T40" fmla="*/ 395 w 582"/>
                <a:gd name="T41" fmla="*/ 98 h 1186"/>
                <a:gd name="T42" fmla="*/ 478 w 582"/>
                <a:gd name="T43" fmla="*/ 83 h 1186"/>
                <a:gd name="T44" fmla="*/ 527 w 582"/>
                <a:gd name="T45" fmla="*/ 56 h 1186"/>
                <a:gd name="T46" fmla="*/ 536 w 582"/>
                <a:gd name="T47" fmla="*/ 18 h 1186"/>
                <a:gd name="T48" fmla="*/ 549 w 582"/>
                <a:gd name="T49" fmla="*/ 13 h 1186"/>
                <a:gd name="T50" fmla="*/ 570 w 582"/>
                <a:gd name="T51" fmla="*/ 44 h 1186"/>
                <a:gd name="T52" fmla="*/ 566 w 582"/>
                <a:gd name="T53" fmla="*/ 90 h 1186"/>
                <a:gd name="T54" fmla="*/ 538 w 582"/>
                <a:gd name="T55" fmla="*/ 151 h 1186"/>
                <a:gd name="T56" fmla="*/ 515 w 582"/>
                <a:gd name="T57" fmla="*/ 211 h 1186"/>
                <a:gd name="T58" fmla="*/ 500 w 582"/>
                <a:gd name="T59" fmla="*/ 271 h 1186"/>
                <a:gd name="T60" fmla="*/ 489 w 582"/>
                <a:gd name="T61" fmla="*/ 334 h 1186"/>
                <a:gd name="T62" fmla="*/ 480 w 582"/>
                <a:gd name="T63" fmla="*/ 401 h 1186"/>
                <a:gd name="T64" fmla="*/ 470 w 582"/>
                <a:gd name="T65" fmla="*/ 511 h 1186"/>
                <a:gd name="T66" fmla="*/ 431 w 582"/>
                <a:gd name="T67" fmla="*/ 632 h 1186"/>
                <a:gd name="T68" fmla="*/ 373 w 582"/>
                <a:gd name="T69" fmla="*/ 704 h 1186"/>
                <a:gd name="T70" fmla="*/ 321 w 582"/>
                <a:gd name="T71" fmla="*/ 775 h 1186"/>
                <a:gd name="T72" fmla="*/ 276 w 582"/>
                <a:gd name="T73" fmla="*/ 843 h 1186"/>
                <a:gd name="T74" fmla="*/ 233 w 582"/>
                <a:gd name="T75" fmla="*/ 912 h 1186"/>
                <a:gd name="T76" fmla="*/ 193 w 582"/>
                <a:gd name="T77" fmla="*/ 983 h 1186"/>
                <a:gd name="T78" fmla="*/ 133 w 582"/>
                <a:gd name="T79" fmla="*/ 1099 h 1186"/>
                <a:gd name="T80" fmla="*/ 68 w 582"/>
                <a:gd name="T81" fmla="*/ 1186 h 1186"/>
                <a:gd name="T82" fmla="*/ 26 w 582"/>
                <a:gd name="T83" fmla="*/ 1186 h 11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2"/>
                <a:gd name="T127" fmla="*/ 0 h 1186"/>
                <a:gd name="T128" fmla="*/ 582 w 582"/>
                <a:gd name="T129" fmla="*/ 1186 h 11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2" h="1186">
                  <a:moveTo>
                    <a:pt x="7" y="1186"/>
                  </a:moveTo>
                  <a:lnTo>
                    <a:pt x="13" y="1142"/>
                  </a:lnTo>
                  <a:lnTo>
                    <a:pt x="20" y="1097"/>
                  </a:lnTo>
                  <a:lnTo>
                    <a:pt x="27" y="1054"/>
                  </a:lnTo>
                  <a:lnTo>
                    <a:pt x="35" y="1009"/>
                  </a:lnTo>
                  <a:lnTo>
                    <a:pt x="41" y="964"/>
                  </a:lnTo>
                  <a:lnTo>
                    <a:pt x="49" y="920"/>
                  </a:lnTo>
                  <a:lnTo>
                    <a:pt x="58" y="875"/>
                  </a:lnTo>
                  <a:lnTo>
                    <a:pt x="66" y="830"/>
                  </a:lnTo>
                  <a:lnTo>
                    <a:pt x="49" y="835"/>
                  </a:lnTo>
                  <a:lnTo>
                    <a:pt x="35" y="839"/>
                  </a:lnTo>
                  <a:lnTo>
                    <a:pt x="20" y="844"/>
                  </a:lnTo>
                  <a:lnTo>
                    <a:pt x="7" y="848"/>
                  </a:lnTo>
                  <a:lnTo>
                    <a:pt x="4" y="806"/>
                  </a:lnTo>
                  <a:lnTo>
                    <a:pt x="2" y="765"/>
                  </a:lnTo>
                  <a:lnTo>
                    <a:pt x="1" y="724"/>
                  </a:lnTo>
                  <a:lnTo>
                    <a:pt x="0" y="685"/>
                  </a:lnTo>
                  <a:lnTo>
                    <a:pt x="0" y="647"/>
                  </a:lnTo>
                  <a:lnTo>
                    <a:pt x="1" y="611"/>
                  </a:lnTo>
                  <a:lnTo>
                    <a:pt x="3" y="575"/>
                  </a:lnTo>
                  <a:lnTo>
                    <a:pt x="6" y="540"/>
                  </a:lnTo>
                  <a:lnTo>
                    <a:pt x="9" y="508"/>
                  </a:lnTo>
                  <a:lnTo>
                    <a:pt x="15" y="475"/>
                  </a:lnTo>
                  <a:lnTo>
                    <a:pt x="20" y="445"/>
                  </a:lnTo>
                  <a:lnTo>
                    <a:pt x="27" y="415"/>
                  </a:lnTo>
                  <a:lnTo>
                    <a:pt x="36" y="387"/>
                  </a:lnTo>
                  <a:lnTo>
                    <a:pt x="46" y="361"/>
                  </a:lnTo>
                  <a:lnTo>
                    <a:pt x="57" y="334"/>
                  </a:lnTo>
                  <a:lnTo>
                    <a:pt x="69" y="309"/>
                  </a:lnTo>
                  <a:lnTo>
                    <a:pt x="84" y="286"/>
                  </a:lnTo>
                  <a:lnTo>
                    <a:pt x="99" y="263"/>
                  </a:lnTo>
                  <a:lnTo>
                    <a:pt x="116" y="243"/>
                  </a:lnTo>
                  <a:lnTo>
                    <a:pt x="135" y="223"/>
                  </a:lnTo>
                  <a:lnTo>
                    <a:pt x="156" y="204"/>
                  </a:lnTo>
                  <a:lnTo>
                    <a:pt x="179" y="186"/>
                  </a:lnTo>
                  <a:lnTo>
                    <a:pt x="203" y="171"/>
                  </a:lnTo>
                  <a:lnTo>
                    <a:pt x="230" y="155"/>
                  </a:lnTo>
                  <a:lnTo>
                    <a:pt x="259" y="142"/>
                  </a:lnTo>
                  <a:lnTo>
                    <a:pt x="290" y="128"/>
                  </a:lnTo>
                  <a:lnTo>
                    <a:pt x="322" y="117"/>
                  </a:lnTo>
                  <a:lnTo>
                    <a:pt x="358" y="107"/>
                  </a:lnTo>
                  <a:lnTo>
                    <a:pt x="395" y="98"/>
                  </a:lnTo>
                  <a:lnTo>
                    <a:pt x="435" y="90"/>
                  </a:lnTo>
                  <a:lnTo>
                    <a:pt x="478" y="83"/>
                  </a:lnTo>
                  <a:lnTo>
                    <a:pt x="522" y="77"/>
                  </a:lnTo>
                  <a:lnTo>
                    <a:pt x="527" y="56"/>
                  </a:lnTo>
                  <a:lnTo>
                    <a:pt x="531" y="37"/>
                  </a:lnTo>
                  <a:lnTo>
                    <a:pt x="536" y="18"/>
                  </a:lnTo>
                  <a:lnTo>
                    <a:pt x="540" y="0"/>
                  </a:lnTo>
                  <a:lnTo>
                    <a:pt x="549" y="13"/>
                  </a:lnTo>
                  <a:lnTo>
                    <a:pt x="559" y="28"/>
                  </a:lnTo>
                  <a:lnTo>
                    <a:pt x="570" y="44"/>
                  </a:lnTo>
                  <a:lnTo>
                    <a:pt x="582" y="60"/>
                  </a:lnTo>
                  <a:lnTo>
                    <a:pt x="566" y="90"/>
                  </a:lnTo>
                  <a:lnTo>
                    <a:pt x="550" y="121"/>
                  </a:lnTo>
                  <a:lnTo>
                    <a:pt x="538" y="151"/>
                  </a:lnTo>
                  <a:lnTo>
                    <a:pt x="525" y="181"/>
                  </a:lnTo>
                  <a:lnTo>
                    <a:pt x="515" y="211"/>
                  </a:lnTo>
                  <a:lnTo>
                    <a:pt x="508" y="241"/>
                  </a:lnTo>
                  <a:lnTo>
                    <a:pt x="500" y="271"/>
                  </a:lnTo>
                  <a:lnTo>
                    <a:pt x="494" y="302"/>
                  </a:lnTo>
                  <a:lnTo>
                    <a:pt x="489" y="334"/>
                  </a:lnTo>
                  <a:lnTo>
                    <a:pt x="483" y="367"/>
                  </a:lnTo>
                  <a:lnTo>
                    <a:pt x="480" y="401"/>
                  </a:lnTo>
                  <a:lnTo>
                    <a:pt x="476" y="436"/>
                  </a:lnTo>
                  <a:lnTo>
                    <a:pt x="470" y="511"/>
                  </a:lnTo>
                  <a:lnTo>
                    <a:pt x="463" y="594"/>
                  </a:lnTo>
                  <a:lnTo>
                    <a:pt x="431" y="632"/>
                  </a:lnTo>
                  <a:lnTo>
                    <a:pt x="401" y="669"/>
                  </a:lnTo>
                  <a:lnTo>
                    <a:pt x="373" y="704"/>
                  </a:lnTo>
                  <a:lnTo>
                    <a:pt x="347" y="740"/>
                  </a:lnTo>
                  <a:lnTo>
                    <a:pt x="321" y="775"/>
                  </a:lnTo>
                  <a:lnTo>
                    <a:pt x="298" y="808"/>
                  </a:lnTo>
                  <a:lnTo>
                    <a:pt x="276" y="843"/>
                  </a:lnTo>
                  <a:lnTo>
                    <a:pt x="254" y="877"/>
                  </a:lnTo>
                  <a:lnTo>
                    <a:pt x="233" y="912"/>
                  </a:lnTo>
                  <a:lnTo>
                    <a:pt x="213" y="946"/>
                  </a:lnTo>
                  <a:lnTo>
                    <a:pt x="193" y="983"/>
                  </a:lnTo>
                  <a:lnTo>
                    <a:pt x="173" y="1020"/>
                  </a:lnTo>
                  <a:lnTo>
                    <a:pt x="133" y="1099"/>
                  </a:lnTo>
                  <a:lnTo>
                    <a:pt x="90" y="1186"/>
                  </a:lnTo>
                  <a:lnTo>
                    <a:pt x="68" y="1186"/>
                  </a:lnTo>
                  <a:lnTo>
                    <a:pt x="46" y="1186"/>
                  </a:lnTo>
                  <a:lnTo>
                    <a:pt x="26" y="1186"/>
                  </a:lnTo>
                  <a:lnTo>
                    <a:pt x="7" y="1186"/>
                  </a:lnTo>
                  <a:close/>
                </a:path>
              </a:pathLst>
            </a:custGeom>
            <a:solidFill>
              <a:srgbClr val="131516"/>
            </a:solidFill>
            <a:ln w="9525">
              <a:noFill/>
              <a:round/>
              <a:headEnd/>
              <a:tailEnd/>
            </a:ln>
          </p:spPr>
          <p:txBody>
            <a:bodyPr>
              <a:prstTxWarp prst="textNoShape">
                <a:avLst/>
              </a:prstTxWarp>
            </a:bodyPr>
            <a:lstStyle/>
            <a:p>
              <a:endParaRPr lang="en-US"/>
            </a:p>
          </p:txBody>
        </p:sp>
        <p:sp>
          <p:nvSpPr>
            <p:cNvPr id="22543" name="Freeform 18"/>
            <p:cNvSpPr>
              <a:spLocks/>
            </p:cNvSpPr>
            <p:nvPr/>
          </p:nvSpPr>
          <p:spPr bwMode="auto">
            <a:xfrm>
              <a:off x="1956" y="1930"/>
              <a:ext cx="189" cy="190"/>
            </a:xfrm>
            <a:custGeom>
              <a:avLst/>
              <a:gdLst>
                <a:gd name="T0" fmla="*/ 282 w 1133"/>
                <a:gd name="T1" fmla="*/ 1122 h 1138"/>
                <a:gd name="T2" fmla="*/ 209 w 1133"/>
                <a:gd name="T3" fmla="*/ 1093 h 1138"/>
                <a:gd name="T4" fmla="*/ 136 w 1133"/>
                <a:gd name="T5" fmla="*/ 1066 h 1138"/>
                <a:gd name="T6" fmla="*/ 65 w 1133"/>
                <a:gd name="T7" fmla="*/ 1039 h 1138"/>
                <a:gd name="T8" fmla="*/ 20 w 1133"/>
                <a:gd name="T9" fmla="*/ 1003 h 1138"/>
                <a:gd name="T10" fmla="*/ 6 w 1133"/>
                <a:gd name="T11" fmla="*/ 958 h 1138"/>
                <a:gd name="T12" fmla="*/ 28 w 1133"/>
                <a:gd name="T13" fmla="*/ 923 h 1138"/>
                <a:gd name="T14" fmla="*/ 86 w 1133"/>
                <a:gd name="T15" fmla="*/ 881 h 1138"/>
                <a:gd name="T16" fmla="*/ 146 w 1133"/>
                <a:gd name="T17" fmla="*/ 824 h 1138"/>
                <a:gd name="T18" fmla="*/ 209 w 1133"/>
                <a:gd name="T19" fmla="*/ 753 h 1138"/>
                <a:gd name="T20" fmla="*/ 307 w 1133"/>
                <a:gd name="T21" fmla="*/ 630 h 1138"/>
                <a:gd name="T22" fmla="*/ 443 w 1133"/>
                <a:gd name="T23" fmla="*/ 449 h 1138"/>
                <a:gd name="T24" fmla="*/ 551 w 1133"/>
                <a:gd name="T25" fmla="*/ 313 h 1138"/>
                <a:gd name="T26" fmla="*/ 625 w 1133"/>
                <a:gd name="T27" fmla="*/ 230 h 1138"/>
                <a:gd name="T28" fmla="*/ 700 w 1133"/>
                <a:gd name="T29" fmla="*/ 155 h 1138"/>
                <a:gd name="T30" fmla="*/ 776 w 1133"/>
                <a:gd name="T31" fmla="*/ 90 h 1138"/>
                <a:gd name="T32" fmla="*/ 854 w 1133"/>
                <a:gd name="T33" fmla="*/ 41 h 1138"/>
                <a:gd name="T34" fmla="*/ 932 w 1133"/>
                <a:gd name="T35" fmla="*/ 10 h 1138"/>
                <a:gd name="T36" fmla="*/ 1011 w 1133"/>
                <a:gd name="T37" fmla="*/ 0 h 1138"/>
                <a:gd name="T38" fmla="*/ 1091 w 1133"/>
                <a:gd name="T39" fmla="*/ 12 h 1138"/>
                <a:gd name="T40" fmla="*/ 1119 w 1133"/>
                <a:gd name="T41" fmla="*/ 39 h 1138"/>
                <a:gd name="T42" fmla="*/ 1091 w 1133"/>
                <a:gd name="T43" fmla="*/ 58 h 1138"/>
                <a:gd name="T44" fmla="*/ 1040 w 1133"/>
                <a:gd name="T45" fmla="*/ 87 h 1138"/>
                <a:gd name="T46" fmla="*/ 967 w 1133"/>
                <a:gd name="T47" fmla="*/ 128 h 1138"/>
                <a:gd name="T48" fmla="*/ 900 w 1133"/>
                <a:gd name="T49" fmla="*/ 170 h 1138"/>
                <a:gd name="T50" fmla="*/ 813 w 1133"/>
                <a:gd name="T51" fmla="*/ 229 h 1138"/>
                <a:gd name="T52" fmla="*/ 704 w 1133"/>
                <a:gd name="T53" fmla="*/ 307 h 1138"/>
                <a:gd name="T54" fmla="*/ 618 w 1133"/>
                <a:gd name="T55" fmla="*/ 396 h 1138"/>
                <a:gd name="T56" fmla="*/ 575 w 1133"/>
                <a:gd name="T57" fmla="*/ 471 h 1138"/>
                <a:gd name="T58" fmla="*/ 530 w 1133"/>
                <a:gd name="T59" fmla="*/ 539 h 1138"/>
                <a:gd name="T60" fmla="*/ 484 w 1133"/>
                <a:gd name="T61" fmla="*/ 600 h 1138"/>
                <a:gd name="T62" fmla="*/ 434 w 1133"/>
                <a:gd name="T63" fmla="*/ 658 h 1138"/>
                <a:gd name="T64" fmla="*/ 381 w 1133"/>
                <a:gd name="T65" fmla="*/ 714 h 1138"/>
                <a:gd name="T66" fmla="*/ 319 w 1133"/>
                <a:gd name="T67" fmla="*/ 770 h 1138"/>
                <a:gd name="T68" fmla="*/ 251 w 1133"/>
                <a:gd name="T69" fmla="*/ 829 h 1138"/>
                <a:gd name="T70" fmla="*/ 215 w 1133"/>
                <a:gd name="T71" fmla="*/ 896 h 1138"/>
                <a:gd name="T72" fmla="*/ 219 w 1133"/>
                <a:gd name="T73" fmla="*/ 937 h 1138"/>
                <a:gd name="T74" fmla="*/ 222 w 1133"/>
                <a:gd name="T75" fmla="*/ 957 h 1138"/>
                <a:gd name="T76" fmla="*/ 228 w 1133"/>
                <a:gd name="T77" fmla="*/ 973 h 1138"/>
                <a:gd name="T78" fmla="*/ 237 w 1133"/>
                <a:gd name="T79" fmla="*/ 987 h 1138"/>
                <a:gd name="T80" fmla="*/ 254 w 1133"/>
                <a:gd name="T81" fmla="*/ 1011 h 1138"/>
                <a:gd name="T82" fmla="*/ 365 w 1133"/>
                <a:gd name="T83" fmla="*/ 1020 h 1138"/>
                <a:gd name="T84" fmla="*/ 488 w 1133"/>
                <a:gd name="T85" fmla="*/ 1002 h 1138"/>
                <a:gd name="T86" fmla="*/ 542 w 1133"/>
                <a:gd name="T87" fmla="*/ 990 h 1138"/>
                <a:gd name="T88" fmla="*/ 569 w 1133"/>
                <a:gd name="T89" fmla="*/ 981 h 1138"/>
                <a:gd name="T90" fmla="*/ 606 w 1133"/>
                <a:gd name="T91" fmla="*/ 964 h 1138"/>
                <a:gd name="T92" fmla="*/ 635 w 1133"/>
                <a:gd name="T93" fmla="*/ 967 h 1138"/>
                <a:gd name="T94" fmla="*/ 642 w 1133"/>
                <a:gd name="T95" fmla="*/ 1009 h 1138"/>
                <a:gd name="T96" fmla="*/ 604 w 1133"/>
                <a:gd name="T97" fmla="*/ 1044 h 1138"/>
                <a:gd name="T98" fmla="*/ 521 w 1133"/>
                <a:gd name="T99" fmla="*/ 1071 h 1138"/>
                <a:gd name="T100" fmla="*/ 440 w 1133"/>
                <a:gd name="T101" fmla="*/ 1098 h 1138"/>
                <a:gd name="T102" fmla="*/ 359 w 1133"/>
                <a:gd name="T103" fmla="*/ 1125 h 1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3"/>
                <a:gd name="T157" fmla="*/ 0 h 1138"/>
                <a:gd name="T158" fmla="*/ 1133 w 1133"/>
                <a:gd name="T159" fmla="*/ 1138 h 11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3" h="1138">
                  <a:moveTo>
                    <a:pt x="320" y="1138"/>
                  </a:moveTo>
                  <a:lnTo>
                    <a:pt x="282" y="1122"/>
                  </a:lnTo>
                  <a:lnTo>
                    <a:pt x="246" y="1108"/>
                  </a:lnTo>
                  <a:lnTo>
                    <a:pt x="209" y="1093"/>
                  </a:lnTo>
                  <a:lnTo>
                    <a:pt x="172" y="1079"/>
                  </a:lnTo>
                  <a:lnTo>
                    <a:pt x="136" y="1066"/>
                  </a:lnTo>
                  <a:lnTo>
                    <a:pt x="101" y="1052"/>
                  </a:lnTo>
                  <a:lnTo>
                    <a:pt x="65" y="1039"/>
                  </a:lnTo>
                  <a:lnTo>
                    <a:pt x="29" y="1025"/>
                  </a:lnTo>
                  <a:lnTo>
                    <a:pt x="20" y="1003"/>
                  </a:lnTo>
                  <a:lnTo>
                    <a:pt x="12" y="981"/>
                  </a:lnTo>
                  <a:lnTo>
                    <a:pt x="6" y="958"/>
                  </a:lnTo>
                  <a:lnTo>
                    <a:pt x="0" y="936"/>
                  </a:lnTo>
                  <a:lnTo>
                    <a:pt x="28" y="923"/>
                  </a:lnTo>
                  <a:lnTo>
                    <a:pt x="57" y="904"/>
                  </a:lnTo>
                  <a:lnTo>
                    <a:pt x="86" y="881"/>
                  </a:lnTo>
                  <a:lnTo>
                    <a:pt x="116" y="855"/>
                  </a:lnTo>
                  <a:lnTo>
                    <a:pt x="146" y="824"/>
                  </a:lnTo>
                  <a:lnTo>
                    <a:pt x="178" y="790"/>
                  </a:lnTo>
                  <a:lnTo>
                    <a:pt x="209" y="753"/>
                  </a:lnTo>
                  <a:lnTo>
                    <a:pt x="241" y="714"/>
                  </a:lnTo>
                  <a:lnTo>
                    <a:pt x="307" y="630"/>
                  </a:lnTo>
                  <a:lnTo>
                    <a:pt x="374" y="541"/>
                  </a:lnTo>
                  <a:lnTo>
                    <a:pt x="443" y="449"/>
                  </a:lnTo>
                  <a:lnTo>
                    <a:pt x="514" y="358"/>
                  </a:lnTo>
                  <a:lnTo>
                    <a:pt x="551" y="313"/>
                  </a:lnTo>
                  <a:lnTo>
                    <a:pt x="587" y="271"/>
                  </a:lnTo>
                  <a:lnTo>
                    <a:pt x="625" y="230"/>
                  </a:lnTo>
                  <a:lnTo>
                    <a:pt x="662" y="191"/>
                  </a:lnTo>
                  <a:lnTo>
                    <a:pt x="700" y="155"/>
                  </a:lnTo>
                  <a:lnTo>
                    <a:pt x="738" y="121"/>
                  </a:lnTo>
                  <a:lnTo>
                    <a:pt x="776" y="90"/>
                  </a:lnTo>
                  <a:lnTo>
                    <a:pt x="815" y="63"/>
                  </a:lnTo>
                  <a:lnTo>
                    <a:pt x="854" y="41"/>
                  </a:lnTo>
                  <a:lnTo>
                    <a:pt x="893" y="23"/>
                  </a:lnTo>
                  <a:lnTo>
                    <a:pt x="932" y="10"/>
                  </a:lnTo>
                  <a:lnTo>
                    <a:pt x="971" y="2"/>
                  </a:lnTo>
                  <a:lnTo>
                    <a:pt x="1011" y="0"/>
                  </a:lnTo>
                  <a:lnTo>
                    <a:pt x="1051" y="3"/>
                  </a:lnTo>
                  <a:lnTo>
                    <a:pt x="1091" y="12"/>
                  </a:lnTo>
                  <a:lnTo>
                    <a:pt x="1133" y="29"/>
                  </a:lnTo>
                  <a:lnTo>
                    <a:pt x="1119" y="39"/>
                  </a:lnTo>
                  <a:lnTo>
                    <a:pt x="1106" y="49"/>
                  </a:lnTo>
                  <a:lnTo>
                    <a:pt x="1091" y="58"/>
                  </a:lnTo>
                  <a:lnTo>
                    <a:pt x="1076" y="67"/>
                  </a:lnTo>
                  <a:lnTo>
                    <a:pt x="1040" y="87"/>
                  </a:lnTo>
                  <a:lnTo>
                    <a:pt x="995" y="112"/>
                  </a:lnTo>
                  <a:lnTo>
                    <a:pt x="967" y="128"/>
                  </a:lnTo>
                  <a:lnTo>
                    <a:pt x="936" y="148"/>
                  </a:lnTo>
                  <a:lnTo>
                    <a:pt x="900" y="170"/>
                  </a:lnTo>
                  <a:lnTo>
                    <a:pt x="859" y="197"/>
                  </a:lnTo>
                  <a:lnTo>
                    <a:pt x="813" y="229"/>
                  </a:lnTo>
                  <a:lnTo>
                    <a:pt x="762" y="265"/>
                  </a:lnTo>
                  <a:lnTo>
                    <a:pt x="704" y="307"/>
                  </a:lnTo>
                  <a:lnTo>
                    <a:pt x="641" y="355"/>
                  </a:lnTo>
                  <a:lnTo>
                    <a:pt x="618" y="396"/>
                  </a:lnTo>
                  <a:lnTo>
                    <a:pt x="596" y="435"/>
                  </a:lnTo>
                  <a:lnTo>
                    <a:pt x="575" y="471"/>
                  </a:lnTo>
                  <a:lnTo>
                    <a:pt x="552" y="505"/>
                  </a:lnTo>
                  <a:lnTo>
                    <a:pt x="530" y="539"/>
                  </a:lnTo>
                  <a:lnTo>
                    <a:pt x="508" y="570"/>
                  </a:lnTo>
                  <a:lnTo>
                    <a:pt x="484" y="600"/>
                  </a:lnTo>
                  <a:lnTo>
                    <a:pt x="460" y="629"/>
                  </a:lnTo>
                  <a:lnTo>
                    <a:pt x="434" y="658"/>
                  </a:lnTo>
                  <a:lnTo>
                    <a:pt x="408" y="686"/>
                  </a:lnTo>
                  <a:lnTo>
                    <a:pt x="381" y="714"/>
                  </a:lnTo>
                  <a:lnTo>
                    <a:pt x="350" y="742"/>
                  </a:lnTo>
                  <a:lnTo>
                    <a:pt x="319" y="770"/>
                  </a:lnTo>
                  <a:lnTo>
                    <a:pt x="286" y="799"/>
                  </a:lnTo>
                  <a:lnTo>
                    <a:pt x="251" y="829"/>
                  </a:lnTo>
                  <a:lnTo>
                    <a:pt x="213" y="859"/>
                  </a:lnTo>
                  <a:lnTo>
                    <a:pt x="215" y="896"/>
                  </a:lnTo>
                  <a:lnTo>
                    <a:pt x="218" y="925"/>
                  </a:lnTo>
                  <a:lnTo>
                    <a:pt x="219" y="937"/>
                  </a:lnTo>
                  <a:lnTo>
                    <a:pt x="220" y="947"/>
                  </a:lnTo>
                  <a:lnTo>
                    <a:pt x="222" y="957"/>
                  </a:lnTo>
                  <a:lnTo>
                    <a:pt x="225" y="965"/>
                  </a:lnTo>
                  <a:lnTo>
                    <a:pt x="228" y="973"/>
                  </a:lnTo>
                  <a:lnTo>
                    <a:pt x="232" y="981"/>
                  </a:lnTo>
                  <a:lnTo>
                    <a:pt x="237" y="987"/>
                  </a:lnTo>
                  <a:lnTo>
                    <a:pt x="241" y="995"/>
                  </a:lnTo>
                  <a:lnTo>
                    <a:pt x="254" y="1011"/>
                  </a:lnTo>
                  <a:lnTo>
                    <a:pt x="272" y="1031"/>
                  </a:lnTo>
                  <a:lnTo>
                    <a:pt x="365" y="1020"/>
                  </a:lnTo>
                  <a:lnTo>
                    <a:pt x="435" y="1010"/>
                  </a:lnTo>
                  <a:lnTo>
                    <a:pt x="488" y="1002"/>
                  </a:lnTo>
                  <a:lnTo>
                    <a:pt x="527" y="994"/>
                  </a:lnTo>
                  <a:lnTo>
                    <a:pt x="542" y="990"/>
                  </a:lnTo>
                  <a:lnTo>
                    <a:pt x="557" y="986"/>
                  </a:lnTo>
                  <a:lnTo>
                    <a:pt x="569" y="981"/>
                  </a:lnTo>
                  <a:lnTo>
                    <a:pt x="581" y="976"/>
                  </a:lnTo>
                  <a:lnTo>
                    <a:pt x="606" y="964"/>
                  </a:lnTo>
                  <a:lnTo>
                    <a:pt x="634" y="948"/>
                  </a:lnTo>
                  <a:lnTo>
                    <a:pt x="635" y="967"/>
                  </a:lnTo>
                  <a:lnTo>
                    <a:pt x="638" y="987"/>
                  </a:lnTo>
                  <a:lnTo>
                    <a:pt x="642" y="1009"/>
                  </a:lnTo>
                  <a:lnTo>
                    <a:pt x="646" y="1031"/>
                  </a:lnTo>
                  <a:lnTo>
                    <a:pt x="604" y="1044"/>
                  </a:lnTo>
                  <a:lnTo>
                    <a:pt x="562" y="1058"/>
                  </a:lnTo>
                  <a:lnTo>
                    <a:pt x="521" y="1071"/>
                  </a:lnTo>
                  <a:lnTo>
                    <a:pt x="481" y="1084"/>
                  </a:lnTo>
                  <a:lnTo>
                    <a:pt x="440" y="1098"/>
                  </a:lnTo>
                  <a:lnTo>
                    <a:pt x="400" y="1111"/>
                  </a:lnTo>
                  <a:lnTo>
                    <a:pt x="359" y="1125"/>
                  </a:lnTo>
                  <a:lnTo>
                    <a:pt x="320" y="1138"/>
                  </a:lnTo>
                  <a:close/>
                </a:path>
              </a:pathLst>
            </a:custGeom>
            <a:solidFill>
              <a:srgbClr val="E77919"/>
            </a:solidFill>
            <a:ln w="9525">
              <a:noFill/>
              <a:round/>
              <a:headEnd/>
              <a:tailEnd/>
            </a:ln>
          </p:spPr>
          <p:txBody>
            <a:bodyPr>
              <a:prstTxWarp prst="textNoShape">
                <a:avLst/>
              </a:prstTxWarp>
            </a:bodyPr>
            <a:lstStyle/>
            <a:p>
              <a:endParaRPr lang="en-US"/>
            </a:p>
          </p:txBody>
        </p:sp>
        <p:sp>
          <p:nvSpPr>
            <p:cNvPr id="22544" name="Freeform 19"/>
            <p:cNvSpPr>
              <a:spLocks/>
            </p:cNvSpPr>
            <p:nvPr/>
          </p:nvSpPr>
          <p:spPr bwMode="auto">
            <a:xfrm>
              <a:off x="2348" y="2018"/>
              <a:ext cx="205" cy="75"/>
            </a:xfrm>
            <a:custGeom>
              <a:avLst/>
              <a:gdLst>
                <a:gd name="T0" fmla="*/ 271 w 1229"/>
                <a:gd name="T1" fmla="*/ 431 h 452"/>
                <a:gd name="T2" fmla="*/ 237 w 1229"/>
                <a:gd name="T3" fmla="*/ 408 h 452"/>
                <a:gd name="T4" fmla="*/ 216 w 1229"/>
                <a:gd name="T5" fmla="*/ 395 h 452"/>
                <a:gd name="T6" fmla="*/ 178 w 1229"/>
                <a:gd name="T7" fmla="*/ 381 h 452"/>
                <a:gd name="T8" fmla="*/ 100 w 1229"/>
                <a:gd name="T9" fmla="*/ 360 h 452"/>
                <a:gd name="T10" fmla="*/ 28 w 1229"/>
                <a:gd name="T11" fmla="*/ 303 h 452"/>
                <a:gd name="T12" fmla="*/ 12 w 1229"/>
                <a:gd name="T13" fmla="*/ 251 h 452"/>
                <a:gd name="T14" fmla="*/ 5 w 1229"/>
                <a:gd name="T15" fmla="*/ 222 h 452"/>
                <a:gd name="T16" fmla="*/ 1 w 1229"/>
                <a:gd name="T17" fmla="*/ 191 h 452"/>
                <a:gd name="T18" fmla="*/ 0 w 1229"/>
                <a:gd name="T19" fmla="*/ 156 h 452"/>
                <a:gd name="T20" fmla="*/ 1 w 1229"/>
                <a:gd name="T21" fmla="*/ 85 h 452"/>
                <a:gd name="T22" fmla="*/ 10 w 1229"/>
                <a:gd name="T23" fmla="*/ 42 h 452"/>
                <a:gd name="T24" fmla="*/ 28 w 1229"/>
                <a:gd name="T25" fmla="*/ 82 h 452"/>
                <a:gd name="T26" fmla="*/ 48 w 1229"/>
                <a:gd name="T27" fmla="*/ 119 h 452"/>
                <a:gd name="T28" fmla="*/ 72 w 1229"/>
                <a:gd name="T29" fmla="*/ 151 h 452"/>
                <a:gd name="T30" fmla="*/ 104 w 1229"/>
                <a:gd name="T31" fmla="*/ 180 h 452"/>
                <a:gd name="T32" fmla="*/ 143 w 1229"/>
                <a:gd name="T33" fmla="*/ 203 h 452"/>
                <a:gd name="T34" fmla="*/ 192 w 1229"/>
                <a:gd name="T35" fmla="*/ 224 h 452"/>
                <a:gd name="T36" fmla="*/ 252 w 1229"/>
                <a:gd name="T37" fmla="*/ 239 h 452"/>
                <a:gd name="T38" fmla="*/ 288 w 1229"/>
                <a:gd name="T39" fmla="*/ 218 h 452"/>
                <a:gd name="T40" fmla="*/ 294 w 1229"/>
                <a:gd name="T41" fmla="*/ 166 h 452"/>
                <a:gd name="T42" fmla="*/ 329 w 1229"/>
                <a:gd name="T43" fmla="*/ 142 h 452"/>
                <a:gd name="T44" fmla="*/ 383 w 1229"/>
                <a:gd name="T45" fmla="*/ 150 h 452"/>
                <a:gd name="T46" fmla="*/ 447 w 1229"/>
                <a:gd name="T47" fmla="*/ 163 h 452"/>
                <a:gd name="T48" fmla="*/ 530 w 1229"/>
                <a:gd name="T49" fmla="*/ 187 h 452"/>
                <a:gd name="T50" fmla="*/ 636 w 1229"/>
                <a:gd name="T51" fmla="*/ 217 h 452"/>
                <a:gd name="T52" fmla="*/ 722 w 1229"/>
                <a:gd name="T53" fmla="*/ 216 h 452"/>
                <a:gd name="T54" fmla="*/ 735 w 1229"/>
                <a:gd name="T55" fmla="*/ 193 h 452"/>
                <a:gd name="T56" fmla="*/ 741 w 1229"/>
                <a:gd name="T57" fmla="*/ 179 h 452"/>
                <a:gd name="T58" fmla="*/ 743 w 1229"/>
                <a:gd name="T59" fmla="*/ 162 h 452"/>
                <a:gd name="T60" fmla="*/ 742 w 1229"/>
                <a:gd name="T61" fmla="*/ 141 h 452"/>
                <a:gd name="T62" fmla="*/ 737 w 1229"/>
                <a:gd name="T63" fmla="*/ 96 h 452"/>
                <a:gd name="T64" fmla="*/ 877 w 1229"/>
                <a:gd name="T65" fmla="*/ 34 h 452"/>
                <a:gd name="T66" fmla="*/ 1066 w 1229"/>
                <a:gd name="T67" fmla="*/ 8 h 452"/>
                <a:gd name="T68" fmla="*/ 1145 w 1229"/>
                <a:gd name="T69" fmla="*/ 0 h 452"/>
                <a:gd name="T70" fmla="*/ 1176 w 1229"/>
                <a:gd name="T71" fmla="*/ 1 h 452"/>
                <a:gd name="T72" fmla="*/ 1199 w 1229"/>
                <a:gd name="T73" fmla="*/ 7 h 452"/>
                <a:gd name="T74" fmla="*/ 1219 w 1229"/>
                <a:gd name="T75" fmla="*/ 15 h 452"/>
                <a:gd name="T76" fmla="*/ 1217 w 1229"/>
                <a:gd name="T77" fmla="*/ 38 h 452"/>
                <a:gd name="T78" fmla="*/ 1192 w 1229"/>
                <a:gd name="T79" fmla="*/ 71 h 452"/>
                <a:gd name="T80" fmla="*/ 1167 w 1229"/>
                <a:gd name="T81" fmla="*/ 100 h 452"/>
                <a:gd name="T82" fmla="*/ 1139 w 1229"/>
                <a:gd name="T83" fmla="*/ 124 h 452"/>
                <a:gd name="T84" fmla="*/ 1110 w 1229"/>
                <a:gd name="T85" fmla="*/ 148 h 452"/>
                <a:gd name="T86" fmla="*/ 1078 w 1229"/>
                <a:gd name="T87" fmla="*/ 169 h 452"/>
                <a:gd name="T88" fmla="*/ 1023 w 1229"/>
                <a:gd name="T89" fmla="*/ 200 h 452"/>
                <a:gd name="T90" fmla="*/ 976 w 1229"/>
                <a:gd name="T91" fmla="*/ 239 h 452"/>
                <a:gd name="T92" fmla="*/ 969 w 1229"/>
                <a:gd name="T93" fmla="*/ 275 h 452"/>
                <a:gd name="T94" fmla="*/ 877 w 1229"/>
                <a:gd name="T95" fmla="*/ 321 h 452"/>
                <a:gd name="T96" fmla="*/ 711 w 1229"/>
                <a:gd name="T97" fmla="*/ 371 h 452"/>
                <a:gd name="T98" fmla="*/ 592 w 1229"/>
                <a:gd name="T99" fmla="*/ 402 h 452"/>
                <a:gd name="T100" fmla="*/ 513 w 1229"/>
                <a:gd name="T101" fmla="*/ 421 h 452"/>
                <a:gd name="T102" fmla="*/ 432 w 1229"/>
                <a:gd name="T103" fmla="*/ 436 h 452"/>
                <a:gd name="T104" fmla="*/ 345 w 1229"/>
                <a:gd name="T105" fmla="*/ 448 h 4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9"/>
                <a:gd name="T160" fmla="*/ 0 h 452"/>
                <a:gd name="T161" fmla="*/ 1229 w 1229"/>
                <a:gd name="T162" fmla="*/ 452 h 4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9" h="452">
                  <a:moveTo>
                    <a:pt x="299" y="452"/>
                  </a:moveTo>
                  <a:lnTo>
                    <a:pt x="271" y="431"/>
                  </a:lnTo>
                  <a:lnTo>
                    <a:pt x="248" y="414"/>
                  </a:lnTo>
                  <a:lnTo>
                    <a:pt x="237" y="408"/>
                  </a:lnTo>
                  <a:lnTo>
                    <a:pt x="227" y="401"/>
                  </a:lnTo>
                  <a:lnTo>
                    <a:pt x="216" y="395"/>
                  </a:lnTo>
                  <a:lnTo>
                    <a:pt x="205" y="391"/>
                  </a:lnTo>
                  <a:lnTo>
                    <a:pt x="178" y="381"/>
                  </a:lnTo>
                  <a:lnTo>
                    <a:pt x="145" y="371"/>
                  </a:lnTo>
                  <a:lnTo>
                    <a:pt x="100" y="360"/>
                  </a:lnTo>
                  <a:lnTo>
                    <a:pt x="43" y="346"/>
                  </a:lnTo>
                  <a:lnTo>
                    <a:pt x="28" y="303"/>
                  </a:lnTo>
                  <a:lnTo>
                    <a:pt x="17" y="267"/>
                  </a:lnTo>
                  <a:lnTo>
                    <a:pt x="12" y="251"/>
                  </a:lnTo>
                  <a:lnTo>
                    <a:pt x="9" y="237"/>
                  </a:lnTo>
                  <a:lnTo>
                    <a:pt x="5" y="222"/>
                  </a:lnTo>
                  <a:lnTo>
                    <a:pt x="3" y="207"/>
                  </a:lnTo>
                  <a:lnTo>
                    <a:pt x="1" y="191"/>
                  </a:lnTo>
                  <a:lnTo>
                    <a:pt x="0" y="174"/>
                  </a:lnTo>
                  <a:lnTo>
                    <a:pt x="0" y="156"/>
                  </a:lnTo>
                  <a:lnTo>
                    <a:pt x="0" y="135"/>
                  </a:lnTo>
                  <a:lnTo>
                    <a:pt x="1" y="85"/>
                  </a:lnTo>
                  <a:lnTo>
                    <a:pt x="2" y="19"/>
                  </a:lnTo>
                  <a:lnTo>
                    <a:pt x="10" y="42"/>
                  </a:lnTo>
                  <a:lnTo>
                    <a:pt x="19" y="63"/>
                  </a:lnTo>
                  <a:lnTo>
                    <a:pt x="28" y="82"/>
                  </a:lnTo>
                  <a:lnTo>
                    <a:pt x="37" y="101"/>
                  </a:lnTo>
                  <a:lnTo>
                    <a:pt x="48" y="119"/>
                  </a:lnTo>
                  <a:lnTo>
                    <a:pt x="59" y="135"/>
                  </a:lnTo>
                  <a:lnTo>
                    <a:pt x="72" y="151"/>
                  </a:lnTo>
                  <a:lnTo>
                    <a:pt x="87" y="166"/>
                  </a:lnTo>
                  <a:lnTo>
                    <a:pt x="104" y="180"/>
                  </a:lnTo>
                  <a:lnTo>
                    <a:pt x="121" y="192"/>
                  </a:lnTo>
                  <a:lnTo>
                    <a:pt x="143" y="203"/>
                  </a:lnTo>
                  <a:lnTo>
                    <a:pt x="166" y="215"/>
                  </a:lnTo>
                  <a:lnTo>
                    <a:pt x="192" y="224"/>
                  </a:lnTo>
                  <a:lnTo>
                    <a:pt x="220" y="231"/>
                  </a:lnTo>
                  <a:lnTo>
                    <a:pt x="252" y="239"/>
                  </a:lnTo>
                  <a:lnTo>
                    <a:pt x="287" y="245"/>
                  </a:lnTo>
                  <a:lnTo>
                    <a:pt x="288" y="218"/>
                  </a:lnTo>
                  <a:lnTo>
                    <a:pt x="291" y="192"/>
                  </a:lnTo>
                  <a:lnTo>
                    <a:pt x="294" y="166"/>
                  </a:lnTo>
                  <a:lnTo>
                    <a:pt x="299" y="139"/>
                  </a:lnTo>
                  <a:lnTo>
                    <a:pt x="329" y="142"/>
                  </a:lnTo>
                  <a:lnTo>
                    <a:pt x="357" y="145"/>
                  </a:lnTo>
                  <a:lnTo>
                    <a:pt x="383" y="150"/>
                  </a:lnTo>
                  <a:lnTo>
                    <a:pt x="405" y="154"/>
                  </a:lnTo>
                  <a:lnTo>
                    <a:pt x="447" y="163"/>
                  </a:lnTo>
                  <a:lnTo>
                    <a:pt x="487" y="174"/>
                  </a:lnTo>
                  <a:lnTo>
                    <a:pt x="530" y="187"/>
                  </a:lnTo>
                  <a:lnTo>
                    <a:pt x="578" y="201"/>
                  </a:lnTo>
                  <a:lnTo>
                    <a:pt x="636" y="217"/>
                  </a:lnTo>
                  <a:lnTo>
                    <a:pt x="708" y="234"/>
                  </a:lnTo>
                  <a:lnTo>
                    <a:pt x="722" y="216"/>
                  </a:lnTo>
                  <a:lnTo>
                    <a:pt x="732" y="200"/>
                  </a:lnTo>
                  <a:lnTo>
                    <a:pt x="735" y="193"/>
                  </a:lnTo>
                  <a:lnTo>
                    <a:pt x="738" y="187"/>
                  </a:lnTo>
                  <a:lnTo>
                    <a:pt x="741" y="179"/>
                  </a:lnTo>
                  <a:lnTo>
                    <a:pt x="742" y="171"/>
                  </a:lnTo>
                  <a:lnTo>
                    <a:pt x="743" y="162"/>
                  </a:lnTo>
                  <a:lnTo>
                    <a:pt x="743" y="152"/>
                  </a:lnTo>
                  <a:lnTo>
                    <a:pt x="742" y="141"/>
                  </a:lnTo>
                  <a:lnTo>
                    <a:pt x="741" y="129"/>
                  </a:lnTo>
                  <a:lnTo>
                    <a:pt x="737" y="96"/>
                  </a:lnTo>
                  <a:lnTo>
                    <a:pt x="732" y="55"/>
                  </a:lnTo>
                  <a:lnTo>
                    <a:pt x="877" y="34"/>
                  </a:lnTo>
                  <a:lnTo>
                    <a:pt x="986" y="18"/>
                  </a:lnTo>
                  <a:lnTo>
                    <a:pt x="1066" y="8"/>
                  </a:lnTo>
                  <a:lnTo>
                    <a:pt x="1123" y="1"/>
                  </a:lnTo>
                  <a:lnTo>
                    <a:pt x="1145" y="0"/>
                  </a:lnTo>
                  <a:lnTo>
                    <a:pt x="1161" y="0"/>
                  </a:lnTo>
                  <a:lnTo>
                    <a:pt x="1176" y="1"/>
                  </a:lnTo>
                  <a:lnTo>
                    <a:pt x="1188" y="4"/>
                  </a:lnTo>
                  <a:lnTo>
                    <a:pt x="1199" y="7"/>
                  </a:lnTo>
                  <a:lnTo>
                    <a:pt x="1209" y="10"/>
                  </a:lnTo>
                  <a:lnTo>
                    <a:pt x="1219" y="15"/>
                  </a:lnTo>
                  <a:lnTo>
                    <a:pt x="1229" y="19"/>
                  </a:lnTo>
                  <a:lnTo>
                    <a:pt x="1217" y="38"/>
                  </a:lnTo>
                  <a:lnTo>
                    <a:pt x="1205" y="55"/>
                  </a:lnTo>
                  <a:lnTo>
                    <a:pt x="1192" y="71"/>
                  </a:lnTo>
                  <a:lnTo>
                    <a:pt x="1180" y="85"/>
                  </a:lnTo>
                  <a:lnTo>
                    <a:pt x="1167" y="100"/>
                  </a:lnTo>
                  <a:lnTo>
                    <a:pt x="1153" y="112"/>
                  </a:lnTo>
                  <a:lnTo>
                    <a:pt x="1139" y="124"/>
                  </a:lnTo>
                  <a:lnTo>
                    <a:pt x="1126" y="137"/>
                  </a:lnTo>
                  <a:lnTo>
                    <a:pt x="1110" y="148"/>
                  </a:lnTo>
                  <a:lnTo>
                    <a:pt x="1094" y="158"/>
                  </a:lnTo>
                  <a:lnTo>
                    <a:pt x="1078" y="169"/>
                  </a:lnTo>
                  <a:lnTo>
                    <a:pt x="1060" y="179"/>
                  </a:lnTo>
                  <a:lnTo>
                    <a:pt x="1023" y="200"/>
                  </a:lnTo>
                  <a:lnTo>
                    <a:pt x="981" y="221"/>
                  </a:lnTo>
                  <a:lnTo>
                    <a:pt x="976" y="239"/>
                  </a:lnTo>
                  <a:lnTo>
                    <a:pt x="973" y="257"/>
                  </a:lnTo>
                  <a:lnTo>
                    <a:pt x="969" y="275"/>
                  </a:lnTo>
                  <a:lnTo>
                    <a:pt x="968" y="293"/>
                  </a:lnTo>
                  <a:lnTo>
                    <a:pt x="877" y="321"/>
                  </a:lnTo>
                  <a:lnTo>
                    <a:pt x="792" y="346"/>
                  </a:lnTo>
                  <a:lnTo>
                    <a:pt x="711" y="371"/>
                  </a:lnTo>
                  <a:lnTo>
                    <a:pt x="631" y="393"/>
                  </a:lnTo>
                  <a:lnTo>
                    <a:pt x="592" y="402"/>
                  </a:lnTo>
                  <a:lnTo>
                    <a:pt x="553" y="412"/>
                  </a:lnTo>
                  <a:lnTo>
                    <a:pt x="513" y="421"/>
                  </a:lnTo>
                  <a:lnTo>
                    <a:pt x="473" y="429"/>
                  </a:lnTo>
                  <a:lnTo>
                    <a:pt x="432" y="436"/>
                  </a:lnTo>
                  <a:lnTo>
                    <a:pt x="388" y="442"/>
                  </a:lnTo>
                  <a:lnTo>
                    <a:pt x="345" y="448"/>
                  </a:lnTo>
                  <a:lnTo>
                    <a:pt x="299" y="452"/>
                  </a:lnTo>
                  <a:close/>
                </a:path>
              </a:pathLst>
            </a:custGeom>
            <a:solidFill>
              <a:srgbClr val="131516"/>
            </a:solidFill>
            <a:ln w="9525">
              <a:noFill/>
              <a:round/>
              <a:headEnd/>
              <a:tailEnd/>
            </a:ln>
          </p:spPr>
          <p:txBody>
            <a:bodyPr>
              <a:prstTxWarp prst="textNoShape">
                <a:avLst/>
              </a:prstTxWarp>
            </a:bodyPr>
            <a:lstStyle/>
            <a:p>
              <a:endParaRPr lang="en-US"/>
            </a:p>
          </p:txBody>
        </p:sp>
        <p:sp>
          <p:nvSpPr>
            <p:cNvPr id="22545" name="Freeform 20"/>
            <p:cNvSpPr>
              <a:spLocks/>
            </p:cNvSpPr>
            <p:nvPr/>
          </p:nvSpPr>
          <p:spPr bwMode="auto">
            <a:xfrm>
              <a:off x="2148" y="2021"/>
              <a:ext cx="35" cy="65"/>
            </a:xfrm>
            <a:custGeom>
              <a:avLst/>
              <a:gdLst>
                <a:gd name="T0" fmla="*/ 0 w 208"/>
                <a:gd name="T1" fmla="*/ 392 h 392"/>
                <a:gd name="T2" fmla="*/ 17 w 208"/>
                <a:gd name="T3" fmla="*/ 338 h 392"/>
                <a:gd name="T4" fmla="*/ 30 w 208"/>
                <a:gd name="T5" fmla="*/ 296 h 392"/>
                <a:gd name="T6" fmla="*/ 42 w 208"/>
                <a:gd name="T7" fmla="*/ 259 h 392"/>
                <a:gd name="T8" fmla="*/ 49 w 208"/>
                <a:gd name="T9" fmla="*/ 224 h 392"/>
                <a:gd name="T10" fmla="*/ 56 w 208"/>
                <a:gd name="T11" fmla="*/ 184 h 392"/>
                <a:gd name="T12" fmla="*/ 63 w 208"/>
                <a:gd name="T13" fmla="*/ 137 h 392"/>
                <a:gd name="T14" fmla="*/ 68 w 208"/>
                <a:gd name="T15" fmla="*/ 77 h 392"/>
                <a:gd name="T16" fmla="*/ 77 w 208"/>
                <a:gd name="T17" fmla="*/ 0 h 392"/>
                <a:gd name="T18" fmla="*/ 109 w 208"/>
                <a:gd name="T19" fmla="*/ 5 h 392"/>
                <a:gd name="T20" fmla="*/ 140 w 208"/>
                <a:gd name="T21" fmla="*/ 9 h 392"/>
                <a:gd name="T22" fmla="*/ 173 w 208"/>
                <a:gd name="T23" fmla="*/ 14 h 392"/>
                <a:gd name="T24" fmla="*/ 208 w 208"/>
                <a:gd name="T25" fmla="*/ 18 h 392"/>
                <a:gd name="T26" fmla="*/ 208 w 208"/>
                <a:gd name="T27" fmla="*/ 47 h 392"/>
                <a:gd name="T28" fmla="*/ 208 w 208"/>
                <a:gd name="T29" fmla="*/ 76 h 392"/>
                <a:gd name="T30" fmla="*/ 208 w 208"/>
                <a:gd name="T31" fmla="*/ 105 h 392"/>
                <a:gd name="T32" fmla="*/ 208 w 208"/>
                <a:gd name="T33" fmla="*/ 134 h 392"/>
                <a:gd name="T34" fmla="*/ 208 w 208"/>
                <a:gd name="T35" fmla="*/ 163 h 392"/>
                <a:gd name="T36" fmla="*/ 208 w 208"/>
                <a:gd name="T37" fmla="*/ 192 h 392"/>
                <a:gd name="T38" fmla="*/ 208 w 208"/>
                <a:gd name="T39" fmla="*/ 221 h 392"/>
                <a:gd name="T40" fmla="*/ 208 w 208"/>
                <a:gd name="T41" fmla="*/ 250 h 392"/>
                <a:gd name="T42" fmla="*/ 172 w 208"/>
                <a:gd name="T43" fmla="*/ 283 h 392"/>
                <a:gd name="T44" fmla="*/ 144 w 208"/>
                <a:gd name="T45" fmla="*/ 308 h 392"/>
                <a:gd name="T46" fmla="*/ 121 w 208"/>
                <a:gd name="T47" fmla="*/ 328 h 392"/>
                <a:gd name="T48" fmla="*/ 102 w 208"/>
                <a:gd name="T49" fmla="*/ 343 h 392"/>
                <a:gd name="T50" fmla="*/ 82 w 208"/>
                <a:gd name="T51" fmla="*/ 355 h 392"/>
                <a:gd name="T52" fmla="*/ 60 w 208"/>
                <a:gd name="T53" fmla="*/ 366 h 392"/>
                <a:gd name="T54" fmla="*/ 34 w 208"/>
                <a:gd name="T55" fmla="*/ 379 h 392"/>
                <a:gd name="T56" fmla="*/ 0 w 208"/>
                <a:gd name="T57" fmla="*/ 392 h 39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8"/>
                <a:gd name="T88" fmla="*/ 0 h 392"/>
                <a:gd name="T89" fmla="*/ 208 w 208"/>
                <a:gd name="T90" fmla="*/ 392 h 39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8" h="392">
                  <a:moveTo>
                    <a:pt x="0" y="392"/>
                  </a:moveTo>
                  <a:lnTo>
                    <a:pt x="17" y="338"/>
                  </a:lnTo>
                  <a:lnTo>
                    <a:pt x="30" y="296"/>
                  </a:lnTo>
                  <a:lnTo>
                    <a:pt x="42" y="259"/>
                  </a:lnTo>
                  <a:lnTo>
                    <a:pt x="49" y="224"/>
                  </a:lnTo>
                  <a:lnTo>
                    <a:pt x="56" y="184"/>
                  </a:lnTo>
                  <a:lnTo>
                    <a:pt x="63" y="137"/>
                  </a:lnTo>
                  <a:lnTo>
                    <a:pt x="68" y="77"/>
                  </a:lnTo>
                  <a:lnTo>
                    <a:pt x="77" y="0"/>
                  </a:lnTo>
                  <a:lnTo>
                    <a:pt x="109" y="5"/>
                  </a:lnTo>
                  <a:lnTo>
                    <a:pt x="140" y="9"/>
                  </a:lnTo>
                  <a:lnTo>
                    <a:pt x="173" y="14"/>
                  </a:lnTo>
                  <a:lnTo>
                    <a:pt x="208" y="18"/>
                  </a:lnTo>
                  <a:lnTo>
                    <a:pt x="208" y="47"/>
                  </a:lnTo>
                  <a:lnTo>
                    <a:pt x="208" y="76"/>
                  </a:lnTo>
                  <a:lnTo>
                    <a:pt x="208" y="105"/>
                  </a:lnTo>
                  <a:lnTo>
                    <a:pt x="208" y="134"/>
                  </a:lnTo>
                  <a:lnTo>
                    <a:pt x="208" y="163"/>
                  </a:lnTo>
                  <a:lnTo>
                    <a:pt x="208" y="192"/>
                  </a:lnTo>
                  <a:lnTo>
                    <a:pt x="208" y="221"/>
                  </a:lnTo>
                  <a:lnTo>
                    <a:pt x="208" y="250"/>
                  </a:lnTo>
                  <a:lnTo>
                    <a:pt x="172" y="283"/>
                  </a:lnTo>
                  <a:lnTo>
                    <a:pt x="144" y="308"/>
                  </a:lnTo>
                  <a:lnTo>
                    <a:pt x="121" y="328"/>
                  </a:lnTo>
                  <a:lnTo>
                    <a:pt x="102" y="343"/>
                  </a:lnTo>
                  <a:lnTo>
                    <a:pt x="82" y="355"/>
                  </a:lnTo>
                  <a:lnTo>
                    <a:pt x="60" y="366"/>
                  </a:lnTo>
                  <a:lnTo>
                    <a:pt x="34" y="379"/>
                  </a:lnTo>
                  <a:lnTo>
                    <a:pt x="0" y="392"/>
                  </a:lnTo>
                  <a:close/>
                </a:path>
              </a:pathLst>
            </a:custGeom>
            <a:solidFill>
              <a:srgbClr val="E77919"/>
            </a:solidFill>
            <a:ln w="9525">
              <a:noFill/>
              <a:round/>
              <a:headEnd/>
              <a:tailEnd/>
            </a:ln>
          </p:spPr>
          <p:txBody>
            <a:bodyPr>
              <a:prstTxWarp prst="textNoShape">
                <a:avLst/>
              </a:prstTxWarp>
            </a:bodyPr>
            <a:lstStyle/>
            <a:p>
              <a:endParaRPr lang="en-US"/>
            </a:p>
          </p:txBody>
        </p:sp>
        <p:sp>
          <p:nvSpPr>
            <p:cNvPr id="22546" name="Freeform 21"/>
            <p:cNvSpPr>
              <a:spLocks/>
            </p:cNvSpPr>
            <p:nvPr/>
          </p:nvSpPr>
          <p:spPr bwMode="auto">
            <a:xfrm>
              <a:off x="2035" y="1988"/>
              <a:ext cx="67" cy="86"/>
            </a:xfrm>
            <a:custGeom>
              <a:avLst/>
              <a:gdLst>
                <a:gd name="T0" fmla="*/ 0 w 397"/>
                <a:gd name="T1" fmla="*/ 516 h 516"/>
                <a:gd name="T2" fmla="*/ 59 w 397"/>
                <a:gd name="T3" fmla="*/ 436 h 516"/>
                <a:gd name="T4" fmla="*/ 105 w 397"/>
                <a:gd name="T5" fmla="*/ 372 h 516"/>
                <a:gd name="T6" fmla="*/ 141 w 397"/>
                <a:gd name="T7" fmla="*/ 320 h 516"/>
                <a:gd name="T8" fmla="*/ 171 w 397"/>
                <a:gd name="T9" fmla="*/ 273 h 516"/>
                <a:gd name="T10" fmla="*/ 199 w 397"/>
                <a:gd name="T11" fmla="*/ 225 h 516"/>
                <a:gd name="T12" fmla="*/ 228 w 397"/>
                <a:gd name="T13" fmla="*/ 171 h 516"/>
                <a:gd name="T14" fmla="*/ 261 w 397"/>
                <a:gd name="T15" fmla="*/ 106 h 516"/>
                <a:gd name="T16" fmla="*/ 303 w 397"/>
                <a:gd name="T17" fmla="*/ 24 h 516"/>
                <a:gd name="T18" fmla="*/ 325 w 397"/>
                <a:gd name="T19" fmla="*/ 16 h 516"/>
                <a:gd name="T20" fmla="*/ 347 w 397"/>
                <a:gd name="T21" fmla="*/ 9 h 516"/>
                <a:gd name="T22" fmla="*/ 372 w 397"/>
                <a:gd name="T23" fmla="*/ 5 h 516"/>
                <a:gd name="T24" fmla="*/ 397 w 397"/>
                <a:gd name="T25" fmla="*/ 0 h 516"/>
                <a:gd name="T26" fmla="*/ 384 w 397"/>
                <a:gd name="T27" fmla="*/ 41 h 516"/>
                <a:gd name="T28" fmla="*/ 371 w 397"/>
                <a:gd name="T29" fmla="*/ 81 h 516"/>
                <a:gd name="T30" fmla="*/ 357 w 397"/>
                <a:gd name="T31" fmla="*/ 122 h 516"/>
                <a:gd name="T32" fmla="*/ 344 w 397"/>
                <a:gd name="T33" fmla="*/ 165 h 516"/>
                <a:gd name="T34" fmla="*/ 331 w 397"/>
                <a:gd name="T35" fmla="*/ 206 h 516"/>
                <a:gd name="T36" fmla="*/ 317 w 397"/>
                <a:gd name="T37" fmla="*/ 248 h 516"/>
                <a:gd name="T38" fmla="*/ 304 w 397"/>
                <a:gd name="T39" fmla="*/ 290 h 516"/>
                <a:gd name="T40" fmla="*/ 290 w 397"/>
                <a:gd name="T41" fmla="*/ 332 h 516"/>
                <a:gd name="T42" fmla="*/ 261 w 397"/>
                <a:gd name="T43" fmla="*/ 342 h 516"/>
                <a:gd name="T44" fmla="*/ 236 w 397"/>
                <a:gd name="T45" fmla="*/ 352 h 516"/>
                <a:gd name="T46" fmla="*/ 212 w 397"/>
                <a:gd name="T47" fmla="*/ 363 h 516"/>
                <a:gd name="T48" fmla="*/ 192 w 397"/>
                <a:gd name="T49" fmla="*/ 374 h 516"/>
                <a:gd name="T50" fmla="*/ 174 w 397"/>
                <a:gd name="T51" fmla="*/ 387 h 516"/>
                <a:gd name="T52" fmla="*/ 159 w 397"/>
                <a:gd name="T53" fmla="*/ 399 h 516"/>
                <a:gd name="T54" fmla="*/ 143 w 397"/>
                <a:gd name="T55" fmla="*/ 411 h 516"/>
                <a:gd name="T56" fmla="*/ 130 w 397"/>
                <a:gd name="T57" fmla="*/ 425 h 516"/>
                <a:gd name="T58" fmla="*/ 103 w 397"/>
                <a:gd name="T59" fmla="*/ 449 h 516"/>
                <a:gd name="T60" fmla="*/ 75 w 397"/>
                <a:gd name="T61" fmla="*/ 474 h 516"/>
                <a:gd name="T62" fmla="*/ 58 w 397"/>
                <a:gd name="T63" fmla="*/ 486 h 516"/>
                <a:gd name="T64" fmla="*/ 42 w 397"/>
                <a:gd name="T65" fmla="*/ 497 h 516"/>
                <a:gd name="T66" fmla="*/ 21 w 397"/>
                <a:gd name="T67" fmla="*/ 507 h 516"/>
                <a:gd name="T68" fmla="*/ 0 w 397"/>
                <a:gd name="T69" fmla="*/ 516 h 5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97"/>
                <a:gd name="T106" fmla="*/ 0 h 516"/>
                <a:gd name="T107" fmla="*/ 397 w 397"/>
                <a:gd name="T108" fmla="*/ 516 h 5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97" h="516">
                  <a:moveTo>
                    <a:pt x="0" y="516"/>
                  </a:moveTo>
                  <a:lnTo>
                    <a:pt x="59" y="436"/>
                  </a:lnTo>
                  <a:lnTo>
                    <a:pt x="105" y="372"/>
                  </a:lnTo>
                  <a:lnTo>
                    <a:pt x="141" y="320"/>
                  </a:lnTo>
                  <a:lnTo>
                    <a:pt x="171" y="273"/>
                  </a:lnTo>
                  <a:lnTo>
                    <a:pt x="199" y="225"/>
                  </a:lnTo>
                  <a:lnTo>
                    <a:pt x="228" y="171"/>
                  </a:lnTo>
                  <a:lnTo>
                    <a:pt x="261" y="106"/>
                  </a:lnTo>
                  <a:lnTo>
                    <a:pt x="303" y="24"/>
                  </a:lnTo>
                  <a:lnTo>
                    <a:pt x="325" y="16"/>
                  </a:lnTo>
                  <a:lnTo>
                    <a:pt x="347" y="9"/>
                  </a:lnTo>
                  <a:lnTo>
                    <a:pt x="372" y="5"/>
                  </a:lnTo>
                  <a:lnTo>
                    <a:pt x="397" y="0"/>
                  </a:lnTo>
                  <a:lnTo>
                    <a:pt x="384" y="41"/>
                  </a:lnTo>
                  <a:lnTo>
                    <a:pt x="371" y="81"/>
                  </a:lnTo>
                  <a:lnTo>
                    <a:pt x="357" y="122"/>
                  </a:lnTo>
                  <a:lnTo>
                    <a:pt x="344" y="165"/>
                  </a:lnTo>
                  <a:lnTo>
                    <a:pt x="331" y="206"/>
                  </a:lnTo>
                  <a:lnTo>
                    <a:pt x="317" y="248"/>
                  </a:lnTo>
                  <a:lnTo>
                    <a:pt x="304" y="290"/>
                  </a:lnTo>
                  <a:lnTo>
                    <a:pt x="290" y="332"/>
                  </a:lnTo>
                  <a:lnTo>
                    <a:pt x="261" y="342"/>
                  </a:lnTo>
                  <a:lnTo>
                    <a:pt x="236" y="352"/>
                  </a:lnTo>
                  <a:lnTo>
                    <a:pt x="212" y="363"/>
                  </a:lnTo>
                  <a:lnTo>
                    <a:pt x="192" y="374"/>
                  </a:lnTo>
                  <a:lnTo>
                    <a:pt x="174" y="387"/>
                  </a:lnTo>
                  <a:lnTo>
                    <a:pt x="159" y="399"/>
                  </a:lnTo>
                  <a:lnTo>
                    <a:pt x="143" y="411"/>
                  </a:lnTo>
                  <a:lnTo>
                    <a:pt x="130" y="425"/>
                  </a:lnTo>
                  <a:lnTo>
                    <a:pt x="103" y="449"/>
                  </a:lnTo>
                  <a:lnTo>
                    <a:pt x="75" y="474"/>
                  </a:lnTo>
                  <a:lnTo>
                    <a:pt x="58" y="486"/>
                  </a:lnTo>
                  <a:lnTo>
                    <a:pt x="42" y="497"/>
                  </a:lnTo>
                  <a:lnTo>
                    <a:pt x="21" y="507"/>
                  </a:lnTo>
                  <a:lnTo>
                    <a:pt x="0" y="516"/>
                  </a:lnTo>
                  <a:close/>
                </a:path>
              </a:pathLst>
            </a:custGeom>
            <a:solidFill>
              <a:srgbClr val="E77919"/>
            </a:solidFill>
            <a:ln w="9525">
              <a:noFill/>
              <a:round/>
              <a:headEnd/>
              <a:tailEnd/>
            </a:ln>
          </p:spPr>
          <p:txBody>
            <a:bodyPr>
              <a:prstTxWarp prst="textNoShape">
                <a:avLst/>
              </a:prstTxWarp>
            </a:bodyPr>
            <a:lstStyle/>
            <a:p>
              <a:endParaRPr lang="en-US"/>
            </a:p>
          </p:txBody>
        </p:sp>
        <p:sp>
          <p:nvSpPr>
            <p:cNvPr id="22547" name="Freeform 22"/>
            <p:cNvSpPr>
              <a:spLocks/>
            </p:cNvSpPr>
            <p:nvPr/>
          </p:nvSpPr>
          <p:spPr bwMode="auto">
            <a:xfrm>
              <a:off x="2494" y="1922"/>
              <a:ext cx="89" cy="72"/>
            </a:xfrm>
            <a:custGeom>
              <a:avLst/>
              <a:gdLst>
                <a:gd name="T0" fmla="*/ 95 w 535"/>
                <a:gd name="T1" fmla="*/ 433 h 433"/>
                <a:gd name="T2" fmla="*/ 64 w 535"/>
                <a:gd name="T3" fmla="*/ 397 h 433"/>
                <a:gd name="T4" fmla="*/ 41 w 535"/>
                <a:gd name="T5" fmla="*/ 370 h 433"/>
                <a:gd name="T6" fmla="*/ 32 w 535"/>
                <a:gd name="T7" fmla="*/ 358 h 433"/>
                <a:gd name="T8" fmla="*/ 24 w 535"/>
                <a:gd name="T9" fmla="*/ 348 h 433"/>
                <a:gd name="T10" fmla="*/ 17 w 535"/>
                <a:gd name="T11" fmla="*/ 339 h 433"/>
                <a:gd name="T12" fmla="*/ 13 w 535"/>
                <a:gd name="T13" fmla="*/ 330 h 433"/>
                <a:gd name="T14" fmla="*/ 8 w 535"/>
                <a:gd name="T15" fmla="*/ 322 h 433"/>
                <a:gd name="T16" fmla="*/ 6 w 535"/>
                <a:gd name="T17" fmla="*/ 314 h 433"/>
                <a:gd name="T18" fmla="*/ 4 w 535"/>
                <a:gd name="T19" fmla="*/ 307 h 433"/>
                <a:gd name="T20" fmla="*/ 3 w 535"/>
                <a:gd name="T21" fmla="*/ 298 h 433"/>
                <a:gd name="T22" fmla="*/ 0 w 535"/>
                <a:gd name="T23" fmla="*/ 279 h 433"/>
                <a:gd name="T24" fmla="*/ 0 w 535"/>
                <a:gd name="T25" fmla="*/ 255 h 433"/>
                <a:gd name="T26" fmla="*/ 32 w 535"/>
                <a:gd name="T27" fmla="*/ 253 h 433"/>
                <a:gd name="T28" fmla="*/ 63 w 535"/>
                <a:gd name="T29" fmla="*/ 251 h 433"/>
                <a:gd name="T30" fmla="*/ 94 w 535"/>
                <a:gd name="T31" fmla="*/ 251 h 433"/>
                <a:gd name="T32" fmla="*/ 125 w 535"/>
                <a:gd name="T33" fmla="*/ 250 h 433"/>
                <a:gd name="T34" fmla="*/ 157 w 535"/>
                <a:gd name="T35" fmla="*/ 249 h 433"/>
                <a:gd name="T36" fmla="*/ 188 w 535"/>
                <a:gd name="T37" fmla="*/ 249 h 433"/>
                <a:gd name="T38" fmla="*/ 219 w 535"/>
                <a:gd name="T39" fmla="*/ 249 h 433"/>
                <a:gd name="T40" fmla="*/ 250 w 535"/>
                <a:gd name="T41" fmla="*/ 249 h 433"/>
                <a:gd name="T42" fmla="*/ 268 w 535"/>
                <a:gd name="T43" fmla="*/ 226 h 433"/>
                <a:gd name="T44" fmla="*/ 284 w 535"/>
                <a:gd name="T45" fmla="*/ 205 h 433"/>
                <a:gd name="T46" fmla="*/ 299 w 535"/>
                <a:gd name="T47" fmla="*/ 184 h 433"/>
                <a:gd name="T48" fmla="*/ 314 w 535"/>
                <a:gd name="T49" fmla="*/ 164 h 433"/>
                <a:gd name="T50" fmla="*/ 328 w 535"/>
                <a:gd name="T51" fmla="*/ 145 h 433"/>
                <a:gd name="T52" fmla="*/ 342 w 535"/>
                <a:gd name="T53" fmla="*/ 126 h 433"/>
                <a:gd name="T54" fmla="*/ 355 w 535"/>
                <a:gd name="T55" fmla="*/ 108 h 433"/>
                <a:gd name="T56" fmla="*/ 370 w 535"/>
                <a:gd name="T57" fmla="*/ 91 h 433"/>
                <a:gd name="T58" fmla="*/ 384 w 535"/>
                <a:gd name="T59" fmla="*/ 76 h 433"/>
                <a:gd name="T60" fmla="*/ 401 w 535"/>
                <a:gd name="T61" fmla="*/ 60 h 433"/>
                <a:gd name="T62" fmla="*/ 418 w 535"/>
                <a:gd name="T63" fmla="*/ 47 h 433"/>
                <a:gd name="T64" fmla="*/ 437 w 535"/>
                <a:gd name="T65" fmla="*/ 34 h 433"/>
                <a:gd name="T66" fmla="*/ 457 w 535"/>
                <a:gd name="T67" fmla="*/ 23 h 433"/>
                <a:gd name="T68" fmla="*/ 480 w 535"/>
                <a:gd name="T69" fmla="*/ 14 h 433"/>
                <a:gd name="T70" fmla="*/ 492 w 535"/>
                <a:gd name="T71" fmla="*/ 10 h 433"/>
                <a:gd name="T72" fmla="*/ 506 w 535"/>
                <a:gd name="T73" fmla="*/ 6 h 433"/>
                <a:gd name="T74" fmla="*/ 519 w 535"/>
                <a:gd name="T75" fmla="*/ 3 h 433"/>
                <a:gd name="T76" fmla="*/ 535 w 535"/>
                <a:gd name="T77" fmla="*/ 0 h 433"/>
                <a:gd name="T78" fmla="*/ 524 w 535"/>
                <a:gd name="T79" fmla="*/ 44 h 433"/>
                <a:gd name="T80" fmla="*/ 513 w 535"/>
                <a:gd name="T81" fmla="*/ 89 h 433"/>
                <a:gd name="T82" fmla="*/ 501 w 535"/>
                <a:gd name="T83" fmla="*/ 134 h 433"/>
                <a:gd name="T84" fmla="*/ 490 w 535"/>
                <a:gd name="T85" fmla="*/ 177 h 433"/>
                <a:gd name="T86" fmla="*/ 480 w 535"/>
                <a:gd name="T87" fmla="*/ 222 h 433"/>
                <a:gd name="T88" fmla="*/ 470 w 535"/>
                <a:gd name="T89" fmla="*/ 266 h 433"/>
                <a:gd name="T90" fmla="*/ 460 w 535"/>
                <a:gd name="T91" fmla="*/ 311 h 433"/>
                <a:gd name="T92" fmla="*/ 451 w 535"/>
                <a:gd name="T93" fmla="*/ 356 h 433"/>
                <a:gd name="T94" fmla="*/ 415 w 535"/>
                <a:gd name="T95" fmla="*/ 371 h 433"/>
                <a:gd name="T96" fmla="*/ 385 w 535"/>
                <a:gd name="T97" fmla="*/ 384 h 433"/>
                <a:gd name="T98" fmla="*/ 372 w 535"/>
                <a:gd name="T99" fmla="*/ 388 h 433"/>
                <a:gd name="T100" fmla="*/ 357 w 535"/>
                <a:gd name="T101" fmla="*/ 393 h 433"/>
                <a:gd name="T102" fmla="*/ 343 w 535"/>
                <a:gd name="T103" fmla="*/ 397 h 433"/>
                <a:gd name="T104" fmla="*/ 327 w 535"/>
                <a:gd name="T105" fmla="*/ 400 h 433"/>
                <a:gd name="T106" fmla="*/ 289 w 535"/>
                <a:gd name="T107" fmla="*/ 408 h 433"/>
                <a:gd name="T108" fmla="*/ 241 w 535"/>
                <a:gd name="T109" fmla="*/ 415 h 433"/>
                <a:gd name="T110" fmla="*/ 178 w 535"/>
                <a:gd name="T111" fmla="*/ 423 h 433"/>
                <a:gd name="T112" fmla="*/ 95 w 535"/>
                <a:gd name="T113" fmla="*/ 433 h 4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5"/>
                <a:gd name="T172" fmla="*/ 0 h 433"/>
                <a:gd name="T173" fmla="*/ 535 w 535"/>
                <a:gd name="T174" fmla="*/ 433 h 4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5" h="433">
                  <a:moveTo>
                    <a:pt x="95" y="433"/>
                  </a:moveTo>
                  <a:lnTo>
                    <a:pt x="64" y="397"/>
                  </a:lnTo>
                  <a:lnTo>
                    <a:pt x="41" y="370"/>
                  </a:lnTo>
                  <a:lnTo>
                    <a:pt x="32" y="358"/>
                  </a:lnTo>
                  <a:lnTo>
                    <a:pt x="24" y="348"/>
                  </a:lnTo>
                  <a:lnTo>
                    <a:pt x="17" y="339"/>
                  </a:lnTo>
                  <a:lnTo>
                    <a:pt x="13" y="330"/>
                  </a:lnTo>
                  <a:lnTo>
                    <a:pt x="8" y="322"/>
                  </a:lnTo>
                  <a:lnTo>
                    <a:pt x="6" y="314"/>
                  </a:lnTo>
                  <a:lnTo>
                    <a:pt x="4" y="307"/>
                  </a:lnTo>
                  <a:lnTo>
                    <a:pt x="3" y="298"/>
                  </a:lnTo>
                  <a:lnTo>
                    <a:pt x="0" y="279"/>
                  </a:lnTo>
                  <a:lnTo>
                    <a:pt x="0" y="255"/>
                  </a:lnTo>
                  <a:lnTo>
                    <a:pt x="32" y="253"/>
                  </a:lnTo>
                  <a:lnTo>
                    <a:pt x="63" y="251"/>
                  </a:lnTo>
                  <a:lnTo>
                    <a:pt x="94" y="251"/>
                  </a:lnTo>
                  <a:lnTo>
                    <a:pt x="125" y="250"/>
                  </a:lnTo>
                  <a:lnTo>
                    <a:pt x="157" y="249"/>
                  </a:lnTo>
                  <a:lnTo>
                    <a:pt x="188" y="249"/>
                  </a:lnTo>
                  <a:lnTo>
                    <a:pt x="219" y="249"/>
                  </a:lnTo>
                  <a:lnTo>
                    <a:pt x="250" y="249"/>
                  </a:lnTo>
                  <a:lnTo>
                    <a:pt x="268" y="226"/>
                  </a:lnTo>
                  <a:lnTo>
                    <a:pt x="284" y="205"/>
                  </a:lnTo>
                  <a:lnTo>
                    <a:pt x="299" y="184"/>
                  </a:lnTo>
                  <a:lnTo>
                    <a:pt x="314" y="164"/>
                  </a:lnTo>
                  <a:lnTo>
                    <a:pt x="328" y="145"/>
                  </a:lnTo>
                  <a:lnTo>
                    <a:pt x="342" y="126"/>
                  </a:lnTo>
                  <a:lnTo>
                    <a:pt x="355" y="108"/>
                  </a:lnTo>
                  <a:lnTo>
                    <a:pt x="370" y="91"/>
                  </a:lnTo>
                  <a:lnTo>
                    <a:pt x="384" y="76"/>
                  </a:lnTo>
                  <a:lnTo>
                    <a:pt x="401" y="60"/>
                  </a:lnTo>
                  <a:lnTo>
                    <a:pt x="418" y="47"/>
                  </a:lnTo>
                  <a:lnTo>
                    <a:pt x="437" y="34"/>
                  </a:lnTo>
                  <a:lnTo>
                    <a:pt x="457" y="23"/>
                  </a:lnTo>
                  <a:lnTo>
                    <a:pt x="480" y="14"/>
                  </a:lnTo>
                  <a:lnTo>
                    <a:pt x="492" y="10"/>
                  </a:lnTo>
                  <a:lnTo>
                    <a:pt x="506" y="6"/>
                  </a:lnTo>
                  <a:lnTo>
                    <a:pt x="519" y="3"/>
                  </a:lnTo>
                  <a:lnTo>
                    <a:pt x="535" y="0"/>
                  </a:lnTo>
                  <a:lnTo>
                    <a:pt x="524" y="44"/>
                  </a:lnTo>
                  <a:lnTo>
                    <a:pt x="513" y="89"/>
                  </a:lnTo>
                  <a:lnTo>
                    <a:pt x="501" y="134"/>
                  </a:lnTo>
                  <a:lnTo>
                    <a:pt x="490" y="177"/>
                  </a:lnTo>
                  <a:lnTo>
                    <a:pt x="480" y="222"/>
                  </a:lnTo>
                  <a:lnTo>
                    <a:pt x="470" y="266"/>
                  </a:lnTo>
                  <a:lnTo>
                    <a:pt x="460" y="311"/>
                  </a:lnTo>
                  <a:lnTo>
                    <a:pt x="451" y="356"/>
                  </a:lnTo>
                  <a:lnTo>
                    <a:pt x="415" y="371"/>
                  </a:lnTo>
                  <a:lnTo>
                    <a:pt x="385" y="384"/>
                  </a:lnTo>
                  <a:lnTo>
                    <a:pt x="372" y="388"/>
                  </a:lnTo>
                  <a:lnTo>
                    <a:pt x="357" y="393"/>
                  </a:lnTo>
                  <a:lnTo>
                    <a:pt x="343" y="397"/>
                  </a:lnTo>
                  <a:lnTo>
                    <a:pt x="327" y="400"/>
                  </a:lnTo>
                  <a:lnTo>
                    <a:pt x="289" y="408"/>
                  </a:lnTo>
                  <a:lnTo>
                    <a:pt x="241" y="415"/>
                  </a:lnTo>
                  <a:lnTo>
                    <a:pt x="178" y="423"/>
                  </a:lnTo>
                  <a:lnTo>
                    <a:pt x="95" y="433"/>
                  </a:lnTo>
                  <a:close/>
                </a:path>
              </a:pathLst>
            </a:custGeom>
            <a:solidFill>
              <a:srgbClr val="131516"/>
            </a:solidFill>
            <a:ln w="9525">
              <a:noFill/>
              <a:round/>
              <a:headEnd/>
              <a:tailEnd/>
            </a:ln>
          </p:spPr>
          <p:txBody>
            <a:bodyPr>
              <a:prstTxWarp prst="textNoShape">
                <a:avLst/>
              </a:prstTxWarp>
            </a:bodyPr>
            <a:lstStyle/>
            <a:p>
              <a:endParaRPr lang="en-US"/>
            </a:p>
          </p:txBody>
        </p:sp>
        <p:sp>
          <p:nvSpPr>
            <p:cNvPr id="22548" name="Freeform 23"/>
            <p:cNvSpPr>
              <a:spLocks/>
            </p:cNvSpPr>
            <p:nvPr/>
          </p:nvSpPr>
          <p:spPr bwMode="auto">
            <a:xfrm>
              <a:off x="2457" y="1869"/>
              <a:ext cx="92" cy="53"/>
            </a:xfrm>
            <a:custGeom>
              <a:avLst/>
              <a:gdLst>
                <a:gd name="T0" fmla="*/ 278 w 551"/>
                <a:gd name="T1" fmla="*/ 321 h 321"/>
                <a:gd name="T2" fmla="*/ 235 w 551"/>
                <a:gd name="T3" fmla="*/ 303 h 321"/>
                <a:gd name="T4" fmla="*/ 197 w 551"/>
                <a:gd name="T5" fmla="*/ 285 h 321"/>
                <a:gd name="T6" fmla="*/ 166 w 551"/>
                <a:gd name="T7" fmla="*/ 268 h 321"/>
                <a:gd name="T8" fmla="*/ 139 w 551"/>
                <a:gd name="T9" fmla="*/ 252 h 321"/>
                <a:gd name="T10" fmla="*/ 128 w 551"/>
                <a:gd name="T11" fmla="*/ 244 h 321"/>
                <a:gd name="T12" fmla="*/ 117 w 551"/>
                <a:gd name="T13" fmla="*/ 235 h 321"/>
                <a:gd name="T14" fmla="*/ 108 w 551"/>
                <a:gd name="T15" fmla="*/ 227 h 321"/>
                <a:gd name="T16" fmla="*/ 99 w 551"/>
                <a:gd name="T17" fmla="*/ 219 h 321"/>
                <a:gd name="T18" fmla="*/ 91 w 551"/>
                <a:gd name="T19" fmla="*/ 210 h 321"/>
                <a:gd name="T20" fmla="*/ 85 w 551"/>
                <a:gd name="T21" fmla="*/ 202 h 321"/>
                <a:gd name="T22" fmla="*/ 78 w 551"/>
                <a:gd name="T23" fmla="*/ 194 h 321"/>
                <a:gd name="T24" fmla="*/ 72 w 551"/>
                <a:gd name="T25" fmla="*/ 185 h 321"/>
                <a:gd name="T26" fmla="*/ 62 w 551"/>
                <a:gd name="T27" fmla="*/ 167 h 321"/>
                <a:gd name="T28" fmla="*/ 53 w 551"/>
                <a:gd name="T29" fmla="*/ 148 h 321"/>
                <a:gd name="T30" fmla="*/ 45 w 551"/>
                <a:gd name="T31" fmla="*/ 128 h 321"/>
                <a:gd name="T32" fmla="*/ 38 w 551"/>
                <a:gd name="T33" fmla="*/ 106 h 321"/>
                <a:gd name="T34" fmla="*/ 30 w 551"/>
                <a:gd name="T35" fmla="*/ 83 h 321"/>
                <a:gd name="T36" fmla="*/ 22 w 551"/>
                <a:gd name="T37" fmla="*/ 57 h 321"/>
                <a:gd name="T38" fmla="*/ 12 w 551"/>
                <a:gd name="T39" fmla="*/ 31 h 321"/>
                <a:gd name="T40" fmla="*/ 0 w 551"/>
                <a:gd name="T41" fmla="*/ 0 h 321"/>
                <a:gd name="T42" fmla="*/ 64 w 551"/>
                <a:gd name="T43" fmla="*/ 27 h 321"/>
                <a:gd name="T44" fmla="*/ 129 w 551"/>
                <a:gd name="T45" fmla="*/ 54 h 321"/>
                <a:gd name="T46" fmla="*/ 195 w 551"/>
                <a:gd name="T47" fmla="*/ 81 h 321"/>
                <a:gd name="T48" fmla="*/ 261 w 551"/>
                <a:gd name="T49" fmla="*/ 108 h 321"/>
                <a:gd name="T50" fmla="*/ 328 w 551"/>
                <a:gd name="T51" fmla="*/ 135 h 321"/>
                <a:gd name="T52" fmla="*/ 394 w 551"/>
                <a:gd name="T53" fmla="*/ 163 h 321"/>
                <a:gd name="T54" fmla="*/ 461 w 551"/>
                <a:gd name="T55" fmla="*/ 191 h 321"/>
                <a:gd name="T56" fmla="*/ 527 w 551"/>
                <a:gd name="T57" fmla="*/ 220 h 321"/>
                <a:gd name="T58" fmla="*/ 532 w 551"/>
                <a:gd name="T59" fmla="*/ 244 h 321"/>
                <a:gd name="T60" fmla="*/ 536 w 551"/>
                <a:gd name="T61" fmla="*/ 268 h 321"/>
                <a:gd name="T62" fmla="*/ 543 w 551"/>
                <a:gd name="T63" fmla="*/ 294 h 321"/>
                <a:gd name="T64" fmla="*/ 551 w 551"/>
                <a:gd name="T65" fmla="*/ 321 h 321"/>
                <a:gd name="T66" fmla="*/ 515 w 551"/>
                <a:gd name="T67" fmla="*/ 321 h 321"/>
                <a:gd name="T68" fmla="*/ 481 w 551"/>
                <a:gd name="T69" fmla="*/ 321 h 321"/>
                <a:gd name="T70" fmla="*/ 446 w 551"/>
                <a:gd name="T71" fmla="*/ 321 h 321"/>
                <a:gd name="T72" fmla="*/ 413 w 551"/>
                <a:gd name="T73" fmla="*/ 321 h 321"/>
                <a:gd name="T74" fmla="*/ 378 w 551"/>
                <a:gd name="T75" fmla="*/ 321 h 321"/>
                <a:gd name="T76" fmla="*/ 344 w 551"/>
                <a:gd name="T77" fmla="*/ 321 h 321"/>
                <a:gd name="T78" fmla="*/ 311 w 551"/>
                <a:gd name="T79" fmla="*/ 321 h 321"/>
                <a:gd name="T80" fmla="*/ 278 w 551"/>
                <a:gd name="T81" fmla="*/ 321 h 3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1"/>
                <a:gd name="T124" fmla="*/ 0 h 321"/>
                <a:gd name="T125" fmla="*/ 551 w 551"/>
                <a:gd name="T126" fmla="*/ 321 h 3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1" h="321">
                  <a:moveTo>
                    <a:pt x="278" y="321"/>
                  </a:moveTo>
                  <a:lnTo>
                    <a:pt x="235" y="303"/>
                  </a:lnTo>
                  <a:lnTo>
                    <a:pt x="197" y="285"/>
                  </a:lnTo>
                  <a:lnTo>
                    <a:pt x="166" y="268"/>
                  </a:lnTo>
                  <a:lnTo>
                    <a:pt x="139" y="252"/>
                  </a:lnTo>
                  <a:lnTo>
                    <a:pt x="128" y="244"/>
                  </a:lnTo>
                  <a:lnTo>
                    <a:pt x="117" y="235"/>
                  </a:lnTo>
                  <a:lnTo>
                    <a:pt x="108" y="227"/>
                  </a:lnTo>
                  <a:lnTo>
                    <a:pt x="99" y="219"/>
                  </a:lnTo>
                  <a:lnTo>
                    <a:pt x="91" y="210"/>
                  </a:lnTo>
                  <a:lnTo>
                    <a:pt x="85" y="202"/>
                  </a:lnTo>
                  <a:lnTo>
                    <a:pt x="78" y="194"/>
                  </a:lnTo>
                  <a:lnTo>
                    <a:pt x="72" y="185"/>
                  </a:lnTo>
                  <a:lnTo>
                    <a:pt x="62" y="167"/>
                  </a:lnTo>
                  <a:lnTo>
                    <a:pt x="53" y="148"/>
                  </a:lnTo>
                  <a:lnTo>
                    <a:pt x="45" y="128"/>
                  </a:lnTo>
                  <a:lnTo>
                    <a:pt x="38" y="106"/>
                  </a:lnTo>
                  <a:lnTo>
                    <a:pt x="30" y="83"/>
                  </a:lnTo>
                  <a:lnTo>
                    <a:pt x="22" y="57"/>
                  </a:lnTo>
                  <a:lnTo>
                    <a:pt x="12" y="31"/>
                  </a:lnTo>
                  <a:lnTo>
                    <a:pt x="0" y="0"/>
                  </a:lnTo>
                  <a:lnTo>
                    <a:pt x="64" y="27"/>
                  </a:lnTo>
                  <a:lnTo>
                    <a:pt x="129" y="54"/>
                  </a:lnTo>
                  <a:lnTo>
                    <a:pt x="195" y="81"/>
                  </a:lnTo>
                  <a:lnTo>
                    <a:pt x="261" y="108"/>
                  </a:lnTo>
                  <a:lnTo>
                    <a:pt x="328" y="135"/>
                  </a:lnTo>
                  <a:lnTo>
                    <a:pt x="394" y="163"/>
                  </a:lnTo>
                  <a:lnTo>
                    <a:pt x="461" y="191"/>
                  </a:lnTo>
                  <a:lnTo>
                    <a:pt x="527" y="220"/>
                  </a:lnTo>
                  <a:lnTo>
                    <a:pt x="532" y="244"/>
                  </a:lnTo>
                  <a:lnTo>
                    <a:pt x="536" y="268"/>
                  </a:lnTo>
                  <a:lnTo>
                    <a:pt x="543" y="294"/>
                  </a:lnTo>
                  <a:lnTo>
                    <a:pt x="551" y="321"/>
                  </a:lnTo>
                  <a:lnTo>
                    <a:pt x="515" y="321"/>
                  </a:lnTo>
                  <a:lnTo>
                    <a:pt x="481" y="321"/>
                  </a:lnTo>
                  <a:lnTo>
                    <a:pt x="446" y="321"/>
                  </a:lnTo>
                  <a:lnTo>
                    <a:pt x="413" y="321"/>
                  </a:lnTo>
                  <a:lnTo>
                    <a:pt x="378" y="321"/>
                  </a:lnTo>
                  <a:lnTo>
                    <a:pt x="344" y="321"/>
                  </a:lnTo>
                  <a:lnTo>
                    <a:pt x="311" y="321"/>
                  </a:lnTo>
                  <a:lnTo>
                    <a:pt x="278" y="321"/>
                  </a:lnTo>
                  <a:close/>
                </a:path>
              </a:pathLst>
            </a:custGeom>
            <a:solidFill>
              <a:srgbClr val="131516"/>
            </a:solidFill>
            <a:ln w="9525">
              <a:noFill/>
              <a:round/>
              <a:headEnd/>
              <a:tailEnd/>
            </a:ln>
          </p:spPr>
          <p:txBody>
            <a:bodyPr>
              <a:prstTxWarp prst="textNoShape">
                <a:avLst/>
              </a:prstTxWarp>
            </a:bodyPr>
            <a:lstStyle/>
            <a:p>
              <a:endParaRPr lang="en-US"/>
            </a:p>
          </p:txBody>
        </p:sp>
        <p:sp>
          <p:nvSpPr>
            <p:cNvPr id="22549" name="Freeform 24"/>
            <p:cNvSpPr>
              <a:spLocks/>
            </p:cNvSpPr>
            <p:nvPr/>
          </p:nvSpPr>
          <p:spPr bwMode="auto">
            <a:xfrm>
              <a:off x="2277" y="1816"/>
              <a:ext cx="35" cy="87"/>
            </a:xfrm>
            <a:custGeom>
              <a:avLst/>
              <a:gdLst>
                <a:gd name="T0" fmla="*/ 210 w 210"/>
                <a:gd name="T1" fmla="*/ 516 h 516"/>
                <a:gd name="T2" fmla="*/ 183 w 210"/>
                <a:gd name="T3" fmla="*/ 472 h 516"/>
                <a:gd name="T4" fmla="*/ 157 w 210"/>
                <a:gd name="T5" fmla="*/ 434 h 516"/>
                <a:gd name="T6" fmla="*/ 132 w 210"/>
                <a:gd name="T7" fmla="*/ 400 h 516"/>
                <a:gd name="T8" fmla="*/ 109 w 210"/>
                <a:gd name="T9" fmla="*/ 371 h 516"/>
                <a:gd name="T10" fmla="*/ 88 w 210"/>
                <a:gd name="T11" fmla="*/ 346 h 516"/>
                <a:gd name="T12" fmla="*/ 69 w 210"/>
                <a:gd name="T13" fmla="*/ 322 h 516"/>
                <a:gd name="T14" fmla="*/ 52 w 210"/>
                <a:gd name="T15" fmla="*/ 300 h 516"/>
                <a:gd name="T16" fmla="*/ 36 w 210"/>
                <a:gd name="T17" fmla="*/ 279 h 516"/>
                <a:gd name="T18" fmla="*/ 30 w 210"/>
                <a:gd name="T19" fmla="*/ 268 h 516"/>
                <a:gd name="T20" fmla="*/ 24 w 210"/>
                <a:gd name="T21" fmla="*/ 255 h 516"/>
                <a:gd name="T22" fmla="*/ 19 w 210"/>
                <a:gd name="T23" fmla="*/ 244 h 516"/>
                <a:gd name="T24" fmla="*/ 14 w 210"/>
                <a:gd name="T25" fmla="*/ 232 h 516"/>
                <a:gd name="T26" fmla="*/ 10 w 210"/>
                <a:gd name="T27" fmla="*/ 218 h 516"/>
                <a:gd name="T28" fmla="*/ 6 w 210"/>
                <a:gd name="T29" fmla="*/ 205 h 516"/>
                <a:gd name="T30" fmla="*/ 4 w 210"/>
                <a:gd name="T31" fmla="*/ 191 h 516"/>
                <a:gd name="T32" fmla="*/ 2 w 210"/>
                <a:gd name="T33" fmla="*/ 175 h 516"/>
                <a:gd name="T34" fmla="*/ 1 w 210"/>
                <a:gd name="T35" fmla="*/ 158 h 516"/>
                <a:gd name="T36" fmla="*/ 0 w 210"/>
                <a:gd name="T37" fmla="*/ 140 h 516"/>
                <a:gd name="T38" fmla="*/ 1 w 210"/>
                <a:gd name="T39" fmla="*/ 121 h 516"/>
                <a:gd name="T40" fmla="*/ 2 w 210"/>
                <a:gd name="T41" fmla="*/ 100 h 516"/>
                <a:gd name="T42" fmla="*/ 3 w 210"/>
                <a:gd name="T43" fmla="*/ 78 h 516"/>
                <a:gd name="T44" fmla="*/ 6 w 210"/>
                <a:gd name="T45" fmla="*/ 54 h 516"/>
                <a:gd name="T46" fmla="*/ 10 w 210"/>
                <a:gd name="T47" fmla="*/ 28 h 516"/>
                <a:gd name="T48" fmla="*/ 14 w 210"/>
                <a:gd name="T49" fmla="*/ 0 h 516"/>
                <a:gd name="T50" fmla="*/ 23 w 210"/>
                <a:gd name="T51" fmla="*/ 1 h 516"/>
                <a:gd name="T52" fmla="*/ 32 w 210"/>
                <a:gd name="T53" fmla="*/ 4 h 516"/>
                <a:gd name="T54" fmla="*/ 41 w 210"/>
                <a:gd name="T55" fmla="*/ 10 h 516"/>
                <a:gd name="T56" fmla="*/ 51 w 210"/>
                <a:gd name="T57" fmla="*/ 16 h 516"/>
                <a:gd name="T58" fmla="*/ 60 w 210"/>
                <a:gd name="T59" fmla="*/ 24 h 516"/>
                <a:gd name="T60" fmla="*/ 69 w 210"/>
                <a:gd name="T61" fmla="*/ 34 h 516"/>
                <a:gd name="T62" fmla="*/ 78 w 210"/>
                <a:gd name="T63" fmla="*/ 47 h 516"/>
                <a:gd name="T64" fmla="*/ 87 w 210"/>
                <a:gd name="T65" fmla="*/ 59 h 516"/>
                <a:gd name="T66" fmla="*/ 95 w 210"/>
                <a:gd name="T67" fmla="*/ 73 h 516"/>
                <a:gd name="T68" fmla="*/ 104 w 210"/>
                <a:gd name="T69" fmla="*/ 89 h 516"/>
                <a:gd name="T70" fmla="*/ 112 w 210"/>
                <a:gd name="T71" fmla="*/ 106 h 516"/>
                <a:gd name="T72" fmla="*/ 121 w 210"/>
                <a:gd name="T73" fmla="*/ 123 h 516"/>
                <a:gd name="T74" fmla="*/ 137 w 210"/>
                <a:gd name="T75" fmla="*/ 160 h 516"/>
                <a:gd name="T76" fmla="*/ 152 w 210"/>
                <a:gd name="T77" fmla="*/ 201 h 516"/>
                <a:gd name="T78" fmla="*/ 166 w 210"/>
                <a:gd name="T79" fmla="*/ 242 h 516"/>
                <a:gd name="T80" fmla="*/ 178 w 210"/>
                <a:gd name="T81" fmla="*/ 285 h 516"/>
                <a:gd name="T82" fmla="*/ 189 w 210"/>
                <a:gd name="T83" fmla="*/ 328 h 516"/>
                <a:gd name="T84" fmla="*/ 198 w 210"/>
                <a:gd name="T85" fmla="*/ 370 h 516"/>
                <a:gd name="T86" fmla="*/ 205 w 210"/>
                <a:gd name="T87" fmla="*/ 412 h 516"/>
                <a:gd name="T88" fmla="*/ 209 w 210"/>
                <a:gd name="T89" fmla="*/ 449 h 516"/>
                <a:gd name="T90" fmla="*/ 210 w 210"/>
                <a:gd name="T91" fmla="*/ 467 h 516"/>
                <a:gd name="T92" fmla="*/ 210 w 210"/>
                <a:gd name="T93" fmla="*/ 485 h 516"/>
                <a:gd name="T94" fmla="*/ 210 w 210"/>
                <a:gd name="T95" fmla="*/ 501 h 516"/>
                <a:gd name="T96" fmla="*/ 210 w 210"/>
                <a:gd name="T97" fmla="*/ 516 h 5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516"/>
                <a:gd name="T149" fmla="*/ 210 w 210"/>
                <a:gd name="T150" fmla="*/ 516 h 5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516">
                  <a:moveTo>
                    <a:pt x="210" y="516"/>
                  </a:moveTo>
                  <a:lnTo>
                    <a:pt x="183" y="472"/>
                  </a:lnTo>
                  <a:lnTo>
                    <a:pt x="157" y="434"/>
                  </a:lnTo>
                  <a:lnTo>
                    <a:pt x="132" y="400"/>
                  </a:lnTo>
                  <a:lnTo>
                    <a:pt x="109" y="371"/>
                  </a:lnTo>
                  <a:lnTo>
                    <a:pt x="88" y="346"/>
                  </a:lnTo>
                  <a:lnTo>
                    <a:pt x="69" y="322"/>
                  </a:lnTo>
                  <a:lnTo>
                    <a:pt x="52" y="300"/>
                  </a:lnTo>
                  <a:lnTo>
                    <a:pt x="36" y="279"/>
                  </a:lnTo>
                  <a:lnTo>
                    <a:pt x="30" y="268"/>
                  </a:lnTo>
                  <a:lnTo>
                    <a:pt x="24" y="255"/>
                  </a:lnTo>
                  <a:lnTo>
                    <a:pt x="19" y="244"/>
                  </a:lnTo>
                  <a:lnTo>
                    <a:pt x="14" y="232"/>
                  </a:lnTo>
                  <a:lnTo>
                    <a:pt x="10" y="218"/>
                  </a:lnTo>
                  <a:lnTo>
                    <a:pt x="6" y="205"/>
                  </a:lnTo>
                  <a:lnTo>
                    <a:pt x="4" y="191"/>
                  </a:lnTo>
                  <a:lnTo>
                    <a:pt x="2" y="175"/>
                  </a:lnTo>
                  <a:lnTo>
                    <a:pt x="1" y="158"/>
                  </a:lnTo>
                  <a:lnTo>
                    <a:pt x="0" y="140"/>
                  </a:lnTo>
                  <a:lnTo>
                    <a:pt x="1" y="121"/>
                  </a:lnTo>
                  <a:lnTo>
                    <a:pt x="2" y="100"/>
                  </a:lnTo>
                  <a:lnTo>
                    <a:pt x="3" y="78"/>
                  </a:lnTo>
                  <a:lnTo>
                    <a:pt x="6" y="54"/>
                  </a:lnTo>
                  <a:lnTo>
                    <a:pt x="10" y="28"/>
                  </a:lnTo>
                  <a:lnTo>
                    <a:pt x="14" y="0"/>
                  </a:lnTo>
                  <a:lnTo>
                    <a:pt x="23" y="1"/>
                  </a:lnTo>
                  <a:lnTo>
                    <a:pt x="32" y="4"/>
                  </a:lnTo>
                  <a:lnTo>
                    <a:pt x="41" y="10"/>
                  </a:lnTo>
                  <a:lnTo>
                    <a:pt x="51" y="16"/>
                  </a:lnTo>
                  <a:lnTo>
                    <a:pt x="60" y="24"/>
                  </a:lnTo>
                  <a:lnTo>
                    <a:pt x="69" y="34"/>
                  </a:lnTo>
                  <a:lnTo>
                    <a:pt x="78" y="47"/>
                  </a:lnTo>
                  <a:lnTo>
                    <a:pt x="87" y="59"/>
                  </a:lnTo>
                  <a:lnTo>
                    <a:pt x="95" y="73"/>
                  </a:lnTo>
                  <a:lnTo>
                    <a:pt x="104" y="89"/>
                  </a:lnTo>
                  <a:lnTo>
                    <a:pt x="112" y="106"/>
                  </a:lnTo>
                  <a:lnTo>
                    <a:pt x="121" y="123"/>
                  </a:lnTo>
                  <a:lnTo>
                    <a:pt x="137" y="160"/>
                  </a:lnTo>
                  <a:lnTo>
                    <a:pt x="152" y="201"/>
                  </a:lnTo>
                  <a:lnTo>
                    <a:pt x="166" y="242"/>
                  </a:lnTo>
                  <a:lnTo>
                    <a:pt x="178" y="285"/>
                  </a:lnTo>
                  <a:lnTo>
                    <a:pt x="189" y="328"/>
                  </a:lnTo>
                  <a:lnTo>
                    <a:pt x="198" y="370"/>
                  </a:lnTo>
                  <a:lnTo>
                    <a:pt x="205" y="412"/>
                  </a:lnTo>
                  <a:lnTo>
                    <a:pt x="209" y="449"/>
                  </a:lnTo>
                  <a:lnTo>
                    <a:pt x="210" y="467"/>
                  </a:lnTo>
                  <a:lnTo>
                    <a:pt x="210" y="485"/>
                  </a:lnTo>
                  <a:lnTo>
                    <a:pt x="210" y="501"/>
                  </a:lnTo>
                  <a:lnTo>
                    <a:pt x="210" y="516"/>
                  </a:lnTo>
                  <a:close/>
                </a:path>
              </a:pathLst>
            </a:custGeom>
            <a:solidFill>
              <a:srgbClr val="131516"/>
            </a:solidFill>
            <a:ln w="9525">
              <a:noFill/>
              <a:round/>
              <a:headEnd/>
              <a:tailEnd/>
            </a:ln>
          </p:spPr>
          <p:txBody>
            <a:bodyPr>
              <a:prstTxWarp prst="textNoShape">
                <a:avLst/>
              </a:prstTxWarp>
            </a:bodyPr>
            <a:lstStyle/>
            <a:p>
              <a:endParaRPr lang="en-US"/>
            </a:p>
          </p:txBody>
        </p:sp>
        <p:sp>
          <p:nvSpPr>
            <p:cNvPr id="22550" name="Freeform 25"/>
            <p:cNvSpPr>
              <a:spLocks/>
            </p:cNvSpPr>
            <p:nvPr/>
          </p:nvSpPr>
          <p:spPr bwMode="auto">
            <a:xfrm>
              <a:off x="2506" y="1797"/>
              <a:ext cx="98" cy="86"/>
            </a:xfrm>
            <a:custGeom>
              <a:avLst/>
              <a:gdLst>
                <a:gd name="T0" fmla="*/ 236 w 588"/>
                <a:gd name="T1" fmla="*/ 500 h 516"/>
                <a:gd name="T2" fmla="*/ 197 w 588"/>
                <a:gd name="T3" fmla="*/ 469 h 516"/>
                <a:gd name="T4" fmla="*/ 162 w 588"/>
                <a:gd name="T5" fmla="*/ 438 h 516"/>
                <a:gd name="T6" fmla="*/ 132 w 588"/>
                <a:gd name="T7" fmla="*/ 407 h 516"/>
                <a:gd name="T8" fmla="*/ 105 w 588"/>
                <a:gd name="T9" fmla="*/ 375 h 516"/>
                <a:gd name="T10" fmla="*/ 82 w 588"/>
                <a:gd name="T11" fmla="*/ 345 h 516"/>
                <a:gd name="T12" fmla="*/ 62 w 588"/>
                <a:gd name="T13" fmla="*/ 314 h 516"/>
                <a:gd name="T14" fmla="*/ 45 w 588"/>
                <a:gd name="T15" fmla="*/ 283 h 516"/>
                <a:gd name="T16" fmla="*/ 32 w 588"/>
                <a:gd name="T17" fmla="*/ 252 h 516"/>
                <a:gd name="T18" fmla="*/ 20 w 588"/>
                <a:gd name="T19" fmla="*/ 220 h 516"/>
                <a:gd name="T20" fmla="*/ 13 w 588"/>
                <a:gd name="T21" fmla="*/ 189 h 516"/>
                <a:gd name="T22" fmla="*/ 6 w 588"/>
                <a:gd name="T23" fmla="*/ 156 h 516"/>
                <a:gd name="T24" fmla="*/ 1 w 588"/>
                <a:gd name="T25" fmla="*/ 106 h 516"/>
                <a:gd name="T26" fmla="*/ 0 w 588"/>
                <a:gd name="T27" fmla="*/ 37 h 516"/>
                <a:gd name="T28" fmla="*/ 10 w 588"/>
                <a:gd name="T29" fmla="*/ 19 h 516"/>
                <a:gd name="T30" fmla="*/ 28 w 588"/>
                <a:gd name="T31" fmla="*/ 56 h 516"/>
                <a:gd name="T32" fmla="*/ 49 w 588"/>
                <a:gd name="T33" fmla="*/ 91 h 516"/>
                <a:gd name="T34" fmla="*/ 73 w 588"/>
                <a:gd name="T35" fmla="*/ 125 h 516"/>
                <a:gd name="T36" fmla="*/ 100 w 588"/>
                <a:gd name="T37" fmla="*/ 158 h 516"/>
                <a:gd name="T38" fmla="*/ 129 w 588"/>
                <a:gd name="T39" fmla="*/ 188 h 516"/>
                <a:gd name="T40" fmla="*/ 161 w 588"/>
                <a:gd name="T41" fmla="*/ 218 h 516"/>
                <a:gd name="T42" fmla="*/ 194 w 588"/>
                <a:gd name="T43" fmla="*/ 246 h 516"/>
                <a:gd name="T44" fmla="*/ 232 w 588"/>
                <a:gd name="T45" fmla="*/ 273 h 516"/>
                <a:gd name="T46" fmla="*/ 271 w 588"/>
                <a:gd name="T47" fmla="*/ 297 h 516"/>
                <a:gd name="T48" fmla="*/ 314 w 588"/>
                <a:gd name="T49" fmla="*/ 321 h 516"/>
                <a:gd name="T50" fmla="*/ 358 w 588"/>
                <a:gd name="T51" fmla="*/ 342 h 516"/>
                <a:gd name="T52" fmla="*/ 405 w 588"/>
                <a:gd name="T53" fmla="*/ 361 h 516"/>
                <a:gd name="T54" fmla="*/ 454 w 588"/>
                <a:gd name="T55" fmla="*/ 379 h 516"/>
                <a:gd name="T56" fmla="*/ 507 w 588"/>
                <a:gd name="T57" fmla="*/ 396 h 516"/>
                <a:gd name="T58" fmla="*/ 560 w 588"/>
                <a:gd name="T59" fmla="*/ 409 h 516"/>
                <a:gd name="T60" fmla="*/ 588 w 588"/>
                <a:gd name="T61" fmla="*/ 433 h 516"/>
                <a:gd name="T62" fmla="*/ 588 w 588"/>
                <a:gd name="T63" fmla="*/ 469 h 516"/>
                <a:gd name="T64" fmla="*/ 547 w 588"/>
                <a:gd name="T65" fmla="*/ 489 h 516"/>
                <a:gd name="T66" fmla="*/ 462 w 588"/>
                <a:gd name="T67" fmla="*/ 496 h 516"/>
                <a:gd name="T68" fmla="*/ 378 w 588"/>
                <a:gd name="T69" fmla="*/ 504 h 516"/>
                <a:gd name="T70" fmla="*/ 297 w 588"/>
                <a:gd name="T71" fmla="*/ 513 h 5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88"/>
                <a:gd name="T109" fmla="*/ 0 h 516"/>
                <a:gd name="T110" fmla="*/ 588 w 588"/>
                <a:gd name="T111" fmla="*/ 516 h 5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88" h="516">
                  <a:moveTo>
                    <a:pt x="257" y="516"/>
                  </a:moveTo>
                  <a:lnTo>
                    <a:pt x="236" y="500"/>
                  </a:lnTo>
                  <a:lnTo>
                    <a:pt x="216" y="485"/>
                  </a:lnTo>
                  <a:lnTo>
                    <a:pt x="197" y="469"/>
                  </a:lnTo>
                  <a:lnTo>
                    <a:pt x="179" y="454"/>
                  </a:lnTo>
                  <a:lnTo>
                    <a:pt x="162" y="438"/>
                  </a:lnTo>
                  <a:lnTo>
                    <a:pt x="146" y="422"/>
                  </a:lnTo>
                  <a:lnTo>
                    <a:pt x="132" y="407"/>
                  </a:lnTo>
                  <a:lnTo>
                    <a:pt x="117" y="391"/>
                  </a:lnTo>
                  <a:lnTo>
                    <a:pt x="105" y="375"/>
                  </a:lnTo>
                  <a:lnTo>
                    <a:pt x="93" y="360"/>
                  </a:lnTo>
                  <a:lnTo>
                    <a:pt x="82" y="345"/>
                  </a:lnTo>
                  <a:lnTo>
                    <a:pt x="72" y="330"/>
                  </a:lnTo>
                  <a:lnTo>
                    <a:pt x="62" y="314"/>
                  </a:lnTo>
                  <a:lnTo>
                    <a:pt x="53" y="298"/>
                  </a:lnTo>
                  <a:lnTo>
                    <a:pt x="45" y="283"/>
                  </a:lnTo>
                  <a:lnTo>
                    <a:pt x="38" y="267"/>
                  </a:lnTo>
                  <a:lnTo>
                    <a:pt x="32" y="252"/>
                  </a:lnTo>
                  <a:lnTo>
                    <a:pt x="26" y="236"/>
                  </a:lnTo>
                  <a:lnTo>
                    <a:pt x="20" y="220"/>
                  </a:lnTo>
                  <a:lnTo>
                    <a:pt x="16" y="205"/>
                  </a:lnTo>
                  <a:lnTo>
                    <a:pt x="13" y="189"/>
                  </a:lnTo>
                  <a:lnTo>
                    <a:pt x="9" y="172"/>
                  </a:lnTo>
                  <a:lnTo>
                    <a:pt x="6" y="156"/>
                  </a:lnTo>
                  <a:lnTo>
                    <a:pt x="4" y="140"/>
                  </a:lnTo>
                  <a:lnTo>
                    <a:pt x="1" y="106"/>
                  </a:lnTo>
                  <a:lnTo>
                    <a:pt x="0" y="72"/>
                  </a:lnTo>
                  <a:lnTo>
                    <a:pt x="0" y="37"/>
                  </a:lnTo>
                  <a:lnTo>
                    <a:pt x="1" y="0"/>
                  </a:lnTo>
                  <a:lnTo>
                    <a:pt x="10" y="19"/>
                  </a:lnTo>
                  <a:lnTo>
                    <a:pt x="19" y="38"/>
                  </a:lnTo>
                  <a:lnTo>
                    <a:pt x="28" y="56"/>
                  </a:lnTo>
                  <a:lnTo>
                    <a:pt x="38" y="74"/>
                  </a:lnTo>
                  <a:lnTo>
                    <a:pt x="49" y="91"/>
                  </a:lnTo>
                  <a:lnTo>
                    <a:pt x="61" y="109"/>
                  </a:lnTo>
                  <a:lnTo>
                    <a:pt x="73" y="125"/>
                  </a:lnTo>
                  <a:lnTo>
                    <a:pt x="86" y="141"/>
                  </a:lnTo>
                  <a:lnTo>
                    <a:pt x="100" y="158"/>
                  </a:lnTo>
                  <a:lnTo>
                    <a:pt x="114" y="173"/>
                  </a:lnTo>
                  <a:lnTo>
                    <a:pt x="129" y="188"/>
                  </a:lnTo>
                  <a:lnTo>
                    <a:pt x="144" y="204"/>
                  </a:lnTo>
                  <a:lnTo>
                    <a:pt x="161" y="218"/>
                  </a:lnTo>
                  <a:lnTo>
                    <a:pt x="178" y="233"/>
                  </a:lnTo>
                  <a:lnTo>
                    <a:pt x="194" y="246"/>
                  </a:lnTo>
                  <a:lnTo>
                    <a:pt x="213" y="259"/>
                  </a:lnTo>
                  <a:lnTo>
                    <a:pt x="232" y="273"/>
                  </a:lnTo>
                  <a:lnTo>
                    <a:pt x="251" y="285"/>
                  </a:lnTo>
                  <a:lnTo>
                    <a:pt x="271" y="297"/>
                  </a:lnTo>
                  <a:lnTo>
                    <a:pt x="293" y="308"/>
                  </a:lnTo>
                  <a:lnTo>
                    <a:pt x="314" y="321"/>
                  </a:lnTo>
                  <a:lnTo>
                    <a:pt x="335" y="331"/>
                  </a:lnTo>
                  <a:lnTo>
                    <a:pt x="358" y="342"/>
                  </a:lnTo>
                  <a:lnTo>
                    <a:pt x="381" y="352"/>
                  </a:lnTo>
                  <a:lnTo>
                    <a:pt x="405" y="361"/>
                  </a:lnTo>
                  <a:lnTo>
                    <a:pt x="430" y="371"/>
                  </a:lnTo>
                  <a:lnTo>
                    <a:pt x="454" y="379"/>
                  </a:lnTo>
                  <a:lnTo>
                    <a:pt x="480" y="388"/>
                  </a:lnTo>
                  <a:lnTo>
                    <a:pt x="507" y="396"/>
                  </a:lnTo>
                  <a:lnTo>
                    <a:pt x="534" y="402"/>
                  </a:lnTo>
                  <a:lnTo>
                    <a:pt x="560" y="409"/>
                  </a:lnTo>
                  <a:lnTo>
                    <a:pt x="588" y="416"/>
                  </a:lnTo>
                  <a:lnTo>
                    <a:pt x="588" y="433"/>
                  </a:lnTo>
                  <a:lnTo>
                    <a:pt x="588" y="451"/>
                  </a:lnTo>
                  <a:lnTo>
                    <a:pt x="588" y="469"/>
                  </a:lnTo>
                  <a:lnTo>
                    <a:pt x="588" y="487"/>
                  </a:lnTo>
                  <a:lnTo>
                    <a:pt x="547" y="489"/>
                  </a:lnTo>
                  <a:lnTo>
                    <a:pt x="505" y="493"/>
                  </a:lnTo>
                  <a:lnTo>
                    <a:pt x="462" y="496"/>
                  </a:lnTo>
                  <a:lnTo>
                    <a:pt x="421" y="499"/>
                  </a:lnTo>
                  <a:lnTo>
                    <a:pt x="378" y="504"/>
                  </a:lnTo>
                  <a:lnTo>
                    <a:pt x="338" y="508"/>
                  </a:lnTo>
                  <a:lnTo>
                    <a:pt x="297" y="513"/>
                  </a:lnTo>
                  <a:lnTo>
                    <a:pt x="257" y="516"/>
                  </a:lnTo>
                  <a:close/>
                </a:path>
              </a:pathLst>
            </a:custGeom>
            <a:solidFill>
              <a:srgbClr val="131516"/>
            </a:solidFill>
            <a:ln w="9525">
              <a:noFill/>
              <a:round/>
              <a:headEnd/>
              <a:tailEnd/>
            </a:ln>
          </p:spPr>
          <p:txBody>
            <a:bodyPr>
              <a:prstTxWarp prst="textNoShape">
                <a:avLst/>
              </a:prstTxWarp>
            </a:bodyPr>
            <a:lstStyle/>
            <a:p>
              <a:endParaRPr lang="en-US"/>
            </a:p>
          </p:txBody>
        </p:sp>
        <p:sp>
          <p:nvSpPr>
            <p:cNvPr id="22551" name="Freeform 26"/>
            <p:cNvSpPr>
              <a:spLocks/>
            </p:cNvSpPr>
            <p:nvPr/>
          </p:nvSpPr>
          <p:spPr bwMode="auto">
            <a:xfrm>
              <a:off x="2675" y="1810"/>
              <a:ext cx="46" cy="33"/>
            </a:xfrm>
            <a:custGeom>
              <a:avLst/>
              <a:gdLst>
                <a:gd name="T0" fmla="*/ 0 w 278"/>
                <a:gd name="T1" fmla="*/ 202 h 202"/>
                <a:gd name="T2" fmla="*/ 13 w 278"/>
                <a:gd name="T3" fmla="*/ 170 h 202"/>
                <a:gd name="T4" fmla="*/ 26 w 278"/>
                <a:gd name="T5" fmla="*/ 143 h 202"/>
                <a:gd name="T6" fmla="*/ 36 w 278"/>
                <a:gd name="T7" fmla="*/ 121 h 202"/>
                <a:gd name="T8" fmla="*/ 47 w 278"/>
                <a:gd name="T9" fmla="*/ 102 h 202"/>
                <a:gd name="T10" fmla="*/ 57 w 278"/>
                <a:gd name="T11" fmla="*/ 86 h 202"/>
                <a:gd name="T12" fmla="*/ 67 w 278"/>
                <a:gd name="T13" fmla="*/ 73 h 202"/>
                <a:gd name="T14" fmla="*/ 78 w 278"/>
                <a:gd name="T15" fmla="*/ 63 h 202"/>
                <a:gd name="T16" fmla="*/ 90 w 278"/>
                <a:gd name="T17" fmla="*/ 55 h 202"/>
                <a:gd name="T18" fmla="*/ 104 w 278"/>
                <a:gd name="T19" fmla="*/ 48 h 202"/>
                <a:gd name="T20" fmla="*/ 119 w 278"/>
                <a:gd name="T21" fmla="*/ 42 h 202"/>
                <a:gd name="T22" fmla="*/ 137 w 278"/>
                <a:gd name="T23" fmla="*/ 37 h 202"/>
                <a:gd name="T24" fmla="*/ 158 w 278"/>
                <a:gd name="T25" fmla="*/ 32 h 202"/>
                <a:gd name="T26" fmla="*/ 210 w 278"/>
                <a:gd name="T27" fmla="*/ 19 h 202"/>
                <a:gd name="T28" fmla="*/ 278 w 278"/>
                <a:gd name="T29" fmla="*/ 0 h 202"/>
                <a:gd name="T30" fmla="*/ 270 w 278"/>
                <a:gd name="T31" fmla="*/ 32 h 202"/>
                <a:gd name="T32" fmla="*/ 261 w 278"/>
                <a:gd name="T33" fmla="*/ 64 h 202"/>
                <a:gd name="T34" fmla="*/ 254 w 278"/>
                <a:gd name="T35" fmla="*/ 96 h 202"/>
                <a:gd name="T36" fmla="*/ 249 w 278"/>
                <a:gd name="T37" fmla="*/ 131 h 202"/>
                <a:gd name="T38" fmla="*/ 219 w 278"/>
                <a:gd name="T39" fmla="*/ 147 h 202"/>
                <a:gd name="T40" fmla="*/ 195 w 278"/>
                <a:gd name="T41" fmla="*/ 159 h 202"/>
                <a:gd name="T42" fmla="*/ 173 w 278"/>
                <a:gd name="T43" fmla="*/ 168 h 202"/>
                <a:gd name="T44" fmla="*/ 151 w 278"/>
                <a:gd name="T45" fmla="*/ 176 h 202"/>
                <a:gd name="T46" fmla="*/ 125 w 278"/>
                <a:gd name="T47" fmla="*/ 182 h 202"/>
                <a:gd name="T48" fmla="*/ 94 w 278"/>
                <a:gd name="T49" fmla="*/ 188 h 202"/>
                <a:gd name="T50" fmla="*/ 52 w 278"/>
                <a:gd name="T51" fmla="*/ 195 h 202"/>
                <a:gd name="T52" fmla="*/ 0 w 278"/>
                <a:gd name="T53" fmla="*/ 202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
                <a:gd name="T82" fmla="*/ 0 h 202"/>
                <a:gd name="T83" fmla="*/ 278 w 278"/>
                <a:gd name="T84" fmla="*/ 202 h 2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 h="202">
                  <a:moveTo>
                    <a:pt x="0" y="202"/>
                  </a:moveTo>
                  <a:lnTo>
                    <a:pt x="13" y="170"/>
                  </a:lnTo>
                  <a:lnTo>
                    <a:pt x="26" y="143"/>
                  </a:lnTo>
                  <a:lnTo>
                    <a:pt x="36" y="121"/>
                  </a:lnTo>
                  <a:lnTo>
                    <a:pt x="47" y="102"/>
                  </a:lnTo>
                  <a:lnTo>
                    <a:pt x="57" y="86"/>
                  </a:lnTo>
                  <a:lnTo>
                    <a:pt x="67" y="73"/>
                  </a:lnTo>
                  <a:lnTo>
                    <a:pt x="78" y="63"/>
                  </a:lnTo>
                  <a:lnTo>
                    <a:pt x="90" y="55"/>
                  </a:lnTo>
                  <a:lnTo>
                    <a:pt x="104" y="48"/>
                  </a:lnTo>
                  <a:lnTo>
                    <a:pt x="119" y="42"/>
                  </a:lnTo>
                  <a:lnTo>
                    <a:pt x="137" y="37"/>
                  </a:lnTo>
                  <a:lnTo>
                    <a:pt x="158" y="32"/>
                  </a:lnTo>
                  <a:lnTo>
                    <a:pt x="210" y="19"/>
                  </a:lnTo>
                  <a:lnTo>
                    <a:pt x="278" y="0"/>
                  </a:lnTo>
                  <a:lnTo>
                    <a:pt x="270" y="32"/>
                  </a:lnTo>
                  <a:lnTo>
                    <a:pt x="261" y="64"/>
                  </a:lnTo>
                  <a:lnTo>
                    <a:pt x="254" y="96"/>
                  </a:lnTo>
                  <a:lnTo>
                    <a:pt x="249" y="131"/>
                  </a:lnTo>
                  <a:lnTo>
                    <a:pt x="219" y="147"/>
                  </a:lnTo>
                  <a:lnTo>
                    <a:pt x="195" y="159"/>
                  </a:lnTo>
                  <a:lnTo>
                    <a:pt x="173" y="168"/>
                  </a:lnTo>
                  <a:lnTo>
                    <a:pt x="151" y="176"/>
                  </a:lnTo>
                  <a:lnTo>
                    <a:pt x="125" y="182"/>
                  </a:lnTo>
                  <a:lnTo>
                    <a:pt x="94" y="188"/>
                  </a:lnTo>
                  <a:lnTo>
                    <a:pt x="52" y="195"/>
                  </a:lnTo>
                  <a:lnTo>
                    <a:pt x="0" y="202"/>
                  </a:lnTo>
                  <a:close/>
                </a:path>
              </a:pathLst>
            </a:custGeom>
            <a:solidFill>
              <a:srgbClr val="131516"/>
            </a:solidFill>
            <a:ln w="9525">
              <a:noFill/>
              <a:round/>
              <a:headEnd/>
              <a:tailEnd/>
            </a:ln>
          </p:spPr>
          <p:txBody>
            <a:bodyPr>
              <a:prstTxWarp prst="textNoShape">
                <a:avLst/>
              </a:prstTxWarp>
            </a:bodyPr>
            <a:lstStyle/>
            <a:p>
              <a:endParaRPr lang="en-US"/>
            </a:p>
          </p:txBody>
        </p:sp>
        <p:sp>
          <p:nvSpPr>
            <p:cNvPr id="22552" name="Freeform 27"/>
            <p:cNvSpPr>
              <a:spLocks/>
            </p:cNvSpPr>
            <p:nvPr/>
          </p:nvSpPr>
          <p:spPr bwMode="auto">
            <a:xfrm>
              <a:off x="2365" y="1790"/>
              <a:ext cx="26" cy="39"/>
            </a:xfrm>
            <a:custGeom>
              <a:avLst/>
              <a:gdLst>
                <a:gd name="T0" fmla="*/ 77 w 154"/>
                <a:gd name="T1" fmla="*/ 238 h 238"/>
                <a:gd name="T2" fmla="*/ 54 w 154"/>
                <a:gd name="T3" fmla="*/ 200 h 238"/>
                <a:gd name="T4" fmla="*/ 39 w 154"/>
                <a:gd name="T5" fmla="*/ 170 h 238"/>
                <a:gd name="T6" fmla="*/ 32 w 154"/>
                <a:gd name="T7" fmla="*/ 158 h 238"/>
                <a:gd name="T8" fmla="*/ 26 w 154"/>
                <a:gd name="T9" fmla="*/ 145 h 238"/>
                <a:gd name="T10" fmla="*/ 22 w 154"/>
                <a:gd name="T11" fmla="*/ 134 h 238"/>
                <a:gd name="T12" fmla="*/ 17 w 154"/>
                <a:gd name="T13" fmla="*/ 123 h 238"/>
                <a:gd name="T14" fmla="*/ 14 w 154"/>
                <a:gd name="T15" fmla="*/ 112 h 238"/>
                <a:gd name="T16" fmla="*/ 12 w 154"/>
                <a:gd name="T17" fmla="*/ 101 h 238"/>
                <a:gd name="T18" fmla="*/ 9 w 154"/>
                <a:gd name="T19" fmla="*/ 87 h 238"/>
                <a:gd name="T20" fmla="*/ 7 w 154"/>
                <a:gd name="T21" fmla="*/ 74 h 238"/>
                <a:gd name="T22" fmla="*/ 3 w 154"/>
                <a:gd name="T23" fmla="*/ 41 h 238"/>
                <a:gd name="T24" fmla="*/ 0 w 154"/>
                <a:gd name="T25" fmla="*/ 0 h 238"/>
                <a:gd name="T26" fmla="*/ 35 w 154"/>
                <a:gd name="T27" fmla="*/ 9 h 238"/>
                <a:gd name="T28" fmla="*/ 74 w 154"/>
                <a:gd name="T29" fmla="*/ 19 h 238"/>
                <a:gd name="T30" fmla="*/ 113 w 154"/>
                <a:gd name="T31" fmla="*/ 29 h 238"/>
                <a:gd name="T32" fmla="*/ 154 w 154"/>
                <a:gd name="T33" fmla="*/ 41 h 238"/>
                <a:gd name="T34" fmla="*/ 154 w 154"/>
                <a:gd name="T35" fmla="*/ 66 h 238"/>
                <a:gd name="T36" fmla="*/ 154 w 154"/>
                <a:gd name="T37" fmla="*/ 91 h 238"/>
                <a:gd name="T38" fmla="*/ 154 w 154"/>
                <a:gd name="T39" fmla="*/ 115 h 238"/>
                <a:gd name="T40" fmla="*/ 154 w 154"/>
                <a:gd name="T41" fmla="*/ 140 h 238"/>
                <a:gd name="T42" fmla="*/ 154 w 154"/>
                <a:gd name="T43" fmla="*/ 164 h 238"/>
                <a:gd name="T44" fmla="*/ 154 w 154"/>
                <a:gd name="T45" fmla="*/ 189 h 238"/>
                <a:gd name="T46" fmla="*/ 154 w 154"/>
                <a:gd name="T47" fmla="*/ 213 h 238"/>
                <a:gd name="T48" fmla="*/ 154 w 154"/>
                <a:gd name="T49" fmla="*/ 238 h 238"/>
                <a:gd name="T50" fmla="*/ 132 w 154"/>
                <a:gd name="T51" fmla="*/ 238 h 238"/>
                <a:gd name="T52" fmla="*/ 112 w 154"/>
                <a:gd name="T53" fmla="*/ 238 h 238"/>
                <a:gd name="T54" fmla="*/ 94 w 154"/>
                <a:gd name="T55" fmla="*/ 238 h 238"/>
                <a:gd name="T56" fmla="*/ 77 w 154"/>
                <a:gd name="T57" fmla="*/ 238 h 2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4"/>
                <a:gd name="T88" fmla="*/ 0 h 238"/>
                <a:gd name="T89" fmla="*/ 154 w 154"/>
                <a:gd name="T90" fmla="*/ 238 h 2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4" h="238">
                  <a:moveTo>
                    <a:pt x="77" y="238"/>
                  </a:moveTo>
                  <a:lnTo>
                    <a:pt x="54" y="200"/>
                  </a:lnTo>
                  <a:lnTo>
                    <a:pt x="39" y="170"/>
                  </a:lnTo>
                  <a:lnTo>
                    <a:pt x="32" y="158"/>
                  </a:lnTo>
                  <a:lnTo>
                    <a:pt x="26" y="145"/>
                  </a:lnTo>
                  <a:lnTo>
                    <a:pt x="22" y="134"/>
                  </a:lnTo>
                  <a:lnTo>
                    <a:pt x="17" y="123"/>
                  </a:lnTo>
                  <a:lnTo>
                    <a:pt x="14" y="112"/>
                  </a:lnTo>
                  <a:lnTo>
                    <a:pt x="12" y="101"/>
                  </a:lnTo>
                  <a:lnTo>
                    <a:pt x="9" y="87"/>
                  </a:lnTo>
                  <a:lnTo>
                    <a:pt x="7" y="74"/>
                  </a:lnTo>
                  <a:lnTo>
                    <a:pt x="3" y="41"/>
                  </a:lnTo>
                  <a:lnTo>
                    <a:pt x="0" y="0"/>
                  </a:lnTo>
                  <a:lnTo>
                    <a:pt x="35" y="9"/>
                  </a:lnTo>
                  <a:lnTo>
                    <a:pt x="74" y="19"/>
                  </a:lnTo>
                  <a:lnTo>
                    <a:pt x="113" y="29"/>
                  </a:lnTo>
                  <a:lnTo>
                    <a:pt x="154" y="41"/>
                  </a:lnTo>
                  <a:lnTo>
                    <a:pt x="154" y="66"/>
                  </a:lnTo>
                  <a:lnTo>
                    <a:pt x="154" y="91"/>
                  </a:lnTo>
                  <a:lnTo>
                    <a:pt x="154" y="115"/>
                  </a:lnTo>
                  <a:lnTo>
                    <a:pt x="154" y="140"/>
                  </a:lnTo>
                  <a:lnTo>
                    <a:pt x="154" y="164"/>
                  </a:lnTo>
                  <a:lnTo>
                    <a:pt x="154" y="189"/>
                  </a:lnTo>
                  <a:lnTo>
                    <a:pt x="154" y="213"/>
                  </a:lnTo>
                  <a:lnTo>
                    <a:pt x="154" y="238"/>
                  </a:lnTo>
                  <a:lnTo>
                    <a:pt x="132" y="238"/>
                  </a:lnTo>
                  <a:lnTo>
                    <a:pt x="112" y="238"/>
                  </a:lnTo>
                  <a:lnTo>
                    <a:pt x="94" y="238"/>
                  </a:lnTo>
                  <a:lnTo>
                    <a:pt x="77" y="238"/>
                  </a:lnTo>
                  <a:close/>
                </a:path>
              </a:pathLst>
            </a:custGeom>
            <a:solidFill>
              <a:srgbClr val="131516"/>
            </a:solidFill>
            <a:ln w="9525">
              <a:noFill/>
              <a:round/>
              <a:headEnd/>
              <a:tailEnd/>
            </a:ln>
          </p:spPr>
          <p:txBody>
            <a:bodyPr>
              <a:prstTxWarp prst="textNoShape">
                <a:avLst/>
              </a:prstTxWarp>
            </a:bodyPr>
            <a:lstStyle/>
            <a:p>
              <a:endParaRPr lang="en-US"/>
            </a:p>
          </p:txBody>
        </p:sp>
        <p:sp>
          <p:nvSpPr>
            <p:cNvPr id="22553" name="Freeform 28"/>
            <p:cNvSpPr>
              <a:spLocks/>
            </p:cNvSpPr>
            <p:nvPr/>
          </p:nvSpPr>
          <p:spPr bwMode="auto">
            <a:xfrm>
              <a:off x="2431" y="1702"/>
              <a:ext cx="34" cy="108"/>
            </a:xfrm>
            <a:custGeom>
              <a:avLst/>
              <a:gdLst>
                <a:gd name="T0" fmla="*/ 0 w 209"/>
                <a:gd name="T1" fmla="*/ 646 h 646"/>
                <a:gd name="T2" fmla="*/ 18 w 209"/>
                <a:gd name="T3" fmla="*/ 598 h 646"/>
                <a:gd name="T4" fmla="*/ 34 w 209"/>
                <a:gd name="T5" fmla="*/ 554 h 646"/>
                <a:gd name="T6" fmla="*/ 47 w 209"/>
                <a:gd name="T7" fmla="*/ 509 h 646"/>
                <a:gd name="T8" fmla="*/ 58 w 209"/>
                <a:gd name="T9" fmla="*/ 468 h 646"/>
                <a:gd name="T10" fmla="*/ 67 w 209"/>
                <a:gd name="T11" fmla="*/ 427 h 646"/>
                <a:gd name="T12" fmla="*/ 75 w 209"/>
                <a:gd name="T13" fmla="*/ 388 h 646"/>
                <a:gd name="T14" fmla="*/ 80 w 209"/>
                <a:gd name="T15" fmla="*/ 348 h 646"/>
                <a:gd name="T16" fmla="*/ 86 w 209"/>
                <a:gd name="T17" fmla="*/ 311 h 646"/>
                <a:gd name="T18" fmla="*/ 89 w 209"/>
                <a:gd name="T19" fmla="*/ 274 h 646"/>
                <a:gd name="T20" fmla="*/ 92 w 209"/>
                <a:gd name="T21" fmla="*/ 237 h 646"/>
                <a:gd name="T22" fmla="*/ 94 w 209"/>
                <a:gd name="T23" fmla="*/ 200 h 646"/>
                <a:gd name="T24" fmla="*/ 95 w 209"/>
                <a:gd name="T25" fmla="*/ 162 h 646"/>
                <a:gd name="T26" fmla="*/ 95 w 209"/>
                <a:gd name="T27" fmla="*/ 86 h 646"/>
                <a:gd name="T28" fmla="*/ 95 w 209"/>
                <a:gd name="T29" fmla="*/ 6 h 646"/>
                <a:gd name="T30" fmla="*/ 113 w 209"/>
                <a:gd name="T31" fmla="*/ 3 h 646"/>
                <a:gd name="T32" fmla="*/ 132 w 209"/>
                <a:gd name="T33" fmla="*/ 1 h 646"/>
                <a:gd name="T34" fmla="*/ 151 w 209"/>
                <a:gd name="T35" fmla="*/ 0 h 646"/>
                <a:gd name="T36" fmla="*/ 172 w 209"/>
                <a:gd name="T37" fmla="*/ 0 h 646"/>
                <a:gd name="T38" fmla="*/ 180 w 209"/>
                <a:gd name="T39" fmla="*/ 16 h 646"/>
                <a:gd name="T40" fmla="*/ 186 w 209"/>
                <a:gd name="T41" fmla="*/ 30 h 646"/>
                <a:gd name="T42" fmla="*/ 192 w 209"/>
                <a:gd name="T43" fmla="*/ 45 h 646"/>
                <a:gd name="T44" fmla="*/ 196 w 209"/>
                <a:gd name="T45" fmla="*/ 58 h 646"/>
                <a:gd name="T46" fmla="*/ 200 w 209"/>
                <a:gd name="T47" fmla="*/ 74 h 646"/>
                <a:gd name="T48" fmla="*/ 203 w 209"/>
                <a:gd name="T49" fmla="*/ 91 h 646"/>
                <a:gd name="T50" fmla="*/ 205 w 209"/>
                <a:gd name="T51" fmla="*/ 111 h 646"/>
                <a:gd name="T52" fmla="*/ 208 w 209"/>
                <a:gd name="T53" fmla="*/ 133 h 646"/>
                <a:gd name="T54" fmla="*/ 209 w 209"/>
                <a:gd name="T55" fmla="*/ 160 h 646"/>
                <a:gd name="T56" fmla="*/ 209 w 209"/>
                <a:gd name="T57" fmla="*/ 192 h 646"/>
                <a:gd name="T58" fmla="*/ 209 w 209"/>
                <a:gd name="T59" fmla="*/ 229 h 646"/>
                <a:gd name="T60" fmla="*/ 208 w 209"/>
                <a:gd name="T61" fmla="*/ 273 h 646"/>
                <a:gd name="T62" fmla="*/ 205 w 209"/>
                <a:gd name="T63" fmla="*/ 383 h 646"/>
                <a:gd name="T64" fmla="*/ 202 w 209"/>
                <a:gd name="T65" fmla="*/ 528 h 646"/>
                <a:gd name="T66" fmla="*/ 184 w 209"/>
                <a:gd name="T67" fmla="*/ 529 h 646"/>
                <a:gd name="T68" fmla="*/ 166 w 209"/>
                <a:gd name="T69" fmla="*/ 532 h 646"/>
                <a:gd name="T70" fmla="*/ 148 w 209"/>
                <a:gd name="T71" fmla="*/ 536 h 646"/>
                <a:gd name="T72" fmla="*/ 131 w 209"/>
                <a:gd name="T73" fmla="*/ 540 h 646"/>
                <a:gd name="T74" fmla="*/ 126 w 209"/>
                <a:gd name="T75" fmla="*/ 558 h 646"/>
                <a:gd name="T76" fmla="*/ 123 w 209"/>
                <a:gd name="T77" fmla="*/ 575 h 646"/>
                <a:gd name="T78" fmla="*/ 119 w 209"/>
                <a:gd name="T79" fmla="*/ 593 h 646"/>
                <a:gd name="T80" fmla="*/ 119 w 209"/>
                <a:gd name="T81" fmla="*/ 611 h 646"/>
                <a:gd name="T82" fmla="*/ 88 w 209"/>
                <a:gd name="T83" fmla="*/ 620 h 646"/>
                <a:gd name="T84" fmla="*/ 57 w 209"/>
                <a:gd name="T85" fmla="*/ 629 h 646"/>
                <a:gd name="T86" fmla="*/ 28 w 209"/>
                <a:gd name="T87" fmla="*/ 638 h 646"/>
                <a:gd name="T88" fmla="*/ 0 w 209"/>
                <a:gd name="T89" fmla="*/ 646 h 6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9"/>
                <a:gd name="T136" fmla="*/ 0 h 646"/>
                <a:gd name="T137" fmla="*/ 209 w 209"/>
                <a:gd name="T138" fmla="*/ 646 h 6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9" h="646">
                  <a:moveTo>
                    <a:pt x="0" y="646"/>
                  </a:moveTo>
                  <a:lnTo>
                    <a:pt x="18" y="598"/>
                  </a:lnTo>
                  <a:lnTo>
                    <a:pt x="34" y="554"/>
                  </a:lnTo>
                  <a:lnTo>
                    <a:pt x="47" y="509"/>
                  </a:lnTo>
                  <a:lnTo>
                    <a:pt x="58" y="468"/>
                  </a:lnTo>
                  <a:lnTo>
                    <a:pt x="67" y="427"/>
                  </a:lnTo>
                  <a:lnTo>
                    <a:pt x="75" y="388"/>
                  </a:lnTo>
                  <a:lnTo>
                    <a:pt x="80" y="348"/>
                  </a:lnTo>
                  <a:lnTo>
                    <a:pt x="86" y="311"/>
                  </a:lnTo>
                  <a:lnTo>
                    <a:pt x="89" y="274"/>
                  </a:lnTo>
                  <a:lnTo>
                    <a:pt x="92" y="237"/>
                  </a:lnTo>
                  <a:lnTo>
                    <a:pt x="94" y="200"/>
                  </a:lnTo>
                  <a:lnTo>
                    <a:pt x="95" y="162"/>
                  </a:lnTo>
                  <a:lnTo>
                    <a:pt x="95" y="86"/>
                  </a:lnTo>
                  <a:lnTo>
                    <a:pt x="95" y="6"/>
                  </a:lnTo>
                  <a:lnTo>
                    <a:pt x="113" y="3"/>
                  </a:lnTo>
                  <a:lnTo>
                    <a:pt x="132" y="1"/>
                  </a:lnTo>
                  <a:lnTo>
                    <a:pt x="151" y="0"/>
                  </a:lnTo>
                  <a:lnTo>
                    <a:pt x="172" y="0"/>
                  </a:lnTo>
                  <a:lnTo>
                    <a:pt x="180" y="16"/>
                  </a:lnTo>
                  <a:lnTo>
                    <a:pt x="186" y="30"/>
                  </a:lnTo>
                  <a:lnTo>
                    <a:pt x="192" y="45"/>
                  </a:lnTo>
                  <a:lnTo>
                    <a:pt x="196" y="58"/>
                  </a:lnTo>
                  <a:lnTo>
                    <a:pt x="200" y="74"/>
                  </a:lnTo>
                  <a:lnTo>
                    <a:pt x="203" y="91"/>
                  </a:lnTo>
                  <a:lnTo>
                    <a:pt x="205" y="111"/>
                  </a:lnTo>
                  <a:lnTo>
                    <a:pt x="208" y="133"/>
                  </a:lnTo>
                  <a:lnTo>
                    <a:pt x="209" y="160"/>
                  </a:lnTo>
                  <a:lnTo>
                    <a:pt x="209" y="192"/>
                  </a:lnTo>
                  <a:lnTo>
                    <a:pt x="209" y="229"/>
                  </a:lnTo>
                  <a:lnTo>
                    <a:pt x="208" y="273"/>
                  </a:lnTo>
                  <a:lnTo>
                    <a:pt x="205" y="383"/>
                  </a:lnTo>
                  <a:lnTo>
                    <a:pt x="202" y="528"/>
                  </a:lnTo>
                  <a:lnTo>
                    <a:pt x="184" y="529"/>
                  </a:lnTo>
                  <a:lnTo>
                    <a:pt x="166" y="532"/>
                  </a:lnTo>
                  <a:lnTo>
                    <a:pt x="148" y="536"/>
                  </a:lnTo>
                  <a:lnTo>
                    <a:pt x="131" y="540"/>
                  </a:lnTo>
                  <a:lnTo>
                    <a:pt x="126" y="558"/>
                  </a:lnTo>
                  <a:lnTo>
                    <a:pt x="123" y="575"/>
                  </a:lnTo>
                  <a:lnTo>
                    <a:pt x="119" y="593"/>
                  </a:lnTo>
                  <a:lnTo>
                    <a:pt x="119" y="611"/>
                  </a:lnTo>
                  <a:lnTo>
                    <a:pt x="88" y="620"/>
                  </a:lnTo>
                  <a:lnTo>
                    <a:pt x="57" y="629"/>
                  </a:lnTo>
                  <a:lnTo>
                    <a:pt x="28" y="638"/>
                  </a:lnTo>
                  <a:lnTo>
                    <a:pt x="0" y="646"/>
                  </a:lnTo>
                  <a:close/>
                </a:path>
              </a:pathLst>
            </a:custGeom>
            <a:solidFill>
              <a:srgbClr val="131516"/>
            </a:solidFill>
            <a:ln w="9525">
              <a:noFill/>
              <a:round/>
              <a:headEnd/>
              <a:tailEnd/>
            </a:ln>
          </p:spPr>
          <p:txBody>
            <a:bodyPr>
              <a:prstTxWarp prst="textNoShape">
                <a:avLst/>
              </a:prstTxWarp>
            </a:bodyPr>
            <a:lstStyle/>
            <a:p>
              <a:endParaRPr lang="en-US"/>
            </a:p>
          </p:txBody>
        </p:sp>
        <p:sp>
          <p:nvSpPr>
            <p:cNvPr id="22554" name="Freeform 29"/>
            <p:cNvSpPr>
              <a:spLocks/>
            </p:cNvSpPr>
            <p:nvPr/>
          </p:nvSpPr>
          <p:spPr bwMode="auto">
            <a:xfrm>
              <a:off x="2326" y="1728"/>
              <a:ext cx="22" cy="69"/>
            </a:xfrm>
            <a:custGeom>
              <a:avLst/>
              <a:gdLst>
                <a:gd name="T0" fmla="*/ 0 w 132"/>
                <a:gd name="T1" fmla="*/ 415 h 415"/>
                <a:gd name="T2" fmla="*/ 4 w 132"/>
                <a:gd name="T3" fmla="*/ 347 h 415"/>
                <a:gd name="T4" fmla="*/ 11 w 132"/>
                <a:gd name="T5" fmla="*/ 288 h 415"/>
                <a:gd name="T6" fmla="*/ 14 w 132"/>
                <a:gd name="T7" fmla="*/ 261 h 415"/>
                <a:gd name="T8" fmla="*/ 19 w 132"/>
                <a:gd name="T9" fmla="*/ 236 h 415"/>
                <a:gd name="T10" fmla="*/ 23 w 132"/>
                <a:gd name="T11" fmla="*/ 211 h 415"/>
                <a:gd name="T12" fmla="*/ 30 w 132"/>
                <a:gd name="T13" fmla="*/ 188 h 415"/>
                <a:gd name="T14" fmla="*/ 36 w 132"/>
                <a:gd name="T15" fmla="*/ 165 h 415"/>
                <a:gd name="T16" fmla="*/ 43 w 132"/>
                <a:gd name="T17" fmla="*/ 143 h 415"/>
                <a:gd name="T18" fmla="*/ 52 w 132"/>
                <a:gd name="T19" fmla="*/ 121 h 415"/>
                <a:gd name="T20" fmla="*/ 61 w 132"/>
                <a:gd name="T21" fmla="*/ 97 h 415"/>
                <a:gd name="T22" fmla="*/ 72 w 132"/>
                <a:gd name="T23" fmla="*/ 75 h 415"/>
                <a:gd name="T24" fmla="*/ 85 w 132"/>
                <a:gd name="T25" fmla="*/ 52 h 415"/>
                <a:gd name="T26" fmla="*/ 98 w 132"/>
                <a:gd name="T27" fmla="*/ 26 h 415"/>
                <a:gd name="T28" fmla="*/ 113 w 132"/>
                <a:gd name="T29" fmla="*/ 0 h 415"/>
                <a:gd name="T30" fmla="*/ 120 w 132"/>
                <a:gd name="T31" fmla="*/ 59 h 415"/>
                <a:gd name="T32" fmla="*/ 126 w 132"/>
                <a:gd name="T33" fmla="*/ 107 h 415"/>
                <a:gd name="T34" fmla="*/ 129 w 132"/>
                <a:gd name="T35" fmla="*/ 148 h 415"/>
                <a:gd name="T36" fmla="*/ 132 w 132"/>
                <a:gd name="T37" fmla="*/ 186 h 415"/>
                <a:gd name="T38" fmla="*/ 130 w 132"/>
                <a:gd name="T39" fmla="*/ 227 h 415"/>
                <a:gd name="T40" fmla="*/ 128 w 132"/>
                <a:gd name="T41" fmla="*/ 276 h 415"/>
                <a:gd name="T42" fmla="*/ 124 w 132"/>
                <a:gd name="T43" fmla="*/ 337 h 415"/>
                <a:gd name="T44" fmla="*/ 118 w 132"/>
                <a:gd name="T45" fmla="*/ 415 h 415"/>
                <a:gd name="T46" fmla="*/ 87 w 132"/>
                <a:gd name="T47" fmla="*/ 415 h 415"/>
                <a:gd name="T48" fmla="*/ 57 w 132"/>
                <a:gd name="T49" fmla="*/ 415 h 415"/>
                <a:gd name="T50" fmla="*/ 28 w 132"/>
                <a:gd name="T51" fmla="*/ 415 h 415"/>
                <a:gd name="T52" fmla="*/ 0 w 132"/>
                <a:gd name="T53" fmla="*/ 415 h 4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2"/>
                <a:gd name="T82" fmla="*/ 0 h 415"/>
                <a:gd name="T83" fmla="*/ 132 w 132"/>
                <a:gd name="T84" fmla="*/ 415 h 4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2" h="415">
                  <a:moveTo>
                    <a:pt x="0" y="415"/>
                  </a:moveTo>
                  <a:lnTo>
                    <a:pt x="4" y="347"/>
                  </a:lnTo>
                  <a:lnTo>
                    <a:pt x="11" y="288"/>
                  </a:lnTo>
                  <a:lnTo>
                    <a:pt x="14" y="261"/>
                  </a:lnTo>
                  <a:lnTo>
                    <a:pt x="19" y="236"/>
                  </a:lnTo>
                  <a:lnTo>
                    <a:pt x="23" y="211"/>
                  </a:lnTo>
                  <a:lnTo>
                    <a:pt x="30" y="188"/>
                  </a:lnTo>
                  <a:lnTo>
                    <a:pt x="36" y="165"/>
                  </a:lnTo>
                  <a:lnTo>
                    <a:pt x="43" y="143"/>
                  </a:lnTo>
                  <a:lnTo>
                    <a:pt x="52" y="121"/>
                  </a:lnTo>
                  <a:lnTo>
                    <a:pt x="61" y="97"/>
                  </a:lnTo>
                  <a:lnTo>
                    <a:pt x="72" y="75"/>
                  </a:lnTo>
                  <a:lnTo>
                    <a:pt x="85" y="52"/>
                  </a:lnTo>
                  <a:lnTo>
                    <a:pt x="98" y="26"/>
                  </a:lnTo>
                  <a:lnTo>
                    <a:pt x="113" y="0"/>
                  </a:lnTo>
                  <a:lnTo>
                    <a:pt x="120" y="59"/>
                  </a:lnTo>
                  <a:lnTo>
                    <a:pt x="126" y="107"/>
                  </a:lnTo>
                  <a:lnTo>
                    <a:pt x="129" y="148"/>
                  </a:lnTo>
                  <a:lnTo>
                    <a:pt x="132" y="186"/>
                  </a:lnTo>
                  <a:lnTo>
                    <a:pt x="130" y="227"/>
                  </a:lnTo>
                  <a:lnTo>
                    <a:pt x="128" y="276"/>
                  </a:lnTo>
                  <a:lnTo>
                    <a:pt x="124" y="337"/>
                  </a:lnTo>
                  <a:lnTo>
                    <a:pt x="118" y="415"/>
                  </a:lnTo>
                  <a:lnTo>
                    <a:pt x="87" y="415"/>
                  </a:lnTo>
                  <a:lnTo>
                    <a:pt x="57" y="415"/>
                  </a:lnTo>
                  <a:lnTo>
                    <a:pt x="28" y="415"/>
                  </a:lnTo>
                  <a:lnTo>
                    <a:pt x="0" y="415"/>
                  </a:lnTo>
                  <a:close/>
                </a:path>
              </a:pathLst>
            </a:custGeom>
            <a:solidFill>
              <a:srgbClr val="131516"/>
            </a:solidFill>
            <a:ln w="9525">
              <a:noFill/>
              <a:round/>
              <a:headEnd/>
              <a:tailEnd/>
            </a:ln>
          </p:spPr>
          <p:txBody>
            <a:bodyPr>
              <a:prstTxWarp prst="textNoShape">
                <a:avLst/>
              </a:prstTxWarp>
            </a:bodyPr>
            <a:lstStyle/>
            <a:p>
              <a:endParaRPr lang="en-US"/>
            </a:p>
          </p:txBody>
        </p:sp>
        <p:sp>
          <p:nvSpPr>
            <p:cNvPr id="22555" name="Freeform 30"/>
            <p:cNvSpPr>
              <a:spLocks/>
            </p:cNvSpPr>
            <p:nvPr/>
          </p:nvSpPr>
          <p:spPr bwMode="auto">
            <a:xfrm>
              <a:off x="2591" y="1660"/>
              <a:ext cx="314" cy="130"/>
            </a:xfrm>
            <a:custGeom>
              <a:avLst/>
              <a:gdLst>
                <a:gd name="T0" fmla="*/ 158 w 1885"/>
                <a:gd name="T1" fmla="*/ 720 h 779"/>
                <a:gd name="T2" fmla="*/ 231 w 1885"/>
                <a:gd name="T3" fmla="*/ 640 h 779"/>
                <a:gd name="T4" fmla="*/ 285 w 1885"/>
                <a:gd name="T5" fmla="*/ 586 h 779"/>
                <a:gd name="T6" fmla="*/ 351 w 1885"/>
                <a:gd name="T7" fmla="*/ 534 h 779"/>
                <a:gd name="T8" fmla="*/ 392 w 1885"/>
                <a:gd name="T9" fmla="*/ 487 h 779"/>
                <a:gd name="T10" fmla="*/ 383 w 1885"/>
                <a:gd name="T11" fmla="*/ 460 h 779"/>
                <a:gd name="T12" fmla="*/ 331 w 1885"/>
                <a:gd name="T13" fmla="*/ 471 h 779"/>
                <a:gd name="T14" fmla="*/ 233 w 1885"/>
                <a:gd name="T15" fmla="*/ 522 h 779"/>
                <a:gd name="T16" fmla="*/ 158 w 1885"/>
                <a:gd name="T17" fmla="*/ 557 h 779"/>
                <a:gd name="T18" fmla="*/ 110 w 1885"/>
                <a:gd name="T19" fmla="*/ 574 h 779"/>
                <a:gd name="T20" fmla="*/ 63 w 1885"/>
                <a:gd name="T21" fmla="*/ 585 h 779"/>
                <a:gd name="T22" fmla="*/ 31 w 1885"/>
                <a:gd name="T23" fmla="*/ 587 h 779"/>
                <a:gd name="T24" fmla="*/ 10 w 1885"/>
                <a:gd name="T25" fmla="*/ 585 h 779"/>
                <a:gd name="T26" fmla="*/ 33 w 1885"/>
                <a:gd name="T27" fmla="*/ 550 h 779"/>
                <a:gd name="T28" fmla="*/ 71 w 1885"/>
                <a:gd name="T29" fmla="*/ 515 h 779"/>
                <a:gd name="T30" fmla="*/ 92 w 1885"/>
                <a:gd name="T31" fmla="*/ 498 h 779"/>
                <a:gd name="T32" fmla="*/ 112 w 1885"/>
                <a:gd name="T33" fmla="*/ 486 h 779"/>
                <a:gd name="T34" fmla="*/ 134 w 1885"/>
                <a:gd name="T35" fmla="*/ 476 h 779"/>
                <a:gd name="T36" fmla="*/ 176 w 1885"/>
                <a:gd name="T37" fmla="*/ 463 h 779"/>
                <a:gd name="T38" fmla="*/ 214 w 1885"/>
                <a:gd name="T39" fmla="*/ 435 h 779"/>
                <a:gd name="T40" fmla="*/ 221 w 1885"/>
                <a:gd name="T41" fmla="*/ 402 h 779"/>
                <a:gd name="T42" fmla="*/ 315 w 1885"/>
                <a:gd name="T43" fmla="*/ 346 h 779"/>
                <a:gd name="T44" fmla="*/ 506 w 1885"/>
                <a:gd name="T45" fmla="*/ 258 h 779"/>
                <a:gd name="T46" fmla="*/ 658 w 1885"/>
                <a:gd name="T47" fmla="*/ 191 h 779"/>
                <a:gd name="T48" fmla="*/ 763 w 1885"/>
                <a:gd name="T49" fmla="*/ 150 h 779"/>
                <a:gd name="T50" fmla="*/ 869 w 1885"/>
                <a:gd name="T51" fmla="*/ 110 h 779"/>
                <a:gd name="T52" fmla="*/ 976 w 1885"/>
                <a:gd name="T53" fmla="*/ 75 h 779"/>
                <a:gd name="T54" fmla="*/ 1085 w 1885"/>
                <a:gd name="T55" fmla="*/ 45 h 779"/>
                <a:gd name="T56" fmla="*/ 1195 w 1885"/>
                <a:gd name="T57" fmla="*/ 23 h 779"/>
                <a:gd name="T58" fmla="*/ 1303 w 1885"/>
                <a:gd name="T59" fmla="*/ 7 h 779"/>
                <a:gd name="T60" fmla="*/ 1412 w 1885"/>
                <a:gd name="T61" fmla="*/ 0 h 779"/>
                <a:gd name="T62" fmla="*/ 1520 w 1885"/>
                <a:gd name="T63" fmla="*/ 2 h 779"/>
                <a:gd name="T64" fmla="*/ 1627 w 1885"/>
                <a:gd name="T65" fmla="*/ 17 h 779"/>
                <a:gd name="T66" fmla="*/ 1732 w 1885"/>
                <a:gd name="T67" fmla="*/ 44 h 779"/>
                <a:gd name="T68" fmla="*/ 1835 w 1885"/>
                <a:gd name="T69" fmla="*/ 84 h 779"/>
                <a:gd name="T70" fmla="*/ 1885 w 1885"/>
                <a:gd name="T71" fmla="*/ 136 h 779"/>
                <a:gd name="T72" fmla="*/ 1885 w 1885"/>
                <a:gd name="T73" fmla="*/ 197 h 779"/>
                <a:gd name="T74" fmla="*/ 1834 w 1885"/>
                <a:gd name="T75" fmla="*/ 239 h 779"/>
                <a:gd name="T76" fmla="*/ 1736 w 1885"/>
                <a:gd name="T77" fmla="*/ 260 h 779"/>
                <a:gd name="T78" fmla="*/ 1641 w 1885"/>
                <a:gd name="T79" fmla="*/ 278 h 779"/>
                <a:gd name="T80" fmla="*/ 1549 w 1885"/>
                <a:gd name="T81" fmla="*/ 293 h 779"/>
                <a:gd name="T82" fmla="*/ 1458 w 1885"/>
                <a:gd name="T83" fmla="*/ 304 h 779"/>
                <a:gd name="T84" fmla="*/ 1369 w 1885"/>
                <a:gd name="T85" fmla="*/ 312 h 779"/>
                <a:gd name="T86" fmla="*/ 1279 w 1885"/>
                <a:gd name="T87" fmla="*/ 316 h 779"/>
                <a:gd name="T88" fmla="*/ 1189 w 1885"/>
                <a:gd name="T89" fmla="*/ 317 h 779"/>
                <a:gd name="T90" fmla="*/ 1141 w 1885"/>
                <a:gd name="T91" fmla="*/ 334 h 779"/>
                <a:gd name="T92" fmla="*/ 1138 w 1885"/>
                <a:gd name="T93" fmla="*/ 370 h 779"/>
                <a:gd name="T94" fmla="*/ 1062 w 1885"/>
                <a:gd name="T95" fmla="*/ 411 h 779"/>
                <a:gd name="T96" fmla="*/ 933 w 1885"/>
                <a:gd name="T97" fmla="*/ 450 h 779"/>
                <a:gd name="T98" fmla="*/ 828 w 1885"/>
                <a:gd name="T99" fmla="*/ 483 h 779"/>
                <a:gd name="T100" fmla="*/ 732 w 1885"/>
                <a:gd name="T101" fmla="*/ 517 h 779"/>
                <a:gd name="T102" fmla="*/ 634 w 1885"/>
                <a:gd name="T103" fmla="*/ 554 h 779"/>
                <a:gd name="T104" fmla="*/ 524 w 1885"/>
                <a:gd name="T105" fmla="*/ 599 h 779"/>
                <a:gd name="T106" fmla="*/ 387 w 1885"/>
                <a:gd name="T107" fmla="*/ 658 h 779"/>
                <a:gd name="T108" fmla="*/ 212 w 1885"/>
                <a:gd name="T109" fmla="*/ 733 h 77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885"/>
                <a:gd name="T166" fmla="*/ 0 h 779"/>
                <a:gd name="T167" fmla="*/ 1885 w 1885"/>
                <a:gd name="T168" fmla="*/ 779 h 77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885" h="779">
                  <a:moveTo>
                    <a:pt x="107" y="779"/>
                  </a:moveTo>
                  <a:lnTo>
                    <a:pt x="158" y="720"/>
                  </a:lnTo>
                  <a:lnTo>
                    <a:pt x="197" y="674"/>
                  </a:lnTo>
                  <a:lnTo>
                    <a:pt x="231" y="640"/>
                  </a:lnTo>
                  <a:lnTo>
                    <a:pt x="259" y="611"/>
                  </a:lnTo>
                  <a:lnTo>
                    <a:pt x="285" y="586"/>
                  </a:lnTo>
                  <a:lnTo>
                    <a:pt x="315" y="562"/>
                  </a:lnTo>
                  <a:lnTo>
                    <a:pt x="351" y="534"/>
                  </a:lnTo>
                  <a:lnTo>
                    <a:pt x="397" y="500"/>
                  </a:lnTo>
                  <a:lnTo>
                    <a:pt x="392" y="487"/>
                  </a:lnTo>
                  <a:lnTo>
                    <a:pt x="388" y="473"/>
                  </a:lnTo>
                  <a:lnTo>
                    <a:pt x="383" y="460"/>
                  </a:lnTo>
                  <a:lnTo>
                    <a:pt x="379" y="447"/>
                  </a:lnTo>
                  <a:lnTo>
                    <a:pt x="331" y="471"/>
                  </a:lnTo>
                  <a:lnTo>
                    <a:pt x="282" y="497"/>
                  </a:lnTo>
                  <a:lnTo>
                    <a:pt x="233" y="522"/>
                  </a:lnTo>
                  <a:lnTo>
                    <a:pt x="183" y="546"/>
                  </a:lnTo>
                  <a:lnTo>
                    <a:pt x="158" y="557"/>
                  </a:lnTo>
                  <a:lnTo>
                    <a:pt x="134" y="566"/>
                  </a:lnTo>
                  <a:lnTo>
                    <a:pt x="110" y="574"/>
                  </a:lnTo>
                  <a:lnTo>
                    <a:pt x="87" y="581"/>
                  </a:lnTo>
                  <a:lnTo>
                    <a:pt x="63" y="585"/>
                  </a:lnTo>
                  <a:lnTo>
                    <a:pt x="42" y="587"/>
                  </a:lnTo>
                  <a:lnTo>
                    <a:pt x="31" y="587"/>
                  </a:lnTo>
                  <a:lnTo>
                    <a:pt x="20" y="586"/>
                  </a:lnTo>
                  <a:lnTo>
                    <a:pt x="10" y="585"/>
                  </a:lnTo>
                  <a:lnTo>
                    <a:pt x="0" y="584"/>
                  </a:lnTo>
                  <a:lnTo>
                    <a:pt x="33" y="550"/>
                  </a:lnTo>
                  <a:lnTo>
                    <a:pt x="60" y="525"/>
                  </a:lnTo>
                  <a:lnTo>
                    <a:pt x="71" y="515"/>
                  </a:lnTo>
                  <a:lnTo>
                    <a:pt x="82" y="506"/>
                  </a:lnTo>
                  <a:lnTo>
                    <a:pt x="92" y="498"/>
                  </a:lnTo>
                  <a:lnTo>
                    <a:pt x="102" y="491"/>
                  </a:lnTo>
                  <a:lnTo>
                    <a:pt x="112" y="486"/>
                  </a:lnTo>
                  <a:lnTo>
                    <a:pt x="122" y="481"/>
                  </a:lnTo>
                  <a:lnTo>
                    <a:pt x="134" y="476"/>
                  </a:lnTo>
                  <a:lnTo>
                    <a:pt x="147" y="471"/>
                  </a:lnTo>
                  <a:lnTo>
                    <a:pt x="176" y="463"/>
                  </a:lnTo>
                  <a:lnTo>
                    <a:pt x="213" y="453"/>
                  </a:lnTo>
                  <a:lnTo>
                    <a:pt x="214" y="435"/>
                  </a:lnTo>
                  <a:lnTo>
                    <a:pt x="217" y="418"/>
                  </a:lnTo>
                  <a:lnTo>
                    <a:pt x="221" y="402"/>
                  </a:lnTo>
                  <a:lnTo>
                    <a:pt x="225" y="387"/>
                  </a:lnTo>
                  <a:lnTo>
                    <a:pt x="315" y="346"/>
                  </a:lnTo>
                  <a:lnTo>
                    <a:pt x="409" y="303"/>
                  </a:lnTo>
                  <a:lnTo>
                    <a:pt x="506" y="258"/>
                  </a:lnTo>
                  <a:lnTo>
                    <a:pt x="607" y="213"/>
                  </a:lnTo>
                  <a:lnTo>
                    <a:pt x="658" y="191"/>
                  </a:lnTo>
                  <a:lnTo>
                    <a:pt x="710" y="170"/>
                  </a:lnTo>
                  <a:lnTo>
                    <a:pt x="763" y="150"/>
                  </a:lnTo>
                  <a:lnTo>
                    <a:pt x="815" y="130"/>
                  </a:lnTo>
                  <a:lnTo>
                    <a:pt x="869" y="110"/>
                  </a:lnTo>
                  <a:lnTo>
                    <a:pt x="922" y="92"/>
                  </a:lnTo>
                  <a:lnTo>
                    <a:pt x="976" y="75"/>
                  </a:lnTo>
                  <a:lnTo>
                    <a:pt x="1031" y="59"/>
                  </a:lnTo>
                  <a:lnTo>
                    <a:pt x="1085" y="45"/>
                  </a:lnTo>
                  <a:lnTo>
                    <a:pt x="1140" y="33"/>
                  </a:lnTo>
                  <a:lnTo>
                    <a:pt x="1195" y="23"/>
                  </a:lnTo>
                  <a:lnTo>
                    <a:pt x="1249" y="14"/>
                  </a:lnTo>
                  <a:lnTo>
                    <a:pt x="1303" y="7"/>
                  </a:lnTo>
                  <a:lnTo>
                    <a:pt x="1357" y="2"/>
                  </a:lnTo>
                  <a:lnTo>
                    <a:pt x="1412" y="0"/>
                  </a:lnTo>
                  <a:lnTo>
                    <a:pt x="1467" y="0"/>
                  </a:lnTo>
                  <a:lnTo>
                    <a:pt x="1520" y="2"/>
                  </a:lnTo>
                  <a:lnTo>
                    <a:pt x="1574" y="9"/>
                  </a:lnTo>
                  <a:lnTo>
                    <a:pt x="1627" y="17"/>
                  </a:lnTo>
                  <a:lnTo>
                    <a:pt x="1680" y="29"/>
                  </a:lnTo>
                  <a:lnTo>
                    <a:pt x="1732" y="44"/>
                  </a:lnTo>
                  <a:lnTo>
                    <a:pt x="1784" y="62"/>
                  </a:lnTo>
                  <a:lnTo>
                    <a:pt x="1835" y="84"/>
                  </a:lnTo>
                  <a:lnTo>
                    <a:pt x="1885" y="110"/>
                  </a:lnTo>
                  <a:lnTo>
                    <a:pt x="1885" y="136"/>
                  </a:lnTo>
                  <a:lnTo>
                    <a:pt x="1885" y="166"/>
                  </a:lnTo>
                  <a:lnTo>
                    <a:pt x="1885" y="197"/>
                  </a:lnTo>
                  <a:lnTo>
                    <a:pt x="1885" y="228"/>
                  </a:lnTo>
                  <a:lnTo>
                    <a:pt x="1834" y="239"/>
                  </a:lnTo>
                  <a:lnTo>
                    <a:pt x="1785" y="250"/>
                  </a:lnTo>
                  <a:lnTo>
                    <a:pt x="1736" y="260"/>
                  </a:lnTo>
                  <a:lnTo>
                    <a:pt x="1689" y="270"/>
                  </a:lnTo>
                  <a:lnTo>
                    <a:pt x="1641" y="278"/>
                  </a:lnTo>
                  <a:lnTo>
                    <a:pt x="1595" y="286"/>
                  </a:lnTo>
                  <a:lnTo>
                    <a:pt x="1549" y="293"/>
                  </a:lnTo>
                  <a:lnTo>
                    <a:pt x="1504" y="299"/>
                  </a:lnTo>
                  <a:lnTo>
                    <a:pt x="1458" y="304"/>
                  </a:lnTo>
                  <a:lnTo>
                    <a:pt x="1413" y="308"/>
                  </a:lnTo>
                  <a:lnTo>
                    <a:pt x="1369" y="312"/>
                  </a:lnTo>
                  <a:lnTo>
                    <a:pt x="1324" y="315"/>
                  </a:lnTo>
                  <a:lnTo>
                    <a:pt x="1279" y="316"/>
                  </a:lnTo>
                  <a:lnTo>
                    <a:pt x="1235" y="317"/>
                  </a:lnTo>
                  <a:lnTo>
                    <a:pt x="1189" y="317"/>
                  </a:lnTo>
                  <a:lnTo>
                    <a:pt x="1144" y="316"/>
                  </a:lnTo>
                  <a:lnTo>
                    <a:pt x="1141" y="334"/>
                  </a:lnTo>
                  <a:lnTo>
                    <a:pt x="1139" y="352"/>
                  </a:lnTo>
                  <a:lnTo>
                    <a:pt x="1138" y="370"/>
                  </a:lnTo>
                  <a:lnTo>
                    <a:pt x="1138" y="387"/>
                  </a:lnTo>
                  <a:lnTo>
                    <a:pt x="1062" y="411"/>
                  </a:lnTo>
                  <a:lnTo>
                    <a:pt x="994" y="431"/>
                  </a:lnTo>
                  <a:lnTo>
                    <a:pt x="933" y="450"/>
                  </a:lnTo>
                  <a:lnTo>
                    <a:pt x="879" y="468"/>
                  </a:lnTo>
                  <a:lnTo>
                    <a:pt x="828" y="483"/>
                  </a:lnTo>
                  <a:lnTo>
                    <a:pt x="780" y="500"/>
                  </a:lnTo>
                  <a:lnTo>
                    <a:pt x="732" y="517"/>
                  </a:lnTo>
                  <a:lnTo>
                    <a:pt x="685" y="535"/>
                  </a:lnTo>
                  <a:lnTo>
                    <a:pt x="634" y="554"/>
                  </a:lnTo>
                  <a:lnTo>
                    <a:pt x="582" y="575"/>
                  </a:lnTo>
                  <a:lnTo>
                    <a:pt x="524" y="599"/>
                  </a:lnTo>
                  <a:lnTo>
                    <a:pt x="459" y="626"/>
                  </a:lnTo>
                  <a:lnTo>
                    <a:pt x="387" y="658"/>
                  </a:lnTo>
                  <a:lnTo>
                    <a:pt x="305" y="693"/>
                  </a:lnTo>
                  <a:lnTo>
                    <a:pt x="212" y="733"/>
                  </a:lnTo>
                  <a:lnTo>
                    <a:pt x="107" y="779"/>
                  </a:lnTo>
                  <a:close/>
                </a:path>
              </a:pathLst>
            </a:custGeom>
            <a:solidFill>
              <a:srgbClr val="DA251D"/>
            </a:solidFill>
            <a:ln w="9525">
              <a:noFill/>
              <a:round/>
              <a:headEnd/>
              <a:tailEnd/>
            </a:ln>
          </p:spPr>
          <p:txBody>
            <a:bodyPr>
              <a:prstTxWarp prst="textNoShape">
                <a:avLst/>
              </a:prstTxWarp>
            </a:bodyPr>
            <a:lstStyle/>
            <a:p>
              <a:endParaRPr lang="en-US"/>
            </a:p>
          </p:txBody>
        </p:sp>
        <p:sp>
          <p:nvSpPr>
            <p:cNvPr id="22556" name="Freeform 31"/>
            <p:cNvSpPr>
              <a:spLocks/>
            </p:cNvSpPr>
            <p:nvPr/>
          </p:nvSpPr>
          <p:spPr bwMode="auto">
            <a:xfrm>
              <a:off x="2563" y="1689"/>
              <a:ext cx="96" cy="61"/>
            </a:xfrm>
            <a:custGeom>
              <a:avLst/>
              <a:gdLst>
                <a:gd name="T0" fmla="*/ 0 w 576"/>
                <a:gd name="T1" fmla="*/ 367 h 367"/>
                <a:gd name="T2" fmla="*/ 28 w 576"/>
                <a:gd name="T3" fmla="*/ 319 h 367"/>
                <a:gd name="T4" fmla="*/ 55 w 576"/>
                <a:gd name="T5" fmla="*/ 275 h 367"/>
                <a:gd name="T6" fmla="*/ 81 w 576"/>
                <a:gd name="T7" fmla="*/ 232 h 367"/>
                <a:gd name="T8" fmla="*/ 105 w 576"/>
                <a:gd name="T9" fmla="*/ 193 h 367"/>
                <a:gd name="T10" fmla="*/ 118 w 576"/>
                <a:gd name="T11" fmla="*/ 176 h 367"/>
                <a:gd name="T12" fmla="*/ 131 w 576"/>
                <a:gd name="T13" fmla="*/ 159 h 367"/>
                <a:gd name="T14" fmla="*/ 143 w 576"/>
                <a:gd name="T15" fmla="*/ 142 h 367"/>
                <a:gd name="T16" fmla="*/ 157 w 576"/>
                <a:gd name="T17" fmla="*/ 126 h 367"/>
                <a:gd name="T18" fmla="*/ 170 w 576"/>
                <a:gd name="T19" fmla="*/ 112 h 367"/>
                <a:gd name="T20" fmla="*/ 183 w 576"/>
                <a:gd name="T21" fmla="*/ 98 h 367"/>
                <a:gd name="T22" fmla="*/ 198 w 576"/>
                <a:gd name="T23" fmla="*/ 85 h 367"/>
                <a:gd name="T24" fmla="*/ 212 w 576"/>
                <a:gd name="T25" fmla="*/ 74 h 367"/>
                <a:gd name="T26" fmla="*/ 228 w 576"/>
                <a:gd name="T27" fmla="*/ 63 h 367"/>
                <a:gd name="T28" fmla="*/ 244 w 576"/>
                <a:gd name="T29" fmla="*/ 53 h 367"/>
                <a:gd name="T30" fmla="*/ 260 w 576"/>
                <a:gd name="T31" fmla="*/ 43 h 367"/>
                <a:gd name="T32" fmla="*/ 278 w 576"/>
                <a:gd name="T33" fmla="*/ 35 h 367"/>
                <a:gd name="T34" fmla="*/ 296 w 576"/>
                <a:gd name="T35" fmla="*/ 27 h 367"/>
                <a:gd name="T36" fmla="*/ 316 w 576"/>
                <a:gd name="T37" fmla="*/ 20 h 367"/>
                <a:gd name="T38" fmla="*/ 336 w 576"/>
                <a:gd name="T39" fmla="*/ 15 h 367"/>
                <a:gd name="T40" fmla="*/ 357 w 576"/>
                <a:gd name="T41" fmla="*/ 10 h 367"/>
                <a:gd name="T42" fmla="*/ 380 w 576"/>
                <a:gd name="T43" fmla="*/ 6 h 367"/>
                <a:gd name="T44" fmla="*/ 404 w 576"/>
                <a:gd name="T45" fmla="*/ 4 h 367"/>
                <a:gd name="T46" fmla="*/ 429 w 576"/>
                <a:gd name="T47" fmla="*/ 1 h 367"/>
                <a:gd name="T48" fmla="*/ 456 w 576"/>
                <a:gd name="T49" fmla="*/ 0 h 367"/>
                <a:gd name="T50" fmla="*/ 484 w 576"/>
                <a:gd name="T51" fmla="*/ 0 h 367"/>
                <a:gd name="T52" fmla="*/ 513 w 576"/>
                <a:gd name="T53" fmla="*/ 1 h 367"/>
                <a:gd name="T54" fmla="*/ 544 w 576"/>
                <a:gd name="T55" fmla="*/ 4 h 367"/>
                <a:gd name="T56" fmla="*/ 576 w 576"/>
                <a:gd name="T57" fmla="*/ 6 h 367"/>
                <a:gd name="T58" fmla="*/ 437 w 576"/>
                <a:gd name="T59" fmla="*/ 81 h 367"/>
                <a:gd name="T60" fmla="*/ 330 w 576"/>
                <a:gd name="T61" fmla="*/ 139 h 367"/>
                <a:gd name="T62" fmla="*/ 287 w 576"/>
                <a:gd name="T63" fmla="*/ 162 h 367"/>
                <a:gd name="T64" fmla="*/ 249 w 576"/>
                <a:gd name="T65" fmla="*/ 183 h 367"/>
                <a:gd name="T66" fmla="*/ 217 w 576"/>
                <a:gd name="T67" fmla="*/ 203 h 367"/>
                <a:gd name="T68" fmla="*/ 188 w 576"/>
                <a:gd name="T69" fmla="*/ 220 h 367"/>
                <a:gd name="T70" fmla="*/ 162 w 576"/>
                <a:gd name="T71" fmla="*/ 237 h 367"/>
                <a:gd name="T72" fmla="*/ 140 w 576"/>
                <a:gd name="T73" fmla="*/ 253 h 367"/>
                <a:gd name="T74" fmla="*/ 118 w 576"/>
                <a:gd name="T75" fmla="*/ 269 h 367"/>
                <a:gd name="T76" fmla="*/ 96 w 576"/>
                <a:gd name="T77" fmla="*/ 286 h 367"/>
                <a:gd name="T78" fmla="*/ 53 w 576"/>
                <a:gd name="T79" fmla="*/ 323 h 367"/>
                <a:gd name="T80" fmla="*/ 0 w 576"/>
                <a:gd name="T81" fmla="*/ 367 h 3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76"/>
                <a:gd name="T124" fmla="*/ 0 h 367"/>
                <a:gd name="T125" fmla="*/ 576 w 576"/>
                <a:gd name="T126" fmla="*/ 367 h 3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76" h="367">
                  <a:moveTo>
                    <a:pt x="0" y="367"/>
                  </a:moveTo>
                  <a:lnTo>
                    <a:pt x="28" y="319"/>
                  </a:lnTo>
                  <a:lnTo>
                    <a:pt x="55" y="275"/>
                  </a:lnTo>
                  <a:lnTo>
                    <a:pt x="81" y="232"/>
                  </a:lnTo>
                  <a:lnTo>
                    <a:pt x="105" y="193"/>
                  </a:lnTo>
                  <a:lnTo>
                    <a:pt x="118" y="176"/>
                  </a:lnTo>
                  <a:lnTo>
                    <a:pt x="131" y="159"/>
                  </a:lnTo>
                  <a:lnTo>
                    <a:pt x="143" y="142"/>
                  </a:lnTo>
                  <a:lnTo>
                    <a:pt x="157" y="126"/>
                  </a:lnTo>
                  <a:lnTo>
                    <a:pt x="170" y="112"/>
                  </a:lnTo>
                  <a:lnTo>
                    <a:pt x="183" y="98"/>
                  </a:lnTo>
                  <a:lnTo>
                    <a:pt x="198" y="85"/>
                  </a:lnTo>
                  <a:lnTo>
                    <a:pt x="212" y="74"/>
                  </a:lnTo>
                  <a:lnTo>
                    <a:pt x="228" y="63"/>
                  </a:lnTo>
                  <a:lnTo>
                    <a:pt x="244" y="53"/>
                  </a:lnTo>
                  <a:lnTo>
                    <a:pt x="260" y="43"/>
                  </a:lnTo>
                  <a:lnTo>
                    <a:pt x="278" y="35"/>
                  </a:lnTo>
                  <a:lnTo>
                    <a:pt x="296" y="27"/>
                  </a:lnTo>
                  <a:lnTo>
                    <a:pt x="316" y="20"/>
                  </a:lnTo>
                  <a:lnTo>
                    <a:pt x="336" y="15"/>
                  </a:lnTo>
                  <a:lnTo>
                    <a:pt x="357" y="10"/>
                  </a:lnTo>
                  <a:lnTo>
                    <a:pt x="380" y="6"/>
                  </a:lnTo>
                  <a:lnTo>
                    <a:pt x="404" y="4"/>
                  </a:lnTo>
                  <a:lnTo>
                    <a:pt x="429" y="1"/>
                  </a:lnTo>
                  <a:lnTo>
                    <a:pt x="456" y="0"/>
                  </a:lnTo>
                  <a:lnTo>
                    <a:pt x="484" y="0"/>
                  </a:lnTo>
                  <a:lnTo>
                    <a:pt x="513" y="1"/>
                  </a:lnTo>
                  <a:lnTo>
                    <a:pt x="544" y="4"/>
                  </a:lnTo>
                  <a:lnTo>
                    <a:pt x="576" y="6"/>
                  </a:lnTo>
                  <a:lnTo>
                    <a:pt x="437" y="81"/>
                  </a:lnTo>
                  <a:lnTo>
                    <a:pt x="330" y="139"/>
                  </a:lnTo>
                  <a:lnTo>
                    <a:pt x="287" y="162"/>
                  </a:lnTo>
                  <a:lnTo>
                    <a:pt x="249" y="183"/>
                  </a:lnTo>
                  <a:lnTo>
                    <a:pt x="217" y="203"/>
                  </a:lnTo>
                  <a:lnTo>
                    <a:pt x="188" y="220"/>
                  </a:lnTo>
                  <a:lnTo>
                    <a:pt x="162" y="237"/>
                  </a:lnTo>
                  <a:lnTo>
                    <a:pt x="140" y="253"/>
                  </a:lnTo>
                  <a:lnTo>
                    <a:pt x="118" y="269"/>
                  </a:lnTo>
                  <a:lnTo>
                    <a:pt x="96" y="286"/>
                  </a:lnTo>
                  <a:lnTo>
                    <a:pt x="53" y="323"/>
                  </a:lnTo>
                  <a:lnTo>
                    <a:pt x="0" y="367"/>
                  </a:lnTo>
                  <a:close/>
                </a:path>
              </a:pathLst>
            </a:custGeom>
            <a:solidFill>
              <a:srgbClr val="FFFFFF"/>
            </a:solidFill>
            <a:ln w="9525">
              <a:noFill/>
              <a:round/>
              <a:headEnd/>
              <a:tailEnd/>
            </a:ln>
          </p:spPr>
          <p:txBody>
            <a:bodyPr>
              <a:prstTxWarp prst="textNoShape">
                <a:avLst/>
              </a:prstTxWarp>
            </a:bodyPr>
            <a:lstStyle/>
            <a:p>
              <a:endParaRPr lang="en-US"/>
            </a:p>
          </p:txBody>
        </p:sp>
        <p:sp>
          <p:nvSpPr>
            <p:cNvPr id="22557" name="Freeform 32"/>
            <p:cNvSpPr>
              <a:spLocks/>
            </p:cNvSpPr>
            <p:nvPr/>
          </p:nvSpPr>
          <p:spPr bwMode="auto">
            <a:xfrm>
              <a:off x="2585" y="1438"/>
              <a:ext cx="30" cy="23"/>
            </a:xfrm>
            <a:custGeom>
              <a:avLst/>
              <a:gdLst>
                <a:gd name="T0" fmla="*/ 66 w 184"/>
                <a:gd name="T1" fmla="*/ 136 h 136"/>
                <a:gd name="T2" fmla="*/ 48 w 184"/>
                <a:gd name="T3" fmla="*/ 115 h 136"/>
                <a:gd name="T4" fmla="*/ 30 w 184"/>
                <a:gd name="T5" fmla="*/ 96 h 136"/>
                <a:gd name="T6" fmla="*/ 14 w 184"/>
                <a:gd name="T7" fmla="*/ 77 h 136"/>
                <a:gd name="T8" fmla="*/ 0 w 184"/>
                <a:gd name="T9" fmla="*/ 59 h 136"/>
                <a:gd name="T10" fmla="*/ 4 w 184"/>
                <a:gd name="T11" fmla="*/ 51 h 136"/>
                <a:gd name="T12" fmla="*/ 10 w 184"/>
                <a:gd name="T13" fmla="*/ 42 h 136"/>
                <a:gd name="T14" fmla="*/ 16 w 184"/>
                <a:gd name="T15" fmla="*/ 34 h 136"/>
                <a:gd name="T16" fmla="*/ 21 w 184"/>
                <a:gd name="T17" fmla="*/ 28 h 136"/>
                <a:gd name="T18" fmla="*/ 35 w 184"/>
                <a:gd name="T19" fmla="*/ 13 h 136"/>
                <a:gd name="T20" fmla="*/ 48 w 184"/>
                <a:gd name="T21" fmla="*/ 0 h 136"/>
                <a:gd name="T22" fmla="*/ 75 w 184"/>
                <a:gd name="T23" fmla="*/ 0 h 136"/>
                <a:gd name="T24" fmla="*/ 102 w 184"/>
                <a:gd name="T25" fmla="*/ 0 h 136"/>
                <a:gd name="T26" fmla="*/ 127 w 184"/>
                <a:gd name="T27" fmla="*/ 0 h 136"/>
                <a:gd name="T28" fmla="*/ 154 w 184"/>
                <a:gd name="T29" fmla="*/ 0 h 136"/>
                <a:gd name="T30" fmla="*/ 160 w 184"/>
                <a:gd name="T31" fmla="*/ 22 h 136"/>
                <a:gd name="T32" fmla="*/ 167 w 184"/>
                <a:gd name="T33" fmla="*/ 45 h 136"/>
                <a:gd name="T34" fmla="*/ 175 w 184"/>
                <a:gd name="T35" fmla="*/ 69 h 136"/>
                <a:gd name="T36" fmla="*/ 184 w 184"/>
                <a:gd name="T37" fmla="*/ 95 h 136"/>
                <a:gd name="T38" fmla="*/ 153 w 184"/>
                <a:gd name="T39" fmla="*/ 103 h 136"/>
                <a:gd name="T40" fmla="*/ 123 w 184"/>
                <a:gd name="T41" fmla="*/ 114 h 136"/>
                <a:gd name="T42" fmla="*/ 93 w 184"/>
                <a:gd name="T43" fmla="*/ 124 h 136"/>
                <a:gd name="T44" fmla="*/ 66 w 184"/>
                <a:gd name="T45" fmla="*/ 136 h 1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6"/>
                <a:gd name="T71" fmla="*/ 184 w 184"/>
                <a:gd name="T72" fmla="*/ 136 h 1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6">
                  <a:moveTo>
                    <a:pt x="66" y="136"/>
                  </a:moveTo>
                  <a:lnTo>
                    <a:pt x="48" y="115"/>
                  </a:lnTo>
                  <a:lnTo>
                    <a:pt x="30" y="96"/>
                  </a:lnTo>
                  <a:lnTo>
                    <a:pt x="14" y="77"/>
                  </a:lnTo>
                  <a:lnTo>
                    <a:pt x="0" y="59"/>
                  </a:lnTo>
                  <a:lnTo>
                    <a:pt x="4" y="51"/>
                  </a:lnTo>
                  <a:lnTo>
                    <a:pt x="10" y="42"/>
                  </a:lnTo>
                  <a:lnTo>
                    <a:pt x="16" y="34"/>
                  </a:lnTo>
                  <a:lnTo>
                    <a:pt x="21" y="28"/>
                  </a:lnTo>
                  <a:lnTo>
                    <a:pt x="35" y="13"/>
                  </a:lnTo>
                  <a:lnTo>
                    <a:pt x="48" y="0"/>
                  </a:lnTo>
                  <a:lnTo>
                    <a:pt x="75" y="0"/>
                  </a:lnTo>
                  <a:lnTo>
                    <a:pt x="102" y="0"/>
                  </a:lnTo>
                  <a:lnTo>
                    <a:pt x="127" y="0"/>
                  </a:lnTo>
                  <a:lnTo>
                    <a:pt x="154" y="0"/>
                  </a:lnTo>
                  <a:lnTo>
                    <a:pt x="160" y="22"/>
                  </a:lnTo>
                  <a:lnTo>
                    <a:pt x="167" y="45"/>
                  </a:lnTo>
                  <a:lnTo>
                    <a:pt x="175" y="69"/>
                  </a:lnTo>
                  <a:lnTo>
                    <a:pt x="184" y="95"/>
                  </a:lnTo>
                  <a:lnTo>
                    <a:pt x="153" y="103"/>
                  </a:lnTo>
                  <a:lnTo>
                    <a:pt x="123" y="114"/>
                  </a:lnTo>
                  <a:lnTo>
                    <a:pt x="93" y="124"/>
                  </a:lnTo>
                  <a:lnTo>
                    <a:pt x="66" y="136"/>
                  </a:lnTo>
                  <a:close/>
                </a:path>
              </a:pathLst>
            </a:custGeom>
            <a:solidFill>
              <a:srgbClr val="FFF500"/>
            </a:solidFill>
            <a:ln w="9525">
              <a:noFill/>
              <a:round/>
              <a:headEnd/>
              <a:tailEnd/>
            </a:ln>
          </p:spPr>
          <p:txBody>
            <a:bodyPr>
              <a:prstTxWarp prst="textNoShape">
                <a:avLst/>
              </a:prstTxWarp>
            </a:bodyPr>
            <a:lstStyle/>
            <a:p>
              <a:endParaRPr lang="en-US"/>
            </a:p>
          </p:txBody>
        </p:sp>
      </p:grpSp>
      <p:sp>
        <p:nvSpPr>
          <p:cNvPr id="11297" name="AutoShape 33"/>
          <p:cNvSpPr>
            <a:spLocks noChangeArrowheads="1"/>
          </p:cNvSpPr>
          <p:nvPr/>
        </p:nvSpPr>
        <p:spPr bwMode="auto">
          <a:xfrm>
            <a:off x="2819400" y="101600"/>
            <a:ext cx="6324600" cy="3886200"/>
          </a:xfrm>
          <a:prstGeom prst="wedgeRoundRectCallout">
            <a:avLst>
              <a:gd name="adj1" fmla="val -56778"/>
              <a:gd name="adj2" fmla="val 30190"/>
              <a:gd name="adj3" fmla="val 16667"/>
            </a:avLst>
          </a:prstGeom>
          <a:noFill/>
          <a:ln w="9525">
            <a:solidFill>
              <a:schemeClr val="tx1"/>
            </a:solidFill>
            <a:miter lim="800000"/>
            <a:headEnd/>
            <a:tailEnd/>
          </a:ln>
        </p:spPr>
        <p:txBody>
          <a:bodyPr lIns="45720" rIns="45720">
            <a:prstTxWarp prst="textNoShape">
              <a:avLst/>
            </a:prstTxWarp>
          </a:bodyPr>
          <a:lstStyle/>
          <a:p>
            <a:r>
              <a:rPr lang="de-DE">
                <a:solidFill>
                  <a:srgbClr val="663300"/>
                </a:solidFill>
              </a:rPr>
              <a:t>„Ich war immer ein guter Jagdhund, aber jetzt bin ich zu alt. Ich kann nicht mehr schnell rennen und habe schon lange keinen Fuchs mehr gefangen, und jetzt will mich mein Herr töten. Ich hatte Angst und bin weggerannt, aber jetzt weiß ich nicht, was ich tun soll.</a:t>
            </a:r>
            <a:endParaRPr lang="en-US">
              <a:solidFill>
                <a:srgbClr val="663300"/>
              </a:solidFill>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1297"/>
                                        </p:tgtEl>
                                        <p:attrNameLst>
                                          <p:attrName>style.visibility</p:attrName>
                                        </p:attrNameLst>
                                      </p:cBhvr>
                                      <p:to>
                                        <p:strVal val="visible"/>
                                      </p:to>
                                    </p:set>
                                    <p:animEffect transition="in" filter="blinds(horizontal)">
                                      <p:cBhvr>
                                        <p:cTn id="7" dur="500"/>
                                        <p:tgtEl>
                                          <p:spTgt spid="11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7" grpId="0" animBg="1"/>
    </p:bld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316" name="Text Box 4"/>
          <p:cNvSpPr txBox="1">
            <a:spLocks noChangeArrowheads="1"/>
          </p:cNvSpPr>
          <p:nvPr/>
        </p:nvSpPr>
        <p:spPr bwMode="auto">
          <a:xfrm>
            <a:off x="577850" y="292100"/>
            <a:ext cx="3189288" cy="946150"/>
          </a:xfrm>
          <a:prstGeom prst="rect">
            <a:avLst/>
          </a:prstGeom>
          <a:noFill/>
          <a:ln w="9525">
            <a:noFill/>
            <a:miter lim="800000"/>
            <a:headEnd/>
            <a:tailEnd/>
          </a:ln>
        </p:spPr>
        <p:txBody>
          <a:bodyPr>
            <a:prstTxWarp prst="textNoShape">
              <a:avLst/>
            </a:prstTxWarp>
            <a:spAutoFit/>
          </a:bodyPr>
          <a:lstStyle/>
          <a:p>
            <a:r>
              <a:rPr lang="de-DE"/>
              <a:t>„</a:t>
            </a:r>
            <a:r>
              <a:rPr lang="de-DE">
                <a:solidFill>
                  <a:srgbClr val="663300"/>
                </a:solidFill>
              </a:rPr>
              <a:t>Ich gehe nach Bremen</a:t>
            </a:r>
          </a:p>
        </p:txBody>
      </p:sp>
      <p:grpSp>
        <p:nvGrpSpPr>
          <p:cNvPr id="2" name="Group 5"/>
          <p:cNvGrpSpPr>
            <a:grpSpLocks/>
          </p:cNvGrpSpPr>
          <p:nvPr/>
        </p:nvGrpSpPr>
        <p:grpSpPr bwMode="auto">
          <a:xfrm>
            <a:off x="5130800" y="196850"/>
            <a:ext cx="3249613" cy="4125913"/>
            <a:chOff x="670" y="994"/>
            <a:chExt cx="2809" cy="3176"/>
          </a:xfrm>
        </p:grpSpPr>
        <p:sp>
          <p:nvSpPr>
            <p:cNvPr id="24587" name="AutoShape 6"/>
            <p:cNvSpPr>
              <a:spLocks noChangeAspect="1" noChangeArrowheads="1" noTextEdit="1"/>
            </p:cNvSpPr>
            <p:nvPr/>
          </p:nvSpPr>
          <p:spPr bwMode="auto">
            <a:xfrm>
              <a:off x="670" y="994"/>
              <a:ext cx="2809" cy="3176"/>
            </a:xfrm>
            <a:prstGeom prst="rect">
              <a:avLst/>
            </a:prstGeom>
            <a:noFill/>
            <a:ln w="9525">
              <a:noFill/>
              <a:miter lim="800000"/>
              <a:headEnd/>
              <a:tailEnd/>
            </a:ln>
          </p:spPr>
          <p:txBody>
            <a:bodyPr>
              <a:prstTxWarp prst="textNoShape">
                <a:avLst/>
              </a:prstTxWarp>
            </a:bodyPr>
            <a:lstStyle/>
            <a:p>
              <a:endParaRPr lang="en-US"/>
            </a:p>
          </p:txBody>
        </p:sp>
        <p:grpSp>
          <p:nvGrpSpPr>
            <p:cNvPr id="24588" name="Group 7"/>
            <p:cNvGrpSpPr>
              <a:grpSpLocks/>
            </p:cNvGrpSpPr>
            <p:nvPr/>
          </p:nvGrpSpPr>
          <p:grpSpPr bwMode="auto">
            <a:xfrm>
              <a:off x="670" y="994"/>
              <a:ext cx="2809" cy="3176"/>
              <a:chOff x="670" y="994"/>
              <a:chExt cx="2809" cy="3176"/>
            </a:xfrm>
          </p:grpSpPr>
          <p:sp>
            <p:nvSpPr>
              <p:cNvPr id="24703" name="Freeform 8"/>
              <p:cNvSpPr>
                <a:spLocks/>
              </p:cNvSpPr>
              <p:nvPr/>
            </p:nvSpPr>
            <p:spPr bwMode="auto">
              <a:xfrm>
                <a:off x="670" y="994"/>
                <a:ext cx="2809" cy="3176"/>
              </a:xfrm>
              <a:custGeom>
                <a:avLst/>
                <a:gdLst>
                  <a:gd name="T0" fmla="*/ 22224 w 22472"/>
                  <a:gd name="T1" fmla="*/ 194 h 25408"/>
                  <a:gd name="T2" fmla="*/ 22445 w 22472"/>
                  <a:gd name="T3" fmla="*/ 525 h 25408"/>
                  <a:gd name="T4" fmla="*/ 22472 w 22472"/>
                  <a:gd name="T5" fmla="*/ 24745 h 25408"/>
                  <a:gd name="T6" fmla="*/ 22361 w 22472"/>
                  <a:gd name="T7" fmla="*/ 25049 h 25408"/>
                  <a:gd name="T8" fmla="*/ 22057 w 22472"/>
                  <a:gd name="T9" fmla="*/ 25325 h 25408"/>
                  <a:gd name="T10" fmla="*/ 21781 w 22472"/>
                  <a:gd name="T11" fmla="*/ 25408 h 25408"/>
                  <a:gd name="T12" fmla="*/ 525 w 22472"/>
                  <a:gd name="T13" fmla="*/ 25381 h 25408"/>
                  <a:gd name="T14" fmla="*/ 248 w 22472"/>
                  <a:gd name="T15" fmla="*/ 25214 h 25408"/>
                  <a:gd name="T16" fmla="*/ 27 w 22472"/>
                  <a:gd name="T17" fmla="*/ 24883 h 25408"/>
                  <a:gd name="T18" fmla="*/ 0 w 22472"/>
                  <a:gd name="T19" fmla="*/ 636 h 25408"/>
                  <a:gd name="T20" fmla="*/ 194 w 22472"/>
                  <a:gd name="T21" fmla="*/ 248 h 25408"/>
                  <a:gd name="T22" fmla="*/ 525 w 22472"/>
                  <a:gd name="T23" fmla="*/ 27 h 25408"/>
                  <a:gd name="T24" fmla="*/ 636 w 22472"/>
                  <a:gd name="T25" fmla="*/ 0 h 25408"/>
                  <a:gd name="T26" fmla="*/ 21947 w 22472"/>
                  <a:gd name="T27" fmla="*/ 27 h 25408"/>
                  <a:gd name="T28" fmla="*/ 22224 w 22472"/>
                  <a:gd name="T29" fmla="*/ 194 h 254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72"/>
                  <a:gd name="T46" fmla="*/ 0 h 25408"/>
                  <a:gd name="T47" fmla="*/ 22472 w 22472"/>
                  <a:gd name="T48" fmla="*/ 25408 h 254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72" h="25408">
                    <a:moveTo>
                      <a:pt x="22224" y="194"/>
                    </a:moveTo>
                    <a:lnTo>
                      <a:pt x="22445" y="525"/>
                    </a:lnTo>
                    <a:lnTo>
                      <a:pt x="22472" y="24745"/>
                    </a:lnTo>
                    <a:lnTo>
                      <a:pt x="22361" y="25049"/>
                    </a:lnTo>
                    <a:lnTo>
                      <a:pt x="22057" y="25325"/>
                    </a:lnTo>
                    <a:lnTo>
                      <a:pt x="21781" y="25408"/>
                    </a:lnTo>
                    <a:lnTo>
                      <a:pt x="525" y="25381"/>
                    </a:lnTo>
                    <a:lnTo>
                      <a:pt x="248" y="25214"/>
                    </a:lnTo>
                    <a:lnTo>
                      <a:pt x="27" y="24883"/>
                    </a:lnTo>
                    <a:lnTo>
                      <a:pt x="0" y="636"/>
                    </a:lnTo>
                    <a:lnTo>
                      <a:pt x="194" y="248"/>
                    </a:lnTo>
                    <a:lnTo>
                      <a:pt x="525" y="27"/>
                    </a:lnTo>
                    <a:lnTo>
                      <a:pt x="636" y="0"/>
                    </a:lnTo>
                    <a:lnTo>
                      <a:pt x="21947" y="27"/>
                    </a:lnTo>
                    <a:lnTo>
                      <a:pt x="22224" y="194"/>
                    </a:lnTo>
                    <a:close/>
                  </a:path>
                </a:pathLst>
              </a:custGeom>
              <a:solidFill>
                <a:srgbClr val="000000"/>
              </a:solidFill>
              <a:ln w="9525">
                <a:noFill/>
                <a:round/>
                <a:headEnd/>
                <a:tailEnd/>
              </a:ln>
            </p:spPr>
            <p:txBody>
              <a:bodyPr>
                <a:prstTxWarp prst="textNoShape">
                  <a:avLst/>
                </a:prstTxWarp>
              </a:bodyPr>
              <a:lstStyle/>
              <a:p>
                <a:endParaRPr lang="en-US"/>
              </a:p>
            </p:txBody>
          </p:sp>
          <p:sp>
            <p:nvSpPr>
              <p:cNvPr id="24704" name="Freeform 9"/>
              <p:cNvSpPr>
                <a:spLocks/>
              </p:cNvSpPr>
              <p:nvPr/>
            </p:nvSpPr>
            <p:spPr bwMode="auto">
              <a:xfrm>
                <a:off x="687" y="1962"/>
                <a:ext cx="42" cy="175"/>
              </a:xfrm>
              <a:custGeom>
                <a:avLst/>
                <a:gdLst>
                  <a:gd name="T0" fmla="*/ 249 w 332"/>
                  <a:gd name="T1" fmla="*/ 0 h 1401"/>
                  <a:gd name="T2" fmla="*/ 277 w 332"/>
                  <a:gd name="T3" fmla="*/ 295 h 1401"/>
                  <a:gd name="T4" fmla="*/ 332 w 332"/>
                  <a:gd name="T5" fmla="*/ 516 h 1401"/>
                  <a:gd name="T6" fmla="*/ 0 w 332"/>
                  <a:gd name="T7" fmla="*/ 1401 h 1401"/>
                  <a:gd name="T8" fmla="*/ 0 w 332"/>
                  <a:gd name="T9" fmla="*/ 19 h 1401"/>
                  <a:gd name="T10" fmla="*/ 37 w 332"/>
                  <a:gd name="T11" fmla="*/ 10 h 1401"/>
                  <a:gd name="T12" fmla="*/ 65 w 332"/>
                  <a:gd name="T13" fmla="*/ 10 h 1401"/>
                  <a:gd name="T14" fmla="*/ 93 w 332"/>
                  <a:gd name="T15" fmla="*/ 10 h 1401"/>
                  <a:gd name="T16" fmla="*/ 129 w 332"/>
                  <a:gd name="T17" fmla="*/ 10 h 1401"/>
                  <a:gd name="T18" fmla="*/ 157 w 332"/>
                  <a:gd name="T19" fmla="*/ 0 h 1401"/>
                  <a:gd name="T20" fmla="*/ 184 w 332"/>
                  <a:gd name="T21" fmla="*/ 0 h 1401"/>
                  <a:gd name="T22" fmla="*/ 221 w 332"/>
                  <a:gd name="T23" fmla="*/ 0 h 1401"/>
                  <a:gd name="T24" fmla="*/ 249 w 332"/>
                  <a:gd name="T25" fmla="*/ 0 h 14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2"/>
                  <a:gd name="T40" fmla="*/ 0 h 1401"/>
                  <a:gd name="T41" fmla="*/ 332 w 332"/>
                  <a:gd name="T42" fmla="*/ 1401 h 14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2" h="1401">
                    <a:moveTo>
                      <a:pt x="249" y="0"/>
                    </a:moveTo>
                    <a:lnTo>
                      <a:pt x="277" y="295"/>
                    </a:lnTo>
                    <a:lnTo>
                      <a:pt x="332" y="516"/>
                    </a:lnTo>
                    <a:lnTo>
                      <a:pt x="0" y="1401"/>
                    </a:lnTo>
                    <a:lnTo>
                      <a:pt x="0" y="19"/>
                    </a:lnTo>
                    <a:lnTo>
                      <a:pt x="37" y="10"/>
                    </a:lnTo>
                    <a:lnTo>
                      <a:pt x="65" y="10"/>
                    </a:lnTo>
                    <a:lnTo>
                      <a:pt x="93" y="10"/>
                    </a:lnTo>
                    <a:lnTo>
                      <a:pt x="129" y="10"/>
                    </a:lnTo>
                    <a:lnTo>
                      <a:pt x="157" y="0"/>
                    </a:lnTo>
                    <a:lnTo>
                      <a:pt x="184" y="0"/>
                    </a:lnTo>
                    <a:lnTo>
                      <a:pt x="221" y="0"/>
                    </a:lnTo>
                    <a:lnTo>
                      <a:pt x="249" y="0"/>
                    </a:lnTo>
                    <a:close/>
                  </a:path>
                </a:pathLst>
              </a:custGeom>
              <a:solidFill>
                <a:srgbClr val="E0EBFF"/>
              </a:solidFill>
              <a:ln w="9525">
                <a:noFill/>
                <a:round/>
                <a:headEnd/>
                <a:tailEnd/>
              </a:ln>
            </p:spPr>
            <p:txBody>
              <a:bodyPr>
                <a:prstTxWarp prst="textNoShape">
                  <a:avLst/>
                </a:prstTxWarp>
              </a:bodyPr>
              <a:lstStyle/>
              <a:p>
                <a:endParaRPr lang="en-US"/>
              </a:p>
            </p:txBody>
          </p:sp>
          <p:sp>
            <p:nvSpPr>
              <p:cNvPr id="24705" name="Freeform 10"/>
              <p:cNvSpPr>
                <a:spLocks/>
              </p:cNvSpPr>
              <p:nvPr/>
            </p:nvSpPr>
            <p:spPr bwMode="auto">
              <a:xfrm>
                <a:off x="687" y="1631"/>
                <a:ext cx="64" cy="319"/>
              </a:xfrm>
              <a:custGeom>
                <a:avLst/>
                <a:gdLst>
                  <a:gd name="T0" fmla="*/ 507 w 507"/>
                  <a:gd name="T1" fmla="*/ 0 h 2553"/>
                  <a:gd name="T2" fmla="*/ 387 w 507"/>
                  <a:gd name="T3" fmla="*/ 948 h 2553"/>
                  <a:gd name="T4" fmla="*/ 387 w 507"/>
                  <a:gd name="T5" fmla="*/ 893 h 2553"/>
                  <a:gd name="T6" fmla="*/ 277 w 507"/>
                  <a:gd name="T7" fmla="*/ 783 h 2553"/>
                  <a:gd name="T8" fmla="*/ 194 w 507"/>
                  <a:gd name="T9" fmla="*/ 810 h 2553"/>
                  <a:gd name="T10" fmla="*/ 166 w 507"/>
                  <a:gd name="T11" fmla="*/ 1917 h 2553"/>
                  <a:gd name="T12" fmla="*/ 194 w 507"/>
                  <a:gd name="T13" fmla="*/ 1944 h 2553"/>
                  <a:gd name="T14" fmla="*/ 240 w 507"/>
                  <a:gd name="T15" fmla="*/ 2534 h 2553"/>
                  <a:gd name="T16" fmla="*/ 0 w 507"/>
                  <a:gd name="T17" fmla="*/ 2553 h 2553"/>
                  <a:gd name="T18" fmla="*/ 9 w 507"/>
                  <a:gd name="T19" fmla="*/ 46 h 2553"/>
                  <a:gd name="T20" fmla="*/ 129 w 507"/>
                  <a:gd name="T21" fmla="*/ 36 h 2553"/>
                  <a:gd name="T22" fmla="*/ 176 w 507"/>
                  <a:gd name="T23" fmla="*/ 27 h 2553"/>
                  <a:gd name="T24" fmla="*/ 221 w 507"/>
                  <a:gd name="T25" fmla="*/ 27 h 2553"/>
                  <a:gd name="T26" fmla="*/ 267 w 507"/>
                  <a:gd name="T27" fmla="*/ 17 h 2553"/>
                  <a:gd name="T28" fmla="*/ 323 w 507"/>
                  <a:gd name="T29" fmla="*/ 17 h 2553"/>
                  <a:gd name="T30" fmla="*/ 368 w 507"/>
                  <a:gd name="T31" fmla="*/ 17 h 2553"/>
                  <a:gd name="T32" fmla="*/ 415 w 507"/>
                  <a:gd name="T33" fmla="*/ 9 h 2553"/>
                  <a:gd name="T34" fmla="*/ 461 w 507"/>
                  <a:gd name="T35" fmla="*/ 9 h 2553"/>
                  <a:gd name="T36" fmla="*/ 507 w 507"/>
                  <a:gd name="T37" fmla="*/ 0 h 25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7"/>
                  <a:gd name="T58" fmla="*/ 0 h 2553"/>
                  <a:gd name="T59" fmla="*/ 507 w 507"/>
                  <a:gd name="T60" fmla="*/ 2553 h 25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7" h="2553">
                    <a:moveTo>
                      <a:pt x="507" y="0"/>
                    </a:moveTo>
                    <a:lnTo>
                      <a:pt x="387" y="948"/>
                    </a:lnTo>
                    <a:lnTo>
                      <a:pt x="387" y="893"/>
                    </a:lnTo>
                    <a:lnTo>
                      <a:pt x="277" y="783"/>
                    </a:lnTo>
                    <a:lnTo>
                      <a:pt x="194" y="810"/>
                    </a:lnTo>
                    <a:lnTo>
                      <a:pt x="166" y="1917"/>
                    </a:lnTo>
                    <a:lnTo>
                      <a:pt x="194" y="1944"/>
                    </a:lnTo>
                    <a:lnTo>
                      <a:pt x="240" y="2534"/>
                    </a:lnTo>
                    <a:lnTo>
                      <a:pt x="0" y="2553"/>
                    </a:lnTo>
                    <a:lnTo>
                      <a:pt x="9" y="46"/>
                    </a:lnTo>
                    <a:lnTo>
                      <a:pt x="129" y="36"/>
                    </a:lnTo>
                    <a:lnTo>
                      <a:pt x="176" y="27"/>
                    </a:lnTo>
                    <a:lnTo>
                      <a:pt x="221" y="27"/>
                    </a:lnTo>
                    <a:lnTo>
                      <a:pt x="267" y="17"/>
                    </a:lnTo>
                    <a:lnTo>
                      <a:pt x="323" y="17"/>
                    </a:lnTo>
                    <a:lnTo>
                      <a:pt x="368" y="17"/>
                    </a:lnTo>
                    <a:lnTo>
                      <a:pt x="415" y="9"/>
                    </a:lnTo>
                    <a:lnTo>
                      <a:pt x="461" y="9"/>
                    </a:lnTo>
                    <a:lnTo>
                      <a:pt x="507" y="0"/>
                    </a:lnTo>
                    <a:close/>
                  </a:path>
                </a:pathLst>
              </a:custGeom>
              <a:solidFill>
                <a:srgbClr val="C2D6FF"/>
              </a:solidFill>
              <a:ln w="9525">
                <a:noFill/>
                <a:round/>
                <a:headEnd/>
                <a:tailEnd/>
              </a:ln>
            </p:spPr>
            <p:txBody>
              <a:bodyPr>
                <a:prstTxWarp prst="textNoShape">
                  <a:avLst/>
                </a:prstTxWarp>
              </a:bodyPr>
              <a:lstStyle/>
              <a:p>
                <a:endParaRPr lang="en-US"/>
              </a:p>
            </p:txBody>
          </p:sp>
          <p:sp>
            <p:nvSpPr>
              <p:cNvPr id="24706" name="Freeform 11"/>
              <p:cNvSpPr>
                <a:spLocks/>
              </p:cNvSpPr>
              <p:nvPr/>
            </p:nvSpPr>
            <p:spPr bwMode="auto">
              <a:xfrm>
                <a:off x="688" y="1363"/>
                <a:ext cx="97" cy="260"/>
              </a:xfrm>
              <a:custGeom>
                <a:avLst/>
                <a:gdLst>
                  <a:gd name="T0" fmla="*/ 774 w 774"/>
                  <a:gd name="T1" fmla="*/ 0 h 2083"/>
                  <a:gd name="T2" fmla="*/ 737 w 774"/>
                  <a:gd name="T3" fmla="*/ 314 h 2083"/>
                  <a:gd name="T4" fmla="*/ 683 w 774"/>
                  <a:gd name="T5" fmla="*/ 589 h 2083"/>
                  <a:gd name="T6" fmla="*/ 544 w 774"/>
                  <a:gd name="T7" fmla="*/ 1834 h 2083"/>
                  <a:gd name="T8" fmla="*/ 516 w 774"/>
                  <a:gd name="T9" fmla="*/ 2037 h 2083"/>
                  <a:gd name="T10" fmla="*/ 461 w 774"/>
                  <a:gd name="T11" fmla="*/ 2045 h 2083"/>
                  <a:gd name="T12" fmla="*/ 415 w 774"/>
                  <a:gd name="T13" fmla="*/ 2045 h 2083"/>
                  <a:gd name="T14" fmla="*/ 359 w 774"/>
                  <a:gd name="T15" fmla="*/ 2045 h 2083"/>
                  <a:gd name="T16" fmla="*/ 314 w 774"/>
                  <a:gd name="T17" fmla="*/ 2055 h 2083"/>
                  <a:gd name="T18" fmla="*/ 258 w 774"/>
                  <a:gd name="T19" fmla="*/ 2055 h 2083"/>
                  <a:gd name="T20" fmla="*/ 212 w 774"/>
                  <a:gd name="T21" fmla="*/ 2064 h 2083"/>
                  <a:gd name="T22" fmla="*/ 157 w 774"/>
                  <a:gd name="T23" fmla="*/ 2064 h 2083"/>
                  <a:gd name="T24" fmla="*/ 111 w 774"/>
                  <a:gd name="T25" fmla="*/ 2074 h 2083"/>
                  <a:gd name="T26" fmla="*/ 101 w 774"/>
                  <a:gd name="T27" fmla="*/ 2074 h 2083"/>
                  <a:gd name="T28" fmla="*/ 84 w 774"/>
                  <a:gd name="T29" fmla="*/ 2074 h 2083"/>
                  <a:gd name="T30" fmla="*/ 74 w 774"/>
                  <a:gd name="T31" fmla="*/ 2074 h 2083"/>
                  <a:gd name="T32" fmla="*/ 56 w 774"/>
                  <a:gd name="T33" fmla="*/ 2074 h 2083"/>
                  <a:gd name="T34" fmla="*/ 47 w 774"/>
                  <a:gd name="T35" fmla="*/ 2074 h 2083"/>
                  <a:gd name="T36" fmla="*/ 28 w 774"/>
                  <a:gd name="T37" fmla="*/ 2074 h 2083"/>
                  <a:gd name="T38" fmla="*/ 19 w 774"/>
                  <a:gd name="T39" fmla="*/ 2074 h 2083"/>
                  <a:gd name="T40" fmla="*/ 0 w 774"/>
                  <a:gd name="T41" fmla="*/ 2083 h 2083"/>
                  <a:gd name="T42" fmla="*/ 10 w 774"/>
                  <a:gd name="T43" fmla="*/ 46 h 2083"/>
                  <a:gd name="T44" fmla="*/ 314 w 774"/>
                  <a:gd name="T45" fmla="*/ 46 h 2083"/>
                  <a:gd name="T46" fmla="*/ 774 w 774"/>
                  <a:gd name="T47" fmla="*/ 0 h 20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74"/>
                  <a:gd name="T73" fmla="*/ 0 h 2083"/>
                  <a:gd name="T74" fmla="*/ 774 w 774"/>
                  <a:gd name="T75" fmla="*/ 2083 h 20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74" h="2083">
                    <a:moveTo>
                      <a:pt x="774" y="0"/>
                    </a:moveTo>
                    <a:lnTo>
                      <a:pt x="737" y="314"/>
                    </a:lnTo>
                    <a:lnTo>
                      <a:pt x="683" y="589"/>
                    </a:lnTo>
                    <a:lnTo>
                      <a:pt x="544" y="1834"/>
                    </a:lnTo>
                    <a:lnTo>
                      <a:pt x="516" y="2037"/>
                    </a:lnTo>
                    <a:lnTo>
                      <a:pt x="461" y="2045"/>
                    </a:lnTo>
                    <a:lnTo>
                      <a:pt x="415" y="2045"/>
                    </a:lnTo>
                    <a:lnTo>
                      <a:pt x="359" y="2045"/>
                    </a:lnTo>
                    <a:lnTo>
                      <a:pt x="314" y="2055"/>
                    </a:lnTo>
                    <a:lnTo>
                      <a:pt x="258" y="2055"/>
                    </a:lnTo>
                    <a:lnTo>
                      <a:pt x="212" y="2064"/>
                    </a:lnTo>
                    <a:lnTo>
                      <a:pt x="157" y="2064"/>
                    </a:lnTo>
                    <a:lnTo>
                      <a:pt x="111" y="2074"/>
                    </a:lnTo>
                    <a:lnTo>
                      <a:pt x="101" y="2074"/>
                    </a:lnTo>
                    <a:lnTo>
                      <a:pt x="84" y="2074"/>
                    </a:lnTo>
                    <a:lnTo>
                      <a:pt x="74" y="2074"/>
                    </a:lnTo>
                    <a:lnTo>
                      <a:pt x="56" y="2074"/>
                    </a:lnTo>
                    <a:lnTo>
                      <a:pt x="47" y="2074"/>
                    </a:lnTo>
                    <a:lnTo>
                      <a:pt x="28" y="2074"/>
                    </a:lnTo>
                    <a:lnTo>
                      <a:pt x="19" y="2074"/>
                    </a:lnTo>
                    <a:lnTo>
                      <a:pt x="0" y="2083"/>
                    </a:lnTo>
                    <a:lnTo>
                      <a:pt x="10" y="46"/>
                    </a:lnTo>
                    <a:lnTo>
                      <a:pt x="314" y="46"/>
                    </a:lnTo>
                    <a:lnTo>
                      <a:pt x="774" y="0"/>
                    </a:lnTo>
                    <a:close/>
                  </a:path>
                </a:pathLst>
              </a:custGeom>
              <a:solidFill>
                <a:srgbClr val="94B8FF"/>
              </a:solidFill>
              <a:ln w="9525">
                <a:noFill/>
                <a:round/>
                <a:headEnd/>
                <a:tailEnd/>
              </a:ln>
            </p:spPr>
            <p:txBody>
              <a:bodyPr>
                <a:prstTxWarp prst="textNoShape">
                  <a:avLst/>
                </a:prstTxWarp>
              </a:bodyPr>
              <a:lstStyle/>
              <a:p>
                <a:endParaRPr lang="en-US"/>
              </a:p>
            </p:txBody>
          </p:sp>
          <p:sp>
            <p:nvSpPr>
              <p:cNvPr id="24707" name="Freeform 12"/>
              <p:cNvSpPr>
                <a:spLocks/>
              </p:cNvSpPr>
              <p:nvPr/>
            </p:nvSpPr>
            <p:spPr bwMode="auto">
              <a:xfrm>
                <a:off x="1021" y="1929"/>
                <a:ext cx="280" cy="139"/>
              </a:xfrm>
              <a:custGeom>
                <a:avLst/>
                <a:gdLst>
                  <a:gd name="T0" fmla="*/ 2202 w 2239"/>
                  <a:gd name="T1" fmla="*/ 0 h 1106"/>
                  <a:gd name="T2" fmla="*/ 2239 w 2239"/>
                  <a:gd name="T3" fmla="*/ 995 h 1106"/>
                  <a:gd name="T4" fmla="*/ 2239 w 2239"/>
                  <a:gd name="T5" fmla="*/ 1106 h 1106"/>
                  <a:gd name="T6" fmla="*/ 92 w 2239"/>
                  <a:gd name="T7" fmla="*/ 1106 h 1106"/>
                  <a:gd name="T8" fmla="*/ 65 w 2239"/>
                  <a:gd name="T9" fmla="*/ 692 h 1106"/>
                  <a:gd name="T10" fmla="*/ 0 w 2239"/>
                  <a:gd name="T11" fmla="*/ 167 h 1106"/>
                  <a:gd name="T12" fmla="*/ 1529 w 2239"/>
                  <a:gd name="T13" fmla="*/ 37 h 1106"/>
                  <a:gd name="T14" fmla="*/ 2202 w 2239"/>
                  <a:gd name="T15" fmla="*/ 0 h 1106"/>
                  <a:gd name="T16" fmla="*/ 0 60000 65536"/>
                  <a:gd name="T17" fmla="*/ 0 60000 65536"/>
                  <a:gd name="T18" fmla="*/ 0 60000 65536"/>
                  <a:gd name="T19" fmla="*/ 0 60000 65536"/>
                  <a:gd name="T20" fmla="*/ 0 60000 65536"/>
                  <a:gd name="T21" fmla="*/ 0 60000 65536"/>
                  <a:gd name="T22" fmla="*/ 0 60000 65536"/>
                  <a:gd name="T23" fmla="*/ 0 60000 65536"/>
                  <a:gd name="T24" fmla="*/ 0 w 2239"/>
                  <a:gd name="T25" fmla="*/ 0 h 1106"/>
                  <a:gd name="T26" fmla="*/ 2239 w 2239"/>
                  <a:gd name="T27" fmla="*/ 1106 h 1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39" h="1106">
                    <a:moveTo>
                      <a:pt x="2202" y="0"/>
                    </a:moveTo>
                    <a:lnTo>
                      <a:pt x="2239" y="995"/>
                    </a:lnTo>
                    <a:lnTo>
                      <a:pt x="2239" y="1106"/>
                    </a:lnTo>
                    <a:lnTo>
                      <a:pt x="92" y="1106"/>
                    </a:lnTo>
                    <a:lnTo>
                      <a:pt x="65" y="692"/>
                    </a:lnTo>
                    <a:lnTo>
                      <a:pt x="0" y="167"/>
                    </a:lnTo>
                    <a:lnTo>
                      <a:pt x="1529" y="37"/>
                    </a:lnTo>
                    <a:lnTo>
                      <a:pt x="2202" y="0"/>
                    </a:lnTo>
                    <a:close/>
                  </a:path>
                </a:pathLst>
              </a:custGeom>
              <a:solidFill>
                <a:srgbClr val="E0EBFF"/>
              </a:solidFill>
              <a:ln w="9525">
                <a:noFill/>
                <a:round/>
                <a:headEnd/>
                <a:tailEnd/>
              </a:ln>
            </p:spPr>
            <p:txBody>
              <a:bodyPr>
                <a:prstTxWarp prst="textNoShape">
                  <a:avLst/>
                </a:prstTxWarp>
              </a:bodyPr>
              <a:lstStyle/>
              <a:p>
                <a:endParaRPr lang="en-US"/>
              </a:p>
            </p:txBody>
          </p:sp>
          <p:sp>
            <p:nvSpPr>
              <p:cNvPr id="24708" name="Freeform 13"/>
              <p:cNvSpPr>
                <a:spLocks/>
              </p:cNvSpPr>
              <p:nvPr/>
            </p:nvSpPr>
            <p:spPr bwMode="auto">
              <a:xfrm>
                <a:off x="938" y="1590"/>
                <a:ext cx="422" cy="346"/>
              </a:xfrm>
              <a:custGeom>
                <a:avLst/>
                <a:gdLst>
                  <a:gd name="T0" fmla="*/ 3372 w 3372"/>
                  <a:gd name="T1" fmla="*/ 0 h 2774"/>
                  <a:gd name="T2" fmla="*/ 3344 w 3372"/>
                  <a:gd name="T3" fmla="*/ 119 h 2774"/>
                  <a:gd name="T4" fmla="*/ 3206 w 3372"/>
                  <a:gd name="T5" fmla="*/ 589 h 2774"/>
                  <a:gd name="T6" fmla="*/ 3150 w 3372"/>
                  <a:gd name="T7" fmla="*/ 865 h 2774"/>
                  <a:gd name="T8" fmla="*/ 2939 w 3372"/>
                  <a:gd name="T9" fmla="*/ 1530 h 2774"/>
                  <a:gd name="T10" fmla="*/ 2764 w 3372"/>
                  <a:gd name="T11" fmla="*/ 1944 h 2774"/>
                  <a:gd name="T12" fmla="*/ 2819 w 3372"/>
                  <a:gd name="T13" fmla="*/ 2082 h 2774"/>
                  <a:gd name="T14" fmla="*/ 2847 w 3372"/>
                  <a:gd name="T15" fmla="*/ 2414 h 2774"/>
                  <a:gd name="T16" fmla="*/ 2856 w 3372"/>
                  <a:gd name="T17" fmla="*/ 2608 h 2774"/>
                  <a:gd name="T18" fmla="*/ 2774 w 3372"/>
                  <a:gd name="T19" fmla="*/ 2608 h 2774"/>
                  <a:gd name="T20" fmla="*/ 2690 w 3372"/>
                  <a:gd name="T21" fmla="*/ 2617 h 2774"/>
                  <a:gd name="T22" fmla="*/ 2607 w 3372"/>
                  <a:gd name="T23" fmla="*/ 2617 h 2774"/>
                  <a:gd name="T24" fmla="*/ 2524 w 3372"/>
                  <a:gd name="T25" fmla="*/ 2627 h 2774"/>
                  <a:gd name="T26" fmla="*/ 2432 w 3372"/>
                  <a:gd name="T27" fmla="*/ 2627 h 2774"/>
                  <a:gd name="T28" fmla="*/ 2349 w 3372"/>
                  <a:gd name="T29" fmla="*/ 2635 h 2774"/>
                  <a:gd name="T30" fmla="*/ 2266 w 3372"/>
                  <a:gd name="T31" fmla="*/ 2645 h 2774"/>
                  <a:gd name="T32" fmla="*/ 2183 w 3372"/>
                  <a:gd name="T33" fmla="*/ 2645 h 2774"/>
                  <a:gd name="T34" fmla="*/ 654 w 3372"/>
                  <a:gd name="T35" fmla="*/ 2774 h 2774"/>
                  <a:gd name="T36" fmla="*/ 552 w 3372"/>
                  <a:gd name="T37" fmla="*/ 1925 h 2774"/>
                  <a:gd name="T38" fmla="*/ 331 w 3372"/>
                  <a:gd name="T39" fmla="*/ 921 h 2774"/>
                  <a:gd name="T40" fmla="*/ 368 w 3372"/>
                  <a:gd name="T41" fmla="*/ 894 h 2774"/>
                  <a:gd name="T42" fmla="*/ 276 w 3372"/>
                  <a:gd name="T43" fmla="*/ 820 h 2774"/>
                  <a:gd name="T44" fmla="*/ 147 w 3372"/>
                  <a:gd name="T45" fmla="*/ 948 h 2774"/>
                  <a:gd name="T46" fmla="*/ 0 w 3372"/>
                  <a:gd name="T47" fmla="*/ 221 h 2774"/>
                  <a:gd name="T48" fmla="*/ 414 w 3372"/>
                  <a:gd name="T49" fmla="*/ 194 h 2774"/>
                  <a:gd name="T50" fmla="*/ 839 w 3372"/>
                  <a:gd name="T51" fmla="*/ 165 h 2774"/>
                  <a:gd name="T52" fmla="*/ 1262 w 3372"/>
                  <a:gd name="T53" fmla="*/ 138 h 2774"/>
                  <a:gd name="T54" fmla="*/ 1686 w 3372"/>
                  <a:gd name="T55" fmla="*/ 110 h 2774"/>
                  <a:gd name="T56" fmla="*/ 2109 w 3372"/>
                  <a:gd name="T57" fmla="*/ 82 h 2774"/>
                  <a:gd name="T58" fmla="*/ 2534 w 3372"/>
                  <a:gd name="T59" fmla="*/ 55 h 2774"/>
                  <a:gd name="T60" fmla="*/ 2948 w 3372"/>
                  <a:gd name="T61" fmla="*/ 27 h 2774"/>
                  <a:gd name="T62" fmla="*/ 3372 w 3372"/>
                  <a:gd name="T63" fmla="*/ 0 h 27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72"/>
                  <a:gd name="T97" fmla="*/ 0 h 2774"/>
                  <a:gd name="T98" fmla="*/ 3372 w 3372"/>
                  <a:gd name="T99" fmla="*/ 2774 h 277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72" h="2774">
                    <a:moveTo>
                      <a:pt x="3372" y="0"/>
                    </a:moveTo>
                    <a:lnTo>
                      <a:pt x="3344" y="119"/>
                    </a:lnTo>
                    <a:lnTo>
                      <a:pt x="3206" y="589"/>
                    </a:lnTo>
                    <a:lnTo>
                      <a:pt x="3150" y="865"/>
                    </a:lnTo>
                    <a:lnTo>
                      <a:pt x="2939" y="1530"/>
                    </a:lnTo>
                    <a:lnTo>
                      <a:pt x="2764" y="1944"/>
                    </a:lnTo>
                    <a:lnTo>
                      <a:pt x="2819" y="2082"/>
                    </a:lnTo>
                    <a:lnTo>
                      <a:pt x="2847" y="2414"/>
                    </a:lnTo>
                    <a:lnTo>
                      <a:pt x="2856" y="2608"/>
                    </a:lnTo>
                    <a:lnTo>
                      <a:pt x="2774" y="2608"/>
                    </a:lnTo>
                    <a:lnTo>
                      <a:pt x="2690" y="2617"/>
                    </a:lnTo>
                    <a:lnTo>
                      <a:pt x="2607" y="2617"/>
                    </a:lnTo>
                    <a:lnTo>
                      <a:pt x="2524" y="2627"/>
                    </a:lnTo>
                    <a:lnTo>
                      <a:pt x="2432" y="2627"/>
                    </a:lnTo>
                    <a:lnTo>
                      <a:pt x="2349" y="2635"/>
                    </a:lnTo>
                    <a:lnTo>
                      <a:pt x="2266" y="2645"/>
                    </a:lnTo>
                    <a:lnTo>
                      <a:pt x="2183" y="2645"/>
                    </a:lnTo>
                    <a:lnTo>
                      <a:pt x="654" y="2774"/>
                    </a:lnTo>
                    <a:lnTo>
                      <a:pt x="552" y="1925"/>
                    </a:lnTo>
                    <a:lnTo>
                      <a:pt x="331" y="921"/>
                    </a:lnTo>
                    <a:lnTo>
                      <a:pt x="368" y="894"/>
                    </a:lnTo>
                    <a:lnTo>
                      <a:pt x="276" y="820"/>
                    </a:lnTo>
                    <a:lnTo>
                      <a:pt x="147" y="948"/>
                    </a:lnTo>
                    <a:lnTo>
                      <a:pt x="0" y="221"/>
                    </a:lnTo>
                    <a:lnTo>
                      <a:pt x="414" y="194"/>
                    </a:lnTo>
                    <a:lnTo>
                      <a:pt x="839" y="165"/>
                    </a:lnTo>
                    <a:lnTo>
                      <a:pt x="1262" y="138"/>
                    </a:lnTo>
                    <a:lnTo>
                      <a:pt x="1686" y="110"/>
                    </a:lnTo>
                    <a:lnTo>
                      <a:pt x="2109" y="82"/>
                    </a:lnTo>
                    <a:lnTo>
                      <a:pt x="2534" y="55"/>
                    </a:lnTo>
                    <a:lnTo>
                      <a:pt x="2948" y="27"/>
                    </a:lnTo>
                    <a:lnTo>
                      <a:pt x="3372" y="0"/>
                    </a:lnTo>
                    <a:close/>
                  </a:path>
                </a:pathLst>
              </a:custGeom>
              <a:solidFill>
                <a:srgbClr val="C2D6FF"/>
              </a:solidFill>
              <a:ln w="9525">
                <a:noFill/>
                <a:round/>
                <a:headEnd/>
                <a:tailEnd/>
              </a:ln>
            </p:spPr>
            <p:txBody>
              <a:bodyPr>
                <a:prstTxWarp prst="textNoShape">
                  <a:avLst/>
                </a:prstTxWarp>
              </a:bodyPr>
              <a:lstStyle/>
              <a:p>
                <a:endParaRPr lang="en-US"/>
              </a:p>
            </p:txBody>
          </p:sp>
          <p:sp>
            <p:nvSpPr>
              <p:cNvPr id="24709" name="Freeform 14"/>
              <p:cNvSpPr>
                <a:spLocks/>
              </p:cNvSpPr>
              <p:nvPr/>
            </p:nvSpPr>
            <p:spPr bwMode="auto">
              <a:xfrm>
                <a:off x="884" y="1322"/>
                <a:ext cx="537" cy="281"/>
              </a:xfrm>
              <a:custGeom>
                <a:avLst/>
                <a:gdLst>
                  <a:gd name="T0" fmla="*/ 4293 w 4293"/>
                  <a:gd name="T1" fmla="*/ 0 h 2248"/>
                  <a:gd name="T2" fmla="*/ 3888 w 4293"/>
                  <a:gd name="T3" fmla="*/ 1603 h 2248"/>
                  <a:gd name="T4" fmla="*/ 3888 w 4293"/>
                  <a:gd name="T5" fmla="*/ 1768 h 2248"/>
                  <a:gd name="T6" fmla="*/ 3833 w 4293"/>
                  <a:gd name="T7" fmla="*/ 2027 h 2248"/>
                  <a:gd name="T8" fmla="*/ 3492 w 4293"/>
                  <a:gd name="T9" fmla="*/ 2045 h 2248"/>
                  <a:gd name="T10" fmla="*/ 3160 w 4293"/>
                  <a:gd name="T11" fmla="*/ 2073 h 2248"/>
                  <a:gd name="T12" fmla="*/ 2819 w 4293"/>
                  <a:gd name="T13" fmla="*/ 2092 h 2248"/>
                  <a:gd name="T14" fmla="*/ 2478 w 4293"/>
                  <a:gd name="T15" fmla="*/ 2110 h 2248"/>
                  <a:gd name="T16" fmla="*/ 2146 w 4293"/>
                  <a:gd name="T17" fmla="*/ 2138 h 2248"/>
                  <a:gd name="T18" fmla="*/ 1805 w 4293"/>
                  <a:gd name="T19" fmla="*/ 2156 h 2248"/>
                  <a:gd name="T20" fmla="*/ 1464 w 4293"/>
                  <a:gd name="T21" fmla="*/ 2175 h 2248"/>
                  <a:gd name="T22" fmla="*/ 1133 w 4293"/>
                  <a:gd name="T23" fmla="*/ 2202 h 2248"/>
                  <a:gd name="T24" fmla="*/ 1041 w 4293"/>
                  <a:gd name="T25" fmla="*/ 2202 h 2248"/>
                  <a:gd name="T26" fmla="*/ 948 w 4293"/>
                  <a:gd name="T27" fmla="*/ 2212 h 2248"/>
                  <a:gd name="T28" fmla="*/ 857 w 4293"/>
                  <a:gd name="T29" fmla="*/ 2220 h 2248"/>
                  <a:gd name="T30" fmla="*/ 764 w 4293"/>
                  <a:gd name="T31" fmla="*/ 2220 h 2248"/>
                  <a:gd name="T32" fmla="*/ 682 w 4293"/>
                  <a:gd name="T33" fmla="*/ 2230 h 2248"/>
                  <a:gd name="T34" fmla="*/ 589 w 4293"/>
                  <a:gd name="T35" fmla="*/ 2239 h 2248"/>
                  <a:gd name="T36" fmla="*/ 497 w 4293"/>
                  <a:gd name="T37" fmla="*/ 2248 h 2248"/>
                  <a:gd name="T38" fmla="*/ 405 w 4293"/>
                  <a:gd name="T39" fmla="*/ 2248 h 2248"/>
                  <a:gd name="T40" fmla="*/ 0 w 4293"/>
                  <a:gd name="T41" fmla="*/ 258 h 2248"/>
                  <a:gd name="T42" fmla="*/ 230 w 4293"/>
                  <a:gd name="T43" fmla="*/ 239 h 2248"/>
                  <a:gd name="T44" fmla="*/ 460 w 4293"/>
                  <a:gd name="T45" fmla="*/ 221 h 2248"/>
                  <a:gd name="T46" fmla="*/ 690 w 4293"/>
                  <a:gd name="T47" fmla="*/ 202 h 2248"/>
                  <a:gd name="T48" fmla="*/ 921 w 4293"/>
                  <a:gd name="T49" fmla="*/ 184 h 2248"/>
                  <a:gd name="T50" fmla="*/ 1152 w 4293"/>
                  <a:gd name="T51" fmla="*/ 165 h 2248"/>
                  <a:gd name="T52" fmla="*/ 1382 w 4293"/>
                  <a:gd name="T53" fmla="*/ 147 h 2248"/>
                  <a:gd name="T54" fmla="*/ 1621 w 4293"/>
                  <a:gd name="T55" fmla="*/ 128 h 2248"/>
                  <a:gd name="T56" fmla="*/ 1852 w 4293"/>
                  <a:gd name="T57" fmla="*/ 110 h 2248"/>
                  <a:gd name="T58" fmla="*/ 2497 w 4293"/>
                  <a:gd name="T59" fmla="*/ 110 h 2248"/>
                  <a:gd name="T60" fmla="*/ 3271 w 4293"/>
                  <a:gd name="T61" fmla="*/ 46 h 2248"/>
                  <a:gd name="T62" fmla="*/ 3915 w 4293"/>
                  <a:gd name="T63" fmla="*/ 46 h 2248"/>
                  <a:gd name="T64" fmla="*/ 3925 w 4293"/>
                  <a:gd name="T65" fmla="*/ 46 h 2248"/>
                  <a:gd name="T66" fmla="*/ 4293 w 4293"/>
                  <a:gd name="T67" fmla="*/ 0 h 22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93"/>
                  <a:gd name="T103" fmla="*/ 0 h 2248"/>
                  <a:gd name="T104" fmla="*/ 4293 w 4293"/>
                  <a:gd name="T105" fmla="*/ 2248 h 22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93" h="2248">
                    <a:moveTo>
                      <a:pt x="4293" y="0"/>
                    </a:moveTo>
                    <a:lnTo>
                      <a:pt x="3888" y="1603"/>
                    </a:lnTo>
                    <a:lnTo>
                      <a:pt x="3888" y="1768"/>
                    </a:lnTo>
                    <a:lnTo>
                      <a:pt x="3833" y="2027"/>
                    </a:lnTo>
                    <a:lnTo>
                      <a:pt x="3492" y="2045"/>
                    </a:lnTo>
                    <a:lnTo>
                      <a:pt x="3160" y="2073"/>
                    </a:lnTo>
                    <a:lnTo>
                      <a:pt x="2819" y="2092"/>
                    </a:lnTo>
                    <a:lnTo>
                      <a:pt x="2478" y="2110"/>
                    </a:lnTo>
                    <a:lnTo>
                      <a:pt x="2146" y="2138"/>
                    </a:lnTo>
                    <a:lnTo>
                      <a:pt x="1805" y="2156"/>
                    </a:lnTo>
                    <a:lnTo>
                      <a:pt x="1464" y="2175"/>
                    </a:lnTo>
                    <a:lnTo>
                      <a:pt x="1133" y="2202"/>
                    </a:lnTo>
                    <a:lnTo>
                      <a:pt x="1041" y="2202"/>
                    </a:lnTo>
                    <a:lnTo>
                      <a:pt x="948" y="2212"/>
                    </a:lnTo>
                    <a:lnTo>
                      <a:pt x="857" y="2220"/>
                    </a:lnTo>
                    <a:lnTo>
                      <a:pt x="764" y="2220"/>
                    </a:lnTo>
                    <a:lnTo>
                      <a:pt x="682" y="2230"/>
                    </a:lnTo>
                    <a:lnTo>
                      <a:pt x="589" y="2239"/>
                    </a:lnTo>
                    <a:lnTo>
                      <a:pt x="497" y="2248"/>
                    </a:lnTo>
                    <a:lnTo>
                      <a:pt x="405" y="2248"/>
                    </a:lnTo>
                    <a:lnTo>
                      <a:pt x="0" y="258"/>
                    </a:lnTo>
                    <a:lnTo>
                      <a:pt x="230" y="239"/>
                    </a:lnTo>
                    <a:lnTo>
                      <a:pt x="460" y="221"/>
                    </a:lnTo>
                    <a:lnTo>
                      <a:pt x="690" y="202"/>
                    </a:lnTo>
                    <a:lnTo>
                      <a:pt x="921" y="184"/>
                    </a:lnTo>
                    <a:lnTo>
                      <a:pt x="1152" y="165"/>
                    </a:lnTo>
                    <a:lnTo>
                      <a:pt x="1382" y="147"/>
                    </a:lnTo>
                    <a:lnTo>
                      <a:pt x="1621" y="128"/>
                    </a:lnTo>
                    <a:lnTo>
                      <a:pt x="1852" y="110"/>
                    </a:lnTo>
                    <a:lnTo>
                      <a:pt x="2497" y="110"/>
                    </a:lnTo>
                    <a:lnTo>
                      <a:pt x="3271" y="46"/>
                    </a:lnTo>
                    <a:lnTo>
                      <a:pt x="3915" y="46"/>
                    </a:lnTo>
                    <a:lnTo>
                      <a:pt x="3925" y="46"/>
                    </a:lnTo>
                    <a:lnTo>
                      <a:pt x="4293" y="0"/>
                    </a:lnTo>
                    <a:close/>
                  </a:path>
                </a:pathLst>
              </a:custGeom>
              <a:solidFill>
                <a:srgbClr val="94B8FF"/>
              </a:solidFill>
              <a:ln w="9525">
                <a:noFill/>
                <a:round/>
                <a:headEnd/>
                <a:tailEnd/>
              </a:ln>
            </p:spPr>
            <p:txBody>
              <a:bodyPr>
                <a:prstTxWarp prst="textNoShape">
                  <a:avLst/>
                </a:prstTxWarp>
              </a:bodyPr>
              <a:lstStyle/>
              <a:p>
                <a:endParaRPr lang="en-US"/>
              </a:p>
            </p:txBody>
          </p:sp>
          <p:sp>
            <p:nvSpPr>
              <p:cNvPr id="24710" name="Freeform 15"/>
              <p:cNvSpPr>
                <a:spLocks/>
              </p:cNvSpPr>
              <p:nvPr/>
            </p:nvSpPr>
            <p:spPr bwMode="auto">
              <a:xfrm>
                <a:off x="1771" y="1926"/>
                <a:ext cx="200" cy="501"/>
              </a:xfrm>
              <a:custGeom>
                <a:avLst/>
                <a:gdLst>
                  <a:gd name="T0" fmla="*/ 1493 w 1604"/>
                  <a:gd name="T1" fmla="*/ 0 h 4009"/>
                  <a:gd name="T2" fmla="*/ 1521 w 1604"/>
                  <a:gd name="T3" fmla="*/ 304 h 4009"/>
                  <a:gd name="T4" fmla="*/ 1604 w 1604"/>
                  <a:gd name="T5" fmla="*/ 386 h 4009"/>
                  <a:gd name="T6" fmla="*/ 1354 w 1604"/>
                  <a:gd name="T7" fmla="*/ 1161 h 4009"/>
                  <a:gd name="T8" fmla="*/ 885 w 1604"/>
                  <a:gd name="T9" fmla="*/ 2516 h 4009"/>
                  <a:gd name="T10" fmla="*/ 609 w 1604"/>
                  <a:gd name="T11" fmla="*/ 3262 h 4009"/>
                  <a:gd name="T12" fmla="*/ 526 w 1604"/>
                  <a:gd name="T13" fmla="*/ 3566 h 4009"/>
                  <a:gd name="T14" fmla="*/ 526 w 1604"/>
                  <a:gd name="T15" fmla="*/ 3621 h 4009"/>
                  <a:gd name="T16" fmla="*/ 571 w 1604"/>
                  <a:gd name="T17" fmla="*/ 3676 h 4009"/>
                  <a:gd name="T18" fmla="*/ 820 w 1604"/>
                  <a:gd name="T19" fmla="*/ 3649 h 4009"/>
                  <a:gd name="T20" fmla="*/ 848 w 1604"/>
                  <a:gd name="T21" fmla="*/ 4009 h 4009"/>
                  <a:gd name="T22" fmla="*/ 497 w 1604"/>
                  <a:gd name="T23" fmla="*/ 3806 h 4009"/>
                  <a:gd name="T24" fmla="*/ 305 w 1604"/>
                  <a:gd name="T25" fmla="*/ 3649 h 4009"/>
                  <a:gd name="T26" fmla="*/ 166 w 1604"/>
                  <a:gd name="T27" fmla="*/ 3566 h 4009"/>
                  <a:gd name="T28" fmla="*/ 166 w 1604"/>
                  <a:gd name="T29" fmla="*/ 3040 h 4009"/>
                  <a:gd name="T30" fmla="*/ 138 w 1604"/>
                  <a:gd name="T31" fmla="*/ 884 h 4009"/>
                  <a:gd name="T32" fmla="*/ 0 w 1604"/>
                  <a:gd name="T33" fmla="*/ 0 h 4009"/>
                  <a:gd name="T34" fmla="*/ 1493 w 1604"/>
                  <a:gd name="T35" fmla="*/ 0 h 40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04"/>
                  <a:gd name="T55" fmla="*/ 0 h 4009"/>
                  <a:gd name="T56" fmla="*/ 1604 w 1604"/>
                  <a:gd name="T57" fmla="*/ 4009 h 400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04" h="4009">
                    <a:moveTo>
                      <a:pt x="1493" y="0"/>
                    </a:moveTo>
                    <a:lnTo>
                      <a:pt x="1521" y="304"/>
                    </a:lnTo>
                    <a:lnTo>
                      <a:pt x="1604" y="386"/>
                    </a:lnTo>
                    <a:lnTo>
                      <a:pt x="1354" y="1161"/>
                    </a:lnTo>
                    <a:lnTo>
                      <a:pt x="885" y="2516"/>
                    </a:lnTo>
                    <a:lnTo>
                      <a:pt x="609" y="3262"/>
                    </a:lnTo>
                    <a:lnTo>
                      <a:pt x="526" y="3566"/>
                    </a:lnTo>
                    <a:lnTo>
                      <a:pt x="526" y="3621"/>
                    </a:lnTo>
                    <a:lnTo>
                      <a:pt x="571" y="3676"/>
                    </a:lnTo>
                    <a:lnTo>
                      <a:pt x="820" y="3649"/>
                    </a:lnTo>
                    <a:lnTo>
                      <a:pt x="848" y="4009"/>
                    </a:lnTo>
                    <a:lnTo>
                      <a:pt x="497" y="3806"/>
                    </a:lnTo>
                    <a:lnTo>
                      <a:pt x="305" y="3649"/>
                    </a:lnTo>
                    <a:lnTo>
                      <a:pt x="166" y="3566"/>
                    </a:lnTo>
                    <a:lnTo>
                      <a:pt x="166" y="3040"/>
                    </a:lnTo>
                    <a:lnTo>
                      <a:pt x="138" y="884"/>
                    </a:lnTo>
                    <a:lnTo>
                      <a:pt x="0" y="0"/>
                    </a:lnTo>
                    <a:lnTo>
                      <a:pt x="1493" y="0"/>
                    </a:lnTo>
                    <a:close/>
                  </a:path>
                </a:pathLst>
              </a:custGeom>
              <a:solidFill>
                <a:srgbClr val="E0EBFF"/>
              </a:solidFill>
              <a:ln w="9525">
                <a:noFill/>
                <a:round/>
                <a:headEnd/>
                <a:tailEnd/>
              </a:ln>
            </p:spPr>
            <p:txBody>
              <a:bodyPr>
                <a:prstTxWarp prst="textNoShape">
                  <a:avLst/>
                </a:prstTxWarp>
              </a:bodyPr>
              <a:lstStyle/>
              <a:p>
                <a:endParaRPr lang="en-US"/>
              </a:p>
            </p:txBody>
          </p:sp>
          <p:sp>
            <p:nvSpPr>
              <p:cNvPr id="24711" name="Freeform 16"/>
              <p:cNvSpPr>
                <a:spLocks/>
              </p:cNvSpPr>
              <p:nvPr/>
            </p:nvSpPr>
            <p:spPr bwMode="auto">
              <a:xfrm>
                <a:off x="1664" y="1563"/>
                <a:ext cx="500" cy="349"/>
              </a:xfrm>
              <a:custGeom>
                <a:avLst/>
                <a:gdLst>
                  <a:gd name="T0" fmla="*/ 3805 w 3999"/>
                  <a:gd name="T1" fmla="*/ 0 h 2793"/>
                  <a:gd name="T2" fmla="*/ 3539 w 3999"/>
                  <a:gd name="T3" fmla="*/ 636 h 2793"/>
                  <a:gd name="T4" fmla="*/ 3539 w 3999"/>
                  <a:gd name="T5" fmla="*/ 784 h 2793"/>
                  <a:gd name="T6" fmla="*/ 3612 w 3999"/>
                  <a:gd name="T7" fmla="*/ 857 h 2793"/>
                  <a:gd name="T8" fmla="*/ 3667 w 3999"/>
                  <a:gd name="T9" fmla="*/ 1863 h 2793"/>
                  <a:gd name="T10" fmla="*/ 3971 w 3999"/>
                  <a:gd name="T11" fmla="*/ 2212 h 2793"/>
                  <a:gd name="T12" fmla="*/ 3999 w 3999"/>
                  <a:gd name="T13" fmla="*/ 2516 h 2793"/>
                  <a:gd name="T14" fmla="*/ 3999 w 3999"/>
                  <a:gd name="T15" fmla="*/ 2683 h 2793"/>
                  <a:gd name="T16" fmla="*/ 3308 w 3999"/>
                  <a:gd name="T17" fmla="*/ 2627 h 2793"/>
                  <a:gd name="T18" fmla="*/ 3234 w 3999"/>
                  <a:gd name="T19" fmla="*/ 2654 h 2793"/>
                  <a:gd name="T20" fmla="*/ 3234 w 3999"/>
                  <a:gd name="T21" fmla="*/ 1715 h 2793"/>
                  <a:gd name="T22" fmla="*/ 3114 w 3999"/>
                  <a:gd name="T23" fmla="*/ 1411 h 2793"/>
                  <a:gd name="T24" fmla="*/ 3013 w 3999"/>
                  <a:gd name="T25" fmla="*/ 913 h 2793"/>
                  <a:gd name="T26" fmla="*/ 2839 w 3999"/>
                  <a:gd name="T27" fmla="*/ 305 h 2793"/>
                  <a:gd name="T28" fmla="*/ 2755 w 3999"/>
                  <a:gd name="T29" fmla="*/ 231 h 2793"/>
                  <a:gd name="T30" fmla="*/ 2682 w 3999"/>
                  <a:gd name="T31" fmla="*/ 305 h 2793"/>
                  <a:gd name="T32" fmla="*/ 2626 w 3999"/>
                  <a:gd name="T33" fmla="*/ 729 h 2793"/>
                  <a:gd name="T34" fmla="*/ 2285 w 3999"/>
                  <a:gd name="T35" fmla="*/ 1687 h 2793"/>
                  <a:gd name="T36" fmla="*/ 2230 w 3999"/>
                  <a:gd name="T37" fmla="*/ 1797 h 2793"/>
                  <a:gd name="T38" fmla="*/ 2230 w 3999"/>
                  <a:gd name="T39" fmla="*/ 1908 h 2793"/>
                  <a:gd name="T40" fmla="*/ 2285 w 3999"/>
                  <a:gd name="T41" fmla="*/ 1964 h 2793"/>
                  <a:gd name="T42" fmla="*/ 2350 w 3999"/>
                  <a:gd name="T43" fmla="*/ 2793 h 2793"/>
                  <a:gd name="T44" fmla="*/ 838 w 3999"/>
                  <a:gd name="T45" fmla="*/ 2793 h 2793"/>
                  <a:gd name="T46" fmla="*/ 802 w 3999"/>
                  <a:gd name="T47" fmla="*/ 2544 h 2793"/>
                  <a:gd name="T48" fmla="*/ 830 w 3999"/>
                  <a:gd name="T49" fmla="*/ 2406 h 2793"/>
                  <a:gd name="T50" fmla="*/ 830 w 3999"/>
                  <a:gd name="T51" fmla="*/ 2295 h 2793"/>
                  <a:gd name="T52" fmla="*/ 664 w 3999"/>
                  <a:gd name="T53" fmla="*/ 2018 h 2793"/>
                  <a:gd name="T54" fmla="*/ 470 w 3999"/>
                  <a:gd name="T55" fmla="*/ 1355 h 2793"/>
                  <a:gd name="T56" fmla="*/ 276 w 3999"/>
                  <a:gd name="T57" fmla="*/ 940 h 2793"/>
                  <a:gd name="T58" fmla="*/ 0 w 3999"/>
                  <a:gd name="T59" fmla="*/ 203 h 2793"/>
                  <a:gd name="T60" fmla="*/ 0 w 3999"/>
                  <a:gd name="T61" fmla="*/ 176 h 2793"/>
                  <a:gd name="T62" fmla="*/ 848 w 3999"/>
                  <a:gd name="T63" fmla="*/ 130 h 2793"/>
                  <a:gd name="T64" fmla="*/ 1880 w 3999"/>
                  <a:gd name="T65" fmla="*/ 130 h 2793"/>
                  <a:gd name="T66" fmla="*/ 1889 w 3999"/>
                  <a:gd name="T67" fmla="*/ 130 h 2793"/>
                  <a:gd name="T68" fmla="*/ 2129 w 3999"/>
                  <a:gd name="T69" fmla="*/ 111 h 2793"/>
                  <a:gd name="T70" fmla="*/ 2368 w 3999"/>
                  <a:gd name="T71" fmla="*/ 93 h 2793"/>
                  <a:gd name="T72" fmla="*/ 2608 w 3999"/>
                  <a:gd name="T73" fmla="*/ 83 h 2793"/>
                  <a:gd name="T74" fmla="*/ 2847 w 3999"/>
                  <a:gd name="T75" fmla="*/ 66 h 2793"/>
                  <a:gd name="T76" fmla="*/ 3087 w 3999"/>
                  <a:gd name="T77" fmla="*/ 47 h 2793"/>
                  <a:gd name="T78" fmla="*/ 3326 w 3999"/>
                  <a:gd name="T79" fmla="*/ 29 h 2793"/>
                  <a:gd name="T80" fmla="*/ 3566 w 3999"/>
                  <a:gd name="T81" fmla="*/ 19 h 2793"/>
                  <a:gd name="T82" fmla="*/ 3805 w 3999"/>
                  <a:gd name="T83" fmla="*/ 0 h 27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999"/>
                  <a:gd name="T127" fmla="*/ 0 h 2793"/>
                  <a:gd name="T128" fmla="*/ 3999 w 3999"/>
                  <a:gd name="T129" fmla="*/ 2793 h 279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999" h="2793">
                    <a:moveTo>
                      <a:pt x="3805" y="0"/>
                    </a:moveTo>
                    <a:lnTo>
                      <a:pt x="3539" y="636"/>
                    </a:lnTo>
                    <a:lnTo>
                      <a:pt x="3539" y="784"/>
                    </a:lnTo>
                    <a:lnTo>
                      <a:pt x="3612" y="857"/>
                    </a:lnTo>
                    <a:lnTo>
                      <a:pt x="3667" y="1863"/>
                    </a:lnTo>
                    <a:lnTo>
                      <a:pt x="3971" y="2212"/>
                    </a:lnTo>
                    <a:lnTo>
                      <a:pt x="3999" y="2516"/>
                    </a:lnTo>
                    <a:lnTo>
                      <a:pt x="3999" y="2683"/>
                    </a:lnTo>
                    <a:lnTo>
                      <a:pt x="3308" y="2627"/>
                    </a:lnTo>
                    <a:lnTo>
                      <a:pt x="3234" y="2654"/>
                    </a:lnTo>
                    <a:lnTo>
                      <a:pt x="3234" y="1715"/>
                    </a:lnTo>
                    <a:lnTo>
                      <a:pt x="3114" y="1411"/>
                    </a:lnTo>
                    <a:lnTo>
                      <a:pt x="3013" y="913"/>
                    </a:lnTo>
                    <a:lnTo>
                      <a:pt x="2839" y="305"/>
                    </a:lnTo>
                    <a:lnTo>
                      <a:pt x="2755" y="231"/>
                    </a:lnTo>
                    <a:lnTo>
                      <a:pt x="2682" y="305"/>
                    </a:lnTo>
                    <a:lnTo>
                      <a:pt x="2626" y="729"/>
                    </a:lnTo>
                    <a:lnTo>
                      <a:pt x="2285" y="1687"/>
                    </a:lnTo>
                    <a:lnTo>
                      <a:pt x="2230" y="1797"/>
                    </a:lnTo>
                    <a:lnTo>
                      <a:pt x="2230" y="1908"/>
                    </a:lnTo>
                    <a:lnTo>
                      <a:pt x="2285" y="1964"/>
                    </a:lnTo>
                    <a:lnTo>
                      <a:pt x="2350" y="2793"/>
                    </a:lnTo>
                    <a:lnTo>
                      <a:pt x="838" y="2793"/>
                    </a:lnTo>
                    <a:lnTo>
                      <a:pt x="802" y="2544"/>
                    </a:lnTo>
                    <a:lnTo>
                      <a:pt x="830" y="2406"/>
                    </a:lnTo>
                    <a:lnTo>
                      <a:pt x="830" y="2295"/>
                    </a:lnTo>
                    <a:lnTo>
                      <a:pt x="664" y="2018"/>
                    </a:lnTo>
                    <a:lnTo>
                      <a:pt x="470" y="1355"/>
                    </a:lnTo>
                    <a:lnTo>
                      <a:pt x="276" y="940"/>
                    </a:lnTo>
                    <a:lnTo>
                      <a:pt x="0" y="203"/>
                    </a:lnTo>
                    <a:lnTo>
                      <a:pt x="0" y="176"/>
                    </a:lnTo>
                    <a:lnTo>
                      <a:pt x="848" y="130"/>
                    </a:lnTo>
                    <a:lnTo>
                      <a:pt x="1880" y="130"/>
                    </a:lnTo>
                    <a:lnTo>
                      <a:pt x="1889" y="130"/>
                    </a:lnTo>
                    <a:lnTo>
                      <a:pt x="2129" y="111"/>
                    </a:lnTo>
                    <a:lnTo>
                      <a:pt x="2368" y="93"/>
                    </a:lnTo>
                    <a:lnTo>
                      <a:pt x="2608" y="83"/>
                    </a:lnTo>
                    <a:lnTo>
                      <a:pt x="2847" y="66"/>
                    </a:lnTo>
                    <a:lnTo>
                      <a:pt x="3087" y="47"/>
                    </a:lnTo>
                    <a:lnTo>
                      <a:pt x="3326" y="29"/>
                    </a:lnTo>
                    <a:lnTo>
                      <a:pt x="3566" y="19"/>
                    </a:lnTo>
                    <a:lnTo>
                      <a:pt x="3805" y="0"/>
                    </a:lnTo>
                    <a:close/>
                  </a:path>
                </a:pathLst>
              </a:custGeom>
              <a:solidFill>
                <a:srgbClr val="C2D6FF"/>
              </a:solidFill>
              <a:ln w="9525">
                <a:noFill/>
                <a:round/>
                <a:headEnd/>
                <a:tailEnd/>
              </a:ln>
            </p:spPr>
            <p:txBody>
              <a:bodyPr>
                <a:prstTxWarp prst="textNoShape">
                  <a:avLst/>
                </a:prstTxWarp>
              </a:bodyPr>
              <a:lstStyle/>
              <a:p>
                <a:endParaRPr lang="en-US"/>
              </a:p>
            </p:txBody>
          </p:sp>
          <p:sp>
            <p:nvSpPr>
              <p:cNvPr id="24712" name="Freeform 17"/>
              <p:cNvSpPr>
                <a:spLocks/>
              </p:cNvSpPr>
              <p:nvPr/>
            </p:nvSpPr>
            <p:spPr bwMode="auto">
              <a:xfrm>
                <a:off x="1564" y="1280"/>
                <a:ext cx="647" cy="291"/>
              </a:xfrm>
              <a:custGeom>
                <a:avLst/>
                <a:gdLst>
                  <a:gd name="T0" fmla="*/ 5179 w 5179"/>
                  <a:gd name="T1" fmla="*/ 0 h 2332"/>
                  <a:gd name="T2" fmla="*/ 5105 w 5179"/>
                  <a:gd name="T3" fmla="*/ 147 h 2332"/>
                  <a:gd name="T4" fmla="*/ 4994 w 5179"/>
                  <a:gd name="T5" fmla="*/ 1087 h 2332"/>
                  <a:gd name="T6" fmla="*/ 4866 w 5179"/>
                  <a:gd name="T7" fmla="*/ 2018 h 2332"/>
                  <a:gd name="T8" fmla="*/ 4690 w 5179"/>
                  <a:gd name="T9" fmla="*/ 2045 h 2332"/>
                  <a:gd name="T10" fmla="*/ 4653 w 5179"/>
                  <a:gd name="T11" fmla="*/ 2147 h 2332"/>
                  <a:gd name="T12" fmla="*/ 4626 w 5179"/>
                  <a:gd name="T13" fmla="*/ 2147 h 2332"/>
                  <a:gd name="T14" fmla="*/ 4617 w 5179"/>
                  <a:gd name="T15" fmla="*/ 2147 h 2332"/>
                  <a:gd name="T16" fmla="*/ 4617 w 5179"/>
                  <a:gd name="T17" fmla="*/ 2156 h 2332"/>
                  <a:gd name="T18" fmla="*/ 3714 w 5179"/>
                  <a:gd name="T19" fmla="*/ 2221 h 2332"/>
                  <a:gd name="T20" fmla="*/ 2682 w 5179"/>
                  <a:gd name="T21" fmla="*/ 2285 h 2332"/>
                  <a:gd name="T22" fmla="*/ 1650 w 5179"/>
                  <a:gd name="T23" fmla="*/ 2285 h 2332"/>
                  <a:gd name="T24" fmla="*/ 766 w 5179"/>
                  <a:gd name="T25" fmla="*/ 2332 h 2332"/>
                  <a:gd name="T26" fmla="*/ 554 w 5179"/>
                  <a:gd name="T27" fmla="*/ 1529 h 2332"/>
                  <a:gd name="T28" fmla="*/ 250 w 5179"/>
                  <a:gd name="T29" fmla="*/ 921 h 2332"/>
                  <a:gd name="T30" fmla="*/ 56 w 5179"/>
                  <a:gd name="T31" fmla="*/ 451 h 2332"/>
                  <a:gd name="T32" fmla="*/ 0 w 5179"/>
                  <a:gd name="T33" fmla="*/ 258 h 2332"/>
                  <a:gd name="T34" fmla="*/ 554 w 5179"/>
                  <a:gd name="T35" fmla="*/ 258 h 2332"/>
                  <a:gd name="T36" fmla="*/ 1041 w 5179"/>
                  <a:gd name="T37" fmla="*/ 221 h 2332"/>
                  <a:gd name="T38" fmla="*/ 1521 w 5179"/>
                  <a:gd name="T39" fmla="*/ 193 h 2332"/>
                  <a:gd name="T40" fmla="*/ 2009 w 5179"/>
                  <a:gd name="T41" fmla="*/ 156 h 2332"/>
                  <a:gd name="T42" fmla="*/ 2497 w 5179"/>
                  <a:gd name="T43" fmla="*/ 120 h 2332"/>
                  <a:gd name="T44" fmla="*/ 2976 w 5179"/>
                  <a:gd name="T45" fmla="*/ 91 h 2332"/>
                  <a:gd name="T46" fmla="*/ 3465 w 5179"/>
                  <a:gd name="T47" fmla="*/ 64 h 2332"/>
                  <a:gd name="T48" fmla="*/ 3944 w 5179"/>
                  <a:gd name="T49" fmla="*/ 27 h 2332"/>
                  <a:gd name="T50" fmla="*/ 4432 w 5179"/>
                  <a:gd name="T51" fmla="*/ 0 h 2332"/>
                  <a:gd name="T52" fmla="*/ 4525 w 5179"/>
                  <a:gd name="T53" fmla="*/ 0 h 2332"/>
                  <a:gd name="T54" fmla="*/ 4617 w 5179"/>
                  <a:gd name="T55" fmla="*/ 0 h 2332"/>
                  <a:gd name="T56" fmla="*/ 4709 w 5179"/>
                  <a:gd name="T57" fmla="*/ 0 h 2332"/>
                  <a:gd name="T58" fmla="*/ 4801 w 5179"/>
                  <a:gd name="T59" fmla="*/ 0 h 2332"/>
                  <a:gd name="T60" fmla="*/ 4903 w 5179"/>
                  <a:gd name="T61" fmla="*/ 0 h 2332"/>
                  <a:gd name="T62" fmla="*/ 4994 w 5179"/>
                  <a:gd name="T63" fmla="*/ 9 h 2332"/>
                  <a:gd name="T64" fmla="*/ 5087 w 5179"/>
                  <a:gd name="T65" fmla="*/ 9 h 2332"/>
                  <a:gd name="T66" fmla="*/ 5179 w 5179"/>
                  <a:gd name="T67" fmla="*/ 0 h 23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79"/>
                  <a:gd name="T103" fmla="*/ 0 h 2332"/>
                  <a:gd name="T104" fmla="*/ 5179 w 5179"/>
                  <a:gd name="T105" fmla="*/ 2332 h 23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79" h="2332">
                    <a:moveTo>
                      <a:pt x="5179" y="0"/>
                    </a:moveTo>
                    <a:lnTo>
                      <a:pt x="5105" y="147"/>
                    </a:lnTo>
                    <a:lnTo>
                      <a:pt x="4994" y="1087"/>
                    </a:lnTo>
                    <a:lnTo>
                      <a:pt x="4866" y="2018"/>
                    </a:lnTo>
                    <a:lnTo>
                      <a:pt x="4690" y="2045"/>
                    </a:lnTo>
                    <a:lnTo>
                      <a:pt x="4653" y="2147"/>
                    </a:lnTo>
                    <a:lnTo>
                      <a:pt x="4626" y="2147"/>
                    </a:lnTo>
                    <a:lnTo>
                      <a:pt x="4617" y="2147"/>
                    </a:lnTo>
                    <a:lnTo>
                      <a:pt x="4617" y="2156"/>
                    </a:lnTo>
                    <a:lnTo>
                      <a:pt x="3714" y="2221"/>
                    </a:lnTo>
                    <a:lnTo>
                      <a:pt x="2682" y="2285"/>
                    </a:lnTo>
                    <a:lnTo>
                      <a:pt x="1650" y="2285"/>
                    </a:lnTo>
                    <a:lnTo>
                      <a:pt x="766" y="2332"/>
                    </a:lnTo>
                    <a:lnTo>
                      <a:pt x="554" y="1529"/>
                    </a:lnTo>
                    <a:lnTo>
                      <a:pt x="250" y="921"/>
                    </a:lnTo>
                    <a:lnTo>
                      <a:pt x="56" y="451"/>
                    </a:lnTo>
                    <a:lnTo>
                      <a:pt x="0" y="258"/>
                    </a:lnTo>
                    <a:lnTo>
                      <a:pt x="554" y="258"/>
                    </a:lnTo>
                    <a:lnTo>
                      <a:pt x="1041" y="221"/>
                    </a:lnTo>
                    <a:lnTo>
                      <a:pt x="1521" y="193"/>
                    </a:lnTo>
                    <a:lnTo>
                      <a:pt x="2009" y="156"/>
                    </a:lnTo>
                    <a:lnTo>
                      <a:pt x="2497" y="120"/>
                    </a:lnTo>
                    <a:lnTo>
                      <a:pt x="2976" y="91"/>
                    </a:lnTo>
                    <a:lnTo>
                      <a:pt x="3465" y="64"/>
                    </a:lnTo>
                    <a:lnTo>
                      <a:pt x="3944" y="27"/>
                    </a:lnTo>
                    <a:lnTo>
                      <a:pt x="4432" y="0"/>
                    </a:lnTo>
                    <a:lnTo>
                      <a:pt x="4525" y="0"/>
                    </a:lnTo>
                    <a:lnTo>
                      <a:pt x="4617" y="0"/>
                    </a:lnTo>
                    <a:lnTo>
                      <a:pt x="4709" y="0"/>
                    </a:lnTo>
                    <a:lnTo>
                      <a:pt x="4801" y="0"/>
                    </a:lnTo>
                    <a:lnTo>
                      <a:pt x="4903" y="0"/>
                    </a:lnTo>
                    <a:lnTo>
                      <a:pt x="4994" y="9"/>
                    </a:lnTo>
                    <a:lnTo>
                      <a:pt x="5087" y="9"/>
                    </a:lnTo>
                    <a:lnTo>
                      <a:pt x="5179" y="0"/>
                    </a:lnTo>
                    <a:close/>
                  </a:path>
                </a:pathLst>
              </a:custGeom>
              <a:solidFill>
                <a:srgbClr val="94B8FF"/>
              </a:solidFill>
              <a:ln w="9525">
                <a:noFill/>
                <a:round/>
                <a:headEnd/>
                <a:tailEnd/>
              </a:ln>
            </p:spPr>
            <p:txBody>
              <a:bodyPr>
                <a:prstTxWarp prst="textNoShape">
                  <a:avLst/>
                </a:prstTxWarp>
              </a:bodyPr>
              <a:lstStyle/>
              <a:p>
                <a:endParaRPr lang="en-US"/>
              </a:p>
            </p:txBody>
          </p:sp>
          <p:sp>
            <p:nvSpPr>
              <p:cNvPr id="24713" name="Freeform 18"/>
              <p:cNvSpPr>
                <a:spLocks/>
              </p:cNvSpPr>
              <p:nvPr/>
            </p:nvSpPr>
            <p:spPr bwMode="auto">
              <a:xfrm>
                <a:off x="2310" y="1557"/>
                <a:ext cx="6" cy="13"/>
              </a:xfrm>
              <a:custGeom>
                <a:avLst/>
                <a:gdLst>
                  <a:gd name="T0" fmla="*/ 47 w 47"/>
                  <a:gd name="T1" fmla="*/ 0 h 101"/>
                  <a:gd name="T2" fmla="*/ 18 w 47"/>
                  <a:gd name="T3" fmla="*/ 101 h 101"/>
                  <a:gd name="T4" fmla="*/ 0 w 47"/>
                  <a:gd name="T5" fmla="*/ 0 h 101"/>
                  <a:gd name="T6" fmla="*/ 47 w 47"/>
                  <a:gd name="T7" fmla="*/ 0 h 101"/>
                  <a:gd name="T8" fmla="*/ 0 60000 65536"/>
                  <a:gd name="T9" fmla="*/ 0 60000 65536"/>
                  <a:gd name="T10" fmla="*/ 0 60000 65536"/>
                  <a:gd name="T11" fmla="*/ 0 60000 65536"/>
                  <a:gd name="T12" fmla="*/ 0 w 47"/>
                  <a:gd name="T13" fmla="*/ 0 h 101"/>
                  <a:gd name="T14" fmla="*/ 47 w 47"/>
                  <a:gd name="T15" fmla="*/ 101 h 101"/>
                </a:gdLst>
                <a:ahLst/>
                <a:cxnLst>
                  <a:cxn ang="T8">
                    <a:pos x="T0" y="T1"/>
                  </a:cxn>
                  <a:cxn ang="T9">
                    <a:pos x="T2" y="T3"/>
                  </a:cxn>
                  <a:cxn ang="T10">
                    <a:pos x="T4" y="T5"/>
                  </a:cxn>
                  <a:cxn ang="T11">
                    <a:pos x="T6" y="T7"/>
                  </a:cxn>
                </a:cxnLst>
                <a:rect l="T12" t="T13" r="T14" b="T15"/>
                <a:pathLst>
                  <a:path w="47" h="101">
                    <a:moveTo>
                      <a:pt x="47" y="0"/>
                    </a:moveTo>
                    <a:lnTo>
                      <a:pt x="18" y="101"/>
                    </a:lnTo>
                    <a:lnTo>
                      <a:pt x="0" y="0"/>
                    </a:lnTo>
                    <a:lnTo>
                      <a:pt x="47" y="0"/>
                    </a:lnTo>
                    <a:close/>
                  </a:path>
                </a:pathLst>
              </a:custGeom>
              <a:solidFill>
                <a:srgbClr val="C2D6FF"/>
              </a:solidFill>
              <a:ln w="9525">
                <a:noFill/>
                <a:round/>
                <a:headEnd/>
                <a:tailEnd/>
              </a:ln>
            </p:spPr>
            <p:txBody>
              <a:bodyPr>
                <a:prstTxWarp prst="textNoShape">
                  <a:avLst/>
                </a:prstTxWarp>
              </a:bodyPr>
              <a:lstStyle/>
              <a:p>
                <a:endParaRPr lang="en-US"/>
              </a:p>
            </p:txBody>
          </p:sp>
          <p:sp>
            <p:nvSpPr>
              <p:cNvPr id="24714" name="Freeform 19"/>
              <p:cNvSpPr>
                <a:spLocks/>
              </p:cNvSpPr>
              <p:nvPr/>
            </p:nvSpPr>
            <p:spPr bwMode="auto">
              <a:xfrm>
                <a:off x="2350" y="1933"/>
                <a:ext cx="12" cy="21"/>
              </a:xfrm>
              <a:custGeom>
                <a:avLst/>
                <a:gdLst>
                  <a:gd name="T0" fmla="*/ 92 w 92"/>
                  <a:gd name="T1" fmla="*/ 9 h 166"/>
                  <a:gd name="T2" fmla="*/ 27 w 92"/>
                  <a:gd name="T3" fmla="*/ 166 h 166"/>
                  <a:gd name="T4" fmla="*/ 0 w 92"/>
                  <a:gd name="T5" fmla="*/ 0 h 166"/>
                  <a:gd name="T6" fmla="*/ 92 w 92"/>
                  <a:gd name="T7" fmla="*/ 9 h 166"/>
                  <a:gd name="T8" fmla="*/ 0 60000 65536"/>
                  <a:gd name="T9" fmla="*/ 0 60000 65536"/>
                  <a:gd name="T10" fmla="*/ 0 60000 65536"/>
                  <a:gd name="T11" fmla="*/ 0 60000 65536"/>
                  <a:gd name="T12" fmla="*/ 0 w 92"/>
                  <a:gd name="T13" fmla="*/ 0 h 166"/>
                  <a:gd name="T14" fmla="*/ 92 w 92"/>
                  <a:gd name="T15" fmla="*/ 166 h 166"/>
                </a:gdLst>
                <a:ahLst/>
                <a:cxnLst>
                  <a:cxn ang="T8">
                    <a:pos x="T0" y="T1"/>
                  </a:cxn>
                  <a:cxn ang="T9">
                    <a:pos x="T2" y="T3"/>
                  </a:cxn>
                  <a:cxn ang="T10">
                    <a:pos x="T4" y="T5"/>
                  </a:cxn>
                  <a:cxn ang="T11">
                    <a:pos x="T6" y="T7"/>
                  </a:cxn>
                </a:cxnLst>
                <a:rect l="T12" t="T13" r="T14" b="T15"/>
                <a:pathLst>
                  <a:path w="92" h="166">
                    <a:moveTo>
                      <a:pt x="92" y="9"/>
                    </a:moveTo>
                    <a:lnTo>
                      <a:pt x="27" y="166"/>
                    </a:lnTo>
                    <a:lnTo>
                      <a:pt x="0" y="0"/>
                    </a:lnTo>
                    <a:lnTo>
                      <a:pt x="92" y="9"/>
                    </a:lnTo>
                    <a:close/>
                  </a:path>
                </a:pathLst>
              </a:custGeom>
              <a:solidFill>
                <a:srgbClr val="E0EBFF"/>
              </a:solidFill>
              <a:ln w="9525">
                <a:noFill/>
                <a:round/>
                <a:headEnd/>
                <a:tailEnd/>
              </a:ln>
            </p:spPr>
            <p:txBody>
              <a:bodyPr>
                <a:prstTxWarp prst="textNoShape">
                  <a:avLst/>
                </a:prstTxWarp>
              </a:bodyPr>
              <a:lstStyle/>
              <a:p>
                <a:endParaRPr lang="en-US"/>
              </a:p>
            </p:txBody>
          </p:sp>
          <p:sp>
            <p:nvSpPr>
              <p:cNvPr id="24715" name="Freeform 20"/>
              <p:cNvSpPr>
                <a:spLocks/>
              </p:cNvSpPr>
              <p:nvPr/>
            </p:nvSpPr>
            <p:spPr bwMode="auto">
              <a:xfrm>
                <a:off x="2347" y="1554"/>
                <a:ext cx="152" cy="366"/>
              </a:xfrm>
              <a:custGeom>
                <a:avLst/>
                <a:gdLst>
                  <a:gd name="T0" fmla="*/ 1216 w 1216"/>
                  <a:gd name="T1" fmla="*/ 0 h 2931"/>
                  <a:gd name="T2" fmla="*/ 1216 w 1216"/>
                  <a:gd name="T3" fmla="*/ 73 h 2931"/>
                  <a:gd name="T4" fmla="*/ 304 w 1216"/>
                  <a:gd name="T5" fmla="*/ 2562 h 2931"/>
                  <a:gd name="T6" fmla="*/ 165 w 1216"/>
                  <a:gd name="T7" fmla="*/ 2931 h 2931"/>
                  <a:gd name="T8" fmla="*/ 10 w 1216"/>
                  <a:gd name="T9" fmla="*/ 2921 h 2931"/>
                  <a:gd name="T10" fmla="*/ 0 w 1216"/>
                  <a:gd name="T11" fmla="*/ 2866 h 2931"/>
                  <a:gd name="T12" fmla="*/ 0 w 1216"/>
                  <a:gd name="T13" fmla="*/ 2175 h 2931"/>
                  <a:gd name="T14" fmla="*/ 111 w 1216"/>
                  <a:gd name="T15" fmla="*/ 1981 h 2931"/>
                  <a:gd name="T16" fmla="*/ 304 w 1216"/>
                  <a:gd name="T17" fmla="*/ 1816 h 2931"/>
                  <a:gd name="T18" fmla="*/ 304 w 1216"/>
                  <a:gd name="T19" fmla="*/ 1382 h 2931"/>
                  <a:gd name="T20" fmla="*/ 249 w 1216"/>
                  <a:gd name="T21" fmla="*/ 1106 h 2931"/>
                  <a:gd name="T22" fmla="*/ 276 w 1216"/>
                  <a:gd name="T23" fmla="*/ 738 h 2931"/>
                  <a:gd name="T24" fmla="*/ 332 w 1216"/>
                  <a:gd name="T25" fmla="*/ 682 h 2931"/>
                  <a:gd name="T26" fmla="*/ 83 w 1216"/>
                  <a:gd name="T27" fmla="*/ 55 h 2931"/>
                  <a:gd name="T28" fmla="*/ 74 w 1216"/>
                  <a:gd name="T29" fmla="*/ 0 h 2931"/>
                  <a:gd name="T30" fmla="*/ 1216 w 1216"/>
                  <a:gd name="T31" fmla="*/ 0 h 29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6"/>
                  <a:gd name="T49" fmla="*/ 0 h 2931"/>
                  <a:gd name="T50" fmla="*/ 1216 w 1216"/>
                  <a:gd name="T51" fmla="*/ 2931 h 29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6" h="2931">
                    <a:moveTo>
                      <a:pt x="1216" y="0"/>
                    </a:moveTo>
                    <a:lnTo>
                      <a:pt x="1216" y="73"/>
                    </a:lnTo>
                    <a:lnTo>
                      <a:pt x="304" y="2562"/>
                    </a:lnTo>
                    <a:lnTo>
                      <a:pt x="165" y="2931"/>
                    </a:lnTo>
                    <a:lnTo>
                      <a:pt x="10" y="2921"/>
                    </a:lnTo>
                    <a:lnTo>
                      <a:pt x="0" y="2866"/>
                    </a:lnTo>
                    <a:lnTo>
                      <a:pt x="0" y="2175"/>
                    </a:lnTo>
                    <a:lnTo>
                      <a:pt x="111" y="1981"/>
                    </a:lnTo>
                    <a:lnTo>
                      <a:pt x="304" y="1816"/>
                    </a:lnTo>
                    <a:lnTo>
                      <a:pt x="304" y="1382"/>
                    </a:lnTo>
                    <a:lnTo>
                      <a:pt x="249" y="1106"/>
                    </a:lnTo>
                    <a:lnTo>
                      <a:pt x="276" y="738"/>
                    </a:lnTo>
                    <a:lnTo>
                      <a:pt x="332" y="682"/>
                    </a:lnTo>
                    <a:lnTo>
                      <a:pt x="83" y="55"/>
                    </a:lnTo>
                    <a:lnTo>
                      <a:pt x="74" y="0"/>
                    </a:lnTo>
                    <a:lnTo>
                      <a:pt x="1216" y="0"/>
                    </a:lnTo>
                    <a:close/>
                  </a:path>
                </a:pathLst>
              </a:custGeom>
              <a:solidFill>
                <a:srgbClr val="C2D6FF"/>
              </a:solidFill>
              <a:ln w="9525">
                <a:noFill/>
                <a:round/>
                <a:headEnd/>
                <a:tailEnd/>
              </a:ln>
            </p:spPr>
            <p:txBody>
              <a:bodyPr>
                <a:prstTxWarp prst="textNoShape">
                  <a:avLst/>
                </a:prstTxWarp>
              </a:bodyPr>
              <a:lstStyle/>
              <a:p>
                <a:endParaRPr lang="en-US"/>
              </a:p>
            </p:txBody>
          </p:sp>
          <p:sp>
            <p:nvSpPr>
              <p:cNvPr id="24716" name="Freeform 21"/>
              <p:cNvSpPr>
                <a:spLocks/>
              </p:cNvSpPr>
              <p:nvPr/>
            </p:nvSpPr>
            <p:spPr bwMode="auto">
              <a:xfrm>
                <a:off x="2243" y="1258"/>
                <a:ext cx="339" cy="285"/>
              </a:xfrm>
              <a:custGeom>
                <a:avLst/>
                <a:gdLst>
                  <a:gd name="T0" fmla="*/ 2672 w 2708"/>
                  <a:gd name="T1" fmla="*/ 0 h 2284"/>
                  <a:gd name="T2" fmla="*/ 2708 w 2708"/>
                  <a:gd name="T3" fmla="*/ 128 h 2284"/>
                  <a:gd name="T4" fmla="*/ 2377 w 2708"/>
                  <a:gd name="T5" fmla="*/ 1206 h 2284"/>
                  <a:gd name="T6" fmla="*/ 2211 w 2708"/>
                  <a:gd name="T7" fmla="*/ 1871 h 2284"/>
                  <a:gd name="T8" fmla="*/ 2183 w 2708"/>
                  <a:gd name="T9" fmla="*/ 1842 h 2284"/>
                  <a:gd name="T10" fmla="*/ 2128 w 2708"/>
                  <a:gd name="T11" fmla="*/ 2092 h 2284"/>
                  <a:gd name="T12" fmla="*/ 2064 w 2708"/>
                  <a:gd name="T13" fmla="*/ 2257 h 2284"/>
                  <a:gd name="T14" fmla="*/ 866 w 2708"/>
                  <a:gd name="T15" fmla="*/ 2257 h 2284"/>
                  <a:gd name="T16" fmla="*/ 829 w 2708"/>
                  <a:gd name="T17" fmla="*/ 2165 h 2284"/>
                  <a:gd name="T18" fmla="*/ 829 w 2708"/>
                  <a:gd name="T19" fmla="*/ 2146 h 2284"/>
                  <a:gd name="T20" fmla="*/ 802 w 2708"/>
                  <a:gd name="T21" fmla="*/ 2119 h 2284"/>
                  <a:gd name="T22" fmla="*/ 719 w 2708"/>
                  <a:gd name="T23" fmla="*/ 2119 h 2284"/>
                  <a:gd name="T24" fmla="*/ 635 w 2708"/>
                  <a:gd name="T25" fmla="*/ 2276 h 2284"/>
                  <a:gd name="T26" fmla="*/ 507 w 2708"/>
                  <a:gd name="T27" fmla="*/ 2284 h 2284"/>
                  <a:gd name="T28" fmla="*/ 0 w 2708"/>
                  <a:gd name="T29" fmla="*/ 165 h 2284"/>
                  <a:gd name="T30" fmla="*/ 267 w 2708"/>
                  <a:gd name="T31" fmla="*/ 156 h 2284"/>
                  <a:gd name="T32" fmla="*/ 525 w 2708"/>
                  <a:gd name="T33" fmla="*/ 138 h 2284"/>
                  <a:gd name="T34" fmla="*/ 792 w 2708"/>
                  <a:gd name="T35" fmla="*/ 119 h 2284"/>
                  <a:gd name="T36" fmla="*/ 1050 w 2708"/>
                  <a:gd name="T37" fmla="*/ 110 h 2284"/>
                  <a:gd name="T38" fmla="*/ 1318 w 2708"/>
                  <a:gd name="T39" fmla="*/ 91 h 2284"/>
                  <a:gd name="T40" fmla="*/ 1576 w 2708"/>
                  <a:gd name="T41" fmla="*/ 74 h 2284"/>
                  <a:gd name="T42" fmla="*/ 1843 w 2708"/>
                  <a:gd name="T43" fmla="*/ 64 h 2284"/>
                  <a:gd name="T44" fmla="*/ 2101 w 2708"/>
                  <a:gd name="T45" fmla="*/ 45 h 2284"/>
                  <a:gd name="T46" fmla="*/ 2672 w 2708"/>
                  <a:gd name="T47" fmla="*/ 0 h 228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708"/>
                  <a:gd name="T73" fmla="*/ 0 h 2284"/>
                  <a:gd name="T74" fmla="*/ 2708 w 2708"/>
                  <a:gd name="T75" fmla="*/ 2284 h 228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708" h="2284">
                    <a:moveTo>
                      <a:pt x="2672" y="0"/>
                    </a:moveTo>
                    <a:lnTo>
                      <a:pt x="2708" y="128"/>
                    </a:lnTo>
                    <a:lnTo>
                      <a:pt x="2377" y="1206"/>
                    </a:lnTo>
                    <a:lnTo>
                      <a:pt x="2211" y="1871"/>
                    </a:lnTo>
                    <a:lnTo>
                      <a:pt x="2183" y="1842"/>
                    </a:lnTo>
                    <a:lnTo>
                      <a:pt x="2128" y="2092"/>
                    </a:lnTo>
                    <a:lnTo>
                      <a:pt x="2064" y="2257"/>
                    </a:lnTo>
                    <a:lnTo>
                      <a:pt x="866" y="2257"/>
                    </a:lnTo>
                    <a:lnTo>
                      <a:pt x="829" y="2165"/>
                    </a:lnTo>
                    <a:lnTo>
                      <a:pt x="829" y="2146"/>
                    </a:lnTo>
                    <a:lnTo>
                      <a:pt x="802" y="2119"/>
                    </a:lnTo>
                    <a:lnTo>
                      <a:pt x="719" y="2119"/>
                    </a:lnTo>
                    <a:lnTo>
                      <a:pt x="635" y="2276"/>
                    </a:lnTo>
                    <a:lnTo>
                      <a:pt x="507" y="2284"/>
                    </a:lnTo>
                    <a:lnTo>
                      <a:pt x="0" y="165"/>
                    </a:lnTo>
                    <a:lnTo>
                      <a:pt x="267" y="156"/>
                    </a:lnTo>
                    <a:lnTo>
                      <a:pt x="525" y="138"/>
                    </a:lnTo>
                    <a:lnTo>
                      <a:pt x="792" y="119"/>
                    </a:lnTo>
                    <a:lnTo>
                      <a:pt x="1050" y="110"/>
                    </a:lnTo>
                    <a:lnTo>
                      <a:pt x="1318" y="91"/>
                    </a:lnTo>
                    <a:lnTo>
                      <a:pt x="1576" y="74"/>
                    </a:lnTo>
                    <a:lnTo>
                      <a:pt x="1843" y="64"/>
                    </a:lnTo>
                    <a:lnTo>
                      <a:pt x="2101" y="45"/>
                    </a:lnTo>
                    <a:lnTo>
                      <a:pt x="2672" y="0"/>
                    </a:lnTo>
                    <a:close/>
                  </a:path>
                </a:pathLst>
              </a:custGeom>
              <a:solidFill>
                <a:srgbClr val="94B8FF"/>
              </a:solidFill>
              <a:ln w="9525">
                <a:noFill/>
                <a:round/>
                <a:headEnd/>
                <a:tailEnd/>
              </a:ln>
            </p:spPr>
            <p:txBody>
              <a:bodyPr>
                <a:prstTxWarp prst="textNoShape">
                  <a:avLst/>
                </a:prstTxWarp>
              </a:bodyPr>
              <a:lstStyle/>
              <a:p>
                <a:endParaRPr lang="en-US"/>
              </a:p>
            </p:txBody>
          </p:sp>
          <p:sp>
            <p:nvSpPr>
              <p:cNvPr id="24717" name="Freeform 22"/>
              <p:cNvSpPr>
                <a:spLocks/>
              </p:cNvSpPr>
              <p:nvPr/>
            </p:nvSpPr>
            <p:spPr bwMode="auto">
              <a:xfrm>
                <a:off x="2897" y="1940"/>
                <a:ext cx="250" cy="470"/>
              </a:xfrm>
              <a:custGeom>
                <a:avLst/>
                <a:gdLst>
                  <a:gd name="T0" fmla="*/ 1622 w 1999"/>
                  <a:gd name="T1" fmla="*/ 18 h 3760"/>
                  <a:gd name="T2" fmla="*/ 1806 w 1999"/>
                  <a:gd name="T3" fmla="*/ 194 h 3760"/>
                  <a:gd name="T4" fmla="*/ 1861 w 1999"/>
                  <a:gd name="T5" fmla="*/ 305 h 3760"/>
                  <a:gd name="T6" fmla="*/ 1981 w 1999"/>
                  <a:gd name="T7" fmla="*/ 1521 h 3760"/>
                  <a:gd name="T8" fmla="*/ 1917 w 1999"/>
                  <a:gd name="T9" fmla="*/ 1825 h 3760"/>
                  <a:gd name="T10" fmla="*/ 1981 w 1999"/>
                  <a:gd name="T11" fmla="*/ 3456 h 3760"/>
                  <a:gd name="T12" fmla="*/ 1999 w 1999"/>
                  <a:gd name="T13" fmla="*/ 3668 h 3760"/>
                  <a:gd name="T14" fmla="*/ 1999 w 1999"/>
                  <a:gd name="T15" fmla="*/ 3760 h 3760"/>
                  <a:gd name="T16" fmla="*/ 1806 w 1999"/>
                  <a:gd name="T17" fmla="*/ 3484 h 3760"/>
                  <a:gd name="T18" fmla="*/ 1033 w 1999"/>
                  <a:gd name="T19" fmla="*/ 2184 h 3760"/>
                  <a:gd name="T20" fmla="*/ 323 w 1999"/>
                  <a:gd name="T21" fmla="*/ 747 h 3760"/>
                  <a:gd name="T22" fmla="*/ 0 w 1999"/>
                  <a:gd name="T23" fmla="*/ 0 h 3760"/>
                  <a:gd name="T24" fmla="*/ 488 w 1999"/>
                  <a:gd name="T25" fmla="*/ 18 h 3760"/>
                  <a:gd name="T26" fmla="*/ 1622 w 1999"/>
                  <a:gd name="T27" fmla="*/ 18 h 37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9"/>
                  <a:gd name="T43" fmla="*/ 0 h 3760"/>
                  <a:gd name="T44" fmla="*/ 1999 w 1999"/>
                  <a:gd name="T45" fmla="*/ 3760 h 37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9" h="3760">
                    <a:moveTo>
                      <a:pt x="1622" y="18"/>
                    </a:moveTo>
                    <a:lnTo>
                      <a:pt x="1806" y="194"/>
                    </a:lnTo>
                    <a:lnTo>
                      <a:pt x="1861" y="305"/>
                    </a:lnTo>
                    <a:lnTo>
                      <a:pt x="1981" y="1521"/>
                    </a:lnTo>
                    <a:lnTo>
                      <a:pt x="1917" y="1825"/>
                    </a:lnTo>
                    <a:lnTo>
                      <a:pt x="1981" y="3456"/>
                    </a:lnTo>
                    <a:lnTo>
                      <a:pt x="1999" y="3668"/>
                    </a:lnTo>
                    <a:lnTo>
                      <a:pt x="1999" y="3760"/>
                    </a:lnTo>
                    <a:lnTo>
                      <a:pt x="1806" y="3484"/>
                    </a:lnTo>
                    <a:lnTo>
                      <a:pt x="1033" y="2184"/>
                    </a:lnTo>
                    <a:lnTo>
                      <a:pt x="323" y="747"/>
                    </a:lnTo>
                    <a:lnTo>
                      <a:pt x="0" y="0"/>
                    </a:lnTo>
                    <a:lnTo>
                      <a:pt x="488" y="18"/>
                    </a:lnTo>
                    <a:lnTo>
                      <a:pt x="1622" y="18"/>
                    </a:lnTo>
                    <a:close/>
                  </a:path>
                </a:pathLst>
              </a:custGeom>
              <a:solidFill>
                <a:srgbClr val="E0EBFF"/>
              </a:solidFill>
              <a:ln w="9525">
                <a:noFill/>
                <a:round/>
                <a:headEnd/>
                <a:tailEnd/>
              </a:ln>
            </p:spPr>
            <p:txBody>
              <a:bodyPr>
                <a:prstTxWarp prst="textNoShape">
                  <a:avLst/>
                </a:prstTxWarp>
              </a:bodyPr>
              <a:lstStyle/>
              <a:p>
                <a:endParaRPr lang="en-US"/>
              </a:p>
            </p:txBody>
          </p:sp>
          <p:sp>
            <p:nvSpPr>
              <p:cNvPr id="24718" name="Freeform 23"/>
              <p:cNvSpPr>
                <a:spLocks/>
              </p:cNvSpPr>
              <p:nvPr/>
            </p:nvSpPr>
            <p:spPr bwMode="auto">
              <a:xfrm>
                <a:off x="2738" y="1547"/>
                <a:ext cx="423" cy="381"/>
              </a:xfrm>
              <a:custGeom>
                <a:avLst/>
                <a:gdLst>
                  <a:gd name="T0" fmla="*/ 3106 w 3382"/>
                  <a:gd name="T1" fmla="*/ 0 h 3050"/>
                  <a:gd name="T2" fmla="*/ 3106 w 3382"/>
                  <a:gd name="T3" fmla="*/ 55 h 3050"/>
                  <a:gd name="T4" fmla="*/ 3226 w 3382"/>
                  <a:gd name="T5" fmla="*/ 128 h 3050"/>
                  <a:gd name="T6" fmla="*/ 3354 w 3382"/>
                  <a:gd name="T7" fmla="*/ 110 h 3050"/>
                  <a:gd name="T8" fmla="*/ 3382 w 3382"/>
                  <a:gd name="T9" fmla="*/ 682 h 3050"/>
                  <a:gd name="T10" fmla="*/ 2774 w 3382"/>
                  <a:gd name="T11" fmla="*/ 1262 h 3050"/>
                  <a:gd name="T12" fmla="*/ 2526 w 3382"/>
                  <a:gd name="T13" fmla="*/ 1410 h 3050"/>
                  <a:gd name="T14" fmla="*/ 2470 w 3382"/>
                  <a:gd name="T15" fmla="*/ 1456 h 3050"/>
                  <a:gd name="T16" fmla="*/ 2470 w 3382"/>
                  <a:gd name="T17" fmla="*/ 1650 h 3050"/>
                  <a:gd name="T18" fmla="*/ 2553 w 3382"/>
                  <a:gd name="T19" fmla="*/ 1733 h 3050"/>
                  <a:gd name="T20" fmla="*/ 2526 w 3382"/>
                  <a:gd name="T21" fmla="*/ 2396 h 3050"/>
                  <a:gd name="T22" fmla="*/ 2305 w 3382"/>
                  <a:gd name="T23" fmla="*/ 2451 h 3050"/>
                  <a:gd name="T24" fmla="*/ 2276 w 3382"/>
                  <a:gd name="T25" fmla="*/ 2451 h 3050"/>
                  <a:gd name="T26" fmla="*/ 2276 w 3382"/>
                  <a:gd name="T27" fmla="*/ 2590 h 3050"/>
                  <a:gd name="T28" fmla="*/ 2774 w 3382"/>
                  <a:gd name="T29" fmla="*/ 3050 h 3050"/>
                  <a:gd name="T30" fmla="*/ 1760 w 3382"/>
                  <a:gd name="T31" fmla="*/ 3050 h 3050"/>
                  <a:gd name="T32" fmla="*/ 1227 w 3382"/>
                  <a:gd name="T33" fmla="*/ 3032 h 3050"/>
                  <a:gd name="T34" fmla="*/ 1208 w 3382"/>
                  <a:gd name="T35" fmla="*/ 2976 h 3050"/>
                  <a:gd name="T36" fmla="*/ 738 w 3382"/>
                  <a:gd name="T37" fmla="*/ 1843 h 3050"/>
                  <a:gd name="T38" fmla="*/ 0 w 3382"/>
                  <a:gd name="T39" fmla="*/ 55 h 3050"/>
                  <a:gd name="T40" fmla="*/ 2212 w 3382"/>
                  <a:gd name="T41" fmla="*/ 55 h 3050"/>
                  <a:gd name="T42" fmla="*/ 3106 w 3382"/>
                  <a:gd name="T43" fmla="*/ 0 h 30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82"/>
                  <a:gd name="T67" fmla="*/ 0 h 3050"/>
                  <a:gd name="T68" fmla="*/ 3382 w 3382"/>
                  <a:gd name="T69" fmla="*/ 3050 h 30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82" h="3050">
                    <a:moveTo>
                      <a:pt x="3106" y="0"/>
                    </a:moveTo>
                    <a:lnTo>
                      <a:pt x="3106" y="55"/>
                    </a:lnTo>
                    <a:lnTo>
                      <a:pt x="3226" y="128"/>
                    </a:lnTo>
                    <a:lnTo>
                      <a:pt x="3354" y="110"/>
                    </a:lnTo>
                    <a:lnTo>
                      <a:pt x="3382" y="682"/>
                    </a:lnTo>
                    <a:lnTo>
                      <a:pt x="2774" y="1262"/>
                    </a:lnTo>
                    <a:lnTo>
                      <a:pt x="2526" y="1410"/>
                    </a:lnTo>
                    <a:lnTo>
                      <a:pt x="2470" y="1456"/>
                    </a:lnTo>
                    <a:lnTo>
                      <a:pt x="2470" y="1650"/>
                    </a:lnTo>
                    <a:lnTo>
                      <a:pt x="2553" y="1733"/>
                    </a:lnTo>
                    <a:lnTo>
                      <a:pt x="2526" y="2396"/>
                    </a:lnTo>
                    <a:lnTo>
                      <a:pt x="2305" y="2451"/>
                    </a:lnTo>
                    <a:lnTo>
                      <a:pt x="2276" y="2451"/>
                    </a:lnTo>
                    <a:lnTo>
                      <a:pt x="2276" y="2590"/>
                    </a:lnTo>
                    <a:lnTo>
                      <a:pt x="2774" y="3050"/>
                    </a:lnTo>
                    <a:lnTo>
                      <a:pt x="1760" y="3050"/>
                    </a:lnTo>
                    <a:lnTo>
                      <a:pt x="1227" y="3032"/>
                    </a:lnTo>
                    <a:lnTo>
                      <a:pt x="1208" y="2976"/>
                    </a:lnTo>
                    <a:lnTo>
                      <a:pt x="738" y="1843"/>
                    </a:lnTo>
                    <a:lnTo>
                      <a:pt x="0" y="55"/>
                    </a:lnTo>
                    <a:lnTo>
                      <a:pt x="2212" y="55"/>
                    </a:lnTo>
                    <a:lnTo>
                      <a:pt x="3106" y="0"/>
                    </a:lnTo>
                    <a:close/>
                  </a:path>
                </a:pathLst>
              </a:custGeom>
              <a:solidFill>
                <a:srgbClr val="C2D6FF"/>
              </a:solidFill>
              <a:ln w="9525">
                <a:noFill/>
                <a:round/>
                <a:headEnd/>
                <a:tailEnd/>
              </a:ln>
            </p:spPr>
            <p:txBody>
              <a:bodyPr>
                <a:prstTxWarp prst="textNoShape">
                  <a:avLst/>
                </a:prstTxWarp>
              </a:bodyPr>
              <a:lstStyle/>
              <a:p>
                <a:endParaRPr lang="en-US"/>
              </a:p>
            </p:txBody>
          </p:sp>
          <p:sp>
            <p:nvSpPr>
              <p:cNvPr id="24719" name="Freeform 24"/>
              <p:cNvSpPr>
                <a:spLocks/>
              </p:cNvSpPr>
              <p:nvPr/>
            </p:nvSpPr>
            <p:spPr bwMode="auto">
              <a:xfrm>
                <a:off x="2634" y="1247"/>
                <a:ext cx="566" cy="293"/>
              </a:xfrm>
              <a:custGeom>
                <a:avLst/>
                <a:gdLst>
                  <a:gd name="T0" fmla="*/ 4533 w 4533"/>
                  <a:gd name="T1" fmla="*/ 0 h 2340"/>
                  <a:gd name="T2" fmla="*/ 4524 w 4533"/>
                  <a:gd name="T3" fmla="*/ 18 h 2340"/>
                  <a:gd name="T4" fmla="*/ 4442 w 4533"/>
                  <a:gd name="T5" fmla="*/ 903 h 2340"/>
                  <a:gd name="T6" fmla="*/ 4275 w 4533"/>
                  <a:gd name="T7" fmla="*/ 1843 h 2340"/>
                  <a:gd name="T8" fmla="*/ 3981 w 4533"/>
                  <a:gd name="T9" fmla="*/ 2276 h 2340"/>
                  <a:gd name="T10" fmla="*/ 3953 w 4533"/>
                  <a:gd name="T11" fmla="*/ 2276 h 2340"/>
                  <a:gd name="T12" fmla="*/ 3050 w 4533"/>
                  <a:gd name="T13" fmla="*/ 2340 h 2340"/>
                  <a:gd name="T14" fmla="*/ 793 w 4533"/>
                  <a:gd name="T15" fmla="*/ 2340 h 2340"/>
                  <a:gd name="T16" fmla="*/ 415 w 4533"/>
                  <a:gd name="T17" fmla="*/ 1428 h 2340"/>
                  <a:gd name="T18" fmla="*/ 194 w 4533"/>
                  <a:gd name="T19" fmla="*/ 985 h 2340"/>
                  <a:gd name="T20" fmla="*/ 0 w 4533"/>
                  <a:gd name="T21" fmla="*/ 378 h 2340"/>
                  <a:gd name="T22" fmla="*/ 56 w 4533"/>
                  <a:gd name="T23" fmla="*/ 157 h 2340"/>
                  <a:gd name="T24" fmla="*/ 56 w 4533"/>
                  <a:gd name="T25" fmla="*/ 128 h 2340"/>
                  <a:gd name="T26" fmla="*/ 111 w 4533"/>
                  <a:gd name="T27" fmla="*/ 73 h 2340"/>
                  <a:gd name="T28" fmla="*/ 101 w 4533"/>
                  <a:gd name="T29" fmla="*/ 46 h 2340"/>
                  <a:gd name="T30" fmla="*/ 783 w 4533"/>
                  <a:gd name="T31" fmla="*/ 0 h 2340"/>
                  <a:gd name="T32" fmla="*/ 4533 w 4533"/>
                  <a:gd name="T33" fmla="*/ 0 h 23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33"/>
                  <a:gd name="T52" fmla="*/ 0 h 2340"/>
                  <a:gd name="T53" fmla="*/ 4533 w 4533"/>
                  <a:gd name="T54" fmla="*/ 2340 h 23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33" h="2340">
                    <a:moveTo>
                      <a:pt x="4533" y="0"/>
                    </a:moveTo>
                    <a:lnTo>
                      <a:pt x="4524" y="18"/>
                    </a:lnTo>
                    <a:lnTo>
                      <a:pt x="4442" y="903"/>
                    </a:lnTo>
                    <a:lnTo>
                      <a:pt x="4275" y="1843"/>
                    </a:lnTo>
                    <a:lnTo>
                      <a:pt x="3981" y="2276"/>
                    </a:lnTo>
                    <a:lnTo>
                      <a:pt x="3953" y="2276"/>
                    </a:lnTo>
                    <a:lnTo>
                      <a:pt x="3050" y="2340"/>
                    </a:lnTo>
                    <a:lnTo>
                      <a:pt x="793" y="2340"/>
                    </a:lnTo>
                    <a:lnTo>
                      <a:pt x="415" y="1428"/>
                    </a:lnTo>
                    <a:lnTo>
                      <a:pt x="194" y="985"/>
                    </a:lnTo>
                    <a:lnTo>
                      <a:pt x="0" y="378"/>
                    </a:lnTo>
                    <a:lnTo>
                      <a:pt x="56" y="157"/>
                    </a:lnTo>
                    <a:lnTo>
                      <a:pt x="56" y="128"/>
                    </a:lnTo>
                    <a:lnTo>
                      <a:pt x="111" y="73"/>
                    </a:lnTo>
                    <a:lnTo>
                      <a:pt x="101" y="46"/>
                    </a:lnTo>
                    <a:lnTo>
                      <a:pt x="783" y="0"/>
                    </a:lnTo>
                    <a:lnTo>
                      <a:pt x="4533" y="0"/>
                    </a:lnTo>
                    <a:close/>
                  </a:path>
                </a:pathLst>
              </a:custGeom>
              <a:solidFill>
                <a:srgbClr val="94B8FF"/>
              </a:solidFill>
              <a:ln w="9525">
                <a:noFill/>
                <a:round/>
                <a:headEnd/>
                <a:tailEnd/>
              </a:ln>
            </p:spPr>
            <p:txBody>
              <a:bodyPr>
                <a:prstTxWarp prst="textNoShape">
                  <a:avLst/>
                </a:prstTxWarp>
              </a:bodyPr>
              <a:lstStyle/>
              <a:p>
                <a:endParaRPr lang="en-US"/>
              </a:p>
            </p:txBody>
          </p:sp>
          <p:sp>
            <p:nvSpPr>
              <p:cNvPr id="24720" name="Freeform 25"/>
              <p:cNvSpPr>
                <a:spLocks/>
              </p:cNvSpPr>
              <p:nvPr/>
            </p:nvSpPr>
            <p:spPr bwMode="auto">
              <a:xfrm>
                <a:off x="3324" y="1942"/>
                <a:ext cx="134" cy="601"/>
              </a:xfrm>
              <a:custGeom>
                <a:avLst/>
                <a:gdLst>
                  <a:gd name="T0" fmla="*/ 1077 w 1077"/>
                  <a:gd name="T1" fmla="*/ 0 h 4812"/>
                  <a:gd name="T2" fmla="*/ 1077 w 1077"/>
                  <a:gd name="T3" fmla="*/ 4812 h 4812"/>
                  <a:gd name="T4" fmla="*/ 386 w 1077"/>
                  <a:gd name="T5" fmla="*/ 4783 h 4812"/>
                  <a:gd name="T6" fmla="*/ 359 w 1077"/>
                  <a:gd name="T7" fmla="*/ 4783 h 4812"/>
                  <a:gd name="T8" fmla="*/ 221 w 1077"/>
                  <a:gd name="T9" fmla="*/ 4019 h 4812"/>
                  <a:gd name="T10" fmla="*/ 221 w 1077"/>
                  <a:gd name="T11" fmla="*/ 3825 h 4812"/>
                  <a:gd name="T12" fmla="*/ 82 w 1077"/>
                  <a:gd name="T13" fmla="*/ 2166 h 4812"/>
                  <a:gd name="T14" fmla="*/ 54 w 1077"/>
                  <a:gd name="T15" fmla="*/ 1171 h 4812"/>
                  <a:gd name="T16" fmla="*/ 0 w 1077"/>
                  <a:gd name="T17" fmla="*/ 867 h 4812"/>
                  <a:gd name="T18" fmla="*/ 0 w 1077"/>
                  <a:gd name="T19" fmla="*/ 37 h 4812"/>
                  <a:gd name="T20" fmla="*/ 37 w 1077"/>
                  <a:gd name="T21" fmla="*/ 0 h 4812"/>
                  <a:gd name="T22" fmla="*/ 1077 w 1077"/>
                  <a:gd name="T23" fmla="*/ 0 h 48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7"/>
                  <a:gd name="T37" fmla="*/ 0 h 4812"/>
                  <a:gd name="T38" fmla="*/ 1077 w 1077"/>
                  <a:gd name="T39" fmla="*/ 4812 h 48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7" h="4812">
                    <a:moveTo>
                      <a:pt x="1077" y="0"/>
                    </a:moveTo>
                    <a:lnTo>
                      <a:pt x="1077" y="4812"/>
                    </a:lnTo>
                    <a:lnTo>
                      <a:pt x="386" y="4783"/>
                    </a:lnTo>
                    <a:lnTo>
                      <a:pt x="359" y="4783"/>
                    </a:lnTo>
                    <a:lnTo>
                      <a:pt x="221" y="4019"/>
                    </a:lnTo>
                    <a:lnTo>
                      <a:pt x="221" y="3825"/>
                    </a:lnTo>
                    <a:lnTo>
                      <a:pt x="82" y="2166"/>
                    </a:lnTo>
                    <a:lnTo>
                      <a:pt x="54" y="1171"/>
                    </a:lnTo>
                    <a:lnTo>
                      <a:pt x="0" y="867"/>
                    </a:lnTo>
                    <a:lnTo>
                      <a:pt x="0" y="37"/>
                    </a:lnTo>
                    <a:lnTo>
                      <a:pt x="37" y="0"/>
                    </a:lnTo>
                    <a:lnTo>
                      <a:pt x="1077" y="0"/>
                    </a:lnTo>
                    <a:close/>
                  </a:path>
                </a:pathLst>
              </a:custGeom>
              <a:solidFill>
                <a:srgbClr val="E0EBFF"/>
              </a:solidFill>
              <a:ln w="9525">
                <a:noFill/>
                <a:round/>
                <a:headEnd/>
                <a:tailEnd/>
              </a:ln>
            </p:spPr>
            <p:txBody>
              <a:bodyPr>
                <a:prstTxWarp prst="textNoShape">
                  <a:avLst/>
                </a:prstTxWarp>
              </a:bodyPr>
              <a:lstStyle/>
              <a:p>
                <a:endParaRPr lang="en-US"/>
              </a:p>
            </p:txBody>
          </p:sp>
          <p:sp>
            <p:nvSpPr>
              <p:cNvPr id="24721" name="Freeform 26"/>
              <p:cNvSpPr>
                <a:spLocks/>
              </p:cNvSpPr>
              <p:nvPr/>
            </p:nvSpPr>
            <p:spPr bwMode="auto">
              <a:xfrm>
                <a:off x="3279" y="1546"/>
                <a:ext cx="179" cy="382"/>
              </a:xfrm>
              <a:custGeom>
                <a:avLst/>
                <a:gdLst>
                  <a:gd name="T0" fmla="*/ 1437 w 1437"/>
                  <a:gd name="T1" fmla="*/ 65 h 3060"/>
                  <a:gd name="T2" fmla="*/ 1437 w 1437"/>
                  <a:gd name="T3" fmla="*/ 3060 h 3060"/>
                  <a:gd name="T4" fmla="*/ 488 w 1437"/>
                  <a:gd name="T5" fmla="*/ 3060 h 3060"/>
                  <a:gd name="T6" fmla="*/ 967 w 1437"/>
                  <a:gd name="T7" fmla="*/ 2516 h 3060"/>
                  <a:gd name="T8" fmla="*/ 912 w 1437"/>
                  <a:gd name="T9" fmla="*/ 1853 h 3060"/>
                  <a:gd name="T10" fmla="*/ 1050 w 1437"/>
                  <a:gd name="T11" fmla="*/ 1724 h 3060"/>
                  <a:gd name="T12" fmla="*/ 1023 w 1437"/>
                  <a:gd name="T13" fmla="*/ 1521 h 3060"/>
                  <a:gd name="T14" fmla="*/ 498 w 1437"/>
                  <a:gd name="T15" fmla="*/ 1078 h 3060"/>
                  <a:gd name="T16" fmla="*/ 55 w 1437"/>
                  <a:gd name="T17" fmla="*/ 618 h 3060"/>
                  <a:gd name="T18" fmla="*/ 0 w 1437"/>
                  <a:gd name="T19" fmla="*/ 314 h 3060"/>
                  <a:gd name="T20" fmla="*/ 0 w 1437"/>
                  <a:gd name="T21" fmla="*/ 194 h 3060"/>
                  <a:gd name="T22" fmla="*/ 55 w 1437"/>
                  <a:gd name="T23" fmla="*/ 194 h 3060"/>
                  <a:gd name="T24" fmla="*/ 83 w 1437"/>
                  <a:gd name="T25" fmla="*/ 167 h 3060"/>
                  <a:gd name="T26" fmla="*/ 83 w 1437"/>
                  <a:gd name="T27" fmla="*/ 93 h 3060"/>
                  <a:gd name="T28" fmla="*/ 138 w 1437"/>
                  <a:gd name="T29" fmla="*/ 93 h 3060"/>
                  <a:gd name="T30" fmla="*/ 203 w 1437"/>
                  <a:gd name="T31" fmla="*/ 0 h 3060"/>
                  <a:gd name="T32" fmla="*/ 341 w 1437"/>
                  <a:gd name="T33" fmla="*/ 0 h 3060"/>
                  <a:gd name="T34" fmla="*/ 986 w 1437"/>
                  <a:gd name="T35" fmla="*/ 65 h 3060"/>
                  <a:gd name="T36" fmla="*/ 995 w 1437"/>
                  <a:gd name="T37" fmla="*/ 65 h 3060"/>
                  <a:gd name="T38" fmla="*/ 1437 w 1437"/>
                  <a:gd name="T39" fmla="*/ 65 h 30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37"/>
                  <a:gd name="T61" fmla="*/ 0 h 3060"/>
                  <a:gd name="T62" fmla="*/ 1437 w 1437"/>
                  <a:gd name="T63" fmla="*/ 3060 h 30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37" h="3060">
                    <a:moveTo>
                      <a:pt x="1437" y="65"/>
                    </a:moveTo>
                    <a:lnTo>
                      <a:pt x="1437" y="3060"/>
                    </a:lnTo>
                    <a:lnTo>
                      <a:pt x="488" y="3060"/>
                    </a:lnTo>
                    <a:lnTo>
                      <a:pt x="967" y="2516"/>
                    </a:lnTo>
                    <a:lnTo>
                      <a:pt x="912" y="1853"/>
                    </a:lnTo>
                    <a:lnTo>
                      <a:pt x="1050" y="1724"/>
                    </a:lnTo>
                    <a:lnTo>
                      <a:pt x="1023" y="1521"/>
                    </a:lnTo>
                    <a:lnTo>
                      <a:pt x="498" y="1078"/>
                    </a:lnTo>
                    <a:lnTo>
                      <a:pt x="55" y="618"/>
                    </a:lnTo>
                    <a:lnTo>
                      <a:pt x="0" y="314"/>
                    </a:lnTo>
                    <a:lnTo>
                      <a:pt x="0" y="194"/>
                    </a:lnTo>
                    <a:lnTo>
                      <a:pt x="55" y="194"/>
                    </a:lnTo>
                    <a:lnTo>
                      <a:pt x="83" y="167"/>
                    </a:lnTo>
                    <a:lnTo>
                      <a:pt x="83" y="93"/>
                    </a:lnTo>
                    <a:lnTo>
                      <a:pt x="138" y="93"/>
                    </a:lnTo>
                    <a:lnTo>
                      <a:pt x="203" y="0"/>
                    </a:lnTo>
                    <a:lnTo>
                      <a:pt x="341" y="0"/>
                    </a:lnTo>
                    <a:lnTo>
                      <a:pt x="986" y="65"/>
                    </a:lnTo>
                    <a:lnTo>
                      <a:pt x="995" y="65"/>
                    </a:lnTo>
                    <a:lnTo>
                      <a:pt x="1437" y="65"/>
                    </a:lnTo>
                    <a:close/>
                  </a:path>
                </a:pathLst>
              </a:custGeom>
              <a:solidFill>
                <a:srgbClr val="C2D6FF"/>
              </a:solidFill>
              <a:ln w="9525">
                <a:noFill/>
                <a:round/>
                <a:headEnd/>
                <a:tailEnd/>
              </a:ln>
            </p:spPr>
            <p:txBody>
              <a:bodyPr>
                <a:prstTxWarp prst="textNoShape">
                  <a:avLst/>
                </a:prstTxWarp>
              </a:bodyPr>
              <a:lstStyle/>
              <a:p>
                <a:endParaRPr lang="en-US"/>
              </a:p>
            </p:txBody>
          </p:sp>
          <p:sp>
            <p:nvSpPr>
              <p:cNvPr id="24722" name="Freeform 27"/>
              <p:cNvSpPr>
                <a:spLocks/>
              </p:cNvSpPr>
              <p:nvPr/>
            </p:nvSpPr>
            <p:spPr bwMode="auto">
              <a:xfrm>
                <a:off x="3220" y="1247"/>
                <a:ext cx="238" cy="293"/>
              </a:xfrm>
              <a:custGeom>
                <a:avLst/>
                <a:gdLst>
                  <a:gd name="T0" fmla="*/ 1907 w 1907"/>
                  <a:gd name="T1" fmla="*/ 0 h 2340"/>
                  <a:gd name="T2" fmla="*/ 1907 w 1907"/>
                  <a:gd name="T3" fmla="*/ 2340 h 2340"/>
                  <a:gd name="T4" fmla="*/ 1465 w 1907"/>
                  <a:gd name="T5" fmla="*/ 2340 h 2340"/>
                  <a:gd name="T6" fmla="*/ 820 w 1907"/>
                  <a:gd name="T7" fmla="*/ 2276 h 2340"/>
                  <a:gd name="T8" fmla="*/ 636 w 1907"/>
                  <a:gd name="T9" fmla="*/ 2276 h 2340"/>
                  <a:gd name="T10" fmla="*/ 165 w 1907"/>
                  <a:gd name="T11" fmla="*/ 1621 h 2340"/>
                  <a:gd name="T12" fmla="*/ 0 w 1907"/>
                  <a:gd name="T13" fmla="*/ 378 h 2340"/>
                  <a:gd name="T14" fmla="*/ 28 w 1907"/>
                  <a:gd name="T15" fmla="*/ 46 h 2340"/>
                  <a:gd name="T16" fmla="*/ 28 w 1907"/>
                  <a:gd name="T17" fmla="*/ 0 h 2340"/>
                  <a:gd name="T18" fmla="*/ 1907 w 1907"/>
                  <a:gd name="T19" fmla="*/ 0 h 23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07"/>
                  <a:gd name="T31" fmla="*/ 0 h 2340"/>
                  <a:gd name="T32" fmla="*/ 1907 w 1907"/>
                  <a:gd name="T33" fmla="*/ 2340 h 23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07" h="2340">
                    <a:moveTo>
                      <a:pt x="1907" y="0"/>
                    </a:moveTo>
                    <a:lnTo>
                      <a:pt x="1907" y="2340"/>
                    </a:lnTo>
                    <a:lnTo>
                      <a:pt x="1465" y="2340"/>
                    </a:lnTo>
                    <a:lnTo>
                      <a:pt x="820" y="2276"/>
                    </a:lnTo>
                    <a:lnTo>
                      <a:pt x="636" y="2276"/>
                    </a:lnTo>
                    <a:lnTo>
                      <a:pt x="165" y="1621"/>
                    </a:lnTo>
                    <a:lnTo>
                      <a:pt x="0" y="378"/>
                    </a:lnTo>
                    <a:lnTo>
                      <a:pt x="28" y="46"/>
                    </a:lnTo>
                    <a:lnTo>
                      <a:pt x="28" y="0"/>
                    </a:lnTo>
                    <a:lnTo>
                      <a:pt x="1907" y="0"/>
                    </a:lnTo>
                    <a:close/>
                  </a:path>
                </a:pathLst>
              </a:custGeom>
              <a:solidFill>
                <a:srgbClr val="94B8FF"/>
              </a:solidFill>
              <a:ln w="9525">
                <a:noFill/>
                <a:round/>
                <a:headEnd/>
                <a:tailEnd/>
              </a:ln>
            </p:spPr>
            <p:txBody>
              <a:bodyPr>
                <a:prstTxWarp prst="textNoShape">
                  <a:avLst/>
                </a:prstTxWarp>
              </a:bodyPr>
              <a:lstStyle/>
              <a:p>
                <a:endParaRPr lang="en-US"/>
              </a:p>
            </p:txBody>
          </p:sp>
          <p:sp>
            <p:nvSpPr>
              <p:cNvPr id="24723" name="Freeform 28"/>
              <p:cNvSpPr>
                <a:spLocks/>
              </p:cNvSpPr>
              <p:nvPr/>
            </p:nvSpPr>
            <p:spPr bwMode="auto">
              <a:xfrm>
                <a:off x="690" y="1011"/>
                <a:ext cx="2768" cy="344"/>
              </a:xfrm>
              <a:custGeom>
                <a:avLst/>
                <a:gdLst>
                  <a:gd name="T0" fmla="*/ 22149 w 22149"/>
                  <a:gd name="T1" fmla="*/ 415 h 2747"/>
                  <a:gd name="T2" fmla="*/ 16335 w 22149"/>
                  <a:gd name="T3" fmla="*/ 1779 h 2747"/>
                  <a:gd name="T4" fmla="*/ 16161 w 22149"/>
                  <a:gd name="T5" fmla="*/ 1789 h 2747"/>
                  <a:gd name="T6" fmla="*/ 15985 w 22149"/>
                  <a:gd name="T7" fmla="*/ 1797 h 2747"/>
                  <a:gd name="T8" fmla="*/ 15810 w 22149"/>
                  <a:gd name="T9" fmla="*/ 1816 h 2747"/>
                  <a:gd name="T10" fmla="*/ 15635 w 22149"/>
                  <a:gd name="T11" fmla="*/ 1825 h 2747"/>
                  <a:gd name="T12" fmla="*/ 15442 w 22149"/>
                  <a:gd name="T13" fmla="*/ 1493 h 2747"/>
                  <a:gd name="T14" fmla="*/ 15110 w 22149"/>
                  <a:gd name="T15" fmla="*/ 1632 h 2747"/>
                  <a:gd name="T16" fmla="*/ 15073 w 22149"/>
                  <a:gd name="T17" fmla="*/ 1862 h 2747"/>
                  <a:gd name="T18" fmla="*/ 14400 w 22149"/>
                  <a:gd name="T19" fmla="*/ 1908 h 2747"/>
                  <a:gd name="T20" fmla="*/ 13728 w 22149"/>
                  <a:gd name="T21" fmla="*/ 1954 h 2747"/>
                  <a:gd name="T22" fmla="*/ 13064 w 22149"/>
                  <a:gd name="T23" fmla="*/ 1991 h 2747"/>
                  <a:gd name="T24" fmla="*/ 12392 w 22149"/>
                  <a:gd name="T25" fmla="*/ 2028 h 2747"/>
                  <a:gd name="T26" fmla="*/ 12318 w 22149"/>
                  <a:gd name="T27" fmla="*/ 2037 h 2747"/>
                  <a:gd name="T28" fmla="*/ 11415 w 22149"/>
                  <a:gd name="T29" fmla="*/ 2037 h 2747"/>
                  <a:gd name="T30" fmla="*/ 10447 w 22149"/>
                  <a:gd name="T31" fmla="*/ 2101 h 2747"/>
                  <a:gd name="T32" fmla="*/ 9481 w 22149"/>
                  <a:gd name="T33" fmla="*/ 2157 h 2747"/>
                  <a:gd name="T34" fmla="*/ 8513 w 22149"/>
                  <a:gd name="T35" fmla="*/ 2231 h 2747"/>
                  <a:gd name="T36" fmla="*/ 7536 w 22149"/>
                  <a:gd name="T37" fmla="*/ 2295 h 2747"/>
                  <a:gd name="T38" fmla="*/ 6744 w 22149"/>
                  <a:gd name="T39" fmla="*/ 1549 h 2747"/>
                  <a:gd name="T40" fmla="*/ 6274 w 22149"/>
                  <a:gd name="T41" fmla="*/ 608 h 2747"/>
                  <a:gd name="T42" fmla="*/ 5970 w 22149"/>
                  <a:gd name="T43" fmla="*/ 2018 h 2747"/>
                  <a:gd name="T44" fmla="*/ 5472 w 22149"/>
                  <a:gd name="T45" fmla="*/ 2423 h 2747"/>
                  <a:gd name="T46" fmla="*/ 4818 w 22149"/>
                  <a:gd name="T47" fmla="*/ 2423 h 2747"/>
                  <a:gd name="T48" fmla="*/ 3399 w 22149"/>
                  <a:gd name="T49" fmla="*/ 2489 h 2747"/>
                  <a:gd name="T50" fmla="*/ 2487 w 22149"/>
                  <a:gd name="T51" fmla="*/ 2562 h 2747"/>
                  <a:gd name="T52" fmla="*/ 2211 w 22149"/>
                  <a:gd name="T53" fmla="*/ 2580 h 2747"/>
                  <a:gd name="T54" fmla="*/ 1943 w 22149"/>
                  <a:gd name="T55" fmla="*/ 2599 h 2747"/>
                  <a:gd name="T56" fmla="*/ 1667 w 22149"/>
                  <a:gd name="T57" fmla="*/ 2627 h 2747"/>
                  <a:gd name="T58" fmla="*/ 1059 w 22149"/>
                  <a:gd name="T59" fmla="*/ 304 h 2747"/>
                  <a:gd name="T60" fmla="*/ 921 w 22149"/>
                  <a:gd name="T61" fmla="*/ 360 h 2747"/>
                  <a:gd name="T62" fmla="*/ 774 w 22149"/>
                  <a:gd name="T63" fmla="*/ 2700 h 2747"/>
                  <a:gd name="T64" fmla="*/ 654 w 22149"/>
                  <a:gd name="T65" fmla="*/ 2710 h 2747"/>
                  <a:gd name="T66" fmla="*/ 534 w 22149"/>
                  <a:gd name="T67" fmla="*/ 2719 h 2747"/>
                  <a:gd name="T68" fmla="*/ 415 w 22149"/>
                  <a:gd name="T69" fmla="*/ 2737 h 2747"/>
                  <a:gd name="T70" fmla="*/ 295 w 22149"/>
                  <a:gd name="T71" fmla="*/ 2747 h 2747"/>
                  <a:gd name="T72" fmla="*/ 9 w 22149"/>
                  <a:gd name="T73" fmla="*/ 415 h 2747"/>
                  <a:gd name="T74" fmla="*/ 396 w 22149"/>
                  <a:gd name="T75" fmla="*/ 28 h 2747"/>
                  <a:gd name="T76" fmla="*/ 21762 w 22149"/>
                  <a:gd name="T77" fmla="*/ 28 h 27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149"/>
                  <a:gd name="T118" fmla="*/ 0 h 2747"/>
                  <a:gd name="T119" fmla="*/ 22149 w 22149"/>
                  <a:gd name="T120" fmla="*/ 2747 h 27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149" h="2747">
                    <a:moveTo>
                      <a:pt x="21983" y="166"/>
                    </a:moveTo>
                    <a:lnTo>
                      <a:pt x="22149" y="415"/>
                    </a:lnTo>
                    <a:lnTo>
                      <a:pt x="22149" y="1779"/>
                    </a:lnTo>
                    <a:lnTo>
                      <a:pt x="16335" y="1779"/>
                    </a:lnTo>
                    <a:lnTo>
                      <a:pt x="16243" y="1779"/>
                    </a:lnTo>
                    <a:lnTo>
                      <a:pt x="16161" y="1789"/>
                    </a:lnTo>
                    <a:lnTo>
                      <a:pt x="16068" y="1797"/>
                    </a:lnTo>
                    <a:lnTo>
                      <a:pt x="15985" y="1797"/>
                    </a:lnTo>
                    <a:lnTo>
                      <a:pt x="15893" y="1807"/>
                    </a:lnTo>
                    <a:lnTo>
                      <a:pt x="15810" y="1816"/>
                    </a:lnTo>
                    <a:lnTo>
                      <a:pt x="15718" y="1816"/>
                    </a:lnTo>
                    <a:lnTo>
                      <a:pt x="15635" y="1825"/>
                    </a:lnTo>
                    <a:lnTo>
                      <a:pt x="15580" y="1576"/>
                    </a:lnTo>
                    <a:lnTo>
                      <a:pt x="15442" y="1493"/>
                    </a:lnTo>
                    <a:lnTo>
                      <a:pt x="15166" y="1549"/>
                    </a:lnTo>
                    <a:lnTo>
                      <a:pt x="15110" y="1632"/>
                    </a:lnTo>
                    <a:lnTo>
                      <a:pt x="15054" y="1797"/>
                    </a:lnTo>
                    <a:lnTo>
                      <a:pt x="15073" y="1862"/>
                    </a:lnTo>
                    <a:lnTo>
                      <a:pt x="14742" y="1890"/>
                    </a:lnTo>
                    <a:lnTo>
                      <a:pt x="14400" y="1908"/>
                    </a:lnTo>
                    <a:lnTo>
                      <a:pt x="14069" y="1936"/>
                    </a:lnTo>
                    <a:lnTo>
                      <a:pt x="13728" y="1954"/>
                    </a:lnTo>
                    <a:lnTo>
                      <a:pt x="13396" y="1973"/>
                    </a:lnTo>
                    <a:lnTo>
                      <a:pt x="13064" y="1991"/>
                    </a:lnTo>
                    <a:lnTo>
                      <a:pt x="12723" y="2010"/>
                    </a:lnTo>
                    <a:lnTo>
                      <a:pt x="12392" y="2028"/>
                    </a:lnTo>
                    <a:lnTo>
                      <a:pt x="12374" y="2018"/>
                    </a:lnTo>
                    <a:lnTo>
                      <a:pt x="12318" y="2037"/>
                    </a:lnTo>
                    <a:lnTo>
                      <a:pt x="11424" y="2037"/>
                    </a:lnTo>
                    <a:lnTo>
                      <a:pt x="11415" y="2037"/>
                    </a:lnTo>
                    <a:lnTo>
                      <a:pt x="10936" y="2064"/>
                    </a:lnTo>
                    <a:lnTo>
                      <a:pt x="10447" y="2101"/>
                    </a:lnTo>
                    <a:lnTo>
                      <a:pt x="9968" y="2129"/>
                    </a:lnTo>
                    <a:lnTo>
                      <a:pt x="9481" y="2157"/>
                    </a:lnTo>
                    <a:lnTo>
                      <a:pt x="8992" y="2194"/>
                    </a:lnTo>
                    <a:lnTo>
                      <a:pt x="8513" y="2231"/>
                    </a:lnTo>
                    <a:lnTo>
                      <a:pt x="8025" y="2258"/>
                    </a:lnTo>
                    <a:lnTo>
                      <a:pt x="7536" y="2295"/>
                    </a:lnTo>
                    <a:lnTo>
                      <a:pt x="6965" y="2295"/>
                    </a:lnTo>
                    <a:lnTo>
                      <a:pt x="6744" y="1549"/>
                    </a:lnTo>
                    <a:lnTo>
                      <a:pt x="6412" y="746"/>
                    </a:lnTo>
                    <a:lnTo>
                      <a:pt x="6274" y="608"/>
                    </a:lnTo>
                    <a:lnTo>
                      <a:pt x="6191" y="664"/>
                    </a:lnTo>
                    <a:lnTo>
                      <a:pt x="5970" y="2018"/>
                    </a:lnTo>
                    <a:lnTo>
                      <a:pt x="5877" y="2369"/>
                    </a:lnTo>
                    <a:lnTo>
                      <a:pt x="5472" y="2423"/>
                    </a:lnTo>
                    <a:lnTo>
                      <a:pt x="4828" y="2423"/>
                    </a:lnTo>
                    <a:lnTo>
                      <a:pt x="4818" y="2423"/>
                    </a:lnTo>
                    <a:lnTo>
                      <a:pt x="4045" y="2489"/>
                    </a:lnTo>
                    <a:lnTo>
                      <a:pt x="3399" y="2489"/>
                    </a:lnTo>
                    <a:lnTo>
                      <a:pt x="2625" y="2553"/>
                    </a:lnTo>
                    <a:lnTo>
                      <a:pt x="2487" y="2562"/>
                    </a:lnTo>
                    <a:lnTo>
                      <a:pt x="2350" y="2572"/>
                    </a:lnTo>
                    <a:lnTo>
                      <a:pt x="2211" y="2580"/>
                    </a:lnTo>
                    <a:lnTo>
                      <a:pt x="2082" y="2590"/>
                    </a:lnTo>
                    <a:lnTo>
                      <a:pt x="1943" y="2599"/>
                    </a:lnTo>
                    <a:lnTo>
                      <a:pt x="1805" y="2617"/>
                    </a:lnTo>
                    <a:lnTo>
                      <a:pt x="1667" y="2627"/>
                    </a:lnTo>
                    <a:lnTo>
                      <a:pt x="1529" y="2636"/>
                    </a:lnTo>
                    <a:lnTo>
                      <a:pt x="1059" y="304"/>
                    </a:lnTo>
                    <a:lnTo>
                      <a:pt x="1004" y="194"/>
                    </a:lnTo>
                    <a:lnTo>
                      <a:pt x="921" y="360"/>
                    </a:lnTo>
                    <a:lnTo>
                      <a:pt x="894" y="1686"/>
                    </a:lnTo>
                    <a:lnTo>
                      <a:pt x="774" y="2700"/>
                    </a:lnTo>
                    <a:lnTo>
                      <a:pt x="718" y="2710"/>
                    </a:lnTo>
                    <a:lnTo>
                      <a:pt x="654" y="2710"/>
                    </a:lnTo>
                    <a:lnTo>
                      <a:pt x="599" y="2719"/>
                    </a:lnTo>
                    <a:lnTo>
                      <a:pt x="534" y="2719"/>
                    </a:lnTo>
                    <a:lnTo>
                      <a:pt x="479" y="2728"/>
                    </a:lnTo>
                    <a:lnTo>
                      <a:pt x="415" y="2737"/>
                    </a:lnTo>
                    <a:lnTo>
                      <a:pt x="359" y="2737"/>
                    </a:lnTo>
                    <a:lnTo>
                      <a:pt x="295" y="2747"/>
                    </a:lnTo>
                    <a:lnTo>
                      <a:pt x="0" y="2747"/>
                    </a:lnTo>
                    <a:lnTo>
                      <a:pt x="9" y="415"/>
                    </a:lnTo>
                    <a:lnTo>
                      <a:pt x="147" y="194"/>
                    </a:lnTo>
                    <a:lnTo>
                      <a:pt x="396" y="28"/>
                    </a:lnTo>
                    <a:lnTo>
                      <a:pt x="506" y="0"/>
                    </a:lnTo>
                    <a:lnTo>
                      <a:pt x="21762" y="28"/>
                    </a:lnTo>
                    <a:lnTo>
                      <a:pt x="21983" y="166"/>
                    </a:lnTo>
                    <a:close/>
                  </a:path>
                </a:pathLst>
              </a:custGeom>
              <a:solidFill>
                <a:srgbClr val="6699FF"/>
              </a:solidFill>
              <a:ln w="9525">
                <a:noFill/>
                <a:round/>
                <a:headEnd/>
                <a:tailEnd/>
              </a:ln>
            </p:spPr>
            <p:txBody>
              <a:bodyPr>
                <a:prstTxWarp prst="textNoShape">
                  <a:avLst/>
                </a:prstTxWarp>
              </a:bodyPr>
              <a:lstStyle/>
              <a:p>
                <a:endParaRPr lang="en-US"/>
              </a:p>
            </p:txBody>
          </p:sp>
          <p:sp>
            <p:nvSpPr>
              <p:cNvPr id="24724" name="Freeform 29"/>
              <p:cNvSpPr>
                <a:spLocks/>
              </p:cNvSpPr>
              <p:nvPr/>
            </p:nvSpPr>
            <p:spPr bwMode="auto">
              <a:xfrm>
                <a:off x="1408" y="1129"/>
                <a:ext cx="201" cy="641"/>
              </a:xfrm>
              <a:custGeom>
                <a:avLst/>
                <a:gdLst>
                  <a:gd name="T0" fmla="*/ 1243 w 1603"/>
                  <a:gd name="T1" fmla="*/ 2047 h 5133"/>
                  <a:gd name="T2" fmla="*/ 1603 w 1603"/>
                  <a:gd name="T3" fmla="*/ 2820 h 5133"/>
                  <a:gd name="T4" fmla="*/ 1547 w 1603"/>
                  <a:gd name="T5" fmla="*/ 3198 h 5133"/>
                  <a:gd name="T6" fmla="*/ 1272 w 1603"/>
                  <a:gd name="T7" fmla="*/ 4139 h 5133"/>
                  <a:gd name="T8" fmla="*/ 1051 w 1603"/>
                  <a:gd name="T9" fmla="*/ 5133 h 5133"/>
                  <a:gd name="T10" fmla="*/ 884 w 1603"/>
                  <a:gd name="T11" fmla="*/ 4940 h 5133"/>
                  <a:gd name="T12" fmla="*/ 498 w 1603"/>
                  <a:gd name="T13" fmla="*/ 4000 h 5133"/>
                  <a:gd name="T14" fmla="*/ 0 w 1603"/>
                  <a:gd name="T15" fmla="*/ 2875 h 5133"/>
                  <a:gd name="T16" fmla="*/ 27 w 1603"/>
                  <a:gd name="T17" fmla="*/ 2820 h 5133"/>
                  <a:gd name="T18" fmla="*/ 27 w 1603"/>
                  <a:gd name="T19" fmla="*/ 2737 h 5133"/>
                  <a:gd name="T20" fmla="*/ 0 w 1603"/>
                  <a:gd name="T21" fmla="*/ 2700 h 5133"/>
                  <a:gd name="T22" fmla="*/ 27 w 1603"/>
                  <a:gd name="T23" fmla="*/ 2396 h 5133"/>
                  <a:gd name="T24" fmla="*/ 415 w 1603"/>
                  <a:gd name="T25" fmla="*/ 940 h 5133"/>
                  <a:gd name="T26" fmla="*/ 469 w 1603"/>
                  <a:gd name="T27" fmla="*/ 471 h 5133"/>
                  <a:gd name="T28" fmla="*/ 553 w 1603"/>
                  <a:gd name="T29" fmla="*/ 221 h 5133"/>
                  <a:gd name="T30" fmla="*/ 580 w 1603"/>
                  <a:gd name="T31" fmla="*/ 0 h 5133"/>
                  <a:gd name="T32" fmla="*/ 884 w 1603"/>
                  <a:gd name="T33" fmla="*/ 857 h 5133"/>
                  <a:gd name="T34" fmla="*/ 1243 w 1603"/>
                  <a:gd name="T35" fmla="*/ 2047 h 51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03"/>
                  <a:gd name="T55" fmla="*/ 0 h 5133"/>
                  <a:gd name="T56" fmla="*/ 1603 w 1603"/>
                  <a:gd name="T57" fmla="*/ 5133 h 51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03" h="5133">
                    <a:moveTo>
                      <a:pt x="1243" y="2047"/>
                    </a:moveTo>
                    <a:lnTo>
                      <a:pt x="1603" y="2820"/>
                    </a:lnTo>
                    <a:lnTo>
                      <a:pt x="1547" y="3198"/>
                    </a:lnTo>
                    <a:lnTo>
                      <a:pt x="1272" y="4139"/>
                    </a:lnTo>
                    <a:lnTo>
                      <a:pt x="1051" y="5133"/>
                    </a:lnTo>
                    <a:lnTo>
                      <a:pt x="884" y="4940"/>
                    </a:lnTo>
                    <a:lnTo>
                      <a:pt x="498" y="4000"/>
                    </a:lnTo>
                    <a:lnTo>
                      <a:pt x="0" y="2875"/>
                    </a:lnTo>
                    <a:lnTo>
                      <a:pt x="27" y="2820"/>
                    </a:lnTo>
                    <a:lnTo>
                      <a:pt x="27" y="2737"/>
                    </a:lnTo>
                    <a:lnTo>
                      <a:pt x="0" y="2700"/>
                    </a:lnTo>
                    <a:lnTo>
                      <a:pt x="27" y="2396"/>
                    </a:lnTo>
                    <a:lnTo>
                      <a:pt x="415" y="940"/>
                    </a:lnTo>
                    <a:lnTo>
                      <a:pt x="469" y="471"/>
                    </a:lnTo>
                    <a:lnTo>
                      <a:pt x="553" y="221"/>
                    </a:lnTo>
                    <a:lnTo>
                      <a:pt x="580" y="0"/>
                    </a:lnTo>
                    <a:lnTo>
                      <a:pt x="884" y="857"/>
                    </a:lnTo>
                    <a:lnTo>
                      <a:pt x="1243" y="2047"/>
                    </a:lnTo>
                    <a:close/>
                  </a:path>
                </a:pathLst>
              </a:custGeom>
              <a:solidFill>
                <a:srgbClr val="FF6633"/>
              </a:solidFill>
              <a:ln w="9525">
                <a:noFill/>
                <a:round/>
                <a:headEnd/>
                <a:tailEnd/>
              </a:ln>
            </p:spPr>
            <p:txBody>
              <a:bodyPr>
                <a:prstTxWarp prst="textNoShape">
                  <a:avLst/>
                </a:prstTxWarp>
              </a:bodyPr>
              <a:lstStyle/>
              <a:p>
                <a:endParaRPr lang="en-US"/>
              </a:p>
            </p:txBody>
          </p:sp>
          <p:sp>
            <p:nvSpPr>
              <p:cNvPr id="24725" name="Freeform 30"/>
              <p:cNvSpPr>
                <a:spLocks/>
              </p:cNvSpPr>
              <p:nvPr/>
            </p:nvSpPr>
            <p:spPr bwMode="auto">
              <a:xfrm>
                <a:off x="753" y="1149"/>
                <a:ext cx="193" cy="697"/>
              </a:xfrm>
              <a:custGeom>
                <a:avLst/>
                <a:gdLst>
                  <a:gd name="T0" fmla="*/ 1355 w 1548"/>
                  <a:gd name="T1" fmla="*/ 5465 h 5576"/>
                  <a:gd name="T2" fmla="*/ 1023 w 1548"/>
                  <a:gd name="T3" fmla="*/ 4636 h 5576"/>
                  <a:gd name="T4" fmla="*/ 913 w 1548"/>
                  <a:gd name="T5" fmla="*/ 4553 h 5576"/>
                  <a:gd name="T6" fmla="*/ 747 w 1548"/>
                  <a:gd name="T7" fmla="*/ 4801 h 5576"/>
                  <a:gd name="T8" fmla="*/ 388 w 1548"/>
                  <a:gd name="T9" fmla="*/ 5549 h 5576"/>
                  <a:gd name="T10" fmla="*/ 388 w 1548"/>
                  <a:gd name="T11" fmla="*/ 5576 h 5576"/>
                  <a:gd name="T12" fmla="*/ 83 w 1548"/>
                  <a:gd name="T13" fmla="*/ 5216 h 5576"/>
                  <a:gd name="T14" fmla="*/ 0 w 1548"/>
                  <a:gd name="T15" fmla="*/ 5051 h 5576"/>
                  <a:gd name="T16" fmla="*/ 277 w 1548"/>
                  <a:gd name="T17" fmla="*/ 2765 h 5576"/>
                  <a:gd name="T18" fmla="*/ 332 w 1548"/>
                  <a:gd name="T19" fmla="*/ 2350 h 5576"/>
                  <a:gd name="T20" fmla="*/ 526 w 1548"/>
                  <a:gd name="T21" fmla="*/ 857 h 5576"/>
                  <a:gd name="T22" fmla="*/ 580 w 1548"/>
                  <a:gd name="T23" fmla="*/ 305 h 5576"/>
                  <a:gd name="T24" fmla="*/ 580 w 1548"/>
                  <a:gd name="T25" fmla="*/ 0 h 5576"/>
                  <a:gd name="T26" fmla="*/ 1548 w 1548"/>
                  <a:gd name="T27" fmla="*/ 4719 h 5576"/>
                  <a:gd name="T28" fmla="*/ 1355 w 1548"/>
                  <a:gd name="T29" fmla="*/ 5465 h 55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48"/>
                  <a:gd name="T46" fmla="*/ 0 h 5576"/>
                  <a:gd name="T47" fmla="*/ 1548 w 1548"/>
                  <a:gd name="T48" fmla="*/ 5576 h 55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48" h="5576">
                    <a:moveTo>
                      <a:pt x="1355" y="5465"/>
                    </a:moveTo>
                    <a:lnTo>
                      <a:pt x="1023" y="4636"/>
                    </a:lnTo>
                    <a:lnTo>
                      <a:pt x="913" y="4553"/>
                    </a:lnTo>
                    <a:lnTo>
                      <a:pt x="747" y="4801"/>
                    </a:lnTo>
                    <a:lnTo>
                      <a:pt x="388" y="5549"/>
                    </a:lnTo>
                    <a:lnTo>
                      <a:pt x="388" y="5576"/>
                    </a:lnTo>
                    <a:lnTo>
                      <a:pt x="83" y="5216"/>
                    </a:lnTo>
                    <a:lnTo>
                      <a:pt x="0" y="5051"/>
                    </a:lnTo>
                    <a:lnTo>
                      <a:pt x="277" y="2765"/>
                    </a:lnTo>
                    <a:lnTo>
                      <a:pt x="332" y="2350"/>
                    </a:lnTo>
                    <a:lnTo>
                      <a:pt x="526" y="857"/>
                    </a:lnTo>
                    <a:lnTo>
                      <a:pt x="580" y="305"/>
                    </a:lnTo>
                    <a:lnTo>
                      <a:pt x="580" y="0"/>
                    </a:lnTo>
                    <a:lnTo>
                      <a:pt x="1548" y="4719"/>
                    </a:lnTo>
                    <a:lnTo>
                      <a:pt x="1355" y="5465"/>
                    </a:lnTo>
                    <a:close/>
                  </a:path>
                </a:pathLst>
              </a:custGeom>
              <a:solidFill>
                <a:srgbClr val="FF6633"/>
              </a:solidFill>
              <a:ln w="9525">
                <a:noFill/>
                <a:round/>
                <a:headEnd/>
                <a:tailEnd/>
              </a:ln>
            </p:spPr>
            <p:txBody>
              <a:bodyPr>
                <a:prstTxWarp prst="textNoShape">
                  <a:avLst/>
                </a:prstTxWarp>
              </a:bodyPr>
              <a:lstStyle/>
              <a:p>
                <a:endParaRPr lang="en-US"/>
              </a:p>
            </p:txBody>
          </p:sp>
          <p:sp>
            <p:nvSpPr>
              <p:cNvPr id="24726" name="Freeform 31"/>
              <p:cNvSpPr>
                <a:spLocks/>
              </p:cNvSpPr>
              <p:nvPr/>
            </p:nvSpPr>
            <p:spPr bwMode="auto">
              <a:xfrm>
                <a:off x="2564" y="1219"/>
                <a:ext cx="348" cy="1277"/>
              </a:xfrm>
              <a:custGeom>
                <a:avLst/>
                <a:gdLst>
                  <a:gd name="T0" fmla="*/ 443 w 2783"/>
                  <a:gd name="T1" fmla="*/ 359 h 10221"/>
                  <a:gd name="T2" fmla="*/ 388 w 2783"/>
                  <a:gd name="T3" fmla="*/ 415 h 10221"/>
                  <a:gd name="T4" fmla="*/ 415 w 2783"/>
                  <a:gd name="T5" fmla="*/ 1161 h 10221"/>
                  <a:gd name="T6" fmla="*/ 470 w 2783"/>
                  <a:gd name="T7" fmla="*/ 1410 h 10221"/>
                  <a:gd name="T8" fmla="*/ 691 w 2783"/>
                  <a:gd name="T9" fmla="*/ 2406 h 10221"/>
                  <a:gd name="T10" fmla="*/ 912 w 2783"/>
                  <a:gd name="T11" fmla="*/ 3511 h 10221"/>
                  <a:gd name="T12" fmla="*/ 1133 w 2783"/>
                  <a:gd name="T13" fmla="*/ 4525 h 10221"/>
                  <a:gd name="T14" fmla="*/ 1272 w 2783"/>
                  <a:gd name="T15" fmla="*/ 5217 h 10221"/>
                  <a:gd name="T16" fmla="*/ 1383 w 2783"/>
                  <a:gd name="T17" fmla="*/ 5576 h 10221"/>
                  <a:gd name="T18" fmla="*/ 2019 w 2783"/>
                  <a:gd name="T19" fmla="*/ 8699 h 10221"/>
                  <a:gd name="T20" fmla="*/ 2184 w 2783"/>
                  <a:gd name="T21" fmla="*/ 9170 h 10221"/>
                  <a:gd name="T22" fmla="*/ 2783 w 2783"/>
                  <a:gd name="T23" fmla="*/ 9990 h 10221"/>
                  <a:gd name="T24" fmla="*/ 2783 w 2783"/>
                  <a:gd name="T25" fmla="*/ 10046 h 10221"/>
                  <a:gd name="T26" fmla="*/ 1162 w 2783"/>
                  <a:gd name="T27" fmla="*/ 10165 h 10221"/>
                  <a:gd name="T28" fmla="*/ 470 w 2783"/>
                  <a:gd name="T29" fmla="*/ 10221 h 10221"/>
                  <a:gd name="T30" fmla="*/ 0 w 2783"/>
                  <a:gd name="T31" fmla="*/ 10193 h 10221"/>
                  <a:gd name="T32" fmla="*/ 388 w 2783"/>
                  <a:gd name="T33" fmla="*/ 8396 h 10221"/>
                  <a:gd name="T34" fmla="*/ 388 w 2783"/>
                  <a:gd name="T35" fmla="*/ 5409 h 10221"/>
                  <a:gd name="T36" fmla="*/ 305 w 2783"/>
                  <a:gd name="T37" fmla="*/ 3235 h 10221"/>
                  <a:gd name="T38" fmla="*/ 359 w 2783"/>
                  <a:gd name="T39" fmla="*/ 1741 h 10221"/>
                  <a:gd name="T40" fmla="*/ 305 w 2783"/>
                  <a:gd name="T41" fmla="*/ 498 h 10221"/>
                  <a:gd name="T42" fmla="*/ 276 w 2783"/>
                  <a:gd name="T43" fmla="*/ 332 h 10221"/>
                  <a:gd name="T44" fmla="*/ 194 w 2783"/>
                  <a:gd name="T45" fmla="*/ 138 h 10221"/>
                  <a:gd name="T46" fmla="*/ 194 w 2783"/>
                  <a:gd name="T47" fmla="*/ 83 h 10221"/>
                  <a:gd name="T48" fmla="*/ 359 w 2783"/>
                  <a:gd name="T49" fmla="*/ 0 h 10221"/>
                  <a:gd name="T50" fmla="*/ 443 w 2783"/>
                  <a:gd name="T51" fmla="*/ 27 h 10221"/>
                  <a:gd name="T52" fmla="*/ 443 w 2783"/>
                  <a:gd name="T53" fmla="*/ 359 h 102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83"/>
                  <a:gd name="T82" fmla="*/ 0 h 10221"/>
                  <a:gd name="T83" fmla="*/ 2783 w 2783"/>
                  <a:gd name="T84" fmla="*/ 10221 h 102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83" h="10221">
                    <a:moveTo>
                      <a:pt x="443" y="359"/>
                    </a:moveTo>
                    <a:lnTo>
                      <a:pt x="388" y="415"/>
                    </a:lnTo>
                    <a:lnTo>
                      <a:pt x="415" y="1161"/>
                    </a:lnTo>
                    <a:lnTo>
                      <a:pt x="470" y="1410"/>
                    </a:lnTo>
                    <a:lnTo>
                      <a:pt x="691" y="2406"/>
                    </a:lnTo>
                    <a:lnTo>
                      <a:pt x="912" y="3511"/>
                    </a:lnTo>
                    <a:lnTo>
                      <a:pt x="1133" y="4525"/>
                    </a:lnTo>
                    <a:lnTo>
                      <a:pt x="1272" y="5217"/>
                    </a:lnTo>
                    <a:lnTo>
                      <a:pt x="1383" y="5576"/>
                    </a:lnTo>
                    <a:lnTo>
                      <a:pt x="2019" y="8699"/>
                    </a:lnTo>
                    <a:lnTo>
                      <a:pt x="2184" y="9170"/>
                    </a:lnTo>
                    <a:lnTo>
                      <a:pt x="2783" y="9990"/>
                    </a:lnTo>
                    <a:lnTo>
                      <a:pt x="2783" y="10046"/>
                    </a:lnTo>
                    <a:lnTo>
                      <a:pt x="1162" y="10165"/>
                    </a:lnTo>
                    <a:lnTo>
                      <a:pt x="470" y="10221"/>
                    </a:lnTo>
                    <a:lnTo>
                      <a:pt x="0" y="10193"/>
                    </a:lnTo>
                    <a:lnTo>
                      <a:pt x="388" y="8396"/>
                    </a:lnTo>
                    <a:lnTo>
                      <a:pt x="388" y="5409"/>
                    </a:lnTo>
                    <a:lnTo>
                      <a:pt x="305" y="3235"/>
                    </a:lnTo>
                    <a:lnTo>
                      <a:pt x="359" y="1741"/>
                    </a:lnTo>
                    <a:lnTo>
                      <a:pt x="305" y="498"/>
                    </a:lnTo>
                    <a:lnTo>
                      <a:pt x="276" y="332"/>
                    </a:lnTo>
                    <a:lnTo>
                      <a:pt x="194" y="138"/>
                    </a:lnTo>
                    <a:lnTo>
                      <a:pt x="194" y="83"/>
                    </a:lnTo>
                    <a:lnTo>
                      <a:pt x="359" y="0"/>
                    </a:lnTo>
                    <a:lnTo>
                      <a:pt x="443" y="27"/>
                    </a:lnTo>
                    <a:lnTo>
                      <a:pt x="443" y="359"/>
                    </a:lnTo>
                    <a:close/>
                  </a:path>
                </a:pathLst>
              </a:custGeom>
              <a:solidFill>
                <a:srgbClr val="FF6633"/>
              </a:solidFill>
              <a:ln w="9525">
                <a:noFill/>
                <a:round/>
                <a:headEnd/>
                <a:tailEnd/>
              </a:ln>
            </p:spPr>
            <p:txBody>
              <a:bodyPr>
                <a:prstTxWarp prst="textNoShape">
                  <a:avLst/>
                </a:prstTxWarp>
              </a:bodyPr>
              <a:lstStyle/>
              <a:p>
                <a:endParaRPr lang="en-US"/>
              </a:p>
            </p:txBody>
          </p:sp>
          <p:sp>
            <p:nvSpPr>
              <p:cNvPr id="24727" name="Freeform 32"/>
              <p:cNvSpPr>
                <a:spLocks/>
              </p:cNvSpPr>
              <p:nvPr/>
            </p:nvSpPr>
            <p:spPr bwMode="auto">
              <a:xfrm>
                <a:off x="2178" y="1302"/>
                <a:ext cx="145" cy="344"/>
              </a:xfrm>
              <a:custGeom>
                <a:avLst/>
                <a:gdLst>
                  <a:gd name="T0" fmla="*/ 692 w 1161"/>
                  <a:gd name="T1" fmla="*/ 1318 h 2757"/>
                  <a:gd name="T2" fmla="*/ 1051 w 1161"/>
                  <a:gd name="T3" fmla="*/ 2618 h 2757"/>
                  <a:gd name="T4" fmla="*/ 1161 w 1161"/>
                  <a:gd name="T5" fmla="*/ 2728 h 2757"/>
                  <a:gd name="T6" fmla="*/ 471 w 1161"/>
                  <a:gd name="T7" fmla="*/ 2757 h 2757"/>
                  <a:gd name="T8" fmla="*/ 167 w 1161"/>
                  <a:gd name="T9" fmla="*/ 2757 h 2757"/>
                  <a:gd name="T10" fmla="*/ 0 w 1161"/>
                  <a:gd name="T11" fmla="*/ 2295 h 2757"/>
                  <a:gd name="T12" fmla="*/ 111 w 1161"/>
                  <a:gd name="T13" fmla="*/ 2047 h 2757"/>
                  <a:gd name="T14" fmla="*/ 277 w 1161"/>
                  <a:gd name="T15" fmla="*/ 636 h 2757"/>
                  <a:gd name="T16" fmla="*/ 388 w 1161"/>
                  <a:gd name="T17" fmla="*/ 0 h 2757"/>
                  <a:gd name="T18" fmla="*/ 581 w 1161"/>
                  <a:gd name="T19" fmla="*/ 857 h 2757"/>
                  <a:gd name="T20" fmla="*/ 692 w 1161"/>
                  <a:gd name="T21" fmla="*/ 1318 h 27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1"/>
                  <a:gd name="T34" fmla="*/ 0 h 2757"/>
                  <a:gd name="T35" fmla="*/ 1161 w 1161"/>
                  <a:gd name="T36" fmla="*/ 2757 h 27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1" h="2757">
                    <a:moveTo>
                      <a:pt x="692" y="1318"/>
                    </a:moveTo>
                    <a:lnTo>
                      <a:pt x="1051" y="2618"/>
                    </a:lnTo>
                    <a:lnTo>
                      <a:pt x="1161" y="2728"/>
                    </a:lnTo>
                    <a:lnTo>
                      <a:pt x="471" y="2757"/>
                    </a:lnTo>
                    <a:lnTo>
                      <a:pt x="167" y="2757"/>
                    </a:lnTo>
                    <a:lnTo>
                      <a:pt x="0" y="2295"/>
                    </a:lnTo>
                    <a:lnTo>
                      <a:pt x="111" y="2047"/>
                    </a:lnTo>
                    <a:lnTo>
                      <a:pt x="277" y="636"/>
                    </a:lnTo>
                    <a:lnTo>
                      <a:pt x="388" y="0"/>
                    </a:lnTo>
                    <a:lnTo>
                      <a:pt x="581" y="857"/>
                    </a:lnTo>
                    <a:lnTo>
                      <a:pt x="692" y="1318"/>
                    </a:lnTo>
                    <a:close/>
                  </a:path>
                </a:pathLst>
              </a:custGeom>
              <a:solidFill>
                <a:srgbClr val="CC6633"/>
              </a:solidFill>
              <a:ln w="9525">
                <a:noFill/>
                <a:round/>
                <a:headEnd/>
                <a:tailEnd/>
              </a:ln>
            </p:spPr>
            <p:txBody>
              <a:bodyPr>
                <a:prstTxWarp prst="textNoShape">
                  <a:avLst/>
                </a:prstTxWarp>
              </a:bodyPr>
              <a:lstStyle/>
              <a:p>
                <a:endParaRPr lang="en-US"/>
              </a:p>
            </p:txBody>
          </p:sp>
          <p:sp>
            <p:nvSpPr>
              <p:cNvPr id="24728" name="Freeform 33"/>
              <p:cNvSpPr>
                <a:spLocks/>
              </p:cNvSpPr>
              <p:nvPr/>
            </p:nvSpPr>
            <p:spPr bwMode="auto">
              <a:xfrm>
                <a:off x="2267" y="1315"/>
                <a:ext cx="329" cy="1181"/>
              </a:xfrm>
              <a:custGeom>
                <a:avLst/>
                <a:gdLst>
                  <a:gd name="T0" fmla="*/ 2515 w 2626"/>
                  <a:gd name="T1" fmla="*/ 2867 h 9447"/>
                  <a:gd name="T2" fmla="*/ 2515 w 2626"/>
                  <a:gd name="T3" fmla="*/ 3419 h 9447"/>
                  <a:gd name="T4" fmla="*/ 2626 w 2626"/>
                  <a:gd name="T5" fmla="*/ 5300 h 9447"/>
                  <a:gd name="T6" fmla="*/ 2599 w 2626"/>
                  <a:gd name="T7" fmla="*/ 7677 h 9447"/>
                  <a:gd name="T8" fmla="*/ 2240 w 2626"/>
                  <a:gd name="T9" fmla="*/ 9363 h 9447"/>
                  <a:gd name="T10" fmla="*/ 2211 w 2626"/>
                  <a:gd name="T11" fmla="*/ 9336 h 9447"/>
                  <a:gd name="T12" fmla="*/ 2184 w 2626"/>
                  <a:gd name="T13" fmla="*/ 9363 h 9447"/>
                  <a:gd name="T14" fmla="*/ 2184 w 2626"/>
                  <a:gd name="T15" fmla="*/ 9447 h 9447"/>
                  <a:gd name="T16" fmla="*/ 194 w 2626"/>
                  <a:gd name="T17" fmla="*/ 9391 h 9447"/>
                  <a:gd name="T18" fmla="*/ 0 w 2626"/>
                  <a:gd name="T19" fmla="*/ 9419 h 9447"/>
                  <a:gd name="T20" fmla="*/ 359 w 2626"/>
                  <a:gd name="T21" fmla="*/ 8691 h 9447"/>
                  <a:gd name="T22" fmla="*/ 1051 w 2626"/>
                  <a:gd name="T23" fmla="*/ 7566 h 9447"/>
                  <a:gd name="T24" fmla="*/ 1521 w 2626"/>
                  <a:gd name="T25" fmla="*/ 5907 h 9447"/>
                  <a:gd name="T26" fmla="*/ 1742 w 2626"/>
                  <a:gd name="T27" fmla="*/ 4829 h 9447"/>
                  <a:gd name="T28" fmla="*/ 1908 w 2626"/>
                  <a:gd name="T29" fmla="*/ 4222 h 9447"/>
                  <a:gd name="T30" fmla="*/ 2377 w 2626"/>
                  <a:gd name="T31" fmla="*/ 1733 h 9447"/>
                  <a:gd name="T32" fmla="*/ 2461 w 2626"/>
                  <a:gd name="T33" fmla="*/ 1023 h 9447"/>
                  <a:gd name="T34" fmla="*/ 2515 w 2626"/>
                  <a:gd name="T35" fmla="*/ 332 h 9447"/>
                  <a:gd name="T36" fmla="*/ 2571 w 2626"/>
                  <a:gd name="T37" fmla="*/ 0 h 9447"/>
                  <a:gd name="T38" fmla="*/ 2571 w 2626"/>
                  <a:gd name="T39" fmla="*/ 1659 h 9447"/>
                  <a:gd name="T40" fmla="*/ 2515 w 2626"/>
                  <a:gd name="T41" fmla="*/ 2867 h 94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26"/>
                  <a:gd name="T64" fmla="*/ 0 h 9447"/>
                  <a:gd name="T65" fmla="*/ 2626 w 2626"/>
                  <a:gd name="T66" fmla="*/ 9447 h 94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26" h="9447">
                    <a:moveTo>
                      <a:pt x="2515" y="2867"/>
                    </a:moveTo>
                    <a:lnTo>
                      <a:pt x="2515" y="3419"/>
                    </a:lnTo>
                    <a:lnTo>
                      <a:pt x="2626" y="5300"/>
                    </a:lnTo>
                    <a:lnTo>
                      <a:pt x="2599" y="7677"/>
                    </a:lnTo>
                    <a:lnTo>
                      <a:pt x="2240" y="9363"/>
                    </a:lnTo>
                    <a:lnTo>
                      <a:pt x="2211" y="9336"/>
                    </a:lnTo>
                    <a:lnTo>
                      <a:pt x="2184" y="9363"/>
                    </a:lnTo>
                    <a:lnTo>
                      <a:pt x="2184" y="9447"/>
                    </a:lnTo>
                    <a:lnTo>
                      <a:pt x="194" y="9391"/>
                    </a:lnTo>
                    <a:lnTo>
                      <a:pt x="0" y="9419"/>
                    </a:lnTo>
                    <a:lnTo>
                      <a:pt x="359" y="8691"/>
                    </a:lnTo>
                    <a:lnTo>
                      <a:pt x="1051" y="7566"/>
                    </a:lnTo>
                    <a:lnTo>
                      <a:pt x="1521" y="5907"/>
                    </a:lnTo>
                    <a:lnTo>
                      <a:pt x="1742" y="4829"/>
                    </a:lnTo>
                    <a:lnTo>
                      <a:pt x="1908" y="4222"/>
                    </a:lnTo>
                    <a:lnTo>
                      <a:pt x="2377" y="1733"/>
                    </a:lnTo>
                    <a:lnTo>
                      <a:pt x="2461" y="1023"/>
                    </a:lnTo>
                    <a:lnTo>
                      <a:pt x="2515" y="332"/>
                    </a:lnTo>
                    <a:lnTo>
                      <a:pt x="2571" y="0"/>
                    </a:lnTo>
                    <a:lnTo>
                      <a:pt x="2571" y="1659"/>
                    </a:lnTo>
                    <a:lnTo>
                      <a:pt x="2515" y="2867"/>
                    </a:lnTo>
                    <a:close/>
                  </a:path>
                </a:pathLst>
              </a:custGeom>
              <a:solidFill>
                <a:srgbClr val="FF6633"/>
              </a:solidFill>
              <a:ln w="9525">
                <a:noFill/>
                <a:round/>
                <a:headEnd/>
                <a:tailEnd/>
              </a:ln>
            </p:spPr>
            <p:txBody>
              <a:bodyPr>
                <a:prstTxWarp prst="textNoShape">
                  <a:avLst/>
                </a:prstTxWarp>
              </a:bodyPr>
              <a:lstStyle/>
              <a:p>
                <a:endParaRPr lang="en-US"/>
              </a:p>
            </p:txBody>
          </p:sp>
          <p:sp>
            <p:nvSpPr>
              <p:cNvPr id="24729" name="Freeform 34"/>
              <p:cNvSpPr>
                <a:spLocks/>
              </p:cNvSpPr>
              <p:nvPr/>
            </p:nvSpPr>
            <p:spPr bwMode="auto">
              <a:xfrm>
                <a:off x="2637" y="1374"/>
                <a:ext cx="4" cy="14"/>
              </a:xfrm>
              <a:custGeom>
                <a:avLst/>
                <a:gdLst>
                  <a:gd name="T0" fmla="*/ 28 w 28"/>
                  <a:gd name="T1" fmla="*/ 111 h 111"/>
                  <a:gd name="T2" fmla="*/ 0 w 28"/>
                  <a:gd name="T3" fmla="*/ 0 h 111"/>
                  <a:gd name="T4" fmla="*/ 28 w 28"/>
                  <a:gd name="T5" fmla="*/ 84 h 111"/>
                  <a:gd name="T6" fmla="*/ 28 w 28"/>
                  <a:gd name="T7" fmla="*/ 111 h 111"/>
                  <a:gd name="T8" fmla="*/ 0 60000 65536"/>
                  <a:gd name="T9" fmla="*/ 0 60000 65536"/>
                  <a:gd name="T10" fmla="*/ 0 60000 65536"/>
                  <a:gd name="T11" fmla="*/ 0 60000 65536"/>
                  <a:gd name="T12" fmla="*/ 0 w 28"/>
                  <a:gd name="T13" fmla="*/ 0 h 111"/>
                  <a:gd name="T14" fmla="*/ 28 w 28"/>
                  <a:gd name="T15" fmla="*/ 111 h 111"/>
                </a:gdLst>
                <a:ahLst/>
                <a:cxnLst>
                  <a:cxn ang="T8">
                    <a:pos x="T0" y="T1"/>
                  </a:cxn>
                  <a:cxn ang="T9">
                    <a:pos x="T2" y="T3"/>
                  </a:cxn>
                  <a:cxn ang="T10">
                    <a:pos x="T4" y="T5"/>
                  </a:cxn>
                  <a:cxn ang="T11">
                    <a:pos x="T6" y="T7"/>
                  </a:cxn>
                </a:cxnLst>
                <a:rect l="T12" t="T13" r="T14" b="T15"/>
                <a:pathLst>
                  <a:path w="28" h="111">
                    <a:moveTo>
                      <a:pt x="28" y="111"/>
                    </a:moveTo>
                    <a:lnTo>
                      <a:pt x="0" y="0"/>
                    </a:lnTo>
                    <a:lnTo>
                      <a:pt x="28" y="84"/>
                    </a:lnTo>
                    <a:lnTo>
                      <a:pt x="28" y="111"/>
                    </a:lnTo>
                    <a:close/>
                  </a:path>
                </a:pathLst>
              </a:custGeom>
              <a:solidFill>
                <a:srgbClr val="FFFFFF"/>
              </a:solidFill>
              <a:ln w="9525">
                <a:noFill/>
                <a:round/>
                <a:headEnd/>
                <a:tailEnd/>
              </a:ln>
            </p:spPr>
            <p:txBody>
              <a:bodyPr>
                <a:prstTxWarp prst="textNoShape">
                  <a:avLst/>
                </a:prstTxWarp>
              </a:bodyPr>
              <a:lstStyle/>
              <a:p>
                <a:endParaRPr lang="en-US"/>
              </a:p>
            </p:txBody>
          </p:sp>
          <p:sp>
            <p:nvSpPr>
              <p:cNvPr id="24730" name="Freeform 35"/>
              <p:cNvSpPr>
                <a:spLocks/>
              </p:cNvSpPr>
              <p:nvPr/>
            </p:nvSpPr>
            <p:spPr bwMode="auto">
              <a:xfrm>
                <a:off x="3154" y="1378"/>
                <a:ext cx="114" cy="161"/>
              </a:xfrm>
              <a:custGeom>
                <a:avLst/>
                <a:gdLst>
                  <a:gd name="T0" fmla="*/ 774 w 912"/>
                  <a:gd name="T1" fmla="*/ 940 h 1291"/>
                  <a:gd name="T2" fmla="*/ 857 w 912"/>
                  <a:gd name="T3" fmla="*/ 1134 h 1291"/>
                  <a:gd name="T4" fmla="*/ 912 w 912"/>
                  <a:gd name="T5" fmla="*/ 1188 h 1291"/>
                  <a:gd name="T6" fmla="*/ 469 w 912"/>
                  <a:gd name="T7" fmla="*/ 1291 h 1291"/>
                  <a:gd name="T8" fmla="*/ 83 w 912"/>
                  <a:gd name="T9" fmla="*/ 1235 h 1291"/>
                  <a:gd name="T10" fmla="*/ 55 w 912"/>
                  <a:gd name="T11" fmla="*/ 1262 h 1291"/>
                  <a:gd name="T12" fmla="*/ 0 w 912"/>
                  <a:gd name="T13" fmla="*/ 1262 h 1291"/>
                  <a:gd name="T14" fmla="*/ 304 w 912"/>
                  <a:gd name="T15" fmla="*/ 829 h 1291"/>
                  <a:gd name="T16" fmla="*/ 415 w 912"/>
                  <a:gd name="T17" fmla="*/ 0 h 1291"/>
                  <a:gd name="T18" fmla="*/ 580 w 912"/>
                  <a:gd name="T19" fmla="*/ 829 h 1291"/>
                  <a:gd name="T20" fmla="*/ 774 w 912"/>
                  <a:gd name="T21" fmla="*/ 940 h 12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2"/>
                  <a:gd name="T34" fmla="*/ 0 h 1291"/>
                  <a:gd name="T35" fmla="*/ 912 w 912"/>
                  <a:gd name="T36" fmla="*/ 1291 h 12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2" h="1291">
                    <a:moveTo>
                      <a:pt x="774" y="940"/>
                    </a:moveTo>
                    <a:lnTo>
                      <a:pt x="857" y="1134"/>
                    </a:lnTo>
                    <a:lnTo>
                      <a:pt x="912" y="1188"/>
                    </a:lnTo>
                    <a:lnTo>
                      <a:pt x="469" y="1291"/>
                    </a:lnTo>
                    <a:lnTo>
                      <a:pt x="83" y="1235"/>
                    </a:lnTo>
                    <a:lnTo>
                      <a:pt x="55" y="1262"/>
                    </a:lnTo>
                    <a:lnTo>
                      <a:pt x="0" y="1262"/>
                    </a:lnTo>
                    <a:lnTo>
                      <a:pt x="304" y="829"/>
                    </a:lnTo>
                    <a:lnTo>
                      <a:pt x="415" y="0"/>
                    </a:lnTo>
                    <a:lnTo>
                      <a:pt x="580" y="829"/>
                    </a:lnTo>
                    <a:lnTo>
                      <a:pt x="774" y="940"/>
                    </a:lnTo>
                    <a:close/>
                  </a:path>
                </a:pathLst>
              </a:custGeom>
              <a:solidFill>
                <a:srgbClr val="FF6633"/>
              </a:solidFill>
              <a:ln w="9525">
                <a:noFill/>
                <a:round/>
                <a:headEnd/>
                <a:tailEnd/>
              </a:ln>
            </p:spPr>
            <p:txBody>
              <a:bodyPr>
                <a:prstTxWarp prst="textNoShape">
                  <a:avLst/>
                </a:prstTxWarp>
              </a:bodyPr>
              <a:lstStyle/>
              <a:p>
                <a:endParaRPr lang="en-US"/>
              </a:p>
            </p:txBody>
          </p:sp>
          <p:sp>
            <p:nvSpPr>
              <p:cNvPr id="24731" name="Freeform 36"/>
              <p:cNvSpPr>
                <a:spLocks/>
              </p:cNvSpPr>
              <p:nvPr/>
            </p:nvSpPr>
            <p:spPr bwMode="auto">
              <a:xfrm>
                <a:off x="2648" y="1402"/>
                <a:ext cx="513" cy="1077"/>
              </a:xfrm>
              <a:custGeom>
                <a:avLst/>
                <a:gdLst>
                  <a:gd name="T0" fmla="*/ 1078 w 4109"/>
                  <a:gd name="T1" fmla="*/ 2506 h 8617"/>
                  <a:gd name="T2" fmla="*/ 2018 w 4109"/>
                  <a:gd name="T3" fmla="*/ 4800 h 8617"/>
                  <a:gd name="T4" fmla="*/ 2239 w 4109"/>
                  <a:gd name="T5" fmla="*/ 5244 h 8617"/>
                  <a:gd name="T6" fmla="*/ 2598 w 4109"/>
                  <a:gd name="T7" fmla="*/ 5990 h 8617"/>
                  <a:gd name="T8" fmla="*/ 3280 w 4109"/>
                  <a:gd name="T9" fmla="*/ 7262 h 8617"/>
                  <a:gd name="T10" fmla="*/ 3953 w 4109"/>
                  <a:gd name="T11" fmla="*/ 8276 h 8617"/>
                  <a:gd name="T12" fmla="*/ 4109 w 4109"/>
                  <a:gd name="T13" fmla="*/ 8478 h 8617"/>
                  <a:gd name="T14" fmla="*/ 3998 w 4109"/>
                  <a:gd name="T15" fmla="*/ 8524 h 8617"/>
                  <a:gd name="T16" fmla="*/ 2367 w 4109"/>
                  <a:gd name="T17" fmla="*/ 8617 h 8617"/>
                  <a:gd name="T18" fmla="*/ 2175 w 4109"/>
                  <a:gd name="T19" fmla="*/ 8276 h 8617"/>
                  <a:gd name="T20" fmla="*/ 1630 w 4109"/>
                  <a:gd name="T21" fmla="*/ 7538 h 8617"/>
                  <a:gd name="T22" fmla="*/ 1409 w 4109"/>
                  <a:gd name="T23" fmla="*/ 6764 h 8617"/>
                  <a:gd name="T24" fmla="*/ 1355 w 4109"/>
                  <a:gd name="T25" fmla="*/ 6322 h 8617"/>
                  <a:gd name="T26" fmla="*/ 1271 w 4109"/>
                  <a:gd name="T27" fmla="*/ 5990 h 8617"/>
                  <a:gd name="T28" fmla="*/ 1244 w 4109"/>
                  <a:gd name="T29" fmla="*/ 5824 h 8617"/>
                  <a:gd name="T30" fmla="*/ 940 w 4109"/>
                  <a:gd name="T31" fmla="*/ 4358 h 8617"/>
                  <a:gd name="T32" fmla="*/ 746 w 4109"/>
                  <a:gd name="T33" fmla="*/ 3667 h 8617"/>
                  <a:gd name="T34" fmla="*/ 663 w 4109"/>
                  <a:gd name="T35" fmla="*/ 3197 h 8617"/>
                  <a:gd name="T36" fmla="*/ 469 w 4109"/>
                  <a:gd name="T37" fmla="*/ 2229 h 8617"/>
                  <a:gd name="T38" fmla="*/ 387 w 4109"/>
                  <a:gd name="T39" fmla="*/ 1898 h 8617"/>
                  <a:gd name="T40" fmla="*/ 248 w 4109"/>
                  <a:gd name="T41" fmla="*/ 1244 h 8617"/>
                  <a:gd name="T42" fmla="*/ 55 w 4109"/>
                  <a:gd name="T43" fmla="*/ 211 h 8617"/>
                  <a:gd name="T44" fmla="*/ 0 w 4109"/>
                  <a:gd name="T45" fmla="*/ 0 h 8617"/>
                  <a:gd name="T46" fmla="*/ 498 w 4109"/>
                  <a:gd name="T47" fmla="*/ 1068 h 8617"/>
                  <a:gd name="T48" fmla="*/ 1078 w 4109"/>
                  <a:gd name="T49" fmla="*/ 2506 h 86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109"/>
                  <a:gd name="T76" fmla="*/ 0 h 8617"/>
                  <a:gd name="T77" fmla="*/ 4109 w 4109"/>
                  <a:gd name="T78" fmla="*/ 8617 h 86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109" h="8617">
                    <a:moveTo>
                      <a:pt x="1078" y="2506"/>
                    </a:moveTo>
                    <a:lnTo>
                      <a:pt x="2018" y="4800"/>
                    </a:lnTo>
                    <a:lnTo>
                      <a:pt x="2239" y="5244"/>
                    </a:lnTo>
                    <a:lnTo>
                      <a:pt x="2598" y="5990"/>
                    </a:lnTo>
                    <a:lnTo>
                      <a:pt x="3280" y="7262"/>
                    </a:lnTo>
                    <a:lnTo>
                      <a:pt x="3953" y="8276"/>
                    </a:lnTo>
                    <a:lnTo>
                      <a:pt x="4109" y="8478"/>
                    </a:lnTo>
                    <a:lnTo>
                      <a:pt x="3998" y="8524"/>
                    </a:lnTo>
                    <a:lnTo>
                      <a:pt x="2367" y="8617"/>
                    </a:lnTo>
                    <a:lnTo>
                      <a:pt x="2175" y="8276"/>
                    </a:lnTo>
                    <a:lnTo>
                      <a:pt x="1630" y="7538"/>
                    </a:lnTo>
                    <a:lnTo>
                      <a:pt x="1409" y="6764"/>
                    </a:lnTo>
                    <a:lnTo>
                      <a:pt x="1355" y="6322"/>
                    </a:lnTo>
                    <a:lnTo>
                      <a:pt x="1271" y="5990"/>
                    </a:lnTo>
                    <a:lnTo>
                      <a:pt x="1244" y="5824"/>
                    </a:lnTo>
                    <a:lnTo>
                      <a:pt x="940" y="4358"/>
                    </a:lnTo>
                    <a:lnTo>
                      <a:pt x="746" y="3667"/>
                    </a:lnTo>
                    <a:lnTo>
                      <a:pt x="663" y="3197"/>
                    </a:lnTo>
                    <a:lnTo>
                      <a:pt x="469" y="2229"/>
                    </a:lnTo>
                    <a:lnTo>
                      <a:pt x="387" y="1898"/>
                    </a:lnTo>
                    <a:lnTo>
                      <a:pt x="248" y="1244"/>
                    </a:lnTo>
                    <a:lnTo>
                      <a:pt x="55" y="211"/>
                    </a:lnTo>
                    <a:lnTo>
                      <a:pt x="0" y="0"/>
                    </a:lnTo>
                    <a:lnTo>
                      <a:pt x="498" y="1068"/>
                    </a:lnTo>
                    <a:lnTo>
                      <a:pt x="1078" y="2506"/>
                    </a:lnTo>
                    <a:close/>
                  </a:path>
                </a:pathLst>
              </a:custGeom>
              <a:solidFill>
                <a:srgbClr val="CC6633"/>
              </a:solidFill>
              <a:ln w="9525">
                <a:noFill/>
                <a:round/>
                <a:headEnd/>
                <a:tailEnd/>
              </a:ln>
            </p:spPr>
            <p:txBody>
              <a:bodyPr>
                <a:prstTxWarp prst="textNoShape">
                  <a:avLst/>
                </a:prstTxWarp>
              </a:bodyPr>
              <a:lstStyle/>
              <a:p>
                <a:endParaRPr lang="en-US"/>
              </a:p>
            </p:txBody>
          </p:sp>
          <p:sp>
            <p:nvSpPr>
              <p:cNvPr id="24732" name="Freeform 37"/>
              <p:cNvSpPr>
                <a:spLocks/>
              </p:cNvSpPr>
              <p:nvPr/>
            </p:nvSpPr>
            <p:spPr bwMode="auto">
              <a:xfrm>
                <a:off x="2068" y="1409"/>
                <a:ext cx="493" cy="1084"/>
              </a:xfrm>
              <a:custGeom>
                <a:avLst/>
                <a:gdLst>
                  <a:gd name="T0" fmla="*/ 3446 w 3944"/>
                  <a:gd name="T1" fmla="*/ 2978 h 8673"/>
                  <a:gd name="T2" fmla="*/ 3170 w 3944"/>
                  <a:gd name="T3" fmla="*/ 4139 h 8673"/>
                  <a:gd name="T4" fmla="*/ 3087 w 3944"/>
                  <a:gd name="T5" fmla="*/ 4360 h 8673"/>
                  <a:gd name="T6" fmla="*/ 3031 w 3944"/>
                  <a:gd name="T7" fmla="*/ 4802 h 8673"/>
                  <a:gd name="T8" fmla="*/ 2810 w 3944"/>
                  <a:gd name="T9" fmla="*/ 5632 h 8673"/>
                  <a:gd name="T10" fmla="*/ 2451 w 3944"/>
                  <a:gd name="T11" fmla="*/ 6820 h 8673"/>
                  <a:gd name="T12" fmla="*/ 1428 w 3944"/>
                  <a:gd name="T13" fmla="*/ 8590 h 8673"/>
                  <a:gd name="T14" fmla="*/ 1428 w 3944"/>
                  <a:gd name="T15" fmla="*/ 8673 h 8673"/>
                  <a:gd name="T16" fmla="*/ 683 w 3944"/>
                  <a:gd name="T17" fmla="*/ 8673 h 8673"/>
                  <a:gd name="T18" fmla="*/ 28 w 3944"/>
                  <a:gd name="T19" fmla="*/ 8645 h 8673"/>
                  <a:gd name="T20" fmla="*/ 0 w 3944"/>
                  <a:gd name="T21" fmla="*/ 8617 h 8673"/>
                  <a:gd name="T22" fmla="*/ 433 w 3944"/>
                  <a:gd name="T23" fmla="*/ 8119 h 8673"/>
                  <a:gd name="T24" fmla="*/ 1428 w 3944"/>
                  <a:gd name="T25" fmla="*/ 6655 h 8673"/>
                  <a:gd name="T26" fmla="*/ 1594 w 3944"/>
                  <a:gd name="T27" fmla="*/ 6322 h 8673"/>
                  <a:gd name="T28" fmla="*/ 1953 w 3944"/>
                  <a:gd name="T29" fmla="*/ 5659 h 8673"/>
                  <a:gd name="T30" fmla="*/ 2064 w 3944"/>
                  <a:gd name="T31" fmla="*/ 5272 h 8673"/>
                  <a:gd name="T32" fmla="*/ 2755 w 3944"/>
                  <a:gd name="T33" fmla="*/ 3613 h 8673"/>
                  <a:gd name="T34" fmla="*/ 3308 w 3944"/>
                  <a:gd name="T35" fmla="*/ 2148 h 8673"/>
                  <a:gd name="T36" fmla="*/ 3944 w 3944"/>
                  <a:gd name="T37" fmla="*/ 84 h 8673"/>
                  <a:gd name="T38" fmla="*/ 3944 w 3944"/>
                  <a:gd name="T39" fmla="*/ 0 h 8673"/>
                  <a:gd name="T40" fmla="*/ 3861 w 3944"/>
                  <a:gd name="T41" fmla="*/ 692 h 8673"/>
                  <a:gd name="T42" fmla="*/ 3446 w 3944"/>
                  <a:gd name="T43" fmla="*/ 2978 h 867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44"/>
                  <a:gd name="T67" fmla="*/ 0 h 8673"/>
                  <a:gd name="T68" fmla="*/ 3944 w 3944"/>
                  <a:gd name="T69" fmla="*/ 8673 h 867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44" h="8673">
                    <a:moveTo>
                      <a:pt x="3446" y="2978"/>
                    </a:moveTo>
                    <a:lnTo>
                      <a:pt x="3170" y="4139"/>
                    </a:lnTo>
                    <a:lnTo>
                      <a:pt x="3087" y="4360"/>
                    </a:lnTo>
                    <a:lnTo>
                      <a:pt x="3031" y="4802"/>
                    </a:lnTo>
                    <a:lnTo>
                      <a:pt x="2810" y="5632"/>
                    </a:lnTo>
                    <a:lnTo>
                      <a:pt x="2451" y="6820"/>
                    </a:lnTo>
                    <a:lnTo>
                      <a:pt x="1428" y="8590"/>
                    </a:lnTo>
                    <a:lnTo>
                      <a:pt x="1428" y="8673"/>
                    </a:lnTo>
                    <a:lnTo>
                      <a:pt x="683" y="8673"/>
                    </a:lnTo>
                    <a:lnTo>
                      <a:pt x="28" y="8645"/>
                    </a:lnTo>
                    <a:lnTo>
                      <a:pt x="0" y="8617"/>
                    </a:lnTo>
                    <a:lnTo>
                      <a:pt x="433" y="8119"/>
                    </a:lnTo>
                    <a:lnTo>
                      <a:pt x="1428" y="6655"/>
                    </a:lnTo>
                    <a:lnTo>
                      <a:pt x="1594" y="6322"/>
                    </a:lnTo>
                    <a:lnTo>
                      <a:pt x="1953" y="5659"/>
                    </a:lnTo>
                    <a:lnTo>
                      <a:pt x="2064" y="5272"/>
                    </a:lnTo>
                    <a:lnTo>
                      <a:pt x="2755" y="3613"/>
                    </a:lnTo>
                    <a:lnTo>
                      <a:pt x="3308" y="2148"/>
                    </a:lnTo>
                    <a:lnTo>
                      <a:pt x="3944" y="84"/>
                    </a:lnTo>
                    <a:lnTo>
                      <a:pt x="3944" y="0"/>
                    </a:lnTo>
                    <a:lnTo>
                      <a:pt x="3861" y="692"/>
                    </a:lnTo>
                    <a:lnTo>
                      <a:pt x="3446" y="2978"/>
                    </a:lnTo>
                    <a:close/>
                  </a:path>
                </a:pathLst>
              </a:custGeom>
              <a:solidFill>
                <a:srgbClr val="CC6633"/>
              </a:solidFill>
              <a:ln w="9525">
                <a:noFill/>
                <a:round/>
                <a:headEnd/>
                <a:tailEnd/>
              </a:ln>
            </p:spPr>
            <p:txBody>
              <a:bodyPr>
                <a:prstTxWarp prst="textNoShape">
                  <a:avLst/>
                </a:prstTxWarp>
              </a:bodyPr>
              <a:lstStyle/>
              <a:p>
                <a:endParaRPr lang="en-US"/>
              </a:p>
            </p:txBody>
          </p:sp>
          <p:sp>
            <p:nvSpPr>
              <p:cNvPr id="24733" name="Freeform 38"/>
              <p:cNvSpPr>
                <a:spLocks/>
              </p:cNvSpPr>
              <p:nvPr/>
            </p:nvSpPr>
            <p:spPr bwMode="auto">
              <a:xfrm>
                <a:off x="1391" y="1519"/>
                <a:ext cx="235" cy="317"/>
              </a:xfrm>
              <a:custGeom>
                <a:avLst/>
                <a:gdLst>
                  <a:gd name="T0" fmla="*/ 442 w 1879"/>
                  <a:gd name="T1" fmla="*/ 930 h 2534"/>
                  <a:gd name="T2" fmla="*/ 774 w 1879"/>
                  <a:gd name="T3" fmla="*/ 1594 h 2534"/>
                  <a:gd name="T4" fmla="*/ 912 w 1879"/>
                  <a:gd name="T5" fmla="*/ 1981 h 2534"/>
                  <a:gd name="T6" fmla="*/ 1133 w 1879"/>
                  <a:gd name="T7" fmla="*/ 2313 h 2534"/>
                  <a:gd name="T8" fmla="*/ 1354 w 1879"/>
                  <a:gd name="T9" fmla="*/ 2008 h 2534"/>
                  <a:gd name="T10" fmla="*/ 1603 w 1879"/>
                  <a:gd name="T11" fmla="*/ 857 h 2534"/>
                  <a:gd name="T12" fmla="*/ 1879 w 1879"/>
                  <a:gd name="T13" fmla="*/ 0 h 2534"/>
                  <a:gd name="T14" fmla="*/ 1879 w 1879"/>
                  <a:gd name="T15" fmla="*/ 248 h 2534"/>
                  <a:gd name="T16" fmla="*/ 1520 w 1879"/>
                  <a:gd name="T17" fmla="*/ 1677 h 2534"/>
                  <a:gd name="T18" fmla="*/ 1272 w 1879"/>
                  <a:gd name="T19" fmla="*/ 2451 h 2534"/>
                  <a:gd name="T20" fmla="*/ 1189 w 1879"/>
                  <a:gd name="T21" fmla="*/ 2534 h 2534"/>
                  <a:gd name="T22" fmla="*/ 1078 w 1879"/>
                  <a:gd name="T23" fmla="*/ 2506 h 2534"/>
                  <a:gd name="T24" fmla="*/ 995 w 1879"/>
                  <a:gd name="T25" fmla="*/ 2506 h 2534"/>
                  <a:gd name="T26" fmla="*/ 525 w 1879"/>
                  <a:gd name="T27" fmla="*/ 1206 h 2534"/>
                  <a:gd name="T28" fmla="*/ 138 w 1879"/>
                  <a:gd name="T29" fmla="*/ 331 h 2534"/>
                  <a:gd name="T30" fmla="*/ 55 w 1879"/>
                  <a:gd name="T31" fmla="*/ 248 h 2534"/>
                  <a:gd name="T32" fmla="*/ 0 w 1879"/>
                  <a:gd name="T33" fmla="*/ 54 h 2534"/>
                  <a:gd name="T34" fmla="*/ 55 w 1879"/>
                  <a:gd name="T35" fmla="*/ 0 h 2534"/>
                  <a:gd name="T36" fmla="*/ 138 w 1879"/>
                  <a:gd name="T37" fmla="*/ 73 h 2534"/>
                  <a:gd name="T38" fmla="*/ 442 w 1879"/>
                  <a:gd name="T39" fmla="*/ 930 h 25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79"/>
                  <a:gd name="T61" fmla="*/ 0 h 2534"/>
                  <a:gd name="T62" fmla="*/ 1879 w 1879"/>
                  <a:gd name="T63" fmla="*/ 2534 h 25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79" h="2534">
                    <a:moveTo>
                      <a:pt x="442" y="930"/>
                    </a:moveTo>
                    <a:lnTo>
                      <a:pt x="774" y="1594"/>
                    </a:lnTo>
                    <a:lnTo>
                      <a:pt x="912" y="1981"/>
                    </a:lnTo>
                    <a:lnTo>
                      <a:pt x="1133" y="2313"/>
                    </a:lnTo>
                    <a:lnTo>
                      <a:pt x="1354" y="2008"/>
                    </a:lnTo>
                    <a:lnTo>
                      <a:pt x="1603" y="857"/>
                    </a:lnTo>
                    <a:lnTo>
                      <a:pt x="1879" y="0"/>
                    </a:lnTo>
                    <a:lnTo>
                      <a:pt x="1879" y="248"/>
                    </a:lnTo>
                    <a:lnTo>
                      <a:pt x="1520" y="1677"/>
                    </a:lnTo>
                    <a:lnTo>
                      <a:pt x="1272" y="2451"/>
                    </a:lnTo>
                    <a:lnTo>
                      <a:pt x="1189" y="2534"/>
                    </a:lnTo>
                    <a:lnTo>
                      <a:pt x="1078" y="2506"/>
                    </a:lnTo>
                    <a:lnTo>
                      <a:pt x="995" y="2506"/>
                    </a:lnTo>
                    <a:lnTo>
                      <a:pt x="525" y="1206"/>
                    </a:lnTo>
                    <a:lnTo>
                      <a:pt x="138" y="331"/>
                    </a:lnTo>
                    <a:lnTo>
                      <a:pt x="55" y="248"/>
                    </a:lnTo>
                    <a:lnTo>
                      <a:pt x="0" y="54"/>
                    </a:lnTo>
                    <a:lnTo>
                      <a:pt x="55" y="0"/>
                    </a:lnTo>
                    <a:lnTo>
                      <a:pt x="138" y="73"/>
                    </a:lnTo>
                    <a:lnTo>
                      <a:pt x="442" y="930"/>
                    </a:lnTo>
                    <a:close/>
                  </a:path>
                </a:pathLst>
              </a:custGeom>
              <a:solidFill>
                <a:srgbClr val="CC6633"/>
              </a:solidFill>
              <a:ln w="9525">
                <a:noFill/>
                <a:round/>
                <a:headEnd/>
                <a:tailEnd/>
              </a:ln>
            </p:spPr>
            <p:txBody>
              <a:bodyPr>
                <a:prstTxWarp prst="textNoShape">
                  <a:avLst/>
                </a:prstTxWarp>
              </a:bodyPr>
              <a:lstStyle/>
              <a:p>
                <a:endParaRPr lang="en-US"/>
              </a:p>
            </p:txBody>
          </p:sp>
          <p:sp>
            <p:nvSpPr>
              <p:cNvPr id="24734" name="Freeform 39"/>
              <p:cNvSpPr>
                <a:spLocks/>
              </p:cNvSpPr>
              <p:nvPr/>
            </p:nvSpPr>
            <p:spPr bwMode="auto">
              <a:xfrm>
                <a:off x="3227" y="1554"/>
                <a:ext cx="34" cy="69"/>
              </a:xfrm>
              <a:custGeom>
                <a:avLst/>
                <a:gdLst>
                  <a:gd name="T0" fmla="*/ 277 w 277"/>
                  <a:gd name="T1" fmla="*/ 498 h 553"/>
                  <a:gd name="T2" fmla="*/ 221 w 277"/>
                  <a:gd name="T3" fmla="*/ 553 h 553"/>
                  <a:gd name="T4" fmla="*/ 139 w 277"/>
                  <a:gd name="T5" fmla="*/ 221 h 553"/>
                  <a:gd name="T6" fmla="*/ 83 w 277"/>
                  <a:gd name="T7" fmla="*/ 129 h 553"/>
                  <a:gd name="T8" fmla="*/ 0 w 277"/>
                  <a:gd name="T9" fmla="*/ 55 h 553"/>
                  <a:gd name="T10" fmla="*/ 194 w 277"/>
                  <a:gd name="T11" fmla="*/ 0 h 553"/>
                  <a:gd name="T12" fmla="*/ 249 w 277"/>
                  <a:gd name="T13" fmla="*/ 0 h 553"/>
                  <a:gd name="T14" fmla="*/ 277 w 277"/>
                  <a:gd name="T15" fmla="*/ 498 h 553"/>
                  <a:gd name="T16" fmla="*/ 0 60000 65536"/>
                  <a:gd name="T17" fmla="*/ 0 60000 65536"/>
                  <a:gd name="T18" fmla="*/ 0 60000 65536"/>
                  <a:gd name="T19" fmla="*/ 0 60000 65536"/>
                  <a:gd name="T20" fmla="*/ 0 60000 65536"/>
                  <a:gd name="T21" fmla="*/ 0 60000 65536"/>
                  <a:gd name="T22" fmla="*/ 0 60000 65536"/>
                  <a:gd name="T23" fmla="*/ 0 60000 65536"/>
                  <a:gd name="T24" fmla="*/ 0 w 277"/>
                  <a:gd name="T25" fmla="*/ 0 h 553"/>
                  <a:gd name="T26" fmla="*/ 277 w 277"/>
                  <a:gd name="T27" fmla="*/ 553 h 5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7" h="553">
                    <a:moveTo>
                      <a:pt x="277" y="498"/>
                    </a:moveTo>
                    <a:lnTo>
                      <a:pt x="221" y="553"/>
                    </a:lnTo>
                    <a:lnTo>
                      <a:pt x="139" y="221"/>
                    </a:lnTo>
                    <a:lnTo>
                      <a:pt x="83" y="129"/>
                    </a:lnTo>
                    <a:lnTo>
                      <a:pt x="0" y="55"/>
                    </a:lnTo>
                    <a:lnTo>
                      <a:pt x="194" y="0"/>
                    </a:lnTo>
                    <a:lnTo>
                      <a:pt x="249" y="0"/>
                    </a:lnTo>
                    <a:lnTo>
                      <a:pt x="277" y="498"/>
                    </a:lnTo>
                    <a:close/>
                  </a:path>
                </a:pathLst>
              </a:custGeom>
              <a:solidFill>
                <a:srgbClr val="FF9966"/>
              </a:solidFill>
              <a:ln w="9525">
                <a:noFill/>
                <a:round/>
                <a:headEnd/>
                <a:tailEnd/>
              </a:ln>
            </p:spPr>
            <p:txBody>
              <a:bodyPr>
                <a:prstTxWarp prst="textNoShape">
                  <a:avLst/>
                </a:prstTxWarp>
              </a:bodyPr>
              <a:lstStyle/>
              <a:p>
                <a:endParaRPr lang="en-US"/>
              </a:p>
            </p:txBody>
          </p:sp>
          <p:sp>
            <p:nvSpPr>
              <p:cNvPr id="24735" name="Freeform 40"/>
              <p:cNvSpPr>
                <a:spLocks/>
              </p:cNvSpPr>
              <p:nvPr/>
            </p:nvSpPr>
            <p:spPr bwMode="auto">
              <a:xfrm>
                <a:off x="3176" y="1561"/>
                <a:ext cx="37" cy="62"/>
              </a:xfrm>
              <a:custGeom>
                <a:avLst/>
                <a:gdLst>
                  <a:gd name="T0" fmla="*/ 184 w 294"/>
                  <a:gd name="T1" fmla="*/ 166 h 498"/>
                  <a:gd name="T2" fmla="*/ 156 w 294"/>
                  <a:gd name="T3" fmla="*/ 406 h 498"/>
                  <a:gd name="T4" fmla="*/ 156 w 294"/>
                  <a:gd name="T5" fmla="*/ 498 h 498"/>
                  <a:gd name="T6" fmla="*/ 46 w 294"/>
                  <a:gd name="T7" fmla="*/ 498 h 498"/>
                  <a:gd name="T8" fmla="*/ 0 w 294"/>
                  <a:gd name="T9" fmla="*/ 138 h 498"/>
                  <a:gd name="T10" fmla="*/ 19 w 294"/>
                  <a:gd name="T11" fmla="*/ 0 h 498"/>
                  <a:gd name="T12" fmla="*/ 294 w 294"/>
                  <a:gd name="T13" fmla="*/ 18 h 498"/>
                  <a:gd name="T14" fmla="*/ 184 w 294"/>
                  <a:gd name="T15" fmla="*/ 166 h 498"/>
                  <a:gd name="T16" fmla="*/ 0 60000 65536"/>
                  <a:gd name="T17" fmla="*/ 0 60000 65536"/>
                  <a:gd name="T18" fmla="*/ 0 60000 65536"/>
                  <a:gd name="T19" fmla="*/ 0 60000 65536"/>
                  <a:gd name="T20" fmla="*/ 0 60000 65536"/>
                  <a:gd name="T21" fmla="*/ 0 60000 65536"/>
                  <a:gd name="T22" fmla="*/ 0 60000 65536"/>
                  <a:gd name="T23" fmla="*/ 0 60000 65536"/>
                  <a:gd name="T24" fmla="*/ 0 w 294"/>
                  <a:gd name="T25" fmla="*/ 0 h 498"/>
                  <a:gd name="T26" fmla="*/ 294 w 294"/>
                  <a:gd name="T27" fmla="*/ 498 h 4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4" h="498">
                    <a:moveTo>
                      <a:pt x="184" y="166"/>
                    </a:moveTo>
                    <a:lnTo>
                      <a:pt x="156" y="406"/>
                    </a:lnTo>
                    <a:lnTo>
                      <a:pt x="156" y="498"/>
                    </a:lnTo>
                    <a:lnTo>
                      <a:pt x="46" y="498"/>
                    </a:lnTo>
                    <a:lnTo>
                      <a:pt x="0" y="138"/>
                    </a:lnTo>
                    <a:lnTo>
                      <a:pt x="19" y="0"/>
                    </a:lnTo>
                    <a:lnTo>
                      <a:pt x="294" y="18"/>
                    </a:lnTo>
                    <a:lnTo>
                      <a:pt x="184" y="166"/>
                    </a:lnTo>
                    <a:close/>
                  </a:path>
                </a:pathLst>
              </a:custGeom>
              <a:solidFill>
                <a:srgbClr val="FF9966"/>
              </a:solidFill>
              <a:ln w="9525">
                <a:noFill/>
                <a:round/>
                <a:headEnd/>
                <a:tailEnd/>
              </a:ln>
            </p:spPr>
            <p:txBody>
              <a:bodyPr>
                <a:prstTxWarp prst="textNoShape">
                  <a:avLst/>
                </a:prstTxWarp>
              </a:bodyPr>
              <a:lstStyle/>
              <a:p>
                <a:endParaRPr lang="en-US"/>
              </a:p>
            </p:txBody>
          </p:sp>
          <p:sp>
            <p:nvSpPr>
              <p:cNvPr id="24736" name="Freeform 41"/>
              <p:cNvSpPr>
                <a:spLocks/>
              </p:cNvSpPr>
              <p:nvPr/>
            </p:nvSpPr>
            <p:spPr bwMode="auto">
              <a:xfrm>
                <a:off x="1308" y="1563"/>
                <a:ext cx="152" cy="273"/>
              </a:xfrm>
              <a:custGeom>
                <a:avLst/>
                <a:gdLst>
                  <a:gd name="T0" fmla="*/ 1188 w 1216"/>
                  <a:gd name="T1" fmla="*/ 1438 h 2185"/>
                  <a:gd name="T2" fmla="*/ 1216 w 1216"/>
                  <a:gd name="T3" fmla="*/ 1466 h 2185"/>
                  <a:gd name="T4" fmla="*/ 1022 w 1216"/>
                  <a:gd name="T5" fmla="*/ 1383 h 2185"/>
                  <a:gd name="T6" fmla="*/ 995 w 1216"/>
                  <a:gd name="T7" fmla="*/ 1107 h 2185"/>
                  <a:gd name="T8" fmla="*/ 801 w 1216"/>
                  <a:gd name="T9" fmla="*/ 940 h 2185"/>
                  <a:gd name="T10" fmla="*/ 635 w 1216"/>
                  <a:gd name="T11" fmla="*/ 940 h 2185"/>
                  <a:gd name="T12" fmla="*/ 469 w 1216"/>
                  <a:gd name="T13" fmla="*/ 1383 h 2185"/>
                  <a:gd name="T14" fmla="*/ 303 w 1216"/>
                  <a:gd name="T15" fmla="*/ 1493 h 2185"/>
                  <a:gd name="T16" fmla="*/ 165 w 1216"/>
                  <a:gd name="T17" fmla="*/ 1826 h 2185"/>
                  <a:gd name="T18" fmla="*/ 192 w 1216"/>
                  <a:gd name="T19" fmla="*/ 2185 h 2185"/>
                  <a:gd name="T20" fmla="*/ 0 w 1216"/>
                  <a:gd name="T21" fmla="*/ 2185 h 2185"/>
                  <a:gd name="T22" fmla="*/ 138 w 1216"/>
                  <a:gd name="T23" fmla="*/ 1743 h 2185"/>
                  <a:gd name="T24" fmla="*/ 276 w 1216"/>
                  <a:gd name="T25" fmla="*/ 1493 h 2185"/>
                  <a:gd name="T26" fmla="*/ 635 w 1216"/>
                  <a:gd name="T27" fmla="*/ 0 h 2185"/>
                  <a:gd name="T28" fmla="*/ 1022 w 1216"/>
                  <a:gd name="T29" fmla="*/ 913 h 2185"/>
                  <a:gd name="T30" fmla="*/ 1188 w 1216"/>
                  <a:gd name="T31" fmla="*/ 1438 h 21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6"/>
                  <a:gd name="T49" fmla="*/ 0 h 2185"/>
                  <a:gd name="T50" fmla="*/ 1216 w 1216"/>
                  <a:gd name="T51" fmla="*/ 2185 h 21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6" h="2185">
                    <a:moveTo>
                      <a:pt x="1188" y="1438"/>
                    </a:moveTo>
                    <a:lnTo>
                      <a:pt x="1216" y="1466"/>
                    </a:lnTo>
                    <a:lnTo>
                      <a:pt x="1022" y="1383"/>
                    </a:lnTo>
                    <a:lnTo>
                      <a:pt x="995" y="1107"/>
                    </a:lnTo>
                    <a:lnTo>
                      <a:pt x="801" y="940"/>
                    </a:lnTo>
                    <a:lnTo>
                      <a:pt x="635" y="940"/>
                    </a:lnTo>
                    <a:lnTo>
                      <a:pt x="469" y="1383"/>
                    </a:lnTo>
                    <a:lnTo>
                      <a:pt x="303" y="1493"/>
                    </a:lnTo>
                    <a:lnTo>
                      <a:pt x="165" y="1826"/>
                    </a:lnTo>
                    <a:lnTo>
                      <a:pt x="192" y="2185"/>
                    </a:lnTo>
                    <a:lnTo>
                      <a:pt x="0" y="2185"/>
                    </a:lnTo>
                    <a:lnTo>
                      <a:pt x="138" y="1743"/>
                    </a:lnTo>
                    <a:lnTo>
                      <a:pt x="276" y="1493"/>
                    </a:lnTo>
                    <a:lnTo>
                      <a:pt x="635" y="0"/>
                    </a:lnTo>
                    <a:lnTo>
                      <a:pt x="1022" y="913"/>
                    </a:lnTo>
                    <a:lnTo>
                      <a:pt x="1188" y="1438"/>
                    </a:lnTo>
                    <a:close/>
                  </a:path>
                </a:pathLst>
              </a:custGeom>
              <a:solidFill>
                <a:srgbClr val="FF6633"/>
              </a:solidFill>
              <a:ln w="9525">
                <a:noFill/>
                <a:round/>
                <a:headEnd/>
                <a:tailEnd/>
              </a:ln>
            </p:spPr>
            <p:txBody>
              <a:bodyPr>
                <a:prstTxWarp prst="textNoShape">
                  <a:avLst/>
                </a:prstTxWarp>
              </a:bodyPr>
              <a:lstStyle/>
              <a:p>
                <a:endParaRPr lang="en-US"/>
              </a:p>
            </p:txBody>
          </p:sp>
          <p:sp>
            <p:nvSpPr>
              <p:cNvPr id="24737" name="Freeform 42"/>
              <p:cNvSpPr>
                <a:spLocks/>
              </p:cNvSpPr>
              <p:nvPr/>
            </p:nvSpPr>
            <p:spPr bwMode="auto">
              <a:xfrm>
                <a:off x="2323" y="1563"/>
                <a:ext cx="31" cy="60"/>
              </a:xfrm>
              <a:custGeom>
                <a:avLst/>
                <a:gdLst>
                  <a:gd name="T0" fmla="*/ 249 w 249"/>
                  <a:gd name="T1" fmla="*/ 425 h 480"/>
                  <a:gd name="T2" fmla="*/ 111 w 249"/>
                  <a:gd name="T3" fmla="*/ 452 h 480"/>
                  <a:gd name="T4" fmla="*/ 84 w 249"/>
                  <a:gd name="T5" fmla="*/ 480 h 480"/>
                  <a:gd name="T6" fmla="*/ 0 w 249"/>
                  <a:gd name="T7" fmla="*/ 360 h 480"/>
                  <a:gd name="T8" fmla="*/ 111 w 249"/>
                  <a:gd name="T9" fmla="*/ 0 h 480"/>
                  <a:gd name="T10" fmla="*/ 249 w 249"/>
                  <a:gd name="T11" fmla="*/ 360 h 480"/>
                  <a:gd name="T12" fmla="*/ 249 w 249"/>
                  <a:gd name="T13" fmla="*/ 425 h 480"/>
                  <a:gd name="T14" fmla="*/ 0 60000 65536"/>
                  <a:gd name="T15" fmla="*/ 0 60000 65536"/>
                  <a:gd name="T16" fmla="*/ 0 60000 65536"/>
                  <a:gd name="T17" fmla="*/ 0 60000 65536"/>
                  <a:gd name="T18" fmla="*/ 0 60000 65536"/>
                  <a:gd name="T19" fmla="*/ 0 60000 65536"/>
                  <a:gd name="T20" fmla="*/ 0 60000 65536"/>
                  <a:gd name="T21" fmla="*/ 0 w 249"/>
                  <a:gd name="T22" fmla="*/ 0 h 480"/>
                  <a:gd name="T23" fmla="*/ 249 w 249"/>
                  <a:gd name="T24" fmla="*/ 480 h 4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480">
                    <a:moveTo>
                      <a:pt x="249" y="425"/>
                    </a:moveTo>
                    <a:lnTo>
                      <a:pt x="111" y="452"/>
                    </a:lnTo>
                    <a:lnTo>
                      <a:pt x="84" y="480"/>
                    </a:lnTo>
                    <a:lnTo>
                      <a:pt x="0" y="360"/>
                    </a:lnTo>
                    <a:lnTo>
                      <a:pt x="111" y="0"/>
                    </a:lnTo>
                    <a:lnTo>
                      <a:pt x="249" y="360"/>
                    </a:lnTo>
                    <a:lnTo>
                      <a:pt x="249" y="425"/>
                    </a:lnTo>
                    <a:close/>
                  </a:path>
                </a:pathLst>
              </a:custGeom>
              <a:solidFill>
                <a:srgbClr val="FF6633"/>
              </a:solidFill>
              <a:ln w="9525">
                <a:noFill/>
                <a:round/>
                <a:headEnd/>
                <a:tailEnd/>
              </a:ln>
            </p:spPr>
            <p:txBody>
              <a:bodyPr>
                <a:prstTxWarp prst="textNoShape">
                  <a:avLst/>
                </a:prstTxWarp>
              </a:bodyPr>
              <a:lstStyle/>
              <a:p>
                <a:endParaRPr lang="en-US"/>
              </a:p>
            </p:txBody>
          </p:sp>
          <p:sp>
            <p:nvSpPr>
              <p:cNvPr id="24738" name="Freeform 43"/>
              <p:cNvSpPr>
                <a:spLocks/>
              </p:cNvSpPr>
              <p:nvPr/>
            </p:nvSpPr>
            <p:spPr bwMode="auto">
              <a:xfrm>
                <a:off x="1578" y="1578"/>
                <a:ext cx="120" cy="244"/>
              </a:xfrm>
              <a:custGeom>
                <a:avLst/>
                <a:gdLst>
                  <a:gd name="T0" fmla="*/ 745 w 966"/>
                  <a:gd name="T1" fmla="*/ 737 h 1954"/>
                  <a:gd name="T2" fmla="*/ 966 w 966"/>
                  <a:gd name="T3" fmla="*/ 1291 h 1954"/>
                  <a:gd name="T4" fmla="*/ 884 w 966"/>
                  <a:gd name="T5" fmla="*/ 1291 h 1954"/>
                  <a:gd name="T6" fmla="*/ 828 w 966"/>
                  <a:gd name="T7" fmla="*/ 1346 h 1954"/>
                  <a:gd name="T8" fmla="*/ 801 w 966"/>
                  <a:gd name="T9" fmla="*/ 1041 h 1954"/>
                  <a:gd name="T10" fmla="*/ 745 w 966"/>
                  <a:gd name="T11" fmla="*/ 958 h 1954"/>
                  <a:gd name="T12" fmla="*/ 607 w 966"/>
                  <a:gd name="T13" fmla="*/ 886 h 1954"/>
                  <a:gd name="T14" fmla="*/ 497 w 966"/>
                  <a:gd name="T15" fmla="*/ 940 h 1954"/>
                  <a:gd name="T16" fmla="*/ 386 w 966"/>
                  <a:gd name="T17" fmla="*/ 1162 h 1954"/>
                  <a:gd name="T18" fmla="*/ 386 w 966"/>
                  <a:gd name="T19" fmla="*/ 1318 h 1954"/>
                  <a:gd name="T20" fmla="*/ 359 w 966"/>
                  <a:gd name="T21" fmla="*/ 1291 h 1954"/>
                  <a:gd name="T22" fmla="*/ 276 w 966"/>
                  <a:gd name="T23" fmla="*/ 1291 h 1954"/>
                  <a:gd name="T24" fmla="*/ 165 w 966"/>
                  <a:gd name="T25" fmla="*/ 1466 h 1954"/>
                  <a:gd name="T26" fmla="*/ 82 w 966"/>
                  <a:gd name="T27" fmla="*/ 1954 h 1954"/>
                  <a:gd name="T28" fmla="*/ 0 w 966"/>
                  <a:gd name="T29" fmla="*/ 1954 h 1954"/>
                  <a:gd name="T30" fmla="*/ 497 w 966"/>
                  <a:gd name="T31" fmla="*/ 0 h 1954"/>
                  <a:gd name="T32" fmla="*/ 580 w 966"/>
                  <a:gd name="T33" fmla="*/ 388 h 1954"/>
                  <a:gd name="T34" fmla="*/ 745 w 966"/>
                  <a:gd name="T35" fmla="*/ 737 h 19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66"/>
                  <a:gd name="T55" fmla="*/ 0 h 1954"/>
                  <a:gd name="T56" fmla="*/ 966 w 966"/>
                  <a:gd name="T57" fmla="*/ 1954 h 19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66" h="1954">
                    <a:moveTo>
                      <a:pt x="745" y="737"/>
                    </a:moveTo>
                    <a:lnTo>
                      <a:pt x="966" y="1291"/>
                    </a:lnTo>
                    <a:lnTo>
                      <a:pt x="884" y="1291"/>
                    </a:lnTo>
                    <a:lnTo>
                      <a:pt x="828" y="1346"/>
                    </a:lnTo>
                    <a:lnTo>
                      <a:pt x="801" y="1041"/>
                    </a:lnTo>
                    <a:lnTo>
                      <a:pt x="745" y="958"/>
                    </a:lnTo>
                    <a:lnTo>
                      <a:pt x="607" y="886"/>
                    </a:lnTo>
                    <a:lnTo>
                      <a:pt x="497" y="940"/>
                    </a:lnTo>
                    <a:lnTo>
                      <a:pt x="386" y="1162"/>
                    </a:lnTo>
                    <a:lnTo>
                      <a:pt x="386" y="1318"/>
                    </a:lnTo>
                    <a:lnTo>
                      <a:pt x="359" y="1291"/>
                    </a:lnTo>
                    <a:lnTo>
                      <a:pt x="276" y="1291"/>
                    </a:lnTo>
                    <a:lnTo>
                      <a:pt x="165" y="1466"/>
                    </a:lnTo>
                    <a:lnTo>
                      <a:pt x="82" y="1954"/>
                    </a:lnTo>
                    <a:lnTo>
                      <a:pt x="0" y="1954"/>
                    </a:lnTo>
                    <a:lnTo>
                      <a:pt x="497" y="0"/>
                    </a:lnTo>
                    <a:lnTo>
                      <a:pt x="580" y="388"/>
                    </a:lnTo>
                    <a:lnTo>
                      <a:pt x="745" y="737"/>
                    </a:lnTo>
                    <a:close/>
                  </a:path>
                </a:pathLst>
              </a:custGeom>
              <a:solidFill>
                <a:srgbClr val="FF6633"/>
              </a:solidFill>
              <a:ln w="9525">
                <a:noFill/>
                <a:round/>
                <a:headEnd/>
                <a:tailEnd/>
              </a:ln>
            </p:spPr>
            <p:txBody>
              <a:bodyPr>
                <a:prstTxWarp prst="textNoShape">
                  <a:avLst/>
                </a:prstTxWarp>
              </a:bodyPr>
              <a:lstStyle/>
              <a:p>
                <a:endParaRPr lang="en-US"/>
              </a:p>
            </p:txBody>
          </p:sp>
          <p:sp>
            <p:nvSpPr>
              <p:cNvPr id="24739" name="Freeform 44"/>
              <p:cNvSpPr>
                <a:spLocks/>
              </p:cNvSpPr>
              <p:nvPr/>
            </p:nvSpPr>
            <p:spPr bwMode="auto">
              <a:xfrm>
                <a:off x="2129" y="1585"/>
                <a:ext cx="46" cy="61"/>
              </a:xfrm>
              <a:custGeom>
                <a:avLst/>
                <a:gdLst>
                  <a:gd name="T0" fmla="*/ 341 w 368"/>
                  <a:gd name="T1" fmla="*/ 332 h 489"/>
                  <a:gd name="T2" fmla="*/ 368 w 368"/>
                  <a:gd name="T3" fmla="*/ 460 h 489"/>
                  <a:gd name="T4" fmla="*/ 0 w 368"/>
                  <a:gd name="T5" fmla="*/ 489 h 489"/>
                  <a:gd name="T6" fmla="*/ 92 w 368"/>
                  <a:gd name="T7" fmla="*/ 212 h 489"/>
                  <a:gd name="T8" fmla="*/ 194 w 368"/>
                  <a:gd name="T9" fmla="*/ 0 h 489"/>
                  <a:gd name="T10" fmla="*/ 221 w 368"/>
                  <a:gd name="T11" fmla="*/ 156 h 489"/>
                  <a:gd name="T12" fmla="*/ 341 w 368"/>
                  <a:gd name="T13" fmla="*/ 332 h 489"/>
                  <a:gd name="T14" fmla="*/ 0 60000 65536"/>
                  <a:gd name="T15" fmla="*/ 0 60000 65536"/>
                  <a:gd name="T16" fmla="*/ 0 60000 65536"/>
                  <a:gd name="T17" fmla="*/ 0 60000 65536"/>
                  <a:gd name="T18" fmla="*/ 0 60000 65536"/>
                  <a:gd name="T19" fmla="*/ 0 60000 65536"/>
                  <a:gd name="T20" fmla="*/ 0 60000 65536"/>
                  <a:gd name="T21" fmla="*/ 0 w 368"/>
                  <a:gd name="T22" fmla="*/ 0 h 489"/>
                  <a:gd name="T23" fmla="*/ 368 w 368"/>
                  <a:gd name="T24" fmla="*/ 489 h 4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8" h="489">
                    <a:moveTo>
                      <a:pt x="341" y="332"/>
                    </a:moveTo>
                    <a:lnTo>
                      <a:pt x="368" y="460"/>
                    </a:lnTo>
                    <a:lnTo>
                      <a:pt x="0" y="489"/>
                    </a:lnTo>
                    <a:lnTo>
                      <a:pt x="92" y="212"/>
                    </a:lnTo>
                    <a:lnTo>
                      <a:pt x="194" y="0"/>
                    </a:lnTo>
                    <a:lnTo>
                      <a:pt x="221" y="156"/>
                    </a:lnTo>
                    <a:lnTo>
                      <a:pt x="341" y="332"/>
                    </a:lnTo>
                    <a:close/>
                  </a:path>
                </a:pathLst>
              </a:custGeom>
              <a:solidFill>
                <a:srgbClr val="FF6633"/>
              </a:solidFill>
              <a:ln w="9525">
                <a:noFill/>
                <a:round/>
                <a:headEnd/>
                <a:tailEnd/>
              </a:ln>
            </p:spPr>
            <p:txBody>
              <a:bodyPr>
                <a:prstTxWarp prst="textNoShape">
                  <a:avLst/>
                </a:prstTxWarp>
              </a:bodyPr>
              <a:lstStyle/>
              <a:p>
                <a:endParaRPr lang="en-US"/>
              </a:p>
            </p:txBody>
          </p:sp>
          <p:sp>
            <p:nvSpPr>
              <p:cNvPr id="24740" name="Freeform 45"/>
              <p:cNvSpPr>
                <a:spLocks/>
              </p:cNvSpPr>
              <p:nvPr/>
            </p:nvSpPr>
            <p:spPr bwMode="auto">
              <a:xfrm>
                <a:off x="3216" y="1585"/>
                <a:ext cx="11" cy="41"/>
              </a:xfrm>
              <a:custGeom>
                <a:avLst/>
                <a:gdLst>
                  <a:gd name="T0" fmla="*/ 82 w 82"/>
                  <a:gd name="T1" fmla="*/ 332 h 332"/>
                  <a:gd name="T2" fmla="*/ 0 w 82"/>
                  <a:gd name="T3" fmla="*/ 332 h 332"/>
                  <a:gd name="T4" fmla="*/ 27 w 82"/>
                  <a:gd name="T5" fmla="*/ 0 h 332"/>
                  <a:gd name="T6" fmla="*/ 82 w 82"/>
                  <a:gd name="T7" fmla="*/ 184 h 332"/>
                  <a:gd name="T8" fmla="*/ 82 w 82"/>
                  <a:gd name="T9" fmla="*/ 332 h 332"/>
                  <a:gd name="T10" fmla="*/ 0 60000 65536"/>
                  <a:gd name="T11" fmla="*/ 0 60000 65536"/>
                  <a:gd name="T12" fmla="*/ 0 60000 65536"/>
                  <a:gd name="T13" fmla="*/ 0 60000 65536"/>
                  <a:gd name="T14" fmla="*/ 0 60000 65536"/>
                  <a:gd name="T15" fmla="*/ 0 w 82"/>
                  <a:gd name="T16" fmla="*/ 0 h 332"/>
                  <a:gd name="T17" fmla="*/ 82 w 82"/>
                  <a:gd name="T18" fmla="*/ 332 h 332"/>
                </a:gdLst>
                <a:ahLst/>
                <a:cxnLst>
                  <a:cxn ang="T10">
                    <a:pos x="T0" y="T1"/>
                  </a:cxn>
                  <a:cxn ang="T11">
                    <a:pos x="T2" y="T3"/>
                  </a:cxn>
                  <a:cxn ang="T12">
                    <a:pos x="T4" y="T5"/>
                  </a:cxn>
                  <a:cxn ang="T13">
                    <a:pos x="T6" y="T7"/>
                  </a:cxn>
                  <a:cxn ang="T14">
                    <a:pos x="T8" y="T9"/>
                  </a:cxn>
                </a:cxnLst>
                <a:rect l="T15" t="T16" r="T17" b="T18"/>
                <a:pathLst>
                  <a:path w="82" h="332">
                    <a:moveTo>
                      <a:pt x="82" y="332"/>
                    </a:moveTo>
                    <a:lnTo>
                      <a:pt x="0" y="332"/>
                    </a:lnTo>
                    <a:lnTo>
                      <a:pt x="27" y="0"/>
                    </a:lnTo>
                    <a:lnTo>
                      <a:pt x="82" y="184"/>
                    </a:lnTo>
                    <a:lnTo>
                      <a:pt x="82" y="332"/>
                    </a:lnTo>
                    <a:close/>
                  </a:path>
                </a:pathLst>
              </a:custGeom>
              <a:solidFill>
                <a:srgbClr val="669999"/>
              </a:solidFill>
              <a:ln w="9525">
                <a:noFill/>
                <a:round/>
                <a:headEnd/>
                <a:tailEnd/>
              </a:ln>
            </p:spPr>
            <p:txBody>
              <a:bodyPr>
                <a:prstTxWarp prst="textNoShape">
                  <a:avLst/>
                </a:prstTxWarp>
              </a:bodyPr>
              <a:lstStyle/>
              <a:p>
                <a:endParaRPr lang="en-US"/>
              </a:p>
            </p:txBody>
          </p:sp>
          <p:sp>
            <p:nvSpPr>
              <p:cNvPr id="24741" name="Freeform 46"/>
              <p:cNvSpPr>
                <a:spLocks/>
              </p:cNvSpPr>
              <p:nvPr/>
            </p:nvSpPr>
            <p:spPr bwMode="auto">
              <a:xfrm>
                <a:off x="2340" y="1639"/>
                <a:ext cx="24" cy="157"/>
              </a:xfrm>
              <a:custGeom>
                <a:avLst/>
                <a:gdLst>
                  <a:gd name="T0" fmla="*/ 194 w 194"/>
                  <a:gd name="T1" fmla="*/ 1023 h 1254"/>
                  <a:gd name="T2" fmla="*/ 0 w 194"/>
                  <a:gd name="T3" fmla="*/ 1254 h 1254"/>
                  <a:gd name="T4" fmla="*/ 0 w 194"/>
                  <a:gd name="T5" fmla="*/ 277 h 1254"/>
                  <a:gd name="T6" fmla="*/ 29 w 194"/>
                  <a:gd name="T7" fmla="*/ 120 h 1254"/>
                  <a:gd name="T8" fmla="*/ 29 w 194"/>
                  <a:gd name="T9" fmla="*/ 27 h 1254"/>
                  <a:gd name="T10" fmla="*/ 84 w 194"/>
                  <a:gd name="T11" fmla="*/ 0 h 1254"/>
                  <a:gd name="T12" fmla="*/ 139 w 194"/>
                  <a:gd name="T13" fmla="*/ 0 h 1254"/>
                  <a:gd name="T14" fmla="*/ 194 w 194"/>
                  <a:gd name="T15" fmla="*/ 1023 h 1254"/>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1254"/>
                  <a:gd name="T26" fmla="*/ 194 w 194"/>
                  <a:gd name="T27" fmla="*/ 1254 h 12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1254">
                    <a:moveTo>
                      <a:pt x="194" y="1023"/>
                    </a:moveTo>
                    <a:lnTo>
                      <a:pt x="0" y="1254"/>
                    </a:lnTo>
                    <a:lnTo>
                      <a:pt x="0" y="277"/>
                    </a:lnTo>
                    <a:lnTo>
                      <a:pt x="29" y="120"/>
                    </a:lnTo>
                    <a:lnTo>
                      <a:pt x="29" y="27"/>
                    </a:lnTo>
                    <a:lnTo>
                      <a:pt x="84" y="0"/>
                    </a:lnTo>
                    <a:lnTo>
                      <a:pt x="139" y="0"/>
                    </a:lnTo>
                    <a:lnTo>
                      <a:pt x="194" y="1023"/>
                    </a:lnTo>
                    <a:close/>
                  </a:path>
                </a:pathLst>
              </a:custGeom>
              <a:solidFill>
                <a:srgbClr val="FF9966"/>
              </a:solidFill>
              <a:ln w="9525">
                <a:noFill/>
                <a:round/>
                <a:headEnd/>
                <a:tailEnd/>
              </a:ln>
            </p:spPr>
            <p:txBody>
              <a:bodyPr>
                <a:prstTxWarp prst="textNoShape">
                  <a:avLst/>
                </a:prstTxWarp>
              </a:bodyPr>
              <a:lstStyle/>
              <a:p>
                <a:endParaRPr lang="en-US"/>
              </a:p>
            </p:txBody>
          </p:sp>
          <p:sp>
            <p:nvSpPr>
              <p:cNvPr id="24742" name="Freeform 47"/>
              <p:cNvSpPr>
                <a:spLocks/>
              </p:cNvSpPr>
              <p:nvPr/>
            </p:nvSpPr>
            <p:spPr bwMode="auto">
              <a:xfrm>
                <a:off x="3078" y="1643"/>
                <a:ext cx="176" cy="100"/>
              </a:xfrm>
              <a:custGeom>
                <a:avLst/>
                <a:gdLst>
                  <a:gd name="T0" fmla="*/ 1383 w 1410"/>
                  <a:gd name="T1" fmla="*/ 424 h 802"/>
                  <a:gd name="T2" fmla="*/ 1410 w 1410"/>
                  <a:gd name="T3" fmla="*/ 719 h 802"/>
                  <a:gd name="T4" fmla="*/ 332 w 1410"/>
                  <a:gd name="T5" fmla="*/ 802 h 802"/>
                  <a:gd name="T6" fmla="*/ 111 w 1410"/>
                  <a:gd name="T7" fmla="*/ 747 h 802"/>
                  <a:gd name="T8" fmla="*/ 0 w 1410"/>
                  <a:gd name="T9" fmla="*/ 747 h 802"/>
                  <a:gd name="T10" fmla="*/ 784 w 1410"/>
                  <a:gd name="T11" fmla="*/ 65 h 802"/>
                  <a:gd name="T12" fmla="*/ 886 w 1410"/>
                  <a:gd name="T13" fmla="*/ 0 h 802"/>
                  <a:gd name="T14" fmla="*/ 1272 w 1410"/>
                  <a:gd name="T15" fmla="*/ 93 h 802"/>
                  <a:gd name="T16" fmla="*/ 1383 w 1410"/>
                  <a:gd name="T17" fmla="*/ 424 h 8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0"/>
                  <a:gd name="T28" fmla="*/ 0 h 802"/>
                  <a:gd name="T29" fmla="*/ 1410 w 1410"/>
                  <a:gd name="T30" fmla="*/ 802 h 8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0" h="802">
                    <a:moveTo>
                      <a:pt x="1383" y="424"/>
                    </a:moveTo>
                    <a:lnTo>
                      <a:pt x="1410" y="719"/>
                    </a:lnTo>
                    <a:lnTo>
                      <a:pt x="332" y="802"/>
                    </a:lnTo>
                    <a:lnTo>
                      <a:pt x="111" y="747"/>
                    </a:lnTo>
                    <a:lnTo>
                      <a:pt x="0" y="747"/>
                    </a:lnTo>
                    <a:lnTo>
                      <a:pt x="784" y="65"/>
                    </a:lnTo>
                    <a:lnTo>
                      <a:pt x="886" y="0"/>
                    </a:lnTo>
                    <a:lnTo>
                      <a:pt x="1272" y="93"/>
                    </a:lnTo>
                    <a:lnTo>
                      <a:pt x="1383" y="424"/>
                    </a:lnTo>
                    <a:close/>
                  </a:path>
                </a:pathLst>
              </a:custGeom>
              <a:solidFill>
                <a:srgbClr val="FF6633"/>
              </a:solidFill>
              <a:ln w="9525">
                <a:noFill/>
                <a:round/>
                <a:headEnd/>
                <a:tailEnd/>
              </a:ln>
            </p:spPr>
            <p:txBody>
              <a:bodyPr>
                <a:prstTxWarp prst="textNoShape">
                  <a:avLst/>
                </a:prstTxWarp>
              </a:bodyPr>
              <a:lstStyle/>
              <a:p>
                <a:endParaRPr lang="en-US"/>
              </a:p>
            </p:txBody>
          </p:sp>
          <p:sp>
            <p:nvSpPr>
              <p:cNvPr id="24743" name="Freeform 48"/>
              <p:cNvSpPr>
                <a:spLocks/>
              </p:cNvSpPr>
              <p:nvPr/>
            </p:nvSpPr>
            <p:spPr bwMode="auto">
              <a:xfrm>
                <a:off x="3261" y="1646"/>
                <a:ext cx="121" cy="100"/>
              </a:xfrm>
              <a:custGeom>
                <a:avLst/>
                <a:gdLst>
                  <a:gd name="T0" fmla="*/ 165 w 967"/>
                  <a:gd name="T1" fmla="*/ 91 h 801"/>
                  <a:gd name="T2" fmla="*/ 193 w 967"/>
                  <a:gd name="T3" fmla="*/ 64 h 801"/>
                  <a:gd name="T4" fmla="*/ 911 w 967"/>
                  <a:gd name="T5" fmla="*/ 746 h 801"/>
                  <a:gd name="T6" fmla="*/ 967 w 967"/>
                  <a:gd name="T7" fmla="*/ 801 h 801"/>
                  <a:gd name="T8" fmla="*/ 276 w 967"/>
                  <a:gd name="T9" fmla="*/ 663 h 801"/>
                  <a:gd name="T10" fmla="*/ 138 w 967"/>
                  <a:gd name="T11" fmla="*/ 663 h 801"/>
                  <a:gd name="T12" fmla="*/ 0 w 967"/>
                  <a:gd name="T13" fmla="*/ 0 h 801"/>
                  <a:gd name="T14" fmla="*/ 83 w 967"/>
                  <a:gd name="T15" fmla="*/ 0 h 801"/>
                  <a:gd name="T16" fmla="*/ 165 w 967"/>
                  <a:gd name="T17" fmla="*/ 91 h 8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7"/>
                  <a:gd name="T28" fmla="*/ 0 h 801"/>
                  <a:gd name="T29" fmla="*/ 967 w 967"/>
                  <a:gd name="T30" fmla="*/ 801 h 8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7" h="801">
                    <a:moveTo>
                      <a:pt x="165" y="91"/>
                    </a:moveTo>
                    <a:lnTo>
                      <a:pt x="193" y="64"/>
                    </a:lnTo>
                    <a:lnTo>
                      <a:pt x="911" y="746"/>
                    </a:lnTo>
                    <a:lnTo>
                      <a:pt x="967" y="801"/>
                    </a:lnTo>
                    <a:lnTo>
                      <a:pt x="276" y="663"/>
                    </a:lnTo>
                    <a:lnTo>
                      <a:pt x="138" y="663"/>
                    </a:lnTo>
                    <a:lnTo>
                      <a:pt x="0" y="0"/>
                    </a:lnTo>
                    <a:lnTo>
                      <a:pt x="83" y="0"/>
                    </a:lnTo>
                    <a:lnTo>
                      <a:pt x="165" y="91"/>
                    </a:lnTo>
                    <a:close/>
                  </a:path>
                </a:pathLst>
              </a:custGeom>
              <a:solidFill>
                <a:srgbClr val="CC6633"/>
              </a:solidFill>
              <a:ln w="9525">
                <a:noFill/>
                <a:round/>
                <a:headEnd/>
                <a:tailEnd/>
              </a:ln>
            </p:spPr>
            <p:txBody>
              <a:bodyPr>
                <a:prstTxWarp prst="textNoShape">
                  <a:avLst/>
                </a:prstTxWarp>
              </a:bodyPr>
              <a:lstStyle/>
              <a:p>
                <a:endParaRPr lang="en-US"/>
              </a:p>
            </p:txBody>
          </p:sp>
          <p:sp>
            <p:nvSpPr>
              <p:cNvPr id="24744" name="Freeform 49"/>
              <p:cNvSpPr>
                <a:spLocks/>
              </p:cNvSpPr>
              <p:nvPr/>
            </p:nvSpPr>
            <p:spPr bwMode="auto">
              <a:xfrm>
                <a:off x="2012" y="1661"/>
                <a:ext cx="34" cy="137"/>
              </a:xfrm>
              <a:custGeom>
                <a:avLst/>
                <a:gdLst>
                  <a:gd name="T0" fmla="*/ 230 w 277"/>
                  <a:gd name="T1" fmla="*/ 875 h 1097"/>
                  <a:gd name="T2" fmla="*/ 277 w 277"/>
                  <a:gd name="T3" fmla="*/ 959 h 1097"/>
                  <a:gd name="T4" fmla="*/ 277 w 277"/>
                  <a:gd name="T5" fmla="*/ 1079 h 1097"/>
                  <a:gd name="T6" fmla="*/ 56 w 277"/>
                  <a:gd name="T7" fmla="*/ 1097 h 1097"/>
                  <a:gd name="T8" fmla="*/ 0 w 277"/>
                  <a:gd name="T9" fmla="*/ 461 h 1097"/>
                  <a:gd name="T10" fmla="*/ 0 w 277"/>
                  <a:gd name="T11" fmla="*/ 0 h 1097"/>
                  <a:gd name="T12" fmla="*/ 120 w 277"/>
                  <a:gd name="T13" fmla="*/ 377 h 1097"/>
                  <a:gd name="T14" fmla="*/ 230 w 277"/>
                  <a:gd name="T15" fmla="*/ 875 h 1097"/>
                  <a:gd name="T16" fmla="*/ 0 60000 65536"/>
                  <a:gd name="T17" fmla="*/ 0 60000 65536"/>
                  <a:gd name="T18" fmla="*/ 0 60000 65536"/>
                  <a:gd name="T19" fmla="*/ 0 60000 65536"/>
                  <a:gd name="T20" fmla="*/ 0 60000 65536"/>
                  <a:gd name="T21" fmla="*/ 0 60000 65536"/>
                  <a:gd name="T22" fmla="*/ 0 60000 65536"/>
                  <a:gd name="T23" fmla="*/ 0 60000 65536"/>
                  <a:gd name="T24" fmla="*/ 0 w 277"/>
                  <a:gd name="T25" fmla="*/ 0 h 1097"/>
                  <a:gd name="T26" fmla="*/ 277 w 277"/>
                  <a:gd name="T27" fmla="*/ 1097 h 10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7" h="1097">
                    <a:moveTo>
                      <a:pt x="230" y="875"/>
                    </a:moveTo>
                    <a:lnTo>
                      <a:pt x="277" y="959"/>
                    </a:lnTo>
                    <a:lnTo>
                      <a:pt x="277" y="1079"/>
                    </a:lnTo>
                    <a:lnTo>
                      <a:pt x="56" y="1097"/>
                    </a:lnTo>
                    <a:lnTo>
                      <a:pt x="0" y="461"/>
                    </a:lnTo>
                    <a:lnTo>
                      <a:pt x="0" y="0"/>
                    </a:lnTo>
                    <a:lnTo>
                      <a:pt x="120" y="377"/>
                    </a:lnTo>
                    <a:lnTo>
                      <a:pt x="230" y="875"/>
                    </a:lnTo>
                    <a:close/>
                  </a:path>
                </a:pathLst>
              </a:custGeom>
              <a:solidFill>
                <a:srgbClr val="CC6633"/>
              </a:solidFill>
              <a:ln w="9525">
                <a:noFill/>
                <a:round/>
                <a:headEnd/>
                <a:tailEnd/>
              </a:ln>
            </p:spPr>
            <p:txBody>
              <a:bodyPr>
                <a:prstTxWarp prst="textNoShape">
                  <a:avLst/>
                </a:prstTxWarp>
              </a:bodyPr>
              <a:lstStyle/>
              <a:p>
                <a:endParaRPr lang="en-US"/>
              </a:p>
            </p:txBody>
          </p:sp>
          <p:sp>
            <p:nvSpPr>
              <p:cNvPr id="24745" name="Freeform 50"/>
              <p:cNvSpPr>
                <a:spLocks/>
              </p:cNvSpPr>
              <p:nvPr/>
            </p:nvSpPr>
            <p:spPr bwMode="auto">
              <a:xfrm>
                <a:off x="2137" y="1663"/>
                <a:ext cx="31" cy="139"/>
              </a:xfrm>
              <a:custGeom>
                <a:avLst/>
                <a:gdLst>
                  <a:gd name="T0" fmla="*/ 212 w 249"/>
                  <a:gd name="T1" fmla="*/ 1106 h 1106"/>
                  <a:gd name="T2" fmla="*/ 157 w 249"/>
                  <a:gd name="T3" fmla="*/ 1106 h 1106"/>
                  <a:gd name="T4" fmla="*/ 46 w 249"/>
                  <a:gd name="T5" fmla="*/ 913 h 1106"/>
                  <a:gd name="T6" fmla="*/ 0 w 249"/>
                  <a:gd name="T7" fmla="*/ 28 h 1106"/>
                  <a:gd name="T8" fmla="*/ 101 w 249"/>
                  <a:gd name="T9" fmla="*/ 0 h 1106"/>
                  <a:gd name="T10" fmla="*/ 249 w 249"/>
                  <a:gd name="T11" fmla="*/ 28 h 1106"/>
                  <a:gd name="T12" fmla="*/ 212 w 249"/>
                  <a:gd name="T13" fmla="*/ 1106 h 1106"/>
                  <a:gd name="T14" fmla="*/ 0 60000 65536"/>
                  <a:gd name="T15" fmla="*/ 0 60000 65536"/>
                  <a:gd name="T16" fmla="*/ 0 60000 65536"/>
                  <a:gd name="T17" fmla="*/ 0 60000 65536"/>
                  <a:gd name="T18" fmla="*/ 0 60000 65536"/>
                  <a:gd name="T19" fmla="*/ 0 60000 65536"/>
                  <a:gd name="T20" fmla="*/ 0 60000 65536"/>
                  <a:gd name="T21" fmla="*/ 0 w 249"/>
                  <a:gd name="T22" fmla="*/ 0 h 1106"/>
                  <a:gd name="T23" fmla="*/ 249 w 249"/>
                  <a:gd name="T24" fmla="*/ 1106 h 11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9" h="1106">
                    <a:moveTo>
                      <a:pt x="212" y="1106"/>
                    </a:moveTo>
                    <a:lnTo>
                      <a:pt x="157" y="1106"/>
                    </a:lnTo>
                    <a:lnTo>
                      <a:pt x="46" y="913"/>
                    </a:lnTo>
                    <a:lnTo>
                      <a:pt x="0" y="28"/>
                    </a:lnTo>
                    <a:lnTo>
                      <a:pt x="101" y="0"/>
                    </a:lnTo>
                    <a:lnTo>
                      <a:pt x="249" y="28"/>
                    </a:lnTo>
                    <a:lnTo>
                      <a:pt x="212" y="1106"/>
                    </a:lnTo>
                    <a:close/>
                  </a:path>
                </a:pathLst>
              </a:custGeom>
              <a:solidFill>
                <a:srgbClr val="FF9966"/>
              </a:solidFill>
              <a:ln w="9525">
                <a:noFill/>
                <a:round/>
                <a:headEnd/>
                <a:tailEnd/>
              </a:ln>
            </p:spPr>
            <p:txBody>
              <a:bodyPr>
                <a:prstTxWarp prst="textNoShape">
                  <a:avLst/>
                </a:prstTxWarp>
              </a:bodyPr>
              <a:lstStyle/>
              <a:p>
                <a:endParaRPr lang="en-US"/>
              </a:p>
            </p:txBody>
          </p:sp>
          <p:sp>
            <p:nvSpPr>
              <p:cNvPr id="24746" name="Freeform 51"/>
              <p:cNvSpPr>
                <a:spLocks/>
              </p:cNvSpPr>
              <p:nvPr/>
            </p:nvSpPr>
            <p:spPr bwMode="auto">
              <a:xfrm>
                <a:off x="2181" y="1667"/>
                <a:ext cx="159" cy="363"/>
              </a:xfrm>
              <a:custGeom>
                <a:avLst/>
                <a:gdLst>
                  <a:gd name="T0" fmla="*/ 1105 w 1270"/>
                  <a:gd name="T1" fmla="*/ 1161 h 2903"/>
                  <a:gd name="T2" fmla="*/ 1160 w 1270"/>
                  <a:gd name="T3" fmla="*/ 1880 h 2903"/>
                  <a:gd name="T4" fmla="*/ 1216 w 1270"/>
                  <a:gd name="T5" fmla="*/ 2516 h 2903"/>
                  <a:gd name="T6" fmla="*/ 1270 w 1270"/>
                  <a:gd name="T7" fmla="*/ 2571 h 2903"/>
                  <a:gd name="T8" fmla="*/ 1132 w 1270"/>
                  <a:gd name="T9" fmla="*/ 2848 h 2903"/>
                  <a:gd name="T10" fmla="*/ 1132 w 1270"/>
                  <a:gd name="T11" fmla="*/ 2903 h 2903"/>
                  <a:gd name="T12" fmla="*/ 663 w 1270"/>
                  <a:gd name="T13" fmla="*/ 2074 h 2903"/>
                  <a:gd name="T14" fmla="*/ 635 w 1270"/>
                  <a:gd name="T15" fmla="*/ 1991 h 2903"/>
                  <a:gd name="T16" fmla="*/ 580 w 1270"/>
                  <a:gd name="T17" fmla="*/ 1824 h 2903"/>
                  <a:gd name="T18" fmla="*/ 110 w 1270"/>
                  <a:gd name="T19" fmla="*/ 1824 h 2903"/>
                  <a:gd name="T20" fmla="*/ 82 w 1270"/>
                  <a:gd name="T21" fmla="*/ 1853 h 2903"/>
                  <a:gd name="T22" fmla="*/ 0 w 1270"/>
                  <a:gd name="T23" fmla="*/ 1493 h 2903"/>
                  <a:gd name="T24" fmla="*/ 82 w 1270"/>
                  <a:gd name="T25" fmla="*/ 885 h 2903"/>
                  <a:gd name="T26" fmla="*/ 82 w 1270"/>
                  <a:gd name="T27" fmla="*/ 27 h 2903"/>
                  <a:gd name="T28" fmla="*/ 202 w 1270"/>
                  <a:gd name="T29" fmla="*/ 110 h 2903"/>
                  <a:gd name="T30" fmla="*/ 359 w 1270"/>
                  <a:gd name="T31" fmla="*/ 0 h 2903"/>
                  <a:gd name="T32" fmla="*/ 1078 w 1270"/>
                  <a:gd name="T33" fmla="*/ 27 h 2903"/>
                  <a:gd name="T34" fmla="*/ 1105 w 1270"/>
                  <a:gd name="T35" fmla="*/ 1161 h 29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70"/>
                  <a:gd name="T55" fmla="*/ 0 h 2903"/>
                  <a:gd name="T56" fmla="*/ 1270 w 1270"/>
                  <a:gd name="T57" fmla="*/ 2903 h 290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70" h="2903">
                    <a:moveTo>
                      <a:pt x="1105" y="1161"/>
                    </a:moveTo>
                    <a:lnTo>
                      <a:pt x="1160" y="1880"/>
                    </a:lnTo>
                    <a:lnTo>
                      <a:pt x="1216" y="2516"/>
                    </a:lnTo>
                    <a:lnTo>
                      <a:pt x="1270" y="2571"/>
                    </a:lnTo>
                    <a:lnTo>
                      <a:pt x="1132" y="2848"/>
                    </a:lnTo>
                    <a:lnTo>
                      <a:pt x="1132" y="2903"/>
                    </a:lnTo>
                    <a:lnTo>
                      <a:pt x="663" y="2074"/>
                    </a:lnTo>
                    <a:lnTo>
                      <a:pt x="635" y="1991"/>
                    </a:lnTo>
                    <a:lnTo>
                      <a:pt x="580" y="1824"/>
                    </a:lnTo>
                    <a:lnTo>
                      <a:pt x="110" y="1824"/>
                    </a:lnTo>
                    <a:lnTo>
                      <a:pt x="82" y="1853"/>
                    </a:lnTo>
                    <a:lnTo>
                      <a:pt x="0" y="1493"/>
                    </a:lnTo>
                    <a:lnTo>
                      <a:pt x="82" y="885"/>
                    </a:lnTo>
                    <a:lnTo>
                      <a:pt x="82" y="27"/>
                    </a:lnTo>
                    <a:lnTo>
                      <a:pt x="202" y="110"/>
                    </a:lnTo>
                    <a:lnTo>
                      <a:pt x="359" y="0"/>
                    </a:lnTo>
                    <a:lnTo>
                      <a:pt x="1078" y="27"/>
                    </a:lnTo>
                    <a:lnTo>
                      <a:pt x="1105" y="1161"/>
                    </a:lnTo>
                    <a:close/>
                  </a:path>
                </a:pathLst>
              </a:custGeom>
              <a:solidFill>
                <a:srgbClr val="CC9933"/>
              </a:solidFill>
              <a:ln w="9525">
                <a:noFill/>
                <a:round/>
                <a:headEnd/>
                <a:tailEnd/>
              </a:ln>
            </p:spPr>
            <p:txBody>
              <a:bodyPr>
                <a:prstTxWarp prst="textNoShape">
                  <a:avLst/>
                </a:prstTxWarp>
              </a:bodyPr>
              <a:lstStyle/>
              <a:p>
                <a:endParaRPr lang="en-US"/>
              </a:p>
            </p:txBody>
          </p:sp>
          <p:sp>
            <p:nvSpPr>
              <p:cNvPr id="24747" name="Freeform 52"/>
              <p:cNvSpPr>
                <a:spLocks/>
              </p:cNvSpPr>
              <p:nvPr/>
            </p:nvSpPr>
            <p:spPr bwMode="auto">
              <a:xfrm>
                <a:off x="1388" y="1701"/>
                <a:ext cx="27" cy="139"/>
              </a:xfrm>
              <a:custGeom>
                <a:avLst/>
                <a:gdLst>
                  <a:gd name="T0" fmla="*/ 222 w 222"/>
                  <a:gd name="T1" fmla="*/ 138 h 1105"/>
                  <a:gd name="T2" fmla="*/ 139 w 222"/>
                  <a:gd name="T3" fmla="*/ 1078 h 1105"/>
                  <a:gd name="T4" fmla="*/ 0 w 222"/>
                  <a:gd name="T5" fmla="*/ 1105 h 1105"/>
                  <a:gd name="T6" fmla="*/ 28 w 222"/>
                  <a:gd name="T7" fmla="*/ 221 h 1105"/>
                  <a:gd name="T8" fmla="*/ 83 w 222"/>
                  <a:gd name="T9" fmla="*/ 0 h 1105"/>
                  <a:gd name="T10" fmla="*/ 166 w 222"/>
                  <a:gd name="T11" fmla="*/ 27 h 1105"/>
                  <a:gd name="T12" fmla="*/ 222 w 222"/>
                  <a:gd name="T13" fmla="*/ 138 h 1105"/>
                  <a:gd name="T14" fmla="*/ 0 60000 65536"/>
                  <a:gd name="T15" fmla="*/ 0 60000 65536"/>
                  <a:gd name="T16" fmla="*/ 0 60000 65536"/>
                  <a:gd name="T17" fmla="*/ 0 60000 65536"/>
                  <a:gd name="T18" fmla="*/ 0 60000 65536"/>
                  <a:gd name="T19" fmla="*/ 0 60000 65536"/>
                  <a:gd name="T20" fmla="*/ 0 60000 65536"/>
                  <a:gd name="T21" fmla="*/ 0 w 222"/>
                  <a:gd name="T22" fmla="*/ 0 h 1105"/>
                  <a:gd name="T23" fmla="*/ 222 w 222"/>
                  <a:gd name="T24" fmla="*/ 1105 h 1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1105">
                    <a:moveTo>
                      <a:pt x="222" y="138"/>
                    </a:moveTo>
                    <a:lnTo>
                      <a:pt x="139" y="1078"/>
                    </a:lnTo>
                    <a:lnTo>
                      <a:pt x="0" y="1105"/>
                    </a:lnTo>
                    <a:lnTo>
                      <a:pt x="28" y="221"/>
                    </a:lnTo>
                    <a:lnTo>
                      <a:pt x="83" y="0"/>
                    </a:lnTo>
                    <a:lnTo>
                      <a:pt x="166" y="27"/>
                    </a:lnTo>
                    <a:lnTo>
                      <a:pt x="222" y="138"/>
                    </a:lnTo>
                    <a:close/>
                  </a:path>
                </a:pathLst>
              </a:custGeom>
              <a:solidFill>
                <a:srgbClr val="669999"/>
              </a:solidFill>
              <a:ln w="9525">
                <a:noFill/>
                <a:round/>
                <a:headEnd/>
                <a:tailEnd/>
              </a:ln>
            </p:spPr>
            <p:txBody>
              <a:bodyPr>
                <a:prstTxWarp prst="textNoShape">
                  <a:avLst/>
                </a:prstTxWarp>
              </a:bodyPr>
              <a:lstStyle/>
              <a:p>
                <a:endParaRPr lang="en-US"/>
              </a:p>
            </p:txBody>
          </p:sp>
          <p:sp>
            <p:nvSpPr>
              <p:cNvPr id="24748" name="Freeform 53"/>
              <p:cNvSpPr>
                <a:spLocks/>
              </p:cNvSpPr>
              <p:nvPr/>
            </p:nvSpPr>
            <p:spPr bwMode="auto">
              <a:xfrm>
                <a:off x="1974" y="1708"/>
                <a:ext cx="22" cy="94"/>
              </a:xfrm>
              <a:custGeom>
                <a:avLst/>
                <a:gdLst>
                  <a:gd name="T0" fmla="*/ 0 w 174"/>
                  <a:gd name="T1" fmla="*/ 665 h 747"/>
                  <a:gd name="T2" fmla="*/ 55 w 174"/>
                  <a:gd name="T3" fmla="*/ 332 h 747"/>
                  <a:gd name="T4" fmla="*/ 174 w 174"/>
                  <a:gd name="T5" fmla="*/ 0 h 747"/>
                  <a:gd name="T6" fmla="*/ 174 w 174"/>
                  <a:gd name="T7" fmla="*/ 747 h 747"/>
                  <a:gd name="T8" fmla="*/ 0 w 174"/>
                  <a:gd name="T9" fmla="*/ 665 h 747"/>
                  <a:gd name="T10" fmla="*/ 0 60000 65536"/>
                  <a:gd name="T11" fmla="*/ 0 60000 65536"/>
                  <a:gd name="T12" fmla="*/ 0 60000 65536"/>
                  <a:gd name="T13" fmla="*/ 0 60000 65536"/>
                  <a:gd name="T14" fmla="*/ 0 60000 65536"/>
                  <a:gd name="T15" fmla="*/ 0 w 174"/>
                  <a:gd name="T16" fmla="*/ 0 h 747"/>
                  <a:gd name="T17" fmla="*/ 174 w 174"/>
                  <a:gd name="T18" fmla="*/ 747 h 747"/>
                </a:gdLst>
                <a:ahLst/>
                <a:cxnLst>
                  <a:cxn ang="T10">
                    <a:pos x="T0" y="T1"/>
                  </a:cxn>
                  <a:cxn ang="T11">
                    <a:pos x="T2" y="T3"/>
                  </a:cxn>
                  <a:cxn ang="T12">
                    <a:pos x="T4" y="T5"/>
                  </a:cxn>
                  <a:cxn ang="T13">
                    <a:pos x="T6" y="T7"/>
                  </a:cxn>
                  <a:cxn ang="T14">
                    <a:pos x="T8" y="T9"/>
                  </a:cxn>
                </a:cxnLst>
                <a:rect l="T15" t="T16" r="T17" b="T18"/>
                <a:pathLst>
                  <a:path w="174" h="747">
                    <a:moveTo>
                      <a:pt x="0" y="665"/>
                    </a:moveTo>
                    <a:lnTo>
                      <a:pt x="55" y="332"/>
                    </a:lnTo>
                    <a:lnTo>
                      <a:pt x="174" y="0"/>
                    </a:lnTo>
                    <a:lnTo>
                      <a:pt x="174" y="747"/>
                    </a:lnTo>
                    <a:lnTo>
                      <a:pt x="0" y="665"/>
                    </a:lnTo>
                    <a:close/>
                  </a:path>
                </a:pathLst>
              </a:custGeom>
              <a:solidFill>
                <a:srgbClr val="FF6633"/>
              </a:solidFill>
              <a:ln w="9525">
                <a:noFill/>
                <a:round/>
                <a:headEnd/>
                <a:tailEnd/>
              </a:ln>
            </p:spPr>
            <p:txBody>
              <a:bodyPr>
                <a:prstTxWarp prst="textNoShape">
                  <a:avLst/>
                </a:prstTxWarp>
              </a:bodyPr>
              <a:lstStyle/>
              <a:p>
                <a:endParaRPr lang="en-US"/>
              </a:p>
            </p:txBody>
          </p:sp>
          <p:sp>
            <p:nvSpPr>
              <p:cNvPr id="24749" name="Freeform 54"/>
              <p:cNvSpPr>
                <a:spLocks/>
              </p:cNvSpPr>
              <p:nvPr/>
            </p:nvSpPr>
            <p:spPr bwMode="auto">
              <a:xfrm>
                <a:off x="1647" y="1712"/>
                <a:ext cx="13" cy="114"/>
              </a:xfrm>
              <a:custGeom>
                <a:avLst/>
                <a:gdLst>
                  <a:gd name="T0" fmla="*/ 83 w 111"/>
                  <a:gd name="T1" fmla="*/ 912 h 912"/>
                  <a:gd name="T2" fmla="*/ 0 w 111"/>
                  <a:gd name="T3" fmla="*/ 884 h 912"/>
                  <a:gd name="T4" fmla="*/ 0 w 111"/>
                  <a:gd name="T5" fmla="*/ 55 h 912"/>
                  <a:gd name="T6" fmla="*/ 55 w 111"/>
                  <a:gd name="T7" fmla="*/ 0 h 912"/>
                  <a:gd name="T8" fmla="*/ 111 w 111"/>
                  <a:gd name="T9" fmla="*/ 119 h 912"/>
                  <a:gd name="T10" fmla="*/ 83 w 111"/>
                  <a:gd name="T11" fmla="*/ 912 h 912"/>
                  <a:gd name="T12" fmla="*/ 0 60000 65536"/>
                  <a:gd name="T13" fmla="*/ 0 60000 65536"/>
                  <a:gd name="T14" fmla="*/ 0 60000 65536"/>
                  <a:gd name="T15" fmla="*/ 0 60000 65536"/>
                  <a:gd name="T16" fmla="*/ 0 60000 65536"/>
                  <a:gd name="T17" fmla="*/ 0 60000 65536"/>
                  <a:gd name="T18" fmla="*/ 0 w 111"/>
                  <a:gd name="T19" fmla="*/ 0 h 912"/>
                  <a:gd name="T20" fmla="*/ 111 w 111"/>
                  <a:gd name="T21" fmla="*/ 912 h 912"/>
                </a:gdLst>
                <a:ahLst/>
                <a:cxnLst>
                  <a:cxn ang="T12">
                    <a:pos x="T0" y="T1"/>
                  </a:cxn>
                  <a:cxn ang="T13">
                    <a:pos x="T2" y="T3"/>
                  </a:cxn>
                  <a:cxn ang="T14">
                    <a:pos x="T4" y="T5"/>
                  </a:cxn>
                  <a:cxn ang="T15">
                    <a:pos x="T6" y="T7"/>
                  </a:cxn>
                  <a:cxn ang="T16">
                    <a:pos x="T8" y="T9"/>
                  </a:cxn>
                  <a:cxn ang="T17">
                    <a:pos x="T10" y="T11"/>
                  </a:cxn>
                </a:cxnLst>
                <a:rect l="T18" t="T19" r="T20" b="T21"/>
                <a:pathLst>
                  <a:path w="111" h="912">
                    <a:moveTo>
                      <a:pt x="83" y="912"/>
                    </a:moveTo>
                    <a:lnTo>
                      <a:pt x="0" y="884"/>
                    </a:lnTo>
                    <a:lnTo>
                      <a:pt x="0" y="55"/>
                    </a:lnTo>
                    <a:lnTo>
                      <a:pt x="55" y="0"/>
                    </a:lnTo>
                    <a:lnTo>
                      <a:pt x="111" y="119"/>
                    </a:lnTo>
                    <a:lnTo>
                      <a:pt x="83" y="912"/>
                    </a:lnTo>
                    <a:close/>
                  </a:path>
                </a:pathLst>
              </a:custGeom>
              <a:solidFill>
                <a:srgbClr val="669999"/>
              </a:solidFill>
              <a:ln w="9525">
                <a:noFill/>
                <a:round/>
                <a:headEnd/>
                <a:tailEnd/>
              </a:ln>
            </p:spPr>
            <p:txBody>
              <a:bodyPr>
                <a:prstTxWarp prst="textNoShape">
                  <a:avLst/>
                </a:prstTxWarp>
              </a:bodyPr>
              <a:lstStyle/>
              <a:p>
                <a:endParaRPr lang="en-US"/>
              </a:p>
            </p:txBody>
          </p:sp>
          <p:sp>
            <p:nvSpPr>
              <p:cNvPr id="24750" name="Freeform 55"/>
              <p:cNvSpPr>
                <a:spLocks/>
              </p:cNvSpPr>
              <p:nvPr/>
            </p:nvSpPr>
            <p:spPr bwMode="auto">
              <a:xfrm>
                <a:off x="2219" y="1729"/>
                <a:ext cx="62" cy="107"/>
              </a:xfrm>
              <a:custGeom>
                <a:avLst/>
                <a:gdLst>
                  <a:gd name="T0" fmla="*/ 470 w 498"/>
                  <a:gd name="T1" fmla="*/ 359 h 857"/>
                  <a:gd name="T2" fmla="*/ 498 w 498"/>
                  <a:gd name="T3" fmla="*/ 774 h 857"/>
                  <a:gd name="T4" fmla="*/ 415 w 498"/>
                  <a:gd name="T5" fmla="*/ 857 h 857"/>
                  <a:gd name="T6" fmla="*/ 83 w 498"/>
                  <a:gd name="T7" fmla="*/ 857 h 857"/>
                  <a:gd name="T8" fmla="*/ 0 w 498"/>
                  <a:gd name="T9" fmla="*/ 535 h 857"/>
                  <a:gd name="T10" fmla="*/ 56 w 498"/>
                  <a:gd name="T11" fmla="*/ 110 h 857"/>
                  <a:gd name="T12" fmla="*/ 176 w 498"/>
                  <a:gd name="T13" fmla="*/ 0 h 857"/>
                  <a:gd name="T14" fmla="*/ 360 w 498"/>
                  <a:gd name="T15" fmla="*/ 83 h 857"/>
                  <a:gd name="T16" fmla="*/ 470 w 498"/>
                  <a:gd name="T17" fmla="*/ 359 h 8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8"/>
                  <a:gd name="T28" fmla="*/ 0 h 857"/>
                  <a:gd name="T29" fmla="*/ 498 w 498"/>
                  <a:gd name="T30" fmla="*/ 857 h 8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8" h="857">
                    <a:moveTo>
                      <a:pt x="470" y="359"/>
                    </a:moveTo>
                    <a:lnTo>
                      <a:pt x="498" y="774"/>
                    </a:lnTo>
                    <a:lnTo>
                      <a:pt x="415" y="857"/>
                    </a:lnTo>
                    <a:lnTo>
                      <a:pt x="83" y="857"/>
                    </a:lnTo>
                    <a:lnTo>
                      <a:pt x="0" y="535"/>
                    </a:lnTo>
                    <a:lnTo>
                      <a:pt x="56" y="110"/>
                    </a:lnTo>
                    <a:lnTo>
                      <a:pt x="176" y="0"/>
                    </a:lnTo>
                    <a:lnTo>
                      <a:pt x="360" y="83"/>
                    </a:lnTo>
                    <a:lnTo>
                      <a:pt x="470" y="359"/>
                    </a:lnTo>
                    <a:close/>
                  </a:path>
                </a:pathLst>
              </a:custGeom>
              <a:solidFill>
                <a:srgbClr val="000000"/>
              </a:solidFill>
              <a:ln w="9525">
                <a:noFill/>
                <a:round/>
                <a:headEnd/>
                <a:tailEnd/>
              </a:ln>
            </p:spPr>
            <p:txBody>
              <a:bodyPr>
                <a:prstTxWarp prst="textNoShape">
                  <a:avLst/>
                </a:prstTxWarp>
              </a:bodyPr>
              <a:lstStyle/>
              <a:p>
                <a:endParaRPr lang="en-US"/>
              </a:p>
            </p:txBody>
          </p:sp>
          <p:sp>
            <p:nvSpPr>
              <p:cNvPr id="24751" name="Freeform 56"/>
              <p:cNvSpPr>
                <a:spLocks/>
              </p:cNvSpPr>
              <p:nvPr/>
            </p:nvSpPr>
            <p:spPr bwMode="auto">
              <a:xfrm>
                <a:off x="942" y="1732"/>
                <a:ext cx="49" cy="111"/>
              </a:xfrm>
              <a:custGeom>
                <a:avLst/>
                <a:gdLst>
                  <a:gd name="T0" fmla="*/ 0 w 397"/>
                  <a:gd name="T1" fmla="*/ 886 h 886"/>
                  <a:gd name="T2" fmla="*/ 37 w 397"/>
                  <a:gd name="T3" fmla="*/ 581 h 886"/>
                  <a:gd name="T4" fmla="*/ 203 w 397"/>
                  <a:gd name="T5" fmla="*/ 0 h 886"/>
                  <a:gd name="T6" fmla="*/ 397 w 397"/>
                  <a:gd name="T7" fmla="*/ 857 h 886"/>
                  <a:gd name="T8" fmla="*/ 0 w 397"/>
                  <a:gd name="T9" fmla="*/ 886 h 886"/>
                  <a:gd name="T10" fmla="*/ 0 60000 65536"/>
                  <a:gd name="T11" fmla="*/ 0 60000 65536"/>
                  <a:gd name="T12" fmla="*/ 0 60000 65536"/>
                  <a:gd name="T13" fmla="*/ 0 60000 65536"/>
                  <a:gd name="T14" fmla="*/ 0 60000 65536"/>
                  <a:gd name="T15" fmla="*/ 0 w 397"/>
                  <a:gd name="T16" fmla="*/ 0 h 886"/>
                  <a:gd name="T17" fmla="*/ 397 w 397"/>
                  <a:gd name="T18" fmla="*/ 886 h 886"/>
                </a:gdLst>
                <a:ahLst/>
                <a:cxnLst>
                  <a:cxn ang="T10">
                    <a:pos x="T0" y="T1"/>
                  </a:cxn>
                  <a:cxn ang="T11">
                    <a:pos x="T2" y="T3"/>
                  </a:cxn>
                  <a:cxn ang="T12">
                    <a:pos x="T4" y="T5"/>
                  </a:cxn>
                  <a:cxn ang="T13">
                    <a:pos x="T6" y="T7"/>
                  </a:cxn>
                  <a:cxn ang="T14">
                    <a:pos x="T8" y="T9"/>
                  </a:cxn>
                </a:cxnLst>
                <a:rect l="T15" t="T16" r="T17" b="T18"/>
                <a:pathLst>
                  <a:path w="397" h="886">
                    <a:moveTo>
                      <a:pt x="0" y="886"/>
                    </a:moveTo>
                    <a:lnTo>
                      <a:pt x="37" y="581"/>
                    </a:lnTo>
                    <a:lnTo>
                      <a:pt x="203" y="0"/>
                    </a:lnTo>
                    <a:lnTo>
                      <a:pt x="397" y="857"/>
                    </a:lnTo>
                    <a:lnTo>
                      <a:pt x="0" y="886"/>
                    </a:lnTo>
                    <a:close/>
                  </a:path>
                </a:pathLst>
              </a:custGeom>
              <a:solidFill>
                <a:srgbClr val="CC6633"/>
              </a:solidFill>
              <a:ln w="9525">
                <a:noFill/>
                <a:round/>
                <a:headEnd/>
                <a:tailEnd/>
              </a:ln>
            </p:spPr>
            <p:txBody>
              <a:bodyPr>
                <a:prstTxWarp prst="textNoShape">
                  <a:avLst/>
                </a:prstTxWarp>
              </a:bodyPr>
              <a:lstStyle/>
              <a:p>
                <a:endParaRPr lang="en-US"/>
              </a:p>
            </p:txBody>
          </p:sp>
          <p:sp>
            <p:nvSpPr>
              <p:cNvPr id="24752" name="Freeform 57"/>
              <p:cNvSpPr>
                <a:spLocks/>
              </p:cNvSpPr>
              <p:nvPr/>
            </p:nvSpPr>
            <p:spPr bwMode="auto">
              <a:xfrm>
                <a:off x="2236" y="1750"/>
                <a:ext cx="25" cy="69"/>
              </a:xfrm>
              <a:custGeom>
                <a:avLst/>
                <a:gdLst>
                  <a:gd name="T0" fmla="*/ 193 w 193"/>
                  <a:gd name="T1" fmla="*/ 370 h 554"/>
                  <a:gd name="T2" fmla="*/ 193 w 193"/>
                  <a:gd name="T3" fmla="*/ 525 h 554"/>
                  <a:gd name="T4" fmla="*/ 138 w 193"/>
                  <a:gd name="T5" fmla="*/ 554 h 554"/>
                  <a:gd name="T6" fmla="*/ 55 w 193"/>
                  <a:gd name="T7" fmla="*/ 554 h 554"/>
                  <a:gd name="T8" fmla="*/ 0 w 193"/>
                  <a:gd name="T9" fmla="*/ 277 h 554"/>
                  <a:gd name="T10" fmla="*/ 55 w 193"/>
                  <a:gd name="T11" fmla="*/ 0 h 554"/>
                  <a:gd name="T12" fmla="*/ 110 w 193"/>
                  <a:gd name="T13" fmla="*/ 0 h 554"/>
                  <a:gd name="T14" fmla="*/ 193 w 193"/>
                  <a:gd name="T15" fmla="*/ 370 h 554"/>
                  <a:gd name="T16" fmla="*/ 0 60000 65536"/>
                  <a:gd name="T17" fmla="*/ 0 60000 65536"/>
                  <a:gd name="T18" fmla="*/ 0 60000 65536"/>
                  <a:gd name="T19" fmla="*/ 0 60000 65536"/>
                  <a:gd name="T20" fmla="*/ 0 60000 65536"/>
                  <a:gd name="T21" fmla="*/ 0 60000 65536"/>
                  <a:gd name="T22" fmla="*/ 0 60000 65536"/>
                  <a:gd name="T23" fmla="*/ 0 60000 65536"/>
                  <a:gd name="T24" fmla="*/ 0 w 193"/>
                  <a:gd name="T25" fmla="*/ 0 h 554"/>
                  <a:gd name="T26" fmla="*/ 193 w 193"/>
                  <a:gd name="T27" fmla="*/ 554 h 5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3" h="554">
                    <a:moveTo>
                      <a:pt x="193" y="370"/>
                    </a:moveTo>
                    <a:lnTo>
                      <a:pt x="193" y="525"/>
                    </a:lnTo>
                    <a:lnTo>
                      <a:pt x="138" y="554"/>
                    </a:lnTo>
                    <a:lnTo>
                      <a:pt x="55" y="554"/>
                    </a:lnTo>
                    <a:lnTo>
                      <a:pt x="0" y="277"/>
                    </a:lnTo>
                    <a:lnTo>
                      <a:pt x="55" y="0"/>
                    </a:lnTo>
                    <a:lnTo>
                      <a:pt x="110" y="0"/>
                    </a:lnTo>
                    <a:lnTo>
                      <a:pt x="193" y="370"/>
                    </a:lnTo>
                    <a:close/>
                  </a:path>
                </a:pathLst>
              </a:custGeom>
              <a:solidFill>
                <a:srgbClr val="99CCCC"/>
              </a:solidFill>
              <a:ln w="9525">
                <a:noFill/>
                <a:round/>
                <a:headEnd/>
                <a:tailEnd/>
              </a:ln>
            </p:spPr>
            <p:txBody>
              <a:bodyPr>
                <a:prstTxWarp prst="textNoShape">
                  <a:avLst/>
                </a:prstTxWarp>
              </a:bodyPr>
              <a:lstStyle/>
              <a:p>
                <a:endParaRPr lang="en-US"/>
              </a:p>
            </p:txBody>
          </p:sp>
          <p:sp>
            <p:nvSpPr>
              <p:cNvPr id="24753" name="Freeform 58"/>
              <p:cNvSpPr>
                <a:spLocks/>
              </p:cNvSpPr>
              <p:nvPr/>
            </p:nvSpPr>
            <p:spPr bwMode="auto">
              <a:xfrm>
                <a:off x="3076" y="1753"/>
                <a:ext cx="175" cy="104"/>
              </a:xfrm>
              <a:custGeom>
                <a:avLst/>
                <a:gdLst>
                  <a:gd name="T0" fmla="*/ 1401 w 1401"/>
                  <a:gd name="T1" fmla="*/ 719 h 829"/>
                  <a:gd name="T2" fmla="*/ 1373 w 1401"/>
                  <a:gd name="T3" fmla="*/ 801 h 829"/>
                  <a:gd name="T4" fmla="*/ 958 w 1401"/>
                  <a:gd name="T5" fmla="*/ 801 h 829"/>
                  <a:gd name="T6" fmla="*/ 47 w 1401"/>
                  <a:gd name="T7" fmla="*/ 829 h 829"/>
                  <a:gd name="T8" fmla="*/ 0 w 1401"/>
                  <a:gd name="T9" fmla="*/ 746 h 829"/>
                  <a:gd name="T10" fmla="*/ 18 w 1401"/>
                  <a:gd name="T11" fmla="*/ 36 h 829"/>
                  <a:gd name="T12" fmla="*/ 489 w 1401"/>
                  <a:gd name="T13" fmla="*/ 83 h 829"/>
                  <a:gd name="T14" fmla="*/ 1263 w 1401"/>
                  <a:gd name="T15" fmla="*/ 64 h 829"/>
                  <a:gd name="T16" fmla="*/ 1346 w 1401"/>
                  <a:gd name="T17" fmla="*/ 0 h 829"/>
                  <a:gd name="T18" fmla="*/ 1373 w 1401"/>
                  <a:gd name="T19" fmla="*/ 0 h 829"/>
                  <a:gd name="T20" fmla="*/ 1401 w 1401"/>
                  <a:gd name="T21" fmla="*/ 719 h 8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1"/>
                  <a:gd name="T34" fmla="*/ 0 h 829"/>
                  <a:gd name="T35" fmla="*/ 1401 w 1401"/>
                  <a:gd name="T36" fmla="*/ 829 h 8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1" h="829">
                    <a:moveTo>
                      <a:pt x="1401" y="719"/>
                    </a:moveTo>
                    <a:lnTo>
                      <a:pt x="1373" y="801"/>
                    </a:lnTo>
                    <a:lnTo>
                      <a:pt x="958" y="801"/>
                    </a:lnTo>
                    <a:lnTo>
                      <a:pt x="47" y="829"/>
                    </a:lnTo>
                    <a:lnTo>
                      <a:pt x="0" y="746"/>
                    </a:lnTo>
                    <a:lnTo>
                      <a:pt x="18" y="36"/>
                    </a:lnTo>
                    <a:lnTo>
                      <a:pt x="489" y="83"/>
                    </a:lnTo>
                    <a:lnTo>
                      <a:pt x="1263" y="64"/>
                    </a:lnTo>
                    <a:lnTo>
                      <a:pt x="1346" y="0"/>
                    </a:lnTo>
                    <a:lnTo>
                      <a:pt x="1373" y="0"/>
                    </a:lnTo>
                    <a:lnTo>
                      <a:pt x="1401" y="719"/>
                    </a:lnTo>
                    <a:close/>
                  </a:path>
                </a:pathLst>
              </a:custGeom>
              <a:solidFill>
                <a:srgbClr val="FF9933"/>
              </a:solidFill>
              <a:ln w="9525">
                <a:noFill/>
                <a:round/>
                <a:headEnd/>
                <a:tailEnd/>
              </a:ln>
            </p:spPr>
            <p:txBody>
              <a:bodyPr>
                <a:prstTxWarp prst="textNoShape">
                  <a:avLst/>
                </a:prstTxWarp>
              </a:bodyPr>
              <a:lstStyle/>
              <a:p>
                <a:endParaRPr lang="en-US"/>
              </a:p>
            </p:txBody>
          </p:sp>
          <p:sp>
            <p:nvSpPr>
              <p:cNvPr id="24754" name="Freeform 59"/>
              <p:cNvSpPr>
                <a:spLocks/>
              </p:cNvSpPr>
              <p:nvPr/>
            </p:nvSpPr>
            <p:spPr bwMode="auto">
              <a:xfrm>
                <a:off x="3272" y="1753"/>
                <a:ext cx="110" cy="107"/>
              </a:xfrm>
              <a:custGeom>
                <a:avLst/>
                <a:gdLst>
                  <a:gd name="T0" fmla="*/ 801 w 884"/>
                  <a:gd name="T1" fmla="*/ 137 h 856"/>
                  <a:gd name="T2" fmla="*/ 828 w 884"/>
                  <a:gd name="T3" fmla="*/ 525 h 856"/>
                  <a:gd name="T4" fmla="*/ 884 w 884"/>
                  <a:gd name="T5" fmla="*/ 719 h 856"/>
                  <a:gd name="T6" fmla="*/ 801 w 884"/>
                  <a:gd name="T7" fmla="*/ 856 h 856"/>
                  <a:gd name="T8" fmla="*/ 332 w 884"/>
                  <a:gd name="T9" fmla="*/ 856 h 856"/>
                  <a:gd name="T10" fmla="*/ 82 w 884"/>
                  <a:gd name="T11" fmla="*/ 773 h 856"/>
                  <a:gd name="T12" fmla="*/ 0 w 884"/>
                  <a:gd name="T13" fmla="*/ 616 h 856"/>
                  <a:gd name="T14" fmla="*/ 27 w 884"/>
                  <a:gd name="T15" fmla="*/ 0 h 856"/>
                  <a:gd name="T16" fmla="*/ 607 w 884"/>
                  <a:gd name="T17" fmla="*/ 64 h 856"/>
                  <a:gd name="T18" fmla="*/ 801 w 884"/>
                  <a:gd name="T19" fmla="*/ 137 h 8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4"/>
                  <a:gd name="T31" fmla="*/ 0 h 856"/>
                  <a:gd name="T32" fmla="*/ 884 w 884"/>
                  <a:gd name="T33" fmla="*/ 856 h 8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4" h="856">
                    <a:moveTo>
                      <a:pt x="801" y="137"/>
                    </a:moveTo>
                    <a:lnTo>
                      <a:pt x="828" y="525"/>
                    </a:lnTo>
                    <a:lnTo>
                      <a:pt x="884" y="719"/>
                    </a:lnTo>
                    <a:lnTo>
                      <a:pt x="801" y="856"/>
                    </a:lnTo>
                    <a:lnTo>
                      <a:pt x="332" y="856"/>
                    </a:lnTo>
                    <a:lnTo>
                      <a:pt x="82" y="773"/>
                    </a:lnTo>
                    <a:lnTo>
                      <a:pt x="0" y="616"/>
                    </a:lnTo>
                    <a:lnTo>
                      <a:pt x="27" y="0"/>
                    </a:lnTo>
                    <a:lnTo>
                      <a:pt x="607" y="64"/>
                    </a:lnTo>
                    <a:lnTo>
                      <a:pt x="801" y="137"/>
                    </a:lnTo>
                    <a:close/>
                  </a:path>
                </a:pathLst>
              </a:custGeom>
              <a:solidFill>
                <a:srgbClr val="FF9933"/>
              </a:solidFill>
              <a:ln w="9525">
                <a:noFill/>
                <a:round/>
                <a:headEnd/>
                <a:tailEnd/>
              </a:ln>
            </p:spPr>
            <p:txBody>
              <a:bodyPr>
                <a:prstTxWarp prst="textNoShape">
                  <a:avLst/>
                </a:prstTxWarp>
              </a:bodyPr>
              <a:lstStyle/>
              <a:p>
                <a:endParaRPr lang="en-US"/>
              </a:p>
            </p:txBody>
          </p:sp>
          <p:sp>
            <p:nvSpPr>
              <p:cNvPr id="24755" name="Freeform 60"/>
              <p:cNvSpPr>
                <a:spLocks/>
              </p:cNvSpPr>
              <p:nvPr/>
            </p:nvSpPr>
            <p:spPr bwMode="auto">
              <a:xfrm>
                <a:off x="819" y="1758"/>
                <a:ext cx="83" cy="92"/>
              </a:xfrm>
              <a:custGeom>
                <a:avLst/>
                <a:gdLst>
                  <a:gd name="T0" fmla="*/ 663 w 663"/>
                  <a:gd name="T1" fmla="*/ 710 h 737"/>
                  <a:gd name="T2" fmla="*/ 0 w 663"/>
                  <a:gd name="T3" fmla="*/ 737 h 737"/>
                  <a:gd name="T4" fmla="*/ 387 w 663"/>
                  <a:gd name="T5" fmla="*/ 0 h 737"/>
                  <a:gd name="T6" fmla="*/ 608 w 663"/>
                  <a:gd name="T7" fmla="*/ 516 h 737"/>
                  <a:gd name="T8" fmla="*/ 663 w 663"/>
                  <a:gd name="T9" fmla="*/ 710 h 737"/>
                  <a:gd name="T10" fmla="*/ 0 60000 65536"/>
                  <a:gd name="T11" fmla="*/ 0 60000 65536"/>
                  <a:gd name="T12" fmla="*/ 0 60000 65536"/>
                  <a:gd name="T13" fmla="*/ 0 60000 65536"/>
                  <a:gd name="T14" fmla="*/ 0 60000 65536"/>
                  <a:gd name="T15" fmla="*/ 0 w 663"/>
                  <a:gd name="T16" fmla="*/ 0 h 737"/>
                  <a:gd name="T17" fmla="*/ 663 w 663"/>
                  <a:gd name="T18" fmla="*/ 737 h 737"/>
                </a:gdLst>
                <a:ahLst/>
                <a:cxnLst>
                  <a:cxn ang="T10">
                    <a:pos x="T0" y="T1"/>
                  </a:cxn>
                  <a:cxn ang="T11">
                    <a:pos x="T2" y="T3"/>
                  </a:cxn>
                  <a:cxn ang="T12">
                    <a:pos x="T4" y="T5"/>
                  </a:cxn>
                  <a:cxn ang="T13">
                    <a:pos x="T6" y="T7"/>
                  </a:cxn>
                  <a:cxn ang="T14">
                    <a:pos x="T8" y="T9"/>
                  </a:cxn>
                </a:cxnLst>
                <a:rect l="T15" t="T16" r="T17" b="T18"/>
                <a:pathLst>
                  <a:path w="663" h="737">
                    <a:moveTo>
                      <a:pt x="663" y="710"/>
                    </a:moveTo>
                    <a:lnTo>
                      <a:pt x="0" y="737"/>
                    </a:lnTo>
                    <a:lnTo>
                      <a:pt x="387" y="0"/>
                    </a:lnTo>
                    <a:lnTo>
                      <a:pt x="608" y="516"/>
                    </a:lnTo>
                    <a:lnTo>
                      <a:pt x="663" y="710"/>
                    </a:lnTo>
                    <a:close/>
                  </a:path>
                </a:pathLst>
              </a:custGeom>
              <a:solidFill>
                <a:srgbClr val="CC6633"/>
              </a:solidFill>
              <a:ln w="9525">
                <a:noFill/>
                <a:round/>
                <a:headEnd/>
                <a:tailEnd/>
              </a:ln>
            </p:spPr>
            <p:txBody>
              <a:bodyPr>
                <a:prstTxWarp prst="textNoShape">
                  <a:avLst/>
                </a:prstTxWarp>
              </a:bodyPr>
              <a:lstStyle/>
              <a:p>
                <a:endParaRPr lang="en-US"/>
              </a:p>
            </p:txBody>
          </p:sp>
          <p:sp>
            <p:nvSpPr>
              <p:cNvPr id="24756" name="Freeform 61"/>
              <p:cNvSpPr>
                <a:spLocks/>
              </p:cNvSpPr>
              <p:nvPr/>
            </p:nvSpPr>
            <p:spPr bwMode="auto">
              <a:xfrm>
                <a:off x="1346" y="1764"/>
                <a:ext cx="24" cy="72"/>
              </a:xfrm>
              <a:custGeom>
                <a:avLst/>
                <a:gdLst>
                  <a:gd name="T0" fmla="*/ 139 w 194"/>
                  <a:gd name="T1" fmla="*/ 580 h 580"/>
                  <a:gd name="T2" fmla="*/ 83 w 194"/>
                  <a:gd name="T3" fmla="*/ 580 h 580"/>
                  <a:gd name="T4" fmla="*/ 0 w 194"/>
                  <a:gd name="T5" fmla="*/ 442 h 580"/>
                  <a:gd name="T6" fmla="*/ 83 w 194"/>
                  <a:gd name="T7" fmla="*/ 54 h 580"/>
                  <a:gd name="T8" fmla="*/ 139 w 194"/>
                  <a:gd name="T9" fmla="*/ 0 h 580"/>
                  <a:gd name="T10" fmla="*/ 194 w 194"/>
                  <a:gd name="T11" fmla="*/ 110 h 580"/>
                  <a:gd name="T12" fmla="*/ 139 w 194"/>
                  <a:gd name="T13" fmla="*/ 580 h 580"/>
                  <a:gd name="T14" fmla="*/ 0 60000 65536"/>
                  <a:gd name="T15" fmla="*/ 0 60000 65536"/>
                  <a:gd name="T16" fmla="*/ 0 60000 65536"/>
                  <a:gd name="T17" fmla="*/ 0 60000 65536"/>
                  <a:gd name="T18" fmla="*/ 0 60000 65536"/>
                  <a:gd name="T19" fmla="*/ 0 60000 65536"/>
                  <a:gd name="T20" fmla="*/ 0 60000 65536"/>
                  <a:gd name="T21" fmla="*/ 0 w 194"/>
                  <a:gd name="T22" fmla="*/ 0 h 580"/>
                  <a:gd name="T23" fmla="*/ 194 w 194"/>
                  <a:gd name="T24" fmla="*/ 580 h 5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 h="580">
                    <a:moveTo>
                      <a:pt x="139" y="580"/>
                    </a:moveTo>
                    <a:lnTo>
                      <a:pt x="83" y="580"/>
                    </a:lnTo>
                    <a:lnTo>
                      <a:pt x="0" y="442"/>
                    </a:lnTo>
                    <a:lnTo>
                      <a:pt x="83" y="54"/>
                    </a:lnTo>
                    <a:lnTo>
                      <a:pt x="139" y="0"/>
                    </a:lnTo>
                    <a:lnTo>
                      <a:pt x="194" y="110"/>
                    </a:lnTo>
                    <a:lnTo>
                      <a:pt x="139" y="580"/>
                    </a:lnTo>
                    <a:close/>
                  </a:path>
                </a:pathLst>
              </a:custGeom>
              <a:solidFill>
                <a:srgbClr val="669999"/>
              </a:solidFill>
              <a:ln w="9525">
                <a:noFill/>
                <a:round/>
                <a:headEnd/>
                <a:tailEnd/>
              </a:ln>
            </p:spPr>
            <p:txBody>
              <a:bodyPr>
                <a:prstTxWarp prst="textNoShape">
                  <a:avLst/>
                </a:prstTxWarp>
              </a:bodyPr>
              <a:lstStyle/>
              <a:p>
                <a:endParaRPr lang="en-US"/>
              </a:p>
            </p:txBody>
          </p:sp>
          <p:sp>
            <p:nvSpPr>
              <p:cNvPr id="24757" name="Freeform 62"/>
              <p:cNvSpPr>
                <a:spLocks/>
              </p:cNvSpPr>
              <p:nvPr/>
            </p:nvSpPr>
            <p:spPr bwMode="auto">
              <a:xfrm>
                <a:off x="1432" y="1764"/>
                <a:ext cx="21" cy="72"/>
              </a:xfrm>
              <a:custGeom>
                <a:avLst/>
                <a:gdLst>
                  <a:gd name="T0" fmla="*/ 165 w 165"/>
                  <a:gd name="T1" fmla="*/ 469 h 580"/>
                  <a:gd name="T2" fmla="*/ 165 w 165"/>
                  <a:gd name="T3" fmla="*/ 552 h 580"/>
                  <a:gd name="T4" fmla="*/ 83 w 165"/>
                  <a:gd name="T5" fmla="*/ 580 h 580"/>
                  <a:gd name="T6" fmla="*/ 0 w 165"/>
                  <a:gd name="T7" fmla="*/ 580 h 580"/>
                  <a:gd name="T8" fmla="*/ 0 w 165"/>
                  <a:gd name="T9" fmla="*/ 276 h 580"/>
                  <a:gd name="T10" fmla="*/ 83 w 165"/>
                  <a:gd name="T11" fmla="*/ 0 h 580"/>
                  <a:gd name="T12" fmla="*/ 138 w 165"/>
                  <a:gd name="T13" fmla="*/ 54 h 580"/>
                  <a:gd name="T14" fmla="*/ 165 w 165"/>
                  <a:gd name="T15" fmla="*/ 469 h 580"/>
                  <a:gd name="T16" fmla="*/ 0 60000 65536"/>
                  <a:gd name="T17" fmla="*/ 0 60000 65536"/>
                  <a:gd name="T18" fmla="*/ 0 60000 65536"/>
                  <a:gd name="T19" fmla="*/ 0 60000 65536"/>
                  <a:gd name="T20" fmla="*/ 0 60000 65536"/>
                  <a:gd name="T21" fmla="*/ 0 60000 65536"/>
                  <a:gd name="T22" fmla="*/ 0 60000 65536"/>
                  <a:gd name="T23" fmla="*/ 0 60000 65536"/>
                  <a:gd name="T24" fmla="*/ 0 w 165"/>
                  <a:gd name="T25" fmla="*/ 0 h 580"/>
                  <a:gd name="T26" fmla="*/ 165 w 165"/>
                  <a:gd name="T27" fmla="*/ 580 h 5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5" h="580">
                    <a:moveTo>
                      <a:pt x="165" y="469"/>
                    </a:moveTo>
                    <a:lnTo>
                      <a:pt x="165" y="552"/>
                    </a:lnTo>
                    <a:lnTo>
                      <a:pt x="83" y="580"/>
                    </a:lnTo>
                    <a:lnTo>
                      <a:pt x="0" y="580"/>
                    </a:lnTo>
                    <a:lnTo>
                      <a:pt x="0" y="276"/>
                    </a:lnTo>
                    <a:lnTo>
                      <a:pt x="83" y="0"/>
                    </a:lnTo>
                    <a:lnTo>
                      <a:pt x="138" y="54"/>
                    </a:lnTo>
                    <a:lnTo>
                      <a:pt x="165" y="469"/>
                    </a:lnTo>
                    <a:close/>
                  </a:path>
                </a:pathLst>
              </a:custGeom>
              <a:solidFill>
                <a:srgbClr val="99CCCC"/>
              </a:solidFill>
              <a:ln w="9525">
                <a:noFill/>
                <a:round/>
                <a:headEnd/>
                <a:tailEnd/>
              </a:ln>
            </p:spPr>
            <p:txBody>
              <a:bodyPr>
                <a:prstTxWarp prst="textNoShape">
                  <a:avLst/>
                </a:prstTxWarp>
              </a:bodyPr>
              <a:lstStyle/>
              <a:p>
                <a:endParaRPr lang="en-US"/>
              </a:p>
            </p:txBody>
          </p:sp>
          <p:sp>
            <p:nvSpPr>
              <p:cNvPr id="24758" name="Freeform 63"/>
              <p:cNvSpPr>
                <a:spLocks/>
              </p:cNvSpPr>
              <p:nvPr/>
            </p:nvSpPr>
            <p:spPr bwMode="auto">
              <a:xfrm>
                <a:off x="1612" y="1767"/>
                <a:ext cx="14" cy="55"/>
              </a:xfrm>
              <a:custGeom>
                <a:avLst/>
                <a:gdLst>
                  <a:gd name="T0" fmla="*/ 55 w 110"/>
                  <a:gd name="T1" fmla="*/ 386 h 442"/>
                  <a:gd name="T2" fmla="*/ 55 w 110"/>
                  <a:gd name="T3" fmla="*/ 442 h 442"/>
                  <a:gd name="T4" fmla="*/ 0 w 110"/>
                  <a:gd name="T5" fmla="*/ 332 h 442"/>
                  <a:gd name="T6" fmla="*/ 27 w 110"/>
                  <a:gd name="T7" fmla="*/ 0 h 442"/>
                  <a:gd name="T8" fmla="*/ 110 w 110"/>
                  <a:gd name="T9" fmla="*/ 249 h 442"/>
                  <a:gd name="T10" fmla="*/ 55 w 110"/>
                  <a:gd name="T11" fmla="*/ 386 h 442"/>
                  <a:gd name="T12" fmla="*/ 0 60000 65536"/>
                  <a:gd name="T13" fmla="*/ 0 60000 65536"/>
                  <a:gd name="T14" fmla="*/ 0 60000 65536"/>
                  <a:gd name="T15" fmla="*/ 0 60000 65536"/>
                  <a:gd name="T16" fmla="*/ 0 60000 65536"/>
                  <a:gd name="T17" fmla="*/ 0 60000 65536"/>
                  <a:gd name="T18" fmla="*/ 0 w 110"/>
                  <a:gd name="T19" fmla="*/ 0 h 442"/>
                  <a:gd name="T20" fmla="*/ 110 w 110"/>
                  <a:gd name="T21" fmla="*/ 442 h 442"/>
                </a:gdLst>
                <a:ahLst/>
                <a:cxnLst>
                  <a:cxn ang="T12">
                    <a:pos x="T0" y="T1"/>
                  </a:cxn>
                  <a:cxn ang="T13">
                    <a:pos x="T2" y="T3"/>
                  </a:cxn>
                  <a:cxn ang="T14">
                    <a:pos x="T4" y="T5"/>
                  </a:cxn>
                  <a:cxn ang="T15">
                    <a:pos x="T6" y="T7"/>
                  </a:cxn>
                  <a:cxn ang="T16">
                    <a:pos x="T8" y="T9"/>
                  </a:cxn>
                  <a:cxn ang="T17">
                    <a:pos x="T10" y="T11"/>
                  </a:cxn>
                </a:cxnLst>
                <a:rect l="T18" t="T19" r="T20" b="T21"/>
                <a:pathLst>
                  <a:path w="110" h="442">
                    <a:moveTo>
                      <a:pt x="55" y="386"/>
                    </a:moveTo>
                    <a:lnTo>
                      <a:pt x="55" y="442"/>
                    </a:lnTo>
                    <a:lnTo>
                      <a:pt x="0" y="332"/>
                    </a:lnTo>
                    <a:lnTo>
                      <a:pt x="27" y="0"/>
                    </a:lnTo>
                    <a:lnTo>
                      <a:pt x="110" y="249"/>
                    </a:lnTo>
                    <a:lnTo>
                      <a:pt x="55" y="386"/>
                    </a:lnTo>
                    <a:close/>
                  </a:path>
                </a:pathLst>
              </a:custGeom>
              <a:solidFill>
                <a:srgbClr val="99CCCC"/>
              </a:solidFill>
              <a:ln w="9525">
                <a:noFill/>
                <a:round/>
                <a:headEnd/>
                <a:tailEnd/>
              </a:ln>
            </p:spPr>
            <p:txBody>
              <a:bodyPr>
                <a:prstTxWarp prst="textNoShape">
                  <a:avLst/>
                </a:prstTxWarp>
              </a:bodyPr>
              <a:lstStyle/>
              <a:p>
                <a:endParaRPr lang="en-US"/>
              </a:p>
            </p:txBody>
          </p:sp>
          <p:sp>
            <p:nvSpPr>
              <p:cNvPr id="24759" name="Freeform 64"/>
              <p:cNvSpPr>
                <a:spLocks/>
              </p:cNvSpPr>
              <p:nvPr/>
            </p:nvSpPr>
            <p:spPr bwMode="auto">
              <a:xfrm>
                <a:off x="1681" y="1767"/>
                <a:ext cx="21" cy="63"/>
              </a:xfrm>
              <a:custGeom>
                <a:avLst/>
                <a:gdLst>
                  <a:gd name="T0" fmla="*/ 138 w 167"/>
                  <a:gd name="T1" fmla="*/ 386 h 506"/>
                  <a:gd name="T2" fmla="*/ 138 w 167"/>
                  <a:gd name="T3" fmla="*/ 506 h 506"/>
                  <a:gd name="T4" fmla="*/ 83 w 167"/>
                  <a:gd name="T5" fmla="*/ 470 h 506"/>
                  <a:gd name="T6" fmla="*/ 0 w 167"/>
                  <a:gd name="T7" fmla="*/ 470 h 506"/>
                  <a:gd name="T8" fmla="*/ 56 w 167"/>
                  <a:gd name="T9" fmla="*/ 111 h 506"/>
                  <a:gd name="T10" fmla="*/ 111 w 167"/>
                  <a:gd name="T11" fmla="*/ 0 h 506"/>
                  <a:gd name="T12" fmla="*/ 167 w 167"/>
                  <a:gd name="T13" fmla="*/ 55 h 506"/>
                  <a:gd name="T14" fmla="*/ 138 w 167"/>
                  <a:gd name="T15" fmla="*/ 386 h 506"/>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506"/>
                  <a:gd name="T26" fmla="*/ 167 w 167"/>
                  <a:gd name="T27" fmla="*/ 506 h 5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506">
                    <a:moveTo>
                      <a:pt x="138" y="386"/>
                    </a:moveTo>
                    <a:lnTo>
                      <a:pt x="138" y="506"/>
                    </a:lnTo>
                    <a:lnTo>
                      <a:pt x="83" y="470"/>
                    </a:lnTo>
                    <a:lnTo>
                      <a:pt x="0" y="470"/>
                    </a:lnTo>
                    <a:lnTo>
                      <a:pt x="56" y="111"/>
                    </a:lnTo>
                    <a:lnTo>
                      <a:pt x="111" y="0"/>
                    </a:lnTo>
                    <a:lnTo>
                      <a:pt x="167" y="55"/>
                    </a:lnTo>
                    <a:lnTo>
                      <a:pt x="138" y="386"/>
                    </a:lnTo>
                    <a:close/>
                  </a:path>
                </a:pathLst>
              </a:custGeom>
              <a:solidFill>
                <a:srgbClr val="99CCCC"/>
              </a:solidFill>
              <a:ln w="9525">
                <a:noFill/>
                <a:round/>
                <a:headEnd/>
                <a:tailEnd/>
              </a:ln>
            </p:spPr>
            <p:txBody>
              <a:bodyPr>
                <a:prstTxWarp prst="textNoShape">
                  <a:avLst/>
                </a:prstTxWarp>
              </a:bodyPr>
              <a:lstStyle/>
              <a:p>
                <a:endParaRPr lang="en-US"/>
              </a:p>
            </p:txBody>
          </p:sp>
          <p:sp>
            <p:nvSpPr>
              <p:cNvPr id="24760" name="Freeform 65"/>
              <p:cNvSpPr>
                <a:spLocks/>
              </p:cNvSpPr>
              <p:nvPr/>
            </p:nvSpPr>
            <p:spPr bwMode="auto">
              <a:xfrm>
                <a:off x="3089" y="1770"/>
                <a:ext cx="53" cy="70"/>
              </a:xfrm>
              <a:custGeom>
                <a:avLst/>
                <a:gdLst>
                  <a:gd name="T0" fmla="*/ 425 w 425"/>
                  <a:gd name="T1" fmla="*/ 222 h 553"/>
                  <a:gd name="T2" fmla="*/ 425 w 425"/>
                  <a:gd name="T3" fmla="*/ 526 h 553"/>
                  <a:gd name="T4" fmla="*/ 28 w 425"/>
                  <a:gd name="T5" fmla="*/ 553 h 553"/>
                  <a:gd name="T6" fmla="*/ 0 w 425"/>
                  <a:gd name="T7" fmla="*/ 84 h 553"/>
                  <a:gd name="T8" fmla="*/ 120 w 425"/>
                  <a:gd name="T9" fmla="*/ 0 h 553"/>
                  <a:gd name="T10" fmla="*/ 332 w 425"/>
                  <a:gd name="T11" fmla="*/ 28 h 553"/>
                  <a:gd name="T12" fmla="*/ 425 w 425"/>
                  <a:gd name="T13" fmla="*/ 222 h 553"/>
                  <a:gd name="T14" fmla="*/ 0 60000 65536"/>
                  <a:gd name="T15" fmla="*/ 0 60000 65536"/>
                  <a:gd name="T16" fmla="*/ 0 60000 65536"/>
                  <a:gd name="T17" fmla="*/ 0 60000 65536"/>
                  <a:gd name="T18" fmla="*/ 0 60000 65536"/>
                  <a:gd name="T19" fmla="*/ 0 60000 65536"/>
                  <a:gd name="T20" fmla="*/ 0 60000 65536"/>
                  <a:gd name="T21" fmla="*/ 0 w 425"/>
                  <a:gd name="T22" fmla="*/ 0 h 553"/>
                  <a:gd name="T23" fmla="*/ 425 w 425"/>
                  <a:gd name="T24" fmla="*/ 553 h 5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5" h="553">
                    <a:moveTo>
                      <a:pt x="425" y="222"/>
                    </a:moveTo>
                    <a:lnTo>
                      <a:pt x="425" y="526"/>
                    </a:lnTo>
                    <a:lnTo>
                      <a:pt x="28" y="553"/>
                    </a:lnTo>
                    <a:lnTo>
                      <a:pt x="0" y="84"/>
                    </a:lnTo>
                    <a:lnTo>
                      <a:pt x="120" y="0"/>
                    </a:lnTo>
                    <a:lnTo>
                      <a:pt x="332" y="28"/>
                    </a:lnTo>
                    <a:lnTo>
                      <a:pt x="425" y="222"/>
                    </a:lnTo>
                    <a:close/>
                  </a:path>
                </a:pathLst>
              </a:custGeom>
              <a:solidFill>
                <a:srgbClr val="000000"/>
              </a:solidFill>
              <a:ln w="9525">
                <a:noFill/>
                <a:round/>
                <a:headEnd/>
                <a:tailEnd/>
              </a:ln>
            </p:spPr>
            <p:txBody>
              <a:bodyPr>
                <a:prstTxWarp prst="textNoShape">
                  <a:avLst/>
                </a:prstTxWarp>
              </a:bodyPr>
              <a:lstStyle/>
              <a:p>
                <a:endParaRPr lang="en-US"/>
              </a:p>
            </p:txBody>
          </p:sp>
          <p:sp>
            <p:nvSpPr>
              <p:cNvPr id="24761" name="Freeform 66"/>
              <p:cNvSpPr>
                <a:spLocks/>
              </p:cNvSpPr>
              <p:nvPr/>
            </p:nvSpPr>
            <p:spPr bwMode="auto">
              <a:xfrm>
                <a:off x="3168" y="1770"/>
                <a:ext cx="52" cy="66"/>
              </a:xfrm>
              <a:custGeom>
                <a:avLst/>
                <a:gdLst>
                  <a:gd name="T0" fmla="*/ 415 w 415"/>
                  <a:gd name="T1" fmla="*/ 84 h 526"/>
                  <a:gd name="T2" fmla="*/ 415 w 415"/>
                  <a:gd name="T3" fmla="*/ 526 h 526"/>
                  <a:gd name="T4" fmla="*/ 65 w 415"/>
                  <a:gd name="T5" fmla="*/ 526 h 526"/>
                  <a:gd name="T6" fmla="*/ 0 w 415"/>
                  <a:gd name="T7" fmla="*/ 479 h 526"/>
                  <a:gd name="T8" fmla="*/ 28 w 415"/>
                  <a:gd name="T9" fmla="*/ 56 h 526"/>
                  <a:gd name="T10" fmla="*/ 194 w 415"/>
                  <a:gd name="T11" fmla="*/ 0 h 526"/>
                  <a:gd name="T12" fmla="*/ 341 w 415"/>
                  <a:gd name="T13" fmla="*/ 0 h 526"/>
                  <a:gd name="T14" fmla="*/ 415 w 415"/>
                  <a:gd name="T15" fmla="*/ 84 h 526"/>
                  <a:gd name="T16" fmla="*/ 0 60000 65536"/>
                  <a:gd name="T17" fmla="*/ 0 60000 65536"/>
                  <a:gd name="T18" fmla="*/ 0 60000 65536"/>
                  <a:gd name="T19" fmla="*/ 0 60000 65536"/>
                  <a:gd name="T20" fmla="*/ 0 60000 65536"/>
                  <a:gd name="T21" fmla="*/ 0 60000 65536"/>
                  <a:gd name="T22" fmla="*/ 0 60000 65536"/>
                  <a:gd name="T23" fmla="*/ 0 60000 65536"/>
                  <a:gd name="T24" fmla="*/ 0 w 415"/>
                  <a:gd name="T25" fmla="*/ 0 h 526"/>
                  <a:gd name="T26" fmla="*/ 415 w 415"/>
                  <a:gd name="T27" fmla="*/ 526 h 5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5" h="526">
                    <a:moveTo>
                      <a:pt x="415" y="84"/>
                    </a:moveTo>
                    <a:lnTo>
                      <a:pt x="415" y="526"/>
                    </a:lnTo>
                    <a:lnTo>
                      <a:pt x="65" y="526"/>
                    </a:lnTo>
                    <a:lnTo>
                      <a:pt x="0" y="479"/>
                    </a:lnTo>
                    <a:lnTo>
                      <a:pt x="28" y="56"/>
                    </a:lnTo>
                    <a:lnTo>
                      <a:pt x="194" y="0"/>
                    </a:lnTo>
                    <a:lnTo>
                      <a:pt x="341" y="0"/>
                    </a:lnTo>
                    <a:lnTo>
                      <a:pt x="415" y="84"/>
                    </a:lnTo>
                    <a:close/>
                  </a:path>
                </a:pathLst>
              </a:custGeom>
              <a:solidFill>
                <a:srgbClr val="000000"/>
              </a:solidFill>
              <a:ln w="9525">
                <a:noFill/>
                <a:round/>
                <a:headEnd/>
                <a:tailEnd/>
              </a:ln>
            </p:spPr>
            <p:txBody>
              <a:bodyPr>
                <a:prstTxWarp prst="textNoShape">
                  <a:avLst/>
                </a:prstTxWarp>
              </a:bodyPr>
              <a:lstStyle/>
              <a:p>
                <a:endParaRPr lang="en-US"/>
              </a:p>
            </p:txBody>
          </p:sp>
          <p:sp>
            <p:nvSpPr>
              <p:cNvPr id="24762" name="Freeform 67"/>
              <p:cNvSpPr>
                <a:spLocks/>
              </p:cNvSpPr>
              <p:nvPr/>
            </p:nvSpPr>
            <p:spPr bwMode="auto">
              <a:xfrm>
                <a:off x="3296" y="1770"/>
                <a:ext cx="48" cy="70"/>
              </a:xfrm>
              <a:custGeom>
                <a:avLst/>
                <a:gdLst>
                  <a:gd name="T0" fmla="*/ 387 w 387"/>
                  <a:gd name="T1" fmla="*/ 138 h 553"/>
                  <a:gd name="T2" fmla="*/ 360 w 387"/>
                  <a:gd name="T3" fmla="*/ 479 h 553"/>
                  <a:gd name="T4" fmla="*/ 331 w 387"/>
                  <a:gd name="T5" fmla="*/ 498 h 553"/>
                  <a:gd name="T6" fmla="*/ 331 w 387"/>
                  <a:gd name="T7" fmla="*/ 553 h 553"/>
                  <a:gd name="T8" fmla="*/ 110 w 387"/>
                  <a:gd name="T9" fmla="*/ 526 h 553"/>
                  <a:gd name="T10" fmla="*/ 83 w 387"/>
                  <a:gd name="T11" fmla="*/ 498 h 553"/>
                  <a:gd name="T12" fmla="*/ 28 w 387"/>
                  <a:gd name="T13" fmla="*/ 498 h 553"/>
                  <a:gd name="T14" fmla="*/ 0 w 387"/>
                  <a:gd name="T15" fmla="*/ 138 h 553"/>
                  <a:gd name="T16" fmla="*/ 0 w 387"/>
                  <a:gd name="T17" fmla="*/ 56 h 553"/>
                  <a:gd name="T18" fmla="*/ 83 w 387"/>
                  <a:gd name="T19" fmla="*/ 0 h 553"/>
                  <a:gd name="T20" fmla="*/ 331 w 387"/>
                  <a:gd name="T21" fmla="*/ 28 h 553"/>
                  <a:gd name="T22" fmla="*/ 387 w 387"/>
                  <a:gd name="T23" fmla="*/ 138 h 5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
                  <a:gd name="T37" fmla="*/ 0 h 553"/>
                  <a:gd name="T38" fmla="*/ 387 w 387"/>
                  <a:gd name="T39" fmla="*/ 553 h 5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 h="553">
                    <a:moveTo>
                      <a:pt x="387" y="138"/>
                    </a:moveTo>
                    <a:lnTo>
                      <a:pt x="360" y="479"/>
                    </a:lnTo>
                    <a:lnTo>
                      <a:pt x="331" y="498"/>
                    </a:lnTo>
                    <a:lnTo>
                      <a:pt x="331" y="553"/>
                    </a:lnTo>
                    <a:lnTo>
                      <a:pt x="110" y="526"/>
                    </a:lnTo>
                    <a:lnTo>
                      <a:pt x="83" y="498"/>
                    </a:lnTo>
                    <a:lnTo>
                      <a:pt x="28" y="498"/>
                    </a:lnTo>
                    <a:lnTo>
                      <a:pt x="0" y="138"/>
                    </a:lnTo>
                    <a:lnTo>
                      <a:pt x="0" y="56"/>
                    </a:lnTo>
                    <a:lnTo>
                      <a:pt x="83" y="0"/>
                    </a:lnTo>
                    <a:lnTo>
                      <a:pt x="331" y="28"/>
                    </a:lnTo>
                    <a:lnTo>
                      <a:pt x="387" y="138"/>
                    </a:lnTo>
                    <a:close/>
                  </a:path>
                </a:pathLst>
              </a:custGeom>
              <a:solidFill>
                <a:srgbClr val="000000"/>
              </a:solidFill>
              <a:ln w="9525">
                <a:noFill/>
                <a:round/>
                <a:headEnd/>
                <a:tailEnd/>
              </a:ln>
            </p:spPr>
            <p:txBody>
              <a:bodyPr>
                <a:prstTxWarp prst="textNoShape">
                  <a:avLst/>
                </a:prstTxWarp>
              </a:bodyPr>
              <a:lstStyle/>
              <a:p>
                <a:endParaRPr lang="en-US"/>
              </a:p>
            </p:txBody>
          </p:sp>
          <p:sp>
            <p:nvSpPr>
              <p:cNvPr id="24763" name="Freeform 68"/>
              <p:cNvSpPr>
                <a:spLocks/>
              </p:cNvSpPr>
              <p:nvPr/>
            </p:nvSpPr>
            <p:spPr bwMode="auto">
              <a:xfrm>
                <a:off x="3099" y="1781"/>
                <a:ext cx="31" cy="49"/>
              </a:xfrm>
              <a:custGeom>
                <a:avLst/>
                <a:gdLst>
                  <a:gd name="T0" fmla="*/ 248 w 248"/>
                  <a:gd name="T1" fmla="*/ 275 h 395"/>
                  <a:gd name="T2" fmla="*/ 248 w 248"/>
                  <a:gd name="T3" fmla="*/ 395 h 395"/>
                  <a:gd name="T4" fmla="*/ 0 w 248"/>
                  <a:gd name="T5" fmla="*/ 395 h 395"/>
                  <a:gd name="T6" fmla="*/ 0 w 248"/>
                  <a:gd name="T7" fmla="*/ 54 h 395"/>
                  <a:gd name="T8" fmla="*/ 91 w 248"/>
                  <a:gd name="T9" fmla="*/ 0 h 395"/>
                  <a:gd name="T10" fmla="*/ 193 w 248"/>
                  <a:gd name="T11" fmla="*/ 27 h 395"/>
                  <a:gd name="T12" fmla="*/ 248 w 248"/>
                  <a:gd name="T13" fmla="*/ 275 h 395"/>
                  <a:gd name="T14" fmla="*/ 0 60000 65536"/>
                  <a:gd name="T15" fmla="*/ 0 60000 65536"/>
                  <a:gd name="T16" fmla="*/ 0 60000 65536"/>
                  <a:gd name="T17" fmla="*/ 0 60000 65536"/>
                  <a:gd name="T18" fmla="*/ 0 60000 65536"/>
                  <a:gd name="T19" fmla="*/ 0 60000 65536"/>
                  <a:gd name="T20" fmla="*/ 0 60000 65536"/>
                  <a:gd name="T21" fmla="*/ 0 w 248"/>
                  <a:gd name="T22" fmla="*/ 0 h 395"/>
                  <a:gd name="T23" fmla="*/ 248 w 248"/>
                  <a:gd name="T24" fmla="*/ 395 h 3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395">
                    <a:moveTo>
                      <a:pt x="248" y="275"/>
                    </a:moveTo>
                    <a:lnTo>
                      <a:pt x="248" y="395"/>
                    </a:lnTo>
                    <a:lnTo>
                      <a:pt x="0" y="395"/>
                    </a:lnTo>
                    <a:lnTo>
                      <a:pt x="0" y="54"/>
                    </a:lnTo>
                    <a:lnTo>
                      <a:pt x="91" y="0"/>
                    </a:lnTo>
                    <a:lnTo>
                      <a:pt x="193" y="27"/>
                    </a:lnTo>
                    <a:lnTo>
                      <a:pt x="248" y="275"/>
                    </a:lnTo>
                    <a:close/>
                  </a:path>
                </a:pathLst>
              </a:custGeom>
              <a:solidFill>
                <a:srgbClr val="99CCCC"/>
              </a:solidFill>
              <a:ln w="9525">
                <a:noFill/>
                <a:round/>
                <a:headEnd/>
                <a:tailEnd/>
              </a:ln>
            </p:spPr>
            <p:txBody>
              <a:bodyPr>
                <a:prstTxWarp prst="textNoShape">
                  <a:avLst/>
                </a:prstTxWarp>
              </a:bodyPr>
              <a:lstStyle/>
              <a:p>
                <a:endParaRPr lang="en-US"/>
              </a:p>
            </p:txBody>
          </p:sp>
          <p:sp>
            <p:nvSpPr>
              <p:cNvPr id="24764" name="Freeform 69"/>
              <p:cNvSpPr>
                <a:spLocks/>
              </p:cNvSpPr>
              <p:nvPr/>
            </p:nvSpPr>
            <p:spPr bwMode="auto">
              <a:xfrm>
                <a:off x="3182" y="1781"/>
                <a:ext cx="29" cy="45"/>
              </a:xfrm>
              <a:custGeom>
                <a:avLst/>
                <a:gdLst>
                  <a:gd name="T0" fmla="*/ 230 w 230"/>
                  <a:gd name="T1" fmla="*/ 54 h 359"/>
                  <a:gd name="T2" fmla="*/ 230 w 230"/>
                  <a:gd name="T3" fmla="*/ 359 h 359"/>
                  <a:gd name="T4" fmla="*/ 0 w 230"/>
                  <a:gd name="T5" fmla="*/ 359 h 359"/>
                  <a:gd name="T6" fmla="*/ 0 w 230"/>
                  <a:gd name="T7" fmla="*/ 54 h 359"/>
                  <a:gd name="T8" fmla="*/ 138 w 230"/>
                  <a:gd name="T9" fmla="*/ 0 h 359"/>
                  <a:gd name="T10" fmla="*/ 166 w 230"/>
                  <a:gd name="T11" fmla="*/ 0 h 359"/>
                  <a:gd name="T12" fmla="*/ 230 w 230"/>
                  <a:gd name="T13" fmla="*/ 54 h 359"/>
                  <a:gd name="T14" fmla="*/ 0 60000 65536"/>
                  <a:gd name="T15" fmla="*/ 0 60000 65536"/>
                  <a:gd name="T16" fmla="*/ 0 60000 65536"/>
                  <a:gd name="T17" fmla="*/ 0 60000 65536"/>
                  <a:gd name="T18" fmla="*/ 0 60000 65536"/>
                  <a:gd name="T19" fmla="*/ 0 60000 65536"/>
                  <a:gd name="T20" fmla="*/ 0 60000 65536"/>
                  <a:gd name="T21" fmla="*/ 0 w 230"/>
                  <a:gd name="T22" fmla="*/ 0 h 359"/>
                  <a:gd name="T23" fmla="*/ 230 w 230"/>
                  <a:gd name="T24" fmla="*/ 359 h 3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0" h="359">
                    <a:moveTo>
                      <a:pt x="230" y="54"/>
                    </a:moveTo>
                    <a:lnTo>
                      <a:pt x="230" y="359"/>
                    </a:lnTo>
                    <a:lnTo>
                      <a:pt x="0" y="359"/>
                    </a:lnTo>
                    <a:lnTo>
                      <a:pt x="0" y="54"/>
                    </a:lnTo>
                    <a:lnTo>
                      <a:pt x="138" y="0"/>
                    </a:lnTo>
                    <a:lnTo>
                      <a:pt x="166" y="0"/>
                    </a:lnTo>
                    <a:lnTo>
                      <a:pt x="230" y="54"/>
                    </a:lnTo>
                    <a:close/>
                  </a:path>
                </a:pathLst>
              </a:custGeom>
              <a:solidFill>
                <a:srgbClr val="99CCCC"/>
              </a:solidFill>
              <a:ln w="9525">
                <a:noFill/>
                <a:round/>
                <a:headEnd/>
                <a:tailEnd/>
              </a:ln>
            </p:spPr>
            <p:txBody>
              <a:bodyPr>
                <a:prstTxWarp prst="textNoShape">
                  <a:avLst/>
                </a:prstTxWarp>
              </a:bodyPr>
              <a:lstStyle/>
              <a:p>
                <a:endParaRPr lang="en-US"/>
              </a:p>
            </p:txBody>
          </p:sp>
          <p:sp>
            <p:nvSpPr>
              <p:cNvPr id="24765" name="Freeform 70"/>
              <p:cNvSpPr>
                <a:spLocks/>
              </p:cNvSpPr>
              <p:nvPr/>
            </p:nvSpPr>
            <p:spPr bwMode="auto">
              <a:xfrm>
                <a:off x="729" y="1784"/>
                <a:ext cx="41" cy="66"/>
              </a:xfrm>
              <a:custGeom>
                <a:avLst/>
                <a:gdLst>
                  <a:gd name="T0" fmla="*/ 55 w 331"/>
                  <a:gd name="T1" fmla="*/ 525 h 525"/>
                  <a:gd name="T2" fmla="*/ 0 w 331"/>
                  <a:gd name="T3" fmla="*/ 0 h 525"/>
                  <a:gd name="T4" fmla="*/ 331 w 331"/>
                  <a:gd name="T5" fmla="*/ 498 h 525"/>
                  <a:gd name="T6" fmla="*/ 55 w 331"/>
                  <a:gd name="T7" fmla="*/ 525 h 525"/>
                  <a:gd name="T8" fmla="*/ 0 60000 65536"/>
                  <a:gd name="T9" fmla="*/ 0 60000 65536"/>
                  <a:gd name="T10" fmla="*/ 0 60000 65536"/>
                  <a:gd name="T11" fmla="*/ 0 60000 65536"/>
                  <a:gd name="T12" fmla="*/ 0 w 331"/>
                  <a:gd name="T13" fmla="*/ 0 h 525"/>
                  <a:gd name="T14" fmla="*/ 331 w 331"/>
                  <a:gd name="T15" fmla="*/ 525 h 525"/>
                </a:gdLst>
                <a:ahLst/>
                <a:cxnLst>
                  <a:cxn ang="T8">
                    <a:pos x="T0" y="T1"/>
                  </a:cxn>
                  <a:cxn ang="T9">
                    <a:pos x="T2" y="T3"/>
                  </a:cxn>
                  <a:cxn ang="T10">
                    <a:pos x="T4" y="T5"/>
                  </a:cxn>
                  <a:cxn ang="T11">
                    <a:pos x="T6" y="T7"/>
                  </a:cxn>
                </a:cxnLst>
                <a:rect l="T12" t="T13" r="T14" b="T15"/>
                <a:pathLst>
                  <a:path w="331" h="525">
                    <a:moveTo>
                      <a:pt x="55" y="525"/>
                    </a:moveTo>
                    <a:lnTo>
                      <a:pt x="0" y="0"/>
                    </a:lnTo>
                    <a:lnTo>
                      <a:pt x="331" y="498"/>
                    </a:lnTo>
                    <a:lnTo>
                      <a:pt x="55" y="525"/>
                    </a:lnTo>
                    <a:close/>
                  </a:path>
                </a:pathLst>
              </a:custGeom>
              <a:solidFill>
                <a:srgbClr val="CC6633"/>
              </a:solidFill>
              <a:ln w="9525">
                <a:noFill/>
                <a:round/>
                <a:headEnd/>
                <a:tailEnd/>
              </a:ln>
            </p:spPr>
            <p:txBody>
              <a:bodyPr>
                <a:prstTxWarp prst="textNoShape">
                  <a:avLst/>
                </a:prstTxWarp>
              </a:bodyPr>
              <a:lstStyle/>
              <a:p>
                <a:endParaRPr lang="en-US"/>
              </a:p>
            </p:txBody>
          </p:sp>
          <p:sp>
            <p:nvSpPr>
              <p:cNvPr id="24766" name="Freeform 71"/>
              <p:cNvSpPr>
                <a:spLocks/>
              </p:cNvSpPr>
              <p:nvPr/>
            </p:nvSpPr>
            <p:spPr bwMode="auto">
              <a:xfrm>
                <a:off x="3306" y="1784"/>
                <a:ext cx="28" cy="42"/>
              </a:xfrm>
              <a:custGeom>
                <a:avLst/>
                <a:gdLst>
                  <a:gd name="T0" fmla="*/ 221 w 221"/>
                  <a:gd name="T1" fmla="*/ 194 h 332"/>
                  <a:gd name="T2" fmla="*/ 166 w 221"/>
                  <a:gd name="T3" fmla="*/ 332 h 332"/>
                  <a:gd name="T4" fmla="*/ 0 w 221"/>
                  <a:gd name="T5" fmla="*/ 277 h 332"/>
                  <a:gd name="T6" fmla="*/ 27 w 221"/>
                  <a:gd name="T7" fmla="*/ 0 h 332"/>
                  <a:gd name="T8" fmla="*/ 139 w 221"/>
                  <a:gd name="T9" fmla="*/ 0 h 332"/>
                  <a:gd name="T10" fmla="*/ 221 w 221"/>
                  <a:gd name="T11" fmla="*/ 194 h 332"/>
                  <a:gd name="T12" fmla="*/ 0 60000 65536"/>
                  <a:gd name="T13" fmla="*/ 0 60000 65536"/>
                  <a:gd name="T14" fmla="*/ 0 60000 65536"/>
                  <a:gd name="T15" fmla="*/ 0 60000 65536"/>
                  <a:gd name="T16" fmla="*/ 0 60000 65536"/>
                  <a:gd name="T17" fmla="*/ 0 60000 65536"/>
                  <a:gd name="T18" fmla="*/ 0 w 221"/>
                  <a:gd name="T19" fmla="*/ 0 h 332"/>
                  <a:gd name="T20" fmla="*/ 221 w 221"/>
                  <a:gd name="T21" fmla="*/ 332 h 332"/>
                </a:gdLst>
                <a:ahLst/>
                <a:cxnLst>
                  <a:cxn ang="T12">
                    <a:pos x="T0" y="T1"/>
                  </a:cxn>
                  <a:cxn ang="T13">
                    <a:pos x="T2" y="T3"/>
                  </a:cxn>
                  <a:cxn ang="T14">
                    <a:pos x="T4" y="T5"/>
                  </a:cxn>
                  <a:cxn ang="T15">
                    <a:pos x="T6" y="T7"/>
                  </a:cxn>
                  <a:cxn ang="T16">
                    <a:pos x="T8" y="T9"/>
                  </a:cxn>
                  <a:cxn ang="T17">
                    <a:pos x="T10" y="T11"/>
                  </a:cxn>
                </a:cxnLst>
                <a:rect l="T18" t="T19" r="T20" b="T21"/>
                <a:pathLst>
                  <a:path w="221" h="332">
                    <a:moveTo>
                      <a:pt x="221" y="194"/>
                    </a:moveTo>
                    <a:lnTo>
                      <a:pt x="166" y="332"/>
                    </a:lnTo>
                    <a:lnTo>
                      <a:pt x="0" y="277"/>
                    </a:lnTo>
                    <a:lnTo>
                      <a:pt x="27" y="0"/>
                    </a:lnTo>
                    <a:lnTo>
                      <a:pt x="139" y="0"/>
                    </a:lnTo>
                    <a:lnTo>
                      <a:pt x="221" y="194"/>
                    </a:lnTo>
                    <a:close/>
                  </a:path>
                </a:pathLst>
              </a:custGeom>
              <a:solidFill>
                <a:srgbClr val="99CCCC"/>
              </a:solidFill>
              <a:ln w="9525">
                <a:noFill/>
                <a:round/>
                <a:headEnd/>
                <a:tailEnd/>
              </a:ln>
            </p:spPr>
            <p:txBody>
              <a:bodyPr>
                <a:prstTxWarp prst="textNoShape">
                  <a:avLst/>
                </a:prstTxWarp>
              </a:bodyPr>
              <a:lstStyle/>
              <a:p>
                <a:endParaRPr lang="en-US"/>
              </a:p>
            </p:txBody>
          </p:sp>
          <p:sp>
            <p:nvSpPr>
              <p:cNvPr id="24767" name="Freeform 72"/>
              <p:cNvSpPr>
                <a:spLocks/>
              </p:cNvSpPr>
              <p:nvPr/>
            </p:nvSpPr>
            <p:spPr bwMode="auto">
              <a:xfrm>
                <a:off x="1474" y="1788"/>
                <a:ext cx="14" cy="45"/>
              </a:xfrm>
              <a:custGeom>
                <a:avLst/>
                <a:gdLst>
                  <a:gd name="T0" fmla="*/ 55 w 111"/>
                  <a:gd name="T1" fmla="*/ 167 h 360"/>
                  <a:gd name="T2" fmla="*/ 111 w 111"/>
                  <a:gd name="T3" fmla="*/ 305 h 360"/>
                  <a:gd name="T4" fmla="*/ 111 w 111"/>
                  <a:gd name="T5" fmla="*/ 360 h 360"/>
                  <a:gd name="T6" fmla="*/ 28 w 111"/>
                  <a:gd name="T7" fmla="*/ 360 h 360"/>
                  <a:gd name="T8" fmla="*/ 0 w 111"/>
                  <a:gd name="T9" fmla="*/ 0 h 360"/>
                  <a:gd name="T10" fmla="*/ 28 w 111"/>
                  <a:gd name="T11" fmla="*/ 139 h 360"/>
                  <a:gd name="T12" fmla="*/ 55 w 111"/>
                  <a:gd name="T13" fmla="*/ 167 h 360"/>
                  <a:gd name="T14" fmla="*/ 0 60000 65536"/>
                  <a:gd name="T15" fmla="*/ 0 60000 65536"/>
                  <a:gd name="T16" fmla="*/ 0 60000 65536"/>
                  <a:gd name="T17" fmla="*/ 0 60000 65536"/>
                  <a:gd name="T18" fmla="*/ 0 60000 65536"/>
                  <a:gd name="T19" fmla="*/ 0 60000 65536"/>
                  <a:gd name="T20" fmla="*/ 0 60000 65536"/>
                  <a:gd name="T21" fmla="*/ 0 w 111"/>
                  <a:gd name="T22" fmla="*/ 0 h 360"/>
                  <a:gd name="T23" fmla="*/ 111 w 111"/>
                  <a:gd name="T24" fmla="*/ 360 h 3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60">
                    <a:moveTo>
                      <a:pt x="55" y="167"/>
                    </a:moveTo>
                    <a:lnTo>
                      <a:pt x="111" y="305"/>
                    </a:lnTo>
                    <a:lnTo>
                      <a:pt x="111" y="360"/>
                    </a:lnTo>
                    <a:lnTo>
                      <a:pt x="28" y="360"/>
                    </a:lnTo>
                    <a:lnTo>
                      <a:pt x="0" y="0"/>
                    </a:lnTo>
                    <a:lnTo>
                      <a:pt x="28" y="139"/>
                    </a:lnTo>
                    <a:lnTo>
                      <a:pt x="55" y="167"/>
                    </a:lnTo>
                    <a:close/>
                  </a:path>
                </a:pathLst>
              </a:custGeom>
              <a:solidFill>
                <a:srgbClr val="FF6633"/>
              </a:solidFill>
              <a:ln w="9525">
                <a:noFill/>
                <a:round/>
                <a:headEnd/>
                <a:tailEnd/>
              </a:ln>
            </p:spPr>
            <p:txBody>
              <a:bodyPr>
                <a:prstTxWarp prst="textNoShape">
                  <a:avLst/>
                </a:prstTxWarp>
              </a:bodyPr>
              <a:lstStyle/>
              <a:p>
                <a:endParaRPr lang="en-US"/>
              </a:p>
            </p:txBody>
          </p:sp>
          <p:sp>
            <p:nvSpPr>
              <p:cNvPr id="24768" name="Freeform 73"/>
              <p:cNvSpPr>
                <a:spLocks/>
              </p:cNvSpPr>
              <p:nvPr/>
            </p:nvSpPr>
            <p:spPr bwMode="auto">
              <a:xfrm>
                <a:off x="1719" y="1802"/>
                <a:ext cx="7" cy="24"/>
              </a:xfrm>
              <a:custGeom>
                <a:avLst/>
                <a:gdLst>
                  <a:gd name="T0" fmla="*/ 0 w 55"/>
                  <a:gd name="T1" fmla="*/ 139 h 194"/>
                  <a:gd name="T2" fmla="*/ 0 w 55"/>
                  <a:gd name="T3" fmla="*/ 0 h 194"/>
                  <a:gd name="T4" fmla="*/ 55 w 55"/>
                  <a:gd name="T5" fmla="*/ 194 h 194"/>
                  <a:gd name="T6" fmla="*/ 0 w 55"/>
                  <a:gd name="T7" fmla="*/ 139 h 194"/>
                  <a:gd name="T8" fmla="*/ 0 60000 65536"/>
                  <a:gd name="T9" fmla="*/ 0 60000 65536"/>
                  <a:gd name="T10" fmla="*/ 0 60000 65536"/>
                  <a:gd name="T11" fmla="*/ 0 60000 65536"/>
                  <a:gd name="T12" fmla="*/ 0 w 55"/>
                  <a:gd name="T13" fmla="*/ 0 h 194"/>
                  <a:gd name="T14" fmla="*/ 55 w 55"/>
                  <a:gd name="T15" fmla="*/ 194 h 194"/>
                </a:gdLst>
                <a:ahLst/>
                <a:cxnLst>
                  <a:cxn ang="T8">
                    <a:pos x="T0" y="T1"/>
                  </a:cxn>
                  <a:cxn ang="T9">
                    <a:pos x="T2" y="T3"/>
                  </a:cxn>
                  <a:cxn ang="T10">
                    <a:pos x="T4" y="T5"/>
                  </a:cxn>
                  <a:cxn ang="T11">
                    <a:pos x="T6" y="T7"/>
                  </a:cxn>
                </a:cxnLst>
                <a:rect l="T12" t="T13" r="T14" b="T15"/>
                <a:pathLst>
                  <a:path w="55" h="194">
                    <a:moveTo>
                      <a:pt x="0" y="139"/>
                    </a:moveTo>
                    <a:lnTo>
                      <a:pt x="0" y="0"/>
                    </a:lnTo>
                    <a:lnTo>
                      <a:pt x="55" y="194"/>
                    </a:lnTo>
                    <a:lnTo>
                      <a:pt x="0" y="139"/>
                    </a:lnTo>
                    <a:close/>
                  </a:path>
                </a:pathLst>
              </a:custGeom>
              <a:solidFill>
                <a:srgbClr val="FF6633"/>
              </a:solidFill>
              <a:ln w="9525">
                <a:noFill/>
                <a:round/>
                <a:headEnd/>
                <a:tailEnd/>
              </a:ln>
            </p:spPr>
            <p:txBody>
              <a:bodyPr>
                <a:prstTxWarp prst="textNoShape">
                  <a:avLst/>
                </a:prstTxWarp>
              </a:bodyPr>
              <a:lstStyle/>
              <a:p>
                <a:endParaRPr lang="en-US"/>
              </a:p>
            </p:txBody>
          </p:sp>
          <p:sp>
            <p:nvSpPr>
              <p:cNvPr id="24769" name="Freeform 74"/>
              <p:cNvSpPr>
                <a:spLocks/>
              </p:cNvSpPr>
              <p:nvPr/>
            </p:nvSpPr>
            <p:spPr bwMode="auto">
              <a:xfrm>
                <a:off x="1974" y="1815"/>
                <a:ext cx="32" cy="128"/>
              </a:xfrm>
              <a:custGeom>
                <a:avLst/>
                <a:gdLst>
                  <a:gd name="T0" fmla="*/ 230 w 258"/>
                  <a:gd name="T1" fmla="*/ 941 h 1024"/>
                  <a:gd name="T2" fmla="*/ 258 w 258"/>
                  <a:gd name="T3" fmla="*/ 969 h 1024"/>
                  <a:gd name="T4" fmla="*/ 258 w 258"/>
                  <a:gd name="T5" fmla="*/ 1024 h 1024"/>
                  <a:gd name="T6" fmla="*/ 55 w 258"/>
                  <a:gd name="T7" fmla="*/ 969 h 1024"/>
                  <a:gd name="T8" fmla="*/ 0 w 258"/>
                  <a:gd name="T9" fmla="*/ 0 h 1024"/>
                  <a:gd name="T10" fmla="*/ 230 w 258"/>
                  <a:gd name="T11" fmla="*/ 84 h 1024"/>
                  <a:gd name="T12" fmla="*/ 230 w 258"/>
                  <a:gd name="T13" fmla="*/ 941 h 1024"/>
                  <a:gd name="T14" fmla="*/ 0 60000 65536"/>
                  <a:gd name="T15" fmla="*/ 0 60000 65536"/>
                  <a:gd name="T16" fmla="*/ 0 60000 65536"/>
                  <a:gd name="T17" fmla="*/ 0 60000 65536"/>
                  <a:gd name="T18" fmla="*/ 0 60000 65536"/>
                  <a:gd name="T19" fmla="*/ 0 60000 65536"/>
                  <a:gd name="T20" fmla="*/ 0 60000 65536"/>
                  <a:gd name="T21" fmla="*/ 0 w 258"/>
                  <a:gd name="T22" fmla="*/ 0 h 1024"/>
                  <a:gd name="T23" fmla="*/ 258 w 258"/>
                  <a:gd name="T24" fmla="*/ 1024 h 10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1024">
                    <a:moveTo>
                      <a:pt x="230" y="941"/>
                    </a:moveTo>
                    <a:lnTo>
                      <a:pt x="258" y="969"/>
                    </a:lnTo>
                    <a:lnTo>
                      <a:pt x="258" y="1024"/>
                    </a:lnTo>
                    <a:lnTo>
                      <a:pt x="55" y="969"/>
                    </a:lnTo>
                    <a:lnTo>
                      <a:pt x="0" y="0"/>
                    </a:lnTo>
                    <a:lnTo>
                      <a:pt x="230" y="84"/>
                    </a:lnTo>
                    <a:lnTo>
                      <a:pt x="230" y="941"/>
                    </a:lnTo>
                    <a:close/>
                  </a:path>
                </a:pathLst>
              </a:custGeom>
              <a:solidFill>
                <a:srgbClr val="FF9966"/>
              </a:solidFill>
              <a:ln w="9525">
                <a:noFill/>
                <a:round/>
                <a:headEnd/>
                <a:tailEnd/>
              </a:ln>
            </p:spPr>
            <p:txBody>
              <a:bodyPr>
                <a:prstTxWarp prst="textNoShape">
                  <a:avLst/>
                </a:prstTxWarp>
              </a:bodyPr>
              <a:lstStyle/>
              <a:p>
                <a:endParaRPr lang="en-US"/>
              </a:p>
            </p:txBody>
          </p:sp>
          <p:sp>
            <p:nvSpPr>
              <p:cNvPr id="24770" name="Freeform 75"/>
              <p:cNvSpPr>
                <a:spLocks/>
              </p:cNvSpPr>
              <p:nvPr/>
            </p:nvSpPr>
            <p:spPr bwMode="auto">
              <a:xfrm>
                <a:off x="2019" y="1819"/>
                <a:ext cx="27" cy="110"/>
              </a:xfrm>
              <a:custGeom>
                <a:avLst/>
                <a:gdLst>
                  <a:gd name="T0" fmla="*/ 192 w 221"/>
                  <a:gd name="T1" fmla="*/ 607 h 884"/>
                  <a:gd name="T2" fmla="*/ 91 w 221"/>
                  <a:gd name="T3" fmla="*/ 857 h 884"/>
                  <a:gd name="T4" fmla="*/ 64 w 221"/>
                  <a:gd name="T5" fmla="*/ 884 h 884"/>
                  <a:gd name="T6" fmla="*/ 0 w 221"/>
                  <a:gd name="T7" fmla="*/ 774 h 884"/>
                  <a:gd name="T8" fmla="*/ 64 w 221"/>
                  <a:gd name="T9" fmla="*/ 27 h 884"/>
                  <a:gd name="T10" fmla="*/ 119 w 221"/>
                  <a:gd name="T11" fmla="*/ 0 h 884"/>
                  <a:gd name="T12" fmla="*/ 221 w 221"/>
                  <a:gd name="T13" fmla="*/ 0 h 884"/>
                  <a:gd name="T14" fmla="*/ 192 w 221"/>
                  <a:gd name="T15" fmla="*/ 607 h 884"/>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884"/>
                  <a:gd name="T26" fmla="*/ 221 w 221"/>
                  <a:gd name="T27" fmla="*/ 884 h 8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884">
                    <a:moveTo>
                      <a:pt x="192" y="607"/>
                    </a:moveTo>
                    <a:lnTo>
                      <a:pt x="91" y="857"/>
                    </a:lnTo>
                    <a:lnTo>
                      <a:pt x="64" y="884"/>
                    </a:lnTo>
                    <a:lnTo>
                      <a:pt x="0" y="774"/>
                    </a:lnTo>
                    <a:lnTo>
                      <a:pt x="64" y="27"/>
                    </a:lnTo>
                    <a:lnTo>
                      <a:pt x="119" y="0"/>
                    </a:lnTo>
                    <a:lnTo>
                      <a:pt x="221" y="0"/>
                    </a:lnTo>
                    <a:lnTo>
                      <a:pt x="192" y="607"/>
                    </a:lnTo>
                    <a:close/>
                  </a:path>
                </a:pathLst>
              </a:custGeom>
              <a:solidFill>
                <a:srgbClr val="FF9966"/>
              </a:solidFill>
              <a:ln w="9525">
                <a:noFill/>
                <a:round/>
                <a:headEnd/>
                <a:tailEnd/>
              </a:ln>
            </p:spPr>
            <p:txBody>
              <a:bodyPr>
                <a:prstTxWarp prst="textNoShape">
                  <a:avLst/>
                </a:prstTxWarp>
              </a:bodyPr>
              <a:lstStyle/>
              <a:p>
                <a:endParaRPr lang="en-US"/>
              </a:p>
            </p:txBody>
          </p:sp>
          <p:sp>
            <p:nvSpPr>
              <p:cNvPr id="24771" name="Freeform 76"/>
              <p:cNvSpPr>
                <a:spLocks/>
              </p:cNvSpPr>
              <p:nvPr/>
            </p:nvSpPr>
            <p:spPr bwMode="auto">
              <a:xfrm>
                <a:off x="1557" y="1840"/>
                <a:ext cx="214" cy="342"/>
              </a:xfrm>
              <a:custGeom>
                <a:avLst/>
                <a:gdLst>
                  <a:gd name="T0" fmla="*/ 636 w 1714"/>
                  <a:gd name="T1" fmla="*/ 83 h 2737"/>
                  <a:gd name="T2" fmla="*/ 1245 w 1714"/>
                  <a:gd name="T3" fmla="*/ 56 h 2737"/>
                  <a:gd name="T4" fmla="*/ 1383 w 1714"/>
                  <a:gd name="T5" fmla="*/ 111 h 2737"/>
                  <a:gd name="T6" fmla="*/ 1466 w 1714"/>
                  <a:gd name="T7" fmla="*/ 83 h 2737"/>
                  <a:gd name="T8" fmla="*/ 1548 w 1714"/>
                  <a:gd name="T9" fmla="*/ 498 h 2737"/>
                  <a:gd name="T10" fmla="*/ 1576 w 1714"/>
                  <a:gd name="T11" fmla="*/ 913 h 2737"/>
                  <a:gd name="T12" fmla="*/ 1659 w 1714"/>
                  <a:gd name="T13" fmla="*/ 1272 h 2737"/>
                  <a:gd name="T14" fmla="*/ 1659 w 1714"/>
                  <a:gd name="T15" fmla="*/ 1576 h 2737"/>
                  <a:gd name="T16" fmla="*/ 1714 w 1714"/>
                  <a:gd name="T17" fmla="*/ 2074 h 2737"/>
                  <a:gd name="T18" fmla="*/ 1687 w 1714"/>
                  <a:gd name="T19" fmla="*/ 2737 h 2737"/>
                  <a:gd name="T20" fmla="*/ 1493 w 1714"/>
                  <a:gd name="T21" fmla="*/ 2683 h 2737"/>
                  <a:gd name="T22" fmla="*/ 691 w 1714"/>
                  <a:gd name="T23" fmla="*/ 2654 h 2737"/>
                  <a:gd name="T24" fmla="*/ 194 w 1714"/>
                  <a:gd name="T25" fmla="*/ 2627 h 2737"/>
                  <a:gd name="T26" fmla="*/ 111 w 1714"/>
                  <a:gd name="T27" fmla="*/ 2074 h 2737"/>
                  <a:gd name="T28" fmla="*/ 84 w 1714"/>
                  <a:gd name="T29" fmla="*/ 1078 h 2737"/>
                  <a:gd name="T30" fmla="*/ 0 w 1714"/>
                  <a:gd name="T31" fmla="*/ 498 h 2737"/>
                  <a:gd name="T32" fmla="*/ 28 w 1714"/>
                  <a:gd name="T33" fmla="*/ 166 h 2737"/>
                  <a:gd name="T34" fmla="*/ 28 w 1714"/>
                  <a:gd name="T35" fmla="*/ 83 h 2737"/>
                  <a:gd name="T36" fmla="*/ 305 w 1714"/>
                  <a:gd name="T37" fmla="*/ 0 h 2737"/>
                  <a:gd name="T38" fmla="*/ 498 w 1714"/>
                  <a:gd name="T39" fmla="*/ 29 h 2737"/>
                  <a:gd name="T40" fmla="*/ 636 w 1714"/>
                  <a:gd name="T41" fmla="*/ 83 h 27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14"/>
                  <a:gd name="T64" fmla="*/ 0 h 2737"/>
                  <a:gd name="T65" fmla="*/ 1714 w 1714"/>
                  <a:gd name="T66" fmla="*/ 2737 h 27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14" h="2737">
                    <a:moveTo>
                      <a:pt x="636" y="83"/>
                    </a:moveTo>
                    <a:lnTo>
                      <a:pt x="1245" y="56"/>
                    </a:lnTo>
                    <a:lnTo>
                      <a:pt x="1383" y="111"/>
                    </a:lnTo>
                    <a:lnTo>
                      <a:pt x="1466" y="83"/>
                    </a:lnTo>
                    <a:lnTo>
                      <a:pt x="1548" y="498"/>
                    </a:lnTo>
                    <a:lnTo>
                      <a:pt x="1576" y="913"/>
                    </a:lnTo>
                    <a:lnTo>
                      <a:pt x="1659" y="1272"/>
                    </a:lnTo>
                    <a:lnTo>
                      <a:pt x="1659" y="1576"/>
                    </a:lnTo>
                    <a:lnTo>
                      <a:pt x="1714" y="2074"/>
                    </a:lnTo>
                    <a:lnTo>
                      <a:pt x="1687" y="2737"/>
                    </a:lnTo>
                    <a:lnTo>
                      <a:pt x="1493" y="2683"/>
                    </a:lnTo>
                    <a:lnTo>
                      <a:pt x="691" y="2654"/>
                    </a:lnTo>
                    <a:lnTo>
                      <a:pt x="194" y="2627"/>
                    </a:lnTo>
                    <a:lnTo>
                      <a:pt x="111" y="2074"/>
                    </a:lnTo>
                    <a:lnTo>
                      <a:pt x="84" y="1078"/>
                    </a:lnTo>
                    <a:lnTo>
                      <a:pt x="0" y="498"/>
                    </a:lnTo>
                    <a:lnTo>
                      <a:pt x="28" y="166"/>
                    </a:lnTo>
                    <a:lnTo>
                      <a:pt x="28" y="83"/>
                    </a:lnTo>
                    <a:lnTo>
                      <a:pt x="305" y="0"/>
                    </a:lnTo>
                    <a:lnTo>
                      <a:pt x="498" y="29"/>
                    </a:lnTo>
                    <a:lnTo>
                      <a:pt x="636" y="83"/>
                    </a:lnTo>
                    <a:close/>
                  </a:path>
                </a:pathLst>
              </a:custGeom>
              <a:solidFill>
                <a:srgbClr val="FF9966"/>
              </a:solidFill>
              <a:ln w="9525">
                <a:noFill/>
                <a:round/>
                <a:headEnd/>
                <a:tailEnd/>
              </a:ln>
            </p:spPr>
            <p:txBody>
              <a:bodyPr>
                <a:prstTxWarp prst="textNoShape">
                  <a:avLst/>
                </a:prstTxWarp>
              </a:bodyPr>
              <a:lstStyle/>
              <a:p>
                <a:endParaRPr lang="en-US"/>
              </a:p>
            </p:txBody>
          </p:sp>
          <p:sp>
            <p:nvSpPr>
              <p:cNvPr id="24772" name="Freeform 77"/>
              <p:cNvSpPr>
                <a:spLocks/>
              </p:cNvSpPr>
              <p:nvPr/>
            </p:nvSpPr>
            <p:spPr bwMode="auto">
              <a:xfrm>
                <a:off x="929" y="1853"/>
                <a:ext cx="75" cy="177"/>
              </a:xfrm>
              <a:custGeom>
                <a:avLst/>
                <a:gdLst>
                  <a:gd name="T0" fmla="*/ 599 w 599"/>
                  <a:gd name="T1" fmla="*/ 1327 h 1410"/>
                  <a:gd name="T2" fmla="*/ 74 w 599"/>
                  <a:gd name="T3" fmla="*/ 1410 h 1410"/>
                  <a:gd name="T4" fmla="*/ 0 w 599"/>
                  <a:gd name="T5" fmla="*/ 139 h 1410"/>
                  <a:gd name="T6" fmla="*/ 405 w 599"/>
                  <a:gd name="T7" fmla="*/ 0 h 1410"/>
                  <a:gd name="T8" fmla="*/ 470 w 599"/>
                  <a:gd name="T9" fmla="*/ 0 h 1410"/>
                  <a:gd name="T10" fmla="*/ 599 w 599"/>
                  <a:gd name="T11" fmla="*/ 1327 h 1410"/>
                  <a:gd name="T12" fmla="*/ 0 60000 65536"/>
                  <a:gd name="T13" fmla="*/ 0 60000 65536"/>
                  <a:gd name="T14" fmla="*/ 0 60000 65536"/>
                  <a:gd name="T15" fmla="*/ 0 60000 65536"/>
                  <a:gd name="T16" fmla="*/ 0 60000 65536"/>
                  <a:gd name="T17" fmla="*/ 0 60000 65536"/>
                  <a:gd name="T18" fmla="*/ 0 w 599"/>
                  <a:gd name="T19" fmla="*/ 0 h 1410"/>
                  <a:gd name="T20" fmla="*/ 599 w 599"/>
                  <a:gd name="T21" fmla="*/ 1410 h 1410"/>
                </a:gdLst>
                <a:ahLst/>
                <a:cxnLst>
                  <a:cxn ang="T12">
                    <a:pos x="T0" y="T1"/>
                  </a:cxn>
                  <a:cxn ang="T13">
                    <a:pos x="T2" y="T3"/>
                  </a:cxn>
                  <a:cxn ang="T14">
                    <a:pos x="T4" y="T5"/>
                  </a:cxn>
                  <a:cxn ang="T15">
                    <a:pos x="T6" y="T7"/>
                  </a:cxn>
                  <a:cxn ang="T16">
                    <a:pos x="T8" y="T9"/>
                  </a:cxn>
                  <a:cxn ang="T17">
                    <a:pos x="T10" y="T11"/>
                  </a:cxn>
                </a:cxnLst>
                <a:rect l="T18" t="T19" r="T20" b="T21"/>
                <a:pathLst>
                  <a:path w="599" h="1410">
                    <a:moveTo>
                      <a:pt x="599" y="1327"/>
                    </a:moveTo>
                    <a:lnTo>
                      <a:pt x="74" y="1410"/>
                    </a:lnTo>
                    <a:lnTo>
                      <a:pt x="0" y="139"/>
                    </a:lnTo>
                    <a:lnTo>
                      <a:pt x="405" y="0"/>
                    </a:lnTo>
                    <a:lnTo>
                      <a:pt x="470" y="0"/>
                    </a:lnTo>
                    <a:lnTo>
                      <a:pt x="599" y="1327"/>
                    </a:lnTo>
                    <a:close/>
                  </a:path>
                </a:pathLst>
              </a:custGeom>
              <a:solidFill>
                <a:srgbClr val="FF9966"/>
              </a:solidFill>
              <a:ln w="9525">
                <a:noFill/>
                <a:round/>
                <a:headEnd/>
                <a:tailEnd/>
              </a:ln>
            </p:spPr>
            <p:txBody>
              <a:bodyPr>
                <a:prstTxWarp prst="textNoShape">
                  <a:avLst/>
                </a:prstTxWarp>
              </a:bodyPr>
              <a:lstStyle/>
              <a:p>
                <a:endParaRPr lang="en-US"/>
              </a:p>
            </p:txBody>
          </p:sp>
          <p:sp>
            <p:nvSpPr>
              <p:cNvPr id="24773" name="Freeform 78"/>
              <p:cNvSpPr>
                <a:spLocks/>
              </p:cNvSpPr>
              <p:nvPr/>
            </p:nvSpPr>
            <p:spPr bwMode="auto">
              <a:xfrm>
                <a:off x="1315" y="1853"/>
                <a:ext cx="245" cy="332"/>
              </a:xfrm>
              <a:custGeom>
                <a:avLst/>
                <a:gdLst>
                  <a:gd name="T0" fmla="*/ 1520 w 1962"/>
                  <a:gd name="T1" fmla="*/ 55 h 2654"/>
                  <a:gd name="T2" fmla="*/ 1797 w 1962"/>
                  <a:gd name="T3" fmla="*/ 55 h 2654"/>
                  <a:gd name="T4" fmla="*/ 1797 w 1962"/>
                  <a:gd name="T5" fmla="*/ 857 h 2654"/>
                  <a:gd name="T6" fmla="*/ 1907 w 1962"/>
                  <a:gd name="T7" fmla="*/ 1659 h 2654"/>
                  <a:gd name="T8" fmla="*/ 1907 w 1962"/>
                  <a:gd name="T9" fmla="*/ 2212 h 2654"/>
                  <a:gd name="T10" fmla="*/ 1962 w 1962"/>
                  <a:gd name="T11" fmla="*/ 2599 h 2654"/>
                  <a:gd name="T12" fmla="*/ 1575 w 1962"/>
                  <a:gd name="T13" fmla="*/ 2654 h 2654"/>
                  <a:gd name="T14" fmla="*/ 1244 w 1962"/>
                  <a:gd name="T15" fmla="*/ 2599 h 2654"/>
                  <a:gd name="T16" fmla="*/ 773 w 1962"/>
                  <a:gd name="T17" fmla="*/ 2543 h 2654"/>
                  <a:gd name="T18" fmla="*/ 442 w 1962"/>
                  <a:gd name="T19" fmla="*/ 2599 h 2654"/>
                  <a:gd name="T20" fmla="*/ 414 w 1962"/>
                  <a:gd name="T21" fmla="*/ 2599 h 2654"/>
                  <a:gd name="T22" fmla="*/ 304 w 1962"/>
                  <a:gd name="T23" fmla="*/ 2351 h 2654"/>
                  <a:gd name="T24" fmla="*/ 608 w 1962"/>
                  <a:gd name="T25" fmla="*/ 2378 h 2654"/>
                  <a:gd name="T26" fmla="*/ 663 w 1962"/>
                  <a:gd name="T27" fmla="*/ 2378 h 2654"/>
                  <a:gd name="T28" fmla="*/ 773 w 1962"/>
                  <a:gd name="T29" fmla="*/ 2351 h 2654"/>
                  <a:gd name="T30" fmla="*/ 912 w 1962"/>
                  <a:gd name="T31" fmla="*/ 2157 h 2654"/>
                  <a:gd name="T32" fmla="*/ 856 w 1962"/>
                  <a:gd name="T33" fmla="*/ 1603 h 2654"/>
                  <a:gd name="T34" fmla="*/ 884 w 1962"/>
                  <a:gd name="T35" fmla="*/ 1023 h 2654"/>
                  <a:gd name="T36" fmla="*/ 773 w 1962"/>
                  <a:gd name="T37" fmla="*/ 775 h 2654"/>
                  <a:gd name="T38" fmla="*/ 663 w 1962"/>
                  <a:gd name="T39" fmla="*/ 691 h 2654"/>
                  <a:gd name="T40" fmla="*/ 442 w 1962"/>
                  <a:gd name="T41" fmla="*/ 719 h 2654"/>
                  <a:gd name="T42" fmla="*/ 221 w 1962"/>
                  <a:gd name="T43" fmla="*/ 1188 h 2654"/>
                  <a:gd name="T44" fmla="*/ 248 w 1962"/>
                  <a:gd name="T45" fmla="*/ 2295 h 2654"/>
                  <a:gd name="T46" fmla="*/ 0 w 1962"/>
                  <a:gd name="T47" fmla="*/ 1936 h 2654"/>
                  <a:gd name="T48" fmla="*/ 83 w 1962"/>
                  <a:gd name="T49" fmla="*/ 1769 h 2654"/>
                  <a:gd name="T50" fmla="*/ 27 w 1962"/>
                  <a:gd name="T51" fmla="*/ 166 h 2654"/>
                  <a:gd name="T52" fmla="*/ 27 w 1962"/>
                  <a:gd name="T53" fmla="*/ 55 h 2654"/>
                  <a:gd name="T54" fmla="*/ 331 w 1962"/>
                  <a:gd name="T55" fmla="*/ 0 h 2654"/>
                  <a:gd name="T56" fmla="*/ 1465 w 1962"/>
                  <a:gd name="T57" fmla="*/ 0 h 2654"/>
                  <a:gd name="T58" fmla="*/ 1520 w 1962"/>
                  <a:gd name="T59" fmla="*/ 55 h 26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62"/>
                  <a:gd name="T91" fmla="*/ 0 h 2654"/>
                  <a:gd name="T92" fmla="*/ 1962 w 1962"/>
                  <a:gd name="T93" fmla="*/ 2654 h 26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62" h="2654">
                    <a:moveTo>
                      <a:pt x="1520" y="55"/>
                    </a:moveTo>
                    <a:lnTo>
                      <a:pt x="1797" y="55"/>
                    </a:lnTo>
                    <a:lnTo>
                      <a:pt x="1797" y="857"/>
                    </a:lnTo>
                    <a:lnTo>
                      <a:pt x="1907" y="1659"/>
                    </a:lnTo>
                    <a:lnTo>
                      <a:pt x="1907" y="2212"/>
                    </a:lnTo>
                    <a:lnTo>
                      <a:pt x="1962" y="2599"/>
                    </a:lnTo>
                    <a:lnTo>
                      <a:pt x="1575" y="2654"/>
                    </a:lnTo>
                    <a:lnTo>
                      <a:pt x="1244" y="2599"/>
                    </a:lnTo>
                    <a:lnTo>
                      <a:pt x="773" y="2543"/>
                    </a:lnTo>
                    <a:lnTo>
                      <a:pt x="442" y="2599"/>
                    </a:lnTo>
                    <a:lnTo>
                      <a:pt x="414" y="2599"/>
                    </a:lnTo>
                    <a:lnTo>
                      <a:pt x="304" y="2351"/>
                    </a:lnTo>
                    <a:lnTo>
                      <a:pt x="608" y="2378"/>
                    </a:lnTo>
                    <a:lnTo>
                      <a:pt x="663" y="2378"/>
                    </a:lnTo>
                    <a:lnTo>
                      <a:pt x="773" y="2351"/>
                    </a:lnTo>
                    <a:lnTo>
                      <a:pt x="912" y="2157"/>
                    </a:lnTo>
                    <a:lnTo>
                      <a:pt x="856" y="1603"/>
                    </a:lnTo>
                    <a:lnTo>
                      <a:pt x="884" y="1023"/>
                    </a:lnTo>
                    <a:lnTo>
                      <a:pt x="773" y="775"/>
                    </a:lnTo>
                    <a:lnTo>
                      <a:pt x="663" y="691"/>
                    </a:lnTo>
                    <a:lnTo>
                      <a:pt x="442" y="719"/>
                    </a:lnTo>
                    <a:lnTo>
                      <a:pt x="221" y="1188"/>
                    </a:lnTo>
                    <a:lnTo>
                      <a:pt x="248" y="2295"/>
                    </a:lnTo>
                    <a:lnTo>
                      <a:pt x="0" y="1936"/>
                    </a:lnTo>
                    <a:lnTo>
                      <a:pt x="83" y="1769"/>
                    </a:lnTo>
                    <a:lnTo>
                      <a:pt x="27" y="166"/>
                    </a:lnTo>
                    <a:lnTo>
                      <a:pt x="27" y="55"/>
                    </a:lnTo>
                    <a:lnTo>
                      <a:pt x="331" y="0"/>
                    </a:lnTo>
                    <a:lnTo>
                      <a:pt x="1465" y="0"/>
                    </a:lnTo>
                    <a:lnTo>
                      <a:pt x="1520" y="55"/>
                    </a:lnTo>
                    <a:close/>
                  </a:path>
                </a:pathLst>
              </a:custGeom>
              <a:solidFill>
                <a:srgbClr val="FF9966"/>
              </a:solidFill>
              <a:ln w="9525">
                <a:noFill/>
                <a:round/>
                <a:headEnd/>
                <a:tailEnd/>
              </a:ln>
            </p:spPr>
            <p:txBody>
              <a:bodyPr>
                <a:prstTxWarp prst="textNoShape">
                  <a:avLst/>
                </a:prstTxWarp>
              </a:bodyPr>
              <a:lstStyle/>
              <a:p>
                <a:endParaRPr lang="en-US"/>
              </a:p>
            </p:txBody>
          </p:sp>
          <p:sp>
            <p:nvSpPr>
              <p:cNvPr id="24774" name="Freeform 79"/>
              <p:cNvSpPr>
                <a:spLocks/>
              </p:cNvSpPr>
              <p:nvPr/>
            </p:nvSpPr>
            <p:spPr bwMode="auto">
              <a:xfrm>
                <a:off x="805" y="1867"/>
                <a:ext cx="114" cy="173"/>
              </a:xfrm>
              <a:custGeom>
                <a:avLst/>
                <a:gdLst>
                  <a:gd name="T0" fmla="*/ 820 w 912"/>
                  <a:gd name="T1" fmla="*/ 221 h 1383"/>
                  <a:gd name="T2" fmla="*/ 912 w 912"/>
                  <a:gd name="T3" fmla="*/ 1300 h 1383"/>
                  <a:gd name="T4" fmla="*/ 691 w 912"/>
                  <a:gd name="T5" fmla="*/ 1383 h 1383"/>
                  <a:gd name="T6" fmla="*/ 138 w 912"/>
                  <a:gd name="T7" fmla="*/ 1383 h 1383"/>
                  <a:gd name="T8" fmla="*/ 83 w 912"/>
                  <a:gd name="T9" fmla="*/ 913 h 1383"/>
                  <a:gd name="T10" fmla="*/ 0 w 912"/>
                  <a:gd name="T11" fmla="*/ 83 h 1383"/>
                  <a:gd name="T12" fmla="*/ 194 w 912"/>
                  <a:gd name="T13" fmla="*/ 0 h 1383"/>
                  <a:gd name="T14" fmla="*/ 793 w 912"/>
                  <a:gd name="T15" fmla="*/ 29 h 1383"/>
                  <a:gd name="T16" fmla="*/ 820 w 912"/>
                  <a:gd name="T17" fmla="*/ 221 h 1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2"/>
                  <a:gd name="T28" fmla="*/ 0 h 1383"/>
                  <a:gd name="T29" fmla="*/ 912 w 912"/>
                  <a:gd name="T30" fmla="*/ 1383 h 1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2" h="1383">
                    <a:moveTo>
                      <a:pt x="820" y="221"/>
                    </a:moveTo>
                    <a:lnTo>
                      <a:pt x="912" y="1300"/>
                    </a:lnTo>
                    <a:lnTo>
                      <a:pt x="691" y="1383"/>
                    </a:lnTo>
                    <a:lnTo>
                      <a:pt x="138" y="1383"/>
                    </a:lnTo>
                    <a:lnTo>
                      <a:pt x="83" y="913"/>
                    </a:lnTo>
                    <a:lnTo>
                      <a:pt x="0" y="83"/>
                    </a:lnTo>
                    <a:lnTo>
                      <a:pt x="194" y="0"/>
                    </a:lnTo>
                    <a:lnTo>
                      <a:pt x="793" y="29"/>
                    </a:lnTo>
                    <a:lnTo>
                      <a:pt x="820" y="221"/>
                    </a:lnTo>
                    <a:close/>
                  </a:path>
                </a:pathLst>
              </a:custGeom>
              <a:solidFill>
                <a:srgbClr val="FF9966"/>
              </a:solidFill>
              <a:ln w="9525">
                <a:noFill/>
                <a:round/>
                <a:headEnd/>
                <a:tailEnd/>
              </a:ln>
            </p:spPr>
            <p:txBody>
              <a:bodyPr>
                <a:prstTxWarp prst="textNoShape">
                  <a:avLst/>
                </a:prstTxWarp>
              </a:bodyPr>
              <a:lstStyle/>
              <a:p>
                <a:endParaRPr lang="en-US"/>
              </a:p>
            </p:txBody>
          </p:sp>
          <p:sp>
            <p:nvSpPr>
              <p:cNvPr id="24775" name="Freeform 80"/>
              <p:cNvSpPr>
                <a:spLocks/>
              </p:cNvSpPr>
              <p:nvPr/>
            </p:nvSpPr>
            <p:spPr bwMode="auto">
              <a:xfrm>
                <a:off x="736" y="1871"/>
                <a:ext cx="62" cy="172"/>
              </a:xfrm>
              <a:custGeom>
                <a:avLst/>
                <a:gdLst>
                  <a:gd name="T0" fmla="*/ 415 w 497"/>
                  <a:gd name="T1" fmla="*/ 442 h 1382"/>
                  <a:gd name="T2" fmla="*/ 442 w 497"/>
                  <a:gd name="T3" fmla="*/ 967 h 1382"/>
                  <a:gd name="T4" fmla="*/ 497 w 497"/>
                  <a:gd name="T5" fmla="*/ 1271 h 1382"/>
                  <a:gd name="T6" fmla="*/ 497 w 497"/>
                  <a:gd name="T7" fmla="*/ 1382 h 1382"/>
                  <a:gd name="T8" fmla="*/ 221 w 497"/>
                  <a:gd name="T9" fmla="*/ 801 h 1382"/>
                  <a:gd name="T10" fmla="*/ 194 w 497"/>
                  <a:gd name="T11" fmla="*/ 773 h 1382"/>
                  <a:gd name="T12" fmla="*/ 55 w 497"/>
                  <a:gd name="T13" fmla="*/ 801 h 1382"/>
                  <a:gd name="T14" fmla="*/ 0 w 497"/>
                  <a:gd name="T15" fmla="*/ 0 h 1382"/>
                  <a:gd name="T16" fmla="*/ 332 w 497"/>
                  <a:gd name="T17" fmla="*/ 27 h 1382"/>
                  <a:gd name="T18" fmla="*/ 415 w 497"/>
                  <a:gd name="T19" fmla="*/ 442 h 13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7"/>
                  <a:gd name="T31" fmla="*/ 0 h 1382"/>
                  <a:gd name="T32" fmla="*/ 497 w 497"/>
                  <a:gd name="T33" fmla="*/ 1382 h 13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7" h="1382">
                    <a:moveTo>
                      <a:pt x="415" y="442"/>
                    </a:moveTo>
                    <a:lnTo>
                      <a:pt x="442" y="967"/>
                    </a:lnTo>
                    <a:lnTo>
                      <a:pt x="497" y="1271"/>
                    </a:lnTo>
                    <a:lnTo>
                      <a:pt x="497" y="1382"/>
                    </a:lnTo>
                    <a:lnTo>
                      <a:pt x="221" y="801"/>
                    </a:lnTo>
                    <a:lnTo>
                      <a:pt x="194" y="773"/>
                    </a:lnTo>
                    <a:lnTo>
                      <a:pt x="55" y="801"/>
                    </a:lnTo>
                    <a:lnTo>
                      <a:pt x="0" y="0"/>
                    </a:lnTo>
                    <a:lnTo>
                      <a:pt x="332" y="27"/>
                    </a:lnTo>
                    <a:lnTo>
                      <a:pt x="415" y="442"/>
                    </a:lnTo>
                    <a:close/>
                  </a:path>
                </a:pathLst>
              </a:custGeom>
              <a:solidFill>
                <a:srgbClr val="FF9966"/>
              </a:solidFill>
              <a:ln w="9525">
                <a:noFill/>
                <a:round/>
                <a:headEnd/>
                <a:tailEnd/>
              </a:ln>
            </p:spPr>
            <p:txBody>
              <a:bodyPr>
                <a:prstTxWarp prst="textNoShape">
                  <a:avLst/>
                </a:prstTxWarp>
              </a:bodyPr>
              <a:lstStyle/>
              <a:p>
                <a:endParaRPr lang="en-US"/>
              </a:p>
            </p:txBody>
          </p:sp>
          <p:sp>
            <p:nvSpPr>
              <p:cNvPr id="24776" name="Freeform 81"/>
              <p:cNvSpPr>
                <a:spLocks/>
              </p:cNvSpPr>
              <p:nvPr/>
            </p:nvSpPr>
            <p:spPr bwMode="auto">
              <a:xfrm>
                <a:off x="3064" y="1874"/>
                <a:ext cx="287" cy="73"/>
              </a:xfrm>
              <a:custGeom>
                <a:avLst/>
                <a:gdLst>
                  <a:gd name="T0" fmla="*/ 2295 w 2295"/>
                  <a:gd name="T1" fmla="*/ 111 h 580"/>
                  <a:gd name="T2" fmla="*/ 1907 w 2295"/>
                  <a:gd name="T3" fmla="*/ 525 h 580"/>
                  <a:gd name="T4" fmla="*/ 1272 w 2295"/>
                  <a:gd name="T5" fmla="*/ 580 h 580"/>
                  <a:gd name="T6" fmla="*/ 663 w 2295"/>
                  <a:gd name="T7" fmla="*/ 525 h 580"/>
                  <a:gd name="T8" fmla="*/ 553 w 2295"/>
                  <a:gd name="T9" fmla="*/ 553 h 580"/>
                  <a:gd name="T10" fmla="*/ 37 w 2295"/>
                  <a:gd name="T11" fmla="*/ 83 h 580"/>
                  <a:gd name="T12" fmla="*/ 0 w 2295"/>
                  <a:gd name="T13" fmla="*/ 55 h 580"/>
                  <a:gd name="T14" fmla="*/ 645 w 2295"/>
                  <a:gd name="T15" fmla="*/ 0 h 580"/>
                  <a:gd name="T16" fmla="*/ 1907 w 2295"/>
                  <a:gd name="T17" fmla="*/ 27 h 580"/>
                  <a:gd name="T18" fmla="*/ 2295 w 2295"/>
                  <a:gd name="T19" fmla="*/ 111 h 5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95"/>
                  <a:gd name="T31" fmla="*/ 0 h 580"/>
                  <a:gd name="T32" fmla="*/ 2295 w 2295"/>
                  <a:gd name="T33" fmla="*/ 580 h 5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95" h="580">
                    <a:moveTo>
                      <a:pt x="2295" y="111"/>
                    </a:moveTo>
                    <a:lnTo>
                      <a:pt x="1907" y="525"/>
                    </a:lnTo>
                    <a:lnTo>
                      <a:pt x="1272" y="580"/>
                    </a:lnTo>
                    <a:lnTo>
                      <a:pt x="663" y="525"/>
                    </a:lnTo>
                    <a:lnTo>
                      <a:pt x="553" y="553"/>
                    </a:lnTo>
                    <a:lnTo>
                      <a:pt x="37" y="83"/>
                    </a:lnTo>
                    <a:lnTo>
                      <a:pt x="0" y="55"/>
                    </a:lnTo>
                    <a:lnTo>
                      <a:pt x="645" y="0"/>
                    </a:lnTo>
                    <a:lnTo>
                      <a:pt x="1907" y="27"/>
                    </a:lnTo>
                    <a:lnTo>
                      <a:pt x="2295" y="111"/>
                    </a:lnTo>
                    <a:close/>
                  </a:path>
                </a:pathLst>
              </a:custGeom>
              <a:solidFill>
                <a:srgbClr val="CC6633"/>
              </a:solidFill>
              <a:ln w="9525">
                <a:noFill/>
                <a:round/>
                <a:headEnd/>
                <a:tailEnd/>
              </a:ln>
            </p:spPr>
            <p:txBody>
              <a:bodyPr>
                <a:prstTxWarp prst="textNoShape">
                  <a:avLst/>
                </a:prstTxWarp>
              </a:bodyPr>
              <a:lstStyle/>
              <a:p>
                <a:endParaRPr lang="en-US"/>
              </a:p>
            </p:txBody>
          </p:sp>
          <p:sp>
            <p:nvSpPr>
              <p:cNvPr id="24777" name="Freeform 82"/>
              <p:cNvSpPr>
                <a:spLocks/>
              </p:cNvSpPr>
              <p:nvPr/>
            </p:nvSpPr>
            <p:spPr bwMode="auto">
              <a:xfrm>
                <a:off x="938" y="1898"/>
                <a:ext cx="50" cy="107"/>
              </a:xfrm>
              <a:custGeom>
                <a:avLst/>
                <a:gdLst>
                  <a:gd name="T0" fmla="*/ 396 w 396"/>
                  <a:gd name="T1" fmla="*/ 192 h 857"/>
                  <a:gd name="T2" fmla="*/ 368 w 396"/>
                  <a:gd name="T3" fmla="*/ 801 h 857"/>
                  <a:gd name="T4" fmla="*/ 174 w 396"/>
                  <a:gd name="T5" fmla="*/ 828 h 857"/>
                  <a:gd name="T6" fmla="*/ 147 w 396"/>
                  <a:gd name="T7" fmla="*/ 857 h 857"/>
                  <a:gd name="T8" fmla="*/ 64 w 396"/>
                  <a:gd name="T9" fmla="*/ 801 h 857"/>
                  <a:gd name="T10" fmla="*/ 0 w 396"/>
                  <a:gd name="T11" fmla="*/ 525 h 857"/>
                  <a:gd name="T12" fmla="*/ 64 w 396"/>
                  <a:gd name="T13" fmla="*/ 138 h 857"/>
                  <a:gd name="T14" fmla="*/ 147 w 396"/>
                  <a:gd name="T15" fmla="*/ 0 h 857"/>
                  <a:gd name="T16" fmla="*/ 257 w 396"/>
                  <a:gd name="T17" fmla="*/ 0 h 857"/>
                  <a:gd name="T18" fmla="*/ 396 w 396"/>
                  <a:gd name="T19" fmla="*/ 192 h 8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6"/>
                  <a:gd name="T31" fmla="*/ 0 h 857"/>
                  <a:gd name="T32" fmla="*/ 396 w 396"/>
                  <a:gd name="T33" fmla="*/ 857 h 8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6" h="857">
                    <a:moveTo>
                      <a:pt x="396" y="192"/>
                    </a:moveTo>
                    <a:lnTo>
                      <a:pt x="368" y="801"/>
                    </a:lnTo>
                    <a:lnTo>
                      <a:pt x="174" y="828"/>
                    </a:lnTo>
                    <a:lnTo>
                      <a:pt x="147" y="857"/>
                    </a:lnTo>
                    <a:lnTo>
                      <a:pt x="64" y="801"/>
                    </a:lnTo>
                    <a:lnTo>
                      <a:pt x="0" y="525"/>
                    </a:lnTo>
                    <a:lnTo>
                      <a:pt x="64" y="138"/>
                    </a:lnTo>
                    <a:lnTo>
                      <a:pt x="147" y="0"/>
                    </a:lnTo>
                    <a:lnTo>
                      <a:pt x="257" y="0"/>
                    </a:lnTo>
                    <a:lnTo>
                      <a:pt x="396" y="192"/>
                    </a:lnTo>
                    <a:close/>
                  </a:path>
                </a:pathLst>
              </a:custGeom>
              <a:solidFill>
                <a:srgbClr val="000000"/>
              </a:solidFill>
              <a:ln w="9525">
                <a:noFill/>
                <a:round/>
                <a:headEnd/>
                <a:tailEnd/>
              </a:ln>
            </p:spPr>
            <p:txBody>
              <a:bodyPr>
                <a:prstTxWarp prst="textNoShape">
                  <a:avLst/>
                </a:prstTxWarp>
              </a:bodyPr>
              <a:lstStyle/>
              <a:p>
                <a:endParaRPr lang="en-US"/>
              </a:p>
            </p:txBody>
          </p:sp>
          <p:sp>
            <p:nvSpPr>
              <p:cNvPr id="24778" name="Freeform 83"/>
              <p:cNvSpPr>
                <a:spLocks/>
              </p:cNvSpPr>
              <p:nvPr/>
            </p:nvSpPr>
            <p:spPr bwMode="auto">
              <a:xfrm>
                <a:off x="825" y="1909"/>
                <a:ext cx="49" cy="103"/>
              </a:xfrm>
              <a:custGeom>
                <a:avLst/>
                <a:gdLst>
                  <a:gd name="T0" fmla="*/ 388 w 388"/>
                  <a:gd name="T1" fmla="*/ 194 h 829"/>
                  <a:gd name="T2" fmla="*/ 360 w 388"/>
                  <a:gd name="T3" fmla="*/ 775 h 829"/>
                  <a:gd name="T4" fmla="*/ 277 w 388"/>
                  <a:gd name="T5" fmla="*/ 829 h 829"/>
                  <a:gd name="T6" fmla="*/ 112 w 388"/>
                  <a:gd name="T7" fmla="*/ 802 h 829"/>
                  <a:gd name="T8" fmla="*/ 29 w 388"/>
                  <a:gd name="T9" fmla="*/ 802 h 829"/>
                  <a:gd name="T10" fmla="*/ 83 w 388"/>
                  <a:gd name="T11" fmla="*/ 746 h 829"/>
                  <a:gd name="T12" fmla="*/ 56 w 388"/>
                  <a:gd name="T13" fmla="*/ 719 h 829"/>
                  <a:gd name="T14" fmla="*/ 0 w 388"/>
                  <a:gd name="T15" fmla="*/ 719 h 829"/>
                  <a:gd name="T16" fmla="*/ 29 w 388"/>
                  <a:gd name="T17" fmla="*/ 83 h 829"/>
                  <a:gd name="T18" fmla="*/ 112 w 388"/>
                  <a:gd name="T19" fmla="*/ 0 h 829"/>
                  <a:gd name="T20" fmla="*/ 250 w 388"/>
                  <a:gd name="T21" fmla="*/ 0 h 829"/>
                  <a:gd name="T22" fmla="*/ 388 w 388"/>
                  <a:gd name="T23" fmla="*/ 194 h 8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8"/>
                  <a:gd name="T37" fmla="*/ 0 h 829"/>
                  <a:gd name="T38" fmla="*/ 388 w 388"/>
                  <a:gd name="T39" fmla="*/ 829 h 8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8" h="829">
                    <a:moveTo>
                      <a:pt x="388" y="194"/>
                    </a:moveTo>
                    <a:lnTo>
                      <a:pt x="360" y="775"/>
                    </a:lnTo>
                    <a:lnTo>
                      <a:pt x="277" y="829"/>
                    </a:lnTo>
                    <a:lnTo>
                      <a:pt x="112" y="802"/>
                    </a:lnTo>
                    <a:lnTo>
                      <a:pt x="29" y="802"/>
                    </a:lnTo>
                    <a:lnTo>
                      <a:pt x="83" y="746"/>
                    </a:lnTo>
                    <a:lnTo>
                      <a:pt x="56" y="719"/>
                    </a:lnTo>
                    <a:lnTo>
                      <a:pt x="0" y="719"/>
                    </a:lnTo>
                    <a:lnTo>
                      <a:pt x="29" y="83"/>
                    </a:lnTo>
                    <a:lnTo>
                      <a:pt x="112" y="0"/>
                    </a:lnTo>
                    <a:lnTo>
                      <a:pt x="250" y="0"/>
                    </a:lnTo>
                    <a:lnTo>
                      <a:pt x="388" y="194"/>
                    </a:lnTo>
                    <a:close/>
                  </a:path>
                </a:pathLst>
              </a:custGeom>
              <a:solidFill>
                <a:srgbClr val="000000"/>
              </a:solidFill>
              <a:ln w="9525">
                <a:noFill/>
                <a:round/>
                <a:headEnd/>
                <a:tailEnd/>
              </a:ln>
            </p:spPr>
            <p:txBody>
              <a:bodyPr>
                <a:prstTxWarp prst="textNoShape">
                  <a:avLst/>
                </a:prstTxWarp>
              </a:bodyPr>
              <a:lstStyle/>
              <a:p>
                <a:endParaRPr lang="en-US"/>
              </a:p>
            </p:txBody>
          </p:sp>
          <p:sp>
            <p:nvSpPr>
              <p:cNvPr id="24779" name="Freeform 84"/>
              <p:cNvSpPr>
                <a:spLocks/>
              </p:cNvSpPr>
              <p:nvPr/>
            </p:nvSpPr>
            <p:spPr bwMode="auto">
              <a:xfrm>
                <a:off x="2040" y="1912"/>
                <a:ext cx="269" cy="370"/>
              </a:xfrm>
              <a:custGeom>
                <a:avLst/>
                <a:gdLst>
                  <a:gd name="T0" fmla="*/ 1511 w 2147"/>
                  <a:gd name="T1" fmla="*/ 28 h 2959"/>
                  <a:gd name="T2" fmla="*/ 1677 w 2147"/>
                  <a:gd name="T3" fmla="*/ 305 h 2959"/>
                  <a:gd name="T4" fmla="*/ 2147 w 2147"/>
                  <a:gd name="T5" fmla="*/ 1106 h 2959"/>
                  <a:gd name="T6" fmla="*/ 1870 w 2147"/>
                  <a:gd name="T7" fmla="*/ 1881 h 2959"/>
                  <a:gd name="T8" fmla="*/ 1327 w 2147"/>
                  <a:gd name="T9" fmla="*/ 2875 h 2959"/>
                  <a:gd name="T10" fmla="*/ 1235 w 2147"/>
                  <a:gd name="T11" fmla="*/ 2959 h 2959"/>
                  <a:gd name="T12" fmla="*/ 194 w 2147"/>
                  <a:gd name="T13" fmla="*/ 718 h 2959"/>
                  <a:gd name="T14" fmla="*/ 74 w 2147"/>
                  <a:gd name="T15" fmla="*/ 497 h 2959"/>
                  <a:gd name="T16" fmla="*/ 0 w 2147"/>
                  <a:gd name="T17" fmla="*/ 415 h 2959"/>
                  <a:gd name="T18" fmla="*/ 47 w 2147"/>
                  <a:gd name="T19" fmla="*/ 166 h 2959"/>
                  <a:gd name="T20" fmla="*/ 101 w 2147"/>
                  <a:gd name="T21" fmla="*/ 55 h 2959"/>
                  <a:gd name="T22" fmla="*/ 129 w 2147"/>
                  <a:gd name="T23" fmla="*/ 55 h 2959"/>
                  <a:gd name="T24" fmla="*/ 166 w 2147"/>
                  <a:gd name="T25" fmla="*/ 82 h 2959"/>
                  <a:gd name="T26" fmla="*/ 249 w 2147"/>
                  <a:gd name="T27" fmla="*/ 0 h 2959"/>
                  <a:gd name="T28" fmla="*/ 958 w 2147"/>
                  <a:gd name="T29" fmla="*/ 55 h 2959"/>
                  <a:gd name="T30" fmla="*/ 1511 w 2147"/>
                  <a:gd name="T31" fmla="*/ 28 h 29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47"/>
                  <a:gd name="T49" fmla="*/ 0 h 2959"/>
                  <a:gd name="T50" fmla="*/ 2147 w 2147"/>
                  <a:gd name="T51" fmla="*/ 2959 h 29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47" h="2959">
                    <a:moveTo>
                      <a:pt x="1511" y="28"/>
                    </a:moveTo>
                    <a:lnTo>
                      <a:pt x="1677" y="305"/>
                    </a:lnTo>
                    <a:lnTo>
                      <a:pt x="2147" y="1106"/>
                    </a:lnTo>
                    <a:lnTo>
                      <a:pt x="1870" y="1881"/>
                    </a:lnTo>
                    <a:lnTo>
                      <a:pt x="1327" y="2875"/>
                    </a:lnTo>
                    <a:lnTo>
                      <a:pt x="1235" y="2959"/>
                    </a:lnTo>
                    <a:lnTo>
                      <a:pt x="194" y="718"/>
                    </a:lnTo>
                    <a:lnTo>
                      <a:pt x="74" y="497"/>
                    </a:lnTo>
                    <a:lnTo>
                      <a:pt x="0" y="415"/>
                    </a:lnTo>
                    <a:lnTo>
                      <a:pt x="47" y="166"/>
                    </a:lnTo>
                    <a:lnTo>
                      <a:pt x="101" y="55"/>
                    </a:lnTo>
                    <a:lnTo>
                      <a:pt x="129" y="55"/>
                    </a:lnTo>
                    <a:lnTo>
                      <a:pt x="166" y="82"/>
                    </a:lnTo>
                    <a:lnTo>
                      <a:pt x="249" y="0"/>
                    </a:lnTo>
                    <a:lnTo>
                      <a:pt x="958" y="55"/>
                    </a:lnTo>
                    <a:lnTo>
                      <a:pt x="1511" y="28"/>
                    </a:lnTo>
                    <a:close/>
                  </a:path>
                </a:pathLst>
              </a:custGeom>
              <a:solidFill>
                <a:srgbClr val="CC6633"/>
              </a:solidFill>
              <a:ln w="9525">
                <a:noFill/>
                <a:round/>
                <a:headEnd/>
                <a:tailEnd/>
              </a:ln>
            </p:spPr>
            <p:txBody>
              <a:bodyPr>
                <a:prstTxWarp prst="textNoShape">
                  <a:avLst/>
                </a:prstTxWarp>
              </a:bodyPr>
              <a:lstStyle/>
              <a:p>
                <a:endParaRPr lang="en-US"/>
              </a:p>
            </p:txBody>
          </p:sp>
          <p:sp>
            <p:nvSpPr>
              <p:cNvPr id="24780" name="Freeform 85"/>
              <p:cNvSpPr>
                <a:spLocks/>
              </p:cNvSpPr>
              <p:nvPr/>
            </p:nvSpPr>
            <p:spPr bwMode="auto">
              <a:xfrm>
                <a:off x="957" y="1916"/>
                <a:ext cx="14" cy="65"/>
              </a:xfrm>
              <a:custGeom>
                <a:avLst/>
                <a:gdLst>
                  <a:gd name="T0" fmla="*/ 83 w 110"/>
                  <a:gd name="T1" fmla="*/ 442 h 525"/>
                  <a:gd name="T2" fmla="*/ 83 w 110"/>
                  <a:gd name="T3" fmla="*/ 525 h 525"/>
                  <a:gd name="T4" fmla="*/ 56 w 110"/>
                  <a:gd name="T5" fmla="*/ 525 h 525"/>
                  <a:gd name="T6" fmla="*/ 0 w 110"/>
                  <a:gd name="T7" fmla="*/ 359 h 525"/>
                  <a:gd name="T8" fmla="*/ 56 w 110"/>
                  <a:gd name="T9" fmla="*/ 0 h 525"/>
                  <a:gd name="T10" fmla="*/ 110 w 110"/>
                  <a:gd name="T11" fmla="*/ 166 h 525"/>
                  <a:gd name="T12" fmla="*/ 83 w 110"/>
                  <a:gd name="T13" fmla="*/ 442 h 525"/>
                  <a:gd name="T14" fmla="*/ 0 60000 65536"/>
                  <a:gd name="T15" fmla="*/ 0 60000 65536"/>
                  <a:gd name="T16" fmla="*/ 0 60000 65536"/>
                  <a:gd name="T17" fmla="*/ 0 60000 65536"/>
                  <a:gd name="T18" fmla="*/ 0 60000 65536"/>
                  <a:gd name="T19" fmla="*/ 0 60000 65536"/>
                  <a:gd name="T20" fmla="*/ 0 60000 65536"/>
                  <a:gd name="T21" fmla="*/ 0 w 110"/>
                  <a:gd name="T22" fmla="*/ 0 h 525"/>
                  <a:gd name="T23" fmla="*/ 110 w 110"/>
                  <a:gd name="T24" fmla="*/ 525 h 5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525">
                    <a:moveTo>
                      <a:pt x="83" y="442"/>
                    </a:moveTo>
                    <a:lnTo>
                      <a:pt x="83" y="525"/>
                    </a:lnTo>
                    <a:lnTo>
                      <a:pt x="56" y="525"/>
                    </a:lnTo>
                    <a:lnTo>
                      <a:pt x="0" y="359"/>
                    </a:lnTo>
                    <a:lnTo>
                      <a:pt x="56" y="0"/>
                    </a:lnTo>
                    <a:lnTo>
                      <a:pt x="110" y="166"/>
                    </a:lnTo>
                    <a:lnTo>
                      <a:pt x="83" y="442"/>
                    </a:lnTo>
                    <a:close/>
                  </a:path>
                </a:pathLst>
              </a:custGeom>
              <a:solidFill>
                <a:srgbClr val="99CCCC"/>
              </a:solidFill>
              <a:ln w="9525">
                <a:noFill/>
                <a:round/>
                <a:headEnd/>
                <a:tailEnd/>
              </a:ln>
            </p:spPr>
            <p:txBody>
              <a:bodyPr>
                <a:prstTxWarp prst="textNoShape">
                  <a:avLst/>
                </a:prstTxWarp>
              </a:bodyPr>
              <a:lstStyle/>
              <a:p>
                <a:endParaRPr lang="en-US"/>
              </a:p>
            </p:txBody>
          </p:sp>
          <p:sp>
            <p:nvSpPr>
              <p:cNvPr id="24781" name="Freeform 86"/>
              <p:cNvSpPr>
                <a:spLocks/>
              </p:cNvSpPr>
              <p:nvPr/>
            </p:nvSpPr>
            <p:spPr bwMode="auto">
              <a:xfrm>
                <a:off x="843" y="1929"/>
                <a:ext cx="10" cy="63"/>
              </a:xfrm>
              <a:custGeom>
                <a:avLst/>
                <a:gdLst>
                  <a:gd name="T0" fmla="*/ 83 w 83"/>
                  <a:gd name="T1" fmla="*/ 470 h 498"/>
                  <a:gd name="T2" fmla="*/ 55 w 83"/>
                  <a:gd name="T3" fmla="*/ 498 h 498"/>
                  <a:gd name="T4" fmla="*/ 0 w 83"/>
                  <a:gd name="T5" fmla="*/ 498 h 498"/>
                  <a:gd name="T6" fmla="*/ 0 w 83"/>
                  <a:gd name="T7" fmla="*/ 28 h 498"/>
                  <a:gd name="T8" fmla="*/ 28 w 83"/>
                  <a:gd name="T9" fmla="*/ 0 h 498"/>
                  <a:gd name="T10" fmla="*/ 83 w 83"/>
                  <a:gd name="T11" fmla="*/ 111 h 498"/>
                  <a:gd name="T12" fmla="*/ 83 w 83"/>
                  <a:gd name="T13" fmla="*/ 470 h 498"/>
                  <a:gd name="T14" fmla="*/ 0 60000 65536"/>
                  <a:gd name="T15" fmla="*/ 0 60000 65536"/>
                  <a:gd name="T16" fmla="*/ 0 60000 65536"/>
                  <a:gd name="T17" fmla="*/ 0 60000 65536"/>
                  <a:gd name="T18" fmla="*/ 0 60000 65536"/>
                  <a:gd name="T19" fmla="*/ 0 60000 65536"/>
                  <a:gd name="T20" fmla="*/ 0 60000 65536"/>
                  <a:gd name="T21" fmla="*/ 0 w 83"/>
                  <a:gd name="T22" fmla="*/ 0 h 498"/>
                  <a:gd name="T23" fmla="*/ 83 w 83"/>
                  <a:gd name="T24" fmla="*/ 498 h 4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498">
                    <a:moveTo>
                      <a:pt x="83" y="470"/>
                    </a:moveTo>
                    <a:lnTo>
                      <a:pt x="55" y="498"/>
                    </a:lnTo>
                    <a:lnTo>
                      <a:pt x="0" y="498"/>
                    </a:lnTo>
                    <a:lnTo>
                      <a:pt x="0" y="28"/>
                    </a:lnTo>
                    <a:lnTo>
                      <a:pt x="28" y="0"/>
                    </a:lnTo>
                    <a:lnTo>
                      <a:pt x="83" y="111"/>
                    </a:lnTo>
                    <a:lnTo>
                      <a:pt x="83" y="470"/>
                    </a:lnTo>
                    <a:close/>
                  </a:path>
                </a:pathLst>
              </a:custGeom>
              <a:solidFill>
                <a:srgbClr val="99CCCC"/>
              </a:solidFill>
              <a:ln w="9525">
                <a:noFill/>
                <a:round/>
                <a:headEnd/>
                <a:tailEnd/>
              </a:ln>
            </p:spPr>
            <p:txBody>
              <a:bodyPr>
                <a:prstTxWarp prst="textNoShape">
                  <a:avLst/>
                </a:prstTxWarp>
              </a:bodyPr>
              <a:lstStyle/>
              <a:p>
                <a:endParaRPr lang="en-US"/>
              </a:p>
            </p:txBody>
          </p:sp>
          <p:sp>
            <p:nvSpPr>
              <p:cNvPr id="24782" name="Freeform 87"/>
              <p:cNvSpPr>
                <a:spLocks/>
              </p:cNvSpPr>
              <p:nvPr/>
            </p:nvSpPr>
            <p:spPr bwMode="auto">
              <a:xfrm>
                <a:off x="1443" y="1947"/>
                <a:ext cx="65" cy="197"/>
              </a:xfrm>
              <a:custGeom>
                <a:avLst/>
                <a:gdLst>
                  <a:gd name="T0" fmla="*/ 524 w 524"/>
                  <a:gd name="T1" fmla="*/ 304 h 1576"/>
                  <a:gd name="T2" fmla="*/ 524 w 524"/>
                  <a:gd name="T3" fmla="*/ 1382 h 1576"/>
                  <a:gd name="T4" fmla="*/ 497 w 524"/>
                  <a:gd name="T5" fmla="*/ 1521 h 1576"/>
                  <a:gd name="T6" fmla="*/ 497 w 524"/>
                  <a:gd name="T7" fmla="*/ 1549 h 1576"/>
                  <a:gd name="T8" fmla="*/ 110 w 524"/>
                  <a:gd name="T9" fmla="*/ 1549 h 1576"/>
                  <a:gd name="T10" fmla="*/ 82 w 524"/>
                  <a:gd name="T11" fmla="*/ 1576 h 1576"/>
                  <a:gd name="T12" fmla="*/ 0 w 524"/>
                  <a:gd name="T13" fmla="*/ 1466 h 1576"/>
                  <a:gd name="T14" fmla="*/ 55 w 524"/>
                  <a:gd name="T15" fmla="*/ 83 h 1576"/>
                  <a:gd name="T16" fmla="*/ 192 w 524"/>
                  <a:gd name="T17" fmla="*/ 0 h 1576"/>
                  <a:gd name="T18" fmla="*/ 442 w 524"/>
                  <a:gd name="T19" fmla="*/ 56 h 1576"/>
                  <a:gd name="T20" fmla="*/ 524 w 524"/>
                  <a:gd name="T21" fmla="*/ 304 h 15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4"/>
                  <a:gd name="T34" fmla="*/ 0 h 1576"/>
                  <a:gd name="T35" fmla="*/ 524 w 524"/>
                  <a:gd name="T36" fmla="*/ 1576 h 15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4" h="1576">
                    <a:moveTo>
                      <a:pt x="524" y="304"/>
                    </a:moveTo>
                    <a:lnTo>
                      <a:pt x="524" y="1382"/>
                    </a:lnTo>
                    <a:lnTo>
                      <a:pt x="497" y="1521"/>
                    </a:lnTo>
                    <a:lnTo>
                      <a:pt x="497" y="1549"/>
                    </a:lnTo>
                    <a:lnTo>
                      <a:pt x="110" y="1549"/>
                    </a:lnTo>
                    <a:lnTo>
                      <a:pt x="82" y="1576"/>
                    </a:lnTo>
                    <a:lnTo>
                      <a:pt x="0" y="1466"/>
                    </a:lnTo>
                    <a:lnTo>
                      <a:pt x="55" y="83"/>
                    </a:lnTo>
                    <a:lnTo>
                      <a:pt x="192" y="0"/>
                    </a:lnTo>
                    <a:lnTo>
                      <a:pt x="442" y="56"/>
                    </a:lnTo>
                    <a:lnTo>
                      <a:pt x="524" y="304"/>
                    </a:lnTo>
                    <a:close/>
                  </a:path>
                </a:pathLst>
              </a:custGeom>
              <a:solidFill>
                <a:srgbClr val="000000"/>
              </a:solidFill>
              <a:ln w="9525">
                <a:noFill/>
                <a:round/>
                <a:headEnd/>
                <a:tailEnd/>
              </a:ln>
            </p:spPr>
            <p:txBody>
              <a:bodyPr>
                <a:prstTxWarp prst="textNoShape">
                  <a:avLst/>
                </a:prstTxWarp>
              </a:bodyPr>
              <a:lstStyle/>
              <a:p>
                <a:endParaRPr lang="en-US"/>
              </a:p>
            </p:txBody>
          </p:sp>
          <p:sp>
            <p:nvSpPr>
              <p:cNvPr id="24783" name="Freeform 88"/>
              <p:cNvSpPr>
                <a:spLocks/>
              </p:cNvSpPr>
              <p:nvPr/>
            </p:nvSpPr>
            <p:spPr bwMode="auto">
              <a:xfrm>
                <a:off x="1605" y="1950"/>
                <a:ext cx="52" cy="187"/>
              </a:xfrm>
              <a:custGeom>
                <a:avLst/>
                <a:gdLst>
                  <a:gd name="T0" fmla="*/ 386 w 414"/>
                  <a:gd name="T1" fmla="*/ 137 h 1492"/>
                  <a:gd name="T2" fmla="*/ 414 w 414"/>
                  <a:gd name="T3" fmla="*/ 1382 h 1492"/>
                  <a:gd name="T4" fmla="*/ 303 w 414"/>
                  <a:gd name="T5" fmla="*/ 1492 h 1492"/>
                  <a:gd name="T6" fmla="*/ 165 w 414"/>
                  <a:gd name="T7" fmla="*/ 1409 h 1492"/>
                  <a:gd name="T8" fmla="*/ 138 w 414"/>
                  <a:gd name="T9" fmla="*/ 1437 h 1492"/>
                  <a:gd name="T10" fmla="*/ 82 w 414"/>
                  <a:gd name="T11" fmla="*/ 1437 h 1492"/>
                  <a:gd name="T12" fmla="*/ 27 w 414"/>
                  <a:gd name="T13" fmla="*/ 1382 h 1492"/>
                  <a:gd name="T14" fmla="*/ 0 w 414"/>
                  <a:gd name="T15" fmla="*/ 552 h 1492"/>
                  <a:gd name="T16" fmla="*/ 82 w 414"/>
                  <a:gd name="T17" fmla="*/ 82 h 1492"/>
                  <a:gd name="T18" fmla="*/ 193 w 414"/>
                  <a:gd name="T19" fmla="*/ 0 h 1492"/>
                  <a:gd name="T20" fmla="*/ 303 w 414"/>
                  <a:gd name="T21" fmla="*/ 54 h 1492"/>
                  <a:gd name="T22" fmla="*/ 386 w 414"/>
                  <a:gd name="T23" fmla="*/ 137 h 1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4"/>
                  <a:gd name="T37" fmla="*/ 0 h 1492"/>
                  <a:gd name="T38" fmla="*/ 414 w 414"/>
                  <a:gd name="T39" fmla="*/ 1492 h 1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4" h="1492">
                    <a:moveTo>
                      <a:pt x="386" y="137"/>
                    </a:moveTo>
                    <a:lnTo>
                      <a:pt x="414" y="1382"/>
                    </a:lnTo>
                    <a:lnTo>
                      <a:pt x="303" y="1492"/>
                    </a:lnTo>
                    <a:lnTo>
                      <a:pt x="165" y="1409"/>
                    </a:lnTo>
                    <a:lnTo>
                      <a:pt x="138" y="1437"/>
                    </a:lnTo>
                    <a:lnTo>
                      <a:pt x="82" y="1437"/>
                    </a:lnTo>
                    <a:lnTo>
                      <a:pt x="27" y="1382"/>
                    </a:lnTo>
                    <a:lnTo>
                      <a:pt x="0" y="552"/>
                    </a:lnTo>
                    <a:lnTo>
                      <a:pt x="82" y="82"/>
                    </a:lnTo>
                    <a:lnTo>
                      <a:pt x="193" y="0"/>
                    </a:lnTo>
                    <a:lnTo>
                      <a:pt x="303" y="54"/>
                    </a:lnTo>
                    <a:lnTo>
                      <a:pt x="386" y="137"/>
                    </a:lnTo>
                    <a:close/>
                  </a:path>
                </a:pathLst>
              </a:custGeom>
              <a:solidFill>
                <a:srgbClr val="000000"/>
              </a:solidFill>
              <a:ln w="9525">
                <a:noFill/>
                <a:round/>
                <a:headEnd/>
                <a:tailEnd/>
              </a:ln>
            </p:spPr>
            <p:txBody>
              <a:bodyPr>
                <a:prstTxWarp prst="textNoShape">
                  <a:avLst/>
                </a:prstTxWarp>
              </a:bodyPr>
              <a:lstStyle/>
              <a:p>
                <a:endParaRPr lang="en-US"/>
              </a:p>
            </p:txBody>
          </p:sp>
          <p:sp>
            <p:nvSpPr>
              <p:cNvPr id="24784" name="Freeform 89"/>
              <p:cNvSpPr>
                <a:spLocks/>
              </p:cNvSpPr>
              <p:nvPr/>
            </p:nvSpPr>
            <p:spPr bwMode="auto">
              <a:xfrm>
                <a:off x="1674" y="1957"/>
                <a:ext cx="66" cy="187"/>
              </a:xfrm>
              <a:custGeom>
                <a:avLst/>
                <a:gdLst>
                  <a:gd name="T0" fmla="*/ 497 w 525"/>
                  <a:gd name="T1" fmla="*/ 194 h 1493"/>
                  <a:gd name="T2" fmla="*/ 525 w 525"/>
                  <a:gd name="T3" fmla="*/ 1272 h 1493"/>
                  <a:gd name="T4" fmla="*/ 469 w 525"/>
                  <a:gd name="T5" fmla="*/ 1493 h 1493"/>
                  <a:gd name="T6" fmla="*/ 192 w 525"/>
                  <a:gd name="T7" fmla="*/ 1493 h 1493"/>
                  <a:gd name="T8" fmla="*/ 82 w 525"/>
                  <a:gd name="T9" fmla="*/ 1438 h 1493"/>
                  <a:gd name="T10" fmla="*/ 0 w 525"/>
                  <a:gd name="T11" fmla="*/ 1245 h 1493"/>
                  <a:gd name="T12" fmla="*/ 192 w 525"/>
                  <a:gd name="T13" fmla="*/ 111 h 1493"/>
                  <a:gd name="T14" fmla="*/ 248 w 525"/>
                  <a:gd name="T15" fmla="*/ 0 h 1493"/>
                  <a:gd name="T16" fmla="*/ 386 w 525"/>
                  <a:gd name="T17" fmla="*/ 28 h 1493"/>
                  <a:gd name="T18" fmla="*/ 497 w 525"/>
                  <a:gd name="T19" fmla="*/ 194 h 14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5"/>
                  <a:gd name="T31" fmla="*/ 0 h 1493"/>
                  <a:gd name="T32" fmla="*/ 525 w 525"/>
                  <a:gd name="T33" fmla="*/ 1493 h 14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5" h="1493">
                    <a:moveTo>
                      <a:pt x="497" y="194"/>
                    </a:moveTo>
                    <a:lnTo>
                      <a:pt x="525" y="1272"/>
                    </a:lnTo>
                    <a:lnTo>
                      <a:pt x="469" y="1493"/>
                    </a:lnTo>
                    <a:lnTo>
                      <a:pt x="192" y="1493"/>
                    </a:lnTo>
                    <a:lnTo>
                      <a:pt x="82" y="1438"/>
                    </a:lnTo>
                    <a:lnTo>
                      <a:pt x="0" y="1245"/>
                    </a:lnTo>
                    <a:lnTo>
                      <a:pt x="192" y="111"/>
                    </a:lnTo>
                    <a:lnTo>
                      <a:pt x="248" y="0"/>
                    </a:lnTo>
                    <a:lnTo>
                      <a:pt x="386" y="28"/>
                    </a:lnTo>
                    <a:lnTo>
                      <a:pt x="497" y="194"/>
                    </a:lnTo>
                    <a:close/>
                  </a:path>
                </a:pathLst>
              </a:custGeom>
              <a:solidFill>
                <a:srgbClr val="000000"/>
              </a:solidFill>
              <a:ln w="9525">
                <a:noFill/>
                <a:round/>
                <a:headEnd/>
                <a:tailEnd/>
              </a:ln>
            </p:spPr>
            <p:txBody>
              <a:bodyPr>
                <a:prstTxWarp prst="textNoShape">
                  <a:avLst/>
                </a:prstTxWarp>
              </a:bodyPr>
              <a:lstStyle/>
              <a:p>
                <a:endParaRPr lang="en-US"/>
              </a:p>
            </p:txBody>
          </p:sp>
          <p:sp>
            <p:nvSpPr>
              <p:cNvPr id="24785" name="Freeform 90"/>
              <p:cNvSpPr>
                <a:spLocks/>
              </p:cNvSpPr>
              <p:nvPr/>
            </p:nvSpPr>
            <p:spPr bwMode="auto">
              <a:xfrm>
                <a:off x="1996" y="1964"/>
                <a:ext cx="23" cy="31"/>
              </a:xfrm>
              <a:custGeom>
                <a:avLst/>
                <a:gdLst>
                  <a:gd name="T0" fmla="*/ 186 w 186"/>
                  <a:gd name="T1" fmla="*/ 249 h 249"/>
                  <a:gd name="T2" fmla="*/ 56 w 186"/>
                  <a:gd name="T3" fmla="*/ 221 h 249"/>
                  <a:gd name="T4" fmla="*/ 0 w 186"/>
                  <a:gd name="T5" fmla="*/ 82 h 249"/>
                  <a:gd name="T6" fmla="*/ 102 w 186"/>
                  <a:gd name="T7" fmla="*/ 0 h 249"/>
                  <a:gd name="T8" fmla="*/ 186 w 186"/>
                  <a:gd name="T9" fmla="*/ 165 h 249"/>
                  <a:gd name="T10" fmla="*/ 186 w 186"/>
                  <a:gd name="T11" fmla="*/ 249 h 249"/>
                  <a:gd name="T12" fmla="*/ 0 60000 65536"/>
                  <a:gd name="T13" fmla="*/ 0 60000 65536"/>
                  <a:gd name="T14" fmla="*/ 0 60000 65536"/>
                  <a:gd name="T15" fmla="*/ 0 60000 65536"/>
                  <a:gd name="T16" fmla="*/ 0 60000 65536"/>
                  <a:gd name="T17" fmla="*/ 0 60000 65536"/>
                  <a:gd name="T18" fmla="*/ 0 w 186"/>
                  <a:gd name="T19" fmla="*/ 0 h 249"/>
                  <a:gd name="T20" fmla="*/ 186 w 186"/>
                  <a:gd name="T21" fmla="*/ 249 h 249"/>
                </a:gdLst>
                <a:ahLst/>
                <a:cxnLst>
                  <a:cxn ang="T12">
                    <a:pos x="T0" y="T1"/>
                  </a:cxn>
                  <a:cxn ang="T13">
                    <a:pos x="T2" y="T3"/>
                  </a:cxn>
                  <a:cxn ang="T14">
                    <a:pos x="T4" y="T5"/>
                  </a:cxn>
                  <a:cxn ang="T15">
                    <a:pos x="T6" y="T7"/>
                  </a:cxn>
                  <a:cxn ang="T16">
                    <a:pos x="T8" y="T9"/>
                  </a:cxn>
                  <a:cxn ang="T17">
                    <a:pos x="T10" y="T11"/>
                  </a:cxn>
                </a:cxnLst>
                <a:rect l="T18" t="T19" r="T20" b="T21"/>
                <a:pathLst>
                  <a:path w="186" h="249">
                    <a:moveTo>
                      <a:pt x="186" y="249"/>
                    </a:moveTo>
                    <a:lnTo>
                      <a:pt x="56" y="221"/>
                    </a:lnTo>
                    <a:lnTo>
                      <a:pt x="0" y="82"/>
                    </a:lnTo>
                    <a:lnTo>
                      <a:pt x="102" y="0"/>
                    </a:lnTo>
                    <a:lnTo>
                      <a:pt x="186" y="165"/>
                    </a:lnTo>
                    <a:lnTo>
                      <a:pt x="186" y="249"/>
                    </a:lnTo>
                    <a:close/>
                  </a:path>
                </a:pathLst>
              </a:custGeom>
              <a:solidFill>
                <a:srgbClr val="FF9933"/>
              </a:solidFill>
              <a:ln w="9525">
                <a:noFill/>
                <a:round/>
                <a:headEnd/>
                <a:tailEnd/>
              </a:ln>
            </p:spPr>
            <p:txBody>
              <a:bodyPr>
                <a:prstTxWarp prst="textNoShape">
                  <a:avLst/>
                </a:prstTxWarp>
              </a:bodyPr>
              <a:lstStyle/>
              <a:p>
                <a:endParaRPr lang="en-US"/>
              </a:p>
            </p:txBody>
          </p:sp>
          <p:sp>
            <p:nvSpPr>
              <p:cNvPr id="24786" name="Freeform 91"/>
              <p:cNvSpPr>
                <a:spLocks/>
              </p:cNvSpPr>
              <p:nvPr/>
            </p:nvSpPr>
            <p:spPr bwMode="auto">
              <a:xfrm>
                <a:off x="3151" y="1964"/>
                <a:ext cx="193" cy="583"/>
              </a:xfrm>
              <a:custGeom>
                <a:avLst/>
                <a:gdLst>
                  <a:gd name="T0" fmla="*/ 1271 w 1548"/>
                  <a:gd name="T1" fmla="*/ 1106 h 4663"/>
                  <a:gd name="T2" fmla="*/ 1327 w 1548"/>
                  <a:gd name="T3" fmla="*/ 2184 h 4663"/>
                  <a:gd name="T4" fmla="*/ 1437 w 1548"/>
                  <a:gd name="T5" fmla="*/ 3815 h 4663"/>
                  <a:gd name="T6" fmla="*/ 1521 w 1548"/>
                  <a:gd name="T7" fmla="*/ 4552 h 4663"/>
                  <a:gd name="T8" fmla="*/ 1548 w 1548"/>
                  <a:gd name="T9" fmla="*/ 4580 h 4663"/>
                  <a:gd name="T10" fmla="*/ 912 w 1548"/>
                  <a:gd name="T11" fmla="*/ 4607 h 4663"/>
                  <a:gd name="T12" fmla="*/ 305 w 1548"/>
                  <a:gd name="T13" fmla="*/ 4663 h 4663"/>
                  <a:gd name="T14" fmla="*/ 222 w 1548"/>
                  <a:gd name="T15" fmla="*/ 4552 h 4663"/>
                  <a:gd name="T16" fmla="*/ 203 w 1548"/>
                  <a:gd name="T17" fmla="*/ 4202 h 4663"/>
                  <a:gd name="T18" fmla="*/ 222 w 1548"/>
                  <a:gd name="T19" fmla="*/ 4202 h 4663"/>
                  <a:gd name="T20" fmla="*/ 276 w 1548"/>
                  <a:gd name="T21" fmla="*/ 4147 h 4663"/>
                  <a:gd name="T22" fmla="*/ 111 w 1548"/>
                  <a:gd name="T23" fmla="*/ 3151 h 4663"/>
                  <a:gd name="T24" fmla="*/ 55 w 1548"/>
                  <a:gd name="T25" fmla="*/ 1990 h 4663"/>
                  <a:gd name="T26" fmla="*/ 83 w 1548"/>
                  <a:gd name="T27" fmla="*/ 968 h 4663"/>
                  <a:gd name="T28" fmla="*/ 55 w 1548"/>
                  <a:gd name="T29" fmla="*/ 829 h 4663"/>
                  <a:gd name="T30" fmla="*/ 0 w 1548"/>
                  <a:gd name="T31" fmla="*/ 138 h 4663"/>
                  <a:gd name="T32" fmla="*/ 28 w 1548"/>
                  <a:gd name="T33" fmla="*/ 0 h 4663"/>
                  <a:gd name="T34" fmla="*/ 1189 w 1548"/>
                  <a:gd name="T35" fmla="*/ 0 h 4663"/>
                  <a:gd name="T36" fmla="*/ 1271 w 1548"/>
                  <a:gd name="T37" fmla="*/ 1106 h 46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8"/>
                  <a:gd name="T58" fmla="*/ 0 h 4663"/>
                  <a:gd name="T59" fmla="*/ 1548 w 1548"/>
                  <a:gd name="T60" fmla="*/ 4663 h 46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8" h="4663">
                    <a:moveTo>
                      <a:pt x="1271" y="1106"/>
                    </a:moveTo>
                    <a:lnTo>
                      <a:pt x="1327" y="2184"/>
                    </a:lnTo>
                    <a:lnTo>
                      <a:pt x="1437" y="3815"/>
                    </a:lnTo>
                    <a:lnTo>
                      <a:pt x="1521" y="4552"/>
                    </a:lnTo>
                    <a:lnTo>
                      <a:pt x="1548" y="4580"/>
                    </a:lnTo>
                    <a:lnTo>
                      <a:pt x="912" y="4607"/>
                    </a:lnTo>
                    <a:lnTo>
                      <a:pt x="305" y="4663"/>
                    </a:lnTo>
                    <a:lnTo>
                      <a:pt x="222" y="4552"/>
                    </a:lnTo>
                    <a:lnTo>
                      <a:pt x="203" y="4202"/>
                    </a:lnTo>
                    <a:lnTo>
                      <a:pt x="222" y="4202"/>
                    </a:lnTo>
                    <a:lnTo>
                      <a:pt x="276" y="4147"/>
                    </a:lnTo>
                    <a:lnTo>
                      <a:pt x="111" y="3151"/>
                    </a:lnTo>
                    <a:lnTo>
                      <a:pt x="55" y="1990"/>
                    </a:lnTo>
                    <a:lnTo>
                      <a:pt x="83" y="968"/>
                    </a:lnTo>
                    <a:lnTo>
                      <a:pt x="55" y="829"/>
                    </a:lnTo>
                    <a:lnTo>
                      <a:pt x="0" y="138"/>
                    </a:lnTo>
                    <a:lnTo>
                      <a:pt x="28" y="0"/>
                    </a:lnTo>
                    <a:lnTo>
                      <a:pt x="1189" y="0"/>
                    </a:lnTo>
                    <a:lnTo>
                      <a:pt x="1271" y="1106"/>
                    </a:lnTo>
                    <a:close/>
                  </a:path>
                </a:pathLst>
              </a:custGeom>
              <a:solidFill>
                <a:srgbClr val="CC9933"/>
              </a:solidFill>
              <a:ln w="9525">
                <a:noFill/>
                <a:round/>
                <a:headEnd/>
                <a:tailEnd/>
              </a:ln>
            </p:spPr>
            <p:txBody>
              <a:bodyPr>
                <a:prstTxWarp prst="textNoShape">
                  <a:avLst/>
                </a:prstTxWarp>
              </a:bodyPr>
              <a:lstStyle/>
              <a:p>
                <a:endParaRPr lang="en-US"/>
              </a:p>
            </p:txBody>
          </p:sp>
          <p:sp>
            <p:nvSpPr>
              <p:cNvPr id="24787" name="Freeform 92"/>
              <p:cNvSpPr>
                <a:spLocks/>
              </p:cNvSpPr>
              <p:nvPr/>
            </p:nvSpPr>
            <p:spPr bwMode="auto">
              <a:xfrm>
                <a:off x="1363" y="1967"/>
                <a:ext cx="45" cy="159"/>
              </a:xfrm>
              <a:custGeom>
                <a:avLst/>
                <a:gdLst>
                  <a:gd name="T0" fmla="*/ 332 w 359"/>
                  <a:gd name="T1" fmla="*/ 249 h 1272"/>
                  <a:gd name="T2" fmla="*/ 332 w 359"/>
                  <a:gd name="T3" fmla="*/ 1189 h 1272"/>
                  <a:gd name="T4" fmla="*/ 359 w 359"/>
                  <a:gd name="T5" fmla="*/ 1216 h 1272"/>
                  <a:gd name="T6" fmla="*/ 303 w 359"/>
                  <a:gd name="T7" fmla="*/ 1272 h 1272"/>
                  <a:gd name="T8" fmla="*/ 55 w 359"/>
                  <a:gd name="T9" fmla="*/ 1272 h 1272"/>
                  <a:gd name="T10" fmla="*/ 0 w 359"/>
                  <a:gd name="T11" fmla="*/ 995 h 1272"/>
                  <a:gd name="T12" fmla="*/ 27 w 359"/>
                  <a:gd name="T13" fmla="*/ 222 h 1272"/>
                  <a:gd name="T14" fmla="*/ 138 w 359"/>
                  <a:gd name="T15" fmla="*/ 0 h 1272"/>
                  <a:gd name="T16" fmla="*/ 276 w 359"/>
                  <a:gd name="T17" fmla="*/ 28 h 1272"/>
                  <a:gd name="T18" fmla="*/ 332 w 359"/>
                  <a:gd name="T19" fmla="*/ 249 h 12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9"/>
                  <a:gd name="T31" fmla="*/ 0 h 1272"/>
                  <a:gd name="T32" fmla="*/ 359 w 359"/>
                  <a:gd name="T33" fmla="*/ 1272 h 12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9" h="1272">
                    <a:moveTo>
                      <a:pt x="332" y="249"/>
                    </a:moveTo>
                    <a:lnTo>
                      <a:pt x="332" y="1189"/>
                    </a:lnTo>
                    <a:lnTo>
                      <a:pt x="359" y="1216"/>
                    </a:lnTo>
                    <a:lnTo>
                      <a:pt x="303" y="1272"/>
                    </a:lnTo>
                    <a:lnTo>
                      <a:pt x="55" y="1272"/>
                    </a:lnTo>
                    <a:lnTo>
                      <a:pt x="0" y="995"/>
                    </a:lnTo>
                    <a:lnTo>
                      <a:pt x="27" y="222"/>
                    </a:lnTo>
                    <a:lnTo>
                      <a:pt x="138" y="0"/>
                    </a:lnTo>
                    <a:lnTo>
                      <a:pt x="276" y="28"/>
                    </a:lnTo>
                    <a:lnTo>
                      <a:pt x="332" y="249"/>
                    </a:lnTo>
                    <a:close/>
                  </a:path>
                </a:pathLst>
              </a:custGeom>
              <a:solidFill>
                <a:srgbClr val="99CCCC"/>
              </a:solidFill>
              <a:ln w="9525">
                <a:noFill/>
                <a:round/>
                <a:headEnd/>
                <a:tailEnd/>
              </a:ln>
            </p:spPr>
            <p:txBody>
              <a:bodyPr>
                <a:prstTxWarp prst="textNoShape">
                  <a:avLst/>
                </a:prstTxWarp>
              </a:bodyPr>
              <a:lstStyle/>
              <a:p>
                <a:endParaRPr lang="en-US"/>
              </a:p>
            </p:txBody>
          </p:sp>
          <p:sp>
            <p:nvSpPr>
              <p:cNvPr id="24788" name="Freeform 93"/>
              <p:cNvSpPr>
                <a:spLocks/>
              </p:cNvSpPr>
              <p:nvPr/>
            </p:nvSpPr>
            <p:spPr bwMode="auto">
              <a:xfrm>
                <a:off x="1460" y="1967"/>
                <a:ext cx="31" cy="156"/>
              </a:xfrm>
              <a:custGeom>
                <a:avLst/>
                <a:gdLst>
                  <a:gd name="T0" fmla="*/ 248 w 248"/>
                  <a:gd name="T1" fmla="*/ 359 h 1245"/>
                  <a:gd name="T2" fmla="*/ 221 w 248"/>
                  <a:gd name="T3" fmla="*/ 1216 h 1245"/>
                  <a:gd name="T4" fmla="*/ 27 w 248"/>
                  <a:gd name="T5" fmla="*/ 1216 h 1245"/>
                  <a:gd name="T6" fmla="*/ 0 w 248"/>
                  <a:gd name="T7" fmla="*/ 1245 h 1245"/>
                  <a:gd name="T8" fmla="*/ 27 w 248"/>
                  <a:gd name="T9" fmla="*/ 359 h 1245"/>
                  <a:gd name="T10" fmla="*/ 83 w 248"/>
                  <a:gd name="T11" fmla="*/ 0 h 1245"/>
                  <a:gd name="T12" fmla="*/ 193 w 248"/>
                  <a:gd name="T13" fmla="*/ 0 h 1245"/>
                  <a:gd name="T14" fmla="*/ 248 w 248"/>
                  <a:gd name="T15" fmla="*/ 359 h 1245"/>
                  <a:gd name="T16" fmla="*/ 0 60000 65536"/>
                  <a:gd name="T17" fmla="*/ 0 60000 65536"/>
                  <a:gd name="T18" fmla="*/ 0 60000 65536"/>
                  <a:gd name="T19" fmla="*/ 0 60000 65536"/>
                  <a:gd name="T20" fmla="*/ 0 60000 65536"/>
                  <a:gd name="T21" fmla="*/ 0 60000 65536"/>
                  <a:gd name="T22" fmla="*/ 0 60000 65536"/>
                  <a:gd name="T23" fmla="*/ 0 60000 65536"/>
                  <a:gd name="T24" fmla="*/ 0 w 248"/>
                  <a:gd name="T25" fmla="*/ 0 h 1245"/>
                  <a:gd name="T26" fmla="*/ 248 w 248"/>
                  <a:gd name="T27" fmla="*/ 1245 h 12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8" h="1245">
                    <a:moveTo>
                      <a:pt x="248" y="359"/>
                    </a:moveTo>
                    <a:lnTo>
                      <a:pt x="221" y="1216"/>
                    </a:lnTo>
                    <a:lnTo>
                      <a:pt x="27" y="1216"/>
                    </a:lnTo>
                    <a:lnTo>
                      <a:pt x="0" y="1245"/>
                    </a:lnTo>
                    <a:lnTo>
                      <a:pt x="27" y="359"/>
                    </a:lnTo>
                    <a:lnTo>
                      <a:pt x="83" y="0"/>
                    </a:lnTo>
                    <a:lnTo>
                      <a:pt x="193" y="0"/>
                    </a:lnTo>
                    <a:lnTo>
                      <a:pt x="248" y="359"/>
                    </a:lnTo>
                    <a:close/>
                  </a:path>
                </a:pathLst>
              </a:custGeom>
              <a:solidFill>
                <a:srgbClr val="99CCCC"/>
              </a:solidFill>
              <a:ln w="9525">
                <a:noFill/>
                <a:round/>
                <a:headEnd/>
                <a:tailEnd/>
              </a:ln>
            </p:spPr>
            <p:txBody>
              <a:bodyPr>
                <a:prstTxWarp prst="textNoShape">
                  <a:avLst/>
                </a:prstTxWarp>
              </a:bodyPr>
              <a:lstStyle/>
              <a:p>
                <a:endParaRPr lang="en-US"/>
              </a:p>
            </p:txBody>
          </p:sp>
          <p:sp>
            <p:nvSpPr>
              <p:cNvPr id="24789" name="Freeform 94"/>
              <p:cNvSpPr>
                <a:spLocks/>
              </p:cNvSpPr>
              <p:nvPr/>
            </p:nvSpPr>
            <p:spPr bwMode="auto">
              <a:xfrm>
                <a:off x="1619" y="1974"/>
                <a:ext cx="21" cy="135"/>
              </a:xfrm>
              <a:custGeom>
                <a:avLst/>
                <a:gdLst>
                  <a:gd name="T0" fmla="*/ 166 w 166"/>
                  <a:gd name="T1" fmla="*/ 1051 h 1079"/>
                  <a:gd name="T2" fmla="*/ 138 w 166"/>
                  <a:gd name="T3" fmla="*/ 1079 h 1079"/>
                  <a:gd name="T4" fmla="*/ 55 w 166"/>
                  <a:gd name="T5" fmla="*/ 1079 h 1079"/>
                  <a:gd name="T6" fmla="*/ 0 w 166"/>
                  <a:gd name="T7" fmla="*/ 498 h 1079"/>
                  <a:gd name="T8" fmla="*/ 83 w 166"/>
                  <a:gd name="T9" fmla="*/ 0 h 1079"/>
                  <a:gd name="T10" fmla="*/ 111 w 166"/>
                  <a:gd name="T11" fmla="*/ 0 h 1079"/>
                  <a:gd name="T12" fmla="*/ 166 w 166"/>
                  <a:gd name="T13" fmla="*/ 1051 h 1079"/>
                  <a:gd name="T14" fmla="*/ 0 60000 65536"/>
                  <a:gd name="T15" fmla="*/ 0 60000 65536"/>
                  <a:gd name="T16" fmla="*/ 0 60000 65536"/>
                  <a:gd name="T17" fmla="*/ 0 60000 65536"/>
                  <a:gd name="T18" fmla="*/ 0 60000 65536"/>
                  <a:gd name="T19" fmla="*/ 0 60000 65536"/>
                  <a:gd name="T20" fmla="*/ 0 60000 65536"/>
                  <a:gd name="T21" fmla="*/ 0 w 166"/>
                  <a:gd name="T22" fmla="*/ 0 h 1079"/>
                  <a:gd name="T23" fmla="*/ 166 w 166"/>
                  <a:gd name="T24" fmla="*/ 1079 h 10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1079">
                    <a:moveTo>
                      <a:pt x="166" y="1051"/>
                    </a:moveTo>
                    <a:lnTo>
                      <a:pt x="138" y="1079"/>
                    </a:lnTo>
                    <a:lnTo>
                      <a:pt x="55" y="1079"/>
                    </a:lnTo>
                    <a:lnTo>
                      <a:pt x="0" y="498"/>
                    </a:lnTo>
                    <a:lnTo>
                      <a:pt x="83" y="0"/>
                    </a:lnTo>
                    <a:lnTo>
                      <a:pt x="111" y="0"/>
                    </a:lnTo>
                    <a:lnTo>
                      <a:pt x="166" y="1051"/>
                    </a:lnTo>
                    <a:close/>
                  </a:path>
                </a:pathLst>
              </a:custGeom>
              <a:solidFill>
                <a:srgbClr val="99CCCC"/>
              </a:solidFill>
              <a:ln w="9525">
                <a:noFill/>
                <a:round/>
                <a:headEnd/>
                <a:tailEnd/>
              </a:ln>
            </p:spPr>
            <p:txBody>
              <a:bodyPr>
                <a:prstTxWarp prst="textNoShape">
                  <a:avLst/>
                </a:prstTxWarp>
              </a:bodyPr>
              <a:lstStyle/>
              <a:p>
                <a:endParaRPr lang="en-US"/>
              </a:p>
            </p:txBody>
          </p:sp>
          <p:sp>
            <p:nvSpPr>
              <p:cNvPr id="24790" name="Freeform 95"/>
              <p:cNvSpPr>
                <a:spLocks/>
              </p:cNvSpPr>
              <p:nvPr/>
            </p:nvSpPr>
            <p:spPr bwMode="auto">
              <a:xfrm>
                <a:off x="1695" y="1978"/>
                <a:ext cx="28" cy="148"/>
              </a:xfrm>
              <a:custGeom>
                <a:avLst/>
                <a:gdLst>
                  <a:gd name="T0" fmla="*/ 194 w 221"/>
                  <a:gd name="T1" fmla="*/ 1161 h 1188"/>
                  <a:gd name="T2" fmla="*/ 166 w 221"/>
                  <a:gd name="T3" fmla="*/ 1188 h 1188"/>
                  <a:gd name="T4" fmla="*/ 110 w 221"/>
                  <a:gd name="T5" fmla="*/ 1188 h 1188"/>
                  <a:gd name="T6" fmla="*/ 56 w 221"/>
                  <a:gd name="T7" fmla="*/ 1132 h 1188"/>
                  <a:gd name="T8" fmla="*/ 0 w 221"/>
                  <a:gd name="T9" fmla="*/ 690 h 1188"/>
                  <a:gd name="T10" fmla="*/ 166 w 221"/>
                  <a:gd name="T11" fmla="*/ 0 h 1188"/>
                  <a:gd name="T12" fmla="*/ 221 w 221"/>
                  <a:gd name="T13" fmla="*/ 304 h 1188"/>
                  <a:gd name="T14" fmla="*/ 194 w 221"/>
                  <a:gd name="T15" fmla="*/ 1161 h 1188"/>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1188"/>
                  <a:gd name="T26" fmla="*/ 221 w 221"/>
                  <a:gd name="T27" fmla="*/ 1188 h 11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1188">
                    <a:moveTo>
                      <a:pt x="194" y="1161"/>
                    </a:moveTo>
                    <a:lnTo>
                      <a:pt x="166" y="1188"/>
                    </a:lnTo>
                    <a:lnTo>
                      <a:pt x="110" y="1188"/>
                    </a:lnTo>
                    <a:lnTo>
                      <a:pt x="56" y="1132"/>
                    </a:lnTo>
                    <a:lnTo>
                      <a:pt x="0" y="690"/>
                    </a:lnTo>
                    <a:lnTo>
                      <a:pt x="166" y="0"/>
                    </a:lnTo>
                    <a:lnTo>
                      <a:pt x="221" y="304"/>
                    </a:lnTo>
                    <a:lnTo>
                      <a:pt x="194" y="1161"/>
                    </a:lnTo>
                    <a:close/>
                  </a:path>
                </a:pathLst>
              </a:custGeom>
              <a:solidFill>
                <a:srgbClr val="99CCCC"/>
              </a:solidFill>
              <a:ln w="9525">
                <a:noFill/>
                <a:round/>
                <a:headEnd/>
                <a:tailEnd/>
              </a:ln>
            </p:spPr>
            <p:txBody>
              <a:bodyPr>
                <a:prstTxWarp prst="textNoShape">
                  <a:avLst/>
                </a:prstTxWarp>
              </a:bodyPr>
              <a:lstStyle/>
              <a:p>
                <a:endParaRPr lang="en-US"/>
              </a:p>
            </p:txBody>
          </p:sp>
          <p:sp>
            <p:nvSpPr>
              <p:cNvPr id="24791" name="Freeform 96"/>
              <p:cNvSpPr>
                <a:spLocks/>
              </p:cNvSpPr>
              <p:nvPr/>
            </p:nvSpPr>
            <p:spPr bwMode="auto">
              <a:xfrm>
                <a:off x="3216" y="1999"/>
                <a:ext cx="69" cy="120"/>
              </a:xfrm>
              <a:custGeom>
                <a:avLst/>
                <a:gdLst>
                  <a:gd name="T0" fmla="*/ 469 w 552"/>
                  <a:gd name="T1" fmla="*/ 166 h 967"/>
                  <a:gd name="T2" fmla="*/ 552 w 552"/>
                  <a:gd name="T3" fmla="*/ 802 h 967"/>
                  <a:gd name="T4" fmla="*/ 497 w 552"/>
                  <a:gd name="T5" fmla="*/ 913 h 967"/>
                  <a:gd name="T6" fmla="*/ 221 w 552"/>
                  <a:gd name="T7" fmla="*/ 967 h 967"/>
                  <a:gd name="T8" fmla="*/ 55 w 552"/>
                  <a:gd name="T9" fmla="*/ 940 h 967"/>
                  <a:gd name="T10" fmla="*/ 0 w 552"/>
                  <a:gd name="T11" fmla="*/ 857 h 967"/>
                  <a:gd name="T12" fmla="*/ 27 w 552"/>
                  <a:gd name="T13" fmla="*/ 304 h 967"/>
                  <a:gd name="T14" fmla="*/ 138 w 552"/>
                  <a:gd name="T15" fmla="*/ 83 h 967"/>
                  <a:gd name="T16" fmla="*/ 276 w 552"/>
                  <a:gd name="T17" fmla="*/ 0 h 967"/>
                  <a:gd name="T18" fmla="*/ 386 w 552"/>
                  <a:gd name="T19" fmla="*/ 83 h 967"/>
                  <a:gd name="T20" fmla="*/ 469 w 552"/>
                  <a:gd name="T21" fmla="*/ 166 h 9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2"/>
                  <a:gd name="T34" fmla="*/ 0 h 967"/>
                  <a:gd name="T35" fmla="*/ 552 w 552"/>
                  <a:gd name="T36" fmla="*/ 967 h 9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2" h="967">
                    <a:moveTo>
                      <a:pt x="469" y="166"/>
                    </a:moveTo>
                    <a:lnTo>
                      <a:pt x="552" y="802"/>
                    </a:lnTo>
                    <a:lnTo>
                      <a:pt x="497" y="913"/>
                    </a:lnTo>
                    <a:lnTo>
                      <a:pt x="221" y="967"/>
                    </a:lnTo>
                    <a:lnTo>
                      <a:pt x="55" y="940"/>
                    </a:lnTo>
                    <a:lnTo>
                      <a:pt x="0" y="857"/>
                    </a:lnTo>
                    <a:lnTo>
                      <a:pt x="27" y="304"/>
                    </a:lnTo>
                    <a:lnTo>
                      <a:pt x="138" y="83"/>
                    </a:lnTo>
                    <a:lnTo>
                      <a:pt x="276" y="0"/>
                    </a:lnTo>
                    <a:lnTo>
                      <a:pt x="386" y="83"/>
                    </a:lnTo>
                    <a:lnTo>
                      <a:pt x="469" y="166"/>
                    </a:lnTo>
                    <a:close/>
                  </a:path>
                </a:pathLst>
              </a:custGeom>
              <a:solidFill>
                <a:srgbClr val="000000"/>
              </a:solidFill>
              <a:ln w="9525">
                <a:noFill/>
                <a:round/>
                <a:headEnd/>
                <a:tailEnd/>
              </a:ln>
            </p:spPr>
            <p:txBody>
              <a:bodyPr>
                <a:prstTxWarp prst="textNoShape">
                  <a:avLst/>
                </a:prstTxWarp>
              </a:bodyPr>
              <a:lstStyle/>
              <a:p>
                <a:endParaRPr lang="en-US"/>
              </a:p>
            </p:txBody>
          </p:sp>
          <p:sp>
            <p:nvSpPr>
              <p:cNvPr id="24792" name="Freeform 97"/>
              <p:cNvSpPr>
                <a:spLocks/>
              </p:cNvSpPr>
              <p:nvPr/>
            </p:nvSpPr>
            <p:spPr bwMode="auto">
              <a:xfrm>
                <a:off x="687" y="2005"/>
                <a:ext cx="142" cy="277"/>
              </a:xfrm>
              <a:custGeom>
                <a:avLst/>
                <a:gdLst>
                  <a:gd name="T0" fmla="*/ 692 w 1134"/>
                  <a:gd name="T1" fmla="*/ 442 h 2212"/>
                  <a:gd name="T2" fmla="*/ 802 w 1134"/>
                  <a:gd name="T3" fmla="*/ 607 h 2212"/>
                  <a:gd name="T4" fmla="*/ 940 w 1134"/>
                  <a:gd name="T5" fmla="*/ 995 h 2212"/>
                  <a:gd name="T6" fmla="*/ 1078 w 1134"/>
                  <a:gd name="T7" fmla="*/ 1299 h 2212"/>
                  <a:gd name="T8" fmla="*/ 1134 w 1134"/>
                  <a:gd name="T9" fmla="*/ 1576 h 2212"/>
                  <a:gd name="T10" fmla="*/ 884 w 1134"/>
                  <a:gd name="T11" fmla="*/ 1326 h 2212"/>
                  <a:gd name="T12" fmla="*/ 829 w 1134"/>
                  <a:gd name="T13" fmla="*/ 1326 h 2212"/>
                  <a:gd name="T14" fmla="*/ 387 w 1134"/>
                  <a:gd name="T15" fmla="*/ 2183 h 2212"/>
                  <a:gd name="T16" fmla="*/ 360 w 1134"/>
                  <a:gd name="T17" fmla="*/ 2212 h 2212"/>
                  <a:gd name="T18" fmla="*/ 56 w 1134"/>
                  <a:gd name="T19" fmla="*/ 1741 h 2212"/>
                  <a:gd name="T20" fmla="*/ 56 w 1134"/>
                  <a:gd name="T21" fmla="*/ 1576 h 2212"/>
                  <a:gd name="T22" fmla="*/ 0 w 1134"/>
                  <a:gd name="T23" fmla="*/ 1520 h 2212"/>
                  <a:gd name="T24" fmla="*/ 553 w 1134"/>
                  <a:gd name="T25" fmla="*/ 0 h 2212"/>
                  <a:gd name="T26" fmla="*/ 692 w 1134"/>
                  <a:gd name="T27" fmla="*/ 248 h 2212"/>
                  <a:gd name="T28" fmla="*/ 692 w 1134"/>
                  <a:gd name="T29" fmla="*/ 442 h 22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4"/>
                  <a:gd name="T46" fmla="*/ 0 h 2212"/>
                  <a:gd name="T47" fmla="*/ 1134 w 1134"/>
                  <a:gd name="T48" fmla="*/ 2212 h 22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4" h="2212">
                    <a:moveTo>
                      <a:pt x="692" y="442"/>
                    </a:moveTo>
                    <a:lnTo>
                      <a:pt x="802" y="607"/>
                    </a:lnTo>
                    <a:lnTo>
                      <a:pt x="940" y="995"/>
                    </a:lnTo>
                    <a:lnTo>
                      <a:pt x="1078" y="1299"/>
                    </a:lnTo>
                    <a:lnTo>
                      <a:pt x="1134" y="1576"/>
                    </a:lnTo>
                    <a:lnTo>
                      <a:pt x="884" y="1326"/>
                    </a:lnTo>
                    <a:lnTo>
                      <a:pt x="829" y="1326"/>
                    </a:lnTo>
                    <a:lnTo>
                      <a:pt x="387" y="2183"/>
                    </a:lnTo>
                    <a:lnTo>
                      <a:pt x="360" y="2212"/>
                    </a:lnTo>
                    <a:lnTo>
                      <a:pt x="56" y="1741"/>
                    </a:lnTo>
                    <a:lnTo>
                      <a:pt x="56" y="1576"/>
                    </a:lnTo>
                    <a:lnTo>
                      <a:pt x="0" y="1520"/>
                    </a:lnTo>
                    <a:lnTo>
                      <a:pt x="553" y="0"/>
                    </a:lnTo>
                    <a:lnTo>
                      <a:pt x="692" y="248"/>
                    </a:lnTo>
                    <a:lnTo>
                      <a:pt x="692" y="442"/>
                    </a:lnTo>
                    <a:close/>
                  </a:path>
                </a:pathLst>
              </a:custGeom>
              <a:solidFill>
                <a:srgbClr val="CC6633"/>
              </a:solidFill>
              <a:ln w="9525">
                <a:noFill/>
                <a:round/>
                <a:headEnd/>
                <a:tailEnd/>
              </a:ln>
            </p:spPr>
            <p:txBody>
              <a:bodyPr>
                <a:prstTxWarp prst="textNoShape">
                  <a:avLst/>
                </a:prstTxWarp>
              </a:bodyPr>
              <a:lstStyle/>
              <a:p>
                <a:endParaRPr lang="en-US"/>
              </a:p>
            </p:txBody>
          </p:sp>
          <p:sp>
            <p:nvSpPr>
              <p:cNvPr id="24793" name="Freeform 98"/>
              <p:cNvSpPr>
                <a:spLocks/>
              </p:cNvSpPr>
              <p:nvPr/>
            </p:nvSpPr>
            <p:spPr bwMode="auto">
              <a:xfrm>
                <a:off x="2012" y="2005"/>
                <a:ext cx="28" cy="228"/>
              </a:xfrm>
              <a:custGeom>
                <a:avLst/>
                <a:gdLst>
                  <a:gd name="T0" fmla="*/ 230 w 230"/>
                  <a:gd name="T1" fmla="*/ 1824 h 1824"/>
                  <a:gd name="T2" fmla="*/ 83 w 230"/>
                  <a:gd name="T3" fmla="*/ 1797 h 1824"/>
                  <a:gd name="T4" fmla="*/ 0 w 230"/>
                  <a:gd name="T5" fmla="*/ 1797 h 1824"/>
                  <a:gd name="T6" fmla="*/ 0 w 230"/>
                  <a:gd name="T7" fmla="*/ 138 h 1824"/>
                  <a:gd name="T8" fmla="*/ 56 w 230"/>
                  <a:gd name="T9" fmla="*/ 83 h 1824"/>
                  <a:gd name="T10" fmla="*/ 83 w 230"/>
                  <a:gd name="T11" fmla="*/ 83 h 1824"/>
                  <a:gd name="T12" fmla="*/ 120 w 230"/>
                  <a:gd name="T13" fmla="*/ 110 h 1824"/>
                  <a:gd name="T14" fmla="*/ 230 w 230"/>
                  <a:gd name="T15" fmla="*/ 0 h 1824"/>
                  <a:gd name="T16" fmla="*/ 175 w 230"/>
                  <a:gd name="T17" fmla="*/ 415 h 1824"/>
                  <a:gd name="T18" fmla="*/ 230 w 230"/>
                  <a:gd name="T19" fmla="*/ 1824 h 18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
                  <a:gd name="T31" fmla="*/ 0 h 1824"/>
                  <a:gd name="T32" fmla="*/ 230 w 230"/>
                  <a:gd name="T33" fmla="*/ 1824 h 18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 h="1824">
                    <a:moveTo>
                      <a:pt x="230" y="1824"/>
                    </a:moveTo>
                    <a:lnTo>
                      <a:pt x="83" y="1797"/>
                    </a:lnTo>
                    <a:lnTo>
                      <a:pt x="0" y="1797"/>
                    </a:lnTo>
                    <a:lnTo>
                      <a:pt x="0" y="138"/>
                    </a:lnTo>
                    <a:lnTo>
                      <a:pt x="56" y="83"/>
                    </a:lnTo>
                    <a:lnTo>
                      <a:pt x="83" y="83"/>
                    </a:lnTo>
                    <a:lnTo>
                      <a:pt x="120" y="110"/>
                    </a:lnTo>
                    <a:lnTo>
                      <a:pt x="230" y="0"/>
                    </a:lnTo>
                    <a:lnTo>
                      <a:pt x="175" y="415"/>
                    </a:lnTo>
                    <a:lnTo>
                      <a:pt x="230" y="1824"/>
                    </a:lnTo>
                    <a:close/>
                  </a:path>
                </a:pathLst>
              </a:custGeom>
              <a:solidFill>
                <a:srgbClr val="FF9933"/>
              </a:solidFill>
              <a:ln w="9525">
                <a:noFill/>
                <a:round/>
                <a:headEnd/>
                <a:tailEnd/>
              </a:ln>
            </p:spPr>
            <p:txBody>
              <a:bodyPr>
                <a:prstTxWarp prst="textNoShape">
                  <a:avLst/>
                </a:prstTxWarp>
              </a:bodyPr>
              <a:lstStyle/>
              <a:p>
                <a:endParaRPr lang="en-US"/>
              </a:p>
            </p:txBody>
          </p:sp>
          <p:sp>
            <p:nvSpPr>
              <p:cNvPr id="24794" name="Freeform 99"/>
              <p:cNvSpPr>
                <a:spLocks/>
              </p:cNvSpPr>
              <p:nvPr/>
            </p:nvSpPr>
            <p:spPr bwMode="auto">
              <a:xfrm>
                <a:off x="1892" y="2012"/>
                <a:ext cx="286" cy="584"/>
              </a:xfrm>
              <a:custGeom>
                <a:avLst/>
                <a:gdLst>
                  <a:gd name="T0" fmla="*/ 801 w 2284"/>
                  <a:gd name="T1" fmla="*/ 1383 h 4673"/>
                  <a:gd name="T2" fmla="*/ 801 w 2284"/>
                  <a:gd name="T3" fmla="*/ 1853 h 4673"/>
                  <a:gd name="T4" fmla="*/ 857 w 2284"/>
                  <a:gd name="T5" fmla="*/ 1908 h 4673"/>
                  <a:gd name="T6" fmla="*/ 1014 w 2284"/>
                  <a:gd name="T7" fmla="*/ 1908 h 4673"/>
                  <a:gd name="T8" fmla="*/ 1206 w 2284"/>
                  <a:gd name="T9" fmla="*/ 1964 h 4673"/>
                  <a:gd name="T10" fmla="*/ 1289 w 2284"/>
                  <a:gd name="T11" fmla="*/ 1964 h 4673"/>
                  <a:gd name="T12" fmla="*/ 1382 w 2284"/>
                  <a:gd name="T13" fmla="*/ 1826 h 4673"/>
                  <a:gd name="T14" fmla="*/ 1262 w 2284"/>
                  <a:gd name="T15" fmla="*/ 250 h 4673"/>
                  <a:gd name="T16" fmla="*/ 1289 w 2284"/>
                  <a:gd name="T17" fmla="*/ 222 h 4673"/>
                  <a:gd name="T18" fmla="*/ 1354 w 2284"/>
                  <a:gd name="T19" fmla="*/ 222 h 4673"/>
                  <a:gd name="T20" fmla="*/ 1685 w 2284"/>
                  <a:gd name="T21" fmla="*/ 996 h 4673"/>
                  <a:gd name="T22" fmla="*/ 2119 w 2284"/>
                  <a:gd name="T23" fmla="*/ 1937 h 4673"/>
                  <a:gd name="T24" fmla="*/ 2284 w 2284"/>
                  <a:gd name="T25" fmla="*/ 2323 h 4673"/>
                  <a:gd name="T26" fmla="*/ 1815 w 2284"/>
                  <a:gd name="T27" fmla="*/ 3069 h 4673"/>
                  <a:gd name="T28" fmla="*/ 1566 w 2284"/>
                  <a:gd name="T29" fmla="*/ 3393 h 4673"/>
                  <a:gd name="T30" fmla="*/ 1133 w 2284"/>
                  <a:gd name="T31" fmla="*/ 3816 h 4673"/>
                  <a:gd name="T32" fmla="*/ 1133 w 2284"/>
                  <a:gd name="T33" fmla="*/ 3945 h 4673"/>
                  <a:gd name="T34" fmla="*/ 1206 w 2284"/>
                  <a:gd name="T35" fmla="*/ 4010 h 4673"/>
                  <a:gd name="T36" fmla="*/ 1464 w 2284"/>
                  <a:gd name="T37" fmla="*/ 3973 h 4673"/>
                  <a:gd name="T38" fmla="*/ 1538 w 2284"/>
                  <a:gd name="T39" fmla="*/ 3973 h 4673"/>
                  <a:gd name="T40" fmla="*/ 1538 w 2284"/>
                  <a:gd name="T41" fmla="*/ 4673 h 4673"/>
                  <a:gd name="T42" fmla="*/ 1409 w 2284"/>
                  <a:gd name="T43" fmla="*/ 4618 h 4673"/>
                  <a:gd name="T44" fmla="*/ 709 w 2284"/>
                  <a:gd name="T45" fmla="*/ 4645 h 4673"/>
                  <a:gd name="T46" fmla="*/ 737 w 2284"/>
                  <a:gd name="T47" fmla="*/ 4221 h 4673"/>
                  <a:gd name="T48" fmla="*/ 912 w 2284"/>
                  <a:gd name="T49" fmla="*/ 4194 h 4673"/>
                  <a:gd name="T50" fmla="*/ 912 w 2284"/>
                  <a:gd name="T51" fmla="*/ 3973 h 4673"/>
                  <a:gd name="T52" fmla="*/ 828 w 2284"/>
                  <a:gd name="T53" fmla="*/ 3844 h 4673"/>
                  <a:gd name="T54" fmla="*/ 386 w 2284"/>
                  <a:gd name="T55" fmla="*/ 3540 h 4673"/>
                  <a:gd name="T56" fmla="*/ 55 w 2284"/>
                  <a:gd name="T57" fmla="*/ 3393 h 4673"/>
                  <a:gd name="T58" fmla="*/ 0 w 2284"/>
                  <a:gd name="T59" fmla="*/ 2489 h 4673"/>
                  <a:gd name="T60" fmla="*/ 55 w 2284"/>
                  <a:gd name="T61" fmla="*/ 2268 h 4673"/>
                  <a:gd name="T62" fmla="*/ 0 w 2284"/>
                  <a:gd name="T63" fmla="*/ 2074 h 4673"/>
                  <a:gd name="T64" fmla="*/ 636 w 2284"/>
                  <a:gd name="T65" fmla="*/ 277 h 4673"/>
                  <a:gd name="T66" fmla="*/ 709 w 2284"/>
                  <a:gd name="T67" fmla="*/ 0 h 4673"/>
                  <a:gd name="T68" fmla="*/ 737 w 2284"/>
                  <a:gd name="T69" fmla="*/ 0 h 4673"/>
                  <a:gd name="T70" fmla="*/ 801 w 2284"/>
                  <a:gd name="T71" fmla="*/ 1383 h 46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84"/>
                  <a:gd name="T109" fmla="*/ 0 h 4673"/>
                  <a:gd name="T110" fmla="*/ 2284 w 2284"/>
                  <a:gd name="T111" fmla="*/ 4673 h 467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84" h="4673">
                    <a:moveTo>
                      <a:pt x="801" y="1383"/>
                    </a:moveTo>
                    <a:lnTo>
                      <a:pt x="801" y="1853"/>
                    </a:lnTo>
                    <a:lnTo>
                      <a:pt x="857" y="1908"/>
                    </a:lnTo>
                    <a:lnTo>
                      <a:pt x="1014" y="1908"/>
                    </a:lnTo>
                    <a:lnTo>
                      <a:pt x="1206" y="1964"/>
                    </a:lnTo>
                    <a:lnTo>
                      <a:pt x="1289" y="1964"/>
                    </a:lnTo>
                    <a:lnTo>
                      <a:pt x="1382" y="1826"/>
                    </a:lnTo>
                    <a:lnTo>
                      <a:pt x="1262" y="250"/>
                    </a:lnTo>
                    <a:lnTo>
                      <a:pt x="1289" y="222"/>
                    </a:lnTo>
                    <a:lnTo>
                      <a:pt x="1354" y="222"/>
                    </a:lnTo>
                    <a:lnTo>
                      <a:pt x="1685" y="996"/>
                    </a:lnTo>
                    <a:lnTo>
                      <a:pt x="2119" y="1937"/>
                    </a:lnTo>
                    <a:lnTo>
                      <a:pt x="2284" y="2323"/>
                    </a:lnTo>
                    <a:lnTo>
                      <a:pt x="1815" y="3069"/>
                    </a:lnTo>
                    <a:lnTo>
                      <a:pt x="1566" y="3393"/>
                    </a:lnTo>
                    <a:lnTo>
                      <a:pt x="1133" y="3816"/>
                    </a:lnTo>
                    <a:lnTo>
                      <a:pt x="1133" y="3945"/>
                    </a:lnTo>
                    <a:lnTo>
                      <a:pt x="1206" y="4010"/>
                    </a:lnTo>
                    <a:lnTo>
                      <a:pt x="1464" y="3973"/>
                    </a:lnTo>
                    <a:lnTo>
                      <a:pt x="1538" y="3973"/>
                    </a:lnTo>
                    <a:lnTo>
                      <a:pt x="1538" y="4673"/>
                    </a:lnTo>
                    <a:lnTo>
                      <a:pt x="1409" y="4618"/>
                    </a:lnTo>
                    <a:lnTo>
                      <a:pt x="709" y="4645"/>
                    </a:lnTo>
                    <a:lnTo>
                      <a:pt x="737" y="4221"/>
                    </a:lnTo>
                    <a:lnTo>
                      <a:pt x="912" y="4194"/>
                    </a:lnTo>
                    <a:lnTo>
                      <a:pt x="912" y="3973"/>
                    </a:lnTo>
                    <a:lnTo>
                      <a:pt x="828" y="3844"/>
                    </a:lnTo>
                    <a:lnTo>
                      <a:pt x="386" y="3540"/>
                    </a:lnTo>
                    <a:lnTo>
                      <a:pt x="55" y="3393"/>
                    </a:lnTo>
                    <a:lnTo>
                      <a:pt x="0" y="2489"/>
                    </a:lnTo>
                    <a:lnTo>
                      <a:pt x="55" y="2268"/>
                    </a:lnTo>
                    <a:lnTo>
                      <a:pt x="0" y="2074"/>
                    </a:lnTo>
                    <a:lnTo>
                      <a:pt x="636" y="277"/>
                    </a:lnTo>
                    <a:lnTo>
                      <a:pt x="709" y="0"/>
                    </a:lnTo>
                    <a:lnTo>
                      <a:pt x="737" y="0"/>
                    </a:lnTo>
                    <a:lnTo>
                      <a:pt x="801" y="1383"/>
                    </a:lnTo>
                    <a:close/>
                  </a:path>
                </a:pathLst>
              </a:custGeom>
              <a:solidFill>
                <a:srgbClr val="FF9966"/>
              </a:solidFill>
              <a:ln w="9525">
                <a:noFill/>
                <a:round/>
                <a:headEnd/>
                <a:tailEnd/>
              </a:ln>
            </p:spPr>
            <p:txBody>
              <a:bodyPr>
                <a:prstTxWarp prst="textNoShape">
                  <a:avLst/>
                </a:prstTxWarp>
              </a:bodyPr>
              <a:lstStyle/>
              <a:p>
                <a:endParaRPr lang="en-US"/>
              </a:p>
            </p:txBody>
          </p:sp>
          <p:sp>
            <p:nvSpPr>
              <p:cNvPr id="24795" name="Freeform 100"/>
              <p:cNvSpPr>
                <a:spLocks/>
              </p:cNvSpPr>
              <p:nvPr/>
            </p:nvSpPr>
            <p:spPr bwMode="auto">
              <a:xfrm>
                <a:off x="3234" y="2019"/>
                <a:ext cx="31" cy="83"/>
              </a:xfrm>
              <a:custGeom>
                <a:avLst/>
                <a:gdLst>
                  <a:gd name="T0" fmla="*/ 248 w 248"/>
                  <a:gd name="T1" fmla="*/ 580 h 664"/>
                  <a:gd name="T2" fmla="*/ 110 w 248"/>
                  <a:gd name="T3" fmla="*/ 664 h 664"/>
                  <a:gd name="T4" fmla="*/ 0 w 248"/>
                  <a:gd name="T5" fmla="*/ 636 h 664"/>
                  <a:gd name="T6" fmla="*/ 0 w 248"/>
                  <a:gd name="T7" fmla="*/ 221 h 664"/>
                  <a:gd name="T8" fmla="*/ 138 w 248"/>
                  <a:gd name="T9" fmla="*/ 0 h 664"/>
                  <a:gd name="T10" fmla="*/ 193 w 248"/>
                  <a:gd name="T11" fmla="*/ 111 h 664"/>
                  <a:gd name="T12" fmla="*/ 248 w 248"/>
                  <a:gd name="T13" fmla="*/ 580 h 664"/>
                  <a:gd name="T14" fmla="*/ 0 60000 65536"/>
                  <a:gd name="T15" fmla="*/ 0 60000 65536"/>
                  <a:gd name="T16" fmla="*/ 0 60000 65536"/>
                  <a:gd name="T17" fmla="*/ 0 60000 65536"/>
                  <a:gd name="T18" fmla="*/ 0 60000 65536"/>
                  <a:gd name="T19" fmla="*/ 0 60000 65536"/>
                  <a:gd name="T20" fmla="*/ 0 60000 65536"/>
                  <a:gd name="T21" fmla="*/ 0 w 248"/>
                  <a:gd name="T22" fmla="*/ 0 h 664"/>
                  <a:gd name="T23" fmla="*/ 248 w 248"/>
                  <a:gd name="T24" fmla="*/ 664 h 6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664">
                    <a:moveTo>
                      <a:pt x="248" y="580"/>
                    </a:moveTo>
                    <a:lnTo>
                      <a:pt x="110" y="664"/>
                    </a:lnTo>
                    <a:lnTo>
                      <a:pt x="0" y="636"/>
                    </a:lnTo>
                    <a:lnTo>
                      <a:pt x="0" y="221"/>
                    </a:lnTo>
                    <a:lnTo>
                      <a:pt x="138" y="0"/>
                    </a:lnTo>
                    <a:lnTo>
                      <a:pt x="193" y="111"/>
                    </a:lnTo>
                    <a:lnTo>
                      <a:pt x="248" y="580"/>
                    </a:lnTo>
                    <a:close/>
                  </a:path>
                </a:pathLst>
              </a:custGeom>
              <a:solidFill>
                <a:srgbClr val="99CCCC"/>
              </a:solidFill>
              <a:ln w="9525">
                <a:noFill/>
                <a:round/>
                <a:headEnd/>
                <a:tailEnd/>
              </a:ln>
            </p:spPr>
            <p:txBody>
              <a:bodyPr>
                <a:prstTxWarp prst="textNoShape">
                  <a:avLst/>
                </a:prstTxWarp>
              </a:bodyPr>
              <a:lstStyle/>
              <a:p>
                <a:endParaRPr lang="en-US"/>
              </a:p>
            </p:txBody>
          </p:sp>
          <p:sp>
            <p:nvSpPr>
              <p:cNvPr id="24796" name="Freeform 101"/>
              <p:cNvSpPr>
                <a:spLocks/>
              </p:cNvSpPr>
              <p:nvPr/>
            </p:nvSpPr>
            <p:spPr bwMode="auto">
              <a:xfrm>
                <a:off x="938" y="2040"/>
                <a:ext cx="73" cy="193"/>
              </a:xfrm>
              <a:custGeom>
                <a:avLst/>
                <a:gdLst>
                  <a:gd name="T0" fmla="*/ 581 w 581"/>
                  <a:gd name="T1" fmla="*/ 470 h 1548"/>
                  <a:gd name="T2" fmla="*/ 203 w 581"/>
                  <a:gd name="T3" fmla="*/ 1217 h 1548"/>
                  <a:gd name="T4" fmla="*/ 92 w 581"/>
                  <a:gd name="T5" fmla="*/ 1548 h 1548"/>
                  <a:gd name="T6" fmla="*/ 27 w 581"/>
                  <a:gd name="T7" fmla="*/ 193 h 1548"/>
                  <a:gd name="T8" fmla="*/ 27 w 581"/>
                  <a:gd name="T9" fmla="*/ 166 h 1548"/>
                  <a:gd name="T10" fmla="*/ 0 w 581"/>
                  <a:gd name="T11" fmla="*/ 139 h 1548"/>
                  <a:gd name="T12" fmla="*/ 507 w 581"/>
                  <a:gd name="T13" fmla="*/ 0 h 1548"/>
                  <a:gd name="T14" fmla="*/ 552 w 581"/>
                  <a:gd name="T15" fmla="*/ 55 h 1548"/>
                  <a:gd name="T16" fmla="*/ 581 w 581"/>
                  <a:gd name="T17" fmla="*/ 470 h 15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1"/>
                  <a:gd name="T28" fmla="*/ 0 h 1548"/>
                  <a:gd name="T29" fmla="*/ 581 w 581"/>
                  <a:gd name="T30" fmla="*/ 1548 h 15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1" h="1548">
                    <a:moveTo>
                      <a:pt x="581" y="470"/>
                    </a:moveTo>
                    <a:lnTo>
                      <a:pt x="203" y="1217"/>
                    </a:lnTo>
                    <a:lnTo>
                      <a:pt x="92" y="1548"/>
                    </a:lnTo>
                    <a:lnTo>
                      <a:pt x="27" y="193"/>
                    </a:lnTo>
                    <a:lnTo>
                      <a:pt x="27" y="166"/>
                    </a:lnTo>
                    <a:lnTo>
                      <a:pt x="0" y="139"/>
                    </a:lnTo>
                    <a:lnTo>
                      <a:pt x="507" y="0"/>
                    </a:lnTo>
                    <a:lnTo>
                      <a:pt x="552" y="55"/>
                    </a:lnTo>
                    <a:lnTo>
                      <a:pt x="581" y="470"/>
                    </a:lnTo>
                    <a:close/>
                  </a:path>
                </a:pathLst>
              </a:custGeom>
              <a:solidFill>
                <a:srgbClr val="FF9966"/>
              </a:solidFill>
              <a:ln w="9525">
                <a:noFill/>
                <a:round/>
                <a:headEnd/>
                <a:tailEnd/>
              </a:ln>
            </p:spPr>
            <p:txBody>
              <a:bodyPr>
                <a:prstTxWarp prst="textNoShape">
                  <a:avLst/>
                </a:prstTxWarp>
              </a:bodyPr>
              <a:lstStyle/>
              <a:p>
                <a:endParaRPr lang="en-US"/>
              </a:p>
            </p:txBody>
          </p:sp>
          <p:sp>
            <p:nvSpPr>
              <p:cNvPr id="24797" name="Freeform 102"/>
              <p:cNvSpPr>
                <a:spLocks/>
              </p:cNvSpPr>
              <p:nvPr/>
            </p:nvSpPr>
            <p:spPr bwMode="auto">
              <a:xfrm>
                <a:off x="819" y="2054"/>
                <a:ext cx="110" cy="276"/>
              </a:xfrm>
              <a:custGeom>
                <a:avLst/>
                <a:gdLst>
                  <a:gd name="T0" fmla="*/ 884 w 884"/>
                  <a:gd name="T1" fmla="*/ 1797 h 2212"/>
                  <a:gd name="T2" fmla="*/ 635 w 884"/>
                  <a:gd name="T3" fmla="*/ 2212 h 2212"/>
                  <a:gd name="T4" fmla="*/ 608 w 884"/>
                  <a:gd name="T5" fmla="*/ 1826 h 2212"/>
                  <a:gd name="T6" fmla="*/ 221 w 884"/>
                  <a:gd name="T7" fmla="*/ 1051 h 2212"/>
                  <a:gd name="T8" fmla="*/ 166 w 884"/>
                  <a:gd name="T9" fmla="*/ 748 h 2212"/>
                  <a:gd name="T10" fmla="*/ 54 w 884"/>
                  <a:gd name="T11" fmla="*/ 525 h 2212"/>
                  <a:gd name="T12" fmla="*/ 54 w 884"/>
                  <a:gd name="T13" fmla="*/ 360 h 2212"/>
                  <a:gd name="T14" fmla="*/ 0 w 884"/>
                  <a:gd name="T15" fmla="*/ 304 h 2212"/>
                  <a:gd name="T16" fmla="*/ 27 w 884"/>
                  <a:gd name="T17" fmla="*/ 111 h 2212"/>
                  <a:gd name="T18" fmla="*/ 442 w 884"/>
                  <a:gd name="T19" fmla="*/ 56 h 2212"/>
                  <a:gd name="T20" fmla="*/ 801 w 884"/>
                  <a:gd name="T21" fmla="*/ 0 h 2212"/>
                  <a:gd name="T22" fmla="*/ 856 w 884"/>
                  <a:gd name="T23" fmla="*/ 775 h 2212"/>
                  <a:gd name="T24" fmla="*/ 884 w 884"/>
                  <a:gd name="T25" fmla="*/ 1797 h 22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4"/>
                  <a:gd name="T40" fmla="*/ 0 h 2212"/>
                  <a:gd name="T41" fmla="*/ 884 w 884"/>
                  <a:gd name="T42" fmla="*/ 2212 h 22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4" h="2212">
                    <a:moveTo>
                      <a:pt x="884" y="1797"/>
                    </a:moveTo>
                    <a:lnTo>
                      <a:pt x="635" y="2212"/>
                    </a:lnTo>
                    <a:lnTo>
                      <a:pt x="608" y="1826"/>
                    </a:lnTo>
                    <a:lnTo>
                      <a:pt x="221" y="1051"/>
                    </a:lnTo>
                    <a:lnTo>
                      <a:pt x="166" y="748"/>
                    </a:lnTo>
                    <a:lnTo>
                      <a:pt x="54" y="525"/>
                    </a:lnTo>
                    <a:lnTo>
                      <a:pt x="54" y="360"/>
                    </a:lnTo>
                    <a:lnTo>
                      <a:pt x="0" y="304"/>
                    </a:lnTo>
                    <a:lnTo>
                      <a:pt x="27" y="111"/>
                    </a:lnTo>
                    <a:lnTo>
                      <a:pt x="442" y="56"/>
                    </a:lnTo>
                    <a:lnTo>
                      <a:pt x="801" y="0"/>
                    </a:lnTo>
                    <a:lnTo>
                      <a:pt x="856" y="775"/>
                    </a:lnTo>
                    <a:lnTo>
                      <a:pt x="884" y="1797"/>
                    </a:lnTo>
                    <a:close/>
                  </a:path>
                </a:pathLst>
              </a:custGeom>
              <a:solidFill>
                <a:srgbClr val="FF9966"/>
              </a:solidFill>
              <a:ln w="9525">
                <a:noFill/>
                <a:round/>
                <a:headEnd/>
                <a:tailEnd/>
              </a:ln>
            </p:spPr>
            <p:txBody>
              <a:bodyPr>
                <a:prstTxWarp prst="textNoShape">
                  <a:avLst/>
                </a:prstTxWarp>
              </a:bodyPr>
              <a:lstStyle/>
              <a:p>
                <a:endParaRPr lang="en-US"/>
              </a:p>
            </p:txBody>
          </p:sp>
          <p:sp>
            <p:nvSpPr>
              <p:cNvPr id="24798" name="Freeform 103"/>
              <p:cNvSpPr>
                <a:spLocks/>
              </p:cNvSpPr>
              <p:nvPr/>
            </p:nvSpPr>
            <p:spPr bwMode="auto">
              <a:xfrm>
                <a:off x="912" y="2088"/>
                <a:ext cx="362" cy="273"/>
              </a:xfrm>
              <a:custGeom>
                <a:avLst/>
                <a:gdLst>
                  <a:gd name="T0" fmla="*/ 2893 w 2893"/>
                  <a:gd name="T1" fmla="*/ 138 h 2185"/>
                  <a:gd name="T2" fmla="*/ 1677 w 2893"/>
                  <a:gd name="T3" fmla="*/ 2185 h 2185"/>
                  <a:gd name="T4" fmla="*/ 1272 w 2893"/>
                  <a:gd name="T5" fmla="*/ 2129 h 2185"/>
                  <a:gd name="T6" fmla="*/ 0 w 2893"/>
                  <a:gd name="T7" fmla="*/ 2129 h 2185"/>
                  <a:gd name="T8" fmla="*/ 332 w 2893"/>
                  <a:gd name="T9" fmla="*/ 1549 h 2185"/>
                  <a:gd name="T10" fmla="*/ 415 w 2893"/>
                  <a:gd name="T11" fmla="*/ 1272 h 2185"/>
                  <a:gd name="T12" fmla="*/ 580 w 2893"/>
                  <a:gd name="T13" fmla="*/ 913 h 2185"/>
                  <a:gd name="T14" fmla="*/ 793 w 2893"/>
                  <a:gd name="T15" fmla="*/ 387 h 2185"/>
                  <a:gd name="T16" fmla="*/ 995 w 2893"/>
                  <a:gd name="T17" fmla="*/ 138 h 2185"/>
                  <a:gd name="T18" fmla="*/ 1014 w 2893"/>
                  <a:gd name="T19" fmla="*/ 0 h 2185"/>
                  <a:gd name="T20" fmla="*/ 2893 w 2893"/>
                  <a:gd name="T21" fmla="*/ 27 h 2185"/>
                  <a:gd name="T22" fmla="*/ 2893 w 2893"/>
                  <a:gd name="T23" fmla="*/ 138 h 21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93"/>
                  <a:gd name="T37" fmla="*/ 0 h 2185"/>
                  <a:gd name="T38" fmla="*/ 2893 w 2893"/>
                  <a:gd name="T39" fmla="*/ 2185 h 21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93" h="2185">
                    <a:moveTo>
                      <a:pt x="2893" y="138"/>
                    </a:moveTo>
                    <a:lnTo>
                      <a:pt x="1677" y="2185"/>
                    </a:lnTo>
                    <a:lnTo>
                      <a:pt x="1272" y="2129"/>
                    </a:lnTo>
                    <a:lnTo>
                      <a:pt x="0" y="2129"/>
                    </a:lnTo>
                    <a:lnTo>
                      <a:pt x="332" y="1549"/>
                    </a:lnTo>
                    <a:lnTo>
                      <a:pt x="415" y="1272"/>
                    </a:lnTo>
                    <a:lnTo>
                      <a:pt x="580" y="913"/>
                    </a:lnTo>
                    <a:lnTo>
                      <a:pt x="793" y="387"/>
                    </a:lnTo>
                    <a:lnTo>
                      <a:pt x="995" y="138"/>
                    </a:lnTo>
                    <a:lnTo>
                      <a:pt x="1014" y="0"/>
                    </a:lnTo>
                    <a:lnTo>
                      <a:pt x="2893" y="27"/>
                    </a:lnTo>
                    <a:lnTo>
                      <a:pt x="2893" y="138"/>
                    </a:lnTo>
                    <a:close/>
                  </a:path>
                </a:pathLst>
              </a:custGeom>
              <a:solidFill>
                <a:srgbClr val="CC6633"/>
              </a:solidFill>
              <a:ln w="9525">
                <a:noFill/>
                <a:round/>
                <a:headEnd/>
                <a:tailEnd/>
              </a:ln>
            </p:spPr>
            <p:txBody>
              <a:bodyPr>
                <a:prstTxWarp prst="textNoShape">
                  <a:avLst/>
                </a:prstTxWarp>
              </a:bodyPr>
              <a:lstStyle/>
              <a:p>
                <a:endParaRPr lang="en-US"/>
              </a:p>
            </p:txBody>
          </p:sp>
          <p:sp>
            <p:nvSpPr>
              <p:cNvPr id="24799" name="Freeform 104"/>
              <p:cNvSpPr>
                <a:spLocks/>
              </p:cNvSpPr>
              <p:nvPr/>
            </p:nvSpPr>
            <p:spPr bwMode="auto">
              <a:xfrm>
                <a:off x="1115" y="2106"/>
                <a:ext cx="352" cy="311"/>
              </a:xfrm>
              <a:custGeom>
                <a:avLst/>
                <a:gdLst>
                  <a:gd name="T0" fmla="*/ 1852 w 2819"/>
                  <a:gd name="T1" fmla="*/ 692 h 2489"/>
                  <a:gd name="T2" fmla="*/ 1963 w 2819"/>
                  <a:gd name="T3" fmla="*/ 802 h 2489"/>
                  <a:gd name="T4" fmla="*/ 1963 w 2819"/>
                  <a:gd name="T5" fmla="*/ 830 h 2489"/>
                  <a:gd name="T6" fmla="*/ 1935 w 2819"/>
                  <a:gd name="T7" fmla="*/ 857 h 2489"/>
                  <a:gd name="T8" fmla="*/ 2101 w 2819"/>
                  <a:gd name="T9" fmla="*/ 1051 h 2489"/>
                  <a:gd name="T10" fmla="*/ 2598 w 2819"/>
                  <a:gd name="T11" fmla="*/ 2047 h 2489"/>
                  <a:gd name="T12" fmla="*/ 2819 w 2819"/>
                  <a:gd name="T13" fmla="*/ 2322 h 2489"/>
                  <a:gd name="T14" fmla="*/ 2571 w 2819"/>
                  <a:gd name="T15" fmla="*/ 2369 h 2489"/>
                  <a:gd name="T16" fmla="*/ 2101 w 2819"/>
                  <a:gd name="T17" fmla="*/ 2369 h 2489"/>
                  <a:gd name="T18" fmla="*/ 1355 w 2819"/>
                  <a:gd name="T19" fmla="*/ 2406 h 2489"/>
                  <a:gd name="T20" fmla="*/ 277 w 2819"/>
                  <a:gd name="T21" fmla="*/ 2489 h 2489"/>
                  <a:gd name="T22" fmla="*/ 0 w 2819"/>
                  <a:gd name="T23" fmla="*/ 2461 h 2489"/>
                  <a:gd name="T24" fmla="*/ 729 w 2819"/>
                  <a:gd name="T25" fmla="*/ 1244 h 2489"/>
                  <a:gd name="T26" fmla="*/ 1466 w 2819"/>
                  <a:gd name="T27" fmla="*/ 0 h 2489"/>
                  <a:gd name="T28" fmla="*/ 1852 w 2819"/>
                  <a:gd name="T29" fmla="*/ 608 h 2489"/>
                  <a:gd name="T30" fmla="*/ 1852 w 2819"/>
                  <a:gd name="T31" fmla="*/ 692 h 2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19"/>
                  <a:gd name="T49" fmla="*/ 0 h 2489"/>
                  <a:gd name="T50" fmla="*/ 2819 w 2819"/>
                  <a:gd name="T51" fmla="*/ 2489 h 24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19" h="2489">
                    <a:moveTo>
                      <a:pt x="1852" y="692"/>
                    </a:moveTo>
                    <a:lnTo>
                      <a:pt x="1963" y="802"/>
                    </a:lnTo>
                    <a:lnTo>
                      <a:pt x="1963" y="830"/>
                    </a:lnTo>
                    <a:lnTo>
                      <a:pt x="1935" y="857"/>
                    </a:lnTo>
                    <a:lnTo>
                      <a:pt x="2101" y="1051"/>
                    </a:lnTo>
                    <a:lnTo>
                      <a:pt x="2598" y="2047"/>
                    </a:lnTo>
                    <a:lnTo>
                      <a:pt x="2819" y="2322"/>
                    </a:lnTo>
                    <a:lnTo>
                      <a:pt x="2571" y="2369"/>
                    </a:lnTo>
                    <a:lnTo>
                      <a:pt x="2101" y="2369"/>
                    </a:lnTo>
                    <a:lnTo>
                      <a:pt x="1355" y="2406"/>
                    </a:lnTo>
                    <a:lnTo>
                      <a:pt x="277" y="2489"/>
                    </a:lnTo>
                    <a:lnTo>
                      <a:pt x="0" y="2461"/>
                    </a:lnTo>
                    <a:lnTo>
                      <a:pt x="729" y="1244"/>
                    </a:lnTo>
                    <a:lnTo>
                      <a:pt x="1466" y="0"/>
                    </a:lnTo>
                    <a:lnTo>
                      <a:pt x="1852" y="608"/>
                    </a:lnTo>
                    <a:lnTo>
                      <a:pt x="1852" y="692"/>
                    </a:lnTo>
                    <a:close/>
                  </a:path>
                </a:pathLst>
              </a:custGeom>
              <a:solidFill>
                <a:srgbClr val="FF6633"/>
              </a:solidFill>
              <a:ln w="9525">
                <a:noFill/>
                <a:round/>
                <a:headEnd/>
                <a:tailEnd/>
              </a:ln>
            </p:spPr>
            <p:txBody>
              <a:bodyPr>
                <a:prstTxWarp prst="textNoShape">
                  <a:avLst/>
                </a:prstTxWarp>
              </a:bodyPr>
              <a:lstStyle/>
              <a:p>
                <a:endParaRPr lang="en-US"/>
              </a:p>
            </p:txBody>
          </p:sp>
          <p:sp>
            <p:nvSpPr>
              <p:cNvPr id="24800" name="Freeform 105"/>
              <p:cNvSpPr>
                <a:spLocks/>
              </p:cNvSpPr>
              <p:nvPr/>
            </p:nvSpPr>
            <p:spPr bwMode="auto">
              <a:xfrm>
                <a:off x="3234" y="2182"/>
                <a:ext cx="65" cy="145"/>
              </a:xfrm>
              <a:custGeom>
                <a:avLst/>
                <a:gdLst>
                  <a:gd name="T0" fmla="*/ 525 w 525"/>
                  <a:gd name="T1" fmla="*/ 526 h 1162"/>
                  <a:gd name="T2" fmla="*/ 525 w 525"/>
                  <a:gd name="T3" fmla="*/ 1162 h 1162"/>
                  <a:gd name="T4" fmla="*/ 54 w 525"/>
                  <a:gd name="T5" fmla="*/ 1162 h 1162"/>
                  <a:gd name="T6" fmla="*/ 0 w 525"/>
                  <a:gd name="T7" fmla="*/ 830 h 1162"/>
                  <a:gd name="T8" fmla="*/ 54 w 525"/>
                  <a:gd name="T9" fmla="*/ 222 h 1162"/>
                  <a:gd name="T10" fmla="*/ 193 w 525"/>
                  <a:gd name="T11" fmla="*/ 0 h 1162"/>
                  <a:gd name="T12" fmla="*/ 386 w 525"/>
                  <a:gd name="T13" fmla="*/ 28 h 1162"/>
                  <a:gd name="T14" fmla="*/ 525 w 525"/>
                  <a:gd name="T15" fmla="*/ 526 h 1162"/>
                  <a:gd name="T16" fmla="*/ 0 60000 65536"/>
                  <a:gd name="T17" fmla="*/ 0 60000 65536"/>
                  <a:gd name="T18" fmla="*/ 0 60000 65536"/>
                  <a:gd name="T19" fmla="*/ 0 60000 65536"/>
                  <a:gd name="T20" fmla="*/ 0 60000 65536"/>
                  <a:gd name="T21" fmla="*/ 0 60000 65536"/>
                  <a:gd name="T22" fmla="*/ 0 60000 65536"/>
                  <a:gd name="T23" fmla="*/ 0 60000 65536"/>
                  <a:gd name="T24" fmla="*/ 0 w 525"/>
                  <a:gd name="T25" fmla="*/ 0 h 1162"/>
                  <a:gd name="T26" fmla="*/ 525 w 525"/>
                  <a:gd name="T27" fmla="*/ 1162 h 11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5" h="1162">
                    <a:moveTo>
                      <a:pt x="525" y="526"/>
                    </a:moveTo>
                    <a:lnTo>
                      <a:pt x="525" y="1162"/>
                    </a:lnTo>
                    <a:lnTo>
                      <a:pt x="54" y="1162"/>
                    </a:lnTo>
                    <a:lnTo>
                      <a:pt x="0" y="830"/>
                    </a:lnTo>
                    <a:lnTo>
                      <a:pt x="54" y="222"/>
                    </a:lnTo>
                    <a:lnTo>
                      <a:pt x="193" y="0"/>
                    </a:lnTo>
                    <a:lnTo>
                      <a:pt x="386" y="28"/>
                    </a:lnTo>
                    <a:lnTo>
                      <a:pt x="525" y="526"/>
                    </a:lnTo>
                    <a:close/>
                  </a:path>
                </a:pathLst>
              </a:custGeom>
              <a:solidFill>
                <a:srgbClr val="000000"/>
              </a:solidFill>
              <a:ln w="9525">
                <a:noFill/>
                <a:round/>
                <a:headEnd/>
                <a:tailEnd/>
              </a:ln>
            </p:spPr>
            <p:txBody>
              <a:bodyPr>
                <a:prstTxWarp prst="textNoShape">
                  <a:avLst/>
                </a:prstTxWarp>
              </a:bodyPr>
              <a:lstStyle/>
              <a:p>
                <a:endParaRPr lang="en-US"/>
              </a:p>
            </p:txBody>
          </p:sp>
          <p:sp>
            <p:nvSpPr>
              <p:cNvPr id="24801" name="Freeform 106"/>
              <p:cNvSpPr>
                <a:spLocks/>
              </p:cNvSpPr>
              <p:nvPr/>
            </p:nvSpPr>
            <p:spPr bwMode="auto">
              <a:xfrm>
                <a:off x="1602" y="2189"/>
                <a:ext cx="17" cy="34"/>
              </a:xfrm>
              <a:custGeom>
                <a:avLst/>
                <a:gdLst>
                  <a:gd name="T0" fmla="*/ 0 w 139"/>
                  <a:gd name="T1" fmla="*/ 276 h 276"/>
                  <a:gd name="T2" fmla="*/ 0 w 139"/>
                  <a:gd name="T3" fmla="*/ 28 h 276"/>
                  <a:gd name="T4" fmla="*/ 139 w 139"/>
                  <a:gd name="T5" fmla="*/ 0 h 276"/>
                  <a:gd name="T6" fmla="*/ 29 w 139"/>
                  <a:gd name="T7" fmla="*/ 249 h 276"/>
                  <a:gd name="T8" fmla="*/ 0 w 139"/>
                  <a:gd name="T9" fmla="*/ 276 h 276"/>
                  <a:gd name="T10" fmla="*/ 0 60000 65536"/>
                  <a:gd name="T11" fmla="*/ 0 60000 65536"/>
                  <a:gd name="T12" fmla="*/ 0 60000 65536"/>
                  <a:gd name="T13" fmla="*/ 0 60000 65536"/>
                  <a:gd name="T14" fmla="*/ 0 60000 65536"/>
                  <a:gd name="T15" fmla="*/ 0 w 139"/>
                  <a:gd name="T16" fmla="*/ 0 h 276"/>
                  <a:gd name="T17" fmla="*/ 139 w 139"/>
                  <a:gd name="T18" fmla="*/ 276 h 276"/>
                </a:gdLst>
                <a:ahLst/>
                <a:cxnLst>
                  <a:cxn ang="T10">
                    <a:pos x="T0" y="T1"/>
                  </a:cxn>
                  <a:cxn ang="T11">
                    <a:pos x="T2" y="T3"/>
                  </a:cxn>
                  <a:cxn ang="T12">
                    <a:pos x="T4" y="T5"/>
                  </a:cxn>
                  <a:cxn ang="T13">
                    <a:pos x="T6" y="T7"/>
                  </a:cxn>
                  <a:cxn ang="T14">
                    <a:pos x="T8" y="T9"/>
                  </a:cxn>
                </a:cxnLst>
                <a:rect l="T15" t="T16" r="T17" b="T18"/>
                <a:pathLst>
                  <a:path w="139" h="276">
                    <a:moveTo>
                      <a:pt x="0" y="276"/>
                    </a:moveTo>
                    <a:lnTo>
                      <a:pt x="0" y="28"/>
                    </a:lnTo>
                    <a:lnTo>
                      <a:pt x="139" y="0"/>
                    </a:lnTo>
                    <a:lnTo>
                      <a:pt x="29" y="249"/>
                    </a:lnTo>
                    <a:lnTo>
                      <a:pt x="0" y="276"/>
                    </a:lnTo>
                    <a:close/>
                  </a:path>
                </a:pathLst>
              </a:custGeom>
              <a:solidFill>
                <a:srgbClr val="FF6633"/>
              </a:solidFill>
              <a:ln w="9525">
                <a:noFill/>
                <a:round/>
                <a:headEnd/>
                <a:tailEnd/>
              </a:ln>
            </p:spPr>
            <p:txBody>
              <a:bodyPr>
                <a:prstTxWarp prst="textNoShape">
                  <a:avLst/>
                </a:prstTxWarp>
              </a:bodyPr>
              <a:lstStyle/>
              <a:p>
                <a:endParaRPr lang="en-US"/>
              </a:p>
            </p:txBody>
          </p:sp>
          <p:sp>
            <p:nvSpPr>
              <p:cNvPr id="24802" name="Freeform 107"/>
              <p:cNvSpPr>
                <a:spLocks/>
              </p:cNvSpPr>
              <p:nvPr/>
            </p:nvSpPr>
            <p:spPr bwMode="auto">
              <a:xfrm>
                <a:off x="1388" y="2192"/>
                <a:ext cx="34" cy="35"/>
              </a:xfrm>
              <a:custGeom>
                <a:avLst/>
                <a:gdLst>
                  <a:gd name="T0" fmla="*/ 166 w 276"/>
                  <a:gd name="T1" fmla="*/ 248 h 275"/>
                  <a:gd name="T2" fmla="*/ 139 w 276"/>
                  <a:gd name="T3" fmla="*/ 275 h 275"/>
                  <a:gd name="T4" fmla="*/ 0 w 276"/>
                  <a:gd name="T5" fmla="*/ 54 h 275"/>
                  <a:gd name="T6" fmla="*/ 55 w 276"/>
                  <a:gd name="T7" fmla="*/ 0 h 275"/>
                  <a:gd name="T8" fmla="*/ 276 w 276"/>
                  <a:gd name="T9" fmla="*/ 0 h 275"/>
                  <a:gd name="T10" fmla="*/ 166 w 276"/>
                  <a:gd name="T11" fmla="*/ 248 h 275"/>
                  <a:gd name="T12" fmla="*/ 0 60000 65536"/>
                  <a:gd name="T13" fmla="*/ 0 60000 65536"/>
                  <a:gd name="T14" fmla="*/ 0 60000 65536"/>
                  <a:gd name="T15" fmla="*/ 0 60000 65536"/>
                  <a:gd name="T16" fmla="*/ 0 60000 65536"/>
                  <a:gd name="T17" fmla="*/ 0 60000 65536"/>
                  <a:gd name="T18" fmla="*/ 0 w 276"/>
                  <a:gd name="T19" fmla="*/ 0 h 275"/>
                  <a:gd name="T20" fmla="*/ 276 w 276"/>
                  <a:gd name="T21" fmla="*/ 275 h 275"/>
                </a:gdLst>
                <a:ahLst/>
                <a:cxnLst>
                  <a:cxn ang="T12">
                    <a:pos x="T0" y="T1"/>
                  </a:cxn>
                  <a:cxn ang="T13">
                    <a:pos x="T2" y="T3"/>
                  </a:cxn>
                  <a:cxn ang="T14">
                    <a:pos x="T4" y="T5"/>
                  </a:cxn>
                  <a:cxn ang="T15">
                    <a:pos x="T6" y="T7"/>
                  </a:cxn>
                  <a:cxn ang="T16">
                    <a:pos x="T8" y="T9"/>
                  </a:cxn>
                  <a:cxn ang="T17">
                    <a:pos x="T10" y="T11"/>
                  </a:cxn>
                </a:cxnLst>
                <a:rect l="T18" t="T19" r="T20" b="T21"/>
                <a:pathLst>
                  <a:path w="276" h="275">
                    <a:moveTo>
                      <a:pt x="166" y="248"/>
                    </a:moveTo>
                    <a:lnTo>
                      <a:pt x="139" y="275"/>
                    </a:lnTo>
                    <a:lnTo>
                      <a:pt x="0" y="54"/>
                    </a:lnTo>
                    <a:lnTo>
                      <a:pt x="55" y="0"/>
                    </a:lnTo>
                    <a:lnTo>
                      <a:pt x="276" y="0"/>
                    </a:lnTo>
                    <a:lnTo>
                      <a:pt x="166" y="248"/>
                    </a:lnTo>
                    <a:close/>
                  </a:path>
                </a:pathLst>
              </a:custGeom>
              <a:solidFill>
                <a:srgbClr val="FF6633"/>
              </a:solidFill>
              <a:ln w="9525">
                <a:noFill/>
                <a:round/>
                <a:headEnd/>
                <a:tailEnd/>
              </a:ln>
            </p:spPr>
            <p:txBody>
              <a:bodyPr>
                <a:prstTxWarp prst="textNoShape">
                  <a:avLst/>
                </a:prstTxWarp>
              </a:bodyPr>
              <a:lstStyle/>
              <a:p>
                <a:endParaRPr lang="en-US"/>
              </a:p>
            </p:txBody>
          </p:sp>
          <p:sp>
            <p:nvSpPr>
              <p:cNvPr id="24803" name="Freeform 108"/>
              <p:cNvSpPr>
                <a:spLocks/>
              </p:cNvSpPr>
              <p:nvPr/>
            </p:nvSpPr>
            <p:spPr bwMode="auto">
              <a:xfrm>
                <a:off x="1654" y="2192"/>
                <a:ext cx="24" cy="24"/>
              </a:xfrm>
              <a:custGeom>
                <a:avLst/>
                <a:gdLst>
                  <a:gd name="T0" fmla="*/ 111 w 194"/>
                  <a:gd name="T1" fmla="*/ 138 h 193"/>
                  <a:gd name="T2" fmla="*/ 111 w 194"/>
                  <a:gd name="T3" fmla="*/ 193 h 193"/>
                  <a:gd name="T4" fmla="*/ 0 w 194"/>
                  <a:gd name="T5" fmla="*/ 0 h 193"/>
                  <a:gd name="T6" fmla="*/ 194 w 194"/>
                  <a:gd name="T7" fmla="*/ 27 h 193"/>
                  <a:gd name="T8" fmla="*/ 111 w 194"/>
                  <a:gd name="T9" fmla="*/ 138 h 193"/>
                  <a:gd name="T10" fmla="*/ 0 60000 65536"/>
                  <a:gd name="T11" fmla="*/ 0 60000 65536"/>
                  <a:gd name="T12" fmla="*/ 0 60000 65536"/>
                  <a:gd name="T13" fmla="*/ 0 60000 65536"/>
                  <a:gd name="T14" fmla="*/ 0 60000 65536"/>
                  <a:gd name="T15" fmla="*/ 0 w 194"/>
                  <a:gd name="T16" fmla="*/ 0 h 193"/>
                  <a:gd name="T17" fmla="*/ 194 w 194"/>
                  <a:gd name="T18" fmla="*/ 193 h 193"/>
                </a:gdLst>
                <a:ahLst/>
                <a:cxnLst>
                  <a:cxn ang="T10">
                    <a:pos x="T0" y="T1"/>
                  </a:cxn>
                  <a:cxn ang="T11">
                    <a:pos x="T2" y="T3"/>
                  </a:cxn>
                  <a:cxn ang="T12">
                    <a:pos x="T4" y="T5"/>
                  </a:cxn>
                  <a:cxn ang="T13">
                    <a:pos x="T6" y="T7"/>
                  </a:cxn>
                  <a:cxn ang="T14">
                    <a:pos x="T8" y="T9"/>
                  </a:cxn>
                </a:cxnLst>
                <a:rect l="T15" t="T16" r="T17" b="T18"/>
                <a:pathLst>
                  <a:path w="194" h="193">
                    <a:moveTo>
                      <a:pt x="111" y="138"/>
                    </a:moveTo>
                    <a:lnTo>
                      <a:pt x="111" y="193"/>
                    </a:lnTo>
                    <a:lnTo>
                      <a:pt x="0" y="0"/>
                    </a:lnTo>
                    <a:lnTo>
                      <a:pt x="194" y="27"/>
                    </a:lnTo>
                    <a:lnTo>
                      <a:pt x="111" y="138"/>
                    </a:lnTo>
                    <a:close/>
                  </a:path>
                </a:pathLst>
              </a:custGeom>
              <a:solidFill>
                <a:srgbClr val="FF6633"/>
              </a:solidFill>
              <a:ln w="9525">
                <a:noFill/>
                <a:round/>
                <a:headEnd/>
                <a:tailEnd/>
              </a:ln>
            </p:spPr>
            <p:txBody>
              <a:bodyPr>
                <a:prstTxWarp prst="textNoShape">
                  <a:avLst/>
                </a:prstTxWarp>
              </a:bodyPr>
              <a:lstStyle/>
              <a:p>
                <a:endParaRPr lang="en-US"/>
              </a:p>
            </p:txBody>
          </p:sp>
          <p:sp>
            <p:nvSpPr>
              <p:cNvPr id="24804" name="Freeform 109"/>
              <p:cNvSpPr>
                <a:spLocks/>
              </p:cNvSpPr>
              <p:nvPr/>
            </p:nvSpPr>
            <p:spPr bwMode="auto">
              <a:xfrm>
                <a:off x="1450" y="2196"/>
                <a:ext cx="17" cy="27"/>
              </a:xfrm>
              <a:custGeom>
                <a:avLst/>
                <a:gdLst>
                  <a:gd name="T0" fmla="*/ 137 w 137"/>
                  <a:gd name="T1" fmla="*/ 27 h 221"/>
                  <a:gd name="T2" fmla="*/ 83 w 137"/>
                  <a:gd name="T3" fmla="*/ 194 h 221"/>
                  <a:gd name="T4" fmla="*/ 55 w 137"/>
                  <a:gd name="T5" fmla="*/ 221 h 221"/>
                  <a:gd name="T6" fmla="*/ 0 w 137"/>
                  <a:gd name="T7" fmla="*/ 56 h 221"/>
                  <a:gd name="T8" fmla="*/ 27 w 137"/>
                  <a:gd name="T9" fmla="*/ 0 h 221"/>
                  <a:gd name="T10" fmla="*/ 55 w 137"/>
                  <a:gd name="T11" fmla="*/ 27 h 221"/>
                  <a:gd name="T12" fmla="*/ 137 w 137"/>
                  <a:gd name="T13" fmla="*/ 27 h 221"/>
                  <a:gd name="T14" fmla="*/ 0 60000 65536"/>
                  <a:gd name="T15" fmla="*/ 0 60000 65536"/>
                  <a:gd name="T16" fmla="*/ 0 60000 65536"/>
                  <a:gd name="T17" fmla="*/ 0 60000 65536"/>
                  <a:gd name="T18" fmla="*/ 0 60000 65536"/>
                  <a:gd name="T19" fmla="*/ 0 60000 65536"/>
                  <a:gd name="T20" fmla="*/ 0 60000 65536"/>
                  <a:gd name="T21" fmla="*/ 0 w 137"/>
                  <a:gd name="T22" fmla="*/ 0 h 221"/>
                  <a:gd name="T23" fmla="*/ 137 w 137"/>
                  <a:gd name="T24" fmla="*/ 221 h 2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221">
                    <a:moveTo>
                      <a:pt x="137" y="27"/>
                    </a:moveTo>
                    <a:lnTo>
                      <a:pt x="83" y="194"/>
                    </a:lnTo>
                    <a:lnTo>
                      <a:pt x="55" y="221"/>
                    </a:lnTo>
                    <a:lnTo>
                      <a:pt x="0" y="56"/>
                    </a:lnTo>
                    <a:lnTo>
                      <a:pt x="27" y="0"/>
                    </a:lnTo>
                    <a:lnTo>
                      <a:pt x="55" y="27"/>
                    </a:lnTo>
                    <a:lnTo>
                      <a:pt x="137" y="27"/>
                    </a:lnTo>
                    <a:close/>
                  </a:path>
                </a:pathLst>
              </a:custGeom>
              <a:solidFill>
                <a:srgbClr val="FF6633"/>
              </a:solidFill>
              <a:ln w="9525">
                <a:noFill/>
                <a:round/>
                <a:headEnd/>
                <a:tailEnd/>
              </a:ln>
            </p:spPr>
            <p:txBody>
              <a:bodyPr>
                <a:prstTxWarp prst="textNoShape">
                  <a:avLst/>
                </a:prstTxWarp>
              </a:bodyPr>
              <a:lstStyle/>
              <a:p>
                <a:endParaRPr lang="en-US"/>
              </a:p>
            </p:txBody>
          </p:sp>
          <p:sp>
            <p:nvSpPr>
              <p:cNvPr id="24805" name="Freeform 110"/>
              <p:cNvSpPr>
                <a:spLocks/>
              </p:cNvSpPr>
              <p:nvPr/>
            </p:nvSpPr>
            <p:spPr bwMode="auto">
              <a:xfrm>
                <a:off x="1709" y="2196"/>
                <a:ext cx="14" cy="20"/>
              </a:xfrm>
              <a:custGeom>
                <a:avLst/>
                <a:gdLst>
                  <a:gd name="T0" fmla="*/ 56 w 111"/>
                  <a:gd name="T1" fmla="*/ 111 h 166"/>
                  <a:gd name="T2" fmla="*/ 56 w 111"/>
                  <a:gd name="T3" fmla="*/ 166 h 166"/>
                  <a:gd name="T4" fmla="*/ 0 w 111"/>
                  <a:gd name="T5" fmla="*/ 0 h 166"/>
                  <a:gd name="T6" fmla="*/ 111 w 111"/>
                  <a:gd name="T7" fmla="*/ 27 h 166"/>
                  <a:gd name="T8" fmla="*/ 56 w 111"/>
                  <a:gd name="T9" fmla="*/ 111 h 166"/>
                  <a:gd name="T10" fmla="*/ 0 60000 65536"/>
                  <a:gd name="T11" fmla="*/ 0 60000 65536"/>
                  <a:gd name="T12" fmla="*/ 0 60000 65536"/>
                  <a:gd name="T13" fmla="*/ 0 60000 65536"/>
                  <a:gd name="T14" fmla="*/ 0 60000 65536"/>
                  <a:gd name="T15" fmla="*/ 0 w 111"/>
                  <a:gd name="T16" fmla="*/ 0 h 166"/>
                  <a:gd name="T17" fmla="*/ 111 w 111"/>
                  <a:gd name="T18" fmla="*/ 166 h 166"/>
                </a:gdLst>
                <a:ahLst/>
                <a:cxnLst>
                  <a:cxn ang="T10">
                    <a:pos x="T0" y="T1"/>
                  </a:cxn>
                  <a:cxn ang="T11">
                    <a:pos x="T2" y="T3"/>
                  </a:cxn>
                  <a:cxn ang="T12">
                    <a:pos x="T4" y="T5"/>
                  </a:cxn>
                  <a:cxn ang="T13">
                    <a:pos x="T6" y="T7"/>
                  </a:cxn>
                  <a:cxn ang="T14">
                    <a:pos x="T8" y="T9"/>
                  </a:cxn>
                </a:cxnLst>
                <a:rect l="T15" t="T16" r="T17" b="T18"/>
                <a:pathLst>
                  <a:path w="111" h="166">
                    <a:moveTo>
                      <a:pt x="56" y="111"/>
                    </a:moveTo>
                    <a:lnTo>
                      <a:pt x="56" y="166"/>
                    </a:lnTo>
                    <a:lnTo>
                      <a:pt x="0" y="0"/>
                    </a:lnTo>
                    <a:lnTo>
                      <a:pt x="111" y="27"/>
                    </a:lnTo>
                    <a:lnTo>
                      <a:pt x="56" y="111"/>
                    </a:lnTo>
                    <a:close/>
                  </a:path>
                </a:pathLst>
              </a:custGeom>
              <a:solidFill>
                <a:srgbClr val="FF6633"/>
              </a:solidFill>
              <a:ln w="9525">
                <a:noFill/>
                <a:round/>
                <a:headEnd/>
                <a:tailEnd/>
              </a:ln>
            </p:spPr>
            <p:txBody>
              <a:bodyPr>
                <a:prstTxWarp prst="textNoShape">
                  <a:avLst/>
                </a:prstTxWarp>
              </a:bodyPr>
              <a:lstStyle/>
              <a:p>
                <a:endParaRPr lang="en-US"/>
              </a:p>
            </p:txBody>
          </p:sp>
          <p:sp>
            <p:nvSpPr>
              <p:cNvPr id="24806" name="Freeform 111"/>
              <p:cNvSpPr>
                <a:spLocks/>
              </p:cNvSpPr>
              <p:nvPr/>
            </p:nvSpPr>
            <p:spPr bwMode="auto">
              <a:xfrm>
                <a:off x="1540" y="2199"/>
                <a:ext cx="13" cy="28"/>
              </a:xfrm>
              <a:custGeom>
                <a:avLst/>
                <a:gdLst>
                  <a:gd name="T0" fmla="*/ 110 w 110"/>
                  <a:gd name="T1" fmla="*/ 194 h 221"/>
                  <a:gd name="T2" fmla="*/ 83 w 110"/>
                  <a:gd name="T3" fmla="*/ 221 h 221"/>
                  <a:gd name="T4" fmla="*/ 27 w 110"/>
                  <a:gd name="T5" fmla="*/ 221 h 221"/>
                  <a:gd name="T6" fmla="*/ 0 w 110"/>
                  <a:gd name="T7" fmla="*/ 111 h 221"/>
                  <a:gd name="T8" fmla="*/ 0 w 110"/>
                  <a:gd name="T9" fmla="*/ 29 h 221"/>
                  <a:gd name="T10" fmla="*/ 54 w 110"/>
                  <a:gd name="T11" fmla="*/ 0 h 221"/>
                  <a:gd name="T12" fmla="*/ 110 w 110"/>
                  <a:gd name="T13" fmla="*/ 0 h 221"/>
                  <a:gd name="T14" fmla="*/ 110 w 110"/>
                  <a:gd name="T15" fmla="*/ 194 h 221"/>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221"/>
                  <a:gd name="T26" fmla="*/ 110 w 110"/>
                  <a:gd name="T27" fmla="*/ 221 h 2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221">
                    <a:moveTo>
                      <a:pt x="110" y="194"/>
                    </a:moveTo>
                    <a:lnTo>
                      <a:pt x="83" y="221"/>
                    </a:lnTo>
                    <a:lnTo>
                      <a:pt x="27" y="221"/>
                    </a:lnTo>
                    <a:lnTo>
                      <a:pt x="0" y="111"/>
                    </a:lnTo>
                    <a:lnTo>
                      <a:pt x="0" y="29"/>
                    </a:lnTo>
                    <a:lnTo>
                      <a:pt x="54" y="0"/>
                    </a:lnTo>
                    <a:lnTo>
                      <a:pt x="110" y="0"/>
                    </a:lnTo>
                    <a:lnTo>
                      <a:pt x="110" y="194"/>
                    </a:lnTo>
                    <a:close/>
                  </a:path>
                </a:pathLst>
              </a:custGeom>
              <a:solidFill>
                <a:srgbClr val="FF6633"/>
              </a:solidFill>
              <a:ln w="9525">
                <a:noFill/>
                <a:round/>
                <a:headEnd/>
                <a:tailEnd/>
              </a:ln>
            </p:spPr>
            <p:txBody>
              <a:bodyPr>
                <a:prstTxWarp prst="textNoShape">
                  <a:avLst/>
                </a:prstTxWarp>
              </a:bodyPr>
              <a:lstStyle/>
              <a:p>
                <a:endParaRPr lang="en-US"/>
              </a:p>
            </p:txBody>
          </p:sp>
          <p:sp>
            <p:nvSpPr>
              <p:cNvPr id="24807" name="Freeform 112"/>
              <p:cNvSpPr>
                <a:spLocks/>
              </p:cNvSpPr>
              <p:nvPr/>
            </p:nvSpPr>
            <p:spPr bwMode="auto">
              <a:xfrm>
                <a:off x="3247" y="2199"/>
                <a:ext cx="35" cy="114"/>
              </a:xfrm>
              <a:custGeom>
                <a:avLst/>
                <a:gdLst>
                  <a:gd name="T0" fmla="*/ 249 w 276"/>
                  <a:gd name="T1" fmla="*/ 886 h 913"/>
                  <a:gd name="T2" fmla="*/ 111 w 276"/>
                  <a:gd name="T3" fmla="*/ 886 h 913"/>
                  <a:gd name="T4" fmla="*/ 83 w 276"/>
                  <a:gd name="T5" fmla="*/ 913 h 913"/>
                  <a:gd name="T6" fmla="*/ 55 w 276"/>
                  <a:gd name="T7" fmla="*/ 665 h 913"/>
                  <a:gd name="T8" fmla="*/ 0 w 276"/>
                  <a:gd name="T9" fmla="*/ 581 h 913"/>
                  <a:gd name="T10" fmla="*/ 83 w 276"/>
                  <a:gd name="T11" fmla="*/ 139 h 913"/>
                  <a:gd name="T12" fmla="*/ 166 w 276"/>
                  <a:gd name="T13" fmla="*/ 0 h 913"/>
                  <a:gd name="T14" fmla="*/ 276 w 276"/>
                  <a:gd name="T15" fmla="*/ 388 h 913"/>
                  <a:gd name="T16" fmla="*/ 249 w 276"/>
                  <a:gd name="T17" fmla="*/ 886 h 9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6"/>
                  <a:gd name="T28" fmla="*/ 0 h 913"/>
                  <a:gd name="T29" fmla="*/ 276 w 276"/>
                  <a:gd name="T30" fmla="*/ 913 h 9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6" h="913">
                    <a:moveTo>
                      <a:pt x="249" y="886"/>
                    </a:moveTo>
                    <a:lnTo>
                      <a:pt x="111" y="886"/>
                    </a:lnTo>
                    <a:lnTo>
                      <a:pt x="83" y="913"/>
                    </a:lnTo>
                    <a:lnTo>
                      <a:pt x="55" y="665"/>
                    </a:lnTo>
                    <a:lnTo>
                      <a:pt x="0" y="581"/>
                    </a:lnTo>
                    <a:lnTo>
                      <a:pt x="83" y="139"/>
                    </a:lnTo>
                    <a:lnTo>
                      <a:pt x="166" y="0"/>
                    </a:lnTo>
                    <a:lnTo>
                      <a:pt x="276" y="388"/>
                    </a:lnTo>
                    <a:lnTo>
                      <a:pt x="249" y="886"/>
                    </a:lnTo>
                    <a:close/>
                  </a:path>
                </a:pathLst>
              </a:custGeom>
              <a:solidFill>
                <a:srgbClr val="99CCCC"/>
              </a:solidFill>
              <a:ln w="9525">
                <a:noFill/>
                <a:round/>
                <a:headEnd/>
                <a:tailEnd/>
              </a:ln>
            </p:spPr>
            <p:txBody>
              <a:bodyPr>
                <a:prstTxWarp prst="textNoShape">
                  <a:avLst/>
                </a:prstTxWarp>
              </a:bodyPr>
              <a:lstStyle/>
              <a:p>
                <a:endParaRPr lang="en-US"/>
              </a:p>
            </p:txBody>
          </p:sp>
          <p:sp>
            <p:nvSpPr>
              <p:cNvPr id="24808" name="Freeform 113"/>
              <p:cNvSpPr>
                <a:spLocks/>
              </p:cNvSpPr>
              <p:nvPr/>
            </p:nvSpPr>
            <p:spPr bwMode="auto">
              <a:xfrm>
                <a:off x="749" y="2202"/>
                <a:ext cx="125" cy="118"/>
              </a:xfrm>
              <a:custGeom>
                <a:avLst/>
                <a:gdLst>
                  <a:gd name="T0" fmla="*/ 995 w 995"/>
                  <a:gd name="T1" fmla="*/ 746 h 940"/>
                  <a:gd name="T2" fmla="*/ 940 w 995"/>
                  <a:gd name="T3" fmla="*/ 801 h 940"/>
                  <a:gd name="T4" fmla="*/ 746 w 995"/>
                  <a:gd name="T5" fmla="*/ 828 h 940"/>
                  <a:gd name="T6" fmla="*/ 719 w 995"/>
                  <a:gd name="T7" fmla="*/ 469 h 940"/>
                  <a:gd name="T8" fmla="*/ 607 w 995"/>
                  <a:gd name="T9" fmla="*/ 304 h 940"/>
                  <a:gd name="T10" fmla="*/ 498 w 995"/>
                  <a:gd name="T11" fmla="*/ 221 h 940"/>
                  <a:gd name="T12" fmla="*/ 415 w 995"/>
                  <a:gd name="T13" fmla="*/ 221 h 940"/>
                  <a:gd name="T14" fmla="*/ 276 w 995"/>
                  <a:gd name="T15" fmla="*/ 497 h 940"/>
                  <a:gd name="T16" fmla="*/ 304 w 995"/>
                  <a:gd name="T17" fmla="*/ 884 h 940"/>
                  <a:gd name="T18" fmla="*/ 83 w 995"/>
                  <a:gd name="T19" fmla="*/ 940 h 940"/>
                  <a:gd name="T20" fmla="*/ 0 w 995"/>
                  <a:gd name="T21" fmla="*/ 911 h 940"/>
                  <a:gd name="T22" fmla="*/ 0 w 995"/>
                  <a:gd name="T23" fmla="*/ 718 h 940"/>
                  <a:gd name="T24" fmla="*/ 331 w 995"/>
                  <a:gd name="T25" fmla="*/ 165 h 940"/>
                  <a:gd name="T26" fmla="*/ 386 w 995"/>
                  <a:gd name="T27" fmla="*/ 0 h 940"/>
                  <a:gd name="T28" fmla="*/ 801 w 995"/>
                  <a:gd name="T29" fmla="*/ 359 h 940"/>
                  <a:gd name="T30" fmla="*/ 995 w 995"/>
                  <a:gd name="T31" fmla="*/ 746 h 9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5"/>
                  <a:gd name="T49" fmla="*/ 0 h 940"/>
                  <a:gd name="T50" fmla="*/ 995 w 995"/>
                  <a:gd name="T51" fmla="*/ 940 h 9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5" h="940">
                    <a:moveTo>
                      <a:pt x="995" y="746"/>
                    </a:moveTo>
                    <a:lnTo>
                      <a:pt x="940" y="801"/>
                    </a:lnTo>
                    <a:lnTo>
                      <a:pt x="746" y="828"/>
                    </a:lnTo>
                    <a:lnTo>
                      <a:pt x="719" y="469"/>
                    </a:lnTo>
                    <a:lnTo>
                      <a:pt x="607" y="304"/>
                    </a:lnTo>
                    <a:lnTo>
                      <a:pt x="498" y="221"/>
                    </a:lnTo>
                    <a:lnTo>
                      <a:pt x="415" y="221"/>
                    </a:lnTo>
                    <a:lnTo>
                      <a:pt x="276" y="497"/>
                    </a:lnTo>
                    <a:lnTo>
                      <a:pt x="304" y="884"/>
                    </a:lnTo>
                    <a:lnTo>
                      <a:pt x="83" y="940"/>
                    </a:lnTo>
                    <a:lnTo>
                      <a:pt x="0" y="911"/>
                    </a:lnTo>
                    <a:lnTo>
                      <a:pt x="0" y="718"/>
                    </a:lnTo>
                    <a:lnTo>
                      <a:pt x="331" y="165"/>
                    </a:lnTo>
                    <a:lnTo>
                      <a:pt x="386" y="0"/>
                    </a:lnTo>
                    <a:lnTo>
                      <a:pt x="801" y="359"/>
                    </a:lnTo>
                    <a:lnTo>
                      <a:pt x="995" y="746"/>
                    </a:lnTo>
                    <a:close/>
                  </a:path>
                </a:pathLst>
              </a:custGeom>
              <a:solidFill>
                <a:srgbClr val="FF6633"/>
              </a:solidFill>
              <a:ln w="9525">
                <a:noFill/>
                <a:round/>
                <a:headEnd/>
                <a:tailEnd/>
              </a:ln>
            </p:spPr>
            <p:txBody>
              <a:bodyPr>
                <a:prstTxWarp prst="textNoShape">
                  <a:avLst/>
                </a:prstTxWarp>
              </a:bodyPr>
              <a:lstStyle/>
              <a:p>
                <a:endParaRPr lang="en-US"/>
              </a:p>
            </p:txBody>
          </p:sp>
          <p:sp>
            <p:nvSpPr>
              <p:cNvPr id="24809" name="Freeform 114"/>
              <p:cNvSpPr>
                <a:spLocks/>
              </p:cNvSpPr>
              <p:nvPr/>
            </p:nvSpPr>
            <p:spPr bwMode="auto">
              <a:xfrm>
                <a:off x="1498" y="2202"/>
                <a:ext cx="14" cy="25"/>
              </a:xfrm>
              <a:custGeom>
                <a:avLst/>
                <a:gdLst>
                  <a:gd name="T0" fmla="*/ 82 w 110"/>
                  <a:gd name="T1" fmla="*/ 192 h 192"/>
                  <a:gd name="T2" fmla="*/ 0 w 110"/>
                  <a:gd name="T3" fmla="*/ 0 h 192"/>
                  <a:gd name="T4" fmla="*/ 110 w 110"/>
                  <a:gd name="T5" fmla="*/ 0 h 192"/>
                  <a:gd name="T6" fmla="*/ 82 w 110"/>
                  <a:gd name="T7" fmla="*/ 192 h 192"/>
                  <a:gd name="T8" fmla="*/ 0 60000 65536"/>
                  <a:gd name="T9" fmla="*/ 0 60000 65536"/>
                  <a:gd name="T10" fmla="*/ 0 60000 65536"/>
                  <a:gd name="T11" fmla="*/ 0 60000 65536"/>
                  <a:gd name="T12" fmla="*/ 0 w 110"/>
                  <a:gd name="T13" fmla="*/ 0 h 192"/>
                  <a:gd name="T14" fmla="*/ 110 w 110"/>
                  <a:gd name="T15" fmla="*/ 192 h 192"/>
                </a:gdLst>
                <a:ahLst/>
                <a:cxnLst>
                  <a:cxn ang="T8">
                    <a:pos x="T0" y="T1"/>
                  </a:cxn>
                  <a:cxn ang="T9">
                    <a:pos x="T2" y="T3"/>
                  </a:cxn>
                  <a:cxn ang="T10">
                    <a:pos x="T4" y="T5"/>
                  </a:cxn>
                  <a:cxn ang="T11">
                    <a:pos x="T6" y="T7"/>
                  </a:cxn>
                </a:cxnLst>
                <a:rect l="T12" t="T13" r="T14" b="T15"/>
                <a:pathLst>
                  <a:path w="110" h="192">
                    <a:moveTo>
                      <a:pt x="82" y="192"/>
                    </a:moveTo>
                    <a:lnTo>
                      <a:pt x="0" y="0"/>
                    </a:lnTo>
                    <a:lnTo>
                      <a:pt x="110" y="0"/>
                    </a:lnTo>
                    <a:lnTo>
                      <a:pt x="82" y="192"/>
                    </a:lnTo>
                    <a:close/>
                  </a:path>
                </a:pathLst>
              </a:custGeom>
              <a:solidFill>
                <a:srgbClr val="FF6633"/>
              </a:solidFill>
              <a:ln w="9525">
                <a:noFill/>
                <a:round/>
                <a:headEnd/>
                <a:tailEnd/>
              </a:ln>
            </p:spPr>
            <p:txBody>
              <a:bodyPr>
                <a:prstTxWarp prst="textNoShape">
                  <a:avLst/>
                </a:prstTxWarp>
              </a:bodyPr>
              <a:lstStyle/>
              <a:p>
                <a:endParaRPr lang="en-US"/>
              </a:p>
            </p:txBody>
          </p:sp>
          <p:sp>
            <p:nvSpPr>
              <p:cNvPr id="24810" name="Freeform 115"/>
              <p:cNvSpPr>
                <a:spLocks/>
              </p:cNvSpPr>
              <p:nvPr/>
            </p:nvSpPr>
            <p:spPr bwMode="auto">
              <a:xfrm>
                <a:off x="1588" y="2202"/>
                <a:ext cx="180" cy="312"/>
              </a:xfrm>
              <a:custGeom>
                <a:avLst/>
                <a:gdLst>
                  <a:gd name="T0" fmla="*/ 608 w 1438"/>
                  <a:gd name="T1" fmla="*/ 359 h 2488"/>
                  <a:gd name="T2" fmla="*/ 719 w 1438"/>
                  <a:gd name="T3" fmla="*/ 304 h 2488"/>
                  <a:gd name="T4" fmla="*/ 829 w 1438"/>
                  <a:gd name="T5" fmla="*/ 82 h 2488"/>
                  <a:gd name="T6" fmla="*/ 884 w 1438"/>
                  <a:gd name="T7" fmla="*/ 304 h 2488"/>
                  <a:gd name="T8" fmla="*/ 996 w 1438"/>
                  <a:gd name="T9" fmla="*/ 386 h 2488"/>
                  <a:gd name="T10" fmla="*/ 1106 w 1438"/>
                  <a:gd name="T11" fmla="*/ 331 h 2488"/>
                  <a:gd name="T12" fmla="*/ 1217 w 1438"/>
                  <a:gd name="T13" fmla="*/ 82 h 2488"/>
                  <a:gd name="T14" fmla="*/ 1299 w 1438"/>
                  <a:gd name="T15" fmla="*/ 248 h 2488"/>
                  <a:gd name="T16" fmla="*/ 1327 w 1438"/>
                  <a:gd name="T17" fmla="*/ 442 h 2488"/>
                  <a:gd name="T18" fmla="*/ 1438 w 1438"/>
                  <a:gd name="T19" fmla="*/ 469 h 2488"/>
                  <a:gd name="T20" fmla="*/ 1438 w 1438"/>
                  <a:gd name="T21" fmla="*/ 774 h 2488"/>
                  <a:gd name="T22" fmla="*/ 1410 w 1438"/>
                  <a:gd name="T23" fmla="*/ 663 h 2488"/>
                  <a:gd name="T24" fmla="*/ 1244 w 1438"/>
                  <a:gd name="T25" fmla="*/ 525 h 2488"/>
                  <a:gd name="T26" fmla="*/ 1106 w 1438"/>
                  <a:gd name="T27" fmla="*/ 525 h 2488"/>
                  <a:gd name="T28" fmla="*/ 967 w 1438"/>
                  <a:gd name="T29" fmla="*/ 801 h 2488"/>
                  <a:gd name="T30" fmla="*/ 913 w 1438"/>
                  <a:gd name="T31" fmla="*/ 1935 h 2488"/>
                  <a:gd name="T32" fmla="*/ 940 w 1438"/>
                  <a:gd name="T33" fmla="*/ 1962 h 2488"/>
                  <a:gd name="T34" fmla="*/ 940 w 1438"/>
                  <a:gd name="T35" fmla="*/ 2018 h 2488"/>
                  <a:gd name="T36" fmla="*/ 802 w 1438"/>
                  <a:gd name="T37" fmla="*/ 2119 h 2488"/>
                  <a:gd name="T38" fmla="*/ 802 w 1438"/>
                  <a:gd name="T39" fmla="*/ 857 h 2488"/>
                  <a:gd name="T40" fmla="*/ 525 w 1438"/>
                  <a:gd name="T41" fmla="*/ 580 h 2488"/>
                  <a:gd name="T42" fmla="*/ 415 w 1438"/>
                  <a:gd name="T43" fmla="*/ 607 h 2488"/>
                  <a:gd name="T44" fmla="*/ 277 w 1438"/>
                  <a:gd name="T45" fmla="*/ 828 h 2488"/>
                  <a:gd name="T46" fmla="*/ 194 w 1438"/>
                  <a:gd name="T47" fmla="*/ 1409 h 2488"/>
                  <a:gd name="T48" fmla="*/ 221 w 1438"/>
                  <a:gd name="T49" fmla="*/ 2423 h 2488"/>
                  <a:gd name="T50" fmla="*/ 83 w 1438"/>
                  <a:gd name="T51" fmla="*/ 2451 h 2488"/>
                  <a:gd name="T52" fmla="*/ 56 w 1438"/>
                  <a:gd name="T53" fmla="*/ 2488 h 2488"/>
                  <a:gd name="T54" fmla="*/ 0 w 1438"/>
                  <a:gd name="T55" fmla="*/ 690 h 2488"/>
                  <a:gd name="T56" fmla="*/ 28 w 1438"/>
                  <a:gd name="T57" fmla="*/ 469 h 2488"/>
                  <a:gd name="T58" fmla="*/ 139 w 1438"/>
                  <a:gd name="T59" fmla="*/ 469 h 2488"/>
                  <a:gd name="T60" fmla="*/ 387 w 1438"/>
                  <a:gd name="T61" fmla="*/ 0 h 2488"/>
                  <a:gd name="T62" fmla="*/ 525 w 1438"/>
                  <a:gd name="T63" fmla="*/ 276 h 2488"/>
                  <a:gd name="T64" fmla="*/ 608 w 1438"/>
                  <a:gd name="T65" fmla="*/ 359 h 24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38"/>
                  <a:gd name="T100" fmla="*/ 0 h 2488"/>
                  <a:gd name="T101" fmla="*/ 1438 w 1438"/>
                  <a:gd name="T102" fmla="*/ 2488 h 24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38" h="2488">
                    <a:moveTo>
                      <a:pt x="608" y="359"/>
                    </a:moveTo>
                    <a:lnTo>
                      <a:pt x="719" y="304"/>
                    </a:lnTo>
                    <a:lnTo>
                      <a:pt x="829" y="82"/>
                    </a:lnTo>
                    <a:lnTo>
                      <a:pt x="884" y="304"/>
                    </a:lnTo>
                    <a:lnTo>
                      <a:pt x="996" y="386"/>
                    </a:lnTo>
                    <a:lnTo>
                      <a:pt x="1106" y="331"/>
                    </a:lnTo>
                    <a:lnTo>
                      <a:pt x="1217" y="82"/>
                    </a:lnTo>
                    <a:lnTo>
                      <a:pt x="1299" y="248"/>
                    </a:lnTo>
                    <a:lnTo>
                      <a:pt x="1327" y="442"/>
                    </a:lnTo>
                    <a:lnTo>
                      <a:pt x="1438" y="469"/>
                    </a:lnTo>
                    <a:lnTo>
                      <a:pt x="1438" y="774"/>
                    </a:lnTo>
                    <a:lnTo>
                      <a:pt x="1410" y="663"/>
                    </a:lnTo>
                    <a:lnTo>
                      <a:pt x="1244" y="525"/>
                    </a:lnTo>
                    <a:lnTo>
                      <a:pt x="1106" y="525"/>
                    </a:lnTo>
                    <a:lnTo>
                      <a:pt x="967" y="801"/>
                    </a:lnTo>
                    <a:lnTo>
                      <a:pt x="913" y="1935"/>
                    </a:lnTo>
                    <a:lnTo>
                      <a:pt x="940" y="1962"/>
                    </a:lnTo>
                    <a:lnTo>
                      <a:pt x="940" y="2018"/>
                    </a:lnTo>
                    <a:lnTo>
                      <a:pt x="802" y="2119"/>
                    </a:lnTo>
                    <a:lnTo>
                      <a:pt x="802" y="857"/>
                    </a:lnTo>
                    <a:lnTo>
                      <a:pt x="525" y="580"/>
                    </a:lnTo>
                    <a:lnTo>
                      <a:pt x="415" y="607"/>
                    </a:lnTo>
                    <a:lnTo>
                      <a:pt x="277" y="828"/>
                    </a:lnTo>
                    <a:lnTo>
                      <a:pt x="194" y="1409"/>
                    </a:lnTo>
                    <a:lnTo>
                      <a:pt x="221" y="2423"/>
                    </a:lnTo>
                    <a:lnTo>
                      <a:pt x="83" y="2451"/>
                    </a:lnTo>
                    <a:lnTo>
                      <a:pt x="56" y="2488"/>
                    </a:lnTo>
                    <a:lnTo>
                      <a:pt x="0" y="690"/>
                    </a:lnTo>
                    <a:lnTo>
                      <a:pt x="28" y="469"/>
                    </a:lnTo>
                    <a:lnTo>
                      <a:pt x="139" y="469"/>
                    </a:lnTo>
                    <a:lnTo>
                      <a:pt x="387" y="0"/>
                    </a:lnTo>
                    <a:lnTo>
                      <a:pt x="525" y="276"/>
                    </a:lnTo>
                    <a:lnTo>
                      <a:pt x="608" y="359"/>
                    </a:lnTo>
                    <a:close/>
                  </a:path>
                </a:pathLst>
              </a:custGeom>
              <a:solidFill>
                <a:srgbClr val="FF9966"/>
              </a:solidFill>
              <a:ln w="9525">
                <a:noFill/>
                <a:round/>
                <a:headEnd/>
                <a:tailEnd/>
              </a:ln>
            </p:spPr>
            <p:txBody>
              <a:bodyPr>
                <a:prstTxWarp prst="textNoShape">
                  <a:avLst/>
                </a:prstTxWarp>
              </a:bodyPr>
              <a:lstStyle/>
              <a:p>
                <a:endParaRPr lang="en-US"/>
              </a:p>
            </p:txBody>
          </p:sp>
          <p:sp>
            <p:nvSpPr>
              <p:cNvPr id="24811" name="Freeform 116"/>
              <p:cNvSpPr>
                <a:spLocks/>
              </p:cNvSpPr>
              <p:nvPr/>
            </p:nvSpPr>
            <p:spPr bwMode="auto">
              <a:xfrm>
                <a:off x="1757" y="2202"/>
                <a:ext cx="18" cy="31"/>
              </a:xfrm>
              <a:custGeom>
                <a:avLst/>
                <a:gdLst>
                  <a:gd name="T0" fmla="*/ 138 w 138"/>
                  <a:gd name="T1" fmla="*/ 165 h 248"/>
                  <a:gd name="T2" fmla="*/ 138 w 138"/>
                  <a:gd name="T3" fmla="*/ 221 h 248"/>
                  <a:gd name="T4" fmla="*/ 110 w 138"/>
                  <a:gd name="T5" fmla="*/ 248 h 248"/>
                  <a:gd name="T6" fmla="*/ 55 w 138"/>
                  <a:gd name="T7" fmla="*/ 248 h 248"/>
                  <a:gd name="T8" fmla="*/ 0 w 138"/>
                  <a:gd name="T9" fmla="*/ 138 h 248"/>
                  <a:gd name="T10" fmla="*/ 27 w 138"/>
                  <a:gd name="T11" fmla="*/ 0 h 248"/>
                  <a:gd name="T12" fmla="*/ 110 w 138"/>
                  <a:gd name="T13" fmla="*/ 0 h 248"/>
                  <a:gd name="T14" fmla="*/ 138 w 138"/>
                  <a:gd name="T15" fmla="*/ 165 h 248"/>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48"/>
                  <a:gd name="T26" fmla="*/ 138 w 138"/>
                  <a:gd name="T27" fmla="*/ 248 h 2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48">
                    <a:moveTo>
                      <a:pt x="138" y="165"/>
                    </a:moveTo>
                    <a:lnTo>
                      <a:pt x="138" y="221"/>
                    </a:lnTo>
                    <a:lnTo>
                      <a:pt x="110" y="248"/>
                    </a:lnTo>
                    <a:lnTo>
                      <a:pt x="55" y="248"/>
                    </a:lnTo>
                    <a:lnTo>
                      <a:pt x="0" y="138"/>
                    </a:lnTo>
                    <a:lnTo>
                      <a:pt x="27" y="0"/>
                    </a:lnTo>
                    <a:lnTo>
                      <a:pt x="110" y="0"/>
                    </a:lnTo>
                    <a:lnTo>
                      <a:pt x="138" y="165"/>
                    </a:lnTo>
                    <a:close/>
                  </a:path>
                </a:pathLst>
              </a:custGeom>
              <a:solidFill>
                <a:srgbClr val="FF6633"/>
              </a:solidFill>
              <a:ln w="9525">
                <a:noFill/>
                <a:round/>
                <a:headEnd/>
                <a:tailEnd/>
              </a:ln>
            </p:spPr>
            <p:txBody>
              <a:bodyPr>
                <a:prstTxWarp prst="textNoShape">
                  <a:avLst/>
                </a:prstTxWarp>
              </a:bodyPr>
              <a:lstStyle/>
              <a:p>
                <a:endParaRPr lang="en-US"/>
              </a:p>
            </p:txBody>
          </p:sp>
          <p:sp>
            <p:nvSpPr>
              <p:cNvPr id="24812" name="Freeform 117"/>
              <p:cNvSpPr>
                <a:spLocks/>
              </p:cNvSpPr>
              <p:nvPr/>
            </p:nvSpPr>
            <p:spPr bwMode="auto">
              <a:xfrm>
                <a:off x="1412" y="2220"/>
                <a:ext cx="159" cy="389"/>
              </a:xfrm>
              <a:custGeom>
                <a:avLst/>
                <a:gdLst>
                  <a:gd name="T0" fmla="*/ 830 w 1272"/>
                  <a:gd name="T1" fmla="*/ 304 h 3115"/>
                  <a:gd name="T2" fmla="*/ 940 w 1272"/>
                  <a:gd name="T3" fmla="*/ 138 h 3115"/>
                  <a:gd name="T4" fmla="*/ 1024 w 1272"/>
                  <a:gd name="T5" fmla="*/ 304 h 3115"/>
                  <a:gd name="T6" fmla="*/ 1189 w 1272"/>
                  <a:gd name="T7" fmla="*/ 277 h 3115"/>
                  <a:gd name="T8" fmla="*/ 1216 w 1272"/>
                  <a:gd name="T9" fmla="*/ 248 h 3115"/>
                  <a:gd name="T10" fmla="*/ 1272 w 1272"/>
                  <a:gd name="T11" fmla="*/ 1216 h 3115"/>
                  <a:gd name="T12" fmla="*/ 1272 w 1272"/>
                  <a:gd name="T13" fmla="*/ 2506 h 3115"/>
                  <a:gd name="T14" fmla="*/ 1189 w 1272"/>
                  <a:gd name="T15" fmla="*/ 2590 h 3115"/>
                  <a:gd name="T16" fmla="*/ 1189 w 1272"/>
                  <a:gd name="T17" fmla="*/ 2681 h 3115"/>
                  <a:gd name="T18" fmla="*/ 1216 w 1272"/>
                  <a:gd name="T19" fmla="*/ 2710 h 3115"/>
                  <a:gd name="T20" fmla="*/ 1245 w 1272"/>
                  <a:gd name="T21" fmla="*/ 3115 h 3115"/>
                  <a:gd name="T22" fmla="*/ 1107 w 1272"/>
                  <a:gd name="T23" fmla="*/ 3059 h 3115"/>
                  <a:gd name="T24" fmla="*/ 802 w 1272"/>
                  <a:gd name="T25" fmla="*/ 3086 h 3115"/>
                  <a:gd name="T26" fmla="*/ 692 w 1272"/>
                  <a:gd name="T27" fmla="*/ 3086 h 3115"/>
                  <a:gd name="T28" fmla="*/ 664 w 1272"/>
                  <a:gd name="T29" fmla="*/ 2433 h 3115"/>
                  <a:gd name="T30" fmla="*/ 885 w 1272"/>
                  <a:gd name="T31" fmla="*/ 2350 h 3115"/>
                  <a:gd name="T32" fmla="*/ 968 w 1272"/>
                  <a:gd name="T33" fmla="*/ 2350 h 3115"/>
                  <a:gd name="T34" fmla="*/ 1024 w 1272"/>
                  <a:gd name="T35" fmla="*/ 2258 h 3115"/>
                  <a:gd name="T36" fmla="*/ 1078 w 1272"/>
                  <a:gd name="T37" fmla="*/ 2101 h 3115"/>
                  <a:gd name="T38" fmla="*/ 995 w 1272"/>
                  <a:gd name="T39" fmla="*/ 663 h 3115"/>
                  <a:gd name="T40" fmla="*/ 940 w 1272"/>
                  <a:gd name="T41" fmla="*/ 525 h 3115"/>
                  <a:gd name="T42" fmla="*/ 774 w 1272"/>
                  <a:gd name="T43" fmla="*/ 387 h 3115"/>
                  <a:gd name="T44" fmla="*/ 553 w 1272"/>
                  <a:gd name="T45" fmla="*/ 414 h 3115"/>
                  <a:gd name="T46" fmla="*/ 305 w 1272"/>
                  <a:gd name="T47" fmla="*/ 719 h 3115"/>
                  <a:gd name="T48" fmla="*/ 305 w 1272"/>
                  <a:gd name="T49" fmla="*/ 857 h 3115"/>
                  <a:gd name="T50" fmla="*/ 277 w 1272"/>
                  <a:gd name="T51" fmla="*/ 884 h 3115"/>
                  <a:gd name="T52" fmla="*/ 0 w 1272"/>
                  <a:gd name="T53" fmla="*/ 277 h 3115"/>
                  <a:gd name="T54" fmla="*/ 139 w 1272"/>
                  <a:gd name="T55" fmla="*/ 54 h 3115"/>
                  <a:gd name="T56" fmla="*/ 167 w 1272"/>
                  <a:gd name="T57" fmla="*/ 27 h 3115"/>
                  <a:gd name="T58" fmla="*/ 277 w 1272"/>
                  <a:gd name="T59" fmla="*/ 248 h 3115"/>
                  <a:gd name="T60" fmla="*/ 305 w 1272"/>
                  <a:gd name="T61" fmla="*/ 277 h 3115"/>
                  <a:gd name="T62" fmla="*/ 388 w 1272"/>
                  <a:gd name="T63" fmla="*/ 277 h 3115"/>
                  <a:gd name="T64" fmla="*/ 553 w 1272"/>
                  <a:gd name="T65" fmla="*/ 0 h 3115"/>
                  <a:gd name="T66" fmla="*/ 692 w 1272"/>
                  <a:gd name="T67" fmla="*/ 331 h 3115"/>
                  <a:gd name="T68" fmla="*/ 830 w 1272"/>
                  <a:gd name="T69" fmla="*/ 304 h 3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72"/>
                  <a:gd name="T106" fmla="*/ 0 h 3115"/>
                  <a:gd name="T107" fmla="*/ 1272 w 1272"/>
                  <a:gd name="T108" fmla="*/ 3115 h 3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72" h="3115">
                    <a:moveTo>
                      <a:pt x="830" y="304"/>
                    </a:moveTo>
                    <a:lnTo>
                      <a:pt x="940" y="138"/>
                    </a:lnTo>
                    <a:lnTo>
                      <a:pt x="1024" y="304"/>
                    </a:lnTo>
                    <a:lnTo>
                      <a:pt x="1189" y="277"/>
                    </a:lnTo>
                    <a:lnTo>
                      <a:pt x="1216" y="248"/>
                    </a:lnTo>
                    <a:lnTo>
                      <a:pt x="1272" y="1216"/>
                    </a:lnTo>
                    <a:lnTo>
                      <a:pt x="1272" y="2506"/>
                    </a:lnTo>
                    <a:lnTo>
                      <a:pt x="1189" y="2590"/>
                    </a:lnTo>
                    <a:lnTo>
                      <a:pt x="1189" y="2681"/>
                    </a:lnTo>
                    <a:lnTo>
                      <a:pt x="1216" y="2710"/>
                    </a:lnTo>
                    <a:lnTo>
                      <a:pt x="1245" y="3115"/>
                    </a:lnTo>
                    <a:lnTo>
                      <a:pt x="1107" y="3059"/>
                    </a:lnTo>
                    <a:lnTo>
                      <a:pt x="802" y="3086"/>
                    </a:lnTo>
                    <a:lnTo>
                      <a:pt x="692" y="3086"/>
                    </a:lnTo>
                    <a:lnTo>
                      <a:pt x="664" y="2433"/>
                    </a:lnTo>
                    <a:lnTo>
                      <a:pt x="885" y="2350"/>
                    </a:lnTo>
                    <a:lnTo>
                      <a:pt x="968" y="2350"/>
                    </a:lnTo>
                    <a:lnTo>
                      <a:pt x="1024" y="2258"/>
                    </a:lnTo>
                    <a:lnTo>
                      <a:pt x="1078" y="2101"/>
                    </a:lnTo>
                    <a:lnTo>
                      <a:pt x="995" y="663"/>
                    </a:lnTo>
                    <a:lnTo>
                      <a:pt x="940" y="525"/>
                    </a:lnTo>
                    <a:lnTo>
                      <a:pt x="774" y="387"/>
                    </a:lnTo>
                    <a:lnTo>
                      <a:pt x="553" y="414"/>
                    </a:lnTo>
                    <a:lnTo>
                      <a:pt x="305" y="719"/>
                    </a:lnTo>
                    <a:lnTo>
                      <a:pt x="305" y="857"/>
                    </a:lnTo>
                    <a:lnTo>
                      <a:pt x="277" y="884"/>
                    </a:lnTo>
                    <a:lnTo>
                      <a:pt x="0" y="277"/>
                    </a:lnTo>
                    <a:lnTo>
                      <a:pt x="139" y="54"/>
                    </a:lnTo>
                    <a:lnTo>
                      <a:pt x="167" y="27"/>
                    </a:lnTo>
                    <a:lnTo>
                      <a:pt x="277" y="248"/>
                    </a:lnTo>
                    <a:lnTo>
                      <a:pt x="305" y="277"/>
                    </a:lnTo>
                    <a:lnTo>
                      <a:pt x="388" y="277"/>
                    </a:lnTo>
                    <a:lnTo>
                      <a:pt x="553" y="0"/>
                    </a:lnTo>
                    <a:lnTo>
                      <a:pt x="692" y="331"/>
                    </a:lnTo>
                    <a:lnTo>
                      <a:pt x="830" y="304"/>
                    </a:lnTo>
                    <a:close/>
                  </a:path>
                </a:pathLst>
              </a:custGeom>
              <a:solidFill>
                <a:srgbClr val="FF9966"/>
              </a:solidFill>
              <a:ln w="9525">
                <a:noFill/>
                <a:round/>
                <a:headEnd/>
                <a:tailEnd/>
              </a:ln>
            </p:spPr>
            <p:txBody>
              <a:bodyPr>
                <a:prstTxWarp prst="textNoShape">
                  <a:avLst/>
                </a:prstTxWarp>
              </a:bodyPr>
              <a:lstStyle/>
              <a:p>
                <a:endParaRPr lang="en-US"/>
              </a:p>
            </p:txBody>
          </p:sp>
          <p:sp>
            <p:nvSpPr>
              <p:cNvPr id="24813" name="Freeform 118"/>
              <p:cNvSpPr>
                <a:spLocks/>
              </p:cNvSpPr>
              <p:nvPr/>
            </p:nvSpPr>
            <p:spPr bwMode="auto">
              <a:xfrm>
                <a:off x="805" y="2258"/>
                <a:ext cx="14" cy="55"/>
              </a:xfrm>
              <a:custGeom>
                <a:avLst/>
                <a:gdLst>
                  <a:gd name="T0" fmla="*/ 111 w 111"/>
                  <a:gd name="T1" fmla="*/ 442 h 442"/>
                  <a:gd name="T2" fmla="*/ 56 w 111"/>
                  <a:gd name="T3" fmla="*/ 442 h 442"/>
                  <a:gd name="T4" fmla="*/ 0 w 111"/>
                  <a:gd name="T5" fmla="*/ 165 h 442"/>
                  <a:gd name="T6" fmla="*/ 27 w 111"/>
                  <a:gd name="T7" fmla="*/ 0 h 442"/>
                  <a:gd name="T8" fmla="*/ 111 w 111"/>
                  <a:gd name="T9" fmla="*/ 83 h 442"/>
                  <a:gd name="T10" fmla="*/ 111 w 111"/>
                  <a:gd name="T11" fmla="*/ 442 h 442"/>
                  <a:gd name="T12" fmla="*/ 0 60000 65536"/>
                  <a:gd name="T13" fmla="*/ 0 60000 65536"/>
                  <a:gd name="T14" fmla="*/ 0 60000 65536"/>
                  <a:gd name="T15" fmla="*/ 0 60000 65536"/>
                  <a:gd name="T16" fmla="*/ 0 60000 65536"/>
                  <a:gd name="T17" fmla="*/ 0 60000 65536"/>
                  <a:gd name="T18" fmla="*/ 0 w 111"/>
                  <a:gd name="T19" fmla="*/ 0 h 442"/>
                  <a:gd name="T20" fmla="*/ 111 w 111"/>
                  <a:gd name="T21" fmla="*/ 442 h 442"/>
                </a:gdLst>
                <a:ahLst/>
                <a:cxnLst>
                  <a:cxn ang="T12">
                    <a:pos x="T0" y="T1"/>
                  </a:cxn>
                  <a:cxn ang="T13">
                    <a:pos x="T2" y="T3"/>
                  </a:cxn>
                  <a:cxn ang="T14">
                    <a:pos x="T4" y="T5"/>
                  </a:cxn>
                  <a:cxn ang="T15">
                    <a:pos x="T6" y="T7"/>
                  </a:cxn>
                  <a:cxn ang="T16">
                    <a:pos x="T8" y="T9"/>
                  </a:cxn>
                  <a:cxn ang="T17">
                    <a:pos x="T10" y="T11"/>
                  </a:cxn>
                </a:cxnLst>
                <a:rect l="T18" t="T19" r="T20" b="T21"/>
                <a:pathLst>
                  <a:path w="111" h="442">
                    <a:moveTo>
                      <a:pt x="111" y="442"/>
                    </a:moveTo>
                    <a:lnTo>
                      <a:pt x="56" y="442"/>
                    </a:lnTo>
                    <a:lnTo>
                      <a:pt x="0" y="165"/>
                    </a:lnTo>
                    <a:lnTo>
                      <a:pt x="27" y="0"/>
                    </a:lnTo>
                    <a:lnTo>
                      <a:pt x="111" y="83"/>
                    </a:lnTo>
                    <a:lnTo>
                      <a:pt x="111" y="442"/>
                    </a:lnTo>
                    <a:close/>
                  </a:path>
                </a:pathLst>
              </a:custGeom>
              <a:solidFill>
                <a:srgbClr val="99CCCC"/>
              </a:solidFill>
              <a:ln w="9525">
                <a:noFill/>
                <a:round/>
                <a:headEnd/>
                <a:tailEnd/>
              </a:ln>
            </p:spPr>
            <p:txBody>
              <a:bodyPr>
                <a:prstTxWarp prst="textNoShape">
                  <a:avLst/>
                </a:prstTxWarp>
              </a:bodyPr>
              <a:lstStyle/>
              <a:p>
                <a:endParaRPr lang="en-US"/>
              </a:p>
            </p:txBody>
          </p:sp>
          <p:sp>
            <p:nvSpPr>
              <p:cNvPr id="24814" name="Freeform 119"/>
              <p:cNvSpPr>
                <a:spLocks/>
              </p:cNvSpPr>
              <p:nvPr/>
            </p:nvSpPr>
            <p:spPr bwMode="auto">
              <a:xfrm>
                <a:off x="694" y="2265"/>
                <a:ext cx="31" cy="58"/>
              </a:xfrm>
              <a:custGeom>
                <a:avLst/>
                <a:gdLst>
                  <a:gd name="T0" fmla="*/ 248 w 248"/>
                  <a:gd name="T1" fmla="*/ 470 h 470"/>
                  <a:gd name="T2" fmla="*/ 83 w 248"/>
                  <a:gd name="T3" fmla="*/ 414 h 470"/>
                  <a:gd name="T4" fmla="*/ 27 w 248"/>
                  <a:gd name="T5" fmla="*/ 28 h 470"/>
                  <a:gd name="T6" fmla="*/ 0 w 248"/>
                  <a:gd name="T7" fmla="*/ 0 h 470"/>
                  <a:gd name="T8" fmla="*/ 193 w 248"/>
                  <a:gd name="T9" fmla="*/ 304 h 470"/>
                  <a:gd name="T10" fmla="*/ 248 w 248"/>
                  <a:gd name="T11" fmla="*/ 470 h 470"/>
                  <a:gd name="T12" fmla="*/ 0 60000 65536"/>
                  <a:gd name="T13" fmla="*/ 0 60000 65536"/>
                  <a:gd name="T14" fmla="*/ 0 60000 65536"/>
                  <a:gd name="T15" fmla="*/ 0 60000 65536"/>
                  <a:gd name="T16" fmla="*/ 0 60000 65536"/>
                  <a:gd name="T17" fmla="*/ 0 60000 65536"/>
                  <a:gd name="T18" fmla="*/ 0 w 248"/>
                  <a:gd name="T19" fmla="*/ 0 h 470"/>
                  <a:gd name="T20" fmla="*/ 248 w 248"/>
                  <a:gd name="T21" fmla="*/ 470 h 470"/>
                </a:gdLst>
                <a:ahLst/>
                <a:cxnLst>
                  <a:cxn ang="T12">
                    <a:pos x="T0" y="T1"/>
                  </a:cxn>
                  <a:cxn ang="T13">
                    <a:pos x="T2" y="T3"/>
                  </a:cxn>
                  <a:cxn ang="T14">
                    <a:pos x="T4" y="T5"/>
                  </a:cxn>
                  <a:cxn ang="T15">
                    <a:pos x="T6" y="T7"/>
                  </a:cxn>
                  <a:cxn ang="T16">
                    <a:pos x="T8" y="T9"/>
                  </a:cxn>
                  <a:cxn ang="T17">
                    <a:pos x="T10" y="T11"/>
                  </a:cxn>
                </a:cxnLst>
                <a:rect l="T18" t="T19" r="T20" b="T21"/>
                <a:pathLst>
                  <a:path w="248" h="470">
                    <a:moveTo>
                      <a:pt x="248" y="470"/>
                    </a:moveTo>
                    <a:lnTo>
                      <a:pt x="83" y="414"/>
                    </a:lnTo>
                    <a:lnTo>
                      <a:pt x="27" y="28"/>
                    </a:lnTo>
                    <a:lnTo>
                      <a:pt x="0" y="0"/>
                    </a:lnTo>
                    <a:lnTo>
                      <a:pt x="193" y="304"/>
                    </a:lnTo>
                    <a:lnTo>
                      <a:pt x="248" y="470"/>
                    </a:lnTo>
                    <a:close/>
                  </a:path>
                </a:pathLst>
              </a:custGeom>
              <a:solidFill>
                <a:srgbClr val="FF6633"/>
              </a:solidFill>
              <a:ln w="9525">
                <a:noFill/>
                <a:round/>
                <a:headEnd/>
                <a:tailEnd/>
              </a:ln>
            </p:spPr>
            <p:txBody>
              <a:bodyPr>
                <a:prstTxWarp prst="textNoShape">
                  <a:avLst/>
                </a:prstTxWarp>
              </a:bodyPr>
              <a:lstStyle/>
              <a:p>
                <a:endParaRPr lang="en-US"/>
              </a:p>
            </p:txBody>
          </p:sp>
          <p:sp>
            <p:nvSpPr>
              <p:cNvPr id="24815" name="Freeform 120"/>
              <p:cNvSpPr>
                <a:spLocks/>
              </p:cNvSpPr>
              <p:nvPr/>
            </p:nvSpPr>
            <p:spPr bwMode="auto">
              <a:xfrm>
                <a:off x="1464" y="2289"/>
                <a:ext cx="55" cy="204"/>
              </a:xfrm>
              <a:custGeom>
                <a:avLst/>
                <a:gdLst>
                  <a:gd name="T0" fmla="*/ 442 w 442"/>
                  <a:gd name="T1" fmla="*/ 388 h 1632"/>
                  <a:gd name="T2" fmla="*/ 442 w 442"/>
                  <a:gd name="T3" fmla="*/ 1604 h 1632"/>
                  <a:gd name="T4" fmla="*/ 249 w 442"/>
                  <a:gd name="T5" fmla="*/ 1632 h 1632"/>
                  <a:gd name="T6" fmla="*/ 249 w 442"/>
                  <a:gd name="T7" fmla="*/ 830 h 1632"/>
                  <a:gd name="T8" fmla="*/ 56 w 442"/>
                  <a:gd name="T9" fmla="*/ 582 h 1632"/>
                  <a:gd name="T10" fmla="*/ 0 w 442"/>
                  <a:gd name="T11" fmla="*/ 526 h 1632"/>
                  <a:gd name="T12" fmla="*/ 111 w 442"/>
                  <a:gd name="T13" fmla="*/ 111 h 1632"/>
                  <a:gd name="T14" fmla="*/ 221 w 442"/>
                  <a:gd name="T15" fmla="*/ 0 h 1632"/>
                  <a:gd name="T16" fmla="*/ 387 w 442"/>
                  <a:gd name="T17" fmla="*/ 56 h 1632"/>
                  <a:gd name="T18" fmla="*/ 442 w 442"/>
                  <a:gd name="T19" fmla="*/ 388 h 16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2"/>
                  <a:gd name="T31" fmla="*/ 0 h 1632"/>
                  <a:gd name="T32" fmla="*/ 442 w 442"/>
                  <a:gd name="T33" fmla="*/ 1632 h 16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2" h="1632">
                    <a:moveTo>
                      <a:pt x="442" y="388"/>
                    </a:moveTo>
                    <a:lnTo>
                      <a:pt x="442" y="1604"/>
                    </a:lnTo>
                    <a:lnTo>
                      <a:pt x="249" y="1632"/>
                    </a:lnTo>
                    <a:lnTo>
                      <a:pt x="249" y="830"/>
                    </a:lnTo>
                    <a:lnTo>
                      <a:pt x="56" y="582"/>
                    </a:lnTo>
                    <a:lnTo>
                      <a:pt x="0" y="526"/>
                    </a:lnTo>
                    <a:lnTo>
                      <a:pt x="111" y="111"/>
                    </a:lnTo>
                    <a:lnTo>
                      <a:pt x="221" y="0"/>
                    </a:lnTo>
                    <a:lnTo>
                      <a:pt x="387" y="56"/>
                    </a:lnTo>
                    <a:lnTo>
                      <a:pt x="442" y="388"/>
                    </a:lnTo>
                    <a:close/>
                  </a:path>
                </a:pathLst>
              </a:custGeom>
              <a:solidFill>
                <a:srgbClr val="99CCCC"/>
              </a:solidFill>
              <a:ln w="9525">
                <a:noFill/>
                <a:round/>
                <a:headEnd/>
                <a:tailEnd/>
              </a:ln>
            </p:spPr>
            <p:txBody>
              <a:bodyPr>
                <a:prstTxWarp prst="textNoShape">
                  <a:avLst/>
                </a:prstTxWarp>
              </a:bodyPr>
              <a:lstStyle/>
              <a:p>
                <a:endParaRPr lang="en-US"/>
              </a:p>
            </p:txBody>
          </p:sp>
          <p:sp>
            <p:nvSpPr>
              <p:cNvPr id="24816" name="Freeform 121"/>
              <p:cNvSpPr>
                <a:spLocks/>
              </p:cNvSpPr>
              <p:nvPr/>
            </p:nvSpPr>
            <p:spPr bwMode="auto">
              <a:xfrm>
                <a:off x="1723" y="2292"/>
                <a:ext cx="24" cy="141"/>
              </a:xfrm>
              <a:custGeom>
                <a:avLst/>
                <a:gdLst>
                  <a:gd name="T0" fmla="*/ 166 w 194"/>
                  <a:gd name="T1" fmla="*/ 1023 h 1124"/>
                  <a:gd name="T2" fmla="*/ 56 w 194"/>
                  <a:gd name="T3" fmla="*/ 1124 h 1124"/>
                  <a:gd name="T4" fmla="*/ 0 w 194"/>
                  <a:gd name="T5" fmla="*/ 940 h 1124"/>
                  <a:gd name="T6" fmla="*/ 56 w 194"/>
                  <a:gd name="T7" fmla="*/ 110 h 1124"/>
                  <a:gd name="T8" fmla="*/ 111 w 194"/>
                  <a:gd name="T9" fmla="*/ 0 h 1124"/>
                  <a:gd name="T10" fmla="*/ 194 w 194"/>
                  <a:gd name="T11" fmla="*/ 110 h 1124"/>
                  <a:gd name="T12" fmla="*/ 166 w 194"/>
                  <a:gd name="T13" fmla="*/ 1023 h 1124"/>
                  <a:gd name="T14" fmla="*/ 0 60000 65536"/>
                  <a:gd name="T15" fmla="*/ 0 60000 65536"/>
                  <a:gd name="T16" fmla="*/ 0 60000 65536"/>
                  <a:gd name="T17" fmla="*/ 0 60000 65536"/>
                  <a:gd name="T18" fmla="*/ 0 60000 65536"/>
                  <a:gd name="T19" fmla="*/ 0 60000 65536"/>
                  <a:gd name="T20" fmla="*/ 0 60000 65536"/>
                  <a:gd name="T21" fmla="*/ 0 w 194"/>
                  <a:gd name="T22" fmla="*/ 0 h 1124"/>
                  <a:gd name="T23" fmla="*/ 194 w 194"/>
                  <a:gd name="T24" fmla="*/ 1124 h 1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 h="1124">
                    <a:moveTo>
                      <a:pt x="166" y="1023"/>
                    </a:moveTo>
                    <a:lnTo>
                      <a:pt x="56" y="1124"/>
                    </a:lnTo>
                    <a:lnTo>
                      <a:pt x="0" y="940"/>
                    </a:lnTo>
                    <a:lnTo>
                      <a:pt x="56" y="110"/>
                    </a:lnTo>
                    <a:lnTo>
                      <a:pt x="111" y="0"/>
                    </a:lnTo>
                    <a:lnTo>
                      <a:pt x="194" y="110"/>
                    </a:lnTo>
                    <a:lnTo>
                      <a:pt x="166" y="1023"/>
                    </a:lnTo>
                    <a:close/>
                  </a:path>
                </a:pathLst>
              </a:custGeom>
              <a:solidFill>
                <a:srgbClr val="99CCCC"/>
              </a:solidFill>
              <a:ln w="9525">
                <a:noFill/>
                <a:round/>
                <a:headEnd/>
                <a:tailEnd/>
              </a:ln>
            </p:spPr>
            <p:txBody>
              <a:bodyPr>
                <a:prstTxWarp prst="textNoShape">
                  <a:avLst/>
                </a:prstTxWarp>
              </a:bodyPr>
              <a:lstStyle/>
              <a:p>
                <a:endParaRPr lang="en-US"/>
              </a:p>
            </p:txBody>
          </p:sp>
          <p:sp>
            <p:nvSpPr>
              <p:cNvPr id="24817" name="Freeform 122"/>
              <p:cNvSpPr>
                <a:spLocks/>
              </p:cNvSpPr>
              <p:nvPr/>
            </p:nvSpPr>
            <p:spPr bwMode="auto">
              <a:xfrm>
                <a:off x="1633" y="2299"/>
                <a:ext cx="34" cy="197"/>
              </a:xfrm>
              <a:custGeom>
                <a:avLst/>
                <a:gdLst>
                  <a:gd name="T0" fmla="*/ 248 w 276"/>
                  <a:gd name="T1" fmla="*/ 1188 h 1576"/>
                  <a:gd name="T2" fmla="*/ 221 w 276"/>
                  <a:gd name="T3" fmla="*/ 1492 h 1576"/>
                  <a:gd name="T4" fmla="*/ 138 w 276"/>
                  <a:gd name="T5" fmla="*/ 1548 h 1576"/>
                  <a:gd name="T6" fmla="*/ 82 w 276"/>
                  <a:gd name="T7" fmla="*/ 1576 h 1576"/>
                  <a:gd name="T8" fmla="*/ 0 w 276"/>
                  <a:gd name="T9" fmla="*/ 1576 h 1576"/>
                  <a:gd name="T10" fmla="*/ 27 w 276"/>
                  <a:gd name="T11" fmla="*/ 248 h 1576"/>
                  <a:gd name="T12" fmla="*/ 138 w 276"/>
                  <a:gd name="T13" fmla="*/ 0 h 1576"/>
                  <a:gd name="T14" fmla="*/ 276 w 276"/>
                  <a:gd name="T15" fmla="*/ 137 h 1576"/>
                  <a:gd name="T16" fmla="*/ 248 w 276"/>
                  <a:gd name="T17" fmla="*/ 1188 h 15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6"/>
                  <a:gd name="T28" fmla="*/ 0 h 1576"/>
                  <a:gd name="T29" fmla="*/ 276 w 276"/>
                  <a:gd name="T30" fmla="*/ 1576 h 15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6" h="1576">
                    <a:moveTo>
                      <a:pt x="248" y="1188"/>
                    </a:moveTo>
                    <a:lnTo>
                      <a:pt x="221" y="1492"/>
                    </a:lnTo>
                    <a:lnTo>
                      <a:pt x="138" y="1548"/>
                    </a:lnTo>
                    <a:lnTo>
                      <a:pt x="82" y="1576"/>
                    </a:lnTo>
                    <a:lnTo>
                      <a:pt x="0" y="1576"/>
                    </a:lnTo>
                    <a:lnTo>
                      <a:pt x="27" y="248"/>
                    </a:lnTo>
                    <a:lnTo>
                      <a:pt x="138" y="0"/>
                    </a:lnTo>
                    <a:lnTo>
                      <a:pt x="276" y="137"/>
                    </a:lnTo>
                    <a:lnTo>
                      <a:pt x="248" y="1188"/>
                    </a:lnTo>
                    <a:close/>
                  </a:path>
                </a:pathLst>
              </a:custGeom>
              <a:solidFill>
                <a:srgbClr val="99CCCC"/>
              </a:solidFill>
              <a:ln w="9525">
                <a:noFill/>
                <a:round/>
                <a:headEnd/>
                <a:tailEnd/>
              </a:ln>
            </p:spPr>
            <p:txBody>
              <a:bodyPr>
                <a:prstTxWarp prst="textNoShape">
                  <a:avLst/>
                </a:prstTxWarp>
              </a:bodyPr>
              <a:lstStyle/>
              <a:p>
                <a:endParaRPr lang="en-US"/>
              </a:p>
            </p:txBody>
          </p:sp>
          <p:sp>
            <p:nvSpPr>
              <p:cNvPr id="24818" name="Freeform 123"/>
              <p:cNvSpPr>
                <a:spLocks/>
              </p:cNvSpPr>
              <p:nvPr/>
            </p:nvSpPr>
            <p:spPr bwMode="auto">
              <a:xfrm>
                <a:off x="1857" y="2320"/>
                <a:ext cx="16" cy="41"/>
              </a:xfrm>
              <a:custGeom>
                <a:avLst/>
                <a:gdLst>
                  <a:gd name="T0" fmla="*/ 129 w 129"/>
                  <a:gd name="T1" fmla="*/ 276 h 332"/>
                  <a:gd name="T2" fmla="*/ 27 w 129"/>
                  <a:gd name="T3" fmla="*/ 332 h 332"/>
                  <a:gd name="T4" fmla="*/ 0 w 129"/>
                  <a:gd name="T5" fmla="*/ 332 h 332"/>
                  <a:gd name="T6" fmla="*/ 0 w 129"/>
                  <a:gd name="T7" fmla="*/ 193 h 332"/>
                  <a:gd name="T8" fmla="*/ 83 w 129"/>
                  <a:gd name="T9" fmla="*/ 0 h 332"/>
                  <a:gd name="T10" fmla="*/ 129 w 129"/>
                  <a:gd name="T11" fmla="*/ 0 h 332"/>
                  <a:gd name="T12" fmla="*/ 129 w 129"/>
                  <a:gd name="T13" fmla="*/ 276 h 332"/>
                  <a:gd name="T14" fmla="*/ 0 60000 65536"/>
                  <a:gd name="T15" fmla="*/ 0 60000 65536"/>
                  <a:gd name="T16" fmla="*/ 0 60000 65536"/>
                  <a:gd name="T17" fmla="*/ 0 60000 65536"/>
                  <a:gd name="T18" fmla="*/ 0 60000 65536"/>
                  <a:gd name="T19" fmla="*/ 0 60000 65536"/>
                  <a:gd name="T20" fmla="*/ 0 60000 65536"/>
                  <a:gd name="T21" fmla="*/ 0 w 129"/>
                  <a:gd name="T22" fmla="*/ 0 h 332"/>
                  <a:gd name="T23" fmla="*/ 129 w 129"/>
                  <a:gd name="T24" fmla="*/ 332 h 3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332">
                    <a:moveTo>
                      <a:pt x="129" y="276"/>
                    </a:moveTo>
                    <a:lnTo>
                      <a:pt x="27" y="332"/>
                    </a:lnTo>
                    <a:lnTo>
                      <a:pt x="0" y="332"/>
                    </a:lnTo>
                    <a:lnTo>
                      <a:pt x="0" y="193"/>
                    </a:lnTo>
                    <a:lnTo>
                      <a:pt x="83" y="0"/>
                    </a:lnTo>
                    <a:lnTo>
                      <a:pt x="129" y="0"/>
                    </a:lnTo>
                    <a:lnTo>
                      <a:pt x="129" y="276"/>
                    </a:lnTo>
                    <a:close/>
                  </a:path>
                </a:pathLst>
              </a:custGeom>
              <a:solidFill>
                <a:srgbClr val="CC6633"/>
              </a:solidFill>
              <a:ln w="9525">
                <a:noFill/>
                <a:round/>
                <a:headEnd/>
                <a:tailEnd/>
              </a:ln>
            </p:spPr>
            <p:txBody>
              <a:bodyPr>
                <a:prstTxWarp prst="textNoShape">
                  <a:avLst/>
                </a:prstTxWarp>
              </a:bodyPr>
              <a:lstStyle/>
              <a:p>
                <a:endParaRPr lang="en-US"/>
              </a:p>
            </p:txBody>
          </p:sp>
          <p:sp>
            <p:nvSpPr>
              <p:cNvPr id="24819" name="Freeform 124"/>
              <p:cNvSpPr>
                <a:spLocks/>
              </p:cNvSpPr>
              <p:nvPr/>
            </p:nvSpPr>
            <p:spPr bwMode="auto">
              <a:xfrm>
                <a:off x="1768" y="2323"/>
                <a:ext cx="3" cy="73"/>
              </a:xfrm>
              <a:custGeom>
                <a:avLst/>
                <a:gdLst>
                  <a:gd name="T0" fmla="*/ 27 w 27"/>
                  <a:gd name="T1" fmla="*/ 0 h 580"/>
                  <a:gd name="T2" fmla="*/ 0 w 27"/>
                  <a:gd name="T3" fmla="*/ 580 h 580"/>
                  <a:gd name="T4" fmla="*/ 27 w 27"/>
                  <a:gd name="T5" fmla="*/ 0 h 580"/>
                  <a:gd name="T6" fmla="*/ 0 60000 65536"/>
                  <a:gd name="T7" fmla="*/ 0 60000 65536"/>
                  <a:gd name="T8" fmla="*/ 0 60000 65536"/>
                  <a:gd name="T9" fmla="*/ 0 w 27"/>
                  <a:gd name="T10" fmla="*/ 0 h 580"/>
                  <a:gd name="T11" fmla="*/ 27 w 27"/>
                  <a:gd name="T12" fmla="*/ 580 h 580"/>
                </a:gdLst>
                <a:ahLst/>
                <a:cxnLst>
                  <a:cxn ang="T6">
                    <a:pos x="T0" y="T1"/>
                  </a:cxn>
                  <a:cxn ang="T7">
                    <a:pos x="T2" y="T3"/>
                  </a:cxn>
                  <a:cxn ang="T8">
                    <a:pos x="T4" y="T5"/>
                  </a:cxn>
                </a:cxnLst>
                <a:rect l="T9" t="T10" r="T11" b="T12"/>
                <a:pathLst>
                  <a:path w="27" h="580">
                    <a:moveTo>
                      <a:pt x="27" y="0"/>
                    </a:moveTo>
                    <a:lnTo>
                      <a:pt x="0" y="580"/>
                    </a:lnTo>
                    <a:lnTo>
                      <a:pt x="27" y="0"/>
                    </a:lnTo>
                    <a:close/>
                  </a:path>
                </a:pathLst>
              </a:custGeom>
              <a:solidFill>
                <a:srgbClr val="FFFFFF"/>
              </a:solidFill>
              <a:ln w="9525">
                <a:noFill/>
                <a:round/>
                <a:headEnd/>
                <a:tailEnd/>
              </a:ln>
            </p:spPr>
            <p:txBody>
              <a:bodyPr>
                <a:prstTxWarp prst="textNoShape">
                  <a:avLst/>
                </a:prstTxWarp>
              </a:bodyPr>
              <a:lstStyle/>
              <a:p>
                <a:endParaRPr lang="en-US"/>
              </a:p>
            </p:txBody>
          </p:sp>
          <p:sp>
            <p:nvSpPr>
              <p:cNvPr id="24820" name="Freeform 125"/>
              <p:cNvSpPr>
                <a:spLocks/>
              </p:cNvSpPr>
              <p:nvPr/>
            </p:nvSpPr>
            <p:spPr bwMode="auto">
              <a:xfrm>
                <a:off x="749" y="2327"/>
                <a:ext cx="132" cy="238"/>
              </a:xfrm>
              <a:custGeom>
                <a:avLst/>
                <a:gdLst>
                  <a:gd name="T0" fmla="*/ 1050 w 1050"/>
                  <a:gd name="T1" fmla="*/ 331 h 1907"/>
                  <a:gd name="T2" fmla="*/ 995 w 1050"/>
                  <a:gd name="T3" fmla="*/ 387 h 1907"/>
                  <a:gd name="T4" fmla="*/ 1050 w 1050"/>
                  <a:gd name="T5" fmla="*/ 1760 h 1907"/>
                  <a:gd name="T6" fmla="*/ 1050 w 1050"/>
                  <a:gd name="T7" fmla="*/ 1880 h 1907"/>
                  <a:gd name="T8" fmla="*/ 138 w 1050"/>
                  <a:gd name="T9" fmla="*/ 1907 h 1907"/>
                  <a:gd name="T10" fmla="*/ 83 w 1050"/>
                  <a:gd name="T11" fmla="*/ 1880 h 1907"/>
                  <a:gd name="T12" fmla="*/ 0 w 1050"/>
                  <a:gd name="T13" fmla="*/ 1797 h 1907"/>
                  <a:gd name="T14" fmla="*/ 27 w 1050"/>
                  <a:gd name="T15" fmla="*/ 138 h 1907"/>
                  <a:gd name="T16" fmla="*/ 719 w 1050"/>
                  <a:gd name="T17" fmla="*/ 27 h 1907"/>
                  <a:gd name="T18" fmla="*/ 746 w 1050"/>
                  <a:gd name="T19" fmla="*/ 0 h 1907"/>
                  <a:gd name="T20" fmla="*/ 1022 w 1050"/>
                  <a:gd name="T21" fmla="*/ 27 h 1907"/>
                  <a:gd name="T22" fmla="*/ 1050 w 1050"/>
                  <a:gd name="T23" fmla="*/ 331 h 19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0"/>
                  <a:gd name="T37" fmla="*/ 0 h 1907"/>
                  <a:gd name="T38" fmla="*/ 1050 w 1050"/>
                  <a:gd name="T39" fmla="*/ 1907 h 19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0" h="1907">
                    <a:moveTo>
                      <a:pt x="1050" y="331"/>
                    </a:moveTo>
                    <a:lnTo>
                      <a:pt x="995" y="387"/>
                    </a:lnTo>
                    <a:lnTo>
                      <a:pt x="1050" y="1760"/>
                    </a:lnTo>
                    <a:lnTo>
                      <a:pt x="1050" y="1880"/>
                    </a:lnTo>
                    <a:lnTo>
                      <a:pt x="138" y="1907"/>
                    </a:lnTo>
                    <a:lnTo>
                      <a:pt x="83" y="1880"/>
                    </a:lnTo>
                    <a:lnTo>
                      <a:pt x="0" y="1797"/>
                    </a:lnTo>
                    <a:lnTo>
                      <a:pt x="27" y="138"/>
                    </a:lnTo>
                    <a:lnTo>
                      <a:pt x="719" y="27"/>
                    </a:lnTo>
                    <a:lnTo>
                      <a:pt x="746" y="0"/>
                    </a:lnTo>
                    <a:lnTo>
                      <a:pt x="1022" y="27"/>
                    </a:lnTo>
                    <a:lnTo>
                      <a:pt x="1050" y="331"/>
                    </a:lnTo>
                    <a:close/>
                  </a:path>
                </a:pathLst>
              </a:custGeom>
              <a:solidFill>
                <a:srgbClr val="FF9966"/>
              </a:solidFill>
              <a:ln w="9525">
                <a:noFill/>
                <a:round/>
                <a:headEnd/>
                <a:tailEnd/>
              </a:ln>
            </p:spPr>
            <p:txBody>
              <a:bodyPr>
                <a:prstTxWarp prst="textNoShape">
                  <a:avLst/>
                </a:prstTxWarp>
              </a:bodyPr>
              <a:lstStyle/>
              <a:p>
                <a:endParaRPr lang="en-US"/>
              </a:p>
            </p:txBody>
          </p:sp>
          <p:sp>
            <p:nvSpPr>
              <p:cNvPr id="24821" name="Freeform 126"/>
              <p:cNvSpPr>
                <a:spLocks/>
              </p:cNvSpPr>
              <p:nvPr/>
            </p:nvSpPr>
            <p:spPr bwMode="auto">
              <a:xfrm>
                <a:off x="687" y="2337"/>
                <a:ext cx="45" cy="76"/>
              </a:xfrm>
              <a:custGeom>
                <a:avLst/>
                <a:gdLst>
                  <a:gd name="T0" fmla="*/ 360 w 360"/>
                  <a:gd name="T1" fmla="*/ 415 h 608"/>
                  <a:gd name="T2" fmla="*/ 360 w 360"/>
                  <a:gd name="T3" fmla="*/ 608 h 608"/>
                  <a:gd name="T4" fmla="*/ 304 w 360"/>
                  <a:gd name="T5" fmla="*/ 304 h 608"/>
                  <a:gd name="T6" fmla="*/ 110 w 360"/>
                  <a:gd name="T7" fmla="*/ 110 h 608"/>
                  <a:gd name="T8" fmla="*/ 56 w 360"/>
                  <a:gd name="T9" fmla="*/ 110 h 608"/>
                  <a:gd name="T10" fmla="*/ 0 w 360"/>
                  <a:gd name="T11" fmla="*/ 165 h 608"/>
                  <a:gd name="T12" fmla="*/ 0 w 360"/>
                  <a:gd name="T13" fmla="*/ 0 h 608"/>
                  <a:gd name="T14" fmla="*/ 304 w 360"/>
                  <a:gd name="T15" fmla="*/ 83 h 608"/>
                  <a:gd name="T16" fmla="*/ 360 w 360"/>
                  <a:gd name="T17" fmla="*/ 415 h 6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0"/>
                  <a:gd name="T28" fmla="*/ 0 h 608"/>
                  <a:gd name="T29" fmla="*/ 360 w 360"/>
                  <a:gd name="T30" fmla="*/ 608 h 6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0" h="608">
                    <a:moveTo>
                      <a:pt x="360" y="415"/>
                    </a:moveTo>
                    <a:lnTo>
                      <a:pt x="360" y="608"/>
                    </a:lnTo>
                    <a:lnTo>
                      <a:pt x="304" y="304"/>
                    </a:lnTo>
                    <a:lnTo>
                      <a:pt x="110" y="110"/>
                    </a:lnTo>
                    <a:lnTo>
                      <a:pt x="56" y="110"/>
                    </a:lnTo>
                    <a:lnTo>
                      <a:pt x="0" y="165"/>
                    </a:lnTo>
                    <a:lnTo>
                      <a:pt x="0" y="0"/>
                    </a:lnTo>
                    <a:lnTo>
                      <a:pt x="304" y="83"/>
                    </a:lnTo>
                    <a:lnTo>
                      <a:pt x="360" y="415"/>
                    </a:lnTo>
                    <a:close/>
                  </a:path>
                </a:pathLst>
              </a:custGeom>
              <a:solidFill>
                <a:srgbClr val="FF9966"/>
              </a:solidFill>
              <a:ln w="9525">
                <a:noFill/>
                <a:round/>
                <a:headEnd/>
                <a:tailEnd/>
              </a:ln>
            </p:spPr>
            <p:txBody>
              <a:bodyPr>
                <a:prstTxWarp prst="textNoShape">
                  <a:avLst/>
                </a:prstTxWarp>
              </a:bodyPr>
              <a:lstStyle/>
              <a:p>
                <a:endParaRPr lang="en-US"/>
              </a:p>
            </p:txBody>
          </p:sp>
          <p:sp>
            <p:nvSpPr>
              <p:cNvPr id="24822" name="Freeform 127"/>
              <p:cNvSpPr>
                <a:spLocks/>
              </p:cNvSpPr>
              <p:nvPr/>
            </p:nvSpPr>
            <p:spPr bwMode="auto">
              <a:xfrm>
                <a:off x="787" y="2355"/>
                <a:ext cx="59" cy="141"/>
              </a:xfrm>
              <a:custGeom>
                <a:avLst/>
                <a:gdLst>
                  <a:gd name="T0" fmla="*/ 442 w 470"/>
                  <a:gd name="T1" fmla="*/ 166 h 1134"/>
                  <a:gd name="T2" fmla="*/ 470 w 470"/>
                  <a:gd name="T3" fmla="*/ 1106 h 1134"/>
                  <a:gd name="T4" fmla="*/ 82 w 470"/>
                  <a:gd name="T5" fmla="*/ 1134 h 1134"/>
                  <a:gd name="T6" fmla="*/ 55 w 470"/>
                  <a:gd name="T7" fmla="*/ 1134 h 1134"/>
                  <a:gd name="T8" fmla="*/ 0 w 470"/>
                  <a:gd name="T9" fmla="*/ 1078 h 1134"/>
                  <a:gd name="T10" fmla="*/ 27 w 470"/>
                  <a:gd name="T11" fmla="*/ 248 h 1134"/>
                  <a:gd name="T12" fmla="*/ 111 w 470"/>
                  <a:gd name="T13" fmla="*/ 83 h 1134"/>
                  <a:gd name="T14" fmla="*/ 221 w 470"/>
                  <a:gd name="T15" fmla="*/ 0 h 1134"/>
                  <a:gd name="T16" fmla="*/ 359 w 470"/>
                  <a:gd name="T17" fmla="*/ 27 h 1134"/>
                  <a:gd name="T18" fmla="*/ 442 w 470"/>
                  <a:gd name="T19" fmla="*/ 166 h 1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0"/>
                  <a:gd name="T31" fmla="*/ 0 h 1134"/>
                  <a:gd name="T32" fmla="*/ 470 w 470"/>
                  <a:gd name="T33" fmla="*/ 1134 h 1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0" h="1134">
                    <a:moveTo>
                      <a:pt x="442" y="166"/>
                    </a:moveTo>
                    <a:lnTo>
                      <a:pt x="470" y="1106"/>
                    </a:lnTo>
                    <a:lnTo>
                      <a:pt x="82" y="1134"/>
                    </a:lnTo>
                    <a:lnTo>
                      <a:pt x="55" y="1134"/>
                    </a:lnTo>
                    <a:lnTo>
                      <a:pt x="0" y="1078"/>
                    </a:lnTo>
                    <a:lnTo>
                      <a:pt x="27" y="248"/>
                    </a:lnTo>
                    <a:lnTo>
                      <a:pt x="111" y="83"/>
                    </a:lnTo>
                    <a:lnTo>
                      <a:pt x="221" y="0"/>
                    </a:lnTo>
                    <a:lnTo>
                      <a:pt x="359" y="27"/>
                    </a:lnTo>
                    <a:lnTo>
                      <a:pt x="442" y="166"/>
                    </a:lnTo>
                    <a:close/>
                  </a:path>
                </a:pathLst>
              </a:custGeom>
              <a:solidFill>
                <a:srgbClr val="000000"/>
              </a:solidFill>
              <a:ln w="9525">
                <a:noFill/>
                <a:round/>
                <a:headEnd/>
                <a:tailEnd/>
              </a:ln>
            </p:spPr>
            <p:txBody>
              <a:bodyPr>
                <a:prstTxWarp prst="textNoShape">
                  <a:avLst/>
                </a:prstTxWarp>
              </a:bodyPr>
              <a:lstStyle/>
              <a:p>
                <a:endParaRPr lang="en-US"/>
              </a:p>
            </p:txBody>
          </p:sp>
          <p:sp>
            <p:nvSpPr>
              <p:cNvPr id="24823" name="Freeform 128"/>
              <p:cNvSpPr>
                <a:spLocks/>
              </p:cNvSpPr>
              <p:nvPr/>
            </p:nvSpPr>
            <p:spPr bwMode="auto">
              <a:xfrm>
                <a:off x="801" y="2375"/>
                <a:ext cx="28" cy="99"/>
              </a:xfrm>
              <a:custGeom>
                <a:avLst/>
                <a:gdLst>
                  <a:gd name="T0" fmla="*/ 221 w 221"/>
                  <a:gd name="T1" fmla="*/ 111 h 793"/>
                  <a:gd name="T2" fmla="*/ 192 w 221"/>
                  <a:gd name="T3" fmla="*/ 764 h 793"/>
                  <a:gd name="T4" fmla="*/ 27 w 221"/>
                  <a:gd name="T5" fmla="*/ 793 h 793"/>
                  <a:gd name="T6" fmla="*/ 0 w 221"/>
                  <a:gd name="T7" fmla="*/ 249 h 793"/>
                  <a:gd name="T8" fmla="*/ 110 w 221"/>
                  <a:gd name="T9" fmla="*/ 0 h 793"/>
                  <a:gd name="T10" fmla="*/ 165 w 221"/>
                  <a:gd name="T11" fmla="*/ 0 h 793"/>
                  <a:gd name="T12" fmla="*/ 221 w 221"/>
                  <a:gd name="T13" fmla="*/ 111 h 793"/>
                  <a:gd name="T14" fmla="*/ 0 60000 65536"/>
                  <a:gd name="T15" fmla="*/ 0 60000 65536"/>
                  <a:gd name="T16" fmla="*/ 0 60000 65536"/>
                  <a:gd name="T17" fmla="*/ 0 60000 65536"/>
                  <a:gd name="T18" fmla="*/ 0 60000 65536"/>
                  <a:gd name="T19" fmla="*/ 0 60000 65536"/>
                  <a:gd name="T20" fmla="*/ 0 60000 65536"/>
                  <a:gd name="T21" fmla="*/ 0 w 221"/>
                  <a:gd name="T22" fmla="*/ 0 h 793"/>
                  <a:gd name="T23" fmla="*/ 221 w 221"/>
                  <a:gd name="T24" fmla="*/ 793 h 7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1" h="793">
                    <a:moveTo>
                      <a:pt x="221" y="111"/>
                    </a:moveTo>
                    <a:lnTo>
                      <a:pt x="192" y="764"/>
                    </a:lnTo>
                    <a:lnTo>
                      <a:pt x="27" y="793"/>
                    </a:lnTo>
                    <a:lnTo>
                      <a:pt x="0" y="249"/>
                    </a:lnTo>
                    <a:lnTo>
                      <a:pt x="110" y="0"/>
                    </a:lnTo>
                    <a:lnTo>
                      <a:pt x="165" y="0"/>
                    </a:lnTo>
                    <a:lnTo>
                      <a:pt x="221" y="111"/>
                    </a:lnTo>
                    <a:close/>
                  </a:path>
                </a:pathLst>
              </a:custGeom>
              <a:solidFill>
                <a:srgbClr val="99CCCC"/>
              </a:solidFill>
              <a:ln w="9525">
                <a:noFill/>
                <a:round/>
                <a:headEnd/>
                <a:tailEnd/>
              </a:ln>
            </p:spPr>
            <p:txBody>
              <a:bodyPr>
                <a:prstTxWarp prst="textNoShape">
                  <a:avLst/>
                </a:prstTxWarp>
              </a:bodyPr>
              <a:lstStyle/>
              <a:p>
                <a:endParaRPr lang="en-US"/>
              </a:p>
            </p:txBody>
          </p:sp>
          <p:sp>
            <p:nvSpPr>
              <p:cNvPr id="24824" name="Freeform 129"/>
              <p:cNvSpPr>
                <a:spLocks/>
              </p:cNvSpPr>
              <p:nvPr/>
            </p:nvSpPr>
            <p:spPr bwMode="auto">
              <a:xfrm>
                <a:off x="895" y="2375"/>
                <a:ext cx="213" cy="314"/>
              </a:xfrm>
              <a:custGeom>
                <a:avLst/>
                <a:gdLst>
                  <a:gd name="T0" fmla="*/ 1511 w 1704"/>
                  <a:gd name="T1" fmla="*/ 111 h 2507"/>
                  <a:gd name="T2" fmla="*/ 1704 w 1704"/>
                  <a:gd name="T3" fmla="*/ 55 h 2507"/>
                  <a:gd name="T4" fmla="*/ 1511 w 1704"/>
                  <a:gd name="T5" fmla="*/ 386 h 2507"/>
                  <a:gd name="T6" fmla="*/ 1575 w 1704"/>
                  <a:gd name="T7" fmla="*/ 580 h 2507"/>
                  <a:gd name="T8" fmla="*/ 1631 w 1704"/>
                  <a:gd name="T9" fmla="*/ 1520 h 2507"/>
                  <a:gd name="T10" fmla="*/ 1686 w 1704"/>
                  <a:gd name="T11" fmla="*/ 1621 h 2507"/>
                  <a:gd name="T12" fmla="*/ 1658 w 1704"/>
                  <a:gd name="T13" fmla="*/ 1769 h 2507"/>
                  <a:gd name="T14" fmla="*/ 1658 w 1704"/>
                  <a:gd name="T15" fmla="*/ 1842 h 2507"/>
                  <a:gd name="T16" fmla="*/ 1354 w 1704"/>
                  <a:gd name="T17" fmla="*/ 1815 h 2507"/>
                  <a:gd name="T18" fmla="*/ 1299 w 1704"/>
                  <a:gd name="T19" fmla="*/ 793 h 2507"/>
                  <a:gd name="T20" fmla="*/ 1133 w 1704"/>
                  <a:gd name="T21" fmla="*/ 386 h 2507"/>
                  <a:gd name="T22" fmla="*/ 829 w 1704"/>
                  <a:gd name="T23" fmla="*/ 111 h 2507"/>
                  <a:gd name="T24" fmla="*/ 654 w 1704"/>
                  <a:gd name="T25" fmla="*/ 138 h 2507"/>
                  <a:gd name="T26" fmla="*/ 442 w 1704"/>
                  <a:gd name="T27" fmla="*/ 442 h 2507"/>
                  <a:gd name="T28" fmla="*/ 276 w 1704"/>
                  <a:gd name="T29" fmla="*/ 1069 h 2507"/>
                  <a:gd name="T30" fmla="*/ 350 w 1704"/>
                  <a:gd name="T31" fmla="*/ 2175 h 2507"/>
                  <a:gd name="T32" fmla="*/ 470 w 1704"/>
                  <a:gd name="T33" fmla="*/ 2294 h 2507"/>
                  <a:gd name="T34" fmla="*/ 553 w 1704"/>
                  <a:gd name="T35" fmla="*/ 2267 h 2507"/>
                  <a:gd name="T36" fmla="*/ 626 w 1704"/>
                  <a:gd name="T37" fmla="*/ 2267 h 2507"/>
                  <a:gd name="T38" fmla="*/ 607 w 1704"/>
                  <a:gd name="T39" fmla="*/ 2424 h 2507"/>
                  <a:gd name="T40" fmla="*/ 607 w 1704"/>
                  <a:gd name="T41" fmla="*/ 2507 h 2507"/>
                  <a:gd name="T42" fmla="*/ 55 w 1704"/>
                  <a:gd name="T43" fmla="*/ 2507 h 2507"/>
                  <a:gd name="T44" fmla="*/ 27 w 1704"/>
                  <a:gd name="T45" fmla="*/ 2396 h 2507"/>
                  <a:gd name="T46" fmla="*/ 27 w 1704"/>
                  <a:gd name="T47" fmla="*/ 2323 h 2507"/>
                  <a:gd name="T48" fmla="*/ 55 w 1704"/>
                  <a:gd name="T49" fmla="*/ 2323 h 2507"/>
                  <a:gd name="T50" fmla="*/ 74 w 1704"/>
                  <a:gd name="T51" fmla="*/ 2267 h 2507"/>
                  <a:gd name="T52" fmla="*/ 74 w 1704"/>
                  <a:gd name="T53" fmla="*/ 2175 h 2507"/>
                  <a:gd name="T54" fmla="*/ 27 w 1704"/>
                  <a:gd name="T55" fmla="*/ 2147 h 2507"/>
                  <a:gd name="T56" fmla="*/ 74 w 1704"/>
                  <a:gd name="T57" fmla="*/ 1161 h 2507"/>
                  <a:gd name="T58" fmla="*/ 0 w 1704"/>
                  <a:gd name="T59" fmla="*/ 138 h 2507"/>
                  <a:gd name="T60" fmla="*/ 0 w 1704"/>
                  <a:gd name="T61" fmla="*/ 27 h 2507"/>
                  <a:gd name="T62" fmla="*/ 626 w 1704"/>
                  <a:gd name="T63" fmla="*/ 0 h 2507"/>
                  <a:gd name="T64" fmla="*/ 1428 w 1704"/>
                  <a:gd name="T65" fmla="*/ 27 h 2507"/>
                  <a:gd name="T66" fmla="*/ 1511 w 1704"/>
                  <a:gd name="T67" fmla="*/ 111 h 25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04"/>
                  <a:gd name="T103" fmla="*/ 0 h 2507"/>
                  <a:gd name="T104" fmla="*/ 1704 w 1704"/>
                  <a:gd name="T105" fmla="*/ 2507 h 25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04" h="2507">
                    <a:moveTo>
                      <a:pt x="1511" y="111"/>
                    </a:moveTo>
                    <a:lnTo>
                      <a:pt x="1704" y="55"/>
                    </a:lnTo>
                    <a:lnTo>
                      <a:pt x="1511" y="386"/>
                    </a:lnTo>
                    <a:lnTo>
                      <a:pt x="1575" y="580"/>
                    </a:lnTo>
                    <a:lnTo>
                      <a:pt x="1631" y="1520"/>
                    </a:lnTo>
                    <a:lnTo>
                      <a:pt x="1686" y="1621"/>
                    </a:lnTo>
                    <a:lnTo>
                      <a:pt x="1658" y="1769"/>
                    </a:lnTo>
                    <a:lnTo>
                      <a:pt x="1658" y="1842"/>
                    </a:lnTo>
                    <a:lnTo>
                      <a:pt x="1354" y="1815"/>
                    </a:lnTo>
                    <a:lnTo>
                      <a:pt x="1299" y="793"/>
                    </a:lnTo>
                    <a:lnTo>
                      <a:pt x="1133" y="386"/>
                    </a:lnTo>
                    <a:lnTo>
                      <a:pt x="829" y="111"/>
                    </a:lnTo>
                    <a:lnTo>
                      <a:pt x="654" y="138"/>
                    </a:lnTo>
                    <a:lnTo>
                      <a:pt x="442" y="442"/>
                    </a:lnTo>
                    <a:lnTo>
                      <a:pt x="276" y="1069"/>
                    </a:lnTo>
                    <a:lnTo>
                      <a:pt x="350" y="2175"/>
                    </a:lnTo>
                    <a:lnTo>
                      <a:pt x="470" y="2294"/>
                    </a:lnTo>
                    <a:lnTo>
                      <a:pt x="553" y="2267"/>
                    </a:lnTo>
                    <a:lnTo>
                      <a:pt x="626" y="2267"/>
                    </a:lnTo>
                    <a:lnTo>
                      <a:pt x="607" y="2424"/>
                    </a:lnTo>
                    <a:lnTo>
                      <a:pt x="607" y="2507"/>
                    </a:lnTo>
                    <a:lnTo>
                      <a:pt x="55" y="2507"/>
                    </a:lnTo>
                    <a:lnTo>
                      <a:pt x="27" y="2396"/>
                    </a:lnTo>
                    <a:lnTo>
                      <a:pt x="27" y="2323"/>
                    </a:lnTo>
                    <a:lnTo>
                      <a:pt x="55" y="2323"/>
                    </a:lnTo>
                    <a:lnTo>
                      <a:pt x="74" y="2267"/>
                    </a:lnTo>
                    <a:lnTo>
                      <a:pt x="74" y="2175"/>
                    </a:lnTo>
                    <a:lnTo>
                      <a:pt x="27" y="2147"/>
                    </a:lnTo>
                    <a:lnTo>
                      <a:pt x="74" y="1161"/>
                    </a:lnTo>
                    <a:lnTo>
                      <a:pt x="0" y="138"/>
                    </a:lnTo>
                    <a:lnTo>
                      <a:pt x="0" y="27"/>
                    </a:lnTo>
                    <a:lnTo>
                      <a:pt x="626" y="0"/>
                    </a:lnTo>
                    <a:lnTo>
                      <a:pt x="1428" y="27"/>
                    </a:lnTo>
                    <a:lnTo>
                      <a:pt x="1511" y="111"/>
                    </a:lnTo>
                    <a:close/>
                  </a:path>
                </a:pathLst>
              </a:custGeom>
              <a:solidFill>
                <a:srgbClr val="FF9933"/>
              </a:solidFill>
              <a:ln w="9525">
                <a:noFill/>
                <a:round/>
                <a:headEnd/>
                <a:tailEnd/>
              </a:ln>
            </p:spPr>
            <p:txBody>
              <a:bodyPr>
                <a:prstTxWarp prst="textNoShape">
                  <a:avLst/>
                </a:prstTxWarp>
              </a:bodyPr>
              <a:lstStyle/>
              <a:p>
                <a:endParaRPr lang="en-US"/>
              </a:p>
            </p:txBody>
          </p:sp>
          <p:sp>
            <p:nvSpPr>
              <p:cNvPr id="24825" name="Freeform 130"/>
              <p:cNvSpPr>
                <a:spLocks/>
              </p:cNvSpPr>
              <p:nvPr/>
            </p:nvSpPr>
            <p:spPr bwMode="auto">
              <a:xfrm>
                <a:off x="687" y="2382"/>
                <a:ext cx="25" cy="111"/>
              </a:xfrm>
              <a:custGeom>
                <a:avLst/>
                <a:gdLst>
                  <a:gd name="T0" fmla="*/ 194 w 194"/>
                  <a:gd name="T1" fmla="*/ 405 h 885"/>
                  <a:gd name="T2" fmla="*/ 166 w 194"/>
                  <a:gd name="T3" fmla="*/ 802 h 885"/>
                  <a:gd name="T4" fmla="*/ 166 w 194"/>
                  <a:gd name="T5" fmla="*/ 885 h 885"/>
                  <a:gd name="T6" fmla="*/ 0 w 194"/>
                  <a:gd name="T7" fmla="*/ 885 h 885"/>
                  <a:gd name="T8" fmla="*/ 0 w 194"/>
                  <a:gd name="T9" fmla="*/ 83 h 885"/>
                  <a:gd name="T10" fmla="*/ 83 w 194"/>
                  <a:gd name="T11" fmla="*/ 0 h 885"/>
                  <a:gd name="T12" fmla="*/ 139 w 194"/>
                  <a:gd name="T13" fmla="*/ 0 h 885"/>
                  <a:gd name="T14" fmla="*/ 194 w 194"/>
                  <a:gd name="T15" fmla="*/ 405 h 885"/>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885"/>
                  <a:gd name="T26" fmla="*/ 194 w 194"/>
                  <a:gd name="T27" fmla="*/ 885 h 8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885">
                    <a:moveTo>
                      <a:pt x="194" y="405"/>
                    </a:moveTo>
                    <a:lnTo>
                      <a:pt x="166" y="802"/>
                    </a:lnTo>
                    <a:lnTo>
                      <a:pt x="166" y="885"/>
                    </a:lnTo>
                    <a:lnTo>
                      <a:pt x="0" y="885"/>
                    </a:lnTo>
                    <a:lnTo>
                      <a:pt x="0" y="83"/>
                    </a:lnTo>
                    <a:lnTo>
                      <a:pt x="83" y="0"/>
                    </a:lnTo>
                    <a:lnTo>
                      <a:pt x="139" y="0"/>
                    </a:lnTo>
                    <a:lnTo>
                      <a:pt x="194" y="405"/>
                    </a:lnTo>
                    <a:close/>
                  </a:path>
                </a:pathLst>
              </a:custGeom>
              <a:solidFill>
                <a:srgbClr val="99CCCC"/>
              </a:solidFill>
              <a:ln w="9525">
                <a:noFill/>
                <a:round/>
                <a:headEnd/>
                <a:tailEnd/>
              </a:ln>
            </p:spPr>
            <p:txBody>
              <a:bodyPr>
                <a:prstTxWarp prst="textNoShape">
                  <a:avLst/>
                </a:prstTxWarp>
              </a:bodyPr>
              <a:lstStyle/>
              <a:p>
                <a:endParaRPr lang="en-US"/>
              </a:p>
            </p:txBody>
          </p:sp>
          <p:sp>
            <p:nvSpPr>
              <p:cNvPr id="24826" name="Freeform 131"/>
              <p:cNvSpPr>
                <a:spLocks/>
              </p:cNvSpPr>
              <p:nvPr/>
            </p:nvSpPr>
            <p:spPr bwMode="auto">
              <a:xfrm>
                <a:off x="1616" y="2406"/>
                <a:ext cx="193" cy="131"/>
              </a:xfrm>
              <a:custGeom>
                <a:avLst/>
                <a:gdLst>
                  <a:gd name="T0" fmla="*/ 1493 w 1549"/>
                  <a:gd name="T1" fmla="*/ 884 h 1041"/>
                  <a:gd name="T2" fmla="*/ 1549 w 1549"/>
                  <a:gd name="T3" fmla="*/ 994 h 1041"/>
                  <a:gd name="T4" fmla="*/ 996 w 1549"/>
                  <a:gd name="T5" fmla="*/ 1041 h 1041"/>
                  <a:gd name="T6" fmla="*/ 0 w 1549"/>
                  <a:gd name="T7" fmla="*/ 994 h 1041"/>
                  <a:gd name="T8" fmla="*/ 553 w 1549"/>
                  <a:gd name="T9" fmla="*/ 719 h 1041"/>
                  <a:gd name="T10" fmla="*/ 885 w 1549"/>
                  <a:gd name="T11" fmla="*/ 469 h 1041"/>
                  <a:gd name="T12" fmla="*/ 1382 w 1549"/>
                  <a:gd name="T13" fmla="*/ 0 h 1041"/>
                  <a:gd name="T14" fmla="*/ 1438 w 1549"/>
                  <a:gd name="T15" fmla="*/ 110 h 1041"/>
                  <a:gd name="T16" fmla="*/ 1493 w 1549"/>
                  <a:gd name="T17" fmla="*/ 884 h 10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9"/>
                  <a:gd name="T28" fmla="*/ 0 h 1041"/>
                  <a:gd name="T29" fmla="*/ 1549 w 1549"/>
                  <a:gd name="T30" fmla="*/ 1041 h 10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9" h="1041">
                    <a:moveTo>
                      <a:pt x="1493" y="884"/>
                    </a:moveTo>
                    <a:lnTo>
                      <a:pt x="1549" y="994"/>
                    </a:lnTo>
                    <a:lnTo>
                      <a:pt x="996" y="1041"/>
                    </a:lnTo>
                    <a:lnTo>
                      <a:pt x="0" y="994"/>
                    </a:lnTo>
                    <a:lnTo>
                      <a:pt x="553" y="719"/>
                    </a:lnTo>
                    <a:lnTo>
                      <a:pt x="885" y="469"/>
                    </a:lnTo>
                    <a:lnTo>
                      <a:pt x="1382" y="0"/>
                    </a:lnTo>
                    <a:lnTo>
                      <a:pt x="1438" y="110"/>
                    </a:lnTo>
                    <a:lnTo>
                      <a:pt x="1493" y="884"/>
                    </a:lnTo>
                    <a:close/>
                  </a:path>
                </a:pathLst>
              </a:custGeom>
              <a:solidFill>
                <a:srgbClr val="FF6633"/>
              </a:solidFill>
              <a:ln w="9525">
                <a:noFill/>
                <a:round/>
                <a:headEnd/>
                <a:tailEnd/>
              </a:ln>
            </p:spPr>
            <p:txBody>
              <a:bodyPr>
                <a:prstTxWarp prst="textNoShape">
                  <a:avLst/>
                </a:prstTxWarp>
              </a:bodyPr>
              <a:lstStyle/>
              <a:p>
                <a:endParaRPr lang="en-US"/>
              </a:p>
            </p:txBody>
          </p:sp>
          <p:sp>
            <p:nvSpPr>
              <p:cNvPr id="24827" name="Freeform 132"/>
              <p:cNvSpPr>
                <a:spLocks/>
              </p:cNvSpPr>
              <p:nvPr/>
            </p:nvSpPr>
            <p:spPr bwMode="auto">
              <a:xfrm>
                <a:off x="957" y="2410"/>
                <a:ext cx="76" cy="92"/>
              </a:xfrm>
              <a:custGeom>
                <a:avLst/>
                <a:gdLst>
                  <a:gd name="T0" fmla="*/ 608 w 608"/>
                  <a:gd name="T1" fmla="*/ 517 h 738"/>
                  <a:gd name="T2" fmla="*/ 434 w 608"/>
                  <a:gd name="T3" fmla="*/ 581 h 738"/>
                  <a:gd name="T4" fmla="*/ 360 w 608"/>
                  <a:gd name="T5" fmla="*/ 664 h 738"/>
                  <a:gd name="T6" fmla="*/ 360 w 608"/>
                  <a:gd name="T7" fmla="*/ 738 h 738"/>
                  <a:gd name="T8" fmla="*/ 184 w 608"/>
                  <a:gd name="T9" fmla="*/ 636 h 738"/>
                  <a:gd name="T10" fmla="*/ 0 w 608"/>
                  <a:gd name="T11" fmla="*/ 636 h 738"/>
                  <a:gd name="T12" fmla="*/ 56 w 608"/>
                  <a:gd name="T13" fmla="*/ 360 h 738"/>
                  <a:gd name="T14" fmla="*/ 221 w 608"/>
                  <a:gd name="T15" fmla="*/ 28 h 738"/>
                  <a:gd name="T16" fmla="*/ 277 w 608"/>
                  <a:gd name="T17" fmla="*/ 0 h 738"/>
                  <a:gd name="T18" fmla="*/ 525 w 608"/>
                  <a:gd name="T19" fmla="*/ 277 h 738"/>
                  <a:gd name="T20" fmla="*/ 608 w 608"/>
                  <a:gd name="T21" fmla="*/ 517 h 7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8"/>
                  <a:gd name="T34" fmla="*/ 0 h 738"/>
                  <a:gd name="T35" fmla="*/ 608 w 608"/>
                  <a:gd name="T36" fmla="*/ 738 h 7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8" h="738">
                    <a:moveTo>
                      <a:pt x="608" y="517"/>
                    </a:moveTo>
                    <a:lnTo>
                      <a:pt x="434" y="581"/>
                    </a:lnTo>
                    <a:lnTo>
                      <a:pt x="360" y="664"/>
                    </a:lnTo>
                    <a:lnTo>
                      <a:pt x="360" y="738"/>
                    </a:lnTo>
                    <a:lnTo>
                      <a:pt x="184" y="636"/>
                    </a:lnTo>
                    <a:lnTo>
                      <a:pt x="0" y="636"/>
                    </a:lnTo>
                    <a:lnTo>
                      <a:pt x="56" y="360"/>
                    </a:lnTo>
                    <a:lnTo>
                      <a:pt x="221" y="28"/>
                    </a:lnTo>
                    <a:lnTo>
                      <a:pt x="277" y="0"/>
                    </a:lnTo>
                    <a:lnTo>
                      <a:pt x="525" y="277"/>
                    </a:lnTo>
                    <a:lnTo>
                      <a:pt x="608" y="517"/>
                    </a:lnTo>
                    <a:close/>
                  </a:path>
                </a:pathLst>
              </a:custGeom>
              <a:solidFill>
                <a:srgbClr val="669999"/>
              </a:solidFill>
              <a:ln w="9525">
                <a:noFill/>
                <a:round/>
                <a:headEnd/>
                <a:tailEnd/>
              </a:ln>
            </p:spPr>
            <p:txBody>
              <a:bodyPr>
                <a:prstTxWarp prst="textNoShape">
                  <a:avLst/>
                </a:prstTxWarp>
              </a:bodyPr>
              <a:lstStyle/>
              <a:p>
                <a:endParaRPr lang="en-US"/>
              </a:p>
            </p:txBody>
          </p:sp>
          <p:sp>
            <p:nvSpPr>
              <p:cNvPr id="24828" name="Freeform 133"/>
              <p:cNvSpPr>
                <a:spLocks/>
              </p:cNvSpPr>
              <p:nvPr/>
            </p:nvSpPr>
            <p:spPr bwMode="auto">
              <a:xfrm>
                <a:off x="1816" y="2417"/>
                <a:ext cx="161" cy="103"/>
              </a:xfrm>
              <a:custGeom>
                <a:avLst/>
                <a:gdLst>
                  <a:gd name="T0" fmla="*/ 581 w 1290"/>
                  <a:gd name="T1" fmla="*/ 276 h 829"/>
                  <a:gd name="T2" fmla="*/ 1134 w 1290"/>
                  <a:gd name="T3" fmla="*/ 608 h 829"/>
                  <a:gd name="T4" fmla="*/ 1290 w 1290"/>
                  <a:gd name="T5" fmla="*/ 801 h 829"/>
                  <a:gd name="T6" fmla="*/ 111 w 1290"/>
                  <a:gd name="T7" fmla="*/ 829 h 829"/>
                  <a:gd name="T8" fmla="*/ 28 w 1290"/>
                  <a:gd name="T9" fmla="*/ 608 h 829"/>
                  <a:gd name="T10" fmla="*/ 0 w 1290"/>
                  <a:gd name="T11" fmla="*/ 0 h 829"/>
                  <a:gd name="T12" fmla="*/ 332 w 1290"/>
                  <a:gd name="T13" fmla="*/ 193 h 829"/>
                  <a:gd name="T14" fmla="*/ 581 w 1290"/>
                  <a:gd name="T15" fmla="*/ 276 h 829"/>
                  <a:gd name="T16" fmla="*/ 0 60000 65536"/>
                  <a:gd name="T17" fmla="*/ 0 60000 65536"/>
                  <a:gd name="T18" fmla="*/ 0 60000 65536"/>
                  <a:gd name="T19" fmla="*/ 0 60000 65536"/>
                  <a:gd name="T20" fmla="*/ 0 60000 65536"/>
                  <a:gd name="T21" fmla="*/ 0 60000 65536"/>
                  <a:gd name="T22" fmla="*/ 0 60000 65536"/>
                  <a:gd name="T23" fmla="*/ 0 60000 65536"/>
                  <a:gd name="T24" fmla="*/ 0 w 1290"/>
                  <a:gd name="T25" fmla="*/ 0 h 829"/>
                  <a:gd name="T26" fmla="*/ 1290 w 1290"/>
                  <a:gd name="T27" fmla="*/ 829 h 8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0" h="829">
                    <a:moveTo>
                      <a:pt x="581" y="276"/>
                    </a:moveTo>
                    <a:lnTo>
                      <a:pt x="1134" y="608"/>
                    </a:lnTo>
                    <a:lnTo>
                      <a:pt x="1290" y="801"/>
                    </a:lnTo>
                    <a:lnTo>
                      <a:pt x="111" y="829"/>
                    </a:lnTo>
                    <a:lnTo>
                      <a:pt x="28" y="608"/>
                    </a:lnTo>
                    <a:lnTo>
                      <a:pt x="0" y="0"/>
                    </a:lnTo>
                    <a:lnTo>
                      <a:pt x="332" y="193"/>
                    </a:lnTo>
                    <a:lnTo>
                      <a:pt x="581" y="276"/>
                    </a:lnTo>
                    <a:close/>
                  </a:path>
                </a:pathLst>
              </a:custGeom>
              <a:solidFill>
                <a:srgbClr val="CC6633"/>
              </a:solidFill>
              <a:ln w="9525">
                <a:noFill/>
                <a:round/>
                <a:headEnd/>
                <a:tailEnd/>
              </a:ln>
            </p:spPr>
            <p:txBody>
              <a:bodyPr>
                <a:prstTxWarp prst="textNoShape">
                  <a:avLst/>
                </a:prstTxWarp>
              </a:bodyPr>
              <a:lstStyle/>
              <a:p>
                <a:endParaRPr lang="en-US"/>
              </a:p>
            </p:txBody>
          </p:sp>
          <p:sp>
            <p:nvSpPr>
              <p:cNvPr id="24829" name="Freeform 134"/>
              <p:cNvSpPr>
                <a:spLocks/>
              </p:cNvSpPr>
              <p:nvPr/>
            </p:nvSpPr>
            <p:spPr bwMode="auto">
              <a:xfrm>
                <a:off x="1111" y="2424"/>
                <a:ext cx="366" cy="254"/>
              </a:xfrm>
              <a:custGeom>
                <a:avLst/>
                <a:gdLst>
                  <a:gd name="T0" fmla="*/ 2930 w 2930"/>
                  <a:gd name="T1" fmla="*/ 1456 h 2038"/>
                  <a:gd name="T2" fmla="*/ 2433 w 2930"/>
                  <a:gd name="T3" fmla="*/ 1540 h 2038"/>
                  <a:gd name="T4" fmla="*/ 2377 w 2930"/>
                  <a:gd name="T5" fmla="*/ 1632 h 2038"/>
                  <a:gd name="T6" fmla="*/ 2404 w 2930"/>
                  <a:gd name="T7" fmla="*/ 1816 h 2038"/>
                  <a:gd name="T8" fmla="*/ 2404 w 2930"/>
                  <a:gd name="T9" fmla="*/ 1908 h 2038"/>
                  <a:gd name="T10" fmla="*/ 2045 w 2930"/>
                  <a:gd name="T11" fmla="*/ 1982 h 2038"/>
                  <a:gd name="T12" fmla="*/ 1714 w 2930"/>
                  <a:gd name="T13" fmla="*/ 1954 h 2038"/>
                  <a:gd name="T14" fmla="*/ 1631 w 2930"/>
                  <a:gd name="T15" fmla="*/ 1954 h 2038"/>
                  <a:gd name="T16" fmla="*/ 1714 w 2930"/>
                  <a:gd name="T17" fmla="*/ 1485 h 2038"/>
                  <a:gd name="T18" fmla="*/ 1658 w 2930"/>
                  <a:gd name="T19" fmla="*/ 1402 h 2038"/>
                  <a:gd name="T20" fmla="*/ 977 w 2930"/>
                  <a:gd name="T21" fmla="*/ 1512 h 2038"/>
                  <a:gd name="T22" fmla="*/ 636 w 2930"/>
                  <a:gd name="T23" fmla="*/ 1512 h 2038"/>
                  <a:gd name="T24" fmla="*/ 580 w 2930"/>
                  <a:gd name="T25" fmla="*/ 1576 h 2038"/>
                  <a:gd name="T26" fmla="*/ 525 w 2930"/>
                  <a:gd name="T27" fmla="*/ 1954 h 2038"/>
                  <a:gd name="T28" fmla="*/ 424 w 2930"/>
                  <a:gd name="T29" fmla="*/ 2010 h 2038"/>
                  <a:gd name="T30" fmla="*/ 175 w 2930"/>
                  <a:gd name="T31" fmla="*/ 2038 h 2038"/>
                  <a:gd name="T32" fmla="*/ 120 w 2930"/>
                  <a:gd name="T33" fmla="*/ 2038 h 2038"/>
                  <a:gd name="T34" fmla="*/ 56 w 2930"/>
                  <a:gd name="T35" fmla="*/ 1844 h 2038"/>
                  <a:gd name="T36" fmla="*/ 147 w 2930"/>
                  <a:gd name="T37" fmla="*/ 1632 h 2038"/>
                  <a:gd name="T38" fmla="*/ 83 w 2930"/>
                  <a:gd name="T39" fmla="*/ 1456 h 2038"/>
                  <a:gd name="T40" fmla="*/ 83 w 2930"/>
                  <a:gd name="T41" fmla="*/ 1153 h 2038"/>
                  <a:gd name="T42" fmla="*/ 0 w 2930"/>
                  <a:gd name="T43" fmla="*/ 720 h 2038"/>
                  <a:gd name="T44" fmla="*/ 56 w 2930"/>
                  <a:gd name="T45" fmla="*/ 139 h 2038"/>
                  <a:gd name="T46" fmla="*/ 801 w 2930"/>
                  <a:gd name="T47" fmla="*/ 103 h 2038"/>
                  <a:gd name="T48" fmla="*/ 1409 w 2930"/>
                  <a:gd name="T49" fmla="*/ 56 h 2038"/>
                  <a:gd name="T50" fmla="*/ 1907 w 2930"/>
                  <a:gd name="T51" fmla="*/ 0 h 2038"/>
                  <a:gd name="T52" fmla="*/ 2875 w 2930"/>
                  <a:gd name="T53" fmla="*/ 29 h 2038"/>
                  <a:gd name="T54" fmla="*/ 2930 w 2930"/>
                  <a:gd name="T55" fmla="*/ 1456 h 20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30"/>
                  <a:gd name="T85" fmla="*/ 0 h 2038"/>
                  <a:gd name="T86" fmla="*/ 2930 w 2930"/>
                  <a:gd name="T87" fmla="*/ 2038 h 203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30" h="2038">
                    <a:moveTo>
                      <a:pt x="2930" y="1456"/>
                    </a:moveTo>
                    <a:lnTo>
                      <a:pt x="2433" y="1540"/>
                    </a:lnTo>
                    <a:lnTo>
                      <a:pt x="2377" y="1632"/>
                    </a:lnTo>
                    <a:lnTo>
                      <a:pt x="2404" y="1816"/>
                    </a:lnTo>
                    <a:lnTo>
                      <a:pt x="2404" y="1908"/>
                    </a:lnTo>
                    <a:lnTo>
                      <a:pt x="2045" y="1982"/>
                    </a:lnTo>
                    <a:lnTo>
                      <a:pt x="1714" y="1954"/>
                    </a:lnTo>
                    <a:lnTo>
                      <a:pt x="1631" y="1954"/>
                    </a:lnTo>
                    <a:lnTo>
                      <a:pt x="1714" y="1485"/>
                    </a:lnTo>
                    <a:lnTo>
                      <a:pt x="1658" y="1402"/>
                    </a:lnTo>
                    <a:lnTo>
                      <a:pt x="977" y="1512"/>
                    </a:lnTo>
                    <a:lnTo>
                      <a:pt x="636" y="1512"/>
                    </a:lnTo>
                    <a:lnTo>
                      <a:pt x="580" y="1576"/>
                    </a:lnTo>
                    <a:lnTo>
                      <a:pt x="525" y="1954"/>
                    </a:lnTo>
                    <a:lnTo>
                      <a:pt x="424" y="2010"/>
                    </a:lnTo>
                    <a:lnTo>
                      <a:pt x="175" y="2038"/>
                    </a:lnTo>
                    <a:lnTo>
                      <a:pt x="120" y="2038"/>
                    </a:lnTo>
                    <a:lnTo>
                      <a:pt x="56" y="1844"/>
                    </a:lnTo>
                    <a:lnTo>
                      <a:pt x="147" y="1632"/>
                    </a:lnTo>
                    <a:lnTo>
                      <a:pt x="83" y="1456"/>
                    </a:lnTo>
                    <a:lnTo>
                      <a:pt x="83" y="1153"/>
                    </a:lnTo>
                    <a:lnTo>
                      <a:pt x="0" y="720"/>
                    </a:lnTo>
                    <a:lnTo>
                      <a:pt x="56" y="139"/>
                    </a:lnTo>
                    <a:lnTo>
                      <a:pt x="801" y="103"/>
                    </a:lnTo>
                    <a:lnTo>
                      <a:pt x="1409" y="56"/>
                    </a:lnTo>
                    <a:lnTo>
                      <a:pt x="1907" y="0"/>
                    </a:lnTo>
                    <a:lnTo>
                      <a:pt x="2875" y="29"/>
                    </a:lnTo>
                    <a:lnTo>
                      <a:pt x="2930" y="1456"/>
                    </a:lnTo>
                    <a:close/>
                  </a:path>
                </a:pathLst>
              </a:custGeom>
              <a:solidFill>
                <a:srgbClr val="FF9933"/>
              </a:solidFill>
              <a:ln w="9525">
                <a:noFill/>
                <a:round/>
                <a:headEnd/>
                <a:tailEnd/>
              </a:ln>
            </p:spPr>
            <p:txBody>
              <a:bodyPr>
                <a:prstTxWarp prst="textNoShape">
                  <a:avLst/>
                </a:prstTxWarp>
              </a:bodyPr>
              <a:lstStyle/>
              <a:p>
                <a:endParaRPr lang="en-US"/>
              </a:p>
            </p:txBody>
          </p:sp>
          <p:sp>
            <p:nvSpPr>
              <p:cNvPr id="24830" name="Freeform 135"/>
              <p:cNvSpPr>
                <a:spLocks/>
              </p:cNvSpPr>
              <p:nvPr/>
            </p:nvSpPr>
            <p:spPr bwMode="auto">
              <a:xfrm>
                <a:off x="1233" y="2441"/>
                <a:ext cx="82" cy="152"/>
              </a:xfrm>
              <a:custGeom>
                <a:avLst/>
                <a:gdLst>
                  <a:gd name="T0" fmla="*/ 580 w 654"/>
                  <a:gd name="T1" fmla="*/ 166 h 1216"/>
                  <a:gd name="T2" fmla="*/ 654 w 654"/>
                  <a:gd name="T3" fmla="*/ 581 h 1216"/>
                  <a:gd name="T4" fmla="*/ 654 w 654"/>
                  <a:gd name="T5" fmla="*/ 1096 h 1216"/>
                  <a:gd name="T6" fmla="*/ 599 w 654"/>
                  <a:gd name="T7" fmla="*/ 1162 h 1216"/>
                  <a:gd name="T8" fmla="*/ 157 w 654"/>
                  <a:gd name="T9" fmla="*/ 1216 h 1216"/>
                  <a:gd name="T10" fmla="*/ 27 w 654"/>
                  <a:gd name="T11" fmla="*/ 1125 h 1216"/>
                  <a:gd name="T12" fmla="*/ 0 w 654"/>
                  <a:gd name="T13" fmla="*/ 387 h 1216"/>
                  <a:gd name="T14" fmla="*/ 128 w 654"/>
                  <a:gd name="T15" fmla="*/ 83 h 1216"/>
                  <a:gd name="T16" fmla="*/ 128 w 654"/>
                  <a:gd name="T17" fmla="*/ 55 h 1216"/>
                  <a:gd name="T18" fmla="*/ 266 w 654"/>
                  <a:gd name="T19" fmla="*/ 0 h 1216"/>
                  <a:gd name="T20" fmla="*/ 405 w 654"/>
                  <a:gd name="T21" fmla="*/ 0 h 1216"/>
                  <a:gd name="T22" fmla="*/ 580 w 654"/>
                  <a:gd name="T23" fmla="*/ 166 h 12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4"/>
                  <a:gd name="T37" fmla="*/ 0 h 1216"/>
                  <a:gd name="T38" fmla="*/ 654 w 654"/>
                  <a:gd name="T39" fmla="*/ 1216 h 12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4" h="1216">
                    <a:moveTo>
                      <a:pt x="580" y="166"/>
                    </a:moveTo>
                    <a:lnTo>
                      <a:pt x="654" y="581"/>
                    </a:lnTo>
                    <a:lnTo>
                      <a:pt x="654" y="1096"/>
                    </a:lnTo>
                    <a:lnTo>
                      <a:pt x="599" y="1162"/>
                    </a:lnTo>
                    <a:lnTo>
                      <a:pt x="157" y="1216"/>
                    </a:lnTo>
                    <a:lnTo>
                      <a:pt x="27" y="1125"/>
                    </a:lnTo>
                    <a:lnTo>
                      <a:pt x="0" y="387"/>
                    </a:lnTo>
                    <a:lnTo>
                      <a:pt x="128" y="83"/>
                    </a:lnTo>
                    <a:lnTo>
                      <a:pt x="128" y="55"/>
                    </a:lnTo>
                    <a:lnTo>
                      <a:pt x="266" y="0"/>
                    </a:lnTo>
                    <a:lnTo>
                      <a:pt x="405" y="0"/>
                    </a:lnTo>
                    <a:lnTo>
                      <a:pt x="580" y="166"/>
                    </a:lnTo>
                    <a:close/>
                  </a:path>
                </a:pathLst>
              </a:custGeom>
              <a:solidFill>
                <a:srgbClr val="000000"/>
              </a:solidFill>
              <a:ln w="9525">
                <a:noFill/>
                <a:round/>
                <a:headEnd/>
                <a:tailEnd/>
              </a:ln>
            </p:spPr>
            <p:txBody>
              <a:bodyPr>
                <a:prstTxWarp prst="textNoShape">
                  <a:avLst/>
                </a:prstTxWarp>
              </a:bodyPr>
              <a:lstStyle/>
              <a:p>
                <a:endParaRPr lang="en-US"/>
              </a:p>
            </p:txBody>
          </p:sp>
          <p:sp>
            <p:nvSpPr>
              <p:cNvPr id="24831" name="Freeform 136"/>
              <p:cNvSpPr>
                <a:spLocks/>
              </p:cNvSpPr>
              <p:nvPr/>
            </p:nvSpPr>
            <p:spPr bwMode="auto">
              <a:xfrm>
                <a:off x="1381" y="2441"/>
                <a:ext cx="79" cy="145"/>
              </a:xfrm>
              <a:custGeom>
                <a:avLst/>
                <a:gdLst>
                  <a:gd name="T0" fmla="*/ 608 w 636"/>
                  <a:gd name="T1" fmla="*/ 239 h 1162"/>
                  <a:gd name="T2" fmla="*/ 636 w 636"/>
                  <a:gd name="T3" fmla="*/ 1069 h 1162"/>
                  <a:gd name="T4" fmla="*/ 636 w 636"/>
                  <a:gd name="T5" fmla="*/ 1096 h 1162"/>
                  <a:gd name="T6" fmla="*/ 248 w 636"/>
                  <a:gd name="T7" fmla="*/ 1125 h 1162"/>
                  <a:gd name="T8" fmla="*/ 138 w 636"/>
                  <a:gd name="T9" fmla="*/ 1162 h 1162"/>
                  <a:gd name="T10" fmla="*/ 55 w 636"/>
                  <a:gd name="T11" fmla="*/ 1162 h 1162"/>
                  <a:gd name="T12" fmla="*/ 0 w 636"/>
                  <a:gd name="T13" fmla="*/ 737 h 1162"/>
                  <a:gd name="T14" fmla="*/ 83 w 636"/>
                  <a:gd name="T15" fmla="*/ 193 h 1162"/>
                  <a:gd name="T16" fmla="*/ 138 w 636"/>
                  <a:gd name="T17" fmla="*/ 111 h 1162"/>
                  <a:gd name="T18" fmla="*/ 331 w 636"/>
                  <a:gd name="T19" fmla="*/ 0 h 1162"/>
                  <a:gd name="T20" fmla="*/ 442 w 636"/>
                  <a:gd name="T21" fmla="*/ 0 h 1162"/>
                  <a:gd name="T22" fmla="*/ 608 w 636"/>
                  <a:gd name="T23" fmla="*/ 239 h 1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6"/>
                  <a:gd name="T37" fmla="*/ 0 h 1162"/>
                  <a:gd name="T38" fmla="*/ 636 w 636"/>
                  <a:gd name="T39" fmla="*/ 1162 h 11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6" h="1162">
                    <a:moveTo>
                      <a:pt x="608" y="239"/>
                    </a:moveTo>
                    <a:lnTo>
                      <a:pt x="636" y="1069"/>
                    </a:lnTo>
                    <a:lnTo>
                      <a:pt x="636" y="1096"/>
                    </a:lnTo>
                    <a:lnTo>
                      <a:pt x="248" y="1125"/>
                    </a:lnTo>
                    <a:lnTo>
                      <a:pt x="138" y="1162"/>
                    </a:lnTo>
                    <a:lnTo>
                      <a:pt x="55" y="1162"/>
                    </a:lnTo>
                    <a:lnTo>
                      <a:pt x="0" y="737"/>
                    </a:lnTo>
                    <a:lnTo>
                      <a:pt x="83" y="193"/>
                    </a:lnTo>
                    <a:lnTo>
                      <a:pt x="138" y="111"/>
                    </a:lnTo>
                    <a:lnTo>
                      <a:pt x="331" y="0"/>
                    </a:lnTo>
                    <a:lnTo>
                      <a:pt x="442" y="0"/>
                    </a:lnTo>
                    <a:lnTo>
                      <a:pt x="608" y="239"/>
                    </a:lnTo>
                    <a:close/>
                  </a:path>
                </a:pathLst>
              </a:custGeom>
              <a:solidFill>
                <a:srgbClr val="000000"/>
              </a:solidFill>
              <a:ln w="9525">
                <a:noFill/>
                <a:round/>
                <a:headEnd/>
                <a:tailEnd/>
              </a:ln>
            </p:spPr>
            <p:txBody>
              <a:bodyPr>
                <a:prstTxWarp prst="textNoShape">
                  <a:avLst/>
                </a:prstTxWarp>
              </a:bodyPr>
              <a:lstStyle/>
              <a:p>
                <a:endParaRPr lang="en-US"/>
              </a:p>
            </p:txBody>
          </p:sp>
          <p:sp>
            <p:nvSpPr>
              <p:cNvPr id="24832" name="Freeform 137"/>
              <p:cNvSpPr>
                <a:spLocks/>
              </p:cNvSpPr>
              <p:nvPr/>
            </p:nvSpPr>
            <p:spPr bwMode="auto">
              <a:xfrm>
                <a:off x="1246" y="2458"/>
                <a:ext cx="48" cy="113"/>
              </a:xfrm>
              <a:custGeom>
                <a:avLst/>
                <a:gdLst>
                  <a:gd name="T0" fmla="*/ 387 w 387"/>
                  <a:gd name="T1" fmla="*/ 406 h 904"/>
                  <a:gd name="T2" fmla="*/ 387 w 387"/>
                  <a:gd name="T3" fmla="*/ 857 h 904"/>
                  <a:gd name="T4" fmla="*/ 110 w 387"/>
                  <a:gd name="T5" fmla="*/ 904 h 904"/>
                  <a:gd name="T6" fmla="*/ 83 w 387"/>
                  <a:gd name="T7" fmla="*/ 876 h 904"/>
                  <a:gd name="T8" fmla="*/ 0 w 387"/>
                  <a:gd name="T9" fmla="*/ 526 h 904"/>
                  <a:gd name="T10" fmla="*/ 110 w 387"/>
                  <a:gd name="T11" fmla="*/ 55 h 904"/>
                  <a:gd name="T12" fmla="*/ 221 w 387"/>
                  <a:gd name="T13" fmla="*/ 0 h 904"/>
                  <a:gd name="T14" fmla="*/ 304 w 387"/>
                  <a:gd name="T15" fmla="*/ 55 h 904"/>
                  <a:gd name="T16" fmla="*/ 387 w 387"/>
                  <a:gd name="T17" fmla="*/ 406 h 9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7"/>
                  <a:gd name="T28" fmla="*/ 0 h 904"/>
                  <a:gd name="T29" fmla="*/ 387 w 387"/>
                  <a:gd name="T30" fmla="*/ 904 h 9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7" h="904">
                    <a:moveTo>
                      <a:pt x="387" y="406"/>
                    </a:moveTo>
                    <a:lnTo>
                      <a:pt x="387" y="857"/>
                    </a:lnTo>
                    <a:lnTo>
                      <a:pt x="110" y="904"/>
                    </a:lnTo>
                    <a:lnTo>
                      <a:pt x="83" y="876"/>
                    </a:lnTo>
                    <a:lnTo>
                      <a:pt x="0" y="526"/>
                    </a:lnTo>
                    <a:lnTo>
                      <a:pt x="110" y="55"/>
                    </a:lnTo>
                    <a:lnTo>
                      <a:pt x="221" y="0"/>
                    </a:lnTo>
                    <a:lnTo>
                      <a:pt x="304" y="55"/>
                    </a:lnTo>
                    <a:lnTo>
                      <a:pt x="387" y="406"/>
                    </a:lnTo>
                    <a:close/>
                  </a:path>
                </a:pathLst>
              </a:custGeom>
              <a:solidFill>
                <a:srgbClr val="99CCCC"/>
              </a:solidFill>
              <a:ln w="9525">
                <a:noFill/>
                <a:round/>
                <a:headEnd/>
                <a:tailEnd/>
              </a:ln>
            </p:spPr>
            <p:txBody>
              <a:bodyPr>
                <a:prstTxWarp prst="textNoShape">
                  <a:avLst/>
                </a:prstTxWarp>
              </a:bodyPr>
              <a:lstStyle/>
              <a:p>
                <a:endParaRPr lang="en-US"/>
              </a:p>
            </p:txBody>
          </p:sp>
          <p:sp>
            <p:nvSpPr>
              <p:cNvPr id="24833" name="Freeform 138"/>
              <p:cNvSpPr>
                <a:spLocks/>
              </p:cNvSpPr>
              <p:nvPr/>
            </p:nvSpPr>
            <p:spPr bwMode="auto">
              <a:xfrm>
                <a:off x="1401" y="2462"/>
                <a:ext cx="38" cy="103"/>
              </a:xfrm>
              <a:custGeom>
                <a:avLst/>
                <a:gdLst>
                  <a:gd name="T0" fmla="*/ 304 w 304"/>
                  <a:gd name="T1" fmla="*/ 802 h 829"/>
                  <a:gd name="T2" fmla="*/ 83 w 304"/>
                  <a:gd name="T3" fmla="*/ 802 h 829"/>
                  <a:gd name="T4" fmla="*/ 56 w 304"/>
                  <a:gd name="T5" fmla="*/ 829 h 829"/>
                  <a:gd name="T6" fmla="*/ 0 w 304"/>
                  <a:gd name="T7" fmla="*/ 829 h 829"/>
                  <a:gd name="T8" fmla="*/ 29 w 304"/>
                  <a:gd name="T9" fmla="*/ 102 h 829"/>
                  <a:gd name="T10" fmla="*/ 194 w 304"/>
                  <a:gd name="T11" fmla="*/ 0 h 829"/>
                  <a:gd name="T12" fmla="*/ 304 w 304"/>
                  <a:gd name="T13" fmla="*/ 102 h 829"/>
                  <a:gd name="T14" fmla="*/ 304 w 304"/>
                  <a:gd name="T15" fmla="*/ 802 h 829"/>
                  <a:gd name="T16" fmla="*/ 0 60000 65536"/>
                  <a:gd name="T17" fmla="*/ 0 60000 65536"/>
                  <a:gd name="T18" fmla="*/ 0 60000 65536"/>
                  <a:gd name="T19" fmla="*/ 0 60000 65536"/>
                  <a:gd name="T20" fmla="*/ 0 60000 65536"/>
                  <a:gd name="T21" fmla="*/ 0 60000 65536"/>
                  <a:gd name="T22" fmla="*/ 0 60000 65536"/>
                  <a:gd name="T23" fmla="*/ 0 60000 65536"/>
                  <a:gd name="T24" fmla="*/ 0 w 304"/>
                  <a:gd name="T25" fmla="*/ 0 h 829"/>
                  <a:gd name="T26" fmla="*/ 304 w 304"/>
                  <a:gd name="T27" fmla="*/ 829 h 8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4" h="829">
                    <a:moveTo>
                      <a:pt x="304" y="802"/>
                    </a:moveTo>
                    <a:lnTo>
                      <a:pt x="83" y="802"/>
                    </a:lnTo>
                    <a:lnTo>
                      <a:pt x="56" y="829"/>
                    </a:lnTo>
                    <a:lnTo>
                      <a:pt x="0" y="829"/>
                    </a:lnTo>
                    <a:lnTo>
                      <a:pt x="29" y="102"/>
                    </a:lnTo>
                    <a:lnTo>
                      <a:pt x="194" y="0"/>
                    </a:lnTo>
                    <a:lnTo>
                      <a:pt x="304" y="102"/>
                    </a:lnTo>
                    <a:lnTo>
                      <a:pt x="304" y="802"/>
                    </a:lnTo>
                    <a:close/>
                  </a:path>
                </a:pathLst>
              </a:custGeom>
              <a:solidFill>
                <a:srgbClr val="99CCCC"/>
              </a:solidFill>
              <a:ln w="9525">
                <a:noFill/>
                <a:round/>
                <a:headEnd/>
                <a:tailEnd/>
              </a:ln>
            </p:spPr>
            <p:txBody>
              <a:bodyPr>
                <a:prstTxWarp prst="textNoShape">
                  <a:avLst/>
                </a:prstTxWarp>
              </a:bodyPr>
              <a:lstStyle/>
              <a:p>
                <a:endParaRPr lang="en-US"/>
              </a:p>
            </p:txBody>
          </p:sp>
          <p:sp>
            <p:nvSpPr>
              <p:cNvPr id="24834" name="Freeform 139"/>
              <p:cNvSpPr>
                <a:spLocks/>
              </p:cNvSpPr>
              <p:nvPr/>
            </p:nvSpPr>
            <p:spPr bwMode="auto">
              <a:xfrm>
                <a:off x="3057" y="2486"/>
                <a:ext cx="101" cy="47"/>
              </a:xfrm>
              <a:custGeom>
                <a:avLst/>
                <a:gdLst>
                  <a:gd name="T0" fmla="*/ 774 w 801"/>
                  <a:gd name="T1" fmla="*/ 277 h 378"/>
                  <a:gd name="T2" fmla="*/ 774 w 801"/>
                  <a:gd name="T3" fmla="*/ 359 h 378"/>
                  <a:gd name="T4" fmla="*/ 673 w 801"/>
                  <a:gd name="T5" fmla="*/ 332 h 378"/>
                  <a:gd name="T6" fmla="*/ 636 w 801"/>
                  <a:gd name="T7" fmla="*/ 305 h 378"/>
                  <a:gd name="T8" fmla="*/ 553 w 801"/>
                  <a:gd name="T9" fmla="*/ 378 h 378"/>
                  <a:gd name="T10" fmla="*/ 0 w 801"/>
                  <a:gd name="T11" fmla="*/ 359 h 378"/>
                  <a:gd name="T12" fmla="*/ 27 w 801"/>
                  <a:gd name="T13" fmla="*/ 101 h 378"/>
                  <a:gd name="T14" fmla="*/ 746 w 801"/>
                  <a:gd name="T15" fmla="*/ 0 h 378"/>
                  <a:gd name="T16" fmla="*/ 801 w 801"/>
                  <a:gd name="T17" fmla="*/ 28 h 378"/>
                  <a:gd name="T18" fmla="*/ 774 w 801"/>
                  <a:gd name="T19" fmla="*/ 277 h 3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1"/>
                  <a:gd name="T31" fmla="*/ 0 h 378"/>
                  <a:gd name="T32" fmla="*/ 801 w 801"/>
                  <a:gd name="T33" fmla="*/ 378 h 3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1" h="378">
                    <a:moveTo>
                      <a:pt x="774" y="277"/>
                    </a:moveTo>
                    <a:lnTo>
                      <a:pt x="774" y="359"/>
                    </a:lnTo>
                    <a:lnTo>
                      <a:pt x="673" y="332"/>
                    </a:lnTo>
                    <a:lnTo>
                      <a:pt x="636" y="305"/>
                    </a:lnTo>
                    <a:lnTo>
                      <a:pt x="553" y="378"/>
                    </a:lnTo>
                    <a:lnTo>
                      <a:pt x="0" y="359"/>
                    </a:lnTo>
                    <a:lnTo>
                      <a:pt x="27" y="101"/>
                    </a:lnTo>
                    <a:lnTo>
                      <a:pt x="746" y="0"/>
                    </a:lnTo>
                    <a:lnTo>
                      <a:pt x="801" y="28"/>
                    </a:lnTo>
                    <a:lnTo>
                      <a:pt x="774" y="277"/>
                    </a:lnTo>
                    <a:close/>
                  </a:path>
                </a:pathLst>
              </a:custGeom>
              <a:solidFill>
                <a:srgbClr val="669999"/>
              </a:solidFill>
              <a:ln w="9525">
                <a:noFill/>
                <a:round/>
                <a:headEnd/>
                <a:tailEnd/>
              </a:ln>
            </p:spPr>
            <p:txBody>
              <a:bodyPr>
                <a:prstTxWarp prst="textNoShape">
                  <a:avLst/>
                </a:prstTxWarp>
              </a:bodyPr>
              <a:lstStyle/>
              <a:p>
                <a:endParaRPr lang="en-US"/>
              </a:p>
            </p:txBody>
          </p:sp>
          <p:sp>
            <p:nvSpPr>
              <p:cNvPr id="24835" name="Freeform 140"/>
              <p:cNvSpPr>
                <a:spLocks/>
              </p:cNvSpPr>
              <p:nvPr/>
            </p:nvSpPr>
            <p:spPr bwMode="auto">
              <a:xfrm>
                <a:off x="2810" y="2496"/>
                <a:ext cx="114" cy="37"/>
              </a:xfrm>
              <a:custGeom>
                <a:avLst/>
                <a:gdLst>
                  <a:gd name="T0" fmla="*/ 876 w 912"/>
                  <a:gd name="T1" fmla="*/ 193 h 294"/>
                  <a:gd name="T2" fmla="*/ 912 w 912"/>
                  <a:gd name="T3" fmla="*/ 221 h 294"/>
                  <a:gd name="T4" fmla="*/ 746 w 912"/>
                  <a:gd name="T5" fmla="*/ 294 h 294"/>
                  <a:gd name="T6" fmla="*/ 0 w 912"/>
                  <a:gd name="T7" fmla="*/ 294 h 294"/>
                  <a:gd name="T8" fmla="*/ 19 w 912"/>
                  <a:gd name="T9" fmla="*/ 17 h 294"/>
                  <a:gd name="T10" fmla="*/ 166 w 912"/>
                  <a:gd name="T11" fmla="*/ 0 h 294"/>
                  <a:gd name="T12" fmla="*/ 876 w 912"/>
                  <a:gd name="T13" fmla="*/ 0 h 294"/>
                  <a:gd name="T14" fmla="*/ 876 w 912"/>
                  <a:gd name="T15" fmla="*/ 193 h 294"/>
                  <a:gd name="T16" fmla="*/ 0 60000 65536"/>
                  <a:gd name="T17" fmla="*/ 0 60000 65536"/>
                  <a:gd name="T18" fmla="*/ 0 60000 65536"/>
                  <a:gd name="T19" fmla="*/ 0 60000 65536"/>
                  <a:gd name="T20" fmla="*/ 0 60000 65536"/>
                  <a:gd name="T21" fmla="*/ 0 60000 65536"/>
                  <a:gd name="T22" fmla="*/ 0 60000 65536"/>
                  <a:gd name="T23" fmla="*/ 0 60000 65536"/>
                  <a:gd name="T24" fmla="*/ 0 w 912"/>
                  <a:gd name="T25" fmla="*/ 0 h 294"/>
                  <a:gd name="T26" fmla="*/ 912 w 912"/>
                  <a:gd name="T27" fmla="*/ 294 h 2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2" h="294">
                    <a:moveTo>
                      <a:pt x="876" y="193"/>
                    </a:moveTo>
                    <a:lnTo>
                      <a:pt x="912" y="221"/>
                    </a:lnTo>
                    <a:lnTo>
                      <a:pt x="746" y="294"/>
                    </a:lnTo>
                    <a:lnTo>
                      <a:pt x="0" y="294"/>
                    </a:lnTo>
                    <a:lnTo>
                      <a:pt x="19" y="17"/>
                    </a:lnTo>
                    <a:lnTo>
                      <a:pt x="166" y="0"/>
                    </a:lnTo>
                    <a:lnTo>
                      <a:pt x="876" y="0"/>
                    </a:lnTo>
                    <a:lnTo>
                      <a:pt x="876" y="193"/>
                    </a:lnTo>
                    <a:close/>
                  </a:path>
                </a:pathLst>
              </a:custGeom>
              <a:solidFill>
                <a:srgbClr val="669999"/>
              </a:solidFill>
              <a:ln w="9525">
                <a:noFill/>
                <a:round/>
                <a:headEnd/>
                <a:tailEnd/>
              </a:ln>
            </p:spPr>
            <p:txBody>
              <a:bodyPr>
                <a:prstTxWarp prst="textNoShape">
                  <a:avLst/>
                </a:prstTxWarp>
              </a:bodyPr>
              <a:lstStyle/>
              <a:p>
                <a:endParaRPr lang="en-US"/>
              </a:p>
            </p:txBody>
          </p:sp>
          <p:sp>
            <p:nvSpPr>
              <p:cNvPr id="24836" name="Freeform 141"/>
              <p:cNvSpPr>
                <a:spLocks/>
              </p:cNvSpPr>
              <p:nvPr/>
            </p:nvSpPr>
            <p:spPr bwMode="auto">
              <a:xfrm>
                <a:off x="2106" y="2517"/>
                <a:ext cx="41" cy="28"/>
              </a:xfrm>
              <a:custGeom>
                <a:avLst/>
                <a:gdLst>
                  <a:gd name="T0" fmla="*/ 0 w 322"/>
                  <a:gd name="T1" fmla="*/ 213 h 222"/>
                  <a:gd name="T2" fmla="*/ 0 w 322"/>
                  <a:gd name="T3" fmla="*/ 129 h 222"/>
                  <a:gd name="T4" fmla="*/ 184 w 322"/>
                  <a:gd name="T5" fmla="*/ 0 h 222"/>
                  <a:gd name="T6" fmla="*/ 322 w 322"/>
                  <a:gd name="T7" fmla="*/ 0 h 222"/>
                  <a:gd name="T8" fmla="*/ 258 w 322"/>
                  <a:gd name="T9" fmla="*/ 222 h 222"/>
                  <a:gd name="T10" fmla="*/ 229 w 322"/>
                  <a:gd name="T11" fmla="*/ 213 h 222"/>
                  <a:gd name="T12" fmla="*/ 192 w 322"/>
                  <a:gd name="T13" fmla="*/ 213 h 222"/>
                  <a:gd name="T14" fmla="*/ 165 w 322"/>
                  <a:gd name="T15" fmla="*/ 203 h 222"/>
                  <a:gd name="T16" fmla="*/ 138 w 322"/>
                  <a:gd name="T17" fmla="*/ 203 h 222"/>
                  <a:gd name="T18" fmla="*/ 101 w 322"/>
                  <a:gd name="T19" fmla="*/ 203 h 222"/>
                  <a:gd name="T20" fmla="*/ 73 w 322"/>
                  <a:gd name="T21" fmla="*/ 203 h 222"/>
                  <a:gd name="T22" fmla="*/ 37 w 322"/>
                  <a:gd name="T23" fmla="*/ 213 h 222"/>
                  <a:gd name="T24" fmla="*/ 0 w 322"/>
                  <a:gd name="T25" fmla="*/ 213 h 2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2"/>
                  <a:gd name="T40" fmla="*/ 0 h 222"/>
                  <a:gd name="T41" fmla="*/ 322 w 322"/>
                  <a:gd name="T42" fmla="*/ 222 h 2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2" h="222">
                    <a:moveTo>
                      <a:pt x="0" y="213"/>
                    </a:moveTo>
                    <a:lnTo>
                      <a:pt x="0" y="129"/>
                    </a:lnTo>
                    <a:lnTo>
                      <a:pt x="184" y="0"/>
                    </a:lnTo>
                    <a:lnTo>
                      <a:pt x="322" y="0"/>
                    </a:lnTo>
                    <a:lnTo>
                      <a:pt x="258" y="222"/>
                    </a:lnTo>
                    <a:lnTo>
                      <a:pt x="229" y="213"/>
                    </a:lnTo>
                    <a:lnTo>
                      <a:pt x="192" y="213"/>
                    </a:lnTo>
                    <a:lnTo>
                      <a:pt x="165" y="203"/>
                    </a:lnTo>
                    <a:lnTo>
                      <a:pt x="138" y="203"/>
                    </a:lnTo>
                    <a:lnTo>
                      <a:pt x="101" y="203"/>
                    </a:lnTo>
                    <a:lnTo>
                      <a:pt x="73" y="203"/>
                    </a:lnTo>
                    <a:lnTo>
                      <a:pt x="37" y="213"/>
                    </a:lnTo>
                    <a:lnTo>
                      <a:pt x="0" y="213"/>
                    </a:lnTo>
                    <a:close/>
                  </a:path>
                </a:pathLst>
              </a:custGeom>
              <a:solidFill>
                <a:srgbClr val="D6E0E0"/>
              </a:solidFill>
              <a:ln w="9525">
                <a:noFill/>
                <a:round/>
                <a:headEnd/>
                <a:tailEnd/>
              </a:ln>
            </p:spPr>
            <p:txBody>
              <a:bodyPr>
                <a:prstTxWarp prst="textNoShape">
                  <a:avLst/>
                </a:prstTxWarp>
              </a:bodyPr>
              <a:lstStyle/>
              <a:p>
                <a:endParaRPr lang="en-US"/>
              </a:p>
            </p:txBody>
          </p:sp>
          <p:sp>
            <p:nvSpPr>
              <p:cNvPr id="24837" name="Freeform 142"/>
              <p:cNvSpPr>
                <a:spLocks/>
              </p:cNvSpPr>
              <p:nvPr/>
            </p:nvSpPr>
            <p:spPr bwMode="auto">
              <a:xfrm>
                <a:off x="2244" y="2509"/>
                <a:ext cx="68" cy="39"/>
              </a:xfrm>
              <a:custGeom>
                <a:avLst/>
                <a:gdLst>
                  <a:gd name="T0" fmla="*/ 0 w 543"/>
                  <a:gd name="T1" fmla="*/ 313 h 313"/>
                  <a:gd name="T2" fmla="*/ 18 w 543"/>
                  <a:gd name="T3" fmla="*/ 174 h 313"/>
                  <a:gd name="T4" fmla="*/ 18 w 543"/>
                  <a:gd name="T5" fmla="*/ 92 h 313"/>
                  <a:gd name="T6" fmla="*/ 184 w 543"/>
                  <a:gd name="T7" fmla="*/ 0 h 313"/>
                  <a:gd name="T8" fmla="*/ 543 w 543"/>
                  <a:gd name="T9" fmla="*/ 0 h 313"/>
                  <a:gd name="T10" fmla="*/ 543 w 543"/>
                  <a:gd name="T11" fmla="*/ 294 h 313"/>
                  <a:gd name="T12" fmla="*/ 516 w 543"/>
                  <a:gd name="T13" fmla="*/ 294 h 313"/>
                  <a:gd name="T14" fmla="*/ 479 w 543"/>
                  <a:gd name="T15" fmla="*/ 294 h 313"/>
                  <a:gd name="T16" fmla="*/ 442 w 543"/>
                  <a:gd name="T17" fmla="*/ 286 h 313"/>
                  <a:gd name="T18" fmla="*/ 415 w 543"/>
                  <a:gd name="T19" fmla="*/ 286 h 313"/>
                  <a:gd name="T20" fmla="*/ 378 w 543"/>
                  <a:gd name="T21" fmla="*/ 286 h 313"/>
                  <a:gd name="T22" fmla="*/ 341 w 543"/>
                  <a:gd name="T23" fmla="*/ 286 h 313"/>
                  <a:gd name="T24" fmla="*/ 313 w 543"/>
                  <a:gd name="T25" fmla="*/ 294 h 313"/>
                  <a:gd name="T26" fmla="*/ 285 w 543"/>
                  <a:gd name="T27" fmla="*/ 294 h 313"/>
                  <a:gd name="T28" fmla="*/ 138 w 543"/>
                  <a:gd name="T29" fmla="*/ 313 h 313"/>
                  <a:gd name="T30" fmla="*/ 0 w 543"/>
                  <a:gd name="T31" fmla="*/ 313 h 3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3"/>
                  <a:gd name="T49" fmla="*/ 0 h 313"/>
                  <a:gd name="T50" fmla="*/ 543 w 543"/>
                  <a:gd name="T51" fmla="*/ 313 h 3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3" h="313">
                    <a:moveTo>
                      <a:pt x="0" y="313"/>
                    </a:moveTo>
                    <a:lnTo>
                      <a:pt x="18" y="174"/>
                    </a:lnTo>
                    <a:lnTo>
                      <a:pt x="18" y="92"/>
                    </a:lnTo>
                    <a:lnTo>
                      <a:pt x="184" y="0"/>
                    </a:lnTo>
                    <a:lnTo>
                      <a:pt x="543" y="0"/>
                    </a:lnTo>
                    <a:lnTo>
                      <a:pt x="543" y="294"/>
                    </a:lnTo>
                    <a:lnTo>
                      <a:pt x="516" y="294"/>
                    </a:lnTo>
                    <a:lnTo>
                      <a:pt x="479" y="294"/>
                    </a:lnTo>
                    <a:lnTo>
                      <a:pt x="442" y="286"/>
                    </a:lnTo>
                    <a:lnTo>
                      <a:pt x="415" y="286"/>
                    </a:lnTo>
                    <a:lnTo>
                      <a:pt x="378" y="286"/>
                    </a:lnTo>
                    <a:lnTo>
                      <a:pt x="341" y="286"/>
                    </a:lnTo>
                    <a:lnTo>
                      <a:pt x="313" y="294"/>
                    </a:lnTo>
                    <a:lnTo>
                      <a:pt x="285" y="294"/>
                    </a:lnTo>
                    <a:lnTo>
                      <a:pt x="138" y="313"/>
                    </a:lnTo>
                    <a:lnTo>
                      <a:pt x="0" y="313"/>
                    </a:lnTo>
                    <a:close/>
                  </a:path>
                </a:pathLst>
              </a:custGeom>
              <a:solidFill>
                <a:srgbClr val="D6E0E0"/>
              </a:solidFill>
              <a:ln w="9525">
                <a:noFill/>
                <a:round/>
                <a:headEnd/>
                <a:tailEnd/>
              </a:ln>
            </p:spPr>
            <p:txBody>
              <a:bodyPr>
                <a:prstTxWarp prst="textNoShape">
                  <a:avLst/>
                </a:prstTxWarp>
              </a:bodyPr>
              <a:lstStyle/>
              <a:p>
                <a:endParaRPr lang="en-US"/>
              </a:p>
            </p:txBody>
          </p:sp>
          <p:sp>
            <p:nvSpPr>
              <p:cNvPr id="24838" name="Freeform 143"/>
              <p:cNvSpPr>
                <a:spLocks/>
              </p:cNvSpPr>
              <p:nvPr/>
            </p:nvSpPr>
            <p:spPr bwMode="auto">
              <a:xfrm>
                <a:off x="2439" y="2514"/>
                <a:ext cx="98" cy="26"/>
              </a:xfrm>
              <a:custGeom>
                <a:avLst/>
                <a:gdLst>
                  <a:gd name="T0" fmla="*/ 0 w 783"/>
                  <a:gd name="T1" fmla="*/ 193 h 211"/>
                  <a:gd name="T2" fmla="*/ 10 w 783"/>
                  <a:gd name="T3" fmla="*/ 0 h 211"/>
                  <a:gd name="T4" fmla="*/ 783 w 783"/>
                  <a:gd name="T5" fmla="*/ 27 h 211"/>
                  <a:gd name="T6" fmla="*/ 783 w 783"/>
                  <a:gd name="T7" fmla="*/ 211 h 211"/>
                  <a:gd name="T8" fmla="*/ 617 w 783"/>
                  <a:gd name="T9" fmla="*/ 211 h 211"/>
                  <a:gd name="T10" fmla="*/ 599 w 783"/>
                  <a:gd name="T11" fmla="*/ 211 h 211"/>
                  <a:gd name="T12" fmla="*/ 580 w 783"/>
                  <a:gd name="T13" fmla="*/ 211 h 211"/>
                  <a:gd name="T14" fmla="*/ 553 w 783"/>
                  <a:gd name="T15" fmla="*/ 203 h 211"/>
                  <a:gd name="T16" fmla="*/ 535 w 783"/>
                  <a:gd name="T17" fmla="*/ 203 h 211"/>
                  <a:gd name="T18" fmla="*/ 507 w 783"/>
                  <a:gd name="T19" fmla="*/ 203 h 211"/>
                  <a:gd name="T20" fmla="*/ 489 w 783"/>
                  <a:gd name="T21" fmla="*/ 193 h 211"/>
                  <a:gd name="T22" fmla="*/ 470 w 783"/>
                  <a:gd name="T23" fmla="*/ 193 h 211"/>
                  <a:gd name="T24" fmla="*/ 442 w 783"/>
                  <a:gd name="T25" fmla="*/ 193 h 211"/>
                  <a:gd name="T26" fmla="*/ 0 w 783"/>
                  <a:gd name="T27" fmla="*/ 193 h 2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3"/>
                  <a:gd name="T43" fmla="*/ 0 h 211"/>
                  <a:gd name="T44" fmla="*/ 783 w 783"/>
                  <a:gd name="T45" fmla="*/ 211 h 2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3" h="211">
                    <a:moveTo>
                      <a:pt x="0" y="193"/>
                    </a:moveTo>
                    <a:lnTo>
                      <a:pt x="10" y="0"/>
                    </a:lnTo>
                    <a:lnTo>
                      <a:pt x="783" y="27"/>
                    </a:lnTo>
                    <a:lnTo>
                      <a:pt x="783" y="211"/>
                    </a:lnTo>
                    <a:lnTo>
                      <a:pt x="617" y="211"/>
                    </a:lnTo>
                    <a:lnTo>
                      <a:pt x="599" y="211"/>
                    </a:lnTo>
                    <a:lnTo>
                      <a:pt x="580" y="211"/>
                    </a:lnTo>
                    <a:lnTo>
                      <a:pt x="553" y="203"/>
                    </a:lnTo>
                    <a:lnTo>
                      <a:pt x="535" y="203"/>
                    </a:lnTo>
                    <a:lnTo>
                      <a:pt x="507" y="203"/>
                    </a:lnTo>
                    <a:lnTo>
                      <a:pt x="489" y="193"/>
                    </a:lnTo>
                    <a:lnTo>
                      <a:pt x="470" y="193"/>
                    </a:lnTo>
                    <a:lnTo>
                      <a:pt x="442" y="193"/>
                    </a:lnTo>
                    <a:lnTo>
                      <a:pt x="0" y="193"/>
                    </a:lnTo>
                    <a:close/>
                  </a:path>
                </a:pathLst>
              </a:custGeom>
              <a:solidFill>
                <a:srgbClr val="D6E0E0"/>
              </a:solidFill>
              <a:ln w="9525">
                <a:noFill/>
                <a:round/>
                <a:headEnd/>
                <a:tailEnd/>
              </a:ln>
            </p:spPr>
            <p:txBody>
              <a:bodyPr>
                <a:prstTxWarp prst="textNoShape">
                  <a:avLst/>
                </a:prstTxWarp>
              </a:bodyPr>
              <a:lstStyle/>
              <a:p>
                <a:endParaRPr lang="en-US"/>
              </a:p>
            </p:txBody>
          </p:sp>
          <p:sp>
            <p:nvSpPr>
              <p:cNvPr id="24839" name="Freeform 144"/>
              <p:cNvSpPr>
                <a:spLocks/>
              </p:cNvSpPr>
              <p:nvPr/>
            </p:nvSpPr>
            <p:spPr bwMode="auto">
              <a:xfrm>
                <a:off x="2699" y="2502"/>
                <a:ext cx="90" cy="37"/>
              </a:xfrm>
              <a:custGeom>
                <a:avLst/>
                <a:gdLst>
                  <a:gd name="T0" fmla="*/ 0 w 719"/>
                  <a:gd name="T1" fmla="*/ 295 h 295"/>
                  <a:gd name="T2" fmla="*/ 0 w 719"/>
                  <a:gd name="T3" fmla="*/ 92 h 295"/>
                  <a:gd name="T4" fmla="*/ 359 w 719"/>
                  <a:gd name="T5" fmla="*/ 0 h 295"/>
                  <a:gd name="T6" fmla="*/ 719 w 719"/>
                  <a:gd name="T7" fmla="*/ 0 h 295"/>
                  <a:gd name="T8" fmla="*/ 683 w 719"/>
                  <a:gd name="T9" fmla="*/ 239 h 295"/>
                  <a:gd name="T10" fmla="*/ 664 w 719"/>
                  <a:gd name="T11" fmla="*/ 239 h 295"/>
                  <a:gd name="T12" fmla="*/ 646 w 719"/>
                  <a:gd name="T13" fmla="*/ 239 h 295"/>
                  <a:gd name="T14" fmla="*/ 627 w 719"/>
                  <a:gd name="T15" fmla="*/ 239 h 295"/>
                  <a:gd name="T16" fmla="*/ 609 w 719"/>
                  <a:gd name="T17" fmla="*/ 239 h 295"/>
                  <a:gd name="T18" fmla="*/ 590 w 719"/>
                  <a:gd name="T19" fmla="*/ 239 h 295"/>
                  <a:gd name="T20" fmla="*/ 572 w 719"/>
                  <a:gd name="T21" fmla="*/ 239 h 295"/>
                  <a:gd name="T22" fmla="*/ 553 w 719"/>
                  <a:gd name="T23" fmla="*/ 239 h 295"/>
                  <a:gd name="T24" fmla="*/ 544 w 719"/>
                  <a:gd name="T25" fmla="*/ 239 h 295"/>
                  <a:gd name="T26" fmla="*/ 369 w 719"/>
                  <a:gd name="T27" fmla="*/ 266 h 295"/>
                  <a:gd name="T28" fmla="*/ 359 w 719"/>
                  <a:gd name="T29" fmla="*/ 266 h 295"/>
                  <a:gd name="T30" fmla="*/ 351 w 719"/>
                  <a:gd name="T31" fmla="*/ 266 h 295"/>
                  <a:gd name="T32" fmla="*/ 342 w 719"/>
                  <a:gd name="T33" fmla="*/ 266 h 295"/>
                  <a:gd name="T34" fmla="*/ 332 w 719"/>
                  <a:gd name="T35" fmla="*/ 266 h 295"/>
                  <a:gd name="T36" fmla="*/ 323 w 719"/>
                  <a:gd name="T37" fmla="*/ 266 h 295"/>
                  <a:gd name="T38" fmla="*/ 313 w 719"/>
                  <a:gd name="T39" fmla="*/ 266 h 295"/>
                  <a:gd name="T40" fmla="*/ 305 w 719"/>
                  <a:gd name="T41" fmla="*/ 266 h 295"/>
                  <a:gd name="T42" fmla="*/ 295 w 719"/>
                  <a:gd name="T43" fmla="*/ 266 h 295"/>
                  <a:gd name="T44" fmla="*/ 258 w 719"/>
                  <a:gd name="T45" fmla="*/ 266 h 295"/>
                  <a:gd name="T46" fmla="*/ 222 w 719"/>
                  <a:gd name="T47" fmla="*/ 266 h 295"/>
                  <a:gd name="T48" fmla="*/ 185 w 719"/>
                  <a:gd name="T49" fmla="*/ 276 h 295"/>
                  <a:gd name="T50" fmla="*/ 148 w 719"/>
                  <a:gd name="T51" fmla="*/ 276 h 295"/>
                  <a:gd name="T52" fmla="*/ 111 w 719"/>
                  <a:gd name="T53" fmla="*/ 285 h 295"/>
                  <a:gd name="T54" fmla="*/ 74 w 719"/>
                  <a:gd name="T55" fmla="*/ 285 h 295"/>
                  <a:gd name="T56" fmla="*/ 37 w 719"/>
                  <a:gd name="T57" fmla="*/ 295 h 295"/>
                  <a:gd name="T58" fmla="*/ 0 w 719"/>
                  <a:gd name="T59" fmla="*/ 295 h 29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19"/>
                  <a:gd name="T91" fmla="*/ 0 h 295"/>
                  <a:gd name="T92" fmla="*/ 719 w 719"/>
                  <a:gd name="T93" fmla="*/ 295 h 29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19" h="295">
                    <a:moveTo>
                      <a:pt x="0" y="295"/>
                    </a:moveTo>
                    <a:lnTo>
                      <a:pt x="0" y="92"/>
                    </a:lnTo>
                    <a:lnTo>
                      <a:pt x="359" y="0"/>
                    </a:lnTo>
                    <a:lnTo>
                      <a:pt x="719" y="0"/>
                    </a:lnTo>
                    <a:lnTo>
                      <a:pt x="683" y="239"/>
                    </a:lnTo>
                    <a:lnTo>
                      <a:pt x="664" y="239"/>
                    </a:lnTo>
                    <a:lnTo>
                      <a:pt x="646" y="239"/>
                    </a:lnTo>
                    <a:lnTo>
                      <a:pt x="627" y="239"/>
                    </a:lnTo>
                    <a:lnTo>
                      <a:pt x="609" y="239"/>
                    </a:lnTo>
                    <a:lnTo>
                      <a:pt x="590" y="239"/>
                    </a:lnTo>
                    <a:lnTo>
                      <a:pt x="572" y="239"/>
                    </a:lnTo>
                    <a:lnTo>
                      <a:pt x="553" y="239"/>
                    </a:lnTo>
                    <a:lnTo>
                      <a:pt x="544" y="239"/>
                    </a:lnTo>
                    <a:lnTo>
                      <a:pt x="369" y="266"/>
                    </a:lnTo>
                    <a:lnTo>
                      <a:pt x="359" y="266"/>
                    </a:lnTo>
                    <a:lnTo>
                      <a:pt x="351" y="266"/>
                    </a:lnTo>
                    <a:lnTo>
                      <a:pt x="342" y="266"/>
                    </a:lnTo>
                    <a:lnTo>
                      <a:pt x="332" y="266"/>
                    </a:lnTo>
                    <a:lnTo>
                      <a:pt x="323" y="266"/>
                    </a:lnTo>
                    <a:lnTo>
                      <a:pt x="313" y="266"/>
                    </a:lnTo>
                    <a:lnTo>
                      <a:pt x="305" y="266"/>
                    </a:lnTo>
                    <a:lnTo>
                      <a:pt x="295" y="266"/>
                    </a:lnTo>
                    <a:lnTo>
                      <a:pt x="258" y="266"/>
                    </a:lnTo>
                    <a:lnTo>
                      <a:pt x="222" y="266"/>
                    </a:lnTo>
                    <a:lnTo>
                      <a:pt x="185" y="276"/>
                    </a:lnTo>
                    <a:lnTo>
                      <a:pt x="148" y="276"/>
                    </a:lnTo>
                    <a:lnTo>
                      <a:pt x="111" y="285"/>
                    </a:lnTo>
                    <a:lnTo>
                      <a:pt x="74" y="285"/>
                    </a:lnTo>
                    <a:lnTo>
                      <a:pt x="37" y="295"/>
                    </a:lnTo>
                    <a:lnTo>
                      <a:pt x="0" y="295"/>
                    </a:lnTo>
                    <a:close/>
                  </a:path>
                </a:pathLst>
              </a:custGeom>
              <a:solidFill>
                <a:srgbClr val="D6E0E0"/>
              </a:solidFill>
              <a:ln w="9525">
                <a:noFill/>
                <a:round/>
                <a:headEnd/>
                <a:tailEnd/>
              </a:ln>
            </p:spPr>
            <p:txBody>
              <a:bodyPr>
                <a:prstTxWarp prst="textNoShape">
                  <a:avLst/>
                </a:prstTxWarp>
              </a:bodyPr>
              <a:lstStyle/>
              <a:p>
                <a:endParaRPr lang="en-US"/>
              </a:p>
            </p:txBody>
          </p:sp>
          <p:sp>
            <p:nvSpPr>
              <p:cNvPr id="24840" name="Freeform 145"/>
              <p:cNvSpPr>
                <a:spLocks/>
              </p:cNvSpPr>
              <p:nvPr/>
            </p:nvSpPr>
            <p:spPr bwMode="auto">
              <a:xfrm>
                <a:off x="2941" y="2496"/>
                <a:ext cx="97" cy="36"/>
              </a:xfrm>
              <a:custGeom>
                <a:avLst/>
                <a:gdLst>
                  <a:gd name="T0" fmla="*/ 18 w 774"/>
                  <a:gd name="T1" fmla="*/ 285 h 285"/>
                  <a:gd name="T2" fmla="*/ 0 w 774"/>
                  <a:gd name="T3" fmla="*/ 46 h 285"/>
                  <a:gd name="T4" fmla="*/ 74 w 774"/>
                  <a:gd name="T5" fmla="*/ 0 h 285"/>
                  <a:gd name="T6" fmla="*/ 774 w 774"/>
                  <a:gd name="T7" fmla="*/ 0 h 285"/>
                  <a:gd name="T8" fmla="*/ 774 w 774"/>
                  <a:gd name="T9" fmla="*/ 267 h 285"/>
                  <a:gd name="T10" fmla="*/ 175 w 774"/>
                  <a:gd name="T11" fmla="*/ 267 h 285"/>
                  <a:gd name="T12" fmla="*/ 166 w 774"/>
                  <a:gd name="T13" fmla="*/ 267 h 285"/>
                  <a:gd name="T14" fmla="*/ 157 w 774"/>
                  <a:gd name="T15" fmla="*/ 267 h 285"/>
                  <a:gd name="T16" fmla="*/ 148 w 774"/>
                  <a:gd name="T17" fmla="*/ 267 h 285"/>
                  <a:gd name="T18" fmla="*/ 148 w 774"/>
                  <a:gd name="T19" fmla="*/ 258 h 285"/>
                  <a:gd name="T20" fmla="*/ 148 w 774"/>
                  <a:gd name="T21" fmla="*/ 248 h 285"/>
                  <a:gd name="T22" fmla="*/ 138 w 774"/>
                  <a:gd name="T23" fmla="*/ 239 h 285"/>
                  <a:gd name="T24" fmla="*/ 138 w 774"/>
                  <a:gd name="T25" fmla="*/ 230 h 285"/>
                  <a:gd name="T26" fmla="*/ 129 w 774"/>
                  <a:gd name="T27" fmla="*/ 221 h 285"/>
                  <a:gd name="T28" fmla="*/ 120 w 774"/>
                  <a:gd name="T29" fmla="*/ 211 h 285"/>
                  <a:gd name="T30" fmla="*/ 111 w 774"/>
                  <a:gd name="T31" fmla="*/ 211 h 285"/>
                  <a:gd name="T32" fmla="*/ 101 w 774"/>
                  <a:gd name="T33" fmla="*/ 202 h 285"/>
                  <a:gd name="T34" fmla="*/ 92 w 774"/>
                  <a:gd name="T35" fmla="*/ 202 h 285"/>
                  <a:gd name="T36" fmla="*/ 84 w 774"/>
                  <a:gd name="T37" fmla="*/ 202 h 285"/>
                  <a:gd name="T38" fmla="*/ 74 w 774"/>
                  <a:gd name="T39" fmla="*/ 202 h 285"/>
                  <a:gd name="T40" fmla="*/ 65 w 774"/>
                  <a:gd name="T41" fmla="*/ 211 h 285"/>
                  <a:gd name="T42" fmla="*/ 55 w 774"/>
                  <a:gd name="T43" fmla="*/ 221 h 285"/>
                  <a:gd name="T44" fmla="*/ 47 w 774"/>
                  <a:gd name="T45" fmla="*/ 221 h 285"/>
                  <a:gd name="T46" fmla="*/ 37 w 774"/>
                  <a:gd name="T47" fmla="*/ 230 h 285"/>
                  <a:gd name="T48" fmla="*/ 37 w 774"/>
                  <a:gd name="T49" fmla="*/ 248 h 285"/>
                  <a:gd name="T50" fmla="*/ 37 w 774"/>
                  <a:gd name="T51" fmla="*/ 258 h 285"/>
                  <a:gd name="T52" fmla="*/ 28 w 774"/>
                  <a:gd name="T53" fmla="*/ 267 h 285"/>
                  <a:gd name="T54" fmla="*/ 28 w 774"/>
                  <a:gd name="T55" fmla="*/ 275 h 285"/>
                  <a:gd name="T56" fmla="*/ 28 w 774"/>
                  <a:gd name="T57" fmla="*/ 285 h 285"/>
                  <a:gd name="T58" fmla="*/ 18 w 774"/>
                  <a:gd name="T59" fmla="*/ 285 h 2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74"/>
                  <a:gd name="T91" fmla="*/ 0 h 285"/>
                  <a:gd name="T92" fmla="*/ 774 w 774"/>
                  <a:gd name="T93" fmla="*/ 285 h 28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74" h="285">
                    <a:moveTo>
                      <a:pt x="18" y="285"/>
                    </a:moveTo>
                    <a:lnTo>
                      <a:pt x="0" y="46"/>
                    </a:lnTo>
                    <a:lnTo>
                      <a:pt x="74" y="0"/>
                    </a:lnTo>
                    <a:lnTo>
                      <a:pt x="774" y="0"/>
                    </a:lnTo>
                    <a:lnTo>
                      <a:pt x="774" y="267"/>
                    </a:lnTo>
                    <a:lnTo>
                      <a:pt x="175" y="267"/>
                    </a:lnTo>
                    <a:lnTo>
                      <a:pt x="166" y="267"/>
                    </a:lnTo>
                    <a:lnTo>
                      <a:pt x="157" y="267"/>
                    </a:lnTo>
                    <a:lnTo>
                      <a:pt x="148" y="267"/>
                    </a:lnTo>
                    <a:lnTo>
                      <a:pt x="148" y="258"/>
                    </a:lnTo>
                    <a:lnTo>
                      <a:pt x="148" y="248"/>
                    </a:lnTo>
                    <a:lnTo>
                      <a:pt x="138" y="239"/>
                    </a:lnTo>
                    <a:lnTo>
                      <a:pt x="138" y="230"/>
                    </a:lnTo>
                    <a:lnTo>
                      <a:pt x="129" y="221"/>
                    </a:lnTo>
                    <a:lnTo>
                      <a:pt x="120" y="211"/>
                    </a:lnTo>
                    <a:lnTo>
                      <a:pt x="111" y="211"/>
                    </a:lnTo>
                    <a:lnTo>
                      <a:pt x="101" y="202"/>
                    </a:lnTo>
                    <a:lnTo>
                      <a:pt x="92" y="202"/>
                    </a:lnTo>
                    <a:lnTo>
                      <a:pt x="84" y="202"/>
                    </a:lnTo>
                    <a:lnTo>
                      <a:pt x="74" y="202"/>
                    </a:lnTo>
                    <a:lnTo>
                      <a:pt x="65" y="211"/>
                    </a:lnTo>
                    <a:lnTo>
                      <a:pt x="55" y="221"/>
                    </a:lnTo>
                    <a:lnTo>
                      <a:pt x="47" y="221"/>
                    </a:lnTo>
                    <a:lnTo>
                      <a:pt x="37" y="230"/>
                    </a:lnTo>
                    <a:lnTo>
                      <a:pt x="37" y="248"/>
                    </a:lnTo>
                    <a:lnTo>
                      <a:pt x="37" y="258"/>
                    </a:lnTo>
                    <a:lnTo>
                      <a:pt x="28" y="267"/>
                    </a:lnTo>
                    <a:lnTo>
                      <a:pt x="28" y="275"/>
                    </a:lnTo>
                    <a:lnTo>
                      <a:pt x="28" y="285"/>
                    </a:lnTo>
                    <a:lnTo>
                      <a:pt x="18" y="285"/>
                    </a:lnTo>
                    <a:close/>
                  </a:path>
                </a:pathLst>
              </a:custGeom>
              <a:solidFill>
                <a:srgbClr val="D6E0E0"/>
              </a:solidFill>
              <a:ln w="9525">
                <a:noFill/>
                <a:round/>
                <a:headEnd/>
                <a:tailEnd/>
              </a:ln>
            </p:spPr>
            <p:txBody>
              <a:bodyPr>
                <a:prstTxWarp prst="textNoShape">
                  <a:avLst/>
                </a:prstTxWarp>
              </a:bodyPr>
              <a:lstStyle/>
              <a:p>
                <a:endParaRPr lang="en-US"/>
              </a:p>
            </p:txBody>
          </p:sp>
          <p:sp>
            <p:nvSpPr>
              <p:cNvPr id="24841" name="Freeform 146"/>
              <p:cNvSpPr>
                <a:spLocks/>
              </p:cNvSpPr>
              <p:nvPr/>
            </p:nvSpPr>
            <p:spPr bwMode="auto">
              <a:xfrm>
                <a:off x="2110" y="2629"/>
                <a:ext cx="38" cy="61"/>
              </a:xfrm>
              <a:custGeom>
                <a:avLst/>
                <a:gdLst>
                  <a:gd name="T0" fmla="*/ 285 w 304"/>
                  <a:gd name="T1" fmla="*/ 487 h 487"/>
                  <a:gd name="T2" fmla="*/ 130 w 304"/>
                  <a:gd name="T3" fmla="*/ 450 h 487"/>
                  <a:gd name="T4" fmla="*/ 18 w 304"/>
                  <a:gd name="T5" fmla="*/ 295 h 487"/>
                  <a:gd name="T6" fmla="*/ 0 w 304"/>
                  <a:gd name="T7" fmla="*/ 0 h 487"/>
                  <a:gd name="T8" fmla="*/ 10 w 304"/>
                  <a:gd name="T9" fmla="*/ 0 h 487"/>
                  <a:gd name="T10" fmla="*/ 18 w 304"/>
                  <a:gd name="T11" fmla="*/ 0 h 487"/>
                  <a:gd name="T12" fmla="*/ 27 w 304"/>
                  <a:gd name="T13" fmla="*/ 0 h 487"/>
                  <a:gd name="T14" fmla="*/ 37 w 304"/>
                  <a:gd name="T15" fmla="*/ 0 h 487"/>
                  <a:gd name="T16" fmla="*/ 46 w 304"/>
                  <a:gd name="T17" fmla="*/ 0 h 487"/>
                  <a:gd name="T18" fmla="*/ 64 w 304"/>
                  <a:gd name="T19" fmla="*/ 18 h 487"/>
                  <a:gd name="T20" fmla="*/ 83 w 304"/>
                  <a:gd name="T21" fmla="*/ 27 h 487"/>
                  <a:gd name="T22" fmla="*/ 92 w 304"/>
                  <a:gd name="T23" fmla="*/ 37 h 487"/>
                  <a:gd name="T24" fmla="*/ 111 w 304"/>
                  <a:gd name="T25" fmla="*/ 37 h 487"/>
                  <a:gd name="T26" fmla="*/ 120 w 304"/>
                  <a:gd name="T27" fmla="*/ 45 h 487"/>
                  <a:gd name="T28" fmla="*/ 138 w 304"/>
                  <a:gd name="T29" fmla="*/ 45 h 487"/>
                  <a:gd name="T30" fmla="*/ 157 w 304"/>
                  <a:gd name="T31" fmla="*/ 45 h 487"/>
                  <a:gd name="T32" fmla="*/ 184 w 304"/>
                  <a:gd name="T33" fmla="*/ 45 h 487"/>
                  <a:gd name="T34" fmla="*/ 194 w 304"/>
                  <a:gd name="T35" fmla="*/ 54 h 487"/>
                  <a:gd name="T36" fmla="*/ 202 w 304"/>
                  <a:gd name="T37" fmla="*/ 54 h 487"/>
                  <a:gd name="T38" fmla="*/ 212 w 304"/>
                  <a:gd name="T39" fmla="*/ 54 h 487"/>
                  <a:gd name="T40" fmla="*/ 231 w 304"/>
                  <a:gd name="T41" fmla="*/ 64 h 487"/>
                  <a:gd name="T42" fmla="*/ 239 w 304"/>
                  <a:gd name="T43" fmla="*/ 64 h 487"/>
                  <a:gd name="T44" fmla="*/ 249 w 304"/>
                  <a:gd name="T45" fmla="*/ 64 h 487"/>
                  <a:gd name="T46" fmla="*/ 258 w 304"/>
                  <a:gd name="T47" fmla="*/ 64 h 487"/>
                  <a:gd name="T48" fmla="*/ 304 w 304"/>
                  <a:gd name="T49" fmla="*/ 64 h 487"/>
                  <a:gd name="T50" fmla="*/ 304 w 304"/>
                  <a:gd name="T51" fmla="*/ 386 h 487"/>
                  <a:gd name="T52" fmla="*/ 304 w 304"/>
                  <a:gd name="T53" fmla="*/ 405 h 487"/>
                  <a:gd name="T54" fmla="*/ 295 w 304"/>
                  <a:gd name="T55" fmla="*/ 423 h 487"/>
                  <a:gd name="T56" fmla="*/ 295 w 304"/>
                  <a:gd name="T57" fmla="*/ 432 h 487"/>
                  <a:gd name="T58" fmla="*/ 285 w 304"/>
                  <a:gd name="T59" fmla="*/ 442 h 487"/>
                  <a:gd name="T60" fmla="*/ 285 w 304"/>
                  <a:gd name="T61" fmla="*/ 450 h 487"/>
                  <a:gd name="T62" fmla="*/ 285 w 304"/>
                  <a:gd name="T63" fmla="*/ 469 h 487"/>
                  <a:gd name="T64" fmla="*/ 285 w 304"/>
                  <a:gd name="T65" fmla="*/ 479 h 487"/>
                  <a:gd name="T66" fmla="*/ 285 w 304"/>
                  <a:gd name="T67" fmla="*/ 487 h 4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487"/>
                  <a:gd name="T104" fmla="*/ 304 w 304"/>
                  <a:gd name="T105" fmla="*/ 487 h 4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487">
                    <a:moveTo>
                      <a:pt x="285" y="487"/>
                    </a:moveTo>
                    <a:lnTo>
                      <a:pt x="130" y="450"/>
                    </a:lnTo>
                    <a:lnTo>
                      <a:pt x="18" y="295"/>
                    </a:lnTo>
                    <a:lnTo>
                      <a:pt x="0" y="0"/>
                    </a:lnTo>
                    <a:lnTo>
                      <a:pt x="10" y="0"/>
                    </a:lnTo>
                    <a:lnTo>
                      <a:pt x="18" y="0"/>
                    </a:lnTo>
                    <a:lnTo>
                      <a:pt x="27" y="0"/>
                    </a:lnTo>
                    <a:lnTo>
                      <a:pt x="37" y="0"/>
                    </a:lnTo>
                    <a:lnTo>
                      <a:pt x="46" y="0"/>
                    </a:lnTo>
                    <a:lnTo>
                      <a:pt x="64" y="18"/>
                    </a:lnTo>
                    <a:lnTo>
                      <a:pt x="83" y="27"/>
                    </a:lnTo>
                    <a:lnTo>
                      <a:pt x="92" y="37"/>
                    </a:lnTo>
                    <a:lnTo>
                      <a:pt x="111" y="37"/>
                    </a:lnTo>
                    <a:lnTo>
                      <a:pt x="120" y="45"/>
                    </a:lnTo>
                    <a:lnTo>
                      <a:pt x="138" y="45"/>
                    </a:lnTo>
                    <a:lnTo>
                      <a:pt x="157" y="45"/>
                    </a:lnTo>
                    <a:lnTo>
                      <a:pt x="184" y="45"/>
                    </a:lnTo>
                    <a:lnTo>
                      <a:pt x="194" y="54"/>
                    </a:lnTo>
                    <a:lnTo>
                      <a:pt x="202" y="54"/>
                    </a:lnTo>
                    <a:lnTo>
                      <a:pt x="212" y="54"/>
                    </a:lnTo>
                    <a:lnTo>
                      <a:pt x="231" y="64"/>
                    </a:lnTo>
                    <a:lnTo>
                      <a:pt x="239" y="64"/>
                    </a:lnTo>
                    <a:lnTo>
                      <a:pt x="249" y="64"/>
                    </a:lnTo>
                    <a:lnTo>
                      <a:pt x="258" y="64"/>
                    </a:lnTo>
                    <a:lnTo>
                      <a:pt x="304" y="64"/>
                    </a:lnTo>
                    <a:lnTo>
                      <a:pt x="304" y="386"/>
                    </a:lnTo>
                    <a:lnTo>
                      <a:pt x="304" y="405"/>
                    </a:lnTo>
                    <a:lnTo>
                      <a:pt x="295" y="423"/>
                    </a:lnTo>
                    <a:lnTo>
                      <a:pt x="295" y="432"/>
                    </a:lnTo>
                    <a:lnTo>
                      <a:pt x="285" y="442"/>
                    </a:lnTo>
                    <a:lnTo>
                      <a:pt x="285" y="450"/>
                    </a:lnTo>
                    <a:lnTo>
                      <a:pt x="285" y="469"/>
                    </a:lnTo>
                    <a:lnTo>
                      <a:pt x="285" y="479"/>
                    </a:lnTo>
                    <a:lnTo>
                      <a:pt x="285" y="487"/>
                    </a:lnTo>
                    <a:close/>
                  </a:path>
                </a:pathLst>
              </a:custGeom>
              <a:solidFill>
                <a:srgbClr val="A3B2B2"/>
              </a:solidFill>
              <a:ln w="9525">
                <a:noFill/>
                <a:round/>
                <a:headEnd/>
                <a:tailEnd/>
              </a:ln>
            </p:spPr>
            <p:txBody>
              <a:bodyPr>
                <a:prstTxWarp prst="textNoShape">
                  <a:avLst/>
                </a:prstTxWarp>
              </a:bodyPr>
              <a:lstStyle/>
              <a:p>
                <a:endParaRPr lang="en-US"/>
              </a:p>
            </p:txBody>
          </p:sp>
          <p:sp>
            <p:nvSpPr>
              <p:cNvPr id="24842" name="Freeform 147"/>
              <p:cNvSpPr>
                <a:spLocks/>
              </p:cNvSpPr>
              <p:nvPr/>
            </p:nvSpPr>
            <p:spPr bwMode="auto">
              <a:xfrm>
                <a:off x="2159" y="2637"/>
                <a:ext cx="126" cy="65"/>
              </a:xfrm>
              <a:custGeom>
                <a:avLst/>
                <a:gdLst>
                  <a:gd name="T0" fmla="*/ 977 w 1004"/>
                  <a:gd name="T1" fmla="*/ 525 h 525"/>
                  <a:gd name="T2" fmla="*/ 894 w 1004"/>
                  <a:gd name="T3" fmla="*/ 525 h 525"/>
                  <a:gd name="T4" fmla="*/ 74 w 1004"/>
                  <a:gd name="T5" fmla="*/ 479 h 525"/>
                  <a:gd name="T6" fmla="*/ 0 w 1004"/>
                  <a:gd name="T7" fmla="*/ 460 h 525"/>
                  <a:gd name="T8" fmla="*/ 0 w 1004"/>
                  <a:gd name="T9" fmla="*/ 405 h 525"/>
                  <a:gd name="T10" fmla="*/ 0 w 1004"/>
                  <a:gd name="T11" fmla="*/ 396 h 525"/>
                  <a:gd name="T12" fmla="*/ 9 w 1004"/>
                  <a:gd name="T13" fmla="*/ 386 h 525"/>
                  <a:gd name="T14" fmla="*/ 9 w 1004"/>
                  <a:gd name="T15" fmla="*/ 378 h 525"/>
                  <a:gd name="T16" fmla="*/ 9 w 1004"/>
                  <a:gd name="T17" fmla="*/ 368 h 525"/>
                  <a:gd name="T18" fmla="*/ 19 w 1004"/>
                  <a:gd name="T19" fmla="*/ 359 h 525"/>
                  <a:gd name="T20" fmla="*/ 19 w 1004"/>
                  <a:gd name="T21" fmla="*/ 350 h 525"/>
                  <a:gd name="T22" fmla="*/ 19 w 1004"/>
                  <a:gd name="T23" fmla="*/ 341 h 525"/>
                  <a:gd name="T24" fmla="*/ 19 w 1004"/>
                  <a:gd name="T25" fmla="*/ 332 h 525"/>
                  <a:gd name="T26" fmla="*/ 19 w 1004"/>
                  <a:gd name="T27" fmla="*/ 0 h 525"/>
                  <a:gd name="T28" fmla="*/ 230 w 1004"/>
                  <a:gd name="T29" fmla="*/ 0 h 525"/>
                  <a:gd name="T30" fmla="*/ 240 w 1004"/>
                  <a:gd name="T31" fmla="*/ 9 h 525"/>
                  <a:gd name="T32" fmla="*/ 249 w 1004"/>
                  <a:gd name="T33" fmla="*/ 9 h 525"/>
                  <a:gd name="T34" fmla="*/ 258 w 1004"/>
                  <a:gd name="T35" fmla="*/ 9 h 525"/>
                  <a:gd name="T36" fmla="*/ 267 w 1004"/>
                  <a:gd name="T37" fmla="*/ 18 h 525"/>
                  <a:gd name="T38" fmla="*/ 277 w 1004"/>
                  <a:gd name="T39" fmla="*/ 18 h 525"/>
                  <a:gd name="T40" fmla="*/ 286 w 1004"/>
                  <a:gd name="T41" fmla="*/ 18 h 525"/>
                  <a:gd name="T42" fmla="*/ 295 w 1004"/>
                  <a:gd name="T43" fmla="*/ 27 h 525"/>
                  <a:gd name="T44" fmla="*/ 304 w 1004"/>
                  <a:gd name="T45" fmla="*/ 27 h 525"/>
                  <a:gd name="T46" fmla="*/ 746 w 1004"/>
                  <a:gd name="T47" fmla="*/ 27 h 525"/>
                  <a:gd name="T48" fmla="*/ 783 w 1004"/>
                  <a:gd name="T49" fmla="*/ 37 h 525"/>
                  <a:gd name="T50" fmla="*/ 811 w 1004"/>
                  <a:gd name="T51" fmla="*/ 37 h 525"/>
                  <a:gd name="T52" fmla="*/ 839 w 1004"/>
                  <a:gd name="T53" fmla="*/ 46 h 525"/>
                  <a:gd name="T54" fmla="*/ 876 w 1004"/>
                  <a:gd name="T55" fmla="*/ 46 h 525"/>
                  <a:gd name="T56" fmla="*/ 903 w 1004"/>
                  <a:gd name="T57" fmla="*/ 46 h 525"/>
                  <a:gd name="T58" fmla="*/ 931 w 1004"/>
                  <a:gd name="T59" fmla="*/ 46 h 525"/>
                  <a:gd name="T60" fmla="*/ 967 w 1004"/>
                  <a:gd name="T61" fmla="*/ 46 h 525"/>
                  <a:gd name="T62" fmla="*/ 1004 w 1004"/>
                  <a:gd name="T63" fmla="*/ 46 h 525"/>
                  <a:gd name="T64" fmla="*/ 1004 w 1004"/>
                  <a:gd name="T65" fmla="*/ 55 h 525"/>
                  <a:gd name="T66" fmla="*/ 1004 w 1004"/>
                  <a:gd name="T67" fmla="*/ 64 h 525"/>
                  <a:gd name="T68" fmla="*/ 1004 w 1004"/>
                  <a:gd name="T69" fmla="*/ 74 h 525"/>
                  <a:gd name="T70" fmla="*/ 1004 w 1004"/>
                  <a:gd name="T71" fmla="*/ 83 h 525"/>
                  <a:gd name="T72" fmla="*/ 1004 w 1004"/>
                  <a:gd name="T73" fmla="*/ 92 h 525"/>
                  <a:gd name="T74" fmla="*/ 995 w 1004"/>
                  <a:gd name="T75" fmla="*/ 101 h 525"/>
                  <a:gd name="T76" fmla="*/ 995 w 1004"/>
                  <a:gd name="T77" fmla="*/ 110 h 525"/>
                  <a:gd name="T78" fmla="*/ 995 w 1004"/>
                  <a:gd name="T79" fmla="*/ 128 h 525"/>
                  <a:gd name="T80" fmla="*/ 986 w 1004"/>
                  <a:gd name="T81" fmla="*/ 138 h 525"/>
                  <a:gd name="T82" fmla="*/ 986 w 1004"/>
                  <a:gd name="T83" fmla="*/ 147 h 525"/>
                  <a:gd name="T84" fmla="*/ 986 w 1004"/>
                  <a:gd name="T85" fmla="*/ 157 h 525"/>
                  <a:gd name="T86" fmla="*/ 977 w 1004"/>
                  <a:gd name="T87" fmla="*/ 175 h 525"/>
                  <a:gd name="T88" fmla="*/ 977 w 1004"/>
                  <a:gd name="T89" fmla="*/ 184 h 525"/>
                  <a:gd name="T90" fmla="*/ 977 w 1004"/>
                  <a:gd name="T91" fmla="*/ 525 h 5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04"/>
                  <a:gd name="T139" fmla="*/ 0 h 525"/>
                  <a:gd name="T140" fmla="*/ 1004 w 1004"/>
                  <a:gd name="T141" fmla="*/ 525 h 5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04" h="525">
                    <a:moveTo>
                      <a:pt x="977" y="525"/>
                    </a:moveTo>
                    <a:lnTo>
                      <a:pt x="894" y="525"/>
                    </a:lnTo>
                    <a:lnTo>
                      <a:pt x="74" y="479"/>
                    </a:lnTo>
                    <a:lnTo>
                      <a:pt x="0" y="460"/>
                    </a:lnTo>
                    <a:lnTo>
                      <a:pt x="0" y="405"/>
                    </a:lnTo>
                    <a:lnTo>
                      <a:pt x="0" y="396"/>
                    </a:lnTo>
                    <a:lnTo>
                      <a:pt x="9" y="386"/>
                    </a:lnTo>
                    <a:lnTo>
                      <a:pt x="9" y="378"/>
                    </a:lnTo>
                    <a:lnTo>
                      <a:pt x="9" y="368"/>
                    </a:lnTo>
                    <a:lnTo>
                      <a:pt x="19" y="359"/>
                    </a:lnTo>
                    <a:lnTo>
                      <a:pt x="19" y="350"/>
                    </a:lnTo>
                    <a:lnTo>
                      <a:pt x="19" y="341"/>
                    </a:lnTo>
                    <a:lnTo>
                      <a:pt x="19" y="332"/>
                    </a:lnTo>
                    <a:lnTo>
                      <a:pt x="19" y="0"/>
                    </a:lnTo>
                    <a:lnTo>
                      <a:pt x="230" y="0"/>
                    </a:lnTo>
                    <a:lnTo>
                      <a:pt x="240" y="9"/>
                    </a:lnTo>
                    <a:lnTo>
                      <a:pt x="249" y="9"/>
                    </a:lnTo>
                    <a:lnTo>
                      <a:pt x="258" y="9"/>
                    </a:lnTo>
                    <a:lnTo>
                      <a:pt x="267" y="18"/>
                    </a:lnTo>
                    <a:lnTo>
                      <a:pt x="277" y="18"/>
                    </a:lnTo>
                    <a:lnTo>
                      <a:pt x="286" y="18"/>
                    </a:lnTo>
                    <a:lnTo>
                      <a:pt x="295" y="27"/>
                    </a:lnTo>
                    <a:lnTo>
                      <a:pt x="304" y="27"/>
                    </a:lnTo>
                    <a:lnTo>
                      <a:pt x="746" y="27"/>
                    </a:lnTo>
                    <a:lnTo>
                      <a:pt x="783" y="37"/>
                    </a:lnTo>
                    <a:lnTo>
                      <a:pt x="811" y="37"/>
                    </a:lnTo>
                    <a:lnTo>
                      <a:pt x="839" y="46"/>
                    </a:lnTo>
                    <a:lnTo>
                      <a:pt x="876" y="46"/>
                    </a:lnTo>
                    <a:lnTo>
                      <a:pt x="903" y="46"/>
                    </a:lnTo>
                    <a:lnTo>
                      <a:pt x="931" y="46"/>
                    </a:lnTo>
                    <a:lnTo>
                      <a:pt x="967" y="46"/>
                    </a:lnTo>
                    <a:lnTo>
                      <a:pt x="1004" y="46"/>
                    </a:lnTo>
                    <a:lnTo>
                      <a:pt x="1004" y="55"/>
                    </a:lnTo>
                    <a:lnTo>
                      <a:pt x="1004" y="64"/>
                    </a:lnTo>
                    <a:lnTo>
                      <a:pt x="1004" y="74"/>
                    </a:lnTo>
                    <a:lnTo>
                      <a:pt x="1004" y="83"/>
                    </a:lnTo>
                    <a:lnTo>
                      <a:pt x="1004" y="92"/>
                    </a:lnTo>
                    <a:lnTo>
                      <a:pt x="995" y="101"/>
                    </a:lnTo>
                    <a:lnTo>
                      <a:pt x="995" y="110"/>
                    </a:lnTo>
                    <a:lnTo>
                      <a:pt x="995" y="128"/>
                    </a:lnTo>
                    <a:lnTo>
                      <a:pt x="986" y="138"/>
                    </a:lnTo>
                    <a:lnTo>
                      <a:pt x="986" y="147"/>
                    </a:lnTo>
                    <a:lnTo>
                      <a:pt x="986" y="157"/>
                    </a:lnTo>
                    <a:lnTo>
                      <a:pt x="977" y="175"/>
                    </a:lnTo>
                    <a:lnTo>
                      <a:pt x="977" y="184"/>
                    </a:lnTo>
                    <a:lnTo>
                      <a:pt x="977" y="525"/>
                    </a:lnTo>
                    <a:close/>
                  </a:path>
                </a:pathLst>
              </a:custGeom>
              <a:solidFill>
                <a:srgbClr val="D6E0E0"/>
              </a:solidFill>
              <a:ln w="9525">
                <a:noFill/>
                <a:round/>
                <a:headEnd/>
                <a:tailEnd/>
              </a:ln>
            </p:spPr>
            <p:txBody>
              <a:bodyPr>
                <a:prstTxWarp prst="textNoShape">
                  <a:avLst/>
                </a:prstTxWarp>
              </a:bodyPr>
              <a:lstStyle/>
              <a:p>
                <a:endParaRPr lang="en-US"/>
              </a:p>
            </p:txBody>
          </p:sp>
          <p:sp>
            <p:nvSpPr>
              <p:cNvPr id="24843" name="Freeform 148"/>
              <p:cNvSpPr>
                <a:spLocks/>
              </p:cNvSpPr>
              <p:nvPr/>
            </p:nvSpPr>
            <p:spPr bwMode="auto">
              <a:xfrm>
                <a:off x="2295" y="2645"/>
                <a:ext cx="149" cy="56"/>
              </a:xfrm>
              <a:custGeom>
                <a:avLst/>
                <a:gdLst>
                  <a:gd name="T0" fmla="*/ 1170 w 1189"/>
                  <a:gd name="T1" fmla="*/ 406 h 452"/>
                  <a:gd name="T2" fmla="*/ 995 w 1189"/>
                  <a:gd name="T3" fmla="*/ 415 h 452"/>
                  <a:gd name="T4" fmla="*/ 0 w 1189"/>
                  <a:gd name="T5" fmla="*/ 452 h 452"/>
                  <a:gd name="T6" fmla="*/ 0 w 1189"/>
                  <a:gd name="T7" fmla="*/ 130 h 452"/>
                  <a:gd name="T8" fmla="*/ 10 w 1189"/>
                  <a:gd name="T9" fmla="*/ 111 h 452"/>
                  <a:gd name="T10" fmla="*/ 10 w 1189"/>
                  <a:gd name="T11" fmla="*/ 93 h 452"/>
                  <a:gd name="T12" fmla="*/ 18 w 1189"/>
                  <a:gd name="T13" fmla="*/ 74 h 452"/>
                  <a:gd name="T14" fmla="*/ 18 w 1189"/>
                  <a:gd name="T15" fmla="*/ 56 h 452"/>
                  <a:gd name="T16" fmla="*/ 18 w 1189"/>
                  <a:gd name="T17" fmla="*/ 46 h 452"/>
                  <a:gd name="T18" fmla="*/ 18 w 1189"/>
                  <a:gd name="T19" fmla="*/ 28 h 452"/>
                  <a:gd name="T20" fmla="*/ 28 w 1189"/>
                  <a:gd name="T21" fmla="*/ 19 h 452"/>
                  <a:gd name="T22" fmla="*/ 28 w 1189"/>
                  <a:gd name="T23" fmla="*/ 0 h 452"/>
                  <a:gd name="T24" fmla="*/ 1189 w 1189"/>
                  <a:gd name="T25" fmla="*/ 0 h 452"/>
                  <a:gd name="T26" fmla="*/ 1180 w 1189"/>
                  <a:gd name="T27" fmla="*/ 10 h 452"/>
                  <a:gd name="T28" fmla="*/ 1180 w 1189"/>
                  <a:gd name="T29" fmla="*/ 19 h 452"/>
                  <a:gd name="T30" fmla="*/ 1180 w 1189"/>
                  <a:gd name="T31" fmla="*/ 28 h 452"/>
                  <a:gd name="T32" fmla="*/ 1180 w 1189"/>
                  <a:gd name="T33" fmla="*/ 46 h 452"/>
                  <a:gd name="T34" fmla="*/ 1180 w 1189"/>
                  <a:gd name="T35" fmla="*/ 56 h 452"/>
                  <a:gd name="T36" fmla="*/ 1180 w 1189"/>
                  <a:gd name="T37" fmla="*/ 64 h 452"/>
                  <a:gd name="T38" fmla="*/ 1180 w 1189"/>
                  <a:gd name="T39" fmla="*/ 74 h 452"/>
                  <a:gd name="T40" fmla="*/ 1180 w 1189"/>
                  <a:gd name="T41" fmla="*/ 93 h 452"/>
                  <a:gd name="T42" fmla="*/ 1170 w 1189"/>
                  <a:gd name="T43" fmla="*/ 120 h 452"/>
                  <a:gd name="T44" fmla="*/ 1162 w 1189"/>
                  <a:gd name="T45" fmla="*/ 148 h 452"/>
                  <a:gd name="T46" fmla="*/ 1162 w 1189"/>
                  <a:gd name="T47" fmla="*/ 175 h 452"/>
                  <a:gd name="T48" fmla="*/ 1152 w 1189"/>
                  <a:gd name="T49" fmla="*/ 212 h 452"/>
                  <a:gd name="T50" fmla="*/ 1152 w 1189"/>
                  <a:gd name="T51" fmla="*/ 240 h 452"/>
                  <a:gd name="T52" fmla="*/ 1152 w 1189"/>
                  <a:gd name="T53" fmla="*/ 268 h 452"/>
                  <a:gd name="T54" fmla="*/ 1152 w 1189"/>
                  <a:gd name="T55" fmla="*/ 295 h 452"/>
                  <a:gd name="T56" fmla="*/ 1152 w 1189"/>
                  <a:gd name="T57" fmla="*/ 332 h 452"/>
                  <a:gd name="T58" fmla="*/ 1162 w 1189"/>
                  <a:gd name="T59" fmla="*/ 341 h 452"/>
                  <a:gd name="T60" fmla="*/ 1162 w 1189"/>
                  <a:gd name="T61" fmla="*/ 351 h 452"/>
                  <a:gd name="T62" fmla="*/ 1162 w 1189"/>
                  <a:gd name="T63" fmla="*/ 359 h 452"/>
                  <a:gd name="T64" fmla="*/ 1162 w 1189"/>
                  <a:gd name="T65" fmla="*/ 369 h 452"/>
                  <a:gd name="T66" fmla="*/ 1162 w 1189"/>
                  <a:gd name="T67" fmla="*/ 378 h 452"/>
                  <a:gd name="T68" fmla="*/ 1170 w 1189"/>
                  <a:gd name="T69" fmla="*/ 388 h 452"/>
                  <a:gd name="T70" fmla="*/ 1170 w 1189"/>
                  <a:gd name="T71" fmla="*/ 396 h 452"/>
                  <a:gd name="T72" fmla="*/ 1170 w 1189"/>
                  <a:gd name="T73" fmla="*/ 406 h 4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89"/>
                  <a:gd name="T112" fmla="*/ 0 h 452"/>
                  <a:gd name="T113" fmla="*/ 1189 w 1189"/>
                  <a:gd name="T114" fmla="*/ 452 h 4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89" h="452">
                    <a:moveTo>
                      <a:pt x="1170" y="406"/>
                    </a:moveTo>
                    <a:lnTo>
                      <a:pt x="995" y="415"/>
                    </a:lnTo>
                    <a:lnTo>
                      <a:pt x="0" y="452"/>
                    </a:lnTo>
                    <a:lnTo>
                      <a:pt x="0" y="130"/>
                    </a:lnTo>
                    <a:lnTo>
                      <a:pt x="10" y="111"/>
                    </a:lnTo>
                    <a:lnTo>
                      <a:pt x="10" y="93"/>
                    </a:lnTo>
                    <a:lnTo>
                      <a:pt x="18" y="74"/>
                    </a:lnTo>
                    <a:lnTo>
                      <a:pt x="18" y="56"/>
                    </a:lnTo>
                    <a:lnTo>
                      <a:pt x="18" y="46"/>
                    </a:lnTo>
                    <a:lnTo>
                      <a:pt x="18" y="28"/>
                    </a:lnTo>
                    <a:lnTo>
                      <a:pt x="28" y="19"/>
                    </a:lnTo>
                    <a:lnTo>
                      <a:pt x="28" y="0"/>
                    </a:lnTo>
                    <a:lnTo>
                      <a:pt x="1189" y="0"/>
                    </a:lnTo>
                    <a:lnTo>
                      <a:pt x="1180" y="10"/>
                    </a:lnTo>
                    <a:lnTo>
                      <a:pt x="1180" y="19"/>
                    </a:lnTo>
                    <a:lnTo>
                      <a:pt x="1180" y="28"/>
                    </a:lnTo>
                    <a:lnTo>
                      <a:pt x="1180" y="46"/>
                    </a:lnTo>
                    <a:lnTo>
                      <a:pt x="1180" y="56"/>
                    </a:lnTo>
                    <a:lnTo>
                      <a:pt x="1180" y="64"/>
                    </a:lnTo>
                    <a:lnTo>
                      <a:pt x="1180" y="74"/>
                    </a:lnTo>
                    <a:lnTo>
                      <a:pt x="1180" y="93"/>
                    </a:lnTo>
                    <a:lnTo>
                      <a:pt x="1170" y="120"/>
                    </a:lnTo>
                    <a:lnTo>
                      <a:pt x="1162" y="148"/>
                    </a:lnTo>
                    <a:lnTo>
                      <a:pt x="1162" y="175"/>
                    </a:lnTo>
                    <a:lnTo>
                      <a:pt x="1152" y="212"/>
                    </a:lnTo>
                    <a:lnTo>
                      <a:pt x="1152" y="240"/>
                    </a:lnTo>
                    <a:lnTo>
                      <a:pt x="1152" y="268"/>
                    </a:lnTo>
                    <a:lnTo>
                      <a:pt x="1152" y="295"/>
                    </a:lnTo>
                    <a:lnTo>
                      <a:pt x="1152" y="332"/>
                    </a:lnTo>
                    <a:lnTo>
                      <a:pt x="1162" y="341"/>
                    </a:lnTo>
                    <a:lnTo>
                      <a:pt x="1162" y="351"/>
                    </a:lnTo>
                    <a:lnTo>
                      <a:pt x="1162" y="359"/>
                    </a:lnTo>
                    <a:lnTo>
                      <a:pt x="1162" y="369"/>
                    </a:lnTo>
                    <a:lnTo>
                      <a:pt x="1162" y="378"/>
                    </a:lnTo>
                    <a:lnTo>
                      <a:pt x="1170" y="388"/>
                    </a:lnTo>
                    <a:lnTo>
                      <a:pt x="1170" y="396"/>
                    </a:lnTo>
                    <a:lnTo>
                      <a:pt x="1170" y="406"/>
                    </a:lnTo>
                    <a:close/>
                  </a:path>
                </a:pathLst>
              </a:custGeom>
              <a:solidFill>
                <a:srgbClr val="A3B2B2"/>
              </a:solidFill>
              <a:ln w="9525">
                <a:noFill/>
                <a:round/>
                <a:headEnd/>
                <a:tailEnd/>
              </a:ln>
            </p:spPr>
            <p:txBody>
              <a:bodyPr>
                <a:prstTxWarp prst="textNoShape">
                  <a:avLst/>
                </a:prstTxWarp>
              </a:bodyPr>
              <a:lstStyle/>
              <a:p>
                <a:endParaRPr lang="en-US"/>
              </a:p>
            </p:txBody>
          </p:sp>
          <p:sp>
            <p:nvSpPr>
              <p:cNvPr id="24844" name="Freeform 149"/>
              <p:cNvSpPr>
                <a:spLocks/>
              </p:cNvSpPr>
              <p:nvPr/>
            </p:nvSpPr>
            <p:spPr bwMode="auto">
              <a:xfrm>
                <a:off x="2453" y="2629"/>
                <a:ext cx="177" cy="65"/>
              </a:xfrm>
              <a:custGeom>
                <a:avLst/>
                <a:gdLst>
                  <a:gd name="T0" fmla="*/ 27 w 1419"/>
                  <a:gd name="T1" fmla="*/ 524 h 524"/>
                  <a:gd name="T2" fmla="*/ 0 w 1419"/>
                  <a:gd name="T3" fmla="*/ 303 h 524"/>
                  <a:gd name="T4" fmla="*/ 19 w 1419"/>
                  <a:gd name="T5" fmla="*/ 266 h 524"/>
                  <a:gd name="T6" fmla="*/ 19 w 1419"/>
                  <a:gd name="T7" fmla="*/ 239 h 524"/>
                  <a:gd name="T8" fmla="*/ 27 w 1419"/>
                  <a:gd name="T9" fmla="*/ 202 h 524"/>
                  <a:gd name="T10" fmla="*/ 27 w 1419"/>
                  <a:gd name="T11" fmla="*/ 165 h 524"/>
                  <a:gd name="T12" fmla="*/ 138 w 1419"/>
                  <a:gd name="T13" fmla="*/ 128 h 524"/>
                  <a:gd name="T14" fmla="*/ 166 w 1419"/>
                  <a:gd name="T15" fmla="*/ 128 h 524"/>
                  <a:gd name="T16" fmla="*/ 184 w 1419"/>
                  <a:gd name="T17" fmla="*/ 119 h 524"/>
                  <a:gd name="T18" fmla="*/ 211 w 1419"/>
                  <a:gd name="T19" fmla="*/ 119 h 524"/>
                  <a:gd name="T20" fmla="*/ 230 w 1419"/>
                  <a:gd name="T21" fmla="*/ 110 h 524"/>
                  <a:gd name="T22" fmla="*/ 277 w 1419"/>
                  <a:gd name="T23" fmla="*/ 110 h 524"/>
                  <a:gd name="T24" fmla="*/ 313 w 1419"/>
                  <a:gd name="T25" fmla="*/ 110 h 524"/>
                  <a:gd name="T26" fmla="*/ 350 w 1419"/>
                  <a:gd name="T27" fmla="*/ 101 h 524"/>
                  <a:gd name="T28" fmla="*/ 396 w 1419"/>
                  <a:gd name="T29" fmla="*/ 82 h 524"/>
                  <a:gd name="T30" fmla="*/ 506 w 1419"/>
                  <a:gd name="T31" fmla="*/ 64 h 524"/>
                  <a:gd name="T32" fmla="*/ 562 w 1419"/>
                  <a:gd name="T33" fmla="*/ 64 h 524"/>
                  <a:gd name="T34" fmla="*/ 617 w 1419"/>
                  <a:gd name="T35" fmla="*/ 64 h 524"/>
                  <a:gd name="T36" fmla="*/ 672 w 1419"/>
                  <a:gd name="T37" fmla="*/ 54 h 524"/>
                  <a:gd name="T38" fmla="*/ 727 w 1419"/>
                  <a:gd name="T39" fmla="*/ 45 h 524"/>
                  <a:gd name="T40" fmla="*/ 756 w 1419"/>
                  <a:gd name="T41" fmla="*/ 45 h 524"/>
                  <a:gd name="T42" fmla="*/ 783 w 1419"/>
                  <a:gd name="T43" fmla="*/ 37 h 524"/>
                  <a:gd name="T44" fmla="*/ 820 w 1419"/>
                  <a:gd name="T45" fmla="*/ 27 h 524"/>
                  <a:gd name="T46" fmla="*/ 1151 w 1419"/>
                  <a:gd name="T47" fmla="*/ 27 h 524"/>
                  <a:gd name="T48" fmla="*/ 1169 w 1419"/>
                  <a:gd name="T49" fmla="*/ 18 h 524"/>
                  <a:gd name="T50" fmla="*/ 1188 w 1419"/>
                  <a:gd name="T51" fmla="*/ 18 h 524"/>
                  <a:gd name="T52" fmla="*/ 1207 w 1419"/>
                  <a:gd name="T53" fmla="*/ 8 h 524"/>
                  <a:gd name="T54" fmla="*/ 1225 w 1419"/>
                  <a:gd name="T55" fmla="*/ 0 h 524"/>
                  <a:gd name="T56" fmla="*/ 1419 w 1419"/>
                  <a:gd name="T57" fmla="*/ 73 h 524"/>
                  <a:gd name="T58" fmla="*/ 1409 w 1419"/>
                  <a:gd name="T59" fmla="*/ 91 h 524"/>
                  <a:gd name="T60" fmla="*/ 1400 w 1419"/>
                  <a:gd name="T61" fmla="*/ 119 h 524"/>
                  <a:gd name="T62" fmla="*/ 1391 w 1419"/>
                  <a:gd name="T63" fmla="*/ 138 h 524"/>
                  <a:gd name="T64" fmla="*/ 1391 w 1419"/>
                  <a:gd name="T65" fmla="*/ 165 h 524"/>
                  <a:gd name="T66" fmla="*/ 1391 w 1419"/>
                  <a:gd name="T67" fmla="*/ 423 h 524"/>
                  <a:gd name="T68" fmla="*/ 1400 w 1419"/>
                  <a:gd name="T69" fmla="*/ 442 h 524"/>
                  <a:gd name="T70" fmla="*/ 1400 w 1419"/>
                  <a:gd name="T71" fmla="*/ 460 h 524"/>
                  <a:gd name="T72" fmla="*/ 1409 w 1419"/>
                  <a:gd name="T73" fmla="*/ 479 h 5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19"/>
                  <a:gd name="T112" fmla="*/ 0 h 524"/>
                  <a:gd name="T113" fmla="*/ 1419 w 1419"/>
                  <a:gd name="T114" fmla="*/ 524 h 5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19" h="524">
                    <a:moveTo>
                      <a:pt x="1409" y="479"/>
                    </a:moveTo>
                    <a:lnTo>
                      <a:pt x="27" y="524"/>
                    </a:lnTo>
                    <a:lnTo>
                      <a:pt x="0" y="450"/>
                    </a:lnTo>
                    <a:lnTo>
                      <a:pt x="0" y="303"/>
                    </a:lnTo>
                    <a:lnTo>
                      <a:pt x="9" y="276"/>
                    </a:lnTo>
                    <a:lnTo>
                      <a:pt x="19" y="266"/>
                    </a:lnTo>
                    <a:lnTo>
                      <a:pt x="19" y="248"/>
                    </a:lnTo>
                    <a:lnTo>
                      <a:pt x="19" y="239"/>
                    </a:lnTo>
                    <a:lnTo>
                      <a:pt x="27" y="221"/>
                    </a:lnTo>
                    <a:lnTo>
                      <a:pt x="27" y="202"/>
                    </a:lnTo>
                    <a:lnTo>
                      <a:pt x="27" y="192"/>
                    </a:lnTo>
                    <a:lnTo>
                      <a:pt x="27" y="165"/>
                    </a:lnTo>
                    <a:lnTo>
                      <a:pt x="37" y="128"/>
                    </a:lnTo>
                    <a:lnTo>
                      <a:pt x="138" y="128"/>
                    </a:lnTo>
                    <a:lnTo>
                      <a:pt x="157" y="128"/>
                    </a:lnTo>
                    <a:lnTo>
                      <a:pt x="166" y="128"/>
                    </a:lnTo>
                    <a:lnTo>
                      <a:pt x="174" y="128"/>
                    </a:lnTo>
                    <a:lnTo>
                      <a:pt x="184" y="119"/>
                    </a:lnTo>
                    <a:lnTo>
                      <a:pt x="203" y="119"/>
                    </a:lnTo>
                    <a:lnTo>
                      <a:pt x="211" y="119"/>
                    </a:lnTo>
                    <a:lnTo>
                      <a:pt x="221" y="110"/>
                    </a:lnTo>
                    <a:lnTo>
                      <a:pt x="230" y="110"/>
                    </a:lnTo>
                    <a:lnTo>
                      <a:pt x="258" y="110"/>
                    </a:lnTo>
                    <a:lnTo>
                      <a:pt x="277" y="110"/>
                    </a:lnTo>
                    <a:lnTo>
                      <a:pt x="294" y="110"/>
                    </a:lnTo>
                    <a:lnTo>
                      <a:pt x="313" y="110"/>
                    </a:lnTo>
                    <a:lnTo>
                      <a:pt x="331" y="101"/>
                    </a:lnTo>
                    <a:lnTo>
                      <a:pt x="350" y="101"/>
                    </a:lnTo>
                    <a:lnTo>
                      <a:pt x="368" y="91"/>
                    </a:lnTo>
                    <a:lnTo>
                      <a:pt x="396" y="82"/>
                    </a:lnTo>
                    <a:lnTo>
                      <a:pt x="469" y="64"/>
                    </a:lnTo>
                    <a:lnTo>
                      <a:pt x="506" y="64"/>
                    </a:lnTo>
                    <a:lnTo>
                      <a:pt x="534" y="64"/>
                    </a:lnTo>
                    <a:lnTo>
                      <a:pt x="562" y="64"/>
                    </a:lnTo>
                    <a:lnTo>
                      <a:pt x="589" y="64"/>
                    </a:lnTo>
                    <a:lnTo>
                      <a:pt x="617" y="64"/>
                    </a:lnTo>
                    <a:lnTo>
                      <a:pt x="645" y="64"/>
                    </a:lnTo>
                    <a:lnTo>
                      <a:pt x="672" y="54"/>
                    </a:lnTo>
                    <a:lnTo>
                      <a:pt x="709" y="45"/>
                    </a:lnTo>
                    <a:lnTo>
                      <a:pt x="727" y="45"/>
                    </a:lnTo>
                    <a:lnTo>
                      <a:pt x="746" y="45"/>
                    </a:lnTo>
                    <a:lnTo>
                      <a:pt x="756" y="45"/>
                    </a:lnTo>
                    <a:lnTo>
                      <a:pt x="773" y="45"/>
                    </a:lnTo>
                    <a:lnTo>
                      <a:pt x="783" y="37"/>
                    </a:lnTo>
                    <a:lnTo>
                      <a:pt x="801" y="37"/>
                    </a:lnTo>
                    <a:lnTo>
                      <a:pt x="820" y="27"/>
                    </a:lnTo>
                    <a:lnTo>
                      <a:pt x="838" y="27"/>
                    </a:lnTo>
                    <a:lnTo>
                      <a:pt x="1151" y="27"/>
                    </a:lnTo>
                    <a:lnTo>
                      <a:pt x="1161" y="27"/>
                    </a:lnTo>
                    <a:lnTo>
                      <a:pt x="1169" y="18"/>
                    </a:lnTo>
                    <a:lnTo>
                      <a:pt x="1179" y="18"/>
                    </a:lnTo>
                    <a:lnTo>
                      <a:pt x="1188" y="18"/>
                    </a:lnTo>
                    <a:lnTo>
                      <a:pt x="1198" y="8"/>
                    </a:lnTo>
                    <a:lnTo>
                      <a:pt x="1207" y="8"/>
                    </a:lnTo>
                    <a:lnTo>
                      <a:pt x="1216" y="8"/>
                    </a:lnTo>
                    <a:lnTo>
                      <a:pt x="1225" y="0"/>
                    </a:lnTo>
                    <a:lnTo>
                      <a:pt x="1419" y="0"/>
                    </a:lnTo>
                    <a:lnTo>
                      <a:pt x="1419" y="73"/>
                    </a:lnTo>
                    <a:lnTo>
                      <a:pt x="1409" y="82"/>
                    </a:lnTo>
                    <a:lnTo>
                      <a:pt x="1409" y="91"/>
                    </a:lnTo>
                    <a:lnTo>
                      <a:pt x="1400" y="101"/>
                    </a:lnTo>
                    <a:lnTo>
                      <a:pt x="1400" y="119"/>
                    </a:lnTo>
                    <a:lnTo>
                      <a:pt x="1400" y="128"/>
                    </a:lnTo>
                    <a:lnTo>
                      <a:pt x="1391" y="138"/>
                    </a:lnTo>
                    <a:lnTo>
                      <a:pt x="1391" y="147"/>
                    </a:lnTo>
                    <a:lnTo>
                      <a:pt x="1391" y="165"/>
                    </a:lnTo>
                    <a:lnTo>
                      <a:pt x="1391" y="414"/>
                    </a:lnTo>
                    <a:lnTo>
                      <a:pt x="1391" y="423"/>
                    </a:lnTo>
                    <a:lnTo>
                      <a:pt x="1391" y="432"/>
                    </a:lnTo>
                    <a:lnTo>
                      <a:pt x="1400" y="442"/>
                    </a:lnTo>
                    <a:lnTo>
                      <a:pt x="1400" y="450"/>
                    </a:lnTo>
                    <a:lnTo>
                      <a:pt x="1400" y="460"/>
                    </a:lnTo>
                    <a:lnTo>
                      <a:pt x="1409" y="469"/>
                    </a:lnTo>
                    <a:lnTo>
                      <a:pt x="1409" y="479"/>
                    </a:lnTo>
                    <a:close/>
                  </a:path>
                </a:pathLst>
              </a:custGeom>
              <a:solidFill>
                <a:srgbClr val="D6E0E0"/>
              </a:solidFill>
              <a:ln w="9525">
                <a:noFill/>
                <a:round/>
                <a:headEnd/>
                <a:tailEnd/>
              </a:ln>
            </p:spPr>
            <p:txBody>
              <a:bodyPr>
                <a:prstTxWarp prst="textNoShape">
                  <a:avLst/>
                </a:prstTxWarp>
              </a:bodyPr>
              <a:lstStyle/>
              <a:p>
                <a:endParaRPr lang="en-US"/>
              </a:p>
            </p:txBody>
          </p:sp>
          <p:sp>
            <p:nvSpPr>
              <p:cNvPr id="24845" name="Freeform 150"/>
              <p:cNvSpPr>
                <a:spLocks/>
              </p:cNvSpPr>
              <p:nvPr/>
            </p:nvSpPr>
            <p:spPr bwMode="auto">
              <a:xfrm>
                <a:off x="2641" y="2629"/>
                <a:ext cx="168" cy="60"/>
              </a:xfrm>
              <a:custGeom>
                <a:avLst/>
                <a:gdLst>
                  <a:gd name="T0" fmla="*/ 1326 w 1344"/>
                  <a:gd name="T1" fmla="*/ 432 h 479"/>
                  <a:gd name="T2" fmla="*/ 18 w 1344"/>
                  <a:gd name="T3" fmla="*/ 479 h 479"/>
                  <a:gd name="T4" fmla="*/ 18 w 1344"/>
                  <a:gd name="T5" fmla="*/ 469 h 479"/>
                  <a:gd name="T6" fmla="*/ 0 w 1344"/>
                  <a:gd name="T7" fmla="*/ 414 h 479"/>
                  <a:gd name="T8" fmla="*/ 0 w 1344"/>
                  <a:gd name="T9" fmla="*/ 165 h 479"/>
                  <a:gd name="T10" fmla="*/ 8 w 1344"/>
                  <a:gd name="T11" fmla="*/ 147 h 479"/>
                  <a:gd name="T12" fmla="*/ 8 w 1344"/>
                  <a:gd name="T13" fmla="*/ 119 h 479"/>
                  <a:gd name="T14" fmla="*/ 18 w 1344"/>
                  <a:gd name="T15" fmla="*/ 101 h 479"/>
                  <a:gd name="T16" fmla="*/ 18 w 1344"/>
                  <a:gd name="T17" fmla="*/ 82 h 479"/>
                  <a:gd name="T18" fmla="*/ 18 w 1344"/>
                  <a:gd name="T19" fmla="*/ 64 h 479"/>
                  <a:gd name="T20" fmla="*/ 18 w 1344"/>
                  <a:gd name="T21" fmla="*/ 45 h 479"/>
                  <a:gd name="T22" fmla="*/ 18 w 1344"/>
                  <a:gd name="T23" fmla="*/ 27 h 479"/>
                  <a:gd name="T24" fmla="*/ 18 w 1344"/>
                  <a:gd name="T25" fmla="*/ 0 h 479"/>
                  <a:gd name="T26" fmla="*/ 764 w 1344"/>
                  <a:gd name="T27" fmla="*/ 0 h 479"/>
                  <a:gd name="T28" fmla="*/ 1344 w 1344"/>
                  <a:gd name="T29" fmla="*/ 0 h 479"/>
                  <a:gd name="T30" fmla="*/ 1344 w 1344"/>
                  <a:gd name="T31" fmla="*/ 64 h 479"/>
                  <a:gd name="T32" fmla="*/ 1344 w 1344"/>
                  <a:gd name="T33" fmla="*/ 73 h 479"/>
                  <a:gd name="T34" fmla="*/ 1344 w 1344"/>
                  <a:gd name="T35" fmla="*/ 82 h 479"/>
                  <a:gd name="T36" fmla="*/ 1336 w 1344"/>
                  <a:gd name="T37" fmla="*/ 91 h 479"/>
                  <a:gd name="T38" fmla="*/ 1336 w 1344"/>
                  <a:gd name="T39" fmla="*/ 101 h 479"/>
                  <a:gd name="T40" fmla="*/ 1326 w 1344"/>
                  <a:gd name="T41" fmla="*/ 110 h 479"/>
                  <a:gd name="T42" fmla="*/ 1326 w 1344"/>
                  <a:gd name="T43" fmla="*/ 119 h 479"/>
                  <a:gd name="T44" fmla="*/ 1326 w 1344"/>
                  <a:gd name="T45" fmla="*/ 128 h 479"/>
                  <a:gd name="T46" fmla="*/ 1326 w 1344"/>
                  <a:gd name="T47" fmla="*/ 138 h 479"/>
                  <a:gd name="T48" fmla="*/ 1326 w 1344"/>
                  <a:gd name="T49" fmla="*/ 432 h 47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44"/>
                  <a:gd name="T76" fmla="*/ 0 h 479"/>
                  <a:gd name="T77" fmla="*/ 1344 w 1344"/>
                  <a:gd name="T78" fmla="*/ 479 h 47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44" h="479">
                    <a:moveTo>
                      <a:pt x="1326" y="432"/>
                    </a:moveTo>
                    <a:lnTo>
                      <a:pt x="18" y="479"/>
                    </a:lnTo>
                    <a:lnTo>
                      <a:pt x="18" y="469"/>
                    </a:lnTo>
                    <a:lnTo>
                      <a:pt x="0" y="414"/>
                    </a:lnTo>
                    <a:lnTo>
                      <a:pt x="0" y="165"/>
                    </a:lnTo>
                    <a:lnTo>
                      <a:pt x="8" y="147"/>
                    </a:lnTo>
                    <a:lnTo>
                      <a:pt x="8" y="119"/>
                    </a:lnTo>
                    <a:lnTo>
                      <a:pt x="18" y="101"/>
                    </a:lnTo>
                    <a:lnTo>
                      <a:pt x="18" y="82"/>
                    </a:lnTo>
                    <a:lnTo>
                      <a:pt x="18" y="64"/>
                    </a:lnTo>
                    <a:lnTo>
                      <a:pt x="18" y="45"/>
                    </a:lnTo>
                    <a:lnTo>
                      <a:pt x="18" y="27"/>
                    </a:lnTo>
                    <a:lnTo>
                      <a:pt x="18" y="0"/>
                    </a:lnTo>
                    <a:lnTo>
                      <a:pt x="764" y="0"/>
                    </a:lnTo>
                    <a:lnTo>
                      <a:pt x="1344" y="0"/>
                    </a:lnTo>
                    <a:lnTo>
                      <a:pt x="1344" y="64"/>
                    </a:lnTo>
                    <a:lnTo>
                      <a:pt x="1344" y="73"/>
                    </a:lnTo>
                    <a:lnTo>
                      <a:pt x="1344" y="82"/>
                    </a:lnTo>
                    <a:lnTo>
                      <a:pt x="1336" y="91"/>
                    </a:lnTo>
                    <a:lnTo>
                      <a:pt x="1336" y="101"/>
                    </a:lnTo>
                    <a:lnTo>
                      <a:pt x="1326" y="110"/>
                    </a:lnTo>
                    <a:lnTo>
                      <a:pt x="1326" y="119"/>
                    </a:lnTo>
                    <a:lnTo>
                      <a:pt x="1326" y="128"/>
                    </a:lnTo>
                    <a:lnTo>
                      <a:pt x="1326" y="138"/>
                    </a:lnTo>
                    <a:lnTo>
                      <a:pt x="1326" y="432"/>
                    </a:lnTo>
                    <a:close/>
                  </a:path>
                </a:pathLst>
              </a:custGeom>
              <a:solidFill>
                <a:srgbClr val="A3B2B2"/>
              </a:solidFill>
              <a:ln w="9525">
                <a:noFill/>
                <a:round/>
                <a:headEnd/>
                <a:tailEnd/>
              </a:ln>
            </p:spPr>
            <p:txBody>
              <a:bodyPr>
                <a:prstTxWarp prst="textNoShape">
                  <a:avLst/>
                </a:prstTxWarp>
              </a:bodyPr>
              <a:lstStyle/>
              <a:p>
                <a:endParaRPr lang="en-US"/>
              </a:p>
            </p:txBody>
          </p:sp>
          <p:sp>
            <p:nvSpPr>
              <p:cNvPr id="24846" name="Freeform 151"/>
              <p:cNvSpPr>
                <a:spLocks/>
              </p:cNvSpPr>
              <p:nvPr/>
            </p:nvSpPr>
            <p:spPr bwMode="auto">
              <a:xfrm>
                <a:off x="2820" y="2626"/>
                <a:ext cx="203" cy="56"/>
              </a:xfrm>
              <a:custGeom>
                <a:avLst/>
                <a:gdLst>
                  <a:gd name="T0" fmla="*/ 1621 w 1621"/>
                  <a:gd name="T1" fmla="*/ 314 h 442"/>
                  <a:gd name="T2" fmla="*/ 27 w 1621"/>
                  <a:gd name="T3" fmla="*/ 442 h 442"/>
                  <a:gd name="T4" fmla="*/ 0 w 1621"/>
                  <a:gd name="T5" fmla="*/ 442 h 442"/>
                  <a:gd name="T6" fmla="*/ 0 w 1621"/>
                  <a:gd name="T7" fmla="*/ 166 h 442"/>
                  <a:gd name="T8" fmla="*/ 9 w 1621"/>
                  <a:gd name="T9" fmla="*/ 147 h 442"/>
                  <a:gd name="T10" fmla="*/ 9 w 1621"/>
                  <a:gd name="T11" fmla="*/ 129 h 442"/>
                  <a:gd name="T12" fmla="*/ 18 w 1621"/>
                  <a:gd name="T13" fmla="*/ 110 h 442"/>
                  <a:gd name="T14" fmla="*/ 18 w 1621"/>
                  <a:gd name="T15" fmla="*/ 92 h 442"/>
                  <a:gd name="T16" fmla="*/ 18 w 1621"/>
                  <a:gd name="T17" fmla="*/ 73 h 442"/>
                  <a:gd name="T18" fmla="*/ 18 w 1621"/>
                  <a:gd name="T19" fmla="*/ 56 h 442"/>
                  <a:gd name="T20" fmla="*/ 18 w 1621"/>
                  <a:gd name="T21" fmla="*/ 37 h 442"/>
                  <a:gd name="T22" fmla="*/ 18 w 1621"/>
                  <a:gd name="T23" fmla="*/ 19 h 442"/>
                  <a:gd name="T24" fmla="*/ 202 w 1621"/>
                  <a:gd name="T25" fmla="*/ 19 h 442"/>
                  <a:gd name="T26" fmla="*/ 212 w 1621"/>
                  <a:gd name="T27" fmla="*/ 19 h 442"/>
                  <a:gd name="T28" fmla="*/ 221 w 1621"/>
                  <a:gd name="T29" fmla="*/ 19 h 442"/>
                  <a:gd name="T30" fmla="*/ 239 w 1621"/>
                  <a:gd name="T31" fmla="*/ 19 h 442"/>
                  <a:gd name="T32" fmla="*/ 248 w 1621"/>
                  <a:gd name="T33" fmla="*/ 9 h 442"/>
                  <a:gd name="T34" fmla="*/ 258 w 1621"/>
                  <a:gd name="T35" fmla="*/ 9 h 442"/>
                  <a:gd name="T36" fmla="*/ 267 w 1621"/>
                  <a:gd name="T37" fmla="*/ 9 h 442"/>
                  <a:gd name="T38" fmla="*/ 285 w 1621"/>
                  <a:gd name="T39" fmla="*/ 0 h 442"/>
                  <a:gd name="T40" fmla="*/ 295 w 1621"/>
                  <a:gd name="T41" fmla="*/ 0 h 442"/>
                  <a:gd name="T42" fmla="*/ 1613 w 1621"/>
                  <a:gd name="T43" fmla="*/ 0 h 442"/>
                  <a:gd name="T44" fmla="*/ 1621 w 1621"/>
                  <a:gd name="T45" fmla="*/ 0 h 442"/>
                  <a:gd name="T46" fmla="*/ 1621 w 1621"/>
                  <a:gd name="T47" fmla="*/ 314 h 4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21"/>
                  <a:gd name="T73" fmla="*/ 0 h 442"/>
                  <a:gd name="T74" fmla="*/ 1621 w 1621"/>
                  <a:gd name="T75" fmla="*/ 442 h 4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21" h="442">
                    <a:moveTo>
                      <a:pt x="1621" y="314"/>
                    </a:moveTo>
                    <a:lnTo>
                      <a:pt x="27" y="442"/>
                    </a:lnTo>
                    <a:lnTo>
                      <a:pt x="0" y="442"/>
                    </a:lnTo>
                    <a:lnTo>
                      <a:pt x="0" y="166"/>
                    </a:lnTo>
                    <a:lnTo>
                      <a:pt x="9" y="147"/>
                    </a:lnTo>
                    <a:lnTo>
                      <a:pt x="9" y="129"/>
                    </a:lnTo>
                    <a:lnTo>
                      <a:pt x="18" y="110"/>
                    </a:lnTo>
                    <a:lnTo>
                      <a:pt x="18" y="92"/>
                    </a:lnTo>
                    <a:lnTo>
                      <a:pt x="18" y="73"/>
                    </a:lnTo>
                    <a:lnTo>
                      <a:pt x="18" y="56"/>
                    </a:lnTo>
                    <a:lnTo>
                      <a:pt x="18" y="37"/>
                    </a:lnTo>
                    <a:lnTo>
                      <a:pt x="18" y="19"/>
                    </a:lnTo>
                    <a:lnTo>
                      <a:pt x="202" y="19"/>
                    </a:lnTo>
                    <a:lnTo>
                      <a:pt x="212" y="19"/>
                    </a:lnTo>
                    <a:lnTo>
                      <a:pt x="221" y="19"/>
                    </a:lnTo>
                    <a:lnTo>
                      <a:pt x="239" y="19"/>
                    </a:lnTo>
                    <a:lnTo>
                      <a:pt x="248" y="9"/>
                    </a:lnTo>
                    <a:lnTo>
                      <a:pt x="258" y="9"/>
                    </a:lnTo>
                    <a:lnTo>
                      <a:pt x="267" y="9"/>
                    </a:lnTo>
                    <a:lnTo>
                      <a:pt x="285" y="0"/>
                    </a:lnTo>
                    <a:lnTo>
                      <a:pt x="295" y="0"/>
                    </a:lnTo>
                    <a:lnTo>
                      <a:pt x="1613" y="0"/>
                    </a:lnTo>
                    <a:lnTo>
                      <a:pt x="1621" y="0"/>
                    </a:lnTo>
                    <a:lnTo>
                      <a:pt x="1621" y="314"/>
                    </a:lnTo>
                    <a:close/>
                  </a:path>
                </a:pathLst>
              </a:custGeom>
              <a:solidFill>
                <a:srgbClr val="D6E0E0"/>
              </a:solidFill>
              <a:ln w="9525">
                <a:noFill/>
                <a:round/>
                <a:headEnd/>
                <a:tailEnd/>
              </a:ln>
            </p:spPr>
            <p:txBody>
              <a:bodyPr>
                <a:prstTxWarp prst="textNoShape">
                  <a:avLst/>
                </a:prstTxWarp>
              </a:bodyPr>
              <a:lstStyle/>
              <a:p>
                <a:endParaRPr lang="en-US"/>
              </a:p>
            </p:txBody>
          </p:sp>
          <p:sp>
            <p:nvSpPr>
              <p:cNvPr id="24847" name="Freeform 152"/>
              <p:cNvSpPr>
                <a:spLocks/>
              </p:cNvSpPr>
              <p:nvPr/>
            </p:nvSpPr>
            <p:spPr bwMode="auto">
              <a:xfrm>
                <a:off x="3037" y="2609"/>
                <a:ext cx="124" cy="55"/>
              </a:xfrm>
              <a:custGeom>
                <a:avLst/>
                <a:gdLst>
                  <a:gd name="T0" fmla="*/ 995 w 995"/>
                  <a:gd name="T1" fmla="*/ 0 h 442"/>
                  <a:gd name="T2" fmla="*/ 995 w 995"/>
                  <a:gd name="T3" fmla="*/ 91 h 442"/>
                  <a:gd name="T4" fmla="*/ 940 w 995"/>
                  <a:gd name="T5" fmla="*/ 221 h 442"/>
                  <a:gd name="T6" fmla="*/ 866 w 995"/>
                  <a:gd name="T7" fmla="*/ 304 h 442"/>
                  <a:gd name="T8" fmla="*/ 286 w 995"/>
                  <a:gd name="T9" fmla="*/ 423 h 442"/>
                  <a:gd name="T10" fmla="*/ 0 w 995"/>
                  <a:gd name="T11" fmla="*/ 442 h 442"/>
                  <a:gd name="T12" fmla="*/ 0 w 995"/>
                  <a:gd name="T13" fmla="*/ 128 h 442"/>
                  <a:gd name="T14" fmla="*/ 27 w 995"/>
                  <a:gd name="T15" fmla="*/ 120 h 442"/>
                  <a:gd name="T16" fmla="*/ 55 w 995"/>
                  <a:gd name="T17" fmla="*/ 120 h 442"/>
                  <a:gd name="T18" fmla="*/ 73 w 995"/>
                  <a:gd name="T19" fmla="*/ 110 h 442"/>
                  <a:gd name="T20" fmla="*/ 102 w 995"/>
                  <a:gd name="T21" fmla="*/ 101 h 442"/>
                  <a:gd name="T22" fmla="*/ 129 w 995"/>
                  <a:gd name="T23" fmla="*/ 101 h 442"/>
                  <a:gd name="T24" fmla="*/ 157 w 995"/>
                  <a:gd name="T25" fmla="*/ 101 h 442"/>
                  <a:gd name="T26" fmla="*/ 174 w 995"/>
                  <a:gd name="T27" fmla="*/ 91 h 442"/>
                  <a:gd name="T28" fmla="*/ 203 w 995"/>
                  <a:gd name="T29" fmla="*/ 91 h 442"/>
                  <a:gd name="T30" fmla="*/ 212 w 995"/>
                  <a:gd name="T31" fmla="*/ 91 h 442"/>
                  <a:gd name="T32" fmla="*/ 221 w 995"/>
                  <a:gd name="T33" fmla="*/ 91 h 442"/>
                  <a:gd name="T34" fmla="*/ 230 w 995"/>
                  <a:gd name="T35" fmla="*/ 91 h 442"/>
                  <a:gd name="T36" fmla="*/ 240 w 995"/>
                  <a:gd name="T37" fmla="*/ 82 h 442"/>
                  <a:gd name="T38" fmla="*/ 249 w 995"/>
                  <a:gd name="T39" fmla="*/ 82 h 442"/>
                  <a:gd name="T40" fmla="*/ 258 w 995"/>
                  <a:gd name="T41" fmla="*/ 82 h 442"/>
                  <a:gd name="T42" fmla="*/ 267 w 995"/>
                  <a:gd name="T43" fmla="*/ 74 h 442"/>
                  <a:gd name="T44" fmla="*/ 277 w 995"/>
                  <a:gd name="T45" fmla="*/ 74 h 442"/>
                  <a:gd name="T46" fmla="*/ 618 w 995"/>
                  <a:gd name="T47" fmla="*/ 27 h 442"/>
                  <a:gd name="T48" fmla="*/ 645 w 995"/>
                  <a:gd name="T49" fmla="*/ 27 h 442"/>
                  <a:gd name="T50" fmla="*/ 672 w 995"/>
                  <a:gd name="T51" fmla="*/ 27 h 442"/>
                  <a:gd name="T52" fmla="*/ 700 w 995"/>
                  <a:gd name="T53" fmla="*/ 27 h 442"/>
                  <a:gd name="T54" fmla="*/ 728 w 995"/>
                  <a:gd name="T55" fmla="*/ 27 h 442"/>
                  <a:gd name="T56" fmla="*/ 746 w 995"/>
                  <a:gd name="T57" fmla="*/ 27 h 442"/>
                  <a:gd name="T58" fmla="*/ 774 w 995"/>
                  <a:gd name="T59" fmla="*/ 18 h 442"/>
                  <a:gd name="T60" fmla="*/ 802 w 995"/>
                  <a:gd name="T61" fmla="*/ 18 h 442"/>
                  <a:gd name="T62" fmla="*/ 829 w 995"/>
                  <a:gd name="T63" fmla="*/ 8 h 442"/>
                  <a:gd name="T64" fmla="*/ 995 w 995"/>
                  <a:gd name="T65" fmla="*/ 0 h 4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5"/>
                  <a:gd name="T100" fmla="*/ 0 h 442"/>
                  <a:gd name="T101" fmla="*/ 995 w 995"/>
                  <a:gd name="T102" fmla="*/ 442 h 4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5" h="442">
                    <a:moveTo>
                      <a:pt x="995" y="0"/>
                    </a:moveTo>
                    <a:lnTo>
                      <a:pt x="995" y="91"/>
                    </a:lnTo>
                    <a:lnTo>
                      <a:pt x="940" y="221"/>
                    </a:lnTo>
                    <a:lnTo>
                      <a:pt x="866" y="304"/>
                    </a:lnTo>
                    <a:lnTo>
                      <a:pt x="286" y="423"/>
                    </a:lnTo>
                    <a:lnTo>
                      <a:pt x="0" y="442"/>
                    </a:lnTo>
                    <a:lnTo>
                      <a:pt x="0" y="128"/>
                    </a:lnTo>
                    <a:lnTo>
                      <a:pt x="27" y="120"/>
                    </a:lnTo>
                    <a:lnTo>
                      <a:pt x="55" y="120"/>
                    </a:lnTo>
                    <a:lnTo>
                      <a:pt x="73" y="110"/>
                    </a:lnTo>
                    <a:lnTo>
                      <a:pt x="102" y="101"/>
                    </a:lnTo>
                    <a:lnTo>
                      <a:pt x="129" y="101"/>
                    </a:lnTo>
                    <a:lnTo>
                      <a:pt x="157" y="101"/>
                    </a:lnTo>
                    <a:lnTo>
                      <a:pt x="174" y="91"/>
                    </a:lnTo>
                    <a:lnTo>
                      <a:pt x="203" y="91"/>
                    </a:lnTo>
                    <a:lnTo>
                      <a:pt x="212" y="91"/>
                    </a:lnTo>
                    <a:lnTo>
                      <a:pt x="221" y="91"/>
                    </a:lnTo>
                    <a:lnTo>
                      <a:pt x="230" y="91"/>
                    </a:lnTo>
                    <a:lnTo>
                      <a:pt x="240" y="82"/>
                    </a:lnTo>
                    <a:lnTo>
                      <a:pt x="249" y="82"/>
                    </a:lnTo>
                    <a:lnTo>
                      <a:pt x="258" y="82"/>
                    </a:lnTo>
                    <a:lnTo>
                      <a:pt x="267" y="74"/>
                    </a:lnTo>
                    <a:lnTo>
                      <a:pt x="277" y="74"/>
                    </a:lnTo>
                    <a:lnTo>
                      <a:pt x="618" y="27"/>
                    </a:lnTo>
                    <a:lnTo>
                      <a:pt x="645" y="27"/>
                    </a:lnTo>
                    <a:lnTo>
                      <a:pt x="672" y="27"/>
                    </a:lnTo>
                    <a:lnTo>
                      <a:pt x="700" y="27"/>
                    </a:lnTo>
                    <a:lnTo>
                      <a:pt x="728" y="27"/>
                    </a:lnTo>
                    <a:lnTo>
                      <a:pt x="746" y="27"/>
                    </a:lnTo>
                    <a:lnTo>
                      <a:pt x="774" y="18"/>
                    </a:lnTo>
                    <a:lnTo>
                      <a:pt x="802" y="18"/>
                    </a:lnTo>
                    <a:lnTo>
                      <a:pt x="829" y="8"/>
                    </a:lnTo>
                    <a:lnTo>
                      <a:pt x="995" y="0"/>
                    </a:lnTo>
                    <a:close/>
                  </a:path>
                </a:pathLst>
              </a:custGeom>
              <a:solidFill>
                <a:srgbClr val="A3B2B2"/>
              </a:solidFill>
              <a:ln w="9525">
                <a:noFill/>
                <a:round/>
                <a:headEnd/>
                <a:tailEnd/>
              </a:ln>
            </p:spPr>
            <p:txBody>
              <a:bodyPr>
                <a:prstTxWarp prst="textNoShape">
                  <a:avLst/>
                </a:prstTxWarp>
              </a:bodyPr>
              <a:lstStyle/>
              <a:p>
                <a:endParaRPr lang="en-US"/>
              </a:p>
            </p:txBody>
          </p:sp>
          <p:sp>
            <p:nvSpPr>
              <p:cNvPr id="24848" name="Freeform 153"/>
              <p:cNvSpPr>
                <a:spLocks/>
              </p:cNvSpPr>
              <p:nvPr/>
            </p:nvSpPr>
            <p:spPr bwMode="auto">
              <a:xfrm>
                <a:off x="3112" y="2543"/>
                <a:ext cx="48" cy="56"/>
              </a:xfrm>
              <a:custGeom>
                <a:avLst/>
                <a:gdLst>
                  <a:gd name="T0" fmla="*/ 0 w 387"/>
                  <a:gd name="T1" fmla="*/ 73 h 442"/>
                  <a:gd name="T2" fmla="*/ 175 w 387"/>
                  <a:gd name="T3" fmla="*/ 64 h 442"/>
                  <a:gd name="T4" fmla="*/ 203 w 387"/>
                  <a:gd name="T5" fmla="*/ 91 h 442"/>
                  <a:gd name="T6" fmla="*/ 341 w 387"/>
                  <a:gd name="T7" fmla="*/ 0 h 442"/>
                  <a:gd name="T8" fmla="*/ 368 w 387"/>
                  <a:gd name="T9" fmla="*/ 0 h 442"/>
                  <a:gd name="T10" fmla="*/ 387 w 387"/>
                  <a:gd name="T11" fmla="*/ 414 h 442"/>
                  <a:gd name="T12" fmla="*/ 359 w 387"/>
                  <a:gd name="T13" fmla="*/ 414 h 442"/>
                  <a:gd name="T14" fmla="*/ 322 w 387"/>
                  <a:gd name="T15" fmla="*/ 414 h 442"/>
                  <a:gd name="T16" fmla="*/ 295 w 387"/>
                  <a:gd name="T17" fmla="*/ 414 h 442"/>
                  <a:gd name="T18" fmla="*/ 258 w 387"/>
                  <a:gd name="T19" fmla="*/ 423 h 442"/>
                  <a:gd name="T20" fmla="*/ 230 w 387"/>
                  <a:gd name="T21" fmla="*/ 423 h 442"/>
                  <a:gd name="T22" fmla="*/ 193 w 387"/>
                  <a:gd name="T23" fmla="*/ 432 h 442"/>
                  <a:gd name="T24" fmla="*/ 166 w 387"/>
                  <a:gd name="T25" fmla="*/ 442 h 442"/>
                  <a:gd name="T26" fmla="*/ 129 w 387"/>
                  <a:gd name="T27" fmla="*/ 442 h 442"/>
                  <a:gd name="T28" fmla="*/ 120 w 387"/>
                  <a:gd name="T29" fmla="*/ 442 h 442"/>
                  <a:gd name="T30" fmla="*/ 101 w 387"/>
                  <a:gd name="T31" fmla="*/ 442 h 442"/>
                  <a:gd name="T32" fmla="*/ 83 w 387"/>
                  <a:gd name="T33" fmla="*/ 442 h 442"/>
                  <a:gd name="T34" fmla="*/ 64 w 387"/>
                  <a:gd name="T35" fmla="*/ 442 h 442"/>
                  <a:gd name="T36" fmla="*/ 55 w 387"/>
                  <a:gd name="T37" fmla="*/ 442 h 442"/>
                  <a:gd name="T38" fmla="*/ 37 w 387"/>
                  <a:gd name="T39" fmla="*/ 442 h 442"/>
                  <a:gd name="T40" fmla="*/ 19 w 387"/>
                  <a:gd name="T41" fmla="*/ 442 h 442"/>
                  <a:gd name="T42" fmla="*/ 0 w 387"/>
                  <a:gd name="T43" fmla="*/ 442 h 442"/>
                  <a:gd name="T44" fmla="*/ 0 w 387"/>
                  <a:gd name="T45" fmla="*/ 73 h 4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7"/>
                  <a:gd name="T70" fmla="*/ 0 h 442"/>
                  <a:gd name="T71" fmla="*/ 387 w 387"/>
                  <a:gd name="T72" fmla="*/ 442 h 4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7" h="442">
                    <a:moveTo>
                      <a:pt x="0" y="73"/>
                    </a:moveTo>
                    <a:lnTo>
                      <a:pt x="175" y="64"/>
                    </a:lnTo>
                    <a:lnTo>
                      <a:pt x="203" y="91"/>
                    </a:lnTo>
                    <a:lnTo>
                      <a:pt x="341" y="0"/>
                    </a:lnTo>
                    <a:lnTo>
                      <a:pt x="368" y="0"/>
                    </a:lnTo>
                    <a:lnTo>
                      <a:pt x="387" y="414"/>
                    </a:lnTo>
                    <a:lnTo>
                      <a:pt x="359" y="414"/>
                    </a:lnTo>
                    <a:lnTo>
                      <a:pt x="322" y="414"/>
                    </a:lnTo>
                    <a:lnTo>
                      <a:pt x="295" y="414"/>
                    </a:lnTo>
                    <a:lnTo>
                      <a:pt x="258" y="423"/>
                    </a:lnTo>
                    <a:lnTo>
                      <a:pt x="230" y="423"/>
                    </a:lnTo>
                    <a:lnTo>
                      <a:pt x="193" y="432"/>
                    </a:lnTo>
                    <a:lnTo>
                      <a:pt x="166" y="442"/>
                    </a:lnTo>
                    <a:lnTo>
                      <a:pt x="129" y="442"/>
                    </a:lnTo>
                    <a:lnTo>
                      <a:pt x="120" y="442"/>
                    </a:lnTo>
                    <a:lnTo>
                      <a:pt x="101" y="442"/>
                    </a:lnTo>
                    <a:lnTo>
                      <a:pt x="83" y="442"/>
                    </a:lnTo>
                    <a:lnTo>
                      <a:pt x="64" y="442"/>
                    </a:lnTo>
                    <a:lnTo>
                      <a:pt x="55" y="442"/>
                    </a:lnTo>
                    <a:lnTo>
                      <a:pt x="37" y="442"/>
                    </a:lnTo>
                    <a:lnTo>
                      <a:pt x="19" y="442"/>
                    </a:lnTo>
                    <a:lnTo>
                      <a:pt x="0" y="442"/>
                    </a:lnTo>
                    <a:lnTo>
                      <a:pt x="0" y="73"/>
                    </a:lnTo>
                    <a:close/>
                  </a:path>
                </a:pathLst>
              </a:custGeom>
              <a:solidFill>
                <a:srgbClr val="A3B2B2"/>
              </a:solidFill>
              <a:ln w="9525">
                <a:noFill/>
                <a:round/>
                <a:headEnd/>
                <a:tailEnd/>
              </a:ln>
            </p:spPr>
            <p:txBody>
              <a:bodyPr>
                <a:prstTxWarp prst="textNoShape">
                  <a:avLst/>
                </a:prstTxWarp>
              </a:bodyPr>
              <a:lstStyle/>
              <a:p>
                <a:endParaRPr lang="en-US"/>
              </a:p>
            </p:txBody>
          </p:sp>
          <p:sp>
            <p:nvSpPr>
              <p:cNvPr id="24849" name="Freeform 154"/>
              <p:cNvSpPr>
                <a:spLocks/>
              </p:cNvSpPr>
              <p:nvPr/>
            </p:nvSpPr>
            <p:spPr bwMode="auto">
              <a:xfrm>
                <a:off x="2106" y="2557"/>
                <a:ext cx="104" cy="69"/>
              </a:xfrm>
              <a:custGeom>
                <a:avLst/>
                <a:gdLst>
                  <a:gd name="T0" fmla="*/ 737 w 828"/>
                  <a:gd name="T1" fmla="*/ 553 h 553"/>
                  <a:gd name="T2" fmla="*/ 718 w 828"/>
                  <a:gd name="T3" fmla="*/ 543 h 553"/>
                  <a:gd name="T4" fmla="*/ 700 w 828"/>
                  <a:gd name="T5" fmla="*/ 535 h 553"/>
                  <a:gd name="T6" fmla="*/ 681 w 828"/>
                  <a:gd name="T7" fmla="*/ 535 h 553"/>
                  <a:gd name="T8" fmla="*/ 663 w 828"/>
                  <a:gd name="T9" fmla="*/ 525 h 553"/>
                  <a:gd name="T10" fmla="*/ 423 w 828"/>
                  <a:gd name="T11" fmla="*/ 525 h 553"/>
                  <a:gd name="T12" fmla="*/ 413 w 828"/>
                  <a:gd name="T13" fmla="*/ 516 h 553"/>
                  <a:gd name="T14" fmla="*/ 396 w 828"/>
                  <a:gd name="T15" fmla="*/ 506 h 553"/>
                  <a:gd name="T16" fmla="*/ 378 w 828"/>
                  <a:gd name="T17" fmla="*/ 506 h 553"/>
                  <a:gd name="T18" fmla="*/ 359 w 828"/>
                  <a:gd name="T19" fmla="*/ 516 h 553"/>
                  <a:gd name="T20" fmla="*/ 349 w 828"/>
                  <a:gd name="T21" fmla="*/ 525 h 553"/>
                  <a:gd name="T22" fmla="*/ 294 w 828"/>
                  <a:gd name="T23" fmla="*/ 525 h 553"/>
                  <a:gd name="T24" fmla="*/ 258 w 828"/>
                  <a:gd name="T25" fmla="*/ 516 h 553"/>
                  <a:gd name="T26" fmla="*/ 229 w 828"/>
                  <a:gd name="T27" fmla="*/ 506 h 553"/>
                  <a:gd name="T28" fmla="*/ 202 w 828"/>
                  <a:gd name="T29" fmla="*/ 506 h 553"/>
                  <a:gd name="T30" fmla="*/ 165 w 828"/>
                  <a:gd name="T31" fmla="*/ 506 h 553"/>
                  <a:gd name="T32" fmla="*/ 128 w 828"/>
                  <a:gd name="T33" fmla="*/ 479 h 553"/>
                  <a:gd name="T34" fmla="*/ 101 w 828"/>
                  <a:gd name="T35" fmla="*/ 470 h 553"/>
                  <a:gd name="T36" fmla="*/ 73 w 828"/>
                  <a:gd name="T37" fmla="*/ 460 h 553"/>
                  <a:gd name="T38" fmla="*/ 37 w 828"/>
                  <a:gd name="T39" fmla="*/ 460 h 553"/>
                  <a:gd name="T40" fmla="*/ 0 w 828"/>
                  <a:gd name="T41" fmla="*/ 231 h 553"/>
                  <a:gd name="T42" fmla="*/ 211 w 828"/>
                  <a:gd name="T43" fmla="*/ 0 h 553"/>
                  <a:gd name="T44" fmla="*/ 229 w 828"/>
                  <a:gd name="T45" fmla="*/ 0 h 553"/>
                  <a:gd name="T46" fmla="*/ 239 w 828"/>
                  <a:gd name="T47" fmla="*/ 10 h 553"/>
                  <a:gd name="T48" fmla="*/ 258 w 828"/>
                  <a:gd name="T49" fmla="*/ 10 h 553"/>
                  <a:gd name="T50" fmla="*/ 294 w 828"/>
                  <a:gd name="T51" fmla="*/ 83 h 553"/>
                  <a:gd name="T52" fmla="*/ 820 w 828"/>
                  <a:gd name="T53" fmla="*/ 83 h 553"/>
                  <a:gd name="T54" fmla="*/ 828 w 828"/>
                  <a:gd name="T55" fmla="*/ 129 h 553"/>
                  <a:gd name="T56" fmla="*/ 801 w 828"/>
                  <a:gd name="T57" fmla="*/ 221 h 553"/>
                  <a:gd name="T58" fmla="*/ 783 w 828"/>
                  <a:gd name="T59" fmla="*/ 258 h 553"/>
                  <a:gd name="T60" fmla="*/ 773 w 828"/>
                  <a:gd name="T61" fmla="*/ 295 h 553"/>
                  <a:gd name="T62" fmla="*/ 764 w 828"/>
                  <a:gd name="T63" fmla="*/ 332 h 553"/>
                  <a:gd name="T64" fmla="*/ 764 w 828"/>
                  <a:gd name="T65" fmla="*/ 543 h 5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8"/>
                  <a:gd name="T100" fmla="*/ 0 h 553"/>
                  <a:gd name="T101" fmla="*/ 828 w 828"/>
                  <a:gd name="T102" fmla="*/ 553 h 5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8" h="553">
                    <a:moveTo>
                      <a:pt x="764" y="553"/>
                    </a:moveTo>
                    <a:lnTo>
                      <a:pt x="737" y="553"/>
                    </a:lnTo>
                    <a:lnTo>
                      <a:pt x="727" y="543"/>
                    </a:lnTo>
                    <a:lnTo>
                      <a:pt x="718" y="543"/>
                    </a:lnTo>
                    <a:lnTo>
                      <a:pt x="709" y="543"/>
                    </a:lnTo>
                    <a:lnTo>
                      <a:pt x="700" y="535"/>
                    </a:lnTo>
                    <a:lnTo>
                      <a:pt x="690" y="535"/>
                    </a:lnTo>
                    <a:lnTo>
                      <a:pt x="681" y="535"/>
                    </a:lnTo>
                    <a:lnTo>
                      <a:pt x="672" y="525"/>
                    </a:lnTo>
                    <a:lnTo>
                      <a:pt x="663" y="525"/>
                    </a:lnTo>
                    <a:lnTo>
                      <a:pt x="432" y="525"/>
                    </a:lnTo>
                    <a:lnTo>
                      <a:pt x="423" y="525"/>
                    </a:lnTo>
                    <a:lnTo>
                      <a:pt x="423" y="516"/>
                    </a:lnTo>
                    <a:lnTo>
                      <a:pt x="413" y="516"/>
                    </a:lnTo>
                    <a:lnTo>
                      <a:pt x="405" y="506"/>
                    </a:lnTo>
                    <a:lnTo>
                      <a:pt x="396" y="506"/>
                    </a:lnTo>
                    <a:lnTo>
                      <a:pt x="386" y="506"/>
                    </a:lnTo>
                    <a:lnTo>
                      <a:pt x="378" y="506"/>
                    </a:lnTo>
                    <a:lnTo>
                      <a:pt x="368" y="506"/>
                    </a:lnTo>
                    <a:lnTo>
                      <a:pt x="359" y="516"/>
                    </a:lnTo>
                    <a:lnTo>
                      <a:pt x="349" y="516"/>
                    </a:lnTo>
                    <a:lnTo>
                      <a:pt x="349" y="525"/>
                    </a:lnTo>
                    <a:lnTo>
                      <a:pt x="341" y="525"/>
                    </a:lnTo>
                    <a:lnTo>
                      <a:pt x="294" y="525"/>
                    </a:lnTo>
                    <a:lnTo>
                      <a:pt x="276" y="525"/>
                    </a:lnTo>
                    <a:lnTo>
                      <a:pt x="258" y="516"/>
                    </a:lnTo>
                    <a:lnTo>
                      <a:pt x="239" y="516"/>
                    </a:lnTo>
                    <a:lnTo>
                      <a:pt x="229" y="506"/>
                    </a:lnTo>
                    <a:lnTo>
                      <a:pt x="221" y="506"/>
                    </a:lnTo>
                    <a:lnTo>
                      <a:pt x="202" y="506"/>
                    </a:lnTo>
                    <a:lnTo>
                      <a:pt x="184" y="506"/>
                    </a:lnTo>
                    <a:lnTo>
                      <a:pt x="165" y="506"/>
                    </a:lnTo>
                    <a:lnTo>
                      <a:pt x="147" y="497"/>
                    </a:lnTo>
                    <a:lnTo>
                      <a:pt x="128" y="479"/>
                    </a:lnTo>
                    <a:lnTo>
                      <a:pt x="119" y="479"/>
                    </a:lnTo>
                    <a:lnTo>
                      <a:pt x="101" y="470"/>
                    </a:lnTo>
                    <a:lnTo>
                      <a:pt x="91" y="470"/>
                    </a:lnTo>
                    <a:lnTo>
                      <a:pt x="73" y="460"/>
                    </a:lnTo>
                    <a:lnTo>
                      <a:pt x="54" y="460"/>
                    </a:lnTo>
                    <a:lnTo>
                      <a:pt x="37" y="460"/>
                    </a:lnTo>
                    <a:lnTo>
                      <a:pt x="18" y="460"/>
                    </a:lnTo>
                    <a:lnTo>
                      <a:pt x="0" y="231"/>
                    </a:lnTo>
                    <a:lnTo>
                      <a:pt x="0" y="0"/>
                    </a:lnTo>
                    <a:lnTo>
                      <a:pt x="211" y="0"/>
                    </a:lnTo>
                    <a:lnTo>
                      <a:pt x="221" y="0"/>
                    </a:lnTo>
                    <a:lnTo>
                      <a:pt x="229" y="0"/>
                    </a:lnTo>
                    <a:lnTo>
                      <a:pt x="229" y="10"/>
                    </a:lnTo>
                    <a:lnTo>
                      <a:pt x="239" y="10"/>
                    </a:lnTo>
                    <a:lnTo>
                      <a:pt x="248" y="10"/>
                    </a:lnTo>
                    <a:lnTo>
                      <a:pt x="258" y="10"/>
                    </a:lnTo>
                    <a:lnTo>
                      <a:pt x="266" y="10"/>
                    </a:lnTo>
                    <a:lnTo>
                      <a:pt x="294" y="83"/>
                    </a:lnTo>
                    <a:lnTo>
                      <a:pt x="405" y="138"/>
                    </a:lnTo>
                    <a:lnTo>
                      <a:pt x="820" y="83"/>
                    </a:lnTo>
                    <a:lnTo>
                      <a:pt x="828" y="83"/>
                    </a:lnTo>
                    <a:lnTo>
                      <a:pt x="828" y="129"/>
                    </a:lnTo>
                    <a:lnTo>
                      <a:pt x="810" y="202"/>
                    </a:lnTo>
                    <a:lnTo>
                      <a:pt x="801" y="221"/>
                    </a:lnTo>
                    <a:lnTo>
                      <a:pt x="791" y="239"/>
                    </a:lnTo>
                    <a:lnTo>
                      <a:pt x="783" y="258"/>
                    </a:lnTo>
                    <a:lnTo>
                      <a:pt x="783" y="276"/>
                    </a:lnTo>
                    <a:lnTo>
                      <a:pt x="773" y="295"/>
                    </a:lnTo>
                    <a:lnTo>
                      <a:pt x="764" y="313"/>
                    </a:lnTo>
                    <a:lnTo>
                      <a:pt x="764" y="332"/>
                    </a:lnTo>
                    <a:lnTo>
                      <a:pt x="764" y="350"/>
                    </a:lnTo>
                    <a:lnTo>
                      <a:pt x="764" y="543"/>
                    </a:lnTo>
                    <a:lnTo>
                      <a:pt x="764" y="553"/>
                    </a:lnTo>
                    <a:close/>
                  </a:path>
                </a:pathLst>
              </a:custGeom>
              <a:solidFill>
                <a:srgbClr val="A3B2B2"/>
              </a:solidFill>
              <a:ln w="9525">
                <a:noFill/>
                <a:round/>
                <a:headEnd/>
                <a:tailEnd/>
              </a:ln>
            </p:spPr>
            <p:txBody>
              <a:bodyPr>
                <a:prstTxWarp prst="textNoShape">
                  <a:avLst/>
                </a:prstTxWarp>
              </a:bodyPr>
              <a:lstStyle/>
              <a:p>
                <a:endParaRPr lang="en-US"/>
              </a:p>
            </p:txBody>
          </p:sp>
          <p:sp>
            <p:nvSpPr>
              <p:cNvPr id="24850" name="Freeform 155"/>
              <p:cNvSpPr>
                <a:spLocks/>
              </p:cNvSpPr>
              <p:nvPr/>
            </p:nvSpPr>
            <p:spPr bwMode="auto">
              <a:xfrm>
                <a:off x="2216" y="2560"/>
                <a:ext cx="145" cy="71"/>
              </a:xfrm>
              <a:custGeom>
                <a:avLst/>
                <a:gdLst>
                  <a:gd name="T0" fmla="*/ 682 w 1161"/>
                  <a:gd name="T1" fmla="*/ 572 h 572"/>
                  <a:gd name="T2" fmla="*/ 682 w 1161"/>
                  <a:gd name="T3" fmla="*/ 554 h 572"/>
                  <a:gd name="T4" fmla="*/ 672 w 1161"/>
                  <a:gd name="T5" fmla="*/ 535 h 572"/>
                  <a:gd name="T6" fmla="*/ 663 w 1161"/>
                  <a:gd name="T7" fmla="*/ 525 h 572"/>
                  <a:gd name="T8" fmla="*/ 645 w 1161"/>
                  <a:gd name="T9" fmla="*/ 517 h 572"/>
                  <a:gd name="T10" fmla="*/ 626 w 1161"/>
                  <a:gd name="T11" fmla="*/ 507 h 572"/>
                  <a:gd name="T12" fmla="*/ 599 w 1161"/>
                  <a:gd name="T13" fmla="*/ 517 h 572"/>
                  <a:gd name="T14" fmla="*/ 581 w 1161"/>
                  <a:gd name="T15" fmla="*/ 535 h 572"/>
                  <a:gd name="T16" fmla="*/ 571 w 1161"/>
                  <a:gd name="T17" fmla="*/ 554 h 572"/>
                  <a:gd name="T18" fmla="*/ 543 w 1161"/>
                  <a:gd name="T19" fmla="*/ 554 h 572"/>
                  <a:gd name="T20" fmla="*/ 506 w 1161"/>
                  <a:gd name="T21" fmla="*/ 554 h 572"/>
                  <a:gd name="T22" fmla="*/ 451 w 1161"/>
                  <a:gd name="T23" fmla="*/ 554 h 572"/>
                  <a:gd name="T24" fmla="*/ 405 w 1161"/>
                  <a:gd name="T25" fmla="*/ 554 h 572"/>
                  <a:gd name="T26" fmla="*/ 368 w 1161"/>
                  <a:gd name="T27" fmla="*/ 554 h 572"/>
                  <a:gd name="T28" fmla="*/ 350 w 1161"/>
                  <a:gd name="T29" fmla="*/ 544 h 572"/>
                  <a:gd name="T30" fmla="*/ 331 w 1161"/>
                  <a:gd name="T31" fmla="*/ 535 h 572"/>
                  <a:gd name="T32" fmla="*/ 313 w 1161"/>
                  <a:gd name="T33" fmla="*/ 535 h 572"/>
                  <a:gd name="T34" fmla="*/ 0 w 1161"/>
                  <a:gd name="T35" fmla="*/ 535 h 572"/>
                  <a:gd name="T36" fmla="*/ 0 w 1161"/>
                  <a:gd name="T37" fmla="*/ 341 h 572"/>
                  <a:gd name="T38" fmla="*/ 18 w 1161"/>
                  <a:gd name="T39" fmla="*/ 286 h 572"/>
                  <a:gd name="T40" fmla="*/ 36 w 1161"/>
                  <a:gd name="T41" fmla="*/ 231 h 572"/>
                  <a:gd name="T42" fmla="*/ 55 w 1161"/>
                  <a:gd name="T43" fmla="*/ 166 h 572"/>
                  <a:gd name="T44" fmla="*/ 64 w 1161"/>
                  <a:gd name="T45" fmla="*/ 120 h 572"/>
                  <a:gd name="T46" fmla="*/ 203 w 1161"/>
                  <a:gd name="T47" fmla="*/ 65 h 572"/>
                  <a:gd name="T48" fmla="*/ 230 w 1161"/>
                  <a:gd name="T49" fmla="*/ 28 h 572"/>
                  <a:gd name="T50" fmla="*/ 276 w 1161"/>
                  <a:gd name="T51" fmla="*/ 28 h 572"/>
                  <a:gd name="T52" fmla="*/ 313 w 1161"/>
                  <a:gd name="T53" fmla="*/ 28 h 572"/>
                  <a:gd name="T54" fmla="*/ 359 w 1161"/>
                  <a:gd name="T55" fmla="*/ 19 h 572"/>
                  <a:gd name="T56" fmla="*/ 525 w 1161"/>
                  <a:gd name="T57" fmla="*/ 0 h 572"/>
                  <a:gd name="T58" fmla="*/ 773 w 1161"/>
                  <a:gd name="T59" fmla="*/ 46 h 572"/>
                  <a:gd name="T60" fmla="*/ 1151 w 1161"/>
                  <a:gd name="T61" fmla="*/ 83 h 572"/>
                  <a:gd name="T62" fmla="*/ 1142 w 1161"/>
                  <a:gd name="T63" fmla="*/ 176 h 572"/>
                  <a:gd name="T64" fmla="*/ 1142 w 1161"/>
                  <a:gd name="T65" fmla="*/ 194 h 572"/>
                  <a:gd name="T66" fmla="*/ 1133 w 1161"/>
                  <a:gd name="T67" fmla="*/ 213 h 572"/>
                  <a:gd name="T68" fmla="*/ 1133 w 1161"/>
                  <a:gd name="T69" fmla="*/ 240 h 572"/>
                  <a:gd name="T70" fmla="*/ 1124 w 1161"/>
                  <a:gd name="T71" fmla="*/ 525 h 572"/>
                  <a:gd name="T72" fmla="*/ 1133 w 1161"/>
                  <a:gd name="T73" fmla="*/ 544 h 572"/>
                  <a:gd name="T74" fmla="*/ 1142 w 1161"/>
                  <a:gd name="T75" fmla="*/ 562 h 572"/>
                  <a:gd name="T76" fmla="*/ 1161 w 1161"/>
                  <a:gd name="T77" fmla="*/ 572 h 57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61"/>
                  <a:gd name="T118" fmla="*/ 0 h 572"/>
                  <a:gd name="T119" fmla="*/ 1161 w 1161"/>
                  <a:gd name="T120" fmla="*/ 572 h 57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61" h="572">
                    <a:moveTo>
                      <a:pt x="1161" y="572"/>
                    </a:moveTo>
                    <a:lnTo>
                      <a:pt x="682" y="572"/>
                    </a:lnTo>
                    <a:lnTo>
                      <a:pt x="682" y="562"/>
                    </a:lnTo>
                    <a:lnTo>
                      <a:pt x="682" y="554"/>
                    </a:lnTo>
                    <a:lnTo>
                      <a:pt x="682" y="544"/>
                    </a:lnTo>
                    <a:lnTo>
                      <a:pt x="672" y="535"/>
                    </a:lnTo>
                    <a:lnTo>
                      <a:pt x="672" y="525"/>
                    </a:lnTo>
                    <a:lnTo>
                      <a:pt x="663" y="525"/>
                    </a:lnTo>
                    <a:lnTo>
                      <a:pt x="653" y="517"/>
                    </a:lnTo>
                    <a:lnTo>
                      <a:pt x="645" y="517"/>
                    </a:lnTo>
                    <a:lnTo>
                      <a:pt x="635" y="507"/>
                    </a:lnTo>
                    <a:lnTo>
                      <a:pt x="626" y="507"/>
                    </a:lnTo>
                    <a:lnTo>
                      <a:pt x="608" y="517"/>
                    </a:lnTo>
                    <a:lnTo>
                      <a:pt x="599" y="517"/>
                    </a:lnTo>
                    <a:lnTo>
                      <a:pt x="589" y="525"/>
                    </a:lnTo>
                    <a:lnTo>
                      <a:pt x="581" y="535"/>
                    </a:lnTo>
                    <a:lnTo>
                      <a:pt x="571" y="544"/>
                    </a:lnTo>
                    <a:lnTo>
                      <a:pt x="571" y="554"/>
                    </a:lnTo>
                    <a:lnTo>
                      <a:pt x="571" y="562"/>
                    </a:lnTo>
                    <a:lnTo>
                      <a:pt x="543" y="554"/>
                    </a:lnTo>
                    <a:lnTo>
                      <a:pt x="525" y="554"/>
                    </a:lnTo>
                    <a:lnTo>
                      <a:pt x="506" y="554"/>
                    </a:lnTo>
                    <a:lnTo>
                      <a:pt x="479" y="554"/>
                    </a:lnTo>
                    <a:lnTo>
                      <a:pt x="451" y="554"/>
                    </a:lnTo>
                    <a:lnTo>
                      <a:pt x="432" y="554"/>
                    </a:lnTo>
                    <a:lnTo>
                      <a:pt x="405" y="554"/>
                    </a:lnTo>
                    <a:lnTo>
                      <a:pt x="377" y="554"/>
                    </a:lnTo>
                    <a:lnTo>
                      <a:pt x="368" y="554"/>
                    </a:lnTo>
                    <a:lnTo>
                      <a:pt x="359" y="544"/>
                    </a:lnTo>
                    <a:lnTo>
                      <a:pt x="350" y="544"/>
                    </a:lnTo>
                    <a:lnTo>
                      <a:pt x="341" y="544"/>
                    </a:lnTo>
                    <a:lnTo>
                      <a:pt x="331" y="535"/>
                    </a:lnTo>
                    <a:lnTo>
                      <a:pt x="322" y="535"/>
                    </a:lnTo>
                    <a:lnTo>
                      <a:pt x="313" y="535"/>
                    </a:lnTo>
                    <a:lnTo>
                      <a:pt x="304" y="535"/>
                    </a:lnTo>
                    <a:lnTo>
                      <a:pt x="0" y="535"/>
                    </a:lnTo>
                    <a:lnTo>
                      <a:pt x="0" y="525"/>
                    </a:lnTo>
                    <a:lnTo>
                      <a:pt x="0" y="341"/>
                    </a:lnTo>
                    <a:lnTo>
                      <a:pt x="0" y="314"/>
                    </a:lnTo>
                    <a:lnTo>
                      <a:pt x="18" y="286"/>
                    </a:lnTo>
                    <a:lnTo>
                      <a:pt x="27" y="258"/>
                    </a:lnTo>
                    <a:lnTo>
                      <a:pt x="36" y="231"/>
                    </a:lnTo>
                    <a:lnTo>
                      <a:pt x="46" y="194"/>
                    </a:lnTo>
                    <a:lnTo>
                      <a:pt x="55" y="166"/>
                    </a:lnTo>
                    <a:lnTo>
                      <a:pt x="55" y="139"/>
                    </a:lnTo>
                    <a:lnTo>
                      <a:pt x="64" y="120"/>
                    </a:lnTo>
                    <a:lnTo>
                      <a:pt x="64" y="65"/>
                    </a:lnTo>
                    <a:lnTo>
                      <a:pt x="203" y="65"/>
                    </a:lnTo>
                    <a:lnTo>
                      <a:pt x="203" y="28"/>
                    </a:lnTo>
                    <a:lnTo>
                      <a:pt x="230" y="28"/>
                    </a:lnTo>
                    <a:lnTo>
                      <a:pt x="248" y="28"/>
                    </a:lnTo>
                    <a:lnTo>
                      <a:pt x="276" y="28"/>
                    </a:lnTo>
                    <a:lnTo>
                      <a:pt x="294" y="28"/>
                    </a:lnTo>
                    <a:lnTo>
                      <a:pt x="313" y="28"/>
                    </a:lnTo>
                    <a:lnTo>
                      <a:pt x="341" y="28"/>
                    </a:lnTo>
                    <a:lnTo>
                      <a:pt x="359" y="19"/>
                    </a:lnTo>
                    <a:lnTo>
                      <a:pt x="377" y="19"/>
                    </a:lnTo>
                    <a:lnTo>
                      <a:pt x="525" y="0"/>
                    </a:lnTo>
                    <a:lnTo>
                      <a:pt x="773" y="0"/>
                    </a:lnTo>
                    <a:lnTo>
                      <a:pt x="773" y="46"/>
                    </a:lnTo>
                    <a:lnTo>
                      <a:pt x="829" y="93"/>
                    </a:lnTo>
                    <a:lnTo>
                      <a:pt x="1151" y="83"/>
                    </a:lnTo>
                    <a:lnTo>
                      <a:pt x="1151" y="176"/>
                    </a:lnTo>
                    <a:lnTo>
                      <a:pt x="1142" y="176"/>
                    </a:lnTo>
                    <a:lnTo>
                      <a:pt x="1142" y="184"/>
                    </a:lnTo>
                    <a:lnTo>
                      <a:pt x="1142" y="194"/>
                    </a:lnTo>
                    <a:lnTo>
                      <a:pt x="1133" y="203"/>
                    </a:lnTo>
                    <a:lnTo>
                      <a:pt x="1133" y="213"/>
                    </a:lnTo>
                    <a:lnTo>
                      <a:pt x="1133" y="231"/>
                    </a:lnTo>
                    <a:lnTo>
                      <a:pt x="1133" y="240"/>
                    </a:lnTo>
                    <a:lnTo>
                      <a:pt x="1124" y="240"/>
                    </a:lnTo>
                    <a:lnTo>
                      <a:pt x="1124" y="525"/>
                    </a:lnTo>
                    <a:lnTo>
                      <a:pt x="1133" y="535"/>
                    </a:lnTo>
                    <a:lnTo>
                      <a:pt x="1133" y="544"/>
                    </a:lnTo>
                    <a:lnTo>
                      <a:pt x="1142" y="554"/>
                    </a:lnTo>
                    <a:lnTo>
                      <a:pt x="1142" y="562"/>
                    </a:lnTo>
                    <a:lnTo>
                      <a:pt x="1151" y="562"/>
                    </a:lnTo>
                    <a:lnTo>
                      <a:pt x="1161" y="572"/>
                    </a:lnTo>
                    <a:close/>
                  </a:path>
                </a:pathLst>
              </a:custGeom>
              <a:solidFill>
                <a:srgbClr val="D6E0E0"/>
              </a:solidFill>
              <a:ln w="9525">
                <a:noFill/>
                <a:round/>
                <a:headEnd/>
                <a:tailEnd/>
              </a:ln>
            </p:spPr>
            <p:txBody>
              <a:bodyPr>
                <a:prstTxWarp prst="textNoShape">
                  <a:avLst/>
                </a:prstTxWarp>
              </a:bodyPr>
              <a:lstStyle/>
              <a:p>
                <a:endParaRPr lang="en-US"/>
              </a:p>
            </p:txBody>
          </p:sp>
          <p:sp>
            <p:nvSpPr>
              <p:cNvPr id="24851" name="Freeform 156"/>
              <p:cNvSpPr>
                <a:spLocks/>
              </p:cNvSpPr>
              <p:nvPr/>
            </p:nvSpPr>
            <p:spPr bwMode="auto">
              <a:xfrm>
                <a:off x="2366" y="2552"/>
                <a:ext cx="175" cy="79"/>
              </a:xfrm>
              <a:custGeom>
                <a:avLst/>
                <a:gdLst>
                  <a:gd name="T0" fmla="*/ 1381 w 1400"/>
                  <a:gd name="T1" fmla="*/ 552 h 636"/>
                  <a:gd name="T2" fmla="*/ 1363 w 1400"/>
                  <a:gd name="T3" fmla="*/ 562 h 636"/>
                  <a:gd name="T4" fmla="*/ 1344 w 1400"/>
                  <a:gd name="T5" fmla="*/ 562 h 636"/>
                  <a:gd name="T6" fmla="*/ 1327 w 1400"/>
                  <a:gd name="T7" fmla="*/ 571 h 636"/>
                  <a:gd name="T8" fmla="*/ 1299 w 1400"/>
                  <a:gd name="T9" fmla="*/ 571 h 636"/>
                  <a:gd name="T10" fmla="*/ 1253 w 1400"/>
                  <a:gd name="T11" fmla="*/ 571 h 636"/>
                  <a:gd name="T12" fmla="*/ 1207 w 1400"/>
                  <a:gd name="T13" fmla="*/ 571 h 636"/>
                  <a:gd name="T14" fmla="*/ 1160 w 1400"/>
                  <a:gd name="T15" fmla="*/ 571 h 636"/>
                  <a:gd name="T16" fmla="*/ 1123 w 1400"/>
                  <a:gd name="T17" fmla="*/ 581 h 636"/>
                  <a:gd name="T18" fmla="*/ 1087 w 1400"/>
                  <a:gd name="T19" fmla="*/ 589 h 636"/>
                  <a:gd name="T20" fmla="*/ 1050 w 1400"/>
                  <a:gd name="T21" fmla="*/ 599 h 636"/>
                  <a:gd name="T22" fmla="*/ 1013 w 1400"/>
                  <a:gd name="T23" fmla="*/ 608 h 636"/>
                  <a:gd name="T24" fmla="*/ 968 w 1400"/>
                  <a:gd name="T25" fmla="*/ 618 h 636"/>
                  <a:gd name="T26" fmla="*/ 931 w 1400"/>
                  <a:gd name="T27" fmla="*/ 618 h 636"/>
                  <a:gd name="T28" fmla="*/ 894 w 1400"/>
                  <a:gd name="T29" fmla="*/ 626 h 636"/>
                  <a:gd name="T30" fmla="*/ 848 w 1400"/>
                  <a:gd name="T31" fmla="*/ 636 h 636"/>
                  <a:gd name="T32" fmla="*/ 681 w 1400"/>
                  <a:gd name="T33" fmla="*/ 636 h 636"/>
                  <a:gd name="T34" fmla="*/ 8 w 1400"/>
                  <a:gd name="T35" fmla="*/ 626 h 636"/>
                  <a:gd name="T36" fmla="*/ 18 w 1400"/>
                  <a:gd name="T37" fmla="*/ 618 h 636"/>
                  <a:gd name="T38" fmla="*/ 27 w 1400"/>
                  <a:gd name="T39" fmla="*/ 599 h 636"/>
                  <a:gd name="T40" fmla="*/ 27 w 1400"/>
                  <a:gd name="T41" fmla="*/ 313 h 636"/>
                  <a:gd name="T42" fmla="*/ 45 w 1400"/>
                  <a:gd name="T43" fmla="*/ 267 h 636"/>
                  <a:gd name="T44" fmla="*/ 55 w 1400"/>
                  <a:gd name="T45" fmla="*/ 230 h 636"/>
                  <a:gd name="T46" fmla="*/ 55 w 1400"/>
                  <a:gd name="T47" fmla="*/ 193 h 636"/>
                  <a:gd name="T48" fmla="*/ 55 w 1400"/>
                  <a:gd name="T49" fmla="*/ 147 h 636"/>
                  <a:gd name="T50" fmla="*/ 561 w 1400"/>
                  <a:gd name="T51" fmla="*/ 129 h 636"/>
                  <a:gd name="T52" fmla="*/ 1022 w 1400"/>
                  <a:gd name="T53" fmla="*/ 0 h 636"/>
                  <a:gd name="T54" fmla="*/ 1069 w 1400"/>
                  <a:gd name="T55" fmla="*/ 9 h 636"/>
                  <a:gd name="T56" fmla="*/ 1105 w 1400"/>
                  <a:gd name="T57" fmla="*/ 9 h 636"/>
                  <a:gd name="T58" fmla="*/ 1152 w 1400"/>
                  <a:gd name="T59" fmla="*/ 19 h 636"/>
                  <a:gd name="T60" fmla="*/ 1197 w 1400"/>
                  <a:gd name="T61" fmla="*/ 19 h 636"/>
                  <a:gd name="T62" fmla="*/ 1363 w 1400"/>
                  <a:gd name="T63" fmla="*/ 56 h 636"/>
                  <a:gd name="T64" fmla="*/ 1391 w 1400"/>
                  <a:gd name="T65" fmla="*/ 101 h 636"/>
                  <a:gd name="T66" fmla="*/ 1381 w 1400"/>
                  <a:gd name="T67" fmla="*/ 129 h 636"/>
                  <a:gd name="T68" fmla="*/ 1381 w 1400"/>
                  <a:gd name="T69" fmla="*/ 166 h 636"/>
                  <a:gd name="T70" fmla="*/ 1381 w 1400"/>
                  <a:gd name="T71" fmla="*/ 193 h 636"/>
                  <a:gd name="T72" fmla="*/ 1373 w 1400"/>
                  <a:gd name="T73" fmla="*/ 525 h 636"/>
                  <a:gd name="T74" fmla="*/ 1381 w 1400"/>
                  <a:gd name="T75" fmla="*/ 535 h 636"/>
                  <a:gd name="T76" fmla="*/ 1381 w 1400"/>
                  <a:gd name="T77" fmla="*/ 552 h 6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0"/>
                  <a:gd name="T118" fmla="*/ 0 h 636"/>
                  <a:gd name="T119" fmla="*/ 1400 w 1400"/>
                  <a:gd name="T120" fmla="*/ 636 h 6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0" h="636">
                    <a:moveTo>
                      <a:pt x="1391" y="552"/>
                    </a:moveTo>
                    <a:lnTo>
                      <a:pt x="1381" y="552"/>
                    </a:lnTo>
                    <a:lnTo>
                      <a:pt x="1373" y="562"/>
                    </a:lnTo>
                    <a:lnTo>
                      <a:pt x="1363" y="562"/>
                    </a:lnTo>
                    <a:lnTo>
                      <a:pt x="1354" y="562"/>
                    </a:lnTo>
                    <a:lnTo>
                      <a:pt x="1344" y="562"/>
                    </a:lnTo>
                    <a:lnTo>
                      <a:pt x="1336" y="571"/>
                    </a:lnTo>
                    <a:lnTo>
                      <a:pt x="1327" y="571"/>
                    </a:lnTo>
                    <a:lnTo>
                      <a:pt x="1317" y="571"/>
                    </a:lnTo>
                    <a:lnTo>
                      <a:pt x="1299" y="571"/>
                    </a:lnTo>
                    <a:lnTo>
                      <a:pt x="1271" y="571"/>
                    </a:lnTo>
                    <a:lnTo>
                      <a:pt x="1253" y="571"/>
                    </a:lnTo>
                    <a:lnTo>
                      <a:pt x="1225" y="571"/>
                    </a:lnTo>
                    <a:lnTo>
                      <a:pt x="1207" y="571"/>
                    </a:lnTo>
                    <a:lnTo>
                      <a:pt x="1179" y="571"/>
                    </a:lnTo>
                    <a:lnTo>
                      <a:pt x="1160" y="571"/>
                    </a:lnTo>
                    <a:lnTo>
                      <a:pt x="1142" y="581"/>
                    </a:lnTo>
                    <a:lnTo>
                      <a:pt x="1123" y="581"/>
                    </a:lnTo>
                    <a:lnTo>
                      <a:pt x="1105" y="589"/>
                    </a:lnTo>
                    <a:lnTo>
                      <a:pt x="1087" y="589"/>
                    </a:lnTo>
                    <a:lnTo>
                      <a:pt x="1069" y="599"/>
                    </a:lnTo>
                    <a:lnTo>
                      <a:pt x="1050" y="599"/>
                    </a:lnTo>
                    <a:lnTo>
                      <a:pt x="1032" y="608"/>
                    </a:lnTo>
                    <a:lnTo>
                      <a:pt x="1013" y="608"/>
                    </a:lnTo>
                    <a:lnTo>
                      <a:pt x="995" y="618"/>
                    </a:lnTo>
                    <a:lnTo>
                      <a:pt x="968" y="618"/>
                    </a:lnTo>
                    <a:lnTo>
                      <a:pt x="949" y="618"/>
                    </a:lnTo>
                    <a:lnTo>
                      <a:pt x="931" y="618"/>
                    </a:lnTo>
                    <a:lnTo>
                      <a:pt x="912" y="618"/>
                    </a:lnTo>
                    <a:lnTo>
                      <a:pt x="894" y="626"/>
                    </a:lnTo>
                    <a:lnTo>
                      <a:pt x="875" y="626"/>
                    </a:lnTo>
                    <a:lnTo>
                      <a:pt x="848" y="636"/>
                    </a:lnTo>
                    <a:lnTo>
                      <a:pt x="829" y="636"/>
                    </a:lnTo>
                    <a:lnTo>
                      <a:pt x="681" y="636"/>
                    </a:lnTo>
                    <a:lnTo>
                      <a:pt x="0" y="636"/>
                    </a:lnTo>
                    <a:lnTo>
                      <a:pt x="8" y="626"/>
                    </a:lnTo>
                    <a:lnTo>
                      <a:pt x="18" y="626"/>
                    </a:lnTo>
                    <a:lnTo>
                      <a:pt x="18" y="618"/>
                    </a:lnTo>
                    <a:lnTo>
                      <a:pt x="27" y="608"/>
                    </a:lnTo>
                    <a:lnTo>
                      <a:pt x="27" y="599"/>
                    </a:lnTo>
                    <a:lnTo>
                      <a:pt x="27" y="589"/>
                    </a:lnTo>
                    <a:lnTo>
                      <a:pt x="27" y="313"/>
                    </a:lnTo>
                    <a:lnTo>
                      <a:pt x="37" y="295"/>
                    </a:lnTo>
                    <a:lnTo>
                      <a:pt x="45" y="267"/>
                    </a:lnTo>
                    <a:lnTo>
                      <a:pt x="45" y="248"/>
                    </a:lnTo>
                    <a:lnTo>
                      <a:pt x="55" y="230"/>
                    </a:lnTo>
                    <a:lnTo>
                      <a:pt x="55" y="211"/>
                    </a:lnTo>
                    <a:lnTo>
                      <a:pt x="55" y="193"/>
                    </a:lnTo>
                    <a:lnTo>
                      <a:pt x="55" y="166"/>
                    </a:lnTo>
                    <a:lnTo>
                      <a:pt x="55" y="147"/>
                    </a:lnTo>
                    <a:lnTo>
                      <a:pt x="313" y="129"/>
                    </a:lnTo>
                    <a:lnTo>
                      <a:pt x="561" y="129"/>
                    </a:lnTo>
                    <a:lnTo>
                      <a:pt x="571" y="0"/>
                    </a:lnTo>
                    <a:lnTo>
                      <a:pt x="1022" y="0"/>
                    </a:lnTo>
                    <a:lnTo>
                      <a:pt x="1041" y="0"/>
                    </a:lnTo>
                    <a:lnTo>
                      <a:pt x="1069" y="9"/>
                    </a:lnTo>
                    <a:lnTo>
                      <a:pt x="1087" y="9"/>
                    </a:lnTo>
                    <a:lnTo>
                      <a:pt x="1105" y="9"/>
                    </a:lnTo>
                    <a:lnTo>
                      <a:pt x="1133" y="19"/>
                    </a:lnTo>
                    <a:lnTo>
                      <a:pt x="1152" y="19"/>
                    </a:lnTo>
                    <a:lnTo>
                      <a:pt x="1179" y="19"/>
                    </a:lnTo>
                    <a:lnTo>
                      <a:pt x="1197" y="19"/>
                    </a:lnTo>
                    <a:lnTo>
                      <a:pt x="1363" y="19"/>
                    </a:lnTo>
                    <a:lnTo>
                      <a:pt x="1363" y="56"/>
                    </a:lnTo>
                    <a:lnTo>
                      <a:pt x="1400" y="83"/>
                    </a:lnTo>
                    <a:lnTo>
                      <a:pt x="1391" y="101"/>
                    </a:lnTo>
                    <a:lnTo>
                      <a:pt x="1391" y="120"/>
                    </a:lnTo>
                    <a:lnTo>
                      <a:pt x="1381" y="129"/>
                    </a:lnTo>
                    <a:lnTo>
                      <a:pt x="1381" y="147"/>
                    </a:lnTo>
                    <a:lnTo>
                      <a:pt x="1381" y="166"/>
                    </a:lnTo>
                    <a:lnTo>
                      <a:pt x="1381" y="175"/>
                    </a:lnTo>
                    <a:lnTo>
                      <a:pt x="1381" y="193"/>
                    </a:lnTo>
                    <a:lnTo>
                      <a:pt x="1373" y="203"/>
                    </a:lnTo>
                    <a:lnTo>
                      <a:pt x="1373" y="525"/>
                    </a:lnTo>
                    <a:lnTo>
                      <a:pt x="1381" y="525"/>
                    </a:lnTo>
                    <a:lnTo>
                      <a:pt x="1381" y="535"/>
                    </a:lnTo>
                    <a:lnTo>
                      <a:pt x="1381" y="543"/>
                    </a:lnTo>
                    <a:lnTo>
                      <a:pt x="1381" y="552"/>
                    </a:lnTo>
                    <a:lnTo>
                      <a:pt x="1391" y="552"/>
                    </a:lnTo>
                    <a:close/>
                  </a:path>
                </a:pathLst>
              </a:custGeom>
              <a:solidFill>
                <a:srgbClr val="A3B2B2"/>
              </a:solidFill>
              <a:ln w="9525">
                <a:noFill/>
                <a:round/>
                <a:headEnd/>
                <a:tailEnd/>
              </a:ln>
            </p:spPr>
            <p:txBody>
              <a:bodyPr>
                <a:prstTxWarp prst="textNoShape">
                  <a:avLst/>
                </a:prstTxWarp>
              </a:bodyPr>
              <a:lstStyle/>
              <a:p>
                <a:endParaRPr lang="en-US"/>
              </a:p>
            </p:txBody>
          </p:sp>
          <p:sp>
            <p:nvSpPr>
              <p:cNvPr id="24852" name="Freeform 157"/>
              <p:cNvSpPr>
                <a:spLocks/>
              </p:cNvSpPr>
              <p:nvPr/>
            </p:nvSpPr>
            <p:spPr bwMode="auto">
              <a:xfrm>
                <a:off x="2552" y="2549"/>
                <a:ext cx="179" cy="69"/>
              </a:xfrm>
              <a:custGeom>
                <a:avLst/>
                <a:gdLst>
                  <a:gd name="T0" fmla="*/ 1418 w 1437"/>
                  <a:gd name="T1" fmla="*/ 524 h 553"/>
                  <a:gd name="T2" fmla="*/ 682 w 1437"/>
                  <a:gd name="T3" fmla="*/ 524 h 553"/>
                  <a:gd name="T4" fmla="*/ 424 w 1437"/>
                  <a:gd name="T5" fmla="*/ 524 h 553"/>
                  <a:gd name="T6" fmla="*/ 415 w 1437"/>
                  <a:gd name="T7" fmla="*/ 524 h 553"/>
                  <a:gd name="T8" fmla="*/ 406 w 1437"/>
                  <a:gd name="T9" fmla="*/ 534 h 553"/>
                  <a:gd name="T10" fmla="*/ 396 w 1437"/>
                  <a:gd name="T11" fmla="*/ 534 h 553"/>
                  <a:gd name="T12" fmla="*/ 387 w 1437"/>
                  <a:gd name="T13" fmla="*/ 534 h 553"/>
                  <a:gd name="T14" fmla="*/ 377 w 1437"/>
                  <a:gd name="T15" fmla="*/ 543 h 553"/>
                  <a:gd name="T16" fmla="*/ 369 w 1437"/>
                  <a:gd name="T17" fmla="*/ 543 h 553"/>
                  <a:gd name="T18" fmla="*/ 359 w 1437"/>
                  <a:gd name="T19" fmla="*/ 543 h 553"/>
                  <a:gd name="T20" fmla="*/ 350 w 1437"/>
                  <a:gd name="T21" fmla="*/ 553 h 553"/>
                  <a:gd name="T22" fmla="*/ 37 w 1437"/>
                  <a:gd name="T23" fmla="*/ 553 h 553"/>
                  <a:gd name="T24" fmla="*/ 28 w 1437"/>
                  <a:gd name="T25" fmla="*/ 553 h 553"/>
                  <a:gd name="T26" fmla="*/ 18 w 1437"/>
                  <a:gd name="T27" fmla="*/ 553 h 553"/>
                  <a:gd name="T28" fmla="*/ 9 w 1437"/>
                  <a:gd name="T29" fmla="*/ 553 h 553"/>
                  <a:gd name="T30" fmla="*/ 0 w 1437"/>
                  <a:gd name="T31" fmla="*/ 553 h 553"/>
                  <a:gd name="T32" fmla="*/ 0 w 1437"/>
                  <a:gd name="T33" fmla="*/ 543 h 553"/>
                  <a:gd name="T34" fmla="*/ 0 w 1437"/>
                  <a:gd name="T35" fmla="*/ 229 h 553"/>
                  <a:gd name="T36" fmla="*/ 28 w 1437"/>
                  <a:gd name="T37" fmla="*/ 119 h 553"/>
                  <a:gd name="T38" fmla="*/ 1124 w 1437"/>
                  <a:gd name="T39" fmla="*/ 74 h 553"/>
                  <a:gd name="T40" fmla="*/ 1161 w 1437"/>
                  <a:gd name="T41" fmla="*/ 37 h 553"/>
                  <a:gd name="T42" fmla="*/ 1263 w 1437"/>
                  <a:gd name="T43" fmla="*/ 18 h 553"/>
                  <a:gd name="T44" fmla="*/ 1428 w 1437"/>
                  <a:gd name="T45" fmla="*/ 0 h 553"/>
                  <a:gd name="T46" fmla="*/ 1437 w 1437"/>
                  <a:gd name="T47" fmla="*/ 0 h 553"/>
                  <a:gd name="T48" fmla="*/ 1437 w 1437"/>
                  <a:gd name="T49" fmla="*/ 101 h 553"/>
                  <a:gd name="T50" fmla="*/ 1437 w 1437"/>
                  <a:gd name="T51" fmla="*/ 110 h 553"/>
                  <a:gd name="T52" fmla="*/ 1428 w 1437"/>
                  <a:gd name="T53" fmla="*/ 119 h 553"/>
                  <a:gd name="T54" fmla="*/ 1428 w 1437"/>
                  <a:gd name="T55" fmla="*/ 128 h 553"/>
                  <a:gd name="T56" fmla="*/ 1418 w 1437"/>
                  <a:gd name="T57" fmla="*/ 138 h 553"/>
                  <a:gd name="T58" fmla="*/ 1418 w 1437"/>
                  <a:gd name="T59" fmla="*/ 147 h 553"/>
                  <a:gd name="T60" fmla="*/ 1418 w 1437"/>
                  <a:gd name="T61" fmla="*/ 156 h 553"/>
                  <a:gd name="T62" fmla="*/ 1418 w 1437"/>
                  <a:gd name="T63" fmla="*/ 165 h 553"/>
                  <a:gd name="T64" fmla="*/ 1418 w 1437"/>
                  <a:gd name="T65" fmla="*/ 175 h 553"/>
                  <a:gd name="T66" fmla="*/ 1418 w 1437"/>
                  <a:gd name="T67" fmla="*/ 524 h 5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37"/>
                  <a:gd name="T103" fmla="*/ 0 h 553"/>
                  <a:gd name="T104" fmla="*/ 1437 w 1437"/>
                  <a:gd name="T105" fmla="*/ 553 h 5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37" h="553">
                    <a:moveTo>
                      <a:pt x="1418" y="524"/>
                    </a:moveTo>
                    <a:lnTo>
                      <a:pt x="682" y="524"/>
                    </a:lnTo>
                    <a:lnTo>
                      <a:pt x="424" y="524"/>
                    </a:lnTo>
                    <a:lnTo>
                      <a:pt x="415" y="524"/>
                    </a:lnTo>
                    <a:lnTo>
                      <a:pt x="406" y="534"/>
                    </a:lnTo>
                    <a:lnTo>
                      <a:pt x="396" y="534"/>
                    </a:lnTo>
                    <a:lnTo>
                      <a:pt x="387" y="534"/>
                    </a:lnTo>
                    <a:lnTo>
                      <a:pt x="377" y="543"/>
                    </a:lnTo>
                    <a:lnTo>
                      <a:pt x="369" y="543"/>
                    </a:lnTo>
                    <a:lnTo>
                      <a:pt x="359" y="543"/>
                    </a:lnTo>
                    <a:lnTo>
                      <a:pt x="350" y="553"/>
                    </a:lnTo>
                    <a:lnTo>
                      <a:pt x="37" y="553"/>
                    </a:lnTo>
                    <a:lnTo>
                      <a:pt x="28" y="553"/>
                    </a:lnTo>
                    <a:lnTo>
                      <a:pt x="18" y="553"/>
                    </a:lnTo>
                    <a:lnTo>
                      <a:pt x="9" y="553"/>
                    </a:lnTo>
                    <a:lnTo>
                      <a:pt x="0" y="553"/>
                    </a:lnTo>
                    <a:lnTo>
                      <a:pt x="0" y="543"/>
                    </a:lnTo>
                    <a:lnTo>
                      <a:pt x="0" y="229"/>
                    </a:lnTo>
                    <a:lnTo>
                      <a:pt x="28" y="119"/>
                    </a:lnTo>
                    <a:lnTo>
                      <a:pt x="1124" y="74"/>
                    </a:lnTo>
                    <a:lnTo>
                      <a:pt x="1161" y="37"/>
                    </a:lnTo>
                    <a:lnTo>
                      <a:pt x="1263" y="18"/>
                    </a:lnTo>
                    <a:lnTo>
                      <a:pt x="1428" y="0"/>
                    </a:lnTo>
                    <a:lnTo>
                      <a:pt x="1437" y="0"/>
                    </a:lnTo>
                    <a:lnTo>
                      <a:pt x="1437" y="101"/>
                    </a:lnTo>
                    <a:lnTo>
                      <a:pt x="1437" y="110"/>
                    </a:lnTo>
                    <a:lnTo>
                      <a:pt x="1428" y="119"/>
                    </a:lnTo>
                    <a:lnTo>
                      <a:pt x="1428" y="128"/>
                    </a:lnTo>
                    <a:lnTo>
                      <a:pt x="1418" y="138"/>
                    </a:lnTo>
                    <a:lnTo>
                      <a:pt x="1418" y="147"/>
                    </a:lnTo>
                    <a:lnTo>
                      <a:pt x="1418" y="156"/>
                    </a:lnTo>
                    <a:lnTo>
                      <a:pt x="1418" y="165"/>
                    </a:lnTo>
                    <a:lnTo>
                      <a:pt x="1418" y="175"/>
                    </a:lnTo>
                    <a:lnTo>
                      <a:pt x="1418" y="524"/>
                    </a:lnTo>
                    <a:close/>
                  </a:path>
                </a:pathLst>
              </a:custGeom>
              <a:solidFill>
                <a:srgbClr val="D6E0E0"/>
              </a:solidFill>
              <a:ln w="9525">
                <a:noFill/>
                <a:round/>
                <a:headEnd/>
                <a:tailEnd/>
              </a:ln>
            </p:spPr>
            <p:txBody>
              <a:bodyPr>
                <a:prstTxWarp prst="textNoShape">
                  <a:avLst/>
                </a:prstTxWarp>
              </a:bodyPr>
              <a:lstStyle/>
              <a:p>
                <a:endParaRPr lang="en-US"/>
              </a:p>
            </p:txBody>
          </p:sp>
          <p:sp>
            <p:nvSpPr>
              <p:cNvPr id="24853" name="Freeform 158"/>
              <p:cNvSpPr>
                <a:spLocks/>
              </p:cNvSpPr>
              <p:nvPr/>
            </p:nvSpPr>
            <p:spPr bwMode="auto">
              <a:xfrm>
                <a:off x="2743" y="2546"/>
                <a:ext cx="197" cy="69"/>
              </a:xfrm>
              <a:custGeom>
                <a:avLst/>
                <a:gdLst>
                  <a:gd name="T0" fmla="*/ 1474 w 1575"/>
                  <a:gd name="T1" fmla="*/ 535 h 553"/>
                  <a:gd name="T2" fmla="*/ 902 w 1575"/>
                  <a:gd name="T3" fmla="*/ 535 h 553"/>
                  <a:gd name="T4" fmla="*/ 893 w 1575"/>
                  <a:gd name="T5" fmla="*/ 535 h 553"/>
                  <a:gd name="T6" fmla="*/ 884 w 1575"/>
                  <a:gd name="T7" fmla="*/ 535 h 553"/>
                  <a:gd name="T8" fmla="*/ 865 w 1575"/>
                  <a:gd name="T9" fmla="*/ 545 h 553"/>
                  <a:gd name="T10" fmla="*/ 856 w 1575"/>
                  <a:gd name="T11" fmla="*/ 545 h 553"/>
                  <a:gd name="T12" fmla="*/ 847 w 1575"/>
                  <a:gd name="T13" fmla="*/ 545 h 553"/>
                  <a:gd name="T14" fmla="*/ 829 w 1575"/>
                  <a:gd name="T15" fmla="*/ 553 h 553"/>
                  <a:gd name="T16" fmla="*/ 819 w 1575"/>
                  <a:gd name="T17" fmla="*/ 553 h 553"/>
                  <a:gd name="T18" fmla="*/ 811 w 1575"/>
                  <a:gd name="T19" fmla="*/ 553 h 553"/>
                  <a:gd name="T20" fmla="*/ 580 w 1575"/>
                  <a:gd name="T21" fmla="*/ 553 h 553"/>
                  <a:gd name="T22" fmla="*/ 0 w 1575"/>
                  <a:gd name="T23" fmla="*/ 553 h 553"/>
                  <a:gd name="T24" fmla="*/ 0 w 1575"/>
                  <a:gd name="T25" fmla="*/ 213 h 553"/>
                  <a:gd name="T26" fmla="*/ 0 w 1575"/>
                  <a:gd name="T27" fmla="*/ 185 h 553"/>
                  <a:gd name="T28" fmla="*/ 8 w 1575"/>
                  <a:gd name="T29" fmla="*/ 167 h 553"/>
                  <a:gd name="T30" fmla="*/ 8 w 1575"/>
                  <a:gd name="T31" fmla="*/ 139 h 553"/>
                  <a:gd name="T32" fmla="*/ 18 w 1575"/>
                  <a:gd name="T33" fmla="*/ 120 h 553"/>
                  <a:gd name="T34" fmla="*/ 18 w 1575"/>
                  <a:gd name="T35" fmla="*/ 93 h 553"/>
                  <a:gd name="T36" fmla="*/ 18 w 1575"/>
                  <a:gd name="T37" fmla="*/ 74 h 553"/>
                  <a:gd name="T38" fmla="*/ 18 w 1575"/>
                  <a:gd name="T39" fmla="*/ 47 h 553"/>
                  <a:gd name="T40" fmla="*/ 18 w 1575"/>
                  <a:gd name="T41" fmla="*/ 19 h 553"/>
                  <a:gd name="T42" fmla="*/ 37 w 1575"/>
                  <a:gd name="T43" fmla="*/ 19 h 553"/>
                  <a:gd name="T44" fmla="*/ 64 w 1575"/>
                  <a:gd name="T45" fmla="*/ 19 h 553"/>
                  <a:gd name="T46" fmla="*/ 82 w 1575"/>
                  <a:gd name="T47" fmla="*/ 19 h 553"/>
                  <a:gd name="T48" fmla="*/ 111 w 1575"/>
                  <a:gd name="T49" fmla="*/ 10 h 553"/>
                  <a:gd name="T50" fmla="*/ 128 w 1575"/>
                  <a:gd name="T51" fmla="*/ 10 h 553"/>
                  <a:gd name="T52" fmla="*/ 147 w 1575"/>
                  <a:gd name="T53" fmla="*/ 10 h 553"/>
                  <a:gd name="T54" fmla="*/ 175 w 1575"/>
                  <a:gd name="T55" fmla="*/ 10 h 553"/>
                  <a:gd name="T56" fmla="*/ 202 w 1575"/>
                  <a:gd name="T57" fmla="*/ 0 h 553"/>
                  <a:gd name="T58" fmla="*/ 313 w 1575"/>
                  <a:gd name="T59" fmla="*/ 0 h 553"/>
                  <a:gd name="T60" fmla="*/ 313 w 1575"/>
                  <a:gd name="T61" fmla="*/ 10 h 553"/>
                  <a:gd name="T62" fmla="*/ 368 w 1575"/>
                  <a:gd name="T63" fmla="*/ 103 h 553"/>
                  <a:gd name="T64" fmla="*/ 1253 w 1575"/>
                  <a:gd name="T65" fmla="*/ 74 h 553"/>
                  <a:gd name="T66" fmla="*/ 1557 w 1575"/>
                  <a:gd name="T67" fmla="*/ 10 h 553"/>
                  <a:gd name="T68" fmla="*/ 1565 w 1575"/>
                  <a:gd name="T69" fmla="*/ 0 h 553"/>
                  <a:gd name="T70" fmla="*/ 1575 w 1575"/>
                  <a:gd name="T71" fmla="*/ 0 h 553"/>
                  <a:gd name="T72" fmla="*/ 1575 w 1575"/>
                  <a:gd name="T73" fmla="*/ 10 h 553"/>
                  <a:gd name="T74" fmla="*/ 1575 w 1575"/>
                  <a:gd name="T75" fmla="*/ 19 h 553"/>
                  <a:gd name="T76" fmla="*/ 1575 w 1575"/>
                  <a:gd name="T77" fmla="*/ 29 h 553"/>
                  <a:gd name="T78" fmla="*/ 1575 w 1575"/>
                  <a:gd name="T79" fmla="*/ 37 h 553"/>
                  <a:gd name="T80" fmla="*/ 1575 w 1575"/>
                  <a:gd name="T81" fmla="*/ 176 h 553"/>
                  <a:gd name="T82" fmla="*/ 1565 w 1575"/>
                  <a:gd name="T83" fmla="*/ 204 h 553"/>
                  <a:gd name="T84" fmla="*/ 1557 w 1575"/>
                  <a:gd name="T85" fmla="*/ 240 h 553"/>
                  <a:gd name="T86" fmla="*/ 1548 w 1575"/>
                  <a:gd name="T87" fmla="*/ 268 h 553"/>
                  <a:gd name="T88" fmla="*/ 1538 w 1575"/>
                  <a:gd name="T89" fmla="*/ 305 h 553"/>
                  <a:gd name="T90" fmla="*/ 1529 w 1575"/>
                  <a:gd name="T91" fmla="*/ 332 h 553"/>
                  <a:gd name="T92" fmla="*/ 1520 w 1575"/>
                  <a:gd name="T93" fmla="*/ 360 h 553"/>
                  <a:gd name="T94" fmla="*/ 1520 w 1575"/>
                  <a:gd name="T95" fmla="*/ 397 h 553"/>
                  <a:gd name="T96" fmla="*/ 1511 w 1575"/>
                  <a:gd name="T97" fmla="*/ 434 h 553"/>
                  <a:gd name="T98" fmla="*/ 1501 w 1575"/>
                  <a:gd name="T99" fmla="*/ 434 h 553"/>
                  <a:gd name="T100" fmla="*/ 1492 w 1575"/>
                  <a:gd name="T101" fmla="*/ 434 h 553"/>
                  <a:gd name="T102" fmla="*/ 1492 w 1575"/>
                  <a:gd name="T103" fmla="*/ 443 h 553"/>
                  <a:gd name="T104" fmla="*/ 1483 w 1575"/>
                  <a:gd name="T105" fmla="*/ 452 h 553"/>
                  <a:gd name="T106" fmla="*/ 1474 w 1575"/>
                  <a:gd name="T107" fmla="*/ 452 h 553"/>
                  <a:gd name="T108" fmla="*/ 1474 w 1575"/>
                  <a:gd name="T109" fmla="*/ 462 h 553"/>
                  <a:gd name="T110" fmla="*/ 1474 w 1575"/>
                  <a:gd name="T111" fmla="*/ 471 h 553"/>
                  <a:gd name="T112" fmla="*/ 1474 w 1575"/>
                  <a:gd name="T113" fmla="*/ 479 h 553"/>
                  <a:gd name="T114" fmla="*/ 1474 w 1575"/>
                  <a:gd name="T115" fmla="*/ 535 h 5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75"/>
                  <a:gd name="T175" fmla="*/ 0 h 553"/>
                  <a:gd name="T176" fmla="*/ 1575 w 1575"/>
                  <a:gd name="T177" fmla="*/ 553 h 5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75" h="553">
                    <a:moveTo>
                      <a:pt x="1474" y="535"/>
                    </a:moveTo>
                    <a:lnTo>
                      <a:pt x="902" y="535"/>
                    </a:lnTo>
                    <a:lnTo>
                      <a:pt x="893" y="535"/>
                    </a:lnTo>
                    <a:lnTo>
                      <a:pt x="884" y="535"/>
                    </a:lnTo>
                    <a:lnTo>
                      <a:pt x="865" y="545"/>
                    </a:lnTo>
                    <a:lnTo>
                      <a:pt x="856" y="545"/>
                    </a:lnTo>
                    <a:lnTo>
                      <a:pt x="847" y="545"/>
                    </a:lnTo>
                    <a:lnTo>
                      <a:pt x="829" y="553"/>
                    </a:lnTo>
                    <a:lnTo>
                      <a:pt x="819" y="553"/>
                    </a:lnTo>
                    <a:lnTo>
                      <a:pt x="811" y="553"/>
                    </a:lnTo>
                    <a:lnTo>
                      <a:pt x="580" y="553"/>
                    </a:lnTo>
                    <a:lnTo>
                      <a:pt x="0" y="553"/>
                    </a:lnTo>
                    <a:lnTo>
                      <a:pt x="0" y="213"/>
                    </a:lnTo>
                    <a:lnTo>
                      <a:pt x="0" y="185"/>
                    </a:lnTo>
                    <a:lnTo>
                      <a:pt x="8" y="167"/>
                    </a:lnTo>
                    <a:lnTo>
                      <a:pt x="8" y="139"/>
                    </a:lnTo>
                    <a:lnTo>
                      <a:pt x="18" y="120"/>
                    </a:lnTo>
                    <a:lnTo>
                      <a:pt x="18" y="93"/>
                    </a:lnTo>
                    <a:lnTo>
                      <a:pt x="18" y="74"/>
                    </a:lnTo>
                    <a:lnTo>
                      <a:pt x="18" y="47"/>
                    </a:lnTo>
                    <a:lnTo>
                      <a:pt x="18" y="19"/>
                    </a:lnTo>
                    <a:lnTo>
                      <a:pt x="37" y="19"/>
                    </a:lnTo>
                    <a:lnTo>
                      <a:pt x="64" y="19"/>
                    </a:lnTo>
                    <a:lnTo>
                      <a:pt x="82" y="19"/>
                    </a:lnTo>
                    <a:lnTo>
                      <a:pt x="111" y="10"/>
                    </a:lnTo>
                    <a:lnTo>
                      <a:pt x="128" y="10"/>
                    </a:lnTo>
                    <a:lnTo>
                      <a:pt x="147" y="10"/>
                    </a:lnTo>
                    <a:lnTo>
                      <a:pt x="175" y="10"/>
                    </a:lnTo>
                    <a:lnTo>
                      <a:pt x="202" y="0"/>
                    </a:lnTo>
                    <a:lnTo>
                      <a:pt x="313" y="0"/>
                    </a:lnTo>
                    <a:lnTo>
                      <a:pt x="313" y="10"/>
                    </a:lnTo>
                    <a:lnTo>
                      <a:pt x="368" y="103"/>
                    </a:lnTo>
                    <a:lnTo>
                      <a:pt x="1253" y="74"/>
                    </a:lnTo>
                    <a:lnTo>
                      <a:pt x="1557" y="10"/>
                    </a:lnTo>
                    <a:lnTo>
                      <a:pt x="1565" y="0"/>
                    </a:lnTo>
                    <a:lnTo>
                      <a:pt x="1575" y="0"/>
                    </a:lnTo>
                    <a:lnTo>
                      <a:pt x="1575" y="10"/>
                    </a:lnTo>
                    <a:lnTo>
                      <a:pt x="1575" y="19"/>
                    </a:lnTo>
                    <a:lnTo>
                      <a:pt x="1575" y="29"/>
                    </a:lnTo>
                    <a:lnTo>
                      <a:pt x="1575" y="37"/>
                    </a:lnTo>
                    <a:lnTo>
                      <a:pt x="1575" y="176"/>
                    </a:lnTo>
                    <a:lnTo>
                      <a:pt x="1565" y="204"/>
                    </a:lnTo>
                    <a:lnTo>
                      <a:pt x="1557" y="240"/>
                    </a:lnTo>
                    <a:lnTo>
                      <a:pt x="1548" y="268"/>
                    </a:lnTo>
                    <a:lnTo>
                      <a:pt x="1538" y="305"/>
                    </a:lnTo>
                    <a:lnTo>
                      <a:pt x="1529" y="332"/>
                    </a:lnTo>
                    <a:lnTo>
                      <a:pt x="1520" y="360"/>
                    </a:lnTo>
                    <a:lnTo>
                      <a:pt x="1520" y="397"/>
                    </a:lnTo>
                    <a:lnTo>
                      <a:pt x="1511" y="434"/>
                    </a:lnTo>
                    <a:lnTo>
                      <a:pt x="1501" y="434"/>
                    </a:lnTo>
                    <a:lnTo>
                      <a:pt x="1492" y="434"/>
                    </a:lnTo>
                    <a:lnTo>
                      <a:pt x="1492" y="443"/>
                    </a:lnTo>
                    <a:lnTo>
                      <a:pt x="1483" y="452"/>
                    </a:lnTo>
                    <a:lnTo>
                      <a:pt x="1474" y="452"/>
                    </a:lnTo>
                    <a:lnTo>
                      <a:pt x="1474" y="462"/>
                    </a:lnTo>
                    <a:lnTo>
                      <a:pt x="1474" y="471"/>
                    </a:lnTo>
                    <a:lnTo>
                      <a:pt x="1474" y="479"/>
                    </a:lnTo>
                    <a:lnTo>
                      <a:pt x="1474" y="535"/>
                    </a:lnTo>
                    <a:close/>
                  </a:path>
                </a:pathLst>
              </a:custGeom>
              <a:solidFill>
                <a:srgbClr val="A3B2B2"/>
              </a:solidFill>
              <a:ln w="9525">
                <a:noFill/>
                <a:round/>
                <a:headEnd/>
                <a:tailEnd/>
              </a:ln>
            </p:spPr>
            <p:txBody>
              <a:bodyPr>
                <a:prstTxWarp prst="textNoShape">
                  <a:avLst/>
                </a:prstTxWarp>
              </a:bodyPr>
              <a:lstStyle/>
              <a:p>
                <a:endParaRPr lang="en-US"/>
              </a:p>
            </p:txBody>
          </p:sp>
          <p:sp>
            <p:nvSpPr>
              <p:cNvPr id="24854" name="Freeform 159"/>
              <p:cNvSpPr>
                <a:spLocks/>
              </p:cNvSpPr>
              <p:nvPr/>
            </p:nvSpPr>
            <p:spPr bwMode="auto">
              <a:xfrm>
                <a:off x="2941" y="2543"/>
                <a:ext cx="157" cy="69"/>
              </a:xfrm>
              <a:custGeom>
                <a:avLst/>
                <a:gdLst>
                  <a:gd name="T0" fmla="*/ 958 w 1253"/>
                  <a:gd name="T1" fmla="*/ 120 h 552"/>
                  <a:gd name="T2" fmla="*/ 1253 w 1253"/>
                  <a:gd name="T3" fmla="*/ 460 h 552"/>
                  <a:gd name="T4" fmla="*/ 1179 w 1253"/>
                  <a:gd name="T5" fmla="*/ 469 h 552"/>
                  <a:gd name="T6" fmla="*/ 1106 w 1253"/>
                  <a:gd name="T7" fmla="*/ 479 h 552"/>
                  <a:gd name="T8" fmla="*/ 1032 w 1253"/>
                  <a:gd name="T9" fmla="*/ 488 h 552"/>
                  <a:gd name="T10" fmla="*/ 958 w 1253"/>
                  <a:gd name="T11" fmla="*/ 506 h 552"/>
                  <a:gd name="T12" fmla="*/ 912 w 1253"/>
                  <a:gd name="T13" fmla="*/ 506 h 552"/>
                  <a:gd name="T14" fmla="*/ 885 w 1253"/>
                  <a:gd name="T15" fmla="*/ 515 h 552"/>
                  <a:gd name="T16" fmla="*/ 848 w 1253"/>
                  <a:gd name="T17" fmla="*/ 515 h 552"/>
                  <a:gd name="T18" fmla="*/ 802 w 1253"/>
                  <a:gd name="T19" fmla="*/ 533 h 552"/>
                  <a:gd name="T20" fmla="*/ 774 w 1253"/>
                  <a:gd name="T21" fmla="*/ 533 h 552"/>
                  <a:gd name="T22" fmla="*/ 765 w 1253"/>
                  <a:gd name="T23" fmla="*/ 525 h 552"/>
                  <a:gd name="T24" fmla="*/ 755 w 1253"/>
                  <a:gd name="T25" fmla="*/ 515 h 552"/>
                  <a:gd name="T26" fmla="*/ 737 w 1253"/>
                  <a:gd name="T27" fmla="*/ 506 h 552"/>
                  <a:gd name="T28" fmla="*/ 718 w 1253"/>
                  <a:gd name="T29" fmla="*/ 515 h 552"/>
                  <a:gd name="T30" fmla="*/ 700 w 1253"/>
                  <a:gd name="T31" fmla="*/ 525 h 552"/>
                  <a:gd name="T32" fmla="*/ 683 w 1253"/>
                  <a:gd name="T33" fmla="*/ 533 h 552"/>
                  <a:gd name="T34" fmla="*/ 646 w 1253"/>
                  <a:gd name="T35" fmla="*/ 552 h 552"/>
                  <a:gd name="T36" fmla="*/ 0 w 1253"/>
                  <a:gd name="T37" fmla="*/ 533 h 552"/>
                  <a:gd name="T38" fmla="*/ 18 w 1253"/>
                  <a:gd name="T39" fmla="*/ 525 h 552"/>
                  <a:gd name="T40" fmla="*/ 28 w 1253"/>
                  <a:gd name="T41" fmla="*/ 506 h 552"/>
                  <a:gd name="T42" fmla="*/ 37 w 1253"/>
                  <a:gd name="T43" fmla="*/ 488 h 552"/>
                  <a:gd name="T44" fmla="*/ 37 w 1253"/>
                  <a:gd name="T45" fmla="*/ 451 h 552"/>
                  <a:gd name="T46" fmla="*/ 55 w 1253"/>
                  <a:gd name="T47" fmla="*/ 377 h 552"/>
                  <a:gd name="T48" fmla="*/ 65 w 1253"/>
                  <a:gd name="T49" fmla="*/ 312 h 552"/>
                  <a:gd name="T50" fmla="*/ 92 w 1253"/>
                  <a:gd name="T51" fmla="*/ 248 h 552"/>
                  <a:gd name="T52" fmla="*/ 101 w 1253"/>
                  <a:gd name="T53" fmla="*/ 202 h 552"/>
                  <a:gd name="T54" fmla="*/ 111 w 1253"/>
                  <a:gd name="T55" fmla="*/ 165 h 552"/>
                  <a:gd name="T56" fmla="*/ 101 w 1253"/>
                  <a:gd name="T57" fmla="*/ 120 h 552"/>
                  <a:gd name="T58" fmla="*/ 101 w 1253"/>
                  <a:gd name="T59" fmla="*/ 73 h 552"/>
                  <a:gd name="T60" fmla="*/ 111 w 1253"/>
                  <a:gd name="T61" fmla="*/ 9 h 552"/>
                  <a:gd name="T62" fmla="*/ 129 w 1253"/>
                  <a:gd name="T63" fmla="*/ 9 h 552"/>
                  <a:gd name="T64" fmla="*/ 148 w 1253"/>
                  <a:gd name="T65" fmla="*/ 9 h 552"/>
                  <a:gd name="T66" fmla="*/ 166 w 1253"/>
                  <a:gd name="T67" fmla="*/ 0 h 552"/>
                  <a:gd name="T68" fmla="*/ 774 w 1253"/>
                  <a:gd name="T69" fmla="*/ 0 h 5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3"/>
                  <a:gd name="T106" fmla="*/ 0 h 552"/>
                  <a:gd name="T107" fmla="*/ 1253 w 1253"/>
                  <a:gd name="T108" fmla="*/ 552 h 5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3" h="552">
                    <a:moveTo>
                      <a:pt x="774" y="64"/>
                    </a:moveTo>
                    <a:lnTo>
                      <a:pt x="958" y="120"/>
                    </a:lnTo>
                    <a:lnTo>
                      <a:pt x="1253" y="91"/>
                    </a:lnTo>
                    <a:lnTo>
                      <a:pt x="1253" y="460"/>
                    </a:lnTo>
                    <a:lnTo>
                      <a:pt x="1216" y="460"/>
                    </a:lnTo>
                    <a:lnTo>
                      <a:pt x="1179" y="469"/>
                    </a:lnTo>
                    <a:lnTo>
                      <a:pt x="1143" y="469"/>
                    </a:lnTo>
                    <a:lnTo>
                      <a:pt x="1106" y="479"/>
                    </a:lnTo>
                    <a:lnTo>
                      <a:pt x="1069" y="479"/>
                    </a:lnTo>
                    <a:lnTo>
                      <a:pt x="1032" y="488"/>
                    </a:lnTo>
                    <a:lnTo>
                      <a:pt x="995" y="496"/>
                    </a:lnTo>
                    <a:lnTo>
                      <a:pt x="958" y="506"/>
                    </a:lnTo>
                    <a:lnTo>
                      <a:pt x="931" y="506"/>
                    </a:lnTo>
                    <a:lnTo>
                      <a:pt x="912" y="506"/>
                    </a:lnTo>
                    <a:lnTo>
                      <a:pt x="894" y="515"/>
                    </a:lnTo>
                    <a:lnTo>
                      <a:pt x="885" y="515"/>
                    </a:lnTo>
                    <a:lnTo>
                      <a:pt x="867" y="515"/>
                    </a:lnTo>
                    <a:lnTo>
                      <a:pt x="848" y="515"/>
                    </a:lnTo>
                    <a:lnTo>
                      <a:pt x="830" y="525"/>
                    </a:lnTo>
                    <a:lnTo>
                      <a:pt x="802" y="533"/>
                    </a:lnTo>
                    <a:lnTo>
                      <a:pt x="784" y="533"/>
                    </a:lnTo>
                    <a:lnTo>
                      <a:pt x="774" y="533"/>
                    </a:lnTo>
                    <a:lnTo>
                      <a:pt x="774" y="525"/>
                    </a:lnTo>
                    <a:lnTo>
                      <a:pt x="765" y="525"/>
                    </a:lnTo>
                    <a:lnTo>
                      <a:pt x="765" y="515"/>
                    </a:lnTo>
                    <a:lnTo>
                      <a:pt x="755" y="515"/>
                    </a:lnTo>
                    <a:lnTo>
                      <a:pt x="747" y="515"/>
                    </a:lnTo>
                    <a:lnTo>
                      <a:pt x="737" y="506"/>
                    </a:lnTo>
                    <a:lnTo>
                      <a:pt x="728" y="506"/>
                    </a:lnTo>
                    <a:lnTo>
                      <a:pt x="718" y="515"/>
                    </a:lnTo>
                    <a:lnTo>
                      <a:pt x="710" y="515"/>
                    </a:lnTo>
                    <a:lnTo>
                      <a:pt x="700" y="525"/>
                    </a:lnTo>
                    <a:lnTo>
                      <a:pt x="691" y="533"/>
                    </a:lnTo>
                    <a:lnTo>
                      <a:pt x="683" y="533"/>
                    </a:lnTo>
                    <a:lnTo>
                      <a:pt x="683" y="552"/>
                    </a:lnTo>
                    <a:lnTo>
                      <a:pt x="646" y="552"/>
                    </a:lnTo>
                    <a:lnTo>
                      <a:pt x="0" y="552"/>
                    </a:lnTo>
                    <a:lnTo>
                      <a:pt x="0" y="533"/>
                    </a:lnTo>
                    <a:lnTo>
                      <a:pt x="10" y="525"/>
                    </a:lnTo>
                    <a:lnTo>
                      <a:pt x="18" y="525"/>
                    </a:lnTo>
                    <a:lnTo>
                      <a:pt x="28" y="515"/>
                    </a:lnTo>
                    <a:lnTo>
                      <a:pt x="28" y="506"/>
                    </a:lnTo>
                    <a:lnTo>
                      <a:pt x="37" y="496"/>
                    </a:lnTo>
                    <a:lnTo>
                      <a:pt x="37" y="488"/>
                    </a:lnTo>
                    <a:lnTo>
                      <a:pt x="37" y="479"/>
                    </a:lnTo>
                    <a:lnTo>
                      <a:pt x="37" y="451"/>
                    </a:lnTo>
                    <a:lnTo>
                      <a:pt x="47" y="414"/>
                    </a:lnTo>
                    <a:lnTo>
                      <a:pt x="55" y="377"/>
                    </a:lnTo>
                    <a:lnTo>
                      <a:pt x="55" y="349"/>
                    </a:lnTo>
                    <a:lnTo>
                      <a:pt x="65" y="312"/>
                    </a:lnTo>
                    <a:lnTo>
                      <a:pt x="84" y="275"/>
                    </a:lnTo>
                    <a:lnTo>
                      <a:pt x="92" y="248"/>
                    </a:lnTo>
                    <a:lnTo>
                      <a:pt x="101" y="221"/>
                    </a:lnTo>
                    <a:lnTo>
                      <a:pt x="101" y="202"/>
                    </a:lnTo>
                    <a:lnTo>
                      <a:pt x="101" y="184"/>
                    </a:lnTo>
                    <a:lnTo>
                      <a:pt x="111" y="165"/>
                    </a:lnTo>
                    <a:lnTo>
                      <a:pt x="111" y="137"/>
                    </a:lnTo>
                    <a:lnTo>
                      <a:pt x="101" y="120"/>
                    </a:lnTo>
                    <a:lnTo>
                      <a:pt x="101" y="91"/>
                    </a:lnTo>
                    <a:lnTo>
                      <a:pt x="101" y="73"/>
                    </a:lnTo>
                    <a:lnTo>
                      <a:pt x="101" y="54"/>
                    </a:lnTo>
                    <a:lnTo>
                      <a:pt x="111" y="9"/>
                    </a:lnTo>
                    <a:lnTo>
                      <a:pt x="120" y="9"/>
                    </a:lnTo>
                    <a:lnTo>
                      <a:pt x="129" y="9"/>
                    </a:lnTo>
                    <a:lnTo>
                      <a:pt x="138" y="9"/>
                    </a:lnTo>
                    <a:lnTo>
                      <a:pt x="148" y="9"/>
                    </a:lnTo>
                    <a:lnTo>
                      <a:pt x="157" y="0"/>
                    </a:lnTo>
                    <a:lnTo>
                      <a:pt x="166" y="0"/>
                    </a:lnTo>
                    <a:lnTo>
                      <a:pt x="175" y="0"/>
                    </a:lnTo>
                    <a:lnTo>
                      <a:pt x="774" y="0"/>
                    </a:lnTo>
                    <a:lnTo>
                      <a:pt x="774" y="64"/>
                    </a:lnTo>
                    <a:close/>
                  </a:path>
                </a:pathLst>
              </a:custGeom>
              <a:solidFill>
                <a:srgbClr val="D6E0E0"/>
              </a:solidFill>
              <a:ln w="9525">
                <a:noFill/>
                <a:round/>
                <a:headEnd/>
                <a:tailEnd/>
              </a:ln>
            </p:spPr>
            <p:txBody>
              <a:bodyPr>
                <a:prstTxWarp prst="textNoShape">
                  <a:avLst/>
                </a:prstTxWarp>
              </a:bodyPr>
              <a:lstStyle/>
              <a:p>
                <a:endParaRPr lang="en-US"/>
              </a:p>
            </p:txBody>
          </p:sp>
          <p:sp>
            <p:nvSpPr>
              <p:cNvPr id="24855" name="Freeform 160"/>
              <p:cNvSpPr>
                <a:spLocks/>
              </p:cNvSpPr>
              <p:nvPr/>
            </p:nvSpPr>
            <p:spPr bwMode="auto">
              <a:xfrm>
                <a:off x="1011" y="2498"/>
                <a:ext cx="31" cy="114"/>
              </a:xfrm>
              <a:custGeom>
                <a:avLst/>
                <a:gdLst>
                  <a:gd name="T0" fmla="*/ 221 w 248"/>
                  <a:gd name="T1" fmla="*/ 176 h 913"/>
                  <a:gd name="T2" fmla="*/ 221 w 248"/>
                  <a:gd name="T3" fmla="*/ 508 h 913"/>
                  <a:gd name="T4" fmla="*/ 248 w 248"/>
                  <a:gd name="T5" fmla="*/ 830 h 913"/>
                  <a:gd name="T6" fmla="*/ 64 w 248"/>
                  <a:gd name="T7" fmla="*/ 913 h 913"/>
                  <a:gd name="T8" fmla="*/ 0 w 248"/>
                  <a:gd name="T9" fmla="*/ 231 h 913"/>
                  <a:gd name="T10" fmla="*/ 91 w 248"/>
                  <a:gd name="T11" fmla="*/ 0 h 913"/>
                  <a:gd name="T12" fmla="*/ 147 w 248"/>
                  <a:gd name="T13" fmla="*/ 0 h 913"/>
                  <a:gd name="T14" fmla="*/ 221 w 248"/>
                  <a:gd name="T15" fmla="*/ 176 h 913"/>
                  <a:gd name="T16" fmla="*/ 0 60000 65536"/>
                  <a:gd name="T17" fmla="*/ 0 60000 65536"/>
                  <a:gd name="T18" fmla="*/ 0 60000 65536"/>
                  <a:gd name="T19" fmla="*/ 0 60000 65536"/>
                  <a:gd name="T20" fmla="*/ 0 60000 65536"/>
                  <a:gd name="T21" fmla="*/ 0 60000 65536"/>
                  <a:gd name="T22" fmla="*/ 0 60000 65536"/>
                  <a:gd name="T23" fmla="*/ 0 60000 65536"/>
                  <a:gd name="T24" fmla="*/ 0 w 248"/>
                  <a:gd name="T25" fmla="*/ 0 h 913"/>
                  <a:gd name="T26" fmla="*/ 248 w 248"/>
                  <a:gd name="T27" fmla="*/ 913 h 9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8" h="913">
                    <a:moveTo>
                      <a:pt x="221" y="176"/>
                    </a:moveTo>
                    <a:lnTo>
                      <a:pt x="221" y="508"/>
                    </a:lnTo>
                    <a:lnTo>
                      <a:pt x="248" y="830"/>
                    </a:lnTo>
                    <a:lnTo>
                      <a:pt x="64" y="913"/>
                    </a:lnTo>
                    <a:lnTo>
                      <a:pt x="0" y="231"/>
                    </a:lnTo>
                    <a:lnTo>
                      <a:pt x="91" y="0"/>
                    </a:lnTo>
                    <a:lnTo>
                      <a:pt x="147" y="0"/>
                    </a:lnTo>
                    <a:lnTo>
                      <a:pt x="221" y="176"/>
                    </a:lnTo>
                    <a:close/>
                  </a:path>
                </a:pathLst>
              </a:custGeom>
              <a:solidFill>
                <a:srgbClr val="99CCCC"/>
              </a:solidFill>
              <a:ln w="9525">
                <a:noFill/>
                <a:round/>
                <a:headEnd/>
                <a:tailEnd/>
              </a:ln>
            </p:spPr>
            <p:txBody>
              <a:bodyPr>
                <a:prstTxWarp prst="textNoShape">
                  <a:avLst/>
                </a:prstTxWarp>
              </a:bodyPr>
              <a:lstStyle/>
              <a:p>
                <a:endParaRPr lang="en-US"/>
              </a:p>
            </p:txBody>
          </p:sp>
          <p:sp>
            <p:nvSpPr>
              <p:cNvPr id="24856" name="Freeform 161"/>
              <p:cNvSpPr>
                <a:spLocks/>
              </p:cNvSpPr>
              <p:nvPr/>
            </p:nvSpPr>
            <p:spPr bwMode="auto">
              <a:xfrm>
                <a:off x="953" y="2509"/>
                <a:ext cx="42" cy="124"/>
              </a:xfrm>
              <a:custGeom>
                <a:avLst/>
                <a:gdLst>
                  <a:gd name="T0" fmla="*/ 276 w 331"/>
                  <a:gd name="T1" fmla="*/ 174 h 996"/>
                  <a:gd name="T2" fmla="*/ 331 w 331"/>
                  <a:gd name="T3" fmla="*/ 773 h 996"/>
                  <a:gd name="T4" fmla="*/ 331 w 331"/>
                  <a:gd name="T5" fmla="*/ 829 h 996"/>
                  <a:gd name="T6" fmla="*/ 276 w 331"/>
                  <a:gd name="T7" fmla="*/ 829 h 996"/>
                  <a:gd name="T8" fmla="*/ 184 w 331"/>
                  <a:gd name="T9" fmla="*/ 977 h 996"/>
                  <a:gd name="T10" fmla="*/ 110 w 331"/>
                  <a:gd name="T11" fmla="*/ 996 h 996"/>
                  <a:gd name="T12" fmla="*/ 54 w 331"/>
                  <a:gd name="T13" fmla="*/ 996 h 996"/>
                  <a:gd name="T14" fmla="*/ 27 w 331"/>
                  <a:gd name="T15" fmla="*/ 525 h 996"/>
                  <a:gd name="T16" fmla="*/ 0 w 331"/>
                  <a:gd name="T17" fmla="*/ 64 h 996"/>
                  <a:gd name="T18" fmla="*/ 83 w 331"/>
                  <a:gd name="T19" fmla="*/ 0 h 996"/>
                  <a:gd name="T20" fmla="*/ 184 w 331"/>
                  <a:gd name="T21" fmla="*/ 37 h 996"/>
                  <a:gd name="T22" fmla="*/ 276 w 331"/>
                  <a:gd name="T23" fmla="*/ 174 h 9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1"/>
                  <a:gd name="T37" fmla="*/ 0 h 996"/>
                  <a:gd name="T38" fmla="*/ 331 w 331"/>
                  <a:gd name="T39" fmla="*/ 996 h 9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1" h="996">
                    <a:moveTo>
                      <a:pt x="276" y="174"/>
                    </a:moveTo>
                    <a:lnTo>
                      <a:pt x="331" y="773"/>
                    </a:lnTo>
                    <a:lnTo>
                      <a:pt x="331" y="829"/>
                    </a:lnTo>
                    <a:lnTo>
                      <a:pt x="276" y="829"/>
                    </a:lnTo>
                    <a:lnTo>
                      <a:pt x="184" y="977"/>
                    </a:lnTo>
                    <a:lnTo>
                      <a:pt x="110" y="996"/>
                    </a:lnTo>
                    <a:lnTo>
                      <a:pt x="54" y="996"/>
                    </a:lnTo>
                    <a:lnTo>
                      <a:pt x="27" y="525"/>
                    </a:lnTo>
                    <a:lnTo>
                      <a:pt x="0" y="64"/>
                    </a:lnTo>
                    <a:lnTo>
                      <a:pt x="83" y="0"/>
                    </a:lnTo>
                    <a:lnTo>
                      <a:pt x="184" y="37"/>
                    </a:lnTo>
                    <a:lnTo>
                      <a:pt x="276" y="174"/>
                    </a:lnTo>
                    <a:close/>
                  </a:path>
                </a:pathLst>
              </a:custGeom>
              <a:solidFill>
                <a:srgbClr val="99CCCC"/>
              </a:solidFill>
              <a:ln w="9525">
                <a:noFill/>
                <a:round/>
                <a:headEnd/>
                <a:tailEnd/>
              </a:ln>
            </p:spPr>
            <p:txBody>
              <a:bodyPr>
                <a:prstTxWarp prst="textNoShape">
                  <a:avLst/>
                </a:prstTxWarp>
              </a:bodyPr>
              <a:lstStyle/>
              <a:p>
                <a:endParaRPr lang="en-US"/>
              </a:p>
            </p:txBody>
          </p:sp>
          <p:sp>
            <p:nvSpPr>
              <p:cNvPr id="24857" name="Freeform 162"/>
              <p:cNvSpPr>
                <a:spLocks/>
              </p:cNvSpPr>
              <p:nvPr/>
            </p:nvSpPr>
            <p:spPr bwMode="auto">
              <a:xfrm>
                <a:off x="2337" y="2509"/>
                <a:ext cx="82" cy="38"/>
              </a:xfrm>
              <a:custGeom>
                <a:avLst/>
                <a:gdLst>
                  <a:gd name="T0" fmla="*/ 663 w 663"/>
                  <a:gd name="T1" fmla="*/ 248 h 304"/>
                  <a:gd name="T2" fmla="*/ 636 w 663"/>
                  <a:gd name="T3" fmla="*/ 277 h 304"/>
                  <a:gd name="T4" fmla="*/ 0 w 663"/>
                  <a:gd name="T5" fmla="*/ 304 h 304"/>
                  <a:gd name="T6" fmla="*/ 27 w 663"/>
                  <a:gd name="T7" fmla="*/ 0 h 304"/>
                  <a:gd name="T8" fmla="*/ 608 w 663"/>
                  <a:gd name="T9" fmla="*/ 0 h 304"/>
                  <a:gd name="T10" fmla="*/ 663 w 663"/>
                  <a:gd name="T11" fmla="*/ 248 h 304"/>
                  <a:gd name="T12" fmla="*/ 0 60000 65536"/>
                  <a:gd name="T13" fmla="*/ 0 60000 65536"/>
                  <a:gd name="T14" fmla="*/ 0 60000 65536"/>
                  <a:gd name="T15" fmla="*/ 0 60000 65536"/>
                  <a:gd name="T16" fmla="*/ 0 60000 65536"/>
                  <a:gd name="T17" fmla="*/ 0 60000 65536"/>
                  <a:gd name="T18" fmla="*/ 0 w 663"/>
                  <a:gd name="T19" fmla="*/ 0 h 304"/>
                  <a:gd name="T20" fmla="*/ 663 w 663"/>
                  <a:gd name="T21" fmla="*/ 304 h 304"/>
                </a:gdLst>
                <a:ahLst/>
                <a:cxnLst>
                  <a:cxn ang="T12">
                    <a:pos x="T0" y="T1"/>
                  </a:cxn>
                  <a:cxn ang="T13">
                    <a:pos x="T2" y="T3"/>
                  </a:cxn>
                  <a:cxn ang="T14">
                    <a:pos x="T4" y="T5"/>
                  </a:cxn>
                  <a:cxn ang="T15">
                    <a:pos x="T6" y="T7"/>
                  </a:cxn>
                  <a:cxn ang="T16">
                    <a:pos x="T8" y="T9"/>
                  </a:cxn>
                  <a:cxn ang="T17">
                    <a:pos x="T10" y="T11"/>
                  </a:cxn>
                </a:cxnLst>
                <a:rect l="T18" t="T19" r="T20" b="T21"/>
                <a:pathLst>
                  <a:path w="663" h="304">
                    <a:moveTo>
                      <a:pt x="663" y="248"/>
                    </a:moveTo>
                    <a:lnTo>
                      <a:pt x="636" y="277"/>
                    </a:lnTo>
                    <a:lnTo>
                      <a:pt x="0" y="304"/>
                    </a:lnTo>
                    <a:lnTo>
                      <a:pt x="27" y="0"/>
                    </a:lnTo>
                    <a:lnTo>
                      <a:pt x="608" y="0"/>
                    </a:lnTo>
                    <a:lnTo>
                      <a:pt x="663" y="248"/>
                    </a:lnTo>
                    <a:close/>
                  </a:path>
                </a:pathLst>
              </a:custGeom>
              <a:solidFill>
                <a:srgbClr val="669999"/>
              </a:solidFill>
              <a:ln w="9525">
                <a:noFill/>
                <a:round/>
                <a:headEnd/>
                <a:tailEnd/>
              </a:ln>
            </p:spPr>
            <p:txBody>
              <a:bodyPr>
                <a:prstTxWarp prst="textNoShape">
                  <a:avLst/>
                </a:prstTxWarp>
              </a:bodyPr>
              <a:lstStyle/>
              <a:p>
                <a:endParaRPr lang="en-US"/>
              </a:p>
            </p:txBody>
          </p:sp>
          <p:sp>
            <p:nvSpPr>
              <p:cNvPr id="24858" name="Freeform 163"/>
              <p:cNvSpPr>
                <a:spLocks/>
              </p:cNvSpPr>
              <p:nvPr/>
            </p:nvSpPr>
            <p:spPr bwMode="auto">
              <a:xfrm>
                <a:off x="2561" y="2509"/>
                <a:ext cx="118" cy="34"/>
              </a:xfrm>
              <a:custGeom>
                <a:avLst/>
                <a:gdLst>
                  <a:gd name="T0" fmla="*/ 939 w 939"/>
                  <a:gd name="T1" fmla="*/ 0 h 277"/>
                  <a:gd name="T2" fmla="*/ 939 w 939"/>
                  <a:gd name="T3" fmla="*/ 221 h 277"/>
                  <a:gd name="T4" fmla="*/ 332 w 939"/>
                  <a:gd name="T5" fmla="*/ 277 h 277"/>
                  <a:gd name="T6" fmla="*/ 0 w 939"/>
                  <a:gd name="T7" fmla="*/ 248 h 277"/>
                  <a:gd name="T8" fmla="*/ 0 w 939"/>
                  <a:gd name="T9" fmla="*/ 64 h 277"/>
                  <a:gd name="T10" fmla="*/ 359 w 939"/>
                  <a:gd name="T11" fmla="*/ 0 h 277"/>
                  <a:gd name="T12" fmla="*/ 912 w 939"/>
                  <a:gd name="T13" fmla="*/ 37 h 277"/>
                  <a:gd name="T14" fmla="*/ 939 w 939"/>
                  <a:gd name="T15" fmla="*/ 0 h 277"/>
                  <a:gd name="T16" fmla="*/ 0 60000 65536"/>
                  <a:gd name="T17" fmla="*/ 0 60000 65536"/>
                  <a:gd name="T18" fmla="*/ 0 60000 65536"/>
                  <a:gd name="T19" fmla="*/ 0 60000 65536"/>
                  <a:gd name="T20" fmla="*/ 0 60000 65536"/>
                  <a:gd name="T21" fmla="*/ 0 60000 65536"/>
                  <a:gd name="T22" fmla="*/ 0 60000 65536"/>
                  <a:gd name="T23" fmla="*/ 0 60000 65536"/>
                  <a:gd name="T24" fmla="*/ 0 w 939"/>
                  <a:gd name="T25" fmla="*/ 0 h 277"/>
                  <a:gd name="T26" fmla="*/ 939 w 939"/>
                  <a:gd name="T27" fmla="*/ 277 h 2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9" h="277">
                    <a:moveTo>
                      <a:pt x="939" y="0"/>
                    </a:moveTo>
                    <a:lnTo>
                      <a:pt x="939" y="221"/>
                    </a:lnTo>
                    <a:lnTo>
                      <a:pt x="332" y="277"/>
                    </a:lnTo>
                    <a:lnTo>
                      <a:pt x="0" y="248"/>
                    </a:lnTo>
                    <a:lnTo>
                      <a:pt x="0" y="64"/>
                    </a:lnTo>
                    <a:lnTo>
                      <a:pt x="359" y="0"/>
                    </a:lnTo>
                    <a:lnTo>
                      <a:pt x="912" y="37"/>
                    </a:lnTo>
                    <a:lnTo>
                      <a:pt x="939" y="0"/>
                    </a:lnTo>
                    <a:close/>
                  </a:path>
                </a:pathLst>
              </a:custGeom>
              <a:solidFill>
                <a:srgbClr val="669999"/>
              </a:solidFill>
              <a:ln w="9525">
                <a:noFill/>
                <a:round/>
                <a:headEnd/>
                <a:tailEnd/>
              </a:ln>
            </p:spPr>
            <p:txBody>
              <a:bodyPr>
                <a:prstTxWarp prst="textNoShape">
                  <a:avLst/>
                </a:prstTxWarp>
              </a:bodyPr>
              <a:lstStyle/>
              <a:p>
                <a:endParaRPr lang="en-US"/>
              </a:p>
            </p:txBody>
          </p:sp>
          <p:sp>
            <p:nvSpPr>
              <p:cNvPr id="24859" name="Freeform 164"/>
              <p:cNvSpPr>
                <a:spLocks/>
              </p:cNvSpPr>
              <p:nvPr/>
            </p:nvSpPr>
            <p:spPr bwMode="auto">
              <a:xfrm>
                <a:off x="680" y="2514"/>
                <a:ext cx="49" cy="44"/>
              </a:xfrm>
              <a:custGeom>
                <a:avLst/>
                <a:gdLst>
                  <a:gd name="T0" fmla="*/ 55 w 387"/>
                  <a:gd name="T1" fmla="*/ 331 h 360"/>
                  <a:gd name="T2" fmla="*/ 0 w 387"/>
                  <a:gd name="T3" fmla="*/ 110 h 360"/>
                  <a:gd name="T4" fmla="*/ 0 w 387"/>
                  <a:gd name="T5" fmla="*/ 55 h 360"/>
                  <a:gd name="T6" fmla="*/ 28 w 387"/>
                  <a:gd name="T7" fmla="*/ 83 h 360"/>
                  <a:gd name="T8" fmla="*/ 55 w 387"/>
                  <a:gd name="T9" fmla="*/ 55 h 360"/>
                  <a:gd name="T10" fmla="*/ 359 w 387"/>
                  <a:gd name="T11" fmla="*/ 27 h 360"/>
                  <a:gd name="T12" fmla="*/ 387 w 387"/>
                  <a:gd name="T13" fmla="*/ 0 h 360"/>
                  <a:gd name="T14" fmla="*/ 387 w 387"/>
                  <a:gd name="T15" fmla="*/ 360 h 360"/>
                  <a:gd name="T16" fmla="*/ 55 w 387"/>
                  <a:gd name="T17" fmla="*/ 331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7"/>
                  <a:gd name="T28" fmla="*/ 0 h 360"/>
                  <a:gd name="T29" fmla="*/ 387 w 387"/>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7" h="360">
                    <a:moveTo>
                      <a:pt x="55" y="331"/>
                    </a:moveTo>
                    <a:lnTo>
                      <a:pt x="0" y="110"/>
                    </a:lnTo>
                    <a:lnTo>
                      <a:pt x="0" y="55"/>
                    </a:lnTo>
                    <a:lnTo>
                      <a:pt x="28" y="83"/>
                    </a:lnTo>
                    <a:lnTo>
                      <a:pt x="55" y="55"/>
                    </a:lnTo>
                    <a:lnTo>
                      <a:pt x="359" y="27"/>
                    </a:lnTo>
                    <a:lnTo>
                      <a:pt x="387" y="0"/>
                    </a:lnTo>
                    <a:lnTo>
                      <a:pt x="387" y="360"/>
                    </a:lnTo>
                    <a:lnTo>
                      <a:pt x="55" y="331"/>
                    </a:lnTo>
                    <a:close/>
                  </a:path>
                </a:pathLst>
              </a:custGeom>
              <a:solidFill>
                <a:srgbClr val="FF9966"/>
              </a:solidFill>
              <a:ln w="9525">
                <a:noFill/>
                <a:round/>
                <a:headEnd/>
                <a:tailEnd/>
              </a:ln>
            </p:spPr>
            <p:txBody>
              <a:bodyPr>
                <a:prstTxWarp prst="textNoShape">
                  <a:avLst/>
                </a:prstTxWarp>
              </a:bodyPr>
              <a:lstStyle/>
              <a:p>
                <a:endParaRPr lang="en-US"/>
              </a:p>
            </p:txBody>
          </p:sp>
          <p:sp>
            <p:nvSpPr>
              <p:cNvPr id="24860" name="Freeform 165"/>
              <p:cNvSpPr>
                <a:spLocks/>
              </p:cNvSpPr>
              <p:nvPr/>
            </p:nvSpPr>
            <p:spPr bwMode="auto">
              <a:xfrm>
                <a:off x="2160" y="2514"/>
                <a:ext cx="66" cy="38"/>
              </a:xfrm>
              <a:custGeom>
                <a:avLst/>
                <a:gdLst>
                  <a:gd name="T0" fmla="*/ 498 w 526"/>
                  <a:gd name="T1" fmla="*/ 267 h 304"/>
                  <a:gd name="T2" fmla="*/ 28 w 526"/>
                  <a:gd name="T3" fmla="*/ 304 h 304"/>
                  <a:gd name="T4" fmla="*/ 0 w 526"/>
                  <a:gd name="T5" fmla="*/ 110 h 304"/>
                  <a:gd name="T6" fmla="*/ 93 w 526"/>
                  <a:gd name="T7" fmla="*/ 27 h 304"/>
                  <a:gd name="T8" fmla="*/ 305 w 526"/>
                  <a:gd name="T9" fmla="*/ 27 h 304"/>
                  <a:gd name="T10" fmla="*/ 332 w 526"/>
                  <a:gd name="T11" fmla="*/ 0 h 304"/>
                  <a:gd name="T12" fmla="*/ 526 w 526"/>
                  <a:gd name="T13" fmla="*/ 0 h 304"/>
                  <a:gd name="T14" fmla="*/ 498 w 526"/>
                  <a:gd name="T15" fmla="*/ 267 h 304"/>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304"/>
                  <a:gd name="T26" fmla="*/ 526 w 526"/>
                  <a:gd name="T27" fmla="*/ 304 h 3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304">
                    <a:moveTo>
                      <a:pt x="498" y="267"/>
                    </a:moveTo>
                    <a:lnTo>
                      <a:pt x="28" y="304"/>
                    </a:lnTo>
                    <a:lnTo>
                      <a:pt x="0" y="110"/>
                    </a:lnTo>
                    <a:lnTo>
                      <a:pt x="93" y="27"/>
                    </a:lnTo>
                    <a:lnTo>
                      <a:pt x="305" y="27"/>
                    </a:lnTo>
                    <a:lnTo>
                      <a:pt x="332" y="0"/>
                    </a:lnTo>
                    <a:lnTo>
                      <a:pt x="526" y="0"/>
                    </a:lnTo>
                    <a:lnTo>
                      <a:pt x="498" y="267"/>
                    </a:lnTo>
                    <a:close/>
                  </a:path>
                </a:pathLst>
              </a:custGeom>
              <a:solidFill>
                <a:srgbClr val="669999"/>
              </a:solidFill>
              <a:ln w="9525">
                <a:noFill/>
                <a:round/>
                <a:headEnd/>
                <a:tailEnd/>
              </a:ln>
            </p:spPr>
            <p:txBody>
              <a:bodyPr>
                <a:prstTxWarp prst="textNoShape">
                  <a:avLst/>
                </a:prstTxWarp>
              </a:bodyPr>
              <a:lstStyle/>
              <a:p>
                <a:endParaRPr lang="en-US"/>
              </a:p>
            </p:txBody>
          </p:sp>
          <p:sp>
            <p:nvSpPr>
              <p:cNvPr id="24861" name="Freeform 166"/>
              <p:cNvSpPr>
                <a:spLocks/>
              </p:cNvSpPr>
              <p:nvPr/>
            </p:nvSpPr>
            <p:spPr bwMode="auto">
              <a:xfrm>
                <a:off x="1842" y="2537"/>
                <a:ext cx="119" cy="131"/>
              </a:xfrm>
              <a:custGeom>
                <a:avLst/>
                <a:gdLst>
                  <a:gd name="T0" fmla="*/ 950 w 950"/>
                  <a:gd name="T1" fmla="*/ 27 h 1050"/>
                  <a:gd name="T2" fmla="*/ 950 w 950"/>
                  <a:gd name="T3" fmla="*/ 1050 h 1050"/>
                  <a:gd name="T4" fmla="*/ 203 w 950"/>
                  <a:gd name="T5" fmla="*/ 1033 h 1050"/>
                  <a:gd name="T6" fmla="*/ 0 w 950"/>
                  <a:gd name="T7" fmla="*/ 1004 h 1050"/>
                  <a:gd name="T8" fmla="*/ 0 w 950"/>
                  <a:gd name="T9" fmla="*/ 56 h 1050"/>
                  <a:gd name="T10" fmla="*/ 618 w 950"/>
                  <a:gd name="T11" fmla="*/ 0 h 1050"/>
                  <a:gd name="T12" fmla="*/ 857 w 950"/>
                  <a:gd name="T13" fmla="*/ 27 h 1050"/>
                  <a:gd name="T14" fmla="*/ 950 w 950"/>
                  <a:gd name="T15" fmla="*/ 27 h 1050"/>
                  <a:gd name="T16" fmla="*/ 0 60000 65536"/>
                  <a:gd name="T17" fmla="*/ 0 60000 65536"/>
                  <a:gd name="T18" fmla="*/ 0 60000 65536"/>
                  <a:gd name="T19" fmla="*/ 0 60000 65536"/>
                  <a:gd name="T20" fmla="*/ 0 60000 65536"/>
                  <a:gd name="T21" fmla="*/ 0 60000 65536"/>
                  <a:gd name="T22" fmla="*/ 0 60000 65536"/>
                  <a:gd name="T23" fmla="*/ 0 60000 65536"/>
                  <a:gd name="T24" fmla="*/ 0 w 950"/>
                  <a:gd name="T25" fmla="*/ 0 h 1050"/>
                  <a:gd name="T26" fmla="*/ 950 w 950"/>
                  <a:gd name="T27" fmla="*/ 1050 h 10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0" h="1050">
                    <a:moveTo>
                      <a:pt x="950" y="27"/>
                    </a:moveTo>
                    <a:lnTo>
                      <a:pt x="950" y="1050"/>
                    </a:lnTo>
                    <a:lnTo>
                      <a:pt x="203" y="1033"/>
                    </a:lnTo>
                    <a:lnTo>
                      <a:pt x="0" y="1004"/>
                    </a:lnTo>
                    <a:lnTo>
                      <a:pt x="0" y="56"/>
                    </a:lnTo>
                    <a:lnTo>
                      <a:pt x="618" y="0"/>
                    </a:lnTo>
                    <a:lnTo>
                      <a:pt x="857" y="27"/>
                    </a:lnTo>
                    <a:lnTo>
                      <a:pt x="950" y="27"/>
                    </a:lnTo>
                    <a:close/>
                  </a:path>
                </a:pathLst>
              </a:custGeom>
              <a:solidFill>
                <a:srgbClr val="FF9933"/>
              </a:solidFill>
              <a:ln w="9525">
                <a:noFill/>
                <a:round/>
                <a:headEnd/>
                <a:tailEnd/>
              </a:ln>
            </p:spPr>
            <p:txBody>
              <a:bodyPr>
                <a:prstTxWarp prst="textNoShape">
                  <a:avLst/>
                </a:prstTxWarp>
              </a:bodyPr>
              <a:lstStyle/>
              <a:p>
                <a:endParaRPr lang="en-US"/>
              </a:p>
            </p:txBody>
          </p:sp>
          <p:sp>
            <p:nvSpPr>
              <p:cNvPr id="24862" name="Freeform 167"/>
              <p:cNvSpPr>
                <a:spLocks/>
              </p:cNvSpPr>
              <p:nvPr/>
            </p:nvSpPr>
            <p:spPr bwMode="auto">
              <a:xfrm>
                <a:off x="1636" y="2552"/>
                <a:ext cx="187" cy="119"/>
              </a:xfrm>
              <a:custGeom>
                <a:avLst/>
                <a:gdLst>
                  <a:gd name="T0" fmla="*/ 1465 w 1493"/>
                  <a:gd name="T1" fmla="*/ 83 h 958"/>
                  <a:gd name="T2" fmla="*/ 1493 w 1493"/>
                  <a:gd name="T3" fmla="*/ 304 h 958"/>
                  <a:gd name="T4" fmla="*/ 830 w 1493"/>
                  <a:gd name="T5" fmla="*/ 359 h 958"/>
                  <a:gd name="T6" fmla="*/ 194 w 1493"/>
                  <a:gd name="T7" fmla="*/ 432 h 958"/>
                  <a:gd name="T8" fmla="*/ 111 w 1493"/>
                  <a:gd name="T9" fmla="*/ 884 h 958"/>
                  <a:gd name="T10" fmla="*/ 138 w 1493"/>
                  <a:gd name="T11" fmla="*/ 913 h 958"/>
                  <a:gd name="T12" fmla="*/ 83 w 1493"/>
                  <a:gd name="T13" fmla="*/ 958 h 958"/>
                  <a:gd name="T14" fmla="*/ 0 w 1493"/>
                  <a:gd name="T15" fmla="*/ 27 h 958"/>
                  <a:gd name="T16" fmla="*/ 194 w 1493"/>
                  <a:gd name="T17" fmla="*/ 0 h 958"/>
                  <a:gd name="T18" fmla="*/ 415 w 1493"/>
                  <a:gd name="T19" fmla="*/ 56 h 958"/>
                  <a:gd name="T20" fmla="*/ 1465 w 1493"/>
                  <a:gd name="T21" fmla="*/ 83 h 9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93"/>
                  <a:gd name="T34" fmla="*/ 0 h 958"/>
                  <a:gd name="T35" fmla="*/ 1493 w 1493"/>
                  <a:gd name="T36" fmla="*/ 958 h 9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93" h="958">
                    <a:moveTo>
                      <a:pt x="1465" y="83"/>
                    </a:moveTo>
                    <a:lnTo>
                      <a:pt x="1493" y="304"/>
                    </a:lnTo>
                    <a:lnTo>
                      <a:pt x="830" y="359"/>
                    </a:lnTo>
                    <a:lnTo>
                      <a:pt x="194" y="432"/>
                    </a:lnTo>
                    <a:lnTo>
                      <a:pt x="111" y="884"/>
                    </a:lnTo>
                    <a:lnTo>
                      <a:pt x="138" y="913"/>
                    </a:lnTo>
                    <a:lnTo>
                      <a:pt x="83" y="958"/>
                    </a:lnTo>
                    <a:lnTo>
                      <a:pt x="0" y="27"/>
                    </a:lnTo>
                    <a:lnTo>
                      <a:pt x="194" y="0"/>
                    </a:lnTo>
                    <a:lnTo>
                      <a:pt x="415" y="56"/>
                    </a:lnTo>
                    <a:lnTo>
                      <a:pt x="1465" y="83"/>
                    </a:lnTo>
                    <a:close/>
                  </a:path>
                </a:pathLst>
              </a:custGeom>
              <a:solidFill>
                <a:srgbClr val="FF9933"/>
              </a:solidFill>
              <a:ln w="9525">
                <a:noFill/>
                <a:round/>
                <a:headEnd/>
                <a:tailEnd/>
              </a:ln>
            </p:spPr>
            <p:txBody>
              <a:bodyPr>
                <a:prstTxWarp prst="textNoShape">
                  <a:avLst/>
                </a:prstTxWarp>
              </a:bodyPr>
              <a:lstStyle/>
              <a:p>
                <a:endParaRPr lang="en-US"/>
              </a:p>
            </p:txBody>
          </p:sp>
          <p:sp>
            <p:nvSpPr>
              <p:cNvPr id="24863" name="Freeform 168"/>
              <p:cNvSpPr>
                <a:spLocks/>
              </p:cNvSpPr>
              <p:nvPr/>
            </p:nvSpPr>
            <p:spPr bwMode="auto">
              <a:xfrm>
                <a:off x="1591" y="2555"/>
                <a:ext cx="31" cy="123"/>
              </a:xfrm>
              <a:custGeom>
                <a:avLst/>
                <a:gdLst>
                  <a:gd name="T0" fmla="*/ 249 w 249"/>
                  <a:gd name="T1" fmla="*/ 857 h 987"/>
                  <a:gd name="T2" fmla="*/ 249 w 249"/>
                  <a:gd name="T3" fmla="*/ 959 h 987"/>
                  <a:gd name="T4" fmla="*/ 0 w 249"/>
                  <a:gd name="T5" fmla="*/ 987 h 987"/>
                  <a:gd name="T6" fmla="*/ 28 w 249"/>
                  <a:gd name="T7" fmla="*/ 0 h 987"/>
                  <a:gd name="T8" fmla="*/ 166 w 249"/>
                  <a:gd name="T9" fmla="*/ 0 h 987"/>
                  <a:gd name="T10" fmla="*/ 249 w 249"/>
                  <a:gd name="T11" fmla="*/ 857 h 987"/>
                  <a:gd name="T12" fmla="*/ 0 60000 65536"/>
                  <a:gd name="T13" fmla="*/ 0 60000 65536"/>
                  <a:gd name="T14" fmla="*/ 0 60000 65536"/>
                  <a:gd name="T15" fmla="*/ 0 60000 65536"/>
                  <a:gd name="T16" fmla="*/ 0 60000 65536"/>
                  <a:gd name="T17" fmla="*/ 0 60000 65536"/>
                  <a:gd name="T18" fmla="*/ 0 w 249"/>
                  <a:gd name="T19" fmla="*/ 0 h 987"/>
                  <a:gd name="T20" fmla="*/ 249 w 249"/>
                  <a:gd name="T21" fmla="*/ 987 h 987"/>
                </a:gdLst>
                <a:ahLst/>
                <a:cxnLst>
                  <a:cxn ang="T12">
                    <a:pos x="T0" y="T1"/>
                  </a:cxn>
                  <a:cxn ang="T13">
                    <a:pos x="T2" y="T3"/>
                  </a:cxn>
                  <a:cxn ang="T14">
                    <a:pos x="T4" y="T5"/>
                  </a:cxn>
                  <a:cxn ang="T15">
                    <a:pos x="T6" y="T7"/>
                  </a:cxn>
                  <a:cxn ang="T16">
                    <a:pos x="T8" y="T9"/>
                  </a:cxn>
                  <a:cxn ang="T17">
                    <a:pos x="T10" y="T11"/>
                  </a:cxn>
                </a:cxnLst>
                <a:rect l="T18" t="T19" r="T20" b="T21"/>
                <a:pathLst>
                  <a:path w="249" h="987">
                    <a:moveTo>
                      <a:pt x="249" y="857"/>
                    </a:moveTo>
                    <a:lnTo>
                      <a:pt x="249" y="959"/>
                    </a:lnTo>
                    <a:lnTo>
                      <a:pt x="0" y="987"/>
                    </a:lnTo>
                    <a:lnTo>
                      <a:pt x="28" y="0"/>
                    </a:lnTo>
                    <a:lnTo>
                      <a:pt x="166" y="0"/>
                    </a:lnTo>
                    <a:lnTo>
                      <a:pt x="249" y="857"/>
                    </a:lnTo>
                    <a:close/>
                  </a:path>
                </a:pathLst>
              </a:custGeom>
              <a:solidFill>
                <a:srgbClr val="FF9966"/>
              </a:solidFill>
              <a:ln w="9525">
                <a:noFill/>
                <a:round/>
                <a:headEnd/>
                <a:tailEnd/>
              </a:ln>
            </p:spPr>
            <p:txBody>
              <a:bodyPr>
                <a:prstTxWarp prst="textNoShape">
                  <a:avLst/>
                </a:prstTxWarp>
              </a:bodyPr>
              <a:lstStyle/>
              <a:p>
                <a:endParaRPr lang="en-US"/>
              </a:p>
            </p:txBody>
          </p:sp>
          <p:sp>
            <p:nvSpPr>
              <p:cNvPr id="24864" name="Freeform 169"/>
              <p:cNvSpPr>
                <a:spLocks/>
              </p:cNvSpPr>
              <p:nvPr/>
            </p:nvSpPr>
            <p:spPr bwMode="auto">
              <a:xfrm>
                <a:off x="687" y="3824"/>
                <a:ext cx="2771" cy="325"/>
              </a:xfrm>
              <a:custGeom>
                <a:avLst/>
                <a:gdLst>
                  <a:gd name="T0" fmla="*/ 22168 w 22168"/>
                  <a:gd name="T1" fmla="*/ 1807 h 2599"/>
                  <a:gd name="T2" fmla="*/ 22168 w 22168"/>
                  <a:gd name="T3" fmla="*/ 2212 h 2599"/>
                  <a:gd name="T4" fmla="*/ 22030 w 22168"/>
                  <a:gd name="T5" fmla="*/ 2433 h 2599"/>
                  <a:gd name="T6" fmla="*/ 21781 w 22168"/>
                  <a:gd name="T7" fmla="*/ 2599 h 2599"/>
                  <a:gd name="T8" fmla="*/ 415 w 22168"/>
                  <a:gd name="T9" fmla="*/ 2599 h 2599"/>
                  <a:gd name="T10" fmla="*/ 194 w 22168"/>
                  <a:gd name="T11" fmla="*/ 2461 h 2599"/>
                  <a:gd name="T12" fmla="*/ 28 w 22168"/>
                  <a:gd name="T13" fmla="*/ 2212 h 2599"/>
                  <a:gd name="T14" fmla="*/ 0 w 22168"/>
                  <a:gd name="T15" fmla="*/ 1631 h 2599"/>
                  <a:gd name="T16" fmla="*/ 0 w 22168"/>
                  <a:gd name="T17" fmla="*/ 1549 h 2599"/>
                  <a:gd name="T18" fmla="*/ 277 w 22168"/>
                  <a:gd name="T19" fmla="*/ 1466 h 2599"/>
                  <a:gd name="T20" fmla="*/ 774 w 22168"/>
                  <a:gd name="T21" fmla="*/ 1327 h 2599"/>
                  <a:gd name="T22" fmla="*/ 1272 w 22168"/>
                  <a:gd name="T23" fmla="*/ 1245 h 2599"/>
                  <a:gd name="T24" fmla="*/ 1465 w 22168"/>
                  <a:gd name="T25" fmla="*/ 1189 h 2599"/>
                  <a:gd name="T26" fmla="*/ 1686 w 22168"/>
                  <a:gd name="T27" fmla="*/ 1189 h 2599"/>
                  <a:gd name="T28" fmla="*/ 3418 w 22168"/>
                  <a:gd name="T29" fmla="*/ 830 h 2599"/>
                  <a:gd name="T30" fmla="*/ 5381 w 22168"/>
                  <a:gd name="T31" fmla="*/ 470 h 2599"/>
                  <a:gd name="T32" fmla="*/ 6846 w 22168"/>
                  <a:gd name="T33" fmla="*/ 221 h 2599"/>
                  <a:gd name="T34" fmla="*/ 6929 w 22168"/>
                  <a:gd name="T35" fmla="*/ 249 h 2599"/>
                  <a:gd name="T36" fmla="*/ 7344 w 22168"/>
                  <a:gd name="T37" fmla="*/ 166 h 2599"/>
                  <a:gd name="T38" fmla="*/ 8560 w 22168"/>
                  <a:gd name="T39" fmla="*/ 55 h 2599"/>
                  <a:gd name="T40" fmla="*/ 10024 w 22168"/>
                  <a:gd name="T41" fmla="*/ 0 h 2599"/>
                  <a:gd name="T42" fmla="*/ 11397 w 22168"/>
                  <a:gd name="T43" fmla="*/ 28 h 2599"/>
                  <a:gd name="T44" fmla="*/ 11480 w 22168"/>
                  <a:gd name="T45" fmla="*/ 111 h 2599"/>
                  <a:gd name="T46" fmla="*/ 11922 w 22168"/>
                  <a:gd name="T47" fmla="*/ 138 h 2599"/>
                  <a:gd name="T48" fmla="*/ 12033 w 22168"/>
                  <a:gd name="T49" fmla="*/ 249 h 2599"/>
                  <a:gd name="T50" fmla="*/ 13636 w 22168"/>
                  <a:gd name="T51" fmla="*/ 388 h 2599"/>
                  <a:gd name="T52" fmla="*/ 14521 w 22168"/>
                  <a:gd name="T53" fmla="*/ 526 h 2599"/>
                  <a:gd name="T54" fmla="*/ 15682 w 22168"/>
                  <a:gd name="T55" fmla="*/ 498 h 2599"/>
                  <a:gd name="T56" fmla="*/ 16013 w 22168"/>
                  <a:gd name="T57" fmla="*/ 470 h 2599"/>
                  <a:gd name="T58" fmla="*/ 16787 w 22168"/>
                  <a:gd name="T59" fmla="*/ 388 h 2599"/>
                  <a:gd name="T60" fmla="*/ 17727 w 22168"/>
                  <a:gd name="T61" fmla="*/ 359 h 2599"/>
                  <a:gd name="T62" fmla="*/ 18658 w 22168"/>
                  <a:gd name="T63" fmla="*/ 249 h 2599"/>
                  <a:gd name="T64" fmla="*/ 19294 w 22168"/>
                  <a:gd name="T65" fmla="*/ 138 h 2599"/>
                  <a:gd name="T66" fmla="*/ 19515 w 22168"/>
                  <a:gd name="T67" fmla="*/ 55 h 2599"/>
                  <a:gd name="T68" fmla="*/ 19625 w 22168"/>
                  <a:gd name="T69" fmla="*/ 138 h 2599"/>
                  <a:gd name="T70" fmla="*/ 20271 w 22168"/>
                  <a:gd name="T71" fmla="*/ 654 h 2599"/>
                  <a:gd name="T72" fmla="*/ 20279 w 22168"/>
                  <a:gd name="T73" fmla="*/ 654 h 2599"/>
                  <a:gd name="T74" fmla="*/ 21053 w 22168"/>
                  <a:gd name="T75" fmla="*/ 1042 h 2599"/>
                  <a:gd name="T76" fmla="*/ 21818 w 22168"/>
                  <a:gd name="T77" fmla="*/ 1557 h 2599"/>
                  <a:gd name="T78" fmla="*/ 22168 w 22168"/>
                  <a:gd name="T79" fmla="*/ 1807 h 25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68"/>
                  <a:gd name="T121" fmla="*/ 0 h 2599"/>
                  <a:gd name="T122" fmla="*/ 22168 w 22168"/>
                  <a:gd name="T123" fmla="*/ 2599 h 25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68" h="2599">
                    <a:moveTo>
                      <a:pt x="22168" y="1807"/>
                    </a:moveTo>
                    <a:lnTo>
                      <a:pt x="22168" y="2212"/>
                    </a:lnTo>
                    <a:lnTo>
                      <a:pt x="22030" y="2433"/>
                    </a:lnTo>
                    <a:lnTo>
                      <a:pt x="21781" y="2599"/>
                    </a:lnTo>
                    <a:lnTo>
                      <a:pt x="415" y="2599"/>
                    </a:lnTo>
                    <a:lnTo>
                      <a:pt x="194" y="2461"/>
                    </a:lnTo>
                    <a:lnTo>
                      <a:pt x="28" y="2212"/>
                    </a:lnTo>
                    <a:lnTo>
                      <a:pt x="0" y="1631"/>
                    </a:lnTo>
                    <a:lnTo>
                      <a:pt x="0" y="1549"/>
                    </a:lnTo>
                    <a:lnTo>
                      <a:pt x="277" y="1466"/>
                    </a:lnTo>
                    <a:lnTo>
                      <a:pt x="774" y="1327"/>
                    </a:lnTo>
                    <a:lnTo>
                      <a:pt x="1272" y="1245"/>
                    </a:lnTo>
                    <a:lnTo>
                      <a:pt x="1465" y="1189"/>
                    </a:lnTo>
                    <a:lnTo>
                      <a:pt x="1686" y="1189"/>
                    </a:lnTo>
                    <a:lnTo>
                      <a:pt x="3418" y="830"/>
                    </a:lnTo>
                    <a:lnTo>
                      <a:pt x="5381" y="470"/>
                    </a:lnTo>
                    <a:lnTo>
                      <a:pt x="6846" y="221"/>
                    </a:lnTo>
                    <a:lnTo>
                      <a:pt x="6929" y="249"/>
                    </a:lnTo>
                    <a:lnTo>
                      <a:pt x="7344" y="166"/>
                    </a:lnTo>
                    <a:lnTo>
                      <a:pt x="8560" y="55"/>
                    </a:lnTo>
                    <a:lnTo>
                      <a:pt x="10024" y="0"/>
                    </a:lnTo>
                    <a:lnTo>
                      <a:pt x="11397" y="28"/>
                    </a:lnTo>
                    <a:lnTo>
                      <a:pt x="11480" y="111"/>
                    </a:lnTo>
                    <a:lnTo>
                      <a:pt x="11922" y="138"/>
                    </a:lnTo>
                    <a:lnTo>
                      <a:pt x="12033" y="249"/>
                    </a:lnTo>
                    <a:lnTo>
                      <a:pt x="13636" y="388"/>
                    </a:lnTo>
                    <a:lnTo>
                      <a:pt x="14521" y="526"/>
                    </a:lnTo>
                    <a:lnTo>
                      <a:pt x="15682" y="498"/>
                    </a:lnTo>
                    <a:lnTo>
                      <a:pt x="16013" y="470"/>
                    </a:lnTo>
                    <a:lnTo>
                      <a:pt x="16787" y="388"/>
                    </a:lnTo>
                    <a:lnTo>
                      <a:pt x="17727" y="359"/>
                    </a:lnTo>
                    <a:lnTo>
                      <a:pt x="18658" y="249"/>
                    </a:lnTo>
                    <a:lnTo>
                      <a:pt x="19294" y="138"/>
                    </a:lnTo>
                    <a:lnTo>
                      <a:pt x="19515" y="55"/>
                    </a:lnTo>
                    <a:lnTo>
                      <a:pt x="19625" y="138"/>
                    </a:lnTo>
                    <a:lnTo>
                      <a:pt x="20271" y="654"/>
                    </a:lnTo>
                    <a:lnTo>
                      <a:pt x="20279" y="654"/>
                    </a:lnTo>
                    <a:lnTo>
                      <a:pt x="21053" y="1042"/>
                    </a:lnTo>
                    <a:lnTo>
                      <a:pt x="21818" y="1557"/>
                    </a:lnTo>
                    <a:lnTo>
                      <a:pt x="22168" y="1807"/>
                    </a:lnTo>
                    <a:close/>
                  </a:path>
                </a:pathLst>
              </a:custGeom>
              <a:solidFill>
                <a:srgbClr val="FFCC99"/>
              </a:solidFill>
              <a:ln w="9525">
                <a:noFill/>
                <a:round/>
                <a:headEnd/>
                <a:tailEnd/>
              </a:ln>
            </p:spPr>
            <p:txBody>
              <a:bodyPr>
                <a:prstTxWarp prst="textNoShape">
                  <a:avLst/>
                </a:prstTxWarp>
              </a:bodyPr>
              <a:lstStyle/>
              <a:p>
                <a:endParaRPr lang="en-US"/>
              </a:p>
            </p:txBody>
          </p:sp>
          <p:sp>
            <p:nvSpPr>
              <p:cNvPr id="24865" name="Freeform 170"/>
              <p:cNvSpPr>
                <a:spLocks/>
              </p:cNvSpPr>
              <p:nvPr/>
            </p:nvSpPr>
            <p:spPr bwMode="auto">
              <a:xfrm>
                <a:off x="687" y="3824"/>
                <a:ext cx="2771" cy="325"/>
              </a:xfrm>
              <a:custGeom>
                <a:avLst/>
                <a:gdLst>
                  <a:gd name="T0" fmla="*/ 65 w 22168"/>
                  <a:gd name="T1" fmla="*/ 2277 h 2599"/>
                  <a:gd name="T2" fmla="*/ 1419 w 22168"/>
                  <a:gd name="T3" fmla="*/ 2157 h 2599"/>
                  <a:gd name="T4" fmla="*/ 3944 w 22168"/>
                  <a:gd name="T5" fmla="*/ 1705 h 2599"/>
                  <a:gd name="T6" fmla="*/ 7049 w 22168"/>
                  <a:gd name="T7" fmla="*/ 802 h 2599"/>
                  <a:gd name="T8" fmla="*/ 10144 w 22168"/>
                  <a:gd name="T9" fmla="*/ 609 h 2599"/>
                  <a:gd name="T10" fmla="*/ 9370 w 22168"/>
                  <a:gd name="T11" fmla="*/ 1318 h 2599"/>
                  <a:gd name="T12" fmla="*/ 10338 w 22168"/>
                  <a:gd name="T13" fmla="*/ 1963 h 2599"/>
                  <a:gd name="T14" fmla="*/ 12733 w 22168"/>
                  <a:gd name="T15" fmla="*/ 2028 h 2599"/>
                  <a:gd name="T16" fmla="*/ 14613 w 22168"/>
                  <a:gd name="T17" fmla="*/ 1125 h 2599"/>
                  <a:gd name="T18" fmla="*/ 14291 w 22168"/>
                  <a:gd name="T19" fmla="*/ 2544 h 2599"/>
                  <a:gd name="T20" fmla="*/ 14705 w 22168"/>
                  <a:gd name="T21" fmla="*/ 2599 h 2599"/>
                  <a:gd name="T22" fmla="*/ 21781 w 22168"/>
                  <a:gd name="T23" fmla="*/ 2599 h 2599"/>
                  <a:gd name="T24" fmla="*/ 22030 w 22168"/>
                  <a:gd name="T25" fmla="*/ 2433 h 2599"/>
                  <a:gd name="T26" fmla="*/ 22168 w 22168"/>
                  <a:gd name="T27" fmla="*/ 2212 h 2599"/>
                  <a:gd name="T28" fmla="*/ 22168 w 22168"/>
                  <a:gd name="T29" fmla="*/ 1807 h 2599"/>
                  <a:gd name="T30" fmla="*/ 21818 w 22168"/>
                  <a:gd name="T31" fmla="*/ 1557 h 2599"/>
                  <a:gd name="T32" fmla="*/ 21053 w 22168"/>
                  <a:gd name="T33" fmla="*/ 1042 h 2599"/>
                  <a:gd name="T34" fmla="*/ 20279 w 22168"/>
                  <a:gd name="T35" fmla="*/ 654 h 2599"/>
                  <a:gd name="T36" fmla="*/ 20271 w 22168"/>
                  <a:gd name="T37" fmla="*/ 654 h 2599"/>
                  <a:gd name="T38" fmla="*/ 19625 w 22168"/>
                  <a:gd name="T39" fmla="*/ 138 h 2599"/>
                  <a:gd name="T40" fmla="*/ 19515 w 22168"/>
                  <a:gd name="T41" fmla="*/ 55 h 2599"/>
                  <a:gd name="T42" fmla="*/ 19294 w 22168"/>
                  <a:gd name="T43" fmla="*/ 138 h 2599"/>
                  <a:gd name="T44" fmla="*/ 18658 w 22168"/>
                  <a:gd name="T45" fmla="*/ 249 h 2599"/>
                  <a:gd name="T46" fmla="*/ 17727 w 22168"/>
                  <a:gd name="T47" fmla="*/ 359 h 2599"/>
                  <a:gd name="T48" fmla="*/ 16787 w 22168"/>
                  <a:gd name="T49" fmla="*/ 388 h 2599"/>
                  <a:gd name="T50" fmla="*/ 16013 w 22168"/>
                  <a:gd name="T51" fmla="*/ 470 h 2599"/>
                  <a:gd name="T52" fmla="*/ 15682 w 22168"/>
                  <a:gd name="T53" fmla="*/ 498 h 2599"/>
                  <a:gd name="T54" fmla="*/ 14521 w 22168"/>
                  <a:gd name="T55" fmla="*/ 526 h 2599"/>
                  <a:gd name="T56" fmla="*/ 13636 w 22168"/>
                  <a:gd name="T57" fmla="*/ 388 h 2599"/>
                  <a:gd name="T58" fmla="*/ 12033 w 22168"/>
                  <a:gd name="T59" fmla="*/ 249 h 2599"/>
                  <a:gd name="T60" fmla="*/ 11922 w 22168"/>
                  <a:gd name="T61" fmla="*/ 138 h 2599"/>
                  <a:gd name="T62" fmla="*/ 11480 w 22168"/>
                  <a:gd name="T63" fmla="*/ 111 h 2599"/>
                  <a:gd name="T64" fmla="*/ 11397 w 22168"/>
                  <a:gd name="T65" fmla="*/ 28 h 2599"/>
                  <a:gd name="T66" fmla="*/ 10024 w 22168"/>
                  <a:gd name="T67" fmla="*/ 0 h 2599"/>
                  <a:gd name="T68" fmla="*/ 8560 w 22168"/>
                  <a:gd name="T69" fmla="*/ 55 h 2599"/>
                  <a:gd name="T70" fmla="*/ 7344 w 22168"/>
                  <a:gd name="T71" fmla="*/ 166 h 2599"/>
                  <a:gd name="T72" fmla="*/ 6929 w 22168"/>
                  <a:gd name="T73" fmla="*/ 249 h 2599"/>
                  <a:gd name="T74" fmla="*/ 6846 w 22168"/>
                  <a:gd name="T75" fmla="*/ 221 h 2599"/>
                  <a:gd name="T76" fmla="*/ 5381 w 22168"/>
                  <a:gd name="T77" fmla="*/ 470 h 2599"/>
                  <a:gd name="T78" fmla="*/ 3418 w 22168"/>
                  <a:gd name="T79" fmla="*/ 830 h 2599"/>
                  <a:gd name="T80" fmla="*/ 1686 w 22168"/>
                  <a:gd name="T81" fmla="*/ 1189 h 2599"/>
                  <a:gd name="T82" fmla="*/ 1465 w 22168"/>
                  <a:gd name="T83" fmla="*/ 1189 h 2599"/>
                  <a:gd name="T84" fmla="*/ 1272 w 22168"/>
                  <a:gd name="T85" fmla="*/ 1245 h 2599"/>
                  <a:gd name="T86" fmla="*/ 774 w 22168"/>
                  <a:gd name="T87" fmla="*/ 1327 h 2599"/>
                  <a:gd name="T88" fmla="*/ 277 w 22168"/>
                  <a:gd name="T89" fmla="*/ 1466 h 2599"/>
                  <a:gd name="T90" fmla="*/ 0 w 22168"/>
                  <a:gd name="T91" fmla="*/ 1549 h 2599"/>
                  <a:gd name="T92" fmla="*/ 0 w 22168"/>
                  <a:gd name="T93" fmla="*/ 1631 h 2599"/>
                  <a:gd name="T94" fmla="*/ 28 w 22168"/>
                  <a:gd name="T95" fmla="*/ 2212 h 2599"/>
                  <a:gd name="T96" fmla="*/ 65 w 22168"/>
                  <a:gd name="T97" fmla="*/ 2277 h 25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168"/>
                  <a:gd name="T148" fmla="*/ 0 h 2599"/>
                  <a:gd name="T149" fmla="*/ 22168 w 22168"/>
                  <a:gd name="T150" fmla="*/ 2599 h 25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168" h="2599">
                    <a:moveTo>
                      <a:pt x="65" y="2277"/>
                    </a:moveTo>
                    <a:lnTo>
                      <a:pt x="1419" y="2157"/>
                    </a:lnTo>
                    <a:lnTo>
                      <a:pt x="3944" y="1705"/>
                    </a:lnTo>
                    <a:lnTo>
                      <a:pt x="7049" y="802"/>
                    </a:lnTo>
                    <a:lnTo>
                      <a:pt x="10144" y="609"/>
                    </a:lnTo>
                    <a:lnTo>
                      <a:pt x="9370" y="1318"/>
                    </a:lnTo>
                    <a:lnTo>
                      <a:pt x="10338" y="1963"/>
                    </a:lnTo>
                    <a:lnTo>
                      <a:pt x="12733" y="2028"/>
                    </a:lnTo>
                    <a:lnTo>
                      <a:pt x="14613" y="1125"/>
                    </a:lnTo>
                    <a:lnTo>
                      <a:pt x="14291" y="2544"/>
                    </a:lnTo>
                    <a:lnTo>
                      <a:pt x="14705" y="2599"/>
                    </a:lnTo>
                    <a:lnTo>
                      <a:pt x="21781" y="2599"/>
                    </a:lnTo>
                    <a:lnTo>
                      <a:pt x="22030" y="2433"/>
                    </a:lnTo>
                    <a:lnTo>
                      <a:pt x="22168" y="2212"/>
                    </a:lnTo>
                    <a:lnTo>
                      <a:pt x="22168" y="1807"/>
                    </a:lnTo>
                    <a:lnTo>
                      <a:pt x="21818" y="1557"/>
                    </a:lnTo>
                    <a:lnTo>
                      <a:pt x="21053" y="1042"/>
                    </a:lnTo>
                    <a:lnTo>
                      <a:pt x="20279" y="654"/>
                    </a:lnTo>
                    <a:lnTo>
                      <a:pt x="20271" y="654"/>
                    </a:lnTo>
                    <a:lnTo>
                      <a:pt x="19625" y="138"/>
                    </a:lnTo>
                    <a:lnTo>
                      <a:pt x="19515" y="55"/>
                    </a:lnTo>
                    <a:lnTo>
                      <a:pt x="19294" y="138"/>
                    </a:lnTo>
                    <a:lnTo>
                      <a:pt x="18658" y="249"/>
                    </a:lnTo>
                    <a:lnTo>
                      <a:pt x="17727" y="359"/>
                    </a:lnTo>
                    <a:lnTo>
                      <a:pt x="16787" y="388"/>
                    </a:lnTo>
                    <a:lnTo>
                      <a:pt x="16013" y="470"/>
                    </a:lnTo>
                    <a:lnTo>
                      <a:pt x="15682" y="498"/>
                    </a:lnTo>
                    <a:lnTo>
                      <a:pt x="14521" y="526"/>
                    </a:lnTo>
                    <a:lnTo>
                      <a:pt x="13636" y="388"/>
                    </a:lnTo>
                    <a:lnTo>
                      <a:pt x="12033" y="249"/>
                    </a:lnTo>
                    <a:lnTo>
                      <a:pt x="11922" y="138"/>
                    </a:lnTo>
                    <a:lnTo>
                      <a:pt x="11480" y="111"/>
                    </a:lnTo>
                    <a:lnTo>
                      <a:pt x="11397" y="28"/>
                    </a:lnTo>
                    <a:lnTo>
                      <a:pt x="10024" y="0"/>
                    </a:lnTo>
                    <a:lnTo>
                      <a:pt x="8560" y="55"/>
                    </a:lnTo>
                    <a:lnTo>
                      <a:pt x="7344" y="166"/>
                    </a:lnTo>
                    <a:lnTo>
                      <a:pt x="6929" y="249"/>
                    </a:lnTo>
                    <a:lnTo>
                      <a:pt x="6846" y="221"/>
                    </a:lnTo>
                    <a:lnTo>
                      <a:pt x="5381" y="470"/>
                    </a:lnTo>
                    <a:lnTo>
                      <a:pt x="3418" y="830"/>
                    </a:lnTo>
                    <a:lnTo>
                      <a:pt x="1686" y="1189"/>
                    </a:lnTo>
                    <a:lnTo>
                      <a:pt x="1465" y="1189"/>
                    </a:lnTo>
                    <a:lnTo>
                      <a:pt x="1272" y="1245"/>
                    </a:lnTo>
                    <a:lnTo>
                      <a:pt x="774" y="1327"/>
                    </a:lnTo>
                    <a:lnTo>
                      <a:pt x="277" y="1466"/>
                    </a:lnTo>
                    <a:lnTo>
                      <a:pt x="0" y="1549"/>
                    </a:lnTo>
                    <a:lnTo>
                      <a:pt x="0" y="1631"/>
                    </a:lnTo>
                    <a:lnTo>
                      <a:pt x="28" y="2212"/>
                    </a:lnTo>
                    <a:lnTo>
                      <a:pt x="65" y="2277"/>
                    </a:lnTo>
                    <a:close/>
                  </a:path>
                </a:pathLst>
              </a:custGeom>
              <a:solidFill>
                <a:srgbClr val="C9A077"/>
              </a:solidFill>
              <a:ln w="9525">
                <a:noFill/>
                <a:round/>
                <a:headEnd/>
                <a:tailEnd/>
              </a:ln>
            </p:spPr>
            <p:txBody>
              <a:bodyPr>
                <a:prstTxWarp prst="textNoShape">
                  <a:avLst/>
                </a:prstTxWarp>
              </a:bodyPr>
              <a:lstStyle/>
              <a:p>
                <a:endParaRPr lang="en-US"/>
              </a:p>
            </p:txBody>
          </p:sp>
          <p:sp>
            <p:nvSpPr>
              <p:cNvPr id="24866" name="Freeform 171"/>
              <p:cNvSpPr>
                <a:spLocks/>
              </p:cNvSpPr>
              <p:nvPr/>
            </p:nvSpPr>
            <p:spPr bwMode="auto">
              <a:xfrm>
                <a:off x="3154" y="2558"/>
                <a:ext cx="282" cy="258"/>
              </a:xfrm>
              <a:custGeom>
                <a:avLst/>
                <a:gdLst>
                  <a:gd name="T0" fmla="*/ 37 w 2257"/>
                  <a:gd name="T1" fmla="*/ 2063 h 2063"/>
                  <a:gd name="T2" fmla="*/ 27 w 2257"/>
                  <a:gd name="T3" fmla="*/ 1731 h 2063"/>
                  <a:gd name="T4" fmla="*/ 0 w 2257"/>
                  <a:gd name="T5" fmla="*/ 857 h 2063"/>
                  <a:gd name="T6" fmla="*/ 83 w 2257"/>
                  <a:gd name="T7" fmla="*/ 828 h 2063"/>
                  <a:gd name="T8" fmla="*/ 221 w 2257"/>
                  <a:gd name="T9" fmla="*/ 580 h 2063"/>
                  <a:gd name="T10" fmla="*/ 248 w 2257"/>
                  <a:gd name="T11" fmla="*/ 54 h 2063"/>
                  <a:gd name="T12" fmla="*/ 1188 w 2257"/>
                  <a:gd name="T13" fmla="*/ 0 h 2063"/>
                  <a:gd name="T14" fmla="*/ 2073 w 2257"/>
                  <a:gd name="T15" fmla="*/ 27 h 2063"/>
                  <a:gd name="T16" fmla="*/ 2257 w 2257"/>
                  <a:gd name="T17" fmla="*/ 36 h 2063"/>
                  <a:gd name="T18" fmla="*/ 2247 w 2257"/>
                  <a:gd name="T19" fmla="*/ 54 h 2063"/>
                  <a:gd name="T20" fmla="*/ 2230 w 2257"/>
                  <a:gd name="T21" fmla="*/ 82 h 2063"/>
                  <a:gd name="T22" fmla="*/ 2211 w 2257"/>
                  <a:gd name="T23" fmla="*/ 101 h 2063"/>
                  <a:gd name="T24" fmla="*/ 2193 w 2257"/>
                  <a:gd name="T25" fmla="*/ 128 h 2063"/>
                  <a:gd name="T26" fmla="*/ 2183 w 2257"/>
                  <a:gd name="T27" fmla="*/ 155 h 2063"/>
                  <a:gd name="T28" fmla="*/ 2165 w 2257"/>
                  <a:gd name="T29" fmla="*/ 184 h 2063"/>
                  <a:gd name="T30" fmla="*/ 2146 w 2257"/>
                  <a:gd name="T31" fmla="*/ 202 h 2063"/>
                  <a:gd name="T32" fmla="*/ 2137 w 2257"/>
                  <a:gd name="T33" fmla="*/ 221 h 2063"/>
                  <a:gd name="T34" fmla="*/ 1944 w 2257"/>
                  <a:gd name="T35" fmla="*/ 479 h 2063"/>
                  <a:gd name="T36" fmla="*/ 1502 w 2257"/>
                  <a:gd name="T37" fmla="*/ 921 h 2063"/>
                  <a:gd name="T38" fmla="*/ 1464 w 2257"/>
                  <a:gd name="T39" fmla="*/ 930 h 2063"/>
                  <a:gd name="T40" fmla="*/ 1409 w 2257"/>
                  <a:gd name="T41" fmla="*/ 948 h 2063"/>
                  <a:gd name="T42" fmla="*/ 1363 w 2257"/>
                  <a:gd name="T43" fmla="*/ 967 h 2063"/>
                  <a:gd name="T44" fmla="*/ 1308 w 2257"/>
                  <a:gd name="T45" fmla="*/ 976 h 2063"/>
                  <a:gd name="T46" fmla="*/ 1262 w 2257"/>
                  <a:gd name="T47" fmla="*/ 994 h 2063"/>
                  <a:gd name="T48" fmla="*/ 1206 w 2257"/>
                  <a:gd name="T49" fmla="*/ 1012 h 2063"/>
                  <a:gd name="T50" fmla="*/ 1161 w 2257"/>
                  <a:gd name="T51" fmla="*/ 1031 h 2063"/>
                  <a:gd name="T52" fmla="*/ 1124 w 2257"/>
                  <a:gd name="T53" fmla="*/ 1049 h 2063"/>
                  <a:gd name="T54" fmla="*/ 940 w 2257"/>
                  <a:gd name="T55" fmla="*/ 1142 h 2063"/>
                  <a:gd name="T56" fmla="*/ 838 w 2257"/>
                  <a:gd name="T57" fmla="*/ 1105 h 2063"/>
                  <a:gd name="T58" fmla="*/ 829 w 2257"/>
                  <a:gd name="T59" fmla="*/ 1105 h 2063"/>
                  <a:gd name="T60" fmla="*/ 820 w 2257"/>
                  <a:gd name="T61" fmla="*/ 1105 h 2063"/>
                  <a:gd name="T62" fmla="*/ 810 w 2257"/>
                  <a:gd name="T63" fmla="*/ 1105 h 2063"/>
                  <a:gd name="T64" fmla="*/ 801 w 2257"/>
                  <a:gd name="T65" fmla="*/ 1114 h 2063"/>
                  <a:gd name="T66" fmla="*/ 793 w 2257"/>
                  <a:gd name="T67" fmla="*/ 1114 h 2063"/>
                  <a:gd name="T68" fmla="*/ 783 w 2257"/>
                  <a:gd name="T69" fmla="*/ 1124 h 2063"/>
                  <a:gd name="T70" fmla="*/ 774 w 2257"/>
                  <a:gd name="T71" fmla="*/ 1132 h 2063"/>
                  <a:gd name="T72" fmla="*/ 774 w 2257"/>
                  <a:gd name="T73" fmla="*/ 1142 h 2063"/>
                  <a:gd name="T74" fmla="*/ 774 w 2257"/>
                  <a:gd name="T75" fmla="*/ 1151 h 2063"/>
                  <a:gd name="T76" fmla="*/ 764 w 2257"/>
                  <a:gd name="T77" fmla="*/ 1161 h 2063"/>
                  <a:gd name="T78" fmla="*/ 774 w 2257"/>
                  <a:gd name="T79" fmla="*/ 1169 h 2063"/>
                  <a:gd name="T80" fmla="*/ 774 w 2257"/>
                  <a:gd name="T81" fmla="*/ 1179 h 2063"/>
                  <a:gd name="T82" fmla="*/ 774 w 2257"/>
                  <a:gd name="T83" fmla="*/ 1188 h 2063"/>
                  <a:gd name="T84" fmla="*/ 783 w 2257"/>
                  <a:gd name="T85" fmla="*/ 1198 h 2063"/>
                  <a:gd name="T86" fmla="*/ 793 w 2257"/>
                  <a:gd name="T87" fmla="*/ 1206 h 2063"/>
                  <a:gd name="T88" fmla="*/ 801 w 2257"/>
                  <a:gd name="T89" fmla="*/ 1206 h 2063"/>
                  <a:gd name="T90" fmla="*/ 608 w 2257"/>
                  <a:gd name="T91" fmla="*/ 1308 h 2063"/>
                  <a:gd name="T92" fmla="*/ 599 w 2257"/>
                  <a:gd name="T93" fmla="*/ 1308 h 2063"/>
                  <a:gd name="T94" fmla="*/ 599 w 2257"/>
                  <a:gd name="T95" fmla="*/ 1317 h 2063"/>
                  <a:gd name="T96" fmla="*/ 589 w 2257"/>
                  <a:gd name="T97" fmla="*/ 1317 h 2063"/>
                  <a:gd name="T98" fmla="*/ 396 w 2257"/>
                  <a:gd name="T99" fmla="*/ 1510 h 2063"/>
                  <a:gd name="T100" fmla="*/ 387 w 2257"/>
                  <a:gd name="T101" fmla="*/ 1520 h 2063"/>
                  <a:gd name="T102" fmla="*/ 387 w 2257"/>
                  <a:gd name="T103" fmla="*/ 1529 h 2063"/>
                  <a:gd name="T104" fmla="*/ 387 w 2257"/>
                  <a:gd name="T105" fmla="*/ 1538 h 2063"/>
                  <a:gd name="T106" fmla="*/ 378 w 2257"/>
                  <a:gd name="T107" fmla="*/ 1538 h 2063"/>
                  <a:gd name="T108" fmla="*/ 322 w 2257"/>
                  <a:gd name="T109" fmla="*/ 1907 h 2063"/>
                  <a:gd name="T110" fmla="*/ 37 w 2257"/>
                  <a:gd name="T111" fmla="*/ 2063 h 20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257"/>
                  <a:gd name="T169" fmla="*/ 0 h 2063"/>
                  <a:gd name="T170" fmla="*/ 2257 w 2257"/>
                  <a:gd name="T171" fmla="*/ 2063 h 20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257" h="2063">
                    <a:moveTo>
                      <a:pt x="37" y="2063"/>
                    </a:moveTo>
                    <a:lnTo>
                      <a:pt x="27" y="1731"/>
                    </a:lnTo>
                    <a:lnTo>
                      <a:pt x="0" y="857"/>
                    </a:lnTo>
                    <a:lnTo>
                      <a:pt x="83" y="828"/>
                    </a:lnTo>
                    <a:lnTo>
                      <a:pt x="221" y="580"/>
                    </a:lnTo>
                    <a:lnTo>
                      <a:pt x="248" y="54"/>
                    </a:lnTo>
                    <a:lnTo>
                      <a:pt x="1188" y="0"/>
                    </a:lnTo>
                    <a:lnTo>
                      <a:pt x="2073" y="27"/>
                    </a:lnTo>
                    <a:lnTo>
                      <a:pt x="2257" y="36"/>
                    </a:lnTo>
                    <a:lnTo>
                      <a:pt x="2247" y="54"/>
                    </a:lnTo>
                    <a:lnTo>
                      <a:pt x="2230" y="82"/>
                    </a:lnTo>
                    <a:lnTo>
                      <a:pt x="2211" y="101"/>
                    </a:lnTo>
                    <a:lnTo>
                      <a:pt x="2193" y="128"/>
                    </a:lnTo>
                    <a:lnTo>
                      <a:pt x="2183" y="155"/>
                    </a:lnTo>
                    <a:lnTo>
                      <a:pt x="2165" y="184"/>
                    </a:lnTo>
                    <a:lnTo>
                      <a:pt x="2146" y="202"/>
                    </a:lnTo>
                    <a:lnTo>
                      <a:pt x="2137" y="221"/>
                    </a:lnTo>
                    <a:lnTo>
                      <a:pt x="1944" y="479"/>
                    </a:lnTo>
                    <a:lnTo>
                      <a:pt x="1502" y="921"/>
                    </a:lnTo>
                    <a:lnTo>
                      <a:pt x="1464" y="930"/>
                    </a:lnTo>
                    <a:lnTo>
                      <a:pt x="1409" y="948"/>
                    </a:lnTo>
                    <a:lnTo>
                      <a:pt x="1363" y="967"/>
                    </a:lnTo>
                    <a:lnTo>
                      <a:pt x="1308" y="976"/>
                    </a:lnTo>
                    <a:lnTo>
                      <a:pt x="1262" y="994"/>
                    </a:lnTo>
                    <a:lnTo>
                      <a:pt x="1206" y="1012"/>
                    </a:lnTo>
                    <a:lnTo>
                      <a:pt x="1161" y="1031"/>
                    </a:lnTo>
                    <a:lnTo>
                      <a:pt x="1124" y="1049"/>
                    </a:lnTo>
                    <a:lnTo>
                      <a:pt x="940" y="1142"/>
                    </a:lnTo>
                    <a:lnTo>
                      <a:pt x="838" y="1105"/>
                    </a:lnTo>
                    <a:lnTo>
                      <a:pt x="829" y="1105"/>
                    </a:lnTo>
                    <a:lnTo>
                      <a:pt x="820" y="1105"/>
                    </a:lnTo>
                    <a:lnTo>
                      <a:pt x="810" y="1105"/>
                    </a:lnTo>
                    <a:lnTo>
                      <a:pt x="801" y="1114"/>
                    </a:lnTo>
                    <a:lnTo>
                      <a:pt x="793" y="1114"/>
                    </a:lnTo>
                    <a:lnTo>
                      <a:pt x="783" y="1124"/>
                    </a:lnTo>
                    <a:lnTo>
                      <a:pt x="774" y="1132"/>
                    </a:lnTo>
                    <a:lnTo>
                      <a:pt x="774" y="1142"/>
                    </a:lnTo>
                    <a:lnTo>
                      <a:pt x="774" y="1151"/>
                    </a:lnTo>
                    <a:lnTo>
                      <a:pt x="764" y="1161"/>
                    </a:lnTo>
                    <a:lnTo>
                      <a:pt x="774" y="1169"/>
                    </a:lnTo>
                    <a:lnTo>
                      <a:pt x="774" y="1179"/>
                    </a:lnTo>
                    <a:lnTo>
                      <a:pt x="774" y="1188"/>
                    </a:lnTo>
                    <a:lnTo>
                      <a:pt x="783" y="1198"/>
                    </a:lnTo>
                    <a:lnTo>
                      <a:pt x="793" y="1206"/>
                    </a:lnTo>
                    <a:lnTo>
                      <a:pt x="801" y="1206"/>
                    </a:lnTo>
                    <a:lnTo>
                      <a:pt x="608" y="1308"/>
                    </a:lnTo>
                    <a:lnTo>
                      <a:pt x="599" y="1308"/>
                    </a:lnTo>
                    <a:lnTo>
                      <a:pt x="599" y="1317"/>
                    </a:lnTo>
                    <a:lnTo>
                      <a:pt x="589" y="1317"/>
                    </a:lnTo>
                    <a:lnTo>
                      <a:pt x="396" y="1510"/>
                    </a:lnTo>
                    <a:lnTo>
                      <a:pt x="387" y="1520"/>
                    </a:lnTo>
                    <a:lnTo>
                      <a:pt x="387" y="1529"/>
                    </a:lnTo>
                    <a:lnTo>
                      <a:pt x="387" y="1538"/>
                    </a:lnTo>
                    <a:lnTo>
                      <a:pt x="378" y="1538"/>
                    </a:lnTo>
                    <a:lnTo>
                      <a:pt x="322" y="1907"/>
                    </a:lnTo>
                    <a:lnTo>
                      <a:pt x="37" y="2063"/>
                    </a:lnTo>
                    <a:close/>
                  </a:path>
                </a:pathLst>
              </a:custGeom>
              <a:solidFill>
                <a:srgbClr val="DBC1A8"/>
              </a:solidFill>
              <a:ln w="9525">
                <a:noFill/>
                <a:round/>
                <a:headEnd/>
                <a:tailEnd/>
              </a:ln>
            </p:spPr>
            <p:txBody>
              <a:bodyPr>
                <a:prstTxWarp prst="textNoShape">
                  <a:avLst/>
                </a:prstTxWarp>
              </a:bodyPr>
              <a:lstStyle/>
              <a:p>
                <a:endParaRPr lang="en-US"/>
              </a:p>
            </p:txBody>
          </p:sp>
          <p:sp>
            <p:nvSpPr>
              <p:cNvPr id="24867" name="Freeform 172"/>
              <p:cNvSpPr>
                <a:spLocks/>
              </p:cNvSpPr>
              <p:nvPr/>
            </p:nvSpPr>
            <p:spPr bwMode="auto">
              <a:xfrm>
                <a:off x="3143" y="3318"/>
                <a:ext cx="221" cy="615"/>
              </a:xfrm>
              <a:custGeom>
                <a:avLst/>
                <a:gdLst>
                  <a:gd name="T0" fmla="*/ 692 w 1770"/>
                  <a:gd name="T1" fmla="*/ 4618 h 4922"/>
                  <a:gd name="T2" fmla="*/ 526 w 1770"/>
                  <a:gd name="T3" fmla="*/ 4488 h 4922"/>
                  <a:gd name="T4" fmla="*/ 370 w 1770"/>
                  <a:gd name="T5" fmla="*/ 4360 h 4922"/>
                  <a:gd name="T6" fmla="*/ 203 w 1770"/>
                  <a:gd name="T7" fmla="*/ 4230 h 4922"/>
                  <a:gd name="T8" fmla="*/ 47 w 1770"/>
                  <a:gd name="T9" fmla="*/ 4102 h 4922"/>
                  <a:gd name="T10" fmla="*/ 176 w 1770"/>
                  <a:gd name="T11" fmla="*/ 4000 h 4922"/>
                  <a:gd name="T12" fmla="*/ 480 w 1770"/>
                  <a:gd name="T13" fmla="*/ 3807 h 4922"/>
                  <a:gd name="T14" fmla="*/ 323 w 1770"/>
                  <a:gd name="T15" fmla="*/ 176 h 4922"/>
                  <a:gd name="T16" fmla="*/ 544 w 1770"/>
                  <a:gd name="T17" fmla="*/ 111 h 4922"/>
                  <a:gd name="T18" fmla="*/ 673 w 1770"/>
                  <a:gd name="T19" fmla="*/ 74 h 4922"/>
                  <a:gd name="T20" fmla="*/ 802 w 1770"/>
                  <a:gd name="T21" fmla="*/ 46 h 4922"/>
                  <a:gd name="T22" fmla="*/ 931 w 1770"/>
                  <a:gd name="T23" fmla="*/ 19 h 4922"/>
                  <a:gd name="T24" fmla="*/ 931 w 1770"/>
                  <a:gd name="T25" fmla="*/ 507 h 4922"/>
                  <a:gd name="T26" fmla="*/ 913 w 1770"/>
                  <a:gd name="T27" fmla="*/ 562 h 4922"/>
                  <a:gd name="T28" fmla="*/ 886 w 1770"/>
                  <a:gd name="T29" fmla="*/ 626 h 4922"/>
                  <a:gd name="T30" fmla="*/ 867 w 1770"/>
                  <a:gd name="T31" fmla="*/ 692 h 4922"/>
                  <a:gd name="T32" fmla="*/ 867 w 1770"/>
                  <a:gd name="T33" fmla="*/ 738 h 4922"/>
                  <a:gd name="T34" fmla="*/ 876 w 1770"/>
                  <a:gd name="T35" fmla="*/ 783 h 4922"/>
                  <a:gd name="T36" fmla="*/ 894 w 1770"/>
                  <a:gd name="T37" fmla="*/ 849 h 4922"/>
                  <a:gd name="T38" fmla="*/ 922 w 1770"/>
                  <a:gd name="T39" fmla="*/ 913 h 4922"/>
                  <a:gd name="T40" fmla="*/ 940 w 1770"/>
                  <a:gd name="T41" fmla="*/ 950 h 4922"/>
                  <a:gd name="T42" fmla="*/ 1410 w 1770"/>
                  <a:gd name="T43" fmla="*/ 1419 h 4922"/>
                  <a:gd name="T44" fmla="*/ 1456 w 1770"/>
                  <a:gd name="T45" fmla="*/ 1456 h 4922"/>
                  <a:gd name="T46" fmla="*/ 1512 w 1770"/>
                  <a:gd name="T47" fmla="*/ 1484 h 4922"/>
                  <a:gd name="T48" fmla="*/ 1557 w 1770"/>
                  <a:gd name="T49" fmla="*/ 1512 h 4922"/>
                  <a:gd name="T50" fmla="*/ 1640 w 1770"/>
                  <a:gd name="T51" fmla="*/ 1760 h 4922"/>
                  <a:gd name="T52" fmla="*/ 1650 w 1770"/>
                  <a:gd name="T53" fmla="*/ 1861 h 4922"/>
                  <a:gd name="T54" fmla="*/ 1669 w 1770"/>
                  <a:gd name="T55" fmla="*/ 1963 h 4922"/>
                  <a:gd name="T56" fmla="*/ 1687 w 1770"/>
                  <a:gd name="T57" fmla="*/ 2055 h 4922"/>
                  <a:gd name="T58" fmla="*/ 1706 w 1770"/>
                  <a:gd name="T59" fmla="*/ 2157 h 4922"/>
                  <a:gd name="T60" fmla="*/ 1770 w 1770"/>
                  <a:gd name="T61" fmla="*/ 2784 h 4922"/>
                  <a:gd name="T62" fmla="*/ 1512 w 1770"/>
                  <a:gd name="T63" fmla="*/ 4193 h 4922"/>
                  <a:gd name="T64" fmla="*/ 1382 w 1770"/>
                  <a:gd name="T65" fmla="*/ 4451 h 4922"/>
                  <a:gd name="T66" fmla="*/ 1318 w 1770"/>
                  <a:gd name="T67" fmla="*/ 4848 h 4922"/>
                  <a:gd name="T68" fmla="*/ 1309 w 1770"/>
                  <a:gd name="T69" fmla="*/ 4866 h 4922"/>
                  <a:gd name="T70" fmla="*/ 1299 w 1770"/>
                  <a:gd name="T71" fmla="*/ 4885 h 4922"/>
                  <a:gd name="T72" fmla="*/ 1299 w 1770"/>
                  <a:gd name="T73" fmla="*/ 4912 h 49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70"/>
                  <a:gd name="T112" fmla="*/ 0 h 4922"/>
                  <a:gd name="T113" fmla="*/ 1770 w 1770"/>
                  <a:gd name="T114" fmla="*/ 4922 h 49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70" h="4922">
                    <a:moveTo>
                      <a:pt x="1291" y="4922"/>
                    </a:moveTo>
                    <a:lnTo>
                      <a:pt x="692" y="4618"/>
                    </a:lnTo>
                    <a:lnTo>
                      <a:pt x="609" y="4553"/>
                    </a:lnTo>
                    <a:lnTo>
                      <a:pt x="526" y="4488"/>
                    </a:lnTo>
                    <a:lnTo>
                      <a:pt x="452" y="4424"/>
                    </a:lnTo>
                    <a:lnTo>
                      <a:pt x="370" y="4360"/>
                    </a:lnTo>
                    <a:lnTo>
                      <a:pt x="287" y="4294"/>
                    </a:lnTo>
                    <a:lnTo>
                      <a:pt x="203" y="4230"/>
                    </a:lnTo>
                    <a:lnTo>
                      <a:pt x="130" y="4166"/>
                    </a:lnTo>
                    <a:lnTo>
                      <a:pt x="47" y="4102"/>
                    </a:lnTo>
                    <a:lnTo>
                      <a:pt x="0" y="4065"/>
                    </a:lnTo>
                    <a:lnTo>
                      <a:pt x="176" y="4000"/>
                    </a:lnTo>
                    <a:lnTo>
                      <a:pt x="424" y="3972"/>
                    </a:lnTo>
                    <a:lnTo>
                      <a:pt x="480" y="3807"/>
                    </a:lnTo>
                    <a:lnTo>
                      <a:pt x="323" y="812"/>
                    </a:lnTo>
                    <a:lnTo>
                      <a:pt x="323" y="176"/>
                    </a:lnTo>
                    <a:lnTo>
                      <a:pt x="480" y="120"/>
                    </a:lnTo>
                    <a:lnTo>
                      <a:pt x="544" y="111"/>
                    </a:lnTo>
                    <a:lnTo>
                      <a:pt x="609" y="93"/>
                    </a:lnTo>
                    <a:lnTo>
                      <a:pt x="673" y="74"/>
                    </a:lnTo>
                    <a:lnTo>
                      <a:pt x="738" y="64"/>
                    </a:lnTo>
                    <a:lnTo>
                      <a:pt x="802" y="46"/>
                    </a:lnTo>
                    <a:lnTo>
                      <a:pt x="867" y="27"/>
                    </a:lnTo>
                    <a:lnTo>
                      <a:pt x="931" y="19"/>
                    </a:lnTo>
                    <a:lnTo>
                      <a:pt x="987" y="0"/>
                    </a:lnTo>
                    <a:lnTo>
                      <a:pt x="931" y="507"/>
                    </a:lnTo>
                    <a:lnTo>
                      <a:pt x="922" y="535"/>
                    </a:lnTo>
                    <a:lnTo>
                      <a:pt x="913" y="562"/>
                    </a:lnTo>
                    <a:lnTo>
                      <a:pt x="894" y="591"/>
                    </a:lnTo>
                    <a:lnTo>
                      <a:pt x="886" y="626"/>
                    </a:lnTo>
                    <a:lnTo>
                      <a:pt x="876" y="655"/>
                    </a:lnTo>
                    <a:lnTo>
                      <a:pt x="867" y="692"/>
                    </a:lnTo>
                    <a:lnTo>
                      <a:pt x="867" y="710"/>
                    </a:lnTo>
                    <a:lnTo>
                      <a:pt x="867" y="738"/>
                    </a:lnTo>
                    <a:lnTo>
                      <a:pt x="867" y="756"/>
                    </a:lnTo>
                    <a:lnTo>
                      <a:pt x="876" y="783"/>
                    </a:lnTo>
                    <a:lnTo>
                      <a:pt x="886" y="812"/>
                    </a:lnTo>
                    <a:lnTo>
                      <a:pt x="894" y="849"/>
                    </a:lnTo>
                    <a:lnTo>
                      <a:pt x="903" y="876"/>
                    </a:lnTo>
                    <a:lnTo>
                      <a:pt x="922" y="913"/>
                    </a:lnTo>
                    <a:lnTo>
                      <a:pt x="931" y="931"/>
                    </a:lnTo>
                    <a:lnTo>
                      <a:pt x="940" y="950"/>
                    </a:lnTo>
                    <a:lnTo>
                      <a:pt x="1392" y="1401"/>
                    </a:lnTo>
                    <a:lnTo>
                      <a:pt x="1410" y="1419"/>
                    </a:lnTo>
                    <a:lnTo>
                      <a:pt x="1438" y="1438"/>
                    </a:lnTo>
                    <a:lnTo>
                      <a:pt x="1456" y="1456"/>
                    </a:lnTo>
                    <a:lnTo>
                      <a:pt x="1485" y="1466"/>
                    </a:lnTo>
                    <a:lnTo>
                      <a:pt x="1512" y="1484"/>
                    </a:lnTo>
                    <a:lnTo>
                      <a:pt x="1530" y="1502"/>
                    </a:lnTo>
                    <a:lnTo>
                      <a:pt x="1557" y="1512"/>
                    </a:lnTo>
                    <a:lnTo>
                      <a:pt x="1576" y="1530"/>
                    </a:lnTo>
                    <a:lnTo>
                      <a:pt x="1640" y="1760"/>
                    </a:lnTo>
                    <a:lnTo>
                      <a:pt x="1650" y="1807"/>
                    </a:lnTo>
                    <a:lnTo>
                      <a:pt x="1650" y="1861"/>
                    </a:lnTo>
                    <a:lnTo>
                      <a:pt x="1659" y="1908"/>
                    </a:lnTo>
                    <a:lnTo>
                      <a:pt x="1669" y="1963"/>
                    </a:lnTo>
                    <a:lnTo>
                      <a:pt x="1677" y="2010"/>
                    </a:lnTo>
                    <a:lnTo>
                      <a:pt x="1687" y="2055"/>
                    </a:lnTo>
                    <a:lnTo>
                      <a:pt x="1696" y="2111"/>
                    </a:lnTo>
                    <a:lnTo>
                      <a:pt x="1706" y="2157"/>
                    </a:lnTo>
                    <a:lnTo>
                      <a:pt x="1770" y="2406"/>
                    </a:lnTo>
                    <a:lnTo>
                      <a:pt x="1770" y="2784"/>
                    </a:lnTo>
                    <a:lnTo>
                      <a:pt x="1640" y="3677"/>
                    </a:lnTo>
                    <a:lnTo>
                      <a:pt x="1512" y="4193"/>
                    </a:lnTo>
                    <a:lnTo>
                      <a:pt x="1382" y="4443"/>
                    </a:lnTo>
                    <a:lnTo>
                      <a:pt x="1382" y="4451"/>
                    </a:lnTo>
                    <a:lnTo>
                      <a:pt x="1382" y="4461"/>
                    </a:lnTo>
                    <a:lnTo>
                      <a:pt x="1318" y="4848"/>
                    </a:lnTo>
                    <a:lnTo>
                      <a:pt x="1309" y="4857"/>
                    </a:lnTo>
                    <a:lnTo>
                      <a:pt x="1309" y="4866"/>
                    </a:lnTo>
                    <a:lnTo>
                      <a:pt x="1309" y="4875"/>
                    </a:lnTo>
                    <a:lnTo>
                      <a:pt x="1299" y="4885"/>
                    </a:lnTo>
                    <a:lnTo>
                      <a:pt x="1299" y="4903"/>
                    </a:lnTo>
                    <a:lnTo>
                      <a:pt x="1299" y="4912"/>
                    </a:lnTo>
                    <a:lnTo>
                      <a:pt x="1291" y="4922"/>
                    </a:lnTo>
                    <a:close/>
                  </a:path>
                </a:pathLst>
              </a:custGeom>
              <a:solidFill>
                <a:srgbClr val="754517"/>
              </a:solidFill>
              <a:ln w="9525">
                <a:noFill/>
                <a:round/>
                <a:headEnd/>
                <a:tailEnd/>
              </a:ln>
            </p:spPr>
            <p:txBody>
              <a:bodyPr>
                <a:prstTxWarp prst="textNoShape">
                  <a:avLst/>
                </a:prstTxWarp>
              </a:bodyPr>
              <a:lstStyle/>
              <a:p>
                <a:endParaRPr lang="en-US"/>
              </a:p>
            </p:txBody>
          </p:sp>
          <p:sp>
            <p:nvSpPr>
              <p:cNvPr id="24868" name="Freeform 173"/>
              <p:cNvSpPr>
                <a:spLocks/>
              </p:cNvSpPr>
              <p:nvPr/>
            </p:nvSpPr>
            <p:spPr bwMode="auto">
              <a:xfrm>
                <a:off x="3265" y="3115"/>
                <a:ext cx="196" cy="917"/>
              </a:xfrm>
              <a:custGeom>
                <a:avLst/>
                <a:gdLst>
                  <a:gd name="T0" fmla="*/ 848 w 1567"/>
                  <a:gd name="T1" fmla="*/ 8 h 7336"/>
                  <a:gd name="T2" fmla="*/ 857 w 1567"/>
                  <a:gd name="T3" fmla="*/ 27 h 7336"/>
                  <a:gd name="T4" fmla="*/ 884 w 1567"/>
                  <a:gd name="T5" fmla="*/ 64 h 7336"/>
                  <a:gd name="T6" fmla="*/ 958 w 1567"/>
                  <a:gd name="T7" fmla="*/ 147 h 7336"/>
                  <a:gd name="T8" fmla="*/ 1041 w 1567"/>
                  <a:gd name="T9" fmla="*/ 221 h 7336"/>
                  <a:gd name="T10" fmla="*/ 1078 w 1567"/>
                  <a:gd name="T11" fmla="*/ 248 h 7336"/>
                  <a:gd name="T12" fmla="*/ 1097 w 1567"/>
                  <a:gd name="T13" fmla="*/ 258 h 7336"/>
                  <a:gd name="T14" fmla="*/ 1272 w 1567"/>
                  <a:gd name="T15" fmla="*/ 285 h 7336"/>
                  <a:gd name="T16" fmla="*/ 1447 w 1567"/>
                  <a:gd name="T17" fmla="*/ 312 h 7336"/>
                  <a:gd name="T18" fmla="*/ 1548 w 1567"/>
                  <a:gd name="T19" fmla="*/ 7336 h 7336"/>
                  <a:gd name="T20" fmla="*/ 1437 w 1567"/>
                  <a:gd name="T21" fmla="*/ 7262 h 7336"/>
                  <a:gd name="T22" fmla="*/ 1336 w 1567"/>
                  <a:gd name="T23" fmla="*/ 7187 h 7336"/>
                  <a:gd name="T24" fmla="*/ 489 w 1567"/>
                  <a:gd name="T25" fmla="*/ 6626 h 7336"/>
                  <a:gd name="T26" fmla="*/ 424 w 1567"/>
                  <a:gd name="T27" fmla="*/ 6580 h 7336"/>
                  <a:gd name="T28" fmla="*/ 433 w 1567"/>
                  <a:gd name="T29" fmla="*/ 6543 h 7336"/>
                  <a:gd name="T30" fmla="*/ 442 w 1567"/>
                  <a:gd name="T31" fmla="*/ 6496 h 7336"/>
                  <a:gd name="T32" fmla="*/ 525 w 1567"/>
                  <a:gd name="T33" fmla="*/ 6082 h 7336"/>
                  <a:gd name="T34" fmla="*/ 580 w 1567"/>
                  <a:gd name="T35" fmla="*/ 5981 h 7336"/>
                  <a:gd name="T36" fmla="*/ 627 w 1567"/>
                  <a:gd name="T37" fmla="*/ 5870 h 7336"/>
                  <a:gd name="T38" fmla="*/ 673 w 1567"/>
                  <a:gd name="T39" fmla="*/ 5713 h 7336"/>
                  <a:gd name="T40" fmla="*/ 729 w 1567"/>
                  <a:gd name="T41" fmla="*/ 5520 h 7336"/>
                  <a:gd name="T42" fmla="*/ 774 w 1567"/>
                  <a:gd name="T43" fmla="*/ 5326 h 7336"/>
                  <a:gd name="T44" fmla="*/ 820 w 1567"/>
                  <a:gd name="T45" fmla="*/ 4985 h 7336"/>
                  <a:gd name="T46" fmla="*/ 867 w 1567"/>
                  <a:gd name="T47" fmla="*/ 4645 h 7336"/>
                  <a:gd name="T48" fmla="*/ 903 w 1567"/>
                  <a:gd name="T49" fmla="*/ 4368 h 7336"/>
                  <a:gd name="T50" fmla="*/ 903 w 1567"/>
                  <a:gd name="T51" fmla="*/ 4220 h 7336"/>
                  <a:gd name="T52" fmla="*/ 903 w 1567"/>
                  <a:gd name="T53" fmla="*/ 4064 h 7336"/>
                  <a:gd name="T54" fmla="*/ 894 w 1567"/>
                  <a:gd name="T55" fmla="*/ 3962 h 7336"/>
                  <a:gd name="T56" fmla="*/ 867 w 1567"/>
                  <a:gd name="T57" fmla="*/ 3852 h 7336"/>
                  <a:gd name="T58" fmla="*/ 839 w 1567"/>
                  <a:gd name="T59" fmla="*/ 3750 h 7336"/>
                  <a:gd name="T60" fmla="*/ 811 w 1567"/>
                  <a:gd name="T61" fmla="*/ 3602 h 7336"/>
                  <a:gd name="T62" fmla="*/ 793 w 1567"/>
                  <a:gd name="T63" fmla="*/ 3455 h 7336"/>
                  <a:gd name="T64" fmla="*/ 700 w 1567"/>
                  <a:gd name="T65" fmla="*/ 3105 h 7336"/>
                  <a:gd name="T66" fmla="*/ 645 w 1567"/>
                  <a:gd name="T67" fmla="*/ 3040 h 7336"/>
                  <a:gd name="T68" fmla="*/ 543 w 1567"/>
                  <a:gd name="T69" fmla="*/ 2976 h 7336"/>
                  <a:gd name="T70" fmla="*/ 56 w 1567"/>
                  <a:gd name="T71" fmla="*/ 2506 h 7336"/>
                  <a:gd name="T72" fmla="*/ 19 w 1567"/>
                  <a:gd name="T73" fmla="*/ 2294 h 7336"/>
                  <a:gd name="T74" fmla="*/ 46 w 1567"/>
                  <a:gd name="T75" fmla="*/ 2220 h 7336"/>
                  <a:gd name="T76" fmla="*/ 56 w 1567"/>
                  <a:gd name="T77" fmla="*/ 2146 h 7336"/>
                  <a:gd name="T78" fmla="*/ 130 w 1567"/>
                  <a:gd name="T79" fmla="*/ 1621 h 7336"/>
                  <a:gd name="T80" fmla="*/ 130 w 1567"/>
                  <a:gd name="T81" fmla="*/ 1594 h 7336"/>
                  <a:gd name="T82" fmla="*/ 359 w 1567"/>
                  <a:gd name="T83" fmla="*/ 1529 h 7336"/>
                  <a:gd name="T84" fmla="*/ 580 w 1567"/>
                  <a:gd name="T85" fmla="*/ 1464 h 7336"/>
                  <a:gd name="T86" fmla="*/ 747 w 1567"/>
                  <a:gd name="T87" fmla="*/ 1419 h 7336"/>
                  <a:gd name="T88" fmla="*/ 756 w 1567"/>
                  <a:gd name="T89" fmla="*/ 1400 h 7336"/>
                  <a:gd name="T90" fmla="*/ 765 w 1567"/>
                  <a:gd name="T91" fmla="*/ 1382 h 7336"/>
                  <a:gd name="T92" fmla="*/ 802 w 1567"/>
                  <a:gd name="T93" fmla="*/ 1308 h 7336"/>
                  <a:gd name="T94" fmla="*/ 830 w 1567"/>
                  <a:gd name="T95" fmla="*/ 1225 h 7336"/>
                  <a:gd name="T96" fmla="*/ 839 w 1567"/>
                  <a:gd name="T97" fmla="*/ 0 h 73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67"/>
                  <a:gd name="T148" fmla="*/ 0 h 7336"/>
                  <a:gd name="T149" fmla="*/ 1567 w 1567"/>
                  <a:gd name="T150" fmla="*/ 7336 h 73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67" h="7336">
                    <a:moveTo>
                      <a:pt x="839" y="0"/>
                    </a:moveTo>
                    <a:lnTo>
                      <a:pt x="839" y="8"/>
                    </a:lnTo>
                    <a:lnTo>
                      <a:pt x="848" y="8"/>
                    </a:lnTo>
                    <a:lnTo>
                      <a:pt x="848" y="18"/>
                    </a:lnTo>
                    <a:lnTo>
                      <a:pt x="848" y="27"/>
                    </a:lnTo>
                    <a:lnTo>
                      <a:pt x="857" y="27"/>
                    </a:lnTo>
                    <a:lnTo>
                      <a:pt x="857" y="37"/>
                    </a:lnTo>
                    <a:lnTo>
                      <a:pt x="867" y="37"/>
                    </a:lnTo>
                    <a:lnTo>
                      <a:pt x="884" y="64"/>
                    </a:lnTo>
                    <a:lnTo>
                      <a:pt x="903" y="91"/>
                    </a:lnTo>
                    <a:lnTo>
                      <a:pt x="931" y="119"/>
                    </a:lnTo>
                    <a:lnTo>
                      <a:pt x="958" y="147"/>
                    </a:lnTo>
                    <a:lnTo>
                      <a:pt x="987" y="174"/>
                    </a:lnTo>
                    <a:lnTo>
                      <a:pt x="1014" y="192"/>
                    </a:lnTo>
                    <a:lnTo>
                      <a:pt x="1041" y="221"/>
                    </a:lnTo>
                    <a:lnTo>
                      <a:pt x="1069" y="239"/>
                    </a:lnTo>
                    <a:lnTo>
                      <a:pt x="1069" y="248"/>
                    </a:lnTo>
                    <a:lnTo>
                      <a:pt x="1078" y="248"/>
                    </a:lnTo>
                    <a:lnTo>
                      <a:pt x="1078" y="258"/>
                    </a:lnTo>
                    <a:lnTo>
                      <a:pt x="1088" y="258"/>
                    </a:lnTo>
                    <a:lnTo>
                      <a:pt x="1097" y="258"/>
                    </a:lnTo>
                    <a:lnTo>
                      <a:pt x="1152" y="266"/>
                    </a:lnTo>
                    <a:lnTo>
                      <a:pt x="1216" y="276"/>
                    </a:lnTo>
                    <a:lnTo>
                      <a:pt x="1272" y="285"/>
                    </a:lnTo>
                    <a:lnTo>
                      <a:pt x="1327" y="295"/>
                    </a:lnTo>
                    <a:lnTo>
                      <a:pt x="1392" y="303"/>
                    </a:lnTo>
                    <a:lnTo>
                      <a:pt x="1447" y="312"/>
                    </a:lnTo>
                    <a:lnTo>
                      <a:pt x="1511" y="322"/>
                    </a:lnTo>
                    <a:lnTo>
                      <a:pt x="1567" y="331"/>
                    </a:lnTo>
                    <a:lnTo>
                      <a:pt x="1548" y="7336"/>
                    </a:lnTo>
                    <a:lnTo>
                      <a:pt x="1511" y="7317"/>
                    </a:lnTo>
                    <a:lnTo>
                      <a:pt x="1474" y="7289"/>
                    </a:lnTo>
                    <a:lnTo>
                      <a:pt x="1437" y="7262"/>
                    </a:lnTo>
                    <a:lnTo>
                      <a:pt x="1410" y="7243"/>
                    </a:lnTo>
                    <a:lnTo>
                      <a:pt x="1373" y="7216"/>
                    </a:lnTo>
                    <a:lnTo>
                      <a:pt x="1336" y="7187"/>
                    </a:lnTo>
                    <a:lnTo>
                      <a:pt x="1299" y="7169"/>
                    </a:lnTo>
                    <a:lnTo>
                      <a:pt x="1262" y="7142"/>
                    </a:lnTo>
                    <a:lnTo>
                      <a:pt x="489" y="6626"/>
                    </a:lnTo>
                    <a:lnTo>
                      <a:pt x="479" y="6626"/>
                    </a:lnTo>
                    <a:lnTo>
                      <a:pt x="424" y="6588"/>
                    </a:lnTo>
                    <a:lnTo>
                      <a:pt x="424" y="6580"/>
                    </a:lnTo>
                    <a:lnTo>
                      <a:pt x="433" y="6570"/>
                    </a:lnTo>
                    <a:lnTo>
                      <a:pt x="433" y="6551"/>
                    </a:lnTo>
                    <a:lnTo>
                      <a:pt x="433" y="6543"/>
                    </a:lnTo>
                    <a:lnTo>
                      <a:pt x="442" y="6524"/>
                    </a:lnTo>
                    <a:lnTo>
                      <a:pt x="442" y="6514"/>
                    </a:lnTo>
                    <a:lnTo>
                      <a:pt x="442" y="6496"/>
                    </a:lnTo>
                    <a:lnTo>
                      <a:pt x="452" y="6487"/>
                    </a:lnTo>
                    <a:lnTo>
                      <a:pt x="508" y="6109"/>
                    </a:lnTo>
                    <a:lnTo>
                      <a:pt x="525" y="6082"/>
                    </a:lnTo>
                    <a:lnTo>
                      <a:pt x="543" y="6045"/>
                    </a:lnTo>
                    <a:lnTo>
                      <a:pt x="562" y="6008"/>
                    </a:lnTo>
                    <a:lnTo>
                      <a:pt x="580" y="5981"/>
                    </a:lnTo>
                    <a:lnTo>
                      <a:pt x="599" y="5944"/>
                    </a:lnTo>
                    <a:lnTo>
                      <a:pt x="618" y="5907"/>
                    </a:lnTo>
                    <a:lnTo>
                      <a:pt x="627" y="5870"/>
                    </a:lnTo>
                    <a:lnTo>
                      <a:pt x="636" y="5842"/>
                    </a:lnTo>
                    <a:lnTo>
                      <a:pt x="655" y="5777"/>
                    </a:lnTo>
                    <a:lnTo>
                      <a:pt x="673" y="5713"/>
                    </a:lnTo>
                    <a:lnTo>
                      <a:pt x="692" y="5649"/>
                    </a:lnTo>
                    <a:lnTo>
                      <a:pt x="710" y="5584"/>
                    </a:lnTo>
                    <a:lnTo>
                      <a:pt x="729" y="5520"/>
                    </a:lnTo>
                    <a:lnTo>
                      <a:pt x="747" y="5455"/>
                    </a:lnTo>
                    <a:lnTo>
                      <a:pt x="756" y="5391"/>
                    </a:lnTo>
                    <a:lnTo>
                      <a:pt x="774" y="5326"/>
                    </a:lnTo>
                    <a:lnTo>
                      <a:pt x="793" y="5206"/>
                    </a:lnTo>
                    <a:lnTo>
                      <a:pt x="811" y="5095"/>
                    </a:lnTo>
                    <a:lnTo>
                      <a:pt x="820" y="4985"/>
                    </a:lnTo>
                    <a:lnTo>
                      <a:pt x="839" y="4866"/>
                    </a:lnTo>
                    <a:lnTo>
                      <a:pt x="857" y="4754"/>
                    </a:lnTo>
                    <a:lnTo>
                      <a:pt x="867" y="4645"/>
                    </a:lnTo>
                    <a:lnTo>
                      <a:pt x="884" y="4533"/>
                    </a:lnTo>
                    <a:lnTo>
                      <a:pt x="903" y="4414"/>
                    </a:lnTo>
                    <a:lnTo>
                      <a:pt x="903" y="4368"/>
                    </a:lnTo>
                    <a:lnTo>
                      <a:pt x="903" y="4321"/>
                    </a:lnTo>
                    <a:lnTo>
                      <a:pt x="903" y="4267"/>
                    </a:lnTo>
                    <a:lnTo>
                      <a:pt x="903" y="4220"/>
                    </a:lnTo>
                    <a:lnTo>
                      <a:pt x="903" y="4165"/>
                    </a:lnTo>
                    <a:lnTo>
                      <a:pt x="903" y="4118"/>
                    </a:lnTo>
                    <a:lnTo>
                      <a:pt x="903" y="4064"/>
                    </a:lnTo>
                    <a:lnTo>
                      <a:pt x="903" y="4017"/>
                    </a:lnTo>
                    <a:lnTo>
                      <a:pt x="894" y="3990"/>
                    </a:lnTo>
                    <a:lnTo>
                      <a:pt x="894" y="3962"/>
                    </a:lnTo>
                    <a:lnTo>
                      <a:pt x="884" y="3926"/>
                    </a:lnTo>
                    <a:lnTo>
                      <a:pt x="876" y="3889"/>
                    </a:lnTo>
                    <a:lnTo>
                      <a:pt x="867" y="3852"/>
                    </a:lnTo>
                    <a:lnTo>
                      <a:pt x="857" y="3815"/>
                    </a:lnTo>
                    <a:lnTo>
                      <a:pt x="839" y="3778"/>
                    </a:lnTo>
                    <a:lnTo>
                      <a:pt x="839" y="3750"/>
                    </a:lnTo>
                    <a:lnTo>
                      <a:pt x="830" y="3704"/>
                    </a:lnTo>
                    <a:lnTo>
                      <a:pt x="820" y="3649"/>
                    </a:lnTo>
                    <a:lnTo>
                      <a:pt x="811" y="3602"/>
                    </a:lnTo>
                    <a:lnTo>
                      <a:pt x="802" y="3557"/>
                    </a:lnTo>
                    <a:lnTo>
                      <a:pt x="802" y="3501"/>
                    </a:lnTo>
                    <a:lnTo>
                      <a:pt x="793" y="3455"/>
                    </a:lnTo>
                    <a:lnTo>
                      <a:pt x="783" y="3409"/>
                    </a:lnTo>
                    <a:lnTo>
                      <a:pt x="765" y="3363"/>
                    </a:lnTo>
                    <a:lnTo>
                      <a:pt x="700" y="3105"/>
                    </a:lnTo>
                    <a:lnTo>
                      <a:pt x="692" y="3077"/>
                    </a:lnTo>
                    <a:lnTo>
                      <a:pt x="673" y="3059"/>
                    </a:lnTo>
                    <a:lnTo>
                      <a:pt x="645" y="3040"/>
                    </a:lnTo>
                    <a:lnTo>
                      <a:pt x="609" y="3013"/>
                    </a:lnTo>
                    <a:lnTo>
                      <a:pt x="572" y="2995"/>
                    </a:lnTo>
                    <a:lnTo>
                      <a:pt x="543" y="2976"/>
                    </a:lnTo>
                    <a:lnTo>
                      <a:pt x="516" y="2958"/>
                    </a:lnTo>
                    <a:lnTo>
                      <a:pt x="489" y="2939"/>
                    </a:lnTo>
                    <a:lnTo>
                      <a:pt x="56" y="2506"/>
                    </a:lnTo>
                    <a:lnTo>
                      <a:pt x="0" y="2340"/>
                    </a:lnTo>
                    <a:lnTo>
                      <a:pt x="10" y="2313"/>
                    </a:lnTo>
                    <a:lnTo>
                      <a:pt x="19" y="2294"/>
                    </a:lnTo>
                    <a:lnTo>
                      <a:pt x="28" y="2266"/>
                    </a:lnTo>
                    <a:lnTo>
                      <a:pt x="37" y="2247"/>
                    </a:lnTo>
                    <a:lnTo>
                      <a:pt x="46" y="2220"/>
                    </a:lnTo>
                    <a:lnTo>
                      <a:pt x="46" y="2193"/>
                    </a:lnTo>
                    <a:lnTo>
                      <a:pt x="56" y="2174"/>
                    </a:lnTo>
                    <a:lnTo>
                      <a:pt x="56" y="2146"/>
                    </a:lnTo>
                    <a:lnTo>
                      <a:pt x="120" y="1631"/>
                    </a:lnTo>
                    <a:lnTo>
                      <a:pt x="130" y="1631"/>
                    </a:lnTo>
                    <a:lnTo>
                      <a:pt x="130" y="1621"/>
                    </a:lnTo>
                    <a:lnTo>
                      <a:pt x="130" y="1613"/>
                    </a:lnTo>
                    <a:lnTo>
                      <a:pt x="130" y="1603"/>
                    </a:lnTo>
                    <a:lnTo>
                      <a:pt x="130" y="1594"/>
                    </a:lnTo>
                    <a:lnTo>
                      <a:pt x="203" y="1576"/>
                    </a:lnTo>
                    <a:lnTo>
                      <a:pt x="277" y="1557"/>
                    </a:lnTo>
                    <a:lnTo>
                      <a:pt x="359" y="1529"/>
                    </a:lnTo>
                    <a:lnTo>
                      <a:pt x="433" y="1511"/>
                    </a:lnTo>
                    <a:lnTo>
                      <a:pt x="508" y="1493"/>
                    </a:lnTo>
                    <a:lnTo>
                      <a:pt x="580" y="1464"/>
                    </a:lnTo>
                    <a:lnTo>
                      <a:pt x="655" y="1446"/>
                    </a:lnTo>
                    <a:lnTo>
                      <a:pt x="737" y="1419"/>
                    </a:lnTo>
                    <a:lnTo>
                      <a:pt x="747" y="1419"/>
                    </a:lnTo>
                    <a:lnTo>
                      <a:pt x="747" y="1409"/>
                    </a:lnTo>
                    <a:lnTo>
                      <a:pt x="756" y="1409"/>
                    </a:lnTo>
                    <a:lnTo>
                      <a:pt x="756" y="1400"/>
                    </a:lnTo>
                    <a:lnTo>
                      <a:pt x="765" y="1400"/>
                    </a:lnTo>
                    <a:lnTo>
                      <a:pt x="765" y="1390"/>
                    </a:lnTo>
                    <a:lnTo>
                      <a:pt x="765" y="1382"/>
                    </a:lnTo>
                    <a:lnTo>
                      <a:pt x="774" y="1363"/>
                    </a:lnTo>
                    <a:lnTo>
                      <a:pt x="783" y="1336"/>
                    </a:lnTo>
                    <a:lnTo>
                      <a:pt x="802" y="1308"/>
                    </a:lnTo>
                    <a:lnTo>
                      <a:pt x="811" y="1280"/>
                    </a:lnTo>
                    <a:lnTo>
                      <a:pt x="820" y="1253"/>
                    </a:lnTo>
                    <a:lnTo>
                      <a:pt x="830" y="1225"/>
                    </a:lnTo>
                    <a:lnTo>
                      <a:pt x="830" y="1198"/>
                    </a:lnTo>
                    <a:lnTo>
                      <a:pt x="839" y="1169"/>
                    </a:lnTo>
                    <a:lnTo>
                      <a:pt x="839" y="0"/>
                    </a:lnTo>
                    <a:close/>
                  </a:path>
                </a:pathLst>
              </a:custGeom>
              <a:solidFill>
                <a:srgbClr val="593817"/>
              </a:solidFill>
              <a:ln w="9525">
                <a:noFill/>
                <a:round/>
                <a:headEnd/>
                <a:tailEnd/>
              </a:ln>
            </p:spPr>
            <p:txBody>
              <a:bodyPr>
                <a:prstTxWarp prst="textNoShape">
                  <a:avLst/>
                </a:prstTxWarp>
              </a:bodyPr>
              <a:lstStyle/>
              <a:p>
                <a:endParaRPr lang="en-US"/>
              </a:p>
            </p:txBody>
          </p:sp>
          <p:sp>
            <p:nvSpPr>
              <p:cNvPr id="24869" name="Freeform 174"/>
              <p:cNvSpPr>
                <a:spLocks/>
              </p:cNvSpPr>
              <p:nvPr/>
            </p:nvSpPr>
            <p:spPr bwMode="auto">
              <a:xfrm>
                <a:off x="3160" y="2719"/>
                <a:ext cx="228" cy="607"/>
              </a:xfrm>
              <a:custGeom>
                <a:avLst/>
                <a:gdLst>
                  <a:gd name="T0" fmla="*/ 1594 w 1825"/>
                  <a:gd name="T1" fmla="*/ 65 h 4856"/>
                  <a:gd name="T2" fmla="*/ 1825 w 1825"/>
                  <a:gd name="T3" fmla="*/ 405 h 4856"/>
                  <a:gd name="T4" fmla="*/ 1759 w 1825"/>
                  <a:gd name="T5" fmla="*/ 829 h 4856"/>
                  <a:gd name="T6" fmla="*/ 1732 w 1825"/>
                  <a:gd name="T7" fmla="*/ 876 h 4856"/>
                  <a:gd name="T8" fmla="*/ 1686 w 1825"/>
                  <a:gd name="T9" fmla="*/ 940 h 4856"/>
                  <a:gd name="T10" fmla="*/ 1649 w 1825"/>
                  <a:gd name="T11" fmla="*/ 996 h 4856"/>
                  <a:gd name="T12" fmla="*/ 1631 w 1825"/>
                  <a:gd name="T13" fmla="*/ 1041 h 4856"/>
                  <a:gd name="T14" fmla="*/ 1567 w 1825"/>
                  <a:gd name="T15" fmla="*/ 1752 h 4856"/>
                  <a:gd name="T16" fmla="*/ 1567 w 1825"/>
                  <a:gd name="T17" fmla="*/ 2415 h 4856"/>
                  <a:gd name="T18" fmla="*/ 1538 w 1825"/>
                  <a:gd name="T19" fmla="*/ 2415 h 4856"/>
                  <a:gd name="T20" fmla="*/ 1520 w 1825"/>
                  <a:gd name="T21" fmla="*/ 2424 h 4856"/>
                  <a:gd name="T22" fmla="*/ 1511 w 1825"/>
                  <a:gd name="T23" fmla="*/ 2442 h 4856"/>
                  <a:gd name="T24" fmla="*/ 1501 w 1825"/>
                  <a:gd name="T25" fmla="*/ 2461 h 4856"/>
                  <a:gd name="T26" fmla="*/ 1501 w 1825"/>
                  <a:gd name="T27" fmla="*/ 2498 h 4856"/>
                  <a:gd name="T28" fmla="*/ 1493 w 1825"/>
                  <a:gd name="T29" fmla="*/ 2572 h 4856"/>
                  <a:gd name="T30" fmla="*/ 1493 w 1825"/>
                  <a:gd name="T31" fmla="*/ 2636 h 4856"/>
                  <a:gd name="T32" fmla="*/ 1493 w 1825"/>
                  <a:gd name="T33" fmla="*/ 2710 h 4856"/>
                  <a:gd name="T34" fmla="*/ 1567 w 1825"/>
                  <a:gd name="T35" fmla="*/ 3124 h 4856"/>
                  <a:gd name="T36" fmla="*/ 1511 w 1825"/>
                  <a:gd name="T37" fmla="*/ 4497 h 4856"/>
                  <a:gd name="T38" fmla="*/ 968 w 1825"/>
                  <a:gd name="T39" fmla="*/ 4645 h 4856"/>
                  <a:gd name="T40" fmla="*/ 968 w 1825"/>
                  <a:gd name="T41" fmla="*/ 4617 h 4856"/>
                  <a:gd name="T42" fmla="*/ 968 w 1825"/>
                  <a:gd name="T43" fmla="*/ 4590 h 4856"/>
                  <a:gd name="T44" fmla="*/ 968 w 1825"/>
                  <a:gd name="T45" fmla="*/ 4561 h 4856"/>
                  <a:gd name="T46" fmla="*/ 958 w 1825"/>
                  <a:gd name="T47" fmla="*/ 4534 h 4856"/>
                  <a:gd name="T48" fmla="*/ 958 w 1825"/>
                  <a:gd name="T49" fmla="*/ 4516 h 4856"/>
                  <a:gd name="T50" fmla="*/ 949 w 1825"/>
                  <a:gd name="T51" fmla="*/ 4497 h 4856"/>
                  <a:gd name="T52" fmla="*/ 931 w 1825"/>
                  <a:gd name="T53" fmla="*/ 4488 h 4856"/>
                  <a:gd name="T54" fmla="*/ 902 w 1825"/>
                  <a:gd name="T55" fmla="*/ 4479 h 4856"/>
                  <a:gd name="T56" fmla="*/ 884 w 1825"/>
                  <a:gd name="T57" fmla="*/ 4488 h 4856"/>
                  <a:gd name="T58" fmla="*/ 866 w 1825"/>
                  <a:gd name="T59" fmla="*/ 4497 h 4856"/>
                  <a:gd name="T60" fmla="*/ 857 w 1825"/>
                  <a:gd name="T61" fmla="*/ 4516 h 4856"/>
                  <a:gd name="T62" fmla="*/ 848 w 1825"/>
                  <a:gd name="T63" fmla="*/ 4534 h 4856"/>
                  <a:gd name="T64" fmla="*/ 313 w 1825"/>
                  <a:gd name="T65" fmla="*/ 4811 h 4856"/>
                  <a:gd name="T66" fmla="*/ 276 w 1825"/>
                  <a:gd name="T67" fmla="*/ 4819 h 4856"/>
                  <a:gd name="T68" fmla="*/ 239 w 1825"/>
                  <a:gd name="T69" fmla="*/ 4829 h 4856"/>
                  <a:gd name="T70" fmla="*/ 194 w 1825"/>
                  <a:gd name="T71" fmla="*/ 4848 h 4856"/>
                  <a:gd name="T72" fmla="*/ 156 w 1825"/>
                  <a:gd name="T73" fmla="*/ 4856 h 4856"/>
                  <a:gd name="T74" fmla="*/ 92 w 1825"/>
                  <a:gd name="T75" fmla="*/ 2830 h 4856"/>
                  <a:gd name="T76" fmla="*/ 0 w 1825"/>
                  <a:gd name="T77" fmla="*/ 913 h 4856"/>
                  <a:gd name="T78" fmla="*/ 359 w 1825"/>
                  <a:gd name="T79" fmla="*/ 701 h 4856"/>
                  <a:gd name="T80" fmla="*/ 378 w 1825"/>
                  <a:gd name="T81" fmla="*/ 682 h 4856"/>
                  <a:gd name="T82" fmla="*/ 378 w 1825"/>
                  <a:gd name="T83" fmla="*/ 664 h 4856"/>
                  <a:gd name="T84" fmla="*/ 617 w 1825"/>
                  <a:gd name="T85" fmla="*/ 120 h 4856"/>
                  <a:gd name="T86" fmla="*/ 848 w 1825"/>
                  <a:gd name="T87" fmla="*/ 9 h 4856"/>
                  <a:gd name="T88" fmla="*/ 857 w 1825"/>
                  <a:gd name="T89" fmla="*/ 28 h 4856"/>
                  <a:gd name="T90" fmla="*/ 866 w 1825"/>
                  <a:gd name="T91" fmla="*/ 46 h 4856"/>
                  <a:gd name="T92" fmla="*/ 884 w 1825"/>
                  <a:gd name="T93" fmla="*/ 56 h 4856"/>
                  <a:gd name="T94" fmla="*/ 1087 w 1825"/>
                  <a:gd name="T95" fmla="*/ 129 h 4856"/>
                  <a:gd name="T96" fmla="*/ 1106 w 1825"/>
                  <a:gd name="T97" fmla="*/ 129 h 4856"/>
                  <a:gd name="T98" fmla="*/ 1123 w 1825"/>
                  <a:gd name="T99" fmla="*/ 129 h 4856"/>
                  <a:gd name="T100" fmla="*/ 1133 w 1825"/>
                  <a:gd name="T101" fmla="*/ 120 h 4856"/>
                  <a:gd name="T102" fmla="*/ 1152 w 1825"/>
                  <a:gd name="T103" fmla="*/ 129 h 4856"/>
                  <a:gd name="T104" fmla="*/ 1179 w 1825"/>
                  <a:gd name="T105" fmla="*/ 129 h 4856"/>
                  <a:gd name="T106" fmla="*/ 1197 w 1825"/>
                  <a:gd name="T107" fmla="*/ 120 h 4856"/>
                  <a:gd name="T108" fmla="*/ 1216 w 1825"/>
                  <a:gd name="T109" fmla="*/ 110 h 4856"/>
                  <a:gd name="T110" fmla="*/ 1216 w 1825"/>
                  <a:gd name="T111" fmla="*/ 92 h 4856"/>
                  <a:gd name="T112" fmla="*/ 1226 w 1825"/>
                  <a:gd name="T113" fmla="*/ 83 h 4856"/>
                  <a:gd name="T114" fmla="*/ 1216 w 1825"/>
                  <a:gd name="T115" fmla="*/ 65 h 48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25"/>
                  <a:gd name="T175" fmla="*/ 0 h 4856"/>
                  <a:gd name="T176" fmla="*/ 1825 w 1825"/>
                  <a:gd name="T177" fmla="*/ 4856 h 48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25" h="4856">
                    <a:moveTo>
                      <a:pt x="1216" y="65"/>
                    </a:moveTo>
                    <a:lnTo>
                      <a:pt x="1594" y="65"/>
                    </a:lnTo>
                    <a:lnTo>
                      <a:pt x="1769" y="230"/>
                    </a:lnTo>
                    <a:lnTo>
                      <a:pt x="1825" y="405"/>
                    </a:lnTo>
                    <a:lnTo>
                      <a:pt x="1825" y="590"/>
                    </a:lnTo>
                    <a:lnTo>
                      <a:pt x="1759" y="829"/>
                    </a:lnTo>
                    <a:lnTo>
                      <a:pt x="1751" y="848"/>
                    </a:lnTo>
                    <a:lnTo>
                      <a:pt x="1732" y="876"/>
                    </a:lnTo>
                    <a:lnTo>
                      <a:pt x="1705" y="903"/>
                    </a:lnTo>
                    <a:lnTo>
                      <a:pt x="1686" y="940"/>
                    </a:lnTo>
                    <a:lnTo>
                      <a:pt x="1658" y="967"/>
                    </a:lnTo>
                    <a:lnTo>
                      <a:pt x="1649" y="996"/>
                    </a:lnTo>
                    <a:lnTo>
                      <a:pt x="1631" y="1023"/>
                    </a:lnTo>
                    <a:lnTo>
                      <a:pt x="1631" y="1041"/>
                    </a:lnTo>
                    <a:lnTo>
                      <a:pt x="1631" y="1235"/>
                    </a:lnTo>
                    <a:lnTo>
                      <a:pt x="1567" y="1752"/>
                    </a:lnTo>
                    <a:lnTo>
                      <a:pt x="1567" y="1760"/>
                    </a:lnTo>
                    <a:lnTo>
                      <a:pt x="1567" y="2415"/>
                    </a:lnTo>
                    <a:lnTo>
                      <a:pt x="1557" y="2415"/>
                    </a:lnTo>
                    <a:lnTo>
                      <a:pt x="1538" y="2415"/>
                    </a:lnTo>
                    <a:lnTo>
                      <a:pt x="1530" y="2415"/>
                    </a:lnTo>
                    <a:lnTo>
                      <a:pt x="1520" y="2424"/>
                    </a:lnTo>
                    <a:lnTo>
                      <a:pt x="1511" y="2433"/>
                    </a:lnTo>
                    <a:lnTo>
                      <a:pt x="1511" y="2442"/>
                    </a:lnTo>
                    <a:lnTo>
                      <a:pt x="1501" y="2452"/>
                    </a:lnTo>
                    <a:lnTo>
                      <a:pt x="1501" y="2461"/>
                    </a:lnTo>
                    <a:lnTo>
                      <a:pt x="1501" y="2470"/>
                    </a:lnTo>
                    <a:lnTo>
                      <a:pt x="1501" y="2498"/>
                    </a:lnTo>
                    <a:lnTo>
                      <a:pt x="1493" y="2535"/>
                    </a:lnTo>
                    <a:lnTo>
                      <a:pt x="1493" y="2572"/>
                    </a:lnTo>
                    <a:lnTo>
                      <a:pt x="1493" y="2609"/>
                    </a:lnTo>
                    <a:lnTo>
                      <a:pt x="1493" y="2636"/>
                    </a:lnTo>
                    <a:lnTo>
                      <a:pt x="1493" y="2673"/>
                    </a:lnTo>
                    <a:lnTo>
                      <a:pt x="1493" y="2710"/>
                    </a:lnTo>
                    <a:lnTo>
                      <a:pt x="1501" y="2737"/>
                    </a:lnTo>
                    <a:lnTo>
                      <a:pt x="1567" y="3124"/>
                    </a:lnTo>
                    <a:lnTo>
                      <a:pt x="1567" y="4332"/>
                    </a:lnTo>
                    <a:lnTo>
                      <a:pt x="1511" y="4497"/>
                    </a:lnTo>
                    <a:lnTo>
                      <a:pt x="1346" y="4553"/>
                    </a:lnTo>
                    <a:lnTo>
                      <a:pt x="968" y="4645"/>
                    </a:lnTo>
                    <a:lnTo>
                      <a:pt x="968" y="4635"/>
                    </a:lnTo>
                    <a:lnTo>
                      <a:pt x="968" y="4617"/>
                    </a:lnTo>
                    <a:lnTo>
                      <a:pt x="968" y="4608"/>
                    </a:lnTo>
                    <a:lnTo>
                      <a:pt x="968" y="4590"/>
                    </a:lnTo>
                    <a:lnTo>
                      <a:pt x="968" y="4580"/>
                    </a:lnTo>
                    <a:lnTo>
                      <a:pt x="968" y="4561"/>
                    </a:lnTo>
                    <a:lnTo>
                      <a:pt x="958" y="4553"/>
                    </a:lnTo>
                    <a:lnTo>
                      <a:pt x="958" y="4534"/>
                    </a:lnTo>
                    <a:lnTo>
                      <a:pt x="958" y="4525"/>
                    </a:lnTo>
                    <a:lnTo>
                      <a:pt x="958" y="4516"/>
                    </a:lnTo>
                    <a:lnTo>
                      <a:pt x="949" y="4507"/>
                    </a:lnTo>
                    <a:lnTo>
                      <a:pt x="949" y="4497"/>
                    </a:lnTo>
                    <a:lnTo>
                      <a:pt x="939" y="4497"/>
                    </a:lnTo>
                    <a:lnTo>
                      <a:pt x="931" y="4488"/>
                    </a:lnTo>
                    <a:lnTo>
                      <a:pt x="921" y="4488"/>
                    </a:lnTo>
                    <a:lnTo>
                      <a:pt x="902" y="4479"/>
                    </a:lnTo>
                    <a:lnTo>
                      <a:pt x="894" y="4488"/>
                    </a:lnTo>
                    <a:lnTo>
                      <a:pt x="884" y="4488"/>
                    </a:lnTo>
                    <a:lnTo>
                      <a:pt x="875" y="4497"/>
                    </a:lnTo>
                    <a:lnTo>
                      <a:pt x="866" y="4497"/>
                    </a:lnTo>
                    <a:lnTo>
                      <a:pt x="866" y="4507"/>
                    </a:lnTo>
                    <a:lnTo>
                      <a:pt x="857" y="4516"/>
                    </a:lnTo>
                    <a:lnTo>
                      <a:pt x="857" y="4525"/>
                    </a:lnTo>
                    <a:lnTo>
                      <a:pt x="848" y="4534"/>
                    </a:lnTo>
                    <a:lnTo>
                      <a:pt x="848" y="4672"/>
                    </a:lnTo>
                    <a:lnTo>
                      <a:pt x="313" y="4811"/>
                    </a:lnTo>
                    <a:lnTo>
                      <a:pt x="295" y="4811"/>
                    </a:lnTo>
                    <a:lnTo>
                      <a:pt x="276" y="4819"/>
                    </a:lnTo>
                    <a:lnTo>
                      <a:pt x="258" y="4829"/>
                    </a:lnTo>
                    <a:lnTo>
                      <a:pt x="239" y="4829"/>
                    </a:lnTo>
                    <a:lnTo>
                      <a:pt x="212" y="4838"/>
                    </a:lnTo>
                    <a:lnTo>
                      <a:pt x="194" y="4848"/>
                    </a:lnTo>
                    <a:lnTo>
                      <a:pt x="175" y="4856"/>
                    </a:lnTo>
                    <a:lnTo>
                      <a:pt x="156" y="4856"/>
                    </a:lnTo>
                    <a:lnTo>
                      <a:pt x="92" y="3105"/>
                    </a:lnTo>
                    <a:lnTo>
                      <a:pt x="92" y="2830"/>
                    </a:lnTo>
                    <a:lnTo>
                      <a:pt x="9" y="1502"/>
                    </a:lnTo>
                    <a:lnTo>
                      <a:pt x="0" y="913"/>
                    </a:lnTo>
                    <a:lnTo>
                      <a:pt x="350" y="709"/>
                    </a:lnTo>
                    <a:lnTo>
                      <a:pt x="359" y="701"/>
                    </a:lnTo>
                    <a:lnTo>
                      <a:pt x="369" y="691"/>
                    </a:lnTo>
                    <a:lnTo>
                      <a:pt x="378" y="682"/>
                    </a:lnTo>
                    <a:lnTo>
                      <a:pt x="378" y="672"/>
                    </a:lnTo>
                    <a:lnTo>
                      <a:pt x="378" y="664"/>
                    </a:lnTo>
                    <a:lnTo>
                      <a:pt x="442" y="295"/>
                    </a:lnTo>
                    <a:lnTo>
                      <a:pt x="617" y="120"/>
                    </a:lnTo>
                    <a:lnTo>
                      <a:pt x="857" y="0"/>
                    </a:lnTo>
                    <a:lnTo>
                      <a:pt x="848" y="9"/>
                    </a:lnTo>
                    <a:lnTo>
                      <a:pt x="857" y="19"/>
                    </a:lnTo>
                    <a:lnTo>
                      <a:pt x="857" y="28"/>
                    </a:lnTo>
                    <a:lnTo>
                      <a:pt x="857" y="37"/>
                    </a:lnTo>
                    <a:lnTo>
                      <a:pt x="866" y="46"/>
                    </a:lnTo>
                    <a:lnTo>
                      <a:pt x="875" y="56"/>
                    </a:lnTo>
                    <a:lnTo>
                      <a:pt x="884" y="56"/>
                    </a:lnTo>
                    <a:lnTo>
                      <a:pt x="894" y="65"/>
                    </a:lnTo>
                    <a:lnTo>
                      <a:pt x="1087" y="129"/>
                    </a:lnTo>
                    <a:lnTo>
                      <a:pt x="1096" y="129"/>
                    </a:lnTo>
                    <a:lnTo>
                      <a:pt x="1106" y="129"/>
                    </a:lnTo>
                    <a:lnTo>
                      <a:pt x="1115" y="129"/>
                    </a:lnTo>
                    <a:lnTo>
                      <a:pt x="1123" y="129"/>
                    </a:lnTo>
                    <a:lnTo>
                      <a:pt x="1123" y="120"/>
                    </a:lnTo>
                    <a:lnTo>
                      <a:pt x="1133" y="120"/>
                    </a:lnTo>
                    <a:lnTo>
                      <a:pt x="1142" y="129"/>
                    </a:lnTo>
                    <a:lnTo>
                      <a:pt x="1152" y="129"/>
                    </a:lnTo>
                    <a:lnTo>
                      <a:pt x="1170" y="129"/>
                    </a:lnTo>
                    <a:lnTo>
                      <a:pt x="1179" y="129"/>
                    </a:lnTo>
                    <a:lnTo>
                      <a:pt x="1189" y="129"/>
                    </a:lnTo>
                    <a:lnTo>
                      <a:pt x="1197" y="120"/>
                    </a:lnTo>
                    <a:lnTo>
                      <a:pt x="1207" y="110"/>
                    </a:lnTo>
                    <a:lnTo>
                      <a:pt x="1216" y="110"/>
                    </a:lnTo>
                    <a:lnTo>
                      <a:pt x="1216" y="102"/>
                    </a:lnTo>
                    <a:lnTo>
                      <a:pt x="1216" y="92"/>
                    </a:lnTo>
                    <a:lnTo>
                      <a:pt x="1216" y="83"/>
                    </a:lnTo>
                    <a:lnTo>
                      <a:pt x="1226" y="83"/>
                    </a:lnTo>
                    <a:lnTo>
                      <a:pt x="1226" y="73"/>
                    </a:lnTo>
                    <a:lnTo>
                      <a:pt x="1216" y="65"/>
                    </a:lnTo>
                    <a:close/>
                  </a:path>
                </a:pathLst>
              </a:custGeom>
              <a:solidFill>
                <a:srgbClr val="C79C70"/>
              </a:solidFill>
              <a:ln w="9525">
                <a:noFill/>
                <a:round/>
                <a:headEnd/>
                <a:tailEnd/>
              </a:ln>
            </p:spPr>
            <p:txBody>
              <a:bodyPr>
                <a:prstTxWarp prst="textNoShape">
                  <a:avLst/>
                </a:prstTxWarp>
              </a:bodyPr>
              <a:lstStyle/>
              <a:p>
                <a:endParaRPr lang="en-US"/>
              </a:p>
            </p:txBody>
          </p:sp>
          <p:sp>
            <p:nvSpPr>
              <p:cNvPr id="24870" name="Freeform 175"/>
              <p:cNvSpPr>
                <a:spLocks/>
              </p:cNvSpPr>
              <p:nvPr/>
            </p:nvSpPr>
            <p:spPr bwMode="auto">
              <a:xfrm>
                <a:off x="3289" y="2564"/>
                <a:ext cx="173" cy="578"/>
              </a:xfrm>
              <a:custGeom>
                <a:avLst/>
                <a:gdLst>
                  <a:gd name="T0" fmla="*/ 1373 w 1382"/>
                  <a:gd name="T1" fmla="*/ 4627 h 4627"/>
                  <a:gd name="T2" fmla="*/ 940 w 1382"/>
                  <a:gd name="T3" fmla="*/ 4562 h 4627"/>
                  <a:gd name="T4" fmla="*/ 645 w 1382"/>
                  <a:gd name="T5" fmla="*/ 4203 h 4627"/>
                  <a:gd name="T6" fmla="*/ 709 w 1382"/>
                  <a:gd name="T7" fmla="*/ 2479 h 4627"/>
                  <a:gd name="T8" fmla="*/ 709 w 1382"/>
                  <a:gd name="T9" fmla="*/ 2433 h 4627"/>
                  <a:gd name="T10" fmla="*/ 709 w 1382"/>
                  <a:gd name="T11" fmla="*/ 2388 h 4627"/>
                  <a:gd name="T12" fmla="*/ 709 w 1382"/>
                  <a:gd name="T13" fmla="*/ 2341 h 4627"/>
                  <a:gd name="T14" fmla="*/ 709 w 1382"/>
                  <a:gd name="T15" fmla="*/ 2295 h 4627"/>
                  <a:gd name="T16" fmla="*/ 737 w 1382"/>
                  <a:gd name="T17" fmla="*/ 2258 h 4627"/>
                  <a:gd name="T18" fmla="*/ 774 w 1382"/>
                  <a:gd name="T19" fmla="*/ 2202 h 4627"/>
                  <a:gd name="T20" fmla="*/ 810 w 1382"/>
                  <a:gd name="T21" fmla="*/ 2148 h 4627"/>
                  <a:gd name="T22" fmla="*/ 838 w 1382"/>
                  <a:gd name="T23" fmla="*/ 2101 h 4627"/>
                  <a:gd name="T24" fmla="*/ 857 w 1382"/>
                  <a:gd name="T25" fmla="*/ 2037 h 4627"/>
                  <a:gd name="T26" fmla="*/ 875 w 1382"/>
                  <a:gd name="T27" fmla="*/ 1963 h 4627"/>
                  <a:gd name="T28" fmla="*/ 894 w 1382"/>
                  <a:gd name="T29" fmla="*/ 1890 h 4627"/>
                  <a:gd name="T30" fmla="*/ 903 w 1382"/>
                  <a:gd name="T31" fmla="*/ 1825 h 4627"/>
                  <a:gd name="T32" fmla="*/ 903 w 1382"/>
                  <a:gd name="T33" fmla="*/ 1622 h 4627"/>
                  <a:gd name="T34" fmla="*/ 894 w 1382"/>
                  <a:gd name="T35" fmla="*/ 1595 h 4627"/>
                  <a:gd name="T36" fmla="*/ 875 w 1382"/>
                  <a:gd name="T37" fmla="*/ 1539 h 4627"/>
                  <a:gd name="T38" fmla="*/ 857 w 1382"/>
                  <a:gd name="T39" fmla="*/ 1475 h 4627"/>
                  <a:gd name="T40" fmla="*/ 829 w 1382"/>
                  <a:gd name="T41" fmla="*/ 1419 h 4627"/>
                  <a:gd name="T42" fmla="*/ 626 w 1382"/>
                  <a:gd name="T43" fmla="*/ 1207 h 4627"/>
                  <a:gd name="T44" fmla="*/ 617 w 1382"/>
                  <a:gd name="T45" fmla="*/ 1198 h 4627"/>
                  <a:gd name="T46" fmla="*/ 599 w 1382"/>
                  <a:gd name="T47" fmla="*/ 1189 h 4627"/>
                  <a:gd name="T48" fmla="*/ 74 w 1382"/>
                  <a:gd name="T49" fmla="*/ 1189 h 4627"/>
                  <a:gd name="T50" fmla="*/ 55 w 1382"/>
                  <a:gd name="T51" fmla="*/ 1189 h 4627"/>
                  <a:gd name="T52" fmla="*/ 37 w 1382"/>
                  <a:gd name="T53" fmla="*/ 1171 h 4627"/>
                  <a:gd name="T54" fmla="*/ 18 w 1382"/>
                  <a:gd name="T55" fmla="*/ 1161 h 4627"/>
                  <a:gd name="T56" fmla="*/ 0 w 1382"/>
                  <a:gd name="T57" fmla="*/ 1153 h 4627"/>
                  <a:gd name="T58" fmla="*/ 479 w 1382"/>
                  <a:gd name="T59" fmla="*/ 977 h 4627"/>
                  <a:gd name="T60" fmla="*/ 498 w 1382"/>
                  <a:gd name="T61" fmla="*/ 967 h 4627"/>
                  <a:gd name="T62" fmla="*/ 948 w 1382"/>
                  <a:gd name="T63" fmla="*/ 507 h 4627"/>
                  <a:gd name="T64" fmla="*/ 1004 w 1382"/>
                  <a:gd name="T65" fmla="*/ 451 h 4627"/>
                  <a:gd name="T66" fmla="*/ 1050 w 1382"/>
                  <a:gd name="T67" fmla="*/ 378 h 4627"/>
                  <a:gd name="T68" fmla="*/ 1105 w 1382"/>
                  <a:gd name="T69" fmla="*/ 304 h 4627"/>
                  <a:gd name="T70" fmla="*/ 1152 w 1382"/>
                  <a:gd name="T71" fmla="*/ 240 h 4627"/>
                  <a:gd name="T72" fmla="*/ 1326 w 1382"/>
                  <a:gd name="T73" fmla="*/ 0 h 46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82"/>
                  <a:gd name="T112" fmla="*/ 0 h 4627"/>
                  <a:gd name="T113" fmla="*/ 1382 w 1382"/>
                  <a:gd name="T114" fmla="*/ 4627 h 46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82" h="4627">
                    <a:moveTo>
                      <a:pt x="1382" y="9"/>
                    </a:moveTo>
                    <a:lnTo>
                      <a:pt x="1373" y="4627"/>
                    </a:lnTo>
                    <a:lnTo>
                      <a:pt x="1308" y="4617"/>
                    </a:lnTo>
                    <a:lnTo>
                      <a:pt x="940" y="4562"/>
                    </a:lnTo>
                    <a:lnTo>
                      <a:pt x="756" y="4377"/>
                    </a:lnTo>
                    <a:lnTo>
                      <a:pt x="645" y="4203"/>
                    </a:lnTo>
                    <a:lnTo>
                      <a:pt x="645" y="2995"/>
                    </a:lnTo>
                    <a:lnTo>
                      <a:pt x="709" y="2479"/>
                    </a:lnTo>
                    <a:lnTo>
                      <a:pt x="709" y="2461"/>
                    </a:lnTo>
                    <a:lnTo>
                      <a:pt x="709" y="2433"/>
                    </a:lnTo>
                    <a:lnTo>
                      <a:pt x="709" y="2415"/>
                    </a:lnTo>
                    <a:lnTo>
                      <a:pt x="709" y="2388"/>
                    </a:lnTo>
                    <a:lnTo>
                      <a:pt x="709" y="2369"/>
                    </a:lnTo>
                    <a:lnTo>
                      <a:pt x="709" y="2341"/>
                    </a:lnTo>
                    <a:lnTo>
                      <a:pt x="709" y="2322"/>
                    </a:lnTo>
                    <a:lnTo>
                      <a:pt x="709" y="2295"/>
                    </a:lnTo>
                    <a:lnTo>
                      <a:pt x="719" y="2276"/>
                    </a:lnTo>
                    <a:lnTo>
                      <a:pt x="737" y="2258"/>
                    </a:lnTo>
                    <a:lnTo>
                      <a:pt x="756" y="2231"/>
                    </a:lnTo>
                    <a:lnTo>
                      <a:pt x="774" y="2202"/>
                    </a:lnTo>
                    <a:lnTo>
                      <a:pt x="793" y="2175"/>
                    </a:lnTo>
                    <a:lnTo>
                      <a:pt x="810" y="2148"/>
                    </a:lnTo>
                    <a:lnTo>
                      <a:pt x="829" y="2120"/>
                    </a:lnTo>
                    <a:lnTo>
                      <a:pt x="838" y="2101"/>
                    </a:lnTo>
                    <a:lnTo>
                      <a:pt x="838" y="2074"/>
                    </a:lnTo>
                    <a:lnTo>
                      <a:pt x="857" y="2037"/>
                    </a:lnTo>
                    <a:lnTo>
                      <a:pt x="866" y="2000"/>
                    </a:lnTo>
                    <a:lnTo>
                      <a:pt x="875" y="1963"/>
                    </a:lnTo>
                    <a:lnTo>
                      <a:pt x="884" y="1926"/>
                    </a:lnTo>
                    <a:lnTo>
                      <a:pt x="894" y="1890"/>
                    </a:lnTo>
                    <a:lnTo>
                      <a:pt x="903" y="1853"/>
                    </a:lnTo>
                    <a:lnTo>
                      <a:pt x="903" y="1825"/>
                    </a:lnTo>
                    <a:lnTo>
                      <a:pt x="903" y="1632"/>
                    </a:lnTo>
                    <a:lnTo>
                      <a:pt x="903" y="1622"/>
                    </a:lnTo>
                    <a:lnTo>
                      <a:pt x="894" y="1613"/>
                    </a:lnTo>
                    <a:lnTo>
                      <a:pt x="894" y="1595"/>
                    </a:lnTo>
                    <a:lnTo>
                      <a:pt x="884" y="1566"/>
                    </a:lnTo>
                    <a:lnTo>
                      <a:pt x="875" y="1539"/>
                    </a:lnTo>
                    <a:lnTo>
                      <a:pt x="866" y="1502"/>
                    </a:lnTo>
                    <a:lnTo>
                      <a:pt x="857" y="1475"/>
                    </a:lnTo>
                    <a:lnTo>
                      <a:pt x="847" y="1438"/>
                    </a:lnTo>
                    <a:lnTo>
                      <a:pt x="829" y="1419"/>
                    </a:lnTo>
                    <a:lnTo>
                      <a:pt x="820" y="1401"/>
                    </a:lnTo>
                    <a:lnTo>
                      <a:pt x="626" y="1207"/>
                    </a:lnTo>
                    <a:lnTo>
                      <a:pt x="617" y="1207"/>
                    </a:lnTo>
                    <a:lnTo>
                      <a:pt x="617" y="1198"/>
                    </a:lnTo>
                    <a:lnTo>
                      <a:pt x="608" y="1198"/>
                    </a:lnTo>
                    <a:lnTo>
                      <a:pt x="599" y="1189"/>
                    </a:lnTo>
                    <a:lnTo>
                      <a:pt x="589" y="1189"/>
                    </a:lnTo>
                    <a:lnTo>
                      <a:pt x="74" y="1189"/>
                    </a:lnTo>
                    <a:lnTo>
                      <a:pt x="64" y="1189"/>
                    </a:lnTo>
                    <a:lnTo>
                      <a:pt x="55" y="1189"/>
                    </a:lnTo>
                    <a:lnTo>
                      <a:pt x="46" y="1180"/>
                    </a:lnTo>
                    <a:lnTo>
                      <a:pt x="37" y="1171"/>
                    </a:lnTo>
                    <a:lnTo>
                      <a:pt x="27" y="1171"/>
                    </a:lnTo>
                    <a:lnTo>
                      <a:pt x="18" y="1161"/>
                    </a:lnTo>
                    <a:lnTo>
                      <a:pt x="9" y="1153"/>
                    </a:lnTo>
                    <a:lnTo>
                      <a:pt x="0" y="1153"/>
                    </a:lnTo>
                    <a:lnTo>
                      <a:pt x="91" y="1106"/>
                    </a:lnTo>
                    <a:lnTo>
                      <a:pt x="479" y="977"/>
                    </a:lnTo>
                    <a:lnTo>
                      <a:pt x="488" y="967"/>
                    </a:lnTo>
                    <a:lnTo>
                      <a:pt x="498" y="967"/>
                    </a:lnTo>
                    <a:lnTo>
                      <a:pt x="498" y="959"/>
                    </a:lnTo>
                    <a:lnTo>
                      <a:pt x="948" y="507"/>
                    </a:lnTo>
                    <a:lnTo>
                      <a:pt x="977" y="480"/>
                    </a:lnTo>
                    <a:lnTo>
                      <a:pt x="1004" y="451"/>
                    </a:lnTo>
                    <a:lnTo>
                      <a:pt x="1022" y="415"/>
                    </a:lnTo>
                    <a:lnTo>
                      <a:pt x="1050" y="378"/>
                    </a:lnTo>
                    <a:lnTo>
                      <a:pt x="1078" y="341"/>
                    </a:lnTo>
                    <a:lnTo>
                      <a:pt x="1105" y="304"/>
                    </a:lnTo>
                    <a:lnTo>
                      <a:pt x="1133" y="277"/>
                    </a:lnTo>
                    <a:lnTo>
                      <a:pt x="1152" y="240"/>
                    </a:lnTo>
                    <a:lnTo>
                      <a:pt x="1280" y="56"/>
                    </a:lnTo>
                    <a:lnTo>
                      <a:pt x="1326" y="0"/>
                    </a:lnTo>
                    <a:lnTo>
                      <a:pt x="1382" y="9"/>
                    </a:lnTo>
                    <a:close/>
                  </a:path>
                </a:pathLst>
              </a:custGeom>
              <a:solidFill>
                <a:srgbClr val="916338"/>
              </a:solidFill>
              <a:ln w="9525">
                <a:noFill/>
                <a:round/>
                <a:headEnd/>
                <a:tailEnd/>
              </a:ln>
            </p:spPr>
            <p:txBody>
              <a:bodyPr>
                <a:prstTxWarp prst="textNoShape">
                  <a:avLst/>
                </a:prstTxWarp>
              </a:bodyPr>
              <a:lstStyle/>
              <a:p>
                <a:endParaRPr lang="en-US"/>
              </a:p>
            </p:txBody>
          </p:sp>
          <p:sp>
            <p:nvSpPr>
              <p:cNvPr id="24871" name="Freeform 176"/>
              <p:cNvSpPr>
                <a:spLocks/>
              </p:cNvSpPr>
              <p:nvPr/>
            </p:nvSpPr>
            <p:spPr bwMode="auto">
              <a:xfrm>
                <a:off x="687" y="2575"/>
                <a:ext cx="45" cy="49"/>
              </a:xfrm>
              <a:custGeom>
                <a:avLst/>
                <a:gdLst>
                  <a:gd name="T0" fmla="*/ 360 w 360"/>
                  <a:gd name="T1" fmla="*/ 397 h 397"/>
                  <a:gd name="T2" fmla="*/ 304 w 360"/>
                  <a:gd name="T3" fmla="*/ 194 h 397"/>
                  <a:gd name="T4" fmla="*/ 194 w 360"/>
                  <a:gd name="T5" fmla="*/ 93 h 397"/>
                  <a:gd name="T6" fmla="*/ 56 w 360"/>
                  <a:gd name="T7" fmla="*/ 93 h 397"/>
                  <a:gd name="T8" fmla="*/ 0 w 360"/>
                  <a:gd name="T9" fmla="*/ 175 h 397"/>
                  <a:gd name="T10" fmla="*/ 0 w 360"/>
                  <a:gd name="T11" fmla="*/ 27 h 397"/>
                  <a:gd name="T12" fmla="*/ 277 w 360"/>
                  <a:gd name="T13" fmla="*/ 0 h 397"/>
                  <a:gd name="T14" fmla="*/ 332 w 360"/>
                  <a:gd name="T15" fmla="*/ 56 h 397"/>
                  <a:gd name="T16" fmla="*/ 360 w 360"/>
                  <a:gd name="T17" fmla="*/ 397 h 3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0"/>
                  <a:gd name="T28" fmla="*/ 0 h 397"/>
                  <a:gd name="T29" fmla="*/ 360 w 360"/>
                  <a:gd name="T30" fmla="*/ 397 h 3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0" h="397">
                    <a:moveTo>
                      <a:pt x="360" y="397"/>
                    </a:moveTo>
                    <a:lnTo>
                      <a:pt x="304" y="194"/>
                    </a:lnTo>
                    <a:lnTo>
                      <a:pt x="194" y="93"/>
                    </a:lnTo>
                    <a:lnTo>
                      <a:pt x="56" y="93"/>
                    </a:lnTo>
                    <a:lnTo>
                      <a:pt x="0" y="175"/>
                    </a:lnTo>
                    <a:lnTo>
                      <a:pt x="0" y="27"/>
                    </a:lnTo>
                    <a:lnTo>
                      <a:pt x="277" y="0"/>
                    </a:lnTo>
                    <a:lnTo>
                      <a:pt x="332" y="56"/>
                    </a:lnTo>
                    <a:lnTo>
                      <a:pt x="360" y="397"/>
                    </a:lnTo>
                    <a:close/>
                  </a:path>
                </a:pathLst>
              </a:custGeom>
              <a:solidFill>
                <a:srgbClr val="FF9966"/>
              </a:solidFill>
              <a:ln w="9525">
                <a:noFill/>
                <a:round/>
                <a:headEnd/>
                <a:tailEnd/>
              </a:ln>
            </p:spPr>
            <p:txBody>
              <a:bodyPr>
                <a:prstTxWarp prst="textNoShape">
                  <a:avLst/>
                </a:prstTxWarp>
              </a:bodyPr>
              <a:lstStyle/>
              <a:p>
                <a:endParaRPr lang="en-US"/>
              </a:p>
            </p:txBody>
          </p:sp>
          <p:sp>
            <p:nvSpPr>
              <p:cNvPr id="24872" name="Freeform 177"/>
              <p:cNvSpPr>
                <a:spLocks/>
              </p:cNvSpPr>
              <p:nvPr/>
            </p:nvSpPr>
            <p:spPr bwMode="auto">
              <a:xfrm>
                <a:off x="756" y="2586"/>
                <a:ext cx="52" cy="35"/>
              </a:xfrm>
              <a:custGeom>
                <a:avLst/>
                <a:gdLst>
                  <a:gd name="T0" fmla="*/ 304 w 414"/>
                  <a:gd name="T1" fmla="*/ 27 h 275"/>
                  <a:gd name="T2" fmla="*/ 414 w 414"/>
                  <a:gd name="T3" fmla="*/ 27 h 275"/>
                  <a:gd name="T4" fmla="*/ 360 w 414"/>
                  <a:gd name="T5" fmla="*/ 128 h 275"/>
                  <a:gd name="T6" fmla="*/ 360 w 414"/>
                  <a:gd name="T7" fmla="*/ 211 h 275"/>
                  <a:gd name="T8" fmla="*/ 83 w 414"/>
                  <a:gd name="T9" fmla="*/ 239 h 275"/>
                  <a:gd name="T10" fmla="*/ 28 w 414"/>
                  <a:gd name="T11" fmla="*/ 239 h 275"/>
                  <a:gd name="T12" fmla="*/ 0 w 414"/>
                  <a:gd name="T13" fmla="*/ 275 h 275"/>
                  <a:gd name="T14" fmla="*/ 0 w 414"/>
                  <a:gd name="T15" fmla="*/ 0 h 275"/>
                  <a:gd name="T16" fmla="*/ 276 w 414"/>
                  <a:gd name="T17" fmla="*/ 54 h 275"/>
                  <a:gd name="T18" fmla="*/ 304 w 414"/>
                  <a:gd name="T19" fmla="*/ 27 h 2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4"/>
                  <a:gd name="T31" fmla="*/ 0 h 275"/>
                  <a:gd name="T32" fmla="*/ 414 w 414"/>
                  <a:gd name="T33" fmla="*/ 275 h 2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4" h="275">
                    <a:moveTo>
                      <a:pt x="304" y="27"/>
                    </a:moveTo>
                    <a:lnTo>
                      <a:pt x="414" y="27"/>
                    </a:lnTo>
                    <a:lnTo>
                      <a:pt x="360" y="128"/>
                    </a:lnTo>
                    <a:lnTo>
                      <a:pt x="360" y="211"/>
                    </a:lnTo>
                    <a:lnTo>
                      <a:pt x="83" y="239"/>
                    </a:lnTo>
                    <a:lnTo>
                      <a:pt x="28" y="239"/>
                    </a:lnTo>
                    <a:lnTo>
                      <a:pt x="0" y="275"/>
                    </a:lnTo>
                    <a:lnTo>
                      <a:pt x="0" y="0"/>
                    </a:lnTo>
                    <a:lnTo>
                      <a:pt x="276" y="54"/>
                    </a:lnTo>
                    <a:lnTo>
                      <a:pt x="304" y="27"/>
                    </a:lnTo>
                    <a:close/>
                  </a:path>
                </a:pathLst>
              </a:custGeom>
              <a:solidFill>
                <a:srgbClr val="FF9966"/>
              </a:solidFill>
              <a:ln w="9525">
                <a:noFill/>
                <a:round/>
                <a:headEnd/>
                <a:tailEnd/>
              </a:ln>
            </p:spPr>
            <p:txBody>
              <a:bodyPr>
                <a:prstTxWarp prst="textNoShape">
                  <a:avLst/>
                </a:prstTxWarp>
              </a:bodyPr>
              <a:lstStyle/>
              <a:p>
                <a:endParaRPr lang="en-US"/>
              </a:p>
            </p:txBody>
          </p:sp>
          <p:sp>
            <p:nvSpPr>
              <p:cNvPr id="24873" name="Freeform 178"/>
              <p:cNvSpPr>
                <a:spLocks/>
              </p:cNvSpPr>
              <p:nvPr/>
            </p:nvSpPr>
            <p:spPr bwMode="auto">
              <a:xfrm>
                <a:off x="867" y="2586"/>
                <a:ext cx="14" cy="23"/>
              </a:xfrm>
              <a:custGeom>
                <a:avLst/>
                <a:gdLst>
                  <a:gd name="T0" fmla="*/ 110 w 110"/>
                  <a:gd name="T1" fmla="*/ 184 h 184"/>
                  <a:gd name="T2" fmla="*/ 0 w 110"/>
                  <a:gd name="T3" fmla="*/ 184 h 184"/>
                  <a:gd name="T4" fmla="*/ 27 w 110"/>
                  <a:gd name="T5" fmla="*/ 27 h 184"/>
                  <a:gd name="T6" fmla="*/ 55 w 110"/>
                  <a:gd name="T7" fmla="*/ 0 h 184"/>
                  <a:gd name="T8" fmla="*/ 110 w 110"/>
                  <a:gd name="T9" fmla="*/ 27 h 184"/>
                  <a:gd name="T10" fmla="*/ 110 w 110"/>
                  <a:gd name="T11" fmla="*/ 184 h 184"/>
                  <a:gd name="T12" fmla="*/ 0 60000 65536"/>
                  <a:gd name="T13" fmla="*/ 0 60000 65536"/>
                  <a:gd name="T14" fmla="*/ 0 60000 65536"/>
                  <a:gd name="T15" fmla="*/ 0 60000 65536"/>
                  <a:gd name="T16" fmla="*/ 0 60000 65536"/>
                  <a:gd name="T17" fmla="*/ 0 60000 65536"/>
                  <a:gd name="T18" fmla="*/ 0 w 110"/>
                  <a:gd name="T19" fmla="*/ 0 h 184"/>
                  <a:gd name="T20" fmla="*/ 110 w 110"/>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110" h="184">
                    <a:moveTo>
                      <a:pt x="110" y="184"/>
                    </a:moveTo>
                    <a:lnTo>
                      <a:pt x="0" y="184"/>
                    </a:lnTo>
                    <a:lnTo>
                      <a:pt x="27" y="27"/>
                    </a:lnTo>
                    <a:lnTo>
                      <a:pt x="55" y="0"/>
                    </a:lnTo>
                    <a:lnTo>
                      <a:pt x="110" y="27"/>
                    </a:lnTo>
                    <a:lnTo>
                      <a:pt x="110" y="184"/>
                    </a:lnTo>
                    <a:close/>
                  </a:path>
                </a:pathLst>
              </a:custGeom>
              <a:solidFill>
                <a:srgbClr val="FF9966"/>
              </a:solidFill>
              <a:ln w="9525">
                <a:noFill/>
                <a:round/>
                <a:headEnd/>
                <a:tailEnd/>
              </a:ln>
            </p:spPr>
            <p:txBody>
              <a:bodyPr>
                <a:prstTxWarp prst="textNoShape">
                  <a:avLst/>
                </a:prstTxWarp>
              </a:bodyPr>
              <a:lstStyle/>
              <a:p>
                <a:endParaRPr lang="en-US"/>
              </a:p>
            </p:txBody>
          </p:sp>
          <p:sp>
            <p:nvSpPr>
              <p:cNvPr id="24874" name="Freeform 179"/>
              <p:cNvSpPr>
                <a:spLocks/>
              </p:cNvSpPr>
              <p:nvPr/>
            </p:nvSpPr>
            <p:spPr bwMode="auto">
              <a:xfrm>
                <a:off x="822" y="2589"/>
                <a:ext cx="24" cy="23"/>
              </a:xfrm>
              <a:custGeom>
                <a:avLst/>
                <a:gdLst>
                  <a:gd name="T0" fmla="*/ 194 w 194"/>
                  <a:gd name="T1" fmla="*/ 184 h 184"/>
                  <a:gd name="T2" fmla="*/ 0 w 194"/>
                  <a:gd name="T3" fmla="*/ 157 h 184"/>
                  <a:gd name="T4" fmla="*/ 83 w 194"/>
                  <a:gd name="T5" fmla="*/ 0 h 184"/>
                  <a:gd name="T6" fmla="*/ 166 w 194"/>
                  <a:gd name="T7" fmla="*/ 0 h 184"/>
                  <a:gd name="T8" fmla="*/ 194 w 194"/>
                  <a:gd name="T9" fmla="*/ 184 h 184"/>
                  <a:gd name="T10" fmla="*/ 0 60000 65536"/>
                  <a:gd name="T11" fmla="*/ 0 60000 65536"/>
                  <a:gd name="T12" fmla="*/ 0 60000 65536"/>
                  <a:gd name="T13" fmla="*/ 0 60000 65536"/>
                  <a:gd name="T14" fmla="*/ 0 60000 65536"/>
                  <a:gd name="T15" fmla="*/ 0 w 194"/>
                  <a:gd name="T16" fmla="*/ 0 h 184"/>
                  <a:gd name="T17" fmla="*/ 194 w 194"/>
                  <a:gd name="T18" fmla="*/ 184 h 184"/>
                </a:gdLst>
                <a:ahLst/>
                <a:cxnLst>
                  <a:cxn ang="T10">
                    <a:pos x="T0" y="T1"/>
                  </a:cxn>
                  <a:cxn ang="T11">
                    <a:pos x="T2" y="T3"/>
                  </a:cxn>
                  <a:cxn ang="T12">
                    <a:pos x="T4" y="T5"/>
                  </a:cxn>
                  <a:cxn ang="T13">
                    <a:pos x="T6" y="T7"/>
                  </a:cxn>
                  <a:cxn ang="T14">
                    <a:pos x="T8" y="T9"/>
                  </a:cxn>
                </a:cxnLst>
                <a:rect l="T15" t="T16" r="T17" b="T18"/>
                <a:pathLst>
                  <a:path w="194" h="184">
                    <a:moveTo>
                      <a:pt x="194" y="184"/>
                    </a:moveTo>
                    <a:lnTo>
                      <a:pt x="0" y="157"/>
                    </a:lnTo>
                    <a:lnTo>
                      <a:pt x="83" y="0"/>
                    </a:lnTo>
                    <a:lnTo>
                      <a:pt x="166" y="0"/>
                    </a:lnTo>
                    <a:lnTo>
                      <a:pt x="194" y="184"/>
                    </a:lnTo>
                    <a:close/>
                  </a:path>
                </a:pathLst>
              </a:custGeom>
              <a:solidFill>
                <a:srgbClr val="99CCCC"/>
              </a:solidFill>
              <a:ln w="9525">
                <a:noFill/>
                <a:round/>
                <a:headEnd/>
                <a:tailEnd/>
              </a:ln>
            </p:spPr>
            <p:txBody>
              <a:bodyPr>
                <a:prstTxWarp prst="textNoShape">
                  <a:avLst/>
                </a:prstTxWarp>
              </a:bodyPr>
              <a:lstStyle/>
              <a:p>
                <a:endParaRPr lang="en-US"/>
              </a:p>
            </p:txBody>
          </p:sp>
          <p:sp>
            <p:nvSpPr>
              <p:cNvPr id="24875" name="Freeform 180"/>
              <p:cNvSpPr>
                <a:spLocks/>
              </p:cNvSpPr>
              <p:nvPr/>
            </p:nvSpPr>
            <p:spPr bwMode="auto">
              <a:xfrm>
                <a:off x="698" y="2606"/>
                <a:ext cx="24" cy="93"/>
              </a:xfrm>
              <a:custGeom>
                <a:avLst/>
                <a:gdLst>
                  <a:gd name="T0" fmla="*/ 194 w 194"/>
                  <a:gd name="T1" fmla="*/ 748 h 748"/>
                  <a:gd name="T2" fmla="*/ 0 w 194"/>
                  <a:gd name="T3" fmla="*/ 748 h 748"/>
                  <a:gd name="T4" fmla="*/ 27 w 194"/>
                  <a:gd name="T5" fmla="*/ 29 h 748"/>
                  <a:gd name="T6" fmla="*/ 56 w 194"/>
                  <a:gd name="T7" fmla="*/ 0 h 748"/>
                  <a:gd name="T8" fmla="*/ 194 w 194"/>
                  <a:gd name="T9" fmla="*/ 452 h 748"/>
                  <a:gd name="T10" fmla="*/ 194 w 194"/>
                  <a:gd name="T11" fmla="*/ 748 h 748"/>
                  <a:gd name="T12" fmla="*/ 0 60000 65536"/>
                  <a:gd name="T13" fmla="*/ 0 60000 65536"/>
                  <a:gd name="T14" fmla="*/ 0 60000 65536"/>
                  <a:gd name="T15" fmla="*/ 0 60000 65536"/>
                  <a:gd name="T16" fmla="*/ 0 60000 65536"/>
                  <a:gd name="T17" fmla="*/ 0 60000 65536"/>
                  <a:gd name="T18" fmla="*/ 0 w 194"/>
                  <a:gd name="T19" fmla="*/ 0 h 748"/>
                  <a:gd name="T20" fmla="*/ 194 w 194"/>
                  <a:gd name="T21" fmla="*/ 748 h 748"/>
                </a:gdLst>
                <a:ahLst/>
                <a:cxnLst>
                  <a:cxn ang="T12">
                    <a:pos x="T0" y="T1"/>
                  </a:cxn>
                  <a:cxn ang="T13">
                    <a:pos x="T2" y="T3"/>
                  </a:cxn>
                  <a:cxn ang="T14">
                    <a:pos x="T4" y="T5"/>
                  </a:cxn>
                  <a:cxn ang="T15">
                    <a:pos x="T6" y="T7"/>
                  </a:cxn>
                  <a:cxn ang="T16">
                    <a:pos x="T8" y="T9"/>
                  </a:cxn>
                  <a:cxn ang="T17">
                    <a:pos x="T10" y="T11"/>
                  </a:cxn>
                </a:cxnLst>
                <a:rect l="T18" t="T19" r="T20" b="T21"/>
                <a:pathLst>
                  <a:path w="194" h="748">
                    <a:moveTo>
                      <a:pt x="194" y="748"/>
                    </a:moveTo>
                    <a:lnTo>
                      <a:pt x="0" y="748"/>
                    </a:lnTo>
                    <a:lnTo>
                      <a:pt x="27" y="29"/>
                    </a:lnTo>
                    <a:lnTo>
                      <a:pt x="56" y="0"/>
                    </a:lnTo>
                    <a:lnTo>
                      <a:pt x="194" y="452"/>
                    </a:lnTo>
                    <a:lnTo>
                      <a:pt x="194" y="748"/>
                    </a:lnTo>
                    <a:close/>
                  </a:path>
                </a:pathLst>
              </a:custGeom>
              <a:solidFill>
                <a:srgbClr val="99CCCC"/>
              </a:solidFill>
              <a:ln w="9525">
                <a:noFill/>
                <a:round/>
                <a:headEnd/>
                <a:tailEnd/>
              </a:ln>
            </p:spPr>
            <p:txBody>
              <a:bodyPr>
                <a:prstTxWarp prst="textNoShape">
                  <a:avLst/>
                </a:prstTxWarp>
              </a:bodyPr>
              <a:lstStyle/>
              <a:p>
                <a:endParaRPr lang="en-US"/>
              </a:p>
            </p:txBody>
          </p:sp>
          <p:sp>
            <p:nvSpPr>
              <p:cNvPr id="24876" name="Freeform 181"/>
              <p:cNvSpPr>
                <a:spLocks/>
              </p:cNvSpPr>
              <p:nvPr/>
            </p:nvSpPr>
            <p:spPr bwMode="auto">
              <a:xfrm>
                <a:off x="687" y="2633"/>
                <a:ext cx="223" cy="966"/>
              </a:xfrm>
              <a:custGeom>
                <a:avLst/>
                <a:gdLst>
                  <a:gd name="T0" fmla="*/ 0 w 1778"/>
                  <a:gd name="T1" fmla="*/ 718 h 7722"/>
                  <a:gd name="T2" fmla="*/ 470 w 1778"/>
                  <a:gd name="T3" fmla="*/ 635 h 7722"/>
                  <a:gd name="T4" fmla="*/ 553 w 1778"/>
                  <a:gd name="T5" fmla="*/ 54 h 7722"/>
                  <a:gd name="T6" fmla="*/ 1465 w 1778"/>
                  <a:gd name="T7" fmla="*/ 27 h 7722"/>
                  <a:gd name="T8" fmla="*/ 1778 w 1778"/>
                  <a:gd name="T9" fmla="*/ 635 h 7722"/>
                  <a:gd name="T10" fmla="*/ 1696 w 1778"/>
                  <a:gd name="T11" fmla="*/ 718 h 7722"/>
                  <a:gd name="T12" fmla="*/ 1686 w 1778"/>
                  <a:gd name="T13" fmla="*/ 737 h 7722"/>
                  <a:gd name="T14" fmla="*/ 1622 w 1778"/>
                  <a:gd name="T15" fmla="*/ 1123 h 7722"/>
                  <a:gd name="T16" fmla="*/ 1318 w 1778"/>
                  <a:gd name="T17" fmla="*/ 1492 h 7722"/>
                  <a:gd name="T18" fmla="*/ 1308 w 1778"/>
                  <a:gd name="T19" fmla="*/ 1501 h 7722"/>
                  <a:gd name="T20" fmla="*/ 1299 w 1778"/>
                  <a:gd name="T21" fmla="*/ 1520 h 7722"/>
                  <a:gd name="T22" fmla="*/ 1152 w 1778"/>
                  <a:gd name="T23" fmla="*/ 2082 h 7722"/>
                  <a:gd name="T24" fmla="*/ 1124 w 1778"/>
                  <a:gd name="T25" fmla="*/ 2183 h 7722"/>
                  <a:gd name="T26" fmla="*/ 1087 w 1778"/>
                  <a:gd name="T27" fmla="*/ 2276 h 7722"/>
                  <a:gd name="T28" fmla="*/ 1051 w 1778"/>
                  <a:gd name="T29" fmla="*/ 2377 h 7722"/>
                  <a:gd name="T30" fmla="*/ 1023 w 1778"/>
                  <a:gd name="T31" fmla="*/ 2478 h 7722"/>
                  <a:gd name="T32" fmla="*/ 996 w 1778"/>
                  <a:gd name="T33" fmla="*/ 2598 h 7722"/>
                  <a:gd name="T34" fmla="*/ 967 w 1778"/>
                  <a:gd name="T35" fmla="*/ 2708 h 7722"/>
                  <a:gd name="T36" fmla="*/ 931 w 1778"/>
                  <a:gd name="T37" fmla="*/ 2828 h 7722"/>
                  <a:gd name="T38" fmla="*/ 793 w 1778"/>
                  <a:gd name="T39" fmla="*/ 2838 h 7722"/>
                  <a:gd name="T40" fmla="*/ 765 w 1778"/>
                  <a:gd name="T41" fmla="*/ 2838 h 7722"/>
                  <a:gd name="T42" fmla="*/ 746 w 1778"/>
                  <a:gd name="T43" fmla="*/ 2838 h 7722"/>
                  <a:gd name="T44" fmla="*/ 728 w 1778"/>
                  <a:gd name="T45" fmla="*/ 2856 h 7722"/>
                  <a:gd name="T46" fmla="*/ 719 w 1778"/>
                  <a:gd name="T47" fmla="*/ 2875 h 7722"/>
                  <a:gd name="T48" fmla="*/ 719 w 1778"/>
                  <a:gd name="T49" fmla="*/ 2893 h 7722"/>
                  <a:gd name="T50" fmla="*/ 719 w 1778"/>
                  <a:gd name="T51" fmla="*/ 2920 h 7722"/>
                  <a:gd name="T52" fmla="*/ 737 w 1778"/>
                  <a:gd name="T53" fmla="*/ 2930 h 7722"/>
                  <a:gd name="T54" fmla="*/ 756 w 1778"/>
                  <a:gd name="T55" fmla="*/ 2948 h 7722"/>
                  <a:gd name="T56" fmla="*/ 783 w 1778"/>
                  <a:gd name="T57" fmla="*/ 3722 h 7722"/>
                  <a:gd name="T58" fmla="*/ 728 w 1778"/>
                  <a:gd name="T59" fmla="*/ 3953 h 7722"/>
                  <a:gd name="T60" fmla="*/ 673 w 1778"/>
                  <a:gd name="T61" fmla="*/ 4174 h 7722"/>
                  <a:gd name="T62" fmla="*/ 626 w 1778"/>
                  <a:gd name="T63" fmla="*/ 4395 h 7722"/>
                  <a:gd name="T64" fmla="*/ 589 w 1778"/>
                  <a:gd name="T65" fmla="*/ 4635 h 7722"/>
                  <a:gd name="T66" fmla="*/ 368 w 1778"/>
                  <a:gd name="T67" fmla="*/ 6091 h 7722"/>
                  <a:gd name="T68" fmla="*/ 350 w 1778"/>
                  <a:gd name="T69" fmla="*/ 6082 h 7722"/>
                  <a:gd name="T70" fmla="*/ 332 w 1778"/>
                  <a:gd name="T71" fmla="*/ 6072 h 7722"/>
                  <a:gd name="T72" fmla="*/ 304 w 1778"/>
                  <a:gd name="T73" fmla="*/ 6072 h 7722"/>
                  <a:gd name="T74" fmla="*/ 286 w 1778"/>
                  <a:gd name="T75" fmla="*/ 6082 h 7722"/>
                  <a:gd name="T76" fmla="*/ 267 w 1778"/>
                  <a:gd name="T77" fmla="*/ 6099 h 7722"/>
                  <a:gd name="T78" fmla="*/ 267 w 1778"/>
                  <a:gd name="T79" fmla="*/ 6128 h 7722"/>
                  <a:gd name="T80" fmla="*/ 267 w 1778"/>
                  <a:gd name="T81" fmla="*/ 6146 h 7722"/>
                  <a:gd name="T82" fmla="*/ 341 w 1778"/>
                  <a:gd name="T83" fmla="*/ 6256 h 7722"/>
                  <a:gd name="T84" fmla="*/ 74 w 1778"/>
                  <a:gd name="T85" fmla="*/ 7344 h 7722"/>
                  <a:gd name="T86" fmla="*/ 56 w 1778"/>
                  <a:gd name="T87" fmla="*/ 7436 h 7722"/>
                  <a:gd name="T88" fmla="*/ 37 w 1778"/>
                  <a:gd name="T89" fmla="*/ 7528 h 7722"/>
                  <a:gd name="T90" fmla="*/ 19 w 1778"/>
                  <a:gd name="T91" fmla="*/ 7621 h 7722"/>
                  <a:gd name="T92" fmla="*/ 9 w 1778"/>
                  <a:gd name="T93" fmla="*/ 7712 h 77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78"/>
                  <a:gd name="T142" fmla="*/ 0 h 7722"/>
                  <a:gd name="T143" fmla="*/ 1778 w 1778"/>
                  <a:gd name="T144" fmla="*/ 7722 h 77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78" h="7722">
                    <a:moveTo>
                      <a:pt x="0" y="7722"/>
                    </a:moveTo>
                    <a:lnTo>
                      <a:pt x="0" y="718"/>
                    </a:lnTo>
                    <a:lnTo>
                      <a:pt x="415" y="690"/>
                    </a:lnTo>
                    <a:lnTo>
                      <a:pt x="470" y="635"/>
                    </a:lnTo>
                    <a:lnTo>
                      <a:pt x="470" y="275"/>
                    </a:lnTo>
                    <a:lnTo>
                      <a:pt x="553" y="54"/>
                    </a:lnTo>
                    <a:lnTo>
                      <a:pt x="857" y="0"/>
                    </a:lnTo>
                    <a:lnTo>
                      <a:pt x="1465" y="27"/>
                    </a:lnTo>
                    <a:lnTo>
                      <a:pt x="1493" y="635"/>
                    </a:lnTo>
                    <a:lnTo>
                      <a:pt x="1778" y="635"/>
                    </a:lnTo>
                    <a:lnTo>
                      <a:pt x="1704" y="718"/>
                    </a:lnTo>
                    <a:lnTo>
                      <a:pt x="1696" y="718"/>
                    </a:lnTo>
                    <a:lnTo>
                      <a:pt x="1696" y="727"/>
                    </a:lnTo>
                    <a:lnTo>
                      <a:pt x="1686" y="737"/>
                    </a:lnTo>
                    <a:lnTo>
                      <a:pt x="1686" y="746"/>
                    </a:lnTo>
                    <a:lnTo>
                      <a:pt x="1622" y="1123"/>
                    </a:lnTo>
                    <a:lnTo>
                      <a:pt x="1502" y="1308"/>
                    </a:lnTo>
                    <a:lnTo>
                      <a:pt x="1318" y="1492"/>
                    </a:lnTo>
                    <a:lnTo>
                      <a:pt x="1308" y="1492"/>
                    </a:lnTo>
                    <a:lnTo>
                      <a:pt x="1308" y="1501"/>
                    </a:lnTo>
                    <a:lnTo>
                      <a:pt x="1299" y="1510"/>
                    </a:lnTo>
                    <a:lnTo>
                      <a:pt x="1299" y="1520"/>
                    </a:lnTo>
                    <a:lnTo>
                      <a:pt x="1171" y="2036"/>
                    </a:lnTo>
                    <a:lnTo>
                      <a:pt x="1152" y="2082"/>
                    </a:lnTo>
                    <a:lnTo>
                      <a:pt x="1134" y="2128"/>
                    </a:lnTo>
                    <a:lnTo>
                      <a:pt x="1124" y="2183"/>
                    </a:lnTo>
                    <a:lnTo>
                      <a:pt x="1105" y="2229"/>
                    </a:lnTo>
                    <a:lnTo>
                      <a:pt x="1087" y="2276"/>
                    </a:lnTo>
                    <a:lnTo>
                      <a:pt x="1068" y="2330"/>
                    </a:lnTo>
                    <a:lnTo>
                      <a:pt x="1051" y="2377"/>
                    </a:lnTo>
                    <a:lnTo>
                      <a:pt x="1041" y="2423"/>
                    </a:lnTo>
                    <a:lnTo>
                      <a:pt x="1023" y="2478"/>
                    </a:lnTo>
                    <a:lnTo>
                      <a:pt x="1014" y="2534"/>
                    </a:lnTo>
                    <a:lnTo>
                      <a:pt x="996" y="2598"/>
                    </a:lnTo>
                    <a:lnTo>
                      <a:pt x="977" y="2654"/>
                    </a:lnTo>
                    <a:lnTo>
                      <a:pt x="967" y="2708"/>
                    </a:lnTo>
                    <a:lnTo>
                      <a:pt x="949" y="2773"/>
                    </a:lnTo>
                    <a:lnTo>
                      <a:pt x="931" y="2828"/>
                    </a:lnTo>
                    <a:lnTo>
                      <a:pt x="921" y="2883"/>
                    </a:lnTo>
                    <a:lnTo>
                      <a:pt x="793" y="2838"/>
                    </a:lnTo>
                    <a:lnTo>
                      <a:pt x="774" y="2838"/>
                    </a:lnTo>
                    <a:lnTo>
                      <a:pt x="765" y="2838"/>
                    </a:lnTo>
                    <a:lnTo>
                      <a:pt x="756" y="2838"/>
                    </a:lnTo>
                    <a:lnTo>
                      <a:pt x="746" y="2838"/>
                    </a:lnTo>
                    <a:lnTo>
                      <a:pt x="737" y="2846"/>
                    </a:lnTo>
                    <a:lnTo>
                      <a:pt x="728" y="2856"/>
                    </a:lnTo>
                    <a:lnTo>
                      <a:pt x="719" y="2865"/>
                    </a:lnTo>
                    <a:lnTo>
                      <a:pt x="719" y="2875"/>
                    </a:lnTo>
                    <a:lnTo>
                      <a:pt x="719" y="2883"/>
                    </a:lnTo>
                    <a:lnTo>
                      <a:pt x="719" y="2893"/>
                    </a:lnTo>
                    <a:lnTo>
                      <a:pt x="719" y="2902"/>
                    </a:lnTo>
                    <a:lnTo>
                      <a:pt x="719" y="2920"/>
                    </a:lnTo>
                    <a:lnTo>
                      <a:pt x="728" y="2920"/>
                    </a:lnTo>
                    <a:lnTo>
                      <a:pt x="737" y="2930"/>
                    </a:lnTo>
                    <a:lnTo>
                      <a:pt x="746" y="2939"/>
                    </a:lnTo>
                    <a:lnTo>
                      <a:pt x="756" y="2948"/>
                    </a:lnTo>
                    <a:lnTo>
                      <a:pt x="903" y="2995"/>
                    </a:lnTo>
                    <a:lnTo>
                      <a:pt x="783" y="3722"/>
                    </a:lnTo>
                    <a:lnTo>
                      <a:pt x="756" y="3833"/>
                    </a:lnTo>
                    <a:lnTo>
                      <a:pt x="728" y="3953"/>
                    </a:lnTo>
                    <a:lnTo>
                      <a:pt x="700" y="4063"/>
                    </a:lnTo>
                    <a:lnTo>
                      <a:pt x="673" y="4174"/>
                    </a:lnTo>
                    <a:lnTo>
                      <a:pt x="645" y="4284"/>
                    </a:lnTo>
                    <a:lnTo>
                      <a:pt x="626" y="4395"/>
                    </a:lnTo>
                    <a:lnTo>
                      <a:pt x="608" y="4515"/>
                    </a:lnTo>
                    <a:lnTo>
                      <a:pt x="589" y="4635"/>
                    </a:lnTo>
                    <a:lnTo>
                      <a:pt x="525" y="5151"/>
                    </a:lnTo>
                    <a:lnTo>
                      <a:pt x="368" y="6091"/>
                    </a:lnTo>
                    <a:lnTo>
                      <a:pt x="360" y="6082"/>
                    </a:lnTo>
                    <a:lnTo>
                      <a:pt x="350" y="6082"/>
                    </a:lnTo>
                    <a:lnTo>
                      <a:pt x="341" y="6072"/>
                    </a:lnTo>
                    <a:lnTo>
                      <a:pt x="332" y="6072"/>
                    </a:lnTo>
                    <a:lnTo>
                      <a:pt x="323" y="6072"/>
                    </a:lnTo>
                    <a:lnTo>
                      <a:pt x="304" y="6072"/>
                    </a:lnTo>
                    <a:lnTo>
                      <a:pt x="295" y="6072"/>
                    </a:lnTo>
                    <a:lnTo>
                      <a:pt x="286" y="6082"/>
                    </a:lnTo>
                    <a:lnTo>
                      <a:pt x="277" y="6091"/>
                    </a:lnTo>
                    <a:lnTo>
                      <a:pt x="267" y="6099"/>
                    </a:lnTo>
                    <a:lnTo>
                      <a:pt x="267" y="6118"/>
                    </a:lnTo>
                    <a:lnTo>
                      <a:pt x="267" y="6128"/>
                    </a:lnTo>
                    <a:lnTo>
                      <a:pt x="267" y="6136"/>
                    </a:lnTo>
                    <a:lnTo>
                      <a:pt x="267" y="6146"/>
                    </a:lnTo>
                    <a:lnTo>
                      <a:pt x="277" y="6155"/>
                    </a:lnTo>
                    <a:lnTo>
                      <a:pt x="341" y="6256"/>
                    </a:lnTo>
                    <a:lnTo>
                      <a:pt x="332" y="6312"/>
                    </a:lnTo>
                    <a:lnTo>
                      <a:pt x="74" y="7344"/>
                    </a:lnTo>
                    <a:lnTo>
                      <a:pt x="65" y="7390"/>
                    </a:lnTo>
                    <a:lnTo>
                      <a:pt x="56" y="7436"/>
                    </a:lnTo>
                    <a:lnTo>
                      <a:pt x="46" y="7483"/>
                    </a:lnTo>
                    <a:lnTo>
                      <a:pt x="37" y="7528"/>
                    </a:lnTo>
                    <a:lnTo>
                      <a:pt x="28" y="7574"/>
                    </a:lnTo>
                    <a:lnTo>
                      <a:pt x="19" y="7621"/>
                    </a:lnTo>
                    <a:lnTo>
                      <a:pt x="19" y="7667"/>
                    </a:lnTo>
                    <a:lnTo>
                      <a:pt x="9" y="7712"/>
                    </a:lnTo>
                    <a:lnTo>
                      <a:pt x="0" y="7722"/>
                    </a:lnTo>
                    <a:close/>
                  </a:path>
                </a:pathLst>
              </a:custGeom>
              <a:solidFill>
                <a:srgbClr val="916338"/>
              </a:solidFill>
              <a:ln w="9525">
                <a:noFill/>
                <a:round/>
                <a:headEnd/>
                <a:tailEnd/>
              </a:ln>
            </p:spPr>
            <p:txBody>
              <a:bodyPr>
                <a:prstTxWarp prst="textNoShape">
                  <a:avLst/>
                </a:prstTxWarp>
              </a:bodyPr>
              <a:lstStyle/>
              <a:p>
                <a:endParaRPr lang="en-US"/>
              </a:p>
            </p:txBody>
          </p:sp>
          <p:sp>
            <p:nvSpPr>
              <p:cNvPr id="24877" name="Freeform 182"/>
              <p:cNvSpPr>
                <a:spLocks/>
              </p:cNvSpPr>
              <p:nvPr/>
            </p:nvSpPr>
            <p:spPr bwMode="auto">
              <a:xfrm>
                <a:off x="687" y="3434"/>
                <a:ext cx="359" cy="563"/>
              </a:xfrm>
              <a:custGeom>
                <a:avLst/>
                <a:gdLst>
                  <a:gd name="T0" fmla="*/ 2838 w 2866"/>
                  <a:gd name="T1" fmla="*/ 2682 h 4507"/>
                  <a:gd name="T2" fmla="*/ 2866 w 2866"/>
                  <a:gd name="T3" fmla="*/ 3815 h 4507"/>
                  <a:gd name="T4" fmla="*/ 2866 w 2866"/>
                  <a:gd name="T5" fmla="*/ 3926 h 4507"/>
                  <a:gd name="T6" fmla="*/ 1659 w 2866"/>
                  <a:gd name="T7" fmla="*/ 4175 h 4507"/>
                  <a:gd name="T8" fmla="*/ 525 w 2866"/>
                  <a:gd name="T9" fmla="*/ 4369 h 4507"/>
                  <a:gd name="T10" fmla="*/ 0 w 2866"/>
                  <a:gd name="T11" fmla="*/ 4507 h 4507"/>
                  <a:gd name="T12" fmla="*/ 0 w 2866"/>
                  <a:gd name="T13" fmla="*/ 1475 h 4507"/>
                  <a:gd name="T14" fmla="*/ 102 w 2866"/>
                  <a:gd name="T15" fmla="*/ 1374 h 4507"/>
                  <a:gd name="T16" fmla="*/ 110 w 2866"/>
                  <a:gd name="T17" fmla="*/ 1364 h 4507"/>
                  <a:gd name="T18" fmla="*/ 110 w 2866"/>
                  <a:gd name="T19" fmla="*/ 1355 h 4507"/>
                  <a:gd name="T20" fmla="*/ 110 w 2866"/>
                  <a:gd name="T21" fmla="*/ 1345 h 4507"/>
                  <a:gd name="T22" fmla="*/ 176 w 2866"/>
                  <a:gd name="T23" fmla="*/ 959 h 4507"/>
                  <a:gd name="T24" fmla="*/ 424 w 2866"/>
                  <a:gd name="T25" fmla="*/ 0 h 4507"/>
                  <a:gd name="T26" fmla="*/ 589 w 2866"/>
                  <a:gd name="T27" fmla="*/ 451 h 4507"/>
                  <a:gd name="T28" fmla="*/ 977 w 2866"/>
                  <a:gd name="T29" fmla="*/ 1613 h 4507"/>
                  <a:gd name="T30" fmla="*/ 977 w 2866"/>
                  <a:gd name="T31" fmla="*/ 1622 h 4507"/>
                  <a:gd name="T32" fmla="*/ 986 w 2866"/>
                  <a:gd name="T33" fmla="*/ 1622 h 4507"/>
                  <a:gd name="T34" fmla="*/ 986 w 2866"/>
                  <a:gd name="T35" fmla="*/ 1632 h 4507"/>
                  <a:gd name="T36" fmla="*/ 996 w 2866"/>
                  <a:gd name="T37" fmla="*/ 1641 h 4507"/>
                  <a:gd name="T38" fmla="*/ 1004 w 2866"/>
                  <a:gd name="T39" fmla="*/ 1641 h 4507"/>
                  <a:gd name="T40" fmla="*/ 1004 w 2866"/>
                  <a:gd name="T41" fmla="*/ 1649 h 4507"/>
                  <a:gd name="T42" fmla="*/ 2036 w 2866"/>
                  <a:gd name="T43" fmla="*/ 2165 h 4507"/>
                  <a:gd name="T44" fmla="*/ 2488 w 2866"/>
                  <a:gd name="T45" fmla="*/ 2424 h 4507"/>
                  <a:gd name="T46" fmla="*/ 2838 w 2866"/>
                  <a:gd name="T47" fmla="*/ 2682 h 45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66"/>
                  <a:gd name="T73" fmla="*/ 0 h 4507"/>
                  <a:gd name="T74" fmla="*/ 2866 w 2866"/>
                  <a:gd name="T75" fmla="*/ 4507 h 45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66" h="4507">
                    <a:moveTo>
                      <a:pt x="2838" y="2682"/>
                    </a:moveTo>
                    <a:lnTo>
                      <a:pt x="2866" y="3815"/>
                    </a:lnTo>
                    <a:lnTo>
                      <a:pt x="2866" y="3926"/>
                    </a:lnTo>
                    <a:lnTo>
                      <a:pt x="1659" y="4175"/>
                    </a:lnTo>
                    <a:lnTo>
                      <a:pt x="525" y="4369"/>
                    </a:lnTo>
                    <a:lnTo>
                      <a:pt x="0" y="4507"/>
                    </a:lnTo>
                    <a:lnTo>
                      <a:pt x="0" y="1475"/>
                    </a:lnTo>
                    <a:lnTo>
                      <a:pt x="102" y="1374"/>
                    </a:lnTo>
                    <a:lnTo>
                      <a:pt x="110" y="1364"/>
                    </a:lnTo>
                    <a:lnTo>
                      <a:pt x="110" y="1355"/>
                    </a:lnTo>
                    <a:lnTo>
                      <a:pt x="110" y="1345"/>
                    </a:lnTo>
                    <a:lnTo>
                      <a:pt x="176" y="959"/>
                    </a:lnTo>
                    <a:lnTo>
                      <a:pt x="424" y="0"/>
                    </a:lnTo>
                    <a:lnTo>
                      <a:pt x="589" y="451"/>
                    </a:lnTo>
                    <a:lnTo>
                      <a:pt x="977" y="1613"/>
                    </a:lnTo>
                    <a:lnTo>
                      <a:pt x="977" y="1622"/>
                    </a:lnTo>
                    <a:lnTo>
                      <a:pt x="986" y="1622"/>
                    </a:lnTo>
                    <a:lnTo>
                      <a:pt x="986" y="1632"/>
                    </a:lnTo>
                    <a:lnTo>
                      <a:pt x="996" y="1641"/>
                    </a:lnTo>
                    <a:lnTo>
                      <a:pt x="1004" y="1641"/>
                    </a:lnTo>
                    <a:lnTo>
                      <a:pt x="1004" y="1649"/>
                    </a:lnTo>
                    <a:lnTo>
                      <a:pt x="2036" y="2165"/>
                    </a:lnTo>
                    <a:lnTo>
                      <a:pt x="2488" y="2424"/>
                    </a:lnTo>
                    <a:lnTo>
                      <a:pt x="2838" y="2682"/>
                    </a:lnTo>
                    <a:close/>
                  </a:path>
                </a:pathLst>
              </a:custGeom>
              <a:solidFill>
                <a:srgbClr val="6B4A2B"/>
              </a:solidFill>
              <a:ln w="9525">
                <a:noFill/>
                <a:round/>
                <a:headEnd/>
                <a:tailEnd/>
              </a:ln>
            </p:spPr>
            <p:txBody>
              <a:bodyPr>
                <a:prstTxWarp prst="textNoShape">
                  <a:avLst/>
                </a:prstTxWarp>
              </a:bodyPr>
              <a:lstStyle/>
              <a:p>
                <a:endParaRPr lang="en-US"/>
              </a:p>
            </p:txBody>
          </p:sp>
          <p:sp>
            <p:nvSpPr>
              <p:cNvPr id="24878" name="Freeform 183"/>
              <p:cNvSpPr>
                <a:spLocks/>
              </p:cNvSpPr>
              <p:nvPr/>
            </p:nvSpPr>
            <p:spPr bwMode="auto">
              <a:xfrm>
                <a:off x="744" y="3015"/>
                <a:ext cx="368" cy="737"/>
              </a:xfrm>
              <a:custGeom>
                <a:avLst/>
                <a:gdLst>
                  <a:gd name="T0" fmla="*/ 2893 w 2948"/>
                  <a:gd name="T1" fmla="*/ 599 h 5897"/>
                  <a:gd name="T2" fmla="*/ 2588 w 2948"/>
                  <a:gd name="T3" fmla="*/ 1870 h 5897"/>
                  <a:gd name="T4" fmla="*/ 2359 w 2948"/>
                  <a:gd name="T5" fmla="*/ 5216 h 5897"/>
                  <a:gd name="T6" fmla="*/ 2101 w 2948"/>
                  <a:gd name="T7" fmla="*/ 5686 h 5897"/>
                  <a:gd name="T8" fmla="*/ 2091 w 2948"/>
                  <a:gd name="T9" fmla="*/ 5676 h 5897"/>
                  <a:gd name="T10" fmla="*/ 1981 w 2948"/>
                  <a:gd name="T11" fmla="*/ 5612 h 5897"/>
                  <a:gd name="T12" fmla="*/ 1870 w 2948"/>
                  <a:gd name="T13" fmla="*/ 5548 h 5897"/>
                  <a:gd name="T14" fmla="*/ 1750 w 2948"/>
                  <a:gd name="T15" fmla="*/ 5482 h 5897"/>
                  <a:gd name="T16" fmla="*/ 1640 w 2948"/>
                  <a:gd name="T17" fmla="*/ 5418 h 5897"/>
                  <a:gd name="T18" fmla="*/ 581 w 2948"/>
                  <a:gd name="T19" fmla="*/ 4773 h 5897"/>
                  <a:gd name="T20" fmla="*/ 488 w 2948"/>
                  <a:gd name="T21" fmla="*/ 4478 h 5897"/>
                  <a:gd name="T22" fmla="*/ 387 w 2948"/>
                  <a:gd name="T23" fmla="*/ 4193 h 5897"/>
                  <a:gd name="T24" fmla="*/ 294 w 2948"/>
                  <a:gd name="T25" fmla="*/ 3907 h 5897"/>
                  <a:gd name="T26" fmla="*/ 46 w 2948"/>
                  <a:gd name="T27" fmla="*/ 3253 h 5897"/>
                  <a:gd name="T28" fmla="*/ 36 w 2948"/>
                  <a:gd name="T29" fmla="*/ 3235 h 5897"/>
                  <a:gd name="T30" fmla="*/ 27 w 2948"/>
                  <a:gd name="T31" fmla="*/ 3216 h 5897"/>
                  <a:gd name="T32" fmla="*/ 18 w 2948"/>
                  <a:gd name="T33" fmla="*/ 3198 h 5897"/>
                  <a:gd name="T34" fmla="*/ 0 w 2948"/>
                  <a:gd name="T35" fmla="*/ 3169 h 5897"/>
                  <a:gd name="T36" fmla="*/ 55 w 2948"/>
                  <a:gd name="T37" fmla="*/ 2912 h 5897"/>
                  <a:gd name="T38" fmla="*/ 101 w 2948"/>
                  <a:gd name="T39" fmla="*/ 2644 h 5897"/>
                  <a:gd name="T40" fmla="*/ 137 w 2948"/>
                  <a:gd name="T41" fmla="*/ 2378 h 5897"/>
                  <a:gd name="T42" fmla="*/ 184 w 2948"/>
                  <a:gd name="T43" fmla="*/ 2110 h 5897"/>
                  <a:gd name="T44" fmla="*/ 313 w 2948"/>
                  <a:gd name="T45" fmla="*/ 1207 h 5897"/>
                  <a:gd name="T46" fmla="*/ 341 w 2948"/>
                  <a:gd name="T47" fmla="*/ 1087 h 5897"/>
                  <a:gd name="T48" fmla="*/ 377 w 2948"/>
                  <a:gd name="T49" fmla="*/ 949 h 5897"/>
                  <a:gd name="T50" fmla="*/ 414 w 2948"/>
                  <a:gd name="T51" fmla="*/ 820 h 5897"/>
                  <a:gd name="T52" fmla="*/ 442 w 2948"/>
                  <a:gd name="T53" fmla="*/ 691 h 5897"/>
                  <a:gd name="T54" fmla="*/ 571 w 2948"/>
                  <a:gd name="T55" fmla="*/ 17 h 5897"/>
                  <a:gd name="T56" fmla="*/ 616 w 2948"/>
                  <a:gd name="T57" fmla="*/ 46 h 5897"/>
                  <a:gd name="T58" fmla="*/ 653 w 2948"/>
                  <a:gd name="T59" fmla="*/ 73 h 5897"/>
                  <a:gd name="T60" fmla="*/ 682 w 2948"/>
                  <a:gd name="T61" fmla="*/ 83 h 5897"/>
                  <a:gd name="T62" fmla="*/ 1087 w 2948"/>
                  <a:gd name="T63" fmla="*/ 156 h 5897"/>
                  <a:gd name="T64" fmla="*/ 1215 w 2948"/>
                  <a:gd name="T65" fmla="*/ 184 h 5897"/>
                  <a:gd name="T66" fmla="*/ 1345 w 2948"/>
                  <a:gd name="T67" fmla="*/ 221 h 5897"/>
                  <a:gd name="T68" fmla="*/ 1473 w 2948"/>
                  <a:gd name="T69" fmla="*/ 257 h 5897"/>
                  <a:gd name="T70" fmla="*/ 1603 w 2948"/>
                  <a:gd name="T71" fmla="*/ 285 h 5897"/>
                  <a:gd name="T72" fmla="*/ 1797 w 2948"/>
                  <a:gd name="T73" fmla="*/ 322 h 5897"/>
                  <a:gd name="T74" fmla="*/ 1990 w 2948"/>
                  <a:gd name="T75" fmla="*/ 350 h 5897"/>
                  <a:gd name="T76" fmla="*/ 2183 w 2948"/>
                  <a:gd name="T77" fmla="*/ 387 h 5897"/>
                  <a:gd name="T78" fmla="*/ 2386 w 2948"/>
                  <a:gd name="T79" fmla="*/ 414 h 5897"/>
                  <a:gd name="T80" fmla="*/ 2948 w 2948"/>
                  <a:gd name="T81" fmla="*/ 488 h 58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48"/>
                  <a:gd name="T124" fmla="*/ 0 h 5897"/>
                  <a:gd name="T125" fmla="*/ 2948 w 2948"/>
                  <a:gd name="T126" fmla="*/ 5897 h 58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48" h="5897">
                    <a:moveTo>
                      <a:pt x="2948" y="488"/>
                    </a:moveTo>
                    <a:lnTo>
                      <a:pt x="2893" y="599"/>
                    </a:lnTo>
                    <a:lnTo>
                      <a:pt x="2588" y="1622"/>
                    </a:lnTo>
                    <a:lnTo>
                      <a:pt x="2588" y="1870"/>
                    </a:lnTo>
                    <a:lnTo>
                      <a:pt x="2359" y="3907"/>
                    </a:lnTo>
                    <a:lnTo>
                      <a:pt x="2359" y="5216"/>
                    </a:lnTo>
                    <a:lnTo>
                      <a:pt x="2386" y="5897"/>
                    </a:lnTo>
                    <a:lnTo>
                      <a:pt x="2101" y="5686"/>
                    </a:lnTo>
                    <a:lnTo>
                      <a:pt x="2091" y="5686"/>
                    </a:lnTo>
                    <a:lnTo>
                      <a:pt x="2091" y="5676"/>
                    </a:lnTo>
                    <a:lnTo>
                      <a:pt x="2036" y="5649"/>
                    </a:lnTo>
                    <a:lnTo>
                      <a:pt x="1981" y="5612"/>
                    </a:lnTo>
                    <a:lnTo>
                      <a:pt x="1925" y="5585"/>
                    </a:lnTo>
                    <a:lnTo>
                      <a:pt x="1870" y="5548"/>
                    </a:lnTo>
                    <a:lnTo>
                      <a:pt x="1806" y="5511"/>
                    </a:lnTo>
                    <a:lnTo>
                      <a:pt x="1750" y="5482"/>
                    </a:lnTo>
                    <a:lnTo>
                      <a:pt x="1694" y="5447"/>
                    </a:lnTo>
                    <a:lnTo>
                      <a:pt x="1640" y="5418"/>
                    </a:lnTo>
                    <a:lnTo>
                      <a:pt x="626" y="4912"/>
                    </a:lnTo>
                    <a:lnTo>
                      <a:pt x="581" y="4773"/>
                    </a:lnTo>
                    <a:lnTo>
                      <a:pt x="534" y="4625"/>
                    </a:lnTo>
                    <a:lnTo>
                      <a:pt x="488" y="4478"/>
                    </a:lnTo>
                    <a:lnTo>
                      <a:pt x="442" y="4340"/>
                    </a:lnTo>
                    <a:lnTo>
                      <a:pt x="387" y="4193"/>
                    </a:lnTo>
                    <a:lnTo>
                      <a:pt x="341" y="4055"/>
                    </a:lnTo>
                    <a:lnTo>
                      <a:pt x="294" y="3907"/>
                    </a:lnTo>
                    <a:lnTo>
                      <a:pt x="240" y="3769"/>
                    </a:lnTo>
                    <a:lnTo>
                      <a:pt x="46" y="3253"/>
                    </a:lnTo>
                    <a:lnTo>
                      <a:pt x="46" y="3243"/>
                    </a:lnTo>
                    <a:lnTo>
                      <a:pt x="36" y="3235"/>
                    </a:lnTo>
                    <a:lnTo>
                      <a:pt x="36" y="3225"/>
                    </a:lnTo>
                    <a:lnTo>
                      <a:pt x="27" y="3216"/>
                    </a:lnTo>
                    <a:lnTo>
                      <a:pt x="27" y="3206"/>
                    </a:lnTo>
                    <a:lnTo>
                      <a:pt x="18" y="3198"/>
                    </a:lnTo>
                    <a:lnTo>
                      <a:pt x="9" y="3179"/>
                    </a:lnTo>
                    <a:lnTo>
                      <a:pt x="0" y="3169"/>
                    </a:lnTo>
                    <a:lnTo>
                      <a:pt x="27" y="3041"/>
                    </a:lnTo>
                    <a:lnTo>
                      <a:pt x="55" y="2912"/>
                    </a:lnTo>
                    <a:lnTo>
                      <a:pt x="73" y="2774"/>
                    </a:lnTo>
                    <a:lnTo>
                      <a:pt x="101" y="2644"/>
                    </a:lnTo>
                    <a:lnTo>
                      <a:pt x="120" y="2506"/>
                    </a:lnTo>
                    <a:lnTo>
                      <a:pt x="137" y="2378"/>
                    </a:lnTo>
                    <a:lnTo>
                      <a:pt x="166" y="2248"/>
                    </a:lnTo>
                    <a:lnTo>
                      <a:pt x="184" y="2110"/>
                    </a:lnTo>
                    <a:lnTo>
                      <a:pt x="248" y="1593"/>
                    </a:lnTo>
                    <a:lnTo>
                      <a:pt x="313" y="1207"/>
                    </a:lnTo>
                    <a:lnTo>
                      <a:pt x="322" y="1151"/>
                    </a:lnTo>
                    <a:lnTo>
                      <a:pt x="341" y="1087"/>
                    </a:lnTo>
                    <a:lnTo>
                      <a:pt x="359" y="1013"/>
                    </a:lnTo>
                    <a:lnTo>
                      <a:pt x="377" y="949"/>
                    </a:lnTo>
                    <a:lnTo>
                      <a:pt x="395" y="884"/>
                    </a:lnTo>
                    <a:lnTo>
                      <a:pt x="414" y="820"/>
                    </a:lnTo>
                    <a:lnTo>
                      <a:pt x="424" y="755"/>
                    </a:lnTo>
                    <a:lnTo>
                      <a:pt x="442" y="691"/>
                    </a:lnTo>
                    <a:lnTo>
                      <a:pt x="552" y="0"/>
                    </a:lnTo>
                    <a:lnTo>
                      <a:pt x="571" y="17"/>
                    </a:lnTo>
                    <a:lnTo>
                      <a:pt x="589" y="36"/>
                    </a:lnTo>
                    <a:lnTo>
                      <a:pt x="616" y="46"/>
                    </a:lnTo>
                    <a:lnTo>
                      <a:pt x="635" y="55"/>
                    </a:lnTo>
                    <a:lnTo>
                      <a:pt x="653" y="73"/>
                    </a:lnTo>
                    <a:lnTo>
                      <a:pt x="672" y="83"/>
                    </a:lnTo>
                    <a:lnTo>
                      <a:pt x="682" y="83"/>
                    </a:lnTo>
                    <a:lnTo>
                      <a:pt x="700" y="92"/>
                    </a:lnTo>
                    <a:lnTo>
                      <a:pt x="1087" y="156"/>
                    </a:lnTo>
                    <a:lnTo>
                      <a:pt x="1151" y="174"/>
                    </a:lnTo>
                    <a:lnTo>
                      <a:pt x="1215" y="184"/>
                    </a:lnTo>
                    <a:lnTo>
                      <a:pt x="1281" y="203"/>
                    </a:lnTo>
                    <a:lnTo>
                      <a:pt x="1345" y="221"/>
                    </a:lnTo>
                    <a:lnTo>
                      <a:pt x="1409" y="240"/>
                    </a:lnTo>
                    <a:lnTo>
                      <a:pt x="1473" y="257"/>
                    </a:lnTo>
                    <a:lnTo>
                      <a:pt x="1539" y="276"/>
                    </a:lnTo>
                    <a:lnTo>
                      <a:pt x="1603" y="285"/>
                    </a:lnTo>
                    <a:lnTo>
                      <a:pt x="1704" y="304"/>
                    </a:lnTo>
                    <a:lnTo>
                      <a:pt x="1797" y="322"/>
                    </a:lnTo>
                    <a:lnTo>
                      <a:pt x="1898" y="331"/>
                    </a:lnTo>
                    <a:lnTo>
                      <a:pt x="1990" y="350"/>
                    </a:lnTo>
                    <a:lnTo>
                      <a:pt x="2091" y="368"/>
                    </a:lnTo>
                    <a:lnTo>
                      <a:pt x="2183" y="387"/>
                    </a:lnTo>
                    <a:lnTo>
                      <a:pt x="2285" y="395"/>
                    </a:lnTo>
                    <a:lnTo>
                      <a:pt x="2386" y="414"/>
                    </a:lnTo>
                    <a:lnTo>
                      <a:pt x="2902" y="479"/>
                    </a:lnTo>
                    <a:lnTo>
                      <a:pt x="2948" y="488"/>
                    </a:lnTo>
                    <a:close/>
                  </a:path>
                </a:pathLst>
              </a:custGeom>
              <a:solidFill>
                <a:srgbClr val="C79C70"/>
              </a:solidFill>
              <a:ln w="9525">
                <a:noFill/>
                <a:round/>
                <a:headEnd/>
                <a:tailEnd/>
              </a:ln>
            </p:spPr>
            <p:txBody>
              <a:bodyPr>
                <a:prstTxWarp prst="textNoShape">
                  <a:avLst/>
                </a:prstTxWarp>
              </a:bodyPr>
              <a:lstStyle/>
              <a:p>
                <a:endParaRPr lang="en-US"/>
              </a:p>
            </p:txBody>
          </p:sp>
          <p:sp>
            <p:nvSpPr>
              <p:cNvPr id="24879" name="Freeform 184"/>
              <p:cNvSpPr>
                <a:spLocks/>
              </p:cNvSpPr>
              <p:nvPr/>
            </p:nvSpPr>
            <p:spPr bwMode="auto">
              <a:xfrm>
                <a:off x="816" y="2624"/>
                <a:ext cx="551" cy="439"/>
              </a:xfrm>
              <a:custGeom>
                <a:avLst/>
                <a:gdLst>
                  <a:gd name="T0" fmla="*/ 3601 w 4403"/>
                  <a:gd name="T1" fmla="*/ 2257 h 3511"/>
                  <a:gd name="T2" fmla="*/ 2579 w 4403"/>
                  <a:gd name="T3" fmla="*/ 3225 h 3511"/>
                  <a:gd name="T4" fmla="*/ 2348 w 4403"/>
                  <a:gd name="T5" fmla="*/ 3501 h 3511"/>
                  <a:gd name="T6" fmla="*/ 2201 w 4403"/>
                  <a:gd name="T7" fmla="*/ 3474 h 3511"/>
                  <a:gd name="T8" fmla="*/ 2044 w 4403"/>
                  <a:gd name="T9" fmla="*/ 3455 h 3511"/>
                  <a:gd name="T10" fmla="*/ 1897 w 4403"/>
                  <a:gd name="T11" fmla="*/ 3437 h 3511"/>
                  <a:gd name="T12" fmla="*/ 1040 w 4403"/>
                  <a:gd name="T13" fmla="*/ 3298 h 3511"/>
                  <a:gd name="T14" fmla="*/ 911 w 4403"/>
                  <a:gd name="T15" fmla="*/ 3261 h 3511"/>
                  <a:gd name="T16" fmla="*/ 782 w 4403"/>
                  <a:gd name="T17" fmla="*/ 3225 h 3511"/>
                  <a:gd name="T18" fmla="*/ 653 w 4403"/>
                  <a:gd name="T19" fmla="*/ 3197 h 3511"/>
                  <a:gd name="T20" fmla="*/ 524 w 4403"/>
                  <a:gd name="T21" fmla="*/ 3170 h 3511"/>
                  <a:gd name="T22" fmla="*/ 128 w 4403"/>
                  <a:gd name="T23" fmla="*/ 3096 h 3511"/>
                  <a:gd name="T24" fmla="*/ 101 w 4403"/>
                  <a:gd name="T25" fmla="*/ 3069 h 3511"/>
                  <a:gd name="T26" fmla="*/ 54 w 4403"/>
                  <a:gd name="T27" fmla="*/ 3040 h 3511"/>
                  <a:gd name="T28" fmla="*/ 18 w 4403"/>
                  <a:gd name="T29" fmla="*/ 3013 h 3511"/>
                  <a:gd name="T30" fmla="*/ 119 w 4403"/>
                  <a:gd name="T31" fmla="*/ 2524 h 3511"/>
                  <a:gd name="T32" fmla="*/ 147 w 4403"/>
                  <a:gd name="T33" fmla="*/ 2433 h 3511"/>
                  <a:gd name="T34" fmla="*/ 184 w 4403"/>
                  <a:gd name="T35" fmla="*/ 2331 h 3511"/>
                  <a:gd name="T36" fmla="*/ 221 w 4403"/>
                  <a:gd name="T37" fmla="*/ 2239 h 3511"/>
                  <a:gd name="T38" fmla="*/ 248 w 4403"/>
                  <a:gd name="T39" fmla="*/ 2137 h 3511"/>
                  <a:gd name="T40" fmla="*/ 395 w 4403"/>
                  <a:gd name="T41" fmla="*/ 1612 h 3511"/>
                  <a:gd name="T42" fmla="*/ 442 w 4403"/>
                  <a:gd name="T43" fmla="*/ 1566 h 3511"/>
                  <a:gd name="T44" fmla="*/ 497 w 4403"/>
                  <a:gd name="T45" fmla="*/ 1520 h 3511"/>
                  <a:gd name="T46" fmla="*/ 543 w 4403"/>
                  <a:gd name="T47" fmla="*/ 1464 h 3511"/>
                  <a:gd name="T48" fmla="*/ 580 w 4403"/>
                  <a:gd name="T49" fmla="*/ 1419 h 3511"/>
                  <a:gd name="T50" fmla="*/ 617 w 4403"/>
                  <a:gd name="T51" fmla="*/ 1363 h 3511"/>
                  <a:gd name="T52" fmla="*/ 663 w 4403"/>
                  <a:gd name="T53" fmla="*/ 1307 h 3511"/>
                  <a:gd name="T54" fmla="*/ 690 w 4403"/>
                  <a:gd name="T55" fmla="*/ 1253 h 3511"/>
                  <a:gd name="T56" fmla="*/ 764 w 4403"/>
                  <a:gd name="T57" fmla="*/ 857 h 3511"/>
                  <a:gd name="T58" fmla="*/ 1372 w 4403"/>
                  <a:gd name="T59" fmla="*/ 709 h 3511"/>
                  <a:gd name="T60" fmla="*/ 1455 w 4403"/>
                  <a:gd name="T61" fmla="*/ 184 h 3511"/>
                  <a:gd name="T62" fmla="*/ 1483 w 4403"/>
                  <a:gd name="T63" fmla="*/ 101 h 3511"/>
                  <a:gd name="T64" fmla="*/ 1925 w 4403"/>
                  <a:gd name="T65" fmla="*/ 27 h 3511"/>
                  <a:gd name="T66" fmla="*/ 2201 w 4403"/>
                  <a:gd name="T67" fmla="*/ 0 h 3511"/>
                  <a:gd name="T68" fmla="*/ 2284 w 4403"/>
                  <a:gd name="T69" fmla="*/ 553 h 3511"/>
                  <a:gd name="T70" fmla="*/ 2561 w 4403"/>
                  <a:gd name="T71" fmla="*/ 626 h 3511"/>
                  <a:gd name="T72" fmla="*/ 2689 w 4403"/>
                  <a:gd name="T73" fmla="*/ 580 h 3511"/>
                  <a:gd name="T74" fmla="*/ 2782 w 4403"/>
                  <a:gd name="T75" fmla="*/ 553 h 3511"/>
                  <a:gd name="T76" fmla="*/ 2994 w 4403"/>
                  <a:gd name="T77" fmla="*/ 553 h 3511"/>
                  <a:gd name="T78" fmla="*/ 3114 w 4403"/>
                  <a:gd name="T79" fmla="*/ 156 h 3511"/>
                  <a:gd name="T80" fmla="*/ 3851 w 4403"/>
                  <a:gd name="T81" fmla="*/ 27 h 3511"/>
                  <a:gd name="T82" fmla="*/ 3851 w 4403"/>
                  <a:gd name="T83" fmla="*/ 276 h 3511"/>
                  <a:gd name="T84" fmla="*/ 3823 w 4403"/>
                  <a:gd name="T85" fmla="*/ 516 h 3511"/>
                  <a:gd name="T86" fmla="*/ 4403 w 4403"/>
                  <a:gd name="T87" fmla="*/ 894 h 3511"/>
                  <a:gd name="T88" fmla="*/ 4274 w 4403"/>
                  <a:gd name="T89" fmla="*/ 1668 h 35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403"/>
                  <a:gd name="T136" fmla="*/ 0 h 3511"/>
                  <a:gd name="T137" fmla="*/ 4403 w 4403"/>
                  <a:gd name="T138" fmla="*/ 3511 h 35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403" h="3511">
                    <a:moveTo>
                      <a:pt x="4274" y="2055"/>
                    </a:moveTo>
                    <a:lnTo>
                      <a:pt x="3601" y="2257"/>
                    </a:lnTo>
                    <a:lnTo>
                      <a:pt x="3058" y="2617"/>
                    </a:lnTo>
                    <a:lnTo>
                      <a:pt x="2579" y="3225"/>
                    </a:lnTo>
                    <a:lnTo>
                      <a:pt x="2422" y="3511"/>
                    </a:lnTo>
                    <a:lnTo>
                      <a:pt x="2348" y="3501"/>
                    </a:lnTo>
                    <a:lnTo>
                      <a:pt x="2275" y="3492"/>
                    </a:lnTo>
                    <a:lnTo>
                      <a:pt x="2201" y="3474"/>
                    </a:lnTo>
                    <a:lnTo>
                      <a:pt x="2118" y="3465"/>
                    </a:lnTo>
                    <a:lnTo>
                      <a:pt x="2044" y="3455"/>
                    </a:lnTo>
                    <a:lnTo>
                      <a:pt x="1970" y="3446"/>
                    </a:lnTo>
                    <a:lnTo>
                      <a:pt x="1897" y="3437"/>
                    </a:lnTo>
                    <a:lnTo>
                      <a:pt x="1815" y="3428"/>
                    </a:lnTo>
                    <a:lnTo>
                      <a:pt x="1040" y="3298"/>
                    </a:lnTo>
                    <a:lnTo>
                      <a:pt x="976" y="3280"/>
                    </a:lnTo>
                    <a:lnTo>
                      <a:pt x="911" y="3261"/>
                    </a:lnTo>
                    <a:lnTo>
                      <a:pt x="847" y="3244"/>
                    </a:lnTo>
                    <a:lnTo>
                      <a:pt x="782" y="3225"/>
                    </a:lnTo>
                    <a:lnTo>
                      <a:pt x="718" y="3216"/>
                    </a:lnTo>
                    <a:lnTo>
                      <a:pt x="653" y="3197"/>
                    </a:lnTo>
                    <a:lnTo>
                      <a:pt x="589" y="3179"/>
                    </a:lnTo>
                    <a:lnTo>
                      <a:pt x="524" y="3170"/>
                    </a:lnTo>
                    <a:lnTo>
                      <a:pt x="147" y="3106"/>
                    </a:lnTo>
                    <a:lnTo>
                      <a:pt x="128" y="3096"/>
                    </a:lnTo>
                    <a:lnTo>
                      <a:pt x="119" y="3087"/>
                    </a:lnTo>
                    <a:lnTo>
                      <a:pt x="101" y="3069"/>
                    </a:lnTo>
                    <a:lnTo>
                      <a:pt x="72" y="3059"/>
                    </a:lnTo>
                    <a:lnTo>
                      <a:pt x="54" y="3040"/>
                    </a:lnTo>
                    <a:lnTo>
                      <a:pt x="35" y="3022"/>
                    </a:lnTo>
                    <a:lnTo>
                      <a:pt x="18" y="3013"/>
                    </a:lnTo>
                    <a:lnTo>
                      <a:pt x="0" y="3004"/>
                    </a:lnTo>
                    <a:lnTo>
                      <a:pt x="119" y="2524"/>
                    </a:lnTo>
                    <a:lnTo>
                      <a:pt x="128" y="2478"/>
                    </a:lnTo>
                    <a:lnTo>
                      <a:pt x="147" y="2433"/>
                    </a:lnTo>
                    <a:lnTo>
                      <a:pt x="165" y="2387"/>
                    </a:lnTo>
                    <a:lnTo>
                      <a:pt x="184" y="2331"/>
                    </a:lnTo>
                    <a:lnTo>
                      <a:pt x="202" y="2284"/>
                    </a:lnTo>
                    <a:lnTo>
                      <a:pt x="221" y="2239"/>
                    </a:lnTo>
                    <a:lnTo>
                      <a:pt x="229" y="2183"/>
                    </a:lnTo>
                    <a:lnTo>
                      <a:pt x="248" y="2137"/>
                    </a:lnTo>
                    <a:lnTo>
                      <a:pt x="368" y="1631"/>
                    </a:lnTo>
                    <a:lnTo>
                      <a:pt x="395" y="1612"/>
                    </a:lnTo>
                    <a:lnTo>
                      <a:pt x="413" y="1594"/>
                    </a:lnTo>
                    <a:lnTo>
                      <a:pt x="442" y="1566"/>
                    </a:lnTo>
                    <a:lnTo>
                      <a:pt x="469" y="1538"/>
                    </a:lnTo>
                    <a:lnTo>
                      <a:pt x="497" y="1520"/>
                    </a:lnTo>
                    <a:lnTo>
                      <a:pt x="524" y="1493"/>
                    </a:lnTo>
                    <a:lnTo>
                      <a:pt x="543" y="1464"/>
                    </a:lnTo>
                    <a:lnTo>
                      <a:pt x="561" y="1446"/>
                    </a:lnTo>
                    <a:lnTo>
                      <a:pt x="580" y="1419"/>
                    </a:lnTo>
                    <a:lnTo>
                      <a:pt x="598" y="1400"/>
                    </a:lnTo>
                    <a:lnTo>
                      <a:pt x="617" y="1363"/>
                    </a:lnTo>
                    <a:lnTo>
                      <a:pt x="634" y="1336"/>
                    </a:lnTo>
                    <a:lnTo>
                      <a:pt x="663" y="1307"/>
                    </a:lnTo>
                    <a:lnTo>
                      <a:pt x="681" y="1280"/>
                    </a:lnTo>
                    <a:lnTo>
                      <a:pt x="690" y="1253"/>
                    </a:lnTo>
                    <a:lnTo>
                      <a:pt x="700" y="1225"/>
                    </a:lnTo>
                    <a:lnTo>
                      <a:pt x="764" y="857"/>
                    </a:lnTo>
                    <a:lnTo>
                      <a:pt x="902" y="709"/>
                    </a:lnTo>
                    <a:lnTo>
                      <a:pt x="1372" y="709"/>
                    </a:lnTo>
                    <a:lnTo>
                      <a:pt x="1455" y="626"/>
                    </a:lnTo>
                    <a:lnTo>
                      <a:pt x="1455" y="184"/>
                    </a:lnTo>
                    <a:lnTo>
                      <a:pt x="1483" y="156"/>
                    </a:lnTo>
                    <a:lnTo>
                      <a:pt x="1483" y="101"/>
                    </a:lnTo>
                    <a:lnTo>
                      <a:pt x="1805" y="27"/>
                    </a:lnTo>
                    <a:lnTo>
                      <a:pt x="1925" y="27"/>
                    </a:lnTo>
                    <a:lnTo>
                      <a:pt x="2109" y="0"/>
                    </a:lnTo>
                    <a:lnTo>
                      <a:pt x="2201" y="0"/>
                    </a:lnTo>
                    <a:lnTo>
                      <a:pt x="2284" y="239"/>
                    </a:lnTo>
                    <a:lnTo>
                      <a:pt x="2284" y="553"/>
                    </a:lnTo>
                    <a:lnTo>
                      <a:pt x="2385" y="654"/>
                    </a:lnTo>
                    <a:lnTo>
                      <a:pt x="2561" y="626"/>
                    </a:lnTo>
                    <a:lnTo>
                      <a:pt x="2689" y="599"/>
                    </a:lnTo>
                    <a:lnTo>
                      <a:pt x="2689" y="580"/>
                    </a:lnTo>
                    <a:lnTo>
                      <a:pt x="2717" y="553"/>
                    </a:lnTo>
                    <a:lnTo>
                      <a:pt x="2782" y="553"/>
                    </a:lnTo>
                    <a:lnTo>
                      <a:pt x="2837" y="599"/>
                    </a:lnTo>
                    <a:lnTo>
                      <a:pt x="2994" y="553"/>
                    </a:lnTo>
                    <a:lnTo>
                      <a:pt x="3021" y="553"/>
                    </a:lnTo>
                    <a:lnTo>
                      <a:pt x="3114" y="156"/>
                    </a:lnTo>
                    <a:lnTo>
                      <a:pt x="3114" y="74"/>
                    </a:lnTo>
                    <a:lnTo>
                      <a:pt x="3851" y="27"/>
                    </a:lnTo>
                    <a:lnTo>
                      <a:pt x="3878" y="0"/>
                    </a:lnTo>
                    <a:lnTo>
                      <a:pt x="3851" y="276"/>
                    </a:lnTo>
                    <a:lnTo>
                      <a:pt x="3767" y="433"/>
                    </a:lnTo>
                    <a:lnTo>
                      <a:pt x="3823" y="516"/>
                    </a:lnTo>
                    <a:lnTo>
                      <a:pt x="4403" y="516"/>
                    </a:lnTo>
                    <a:lnTo>
                      <a:pt x="4403" y="894"/>
                    </a:lnTo>
                    <a:lnTo>
                      <a:pt x="4274" y="1658"/>
                    </a:lnTo>
                    <a:lnTo>
                      <a:pt x="4274" y="1668"/>
                    </a:lnTo>
                    <a:lnTo>
                      <a:pt x="4274" y="2055"/>
                    </a:lnTo>
                    <a:close/>
                  </a:path>
                </a:pathLst>
              </a:custGeom>
              <a:solidFill>
                <a:srgbClr val="DBC1A8"/>
              </a:solidFill>
              <a:ln w="9525">
                <a:noFill/>
                <a:round/>
                <a:headEnd/>
                <a:tailEnd/>
              </a:ln>
            </p:spPr>
            <p:txBody>
              <a:bodyPr>
                <a:prstTxWarp prst="textNoShape">
                  <a:avLst/>
                </a:prstTxWarp>
              </a:bodyPr>
              <a:lstStyle/>
              <a:p>
                <a:endParaRPr lang="en-US"/>
              </a:p>
            </p:txBody>
          </p:sp>
          <p:sp>
            <p:nvSpPr>
              <p:cNvPr id="24880" name="Freeform 185"/>
              <p:cNvSpPr>
                <a:spLocks/>
              </p:cNvSpPr>
              <p:nvPr/>
            </p:nvSpPr>
            <p:spPr bwMode="auto">
              <a:xfrm>
                <a:off x="1364" y="2624"/>
                <a:ext cx="723" cy="939"/>
              </a:xfrm>
              <a:custGeom>
                <a:avLst/>
                <a:gdLst>
                  <a:gd name="T0" fmla="*/ 3419 w 5778"/>
                  <a:gd name="T1" fmla="*/ 7261 h 7510"/>
                  <a:gd name="T2" fmla="*/ 3143 w 5778"/>
                  <a:gd name="T3" fmla="*/ 4358 h 7510"/>
                  <a:gd name="T4" fmla="*/ 3087 w 5778"/>
                  <a:gd name="T5" fmla="*/ 3944 h 7510"/>
                  <a:gd name="T6" fmla="*/ 2672 w 5778"/>
                  <a:gd name="T7" fmla="*/ 3141 h 7510"/>
                  <a:gd name="T8" fmla="*/ 2120 w 5778"/>
                  <a:gd name="T9" fmla="*/ 2534 h 7510"/>
                  <a:gd name="T10" fmla="*/ 904 w 5778"/>
                  <a:gd name="T11" fmla="*/ 2009 h 7510"/>
                  <a:gd name="T12" fmla="*/ 0 w 5778"/>
                  <a:gd name="T13" fmla="*/ 1677 h 7510"/>
                  <a:gd name="T14" fmla="*/ 130 w 5778"/>
                  <a:gd name="T15" fmla="*/ 894 h 7510"/>
                  <a:gd name="T16" fmla="*/ 489 w 5778"/>
                  <a:gd name="T17" fmla="*/ 516 h 7510"/>
                  <a:gd name="T18" fmla="*/ 683 w 5778"/>
                  <a:gd name="T19" fmla="*/ 55 h 7510"/>
                  <a:gd name="T20" fmla="*/ 1512 w 5778"/>
                  <a:gd name="T21" fmla="*/ 74 h 7510"/>
                  <a:gd name="T22" fmla="*/ 1539 w 5778"/>
                  <a:gd name="T23" fmla="*/ 516 h 7510"/>
                  <a:gd name="T24" fmla="*/ 1779 w 5778"/>
                  <a:gd name="T25" fmla="*/ 599 h 7510"/>
                  <a:gd name="T26" fmla="*/ 1797 w 5778"/>
                  <a:gd name="T27" fmla="*/ 617 h 7510"/>
                  <a:gd name="T28" fmla="*/ 1816 w 5778"/>
                  <a:gd name="T29" fmla="*/ 636 h 7510"/>
                  <a:gd name="T30" fmla="*/ 1825 w 5778"/>
                  <a:gd name="T31" fmla="*/ 654 h 7510"/>
                  <a:gd name="T32" fmla="*/ 1844 w 5778"/>
                  <a:gd name="T33" fmla="*/ 673 h 7510"/>
                  <a:gd name="T34" fmla="*/ 2065 w 5778"/>
                  <a:gd name="T35" fmla="*/ 902 h 7510"/>
                  <a:gd name="T36" fmla="*/ 2111 w 5778"/>
                  <a:gd name="T37" fmla="*/ 967 h 7510"/>
                  <a:gd name="T38" fmla="*/ 2156 w 5778"/>
                  <a:gd name="T39" fmla="*/ 1041 h 7510"/>
                  <a:gd name="T40" fmla="*/ 2212 w 5778"/>
                  <a:gd name="T41" fmla="*/ 1105 h 7510"/>
                  <a:gd name="T42" fmla="*/ 2267 w 5778"/>
                  <a:gd name="T43" fmla="*/ 1160 h 7510"/>
                  <a:gd name="T44" fmla="*/ 2332 w 5778"/>
                  <a:gd name="T45" fmla="*/ 1225 h 7510"/>
                  <a:gd name="T46" fmla="*/ 2396 w 5778"/>
                  <a:gd name="T47" fmla="*/ 1299 h 7510"/>
                  <a:gd name="T48" fmla="*/ 2470 w 5778"/>
                  <a:gd name="T49" fmla="*/ 1363 h 7510"/>
                  <a:gd name="T50" fmla="*/ 2755 w 5778"/>
                  <a:gd name="T51" fmla="*/ 1584 h 7510"/>
                  <a:gd name="T52" fmla="*/ 2765 w 5778"/>
                  <a:gd name="T53" fmla="*/ 1594 h 7510"/>
                  <a:gd name="T54" fmla="*/ 3281 w 5778"/>
                  <a:gd name="T55" fmla="*/ 1788 h 7510"/>
                  <a:gd name="T56" fmla="*/ 3668 w 5778"/>
                  <a:gd name="T57" fmla="*/ 2165 h 7510"/>
                  <a:gd name="T58" fmla="*/ 4562 w 5778"/>
                  <a:gd name="T59" fmla="*/ 2939 h 7510"/>
                  <a:gd name="T60" fmla="*/ 4580 w 5778"/>
                  <a:gd name="T61" fmla="*/ 2949 h 7510"/>
                  <a:gd name="T62" fmla="*/ 4681 w 5778"/>
                  <a:gd name="T63" fmla="*/ 2986 h 7510"/>
                  <a:gd name="T64" fmla="*/ 4783 w 5778"/>
                  <a:gd name="T65" fmla="*/ 3022 h 7510"/>
                  <a:gd name="T66" fmla="*/ 4875 w 5778"/>
                  <a:gd name="T67" fmla="*/ 3059 h 7510"/>
                  <a:gd name="T68" fmla="*/ 4977 w 5778"/>
                  <a:gd name="T69" fmla="*/ 3087 h 7510"/>
                  <a:gd name="T70" fmla="*/ 5778 w 5778"/>
                  <a:gd name="T71" fmla="*/ 3501 h 7510"/>
                  <a:gd name="T72" fmla="*/ 5648 w 5778"/>
                  <a:gd name="T73" fmla="*/ 4036 h 7510"/>
                  <a:gd name="T74" fmla="*/ 5621 w 5778"/>
                  <a:gd name="T75" fmla="*/ 4082 h 7510"/>
                  <a:gd name="T76" fmla="*/ 5575 w 5778"/>
                  <a:gd name="T77" fmla="*/ 4137 h 7510"/>
                  <a:gd name="T78" fmla="*/ 5547 w 5778"/>
                  <a:gd name="T79" fmla="*/ 4192 h 7510"/>
                  <a:gd name="T80" fmla="*/ 5520 w 5778"/>
                  <a:gd name="T81" fmla="*/ 4238 h 7510"/>
                  <a:gd name="T82" fmla="*/ 5262 w 5778"/>
                  <a:gd name="T83" fmla="*/ 4874 h 7510"/>
                  <a:gd name="T84" fmla="*/ 3981 w 5778"/>
                  <a:gd name="T85" fmla="*/ 6293 h 7510"/>
                  <a:gd name="T86" fmla="*/ 3971 w 5778"/>
                  <a:gd name="T87" fmla="*/ 6303 h 7510"/>
                  <a:gd name="T88" fmla="*/ 3843 w 5778"/>
                  <a:gd name="T89" fmla="*/ 6690 h 7510"/>
                  <a:gd name="T90" fmla="*/ 3779 w 5778"/>
                  <a:gd name="T91" fmla="*/ 6782 h 7510"/>
                  <a:gd name="T92" fmla="*/ 3705 w 5778"/>
                  <a:gd name="T93" fmla="*/ 6884 h 7510"/>
                  <a:gd name="T94" fmla="*/ 3640 w 5778"/>
                  <a:gd name="T95" fmla="*/ 6985 h 7510"/>
                  <a:gd name="T96" fmla="*/ 3585 w 5778"/>
                  <a:gd name="T97" fmla="*/ 7077 h 7510"/>
                  <a:gd name="T98" fmla="*/ 3456 w 5778"/>
                  <a:gd name="T99" fmla="*/ 7344 h 7510"/>
                  <a:gd name="T100" fmla="*/ 3447 w 5778"/>
                  <a:gd name="T101" fmla="*/ 7354 h 75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78"/>
                  <a:gd name="T154" fmla="*/ 0 h 7510"/>
                  <a:gd name="T155" fmla="*/ 5778 w 5778"/>
                  <a:gd name="T156" fmla="*/ 7510 h 75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78" h="7510">
                    <a:moveTo>
                      <a:pt x="3419" y="7510"/>
                    </a:moveTo>
                    <a:lnTo>
                      <a:pt x="3419" y="7261"/>
                    </a:lnTo>
                    <a:lnTo>
                      <a:pt x="3337" y="5981"/>
                    </a:lnTo>
                    <a:lnTo>
                      <a:pt x="3143" y="4358"/>
                    </a:lnTo>
                    <a:lnTo>
                      <a:pt x="3060" y="4082"/>
                    </a:lnTo>
                    <a:lnTo>
                      <a:pt x="3087" y="3944"/>
                    </a:lnTo>
                    <a:lnTo>
                      <a:pt x="2977" y="3778"/>
                    </a:lnTo>
                    <a:lnTo>
                      <a:pt x="2672" y="3141"/>
                    </a:lnTo>
                    <a:lnTo>
                      <a:pt x="2534" y="2893"/>
                    </a:lnTo>
                    <a:lnTo>
                      <a:pt x="2120" y="2534"/>
                    </a:lnTo>
                    <a:lnTo>
                      <a:pt x="1318" y="2092"/>
                    </a:lnTo>
                    <a:lnTo>
                      <a:pt x="904" y="2009"/>
                    </a:lnTo>
                    <a:lnTo>
                      <a:pt x="0" y="2036"/>
                    </a:lnTo>
                    <a:lnTo>
                      <a:pt x="0" y="1677"/>
                    </a:lnTo>
                    <a:lnTo>
                      <a:pt x="130" y="902"/>
                    </a:lnTo>
                    <a:lnTo>
                      <a:pt x="130" y="894"/>
                    </a:lnTo>
                    <a:lnTo>
                      <a:pt x="130" y="516"/>
                    </a:lnTo>
                    <a:lnTo>
                      <a:pt x="489" y="516"/>
                    </a:lnTo>
                    <a:lnTo>
                      <a:pt x="572" y="101"/>
                    </a:lnTo>
                    <a:lnTo>
                      <a:pt x="683" y="55"/>
                    </a:lnTo>
                    <a:lnTo>
                      <a:pt x="1402" y="0"/>
                    </a:lnTo>
                    <a:lnTo>
                      <a:pt x="1512" y="74"/>
                    </a:lnTo>
                    <a:lnTo>
                      <a:pt x="1539" y="433"/>
                    </a:lnTo>
                    <a:lnTo>
                      <a:pt x="1539" y="516"/>
                    </a:lnTo>
                    <a:lnTo>
                      <a:pt x="1650" y="599"/>
                    </a:lnTo>
                    <a:lnTo>
                      <a:pt x="1779" y="599"/>
                    </a:lnTo>
                    <a:lnTo>
                      <a:pt x="1788" y="607"/>
                    </a:lnTo>
                    <a:lnTo>
                      <a:pt x="1797" y="617"/>
                    </a:lnTo>
                    <a:lnTo>
                      <a:pt x="1807" y="626"/>
                    </a:lnTo>
                    <a:lnTo>
                      <a:pt x="1816" y="636"/>
                    </a:lnTo>
                    <a:lnTo>
                      <a:pt x="1825" y="644"/>
                    </a:lnTo>
                    <a:lnTo>
                      <a:pt x="1825" y="654"/>
                    </a:lnTo>
                    <a:lnTo>
                      <a:pt x="1834" y="663"/>
                    </a:lnTo>
                    <a:lnTo>
                      <a:pt x="1844" y="673"/>
                    </a:lnTo>
                    <a:lnTo>
                      <a:pt x="2037" y="865"/>
                    </a:lnTo>
                    <a:lnTo>
                      <a:pt x="2065" y="902"/>
                    </a:lnTo>
                    <a:lnTo>
                      <a:pt x="2083" y="931"/>
                    </a:lnTo>
                    <a:lnTo>
                      <a:pt x="2111" y="967"/>
                    </a:lnTo>
                    <a:lnTo>
                      <a:pt x="2129" y="1004"/>
                    </a:lnTo>
                    <a:lnTo>
                      <a:pt x="2156" y="1041"/>
                    </a:lnTo>
                    <a:lnTo>
                      <a:pt x="2185" y="1068"/>
                    </a:lnTo>
                    <a:lnTo>
                      <a:pt x="2212" y="1105"/>
                    </a:lnTo>
                    <a:lnTo>
                      <a:pt x="2230" y="1133"/>
                    </a:lnTo>
                    <a:lnTo>
                      <a:pt x="2267" y="1160"/>
                    </a:lnTo>
                    <a:lnTo>
                      <a:pt x="2295" y="1197"/>
                    </a:lnTo>
                    <a:lnTo>
                      <a:pt x="2332" y="1225"/>
                    </a:lnTo>
                    <a:lnTo>
                      <a:pt x="2360" y="1262"/>
                    </a:lnTo>
                    <a:lnTo>
                      <a:pt x="2396" y="1299"/>
                    </a:lnTo>
                    <a:lnTo>
                      <a:pt x="2433" y="1336"/>
                    </a:lnTo>
                    <a:lnTo>
                      <a:pt x="2470" y="1363"/>
                    </a:lnTo>
                    <a:lnTo>
                      <a:pt x="2497" y="1391"/>
                    </a:lnTo>
                    <a:lnTo>
                      <a:pt x="2755" y="1584"/>
                    </a:lnTo>
                    <a:lnTo>
                      <a:pt x="2765" y="1584"/>
                    </a:lnTo>
                    <a:lnTo>
                      <a:pt x="2765" y="1594"/>
                    </a:lnTo>
                    <a:lnTo>
                      <a:pt x="2774" y="1594"/>
                    </a:lnTo>
                    <a:lnTo>
                      <a:pt x="3281" y="1788"/>
                    </a:lnTo>
                    <a:lnTo>
                      <a:pt x="3659" y="2165"/>
                    </a:lnTo>
                    <a:lnTo>
                      <a:pt x="3668" y="2165"/>
                    </a:lnTo>
                    <a:lnTo>
                      <a:pt x="4175" y="2552"/>
                    </a:lnTo>
                    <a:lnTo>
                      <a:pt x="4562" y="2939"/>
                    </a:lnTo>
                    <a:lnTo>
                      <a:pt x="4570" y="2949"/>
                    </a:lnTo>
                    <a:lnTo>
                      <a:pt x="4580" y="2949"/>
                    </a:lnTo>
                    <a:lnTo>
                      <a:pt x="4636" y="2967"/>
                    </a:lnTo>
                    <a:lnTo>
                      <a:pt x="4681" y="2986"/>
                    </a:lnTo>
                    <a:lnTo>
                      <a:pt x="4727" y="3004"/>
                    </a:lnTo>
                    <a:lnTo>
                      <a:pt x="4783" y="3022"/>
                    </a:lnTo>
                    <a:lnTo>
                      <a:pt x="4828" y="3040"/>
                    </a:lnTo>
                    <a:lnTo>
                      <a:pt x="4875" y="3059"/>
                    </a:lnTo>
                    <a:lnTo>
                      <a:pt x="4930" y="3069"/>
                    </a:lnTo>
                    <a:lnTo>
                      <a:pt x="4977" y="3087"/>
                    </a:lnTo>
                    <a:lnTo>
                      <a:pt x="5483" y="3207"/>
                    </a:lnTo>
                    <a:lnTo>
                      <a:pt x="5778" y="3501"/>
                    </a:lnTo>
                    <a:lnTo>
                      <a:pt x="5778" y="3668"/>
                    </a:lnTo>
                    <a:lnTo>
                      <a:pt x="5648" y="4036"/>
                    </a:lnTo>
                    <a:lnTo>
                      <a:pt x="5640" y="4064"/>
                    </a:lnTo>
                    <a:lnTo>
                      <a:pt x="5621" y="4082"/>
                    </a:lnTo>
                    <a:lnTo>
                      <a:pt x="5603" y="4110"/>
                    </a:lnTo>
                    <a:lnTo>
                      <a:pt x="5575" y="4137"/>
                    </a:lnTo>
                    <a:lnTo>
                      <a:pt x="5557" y="4165"/>
                    </a:lnTo>
                    <a:lnTo>
                      <a:pt x="5547" y="4192"/>
                    </a:lnTo>
                    <a:lnTo>
                      <a:pt x="5529" y="4221"/>
                    </a:lnTo>
                    <a:lnTo>
                      <a:pt x="5520" y="4238"/>
                    </a:lnTo>
                    <a:lnTo>
                      <a:pt x="5456" y="4432"/>
                    </a:lnTo>
                    <a:lnTo>
                      <a:pt x="5262" y="4874"/>
                    </a:lnTo>
                    <a:lnTo>
                      <a:pt x="4755" y="5520"/>
                    </a:lnTo>
                    <a:lnTo>
                      <a:pt x="3981" y="6293"/>
                    </a:lnTo>
                    <a:lnTo>
                      <a:pt x="3971" y="6293"/>
                    </a:lnTo>
                    <a:lnTo>
                      <a:pt x="3971" y="6303"/>
                    </a:lnTo>
                    <a:lnTo>
                      <a:pt x="3971" y="6312"/>
                    </a:lnTo>
                    <a:lnTo>
                      <a:pt x="3843" y="6690"/>
                    </a:lnTo>
                    <a:lnTo>
                      <a:pt x="3806" y="6737"/>
                    </a:lnTo>
                    <a:lnTo>
                      <a:pt x="3779" y="6782"/>
                    </a:lnTo>
                    <a:lnTo>
                      <a:pt x="3742" y="6838"/>
                    </a:lnTo>
                    <a:lnTo>
                      <a:pt x="3705" y="6884"/>
                    </a:lnTo>
                    <a:lnTo>
                      <a:pt x="3668" y="6929"/>
                    </a:lnTo>
                    <a:lnTo>
                      <a:pt x="3640" y="6985"/>
                    </a:lnTo>
                    <a:lnTo>
                      <a:pt x="3612" y="7031"/>
                    </a:lnTo>
                    <a:lnTo>
                      <a:pt x="3585" y="7077"/>
                    </a:lnTo>
                    <a:lnTo>
                      <a:pt x="3456" y="7335"/>
                    </a:lnTo>
                    <a:lnTo>
                      <a:pt x="3456" y="7344"/>
                    </a:lnTo>
                    <a:lnTo>
                      <a:pt x="3447" y="7344"/>
                    </a:lnTo>
                    <a:lnTo>
                      <a:pt x="3447" y="7354"/>
                    </a:lnTo>
                    <a:lnTo>
                      <a:pt x="3419" y="7510"/>
                    </a:lnTo>
                    <a:close/>
                  </a:path>
                </a:pathLst>
              </a:custGeom>
              <a:solidFill>
                <a:srgbClr val="D4AE85"/>
              </a:solidFill>
              <a:ln w="9525">
                <a:noFill/>
                <a:round/>
                <a:headEnd/>
                <a:tailEnd/>
              </a:ln>
            </p:spPr>
            <p:txBody>
              <a:bodyPr>
                <a:prstTxWarp prst="textNoShape">
                  <a:avLst/>
                </a:prstTxWarp>
              </a:bodyPr>
              <a:lstStyle/>
              <a:p>
                <a:endParaRPr lang="en-US"/>
              </a:p>
            </p:txBody>
          </p:sp>
          <p:sp>
            <p:nvSpPr>
              <p:cNvPr id="24881" name="Freeform 186"/>
              <p:cNvSpPr>
                <a:spLocks/>
              </p:cNvSpPr>
              <p:nvPr/>
            </p:nvSpPr>
            <p:spPr bwMode="auto">
              <a:xfrm>
                <a:off x="1793" y="3075"/>
                <a:ext cx="385" cy="739"/>
              </a:xfrm>
              <a:custGeom>
                <a:avLst/>
                <a:gdLst>
                  <a:gd name="T0" fmla="*/ 2829 w 3077"/>
                  <a:gd name="T1" fmla="*/ 120 h 5916"/>
                  <a:gd name="T2" fmla="*/ 2829 w 3077"/>
                  <a:gd name="T3" fmla="*/ 175 h 5916"/>
                  <a:gd name="T4" fmla="*/ 2829 w 3077"/>
                  <a:gd name="T5" fmla="*/ 1004 h 5916"/>
                  <a:gd name="T6" fmla="*/ 2856 w 3077"/>
                  <a:gd name="T7" fmla="*/ 1391 h 5916"/>
                  <a:gd name="T8" fmla="*/ 3032 w 3077"/>
                  <a:gd name="T9" fmla="*/ 5032 h 5916"/>
                  <a:gd name="T10" fmla="*/ 3059 w 3077"/>
                  <a:gd name="T11" fmla="*/ 5889 h 5916"/>
                  <a:gd name="T12" fmla="*/ 3077 w 3077"/>
                  <a:gd name="T13" fmla="*/ 5916 h 5916"/>
                  <a:gd name="T14" fmla="*/ 2082 w 3077"/>
                  <a:gd name="T15" fmla="*/ 5833 h 5916"/>
                  <a:gd name="T16" fmla="*/ 434 w 3077"/>
                  <a:gd name="T17" fmla="*/ 5833 h 5916"/>
                  <a:gd name="T18" fmla="*/ 101 w 3077"/>
                  <a:gd name="T19" fmla="*/ 5861 h 5916"/>
                  <a:gd name="T20" fmla="*/ 46 w 3077"/>
                  <a:gd name="T21" fmla="*/ 5806 h 5916"/>
                  <a:gd name="T22" fmla="*/ 19 w 3077"/>
                  <a:gd name="T23" fmla="*/ 5363 h 5916"/>
                  <a:gd name="T24" fmla="*/ 74 w 3077"/>
                  <a:gd name="T25" fmla="*/ 5308 h 5916"/>
                  <a:gd name="T26" fmla="*/ 19 w 3077"/>
                  <a:gd name="T27" fmla="*/ 5032 h 5916"/>
                  <a:gd name="T28" fmla="*/ 0 w 3077"/>
                  <a:gd name="T29" fmla="*/ 4294 h 5916"/>
                  <a:gd name="T30" fmla="*/ 56 w 3077"/>
                  <a:gd name="T31" fmla="*/ 4175 h 5916"/>
                  <a:gd name="T32" fmla="*/ 64 w 3077"/>
                  <a:gd name="T33" fmla="*/ 4175 h 5916"/>
                  <a:gd name="T34" fmla="*/ 64 w 3077"/>
                  <a:gd name="T35" fmla="*/ 4165 h 5916"/>
                  <a:gd name="T36" fmla="*/ 64 w 3077"/>
                  <a:gd name="T37" fmla="*/ 4156 h 5916"/>
                  <a:gd name="T38" fmla="*/ 130 w 3077"/>
                  <a:gd name="T39" fmla="*/ 3778 h 5916"/>
                  <a:gd name="T40" fmla="*/ 249 w 3077"/>
                  <a:gd name="T41" fmla="*/ 3530 h 5916"/>
                  <a:gd name="T42" fmla="*/ 508 w 3077"/>
                  <a:gd name="T43" fmla="*/ 3142 h 5916"/>
                  <a:gd name="T44" fmla="*/ 516 w 3077"/>
                  <a:gd name="T45" fmla="*/ 3142 h 5916"/>
                  <a:gd name="T46" fmla="*/ 516 w 3077"/>
                  <a:gd name="T47" fmla="*/ 3134 h 5916"/>
                  <a:gd name="T48" fmla="*/ 636 w 3077"/>
                  <a:gd name="T49" fmla="*/ 2756 h 5916"/>
                  <a:gd name="T50" fmla="*/ 1410 w 3077"/>
                  <a:gd name="T51" fmla="*/ 1990 h 5916"/>
                  <a:gd name="T52" fmla="*/ 1410 w 3077"/>
                  <a:gd name="T53" fmla="*/ 1981 h 5916"/>
                  <a:gd name="T54" fmla="*/ 1926 w 3077"/>
                  <a:gd name="T55" fmla="*/ 1337 h 5916"/>
                  <a:gd name="T56" fmla="*/ 1935 w 3077"/>
                  <a:gd name="T57" fmla="*/ 1337 h 5916"/>
                  <a:gd name="T58" fmla="*/ 1935 w 3077"/>
                  <a:gd name="T59" fmla="*/ 1327 h 5916"/>
                  <a:gd name="T60" fmla="*/ 1962 w 3077"/>
                  <a:gd name="T61" fmla="*/ 1271 h 5916"/>
                  <a:gd name="T62" fmla="*/ 1991 w 3077"/>
                  <a:gd name="T63" fmla="*/ 1217 h 5916"/>
                  <a:gd name="T64" fmla="*/ 2009 w 3077"/>
                  <a:gd name="T65" fmla="*/ 1151 h 5916"/>
                  <a:gd name="T66" fmla="*/ 2036 w 3077"/>
                  <a:gd name="T67" fmla="*/ 1097 h 5916"/>
                  <a:gd name="T68" fmla="*/ 2065 w 3077"/>
                  <a:gd name="T69" fmla="*/ 1041 h 5916"/>
                  <a:gd name="T70" fmla="*/ 2092 w 3077"/>
                  <a:gd name="T71" fmla="*/ 986 h 5916"/>
                  <a:gd name="T72" fmla="*/ 2110 w 3077"/>
                  <a:gd name="T73" fmla="*/ 922 h 5916"/>
                  <a:gd name="T74" fmla="*/ 2129 w 3077"/>
                  <a:gd name="T75" fmla="*/ 866 h 5916"/>
                  <a:gd name="T76" fmla="*/ 2193 w 3077"/>
                  <a:gd name="T77" fmla="*/ 682 h 5916"/>
                  <a:gd name="T78" fmla="*/ 2212 w 3077"/>
                  <a:gd name="T79" fmla="*/ 663 h 5916"/>
                  <a:gd name="T80" fmla="*/ 2230 w 3077"/>
                  <a:gd name="T81" fmla="*/ 635 h 5916"/>
                  <a:gd name="T82" fmla="*/ 2249 w 3077"/>
                  <a:gd name="T83" fmla="*/ 608 h 5916"/>
                  <a:gd name="T84" fmla="*/ 2267 w 3077"/>
                  <a:gd name="T85" fmla="*/ 581 h 5916"/>
                  <a:gd name="T86" fmla="*/ 2286 w 3077"/>
                  <a:gd name="T87" fmla="*/ 552 h 5916"/>
                  <a:gd name="T88" fmla="*/ 2304 w 3077"/>
                  <a:gd name="T89" fmla="*/ 525 h 5916"/>
                  <a:gd name="T90" fmla="*/ 2313 w 3077"/>
                  <a:gd name="T91" fmla="*/ 497 h 5916"/>
                  <a:gd name="T92" fmla="*/ 2322 w 3077"/>
                  <a:gd name="T93" fmla="*/ 479 h 5916"/>
                  <a:gd name="T94" fmla="*/ 2451 w 3077"/>
                  <a:gd name="T95" fmla="*/ 92 h 5916"/>
                  <a:gd name="T96" fmla="*/ 2460 w 3077"/>
                  <a:gd name="T97" fmla="*/ 83 h 5916"/>
                  <a:gd name="T98" fmla="*/ 2460 w 3077"/>
                  <a:gd name="T99" fmla="*/ 73 h 5916"/>
                  <a:gd name="T100" fmla="*/ 2460 w 3077"/>
                  <a:gd name="T101" fmla="*/ 65 h 5916"/>
                  <a:gd name="T102" fmla="*/ 2460 w 3077"/>
                  <a:gd name="T103" fmla="*/ 55 h 5916"/>
                  <a:gd name="T104" fmla="*/ 2460 w 3077"/>
                  <a:gd name="T105" fmla="*/ 36 h 5916"/>
                  <a:gd name="T106" fmla="*/ 2460 w 3077"/>
                  <a:gd name="T107" fmla="*/ 27 h 5916"/>
                  <a:gd name="T108" fmla="*/ 2460 w 3077"/>
                  <a:gd name="T109" fmla="*/ 18 h 5916"/>
                  <a:gd name="T110" fmla="*/ 2460 w 3077"/>
                  <a:gd name="T111" fmla="*/ 0 h 5916"/>
                  <a:gd name="T112" fmla="*/ 2829 w 3077"/>
                  <a:gd name="T113" fmla="*/ 120 h 59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77"/>
                  <a:gd name="T172" fmla="*/ 0 h 5916"/>
                  <a:gd name="T173" fmla="*/ 3077 w 3077"/>
                  <a:gd name="T174" fmla="*/ 5916 h 59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77" h="5916">
                    <a:moveTo>
                      <a:pt x="2829" y="120"/>
                    </a:moveTo>
                    <a:lnTo>
                      <a:pt x="2829" y="175"/>
                    </a:lnTo>
                    <a:lnTo>
                      <a:pt x="2829" y="1004"/>
                    </a:lnTo>
                    <a:lnTo>
                      <a:pt x="2856" y="1391"/>
                    </a:lnTo>
                    <a:lnTo>
                      <a:pt x="3032" y="5032"/>
                    </a:lnTo>
                    <a:lnTo>
                      <a:pt x="3059" y="5889"/>
                    </a:lnTo>
                    <a:lnTo>
                      <a:pt x="3077" y="5916"/>
                    </a:lnTo>
                    <a:lnTo>
                      <a:pt x="2082" y="5833"/>
                    </a:lnTo>
                    <a:lnTo>
                      <a:pt x="434" y="5833"/>
                    </a:lnTo>
                    <a:lnTo>
                      <a:pt x="101" y="5861"/>
                    </a:lnTo>
                    <a:lnTo>
                      <a:pt x="46" y="5806"/>
                    </a:lnTo>
                    <a:lnTo>
                      <a:pt x="19" y="5363"/>
                    </a:lnTo>
                    <a:lnTo>
                      <a:pt x="74" y="5308"/>
                    </a:lnTo>
                    <a:lnTo>
                      <a:pt x="19" y="5032"/>
                    </a:lnTo>
                    <a:lnTo>
                      <a:pt x="0" y="4294"/>
                    </a:lnTo>
                    <a:lnTo>
                      <a:pt x="56" y="4175"/>
                    </a:lnTo>
                    <a:lnTo>
                      <a:pt x="64" y="4175"/>
                    </a:lnTo>
                    <a:lnTo>
                      <a:pt x="64" y="4165"/>
                    </a:lnTo>
                    <a:lnTo>
                      <a:pt x="64" y="4156"/>
                    </a:lnTo>
                    <a:lnTo>
                      <a:pt x="130" y="3778"/>
                    </a:lnTo>
                    <a:lnTo>
                      <a:pt x="249" y="3530"/>
                    </a:lnTo>
                    <a:lnTo>
                      <a:pt x="508" y="3142"/>
                    </a:lnTo>
                    <a:lnTo>
                      <a:pt x="516" y="3142"/>
                    </a:lnTo>
                    <a:lnTo>
                      <a:pt x="516" y="3134"/>
                    </a:lnTo>
                    <a:lnTo>
                      <a:pt x="636" y="2756"/>
                    </a:lnTo>
                    <a:lnTo>
                      <a:pt x="1410" y="1990"/>
                    </a:lnTo>
                    <a:lnTo>
                      <a:pt x="1410" y="1981"/>
                    </a:lnTo>
                    <a:lnTo>
                      <a:pt x="1926" y="1337"/>
                    </a:lnTo>
                    <a:lnTo>
                      <a:pt x="1935" y="1337"/>
                    </a:lnTo>
                    <a:lnTo>
                      <a:pt x="1935" y="1327"/>
                    </a:lnTo>
                    <a:lnTo>
                      <a:pt x="1962" y="1271"/>
                    </a:lnTo>
                    <a:lnTo>
                      <a:pt x="1991" y="1217"/>
                    </a:lnTo>
                    <a:lnTo>
                      <a:pt x="2009" y="1151"/>
                    </a:lnTo>
                    <a:lnTo>
                      <a:pt x="2036" y="1097"/>
                    </a:lnTo>
                    <a:lnTo>
                      <a:pt x="2065" y="1041"/>
                    </a:lnTo>
                    <a:lnTo>
                      <a:pt x="2092" y="986"/>
                    </a:lnTo>
                    <a:lnTo>
                      <a:pt x="2110" y="922"/>
                    </a:lnTo>
                    <a:lnTo>
                      <a:pt x="2129" y="866"/>
                    </a:lnTo>
                    <a:lnTo>
                      <a:pt x="2193" y="682"/>
                    </a:lnTo>
                    <a:lnTo>
                      <a:pt x="2212" y="663"/>
                    </a:lnTo>
                    <a:lnTo>
                      <a:pt x="2230" y="635"/>
                    </a:lnTo>
                    <a:lnTo>
                      <a:pt x="2249" y="608"/>
                    </a:lnTo>
                    <a:lnTo>
                      <a:pt x="2267" y="581"/>
                    </a:lnTo>
                    <a:lnTo>
                      <a:pt x="2286" y="552"/>
                    </a:lnTo>
                    <a:lnTo>
                      <a:pt x="2304" y="525"/>
                    </a:lnTo>
                    <a:lnTo>
                      <a:pt x="2313" y="497"/>
                    </a:lnTo>
                    <a:lnTo>
                      <a:pt x="2322" y="479"/>
                    </a:lnTo>
                    <a:lnTo>
                      <a:pt x="2451" y="92"/>
                    </a:lnTo>
                    <a:lnTo>
                      <a:pt x="2460" y="83"/>
                    </a:lnTo>
                    <a:lnTo>
                      <a:pt x="2460" y="73"/>
                    </a:lnTo>
                    <a:lnTo>
                      <a:pt x="2460" y="65"/>
                    </a:lnTo>
                    <a:lnTo>
                      <a:pt x="2460" y="55"/>
                    </a:lnTo>
                    <a:lnTo>
                      <a:pt x="2460" y="36"/>
                    </a:lnTo>
                    <a:lnTo>
                      <a:pt x="2460" y="27"/>
                    </a:lnTo>
                    <a:lnTo>
                      <a:pt x="2460" y="18"/>
                    </a:lnTo>
                    <a:lnTo>
                      <a:pt x="2460" y="0"/>
                    </a:lnTo>
                    <a:lnTo>
                      <a:pt x="2829" y="120"/>
                    </a:lnTo>
                    <a:close/>
                  </a:path>
                </a:pathLst>
              </a:custGeom>
              <a:solidFill>
                <a:srgbClr val="916338"/>
              </a:solidFill>
              <a:ln w="9525">
                <a:noFill/>
                <a:round/>
                <a:headEnd/>
                <a:tailEnd/>
              </a:ln>
            </p:spPr>
            <p:txBody>
              <a:bodyPr>
                <a:prstTxWarp prst="textNoShape">
                  <a:avLst/>
                </a:prstTxWarp>
              </a:bodyPr>
              <a:lstStyle/>
              <a:p>
                <a:endParaRPr lang="en-US"/>
              </a:p>
            </p:txBody>
          </p:sp>
          <p:sp>
            <p:nvSpPr>
              <p:cNvPr id="24882" name="Freeform 187"/>
              <p:cNvSpPr>
                <a:spLocks/>
              </p:cNvSpPr>
              <p:nvPr/>
            </p:nvSpPr>
            <p:spPr bwMode="auto">
              <a:xfrm>
                <a:off x="1604" y="2606"/>
                <a:ext cx="541" cy="469"/>
              </a:xfrm>
              <a:custGeom>
                <a:avLst/>
                <a:gdLst>
                  <a:gd name="T0" fmla="*/ 3216 w 4330"/>
                  <a:gd name="T1" fmla="*/ 56 h 3752"/>
                  <a:gd name="T2" fmla="*/ 3787 w 4330"/>
                  <a:gd name="T3" fmla="*/ 56 h 3752"/>
                  <a:gd name="T4" fmla="*/ 3842 w 4330"/>
                  <a:gd name="T5" fmla="*/ 120 h 3752"/>
                  <a:gd name="T6" fmla="*/ 3935 w 4330"/>
                  <a:gd name="T7" fmla="*/ 582 h 3752"/>
                  <a:gd name="T8" fmla="*/ 4175 w 4330"/>
                  <a:gd name="T9" fmla="*/ 913 h 3752"/>
                  <a:gd name="T10" fmla="*/ 4294 w 4330"/>
                  <a:gd name="T11" fmla="*/ 3153 h 3752"/>
                  <a:gd name="T12" fmla="*/ 4294 w 4330"/>
                  <a:gd name="T13" fmla="*/ 3374 h 3752"/>
                  <a:gd name="T14" fmla="*/ 4330 w 4330"/>
                  <a:gd name="T15" fmla="*/ 3752 h 3752"/>
                  <a:gd name="T16" fmla="*/ 4008 w 4330"/>
                  <a:gd name="T17" fmla="*/ 3650 h 3752"/>
                  <a:gd name="T18" fmla="*/ 3952 w 4330"/>
                  <a:gd name="T19" fmla="*/ 3595 h 3752"/>
                  <a:gd name="T20" fmla="*/ 3630 w 4330"/>
                  <a:gd name="T21" fmla="*/ 3273 h 3752"/>
                  <a:gd name="T22" fmla="*/ 3630 w 4330"/>
                  <a:gd name="T23" fmla="*/ 3263 h 3752"/>
                  <a:gd name="T24" fmla="*/ 3621 w 4330"/>
                  <a:gd name="T25" fmla="*/ 3263 h 3752"/>
                  <a:gd name="T26" fmla="*/ 3612 w 4330"/>
                  <a:gd name="T27" fmla="*/ 3255 h 3752"/>
                  <a:gd name="T28" fmla="*/ 3603 w 4330"/>
                  <a:gd name="T29" fmla="*/ 3255 h 3752"/>
                  <a:gd name="T30" fmla="*/ 3087 w 4330"/>
                  <a:gd name="T31" fmla="*/ 3125 h 3752"/>
                  <a:gd name="T32" fmla="*/ 2719 w 4330"/>
                  <a:gd name="T33" fmla="*/ 3005 h 3752"/>
                  <a:gd name="T34" fmla="*/ 2341 w 4330"/>
                  <a:gd name="T35" fmla="*/ 2619 h 3752"/>
                  <a:gd name="T36" fmla="*/ 2331 w 4330"/>
                  <a:gd name="T37" fmla="*/ 2619 h 3752"/>
                  <a:gd name="T38" fmla="*/ 1815 w 4330"/>
                  <a:gd name="T39" fmla="*/ 2231 h 3752"/>
                  <a:gd name="T40" fmla="*/ 1428 w 4330"/>
                  <a:gd name="T41" fmla="*/ 1844 h 3752"/>
                  <a:gd name="T42" fmla="*/ 1420 w 4330"/>
                  <a:gd name="T43" fmla="*/ 1834 h 3752"/>
                  <a:gd name="T44" fmla="*/ 1410 w 4330"/>
                  <a:gd name="T45" fmla="*/ 1834 h 3752"/>
                  <a:gd name="T46" fmla="*/ 904 w 4330"/>
                  <a:gd name="T47" fmla="*/ 1642 h 3752"/>
                  <a:gd name="T48" fmla="*/ 654 w 4330"/>
                  <a:gd name="T49" fmla="*/ 1456 h 3752"/>
                  <a:gd name="T50" fmla="*/ 396 w 4330"/>
                  <a:gd name="T51" fmla="*/ 1199 h 3752"/>
                  <a:gd name="T52" fmla="*/ 378 w 4330"/>
                  <a:gd name="T53" fmla="*/ 1171 h 3752"/>
                  <a:gd name="T54" fmla="*/ 350 w 4330"/>
                  <a:gd name="T55" fmla="*/ 1134 h 3752"/>
                  <a:gd name="T56" fmla="*/ 332 w 4330"/>
                  <a:gd name="T57" fmla="*/ 1107 h 3752"/>
                  <a:gd name="T58" fmla="*/ 305 w 4330"/>
                  <a:gd name="T59" fmla="*/ 1070 h 3752"/>
                  <a:gd name="T60" fmla="*/ 276 w 4330"/>
                  <a:gd name="T61" fmla="*/ 1033 h 3752"/>
                  <a:gd name="T62" fmla="*/ 249 w 4330"/>
                  <a:gd name="T63" fmla="*/ 996 h 3752"/>
                  <a:gd name="T64" fmla="*/ 231 w 4330"/>
                  <a:gd name="T65" fmla="*/ 969 h 3752"/>
                  <a:gd name="T66" fmla="*/ 203 w 4330"/>
                  <a:gd name="T67" fmla="*/ 941 h 3752"/>
                  <a:gd name="T68" fmla="*/ 10 w 4330"/>
                  <a:gd name="T69" fmla="*/ 748 h 3752"/>
                  <a:gd name="T70" fmla="*/ 0 w 4330"/>
                  <a:gd name="T71" fmla="*/ 729 h 3752"/>
                  <a:gd name="T72" fmla="*/ 507 w 4330"/>
                  <a:gd name="T73" fmla="*/ 702 h 3752"/>
                  <a:gd name="T74" fmla="*/ 590 w 4330"/>
                  <a:gd name="T75" fmla="*/ 554 h 3752"/>
                  <a:gd name="T76" fmla="*/ 590 w 4330"/>
                  <a:gd name="T77" fmla="*/ 176 h 3752"/>
                  <a:gd name="T78" fmla="*/ 1585 w 4330"/>
                  <a:gd name="T79" fmla="*/ 56 h 3752"/>
                  <a:gd name="T80" fmla="*/ 1695 w 4330"/>
                  <a:gd name="T81" fmla="*/ 56 h 3752"/>
                  <a:gd name="T82" fmla="*/ 1779 w 4330"/>
                  <a:gd name="T83" fmla="*/ 582 h 3752"/>
                  <a:gd name="T84" fmla="*/ 1889 w 4330"/>
                  <a:gd name="T85" fmla="*/ 636 h 3752"/>
                  <a:gd name="T86" fmla="*/ 2414 w 4330"/>
                  <a:gd name="T87" fmla="*/ 665 h 3752"/>
                  <a:gd name="T88" fmla="*/ 3013 w 4330"/>
                  <a:gd name="T89" fmla="*/ 636 h 3752"/>
                  <a:gd name="T90" fmla="*/ 3078 w 4330"/>
                  <a:gd name="T91" fmla="*/ 452 h 3752"/>
                  <a:gd name="T92" fmla="*/ 3105 w 4330"/>
                  <a:gd name="T93" fmla="*/ 0 h 3752"/>
                  <a:gd name="T94" fmla="*/ 3161 w 4330"/>
                  <a:gd name="T95" fmla="*/ 0 h 3752"/>
                  <a:gd name="T96" fmla="*/ 3216 w 4330"/>
                  <a:gd name="T97" fmla="*/ 56 h 37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30"/>
                  <a:gd name="T148" fmla="*/ 0 h 3752"/>
                  <a:gd name="T149" fmla="*/ 4330 w 4330"/>
                  <a:gd name="T150" fmla="*/ 3752 h 37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30" h="3752">
                    <a:moveTo>
                      <a:pt x="3216" y="56"/>
                    </a:moveTo>
                    <a:lnTo>
                      <a:pt x="3787" y="56"/>
                    </a:lnTo>
                    <a:lnTo>
                      <a:pt x="3842" y="120"/>
                    </a:lnTo>
                    <a:lnTo>
                      <a:pt x="3935" y="582"/>
                    </a:lnTo>
                    <a:lnTo>
                      <a:pt x="4175" y="913"/>
                    </a:lnTo>
                    <a:lnTo>
                      <a:pt x="4294" y="3153"/>
                    </a:lnTo>
                    <a:lnTo>
                      <a:pt x="4294" y="3374"/>
                    </a:lnTo>
                    <a:lnTo>
                      <a:pt x="4330" y="3752"/>
                    </a:lnTo>
                    <a:lnTo>
                      <a:pt x="4008" y="3650"/>
                    </a:lnTo>
                    <a:lnTo>
                      <a:pt x="3952" y="3595"/>
                    </a:lnTo>
                    <a:lnTo>
                      <a:pt x="3630" y="3273"/>
                    </a:lnTo>
                    <a:lnTo>
                      <a:pt x="3630" y="3263"/>
                    </a:lnTo>
                    <a:lnTo>
                      <a:pt x="3621" y="3263"/>
                    </a:lnTo>
                    <a:lnTo>
                      <a:pt x="3612" y="3255"/>
                    </a:lnTo>
                    <a:lnTo>
                      <a:pt x="3603" y="3255"/>
                    </a:lnTo>
                    <a:lnTo>
                      <a:pt x="3087" y="3125"/>
                    </a:lnTo>
                    <a:lnTo>
                      <a:pt x="2719" y="3005"/>
                    </a:lnTo>
                    <a:lnTo>
                      <a:pt x="2341" y="2619"/>
                    </a:lnTo>
                    <a:lnTo>
                      <a:pt x="2331" y="2619"/>
                    </a:lnTo>
                    <a:lnTo>
                      <a:pt x="1815" y="2231"/>
                    </a:lnTo>
                    <a:lnTo>
                      <a:pt x="1428" y="1844"/>
                    </a:lnTo>
                    <a:lnTo>
                      <a:pt x="1420" y="1834"/>
                    </a:lnTo>
                    <a:lnTo>
                      <a:pt x="1410" y="1834"/>
                    </a:lnTo>
                    <a:lnTo>
                      <a:pt x="904" y="1642"/>
                    </a:lnTo>
                    <a:lnTo>
                      <a:pt x="654" y="1456"/>
                    </a:lnTo>
                    <a:lnTo>
                      <a:pt x="396" y="1199"/>
                    </a:lnTo>
                    <a:lnTo>
                      <a:pt x="378" y="1171"/>
                    </a:lnTo>
                    <a:lnTo>
                      <a:pt x="350" y="1134"/>
                    </a:lnTo>
                    <a:lnTo>
                      <a:pt x="332" y="1107"/>
                    </a:lnTo>
                    <a:lnTo>
                      <a:pt x="305" y="1070"/>
                    </a:lnTo>
                    <a:lnTo>
                      <a:pt x="276" y="1033"/>
                    </a:lnTo>
                    <a:lnTo>
                      <a:pt x="249" y="996"/>
                    </a:lnTo>
                    <a:lnTo>
                      <a:pt x="231" y="969"/>
                    </a:lnTo>
                    <a:lnTo>
                      <a:pt x="203" y="941"/>
                    </a:lnTo>
                    <a:lnTo>
                      <a:pt x="10" y="748"/>
                    </a:lnTo>
                    <a:lnTo>
                      <a:pt x="0" y="729"/>
                    </a:lnTo>
                    <a:lnTo>
                      <a:pt x="507" y="702"/>
                    </a:lnTo>
                    <a:lnTo>
                      <a:pt x="590" y="554"/>
                    </a:lnTo>
                    <a:lnTo>
                      <a:pt x="590" y="176"/>
                    </a:lnTo>
                    <a:lnTo>
                      <a:pt x="1585" y="56"/>
                    </a:lnTo>
                    <a:lnTo>
                      <a:pt x="1695" y="56"/>
                    </a:lnTo>
                    <a:lnTo>
                      <a:pt x="1779" y="582"/>
                    </a:lnTo>
                    <a:lnTo>
                      <a:pt x="1889" y="636"/>
                    </a:lnTo>
                    <a:lnTo>
                      <a:pt x="2414" y="665"/>
                    </a:lnTo>
                    <a:lnTo>
                      <a:pt x="3013" y="636"/>
                    </a:lnTo>
                    <a:lnTo>
                      <a:pt x="3078" y="452"/>
                    </a:lnTo>
                    <a:lnTo>
                      <a:pt x="3105" y="0"/>
                    </a:lnTo>
                    <a:lnTo>
                      <a:pt x="3161" y="0"/>
                    </a:lnTo>
                    <a:lnTo>
                      <a:pt x="3216" y="56"/>
                    </a:lnTo>
                    <a:close/>
                  </a:path>
                </a:pathLst>
              </a:custGeom>
              <a:solidFill>
                <a:srgbClr val="916338"/>
              </a:solidFill>
              <a:ln w="9525">
                <a:noFill/>
                <a:round/>
                <a:headEnd/>
                <a:tailEnd/>
              </a:ln>
            </p:spPr>
            <p:txBody>
              <a:bodyPr>
                <a:prstTxWarp prst="textNoShape">
                  <a:avLst/>
                </a:prstTxWarp>
              </a:bodyPr>
              <a:lstStyle/>
              <a:p>
                <a:endParaRPr lang="en-US"/>
              </a:p>
            </p:txBody>
          </p:sp>
          <p:sp>
            <p:nvSpPr>
              <p:cNvPr id="24883" name="Freeform 188"/>
              <p:cNvSpPr>
                <a:spLocks/>
              </p:cNvSpPr>
              <p:nvPr/>
            </p:nvSpPr>
            <p:spPr bwMode="auto">
              <a:xfrm>
                <a:off x="2150" y="2675"/>
                <a:ext cx="986" cy="109"/>
              </a:xfrm>
              <a:custGeom>
                <a:avLst/>
                <a:gdLst>
                  <a:gd name="T0" fmla="*/ 250 w 7887"/>
                  <a:gd name="T1" fmla="*/ 415 h 875"/>
                  <a:gd name="T2" fmla="*/ 3953 w 7887"/>
                  <a:gd name="T3" fmla="*/ 221 h 875"/>
                  <a:gd name="T4" fmla="*/ 6653 w 7887"/>
                  <a:gd name="T5" fmla="*/ 111 h 875"/>
                  <a:gd name="T6" fmla="*/ 7887 w 7887"/>
                  <a:gd name="T7" fmla="*/ 423 h 875"/>
                  <a:gd name="T8" fmla="*/ 7684 w 7887"/>
                  <a:gd name="T9" fmla="*/ 479 h 875"/>
                  <a:gd name="T10" fmla="*/ 7556 w 7887"/>
                  <a:gd name="T11" fmla="*/ 497 h 875"/>
                  <a:gd name="T12" fmla="*/ 7500 w 7887"/>
                  <a:gd name="T13" fmla="*/ 489 h 875"/>
                  <a:gd name="T14" fmla="*/ 7463 w 7887"/>
                  <a:gd name="T15" fmla="*/ 497 h 875"/>
                  <a:gd name="T16" fmla="*/ 7316 w 7887"/>
                  <a:gd name="T17" fmla="*/ 526 h 875"/>
                  <a:gd name="T18" fmla="*/ 6800 w 7887"/>
                  <a:gd name="T19" fmla="*/ 590 h 875"/>
                  <a:gd name="T20" fmla="*/ 6395 w 7887"/>
                  <a:gd name="T21" fmla="*/ 636 h 875"/>
                  <a:gd name="T22" fmla="*/ 6311 w 7887"/>
                  <a:gd name="T23" fmla="*/ 645 h 875"/>
                  <a:gd name="T24" fmla="*/ 5906 w 7887"/>
                  <a:gd name="T25" fmla="*/ 663 h 875"/>
                  <a:gd name="T26" fmla="*/ 5888 w 7887"/>
                  <a:gd name="T27" fmla="*/ 645 h 875"/>
                  <a:gd name="T28" fmla="*/ 5861 w 7887"/>
                  <a:gd name="T29" fmla="*/ 636 h 875"/>
                  <a:gd name="T30" fmla="*/ 5832 w 7887"/>
                  <a:gd name="T31" fmla="*/ 654 h 875"/>
                  <a:gd name="T32" fmla="*/ 5768 w 7887"/>
                  <a:gd name="T33" fmla="*/ 663 h 875"/>
                  <a:gd name="T34" fmla="*/ 5630 w 7887"/>
                  <a:gd name="T35" fmla="*/ 681 h 875"/>
                  <a:gd name="T36" fmla="*/ 5491 w 7887"/>
                  <a:gd name="T37" fmla="*/ 700 h 875"/>
                  <a:gd name="T38" fmla="*/ 5409 w 7887"/>
                  <a:gd name="T39" fmla="*/ 700 h 875"/>
                  <a:gd name="T40" fmla="*/ 5317 w 7887"/>
                  <a:gd name="T41" fmla="*/ 700 h 875"/>
                  <a:gd name="T42" fmla="*/ 4644 w 7887"/>
                  <a:gd name="T43" fmla="*/ 728 h 875"/>
                  <a:gd name="T44" fmla="*/ 4626 w 7887"/>
                  <a:gd name="T45" fmla="*/ 710 h 875"/>
                  <a:gd name="T46" fmla="*/ 4599 w 7887"/>
                  <a:gd name="T47" fmla="*/ 700 h 875"/>
                  <a:gd name="T48" fmla="*/ 4570 w 7887"/>
                  <a:gd name="T49" fmla="*/ 710 h 875"/>
                  <a:gd name="T50" fmla="*/ 4543 w 7887"/>
                  <a:gd name="T51" fmla="*/ 737 h 875"/>
                  <a:gd name="T52" fmla="*/ 4515 w 7887"/>
                  <a:gd name="T53" fmla="*/ 747 h 875"/>
                  <a:gd name="T54" fmla="*/ 4128 w 7887"/>
                  <a:gd name="T55" fmla="*/ 747 h 875"/>
                  <a:gd name="T56" fmla="*/ 4082 w 7887"/>
                  <a:gd name="T57" fmla="*/ 755 h 875"/>
                  <a:gd name="T58" fmla="*/ 4036 w 7887"/>
                  <a:gd name="T59" fmla="*/ 765 h 875"/>
                  <a:gd name="T60" fmla="*/ 3953 w 7887"/>
                  <a:gd name="T61" fmla="*/ 765 h 875"/>
                  <a:gd name="T62" fmla="*/ 3861 w 7887"/>
                  <a:gd name="T63" fmla="*/ 765 h 875"/>
                  <a:gd name="T64" fmla="*/ 3640 w 7887"/>
                  <a:gd name="T65" fmla="*/ 783 h 875"/>
                  <a:gd name="T66" fmla="*/ 3556 w 7887"/>
                  <a:gd name="T67" fmla="*/ 783 h 875"/>
                  <a:gd name="T68" fmla="*/ 3197 w 7887"/>
                  <a:gd name="T69" fmla="*/ 801 h 875"/>
                  <a:gd name="T70" fmla="*/ 3170 w 7887"/>
                  <a:gd name="T71" fmla="*/ 774 h 875"/>
                  <a:gd name="T72" fmla="*/ 3133 w 7887"/>
                  <a:gd name="T73" fmla="*/ 765 h 875"/>
                  <a:gd name="T74" fmla="*/ 3096 w 7887"/>
                  <a:gd name="T75" fmla="*/ 792 h 875"/>
                  <a:gd name="T76" fmla="*/ 2903 w 7887"/>
                  <a:gd name="T77" fmla="*/ 811 h 875"/>
                  <a:gd name="T78" fmla="*/ 2866 w 7887"/>
                  <a:gd name="T79" fmla="*/ 820 h 875"/>
                  <a:gd name="T80" fmla="*/ 2138 w 7887"/>
                  <a:gd name="T81" fmla="*/ 830 h 875"/>
                  <a:gd name="T82" fmla="*/ 2065 w 7887"/>
                  <a:gd name="T83" fmla="*/ 838 h 875"/>
                  <a:gd name="T84" fmla="*/ 1981 w 7887"/>
                  <a:gd name="T85" fmla="*/ 848 h 875"/>
                  <a:gd name="T86" fmla="*/ 1889 w 7887"/>
                  <a:gd name="T87" fmla="*/ 801 h 875"/>
                  <a:gd name="T88" fmla="*/ 1861 w 7887"/>
                  <a:gd name="T89" fmla="*/ 774 h 875"/>
                  <a:gd name="T90" fmla="*/ 1815 w 7887"/>
                  <a:gd name="T91" fmla="*/ 774 h 875"/>
                  <a:gd name="T92" fmla="*/ 1788 w 7887"/>
                  <a:gd name="T93" fmla="*/ 801 h 875"/>
                  <a:gd name="T94" fmla="*/ 1778 w 7887"/>
                  <a:gd name="T95" fmla="*/ 838 h 875"/>
                  <a:gd name="T96" fmla="*/ 1281 w 7887"/>
                  <a:gd name="T97" fmla="*/ 857 h 875"/>
                  <a:gd name="T98" fmla="*/ 1235 w 7887"/>
                  <a:gd name="T99" fmla="*/ 867 h 875"/>
                  <a:gd name="T100" fmla="*/ 885 w 7887"/>
                  <a:gd name="T101" fmla="*/ 867 h 875"/>
                  <a:gd name="T102" fmla="*/ 766 w 7887"/>
                  <a:gd name="T103" fmla="*/ 857 h 875"/>
                  <a:gd name="T104" fmla="*/ 673 w 7887"/>
                  <a:gd name="T105" fmla="*/ 848 h 875"/>
                  <a:gd name="T106" fmla="*/ 655 w 7887"/>
                  <a:gd name="T107" fmla="*/ 820 h 875"/>
                  <a:gd name="T108" fmla="*/ 627 w 7887"/>
                  <a:gd name="T109" fmla="*/ 811 h 875"/>
                  <a:gd name="T110" fmla="*/ 590 w 7887"/>
                  <a:gd name="T111" fmla="*/ 820 h 875"/>
                  <a:gd name="T112" fmla="*/ 562 w 7887"/>
                  <a:gd name="T113" fmla="*/ 830 h 875"/>
                  <a:gd name="T114" fmla="*/ 240 w 7887"/>
                  <a:gd name="T115" fmla="*/ 830 h 875"/>
                  <a:gd name="T116" fmla="*/ 130 w 7887"/>
                  <a:gd name="T117" fmla="*/ 811 h 875"/>
                  <a:gd name="T118" fmla="*/ 10 w 7887"/>
                  <a:gd name="T119" fmla="*/ 811 h 8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87"/>
                  <a:gd name="T181" fmla="*/ 0 h 875"/>
                  <a:gd name="T182" fmla="*/ 7887 w 7887"/>
                  <a:gd name="T183" fmla="*/ 875 h 8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87" h="875">
                    <a:moveTo>
                      <a:pt x="10" y="811"/>
                    </a:moveTo>
                    <a:lnTo>
                      <a:pt x="0" y="359"/>
                    </a:lnTo>
                    <a:lnTo>
                      <a:pt x="203" y="359"/>
                    </a:lnTo>
                    <a:lnTo>
                      <a:pt x="250" y="415"/>
                    </a:lnTo>
                    <a:lnTo>
                      <a:pt x="277" y="415"/>
                    </a:lnTo>
                    <a:lnTo>
                      <a:pt x="332" y="359"/>
                    </a:lnTo>
                    <a:lnTo>
                      <a:pt x="1935" y="359"/>
                    </a:lnTo>
                    <a:lnTo>
                      <a:pt x="3953" y="221"/>
                    </a:lnTo>
                    <a:lnTo>
                      <a:pt x="5299" y="221"/>
                    </a:lnTo>
                    <a:lnTo>
                      <a:pt x="5639" y="175"/>
                    </a:lnTo>
                    <a:lnTo>
                      <a:pt x="6026" y="175"/>
                    </a:lnTo>
                    <a:lnTo>
                      <a:pt x="6653" y="111"/>
                    </a:lnTo>
                    <a:lnTo>
                      <a:pt x="7731" y="28"/>
                    </a:lnTo>
                    <a:lnTo>
                      <a:pt x="7758" y="0"/>
                    </a:lnTo>
                    <a:lnTo>
                      <a:pt x="7869" y="0"/>
                    </a:lnTo>
                    <a:lnTo>
                      <a:pt x="7887" y="423"/>
                    </a:lnTo>
                    <a:lnTo>
                      <a:pt x="7777" y="470"/>
                    </a:lnTo>
                    <a:lnTo>
                      <a:pt x="7749" y="470"/>
                    </a:lnTo>
                    <a:lnTo>
                      <a:pt x="7713" y="479"/>
                    </a:lnTo>
                    <a:lnTo>
                      <a:pt x="7684" y="479"/>
                    </a:lnTo>
                    <a:lnTo>
                      <a:pt x="7647" y="479"/>
                    </a:lnTo>
                    <a:lnTo>
                      <a:pt x="7620" y="489"/>
                    </a:lnTo>
                    <a:lnTo>
                      <a:pt x="7583" y="489"/>
                    </a:lnTo>
                    <a:lnTo>
                      <a:pt x="7556" y="497"/>
                    </a:lnTo>
                    <a:lnTo>
                      <a:pt x="7528" y="497"/>
                    </a:lnTo>
                    <a:lnTo>
                      <a:pt x="7519" y="497"/>
                    </a:lnTo>
                    <a:lnTo>
                      <a:pt x="7509" y="489"/>
                    </a:lnTo>
                    <a:lnTo>
                      <a:pt x="7500" y="489"/>
                    </a:lnTo>
                    <a:lnTo>
                      <a:pt x="7492" y="489"/>
                    </a:lnTo>
                    <a:lnTo>
                      <a:pt x="7482" y="489"/>
                    </a:lnTo>
                    <a:lnTo>
                      <a:pt x="7473" y="489"/>
                    </a:lnTo>
                    <a:lnTo>
                      <a:pt x="7463" y="497"/>
                    </a:lnTo>
                    <a:lnTo>
                      <a:pt x="7455" y="497"/>
                    </a:lnTo>
                    <a:lnTo>
                      <a:pt x="7455" y="507"/>
                    </a:lnTo>
                    <a:lnTo>
                      <a:pt x="7445" y="507"/>
                    </a:lnTo>
                    <a:lnTo>
                      <a:pt x="7316" y="526"/>
                    </a:lnTo>
                    <a:lnTo>
                      <a:pt x="7187" y="543"/>
                    </a:lnTo>
                    <a:lnTo>
                      <a:pt x="7058" y="553"/>
                    </a:lnTo>
                    <a:lnTo>
                      <a:pt x="6929" y="571"/>
                    </a:lnTo>
                    <a:lnTo>
                      <a:pt x="6800" y="590"/>
                    </a:lnTo>
                    <a:lnTo>
                      <a:pt x="6671" y="608"/>
                    </a:lnTo>
                    <a:lnTo>
                      <a:pt x="6542" y="617"/>
                    </a:lnTo>
                    <a:lnTo>
                      <a:pt x="6414" y="636"/>
                    </a:lnTo>
                    <a:lnTo>
                      <a:pt x="6395" y="636"/>
                    </a:lnTo>
                    <a:lnTo>
                      <a:pt x="6367" y="636"/>
                    </a:lnTo>
                    <a:lnTo>
                      <a:pt x="6348" y="636"/>
                    </a:lnTo>
                    <a:lnTo>
                      <a:pt x="6330" y="645"/>
                    </a:lnTo>
                    <a:lnTo>
                      <a:pt x="6311" y="645"/>
                    </a:lnTo>
                    <a:lnTo>
                      <a:pt x="6294" y="645"/>
                    </a:lnTo>
                    <a:lnTo>
                      <a:pt x="6266" y="654"/>
                    </a:lnTo>
                    <a:lnTo>
                      <a:pt x="6238" y="663"/>
                    </a:lnTo>
                    <a:lnTo>
                      <a:pt x="5906" y="663"/>
                    </a:lnTo>
                    <a:lnTo>
                      <a:pt x="5906" y="654"/>
                    </a:lnTo>
                    <a:lnTo>
                      <a:pt x="5898" y="654"/>
                    </a:lnTo>
                    <a:lnTo>
                      <a:pt x="5898" y="645"/>
                    </a:lnTo>
                    <a:lnTo>
                      <a:pt x="5888" y="645"/>
                    </a:lnTo>
                    <a:lnTo>
                      <a:pt x="5879" y="645"/>
                    </a:lnTo>
                    <a:lnTo>
                      <a:pt x="5879" y="636"/>
                    </a:lnTo>
                    <a:lnTo>
                      <a:pt x="5869" y="636"/>
                    </a:lnTo>
                    <a:lnTo>
                      <a:pt x="5861" y="636"/>
                    </a:lnTo>
                    <a:lnTo>
                      <a:pt x="5851" y="636"/>
                    </a:lnTo>
                    <a:lnTo>
                      <a:pt x="5842" y="645"/>
                    </a:lnTo>
                    <a:lnTo>
                      <a:pt x="5832" y="645"/>
                    </a:lnTo>
                    <a:lnTo>
                      <a:pt x="5832" y="654"/>
                    </a:lnTo>
                    <a:lnTo>
                      <a:pt x="5823" y="654"/>
                    </a:lnTo>
                    <a:lnTo>
                      <a:pt x="5823" y="663"/>
                    </a:lnTo>
                    <a:lnTo>
                      <a:pt x="5778" y="663"/>
                    </a:lnTo>
                    <a:lnTo>
                      <a:pt x="5768" y="663"/>
                    </a:lnTo>
                    <a:lnTo>
                      <a:pt x="5731" y="663"/>
                    </a:lnTo>
                    <a:lnTo>
                      <a:pt x="5695" y="673"/>
                    </a:lnTo>
                    <a:lnTo>
                      <a:pt x="5667" y="673"/>
                    </a:lnTo>
                    <a:lnTo>
                      <a:pt x="5630" y="681"/>
                    </a:lnTo>
                    <a:lnTo>
                      <a:pt x="5593" y="681"/>
                    </a:lnTo>
                    <a:lnTo>
                      <a:pt x="5565" y="691"/>
                    </a:lnTo>
                    <a:lnTo>
                      <a:pt x="5528" y="691"/>
                    </a:lnTo>
                    <a:lnTo>
                      <a:pt x="5491" y="700"/>
                    </a:lnTo>
                    <a:lnTo>
                      <a:pt x="5473" y="700"/>
                    </a:lnTo>
                    <a:lnTo>
                      <a:pt x="5455" y="700"/>
                    </a:lnTo>
                    <a:lnTo>
                      <a:pt x="5427" y="700"/>
                    </a:lnTo>
                    <a:lnTo>
                      <a:pt x="5409" y="700"/>
                    </a:lnTo>
                    <a:lnTo>
                      <a:pt x="5381" y="700"/>
                    </a:lnTo>
                    <a:lnTo>
                      <a:pt x="5363" y="700"/>
                    </a:lnTo>
                    <a:lnTo>
                      <a:pt x="5344" y="700"/>
                    </a:lnTo>
                    <a:lnTo>
                      <a:pt x="5317" y="700"/>
                    </a:lnTo>
                    <a:lnTo>
                      <a:pt x="5151" y="728"/>
                    </a:lnTo>
                    <a:lnTo>
                      <a:pt x="4663" y="728"/>
                    </a:lnTo>
                    <a:lnTo>
                      <a:pt x="4653" y="728"/>
                    </a:lnTo>
                    <a:lnTo>
                      <a:pt x="4644" y="728"/>
                    </a:lnTo>
                    <a:lnTo>
                      <a:pt x="4644" y="718"/>
                    </a:lnTo>
                    <a:lnTo>
                      <a:pt x="4634" y="718"/>
                    </a:lnTo>
                    <a:lnTo>
                      <a:pt x="4634" y="710"/>
                    </a:lnTo>
                    <a:lnTo>
                      <a:pt x="4626" y="710"/>
                    </a:lnTo>
                    <a:lnTo>
                      <a:pt x="4617" y="710"/>
                    </a:lnTo>
                    <a:lnTo>
                      <a:pt x="4617" y="700"/>
                    </a:lnTo>
                    <a:lnTo>
                      <a:pt x="4607" y="700"/>
                    </a:lnTo>
                    <a:lnTo>
                      <a:pt x="4599" y="700"/>
                    </a:lnTo>
                    <a:lnTo>
                      <a:pt x="4589" y="700"/>
                    </a:lnTo>
                    <a:lnTo>
                      <a:pt x="4580" y="700"/>
                    </a:lnTo>
                    <a:lnTo>
                      <a:pt x="4580" y="710"/>
                    </a:lnTo>
                    <a:lnTo>
                      <a:pt x="4570" y="710"/>
                    </a:lnTo>
                    <a:lnTo>
                      <a:pt x="4561" y="718"/>
                    </a:lnTo>
                    <a:lnTo>
                      <a:pt x="4552" y="728"/>
                    </a:lnTo>
                    <a:lnTo>
                      <a:pt x="4552" y="737"/>
                    </a:lnTo>
                    <a:lnTo>
                      <a:pt x="4543" y="737"/>
                    </a:lnTo>
                    <a:lnTo>
                      <a:pt x="4533" y="737"/>
                    </a:lnTo>
                    <a:lnTo>
                      <a:pt x="4524" y="737"/>
                    </a:lnTo>
                    <a:lnTo>
                      <a:pt x="4515" y="737"/>
                    </a:lnTo>
                    <a:lnTo>
                      <a:pt x="4515" y="747"/>
                    </a:lnTo>
                    <a:lnTo>
                      <a:pt x="4506" y="747"/>
                    </a:lnTo>
                    <a:lnTo>
                      <a:pt x="4497" y="747"/>
                    </a:lnTo>
                    <a:lnTo>
                      <a:pt x="4487" y="747"/>
                    </a:lnTo>
                    <a:lnTo>
                      <a:pt x="4128" y="747"/>
                    </a:lnTo>
                    <a:lnTo>
                      <a:pt x="4119" y="747"/>
                    </a:lnTo>
                    <a:lnTo>
                      <a:pt x="4110" y="747"/>
                    </a:lnTo>
                    <a:lnTo>
                      <a:pt x="4091" y="747"/>
                    </a:lnTo>
                    <a:lnTo>
                      <a:pt x="4082" y="755"/>
                    </a:lnTo>
                    <a:lnTo>
                      <a:pt x="4073" y="755"/>
                    </a:lnTo>
                    <a:lnTo>
                      <a:pt x="4054" y="755"/>
                    </a:lnTo>
                    <a:lnTo>
                      <a:pt x="4045" y="765"/>
                    </a:lnTo>
                    <a:lnTo>
                      <a:pt x="4036" y="765"/>
                    </a:lnTo>
                    <a:lnTo>
                      <a:pt x="4018" y="765"/>
                    </a:lnTo>
                    <a:lnTo>
                      <a:pt x="3990" y="765"/>
                    </a:lnTo>
                    <a:lnTo>
                      <a:pt x="3971" y="765"/>
                    </a:lnTo>
                    <a:lnTo>
                      <a:pt x="3953" y="765"/>
                    </a:lnTo>
                    <a:lnTo>
                      <a:pt x="3926" y="765"/>
                    </a:lnTo>
                    <a:lnTo>
                      <a:pt x="3907" y="765"/>
                    </a:lnTo>
                    <a:lnTo>
                      <a:pt x="3889" y="765"/>
                    </a:lnTo>
                    <a:lnTo>
                      <a:pt x="3861" y="765"/>
                    </a:lnTo>
                    <a:lnTo>
                      <a:pt x="3695" y="783"/>
                    </a:lnTo>
                    <a:lnTo>
                      <a:pt x="3676" y="783"/>
                    </a:lnTo>
                    <a:lnTo>
                      <a:pt x="3659" y="783"/>
                    </a:lnTo>
                    <a:lnTo>
                      <a:pt x="3640" y="783"/>
                    </a:lnTo>
                    <a:lnTo>
                      <a:pt x="3612" y="783"/>
                    </a:lnTo>
                    <a:lnTo>
                      <a:pt x="3593" y="783"/>
                    </a:lnTo>
                    <a:lnTo>
                      <a:pt x="3575" y="783"/>
                    </a:lnTo>
                    <a:lnTo>
                      <a:pt x="3556" y="783"/>
                    </a:lnTo>
                    <a:lnTo>
                      <a:pt x="3539" y="792"/>
                    </a:lnTo>
                    <a:lnTo>
                      <a:pt x="3455" y="811"/>
                    </a:lnTo>
                    <a:lnTo>
                      <a:pt x="3197" y="811"/>
                    </a:lnTo>
                    <a:lnTo>
                      <a:pt x="3197" y="801"/>
                    </a:lnTo>
                    <a:lnTo>
                      <a:pt x="3188" y="792"/>
                    </a:lnTo>
                    <a:lnTo>
                      <a:pt x="3180" y="783"/>
                    </a:lnTo>
                    <a:lnTo>
                      <a:pt x="3180" y="774"/>
                    </a:lnTo>
                    <a:lnTo>
                      <a:pt x="3170" y="774"/>
                    </a:lnTo>
                    <a:lnTo>
                      <a:pt x="3161" y="774"/>
                    </a:lnTo>
                    <a:lnTo>
                      <a:pt x="3161" y="765"/>
                    </a:lnTo>
                    <a:lnTo>
                      <a:pt x="3143" y="765"/>
                    </a:lnTo>
                    <a:lnTo>
                      <a:pt x="3133" y="765"/>
                    </a:lnTo>
                    <a:lnTo>
                      <a:pt x="3124" y="774"/>
                    </a:lnTo>
                    <a:lnTo>
                      <a:pt x="3114" y="774"/>
                    </a:lnTo>
                    <a:lnTo>
                      <a:pt x="3106" y="783"/>
                    </a:lnTo>
                    <a:lnTo>
                      <a:pt x="3096" y="792"/>
                    </a:lnTo>
                    <a:lnTo>
                      <a:pt x="3096" y="801"/>
                    </a:lnTo>
                    <a:lnTo>
                      <a:pt x="3087" y="811"/>
                    </a:lnTo>
                    <a:lnTo>
                      <a:pt x="2912" y="811"/>
                    </a:lnTo>
                    <a:lnTo>
                      <a:pt x="2903" y="811"/>
                    </a:lnTo>
                    <a:lnTo>
                      <a:pt x="2893" y="811"/>
                    </a:lnTo>
                    <a:lnTo>
                      <a:pt x="2885" y="811"/>
                    </a:lnTo>
                    <a:lnTo>
                      <a:pt x="2875" y="820"/>
                    </a:lnTo>
                    <a:lnTo>
                      <a:pt x="2866" y="820"/>
                    </a:lnTo>
                    <a:lnTo>
                      <a:pt x="2856" y="820"/>
                    </a:lnTo>
                    <a:lnTo>
                      <a:pt x="2848" y="830"/>
                    </a:lnTo>
                    <a:lnTo>
                      <a:pt x="2838" y="830"/>
                    </a:lnTo>
                    <a:lnTo>
                      <a:pt x="2138" y="830"/>
                    </a:lnTo>
                    <a:lnTo>
                      <a:pt x="2119" y="830"/>
                    </a:lnTo>
                    <a:lnTo>
                      <a:pt x="2101" y="830"/>
                    </a:lnTo>
                    <a:lnTo>
                      <a:pt x="2083" y="838"/>
                    </a:lnTo>
                    <a:lnTo>
                      <a:pt x="2065" y="838"/>
                    </a:lnTo>
                    <a:lnTo>
                      <a:pt x="2036" y="838"/>
                    </a:lnTo>
                    <a:lnTo>
                      <a:pt x="2018" y="848"/>
                    </a:lnTo>
                    <a:lnTo>
                      <a:pt x="1999" y="848"/>
                    </a:lnTo>
                    <a:lnTo>
                      <a:pt x="1981" y="848"/>
                    </a:lnTo>
                    <a:lnTo>
                      <a:pt x="1889" y="848"/>
                    </a:lnTo>
                    <a:lnTo>
                      <a:pt x="1889" y="820"/>
                    </a:lnTo>
                    <a:lnTo>
                      <a:pt x="1889" y="811"/>
                    </a:lnTo>
                    <a:lnTo>
                      <a:pt x="1889" y="801"/>
                    </a:lnTo>
                    <a:lnTo>
                      <a:pt x="1880" y="792"/>
                    </a:lnTo>
                    <a:lnTo>
                      <a:pt x="1880" y="783"/>
                    </a:lnTo>
                    <a:lnTo>
                      <a:pt x="1871" y="774"/>
                    </a:lnTo>
                    <a:lnTo>
                      <a:pt x="1861" y="774"/>
                    </a:lnTo>
                    <a:lnTo>
                      <a:pt x="1852" y="765"/>
                    </a:lnTo>
                    <a:lnTo>
                      <a:pt x="1834" y="765"/>
                    </a:lnTo>
                    <a:lnTo>
                      <a:pt x="1825" y="765"/>
                    </a:lnTo>
                    <a:lnTo>
                      <a:pt x="1815" y="774"/>
                    </a:lnTo>
                    <a:lnTo>
                      <a:pt x="1807" y="774"/>
                    </a:lnTo>
                    <a:lnTo>
                      <a:pt x="1797" y="783"/>
                    </a:lnTo>
                    <a:lnTo>
                      <a:pt x="1788" y="792"/>
                    </a:lnTo>
                    <a:lnTo>
                      <a:pt x="1788" y="801"/>
                    </a:lnTo>
                    <a:lnTo>
                      <a:pt x="1788" y="811"/>
                    </a:lnTo>
                    <a:lnTo>
                      <a:pt x="1778" y="820"/>
                    </a:lnTo>
                    <a:lnTo>
                      <a:pt x="1778" y="830"/>
                    </a:lnTo>
                    <a:lnTo>
                      <a:pt x="1778" y="838"/>
                    </a:lnTo>
                    <a:lnTo>
                      <a:pt x="1778" y="848"/>
                    </a:lnTo>
                    <a:lnTo>
                      <a:pt x="1299" y="848"/>
                    </a:lnTo>
                    <a:lnTo>
                      <a:pt x="1291" y="857"/>
                    </a:lnTo>
                    <a:lnTo>
                      <a:pt x="1281" y="857"/>
                    </a:lnTo>
                    <a:lnTo>
                      <a:pt x="1272" y="857"/>
                    </a:lnTo>
                    <a:lnTo>
                      <a:pt x="1254" y="857"/>
                    </a:lnTo>
                    <a:lnTo>
                      <a:pt x="1245" y="867"/>
                    </a:lnTo>
                    <a:lnTo>
                      <a:pt x="1235" y="867"/>
                    </a:lnTo>
                    <a:lnTo>
                      <a:pt x="1216" y="867"/>
                    </a:lnTo>
                    <a:lnTo>
                      <a:pt x="1208" y="875"/>
                    </a:lnTo>
                    <a:lnTo>
                      <a:pt x="921" y="875"/>
                    </a:lnTo>
                    <a:lnTo>
                      <a:pt x="885" y="867"/>
                    </a:lnTo>
                    <a:lnTo>
                      <a:pt x="857" y="867"/>
                    </a:lnTo>
                    <a:lnTo>
                      <a:pt x="820" y="867"/>
                    </a:lnTo>
                    <a:lnTo>
                      <a:pt x="793" y="857"/>
                    </a:lnTo>
                    <a:lnTo>
                      <a:pt x="766" y="857"/>
                    </a:lnTo>
                    <a:lnTo>
                      <a:pt x="737" y="857"/>
                    </a:lnTo>
                    <a:lnTo>
                      <a:pt x="700" y="857"/>
                    </a:lnTo>
                    <a:lnTo>
                      <a:pt x="673" y="857"/>
                    </a:lnTo>
                    <a:lnTo>
                      <a:pt x="673" y="848"/>
                    </a:lnTo>
                    <a:lnTo>
                      <a:pt x="663" y="838"/>
                    </a:lnTo>
                    <a:lnTo>
                      <a:pt x="663" y="830"/>
                    </a:lnTo>
                    <a:lnTo>
                      <a:pt x="655" y="830"/>
                    </a:lnTo>
                    <a:lnTo>
                      <a:pt x="655" y="820"/>
                    </a:lnTo>
                    <a:lnTo>
                      <a:pt x="646" y="820"/>
                    </a:lnTo>
                    <a:lnTo>
                      <a:pt x="646" y="811"/>
                    </a:lnTo>
                    <a:lnTo>
                      <a:pt x="636" y="811"/>
                    </a:lnTo>
                    <a:lnTo>
                      <a:pt x="627" y="811"/>
                    </a:lnTo>
                    <a:lnTo>
                      <a:pt x="618" y="811"/>
                    </a:lnTo>
                    <a:lnTo>
                      <a:pt x="609" y="811"/>
                    </a:lnTo>
                    <a:lnTo>
                      <a:pt x="599" y="811"/>
                    </a:lnTo>
                    <a:lnTo>
                      <a:pt x="590" y="820"/>
                    </a:lnTo>
                    <a:lnTo>
                      <a:pt x="581" y="820"/>
                    </a:lnTo>
                    <a:lnTo>
                      <a:pt x="581" y="830"/>
                    </a:lnTo>
                    <a:lnTo>
                      <a:pt x="572" y="830"/>
                    </a:lnTo>
                    <a:lnTo>
                      <a:pt x="562" y="830"/>
                    </a:lnTo>
                    <a:lnTo>
                      <a:pt x="553" y="830"/>
                    </a:lnTo>
                    <a:lnTo>
                      <a:pt x="360" y="830"/>
                    </a:lnTo>
                    <a:lnTo>
                      <a:pt x="295" y="830"/>
                    </a:lnTo>
                    <a:lnTo>
                      <a:pt x="240" y="830"/>
                    </a:lnTo>
                    <a:lnTo>
                      <a:pt x="213" y="820"/>
                    </a:lnTo>
                    <a:lnTo>
                      <a:pt x="184" y="820"/>
                    </a:lnTo>
                    <a:lnTo>
                      <a:pt x="157" y="811"/>
                    </a:lnTo>
                    <a:lnTo>
                      <a:pt x="130" y="811"/>
                    </a:lnTo>
                    <a:lnTo>
                      <a:pt x="101" y="811"/>
                    </a:lnTo>
                    <a:lnTo>
                      <a:pt x="74" y="801"/>
                    </a:lnTo>
                    <a:lnTo>
                      <a:pt x="47" y="801"/>
                    </a:lnTo>
                    <a:lnTo>
                      <a:pt x="10" y="811"/>
                    </a:lnTo>
                    <a:close/>
                  </a:path>
                </a:pathLst>
              </a:custGeom>
              <a:solidFill>
                <a:srgbClr val="94ABAB"/>
              </a:solidFill>
              <a:ln w="9525">
                <a:noFill/>
                <a:round/>
                <a:headEnd/>
                <a:tailEnd/>
              </a:ln>
            </p:spPr>
            <p:txBody>
              <a:bodyPr>
                <a:prstTxWarp prst="textNoShape">
                  <a:avLst/>
                </a:prstTxWarp>
              </a:bodyPr>
              <a:lstStyle/>
              <a:p>
                <a:endParaRPr lang="en-US"/>
              </a:p>
            </p:txBody>
          </p:sp>
          <p:sp>
            <p:nvSpPr>
              <p:cNvPr id="24884" name="Freeform 189"/>
              <p:cNvSpPr>
                <a:spLocks/>
              </p:cNvSpPr>
              <p:nvPr/>
            </p:nvSpPr>
            <p:spPr bwMode="auto">
              <a:xfrm>
                <a:off x="3093" y="2742"/>
                <a:ext cx="46" cy="74"/>
              </a:xfrm>
              <a:custGeom>
                <a:avLst/>
                <a:gdLst>
                  <a:gd name="T0" fmla="*/ 0 w 369"/>
                  <a:gd name="T1" fmla="*/ 74 h 599"/>
                  <a:gd name="T2" fmla="*/ 249 w 369"/>
                  <a:gd name="T3" fmla="*/ 46 h 599"/>
                  <a:gd name="T4" fmla="*/ 258 w 369"/>
                  <a:gd name="T5" fmla="*/ 46 h 599"/>
                  <a:gd name="T6" fmla="*/ 258 w 369"/>
                  <a:gd name="T7" fmla="*/ 37 h 599"/>
                  <a:gd name="T8" fmla="*/ 268 w 369"/>
                  <a:gd name="T9" fmla="*/ 37 h 599"/>
                  <a:gd name="T10" fmla="*/ 351 w 369"/>
                  <a:gd name="T11" fmla="*/ 0 h 599"/>
                  <a:gd name="T12" fmla="*/ 369 w 369"/>
                  <a:gd name="T13" fmla="*/ 535 h 599"/>
                  <a:gd name="T14" fmla="*/ 351 w 369"/>
                  <a:gd name="T15" fmla="*/ 544 h 599"/>
                  <a:gd name="T16" fmla="*/ 332 w 369"/>
                  <a:gd name="T17" fmla="*/ 544 h 599"/>
                  <a:gd name="T18" fmla="*/ 314 w 369"/>
                  <a:gd name="T19" fmla="*/ 544 h 599"/>
                  <a:gd name="T20" fmla="*/ 295 w 369"/>
                  <a:gd name="T21" fmla="*/ 554 h 599"/>
                  <a:gd name="T22" fmla="*/ 277 w 369"/>
                  <a:gd name="T23" fmla="*/ 554 h 599"/>
                  <a:gd name="T24" fmla="*/ 249 w 369"/>
                  <a:gd name="T25" fmla="*/ 562 h 599"/>
                  <a:gd name="T26" fmla="*/ 231 w 369"/>
                  <a:gd name="T27" fmla="*/ 572 h 599"/>
                  <a:gd name="T28" fmla="*/ 203 w 369"/>
                  <a:gd name="T29" fmla="*/ 581 h 599"/>
                  <a:gd name="T30" fmla="*/ 175 w 369"/>
                  <a:gd name="T31" fmla="*/ 581 h 599"/>
                  <a:gd name="T32" fmla="*/ 148 w 369"/>
                  <a:gd name="T33" fmla="*/ 591 h 599"/>
                  <a:gd name="T34" fmla="*/ 130 w 369"/>
                  <a:gd name="T35" fmla="*/ 591 h 599"/>
                  <a:gd name="T36" fmla="*/ 101 w 369"/>
                  <a:gd name="T37" fmla="*/ 591 h 599"/>
                  <a:gd name="T38" fmla="*/ 74 w 369"/>
                  <a:gd name="T39" fmla="*/ 591 h 599"/>
                  <a:gd name="T40" fmla="*/ 56 w 369"/>
                  <a:gd name="T41" fmla="*/ 591 h 599"/>
                  <a:gd name="T42" fmla="*/ 28 w 369"/>
                  <a:gd name="T43" fmla="*/ 591 h 599"/>
                  <a:gd name="T44" fmla="*/ 0 w 369"/>
                  <a:gd name="T45" fmla="*/ 599 h 599"/>
                  <a:gd name="T46" fmla="*/ 0 w 369"/>
                  <a:gd name="T47" fmla="*/ 74 h 5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9"/>
                  <a:gd name="T73" fmla="*/ 0 h 599"/>
                  <a:gd name="T74" fmla="*/ 369 w 369"/>
                  <a:gd name="T75" fmla="*/ 599 h 5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9" h="599">
                    <a:moveTo>
                      <a:pt x="0" y="74"/>
                    </a:moveTo>
                    <a:lnTo>
                      <a:pt x="249" y="46"/>
                    </a:lnTo>
                    <a:lnTo>
                      <a:pt x="258" y="46"/>
                    </a:lnTo>
                    <a:lnTo>
                      <a:pt x="258" y="37"/>
                    </a:lnTo>
                    <a:lnTo>
                      <a:pt x="268" y="37"/>
                    </a:lnTo>
                    <a:lnTo>
                      <a:pt x="351" y="0"/>
                    </a:lnTo>
                    <a:lnTo>
                      <a:pt x="369" y="535"/>
                    </a:lnTo>
                    <a:lnTo>
                      <a:pt x="351" y="544"/>
                    </a:lnTo>
                    <a:lnTo>
                      <a:pt x="332" y="544"/>
                    </a:lnTo>
                    <a:lnTo>
                      <a:pt x="314" y="544"/>
                    </a:lnTo>
                    <a:lnTo>
                      <a:pt x="295" y="554"/>
                    </a:lnTo>
                    <a:lnTo>
                      <a:pt x="277" y="554"/>
                    </a:lnTo>
                    <a:lnTo>
                      <a:pt x="249" y="562"/>
                    </a:lnTo>
                    <a:lnTo>
                      <a:pt x="231" y="572"/>
                    </a:lnTo>
                    <a:lnTo>
                      <a:pt x="203" y="581"/>
                    </a:lnTo>
                    <a:lnTo>
                      <a:pt x="175" y="581"/>
                    </a:lnTo>
                    <a:lnTo>
                      <a:pt x="148" y="591"/>
                    </a:lnTo>
                    <a:lnTo>
                      <a:pt x="130" y="591"/>
                    </a:lnTo>
                    <a:lnTo>
                      <a:pt x="101" y="591"/>
                    </a:lnTo>
                    <a:lnTo>
                      <a:pt x="74" y="591"/>
                    </a:lnTo>
                    <a:lnTo>
                      <a:pt x="56" y="591"/>
                    </a:lnTo>
                    <a:lnTo>
                      <a:pt x="28" y="591"/>
                    </a:lnTo>
                    <a:lnTo>
                      <a:pt x="0" y="599"/>
                    </a:lnTo>
                    <a:lnTo>
                      <a:pt x="0" y="74"/>
                    </a:lnTo>
                    <a:close/>
                  </a:path>
                </a:pathLst>
              </a:custGeom>
              <a:solidFill>
                <a:srgbClr val="A3B2B2"/>
              </a:solidFill>
              <a:ln w="9525">
                <a:noFill/>
                <a:round/>
                <a:headEnd/>
                <a:tailEnd/>
              </a:ln>
            </p:spPr>
            <p:txBody>
              <a:bodyPr>
                <a:prstTxWarp prst="textNoShape">
                  <a:avLst/>
                </a:prstTxWarp>
              </a:bodyPr>
              <a:lstStyle/>
              <a:p>
                <a:endParaRPr lang="en-US"/>
              </a:p>
            </p:txBody>
          </p:sp>
          <p:sp>
            <p:nvSpPr>
              <p:cNvPr id="24885" name="Freeform 190"/>
              <p:cNvSpPr>
                <a:spLocks/>
              </p:cNvSpPr>
              <p:nvPr/>
            </p:nvSpPr>
            <p:spPr bwMode="auto">
              <a:xfrm>
                <a:off x="2887" y="2752"/>
                <a:ext cx="192" cy="86"/>
              </a:xfrm>
              <a:custGeom>
                <a:avLst/>
                <a:gdLst>
                  <a:gd name="T0" fmla="*/ 349 w 1538"/>
                  <a:gd name="T1" fmla="*/ 157 h 692"/>
                  <a:gd name="T2" fmla="*/ 377 w 1538"/>
                  <a:gd name="T3" fmla="*/ 148 h 692"/>
                  <a:gd name="T4" fmla="*/ 396 w 1538"/>
                  <a:gd name="T5" fmla="*/ 148 h 692"/>
                  <a:gd name="T6" fmla="*/ 423 w 1538"/>
                  <a:gd name="T7" fmla="*/ 138 h 692"/>
                  <a:gd name="T8" fmla="*/ 442 w 1538"/>
                  <a:gd name="T9" fmla="*/ 130 h 692"/>
                  <a:gd name="T10" fmla="*/ 561 w 1538"/>
                  <a:gd name="T11" fmla="*/ 130 h 692"/>
                  <a:gd name="T12" fmla="*/ 681 w 1538"/>
                  <a:gd name="T13" fmla="*/ 120 h 692"/>
                  <a:gd name="T14" fmla="*/ 791 w 1538"/>
                  <a:gd name="T15" fmla="*/ 101 h 692"/>
                  <a:gd name="T16" fmla="*/ 911 w 1538"/>
                  <a:gd name="T17" fmla="*/ 93 h 692"/>
                  <a:gd name="T18" fmla="*/ 985 w 1538"/>
                  <a:gd name="T19" fmla="*/ 83 h 692"/>
                  <a:gd name="T20" fmla="*/ 1068 w 1538"/>
                  <a:gd name="T21" fmla="*/ 64 h 692"/>
                  <a:gd name="T22" fmla="*/ 1142 w 1538"/>
                  <a:gd name="T23" fmla="*/ 56 h 692"/>
                  <a:gd name="T24" fmla="*/ 1216 w 1538"/>
                  <a:gd name="T25" fmla="*/ 46 h 692"/>
                  <a:gd name="T26" fmla="*/ 1538 w 1538"/>
                  <a:gd name="T27" fmla="*/ 525 h 692"/>
                  <a:gd name="T28" fmla="*/ 1400 w 1538"/>
                  <a:gd name="T29" fmla="*/ 553 h 692"/>
                  <a:gd name="T30" fmla="*/ 1326 w 1538"/>
                  <a:gd name="T31" fmla="*/ 553 h 692"/>
                  <a:gd name="T32" fmla="*/ 1262 w 1538"/>
                  <a:gd name="T33" fmla="*/ 562 h 692"/>
                  <a:gd name="T34" fmla="*/ 1206 w 1538"/>
                  <a:gd name="T35" fmla="*/ 572 h 692"/>
                  <a:gd name="T36" fmla="*/ 1132 w 1538"/>
                  <a:gd name="T37" fmla="*/ 581 h 692"/>
                  <a:gd name="T38" fmla="*/ 782 w 1538"/>
                  <a:gd name="T39" fmla="*/ 618 h 692"/>
                  <a:gd name="T40" fmla="*/ 745 w 1538"/>
                  <a:gd name="T41" fmla="*/ 618 h 692"/>
                  <a:gd name="T42" fmla="*/ 718 w 1538"/>
                  <a:gd name="T43" fmla="*/ 618 h 692"/>
                  <a:gd name="T44" fmla="*/ 681 w 1538"/>
                  <a:gd name="T45" fmla="*/ 618 h 692"/>
                  <a:gd name="T46" fmla="*/ 653 w 1538"/>
                  <a:gd name="T47" fmla="*/ 627 h 692"/>
                  <a:gd name="T48" fmla="*/ 626 w 1538"/>
                  <a:gd name="T49" fmla="*/ 627 h 692"/>
                  <a:gd name="T50" fmla="*/ 598 w 1538"/>
                  <a:gd name="T51" fmla="*/ 627 h 692"/>
                  <a:gd name="T52" fmla="*/ 570 w 1538"/>
                  <a:gd name="T53" fmla="*/ 627 h 692"/>
                  <a:gd name="T54" fmla="*/ 552 w 1538"/>
                  <a:gd name="T55" fmla="*/ 609 h 692"/>
                  <a:gd name="T56" fmla="*/ 552 w 1538"/>
                  <a:gd name="T57" fmla="*/ 590 h 692"/>
                  <a:gd name="T58" fmla="*/ 543 w 1538"/>
                  <a:gd name="T59" fmla="*/ 572 h 692"/>
                  <a:gd name="T60" fmla="*/ 524 w 1538"/>
                  <a:gd name="T61" fmla="*/ 562 h 692"/>
                  <a:gd name="T62" fmla="*/ 497 w 1538"/>
                  <a:gd name="T63" fmla="*/ 553 h 692"/>
                  <a:gd name="T64" fmla="*/ 479 w 1538"/>
                  <a:gd name="T65" fmla="*/ 562 h 692"/>
                  <a:gd name="T66" fmla="*/ 460 w 1538"/>
                  <a:gd name="T67" fmla="*/ 572 h 692"/>
                  <a:gd name="T68" fmla="*/ 450 w 1538"/>
                  <a:gd name="T69" fmla="*/ 590 h 692"/>
                  <a:gd name="T70" fmla="*/ 442 w 1538"/>
                  <a:gd name="T71" fmla="*/ 609 h 692"/>
                  <a:gd name="T72" fmla="*/ 405 w 1538"/>
                  <a:gd name="T73" fmla="*/ 646 h 692"/>
                  <a:gd name="T74" fmla="*/ 322 w 1538"/>
                  <a:gd name="T75" fmla="*/ 655 h 692"/>
                  <a:gd name="T76" fmla="*/ 239 w 1538"/>
                  <a:gd name="T77" fmla="*/ 663 h 692"/>
                  <a:gd name="T78" fmla="*/ 147 w 1538"/>
                  <a:gd name="T79" fmla="*/ 673 h 692"/>
                  <a:gd name="T80" fmla="*/ 91 w 1538"/>
                  <a:gd name="T81" fmla="*/ 682 h 692"/>
                  <a:gd name="T82" fmla="*/ 64 w 1538"/>
                  <a:gd name="T83" fmla="*/ 682 h 692"/>
                  <a:gd name="T84" fmla="*/ 37 w 1538"/>
                  <a:gd name="T85" fmla="*/ 682 h 692"/>
                  <a:gd name="T86" fmla="*/ 8 w 1538"/>
                  <a:gd name="T87" fmla="*/ 692 h 692"/>
                  <a:gd name="T88" fmla="*/ 0 w 1538"/>
                  <a:gd name="T89" fmla="*/ 599 h 692"/>
                  <a:gd name="T90" fmla="*/ 18 w 1538"/>
                  <a:gd name="T91" fmla="*/ 553 h 692"/>
                  <a:gd name="T92" fmla="*/ 18 w 1538"/>
                  <a:gd name="T93" fmla="*/ 525 h 692"/>
                  <a:gd name="T94" fmla="*/ 18 w 1538"/>
                  <a:gd name="T95" fmla="*/ 498 h 692"/>
                  <a:gd name="T96" fmla="*/ 0 w 1538"/>
                  <a:gd name="T97" fmla="*/ 452 h 692"/>
                  <a:gd name="T98" fmla="*/ 8 w 1538"/>
                  <a:gd name="T99" fmla="*/ 295 h 692"/>
                  <a:gd name="T100" fmla="*/ 18 w 1538"/>
                  <a:gd name="T101" fmla="*/ 258 h 692"/>
                  <a:gd name="T102" fmla="*/ 18 w 1538"/>
                  <a:gd name="T103" fmla="*/ 213 h 692"/>
                  <a:gd name="T104" fmla="*/ 18 w 1538"/>
                  <a:gd name="T105" fmla="*/ 175 h 6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538"/>
                  <a:gd name="T160" fmla="*/ 0 h 692"/>
                  <a:gd name="T161" fmla="*/ 1538 w 1538"/>
                  <a:gd name="T162" fmla="*/ 692 h 6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538" h="692">
                    <a:moveTo>
                      <a:pt x="18" y="157"/>
                    </a:moveTo>
                    <a:lnTo>
                      <a:pt x="349" y="157"/>
                    </a:lnTo>
                    <a:lnTo>
                      <a:pt x="359" y="148"/>
                    </a:lnTo>
                    <a:lnTo>
                      <a:pt x="377" y="148"/>
                    </a:lnTo>
                    <a:lnTo>
                      <a:pt x="386" y="148"/>
                    </a:lnTo>
                    <a:lnTo>
                      <a:pt x="396" y="148"/>
                    </a:lnTo>
                    <a:lnTo>
                      <a:pt x="413" y="138"/>
                    </a:lnTo>
                    <a:lnTo>
                      <a:pt x="423" y="138"/>
                    </a:lnTo>
                    <a:lnTo>
                      <a:pt x="432" y="138"/>
                    </a:lnTo>
                    <a:lnTo>
                      <a:pt x="442" y="130"/>
                    </a:lnTo>
                    <a:lnTo>
                      <a:pt x="506" y="130"/>
                    </a:lnTo>
                    <a:lnTo>
                      <a:pt x="561" y="130"/>
                    </a:lnTo>
                    <a:lnTo>
                      <a:pt x="617" y="120"/>
                    </a:lnTo>
                    <a:lnTo>
                      <a:pt x="681" y="120"/>
                    </a:lnTo>
                    <a:lnTo>
                      <a:pt x="737" y="111"/>
                    </a:lnTo>
                    <a:lnTo>
                      <a:pt x="791" y="101"/>
                    </a:lnTo>
                    <a:lnTo>
                      <a:pt x="856" y="93"/>
                    </a:lnTo>
                    <a:lnTo>
                      <a:pt x="911" y="93"/>
                    </a:lnTo>
                    <a:lnTo>
                      <a:pt x="948" y="83"/>
                    </a:lnTo>
                    <a:lnTo>
                      <a:pt x="985" y="83"/>
                    </a:lnTo>
                    <a:lnTo>
                      <a:pt x="1022" y="74"/>
                    </a:lnTo>
                    <a:lnTo>
                      <a:pt x="1068" y="64"/>
                    </a:lnTo>
                    <a:lnTo>
                      <a:pt x="1105" y="64"/>
                    </a:lnTo>
                    <a:lnTo>
                      <a:pt x="1142" y="56"/>
                    </a:lnTo>
                    <a:lnTo>
                      <a:pt x="1179" y="46"/>
                    </a:lnTo>
                    <a:lnTo>
                      <a:pt x="1216" y="46"/>
                    </a:lnTo>
                    <a:lnTo>
                      <a:pt x="1538" y="0"/>
                    </a:lnTo>
                    <a:lnTo>
                      <a:pt x="1538" y="525"/>
                    </a:lnTo>
                    <a:lnTo>
                      <a:pt x="1538" y="535"/>
                    </a:lnTo>
                    <a:lnTo>
                      <a:pt x="1400" y="553"/>
                    </a:lnTo>
                    <a:lnTo>
                      <a:pt x="1363" y="553"/>
                    </a:lnTo>
                    <a:lnTo>
                      <a:pt x="1326" y="553"/>
                    </a:lnTo>
                    <a:lnTo>
                      <a:pt x="1299" y="562"/>
                    </a:lnTo>
                    <a:lnTo>
                      <a:pt x="1262" y="562"/>
                    </a:lnTo>
                    <a:lnTo>
                      <a:pt x="1234" y="562"/>
                    </a:lnTo>
                    <a:lnTo>
                      <a:pt x="1206" y="572"/>
                    </a:lnTo>
                    <a:lnTo>
                      <a:pt x="1169" y="572"/>
                    </a:lnTo>
                    <a:lnTo>
                      <a:pt x="1132" y="581"/>
                    </a:lnTo>
                    <a:lnTo>
                      <a:pt x="801" y="618"/>
                    </a:lnTo>
                    <a:lnTo>
                      <a:pt x="782" y="618"/>
                    </a:lnTo>
                    <a:lnTo>
                      <a:pt x="764" y="618"/>
                    </a:lnTo>
                    <a:lnTo>
                      <a:pt x="745" y="618"/>
                    </a:lnTo>
                    <a:lnTo>
                      <a:pt x="727" y="618"/>
                    </a:lnTo>
                    <a:lnTo>
                      <a:pt x="718" y="618"/>
                    </a:lnTo>
                    <a:lnTo>
                      <a:pt x="700" y="618"/>
                    </a:lnTo>
                    <a:lnTo>
                      <a:pt x="681" y="618"/>
                    </a:lnTo>
                    <a:lnTo>
                      <a:pt x="663" y="618"/>
                    </a:lnTo>
                    <a:lnTo>
                      <a:pt x="653" y="627"/>
                    </a:lnTo>
                    <a:lnTo>
                      <a:pt x="635" y="627"/>
                    </a:lnTo>
                    <a:lnTo>
                      <a:pt x="626" y="627"/>
                    </a:lnTo>
                    <a:lnTo>
                      <a:pt x="607" y="627"/>
                    </a:lnTo>
                    <a:lnTo>
                      <a:pt x="598" y="627"/>
                    </a:lnTo>
                    <a:lnTo>
                      <a:pt x="580" y="627"/>
                    </a:lnTo>
                    <a:lnTo>
                      <a:pt x="570" y="627"/>
                    </a:lnTo>
                    <a:lnTo>
                      <a:pt x="552" y="636"/>
                    </a:lnTo>
                    <a:lnTo>
                      <a:pt x="552" y="609"/>
                    </a:lnTo>
                    <a:lnTo>
                      <a:pt x="552" y="599"/>
                    </a:lnTo>
                    <a:lnTo>
                      <a:pt x="552" y="590"/>
                    </a:lnTo>
                    <a:lnTo>
                      <a:pt x="543" y="581"/>
                    </a:lnTo>
                    <a:lnTo>
                      <a:pt x="543" y="572"/>
                    </a:lnTo>
                    <a:lnTo>
                      <a:pt x="533" y="562"/>
                    </a:lnTo>
                    <a:lnTo>
                      <a:pt x="524" y="562"/>
                    </a:lnTo>
                    <a:lnTo>
                      <a:pt x="516" y="553"/>
                    </a:lnTo>
                    <a:lnTo>
                      <a:pt x="497" y="553"/>
                    </a:lnTo>
                    <a:lnTo>
                      <a:pt x="487" y="553"/>
                    </a:lnTo>
                    <a:lnTo>
                      <a:pt x="479" y="562"/>
                    </a:lnTo>
                    <a:lnTo>
                      <a:pt x="469" y="562"/>
                    </a:lnTo>
                    <a:lnTo>
                      <a:pt x="460" y="572"/>
                    </a:lnTo>
                    <a:lnTo>
                      <a:pt x="450" y="581"/>
                    </a:lnTo>
                    <a:lnTo>
                      <a:pt x="450" y="590"/>
                    </a:lnTo>
                    <a:lnTo>
                      <a:pt x="450" y="599"/>
                    </a:lnTo>
                    <a:lnTo>
                      <a:pt x="442" y="609"/>
                    </a:lnTo>
                    <a:lnTo>
                      <a:pt x="442" y="636"/>
                    </a:lnTo>
                    <a:lnTo>
                      <a:pt x="405" y="646"/>
                    </a:lnTo>
                    <a:lnTo>
                      <a:pt x="359" y="646"/>
                    </a:lnTo>
                    <a:lnTo>
                      <a:pt x="322" y="655"/>
                    </a:lnTo>
                    <a:lnTo>
                      <a:pt x="276" y="655"/>
                    </a:lnTo>
                    <a:lnTo>
                      <a:pt x="239" y="663"/>
                    </a:lnTo>
                    <a:lnTo>
                      <a:pt x="192" y="663"/>
                    </a:lnTo>
                    <a:lnTo>
                      <a:pt x="147" y="673"/>
                    </a:lnTo>
                    <a:lnTo>
                      <a:pt x="110" y="682"/>
                    </a:lnTo>
                    <a:lnTo>
                      <a:pt x="91" y="682"/>
                    </a:lnTo>
                    <a:lnTo>
                      <a:pt x="82" y="682"/>
                    </a:lnTo>
                    <a:lnTo>
                      <a:pt x="64" y="682"/>
                    </a:lnTo>
                    <a:lnTo>
                      <a:pt x="54" y="682"/>
                    </a:lnTo>
                    <a:lnTo>
                      <a:pt x="37" y="682"/>
                    </a:lnTo>
                    <a:lnTo>
                      <a:pt x="27" y="692"/>
                    </a:lnTo>
                    <a:lnTo>
                      <a:pt x="8" y="692"/>
                    </a:lnTo>
                    <a:lnTo>
                      <a:pt x="0" y="692"/>
                    </a:lnTo>
                    <a:lnTo>
                      <a:pt x="0" y="599"/>
                    </a:lnTo>
                    <a:lnTo>
                      <a:pt x="8" y="572"/>
                    </a:lnTo>
                    <a:lnTo>
                      <a:pt x="18" y="553"/>
                    </a:lnTo>
                    <a:lnTo>
                      <a:pt x="18" y="544"/>
                    </a:lnTo>
                    <a:lnTo>
                      <a:pt x="18" y="525"/>
                    </a:lnTo>
                    <a:lnTo>
                      <a:pt x="18" y="516"/>
                    </a:lnTo>
                    <a:lnTo>
                      <a:pt x="18" y="498"/>
                    </a:lnTo>
                    <a:lnTo>
                      <a:pt x="8" y="479"/>
                    </a:lnTo>
                    <a:lnTo>
                      <a:pt x="0" y="452"/>
                    </a:lnTo>
                    <a:lnTo>
                      <a:pt x="0" y="323"/>
                    </a:lnTo>
                    <a:lnTo>
                      <a:pt x="8" y="295"/>
                    </a:lnTo>
                    <a:lnTo>
                      <a:pt x="8" y="277"/>
                    </a:lnTo>
                    <a:lnTo>
                      <a:pt x="18" y="258"/>
                    </a:lnTo>
                    <a:lnTo>
                      <a:pt x="18" y="231"/>
                    </a:lnTo>
                    <a:lnTo>
                      <a:pt x="18" y="213"/>
                    </a:lnTo>
                    <a:lnTo>
                      <a:pt x="18" y="194"/>
                    </a:lnTo>
                    <a:lnTo>
                      <a:pt x="18" y="175"/>
                    </a:lnTo>
                    <a:lnTo>
                      <a:pt x="18" y="157"/>
                    </a:lnTo>
                    <a:close/>
                  </a:path>
                </a:pathLst>
              </a:custGeom>
              <a:solidFill>
                <a:srgbClr val="D6E0E0"/>
              </a:solidFill>
              <a:ln w="9525">
                <a:noFill/>
                <a:round/>
                <a:headEnd/>
                <a:tailEnd/>
              </a:ln>
            </p:spPr>
            <p:txBody>
              <a:bodyPr>
                <a:prstTxWarp prst="textNoShape">
                  <a:avLst/>
                </a:prstTxWarp>
              </a:bodyPr>
              <a:lstStyle/>
              <a:p>
                <a:endParaRPr lang="en-US"/>
              </a:p>
            </p:txBody>
          </p:sp>
          <p:sp>
            <p:nvSpPr>
              <p:cNvPr id="24886" name="Freeform 191"/>
              <p:cNvSpPr>
                <a:spLocks/>
              </p:cNvSpPr>
              <p:nvPr/>
            </p:nvSpPr>
            <p:spPr bwMode="auto">
              <a:xfrm>
                <a:off x="2727" y="2771"/>
                <a:ext cx="148" cy="80"/>
              </a:xfrm>
              <a:custGeom>
                <a:avLst/>
                <a:gdLst>
                  <a:gd name="T0" fmla="*/ 54 w 1188"/>
                  <a:gd name="T1" fmla="*/ 64 h 636"/>
                  <a:gd name="T2" fmla="*/ 562 w 1188"/>
                  <a:gd name="T3" fmla="*/ 56 h 636"/>
                  <a:gd name="T4" fmla="*/ 608 w 1188"/>
                  <a:gd name="T5" fmla="*/ 56 h 636"/>
                  <a:gd name="T6" fmla="*/ 653 w 1188"/>
                  <a:gd name="T7" fmla="*/ 46 h 636"/>
                  <a:gd name="T8" fmla="*/ 690 w 1188"/>
                  <a:gd name="T9" fmla="*/ 46 h 636"/>
                  <a:gd name="T10" fmla="*/ 736 w 1188"/>
                  <a:gd name="T11" fmla="*/ 37 h 636"/>
                  <a:gd name="T12" fmla="*/ 783 w 1188"/>
                  <a:gd name="T13" fmla="*/ 37 h 636"/>
                  <a:gd name="T14" fmla="*/ 829 w 1188"/>
                  <a:gd name="T15" fmla="*/ 46 h 636"/>
                  <a:gd name="T16" fmla="*/ 874 w 1188"/>
                  <a:gd name="T17" fmla="*/ 37 h 636"/>
                  <a:gd name="T18" fmla="*/ 976 w 1188"/>
                  <a:gd name="T19" fmla="*/ 18 h 636"/>
                  <a:gd name="T20" fmla="*/ 1022 w 1188"/>
                  <a:gd name="T21" fmla="*/ 18 h 636"/>
                  <a:gd name="T22" fmla="*/ 1068 w 1188"/>
                  <a:gd name="T23" fmla="*/ 9 h 636"/>
                  <a:gd name="T24" fmla="*/ 1114 w 1188"/>
                  <a:gd name="T25" fmla="*/ 0 h 636"/>
                  <a:gd name="T26" fmla="*/ 1169 w 1188"/>
                  <a:gd name="T27" fmla="*/ 0 h 636"/>
                  <a:gd name="T28" fmla="*/ 1188 w 1188"/>
                  <a:gd name="T29" fmla="*/ 83 h 636"/>
                  <a:gd name="T30" fmla="*/ 1169 w 1188"/>
                  <a:gd name="T31" fmla="*/ 157 h 636"/>
                  <a:gd name="T32" fmla="*/ 1169 w 1188"/>
                  <a:gd name="T33" fmla="*/ 221 h 636"/>
                  <a:gd name="T34" fmla="*/ 1169 w 1188"/>
                  <a:gd name="T35" fmla="*/ 295 h 636"/>
                  <a:gd name="T36" fmla="*/ 1188 w 1188"/>
                  <a:gd name="T37" fmla="*/ 368 h 636"/>
                  <a:gd name="T38" fmla="*/ 1179 w 1188"/>
                  <a:gd name="T39" fmla="*/ 415 h 636"/>
                  <a:gd name="T40" fmla="*/ 1169 w 1188"/>
                  <a:gd name="T41" fmla="*/ 461 h 636"/>
                  <a:gd name="T42" fmla="*/ 1169 w 1188"/>
                  <a:gd name="T43" fmla="*/ 498 h 636"/>
                  <a:gd name="T44" fmla="*/ 1169 w 1188"/>
                  <a:gd name="T45" fmla="*/ 543 h 636"/>
                  <a:gd name="T46" fmla="*/ 1124 w 1188"/>
                  <a:gd name="T47" fmla="*/ 543 h 636"/>
                  <a:gd name="T48" fmla="*/ 1078 w 1188"/>
                  <a:gd name="T49" fmla="*/ 543 h 636"/>
                  <a:gd name="T50" fmla="*/ 1031 w 1188"/>
                  <a:gd name="T51" fmla="*/ 553 h 636"/>
                  <a:gd name="T52" fmla="*/ 985 w 1188"/>
                  <a:gd name="T53" fmla="*/ 553 h 636"/>
                  <a:gd name="T54" fmla="*/ 967 w 1188"/>
                  <a:gd name="T55" fmla="*/ 553 h 636"/>
                  <a:gd name="T56" fmla="*/ 940 w 1188"/>
                  <a:gd name="T57" fmla="*/ 553 h 636"/>
                  <a:gd name="T58" fmla="*/ 921 w 1188"/>
                  <a:gd name="T59" fmla="*/ 562 h 636"/>
                  <a:gd name="T60" fmla="*/ 893 w 1188"/>
                  <a:gd name="T61" fmla="*/ 572 h 636"/>
                  <a:gd name="T62" fmla="*/ 829 w 1188"/>
                  <a:gd name="T63" fmla="*/ 572 h 636"/>
                  <a:gd name="T64" fmla="*/ 764 w 1188"/>
                  <a:gd name="T65" fmla="*/ 572 h 636"/>
                  <a:gd name="T66" fmla="*/ 700 w 1188"/>
                  <a:gd name="T67" fmla="*/ 580 h 636"/>
                  <a:gd name="T68" fmla="*/ 635 w 1188"/>
                  <a:gd name="T69" fmla="*/ 590 h 636"/>
                  <a:gd name="T70" fmla="*/ 635 w 1188"/>
                  <a:gd name="T71" fmla="*/ 572 h 636"/>
                  <a:gd name="T72" fmla="*/ 635 w 1188"/>
                  <a:gd name="T73" fmla="*/ 543 h 636"/>
                  <a:gd name="T74" fmla="*/ 626 w 1188"/>
                  <a:gd name="T75" fmla="*/ 525 h 636"/>
                  <a:gd name="T76" fmla="*/ 608 w 1188"/>
                  <a:gd name="T77" fmla="*/ 516 h 636"/>
                  <a:gd name="T78" fmla="*/ 589 w 1188"/>
                  <a:gd name="T79" fmla="*/ 506 h 636"/>
                  <a:gd name="T80" fmla="*/ 571 w 1188"/>
                  <a:gd name="T81" fmla="*/ 506 h 636"/>
                  <a:gd name="T82" fmla="*/ 552 w 1188"/>
                  <a:gd name="T83" fmla="*/ 516 h 636"/>
                  <a:gd name="T84" fmla="*/ 534 w 1188"/>
                  <a:gd name="T85" fmla="*/ 535 h 636"/>
                  <a:gd name="T86" fmla="*/ 525 w 1188"/>
                  <a:gd name="T87" fmla="*/ 553 h 636"/>
                  <a:gd name="T88" fmla="*/ 515 w 1188"/>
                  <a:gd name="T89" fmla="*/ 572 h 636"/>
                  <a:gd name="T90" fmla="*/ 515 w 1188"/>
                  <a:gd name="T91" fmla="*/ 590 h 636"/>
                  <a:gd name="T92" fmla="*/ 488 w 1188"/>
                  <a:gd name="T93" fmla="*/ 590 h 636"/>
                  <a:gd name="T94" fmla="*/ 461 w 1188"/>
                  <a:gd name="T95" fmla="*/ 599 h 636"/>
                  <a:gd name="T96" fmla="*/ 432 w 1188"/>
                  <a:gd name="T97" fmla="*/ 609 h 636"/>
                  <a:gd name="T98" fmla="*/ 405 w 1188"/>
                  <a:gd name="T99" fmla="*/ 617 h 636"/>
                  <a:gd name="T100" fmla="*/ 368 w 1188"/>
                  <a:gd name="T101" fmla="*/ 609 h 636"/>
                  <a:gd name="T102" fmla="*/ 322 w 1188"/>
                  <a:gd name="T103" fmla="*/ 609 h 636"/>
                  <a:gd name="T104" fmla="*/ 285 w 1188"/>
                  <a:gd name="T105" fmla="*/ 609 h 636"/>
                  <a:gd name="T106" fmla="*/ 248 w 1188"/>
                  <a:gd name="T107" fmla="*/ 617 h 636"/>
                  <a:gd name="T108" fmla="*/ 0 w 1188"/>
                  <a:gd name="T109" fmla="*/ 636 h 636"/>
                  <a:gd name="T110" fmla="*/ 0 w 1188"/>
                  <a:gd name="T111" fmla="*/ 580 h 636"/>
                  <a:gd name="T112" fmla="*/ 9 w 1188"/>
                  <a:gd name="T113" fmla="*/ 562 h 636"/>
                  <a:gd name="T114" fmla="*/ 9 w 1188"/>
                  <a:gd name="T115" fmla="*/ 543 h 636"/>
                  <a:gd name="T116" fmla="*/ 17 w 1188"/>
                  <a:gd name="T117" fmla="*/ 525 h 636"/>
                  <a:gd name="T118" fmla="*/ 17 w 1188"/>
                  <a:gd name="T119" fmla="*/ 120 h 636"/>
                  <a:gd name="T120" fmla="*/ 27 w 1188"/>
                  <a:gd name="T121" fmla="*/ 101 h 636"/>
                  <a:gd name="T122" fmla="*/ 27 w 1188"/>
                  <a:gd name="T123" fmla="*/ 83 h 636"/>
                  <a:gd name="T124" fmla="*/ 36 w 1188"/>
                  <a:gd name="T125" fmla="*/ 64 h 6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88"/>
                  <a:gd name="T190" fmla="*/ 0 h 636"/>
                  <a:gd name="T191" fmla="*/ 1188 w 1188"/>
                  <a:gd name="T192" fmla="*/ 636 h 6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88" h="636">
                    <a:moveTo>
                      <a:pt x="36" y="64"/>
                    </a:moveTo>
                    <a:lnTo>
                      <a:pt x="54" y="64"/>
                    </a:lnTo>
                    <a:lnTo>
                      <a:pt x="543" y="64"/>
                    </a:lnTo>
                    <a:lnTo>
                      <a:pt x="562" y="56"/>
                    </a:lnTo>
                    <a:lnTo>
                      <a:pt x="580" y="56"/>
                    </a:lnTo>
                    <a:lnTo>
                      <a:pt x="608" y="56"/>
                    </a:lnTo>
                    <a:lnTo>
                      <a:pt x="626" y="56"/>
                    </a:lnTo>
                    <a:lnTo>
                      <a:pt x="653" y="46"/>
                    </a:lnTo>
                    <a:lnTo>
                      <a:pt x="672" y="46"/>
                    </a:lnTo>
                    <a:lnTo>
                      <a:pt x="690" y="46"/>
                    </a:lnTo>
                    <a:lnTo>
                      <a:pt x="719" y="37"/>
                    </a:lnTo>
                    <a:lnTo>
                      <a:pt x="736" y="37"/>
                    </a:lnTo>
                    <a:lnTo>
                      <a:pt x="755" y="37"/>
                    </a:lnTo>
                    <a:lnTo>
                      <a:pt x="783" y="37"/>
                    </a:lnTo>
                    <a:lnTo>
                      <a:pt x="810" y="46"/>
                    </a:lnTo>
                    <a:lnTo>
                      <a:pt x="829" y="46"/>
                    </a:lnTo>
                    <a:lnTo>
                      <a:pt x="856" y="46"/>
                    </a:lnTo>
                    <a:lnTo>
                      <a:pt x="874" y="37"/>
                    </a:lnTo>
                    <a:lnTo>
                      <a:pt x="893" y="37"/>
                    </a:lnTo>
                    <a:lnTo>
                      <a:pt x="976" y="18"/>
                    </a:lnTo>
                    <a:lnTo>
                      <a:pt x="1004" y="18"/>
                    </a:lnTo>
                    <a:lnTo>
                      <a:pt x="1022" y="18"/>
                    </a:lnTo>
                    <a:lnTo>
                      <a:pt x="1050" y="9"/>
                    </a:lnTo>
                    <a:lnTo>
                      <a:pt x="1068" y="9"/>
                    </a:lnTo>
                    <a:lnTo>
                      <a:pt x="1095" y="9"/>
                    </a:lnTo>
                    <a:lnTo>
                      <a:pt x="1114" y="0"/>
                    </a:lnTo>
                    <a:lnTo>
                      <a:pt x="1142" y="0"/>
                    </a:lnTo>
                    <a:lnTo>
                      <a:pt x="1169" y="0"/>
                    </a:lnTo>
                    <a:lnTo>
                      <a:pt x="1188" y="0"/>
                    </a:lnTo>
                    <a:lnTo>
                      <a:pt x="1188" y="83"/>
                    </a:lnTo>
                    <a:lnTo>
                      <a:pt x="1179" y="120"/>
                    </a:lnTo>
                    <a:lnTo>
                      <a:pt x="1169" y="157"/>
                    </a:lnTo>
                    <a:lnTo>
                      <a:pt x="1169" y="194"/>
                    </a:lnTo>
                    <a:lnTo>
                      <a:pt x="1169" y="221"/>
                    </a:lnTo>
                    <a:lnTo>
                      <a:pt x="1169" y="258"/>
                    </a:lnTo>
                    <a:lnTo>
                      <a:pt x="1169" y="295"/>
                    </a:lnTo>
                    <a:lnTo>
                      <a:pt x="1179" y="332"/>
                    </a:lnTo>
                    <a:lnTo>
                      <a:pt x="1188" y="368"/>
                    </a:lnTo>
                    <a:lnTo>
                      <a:pt x="1179" y="387"/>
                    </a:lnTo>
                    <a:lnTo>
                      <a:pt x="1179" y="415"/>
                    </a:lnTo>
                    <a:lnTo>
                      <a:pt x="1169" y="433"/>
                    </a:lnTo>
                    <a:lnTo>
                      <a:pt x="1169" y="461"/>
                    </a:lnTo>
                    <a:lnTo>
                      <a:pt x="1169" y="479"/>
                    </a:lnTo>
                    <a:lnTo>
                      <a:pt x="1169" y="498"/>
                    </a:lnTo>
                    <a:lnTo>
                      <a:pt x="1169" y="516"/>
                    </a:lnTo>
                    <a:lnTo>
                      <a:pt x="1169" y="543"/>
                    </a:lnTo>
                    <a:lnTo>
                      <a:pt x="1151" y="543"/>
                    </a:lnTo>
                    <a:lnTo>
                      <a:pt x="1124" y="543"/>
                    </a:lnTo>
                    <a:lnTo>
                      <a:pt x="1105" y="543"/>
                    </a:lnTo>
                    <a:lnTo>
                      <a:pt x="1078" y="543"/>
                    </a:lnTo>
                    <a:lnTo>
                      <a:pt x="1059" y="543"/>
                    </a:lnTo>
                    <a:lnTo>
                      <a:pt x="1031" y="553"/>
                    </a:lnTo>
                    <a:lnTo>
                      <a:pt x="1013" y="553"/>
                    </a:lnTo>
                    <a:lnTo>
                      <a:pt x="985" y="553"/>
                    </a:lnTo>
                    <a:lnTo>
                      <a:pt x="976" y="553"/>
                    </a:lnTo>
                    <a:lnTo>
                      <a:pt x="967" y="553"/>
                    </a:lnTo>
                    <a:lnTo>
                      <a:pt x="958" y="553"/>
                    </a:lnTo>
                    <a:lnTo>
                      <a:pt x="940" y="553"/>
                    </a:lnTo>
                    <a:lnTo>
                      <a:pt x="930" y="562"/>
                    </a:lnTo>
                    <a:lnTo>
                      <a:pt x="921" y="562"/>
                    </a:lnTo>
                    <a:lnTo>
                      <a:pt x="911" y="572"/>
                    </a:lnTo>
                    <a:lnTo>
                      <a:pt x="893" y="572"/>
                    </a:lnTo>
                    <a:lnTo>
                      <a:pt x="866" y="572"/>
                    </a:lnTo>
                    <a:lnTo>
                      <a:pt x="829" y="572"/>
                    </a:lnTo>
                    <a:lnTo>
                      <a:pt x="792" y="572"/>
                    </a:lnTo>
                    <a:lnTo>
                      <a:pt x="764" y="572"/>
                    </a:lnTo>
                    <a:lnTo>
                      <a:pt x="727" y="580"/>
                    </a:lnTo>
                    <a:lnTo>
                      <a:pt x="700" y="580"/>
                    </a:lnTo>
                    <a:lnTo>
                      <a:pt x="663" y="580"/>
                    </a:lnTo>
                    <a:lnTo>
                      <a:pt x="635" y="590"/>
                    </a:lnTo>
                    <a:lnTo>
                      <a:pt x="635" y="580"/>
                    </a:lnTo>
                    <a:lnTo>
                      <a:pt x="635" y="572"/>
                    </a:lnTo>
                    <a:lnTo>
                      <a:pt x="635" y="553"/>
                    </a:lnTo>
                    <a:lnTo>
                      <a:pt x="635" y="543"/>
                    </a:lnTo>
                    <a:lnTo>
                      <a:pt x="635" y="535"/>
                    </a:lnTo>
                    <a:lnTo>
                      <a:pt x="626" y="525"/>
                    </a:lnTo>
                    <a:lnTo>
                      <a:pt x="616" y="516"/>
                    </a:lnTo>
                    <a:lnTo>
                      <a:pt x="608" y="516"/>
                    </a:lnTo>
                    <a:lnTo>
                      <a:pt x="599" y="506"/>
                    </a:lnTo>
                    <a:lnTo>
                      <a:pt x="589" y="506"/>
                    </a:lnTo>
                    <a:lnTo>
                      <a:pt x="580" y="506"/>
                    </a:lnTo>
                    <a:lnTo>
                      <a:pt x="571" y="506"/>
                    </a:lnTo>
                    <a:lnTo>
                      <a:pt x="562" y="516"/>
                    </a:lnTo>
                    <a:lnTo>
                      <a:pt x="552" y="516"/>
                    </a:lnTo>
                    <a:lnTo>
                      <a:pt x="543" y="525"/>
                    </a:lnTo>
                    <a:lnTo>
                      <a:pt x="534" y="535"/>
                    </a:lnTo>
                    <a:lnTo>
                      <a:pt x="534" y="543"/>
                    </a:lnTo>
                    <a:lnTo>
                      <a:pt x="525" y="553"/>
                    </a:lnTo>
                    <a:lnTo>
                      <a:pt x="525" y="562"/>
                    </a:lnTo>
                    <a:lnTo>
                      <a:pt x="515" y="572"/>
                    </a:lnTo>
                    <a:lnTo>
                      <a:pt x="515" y="580"/>
                    </a:lnTo>
                    <a:lnTo>
                      <a:pt x="515" y="590"/>
                    </a:lnTo>
                    <a:lnTo>
                      <a:pt x="497" y="590"/>
                    </a:lnTo>
                    <a:lnTo>
                      <a:pt x="488" y="590"/>
                    </a:lnTo>
                    <a:lnTo>
                      <a:pt x="469" y="599"/>
                    </a:lnTo>
                    <a:lnTo>
                      <a:pt x="461" y="599"/>
                    </a:lnTo>
                    <a:lnTo>
                      <a:pt x="451" y="599"/>
                    </a:lnTo>
                    <a:lnTo>
                      <a:pt x="432" y="609"/>
                    </a:lnTo>
                    <a:lnTo>
                      <a:pt x="414" y="609"/>
                    </a:lnTo>
                    <a:lnTo>
                      <a:pt x="405" y="617"/>
                    </a:lnTo>
                    <a:lnTo>
                      <a:pt x="387" y="617"/>
                    </a:lnTo>
                    <a:lnTo>
                      <a:pt x="368" y="609"/>
                    </a:lnTo>
                    <a:lnTo>
                      <a:pt x="341" y="609"/>
                    </a:lnTo>
                    <a:lnTo>
                      <a:pt x="322" y="609"/>
                    </a:lnTo>
                    <a:lnTo>
                      <a:pt x="304" y="609"/>
                    </a:lnTo>
                    <a:lnTo>
                      <a:pt x="285" y="609"/>
                    </a:lnTo>
                    <a:lnTo>
                      <a:pt x="267" y="609"/>
                    </a:lnTo>
                    <a:lnTo>
                      <a:pt x="248" y="617"/>
                    </a:lnTo>
                    <a:lnTo>
                      <a:pt x="166" y="636"/>
                    </a:lnTo>
                    <a:lnTo>
                      <a:pt x="0" y="636"/>
                    </a:lnTo>
                    <a:lnTo>
                      <a:pt x="0" y="590"/>
                    </a:lnTo>
                    <a:lnTo>
                      <a:pt x="0" y="580"/>
                    </a:lnTo>
                    <a:lnTo>
                      <a:pt x="0" y="572"/>
                    </a:lnTo>
                    <a:lnTo>
                      <a:pt x="9" y="562"/>
                    </a:lnTo>
                    <a:lnTo>
                      <a:pt x="9" y="553"/>
                    </a:lnTo>
                    <a:lnTo>
                      <a:pt x="9" y="543"/>
                    </a:lnTo>
                    <a:lnTo>
                      <a:pt x="17" y="535"/>
                    </a:lnTo>
                    <a:lnTo>
                      <a:pt x="17" y="525"/>
                    </a:lnTo>
                    <a:lnTo>
                      <a:pt x="17" y="516"/>
                    </a:lnTo>
                    <a:lnTo>
                      <a:pt x="17" y="120"/>
                    </a:lnTo>
                    <a:lnTo>
                      <a:pt x="17" y="111"/>
                    </a:lnTo>
                    <a:lnTo>
                      <a:pt x="27" y="101"/>
                    </a:lnTo>
                    <a:lnTo>
                      <a:pt x="27" y="93"/>
                    </a:lnTo>
                    <a:lnTo>
                      <a:pt x="27" y="83"/>
                    </a:lnTo>
                    <a:lnTo>
                      <a:pt x="27" y="74"/>
                    </a:lnTo>
                    <a:lnTo>
                      <a:pt x="36" y="64"/>
                    </a:lnTo>
                    <a:close/>
                  </a:path>
                </a:pathLst>
              </a:custGeom>
              <a:solidFill>
                <a:srgbClr val="A3B2B2"/>
              </a:solidFill>
              <a:ln w="9525">
                <a:noFill/>
                <a:round/>
                <a:headEnd/>
                <a:tailEnd/>
              </a:ln>
            </p:spPr>
            <p:txBody>
              <a:bodyPr>
                <a:prstTxWarp prst="textNoShape">
                  <a:avLst/>
                </a:prstTxWarp>
              </a:bodyPr>
              <a:lstStyle/>
              <a:p>
                <a:endParaRPr lang="en-US"/>
              </a:p>
            </p:txBody>
          </p:sp>
          <p:sp>
            <p:nvSpPr>
              <p:cNvPr id="24887" name="Freeform 192"/>
              <p:cNvSpPr>
                <a:spLocks/>
              </p:cNvSpPr>
              <p:nvPr/>
            </p:nvSpPr>
            <p:spPr bwMode="auto">
              <a:xfrm>
                <a:off x="2545" y="2781"/>
                <a:ext cx="172" cy="72"/>
              </a:xfrm>
              <a:custGeom>
                <a:avLst/>
                <a:gdLst>
                  <a:gd name="T0" fmla="*/ 304 w 1372"/>
                  <a:gd name="T1" fmla="*/ 73 h 581"/>
                  <a:gd name="T2" fmla="*/ 323 w 1372"/>
                  <a:gd name="T3" fmla="*/ 73 h 581"/>
                  <a:gd name="T4" fmla="*/ 350 w 1372"/>
                  <a:gd name="T5" fmla="*/ 64 h 581"/>
                  <a:gd name="T6" fmla="*/ 378 w 1372"/>
                  <a:gd name="T7" fmla="*/ 54 h 581"/>
                  <a:gd name="T8" fmla="*/ 395 w 1372"/>
                  <a:gd name="T9" fmla="*/ 46 h 581"/>
                  <a:gd name="T10" fmla="*/ 479 w 1372"/>
                  <a:gd name="T11" fmla="*/ 46 h 581"/>
                  <a:gd name="T12" fmla="*/ 552 w 1372"/>
                  <a:gd name="T13" fmla="*/ 46 h 581"/>
                  <a:gd name="T14" fmla="*/ 635 w 1372"/>
                  <a:gd name="T15" fmla="*/ 37 h 581"/>
                  <a:gd name="T16" fmla="*/ 719 w 1372"/>
                  <a:gd name="T17" fmla="*/ 27 h 581"/>
                  <a:gd name="T18" fmla="*/ 755 w 1372"/>
                  <a:gd name="T19" fmla="*/ 27 h 581"/>
                  <a:gd name="T20" fmla="*/ 810 w 1372"/>
                  <a:gd name="T21" fmla="*/ 37 h 581"/>
                  <a:gd name="T22" fmla="*/ 857 w 1372"/>
                  <a:gd name="T23" fmla="*/ 37 h 581"/>
                  <a:gd name="T24" fmla="*/ 893 w 1372"/>
                  <a:gd name="T25" fmla="*/ 27 h 581"/>
                  <a:gd name="T26" fmla="*/ 1004 w 1372"/>
                  <a:gd name="T27" fmla="*/ 9 h 581"/>
                  <a:gd name="T28" fmla="*/ 1114 w 1372"/>
                  <a:gd name="T29" fmla="*/ 9 h 581"/>
                  <a:gd name="T30" fmla="*/ 1225 w 1372"/>
                  <a:gd name="T31" fmla="*/ 9 h 581"/>
                  <a:gd name="T32" fmla="*/ 1336 w 1372"/>
                  <a:gd name="T33" fmla="*/ 9 h 581"/>
                  <a:gd name="T34" fmla="*/ 1372 w 1372"/>
                  <a:gd name="T35" fmla="*/ 9 h 581"/>
                  <a:gd name="T36" fmla="*/ 1363 w 1372"/>
                  <a:gd name="T37" fmla="*/ 19 h 581"/>
                  <a:gd name="T38" fmla="*/ 1363 w 1372"/>
                  <a:gd name="T39" fmla="*/ 37 h 581"/>
                  <a:gd name="T40" fmla="*/ 1354 w 1372"/>
                  <a:gd name="T41" fmla="*/ 451 h 581"/>
                  <a:gd name="T42" fmla="*/ 1345 w 1372"/>
                  <a:gd name="T43" fmla="*/ 488 h 581"/>
                  <a:gd name="T44" fmla="*/ 1345 w 1372"/>
                  <a:gd name="T45" fmla="*/ 516 h 581"/>
                  <a:gd name="T46" fmla="*/ 1345 w 1372"/>
                  <a:gd name="T47" fmla="*/ 543 h 581"/>
                  <a:gd name="T48" fmla="*/ 755 w 1372"/>
                  <a:gd name="T49" fmla="*/ 562 h 581"/>
                  <a:gd name="T50" fmla="*/ 737 w 1372"/>
                  <a:gd name="T51" fmla="*/ 552 h 581"/>
                  <a:gd name="T52" fmla="*/ 728 w 1372"/>
                  <a:gd name="T53" fmla="*/ 543 h 581"/>
                  <a:gd name="T54" fmla="*/ 709 w 1372"/>
                  <a:gd name="T55" fmla="*/ 543 h 581"/>
                  <a:gd name="T56" fmla="*/ 691 w 1372"/>
                  <a:gd name="T57" fmla="*/ 543 h 581"/>
                  <a:gd name="T58" fmla="*/ 672 w 1372"/>
                  <a:gd name="T59" fmla="*/ 552 h 581"/>
                  <a:gd name="T60" fmla="*/ 350 w 1372"/>
                  <a:gd name="T61" fmla="*/ 562 h 581"/>
                  <a:gd name="T62" fmla="*/ 331 w 1372"/>
                  <a:gd name="T63" fmla="*/ 562 h 581"/>
                  <a:gd name="T64" fmla="*/ 313 w 1372"/>
                  <a:gd name="T65" fmla="*/ 571 h 581"/>
                  <a:gd name="T66" fmla="*/ 294 w 1372"/>
                  <a:gd name="T67" fmla="*/ 581 h 581"/>
                  <a:gd name="T68" fmla="*/ 276 w 1372"/>
                  <a:gd name="T69" fmla="*/ 581 h 581"/>
                  <a:gd name="T70" fmla="*/ 9 w 1372"/>
                  <a:gd name="T71" fmla="*/ 571 h 581"/>
                  <a:gd name="T72" fmla="*/ 9 w 1372"/>
                  <a:gd name="T73" fmla="*/ 552 h 581"/>
                  <a:gd name="T74" fmla="*/ 19 w 1372"/>
                  <a:gd name="T75" fmla="*/ 543 h 581"/>
                  <a:gd name="T76" fmla="*/ 19 w 1372"/>
                  <a:gd name="T77" fmla="*/ 73 h 5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72"/>
                  <a:gd name="T118" fmla="*/ 0 h 581"/>
                  <a:gd name="T119" fmla="*/ 1372 w 1372"/>
                  <a:gd name="T120" fmla="*/ 581 h 5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72" h="581">
                    <a:moveTo>
                      <a:pt x="19" y="73"/>
                    </a:moveTo>
                    <a:lnTo>
                      <a:pt x="304" y="73"/>
                    </a:lnTo>
                    <a:lnTo>
                      <a:pt x="313" y="73"/>
                    </a:lnTo>
                    <a:lnTo>
                      <a:pt x="323" y="73"/>
                    </a:lnTo>
                    <a:lnTo>
                      <a:pt x="341" y="64"/>
                    </a:lnTo>
                    <a:lnTo>
                      <a:pt x="350" y="64"/>
                    </a:lnTo>
                    <a:lnTo>
                      <a:pt x="360" y="64"/>
                    </a:lnTo>
                    <a:lnTo>
                      <a:pt x="378" y="54"/>
                    </a:lnTo>
                    <a:lnTo>
                      <a:pt x="387" y="54"/>
                    </a:lnTo>
                    <a:lnTo>
                      <a:pt x="395" y="46"/>
                    </a:lnTo>
                    <a:lnTo>
                      <a:pt x="442" y="46"/>
                    </a:lnTo>
                    <a:lnTo>
                      <a:pt x="479" y="46"/>
                    </a:lnTo>
                    <a:lnTo>
                      <a:pt x="515" y="46"/>
                    </a:lnTo>
                    <a:lnTo>
                      <a:pt x="552" y="46"/>
                    </a:lnTo>
                    <a:lnTo>
                      <a:pt x="589" y="46"/>
                    </a:lnTo>
                    <a:lnTo>
                      <a:pt x="635" y="37"/>
                    </a:lnTo>
                    <a:lnTo>
                      <a:pt x="672" y="37"/>
                    </a:lnTo>
                    <a:lnTo>
                      <a:pt x="719" y="27"/>
                    </a:lnTo>
                    <a:lnTo>
                      <a:pt x="737" y="27"/>
                    </a:lnTo>
                    <a:lnTo>
                      <a:pt x="755" y="27"/>
                    </a:lnTo>
                    <a:lnTo>
                      <a:pt x="783" y="27"/>
                    </a:lnTo>
                    <a:lnTo>
                      <a:pt x="810" y="37"/>
                    </a:lnTo>
                    <a:lnTo>
                      <a:pt x="829" y="37"/>
                    </a:lnTo>
                    <a:lnTo>
                      <a:pt x="857" y="37"/>
                    </a:lnTo>
                    <a:lnTo>
                      <a:pt x="875" y="27"/>
                    </a:lnTo>
                    <a:lnTo>
                      <a:pt x="893" y="27"/>
                    </a:lnTo>
                    <a:lnTo>
                      <a:pt x="949" y="19"/>
                    </a:lnTo>
                    <a:lnTo>
                      <a:pt x="1004" y="9"/>
                    </a:lnTo>
                    <a:lnTo>
                      <a:pt x="1060" y="9"/>
                    </a:lnTo>
                    <a:lnTo>
                      <a:pt x="1114" y="9"/>
                    </a:lnTo>
                    <a:lnTo>
                      <a:pt x="1170" y="9"/>
                    </a:lnTo>
                    <a:lnTo>
                      <a:pt x="1225" y="9"/>
                    </a:lnTo>
                    <a:lnTo>
                      <a:pt x="1281" y="9"/>
                    </a:lnTo>
                    <a:lnTo>
                      <a:pt x="1336" y="9"/>
                    </a:lnTo>
                    <a:lnTo>
                      <a:pt x="1372" y="0"/>
                    </a:lnTo>
                    <a:lnTo>
                      <a:pt x="1372" y="9"/>
                    </a:lnTo>
                    <a:lnTo>
                      <a:pt x="1363" y="9"/>
                    </a:lnTo>
                    <a:lnTo>
                      <a:pt x="1363" y="19"/>
                    </a:lnTo>
                    <a:lnTo>
                      <a:pt x="1363" y="27"/>
                    </a:lnTo>
                    <a:lnTo>
                      <a:pt x="1363" y="37"/>
                    </a:lnTo>
                    <a:lnTo>
                      <a:pt x="1363" y="432"/>
                    </a:lnTo>
                    <a:lnTo>
                      <a:pt x="1354" y="451"/>
                    </a:lnTo>
                    <a:lnTo>
                      <a:pt x="1354" y="469"/>
                    </a:lnTo>
                    <a:lnTo>
                      <a:pt x="1345" y="488"/>
                    </a:lnTo>
                    <a:lnTo>
                      <a:pt x="1345" y="506"/>
                    </a:lnTo>
                    <a:lnTo>
                      <a:pt x="1345" y="516"/>
                    </a:lnTo>
                    <a:lnTo>
                      <a:pt x="1345" y="535"/>
                    </a:lnTo>
                    <a:lnTo>
                      <a:pt x="1345" y="543"/>
                    </a:lnTo>
                    <a:lnTo>
                      <a:pt x="1345" y="562"/>
                    </a:lnTo>
                    <a:lnTo>
                      <a:pt x="755" y="562"/>
                    </a:lnTo>
                    <a:lnTo>
                      <a:pt x="746" y="552"/>
                    </a:lnTo>
                    <a:lnTo>
                      <a:pt x="737" y="552"/>
                    </a:lnTo>
                    <a:lnTo>
                      <a:pt x="737" y="543"/>
                    </a:lnTo>
                    <a:lnTo>
                      <a:pt x="728" y="543"/>
                    </a:lnTo>
                    <a:lnTo>
                      <a:pt x="719" y="543"/>
                    </a:lnTo>
                    <a:lnTo>
                      <a:pt x="709" y="543"/>
                    </a:lnTo>
                    <a:lnTo>
                      <a:pt x="700" y="543"/>
                    </a:lnTo>
                    <a:lnTo>
                      <a:pt x="691" y="543"/>
                    </a:lnTo>
                    <a:lnTo>
                      <a:pt x="682" y="552"/>
                    </a:lnTo>
                    <a:lnTo>
                      <a:pt x="672" y="552"/>
                    </a:lnTo>
                    <a:lnTo>
                      <a:pt x="663" y="562"/>
                    </a:lnTo>
                    <a:lnTo>
                      <a:pt x="350" y="562"/>
                    </a:lnTo>
                    <a:lnTo>
                      <a:pt x="341" y="562"/>
                    </a:lnTo>
                    <a:lnTo>
                      <a:pt x="331" y="562"/>
                    </a:lnTo>
                    <a:lnTo>
                      <a:pt x="323" y="562"/>
                    </a:lnTo>
                    <a:lnTo>
                      <a:pt x="313" y="571"/>
                    </a:lnTo>
                    <a:lnTo>
                      <a:pt x="304" y="571"/>
                    </a:lnTo>
                    <a:lnTo>
                      <a:pt x="294" y="581"/>
                    </a:lnTo>
                    <a:lnTo>
                      <a:pt x="285" y="581"/>
                    </a:lnTo>
                    <a:lnTo>
                      <a:pt x="276" y="581"/>
                    </a:lnTo>
                    <a:lnTo>
                      <a:pt x="0" y="581"/>
                    </a:lnTo>
                    <a:lnTo>
                      <a:pt x="9" y="571"/>
                    </a:lnTo>
                    <a:lnTo>
                      <a:pt x="9" y="562"/>
                    </a:lnTo>
                    <a:lnTo>
                      <a:pt x="9" y="552"/>
                    </a:lnTo>
                    <a:lnTo>
                      <a:pt x="19" y="552"/>
                    </a:lnTo>
                    <a:lnTo>
                      <a:pt x="19" y="543"/>
                    </a:lnTo>
                    <a:lnTo>
                      <a:pt x="19" y="535"/>
                    </a:lnTo>
                    <a:lnTo>
                      <a:pt x="19" y="73"/>
                    </a:lnTo>
                    <a:close/>
                  </a:path>
                </a:pathLst>
              </a:custGeom>
              <a:solidFill>
                <a:srgbClr val="D6E0E0"/>
              </a:solidFill>
              <a:ln w="9525">
                <a:noFill/>
                <a:round/>
                <a:headEnd/>
                <a:tailEnd/>
              </a:ln>
            </p:spPr>
            <p:txBody>
              <a:bodyPr>
                <a:prstTxWarp prst="textNoShape">
                  <a:avLst/>
                </a:prstTxWarp>
              </a:bodyPr>
              <a:lstStyle/>
              <a:p>
                <a:endParaRPr lang="en-US"/>
              </a:p>
            </p:txBody>
          </p:sp>
          <p:sp>
            <p:nvSpPr>
              <p:cNvPr id="24888" name="Freeform 193"/>
              <p:cNvSpPr>
                <a:spLocks/>
              </p:cNvSpPr>
              <p:nvPr/>
            </p:nvSpPr>
            <p:spPr bwMode="auto">
              <a:xfrm>
                <a:off x="2387" y="2790"/>
                <a:ext cx="146" cy="63"/>
              </a:xfrm>
              <a:custGeom>
                <a:avLst/>
                <a:gdLst>
                  <a:gd name="T0" fmla="*/ 0 w 1171"/>
                  <a:gd name="T1" fmla="*/ 37 h 508"/>
                  <a:gd name="T2" fmla="*/ 93 w 1171"/>
                  <a:gd name="T3" fmla="*/ 37 h 508"/>
                  <a:gd name="T4" fmla="*/ 111 w 1171"/>
                  <a:gd name="T5" fmla="*/ 37 h 508"/>
                  <a:gd name="T6" fmla="*/ 130 w 1171"/>
                  <a:gd name="T7" fmla="*/ 37 h 508"/>
                  <a:gd name="T8" fmla="*/ 148 w 1171"/>
                  <a:gd name="T9" fmla="*/ 37 h 508"/>
                  <a:gd name="T10" fmla="*/ 167 w 1171"/>
                  <a:gd name="T11" fmla="*/ 37 h 508"/>
                  <a:gd name="T12" fmla="*/ 185 w 1171"/>
                  <a:gd name="T13" fmla="*/ 28 h 508"/>
                  <a:gd name="T14" fmla="*/ 203 w 1171"/>
                  <a:gd name="T15" fmla="*/ 28 h 508"/>
                  <a:gd name="T16" fmla="*/ 221 w 1171"/>
                  <a:gd name="T17" fmla="*/ 19 h 508"/>
                  <a:gd name="T18" fmla="*/ 240 w 1171"/>
                  <a:gd name="T19" fmla="*/ 19 h 508"/>
                  <a:gd name="T20" fmla="*/ 950 w 1171"/>
                  <a:gd name="T21" fmla="*/ 19 h 508"/>
                  <a:gd name="T22" fmla="*/ 958 w 1171"/>
                  <a:gd name="T23" fmla="*/ 19 h 508"/>
                  <a:gd name="T24" fmla="*/ 968 w 1171"/>
                  <a:gd name="T25" fmla="*/ 19 h 508"/>
                  <a:gd name="T26" fmla="*/ 977 w 1171"/>
                  <a:gd name="T27" fmla="*/ 19 h 508"/>
                  <a:gd name="T28" fmla="*/ 987 w 1171"/>
                  <a:gd name="T29" fmla="*/ 10 h 508"/>
                  <a:gd name="T30" fmla="*/ 995 w 1171"/>
                  <a:gd name="T31" fmla="*/ 10 h 508"/>
                  <a:gd name="T32" fmla="*/ 1005 w 1171"/>
                  <a:gd name="T33" fmla="*/ 10 h 508"/>
                  <a:gd name="T34" fmla="*/ 1014 w 1171"/>
                  <a:gd name="T35" fmla="*/ 0 h 508"/>
                  <a:gd name="T36" fmla="*/ 1024 w 1171"/>
                  <a:gd name="T37" fmla="*/ 0 h 508"/>
                  <a:gd name="T38" fmla="*/ 1171 w 1171"/>
                  <a:gd name="T39" fmla="*/ 0 h 508"/>
                  <a:gd name="T40" fmla="*/ 1171 w 1171"/>
                  <a:gd name="T41" fmla="*/ 452 h 508"/>
                  <a:gd name="T42" fmla="*/ 1152 w 1171"/>
                  <a:gd name="T43" fmla="*/ 508 h 508"/>
                  <a:gd name="T44" fmla="*/ 747 w 1171"/>
                  <a:gd name="T45" fmla="*/ 508 h 508"/>
                  <a:gd name="T46" fmla="*/ 737 w 1171"/>
                  <a:gd name="T47" fmla="*/ 498 h 508"/>
                  <a:gd name="T48" fmla="*/ 737 w 1171"/>
                  <a:gd name="T49" fmla="*/ 489 h 508"/>
                  <a:gd name="T50" fmla="*/ 729 w 1171"/>
                  <a:gd name="T51" fmla="*/ 489 h 508"/>
                  <a:gd name="T52" fmla="*/ 729 w 1171"/>
                  <a:gd name="T53" fmla="*/ 479 h 508"/>
                  <a:gd name="T54" fmla="*/ 719 w 1171"/>
                  <a:gd name="T55" fmla="*/ 479 h 508"/>
                  <a:gd name="T56" fmla="*/ 710 w 1171"/>
                  <a:gd name="T57" fmla="*/ 470 h 508"/>
                  <a:gd name="T58" fmla="*/ 692 w 1171"/>
                  <a:gd name="T59" fmla="*/ 470 h 508"/>
                  <a:gd name="T60" fmla="*/ 683 w 1171"/>
                  <a:gd name="T61" fmla="*/ 470 h 508"/>
                  <a:gd name="T62" fmla="*/ 673 w 1171"/>
                  <a:gd name="T63" fmla="*/ 470 h 508"/>
                  <a:gd name="T64" fmla="*/ 664 w 1171"/>
                  <a:gd name="T65" fmla="*/ 470 h 508"/>
                  <a:gd name="T66" fmla="*/ 655 w 1171"/>
                  <a:gd name="T67" fmla="*/ 479 h 508"/>
                  <a:gd name="T68" fmla="*/ 646 w 1171"/>
                  <a:gd name="T69" fmla="*/ 489 h 508"/>
                  <a:gd name="T70" fmla="*/ 646 w 1171"/>
                  <a:gd name="T71" fmla="*/ 498 h 508"/>
                  <a:gd name="T72" fmla="*/ 636 w 1171"/>
                  <a:gd name="T73" fmla="*/ 508 h 508"/>
                  <a:gd name="T74" fmla="*/ 443 w 1171"/>
                  <a:gd name="T75" fmla="*/ 508 h 508"/>
                  <a:gd name="T76" fmla="*/ 433 w 1171"/>
                  <a:gd name="T77" fmla="*/ 508 h 508"/>
                  <a:gd name="T78" fmla="*/ 425 w 1171"/>
                  <a:gd name="T79" fmla="*/ 508 h 508"/>
                  <a:gd name="T80" fmla="*/ 415 w 1171"/>
                  <a:gd name="T81" fmla="*/ 498 h 508"/>
                  <a:gd name="T82" fmla="*/ 406 w 1171"/>
                  <a:gd name="T83" fmla="*/ 498 h 508"/>
                  <a:gd name="T84" fmla="*/ 396 w 1171"/>
                  <a:gd name="T85" fmla="*/ 489 h 508"/>
                  <a:gd name="T86" fmla="*/ 388 w 1171"/>
                  <a:gd name="T87" fmla="*/ 489 h 508"/>
                  <a:gd name="T88" fmla="*/ 378 w 1171"/>
                  <a:gd name="T89" fmla="*/ 489 h 508"/>
                  <a:gd name="T90" fmla="*/ 369 w 1171"/>
                  <a:gd name="T91" fmla="*/ 489 h 508"/>
                  <a:gd name="T92" fmla="*/ 19 w 1171"/>
                  <a:gd name="T93" fmla="*/ 489 h 508"/>
                  <a:gd name="T94" fmla="*/ 19 w 1171"/>
                  <a:gd name="T95" fmla="*/ 93 h 508"/>
                  <a:gd name="T96" fmla="*/ 19 w 1171"/>
                  <a:gd name="T97" fmla="*/ 84 h 508"/>
                  <a:gd name="T98" fmla="*/ 10 w 1171"/>
                  <a:gd name="T99" fmla="*/ 74 h 508"/>
                  <a:gd name="T100" fmla="*/ 10 w 1171"/>
                  <a:gd name="T101" fmla="*/ 65 h 508"/>
                  <a:gd name="T102" fmla="*/ 10 w 1171"/>
                  <a:gd name="T103" fmla="*/ 56 h 508"/>
                  <a:gd name="T104" fmla="*/ 10 w 1171"/>
                  <a:gd name="T105" fmla="*/ 47 h 508"/>
                  <a:gd name="T106" fmla="*/ 0 w 1171"/>
                  <a:gd name="T107" fmla="*/ 37 h 5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71"/>
                  <a:gd name="T163" fmla="*/ 0 h 508"/>
                  <a:gd name="T164" fmla="*/ 1171 w 1171"/>
                  <a:gd name="T165" fmla="*/ 508 h 5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71" h="508">
                    <a:moveTo>
                      <a:pt x="0" y="37"/>
                    </a:moveTo>
                    <a:lnTo>
                      <a:pt x="93" y="37"/>
                    </a:lnTo>
                    <a:lnTo>
                      <a:pt x="111" y="37"/>
                    </a:lnTo>
                    <a:lnTo>
                      <a:pt x="130" y="37"/>
                    </a:lnTo>
                    <a:lnTo>
                      <a:pt x="148" y="37"/>
                    </a:lnTo>
                    <a:lnTo>
                      <a:pt x="167" y="37"/>
                    </a:lnTo>
                    <a:lnTo>
                      <a:pt x="185" y="28"/>
                    </a:lnTo>
                    <a:lnTo>
                      <a:pt x="203" y="28"/>
                    </a:lnTo>
                    <a:lnTo>
                      <a:pt x="221" y="19"/>
                    </a:lnTo>
                    <a:lnTo>
                      <a:pt x="240" y="19"/>
                    </a:lnTo>
                    <a:lnTo>
                      <a:pt x="950" y="19"/>
                    </a:lnTo>
                    <a:lnTo>
                      <a:pt x="958" y="19"/>
                    </a:lnTo>
                    <a:lnTo>
                      <a:pt x="968" y="19"/>
                    </a:lnTo>
                    <a:lnTo>
                      <a:pt x="977" y="19"/>
                    </a:lnTo>
                    <a:lnTo>
                      <a:pt x="987" y="10"/>
                    </a:lnTo>
                    <a:lnTo>
                      <a:pt x="995" y="10"/>
                    </a:lnTo>
                    <a:lnTo>
                      <a:pt x="1005" y="10"/>
                    </a:lnTo>
                    <a:lnTo>
                      <a:pt x="1014" y="0"/>
                    </a:lnTo>
                    <a:lnTo>
                      <a:pt x="1024" y="0"/>
                    </a:lnTo>
                    <a:lnTo>
                      <a:pt x="1171" y="0"/>
                    </a:lnTo>
                    <a:lnTo>
                      <a:pt x="1171" y="452"/>
                    </a:lnTo>
                    <a:lnTo>
                      <a:pt x="1152" y="508"/>
                    </a:lnTo>
                    <a:lnTo>
                      <a:pt x="747" y="508"/>
                    </a:lnTo>
                    <a:lnTo>
                      <a:pt x="737" y="498"/>
                    </a:lnTo>
                    <a:lnTo>
                      <a:pt x="737" y="489"/>
                    </a:lnTo>
                    <a:lnTo>
                      <a:pt x="729" y="489"/>
                    </a:lnTo>
                    <a:lnTo>
                      <a:pt x="729" y="479"/>
                    </a:lnTo>
                    <a:lnTo>
                      <a:pt x="719" y="479"/>
                    </a:lnTo>
                    <a:lnTo>
                      <a:pt x="710" y="470"/>
                    </a:lnTo>
                    <a:lnTo>
                      <a:pt x="692" y="470"/>
                    </a:lnTo>
                    <a:lnTo>
                      <a:pt x="683" y="470"/>
                    </a:lnTo>
                    <a:lnTo>
                      <a:pt x="673" y="470"/>
                    </a:lnTo>
                    <a:lnTo>
                      <a:pt x="664" y="470"/>
                    </a:lnTo>
                    <a:lnTo>
                      <a:pt x="655" y="479"/>
                    </a:lnTo>
                    <a:lnTo>
                      <a:pt x="646" y="489"/>
                    </a:lnTo>
                    <a:lnTo>
                      <a:pt x="646" y="498"/>
                    </a:lnTo>
                    <a:lnTo>
                      <a:pt x="636" y="508"/>
                    </a:lnTo>
                    <a:lnTo>
                      <a:pt x="443" y="508"/>
                    </a:lnTo>
                    <a:lnTo>
                      <a:pt x="433" y="508"/>
                    </a:lnTo>
                    <a:lnTo>
                      <a:pt x="425" y="508"/>
                    </a:lnTo>
                    <a:lnTo>
                      <a:pt x="415" y="498"/>
                    </a:lnTo>
                    <a:lnTo>
                      <a:pt x="406" y="498"/>
                    </a:lnTo>
                    <a:lnTo>
                      <a:pt x="396" y="489"/>
                    </a:lnTo>
                    <a:lnTo>
                      <a:pt x="388" y="489"/>
                    </a:lnTo>
                    <a:lnTo>
                      <a:pt x="378" y="489"/>
                    </a:lnTo>
                    <a:lnTo>
                      <a:pt x="369" y="489"/>
                    </a:lnTo>
                    <a:lnTo>
                      <a:pt x="19" y="489"/>
                    </a:lnTo>
                    <a:lnTo>
                      <a:pt x="19" y="93"/>
                    </a:lnTo>
                    <a:lnTo>
                      <a:pt x="19" y="84"/>
                    </a:lnTo>
                    <a:lnTo>
                      <a:pt x="10" y="74"/>
                    </a:lnTo>
                    <a:lnTo>
                      <a:pt x="10" y="65"/>
                    </a:lnTo>
                    <a:lnTo>
                      <a:pt x="10" y="56"/>
                    </a:lnTo>
                    <a:lnTo>
                      <a:pt x="10" y="47"/>
                    </a:lnTo>
                    <a:lnTo>
                      <a:pt x="0" y="37"/>
                    </a:lnTo>
                    <a:close/>
                  </a:path>
                </a:pathLst>
              </a:custGeom>
              <a:solidFill>
                <a:srgbClr val="A3B2B2"/>
              </a:solidFill>
              <a:ln w="9525">
                <a:noFill/>
                <a:round/>
                <a:headEnd/>
                <a:tailEnd/>
              </a:ln>
            </p:spPr>
            <p:txBody>
              <a:bodyPr>
                <a:prstTxWarp prst="textNoShape">
                  <a:avLst/>
                </a:prstTxWarp>
              </a:bodyPr>
              <a:lstStyle/>
              <a:p>
                <a:endParaRPr lang="en-US"/>
              </a:p>
            </p:txBody>
          </p:sp>
          <p:sp>
            <p:nvSpPr>
              <p:cNvPr id="24889" name="Freeform 194"/>
              <p:cNvSpPr>
                <a:spLocks/>
              </p:cNvSpPr>
              <p:nvPr/>
            </p:nvSpPr>
            <p:spPr bwMode="auto">
              <a:xfrm>
                <a:off x="2224" y="2795"/>
                <a:ext cx="152" cy="56"/>
              </a:xfrm>
              <a:custGeom>
                <a:avLst/>
                <a:gdLst>
                  <a:gd name="T0" fmla="*/ 73 w 1217"/>
                  <a:gd name="T1" fmla="*/ 0 h 452"/>
                  <a:gd name="T2" fmla="*/ 92 w 1217"/>
                  <a:gd name="T3" fmla="*/ 0 h 452"/>
                  <a:gd name="T4" fmla="*/ 110 w 1217"/>
                  <a:gd name="T5" fmla="*/ 0 h 452"/>
                  <a:gd name="T6" fmla="*/ 139 w 1217"/>
                  <a:gd name="T7" fmla="*/ 0 h 452"/>
                  <a:gd name="T8" fmla="*/ 176 w 1217"/>
                  <a:gd name="T9" fmla="*/ 10 h 452"/>
                  <a:gd name="T10" fmla="*/ 221 w 1217"/>
                  <a:gd name="T11" fmla="*/ 19 h 452"/>
                  <a:gd name="T12" fmla="*/ 258 w 1217"/>
                  <a:gd name="T13" fmla="*/ 19 h 452"/>
                  <a:gd name="T14" fmla="*/ 304 w 1217"/>
                  <a:gd name="T15" fmla="*/ 28 h 452"/>
                  <a:gd name="T16" fmla="*/ 626 w 1217"/>
                  <a:gd name="T17" fmla="*/ 28 h 452"/>
                  <a:gd name="T18" fmla="*/ 645 w 1217"/>
                  <a:gd name="T19" fmla="*/ 28 h 452"/>
                  <a:gd name="T20" fmla="*/ 672 w 1217"/>
                  <a:gd name="T21" fmla="*/ 19 h 452"/>
                  <a:gd name="T22" fmla="*/ 701 w 1217"/>
                  <a:gd name="T23" fmla="*/ 10 h 452"/>
                  <a:gd name="T24" fmla="*/ 719 w 1217"/>
                  <a:gd name="T25" fmla="*/ 0 h 452"/>
                  <a:gd name="T26" fmla="*/ 1198 w 1217"/>
                  <a:gd name="T27" fmla="*/ 10 h 452"/>
                  <a:gd name="T28" fmla="*/ 1198 w 1217"/>
                  <a:gd name="T29" fmla="*/ 28 h 452"/>
                  <a:gd name="T30" fmla="*/ 1207 w 1217"/>
                  <a:gd name="T31" fmla="*/ 47 h 452"/>
                  <a:gd name="T32" fmla="*/ 1217 w 1217"/>
                  <a:gd name="T33" fmla="*/ 64 h 452"/>
                  <a:gd name="T34" fmla="*/ 682 w 1217"/>
                  <a:gd name="T35" fmla="*/ 452 h 452"/>
                  <a:gd name="T36" fmla="*/ 672 w 1217"/>
                  <a:gd name="T37" fmla="*/ 433 h 452"/>
                  <a:gd name="T38" fmla="*/ 655 w 1217"/>
                  <a:gd name="T39" fmla="*/ 415 h 452"/>
                  <a:gd name="T40" fmla="*/ 636 w 1217"/>
                  <a:gd name="T41" fmla="*/ 406 h 452"/>
                  <a:gd name="T42" fmla="*/ 618 w 1217"/>
                  <a:gd name="T43" fmla="*/ 406 h 452"/>
                  <a:gd name="T44" fmla="*/ 599 w 1217"/>
                  <a:gd name="T45" fmla="*/ 415 h 452"/>
                  <a:gd name="T46" fmla="*/ 581 w 1217"/>
                  <a:gd name="T47" fmla="*/ 425 h 452"/>
                  <a:gd name="T48" fmla="*/ 571 w 1217"/>
                  <a:gd name="T49" fmla="*/ 442 h 452"/>
                  <a:gd name="T50" fmla="*/ 498 w 1217"/>
                  <a:gd name="T51" fmla="*/ 452 h 452"/>
                  <a:gd name="T52" fmla="*/ 451 w 1217"/>
                  <a:gd name="T53" fmla="*/ 442 h 452"/>
                  <a:gd name="T54" fmla="*/ 397 w 1217"/>
                  <a:gd name="T55" fmla="*/ 433 h 452"/>
                  <a:gd name="T56" fmla="*/ 341 w 1217"/>
                  <a:gd name="T57" fmla="*/ 433 h 452"/>
                  <a:gd name="T58" fmla="*/ 286 w 1217"/>
                  <a:gd name="T59" fmla="*/ 433 h 452"/>
                  <a:gd name="T60" fmla="*/ 0 w 1217"/>
                  <a:gd name="T61" fmla="*/ 322 h 452"/>
                  <a:gd name="T62" fmla="*/ 9 w 1217"/>
                  <a:gd name="T63" fmla="*/ 286 h 452"/>
                  <a:gd name="T64" fmla="*/ 19 w 1217"/>
                  <a:gd name="T65" fmla="*/ 258 h 452"/>
                  <a:gd name="T66" fmla="*/ 37 w 1217"/>
                  <a:gd name="T67" fmla="*/ 221 h 452"/>
                  <a:gd name="T68" fmla="*/ 37 w 1217"/>
                  <a:gd name="T69" fmla="*/ 184 h 452"/>
                  <a:gd name="T70" fmla="*/ 46 w 1217"/>
                  <a:gd name="T71" fmla="*/ 93 h 452"/>
                  <a:gd name="T72" fmla="*/ 56 w 1217"/>
                  <a:gd name="T73" fmla="*/ 64 h 452"/>
                  <a:gd name="T74" fmla="*/ 56 w 1217"/>
                  <a:gd name="T75" fmla="*/ 47 h 452"/>
                  <a:gd name="T76" fmla="*/ 56 w 1217"/>
                  <a:gd name="T77" fmla="*/ 19 h 4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7"/>
                  <a:gd name="T118" fmla="*/ 0 h 452"/>
                  <a:gd name="T119" fmla="*/ 1217 w 1217"/>
                  <a:gd name="T120" fmla="*/ 452 h 4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7" h="452">
                    <a:moveTo>
                      <a:pt x="65" y="0"/>
                    </a:moveTo>
                    <a:lnTo>
                      <a:pt x="73" y="0"/>
                    </a:lnTo>
                    <a:lnTo>
                      <a:pt x="83" y="0"/>
                    </a:lnTo>
                    <a:lnTo>
                      <a:pt x="92" y="0"/>
                    </a:lnTo>
                    <a:lnTo>
                      <a:pt x="102" y="0"/>
                    </a:lnTo>
                    <a:lnTo>
                      <a:pt x="110" y="0"/>
                    </a:lnTo>
                    <a:lnTo>
                      <a:pt x="129" y="0"/>
                    </a:lnTo>
                    <a:lnTo>
                      <a:pt x="139" y="0"/>
                    </a:lnTo>
                    <a:lnTo>
                      <a:pt x="147" y="0"/>
                    </a:lnTo>
                    <a:lnTo>
                      <a:pt x="176" y="10"/>
                    </a:lnTo>
                    <a:lnTo>
                      <a:pt x="193" y="10"/>
                    </a:lnTo>
                    <a:lnTo>
                      <a:pt x="221" y="19"/>
                    </a:lnTo>
                    <a:lnTo>
                      <a:pt x="240" y="19"/>
                    </a:lnTo>
                    <a:lnTo>
                      <a:pt x="258" y="19"/>
                    </a:lnTo>
                    <a:lnTo>
                      <a:pt x="286" y="28"/>
                    </a:lnTo>
                    <a:lnTo>
                      <a:pt x="304" y="28"/>
                    </a:lnTo>
                    <a:lnTo>
                      <a:pt x="323" y="28"/>
                    </a:lnTo>
                    <a:lnTo>
                      <a:pt x="626" y="28"/>
                    </a:lnTo>
                    <a:lnTo>
                      <a:pt x="636" y="28"/>
                    </a:lnTo>
                    <a:lnTo>
                      <a:pt x="645" y="28"/>
                    </a:lnTo>
                    <a:lnTo>
                      <a:pt x="664" y="19"/>
                    </a:lnTo>
                    <a:lnTo>
                      <a:pt x="672" y="19"/>
                    </a:lnTo>
                    <a:lnTo>
                      <a:pt x="682" y="19"/>
                    </a:lnTo>
                    <a:lnTo>
                      <a:pt x="701" y="10"/>
                    </a:lnTo>
                    <a:lnTo>
                      <a:pt x="709" y="10"/>
                    </a:lnTo>
                    <a:lnTo>
                      <a:pt x="719" y="0"/>
                    </a:lnTo>
                    <a:lnTo>
                      <a:pt x="1198" y="0"/>
                    </a:lnTo>
                    <a:lnTo>
                      <a:pt x="1198" y="10"/>
                    </a:lnTo>
                    <a:lnTo>
                      <a:pt x="1198" y="19"/>
                    </a:lnTo>
                    <a:lnTo>
                      <a:pt x="1198" y="28"/>
                    </a:lnTo>
                    <a:lnTo>
                      <a:pt x="1207" y="37"/>
                    </a:lnTo>
                    <a:lnTo>
                      <a:pt x="1207" y="47"/>
                    </a:lnTo>
                    <a:lnTo>
                      <a:pt x="1207" y="56"/>
                    </a:lnTo>
                    <a:lnTo>
                      <a:pt x="1217" y="64"/>
                    </a:lnTo>
                    <a:lnTo>
                      <a:pt x="1217" y="452"/>
                    </a:lnTo>
                    <a:lnTo>
                      <a:pt x="682" y="452"/>
                    </a:lnTo>
                    <a:lnTo>
                      <a:pt x="682" y="442"/>
                    </a:lnTo>
                    <a:lnTo>
                      <a:pt x="672" y="433"/>
                    </a:lnTo>
                    <a:lnTo>
                      <a:pt x="664" y="425"/>
                    </a:lnTo>
                    <a:lnTo>
                      <a:pt x="655" y="415"/>
                    </a:lnTo>
                    <a:lnTo>
                      <a:pt x="645" y="415"/>
                    </a:lnTo>
                    <a:lnTo>
                      <a:pt x="636" y="406"/>
                    </a:lnTo>
                    <a:lnTo>
                      <a:pt x="626" y="406"/>
                    </a:lnTo>
                    <a:lnTo>
                      <a:pt x="618" y="406"/>
                    </a:lnTo>
                    <a:lnTo>
                      <a:pt x="608" y="415"/>
                    </a:lnTo>
                    <a:lnTo>
                      <a:pt x="599" y="415"/>
                    </a:lnTo>
                    <a:lnTo>
                      <a:pt x="589" y="425"/>
                    </a:lnTo>
                    <a:lnTo>
                      <a:pt x="581" y="425"/>
                    </a:lnTo>
                    <a:lnTo>
                      <a:pt x="581" y="433"/>
                    </a:lnTo>
                    <a:lnTo>
                      <a:pt x="571" y="442"/>
                    </a:lnTo>
                    <a:lnTo>
                      <a:pt x="571" y="452"/>
                    </a:lnTo>
                    <a:lnTo>
                      <a:pt x="498" y="452"/>
                    </a:lnTo>
                    <a:lnTo>
                      <a:pt x="470" y="452"/>
                    </a:lnTo>
                    <a:lnTo>
                      <a:pt x="451" y="442"/>
                    </a:lnTo>
                    <a:lnTo>
                      <a:pt x="424" y="442"/>
                    </a:lnTo>
                    <a:lnTo>
                      <a:pt x="397" y="433"/>
                    </a:lnTo>
                    <a:lnTo>
                      <a:pt x="368" y="433"/>
                    </a:lnTo>
                    <a:lnTo>
                      <a:pt x="341" y="433"/>
                    </a:lnTo>
                    <a:lnTo>
                      <a:pt x="313" y="433"/>
                    </a:lnTo>
                    <a:lnTo>
                      <a:pt x="286" y="433"/>
                    </a:lnTo>
                    <a:lnTo>
                      <a:pt x="0" y="433"/>
                    </a:lnTo>
                    <a:lnTo>
                      <a:pt x="0" y="322"/>
                    </a:lnTo>
                    <a:lnTo>
                      <a:pt x="0" y="305"/>
                    </a:lnTo>
                    <a:lnTo>
                      <a:pt x="9" y="286"/>
                    </a:lnTo>
                    <a:lnTo>
                      <a:pt x="19" y="277"/>
                    </a:lnTo>
                    <a:lnTo>
                      <a:pt x="19" y="258"/>
                    </a:lnTo>
                    <a:lnTo>
                      <a:pt x="28" y="231"/>
                    </a:lnTo>
                    <a:lnTo>
                      <a:pt x="37" y="221"/>
                    </a:lnTo>
                    <a:lnTo>
                      <a:pt x="37" y="203"/>
                    </a:lnTo>
                    <a:lnTo>
                      <a:pt x="37" y="184"/>
                    </a:lnTo>
                    <a:lnTo>
                      <a:pt x="37" y="111"/>
                    </a:lnTo>
                    <a:lnTo>
                      <a:pt x="46" y="93"/>
                    </a:lnTo>
                    <a:lnTo>
                      <a:pt x="46" y="74"/>
                    </a:lnTo>
                    <a:lnTo>
                      <a:pt x="56" y="64"/>
                    </a:lnTo>
                    <a:lnTo>
                      <a:pt x="56" y="56"/>
                    </a:lnTo>
                    <a:lnTo>
                      <a:pt x="56" y="47"/>
                    </a:lnTo>
                    <a:lnTo>
                      <a:pt x="56" y="28"/>
                    </a:lnTo>
                    <a:lnTo>
                      <a:pt x="56" y="19"/>
                    </a:lnTo>
                    <a:lnTo>
                      <a:pt x="65" y="0"/>
                    </a:lnTo>
                    <a:close/>
                  </a:path>
                </a:pathLst>
              </a:custGeom>
              <a:solidFill>
                <a:srgbClr val="D6E0E0"/>
              </a:solidFill>
              <a:ln w="9525">
                <a:noFill/>
                <a:round/>
                <a:headEnd/>
                <a:tailEnd/>
              </a:ln>
            </p:spPr>
            <p:txBody>
              <a:bodyPr>
                <a:prstTxWarp prst="textNoShape">
                  <a:avLst/>
                </a:prstTxWarp>
              </a:bodyPr>
              <a:lstStyle/>
              <a:p>
                <a:endParaRPr lang="en-US"/>
              </a:p>
            </p:txBody>
          </p:sp>
          <p:sp>
            <p:nvSpPr>
              <p:cNvPr id="24890" name="Freeform 195"/>
              <p:cNvSpPr>
                <a:spLocks/>
              </p:cNvSpPr>
              <p:nvPr/>
            </p:nvSpPr>
            <p:spPr bwMode="auto">
              <a:xfrm>
                <a:off x="2152" y="2790"/>
                <a:ext cx="66" cy="59"/>
              </a:xfrm>
              <a:custGeom>
                <a:avLst/>
                <a:gdLst>
                  <a:gd name="T0" fmla="*/ 10 w 525"/>
                  <a:gd name="T1" fmla="*/ 470 h 470"/>
                  <a:gd name="T2" fmla="*/ 0 w 525"/>
                  <a:gd name="T3" fmla="*/ 19 h 470"/>
                  <a:gd name="T4" fmla="*/ 18 w 525"/>
                  <a:gd name="T5" fmla="*/ 19 h 470"/>
                  <a:gd name="T6" fmla="*/ 28 w 525"/>
                  <a:gd name="T7" fmla="*/ 19 h 470"/>
                  <a:gd name="T8" fmla="*/ 37 w 525"/>
                  <a:gd name="T9" fmla="*/ 19 h 470"/>
                  <a:gd name="T10" fmla="*/ 45 w 525"/>
                  <a:gd name="T11" fmla="*/ 19 h 470"/>
                  <a:gd name="T12" fmla="*/ 45 w 525"/>
                  <a:gd name="T13" fmla="*/ 10 h 470"/>
                  <a:gd name="T14" fmla="*/ 55 w 525"/>
                  <a:gd name="T15" fmla="*/ 10 h 470"/>
                  <a:gd name="T16" fmla="*/ 55 w 525"/>
                  <a:gd name="T17" fmla="*/ 0 h 470"/>
                  <a:gd name="T18" fmla="*/ 64 w 525"/>
                  <a:gd name="T19" fmla="*/ 0 h 470"/>
                  <a:gd name="T20" fmla="*/ 138 w 525"/>
                  <a:gd name="T21" fmla="*/ 0 h 470"/>
                  <a:gd name="T22" fmla="*/ 148 w 525"/>
                  <a:gd name="T23" fmla="*/ 0 h 470"/>
                  <a:gd name="T24" fmla="*/ 157 w 525"/>
                  <a:gd name="T25" fmla="*/ 10 h 470"/>
                  <a:gd name="T26" fmla="*/ 165 w 525"/>
                  <a:gd name="T27" fmla="*/ 10 h 470"/>
                  <a:gd name="T28" fmla="*/ 175 w 525"/>
                  <a:gd name="T29" fmla="*/ 10 h 470"/>
                  <a:gd name="T30" fmla="*/ 184 w 525"/>
                  <a:gd name="T31" fmla="*/ 19 h 470"/>
                  <a:gd name="T32" fmla="*/ 194 w 525"/>
                  <a:gd name="T33" fmla="*/ 19 h 470"/>
                  <a:gd name="T34" fmla="*/ 202 w 525"/>
                  <a:gd name="T35" fmla="*/ 19 h 470"/>
                  <a:gd name="T36" fmla="*/ 212 w 525"/>
                  <a:gd name="T37" fmla="*/ 19 h 470"/>
                  <a:gd name="T38" fmla="*/ 276 w 525"/>
                  <a:gd name="T39" fmla="*/ 19 h 470"/>
                  <a:gd name="T40" fmla="*/ 341 w 525"/>
                  <a:gd name="T41" fmla="*/ 19 h 470"/>
                  <a:gd name="T42" fmla="*/ 525 w 525"/>
                  <a:gd name="T43" fmla="*/ 19 h 470"/>
                  <a:gd name="T44" fmla="*/ 525 w 525"/>
                  <a:gd name="T45" fmla="*/ 28 h 470"/>
                  <a:gd name="T46" fmla="*/ 525 w 525"/>
                  <a:gd name="T47" fmla="*/ 37 h 470"/>
                  <a:gd name="T48" fmla="*/ 525 w 525"/>
                  <a:gd name="T49" fmla="*/ 47 h 470"/>
                  <a:gd name="T50" fmla="*/ 525 w 525"/>
                  <a:gd name="T51" fmla="*/ 56 h 470"/>
                  <a:gd name="T52" fmla="*/ 525 w 525"/>
                  <a:gd name="T53" fmla="*/ 65 h 470"/>
                  <a:gd name="T54" fmla="*/ 516 w 525"/>
                  <a:gd name="T55" fmla="*/ 84 h 470"/>
                  <a:gd name="T56" fmla="*/ 507 w 525"/>
                  <a:gd name="T57" fmla="*/ 101 h 470"/>
                  <a:gd name="T58" fmla="*/ 507 w 525"/>
                  <a:gd name="T59" fmla="*/ 120 h 470"/>
                  <a:gd name="T60" fmla="*/ 507 w 525"/>
                  <a:gd name="T61" fmla="*/ 138 h 470"/>
                  <a:gd name="T62" fmla="*/ 497 w 525"/>
                  <a:gd name="T63" fmla="*/ 148 h 470"/>
                  <a:gd name="T64" fmla="*/ 497 w 525"/>
                  <a:gd name="T65" fmla="*/ 167 h 470"/>
                  <a:gd name="T66" fmla="*/ 497 w 525"/>
                  <a:gd name="T67" fmla="*/ 185 h 470"/>
                  <a:gd name="T68" fmla="*/ 497 w 525"/>
                  <a:gd name="T69" fmla="*/ 212 h 470"/>
                  <a:gd name="T70" fmla="*/ 497 w 525"/>
                  <a:gd name="T71" fmla="*/ 231 h 470"/>
                  <a:gd name="T72" fmla="*/ 489 w 525"/>
                  <a:gd name="T73" fmla="*/ 249 h 470"/>
                  <a:gd name="T74" fmla="*/ 479 w 525"/>
                  <a:gd name="T75" fmla="*/ 258 h 470"/>
                  <a:gd name="T76" fmla="*/ 470 w 525"/>
                  <a:gd name="T77" fmla="*/ 277 h 470"/>
                  <a:gd name="T78" fmla="*/ 470 w 525"/>
                  <a:gd name="T79" fmla="*/ 305 h 470"/>
                  <a:gd name="T80" fmla="*/ 460 w 525"/>
                  <a:gd name="T81" fmla="*/ 314 h 470"/>
                  <a:gd name="T82" fmla="*/ 460 w 525"/>
                  <a:gd name="T83" fmla="*/ 332 h 470"/>
                  <a:gd name="T84" fmla="*/ 460 w 525"/>
                  <a:gd name="T85" fmla="*/ 351 h 470"/>
                  <a:gd name="T86" fmla="*/ 460 w 525"/>
                  <a:gd name="T87" fmla="*/ 470 h 470"/>
                  <a:gd name="T88" fmla="*/ 10 w 525"/>
                  <a:gd name="T89" fmla="*/ 470 h 4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5"/>
                  <a:gd name="T136" fmla="*/ 0 h 470"/>
                  <a:gd name="T137" fmla="*/ 525 w 525"/>
                  <a:gd name="T138" fmla="*/ 470 h 4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5" h="470">
                    <a:moveTo>
                      <a:pt x="10" y="470"/>
                    </a:moveTo>
                    <a:lnTo>
                      <a:pt x="0" y="19"/>
                    </a:lnTo>
                    <a:lnTo>
                      <a:pt x="18" y="19"/>
                    </a:lnTo>
                    <a:lnTo>
                      <a:pt x="28" y="19"/>
                    </a:lnTo>
                    <a:lnTo>
                      <a:pt x="37" y="19"/>
                    </a:lnTo>
                    <a:lnTo>
                      <a:pt x="45" y="19"/>
                    </a:lnTo>
                    <a:lnTo>
                      <a:pt x="45" y="10"/>
                    </a:lnTo>
                    <a:lnTo>
                      <a:pt x="55" y="10"/>
                    </a:lnTo>
                    <a:lnTo>
                      <a:pt x="55" y="0"/>
                    </a:lnTo>
                    <a:lnTo>
                      <a:pt x="64" y="0"/>
                    </a:lnTo>
                    <a:lnTo>
                      <a:pt x="138" y="0"/>
                    </a:lnTo>
                    <a:lnTo>
                      <a:pt x="148" y="0"/>
                    </a:lnTo>
                    <a:lnTo>
                      <a:pt x="157" y="10"/>
                    </a:lnTo>
                    <a:lnTo>
                      <a:pt x="165" y="10"/>
                    </a:lnTo>
                    <a:lnTo>
                      <a:pt x="175" y="10"/>
                    </a:lnTo>
                    <a:lnTo>
                      <a:pt x="184" y="19"/>
                    </a:lnTo>
                    <a:lnTo>
                      <a:pt x="194" y="19"/>
                    </a:lnTo>
                    <a:lnTo>
                      <a:pt x="202" y="19"/>
                    </a:lnTo>
                    <a:lnTo>
                      <a:pt x="212" y="19"/>
                    </a:lnTo>
                    <a:lnTo>
                      <a:pt x="276" y="19"/>
                    </a:lnTo>
                    <a:lnTo>
                      <a:pt x="341" y="19"/>
                    </a:lnTo>
                    <a:lnTo>
                      <a:pt x="525" y="19"/>
                    </a:lnTo>
                    <a:lnTo>
                      <a:pt x="525" y="28"/>
                    </a:lnTo>
                    <a:lnTo>
                      <a:pt x="525" y="37"/>
                    </a:lnTo>
                    <a:lnTo>
                      <a:pt x="525" y="47"/>
                    </a:lnTo>
                    <a:lnTo>
                      <a:pt x="525" y="56"/>
                    </a:lnTo>
                    <a:lnTo>
                      <a:pt x="525" y="65"/>
                    </a:lnTo>
                    <a:lnTo>
                      <a:pt x="516" y="84"/>
                    </a:lnTo>
                    <a:lnTo>
                      <a:pt x="507" y="101"/>
                    </a:lnTo>
                    <a:lnTo>
                      <a:pt x="507" y="120"/>
                    </a:lnTo>
                    <a:lnTo>
                      <a:pt x="507" y="138"/>
                    </a:lnTo>
                    <a:lnTo>
                      <a:pt x="497" y="148"/>
                    </a:lnTo>
                    <a:lnTo>
                      <a:pt x="497" y="167"/>
                    </a:lnTo>
                    <a:lnTo>
                      <a:pt x="497" y="185"/>
                    </a:lnTo>
                    <a:lnTo>
                      <a:pt x="497" y="212"/>
                    </a:lnTo>
                    <a:lnTo>
                      <a:pt x="497" y="231"/>
                    </a:lnTo>
                    <a:lnTo>
                      <a:pt x="489" y="249"/>
                    </a:lnTo>
                    <a:lnTo>
                      <a:pt x="479" y="258"/>
                    </a:lnTo>
                    <a:lnTo>
                      <a:pt x="470" y="277"/>
                    </a:lnTo>
                    <a:lnTo>
                      <a:pt x="470" y="305"/>
                    </a:lnTo>
                    <a:lnTo>
                      <a:pt x="460" y="314"/>
                    </a:lnTo>
                    <a:lnTo>
                      <a:pt x="460" y="332"/>
                    </a:lnTo>
                    <a:lnTo>
                      <a:pt x="460" y="351"/>
                    </a:lnTo>
                    <a:lnTo>
                      <a:pt x="460" y="470"/>
                    </a:lnTo>
                    <a:lnTo>
                      <a:pt x="10" y="470"/>
                    </a:lnTo>
                    <a:close/>
                  </a:path>
                </a:pathLst>
              </a:custGeom>
              <a:solidFill>
                <a:srgbClr val="A3B2B2"/>
              </a:solidFill>
              <a:ln w="9525">
                <a:noFill/>
                <a:round/>
                <a:headEnd/>
                <a:tailEnd/>
              </a:ln>
            </p:spPr>
            <p:txBody>
              <a:bodyPr>
                <a:prstTxWarp prst="textNoShape">
                  <a:avLst/>
                </a:prstTxWarp>
              </a:bodyPr>
              <a:lstStyle/>
              <a:p>
                <a:endParaRPr lang="en-US"/>
              </a:p>
            </p:txBody>
          </p:sp>
          <p:sp>
            <p:nvSpPr>
              <p:cNvPr id="24891" name="Freeform 196"/>
              <p:cNvSpPr>
                <a:spLocks/>
              </p:cNvSpPr>
              <p:nvPr/>
            </p:nvSpPr>
            <p:spPr bwMode="auto">
              <a:xfrm>
                <a:off x="2952" y="2822"/>
                <a:ext cx="192" cy="110"/>
              </a:xfrm>
              <a:custGeom>
                <a:avLst/>
                <a:gdLst>
                  <a:gd name="T0" fmla="*/ 54 w 1538"/>
                  <a:gd name="T1" fmla="*/ 185 h 876"/>
                  <a:gd name="T2" fmla="*/ 82 w 1538"/>
                  <a:gd name="T3" fmla="*/ 175 h 876"/>
                  <a:gd name="T4" fmla="*/ 110 w 1538"/>
                  <a:gd name="T5" fmla="*/ 175 h 876"/>
                  <a:gd name="T6" fmla="*/ 147 w 1538"/>
                  <a:gd name="T7" fmla="*/ 175 h 876"/>
                  <a:gd name="T8" fmla="*/ 239 w 1538"/>
                  <a:gd name="T9" fmla="*/ 167 h 876"/>
                  <a:gd name="T10" fmla="*/ 386 w 1538"/>
                  <a:gd name="T11" fmla="*/ 157 h 876"/>
                  <a:gd name="T12" fmla="*/ 533 w 1538"/>
                  <a:gd name="T13" fmla="*/ 138 h 876"/>
                  <a:gd name="T14" fmla="*/ 681 w 1538"/>
                  <a:gd name="T15" fmla="*/ 120 h 876"/>
                  <a:gd name="T16" fmla="*/ 773 w 1538"/>
                  <a:gd name="T17" fmla="*/ 101 h 876"/>
                  <a:gd name="T18" fmla="*/ 810 w 1538"/>
                  <a:gd name="T19" fmla="*/ 101 h 876"/>
                  <a:gd name="T20" fmla="*/ 847 w 1538"/>
                  <a:gd name="T21" fmla="*/ 111 h 876"/>
                  <a:gd name="T22" fmla="*/ 874 w 1538"/>
                  <a:gd name="T23" fmla="*/ 101 h 876"/>
                  <a:gd name="T24" fmla="*/ 1142 w 1538"/>
                  <a:gd name="T25" fmla="*/ 65 h 876"/>
                  <a:gd name="T26" fmla="*/ 1188 w 1538"/>
                  <a:gd name="T27" fmla="*/ 65 h 876"/>
                  <a:gd name="T28" fmla="*/ 1225 w 1538"/>
                  <a:gd name="T29" fmla="*/ 65 h 876"/>
                  <a:gd name="T30" fmla="*/ 1270 w 1538"/>
                  <a:gd name="T31" fmla="*/ 65 h 876"/>
                  <a:gd name="T32" fmla="*/ 1307 w 1538"/>
                  <a:gd name="T33" fmla="*/ 56 h 876"/>
                  <a:gd name="T34" fmla="*/ 1510 w 1538"/>
                  <a:gd name="T35" fmla="*/ 0 h 876"/>
                  <a:gd name="T36" fmla="*/ 1528 w 1538"/>
                  <a:gd name="T37" fmla="*/ 830 h 876"/>
                  <a:gd name="T38" fmla="*/ 1390 w 1538"/>
                  <a:gd name="T39" fmla="*/ 849 h 876"/>
                  <a:gd name="T40" fmla="*/ 865 w 1538"/>
                  <a:gd name="T41" fmla="*/ 849 h 876"/>
                  <a:gd name="T42" fmla="*/ 820 w 1538"/>
                  <a:gd name="T43" fmla="*/ 857 h 876"/>
                  <a:gd name="T44" fmla="*/ 773 w 1538"/>
                  <a:gd name="T45" fmla="*/ 867 h 876"/>
                  <a:gd name="T46" fmla="*/ 727 w 1538"/>
                  <a:gd name="T47" fmla="*/ 867 h 876"/>
                  <a:gd name="T48" fmla="*/ 0 w 1538"/>
                  <a:gd name="T49" fmla="*/ 876 h 876"/>
                  <a:gd name="T50" fmla="*/ 0 w 1538"/>
                  <a:gd name="T51" fmla="*/ 857 h 876"/>
                  <a:gd name="T52" fmla="*/ 8 w 1538"/>
                  <a:gd name="T53" fmla="*/ 839 h 876"/>
                  <a:gd name="T54" fmla="*/ 17 w 1538"/>
                  <a:gd name="T55" fmla="*/ 811 h 876"/>
                  <a:gd name="T56" fmla="*/ 17 w 1538"/>
                  <a:gd name="T57" fmla="*/ 793 h 876"/>
                  <a:gd name="T58" fmla="*/ 17 w 1538"/>
                  <a:gd name="T59" fmla="*/ 609 h 876"/>
                  <a:gd name="T60" fmla="*/ 27 w 1538"/>
                  <a:gd name="T61" fmla="*/ 553 h 876"/>
                  <a:gd name="T62" fmla="*/ 36 w 1538"/>
                  <a:gd name="T63" fmla="*/ 498 h 876"/>
                  <a:gd name="T64" fmla="*/ 36 w 1538"/>
                  <a:gd name="T65" fmla="*/ 443 h 876"/>
                  <a:gd name="T66" fmla="*/ 36 w 1538"/>
                  <a:gd name="T67" fmla="*/ 397 h 8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38"/>
                  <a:gd name="T103" fmla="*/ 0 h 876"/>
                  <a:gd name="T104" fmla="*/ 1538 w 1538"/>
                  <a:gd name="T105" fmla="*/ 876 h 8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38" h="876">
                    <a:moveTo>
                      <a:pt x="36" y="185"/>
                    </a:moveTo>
                    <a:lnTo>
                      <a:pt x="54" y="185"/>
                    </a:lnTo>
                    <a:lnTo>
                      <a:pt x="73" y="175"/>
                    </a:lnTo>
                    <a:lnTo>
                      <a:pt x="82" y="175"/>
                    </a:lnTo>
                    <a:lnTo>
                      <a:pt x="101" y="175"/>
                    </a:lnTo>
                    <a:lnTo>
                      <a:pt x="110" y="175"/>
                    </a:lnTo>
                    <a:lnTo>
                      <a:pt x="128" y="175"/>
                    </a:lnTo>
                    <a:lnTo>
                      <a:pt x="147" y="175"/>
                    </a:lnTo>
                    <a:lnTo>
                      <a:pt x="155" y="167"/>
                    </a:lnTo>
                    <a:lnTo>
                      <a:pt x="239" y="167"/>
                    </a:lnTo>
                    <a:lnTo>
                      <a:pt x="312" y="167"/>
                    </a:lnTo>
                    <a:lnTo>
                      <a:pt x="386" y="157"/>
                    </a:lnTo>
                    <a:lnTo>
                      <a:pt x="460" y="148"/>
                    </a:lnTo>
                    <a:lnTo>
                      <a:pt x="533" y="138"/>
                    </a:lnTo>
                    <a:lnTo>
                      <a:pt x="607" y="130"/>
                    </a:lnTo>
                    <a:lnTo>
                      <a:pt x="681" y="120"/>
                    </a:lnTo>
                    <a:lnTo>
                      <a:pt x="764" y="101"/>
                    </a:lnTo>
                    <a:lnTo>
                      <a:pt x="773" y="101"/>
                    </a:lnTo>
                    <a:lnTo>
                      <a:pt x="791" y="101"/>
                    </a:lnTo>
                    <a:lnTo>
                      <a:pt x="810" y="101"/>
                    </a:lnTo>
                    <a:lnTo>
                      <a:pt x="828" y="111"/>
                    </a:lnTo>
                    <a:lnTo>
                      <a:pt x="847" y="111"/>
                    </a:lnTo>
                    <a:lnTo>
                      <a:pt x="865" y="111"/>
                    </a:lnTo>
                    <a:lnTo>
                      <a:pt x="874" y="101"/>
                    </a:lnTo>
                    <a:lnTo>
                      <a:pt x="893" y="101"/>
                    </a:lnTo>
                    <a:lnTo>
                      <a:pt x="1142" y="65"/>
                    </a:lnTo>
                    <a:lnTo>
                      <a:pt x="1160" y="65"/>
                    </a:lnTo>
                    <a:lnTo>
                      <a:pt x="1188" y="65"/>
                    </a:lnTo>
                    <a:lnTo>
                      <a:pt x="1206" y="65"/>
                    </a:lnTo>
                    <a:lnTo>
                      <a:pt x="1225" y="65"/>
                    </a:lnTo>
                    <a:lnTo>
                      <a:pt x="1252" y="65"/>
                    </a:lnTo>
                    <a:lnTo>
                      <a:pt x="1270" y="65"/>
                    </a:lnTo>
                    <a:lnTo>
                      <a:pt x="1289" y="65"/>
                    </a:lnTo>
                    <a:lnTo>
                      <a:pt x="1307" y="56"/>
                    </a:lnTo>
                    <a:lnTo>
                      <a:pt x="1372" y="37"/>
                    </a:lnTo>
                    <a:lnTo>
                      <a:pt x="1510" y="0"/>
                    </a:lnTo>
                    <a:lnTo>
                      <a:pt x="1538" y="830"/>
                    </a:lnTo>
                    <a:lnTo>
                      <a:pt x="1528" y="830"/>
                    </a:lnTo>
                    <a:lnTo>
                      <a:pt x="1520" y="830"/>
                    </a:lnTo>
                    <a:lnTo>
                      <a:pt x="1390" y="849"/>
                    </a:lnTo>
                    <a:lnTo>
                      <a:pt x="884" y="849"/>
                    </a:lnTo>
                    <a:lnTo>
                      <a:pt x="865" y="849"/>
                    </a:lnTo>
                    <a:lnTo>
                      <a:pt x="838" y="857"/>
                    </a:lnTo>
                    <a:lnTo>
                      <a:pt x="820" y="857"/>
                    </a:lnTo>
                    <a:lnTo>
                      <a:pt x="801" y="857"/>
                    </a:lnTo>
                    <a:lnTo>
                      <a:pt x="773" y="867"/>
                    </a:lnTo>
                    <a:lnTo>
                      <a:pt x="754" y="867"/>
                    </a:lnTo>
                    <a:lnTo>
                      <a:pt x="727" y="867"/>
                    </a:lnTo>
                    <a:lnTo>
                      <a:pt x="708" y="876"/>
                    </a:lnTo>
                    <a:lnTo>
                      <a:pt x="0" y="876"/>
                    </a:lnTo>
                    <a:lnTo>
                      <a:pt x="0" y="867"/>
                    </a:lnTo>
                    <a:lnTo>
                      <a:pt x="0" y="857"/>
                    </a:lnTo>
                    <a:lnTo>
                      <a:pt x="0" y="849"/>
                    </a:lnTo>
                    <a:lnTo>
                      <a:pt x="8" y="839"/>
                    </a:lnTo>
                    <a:lnTo>
                      <a:pt x="8" y="820"/>
                    </a:lnTo>
                    <a:lnTo>
                      <a:pt x="17" y="811"/>
                    </a:lnTo>
                    <a:lnTo>
                      <a:pt x="17" y="803"/>
                    </a:lnTo>
                    <a:lnTo>
                      <a:pt x="17" y="793"/>
                    </a:lnTo>
                    <a:lnTo>
                      <a:pt x="17" y="774"/>
                    </a:lnTo>
                    <a:lnTo>
                      <a:pt x="17" y="609"/>
                    </a:lnTo>
                    <a:lnTo>
                      <a:pt x="17" y="581"/>
                    </a:lnTo>
                    <a:lnTo>
                      <a:pt x="27" y="553"/>
                    </a:lnTo>
                    <a:lnTo>
                      <a:pt x="27" y="526"/>
                    </a:lnTo>
                    <a:lnTo>
                      <a:pt x="36" y="498"/>
                    </a:lnTo>
                    <a:lnTo>
                      <a:pt x="36" y="471"/>
                    </a:lnTo>
                    <a:lnTo>
                      <a:pt x="36" y="443"/>
                    </a:lnTo>
                    <a:lnTo>
                      <a:pt x="36" y="415"/>
                    </a:lnTo>
                    <a:lnTo>
                      <a:pt x="36" y="397"/>
                    </a:lnTo>
                    <a:lnTo>
                      <a:pt x="36" y="185"/>
                    </a:lnTo>
                    <a:close/>
                  </a:path>
                </a:pathLst>
              </a:custGeom>
              <a:solidFill>
                <a:srgbClr val="D6E0E0"/>
              </a:solidFill>
              <a:ln w="9525">
                <a:noFill/>
                <a:round/>
                <a:headEnd/>
                <a:tailEnd/>
              </a:ln>
            </p:spPr>
            <p:txBody>
              <a:bodyPr>
                <a:prstTxWarp prst="textNoShape">
                  <a:avLst/>
                </a:prstTxWarp>
              </a:bodyPr>
              <a:lstStyle/>
              <a:p>
                <a:endParaRPr lang="en-US"/>
              </a:p>
            </p:txBody>
          </p:sp>
          <p:sp>
            <p:nvSpPr>
              <p:cNvPr id="24892" name="Freeform 197"/>
              <p:cNvSpPr>
                <a:spLocks/>
              </p:cNvSpPr>
              <p:nvPr/>
            </p:nvSpPr>
            <p:spPr bwMode="auto">
              <a:xfrm>
                <a:off x="2790" y="2845"/>
                <a:ext cx="152" cy="87"/>
              </a:xfrm>
              <a:custGeom>
                <a:avLst/>
                <a:gdLst>
                  <a:gd name="T0" fmla="*/ 93 w 1217"/>
                  <a:gd name="T1" fmla="*/ 110 h 691"/>
                  <a:gd name="T2" fmla="*/ 157 w 1217"/>
                  <a:gd name="T3" fmla="*/ 110 h 691"/>
                  <a:gd name="T4" fmla="*/ 249 w 1217"/>
                  <a:gd name="T5" fmla="*/ 102 h 691"/>
                  <a:gd name="T6" fmla="*/ 350 w 1217"/>
                  <a:gd name="T7" fmla="*/ 92 h 691"/>
                  <a:gd name="T8" fmla="*/ 442 w 1217"/>
                  <a:gd name="T9" fmla="*/ 83 h 691"/>
                  <a:gd name="T10" fmla="*/ 507 w 1217"/>
                  <a:gd name="T11" fmla="*/ 73 h 691"/>
                  <a:gd name="T12" fmla="*/ 544 w 1217"/>
                  <a:gd name="T13" fmla="*/ 73 h 691"/>
                  <a:gd name="T14" fmla="*/ 581 w 1217"/>
                  <a:gd name="T15" fmla="*/ 73 h 691"/>
                  <a:gd name="T16" fmla="*/ 626 w 1217"/>
                  <a:gd name="T17" fmla="*/ 73 h 691"/>
                  <a:gd name="T18" fmla="*/ 645 w 1217"/>
                  <a:gd name="T19" fmla="*/ 65 h 691"/>
                  <a:gd name="T20" fmla="*/ 663 w 1217"/>
                  <a:gd name="T21" fmla="*/ 65 h 691"/>
                  <a:gd name="T22" fmla="*/ 682 w 1217"/>
                  <a:gd name="T23" fmla="*/ 65 h 691"/>
                  <a:gd name="T24" fmla="*/ 700 w 1217"/>
                  <a:gd name="T25" fmla="*/ 73 h 691"/>
                  <a:gd name="T26" fmla="*/ 719 w 1217"/>
                  <a:gd name="T27" fmla="*/ 92 h 691"/>
                  <a:gd name="T28" fmla="*/ 738 w 1217"/>
                  <a:gd name="T29" fmla="*/ 92 h 691"/>
                  <a:gd name="T30" fmla="*/ 756 w 1217"/>
                  <a:gd name="T31" fmla="*/ 92 h 691"/>
                  <a:gd name="T32" fmla="*/ 775 w 1217"/>
                  <a:gd name="T33" fmla="*/ 83 h 691"/>
                  <a:gd name="T34" fmla="*/ 783 w 1217"/>
                  <a:gd name="T35" fmla="*/ 65 h 691"/>
                  <a:gd name="T36" fmla="*/ 793 w 1217"/>
                  <a:gd name="T37" fmla="*/ 55 h 691"/>
                  <a:gd name="T38" fmla="*/ 839 w 1217"/>
                  <a:gd name="T39" fmla="*/ 46 h 691"/>
                  <a:gd name="T40" fmla="*/ 885 w 1217"/>
                  <a:gd name="T41" fmla="*/ 46 h 691"/>
                  <a:gd name="T42" fmla="*/ 940 w 1217"/>
                  <a:gd name="T43" fmla="*/ 36 h 691"/>
                  <a:gd name="T44" fmla="*/ 986 w 1217"/>
                  <a:gd name="T45" fmla="*/ 27 h 691"/>
                  <a:gd name="T46" fmla="*/ 1161 w 1217"/>
                  <a:gd name="T47" fmla="*/ 9 h 691"/>
                  <a:gd name="T48" fmla="*/ 1180 w 1217"/>
                  <a:gd name="T49" fmla="*/ 9 h 691"/>
                  <a:gd name="T50" fmla="*/ 1198 w 1217"/>
                  <a:gd name="T51" fmla="*/ 9 h 691"/>
                  <a:gd name="T52" fmla="*/ 1217 w 1217"/>
                  <a:gd name="T53" fmla="*/ 9 h 691"/>
                  <a:gd name="T54" fmla="*/ 1217 w 1217"/>
                  <a:gd name="T55" fmla="*/ 203 h 691"/>
                  <a:gd name="T56" fmla="*/ 1207 w 1217"/>
                  <a:gd name="T57" fmla="*/ 304 h 691"/>
                  <a:gd name="T58" fmla="*/ 1207 w 1217"/>
                  <a:gd name="T59" fmla="*/ 396 h 691"/>
                  <a:gd name="T60" fmla="*/ 1198 w 1217"/>
                  <a:gd name="T61" fmla="*/ 488 h 691"/>
                  <a:gd name="T62" fmla="*/ 1198 w 1217"/>
                  <a:gd name="T63" fmla="*/ 589 h 691"/>
                  <a:gd name="T64" fmla="*/ 1188 w 1217"/>
                  <a:gd name="T65" fmla="*/ 618 h 691"/>
                  <a:gd name="T66" fmla="*/ 1188 w 1217"/>
                  <a:gd name="T67" fmla="*/ 645 h 691"/>
                  <a:gd name="T68" fmla="*/ 1180 w 1217"/>
                  <a:gd name="T69" fmla="*/ 664 h 691"/>
                  <a:gd name="T70" fmla="*/ 1180 w 1217"/>
                  <a:gd name="T71" fmla="*/ 691 h 691"/>
                  <a:gd name="T72" fmla="*/ 525 w 1217"/>
                  <a:gd name="T73" fmla="*/ 682 h 691"/>
                  <a:gd name="T74" fmla="*/ 498 w 1217"/>
                  <a:gd name="T75" fmla="*/ 682 h 691"/>
                  <a:gd name="T76" fmla="*/ 479 w 1217"/>
                  <a:gd name="T77" fmla="*/ 672 h 691"/>
                  <a:gd name="T78" fmla="*/ 452 w 1217"/>
                  <a:gd name="T79" fmla="*/ 664 h 691"/>
                  <a:gd name="T80" fmla="*/ 0 w 1217"/>
                  <a:gd name="T81" fmla="*/ 664 h 691"/>
                  <a:gd name="T82" fmla="*/ 0 w 1217"/>
                  <a:gd name="T83" fmla="*/ 645 h 691"/>
                  <a:gd name="T84" fmla="*/ 0 w 1217"/>
                  <a:gd name="T85" fmla="*/ 626 h 691"/>
                  <a:gd name="T86" fmla="*/ 0 w 1217"/>
                  <a:gd name="T87" fmla="*/ 608 h 691"/>
                  <a:gd name="T88" fmla="*/ 9 w 1217"/>
                  <a:gd name="T89" fmla="*/ 581 h 691"/>
                  <a:gd name="T90" fmla="*/ 19 w 1217"/>
                  <a:gd name="T91" fmla="*/ 552 h 691"/>
                  <a:gd name="T92" fmla="*/ 19 w 1217"/>
                  <a:gd name="T93" fmla="*/ 525 h 691"/>
                  <a:gd name="T94" fmla="*/ 28 w 1217"/>
                  <a:gd name="T95" fmla="*/ 498 h 691"/>
                  <a:gd name="T96" fmla="*/ 28 w 1217"/>
                  <a:gd name="T97" fmla="*/ 451 h 691"/>
                  <a:gd name="T98" fmla="*/ 46 w 1217"/>
                  <a:gd name="T99" fmla="*/ 414 h 691"/>
                  <a:gd name="T100" fmla="*/ 56 w 1217"/>
                  <a:gd name="T101" fmla="*/ 368 h 691"/>
                  <a:gd name="T102" fmla="*/ 65 w 1217"/>
                  <a:gd name="T103" fmla="*/ 331 h 691"/>
                  <a:gd name="T104" fmla="*/ 65 w 1217"/>
                  <a:gd name="T105" fmla="*/ 175 h 6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7"/>
                  <a:gd name="T160" fmla="*/ 0 h 691"/>
                  <a:gd name="T161" fmla="*/ 1217 w 1217"/>
                  <a:gd name="T162" fmla="*/ 691 h 6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7" h="691">
                    <a:moveTo>
                      <a:pt x="83" y="110"/>
                    </a:moveTo>
                    <a:lnTo>
                      <a:pt x="93" y="110"/>
                    </a:lnTo>
                    <a:lnTo>
                      <a:pt x="102" y="110"/>
                    </a:lnTo>
                    <a:lnTo>
                      <a:pt x="157" y="110"/>
                    </a:lnTo>
                    <a:lnTo>
                      <a:pt x="203" y="102"/>
                    </a:lnTo>
                    <a:lnTo>
                      <a:pt x="249" y="102"/>
                    </a:lnTo>
                    <a:lnTo>
                      <a:pt x="295" y="102"/>
                    </a:lnTo>
                    <a:lnTo>
                      <a:pt x="350" y="92"/>
                    </a:lnTo>
                    <a:lnTo>
                      <a:pt x="397" y="92"/>
                    </a:lnTo>
                    <a:lnTo>
                      <a:pt x="442" y="83"/>
                    </a:lnTo>
                    <a:lnTo>
                      <a:pt x="488" y="73"/>
                    </a:lnTo>
                    <a:lnTo>
                      <a:pt x="507" y="73"/>
                    </a:lnTo>
                    <a:lnTo>
                      <a:pt x="525" y="73"/>
                    </a:lnTo>
                    <a:lnTo>
                      <a:pt x="544" y="73"/>
                    </a:lnTo>
                    <a:lnTo>
                      <a:pt x="562" y="73"/>
                    </a:lnTo>
                    <a:lnTo>
                      <a:pt x="581" y="73"/>
                    </a:lnTo>
                    <a:lnTo>
                      <a:pt x="608" y="73"/>
                    </a:lnTo>
                    <a:lnTo>
                      <a:pt x="626" y="73"/>
                    </a:lnTo>
                    <a:lnTo>
                      <a:pt x="636" y="73"/>
                    </a:lnTo>
                    <a:lnTo>
                      <a:pt x="645" y="65"/>
                    </a:lnTo>
                    <a:lnTo>
                      <a:pt x="655" y="65"/>
                    </a:lnTo>
                    <a:lnTo>
                      <a:pt x="663" y="65"/>
                    </a:lnTo>
                    <a:lnTo>
                      <a:pt x="673" y="65"/>
                    </a:lnTo>
                    <a:lnTo>
                      <a:pt x="682" y="65"/>
                    </a:lnTo>
                    <a:lnTo>
                      <a:pt x="692" y="65"/>
                    </a:lnTo>
                    <a:lnTo>
                      <a:pt x="700" y="73"/>
                    </a:lnTo>
                    <a:lnTo>
                      <a:pt x="709" y="83"/>
                    </a:lnTo>
                    <a:lnTo>
                      <a:pt x="719" y="92"/>
                    </a:lnTo>
                    <a:lnTo>
                      <a:pt x="728" y="92"/>
                    </a:lnTo>
                    <a:lnTo>
                      <a:pt x="738" y="92"/>
                    </a:lnTo>
                    <a:lnTo>
                      <a:pt x="746" y="92"/>
                    </a:lnTo>
                    <a:lnTo>
                      <a:pt x="756" y="92"/>
                    </a:lnTo>
                    <a:lnTo>
                      <a:pt x="765" y="83"/>
                    </a:lnTo>
                    <a:lnTo>
                      <a:pt x="775" y="83"/>
                    </a:lnTo>
                    <a:lnTo>
                      <a:pt x="783" y="73"/>
                    </a:lnTo>
                    <a:lnTo>
                      <a:pt x="783" y="65"/>
                    </a:lnTo>
                    <a:lnTo>
                      <a:pt x="793" y="65"/>
                    </a:lnTo>
                    <a:lnTo>
                      <a:pt x="793" y="55"/>
                    </a:lnTo>
                    <a:lnTo>
                      <a:pt x="820" y="55"/>
                    </a:lnTo>
                    <a:lnTo>
                      <a:pt x="839" y="46"/>
                    </a:lnTo>
                    <a:lnTo>
                      <a:pt x="866" y="46"/>
                    </a:lnTo>
                    <a:lnTo>
                      <a:pt x="885" y="46"/>
                    </a:lnTo>
                    <a:lnTo>
                      <a:pt x="913" y="36"/>
                    </a:lnTo>
                    <a:lnTo>
                      <a:pt x="940" y="36"/>
                    </a:lnTo>
                    <a:lnTo>
                      <a:pt x="959" y="27"/>
                    </a:lnTo>
                    <a:lnTo>
                      <a:pt x="986" y="27"/>
                    </a:lnTo>
                    <a:lnTo>
                      <a:pt x="1152" y="9"/>
                    </a:lnTo>
                    <a:lnTo>
                      <a:pt x="1161" y="9"/>
                    </a:lnTo>
                    <a:lnTo>
                      <a:pt x="1171" y="9"/>
                    </a:lnTo>
                    <a:lnTo>
                      <a:pt x="1180" y="9"/>
                    </a:lnTo>
                    <a:lnTo>
                      <a:pt x="1188" y="9"/>
                    </a:lnTo>
                    <a:lnTo>
                      <a:pt x="1198" y="9"/>
                    </a:lnTo>
                    <a:lnTo>
                      <a:pt x="1207" y="9"/>
                    </a:lnTo>
                    <a:lnTo>
                      <a:pt x="1217" y="9"/>
                    </a:lnTo>
                    <a:lnTo>
                      <a:pt x="1217" y="0"/>
                    </a:lnTo>
                    <a:lnTo>
                      <a:pt x="1217" y="203"/>
                    </a:lnTo>
                    <a:lnTo>
                      <a:pt x="1217" y="258"/>
                    </a:lnTo>
                    <a:lnTo>
                      <a:pt x="1207" y="304"/>
                    </a:lnTo>
                    <a:lnTo>
                      <a:pt x="1207" y="350"/>
                    </a:lnTo>
                    <a:lnTo>
                      <a:pt x="1207" y="396"/>
                    </a:lnTo>
                    <a:lnTo>
                      <a:pt x="1198" y="442"/>
                    </a:lnTo>
                    <a:lnTo>
                      <a:pt x="1198" y="488"/>
                    </a:lnTo>
                    <a:lnTo>
                      <a:pt x="1198" y="534"/>
                    </a:lnTo>
                    <a:lnTo>
                      <a:pt x="1198" y="589"/>
                    </a:lnTo>
                    <a:lnTo>
                      <a:pt x="1198" y="599"/>
                    </a:lnTo>
                    <a:lnTo>
                      <a:pt x="1188" y="618"/>
                    </a:lnTo>
                    <a:lnTo>
                      <a:pt x="1188" y="626"/>
                    </a:lnTo>
                    <a:lnTo>
                      <a:pt x="1188" y="645"/>
                    </a:lnTo>
                    <a:lnTo>
                      <a:pt x="1188" y="654"/>
                    </a:lnTo>
                    <a:lnTo>
                      <a:pt x="1180" y="664"/>
                    </a:lnTo>
                    <a:lnTo>
                      <a:pt x="1180" y="672"/>
                    </a:lnTo>
                    <a:lnTo>
                      <a:pt x="1180" y="691"/>
                    </a:lnTo>
                    <a:lnTo>
                      <a:pt x="535" y="691"/>
                    </a:lnTo>
                    <a:lnTo>
                      <a:pt x="525" y="682"/>
                    </a:lnTo>
                    <a:lnTo>
                      <a:pt x="507" y="682"/>
                    </a:lnTo>
                    <a:lnTo>
                      <a:pt x="498" y="682"/>
                    </a:lnTo>
                    <a:lnTo>
                      <a:pt x="488" y="672"/>
                    </a:lnTo>
                    <a:lnTo>
                      <a:pt x="479" y="672"/>
                    </a:lnTo>
                    <a:lnTo>
                      <a:pt x="461" y="672"/>
                    </a:lnTo>
                    <a:lnTo>
                      <a:pt x="452" y="664"/>
                    </a:lnTo>
                    <a:lnTo>
                      <a:pt x="442" y="664"/>
                    </a:lnTo>
                    <a:lnTo>
                      <a:pt x="0" y="664"/>
                    </a:lnTo>
                    <a:lnTo>
                      <a:pt x="0" y="654"/>
                    </a:lnTo>
                    <a:lnTo>
                      <a:pt x="0" y="645"/>
                    </a:lnTo>
                    <a:lnTo>
                      <a:pt x="0" y="635"/>
                    </a:lnTo>
                    <a:lnTo>
                      <a:pt x="0" y="626"/>
                    </a:lnTo>
                    <a:lnTo>
                      <a:pt x="0" y="618"/>
                    </a:lnTo>
                    <a:lnTo>
                      <a:pt x="0" y="608"/>
                    </a:lnTo>
                    <a:lnTo>
                      <a:pt x="0" y="599"/>
                    </a:lnTo>
                    <a:lnTo>
                      <a:pt x="9" y="581"/>
                    </a:lnTo>
                    <a:lnTo>
                      <a:pt x="19" y="562"/>
                    </a:lnTo>
                    <a:lnTo>
                      <a:pt x="19" y="552"/>
                    </a:lnTo>
                    <a:lnTo>
                      <a:pt x="19" y="534"/>
                    </a:lnTo>
                    <a:lnTo>
                      <a:pt x="19" y="525"/>
                    </a:lnTo>
                    <a:lnTo>
                      <a:pt x="28" y="507"/>
                    </a:lnTo>
                    <a:lnTo>
                      <a:pt x="28" y="498"/>
                    </a:lnTo>
                    <a:lnTo>
                      <a:pt x="28" y="470"/>
                    </a:lnTo>
                    <a:lnTo>
                      <a:pt x="28" y="451"/>
                    </a:lnTo>
                    <a:lnTo>
                      <a:pt x="37" y="433"/>
                    </a:lnTo>
                    <a:lnTo>
                      <a:pt x="46" y="414"/>
                    </a:lnTo>
                    <a:lnTo>
                      <a:pt x="56" y="396"/>
                    </a:lnTo>
                    <a:lnTo>
                      <a:pt x="56" y="368"/>
                    </a:lnTo>
                    <a:lnTo>
                      <a:pt x="65" y="350"/>
                    </a:lnTo>
                    <a:lnTo>
                      <a:pt x="65" y="331"/>
                    </a:lnTo>
                    <a:lnTo>
                      <a:pt x="65" y="313"/>
                    </a:lnTo>
                    <a:lnTo>
                      <a:pt x="65" y="175"/>
                    </a:lnTo>
                    <a:lnTo>
                      <a:pt x="83" y="110"/>
                    </a:lnTo>
                    <a:close/>
                  </a:path>
                </a:pathLst>
              </a:custGeom>
              <a:solidFill>
                <a:srgbClr val="D6E0E0"/>
              </a:solidFill>
              <a:ln w="9525">
                <a:noFill/>
                <a:round/>
                <a:headEnd/>
                <a:tailEnd/>
              </a:ln>
            </p:spPr>
            <p:txBody>
              <a:bodyPr>
                <a:prstTxWarp prst="textNoShape">
                  <a:avLst/>
                </a:prstTxWarp>
              </a:bodyPr>
              <a:lstStyle/>
              <a:p>
                <a:endParaRPr lang="en-US"/>
              </a:p>
            </p:txBody>
          </p:sp>
          <p:sp>
            <p:nvSpPr>
              <p:cNvPr id="24893" name="Freeform 198"/>
              <p:cNvSpPr>
                <a:spLocks/>
              </p:cNvSpPr>
              <p:nvPr/>
            </p:nvSpPr>
            <p:spPr bwMode="auto">
              <a:xfrm>
                <a:off x="2633" y="2860"/>
                <a:ext cx="153" cy="68"/>
              </a:xfrm>
              <a:custGeom>
                <a:avLst/>
                <a:gdLst>
                  <a:gd name="T0" fmla="*/ 672 w 1225"/>
                  <a:gd name="T1" fmla="*/ 36 h 544"/>
                  <a:gd name="T2" fmla="*/ 691 w 1225"/>
                  <a:gd name="T3" fmla="*/ 55 h 544"/>
                  <a:gd name="T4" fmla="*/ 709 w 1225"/>
                  <a:gd name="T5" fmla="*/ 55 h 544"/>
                  <a:gd name="T6" fmla="*/ 728 w 1225"/>
                  <a:gd name="T7" fmla="*/ 55 h 544"/>
                  <a:gd name="T8" fmla="*/ 746 w 1225"/>
                  <a:gd name="T9" fmla="*/ 55 h 544"/>
                  <a:gd name="T10" fmla="*/ 756 w 1225"/>
                  <a:gd name="T11" fmla="*/ 46 h 544"/>
                  <a:gd name="T12" fmla="*/ 765 w 1225"/>
                  <a:gd name="T13" fmla="*/ 36 h 544"/>
                  <a:gd name="T14" fmla="*/ 940 w 1225"/>
                  <a:gd name="T15" fmla="*/ 36 h 544"/>
                  <a:gd name="T16" fmla="*/ 967 w 1225"/>
                  <a:gd name="T17" fmla="*/ 27 h 544"/>
                  <a:gd name="T18" fmla="*/ 986 w 1225"/>
                  <a:gd name="T19" fmla="*/ 27 h 544"/>
                  <a:gd name="T20" fmla="*/ 1013 w 1225"/>
                  <a:gd name="T21" fmla="*/ 19 h 544"/>
                  <a:gd name="T22" fmla="*/ 1050 w 1225"/>
                  <a:gd name="T23" fmla="*/ 19 h 544"/>
                  <a:gd name="T24" fmla="*/ 1106 w 1225"/>
                  <a:gd name="T25" fmla="*/ 19 h 544"/>
                  <a:gd name="T26" fmla="*/ 1151 w 1225"/>
                  <a:gd name="T27" fmla="*/ 9 h 544"/>
                  <a:gd name="T28" fmla="*/ 1198 w 1225"/>
                  <a:gd name="T29" fmla="*/ 0 h 544"/>
                  <a:gd name="T30" fmla="*/ 1225 w 1225"/>
                  <a:gd name="T31" fmla="*/ 9 h 544"/>
                  <a:gd name="T32" fmla="*/ 1217 w 1225"/>
                  <a:gd name="T33" fmla="*/ 27 h 544"/>
                  <a:gd name="T34" fmla="*/ 1217 w 1225"/>
                  <a:gd name="T35" fmla="*/ 46 h 544"/>
                  <a:gd name="T36" fmla="*/ 1217 w 1225"/>
                  <a:gd name="T37" fmla="*/ 211 h 544"/>
                  <a:gd name="T38" fmla="*/ 1198 w 1225"/>
                  <a:gd name="T39" fmla="*/ 267 h 544"/>
                  <a:gd name="T40" fmla="*/ 1188 w 1225"/>
                  <a:gd name="T41" fmla="*/ 322 h 544"/>
                  <a:gd name="T42" fmla="*/ 1180 w 1225"/>
                  <a:gd name="T43" fmla="*/ 368 h 544"/>
                  <a:gd name="T44" fmla="*/ 1170 w 1225"/>
                  <a:gd name="T45" fmla="*/ 414 h 544"/>
                  <a:gd name="T46" fmla="*/ 1161 w 1225"/>
                  <a:gd name="T47" fmla="*/ 451 h 544"/>
                  <a:gd name="T48" fmla="*/ 1161 w 1225"/>
                  <a:gd name="T49" fmla="*/ 479 h 544"/>
                  <a:gd name="T50" fmla="*/ 1151 w 1225"/>
                  <a:gd name="T51" fmla="*/ 506 h 544"/>
                  <a:gd name="T52" fmla="*/ 1151 w 1225"/>
                  <a:gd name="T53" fmla="*/ 534 h 544"/>
                  <a:gd name="T54" fmla="*/ 700 w 1225"/>
                  <a:gd name="T55" fmla="*/ 544 h 544"/>
                  <a:gd name="T56" fmla="*/ 0 w 1225"/>
                  <a:gd name="T57" fmla="*/ 432 h 544"/>
                  <a:gd name="T58" fmla="*/ 19 w 1225"/>
                  <a:gd name="T59" fmla="*/ 378 h 544"/>
                  <a:gd name="T60" fmla="*/ 19 w 1225"/>
                  <a:gd name="T61" fmla="*/ 331 h 544"/>
                  <a:gd name="T62" fmla="*/ 28 w 1225"/>
                  <a:gd name="T63" fmla="*/ 285 h 544"/>
                  <a:gd name="T64" fmla="*/ 28 w 1225"/>
                  <a:gd name="T65" fmla="*/ 221 h 544"/>
                  <a:gd name="T66" fmla="*/ 37 w 1225"/>
                  <a:gd name="T67" fmla="*/ 193 h 544"/>
                  <a:gd name="T68" fmla="*/ 37 w 1225"/>
                  <a:gd name="T69" fmla="*/ 166 h 544"/>
                  <a:gd name="T70" fmla="*/ 46 w 1225"/>
                  <a:gd name="T71" fmla="*/ 138 h 544"/>
                  <a:gd name="T72" fmla="*/ 46 w 1225"/>
                  <a:gd name="T73" fmla="*/ 92 h 544"/>
                  <a:gd name="T74" fmla="*/ 55 w 1225"/>
                  <a:gd name="T75" fmla="*/ 83 h 544"/>
                  <a:gd name="T76" fmla="*/ 55 w 1225"/>
                  <a:gd name="T77" fmla="*/ 64 h 544"/>
                  <a:gd name="T78" fmla="*/ 55 w 1225"/>
                  <a:gd name="T79" fmla="*/ 46 h 544"/>
                  <a:gd name="T80" fmla="*/ 65 w 1225"/>
                  <a:gd name="T81" fmla="*/ 36 h 5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25"/>
                  <a:gd name="T124" fmla="*/ 0 h 544"/>
                  <a:gd name="T125" fmla="*/ 1225 w 1225"/>
                  <a:gd name="T126" fmla="*/ 544 h 54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25" h="544">
                    <a:moveTo>
                      <a:pt x="65" y="36"/>
                    </a:moveTo>
                    <a:lnTo>
                      <a:pt x="672" y="36"/>
                    </a:lnTo>
                    <a:lnTo>
                      <a:pt x="682" y="46"/>
                    </a:lnTo>
                    <a:lnTo>
                      <a:pt x="691" y="55"/>
                    </a:lnTo>
                    <a:lnTo>
                      <a:pt x="700" y="55"/>
                    </a:lnTo>
                    <a:lnTo>
                      <a:pt x="709" y="55"/>
                    </a:lnTo>
                    <a:lnTo>
                      <a:pt x="719" y="55"/>
                    </a:lnTo>
                    <a:lnTo>
                      <a:pt x="728" y="55"/>
                    </a:lnTo>
                    <a:lnTo>
                      <a:pt x="738" y="55"/>
                    </a:lnTo>
                    <a:lnTo>
                      <a:pt x="746" y="55"/>
                    </a:lnTo>
                    <a:lnTo>
                      <a:pt x="746" y="46"/>
                    </a:lnTo>
                    <a:lnTo>
                      <a:pt x="756" y="46"/>
                    </a:lnTo>
                    <a:lnTo>
                      <a:pt x="756" y="36"/>
                    </a:lnTo>
                    <a:lnTo>
                      <a:pt x="765" y="36"/>
                    </a:lnTo>
                    <a:lnTo>
                      <a:pt x="930" y="36"/>
                    </a:lnTo>
                    <a:lnTo>
                      <a:pt x="940" y="36"/>
                    </a:lnTo>
                    <a:lnTo>
                      <a:pt x="959" y="36"/>
                    </a:lnTo>
                    <a:lnTo>
                      <a:pt x="967" y="27"/>
                    </a:lnTo>
                    <a:lnTo>
                      <a:pt x="977" y="27"/>
                    </a:lnTo>
                    <a:lnTo>
                      <a:pt x="986" y="27"/>
                    </a:lnTo>
                    <a:lnTo>
                      <a:pt x="1004" y="19"/>
                    </a:lnTo>
                    <a:lnTo>
                      <a:pt x="1013" y="19"/>
                    </a:lnTo>
                    <a:lnTo>
                      <a:pt x="1023" y="19"/>
                    </a:lnTo>
                    <a:lnTo>
                      <a:pt x="1050" y="19"/>
                    </a:lnTo>
                    <a:lnTo>
                      <a:pt x="1078" y="19"/>
                    </a:lnTo>
                    <a:lnTo>
                      <a:pt x="1106" y="19"/>
                    </a:lnTo>
                    <a:lnTo>
                      <a:pt x="1133" y="19"/>
                    </a:lnTo>
                    <a:lnTo>
                      <a:pt x="1151" y="9"/>
                    </a:lnTo>
                    <a:lnTo>
                      <a:pt x="1180" y="9"/>
                    </a:lnTo>
                    <a:lnTo>
                      <a:pt x="1198" y="0"/>
                    </a:lnTo>
                    <a:lnTo>
                      <a:pt x="1225" y="0"/>
                    </a:lnTo>
                    <a:lnTo>
                      <a:pt x="1225" y="9"/>
                    </a:lnTo>
                    <a:lnTo>
                      <a:pt x="1225" y="19"/>
                    </a:lnTo>
                    <a:lnTo>
                      <a:pt x="1217" y="27"/>
                    </a:lnTo>
                    <a:lnTo>
                      <a:pt x="1217" y="36"/>
                    </a:lnTo>
                    <a:lnTo>
                      <a:pt x="1217" y="46"/>
                    </a:lnTo>
                    <a:lnTo>
                      <a:pt x="1217" y="184"/>
                    </a:lnTo>
                    <a:lnTo>
                      <a:pt x="1217" y="211"/>
                    </a:lnTo>
                    <a:lnTo>
                      <a:pt x="1207" y="240"/>
                    </a:lnTo>
                    <a:lnTo>
                      <a:pt x="1198" y="267"/>
                    </a:lnTo>
                    <a:lnTo>
                      <a:pt x="1188" y="294"/>
                    </a:lnTo>
                    <a:lnTo>
                      <a:pt x="1188" y="322"/>
                    </a:lnTo>
                    <a:lnTo>
                      <a:pt x="1180" y="341"/>
                    </a:lnTo>
                    <a:lnTo>
                      <a:pt x="1180" y="368"/>
                    </a:lnTo>
                    <a:lnTo>
                      <a:pt x="1180" y="395"/>
                    </a:lnTo>
                    <a:lnTo>
                      <a:pt x="1170" y="414"/>
                    </a:lnTo>
                    <a:lnTo>
                      <a:pt x="1161" y="432"/>
                    </a:lnTo>
                    <a:lnTo>
                      <a:pt x="1161" y="451"/>
                    </a:lnTo>
                    <a:lnTo>
                      <a:pt x="1161" y="461"/>
                    </a:lnTo>
                    <a:lnTo>
                      <a:pt x="1161" y="479"/>
                    </a:lnTo>
                    <a:lnTo>
                      <a:pt x="1151" y="488"/>
                    </a:lnTo>
                    <a:lnTo>
                      <a:pt x="1151" y="506"/>
                    </a:lnTo>
                    <a:lnTo>
                      <a:pt x="1151" y="525"/>
                    </a:lnTo>
                    <a:lnTo>
                      <a:pt x="1151" y="534"/>
                    </a:lnTo>
                    <a:lnTo>
                      <a:pt x="1151" y="544"/>
                    </a:lnTo>
                    <a:lnTo>
                      <a:pt x="700" y="544"/>
                    </a:lnTo>
                    <a:lnTo>
                      <a:pt x="0" y="544"/>
                    </a:lnTo>
                    <a:lnTo>
                      <a:pt x="0" y="432"/>
                    </a:lnTo>
                    <a:lnTo>
                      <a:pt x="9" y="405"/>
                    </a:lnTo>
                    <a:lnTo>
                      <a:pt x="19" y="378"/>
                    </a:lnTo>
                    <a:lnTo>
                      <a:pt x="19" y="359"/>
                    </a:lnTo>
                    <a:lnTo>
                      <a:pt x="19" y="331"/>
                    </a:lnTo>
                    <a:lnTo>
                      <a:pt x="19" y="313"/>
                    </a:lnTo>
                    <a:lnTo>
                      <a:pt x="28" y="285"/>
                    </a:lnTo>
                    <a:lnTo>
                      <a:pt x="28" y="258"/>
                    </a:lnTo>
                    <a:lnTo>
                      <a:pt x="28" y="221"/>
                    </a:lnTo>
                    <a:lnTo>
                      <a:pt x="28" y="203"/>
                    </a:lnTo>
                    <a:lnTo>
                      <a:pt x="37" y="193"/>
                    </a:lnTo>
                    <a:lnTo>
                      <a:pt x="37" y="174"/>
                    </a:lnTo>
                    <a:lnTo>
                      <a:pt x="37" y="166"/>
                    </a:lnTo>
                    <a:lnTo>
                      <a:pt x="46" y="147"/>
                    </a:lnTo>
                    <a:lnTo>
                      <a:pt x="46" y="138"/>
                    </a:lnTo>
                    <a:lnTo>
                      <a:pt x="46" y="120"/>
                    </a:lnTo>
                    <a:lnTo>
                      <a:pt x="46" y="92"/>
                    </a:lnTo>
                    <a:lnTo>
                      <a:pt x="46" y="83"/>
                    </a:lnTo>
                    <a:lnTo>
                      <a:pt x="55" y="83"/>
                    </a:lnTo>
                    <a:lnTo>
                      <a:pt x="55" y="73"/>
                    </a:lnTo>
                    <a:lnTo>
                      <a:pt x="55" y="64"/>
                    </a:lnTo>
                    <a:lnTo>
                      <a:pt x="55" y="55"/>
                    </a:lnTo>
                    <a:lnTo>
                      <a:pt x="55" y="46"/>
                    </a:lnTo>
                    <a:lnTo>
                      <a:pt x="65" y="46"/>
                    </a:lnTo>
                    <a:lnTo>
                      <a:pt x="65" y="36"/>
                    </a:lnTo>
                    <a:close/>
                  </a:path>
                </a:pathLst>
              </a:custGeom>
              <a:solidFill>
                <a:srgbClr val="A3B2B2"/>
              </a:solidFill>
              <a:ln w="9525">
                <a:noFill/>
                <a:round/>
                <a:headEnd/>
                <a:tailEnd/>
              </a:ln>
            </p:spPr>
            <p:txBody>
              <a:bodyPr>
                <a:prstTxWarp prst="textNoShape">
                  <a:avLst/>
                </a:prstTxWarp>
              </a:bodyPr>
              <a:lstStyle/>
              <a:p>
                <a:endParaRPr lang="en-US"/>
              </a:p>
            </p:txBody>
          </p:sp>
          <p:sp>
            <p:nvSpPr>
              <p:cNvPr id="24894" name="Freeform 199"/>
              <p:cNvSpPr>
                <a:spLocks/>
              </p:cNvSpPr>
              <p:nvPr/>
            </p:nvSpPr>
            <p:spPr bwMode="auto">
              <a:xfrm>
                <a:off x="2468" y="2865"/>
                <a:ext cx="158" cy="67"/>
              </a:xfrm>
              <a:custGeom>
                <a:avLst/>
                <a:gdLst>
                  <a:gd name="T0" fmla="*/ 902 w 1262"/>
                  <a:gd name="T1" fmla="*/ 19 h 535"/>
                  <a:gd name="T2" fmla="*/ 921 w 1262"/>
                  <a:gd name="T3" fmla="*/ 19 h 535"/>
                  <a:gd name="T4" fmla="*/ 940 w 1262"/>
                  <a:gd name="T5" fmla="*/ 10 h 535"/>
                  <a:gd name="T6" fmla="*/ 958 w 1262"/>
                  <a:gd name="T7" fmla="*/ 10 h 535"/>
                  <a:gd name="T8" fmla="*/ 977 w 1262"/>
                  <a:gd name="T9" fmla="*/ 0 h 535"/>
                  <a:gd name="T10" fmla="*/ 1262 w 1262"/>
                  <a:gd name="T11" fmla="*/ 10 h 535"/>
                  <a:gd name="T12" fmla="*/ 1252 w 1262"/>
                  <a:gd name="T13" fmla="*/ 37 h 535"/>
                  <a:gd name="T14" fmla="*/ 1252 w 1262"/>
                  <a:gd name="T15" fmla="*/ 65 h 535"/>
                  <a:gd name="T16" fmla="*/ 1252 w 1262"/>
                  <a:gd name="T17" fmla="*/ 93 h 535"/>
                  <a:gd name="T18" fmla="*/ 1243 w 1262"/>
                  <a:gd name="T19" fmla="*/ 130 h 535"/>
                  <a:gd name="T20" fmla="*/ 1235 w 1262"/>
                  <a:gd name="T21" fmla="*/ 175 h 535"/>
                  <a:gd name="T22" fmla="*/ 1235 w 1262"/>
                  <a:gd name="T23" fmla="*/ 222 h 535"/>
                  <a:gd name="T24" fmla="*/ 1235 w 1262"/>
                  <a:gd name="T25" fmla="*/ 268 h 535"/>
                  <a:gd name="T26" fmla="*/ 1225 w 1262"/>
                  <a:gd name="T27" fmla="*/ 314 h 535"/>
                  <a:gd name="T28" fmla="*/ 1216 w 1262"/>
                  <a:gd name="T29" fmla="*/ 332 h 535"/>
                  <a:gd name="T30" fmla="*/ 1216 w 1262"/>
                  <a:gd name="T31" fmla="*/ 359 h 535"/>
                  <a:gd name="T32" fmla="*/ 1206 w 1262"/>
                  <a:gd name="T33" fmla="*/ 388 h 535"/>
                  <a:gd name="T34" fmla="*/ 1206 w 1262"/>
                  <a:gd name="T35" fmla="*/ 508 h 535"/>
                  <a:gd name="T36" fmla="*/ 1169 w 1262"/>
                  <a:gd name="T37" fmla="*/ 508 h 535"/>
                  <a:gd name="T38" fmla="*/ 1142 w 1262"/>
                  <a:gd name="T39" fmla="*/ 516 h 535"/>
                  <a:gd name="T40" fmla="*/ 1124 w 1262"/>
                  <a:gd name="T41" fmla="*/ 526 h 535"/>
                  <a:gd name="T42" fmla="*/ 1096 w 1262"/>
                  <a:gd name="T43" fmla="*/ 526 h 535"/>
                  <a:gd name="T44" fmla="*/ 672 w 1262"/>
                  <a:gd name="T45" fmla="*/ 535 h 535"/>
                  <a:gd name="T46" fmla="*/ 672 w 1262"/>
                  <a:gd name="T47" fmla="*/ 516 h 535"/>
                  <a:gd name="T48" fmla="*/ 653 w 1262"/>
                  <a:gd name="T49" fmla="*/ 498 h 535"/>
                  <a:gd name="T50" fmla="*/ 644 w 1262"/>
                  <a:gd name="T51" fmla="*/ 489 h 535"/>
                  <a:gd name="T52" fmla="*/ 617 w 1262"/>
                  <a:gd name="T53" fmla="*/ 489 h 535"/>
                  <a:gd name="T54" fmla="*/ 599 w 1262"/>
                  <a:gd name="T55" fmla="*/ 489 h 535"/>
                  <a:gd name="T56" fmla="*/ 589 w 1262"/>
                  <a:gd name="T57" fmla="*/ 498 h 535"/>
                  <a:gd name="T58" fmla="*/ 570 w 1262"/>
                  <a:gd name="T59" fmla="*/ 516 h 535"/>
                  <a:gd name="T60" fmla="*/ 570 w 1262"/>
                  <a:gd name="T61" fmla="*/ 535 h 535"/>
                  <a:gd name="T62" fmla="*/ 9 w 1262"/>
                  <a:gd name="T63" fmla="*/ 526 h 535"/>
                  <a:gd name="T64" fmla="*/ 18 w 1262"/>
                  <a:gd name="T65" fmla="*/ 498 h 535"/>
                  <a:gd name="T66" fmla="*/ 27 w 1262"/>
                  <a:gd name="T67" fmla="*/ 462 h 535"/>
                  <a:gd name="T68" fmla="*/ 37 w 1262"/>
                  <a:gd name="T69" fmla="*/ 433 h 535"/>
                  <a:gd name="T70" fmla="*/ 37 w 1262"/>
                  <a:gd name="T71" fmla="*/ 406 h 535"/>
                  <a:gd name="T72" fmla="*/ 46 w 1262"/>
                  <a:gd name="T73" fmla="*/ 351 h 535"/>
                  <a:gd name="T74" fmla="*/ 54 w 1262"/>
                  <a:gd name="T75" fmla="*/ 286 h 535"/>
                  <a:gd name="T76" fmla="*/ 54 w 1262"/>
                  <a:gd name="T77" fmla="*/ 222 h 535"/>
                  <a:gd name="T78" fmla="*/ 54 w 1262"/>
                  <a:gd name="T79" fmla="*/ 157 h 535"/>
                  <a:gd name="T80" fmla="*/ 64 w 1262"/>
                  <a:gd name="T81" fmla="*/ 111 h 535"/>
                  <a:gd name="T82" fmla="*/ 73 w 1262"/>
                  <a:gd name="T83" fmla="*/ 84 h 535"/>
                  <a:gd name="T84" fmla="*/ 73 w 1262"/>
                  <a:gd name="T85" fmla="*/ 56 h 535"/>
                  <a:gd name="T86" fmla="*/ 73 w 1262"/>
                  <a:gd name="T87" fmla="*/ 37 h 5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2"/>
                  <a:gd name="T133" fmla="*/ 0 h 535"/>
                  <a:gd name="T134" fmla="*/ 1262 w 1262"/>
                  <a:gd name="T135" fmla="*/ 535 h 53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2" h="535">
                    <a:moveTo>
                      <a:pt x="73" y="19"/>
                    </a:moveTo>
                    <a:lnTo>
                      <a:pt x="902" y="19"/>
                    </a:lnTo>
                    <a:lnTo>
                      <a:pt x="911" y="19"/>
                    </a:lnTo>
                    <a:lnTo>
                      <a:pt x="921" y="19"/>
                    </a:lnTo>
                    <a:lnTo>
                      <a:pt x="930" y="19"/>
                    </a:lnTo>
                    <a:lnTo>
                      <a:pt x="940" y="10"/>
                    </a:lnTo>
                    <a:lnTo>
                      <a:pt x="948" y="10"/>
                    </a:lnTo>
                    <a:lnTo>
                      <a:pt x="958" y="10"/>
                    </a:lnTo>
                    <a:lnTo>
                      <a:pt x="967" y="0"/>
                    </a:lnTo>
                    <a:lnTo>
                      <a:pt x="977" y="0"/>
                    </a:lnTo>
                    <a:lnTo>
                      <a:pt x="1262" y="0"/>
                    </a:lnTo>
                    <a:lnTo>
                      <a:pt x="1262" y="10"/>
                    </a:lnTo>
                    <a:lnTo>
                      <a:pt x="1262" y="28"/>
                    </a:lnTo>
                    <a:lnTo>
                      <a:pt x="1252" y="37"/>
                    </a:lnTo>
                    <a:lnTo>
                      <a:pt x="1252" y="47"/>
                    </a:lnTo>
                    <a:lnTo>
                      <a:pt x="1252" y="65"/>
                    </a:lnTo>
                    <a:lnTo>
                      <a:pt x="1252" y="74"/>
                    </a:lnTo>
                    <a:lnTo>
                      <a:pt x="1252" y="93"/>
                    </a:lnTo>
                    <a:lnTo>
                      <a:pt x="1252" y="111"/>
                    </a:lnTo>
                    <a:lnTo>
                      <a:pt x="1243" y="130"/>
                    </a:lnTo>
                    <a:lnTo>
                      <a:pt x="1235" y="157"/>
                    </a:lnTo>
                    <a:lnTo>
                      <a:pt x="1235" y="175"/>
                    </a:lnTo>
                    <a:lnTo>
                      <a:pt x="1235" y="204"/>
                    </a:lnTo>
                    <a:lnTo>
                      <a:pt x="1235" y="222"/>
                    </a:lnTo>
                    <a:lnTo>
                      <a:pt x="1235" y="249"/>
                    </a:lnTo>
                    <a:lnTo>
                      <a:pt x="1235" y="268"/>
                    </a:lnTo>
                    <a:lnTo>
                      <a:pt x="1235" y="305"/>
                    </a:lnTo>
                    <a:lnTo>
                      <a:pt x="1225" y="314"/>
                    </a:lnTo>
                    <a:lnTo>
                      <a:pt x="1225" y="323"/>
                    </a:lnTo>
                    <a:lnTo>
                      <a:pt x="1216" y="332"/>
                    </a:lnTo>
                    <a:lnTo>
                      <a:pt x="1216" y="351"/>
                    </a:lnTo>
                    <a:lnTo>
                      <a:pt x="1216" y="359"/>
                    </a:lnTo>
                    <a:lnTo>
                      <a:pt x="1206" y="369"/>
                    </a:lnTo>
                    <a:lnTo>
                      <a:pt x="1206" y="388"/>
                    </a:lnTo>
                    <a:lnTo>
                      <a:pt x="1206" y="396"/>
                    </a:lnTo>
                    <a:lnTo>
                      <a:pt x="1206" y="508"/>
                    </a:lnTo>
                    <a:lnTo>
                      <a:pt x="1179" y="508"/>
                    </a:lnTo>
                    <a:lnTo>
                      <a:pt x="1169" y="508"/>
                    </a:lnTo>
                    <a:lnTo>
                      <a:pt x="1151" y="516"/>
                    </a:lnTo>
                    <a:lnTo>
                      <a:pt x="1142" y="516"/>
                    </a:lnTo>
                    <a:lnTo>
                      <a:pt x="1132" y="516"/>
                    </a:lnTo>
                    <a:lnTo>
                      <a:pt x="1124" y="526"/>
                    </a:lnTo>
                    <a:lnTo>
                      <a:pt x="1105" y="526"/>
                    </a:lnTo>
                    <a:lnTo>
                      <a:pt x="1096" y="526"/>
                    </a:lnTo>
                    <a:lnTo>
                      <a:pt x="1087" y="535"/>
                    </a:lnTo>
                    <a:lnTo>
                      <a:pt x="672" y="535"/>
                    </a:lnTo>
                    <a:lnTo>
                      <a:pt x="672" y="526"/>
                    </a:lnTo>
                    <a:lnTo>
                      <a:pt x="672" y="516"/>
                    </a:lnTo>
                    <a:lnTo>
                      <a:pt x="663" y="508"/>
                    </a:lnTo>
                    <a:lnTo>
                      <a:pt x="653" y="498"/>
                    </a:lnTo>
                    <a:lnTo>
                      <a:pt x="644" y="498"/>
                    </a:lnTo>
                    <a:lnTo>
                      <a:pt x="644" y="489"/>
                    </a:lnTo>
                    <a:lnTo>
                      <a:pt x="636" y="489"/>
                    </a:lnTo>
                    <a:lnTo>
                      <a:pt x="617" y="489"/>
                    </a:lnTo>
                    <a:lnTo>
                      <a:pt x="607" y="489"/>
                    </a:lnTo>
                    <a:lnTo>
                      <a:pt x="599" y="489"/>
                    </a:lnTo>
                    <a:lnTo>
                      <a:pt x="599" y="498"/>
                    </a:lnTo>
                    <a:lnTo>
                      <a:pt x="589" y="498"/>
                    </a:lnTo>
                    <a:lnTo>
                      <a:pt x="580" y="508"/>
                    </a:lnTo>
                    <a:lnTo>
                      <a:pt x="570" y="516"/>
                    </a:lnTo>
                    <a:lnTo>
                      <a:pt x="570" y="526"/>
                    </a:lnTo>
                    <a:lnTo>
                      <a:pt x="570" y="535"/>
                    </a:lnTo>
                    <a:lnTo>
                      <a:pt x="0" y="535"/>
                    </a:lnTo>
                    <a:lnTo>
                      <a:pt x="9" y="526"/>
                    </a:lnTo>
                    <a:lnTo>
                      <a:pt x="9" y="516"/>
                    </a:lnTo>
                    <a:lnTo>
                      <a:pt x="18" y="498"/>
                    </a:lnTo>
                    <a:lnTo>
                      <a:pt x="18" y="479"/>
                    </a:lnTo>
                    <a:lnTo>
                      <a:pt x="27" y="462"/>
                    </a:lnTo>
                    <a:lnTo>
                      <a:pt x="27" y="452"/>
                    </a:lnTo>
                    <a:lnTo>
                      <a:pt x="37" y="433"/>
                    </a:lnTo>
                    <a:lnTo>
                      <a:pt x="37" y="425"/>
                    </a:lnTo>
                    <a:lnTo>
                      <a:pt x="37" y="406"/>
                    </a:lnTo>
                    <a:lnTo>
                      <a:pt x="37" y="378"/>
                    </a:lnTo>
                    <a:lnTo>
                      <a:pt x="46" y="351"/>
                    </a:lnTo>
                    <a:lnTo>
                      <a:pt x="54" y="314"/>
                    </a:lnTo>
                    <a:lnTo>
                      <a:pt x="54" y="286"/>
                    </a:lnTo>
                    <a:lnTo>
                      <a:pt x="54" y="258"/>
                    </a:lnTo>
                    <a:lnTo>
                      <a:pt x="54" y="222"/>
                    </a:lnTo>
                    <a:lnTo>
                      <a:pt x="54" y="194"/>
                    </a:lnTo>
                    <a:lnTo>
                      <a:pt x="54" y="157"/>
                    </a:lnTo>
                    <a:lnTo>
                      <a:pt x="54" y="120"/>
                    </a:lnTo>
                    <a:lnTo>
                      <a:pt x="64" y="111"/>
                    </a:lnTo>
                    <a:lnTo>
                      <a:pt x="64" y="93"/>
                    </a:lnTo>
                    <a:lnTo>
                      <a:pt x="73" y="84"/>
                    </a:lnTo>
                    <a:lnTo>
                      <a:pt x="73" y="74"/>
                    </a:lnTo>
                    <a:lnTo>
                      <a:pt x="73" y="56"/>
                    </a:lnTo>
                    <a:lnTo>
                      <a:pt x="73" y="47"/>
                    </a:lnTo>
                    <a:lnTo>
                      <a:pt x="73" y="37"/>
                    </a:lnTo>
                    <a:lnTo>
                      <a:pt x="73" y="19"/>
                    </a:lnTo>
                    <a:close/>
                  </a:path>
                </a:pathLst>
              </a:custGeom>
              <a:solidFill>
                <a:srgbClr val="D6E0E0"/>
              </a:solidFill>
              <a:ln w="9525">
                <a:noFill/>
                <a:round/>
                <a:headEnd/>
                <a:tailEnd/>
              </a:ln>
            </p:spPr>
            <p:txBody>
              <a:bodyPr>
                <a:prstTxWarp prst="textNoShape">
                  <a:avLst/>
                </a:prstTxWarp>
              </a:bodyPr>
              <a:lstStyle/>
              <a:p>
                <a:endParaRPr lang="en-US"/>
              </a:p>
            </p:txBody>
          </p:sp>
          <p:sp>
            <p:nvSpPr>
              <p:cNvPr id="24895" name="Freeform 200"/>
              <p:cNvSpPr>
                <a:spLocks/>
              </p:cNvSpPr>
              <p:nvPr/>
            </p:nvSpPr>
            <p:spPr bwMode="auto">
              <a:xfrm>
                <a:off x="2309" y="2865"/>
                <a:ext cx="154" cy="67"/>
              </a:xfrm>
              <a:custGeom>
                <a:avLst/>
                <a:gdLst>
                  <a:gd name="T0" fmla="*/ 589 w 1235"/>
                  <a:gd name="T1" fmla="*/ 0 h 535"/>
                  <a:gd name="T2" fmla="*/ 995 w 1235"/>
                  <a:gd name="T3" fmla="*/ 0 h 535"/>
                  <a:gd name="T4" fmla="*/ 1014 w 1235"/>
                  <a:gd name="T5" fmla="*/ 10 h 535"/>
                  <a:gd name="T6" fmla="*/ 1032 w 1235"/>
                  <a:gd name="T7" fmla="*/ 19 h 535"/>
                  <a:gd name="T8" fmla="*/ 1051 w 1235"/>
                  <a:gd name="T9" fmla="*/ 19 h 535"/>
                  <a:gd name="T10" fmla="*/ 1235 w 1235"/>
                  <a:gd name="T11" fmla="*/ 19 h 535"/>
                  <a:gd name="T12" fmla="*/ 1235 w 1235"/>
                  <a:gd name="T13" fmla="*/ 37 h 535"/>
                  <a:gd name="T14" fmla="*/ 1225 w 1235"/>
                  <a:gd name="T15" fmla="*/ 74 h 535"/>
                  <a:gd name="T16" fmla="*/ 1216 w 1235"/>
                  <a:gd name="T17" fmla="*/ 138 h 535"/>
                  <a:gd name="T18" fmla="*/ 1216 w 1235"/>
                  <a:gd name="T19" fmla="*/ 194 h 535"/>
                  <a:gd name="T20" fmla="*/ 1216 w 1235"/>
                  <a:gd name="T21" fmla="*/ 268 h 535"/>
                  <a:gd name="T22" fmla="*/ 1206 w 1235"/>
                  <a:gd name="T23" fmla="*/ 323 h 535"/>
                  <a:gd name="T24" fmla="*/ 1198 w 1235"/>
                  <a:gd name="T25" fmla="*/ 351 h 535"/>
                  <a:gd name="T26" fmla="*/ 1198 w 1235"/>
                  <a:gd name="T27" fmla="*/ 378 h 535"/>
                  <a:gd name="T28" fmla="*/ 1198 w 1235"/>
                  <a:gd name="T29" fmla="*/ 406 h 535"/>
                  <a:gd name="T30" fmla="*/ 1179 w 1235"/>
                  <a:gd name="T31" fmla="*/ 479 h 535"/>
                  <a:gd name="T32" fmla="*/ 1171 w 1235"/>
                  <a:gd name="T33" fmla="*/ 498 h 535"/>
                  <a:gd name="T34" fmla="*/ 1179 w 1235"/>
                  <a:gd name="T35" fmla="*/ 516 h 535"/>
                  <a:gd name="T36" fmla="*/ 1179 w 1235"/>
                  <a:gd name="T37" fmla="*/ 535 h 535"/>
                  <a:gd name="T38" fmla="*/ 691 w 1235"/>
                  <a:gd name="T39" fmla="*/ 526 h 535"/>
                  <a:gd name="T40" fmla="*/ 682 w 1235"/>
                  <a:gd name="T41" fmla="*/ 516 h 535"/>
                  <a:gd name="T42" fmla="*/ 663 w 1235"/>
                  <a:gd name="T43" fmla="*/ 508 h 535"/>
                  <a:gd name="T44" fmla="*/ 645 w 1235"/>
                  <a:gd name="T45" fmla="*/ 508 h 535"/>
                  <a:gd name="T46" fmla="*/ 636 w 1235"/>
                  <a:gd name="T47" fmla="*/ 516 h 535"/>
                  <a:gd name="T48" fmla="*/ 617 w 1235"/>
                  <a:gd name="T49" fmla="*/ 516 h 535"/>
                  <a:gd name="T50" fmla="*/ 608 w 1235"/>
                  <a:gd name="T51" fmla="*/ 526 h 535"/>
                  <a:gd name="T52" fmla="*/ 0 w 1235"/>
                  <a:gd name="T53" fmla="*/ 535 h 535"/>
                  <a:gd name="T54" fmla="*/ 9 w 1235"/>
                  <a:gd name="T55" fmla="*/ 286 h 535"/>
                  <a:gd name="T56" fmla="*/ 19 w 1235"/>
                  <a:gd name="T57" fmla="*/ 240 h 535"/>
                  <a:gd name="T58" fmla="*/ 19 w 1235"/>
                  <a:gd name="T59" fmla="*/ 185 h 535"/>
                  <a:gd name="T60" fmla="*/ 9 w 1235"/>
                  <a:gd name="T61" fmla="*/ 138 h 535"/>
                  <a:gd name="T62" fmla="*/ 0 w 1235"/>
                  <a:gd name="T63" fmla="*/ 0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5"/>
                  <a:gd name="T97" fmla="*/ 0 h 535"/>
                  <a:gd name="T98" fmla="*/ 1235 w 1235"/>
                  <a:gd name="T99" fmla="*/ 535 h 5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5" h="535">
                    <a:moveTo>
                      <a:pt x="0" y="0"/>
                    </a:moveTo>
                    <a:lnTo>
                      <a:pt x="589" y="0"/>
                    </a:lnTo>
                    <a:lnTo>
                      <a:pt x="985" y="0"/>
                    </a:lnTo>
                    <a:lnTo>
                      <a:pt x="995" y="0"/>
                    </a:lnTo>
                    <a:lnTo>
                      <a:pt x="1004" y="10"/>
                    </a:lnTo>
                    <a:lnTo>
                      <a:pt x="1014" y="10"/>
                    </a:lnTo>
                    <a:lnTo>
                      <a:pt x="1022" y="10"/>
                    </a:lnTo>
                    <a:lnTo>
                      <a:pt x="1032" y="19"/>
                    </a:lnTo>
                    <a:lnTo>
                      <a:pt x="1041" y="19"/>
                    </a:lnTo>
                    <a:lnTo>
                      <a:pt x="1051" y="19"/>
                    </a:lnTo>
                    <a:lnTo>
                      <a:pt x="1059" y="19"/>
                    </a:lnTo>
                    <a:lnTo>
                      <a:pt x="1235" y="19"/>
                    </a:lnTo>
                    <a:lnTo>
                      <a:pt x="1235" y="28"/>
                    </a:lnTo>
                    <a:lnTo>
                      <a:pt x="1235" y="37"/>
                    </a:lnTo>
                    <a:lnTo>
                      <a:pt x="1235" y="47"/>
                    </a:lnTo>
                    <a:lnTo>
                      <a:pt x="1225" y="74"/>
                    </a:lnTo>
                    <a:lnTo>
                      <a:pt x="1225" y="111"/>
                    </a:lnTo>
                    <a:lnTo>
                      <a:pt x="1216" y="138"/>
                    </a:lnTo>
                    <a:lnTo>
                      <a:pt x="1216" y="167"/>
                    </a:lnTo>
                    <a:lnTo>
                      <a:pt x="1216" y="194"/>
                    </a:lnTo>
                    <a:lnTo>
                      <a:pt x="1216" y="231"/>
                    </a:lnTo>
                    <a:lnTo>
                      <a:pt x="1216" y="268"/>
                    </a:lnTo>
                    <a:lnTo>
                      <a:pt x="1216" y="295"/>
                    </a:lnTo>
                    <a:lnTo>
                      <a:pt x="1206" y="323"/>
                    </a:lnTo>
                    <a:lnTo>
                      <a:pt x="1206" y="332"/>
                    </a:lnTo>
                    <a:lnTo>
                      <a:pt x="1198" y="351"/>
                    </a:lnTo>
                    <a:lnTo>
                      <a:pt x="1198" y="359"/>
                    </a:lnTo>
                    <a:lnTo>
                      <a:pt x="1198" y="378"/>
                    </a:lnTo>
                    <a:lnTo>
                      <a:pt x="1198" y="388"/>
                    </a:lnTo>
                    <a:lnTo>
                      <a:pt x="1198" y="406"/>
                    </a:lnTo>
                    <a:lnTo>
                      <a:pt x="1198" y="425"/>
                    </a:lnTo>
                    <a:lnTo>
                      <a:pt x="1179" y="479"/>
                    </a:lnTo>
                    <a:lnTo>
                      <a:pt x="1179" y="489"/>
                    </a:lnTo>
                    <a:lnTo>
                      <a:pt x="1171" y="498"/>
                    </a:lnTo>
                    <a:lnTo>
                      <a:pt x="1171" y="508"/>
                    </a:lnTo>
                    <a:lnTo>
                      <a:pt x="1179" y="516"/>
                    </a:lnTo>
                    <a:lnTo>
                      <a:pt x="1179" y="526"/>
                    </a:lnTo>
                    <a:lnTo>
                      <a:pt x="1179" y="535"/>
                    </a:lnTo>
                    <a:lnTo>
                      <a:pt x="691" y="535"/>
                    </a:lnTo>
                    <a:lnTo>
                      <a:pt x="691" y="526"/>
                    </a:lnTo>
                    <a:lnTo>
                      <a:pt x="682" y="526"/>
                    </a:lnTo>
                    <a:lnTo>
                      <a:pt x="682" y="516"/>
                    </a:lnTo>
                    <a:lnTo>
                      <a:pt x="673" y="516"/>
                    </a:lnTo>
                    <a:lnTo>
                      <a:pt x="663" y="508"/>
                    </a:lnTo>
                    <a:lnTo>
                      <a:pt x="654" y="508"/>
                    </a:lnTo>
                    <a:lnTo>
                      <a:pt x="645" y="508"/>
                    </a:lnTo>
                    <a:lnTo>
                      <a:pt x="636" y="508"/>
                    </a:lnTo>
                    <a:lnTo>
                      <a:pt x="636" y="516"/>
                    </a:lnTo>
                    <a:lnTo>
                      <a:pt x="626" y="516"/>
                    </a:lnTo>
                    <a:lnTo>
                      <a:pt x="617" y="516"/>
                    </a:lnTo>
                    <a:lnTo>
                      <a:pt x="617" y="526"/>
                    </a:lnTo>
                    <a:lnTo>
                      <a:pt x="608" y="526"/>
                    </a:lnTo>
                    <a:lnTo>
                      <a:pt x="608" y="535"/>
                    </a:lnTo>
                    <a:lnTo>
                      <a:pt x="0" y="535"/>
                    </a:lnTo>
                    <a:lnTo>
                      <a:pt x="0" y="314"/>
                    </a:lnTo>
                    <a:lnTo>
                      <a:pt x="9" y="286"/>
                    </a:lnTo>
                    <a:lnTo>
                      <a:pt x="19" y="258"/>
                    </a:lnTo>
                    <a:lnTo>
                      <a:pt x="19" y="240"/>
                    </a:lnTo>
                    <a:lnTo>
                      <a:pt x="19" y="212"/>
                    </a:lnTo>
                    <a:lnTo>
                      <a:pt x="19" y="185"/>
                    </a:lnTo>
                    <a:lnTo>
                      <a:pt x="19" y="167"/>
                    </a:lnTo>
                    <a:lnTo>
                      <a:pt x="9" y="138"/>
                    </a:lnTo>
                    <a:lnTo>
                      <a:pt x="0" y="111"/>
                    </a:lnTo>
                    <a:lnTo>
                      <a:pt x="0" y="0"/>
                    </a:lnTo>
                    <a:close/>
                  </a:path>
                </a:pathLst>
              </a:custGeom>
              <a:solidFill>
                <a:srgbClr val="A3B2B2"/>
              </a:solidFill>
              <a:ln w="9525">
                <a:noFill/>
                <a:round/>
                <a:headEnd/>
                <a:tailEnd/>
              </a:ln>
            </p:spPr>
            <p:txBody>
              <a:bodyPr>
                <a:prstTxWarp prst="textNoShape">
                  <a:avLst/>
                </a:prstTxWarp>
              </a:bodyPr>
              <a:lstStyle/>
              <a:p>
                <a:endParaRPr lang="en-US"/>
              </a:p>
            </p:txBody>
          </p:sp>
          <p:sp>
            <p:nvSpPr>
              <p:cNvPr id="24896" name="Freeform 201"/>
              <p:cNvSpPr>
                <a:spLocks/>
              </p:cNvSpPr>
              <p:nvPr/>
            </p:nvSpPr>
            <p:spPr bwMode="auto">
              <a:xfrm>
                <a:off x="2153" y="2863"/>
                <a:ext cx="144" cy="69"/>
              </a:xfrm>
              <a:custGeom>
                <a:avLst/>
                <a:gdLst>
                  <a:gd name="T0" fmla="*/ 18 w 1150"/>
                  <a:gd name="T1" fmla="*/ 552 h 552"/>
                  <a:gd name="T2" fmla="*/ 0 w 1150"/>
                  <a:gd name="T3" fmla="*/ 128 h 552"/>
                  <a:gd name="T4" fmla="*/ 0 w 1150"/>
                  <a:gd name="T5" fmla="*/ 0 h 552"/>
                  <a:gd name="T6" fmla="*/ 460 w 1150"/>
                  <a:gd name="T7" fmla="*/ 0 h 552"/>
                  <a:gd name="T8" fmla="*/ 469 w 1150"/>
                  <a:gd name="T9" fmla="*/ 8 h 552"/>
                  <a:gd name="T10" fmla="*/ 479 w 1150"/>
                  <a:gd name="T11" fmla="*/ 8 h 552"/>
                  <a:gd name="T12" fmla="*/ 487 w 1150"/>
                  <a:gd name="T13" fmla="*/ 17 h 552"/>
                  <a:gd name="T14" fmla="*/ 497 w 1150"/>
                  <a:gd name="T15" fmla="*/ 17 h 552"/>
                  <a:gd name="T16" fmla="*/ 506 w 1150"/>
                  <a:gd name="T17" fmla="*/ 17 h 552"/>
                  <a:gd name="T18" fmla="*/ 515 w 1150"/>
                  <a:gd name="T19" fmla="*/ 17 h 552"/>
                  <a:gd name="T20" fmla="*/ 524 w 1150"/>
                  <a:gd name="T21" fmla="*/ 17 h 552"/>
                  <a:gd name="T22" fmla="*/ 524 w 1150"/>
                  <a:gd name="T23" fmla="*/ 8 h 552"/>
                  <a:gd name="T24" fmla="*/ 533 w 1150"/>
                  <a:gd name="T25" fmla="*/ 8 h 552"/>
                  <a:gd name="T26" fmla="*/ 543 w 1150"/>
                  <a:gd name="T27" fmla="*/ 0 h 552"/>
                  <a:gd name="T28" fmla="*/ 838 w 1150"/>
                  <a:gd name="T29" fmla="*/ 0 h 552"/>
                  <a:gd name="T30" fmla="*/ 865 w 1150"/>
                  <a:gd name="T31" fmla="*/ 0 h 552"/>
                  <a:gd name="T32" fmla="*/ 892 w 1150"/>
                  <a:gd name="T33" fmla="*/ 0 h 552"/>
                  <a:gd name="T34" fmla="*/ 921 w 1150"/>
                  <a:gd name="T35" fmla="*/ 8 h 552"/>
                  <a:gd name="T36" fmla="*/ 948 w 1150"/>
                  <a:gd name="T37" fmla="*/ 8 h 552"/>
                  <a:gd name="T38" fmla="*/ 976 w 1150"/>
                  <a:gd name="T39" fmla="*/ 8 h 552"/>
                  <a:gd name="T40" fmla="*/ 1003 w 1150"/>
                  <a:gd name="T41" fmla="*/ 17 h 552"/>
                  <a:gd name="T42" fmla="*/ 1031 w 1150"/>
                  <a:gd name="T43" fmla="*/ 17 h 552"/>
                  <a:gd name="T44" fmla="*/ 1059 w 1150"/>
                  <a:gd name="T45" fmla="*/ 17 h 552"/>
                  <a:gd name="T46" fmla="*/ 1132 w 1150"/>
                  <a:gd name="T47" fmla="*/ 17 h 552"/>
                  <a:gd name="T48" fmla="*/ 1132 w 1150"/>
                  <a:gd name="T49" fmla="*/ 36 h 552"/>
                  <a:gd name="T50" fmla="*/ 1132 w 1150"/>
                  <a:gd name="T51" fmla="*/ 64 h 552"/>
                  <a:gd name="T52" fmla="*/ 1132 w 1150"/>
                  <a:gd name="T53" fmla="*/ 91 h 552"/>
                  <a:gd name="T54" fmla="*/ 1132 w 1150"/>
                  <a:gd name="T55" fmla="*/ 110 h 552"/>
                  <a:gd name="T56" fmla="*/ 1132 w 1150"/>
                  <a:gd name="T57" fmla="*/ 137 h 552"/>
                  <a:gd name="T58" fmla="*/ 1142 w 1150"/>
                  <a:gd name="T59" fmla="*/ 155 h 552"/>
                  <a:gd name="T60" fmla="*/ 1142 w 1150"/>
                  <a:gd name="T61" fmla="*/ 184 h 552"/>
                  <a:gd name="T62" fmla="*/ 1150 w 1150"/>
                  <a:gd name="T63" fmla="*/ 202 h 552"/>
                  <a:gd name="T64" fmla="*/ 1150 w 1150"/>
                  <a:gd name="T65" fmla="*/ 248 h 552"/>
                  <a:gd name="T66" fmla="*/ 1142 w 1150"/>
                  <a:gd name="T67" fmla="*/ 285 h 552"/>
                  <a:gd name="T68" fmla="*/ 1132 w 1150"/>
                  <a:gd name="T69" fmla="*/ 322 h 552"/>
                  <a:gd name="T70" fmla="*/ 1132 w 1150"/>
                  <a:gd name="T71" fmla="*/ 359 h 552"/>
                  <a:gd name="T72" fmla="*/ 1132 w 1150"/>
                  <a:gd name="T73" fmla="*/ 395 h 552"/>
                  <a:gd name="T74" fmla="*/ 1132 w 1150"/>
                  <a:gd name="T75" fmla="*/ 432 h 552"/>
                  <a:gd name="T76" fmla="*/ 1132 w 1150"/>
                  <a:gd name="T77" fmla="*/ 469 h 552"/>
                  <a:gd name="T78" fmla="*/ 1132 w 1150"/>
                  <a:gd name="T79" fmla="*/ 506 h 552"/>
                  <a:gd name="T80" fmla="*/ 1132 w 1150"/>
                  <a:gd name="T81" fmla="*/ 552 h 552"/>
                  <a:gd name="T82" fmla="*/ 515 w 1150"/>
                  <a:gd name="T83" fmla="*/ 552 h 552"/>
                  <a:gd name="T84" fmla="*/ 506 w 1150"/>
                  <a:gd name="T85" fmla="*/ 543 h 552"/>
                  <a:gd name="T86" fmla="*/ 506 w 1150"/>
                  <a:gd name="T87" fmla="*/ 533 h 552"/>
                  <a:gd name="T88" fmla="*/ 497 w 1150"/>
                  <a:gd name="T89" fmla="*/ 525 h 552"/>
                  <a:gd name="T90" fmla="*/ 497 w 1150"/>
                  <a:gd name="T91" fmla="*/ 515 h 552"/>
                  <a:gd name="T92" fmla="*/ 487 w 1150"/>
                  <a:gd name="T93" fmla="*/ 515 h 552"/>
                  <a:gd name="T94" fmla="*/ 479 w 1150"/>
                  <a:gd name="T95" fmla="*/ 506 h 552"/>
                  <a:gd name="T96" fmla="*/ 469 w 1150"/>
                  <a:gd name="T97" fmla="*/ 506 h 552"/>
                  <a:gd name="T98" fmla="*/ 460 w 1150"/>
                  <a:gd name="T99" fmla="*/ 506 h 552"/>
                  <a:gd name="T100" fmla="*/ 450 w 1150"/>
                  <a:gd name="T101" fmla="*/ 506 h 552"/>
                  <a:gd name="T102" fmla="*/ 442 w 1150"/>
                  <a:gd name="T103" fmla="*/ 506 h 552"/>
                  <a:gd name="T104" fmla="*/ 432 w 1150"/>
                  <a:gd name="T105" fmla="*/ 515 h 552"/>
                  <a:gd name="T106" fmla="*/ 423 w 1150"/>
                  <a:gd name="T107" fmla="*/ 515 h 552"/>
                  <a:gd name="T108" fmla="*/ 413 w 1150"/>
                  <a:gd name="T109" fmla="*/ 525 h 552"/>
                  <a:gd name="T110" fmla="*/ 413 w 1150"/>
                  <a:gd name="T111" fmla="*/ 533 h 552"/>
                  <a:gd name="T112" fmla="*/ 405 w 1150"/>
                  <a:gd name="T113" fmla="*/ 543 h 552"/>
                  <a:gd name="T114" fmla="*/ 405 w 1150"/>
                  <a:gd name="T115" fmla="*/ 552 h 552"/>
                  <a:gd name="T116" fmla="*/ 18 w 1150"/>
                  <a:gd name="T117" fmla="*/ 552 h 5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50"/>
                  <a:gd name="T178" fmla="*/ 0 h 552"/>
                  <a:gd name="T179" fmla="*/ 1150 w 1150"/>
                  <a:gd name="T180" fmla="*/ 552 h 5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50" h="552">
                    <a:moveTo>
                      <a:pt x="18" y="552"/>
                    </a:moveTo>
                    <a:lnTo>
                      <a:pt x="0" y="128"/>
                    </a:lnTo>
                    <a:lnTo>
                      <a:pt x="0" y="0"/>
                    </a:lnTo>
                    <a:lnTo>
                      <a:pt x="460" y="0"/>
                    </a:lnTo>
                    <a:lnTo>
                      <a:pt x="469" y="8"/>
                    </a:lnTo>
                    <a:lnTo>
                      <a:pt x="479" y="8"/>
                    </a:lnTo>
                    <a:lnTo>
                      <a:pt x="487" y="17"/>
                    </a:lnTo>
                    <a:lnTo>
                      <a:pt x="497" y="17"/>
                    </a:lnTo>
                    <a:lnTo>
                      <a:pt x="506" y="17"/>
                    </a:lnTo>
                    <a:lnTo>
                      <a:pt x="515" y="17"/>
                    </a:lnTo>
                    <a:lnTo>
                      <a:pt x="524" y="17"/>
                    </a:lnTo>
                    <a:lnTo>
                      <a:pt x="524" y="8"/>
                    </a:lnTo>
                    <a:lnTo>
                      <a:pt x="533" y="8"/>
                    </a:lnTo>
                    <a:lnTo>
                      <a:pt x="543" y="0"/>
                    </a:lnTo>
                    <a:lnTo>
                      <a:pt x="838" y="0"/>
                    </a:lnTo>
                    <a:lnTo>
                      <a:pt x="865" y="0"/>
                    </a:lnTo>
                    <a:lnTo>
                      <a:pt x="892" y="0"/>
                    </a:lnTo>
                    <a:lnTo>
                      <a:pt x="921" y="8"/>
                    </a:lnTo>
                    <a:lnTo>
                      <a:pt x="948" y="8"/>
                    </a:lnTo>
                    <a:lnTo>
                      <a:pt x="976" y="8"/>
                    </a:lnTo>
                    <a:lnTo>
                      <a:pt x="1003" y="17"/>
                    </a:lnTo>
                    <a:lnTo>
                      <a:pt x="1031" y="17"/>
                    </a:lnTo>
                    <a:lnTo>
                      <a:pt x="1059" y="17"/>
                    </a:lnTo>
                    <a:lnTo>
                      <a:pt x="1132" y="17"/>
                    </a:lnTo>
                    <a:lnTo>
                      <a:pt x="1132" y="36"/>
                    </a:lnTo>
                    <a:lnTo>
                      <a:pt x="1132" y="64"/>
                    </a:lnTo>
                    <a:lnTo>
                      <a:pt x="1132" y="91"/>
                    </a:lnTo>
                    <a:lnTo>
                      <a:pt x="1132" y="110"/>
                    </a:lnTo>
                    <a:lnTo>
                      <a:pt x="1132" y="137"/>
                    </a:lnTo>
                    <a:lnTo>
                      <a:pt x="1142" y="155"/>
                    </a:lnTo>
                    <a:lnTo>
                      <a:pt x="1142" y="184"/>
                    </a:lnTo>
                    <a:lnTo>
                      <a:pt x="1150" y="202"/>
                    </a:lnTo>
                    <a:lnTo>
                      <a:pt x="1150" y="248"/>
                    </a:lnTo>
                    <a:lnTo>
                      <a:pt x="1142" y="285"/>
                    </a:lnTo>
                    <a:lnTo>
                      <a:pt x="1132" y="322"/>
                    </a:lnTo>
                    <a:lnTo>
                      <a:pt x="1132" y="359"/>
                    </a:lnTo>
                    <a:lnTo>
                      <a:pt x="1132" y="395"/>
                    </a:lnTo>
                    <a:lnTo>
                      <a:pt x="1132" y="432"/>
                    </a:lnTo>
                    <a:lnTo>
                      <a:pt x="1132" y="469"/>
                    </a:lnTo>
                    <a:lnTo>
                      <a:pt x="1132" y="506"/>
                    </a:lnTo>
                    <a:lnTo>
                      <a:pt x="1132" y="552"/>
                    </a:lnTo>
                    <a:lnTo>
                      <a:pt x="515" y="552"/>
                    </a:lnTo>
                    <a:lnTo>
                      <a:pt x="506" y="543"/>
                    </a:lnTo>
                    <a:lnTo>
                      <a:pt x="506" y="533"/>
                    </a:lnTo>
                    <a:lnTo>
                      <a:pt x="497" y="525"/>
                    </a:lnTo>
                    <a:lnTo>
                      <a:pt x="497" y="515"/>
                    </a:lnTo>
                    <a:lnTo>
                      <a:pt x="487" y="515"/>
                    </a:lnTo>
                    <a:lnTo>
                      <a:pt x="479" y="506"/>
                    </a:lnTo>
                    <a:lnTo>
                      <a:pt x="469" y="506"/>
                    </a:lnTo>
                    <a:lnTo>
                      <a:pt x="460" y="506"/>
                    </a:lnTo>
                    <a:lnTo>
                      <a:pt x="450" y="506"/>
                    </a:lnTo>
                    <a:lnTo>
                      <a:pt x="442" y="506"/>
                    </a:lnTo>
                    <a:lnTo>
                      <a:pt x="432" y="515"/>
                    </a:lnTo>
                    <a:lnTo>
                      <a:pt x="423" y="515"/>
                    </a:lnTo>
                    <a:lnTo>
                      <a:pt x="413" y="525"/>
                    </a:lnTo>
                    <a:lnTo>
                      <a:pt x="413" y="533"/>
                    </a:lnTo>
                    <a:lnTo>
                      <a:pt x="405" y="543"/>
                    </a:lnTo>
                    <a:lnTo>
                      <a:pt x="405" y="552"/>
                    </a:lnTo>
                    <a:lnTo>
                      <a:pt x="18" y="552"/>
                    </a:lnTo>
                    <a:close/>
                  </a:path>
                </a:pathLst>
              </a:custGeom>
              <a:solidFill>
                <a:srgbClr val="D6E0E0"/>
              </a:solidFill>
              <a:ln w="9525">
                <a:noFill/>
                <a:round/>
                <a:headEnd/>
                <a:tailEnd/>
              </a:ln>
            </p:spPr>
            <p:txBody>
              <a:bodyPr>
                <a:prstTxWarp prst="textNoShape">
                  <a:avLst/>
                </a:prstTxWarp>
              </a:bodyPr>
              <a:lstStyle/>
              <a:p>
                <a:endParaRPr lang="en-US"/>
              </a:p>
            </p:txBody>
          </p:sp>
          <p:sp>
            <p:nvSpPr>
              <p:cNvPr id="24897" name="Freeform 202"/>
              <p:cNvSpPr>
                <a:spLocks/>
              </p:cNvSpPr>
              <p:nvPr/>
            </p:nvSpPr>
            <p:spPr bwMode="auto">
              <a:xfrm>
                <a:off x="2727" y="2940"/>
                <a:ext cx="419" cy="69"/>
              </a:xfrm>
              <a:custGeom>
                <a:avLst/>
                <a:gdLst>
                  <a:gd name="T0" fmla="*/ 377 w 3354"/>
                  <a:gd name="T1" fmla="*/ 28 h 553"/>
                  <a:gd name="T2" fmla="*/ 387 w 3354"/>
                  <a:gd name="T3" fmla="*/ 65 h 553"/>
                  <a:gd name="T4" fmla="*/ 414 w 3354"/>
                  <a:gd name="T5" fmla="*/ 84 h 553"/>
                  <a:gd name="T6" fmla="*/ 442 w 3354"/>
                  <a:gd name="T7" fmla="*/ 84 h 553"/>
                  <a:gd name="T8" fmla="*/ 469 w 3354"/>
                  <a:gd name="T9" fmla="*/ 74 h 553"/>
                  <a:gd name="T10" fmla="*/ 488 w 3354"/>
                  <a:gd name="T11" fmla="*/ 37 h 553"/>
                  <a:gd name="T12" fmla="*/ 940 w 3354"/>
                  <a:gd name="T13" fmla="*/ 19 h 553"/>
                  <a:gd name="T14" fmla="*/ 976 w 3354"/>
                  <a:gd name="T15" fmla="*/ 28 h 553"/>
                  <a:gd name="T16" fmla="*/ 1013 w 3354"/>
                  <a:gd name="T17" fmla="*/ 37 h 553"/>
                  <a:gd name="T18" fmla="*/ 1667 w 3354"/>
                  <a:gd name="T19" fmla="*/ 47 h 553"/>
                  <a:gd name="T20" fmla="*/ 1667 w 3354"/>
                  <a:gd name="T21" fmla="*/ 74 h 553"/>
                  <a:gd name="T22" fmla="*/ 1667 w 3354"/>
                  <a:gd name="T23" fmla="*/ 111 h 553"/>
                  <a:gd name="T24" fmla="*/ 1667 w 3354"/>
                  <a:gd name="T25" fmla="*/ 148 h 553"/>
                  <a:gd name="T26" fmla="*/ 1677 w 3354"/>
                  <a:gd name="T27" fmla="*/ 175 h 553"/>
                  <a:gd name="T28" fmla="*/ 1704 w 3354"/>
                  <a:gd name="T29" fmla="*/ 194 h 553"/>
                  <a:gd name="T30" fmla="*/ 1741 w 3354"/>
                  <a:gd name="T31" fmla="*/ 185 h 553"/>
                  <a:gd name="T32" fmla="*/ 1760 w 3354"/>
                  <a:gd name="T33" fmla="*/ 167 h 553"/>
                  <a:gd name="T34" fmla="*/ 1768 w 3354"/>
                  <a:gd name="T35" fmla="*/ 138 h 553"/>
                  <a:gd name="T36" fmla="*/ 1778 w 3354"/>
                  <a:gd name="T37" fmla="*/ 65 h 553"/>
                  <a:gd name="T38" fmla="*/ 1787 w 3354"/>
                  <a:gd name="T39" fmla="*/ 47 h 553"/>
                  <a:gd name="T40" fmla="*/ 2551 w 3354"/>
                  <a:gd name="T41" fmla="*/ 37 h 553"/>
                  <a:gd name="T42" fmla="*/ 2617 w 3354"/>
                  <a:gd name="T43" fmla="*/ 28 h 553"/>
                  <a:gd name="T44" fmla="*/ 2681 w 3354"/>
                  <a:gd name="T45" fmla="*/ 19 h 553"/>
                  <a:gd name="T46" fmla="*/ 3224 w 3354"/>
                  <a:gd name="T47" fmla="*/ 19 h 553"/>
                  <a:gd name="T48" fmla="*/ 3280 w 3354"/>
                  <a:gd name="T49" fmla="*/ 10 h 553"/>
                  <a:gd name="T50" fmla="*/ 3325 w 3354"/>
                  <a:gd name="T51" fmla="*/ 0 h 553"/>
                  <a:gd name="T52" fmla="*/ 3354 w 3354"/>
                  <a:gd name="T53" fmla="*/ 175 h 553"/>
                  <a:gd name="T54" fmla="*/ 3077 w 3354"/>
                  <a:gd name="T55" fmla="*/ 204 h 553"/>
                  <a:gd name="T56" fmla="*/ 2809 w 3354"/>
                  <a:gd name="T57" fmla="*/ 240 h 553"/>
                  <a:gd name="T58" fmla="*/ 2625 w 3354"/>
                  <a:gd name="T59" fmla="*/ 258 h 553"/>
                  <a:gd name="T60" fmla="*/ 2340 w 3354"/>
                  <a:gd name="T61" fmla="*/ 295 h 553"/>
                  <a:gd name="T62" fmla="*/ 2054 w 3354"/>
                  <a:gd name="T63" fmla="*/ 332 h 553"/>
                  <a:gd name="T64" fmla="*/ 1814 w 3354"/>
                  <a:gd name="T65" fmla="*/ 360 h 553"/>
                  <a:gd name="T66" fmla="*/ 1667 w 3354"/>
                  <a:gd name="T67" fmla="*/ 369 h 553"/>
                  <a:gd name="T68" fmla="*/ 1520 w 3354"/>
                  <a:gd name="T69" fmla="*/ 396 h 553"/>
                  <a:gd name="T70" fmla="*/ 1281 w 3354"/>
                  <a:gd name="T71" fmla="*/ 443 h 553"/>
                  <a:gd name="T72" fmla="*/ 1225 w 3354"/>
                  <a:gd name="T73" fmla="*/ 452 h 553"/>
                  <a:gd name="T74" fmla="*/ 1169 w 3354"/>
                  <a:gd name="T75" fmla="*/ 462 h 553"/>
                  <a:gd name="T76" fmla="*/ 1050 w 3354"/>
                  <a:gd name="T77" fmla="*/ 489 h 553"/>
                  <a:gd name="T78" fmla="*/ 1004 w 3354"/>
                  <a:gd name="T79" fmla="*/ 489 h 553"/>
                  <a:gd name="T80" fmla="*/ 948 w 3354"/>
                  <a:gd name="T81" fmla="*/ 489 h 553"/>
                  <a:gd name="T82" fmla="*/ 874 w 3354"/>
                  <a:gd name="T83" fmla="*/ 498 h 553"/>
                  <a:gd name="T84" fmla="*/ 801 w 3354"/>
                  <a:gd name="T85" fmla="*/ 516 h 553"/>
                  <a:gd name="T86" fmla="*/ 727 w 3354"/>
                  <a:gd name="T87" fmla="*/ 535 h 553"/>
                  <a:gd name="T88" fmla="*/ 626 w 3354"/>
                  <a:gd name="T89" fmla="*/ 526 h 553"/>
                  <a:gd name="T90" fmla="*/ 534 w 3354"/>
                  <a:gd name="T91" fmla="*/ 526 h 553"/>
                  <a:gd name="T92" fmla="*/ 304 w 3354"/>
                  <a:gd name="T93" fmla="*/ 553 h 553"/>
                  <a:gd name="T94" fmla="*/ 193 w 3354"/>
                  <a:gd name="T95" fmla="*/ 553 h 553"/>
                  <a:gd name="T96" fmla="*/ 73 w 3354"/>
                  <a:gd name="T97" fmla="*/ 545 h 553"/>
                  <a:gd name="T98" fmla="*/ 0 w 3354"/>
                  <a:gd name="T99" fmla="*/ 19 h 5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54"/>
                  <a:gd name="T151" fmla="*/ 0 h 553"/>
                  <a:gd name="T152" fmla="*/ 3354 w 3354"/>
                  <a:gd name="T153" fmla="*/ 553 h 55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54" h="553">
                    <a:moveTo>
                      <a:pt x="0" y="19"/>
                    </a:moveTo>
                    <a:lnTo>
                      <a:pt x="377" y="19"/>
                    </a:lnTo>
                    <a:lnTo>
                      <a:pt x="377" y="28"/>
                    </a:lnTo>
                    <a:lnTo>
                      <a:pt x="377" y="37"/>
                    </a:lnTo>
                    <a:lnTo>
                      <a:pt x="377" y="56"/>
                    </a:lnTo>
                    <a:lnTo>
                      <a:pt x="387" y="65"/>
                    </a:lnTo>
                    <a:lnTo>
                      <a:pt x="395" y="74"/>
                    </a:lnTo>
                    <a:lnTo>
                      <a:pt x="405" y="74"/>
                    </a:lnTo>
                    <a:lnTo>
                      <a:pt x="414" y="84"/>
                    </a:lnTo>
                    <a:lnTo>
                      <a:pt x="424" y="84"/>
                    </a:lnTo>
                    <a:lnTo>
                      <a:pt x="432" y="84"/>
                    </a:lnTo>
                    <a:lnTo>
                      <a:pt x="442" y="84"/>
                    </a:lnTo>
                    <a:lnTo>
                      <a:pt x="451" y="84"/>
                    </a:lnTo>
                    <a:lnTo>
                      <a:pt x="461" y="74"/>
                    </a:lnTo>
                    <a:lnTo>
                      <a:pt x="469" y="74"/>
                    </a:lnTo>
                    <a:lnTo>
                      <a:pt x="479" y="65"/>
                    </a:lnTo>
                    <a:lnTo>
                      <a:pt x="488" y="56"/>
                    </a:lnTo>
                    <a:lnTo>
                      <a:pt x="488" y="37"/>
                    </a:lnTo>
                    <a:lnTo>
                      <a:pt x="488" y="28"/>
                    </a:lnTo>
                    <a:lnTo>
                      <a:pt x="488" y="19"/>
                    </a:lnTo>
                    <a:lnTo>
                      <a:pt x="940" y="19"/>
                    </a:lnTo>
                    <a:lnTo>
                      <a:pt x="948" y="28"/>
                    </a:lnTo>
                    <a:lnTo>
                      <a:pt x="958" y="28"/>
                    </a:lnTo>
                    <a:lnTo>
                      <a:pt x="976" y="28"/>
                    </a:lnTo>
                    <a:lnTo>
                      <a:pt x="985" y="37"/>
                    </a:lnTo>
                    <a:lnTo>
                      <a:pt x="994" y="37"/>
                    </a:lnTo>
                    <a:lnTo>
                      <a:pt x="1013" y="37"/>
                    </a:lnTo>
                    <a:lnTo>
                      <a:pt x="1022" y="47"/>
                    </a:lnTo>
                    <a:lnTo>
                      <a:pt x="1031" y="47"/>
                    </a:lnTo>
                    <a:lnTo>
                      <a:pt x="1667" y="47"/>
                    </a:lnTo>
                    <a:lnTo>
                      <a:pt x="1667" y="56"/>
                    </a:lnTo>
                    <a:lnTo>
                      <a:pt x="1667" y="65"/>
                    </a:lnTo>
                    <a:lnTo>
                      <a:pt x="1667" y="74"/>
                    </a:lnTo>
                    <a:lnTo>
                      <a:pt x="1667" y="84"/>
                    </a:lnTo>
                    <a:lnTo>
                      <a:pt x="1667" y="93"/>
                    </a:lnTo>
                    <a:lnTo>
                      <a:pt x="1667" y="111"/>
                    </a:lnTo>
                    <a:lnTo>
                      <a:pt x="1658" y="120"/>
                    </a:lnTo>
                    <a:lnTo>
                      <a:pt x="1658" y="138"/>
                    </a:lnTo>
                    <a:lnTo>
                      <a:pt x="1667" y="148"/>
                    </a:lnTo>
                    <a:lnTo>
                      <a:pt x="1667" y="157"/>
                    </a:lnTo>
                    <a:lnTo>
                      <a:pt x="1667" y="167"/>
                    </a:lnTo>
                    <a:lnTo>
                      <a:pt x="1677" y="175"/>
                    </a:lnTo>
                    <a:lnTo>
                      <a:pt x="1686" y="185"/>
                    </a:lnTo>
                    <a:lnTo>
                      <a:pt x="1694" y="185"/>
                    </a:lnTo>
                    <a:lnTo>
                      <a:pt x="1704" y="194"/>
                    </a:lnTo>
                    <a:lnTo>
                      <a:pt x="1713" y="194"/>
                    </a:lnTo>
                    <a:lnTo>
                      <a:pt x="1731" y="194"/>
                    </a:lnTo>
                    <a:lnTo>
                      <a:pt x="1741" y="185"/>
                    </a:lnTo>
                    <a:lnTo>
                      <a:pt x="1750" y="185"/>
                    </a:lnTo>
                    <a:lnTo>
                      <a:pt x="1760" y="175"/>
                    </a:lnTo>
                    <a:lnTo>
                      <a:pt x="1760" y="167"/>
                    </a:lnTo>
                    <a:lnTo>
                      <a:pt x="1768" y="157"/>
                    </a:lnTo>
                    <a:lnTo>
                      <a:pt x="1768" y="148"/>
                    </a:lnTo>
                    <a:lnTo>
                      <a:pt x="1768" y="138"/>
                    </a:lnTo>
                    <a:lnTo>
                      <a:pt x="1768" y="84"/>
                    </a:lnTo>
                    <a:lnTo>
                      <a:pt x="1778" y="74"/>
                    </a:lnTo>
                    <a:lnTo>
                      <a:pt x="1778" y="65"/>
                    </a:lnTo>
                    <a:lnTo>
                      <a:pt x="1778" y="56"/>
                    </a:lnTo>
                    <a:lnTo>
                      <a:pt x="1787" y="56"/>
                    </a:lnTo>
                    <a:lnTo>
                      <a:pt x="1787" y="47"/>
                    </a:lnTo>
                    <a:lnTo>
                      <a:pt x="2505" y="47"/>
                    </a:lnTo>
                    <a:lnTo>
                      <a:pt x="2533" y="47"/>
                    </a:lnTo>
                    <a:lnTo>
                      <a:pt x="2551" y="37"/>
                    </a:lnTo>
                    <a:lnTo>
                      <a:pt x="2570" y="37"/>
                    </a:lnTo>
                    <a:lnTo>
                      <a:pt x="2598" y="37"/>
                    </a:lnTo>
                    <a:lnTo>
                      <a:pt x="2617" y="28"/>
                    </a:lnTo>
                    <a:lnTo>
                      <a:pt x="2644" y="28"/>
                    </a:lnTo>
                    <a:lnTo>
                      <a:pt x="2662" y="28"/>
                    </a:lnTo>
                    <a:lnTo>
                      <a:pt x="2681" y="19"/>
                    </a:lnTo>
                    <a:lnTo>
                      <a:pt x="3197" y="19"/>
                    </a:lnTo>
                    <a:lnTo>
                      <a:pt x="3215" y="19"/>
                    </a:lnTo>
                    <a:lnTo>
                      <a:pt x="3224" y="19"/>
                    </a:lnTo>
                    <a:lnTo>
                      <a:pt x="3243" y="19"/>
                    </a:lnTo>
                    <a:lnTo>
                      <a:pt x="3261" y="10"/>
                    </a:lnTo>
                    <a:lnTo>
                      <a:pt x="3280" y="10"/>
                    </a:lnTo>
                    <a:lnTo>
                      <a:pt x="3298" y="10"/>
                    </a:lnTo>
                    <a:lnTo>
                      <a:pt x="3317" y="0"/>
                    </a:lnTo>
                    <a:lnTo>
                      <a:pt x="3325" y="0"/>
                    </a:lnTo>
                    <a:lnTo>
                      <a:pt x="3335" y="0"/>
                    </a:lnTo>
                    <a:lnTo>
                      <a:pt x="3344" y="0"/>
                    </a:lnTo>
                    <a:lnTo>
                      <a:pt x="3354" y="175"/>
                    </a:lnTo>
                    <a:lnTo>
                      <a:pt x="3261" y="185"/>
                    </a:lnTo>
                    <a:lnTo>
                      <a:pt x="3169" y="194"/>
                    </a:lnTo>
                    <a:lnTo>
                      <a:pt x="3077" y="204"/>
                    </a:lnTo>
                    <a:lnTo>
                      <a:pt x="2994" y="212"/>
                    </a:lnTo>
                    <a:lnTo>
                      <a:pt x="2902" y="222"/>
                    </a:lnTo>
                    <a:lnTo>
                      <a:pt x="2809" y="240"/>
                    </a:lnTo>
                    <a:lnTo>
                      <a:pt x="2727" y="249"/>
                    </a:lnTo>
                    <a:lnTo>
                      <a:pt x="2635" y="258"/>
                    </a:lnTo>
                    <a:lnTo>
                      <a:pt x="2625" y="258"/>
                    </a:lnTo>
                    <a:lnTo>
                      <a:pt x="2533" y="268"/>
                    </a:lnTo>
                    <a:lnTo>
                      <a:pt x="2441" y="286"/>
                    </a:lnTo>
                    <a:lnTo>
                      <a:pt x="2340" y="295"/>
                    </a:lnTo>
                    <a:lnTo>
                      <a:pt x="2247" y="305"/>
                    </a:lnTo>
                    <a:lnTo>
                      <a:pt x="2146" y="323"/>
                    </a:lnTo>
                    <a:lnTo>
                      <a:pt x="2054" y="332"/>
                    </a:lnTo>
                    <a:lnTo>
                      <a:pt x="1962" y="342"/>
                    </a:lnTo>
                    <a:lnTo>
                      <a:pt x="1861" y="360"/>
                    </a:lnTo>
                    <a:lnTo>
                      <a:pt x="1814" y="360"/>
                    </a:lnTo>
                    <a:lnTo>
                      <a:pt x="1760" y="360"/>
                    </a:lnTo>
                    <a:lnTo>
                      <a:pt x="1713" y="369"/>
                    </a:lnTo>
                    <a:lnTo>
                      <a:pt x="1667" y="369"/>
                    </a:lnTo>
                    <a:lnTo>
                      <a:pt x="1621" y="378"/>
                    </a:lnTo>
                    <a:lnTo>
                      <a:pt x="1566" y="388"/>
                    </a:lnTo>
                    <a:lnTo>
                      <a:pt x="1520" y="396"/>
                    </a:lnTo>
                    <a:lnTo>
                      <a:pt x="1465" y="406"/>
                    </a:lnTo>
                    <a:lnTo>
                      <a:pt x="1308" y="443"/>
                    </a:lnTo>
                    <a:lnTo>
                      <a:pt x="1281" y="443"/>
                    </a:lnTo>
                    <a:lnTo>
                      <a:pt x="1262" y="443"/>
                    </a:lnTo>
                    <a:lnTo>
                      <a:pt x="1244" y="452"/>
                    </a:lnTo>
                    <a:lnTo>
                      <a:pt x="1225" y="452"/>
                    </a:lnTo>
                    <a:lnTo>
                      <a:pt x="1206" y="452"/>
                    </a:lnTo>
                    <a:lnTo>
                      <a:pt x="1188" y="462"/>
                    </a:lnTo>
                    <a:lnTo>
                      <a:pt x="1169" y="462"/>
                    </a:lnTo>
                    <a:lnTo>
                      <a:pt x="1142" y="470"/>
                    </a:lnTo>
                    <a:lnTo>
                      <a:pt x="1068" y="489"/>
                    </a:lnTo>
                    <a:lnTo>
                      <a:pt x="1050" y="489"/>
                    </a:lnTo>
                    <a:lnTo>
                      <a:pt x="1031" y="489"/>
                    </a:lnTo>
                    <a:lnTo>
                      <a:pt x="1022" y="489"/>
                    </a:lnTo>
                    <a:lnTo>
                      <a:pt x="1004" y="489"/>
                    </a:lnTo>
                    <a:lnTo>
                      <a:pt x="985" y="489"/>
                    </a:lnTo>
                    <a:lnTo>
                      <a:pt x="967" y="489"/>
                    </a:lnTo>
                    <a:lnTo>
                      <a:pt x="948" y="489"/>
                    </a:lnTo>
                    <a:lnTo>
                      <a:pt x="930" y="489"/>
                    </a:lnTo>
                    <a:lnTo>
                      <a:pt x="903" y="498"/>
                    </a:lnTo>
                    <a:lnTo>
                      <a:pt x="874" y="498"/>
                    </a:lnTo>
                    <a:lnTo>
                      <a:pt x="856" y="507"/>
                    </a:lnTo>
                    <a:lnTo>
                      <a:pt x="829" y="507"/>
                    </a:lnTo>
                    <a:lnTo>
                      <a:pt x="801" y="516"/>
                    </a:lnTo>
                    <a:lnTo>
                      <a:pt x="773" y="516"/>
                    </a:lnTo>
                    <a:lnTo>
                      <a:pt x="746" y="526"/>
                    </a:lnTo>
                    <a:lnTo>
                      <a:pt x="727" y="535"/>
                    </a:lnTo>
                    <a:lnTo>
                      <a:pt x="690" y="535"/>
                    </a:lnTo>
                    <a:lnTo>
                      <a:pt x="663" y="535"/>
                    </a:lnTo>
                    <a:lnTo>
                      <a:pt x="626" y="526"/>
                    </a:lnTo>
                    <a:lnTo>
                      <a:pt x="599" y="526"/>
                    </a:lnTo>
                    <a:lnTo>
                      <a:pt x="562" y="526"/>
                    </a:lnTo>
                    <a:lnTo>
                      <a:pt x="534" y="526"/>
                    </a:lnTo>
                    <a:lnTo>
                      <a:pt x="497" y="526"/>
                    </a:lnTo>
                    <a:lnTo>
                      <a:pt x="469" y="535"/>
                    </a:lnTo>
                    <a:lnTo>
                      <a:pt x="304" y="553"/>
                    </a:lnTo>
                    <a:lnTo>
                      <a:pt x="267" y="553"/>
                    </a:lnTo>
                    <a:lnTo>
                      <a:pt x="230" y="553"/>
                    </a:lnTo>
                    <a:lnTo>
                      <a:pt x="193" y="553"/>
                    </a:lnTo>
                    <a:lnTo>
                      <a:pt x="147" y="553"/>
                    </a:lnTo>
                    <a:lnTo>
                      <a:pt x="110" y="545"/>
                    </a:lnTo>
                    <a:lnTo>
                      <a:pt x="73" y="545"/>
                    </a:lnTo>
                    <a:lnTo>
                      <a:pt x="36" y="545"/>
                    </a:lnTo>
                    <a:lnTo>
                      <a:pt x="0" y="553"/>
                    </a:lnTo>
                    <a:lnTo>
                      <a:pt x="0" y="19"/>
                    </a:lnTo>
                    <a:close/>
                  </a:path>
                </a:pathLst>
              </a:custGeom>
              <a:solidFill>
                <a:srgbClr val="A3B2B2"/>
              </a:solidFill>
              <a:ln w="9525">
                <a:noFill/>
                <a:round/>
                <a:headEnd/>
                <a:tailEnd/>
              </a:ln>
            </p:spPr>
            <p:txBody>
              <a:bodyPr>
                <a:prstTxWarp prst="textNoShape">
                  <a:avLst/>
                </a:prstTxWarp>
              </a:bodyPr>
              <a:lstStyle/>
              <a:p>
                <a:endParaRPr lang="en-US"/>
              </a:p>
            </p:txBody>
          </p:sp>
          <p:sp>
            <p:nvSpPr>
              <p:cNvPr id="24898" name="Freeform 203"/>
              <p:cNvSpPr>
                <a:spLocks/>
              </p:cNvSpPr>
              <p:nvPr/>
            </p:nvSpPr>
            <p:spPr bwMode="auto">
              <a:xfrm>
                <a:off x="2550" y="2942"/>
                <a:ext cx="163" cy="69"/>
              </a:xfrm>
              <a:custGeom>
                <a:avLst/>
                <a:gdLst>
                  <a:gd name="T0" fmla="*/ 28 w 1309"/>
                  <a:gd name="T1" fmla="*/ 28 h 553"/>
                  <a:gd name="T2" fmla="*/ 443 w 1309"/>
                  <a:gd name="T3" fmla="*/ 28 h 553"/>
                  <a:gd name="T4" fmla="*/ 452 w 1309"/>
                  <a:gd name="T5" fmla="*/ 28 h 553"/>
                  <a:gd name="T6" fmla="*/ 462 w 1309"/>
                  <a:gd name="T7" fmla="*/ 18 h 553"/>
                  <a:gd name="T8" fmla="*/ 471 w 1309"/>
                  <a:gd name="T9" fmla="*/ 18 h 553"/>
                  <a:gd name="T10" fmla="*/ 489 w 1309"/>
                  <a:gd name="T11" fmla="*/ 18 h 553"/>
                  <a:gd name="T12" fmla="*/ 498 w 1309"/>
                  <a:gd name="T13" fmla="*/ 9 h 553"/>
                  <a:gd name="T14" fmla="*/ 508 w 1309"/>
                  <a:gd name="T15" fmla="*/ 9 h 553"/>
                  <a:gd name="T16" fmla="*/ 516 w 1309"/>
                  <a:gd name="T17" fmla="*/ 9 h 553"/>
                  <a:gd name="T18" fmla="*/ 535 w 1309"/>
                  <a:gd name="T19" fmla="*/ 0 h 553"/>
                  <a:gd name="T20" fmla="*/ 1309 w 1309"/>
                  <a:gd name="T21" fmla="*/ 0 h 553"/>
                  <a:gd name="T22" fmla="*/ 1309 w 1309"/>
                  <a:gd name="T23" fmla="*/ 544 h 553"/>
                  <a:gd name="T24" fmla="*/ 1208 w 1309"/>
                  <a:gd name="T25" fmla="*/ 553 h 553"/>
                  <a:gd name="T26" fmla="*/ 655 w 1309"/>
                  <a:gd name="T27" fmla="*/ 553 h 553"/>
                  <a:gd name="T28" fmla="*/ 0 w 1309"/>
                  <a:gd name="T29" fmla="*/ 553 h 553"/>
                  <a:gd name="T30" fmla="*/ 0 w 1309"/>
                  <a:gd name="T31" fmla="*/ 193 h 553"/>
                  <a:gd name="T32" fmla="*/ 10 w 1309"/>
                  <a:gd name="T33" fmla="*/ 166 h 553"/>
                  <a:gd name="T34" fmla="*/ 10 w 1309"/>
                  <a:gd name="T35" fmla="*/ 148 h 553"/>
                  <a:gd name="T36" fmla="*/ 19 w 1309"/>
                  <a:gd name="T37" fmla="*/ 129 h 553"/>
                  <a:gd name="T38" fmla="*/ 19 w 1309"/>
                  <a:gd name="T39" fmla="*/ 111 h 553"/>
                  <a:gd name="T40" fmla="*/ 19 w 1309"/>
                  <a:gd name="T41" fmla="*/ 83 h 553"/>
                  <a:gd name="T42" fmla="*/ 28 w 1309"/>
                  <a:gd name="T43" fmla="*/ 65 h 553"/>
                  <a:gd name="T44" fmla="*/ 28 w 1309"/>
                  <a:gd name="T45" fmla="*/ 46 h 553"/>
                  <a:gd name="T46" fmla="*/ 28 w 1309"/>
                  <a:gd name="T47" fmla="*/ 28 h 5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09"/>
                  <a:gd name="T73" fmla="*/ 0 h 553"/>
                  <a:gd name="T74" fmla="*/ 1309 w 1309"/>
                  <a:gd name="T75" fmla="*/ 553 h 55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09" h="553">
                    <a:moveTo>
                      <a:pt x="28" y="28"/>
                    </a:moveTo>
                    <a:lnTo>
                      <a:pt x="443" y="28"/>
                    </a:lnTo>
                    <a:lnTo>
                      <a:pt x="452" y="28"/>
                    </a:lnTo>
                    <a:lnTo>
                      <a:pt x="462" y="18"/>
                    </a:lnTo>
                    <a:lnTo>
                      <a:pt x="471" y="18"/>
                    </a:lnTo>
                    <a:lnTo>
                      <a:pt x="489" y="18"/>
                    </a:lnTo>
                    <a:lnTo>
                      <a:pt x="498" y="9"/>
                    </a:lnTo>
                    <a:lnTo>
                      <a:pt x="508" y="9"/>
                    </a:lnTo>
                    <a:lnTo>
                      <a:pt x="516" y="9"/>
                    </a:lnTo>
                    <a:lnTo>
                      <a:pt x="535" y="0"/>
                    </a:lnTo>
                    <a:lnTo>
                      <a:pt x="1309" y="0"/>
                    </a:lnTo>
                    <a:lnTo>
                      <a:pt x="1309" y="544"/>
                    </a:lnTo>
                    <a:lnTo>
                      <a:pt x="1208" y="553"/>
                    </a:lnTo>
                    <a:lnTo>
                      <a:pt x="655" y="553"/>
                    </a:lnTo>
                    <a:lnTo>
                      <a:pt x="0" y="553"/>
                    </a:lnTo>
                    <a:lnTo>
                      <a:pt x="0" y="193"/>
                    </a:lnTo>
                    <a:lnTo>
                      <a:pt x="10" y="166"/>
                    </a:lnTo>
                    <a:lnTo>
                      <a:pt x="10" y="148"/>
                    </a:lnTo>
                    <a:lnTo>
                      <a:pt x="19" y="129"/>
                    </a:lnTo>
                    <a:lnTo>
                      <a:pt x="19" y="111"/>
                    </a:lnTo>
                    <a:lnTo>
                      <a:pt x="19" y="83"/>
                    </a:lnTo>
                    <a:lnTo>
                      <a:pt x="28" y="65"/>
                    </a:lnTo>
                    <a:lnTo>
                      <a:pt x="28" y="46"/>
                    </a:lnTo>
                    <a:lnTo>
                      <a:pt x="28" y="28"/>
                    </a:lnTo>
                    <a:close/>
                  </a:path>
                </a:pathLst>
              </a:custGeom>
              <a:solidFill>
                <a:srgbClr val="D6E0E0"/>
              </a:solidFill>
              <a:ln w="9525">
                <a:noFill/>
                <a:round/>
                <a:headEnd/>
                <a:tailEnd/>
              </a:ln>
            </p:spPr>
            <p:txBody>
              <a:bodyPr>
                <a:prstTxWarp prst="textNoShape">
                  <a:avLst/>
                </a:prstTxWarp>
              </a:bodyPr>
              <a:lstStyle/>
              <a:p>
                <a:endParaRPr lang="en-US"/>
              </a:p>
            </p:txBody>
          </p:sp>
          <p:sp>
            <p:nvSpPr>
              <p:cNvPr id="24899" name="Freeform 204"/>
              <p:cNvSpPr>
                <a:spLocks/>
              </p:cNvSpPr>
              <p:nvPr/>
            </p:nvSpPr>
            <p:spPr bwMode="auto">
              <a:xfrm>
                <a:off x="2397" y="2945"/>
                <a:ext cx="141" cy="66"/>
              </a:xfrm>
              <a:custGeom>
                <a:avLst/>
                <a:gdLst>
                  <a:gd name="T0" fmla="*/ 0 w 1125"/>
                  <a:gd name="T1" fmla="*/ 0 h 525"/>
                  <a:gd name="T2" fmla="*/ 1125 w 1125"/>
                  <a:gd name="T3" fmla="*/ 0 h 525"/>
                  <a:gd name="T4" fmla="*/ 1125 w 1125"/>
                  <a:gd name="T5" fmla="*/ 83 h 525"/>
                  <a:gd name="T6" fmla="*/ 1125 w 1125"/>
                  <a:gd name="T7" fmla="*/ 91 h 525"/>
                  <a:gd name="T8" fmla="*/ 1125 w 1125"/>
                  <a:gd name="T9" fmla="*/ 101 h 525"/>
                  <a:gd name="T10" fmla="*/ 1115 w 1125"/>
                  <a:gd name="T11" fmla="*/ 110 h 525"/>
                  <a:gd name="T12" fmla="*/ 1115 w 1125"/>
                  <a:gd name="T13" fmla="*/ 120 h 525"/>
                  <a:gd name="T14" fmla="*/ 1115 w 1125"/>
                  <a:gd name="T15" fmla="*/ 128 h 525"/>
                  <a:gd name="T16" fmla="*/ 1106 w 1125"/>
                  <a:gd name="T17" fmla="*/ 138 h 525"/>
                  <a:gd name="T18" fmla="*/ 1106 w 1125"/>
                  <a:gd name="T19" fmla="*/ 147 h 525"/>
                  <a:gd name="T20" fmla="*/ 1106 w 1125"/>
                  <a:gd name="T21" fmla="*/ 157 h 525"/>
                  <a:gd name="T22" fmla="*/ 1106 w 1125"/>
                  <a:gd name="T23" fmla="*/ 525 h 525"/>
                  <a:gd name="T24" fmla="*/ 563 w 1125"/>
                  <a:gd name="T25" fmla="*/ 525 h 525"/>
                  <a:gd name="T26" fmla="*/ 0 w 1125"/>
                  <a:gd name="T27" fmla="*/ 525 h 525"/>
                  <a:gd name="T28" fmla="*/ 0 w 1125"/>
                  <a:gd name="T29" fmla="*/ 516 h 525"/>
                  <a:gd name="T30" fmla="*/ 0 w 1125"/>
                  <a:gd name="T31" fmla="*/ 0 h 5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25"/>
                  <a:gd name="T49" fmla="*/ 0 h 525"/>
                  <a:gd name="T50" fmla="*/ 1125 w 1125"/>
                  <a:gd name="T51" fmla="*/ 525 h 5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25" h="525">
                    <a:moveTo>
                      <a:pt x="0" y="0"/>
                    </a:moveTo>
                    <a:lnTo>
                      <a:pt x="1125" y="0"/>
                    </a:lnTo>
                    <a:lnTo>
                      <a:pt x="1125" y="83"/>
                    </a:lnTo>
                    <a:lnTo>
                      <a:pt x="1125" y="91"/>
                    </a:lnTo>
                    <a:lnTo>
                      <a:pt x="1125" y="101"/>
                    </a:lnTo>
                    <a:lnTo>
                      <a:pt x="1115" y="110"/>
                    </a:lnTo>
                    <a:lnTo>
                      <a:pt x="1115" y="120"/>
                    </a:lnTo>
                    <a:lnTo>
                      <a:pt x="1115" y="128"/>
                    </a:lnTo>
                    <a:lnTo>
                      <a:pt x="1106" y="138"/>
                    </a:lnTo>
                    <a:lnTo>
                      <a:pt x="1106" y="147"/>
                    </a:lnTo>
                    <a:lnTo>
                      <a:pt x="1106" y="157"/>
                    </a:lnTo>
                    <a:lnTo>
                      <a:pt x="1106" y="525"/>
                    </a:lnTo>
                    <a:lnTo>
                      <a:pt x="563" y="525"/>
                    </a:lnTo>
                    <a:lnTo>
                      <a:pt x="0" y="525"/>
                    </a:lnTo>
                    <a:lnTo>
                      <a:pt x="0" y="516"/>
                    </a:lnTo>
                    <a:lnTo>
                      <a:pt x="0" y="0"/>
                    </a:lnTo>
                    <a:close/>
                  </a:path>
                </a:pathLst>
              </a:custGeom>
              <a:solidFill>
                <a:srgbClr val="A3B2B2"/>
              </a:solidFill>
              <a:ln w="9525">
                <a:noFill/>
                <a:round/>
                <a:headEnd/>
                <a:tailEnd/>
              </a:ln>
            </p:spPr>
            <p:txBody>
              <a:bodyPr>
                <a:prstTxWarp prst="textNoShape">
                  <a:avLst/>
                </a:prstTxWarp>
              </a:bodyPr>
              <a:lstStyle/>
              <a:p>
                <a:endParaRPr lang="en-US"/>
              </a:p>
            </p:txBody>
          </p:sp>
          <p:sp>
            <p:nvSpPr>
              <p:cNvPr id="24900" name="Freeform 205"/>
              <p:cNvSpPr>
                <a:spLocks/>
              </p:cNvSpPr>
              <p:nvPr/>
            </p:nvSpPr>
            <p:spPr bwMode="auto">
              <a:xfrm>
                <a:off x="2216" y="2945"/>
                <a:ext cx="168" cy="66"/>
              </a:xfrm>
              <a:custGeom>
                <a:avLst/>
                <a:gdLst>
                  <a:gd name="T0" fmla="*/ 9 w 1345"/>
                  <a:gd name="T1" fmla="*/ 0 h 525"/>
                  <a:gd name="T2" fmla="*/ 616 w 1345"/>
                  <a:gd name="T3" fmla="*/ 0 h 525"/>
                  <a:gd name="T4" fmla="*/ 616 w 1345"/>
                  <a:gd name="T5" fmla="*/ 9 h 525"/>
                  <a:gd name="T6" fmla="*/ 626 w 1345"/>
                  <a:gd name="T7" fmla="*/ 18 h 525"/>
                  <a:gd name="T8" fmla="*/ 635 w 1345"/>
                  <a:gd name="T9" fmla="*/ 27 h 525"/>
                  <a:gd name="T10" fmla="*/ 645 w 1345"/>
                  <a:gd name="T11" fmla="*/ 37 h 525"/>
                  <a:gd name="T12" fmla="*/ 653 w 1345"/>
                  <a:gd name="T13" fmla="*/ 37 h 525"/>
                  <a:gd name="T14" fmla="*/ 663 w 1345"/>
                  <a:gd name="T15" fmla="*/ 37 h 525"/>
                  <a:gd name="T16" fmla="*/ 672 w 1345"/>
                  <a:gd name="T17" fmla="*/ 37 h 525"/>
                  <a:gd name="T18" fmla="*/ 682 w 1345"/>
                  <a:gd name="T19" fmla="*/ 37 h 525"/>
                  <a:gd name="T20" fmla="*/ 690 w 1345"/>
                  <a:gd name="T21" fmla="*/ 37 h 525"/>
                  <a:gd name="T22" fmla="*/ 700 w 1345"/>
                  <a:gd name="T23" fmla="*/ 27 h 525"/>
                  <a:gd name="T24" fmla="*/ 709 w 1345"/>
                  <a:gd name="T25" fmla="*/ 18 h 525"/>
                  <a:gd name="T26" fmla="*/ 719 w 1345"/>
                  <a:gd name="T27" fmla="*/ 9 h 525"/>
                  <a:gd name="T28" fmla="*/ 719 w 1345"/>
                  <a:gd name="T29" fmla="*/ 0 h 525"/>
                  <a:gd name="T30" fmla="*/ 728 w 1345"/>
                  <a:gd name="T31" fmla="*/ 0 h 525"/>
                  <a:gd name="T32" fmla="*/ 1345 w 1345"/>
                  <a:gd name="T33" fmla="*/ 0 h 525"/>
                  <a:gd name="T34" fmla="*/ 1345 w 1345"/>
                  <a:gd name="T35" fmla="*/ 516 h 525"/>
                  <a:gd name="T36" fmla="*/ 1345 w 1345"/>
                  <a:gd name="T37" fmla="*/ 525 h 525"/>
                  <a:gd name="T38" fmla="*/ 783 w 1345"/>
                  <a:gd name="T39" fmla="*/ 525 h 525"/>
                  <a:gd name="T40" fmla="*/ 773 w 1345"/>
                  <a:gd name="T41" fmla="*/ 525 h 525"/>
                  <a:gd name="T42" fmla="*/ 765 w 1345"/>
                  <a:gd name="T43" fmla="*/ 525 h 525"/>
                  <a:gd name="T44" fmla="*/ 755 w 1345"/>
                  <a:gd name="T45" fmla="*/ 525 h 525"/>
                  <a:gd name="T46" fmla="*/ 746 w 1345"/>
                  <a:gd name="T47" fmla="*/ 525 h 525"/>
                  <a:gd name="T48" fmla="*/ 736 w 1345"/>
                  <a:gd name="T49" fmla="*/ 525 h 525"/>
                  <a:gd name="T50" fmla="*/ 728 w 1345"/>
                  <a:gd name="T51" fmla="*/ 525 h 525"/>
                  <a:gd name="T52" fmla="*/ 719 w 1345"/>
                  <a:gd name="T53" fmla="*/ 525 h 525"/>
                  <a:gd name="T54" fmla="*/ 719 w 1345"/>
                  <a:gd name="T55" fmla="*/ 516 h 525"/>
                  <a:gd name="T56" fmla="*/ 709 w 1345"/>
                  <a:gd name="T57" fmla="*/ 506 h 525"/>
                  <a:gd name="T58" fmla="*/ 709 w 1345"/>
                  <a:gd name="T59" fmla="*/ 498 h 525"/>
                  <a:gd name="T60" fmla="*/ 700 w 1345"/>
                  <a:gd name="T61" fmla="*/ 498 h 525"/>
                  <a:gd name="T62" fmla="*/ 690 w 1345"/>
                  <a:gd name="T63" fmla="*/ 488 h 525"/>
                  <a:gd name="T64" fmla="*/ 682 w 1345"/>
                  <a:gd name="T65" fmla="*/ 488 h 525"/>
                  <a:gd name="T66" fmla="*/ 672 w 1345"/>
                  <a:gd name="T67" fmla="*/ 488 h 525"/>
                  <a:gd name="T68" fmla="*/ 663 w 1345"/>
                  <a:gd name="T69" fmla="*/ 488 h 525"/>
                  <a:gd name="T70" fmla="*/ 653 w 1345"/>
                  <a:gd name="T71" fmla="*/ 488 h 525"/>
                  <a:gd name="T72" fmla="*/ 645 w 1345"/>
                  <a:gd name="T73" fmla="*/ 488 h 525"/>
                  <a:gd name="T74" fmla="*/ 635 w 1345"/>
                  <a:gd name="T75" fmla="*/ 498 h 525"/>
                  <a:gd name="T76" fmla="*/ 626 w 1345"/>
                  <a:gd name="T77" fmla="*/ 506 h 525"/>
                  <a:gd name="T78" fmla="*/ 616 w 1345"/>
                  <a:gd name="T79" fmla="*/ 506 h 525"/>
                  <a:gd name="T80" fmla="*/ 608 w 1345"/>
                  <a:gd name="T81" fmla="*/ 506 h 525"/>
                  <a:gd name="T82" fmla="*/ 599 w 1345"/>
                  <a:gd name="T83" fmla="*/ 506 h 525"/>
                  <a:gd name="T84" fmla="*/ 589 w 1345"/>
                  <a:gd name="T85" fmla="*/ 506 h 525"/>
                  <a:gd name="T86" fmla="*/ 581 w 1345"/>
                  <a:gd name="T87" fmla="*/ 506 h 525"/>
                  <a:gd name="T88" fmla="*/ 571 w 1345"/>
                  <a:gd name="T89" fmla="*/ 506 h 525"/>
                  <a:gd name="T90" fmla="*/ 562 w 1345"/>
                  <a:gd name="T91" fmla="*/ 506 h 525"/>
                  <a:gd name="T92" fmla="*/ 18 w 1345"/>
                  <a:gd name="T93" fmla="*/ 506 h 525"/>
                  <a:gd name="T94" fmla="*/ 18 w 1345"/>
                  <a:gd name="T95" fmla="*/ 498 h 525"/>
                  <a:gd name="T96" fmla="*/ 18 w 1345"/>
                  <a:gd name="T97" fmla="*/ 488 h 525"/>
                  <a:gd name="T98" fmla="*/ 18 w 1345"/>
                  <a:gd name="T99" fmla="*/ 479 h 525"/>
                  <a:gd name="T100" fmla="*/ 18 w 1345"/>
                  <a:gd name="T101" fmla="*/ 469 h 525"/>
                  <a:gd name="T102" fmla="*/ 0 w 1345"/>
                  <a:gd name="T103" fmla="*/ 341 h 525"/>
                  <a:gd name="T104" fmla="*/ 0 w 1345"/>
                  <a:gd name="T105" fmla="*/ 55 h 525"/>
                  <a:gd name="T106" fmla="*/ 0 w 1345"/>
                  <a:gd name="T107" fmla="*/ 46 h 525"/>
                  <a:gd name="T108" fmla="*/ 0 w 1345"/>
                  <a:gd name="T109" fmla="*/ 37 h 525"/>
                  <a:gd name="T110" fmla="*/ 9 w 1345"/>
                  <a:gd name="T111" fmla="*/ 27 h 525"/>
                  <a:gd name="T112" fmla="*/ 9 w 1345"/>
                  <a:gd name="T113" fmla="*/ 18 h 525"/>
                  <a:gd name="T114" fmla="*/ 9 w 1345"/>
                  <a:gd name="T115" fmla="*/ 9 h 525"/>
                  <a:gd name="T116" fmla="*/ 9 w 1345"/>
                  <a:gd name="T117" fmla="*/ 0 h 5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5"/>
                  <a:gd name="T178" fmla="*/ 0 h 525"/>
                  <a:gd name="T179" fmla="*/ 1345 w 1345"/>
                  <a:gd name="T180" fmla="*/ 525 h 52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5" h="525">
                    <a:moveTo>
                      <a:pt x="9" y="0"/>
                    </a:moveTo>
                    <a:lnTo>
                      <a:pt x="616" y="0"/>
                    </a:lnTo>
                    <a:lnTo>
                      <a:pt x="616" y="9"/>
                    </a:lnTo>
                    <a:lnTo>
                      <a:pt x="626" y="18"/>
                    </a:lnTo>
                    <a:lnTo>
                      <a:pt x="635" y="27"/>
                    </a:lnTo>
                    <a:lnTo>
                      <a:pt x="645" y="37"/>
                    </a:lnTo>
                    <a:lnTo>
                      <a:pt x="653" y="37"/>
                    </a:lnTo>
                    <a:lnTo>
                      <a:pt x="663" y="37"/>
                    </a:lnTo>
                    <a:lnTo>
                      <a:pt x="672" y="37"/>
                    </a:lnTo>
                    <a:lnTo>
                      <a:pt x="682" y="37"/>
                    </a:lnTo>
                    <a:lnTo>
                      <a:pt x="690" y="37"/>
                    </a:lnTo>
                    <a:lnTo>
                      <a:pt x="700" y="27"/>
                    </a:lnTo>
                    <a:lnTo>
                      <a:pt x="709" y="18"/>
                    </a:lnTo>
                    <a:lnTo>
                      <a:pt x="719" y="9"/>
                    </a:lnTo>
                    <a:lnTo>
                      <a:pt x="719" y="0"/>
                    </a:lnTo>
                    <a:lnTo>
                      <a:pt x="728" y="0"/>
                    </a:lnTo>
                    <a:lnTo>
                      <a:pt x="1345" y="0"/>
                    </a:lnTo>
                    <a:lnTo>
                      <a:pt x="1345" y="516"/>
                    </a:lnTo>
                    <a:lnTo>
                      <a:pt x="1345" y="525"/>
                    </a:lnTo>
                    <a:lnTo>
                      <a:pt x="783" y="525"/>
                    </a:lnTo>
                    <a:lnTo>
                      <a:pt x="773" y="525"/>
                    </a:lnTo>
                    <a:lnTo>
                      <a:pt x="765" y="525"/>
                    </a:lnTo>
                    <a:lnTo>
                      <a:pt x="755" y="525"/>
                    </a:lnTo>
                    <a:lnTo>
                      <a:pt x="746" y="525"/>
                    </a:lnTo>
                    <a:lnTo>
                      <a:pt x="736" y="525"/>
                    </a:lnTo>
                    <a:lnTo>
                      <a:pt x="728" y="525"/>
                    </a:lnTo>
                    <a:lnTo>
                      <a:pt x="719" y="525"/>
                    </a:lnTo>
                    <a:lnTo>
                      <a:pt x="719" y="516"/>
                    </a:lnTo>
                    <a:lnTo>
                      <a:pt x="709" y="506"/>
                    </a:lnTo>
                    <a:lnTo>
                      <a:pt x="709" y="498"/>
                    </a:lnTo>
                    <a:lnTo>
                      <a:pt x="700" y="498"/>
                    </a:lnTo>
                    <a:lnTo>
                      <a:pt x="690" y="488"/>
                    </a:lnTo>
                    <a:lnTo>
                      <a:pt x="682" y="488"/>
                    </a:lnTo>
                    <a:lnTo>
                      <a:pt x="672" y="488"/>
                    </a:lnTo>
                    <a:lnTo>
                      <a:pt x="663" y="488"/>
                    </a:lnTo>
                    <a:lnTo>
                      <a:pt x="653" y="488"/>
                    </a:lnTo>
                    <a:lnTo>
                      <a:pt x="645" y="488"/>
                    </a:lnTo>
                    <a:lnTo>
                      <a:pt x="635" y="498"/>
                    </a:lnTo>
                    <a:lnTo>
                      <a:pt x="626" y="506"/>
                    </a:lnTo>
                    <a:lnTo>
                      <a:pt x="616" y="506"/>
                    </a:lnTo>
                    <a:lnTo>
                      <a:pt x="608" y="506"/>
                    </a:lnTo>
                    <a:lnTo>
                      <a:pt x="599" y="506"/>
                    </a:lnTo>
                    <a:lnTo>
                      <a:pt x="589" y="506"/>
                    </a:lnTo>
                    <a:lnTo>
                      <a:pt x="581" y="506"/>
                    </a:lnTo>
                    <a:lnTo>
                      <a:pt x="571" y="506"/>
                    </a:lnTo>
                    <a:lnTo>
                      <a:pt x="562" y="506"/>
                    </a:lnTo>
                    <a:lnTo>
                      <a:pt x="18" y="506"/>
                    </a:lnTo>
                    <a:lnTo>
                      <a:pt x="18" y="498"/>
                    </a:lnTo>
                    <a:lnTo>
                      <a:pt x="18" y="488"/>
                    </a:lnTo>
                    <a:lnTo>
                      <a:pt x="18" y="479"/>
                    </a:lnTo>
                    <a:lnTo>
                      <a:pt x="18" y="469"/>
                    </a:lnTo>
                    <a:lnTo>
                      <a:pt x="0" y="341"/>
                    </a:lnTo>
                    <a:lnTo>
                      <a:pt x="0" y="55"/>
                    </a:lnTo>
                    <a:lnTo>
                      <a:pt x="0" y="46"/>
                    </a:lnTo>
                    <a:lnTo>
                      <a:pt x="0" y="37"/>
                    </a:lnTo>
                    <a:lnTo>
                      <a:pt x="9" y="27"/>
                    </a:lnTo>
                    <a:lnTo>
                      <a:pt x="9" y="18"/>
                    </a:lnTo>
                    <a:lnTo>
                      <a:pt x="9" y="9"/>
                    </a:lnTo>
                    <a:lnTo>
                      <a:pt x="9" y="0"/>
                    </a:lnTo>
                    <a:close/>
                  </a:path>
                </a:pathLst>
              </a:custGeom>
              <a:solidFill>
                <a:srgbClr val="D6E0E0"/>
              </a:solidFill>
              <a:ln w="9525">
                <a:noFill/>
                <a:round/>
                <a:headEnd/>
                <a:tailEnd/>
              </a:ln>
            </p:spPr>
            <p:txBody>
              <a:bodyPr>
                <a:prstTxWarp prst="textNoShape">
                  <a:avLst/>
                </a:prstTxWarp>
              </a:bodyPr>
              <a:lstStyle/>
              <a:p>
                <a:endParaRPr lang="en-US"/>
              </a:p>
            </p:txBody>
          </p:sp>
          <p:sp>
            <p:nvSpPr>
              <p:cNvPr id="24901" name="Freeform 206"/>
              <p:cNvSpPr>
                <a:spLocks/>
              </p:cNvSpPr>
              <p:nvPr/>
            </p:nvSpPr>
            <p:spPr bwMode="auto">
              <a:xfrm>
                <a:off x="2157" y="2945"/>
                <a:ext cx="47" cy="64"/>
              </a:xfrm>
              <a:custGeom>
                <a:avLst/>
                <a:gdLst>
                  <a:gd name="T0" fmla="*/ 18 w 378"/>
                  <a:gd name="T1" fmla="*/ 488 h 506"/>
                  <a:gd name="T2" fmla="*/ 0 w 378"/>
                  <a:gd name="T3" fmla="*/ 0 h 506"/>
                  <a:gd name="T4" fmla="*/ 368 w 378"/>
                  <a:gd name="T5" fmla="*/ 0 h 506"/>
                  <a:gd name="T6" fmla="*/ 368 w 378"/>
                  <a:gd name="T7" fmla="*/ 9 h 506"/>
                  <a:gd name="T8" fmla="*/ 359 w 378"/>
                  <a:gd name="T9" fmla="*/ 18 h 506"/>
                  <a:gd name="T10" fmla="*/ 359 w 378"/>
                  <a:gd name="T11" fmla="*/ 27 h 506"/>
                  <a:gd name="T12" fmla="*/ 359 w 378"/>
                  <a:gd name="T13" fmla="*/ 37 h 506"/>
                  <a:gd name="T14" fmla="*/ 359 w 378"/>
                  <a:gd name="T15" fmla="*/ 46 h 506"/>
                  <a:gd name="T16" fmla="*/ 359 w 378"/>
                  <a:gd name="T17" fmla="*/ 83 h 506"/>
                  <a:gd name="T18" fmla="*/ 350 w 378"/>
                  <a:gd name="T19" fmla="*/ 120 h 506"/>
                  <a:gd name="T20" fmla="*/ 350 w 378"/>
                  <a:gd name="T21" fmla="*/ 165 h 506"/>
                  <a:gd name="T22" fmla="*/ 350 w 378"/>
                  <a:gd name="T23" fmla="*/ 202 h 506"/>
                  <a:gd name="T24" fmla="*/ 350 w 378"/>
                  <a:gd name="T25" fmla="*/ 248 h 506"/>
                  <a:gd name="T26" fmla="*/ 350 w 378"/>
                  <a:gd name="T27" fmla="*/ 285 h 506"/>
                  <a:gd name="T28" fmla="*/ 350 w 378"/>
                  <a:gd name="T29" fmla="*/ 322 h 506"/>
                  <a:gd name="T30" fmla="*/ 359 w 378"/>
                  <a:gd name="T31" fmla="*/ 359 h 506"/>
                  <a:gd name="T32" fmla="*/ 378 w 378"/>
                  <a:gd name="T33" fmla="*/ 479 h 506"/>
                  <a:gd name="T34" fmla="*/ 378 w 378"/>
                  <a:gd name="T35" fmla="*/ 506 h 506"/>
                  <a:gd name="T36" fmla="*/ 202 w 378"/>
                  <a:gd name="T37" fmla="*/ 506 h 506"/>
                  <a:gd name="T38" fmla="*/ 175 w 378"/>
                  <a:gd name="T39" fmla="*/ 506 h 506"/>
                  <a:gd name="T40" fmla="*/ 157 w 378"/>
                  <a:gd name="T41" fmla="*/ 498 h 506"/>
                  <a:gd name="T42" fmla="*/ 128 w 378"/>
                  <a:gd name="T43" fmla="*/ 498 h 506"/>
                  <a:gd name="T44" fmla="*/ 111 w 378"/>
                  <a:gd name="T45" fmla="*/ 498 h 506"/>
                  <a:gd name="T46" fmla="*/ 83 w 378"/>
                  <a:gd name="T47" fmla="*/ 488 h 506"/>
                  <a:gd name="T48" fmla="*/ 64 w 378"/>
                  <a:gd name="T49" fmla="*/ 488 h 506"/>
                  <a:gd name="T50" fmla="*/ 37 w 378"/>
                  <a:gd name="T51" fmla="*/ 488 h 506"/>
                  <a:gd name="T52" fmla="*/ 18 w 378"/>
                  <a:gd name="T53" fmla="*/ 488 h 5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8"/>
                  <a:gd name="T82" fmla="*/ 0 h 506"/>
                  <a:gd name="T83" fmla="*/ 378 w 378"/>
                  <a:gd name="T84" fmla="*/ 506 h 5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8" h="506">
                    <a:moveTo>
                      <a:pt x="18" y="488"/>
                    </a:moveTo>
                    <a:lnTo>
                      <a:pt x="0" y="0"/>
                    </a:lnTo>
                    <a:lnTo>
                      <a:pt x="368" y="0"/>
                    </a:lnTo>
                    <a:lnTo>
                      <a:pt x="368" y="9"/>
                    </a:lnTo>
                    <a:lnTo>
                      <a:pt x="359" y="18"/>
                    </a:lnTo>
                    <a:lnTo>
                      <a:pt x="359" y="27"/>
                    </a:lnTo>
                    <a:lnTo>
                      <a:pt x="359" y="37"/>
                    </a:lnTo>
                    <a:lnTo>
                      <a:pt x="359" y="46"/>
                    </a:lnTo>
                    <a:lnTo>
                      <a:pt x="359" y="83"/>
                    </a:lnTo>
                    <a:lnTo>
                      <a:pt x="350" y="120"/>
                    </a:lnTo>
                    <a:lnTo>
                      <a:pt x="350" y="165"/>
                    </a:lnTo>
                    <a:lnTo>
                      <a:pt x="350" y="202"/>
                    </a:lnTo>
                    <a:lnTo>
                      <a:pt x="350" y="248"/>
                    </a:lnTo>
                    <a:lnTo>
                      <a:pt x="350" y="285"/>
                    </a:lnTo>
                    <a:lnTo>
                      <a:pt x="350" y="322"/>
                    </a:lnTo>
                    <a:lnTo>
                      <a:pt x="359" y="359"/>
                    </a:lnTo>
                    <a:lnTo>
                      <a:pt x="378" y="479"/>
                    </a:lnTo>
                    <a:lnTo>
                      <a:pt x="378" y="506"/>
                    </a:lnTo>
                    <a:lnTo>
                      <a:pt x="202" y="506"/>
                    </a:lnTo>
                    <a:lnTo>
                      <a:pt x="175" y="506"/>
                    </a:lnTo>
                    <a:lnTo>
                      <a:pt x="157" y="498"/>
                    </a:lnTo>
                    <a:lnTo>
                      <a:pt x="128" y="498"/>
                    </a:lnTo>
                    <a:lnTo>
                      <a:pt x="111" y="498"/>
                    </a:lnTo>
                    <a:lnTo>
                      <a:pt x="83" y="488"/>
                    </a:lnTo>
                    <a:lnTo>
                      <a:pt x="64" y="488"/>
                    </a:lnTo>
                    <a:lnTo>
                      <a:pt x="37" y="488"/>
                    </a:lnTo>
                    <a:lnTo>
                      <a:pt x="18" y="488"/>
                    </a:lnTo>
                    <a:close/>
                  </a:path>
                </a:pathLst>
              </a:custGeom>
              <a:solidFill>
                <a:srgbClr val="A3B2B2"/>
              </a:solidFill>
              <a:ln w="9525">
                <a:noFill/>
                <a:round/>
                <a:headEnd/>
                <a:tailEnd/>
              </a:ln>
            </p:spPr>
            <p:txBody>
              <a:bodyPr>
                <a:prstTxWarp prst="textNoShape">
                  <a:avLst/>
                </a:prstTxWarp>
              </a:bodyPr>
              <a:lstStyle/>
              <a:p>
                <a:endParaRPr lang="en-US"/>
              </a:p>
            </p:txBody>
          </p:sp>
          <p:sp>
            <p:nvSpPr>
              <p:cNvPr id="24902" name="Freeform 207"/>
              <p:cNvSpPr>
                <a:spLocks/>
              </p:cNvSpPr>
              <p:nvPr/>
            </p:nvSpPr>
            <p:spPr bwMode="auto">
              <a:xfrm>
                <a:off x="2633" y="2975"/>
                <a:ext cx="517" cy="109"/>
              </a:xfrm>
              <a:custGeom>
                <a:avLst/>
                <a:gdLst>
                  <a:gd name="T0" fmla="*/ 562 w 4137"/>
                  <a:gd name="T1" fmla="*/ 397 h 866"/>
                  <a:gd name="T2" fmla="*/ 589 w 4137"/>
                  <a:gd name="T3" fmla="*/ 397 h 866"/>
                  <a:gd name="T4" fmla="*/ 626 w 4137"/>
                  <a:gd name="T5" fmla="*/ 397 h 866"/>
                  <a:gd name="T6" fmla="*/ 645 w 4137"/>
                  <a:gd name="T7" fmla="*/ 415 h 866"/>
                  <a:gd name="T8" fmla="*/ 672 w 4137"/>
                  <a:gd name="T9" fmla="*/ 443 h 866"/>
                  <a:gd name="T10" fmla="*/ 709 w 4137"/>
                  <a:gd name="T11" fmla="*/ 443 h 866"/>
                  <a:gd name="T12" fmla="*/ 738 w 4137"/>
                  <a:gd name="T13" fmla="*/ 424 h 866"/>
                  <a:gd name="T14" fmla="*/ 746 w 4137"/>
                  <a:gd name="T15" fmla="*/ 397 h 866"/>
                  <a:gd name="T16" fmla="*/ 792 w 4137"/>
                  <a:gd name="T17" fmla="*/ 378 h 866"/>
                  <a:gd name="T18" fmla="*/ 912 w 4137"/>
                  <a:gd name="T19" fmla="*/ 387 h 866"/>
                  <a:gd name="T20" fmla="*/ 1032 w 4137"/>
                  <a:gd name="T21" fmla="*/ 378 h 866"/>
                  <a:gd name="T22" fmla="*/ 1281 w 4137"/>
                  <a:gd name="T23" fmla="*/ 360 h 866"/>
                  <a:gd name="T24" fmla="*/ 1401 w 4137"/>
                  <a:gd name="T25" fmla="*/ 360 h 866"/>
                  <a:gd name="T26" fmla="*/ 1520 w 4137"/>
                  <a:gd name="T27" fmla="*/ 350 h 866"/>
                  <a:gd name="T28" fmla="*/ 1585 w 4137"/>
                  <a:gd name="T29" fmla="*/ 331 h 866"/>
                  <a:gd name="T30" fmla="*/ 1612 w 4137"/>
                  <a:gd name="T31" fmla="*/ 331 h 866"/>
                  <a:gd name="T32" fmla="*/ 1667 w 4137"/>
                  <a:gd name="T33" fmla="*/ 323 h 866"/>
                  <a:gd name="T34" fmla="*/ 1787 w 4137"/>
                  <a:gd name="T35" fmla="*/ 314 h 866"/>
                  <a:gd name="T36" fmla="*/ 1898 w 4137"/>
                  <a:gd name="T37" fmla="*/ 304 h 866"/>
                  <a:gd name="T38" fmla="*/ 2000 w 4137"/>
                  <a:gd name="T39" fmla="*/ 267 h 866"/>
                  <a:gd name="T40" fmla="*/ 2037 w 4137"/>
                  <a:gd name="T41" fmla="*/ 277 h 866"/>
                  <a:gd name="T42" fmla="*/ 2074 w 4137"/>
                  <a:gd name="T43" fmla="*/ 267 h 866"/>
                  <a:gd name="T44" fmla="*/ 2497 w 4137"/>
                  <a:gd name="T45" fmla="*/ 184 h 866"/>
                  <a:gd name="T46" fmla="*/ 2553 w 4137"/>
                  <a:gd name="T47" fmla="*/ 184 h 866"/>
                  <a:gd name="T48" fmla="*/ 2598 w 4137"/>
                  <a:gd name="T49" fmla="*/ 184 h 866"/>
                  <a:gd name="T50" fmla="*/ 2700 w 4137"/>
                  <a:gd name="T51" fmla="*/ 176 h 866"/>
                  <a:gd name="T52" fmla="*/ 2893 w 4137"/>
                  <a:gd name="T53" fmla="*/ 157 h 866"/>
                  <a:gd name="T54" fmla="*/ 3086 w 4137"/>
                  <a:gd name="T55" fmla="*/ 129 h 866"/>
                  <a:gd name="T56" fmla="*/ 3391 w 4137"/>
                  <a:gd name="T57" fmla="*/ 83 h 866"/>
                  <a:gd name="T58" fmla="*/ 3750 w 4137"/>
                  <a:gd name="T59" fmla="*/ 37 h 866"/>
                  <a:gd name="T60" fmla="*/ 4110 w 4137"/>
                  <a:gd name="T61" fmla="*/ 0 h 866"/>
                  <a:gd name="T62" fmla="*/ 4100 w 4137"/>
                  <a:gd name="T63" fmla="*/ 655 h 866"/>
                  <a:gd name="T64" fmla="*/ 4054 w 4137"/>
                  <a:gd name="T65" fmla="*/ 664 h 866"/>
                  <a:gd name="T66" fmla="*/ 4008 w 4137"/>
                  <a:gd name="T67" fmla="*/ 673 h 866"/>
                  <a:gd name="T68" fmla="*/ 3437 w 4137"/>
                  <a:gd name="T69" fmla="*/ 719 h 866"/>
                  <a:gd name="T70" fmla="*/ 2856 w 4137"/>
                  <a:gd name="T71" fmla="*/ 775 h 866"/>
                  <a:gd name="T72" fmla="*/ 2433 w 4137"/>
                  <a:gd name="T73" fmla="*/ 802 h 866"/>
                  <a:gd name="T74" fmla="*/ 2322 w 4137"/>
                  <a:gd name="T75" fmla="*/ 802 h 866"/>
                  <a:gd name="T76" fmla="*/ 2202 w 4137"/>
                  <a:gd name="T77" fmla="*/ 802 h 866"/>
                  <a:gd name="T78" fmla="*/ 1925 w 4137"/>
                  <a:gd name="T79" fmla="*/ 820 h 866"/>
                  <a:gd name="T80" fmla="*/ 1824 w 4137"/>
                  <a:gd name="T81" fmla="*/ 820 h 866"/>
                  <a:gd name="T82" fmla="*/ 1732 w 4137"/>
                  <a:gd name="T83" fmla="*/ 820 h 866"/>
                  <a:gd name="T84" fmla="*/ 1188 w 4137"/>
                  <a:gd name="T85" fmla="*/ 848 h 866"/>
                  <a:gd name="T86" fmla="*/ 1151 w 4137"/>
                  <a:gd name="T87" fmla="*/ 848 h 866"/>
                  <a:gd name="T88" fmla="*/ 1115 w 4137"/>
                  <a:gd name="T89" fmla="*/ 858 h 866"/>
                  <a:gd name="T90" fmla="*/ 534 w 4137"/>
                  <a:gd name="T91" fmla="*/ 866 h 866"/>
                  <a:gd name="T92" fmla="*/ 525 w 4137"/>
                  <a:gd name="T93" fmla="*/ 839 h 866"/>
                  <a:gd name="T94" fmla="*/ 507 w 4137"/>
                  <a:gd name="T95" fmla="*/ 829 h 866"/>
                  <a:gd name="T96" fmla="*/ 479 w 4137"/>
                  <a:gd name="T97" fmla="*/ 820 h 866"/>
                  <a:gd name="T98" fmla="*/ 451 w 4137"/>
                  <a:gd name="T99" fmla="*/ 839 h 866"/>
                  <a:gd name="T100" fmla="*/ 433 w 4137"/>
                  <a:gd name="T101" fmla="*/ 866 h 866"/>
                  <a:gd name="T102" fmla="*/ 378 w 4137"/>
                  <a:gd name="T103" fmla="*/ 858 h 866"/>
                  <a:gd name="T104" fmla="*/ 323 w 4137"/>
                  <a:gd name="T105" fmla="*/ 848 h 866"/>
                  <a:gd name="T106" fmla="*/ 19 w 4137"/>
                  <a:gd name="T107" fmla="*/ 848 h 866"/>
                  <a:gd name="T108" fmla="*/ 19 w 4137"/>
                  <a:gd name="T109" fmla="*/ 811 h 866"/>
                  <a:gd name="T110" fmla="*/ 9 w 4137"/>
                  <a:gd name="T111" fmla="*/ 775 h 866"/>
                  <a:gd name="T112" fmla="*/ 0 w 4137"/>
                  <a:gd name="T113" fmla="*/ 424 h 8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37"/>
                  <a:gd name="T172" fmla="*/ 0 h 866"/>
                  <a:gd name="T173" fmla="*/ 4137 w 4137"/>
                  <a:gd name="T174" fmla="*/ 866 h 8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37" h="866">
                    <a:moveTo>
                      <a:pt x="19" y="397"/>
                    </a:moveTo>
                    <a:lnTo>
                      <a:pt x="544" y="397"/>
                    </a:lnTo>
                    <a:lnTo>
                      <a:pt x="562" y="397"/>
                    </a:lnTo>
                    <a:lnTo>
                      <a:pt x="571" y="397"/>
                    </a:lnTo>
                    <a:lnTo>
                      <a:pt x="581" y="397"/>
                    </a:lnTo>
                    <a:lnTo>
                      <a:pt x="589" y="397"/>
                    </a:lnTo>
                    <a:lnTo>
                      <a:pt x="608" y="397"/>
                    </a:lnTo>
                    <a:lnTo>
                      <a:pt x="618" y="397"/>
                    </a:lnTo>
                    <a:lnTo>
                      <a:pt x="626" y="397"/>
                    </a:lnTo>
                    <a:lnTo>
                      <a:pt x="645" y="387"/>
                    </a:lnTo>
                    <a:lnTo>
                      <a:pt x="645" y="397"/>
                    </a:lnTo>
                    <a:lnTo>
                      <a:pt x="645" y="415"/>
                    </a:lnTo>
                    <a:lnTo>
                      <a:pt x="654" y="424"/>
                    </a:lnTo>
                    <a:lnTo>
                      <a:pt x="663" y="434"/>
                    </a:lnTo>
                    <a:lnTo>
                      <a:pt x="672" y="443"/>
                    </a:lnTo>
                    <a:lnTo>
                      <a:pt x="682" y="443"/>
                    </a:lnTo>
                    <a:lnTo>
                      <a:pt x="700" y="443"/>
                    </a:lnTo>
                    <a:lnTo>
                      <a:pt x="709" y="443"/>
                    </a:lnTo>
                    <a:lnTo>
                      <a:pt x="719" y="443"/>
                    </a:lnTo>
                    <a:lnTo>
                      <a:pt x="728" y="434"/>
                    </a:lnTo>
                    <a:lnTo>
                      <a:pt x="738" y="424"/>
                    </a:lnTo>
                    <a:lnTo>
                      <a:pt x="746" y="415"/>
                    </a:lnTo>
                    <a:lnTo>
                      <a:pt x="746" y="406"/>
                    </a:lnTo>
                    <a:lnTo>
                      <a:pt x="746" y="397"/>
                    </a:lnTo>
                    <a:lnTo>
                      <a:pt x="756" y="387"/>
                    </a:lnTo>
                    <a:lnTo>
                      <a:pt x="756" y="378"/>
                    </a:lnTo>
                    <a:lnTo>
                      <a:pt x="792" y="378"/>
                    </a:lnTo>
                    <a:lnTo>
                      <a:pt x="829" y="378"/>
                    </a:lnTo>
                    <a:lnTo>
                      <a:pt x="876" y="378"/>
                    </a:lnTo>
                    <a:lnTo>
                      <a:pt x="912" y="387"/>
                    </a:lnTo>
                    <a:lnTo>
                      <a:pt x="949" y="387"/>
                    </a:lnTo>
                    <a:lnTo>
                      <a:pt x="996" y="387"/>
                    </a:lnTo>
                    <a:lnTo>
                      <a:pt x="1032" y="378"/>
                    </a:lnTo>
                    <a:lnTo>
                      <a:pt x="1069" y="378"/>
                    </a:lnTo>
                    <a:lnTo>
                      <a:pt x="1235" y="360"/>
                    </a:lnTo>
                    <a:lnTo>
                      <a:pt x="1281" y="360"/>
                    </a:lnTo>
                    <a:lnTo>
                      <a:pt x="1318" y="360"/>
                    </a:lnTo>
                    <a:lnTo>
                      <a:pt x="1364" y="360"/>
                    </a:lnTo>
                    <a:lnTo>
                      <a:pt x="1401" y="360"/>
                    </a:lnTo>
                    <a:lnTo>
                      <a:pt x="1438" y="360"/>
                    </a:lnTo>
                    <a:lnTo>
                      <a:pt x="1483" y="350"/>
                    </a:lnTo>
                    <a:lnTo>
                      <a:pt x="1520" y="350"/>
                    </a:lnTo>
                    <a:lnTo>
                      <a:pt x="1566" y="331"/>
                    </a:lnTo>
                    <a:lnTo>
                      <a:pt x="1576" y="331"/>
                    </a:lnTo>
                    <a:lnTo>
                      <a:pt x="1585" y="331"/>
                    </a:lnTo>
                    <a:lnTo>
                      <a:pt x="1594" y="331"/>
                    </a:lnTo>
                    <a:lnTo>
                      <a:pt x="1603" y="341"/>
                    </a:lnTo>
                    <a:lnTo>
                      <a:pt x="1612" y="331"/>
                    </a:lnTo>
                    <a:lnTo>
                      <a:pt x="1622" y="331"/>
                    </a:lnTo>
                    <a:lnTo>
                      <a:pt x="1630" y="331"/>
                    </a:lnTo>
                    <a:lnTo>
                      <a:pt x="1667" y="323"/>
                    </a:lnTo>
                    <a:lnTo>
                      <a:pt x="1704" y="323"/>
                    </a:lnTo>
                    <a:lnTo>
                      <a:pt x="1741" y="314"/>
                    </a:lnTo>
                    <a:lnTo>
                      <a:pt x="1787" y="314"/>
                    </a:lnTo>
                    <a:lnTo>
                      <a:pt x="1824" y="314"/>
                    </a:lnTo>
                    <a:lnTo>
                      <a:pt x="1861" y="304"/>
                    </a:lnTo>
                    <a:lnTo>
                      <a:pt x="1898" y="304"/>
                    </a:lnTo>
                    <a:lnTo>
                      <a:pt x="1935" y="286"/>
                    </a:lnTo>
                    <a:lnTo>
                      <a:pt x="1990" y="267"/>
                    </a:lnTo>
                    <a:lnTo>
                      <a:pt x="2000" y="267"/>
                    </a:lnTo>
                    <a:lnTo>
                      <a:pt x="2008" y="267"/>
                    </a:lnTo>
                    <a:lnTo>
                      <a:pt x="2027" y="277"/>
                    </a:lnTo>
                    <a:lnTo>
                      <a:pt x="2037" y="277"/>
                    </a:lnTo>
                    <a:lnTo>
                      <a:pt x="2045" y="277"/>
                    </a:lnTo>
                    <a:lnTo>
                      <a:pt x="2055" y="277"/>
                    </a:lnTo>
                    <a:lnTo>
                      <a:pt x="2074" y="267"/>
                    </a:lnTo>
                    <a:lnTo>
                      <a:pt x="2082" y="267"/>
                    </a:lnTo>
                    <a:lnTo>
                      <a:pt x="2248" y="230"/>
                    </a:lnTo>
                    <a:lnTo>
                      <a:pt x="2497" y="184"/>
                    </a:lnTo>
                    <a:lnTo>
                      <a:pt x="2516" y="184"/>
                    </a:lnTo>
                    <a:lnTo>
                      <a:pt x="2534" y="184"/>
                    </a:lnTo>
                    <a:lnTo>
                      <a:pt x="2553" y="184"/>
                    </a:lnTo>
                    <a:lnTo>
                      <a:pt x="2570" y="184"/>
                    </a:lnTo>
                    <a:lnTo>
                      <a:pt x="2580" y="184"/>
                    </a:lnTo>
                    <a:lnTo>
                      <a:pt x="2598" y="184"/>
                    </a:lnTo>
                    <a:lnTo>
                      <a:pt x="2617" y="184"/>
                    </a:lnTo>
                    <a:lnTo>
                      <a:pt x="2635" y="184"/>
                    </a:lnTo>
                    <a:lnTo>
                      <a:pt x="2700" y="176"/>
                    </a:lnTo>
                    <a:lnTo>
                      <a:pt x="2764" y="166"/>
                    </a:lnTo>
                    <a:lnTo>
                      <a:pt x="2828" y="157"/>
                    </a:lnTo>
                    <a:lnTo>
                      <a:pt x="2893" y="157"/>
                    </a:lnTo>
                    <a:lnTo>
                      <a:pt x="2958" y="147"/>
                    </a:lnTo>
                    <a:lnTo>
                      <a:pt x="3022" y="139"/>
                    </a:lnTo>
                    <a:lnTo>
                      <a:pt x="3086" y="129"/>
                    </a:lnTo>
                    <a:lnTo>
                      <a:pt x="3152" y="120"/>
                    </a:lnTo>
                    <a:lnTo>
                      <a:pt x="3261" y="102"/>
                    </a:lnTo>
                    <a:lnTo>
                      <a:pt x="3391" y="83"/>
                    </a:lnTo>
                    <a:lnTo>
                      <a:pt x="3511" y="65"/>
                    </a:lnTo>
                    <a:lnTo>
                      <a:pt x="3631" y="56"/>
                    </a:lnTo>
                    <a:lnTo>
                      <a:pt x="3750" y="37"/>
                    </a:lnTo>
                    <a:lnTo>
                      <a:pt x="3870" y="28"/>
                    </a:lnTo>
                    <a:lnTo>
                      <a:pt x="3990" y="9"/>
                    </a:lnTo>
                    <a:lnTo>
                      <a:pt x="4110" y="0"/>
                    </a:lnTo>
                    <a:lnTo>
                      <a:pt x="4137" y="655"/>
                    </a:lnTo>
                    <a:lnTo>
                      <a:pt x="4118" y="655"/>
                    </a:lnTo>
                    <a:lnTo>
                      <a:pt x="4100" y="655"/>
                    </a:lnTo>
                    <a:lnTo>
                      <a:pt x="4091" y="664"/>
                    </a:lnTo>
                    <a:lnTo>
                      <a:pt x="4073" y="664"/>
                    </a:lnTo>
                    <a:lnTo>
                      <a:pt x="4054" y="664"/>
                    </a:lnTo>
                    <a:lnTo>
                      <a:pt x="4036" y="673"/>
                    </a:lnTo>
                    <a:lnTo>
                      <a:pt x="4026" y="673"/>
                    </a:lnTo>
                    <a:lnTo>
                      <a:pt x="4008" y="673"/>
                    </a:lnTo>
                    <a:lnTo>
                      <a:pt x="3815" y="691"/>
                    </a:lnTo>
                    <a:lnTo>
                      <a:pt x="3621" y="709"/>
                    </a:lnTo>
                    <a:lnTo>
                      <a:pt x="3437" y="719"/>
                    </a:lnTo>
                    <a:lnTo>
                      <a:pt x="3243" y="738"/>
                    </a:lnTo>
                    <a:lnTo>
                      <a:pt x="3049" y="756"/>
                    </a:lnTo>
                    <a:lnTo>
                      <a:pt x="2856" y="775"/>
                    </a:lnTo>
                    <a:lnTo>
                      <a:pt x="2663" y="783"/>
                    </a:lnTo>
                    <a:lnTo>
                      <a:pt x="2469" y="802"/>
                    </a:lnTo>
                    <a:lnTo>
                      <a:pt x="2433" y="802"/>
                    </a:lnTo>
                    <a:lnTo>
                      <a:pt x="2396" y="802"/>
                    </a:lnTo>
                    <a:lnTo>
                      <a:pt x="2359" y="802"/>
                    </a:lnTo>
                    <a:lnTo>
                      <a:pt x="2322" y="802"/>
                    </a:lnTo>
                    <a:lnTo>
                      <a:pt x="2276" y="802"/>
                    </a:lnTo>
                    <a:lnTo>
                      <a:pt x="2239" y="802"/>
                    </a:lnTo>
                    <a:lnTo>
                      <a:pt x="2202" y="802"/>
                    </a:lnTo>
                    <a:lnTo>
                      <a:pt x="2165" y="802"/>
                    </a:lnTo>
                    <a:lnTo>
                      <a:pt x="1954" y="820"/>
                    </a:lnTo>
                    <a:lnTo>
                      <a:pt x="1925" y="820"/>
                    </a:lnTo>
                    <a:lnTo>
                      <a:pt x="1888" y="820"/>
                    </a:lnTo>
                    <a:lnTo>
                      <a:pt x="1861" y="820"/>
                    </a:lnTo>
                    <a:lnTo>
                      <a:pt x="1824" y="820"/>
                    </a:lnTo>
                    <a:lnTo>
                      <a:pt x="1797" y="820"/>
                    </a:lnTo>
                    <a:lnTo>
                      <a:pt x="1760" y="820"/>
                    </a:lnTo>
                    <a:lnTo>
                      <a:pt x="1732" y="820"/>
                    </a:lnTo>
                    <a:lnTo>
                      <a:pt x="1696" y="820"/>
                    </a:lnTo>
                    <a:lnTo>
                      <a:pt x="1483" y="848"/>
                    </a:lnTo>
                    <a:lnTo>
                      <a:pt x="1188" y="848"/>
                    </a:lnTo>
                    <a:lnTo>
                      <a:pt x="1180" y="848"/>
                    </a:lnTo>
                    <a:lnTo>
                      <a:pt x="1170" y="848"/>
                    </a:lnTo>
                    <a:lnTo>
                      <a:pt x="1151" y="848"/>
                    </a:lnTo>
                    <a:lnTo>
                      <a:pt x="1143" y="858"/>
                    </a:lnTo>
                    <a:lnTo>
                      <a:pt x="1133" y="858"/>
                    </a:lnTo>
                    <a:lnTo>
                      <a:pt x="1115" y="858"/>
                    </a:lnTo>
                    <a:lnTo>
                      <a:pt x="1106" y="866"/>
                    </a:lnTo>
                    <a:lnTo>
                      <a:pt x="1097" y="866"/>
                    </a:lnTo>
                    <a:lnTo>
                      <a:pt x="534" y="866"/>
                    </a:lnTo>
                    <a:lnTo>
                      <a:pt x="534" y="858"/>
                    </a:lnTo>
                    <a:lnTo>
                      <a:pt x="525" y="848"/>
                    </a:lnTo>
                    <a:lnTo>
                      <a:pt x="525" y="839"/>
                    </a:lnTo>
                    <a:lnTo>
                      <a:pt x="516" y="839"/>
                    </a:lnTo>
                    <a:lnTo>
                      <a:pt x="516" y="829"/>
                    </a:lnTo>
                    <a:lnTo>
                      <a:pt x="507" y="829"/>
                    </a:lnTo>
                    <a:lnTo>
                      <a:pt x="498" y="829"/>
                    </a:lnTo>
                    <a:lnTo>
                      <a:pt x="488" y="820"/>
                    </a:lnTo>
                    <a:lnTo>
                      <a:pt x="479" y="820"/>
                    </a:lnTo>
                    <a:lnTo>
                      <a:pt x="470" y="829"/>
                    </a:lnTo>
                    <a:lnTo>
                      <a:pt x="461" y="829"/>
                    </a:lnTo>
                    <a:lnTo>
                      <a:pt x="451" y="839"/>
                    </a:lnTo>
                    <a:lnTo>
                      <a:pt x="442" y="839"/>
                    </a:lnTo>
                    <a:lnTo>
                      <a:pt x="433" y="848"/>
                    </a:lnTo>
                    <a:lnTo>
                      <a:pt x="433" y="866"/>
                    </a:lnTo>
                    <a:lnTo>
                      <a:pt x="414" y="858"/>
                    </a:lnTo>
                    <a:lnTo>
                      <a:pt x="397" y="858"/>
                    </a:lnTo>
                    <a:lnTo>
                      <a:pt x="378" y="858"/>
                    </a:lnTo>
                    <a:lnTo>
                      <a:pt x="360" y="848"/>
                    </a:lnTo>
                    <a:lnTo>
                      <a:pt x="341" y="848"/>
                    </a:lnTo>
                    <a:lnTo>
                      <a:pt x="323" y="848"/>
                    </a:lnTo>
                    <a:lnTo>
                      <a:pt x="304" y="848"/>
                    </a:lnTo>
                    <a:lnTo>
                      <a:pt x="286" y="848"/>
                    </a:lnTo>
                    <a:lnTo>
                      <a:pt x="19" y="848"/>
                    </a:lnTo>
                    <a:lnTo>
                      <a:pt x="19" y="829"/>
                    </a:lnTo>
                    <a:lnTo>
                      <a:pt x="19" y="820"/>
                    </a:lnTo>
                    <a:lnTo>
                      <a:pt x="19" y="811"/>
                    </a:lnTo>
                    <a:lnTo>
                      <a:pt x="19" y="793"/>
                    </a:lnTo>
                    <a:lnTo>
                      <a:pt x="9" y="783"/>
                    </a:lnTo>
                    <a:lnTo>
                      <a:pt x="9" y="775"/>
                    </a:lnTo>
                    <a:lnTo>
                      <a:pt x="9" y="756"/>
                    </a:lnTo>
                    <a:lnTo>
                      <a:pt x="0" y="746"/>
                    </a:lnTo>
                    <a:lnTo>
                      <a:pt x="0" y="424"/>
                    </a:lnTo>
                    <a:lnTo>
                      <a:pt x="19" y="397"/>
                    </a:lnTo>
                    <a:close/>
                  </a:path>
                </a:pathLst>
              </a:custGeom>
              <a:solidFill>
                <a:srgbClr val="A3B2B2"/>
              </a:solidFill>
              <a:ln w="9525">
                <a:noFill/>
                <a:round/>
                <a:headEnd/>
                <a:tailEnd/>
              </a:ln>
            </p:spPr>
            <p:txBody>
              <a:bodyPr>
                <a:prstTxWarp prst="textNoShape">
                  <a:avLst/>
                </a:prstTxWarp>
              </a:bodyPr>
              <a:lstStyle/>
              <a:p>
                <a:endParaRPr lang="en-US"/>
              </a:p>
            </p:txBody>
          </p:sp>
        </p:grpSp>
        <p:sp>
          <p:nvSpPr>
            <p:cNvPr id="24589" name="Freeform 208"/>
            <p:cNvSpPr>
              <a:spLocks/>
            </p:cNvSpPr>
            <p:nvPr/>
          </p:nvSpPr>
          <p:spPr bwMode="auto">
            <a:xfrm>
              <a:off x="2472" y="3025"/>
              <a:ext cx="150" cy="56"/>
            </a:xfrm>
            <a:custGeom>
              <a:avLst/>
              <a:gdLst>
                <a:gd name="T0" fmla="*/ 17 w 1198"/>
                <a:gd name="T1" fmla="*/ 0 h 451"/>
                <a:gd name="T2" fmla="*/ 562 w 1198"/>
                <a:gd name="T3" fmla="*/ 0 h 451"/>
                <a:gd name="T4" fmla="*/ 1169 w 1198"/>
                <a:gd name="T5" fmla="*/ 0 h 451"/>
                <a:gd name="T6" fmla="*/ 1169 w 1198"/>
                <a:gd name="T7" fmla="*/ 9 h 451"/>
                <a:gd name="T8" fmla="*/ 1169 w 1198"/>
                <a:gd name="T9" fmla="*/ 359 h 451"/>
                <a:gd name="T10" fmla="*/ 1169 w 1198"/>
                <a:gd name="T11" fmla="*/ 368 h 451"/>
                <a:gd name="T12" fmla="*/ 1179 w 1198"/>
                <a:gd name="T13" fmla="*/ 378 h 451"/>
                <a:gd name="T14" fmla="*/ 1179 w 1198"/>
                <a:gd name="T15" fmla="*/ 396 h 451"/>
                <a:gd name="T16" fmla="*/ 1179 w 1198"/>
                <a:gd name="T17" fmla="*/ 405 h 451"/>
                <a:gd name="T18" fmla="*/ 1188 w 1198"/>
                <a:gd name="T19" fmla="*/ 414 h 451"/>
                <a:gd name="T20" fmla="*/ 1188 w 1198"/>
                <a:gd name="T21" fmla="*/ 423 h 451"/>
                <a:gd name="T22" fmla="*/ 1198 w 1198"/>
                <a:gd name="T23" fmla="*/ 423 h 451"/>
                <a:gd name="T24" fmla="*/ 1198 w 1198"/>
                <a:gd name="T25" fmla="*/ 451 h 451"/>
                <a:gd name="T26" fmla="*/ 975 w 1198"/>
                <a:gd name="T27" fmla="*/ 451 h 451"/>
                <a:gd name="T28" fmla="*/ 958 w 1198"/>
                <a:gd name="T29" fmla="*/ 442 h 451"/>
                <a:gd name="T30" fmla="*/ 940 w 1198"/>
                <a:gd name="T31" fmla="*/ 442 h 451"/>
                <a:gd name="T32" fmla="*/ 921 w 1198"/>
                <a:gd name="T33" fmla="*/ 442 h 451"/>
                <a:gd name="T34" fmla="*/ 911 w 1198"/>
                <a:gd name="T35" fmla="*/ 432 h 451"/>
                <a:gd name="T36" fmla="*/ 893 w 1198"/>
                <a:gd name="T37" fmla="*/ 432 h 451"/>
                <a:gd name="T38" fmla="*/ 874 w 1198"/>
                <a:gd name="T39" fmla="*/ 432 h 451"/>
                <a:gd name="T40" fmla="*/ 856 w 1198"/>
                <a:gd name="T41" fmla="*/ 432 h 451"/>
                <a:gd name="T42" fmla="*/ 838 w 1198"/>
                <a:gd name="T43" fmla="*/ 423 h 451"/>
                <a:gd name="T44" fmla="*/ 626 w 1198"/>
                <a:gd name="T45" fmla="*/ 423 h 451"/>
                <a:gd name="T46" fmla="*/ 616 w 1198"/>
                <a:gd name="T47" fmla="*/ 423 h 451"/>
                <a:gd name="T48" fmla="*/ 616 w 1198"/>
                <a:gd name="T49" fmla="*/ 414 h 451"/>
                <a:gd name="T50" fmla="*/ 607 w 1198"/>
                <a:gd name="T51" fmla="*/ 414 h 451"/>
                <a:gd name="T52" fmla="*/ 599 w 1198"/>
                <a:gd name="T53" fmla="*/ 405 h 451"/>
                <a:gd name="T54" fmla="*/ 589 w 1198"/>
                <a:gd name="T55" fmla="*/ 405 h 451"/>
                <a:gd name="T56" fmla="*/ 580 w 1198"/>
                <a:gd name="T57" fmla="*/ 405 h 451"/>
                <a:gd name="T58" fmla="*/ 570 w 1198"/>
                <a:gd name="T59" fmla="*/ 405 h 451"/>
                <a:gd name="T60" fmla="*/ 562 w 1198"/>
                <a:gd name="T61" fmla="*/ 414 h 451"/>
                <a:gd name="T62" fmla="*/ 552 w 1198"/>
                <a:gd name="T63" fmla="*/ 414 h 451"/>
                <a:gd name="T64" fmla="*/ 543 w 1198"/>
                <a:gd name="T65" fmla="*/ 423 h 451"/>
                <a:gd name="T66" fmla="*/ 0 w 1198"/>
                <a:gd name="T67" fmla="*/ 423 h 451"/>
                <a:gd name="T68" fmla="*/ 0 w 1198"/>
                <a:gd name="T69" fmla="*/ 174 h 451"/>
                <a:gd name="T70" fmla="*/ 9 w 1198"/>
                <a:gd name="T71" fmla="*/ 147 h 451"/>
                <a:gd name="T72" fmla="*/ 9 w 1198"/>
                <a:gd name="T73" fmla="*/ 128 h 451"/>
                <a:gd name="T74" fmla="*/ 17 w 1198"/>
                <a:gd name="T75" fmla="*/ 101 h 451"/>
                <a:gd name="T76" fmla="*/ 17 w 1198"/>
                <a:gd name="T77" fmla="*/ 83 h 451"/>
                <a:gd name="T78" fmla="*/ 17 w 1198"/>
                <a:gd name="T79" fmla="*/ 64 h 451"/>
                <a:gd name="T80" fmla="*/ 17 w 1198"/>
                <a:gd name="T81" fmla="*/ 46 h 451"/>
                <a:gd name="T82" fmla="*/ 17 w 1198"/>
                <a:gd name="T83" fmla="*/ 27 h 451"/>
                <a:gd name="T84" fmla="*/ 17 w 1198"/>
                <a:gd name="T85" fmla="*/ 0 h 4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98"/>
                <a:gd name="T130" fmla="*/ 0 h 451"/>
                <a:gd name="T131" fmla="*/ 1198 w 1198"/>
                <a:gd name="T132" fmla="*/ 451 h 4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98" h="451">
                  <a:moveTo>
                    <a:pt x="17" y="0"/>
                  </a:moveTo>
                  <a:lnTo>
                    <a:pt x="562" y="0"/>
                  </a:lnTo>
                  <a:lnTo>
                    <a:pt x="1169" y="0"/>
                  </a:lnTo>
                  <a:lnTo>
                    <a:pt x="1169" y="9"/>
                  </a:lnTo>
                  <a:lnTo>
                    <a:pt x="1169" y="359"/>
                  </a:lnTo>
                  <a:lnTo>
                    <a:pt x="1169" y="368"/>
                  </a:lnTo>
                  <a:lnTo>
                    <a:pt x="1179" y="378"/>
                  </a:lnTo>
                  <a:lnTo>
                    <a:pt x="1179" y="396"/>
                  </a:lnTo>
                  <a:lnTo>
                    <a:pt x="1179" y="405"/>
                  </a:lnTo>
                  <a:lnTo>
                    <a:pt x="1188" y="414"/>
                  </a:lnTo>
                  <a:lnTo>
                    <a:pt x="1188" y="423"/>
                  </a:lnTo>
                  <a:lnTo>
                    <a:pt x="1198" y="423"/>
                  </a:lnTo>
                  <a:lnTo>
                    <a:pt x="1198" y="451"/>
                  </a:lnTo>
                  <a:lnTo>
                    <a:pt x="975" y="451"/>
                  </a:lnTo>
                  <a:lnTo>
                    <a:pt x="958" y="442"/>
                  </a:lnTo>
                  <a:lnTo>
                    <a:pt x="940" y="442"/>
                  </a:lnTo>
                  <a:lnTo>
                    <a:pt x="921" y="442"/>
                  </a:lnTo>
                  <a:lnTo>
                    <a:pt x="911" y="432"/>
                  </a:lnTo>
                  <a:lnTo>
                    <a:pt x="893" y="432"/>
                  </a:lnTo>
                  <a:lnTo>
                    <a:pt x="874" y="432"/>
                  </a:lnTo>
                  <a:lnTo>
                    <a:pt x="856" y="432"/>
                  </a:lnTo>
                  <a:lnTo>
                    <a:pt x="838" y="423"/>
                  </a:lnTo>
                  <a:lnTo>
                    <a:pt x="626" y="423"/>
                  </a:lnTo>
                  <a:lnTo>
                    <a:pt x="616" y="423"/>
                  </a:lnTo>
                  <a:lnTo>
                    <a:pt x="616" y="414"/>
                  </a:lnTo>
                  <a:lnTo>
                    <a:pt x="607" y="414"/>
                  </a:lnTo>
                  <a:lnTo>
                    <a:pt x="599" y="405"/>
                  </a:lnTo>
                  <a:lnTo>
                    <a:pt x="589" y="405"/>
                  </a:lnTo>
                  <a:lnTo>
                    <a:pt x="580" y="405"/>
                  </a:lnTo>
                  <a:lnTo>
                    <a:pt x="570" y="405"/>
                  </a:lnTo>
                  <a:lnTo>
                    <a:pt x="562" y="414"/>
                  </a:lnTo>
                  <a:lnTo>
                    <a:pt x="552" y="414"/>
                  </a:lnTo>
                  <a:lnTo>
                    <a:pt x="543" y="423"/>
                  </a:lnTo>
                  <a:lnTo>
                    <a:pt x="0" y="423"/>
                  </a:lnTo>
                  <a:lnTo>
                    <a:pt x="0" y="174"/>
                  </a:lnTo>
                  <a:lnTo>
                    <a:pt x="9" y="147"/>
                  </a:lnTo>
                  <a:lnTo>
                    <a:pt x="9" y="128"/>
                  </a:lnTo>
                  <a:lnTo>
                    <a:pt x="17" y="101"/>
                  </a:lnTo>
                  <a:lnTo>
                    <a:pt x="17" y="83"/>
                  </a:lnTo>
                  <a:lnTo>
                    <a:pt x="17" y="64"/>
                  </a:lnTo>
                  <a:lnTo>
                    <a:pt x="17" y="46"/>
                  </a:lnTo>
                  <a:lnTo>
                    <a:pt x="17" y="27"/>
                  </a:lnTo>
                  <a:lnTo>
                    <a:pt x="17" y="0"/>
                  </a:lnTo>
                  <a:close/>
                </a:path>
              </a:pathLst>
            </a:custGeom>
            <a:solidFill>
              <a:srgbClr val="D6E0E0"/>
            </a:solidFill>
            <a:ln w="9525">
              <a:noFill/>
              <a:round/>
              <a:headEnd/>
              <a:tailEnd/>
            </a:ln>
          </p:spPr>
          <p:txBody>
            <a:bodyPr>
              <a:prstTxWarp prst="textNoShape">
                <a:avLst/>
              </a:prstTxWarp>
            </a:bodyPr>
            <a:lstStyle/>
            <a:p>
              <a:endParaRPr lang="en-US"/>
            </a:p>
          </p:txBody>
        </p:sp>
        <p:sp>
          <p:nvSpPr>
            <p:cNvPr id="24590" name="Freeform 209"/>
            <p:cNvSpPr>
              <a:spLocks/>
            </p:cNvSpPr>
            <p:nvPr/>
          </p:nvSpPr>
          <p:spPr bwMode="auto">
            <a:xfrm>
              <a:off x="2307" y="3025"/>
              <a:ext cx="154" cy="53"/>
            </a:xfrm>
            <a:custGeom>
              <a:avLst/>
              <a:gdLst>
                <a:gd name="T0" fmla="*/ 0 w 1234"/>
                <a:gd name="T1" fmla="*/ 0 h 423"/>
                <a:gd name="T2" fmla="*/ 8 w 1234"/>
                <a:gd name="T3" fmla="*/ 0 h 423"/>
                <a:gd name="T4" fmla="*/ 18 w 1234"/>
                <a:gd name="T5" fmla="*/ 0 h 423"/>
                <a:gd name="T6" fmla="*/ 27 w 1234"/>
                <a:gd name="T7" fmla="*/ 0 h 423"/>
                <a:gd name="T8" fmla="*/ 37 w 1234"/>
                <a:gd name="T9" fmla="*/ 0 h 423"/>
                <a:gd name="T10" fmla="*/ 45 w 1234"/>
                <a:gd name="T11" fmla="*/ 0 h 423"/>
                <a:gd name="T12" fmla="*/ 1234 w 1234"/>
                <a:gd name="T13" fmla="*/ 0 h 423"/>
                <a:gd name="T14" fmla="*/ 1234 w 1234"/>
                <a:gd name="T15" fmla="*/ 91 h 423"/>
                <a:gd name="T16" fmla="*/ 1234 w 1234"/>
                <a:gd name="T17" fmla="*/ 101 h 423"/>
                <a:gd name="T18" fmla="*/ 1224 w 1234"/>
                <a:gd name="T19" fmla="*/ 110 h 423"/>
                <a:gd name="T20" fmla="*/ 1224 w 1234"/>
                <a:gd name="T21" fmla="*/ 120 h 423"/>
                <a:gd name="T22" fmla="*/ 1224 w 1234"/>
                <a:gd name="T23" fmla="*/ 128 h 423"/>
                <a:gd name="T24" fmla="*/ 1216 w 1234"/>
                <a:gd name="T25" fmla="*/ 138 h 423"/>
                <a:gd name="T26" fmla="*/ 1216 w 1234"/>
                <a:gd name="T27" fmla="*/ 147 h 423"/>
                <a:gd name="T28" fmla="*/ 1216 w 1234"/>
                <a:gd name="T29" fmla="*/ 157 h 423"/>
                <a:gd name="T30" fmla="*/ 1216 w 1234"/>
                <a:gd name="T31" fmla="*/ 165 h 423"/>
                <a:gd name="T32" fmla="*/ 1216 w 1234"/>
                <a:gd name="T33" fmla="*/ 423 h 423"/>
                <a:gd name="T34" fmla="*/ 663 w 1234"/>
                <a:gd name="T35" fmla="*/ 423 h 423"/>
                <a:gd name="T36" fmla="*/ 663 w 1234"/>
                <a:gd name="T37" fmla="*/ 414 h 423"/>
                <a:gd name="T38" fmla="*/ 663 w 1234"/>
                <a:gd name="T39" fmla="*/ 405 h 423"/>
                <a:gd name="T40" fmla="*/ 654 w 1234"/>
                <a:gd name="T41" fmla="*/ 396 h 423"/>
                <a:gd name="T42" fmla="*/ 654 w 1234"/>
                <a:gd name="T43" fmla="*/ 386 h 423"/>
                <a:gd name="T44" fmla="*/ 644 w 1234"/>
                <a:gd name="T45" fmla="*/ 378 h 423"/>
                <a:gd name="T46" fmla="*/ 635 w 1234"/>
                <a:gd name="T47" fmla="*/ 378 h 423"/>
                <a:gd name="T48" fmla="*/ 626 w 1234"/>
                <a:gd name="T49" fmla="*/ 368 h 423"/>
                <a:gd name="T50" fmla="*/ 617 w 1234"/>
                <a:gd name="T51" fmla="*/ 368 h 423"/>
                <a:gd name="T52" fmla="*/ 607 w 1234"/>
                <a:gd name="T53" fmla="*/ 359 h 423"/>
                <a:gd name="T54" fmla="*/ 598 w 1234"/>
                <a:gd name="T55" fmla="*/ 368 h 423"/>
                <a:gd name="T56" fmla="*/ 580 w 1234"/>
                <a:gd name="T57" fmla="*/ 368 h 423"/>
                <a:gd name="T58" fmla="*/ 571 w 1234"/>
                <a:gd name="T59" fmla="*/ 378 h 423"/>
                <a:gd name="T60" fmla="*/ 561 w 1234"/>
                <a:gd name="T61" fmla="*/ 378 h 423"/>
                <a:gd name="T62" fmla="*/ 561 w 1234"/>
                <a:gd name="T63" fmla="*/ 386 h 423"/>
                <a:gd name="T64" fmla="*/ 553 w 1234"/>
                <a:gd name="T65" fmla="*/ 396 h 423"/>
                <a:gd name="T66" fmla="*/ 553 w 1234"/>
                <a:gd name="T67" fmla="*/ 405 h 423"/>
                <a:gd name="T68" fmla="*/ 553 w 1234"/>
                <a:gd name="T69" fmla="*/ 414 h 423"/>
                <a:gd name="T70" fmla="*/ 553 w 1234"/>
                <a:gd name="T71" fmla="*/ 423 h 423"/>
                <a:gd name="T72" fmla="*/ 534 w 1234"/>
                <a:gd name="T73" fmla="*/ 423 h 423"/>
                <a:gd name="T74" fmla="*/ 516 w 1234"/>
                <a:gd name="T75" fmla="*/ 423 h 423"/>
                <a:gd name="T76" fmla="*/ 497 w 1234"/>
                <a:gd name="T77" fmla="*/ 414 h 423"/>
                <a:gd name="T78" fmla="*/ 479 w 1234"/>
                <a:gd name="T79" fmla="*/ 414 h 423"/>
                <a:gd name="T80" fmla="*/ 460 w 1234"/>
                <a:gd name="T81" fmla="*/ 414 h 423"/>
                <a:gd name="T82" fmla="*/ 442 w 1234"/>
                <a:gd name="T83" fmla="*/ 405 h 423"/>
                <a:gd name="T84" fmla="*/ 433 w 1234"/>
                <a:gd name="T85" fmla="*/ 405 h 423"/>
                <a:gd name="T86" fmla="*/ 414 w 1234"/>
                <a:gd name="T87" fmla="*/ 405 h 423"/>
                <a:gd name="T88" fmla="*/ 0 w 1234"/>
                <a:gd name="T89" fmla="*/ 405 h 423"/>
                <a:gd name="T90" fmla="*/ 0 w 1234"/>
                <a:gd name="T91" fmla="*/ 396 h 423"/>
                <a:gd name="T92" fmla="*/ 0 w 1234"/>
                <a:gd name="T93" fmla="*/ 0 h 4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423"/>
                <a:gd name="T143" fmla="*/ 1234 w 1234"/>
                <a:gd name="T144" fmla="*/ 423 h 4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423">
                  <a:moveTo>
                    <a:pt x="0" y="0"/>
                  </a:moveTo>
                  <a:lnTo>
                    <a:pt x="8" y="0"/>
                  </a:lnTo>
                  <a:lnTo>
                    <a:pt x="18" y="0"/>
                  </a:lnTo>
                  <a:lnTo>
                    <a:pt x="27" y="0"/>
                  </a:lnTo>
                  <a:lnTo>
                    <a:pt x="37" y="0"/>
                  </a:lnTo>
                  <a:lnTo>
                    <a:pt x="45" y="0"/>
                  </a:lnTo>
                  <a:lnTo>
                    <a:pt x="1234" y="0"/>
                  </a:lnTo>
                  <a:lnTo>
                    <a:pt x="1234" y="91"/>
                  </a:lnTo>
                  <a:lnTo>
                    <a:pt x="1234" y="101"/>
                  </a:lnTo>
                  <a:lnTo>
                    <a:pt x="1224" y="110"/>
                  </a:lnTo>
                  <a:lnTo>
                    <a:pt x="1224" y="120"/>
                  </a:lnTo>
                  <a:lnTo>
                    <a:pt x="1224" y="128"/>
                  </a:lnTo>
                  <a:lnTo>
                    <a:pt x="1216" y="138"/>
                  </a:lnTo>
                  <a:lnTo>
                    <a:pt x="1216" y="147"/>
                  </a:lnTo>
                  <a:lnTo>
                    <a:pt x="1216" y="157"/>
                  </a:lnTo>
                  <a:lnTo>
                    <a:pt x="1216" y="165"/>
                  </a:lnTo>
                  <a:lnTo>
                    <a:pt x="1216" y="423"/>
                  </a:lnTo>
                  <a:lnTo>
                    <a:pt x="663" y="423"/>
                  </a:lnTo>
                  <a:lnTo>
                    <a:pt x="663" y="414"/>
                  </a:lnTo>
                  <a:lnTo>
                    <a:pt x="663" y="405"/>
                  </a:lnTo>
                  <a:lnTo>
                    <a:pt x="654" y="396"/>
                  </a:lnTo>
                  <a:lnTo>
                    <a:pt x="654" y="386"/>
                  </a:lnTo>
                  <a:lnTo>
                    <a:pt x="644" y="378"/>
                  </a:lnTo>
                  <a:lnTo>
                    <a:pt x="635" y="378"/>
                  </a:lnTo>
                  <a:lnTo>
                    <a:pt x="626" y="368"/>
                  </a:lnTo>
                  <a:lnTo>
                    <a:pt x="617" y="368"/>
                  </a:lnTo>
                  <a:lnTo>
                    <a:pt x="607" y="359"/>
                  </a:lnTo>
                  <a:lnTo>
                    <a:pt x="598" y="368"/>
                  </a:lnTo>
                  <a:lnTo>
                    <a:pt x="580" y="368"/>
                  </a:lnTo>
                  <a:lnTo>
                    <a:pt x="571" y="378"/>
                  </a:lnTo>
                  <a:lnTo>
                    <a:pt x="561" y="378"/>
                  </a:lnTo>
                  <a:lnTo>
                    <a:pt x="561" y="386"/>
                  </a:lnTo>
                  <a:lnTo>
                    <a:pt x="553" y="396"/>
                  </a:lnTo>
                  <a:lnTo>
                    <a:pt x="553" y="405"/>
                  </a:lnTo>
                  <a:lnTo>
                    <a:pt x="553" y="414"/>
                  </a:lnTo>
                  <a:lnTo>
                    <a:pt x="553" y="423"/>
                  </a:lnTo>
                  <a:lnTo>
                    <a:pt x="534" y="423"/>
                  </a:lnTo>
                  <a:lnTo>
                    <a:pt x="516" y="423"/>
                  </a:lnTo>
                  <a:lnTo>
                    <a:pt x="497" y="414"/>
                  </a:lnTo>
                  <a:lnTo>
                    <a:pt x="479" y="414"/>
                  </a:lnTo>
                  <a:lnTo>
                    <a:pt x="460" y="414"/>
                  </a:lnTo>
                  <a:lnTo>
                    <a:pt x="442" y="405"/>
                  </a:lnTo>
                  <a:lnTo>
                    <a:pt x="433" y="405"/>
                  </a:lnTo>
                  <a:lnTo>
                    <a:pt x="414" y="405"/>
                  </a:lnTo>
                  <a:lnTo>
                    <a:pt x="0" y="405"/>
                  </a:lnTo>
                  <a:lnTo>
                    <a:pt x="0" y="396"/>
                  </a:lnTo>
                  <a:lnTo>
                    <a:pt x="0" y="0"/>
                  </a:lnTo>
                  <a:close/>
                </a:path>
              </a:pathLst>
            </a:custGeom>
            <a:solidFill>
              <a:srgbClr val="A3B2B2"/>
            </a:solidFill>
            <a:ln w="9525">
              <a:noFill/>
              <a:round/>
              <a:headEnd/>
              <a:tailEnd/>
            </a:ln>
          </p:spPr>
          <p:txBody>
            <a:bodyPr>
              <a:prstTxWarp prst="textNoShape">
                <a:avLst/>
              </a:prstTxWarp>
            </a:bodyPr>
            <a:lstStyle/>
            <a:p>
              <a:endParaRPr lang="en-US"/>
            </a:p>
          </p:txBody>
        </p:sp>
        <p:sp>
          <p:nvSpPr>
            <p:cNvPr id="24591" name="Freeform 210"/>
            <p:cNvSpPr>
              <a:spLocks/>
            </p:cNvSpPr>
            <p:nvPr/>
          </p:nvSpPr>
          <p:spPr bwMode="auto">
            <a:xfrm>
              <a:off x="2159" y="3020"/>
              <a:ext cx="134" cy="56"/>
            </a:xfrm>
            <a:custGeom>
              <a:avLst/>
              <a:gdLst>
                <a:gd name="T0" fmla="*/ 0 w 1068"/>
                <a:gd name="T1" fmla="*/ 0 h 442"/>
                <a:gd name="T2" fmla="*/ 46 w 1068"/>
                <a:gd name="T3" fmla="*/ 9 h 442"/>
                <a:gd name="T4" fmla="*/ 93 w 1068"/>
                <a:gd name="T5" fmla="*/ 9 h 442"/>
                <a:gd name="T6" fmla="*/ 139 w 1068"/>
                <a:gd name="T7" fmla="*/ 18 h 442"/>
                <a:gd name="T8" fmla="*/ 176 w 1068"/>
                <a:gd name="T9" fmla="*/ 18 h 442"/>
                <a:gd name="T10" fmla="*/ 360 w 1068"/>
                <a:gd name="T11" fmla="*/ 46 h 442"/>
                <a:gd name="T12" fmla="*/ 360 w 1068"/>
                <a:gd name="T13" fmla="*/ 74 h 442"/>
                <a:gd name="T14" fmla="*/ 378 w 1068"/>
                <a:gd name="T15" fmla="*/ 91 h 442"/>
                <a:gd name="T16" fmla="*/ 397 w 1068"/>
                <a:gd name="T17" fmla="*/ 101 h 442"/>
                <a:gd name="T18" fmla="*/ 415 w 1068"/>
                <a:gd name="T19" fmla="*/ 101 h 442"/>
                <a:gd name="T20" fmla="*/ 434 w 1068"/>
                <a:gd name="T21" fmla="*/ 101 h 442"/>
                <a:gd name="T22" fmla="*/ 452 w 1068"/>
                <a:gd name="T23" fmla="*/ 91 h 442"/>
                <a:gd name="T24" fmla="*/ 461 w 1068"/>
                <a:gd name="T25" fmla="*/ 74 h 442"/>
                <a:gd name="T26" fmla="*/ 470 w 1068"/>
                <a:gd name="T27" fmla="*/ 46 h 442"/>
                <a:gd name="T28" fmla="*/ 470 w 1068"/>
                <a:gd name="T29" fmla="*/ 27 h 442"/>
                <a:gd name="T30" fmla="*/ 1014 w 1068"/>
                <a:gd name="T31" fmla="*/ 18 h 442"/>
                <a:gd name="T32" fmla="*/ 1033 w 1068"/>
                <a:gd name="T33" fmla="*/ 18 h 442"/>
                <a:gd name="T34" fmla="*/ 1051 w 1068"/>
                <a:gd name="T35" fmla="*/ 27 h 442"/>
                <a:gd name="T36" fmla="*/ 1068 w 1068"/>
                <a:gd name="T37" fmla="*/ 27 h 442"/>
                <a:gd name="T38" fmla="*/ 1068 w 1068"/>
                <a:gd name="T39" fmla="*/ 442 h 442"/>
                <a:gd name="T40" fmla="*/ 1023 w 1068"/>
                <a:gd name="T41" fmla="*/ 433 h 442"/>
                <a:gd name="T42" fmla="*/ 986 w 1068"/>
                <a:gd name="T43" fmla="*/ 433 h 442"/>
                <a:gd name="T44" fmla="*/ 949 w 1068"/>
                <a:gd name="T45" fmla="*/ 423 h 442"/>
                <a:gd name="T46" fmla="*/ 903 w 1068"/>
                <a:gd name="T47" fmla="*/ 423 h 442"/>
                <a:gd name="T48" fmla="*/ 535 w 1068"/>
                <a:gd name="T49" fmla="*/ 415 h 442"/>
                <a:gd name="T50" fmla="*/ 525 w 1068"/>
                <a:gd name="T51" fmla="*/ 386 h 442"/>
                <a:gd name="T52" fmla="*/ 516 w 1068"/>
                <a:gd name="T53" fmla="*/ 378 h 442"/>
                <a:gd name="T54" fmla="*/ 498 w 1068"/>
                <a:gd name="T55" fmla="*/ 359 h 442"/>
                <a:gd name="T56" fmla="*/ 479 w 1068"/>
                <a:gd name="T57" fmla="*/ 359 h 442"/>
                <a:gd name="T58" fmla="*/ 461 w 1068"/>
                <a:gd name="T59" fmla="*/ 359 h 442"/>
                <a:gd name="T60" fmla="*/ 442 w 1068"/>
                <a:gd name="T61" fmla="*/ 378 h 442"/>
                <a:gd name="T62" fmla="*/ 424 w 1068"/>
                <a:gd name="T63" fmla="*/ 386 h 442"/>
                <a:gd name="T64" fmla="*/ 424 w 1068"/>
                <a:gd name="T65" fmla="*/ 415 h 442"/>
                <a:gd name="T66" fmla="*/ 74 w 1068"/>
                <a:gd name="T67" fmla="*/ 423 h 4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68"/>
                <a:gd name="T103" fmla="*/ 0 h 442"/>
                <a:gd name="T104" fmla="*/ 1068 w 1068"/>
                <a:gd name="T105" fmla="*/ 442 h 4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68" h="442">
                  <a:moveTo>
                    <a:pt x="19" y="415"/>
                  </a:moveTo>
                  <a:lnTo>
                    <a:pt x="0" y="0"/>
                  </a:lnTo>
                  <a:lnTo>
                    <a:pt x="27" y="0"/>
                  </a:lnTo>
                  <a:lnTo>
                    <a:pt x="46" y="9"/>
                  </a:lnTo>
                  <a:lnTo>
                    <a:pt x="65" y="9"/>
                  </a:lnTo>
                  <a:lnTo>
                    <a:pt x="93" y="9"/>
                  </a:lnTo>
                  <a:lnTo>
                    <a:pt x="110" y="18"/>
                  </a:lnTo>
                  <a:lnTo>
                    <a:pt x="139" y="18"/>
                  </a:lnTo>
                  <a:lnTo>
                    <a:pt x="157" y="18"/>
                  </a:lnTo>
                  <a:lnTo>
                    <a:pt x="176" y="18"/>
                  </a:lnTo>
                  <a:lnTo>
                    <a:pt x="360" y="18"/>
                  </a:lnTo>
                  <a:lnTo>
                    <a:pt x="360" y="46"/>
                  </a:lnTo>
                  <a:lnTo>
                    <a:pt x="360" y="64"/>
                  </a:lnTo>
                  <a:lnTo>
                    <a:pt x="360" y="74"/>
                  </a:lnTo>
                  <a:lnTo>
                    <a:pt x="368" y="83"/>
                  </a:lnTo>
                  <a:lnTo>
                    <a:pt x="378" y="91"/>
                  </a:lnTo>
                  <a:lnTo>
                    <a:pt x="387" y="91"/>
                  </a:lnTo>
                  <a:lnTo>
                    <a:pt x="397" y="101"/>
                  </a:lnTo>
                  <a:lnTo>
                    <a:pt x="405" y="101"/>
                  </a:lnTo>
                  <a:lnTo>
                    <a:pt x="415" y="101"/>
                  </a:lnTo>
                  <a:lnTo>
                    <a:pt x="424" y="101"/>
                  </a:lnTo>
                  <a:lnTo>
                    <a:pt x="434" y="101"/>
                  </a:lnTo>
                  <a:lnTo>
                    <a:pt x="442" y="91"/>
                  </a:lnTo>
                  <a:lnTo>
                    <a:pt x="452" y="91"/>
                  </a:lnTo>
                  <a:lnTo>
                    <a:pt x="461" y="83"/>
                  </a:lnTo>
                  <a:lnTo>
                    <a:pt x="461" y="74"/>
                  </a:lnTo>
                  <a:lnTo>
                    <a:pt x="470" y="64"/>
                  </a:lnTo>
                  <a:lnTo>
                    <a:pt x="470" y="46"/>
                  </a:lnTo>
                  <a:lnTo>
                    <a:pt x="470" y="37"/>
                  </a:lnTo>
                  <a:lnTo>
                    <a:pt x="470" y="27"/>
                  </a:lnTo>
                  <a:lnTo>
                    <a:pt x="470" y="18"/>
                  </a:lnTo>
                  <a:lnTo>
                    <a:pt x="1014" y="18"/>
                  </a:lnTo>
                  <a:lnTo>
                    <a:pt x="1023" y="18"/>
                  </a:lnTo>
                  <a:lnTo>
                    <a:pt x="1033" y="18"/>
                  </a:lnTo>
                  <a:lnTo>
                    <a:pt x="1041" y="18"/>
                  </a:lnTo>
                  <a:lnTo>
                    <a:pt x="1051" y="27"/>
                  </a:lnTo>
                  <a:lnTo>
                    <a:pt x="1060" y="27"/>
                  </a:lnTo>
                  <a:lnTo>
                    <a:pt x="1068" y="27"/>
                  </a:lnTo>
                  <a:lnTo>
                    <a:pt x="1068" y="433"/>
                  </a:lnTo>
                  <a:lnTo>
                    <a:pt x="1068" y="442"/>
                  </a:lnTo>
                  <a:lnTo>
                    <a:pt x="1051" y="442"/>
                  </a:lnTo>
                  <a:lnTo>
                    <a:pt x="1023" y="433"/>
                  </a:lnTo>
                  <a:lnTo>
                    <a:pt x="1004" y="433"/>
                  </a:lnTo>
                  <a:lnTo>
                    <a:pt x="986" y="433"/>
                  </a:lnTo>
                  <a:lnTo>
                    <a:pt x="967" y="423"/>
                  </a:lnTo>
                  <a:lnTo>
                    <a:pt x="949" y="423"/>
                  </a:lnTo>
                  <a:lnTo>
                    <a:pt x="921" y="423"/>
                  </a:lnTo>
                  <a:lnTo>
                    <a:pt x="903" y="423"/>
                  </a:lnTo>
                  <a:lnTo>
                    <a:pt x="535" y="423"/>
                  </a:lnTo>
                  <a:lnTo>
                    <a:pt x="535" y="415"/>
                  </a:lnTo>
                  <a:lnTo>
                    <a:pt x="535" y="405"/>
                  </a:lnTo>
                  <a:lnTo>
                    <a:pt x="525" y="386"/>
                  </a:lnTo>
                  <a:lnTo>
                    <a:pt x="525" y="378"/>
                  </a:lnTo>
                  <a:lnTo>
                    <a:pt x="516" y="378"/>
                  </a:lnTo>
                  <a:lnTo>
                    <a:pt x="507" y="368"/>
                  </a:lnTo>
                  <a:lnTo>
                    <a:pt x="498" y="359"/>
                  </a:lnTo>
                  <a:lnTo>
                    <a:pt x="488" y="359"/>
                  </a:lnTo>
                  <a:lnTo>
                    <a:pt x="479" y="359"/>
                  </a:lnTo>
                  <a:lnTo>
                    <a:pt x="470" y="359"/>
                  </a:lnTo>
                  <a:lnTo>
                    <a:pt x="461" y="359"/>
                  </a:lnTo>
                  <a:lnTo>
                    <a:pt x="452" y="368"/>
                  </a:lnTo>
                  <a:lnTo>
                    <a:pt x="442" y="378"/>
                  </a:lnTo>
                  <a:lnTo>
                    <a:pt x="434" y="378"/>
                  </a:lnTo>
                  <a:lnTo>
                    <a:pt x="424" y="386"/>
                  </a:lnTo>
                  <a:lnTo>
                    <a:pt x="424" y="405"/>
                  </a:lnTo>
                  <a:lnTo>
                    <a:pt x="424" y="415"/>
                  </a:lnTo>
                  <a:lnTo>
                    <a:pt x="424" y="423"/>
                  </a:lnTo>
                  <a:lnTo>
                    <a:pt x="74" y="423"/>
                  </a:lnTo>
                  <a:lnTo>
                    <a:pt x="19" y="415"/>
                  </a:lnTo>
                  <a:close/>
                </a:path>
              </a:pathLst>
            </a:custGeom>
            <a:solidFill>
              <a:srgbClr val="D6E0E0"/>
            </a:solidFill>
            <a:ln w="9525">
              <a:noFill/>
              <a:round/>
              <a:headEnd/>
              <a:tailEnd/>
            </a:ln>
          </p:spPr>
          <p:txBody>
            <a:bodyPr>
              <a:prstTxWarp prst="textNoShape">
                <a:avLst/>
              </a:prstTxWarp>
            </a:bodyPr>
            <a:lstStyle/>
            <a:p>
              <a:endParaRPr lang="en-US"/>
            </a:p>
          </p:txBody>
        </p:sp>
        <p:sp>
          <p:nvSpPr>
            <p:cNvPr id="24592" name="Freeform 211"/>
            <p:cNvSpPr>
              <a:spLocks/>
            </p:cNvSpPr>
            <p:nvPr/>
          </p:nvSpPr>
          <p:spPr bwMode="auto">
            <a:xfrm>
              <a:off x="2161" y="3086"/>
              <a:ext cx="51" cy="59"/>
            </a:xfrm>
            <a:custGeom>
              <a:avLst/>
              <a:gdLst>
                <a:gd name="T0" fmla="*/ 405 w 405"/>
                <a:gd name="T1" fmla="*/ 470 h 470"/>
                <a:gd name="T2" fmla="*/ 18 w 405"/>
                <a:gd name="T3" fmla="*/ 415 h 470"/>
                <a:gd name="T4" fmla="*/ 0 w 405"/>
                <a:gd name="T5" fmla="*/ 0 h 470"/>
                <a:gd name="T6" fmla="*/ 8 w 405"/>
                <a:gd name="T7" fmla="*/ 10 h 470"/>
                <a:gd name="T8" fmla="*/ 18 w 405"/>
                <a:gd name="T9" fmla="*/ 10 h 470"/>
                <a:gd name="T10" fmla="*/ 27 w 405"/>
                <a:gd name="T11" fmla="*/ 10 h 470"/>
                <a:gd name="T12" fmla="*/ 37 w 405"/>
                <a:gd name="T13" fmla="*/ 10 h 470"/>
                <a:gd name="T14" fmla="*/ 46 w 405"/>
                <a:gd name="T15" fmla="*/ 10 h 470"/>
                <a:gd name="T16" fmla="*/ 55 w 405"/>
                <a:gd name="T17" fmla="*/ 10 h 470"/>
                <a:gd name="T18" fmla="*/ 405 w 405"/>
                <a:gd name="T19" fmla="*/ 10 h 470"/>
                <a:gd name="T20" fmla="*/ 405 w 405"/>
                <a:gd name="T21" fmla="*/ 470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5"/>
                <a:gd name="T34" fmla="*/ 0 h 470"/>
                <a:gd name="T35" fmla="*/ 405 w 405"/>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5" h="470">
                  <a:moveTo>
                    <a:pt x="405" y="470"/>
                  </a:moveTo>
                  <a:lnTo>
                    <a:pt x="18" y="415"/>
                  </a:lnTo>
                  <a:lnTo>
                    <a:pt x="0" y="0"/>
                  </a:lnTo>
                  <a:lnTo>
                    <a:pt x="8" y="10"/>
                  </a:lnTo>
                  <a:lnTo>
                    <a:pt x="18" y="10"/>
                  </a:lnTo>
                  <a:lnTo>
                    <a:pt x="27" y="10"/>
                  </a:lnTo>
                  <a:lnTo>
                    <a:pt x="37" y="10"/>
                  </a:lnTo>
                  <a:lnTo>
                    <a:pt x="46" y="10"/>
                  </a:lnTo>
                  <a:lnTo>
                    <a:pt x="55" y="10"/>
                  </a:lnTo>
                  <a:lnTo>
                    <a:pt x="405" y="10"/>
                  </a:lnTo>
                  <a:lnTo>
                    <a:pt x="405" y="470"/>
                  </a:lnTo>
                  <a:close/>
                </a:path>
              </a:pathLst>
            </a:custGeom>
            <a:solidFill>
              <a:srgbClr val="A3B2B2"/>
            </a:solidFill>
            <a:ln w="9525">
              <a:noFill/>
              <a:round/>
              <a:headEnd/>
              <a:tailEnd/>
            </a:ln>
          </p:spPr>
          <p:txBody>
            <a:bodyPr>
              <a:prstTxWarp prst="textNoShape">
                <a:avLst/>
              </a:prstTxWarp>
            </a:bodyPr>
            <a:lstStyle/>
            <a:p>
              <a:endParaRPr lang="en-US"/>
            </a:p>
          </p:txBody>
        </p:sp>
        <p:sp>
          <p:nvSpPr>
            <p:cNvPr id="24593" name="Freeform 212"/>
            <p:cNvSpPr>
              <a:spLocks/>
            </p:cNvSpPr>
            <p:nvPr/>
          </p:nvSpPr>
          <p:spPr bwMode="auto">
            <a:xfrm>
              <a:off x="2225" y="3087"/>
              <a:ext cx="151" cy="82"/>
            </a:xfrm>
            <a:custGeom>
              <a:avLst/>
              <a:gdLst>
                <a:gd name="T0" fmla="*/ 1161 w 1208"/>
                <a:gd name="T1" fmla="*/ 653 h 653"/>
                <a:gd name="T2" fmla="*/ 1060 w 1208"/>
                <a:gd name="T3" fmla="*/ 653 h 653"/>
                <a:gd name="T4" fmla="*/ 756 w 1208"/>
                <a:gd name="T5" fmla="*/ 570 h 653"/>
                <a:gd name="T6" fmla="*/ 369 w 1208"/>
                <a:gd name="T7" fmla="*/ 543 h 653"/>
                <a:gd name="T8" fmla="*/ 37 w 1208"/>
                <a:gd name="T9" fmla="*/ 487 h 653"/>
                <a:gd name="T10" fmla="*/ 0 w 1208"/>
                <a:gd name="T11" fmla="*/ 479 h 653"/>
                <a:gd name="T12" fmla="*/ 10 w 1208"/>
                <a:gd name="T13" fmla="*/ 479 h 653"/>
                <a:gd name="T14" fmla="*/ 10 w 1208"/>
                <a:gd name="T15" fmla="*/ 469 h 653"/>
                <a:gd name="T16" fmla="*/ 10 w 1208"/>
                <a:gd name="T17" fmla="*/ 460 h 653"/>
                <a:gd name="T18" fmla="*/ 10 w 1208"/>
                <a:gd name="T19" fmla="*/ 0 h 653"/>
                <a:gd name="T20" fmla="*/ 378 w 1208"/>
                <a:gd name="T21" fmla="*/ 0 h 653"/>
                <a:gd name="T22" fmla="*/ 396 w 1208"/>
                <a:gd name="T23" fmla="*/ 0 h 653"/>
                <a:gd name="T24" fmla="*/ 424 w 1208"/>
                <a:gd name="T25" fmla="*/ 0 h 653"/>
                <a:gd name="T26" fmla="*/ 442 w 1208"/>
                <a:gd name="T27" fmla="*/ 8 h 653"/>
                <a:gd name="T28" fmla="*/ 470 w 1208"/>
                <a:gd name="T29" fmla="*/ 8 h 653"/>
                <a:gd name="T30" fmla="*/ 489 w 1208"/>
                <a:gd name="T31" fmla="*/ 18 h 653"/>
                <a:gd name="T32" fmla="*/ 508 w 1208"/>
                <a:gd name="T33" fmla="*/ 18 h 653"/>
                <a:gd name="T34" fmla="*/ 535 w 1208"/>
                <a:gd name="T35" fmla="*/ 18 h 653"/>
                <a:gd name="T36" fmla="*/ 553 w 1208"/>
                <a:gd name="T37" fmla="*/ 18 h 653"/>
                <a:gd name="T38" fmla="*/ 1060 w 1208"/>
                <a:gd name="T39" fmla="*/ 18 h 653"/>
                <a:gd name="T40" fmla="*/ 1078 w 1208"/>
                <a:gd name="T41" fmla="*/ 18 h 653"/>
                <a:gd name="T42" fmla="*/ 1097 w 1208"/>
                <a:gd name="T43" fmla="*/ 27 h 653"/>
                <a:gd name="T44" fmla="*/ 1115 w 1208"/>
                <a:gd name="T45" fmla="*/ 27 h 653"/>
                <a:gd name="T46" fmla="*/ 1134 w 1208"/>
                <a:gd name="T47" fmla="*/ 27 h 653"/>
                <a:gd name="T48" fmla="*/ 1152 w 1208"/>
                <a:gd name="T49" fmla="*/ 35 h 653"/>
                <a:gd name="T50" fmla="*/ 1171 w 1208"/>
                <a:gd name="T51" fmla="*/ 35 h 653"/>
                <a:gd name="T52" fmla="*/ 1189 w 1208"/>
                <a:gd name="T53" fmla="*/ 35 h 653"/>
                <a:gd name="T54" fmla="*/ 1208 w 1208"/>
                <a:gd name="T55" fmla="*/ 35 h 653"/>
                <a:gd name="T56" fmla="*/ 1198 w 1208"/>
                <a:gd name="T57" fmla="*/ 45 h 653"/>
                <a:gd name="T58" fmla="*/ 1198 w 1208"/>
                <a:gd name="T59" fmla="*/ 54 h 653"/>
                <a:gd name="T60" fmla="*/ 1198 w 1208"/>
                <a:gd name="T61" fmla="*/ 64 h 653"/>
                <a:gd name="T62" fmla="*/ 1189 w 1208"/>
                <a:gd name="T63" fmla="*/ 73 h 653"/>
                <a:gd name="T64" fmla="*/ 1189 w 1208"/>
                <a:gd name="T65" fmla="*/ 82 h 653"/>
                <a:gd name="T66" fmla="*/ 1189 w 1208"/>
                <a:gd name="T67" fmla="*/ 91 h 653"/>
                <a:gd name="T68" fmla="*/ 1179 w 1208"/>
                <a:gd name="T69" fmla="*/ 101 h 653"/>
                <a:gd name="T70" fmla="*/ 1179 w 1208"/>
                <a:gd name="T71" fmla="*/ 110 h 653"/>
                <a:gd name="T72" fmla="*/ 1179 w 1208"/>
                <a:gd name="T73" fmla="*/ 405 h 653"/>
                <a:gd name="T74" fmla="*/ 1171 w 1208"/>
                <a:gd name="T75" fmla="*/ 432 h 653"/>
                <a:gd name="T76" fmla="*/ 1171 w 1208"/>
                <a:gd name="T77" fmla="*/ 469 h 653"/>
                <a:gd name="T78" fmla="*/ 1161 w 1208"/>
                <a:gd name="T79" fmla="*/ 497 h 653"/>
                <a:gd name="T80" fmla="*/ 1161 w 1208"/>
                <a:gd name="T81" fmla="*/ 524 h 653"/>
                <a:gd name="T82" fmla="*/ 1161 w 1208"/>
                <a:gd name="T83" fmla="*/ 561 h 653"/>
                <a:gd name="T84" fmla="*/ 1161 w 1208"/>
                <a:gd name="T85" fmla="*/ 589 h 653"/>
                <a:gd name="T86" fmla="*/ 1161 w 1208"/>
                <a:gd name="T87" fmla="*/ 617 h 653"/>
                <a:gd name="T88" fmla="*/ 1161 w 1208"/>
                <a:gd name="T89" fmla="*/ 653 h 6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08"/>
                <a:gd name="T136" fmla="*/ 0 h 653"/>
                <a:gd name="T137" fmla="*/ 1208 w 1208"/>
                <a:gd name="T138" fmla="*/ 653 h 6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08" h="653">
                  <a:moveTo>
                    <a:pt x="1161" y="653"/>
                  </a:moveTo>
                  <a:lnTo>
                    <a:pt x="1060" y="653"/>
                  </a:lnTo>
                  <a:lnTo>
                    <a:pt x="756" y="570"/>
                  </a:lnTo>
                  <a:lnTo>
                    <a:pt x="369" y="543"/>
                  </a:lnTo>
                  <a:lnTo>
                    <a:pt x="37" y="487"/>
                  </a:lnTo>
                  <a:lnTo>
                    <a:pt x="0" y="479"/>
                  </a:lnTo>
                  <a:lnTo>
                    <a:pt x="10" y="479"/>
                  </a:lnTo>
                  <a:lnTo>
                    <a:pt x="10" y="469"/>
                  </a:lnTo>
                  <a:lnTo>
                    <a:pt x="10" y="460"/>
                  </a:lnTo>
                  <a:lnTo>
                    <a:pt x="10" y="0"/>
                  </a:lnTo>
                  <a:lnTo>
                    <a:pt x="378" y="0"/>
                  </a:lnTo>
                  <a:lnTo>
                    <a:pt x="396" y="0"/>
                  </a:lnTo>
                  <a:lnTo>
                    <a:pt x="424" y="0"/>
                  </a:lnTo>
                  <a:lnTo>
                    <a:pt x="442" y="8"/>
                  </a:lnTo>
                  <a:lnTo>
                    <a:pt x="470" y="8"/>
                  </a:lnTo>
                  <a:lnTo>
                    <a:pt x="489" y="18"/>
                  </a:lnTo>
                  <a:lnTo>
                    <a:pt x="508" y="18"/>
                  </a:lnTo>
                  <a:lnTo>
                    <a:pt x="535" y="18"/>
                  </a:lnTo>
                  <a:lnTo>
                    <a:pt x="553" y="18"/>
                  </a:lnTo>
                  <a:lnTo>
                    <a:pt x="1060" y="18"/>
                  </a:lnTo>
                  <a:lnTo>
                    <a:pt x="1078" y="18"/>
                  </a:lnTo>
                  <a:lnTo>
                    <a:pt x="1097" y="27"/>
                  </a:lnTo>
                  <a:lnTo>
                    <a:pt x="1115" y="27"/>
                  </a:lnTo>
                  <a:lnTo>
                    <a:pt x="1134" y="27"/>
                  </a:lnTo>
                  <a:lnTo>
                    <a:pt x="1152" y="35"/>
                  </a:lnTo>
                  <a:lnTo>
                    <a:pt x="1171" y="35"/>
                  </a:lnTo>
                  <a:lnTo>
                    <a:pt x="1189" y="35"/>
                  </a:lnTo>
                  <a:lnTo>
                    <a:pt x="1208" y="35"/>
                  </a:lnTo>
                  <a:lnTo>
                    <a:pt x="1198" y="45"/>
                  </a:lnTo>
                  <a:lnTo>
                    <a:pt x="1198" y="54"/>
                  </a:lnTo>
                  <a:lnTo>
                    <a:pt x="1198" y="64"/>
                  </a:lnTo>
                  <a:lnTo>
                    <a:pt x="1189" y="73"/>
                  </a:lnTo>
                  <a:lnTo>
                    <a:pt x="1189" y="82"/>
                  </a:lnTo>
                  <a:lnTo>
                    <a:pt x="1189" y="91"/>
                  </a:lnTo>
                  <a:lnTo>
                    <a:pt x="1179" y="101"/>
                  </a:lnTo>
                  <a:lnTo>
                    <a:pt x="1179" y="110"/>
                  </a:lnTo>
                  <a:lnTo>
                    <a:pt x="1179" y="405"/>
                  </a:lnTo>
                  <a:lnTo>
                    <a:pt x="1171" y="432"/>
                  </a:lnTo>
                  <a:lnTo>
                    <a:pt x="1171" y="469"/>
                  </a:lnTo>
                  <a:lnTo>
                    <a:pt x="1161" y="497"/>
                  </a:lnTo>
                  <a:lnTo>
                    <a:pt x="1161" y="524"/>
                  </a:lnTo>
                  <a:lnTo>
                    <a:pt x="1161" y="561"/>
                  </a:lnTo>
                  <a:lnTo>
                    <a:pt x="1161" y="589"/>
                  </a:lnTo>
                  <a:lnTo>
                    <a:pt x="1161" y="617"/>
                  </a:lnTo>
                  <a:lnTo>
                    <a:pt x="1161" y="653"/>
                  </a:lnTo>
                  <a:close/>
                </a:path>
              </a:pathLst>
            </a:custGeom>
            <a:solidFill>
              <a:srgbClr val="D6E0E0"/>
            </a:solidFill>
            <a:ln w="9525">
              <a:noFill/>
              <a:round/>
              <a:headEnd/>
              <a:tailEnd/>
            </a:ln>
          </p:spPr>
          <p:txBody>
            <a:bodyPr>
              <a:prstTxWarp prst="textNoShape">
                <a:avLst/>
              </a:prstTxWarp>
            </a:bodyPr>
            <a:lstStyle/>
            <a:p>
              <a:endParaRPr lang="en-US"/>
            </a:p>
          </p:txBody>
        </p:sp>
        <p:sp>
          <p:nvSpPr>
            <p:cNvPr id="24594" name="Freeform 213"/>
            <p:cNvSpPr>
              <a:spLocks/>
            </p:cNvSpPr>
            <p:nvPr/>
          </p:nvSpPr>
          <p:spPr bwMode="auto">
            <a:xfrm>
              <a:off x="2384" y="3092"/>
              <a:ext cx="151" cy="80"/>
            </a:xfrm>
            <a:custGeom>
              <a:avLst/>
              <a:gdLst>
                <a:gd name="T0" fmla="*/ 1179 w 1206"/>
                <a:gd name="T1" fmla="*/ 646 h 646"/>
                <a:gd name="T2" fmla="*/ 0 w 1206"/>
                <a:gd name="T3" fmla="*/ 618 h 646"/>
                <a:gd name="T4" fmla="*/ 0 w 1206"/>
                <a:gd name="T5" fmla="*/ 452 h 646"/>
                <a:gd name="T6" fmla="*/ 0 w 1206"/>
                <a:gd name="T7" fmla="*/ 444 h 646"/>
                <a:gd name="T8" fmla="*/ 9 w 1206"/>
                <a:gd name="T9" fmla="*/ 434 h 646"/>
                <a:gd name="T10" fmla="*/ 9 w 1206"/>
                <a:gd name="T11" fmla="*/ 425 h 646"/>
                <a:gd name="T12" fmla="*/ 18 w 1206"/>
                <a:gd name="T13" fmla="*/ 415 h 646"/>
                <a:gd name="T14" fmla="*/ 18 w 1206"/>
                <a:gd name="T15" fmla="*/ 407 h 646"/>
                <a:gd name="T16" fmla="*/ 18 w 1206"/>
                <a:gd name="T17" fmla="*/ 397 h 646"/>
                <a:gd name="T18" fmla="*/ 18 w 1206"/>
                <a:gd name="T19" fmla="*/ 388 h 646"/>
                <a:gd name="T20" fmla="*/ 18 w 1206"/>
                <a:gd name="T21" fmla="*/ 378 h 646"/>
                <a:gd name="T22" fmla="*/ 18 w 1206"/>
                <a:gd name="T23" fmla="*/ 84 h 646"/>
                <a:gd name="T24" fmla="*/ 27 w 1206"/>
                <a:gd name="T25" fmla="*/ 75 h 646"/>
                <a:gd name="T26" fmla="*/ 27 w 1206"/>
                <a:gd name="T27" fmla="*/ 66 h 646"/>
                <a:gd name="T28" fmla="*/ 27 w 1206"/>
                <a:gd name="T29" fmla="*/ 56 h 646"/>
                <a:gd name="T30" fmla="*/ 37 w 1206"/>
                <a:gd name="T31" fmla="*/ 47 h 646"/>
                <a:gd name="T32" fmla="*/ 37 w 1206"/>
                <a:gd name="T33" fmla="*/ 38 h 646"/>
                <a:gd name="T34" fmla="*/ 37 w 1206"/>
                <a:gd name="T35" fmla="*/ 19 h 646"/>
                <a:gd name="T36" fmla="*/ 37 w 1206"/>
                <a:gd name="T37" fmla="*/ 10 h 646"/>
                <a:gd name="T38" fmla="*/ 37 w 1206"/>
                <a:gd name="T39" fmla="*/ 0 h 646"/>
                <a:gd name="T40" fmla="*/ 654 w 1206"/>
                <a:gd name="T41" fmla="*/ 0 h 646"/>
                <a:gd name="T42" fmla="*/ 1206 w 1206"/>
                <a:gd name="T43" fmla="*/ 0 h 646"/>
                <a:gd name="T44" fmla="*/ 1206 w 1206"/>
                <a:gd name="T45" fmla="*/ 10 h 646"/>
                <a:gd name="T46" fmla="*/ 1206 w 1206"/>
                <a:gd name="T47" fmla="*/ 19 h 646"/>
                <a:gd name="T48" fmla="*/ 1198 w 1206"/>
                <a:gd name="T49" fmla="*/ 29 h 646"/>
                <a:gd name="T50" fmla="*/ 1198 w 1206"/>
                <a:gd name="T51" fmla="*/ 38 h 646"/>
                <a:gd name="T52" fmla="*/ 1198 w 1206"/>
                <a:gd name="T53" fmla="*/ 47 h 646"/>
                <a:gd name="T54" fmla="*/ 1198 w 1206"/>
                <a:gd name="T55" fmla="*/ 56 h 646"/>
                <a:gd name="T56" fmla="*/ 1198 w 1206"/>
                <a:gd name="T57" fmla="*/ 609 h 646"/>
                <a:gd name="T58" fmla="*/ 1179 w 1206"/>
                <a:gd name="T59" fmla="*/ 646 h 6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06"/>
                <a:gd name="T91" fmla="*/ 0 h 646"/>
                <a:gd name="T92" fmla="*/ 1206 w 1206"/>
                <a:gd name="T93" fmla="*/ 646 h 6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06" h="646">
                  <a:moveTo>
                    <a:pt x="1179" y="646"/>
                  </a:moveTo>
                  <a:lnTo>
                    <a:pt x="0" y="618"/>
                  </a:lnTo>
                  <a:lnTo>
                    <a:pt x="0" y="452"/>
                  </a:lnTo>
                  <a:lnTo>
                    <a:pt x="0" y="444"/>
                  </a:lnTo>
                  <a:lnTo>
                    <a:pt x="9" y="434"/>
                  </a:lnTo>
                  <a:lnTo>
                    <a:pt x="9" y="425"/>
                  </a:lnTo>
                  <a:lnTo>
                    <a:pt x="18" y="415"/>
                  </a:lnTo>
                  <a:lnTo>
                    <a:pt x="18" y="407"/>
                  </a:lnTo>
                  <a:lnTo>
                    <a:pt x="18" y="397"/>
                  </a:lnTo>
                  <a:lnTo>
                    <a:pt x="18" y="388"/>
                  </a:lnTo>
                  <a:lnTo>
                    <a:pt x="18" y="378"/>
                  </a:lnTo>
                  <a:lnTo>
                    <a:pt x="18" y="84"/>
                  </a:lnTo>
                  <a:lnTo>
                    <a:pt x="27" y="75"/>
                  </a:lnTo>
                  <a:lnTo>
                    <a:pt x="27" y="66"/>
                  </a:lnTo>
                  <a:lnTo>
                    <a:pt x="27" y="56"/>
                  </a:lnTo>
                  <a:lnTo>
                    <a:pt x="37" y="47"/>
                  </a:lnTo>
                  <a:lnTo>
                    <a:pt x="37" y="38"/>
                  </a:lnTo>
                  <a:lnTo>
                    <a:pt x="37" y="19"/>
                  </a:lnTo>
                  <a:lnTo>
                    <a:pt x="37" y="10"/>
                  </a:lnTo>
                  <a:lnTo>
                    <a:pt x="37" y="0"/>
                  </a:lnTo>
                  <a:lnTo>
                    <a:pt x="654" y="0"/>
                  </a:lnTo>
                  <a:lnTo>
                    <a:pt x="1206" y="0"/>
                  </a:lnTo>
                  <a:lnTo>
                    <a:pt x="1206" y="10"/>
                  </a:lnTo>
                  <a:lnTo>
                    <a:pt x="1206" y="19"/>
                  </a:lnTo>
                  <a:lnTo>
                    <a:pt x="1198" y="29"/>
                  </a:lnTo>
                  <a:lnTo>
                    <a:pt x="1198" y="38"/>
                  </a:lnTo>
                  <a:lnTo>
                    <a:pt x="1198" y="47"/>
                  </a:lnTo>
                  <a:lnTo>
                    <a:pt x="1198" y="56"/>
                  </a:lnTo>
                  <a:lnTo>
                    <a:pt x="1198" y="609"/>
                  </a:lnTo>
                  <a:lnTo>
                    <a:pt x="1179" y="646"/>
                  </a:lnTo>
                  <a:close/>
                </a:path>
              </a:pathLst>
            </a:custGeom>
            <a:solidFill>
              <a:srgbClr val="A3B2B2"/>
            </a:solidFill>
            <a:ln w="9525">
              <a:noFill/>
              <a:round/>
              <a:headEnd/>
              <a:tailEnd/>
            </a:ln>
          </p:spPr>
          <p:txBody>
            <a:bodyPr>
              <a:prstTxWarp prst="textNoShape">
                <a:avLst/>
              </a:prstTxWarp>
            </a:bodyPr>
            <a:lstStyle/>
            <a:p>
              <a:endParaRPr lang="en-US"/>
            </a:p>
          </p:txBody>
        </p:sp>
        <p:sp>
          <p:nvSpPr>
            <p:cNvPr id="24595" name="Freeform 214"/>
            <p:cNvSpPr>
              <a:spLocks/>
            </p:cNvSpPr>
            <p:nvPr/>
          </p:nvSpPr>
          <p:spPr bwMode="auto">
            <a:xfrm>
              <a:off x="2546" y="3092"/>
              <a:ext cx="137" cy="80"/>
            </a:xfrm>
            <a:custGeom>
              <a:avLst/>
              <a:gdLst>
                <a:gd name="T0" fmla="*/ 1078 w 1096"/>
                <a:gd name="T1" fmla="*/ 572 h 646"/>
                <a:gd name="T2" fmla="*/ 756 w 1096"/>
                <a:gd name="T3" fmla="*/ 618 h 646"/>
                <a:gd name="T4" fmla="*/ 10 w 1096"/>
                <a:gd name="T5" fmla="*/ 646 h 646"/>
                <a:gd name="T6" fmla="*/ 0 w 1096"/>
                <a:gd name="T7" fmla="*/ 646 h 646"/>
                <a:gd name="T8" fmla="*/ 0 w 1096"/>
                <a:gd name="T9" fmla="*/ 636 h 646"/>
                <a:gd name="T10" fmla="*/ 10 w 1096"/>
                <a:gd name="T11" fmla="*/ 636 h 646"/>
                <a:gd name="T12" fmla="*/ 10 w 1096"/>
                <a:gd name="T13" fmla="*/ 628 h 646"/>
                <a:gd name="T14" fmla="*/ 10 w 1096"/>
                <a:gd name="T15" fmla="*/ 618 h 646"/>
                <a:gd name="T16" fmla="*/ 10 w 1096"/>
                <a:gd name="T17" fmla="*/ 66 h 646"/>
                <a:gd name="T18" fmla="*/ 27 w 1096"/>
                <a:gd name="T19" fmla="*/ 0 h 646"/>
                <a:gd name="T20" fmla="*/ 249 w 1096"/>
                <a:gd name="T21" fmla="*/ 0 h 646"/>
                <a:gd name="T22" fmla="*/ 267 w 1096"/>
                <a:gd name="T23" fmla="*/ 10 h 646"/>
                <a:gd name="T24" fmla="*/ 276 w 1096"/>
                <a:gd name="T25" fmla="*/ 10 h 646"/>
                <a:gd name="T26" fmla="*/ 295 w 1096"/>
                <a:gd name="T27" fmla="*/ 19 h 646"/>
                <a:gd name="T28" fmla="*/ 314 w 1096"/>
                <a:gd name="T29" fmla="*/ 19 h 646"/>
                <a:gd name="T30" fmla="*/ 332 w 1096"/>
                <a:gd name="T31" fmla="*/ 19 h 646"/>
                <a:gd name="T32" fmla="*/ 351 w 1096"/>
                <a:gd name="T33" fmla="*/ 29 h 646"/>
                <a:gd name="T34" fmla="*/ 369 w 1096"/>
                <a:gd name="T35" fmla="*/ 29 h 646"/>
                <a:gd name="T36" fmla="*/ 378 w 1096"/>
                <a:gd name="T37" fmla="*/ 29 h 646"/>
                <a:gd name="T38" fmla="*/ 609 w 1096"/>
                <a:gd name="T39" fmla="*/ 29 h 646"/>
                <a:gd name="T40" fmla="*/ 609 w 1096"/>
                <a:gd name="T41" fmla="*/ 38 h 646"/>
                <a:gd name="T42" fmla="*/ 609 w 1096"/>
                <a:gd name="T43" fmla="*/ 47 h 646"/>
                <a:gd name="T44" fmla="*/ 609 w 1096"/>
                <a:gd name="T45" fmla="*/ 56 h 646"/>
                <a:gd name="T46" fmla="*/ 617 w 1096"/>
                <a:gd name="T47" fmla="*/ 66 h 646"/>
                <a:gd name="T48" fmla="*/ 617 w 1096"/>
                <a:gd name="T49" fmla="*/ 75 h 646"/>
                <a:gd name="T50" fmla="*/ 626 w 1096"/>
                <a:gd name="T51" fmla="*/ 84 h 646"/>
                <a:gd name="T52" fmla="*/ 636 w 1096"/>
                <a:gd name="T53" fmla="*/ 84 h 646"/>
                <a:gd name="T54" fmla="*/ 645 w 1096"/>
                <a:gd name="T55" fmla="*/ 93 h 646"/>
                <a:gd name="T56" fmla="*/ 663 w 1096"/>
                <a:gd name="T57" fmla="*/ 93 h 646"/>
                <a:gd name="T58" fmla="*/ 673 w 1096"/>
                <a:gd name="T59" fmla="*/ 93 h 646"/>
                <a:gd name="T60" fmla="*/ 682 w 1096"/>
                <a:gd name="T61" fmla="*/ 84 h 646"/>
                <a:gd name="T62" fmla="*/ 691 w 1096"/>
                <a:gd name="T63" fmla="*/ 84 h 646"/>
                <a:gd name="T64" fmla="*/ 700 w 1096"/>
                <a:gd name="T65" fmla="*/ 75 h 646"/>
                <a:gd name="T66" fmla="*/ 710 w 1096"/>
                <a:gd name="T67" fmla="*/ 66 h 646"/>
                <a:gd name="T68" fmla="*/ 710 w 1096"/>
                <a:gd name="T69" fmla="*/ 56 h 646"/>
                <a:gd name="T70" fmla="*/ 710 w 1096"/>
                <a:gd name="T71" fmla="*/ 47 h 646"/>
                <a:gd name="T72" fmla="*/ 719 w 1096"/>
                <a:gd name="T73" fmla="*/ 38 h 646"/>
                <a:gd name="T74" fmla="*/ 719 w 1096"/>
                <a:gd name="T75" fmla="*/ 29 h 646"/>
                <a:gd name="T76" fmla="*/ 977 w 1096"/>
                <a:gd name="T77" fmla="*/ 29 h 646"/>
                <a:gd name="T78" fmla="*/ 995 w 1096"/>
                <a:gd name="T79" fmla="*/ 29 h 646"/>
                <a:gd name="T80" fmla="*/ 1004 w 1096"/>
                <a:gd name="T81" fmla="*/ 29 h 646"/>
                <a:gd name="T82" fmla="*/ 1022 w 1096"/>
                <a:gd name="T83" fmla="*/ 29 h 646"/>
                <a:gd name="T84" fmla="*/ 1032 w 1096"/>
                <a:gd name="T85" fmla="*/ 38 h 646"/>
                <a:gd name="T86" fmla="*/ 1051 w 1096"/>
                <a:gd name="T87" fmla="*/ 38 h 646"/>
                <a:gd name="T88" fmla="*/ 1069 w 1096"/>
                <a:gd name="T89" fmla="*/ 38 h 646"/>
                <a:gd name="T90" fmla="*/ 1078 w 1096"/>
                <a:gd name="T91" fmla="*/ 38 h 646"/>
                <a:gd name="T92" fmla="*/ 1096 w 1096"/>
                <a:gd name="T93" fmla="*/ 47 h 646"/>
                <a:gd name="T94" fmla="*/ 1096 w 1096"/>
                <a:gd name="T95" fmla="*/ 287 h 646"/>
                <a:gd name="T96" fmla="*/ 1088 w 1096"/>
                <a:gd name="T97" fmla="*/ 324 h 646"/>
                <a:gd name="T98" fmla="*/ 1078 w 1096"/>
                <a:gd name="T99" fmla="*/ 351 h 646"/>
                <a:gd name="T100" fmla="*/ 1078 w 1096"/>
                <a:gd name="T101" fmla="*/ 388 h 646"/>
                <a:gd name="T102" fmla="*/ 1069 w 1096"/>
                <a:gd name="T103" fmla="*/ 425 h 646"/>
                <a:gd name="T104" fmla="*/ 1069 w 1096"/>
                <a:gd name="T105" fmla="*/ 462 h 646"/>
                <a:gd name="T106" fmla="*/ 1069 w 1096"/>
                <a:gd name="T107" fmla="*/ 498 h 646"/>
                <a:gd name="T108" fmla="*/ 1069 w 1096"/>
                <a:gd name="T109" fmla="*/ 535 h 646"/>
                <a:gd name="T110" fmla="*/ 1078 w 1096"/>
                <a:gd name="T111" fmla="*/ 572 h 6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96"/>
                <a:gd name="T169" fmla="*/ 0 h 646"/>
                <a:gd name="T170" fmla="*/ 1096 w 1096"/>
                <a:gd name="T171" fmla="*/ 646 h 6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96" h="646">
                  <a:moveTo>
                    <a:pt x="1078" y="572"/>
                  </a:moveTo>
                  <a:lnTo>
                    <a:pt x="756" y="618"/>
                  </a:lnTo>
                  <a:lnTo>
                    <a:pt x="10" y="646"/>
                  </a:lnTo>
                  <a:lnTo>
                    <a:pt x="0" y="646"/>
                  </a:lnTo>
                  <a:lnTo>
                    <a:pt x="0" y="636"/>
                  </a:lnTo>
                  <a:lnTo>
                    <a:pt x="10" y="636"/>
                  </a:lnTo>
                  <a:lnTo>
                    <a:pt x="10" y="628"/>
                  </a:lnTo>
                  <a:lnTo>
                    <a:pt x="10" y="618"/>
                  </a:lnTo>
                  <a:lnTo>
                    <a:pt x="10" y="66"/>
                  </a:lnTo>
                  <a:lnTo>
                    <a:pt x="27" y="0"/>
                  </a:lnTo>
                  <a:lnTo>
                    <a:pt x="249" y="0"/>
                  </a:lnTo>
                  <a:lnTo>
                    <a:pt x="267" y="10"/>
                  </a:lnTo>
                  <a:lnTo>
                    <a:pt x="276" y="10"/>
                  </a:lnTo>
                  <a:lnTo>
                    <a:pt x="295" y="19"/>
                  </a:lnTo>
                  <a:lnTo>
                    <a:pt x="314" y="19"/>
                  </a:lnTo>
                  <a:lnTo>
                    <a:pt x="332" y="19"/>
                  </a:lnTo>
                  <a:lnTo>
                    <a:pt x="351" y="29"/>
                  </a:lnTo>
                  <a:lnTo>
                    <a:pt x="369" y="29"/>
                  </a:lnTo>
                  <a:lnTo>
                    <a:pt x="378" y="29"/>
                  </a:lnTo>
                  <a:lnTo>
                    <a:pt x="609" y="29"/>
                  </a:lnTo>
                  <a:lnTo>
                    <a:pt x="609" y="38"/>
                  </a:lnTo>
                  <a:lnTo>
                    <a:pt x="609" y="47"/>
                  </a:lnTo>
                  <a:lnTo>
                    <a:pt x="609" y="56"/>
                  </a:lnTo>
                  <a:lnTo>
                    <a:pt x="617" y="66"/>
                  </a:lnTo>
                  <a:lnTo>
                    <a:pt x="617" y="75"/>
                  </a:lnTo>
                  <a:lnTo>
                    <a:pt x="626" y="84"/>
                  </a:lnTo>
                  <a:lnTo>
                    <a:pt x="636" y="84"/>
                  </a:lnTo>
                  <a:lnTo>
                    <a:pt x="645" y="93"/>
                  </a:lnTo>
                  <a:lnTo>
                    <a:pt x="663" y="93"/>
                  </a:lnTo>
                  <a:lnTo>
                    <a:pt x="673" y="93"/>
                  </a:lnTo>
                  <a:lnTo>
                    <a:pt x="682" y="84"/>
                  </a:lnTo>
                  <a:lnTo>
                    <a:pt x="691" y="84"/>
                  </a:lnTo>
                  <a:lnTo>
                    <a:pt x="700" y="75"/>
                  </a:lnTo>
                  <a:lnTo>
                    <a:pt x="710" y="66"/>
                  </a:lnTo>
                  <a:lnTo>
                    <a:pt x="710" y="56"/>
                  </a:lnTo>
                  <a:lnTo>
                    <a:pt x="710" y="47"/>
                  </a:lnTo>
                  <a:lnTo>
                    <a:pt x="719" y="38"/>
                  </a:lnTo>
                  <a:lnTo>
                    <a:pt x="719" y="29"/>
                  </a:lnTo>
                  <a:lnTo>
                    <a:pt x="977" y="29"/>
                  </a:lnTo>
                  <a:lnTo>
                    <a:pt x="995" y="29"/>
                  </a:lnTo>
                  <a:lnTo>
                    <a:pt x="1004" y="29"/>
                  </a:lnTo>
                  <a:lnTo>
                    <a:pt x="1022" y="29"/>
                  </a:lnTo>
                  <a:lnTo>
                    <a:pt x="1032" y="38"/>
                  </a:lnTo>
                  <a:lnTo>
                    <a:pt x="1051" y="38"/>
                  </a:lnTo>
                  <a:lnTo>
                    <a:pt x="1069" y="38"/>
                  </a:lnTo>
                  <a:lnTo>
                    <a:pt x="1078" y="38"/>
                  </a:lnTo>
                  <a:lnTo>
                    <a:pt x="1096" y="47"/>
                  </a:lnTo>
                  <a:lnTo>
                    <a:pt x="1096" y="287"/>
                  </a:lnTo>
                  <a:lnTo>
                    <a:pt x="1088" y="324"/>
                  </a:lnTo>
                  <a:lnTo>
                    <a:pt x="1078" y="351"/>
                  </a:lnTo>
                  <a:lnTo>
                    <a:pt x="1078" y="388"/>
                  </a:lnTo>
                  <a:lnTo>
                    <a:pt x="1069" y="425"/>
                  </a:lnTo>
                  <a:lnTo>
                    <a:pt x="1069" y="462"/>
                  </a:lnTo>
                  <a:lnTo>
                    <a:pt x="1069" y="498"/>
                  </a:lnTo>
                  <a:lnTo>
                    <a:pt x="1069" y="535"/>
                  </a:lnTo>
                  <a:lnTo>
                    <a:pt x="1078" y="572"/>
                  </a:lnTo>
                  <a:close/>
                </a:path>
              </a:pathLst>
            </a:custGeom>
            <a:solidFill>
              <a:srgbClr val="D6E0E0"/>
            </a:solidFill>
            <a:ln w="9525">
              <a:noFill/>
              <a:round/>
              <a:headEnd/>
              <a:tailEnd/>
            </a:ln>
          </p:spPr>
          <p:txBody>
            <a:bodyPr>
              <a:prstTxWarp prst="textNoShape">
                <a:avLst/>
              </a:prstTxWarp>
            </a:bodyPr>
            <a:lstStyle/>
            <a:p>
              <a:endParaRPr lang="en-US"/>
            </a:p>
          </p:txBody>
        </p:sp>
        <p:sp>
          <p:nvSpPr>
            <p:cNvPr id="24596" name="Freeform 215"/>
            <p:cNvSpPr>
              <a:spLocks/>
            </p:cNvSpPr>
            <p:nvPr/>
          </p:nvSpPr>
          <p:spPr bwMode="auto">
            <a:xfrm>
              <a:off x="2698" y="3071"/>
              <a:ext cx="456" cy="90"/>
            </a:xfrm>
            <a:custGeom>
              <a:avLst/>
              <a:gdLst>
                <a:gd name="T0" fmla="*/ 3178 w 3648"/>
                <a:gd name="T1" fmla="*/ 341 h 719"/>
                <a:gd name="T2" fmla="*/ 368 w 3648"/>
                <a:gd name="T3" fmla="*/ 673 h 719"/>
                <a:gd name="T4" fmla="*/ 0 w 3648"/>
                <a:gd name="T5" fmla="*/ 535 h 719"/>
                <a:gd name="T6" fmla="*/ 0 w 3648"/>
                <a:gd name="T7" fmla="*/ 516 h 719"/>
                <a:gd name="T8" fmla="*/ 9 w 3648"/>
                <a:gd name="T9" fmla="*/ 498 h 719"/>
                <a:gd name="T10" fmla="*/ 18 w 3648"/>
                <a:gd name="T11" fmla="*/ 479 h 719"/>
                <a:gd name="T12" fmla="*/ 18 w 3648"/>
                <a:gd name="T13" fmla="*/ 461 h 719"/>
                <a:gd name="T14" fmla="*/ 608 w 3648"/>
                <a:gd name="T15" fmla="*/ 212 h 719"/>
                <a:gd name="T16" fmla="*/ 626 w 3648"/>
                <a:gd name="T17" fmla="*/ 212 h 719"/>
                <a:gd name="T18" fmla="*/ 653 w 3648"/>
                <a:gd name="T19" fmla="*/ 203 h 719"/>
                <a:gd name="T20" fmla="*/ 672 w 3648"/>
                <a:gd name="T21" fmla="*/ 194 h 719"/>
                <a:gd name="T22" fmla="*/ 700 w 3648"/>
                <a:gd name="T23" fmla="*/ 194 h 719"/>
                <a:gd name="T24" fmla="*/ 773 w 3648"/>
                <a:gd name="T25" fmla="*/ 194 h 719"/>
                <a:gd name="T26" fmla="*/ 847 w 3648"/>
                <a:gd name="T27" fmla="*/ 194 h 719"/>
                <a:gd name="T28" fmla="*/ 921 w 3648"/>
                <a:gd name="T29" fmla="*/ 194 h 719"/>
                <a:gd name="T30" fmla="*/ 994 w 3648"/>
                <a:gd name="T31" fmla="*/ 194 h 719"/>
                <a:gd name="T32" fmla="*/ 1243 w 3648"/>
                <a:gd name="T33" fmla="*/ 165 h 719"/>
                <a:gd name="T34" fmla="*/ 1308 w 3648"/>
                <a:gd name="T35" fmla="*/ 175 h 719"/>
                <a:gd name="T36" fmla="*/ 1372 w 3648"/>
                <a:gd name="T37" fmla="*/ 175 h 719"/>
                <a:gd name="T38" fmla="*/ 1437 w 3648"/>
                <a:gd name="T39" fmla="*/ 175 h 719"/>
                <a:gd name="T40" fmla="*/ 1677 w 3648"/>
                <a:gd name="T41" fmla="*/ 148 h 719"/>
                <a:gd name="T42" fmla="*/ 1750 w 3648"/>
                <a:gd name="T43" fmla="*/ 148 h 719"/>
                <a:gd name="T44" fmla="*/ 1833 w 3648"/>
                <a:gd name="T45" fmla="*/ 148 h 719"/>
                <a:gd name="T46" fmla="*/ 1907 w 3648"/>
                <a:gd name="T47" fmla="*/ 148 h 719"/>
                <a:gd name="T48" fmla="*/ 1981 w 3648"/>
                <a:gd name="T49" fmla="*/ 148 h 719"/>
                <a:gd name="T50" fmla="*/ 2239 w 3648"/>
                <a:gd name="T51" fmla="*/ 130 h 719"/>
                <a:gd name="T52" fmla="*/ 2497 w 3648"/>
                <a:gd name="T53" fmla="*/ 101 h 719"/>
                <a:gd name="T54" fmla="*/ 2755 w 3648"/>
                <a:gd name="T55" fmla="*/ 83 h 719"/>
                <a:gd name="T56" fmla="*/ 3003 w 3648"/>
                <a:gd name="T57" fmla="*/ 64 h 719"/>
                <a:gd name="T58" fmla="*/ 3169 w 3648"/>
                <a:gd name="T59" fmla="*/ 55 h 719"/>
                <a:gd name="T60" fmla="*/ 3325 w 3648"/>
                <a:gd name="T61" fmla="*/ 37 h 719"/>
                <a:gd name="T62" fmla="*/ 3482 w 3648"/>
                <a:gd name="T63" fmla="*/ 18 h 719"/>
                <a:gd name="T64" fmla="*/ 3648 w 3648"/>
                <a:gd name="T65" fmla="*/ 0 h 7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48"/>
                <a:gd name="T100" fmla="*/ 0 h 719"/>
                <a:gd name="T101" fmla="*/ 3648 w 3648"/>
                <a:gd name="T102" fmla="*/ 719 h 7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48" h="719">
                  <a:moveTo>
                    <a:pt x="3648" y="175"/>
                  </a:moveTo>
                  <a:lnTo>
                    <a:pt x="3178" y="341"/>
                  </a:lnTo>
                  <a:lnTo>
                    <a:pt x="2045" y="562"/>
                  </a:lnTo>
                  <a:lnTo>
                    <a:pt x="368" y="673"/>
                  </a:lnTo>
                  <a:lnTo>
                    <a:pt x="0" y="719"/>
                  </a:lnTo>
                  <a:lnTo>
                    <a:pt x="0" y="535"/>
                  </a:lnTo>
                  <a:lnTo>
                    <a:pt x="0" y="525"/>
                  </a:lnTo>
                  <a:lnTo>
                    <a:pt x="0" y="516"/>
                  </a:lnTo>
                  <a:lnTo>
                    <a:pt x="9" y="507"/>
                  </a:lnTo>
                  <a:lnTo>
                    <a:pt x="9" y="498"/>
                  </a:lnTo>
                  <a:lnTo>
                    <a:pt x="9" y="489"/>
                  </a:lnTo>
                  <a:lnTo>
                    <a:pt x="18" y="479"/>
                  </a:lnTo>
                  <a:lnTo>
                    <a:pt x="18" y="470"/>
                  </a:lnTo>
                  <a:lnTo>
                    <a:pt x="18" y="461"/>
                  </a:lnTo>
                  <a:lnTo>
                    <a:pt x="18" y="212"/>
                  </a:lnTo>
                  <a:lnTo>
                    <a:pt x="608" y="212"/>
                  </a:lnTo>
                  <a:lnTo>
                    <a:pt x="617" y="212"/>
                  </a:lnTo>
                  <a:lnTo>
                    <a:pt x="626" y="212"/>
                  </a:lnTo>
                  <a:lnTo>
                    <a:pt x="635" y="212"/>
                  </a:lnTo>
                  <a:lnTo>
                    <a:pt x="653" y="203"/>
                  </a:lnTo>
                  <a:lnTo>
                    <a:pt x="663" y="203"/>
                  </a:lnTo>
                  <a:lnTo>
                    <a:pt x="672" y="194"/>
                  </a:lnTo>
                  <a:lnTo>
                    <a:pt x="690" y="194"/>
                  </a:lnTo>
                  <a:lnTo>
                    <a:pt x="700" y="194"/>
                  </a:lnTo>
                  <a:lnTo>
                    <a:pt x="737" y="194"/>
                  </a:lnTo>
                  <a:lnTo>
                    <a:pt x="773" y="194"/>
                  </a:lnTo>
                  <a:lnTo>
                    <a:pt x="810" y="194"/>
                  </a:lnTo>
                  <a:lnTo>
                    <a:pt x="847" y="194"/>
                  </a:lnTo>
                  <a:lnTo>
                    <a:pt x="884" y="194"/>
                  </a:lnTo>
                  <a:lnTo>
                    <a:pt x="921" y="194"/>
                  </a:lnTo>
                  <a:lnTo>
                    <a:pt x="958" y="194"/>
                  </a:lnTo>
                  <a:lnTo>
                    <a:pt x="994" y="194"/>
                  </a:lnTo>
                  <a:lnTo>
                    <a:pt x="1206" y="165"/>
                  </a:lnTo>
                  <a:lnTo>
                    <a:pt x="1243" y="165"/>
                  </a:lnTo>
                  <a:lnTo>
                    <a:pt x="1271" y="175"/>
                  </a:lnTo>
                  <a:lnTo>
                    <a:pt x="1308" y="175"/>
                  </a:lnTo>
                  <a:lnTo>
                    <a:pt x="1336" y="175"/>
                  </a:lnTo>
                  <a:lnTo>
                    <a:pt x="1372" y="175"/>
                  </a:lnTo>
                  <a:lnTo>
                    <a:pt x="1400" y="175"/>
                  </a:lnTo>
                  <a:lnTo>
                    <a:pt x="1437" y="175"/>
                  </a:lnTo>
                  <a:lnTo>
                    <a:pt x="1464" y="165"/>
                  </a:lnTo>
                  <a:lnTo>
                    <a:pt x="1677" y="148"/>
                  </a:lnTo>
                  <a:lnTo>
                    <a:pt x="1713" y="148"/>
                  </a:lnTo>
                  <a:lnTo>
                    <a:pt x="1750" y="148"/>
                  </a:lnTo>
                  <a:lnTo>
                    <a:pt x="1787" y="148"/>
                  </a:lnTo>
                  <a:lnTo>
                    <a:pt x="1833" y="148"/>
                  </a:lnTo>
                  <a:lnTo>
                    <a:pt x="1870" y="157"/>
                  </a:lnTo>
                  <a:lnTo>
                    <a:pt x="1907" y="148"/>
                  </a:lnTo>
                  <a:lnTo>
                    <a:pt x="1944" y="148"/>
                  </a:lnTo>
                  <a:lnTo>
                    <a:pt x="1981" y="148"/>
                  </a:lnTo>
                  <a:lnTo>
                    <a:pt x="2109" y="138"/>
                  </a:lnTo>
                  <a:lnTo>
                    <a:pt x="2239" y="130"/>
                  </a:lnTo>
                  <a:lnTo>
                    <a:pt x="2367" y="120"/>
                  </a:lnTo>
                  <a:lnTo>
                    <a:pt x="2497" y="101"/>
                  </a:lnTo>
                  <a:lnTo>
                    <a:pt x="2625" y="93"/>
                  </a:lnTo>
                  <a:lnTo>
                    <a:pt x="2755" y="83"/>
                  </a:lnTo>
                  <a:lnTo>
                    <a:pt x="2883" y="74"/>
                  </a:lnTo>
                  <a:lnTo>
                    <a:pt x="3003" y="64"/>
                  </a:lnTo>
                  <a:lnTo>
                    <a:pt x="3086" y="55"/>
                  </a:lnTo>
                  <a:lnTo>
                    <a:pt x="3169" y="55"/>
                  </a:lnTo>
                  <a:lnTo>
                    <a:pt x="3252" y="46"/>
                  </a:lnTo>
                  <a:lnTo>
                    <a:pt x="3325" y="37"/>
                  </a:lnTo>
                  <a:lnTo>
                    <a:pt x="3408" y="28"/>
                  </a:lnTo>
                  <a:lnTo>
                    <a:pt x="3482" y="18"/>
                  </a:lnTo>
                  <a:lnTo>
                    <a:pt x="3565" y="10"/>
                  </a:lnTo>
                  <a:lnTo>
                    <a:pt x="3648" y="0"/>
                  </a:lnTo>
                  <a:lnTo>
                    <a:pt x="3648" y="175"/>
                  </a:lnTo>
                  <a:close/>
                </a:path>
              </a:pathLst>
            </a:custGeom>
            <a:solidFill>
              <a:srgbClr val="A3B2B2"/>
            </a:solidFill>
            <a:ln w="9525">
              <a:noFill/>
              <a:round/>
              <a:headEnd/>
              <a:tailEnd/>
            </a:ln>
          </p:spPr>
          <p:txBody>
            <a:bodyPr>
              <a:prstTxWarp prst="textNoShape">
                <a:avLst/>
              </a:prstTxWarp>
            </a:bodyPr>
            <a:lstStyle/>
            <a:p>
              <a:endParaRPr lang="en-US"/>
            </a:p>
          </p:txBody>
        </p:sp>
        <p:sp>
          <p:nvSpPr>
            <p:cNvPr id="24597" name="Freeform 216"/>
            <p:cNvSpPr>
              <a:spLocks/>
            </p:cNvSpPr>
            <p:nvPr/>
          </p:nvSpPr>
          <p:spPr bwMode="auto">
            <a:xfrm>
              <a:off x="1336" y="2893"/>
              <a:ext cx="86" cy="152"/>
            </a:xfrm>
            <a:custGeom>
              <a:avLst/>
              <a:gdLst>
                <a:gd name="T0" fmla="*/ 607 w 690"/>
                <a:gd name="T1" fmla="*/ 525 h 1217"/>
                <a:gd name="T2" fmla="*/ 607 w 690"/>
                <a:gd name="T3" fmla="*/ 1078 h 1217"/>
                <a:gd name="T4" fmla="*/ 248 w 690"/>
                <a:gd name="T5" fmla="*/ 1217 h 1217"/>
                <a:gd name="T6" fmla="*/ 110 w 690"/>
                <a:gd name="T7" fmla="*/ 829 h 1217"/>
                <a:gd name="T8" fmla="*/ 0 w 690"/>
                <a:gd name="T9" fmla="*/ 331 h 1217"/>
                <a:gd name="T10" fmla="*/ 82 w 690"/>
                <a:gd name="T11" fmla="*/ 248 h 1217"/>
                <a:gd name="T12" fmla="*/ 55 w 690"/>
                <a:gd name="T13" fmla="*/ 221 h 1217"/>
                <a:gd name="T14" fmla="*/ 138 w 690"/>
                <a:gd name="T15" fmla="*/ 83 h 1217"/>
                <a:gd name="T16" fmla="*/ 469 w 690"/>
                <a:gd name="T17" fmla="*/ 0 h 1217"/>
                <a:gd name="T18" fmla="*/ 690 w 690"/>
                <a:gd name="T19" fmla="*/ 0 h 1217"/>
                <a:gd name="T20" fmla="*/ 607 w 690"/>
                <a:gd name="T21" fmla="*/ 525 h 1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0"/>
                <a:gd name="T34" fmla="*/ 0 h 1217"/>
                <a:gd name="T35" fmla="*/ 690 w 690"/>
                <a:gd name="T36" fmla="*/ 1217 h 1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0" h="1217">
                  <a:moveTo>
                    <a:pt x="607" y="525"/>
                  </a:moveTo>
                  <a:lnTo>
                    <a:pt x="607" y="1078"/>
                  </a:lnTo>
                  <a:lnTo>
                    <a:pt x="248" y="1217"/>
                  </a:lnTo>
                  <a:lnTo>
                    <a:pt x="110" y="829"/>
                  </a:lnTo>
                  <a:lnTo>
                    <a:pt x="0" y="331"/>
                  </a:lnTo>
                  <a:lnTo>
                    <a:pt x="82" y="248"/>
                  </a:lnTo>
                  <a:lnTo>
                    <a:pt x="55" y="221"/>
                  </a:lnTo>
                  <a:lnTo>
                    <a:pt x="138" y="83"/>
                  </a:lnTo>
                  <a:lnTo>
                    <a:pt x="469" y="0"/>
                  </a:lnTo>
                  <a:lnTo>
                    <a:pt x="690" y="0"/>
                  </a:lnTo>
                  <a:lnTo>
                    <a:pt x="607" y="525"/>
                  </a:lnTo>
                  <a:close/>
                </a:path>
              </a:pathLst>
            </a:custGeom>
            <a:solidFill>
              <a:srgbClr val="D4975A"/>
            </a:solidFill>
            <a:ln w="9525">
              <a:noFill/>
              <a:round/>
              <a:headEnd/>
              <a:tailEnd/>
            </a:ln>
          </p:spPr>
          <p:txBody>
            <a:bodyPr>
              <a:prstTxWarp prst="textNoShape">
                <a:avLst/>
              </a:prstTxWarp>
            </a:bodyPr>
            <a:lstStyle/>
            <a:p>
              <a:endParaRPr lang="en-US"/>
            </a:p>
          </p:txBody>
        </p:sp>
        <p:sp>
          <p:nvSpPr>
            <p:cNvPr id="24598" name="Freeform 217"/>
            <p:cNvSpPr>
              <a:spLocks/>
            </p:cNvSpPr>
            <p:nvPr/>
          </p:nvSpPr>
          <p:spPr bwMode="auto">
            <a:xfrm>
              <a:off x="1432" y="2893"/>
              <a:ext cx="118" cy="145"/>
            </a:xfrm>
            <a:custGeom>
              <a:avLst/>
              <a:gdLst>
                <a:gd name="T0" fmla="*/ 940 w 940"/>
                <a:gd name="T1" fmla="*/ 193 h 1161"/>
                <a:gd name="T2" fmla="*/ 580 w 940"/>
                <a:gd name="T3" fmla="*/ 1050 h 1161"/>
                <a:gd name="T4" fmla="*/ 552 w 940"/>
                <a:gd name="T5" fmla="*/ 1161 h 1161"/>
                <a:gd name="T6" fmla="*/ 0 w 940"/>
                <a:gd name="T7" fmla="*/ 1050 h 1161"/>
                <a:gd name="T8" fmla="*/ 83 w 940"/>
                <a:gd name="T9" fmla="*/ 27 h 1161"/>
                <a:gd name="T10" fmla="*/ 110 w 940"/>
                <a:gd name="T11" fmla="*/ 0 h 1161"/>
                <a:gd name="T12" fmla="*/ 828 w 940"/>
                <a:gd name="T13" fmla="*/ 110 h 1161"/>
                <a:gd name="T14" fmla="*/ 940 w 940"/>
                <a:gd name="T15" fmla="*/ 193 h 1161"/>
                <a:gd name="T16" fmla="*/ 0 60000 65536"/>
                <a:gd name="T17" fmla="*/ 0 60000 65536"/>
                <a:gd name="T18" fmla="*/ 0 60000 65536"/>
                <a:gd name="T19" fmla="*/ 0 60000 65536"/>
                <a:gd name="T20" fmla="*/ 0 60000 65536"/>
                <a:gd name="T21" fmla="*/ 0 60000 65536"/>
                <a:gd name="T22" fmla="*/ 0 60000 65536"/>
                <a:gd name="T23" fmla="*/ 0 60000 65536"/>
                <a:gd name="T24" fmla="*/ 0 w 940"/>
                <a:gd name="T25" fmla="*/ 0 h 1161"/>
                <a:gd name="T26" fmla="*/ 940 w 940"/>
                <a:gd name="T27" fmla="*/ 1161 h 11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0" h="1161">
                  <a:moveTo>
                    <a:pt x="940" y="193"/>
                  </a:moveTo>
                  <a:lnTo>
                    <a:pt x="580" y="1050"/>
                  </a:lnTo>
                  <a:lnTo>
                    <a:pt x="552" y="1161"/>
                  </a:lnTo>
                  <a:lnTo>
                    <a:pt x="0" y="1050"/>
                  </a:lnTo>
                  <a:lnTo>
                    <a:pt x="83" y="27"/>
                  </a:lnTo>
                  <a:lnTo>
                    <a:pt x="110" y="0"/>
                  </a:lnTo>
                  <a:lnTo>
                    <a:pt x="828" y="110"/>
                  </a:lnTo>
                  <a:lnTo>
                    <a:pt x="940" y="193"/>
                  </a:lnTo>
                  <a:close/>
                </a:path>
              </a:pathLst>
            </a:custGeom>
            <a:solidFill>
              <a:srgbClr val="B07840"/>
            </a:solidFill>
            <a:ln w="9525">
              <a:noFill/>
              <a:round/>
              <a:headEnd/>
              <a:tailEnd/>
            </a:ln>
          </p:spPr>
          <p:txBody>
            <a:bodyPr>
              <a:prstTxWarp prst="textNoShape">
                <a:avLst/>
              </a:prstTxWarp>
            </a:bodyPr>
            <a:lstStyle/>
            <a:p>
              <a:endParaRPr lang="en-US"/>
            </a:p>
          </p:txBody>
        </p:sp>
        <p:sp>
          <p:nvSpPr>
            <p:cNvPr id="24599" name="Freeform 218"/>
            <p:cNvSpPr>
              <a:spLocks/>
            </p:cNvSpPr>
            <p:nvPr/>
          </p:nvSpPr>
          <p:spPr bwMode="auto">
            <a:xfrm>
              <a:off x="1222" y="2917"/>
              <a:ext cx="121" cy="169"/>
            </a:xfrm>
            <a:custGeom>
              <a:avLst/>
              <a:gdLst>
                <a:gd name="T0" fmla="*/ 968 w 968"/>
                <a:gd name="T1" fmla="*/ 1078 h 1355"/>
                <a:gd name="T2" fmla="*/ 968 w 968"/>
                <a:gd name="T3" fmla="*/ 1134 h 1355"/>
                <a:gd name="T4" fmla="*/ 609 w 968"/>
                <a:gd name="T5" fmla="*/ 1355 h 1355"/>
                <a:gd name="T6" fmla="*/ 56 w 968"/>
                <a:gd name="T7" fmla="*/ 526 h 1355"/>
                <a:gd name="T8" fmla="*/ 0 w 968"/>
                <a:gd name="T9" fmla="*/ 359 h 1355"/>
                <a:gd name="T10" fmla="*/ 471 w 968"/>
                <a:gd name="T11" fmla="*/ 55 h 1355"/>
                <a:gd name="T12" fmla="*/ 609 w 968"/>
                <a:gd name="T13" fmla="*/ 0 h 1355"/>
                <a:gd name="T14" fmla="*/ 692 w 968"/>
                <a:gd name="T15" fmla="*/ 0 h 1355"/>
                <a:gd name="T16" fmla="*/ 968 w 968"/>
                <a:gd name="T17" fmla="*/ 1078 h 13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8"/>
                <a:gd name="T28" fmla="*/ 0 h 1355"/>
                <a:gd name="T29" fmla="*/ 968 w 968"/>
                <a:gd name="T30" fmla="*/ 1355 h 13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8" h="1355">
                  <a:moveTo>
                    <a:pt x="968" y="1078"/>
                  </a:moveTo>
                  <a:lnTo>
                    <a:pt x="968" y="1134"/>
                  </a:lnTo>
                  <a:lnTo>
                    <a:pt x="609" y="1355"/>
                  </a:lnTo>
                  <a:lnTo>
                    <a:pt x="56" y="526"/>
                  </a:lnTo>
                  <a:lnTo>
                    <a:pt x="0" y="359"/>
                  </a:lnTo>
                  <a:lnTo>
                    <a:pt x="471" y="55"/>
                  </a:lnTo>
                  <a:lnTo>
                    <a:pt x="609" y="0"/>
                  </a:lnTo>
                  <a:lnTo>
                    <a:pt x="692" y="0"/>
                  </a:lnTo>
                  <a:lnTo>
                    <a:pt x="968" y="1078"/>
                  </a:lnTo>
                  <a:close/>
                </a:path>
              </a:pathLst>
            </a:custGeom>
            <a:solidFill>
              <a:srgbClr val="B07840"/>
            </a:solidFill>
            <a:ln w="9525">
              <a:noFill/>
              <a:round/>
              <a:headEnd/>
              <a:tailEnd/>
            </a:ln>
          </p:spPr>
          <p:txBody>
            <a:bodyPr>
              <a:prstTxWarp prst="textNoShape">
                <a:avLst/>
              </a:prstTxWarp>
            </a:bodyPr>
            <a:lstStyle/>
            <a:p>
              <a:endParaRPr lang="en-US"/>
            </a:p>
          </p:txBody>
        </p:sp>
        <p:sp>
          <p:nvSpPr>
            <p:cNvPr id="24600" name="Freeform 219"/>
            <p:cNvSpPr>
              <a:spLocks/>
            </p:cNvSpPr>
            <p:nvPr/>
          </p:nvSpPr>
          <p:spPr bwMode="auto">
            <a:xfrm>
              <a:off x="1522" y="2927"/>
              <a:ext cx="135" cy="183"/>
            </a:xfrm>
            <a:custGeom>
              <a:avLst/>
              <a:gdLst>
                <a:gd name="T0" fmla="*/ 1023 w 1078"/>
                <a:gd name="T1" fmla="*/ 443 h 1466"/>
                <a:gd name="T2" fmla="*/ 1078 w 1078"/>
                <a:gd name="T3" fmla="*/ 581 h 1466"/>
                <a:gd name="T4" fmla="*/ 414 w 1078"/>
                <a:gd name="T5" fmla="*/ 1437 h 1466"/>
                <a:gd name="T6" fmla="*/ 387 w 1078"/>
                <a:gd name="T7" fmla="*/ 1466 h 1466"/>
                <a:gd name="T8" fmla="*/ 166 w 1078"/>
                <a:gd name="T9" fmla="*/ 1106 h 1466"/>
                <a:gd name="T10" fmla="*/ 0 w 1078"/>
                <a:gd name="T11" fmla="*/ 995 h 1466"/>
                <a:gd name="T12" fmla="*/ 55 w 1078"/>
                <a:gd name="T13" fmla="*/ 747 h 1466"/>
                <a:gd name="T14" fmla="*/ 360 w 1078"/>
                <a:gd name="T15" fmla="*/ 0 h 1466"/>
                <a:gd name="T16" fmla="*/ 664 w 1078"/>
                <a:gd name="T17" fmla="*/ 166 h 1466"/>
                <a:gd name="T18" fmla="*/ 1023 w 1078"/>
                <a:gd name="T19" fmla="*/ 443 h 14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78"/>
                <a:gd name="T31" fmla="*/ 0 h 1466"/>
                <a:gd name="T32" fmla="*/ 1078 w 1078"/>
                <a:gd name="T33" fmla="*/ 1466 h 14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78" h="1466">
                  <a:moveTo>
                    <a:pt x="1023" y="443"/>
                  </a:moveTo>
                  <a:lnTo>
                    <a:pt x="1078" y="581"/>
                  </a:lnTo>
                  <a:lnTo>
                    <a:pt x="414" y="1437"/>
                  </a:lnTo>
                  <a:lnTo>
                    <a:pt x="387" y="1466"/>
                  </a:lnTo>
                  <a:lnTo>
                    <a:pt x="166" y="1106"/>
                  </a:lnTo>
                  <a:lnTo>
                    <a:pt x="0" y="995"/>
                  </a:lnTo>
                  <a:lnTo>
                    <a:pt x="55" y="747"/>
                  </a:lnTo>
                  <a:lnTo>
                    <a:pt x="360" y="0"/>
                  </a:lnTo>
                  <a:lnTo>
                    <a:pt x="664" y="166"/>
                  </a:lnTo>
                  <a:lnTo>
                    <a:pt x="1023" y="443"/>
                  </a:lnTo>
                  <a:close/>
                </a:path>
              </a:pathLst>
            </a:custGeom>
            <a:solidFill>
              <a:srgbClr val="D4975A"/>
            </a:solidFill>
            <a:ln w="9525">
              <a:noFill/>
              <a:round/>
              <a:headEnd/>
              <a:tailEnd/>
            </a:ln>
          </p:spPr>
          <p:txBody>
            <a:bodyPr>
              <a:prstTxWarp prst="textNoShape">
                <a:avLst/>
              </a:prstTxWarp>
            </a:bodyPr>
            <a:lstStyle/>
            <a:p>
              <a:endParaRPr lang="en-US"/>
            </a:p>
          </p:txBody>
        </p:sp>
        <p:sp>
          <p:nvSpPr>
            <p:cNvPr id="24601" name="Freeform 220"/>
            <p:cNvSpPr>
              <a:spLocks/>
            </p:cNvSpPr>
            <p:nvPr/>
          </p:nvSpPr>
          <p:spPr bwMode="auto">
            <a:xfrm>
              <a:off x="1136" y="2989"/>
              <a:ext cx="148" cy="176"/>
            </a:xfrm>
            <a:custGeom>
              <a:avLst/>
              <a:gdLst>
                <a:gd name="T0" fmla="*/ 1179 w 1179"/>
                <a:gd name="T1" fmla="*/ 913 h 1411"/>
                <a:gd name="T2" fmla="*/ 847 w 1179"/>
                <a:gd name="T3" fmla="*/ 1411 h 1411"/>
                <a:gd name="T4" fmla="*/ 737 w 1179"/>
                <a:gd name="T5" fmla="*/ 1411 h 1411"/>
                <a:gd name="T6" fmla="*/ 0 w 1179"/>
                <a:gd name="T7" fmla="*/ 719 h 1411"/>
                <a:gd name="T8" fmla="*/ 377 w 1179"/>
                <a:gd name="T9" fmla="*/ 111 h 1411"/>
                <a:gd name="T10" fmla="*/ 460 w 1179"/>
                <a:gd name="T11" fmla="*/ 0 h 1411"/>
                <a:gd name="T12" fmla="*/ 626 w 1179"/>
                <a:gd name="T13" fmla="*/ 84 h 1411"/>
                <a:gd name="T14" fmla="*/ 1179 w 1179"/>
                <a:gd name="T15" fmla="*/ 913 h 1411"/>
                <a:gd name="T16" fmla="*/ 0 60000 65536"/>
                <a:gd name="T17" fmla="*/ 0 60000 65536"/>
                <a:gd name="T18" fmla="*/ 0 60000 65536"/>
                <a:gd name="T19" fmla="*/ 0 60000 65536"/>
                <a:gd name="T20" fmla="*/ 0 60000 65536"/>
                <a:gd name="T21" fmla="*/ 0 60000 65536"/>
                <a:gd name="T22" fmla="*/ 0 60000 65536"/>
                <a:gd name="T23" fmla="*/ 0 60000 65536"/>
                <a:gd name="T24" fmla="*/ 0 w 1179"/>
                <a:gd name="T25" fmla="*/ 0 h 1411"/>
                <a:gd name="T26" fmla="*/ 1179 w 1179"/>
                <a:gd name="T27" fmla="*/ 1411 h 14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9" h="1411">
                  <a:moveTo>
                    <a:pt x="1179" y="913"/>
                  </a:moveTo>
                  <a:lnTo>
                    <a:pt x="847" y="1411"/>
                  </a:lnTo>
                  <a:lnTo>
                    <a:pt x="737" y="1411"/>
                  </a:lnTo>
                  <a:lnTo>
                    <a:pt x="0" y="719"/>
                  </a:lnTo>
                  <a:lnTo>
                    <a:pt x="377" y="111"/>
                  </a:lnTo>
                  <a:lnTo>
                    <a:pt x="460" y="0"/>
                  </a:lnTo>
                  <a:lnTo>
                    <a:pt x="626" y="84"/>
                  </a:lnTo>
                  <a:lnTo>
                    <a:pt x="1179" y="913"/>
                  </a:lnTo>
                  <a:close/>
                </a:path>
              </a:pathLst>
            </a:custGeom>
            <a:solidFill>
              <a:srgbClr val="D4975A"/>
            </a:solidFill>
            <a:ln w="9525">
              <a:noFill/>
              <a:round/>
              <a:headEnd/>
              <a:tailEnd/>
            </a:ln>
          </p:spPr>
          <p:txBody>
            <a:bodyPr>
              <a:prstTxWarp prst="textNoShape">
                <a:avLst/>
              </a:prstTxWarp>
            </a:bodyPr>
            <a:lstStyle/>
            <a:p>
              <a:endParaRPr lang="en-US"/>
            </a:p>
          </p:txBody>
        </p:sp>
        <p:sp>
          <p:nvSpPr>
            <p:cNvPr id="24602" name="Freeform 221"/>
            <p:cNvSpPr>
              <a:spLocks/>
            </p:cNvSpPr>
            <p:nvPr/>
          </p:nvSpPr>
          <p:spPr bwMode="auto">
            <a:xfrm>
              <a:off x="1585" y="3020"/>
              <a:ext cx="134" cy="173"/>
            </a:xfrm>
            <a:custGeom>
              <a:avLst/>
              <a:gdLst>
                <a:gd name="T0" fmla="*/ 1078 w 1078"/>
                <a:gd name="T1" fmla="*/ 690 h 1382"/>
                <a:gd name="T2" fmla="*/ 1078 w 1078"/>
                <a:gd name="T3" fmla="*/ 774 h 1382"/>
                <a:gd name="T4" fmla="*/ 110 w 1078"/>
                <a:gd name="T5" fmla="*/ 1382 h 1382"/>
                <a:gd name="T6" fmla="*/ 0 w 1078"/>
                <a:gd name="T7" fmla="*/ 1051 h 1382"/>
                <a:gd name="T8" fmla="*/ 27 w 1078"/>
                <a:gd name="T9" fmla="*/ 801 h 1382"/>
                <a:gd name="T10" fmla="*/ 690 w 1078"/>
                <a:gd name="T11" fmla="*/ 0 h 1382"/>
                <a:gd name="T12" fmla="*/ 967 w 1078"/>
                <a:gd name="T13" fmla="*/ 415 h 1382"/>
                <a:gd name="T14" fmla="*/ 1078 w 1078"/>
                <a:gd name="T15" fmla="*/ 690 h 1382"/>
                <a:gd name="T16" fmla="*/ 0 60000 65536"/>
                <a:gd name="T17" fmla="*/ 0 60000 65536"/>
                <a:gd name="T18" fmla="*/ 0 60000 65536"/>
                <a:gd name="T19" fmla="*/ 0 60000 65536"/>
                <a:gd name="T20" fmla="*/ 0 60000 65536"/>
                <a:gd name="T21" fmla="*/ 0 60000 65536"/>
                <a:gd name="T22" fmla="*/ 0 60000 65536"/>
                <a:gd name="T23" fmla="*/ 0 60000 65536"/>
                <a:gd name="T24" fmla="*/ 0 w 1078"/>
                <a:gd name="T25" fmla="*/ 0 h 1382"/>
                <a:gd name="T26" fmla="*/ 1078 w 1078"/>
                <a:gd name="T27" fmla="*/ 1382 h 13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8" h="1382">
                  <a:moveTo>
                    <a:pt x="1078" y="690"/>
                  </a:moveTo>
                  <a:lnTo>
                    <a:pt x="1078" y="774"/>
                  </a:lnTo>
                  <a:lnTo>
                    <a:pt x="110" y="1382"/>
                  </a:lnTo>
                  <a:lnTo>
                    <a:pt x="0" y="1051"/>
                  </a:lnTo>
                  <a:lnTo>
                    <a:pt x="27" y="801"/>
                  </a:lnTo>
                  <a:lnTo>
                    <a:pt x="690" y="0"/>
                  </a:lnTo>
                  <a:lnTo>
                    <a:pt x="967" y="415"/>
                  </a:lnTo>
                  <a:lnTo>
                    <a:pt x="1078" y="690"/>
                  </a:lnTo>
                  <a:close/>
                </a:path>
              </a:pathLst>
            </a:custGeom>
            <a:solidFill>
              <a:srgbClr val="B07840"/>
            </a:solidFill>
            <a:ln w="9525">
              <a:noFill/>
              <a:round/>
              <a:headEnd/>
              <a:tailEnd/>
            </a:ln>
          </p:spPr>
          <p:txBody>
            <a:bodyPr>
              <a:prstTxWarp prst="textNoShape">
                <a:avLst/>
              </a:prstTxWarp>
            </a:bodyPr>
            <a:lstStyle/>
            <a:p>
              <a:endParaRPr lang="en-US"/>
            </a:p>
          </p:txBody>
        </p:sp>
        <p:sp>
          <p:nvSpPr>
            <p:cNvPr id="24603" name="Freeform 222"/>
            <p:cNvSpPr>
              <a:spLocks/>
            </p:cNvSpPr>
            <p:nvPr/>
          </p:nvSpPr>
          <p:spPr bwMode="auto">
            <a:xfrm>
              <a:off x="1318" y="3048"/>
              <a:ext cx="308" cy="783"/>
            </a:xfrm>
            <a:custGeom>
              <a:avLst/>
              <a:gdLst>
                <a:gd name="T0" fmla="*/ 1023 w 2460"/>
                <a:gd name="T1" fmla="*/ 0 h 6266"/>
                <a:gd name="T2" fmla="*/ 1520 w 2460"/>
                <a:gd name="T3" fmla="*/ 138 h 6266"/>
                <a:gd name="T4" fmla="*/ 1824 w 2460"/>
                <a:gd name="T5" fmla="*/ 469 h 6266"/>
                <a:gd name="T6" fmla="*/ 2184 w 2460"/>
                <a:gd name="T7" fmla="*/ 1576 h 6266"/>
                <a:gd name="T8" fmla="*/ 2266 w 2460"/>
                <a:gd name="T9" fmla="*/ 1714 h 6266"/>
                <a:gd name="T10" fmla="*/ 2350 w 2460"/>
                <a:gd name="T11" fmla="*/ 2406 h 6266"/>
                <a:gd name="T12" fmla="*/ 2350 w 2460"/>
                <a:gd name="T13" fmla="*/ 2931 h 6266"/>
                <a:gd name="T14" fmla="*/ 2405 w 2460"/>
                <a:gd name="T15" fmla="*/ 3751 h 6266"/>
                <a:gd name="T16" fmla="*/ 2433 w 2460"/>
                <a:gd name="T17" fmla="*/ 4719 h 6266"/>
                <a:gd name="T18" fmla="*/ 2460 w 2460"/>
                <a:gd name="T19" fmla="*/ 5797 h 6266"/>
                <a:gd name="T20" fmla="*/ 2405 w 2460"/>
                <a:gd name="T21" fmla="*/ 6266 h 6266"/>
                <a:gd name="T22" fmla="*/ 2101 w 2460"/>
                <a:gd name="T23" fmla="*/ 6266 h 6266"/>
                <a:gd name="T24" fmla="*/ 1382 w 2460"/>
                <a:gd name="T25" fmla="*/ 5851 h 6266"/>
                <a:gd name="T26" fmla="*/ 1465 w 2460"/>
                <a:gd name="T27" fmla="*/ 2958 h 6266"/>
                <a:gd name="T28" fmla="*/ 1355 w 2460"/>
                <a:gd name="T29" fmla="*/ 2129 h 6266"/>
                <a:gd name="T30" fmla="*/ 1327 w 2460"/>
                <a:gd name="T31" fmla="*/ 1852 h 6266"/>
                <a:gd name="T32" fmla="*/ 1078 w 2460"/>
                <a:gd name="T33" fmla="*/ 1105 h 6266"/>
                <a:gd name="T34" fmla="*/ 940 w 2460"/>
                <a:gd name="T35" fmla="*/ 884 h 6266"/>
                <a:gd name="T36" fmla="*/ 525 w 2460"/>
                <a:gd name="T37" fmla="*/ 525 h 6266"/>
                <a:gd name="T38" fmla="*/ 194 w 2460"/>
                <a:gd name="T39" fmla="*/ 387 h 6266"/>
                <a:gd name="T40" fmla="*/ 0 w 2460"/>
                <a:gd name="T41" fmla="*/ 387 h 6266"/>
                <a:gd name="T42" fmla="*/ 360 w 2460"/>
                <a:gd name="T43" fmla="*/ 165 h 6266"/>
                <a:gd name="T44" fmla="*/ 553 w 2460"/>
                <a:gd name="T45" fmla="*/ 110 h 6266"/>
                <a:gd name="T46" fmla="*/ 636 w 2460"/>
                <a:gd name="T47" fmla="*/ 27 h 6266"/>
                <a:gd name="T48" fmla="*/ 775 w 2460"/>
                <a:gd name="T49" fmla="*/ 0 h 6266"/>
                <a:gd name="T50" fmla="*/ 829 w 2460"/>
                <a:gd name="T51" fmla="*/ 55 h 6266"/>
                <a:gd name="T52" fmla="*/ 1023 w 2460"/>
                <a:gd name="T53" fmla="*/ 0 h 62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60"/>
                <a:gd name="T82" fmla="*/ 0 h 6266"/>
                <a:gd name="T83" fmla="*/ 2460 w 2460"/>
                <a:gd name="T84" fmla="*/ 6266 h 626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60" h="6266">
                  <a:moveTo>
                    <a:pt x="1023" y="0"/>
                  </a:moveTo>
                  <a:lnTo>
                    <a:pt x="1520" y="138"/>
                  </a:lnTo>
                  <a:lnTo>
                    <a:pt x="1824" y="469"/>
                  </a:lnTo>
                  <a:lnTo>
                    <a:pt x="2184" y="1576"/>
                  </a:lnTo>
                  <a:lnTo>
                    <a:pt x="2266" y="1714"/>
                  </a:lnTo>
                  <a:lnTo>
                    <a:pt x="2350" y="2406"/>
                  </a:lnTo>
                  <a:lnTo>
                    <a:pt x="2350" y="2931"/>
                  </a:lnTo>
                  <a:lnTo>
                    <a:pt x="2405" y="3751"/>
                  </a:lnTo>
                  <a:lnTo>
                    <a:pt x="2433" y="4719"/>
                  </a:lnTo>
                  <a:lnTo>
                    <a:pt x="2460" y="5797"/>
                  </a:lnTo>
                  <a:lnTo>
                    <a:pt x="2405" y="6266"/>
                  </a:lnTo>
                  <a:lnTo>
                    <a:pt x="2101" y="6266"/>
                  </a:lnTo>
                  <a:lnTo>
                    <a:pt x="1382" y="5851"/>
                  </a:lnTo>
                  <a:lnTo>
                    <a:pt x="1465" y="2958"/>
                  </a:lnTo>
                  <a:lnTo>
                    <a:pt x="1355" y="2129"/>
                  </a:lnTo>
                  <a:lnTo>
                    <a:pt x="1327" y="1852"/>
                  </a:lnTo>
                  <a:lnTo>
                    <a:pt x="1078" y="1105"/>
                  </a:lnTo>
                  <a:lnTo>
                    <a:pt x="940" y="884"/>
                  </a:lnTo>
                  <a:lnTo>
                    <a:pt x="525" y="525"/>
                  </a:lnTo>
                  <a:lnTo>
                    <a:pt x="194" y="387"/>
                  </a:lnTo>
                  <a:lnTo>
                    <a:pt x="0" y="387"/>
                  </a:lnTo>
                  <a:lnTo>
                    <a:pt x="360" y="165"/>
                  </a:lnTo>
                  <a:lnTo>
                    <a:pt x="553" y="110"/>
                  </a:lnTo>
                  <a:lnTo>
                    <a:pt x="636" y="27"/>
                  </a:lnTo>
                  <a:lnTo>
                    <a:pt x="775" y="0"/>
                  </a:lnTo>
                  <a:lnTo>
                    <a:pt x="829" y="55"/>
                  </a:lnTo>
                  <a:lnTo>
                    <a:pt x="1023" y="0"/>
                  </a:lnTo>
                  <a:close/>
                </a:path>
              </a:pathLst>
            </a:custGeom>
            <a:solidFill>
              <a:srgbClr val="593D21"/>
            </a:solidFill>
            <a:ln w="9525">
              <a:noFill/>
              <a:round/>
              <a:headEnd/>
              <a:tailEnd/>
            </a:ln>
          </p:spPr>
          <p:txBody>
            <a:bodyPr>
              <a:prstTxWarp prst="textNoShape">
                <a:avLst/>
              </a:prstTxWarp>
            </a:bodyPr>
            <a:lstStyle/>
            <a:p>
              <a:endParaRPr lang="en-US"/>
            </a:p>
          </p:txBody>
        </p:sp>
        <p:sp>
          <p:nvSpPr>
            <p:cNvPr id="24604" name="Freeform 223"/>
            <p:cNvSpPr>
              <a:spLocks/>
            </p:cNvSpPr>
            <p:nvPr/>
          </p:nvSpPr>
          <p:spPr bwMode="auto">
            <a:xfrm>
              <a:off x="1098" y="3100"/>
              <a:ext cx="131" cy="148"/>
            </a:xfrm>
            <a:custGeom>
              <a:avLst/>
              <a:gdLst>
                <a:gd name="T0" fmla="*/ 626 w 1041"/>
                <a:gd name="T1" fmla="*/ 415 h 1188"/>
                <a:gd name="T2" fmla="*/ 1041 w 1041"/>
                <a:gd name="T3" fmla="*/ 719 h 1188"/>
                <a:gd name="T4" fmla="*/ 875 w 1041"/>
                <a:gd name="T5" fmla="*/ 1188 h 1188"/>
                <a:gd name="T6" fmla="*/ 184 w 1041"/>
                <a:gd name="T7" fmla="*/ 940 h 1188"/>
                <a:gd name="T8" fmla="*/ 27 w 1041"/>
                <a:gd name="T9" fmla="*/ 911 h 1188"/>
                <a:gd name="T10" fmla="*/ 27 w 1041"/>
                <a:gd name="T11" fmla="*/ 801 h 1188"/>
                <a:gd name="T12" fmla="*/ 0 w 1041"/>
                <a:gd name="T13" fmla="*/ 774 h 1188"/>
                <a:gd name="T14" fmla="*/ 0 w 1041"/>
                <a:gd name="T15" fmla="*/ 580 h 1188"/>
                <a:gd name="T16" fmla="*/ 157 w 1041"/>
                <a:gd name="T17" fmla="*/ 276 h 1188"/>
                <a:gd name="T18" fmla="*/ 221 w 1041"/>
                <a:gd name="T19" fmla="*/ 0 h 1188"/>
                <a:gd name="T20" fmla="*/ 552 w 1041"/>
                <a:gd name="T21" fmla="*/ 276 h 1188"/>
                <a:gd name="T22" fmla="*/ 626 w 1041"/>
                <a:gd name="T23" fmla="*/ 415 h 1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41"/>
                <a:gd name="T37" fmla="*/ 0 h 1188"/>
                <a:gd name="T38" fmla="*/ 1041 w 1041"/>
                <a:gd name="T39" fmla="*/ 1188 h 11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41" h="1188">
                  <a:moveTo>
                    <a:pt x="626" y="415"/>
                  </a:moveTo>
                  <a:lnTo>
                    <a:pt x="1041" y="719"/>
                  </a:lnTo>
                  <a:lnTo>
                    <a:pt x="875" y="1188"/>
                  </a:lnTo>
                  <a:lnTo>
                    <a:pt x="184" y="940"/>
                  </a:lnTo>
                  <a:lnTo>
                    <a:pt x="27" y="911"/>
                  </a:lnTo>
                  <a:lnTo>
                    <a:pt x="27" y="801"/>
                  </a:lnTo>
                  <a:lnTo>
                    <a:pt x="0" y="774"/>
                  </a:lnTo>
                  <a:lnTo>
                    <a:pt x="0" y="580"/>
                  </a:lnTo>
                  <a:lnTo>
                    <a:pt x="157" y="276"/>
                  </a:lnTo>
                  <a:lnTo>
                    <a:pt x="221" y="0"/>
                  </a:lnTo>
                  <a:lnTo>
                    <a:pt x="552" y="276"/>
                  </a:lnTo>
                  <a:lnTo>
                    <a:pt x="626" y="415"/>
                  </a:lnTo>
                  <a:close/>
                </a:path>
              </a:pathLst>
            </a:custGeom>
            <a:solidFill>
              <a:srgbClr val="B07840"/>
            </a:solidFill>
            <a:ln w="9525">
              <a:noFill/>
              <a:round/>
              <a:headEnd/>
              <a:tailEnd/>
            </a:ln>
          </p:spPr>
          <p:txBody>
            <a:bodyPr>
              <a:prstTxWarp prst="textNoShape">
                <a:avLst/>
              </a:prstTxWarp>
            </a:bodyPr>
            <a:lstStyle/>
            <a:p>
              <a:endParaRPr lang="en-US"/>
            </a:p>
          </p:txBody>
        </p:sp>
        <p:sp>
          <p:nvSpPr>
            <p:cNvPr id="24605" name="Freeform 224"/>
            <p:cNvSpPr>
              <a:spLocks/>
            </p:cNvSpPr>
            <p:nvPr/>
          </p:nvSpPr>
          <p:spPr bwMode="auto">
            <a:xfrm>
              <a:off x="2164" y="3114"/>
              <a:ext cx="997" cy="223"/>
            </a:xfrm>
            <a:custGeom>
              <a:avLst/>
              <a:gdLst>
                <a:gd name="T0" fmla="*/ 7979 w 7979"/>
                <a:gd name="T1" fmla="*/ 636 h 1788"/>
                <a:gd name="T2" fmla="*/ 7924 w 7979"/>
                <a:gd name="T3" fmla="*/ 747 h 1788"/>
                <a:gd name="T4" fmla="*/ 7951 w 7979"/>
                <a:gd name="T5" fmla="*/ 1106 h 1788"/>
                <a:gd name="T6" fmla="*/ 7924 w 7979"/>
                <a:gd name="T7" fmla="*/ 830 h 1788"/>
                <a:gd name="T8" fmla="*/ 7896 w 7979"/>
                <a:gd name="T9" fmla="*/ 609 h 1788"/>
                <a:gd name="T10" fmla="*/ 7297 w 7979"/>
                <a:gd name="T11" fmla="*/ 691 h 1788"/>
                <a:gd name="T12" fmla="*/ 7177 w 7979"/>
                <a:gd name="T13" fmla="*/ 747 h 1788"/>
                <a:gd name="T14" fmla="*/ 6966 w 7979"/>
                <a:gd name="T15" fmla="*/ 1410 h 1788"/>
                <a:gd name="T16" fmla="*/ 6846 w 7979"/>
                <a:gd name="T17" fmla="*/ 1051 h 1788"/>
                <a:gd name="T18" fmla="*/ 6266 w 7979"/>
                <a:gd name="T19" fmla="*/ 774 h 1788"/>
                <a:gd name="T20" fmla="*/ 6109 w 7979"/>
                <a:gd name="T21" fmla="*/ 912 h 1788"/>
                <a:gd name="T22" fmla="*/ 5859 w 7979"/>
                <a:gd name="T23" fmla="*/ 1576 h 1788"/>
                <a:gd name="T24" fmla="*/ 5667 w 7979"/>
                <a:gd name="T25" fmla="*/ 1216 h 1788"/>
                <a:gd name="T26" fmla="*/ 5611 w 7979"/>
                <a:gd name="T27" fmla="*/ 912 h 1788"/>
                <a:gd name="T28" fmla="*/ 5225 w 7979"/>
                <a:gd name="T29" fmla="*/ 912 h 1788"/>
                <a:gd name="T30" fmla="*/ 4589 w 7979"/>
                <a:gd name="T31" fmla="*/ 1078 h 1788"/>
                <a:gd name="T32" fmla="*/ 4422 w 7979"/>
                <a:gd name="T33" fmla="*/ 1788 h 1788"/>
                <a:gd name="T34" fmla="*/ 4091 w 7979"/>
                <a:gd name="T35" fmla="*/ 1658 h 1788"/>
                <a:gd name="T36" fmla="*/ 3953 w 7979"/>
                <a:gd name="T37" fmla="*/ 1078 h 1788"/>
                <a:gd name="T38" fmla="*/ 3400 w 7979"/>
                <a:gd name="T39" fmla="*/ 1106 h 1788"/>
                <a:gd name="T40" fmla="*/ 2985 w 7979"/>
                <a:gd name="T41" fmla="*/ 1383 h 1788"/>
                <a:gd name="T42" fmla="*/ 2764 w 7979"/>
                <a:gd name="T43" fmla="*/ 1742 h 1788"/>
                <a:gd name="T44" fmla="*/ 2681 w 7979"/>
                <a:gd name="T45" fmla="*/ 1714 h 1788"/>
                <a:gd name="T46" fmla="*/ 2626 w 7979"/>
                <a:gd name="T47" fmla="*/ 1631 h 1788"/>
                <a:gd name="T48" fmla="*/ 2543 w 7979"/>
                <a:gd name="T49" fmla="*/ 1134 h 1788"/>
                <a:gd name="T50" fmla="*/ 1824 w 7979"/>
                <a:gd name="T51" fmla="*/ 1078 h 1788"/>
                <a:gd name="T52" fmla="*/ 1741 w 7979"/>
                <a:gd name="T53" fmla="*/ 1245 h 1788"/>
                <a:gd name="T54" fmla="*/ 1603 w 7979"/>
                <a:gd name="T55" fmla="*/ 1714 h 1788"/>
                <a:gd name="T56" fmla="*/ 1327 w 7979"/>
                <a:gd name="T57" fmla="*/ 1216 h 1788"/>
                <a:gd name="T58" fmla="*/ 1105 w 7979"/>
                <a:gd name="T59" fmla="*/ 1024 h 1788"/>
                <a:gd name="T60" fmla="*/ 774 w 7979"/>
                <a:gd name="T61" fmla="*/ 995 h 1788"/>
                <a:gd name="T62" fmla="*/ 581 w 7979"/>
                <a:gd name="T63" fmla="*/ 1272 h 1788"/>
                <a:gd name="T64" fmla="*/ 360 w 7979"/>
                <a:gd name="T65" fmla="*/ 1604 h 1788"/>
                <a:gd name="T66" fmla="*/ 277 w 7979"/>
                <a:gd name="T67" fmla="*/ 968 h 1788"/>
                <a:gd name="T68" fmla="*/ 65 w 7979"/>
                <a:gd name="T69" fmla="*/ 885 h 1788"/>
                <a:gd name="T70" fmla="*/ 221 w 7979"/>
                <a:gd name="T71" fmla="*/ 415 h 1788"/>
                <a:gd name="T72" fmla="*/ 3261 w 7979"/>
                <a:gd name="T73" fmla="*/ 609 h 1788"/>
                <a:gd name="T74" fmla="*/ 5584 w 7979"/>
                <a:gd name="T75" fmla="*/ 415 h 1788"/>
                <a:gd name="T76" fmla="*/ 7786 w 7979"/>
                <a:gd name="T77" fmla="*/ 55 h 1788"/>
                <a:gd name="T78" fmla="*/ 7924 w 7979"/>
                <a:gd name="T79" fmla="*/ 55 h 178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979"/>
                <a:gd name="T121" fmla="*/ 0 h 1788"/>
                <a:gd name="T122" fmla="*/ 7979 w 7979"/>
                <a:gd name="T123" fmla="*/ 1788 h 178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979" h="1788">
                  <a:moveTo>
                    <a:pt x="7924" y="580"/>
                  </a:moveTo>
                  <a:lnTo>
                    <a:pt x="7979" y="636"/>
                  </a:lnTo>
                  <a:lnTo>
                    <a:pt x="7979" y="691"/>
                  </a:lnTo>
                  <a:lnTo>
                    <a:pt x="7924" y="747"/>
                  </a:lnTo>
                  <a:lnTo>
                    <a:pt x="7924" y="719"/>
                  </a:lnTo>
                  <a:lnTo>
                    <a:pt x="7951" y="1106"/>
                  </a:lnTo>
                  <a:lnTo>
                    <a:pt x="7951" y="1134"/>
                  </a:lnTo>
                  <a:lnTo>
                    <a:pt x="7924" y="830"/>
                  </a:lnTo>
                  <a:lnTo>
                    <a:pt x="7868" y="636"/>
                  </a:lnTo>
                  <a:lnTo>
                    <a:pt x="7896" y="609"/>
                  </a:lnTo>
                  <a:lnTo>
                    <a:pt x="7703" y="609"/>
                  </a:lnTo>
                  <a:lnTo>
                    <a:pt x="7297" y="691"/>
                  </a:lnTo>
                  <a:lnTo>
                    <a:pt x="7242" y="691"/>
                  </a:lnTo>
                  <a:lnTo>
                    <a:pt x="7177" y="747"/>
                  </a:lnTo>
                  <a:lnTo>
                    <a:pt x="7150" y="1437"/>
                  </a:lnTo>
                  <a:lnTo>
                    <a:pt x="6966" y="1410"/>
                  </a:lnTo>
                  <a:lnTo>
                    <a:pt x="6902" y="1410"/>
                  </a:lnTo>
                  <a:lnTo>
                    <a:pt x="6846" y="1051"/>
                  </a:lnTo>
                  <a:lnTo>
                    <a:pt x="6716" y="719"/>
                  </a:lnTo>
                  <a:lnTo>
                    <a:pt x="6266" y="774"/>
                  </a:lnTo>
                  <a:lnTo>
                    <a:pt x="6237" y="747"/>
                  </a:lnTo>
                  <a:lnTo>
                    <a:pt x="6109" y="912"/>
                  </a:lnTo>
                  <a:lnTo>
                    <a:pt x="6045" y="1576"/>
                  </a:lnTo>
                  <a:lnTo>
                    <a:pt x="5859" y="1576"/>
                  </a:lnTo>
                  <a:lnTo>
                    <a:pt x="5859" y="1493"/>
                  </a:lnTo>
                  <a:lnTo>
                    <a:pt x="5667" y="1216"/>
                  </a:lnTo>
                  <a:lnTo>
                    <a:pt x="5611" y="968"/>
                  </a:lnTo>
                  <a:lnTo>
                    <a:pt x="5611" y="912"/>
                  </a:lnTo>
                  <a:lnTo>
                    <a:pt x="5528" y="830"/>
                  </a:lnTo>
                  <a:lnTo>
                    <a:pt x="5225" y="912"/>
                  </a:lnTo>
                  <a:lnTo>
                    <a:pt x="4699" y="940"/>
                  </a:lnTo>
                  <a:lnTo>
                    <a:pt x="4589" y="1078"/>
                  </a:lnTo>
                  <a:lnTo>
                    <a:pt x="4506" y="1742"/>
                  </a:lnTo>
                  <a:lnTo>
                    <a:pt x="4422" y="1788"/>
                  </a:lnTo>
                  <a:lnTo>
                    <a:pt x="4201" y="1742"/>
                  </a:lnTo>
                  <a:lnTo>
                    <a:pt x="4091" y="1658"/>
                  </a:lnTo>
                  <a:lnTo>
                    <a:pt x="4063" y="1383"/>
                  </a:lnTo>
                  <a:lnTo>
                    <a:pt x="3953" y="1078"/>
                  </a:lnTo>
                  <a:lnTo>
                    <a:pt x="3787" y="1024"/>
                  </a:lnTo>
                  <a:lnTo>
                    <a:pt x="3400" y="1106"/>
                  </a:lnTo>
                  <a:lnTo>
                    <a:pt x="3151" y="1078"/>
                  </a:lnTo>
                  <a:lnTo>
                    <a:pt x="2985" y="1383"/>
                  </a:lnTo>
                  <a:lnTo>
                    <a:pt x="2930" y="1631"/>
                  </a:lnTo>
                  <a:lnTo>
                    <a:pt x="2764" y="1742"/>
                  </a:lnTo>
                  <a:lnTo>
                    <a:pt x="2654" y="1714"/>
                  </a:lnTo>
                  <a:lnTo>
                    <a:pt x="2681" y="1714"/>
                  </a:lnTo>
                  <a:lnTo>
                    <a:pt x="2709" y="1687"/>
                  </a:lnTo>
                  <a:lnTo>
                    <a:pt x="2626" y="1631"/>
                  </a:lnTo>
                  <a:lnTo>
                    <a:pt x="2516" y="1216"/>
                  </a:lnTo>
                  <a:lnTo>
                    <a:pt x="2543" y="1134"/>
                  </a:lnTo>
                  <a:lnTo>
                    <a:pt x="2433" y="1024"/>
                  </a:lnTo>
                  <a:lnTo>
                    <a:pt x="1824" y="1078"/>
                  </a:lnTo>
                  <a:lnTo>
                    <a:pt x="1741" y="1161"/>
                  </a:lnTo>
                  <a:lnTo>
                    <a:pt x="1741" y="1245"/>
                  </a:lnTo>
                  <a:lnTo>
                    <a:pt x="1630" y="1493"/>
                  </a:lnTo>
                  <a:lnTo>
                    <a:pt x="1603" y="1714"/>
                  </a:lnTo>
                  <a:lnTo>
                    <a:pt x="1493" y="1714"/>
                  </a:lnTo>
                  <a:lnTo>
                    <a:pt x="1327" y="1216"/>
                  </a:lnTo>
                  <a:lnTo>
                    <a:pt x="1271" y="1134"/>
                  </a:lnTo>
                  <a:lnTo>
                    <a:pt x="1105" y="1024"/>
                  </a:lnTo>
                  <a:lnTo>
                    <a:pt x="857" y="1024"/>
                  </a:lnTo>
                  <a:lnTo>
                    <a:pt x="774" y="995"/>
                  </a:lnTo>
                  <a:lnTo>
                    <a:pt x="691" y="995"/>
                  </a:lnTo>
                  <a:lnTo>
                    <a:pt x="581" y="1272"/>
                  </a:lnTo>
                  <a:lnTo>
                    <a:pt x="525" y="1631"/>
                  </a:lnTo>
                  <a:lnTo>
                    <a:pt x="360" y="1604"/>
                  </a:lnTo>
                  <a:lnTo>
                    <a:pt x="249" y="995"/>
                  </a:lnTo>
                  <a:lnTo>
                    <a:pt x="277" y="968"/>
                  </a:lnTo>
                  <a:lnTo>
                    <a:pt x="193" y="885"/>
                  </a:lnTo>
                  <a:lnTo>
                    <a:pt x="65" y="885"/>
                  </a:lnTo>
                  <a:lnTo>
                    <a:pt x="0" y="388"/>
                  </a:lnTo>
                  <a:lnTo>
                    <a:pt x="221" y="415"/>
                  </a:lnTo>
                  <a:lnTo>
                    <a:pt x="2239" y="636"/>
                  </a:lnTo>
                  <a:lnTo>
                    <a:pt x="3261" y="609"/>
                  </a:lnTo>
                  <a:lnTo>
                    <a:pt x="4284" y="553"/>
                  </a:lnTo>
                  <a:lnTo>
                    <a:pt x="5584" y="415"/>
                  </a:lnTo>
                  <a:lnTo>
                    <a:pt x="6413" y="388"/>
                  </a:lnTo>
                  <a:lnTo>
                    <a:pt x="7786" y="55"/>
                  </a:lnTo>
                  <a:lnTo>
                    <a:pt x="7868" y="0"/>
                  </a:lnTo>
                  <a:lnTo>
                    <a:pt x="7924" y="55"/>
                  </a:lnTo>
                  <a:lnTo>
                    <a:pt x="7924" y="580"/>
                  </a:lnTo>
                  <a:close/>
                </a:path>
              </a:pathLst>
            </a:custGeom>
            <a:solidFill>
              <a:srgbClr val="94ABAB"/>
            </a:solidFill>
            <a:ln w="9525">
              <a:noFill/>
              <a:round/>
              <a:headEnd/>
              <a:tailEnd/>
            </a:ln>
          </p:spPr>
          <p:txBody>
            <a:bodyPr>
              <a:prstTxWarp prst="textNoShape">
                <a:avLst/>
              </a:prstTxWarp>
            </a:bodyPr>
            <a:lstStyle/>
            <a:p>
              <a:endParaRPr lang="en-US"/>
            </a:p>
          </p:txBody>
        </p:sp>
        <p:sp>
          <p:nvSpPr>
            <p:cNvPr id="24606" name="Freeform 225"/>
            <p:cNvSpPr>
              <a:spLocks/>
            </p:cNvSpPr>
            <p:nvPr/>
          </p:nvSpPr>
          <p:spPr bwMode="auto">
            <a:xfrm>
              <a:off x="1206" y="3117"/>
              <a:ext cx="275" cy="680"/>
            </a:xfrm>
            <a:custGeom>
              <a:avLst/>
              <a:gdLst>
                <a:gd name="T0" fmla="*/ 1621 w 2201"/>
                <a:gd name="T1" fmla="*/ 331 h 5437"/>
                <a:gd name="T2" fmla="*/ 1842 w 2201"/>
                <a:gd name="T3" fmla="*/ 636 h 5437"/>
                <a:gd name="T4" fmla="*/ 2036 w 2201"/>
                <a:gd name="T5" fmla="*/ 1188 h 5437"/>
                <a:gd name="T6" fmla="*/ 2201 w 2201"/>
                <a:gd name="T7" fmla="*/ 2617 h 5437"/>
                <a:gd name="T8" fmla="*/ 2174 w 2201"/>
                <a:gd name="T9" fmla="*/ 3944 h 5437"/>
                <a:gd name="T10" fmla="*/ 2119 w 2201"/>
                <a:gd name="T11" fmla="*/ 4801 h 5437"/>
                <a:gd name="T12" fmla="*/ 2090 w 2201"/>
                <a:gd name="T13" fmla="*/ 5244 h 5437"/>
                <a:gd name="T14" fmla="*/ 1759 w 2201"/>
                <a:gd name="T15" fmla="*/ 5244 h 5437"/>
                <a:gd name="T16" fmla="*/ 460 w 2201"/>
                <a:gd name="T17" fmla="*/ 5382 h 5437"/>
                <a:gd name="T18" fmla="*/ 101 w 2201"/>
                <a:gd name="T19" fmla="*/ 5437 h 5437"/>
                <a:gd name="T20" fmla="*/ 0 w 2201"/>
                <a:gd name="T21" fmla="*/ 5437 h 5437"/>
                <a:gd name="T22" fmla="*/ 45 w 2201"/>
                <a:gd name="T23" fmla="*/ 5382 h 5437"/>
                <a:gd name="T24" fmla="*/ 0 w 2201"/>
                <a:gd name="T25" fmla="*/ 4746 h 5437"/>
                <a:gd name="T26" fmla="*/ 18 w 2201"/>
                <a:gd name="T27" fmla="*/ 4580 h 5437"/>
                <a:gd name="T28" fmla="*/ 156 w 2201"/>
                <a:gd name="T29" fmla="*/ 1161 h 5437"/>
                <a:gd name="T30" fmla="*/ 405 w 2201"/>
                <a:gd name="T31" fmla="*/ 498 h 5437"/>
                <a:gd name="T32" fmla="*/ 626 w 2201"/>
                <a:gd name="T33" fmla="*/ 166 h 5437"/>
                <a:gd name="T34" fmla="*/ 709 w 2201"/>
                <a:gd name="T35" fmla="*/ 83 h 5437"/>
                <a:gd name="T36" fmla="*/ 958 w 2201"/>
                <a:gd name="T37" fmla="*/ 0 h 5437"/>
                <a:gd name="T38" fmla="*/ 1317 w 2201"/>
                <a:gd name="T39" fmla="*/ 110 h 5437"/>
                <a:gd name="T40" fmla="*/ 1621 w 2201"/>
                <a:gd name="T41" fmla="*/ 331 h 54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1"/>
                <a:gd name="T64" fmla="*/ 0 h 5437"/>
                <a:gd name="T65" fmla="*/ 2201 w 2201"/>
                <a:gd name="T66" fmla="*/ 5437 h 54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1" h="5437">
                  <a:moveTo>
                    <a:pt x="1621" y="331"/>
                  </a:moveTo>
                  <a:lnTo>
                    <a:pt x="1842" y="636"/>
                  </a:lnTo>
                  <a:lnTo>
                    <a:pt x="2036" y="1188"/>
                  </a:lnTo>
                  <a:lnTo>
                    <a:pt x="2201" y="2617"/>
                  </a:lnTo>
                  <a:lnTo>
                    <a:pt x="2174" y="3944"/>
                  </a:lnTo>
                  <a:lnTo>
                    <a:pt x="2119" y="4801"/>
                  </a:lnTo>
                  <a:lnTo>
                    <a:pt x="2090" y="5244"/>
                  </a:lnTo>
                  <a:lnTo>
                    <a:pt x="1759" y="5244"/>
                  </a:lnTo>
                  <a:lnTo>
                    <a:pt x="460" y="5382"/>
                  </a:lnTo>
                  <a:lnTo>
                    <a:pt x="101" y="5437"/>
                  </a:lnTo>
                  <a:lnTo>
                    <a:pt x="0" y="5437"/>
                  </a:lnTo>
                  <a:lnTo>
                    <a:pt x="45" y="5382"/>
                  </a:lnTo>
                  <a:lnTo>
                    <a:pt x="0" y="4746"/>
                  </a:lnTo>
                  <a:lnTo>
                    <a:pt x="18" y="4580"/>
                  </a:lnTo>
                  <a:lnTo>
                    <a:pt x="156" y="1161"/>
                  </a:lnTo>
                  <a:lnTo>
                    <a:pt x="405" y="498"/>
                  </a:lnTo>
                  <a:lnTo>
                    <a:pt x="626" y="166"/>
                  </a:lnTo>
                  <a:lnTo>
                    <a:pt x="709" y="83"/>
                  </a:lnTo>
                  <a:lnTo>
                    <a:pt x="958" y="0"/>
                  </a:lnTo>
                  <a:lnTo>
                    <a:pt x="1317" y="110"/>
                  </a:lnTo>
                  <a:lnTo>
                    <a:pt x="1621" y="331"/>
                  </a:lnTo>
                  <a:close/>
                </a:path>
              </a:pathLst>
            </a:custGeom>
            <a:solidFill>
              <a:srgbClr val="CC9933"/>
            </a:solidFill>
            <a:ln w="9525">
              <a:noFill/>
              <a:round/>
              <a:headEnd/>
              <a:tailEnd/>
            </a:ln>
          </p:spPr>
          <p:txBody>
            <a:bodyPr>
              <a:prstTxWarp prst="textNoShape">
                <a:avLst/>
              </a:prstTxWarp>
            </a:bodyPr>
            <a:lstStyle/>
            <a:p>
              <a:endParaRPr lang="en-US"/>
            </a:p>
          </p:txBody>
        </p:sp>
        <p:sp>
          <p:nvSpPr>
            <p:cNvPr id="24607" name="Freeform 226"/>
            <p:cNvSpPr>
              <a:spLocks/>
            </p:cNvSpPr>
            <p:nvPr/>
          </p:nvSpPr>
          <p:spPr bwMode="auto">
            <a:xfrm>
              <a:off x="1612" y="3138"/>
              <a:ext cx="131" cy="142"/>
            </a:xfrm>
            <a:custGeom>
              <a:avLst/>
              <a:gdLst>
                <a:gd name="T0" fmla="*/ 1023 w 1050"/>
                <a:gd name="T1" fmla="*/ 636 h 1133"/>
                <a:gd name="T2" fmla="*/ 1050 w 1050"/>
                <a:gd name="T3" fmla="*/ 663 h 1133"/>
                <a:gd name="T4" fmla="*/ 138 w 1050"/>
                <a:gd name="T5" fmla="*/ 1133 h 1133"/>
                <a:gd name="T6" fmla="*/ 0 w 1050"/>
                <a:gd name="T7" fmla="*/ 774 h 1133"/>
                <a:gd name="T8" fmla="*/ 55 w 1050"/>
                <a:gd name="T9" fmla="*/ 718 h 1133"/>
                <a:gd name="T10" fmla="*/ 27 w 1050"/>
                <a:gd name="T11" fmla="*/ 580 h 1133"/>
                <a:gd name="T12" fmla="*/ 773 w 1050"/>
                <a:gd name="T13" fmla="*/ 55 h 1133"/>
                <a:gd name="T14" fmla="*/ 884 w 1050"/>
                <a:gd name="T15" fmla="*/ 0 h 1133"/>
                <a:gd name="T16" fmla="*/ 1023 w 1050"/>
                <a:gd name="T17" fmla="*/ 497 h 1133"/>
                <a:gd name="T18" fmla="*/ 1023 w 1050"/>
                <a:gd name="T19" fmla="*/ 636 h 1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50"/>
                <a:gd name="T31" fmla="*/ 0 h 1133"/>
                <a:gd name="T32" fmla="*/ 1050 w 1050"/>
                <a:gd name="T33" fmla="*/ 1133 h 1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50" h="1133">
                  <a:moveTo>
                    <a:pt x="1023" y="636"/>
                  </a:moveTo>
                  <a:lnTo>
                    <a:pt x="1050" y="663"/>
                  </a:lnTo>
                  <a:lnTo>
                    <a:pt x="138" y="1133"/>
                  </a:lnTo>
                  <a:lnTo>
                    <a:pt x="0" y="774"/>
                  </a:lnTo>
                  <a:lnTo>
                    <a:pt x="55" y="718"/>
                  </a:lnTo>
                  <a:lnTo>
                    <a:pt x="27" y="580"/>
                  </a:lnTo>
                  <a:lnTo>
                    <a:pt x="773" y="55"/>
                  </a:lnTo>
                  <a:lnTo>
                    <a:pt x="884" y="0"/>
                  </a:lnTo>
                  <a:lnTo>
                    <a:pt x="1023" y="497"/>
                  </a:lnTo>
                  <a:lnTo>
                    <a:pt x="1023" y="636"/>
                  </a:lnTo>
                  <a:close/>
                </a:path>
              </a:pathLst>
            </a:custGeom>
            <a:solidFill>
              <a:srgbClr val="D4975A"/>
            </a:solidFill>
            <a:ln w="9525">
              <a:noFill/>
              <a:round/>
              <a:headEnd/>
              <a:tailEnd/>
            </a:ln>
          </p:spPr>
          <p:txBody>
            <a:bodyPr>
              <a:prstTxWarp prst="textNoShape">
                <a:avLst/>
              </a:prstTxWarp>
            </a:bodyPr>
            <a:lstStyle/>
            <a:p>
              <a:endParaRPr lang="en-US"/>
            </a:p>
          </p:txBody>
        </p:sp>
        <p:sp>
          <p:nvSpPr>
            <p:cNvPr id="24608" name="Freeform 227"/>
            <p:cNvSpPr>
              <a:spLocks/>
            </p:cNvSpPr>
            <p:nvPr/>
          </p:nvSpPr>
          <p:spPr bwMode="auto">
            <a:xfrm>
              <a:off x="3082" y="3214"/>
              <a:ext cx="52" cy="45"/>
            </a:xfrm>
            <a:custGeom>
              <a:avLst/>
              <a:gdLst>
                <a:gd name="T0" fmla="*/ 414 w 414"/>
                <a:gd name="T1" fmla="*/ 360 h 360"/>
                <a:gd name="T2" fmla="*/ 0 w 414"/>
                <a:gd name="T3" fmla="*/ 360 h 360"/>
                <a:gd name="T4" fmla="*/ 0 w 414"/>
                <a:gd name="T5" fmla="*/ 84 h 360"/>
                <a:gd name="T6" fmla="*/ 303 w 414"/>
                <a:gd name="T7" fmla="*/ 0 h 360"/>
                <a:gd name="T8" fmla="*/ 386 w 414"/>
                <a:gd name="T9" fmla="*/ 0 h 360"/>
                <a:gd name="T10" fmla="*/ 414 w 414"/>
                <a:gd name="T11" fmla="*/ 360 h 360"/>
                <a:gd name="T12" fmla="*/ 0 60000 65536"/>
                <a:gd name="T13" fmla="*/ 0 60000 65536"/>
                <a:gd name="T14" fmla="*/ 0 60000 65536"/>
                <a:gd name="T15" fmla="*/ 0 60000 65536"/>
                <a:gd name="T16" fmla="*/ 0 60000 65536"/>
                <a:gd name="T17" fmla="*/ 0 60000 65536"/>
                <a:gd name="T18" fmla="*/ 0 w 414"/>
                <a:gd name="T19" fmla="*/ 0 h 360"/>
                <a:gd name="T20" fmla="*/ 414 w 414"/>
                <a:gd name="T21" fmla="*/ 360 h 360"/>
              </a:gdLst>
              <a:ahLst/>
              <a:cxnLst>
                <a:cxn ang="T12">
                  <a:pos x="T0" y="T1"/>
                </a:cxn>
                <a:cxn ang="T13">
                  <a:pos x="T2" y="T3"/>
                </a:cxn>
                <a:cxn ang="T14">
                  <a:pos x="T4" y="T5"/>
                </a:cxn>
                <a:cxn ang="T15">
                  <a:pos x="T6" y="T7"/>
                </a:cxn>
                <a:cxn ang="T16">
                  <a:pos x="T8" y="T9"/>
                </a:cxn>
                <a:cxn ang="T17">
                  <a:pos x="T10" y="T11"/>
                </a:cxn>
              </a:cxnLst>
              <a:rect l="T18" t="T19" r="T20" b="T21"/>
              <a:pathLst>
                <a:path w="414" h="360">
                  <a:moveTo>
                    <a:pt x="414" y="360"/>
                  </a:moveTo>
                  <a:lnTo>
                    <a:pt x="0" y="360"/>
                  </a:lnTo>
                  <a:lnTo>
                    <a:pt x="0" y="84"/>
                  </a:lnTo>
                  <a:lnTo>
                    <a:pt x="303" y="0"/>
                  </a:lnTo>
                  <a:lnTo>
                    <a:pt x="386" y="0"/>
                  </a:lnTo>
                  <a:lnTo>
                    <a:pt x="414" y="360"/>
                  </a:lnTo>
                  <a:close/>
                </a:path>
              </a:pathLst>
            </a:custGeom>
            <a:solidFill>
              <a:srgbClr val="FFFFFF"/>
            </a:solidFill>
            <a:ln w="9525">
              <a:noFill/>
              <a:round/>
              <a:headEnd/>
              <a:tailEnd/>
            </a:ln>
          </p:spPr>
          <p:txBody>
            <a:bodyPr>
              <a:prstTxWarp prst="textNoShape">
                <a:avLst/>
              </a:prstTxWarp>
            </a:bodyPr>
            <a:lstStyle/>
            <a:p>
              <a:endParaRPr lang="en-US"/>
            </a:p>
          </p:txBody>
        </p:sp>
        <p:sp>
          <p:nvSpPr>
            <p:cNvPr id="24609" name="Freeform 228"/>
            <p:cNvSpPr>
              <a:spLocks/>
            </p:cNvSpPr>
            <p:nvPr/>
          </p:nvSpPr>
          <p:spPr bwMode="auto">
            <a:xfrm>
              <a:off x="2947" y="3228"/>
              <a:ext cx="53" cy="48"/>
            </a:xfrm>
            <a:custGeom>
              <a:avLst/>
              <a:gdLst>
                <a:gd name="T0" fmla="*/ 423 w 423"/>
                <a:gd name="T1" fmla="*/ 194 h 387"/>
                <a:gd name="T2" fmla="*/ 396 w 423"/>
                <a:gd name="T3" fmla="*/ 333 h 387"/>
                <a:gd name="T4" fmla="*/ 202 w 423"/>
                <a:gd name="T5" fmla="*/ 387 h 387"/>
                <a:gd name="T6" fmla="*/ 0 w 423"/>
                <a:gd name="T7" fmla="*/ 360 h 387"/>
                <a:gd name="T8" fmla="*/ 0 w 423"/>
                <a:gd name="T9" fmla="*/ 56 h 387"/>
                <a:gd name="T10" fmla="*/ 276 w 423"/>
                <a:gd name="T11" fmla="*/ 0 h 387"/>
                <a:gd name="T12" fmla="*/ 331 w 423"/>
                <a:gd name="T13" fmla="*/ 0 h 387"/>
                <a:gd name="T14" fmla="*/ 423 w 423"/>
                <a:gd name="T15" fmla="*/ 194 h 387"/>
                <a:gd name="T16" fmla="*/ 0 60000 65536"/>
                <a:gd name="T17" fmla="*/ 0 60000 65536"/>
                <a:gd name="T18" fmla="*/ 0 60000 65536"/>
                <a:gd name="T19" fmla="*/ 0 60000 65536"/>
                <a:gd name="T20" fmla="*/ 0 60000 65536"/>
                <a:gd name="T21" fmla="*/ 0 60000 65536"/>
                <a:gd name="T22" fmla="*/ 0 60000 65536"/>
                <a:gd name="T23" fmla="*/ 0 60000 65536"/>
                <a:gd name="T24" fmla="*/ 0 w 423"/>
                <a:gd name="T25" fmla="*/ 0 h 387"/>
                <a:gd name="T26" fmla="*/ 423 w 423"/>
                <a:gd name="T27" fmla="*/ 387 h 3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3" h="387">
                  <a:moveTo>
                    <a:pt x="423" y="194"/>
                  </a:moveTo>
                  <a:lnTo>
                    <a:pt x="396" y="333"/>
                  </a:lnTo>
                  <a:lnTo>
                    <a:pt x="202" y="387"/>
                  </a:lnTo>
                  <a:lnTo>
                    <a:pt x="0" y="360"/>
                  </a:lnTo>
                  <a:lnTo>
                    <a:pt x="0" y="56"/>
                  </a:lnTo>
                  <a:lnTo>
                    <a:pt x="276" y="0"/>
                  </a:lnTo>
                  <a:lnTo>
                    <a:pt x="331" y="0"/>
                  </a:lnTo>
                  <a:lnTo>
                    <a:pt x="423" y="194"/>
                  </a:lnTo>
                  <a:close/>
                </a:path>
              </a:pathLst>
            </a:custGeom>
            <a:solidFill>
              <a:srgbClr val="FFFFFF"/>
            </a:solidFill>
            <a:ln w="9525">
              <a:noFill/>
              <a:round/>
              <a:headEnd/>
              <a:tailEnd/>
            </a:ln>
          </p:spPr>
          <p:txBody>
            <a:bodyPr>
              <a:prstTxWarp prst="textNoShape">
                <a:avLst/>
              </a:prstTxWarp>
            </a:bodyPr>
            <a:lstStyle/>
            <a:p>
              <a:endParaRPr lang="en-US"/>
            </a:p>
          </p:txBody>
        </p:sp>
        <p:sp>
          <p:nvSpPr>
            <p:cNvPr id="24610" name="Freeform 229"/>
            <p:cNvSpPr>
              <a:spLocks/>
            </p:cNvSpPr>
            <p:nvPr/>
          </p:nvSpPr>
          <p:spPr bwMode="auto">
            <a:xfrm>
              <a:off x="1077" y="3231"/>
              <a:ext cx="129" cy="141"/>
            </a:xfrm>
            <a:custGeom>
              <a:avLst/>
              <a:gdLst>
                <a:gd name="T0" fmla="*/ 1033 w 1033"/>
                <a:gd name="T1" fmla="*/ 305 h 1125"/>
                <a:gd name="T2" fmla="*/ 1004 w 1033"/>
                <a:gd name="T3" fmla="*/ 1023 h 1125"/>
                <a:gd name="T4" fmla="*/ 1004 w 1033"/>
                <a:gd name="T5" fmla="*/ 1125 h 1125"/>
                <a:gd name="T6" fmla="*/ 802 w 1033"/>
                <a:gd name="T7" fmla="*/ 1051 h 1125"/>
                <a:gd name="T8" fmla="*/ 28 w 1033"/>
                <a:gd name="T9" fmla="*/ 885 h 1125"/>
                <a:gd name="T10" fmla="*/ 0 w 1033"/>
                <a:gd name="T11" fmla="*/ 885 h 1125"/>
                <a:gd name="T12" fmla="*/ 0 w 1033"/>
                <a:gd name="T13" fmla="*/ 581 h 1125"/>
                <a:gd name="T14" fmla="*/ 120 w 1033"/>
                <a:gd name="T15" fmla="*/ 0 h 1125"/>
                <a:gd name="T16" fmla="*/ 608 w 1033"/>
                <a:gd name="T17" fmla="*/ 138 h 1125"/>
                <a:gd name="T18" fmla="*/ 1033 w 1033"/>
                <a:gd name="T19" fmla="*/ 305 h 11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3"/>
                <a:gd name="T31" fmla="*/ 0 h 1125"/>
                <a:gd name="T32" fmla="*/ 1033 w 1033"/>
                <a:gd name="T33" fmla="*/ 1125 h 11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3" h="1125">
                  <a:moveTo>
                    <a:pt x="1033" y="305"/>
                  </a:moveTo>
                  <a:lnTo>
                    <a:pt x="1004" y="1023"/>
                  </a:lnTo>
                  <a:lnTo>
                    <a:pt x="1004" y="1125"/>
                  </a:lnTo>
                  <a:lnTo>
                    <a:pt x="802" y="1051"/>
                  </a:lnTo>
                  <a:lnTo>
                    <a:pt x="28" y="885"/>
                  </a:lnTo>
                  <a:lnTo>
                    <a:pt x="0" y="885"/>
                  </a:lnTo>
                  <a:lnTo>
                    <a:pt x="0" y="581"/>
                  </a:lnTo>
                  <a:lnTo>
                    <a:pt x="120" y="0"/>
                  </a:lnTo>
                  <a:lnTo>
                    <a:pt x="608" y="138"/>
                  </a:lnTo>
                  <a:lnTo>
                    <a:pt x="1033" y="305"/>
                  </a:lnTo>
                  <a:close/>
                </a:path>
              </a:pathLst>
            </a:custGeom>
            <a:solidFill>
              <a:srgbClr val="D4975A"/>
            </a:solidFill>
            <a:ln w="9525">
              <a:noFill/>
              <a:round/>
              <a:headEnd/>
              <a:tailEnd/>
            </a:ln>
          </p:spPr>
          <p:txBody>
            <a:bodyPr>
              <a:prstTxWarp prst="textNoShape">
                <a:avLst/>
              </a:prstTxWarp>
            </a:bodyPr>
            <a:lstStyle/>
            <a:p>
              <a:endParaRPr lang="en-US"/>
            </a:p>
          </p:txBody>
        </p:sp>
        <p:sp>
          <p:nvSpPr>
            <p:cNvPr id="24611" name="Freeform 230"/>
            <p:cNvSpPr>
              <a:spLocks/>
            </p:cNvSpPr>
            <p:nvPr/>
          </p:nvSpPr>
          <p:spPr bwMode="auto">
            <a:xfrm>
              <a:off x="1629" y="3242"/>
              <a:ext cx="128" cy="145"/>
            </a:xfrm>
            <a:custGeom>
              <a:avLst/>
              <a:gdLst>
                <a:gd name="T0" fmla="*/ 912 w 1023"/>
                <a:gd name="T1" fmla="*/ 857 h 1160"/>
                <a:gd name="T2" fmla="*/ 28 w 1023"/>
                <a:gd name="T3" fmla="*/ 1160 h 1160"/>
                <a:gd name="T4" fmla="*/ 0 w 1023"/>
                <a:gd name="T5" fmla="*/ 524 h 1160"/>
                <a:gd name="T6" fmla="*/ 470 w 1023"/>
                <a:gd name="T7" fmla="*/ 221 h 1160"/>
                <a:gd name="T8" fmla="*/ 857 w 1023"/>
                <a:gd name="T9" fmla="*/ 54 h 1160"/>
                <a:gd name="T10" fmla="*/ 912 w 1023"/>
                <a:gd name="T11" fmla="*/ 0 h 1160"/>
                <a:gd name="T12" fmla="*/ 1023 w 1023"/>
                <a:gd name="T13" fmla="*/ 764 h 1160"/>
                <a:gd name="T14" fmla="*/ 912 w 1023"/>
                <a:gd name="T15" fmla="*/ 857 h 1160"/>
                <a:gd name="T16" fmla="*/ 0 60000 65536"/>
                <a:gd name="T17" fmla="*/ 0 60000 65536"/>
                <a:gd name="T18" fmla="*/ 0 60000 65536"/>
                <a:gd name="T19" fmla="*/ 0 60000 65536"/>
                <a:gd name="T20" fmla="*/ 0 60000 65536"/>
                <a:gd name="T21" fmla="*/ 0 60000 65536"/>
                <a:gd name="T22" fmla="*/ 0 60000 65536"/>
                <a:gd name="T23" fmla="*/ 0 60000 65536"/>
                <a:gd name="T24" fmla="*/ 0 w 1023"/>
                <a:gd name="T25" fmla="*/ 0 h 1160"/>
                <a:gd name="T26" fmla="*/ 1023 w 1023"/>
                <a:gd name="T27" fmla="*/ 1160 h 1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3" h="1160">
                  <a:moveTo>
                    <a:pt x="912" y="857"/>
                  </a:moveTo>
                  <a:lnTo>
                    <a:pt x="28" y="1160"/>
                  </a:lnTo>
                  <a:lnTo>
                    <a:pt x="0" y="524"/>
                  </a:lnTo>
                  <a:lnTo>
                    <a:pt x="470" y="221"/>
                  </a:lnTo>
                  <a:lnTo>
                    <a:pt x="857" y="54"/>
                  </a:lnTo>
                  <a:lnTo>
                    <a:pt x="912" y="0"/>
                  </a:lnTo>
                  <a:lnTo>
                    <a:pt x="1023" y="764"/>
                  </a:lnTo>
                  <a:lnTo>
                    <a:pt x="912" y="857"/>
                  </a:lnTo>
                  <a:close/>
                </a:path>
              </a:pathLst>
            </a:custGeom>
            <a:solidFill>
              <a:srgbClr val="B07840"/>
            </a:solidFill>
            <a:ln w="9525">
              <a:noFill/>
              <a:round/>
              <a:headEnd/>
              <a:tailEnd/>
            </a:ln>
          </p:spPr>
          <p:txBody>
            <a:bodyPr>
              <a:prstTxWarp prst="textNoShape">
                <a:avLst/>
              </a:prstTxWarp>
            </a:bodyPr>
            <a:lstStyle/>
            <a:p>
              <a:endParaRPr lang="en-US"/>
            </a:p>
          </p:txBody>
        </p:sp>
        <p:sp>
          <p:nvSpPr>
            <p:cNvPr id="24612" name="Freeform 231"/>
            <p:cNvSpPr>
              <a:spLocks/>
            </p:cNvSpPr>
            <p:nvPr/>
          </p:nvSpPr>
          <p:spPr bwMode="auto">
            <a:xfrm>
              <a:off x="2172" y="3248"/>
              <a:ext cx="12" cy="49"/>
            </a:xfrm>
            <a:custGeom>
              <a:avLst/>
              <a:gdLst>
                <a:gd name="T0" fmla="*/ 0 w 101"/>
                <a:gd name="T1" fmla="*/ 388 h 388"/>
                <a:gd name="T2" fmla="*/ 0 w 101"/>
                <a:gd name="T3" fmla="*/ 0 h 388"/>
                <a:gd name="T4" fmla="*/ 101 w 101"/>
                <a:gd name="T5" fmla="*/ 388 h 388"/>
                <a:gd name="T6" fmla="*/ 0 w 101"/>
                <a:gd name="T7" fmla="*/ 388 h 388"/>
                <a:gd name="T8" fmla="*/ 0 60000 65536"/>
                <a:gd name="T9" fmla="*/ 0 60000 65536"/>
                <a:gd name="T10" fmla="*/ 0 60000 65536"/>
                <a:gd name="T11" fmla="*/ 0 60000 65536"/>
                <a:gd name="T12" fmla="*/ 0 w 101"/>
                <a:gd name="T13" fmla="*/ 0 h 388"/>
                <a:gd name="T14" fmla="*/ 101 w 101"/>
                <a:gd name="T15" fmla="*/ 388 h 388"/>
              </a:gdLst>
              <a:ahLst/>
              <a:cxnLst>
                <a:cxn ang="T8">
                  <a:pos x="T0" y="T1"/>
                </a:cxn>
                <a:cxn ang="T9">
                  <a:pos x="T2" y="T3"/>
                </a:cxn>
                <a:cxn ang="T10">
                  <a:pos x="T4" y="T5"/>
                </a:cxn>
                <a:cxn ang="T11">
                  <a:pos x="T6" y="T7"/>
                </a:cxn>
              </a:cxnLst>
              <a:rect l="T12" t="T13" r="T14" b="T15"/>
              <a:pathLst>
                <a:path w="101" h="388">
                  <a:moveTo>
                    <a:pt x="0" y="388"/>
                  </a:moveTo>
                  <a:lnTo>
                    <a:pt x="0" y="0"/>
                  </a:lnTo>
                  <a:lnTo>
                    <a:pt x="101" y="388"/>
                  </a:lnTo>
                  <a:lnTo>
                    <a:pt x="0" y="388"/>
                  </a:lnTo>
                  <a:close/>
                </a:path>
              </a:pathLst>
            </a:custGeom>
            <a:solidFill>
              <a:srgbClr val="669999"/>
            </a:solidFill>
            <a:ln w="9525">
              <a:noFill/>
              <a:round/>
              <a:headEnd/>
              <a:tailEnd/>
            </a:ln>
          </p:spPr>
          <p:txBody>
            <a:bodyPr>
              <a:prstTxWarp prst="textNoShape">
                <a:avLst/>
              </a:prstTxWarp>
            </a:bodyPr>
            <a:lstStyle/>
            <a:p>
              <a:endParaRPr lang="en-US"/>
            </a:p>
          </p:txBody>
        </p:sp>
        <p:sp>
          <p:nvSpPr>
            <p:cNvPr id="24613" name="Freeform 232"/>
            <p:cNvSpPr>
              <a:spLocks/>
            </p:cNvSpPr>
            <p:nvPr/>
          </p:nvSpPr>
          <p:spPr bwMode="auto">
            <a:xfrm>
              <a:off x="2254" y="3262"/>
              <a:ext cx="69" cy="56"/>
            </a:xfrm>
            <a:custGeom>
              <a:avLst/>
              <a:gdLst>
                <a:gd name="T0" fmla="*/ 498 w 552"/>
                <a:gd name="T1" fmla="*/ 194 h 442"/>
                <a:gd name="T2" fmla="*/ 552 w 552"/>
                <a:gd name="T3" fmla="*/ 442 h 442"/>
                <a:gd name="T4" fmla="*/ 0 w 552"/>
                <a:gd name="T5" fmla="*/ 359 h 442"/>
                <a:gd name="T6" fmla="*/ 55 w 552"/>
                <a:gd name="T7" fmla="*/ 0 h 442"/>
                <a:gd name="T8" fmla="*/ 386 w 552"/>
                <a:gd name="T9" fmla="*/ 83 h 442"/>
                <a:gd name="T10" fmla="*/ 498 w 552"/>
                <a:gd name="T11" fmla="*/ 194 h 442"/>
                <a:gd name="T12" fmla="*/ 0 60000 65536"/>
                <a:gd name="T13" fmla="*/ 0 60000 65536"/>
                <a:gd name="T14" fmla="*/ 0 60000 65536"/>
                <a:gd name="T15" fmla="*/ 0 60000 65536"/>
                <a:gd name="T16" fmla="*/ 0 60000 65536"/>
                <a:gd name="T17" fmla="*/ 0 60000 65536"/>
                <a:gd name="T18" fmla="*/ 0 w 552"/>
                <a:gd name="T19" fmla="*/ 0 h 442"/>
                <a:gd name="T20" fmla="*/ 552 w 552"/>
                <a:gd name="T21" fmla="*/ 442 h 442"/>
              </a:gdLst>
              <a:ahLst/>
              <a:cxnLst>
                <a:cxn ang="T12">
                  <a:pos x="T0" y="T1"/>
                </a:cxn>
                <a:cxn ang="T13">
                  <a:pos x="T2" y="T3"/>
                </a:cxn>
                <a:cxn ang="T14">
                  <a:pos x="T4" y="T5"/>
                </a:cxn>
                <a:cxn ang="T15">
                  <a:pos x="T6" y="T7"/>
                </a:cxn>
                <a:cxn ang="T16">
                  <a:pos x="T8" y="T9"/>
                </a:cxn>
                <a:cxn ang="T17">
                  <a:pos x="T10" y="T11"/>
                </a:cxn>
              </a:cxnLst>
              <a:rect l="T18" t="T19" r="T20" b="T21"/>
              <a:pathLst>
                <a:path w="552" h="442">
                  <a:moveTo>
                    <a:pt x="498" y="194"/>
                  </a:moveTo>
                  <a:lnTo>
                    <a:pt x="552" y="442"/>
                  </a:lnTo>
                  <a:lnTo>
                    <a:pt x="0" y="359"/>
                  </a:lnTo>
                  <a:lnTo>
                    <a:pt x="55" y="0"/>
                  </a:lnTo>
                  <a:lnTo>
                    <a:pt x="386" y="83"/>
                  </a:lnTo>
                  <a:lnTo>
                    <a:pt x="498" y="194"/>
                  </a:lnTo>
                  <a:close/>
                </a:path>
              </a:pathLst>
            </a:custGeom>
            <a:solidFill>
              <a:srgbClr val="669999"/>
            </a:solidFill>
            <a:ln w="9525">
              <a:noFill/>
              <a:round/>
              <a:headEnd/>
              <a:tailEnd/>
            </a:ln>
          </p:spPr>
          <p:txBody>
            <a:bodyPr>
              <a:prstTxWarp prst="textNoShape">
                <a:avLst/>
              </a:prstTxWarp>
            </a:bodyPr>
            <a:lstStyle/>
            <a:p>
              <a:endParaRPr lang="en-US"/>
            </a:p>
          </p:txBody>
        </p:sp>
        <p:sp>
          <p:nvSpPr>
            <p:cNvPr id="24614" name="Freeform 233"/>
            <p:cNvSpPr>
              <a:spLocks/>
            </p:cNvSpPr>
            <p:nvPr/>
          </p:nvSpPr>
          <p:spPr bwMode="auto">
            <a:xfrm>
              <a:off x="2388" y="3266"/>
              <a:ext cx="80" cy="48"/>
            </a:xfrm>
            <a:custGeom>
              <a:avLst/>
              <a:gdLst>
                <a:gd name="T0" fmla="*/ 580 w 636"/>
                <a:gd name="T1" fmla="*/ 305 h 388"/>
                <a:gd name="T2" fmla="*/ 636 w 636"/>
                <a:gd name="T3" fmla="*/ 360 h 388"/>
                <a:gd name="T4" fmla="*/ 0 w 636"/>
                <a:gd name="T5" fmla="*/ 388 h 388"/>
                <a:gd name="T6" fmla="*/ 55 w 636"/>
                <a:gd name="T7" fmla="*/ 83 h 388"/>
                <a:gd name="T8" fmla="*/ 248 w 636"/>
                <a:gd name="T9" fmla="*/ 29 h 388"/>
                <a:gd name="T10" fmla="*/ 415 w 636"/>
                <a:gd name="T11" fmla="*/ 0 h 388"/>
                <a:gd name="T12" fmla="*/ 553 w 636"/>
                <a:gd name="T13" fmla="*/ 0 h 388"/>
                <a:gd name="T14" fmla="*/ 580 w 636"/>
                <a:gd name="T15" fmla="*/ 305 h 388"/>
                <a:gd name="T16" fmla="*/ 0 60000 65536"/>
                <a:gd name="T17" fmla="*/ 0 60000 65536"/>
                <a:gd name="T18" fmla="*/ 0 60000 65536"/>
                <a:gd name="T19" fmla="*/ 0 60000 65536"/>
                <a:gd name="T20" fmla="*/ 0 60000 65536"/>
                <a:gd name="T21" fmla="*/ 0 60000 65536"/>
                <a:gd name="T22" fmla="*/ 0 60000 65536"/>
                <a:gd name="T23" fmla="*/ 0 60000 65536"/>
                <a:gd name="T24" fmla="*/ 0 w 636"/>
                <a:gd name="T25" fmla="*/ 0 h 388"/>
                <a:gd name="T26" fmla="*/ 636 w 636"/>
                <a:gd name="T27" fmla="*/ 388 h 3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6" h="388">
                  <a:moveTo>
                    <a:pt x="580" y="305"/>
                  </a:moveTo>
                  <a:lnTo>
                    <a:pt x="636" y="360"/>
                  </a:lnTo>
                  <a:lnTo>
                    <a:pt x="0" y="388"/>
                  </a:lnTo>
                  <a:lnTo>
                    <a:pt x="55" y="83"/>
                  </a:lnTo>
                  <a:lnTo>
                    <a:pt x="248" y="29"/>
                  </a:lnTo>
                  <a:lnTo>
                    <a:pt x="415" y="0"/>
                  </a:lnTo>
                  <a:lnTo>
                    <a:pt x="553" y="0"/>
                  </a:lnTo>
                  <a:lnTo>
                    <a:pt x="580" y="305"/>
                  </a:lnTo>
                  <a:close/>
                </a:path>
              </a:pathLst>
            </a:custGeom>
            <a:solidFill>
              <a:srgbClr val="669999"/>
            </a:solidFill>
            <a:ln w="9525">
              <a:noFill/>
              <a:round/>
              <a:headEnd/>
              <a:tailEnd/>
            </a:ln>
          </p:spPr>
          <p:txBody>
            <a:bodyPr>
              <a:prstTxWarp prst="textNoShape">
                <a:avLst/>
              </a:prstTxWarp>
            </a:bodyPr>
            <a:lstStyle/>
            <a:p>
              <a:endParaRPr lang="en-US"/>
            </a:p>
          </p:txBody>
        </p:sp>
        <p:sp>
          <p:nvSpPr>
            <p:cNvPr id="24615" name="Freeform 234"/>
            <p:cNvSpPr>
              <a:spLocks/>
            </p:cNvSpPr>
            <p:nvPr/>
          </p:nvSpPr>
          <p:spPr bwMode="auto">
            <a:xfrm>
              <a:off x="2554" y="3266"/>
              <a:ext cx="97" cy="41"/>
            </a:xfrm>
            <a:custGeom>
              <a:avLst/>
              <a:gdLst>
                <a:gd name="T0" fmla="*/ 774 w 774"/>
                <a:gd name="T1" fmla="*/ 221 h 332"/>
                <a:gd name="T2" fmla="*/ 774 w 774"/>
                <a:gd name="T3" fmla="*/ 277 h 332"/>
                <a:gd name="T4" fmla="*/ 0 w 774"/>
                <a:gd name="T5" fmla="*/ 332 h 332"/>
                <a:gd name="T6" fmla="*/ 111 w 774"/>
                <a:gd name="T7" fmla="*/ 83 h 332"/>
                <a:gd name="T8" fmla="*/ 553 w 774"/>
                <a:gd name="T9" fmla="*/ 0 h 332"/>
                <a:gd name="T10" fmla="*/ 636 w 774"/>
                <a:gd name="T11" fmla="*/ 29 h 332"/>
                <a:gd name="T12" fmla="*/ 774 w 774"/>
                <a:gd name="T13" fmla="*/ 221 h 332"/>
                <a:gd name="T14" fmla="*/ 0 60000 65536"/>
                <a:gd name="T15" fmla="*/ 0 60000 65536"/>
                <a:gd name="T16" fmla="*/ 0 60000 65536"/>
                <a:gd name="T17" fmla="*/ 0 60000 65536"/>
                <a:gd name="T18" fmla="*/ 0 60000 65536"/>
                <a:gd name="T19" fmla="*/ 0 60000 65536"/>
                <a:gd name="T20" fmla="*/ 0 60000 65536"/>
                <a:gd name="T21" fmla="*/ 0 w 774"/>
                <a:gd name="T22" fmla="*/ 0 h 332"/>
                <a:gd name="T23" fmla="*/ 774 w 774"/>
                <a:gd name="T24" fmla="*/ 332 h 3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4" h="332">
                  <a:moveTo>
                    <a:pt x="774" y="221"/>
                  </a:moveTo>
                  <a:lnTo>
                    <a:pt x="774" y="277"/>
                  </a:lnTo>
                  <a:lnTo>
                    <a:pt x="0" y="332"/>
                  </a:lnTo>
                  <a:lnTo>
                    <a:pt x="111" y="83"/>
                  </a:lnTo>
                  <a:lnTo>
                    <a:pt x="553" y="0"/>
                  </a:lnTo>
                  <a:lnTo>
                    <a:pt x="636" y="29"/>
                  </a:lnTo>
                  <a:lnTo>
                    <a:pt x="774" y="221"/>
                  </a:lnTo>
                  <a:close/>
                </a:path>
              </a:pathLst>
            </a:custGeom>
            <a:solidFill>
              <a:srgbClr val="669999"/>
            </a:solidFill>
            <a:ln w="9525">
              <a:noFill/>
              <a:round/>
              <a:headEnd/>
              <a:tailEnd/>
            </a:ln>
          </p:spPr>
          <p:txBody>
            <a:bodyPr>
              <a:prstTxWarp prst="textNoShape">
                <a:avLst/>
              </a:prstTxWarp>
            </a:bodyPr>
            <a:lstStyle/>
            <a:p>
              <a:endParaRPr lang="en-US"/>
            </a:p>
          </p:txBody>
        </p:sp>
        <p:sp>
          <p:nvSpPr>
            <p:cNvPr id="24616" name="Freeform 235"/>
            <p:cNvSpPr>
              <a:spLocks/>
            </p:cNvSpPr>
            <p:nvPr/>
          </p:nvSpPr>
          <p:spPr bwMode="auto">
            <a:xfrm>
              <a:off x="2191" y="3759"/>
              <a:ext cx="48" cy="76"/>
            </a:xfrm>
            <a:custGeom>
              <a:avLst/>
              <a:gdLst>
                <a:gd name="T0" fmla="*/ 341 w 378"/>
                <a:gd name="T1" fmla="*/ 609 h 609"/>
                <a:gd name="T2" fmla="*/ 304 w 378"/>
                <a:gd name="T3" fmla="*/ 609 h 609"/>
                <a:gd name="T4" fmla="*/ 139 w 378"/>
                <a:gd name="T5" fmla="*/ 580 h 609"/>
                <a:gd name="T6" fmla="*/ 56 w 378"/>
                <a:gd name="T7" fmla="*/ 470 h 609"/>
                <a:gd name="T8" fmla="*/ 0 w 378"/>
                <a:gd name="T9" fmla="*/ 221 h 609"/>
                <a:gd name="T10" fmla="*/ 0 w 378"/>
                <a:gd name="T11" fmla="*/ 0 h 609"/>
                <a:gd name="T12" fmla="*/ 65 w 378"/>
                <a:gd name="T13" fmla="*/ 0 h 609"/>
                <a:gd name="T14" fmla="*/ 92 w 378"/>
                <a:gd name="T15" fmla="*/ 9 h 609"/>
                <a:gd name="T16" fmla="*/ 120 w 378"/>
                <a:gd name="T17" fmla="*/ 9 h 609"/>
                <a:gd name="T18" fmla="*/ 147 w 378"/>
                <a:gd name="T19" fmla="*/ 9 h 609"/>
                <a:gd name="T20" fmla="*/ 176 w 378"/>
                <a:gd name="T21" fmla="*/ 18 h 609"/>
                <a:gd name="T22" fmla="*/ 203 w 378"/>
                <a:gd name="T23" fmla="*/ 18 h 609"/>
                <a:gd name="T24" fmla="*/ 230 w 378"/>
                <a:gd name="T25" fmla="*/ 18 h 609"/>
                <a:gd name="T26" fmla="*/ 258 w 378"/>
                <a:gd name="T27" fmla="*/ 18 h 609"/>
                <a:gd name="T28" fmla="*/ 286 w 378"/>
                <a:gd name="T29" fmla="*/ 27 h 609"/>
                <a:gd name="T30" fmla="*/ 378 w 378"/>
                <a:gd name="T31" fmla="*/ 27 h 609"/>
                <a:gd name="T32" fmla="*/ 378 w 378"/>
                <a:gd name="T33" fmla="*/ 240 h 609"/>
                <a:gd name="T34" fmla="*/ 368 w 378"/>
                <a:gd name="T35" fmla="*/ 267 h 609"/>
                <a:gd name="T36" fmla="*/ 368 w 378"/>
                <a:gd name="T37" fmla="*/ 285 h 609"/>
                <a:gd name="T38" fmla="*/ 360 w 378"/>
                <a:gd name="T39" fmla="*/ 314 h 609"/>
                <a:gd name="T40" fmla="*/ 360 w 378"/>
                <a:gd name="T41" fmla="*/ 332 h 609"/>
                <a:gd name="T42" fmla="*/ 360 w 378"/>
                <a:gd name="T43" fmla="*/ 351 h 609"/>
                <a:gd name="T44" fmla="*/ 360 w 378"/>
                <a:gd name="T45" fmla="*/ 378 h 609"/>
                <a:gd name="T46" fmla="*/ 360 w 378"/>
                <a:gd name="T47" fmla="*/ 405 h 609"/>
                <a:gd name="T48" fmla="*/ 360 w 378"/>
                <a:gd name="T49" fmla="*/ 433 h 609"/>
                <a:gd name="T50" fmla="*/ 350 w 378"/>
                <a:gd name="T51" fmla="*/ 452 h 609"/>
                <a:gd name="T52" fmla="*/ 341 w 378"/>
                <a:gd name="T53" fmla="*/ 479 h 609"/>
                <a:gd name="T54" fmla="*/ 341 w 378"/>
                <a:gd name="T55" fmla="*/ 498 h 609"/>
                <a:gd name="T56" fmla="*/ 341 w 378"/>
                <a:gd name="T57" fmla="*/ 516 h 609"/>
                <a:gd name="T58" fmla="*/ 341 w 378"/>
                <a:gd name="T59" fmla="*/ 543 h 609"/>
                <a:gd name="T60" fmla="*/ 331 w 378"/>
                <a:gd name="T61" fmla="*/ 562 h 609"/>
                <a:gd name="T62" fmla="*/ 331 w 378"/>
                <a:gd name="T63" fmla="*/ 590 h 609"/>
                <a:gd name="T64" fmla="*/ 341 w 378"/>
                <a:gd name="T65" fmla="*/ 609 h 6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8"/>
                <a:gd name="T100" fmla="*/ 0 h 609"/>
                <a:gd name="T101" fmla="*/ 378 w 378"/>
                <a:gd name="T102" fmla="*/ 609 h 6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8" h="609">
                  <a:moveTo>
                    <a:pt x="341" y="609"/>
                  </a:moveTo>
                  <a:lnTo>
                    <a:pt x="304" y="609"/>
                  </a:lnTo>
                  <a:lnTo>
                    <a:pt x="139" y="580"/>
                  </a:lnTo>
                  <a:lnTo>
                    <a:pt x="56" y="470"/>
                  </a:lnTo>
                  <a:lnTo>
                    <a:pt x="0" y="221"/>
                  </a:lnTo>
                  <a:lnTo>
                    <a:pt x="0" y="0"/>
                  </a:lnTo>
                  <a:lnTo>
                    <a:pt x="65" y="0"/>
                  </a:lnTo>
                  <a:lnTo>
                    <a:pt x="92" y="9"/>
                  </a:lnTo>
                  <a:lnTo>
                    <a:pt x="120" y="9"/>
                  </a:lnTo>
                  <a:lnTo>
                    <a:pt x="147" y="9"/>
                  </a:lnTo>
                  <a:lnTo>
                    <a:pt x="176" y="18"/>
                  </a:lnTo>
                  <a:lnTo>
                    <a:pt x="203" y="18"/>
                  </a:lnTo>
                  <a:lnTo>
                    <a:pt x="230" y="18"/>
                  </a:lnTo>
                  <a:lnTo>
                    <a:pt x="258" y="18"/>
                  </a:lnTo>
                  <a:lnTo>
                    <a:pt x="286" y="27"/>
                  </a:lnTo>
                  <a:lnTo>
                    <a:pt x="378" y="27"/>
                  </a:lnTo>
                  <a:lnTo>
                    <a:pt x="378" y="240"/>
                  </a:lnTo>
                  <a:lnTo>
                    <a:pt x="368" y="267"/>
                  </a:lnTo>
                  <a:lnTo>
                    <a:pt x="368" y="285"/>
                  </a:lnTo>
                  <a:lnTo>
                    <a:pt x="360" y="314"/>
                  </a:lnTo>
                  <a:lnTo>
                    <a:pt x="360" y="332"/>
                  </a:lnTo>
                  <a:lnTo>
                    <a:pt x="360" y="351"/>
                  </a:lnTo>
                  <a:lnTo>
                    <a:pt x="360" y="378"/>
                  </a:lnTo>
                  <a:lnTo>
                    <a:pt x="360" y="405"/>
                  </a:lnTo>
                  <a:lnTo>
                    <a:pt x="360" y="433"/>
                  </a:lnTo>
                  <a:lnTo>
                    <a:pt x="350" y="452"/>
                  </a:lnTo>
                  <a:lnTo>
                    <a:pt x="341" y="479"/>
                  </a:lnTo>
                  <a:lnTo>
                    <a:pt x="341" y="498"/>
                  </a:lnTo>
                  <a:lnTo>
                    <a:pt x="341" y="516"/>
                  </a:lnTo>
                  <a:lnTo>
                    <a:pt x="341" y="543"/>
                  </a:lnTo>
                  <a:lnTo>
                    <a:pt x="331" y="562"/>
                  </a:lnTo>
                  <a:lnTo>
                    <a:pt x="331" y="590"/>
                  </a:lnTo>
                  <a:lnTo>
                    <a:pt x="341" y="609"/>
                  </a:lnTo>
                  <a:close/>
                </a:path>
              </a:pathLst>
            </a:custGeom>
            <a:solidFill>
              <a:srgbClr val="A3B2B2"/>
            </a:solidFill>
            <a:ln w="9525">
              <a:noFill/>
              <a:round/>
              <a:headEnd/>
              <a:tailEnd/>
            </a:ln>
          </p:spPr>
          <p:txBody>
            <a:bodyPr>
              <a:prstTxWarp prst="textNoShape">
                <a:avLst/>
              </a:prstTxWarp>
            </a:bodyPr>
            <a:lstStyle/>
            <a:p>
              <a:endParaRPr lang="en-US"/>
            </a:p>
          </p:txBody>
        </p:sp>
        <p:sp>
          <p:nvSpPr>
            <p:cNvPr id="24617" name="Freeform 236"/>
            <p:cNvSpPr>
              <a:spLocks/>
            </p:cNvSpPr>
            <p:nvPr/>
          </p:nvSpPr>
          <p:spPr bwMode="auto">
            <a:xfrm>
              <a:off x="2248" y="3759"/>
              <a:ext cx="140" cy="95"/>
            </a:xfrm>
            <a:custGeom>
              <a:avLst/>
              <a:gdLst>
                <a:gd name="T0" fmla="*/ 1106 w 1125"/>
                <a:gd name="T1" fmla="*/ 764 h 764"/>
                <a:gd name="T2" fmla="*/ 489 w 1125"/>
                <a:gd name="T3" fmla="*/ 691 h 764"/>
                <a:gd name="T4" fmla="*/ 0 w 1125"/>
                <a:gd name="T5" fmla="*/ 626 h 764"/>
                <a:gd name="T6" fmla="*/ 0 w 1125"/>
                <a:gd name="T7" fmla="*/ 516 h 764"/>
                <a:gd name="T8" fmla="*/ 0 w 1125"/>
                <a:gd name="T9" fmla="*/ 489 h 764"/>
                <a:gd name="T10" fmla="*/ 10 w 1125"/>
                <a:gd name="T11" fmla="*/ 461 h 764"/>
                <a:gd name="T12" fmla="*/ 10 w 1125"/>
                <a:gd name="T13" fmla="*/ 442 h 764"/>
                <a:gd name="T14" fmla="*/ 19 w 1125"/>
                <a:gd name="T15" fmla="*/ 415 h 764"/>
                <a:gd name="T16" fmla="*/ 19 w 1125"/>
                <a:gd name="T17" fmla="*/ 396 h 764"/>
                <a:gd name="T18" fmla="*/ 19 w 1125"/>
                <a:gd name="T19" fmla="*/ 378 h 764"/>
                <a:gd name="T20" fmla="*/ 19 w 1125"/>
                <a:gd name="T21" fmla="*/ 351 h 764"/>
                <a:gd name="T22" fmla="*/ 19 w 1125"/>
                <a:gd name="T23" fmla="*/ 322 h 764"/>
                <a:gd name="T24" fmla="*/ 28 w 1125"/>
                <a:gd name="T25" fmla="*/ 285 h 764"/>
                <a:gd name="T26" fmla="*/ 37 w 1125"/>
                <a:gd name="T27" fmla="*/ 249 h 764"/>
                <a:gd name="T28" fmla="*/ 37 w 1125"/>
                <a:gd name="T29" fmla="*/ 212 h 764"/>
                <a:gd name="T30" fmla="*/ 37 w 1125"/>
                <a:gd name="T31" fmla="*/ 184 h 764"/>
                <a:gd name="T32" fmla="*/ 37 w 1125"/>
                <a:gd name="T33" fmla="*/ 147 h 764"/>
                <a:gd name="T34" fmla="*/ 37 w 1125"/>
                <a:gd name="T35" fmla="*/ 111 h 764"/>
                <a:gd name="T36" fmla="*/ 37 w 1125"/>
                <a:gd name="T37" fmla="*/ 74 h 764"/>
                <a:gd name="T38" fmla="*/ 37 w 1125"/>
                <a:gd name="T39" fmla="*/ 37 h 764"/>
                <a:gd name="T40" fmla="*/ 47 w 1125"/>
                <a:gd name="T41" fmla="*/ 27 h 764"/>
                <a:gd name="T42" fmla="*/ 157 w 1125"/>
                <a:gd name="T43" fmla="*/ 27 h 764"/>
                <a:gd name="T44" fmla="*/ 167 w 1125"/>
                <a:gd name="T45" fmla="*/ 18 h 764"/>
                <a:gd name="T46" fmla="*/ 175 w 1125"/>
                <a:gd name="T47" fmla="*/ 18 h 764"/>
                <a:gd name="T48" fmla="*/ 185 w 1125"/>
                <a:gd name="T49" fmla="*/ 18 h 764"/>
                <a:gd name="T50" fmla="*/ 194 w 1125"/>
                <a:gd name="T51" fmla="*/ 9 h 764"/>
                <a:gd name="T52" fmla="*/ 204 w 1125"/>
                <a:gd name="T53" fmla="*/ 9 h 764"/>
                <a:gd name="T54" fmla="*/ 212 w 1125"/>
                <a:gd name="T55" fmla="*/ 9 h 764"/>
                <a:gd name="T56" fmla="*/ 222 w 1125"/>
                <a:gd name="T57" fmla="*/ 0 h 764"/>
                <a:gd name="T58" fmla="*/ 314 w 1125"/>
                <a:gd name="T59" fmla="*/ 27 h 764"/>
                <a:gd name="T60" fmla="*/ 396 w 1125"/>
                <a:gd name="T61" fmla="*/ 46 h 764"/>
                <a:gd name="T62" fmla="*/ 489 w 1125"/>
                <a:gd name="T63" fmla="*/ 74 h 764"/>
                <a:gd name="T64" fmla="*/ 582 w 1125"/>
                <a:gd name="T65" fmla="*/ 92 h 764"/>
                <a:gd name="T66" fmla="*/ 673 w 1125"/>
                <a:gd name="T67" fmla="*/ 111 h 764"/>
                <a:gd name="T68" fmla="*/ 766 w 1125"/>
                <a:gd name="T69" fmla="*/ 130 h 764"/>
                <a:gd name="T70" fmla="*/ 848 w 1125"/>
                <a:gd name="T71" fmla="*/ 138 h 764"/>
                <a:gd name="T72" fmla="*/ 941 w 1125"/>
                <a:gd name="T73" fmla="*/ 147 h 764"/>
                <a:gd name="T74" fmla="*/ 968 w 1125"/>
                <a:gd name="T75" fmla="*/ 157 h 764"/>
                <a:gd name="T76" fmla="*/ 987 w 1125"/>
                <a:gd name="T77" fmla="*/ 157 h 764"/>
                <a:gd name="T78" fmla="*/ 1014 w 1125"/>
                <a:gd name="T79" fmla="*/ 157 h 764"/>
                <a:gd name="T80" fmla="*/ 1032 w 1125"/>
                <a:gd name="T81" fmla="*/ 165 h 764"/>
                <a:gd name="T82" fmla="*/ 1061 w 1125"/>
                <a:gd name="T83" fmla="*/ 165 h 764"/>
                <a:gd name="T84" fmla="*/ 1078 w 1125"/>
                <a:gd name="T85" fmla="*/ 165 h 764"/>
                <a:gd name="T86" fmla="*/ 1106 w 1125"/>
                <a:gd name="T87" fmla="*/ 175 h 764"/>
                <a:gd name="T88" fmla="*/ 1125 w 1125"/>
                <a:gd name="T89" fmla="*/ 175 h 764"/>
                <a:gd name="T90" fmla="*/ 1125 w 1125"/>
                <a:gd name="T91" fmla="*/ 415 h 764"/>
                <a:gd name="T92" fmla="*/ 1125 w 1125"/>
                <a:gd name="T93" fmla="*/ 433 h 764"/>
                <a:gd name="T94" fmla="*/ 1125 w 1125"/>
                <a:gd name="T95" fmla="*/ 461 h 764"/>
                <a:gd name="T96" fmla="*/ 1115 w 1125"/>
                <a:gd name="T97" fmla="*/ 479 h 764"/>
                <a:gd name="T98" fmla="*/ 1115 w 1125"/>
                <a:gd name="T99" fmla="*/ 498 h 764"/>
                <a:gd name="T100" fmla="*/ 1115 w 1125"/>
                <a:gd name="T101" fmla="*/ 525 h 764"/>
                <a:gd name="T102" fmla="*/ 1106 w 1125"/>
                <a:gd name="T103" fmla="*/ 543 h 764"/>
                <a:gd name="T104" fmla="*/ 1106 w 1125"/>
                <a:gd name="T105" fmla="*/ 572 h 764"/>
                <a:gd name="T106" fmla="*/ 1106 w 1125"/>
                <a:gd name="T107" fmla="*/ 590 h 764"/>
                <a:gd name="T108" fmla="*/ 1106 w 1125"/>
                <a:gd name="T109" fmla="*/ 764 h 7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25"/>
                <a:gd name="T166" fmla="*/ 0 h 764"/>
                <a:gd name="T167" fmla="*/ 1125 w 1125"/>
                <a:gd name="T168" fmla="*/ 764 h 7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25" h="764">
                  <a:moveTo>
                    <a:pt x="1106" y="764"/>
                  </a:moveTo>
                  <a:lnTo>
                    <a:pt x="489" y="691"/>
                  </a:lnTo>
                  <a:lnTo>
                    <a:pt x="0" y="626"/>
                  </a:lnTo>
                  <a:lnTo>
                    <a:pt x="0" y="516"/>
                  </a:lnTo>
                  <a:lnTo>
                    <a:pt x="0" y="489"/>
                  </a:lnTo>
                  <a:lnTo>
                    <a:pt x="10" y="461"/>
                  </a:lnTo>
                  <a:lnTo>
                    <a:pt x="10" y="442"/>
                  </a:lnTo>
                  <a:lnTo>
                    <a:pt x="19" y="415"/>
                  </a:lnTo>
                  <a:lnTo>
                    <a:pt x="19" y="396"/>
                  </a:lnTo>
                  <a:lnTo>
                    <a:pt x="19" y="378"/>
                  </a:lnTo>
                  <a:lnTo>
                    <a:pt x="19" y="351"/>
                  </a:lnTo>
                  <a:lnTo>
                    <a:pt x="19" y="322"/>
                  </a:lnTo>
                  <a:lnTo>
                    <a:pt x="28" y="285"/>
                  </a:lnTo>
                  <a:lnTo>
                    <a:pt x="37" y="249"/>
                  </a:lnTo>
                  <a:lnTo>
                    <a:pt x="37" y="212"/>
                  </a:lnTo>
                  <a:lnTo>
                    <a:pt x="37" y="184"/>
                  </a:lnTo>
                  <a:lnTo>
                    <a:pt x="37" y="147"/>
                  </a:lnTo>
                  <a:lnTo>
                    <a:pt x="37" y="111"/>
                  </a:lnTo>
                  <a:lnTo>
                    <a:pt x="37" y="74"/>
                  </a:lnTo>
                  <a:lnTo>
                    <a:pt x="37" y="37"/>
                  </a:lnTo>
                  <a:lnTo>
                    <a:pt x="47" y="27"/>
                  </a:lnTo>
                  <a:lnTo>
                    <a:pt x="157" y="27"/>
                  </a:lnTo>
                  <a:lnTo>
                    <a:pt x="167" y="18"/>
                  </a:lnTo>
                  <a:lnTo>
                    <a:pt x="175" y="18"/>
                  </a:lnTo>
                  <a:lnTo>
                    <a:pt x="185" y="18"/>
                  </a:lnTo>
                  <a:lnTo>
                    <a:pt x="194" y="9"/>
                  </a:lnTo>
                  <a:lnTo>
                    <a:pt x="204" y="9"/>
                  </a:lnTo>
                  <a:lnTo>
                    <a:pt x="212" y="9"/>
                  </a:lnTo>
                  <a:lnTo>
                    <a:pt x="222" y="0"/>
                  </a:lnTo>
                  <a:lnTo>
                    <a:pt x="314" y="27"/>
                  </a:lnTo>
                  <a:lnTo>
                    <a:pt x="396" y="46"/>
                  </a:lnTo>
                  <a:lnTo>
                    <a:pt x="489" y="74"/>
                  </a:lnTo>
                  <a:lnTo>
                    <a:pt x="582" y="92"/>
                  </a:lnTo>
                  <a:lnTo>
                    <a:pt x="673" y="111"/>
                  </a:lnTo>
                  <a:lnTo>
                    <a:pt x="766" y="130"/>
                  </a:lnTo>
                  <a:lnTo>
                    <a:pt x="848" y="138"/>
                  </a:lnTo>
                  <a:lnTo>
                    <a:pt x="941" y="147"/>
                  </a:lnTo>
                  <a:lnTo>
                    <a:pt x="968" y="157"/>
                  </a:lnTo>
                  <a:lnTo>
                    <a:pt x="987" y="157"/>
                  </a:lnTo>
                  <a:lnTo>
                    <a:pt x="1014" y="157"/>
                  </a:lnTo>
                  <a:lnTo>
                    <a:pt x="1032" y="165"/>
                  </a:lnTo>
                  <a:lnTo>
                    <a:pt x="1061" y="165"/>
                  </a:lnTo>
                  <a:lnTo>
                    <a:pt x="1078" y="165"/>
                  </a:lnTo>
                  <a:lnTo>
                    <a:pt x="1106" y="175"/>
                  </a:lnTo>
                  <a:lnTo>
                    <a:pt x="1125" y="175"/>
                  </a:lnTo>
                  <a:lnTo>
                    <a:pt x="1125" y="415"/>
                  </a:lnTo>
                  <a:lnTo>
                    <a:pt x="1125" y="433"/>
                  </a:lnTo>
                  <a:lnTo>
                    <a:pt x="1125" y="461"/>
                  </a:lnTo>
                  <a:lnTo>
                    <a:pt x="1115" y="479"/>
                  </a:lnTo>
                  <a:lnTo>
                    <a:pt x="1115" y="498"/>
                  </a:lnTo>
                  <a:lnTo>
                    <a:pt x="1115" y="525"/>
                  </a:lnTo>
                  <a:lnTo>
                    <a:pt x="1106" y="543"/>
                  </a:lnTo>
                  <a:lnTo>
                    <a:pt x="1106" y="572"/>
                  </a:lnTo>
                  <a:lnTo>
                    <a:pt x="1106" y="590"/>
                  </a:lnTo>
                  <a:lnTo>
                    <a:pt x="1106" y="764"/>
                  </a:lnTo>
                  <a:close/>
                </a:path>
              </a:pathLst>
            </a:custGeom>
            <a:solidFill>
              <a:srgbClr val="D6E0E0"/>
            </a:solidFill>
            <a:ln w="9525">
              <a:noFill/>
              <a:round/>
              <a:headEnd/>
              <a:tailEnd/>
            </a:ln>
          </p:spPr>
          <p:txBody>
            <a:bodyPr>
              <a:prstTxWarp prst="textNoShape">
                <a:avLst/>
              </a:prstTxWarp>
            </a:bodyPr>
            <a:lstStyle/>
            <a:p>
              <a:endParaRPr lang="en-US"/>
            </a:p>
          </p:txBody>
        </p:sp>
        <p:sp>
          <p:nvSpPr>
            <p:cNvPr id="24618" name="Freeform 237"/>
            <p:cNvSpPr>
              <a:spLocks/>
            </p:cNvSpPr>
            <p:nvPr/>
          </p:nvSpPr>
          <p:spPr bwMode="auto">
            <a:xfrm>
              <a:off x="2400" y="3783"/>
              <a:ext cx="160" cy="86"/>
            </a:xfrm>
            <a:custGeom>
              <a:avLst/>
              <a:gdLst>
                <a:gd name="T0" fmla="*/ 1282 w 1282"/>
                <a:gd name="T1" fmla="*/ 672 h 690"/>
                <a:gd name="T2" fmla="*/ 904 w 1282"/>
                <a:gd name="T3" fmla="*/ 690 h 690"/>
                <a:gd name="T4" fmla="*/ 0 w 1282"/>
                <a:gd name="T5" fmla="*/ 589 h 690"/>
                <a:gd name="T6" fmla="*/ 0 w 1282"/>
                <a:gd name="T7" fmla="*/ 396 h 690"/>
                <a:gd name="T8" fmla="*/ 0 w 1282"/>
                <a:gd name="T9" fmla="*/ 378 h 690"/>
                <a:gd name="T10" fmla="*/ 10 w 1282"/>
                <a:gd name="T11" fmla="*/ 359 h 690"/>
                <a:gd name="T12" fmla="*/ 10 w 1282"/>
                <a:gd name="T13" fmla="*/ 331 h 690"/>
                <a:gd name="T14" fmla="*/ 10 w 1282"/>
                <a:gd name="T15" fmla="*/ 312 h 690"/>
                <a:gd name="T16" fmla="*/ 19 w 1282"/>
                <a:gd name="T17" fmla="*/ 285 h 690"/>
                <a:gd name="T18" fmla="*/ 19 w 1282"/>
                <a:gd name="T19" fmla="*/ 267 h 690"/>
                <a:gd name="T20" fmla="*/ 19 w 1282"/>
                <a:gd name="T21" fmla="*/ 248 h 690"/>
                <a:gd name="T22" fmla="*/ 19 w 1282"/>
                <a:gd name="T23" fmla="*/ 221 h 690"/>
                <a:gd name="T24" fmla="*/ 19 w 1282"/>
                <a:gd name="T25" fmla="*/ 0 h 690"/>
                <a:gd name="T26" fmla="*/ 37 w 1282"/>
                <a:gd name="T27" fmla="*/ 0 h 690"/>
                <a:gd name="T28" fmla="*/ 56 w 1282"/>
                <a:gd name="T29" fmla="*/ 8 h 690"/>
                <a:gd name="T30" fmla="*/ 74 w 1282"/>
                <a:gd name="T31" fmla="*/ 8 h 690"/>
                <a:gd name="T32" fmla="*/ 93 w 1282"/>
                <a:gd name="T33" fmla="*/ 8 h 690"/>
                <a:gd name="T34" fmla="*/ 120 w 1282"/>
                <a:gd name="T35" fmla="*/ 8 h 690"/>
                <a:gd name="T36" fmla="*/ 139 w 1282"/>
                <a:gd name="T37" fmla="*/ 18 h 690"/>
                <a:gd name="T38" fmla="*/ 157 w 1282"/>
                <a:gd name="T39" fmla="*/ 18 h 690"/>
                <a:gd name="T40" fmla="*/ 176 w 1282"/>
                <a:gd name="T41" fmla="*/ 18 h 690"/>
                <a:gd name="T42" fmla="*/ 194 w 1282"/>
                <a:gd name="T43" fmla="*/ 27 h 690"/>
                <a:gd name="T44" fmla="*/ 213 w 1282"/>
                <a:gd name="T45" fmla="*/ 27 h 690"/>
                <a:gd name="T46" fmla="*/ 240 w 1282"/>
                <a:gd name="T47" fmla="*/ 27 h 690"/>
                <a:gd name="T48" fmla="*/ 258 w 1282"/>
                <a:gd name="T49" fmla="*/ 27 h 690"/>
                <a:gd name="T50" fmla="*/ 277 w 1282"/>
                <a:gd name="T51" fmla="*/ 27 h 690"/>
                <a:gd name="T52" fmla="*/ 305 w 1282"/>
                <a:gd name="T53" fmla="*/ 27 h 690"/>
                <a:gd name="T54" fmla="*/ 324 w 1282"/>
                <a:gd name="T55" fmla="*/ 18 h 690"/>
                <a:gd name="T56" fmla="*/ 342 w 1282"/>
                <a:gd name="T57" fmla="*/ 18 h 690"/>
                <a:gd name="T58" fmla="*/ 360 w 1282"/>
                <a:gd name="T59" fmla="*/ 27 h 690"/>
                <a:gd name="T60" fmla="*/ 370 w 1282"/>
                <a:gd name="T61" fmla="*/ 27 h 690"/>
                <a:gd name="T62" fmla="*/ 378 w 1282"/>
                <a:gd name="T63" fmla="*/ 27 h 690"/>
                <a:gd name="T64" fmla="*/ 388 w 1282"/>
                <a:gd name="T65" fmla="*/ 37 h 690"/>
                <a:gd name="T66" fmla="*/ 407 w 1282"/>
                <a:gd name="T67" fmla="*/ 37 h 690"/>
                <a:gd name="T68" fmla="*/ 415 w 1282"/>
                <a:gd name="T69" fmla="*/ 37 h 690"/>
                <a:gd name="T70" fmla="*/ 425 w 1282"/>
                <a:gd name="T71" fmla="*/ 46 h 690"/>
                <a:gd name="T72" fmla="*/ 434 w 1282"/>
                <a:gd name="T73" fmla="*/ 46 h 690"/>
                <a:gd name="T74" fmla="*/ 710 w 1282"/>
                <a:gd name="T75" fmla="*/ 46 h 690"/>
                <a:gd name="T76" fmla="*/ 738 w 1282"/>
                <a:gd name="T77" fmla="*/ 46 h 690"/>
                <a:gd name="T78" fmla="*/ 766 w 1282"/>
                <a:gd name="T79" fmla="*/ 46 h 690"/>
                <a:gd name="T80" fmla="*/ 793 w 1282"/>
                <a:gd name="T81" fmla="*/ 55 h 690"/>
                <a:gd name="T82" fmla="*/ 821 w 1282"/>
                <a:gd name="T83" fmla="*/ 55 h 690"/>
                <a:gd name="T84" fmla="*/ 849 w 1282"/>
                <a:gd name="T85" fmla="*/ 64 h 690"/>
                <a:gd name="T86" fmla="*/ 876 w 1282"/>
                <a:gd name="T87" fmla="*/ 64 h 690"/>
                <a:gd name="T88" fmla="*/ 904 w 1282"/>
                <a:gd name="T89" fmla="*/ 64 h 690"/>
                <a:gd name="T90" fmla="*/ 931 w 1282"/>
                <a:gd name="T91" fmla="*/ 64 h 690"/>
                <a:gd name="T92" fmla="*/ 1282 w 1282"/>
                <a:gd name="T93" fmla="*/ 64 h 690"/>
                <a:gd name="T94" fmla="*/ 1282 w 1282"/>
                <a:gd name="T95" fmla="*/ 73 h 690"/>
                <a:gd name="T96" fmla="*/ 1282 w 1282"/>
                <a:gd name="T97" fmla="*/ 672 h 6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82"/>
                <a:gd name="T148" fmla="*/ 0 h 690"/>
                <a:gd name="T149" fmla="*/ 1282 w 1282"/>
                <a:gd name="T150" fmla="*/ 690 h 6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82" h="690">
                  <a:moveTo>
                    <a:pt x="1282" y="672"/>
                  </a:moveTo>
                  <a:lnTo>
                    <a:pt x="904" y="690"/>
                  </a:lnTo>
                  <a:lnTo>
                    <a:pt x="0" y="589"/>
                  </a:lnTo>
                  <a:lnTo>
                    <a:pt x="0" y="396"/>
                  </a:lnTo>
                  <a:lnTo>
                    <a:pt x="0" y="378"/>
                  </a:lnTo>
                  <a:lnTo>
                    <a:pt x="10" y="359"/>
                  </a:lnTo>
                  <a:lnTo>
                    <a:pt x="10" y="331"/>
                  </a:lnTo>
                  <a:lnTo>
                    <a:pt x="10" y="312"/>
                  </a:lnTo>
                  <a:lnTo>
                    <a:pt x="19" y="285"/>
                  </a:lnTo>
                  <a:lnTo>
                    <a:pt x="19" y="267"/>
                  </a:lnTo>
                  <a:lnTo>
                    <a:pt x="19" y="248"/>
                  </a:lnTo>
                  <a:lnTo>
                    <a:pt x="19" y="221"/>
                  </a:lnTo>
                  <a:lnTo>
                    <a:pt x="19" y="0"/>
                  </a:lnTo>
                  <a:lnTo>
                    <a:pt x="37" y="0"/>
                  </a:lnTo>
                  <a:lnTo>
                    <a:pt x="56" y="8"/>
                  </a:lnTo>
                  <a:lnTo>
                    <a:pt x="74" y="8"/>
                  </a:lnTo>
                  <a:lnTo>
                    <a:pt x="93" y="8"/>
                  </a:lnTo>
                  <a:lnTo>
                    <a:pt x="120" y="8"/>
                  </a:lnTo>
                  <a:lnTo>
                    <a:pt x="139" y="18"/>
                  </a:lnTo>
                  <a:lnTo>
                    <a:pt x="157" y="18"/>
                  </a:lnTo>
                  <a:lnTo>
                    <a:pt x="176" y="18"/>
                  </a:lnTo>
                  <a:lnTo>
                    <a:pt x="194" y="27"/>
                  </a:lnTo>
                  <a:lnTo>
                    <a:pt x="213" y="27"/>
                  </a:lnTo>
                  <a:lnTo>
                    <a:pt x="240" y="27"/>
                  </a:lnTo>
                  <a:lnTo>
                    <a:pt x="258" y="27"/>
                  </a:lnTo>
                  <a:lnTo>
                    <a:pt x="277" y="27"/>
                  </a:lnTo>
                  <a:lnTo>
                    <a:pt x="305" y="27"/>
                  </a:lnTo>
                  <a:lnTo>
                    <a:pt x="324" y="18"/>
                  </a:lnTo>
                  <a:lnTo>
                    <a:pt x="342" y="18"/>
                  </a:lnTo>
                  <a:lnTo>
                    <a:pt x="360" y="27"/>
                  </a:lnTo>
                  <a:lnTo>
                    <a:pt x="370" y="27"/>
                  </a:lnTo>
                  <a:lnTo>
                    <a:pt x="378" y="27"/>
                  </a:lnTo>
                  <a:lnTo>
                    <a:pt x="388" y="37"/>
                  </a:lnTo>
                  <a:lnTo>
                    <a:pt x="407" y="37"/>
                  </a:lnTo>
                  <a:lnTo>
                    <a:pt x="415" y="37"/>
                  </a:lnTo>
                  <a:lnTo>
                    <a:pt x="425" y="46"/>
                  </a:lnTo>
                  <a:lnTo>
                    <a:pt x="434" y="46"/>
                  </a:lnTo>
                  <a:lnTo>
                    <a:pt x="710" y="46"/>
                  </a:lnTo>
                  <a:lnTo>
                    <a:pt x="738" y="46"/>
                  </a:lnTo>
                  <a:lnTo>
                    <a:pt x="766" y="46"/>
                  </a:lnTo>
                  <a:lnTo>
                    <a:pt x="793" y="55"/>
                  </a:lnTo>
                  <a:lnTo>
                    <a:pt x="821" y="55"/>
                  </a:lnTo>
                  <a:lnTo>
                    <a:pt x="849" y="64"/>
                  </a:lnTo>
                  <a:lnTo>
                    <a:pt x="876" y="64"/>
                  </a:lnTo>
                  <a:lnTo>
                    <a:pt x="904" y="64"/>
                  </a:lnTo>
                  <a:lnTo>
                    <a:pt x="931" y="64"/>
                  </a:lnTo>
                  <a:lnTo>
                    <a:pt x="1282" y="64"/>
                  </a:lnTo>
                  <a:lnTo>
                    <a:pt x="1282" y="73"/>
                  </a:lnTo>
                  <a:lnTo>
                    <a:pt x="1282" y="672"/>
                  </a:lnTo>
                  <a:close/>
                </a:path>
              </a:pathLst>
            </a:custGeom>
            <a:solidFill>
              <a:srgbClr val="A3B2B2"/>
            </a:solidFill>
            <a:ln w="9525">
              <a:noFill/>
              <a:round/>
              <a:headEnd/>
              <a:tailEnd/>
            </a:ln>
          </p:spPr>
          <p:txBody>
            <a:bodyPr>
              <a:prstTxWarp prst="textNoShape">
                <a:avLst/>
              </a:prstTxWarp>
            </a:bodyPr>
            <a:lstStyle/>
            <a:p>
              <a:endParaRPr lang="en-US"/>
            </a:p>
          </p:txBody>
        </p:sp>
        <p:sp>
          <p:nvSpPr>
            <p:cNvPr id="24619" name="Freeform 238"/>
            <p:cNvSpPr>
              <a:spLocks/>
            </p:cNvSpPr>
            <p:nvPr/>
          </p:nvSpPr>
          <p:spPr bwMode="auto">
            <a:xfrm>
              <a:off x="2574" y="3779"/>
              <a:ext cx="608" cy="88"/>
            </a:xfrm>
            <a:custGeom>
              <a:avLst/>
              <a:gdLst>
                <a:gd name="T0" fmla="*/ 4855 w 4865"/>
                <a:gd name="T1" fmla="*/ 0 h 701"/>
                <a:gd name="T2" fmla="*/ 4865 w 4865"/>
                <a:gd name="T3" fmla="*/ 29 h 701"/>
                <a:gd name="T4" fmla="*/ 4865 w 4865"/>
                <a:gd name="T5" fmla="*/ 112 h 701"/>
                <a:gd name="T6" fmla="*/ 3843 w 4865"/>
                <a:gd name="T7" fmla="*/ 415 h 701"/>
                <a:gd name="T8" fmla="*/ 1059 w 4865"/>
                <a:gd name="T9" fmla="*/ 609 h 701"/>
                <a:gd name="T10" fmla="*/ 728 w 4865"/>
                <a:gd name="T11" fmla="*/ 665 h 701"/>
                <a:gd name="T12" fmla="*/ 0 w 4865"/>
                <a:gd name="T13" fmla="*/ 701 h 701"/>
                <a:gd name="T14" fmla="*/ 0 w 4865"/>
                <a:gd name="T15" fmla="*/ 112 h 701"/>
                <a:gd name="T16" fmla="*/ 10 w 4865"/>
                <a:gd name="T17" fmla="*/ 93 h 701"/>
                <a:gd name="T18" fmla="*/ 3133 w 4865"/>
                <a:gd name="T19" fmla="*/ 93 h 701"/>
                <a:gd name="T20" fmla="*/ 3215 w 4865"/>
                <a:gd name="T21" fmla="*/ 93 h 701"/>
                <a:gd name="T22" fmla="*/ 3298 w 4865"/>
                <a:gd name="T23" fmla="*/ 93 h 701"/>
                <a:gd name="T24" fmla="*/ 3382 w 4865"/>
                <a:gd name="T25" fmla="*/ 93 h 701"/>
                <a:gd name="T26" fmla="*/ 3455 w 4865"/>
                <a:gd name="T27" fmla="*/ 84 h 701"/>
                <a:gd name="T28" fmla="*/ 3538 w 4865"/>
                <a:gd name="T29" fmla="*/ 84 h 701"/>
                <a:gd name="T30" fmla="*/ 3622 w 4865"/>
                <a:gd name="T31" fmla="*/ 84 h 701"/>
                <a:gd name="T32" fmla="*/ 3704 w 4865"/>
                <a:gd name="T33" fmla="*/ 75 h 701"/>
                <a:gd name="T34" fmla="*/ 3787 w 4865"/>
                <a:gd name="T35" fmla="*/ 75 h 701"/>
                <a:gd name="T36" fmla="*/ 3916 w 4865"/>
                <a:gd name="T37" fmla="*/ 66 h 701"/>
                <a:gd name="T38" fmla="*/ 4054 w 4865"/>
                <a:gd name="T39" fmla="*/ 56 h 701"/>
                <a:gd name="T40" fmla="*/ 4183 w 4865"/>
                <a:gd name="T41" fmla="*/ 47 h 701"/>
                <a:gd name="T42" fmla="*/ 4322 w 4865"/>
                <a:gd name="T43" fmla="*/ 37 h 701"/>
                <a:gd name="T44" fmla="*/ 4450 w 4865"/>
                <a:gd name="T45" fmla="*/ 29 h 701"/>
                <a:gd name="T46" fmla="*/ 4588 w 4865"/>
                <a:gd name="T47" fmla="*/ 19 h 701"/>
                <a:gd name="T48" fmla="*/ 4718 w 4865"/>
                <a:gd name="T49" fmla="*/ 10 h 701"/>
                <a:gd name="T50" fmla="*/ 4855 w 4865"/>
                <a:gd name="T51" fmla="*/ 0 h 7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65"/>
                <a:gd name="T79" fmla="*/ 0 h 701"/>
                <a:gd name="T80" fmla="*/ 4865 w 4865"/>
                <a:gd name="T81" fmla="*/ 701 h 70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65" h="701">
                  <a:moveTo>
                    <a:pt x="4855" y="0"/>
                  </a:moveTo>
                  <a:lnTo>
                    <a:pt x="4865" y="29"/>
                  </a:lnTo>
                  <a:lnTo>
                    <a:pt x="4865" y="112"/>
                  </a:lnTo>
                  <a:lnTo>
                    <a:pt x="3843" y="415"/>
                  </a:lnTo>
                  <a:lnTo>
                    <a:pt x="1059" y="609"/>
                  </a:lnTo>
                  <a:lnTo>
                    <a:pt x="728" y="665"/>
                  </a:lnTo>
                  <a:lnTo>
                    <a:pt x="0" y="701"/>
                  </a:lnTo>
                  <a:lnTo>
                    <a:pt x="0" y="112"/>
                  </a:lnTo>
                  <a:lnTo>
                    <a:pt x="10" y="93"/>
                  </a:lnTo>
                  <a:lnTo>
                    <a:pt x="3133" y="93"/>
                  </a:lnTo>
                  <a:lnTo>
                    <a:pt x="3215" y="93"/>
                  </a:lnTo>
                  <a:lnTo>
                    <a:pt x="3298" y="93"/>
                  </a:lnTo>
                  <a:lnTo>
                    <a:pt x="3382" y="93"/>
                  </a:lnTo>
                  <a:lnTo>
                    <a:pt x="3455" y="84"/>
                  </a:lnTo>
                  <a:lnTo>
                    <a:pt x="3538" y="84"/>
                  </a:lnTo>
                  <a:lnTo>
                    <a:pt x="3622" y="84"/>
                  </a:lnTo>
                  <a:lnTo>
                    <a:pt x="3704" y="75"/>
                  </a:lnTo>
                  <a:lnTo>
                    <a:pt x="3787" y="75"/>
                  </a:lnTo>
                  <a:lnTo>
                    <a:pt x="3916" y="66"/>
                  </a:lnTo>
                  <a:lnTo>
                    <a:pt x="4054" y="56"/>
                  </a:lnTo>
                  <a:lnTo>
                    <a:pt x="4183" y="47"/>
                  </a:lnTo>
                  <a:lnTo>
                    <a:pt x="4322" y="37"/>
                  </a:lnTo>
                  <a:lnTo>
                    <a:pt x="4450" y="29"/>
                  </a:lnTo>
                  <a:lnTo>
                    <a:pt x="4588" y="19"/>
                  </a:lnTo>
                  <a:lnTo>
                    <a:pt x="4718" y="10"/>
                  </a:lnTo>
                  <a:lnTo>
                    <a:pt x="4855" y="0"/>
                  </a:lnTo>
                  <a:close/>
                </a:path>
              </a:pathLst>
            </a:custGeom>
            <a:solidFill>
              <a:srgbClr val="D6E0E0"/>
            </a:solidFill>
            <a:ln w="9525">
              <a:noFill/>
              <a:round/>
              <a:headEnd/>
              <a:tailEnd/>
            </a:ln>
          </p:spPr>
          <p:txBody>
            <a:bodyPr>
              <a:prstTxWarp prst="textNoShape">
                <a:avLst/>
              </a:prstTxWarp>
            </a:bodyPr>
            <a:lstStyle/>
            <a:p>
              <a:endParaRPr lang="en-US"/>
            </a:p>
          </p:txBody>
        </p:sp>
        <p:sp>
          <p:nvSpPr>
            <p:cNvPr id="24620" name="Freeform 239"/>
            <p:cNvSpPr>
              <a:spLocks/>
            </p:cNvSpPr>
            <p:nvPr/>
          </p:nvSpPr>
          <p:spPr bwMode="auto">
            <a:xfrm>
              <a:off x="2189" y="3674"/>
              <a:ext cx="116" cy="78"/>
            </a:xfrm>
            <a:custGeom>
              <a:avLst/>
              <a:gdLst>
                <a:gd name="T0" fmla="*/ 700 w 931"/>
                <a:gd name="T1" fmla="*/ 571 h 626"/>
                <a:gd name="T2" fmla="*/ 681 w 931"/>
                <a:gd name="T3" fmla="*/ 571 h 626"/>
                <a:gd name="T4" fmla="*/ 654 w 931"/>
                <a:gd name="T5" fmla="*/ 581 h 626"/>
                <a:gd name="T6" fmla="*/ 636 w 931"/>
                <a:gd name="T7" fmla="*/ 589 h 626"/>
                <a:gd name="T8" fmla="*/ 617 w 931"/>
                <a:gd name="T9" fmla="*/ 599 h 626"/>
                <a:gd name="T10" fmla="*/ 516 w 931"/>
                <a:gd name="T11" fmla="*/ 589 h 626"/>
                <a:gd name="T12" fmla="*/ 497 w 931"/>
                <a:gd name="T13" fmla="*/ 581 h 626"/>
                <a:gd name="T14" fmla="*/ 488 w 931"/>
                <a:gd name="T15" fmla="*/ 571 h 626"/>
                <a:gd name="T16" fmla="*/ 469 w 931"/>
                <a:gd name="T17" fmla="*/ 571 h 626"/>
                <a:gd name="T18" fmla="*/ 452 w 931"/>
                <a:gd name="T19" fmla="*/ 581 h 626"/>
                <a:gd name="T20" fmla="*/ 433 w 931"/>
                <a:gd name="T21" fmla="*/ 589 h 626"/>
                <a:gd name="T22" fmla="*/ 304 w 931"/>
                <a:gd name="T23" fmla="*/ 599 h 626"/>
                <a:gd name="T24" fmla="*/ 248 w 931"/>
                <a:gd name="T25" fmla="*/ 589 h 626"/>
                <a:gd name="T26" fmla="*/ 194 w 931"/>
                <a:gd name="T27" fmla="*/ 581 h 626"/>
                <a:gd name="T28" fmla="*/ 138 w 931"/>
                <a:gd name="T29" fmla="*/ 571 h 626"/>
                <a:gd name="T30" fmla="*/ 92 w 931"/>
                <a:gd name="T31" fmla="*/ 571 h 626"/>
                <a:gd name="T32" fmla="*/ 0 w 931"/>
                <a:gd name="T33" fmla="*/ 0 h 626"/>
                <a:gd name="T34" fmla="*/ 55 w 931"/>
                <a:gd name="T35" fmla="*/ 9 h 626"/>
                <a:gd name="T36" fmla="*/ 101 w 931"/>
                <a:gd name="T37" fmla="*/ 27 h 626"/>
                <a:gd name="T38" fmla="*/ 157 w 931"/>
                <a:gd name="T39" fmla="*/ 37 h 626"/>
                <a:gd name="T40" fmla="*/ 212 w 931"/>
                <a:gd name="T41" fmla="*/ 37 h 626"/>
                <a:gd name="T42" fmla="*/ 248 w 931"/>
                <a:gd name="T43" fmla="*/ 46 h 626"/>
                <a:gd name="T44" fmla="*/ 276 w 931"/>
                <a:gd name="T45" fmla="*/ 56 h 626"/>
                <a:gd name="T46" fmla="*/ 313 w 931"/>
                <a:gd name="T47" fmla="*/ 64 h 626"/>
                <a:gd name="T48" fmla="*/ 349 w 931"/>
                <a:gd name="T49" fmla="*/ 64 h 626"/>
                <a:gd name="T50" fmla="*/ 580 w 931"/>
                <a:gd name="T51" fmla="*/ 64 h 626"/>
                <a:gd name="T52" fmla="*/ 617 w 931"/>
                <a:gd name="T53" fmla="*/ 74 h 626"/>
                <a:gd name="T54" fmla="*/ 663 w 931"/>
                <a:gd name="T55" fmla="*/ 83 h 626"/>
                <a:gd name="T56" fmla="*/ 709 w 931"/>
                <a:gd name="T57" fmla="*/ 83 h 626"/>
                <a:gd name="T58" fmla="*/ 931 w 931"/>
                <a:gd name="T59" fmla="*/ 83 h 626"/>
                <a:gd name="T60" fmla="*/ 931 w 931"/>
                <a:gd name="T61" fmla="*/ 147 h 626"/>
                <a:gd name="T62" fmla="*/ 921 w 931"/>
                <a:gd name="T63" fmla="*/ 176 h 626"/>
                <a:gd name="T64" fmla="*/ 912 w 931"/>
                <a:gd name="T65" fmla="*/ 203 h 626"/>
                <a:gd name="T66" fmla="*/ 912 w 931"/>
                <a:gd name="T67" fmla="*/ 240 h 626"/>
                <a:gd name="T68" fmla="*/ 912 w 931"/>
                <a:gd name="T69" fmla="*/ 267 h 626"/>
                <a:gd name="T70" fmla="*/ 902 w 931"/>
                <a:gd name="T71" fmla="*/ 295 h 626"/>
                <a:gd name="T72" fmla="*/ 894 w 931"/>
                <a:gd name="T73" fmla="*/ 314 h 626"/>
                <a:gd name="T74" fmla="*/ 894 w 931"/>
                <a:gd name="T75" fmla="*/ 341 h 626"/>
                <a:gd name="T76" fmla="*/ 894 w 931"/>
                <a:gd name="T77" fmla="*/ 608 h 626"/>
                <a:gd name="T78" fmla="*/ 894 w 931"/>
                <a:gd name="T79" fmla="*/ 626 h 6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1"/>
                <a:gd name="T121" fmla="*/ 0 h 626"/>
                <a:gd name="T122" fmla="*/ 931 w 931"/>
                <a:gd name="T123" fmla="*/ 626 h 6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1" h="626">
                  <a:moveTo>
                    <a:pt x="894" y="626"/>
                  </a:moveTo>
                  <a:lnTo>
                    <a:pt x="700" y="571"/>
                  </a:lnTo>
                  <a:lnTo>
                    <a:pt x="691" y="571"/>
                  </a:lnTo>
                  <a:lnTo>
                    <a:pt x="681" y="571"/>
                  </a:lnTo>
                  <a:lnTo>
                    <a:pt x="673" y="571"/>
                  </a:lnTo>
                  <a:lnTo>
                    <a:pt x="654" y="581"/>
                  </a:lnTo>
                  <a:lnTo>
                    <a:pt x="644" y="581"/>
                  </a:lnTo>
                  <a:lnTo>
                    <a:pt x="636" y="589"/>
                  </a:lnTo>
                  <a:lnTo>
                    <a:pt x="626" y="589"/>
                  </a:lnTo>
                  <a:lnTo>
                    <a:pt x="617" y="599"/>
                  </a:lnTo>
                  <a:lnTo>
                    <a:pt x="516" y="599"/>
                  </a:lnTo>
                  <a:lnTo>
                    <a:pt x="516" y="589"/>
                  </a:lnTo>
                  <a:lnTo>
                    <a:pt x="506" y="581"/>
                  </a:lnTo>
                  <a:lnTo>
                    <a:pt x="497" y="581"/>
                  </a:lnTo>
                  <a:lnTo>
                    <a:pt x="488" y="581"/>
                  </a:lnTo>
                  <a:lnTo>
                    <a:pt x="488" y="571"/>
                  </a:lnTo>
                  <a:lnTo>
                    <a:pt x="479" y="571"/>
                  </a:lnTo>
                  <a:lnTo>
                    <a:pt x="469" y="571"/>
                  </a:lnTo>
                  <a:lnTo>
                    <a:pt x="460" y="571"/>
                  </a:lnTo>
                  <a:lnTo>
                    <a:pt x="452" y="581"/>
                  </a:lnTo>
                  <a:lnTo>
                    <a:pt x="442" y="581"/>
                  </a:lnTo>
                  <a:lnTo>
                    <a:pt x="433" y="589"/>
                  </a:lnTo>
                  <a:lnTo>
                    <a:pt x="433" y="599"/>
                  </a:lnTo>
                  <a:lnTo>
                    <a:pt x="304" y="599"/>
                  </a:lnTo>
                  <a:lnTo>
                    <a:pt x="276" y="589"/>
                  </a:lnTo>
                  <a:lnTo>
                    <a:pt x="248" y="589"/>
                  </a:lnTo>
                  <a:lnTo>
                    <a:pt x="221" y="581"/>
                  </a:lnTo>
                  <a:lnTo>
                    <a:pt x="194" y="581"/>
                  </a:lnTo>
                  <a:lnTo>
                    <a:pt x="165" y="581"/>
                  </a:lnTo>
                  <a:lnTo>
                    <a:pt x="138" y="571"/>
                  </a:lnTo>
                  <a:lnTo>
                    <a:pt x="110" y="571"/>
                  </a:lnTo>
                  <a:lnTo>
                    <a:pt x="92" y="571"/>
                  </a:lnTo>
                  <a:lnTo>
                    <a:pt x="18" y="571"/>
                  </a:lnTo>
                  <a:lnTo>
                    <a:pt x="0" y="0"/>
                  </a:lnTo>
                  <a:lnTo>
                    <a:pt x="27" y="9"/>
                  </a:lnTo>
                  <a:lnTo>
                    <a:pt x="55" y="9"/>
                  </a:lnTo>
                  <a:lnTo>
                    <a:pt x="83" y="19"/>
                  </a:lnTo>
                  <a:lnTo>
                    <a:pt x="101" y="27"/>
                  </a:lnTo>
                  <a:lnTo>
                    <a:pt x="128" y="27"/>
                  </a:lnTo>
                  <a:lnTo>
                    <a:pt x="157" y="37"/>
                  </a:lnTo>
                  <a:lnTo>
                    <a:pt x="184" y="37"/>
                  </a:lnTo>
                  <a:lnTo>
                    <a:pt x="212" y="37"/>
                  </a:lnTo>
                  <a:lnTo>
                    <a:pt x="230" y="46"/>
                  </a:lnTo>
                  <a:lnTo>
                    <a:pt x="248" y="46"/>
                  </a:lnTo>
                  <a:lnTo>
                    <a:pt x="258" y="56"/>
                  </a:lnTo>
                  <a:lnTo>
                    <a:pt x="276" y="56"/>
                  </a:lnTo>
                  <a:lnTo>
                    <a:pt x="295" y="56"/>
                  </a:lnTo>
                  <a:lnTo>
                    <a:pt x="313" y="64"/>
                  </a:lnTo>
                  <a:lnTo>
                    <a:pt x="332" y="64"/>
                  </a:lnTo>
                  <a:lnTo>
                    <a:pt x="349" y="64"/>
                  </a:lnTo>
                  <a:lnTo>
                    <a:pt x="553" y="64"/>
                  </a:lnTo>
                  <a:lnTo>
                    <a:pt x="580" y="64"/>
                  </a:lnTo>
                  <a:lnTo>
                    <a:pt x="599" y="64"/>
                  </a:lnTo>
                  <a:lnTo>
                    <a:pt x="617" y="74"/>
                  </a:lnTo>
                  <a:lnTo>
                    <a:pt x="644" y="74"/>
                  </a:lnTo>
                  <a:lnTo>
                    <a:pt x="663" y="83"/>
                  </a:lnTo>
                  <a:lnTo>
                    <a:pt x="691" y="83"/>
                  </a:lnTo>
                  <a:lnTo>
                    <a:pt x="709" y="83"/>
                  </a:lnTo>
                  <a:lnTo>
                    <a:pt x="727" y="83"/>
                  </a:lnTo>
                  <a:lnTo>
                    <a:pt x="931" y="83"/>
                  </a:lnTo>
                  <a:lnTo>
                    <a:pt x="931" y="129"/>
                  </a:lnTo>
                  <a:lnTo>
                    <a:pt x="931" y="147"/>
                  </a:lnTo>
                  <a:lnTo>
                    <a:pt x="921" y="166"/>
                  </a:lnTo>
                  <a:lnTo>
                    <a:pt x="921" y="176"/>
                  </a:lnTo>
                  <a:lnTo>
                    <a:pt x="912" y="194"/>
                  </a:lnTo>
                  <a:lnTo>
                    <a:pt x="912" y="203"/>
                  </a:lnTo>
                  <a:lnTo>
                    <a:pt x="912" y="221"/>
                  </a:lnTo>
                  <a:lnTo>
                    <a:pt x="912" y="240"/>
                  </a:lnTo>
                  <a:lnTo>
                    <a:pt x="912" y="258"/>
                  </a:lnTo>
                  <a:lnTo>
                    <a:pt x="912" y="267"/>
                  </a:lnTo>
                  <a:lnTo>
                    <a:pt x="902" y="277"/>
                  </a:lnTo>
                  <a:lnTo>
                    <a:pt x="902" y="295"/>
                  </a:lnTo>
                  <a:lnTo>
                    <a:pt x="902" y="304"/>
                  </a:lnTo>
                  <a:lnTo>
                    <a:pt x="894" y="314"/>
                  </a:lnTo>
                  <a:lnTo>
                    <a:pt x="894" y="331"/>
                  </a:lnTo>
                  <a:lnTo>
                    <a:pt x="894" y="341"/>
                  </a:lnTo>
                  <a:lnTo>
                    <a:pt x="894" y="350"/>
                  </a:lnTo>
                  <a:lnTo>
                    <a:pt x="894" y="608"/>
                  </a:lnTo>
                  <a:lnTo>
                    <a:pt x="894" y="618"/>
                  </a:lnTo>
                  <a:lnTo>
                    <a:pt x="894" y="626"/>
                  </a:lnTo>
                  <a:close/>
                </a:path>
              </a:pathLst>
            </a:custGeom>
            <a:solidFill>
              <a:srgbClr val="D6E0E0"/>
            </a:solidFill>
            <a:ln w="9525">
              <a:noFill/>
              <a:round/>
              <a:headEnd/>
              <a:tailEnd/>
            </a:ln>
          </p:spPr>
          <p:txBody>
            <a:bodyPr>
              <a:prstTxWarp prst="textNoShape">
                <a:avLst/>
              </a:prstTxWarp>
            </a:bodyPr>
            <a:lstStyle/>
            <a:p>
              <a:endParaRPr lang="en-US"/>
            </a:p>
          </p:txBody>
        </p:sp>
        <p:sp>
          <p:nvSpPr>
            <p:cNvPr id="24621" name="Freeform 240"/>
            <p:cNvSpPr>
              <a:spLocks/>
            </p:cNvSpPr>
            <p:nvPr/>
          </p:nvSpPr>
          <p:spPr bwMode="auto">
            <a:xfrm>
              <a:off x="2312" y="3684"/>
              <a:ext cx="175" cy="91"/>
            </a:xfrm>
            <a:custGeom>
              <a:avLst/>
              <a:gdLst>
                <a:gd name="T0" fmla="*/ 1144 w 1402"/>
                <a:gd name="T1" fmla="*/ 729 h 729"/>
                <a:gd name="T2" fmla="*/ 1125 w 1402"/>
                <a:gd name="T3" fmla="*/ 719 h 729"/>
                <a:gd name="T4" fmla="*/ 1097 w 1402"/>
                <a:gd name="T5" fmla="*/ 710 h 729"/>
                <a:gd name="T6" fmla="*/ 1078 w 1402"/>
                <a:gd name="T7" fmla="*/ 710 h 729"/>
                <a:gd name="T8" fmla="*/ 1051 w 1402"/>
                <a:gd name="T9" fmla="*/ 700 h 729"/>
                <a:gd name="T10" fmla="*/ 737 w 1402"/>
                <a:gd name="T11" fmla="*/ 682 h 729"/>
                <a:gd name="T12" fmla="*/ 719 w 1402"/>
                <a:gd name="T13" fmla="*/ 682 h 729"/>
                <a:gd name="T14" fmla="*/ 700 w 1402"/>
                <a:gd name="T15" fmla="*/ 673 h 729"/>
                <a:gd name="T16" fmla="*/ 692 w 1402"/>
                <a:gd name="T17" fmla="*/ 663 h 729"/>
                <a:gd name="T18" fmla="*/ 673 w 1402"/>
                <a:gd name="T19" fmla="*/ 663 h 729"/>
                <a:gd name="T20" fmla="*/ 655 w 1402"/>
                <a:gd name="T21" fmla="*/ 663 h 729"/>
                <a:gd name="T22" fmla="*/ 627 w 1402"/>
                <a:gd name="T23" fmla="*/ 663 h 729"/>
                <a:gd name="T24" fmla="*/ 572 w 1402"/>
                <a:gd name="T25" fmla="*/ 654 h 729"/>
                <a:gd name="T26" fmla="*/ 516 w 1402"/>
                <a:gd name="T27" fmla="*/ 645 h 729"/>
                <a:gd name="T28" fmla="*/ 471 w 1402"/>
                <a:gd name="T29" fmla="*/ 645 h 729"/>
                <a:gd name="T30" fmla="*/ 185 w 1402"/>
                <a:gd name="T31" fmla="*/ 599 h 729"/>
                <a:gd name="T32" fmla="*/ 10 w 1402"/>
                <a:gd name="T33" fmla="*/ 553 h 729"/>
                <a:gd name="T34" fmla="*/ 19 w 1402"/>
                <a:gd name="T35" fmla="*/ 535 h 729"/>
                <a:gd name="T36" fmla="*/ 19 w 1402"/>
                <a:gd name="T37" fmla="*/ 277 h 729"/>
                <a:gd name="T38" fmla="*/ 29 w 1402"/>
                <a:gd name="T39" fmla="*/ 231 h 729"/>
                <a:gd name="T40" fmla="*/ 29 w 1402"/>
                <a:gd name="T41" fmla="*/ 202 h 729"/>
                <a:gd name="T42" fmla="*/ 37 w 1402"/>
                <a:gd name="T43" fmla="*/ 165 h 729"/>
                <a:gd name="T44" fmla="*/ 37 w 1402"/>
                <a:gd name="T45" fmla="*/ 128 h 729"/>
                <a:gd name="T46" fmla="*/ 47 w 1402"/>
                <a:gd name="T47" fmla="*/ 93 h 729"/>
                <a:gd name="T48" fmla="*/ 56 w 1402"/>
                <a:gd name="T49" fmla="*/ 64 h 729"/>
                <a:gd name="T50" fmla="*/ 56 w 1402"/>
                <a:gd name="T51" fmla="*/ 27 h 729"/>
                <a:gd name="T52" fmla="*/ 56 w 1402"/>
                <a:gd name="T53" fmla="*/ 0 h 729"/>
                <a:gd name="T54" fmla="*/ 618 w 1402"/>
                <a:gd name="T55" fmla="*/ 9 h 729"/>
                <a:gd name="T56" fmla="*/ 627 w 1402"/>
                <a:gd name="T57" fmla="*/ 27 h 729"/>
                <a:gd name="T58" fmla="*/ 636 w 1402"/>
                <a:gd name="T59" fmla="*/ 37 h 729"/>
                <a:gd name="T60" fmla="*/ 655 w 1402"/>
                <a:gd name="T61" fmla="*/ 46 h 729"/>
                <a:gd name="T62" fmla="*/ 673 w 1402"/>
                <a:gd name="T63" fmla="*/ 46 h 729"/>
                <a:gd name="T64" fmla="*/ 692 w 1402"/>
                <a:gd name="T65" fmla="*/ 37 h 729"/>
                <a:gd name="T66" fmla="*/ 710 w 1402"/>
                <a:gd name="T67" fmla="*/ 18 h 729"/>
                <a:gd name="T68" fmla="*/ 719 w 1402"/>
                <a:gd name="T69" fmla="*/ 0 h 729"/>
                <a:gd name="T70" fmla="*/ 774 w 1402"/>
                <a:gd name="T71" fmla="*/ 9 h 729"/>
                <a:gd name="T72" fmla="*/ 820 w 1402"/>
                <a:gd name="T73" fmla="*/ 18 h 729"/>
                <a:gd name="T74" fmla="*/ 876 w 1402"/>
                <a:gd name="T75" fmla="*/ 18 h 729"/>
                <a:gd name="T76" fmla="*/ 923 w 1402"/>
                <a:gd name="T77" fmla="*/ 18 h 729"/>
                <a:gd name="T78" fmla="*/ 1402 w 1402"/>
                <a:gd name="T79" fmla="*/ 128 h 729"/>
                <a:gd name="T80" fmla="*/ 1392 w 1402"/>
                <a:gd name="T81" fmla="*/ 175 h 729"/>
                <a:gd name="T82" fmla="*/ 1373 w 1402"/>
                <a:gd name="T83" fmla="*/ 221 h 729"/>
                <a:gd name="T84" fmla="*/ 1365 w 1402"/>
                <a:gd name="T85" fmla="*/ 267 h 729"/>
                <a:gd name="T86" fmla="*/ 1365 w 1402"/>
                <a:gd name="T87" fmla="*/ 314 h 729"/>
                <a:gd name="T88" fmla="*/ 1355 w 1402"/>
                <a:gd name="T89" fmla="*/ 488 h 729"/>
                <a:gd name="T90" fmla="*/ 1336 w 1402"/>
                <a:gd name="T91" fmla="*/ 553 h 729"/>
                <a:gd name="T92" fmla="*/ 1336 w 1402"/>
                <a:gd name="T93" fmla="*/ 608 h 729"/>
                <a:gd name="T94" fmla="*/ 1336 w 1402"/>
                <a:gd name="T95" fmla="*/ 682 h 729"/>
                <a:gd name="T96" fmla="*/ 1336 w 1402"/>
                <a:gd name="T97" fmla="*/ 729 h 7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02"/>
                <a:gd name="T148" fmla="*/ 0 h 729"/>
                <a:gd name="T149" fmla="*/ 1402 w 1402"/>
                <a:gd name="T150" fmla="*/ 729 h 7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02" h="729">
                  <a:moveTo>
                    <a:pt x="1336" y="729"/>
                  </a:moveTo>
                  <a:lnTo>
                    <a:pt x="1144" y="729"/>
                  </a:lnTo>
                  <a:lnTo>
                    <a:pt x="1134" y="719"/>
                  </a:lnTo>
                  <a:lnTo>
                    <a:pt x="1125" y="719"/>
                  </a:lnTo>
                  <a:lnTo>
                    <a:pt x="1115" y="719"/>
                  </a:lnTo>
                  <a:lnTo>
                    <a:pt x="1097" y="710"/>
                  </a:lnTo>
                  <a:lnTo>
                    <a:pt x="1088" y="710"/>
                  </a:lnTo>
                  <a:lnTo>
                    <a:pt x="1078" y="710"/>
                  </a:lnTo>
                  <a:lnTo>
                    <a:pt x="1060" y="700"/>
                  </a:lnTo>
                  <a:lnTo>
                    <a:pt x="1051" y="700"/>
                  </a:lnTo>
                  <a:lnTo>
                    <a:pt x="885" y="700"/>
                  </a:lnTo>
                  <a:lnTo>
                    <a:pt x="737" y="682"/>
                  </a:lnTo>
                  <a:lnTo>
                    <a:pt x="729" y="682"/>
                  </a:lnTo>
                  <a:lnTo>
                    <a:pt x="719" y="682"/>
                  </a:lnTo>
                  <a:lnTo>
                    <a:pt x="710" y="673"/>
                  </a:lnTo>
                  <a:lnTo>
                    <a:pt x="700" y="673"/>
                  </a:lnTo>
                  <a:lnTo>
                    <a:pt x="692" y="673"/>
                  </a:lnTo>
                  <a:lnTo>
                    <a:pt x="692" y="663"/>
                  </a:lnTo>
                  <a:lnTo>
                    <a:pt x="682" y="663"/>
                  </a:lnTo>
                  <a:lnTo>
                    <a:pt x="673" y="663"/>
                  </a:lnTo>
                  <a:lnTo>
                    <a:pt x="664" y="663"/>
                  </a:lnTo>
                  <a:lnTo>
                    <a:pt x="655" y="663"/>
                  </a:lnTo>
                  <a:lnTo>
                    <a:pt x="646" y="663"/>
                  </a:lnTo>
                  <a:lnTo>
                    <a:pt x="627" y="663"/>
                  </a:lnTo>
                  <a:lnTo>
                    <a:pt x="599" y="654"/>
                  </a:lnTo>
                  <a:lnTo>
                    <a:pt x="572" y="654"/>
                  </a:lnTo>
                  <a:lnTo>
                    <a:pt x="545" y="654"/>
                  </a:lnTo>
                  <a:lnTo>
                    <a:pt x="516" y="645"/>
                  </a:lnTo>
                  <a:lnTo>
                    <a:pt x="489" y="645"/>
                  </a:lnTo>
                  <a:lnTo>
                    <a:pt x="471" y="645"/>
                  </a:lnTo>
                  <a:lnTo>
                    <a:pt x="442" y="645"/>
                  </a:lnTo>
                  <a:lnTo>
                    <a:pt x="185" y="599"/>
                  </a:lnTo>
                  <a:lnTo>
                    <a:pt x="0" y="562"/>
                  </a:lnTo>
                  <a:lnTo>
                    <a:pt x="10" y="553"/>
                  </a:lnTo>
                  <a:lnTo>
                    <a:pt x="10" y="543"/>
                  </a:lnTo>
                  <a:lnTo>
                    <a:pt x="19" y="535"/>
                  </a:lnTo>
                  <a:lnTo>
                    <a:pt x="19" y="525"/>
                  </a:lnTo>
                  <a:lnTo>
                    <a:pt x="19" y="277"/>
                  </a:lnTo>
                  <a:lnTo>
                    <a:pt x="19" y="248"/>
                  </a:lnTo>
                  <a:lnTo>
                    <a:pt x="29" y="231"/>
                  </a:lnTo>
                  <a:lnTo>
                    <a:pt x="29" y="212"/>
                  </a:lnTo>
                  <a:lnTo>
                    <a:pt x="29" y="202"/>
                  </a:lnTo>
                  <a:lnTo>
                    <a:pt x="37" y="184"/>
                  </a:lnTo>
                  <a:lnTo>
                    <a:pt x="37" y="165"/>
                  </a:lnTo>
                  <a:lnTo>
                    <a:pt x="37" y="147"/>
                  </a:lnTo>
                  <a:lnTo>
                    <a:pt x="37" y="128"/>
                  </a:lnTo>
                  <a:lnTo>
                    <a:pt x="47" y="111"/>
                  </a:lnTo>
                  <a:lnTo>
                    <a:pt x="47" y="93"/>
                  </a:lnTo>
                  <a:lnTo>
                    <a:pt x="47" y="74"/>
                  </a:lnTo>
                  <a:lnTo>
                    <a:pt x="56" y="64"/>
                  </a:lnTo>
                  <a:lnTo>
                    <a:pt x="56" y="46"/>
                  </a:lnTo>
                  <a:lnTo>
                    <a:pt x="56" y="27"/>
                  </a:lnTo>
                  <a:lnTo>
                    <a:pt x="56" y="18"/>
                  </a:lnTo>
                  <a:lnTo>
                    <a:pt x="56" y="0"/>
                  </a:lnTo>
                  <a:lnTo>
                    <a:pt x="609" y="0"/>
                  </a:lnTo>
                  <a:lnTo>
                    <a:pt x="618" y="9"/>
                  </a:lnTo>
                  <a:lnTo>
                    <a:pt x="618" y="18"/>
                  </a:lnTo>
                  <a:lnTo>
                    <a:pt x="627" y="27"/>
                  </a:lnTo>
                  <a:lnTo>
                    <a:pt x="636" y="27"/>
                  </a:lnTo>
                  <a:lnTo>
                    <a:pt x="636" y="37"/>
                  </a:lnTo>
                  <a:lnTo>
                    <a:pt x="646" y="37"/>
                  </a:lnTo>
                  <a:lnTo>
                    <a:pt x="655" y="46"/>
                  </a:lnTo>
                  <a:lnTo>
                    <a:pt x="664" y="46"/>
                  </a:lnTo>
                  <a:lnTo>
                    <a:pt x="673" y="46"/>
                  </a:lnTo>
                  <a:lnTo>
                    <a:pt x="682" y="37"/>
                  </a:lnTo>
                  <a:lnTo>
                    <a:pt x="692" y="37"/>
                  </a:lnTo>
                  <a:lnTo>
                    <a:pt x="700" y="27"/>
                  </a:lnTo>
                  <a:lnTo>
                    <a:pt x="710" y="18"/>
                  </a:lnTo>
                  <a:lnTo>
                    <a:pt x="719" y="9"/>
                  </a:lnTo>
                  <a:lnTo>
                    <a:pt x="719" y="0"/>
                  </a:lnTo>
                  <a:lnTo>
                    <a:pt x="747" y="9"/>
                  </a:lnTo>
                  <a:lnTo>
                    <a:pt x="774" y="9"/>
                  </a:lnTo>
                  <a:lnTo>
                    <a:pt x="793" y="9"/>
                  </a:lnTo>
                  <a:lnTo>
                    <a:pt x="820" y="18"/>
                  </a:lnTo>
                  <a:lnTo>
                    <a:pt x="848" y="18"/>
                  </a:lnTo>
                  <a:lnTo>
                    <a:pt x="876" y="18"/>
                  </a:lnTo>
                  <a:lnTo>
                    <a:pt x="904" y="18"/>
                  </a:lnTo>
                  <a:lnTo>
                    <a:pt x="923" y="18"/>
                  </a:lnTo>
                  <a:lnTo>
                    <a:pt x="1402" y="18"/>
                  </a:lnTo>
                  <a:lnTo>
                    <a:pt x="1402" y="128"/>
                  </a:lnTo>
                  <a:lnTo>
                    <a:pt x="1402" y="147"/>
                  </a:lnTo>
                  <a:lnTo>
                    <a:pt x="1392" y="175"/>
                  </a:lnTo>
                  <a:lnTo>
                    <a:pt x="1383" y="194"/>
                  </a:lnTo>
                  <a:lnTo>
                    <a:pt x="1373" y="221"/>
                  </a:lnTo>
                  <a:lnTo>
                    <a:pt x="1373" y="248"/>
                  </a:lnTo>
                  <a:lnTo>
                    <a:pt x="1365" y="267"/>
                  </a:lnTo>
                  <a:lnTo>
                    <a:pt x="1365" y="285"/>
                  </a:lnTo>
                  <a:lnTo>
                    <a:pt x="1365" y="314"/>
                  </a:lnTo>
                  <a:lnTo>
                    <a:pt x="1365" y="452"/>
                  </a:lnTo>
                  <a:lnTo>
                    <a:pt x="1355" y="488"/>
                  </a:lnTo>
                  <a:lnTo>
                    <a:pt x="1346" y="516"/>
                  </a:lnTo>
                  <a:lnTo>
                    <a:pt x="1336" y="553"/>
                  </a:lnTo>
                  <a:lnTo>
                    <a:pt x="1336" y="580"/>
                  </a:lnTo>
                  <a:lnTo>
                    <a:pt x="1336" y="608"/>
                  </a:lnTo>
                  <a:lnTo>
                    <a:pt x="1336" y="645"/>
                  </a:lnTo>
                  <a:lnTo>
                    <a:pt x="1336" y="682"/>
                  </a:lnTo>
                  <a:lnTo>
                    <a:pt x="1336" y="719"/>
                  </a:lnTo>
                  <a:lnTo>
                    <a:pt x="1336" y="729"/>
                  </a:lnTo>
                  <a:close/>
                </a:path>
              </a:pathLst>
            </a:custGeom>
            <a:solidFill>
              <a:srgbClr val="A3B2B2"/>
            </a:solidFill>
            <a:ln w="9525">
              <a:noFill/>
              <a:round/>
              <a:headEnd/>
              <a:tailEnd/>
            </a:ln>
          </p:spPr>
          <p:txBody>
            <a:bodyPr>
              <a:prstTxWarp prst="textNoShape">
                <a:avLst/>
              </a:prstTxWarp>
            </a:bodyPr>
            <a:lstStyle/>
            <a:p>
              <a:endParaRPr lang="en-US"/>
            </a:p>
          </p:txBody>
        </p:sp>
        <p:sp>
          <p:nvSpPr>
            <p:cNvPr id="24622" name="Freeform 241"/>
            <p:cNvSpPr>
              <a:spLocks/>
            </p:cNvSpPr>
            <p:nvPr/>
          </p:nvSpPr>
          <p:spPr bwMode="auto">
            <a:xfrm>
              <a:off x="2493" y="3686"/>
              <a:ext cx="142" cy="91"/>
            </a:xfrm>
            <a:custGeom>
              <a:avLst/>
              <a:gdLst>
                <a:gd name="T0" fmla="*/ 618 w 1134"/>
                <a:gd name="T1" fmla="*/ 728 h 728"/>
                <a:gd name="T2" fmla="*/ 184 w 1134"/>
                <a:gd name="T3" fmla="*/ 728 h 728"/>
                <a:gd name="T4" fmla="*/ 139 w 1134"/>
                <a:gd name="T5" fmla="*/ 728 h 728"/>
                <a:gd name="T6" fmla="*/ 92 w 1134"/>
                <a:gd name="T7" fmla="*/ 719 h 728"/>
                <a:gd name="T8" fmla="*/ 46 w 1134"/>
                <a:gd name="T9" fmla="*/ 711 h 728"/>
                <a:gd name="T10" fmla="*/ 0 w 1134"/>
                <a:gd name="T11" fmla="*/ 711 h 728"/>
                <a:gd name="T12" fmla="*/ 0 w 1134"/>
                <a:gd name="T13" fmla="*/ 517 h 728"/>
                <a:gd name="T14" fmla="*/ 19 w 1134"/>
                <a:gd name="T15" fmla="*/ 461 h 728"/>
                <a:gd name="T16" fmla="*/ 28 w 1134"/>
                <a:gd name="T17" fmla="*/ 406 h 728"/>
                <a:gd name="T18" fmla="*/ 28 w 1134"/>
                <a:gd name="T19" fmla="*/ 360 h 728"/>
                <a:gd name="T20" fmla="*/ 28 w 1134"/>
                <a:gd name="T21" fmla="*/ 296 h 728"/>
                <a:gd name="T22" fmla="*/ 37 w 1134"/>
                <a:gd name="T23" fmla="*/ 259 h 728"/>
                <a:gd name="T24" fmla="*/ 56 w 1134"/>
                <a:gd name="T25" fmla="*/ 213 h 728"/>
                <a:gd name="T26" fmla="*/ 65 w 1134"/>
                <a:gd name="T27" fmla="*/ 166 h 728"/>
                <a:gd name="T28" fmla="*/ 65 w 1134"/>
                <a:gd name="T29" fmla="*/ 120 h 728"/>
                <a:gd name="T30" fmla="*/ 221 w 1134"/>
                <a:gd name="T31" fmla="*/ 0 h 728"/>
                <a:gd name="T32" fmla="*/ 314 w 1134"/>
                <a:gd name="T33" fmla="*/ 28 h 728"/>
                <a:gd name="T34" fmla="*/ 405 w 1134"/>
                <a:gd name="T35" fmla="*/ 37 h 728"/>
                <a:gd name="T36" fmla="*/ 498 w 1134"/>
                <a:gd name="T37" fmla="*/ 46 h 728"/>
                <a:gd name="T38" fmla="*/ 599 w 1134"/>
                <a:gd name="T39" fmla="*/ 56 h 728"/>
                <a:gd name="T40" fmla="*/ 618 w 1134"/>
                <a:gd name="T41" fmla="*/ 65 h 728"/>
                <a:gd name="T42" fmla="*/ 636 w 1134"/>
                <a:gd name="T43" fmla="*/ 65 h 728"/>
                <a:gd name="T44" fmla="*/ 655 w 1134"/>
                <a:gd name="T45" fmla="*/ 65 h 728"/>
                <a:gd name="T46" fmla="*/ 673 w 1134"/>
                <a:gd name="T47" fmla="*/ 65 h 728"/>
                <a:gd name="T48" fmla="*/ 691 w 1134"/>
                <a:gd name="T49" fmla="*/ 65 h 728"/>
                <a:gd name="T50" fmla="*/ 709 w 1134"/>
                <a:gd name="T51" fmla="*/ 65 h 728"/>
                <a:gd name="T52" fmla="*/ 756 w 1134"/>
                <a:gd name="T53" fmla="*/ 75 h 728"/>
                <a:gd name="T54" fmla="*/ 802 w 1134"/>
                <a:gd name="T55" fmla="*/ 75 h 728"/>
                <a:gd name="T56" fmla="*/ 847 w 1134"/>
                <a:gd name="T57" fmla="*/ 75 h 728"/>
                <a:gd name="T58" fmla="*/ 885 w 1134"/>
                <a:gd name="T59" fmla="*/ 65 h 728"/>
                <a:gd name="T60" fmla="*/ 930 w 1134"/>
                <a:gd name="T61" fmla="*/ 75 h 728"/>
                <a:gd name="T62" fmla="*/ 977 w 1134"/>
                <a:gd name="T63" fmla="*/ 83 h 728"/>
                <a:gd name="T64" fmla="*/ 1023 w 1134"/>
                <a:gd name="T65" fmla="*/ 83 h 728"/>
                <a:gd name="T66" fmla="*/ 1060 w 1134"/>
                <a:gd name="T67" fmla="*/ 93 h 728"/>
                <a:gd name="T68" fmla="*/ 1134 w 1134"/>
                <a:gd name="T69" fmla="*/ 102 h 728"/>
                <a:gd name="T70" fmla="*/ 1134 w 1134"/>
                <a:gd name="T71" fmla="*/ 424 h 728"/>
                <a:gd name="T72" fmla="*/ 1124 w 1134"/>
                <a:gd name="T73" fmla="*/ 452 h 728"/>
                <a:gd name="T74" fmla="*/ 1115 w 1134"/>
                <a:gd name="T75" fmla="*/ 470 h 728"/>
                <a:gd name="T76" fmla="*/ 1115 w 1134"/>
                <a:gd name="T77" fmla="*/ 498 h 728"/>
                <a:gd name="T78" fmla="*/ 1115 w 1134"/>
                <a:gd name="T79" fmla="*/ 692 h 7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34"/>
                <a:gd name="T121" fmla="*/ 0 h 728"/>
                <a:gd name="T122" fmla="*/ 1134 w 1134"/>
                <a:gd name="T123" fmla="*/ 728 h 7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34" h="728">
                  <a:moveTo>
                    <a:pt x="1097" y="728"/>
                  </a:moveTo>
                  <a:lnTo>
                    <a:pt x="618" y="728"/>
                  </a:lnTo>
                  <a:lnTo>
                    <a:pt x="608" y="728"/>
                  </a:lnTo>
                  <a:lnTo>
                    <a:pt x="184" y="728"/>
                  </a:lnTo>
                  <a:lnTo>
                    <a:pt x="166" y="728"/>
                  </a:lnTo>
                  <a:lnTo>
                    <a:pt x="139" y="728"/>
                  </a:lnTo>
                  <a:lnTo>
                    <a:pt x="120" y="719"/>
                  </a:lnTo>
                  <a:lnTo>
                    <a:pt x="92" y="719"/>
                  </a:lnTo>
                  <a:lnTo>
                    <a:pt x="74" y="719"/>
                  </a:lnTo>
                  <a:lnTo>
                    <a:pt x="46" y="711"/>
                  </a:lnTo>
                  <a:lnTo>
                    <a:pt x="28" y="711"/>
                  </a:lnTo>
                  <a:lnTo>
                    <a:pt x="0" y="711"/>
                  </a:lnTo>
                  <a:lnTo>
                    <a:pt x="0" y="701"/>
                  </a:lnTo>
                  <a:lnTo>
                    <a:pt x="0" y="517"/>
                  </a:lnTo>
                  <a:lnTo>
                    <a:pt x="9" y="488"/>
                  </a:lnTo>
                  <a:lnTo>
                    <a:pt x="19" y="461"/>
                  </a:lnTo>
                  <a:lnTo>
                    <a:pt x="19" y="434"/>
                  </a:lnTo>
                  <a:lnTo>
                    <a:pt x="28" y="406"/>
                  </a:lnTo>
                  <a:lnTo>
                    <a:pt x="28" y="387"/>
                  </a:lnTo>
                  <a:lnTo>
                    <a:pt x="28" y="360"/>
                  </a:lnTo>
                  <a:lnTo>
                    <a:pt x="28" y="333"/>
                  </a:lnTo>
                  <a:lnTo>
                    <a:pt x="28" y="296"/>
                  </a:lnTo>
                  <a:lnTo>
                    <a:pt x="28" y="277"/>
                  </a:lnTo>
                  <a:lnTo>
                    <a:pt x="37" y="259"/>
                  </a:lnTo>
                  <a:lnTo>
                    <a:pt x="46" y="230"/>
                  </a:lnTo>
                  <a:lnTo>
                    <a:pt x="56" y="213"/>
                  </a:lnTo>
                  <a:lnTo>
                    <a:pt x="56" y="184"/>
                  </a:lnTo>
                  <a:lnTo>
                    <a:pt x="65" y="166"/>
                  </a:lnTo>
                  <a:lnTo>
                    <a:pt x="65" y="139"/>
                  </a:lnTo>
                  <a:lnTo>
                    <a:pt x="65" y="120"/>
                  </a:lnTo>
                  <a:lnTo>
                    <a:pt x="65" y="0"/>
                  </a:lnTo>
                  <a:lnTo>
                    <a:pt x="221" y="0"/>
                  </a:lnTo>
                  <a:lnTo>
                    <a:pt x="267" y="19"/>
                  </a:lnTo>
                  <a:lnTo>
                    <a:pt x="314" y="28"/>
                  </a:lnTo>
                  <a:lnTo>
                    <a:pt x="360" y="37"/>
                  </a:lnTo>
                  <a:lnTo>
                    <a:pt x="405" y="37"/>
                  </a:lnTo>
                  <a:lnTo>
                    <a:pt x="451" y="46"/>
                  </a:lnTo>
                  <a:lnTo>
                    <a:pt x="498" y="46"/>
                  </a:lnTo>
                  <a:lnTo>
                    <a:pt x="553" y="56"/>
                  </a:lnTo>
                  <a:lnTo>
                    <a:pt x="599" y="56"/>
                  </a:lnTo>
                  <a:lnTo>
                    <a:pt x="608" y="65"/>
                  </a:lnTo>
                  <a:lnTo>
                    <a:pt x="618" y="65"/>
                  </a:lnTo>
                  <a:lnTo>
                    <a:pt x="626" y="65"/>
                  </a:lnTo>
                  <a:lnTo>
                    <a:pt x="636" y="65"/>
                  </a:lnTo>
                  <a:lnTo>
                    <a:pt x="645" y="65"/>
                  </a:lnTo>
                  <a:lnTo>
                    <a:pt x="655" y="65"/>
                  </a:lnTo>
                  <a:lnTo>
                    <a:pt x="663" y="65"/>
                  </a:lnTo>
                  <a:lnTo>
                    <a:pt x="673" y="65"/>
                  </a:lnTo>
                  <a:lnTo>
                    <a:pt x="682" y="65"/>
                  </a:lnTo>
                  <a:lnTo>
                    <a:pt x="691" y="65"/>
                  </a:lnTo>
                  <a:lnTo>
                    <a:pt x="700" y="65"/>
                  </a:lnTo>
                  <a:lnTo>
                    <a:pt x="709" y="65"/>
                  </a:lnTo>
                  <a:lnTo>
                    <a:pt x="728" y="75"/>
                  </a:lnTo>
                  <a:lnTo>
                    <a:pt x="756" y="75"/>
                  </a:lnTo>
                  <a:lnTo>
                    <a:pt x="775" y="75"/>
                  </a:lnTo>
                  <a:lnTo>
                    <a:pt x="802" y="75"/>
                  </a:lnTo>
                  <a:lnTo>
                    <a:pt x="820" y="75"/>
                  </a:lnTo>
                  <a:lnTo>
                    <a:pt x="847" y="75"/>
                  </a:lnTo>
                  <a:lnTo>
                    <a:pt x="866" y="65"/>
                  </a:lnTo>
                  <a:lnTo>
                    <a:pt x="885" y="65"/>
                  </a:lnTo>
                  <a:lnTo>
                    <a:pt x="913" y="75"/>
                  </a:lnTo>
                  <a:lnTo>
                    <a:pt x="930" y="75"/>
                  </a:lnTo>
                  <a:lnTo>
                    <a:pt x="949" y="75"/>
                  </a:lnTo>
                  <a:lnTo>
                    <a:pt x="977" y="83"/>
                  </a:lnTo>
                  <a:lnTo>
                    <a:pt x="996" y="83"/>
                  </a:lnTo>
                  <a:lnTo>
                    <a:pt x="1023" y="83"/>
                  </a:lnTo>
                  <a:lnTo>
                    <a:pt x="1041" y="93"/>
                  </a:lnTo>
                  <a:lnTo>
                    <a:pt x="1060" y="93"/>
                  </a:lnTo>
                  <a:lnTo>
                    <a:pt x="1134" y="93"/>
                  </a:lnTo>
                  <a:lnTo>
                    <a:pt x="1134" y="102"/>
                  </a:lnTo>
                  <a:lnTo>
                    <a:pt x="1134" y="415"/>
                  </a:lnTo>
                  <a:lnTo>
                    <a:pt x="1134" y="424"/>
                  </a:lnTo>
                  <a:lnTo>
                    <a:pt x="1124" y="434"/>
                  </a:lnTo>
                  <a:lnTo>
                    <a:pt x="1124" y="452"/>
                  </a:lnTo>
                  <a:lnTo>
                    <a:pt x="1124" y="461"/>
                  </a:lnTo>
                  <a:lnTo>
                    <a:pt x="1115" y="470"/>
                  </a:lnTo>
                  <a:lnTo>
                    <a:pt x="1115" y="480"/>
                  </a:lnTo>
                  <a:lnTo>
                    <a:pt x="1115" y="498"/>
                  </a:lnTo>
                  <a:lnTo>
                    <a:pt x="1115" y="507"/>
                  </a:lnTo>
                  <a:lnTo>
                    <a:pt x="1115" y="692"/>
                  </a:lnTo>
                  <a:lnTo>
                    <a:pt x="1097" y="728"/>
                  </a:lnTo>
                  <a:close/>
                </a:path>
              </a:pathLst>
            </a:custGeom>
            <a:solidFill>
              <a:srgbClr val="D6E0E0"/>
            </a:solidFill>
            <a:ln w="9525">
              <a:noFill/>
              <a:round/>
              <a:headEnd/>
              <a:tailEnd/>
            </a:ln>
          </p:spPr>
          <p:txBody>
            <a:bodyPr>
              <a:prstTxWarp prst="textNoShape">
                <a:avLst/>
              </a:prstTxWarp>
            </a:bodyPr>
            <a:lstStyle/>
            <a:p>
              <a:endParaRPr lang="en-US"/>
            </a:p>
          </p:txBody>
        </p:sp>
        <p:sp>
          <p:nvSpPr>
            <p:cNvPr id="24623" name="Freeform 242"/>
            <p:cNvSpPr>
              <a:spLocks/>
            </p:cNvSpPr>
            <p:nvPr/>
          </p:nvSpPr>
          <p:spPr bwMode="auto">
            <a:xfrm>
              <a:off x="2645" y="3683"/>
              <a:ext cx="533" cy="94"/>
            </a:xfrm>
            <a:custGeom>
              <a:avLst/>
              <a:gdLst>
                <a:gd name="T0" fmla="*/ 4237 w 4266"/>
                <a:gd name="T1" fmla="*/ 0 h 755"/>
                <a:gd name="T2" fmla="*/ 4266 w 4266"/>
                <a:gd name="T3" fmla="*/ 663 h 755"/>
                <a:gd name="T4" fmla="*/ 4053 w 4266"/>
                <a:gd name="T5" fmla="*/ 672 h 755"/>
                <a:gd name="T6" fmla="*/ 3841 w 4266"/>
                <a:gd name="T7" fmla="*/ 691 h 755"/>
                <a:gd name="T8" fmla="*/ 3630 w 4266"/>
                <a:gd name="T9" fmla="*/ 700 h 755"/>
                <a:gd name="T10" fmla="*/ 3418 w 4266"/>
                <a:gd name="T11" fmla="*/ 719 h 755"/>
                <a:gd name="T12" fmla="*/ 3205 w 4266"/>
                <a:gd name="T13" fmla="*/ 728 h 755"/>
                <a:gd name="T14" fmla="*/ 2994 w 4266"/>
                <a:gd name="T15" fmla="*/ 738 h 755"/>
                <a:gd name="T16" fmla="*/ 2773 w 4266"/>
                <a:gd name="T17" fmla="*/ 746 h 755"/>
                <a:gd name="T18" fmla="*/ 2561 w 4266"/>
                <a:gd name="T19" fmla="*/ 755 h 755"/>
                <a:gd name="T20" fmla="*/ 0 w 4266"/>
                <a:gd name="T21" fmla="*/ 755 h 755"/>
                <a:gd name="T22" fmla="*/ 0 w 4266"/>
                <a:gd name="T23" fmla="*/ 746 h 755"/>
                <a:gd name="T24" fmla="*/ 8 w 4266"/>
                <a:gd name="T25" fmla="*/ 746 h 755"/>
                <a:gd name="T26" fmla="*/ 8 w 4266"/>
                <a:gd name="T27" fmla="*/ 738 h 755"/>
                <a:gd name="T28" fmla="*/ 8 w 4266"/>
                <a:gd name="T29" fmla="*/ 728 h 755"/>
                <a:gd name="T30" fmla="*/ 8 w 4266"/>
                <a:gd name="T31" fmla="*/ 544 h 755"/>
                <a:gd name="T32" fmla="*/ 8 w 4266"/>
                <a:gd name="T33" fmla="*/ 525 h 755"/>
                <a:gd name="T34" fmla="*/ 18 w 4266"/>
                <a:gd name="T35" fmla="*/ 515 h 755"/>
                <a:gd name="T36" fmla="*/ 18 w 4266"/>
                <a:gd name="T37" fmla="*/ 507 h 755"/>
                <a:gd name="T38" fmla="*/ 18 w 4266"/>
                <a:gd name="T39" fmla="*/ 497 h 755"/>
                <a:gd name="T40" fmla="*/ 27 w 4266"/>
                <a:gd name="T41" fmla="*/ 479 h 755"/>
                <a:gd name="T42" fmla="*/ 27 w 4266"/>
                <a:gd name="T43" fmla="*/ 470 h 755"/>
                <a:gd name="T44" fmla="*/ 27 w 4266"/>
                <a:gd name="T45" fmla="*/ 461 h 755"/>
                <a:gd name="T46" fmla="*/ 27 w 4266"/>
                <a:gd name="T47" fmla="*/ 451 h 755"/>
                <a:gd name="T48" fmla="*/ 27 w 4266"/>
                <a:gd name="T49" fmla="*/ 137 h 755"/>
                <a:gd name="T50" fmla="*/ 37 w 4266"/>
                <a:gd name="T51" fmla="*/ 120 h 755"/>
                <a:gd name="T52" fmla="*/ 55 w 4266"/>
                <a:gd name="T53" fmla="*/ 120 h 755"/>
                <a:gd name="T54" fmla="*/ 73 w 4266"/>
                <a:gd name="T55" fmla="*/ 120 h 755"/>
                <a:gd name="T56" fmla="*/ 101 w 4266"/>
                <a:gd name="T57" fmla="*/ 120 h 755"/>
                <a:gd name="T58" fmla="*/ 119 w 4266"/>
                <a:gd name="T59" fmla="*/ 129 h 755"/>
                <a:gd name="T60" fmla="*/ 147 w 4266"/>
                <a:gd name="T61" fmla="*/ 129 h 755"/>
                <a:gd name="T62" fmla="*/ 165 w 4266"/>
                <a:gd name="T63" fmla="*/ 137 h 755"/>
                <a:gd name="T64" fmla="*/ 184 w 4266"/>
                <a:gd name="T65" fmla="*/ 137 h 755"/>
                <a:gd name="T66" fmla="*/ 211 w 4266"/>
                <a:gd name="T67" fmla="*/ 137 h 755"/>
                <a:gd name="T68" fmla="*/ 229 w 4266"/>
                <a:gd name="T69" fmla="*/ 137 h 755"/>
                <a:gd name="T70" fmla="*/ 1768 w 4266"/>
                <a:gd name="T71" fmla="*/ 137 h 755"/>
                <a:gd name="T72" fmla="*/ 1823 w 4266"/>
                <a:gd name="T73" fmla="*/ 137 h 755"/>
                <a:gd name="T74" fmla="*/ 1879 w 4266"/>
                <a:gd name="T75" fmla="*/ 137 h 755"/>
                <a:gd name="T76" fmla="*/ 1935 w 4266"/>
                <a:gd name="T77" fmla="*/ 137 h 755"/>
                <a:gd name="T78" fmla="*/ 1989 w 4266"/>
                <a:gd name="T79" fmla="*/ 129 h 755"/>
                <a:gd name="T80" fmla="*/ 2045 w 4266"/>
                <a:gd name="T81" fmla="*/ 129 h 755"/>
                <a:gd name="T82" fmla="*/ 2100 w 4266"/>
                <a:gd name="T83" fmla="*/ 120 h 755"/>
                <a:gd name="T84" fmla="*/ 2146 w 4266"/>
                <a:gd name="T85" fmla="*/ 120 h 755"/>
                <a:gd name="T86" fmla="*/ 2201 w 4266"/>
                <a:gd name="T87" fmla="*/ 120 h 755"/>
                <a:gd name="T88" fmla="*/ 2672 w 4266"/>
                <a:gd name="T89" fmla="*/ 92 h 755"/>
                <a:gd name="T90" fmla="*/ 2708 w 4266"/>
                <a:gd name="T91" fmla="*/ 92 h 755"/>
                <a:gd name="T92" fmla="*/ 2745 w 4266"/>
                <a:gd name="T93" fmla="*/ 102 h 755"/>
                <a:gd name="T94" fmla="*/ 2782 w 4266"/>
                <a:gd name="T95" fmla="*/ 102 h 755"/>
                <a:gd name="T96" fmla="*/ 2827 w 4266"/>
                <a:gd name="T97" fmla="*/ 102 h 755"/>
                <a:gd name="T98" fmla="*/ 2864 w 4266"/>
                <a:gd name="T99" fmla="*/ 102 h 755"/>
                <a:gd name="T100" fmla="*/ 2901 w 4266"/>
                <a:gd name="T101" fmla="*/ 102 h 755"/>
                <a:gd name="T102" fmla="*/ 2938 w 4266"/>
                <a:gd name="T103" fmla="*/ 102 h 755"/>
                <a:gd name="T104" fmla="*/ 2975 w 4266"/>
                <a:gd name="T105" fmla="*/ 92 h 755"/>
                <a:gd name="T106" fmla="*/ 3132 w 4266"/>
                <a:gd name="T107" fmla="*/ 83 h 755"/>
                <a:gd name="T108" fmla="*/ 3289 w 4266"/>
                <a:gd name="T109" fmla="*/ 73 h 755"/>
                <a:gd name="T110" fmla="*/ 3455 w 4266"/>
                <a:gd name="T111" fmla="*/ 55 h 755"/>
                <a:gd name="T112" fmla="*/ 3611 w 4266"/>
                <a:gd name="T113" fmla="*/ 46 h 755"/>
                <a:gd name="T114" fmla="*/ 3768 w 4266"/>
                <a:gd name="T115" fmla="*/ 36 h 755"/>
                <a:gd name="T116" fmla="*/ 3924 w 4266"/>
                <a:gd name="T117" fmla="*/ 18 h 755"/>
                <a:gd name="T118" fmla="*/ 4081 w 4266"/>
                <a:gd name="T119" fmla="*/ 9 h 755"/>
                <a:gd name="T120" fmla="*/ 4237 w 4266"/>
                <a:gd name="T121" fmla="*/ 0 h 7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66"/>
                <a:gd name="T184" fmla="*/ 0 h 755"/>
                <a:gd name="T185" fmla="*/ 4266 w 4266"/>
                <a:gd name="T186" fmla="*/ 755 h 7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66" h="755">
                  <a:moveTo>
                    <a:pt x="4237" y="0"/>
                  </a:moveTo>
                  <a:lnTo>
                    <a:pt x="4266" y="663"/>
                  </a:lnTo>
                  <a:lnTo>
                    <a:pt x="4053" y="672"/>
                  </a:lnTo>
                  <a:lnTo>
                    <a:pt x="3841" y="691"/>
                  </a:lnTo>
                  <a:lnTo>
                    <a:pt x="3630" y="700"/>
                  </a:lnTo>
                  <a:lnTo>
                    <a:pt x="3418" y="719"/>
                  </a:lnTo>
                  <a:lnTo>
                    <a:pt x="3205" y="728"/>
                  </a:lnTo>
                  <a:lnTo>
                    <a:pt x="2994" y="738"/>
                  </a:lnTo>
                  <a:lnTo>
                    <a:pt x="2773" y="746"/>
                  </a:lnTo>
                  <a:lnTo>
                    <a:pt x="2561" y="755"/>
                  </a:lnTo>
                  <a:lnTo>
                    <a:pt x="0" y="755"/>
                  </a:lnTo>
                  <a:lnTo>
                    <a:pt x="0" y="746"/>
                  </a:lnTo>
                  <a:lnTo>
                    <a:pt x="8" y="746"/>
                  </a:lnTo>
                  <a:lnTo>
                    <a:pt x="8" y="738"/>
                  </a:lnTo>
                  <a:lnTo>
                    <a:pt x="8" y="728"/>
                  </a:lnTo>
                  <a:lnTo>
                    <a:pt x="8" y="544"/>
                  </a:lnTo>
                  <a:lnTo>
                    <a:pt x="8" y="525"/>
                  </a:lnTo>
                  <a:lnTo>
                    <a:pt x="18" y="515"/>
                  </a:lnTo>
                  <a:lnTo>
                    <a:pt x="18" y="507"/>
                  </a:lnTo>
                  <a:lnTo>
                    <a:pt x="18" y="497"/>
                  </a:lnTo>
                  <a:lnTo>
                    <a:pt x="27" y="479"/>
                  </a:lnTo>
                  <a:lnTo>
                    <a:pt x="27" y="470"/>
                  </a:lnTo>
                  <a:lnTo>
                    <a:pt x="27" y="461"/>
                  </a:lnTo>
                  <a:lnTo>
                    <a:pt x="27" y="451"/>
                  </a:lnTo>
                  <a:lnTo>
                    <a:pt x="27" y="137"/>
                  </a:lnTo>
                  <a:lnTo>
                    <a:pt x="37" y="120"/>
                  </a:lnTo>
                  <a:lnTo>
                    <a:pt x="55" y="120"/>
                  </a:lnTo>
                  <a:lnTo>
                    <a:pt x="73" y="120"/>
                  </a:lnTo>
                  <a:lnTo>
                    <a:pt x="101" y="120"/>
                  </a:lnTo>
                  <a:lnTo>
                    <a:pt x="119" y="129"/>
                  </a:lnTo>
                  <a:lnTo>
                    <a:pt x="147" y="129"/>
                  </a:lnTo>
                  <a:lnTo>
                    <a:pt x="165" y="137"/>
                  </a:lnTo>
                  <a:lnTo>
                    <a:pt x="184" y="137"/>
                  </a:lnTo>
                  <a:lnTo>
                    <a:pt x="211" y="137"/>
                  </a:lnTo>
                  <a:lnTo>
                    <a:pt x="229" y="137"/>
                  </a:lnTo>
                  <a:lnTo>
                    <a:pt x="1768" y="137"/>
                  </a:lnTo>
                  <a:lnTo>
                    <a:pt x="1823" y="137"/>
                  </a:lnTo>
                  <a:lnTo>
                    <a:pt x="1879" y="137"/>
                  </a:lnTo>
                  <a:lnTo>
                    <a:pt x="1935" y="137"/>
                  </a:lnTo>
                  <a:lnTo>
                    <a:pt x="1989" y="129"/>
                  </a:lnTo>
                  <a:lnTo>
                    <a:pt x="2045" y="129"/>
                  </a:lnTo>
                  <a:lnTo>
                    <a:pt x="2100" y="120"/>
                  </a:lnTo>
                  <a:lnTo>
                    <a:pt x="2146" y="120"/>
                  </a:lnTo>
                  <a:lnTo>
                    <a:pt x="2201" y="120"/>
                  </a:lnTo>
                  <a:lnTo>
                    <a:pt x="2672" y="92"/>
                  </a:lnTo>
                  <a:lnTo>
                    <a:pt x="2708" y="92"/>
                  </a:lnTo>
                  <a:lnTo>
                    <a:pt x="2745" y="102"/>
                  </a:lnTo>
                  <a:lnTo>
                    <a:pt x="2782" y="102"/>
                  </a:lnTo>
                  <a:lnTo>
                    <a:pt x="2827" y="102"/>
                  </a:lnTo>
                  <a:lnTo>
                    <a:pt x="2864" y="102"/>
                  </a:lnTo>
                  <a:lnTo>
                    <a:pt x="2901" y="102"/>
                  </a:lnTo>
                  <a:lnTo>
                    <a:pt x="2938" y="102"/>
                  </a:lnTo>
                  <a:lnTo>
                    <a:pt x="2975" y="92"/>
                  </a:lnTo>
                  <a:lnTo>
                    <a:pt x="3132" y="83"/>
                  </a:lnTo>
                  <a:lnTo>
                    <a:pt x="3289" y="73"/>
                  </a:lnTo>
                  <a:lnTo>
                    <a:pt x="3455" y="55"/>
                  </a:lnTo>
                  <a:lnTo>
                    <a:pt x="3611" y="46"/>
                  </a:lnTo>
                  <a:lnTo>
                    <a:pt x="3768" y="36"/>
                  </a:lnTo>
                  <a:lnTo>
                    <a:pt x="3924" y="18"/>
                  </a:lnTo>
                  <a:lnTo>
                    <a:pt x="4081" y="9"/>
                  </a:lnTo>
                  <a:lnTo>
                    <a:pt x="4237" y="0"/>
                  </a:lnTo>
                  <a:close/>
                </a:path>
              </a:pathLst>
            </a:custGeom>
            <a:solidFill>
              <a:srgbClr val="A3B2B2"/>
            </a:solidFill>
            <a:ln w="9525">
              <a:noFill/>
              <a:round/>
              <a:headEnd/>
              <a:tailEnd/>
            </a:ln>
          </p:spPr>
          <p:txBody>
            <a:bodyPr>
              <a:prstTxWarp prst="textNoShape">
                <a:avLst/>
              </a:prstTxWarp>
            </a:bodyPr>
            <a:lstStyle/>
            <a:p>
              <a:endParaRPr lang="en-US"/>
            </a:p>
          </p:txBody>
        </p:sp>
        <p:sp>
          <p:nvSpPr>
            <p:cNvPr id="24624" name="Freeform 243"/>
            <p:cNvSpPr>
              <a:spLocks/>
            </p:cNvSpPr>
            <p:nvPr/>
          </p:nvSpPr>
          <p:spPr bwMode="auto">
            <a:xfrm>
              <a:off x="2187" y="3582"/>
              <a:ext cx="41" cy="85"/>
            </a:xfrm>
            <a:custGeom>
              <a:avLst/>
              <a:gdLst>
                <a:gd name="T0" fmla="*/ 314 w 332"/>
                <a:gd name="T1" fmla="*/ 673 h 673"/>
                <a:gd name="T2" fmla="*/ 295 w 332"/>
                <a:gd name="T3" fmla="*/ 664 h 673"/>
                <a:gd name="T4" fmla="*/ 277 w 332"/>
                <a:gd name="T5" fmla="*/ 664 h 673"/>
                <a:gd name="T6" fmla="*/ 267 w 332"/>
                <a:gd name="T7" fmla="*/ 664 h 673"/>
                <a:gd name="T8" fmla="*/ 249 w 332"/>
                <a:gd name="T9" fmla="*/ 664 h 673"/>
                <a:gd name="T10" fmla="*/ 231 w 332"/>
                <a:gd name="T11" fmla="*/ 664 h 673"/>
                <a:gd name="T12" fmla="*/ 213 w 332"/>
                <a:gd name="T13" fmla="*/ 664 h 673"/>
                <a:gd name="T14" fmla="*/ 203 w 332"/>
                <a:gd name="T15" fmla="*/ 654 h 673"/>
                <a:gd name="T16" fmla="*/ 184 w 332"/>
                <a:gd name="T17" fmla="*/ 654 h 673"/>
                <a:gd name="T18" fmla="*/ 157 w 332"/>
                <a:gd name="T19" fmla="*/ 654 h 673"/>
                <a:gd name="T20" fmla="*/ 139 w 332"/>
                <a:gd name="T21" fmla="*/ 645 h 673"/>
                <a:gd name="T22" fmla="*/ 120 w 332"/>
                <a:gd name="T23" fmla="*/ 636 h 673"/>
                <a:gd name="T24" fmla="*/ 102 w 332"/>
                <a:gd name="T25" fmla="*/ 627 h 673"/>
                <a:gd name="T26" fmla="*/ 83 w 332"/>
                <a:gd name="T27" fmla="*/ 627 h 673"/>
                <a:gd name="T28" fmla="*/ 65 w 332"/>
                <a:gd name="T29" fmla="*/ 617 h 673"/>
                <a:gd name="T30" fmla="*/ 46 w 332"/>
                <a:gd name="T31" fmla="*/ 617 h 673"/>
                <a:gd name="T32" fmla="*/ 19 w 332"/>
                <a:gd name="T33" fmla="*/ 617 h 673"/>
                <a:gd name="T34" fmla="*/ 9 w 332"/>
                <a:gd name="T35" fmla="*/ 148 h 673"/>
                <a:gd name="T36" fmla="*/ 0 w 332"/>
                <a:gd name="T37" fmla="*/ 0 h 673"/>
                <a:gd name="T38" fmla="*/ 314 w 332"/>
                <a:gd name="T39" fmla="*/ 0 h 673"/>
                <a:gd name="T40" fmla="*/ 314 w 332"/>
                <a:gd name="T41" fmla="*/ 9 h 673"/>
                <a:gd name="T42" fmla="*/ 314 w 332"/>
                <a:gd name="T43" fmla="*/ 28 h 673"/>
                <a:gd name="T44" fmla="*/ 304 w 332"/>
                <a:gd name="T45" fmla="*/ 46 h 673"/>
                <a:gd name="T46" fmla="*/ 304 w 332"/>
                <a:gd name="T47" fmla="*/ 65 h 673"/>
                <a:gd name="T48" fmla="*/ 304 w 332"/>
                <a:gd name="T49" fmla="*/ 92 h 673"/>
                <a:gd name="T50" fmla="*/ 304 w 332"/>
                <a:gd name="T51" fmla="*/ 111 h 673"/>
                <a:gd name="T52" fmla="*/ 304 w 332"/>
                <a:gd name="T53" fmla="*/ 129 h 673"/>
                <a:gd name="T54" fmla="*/ 304 w 332"/>
                <a:gd name="T55" fmla="*/ 156 h 673"/>
                <a:gd name="T56" fmla="*/ 314 w 332"/>
                <a:gd name="T57" fmla="*/ 166 h 673"/>
                <a:gd name="T58" fmla="*/ 332 w 332"/>
                <a:gd name="T59" fmla="*/ 249 h 673"/>
                <a:gd name="T60" fmla="*/ 332 w 332"/>
                <a:gd name="T61" fmla="*/ 617 h 673"/>
                <a:gd name="T62" fmla="*/ 314 w 332"/>
                <a:gd name="T63" fmla="*/ 673 h 6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2"/>
                <a:gd name="T97" fmla="*/ 0 h 673"/>
                <a:gd name="T98" fmla="*/ 332 w 332"/>
                <a:gd name="T99" fmla="*/ 673 h 6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2" h="673">
                  <a:moveTo>
                    <a:pt x="314" y="673"/>
                  </a:moveTo>
                  <a:lnTo>
                    <a:pt x="295" y="664"/>
                  </a:lnTo>
                  <a:lnTo>
                    <a:pt x="277" y="664"/>
                  </a:lnTo>
                  <a:lnTo>
                    <a:pt x="267" y="664"/>
                  </a:lnTo>
                  <a:lnTo>
                    <a:pt x="249" y="664"/>
                  </a:lnTo>
                  <a:lnTo>
                    <a:pt x="231" y="664"/>
                  </a:lnTo>
                  <a:lnTo>
                    <a:pt x="213" y="664"/>
                  </a:lnTo>
                  <a:lnTo>
                    <a:pt x="203" y="654"/>
                  </a:lnTo>
                  <a:lnTo>
                    <a:pt x="184" y="654"/>
                  </a:lnTo>
                  <a:lnTo>
                    <a:pt x="157" y="654"/>
                  </a:lnTo>
                  <a:lnTo>
                    <a:pt x="139" y="645"/>
                  </a:lnTo>
                  <a:lnTo>
                    <a:pt x="120" y="636"/>
                  </a:lnTo>
                  <a:lnTo>
                    <a:pt x="102" y="627"/>
                  </a:lnTo>
                  <a:lnTo>
                    <a:pt x="83" y="627"/>
                  </a:lnTo>
                  <a:lnTo>
                    <a:pt x="65" y="617"/>
                  </a:lnTo>
                  <a:lnTo>
                    <a:pt x="46" y="617"/>
                  </a:lnTo>
                  <a:lnTo>
                    <a:pt x="19" y="617"/>
                  </a:lnTo>
                  <a:lnTo>
                    <a:pt x="9" y="148"/>
                  </a:lnTo>
                  <a:lnTo>
                    <a:pt x="0" y="0"/>
                  </a:lnTo>
                  <a:lnTo>
                    <a:pt x="314" y="0"/>
                  </a:lnTo>
                  <a:lnTo>
                    <a:pt x="314" y="9"/>
                  </a:lnTo>
                  <a:lnTo>
                    <a:pt x="314" y="28"/>
                  </a:lnTo>
                  <a:lnTo>
                    <a:pt x="304" y="46"/>
                  </a:lnTo>
                  <a:lnTo>
                    <a:pt x="304" y="65"/>
                  </a:lnTo>
                  <a:lnTo>
                    <a:pt x="304" y="92"/>
                  </a:lnTo>
                  <a:lnTo>
                    <a:pt x="304" y="111"/>
                  </a:lnTo>
                  <a:lnTo>
                    <a:pt x="304" y="129"/>
                  </a:lnTo>
                  <a:lnTo>
                    <a:pt x="304" y="156"/>
                  </a:lnTo>
                  <a:lnTo>
                    <a:pt x="314" y="166"/>
                  </a:lnTo>
                  <a:lnTo>
                    <a:pt x="332" y="249"/>
                  </a:lnTo>
                  <a:lnTo>
                    <a:pt x="332" y="617"/>
                  </a:lnTo>
                  <a:lnTo>
                    <a:pt x="314" y="673"/>
                  </a:lnTo>
                  <a:close/>
                </a:path>
              </a:pathLst>
            </a:custGeom>
            <a:solidFill>
              <a:srgbClr val="A3B2B2"/>
            </a:solidFill>
            <a:ln w="9525">
              <a:noFill/>
              <a:round/>
              <a:headEnd/>
              <a:tailEnd/>
            </a:ln>
          </p:spPr>
          <p:txBody>
            <a:bodyPr>
              <a:prstTxWarp prst="textNoShape">
                <a:avLst/>
              </a:prstTxWarp>
            </a:bodyPr>
            <a:lstStyle/>
            <a:p>
              <a:endParaRPr lang="en-US"/>
            </a:p>
          </p:txBody>
        </p:sp>
        <p:sp>
          <p:nvSpPr>
            <p:cNvPr id="24625" name="Freeform 244"/>
            <p:cNvSpPr>
              <a:spLocks/>
            </p:cNvSpPr>
            <p:nvPr/>
          </p:nvSpPr>
          <p:spPr bwMode="auto">
            <a:xfrm>
              <a:off x="2240" y="3584"/>
              <a:ext cx="154" cy="86"/>
            </a:xfrm>
            <a:custGeom>
              <a:avLst/>
              <a:gdLst>
                <a:gd name="T0" fmla="*/ 627 w 1235"/>
                <a:gd name="T1" fmla="*/ 691 h 691"/>
                <a:gd name="T2" fmla="*/ 609 w 1235"/>
                <a:gd name="T3" fmla="*/ 673 h 691"/>
                <a:gd name="T4" fmla="*/ 590 w 1235"/>
                <a:gd name="T5" fmla="*/ 673 h 691"/>
                <a:gd name="T6" fmla="*/ 572 w 1235"/>
                <a:gd name="T7" fmla="*/ 673 h 691"/>
                <a:gd name="T8" fmla="*/ 553 w 1235"/>
                <a:gd name="T9" fmla="*/ 682 h 691"/>
                <a:gd name="T10" fmla="*/ 543 w 1235"/>
                <a:gd name="T11" fmla="*/ 691 h 691"/>
                <a:gd name="T12" fmla="*/ 304 w 1235"/>
                <a:gd name="T13" fmla="*/ 691 h 691"/>
                <a:gd name="T14" fmla="*/ 268 w 1235"/>
                <a:gd name="T15" fmla="*/ 682 h 691"/>
                <a:gd name="T16" fmla="*/ 221 w 1235"/>
                <a:gd name="T17" fmla="*/ 673 h 691"/>
                <a:gd name="T18" fmla="*/ 175 w 1235"/>
                <a:gd name="T19" fmla="*/ 673 h 691"/>
                <a:gd name="T20" fmla="*/ 0 w 1235"/>
                <a:gd name="T21" fmla="*/ 673 h 691"/>
                <a:gd name="T22" fmla="*/ 10 w 1235"/>
                <a:gd name="T23" fmla="*/ 655 h 691"/>
                <a:gd name="T24" fmla="*/ 18 w 1235"/>
                <a:gd name="T25" fmla="*/ 636 h 691"/>
                <a:gd name="T26" fmla="*/ 18 w 1235"/>
                <a:gd name="T27" fmla="*/ 618 h 691"/>
                <a:gd name="T28" fmla="*/ 18 w 1235"/>
                <a:gd name="T29" fmla="*/ 221 h 691"/>
                <a:gd name="T30" fmla="*/ 10 w 1235"/>
                <a:gd name="T31" fmla="*/ 203 h 691"/>
                <a:gd name="T32" fmla="*/ 10 w 1235"/>
                <a:gd name="T33" fmla="*/ 176 h 691"/>
                <a:gd name="T34" fmla="*/ 0 w 1235"/>
                <a:gd name="T35" fmla="*/ 147 h 691"/>
                <a:gd name="T36" fmla="*/ 0 w 1235"/>
                <a:gd name="T37" fmla="*/ 9 h 691"/>
                <a:gd name="T38" fmla="*/ 18 w 1235"/>
                <a:gd name="T39" fmla="*/ 9 h 691"/>
                <a:gd name="T40" fmla="*/ 47 w 1235"/>
                <a:gd name="T41" fmla="*/ 9 h 691"/>
                <a:gd name="T42" fmla="*/ 83 w 1235"/>
                <a:gd name="T43" fmla="*/ 9 h 691"/>
                <a:gd name="T44" fmla="*/ 120 w 1235"/>
                <a:gd name="T45" fmla="*/ 9 h 691"/>
                <a:gd name="T46" fmla="*/ 166 w 1235"/>
                <a:gd name="T47" fmla="*/ 19 h 691"/>
                <a:gd name="T48" fmla="*/ 194 w 1235"/>
                <a:gd name="T49" fmla="*/ 28 h 691"/>
                <a:gd name="T50" fmla="*/ 221 w 1235"/>
                <a:gd name="T51" fmla="*/ 28 h 691"/>
                <a:gd name="T52" fmla="*/ 258 w 1235"/>
                <a:gd name="T53" fmla="*/ 28 h 691"/>
                <a:gd name="T54" fmla="*/ 286 w 1235"/>
                <a:gd name="T55" fmla="*/ 37 h 691"/>
                <a:gd name="T56" fmla="*/ 313 w 1235"/>
                <a:gd name="T57" fmla="*/ 46 h 691"/>
                <a:gd name="T58" fmla="*/ 332 w 1235"/>
                <a:gd name="T59" fmla="*/ 46 h 691"/>
                <a:gd name="T60" fmla="*/ 359 w 1235"/>
                <a:gd name="T61" fmla="*/ 56 h 691"/>
                <a:gd name="T62" fmla="*/ 811 w 1235"/>
                <a:gd name="T63" fmla="*/ 56 h 691"/>
                <a:gd name="T64" fmla="*/ 848 w 1235"/>
                <a:gd name="T65" fmla="*/ 56 h 691"/>
                <a:gd name="T66" fmla="*/ 885 w 1235"/>
                <a:gd name="T67" fmla="*/ 65 h 691"/>
                <a:gd name="T68" fmla="*/ 912 w 1235"/>
                <a:gd name="T69" fmla="*/ 73 h 691"/>
                <a:gd name="T70" fmla="*/ 949 w 1235"/>
                <a:gd name="T71" fmla="*/ 73 h 691"/>
                <a:gd name="T72" fmla="*/ 1161 w 1235"/>
                <a:gd name="T73" fmla="*/ 73 h 691"/>
                <a:gd name="T74" fmla="*/ 1179 w 1235"/>
                <a:gd name="T75" fmla="*/ 83 h 691"/>
                <a:gd name="T76" fmla="*/ 1198 w 1235"/>
                <a:gd name="T77" fmla="*/ 92 h 691"/>
                <a:gd name="T78" fmla="*/ 1216 w 1235"/>
                <a:gd name="T79" fmla="*/ 92 h 691"/>
                <a:gd name="T80" fmla="*/ 1235 w 1235"/>
                <a:gd name="T81" fmla="*/ 157 h 691"/>
                <a:gd name="T82" fmla="*/ 1226 w 1235"/>
                <a:gd name="T83" fmla="*/ 480 h 691"/>
                <a:gd name="T84" fmla="*/ 1216 w 1235"/>
                <a:gd name="T85" fmla="*/ 535 h 691"/>
                <a:gd name="T86" fmla="*/ 1216 w 1235"/>
                <a:gd name="T87" fmla="*/ 599 h 691"/>
                <a:gd name="T88" fmla="*/ 1216 w 1235"/>
                <a:gd name="T89" fmla="*/ 655 h 6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35"/>
                <a:gd name="T136" fmla="*/ 0 h 691"/>
                <a:gd name="T137" fmla="*/ 1235 w 1235"/>
                <a:gd name="T138" fmla="*/ 691 h 6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35" h="691">
                  <a:moveTo>
                    <a:pt x="1216" y="691"/>
                  </a:moveTo>
                  <a:lnTo>
                    <a:pt x="627" y="691"/>
                  </a:lnTo>
                  <a:lnTo>
                    <a:pt x="617" y="682"/>
                  </a:lnTo>
                  <a:lnTo>
                    <a:pt x="609" y="673"/>
                  </a:lnTo>
                  <a:lnTo>
                    <a:pt x="599" y="673"/>
                  </a:lnTo>
                  <a:lnTo>
                    <a:pt x="590" y="673"/>
                  </a:lnTo>
                  <a:lnTo>
                    <a:pt x="580" y="673"/>
                  </a:lnTo>
                  <a:lnTo>
                    <a:pt x="572" y="673"/>
                  </a:lnTo>
                  <a:lnTo>
                    <a:pt x="562" y="673"/>
                  </a:lnTo>
                  <a:lnTo>
                    <a:pt x="553" y="682"/>
                  </a:lnTo>
                  <a:lnTo>
                    <a:pt x="543" y="682"/>
                  </a:lnTo>
                  <a:lnTo>
                    <a:pt x="543" y="691"/>
                  </a:lnTo>
                  <a:lnTo>
                    <a:pt x="332" y="691"/>
                  </a:lnTo>
                  <a:lnTo>
                    <a:pt x="304" y="691"/>
                  </a:lnTo>
                  <a:lnTo>
                    <a:pt x="286" y="682"/>
                  </a:lnTo>
                  <a:lnTo>
                    <a:pt x="268" y="682"/>
                  </a:lnTo>
                  <a:lnTo>
                    <a:pt x="239" y="682"/>
                  </a:lnTo>
                  <a:lnTo>
                    <a:pt x="221" y="673"/>
                  </a:lnTo>
                  <a:lnTo>
                    <a:pt x="194" y="673"/>
                  </a:lnTo>
                  <a:lnTo>
                    <a:pt x="175" y="673"/>
                  </a:lnTo>
                  <a:lnTo>
                    <a:pt x="157" y="673"/>
                  </a:lnTo>
                  <a:lnTo>
                    <a:pt x="0" y="673"/>
                  </a:lnTo>
                  <a:lnTo>
                    <a:pt x="10" y="664"/>
                  </a:lnTo>
                  <a:lnTo>
                    <a:pt x="10" y="655"/>
                  </a:lnTo>
                  <a:lnTo>
                    <a:pt x="10" y="645"/>
                  </a:lnTo>
                  <a:lnTo>
                    <a:pt x="18" y="636"/>
                  </a:lnTo>
                  <a:lnTo>
                    <a:pt x="18" y="627"/>
                  </a:lnTo>
                  <a:lnTo>
                    <a:pt x="18" y="618"/>
                  </a:lnTo>
                  <a:lnTo>
                    <a:pt x="18" y="230"/>
                  </a:lnTo>
                  <a:lnTo>
                    <a:pt x="18" y="221"/>
                  </a:lnTo>
                  <a:lnTo>
                    <a:pt x="18" y="212"/>
                  </a:lnTo>
                  <a:lnTo>
                    <a:pt x="10" y="203"/>
                  </a:lnTo>
                  <a:lnTo>
                    <a:pt x="10" y="184"/>
                  </a:lnTo>
                  <a:lnTo>
                    <a:pt x="10" y="176"/>
                  </a:lnTo>
                  <a:lnTo>
                    <a:pt x="0" y="166"/>
                  </a:lnTo>
                  <a:lnTo>
                    <a:pt x="0" y="147"/>
                  </a:lnTo>
                  <a:lnTo>
                    <a:pt x="0" y="139"/>
                  </a:lnTo>
                  <a:lnTo>
                    <a:pt x="0" y="9"/>
                  </a:lnTo>
                  <a:lnTo>
                    <a:pt x="0" y="0"/>
                  </a:lnTo>
                  <a:lnTo>
                    <a:pt x="18" y="9"/>
                  </a:lnTo>
                  <a:lnTo>
                    <a:pt x="28" y="9"/>
                  </a:lnTo>
                  <a:lnTo>
                    <a:pt x="47" y="9"/>
                  </a:lnTo>
                  <a:lnTo>
                    <a:pt x="64" y="9"/>
                  </a:lnTo>
                  <a:lnTo>
                    <a:pt x="83" y="9"/>
                  </a:lnTo>
                  <a:lnTo>
                    <a:pt x="101" y="9"/>
                  </a:lnTo>
                  <a:lnTo>
                    <a:pt x="120" y="9"/>
                  </a:lnTo>
                  <a:lnTo>
                    <a:pt x="148" y="9"/>
                  </a:lnTo>
                  <a:lnTo>
                    <a:pt x="166" y="19"/>
                  </a:lnTo>
                  <a:lnTo>
                    <a:pt x="184" y="19"/>
                  </a:lnTo>
                  <a:lnTo>
                    <a:pt x="194" y="28"/>
                  </a:lnTo>
                  <a:lnTo>
                    <a:pt x="212" y="28"/>
                  </a:lnTo>
                  <a:lnTo>
                    <a:pt x="221" y="28"/>
                  </a:lnTo>
                  <a:lnTo>
                    <a:pt x="239" y="28"/>
                  </a:lnTo>
                  <a:lnTo>
                    <a:pt x="258" y="28"/>
                  </a:lnTo>
                  <a:lnTo>
                    <a:pt x="276" y="28"/>
                  </a:lnTo>
                  <a:lnTo>
                    <a:pt x="286" y="37"/>
                  </a:lnTo>
                  <a:lnTo>
                    <a:pt x="295" y="37"/>
                  </a:lnTo>
                  <a:lnTo>
                    <a:pt x="313" y="46"/>
                  </a:lnTo>
                  <a:lnTo>
                    <a:pt x="322" y="46"/>
                  </a:lnTo>
                  <a:lnTo>
                    <a:pt x="332" y="46"/>
                  </a:lnTo>
                  <a:lnTo>
                    <a:pt x="350" y="56"/>
                  </a:lnTo>
                  <a:lnTo>
                    <a:pt x="359" y="56"/>
                  </a:lnTo>
                  <a:lnTo>
                    <a:pt x="369" y="56"/>
                  </a:lnTo>
                  <a:lnTo>
                    <a:pt x="811" y="56"/>
                  </a:lnTo>
                  <a:lnTo>
                    <a:pt x="830" y="56"/>
                  </a:lnTo>
                  <a:lnTo>
                    <a:pt x="848" y="56"/>
                  </a:lnTo>
                  <a:lnTo>
                    <a:pt x="867" y="65"/>
                  </a:lnTo>
                  <a:lnTo>
                    <a:pt x="885" y="65"/>
                  </a:lnTo>
                  <a:lnTo>
                    <a:pt x="894" y="73"/>
                  </a:lnTo>
                  <a:lnTo>
                    <a:pt x="912" y="73"/>
                  </a:lnTo>
                  <a:lnTo>
                    <a:pt x="931" y="73"/>
                  </a:lnTo>
                  <a:lnTo>
                    <a:pt x="949" y="73"/>
                  </a:lnTo>
                  <a:lnTo>
                    <a:pt x="1152" y="73"/>
                  </a:lnTo>
                  <a:lnTo>
                    <a:pt x="1161" y="73"/>
                  </a:lnTo>
                  <a:lnTo>
                    <a:pt x="1170" y="83"/>
                  </a:lnTo>
                  <a:lnTo>
                    <a:pt x="1179" y="83"/>
                  </a:lnTo>
                  <a:lnTo>
                    <a:pt x="1189" y="92"/>
                  </a:lnTo>
                  <a:lnTo>
                    <a:pt x="1198" y="92"/>
                  </a:lnTo>
                  <a:lnTo>
                    <a:pt x="1207" y="92"/>
                  </a:lnTo>
                  <a:lnTo>
                    <a:pt x="1216" y="92"/>
                  </a:lnTo>
                  <a:lnTo>
                    <a:pt x="1226" y="92"/>
                  </a:lnTo>
                  <a:lnTo>
                    <a:pt x="1235" y="157"/>
                  </a:lnTo>
                  <a:lnTo>
                    <a:pt x="1235" y="443"/>
                  </a:lnTo>
                  <a:lnTo>
                    <a:pt x="1226" y="480"/>
                  </a:lnTo>
                  <a:lnTo>
                    <a:pt x="1226" y="507"/>
                  </a:lnTo>
                  <a:lnTo>
                    <a:pt x="1216" y="535"/>
                  </a:lnTo>
                  <a:lnTo>
                    <a:pt x="1216" y="571"/>
                  </a:lnTo>
                  <a:lnTo>
                    <a:pt x="1216" y="599"/>
                  </a:lnTo>
                  <a:lnTo>
                    <a:pt x="1216" y="627"/>
                  </a:lnTo>
                  <a:lnTo>
                    <a:pt x="1216" y="655"/>
                  </a:lnTo>
                  <a:lnTo>
                    <a:pt x="1216" y="691"/>
                  </a:lnTo>
                  <a:close/>
                </a:path>
              </a:pathLst>
            </a:custGeom>
            <a:solidFill>
              <a:srgbClr val="D6E0E0"/>
            </a:solidFill>
            <a:ln w="9525">
              <a:noFill/>
              <a:round/>
              <a:headEnd/>
              <a:tailEnd/>
            </a:ln>
          </p:spPr>
          <p:txBody>
            <a:bodyPr>
              <a:prstTxWarp prst="textNoShape">
                <a:avLst/>
              </a:prstTxWarp>
            </a:bodyPr>
            <a:lstStyle/>
            <a:p>
              <a:endParaRPr lang="en-US"/>
            </a:p>
          </p:txBody>
        </p:sp>
        <p:sp>
          <p:nvSpPr>
            <p:cNvPr id="24626" name="Freeform 245"/>
            <p:cNvSpPr>
              <a:spLocks/>
            </p:cNvSpPr>
            <p:nvPr/>
          </p:nvSpPr>
          <p:spPr bwMode="auto">
            <a:xfrm>
              <a:off x="2404" y="3595"/>
              <a:ext cx="170" cy="83"/>
            </a:xfrm>
            <a:custGeom>
              <a:avLst/>
              <a:gdLst>
                <a:gd name="T0" fmla="*/ 1281 w 1355"/>
                <a:gd name="T1" fmla="*/ 664 h 664"/>
                <a:gd name="T2" fmla="*/ 1254 w 1355"/>
                <a:gd name="T3" fmla="*/ 664 h 664"/>
                <a:gd name="T4" fmla="*/ 1226 w 1355"/>
                <a:gd name="T5" fmla="*/ 664 h 664"/>
                <a:gd name="T6" fmla="*/ 1189 w 1355"/>
                <a:gd name="T7" fmla="*/ 664 h 664"/>
                <a:gd name="T8" fmla="*/ 1014 w 1355"/>
                <a:gd name="T9" fmla="*/ 646 h 664"/>
                <a:gd name="T10" fmla="*/ 996 w 1355"/>
                <a:gd name="T11" fmla="*/ 636 h 664"/>
                <a:gd name="T12" fmla="*/ 977 w 1355"/>
                <a:gd name="T13" fmla="*/ 627 h 664"/>
                <a:gd name="T14" fmla="*/ 959 w 1355"/>
                <a:gd name="T15" fmla="*/ 627 h 664"/>
                <a:gd name="T16" fmla="*/ 940 w 1355"/>
                <a:gd name="T17" fmla="*/ 617 h 664"/>
                <a:gd name="T18" fmla="*/ 167 w 1355"/>
                <a:gd name="T19" fmla="*/ 617 h 664"/>
                <a:gd name="T20" fmla="*/ 120 w 1355"/>
                <a:gd name="T21" fmla="*/ 617 h 664"/>
                <a:gd name="T22" fmla="*/ 74 w 1355"/>
                <a:gd name="T23" fmla="*/ 609 h 664"/>
                <a:gd name="T24" fmla="*/ 29 w 1355"/>
                <a:gd name="T25" fmla="*/ 599 h 664"/>
                <a:gd name="T26" fmla="*/ 0 w 1355"/>
                <a:gd name="T27" fmla="*/ 590 h 664"/>
                <a:gd name="T28" fmla="*/ 10 w 1355"/>
                <a:gd name="T29" fmla="*/ 563 h 664"/>
                <a:gd name="T30" fmla="*/ 10 w 1355"/>
                <a:gd name="T31" fmla="*/ 535 h 664"/>
                <a:gd name="T32" fmla="*/ 10 w 1355"/>
                <a:gd name="T33" fmla="*/ 507 h 664"/>
                <a:gd name="T34" fmla="*/ 10 w 1355"/>
                <a:gd name="T35" fmla="*/ 470 h 664"/>
                <a:gd name="T36" fmla="*/ 19 w 1355"/>
                <a:gd name="T37" fmla="*/ 443 h 664"/>
                <a:gd name="T38" fmla="*/ 19 w 1355"/>
                <a:gd name="T39" fmla="*/ 406 h 664"/>
                <a:gd name="T40" fmla="*/ 29 w 1355"/>
                <a:gd name="T41" fmla="*/ 369 h 664"/>
                <a:gd name="T42" fmla="*/ 29 w 1355"/>
                <a:gd name="T43" fmla="*/ 323 h 664"/>
                <a:gd name="T44" fmla="*/ 29 w 1355"/>
                <a:gd name="T45" fmla="*/ 239 h 664"/>
                <a:gd name="T46" fmla="*/ 37 w 1355"/>
                <a:gd name="T47" fmla="*/ 157 h 664"/>
                <a:gd name="T48" fmla="*/ 29 w 1355"/>
                <a:gd name="T49" fmla="*/ 84 h 664"/>
                <a:gd name="T50" fmla="*/ 19 w 1355"/>
                <a:gd name="T51" fmla="*/ 0 h 664"/>
                <a:gd name="T52" fmla="*/ 333 w 1355"/>
                <a:gd name="T53" fmla="*/ 10 h 664"/>
                <a:gd name="T54" fmla="*/ 351 w 1355"/>
                <a:gd name="T55" fmla="*/ 10 h 664"/>
                <a:gd name="T56" fmla="*/ 370 w 1355"/>
                <a:gd name="T57" fmla="*/ 18 h 664"/>
                <a:gd name="T58" fmla="*/ 397 w 1355"/>
                <a:gd name="T59" fmla="*/ 28 h 664"/>
                <a:gd name="T60" fmla="*/ 581 w 1355"/>
                <a:gd name="T61" fmla="*/ 37 h 664"/>
                <a:gd name="T62" fmla="*/ 599 w 1355"/>
                <a:gd name="T63" fmla="*/ 47 h 664"/>
                <a:gd name="T64" fmla="*/ 618 w 1355"/>
                <a:gd name="T65" fmla="*/ 47 h 664"/>
                <a:gd name="T66" fmla="*/ 636 w 1355"/>
                <a:gd name="T67" fmla="*/ 47 h 664"/>
                <a:gd name="T68" fmla="*/ 646 w 1355"/>
                <a:gd name="T69" fmla="*/ 37 h 664"/>
                <a:gd name="T70" fmla="*/ 655 w 1355"/>
                <a:gd name="T71" fmla="*/ 28 h 664"/>
                <a:gd name="T72" fmla="*/ 701 w 1355"/>
                <a:gd name="T73" fmla="*/ 28 h 664"/>
                <a:gd name="T74" fmla="*/ 738 w 1355"/>
                <a:gd name="T75" fmla="*/ 37 h 664"/>
                <a:gd name="T76" fmla="*/ 784 w 1355"/>
                <a:gd name="T77" fmla="*/ 47 h 664"/>
                <a:gd name="T78" fmla="*/ 830 w 1355"/>
                <a:gd name="T79" fmla="*/ 47 h 664"/>
                <a:gd name="T80" fmla="*/ 1189 w 1355"/>
                <a:gd name="T81" fmla="*/ 47 h 664"/>
                <a:gd name="T82" fmla="*/ 1226 w 1355"/>
                <a:gd name="T83" fmla="*/ 55 h 664"/>
                <a:gd name="T84" fmla="*/ 1272 w 1355"/>
                <a:gd name="T85" fmla="*/ 55 h 664"/>
                <a:gd name="T86" fmla="*/ 1309 w 1355"/>
                <a:gd name="T87" fmla="*/ 65 h 664"/>
                <a:gd name="T88" fmla="*/ 1355 w 1355"/>
                <a:gd name="T89" fmla="*/ 65 h 664"/>
                <a:gd name="T90" fmla="*/ 1346 w 1355"/>
                <a:gd name="T91" fmla="*/ 406 h 664"/>
                <a:gd name="T92" fmla="*/ 1336 w 1355"/>
                <a:gd name="T93" fmla="*/ 443 h 664"/>
                <a:gd name="T94" fmla="*/ 1336 w 1355"/>
                <a:gd name="T95" fmla="*/ 470 h 664"/>
                <a:gd name="T96" fmla="*/ 1328 w 1355"/>
                <a:gd name="T97" fmla="*/ 498 h 664"/>
                <a:gd name="T98" fmla="*/ 1328 w 1355"/>
                <a:gd name="T99" fmla="*/ 535 h 664"/>
                <a:gd name="T100" fmla="*/ 1309 w 1355"/>
                <a:gd name="T101" fmla="*/ 572 h 664"/>
                <a:gd name="T102" fmla="*/ 1299 w 1355"/>
                <a:gd name="T103" fmla="*/ 609 h 664"/>
                <a:gd name="T104" fmla="*/ 1299 w 1355"/>
                <a:gd name="T105" fmla="*/ 646 h 6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55"/>
                <a:gd name="T160" fmla="*/ 0 h 664"/>
                <a:gd name="T161" fmla="*/ 1355 w 1355"/>
                <a:gd name="T162" fmla="*/ 664 h 6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55" h="664">
                  <a:moveTo>
                    <a:pt x="1291" y="664"/>
                  </a:moveTo>
                  <a:lnTo>
                    <a:pt x="1281" y="664"/>
                  </a:lnTo>
                  <a:lnTo>
                    <a:pt x="1263" y="664"/>
                  </a:lnTo>
                  <a:lnTo>
                    <a:pt x="1254" y="664"/>
                  </a:lnTo>
                  <a:lnTo>
                    <a:pt x="1235" y="664"/>
                  </a:lnTo>
                  <a:lnTo>
                    <a:pt x="1226" y="664"/>
                  </a:lnTo>
                  <a:lnTo>
                    <a:pt x="1208" y="664"/>
                  </a:lnTo>
                  <a:lnTo>
                    <a:pt x="1189" y="664"/>
                  </a:lnTo>
                  <a:lnTo>
                    <a:pt x="1180" y="664"/>
                  </a:lnTo>
                  <a:lnTo>
                    <a:pt x="1014" y="646"/>
                  </a:lnTo>
                  <a:lnTo>
                    <a:pt x="1005" y="646"/>
                  </a:lnTo>
                  <a:lnTo>
                    <a:pt x="996" y="636"/>
                  </a:lnTo>
                  <a:lnTo>
                    <a:pt x="987" y="636"/>
                  </a:lnTo>
                  <a:lnTo>
                    <a:pt x="977" y="627"/>
                  </a:lnTo>
                  <a:lnTo>
                    <a:pt x="968" y="627"/>
                  </a:lnTo>
                  <a:lnTo>
                    <a:pt x="959" y="627"/>
                  </a:lnTo>
                  <a:lnTo>
                    <a:pt x="950" y="627"/>
                  </a:lnTo>
                  <a:lnTo>
                    <a:pt x="940" y="617"/>
                  </a:lnTo>
                  <a:lnTo>
                    <a:pt x="194" y="617"/>
                  </a:lnTo>
                  <a:lnTo>
                    <a:pt x="167" y="617"/>
                  </a:lnTo>
                  <a:lnTo>
                    <a:pt x="148" y="617"/>
                  </a:lnTo>
                  <a:lnTo>
                    <a:pt x="120" y="617"/>
                  </a:lnTo>
                  <a:lnTo>
                    <a:pt x="102" y="609"/>
                  </a:lnTo>
                  <a:lnTo>
                    <a:pt x="74" y="609"/>
                  </a:lnTo>
                  <a:lnTo>
                    <a:pt x="47" y="609"/>
                  </a:lnTo>
                  <a:lnTo>
                    <a:pt x="29" y="599"/>
                  </a:lnTo>
                  <a:lnTo>
                    <a:pt x="0" y="599"/>
                  </a:lnTo>
                  <a:lnTo>
                    <a:pt x="0" y="590"/>
                  </a:lnTo>
                  <a:lnTo>
                    <a:pt x="10" y="581"/>
                  </a:lnTo>
                  <a:lnTo>
                    <a:pt x="10" y="563"/>
                  </a:lnTo>
                  <a:lnTo>
                    <a:pt x="10" y="553"/>
                  </a:lnTo>
                  <a:lnTo>
                    <a:pt x="10" y="535"/>
                  </a:lnTo>
                  <a:lnTo>
                    <a:pt x="10" y="526"/>
                  </a:lnTo>
                  <a:lnTo>
                    <a:pt x="10" y="507"/>
                  </a:lnTo>
                  <a:lnTo>
                    <a:pt x="10" y="489"/>
                  </a:lnTo>
                  <a:lnTo>
                    <a:pt x="10" y="470"/>
                  </a:lnTo>
                  <a:lnTo>
                    <a:pt x="10" y="462"/>
                  </a:lnTo>
                  <a:lnTo>
                    <a:pt x="19" y="443"/>
                  </a:lnTo>
                  <a:lnTo>
                    <a:pt x="19" y="425"/>
                  </a:lnTo>
                  <a:lnTo>
                    <a:pt x="19" y="406"/>
                  </a:lnTo>
                  <a:lnTo>
                    <a:pt x="29" y="388"/>
                  </a:lnTo>
                  <a:lnTo>
                    <a:pt x="29" y="369"/>
                  </a:lnTo>
                  <a:lnTo>
                    <a:pt x="29" y="359"/>
                  </a:lnTo>
                  <a:lnTo>
                    <a:pt x="29" y="323"/>
                  </a:lnTo>
                  <a:lnTo>
                    <a:pt x="29" y="286"/>
                  </a:lnTo>
                  <a:lnTo>
                    <a:pt x="29" y="239"/>
                  </a:lnTo>
                  <a:lnTo>
                    <a:pt x="37" y="204"/>
                  </a:lnTo>
                  <a:lnTo>
                    <a:pt x="37" y="157"/>
                  </a:lnTo>
                  <a:lnTo>
                    <a:pt x="37" y="120"/>
                  </a:lnTo>
                  <a:lnTo>
                    <a:pt x="29" y="84"/>
                  </a:lnTo>
                  <a:lnTo>
                    <a:pt x="29" y="47"/>
                  </a:lnTo>
                  <a:lnTo>
                    <a:pt x="19" y="0"/>
                  </a:lnTo>
                  <a:lnTo>
                    <a:pt x="333" y="0"/>
                  </a:lnTo>
                  <a:lnTo>
                    <a:pt x="333" y="10"/>
                  </a:lnTo>
                  <a:lnTo>
                    <a:pt x="341" y="10"/>
                  </a:lnTo>
                  <a:lnTo>
                    <a:pt x="351" y="10"/>
                  </a:lnTo>
                  <a:lnTo>
                    <a:pt x="360" y="18"/>
                  </a:lnTo>
                  <a:lnTo>
                    <a:pt x="370" y="18"/>
                  </a:lnTo>
                  <a:lnTo>
                    <a:pt x="388" y="18"/>
                  </a:lnTo>
                  <a:lnTo>
                    <a:pt x="397" y="28"/>
                  </a:lnTo>
                  <a:lnTo>
                    <a:pt x="572" y="28"/>
                  </a:lnTo>
                  <a:lnTo>
                    <a:pt x="581" y="37"/>
                  </a:lnTo>
                  <a:lnTo>
                    <a:pt x="591" y="37"/>
                  </a:lnTo>
                  <a:lnTo>
                    <a:pt x="599" y="47"/>
                  </a:lnTo>
                  <a:lnTo>
                    <a:pt x="609" y="47"/>
                  </a:lnTo>
                  <a:lnTo>
                    <a:pt x="618" y="47"/>
                  </a:lnTo>
                  <a:lnTo>
                    <a:pt x="628" y="47"/>
                  </a:lnTo>
                  <a:lnTo>
                    <a:pt x="636" y="47"/>
                  </a:lnTo>
                  <a:lnTo>
                    <a:pt x="636" y="37"/>
                  </a:lnTo>
                  <a:lnTo>
                    <a:pt x="646" y="37"/>
                  </a:lnTo>
                  <a:lnTo>
                    <a:pt x="655" y="37"/>
                  </a:lnTo>
                  <a:lnTo>
                    <a:pt x="655" y="28"/>
                  </a:lnTo>
                  <a:lnTo>
                    <a:pt x="673" y="28"/>
                  </a:lnTo>
                  <a:lnTo>
                    <a:pt x="701" y="28"/>
                  </a:lnTo>
                  <a:lnTo>
                    <a:pt x="719" y="28"/>
                  </a:lnTo>
                  <a:lnTo>
                    <a:pt x="738" y="37"/>
                  </a:lnTo>
                  <a:lnTo>
                    <a:pt x="766" y="37"/>
                  </a:lnTo>
                  <a:lnTo>
                    <a:pt x="784" y="47"/>
                  </a:lnTo>
                  <a:lnTo>
                    <a:pt x="812" y="47"/>
                  </a:lnTo>
                  <a:lnTo>
                    <a:pt x="830" y="47"/>
                  </a:lnTo>
                  <a:lnTo>
                    <a:pt x="849" y="47"/>
                  </a:lnTo>
                  <a:lnTo>
                    <a:pt x="1189" y="47"/>
                  </a:lnTo>
                  <a:lnTo>
                    <a:pt x="1208" y="47"/>
                  </a:lnTo>
                  <a:lnTo>
                    <a:pt x="1226" y="55"/>
                  </a:lnTo>
                  <a:lnTo>
                    <a:pt x="1254" y="55"/>
                  </a:lnTo>
                  <a:lnTo>
                    <a:pt x="1272" y="55"/>
                  </a:lnTo>
                  <a:lnTo>
                    <a:pt x="1291" y="65"/>
                  </a:lnTo>
                  <a:lnTo>
                    <a:pt x="1309" y="65"/>
                  </a:lnTo>
                  <a:lnTo>
                    <a:pt x="1336" y="65"/>
                  </a:lnTo>
                  <a:lnTo>
                    <a:pt x="1355" y="65"/>
                  </a:lnTo>
                  <a:lnTo>
                    <a:pt x="1355" y="388"/>
                  </a:lnTo>
                  <a:lnTo>
                    <a:pt x="1346" y="406"/>
                  </a:lnTo>
                  <a:lnTo>
                    <a:pt x="1336" y="425"/>
                  </a:lnTo>
                  <a:lnTo>
                    <a:pt x="1336" y="443"/>
                  </a:lnTo>
                  <a:lnTo>
                    <a:pt x="1336" y="452"/>
                  </a:lnTo>
                  <a:lnTo>
                    <a:pt x="1336" y="470"/>
                  </a:lnTo>
                  <a:lnTo>
                    <a:pt x="1328" y="479"/>
                  </a:lnTo>
                  <a:lnTo>
                    <a:pt x="1328" y="498"/>
                  </a:lnTo>
                  <a:lnTo>
                    <a:pt x="1328" y="516"/>
                  </a:lnTo>
                  <a:lnTo>
                    <a:pt x="1328" y="535"/>
                  </a:lnTo>
                  <a:lnTo>
                    <a:pt x="1318" y="553"/>
                  </a:lnTo>
                  <a:lnTo>
                    <a:pt x="1309" y="572"/>
                  </a:lnTo>
                  <a:lnTo>
                    <a:pt x="1309" y="590"/>
                  </a:lnTo>
                  <a:lnTo>
                    <a:pt x="1299" y="609"/>
                  </a:lnTo>
                  <a:lnTo>
                    <a:pt x="1299" y="627"/>
                  </a:lnTo>
                  <a:lnTo>
                    <a:pt x="1299" y="646"/>
                  </a:lnTo>
                  <a:lnTo>
                    <a:pt x="1291" y="664"/>
                  </a:lnTo>
                  <a:close/>
                </a:path>
              </a:pathLst>
            </a:custGeom>
            <a:solidFill>
              <a:srgbClr val="A3B2B2"/>
            </a:solidFill>
            <a:ln w="9525">
              <a:noFill/>
              <a:round/>
              <a:headEnd/>
              <a:tailEnd/>
            </a:ln>
          </p:spPr>
          <p:txBody>
            <a:bodyPr>
              <a:prstTxWarp prst="textNoShape">
                <a:avLst/>
              </a:prstTxWarp>
            </a:bodyPr>
            <a:lstStyle/>
            <a:p>
              <a:endParaRPr lang="en-US"/>
            </a:p>
          </p:txBody>
        </p:sp>
        <p:sp>
          <p:nvSpPr>
            <p:cNvPr id="24627" name="Freeform 246"/>
            <p:cNvSpPr>
              <a:spLocks/>
            </p:cNvSpPr>
            <p:nvPr/>
          </p:nvSpPr>
          <p:spPr bwMode="auto">
            <a:xfrm>
              <a:off x="2579" y="3603"/>
              <a:ext cx="596" cy="83"/>
            </a:xfrm>
            <a:custGeom>
              <a:avLst/>
              <a:gdLst>
                <a:gd name="T0" fmla="*/ 4763 w 4763"/>
                <a:gd name="T1" fmla="*/ 525 h 663"/>
                <a:gd name="T2" fmla="*/ 4450 w 4763"/>
                <a:gd name="T3" fmla="*/ 544 h 663"/>
                <a:gd name="T4" fmla="*/ 4128 w 4763"/>
                <a:gd name="T5" fmla="*/ 571 h 663"/>
                <a:gd name="T6" fmla="*/ 3815 w 4763"/>
                <a:gd name="T7" fmla="*/ 599 h 663"/>
                <a:gd name="T8" fmla="*/ 3492 w 4763"/>
                <a:gd name="T9" fmla="*/ 618 h 663"/>
                <a:gd name="T10" fmla="*/ 3419 w 4763"/>
                <a:gd name="T11" fmla="*/ 618 h 663"/>
                <a:gd name="T12" fmla="*/ 3345 w 4763"/>
                <a:gd name="T13" fmla="*/ 618 h 663"/>
                <a:gd name="T14" fmla="*/ 3271 w 4763"/>
                <a:gd name="T15" fmla="*/ 618 h 663"/>
                <a:gd name="T16" fmla="*/ 3198 w 4763"/>
                <a:gd name="T17" fmla="*/ 618 h 663"/>
                <a:gd name="T18" fmla="*/ 2967 w 4763"/>
                <a:gd name="T19" fmla="*/ 636 h 663"/>
                <a:gd name="T20" fmla="*/ 2746 w 4763"/>
                <a:gd name="T21" fmla="*/ 645 h 663"/>
                <a:gd name="T22" fmla="*/ 2525 w 4763"/>
                <a:gd name="T23" fmla="*/ 654 h 663"/>
                <a:gd name="T24" fmla="*/ 2294 w 4763"/>
                <a:gd name="T25" fmla="*/ 663 h 663"/>
                <a:gd name="T26" fmla="*/ 737 w 4763"/>
                <a:gd name="T27" fmla="*/ 663 h 663"/>
                <a:gd name="T28" fmla="*/ 691 w 4763"/>
                <a:gd name="T29" fmla="*/ 654 h 663"/>
                <a:gd name="T30" fmla="*/ 645 w 4763"/>
                <a:gd name="T31" fmla="*/ 645 h 663"/>
                <a:gd name="T32" fmla="*/ 608 w 4763"/>
                <a:gd name="T33" fmla="*/ 645 h 663"/>
                <a:gd name="T34" fmla="*/ 526 w 4763"/>
                <a:gd name="T35" fmla="*/ 645 h 663"/>
                <a:gd name="T36" fmla="*/ 378 w 4763"/>
                <a:gd name="T37" fmla="*/ 645 h 663"/>
                <a:gd name="T38" fmla="*/ 332 w 4763"/>
                <a:gd name="T39" fmla="*/ 636 h 663"/>
                <a:gd name="T40" fmla="*/ 286 w 4763"/>
                <a:gd name="T41" fmla="*/ 626 h 663"/>
                <a:gd name="T42" fmla="*/ 239 w 4763"/>
                <a:gd name="T43" fmla="*/ 626 h 663"/>
                <a:gd name="T44" fmla="*/ 203 w 4763"/>
                <a:gd name="T45" fmla="*/ 618 h 663"/>
                <a:gd name="T46" fmla="*/ 28 w 4763"/>
                <a:gd name="T47" fmla="*/ 618 h 663"/>
                <a:gd name="T48" fmla="*/ 9 w 4763"/>
                <a:gd name="T49" fmla="*/ 618 h 663"/>
                <a:gd name="T50" fmla="*/ 9 w 4763"/>
                <a:gd name="T51" fmla="*/ 589 h 663"/>
                <a:gd name="T52" fmla="*/ 18 w 4763"/>
                <a:gd name="T53" fmla="*/ 534 h 663"/>
                <a:gd name="T54" fmla="*/ 28 w 4763"/>
                <a:gd name="T55" fmla="*/ 488 h 663"/>
                <a:gd name="T56" fmla="*/ 37 w 4763"/>
                <a:gd name="T57" fmla="*/ 433 h 663"/>
                <a:gd name="T58" fmla="*/ 47 w 4763"/>
                <a:gd name="T59" fmla="*/ 397 h 663"/>
                <a:gd name="T60" fmla="*/ 47 w 4763"/>
                <a:gd name="T61" fmla="*/ 378 h 663"/>
                <a:gd name="T62" fmla="*/ 55 w 4763"/>
                <a:gd name="T63" fmla="*/ 360 h 663"/>
                <a:gd name="T64" fmla="*/ 65 w 4763"/>
                <a:gd name="T65" fmla="*/ 341 h 663"/>
                <a:gd name="T66" fmla="*/ 65 w 4763"/>
                <a:gd name="T67" fmla="*/ 0 h 663"/>
                <a:gd name="T68" fmla="*/ 838 w 4763"/>
                <a:gd name="T69" fmla="*/ 9 h 663"/>
                <a:gd name="T70" fmla="*/ 912 w 4763"/>
                <a:gd name="T71" fmla="*/ 9 h 663"/>
                <a:gd name="T72" fmla="*/ 986 w 4763"/>
                <a:gd name="T73" fmla="*/ 19 h 663"/>
                <a:gd name="T74" fmla="*/ 1060 w 4763"/>
                <a:gd name="T75" fmla="*/ 27 h 663"/>
                <a:gd name="T76" fmla="*/ 2294 w 4763"/>
                <a:gd name="T77" fmla="*/ 27 h 663"/>
                <a:gd name="T78" fmla="*/ 2386 w 4763"/>
                <a:gd name="T79" fmla="*/ 19 h 663"/>
                <a:gd name="T80" fmla="*/ 2469 w 4763"/>
                <a:gd name="T81" fmla="*/ 19 h 663"/>
                <a:gd name="T82" fmla="*/ 2562 w 4763"/>
                <a:gd name="T83" fmla="*/ 9 h 663"/>
                <a:gd name="T84" fmla="*/ 2645 w 4763"/>
                <a:gd name="T85" fmla="*/ 0 h 663"/>
                <a:gd name="T86" fmla="*/ 4662 w 4763"/>
                <a:gd name="T87" fmla="*/ 0 h 663"/>
                <a:gd name="T88" fmla="*/ 4689 w 4763"/>
                <a:gd name="T89" fmla="*/ 0 h 663"/>
                <a:gd name="T90" fmla="*/ 4708 w 4763"/>
                <a:gd name="T91" fmla="*/ 0 h 663"/>
                <a:gd name="T92" fmla="*/ 4736 w 4763"/>
                <a:gd name="T93" fmla="*/ 0 h 6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63"/>
                <a:gd name="T142" fmla="*/ 0 h 663"/>
                <a:gd name="T143" fmla="*/ 4763 w 4763"/>
                <a:gd name="T144" fmla="*/ 663 h 6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63" h="663">
                  <a:moveTo>
                    <a:pt x="4745" y="0"/>
                  </a:moveTo>
                  <a:lnTo>
                    <a:pt x="4763" y="525"/>
                  </a:lnTo>
                  <a:lnTo>
                    <a:pt x="4607" y="534"/>
                  </a:lnTo>
                  <a:lnTo>
                    <a:pt x="4450" y="544"/>
                  </a:lnTo>
                  <a:lnTo>
                    <a:pt x="4284" y="562"/>
                  </a:lnTo>
                  <a:lnTo>
                    <a:pt x="4128" y="571"/>
                  </a:lnTo>
                  <a:lnTo>
                    <a:pt x="3971" y="581"/>
                  </a:lnTo>
                  <a:lnTo>
                    <a:pt x="3815" y="599"/>
                  </a:lnTo>
                  <a:lnTo>
                    <a:pt x="3658" y="608"/>
                  </a:lnTo>
                  <a:lnTo>
                    <a:pt x="3492" y="618"/>
                  </a:lnTo>
                  <a:lnTo>
                    <a:pt x="3456" y="618"/>
                  </a:lnTo>
                  <a:lnTo>
                    <a:pt x="3419" y="618"/>
                  </a:lnTo>
                  <a:lnTo>
                    <a:pt x="3382" y="618"/>
                  </a:lnTo>
                  <a:lnTo>
                    <a:pt x="3345" y="618"/>
                  </a:lnTo>
                  <a:lnTo>
                    <a:pt x="3308" y="618"/>
                  </a:lnTo>
                  <a:lnTo>
                    <a:pt x="3271" y="618"/>
                  </a:lnTo>
                  <a:lnTo>
                    <a:pt x="3234" y="618"/>
                  </a:lnTo>
                  <a:lnTo>
                    <a:pt x="3198" y="618"/>
                  </a:lnTo>
                  <a:lnTo>
                    <a:pt x="3087" y="626"/>
                  </a:lnTo>
                  <a:lnTo>
                    <a:pt x="2967" y="636"/>
                  </a:lnTo>
                  <a:lnTo>
                    <a:pt x="2857" y="636"/>
                  </a:lnTo>
                  <a:lnTo>
                    <a:pt x="2746" y="645"/>
                  </a:lnTo>
                  <a:lnTo>
                    <a:pt x="2635" y="645"/>
                  </a:lnTo>
                  <a:lnTo>
                    <a:pt x="2525" y="654"/>
                  </a:lnTo>
                  <a:lnTo>
                    <a:pt x="2405" y="654"/>
                  </a:lnTo>
                  <a:lnTo>
                    <a:pt x="2294" y="663"/>
                  </a:lnTo>
                  <a:lnTo>
                    <a:pt x="755" y="663"/>
                  </a:lnTo>
                  <a:lnTo>
                    <a:pt x="737" y="663"/>
                  </a:lnTo>
                  <a:lnTo>
                    <a:pt x="718" y="654"/>
                  </a:lnTo>
                  <a:lnTo>
                    <a:pt x="691" y="654"/>
                  </a:lnTo>
                  <a:lnTo>
                    <a:pt x="673" y="654"/>
                  </a:lnTo>
                  <a:lnTo>
                    <a:pt x="645" y="645"/>
                  </a:lnTo>
                  <a:lnTo>
                    <a:pt x="627" y="645"/>
                  </a:lnTo>
                  <a:lnTo>
                    <a:pt x="608" y="645"/>
                  </a:lnTo>
                  <a:lnTo>
                    <a:pt x="581" y="645"/>
                  </a:lnTo>
                  <a:lnTo>
                    <a:pt x="526" y="645"/>
                  </a:lnTo>
                  <a:lnTo>
                    <a:pt x="516" y="645"/>
                  </a:lnTo>
                  <a:lnTo>
                    <a:pt x="378" y="645"/>
                  </a:lnTo>
                  <a:lnTo>
                    <a:pt x="350" y="636"/>
                  </a:lnTo>
                  <a:lnTo>
                    <a:pt x="332" y="636"/>
                  </a:lnTo>
                  <a:lnTo>
                    <a:pt x="313" y="636"/>
                  </a:lnTo>
                  <a:lnTo>
                    <a:pt x="286" y="626"/>
                  </a:lnTo>
                  <a:lnTo>
                    <a:pt x="268" y="626"/>
                  </a:lnTo>
                  <a:lnTo>
                    <a:pt x="239" y="626"/>
                  </a:lnTo>
                  <a:lnTo>
                    <a:pt x="222" y="618"/>
                  </a:lnTo>
                  <a:lnTo>
                    <a:pt x="203" y="618"/>
                  </a:lnTo>
                  <a:lnTo>
                    <a:pt x="37" y="618"/>
                  </a:lnTo>
                  <a:lnTo>
                    <a:pt x="28" y="618"/>
                  </a:lnTo>
                  <a:lnTo>
                    <a:pt x="18" y="618"/>
                  </a:lnTo>
                  <a:lnTo>
                    <a:pt x="9" y="618"/>
                  </a:lnTo>
                  <a:lnTo>
                    <a:pt x="0" y="618"/>
                  </a:lnTo>
                  <a:lnTo>
                    <a:pt x="9" y="589"/>
                  </a:lnTo>
                  <a:lnTo>
                    <a:pt x="9" y="562"/>
                  </a:lnTo>
                  <a:lnTo>
                    <a:pt x="18" y="534"/>
                  </a:lnTo>
                  <a:lnTo>
                    <a:pt x="28" y="516"/>
                  </a:lnTo>
                  <a:lnTo>
                    <a:pt x="28" y="488"/>
                  </a:lnTo>
                  <a:lnTo>
                    <a:pt x="37" y="461"/>
                  </a:lnTo>
                  <a:lnTo>
                    <a:pt x="37" y="433"/>
                  </a:lnTo>
                  <a:lnTo>
                    <a:pt x="37" y="405"/>
                  </a:lnTo>
                  <a:lnTo>
                    <a:pt x="47" y="397"/>
                  </a:lnTo>
                  <a:lnTo>
                    <a:pt x="47" y="387"/>
                  </a:lnTo>
                  <a:lnTo>
                    <a:pt x="47" y="378"/>
                  </a:lnTo>
                  <a:lnTo>
                    <a:pt x="55" y="368"/>
                  </a:lnTo>
                  <a:lnTo>
                    <a:pt x="55" y="360"/>
                  </a:lnTo>
                  <a:lnTo>
                    <a:pt x="55" y="350"/>
                  </a:lnTo>
                  <a:lnTo>
                    <a:pt x="65" y="341"/>
                  </a:lnTo>
                  <a:lnTo>
                    <a:pt x="65" y="331"/>
                  </a:lnTo>
                  <a:lnTo>
                    <a:pt x="65" y="0"/>
                  </a:lnTo>
                  <a:lnTo>
                    <a:pt x="792" y="0"/>
                  </a:lnTo>
                  <a:lnTo>
                    <a:pt x="838" y="9"/>
                  </a:lnTo>
                  <a:lnTo>
                    <a:pt x="875" y="9"/>
                  </a:lnTo>
                  <a:lnTo>
                    <a:pt x="912" y="9"/>
                  </a:lnTo>
                  <a:lnTo>
                    <a:pt x="949" y="19"/>
                  </a:lnTo>
                  <a:lnTo>
                    <a:pt x="986" y="19"/>
                  </a:lnTo>
                  <a:lnTo>
                    <a:pt x="1023" y="19"/>
                  </a:lnTo>
                  <a:lnTo>
                    <a:pt x="1060" y="27"/>
                  </a:lnTo>
                  <a:lnTo>
                    <a:pt x="1096" y="27"/>
                  </a:lnTo>
                  <a:lnTo>
                    <a:pt x="2294" y="27"/>
                  </a:lnTo>
                  <a:lnTo>
                    <a:pt x="2341" y="27"/>
                  </a:lnTo>
                  <a:lnTo>
                    <a:pt x="2386" y="19"/>
                  </a:lnTo>
                  <a:lnTo>
                    <a:pt x="2424" y="19"/>
                  </a:lnTo>
                  <a:lnTo>
                    <a:pt x="2469" y="19"/>
                  </a:lnTo>
                  <a:lnTo>
                    <a:pt x="2515" y="9"/>
                  </a:lnTo>
                  <a:lnTo>
                    <a:pt x="2562" y="9"/>
                  </a:lnTo>
                  <a:lnTo>
                    <a:pt x="2599" y="9"/>
                  </a:lnTo>
                  <a:lnTo>
                    <a:pt x="2645" y="0"/>
                  </a:lnTo>
                  <a:lnTo>
                    <a:pt x="4653" y="0"/>
                  </a:lnTo>
                  <a:lnTo>
                    <a:pt x="4662" y="0"/>
                  </a:lnTo>
                  <a:lnTo>
                    <a:pt x="4672" y="0"/>
                  </a:lnTo>
                  <a:lnTo>
                    <a:pt x="4689" y="0"/>
                  </a:lnTo>
                  <a:lnTo>
                    <a:pt x="4699" y="0"/>
                  </a:lnTo>
                  <a:lnTo>
                    <a:pt x="4708" y="0"/>
                  </a:lnTo>
                  <a:lnTo>
                    <a:pt x="4718" y="0"/>
                  </a:lnTo>
                  <a:lnTo>
                    <a:pt x="4736" y="0"/>
                  </a:lnTo>
                  <a:lnTo>
                    <a:pt x="4745" y="0"/>
                  </a:lnTo>
                  <a:close/>
                </a:path>
              </a:pathLst>
            </a:custGeom>
            <a:solidFill>
              <a:srgbClr val="D6E0E0"/>
            </a:solidFill>
            <a:ln w="9525">
              <a:noFill/>
              <a:round/>
              <a:headEnd/>
              <a:tailEnd/>
            </a:ln>
          </p:spPr>
          <p:txBody>
            <a:bodyPr>
              <a:prstTxWarp prst="textNoShape">
                <a:avLst/>
              </a:prstTxWarp>
            </a:bodyPr>
            <a:lstStyle/>
            <a:p>
              <a:endParaRPr lang="en-US"/>
            </a:p>
          </p:txBody>
        </p:sp>
        <p:sp>
          <p:nvSpPr>
            <p:cNvPr id="24628" name="Freeform 247"/>
            <p:cNvSpPr>
              <a:spLocks/>
            </p:cNvSpPr>
            <p:nvPr/>
          </p:nvSpPr>
          <p:spPr bwMode="auto">
            <a:xfrm>
              <a:off x="2178" y="3488"/>
              <a:ext cx="113" cy="89"/>
            </a:xfrm>
            <a:custGeom>
              <a:avLst/>
              <a:gdLst>
                <a:gd name="T0" fmla="*/ 904 w 904"/>
                <a:gd name="T1" fmla="*/ 710 h 710"/>
                <a:gd name="T2" fmla="*/ 876 w 904"/>
                <a:gd name="T3" fmla="*/ 710 h 710"/>
                <a:gd name="T4" fmla="*/ 848 w 904"/>
                <a:gd name="T5" fmla="*/ 701 h 710"/>
                <a:gd name="T6" fmla="*/ 830 w 904"/>
                <a:gd name="T7" fmla="*/ 701 h 710"/>
                <a:gd name="T8" fmla="*/ 820 w 904"/>
                <a:gd name="T9" fmla="*/ 691 h 710"/>
                <a:gd name="T10" fmla="*/ 802 w 904"/>
                <a:gd name="T11" fmla="*/ 691 h 710"/>
                <a:gd name="T12" fmla="*/ 784 w 904"/>
                <a:gd name="T13" fmla="*/ 691 h 710"/>
                <a:gd name="T14" fmla="*/ 766 w 904"/>
                <a:gd name="T15" fmla="*/ 691 h 710"/>
                <a:gd name="T16" fmla="*/ 747 w 904"/>
                <a:gd name="T17" fmla="*/ 683 h 710"/>
                <a:gd name="T18" fmla="*/ 729 w 904"/>
                <a:gd name="T19" fmla="*/ 683 h 710"/>
                <a:gd name="T20" fmla="*/ 700 w 904"/>
                <a:gd name="T21" fmla="*/ 683 h 710"/>
                <a:gd name="T22" fmla="*/ 673 w 904"/>
                <a:gd name="T23" fmla="*/ 673 h 710"/>
                <a:gd name="T24" fmla="*/ 655 w 904"/>
                <a:gd name="T25" fmla="*/ 673 h 710"/>
                <a:gd name="T26" fmla="*/ 636 w 904"/>
                <a:gd name="T27" fmla="*/ 664 h 710"/>
                <a:gd name="T28" fmla="*/ 609 w 904"/>
                <a:gd name="T29" fmla="*/ 664 h 710"/>
                <a:gd name="T30" fmla="*/ 590 w 904"/>
                <a:gd name="T31" fmla="*/ 664 h 710"/>
                <a:gd name="T32" fmla="*/ 562 w 904"/>
                <a:gd name="T33" fmla="*/ 664 h 710"/>
                <a:gd name="T34" fmla="*/ 535 w 904"/>
                <a:gd name="T35" fmla="*/ 664 h 710"/>
                <a:gd name="T36" fmla="*/ 526 w 904"/>
                <a:gd name="T37" fmla="*/ 664 h 710"/>
                <a:gd name="T38" fmla="*/ 516 w 904"/>
                <a:gd name="T39" fmla="*/ 654 h 710"/>
                <a:gd name="T40" fmla="*/ 508 w 904"/>
                <a:gd name="T41" fmla="*/ 654 h 710"/>
                <a:gd name="T42" fmla="*/ 498 w 904"/>
                <a:gd name="T43" fmla="*/ 654 h 710"/>
                <a:gd name="T44" fmla="*/ 489 w 904"/>
                <a:gd name="T45" fmla="*/ 646 h 710"/>
                <a:gd name="T46" fmla="*/ 479 w 904"/>
                <a:gd name="T47" fmla="*/ 646 h 710"/>
                <a:gd name="T48" fmla="*/ 471 w 904"/>
                <a:gd name="T49" fmla="*/ 646 h 710"/>
                <a:gd name="T50" fmla="*/ 461 w 904"/>
                <a:gd name="T51" fmla="*/ 646 h 710"/>
                <a:gd name="T52" fmla="*/ 66 w 904"/>
                <a:gd name="T53" fmla="*/ 646 h 710"/>
                <a:gd name="T54" fmla="*/ 0 w 904"/>
                <a:gd name="T55" fmla="*/ 47 h 710"/>
                <a:gd name="T56" fmla="*/ 0 w 904"/>
                <a:gd name="T57" fmla="*/ 0 h 710"/>
                <a:gd name="T58" fmla="*/ 29 w 904"/>
                <a:gd name="T59" fmla="*/ 0 h 710"/>
                <a:gd name="T60" fmla="*/ 37 w 904"/>
                <a:gd name="T61" fmla="*/ 10 h 710"/>
                <a:gd name="T62" fmla="*/ 56 w 904"/>
                <a:gd name="T63" fmla="*/ 10 h 710"/>
                <a:gd name="T64" fmla="*/ 74 w 904"/>
                <a:gd name="T65" fmla="*/ 10 h 710"/>
                <a:gd name="T66" fmla="*/ 93 w 904"/>
                <a:gd name="T67" fmla="*/ 18 h 710"/>
                <a:gd name="T68" fmla="*/ 111 w 904"/>
                <a:gd name="T69" fmla="*/ 18 h 710"/>
                <a:gd name="T70" fmla="*/ 130 w 904"/>
                <a:gd name="T71" fmla="*/ 18 h 710"/>
                <a:gd name="T72" fmla="*/ 148 w 904"/>
                <a:gd name="T73" fmla="*/ 28 h 710"/>
                <a:gd name="T74" fmla="*/ 157 w 904"/>
                <a:gd name="T75" fmla="*/ 28 h 710"/>
                <a:gd name="T76" fmla="*/ 498 w 904"/>
                <a:gd name="T77" fmla="*/ 28 h 710"/>
                <a:gd name="T78" fmla="*/ 553 w 904"/>
                <a:gd name="T79" fmla="*/ 28 h 710"/>
                <a:gd name="T80" fmla="*/ 599 w 904"/>
                <a:gd name="T81" fmla="*/ 37 h 710"/>
                <a:gd name="T82" fmla="*/ 646 w 904"/>
                <a:gd name="T83" fmla="*/ 47 h 710"/>
                <a:gd name="T84" fmla="*/ 700 w 904"/>
                <a:gd name="T85" fmla="*/ 47 h 710"/>
                <a:gd name="T86" fmla="*/ 747 w 904"/>
                <a:gd name="T87" fmla="*/ 55 h 710"/>
                <a:gd name="T88" fmla="*/ 802 w 904"/>
                <a:gd name="T89" fmla="*/ 55 h 710"/>
                <a:gd name="T90" fmla="*/ 848 w 904"/>
                <a:gd name="T91" fmla="*/ 65 h 710"/>
                <a:gd name="T92" fmla="*/ 894 w 904"/>
                <a:gd name="T93" fmla="*/ 65 h 710"/>
                <a:gd name="T94" fmla="*/ 894 w 904"/>
                <a:gd name="T95" fmla="*/ 673 h 710"/>
                <a:gd name="T96" fmla="*/ 894 w 904"/>
                <a:gd name="T97" fmla="*/ 683 h 710"/>
                <a:gd name="T98" fmla="*/ 894 w 904"/>
                <a:gd name="T99" fmla="*/ 691 h 710"/>
                <a:gd name="T100" fmla="*/ 904 w 904"/>
                <a:gd name="T101" fmla="*/ 691 h 710"/>
                <a:gd name="T102" fmla="*/ 904 w 904"/>
                <a:gd name="T103" fmla="*/ 701 h 710"/>
                <a:gd name="T104" fmla="*/ 904 w 904"/>
                <a:gd name="T105" fmla="*/ 710 h 7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04"/>
                <a:gd name="T160" fmla="*/ 0 h 710"/>
                <a:gd name="T161" fmla="*/ 904 w 904"/>
                <a:gd name="T162" fmla="*/ 710 h 7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04" h="710">
                  <a:moveTo>
                    <a:pt x="904" y="710"/>
                  </a:moveTo>
                  <a:lnTo>
                    <a:pt x="876" y="710"/>
                  </a:lnTo>
                  <a:lnTo>
                    <a:pt x="848" y="701"/>
                  </a:lnTo>
                  <a:lnTo>
                    <a:pt x="830" y="701"/>
                  </a:lnTo>
                  <a:lnTo>
                    <a:pt x="820" y="691"/>
                  </a:lnTo>
                  <a:lnTo>
                    <a:pt x="802" y="691"/>
                  </a:lnTo>
                  <a:lnTo>
                    <a:pt x="784" y="691"/>
                  </a:lnTo>
                  <a:lnTo>
                    <a:pt x="766" y="691"/>
                  </a:lnTo>
                  <a:lnTo>
                    <a:pt x="747" y="683"/>
                  </a:lnTo>
                  <a:lnTo>
                    <a:pt x="729" y="683"/>
                  </a:lnTo>
                  <a:lnTo>
                    <a:pt x="700" y="683"/>
                  </a:lnTo>
                  <a:lnTo>
                    <a:pt x="673" y="673"/>
                  </a:lnTo>
                  <a:lnTo>
                    <a:pt x="655" y="673"/>
                  </a:lnTo>
                  <a:lnTo>
                    <a:pt x="636" y="664"/>
                  </a:lnTo>
                  <a:lnTo>
                    <a:pt x="609" y="664"/>
                  </a:lnTo>
                  <a:lnTo>
                    <a:pt x="590" y="664"/>
                  </a:lnTo>
                  <a:lnTo>
                    <a:pt x="562" y="664"/>
                  </a:lnTo>
                  <a:lnTo>
                    <a:pt x="535" y="664"/>
                  </a:lnTo>
                  <a:lnTo>
                    <a:pt x="526" y="664"/>
                  </a:lnTo>
                  <a:lnTo>
                    <a:pt x="516" y="654"/>
                  </a:lnTo>
                  <a:lnTo>
                    <a:pt x="508" y="654"/>
                  </a:lnTo>
                  <a:lnTo>
                    <a:pt x="498" y="654"/>
                  </a:lnTo>
                  <a:lnTo>
                    <a:pt x="489" y="646"/>
                  </a:lnTo>
                  <a:lnTo>
                    <a:pt x="479" y="646"/>
                  </a:lnTo>
                  <a:lnTo>
                    <a:pt x="471" y="646"/>
                  </a:lnTo>
                  <a:lnTo>
                    <a:pt x="461" y="646"/>
                  </a:lnTo>
                  <a:lnTo>
                    <a:pt x="66" y="646"/>
                  </a:lnTo>
                  <a:lnTo>
                    <a:pt x="0" y="47"/>
                  </a:lnTo>
                  <a:lnTo>
                    <a:pt x="0" y="0"/>
                  </a:lnTo>
                  <a:lnTo>
                    <a:pt x="29" y="0"/>
                  </a:lnTo>
                  <a:lnTo>
                    <a:pt x="37" y="10"/>
                  </a:lnTo>
                  <a:lnTo>
                    <a:pt x="56" y="10"/>
                  </a:lnTo>
                  <a:lnTo>
                    <a:pt x="74" y="10"/>
                  </a:lnTo>
                  <a:lnTo>
                    <a:pt x="93" y="18"/>
                  </a:lnTo>
                  <a:lnTo>
                    <a:pt x="111" y="18"/>
                  </a:lnTo>
                  <a:lnTo>
                    <a:pt x="130" y="18"/>
                  </a:lnTo>
                  <a:lnTo>
                    <a:pt x="148" y="28"/>
                  </a:lnTo>
                  <a:lnTo>
                    <a:pt x="157" y="28"/>
                  </a:lnTo>
                  <a:lnTo>
                    <a:pt x="498" y="28"/>
                  </a:lnTo>
                  <a:lnTo>
                    <a:pt x="553" y="28"/>
                  </a:lnTo>
                  <a:lnTo>
                    <a:pt x="599" y="37"/>
                  </a:lnTo>
                  <a:lnTo>
                    <a:pt x="646" y="47"/>
                  </a:lnTo>
                  <a:lnTo>
                    <a:pt x="700" y="47"/>
                  </a:lnTo>
                  <a:lnTo>
                    <a:pt x="747" y="55"/>
                  </a:lnTo>
                  <a:lnTo>
                    <a:pt x="802" y="55"/>
                  </a:lnTo>
                  <a:lnTo>
                    <a:pt x="848" y="65"/>
                  </a:lnTo>
                  <a:lnTo>
                    <a:pt x="894" y="65"/>
                  </a:lnTo>
                  <a:lnTo>
                    <a:pt x="894" y="673"/>
                  </a:lnTo>
                  <a:lnTo>
                    <a:pt x="894" y="683"/>
                  </a:lnTo>
                  <a:lnTo>
                    <a:pt x="894" y="691"/>
                  </a:lnTo>
                  <a:lnTo>
                    <a:pt x="904" y="691"/>
                  </a:lnTo>
                  <a:lnTo>
                    <a:pt x="904" y="701"/>
                  </a:lnTo>
                  <a:lnTo>
                    <a:pt x="904" y="710"/>
                  </a:lnTo>
                  <a:close/>
                </a:path>
              </a:pathLst>
            </a:custGeom>
            <a:solidFill>
              <a:srgbClr val="D6E0E0"/>
            </a:solidFill>
            <a:ln w="9525">
              <a:noFill/>
              <a:round/>
              <a:headEnd/>
              <a:tailEnd/>
            </a:ln>
          </p:spPr>
          <p:txBody>
            <a:bodyPr>
              <a:prstTxWarp prst="textNoShape">
                <a:avLst/>
              </a:prstTxWarp>
            </a:bodyPr>
            <a:lstStyle/>
            <a:p>
              <a:endParaRPr lang="en-US"/>
            </a:p>
          </p:txBody>
        </p:sp>
        <p:sp>
          <p:nvSpPr>
            <p:cNvPr id="24629" name="Freeform 248"/>
            <p:cNvSpPr>
              <a:spLocks/>
            </p:cNvSpPr>
            <p:nvPr/>
          </p:nvSpPr>
          <p:spPr bwMode="auto">
            <a:xfrm>
              <a:off x="2302" y="3496"/>
              <a:ext cx="173" cy="89"/>
            </a:xfrm>
            <a:custGeom>
              <a:avLst/>
              <a:gdLst>
                <a:gd name="T0" fmla="*/ 1227 w 1382"/>
                <a:gd name="T1" fmla="*/ 709 h 709"/>
                <a:gd name="T2" fmla="*/ 1217 w 1382"/>
                <a:gd name="T3" fmla="*/ 700 h 709"/>
                <a:gd name="T4" fmla="*/ 1198 w 1382"/>
                <a:gd name="T5" fmla="*/ 691 h 709"/>
                <a:gd name="T6" fmla="*/ 1171 w 1382"/>
                <a:gd name="T7" fmla="*/ 691 h 709"/>
                <a:gd name="T8" fmla="*/ 1153 w 1382"/>
                <a:gd name="T9" fmla="*/ 682 h 709"/>
                <a:gd name="T10" fmla="*/ 802 w 1382"/>
                <a:gd name="T11" fmla="*/ 672 h 709"/>
                <a:gd name="T12" fmla="*/ 783 w 1382"/>
                <a:gd name="T13" fmla="*/ 663 h 709"/>
                <a:gd name="T14" fmla="*/ 765 w 1382"/>
                <a:gd name="T15" fmla="*/ 663 h 709"/>
                <a:gd name="T16" fmla="*/ 747 w 1382"/>
                <a:gd name="T17" fmla="*/ 672 h 709"/>
                <a:gd name="T18" fmla="*/ 729 w 1382"/>
                <a:gd name="T19" fmla="*/ 682 h 709"/>
                <a:gd name="T20" fmla="*/ 664 w 1382"/>
                <a:gd name="T21" fmla="*/ 663 h 709"/>
                <a:gd name="T22" fmla="*/ 599 w 1382"/>
                <a:gd name="T23" fmla="*/ 663 h 709"/>
                <a:gd name="T24" fmla="*/ 525 w 1382"/>
                <a:gd name="T25" fmla="*/ 663 h 709"/>
                <a:gd name="T26" fmla="*/ 452 w 1382"/>
                <a:gd name="T27" fmla="*/ 663 h 709"/>
                <a:gd name="T28" fmla="*/ 424 w 1382"/>
                <a:gd name="T29" fmla="*/ 654 h 709"/>
                <a:gd name="T30" fmla="*/ 388 w 1382"/>
                <a:gd name="T31" fmla="*/ 654 h 709"/>
                <a:gd name="T32" fmla="*/ 351 w 1382"/>
                <a:gd name="T33" fmla="*/ 645 h 709"/>
                <a:gd name="T34" fmla="*/ 323 w 1382"/>
                <a:gd name="T35" fmla="*/ 645 h 709"/>
                <a:gd name="T36" fmla="*/ 10 w 1382"/>
                <a:gd name="T37" fmla="*/ 636 h 709"/>
                <a:gd name="T38" fmla="*/ 10 w 1382"/>
                <a:gd name="T39" fmla="*/ 618 h 709"/>
                <a:gd name="T40" fmla="*/ 10 w 1382"/>
                <a:gd name="T41" fmla="*/ 0 h 709"/>
                <a:gd name="T42" fmla="*/ 29 w 1382"/>
                <a:gd name="T43" fmla="*/ 0 h 709"/>
                <a:gd name="T44" fmla="*/ 65 w 1382"/>
                <a:gd name="T45" fmla="*/ 9 h 709"/>
                <a:gd name="T46" fmla="*/ 120 w 1382"/>
                <a:gd name="T47" fmla="*/ 27 h 709"/>
                <a:gd name="T48" fmla="*/ 176 w 1382"/>
                <a:gd name="T49" fmla="*/ 37 h 709"/>
                <a:gd name="T50" fmla="*/ 231 w 1382"/>
                <a:gd name="T51" fmla="*/ 46 h 709"/>
                <a:gd name="T52" fmla="*/ 378 w 1382"/>
                <a:gd name="T53" fmla="*/ 46 h 709"/>
                <a:gd name="T54" fmla="*/ 434 w 1382"/>
                <a:gd name="T55" fmla="*/ 55 h 709"/>
                <a:gd name="T56" fmla="*/ 480 w 1382"/>
                <a:gd name="T57" fmla="*/ 64 h 709"/>
                <a:gd name="T58" fmla="*/ 525 w 1382"/>
                <a:gd name="T59" fmla="*/ 64 h 709"/>
                <a:gd name="T60" fmla="*/ 572 w 1382"/>
                <a:gd name="T61" fmla="*/ 64 h 709"/>
                <a:gd name="T62" fmla="*/ 591 w 1382"/>
                <a:gd name="T63" fmla="*/ 73 h 709"/>
                <a:gd name="T64" fmla="*/ 609 w 1382"/>
                <a:gd name="T65" fmla="*/ 83 h 709"/>
                <a:gd name="T66" fmla="*/ 628 w 1382"/>
                <a:gd name="T67" fmla="*/ 92 h 709"/>
                <a:gd name="T68" fmla="*/ 645 w 1382"/>
                <a:gd name="T69" fmla="*/ 92 h 709"/>
                <a:gd name="T70" fmla="*/ 1382 w 1382"/>
                <a:gd name="T71" fmla="*/ 709 h 7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2"/>
                <a:gd name="T109" fmla="*/ 0 h 709"/>
                <a:gd name="T110" fmla="*/ 1382 w 1382"/>
                <a:gd name="T111" fmla="*/ 709 h 7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2" h="709">
                  <a:moveTo>
                    <a:pt x="1382" y="709"/>
                  </a:moveTo>
                  <a:lnTo>
                    <a:pt x="1227" y="709"/>
                  </a:lnTo>
                  <a:lnTo>
                    <a:pt x="1227" y="700"/>
                  </a:lnTo>
                  <a:lnTo>
                    <a:pt x="1217" y="700"/>
                  </a:lnTo>
                  <a:lnTo>
                    <a:pt x="1208" y="700"/>
                  </a:lnTo>
                  <a:lnTo>
                    <a:pt x="1198" y="691"/>
                  </a:lnTo>
                  <a:lnTo>
                    <a:pt x="1180" y="691"/>
                  </a:lnTo>
                  <a:lnTo>
                    <a:pt x="1171" y="691"/>
                  </a:lnTo>
                  <a:lnTo>
                    <a:pt x="1161" y="682"/>
                  </a:lnTo>
                  <a:lnTo>
                    <a:pt x="1153" y="682"/>
                  </a:lnTo>
                  <a:lnTo>
                    <a:pt x="812" y="682"/>
                  </a:lnTo>
                  <a:lnTo>
                    <a:pt x="802" y="672"/>
                  </a:lnTo>
                  <a:lnTo>
                    <a:pt x="793" y="672"/>
                  </a:lnTo>
                  <a:lnTo>
                    <a:pt x="783" y="663"/>
                  </a:lnTo>
                  <a:lnTo>
                    <a:pt x="775" y="663"/>
                  </a:lnTo>
                  <a:lnTo>
                    <a:pt x="765" y="663"/>
                  </a:lnTo>
                  <a:lnTo>
                    <a:pt x="756" y="663"/>
                  </a:lnTo>
                  <a:lnTo>
                    <a:pt x="747" y="672"/>
                  </a:lnTo>
                  <a:lnTo>
                    <a:pt x="738" y="672"/>
                  </a:lnTo>
                  <a:lnTo>
                    <a:pt x="729" y="682"/>
                  </a:lnTo>
                  <a:lnTo>
                    <a:pt x="692" y="672"/>
                  </a:lnTo>
                  <a:lnTo>
                    <a:pt x="664" y="663"/>
                  </a:lnTo>
                  <a:lnTo>
                    <a:pt x="628" y="663"/>
                  </a:lnTo>
                  <a:lnTo>
                    <a:pt x="599" y="663"/>
                  </a:lnTo>
                  <a:lnTo>
                    <a:pt x="562" y="663"/>
                  </a:lnTo>
                  <a:lnTo>
                    <a:pt x="525" y="663"/>
                  </a:lnTo>
                  <a:lnTo>
                    <a:pt x="489" y="663"/>
                  </a:lnTo>
                  <a:lnTo>
                    <a:pt x="452" y="663"/>
                  </a:lnTo>
                  <a:lnTo>
                    <a:pt x="443" y="663"/>
                  </a:lnTo>
                  <a:lnTo>
                    <a:pt x="424" y="654"/>
                  </a:lnTo>
                  <a:lnTo>
                    <a:pt x="406" y="654"/>
                  </a:lnTo>
                  <a:lnTo>
                    <a:pt x="388" y="654"/>
                  </a:lnTo>
                  <a:lnTo>
                    <a:pt x="370" y="645"/>
                  </a:lnTo>
                  <a:lnTo>
                    <a:pt x="351" y="645"/>
                  </a:lnTo>
                  <a:lnTo>
                    <a:pt x="341" y="645"/>
                  </a:lnTo>
                  <a:lnTo>
                    <a:pt x="323" y="645"/>
                  </a:lnTo>
                  <a:lnTo>
                    <a:pt x="0" y="645"/>
                  </a:lnTo>
                  <a:lnTo>
                    <a:pt x="10" y="636"/>
                  </a:lnTo>
                  <a:lnTo>
                    <a:pt x="10" y="626"/>
                  </a:lnTo>
                  <a:lnTo>
                    <a:pt x="10" y="618"/>
                  </a:lnTo>
                  <a:lnTo>
                    <a:pt x="10" y="608"/>
                  </a:lnTo>
                  <a:lnTo>
                    <a:pt x="10" y="0"/>
                  </a:lnTo>
                  <a:lnTo>
                    <a:pt x="19" y="0"/>
                  </a:lnTo>
                  <a:lnTo>
                    <a:pt x="29" y="0"/>
                  </a:lnTo>
                  <a:lnTo>
                    <a:pt x="38" y="0"/>
                  </a:lnTo>
                  <a:lnTo>
                    <a:pt x="65" y="9"/>
                  </a:lnTo>
                  <a:lnTo>
                    <a:pt x="93" y="19"/>
                  </a:lnTo>
                  <a:lnTo>
                    <a:pt x="120" y="27"/>
                  </a:lnTo>
                  <a:lnTo>
                    <a:pt x="149" y="27"/>
                  </a:lnTo>
                  <a:lnTo>
                    <a:pt x="176" y="37"/>
                  </a:lnTo>
                  <a:lnTo>
                    <a:pt x="203" y="46"/>
                  </a:lnTo>
                  <a:lnTo>
                    <a:pt x="231" y="46"/>
                  </a:lnTo>
                  <a:lnTo>
                    <a:pt x="259" y="46"/>
                  </a:lnTo>
                  <a:lnTo>
                    <a:pt x="378" y="46"/>
                  </a:lnTo>
                  <a:lnTo>
                    <a:pt x="406" y="55"/>
                  </a:lnTo>
                  <a:lnTo>
                    <a:pt x="434" y="55"/>
                  </a:lnTo>
                  <a:lnTo>
                    <a:pt x="452" y="55"/>
                  </a:lnTo>
                  <a:lnTo>
                    <a:pt x="480" y="64"/>
                  </a:lnTo>
                  <a:lnTo>
                    <a:pt x="498" y="64"/>
                  </a:lnTo>
                  <a:lnTo>
                    <a:pt x="525" y="64"/>
                  </a:lnTo>
                  <a:lnTo>
                    <a:pt x="544" y="64"/>
                  </a:lnTo>
                  <a:lnTo>
                    <a:pt x="572" y="64"/>
                  </a:lnTo>
                  <a:lnTo>
                    <a:pt x="581" y="73"/>
                  </a:lnTo>
                  <a:lnTo>
                    <a:pt x="591" y="73"/>
                  </a:lnTo>
                  <a:lnTo>
                    <a:pt x="599" y="73"/>
                  </a:lnTo>
                  <a:lnTo>
                    <a:pt x="609" y="83"/>
                  </a:lnTo>
                  <a:lnTo>
                    <a:pt x="618" y="83"/>
                  </a:lnTo>
                  <a:lnTo>
                    <a:pt x="628" y="92"/>
                  </a:lnTo>
                  <a:lnTo>
                    <a:pt x="636" y="92"/>
                  </a:lnTo>
                  <a:lnTo>
                    <a:pt x="645" y="92"/>
                  </a:lnTo>
                  <a:lnTo>
                    <a:pt x="1382" y="92"/>
                  </a:lnTo>
                  <a:lnTo>
                    <a:pt x="1382" y="709"/>
                  </a:lnTo>
                  <a:close/>
                </a:path>
              </a:pathLst>
            </a:custGeom>
            <a:solidFill>
              <a:srgbClr val="A3B2B2"/>
            </a:solidFill>
            <a:ln w="9525">
              <a:noFill/>
              <a:round/>
              <a:headEnd/>
              <a:tailEnd/>
            </a:ln>
          </p:spPr>
          <p:txBody>
            <a:bodyPr>
              <a:prstTxWarp prst="textNoShape">
                <a:avLst/>
              </a:prstTxWarp>
            </a:bodyPr>
            <a:lstStyle/>
            <a:p>
              <a:endParaRPr lang="en-US"/>
            </a:p>
          </p:txBody>
        </p:sp>
        <p:sp>
          <p:nvSpPr>
            <p:cNvPr id="24630" name="Freeform 249"/>
            <p:cNvSpPr>
              <a:spLocks/>
            </p:cNvSpPr>
            <p:nvPr/>
          </p:nvSpPr>
          <p:spPr bwMode="auto">
            <a:xfrm>
              <a:off x="2489" y="3508"/>
              <a:ext cx="160" cy="81"/>
            </a:xfrm>
            <a:custGeom>
              <a:avLst/>
              <a:gdLst>
                <a:gd name="T0" fmla="*/ 1281 w 1281"/>
                <a:gd name="T1" fmla="*/ 654 h 654"/>
                <a:gd name="T2" fmla="*/ 775 w 1281"/>
                <a:gd name="T3" fmla="*/ 654 h 654"/>
                <a:gd name="T4" fmla="*/ 775 w 1281"/>
                <a:gd name="T5" fmla="*/ 645 h 654"/>
                <a:gd name="T6" fmla="*/ 765 w 1281"/>
                <a:gd name="T7" fmla="*/ 645 h 654"/>
                <a:gd name="T8" fmla="*/ 756 w 1281"/>
                <a:gd name="T9" fmla="*/ 645 h 654"/>
                <a:gd name="T10" fmla="*/ 756 w 1281"/>
                <a:gd name="T11" fmla="*/ 636 h 654"/>
                <a:gd name="T12" fmla="*/ 746 w 1281"/>
                <a:gd name="T13" fmla="*/ 636 h 654"/>
                <a:gd name="T14" fmla="*/ 737 w 1281"/>
                <a:gd name="T15" fmla="*/ 636 h 654"/>
                <a:gd name="T16" fmla="*/ 728 w 1281"/>
                <a:gd name="T17" fmla="*/ 636 h 654"/>
                <a:gd name="T18" fmla="*/ 719 w 1281"/>
                <a:gd name="T19" fmla="*/ 636 h 654"/>
                <a:gd name="T20" fmla="*/ 710 w 1281"/>
                <a:gd name="T21" fmla="*/ 645 h 654"/>
                <a:gd name="T22" fmla="*/ 700 w 1281"/>
                <a:gd name="T23" fmla="*/ 645 h 654"/>
                <a:gd name="T24" fmla="*/ 692 w 1281"/>
                <a:gd name="T25" fmla="*/ 654 h 654"/>
                <a:gd name="T26" fmla="*/ 673 w 1281"/>
                <a:gd name="T27" fmla="*/ 654 h 654"/>
                <a:gd name="T28" fmla="*/ 645 w 1281"/>
                <a:gd name="T29" fmla="*/ 654 h 654"/>
                <a:gd name="T30" fmla="*/ 626 w 1281"/>
                <a:gd name="T31" fmla="*/ 645 h 654"/>
                <a:gd name="T32" fmla="*/ 608 w 1281"/>
                <a:gd name="T33" fmla="*/ 645 h 654"/>
                <a:gd name="T34" fmla="*/ 581 w 1281"/>
                <a:gd name="T35" fmla="*/ 645 h 654"/>
                <a:gd name="T36" fmla="*/ 562 w 1281"/>
                <a:gd name="T37" fmla="*/ 636 h 654"/>
                <a:gd name="T38" fmla="*/ 544 w 1281"/>
                <a:gd name="T39" fmla="*/ 636 h 654"/>
                <a:gd name="T40" fmla="*/ 516 w 1281"/>
                <a:gd name="T41" fmla="*/ 636 h 654"/>
                <a:gd name="T42" fmla="*/ 184 w 1281"/>
                <a:gd name="T43" fmla="*/ 636 h 654"/>
                <a:gd name="T44" fmla="*/ 157 w 1281"/>
                <a:gd name="T45" fmla="*/ 636 h 654"/>
                <a:gd name="T46" fmla="*/ 139 w 1281"/>
                <a:gd name="T47" fmla="*/ 627 h 654"/>
                <a:gd name="T48" fmla="*/ 120 w 1281"/>
                <a:gd name="T49" fmla="*/ 627 h 654"/>
                <a:gd name="T50" fmla="*/ 93 w 1281"/>
                <a:gd name="T51" fmla="*/ 627 h 654"/>
                <a:gd name="T52" fmla="*/ 74 w 1281"/>
                <a:gd name="T53" fmla="*/ 617 h 654"/>
                <a:gd name="T54" fmla="*/ 46 w 1281"/>
                <a:gd name="T55" fmla="*/ 617 h 654"/>
                <a:gd name="T56" fmla="*/ 28 w 1281"/>
                <a:gd name="T57" fmla="*/ 617 h 654"/>
                <a:gd name="T58" fmla="*/ 9 w 1281"/>
                <a:gd name="T59" fmla="*/ 617 h 654"/>
                <a:gd name="T60" fmla="*/ 0 w 1281"/>
                <a:gd name="T61" fmla="*/ 617 h 654"/>
                <a:gd name="T62" fmla="*/ 0 w 1281"/>
                <a:gd name="T63" fmla="*/ 0 h 654"/>
                <a:gd name="T64" fmla="*/ 562 w 1281"/>
                <a:gd name="T65" fmla="*/ 0 h 654"/>
                <a:gd name="T66" fmla="*/ 590 w 1281"/>
                <a:gd name="T67" fmla="*/ 0 h 654"/>
                <a:gd name="T68" fmla="*/ 618 w 1281"/>
                <a:gd name="T69" fmla="*/ 0 h 654"/>
                <a:gd name="T70" fmla="*/ 645 w 1281"/>
                <a:gd name="T71" fmla="*/ 9 h 654"/>
                <a:gd name="T72" fmla="*/ 673 w 1281"/>
                <a:gd name="T73" fmla="*/ 9 h 654"/>
                <a:gd name="T74" fmla="*/ 700 w 1281"/>
                <a:gd name="T75" fmla="*/ 9 h 654"/>
                <a:gd name="T76" fmla="*/ 728 w 1281"/>
                <a:gd name="T77" fmla="*/ 18 h 654"/>
                <a:gd name="T78" fmla="*/ 756 w 1281"/>
                <a:gd name="T79" fmla="*/ 18 h 654"/>
                <a:gd name="T80" fmla="*/ 775 w 1281"/>
                <a:gd name="T81" fmla="*/ 18 h 654"/>
                <a:gd name="T82" fmla="*/ 1281 w 1281"/>
                <a:gd name="T83" fmla="*/ 18 h 654"/>
                <a:gd name="T84" fmla="*/ 1281 w 1281"/>
                <a:gd name="T85" fmla="*/ 65 h 654"/>
                <a:gd name="T86" fmla="*/ 1272 w 1281"/>
                <a:gd name="T87" fmla="*/ 74 h 654"/>
                <a:gd name="T88" fmla="*/ 1272 w 1281"/>
                <a:gd name="T89" fmla="*/ 82 h 654"/>
                <a:gd name="T90" fmla="*/ 1272 w 1281"/>
                <a:gd name="T91" fmla="*/ 101 h 654"/>
                <a:gd name="T92" fmla="*/ 1262 w 1281"/>
                <a:gd name="T93" fmla="*/ 111 h 654"/>
                <a:gd name="T94" fmla="*/ 1262 w 1281"/>
                <a:gd name="T95" fmla="*/ 119 h 654"/>
                <a:gd name="T96" fmla="*/ 1262 w 1281"/>
                <a:gd name="T97" fmla="*/ 138 h 654"/>
                <a:gd name="T98" fmla="*/ 1262 w 1281"/>
                <a:gd name="T99" fmla="*/ 148 h 654"/>
                <a:gd name="T100" fmla="*/ 1254 w 1281"/>
                <a:gd name="T101" fmla="*/ 156 h 654"/>
                <a:gd name="T102" fmla="*/ 1254 w 1281"/>
                <a:gd name="T103" fmla="*/ 544 h 654"/>
                <a:gd name="T104" fmla="*/ 1262 w 1281"/>
                <a:gd name="T105" fmla="*/ 553 h 654"/>
                <a:gd name="T106" fmla="*/ 1262 w 1281"/>
                <a:gd name="T107" fmla="*/ 562 h 654"/>
                <a:gd name="T108" fmla="*/ 1262 w 1281"/>
                <a:gd name="T109" fmla="*/ 571 h 654"/>
                <a:gd name="T110" fmla="*/ 1262 w 1281"/>
                <a:gd name="T111" fmla="*/ 580 h 654"/>
                <a:gd name="T112" fmla="*/ 1272 w 1281"/>
                <a:gd name="T113" fmla="*/ 590 h 654"/>
                <a:gd name="T114" fmla="*/ 1272 w 1281"/>
                <a:gd name="T115" fmla="*/ 599 h 654"/>
                <a:gd name="T116" fmla="*/ 1272 w 1281"/>
                <a:gd name="T117" fmla="*/ 608 h 654"/>
                <a:gd name="T118" fmla="*/ 1281 w 1281"/>
                <a:gd name="T119" fmla="*/ 617 h 654"/>
                <a:gd name="T120" fmla="*/ 1281 w 1281"/>
                <a:gd name="T121" fmla="*/ 654 h 6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81"/>
                <a:gd name="T184" fmla="*/ 0 h 654"/>
                <a:gd name="T185" fmla="*/ 1281 w 1281"/>
                <a:gd name="T186" fmla="*/ 654 h 6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81" h="654">
                  <a:moveTo>
                    <a:pt x="1281" y="654"/>
                  </a:moveTo>
                  <a:lnTo>
                    <a:pt x="775" y="654"/>
                  </a:lnTo>
                  <a:lnTo>
                    <a:pt x="775" y="645"/>
                  </a:lnTo>
                  <a:lnTo>
                    <a:pt x="765" y="645"/>
                  </a:lnTo>
                  <a:lnTo>
                    <a:pt x="756" y="645"/>
                  </a:lnTo>
                  <a:lnTo>
                    <a:pt x="756" y="636"/>
                  </a:lnTo>
                  <a:lnTo>
                    <a:pt x="746" y="636"/>
                  </a:lnTo>
                  <a:lnTo>
                    <a:pt x="737" y="636"/>
                  </a:lnTo>
                  <a:lnTo>
                    <a:pt x="728" y="636"/>
                  </a:lnTo>
                  <a:lnTo>
                    <a:pt x="719" y="636"/>
                  </a:lnTo>
                  <a:lnTo>
                    <a:pt x="710" y="645"/>
                  </a:lnTo>
                  <a:lnTo>
                    <a:pt x="700" y="645"/>
                  </a:lnTo>
                  <a:lnTo>
                    <a:pt x="692" y="654"/>
                  </a:lnTo>
                  <a:lnTo>
                    <a:pt x="673" y="654"/>
                  </a:lnTo>
                  <a:lnTo>
                    <a:pt x="645" y="654"/>
                  </a:lnTo>
                  <a:lnTo>
                    <a:pt x="626" y="645"/>
                  </a:lnTo>
                  <a:lnTo>
                    <a:pt x="608" y="645"/>
                  </a:lnTo>
                  <a:lnTo>
                    <a:pt x="581" y="645"/>
                  </a:lnTo>
                  <a:lnTo>
                    <a:pt x="562" y="636"/>
                  </a:lnTo>
                  <a:lnTo>
                    <a:pt x="544" y="636"/>
                  </a:lnTo>
                  <a:lnTo>
                    <a:pt x="516" y="636"/>
                  </a:lnTo>
                  <a:lnTo>
                    <a:pt x="184" y="636"/>
                  </a:lnTo>
                  <a:lnTo>
                    <a:pt x="157" y="636"/>
                  </a:lnTo>
                  <a:lnTo>
                    <a:pt x="139" y="627"/>
                  </a:lnTo>
                  <a:lnTo>
                    <a:pt x="120" y="627"/>
                  </a:lnTo>
                  <a:lnTo>
                    <a:pt x="93" y="627"/>
                  </a:lnTo>
                  <a:lnTo>
                    <a:pt x="74" y="617"/>
                  </a:lnTo>
                  <a:lnTo>
                    <a:pt x="46" y="617"/>
                  </a:lnTo>
                  <a:lnTo>
                    <a:pt x="28" y="617"/>
                  </a:lnTo>
                  <a:lnTo>
                    <a:pt x="9" y="617"/>
                  </a:lnTo>
                  <a:lnTo>
                    <a:pt x="0" y="617"/>
                  </a:lnTo>
                  <a:lnTo>
                    <a:pt x="0" y="0"/>
                  </a:lnTo>
                  <a:lnTo>
                    <a:pt x="562" y="0"/>
                  </a:lnTo>
                  <a:lnTo>
                    <a:pt x="590" y="0"/>
                  </a:lnTo>
                  <a:lnTo>
                    <a:pt x="618" y="0"/>
                  </a:lnTo>
                  <a:lnTo>
                    <a:pt x="645" y="9"/>
                  </a:lnTo>
                  <a:lnTo>
                    <a:pt x="673" y="9"/>
                  </a:lnTo>
                  <a:lnTo>
                    <a:pt x="700" y="9"/>
                  </a:lnTo>
                  <a:lnTo>
                    <a:pt x="728" y="18"/>
                  </a:lnTo>
                  <a:lnTo>
                    <a:pt x="756" y="18"/>
                  </a:lnTo>
                  <a:lnTo>
                    <a:pt x="775" y="18"/>
                  </a:lnTo>
                  <a:lnTo>
                    <a:pt x="1281" y="18"/>
                  </a:lnTo>
                  <a:lnTo>
                    <a:pt x="1281" y="65"/>
                  </a:lnTo>
                  <a:lnTo>
                    <a:pt x="1272" y="74"/>
                  </a:lnTo>
                  <a:lnTo>
                    <a:pt x="1272" y="82"/>
                  </a:lnTo>
                  <a:lnTo>
                    <a:pt x="1272" y="101"/>
                  </a:lnTo>
                  <a:lnTo>
                    <a:pt x="1262" y="111"/>
                  </a:lnTo>
                  <a:lnTo>
                    <a:pt x="1262" y="119"/>
                  </a:lnTo>
                  <a:lnTo>
                    <a:pt x="1262" y="138"/>
                  </a:lnTo>
                  <a:lnTo>
                    <a:pt x="1262" y="148"/>
                  </a:lnTo>
                  <a:lnTo>
                    <a:pt x="1254" y="156"/>
                  </a:lnTo>
                  <a:lnTo>
                    <a:pt x="1254" y="544"/>
                  </a:lnTo>
                  <a:lnTo>
                    <a:pt x="1262" y="553"/>
                  </a:lnTo>
                  <a:lnTo>
                    <a:pt x="1262" y="562"/>
                  </a:lnTo>
                  <a:lnTo>
                    <a:pt x="1262" y="571"/>
                  </a:lnTo>
                  <a:lnTo>
                    <a:pt x="1262" y="580"/>
                  </a:lnTo>
                  <a:lnTo>
                    <a:pt x="1272" y="590"/>
                  </a:lnTo>
                  <a:lnTo>
                    <a:pt x="1272" y="599"/>
                  </a:lnTo>
                  <a:lnTo>
                    <a:pt x="1272" y="608"/>
                  </a:lnTo>
                  <a:lnTo>
                    <a:pt x="1281" y="617"/>
                  </a:lnTo>
                  <a:lnTo>
                    <a:pt x="1281" y="654"/>
                  </a:lnTo>
                  <a:close/>
                </a:path>
              </a:pathLst>
            </a:custGeom>
            <a:solidFill>
              <a:srgbClr val="D6E0E0"/>
            </a:solidFill>
            <a:ln w="9525">
              <a:noFill/>
              <a:round/>
              <a:headEnd/>
              <a:tailEnd/>
            </a:ln>
          </p:spPr>
          <p:txBody>
            <a:bodyPr>
              <a:prstTxWarp prst="textNoShape">
                <a:avLst/>
              </a:prstTxWarp>
            </a:bodyPr>
            <a:lstStyle/>
            <a:p>
              <a:endParaRPr lang="en-US"/>
            </a:p>
          </p:txBody>
        </p:sp>
        <p:sp>
          <p:nvSpPr>
            <p:cNvPr id="24631" name="Freeform 250"/>
            <p:cNvSpPr>
              <a:spLocks/>
            </p:cNvSpPr>
            <p:nvPr/>
          </p:nvSpPr>
          <p:spPr bwMode="auto">
            <a:xfrm>
              <a:off x="2659" y="3489"/>
              <a:ext cx="513" cy="104"/>
            </a:xfrm>
            <a:custGeom>
              <a:avLst/>
              <a:gdLst>
                <a:gd name="T0" fmla="*/ 4100 w 4100"/>
                <a:gd name="T1" fmla="*/ 801 h 828"/>
                <a:gd name="T2" fmla="*/ 2009 w 4100"/>
                <a:gd name="T3" fmla="*/ 801 h 828"/>
                <a:gd name="T4" fmla="*/ 1916 w 4100"/>
                <a:gd name="T5" fmla="*/ 811 h 828"/>
                <a:gd name="T6" fmla="*/ 1833 w 4100"/>
                <a:gd name="T7" fmla="*/ 811 h 828"/>
                <a:gd name="T8" fmla="*/ 1742 w 4100"/>
                <a:gd name="T9" fmla="*/ 820 h 828"/>
                <a:gd name="T10" fmla="*/ 1658 w 4100"/>
                <a:gd name="T11" fmla="*/ 828 h 828"/>
                <a:gd name="T12" fmla="*/ 424 w 4100"/>
                <a:gd name="T13" fmla="*/ 820 h 828"/>
                <a:gd name="T14" fmla="*/ 350 w 4100"/>
                <a:gd name="T15" fmla="*/ 820 h 828"/>
                <a:gd name="T16" fmla="*/ 276 w 4100"/>
                <a:gd name="T17" fmla="*/ 811 h 828"/>
                <a:gd name="T18" fmla="*/ 202 w 4100"/>
                <a:gd name="T19" fmla="*/ 801 h 828"/>
                <a:gd name="T20" fmla="*/ 28 w 4100"/>
                <a:gd name="T21" fmla="*/ 801 h 828"/>
                <a:gd name="T22" fmla="*/ 28 w 4100"/>
                <a:gd name="T23" fmla="*/ 774 h 828"/>
                <a:gd name="T24" fmla="*/ 18 w 4100"/>
                <a:gd name="T25" fmla="*/ 746 h 828"/>
                <a:gd name="T26" fmla="*/ 18 w 4100"/>
                <a:gd name="T27" fmla="*/ 718 h 828"/>
                <a:gd name="T28" fmla="*/ 0 w 4100"/>
                <a:gd name="T29" fmla="*/ 681 h 828"/>
                <a:gd name="T30" fmla="*/ 9 w 4100"/>
                <a:gd name="T31" fmla="*/ 285 h 828"/>
                <a:gd name="T32" fmla="*/ 18 w 4100"/>
                <a:gd name="T33" fmla="*/ 248 h 828"/>
                <a:gd name="T34" fmla="*/ 18 w 4100"/>
                <a:gd name="T35" fmla="*/ 221 h 828"/>
                <a:gd name="T36" fmla="*/ 28 w 4100"/>
                <a:gd name="T37" fmla="*/ 184 h 828"/>
                <a:gd name="T38" fmla="*/ 1594 w 4100"/>
                <a:gd name="T39" fmla="*/ 165 h 828"/>
                <a:gd name="T40" fmla="*/ 1658 w 4100"/>
                <a:gd name="T41" fmla="*/ 165 h 828"/>
                <a:gd name="T42" fmla="*/ 1723 w 4100"/>
                <a:gd name="T43" fmla="*/ 156 h 828"/>
                <a:gd name="T44" fmla="*/ 1796 w 4100"/>
                <a:gd name="T45" fmla="*/ 147 h 828"/>
                <a:gd name="T46" fmla="*/ 1862 w 4100"/>
                <a:gd name="T47" fmla="*/ 147 h 828"/>
                <a:gd name="T48" fmla="*/ 1935 w 4100"/>
                <a:gd name="T49" fmla="*/ 147 h 828"/>
                <a:gd name="T50" fmla="*/ 2009 w 4100"/>
                <a:gd name="T51" fmla="*/ 147 h 828"/>
                <a:gd name="T52" fmla="*/ 2083 w 4100"/>
                <a:gd name="T53" fmla="*/ 147 h 828"/>
                <a:gd name="T54" fmla="*/ 2156 w 4100"/>
                <a:gd name="T55" fmla="*/ 147 h 828"/>
                <a:gd name="T56" fmla="*/ 3142 w 4100"/>
                <a:gd name="T57" fmla="*/ 82 h 828"/>
                <a:gd name="T58" fmla="*/ 3243 w 4100"/>
                <a:gd name="T59" fmla="*/ 74 h 828"/>
                <a:gd name="T60" fmla="*/ 3335 w 4100"/>
                <a:gd name="T61" fmla="*/ 74 h 828"/>
                <a:gd name="T62" fmla="*/ 3436 w 4100"/>
                <a:gd name="T63" fmla="*/ 64 h 828"/>
                <a:gd name="T64" fmla="*/ 3529 w 4100"/>
                <a:gd name="T65" fmla="*/ 55 h 828"/>
                <a:gd name="T66" fmla="*/ 3667 w 4100"/>
                <a:gd name="T67" fmla="*/ 45 h 828"/>
                <a:gd name="T68" fmla="*/ 3805 w 4100"/>
                <a:gd name="T69" fmla="*/ 27 h 828"/>
                <a:gd name="T70" fmla="*/ 3934 w 4100"/>
                <a:gd name="T71" fmla="*/ 8 h 828"/>
                <a:gd name="T72" fmla="*/ 4072 w 4100"/>
                <a:gd name="T73" fmla="*/ 0 h 8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00"/>
                <a:gd name="T112" fmla="*/ 0 h 828"/>
                <a:gd name="T113" fmla="*/ 4100 w 4100"/>
                <a:gd name="T114" fmla="*/ 828 h 8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00" h="828">
                  <a:moveTo>
                    <a:pt x="4072" y="0"/>
                  </a:moveTo>
                  <a:lnTo>
                    <a:pt x="4100" y="801"/>
                  </a:lnTo>
                  <a:lnTo>
                    <a:pt x="4017" y="801"/>
                  </a:lnTo>
                  <a:lnTo>
                    <a:pt x="2009" y="801"/>
                  </a:lnTo>
                  <a:lnTo>
                    <a:pt x="1963" y="801"/>
                  </a:lnTo>
                  <a:lnTo>
                    <a:pt x="1916" y="811"/>
                  </a:lnTo>
                  <a:lnTo>
                    <a:pt x="1879" y="811"/>
                  </a:lnTo>
                  <a:lnTo>
                    <a:pt x="1833" y="811"/>
                  </a:lnTo>
                  <a:lnTo>
                    <a:pt x="1788" y="820"/>
                  </a:lnTo>
                  <a:lnTo>
                    <a:pt x="1742" y="820"/>
                  </a:lnTo>
                  <a:lnTo>
                    <a:pt x="1705" y="820"/>
                  </a:lnTo>
                  <a:lnTo>
                    <a:pt x="1658" y="828"/>
                  </a:lnTo>
                  <a:lnTo>
                    <a:pt x="460" y="828"/>
                  </a:lnTo>
                  <a:lnTo>
                    <a:pt x="424" y="820"/>
                  </a:lnTo>
                  <a:lnTo>
                    <a:pt x="387" y="820"/>
                  </a:lnTo>
                  <a:lnTo>
                    <a:pt x="350" y="820"/>
                  </a:lnTo>
                  <a:lnTo>
                    <a:pt x="313" y="811"/>
                  </a:lnTo>
                  <a:lnTo>
                    <a:pt x="276" y="811"/>
                  </a:lnTo>
                  <a:lnTo>
                    <a:pt x="239" y="811"/>
                  </a:lnTo>
                  <a:lnTo>
                    <a:pt x="202" y="801"/>
                  </a:lnTo>
                  <a:lnTo>
                    <a:pt x="166" y="801"/>
                  </a:lnTo>
                  <a:lnTo>
                    <a:pt x="28" y="801"/>
                  </a:lnTo>
                  <a:lnTo>
                    <a:pt x="28" y="783"/>
                  </a:lnTo>
                  <a:lnTo>
                    <a:pt x="28" y="774"/>
                  </a:lnTo>
                  <a:lnTo>
                    <a:pt x="28" y="755"/>
                  </a:lnTo>
                  <a:lnTo>
                    <a:pt x="18" y="746"/>
                  </a:lnTo>
                  <a:lnTo>
                    <a:pt x="18" y="727"/>
                  </a:lnTo>
                  <a:lnTo>
                    <a:pt x="18" y="718"/>
                  </a:lnTo>
                  <a:lnTo>
                    <a:pt x="9" y="700"/>
                  </a:lnTo>
                  <a:lnTo>
                    <a:pt x="0" y="681"/>
                  </a:lnTo>
                  <a:lnTo>
                    <a:pt x="0" y="313"/>
                  </a:lnTo>
                  <a:lnTo>
                    <a:pt x="9" y="285"/>
                  </a:lnTo>
                  <a:lnTo>
                    <a:pt x="18" y="266"/>
                  </a:lnTo>
                  <a:lnTo>
                    <a:pt x="18" y="248"/>
                  </a:lnTo>
                  <a:lnTo>
                    <a:pt x="18" y="229"/>
                  </a:lnTo>
                  <a:lnTo>
                    <a:pt x="18" y="221"/>
                  </a:lnTo>
                  <a:lnTo>
                    <a:pt x="28" y="202"/>
                  </a:lnTo>
                  <a:lnTo>
                    <a:pt x="28" y="184"/>
                  </a:lnTo>
                  <a:lnTo>
                    <a:pt x="28" y="165"/>
                  </a:lnTo>
                  <a:lnTo>
                    <a:pt x="1594" y="165"/>
                  </a:lnTo>
                  <a:lnTo>
                    <a:pt x="1631" y="165"/>
                  </a:lnTo>
                  <a:lnTo>
                    <a:pt x="1658" y="165"/>
                  </a:lnTo>
                  <a:lnTo>
                    <a:pt x="1695" y="156"/>
                  </a:lnTo>
                  <a:lnTo>
                    <a:pt x="1723" y="156"/>
                  </a:lnTo>
                  <a:lnTo>
                    <a:pt x="1759" y="156"/>
                  </a:lnTo>
                  <a:lnTo>
                    <a:pt x="1796" y="147"/>
                  </a:lnTo>
                  <a:lnTo>
                    <a:pt x="1825" y="147"/>
                  </a:lnTo>
                  <a:lnTo>
                    <a:pt x="1862" y="147"/>
                  </a:lnTo>
                  <a:lnTo>
                    <a:pt x="1897" y="147"/>
                  </a:lnTo>
                  <a:lnTo>
                    <a:pt x="1935" y="147"/>
                  </a:lnTo>
                  <a:lnTo>
                    <a:pt x="1972" y="147"/>
                  </a:lnTo>
                  <a:lnTo>
                    <a:pt x="2009" y="147"/>
                  </a:lnTo>
                  <a:lnTo>
                    <a:pt x="2046" y="147"/>
                  </a:lnTo>
                  <a:lnTo>
                    <a:pt x="2083" y="147"/>
                  </a:lnTo>
                  <a:lnTo>
                    <a:pt x="2119" y="147"/>
                  </a:lnTo>
                  <a:lnTo>
                    <a:pt x="2156" y="147"/>
                  </a:lnTo>
                  <a:lnTo>
                    <a:pt x="2460" y="119"/>
                  </a:lnTo>
                  <a:lnTo>
                    <a:pt x="3142" y="82"/>
                  </a:lnTo>
                  <a:lnTo>
                    <a:pt x="3188" y="74"/>
                  </a:lnTo>
                  <a:lnTo>
                    <a:pt x="3243" y="74"/>
                  </a:lnTo>
                  <a:lnTo>
                    <a:pt x="3289" y="74"/>
                  </a:lnTo>
                  <a:lnTo>
                    <a:pt x="3335" y="74"/>
                  </a:lnTo>
                  <a:lnTo>
                    <a:pt x="3390" y="74"/>
                  </a:lnTo>
                  <a:lnTo>
                    <a:pt x="3436" y="64"/>
                  </a:lnTo>
                  <a:lnTo>
                    <a:pt x="3483" y="64"/>
                  </a:lnTo>
                  <a:lnTo>
                    <a:pt x="3529" y="55"/>
                  </a:lnTo>
                  <a:lnTo>
                    <a:pt x="3603" y="55"/>
                  </a:lnTo>
                  <a:lnTo>
                    <a:pt x="3667" y="45"/>
                  </a:lnTo>
                  <a:lnTo>
                    <a:pt x="3731" y="37"/>
                  </a:lnTo>
                  <a:lnTo>
                    <a:pt x="3805" y="27"/>
                  </a:lnTo>
                  <a:lnTo>
                    <a:pt x="3869" y="18"/>
                  </a:lnTo>
                  <a:lnTo>
                    <a:pt x="3934" y="8"/>
                  </a:lnTo>
                  <a:lnTo>
                    <a:pt x="4008" y="0"/>
                  </a:lnTo>
                  <a:lnTo>
                    <a:pt x="4072" y="0"/>
                  </a:lnTo>
                  <a:close/>
                </a:path>
              </a:pathLst>
            </a:custGeom>
            <a:solidFill>
              <a:srgbClr val="A3B2B2"/>
            </a:solidFill>
            <a:ln w="9525">
              <a:noFill/>
              <a:round/>
              <a:headEnd/>
              <a:tailEnd/>
            </a:ln>
          </p:spPr>
          <p:txBody>
            <a:bodyPr>
              <a:prstTxWarp prst="textNoShape">
                <a:avLst/>
              </a:prstTxWarp>
            </a:bodyPr>
            <a:lstStyle/>
            <a:p>
              <a:endParaRPr lang="en-US"/>
            </a:p>
          </p:txBody>
        </p:sp>
        <p:sp>
          <p:nvSpPr>
            <p:cNvPr id="24632" name="Freeform 251"/>
            <p:cNvSpPr>
              <a:spLocks/>
            </p:cNvSpPr>
            <p:nvPr/>
          </p:nvSpPr>
          <p:spPr bwMode="auto">
            <a:xfrm>
              <a:off x="2178" y="3400"/>
              <a:ext cx="28" cy="78"/>
            </a:xfrm>
            <a:custGeom>
              <a:avLst/>
              <a:gdLst>
                <a:gd name="T0" fmla="*/ 231 w 231"/>
                <a:gd name="T1" fmla="*/ 618 h 618"/>
                <a:gd name="T2" fmla="*/ 221 w 231"/>
                <a:gd name="T3" fmla="*/ 618 h 618"/>
                <a:gd name="T4" fmla="*/ 213 w 231"/>
                <a:gd name="T5" fmla="*/ 618 h 618"/>
                <a:gd name="T6" fmla="*/ 203 w 231"/>
                <a:gd name="T7" fmla="*/ 618 h 618"/>
                <a:gd name="T8" fmla="*/ 194 w 231"/>
                <a:gd name="T9" fmla="*/ 618 h 618"/>
                <a:gd name="T10" fmla="*/ 185 w 231"/>
                <a:gd name="T11" fmla="*/ 618 h 618"/>
                <a:gd name="T12" fmla="*/ 176 w 231"/>
                <a:gd name="T13" fmla="*/ 618 h 618"/>
                <a:gd name="T14" fmla="*/ 167 w 231"/>
                <a:gd name="T15" fmla="*/ 618 h 618"/>
                <a:gd name="T16" fmla="*/ 148 w 231"/>
                <a:gd name="T17" fmla="*/ 609 h 618"/>
                <a:gd name="T18" fmla="*/ 120 w 231"/>
                <a:gd name="T19" fmla="*/ 609 h 618"/>
                <a:gd name="T20" fmla="*/ 102 w 231"/>
                <a:gd name="T21" fmla="*/ 609 h 618"/>
                <a:gd name="T22" fmla="*/ 83 w 231"/>
                <a:gd name="T23" fmla="*/ 599 h 618"/>
                <a:gd name="T24" fmla="*/ 66 w 231"/>
                <a:gd name="T25" fmla="*/ 599 h 618"/>
                <a:gd name="T26" fmla="*/ 47 w 231"/>
                <a:gd name="T27" fmla="*/ 599 h 618"/>
                <a:gd name="T28" fmla="*/ 29 w 231"/>
                <a:gd name="T29" fmla="*/ 591 h 618"/>
                <a:gd name="T30" fmla="*/ 0 w 231"/>
                <a:gd name="T31" fmla="*/ 591 h 618"/>
                <a:gd name="T32" fmla="*/ 0 w 231"/>
                <a:gd name="T33" fmla="*/ 0 h 618"/>
                <a:gd name="T34" fmla="*/ 221 w 231"/>
                <a:gd name="T35" fmla="*/ 0 h 618"/>
                <a:gd name="T36" fmla="*/ 231 w 231"/>
                <a:gd name="T37" fmla="*/ 0 h 618"/>
                <a:gd name="T38" fmla="*/ 231 w 231"/>
                <a:gd name="T39" fmla="*/ 609 h 618"/>
                <a:gd name="T40" fmla="*/ 231 w 231"/>
                <a:gd name="T41" fmla="*/ 618 h 6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618"/>
                <a:gd name="T65" fmla="*/ 231 w 231"/>
                <a:gd name="T66" fmla="*/ 618 h 6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618">
                  <a:moveTo>
                    <a:pt x="231" y="618"/>
                  </a:moveTo>
                  <a:lnTo>
                    <a:pt x="221" y="618"/>
                  </a:lnTo>
                  <a:lnTo>
                    <a:pt x="213" y="618"/>
                  </a:lnTo>
                  <a:lnTo>
                    <a:pt x="203" y="618"/>
                  </a:lnTo>
                  <a:lnTo>
                    <a:pt x="194" y="618"/>
                  </a:lnTo>
                  <a:lnTo>
                    <a:pt x="185" y="618"/>
                  </a:lnTo>
                  <a:lnTo>
                    <a:pt x="176" y="618"/>
                  </a:lnTo>
                  <a:lnTo>
                    <a:pt x="167" y="618"/>
                  </a:lnTo>
                  <a:lnTo>
                    <a:pt x="148" y="609"/>
                  </a:lnTo>
                  <a:lnTo>
                    <a:pt x="120" y="609"/>
                  </a:lnTo>
                  <a:lnTo>
                    <a:pt x="102" y="609"/>
                  </a:lnTo>
                  <a:lnTo>
                    <a:pt x="83" y="599"/>
                  </a:lnTo>
                  <a:lnTo>
                    <a:pt x="66" y="599"/>
                  </a:lnTo>
                  <a:lnTo>
                    <a:pt x="47" y="599"/>
                  </a:lnTo>
                  <a:lnTo>
                    <a:pt x="29" y="591"/>
                  </a:lnTo>
                  <a:lnTo>
                    <a:pt x="0" y="591"/>
                  </a:lnTo>
                  <a:lnTo>
                    <a:pt x="0" y="0"/>
                  </a:lnTo>
                  <a:lnTo>
                    <a:pt x="221" y="0"/>
                  </a:lnTo>
                  <a:lnTo>
                    <a:pt x="231" y="0"/>
                  </a:lnTo>
                  <a:lnTo>
                    <a:pt x="231" y="609"/>
                  </a:lnTo>
                  <a:lnTo>
                    <a:pt x="231" y="618"/>
                  </a:lnTo>
                  <a:close/>
                </a:path>
              </a:pathLst>
            </a:custGeom>
            <a:solidFill>
              <a:srgbClr val="A3B2B2"/>
            </a:solidFill>
            <a:ln w="9525">
              <a:noFill/>
              <a:round/>
              <a:headEnd/>
              <a:tailEnd/>
            </a:ln>
          </p:spPr>
          <p:txBody>
            <a:bodyPr>
              <a:prstTxWarp prst="textNoShape">
                <a:avLst/>
              </a:prstTxWarp>
            </a:bodyPr>
            <a:lstStyle/>
            <a:p>
              <a:endParaRPr lang="en-US"/>
            </a:p>
          </p:txBody>
        </p:sp>
        <p:sp>
          <p:nvSpPr>
            <p:cNvPr id="24633" name="Freeform 252"/>
            <p:cNvSpPr>
              <a:spLocks/>
            </p:cNvSpPr>
            <p:nvPr/>
          </p:nvSpPr>
          <p:spPr bwMode="auto">
            <a:xfrm>
              <a:off x="2220" y="3403"/>
              <a:ext cx="156" cy="89"/>
            </a:xfrm>
            <a:custGeom>
              <a:avLst/>
              <a:gdLst>
                <a:gd name="T0" fmla="*/ 1235 w 1245"/>
                <a:gd name="T1" fmla="*/ 710 h 710"/>
                <a:gd name="T2" fmla="*/ 1216 w 1245"/>
                <a:gd name="T3" fmla="*/ 710 h 710"/>
                <a:gd name="T4" fmla="*/ 1198 w 1245"/>
                <a:gd name="T5" fmla="*/ 700 h 710"/>
                <a:gd name="T6" fmla="*/ 1171 w 1245"/>
                <a:gd name="T7" fmla="*/ 700 h 710"/>
                <a:gd name="T8" fmla="*/ 1106 w 1245"/>
                <a:gd name="T9" fmla="*/ 692 h 710"/>
                <a:gd name="T10" fmla="*/ 1042 w 1245"/>
                <a:gd name="T11" fmla="*/ 692 h 710"/>
                <a:gd name="T12" fmla="*/ 987 w 1245"/>
                <a:gd name="T13" fmla="*/ 682 h 710"/>
                <a:gd name="T14" fmla="*/ 913 w 1245"/>
                <a:gd name="T15" fmla="*/ 682 h 710"/>
                <a:gd name="T16" fmla="*/ 784 w 1245"/>
                <a:gd name="T17" fmla="*/ 664 h 710"/>
                <a:gd name="T18" fmla="*/ 756 w 1245"/>
                <a:gd name="T19" fmla="*/ 655 h 710"/>
                <a:gd name="T20" fmla="*/ 737 w 1245"/>
                <a:gd name="T21" fmla="*/ 646 h 710"/>
                <a:gd name="T22" fmla="*/ 710 w 1245"/>
                <a:gd name="T23" fmla="*/ 636 h 710"/>
                <a:gd name="T24" fmla="*/ 636 w 1245"/>
                <a:gd name="T25" fmla="*/ 636 h 710"/>
                <a:gd name="T26" fmla="*/ 498 w 1245"/>
                <a:gd name="T27" fmla="*/ 636 h 710"/>
                <a:gd name="T28" fmla="*/ 369 w 1245"/>
                <a:gd name="T29" fmla="*/ 618 h 710"/>
                <a:gd name="T30" fmla="*/ 231 w 1245"/>
                <a:gd name="T31" fmla="*/ 609 h 710"/>
                <a:gd name="T32" fmla="*/ 148 w 1245"/>
                <a:gd name="T33" fmla="*/ 599 h 710"/>
                <a:gd name="T34" fmla="*/ 111 w 1245"/>
                <a:gd name="T35" fmla="*/ 590 h 710"/>
                <a:gd name="T36" fmla="*/ 65 w 1245"/>
                <a:gd name="T37" fmla="*/ 590 h 710"/>
                <a:gd name="T38" fmla="*/ 28 w 1245"/>
                <a:gd name="T39" fmla="*/ 590 h 710"/>
                <a:gd name="T40" fmla="*/ 0 w 1245"/>
                <a:gd name="T41" fmla="*/ 0 h 710"/>
                <a:gd name="T42" fmla="*/ 194 w 1245"/>
                <a:gd name="T43" fmla="*/ 0 h 710"/>
                <a:gd name="T44" fmla="*/ 231 w 1245"/>
                <a:gd name="T45" fmla="*/ 10 h 710"/>
                <a:gd name="T46" fmla="*/ 258 w 1245"/>
                <a:gd name="T47" fmla="*/ 19 h 710"/>
                <a:gd name="T48" fmla="*/ 286 w 1245"/>
                <a:gd name="T49" fmla="*/ 19 h 710"/>
                <a:gd name="T50" fmla="*/ 323 w 1245"/>
                <a:gd name="T51" fmla="*/ 19 h 710"/>
                <a:gd name="T52" fmla="*/ 378 w 1245"/>
                <a:gd name="T53" fmla="*/ 37 h 710"/>
                <a:gd name="T54" fmla="*/ 425 w 1245"/>
                <a:gd name="T55" fmla="*/ 56 h 710"/>
                <a:gd name="T56" fmla="*/ 461 w 1245"/>
                <a:gd name="T57" fmla="*/ 64 h 710"/>
                <a:gd name="T58" fmla="*/ 516 w 1245"/>
                <a:gd name="T59" fmla="*/ 64 h 710"/>
                <a:gd name="T60" fmla="*/ 580 w 1245"/>
                <a:gd name="T61" fmla="*/ 83 h 710"/>
                <a:gd name="T62" fmla="*/ 627 w 1245"/>
                <a:gd name="T63" fmla="*/ 83 h 710"/>
                <a:gd name="T64" fmla="*/ 692 w 1245"/>
                <a:gd name="T65" fmla="*/ 83 h 710"/>
                <a:gd name="T66" fmla="*/ 756 w 1245"/>
                <a:gd name="T67" fmla="*/ 83 h 710"/>
                <a:gd name="T68" fmla="*/ 793 w 1245"/>
                <a:gd name="T69" fmla="*/ 101 h 710"/>
                <a:gd name="T70" fmla="*/ 830 w 1245"/>
                <a:gd name="T71" fmla="*/ 101 h 710"/>
                <a:gd name="T72" fmla="*/ 867 w 1245"/>
                <a:gd name="T73" fmla="*/ 111 h 710"/>
                <a:gd name="T74" fmla="*/ 913 w 1245"/>
                <a:gd name="T75" fmla="*/ 111 h 710"/>
                <a:gd name="T76" fmla="*/ 1115 w 1245"/>
                <a:gd name="T77" fmla="*/ 130 h 710"/>
                <a:gd name="T78" fmla="*/ 1143 w 1245"/>
                <a:gd name="T79" fmla="*/ 138 h 710"/>
                <a:gd name="T80" fmla="*/ 1171 w 1245"/>
                <a:gd name="T81" fmla="*/ 148 h 710"/>
                <a:gd name="T82" fmla="*/ 1208 w 1245"/>
                <a:gd name="T83" fmla="*/ 148 h 710"/>
                <a:gd name="T84" fmla="*/ 1216 w 1245"/>
                <a:gd name="T85" fmla="*/ 526 h 710"/>
                <a:gd name="T86" fmla="*/ 1226 w 1245"/>
                <a:gd name="T87" fmla="*/ 545 h 710"/>
                <a:gd name="T88" fmla="*/ 1226 w 1245"/>
                <a:gd name="T89" fmla="*/ 562 h 710"/>
                <a:gd name="T90" fmla="*/ 1235 w 1245"/>
                <a:gd name="T91" fmla="*/ 580 h 710"/>
                <a:gd name="T92" fmla="*/ 1245 w 1245"/>
                <a:gd name="T93" fmla="*/ 599 h 71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45"/>
                <a:gd name="T142" fmla="*/ 0 h 710"/>
                <a:gd name="T143" fmla="*/ 1245 w 1245"/>
                <a:gd name="T144" fmla="*/ 710 h 71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45" h="710">
                  <a:moveTo>
                    <a:pt x="1245" y="710"/>
                  </a:moveTo>
                  <a:lnTo>
                    <a:pt x="1235" y="710"/>
                  </a:lnTo>
                  <a:lnTo>
                    <a:pt x="1226" y="710"/>
                  </a:lnTo>
                  <a:lnTo>
                    <a:pt x="1216" y="710"/>
                  </a:lnTo>
                  <a:lnTo>
                    <a:pt x="1208" y="700"/>
                  </a:lnTo>
                  <a:lnTo>
                    <a:pt x="1198" y="700"/>
                  </a:lnTo>
                  <a:lnTo>
                    <a:pt x="1179" y="700"/>
                  </a:lnTo>
                  <a:lnTo>
                    <a:pt x="1171" y="700"/>
                  </a:lnTo>
                  <a:lnTo>
                    <a:pt x="1134" y="700"/>
                  </a:lnTo>
                  <a:lnTo>
                    <a:pt x="1106" y="692"/>
                  </a:lnTo>
                  <a:lnTo>
                    <a:pt x="1078" y="692"/>
                  </a:lnTo>
                  <a:lnTo>
                    <a:pt x="1042" y="692"/>
                  </a:lnTo>
                  <a:lnTo>
                    <a:pt x="1014" y="682"/>
                  </a:lnTo>
                  <a:lnTo>
                    <a:pt x="987" y="682"/>
                  </a:lnTo>
                  <a:lnTo>
                    <a:pt x="950" y="682"/>
                  </a:lnTo>
                  <a:lnTo>
                    <a:pt x="913" y="682"/>
                  </a:lnTo>
                  <a:lnTo>
                    <a:pt x="793" y="664"/>
                  </a:lnTo>
                  <a:lnTo>
                    <a:pt x="784" y="664"/>
                  </a:lnTo>
                  <a:lnTo>
                    <a:pt x="774" y="655"/>
                  </a:lnTo>
                  <a:lnTo>
                    <a:pt x="756" y="655"/>
                  </a:lnTo>
                  <a:lnTo>
                    <a:pt x="747" y="646"/>
                  </a:lnTo>
                  <a:lnTo>
                    <a:pt x="737" y="646"/>
                  </a:lnTo>
                  <a:lnTo>
                    <a:pt x="719" y="646"/>
                  </a:lnTo>
                  <a:lnTo>
                    <a:pt x="710" y="636"/>
                  </a:lnTo>
                  <a:lnTo>
                    <a:pt x="700" y="636"/>
                  </a:lnTo>
                  <a:lnTo>
                    <a:pt x="636" y="636"/>
                  </a:lnTo>
                  <a:lnTo>
                    <a:pt x="563" y="636"/>
                  </a:lnTo>
                  <a:lnTo>
                    <a:pt x="498" y="636"/>
                  </a:lnTo>
                  <a:lnTo>
                    <a:pt x="433" y="627"/>
                  </a:lnTo>
                  <a:lnTo>
                    <a:pt x="369" y="618"/>
                  </a:lnTo>
                  <a:lnTo>
                    <a:pt x="295" y="618"/>
                  </a:lnTo>
                  <a:lnTo>
                    <a:pt x="231" y="609"/>
                  </a:lnTo>
                  <a:lnTo>
                    <a:pt x="167" y="599"/>
                  </a:lnTo>
                  <a:lnTo>
                    <a:pt x="148" y="599"/>
                  </a:lnTo>
                  <a:lnTo>
                    <a:pt x="130" y="590"/>
                  </a:lnTo>
                  <a:lnTo>
                    <a:pt x="111" y="590"/>
                  </a:lnTo>
                  <a:lnTo>
                    <a:pt x="93" y="590"/>
                  </a:lnTo>
                  <a:lnTo>
                    <a:pt x="65" y="590"/>
                  </a:lnTo>
                  <a:lnTo>
                    <a:pt x="47" y="590"/>
                  </a:lnTo>
                  <a:lnTo>
                    <a:pt x="28" y="590"/>
                  </a:lnTo>
                  <a:lnTo>
                    <a:pt x="0" y="590"/>
                  </a:lnTo>
                  <a:lnTo>
                    <a:pt x="0" y="0"/>
                  </a:lnTo>
                  <a:lnTo>
                    <a:pt x="10" y="0"/>
                  </a:lnTo>
                  <a:lnTo>
                    <a:pt x="194" y="0"/>
                  </a:lnTo>
                  <a:lnTo>
                    <a:pt x="212" y="10"/>
                  </a:lnTo>
                  <a:lnTo>
                    <a:pt x="231" y="10"/>
                  </a:lnTo>
                  <a:lnTo>
                    <a:pt x="249" y="19"/>
                  </a:lnTo>
                  <a:lnTo>
                    <a:pt x="258" y="19"/>
                  </a:lnTo>
                  <a:lnTo>
                    <a:pt x="277" y="19"/>
                  </a:lnTo>
                  <a:lnTo>
                    <a:pt x="286" y="19"/>
                  </a:lnTo>
                  <a:lnTo>
                    <a:pt x="305" y="19"/>
                  </a:lnTo>
                  <a:lnTo>
                    <a:pt x="323" y="19"/>
                  </a:lnTo>
                  <a:lnTo>
                    <a:pt x="351" y="28"/>
                  </a:lnTo>
                  <a:lnTo>
                    <a:pt x="378" y="37"/>
                  </a:lnTo>
                  <a:lnTo>
                    <a:pt x="396" y="47"/>
                  </a:lnTo>
                  <a:lnTo>
                    <a:pt x="425" y="56"/>
                  </a:lnTo>
                  <a:lnTo>
                    <a:pt x="443" y="56"/>
                  </a:lnTo>
                  <a:lnTo>
                    <a:pt x="461" y="64"/>
                  </a:lnTo>
                  <a:lnTo>
                    <a:pt x="489" y="64"/>
                  </a:lnTo>
                  <a:lnTo>
                    <a:pt x="516" y="64"/>
                  </a:lnTo>
                  <a:lnTo>
                    <a:pt x="545" y="74"/>
                  </a:lnTo>
                  <a:lnTo>
                    <a:pt x="580" y="83"/>
                  </a:lnTo>
                  <a:lnTo>
                    <a:pt x="609" y="83"/>
                  </a:lnTo>
                  <a:lnTo>
                    <a:pt x="627" y="83"/>
                  </a:lnTo>
                  <a:lnTo>
                    <a:pt x="654" y="83"/>
                  </a:lnTo>
                  <a:lnTo>
                    <a:pt x="692" y="83"/>
                  </a:lnTo>
                  <a:lnTo>
                    <a:pt x="719" y="83"/>
                  </a:lnTo>
                  <a:lnTo>
                    <a:pt x="756" y="83"/>
                  </a:lnTo>
                  <a:lnTo>
                    <a:pt x="774" y="93"/>
                  </a:lnTo>
                  <a:lnTo>
                    <a:pt x="793" y="101"/>
                  </a:lnTo>
                  <a:lnTo>
                    <a:pt x="811" y="101"/>
                  </a:lnTo>
                  <a:lnTo>
                    <a:pt x="830" y="101"/>
                  </a:lnTo>
                  <a:lnTo>
                    <a:pt x="848" y="111"/>
                  </a:lnTo>
                  <a:lnTo>
                    <a:pt x="867" y="111"/>
                  </a:lnTo>
                  <a:lnTo>
                    <a:pt x="885" y="111"/>
                  </a:lnTo>
                  <a:lnTo>
                    <a:pt x="913" y="111"/>
                  </a:lnTo>
                  <a:lnTo>
                    <a:pt x="1097" y="130"/>
                  </a:lnTo>
                  <a:lnTo>
                    <a:pt x="1115" y="130"/>
                  </a:lnTo>
                  <a:lnTo>
                    <a:pt x="1125" y="138"/>
                  </a:lnTo>
                  <a:lnTo>
                    <a:pt x="1143" y="138"/>
                  </a:lnTo>
                  <a:lnTo>
                    <a:pt x="1162" y="138"/>
                  </a:lnTo>
                  <a:lnTo>
                    <a:pt x="1171" y="148"/>
                  </a:lnTo>
                  <a:lnTo>
                    <a:pt x="1189" y="148"/>
                  </a:lnTo>
                  <a:lnTo>
                    <a:pt x="1208" y="148"/>
                  </a:lnTo>
                  <a:lnTo>
                    <a:pt x="1216" y="148"/>
                  </a:lnTo>
                  <a:lnTo>
                    <a:pt x="1216" y="526"/>
                  </a:lnTo>
                  <a:lnTo>
                    <a:pt x="1216" y="535"/>
                  </a:lnTo>
                  <a:lnTo>
                    <a:pt x="1226" y="545"/>
                  </a:lnTo>
                  <a:lnTo>
                    <a:pt x="1226" y="553"/>
                  </a:lnTo>
                  <a:lnTo>
                    <a:pt x="1226" y="562"/>
                  </a:lnTo>
                  <a:lnTo>
                    <a:pt x="1235" y="572"/>
                  </a:lnTo>
                  <a:lnTo>
                    <a:pt x="1235" y="580"/>
                  </a:lnTo>
                  <a:lnTo>
                    <a:pt x="1235" y="590"/>
                  </a:lnTo>
                  <a:lnTo>
                    <a:pt x="1245" y="599"/>
                  </a:lnTo>
                  <a:lnTo>
                    <a:pt x="1245" y="710"/>
                  </a:lnTo>
                  <a:close/>
                </a:path>
              </a:pathLst>
            </a:custGeom>
            <a:solidFill>
              <a:srgbClr val="D6E0E0"/>
            </a:solidFill>
            <a:ln w="9525">
              <a:noFill/>
              <a:round/>
              <a:headEnd/>
              <a:tailEnd/>
            </a:ln>
          </p:spPr>
          <p:txBody>
            <a:bodyPr>
              <a:prstTxWarp prst="textNoShape">
                <a:avLst/>
              </a:prstTxWarp>
            </a:bodyPr>
            <a:lstStyle/>
            <a:p>
              <a:endParaRPr lang="en-US"/>
            </a:p>
          </p:txBody>
        </p:sp>
        <p:sp>
          <p:nvSpPr>
            <p:cNvPr id="24634" name="Freeform 253"/>
            <p:cNvSpPr>
              <a:spLocks/>
            </p:cNvSpPr>
            <p:nvPr/>
          </p:nvSpPr>
          <p:spPr bwMode="auto">
            <a:xfrm>
              <a:off x="2386" y="3421"/>
              <a:ext cx="174" cy="73"/>
            </a:xfrm>
            <a:custGeom>
              <a:avLst/>
              <a:gdLst>
                <a:gd name="T0" fmla="*/ 1392 w 1392"/>
                <a:gd name="T1" fmla="*/ 581 h 581"/>
                <a:gd name="T2" fmla="*/ 1382 w 1392"/>
                <a:gd name="T3" fmla="*/ 581 h 581"/>
                <a:gd name="T4" fmla="*/ 829 w 1392"/>
                <a:gd name="T5" fmla="*/ 581 h 581"/>
                <a:gd name="T6" fmla="*/ 839 w 1392"/>
                <a:gd name="T7" fmla="*/ 562 h 581"/>
                <a:gd name="T8" fmla="*/ 839 w 1392"/>
                <a:gd name="T9" fmla="*/ 552 h 581"/>
                <a:gd name="T10" fmla="*/ 839 w 1392"/>
                <a:gd name="T11" fmla="*/ 544 h 581"/>
                <a:gd name="T12" fmla="*/ 839 w 1392"/>
                <a:gd name="T13" fmla="*/ 534 h 581"/>
                <a:gd name="T14" fmla="*/ 829 w 1392"/>
                <a:gd name="T15" fmla="*/ 525 h 581"/>
                <a:gd name="T16" fmla="*/ 829 w 1392"/>
                <a:gd name="T17" fmla="*/ 516 h 581"/>
                <a:gd name="T18" fmla="*/ 820 w 1392"/>
                <a:gd name="T19" fmla="*/ 507 h 581"/>
                <a:gd name="T20" fmla="*/ 812 w 1392"/>
                <a:gd name="T21" fmla="*/ 498 h 581"/>
                <a:gd name="T22" fmla="*/ 802 w 1392"/>
                <a:gd name="T23" fmla="*/ 498 h 581"/>
                <a:gd name="T24" fmla="*/ 793 w 1392"/>
                <a:gd name="T25" fmla="*/ 488 h 581"/>
                <a:gd name="T26" fmla="*/ 783 w 1392"/>
                <a:gd name="T27" fmla="*/ 488 h 581"/>
                <a:gd name="T28" fmla="*/ 765 w 1392"/>
                <a:gd name="T29" fmla="*/ 498 h 581"/>
                <a:gd name="T30" fmla="*/ 756 w 1392"/>
                <a:gd name="T31" fmla="*/ 498 h 581"/>
                <a:gd name="T32" fmla="*/ 746 w 1392"/>
                <a:gd name="T33" fmla="*/ 507 h 581"/>
                <a:gd name="T34" fmla="*/ 738 w 1392"/>
                <a:gd name="T35" fmla="*/ 516 h 581"/>
                <a:gd name="T36" fmla="*/ 728 w 1392"/>
                <a:gd name="T37" fmla="*/ 534 h 581"/>
                <a:gd name="T38" fmla="*/ 728 w 1392"/>
                <a:gd name="T39" fmla="*/ 544 h 581"/>
                <a:gd name="T40" fmla="*/ 719 w 1392"/>
                <a:gd name="T41" fmla="*/ 552 h 581"/>
                <a:gd name="T42" fmla="*/ 719 w 1392"/>
                <a:gd name="T43" fmla="*/ 562 h 581"/>
                <a:gd name="T44" fmla="*/ 719 w 1392"/>
                <a:gd name="T45" fmla="*/ 571 h 581"/>
                <a:gd name="T46" fmla="*/ 709 w 1392"/>
                <a:gd name="T47" fmla="*/ 581 h 581"/>
                <a:gd name="T48" fmla="*/ 28 w 1392"/>
                <a:gd name="T49" fmla="*/ 581 h 581"/>
                <a:gd name="T50" fmla="*/ 28 w 1392"/>
                <a:gd name="T51" fmla="*/ 552 h 581"/>
                <a:gd name="T52" fmla="*/ 28 w 1392"/>
                <a:gd name="T53" fmla="*/ 525 h 581"/>
                <a:gd name="T54" fmla="*/ 28 w 1392"/>
                <a:gd name="T55" fmla="*/ 498 h 581"/>
                <a:gd name="T56" fmla="*/ 28 w 1392"/>
                <a:gd name="T57" fmla="*/ 470 h 581"/>
                <a:gd name="T58" fmla="*/ 19 w 1392"/>
                <a:gd name="T59" fmla="*/ 451 h 581"/>
                <a:gd name="T60" fmla="*/ 19 w 1392"/>
                <a:gd name="T61" fmla="*/ 424 h 581"/>
                <a:gd name="T62" fmla="*/ 9 w 1392"/>
                <a:gd name="T63" fmla="*/ 397 h 581"/>
                <a:gd name="T64" fmla="*/ 0 w 1392"/>
                <a:gd name="T65" fmla="*/ 368 h 581"/>
                <a:gd name="T66" fmla="*/ 0 w 1392"/>
                <a:gd name="T67" fmla="*/ 0 h 581"/>
                <a:gd name="T68" fmla="*/ 129 w 1392"/>
                <a:gd name="T69" fmla="*/ 0 h 581"/>
                <a:gd name="T70" fmla="*/ 139 w 1392"/>
                <a:gd name="T71" fmla="*/ 9 h 581"/>
                <a:gd name="T72" fmla="*/ 147 w 1392"/>
                <a:gd name="T73" fmla="*/ 9 h 581"/>
                <a:gd name="T74" fmla="*/ 157 w 1392"/>
                <a:gd name="T75" fmla="*/ 9 h 581"/>
                <a:gd name="T76" fmla="*/ 166 w 1392"/>
                <a:gd name="T77" fmla="*/ 19 h 581"/>
                <a:gd name="T78" fmla="*/ 176 w 1392"/>
                <a:gd name="T79" fmla="*/ 19 h 581"/>
                <a:gd name="T80" fmla="*/ 184 w 1392"/>
                <a:gd name="T81" fmla="*/ 19 h 581"/>
                <a:gd name="T82" fmla="*/ 194 w 1392"/>
                <a:gd name="T83" fmla="*/ 27 h 581"/>
                <a:gd name="T84" fmla="*/ 203 w 1392"/>
                <a:gd name="T85" fmla="*/ 27 h 581"/>
                <a:gd name="T86" fmla="*/ 1373 w 1392"/>
                <a:gd name="T87" fmla="*/ 27 h 581"/>
                <a:gd name="T88" fmla="*/ 1392 w 1392"/>
                <a:gd name="T89" fmla="*/ 156 h 581"/>
                <a:gd name="T90" fmla="*/ 1392 w 1392"/>
                <a:gd name="T91" fmla="*/ 174 h 581"/>
                <a:gd name="T92" fmla="*/ 1382 w 1392"/>
                <a:gd name="T93" fmla="*/ 193 h 581"/>
                <a:gd name="T94" fmla="*/ 1382 w 1392"/>
                <a:gd name="T95" fmla="*/ 211 h 581"/>
                <a:gd name="T96" fmla="*/ 1382 w 1392"/>
                <a:gd name="T97" fmla="*/ 230 h 581"/>
                <a:gd name="T98" fmla="*/ 1373 w 1392"/>
                <a:gd name="T99" fmla="*/ 240 h 581"/>
                <a:gd name="T100" fmla="*/ 1373 w 1392"/>
                <a:gd name="T101" fmla="*/ 258 h 581"/>
                <a:gd name="T102" fmla="*/ 1373 w 1392"/>
                <a:gd name="T103" fmla="*/ 277 h 581"/>
                <a:gd name="T104" fmla="*/ 1373 w 1392"/>
                <a:gd name="T105" fmla="*/ 294 h 581"/>
                <a:gd name="T106" fmla="*/ 1373 w 1392"/>
                <a:gd name="T107" fmla="*/ 322 h 581"/>
                <a:gd name="T108" fmla="*/ 1373 w 1392"/>
                <a:gd name="T109" fmla="*/ 350 h 581"/>
                <a:gd name="T110" fmla="*/ 1373 w 1392"/>
                <a:gd name="T111" fmla="*/ 378 h 581"/>
                <a:gd name="T112" fmla="*/ 1373 w 1392"/>
                <a:gd name="T113" fmla="*/ 405 h 581"/>
                <a:gd name="T114" fmla="*/ 1373 w 1392"/>
                <a:gd name="T115" fmla="*/ 432 h 581"/>
                <a:gd name="T116" fmla="*/ 1373 w 1392"/>
                <a:gd name="T117" fmla="*/ 461 h 581"/>
                <a:gd name="T118" fmla="*/ 1382 w 1392"/>
                <a:gd name="T119" fmla="*/ 488 h 581"/>
                <a:gd name="T120" fmla="*/ 1392 w 1392"/>
                <a:gd name="T121" fmla="*/ 516 h 581"/>
                <a:gd name="T122" fmla="*/ 1392 w 1392"/>
                <a:gd name="T123" fmla="*/ 581 h 5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92"/>
                <a:gd name="T187" fmla="*/ 0 h 581"/>
                <a:gd name="T188" fmla="*/ 1392 w 1392"/>
                <a:gd name="T189" fmla="*/ 581 h 5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92" h="581">
                  <a:moveTo>
                    <a:pt x="1392" y="581"/>
                  </a:moveTo>
                  <a:lnTo>
                    <a:pt x="1382" y="581"/>
                  </a:lnTo>
                  <a:lnTo>
                    <a:pt x="829" y="581"/>
                  </a:lnTo>
                  <a:lnTo>
                    <a:pt x="839" y="562"/>
                  </a:lnTo>
                  <a:lnTo>
                    <a:pt x="839" y="552"/>
                  </a:lnTo>
                  <a:lnTo>
                    <a:pt x="839" y="544"/>
                  </a:lnTo>
                  <a:lnTo>
                    <a:pt x="839" y="534"/>
                  </a:lnTo>
                  <a:lnTo>
                    <a:pt x="829" y="525"/>
                  </a:lnTo>
                  <a:lnTo>
                    <a:pt x="829" y="516"/>
                  </a:lnTo>
                  <a:lnTo>
                    <a:pt x="820" y="507"/>
                  </a:lnTo>
                  <a:lnTo>
                    <a:pt x="812" y="498"/>
                  </a:lnTo>
                  <a:lnTo>
                    <a:pt x="802" y="498"/>
                  </a:lnTo>
                  <a:lnTo>
                    <a:pt x="793" y="488"/>
                  </a:lnTo>
                  <a:lnTo>
                    <a:pt x="783" y="488"/>
                  </a:lnTo>
                  <a:lnTo>
                    <a:pt x="765" y="498"/>
                  </a:lnTo>
                  <a:lnTo>
                    <a:pt x="756" y="498"/>
                  </a:lnTo>
                  <a:lnTo>
                    <a:pt x="746" y="507"/>
                  </a:lnTo>
                  <a:lnTo>
                    <a:pt x="738" y="516"/>
                  </a:lnTo>
                  <a:lnTo>
                    <a:pt x="728" y="534"/>
                  </a:lnTo>
                  <a:lnTo>
                    <a:pt x="728" y="544"/>
                  </a:lnTo>
                  <a:lnTo>
                    <a:pt x="719" y="552"/>
                  </a:lnTo>
                  <a:lnTo>
                    <a:pt x="719" y="562"/>
                  </a:lnTo>
                  <a:lnTo>
                    <a:pt x="719" y="571"/>
                  </a:lnTo>
                  <a:lnTo>
                    <a:pt x="709" y="581"/>
                  </a:lnTo>
                  <a:lnTo>
                    <a:pt x="28" y="581"/>
                  </a:lnTo>
                  <a:lnTo>
                    <a:pt x="28" y="552"/>
                  </a:lnTo>
                  <a:lnTo>
                    <a:pt x="28" y="525"/>
                  </a:lnTo>
                  <a:lnTo>
                    <a:pt x="28" y="498"/>
                  </a:lnTo>
                  <a:lnTo>
                    <a:pt x="28" y="470"/>
                  </a:lnTo>
                  <a:lnTo>
                    <a:pt x="19" y="451"/>
                  </a:lnTo>
                  <a:lnTo>
                    <a:pt x="19" y="424"/>
                  </a:lnTo>
                  <a:lnTo>
                    <a:pt x="9" y="397"/>
                  </a:lnTo>
                  <a:lnTo>
                    <a:pt x="0" y="368"/>
                  </a:lnTo>
                  <a:lnTo>
                    <a:pt x="0" y="0"/>
                  </a:lnTo>
                  <a:lnTo>
                    <a:pt x="129" y="0"/>
                  </a:lnTo>
                  <a:lnTo>
                    <a:pt x="139" y="9"/>
                  </a:lnTo>
                  <a:lnTo>
                    <a:pt x="147" y="9"/>
                  </a:lnTo>
                  <a:lnTo>
                    <a:pt x="157" y="9"/>
                  </a:lnTo>
                  <a:lnTo>
                    <a:pt x="166" y="19"/>
                  </a:lnTo>
                  <a:lnTo>
                    <a:pt x="176" y="19"/>
                  </a:lnTo>
                  <a:lnTo>
                    <a:pt x="184" y="19"/>
                  </a:lnTo>
                  <a:lnTo>
                    <a:pt x="194" y="27"/>
                  </a:lnTo>
                  <a:lnTo>
                    <a:pt x="203" y="27"/>
                  </a:lnTo>
                  <a:lnTo>
                    <a:pt x="1373" y="27"/>
                  </a:lnTo>
                  <a:lnTo>
                    <a:pt x="1392" y="156"/>
                  </a:lnTo>
                  <a:lnTo>
                    <a:pt x="1392" y="174"/>
                  </a:lnTo>
                  <a:lnTo>
                    <a:pt x="1382" y="193"/>
                  </a:lnTo>
                  <a:lnTo>
                    <a:pt x="1382" y="211"/>
                  </a:lnTo>
                  <a:lnTo>
                    <a:pt x="1382" y="230"/>
                  </a:lnTo>
                  <a:lnTo>
                    <a:pt x="1373" y="240"/>
                  </a:lnTo>
                  <a:lnTo>
                    <a:pt x="1373" y="258"/>
                  </a:lnTo>
                  <a:lnTo>
                    <a:pt x="1373" y="277"/>
                  </a:lnTo>
                  <a:lnTo>
                    <a:pt x="1373" y="294"/>
                  </a:lnTo>
                  <a:lnTo>
                    <a:pt x="1373" y="322"/>
                  </a:lnTo>
                  <a:lnTo>
                    <a:pt x="1373" y="350"/>
                  </a:lnTo>
                  <a:lnTo>
                    <a:pt x="1373" y="378"/>
                  </a:lnTo>
                  <a:lnTo>
                    <a:pt x="1373" y="405"/>
                  </a:lnTo>
                  <a:lnTo>
                    <a:pt x="1373" y="432"/>
                  </a:lnTo>
                  <a:lnTo>
                    <a:pt x="1373" y="461"/>
                  </a:lnTo>
                  <a:lnTo>
                    <a:pt x="1382" y="488"/>
                  </a:lnTo>
                  <a:lnTo>
                    <a:pt x="1392" y="516"/>
                  </a:lnTo>
                  <a:lnTo>
                    <a:pt x="1392" y="581"/>
                  </a:lnTo>
                  <a:close/>
                </a:path>
              </a:pathLst>
            </a:custGeom>
            <a:solidFill>
              <a:srgbClr val="A3B2B2"/>
            </a:solidFill>
            <a:ln w="9525">
              <a:noFill/>
              <a:round/>
              <a:headEnd/>
              <a:tailEnd/>
            </a:ln>
          </p:spPr>
          <p:txBody>
            <a:bodyPr>
              <a:prstTxWarp prst="textNoShape">
                <a:avLst/>
              </a:prstTxWarp>
            </a:bodyPr>
            <a:lstStyle/>
            <a:p>
              <a:endParaRPr lang="en-US"/>
            </a:p>
          </p:txBody>
        </p:sp>
        <p:sp>
          <p:nvSpPr>
            <p:cNvPr id="24635" name="Freeform 254"/>
            <p:cNvSpPr>
              <a:spLocks/>
            </p:cNvSpPr>
            <p:nvPr/>
          </p:nvSpPr>
          <p:spPr bwMode="auto">
            <a:xfrm>
              <a:off x="2571" y="3415"/>
              <a:ext cx="144" cy="81"/>
            </a:xfrm>
            <a:custGeom>
              <a:avLst/>
              <a:gdLst>
                <a:gd name="T0" fmla="*/ 120 w 1152"/>
                <a:gd name="T1" fmla="*/ 646 h 646"/>
                <a:gd name="T2" fmla="*/ 93 w 1152"/>
                <a:gd name="T3" fmla="*/ 646 h 646"/>
                <a:gd name="T4" fmla="*/ 65 w 1152"/>
                <a:gd name="T5" fmla="*/ 636 h 646"/>
                <a:gd name="T6" fmla="*/ 47 w 1152"/>
                <a:gd name="T7" fmla="*/ 636 h 646"/>
                <a:gd name="T8" fmla="*/ 19 w 1152"/>
                <a:gd name="T9" fmla="*/ 636 h 646"/>
                <a:gd name="T10" fmla="*/ 19 w 1152"/>
                <a:gd name="T11" fmla="*/ 591 h 646"/>
                <a:gd name="T12" fmla="*/ 19 w 1152"/>
                <a:gd name="T13" fmla="*/ 554 h 646"/>
                <a:gd name="T14" fmla="*/ 10 w 1152"/>
                <a:gd name="T15" fmla="*/ 517 h 646"/>
                <a:gd name="T16" fmla="*/ 0 w 1152"/>
                <a:gd name="T17" fmla="*/ 479 h 646"/>
                <a:gd name="T18" fmla="*/ 0 w 1152"/>
                <a:gd name="T19" fmla="*/ 324 h 646"/>
                <a:gd name="T20" fmla="*/ 10 w 1152"/>
                <a:gd name="T21" fmla="*/ 287 h 646"/>
                <a:gd name="T22" fmla="*/ 19 w 1152"/>
                <a:gd name="T23" fmla="*/ 250 h 646"/>
                <a:gd name="T24" fmla="*/ 19 w 1152"/>
                <a:gd name="T25" fmla="*/ 213 h 646"/>
                <a:gd name="T26" fmla="*/ 0 w 1152"/>
                <a:gd name="T27" fmla="*/ 74 h 646"/>
                <a:gd name="T28" fmla="*/ 747 w 1152"/>
                <a:gd name="T29" fmla="*/ 74 h 646"/>
                <a:gd name="T30" fmla="*/ 766 w 1152"/>
                <a:gd name="T31" fmla="*/ 66 h 646"/>
                <a:gd name="T32" fmla="*/ 793 w 1152"/>
                <a:gd name="T33" fmla="*/ 56 h 646"/>
                <a:gd name="T34" fmla="*/ 820 w 1152"/>
                <a:gd name="T35" fmla="*/ 56 h 646"/>
                <a:gd name="T36" fmla="*/ 867 w 1152"/>
                <a:gd name="T37" fmla="*/ 47 h 646"/>
                <a:gd name="T38" fmla="*/ 931 w 1152"/>
                <a:gd name="T39" fmla="*/ 47 h 646"/>
                <a:gd name="T40" fmla="*/ 996 w 1152"/>
                <a:gd name="T41" fmla="*/ 29 h 646"/>
                <a:gd name="T42" fmla="*/ 1060 w 1152"/>
                <a:gd name="T43" fmla="*/ 19 h 646"/>
                <a:gd name="T44" fmla="*/ 1097 w 1152"/>
                <a:gd name="T45" fmla="*/ 0 h 646"/>
                <a:gd name="T46" fmla="*/ 1115 w 1152"/>
                <a:gd name="T47" fmla="*/ 0 h 646"/>
                <a:gd name="T48" fmla="*/ 1134 w 1152"/>
                <a:gd name="T49" fmla="*/ 0 h 646"/>
                <a:gd name="T50" fmla="*/ 1152 w 1152"/>
                <a:gd name="T51" fmla="*/ 0 h 646"/>
                <a:gd name="T52" fmla="*/ 1143 w 1152"/>
                <a:gd name="T53" fmla="*/ 102 h 646"/>
                <a:gd name="T54" fmla="*/ 1134 w 1152"/>
                <a:gd name="T55" fmla="*/ 139 h 646"/>
                <a:gd name="T56" fmla="*/ 1134 w 1152"/>
                <a:gd name="T57" fmla="*/ 176 h 646"/>
                <a:gd name="T58" fmla="*/ 1134 w 1152"/>
                <a:gd name="T59" fmla="*/ 221 h 646"/>
                <a:gd name="T60" fmla="*/ 1125 w 1152"/>
                <a:gd name="T61" fmla="*/ 258 h 646"/>
                <a:gd name="T62" fmla="*/ 1115 w 1152"/>
                <a:gd name="T63" fmla="*/ 295 h 646"/>
                <a:gd name="T64" fmla="*/ 1107 w 1152"/>
                <a:gd name="T65" fmla="*/ 324 h 646"/>
                <a:gd name="T66" fmla="*/ 1107 w 1152"/>
                <a:gd name="T67" fmla="*/ 351 h 646"/>
                <a:gd name="T68" fmla="*/ 1097 w 1152"/>
                <a:gd name="T69" fmla="*/ 407 h 646"/>
                <a:gd name="T70" fmla="*/ 1088 w 1152"/>
                <a:gd name="T71" fmla="*/ 461 h 646"/>
                <a:gd name="T72" fmla="*/ 1088 w 1152"/>
                <a:gd name="T73" fmla="*/ 517 h 646"/>
                <a:gd name="T74" fmla="*/ 1097 w 1152"/>
                <a:gd name="T75" fmla="*/ 572 h 646"/>
                <a:gd name="T76" fmla="*/ 1107 w 1152"/>
                <a:gd name="T77" fmla="*/ 646 h 6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2"/>
                <a:gd name="T118" fmla="*/ 0 h 646"/>
                <a:gd name="T119" fmla="*/ 1152 w 1152"/>
                <a:gd name="T120" fmla="*/ 646 h 64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2" h="646">
                  <a:moveTo>
                    <a:pt x="1107" y="646"/>
                  </a:moveTo>
                  <a:lnTo>
                    <a:pt x="120" y="646"/>
                  </a:lnTo>
                  <a:lnTo>
                    <a:pt x="102" y="646"/>
                  </a:lnTo>
                  <a:lnTo>
                    <a:pt x="93" y="646"/>
                  </a:lnTo>
                  <a:lnTo>
                    <a:pt x="83" y="646"/>
                  </a:lnTo>
                  <a:lnTo>
                    <a:pt x="65" y="636"/>
                  </a:lnTo>
                  <a:lnTo>
                    <a:pt x="56" y="636"/>
                  </a:lnTo>
                  <a:lnTo>
                    <a:pt x="47" y="636"/>
                  </a:lnTo>
                  <a:lnTo>
                    <a:pt x="29" y="636"/>
                  </a:lnTo>
                  <a:lnTo>
                    <a:pt x="19" y="636"/>
                  </a:lnTo>
                  <a:lnTo>
                    <a:pt x="19" y="618"/>
                  </a:lnTo>
                  <a:lnTo>
                    <a:pt x="19" y="591"/>
                  </a:lnTo>
                  <a:lnTo>
                    <a:pt x="19" y="572"/>
                  </a:lnTo>
                  <a:lnTo>
                    <a:pt x="19" y="554"/>
                  </a:lnTo>
                  <a:lnTo>
                    <a:pt x="10" y="545"/>
                  </a:lnTo>
                  <a:lnTo>
                    <a:pt x="10" y="517"/>
                  </a:lnTo>
                  <a:lnTo>
                    <a:pt x="10" y="498"/>
                  </a:lnTo>
                  <a:lnTo>
                    <a:pt x="0" y="479"/>
                  </a:lnTo>
                  <a:lnTo>
                    <a:pt x="0" y="341"/>
                  </a:lnTo>
                  <a:lnTo>
                    <a:pt x="0" y="324"/>
                  </a:lnTo>
                  <a:lnTo>
                    <a:pt x="0" y="305"/>
                  </a:lnTo>
                  <a:lnTo>
                    <a:pt x="10" y="287"/>
                  </a:lnTo>
                  <a:lnTo>
                    <a:pt x="10" y="268"/>
                  </a:lnTo>
                  <a:lnTo>
                    <a:pt x="19" y="250"/>
                  </a:lnTo>
                  <a:lnTo>
                    <a:pt x="19" y="231"/>
                  </a:lnTo>
                  <a:lnTo>
                    <a:pt x="19" y="213"/>
                  </a:lnTo>
                  <a:lnTo>
                    <a:pt x="19" y="203"/>
                  </a:lnTo>
                  <a:lnTo>
                    <a:pt x="0" y="74"/>
                  </a:lnTo>
                  <a:lnTo>
                    <a:pt x="738" y="74"/>
                  </a:lnTo>
                  <a:lnTo>
                    <a:pt x="747" y="74"/>
                  </a:lnTo>
                  <a:lnTo>
                    <a:pt x="756" y="66"/>
                  </a:lnTo>
                  <a:lnTo>
                    <a:pt x="766" y="66"/>
                  </a:lnTo>
                  <a:lnTo>
                    <a:pt x="783" y="66"/>
                  </a:lnTo>
                  <a:lnTo>
                    <a:pt x="793" y="56"/>
                  </a:lnTo>
                  <a:lnTo>
                    <a:pt x="802" y="56"/>
                  </a:lnTo>
                  <a:lnTo>
                    <a:pt x="820" y="56"/>
                  </a:lnTo>
                  <a:lnTo>
                    <a:pt x="830" y="47"/>
                  </a:lnTo>
                  <a:lnTo>
                    <a:pt x="867" y="47"/>
                  </a:lnTo>
                  <a:lnTo>
                    <a:pt x="894" y="47"/>
                  </a:lnTo>
                  <a:lnTo>
                    <a:pt x="931" y="47"/>
                  </a:lnTo>
                  <a:lnTo>
                    <a:pt x="959" y="37"/>
                  </a:lnTo>
                  <a:lnTo>
                    <a:pt x="996" y="29"/>
                  </a:lnTo>
                  <a:lnTo>
                    <a:pt x="1023" y="29"/>
                  </a:lnTo>
                  <a:lnTo>
                    <a:pt x="1060" y="19"/>
                  </a:lnTo>
                  <a:lnTo>
                    <a:pt x="1088" y="10"/>
                  </a:lnTo>
                  <a:lnTo>
                    <a:pt x="1097" y="0"/>
                  </a:lnTo>
                  <a:lnTo>
                    <a:pt x="1107" y="0"/>
                  </a:lnTo>
                  <a:lnTo>
                    <a:pt x="1115" y="0"/>
                  </a:lnTo>
                  <a:lnTo>
                    <a:pt x="1125" y="0"/>
                  </a:lnTo>
                  <a:lnTo>
                    <a:pt x="1134" y="0"/>
                  </a:lnTo>
                  <a:lnTo>
                    <a:pt x="1143" y="0"/>
                  </a:lnTo>
                  <a:lnTo>
                    <a:pt x="1152" y="0"/>
                  </a:lnTo>
                  <a:lnTo>
                    <a:pt x="1152" y="74"/>
                  </a:lnTo>
                  <a:lnTo>
                    <a:pt x="1143" y="102"/>
                  </a:lnTo>
                  <a:lnTo>
                    <a:pt x="1143" y="120"/>
                  </a:lnTo>
                  <a:lnTo>
                    <a:pt x="1134" y="139"/>
                  </a:lnTo>
                  <a:lnTo>
                    <a:pt x="1134" y="157"/>
                  </a:lnTo>
                  <a:lnTo>
                    <a:pt x="1134" y="176"/>
                  </a:lnTo>
                  <a:lnTo>
                    <a:pt x="1134" y="194"/>
                  </a:lnTo>
                  <a:lnTo>
                    <a:pt x="1134" y="221"/>
                  </a:lnTo>
                  <a:lnTo>
                    <a:pt x="1134" y="240"/>
                  </a:lnTo>
                  <a:lnTo>
                    <a:pt x="1125" y="258"/>
                  </a:lnTo>
                  <a:lnTo>
                    <a:pt x="1115" y="277"/>
                  </a:lnTo>
                  <a:lnTo>
                    <a:pt x="1115" y="295"/>
                  </a:lnTo>
                  <a:lnTo>
                    <a:pt x="1115" y="305"/>
                  </a:lnTo>
                  <a:lnTo>
                    <a:pt x="1107" y="324"/>
                  </a:lnTo>
                  <a:lnTo>
                    <a:pt x="1107" y="332"/>
                  </a:lnTo>
                  <a:lnTo>
                    <a:pt x="1107" y="351"/>
                  </a:lnTo>
                  <a:lnTo>
                    <a:pt x="1107" y="369"/>
                  </a:lnTo>
                  <a:lnTo>
                    <a:pt x="1097" y="407"/>
                  </a:lnTo>
                  <a:lnTo>
                    <a:pt x="1097" y="434"/>
                  </a:lnTo>
                  <a:lnTo>
                    <a:pt x="1088" y="461"/>
                  </a:lnTo>
                  <a:lnTo>
                    <a:pt x="1088" y="489"/>
                  </a:lnTo>
                  <a:lnTo>
                    <a:pt x="1088" y="517"/>
                  </a:lnTo>
                  <a:lnTo>
                    <a:pt x="1088" y="545"/>
                  </a:lnTo>
                  <a:lnTo>
                    <a:pt x="1097" y="572"/>
                  </a:lnTo>
                  <a:lnTo>
                    <a:pt x="1107" y="599"/>
                  </a:lnTo>
                  <a:lnTo>
                    <a:pt x="1107" y="646"/>
                  </a:lnTo>
                  <a:close/>
                </a:path>
              </a:pathLst>
            </a:custGeom>
            <a:solidFill>
              <a:srgbClr val="D6E0E0"/>
            </a:solidFill>
            <a:ln w="9525">
              <a:noFill/>
              <a:round/>
              <a:headEnd/>
              <a:tailEnd/>
            </a:ln>
          </p:spPr>
          <p:txBody>
            <a:bodyPr>
              <a:prstTxWarp prst="textNoShape">
                <a:avLst/>
              </a:prstTxWarp>
            </a:bodyPr>
            <a:lstStyle/>
            <a:p>
              <a:endParaRPr lang="en-US"/>
            </a:p>
          </p:txBody>
        </p:sp>
        <p:sp>
          <p:nvSpPr>
            <p:cNvPr id="24636" name="Freeform 255"/>
            <p:cNvSpPr>
              <a:spLocks/>
            </p:cNvSpPr>
            <p:nvPr/>
          </p:nvSpPr>
          <p:spPr bwMode="auto">
            <a:xfrm>
              <a:off x="2721" y="3333"/>
              <a:ext cx="447" cy="163"/>
            </a:xfrm>
            <a:custGeom>
              <a:avLst/>
              <a:gdLst>
                <a:gd name="T0" fmla="*/ 3575 w 3575"/>
                <a:gd name="T1" fmla="*/ 1142 h 1309"/>
                <a:gd name="T2" fmla="*/ 3188 w 3575"/>
                <a:gd name="T3" fmla="*/ 1180 h 1309"/>
                <a:gd name="T4" fmla="*/ 2755 w 3575"/>
                <a:gd name="T5" fmla="*/ 1217 h 1309"/>
                <a:gd name="T6" fmla="*/ 2313 w 3575"/>
                <a:gd name="T7" fmla="*/ 1244 h 1309"/>
                <a:gd name="T8" fmla="*/ 1871 w 3575"/>
                <a:gd name="T9" fmla="*/ 1272 h 1309"/>
                <a:gd name="T10" fmla="*/ 1622 w 3575"/>
                <a:gd name="T11" fmla="*/ 1291 h 1309"/>
                <a:gd name="T12" fmla="*/ 1539 w 3575"/>
                <a:gd name="T13" fmla="*/ 1281 h 1309"/>
                <a:gd name="T14" fmla="*/ 1466 w 3575"/>
                <a:gd name="T15" fmla="*/ 1281 h 1309"/>
                <a:gd name="T16" fmla="*/ 1392 w 3575"/>
                <a:gd name="T17" fmla="*/ 1281 h 1309"/>
                <a:gd name="T18" fmla="*/ 1097 w 3575"/>
                <a:gd name="T19" fmla="*/ 1309 h 1309"/>
                <a:gd name="T20" fmla="*/ 19 w 3575"/>
                <a:gd name="T21" fmla="*/ 1299 h 1309"/>
                <a:gd name="T22" fmla="*/ 19 w 3575"/>
                <a:gd name="T23" fmla="*/ 1281 h 1309"/>
                <a:gd name="T24" fmla="*/ 19 w 3575"/>
                <a:gd name="T25" fmla="*/ 1262 h 1309"/>
                <a:gd name="T26" fmla="*/ 19 w 3575"/>
                <a:gd name="T27" fmla="*/ 1244 h 1309"/>
                <a:gd name="T28" fmla="*/ 0 w 3575"/>
                <a:gd name="T29" fmla="*/ 1171 h 1309"/>
                <a:gd name="T30" fmla="*/ 10 w 3575"/>
                <a:gd name="T31" fmla="*/ 1115 h 1309"/>
                <a:gd name="T32" fmla="*/ 19 w 3575"/>
                <a:gd name="T33" fmla="*/ 1051 h 1309"/>
                <a:gd name="T34" fmla="*/ 19 w 3575"/>
                <a:gd name="T35" fmla="*/ 987 h 1309"/>
                <a:gd name="T36" fmla="*/ 37 w 3575"/>
                <a:gd name="T37" fmla="*/ 950 h 1309"/>
                <a:gd name="T38" fmla="*/ 37 w 3575"/>
                <a:gd name="T39" fmla="*/ 913 h 1309"/>
                <a:gd name="T40" fmla="*/ 47 w 3575"/>
                <a:gd name="T41" fmla="*/ 876 h 1309"/>
                <a:gd name="T42" fmla="*/ 47 w 3575"/>
                <a:gd name="T43" fmla="*/ 839 h 1309"/>
                <a:gd name="T44" fmla="*/ 47 w 3575"/>
                <a:gd name="T45" fmla="*/ 811 h 1309"/>
                <a:gd name="T46" fmla="*/ 56 w 3575"/>
                <a:gd name="T47" fmla="*/ 793 h 1309"/>
                <a:gd name="T48" fmla="*/ 64 w 3575"/>
                <a:gd name="T49" fmla="*/ 765 h 1309"/>
                <a:gd name="T50" fmla="*/ 64 w 3575"/>
                <a:gd name="T51" fmla="*/ 746 h 1309"/>
                <a:gd name="T52" fmla="*/ 83 w 3575"/>
                <a:gd name="T53" fmla="*/ 636 h 1309"/>
                <a:gd name="T54" fmla="*/ 138 w 3575"/>
                <a:gd name="T55" fmla="*/ 626 h 1309"/>
                <a:gd name="T56" fmla="*/ 184 w 3575"/>
                <a:gd name="T57" fmla="*/ 618 h 1309"/>
                <a:gd name="T58" fmla="*/ 231 w 3575"/>
                <a:gd name="T59" fmla="*/ 609 h 1309"/>
                <a:gd name="T60" fmla="*/ 351 w 3575"/>
                <a:gd name="T61" fmla="*/ 590 h 1309"/>
                <a:gd name="T62" fmla="*/ 553 w 3575"/>
                <a:gd name="T63" fmla="*/ 572 h 1309"/>
                <a:gd name="T64" fmla="*/ 756 w 3575"/>
                <a:gd name="T65" fmla="*/ 543 h 1309"/>
                <a:gd name="T66" fmla="*/ 958 w 3575"/>
                <a:gd name="T67" fmla="*/ 516 h 1309"/>
                <a:gd name="T68" fmla="*/ 1125 w 3575"/>
                <a:gd name="T69" fmla="*/ 498 h 1309"/>
                <a:gd name="T70" fmla="*/ 1253 w 3575"/>
                <a:gd name="T71" fmla="*/ 489 h 1309"/>
                <a:gd name="T72" fmla="*/ 1382 w 3575"/>
                <a:gd name="T73" fmla="*/ 479 h 1309"/>
                <a:gd name="T74" fmla="*/ 1512 w 3575"/>
                <a:gd name="T75" fmla="*/ 461 h 1309"/>
                <a:gd name="T76" fmla="*/ 1613 w 3575"/>
                <a:gd name="T77" fmla="*/ 452 h 1309"/>
                <a:gd name="T78" fmla="*/ 1677 w 3575"/>
                <a:gd name="T79" fmla="*/ 442 h 1309"/>
                <a:gd name="T80" fmla="*/ 1741 w 3575"/>
                <a:gd name="T81" fmla="*/ 433 h 1309"/>
                <a:gd name="T82" fmla="*/ 1807 w 3575"/>
                <a:gd name="T83" fmla="*/ 415 h 1309"/>
                <a:gd name="T84" fmla="*/ 2267 w 3575"/>
                <a:gd name="T85" fmla="*/ 369 h 1309"/>
                <a:gd name="T86" fmla="*/ 2433 w 3575"/>
                <a:gd name="T87" fmla="*/ 322 h 1309"/>
                <a:gd name="T88" fmla="*/ 2746 w 3575"/>
                <a:gd name="T89" fmla="*/ 231 h 1309"/>
                <a:gd name="T90" fmla="*/ 3059 w 3575"/>
                <a:gd name="T91" fmla="*/ 138 h 1309"/>
                <a:gd name="T92" fmla="*/ 3372 w 3575"/>
                <a:gd name="T93" fmla="*/ 46 h 13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575"/>
                <a:gd name="T142" fmla="*/ 0 h 1309"/>
                <a:gd name="T143" fmla="*/ 3575 w 3575"/>
                <a:gd name="T144" fmla="*/ 1309 h 13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575" h="1309">
                  <a:moveTo>
                    <a:pt x="3529" y="0"/>
                  </a:moveTo>
                  <a:lnTo>
                    <a:pt x="3575" y="1142"/>
                  </a:lnTo>
                  <a:lnTo>
                    <a:pt x="3409" y="1161"/>
                  </a:lnTo>
                  <a:lnTo>
                    <a:pt x="3188" y="1180"/>
                  </a:lnTo>
                  <a:lnTo>
                    <a:pt x="2967" y="1198"/>
                  </a:lnTo>
                  <a:lnTo>
                    <a:pt x="2755" y="1217"/>
                  </a:lnTo>
                  <a:lnTo>
                    <a:pt x="2534" y="1235"/>
                  </a:lnTo>
                  <a:lnTo>
                    <a:pt x="2313" y="1244"/>
                  </a:lnTo>
                  <a:lnTo>
                    <a:pt x="2092" y="1262"/>
                  </a:lnTo>
                  <a:lnTo>
                    <a:pt x="1871" y="1272"/>
                  </a:lnTo>
                  <a:lnTo>
                    <a:pt x="1659" y="1291"/>
                  </a:lnTo>
                  <a:lnTo>
                    <a:pt x="1622" y="1291"/>
                  </a:lnTo>
                  <a:lnTo>
                    <a:pt x="1586" y="1291"/>
                  </a:lnTo>
                  <a:lnTo>
                    <a:pt x="1539" y="1281"/>
                  </a:lnTo>
                  <a:lnTo>
                    <a:pt x="1502" y="1281"/>
                  </a:lnTo>
                  <a:lnTo>
                    <a:pt x="1466" y="1281"/>
                  </a:lnTo>
                  <a:lnTo>
                    <a:pt x="1429" y="1281"/>
                  </a:lnTo>
                  <a:lnTo>
                    <a:pt x="1392" y="1281"/>
                  </a:lnTo>
                  <a:lnTo>
                    <a:pt x="1355" y="1291"/>
                  </a:lnTo>
                  <a:lnTo>
                    <a:pt x="1097" y="1309"/>
                  </a:lnTo>
                  <a:lnTo>
                    <a:pt x="19" y="1309"/>
                  </a:lnTo>
                  <a:lnTo>
                    <a:pt x="19" y="1299"/>
                  </a:lnTo>
                  <a:lnTo>
                    <a:pt x="19" y="1291"/>
                  </a:lnTo>
                  <a:lnTo>
                    <a:pt x="19" y="1281"/>
                  </a:lnTo>
                  <a:lnTo>
                    <a:pt x="19" y="1272"/>
                  </a:lnTo>
                  <a:lnTo>
                    <a:pt x="19" y="1262"/>
                  </a:lnTo>
                  <a:lnTo>
                    <a:pt x="19" y="1254"/>
                  </a:lnTo>
                  <a:lnTo>
                    <a:pt x="19" y="1244"/>
                  </a:lnTo>
                  <a:lnTo>
                    <a:pt x="10" y="1208"/>
                  </a:lnTo>
                  <a:lnTo>
                    <a:pt x="0" y="1171"/>
                  </a:lnTo>
                  <a:lnTo>
                    <a:pt x="0" y="1142"/>
                  </a:lnTo>
                  <a:lnTo>
                    <a:pt x="10" y="1115"/>
                  </a:lnTo>
                  <a:lnTo>
                    <a:pt x="10" y="1088"/>
                  </a:lnTo>
                  <a:lnTo>
                    <a:pt x="19" y="1051"/>
                  </a:lnTo>
                  <a:lnTo>
                    <a:pt x="19" y="1023"/>
                  </a:lnTo>
                  <a:lnTo>
                    <a:pt x="19" y="987"/>
                  </a:lnTo>
                  <a:lnTo>
                    <a:pt x="29" y="968"/>
                  </a:lnTo>
                  <a:lnTo>
                    <a:pt x="37" y="950"/>
                  </a:lnTo>
                  <a:lnTo>
                    <a:pt x="37" y="931"/>
                  </a:lnTo>
                  <a:lnTo>
                    <a:pt x="37" y="913"/>
                  </a:lnTo>
                  <a:lnTo>
                    <a:pt x="37" y="894"/>
                  </a:lnTo>
                  <a:lnTo>
                    <a:pt x="47" y="876"/>
                  </a:lnTo>
                  <a:lnTo>
                    <a:pt x="47" y="857"/>
                  </a:lnTo>
                  <a:lnTo>
                    <a:pt x="47" y="839"/>
                  </a:lnTo>
                  <a:lnTo>
                    <a:pt x="47" y="830"/>
                  </a:lnTo>
                  <a:lnTo>
                    <a:pt x="47" y="811"/>
                  </a:lnTo>
                  <a:lnTo>
                    <a:pt x="56" y="802"/>
                  </a:lnTo>
                  <a:lnTo>
                    <a:pt x="56" y="793"/>
                  </a:lnTo>
                  <a:lnTo>
                    <a:pt x="56" y="774"/>
                  </a:lnTo>
                  <a:lnTo>
                    <a:pt x="64" y="765"/>
                  </a:lnTo>
                  <a:lnTo>
                    <a:pt x="64" y="756"/>
                  </a:lnTo>
                  <a:lnTo>
                    <a:pt x="64" y="746"/>
                  </a:lnTo>
                  <a:lnTo>
                    <a:pt x="64" y="645"/>
                  </a:lnTo>
                  <a:lnTo>
                    <a:pt x="83" y="636"/>
                  </a:lnTo>
                  <a:lnTo>
                    <a:pt x="111" y="636"/>
                  </a:lnTo>
                  <a:lnTo>
                    <a:pt x="138" y="626"/>
                  </a:lnTo>
                  <a:lnTo>
                    <a:pt x="157" y="626"/>
                  </a:lnTo>
                  <a:lnTo>
                    <a:pt x="184" y="618"/>
                  </a:lnTo>
                  <a:lnTo>
                    <a:pt x="203" y="618"/>
                  </a:lnTo>
                  <a:lnTo>
                    <a:pt x="231" y="609"/>
                  </a:lnTo>
                  <a:lnTo>
                    <a:pt x="250" y="609"/>
                  </a:lnTo>
                  <a:lnTo>
                    <a:pt x="351" y="590"/>
                  </a:lnTo>
                  <a:lnTo>
                    <a:pt x="452" y="581"/>
                  </a:lnTo>
                  <a:lnTo>
                    <a:pt x="553" y="572"/>
                  </a:lnTo>
                  <a:lnTo>
                    <a:pt x="655" y="553"/>
                  </a:lnTo>
                  <a:lnTo>
                    <a:pt x="756" y="543"/>
                  </a:lnTo>
                  <a:lnTo>
                    <a:pt x="857" y="525"/>
                  </a:lnTo>
                  <a:lnTo>
                    <a:pt x="958" y="516"/>
                  </a:lnTo>
                  <a:lnTo>
                    <a:pt x="1060" y="498"/>
                  </a:lnTo>
                  <a:lnTo>
                    <a:pt x="1125" y="498"/>
                  </a:lnTo>
                  <a:lnTo>
                    <a:pt x="1189" y="498"/>
                  </a:lnTo>
                  <a:lnTo>
                    <a:pt x="1253" y="489"/>
                  </a:lnTo>
                  <a:lnTo>
                    <a:pt x="1318" y="479"/>
                  </a:lnTo>
                  <a:lnTo>
                    <a:pt x="1382" y="479"/>
                  </a:lnTo>
                  <a:lnTo>
                    <a:pt x="1447" y="471"/>
                  </a:lnTo>
                  <a:lnTo>
                    <a:pt x="1512" y="461"/>
                  </a:lnTo>
                  <a:lnTo>
                    <a:pt x="1576" y="452"/>
                  </a:lnTo>
                  <a:lnTo>
                    <a:pt x="1613" y="452"/>
                  </a:lnTo>
                  <a:lnTo>
                    <a:pt x="1640" y="452"/>
                  </a:lnTo>
                  <a:lnTo>
                    <a:pt x="1677" y="442"/>
                  </a:lnTo>
                  <a:lnTo>
                    <a:pt x="1705" y="433"/>
                  </a:lnTo>
                  <a:lnTo>
                    <a:pt x="1741" y="433"/>
                  </a:lnTo>
                  <a:lnTo>
                    <a:pt x="1770" y="424"/>
                  </a:lnTo>
                  <a:lnTo>
                    <a:pt x="1807" y="415"/>
                  </a:lnTo>
                  <a:lnTo>
                    <a:pt x="1834" y="415"/>
                  </a:lnTo>
                  <a:lnTo>
                    <a:pt x="2267" y="369"/>
                  </a:lnTo>
                  <a:lnTo>
                    <a:pt x="2276" y="369"/>
                  </a:lnTo>
                  <a:lnTo>
                    <a:pt x="2433" y="322"/>
                  </a:lnTo>
                  <a:lnTo>
                    <a:pt x="2590" y="277"/>
                  </a:lnTo>
                  <a:lnTo>
                    <a:pt x="2746" y="231"/>
                  </a:lnTo>
                  <a:lnTo>
                    <a:pt x="2903" y="184"/>
                  </a:lnTo>
                  <a:lnTo>
                    <a:pt x="3059" y="138"/>
                  </a:lnTo>
                  <a:lnTo>
                    <a:pt x="3216" y="93"/>
                  </a:lnTo>
                  <a:lnTo>
                    <a:pt x="3372" y="46"/>
                  </a:lnTo>
                  <a:lnTo>
                    <a:pt x="3529" y="0"/>
                  </a:lnTo>
                  <a:close/>
                </a:path>
              </a:pathLst>
            </a:custGeom>
            <a:solidFill>
              <a:srgbClr val="A3B2B2"/>
            </a:solidFill>
            <a:ln w="9525">
              <a:noFill/>
              <a:round/>
              <a:headEnd/>
              <a:tailEnd/>
            </a:ln>
          </p:spPr>
          <p:txBody>
            <a:bodyPr>
              <a:prstTxWarp prst="textNoShape">
                <a:avLst/>
              </a:prstTxWarp>
            </a:bodyPr>
            <a:lstStyle/>
            <a:p>
              <a:endParaRPr lang="en-US"/>
            </a:p>
          </p:txBody>
        </p:sp>
        <p:sp>
          <p:nvSpPr>
            <p:cNvPr id="24637" name="Freeform 256"/>
            <p:cNvSpPr>
              <a:spLocks/>
            </p:cNvSpPr>
            <p:nvPr/>
          </p:nvSpPr>
          <p:spPr bwMode="auto">
            <a:xfrm>
              <a:off x="2175" y="3311"/>
              <a:ext cx="112" cy="86"/>
            </a:xfrm>
            <a:custGeom>
              <a:avLst/>
              <a:gdLst>
                <a:gd name="T0" fmla="*/ 875 w 894"/>
                <a:gd name="T1" fmla="*/ 691 h 691"/>
                <a:gd name="T2" fmla="*/ 866 w 894"/>
                <a:gd name="T3" fmla="*/ 691 h 691"/>
                <a:gd name="T4" fmla="*/ 857 w 894"/>
                <a:gd name="T5" fmla="*/ 691 h 691"/>
                <a:gd name="T6" fmla="*/ 848 w 894"/>
                <a:gd name="T7" fmla="*/ 691 h 691"/>
                <a:gd name="T8" fmla="*/ 838 w 894"/>
                <a:gd name="T9" fmla="*/ 691 h 691"/>
                <a:gd name="T10" fmla="*/ 829 w 894"/>
                <a:gd name="T11" fmla="*/ 691 h 691"/>
                <a:gd name="T12" fmla="*/ 802 w 894"/>
                <a:gd name="T13" fmla="*/ 681 h 691"/>
                <a:gd name="T14" fmla="*/ 774 w 894"/>
                <a:gd name="T15" fmla="*/ 673 h 691"/>
                <a:gd name="T16" fmla="*/ 755 w 894"/>
                <a:gd name="T17" fmla="*/ 664 h 691"/>
                <a:gd name="T18" fmla="*/ 737 w 894"/>
                <a:gd name="T19" fmla="*/ 664 h 691"/>
                <a:gd name="T20" fmla="*/ 710 w 894"/>
                <a:gd name="T21" fmla="*/ 654 h 691"/>
                <a:gd name="T22" fmla="*/ 691 w 894"/>
                <a:gd name="T23" fmla="*/ 654 h 691"/>
                <a:gd name="T24" fmla="*/ 664 w 894"/>
                <a:gd name="T25" fmla="*/ 646 h 691"/>
                <a:gd name="T26" fmla="*/ 636 w 894"/>
                <a:gd name="T27" fmla="*/ 646 h 691"/>
                <a:gd name="T28" fmla="*/ 599 w 894"/>
                <a:gd name="T29" fmla="*/ 636 h 691"/>
                <a:gd name="T30" fmla="*/ 571 w 894"/>
                <a:gd name="T31" fmla="*/ 636 h 691"/>
                <a:gd name="T32" fmla="*/ 544 w 894"/>
                <a:gd name="T33" fmla="*/ 627 h 691"/>
                <a:gd name="T34" fmla="*/ 507 w 894"/>
                <a:gd name="T35" fmla="*/ 627 h 691"/>
                <a:gd name="T36" fmla="*/ 479 w 894"/>
                <a:gd name="T37" fmla="*/ 627 h 691"/>
                <a:gd name="T38" fmla="*/ 443 w 894"/>
                <a:gd name="T39" fmla="*/ 627 h 691"/>
                <a:gd name="T40" fmla="*/ 415 w 894"/>
                <a:gd name="T41" fmla="*/ 627 h 691"/>
                <a:gd name="T42" fmla="*/ 378 w 894"/>
                <a:gd name="T43" fmla="*/ 627 h 691"/>
                <a:gd name="T44" fmla="*/ 369 w 894"/>
                <a:gd name="T45" fmla="*/ 627 h 691"/>
                <a:gd name="T46" fmla="*/ 359 w 894"/>
                <a:gd name="T47" fmla="*/ 627 h 691"/>
                <a:gd name="T48" fmla="*/ 359 w 894"/>
                <a:gd name="T49" fmla="*/ 617 h 691"/>
                <a:gd name="T50" fmla="*/ 350 w 894"/>
                <a:gd name="T51" fmla="*/ 608 h 691"/>
                <a:gd name="T52" fmla="*/ 350 w 894"/>
                <a:gd name="T53" fmla="*/ 599 h 691"/>
                <a:gd name="T54" fmla="*/ 341 w 894"/>
                <a:gd name="T55" fmla="*/ 599 h 691"/>
                <a:gd name="T56" fmla="*/ 332 w 894"/>
                <a:gd name="T57" fmla="*/ 590 h 691"/>
                <a:gd name="T58" fmla="*/ 323 w 894"/>
                <a:gd name="T59" fmla="*/ 590 h 691"/>
                <a:gd name="T60" fmla="*/ 313 w 894"/>
                <a:gd name="T61" fmla="*/ 580 h 691"/>
                <a:gd name="T62" fmla="*/ 305 w 894"/>
                <a:gd name="T63" fmla="*/ 580 h 691"/>
                <a:gd name="T64" fmla="*/ 295 w 894"/>
                <a:gd name="T65" fmla="*/ 590 h 691"/>
                <a:gd name="T66" fmla="*/ 286 w 894"/>
                <a:gd name="T67" fmla="*/ 590 h 691"/>
                <a:gd name="T68" fmla="*/ 276 w 894"/>
                <a:gd name="T69" fmla="*/ 590 h 691"/>
                <a:gd name="T70" fmla="*/ 268 w 894"/>
                <a:gd name="T71" fmla="*/ 599 h 691"/>
                <a:gd name="T72" fmla="*/ 258 w 894"/>
                <a:gd name="T73" fmla="*/ 608 h 691"/>
                <a:gd name="T74" fmla="*/ 249 w 894"/>
                <a:gd name="T75" fmla="*/ 608 h 691"/>
                <a:gd name="T76" fmla="*/ 239 w 894"/>
                <a:gd name="T77" fmla="*/ 608 h 691"/>
                <a:gd name="T78" fmla="*/ 18 w 894"/>
                <a:gd name="T79" fmla="*/ 608 h 691"/>
                <a:gd name="T80" fmla="*/ 0 w 894"/>
                <a:gd name="T81" fmla="*/ 0 h 691"/>
                <a:gd name="T82" fmla="*/ 74 w 894"/>
                <a:gd name="T83" fmla="*/ 0 h 691"/>
                <a:gd name="T84" fmla="*/ 157 w 894"/>
                <a:gd name="T85" fmla="*/ 249 h 691"/>
                <a:gd name="T86" fmla="*/ 406 w 894"/>
                <a:gd name="T87" fmla="*/ 249 h 691"/>
                <a:gd name="T88" fmla="*/ 433 w 894"/>
                <a:gd name="T89" fmla="*/ 276 h 691"/>
                <a:gd name="T90" fmla="*/ 526 w 894"/>
                <a:gd name="T91" fmla="*/ 276 h 691"/>
                <a:gd name="T92" fmla="*/ 627 w 894"/>
                <a:gd name="T93" fmla="*/ 82 h 691"/>
                <a:gd name="T94" fmla="*/ 885 w 894"/>
                <a:gd name="T95" fmla="*/ 129 h 691"/>
                <a:gd name="T96" fmla="*/ 894 w 894"/>
                <a:gd name="T97" fmla="*/ 175 h 691"/>
                <a:gd name="T98" fmla="*/ 894 w 894"/>
                <a:gd name="T99" fmla="*/ 590 h 691"/>
                <a:gd name="T100" fmla="*/ 885 w 894"/>
                <a:gd name="T101" fmla="*/ 608 h 691"/>
                <a:gd name="T102" fmla="*/ 885 w 894"/>
                <a:gd name="T103" fmla="*/ 617 h 691"/>
                <a:gd name="T104" fmla="*/ 885 w 894"/>
                <a:gd name="T105" fmla="*/ 636 h 691"/>
                <a:gd name="T106" fmla="*/ 875 w 894"/>
                <a:gd name="T107" fmla="*/ 646 h 691"/>
                <a:gd name="T108" fmla="*/ 875 w 894"/>
                <a:gd name="T109" fmla="*/ 654 h 691"/>
                <a:gd name="T110" fmla="*/ 875 w 894"/>
                <a:gd name="T111" fmla="*/ 664 h 691"/>
                <a:gd name="T112" fmla="*/ 875 w 894"/>
                <a:gd name="T113" fmla="*/ 681 h 691"/>
                <a:gd name="T114" fmla="*/ 875 w 894"/>
                <a:gd name="T115" fmla="*/ 691 h 6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691"/>
                <a:gd name="T176" fmla="*/ 894 w 894"/>
                <a:gd name="T177" fmla="*/ 691 h 69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691">
                  <a:moveTo>
                    <a:pt x="875" y="691"/>
                  </a:moveTo>
                  <a:lnTo>
                    <a:pt x="866" y="691"/>
                  </a:lnTo>
                  <a:lnTo>
                    <a:pt x="857" y="691"/>
                  </a:lnTo>
                  <a:lnTo>
                    <a:pt x="848" y="691"/>
                  </a:lnTo>
                  <a:lnTo>
                    <a:pt x="838" y="691"/>
                  </a:lnTo>
                  <a:lnTo>
                    <a:pt x="829" y="691"/>
                  </a:lnTo>
                  <a:lnTo>
                    <a:pt x="802" y="681"/>
                  </a:lnTo>
                  <a:lnTo>
                    <a:pt x="774" y="673"/>
                  </a:lnTo>
                  <a:lnTo>
                    <a:pt x="755" y="664"/>
                  </a:lnTo>
                  <a:lnTo>
                    <a:pt x="737" y="664"/>
                  </a:lnTo>
                  <a:lnTo>
                    <a:pt x="710" y="654"/>
                  </a:lnTo>
                  <a:lnTo>
                    <a:pt x="691" y="654"/>
                  </a:lnTo>
                  <a:lnTo>
                    <a:pt x="664" y="646"/>
                  </a:lnTo>
                  <a:lnTo>
                    <a:pt x="636" y="646"/>
                  </a:lnTo>
                  <a:lnTo>
                    <a:pt x="599" y="636"/>
                  </a:lnTo>
                  <a:lnTo>
                    <a:pt x="571" y="636"/>
                  </a:lnTo>
                  <a:lnTo>
                    <a:pt x="544" y="627"/>
                  </a:lnTo>
                  <a:lnTo>
                    <a:pt x="507" y="627"/>
                  </a:lnTo>
                  <a:lnTo>
                    <a:pt x="479" y="627"/>
                  </a:lnTo>
                  <a:lnTo>
                    <a:pt x="443" y="627"/>
                  </a:lnTo>
                  <a:lnTo>
                    <a:pt x="415" y="627"/>
                  </a:lnTo>
                  <a:lnTo>
                    <a:pt x="378" y="627"/>
                  </a:lnTo>
                  <a:lnTo>
                    <a:pt x="369" y="627"/>
                  </a:lnTo>
                  <a:lnTo>
                    <a:pt x="359" y="627"/>
                  </a:lnTo>
                  <a:lnTo>
                    <a:pt x="359" y="617"/>
                  </a:lnTo>
                  <a:lnTo>
                    <a:pt x="350" y="608"/>
                  </a:lnTo>
                  <a:lnTo>
                    <a:pt x="350" y="599"/>
                  </a:lnTo>
                  <a:lnTo>
                    <a:pt x="341" y="599"/>
                  </a:lnTo>
                  <a:lnTo>
                    <a:pt x="332" y="590"/>
                  </a:lnTo>
                  <a:lnTo>
                    <a:pt x="323" y="590"/>
                  </a:lnTo>
                  <a:lnTo>
                    <a:pt x="313" y="580"/>
                  </a:lnTo>
                  <a:lnTo>
                    <a:pt x="305" y="580"/>
                  </a:lnTo>
                  <a:lnTo>
                    <a:pt x="295" y="590"/>
                  </a:lnTo>
                  <a:lnTo>
                    <a:pt x="286" y="590"/>
                  </a:lnTo>
                  <a:lnTo>
                    <a:pt x="276" y="590"/>
                  </a:lnTo>
                  <a:lnTo>
                    <a:pt x="268" y="599"/>
                  </a:lnTo>
                  <a:lnTo>
                    <a:pt x="258" y="608"/>
                  </a:lnTo>
                  <a:lnTo>
                    <a:pt x="249" y="608"/>
                  </a:lnTo>
                  <a:lnTo>
                    <a:pt x="239" y="608"/>
                  </a:lnTo>
                  <a:lnTo>
                    <a:pt x="18" y="608"/>
                  </a:lnTo>
                  <a:lnTo>
                    <a:pt x="0" y="0"/>
                  </a:lnTo>
                  <a:lnTo>
                    <a:pt x="74" y="0"/>
                  </a:lnTo>
                  <a:lnTo>
                    <a:pt x="157" y="249"/>
                  </a:lnTo>
                  <a:lnTo>
                    <a:pt x="406" y="249"/>
                  </a:lnTo>
                  <a:lnTo>
                    <a:pt x="433" y="276"/>
                  </a:lnTo>
                  <a:lnTo>
                    <a:pt x="526" y="276"/>
                  </a:lnTo>
                  <a:lnTo>
                    <a:pt x="627" y="82"/>
                  </a:lnTo>
                  <a:lnTo>
                    <a:pt x="885" y="129"/>
                  </a:lnTo>
                  <a:lnTo>
                    <a:pt x="894" y="175"/>
                  </a:lnTo>
                  <a:lnTo>
                    <a:pt x="894" y="590"/>
                  </a:lnTo>
                  <a:lnTo>
                    <a:pt x="885" y="608"/>
                  </a:lnTo>
                  <a:lnTo>
                    <a:pt x="885" y="617"/>
                  </a:lnTo>
                  <a:lnTo>
                    <a:pt x="885" y="636"/>
                  </a:lnTo>
                  <a:lnTo>
                    <a:pt x="875" y="646"/>
                  </a:lnTo>
                  <a:lnTo>
                    <a:pt x="875" y="654"/>
                  </a:lnTo>
                  <a:lnTo>
                    <a:pt x="875" y="664"/>
                  </a:lnTo>
                  <a:lnTo>
                    <a:pt x="875" y="681"/>
                  </a:lnTo>
                  <a:lnTo>
                    <a:pt x="875" y="691"/>
                  </a:lnTo>
                  <a:close/>
                </a:path>
              </a:pathLst>
            </a:custGeom>
            <a:solidFill>
              <a:srgbClr val="A3B2B2"/>
            </a:solidFill>
            <a:ln w="9525">
              <a:noFill/>
              <a:round/>
              <a:headEnd/>
              <a:tailEnd/>
            </a:ln>
          </p:spPr>
          <p:txBody>
            <a:bodyPr>
              <a:prstTxWarp prst="textNoShape">
                <a:avLst/>
              </a:prstTxWarp>
            </a:bodyPr>
            <a:lstStyle/>
            <a:p>
              <a:endParaRPr lang="en-US"/>
            </a:p>
          </p:txBody>
        </p:sp>
        <p:sp>
          <p:nvSpPr>
            <p:cNvPr id="24638" name="Freeform 257"/>
            <p:cNvSpPr>
              <a:spLocks/>
            </p:cNvSpPr>
            <p:nvPr/>
          </p:nvSpPr>
          <p:spPr bwMode="auto">
            <a:xfrm>
              <a:off x="2299" y="3328"/>
              <a:ext cx="168" cy="83"/>
            </a:xfrm>
            <a:custGeom>
              <a:avLst/>
              <a:gdLst>
                <a:gd name="T0" fmla="*/ 912 w 1345"/>
                <a:gd name="T1" fmla="*/ 663 h 663"/>
                <a:gd name="T2" fmla="*/ 857 w 1345"/>
                <a:gd name="T3" fmla="*/ 646 h 663"/>
                <a:gd name="T4" fmla="*/ 810 w 1345"/>
                <a:gd name="T5" fmla="*/ 636 h 663"/>
                <a:gd name="T6" fmla="*/ 756 w 1345"/>
                <a:gd name="T7" fmla="*/ 636 h 663"/>
                <a:gd name="T8" fmla="*/ 700 w 1345"/>
                <a:gd name="T9" fmla="*/ 636 h 663"/>
                <a:gd name="T10" fmla="*/ 700 w 1345"/>
                <a:gd name="T11" fmla="*/ 618 h 663"/>
                <a:gd name="T12" fmla="*/ 691 w 1345"/>
                <a:gd name="T13" fmla="*/ 599 h 663"/>
                <a:gd name="T14" fmla="*/ 682 w 1345"/>
                <a:gd name="T15" fmla="*/ 580 h 663"/>
                <a:gd name="T16" fmla="*/ 663 w 1345"/>
                <a:gd name="T17" fmla="*/ 572 h 663"/>
                <a:gd name="T18" fmla="*/ 636 w 1345"/>
                <a:gd name="T19" fmla="*/ 572 h 663"/>
                <a:gd name="T20" fmla="*/ 618 w 1345"/>
                <a:gd name="T21" fmla="*/ 580 h 663"/>
                <a:gd name="T22" fmla="*/ 599 w 1345"/>
                <a:gd name="T23" fmla="*/ 599 h 663"/>
                <a:gd name="T24" fmla="*/ 599 w 1345"/>
                <a:gd name="T25" fmla="*/ 618 h 663"/>
                <a:gd name="T26" fmla="*/ 589 w 1345"/>
                <a:gd name="T27" fmla="*/ 636 h 663"/>
                <a:gd name="T28" fmla="*/ 498 w 1345"/>
                <a:gd name="T29" fmla="*/ 618 h 663"/>
                <a:gd name="T30" fmla="*/ 405 w 1345"/>
                <a:gd name="T31" fmla="*/ 609 h 663"/>
                <a:gd name="T32" fmla="*/ 304 w 1345"/>
                <a:gd name="T33" fmla="*/ 599 h 663"/>
                <a:gd name="T34" fmla="*/ 212 w 1345"/>
                <a:gd name="T35" fmla="*/ 599 h 663"/>
                <a:gd name="T36" fmla="*/ 157 w 1345"/>
                <a:gd name="T37" fmla="*/ 580 h 663"/>
                <a:gd name="T38" fmla="*/ 102 w 1345"/>
                <a:gd name="T39" fmla="*/ 572 h 663"/>
                <a:gd name="T40" fmla="*/ 56 w 1345"/>
                <a:gd name="T41" fmla="*/ 572 h 663"/>
                <a:gd name="T42" fmla="*/ 0 w 1345"/>
                <a:gd name="T43" fmla="*/ 572 h 663"/>
                <a:gd name="T44" fmla="*/ 0 w 1345"/>
                <a:gd name="T45" fmla="*/ 526 h 663"/>
                <a:gd name="T46" fmla="*/ 9 w 1345"/>
                <a:gd name="T47" fmla="*/ 508 h 663"/>
                <a:gd name="T48" fmla="*/ 9 w 1345"/>
                <a:gd name="T49" fmla="*/ 489 h 663"/>
                <a:gd name="T50" fmla="*/ 19 w 1345"/>
                <a:gd name="T51" fmla="*/ 470 h 663"/>
                <a:gd name="T52" fmla="*/ 19 w 1345"/>
                <a:gd name="T53" fmla="*/ 28 h 663"/>
                <a:gd name="T54" fmla="*/ 193 w 1345"/>
                <a:gd name="T55" fmla="*/ 47 h 663"/>
                <a:gd name="T56" fmla="*/ 552 w 1345"/>
                <a:gd name="T57" fmla="*/ 221 h 663"/>
                <a:gd name="T58" fmla="*/ 1281 w 1345"/>
                <a:gd name="T59" fmla="*/ 0 h 663"/>
                <a:gd name="T60" fmla="*/ 1281 w 1345"/>
                <a:gd name="T61" fmla="*/ 396 h 663"/>
                <a:gd name="T62" fmla="*/ 1281 w 1345"/>
                <a:gd name="T63" fmla="*/ 424 h 663"/>
                <a:gd name="T64" fmla="*/ 1299 w 1345"/>
                <a:gd name="T65" fmla="*/ 461 h 663"/>
                <a:gd name="T66" fmla="*/ 1308 w 1345"/>
                <a:gd name="T67" fmla="*/ 498 h 663"/>
                <a:gd name="T68" fmla="*/ 1318 w 1345"/>
                <a:gd name="T69" fmla="*/ 535 h 663"/>
                <a:gd name="T70" fmla="*/ 1327 w 1345"/>
                <a:gd name="T71" fmla="*/ 572 h 663"/>
                <a:gd name="T72" fmla="*/ 1327 w 1345"/>
                <a:gd name="T73" fmla="*/ 599 h 663"/>
                <a:gd name="T74" fmla="*/ 1336 w 1345"/>
                <a:gd name="T75" fmla="*/ 627 h 663"/>
                <a:gd name="T76" fmla="*/ 1345 w 1345"/>
                <a:gd name="T77" fmla="*/ 663 h 66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45"/>
                <a:gd name="T118" fmla="*/ 0 h 663"/>
                <a:gd name="T119" fmla="*/ 1345 w 1345"/>
                <a:gd name="T120" fmla="*/ 663 h 66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45" h="663">
                  <a:moveTo>
                    <a:pt x="1345" y="663"/>
                  </a:moveTo>
                  <a:lnTo>
                    <a:pt x="912" y="663"/>
                  </a:lnTo>
                  <a:lnTo>
                    <a:pt x="884" y="655"/>
                  </a:lnTo>
                  <a:lnTo>
                    <a:pt x="857" y="646"/>
                  </a:lnTo>
                  <a:lnTo>
                    <a:pt x="839" y="646"/>
                  </a:lnTo>
                  <a:lnTo>
                    <a:pt x="810" y="636"/>
                  </a:lnTo>
                  <a:lnTo>
                    <a:pt x="783" y="636"/>
                  </a:lnTo>
                  <a:lnTo>
                    <a:pt x="756" y="636"/>
                  </a:lnTo>
                  <a:lnTo>
                    <a:pt x="728" y="636"/>
                  </a:lnTo>
                  <a:lnTo>
                    <a:pt x="700" y="636"/>
                  </a:lnTo>
                  <a:lnTo>
                    <a:pt x="700" y="627"/>
                  </a:lnTo>
                  <a:lnTo>
                    <a:pt x="700" y="618"/>
                  </a:lnTo>
                  <a:lnTo>
                    <a:pt x="700" y="609"/>
                  </a:lnTo>
                  <a:lnTo>
                    <a:pt x="691" y="599"/>
                  </a:lnTo>
                  <a:lnTo>
                    <a:pt x="691" y="590"/>
                  </a:lnTo>
                  <a:lnTo>
                    <a:pt x="682" y="580"/>
                  </a:lnTo>
                  <a:lnTo>
                    <a:pt x="672" y="580"/>
                  </a:lnTo>
                  <a:lnTo>
                    <a:pt x="663" y="572"/>
                  </a:lnTo>
                  <a:lnTo>
                    <a:pt x="645" y="572"/>
                  </a:lnTo>
                  <a:lnTo>
                    <a:pt x="636" y="572"/>
                  </a:lnTo>
                  <a:lnTo>
                    <a:pt x="626" y="580"/>
                  </a:lnTo>
                  <a:lnTo>
                    <a:pt x="618" y="580"/>
                  </a:lnTo>
                  <a:lnTo>
                    <a:pt x="608" y="590"/>
                  </a:lnTo>
                  <a:lnTo>
                    <a:pt x="599" y="599"/>
                  </a:lnTo>
                  <a:lnTo>
                    <a:pt x="599" y="609"/>
                  </a:lnTo>
                  <a:lnTo>
                    <a:pt x="599" y="618"/>
                  </a:lnTo>
                  <a:lnTo>
                    <a:pt x="589" y="627"/>
                  </a:lnTo>
                  <a:lnTo>
                    <a:pt x="589" y="636"/>
                  </a:lnTo>
                  <a:lnTo>
                    <a:pt x="544" y="627"/>
                  </a:lnTo>
                  <a:lnTo>
                    <a:pt x="498" y="618"/>
                  </a:lnTo>
                  <a:lnTo>
                    <a:pt x="451" y="618"/>
                  </a:lnTo>
                  <a:lnTo>
                    <a:pt x="405" y="609"/>
                  </a:lnTo>
                  <a:lnTo>
                    <a:pt x="350" y="599"/>
                  </a:lnTo>
                  <a:lnTo>
                    <a:pt x="304" y="599"/>
                  </a:lnTo>
                  <a:lnTo>
                    <a:pt x="258" y="599"/>
                  </a:lnTo>
                  <a:lnTo>
                    <a:pt x="212" y="599"/>
                  </a:lnTo>
                  <a:lnTo>
                    <a:pt x="176" y="590"/>
                  </a:lnTo>
                  <a:lnTo>
                    <a:pt x="157" y="580"/>
                  </a:lnTo>
                  <a:lnTo>
                    <a:pt x="129" y="580"/>
                  </a:lnTo>
                  <a:lnTo>
                    <a:pt x="102" y="572"/>
                  </a:lnTo>
                  <a:lnTo>
                    <a:pt x="73" y="572"/>
                  </a:lnTo>
                  <a:lnTo>
                    <a:pt x="56" y="572"/>
                  </a:lnTo>
                  <a:lnTo>
                    <a:pt x="27" y="572"/>
                  </a:lnTo>
                  <a:lnTo>
                    <a:pt x="0" y="572"/>
                  </a:lnTo>
                  <a:lnTo>
                    <a:pt x="0" y="535"/>
                  </a:lnTo>
                  <a:lnTo>
                    <a:pt x="0" y="526"/>
                  </a:lnTo>
                  <a:lnTo>
                    <a:pt x="0" y="516"/>
                  </a:lnTo>
                  <a:lnTo>
                    <a:pt x="9" y="508"/>
                  </a:lnTo>
                  <a:lnTo>
                    <a:pt x="9" y="498"/>
                  </a:lnTo>
                  <a:lnTo>
                    <a:pt x="9" y="489"/>
                  </a:lnTo>
                  <a:lnTo>
                    <a:pt x="19" y="479"/>
                  </a:lnTo>
                  <a:lnTo>
                    <a:pt x="19" y="470"/>
                  </a:lnTo>
                  <a:lnTo>
                    <a:pt x="19" y="461"/>
                  </a:lnTo>
                  <a:lnTo>
                    <a:pt x="19" y="28"/>
                  </a:lnTo>
                  <a:lnTo>
                    <a:pt x="19" y="19"/>
                  </a:lnTo>
                  <a:lnTo>
                    <a:pt x="193" y="47"/>
                  </a:lnTo>
                  <a:lnTo>
                    <a:pt x="277" y="194"/>
                  </a:lnTo>
                  <a:lnTo>
                    <a:pt x="552" y="221"/>
                  </a:lnTo>
                  <a:lnTo>
                    <a:pt x="719" y="0"/>
                  </a:lnTo>
                  <a:lnTo>
                    <a:pt x="1281" y="0"/>
                  </a:lnTo>
                  <a:lnTo>
                    <a:pt x="1281" y="10"/>
                  </a:lnTo>
                  <a:lnTo>
                    <a:pt x="1281" y="396"/>
                  </a:lnTo>
                  <a:lnTo>
                    <a:pt x="1281" y="406"/>
                  </a:lnTo>
                  <a:lnTo>
                    <a:pt x="1281" y="424"/>
                  </a:lnTo>
                  <a:lnTo>
                    <a:pt x="1289" y="442"/>
                  </a:lnTo>
                  <a:lnTo>
                    <a:pt x="1299" y="461"/>
                  </a:lnTo>
                  <a:lnTo>
                    <a:pt x="1299" y="479"/>
                  </a:lnTo>
                  <a:lnTo>
                    <a:pt x="1308" y="498"/>
                  </a:lnTo>
                  <a:lnTo>
                    <a:pt x="1318" y="516"/>
                  </a:lnTo>
                  <a:lnTo>
                    <a:pt x="1318" y="535"/>
                  </a:lnTo>
                  <a:lnTo>
                    <a:pt x="1318" y="553"/>
                  </a:lnTo>
                  <a:lnTo>
                    <a:pt x="1327" y="572"/>
                  </a:lnTo>
                  <a:lnTo>
                    <a:pt x="1327" y="580"/>
                  </a:lnTo>
                  <a:lnTo>
                    <a:pt x="1327" y="599"/>
                  </a:lnTo>
                  <a:lnTo>
                    <a:pt x="1327" y="609"/>
                  </a:lnTo>
                  <a:lnTo>
                    <a:pt x="1336" y="627"/>
                  </a:lnTo>
                  <a:lnTo>
                    <a:pt x="1336" y="646"/>
                  </a:lnTo>
                  <a:lnTo>
                    <a:pt x="1345" y="663"/>
                  </a:lnTo>
                  <a:close/>
                </a:path>
              </a:pathLst>
            </a:custGeom>
            <a:solidFill>
              <a:srgbClr val="D6E0E0"/>
            </a:solidFill>
            <a:ln w="9525">
              <a:noFill/>
              <a:round/>
              <a:headEnd/>
              <a:tailEnd/>
            </a:ln>
          </p:spPr>
          <p:txBody>
            <a:bodyPr>
              <a:prstTxWarp prst="textNoShape">
                <a:avLst/>
              </a:prstTxWarp>
            </a:bodyPr>
            <a:lstStyle/>
            <a:p>
              <a:endParaRPr lang="en-US"/>
            </a:p>
          </p:txBody>
        </p:sp>
        <p:sp>
          <p:nvSpPr>
            <p:cNvPr id="24639" name="Freeform 258"/>
            <p:cNvSpPr>
              <a:spLocks/>
            </p:cNvSpPr>
            <p:nvPr/>
          </p:nvSpPr>
          <p:spPr bwMode="auto">
            <a:xfrm>
              <a:off x="2472" y="3314"/>
              <a:ext cx="174" cy="97"/>
            </a:xfrm>
            <a:custGeom>
              <a:avLst/>
              <a:gdLst>
                <a:gd name="T0" fmla="*/ 1390 w 1390"/>
                <a:gd name="T1" fmla="*/ 773 h 773"/>
                <a:gd name="T2" fmla="*/ 64 w 1390"/>
                <a:gd name="T3" fmla="*/ 773 h 773"/>
                <a:gd name="T4" fmla="*/ 64 w 1390"/>
                <a:gd name="T5" fmla="*/ 765 h 773"/>
                <a:gd name="T6" fmla="*/ 64 w 1390"/>
                <a:gd name="T7" fmla="*/ 756 h 773"/>
                <a:gd name="T8" fmla="*/ 64 w 1390"/>
                <a:gd name="T9" fmla="*/ 746 h 773"/>
                <a:gd name="T10" fmla="*/ 54 w 1390"/>
                <a:gd name="T11" fmla="*/ 746 h 773"/>
                <a:gd name="T12" fmla="*/ 36 w 1390"/>
                <a:gd name="T13" fmla="*/ 690 h 773"/>
                <a:gd name="T14" fmla="*/ 36 w 1390"/>
                <a:gd name="T15" fmla="*/ 663 h 773"/>
                <a:gd name="T16" fmla="*/ 36 w 1390"/>
                <a:gd name="T17" fmla="*/ 636 h 773"/>
                <a:gd name="T18" fmla="*/ 36 w 1390"/>
                <a:gd name="T19" fmla="*/ 618 h 773"/>
                <a:gd name="T20" fmla="*/ 27 w 1390"/>
                <a:gd name="T21" fmla="*/ 589 h 773"/>
                <a:gd name="T22" fmla="*/ 17 w 1390"/>
                <a:gd name="T23" fmla="*/ 571 h 773"/>
                <a:gd name="T24" fmla="*/ 17 w 1390"/>
                <a:gd name="T25" fmla="*/ 543 h 773"/>
                <a:gd name="T26" fmla="*/ 9 w 1390"/>
                <a:gd name="T27" fmla="*/ 525 h 773"/>
                <a:gd name="T28" fmla="*/ 0 w 1390"/>
                <a:gd name="T29" fmla="*/ 498 h 773"/>
                <a:gd name="T30" fmla="*/ 0 w 1390"/>
                <a:gd name="T31" fmla="*/ 138 h 773"/>
                <a:gd name="T32" fmla="*/ 17 w 1390"/>
                <a:gd name="T33" fmla="*/ 248 h 773"/>
                <a:gd name="T34" fmla="*/ 128 w 1390"/>
                <a:gd name="T35" fmla="*/ 331 h 773"/>
                <a:gd name="T36" fmla="*/ 570 w 1390"/>
                <a:gd name="T37" fmla="*/ 248 h 773"/>
                <a:gd name="T38" fmla="*/ 653 w 1390"/>
                <a:gd name="T39" fmla="*/ 54 h 773"/>
                <a:gd name="T40" fmla="*/ 1382 w 1390"/>
                <a:gd name="T41" fmla="*/ 0 h 773"/>
                <a:gd name="T42" fmla="*/ 1382 w 1390"/>
                <a:gd name="T43" fmla="*/ 110 h 773"/>
                <a:gd name="T44" fmla="*/ 1382 w 1390"/>
                <a:gd name="T45" fmla="*/ 120 h 773"/>
                <a:gd name="T46" fmla="*/ 1382 w 1390"/>
                <a:gd name="T47" fmla="*/ 138 h 773"/>
                <a:gd name="T48" fmla="*/ 1372 w 1390"/>
                <a:gd name="T49" fmla="*/ 147 h 773"/>
                <a:gd name="T50" fmla="*/ 1372 w 1390"/>
                <a:gd name="T51" fmla="*/ 157 h 773"/>
                <a:gd name="T52" fmla="*/ 1372 w 1390"/>
                <a:gd name="T53" fmla="*/ 174 h 773"/>
                <a:gd name="T54" fmla="*/ 1363 w 1390"/>
                <a:gd name="T55" fmla="*/ 184 h 773"/>
                <a:gd name="T56" fmla="*/ 1363 w 1390"/>
                <a:gd name="T57" fmla="*/ 193 h 773"/>
                <a:gd name="T58" fmla="*/ 1363 w 1390"/>
                <a:gd name="T59" fmla="*/ 203 h 773"/>
                <a:gd name="T60" fmla="*/ 1363 w 1390"/>
                <a:gd name="T61" fmla="*/ 571 h 773"/>
                <a:gd name="T62" fmla="*/ 1363 w 1390"/>
                <a:gd name="T63" fmla="*/ 580 h 773"/>
                <a:gd name="T64" fmla="*/ 1363 w 1390"/>
                <a:gd name="T65" fmla="*/ 589 h 773"/>
                <a:gd name="T66" fmla="*/ 1372 w 1390"/>
                <a:gd name="T67" fmla="*/ 599 h 773"/>
                <a:gd name="T68" fmla="*/ 1372 w 1390"/>
                <a:gd name="T69" fmla="*/ 608 h 773"/>
                <a:gd name="T70" fmla="*/ 1372 w 1390"/>
                <a:gd name="T71" fmla="*/ 618 h 773"/>
                <a:gd name="T72" fmla="*/ 1382 w 1390"/>
                <a:gd name="T73" fmla="*/ 626 h 773"/>
                <a:gd name="T74" fmla="*/ 1382 w 1390"/>
                <a:gd name="T75" fmla="*/ 636 h 773"/>
                <a:gd name="T76" fmla="*/ 1382 w 1390"/>
                <a:gd name="T77" fmla="*/ 645 h 773"/>
                <a:gd name="T78" fmla="*/ 1382 w 1390"/>
                <a:gd name="T79" fmla="*/ 663 h 773"/>
                <a:gd name="T80" fmla="*/ 1382 w 1390"/>
                <a:gd name="T81" fmla="*/ 682 h 773"/>
                <a:gd name="T82" fmla="*/ 1382 w 1390"/>
                <a:gd name="T83" fmla="*/ 700 h 773"/>
                <a:gd name="T84" fmla="*/ 1382 w 1390"/>
                <a:gd name="T85" fmla="*/ 719 h 773"/>
                <a:gd name="T86" fmla="*/ 1390 w 1390"/>
                <a:gd name="T87" fmla="*/ 728 h 773"/>
                <a:gd name="T88" fmla="*/ 1390 w 1390"/>
                <a:gd name="T89" fmla="*/ 746 h 773"/>
                <a:gd name="T90" fmla="*/ 1390 w 1390"/>
                <a:gd name="T91" fmla="*/ 756 h 773"/>
                <a:gd name="T92" fmla="*/ 1390 w 1390"/>
                <a:gd name="T93" fmla="*/ 773 h 7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90"/>
                <a:gd name="T142" fmla="*/ 0 h 773"/>
                <a:gd name="T143" fmla="*/ 1390 w 1390"/>
                <a:gd name="T144" fmla="*/ 773 h 7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90" h="773">
                  <a:moveTo>
                    <a:pt x="1390" y="773"/>
                  </a:moveTo>
                  <a:lnTo>
                    <a:pt x="64" y="773"/>
                  </a:lnTo>
                  <a:lnTo>
                    <a:pt x="64" y="765"/>
                  </a:lnTo>
                  <a:lnTo>
                    <a:pt x="64" y="756"/>
                  </a:lnTo>
                  <a:lnTo>
                    <a:pt x="64" y="746"/>
                  </a:lnTo>
                  <a:lnTo>
                    <a:pt x="54" y="746"/>
                  </a:lnTo>
                  <a:lnTo>
                    <a:pt x="36" y="690"/>
                  </a:lnTo>
                  <a:lnTo>
                    <a:pt x="36" y="663"/>
                  </a:lnTo>
                  <a:lnTo>
                    <a:pt x="36" y="636"/>
                  </a:lnTo>
                  <a:lnTo>
                    <a:pt x="36" y="618"/>
                  </a:lnTo>
                  <a:lnTo>
                    <a:pt x="27" y="589"/>
                  </a:lnTo>
                  <a:lnTo>
                    <a:pt x="17" y="571"/>
                  </a:lnTo>
                  <a:lnTo>
                    <a:pt x="17" y="543"/>
                  </a:lnTo>
                  <a:lnTo>
                    <a:pt x="9" y="525"/>
                  </a:lnTo>
                  <a:lnTo>
                    <a:pt x="0" y="498"/>
                  </a:lnTo>
                  <a:lnTo>
                    <a:pt x="0" y="138"/>
                  </a:lnTo>
                  <a:lnTo>
                    <a:pt x="17" y="248"/>
                  </a:lnTo>
                  <a:lnTo>
                    <a:pt x="128" y="331"/>
                  </a:lnTo>
                  <a:lnTo>
                    <a:pt x="570" y="248"/>
                  </a:lnTo>
                  <a:lnTo>
                    <a:pt x="653" y="54"/>
                  </a:lnTo>
                  <a:lnTo>
                    <a:pt x="1382" y="0"/>
                  </a:lnTo>
                  <a:lnTo>
                    <a:pt x="1382" y="110"/>
                  </a:lnTo>
                  <a:lnTo>
                    <a:pt x="1382" y="120"/>
                  </a:lnTo>
                  <a:lnTo>
                    <a:pt x="1382" y="138"/>
                  </a:lnTo>
                  <a:lnTo>
                    <a:pt x="1372" y="147"/>
                  </a:lnTo>
                  <a:lnTo>
                    <a:pt x="1372" y="157"/>
                  </a:lnTo>
                  <a:lnTo>
                    <a:pt x="1372" y="174"/>
                  </a:lnTo>
                  <a:lnTo>
                    <a:pt x="1363" y="184"/>
                  </a:lnTo>
                  <a:lnTo>
                    <a:pt x="1363" y="193"/>
                  </a:lnTo>
                  <a:lnTo>
                    <a:pt x="1363" y="203"/>
                  </a:lnTo>
                  <a:lnTo>
                    <a:pt x="1363" y="571"/>
                  </a:lnTo>
                  <a:lnTo>
                    <a:pt x="1363" y="580"/>
                  </a:lnTo>
                  <a:lnTo>
                    <a:pt x="1363" y="589"/>
                  </a:lnTo>
                  <a:lnTo>
                    <a:pt x="1372" y="599"/>
                  </a:lnTo>
                  <a:lnTo>
                    <a:pt x="1372" y="608"/>
                  </a:lnTo>
                  <a:lnTo>
                    <a:pt x="1372" y="618"/>
                  </a:lnTo>
                  <a:lnTo>
                    <a:pt x="1382" y="626"/>
                  </a:lnTo>
                  <a:lnTo>
                    <a:pt x="1382" y="636"/>
                  </a:lnTo>
                  <a:lnTo>
                    <a:pt x="1382" y="645"/>
                  </a:lnTo>
                  <a:lnTo>
                    <a:pt x="1382" y="663"/>
                  </a:lnTo>
                  <a:lnTo>
                    <a:pt x="1382" y="682"/>
                  </a:lnTo>
                  <a:lnTo>
                    <a:pt x="1382" y="700"/>
                  </a:lnTo>
                  <a:lnTo>
                    <a:pt x="1382" y="719"/>
                  </a:lnTo>
                  <a:lnTo>
                    <a:pt x="1390" y="728"/>
                  </a:lnTo>
                  <a:lnTo>
                    <a:pt x="1390" y="746"/>
                  </a:lnTo>
                  <a:lnTo>
                    <a:pt x="1390" y="756"/>
                  </a:lnTo>
                  <a:lnTo>
                    <a:pt x="1390" y="773"/>
                  </a:lnTo>
                  <a:close/>
                </a:path>
              </a:pathLst>
            </a:custGeom>
            <a:solidFill>
              <a:srgbClr val="A3B2B2"/>
            </a:solidFill>
            <a:ln w="9525">
              <a:noFill/>
              <a:round/>
              <a:headEnd/>
              <a:tailEnd/>
            </a:ln>
          </p:spPr>
          <p:txBody>
            <a:bodyPr>
              <a:prstTxWarp prst="textNoShape">
                <a:avLst/>
              </a:prstTxWarp>
            </a:bodyPr>
            <a:lstStyle/>
            <a:p>
              <a:endParaRPr lang="en-US"/>
            </a:p>
          </p:txBody>
        </p:sp>
        <p:sp>
          <p:nvSpPr>
            <p:cNvPr id="24640" name="Freeform 259"/>
            <p:cNvSpPr>
              <a:spLocks/>
            </p:cNvSpPr>
            <p:nvPr/>
          </p:nvSpPr>
          <p:spPr bwMode="auto">
            <a:xfrm>
              <a:off x="2657" y="3316"/>
              <a:ext cx="129" cy="95"/>
            </a:xfrm>
            <a:custGeom>
              <a:avLst/>
              <a:gdLst>
                <a:gd name="T0" fmla="*/ 1032 w 1032"/>
                <a:gd name="T1" fmla="*/ 589 h 754"/>
                <a:gd name="T2" fmla="*/ 756 w 1032"/>
                <a:gd name="T3" fmla="*/ 626 h 754"/>
                <a:gd name="T4" fmla="*/ 729 w 1032"/>
                <a:gd name="T5" fmla="*/ 626 h 754"/>
                <a:gd name="T6" fmla="*/ 710 w 1032"/>
                <a:gd name="T7" fmla="*/ 634 h 754"/>
                <a:gd name="T8" fmla="*/ 683 w 1032"/>
                <a:gd name="T9" fmla="*/ 634 h 754"/>
                <a:gd name="T10" fmla="*/ 654 w 1032"/>
                <a:gd name="T11" fmla="*/ 644 h 754"/>
                <a:gd name="T12" fmla="*/ 636 w 1032"/>
                <a:gd name="T13" fmla="*/ 644 h 754"/>
                <a:gd name="T14" fmla="*/ 609 w 1032"/>
                <a:gd name="T15" fmla="*/ 653 h 754"/>
                <a:gd name="T16" fmla="*/ 590 w 1032"/>
                <a:gd name="T17" fmla="*/ 653 h 754"/>
                <a:gd name="T18" fmla="*/ 563 w 1032"/>
                <a:gd name="T19" fmla="*/ 663 h 754"/>
                <a:gd name="T20" fmla="*/ 563 w 1032"/>
                <a:gd name="T21" fmla="*/ 653 h 754"/>
                <a:gd name="T22" fmla="*/ 553 w 1032"/>
                <a:gd name="T23" fmla="*/ 653 h 754"/>
                <a:gd name="T24" fmla="*/ 545 w 1032"/>
                <a:gd name="T25" fmla="*/ 653 h 754"/>
                <a:gd name="T26" fmla="*/ 545 w 1032"/>
                <a:gd name="T27" fmla="*/ 644 h 754"/>
                <a:gd name="T28" fmla="*/ 535 w 1032"/>
                <a:gd name="T29" fmla="*/ 644 h 754"/>
                <a:gd name="T30" fmla="*/ 526 w 1032"/>
                <a:gd name="T31" fmla="*/ 644 h 754"/>
                <a:gd name="T32" fmla="*/ 516 w 1032"/>
                <a:gd name="T33" fmla="*/ 644 h 754"/>
                <a:gd name="T34" fmla="*/ 507 w 1032"/>
                <a:gd name="T35" fmla="*/ 644 h 754"/>
                <a:gd name="T36" fmla="*/ 498 w 1032"/>
                <a:gd name="T37" fmla="*/ 653 h 754"/>
                <a:gd name="T38" fmla="*/ 489 w 1032"/>
                <a:gd name="T39" fmla="*/ 653 h 754"/>
                <a:gd name="T40" fmla="*/ 479 w 1032"/>
                <a:gd name="T41" fmla="*/ 663 h 754"/>
                <a:gd name="T42" fmla="*/ 479 w 1032"/>
                <a:gd name="T43" fmla="*/ 671 h 754"/>
                <a:gd name="T44" fmla="*/ 470 w 1032"/>
                <a:gd name="T45" fmla="*/ 671 h 754"/>
                <a:gd name="T46" fmla="*/ 452 w 1032"/>
                <a:gd name="T47" fmla="*/ 681 h 754"/>
                <a:gd name="T48" fmla="*/ 433 w 1032"/>
                <a:gd name="T49" fmla="*/ 681 h 754"/>
                <a:gd name="T50" fmla="*/ 415 w 1032"/>
                <a:gd name="T51" fmla="*/ 681 h 754"/>
                <a:gd name="T52" fmla="*/ 396 w 1032"/>
                <a:gd name="T53" fmla="*/ 690 h 754"/>
                <a:gd name="T54" fmla="*/ 378 w 1032"/>
                <a:gd name="T55" fmla="*/ 690 h 754"/>
                <a:gd name="T56" fmla="*/ 359 w 1032"/>
                <a:gd name="T57" fmla="*/ 700 h 754"/>
                <a:gd name="T58" fmla="*/ 341 w 1032"/>
                <a:gd name="T59" fmla="*/ 700 h 754"/>
                <a:gd name="T60" fmla="*/ 323 w 1032"/>
                <a:gd name="T61" fmla="*/ 709 h 754"/>
                <a:gd name="T62" fmla="*/ 286 w 1032"/>
                <a:gd name="T63" fmla="*/ 718 h 754"/>
                <a:gd name="T64" fmla="*/ 249 w 1032"/>
                <a:gd name="T65" fmla="*/ 718 h 754"/>
                <a:gd name="T66" fmla="*/ 212 w 1032"/>
                <a:gd name="T67" fmla="*/ 727 h 754"/>
                <a:gd name="T68" fmla="*/ 185 w 1032"/>
                <a:gd name="T69" fmla="*/ 727 h 754"/>
                <a:gd name="T70" fmla="*/ 148 w 1032"/>
                <a:gd name="T71" fmla="*/ 737 h 754"/>
                <a:gd name="T72" fmla="*/ 111 w 1032"/>
                <a:gd name="T73" fmla="*/ 737 h 754"/>
                <a:gd name="T74" fmla="*/ 84 w 1032"/>
                <a:gd name="T75" fmla="*/ 746 h 754"/>
                <a:gd name="T76" fmla="*/ 47 w 1032"/>
                <a:gd name="T77" fmla="*/ 754 h 754"/>
                <a:gd name="T78" fmla="*/ 28 w 1032"/>
                <a:gd name="T79" fmla="*/ 754 h 754"/>
                <a:gd name="T80" fmla="*/ 19 w 1032"/>
                <a:gd name="T81" fmla="*/ 737 h 754"/>
                <a:gd name="T82" fmla="*/ 19 w 1032"/>
                <a:gd name="T83" fmla="*/ 709 h 754"/>
                <a:gd name="T84" fmla="*/ 19 w 1032"/>
                <a:gd name="T85" fmla="*/ 681 h 754"/>
                <a:gd name="T86" fmla="*/ 19 w 1032"/>
                <a:gd name="T87" fmla="*/ 653 h 754"/>
                <a:gd name="T88" fmla="*/ 19 w 1032"/>
                <a:gd name="T89" fmla="*/ 634 h 754"/>
                <a:gd name="T90" fmla="*/ 19 w 1032"/>
                <a:gd name="T91" fmla="*/ 617 h 754"/>
                <a:gd name="T92" fmla="*/ 19 w 1032"/>
                <a:gd name="T93" fmla="*/ 589 h 754"/>
                <a:gd name="T94" fmla="*/ 10 w 1032"/>
                <a:gd name="T95" fmla="*/ 570 h 754"/>
                <a:gd name="T96" fmla="*/ 0 w 1032"/>
                <a:gd name="T97" fmla="*/ 543 h 754"/>
                <a:gd name="T98" fmla="*/ 0 w 1032"/>
                <a:gd name="T99" fmla="*/ 192 h 754"/>
                <a:gd name="T100" fmla="*/ 0 w 1032"/>
                <a:gd name="T101" fmla="*/ 184 h 754"/>
                <a:gd name="T102" fmla="*/ 10 w 1032"/>
                <a:gd name="T103" fmla="*/ 174 h 754"/>
                <a:gd name="T104" fmla="*/ 93 w 1032"/>
                <a:gd name="T105" fmla="*/ 258 h 754"/>
                <a:gd name="T106" fmla="*/ 479 w 1032"/>
                <a:gd name="T107" fmla="*/ 368 h 754"/>
                <a:gd name="T108" fmla="*/ 617 w 1032"/>
                <a:gd name="T109" fmla="*/ 340 h 754"/>
                <a:gd name="T110" fmla="*/ 756 w 1032"/>
                <a:gd name="T111" fmla="*/ 119 h 754"/>
                <a:gd name="T112" fmla="*/ 756 w 1032"/>
                <a:gd name="T113" fmla="*/ 35 h 754"/>
                <a:gd name="T114" fmla="*/ 1024 w 1032"/>
                <a:gd name="T115" fmla="*/ 0 h 754"/>
                <a:gd name="T116" fmla="*/ 1024 w 1032"/>
                <a:gd name="T117" fmla="*/ 570 h 754"/>
                <a:gd name="T118" fmla="*/ 1024 w 1032"/>
                <a:gd name="T119" fmla="*/ 580 h 754"/>
                <a:gd name="T120" fmla="*/ 1024 w 1032"/>
                <a:gd name="T121" fmla="*/ 589 h 754"/>
                <a:gd name="T122" fmla="*/ 1032 w 1032"/>
                <a:gd name="T123" fmla="*/ 589 h 7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32"/>
                <a:gd name="T187" fmla="*/ 0 h 754"/>
                <a:gd name="T188" fmla="*/ 1032 w 1032"/>
                <a:gd name="T189" fmla="*/ 754 h 7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32" h="754">
                  <a:moveTo>
                    <a:pt x="1032" y="589"/>
                  </a:moveTo>
                  <a:lnTo>
                    <a:pt x="756" y="626"/>
                  </a:lnTo>
                  <a:lnTo>
                    <a:pt x="729" y="626"/>
                  </a:lnTo>
                  <a:lnTo>
                    <a:pt x="710" y="634"/>
                  </a:lnTo>
                  <a:lnTo>
                    <a:pt x="683" y="634"/>
                  </a:lnTo>
                  <a:lnTo>
                    <a:pt x="654" y="644"/>
                  </a:lnTo>
                  <a:lnTo>
                    <a:pt x="636" y="644"/>
                  </a:lnTo>
                  <a:lnTo>
                    <a:pt x="609" y="653"/>
                  </a:lnTo>
                  <a:lnTo>
                    <a:pt x="590" y="653"/>
                  </a:lnTo>
                  <a:lnTo>
                    <a:pt x="563" y="663"/>
                  </a:lnTo>
                  <a:lnTo>
                    <a:pt x="563" y="653"/>
                  </a:lnTo>
                  <a:lnTo>
                    <a:pt x="553" y="653"/>
                  </a:lnTo>
                  <a:lnTo>
                    <a:pt x="545" y="653"/>
                  </a:lnTo>
                  <a:lnTo>
                    <a:pt x="545" y="644"/>
                  </a:lnTo>
                  <a:lnTo>
                    <a:pt x="535" y="644"/>
                  </a:lnTo>
                  <a:lnTo>
                    <a:pt x="526" y="644"/>
                  </a:lnTo>
                  <a:lnTo>
                    <a:pt x="516" y="644"/>
                  </a:lnTo>
                  <a:lnTo>
                    <a:pt x="507" y="644"/>
                  </a:lnTo>
                  <a:lnTo>
                    <a:pt x="498" y="653"/>
                  </a:lnTo>
                  <a:lnTo>
                    <a:pt x="489" y="653"/>
                  </a:lnTo>
                  <a:lnTo>
                    <a:pt x="479" y="663"/>
                  </a:lnTo>
                  <a:lnTo>
                    <a:pt x="479" y="671"/>
                  </a:lnTo>
                  <a:lnTo>
                    <a:pt x="470" y="671"/>
                  </a:lnTo>
                  <a:lnTo>
                    <a:pt x="452" y="681"/>
                  </a:lnTo>
                  <a:lnTo>
                    <a:pt x="433" y="681"/>
                  </a:lnTo>
                  <a:lnTo>
                    <a:pt x="415" y="681"/>
                  </a:lnTo>
                  <a:lnTo>
                    <a:pt x="396" y="690"/>
                  </a:lnTo>
                  <a:lnTo>
                    <a:pt x="378" y="690"/>
                  </a:lnTo>
                  <a:lnTo>
                    <a:pt x="359" y="700"/>
                  </a:lnTo>
                  <a:lnTo>
                    <a:pt x="341" y="700"/>
                  </a:lnTo>
                  <a:lnTo>
                    <a:pt x="323" y="709"/>
                  </a:lnTo>
                  <a:lnTo>
                    <a:pt x="286" y="718"/>
                  </a:lnTo>
                  <a:lnTo>
                    <a:pt x="249" y="718"/>
                  </a:lnTo>
                  <a:lnTo>
                    <a:pt x="212" y="727"/>
                  </a:lnTo>
                  <a:lnTo>
                    <a:pt x="185" y="727"/>
                  </a:lnTo>
                  <a:lnTo>
                    <a:pt x="148" y="737"/>
                  </a:lnTo>
                  <a:lnTo>
                    <a:pt x="111" y="737"/>
                  </a:lnTo>
                  <a:lnTo>
                    <a:pt x="84" y="746"/>
                  </a:lnTo>
                  <a:lnTo>
                    <a:pt x="47" y="754"/>
                  </a:lnTo>
                  <a:lnTo>
                    <a:pt x="28" y="754"/>
                  </a:lnTo>
                  <a:lnTo>
                    <a:pt x="19" y="737"/>
                  </a:lnTo>
                  <a:lnTo>
                    <a:pt x="19" y="709"/>
                  </a:lnTo>
                  <a:lnTo>
                    <a:pt x="19" y="681"/>
                  </a:lnTo>
                  <a:lnTo>
                    <a:pt x="19" y="653"/>
                  </a:lnTo>
                  <a:lnTo>
                    <a:pt x="19" y="634"/>
                  </a:lnTo>
                  <a:lnTo>
                    <a:pt x="19" y="617"/>
                  </a:lnTo>
                  <a:lnTo>
                    <a:pt x="19" y="589"/>
                  </a:lnTo>
                  <a:lnTo>
                    <a:pt x="10" y="570"/>
                  </a:lnTo>
                  <a:lnTo>
                    <a:pt x="0" y="543"/>
                  </a:lnTo>
                  <a:lnTo>
                    <a:pt x="0" y="192"/>
                  </a:lnTo>
                  <a:lnTo>
                    <a:pt x="0" y="184"/>
                  </a:lnTo>
                  <a:lnTo>
                    <a:pt x="10" y="174"/>
                  </a:lnTo>
                  <a:lnTo>
                    <a:pt x="93" y="258"/>
                  </a:lnTo>
                  <a:lnTo>
                    <a:pt x="479" y="368"/>
                  </a:lnTo>
                  <a:lnTo>
                    <a:pt x="617" y="340"/>
                  </a:lnTo>
                  <a:lnTo>
                    <a:pt x="756" y="119"/>
                  </a:lnTo>
                  <a:lnTo>
                    <a:pt x="756" y="35"/>
                  </a:lnTo>
                  <a:lnTo>
                    <a:pt x="1024" y="0"/>
                  </a:lnTo>
                  <a:lnTo>
                    <a:pt x="1024" y="570"/>
                  </a:lnTo>
                  <a:lnTo>
                    <a:pt x="1024" y="580"/>
                  </a:lnTo>
                  <a:lnTo>
                    <a:pt x="1024" y="589"/>
                  </a:lnTo>
                  <a:lnTo>
                    <a:pt x="1032" y="589"/>
                  </a:lnTo>
                  <a:close/>
                </a:path>
              </a:pathLst>
            </a:custGeom>
            <a:solidFill>
              <a:srgbClr val="D6E0E0"/>
            </a:solidFill>
            <a:ln w="9525">
              <a:noFill/>
              <a:round/>
              <a:headEnd/>
              <a:tailEnd/>
            </a:ln>
          </p:spPr>
          <p:txBody>
            <a:bodyPr>
              <a:prstTxWarp prst="textNoShape">
                <a:avLst/>
              </a:prstTxWarp>
            </a:bodyPr>
            <a:lstStyle/>
            <a:p>
              <a:endParaRPr lang="en-US"/>
            </a:p>
          </p:txBody>
        </p:sp>
        <p:sp>
          <p:nvSpPr>
            <p:cNvPr id="24641" name="Freeform 260"/>
            <p:cNvSpPr>
              <a:spLocks/>
            </p:cNvSpPr>
            <p:nvPr/>
          </p:nvSpPr>
          <p:spPr bwMode="auto">
            <a:xfrm>
              <a:off x="1060" y="3362"/>
              <a:ext cx="139" cy="141"/>
            </a:xfrm>
            <a:custGeom>
              <a:avLst/>
              <a:gdLst>
                <a:gd name="T0" fmla="*/ 1105 w 1105"/>
                <a:gd name="T1" fmla="*/ 249 h 1124"/>
                <a:gd name="T2" fmla="*/ 1068 w 1105"/>
                <a:gd name="T3" fmla="*/ 1124 h 1124"/>
                <a:gd name="T4" fmla="*/ 488 w 1105"/>
                <a:gd name="T5" fmla="*/ 1078 h 1124"/>
                <a:gd name="T6" fmla="*/ 0 w 1105"/>
                <a:gd name="T7" fmla="*/ 1078 h 1124"/>
                <a:gd name="T8" fmla="*/ 83 w 1105"/>
                <a:gd name="T9" fmla="*/ 0 h 1124"/>
                <a:gd name="T10" fmla="*/ 792 w 1105"/>
                <a:gd name="T11" fmla="*/ 138 h 1124"/>
                <a:gd name="T12" fmla="*/ 1105 w 1105"/>
                <a:gd name="T13" fmla="*/ 249 h 1124"/>
                <a:gd name="T14" fmla="*/ 0 60000 65536"/>
                <a:gd name="T15" fmla="*/ 0 60000 65536"/>
                <a:gd name="T16" fmla="*/ 0 60000 65536"/>
                <a:gd name="T17" fmla="*/ 0 60000 65536"/>
                <a:gd name="T18" fmla="*/ 0 60000 65536"/>
                <a:gd name="T19" fmla="*/ 0 60000 65536"/>
                <a:gd name="T20" fmla="*/ 0 60000 65536"/>
                <a:gd name="T21" fmla="*/ 0 w 1105"/>
                <a:gd name="T22" fmla="*/ 0 h 1124"/>
                <a:gd name="T23" fmla="*/ 1105 w 1105"/>
                <a:gd name="T24" fmla="*/ 1124 h 1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5" h="1124">
                  <a:moveTo>
                    <a:pt x="1105" y="249"/>
                  </a:moveTo>
                  <a:lnTo>
                    <a:pt x="1068" y="1124"/>
                  </a:lnTo>
                  <a:lnTo>
                    <a:pt x="488" y="1078"/>
                  </a:lnTo>
                  <a:lnTo>
                    <a:pt x="0" y="1078"/>
                  </a:lnTo>
                  <a:lnTo>
                    <a:pt x="83" y="0"/>
                  </a:lnTo>
                  <a:lnTo>
                    <a:pt x="792" y="138"/>
                  </a:lnTo>
                  <a:lnTo>
                    <a:pt x="1105" y="249"/>
                  </a:lnTo>
                  <a:close/>
                </a:path>
              </a:pathLst>
            </a:custGeom>
            <a:solidFill>
              <a:srgbClr val="B07840"/>
            </a:solidFill>
            <a:ln w="9525">
              <a:noFill/>
              <a:round/>
              <a:headEnd/>
              <a:tailEnd/>
            </a:ln>
          </p:spPr>
          <p:txBody>
            <a:bodyPr>
              <a:prstTxWarp prst="textNoShape">
                <a:avLst/>
              </a:prstTxWarp>
            </a:bodyPr>
            <a:lstStyle/>
            <a:p>
              <a:endParaRPr lang="en-US"/>
            </a:p>
          </p:txBody>
        </p:sp>
        <p:sp>
          <p:nvSpPr>
            <p:cNvPr id="24642" name="Freeform 261"/>
            <p:cNvSpPr>
              <a:spLocks/>
            </p:cNvSpPr>
            <p:nvPr/>
          </p:nvSpPr>
          <p:spPr bwMode="auto">
            <a:xfrm>
              <a:off x="1640" y="3366"/>
              <a:ext cx="124" cy="117"/>
            </a:xfrm>
            <a:custGeom>
              <a:avLst/>
              <a:gdLst>
                <a:gd name="T0" fmla="*/ 995 w 995"/>
                <a:gd name="T1" fmla="*/ 664 h 941"/>
                <a:gd name="T2" fmla="*/ 442 w 995"/>
                <a:gd name="T3" fmla="*/ 821 h 941"/>
                <a:gd name="T4" fmla="*/ 0 w 995"/>
                <a:gd name="T5" fmla="*/ 941 h 941"/>
                <a:gd name="T6" fmla="*/ 0 w 995"/>
                <a:gd name="T7" fmla="*/ 351 h 941"/>
                <a:gd name="T8" fmla="*/ 359 w 995"/>
                <a:gd name="T9" fmla="*/ 194 h 941"/>
                <a:gd name="T10" fmla="*/ 940 w 995"/>
                <a:gd name="T11" fmla="*/ 0 h 941"/>
                <a:gd name="T12" fmla="*/ 995 w 995"/>
                <a:gd name="T13" fmla="*/ 572 h 941"/>
                <a:gd name="T14" fmla="*/ 995 w 995"/>
                <a:gd name="T15" fmla="*/ 664 h 941"/>
                <a:gd name="T16" fmla="*/ 0 60000 65536"/>
                <a:gd name="T17" fmla="*/ 0 60000 65536"/>
                <a:gd name="T18" fmla="*/ 0 60000 65536"/>
                <a:gd name="T19" fmla="*/ 0 60000 65536"/>
                <a:gd name="T20" fmla="*/ 0 60000 65536"/>
                <a:gd name="T21" fmla="*/ 0 60000 65536"/>
                <a:gd name="T22" fmla="*/ 0 60000 65536"/>
                <a:gd name="T23" fmla="*/ 0 60000 65536"/>
                <a:gd name="T24" fmla="*/ 0 w 995"/>
                <a:gd name="T25" fmla="*/ 0 h 941"/>
                <a:gd name="T26" fmla="*/ 995 w 995"/>
                <a:gd name="T27" fmla="*/ 941 h 9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5" h="941">
                  <a:moveTo>
                    <a:pt x="995" y="664"/>
                  </a:moveTo>
                  <a:lnTo>
                    <a:pt x="442" y="821"/>
                  </a:lnTo>
                  <a:lnTo>
                    <a:pt x="0" y="941"/>
                  </a:lnTo>
                  <a:lnTo>
                    <a:pt x="0" y="351"/>
                  </a:lnTo>
                  <a:lnTo>
                    <a:pt x="359" y="194"/>
                  </a:lnTo>
                  <a:lnTo>
                    <a:pt x="940" y="0"/>
                  </a:lnTo>
                  <a:lnTo>
                    <a:pt x="995" y="572"/>
                  </a:lnTo>
                  <a:lnTo>
                    <a:pt x="995" y="664"/>
                  </a:lnTo>
                  <a:close/>
                </a:path>
              </a:pathLst>
            </a:custGeom>
            <a:solidFill>
              <a:srgbClr val="D4975A"/>
            </a:solidFill>
            <a:ln w="9525">
              <a:noFill/>
              <a:round/>
              <a:headEnd/>
              <a:tailEnd/>
            </a:ln>
          </p:spPr>
          <p:txBody>
            <a:bodyPr>
              <a:prstTxWarp prst="textNoShape">
                <a:avLst/>
              </a:prstTxWarp>
            </a:bodyPr>
            <a:lstStyle/>
            <a:p>
              <a:endParaRPr lang="en-US"/>
            </a:p>
          </p:txBody>
        </p:sp>
        <p:sp>
          <p:nvSpPr>
            <p:cNvPr id="24643" name="Freeform 262"/>
            <p:cNvSpPr>
              <a:spLocks/>
            </p:cNvSpPr>
            <p:nvPr/>
          </p:nvSpPr>
          <p:spPr bwMode="auto">
            <a:xfrm>
              <a:off x="1640" y="3472"/>
              <a:ext cx="131" cy="104"/>
            </a:xfrm>
            <a:custGeom>
              <a:avLst/>
              <a:gdLst>
                <a:gd name="T0" fmla="*/ 1050 w 1050"/>
                <a:gd name="T1" fmla="*/ 360 h 830"/>
                <a:gd name="T2" fmla="*/ 1023 w 1050"/>
                <a:gd name="T3" fmla="*/ 452 h 830"/>
                <a:gd name="T4" fmla="*/ 1023 w 1050"/>
                <a:gd name="T5" fmla="*/ 525 h 830"/>
                <a:gd name="T6" fmla="*/ 166 w 1050"/>
                <a:gd name="T7" fmla="*/ 830 h 830"/>
                <a:gd name="T8" fmla="*/ 83 w 1050"/>
                <a:gd name="T9" fmla="*/ 802 h 830"/>
                <a:gd name="T10" fmla="*/ 55 w 1050"/>
                <a:gd name="T11" fmla="*/ 802 h 830"/>
                <a:gd name="T12" fmla="*/ 27 w 1050"/>
                <a:gd name="T13" fmla="*/ 830 h 830"/>
                <a:gd name="T14" fmla="*/ 0 w 1050"/>
                <a:gd name="T15" fmla="*/ 304 h 830"/>
                <a:gd name="T16" fmla="*/ 331 w 1050"/>
                <a:gd name="T17" fmla="*/ 147 h 830"/>
                <a:gd name="T18" fmla="*/ 746 w 1050"/>
                <a:gd name="T19" fmla="*/ 56 h 830"/>
                <a:gd name="T20" fmla="*/ 884 w 1050"/>
                <a:gd name="T21" fmla="*/ 0 h 830"/>
                <a:gd name="T22" fmla="*/ 995 w 1050"/>
                <a:gd name="T23" fmla="*/ 0 h 830"/>
                <a:gd name="T24" fmla="*/ 1050 w 1050"/>
                <a:gd name="T25" fmla="*/ 360 h 8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50"/>
                <a:gd name="T40" fmla="*/ 0 h 830"/>
                <a:gd name="T41" fmla="*/ 1050 w 1050"/>
                <a:gd name="T42" fmla="*/ 830 h 8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50" h="830">
                  <a:moveTo>
                    <a:pt x="1050" y="360"/>
                  </a:moveTo>
                  <a:lnTo>
                    <a:pt x="1023" y="452"/>
                  </a:lnTo>
                  <a:lnTo>
                    <a:pt x="1023" y="525"/>
                  </a:lnTo>
                  <a:lnTo>
                    <a:pt x="166" y="830"/>
                  </a:lnTo>
                  <a:lnTo>
                    <a:pt x="83" y="802"/>
                  </a:lnTo>
                  <a:lnTo>
                    <a:pt x="55" y="802"/>
                  </a:lnTo>
                  <a:lnTo>
                    <a:pt x="27" y="830"/>
                  </a:lnTo>
                  <a:lnTo>
                    <a:pt x="0" y="304"/>
                  </a:lnTo>
                  <a:lnTo>
                    <a:pt x="331" y="147"/>
                  </a:lnTo>
                  <a:lnTo>
                    <a:pt x="746" y="56"/>
                  </a:lnTo>
                  <a:lnTo>
                    <a:pt x="884" y="0"/>
                  </a:lnTo>
                  <a:lnTo>
                    <a:pt x="995" y="0"/>
                  </a:lnTo>
                  <a:lnTo>
                    <a:pt x="1050" y="360"/>
                  </a:lnTo>
                  <a:close/>
                </a:path>
              </a:pathLst>
            </a:custGeom>
            <a:solidFill>
              <a:srgbClr val="B07840"/>
            </a:solidFill>
            <a:ln w="9525">
              <a:noFill/>
              <a:round/>
              <a:headEnd/>
              <a:tailEnd/>
            </a:ln>
          </p:spPr>
          <p:txBody>
            <a:bodyPr>
              <a:prstTxWarp prst="textNoShape">
                <a:avLst/>
              </a:prstTxWarp>
            </a:bodyPr>
            <a:lstStyle/>
            <a:p>
              <a:endParaRPr lang="en-US"/>
            </a:p>
          </p:txBody>
        </p:sp>
        <p:sp>
          <p:nvSpPr>
            <p:cNvPr id="24644" name="Freeform 263"/>
            <p:cNvSpPr>
              <a:spLocks/>
            </p:cNvSpPr>
            <p:nvPr/>
          </p:nvSpPr>
          <p:spPr bwMode="auto">
            <a:xfrm>
              <a:off x="1060" y="3517"/>
              <a:ext cx="134" cy="124"/>
            </a:xfrm>
            <a:custGeom>
              <a:avLst/>
              <a:gdLst>
                <a:gd name="T0" fmla="*/ 1068 w 1068"/>
                <a:gd name="T1" fmla="*/ 64 h 995"/>
                <a:gd name="T2" fmla="*/ 1041 w 1068"/>
                <a:gd name="T3" fmla="*/ 894 h 995"/>
                <a:gd name="T4" fmla="*/ 1041 w 1068"/>
                <a:gd name="T5" fmla="*/ 995 h 995"/>
                <a:gd name="T6" fmla="*/ 377 w 1068"/>
                <a:gd name="T7" fmla="*/ 921 h 995"/>
                <a:gd name="T8" fmla="*/ 0 w 1068"/>
                <a:gd name="T9" fmla="*/ 921 h 995"/>
                <a:gd name="T10" fmla="*/ 0 w 1068"/>
                <a:gd name="T11" fmla="*/ 0 h 995"/>
                <a:gd name="T12" fmla="*/ 359 w 1068"/>
                <a:gd name="T13" fmla="*/ 64 h 995"/>
                <a:gd name="T14" fmla="*/ 1068 w 1068"/>
                <a:gd name="T15" fmla="*/ 64 h 995"/>
                <a:gd name="T16" fmla="*/ 0 60000 65536"/>
                <a:gd name="T17" fmla="*/ 0 60000 65536"/>
                <a:gd name="T18" fmla="*/ 0 60000 65536"/>
                <a:gd name="T19" fmla="*/ 0 60000 65536"/>
                <a:gd name="T20" fmla="*/ 0 60000 65536"/>
                <a:gd name="T21" fmla="*/ 0 60000 65536"/>
                <a:gd name="T22" fmla="*/ 0 60000 65536"/>
                <a:gd name="T23" fmla="*/ 0 60000 65536"/>
                <a:gd name="T24" fmla="*/ 0 w 1068"/>
                <a:gd name="T25" fmla="*/ 0 h 995"/>
                <a:gd name="T26" fmla="*/ 1068 w 1068"/>
                <a:gd name="T27" fmla="*/ 995 h 9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8" h="995">
                  <a:moveTo>
                    <a:pt x="1068" y="64"/>
                  </a:moveTo>
                  <a:lnTo>
                    <a:pt x="1041" y="894"/>
                  </a:lnTo>
                  <a:lnTo>
                    <a:pt x="1041" y="995"/>
                  </a:lnTo>
                  <a:lnTo>
                    <a:pt x="377" y="921"/>
                  </a:lnTo>
                  <a:lnTo>
                    <a:pt x="0" y="921"/>
                  </a:lnTo>
                  <a:lnTo>
                    <a:pt x="0" y="0"/>
                  </a:lnTo>
                  <a:lnTo>
                    <a:pt x="359" y="64"/>
                  </a:lnTo>
                  <a:lnTo>
                    <a:pt x="1068" y="64"/>
                  </a:lnTo>
                  <a:close/>
                </a:path>
              </a:pathLst>
            </a:custGeom>
            <a:solidFill>
              <a:srgbClr val="D4975A"/>
            </a:solidFill>
            <a:ln w="9525">
              <a:noFill/>
              <a:round/>
              <a:headEnd/>
              <a:tailEnd/>
            </a:ln>
          </p:spPr>
          <p:txBody>
            <a:bodyPr>
              <a:prstTxWarp prst="textNoShape">
                <a:avLst/>
              </a:prstTxWarp>
            </a:bodyPr>
            <a:lstStyle/>
            <a:p>
              <a:endParaRPr lang="en-US"/>
            </a:p>
          </p:txBody>
        </p:sp>
        <p:sp>
          <p:nvSpPr>
            <p:cNvPr id="24645" name="Freeform 264"/>
            <p:cNvSpPr>
              <a:spLocks/>
            </p:cNvSpPr>
            <p:nvPr/>
          </p:nvSpPr>
          <p:spPr bwMode="auto">
            <a:xfrm>
              <a:off x="1643" y="3563"/>
              <a:ext cx="128" cy="109"/>
            </a:xfrm>
            <a:custGeom>
              <a:avLst/>
              <a:gdLst>
                <a:gd name="T0" fmla="*/ 1023 w 1023"/>
                <a:gd name="T1" fmla="*/ 600 h 875"/>
                <a:gd name="T2" fmla="*/ 56 w 1023"/>
                <a:gd name="T3" fmla="*/ 875 h 875"/>
                <a:gd name="T4" fmla="*/ 0 w 1023"/>
                <a:gd name="T5" fmla="*/ 378 h 875"/>
                <a:gd name="T6" fmla="*/ 332 w 1023"/>
                <a:gd name="T7" fmla="*/ 185 h 875"/>
                <a:gd name="T8" fmla="*/ 692 w 1023"/>
                <a:gd name="T9" fmla="*/ 102 h 875"/>
                <a:gd name="T10" fmla="*/ 940 w 1023"/>
                <a:gd name="T11" fmla="*/ 0 h 875"/>
                <a:gd name="T12" fmla="*/ 1023 w 1023"/>
                <a:gd name="T13" fmla="*/ 0 h 875"/>
                <a:gd name="T14" fmla="*/ 1023 w 1023"/>
                <a:gd name="T15" fmla="*/ 600 h 875"/>
                <a:gd name="T16" fmla="*/ 0 60000 65536"/>
                <a:gd name="T17" fmla="*/ 0 60000 65536"/>
                <a:gd name="T18" fmla="*/ 0 60000 65536"/>
                <a:gd name="T19" fmla="*/ 0 60000 65536"/>
                <a:gd name="T20" fmla="*/ 0 60000 65536"/>
                <a:gd name="T21" fmla="*/ 0 60000 65536"/>
                <a:gd name="T22" fmla="*/ 0 60000 65536"/>
                <a:gd name="T23" fmla="*/ 0 60000 65536"/>
                <a:gd name="T24" fmla="*/ 0 w 1023"/>
                <a:gd name="T25" fmla="*/ 0 h 875"/>
                <a:gd name="T26" fmla="*/ 1023 w 1023"/>
                <a:gd name="T27" fmla="*/ 875 h 8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3" h="875">
                  <a:moveTo>
                    <a:pt x="1023" y="600"/>
                  </a:moveTo>
                  <a:lnTo>
                    <a:pt x="56" y="875"/>
                  </a:lnTo>
                  <a:lnTo>
                    <a:pt x="0" y="378"/>
                  </a:lnTo>
                  <a:lnTo>
                    <a:pt x="332" y="185"/>
                  </a:lnTo>
                  <a:lnTo>
                    <a:pt x="692" y="102"/>
                  </a:lnTo>
                  <a:lnTo>
                    <a:pt x="940" y="0"/>
                  </a:lnTo>
                  <a:lnTo>
                    <a:pt x="1023" y="0"/>
                  </a:lnTo>
                  <a:lnTo>
                    <a:pt x="1023" y="600"/>
                  </a:lnTo>
                  <a:close/>
                </a:path>
              </a:pathLst>
            </a:custGeom>
            <a:solidFill>
              <a:srgbClr val="D4975A"/>
            </a:solidFill>
            <a:ln w="9525">
              <a:noFill/>
              <a:round/>
              <a:headEnd/>
              <a:tailEnd/>
            </a:ln>
          </p:spPr>
          <p:txBody>
            <a:bodyPr>
              <a:prstTxWarp prst="textNoShape">
                <a:avLst/>
              </a:prstTxWarp>
            </a:bodyPr>
            <a:lstStyle/>
            <a:p>
              <a:endParaRPr lang="en-US"/>
            </a:p>
          </p:txBody>
        </p:sp>
        <p:sp>
          <p:nvSpPr>
            <p:cNvPr id="24646" name="Freeform 265"/>
            <p:cNvSpPr>
              <a:spLocks/>
            </p:cNvSpPr>
            <p:nvPr/>
          </p:nvSpPr>
          <p:spPr bwMode="auto">
            <a:xfrm>
              <a:off x="1060" y="3652"/>
              <a:ext cx="131" cy="121"/>
            </a:xfrm>
            <a:custGeom>
              <a:avLst/>
              <a:gdLst>
                <a:gd name="T0" fmla="*/ 985 w 1041"/>
                <a:gd name="T1" fmla="*/ 120 h 968"/>
                <a:gd name="T2" fmla="*/ 1041 w 1041"/>
                <a:gd name="T3" fmla="*/ 120 h 968"/>
                <a:gd name="T4" fmla="*/ 985 w 1041"/>
                <a:gd name="T5" fmla="*/ 673 h 968"/>
                <a:gd name="T6" fmla="*/ 1013 w 1041"/>
                <a:gd name="T7" fmla="*/ 884 h 968"/>
                <a:gd name="T8" fmla="*/ 1013 w 1041"/>
                <a:gd name="T9" fmla="*/ 968 h 968"/>
                <a:gd name="T10" fmla="*/ 101 w 1041"/>
                <a:gd name="T11" fmla="*/ 857 h 968"/>
                <a:gd name="T12" fmla="*/ 83 w 1041"/>
                <a:gd name="T13" fmla="*/ 830 h 968"/>
                <a:gd name="T14" fmla="*/ 27 w 1041"/>
                <a:gd name="T15" fmla="*/ 498 h 968"/>
                <a:gd name="T16" fmla="*/ 27 w 1041"/>
                <a:gd name="T17" fmla="*/ 55 h 968"/>
                <a:gd name="T18" fmla="*/ 0 w 1041"/>
                <a:gd name="T19" fmla="*/ 27 h 968"/>
                <a:gd name="T20" fmla="*/ 156 w 1041"/>
                <a:gd name="T21" fmla="*/ 0 h 968"/>
                <a:gd name="T22" fmla="*/ 764 w 1041"/>
                <a:gd name="T23" fmla="*/ 55 h 968"/>
                <a:gd name="T24" fmla="*/ 985 w 1041"/>
                <a:gd name="T25" fmla="*/ 120 h 9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41"/>
                <a:gd name="T40" fmla="*/ 0 h 968"/>
                <a:gd name="T41" fmla="*/ 1041 w 1041"/>
                <a:gd name="T42" fmla="*/ 968 h 9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41" h="968">
                  <a:moveTo>
                    <a:pt x="985" y="120"/>
                  </a:moveTo>
                  <a:lnTo>
                    <a:pt x="1041" y="120"/>
                  </a:lnTo>
                  <a:lnTo>
                    <a:pt x="985" y="673"/>
                  </a:lnTo>
                  <a:lnTo>
                    <a:pt x="1013" y="884"/>
                  </a:lnTo>
                  <a:lnTo>
                    <a:pt x="1013" y="968"/>
                  </a:lnTo>
                  <a:lnTo>
                    <a:pt x="101" y="857"/>
                  </a:lnTo>
                  <a:lnTo>
                    <a:pt x="83" y="830"/>
                  </a:lnTo>
                  <a:lnTo>
                    <a:pt x="27" y="498"/>
                  </a:lnTo>
                  <a:lnTo>
                    <a:pt x="27" y="55"/>
                  </a:lnTo>
                  <a:lnTo>
                    <a:pt x="0" y="27"/>
                  </a:lnTo>
                  <a:lnTo>
                    <a:pt x="156" y="0"/>
                  </a:lnTo>
                  <a:lnTo>
                    <a:pt x="764" y="55"/>
                  </a:lnTo>
                  <a:lnTo>
                    <a:pt x="985" y="120"/>
                  </a:lnTo>
                  <a:close/>
                </a:path>
              </a:pathLst>
            </a:custGeom>
            <a:solidFill>
              <a:srgbClr val="B07840"/>
            </a:solidFill>
            <a:ln w="9525">
              <a:noFill/>
              <a:round/>
              <a:headEnd/>
              <a:tailEnd/>
            </a:ln>
          </p:spPr>
          <p:txBody>
            <a:bodyPr>
              <a:prstTxWarp prst="textNoShape">
                <a:avLst/>
              </a:prstTxWarp>
            </a:bodyPr>
            <a:lstStyle/>
            <a:p>
              <a:endParaRPr lang="en-US"/>
            </a:p>
          </p:txBody>
        </p:sp>
        <p:sp>
          <p:nvSpPr>
            <p:cNvPr id="24647" name="Freeform 266"/>
            <p:cNvSpPr>
              <a:spLocks/>
            </p:cNvSpPr>
            <p:nvPr/>
          </p:nvSpPr>
          <p:spPr bwMode="auto">
            <a:xfrm>
              <a:off x="1650" y="3663"/>
              <a:ext cx="125" cy="78"/>
            </a:xfrm>
            <a:custGeom>
              <a:avLst/>
              <a:gdLst>
                <a:gd name="T0" fmla="*/ 995 w 995"/>
                <a:gd name="T1" fmla="*/ 488 h 627"/>
                <a:gd name="T2" fmla="*/ 801 w 995"/>
                <a:gd name="T3" fmla="*/ 544 h 627"/>
                <a:gd name="T4" fmla="*/ 0 w 995"/>
                <a:gd name="T5" fmla="*/ 627 h 627"/>
                <a:gd name="T6" fmla="*/ 0 w 995"/>
                <a:gd name="T7" fmla="*/ 378 h 627"/>
                <a:gd name="T8" fmla="*/ 83 w 995"/>
                <a:gd name="T9" fmla="*/ 240 h 627"/>
                <a:gd name="T10" fmla="*/ 912 w 995"/>
                <a:gd name="T11" fmla="*/ 0 h 627"/>
                <a:gd name="T12" fmla="*/ 995 w 995"/>
                <a:gd name="T13" fmla="*/ 0 h 627"/>
                <a:gd name="T14" fmla="*/ 995 w 995"/>
                <a:gd name="T15" fmla="*/ 488 h 627"/>
                <a:gd name="T16" fmla="*/ 0 60000 65536"/>
                <a:gd name="T17" fmla="*/ 0 60000 65536"/>
                <a:gd name="T18" fmla="*/ 0 60000 65536"/>
                <a:gd name="T19" fmla="*/ 0 60000 65536"/>
                <a:gd name="T20" fmla="*/ 0 60000 65536"/>
                <a:gd name="T21" fmla="*/ 0 60000 65536"/>
                <a:gd name="T22" fmla="*/ 0 60000 65536"/>
                <a:gd name="T23" fmla="*/ 0 60000 65536"/>
                <a:gd name="T24" fmla="*/ 0 w 995"/>
                <a:gd name="T25" fmla="*/ 0 h 627"/>
                <a:gd name="T26" fmla="*/ 995 w 995"/>
                <a:gd name="T27" fmla="*/ 627 h 6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5" h="627">
                  <a:moveTo>
                    <a:pt x="995" y="488"/>
                  </a:moveTo>
                  <a:lnTo>
                    <a:pt x="801" y="544"/>
                  </a:lnTo>
                  <a:lnTo>
                    <a:pt x="0" y="627"/>
                  </a:lnTo>
                  <a:lnTo>
                    <a:pt x="0" y="378"/>
                  </a:lnTo>
                  <a:lnTo>
                    <a:pt x="83" y="240"/>
                  </a:lnTo>
                  <a:lnTo>
                    <a:pt x="912" y="0"/>
                  </a:lnTo>
                  <a:lnTo>
                    <a:pt x="995" y="0"/>
                  </a:lnTo>
                  <a:lnTo>
                    <a:pt x="995" y="488"/>
                  </a:lnTo>
                  <a:close/>
                </a:path>
              </a:pathLst>
            </a:custGeom>
            <a:solidFill>
              <a:srgbClr val="B07840"/>
            </a:solidFill>
            <a:ln w="9525">
              <a:noFill/>
              <a:round/>
              <a:headEnd/>
              <a:tailEnd/>
            </a:ln>
          </p:spPr>
          <p:txBody>
            <a:bodyPr>
              <a:prstTxWarp prst="textNoShape">
                <a:avLst/>
              </a:prstTxWarp>
            </a:bodyPr>
            <a:lstStyle/>
            <a:p>
              <a:endParaRPr lang="en-US"/>
            </a:p>
          </p:txBody>
        </p:sp>
        <p:sp>
          <p:nvSpPr>
            <p:cNvPr id="24648" name="Freeform 267"/>
            <p:cNvSpPr>
              <a:spLocks/>
            </p:cNvSpPr>
            <p:nvPr/>
          </p:nvSpPr>
          <p:spPr bwMode="auto">
            <a:xfrm>
              <a:off x="1643" y="3748"/>
              <a:ext cx="135" cy="76"/>
            </a:xfrm>
            <a:custGeom>
              <a:avLst/>
              <a:gdLst>
                <a:gd name="T0" fmla="*/ 1078 w 1078"/>
                <a:gd name="T1" fmla="*/ 498 h 608"/>
                <a:gd name="T2" fmla="*/ 0 w 1078"/>
                <a:gd name="T3" fmla="*/ 608 h 608"/>
                <a:gd name="T4" fmla="*/ 28 w 1078"/>
                <a:gd name="T5" fmla="*/ 277 h 608"/>
                <a:gd name="T6" fmla="*/ 28 w 1078"/>
                <a:gd name="T7" fmla="*/ 194 h 608"/>
                <a:gd name="T8" fmla="*/ 277 w 1078"/>
                <a:gd name="T9" fmla="*/ 83 h 608"/>
                <a:gd name="T10" fmla="*/ 1023 w 1078"/>
                <a:gd name="T11" fmla="*/ 0 h 608"/>
                <a:gd name="T12" fmla="*/ 1078 w 1078"/>
                <a:gd name="T13" fmla="*/ 387 h 608"/>
                <a:gd name="T14" fmla="*/ 1078 w 1078"/>
                <a:gd name="T15" fmla="*/ 498 h 608"/>
                <a:gd name="T16" fmla="*/ 0 60000 65536"/>
                <a:gd name="T17" fmla="*/ 0 60000 65536"/>
                <a:gd name="T18" fmla="*/ 0 60000 65536"/>
                <a:gd name="T19" fmla="*/ 0 60000 65536"/>
                <a:gd name="T20" fmla="*/ 0 60000 65536"/>
                <a:gd name="T21" fmla="*/ 0 60000 65536"/>
                <a:gd name="T22" fmla="*/ 0 60000 65536"/>
                <a:gd name="T23" fmla="*/ 0 60000 65536"/>
                <a:gd name="T24" fmla="*/ 0 w 1078"/>
                <a:gd name="T25" fmla="*/ 0 h 608"/>
                <a:gd name="T26" fmla="*/ 1078 w 1078"/>
                <a:gd name="T27" fmla="*/ 608 h 6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8" h="608">
                  <a:moveTo>
                    <a:pt x="1078" y="498"/>
                  </a:moveTo>
                  <a:lnTo>
                    <a:pt x="0" y="608"/>
                  </a:lnTo>
                  <a:lnTo>
                    <a:pt x="28" y="277"/>
                  </a:lnTo>
                  <a:lnTo>
                    <a:pt x="28" y="194"/>
                  </a:lnTo>
                  <a:lnTo>
                    <a:pt x="277" y="83"/>
                  </a:lnTo>
                  <a:lnTo>
                    <a:pt x="1023" y="0"/>
                  </a:lnTo>
                  <a:lnTo>
                    <a:pt x="1078" y="387"/>
                  </a:lnTo>
                  <a:lnTo>
                    <a:pt x="1078" y="498"/>
                  </a:lnTo>
                  <a:close/>
                </a:path>
              </a:pathLst>
            </a:custGeom>
            <a:solidFill>
              <a:srgbClr val="D4975A"/>
            </a:solidFill>
            <a:ln w="9525">
              <a:noFill/>
              <a:round/>
              <a:headEnd/>
              <a:tailEnd/>
            </a:ln>
          </p:spPr>
          <p:txBody>
            <a:bodyPr>
              <a:prstTxWarp prst="textNoShape">
                <a:avLst/>
              </a:prstTxWarp>
            </a:bodyPr>
            <a:lstStyle/>
            <a:p>
              <a:endParaRPr lang="en-US"/>
            </a:p>
          </p:txBody>
        </p:sp>
        <p:sp>
          <p:nvSpPr>
            <p:cNvPr id="24649" name="Freeform 268"/>
            <p:cNvSpPr>
              <a:spLocks/>
            </p:cNvSpPr>
            <p:nvPr/>
          </p:nvSpPr>
          <p:spPr bwMode="auto">
            <a:xfrm>
              <a:off x="1067" y="3779"/>
              <a:ext cx="117" cy="83"/>
            </a:xfrm>
            <a:custGeom>
              <a:avLst/>
              <a:gdLst>
                <a:gd name="T0" fmla="*/ 904 w 931"/>
                <a:gd name="T1" fmla="*/ 554 h 665"/>
                <a:gd name="T2" fmla="*/ 904 w 931"/>
                <a:gd name="T3" fmla="*/ 636 h 665"/>
                <a:gd name="T4" fmla="*/ 0 w 931"/>
                <a:gd name="T5" fmla="*/ 665 h 665"/>
                <a:gd name="T6" fmla="*/ 0 w 931"/>
                <a:gd name="T7" fmla="*/ 0 h 665"/>
                <a:gd name="T8" fmla="*/ 931 w 931"/>
                <a:gd name="T9" fmla="*/ 139 h 665"/>
                <a:gd name="T10" fmla="*/ 904 w 931"/>
                <a:gd name="T11" fmla="*/ 554 h 665"/>
                <a:gd name="T12" fmla="*/ 0 60000 65536"/>
                <a:gd name="T13" fmla="*/ 0 60000 65536"/>
                <a:gd name="T14" fmla="*/ 0 60000 65536"/>
                <a:gd name="T15" fmla="*/ 0 60000 65536"/>
                <a:gd name="T16" fmla="*/ 0 60000 65536"/>
                <a:gd name="T17" fmla="*/ 0 60000 65536"/>
                <a:gd name="T18" fmla="*/ 0 w 931"/>
                <a:gd name="T19" fmla="*/ 0 h 665"/>
                <a:gd name="T20" fmla="*/ 931 w 931"/>
                <a:gd name="T21" fmla="*/ 665 h 665"/>
              </a:gdLst>
              <a:ahLst/>
              <a:cxnLst>
                <a:cxn ang="T12">
                  <a:pos x="T0" y="T1"/>
                </a:cxn>
                <a:cxn ang="T13">
                  <a:pos x="T2" y="T3"/>
                </a:cxn>
                <a:cxn ang="T14">
                  <a:pos x="T4" y="T5"/>
                </a:cxn>
                <a:cxn ang="T15">
                  <a:pos x="T6" y="T7"/>
                </a:cxn>
                <a:cxn ang="T16">
                  <a:pos x="T8" y="T9"/>
                </a:cxn>
                <a:cxn ang="T17">
                  <a:pos x="T10" y="T11"/>
                </a:cxn>
              </a:cxnLst>
              <a:rect l="T18" t="T19" r="T20" b="T21"/>
              <a:pathLst>
                <a:path w="931" h="665">
                  <a:moveTo>
                    <a:pt x="904" y="554"/>
                  </a:moveTo>
                  <a:lnTo>
                    <a:pt x="904" y="636"/>
                  </a:lnTo>
                  <a:lnTo>
                    <a:pt x="0" y="665"/>
                  </a:lnTo>
                  <a:lnTo>
                    <a:pt x="0" y="0"/>
                  </a:lnTo>
                  <a:lnTo>
                    <a:pt x="931" y="139"/>
                  </a:lnTo>
                  <a:lnTo>
                    <a:pt x="904" y="554"/>
                  </a:lnTo>
                  <a:close/>
                </a:path>
              </a:pathLst>
            </a:custGeom>
            <a:solidFill>
              <a:srgbClr val="D4975A"/>
            </a:solidFill>
            <a:ln w="9525">
              <a:noFill/>
              <a:round/>
              <a:headEnd/>
              <a:tailEnd/>
            </a:ln>
          </p:spPr>
          <p:txBody>
            <a:bodyPr>
              <a:prstTxWarp prst="textNoShape">
                <a:avLst/>
              </a:prstTxWarp>
            </a:bodyPr>
            <a:lstStyle/>
            <a:p>
              <a:endParaRPr lang="en-US"/>
            </a:p>
          </p:txBody>
        </p:sp>
        <p:sp>
          <p:nvSpPr>
            <p:cNvPr id="24650" name="Freeform 269"/>
            <p:cNvSpPr>
              <a:spLocks/>
            </p:cNvSpPr>
            <p:nvPr/>
          </p:nvSpPr>
          <p:spPr bwMode="auto">
            <a:xfrm>
              <a:off x="1202" y="3793"/>
              <a:ext cx="338" cy="101"/>
            </a:xfrm>
            <a:custGeom>
              <a:avLst/>
              <a:gdLst>
                <a:gd name="T0" fmla="*/ 2148 w 2701"/>
                <a:gd name="T1" fmla="*/ 55 h 801"/>
                <a:gd name="T2" fmla="*/ 2313 w 2701"/>
                <a:gd name="T3" fmla="*/ 82 h 801"/>
                <a:gd name="T4" fmla="*/ 2701 w 2701"/>
                <a:gd name="T5" fmla="*/ 332 h 801"/>
                <a:gd name="T6" fmla="*/ 2451 w 2701"/>
                <a:gd name="T7" fmla="*/ 414 h 801"/>
                <a:gd name="T8" fmla="*/ 1927 w 2701"/>
                <a:gd name="T9" fmla="*/ 469 h 801"/>
                <a:gd name="T10" fmla="*/ 47 w 2701"/>
                <a:gd name="T11" fmla="*/ 801 h 801"/>
                <a:gd name="T12" fmla="*/ 0 w 2701"/>
                <a:gd name="T13" fmla="*/ 801 h 801"/>
                <a:gd name="T14" fmla="*/ 29 w 2701"/>
                <a:gd name="T15" fmla="*/ 248 h 801"/>
                <a:gd name="T16" fmla="*/ 1706 w 2701"/>
                <a:gd name="T17" fmla="*/ 0 h 801"/>
                <a:gd name="T18" fmla="*/ 1954 w 2701"/>
                <a:gd name="T19" fmla="*/ 55 h 801"/>
                <a:gd name="T20" fmla="*/ 2148 w 2701"/>
                <a:gd name="T21" fmla="*/ 55 h 8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01"/>
                <a:gd name="T34" fmla="*/ 0 h 801"/>
                <a:gd name="T35" fmla="*/ 2701 w 2701"/>
                <a:gd name="T36" fmla="*/ 801 h 8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01" h="801">
                  <a:moveTo>
                    <a:pt x="2148" y="55"/>
                  </a:moveTo>
                  <a:lnTo>
                    <a:pt x="2313" y="82"/>
                  </a:lnTo>
                  <a:lnTo>
                    <a:pt x="2701" y="332"/>
                  </a:lnTo>
                  <a:lnTo>
                    <a:pt x="2451" y="414"/>
                  </a:lnTo>
                  <a:lnTo>
                    <a:pt x="1927" y="469"/>
                  </a:lnTo>
                  <a:lnTo>
                    <a:pt x="47" y="801"/>
                  </a:lnTo>
                  <a:lnTo>
                    <a:pt x="0" y="801"/>
                  </a:lnTo>
                  <a:lnTo>
                    <a:pt x="29" y="248"/>
                  </a:lnTo>
                  <a:lnTo>
                    <a:pt x="1706" y="0"/>
                  </a:lnTo>
                  <a:lnTo>
                    <a:pt x="1954" y="55"/>
                  </a:lnTo>
                  <a:lnTo>
                    <a:pt x="2148" y="55"/>
                  </a:lnTo>
                  <a:close/>
                </a:path>
              </a:pathLst>
            </a:custGeom>
            <a:solidFill>
              <a:srgbClr val="593D21"/>
            </a:solidFill>
            <a:ln w="9525">
              <a:noFill/>
              <a:round/>
              <a:headEnd/>
              <a:tailEnd/>
            </a:ln>
          </p:spPr>
          <p:txBody>
            <a:bodyPr>
              <a:prstTxWarp prst="textNoShape">
                <a:avLst/>
              </a:prstTxWarp>
            </a:bodyPr>
            <a:lstStyle/>
            <a:p>
              <a:endParaRPr lang="en-US"/>
            </a:p>
          </p:txBody>
        </p:sp>
        <p:sp>
          <p:nvSpPr>
            <p:cNvPr id="24651" name="Freeform 270"/>
            <p:cNvSpPr>
              <a:spLocks/>
            </p:cNvSpPr>
            <p:nvPr/>
          </p:nvSpPr>
          <p:spPr bwMode="auto">
            <a:xfrm>
              <a:off x="1067" y="3883"/>
              <a:ext cx="117" cy="35"/>
            </a:xfrm>
            <a:custGeom>
              <a:avLst/>
              <a:gdLst>
                <a:gd name="T0" fmla="*/ 931 w 931"/>
                <a:gd name="T1" fmla="*/ 110 h 277"/>
                <a:gd name="T2" fmla="*/ 0 w 931"/>
                <a:gd name="T3" fmla="*/ 277 h 277"/>
                <a:gd name="T4" fmla="*/ 0 w 931"/>
                <a:gd name="T5" fmla="*/ 56 h 277"/>
                <a:gd name="T6" fmla="*/ 250 w 931"/>
                <a:gd name="T7" fmla="*/ 0 h 277"/>
                <a:gd name="T8" fmla="*/ 876 w 931"/>
                <a:gd name="T9" fmla="*/ 0 h 277"/>
                <a:gd name="T10" fmla="*/ 931 w 931"/>
                <a:gd name="T11" fmla="*/ 110 h 277"/>
                <a:gd name="T12" fmla="*/ 0 60000 65536"/>
                <a:gd name="T13" fmla="*/ 0 60000 65536"/>
                <a:gd name="T14" fmla="*/ 0 60000 65536"/>
                <a:gd name="T15" fmla="*/ 0 60000 65536"/>
                <a:gd name="T16" fmla="*/ 0 60000 65536"/>
                <a:gd name="T17" fmla="*/ 0 60000 65536"/>
                <a:gd name="T18" fmla="*/ 0 w 931"/>
                <a:gd name="T19" fmla="*/ 0 h 277"/>
                <a:gd name="T20" fmla="*/ 931 w 931"/>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931" h="277">
                  <a:moveTo>
                    <a:pt x="931" y="110"/>
                  </a:moveTo>
                  <a:lnTo>
                    <a:pt x="0" y="277"/>
                  </a:lnTo>
                  <a:lnTo>
                    <a:pt x="0" y="56"/>
                  </a:lnTo>
                  <a:lnTo>
                    <a:pt x="250" y="0"/>
                  </a:lnTo>
                  <a:lnTo>
                    <a:pt x="876" y="0"/>
                  </a:lnTo>
                  <a:lnTo>
                    <a:pt x="931" y="110"/>
                  </a:lnTo>
                  <a:close/>
                </a:path>
              </a:pathLst>
            </a:custGeom>
            <a:solidFill>
              <a:srgbClr val="B07840"/>
            </a:solidFill>
            <a:ln w="9525">
              <a:noFill/>
              <a:round/>
              <a:headEnd/>
              <a:tailEnd/>
            </a:ln>
          </p:spPr>
          <p:txBody>
            <a:bodyPr>
              <a:prstTxWarp prst="textNoShape">
                <a:avLst/>
              </a:prstTxWarp>
            </a:bodyPr>
            <a:lstStyle/>
            <a:p>
              <a:endParaRPr lang="en-US"/>
            </a:p>
          </p:txBody>
        </p:sp>
        <p:sp>
          <p:nvSpPr>
            <p:cNvPr id="24652" name="Freeform 271"/>
            <p:cNvSpPr>
              <a:spLocks/>
            </p:cNvSpPr>
            <p:nvPr/>
          </p:nvSpPr>
          <p:spPr bwMode="auto">
            <a:xfrm>
              <a:off x="3016" y="2706"/>
              <a:ext cx="15" cy="6"/>
            </a:xfrm>
            <a:custGeom>
              <a:avLst/>
              <a:gdLst>
                <a:gd name="T0" fmla="*/ 119 w 119"/>
                <a:gd name="T1" fmla="*/ 46 h 46"/>
                <a:gd name="T2" fmla="*/ 84 w 119"/>
                <a:gd name="T3" fmla="*/ 19 h 46"/>
                <a:gd name="T4" fmla="*/ 0 w 119"/>
                <a:gd name="T5" fmla="*/ 37 h 46"/>
                <a:gd name="T6" fmla="*/ 55 w 119"/>
                <a:gd name="T7" fmla="*/ 0 h 46"/>
                <a:gd name="T8" fmla="*/ 101 w 119"/>
                <a:gd name="T9" fmla="*/ 9 h 46"/>
                <a:gd name="T10" fmla="*/ 119 w 119"/>
                <a:gd name="T11" fmla="*/ 46 h 46"/>
                <a:gd name="T12" fmla="*/ 0 60000 65536"/>
                <a:gd name="T13" fmla="*/ 0 60000 65536"/>
                <a:gd name="T14" fmla="*/ 0 60000 65536"/>
                <a:gd name="T15" fmla="*/ 0 60000 65536"/>
                <a:gd name="T16" fmla="*/ 0 60000 65536"/>
                <a:gd name="T17" fmla="*/ 0 60000 65536"/>
                <a:gd name="T18" fmla="*/ 0 w 119"/>
                <a:gd name="T19" fmla="*/ 0 h 46"/>
                <a:gd name="T20" fmla="*/ 119 w 119"/>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119" h="46">
                  <a:moveTo>
                    <a:pt x="119" y="46"/>
                  </a:moveTo>
                  <a:lnTo>
                    <a:pt x="84" y="19"/>
                  </a:lnTo>
                  <a:lnTo>
                    <a:pt x="0" y="37"/>
                  </a:lnTo>
                  <a:lnTo>
                    <a:pt x="55" y="0"/>
                  </a:lnTo>
                  <a:lnTo>
                    <a:pt x="101" y="9"/>
                  </a:lnTo>
                  <a:lnTo>
                    <a:pt x="119" y="46"/>
                  </a:lnTo>
                  <a:close/>
                </a:path>
              </a:pathLst>
            </a:custGeom>
            <a:solidFill>
              <a:srgbClr val="DEB38A"/>
            </a:solidFill>
            <a:ln w="9525">
              <a:noFill/>
              <a:round/>
              <a:headEnd/>
              <a:tailEnd/>
            </a:ln>
          </p:spPr>
          <p:txBody>
            <a:bodyPr>
              <a:prstTxWarp prst="textNoShape">
                <a:avLst/>
              </a:prstTxWarp>
            </a:bodyPr>
            <a:lstStyle/>
            <a:p>
              <a:endParaRPr lang="en-US"/>
            </a:p>
          </p:txBody>
        </p:sp>
        <p:sp>
          <p:nvSpPr>
            <p:cNvPr id="24653" name="Freeform 272"/>
            <p:cNvSpPr>
              <a:spLocks/>
            </p:cNvSpPr>
            <p:nvPr/>
          </p:nvSpPr>
          <p:spPr bwMode="auto">
            <a:xfrm>
              <a:off x="3014" y="2713"/>
              <a:ext cx="7" cy="7"/>
            </a:xfrm>
            <a:custGeom>
              <a:avLst/>
              <a:gdLst>
                <a:gd name="T0" fmla="*/ 37 w 56"/>
                <a:gd name="T1" fmla="*/ 37 h 55"/>
                <a:gd name="T2" fmla="*/ 56 w 56"/>
                <a:gd name="T3" fmla="*/ 55 h 55"/>
                <a:gd name="T4" fmla="*/ 0 w 56"/>
                <a:gd name="T5" fmla="*/ 28 h 55"/>
                <a:gd name="T6" fmla="*/ 47 w 56"/>
                <a:gd name="T7" fmla="*/ 0 h 55"/>
                <a:gd name="T8" fmla="*/ 37 w 56"/>
                <a:gd name="T9" fmla="*/ 28 h 55"/>
                <a:gd name="T10" fmla="*/ 37 w 56"/>
                <a:gd name="T11" fmla="*/ 37 h 55"/>
                <a:gd name="T12" fmla="*/ 0 60000 65536"/>
                <a:gd name="T13" fmla="*/ 0 60000 65536"/>
                <a:gd name="T14" fmla="*/ 0 60000 65536"/>
                <a:gd name="T15" fmla="*/ 0 60000 65536"/>
                <a:gd name="T16" fmla="*/ 0 60000 65536"/>
                <a:gd name="T17" fmla="*/ 0 60000 65536"/>
                <a:gd name="T18" fmla="*/ 0 w 56"/>
                <a:gd name="T19" fmla="*/ 0 h 55"/>
                <a:gd name="T20" fmla="*/ 56 w 56"/>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56" h="55">
                  <a:moveTo>
                    <a:pt x="37" y="37"/>
                  </a:moveTo>
                  <a:lnTo>
                    <a:pt x="56" y="55"/>
                  </a:lnTo>
                  <a:lnTo>
                    <a:pt x="0" y="28"/>
                  </a:lnTo>
                  <a:lnTo>
                    <a:pt x="47" y="0"/>
                  </a:lnTo>
                  <a:lnTo>
                    <a:pt x="37" y="28"/>
                  </a:lnTo>
                  <a:lnTo>
                    <a:pt x="37" y="37"/>
                  </a:lnTo>
                  <a:close/>
                </a:path>
              </a:pathLst>
            </a:custGeom>
            <a:solidFill>
              <a:srgbClr val="D6FFFA"/>
            </a:solidFill>
            <a:ln w="9525">
              <a:noFill/>
              <a:round/>
              <a:headEnd/>
              <a:tailEnd/>
            </a:ln>
          </p:spPr>
          <p:txBody>
            <a:bodyPr>
              <a:prstTxWarp prst="textNoShape">
                <a:avLst/>
              </a:prstTxWarp>
            </a:bodyPr>
            <a:lstStyle/>
            <a:p>
              <a:endParaRPr lang="en-US"/>
            </a:p>
          </p:txBody>
        </p:sp>
        <p:sp>
          <p:nvSpPr>
            <p:cNvPr id="24654" name="Freeform 273"/>
            <p:cNvSpPr>
              <a:spLocks/>
            </p:cNvSpPr>
            <p:nvPr/>
          </p:nvSpPr>
          <p:spPr bwMode="auto">
            <a:xfrm>
              <a:off x="3028" y="2714"/>
              <a:ext cx="3" cy="6"/>
            </a:xfrm>
            <a:custGeom>
              <a:avLst/>
              <a:gdLst>
                <a:gd name="T0" fmla="*/ 27 w 27"/>
                <a:gd name="T1" fmla="*/ 19 h 46"/>
                <a:gd name="T2" fmla="*/ 0 w 27"/>
                <a:gd name="T3" fmla="*/ 46 h 46"/>
                <a:gd name="T4" fmla="*/ 0 w 27"/>
                <a:gd name="T5" fmla="*/ 0 h 46"/>
                <a:gd name="T6" fmla="*/ 27 w 27"/>
                <a:gd name="T7" fmla="*/ 9 h 46"/>
                <a:gd name="T8" fmla="*/ 27 w 27"/>
                <a:gd name="T9" fmla="*/ 19 h 46"/>
                <a:gd name="T10" fmla="*/ 0 60000 65536"/>
                <a:gd name="T11" fmla="*/ 0 60000 65536"/>
                <a:gd name="T12" fmla="*/ 0 60000 65536"/>
                <a:gd name="T13" fmla="*/ 0 60000 65536"/>
                <a:gd name="T14" fmla="*/ 0 60000 65536"/>
                <a:gd name="T15" fmla="*/ 0 w 27"/>
                <a:gd name="T16" fmla="*/ 0 h 46"/>
                <a:gd name="T17" fmla="*/ 27 w 27"/>
                <a:gd name="T18" fmla="*/ 46 h 46"/>
              </a:gdLst>
              <a:ahLst/>
              <a:cxnLst>
                <a:cxn ang="T10">
                  <a:pos x="T0" y="T1"/>
                </a:cxn>
                <a:cxn ang="T11">
                  <a:pos x="T2" y="T3"/>
                </a:cxn>
                <a:cxn ang="T12">
                  <a:pos x="T4" y="T5"/>
                </a:cxn>
                <a:cxn ang="T13">
                  <a:pos x="T6" y="T7"/>
                </a:cxn>
                <a:cxn ang="T14">
                  <a:pos x="T8" y="T9"/>
                </a:cxn>
              </a:cxnLst>
              <a:rect l="T15" t="T16" r="T17" b="T18"/>
              <a:pathLst>
                <a:path w="27" h="46">
                  <a:moveTo>
                    <a:pt x="27" y="19"/>
                  </a:moveTo>
                  <a:lnTo>
                    <a:pt x="0" y="46"/>
                  </a:lnTo>
                  <a:lnTo>
                    <a:pt x="0" y="0"/>
                  </a:lnTo>
                  <a:lnTo>
                    <a:pt x="27" y="9"/>
                  </a:lnTo>
                  <a:lnTo>
                    <a:pt x="27" y="19"/>
                  </a:lnTo>
                  <a:close/>
                </a:path>
              </a:pathLst>
            </a:custGeom>
            <a:solidFill>
              <a:srgbClr val="D6FFFA"/>
            </a:solidFill>
            <a:ln w="9525">
              <a:noFill/>
              <a:round/>
              <a:headEnd/>
              <a:tailEnd/>
            </a:ln>
          </p:spPr>
          <p:txBody>
            <a:bodyPr>
              <a:prstTxWarp prst="textNoShape">
                <a:avLst/>
              </a:prstTxWarp>
            </a:bodyPr>
            <a:lstStyle/>
            <a:p>
              <a:endParaRPr lang="en-US"/>
            </a:p>
          </p:txBody>
        </p:sp>
        <p:sp>
          <p:nvSpPr>
            <p:cNvPr id="24655" name="Freeform 274"/>
            <p:cNvSpPr>
              <a:spLocks/>
            </p:cNvSpPr>
            <p:nvPr/>
          </p:nvSpPr>
          <p:spPr bwMode="auto">
            <a:xfrm>
              <a:off x="2976" y="2715"/>
              <a:ext cx="7" cy="6"/>
            </a:xfrm>
            <a:custGeom>
              <a:avLst/>
              <a:gdLst>
                <a:gd name="T0" fmla="*/ 47 w 56"/>
                <a:gd name="T1" fmla="*/ 0 h 47"/>
                <a:gd name="T2" fmla="*/ 37 w 56"/>
                <a:gd name="T3" fmla="*/ 10 h 47"/>
                <a:gd name="T4" fmla="*/ 37 w 56"/>
                <a:gd name="T5" fmla="*/ 47 h 47"/>
                <a:gd name="T6" fmla="*/ 0 w 56"/>
                <a:gd name="T7" fmla="*/ 0 h 47"/>
                <a:gd name="T8" fmla="*/ 56 w 56"/>
                <a:gd name="T9" fmla="*/ 0 h 47"/>
                <a:gd name="T10" fmla="*/ 47 w 56"/>
                <a:gd name="T11" fmla="*/ 0 h 47"/>
                <a:gd name="T12" fmla="*/ 0 60000 65536"/>
                <a:gd name="T13" fmla="*/ 0 60000 65536"/>
                <a:gd name="T14" fmla="*/ 0 60000 65536"/>
                <a:gd name="T15" fmla="*/ 0 60000 65536"/>
                <a:gd name="T16" fmla="*/ 0 60000 65536"/>
                <a:gd name="T17" fmla="*/ 0 60000 65536"/>
                <a:gd name="T18" fmla="*/ 0 w 56"/>
                <a:gd name="T19" fmla="*/ 0 h 47"/>
                <a:gd name="T20" fmla="*/ 56 w 56"/>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56" h="47">
                  <a:moveTo>
                    <a:pt x="47" y="0"/>
                  </a:moveTo>
                  <a:lnTo>
                    <a:pt x="37" y="10"/>
                  </a:lnTo>
                  <a:lnTo>
                    <a:pt x="37" y="47"/>
                  </a:lnTo>
                  <a:lnTo>
                    <a:pt x="0" y="0"/>
                  </a:lnTo>
                  <a:lnTo>
                    <a:pt x="56" y="0"/>
                  </a:lnTo>
                  <a:lnTo>
                    <a:pt x="47" y="0"/>
                  </a:lnTo>
                  <a:close/>
                </a:path>
              </a:pathLst>
            </a:custGeom>
            <a:solidFill>
              <a:srgbClr val="D6FFFA"/>
            </a:solidFill>
            <a:ln w="9525">
              <a:noFill/>
              <a:round/>
              <a:headEnd/>
              <a:tailEnd/>
            </a:ln>
          </p:spPr>
          <p:txBody>
            <a:bodyPr>
              <a:prstTxWarp prst="textNoShape">
                <a:avLst/>
              </a:prstTxWarp>
            </a:bodyPr>
            <a:lstStyle/>
            <a:p>
              <a:endParaRPr lang="en-US"/>
            </a:p>
          </p:txBody>
        </p:sp>
        <p:sp>
          <p:nvSpPr>
            <p:cNvPr id="24656" name="Freeform 275"/>
            <p:cNvSpPr>
              <a:spLocks/>
            </p:cNvSpPr>
            <p:nvPr/>
          </p:nvSpPr>
          <p:spPr bwMode="auto">
            <a:xfrm>
              <a:off x="2990" y="2716"/>
              <a:ext cx="3" cy="5"/>
            </a:xfrm>
            <a:custGeom>
              <a:avLst/>
              <a:gdLst>
                <a:gd name="T0" fmla="*/ 28 w 28"/>
                <a:gd name="T1" fmla="*/ 18 h 37"/>
                <a:gd name="T2" fmla="*/ 9 w 28"/>
                <a:gd name="T3" fmla="*/ 37 h 37"/>
                <a:gd name="T4" fmla="*/ 0 w 28"/>
                <a:gd name="T5" fmla="*/ 0 h 37"/>
                <a:gd name="T6" fmla="*/ 28 w 28"/>
                <a:gd name="T7" fmla="*/ 9 h 37"/>
                <a:gd name="T8" fmla="*/ 28 w 28"/>
                <a:gd name="T9" fmla="*/ 18 h 37"/>
                <a:gd name="T10" fmla="*/ 0 60000 65536"/>
                <a:gd name="T11" fmla="*/ 0 60000 65536"/>
                <a:gd name="T12" fmla="*/ 0 60000 65536"/>
                <a:gd name="T13" fmla="*/ 0 60000 65536"/>
                <a:gd name="T14" fmla="*/ 0 60000 65536"/>
                <a:gd name="T15" fmla="*/ 0 w 28"/>
                <a:gd name="T16" fmla="*/ 0 h 37"/>
                <a:gd name="T17" fmla="*/ 28 w 28"/>
                <a:gd name="T18" fmla="*/ 37 h 37"/>
              </a:gdLst>
              <a:ahLst/>
              <a:cxnLst>
                <a:cxn ang="T10">
                  <a:pos x="T0" y="T1"/>
                </a:cxn>
                <a:cxn ang="T11">
                  <a:pos x="T2" y="T3"/>
                </a:cxn>
                <a:cxn ang="T12">
                  <a:pos x="T4" y="T5"/>
                </a:cxn>
                <a:cxn ang="T13">
                  <a:pos x="T6" y="T7"/>
                </a:cxn>
                <a:cxn ang="T14">
                  <a:pos x="T8" y="T9"/>
                </a:cxn>
              </a:cxnLst>
              <a:rect l="T15" t="T16" r="T17" b="T18"/>
              <a:pathLst>
                <a:path w="28" h="37">
                  <a:moveTo>
                    <a:pt x="28" y="18"/>
                  </a:moveTo>
                  <a:lnTo>
                    <a:pt x="9" y="37"/>
                  </a:lnTo>
                  <a:lnTo>
                    <a:pt x="0" y="0"/>
                  </a:lnTo>
                  <a:lnTo>
                    <a:pt x="28" y="9"/>
                  </a:lnTo>
                  <a:lnTo>
                    <a:pt x="28" y="18"/>
                  </a:lnTo>
                  <a:close/>
                </a:path>
              </a:pathLst>
            </a:custGeom>
            <a:solidFill>
              <a:srgbClr val="D6FFFA"/>
            </a:solidFill>
            <a:ln w="9525">
              <a:noFill/>
              <a:round/>
              <a:headEnd/>
              <a:tailEnd/>
            </a:ln>
          </p:spPr>
          <p:txBody>
            <a:bodyPr>
              <a:prstTxWarp prst="textNoShape">
                <a:avLst/>
              </a:prstTxWarp>
            </a:bodyPr>
            <a:lstStyle/>
            <a:p>
              <a:endParaRPr lang="en-US"/>
            </a:p>
          </p:txBody>
        </p:sp>
        <p:sp>
          <p:nvSpPr>
            <p:cNvPr id="24657" name="Freeform 276"/>
            <p:cNvSpPr>
              <a:spLocks/>
            </p:cNvSpPr>
            <p:nvPr/>
          </p:nvSpPr>
          <p:spPr bwMode="auto">
            <a:xfrm>
              <a:off x="3000" y="2739"/>
              <a:ext cx="1" cy="7"/>
            </a:xfrm>
            <a:custGeom>
              <a:avLst/>
              <a:gdLst>
                <a:gd name="T0" fmla="*/ 9 w 9"/>
                <a:gd name="T1" fmla="*/ 55 h 55"/>
                <a:gd name="T2" fmla="*/ 0 w 9"/>
                <a:gd name="T3" fmla="*/ 55 h 55"/>
                <a:gd name="T4" fmla="*/ 0 w 9"/>
                <a:gd name="T5" fmla="*/ 0 h 55"/>
                <a:gd name="T6" fmla="*/ 9 w 9"/>
                <a:gd name="T7" fmla="*/ 46 h 55"/>
                <a:gd name="T8" fmla="*/ 9 w 9"/>
                <a:gd name="T9" fmla="*/ 55 h 55"/>
                <a:gd name="T10" fmla="*/ 0 60000 65536"/>
                <a:gd name="T11" fmla="*/ 0 60000 65536"/>
                <a:gd name="T12" fmla="*/ 0 60000 65536"/>
                <a:gd name="T13" fmla="*/ 0 60000 65536"/>
                <a:gd name="T14" fmla="*/ 0 60000 65536"/>
                <a:gd name="T15" fmla="*/ 0 w 9"/>
                <a:gd name="T16" fmla="*/ 0 h 55"/>
                <a:gd name="T17" fmla="*/ 9 w 9"/>
                <a:gd name="T18" fmla="*/ 55 h 55"/>
              </a:gdLst>
              <a:ahLst/>
              <a:cxnLst>
                <a:cxn ang="T10">
                  <a:pos x="T0" y="T1"/>
                </a:cxn>
                <a:cxn ang="T11">
                  <a:pos x="T2" y="T3"/>
                </a:cxn>
                <a:cxn ang="T12">
                  <a:pos x="T4" y="T5"/>
                </a:cxn>
                <a:cxn ang="T13">
                  <a:pos x="T6" y="T7"/>
                </a:cxn>
                <a:cxn ang="T14">
                  <a:pos x="T8" y="T9"/>
                </a:cxn>
              </a:cxnLst>
              <a:rect l="T15" t="T16" r="T17" b="T18"/>
              <a:pathLst>
                <a:path w="9" h="55">
                  <a:moveTo>
                    <a:pt x="9" y="55"/>
                  </a:moveTo>
                  <a:lnTo>
                    <a:pt x="0" y="55"/>
                  </a:lnTo>
                  <a:lnTo>
                    <a:pt x="0" y="0"/>
                  </a:lnTo>
                  <a:lnTo>
                    <a:pt x="9" y="46"/>
                  </a:lnTo>
                  <a:lnTo>
                    <a:pt x="9" y="55"/>
                  </a:lnTo>
                  <a:close/>
                </a:path>
              </a:pathLst>
            </a:custGeom>
            <a:solidFill>
              <a:srgbClr val="000000"/>
            </a:solidFill>
            <a:ln w="9525">
              <a:noFill/>
              <a:round/>
              <a:headEnd/>
              <a:tailEnd/>
            </a:ln>
          </p:spPr>
          <p:txBody>
            <a:bodyPr>
              <a:prstTxWarp prst="textNoShape">
                <a:avLst/>
              </a:prstTxWarp>
            </a:bodyPr>
            <a:lstStyle/>
            <a:p>
              <a:endParaRPr lang="en-US"/>
            </a:p>
          </p:txBody>
        </p:sp>
        <p:sp>
          <p:nvSpPr>
            <p:cNvPr id="24658" name="Freeform 277"/>
            <p:cNvSpPr>
              <a:spLocks/>
            </p:cNvSpPr>
            <p:nvPr/>
          </p:nvSpPr>
          <p:spPr bwMode="auto">
            <a:xfrm>
              <a:off x="2915" y="2740"/>
              <a:ext cx="11" cy="15"/>
            </a:xfrm>
            <a:custGeom>
              <a:avLst/>
              <a:gdLst>
                <a:gd name="T0" fmla="*/ 0 w 91"/>
                <a:gd name="T1" fmla="*/ 119 h 119"/>
                <a:gd name="T2" fmla="*/ 55 w 91"/>
                <a:gd name="T3" fmla="*/ 27 h 119"/>
                <a:gd name="T4" fmla="*/ 91 w 91"/>
                <a:gd name="T5" fmla="*/ 0 h 119"/>
                <a:gd name="T6" fmla="*/ 18 w 91"/>
                <a:gd name="T7" fmla="*/ 101 h 119"/>
                <a:gd name="T8" fmla="*/ 0 w 91"/>
                <a:gd name="T9" fmla="*/ 119 h 119"/>
                <a:gd name="T10" fmla="*/ 0 60000 65536"/>
                <a:gd name="T11" fmla="*/ 0 60000 65536"/>
                <a:gd name="T12" fmla="*/ 0 60000 65536"/>
                <a:gd name="T13" fmla="*/ 0 60000 65536"/>
                <a:gd name="T14" fmla="*/ 0 60000 65536"/>
                <a:gd name="T15" fmla="*/ 0 w 91"/>
                <a:gd name="T16" fmla="*/ 0 h 119"/>
                <a:gd name="T17" fmla="*/ 91 w 91"/>
                <a:gd name="T18" fmla="*/ 119 h 119"/>
              </a:gdLst>
              <a:ahLst/>
              <a:cxnLst>
                <a:cxn ang="T10">
                  <a:pos x="T0" y="T1"/>
                </a:cxn>
                <a:cxn ang="T11">
                  <a:pos x="T2" y="T3"/>
                </a:cxn>
                <a:cxn ang="T12">
                  <a:pos x="T4" y="T5"/>
                </a:cxn>
                <a:cxn ang="T13">
                  <a:pos x="T6" y="T7"/>
                </a:cxn>
                <a:cxn ang="T14">
                  <a:pos x="T8" y="T9"/>
                </a:cxn>
              </a:cxnLst>
              <a:rect l="T15" t="T16" r="T17" b="T18"/>
              <a:pathLst>
                <a:path w="91" h="119">
                  <a:moveTo>
                    <a:pt x="0" y="119"/>
                  </a:moveTo>
                  <a:lnTo>
                    <a:pt x="55" y="27"/>
                  </a:lnTo>
                  <a:lnTo>
                    <a:pt x="91" y="0"/>
                  </a:lnTo>
                  <a:lnTo>
                    <a:pt x="18" y="101"/>
                  </a:lnTo>
                  <a:lnTo>
                    <a:pt x="0" y="119"/>
                  </a:lnTo>
                  <a:close/>
                </a:path>
              </a:pathLst>
            </a:custGeom>
            <a:solidFill>
              <a:srgbClr val="D4A1A1"/>
            </a:solidFill>
            <a:ln w="9525">
              <a:noFill/>
              <a:round/>
              <a:headEnd/>
              <a:tailEnd/>
            </a:ln>
          </p:spPr>
          <p:txBody>
            <a:bodyPr>
              <a:prstTxWarp prst="textNoShape">
                <a:avLst/>
              </a:prstTxWarp>
            </a:bodyPr>
            <a:lstStyle/>
            <a:p>
              <a:endParaRPr lang="en-US"/>
            </a:p>
          </p:txBody>
        </p:sp>
        <p:sp>
          <p:nvSpPr>
            <p:cNvPr id="24659" name="Freeform 278"/>
            <p:cNvSpPr>
              <a:spLocks/>
            </p:cNvSpPr>
            <p:nvPr/>
          </p:nvSpPr>
          <p:spPr bwMode="auto">
            <a:xfrm>
              <a:off x="3062" y="2744"/>
              <a:ext cx="6" cy="6"/>
            </a:xfrm>
            <a:custGeom>
              <a:avLst/>
              <a:gdLst>
                <a:gd name="T0" fmla="*/ 46 w 46"/>
                <a:gd name="T1" fmla="*/ 18 h 46"/>
                <a:gd name="T2" fmla="*/ 46 w 46"/>
                <a:gd name="T3" fmla="*/ 46 h 46"/>
                <a:gd name="T4" fmla="*/ 0 w 46"/>
                <a:gd name="T5" fmla="*/ 46 h 46"/>
                <a:gd name="T6" fmla="*/ 0 w 46"/>
                <a:gd name="T7" fmla="*/ 0 h 46"/>
                <a:gd name="T8" fmla="*/ 37 w 46"/>
                <a:gd name="T9" fmla="*/ 9 h 46"/>
                <a:gd name="T10" fmla="*/ 46 w 46"/>
                <a:gd name="T11" fmla="*/ 18 h 46"/>
                <a:gd name="T12" fmla="*/ 0 60000 65536"/>
                <a:gd name="T13" fmla="*/ 0 60000 65536"/>
                <a:gd name="T14" fmla="*/ 0 60000 65536"/>
                <a:gd name="T15" fmla="*/ 0 60000 65536"/>
                <a:gd name="T16" fmla="*/ 0 60000 65536"/>
                <a:gd name="T17" fmla="*/ 0 60000 65536"/>
                <a:gd name="T18" fmla="*/ 0 w 46"/>
                <a:gd name="T19" fmla="*/ 0 h 46"/>
                <a:gd name="T20" fmla="*/ 46 w 46"/>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46" h="46">
                  <a:moveTo>
                    <a:pt x="46" y="18"/>
                  </a:moveTo>
                  <a:lnTo>
                    <a:pt x="46" y="46"/>
                  </a:lnTo>
                  <a:lnTo>
                    <a:pt x="0" y="46"/>
                  </a:lnTo>
                  <a:lnTo>
                    <a:pt x="0" y="0"/>
                  </a:lnTo>
                  <a:lnTo>
                    <a:pt x="37" y="9"/>
                  </a:lnTo>
                  <a:lnTo>
                    <a:pt x="46" y="18"/>
                  </a:lnTo>
                  <a:close/>
                </a:path>
              </a:pathLst>
            </a:custGeom>
            <a:solidFill>
              <a:srgbClr val="D4A1A1"/>
            </a:solidFill>
            <a:ln w="9525">
              <a:noFill/>
              <a:round/>
              <a:headEnd/>
              <a:tailEnd/>
            </a:ln>
          </p:spPr>
          <p:txBody>
            <a:bodyPr>
              <a:prstTxWarp prst="textNoShape">
                <a:avLst/>
              </a:prstTxWarp>
            </a:bodyPr>
            <a:lstStyle/>
            <a:p>
              <a:endParaRPr lang="en-US"/>
            </a:p>
          </p:txBody>
        </p:sp>
        <p:sp>
          <p:nvSpPr>
            <p:cNvPr id="24660" name="Freeform 279"/>
            <p:cNvSpPr>
              <a:spLocks/>
            </p:cNvSpPr>
            <p:nvPr/>
          </p:nvSpPr>
          <p:spPr bwMode="auto">
            <a:xfrm>
              <a:off x="2915" y="2745"/>
              <a:ext cx="17" cy="23"/>
            </a:xfrm>
            <a:custGeom>
              <a:avLst/>
              <a:gdLst>
                <a:gd name="T0" fmla="*/ 18 w 138"/>
                <a:gd name="T1" fmla="*/ 175 h 185"/>
                <a:gd name="T2" fmla="*/ 18 w 138"/>
                <a:gd name="T3" fmla="*/ 185 h 185"/>
                <a:gd name="T4" fmla="*/ 8 w 138"/>
                <a:gd name="T5" fmla="*/ 185 h 185"/>
                <a:gd name="T6" fmla="*/ 0 w 138"/>
                <a:gd name="T7" fmla="*/ 175 h 185"/>
                <a:gd name="T8" fmla="*/ 101 w 138"/>
                <a:gd name="T9" fmla="*/ 55 h 185"/>
                <a:gd name="T10" fmla="*/ 138 w 138"/>
                <a:gd name="T11" fmla="*/ 0 h 185"/>
                <a:gd name="T12" fmla="*/ 55 w 138"/>
                <a:gd name="T13" fmla="*/ 148 h 185"/>
                <a:gd name="T14" fmla="*/ 18 w 138"/>
                <a:gd name="T15" fmla="*/ 175 h 185"/>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185"/>
                <a:gd name="T26" fmla="*/ 138 w 138"/>
                <a:gd name="T27" fmla="*/ 185 h 1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185">
                  <a:moveTo>
                    <a:pt x="18" y="175"/>
                  </a:moveTo>
                  <a:lnTo>
                    <a:pt x="18" y="185"/>
                  </a:lnTo>
                  <a:lnTo>
                    <a:pt x="8" y="185"/>
                  </a:lnTo>
                  <a:lnTo>
                    <a:pt x="0" y="175"/>
                  </a:lnTo>
                  <a:lnTo>
                    <a:pt x="101" y="55"/>
                  </a:lnTo>
                  <a:lnTo>
                    <a:pt x="138" y="0"/>
                  </a:lnTo>
                  <a:lnTo>
                    <a:pt x="55" y="148"/>
                  </a:lnTo>
                  <a:lnTo>
                    <a:pt x="18" y="175"/>
                  </a:lnTo>
                  <a:close/>
                </a:path>
              </a:pathLst>
            </a:custGeom>
            <a:solidFill>
              <a:srgbClr val="D4A1A1"/>
            </a:solidFill>
            <a:ln w="9525">
              <a:noFill/>
              <a:round/>
              <a:headEnd/>
              <a:tailEnd/>
            </a:ln>
          </p:spPr>
          <p:txBody>
            <a:bodyPr>
              <a:prstTxWarp prst="textNoShape">
                <a:avLst/>
              </a:prstTxWarp>
            </a:bodyPr>
            <a:lstStyle/>
            <a:p>
              <a:endParaRPr lang="en-US"/>
            </a:p>
          </p:txBody>
        </p:sp>
        <p:sp>
          <p:nvSpPr>
            <p:cNvPr id="24661" name="Freeform 280"/>
            <p:cNvSpPr>
              <a:spLocks/>
            </p:cNvSpPr>
            <p:nvPr/>
          </p:nvSpPr>
          <p:spPr bwMode="auto">
            <a:xfrm>
              <a:off x="2932" y="2763"/>
              <a:ext cx="30" cy="34"/>
            </a:xfrm>
            <a:custGeom>
              <a:avLst/>
              <a:gdLst>
                <a:gd name="T0" fmla="*/ 202 w 239"/>
                <a:gd name="T1" fmla="*/ 73 h 267"/>
                <a:gd name="T2" fmla="*/ 239 w 239"/>
                <a:gd name="T3" fmla="*/ 110 h 267"/>
                <a:gd name="T4" fmla="*/ 138 w 239"/>
                <a:gd name="T5" fmla="*/ 101 h 267"/>
                <a:gd name="T6" fmla="*/ 120 w 239"/>
                <a:gd name="T7" fmla="*/ 101 h 267"/>
                <a:gd name="T8" fmla="*/ 54 w 239"/>
                <a:gd name="T9" fmla="*/ 184 h 267"/>
                <a:gd name="T10" fmla="*/ 46 w 239"/>
                <a:gd name="T11" fmla="*/ 248 h 267"/>
                <a:gd name="T12" fmla="*/ 27 w 239"/>
                <a:gd name="T13" fmla="*/ 267 h 267"/>
                <a:gd name="T14" fmla="*/ 0 w 239"/>
                <a:gd name="T15" fmla="*/ 267 h 267"/>
                <a:gd name="T16" fmla="*/ 54 w 239"/>
                <a:gd name="T17" fmla="*/ 165 h 267"/>
                <a:gd name="T18" fmla="*/ 120 w 239"/>
                <a:gd name="T19" fmla="*/ 73 h 267"/>
                <a:gd name="T20" fmla="*/ 120 w 239"/>
                <a:gd name="T21" fmla="*/ 0 h 267"/>
                <a:gd name="T22" fmla="*/ 174 w 239"/>
                <a:gd name="T23" fmla="*/ 37 h 267"/>
                <a:gd name="T24" fmla="*/ 202 w 239"/>
                <a:gd name="T25" fmla="*/ 73 h 2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9"/>
                <a:gd name="T40" fmla="*/ 0 h 267"/>
                <a:gd name="T41" fmla="*/ 239 w 239"/>
                <a:gd name="T42" fmla="*/ 267 h 2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9" h="267">
                  <a:moveTo>
                    <a:pt x="202" y="73"/>
                  </a:moveTo>
                  <a:lnTo>
                    <a:pt x="239" y="110"/>
                  </a:lnTo>
                  <a:lnTo>
                    <a:pt x="138" y="101"/>
                  </a:lnTo>
                  <a:lnTo>
                    <a:pt x="120" y="101"/>
                  </a:lnTo>
                  <a:lnTo>
                    <a:pt x="54" y="184"/>
                  </a:lnTo>
                  <a:lnTo>
                    <a:pt x="46" y="248"/>
                  </a:lnTo>
                  <a:lnTo>
                    <a:pt x="27" y="267"/>
                  </a:lnTo>
                  <a:lnTo>
                    <a:pt x="0" y="267"/>
                  </a:lnTo>
                  <a:lnTo>
                    <a:pt x="54" y="165"/>
                  </a:lnTo>
                  <a:lnTo>
                    <a:pt x="120" y="73"/>
                  </a:lnTo>
                  <a:lnTo>
                    <a:pt x="120" y="0"/>
                  </a:lnTo>
                  <a:lnTo>
                    <a:pt x="174" y="37"/>
                  </a:lnTo>
                  <a:lnTo>
                    <a:pt x="202" y="73"/>
                  </a:lnTo>
                  <a:close/>
                </a:path>
              </a:pathLst>
            </a:custGeom>
            <a:solidFill>
              <a:srgbClr val="FFD1D1"/>
            </a:solidFill>
            <a:ln w="9525">
              <a:noFill/>
              <a:round/>
              <a:headEnd/>
              <a:tailEnd/>
            </a:ln>
          </p:spPr>
          <p:txBody>
            <a:bodyPr>
              <a:prstTxWarp prst="textNoShape">
                <a:avLst/>
              </a:prstTxWarp>
            </a:bodyPr>
            <a:lstStyle/>
            <a:p>
              <a:endParaRPr lang="en-US"/>
            </a:p>
          </p:txBody>
        </p:sp>
        <p:sp>
          <p:nvSpPr>
            <p:cNvPr id="24662" name="Freeform 281"/>
            <p:cNvSpPr>
              <a:spLocks/>
            </p:cNvSpPr>
            <p:nvPr/>
          </p:nvSpPr>
          <p:spPr bwMode="auto">
            <a:xfrm>
              <a:off x="2990" y="2765"/>
              <a:ext cx="20" cy="4"/>
            </a:xfrm>
            <a:custGeom>
              <a:avLst/>
              <a:gdLst>
                <a:gd name="T0" fmla="*/ 129 w 166"/>
                <a:gd name="T1" fmla="*/ 37 h 37"/>
                <a:gd name="T2" fmla="*/ 46 w 166"/>
                <a:gd name="T3" fmla="*/ 37 h 37"/>
                <a:gd name="T4" fmla="*/ 0 w 166"/>
                <a:gd name="T5" fmla="*/ 0 h 37"/>
                <a:gd name="T6" fmla="*/ 166 w 166"/>
                <a:gd name="T7" fmla="*/ 10 h 37"/>
                <a:gd name="T8" fmla="*/ 129 w 166"/>
                <a:gd name="T9" fmla="*/ 37 h 37"/>
                <a:gd name="T10" fmla="*/ 0 60000 65536"/>
                <a:gd name="T11" fmla="*/ 0 60000 65536"/>
                <a:gd name="T12" fmla="*/ 0 60000 65536"/>
                <a:gd name="T13" fmla="*/ 0 60000 65536"/>
                <a:gd name="T14" fmla="*/ 0 60000 65536"/>
                <a:gd name="T15" fmla="*/ 0 w 166"/>
                <a:gd name="T16" fmla="*/ 0 h 37"/>
                <a:gd name="T17" fmla="*/ 166 w 166"/>
                <a:gd name="T18" fmla="*/ 37 h 37"/>
              </a:gdLst>
              <a:ahLst/>
              <a:cxnLst>
                <a:cxn ang="T10">
                  <a:pos x="T0" y="T1"/>
                </a:cxn>
                <a:cxn ang="T11">
                  <a:pos x="T2" y="T3"/>
                </a:cxn>
                <a:cxn ang="T12">
                  <a:pos x="T4" y="T5"/>
                </a:cxn>
                <a:cxn ang="T13">
                  <a:pos x="T6" y="T7"/>
                </a:cxn>
                <a:cxn ang="T14">
                  <a:pos x="T8" y="T9"/>
                </a:cxn>
              </a:cxnLst>
              <a:rect l="T15" t="T16" r="T17" b="T18"/>
              <a:pathLst>
                <a:path w="166" h="37">
                  <a:moveTo>
                    <a:pt x="129" y="37"/>
                  </a:moveTo>
                  <a:lnTo>
                    <a:pt x="46" y="37"/>
                  </a:lnTo>
                  <a:lnTo>
                    <a:pt x="0" y="0"/>
                  </a:lnTo>
                  <a:lnTo>
                    <a:pt x="166" y="10"/>
                  </a:lnTo>
                  <a:lnTo>
                    <a:pt x="129" y="37"/>
                  </a:lnTo>
                  <a:close/>
                </a:path>
              </a:pathLst>
            </a:custGeom>
            <a:solidFill>
              <a:srgbClr val="FF99CC"/>
            </a:solidFill>
            <a:ln w="9525">
              <a:noFill/>
              <a:round/>
              <a:headEnd/>
              <a:tailEnd/>
            </a:ln>
          </p:spPr>
          <p:txBody>
            <a:bodyPr>
              <a:prstTxWarp prst="textNoShape">
                <a:avLst/>
              </a:prstTxWarp>
            </a:bodyPr>
            <a:lstStyle/>
            <a:p>
              <a:endParaRPr lang="en-US"/>
            </a:p>
          </p:txBody>
        </p:sp>
        <p:sp>
          <p:nvSpPr>
            <p:cNvPr id="24663" name="Freeform 282"/>
            <p:cNvSpPr>
              <a:spLocks/>
            </p:cNvSpPr>
            <p:nvPr/>
          </p:nvSpPr>
          <p:spPr bwMode="auto">
            <a:xfrm>
              <a:off x="2925" y="2768"/>
              <a:ext cx="14" cy="21"/>
            </a:xfrm>
            <a:custGeom>
              <a:avLst/>
              <a:gdLst>
                <a:gd name="T0" fmla="*/ 19 w 110"/>
                <a:gd name="T1" fmla="*/ 165 h 165"/>
                <a:gd name="T2" fmla="*/ 0 w 110"/>
                <a:gd name="T3" fmla="*/ 138 h 165"/>
                <a:gd name="T4" fmla="*/ 83 w 110"/>
                <a:gd name="T5" fmla="*/ 54 h 165"/>
                <a:gd name="T6" fmla="*/ 110 w 110"/>
                <a:gd name="T7" fmla="*/ 0 h 165"/>
                <a:gd name="T8" fmla="*/ 56 w 110"/>
                <a:gd name="T9" fmla="*/ 101 h 165"/>
                <a:gd name="T10" fmla="*/ 19 w 110"/>
                <a:gd name="T11" fmla="*/ 165 h 165"/>
                <a:gd name="T12" fmla="*/ 0 60000 65536"/>
                <a:gd name="T13" fmla="*/ 0 60000 65536"/>
                <a:gd name="T14" fmla="*/ 0 60000 65536"/>
                <a:gd name="T15" fmla="*/ 0 60000 65536"/>
                <a:gd name="T16" fmla="*/ 0 60000 65536"/>
                <a:gd name="T17" fmla="*/ 0 60000 65536"/>
                <a:gd name="T18" fmla="*/ 0 w 110"/>
                <a:gd name="T19" fmla="*/ 0 h 165"/>
                <a:gd name="T20" fmla="*/ 110 w 110"/>
                <a:gd name="T21" fmla="*/ 165 h 165"/>
              </a:gdLst>
              <a:ahLst/>
              <a:cxnLst>
                <a:cxn ang="T12">
                  <a:pos x="T0" y="T1"/>
                </a:cxn>
                <a:cxn ang="T13">
                  <a:pos x="T2" y="T3"/>
                </a:cxn>
                <a:cxn ang="T14">
                  <a:pos x="T4" y="T5"/>
                </a:cxn>
                <a:cxn ang="T15">
                  <a:pos x="T6" y="T7"/>
                </a:cxn>
                <a:cxn ang="T16">
                  <a:pos x="T8" y="T9"/>
                </a:cxn>
                <a:cxn ang="T17">
                  <a:pos x="T10" y="T11"/>
                </a:cxn>
              </a:cxnLst>
              <a:rect l="T18" t="T19" r="T20" b="T21"/>
              <a:pathLst>
                <a:path w="110" h="165">
                  <a:moveTo>
                    <a:pt x="19" y="165"/>
                  </a:moveTo>
                  <a:lnTo>
                    <a:pt x="0" y="138"/>
                  </a:lnTo>
                  <a:lnTo>
                    <a:pt x="83" y="54"/>
                  </a:lnTo>
                  <a:lnTo>
                    <a:pt x="110" y="0"/>
                  </a:lnTo>
                  <a:lnTo>
                    <a:pt x="56" y="101"/>
                  </a:lnTo>
                  <a:lnTo>
                    <a:pt x="19" y="165"/>
                  </a:lnTo>
                  <a:close/>
                </a:path>
              </a:pathLst>
            </a:custGeom>
            <a:solidFill>
              <a:srgbClr val="D4A1A1"/>
            </a:solidFill>
            <a:ln w="9525">
              <a:noFill/>
              <a:round/>
              <a:headEnd/>
              <a:tailEnd/>
            </a:ln>
          </p:spPr>
          <p:txBody>
            <a:bodyPr>
              <a:prstTxWarp prst="textNoShape">
                <a:avLst/>
              </a:prstTxWarp>
            </a:bodyPr>
            <a:lstStyle/>
            <a:p>
              <a:endParaRPr lang="en-US"/>
            </a:p>
          </p:txBody>
        </p:sp>
        <p:sp>
          <p:nvSpPr>
            <p:cNvPr id="24664" name="Freeform 283"/>
            <p:cNvSpPr>
              <a:spLocks/>
            </p:cNvSpPr>
            <p:nvPr/>
          </p:nvSpPr>
          <p:spPr bwMode="auto">
            <a:xfrm>
              <a:off x="3056" y="2771"/>
              <a:ext cx="3" cy="11"/>
            </a:xfrm>
            <a:custGeom>
              <a:avLst/>
              <a:gdLst>
                <a:gd name="T0" fmla="*/ 17 w 17"/>
                <a:gd name="T1" fmla="*/ 83 h 83"/>
                <a:gd name="T2" fmla="*/ 0 w 17"/>
                <a:gd name="T3" fmla="*/ 0 h 83"/>
                <a:gd name="T4" fmla="*/ 17 w 17"/>
                <a:gd name="T5" fmla="*/ 0 h 83"/>
                <a:gd name="T6" fmla="*/ 17 w 17"/>
                <a:gd name="T7" fmla="*/ 83 h 83"/>
                <a:gd name="T8" fmla="*/ 0 60000 65536"/>
                <a:gd name="T9" fmla="*/ 0 60000 65536"/>
                <a:gd name="T10" fmla="*/ 0 60000 65536"/>
                <a:gd name="T11" fmla="*/ 0 60000 65536"/>
                <a:gd name="T12" fmla="*/ 0 w 17"/>
                <a:gd name="T13" fmla="*/ 0 h 83"/>
                <a:gd name="T14" fmla="*/ 17 w 17"/>
                <a:gd name="T15" fmla="*/ 83 h 83"/>
              </a:gdLst>
              <a:ahLst/>
              <a:cxnLst>
                <a:cxn ang="T8">
                  <a:pos x="T0" y="T1"/>
                </a:cxn>
                <a:cxn ang="T9">
                  <a:pos x="T2" y="T3"/>
                </a:cxn>
                <a:cxn ang="T10">
                  <a:pos x="T4" y="T5"/>
                </a:cxn>
                <a:cxn ang="T11">
                  <a:pos x="T6" y="T7"/>
                </a:cxn>
              </a:cxnLst>
              <a:rect l="T12" t="T13" r="T14" b="T15"/>
              <a:pathLst>
                <a:path w="17" h="83">
                  <a:moveTo>
                    <a:pt x="17" y="83"/>
                  </a:moveTo>
                  <a:lnTo>
                    <a:pt x="0" y="0"/>
                  </a:lnTo>
                  <a:lnTo>
                    <a:pt x="17" y="0"/>
                  </a:lnTo>
                  <a:lnTo>
                    <a:pt x="17" y="83"/>
                  </a:lnTo>
                  <a:close/>
                </a:path>
              </a:pathLst>
            </a:custGeom>
            <a:solidFill>
              <a:srgbClr val="D4A1A1"/>
            </a:solidFill>
            <a:ln w="9525">
              <a:noFill/>
              <a:round/>
              <a:headEnd/>
              <a:tailEnd/>
            </a:ln>
          </p:spPr>
          <p:txBody>
            <a:bodyPr>
              <a:prstTxWarp prst="textNoShape">
                <a:avLst/>
              </a:prstTxWarp>
            </a:bodyPr>
            <a:lstStyle/>
            <a:p>
              <a:endParaRPr lang="en-US"/>
            </a:p>
          </p:txBody>
        </p:sp>
        <p:sp>
          <p:nvSpPr>
            <p:cNvPr id="24665" name="Freeform 284"/>
            <p:cNvSpPr>
              <a:spLocks/>
            </p:cNvSpPr>
            <p:nvPr/>
          </p:nvSpPr>
          <p:spPr bwMode="auto">
            <a:xfrm>
              <a:off x="3067" y="2778"/>
              <a:ext cx="1" cy="5"/>
            </a:xfrm>
            <a:custGeom>
              <a:avLst/>
              <a:gdLst>
                <a:gd name="T0" fmla="*/ 0 w 9"/>
                <a:gd name="T1" fmla="*/ 37 h 37"/>
                <a:gd name="T2" fmla="*/ 9 w 9"/>
                <a:gd name="T3" fmla="*/ 0 h 37"/>
                <a:gd name="T4" fmla="*/ 0 w 9"/>
                <a:gd name="T5" fmla="*/ 8 h 37"/>
                <a:gd name="T6" fmla="*/ 0 w 9"/>
                <a:gd name="T7" fmla="*/ 37 h 37"/>
                <a:gd name="T8" fmla="*/ 0 60000 65536"/>
                <a:gd name="T9" fmla="*/ 0 60000 65536"/>
                <a:gd name="T10" fmla="*/ 0 60000 65536"/>
                <a:gd name="T11" fmla="*/ 0 60000 65536"/>
                <a:gd name="T12" fmla="*/ 0 w 9"/>
                <a:gd name="T13" fmla="*/ 0 h 37"/>
                <a:gd name="T14" fmla="*/ 9 w 9"/>
                <a:gd name="T15" fmla="*/ 37 h 37"/>
              </a:gdLst>
              <a:ahLst/>
              <a:cxnLst>
                <a:cxn ang="T8">
                  <a:pos x="T0" y="T1"/>
                </a:cxn>
                <a:cxn ang="T9">
                  <a:pos x="T2" y="T3"/>
                </a:cxn>
                <a:cxn ang="T10">
                  <a:pos x="T4" y="T5"/>
                </a:cxn>
                <a:cxn ang="T11">
                  <a:pos x="T6" y="T7"/>
                </a:cxn>
              </a:cxnLst>
              <a:rect l="T12" t="T13" r="T14" b="T15"/>
              <a:pathLst>
                <a:path w="9" h="37">
                  <a:moveTo>
                    <a:pt x="0" y="37"/>
                  </a:moveTo>
                  <a:lnTo>
                    <a:pt x="9" y="0"/>
                  </a:lnTo>
                  <a:lnTo>
                    <a:pt x="0" y="8"/>
                  </a:lnTo>
                  <a:lnTo>
                    <a:pt x="0" y="37"/>
                  </a:lnTo>
                  <a:close/>
                </a:path>
              </a:pathLst>
            </a:custGeom>
            <a:solidFill>
              <a:srgbClr val="D4A1A1"/>
            </a:solidFill>
            <a:ln w="9525">
              <a:noFill/>
              <a:round/>
              <a:headEnd/>
              <a:tailEnd/>
            </a:ln>
          </p:spPr>
          <p:txBody>
            <a:bodyPr>
              <a:prstTxWarp prst="textNoShape">
                <a:avLst/>
              </a:prstTxWarp>
            </a:bodyPr>
            <a:lstStyle/>
            <a:p>
              <a:endParaRPr lang="en-US"/>
            </a:p>
          </p:txBody>
        </p:sp>
        <p:sp>
          <p:nvSpPr>
            <p:cNvPr id="24666" name="Freeform 285"/>
            <p:cNvSpPr>
              <a:spLocks/>
            </p:cNvSpPr>
            <p:nvPr/>
          </p:nvSpPr>
          <p:spPr bwMode="auto">
            <a:xfrm>
              <a:off x="2956" y="2780"/>
              <a:ext cx="13" cy="9"/>
            </a:xfrm>
            <a:custGeom>
              <a:avLst/>
              <a:gdLst>
                <a:gd name="T0" fmla="*/ 101 w 101"/>
                <a:gd name="T1" fmla="*/ 29 h 74"/>
                <a:gd name="T2" fmla="*/ 74 w 101"/>
                <a:gd name="T3" fmla="*/ 74 h 74"/>
                <a:gd name="T4" fmla="*/ 28 w 101"/>
                <a:gd name="T5" fmla="*/ 74 h 74"/>
                <a:gd name="T6" fmla="*/ 0 w 101"/>
                <a:gd name="T7" fmla="*/ 0 h 74"/>
                <a:gd name="T8" fmla="*/ 83 w 101"/>
                <a:gd name="T9" fmla="*/ 10 h 74"/>
                <a:gd name="T10" fmla="*/ 101 w 101"/>
                <a:gd name="T11" fmla="*/ 29 h 74"/>
                <a:gd name="T12" fmla="*/ 0 60000 65536"/>
                <a:gd name="T13" fmla="*/ 0 60000 65536"/>
                <a:gd name="T14" fmla="*/ 0 60000 65536"/>
                <a:gd name="T15" fmla="*/ 0 60000 65536"/>
                <a:gd name="T16" fmla="*/ 0 60000 65536"/>
                <a:gd name="T17" fmla="*/ 0 60000 65536"/>
                <a:gd name="T18" fmla="*/ 0 w 101"/>
                <a:gd name="T19" fmla="*/ 0 h 74"/>
                <a:gd name="T20" fmla="*/ 101 w 101"/>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01" h="74">
                  <a:moveTo>
                    <a:pt x="101" y="29"/>
                  </a:moveTo>
                  <a:lnTo>
                    <a:pt x="74" y="74"/>
                  </a:lnTo>
                  <a:lnTo>
                    <a:pt x="28" y="74"/>
                  </a:lnTo>
                  <a:lnTo>
                    <a:pt x="0" y="0"/>
                  </a:lnTo>
                  <a:lnTo>
                    <a:pt x="83" y="10"/>
                  </a:lnTo>
                  <a:lnTo>
                    <a:pt x="101" y="29"/>
                  </a:lnTo>
                  <a:close/>
                </a:path>
              </a:pathLst>
            </a:custGeom>
            <a:solidFill>
              <a:srgbClr val="FFD1D1"/>
            </a:solidFill>
            <a:ln w="9525">
              <a:noFill/>
              <a:round/>
              <a:headEnd/>
              <a:tailEnd/>
            </a:ln>
          </p:spPr>
          <p:txBody>
            <a:bodyPr>
              <a:prstTxWarp prst="textNoShape">
                <a:avLst/>
              </a:prstTxWarp>
            </a:bodyPr>
            <a:lstStyle/>
            <a:p>
              <a:endParaRPr lang="en-US"/>
            </a:p>
          </p:txBody>
        </p:sp>
        <p:sp>
          <p:nvSpPr>
            <p:cNvPr id="24667" name="Freeform 286"/>
            <p:cNvSpPr>
              <a:spLocks/>
            </p:cNvSpPr>
            <p:nvPr/>
          </p:nvSpPr>
          <p:spPr bwMode="auto">
            <a:xfrm>
              <a:off x="2937" y="2784"/>
              <a:ext cx="15" cy="22"/>
            </a:xfrm>
            <a:custGeom>
              <a:avLst/>
              <a:gdLst>
                <a:gd name="T0" fmla="*/ 120 w 120"/>
                <a:gd name="T1" fmla="*/ 65 h 176"/>
                <a:gd name="T2" fmla="*/ 9 w 120"/>
                <a:gd name="T3" fmla="*/ 176 h 176"/>
                <a:gd name="T4" fmla="*/ 0 w 120"/>
                <a:gd name="T5" fmla="*/ 166 h 176"/>
                <a:gd name="T6" fmla="*/ 64 w 120"/>
                <a:gd name="T7" fmla="*/ 93 h 176"/>
                <a:gd name="T8" fmla="*/ 101 w 120"/>
                <a:gd name="T9" fmla="*/ 0 h 176"/>
                <a:gd name="T10" fmla="*/ 120 w 120"/>
                <a:gd name="T11" fmla="*/ 19 h 176"/>
                <a:gd name="T12" fmla="*/ 120 w 120"/>
                <a:gd name="T13" fmla="*/ 65 h 176"/>
                <a:gd name="T14" fmla="*/ 0 60000 65536"/>
                <a:gd name="T15" fmla="*/ 0 60000 65536"/>
                <a:gd name="T16" fmla="*/ 0 60000 65536"/>
                <a:gd name="T17" fmla="*/ 0 60000 65536"/>
                <a:gd name="T18" fmla="*/ 0 60000 65536"/>
                <a:gd name="T19" fmla="*/ 0 60000 65536"/>
                <a:gd name="T20" fmla="*/ 0 60000 65536"/>
                <a:gd name="T21" fmla="*/ 0 w 120"/>
                <a:gd name="T22" fmla="*/ 0 h 176"/>
                <a:gd name="T23" fmla="*/ 120 w 120"/>
                <a:gd name="T24" fmla="*/ 176 h 1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176">
                  <a:moveTo>
                    <a:pt x="120" y="65"/>
                  </a:moveTo>
                  <a:lnTo>
                    <a:pt x="9" y="176"/>
                  </a:lnTo>
                  <a:lnTo>
                    <a:pt x="0" y="166"/>
                  </a:lnTo>
                  <a:lnTo>
                    <a:pt x="64" y="93"/>
                  </a:lnTo>
                  <a:lnTo>
                    <a:pt x="101" y="0"/>
                  </a:lnTo>
                  <a:lnTo>
                    <a:pt x="120" y="19"/>
                  </a:lnTo>
                  <a:lnTo>
                    <a:pt x="120" y="65"/>
                  </a:lnTo>
                  <a:close/>
                </a:path>
              </a:pathLst>
            </a:custGeom>
            <a:solidFill>
              <a:srgbClr val="D4A1A1"/>
            </a:solidFill>
            <a:ln w="9525">
              <a:noFill/>
              <a:round/>
              <a:headEnd/>
              <a:tailEnd/>
            </a:ln>
          </p:spPr>
          <p:txBody>
            <a:bodyPr>
              <a:prstTxWarp prst="textNoShape">
                <a:avLst/>
              </a:prstTxWarp>
            </a:bodyPr>
            <a:lstStyle/>
            <a:p>
              <a:endParaRPr lang="en-US"/>
            </a:p>
          </p:txBody>
        </p:sp>
        <p:sp>
          <p:nvSpPr>
            <p:cNvPr id="24668" name="Freeform 287"/>
            <p:cNvSpPr>
              <a:spLocks/>
            </p:cNvSpPr>
            <p:nvPr/>
          </p:nvSpPr>
          <p:spPr bwMode="auto">
            <a:xfrm>
              <a:off x="3040" y="2784"/>
              <a:ext cx="6" cy="13"/>
            </a:xfrm>
            <a:custGeom>
              <a:avLst/>
              <a:gdLst>
                <a:gd name="T0" fmla="*/ 46 w 46"/>
                <a:gd name="T1" fmla="*/ 102 h 102"/>
                <a:gd name="T2" fmla="*/ 0 w 46"/>
                <a:gd name="T3" fmla="*/ 46 h 102"/>
                <a:gd name="T4" fmla="*/ 28 w 46"/>
                <a:gd name="T5" fmla="*/ 0 h 102"/>
                <a:gd name="T6" fmla="*/ 46 w 46"/>
                <a:gd name="T7" fmla="*/ 0 h 102"/>
                <a:gd name="T8" fmla="*/ 46 w 46"/>
                <a:gd name="T9" fmla="*/ 102 h 102"/>
                <a:gd name="T10" fmla="*/ 0 60000 65536"/>
                <a:gd name="T11" fmla="*/ 0 60000 65536"/>
                <a:gd name="T12" fmla="*/ 0 60000 65536"/>
                <a:gd name="T13" fmla="*/ 0 60000 65536"/>
                <a:gd name="T14" fmla="*/ 0 60000 65536"/>
                <a:gd name="T15" fmla="*/ 0 w 46"/>
                <a:gd name="T16" fmla="*/ 0 h 102"/>
                <a:gd name="T17" fmla="*/ 46 w 46"/>
                <a:gd name="T18" fmla="*/ 102 h 102"/>
              </a:gdLst>
              <a:ahLst/>
              <a:cxnLst>
                <a:cxn ang="T10">
                  <a:pos x="T0" y="T1"/>
                </a:cxn>
                <a:cxn ang="T11">
                  <a:pos x="T2" y="T3"/>
                </a:cxn>
                <a:cxn ang="T12">
                  <a:pos x="T4" y="T5"/>
                </a:cxn>
                <a:cxn ang="T13">
                  <a:pos x="T6" y="T7"/>
                </a:cxn>
                <a:cxn ang="T14">
                  <a:pos x="T8" y="T9"/>
                </a:cxn>
              </a:cxnLst>
              <a:rect l="T15" t="T16" r="T17" b="T18"/>
              <a:pathLst>
                <a:path w="46" h="102">
                  <a:moveTo>
                    <a:pt x="46" y="102"/>
                  </a:moveTo>
                  <a:lnTo>
                    <a:pt x="0" y="46"/>
                  </a:lnTo>
                  <a:lnTo>
                    <a:pt x="28" y="0"/>
                  </a:lnTo>
                  <a:lnTo>
                    <a:pt x="46" y="0"/>
                  </a:lnTo>
                  <a:lnTo>
                    <a:pt x="46" y="102"/>
                  </a:lnTo>
                  <a:close/>
                </a:path>
              </a:pathLst>
            </a:custGeom>
            <a:solidFill>
              <a:srgbClr val="D4A1A1"/>
            </a:solidFill>
            <a:ln w="9525">
              <a:noFill/>
              <a:round/>
              <a:headEnd/>
              <a:tailEnd/>
            </a:ln>
          </p:spPr>
          <p:txBody>
            <a:bodyPr>
              <a:prstTxWarp prst="textNoShape">
                <a:avLst/>
              </a:prstTxWarp>
            </a:bodyPr>
            <a:lstStyle/>
            <a:p>
              <a:endParaRPr lang="en-US"/>
            </a:p>
          </p:txBody>
        </p:sp>
        <p:sp>
          <p:nvSpPr>
            <p:cNvPr id="24669" name="Freeform 288"/>
            <p:cNvSpPr>
              <a:spLocks/>
            </p:cNvSpPr>
            <p:nvPr/>
          </p:nvSpPr>
          <p:spPr bwMode="auto">
            <a:xfrm>
              <a:off x="3011" y="2785"/>
              <a:ext cx="21" cy="8"/>
            </a:xfrm>
            <a:custGeom>
              <a:avLst/>
              <a:gdLst>
                <a:gd name="T0" fmla="*/ 64 w 165"/>
                <a:gd name="T1" fmla="*/ 64 h 64"/>
                <a:gd name="T2" fmla="*/ 0 w 165"/>
                <a:gd name="T3" fmla="*/ 55 h 64"/>
                <a:gd name="T4" fmla="*/ 45 w 165"/>
                <a:gd name="T5" fmla="*/ 27 h 64"/>
                <a:gd name="T6" fmla="*/ 165 w 165"/>
                <a:gd name="T7" fmla="*/ 0 h 64"/>
                <a:gd name="T8" fmla="*/ 165 w 165"/>
                <a:gd name="T9" fmla="*/ 36 h 64"/>
                <a:gd name="T10" fmla="*/ 64 w 165"/>
                <a:gd name="T11" fmla="*/ 64 h 64"/>
                <a:gd name="T12" fmla="*/ 0 60000 65536"/>
                <a:gd name="T13" fmla="*/ 0 60000 65536"/>
                <a:gd name="T14" fmla="*/ 0 60000 65536"/>
                <a:gd name="T15" fmla="*/ 0 60000 65536"/>
                <a:gd name="T16" fmla="*/ 0 60000 65536"/>
                <a:gd name="T17" fmla="*/ 0 60000 65536"/>
                <a:gd name="T18" fmla="*/ 0 w 165"/>
                <a:gd name="T19" fmla="*/ 0 h 64"/>
                <a:gd name="T20" fmla="*/ 165 w 165"/>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165" h="64">
                  <a:moveTo>
                    <a:pt x="64" y="64"/>
                  </a:moveTo>
                  <a:lnTo>
                    <a:pt x="0" y="55"/>
                  </a:lnTo>
                  <a:lnTo>
                    <a:pt x="45" y="27"/>
                  </a:lnTo>
                  <a:lnTo>
                    <a:pt x="165" y="0"/>
                  </a:lnTo>
                  <a:lnTo>
                    <a:pt x="165" y="36"/>
                  </a:lnTo>
                  <a:lnTo>
                    <a:pt x="64" y="64"/>
                  </a:lnTo>
                  <a:close/>
                </a:path>
              </a:pathLst>
            </a:custGeom>
            <a:solidFill>
              <a:srgbClr val="FFD1D1"/>
            </a:solidFill>
            <a:ln w="9525">
              <a:noFill/>
              <a:round/>
              <a:headEnd/>
              <a:tailEnd/>
            </a:ln>
          </p:spPr>
          <p:txBody>
            <a:bodyPr>
              <a:prstTxWarp prst="textNoShape">
                <a:avLst/>
              </a:prstTxWarp>
            </a:bodyPr>
            <a:lstStyle/>
            <a:p>
              <a:endParaRPr lang="en-US"/>
            </a:p>
          </p:txBody>
        </p:sp>
        <p:sp>
          <p:nvSpPr>
            <p:cNvPr id="24670" name="Freeform 289"/>
            <p:cNvSpPr>
              <a:spLocks/>
            </p:cNvSpPr>
            <p:nvPr/>
          </p:nvSpPr>
          <p:spPr bwMode="auto">
            <a:xfrm>
              <a:off x="2983" y="2793"/>
              <a:ext cx="18" cy="10"/>
            </a:xfrm>
            <a:custGeom>
              <a:avLst/>
              <a:gdLst>
                <a:gd name="T0" fmla="*/ 147 w 147"/>
                <a:gd name="T1" fmla="*/ 9 h 73"/>
                <a:gd name="T2" fmla="*/ 138 w 147"/>
                <a:gd name="T3" fmla="*/ 46 h 73"/>
                <a:gd name="T4" fmla="*/ 37 w 147"/>
                <a:gd name="T5" fmla="*/ 65 h 73"/>
                <a:gd name="T6" fmla="*/ 27 w 147"/>
                <a:gd name="T7" fmla="*/ 73 h 73"/>
                <a:gd name="T8" fmla="*/ 18 w 147"/>
                <a:gd name="T9" fmla="*/ 37 h 73"/>
                <a:gd name="T10" fmla="*/ 0 w 147"/>
                <a:gd name="T11" fmla="*/ 28 h 73"/>
                <a:gd name="T12" fmla="*/ 37 w 147"/>
                <a:gd name="T13" fmla="*/ 0 h 73"/>
                <a:gd name="T14" fmla="*/ 138 w 147"/>
                <a:gd name="T15" fmla="*/ 19 h 73"/>
                <a:gd name="T16" fmla="*/ 147 w 147"/>
                <a:gd name="T17" fmla="*/ 9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
                <a:gd name="T28" fmla="*/ 0 h 73"/>
                <a:gd name="T29" fmla="*/ 147 w 147"/>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 h="73">
                  <a:moveTo>
                    <a:pt x="147" y="9"/>
                  </a:moveTo>
                  <a:lnTo>
                    <a:pt x="138" y="46"/>
                  </a:lnTo>
                  <a:lnTo>
                    <a:pt x="37" y="65"/>
                  </a:lnTo>
                  <a:lnTo>
                    <a:pt x="27" y="73"/>
                  </a:lnTo>
                  <a:lnTo>
                    <a:pt x="18" y="37"/>
                  </a:lnTo>
                  <a:lnTo>
                    <a:pt x="0" y="28"/>
                  </a:lnTo>
                  <a:lnTo>
                    <a:pt x="37" y="0"/>
                  </a:lnTo>
                  <a:lnTo>
                    <a:pt x="138" y="19"/>
                  </a:lnTo>
                  <a:lnTo>
                    <a:pt x="147" y="9"/>
                  </a:lnTo>
                  <a:close/>
                </a:path>
              </a:pathLst>
            </a:custGeom>
            <a:solidFill>
              <a:srgbClr val="FFD1D1"/>
            </a:solidFill>
            <a:ln w="9525">
              <a:noFill/>
              <a:round/>
              <a:headEnd/>
              <a:tailEnd/>
            </a:ln>
          </p:spPr>
          <p:txBody>
            <a:bodyPr>
              <a:prstTxWarp prst="textNoShape">
                <a:avLst/>
              </a:prstTxWarp>
            </a:bodyPr>
            <a:lstStyle/>
            <a:p>
              <a:endParaRPr lang="en-US"/>
            </a:p>
          </p:txBody>
        </p:sp>
        <p:sp>
          <p:nvSpPr>
            <p:cNvPr id="24671" name="Freeform 290"/>
            <p:cNvSpPr>
              <a:spLocks/>
            </p:cNvSpPr>
            <p:nvPr/>
          </p:nvSpPr>
          <p:spPr bwMode="auto">
            <a:xfrm>
              <a:off x="3005" y="2795"/>
              <a:ext cx="13" cy="6"/>
            </a:xfrm>
            <a:custGeom>
              <a:avLst/>
              <a:gdLst>
                <a:gd name="T0" fmla="*/ 110 w 110"/>
                <a:gd name="T1" fmla="*/ 19 h 56"/>
                <a:gd name="T2" fmla="*/ 92 w 110"/>
                <a:gd name="T3" fmla="*/ 56 h 56"/>
                <a:gd name="T4" fmla="*/ 73 w 110"/>
                <a:gd name="T5" fmla="*/ 28 h 56"/>
                <a:gd name="T6" fmla="*/ 9 w 110"/>
                <a:gd name="T7" fmla="*/ 28 h 56"/>
                <a:gd name="T8" fmla="*/ 0 w 110"/>
                <a:gd name="T9" fmla="*/ 37 h 56"/>
                <a:gd name="T10" fmla="*/ 9 w 110"/>
                <a:gd name="T11" fmla="*/ 0 h 56"/>
                <a:gd name="T12" fmla="*/ 92 w 110"/>
                <a:gd name="T13" fmla="*/ 19 h 56"/>
                <a:gd name="T14" fmla="*/ 110 w 110"/>
                <a:gd name="T15" fmla="*/ 19 h 56"/>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56"/>
                <a:gd name="T26" fmla="*/ 110 w 110"/>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56">
                  <a:moveTo>
                    <a:pt x="110" y="19"/>
                  </a:moveTo>
                  <a:lnTo>
                    <a:pt x="92" y="56"/>
                  </a:lnTo>
                  <a:lnTo>
                    <a:pt x="73" y="28"/>
                  </a:lnTo>
                  <a:lnTo>
                    <a:pt x="9" y="28"/>
                  </a:lnTo>
                  <a:lnTo>
                    <a:pt x="0" y="37"/>
                  </a:lnTo>
                  <a:lnTo>
                    <a:pt x="9" y="0"/>
                  </a:lnTo>
                  <a:lnTo>
                    <a:pt x="92" y="19"/>
                  </a:lnTo>
                  <a:lnTo>
                    <a:pt x="110" y="19"/>
                  </a:lnTo>
                  <a:close/>
                </a:path>
              </a:pathLst>
            </a:custGeom>
            <a:solidFill>
              <a:srgbClr val="FFD1D1"/>
            </a:solidFill>
            <a:ln w="9525">
              <a:noFill/>
              <a:round/>
              <a:headEnd/>
              <a:tailEnd/>
            </a:ln>
          </p:spPr>
          <p:txBody>
            <a:bodyPr>
              <a:prstTxWarp prst="textNoShape">
                <a:avLst/>
              </a:prstTxWarp>
            </a:bodyPr>
            <a:lstStyle/>
            <a:p>
              <a:endParaRPr lang="en-US"/>
            </a:p>
          </p:txBody>
        </p:sp>
        <p:sp>
          <p:nvSpPr>
            <p:cNvPr id="24672" name="Freeform 291"/>
            <p:cNvSpPr>
              <a:spLocks/>
            </p:cNvSpPr>
            <p:nvPr/>
          </p:nvSpPr>
          <p:spPr bwMode="auto">
            <a:xfrm>
              <a:off x="2962" y="2796"/>
              <a:ext cx="2" cy="12"/>
            </a:xfrm>
            <a:custGeom>
              <a:avLst/>
              <a:gdLst>
                <a:gd name="T0" fmla="*/ 19 w 19"/>
                <a:gd name="T1" fmla="*/ 83 h 101"/>
                <a:gd name="T2" fmla="*/ 0 w 19"/>
                <a:gd name="T3" fmla="*/ 101 h 101"/>
                <a:gd name="T4" fmla="*/ 0 w 19"/>
                <a:gd name="T5" fmla="*/ 0 h 101"/>
                <a:gd name="T6" fmla="*/ 19 w 19"/>
                <a:gd name="T7" fmla="*/ 0 h 101"/>
                <a:gd name="T8" fmla="*/ 19 w 19"/>
                <a:gd name="T9" fmla="*/ 83 h 101"/>
                <a:gd name="T10" fmla="*/ 0 60000 65536"/>
                <a:gd name="T11" fmla="*/ 0 60000 65536"/>
                <a:gd name="T12" fmla="*/ 0 60000 65536"/>
                <a:gd name="T13" fmla="*/ 0 60000 65536"/>
                <a:gd name="T14" fmla="*/ 0 60000 65536"/>
                <a:gd name="T15" fmla="*/ 0 w 19"/>
                <a:gd name="T16" fmla="*/ 0 h 101"/>
                <a:gd name="T17" fmla="*/ 19 w 19"/>
                <a:gd name="T18" fmla="*/ 101 h 101"/>
              </a:gdLst>
              <a:ahLst/>
              <a:cxnLst>
                <a:cxn ang="T10">
                  <a:pos x="T0" y="T1"/>
                </a:cxn>
                <a:cxn ang="T11">
                  <a:pos x="T2" y="T3"/>
                </a:cxn>
                <a:cxn ang="T12">
                  <a:pos x="T4" y="T5"/>
                </a:cxn>
                <a:cxn ang="T13">
                  <a:pos x="T6" y="T7"/>
                </a:cxn>
                <a:cxn ang="T14">
                  <a:pos x="T8" y="T9"/>
                </a:cxn>
              </a:cxnLst>
              <a:rect l="T15" t="T16" r="T17" b="T18"/>
              <a:pathLst>
                <a:path w="19" h="101">
                  <a:moveTo>
                    <a:pt x="19" y="83"/>
                  </a:moveTo>
                  <a:lnTo>
                    <a:pt x="0" y="101"/>
                  </a:lnTo>
                  <a:lnTo>
                    <a:pt x="0" y="0"/>
                  </a:lnTo>
                  <a:lnTo>
                    <a:pt x="19" y="0"/>
                  </a:lnTo>
                  <a:lnTo>
                    <a:pt x="19" y="83"/>
                  </a:lnTo>
                  <a:close/>
                </a:path>
              </a:pathLst>
            </a:custGeom>
            <a:solidFill>
              <a:srgbClr val="D4A1A1"/>
            </a:solidFill>
            <a:ln w="9525">
              <a:noFill/>
              <a:round/>
              <a:headEnd/>
              <a:tailEnd/>
            </a:ln>
          </p:spPr>
          <p:txBody>
            <a:bodyPr>
              <a:prstTxWarp prst="textNoShape">
                <a:avLst/>
              </a:prstTxWarp>
            </a:bodyPr>
            <a:lstStyle/>
            <a:p>
              <a:endParaRPr lang="en-US"/>
            </a:p>
          </p:txBody>
        </p:sp>
        <p:sp>
          <p:nvSpPr>
            <p:cNvPr id="24673" name="Freeform 292"/>
            <p:cNvSpPr>
              <a:spLocks/>
            </p:cNvSpPr>
            <p:nvPr/>
          </p:nvSpPr>
          <p:spPr bwMode="auto">
            <a:xfrm>
              <a:off x="3024" y="2797"/>
              <a:ext cx="6" cy="17"/>
            </a:xfrm>
            <a:custGeom>
              <a:avLst/>
              <a:gdLst>
                <a:gd name="T0" fmla="*/ 36 w 46"/>
                <a:gd name="T1" fmla="*/ 138 h 138"/>
                <a:gd name="T2" fmla="*/ 0 w 46"/>
                <a:gd name="T3" fmla="*/ 18 h 138"/>
                <a:gd name="T4" fmla="*/ 19 w 46"/>
                <a:gd name="T5" fmla="*/ 0 h 138"/>
                <a:gd name="T6" fmla="*/ 46 w 46"/>
                <a:gd name="T7" fmla="*/ 0 h 138"/>
                <a:gd name="T8" fmla="*/ 36 w 46"/>
                <a:gd name="T9" fmla="*/ 138 h 138"/>
                <a:gd name="T10" fmla="*/ 0 60000 65536"/>
                <a:gd name="T11" fmla="*/ 0 60000 65536"/>
                <a:gd name="T12" fmla="*/ 0 60000 65536"/>
                <a:gd name="T13" fmla="*/ 0 60000 65536"/>
                <a:gd name="T14" fmla="*/ 0 60000 65536"/>
                <a:gd name="T15" fmla="*/ 0 w 46"/>
                <a:gd name="T16" fmla="*/ 0 h 138"/>
                <a:gd name="T17" fmla="*/ 46 w 46"/>
                <a:gd name="T18" fmla="*/ 138 h 138"/>
              </a:gdLst>
              <a:ahLst/>
              <a:cxnLst>
                <a:cxn ang="T10">
                  <a:pos x="T0" y="T1"/>
                </a:cxn>
                <a:cxn ang="T11">
                  <a:pos x="T2" y="T3"/>
                </a:cxn>
                <a:cxn ang="T12">
                  <a:pos x="T4" y="T5"/>
                </a:cxn>
                <a:cxn ang="T13">
                  <a:pos x="T6" y="T7"/>
                </a:cxn>
                <a:cxn ang="T14">
                  <a:pos x="T8" y="T9"/>
                </a:cxn>
              </a:cxnLst>
              <a:rect l="T15" t="T16" r="T17" b="T18"/>
              <a:pathLst>
                <a:path w="46" h="138">
                  <a:moveTo>
                    <a:pt x="36" y="138"/>
                  </a:moveTo>
                  <a:lnTo>
                    <a:pt x="0" y="18"/>
                  </a:lnTo>
                  <a:lnTo>
                    <a:pt x="19" y="0"/>
                  </a:lnTo>
                  <a:lnTo>
                    <a:pt x="46" y="0"/>
                  </a:lnTo>
                  <a:lnTo>
                    <a:pt x="36" y="138"/>
                  </a:lnTo>
                  <a:close/>
                </a:path>
              </a:pathLst>
            </a:custGeom>
            <a:solidFill>
              <a:srgbClr val="D4A1A1"/>
            </a:solidFill>
            <a:ln w="9525">
              <a:noFill/>
              <a:round/>
              <a:headEnd/>
              <a:tailEnd/>
            </a:ln>
          </p:spPr>
          <p:txBody>
            <a:bodyPr>
              <a:prstTxWarp prst="textNoShape">
                <a:avLst/>
              </a:prstTxWarp>
            </a:bodyPr>
            <a:lstStyle/>
            <a:p>
              <a:endParaRPr lang="en-US"/>
            </a:p>
          </p:txBody>
        </p:sp>
        <p:sp>
          <p:nvSpPr>
            <p:cNvPr id="24674" name="Freeform 293"/>
            <p:cNvSpPr>
              <a:spLocks/>
            </p:cNvSpPr>
            <p:nvPr/>
          </p:nvSpPr>
          <p:spPr bwMode="auto">
            <a:xfrm>
              <a:off x="3038" y="2797"/>
              <a:ext cx="2" cy="17"/>
            </a:xfrm>
            <a:custGeom>
              <a:avLst/>
              <a:gdLst>
                <a:gd name="T0" fmla="*/ 0 w 18"/>
                <a:gd name="T1" fmla="*/ 138 h 138"/>
                <a:gd name="T2" fmla="*/ 0 w 18"/>
                <a:gd name="T3" fmla="*/ 0 h 138"/>
                <a:gd name="T4" fmla="*/ 18 w 18"/>
                <a:gd name="T5" fmla="*/ 37 h 138"/>
                <a:gd name="T6" fmla="*/ 0 w 18"/>
                <a:gd name="T7" fmla="*/ 138 h 138"/>
                <a:gd name="T8" fmla="*/ 0 60000 65536"/>
                <a:gd name="T9" fmla="*/ 0 60000 65536"/>
                <a:gd name="T10" fmla="*/ 0 60000 65536"/>
                <a:gd name="T11" fmla="*/ 0 60000 65536"/>
                <a:gd name="T12" fmla="*/ 0 w 18"/>
                <a:gd name="T13" fmla="*/ 0 h 138"/>
                <a:gd name="T14" fmla="*/ 18 w 18"/>
                <a:gd name="T15" fmla="*/ 138 h 138"/>
              </a:gdLst>
              <a:ahLst/>
              <a:cxnLst>
                <a:cxn ang="T8">
                  <a:pos x="T0" y="T1"/>
                </a:cxn>
                <a:cxn ang="T9">
                  <a:pos x="T2" y="T3"/>
                </a:cxn>
                <a:cxn ang="T10">
                  <a:pos x="T4" y="T5"/>
                </a:cxn>
                <a:cxn ang="T11">
                  <a:pos x="T6" y="T7"/>
                </a:cxn>
              </a:cxnLst>
              <a:rect l="T12" t="T13" r="T14" b="T15"/>
              <a:pathLst>
                <a:path w="18" h="138">
                  <a:moveTo>
                    <a:pt x="0" y="138"/>
                  </a:moveTo>
                  <a:lnTo>
                    <a:pt x="0" y="0"/>
                  </a:lnTo>
                  <a:lnTo>
                    <a:pt x="18" y="37"/>
                  </a:lnTo>
                  <a:lnTo>
                    <a:pt x="0" y="138"/>
                  </a:lnTo>
                  <a:close/>
                </a:path>
              </a:pathLst>
            </a:custGeom>
            <a:solidFill>
              <a:srgbClr val="D4A1A1"/>
            </a:solidFill>
            <a:ln w="9525">
              <a:noFill/>
              <a:round/>
              <a:headEnd/>
              <a:tailEnd/>
            </a:ln>
          </p:spPr>
          <p:txBody>
            <a:bodyPr>
              <a:prstTxWarp prst="textNoShape">
                <a:avLst/>
              </a:prstTxWarp>
            </a:bodyPr>
            <a:lstStyle/>
            <a:p>
              <a:endParaRPr lang="en-US"/>
            </a:p>
          </p:txBody>
        </p:sp>
        <p:sp>
          <p:nvSpPr>
            <p:cNvPr id="24675" name="Freeform 294"/>
            <p:cNvSpPr>
              <a:spLocks/>
            </p:cNvSpPr>
            <p:nvPr/>
          </p:nvSpPr>
          <p:spPr bwMode="auto">
            <a:xfrm>
              <a:off x="2947" y="2801"/>
              <a:ext cx="7" cy="8"/>
            </a:xfrm>
            <a:custGeom>
              <a:avLst/>
              <a:gdLst>
                <a:gd name="T0" fmla="*/ 54 w 54"/>
                <a:gd name="T1" fmla="*/ 45 h 64"/>
                <a:gd name="T2" fmla="*/ 18 w 54"/>
                <a:gd name="T3" fmla="*/ 64 h 64"/>
                <a:gd name="T4" fmla="*/ 8 w 54"/>
                <a:gd name="T5" fmla="*/ 55 h 64"/>
                <a:gd name="T6" fmla="*/ 0 w 54"/>
                <a:gd name="T7" fmla="*/ 55 h 64"/>
                <a:gd name="T8" fmla="*/ 45 w 54"/>
                <a:gd name="T9" fmla="*/ 0 h 64"/>
                <a:gd name="T10" fmla="*/ 54 w 54"/>
                <a:gd name="T11" fmla="*/ 18 h 64"/>
                <a:gd name="T12" fmla="*/ 54 w 54"/>
                <a:gd name="T13" fmla="*/ 45 h 64"/>
                <a:gd name="T14" fmla="*/ 0 60000 65536"/>
                <a:gd name="T15" fmla="*/ 0 60000 65536"/>
                <a:gd name="T16" fmla="*/ 0 60000 65536"/>
                <a:gd name="T17" fmla="*/ 0 60000 65536"/>
                <a:gd name="T18" fmla="*/ 0 60000 65536"/>
                <a:gd name="T19" fmla="*/ 0 60000 65536"/>
                <a:gd name="T20" fmla="*/ 0 60000 65536"/>
                <a:gd name="T21" fmla="*/ 0 w 54"/>
                <a:gd name="T22" fmla="*/ 0 h 64"/>
                <a:gd name="T23" fmla="*/ 54 w 5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64">
                  <a:moveTo>
                    <a:pt x="54" y="45"/>
                  </a:moveTo>
                  <a:lnTo>
                    <a:pt x="18" y="64"/>
                  </a:lnTo>
                  <a:lnTo>
                    <a:pt x="8" y="55"/>
                  </a:lnTo>
                  <a:lnTo>
                    <a:pt x="0" y="55"/>
                  </a:lnTo>
                  <a:lnTo>
                    <a:pt x="45" y="0"/>
                  </a:lnTo>
                  <a:lnTo>
                    <a:pt x="54" y="18"/>
                  </a:lnTo>
                  <a:lnTo>
                    <a:pt x="54" y="45"/>
                  </a:lnTo>
                  <a:close/>
                </a:path>
              </a:pathLst>
            </a:custGeom>
            <a:solidFill>
              <a:srgbClr val="D4A1A1"/>
            </a:solidFill>
            <a:ln w="9525">
              <a:noFill/>
              <a:round/>
              <a:headEnd/>
              <a:tailEnd/>
            </a:ln>
          </p:spPr>
          <p:txBody>
            <a:bodyPr>
              <a:prstTxWarp prst="textNoShape">
                <a:avLst/>
              </a:prstTxWarp>
            </a:bodyPr>
            <a:lstStyle/>
            <a:p>
              <a:endParaRPr lang="en-US"/>
            </a:p>
          </p:txBody>
        </p:sp>
        <p:sp>
          <p:nvSpPr>
            <p:cNvPr id="24676" name="Freeform 295"/>
            <p:cNvSpPr>
              <a:spLocks/>
            </p:cNvSpPr>
            <p:nvPr/>
          </p:nvSpPr>
          <p:spPr bwMode="auto">
            <a:xfrm>
              <a:off x="2975" y="2803"/>
              <a:ext cx="2" cy="11"/>
            </a:xfrm>
            <a:custGeom>
              <a:avLst/>
              <a:gdLst>
                <a:gd name="T0" fmla="*/ 18 w 18"/>
                <a:gd name="T1" fmla="*/ 93 h 93"/>
                <a:gd name="T2" fmla="*/ 0 w 18"/>
                <a:gd name="T3" fmla="*/ 37 h 93"/>
                <a:gd name="T4" fmla="*/ 8 w 18"/>
                <a:gd name="T5" fmla="*/ 0 h 93"/>
                <a:gd name="T6" fmla="*/ 18 w 18"/>
                <a:gd name="T7" fmla="*/ 0 h 93"/>
                <a:gd name="T8" fmla="*/ 18 w 18"/>
                <a:gd name="T9" fmla="*/ 93 h 93"/>
                <a:gd name="T10" fmla="*/ 0 60000 65536"/>
                <a:gd name="T11" fmla="*/ 0 60000 65536"/>
                <a:gd name="T12" fmla="*/ 0 60000 65536"/>
                <a:gd name="T13" fmla="*/ 0 60000 65536"/>
                <a:gd name="T14" fmla="*/ 0 60000 65536"/>
                <a:gd name="T15" fmla="*/ 0 w 18"/>
                <a:gd name="T16" fmla="*/ 0 h 93"/>
                <a:gd name="T17" fmla="*/ 18 w 18"/>
                <a:gd name="T18" fmla="*/ 93 h 93"/>
              </a:gdLst>
              <a:ahLst/>
              <a:cxnLst>
                <a:cxn ang="T10">
                  <a:pos x="T0" y="T1"/>
                </a:cxn>
                <a:cxn ang="T11">
                  <a:pos x="T2" y="T3"/>
                </a:cxn>
                <a:cxn ang="T12">
                  <a:pos x="T4" y="T5"/>
                </a:cxn>
                <a:cxn ang="T13">
                  <a:pos x="T6" y="T7"/>
                </a:cxn>
                <a:cxn ang="T14">
                  <a:pos x="T8" y="T9"/>
                </a:cxn>
              </a:cxnLst>
              <a:rect l="T15" t="T16" r="T17" b="T18"/>
              <a:pathLst>
                <a:path w="18" h="93">
                  <a:moveTo>
                    <a:pt x="18" y="93"/>
                  </a:moveTo>
                  <a:lnTo>
                    <a:pt x="0" y="37"/>
                  </a:lnTo>
                  <a:lnTo>
                    <a:pt x="8" y="0"/>
                  </a:lnTo>
                  <a:lnTo>
                    <a:pt x="18" y="0"/>
                  </a:lnTo>
                  <a:lnTo>
                    <a:pt x="18" y="93"/>
                  </a:lnTo>
                  <a:close/>
                </a:path>
              </a:pathLst>
            </a:custGeom>
            <a:solidFill>
              <a:srgbClr val="D4A1A1"/>
            </a:solidFill>
            <a:ln w="9525">
              <a:noFill/>
              <a:round/>
              <a:headEnd/>
              <a:tailEnd/>
            </a:ln>
          </p:spPr>
          <p:txBody>
            <a:bodyPr>
              <a:prstTxWarp prst="textNoShape">
                <a:avLst/>
              </a:prstTxWarp>
            </a:bodyPr>
            <a:lstStyle/>
            <a:p>
              <a:endParaRPr lang="en-US"/>
            </a:p>
          </p:txBody>
        </p:sp>
        <p:sp>
          <p:nvSpPr>
            <p:cNvPr id="24677" name="Freeform 296"/>
            <p:cNvSpPr>
              <a:spLocks/>
            </p:cNvSpPr>
            <p:nvPr/>
          </p:nvSpPr>
          <p:spPr bwMode="auto">
            <a:xfrm>
              <a:off x="2990" y="2805"/>
              <a:ext cx="5" cy="16"/>
            </a:xfrm>
            <a:custGeom>
              <a:avLst/>
              <a:gdLst>
                <a:gd name="T0" fmla="*/ 46 w 46"/>
                <a:gd name="T1" fmla="*/ 101 h 129"/>
                <a:gd name="T2" fmla="*/ 28 w 46"/>
                <a:gd name="T3" fmla="*/ 129 h 129"/>
                <a:gd name="T4" fmla="*/ 0 w 46"/>
                <a:gd name="T5" fmla="*/ 28 h 129"/>
                <a:gd name="T6" fmla="*/ 28 w 46"/>
                <a:gd name="T7" fmla="*/ 0 h 129"/>
                <a:gd name="T8" fmla="*/ 46 w 46"/>
                <a:gd name="T9" fmla="*/ 0 h 129"/>
                <a:gd name="T10" fmla="*/ 46 w 46"/>
                <a:gd name="T11" fmla="*/ 101 h 129"/>
                <a:gd name="T12" fmla="*/ 0 60000 65536"/>
                <a:gd name="T13" fmla="*/ 0 60000 65536"/>
                <a:gd name="T14" fmla="*/ 0 60000 65536"/>
                <a:gd name="T15" fmla="*/ 0 60000 65536"/>
                <a:gd name="T16" fmla="*/ 0 60000 65536"/>
                <a:gd name="T17" fmla="*/ 0 60000 65536"/>
                <a:gd name="T18" fmla="*/ 0 w 46"/>
                <a:gd name="T19" fmla="*/ 0 h 129"/>
                <a:gd name="T20" fmla="*/ 46 w 46"/>
                <a:gd name="T21" fmla="*/ 129 h 129"/>
              </a:gdLst>
              <a:ahLst/>
              <a:cxnLst>
                <a:cxn ang="T12">
                  <a:pos x="T0" y="T1"/>
                </a:cxn>
                <a:cxn ang="T13">
                  <a:pos x="T2" y="T3"/>
                </a:cxn>
                <a:cxn ang="T14">
                  <a:pos x="T4" y="T5"/>
                </a:cxn>
                <a:cxn ang="T15">
                  <a:pos x="T6" y="T7"/>
                </a:cxn>
                <a:cxn ang="T16">
                  <a:pos x="T8" y="T9"/>
                </a:cxn>
                <a:cxn ang="T17">
                  <a:pos x="T10" y="T11"/>
                </a:cxn>
              </a:cxnLst>
              <a:rect l="T18" t="T19" r="T20" b="T21"/>
              <a:pathLst>
                <a:path w="46" h="129">
                  <a:moveTo>
                    <a:pt x="46" y="101"/>
                  </a:moveTo>
                  <a:lnTo>
                    <a:pt x="28" y="129"/>
                  </a:lnTo>
                  <a:lnTo>
                    <a:pt x="0" y="28"/>
                  </a:lnTo>
                  <a:lnTo>
                    <a:pt x="28" y="0"/>
                  </a:lnTo>
                  <a:lnTo>
                    <a:pt x="46" y="0"/>
                  </a:lnTo>
                  <a:lnTo>
                    <a:pt x="46" y="101"/>
                  </a:lnTo>
                  <a:close/>
                </a:path>
              </a:pathLst>
            </a:custGeom>
            <a:solidFill>
              <a:srgbClr val="D4A1A1"/>
            </a:solidFill>
            <a:ln w="9525">
              <a:noFill/>
              <a:round/>
              <a:headEnd/>
              <a:tailEnd/>
            </a:ln>
          </p:spPr>
          <p:txBody>
            <a:bodyPr>
              <a:prstTxWarp prst="textNoShape">
                <a:avLst/>
              </a:prstTxWarp>
            </a:bodyPr>
            <a:lstStyle/>
            <a:p>
              <a:endParaRPr lang="en-US"/>
            </a:p>
          </p:txBody>
        </p:sp>
        <p:sp>
          <p:nvSpPr>
            <p:cNvPr id="24678" name="Freeform 297"/>
            <p:cNvSpPr>
              <a:spLocks/>
            </p:cNvSpPr>
            <p:nvPr/>
          </p:nvSpPr>
          <p:spPr bwMode="auto">
            <a:xfrm>
              <a:off x="3019" y="2808"/>
              <a:ext cx="4" cy="16"/>
            </a:xfrm>
            <a:custGeom>
              <a:avLst/>
              <a:gdLst>
                <a:gd name="T0" fmla="*/ 9 w 27"/>
                <a:gd name="T1" fmla="*/ 120 h 129"/>
                <a:gd name="T2" fmla="*/ 0 w 27"/>
                <a:gd name="T3" fmla="*/ 129 h 129"/>
                <a:gd name="T4" fmla="*/ 0 w 27"/>
                <a:gd name="T5" fmla="*/ 0 h 129"/>
                <a:gd name="T6" fmla="*/ 27 w 27"/>
                <a:gd name="T7" fmla="*/ 64 h 129"/>
                <a:gd name="T8" fmla="*/ 9 w 27"/>
                <a:gd name="T9" fmla="*/ 120 h 129"/>
                <a:gd name="T10" fmla="*/ 0 60000 65536"/>
                <a:gd name="T11" fmla="*/ 0 60000 65536"/>
                <a:gd name="T12" fmla="*/ 0 60000 65536"/>
                <a:gd name="T13" fmla="*/ 0 60000 65536"/>
                <a:gd name="T14" fmla="*/ 0 60000 65536"/>
                <a:gd name="T15" fmla="*/ 0 w 27"/>
                <a:gd name="T16" fmla="*/ 0 h 129"/>
                <a:gd name="T17" fmla="*/ 27 w 27"/>
                <a:gd name="T18" fmla="*/ 129 h 129"/>
              </a:gdLst>
              <a:ahLst/>
              <a:cxnLst>
                <a:cxn ang="T10">
                  <a:pos x="T0" y="T1"/>
                </a:cxn>
                <a:cxn ang="T11">
                  <a:pos x="T2" y="T3"/>
                </a:cxn>
                <a:cxn ang="T12">
                  <a:pos x="T4" y="T5"/>
                </a:cxn>
                <a:cxn ang="T13">
                  <a:pos x="T6" y="T7"/>
                </a:cxn>
                <a:cxn ang="T14">
                  <a:pos x="T8" y="T9"/>
                </a:cxn>
              </a:cxnLst>
              <a:rect l="T15" t="T16" r="T17" b="T18"/>
              <a:pathLst>
                <a:path w="27" h="129">
                  <a:moveTo>
                    <a:pt x="9" y="120"/>
                  </a:moveTo>
                  <a:lnTo>
                    <a:pt x="0" y="129"/>
                  </a:lnTo>
                  <a:lnTo>
                    <a:pt x="0" y="0"/>
                  </a:lnTo>
                  <a:lnTo>
                    <a:pt x="27" y="64"/>
                  </a:lnTo>
                  <a:lnTo>
                    <a:pt x="9" y="120"/>
                  </a:lnTo>
                  <a:close/>
                </a:path>
              </a:pathLst>
            </a:custGeom>
            <a:solidFill>
              <a:srgbClr val="D4A1A1"/>
            </a:solidFill>
            <a:ln w="9525">
              <a:noFill/>
              <a:round/>
              <a:headEnd/>
              <a:tailEnd/>
            </a:ln>
          </p:spPr>
          <p:txBody>
            <a:bodyPr>
              <a:prstTxWarp prst="textNoShape">
                <a:avLst/>
              </a:prstTxWarp>
            </a:bodyPr>
            <a:lstStyle/>
            <a:p>
              <a:endParaRPr lang="en-US"/>
            </a:p>
          </p:txBody>
        </p:sp>
        <p:sp>
          <p:nvSpPr>
            <p:cNvPr id="24679" name="Freeform 298"/>
            <p:cNvSpPr>
              <a:spLocks/>
            </p:cNvSpPr>
            <p:nvPr/>
          </p:nvSpPr>
          <p:spPr bwMode="auto">
            <a:xfrm>
              <a:off x="2963" y="2812"/>
              <a:ext cx="6" cy="15"/>
            </a:xfrm>
            <a:custGeom>
              <a:avLst/>
              <a:gdLst>
                <a:gd name="T0" fmla="*/ 10 w 46"/>
                <a:gd name="T1" fmla="*/ 120 h 120"/>
                <a:gd name="T2" fmla="*/ 0 w 46"/>
                <a:gd name="T3" fmla="*/ 120 h 120"/>
                <a:gd name="T4" fmla="*/ 0 w 46"/>
                <a:gd name="T5" fmla="*/ 65 h 120"/>
                <a:gd name="T6" fmla="*/ 46 w 46"/>
                <a:gd name="T7" fmla="*/ 0 h 120"/>
                <a:gd name="T8" fmla="*/ 46 w 46"/>
                <a:gd name="T9" fmla="*/ 74 h 120"/>
                <a:gd name="T10" fmla="*/ 10 w 46"/>
                <a:gd name="T11" fmla="*/ 120 h 120"/>
                <a:gd name="T12" fmla="*/ 0 60000 65536"/>
                <a:gd name="T13" fmla="*/ 0 60000 65536"/>
                <a:gd name="T14" fmla="*/ 0 60000 65536"/>
                <a:gd name="T15" fmla="*/ 0 60000 65536"/>
                <a:gd name="T16" fmla="*/ 0 60000 65536"/>
                <a:gd name="T17" fmla="*/ 0 60000 65536"/>
                <a:gd name="T18" fmla="*/ 0 w 46"/>
                <a:gd name="T19" fmla="*/ 0 h 120"/>
                <a:gd name="T20" fmla="*/ 46 w 46"/>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46" h="120">
                  <a:moveTo>
                    <a:pt x="10" y="120"/>
                  </a:moveTo>
                  <a:lnTo>
                    <a:pt x="0" y="120"/>
                  </a:lnTo>
                  <a:lnTo>
                    <a:pt x="0" y="65"/>
                  </a:lnTo>
                  <a:lnTo>
                    <a:pt x="46" y="0"/>
                  </a:lnTo>
                  <a:lnTo>
                    <a:pt x="46" y="74"/>
                  </a:lnTo>
                  <a:lnTo>
                    <a:pt x="10" y="120"/>
                  </a:lnTo>
                  <a:close/>
                </a:path>
              </a:pathLst>
            </a:custGeom>
            <a:solidFill>
              <a:srgbClr val="D4A1A1"/>
            </a:solidFill>
            <a:ln w="9525">
              <a:noFill/>
              <a:round/>
              <a:headEnd/>
              <a:tailEnd/>
            </a:ln>
          </p:spPr>
          <p:txBody>
            <a:bodyPr>
              <a:prstTxWarp prst="textNoShape">
                <a:avLst/>
              </a:prstTxWarp>
            </a:bodyPr>
            <a:lstStyle/>
            <a:p>
              <a:endParaRPr lang="en-US"/>
            </a:p>
          </p:txBody>
        </p:sp>
        <p:sp>
          <p:nvSpPr>
            <p:cNvPr id="24680" name="Freeform 299"/>
            <p:cNvSpPr>
              <a:spLocks/>
            </p:cNvSpPr>
            <p:nvPr/>
          </p:nvSpPr>
          <p:spPr bwMode="auto">
            <a:xfrm>
              <a:off x="2977" y="2815"/>
              <a:ext cx="9" cy="14"/>
            </a:xfrm>
            <a:custGeom>
              <a:avLst/>
              <a:gdLst>
                <a:gd name="T0" fmla="*/ 73 w 73"/>
                <a:gd name="T1" fmla="*/ 64 h 110"/>
                <a:gd name="T2" fmla="*/ 19 w 73"/>
                <a:gd name="T3" fmla="*/ 110 h 110"/>
                <a:gd name="T4" fmla="*/ 9 w 73"/>
                <a:gd name="T5" fmla="*/ 110 h 110"/>
                <a:gd name="T6" fmla="*/ 0 w 73"/>
                <a:gd name="T7" fmla="*/ 101 h 110"/>
                <a:gd name="T8" fmla="*/ 64 w 73"/>
                <a:gd name="T9" fmla="*/ 0 h 110"/>
                <a:gd name="T10" fmla="*/ 73 w 73"/>
                <a:gd name="T11" fmla="*/ 36 h 110"/>
                <a:gd name="T12" fmla="*/ 73 w 73"/>
                <a:gd name="T13" fmla="*/ 64 h 110"/>
                <a:gd name="T14" fmla="*/ 0 60000 65536"/>
                <a:gd name="T15" fmla="*/ 0 60000 65536"/>
                <a:gd name="T16" fmla="*/ 0 60000 65536"/>
                <a:gd name="T17" fmla="*/ 0 60000 65536"/>
                <a:gd name="T18" fmla="*/ 0 60000 65536"/>
                <a:gd name="T19" fmla="*/ 0 60000 65536"/>
                <a:gd name="T20" fmla="*/ 0 60000 65536"/>
                <a:gd name="T21" fmla="*/ 0 w 73"/>
                <a:gd name="T22" fmla="*/ 0 h 110"/>
                <a:gd name="T23" fmla="*/ 73 w 73"/>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10">
                  <a:moveTo>
                    <a:pt x="73" y="64"/>
                  </a:moveTo>
                  <a:lnTo>
                    <a:pt x="19" y="110"/>
                  </a:lnTo>
                  <a:lnTo>
                    <a:pt x="9" y="110"/>
                  </a:lnTo>
                  <a:lnTo>
                    <a:pt x="0" y="101"/>
                  </a:lnTo>
                  <a:lnTo>
                    <a:pt x="64" y="0"/>
                  </a:lnTo>
                  <a:lnTo>
                    <a:pt x="73" y="36"/>
                  </a:lnTo>
                  <a:lnTo>
                    <a:pt x="73" y="64"/>
                  </a:lnTo>
                  <a:close/>
                </a:path>
              </a:pathLst>
            </a:custGeom>
            <a:solidFill>
              <a:srgbClr val="D4A1A1"/>
            </a:solidFill>
            <a:ln w="9525">
              <a:noFill/>
              <a:round/>
              <a:headEnd/>
              <a:tailEnd/>
            </a:ln>
          </p:spPr>
          <p:txBody>
            <a:bodyPr>
              <a:prstTxWarp prst="textNoShape">
                <a:avLst/>
              </a:prstTxWarp>
            </a:bodyPr>
            <a:lstStyle/>
            <a:p>
              <a:endParaRPr lang="en-US"/>
            </a:p>
          </p:txBody>
        </p:sp>
        <p:sp>
          <p:nvSpPr>
            <p:cNvPr id="24681" name="Freeform 300"/>
            <p:cNvSpPr>
              <a:spLocks/>
            </p:cNvSpPr>
            <p:nvPr/>
          </p:nvSpPr>
          <p:spPr bwMode="auto">
            <a:xfrm>
              <a:off x="2999" y="2819"/>
              <a:ext cx="4" cy="11"/>
            </a:xfrm>
            <a:custGeom>
              <a:avLst/>
              <a:gdLst>
                <a:gd name="T0" fmla="*/ 0 w 37"/>
                <a:gd name="T1" fmla="*/ 92 h 92"/>
                <a:gd name="T2" fmla="*/ 10 w 37"/>
                <a:gd name="T3" fmla="*/ 46 h 92"/>
                <a:gd name="T4" fmla="*/ 37 w 37"/>
                <a:gd name="T5" fmla="*/ 0 h 92"/>
                <a:gd name="T6" fmla="*/ 37 w 37"/>
                <a:gd name="T7" fmla="*/ 64 h 92"/>
                <a:gd name="T8" fmla="*/ 0 w 37"/>
                <a:gd name="T9" fmla="*/ 92 h 92"/>
                <a:gd name="T10" fmla="*/ 0 60000 65536"/>
                <a:gd name="T11" fmla="*/ 0 60000 65536"/>
                <a:gd name="T12" fmla="*/ 0 60000 65536"/>
                <a:gd name="T13" fmla="*/ 0 60000 65536"/>
                <a:gd name="T14" fmla="*/ 0 60000 65536"/>
                <a:gd name="T15" fmla="*/ 0 w 37"/>
                <a:gd name="T16" fmla="*/ 0 h 92"/>
                <a:gd name="T17" fmla="*/ 37 w 37"/>
                <a:gd name="T18" fmla="*/ 92 h 92"/>
              </a:gdLst>
              <a:ahLst/>
              <a:cxnLst>
                <a:cxn ang="T10">
                  <a:pos x="T0" y="T1"/>
                </a:cxn>
                <a:cxn ang="T11">
                  <a:pos x="T2" y="T3"/>
                </a:cxn>
                <a:cxn ang="T12">
                  <a:pos x="T4" y="T5"/>
                </a:cxn>
                <a:cxn ang="T13">
                  <a:pos x="T6" y="T7"/>
                </a:cxn>
                <a:cxn ang="T14">
                  <a:pos x="T8" y="T9"/>
                </a:cxn>
              </a:cxnLst>
              <a:rect l="T15" t="T16" r="T17" b="T18"/>
              <a:pathLst>
                <a:path w="37" h="92">
                  <a:moveTo>
                    <a:pt x="0" y="92"/>
                  </a:moveTo>
                  <a:lnTo>
                    <a:pt x="10" y="46"/>
                  </a:lnTo>
                  <a:lnTo>
                    <a:pt x="37" y="0"/>
                  </a:lnTo>
                  <a:lnTo>
                    <a:pt x="37" y="64"/>
                  </a:lnTo>
                  <a:lnTo>
                    <a:pt x="0" y="92"/>
                  </a:lnTo>
                  <a:close/>
                </a:path>
              </a:pathLst>
            </a:custGeom>
            <a:solidFill>
              <a:srgbClr val="D4A1A1"/>
            </a:solidFill>
            <a:ln w="9525">
              <a:noFill/>
              <a:round/>
              <a:headEnd/>
              <a:tailEnd/>
            </a:ln>
          </p:spPr>
          <p:txBody>
            <a:bodyPr>
              <a:prstTxWarp prst="textNoShape">
                <a:avLst/>
              </a:prstTxWarp>
            </a:bodyPr>
            <a:lstStyle/>
            <a:p>
              <a:endParaRPr lang="en-US"/>
            </a:p>
          </p:txBody>
        </p:sp>
        <p:sp>
          <p:nvSpPr>
            <p:cNvPr id="24682" name="Freeform 301"/>
            <p:cNvSpPr>
              <a:spLocks/>
            </p:cNvSpPr>
            <p:nvPr/>
          </p:nvSpPr>
          <p:spPr bwMode="auto">
            <a:xfrm>
              <a:off x="3091" y="3041"/>
              <a:ext cx="2" cy="12"/>
            </a:xfrm>
            <a:custGeom>
              <a:avLst/>
              <a:gdLst>
                <a:gd name="T0" fmla="*/ 18 w 18"/>
                <a:gd name="T1" fmla="*/ 0 h 93"/>
                <a:gd name="T2" fmla="*/ 9 w 18"/>
                <a:gd name="T3" fmla="*/ 93 h 93"/>
                <a:gd name="T4" fmla="*/ 0 w 18"/>
                <a:gd name="T5" fmla="*/ 10 h 93"/>
                <a:gd name="T6" fmla="*/ 9 w 18"/>
                <a:gd name="T7" fmla="*/ 10 h 93"/>
                <a:gd name="T8" fmla="*/ 9 w 18"/>
                <a:gd name="T9" fmla="*/ 0 h 93"/>
                <a:gd name="T10" fmla="*/ 18 w 18"/>
                <a:gd name="T11" fmla="*/ 0 h 93"/>
                <a:gd name="T12" fmla="*/ 0 60000 65536"/>
                <a:gd name="T13" fmla="*/ 0 60000 65536"/>
                <a:gd name="T14" fmla="*/ 0 60000 65536"/>
                <a:gd name="T15" fmla="*/ 0 60000 65536"/>
                <a:gd name="T16" fmla="*/ 0 60000 65536"/>
                <a:gd name="T17" fmla="*/ 0 60000 65536"/>
                <a:gd name="T18" fmla="*/ 0 w 18"/>
                <a:gd name="T19" fmla="*/ 0 h 93"/>
                <a:gd name="T20" fmla="*/ 18 w 18"/>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8" h="93">
                  <a:moveTo>
                    <a:pt x="18" y="0"/>
                  </a:moveTo>
                  <a:lnTo>
                    <a:pt x="9" y="93"/>
                  </a:lnTo>
                  <a:lnTo>
                    <a:pt x="0" y="10"/>
                  </a:lnTo>
                  <a:lnTo>
                    <a:pt x="9" y="10"/>
                  </a:lnTo>
                  <a:lnTo>
                    <a:pt x="9" y="0"/>
                  </a:lnTo>
                  <a:lnTo>
                    <a:pt x="18" y="0"/>
                  </a:lnTo>
                  <a:close/>
                </a:path>
              </a:pathLst>
            </a:custGeom>
            <a:solidFill>
              <a:srgbClr val="471111"/>
            </a:solidFill>
            <a:ln w="9525">
              <a:noFill/>
              <a:round/>
              <a:headEnd/>
              <a:tailEnd/>
            </a:ln>
          </p:spPr>
          <p:txBody>
            <a:bodyPr>
              <a:prstTxWarp prst="textNoShape">
                <a:avLst/>
              </a:prstTxWarp>
            </a:bodyPr>
            <a:lstStyle/>
            <a:p>
              <a:endParaRPr lang="en-US"/>
            </a:p>
          </p:txBody>
        </p:sp>
        <p:sp>
          <p:nvSpPr>
            <p:cNvPr id="24683" name="Freeform 302"/>
            <p:cNvSpPr>
              <a:spLocks/>
            </p:cNvSpPr>
            <p:nvPr/>
          </p:nvSpPr>
          <p:spPr bwMode="auto">
            <a:xfrm>
              <a:off x="3124" y="2868"/>
              <a:ext cx="21" cy="100"/>
            </a:xfrm>
            <a:custGeom>
              <a:avLst/>
              <a:gdLst>
                <a:gd name="T0" fmla="*/ 157 w 166"/>
                <a:gd name="T1" fmla="*/ 28 h 802"/>
                <a:gd name="T2" fmla="*/ 157 w 166"/>
                <a:gd name="T3" fmla="*/ 92 h 802"/>
                <a:gd name="T4" fmla="*/ 120 w 166"/>
                <a:gd name="T5" fmla="*/ 139 h 802"/>
                <a:gd name="T6" fmla="*/ 157 w 166"/>
                <a:gd name="T7" fmla="*/ 230 h 802"/>
                <a:gd name="T8" fmla="*/ 139 w 166"/>
                <a:gd name="T9" fmla="*/ 341 h 802"/>
                <a:gd name="T10" fmla="*/ 139 w 166"/>
                <a:gd name="T11" fmla="*/ 507 h 802"/>
                <a:gd name="T12" fmla="*/ 120 w 166"/>
                <a:gd name="T13" fmla="*/ 525 h 802"/>
                <a:gd name="T14" fmla="*/ 120 w 166"/>
                <a:gd name="T15" fmla="*/ 682 h 802"/>
                <a:gd name="T16" fmla="*/ 166 w 166"/>
                <a:gd name="T17" fmla="*/ 746 h 802"/>
                <a:gd name="T18" fmla="*/ 166 w 166"/>
                <a:gd name="T19" fmla="*/ 802 h 802"/>
                <a:gd name="T20" fmla="*/ 102 w 166"/>
                <a:gd name="T21" fmla="*/ 655 h 802"/>
                <a:gd name="T22" fmla="*/ 120 w 166"/>
                <a:gd name="T23" fmla="*/ 498 h 802"/>
                <a:gd name="T24" fmla="*/ 139 w 166"/>
                <a:gd name="T25" fmla="*/ 480 h 802"/>
                <a:gd name="T26" fmla="*/ 147 w 166"/>
                <a:gd name="T27" fmla="*/ 221 h 802"/>
                <a:gd name="T28" fmla="*/ 110 w 166"/>
                <a:gd name="T29" fmla="*/ 176 h 802"/>
                <a:gd name="T30" fmla="*/ 110 w 166"/>
                <a:gd name="T31" fmla="*/ 120 h 802"/>
                <a:gd name="T32" fmla="*/ 147 w 166"/>
                <a:gd name="T33" fmla="*/ 74 h 802"/>
                <a:gd name="T34" fmla="*/ 147 w 166"/>
                <a:gd name="T35" fmla="*/ 37 h 802"/>
                <a:gd name="T36" fmla="*/ 102 w 166"/>
                <a:gd name="T37" fmla="*/ 9 h 802"/>
                <a:gd name="T38" fmla="*/ 0 w 166"/>
                <a:gd name="T39" fmla="*/ 0 h 802"/>
                <a:gd name="T40" fmla="*/ 129 w 166"/>
                <a:gd name="T41" fmla="*/ 9 h 802"/>
                <a:gd name="T42" fmla="*/ 157 w 166"/>
                <a:gd name="T43" fmla="*/ 28 h 8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6"/>
                <a:gd name="T67" fmla="*/ 0 h 802"/>
                <a:gd name="T68" fmla="*/ 166 w 166"/>
                <a:gd name="T69" fmla="*/ 802 h 8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6" h="802">
                  <a:moveTo>
                    <a:pt x="157" y="28"/>
                  </a:moveTo>
                  <a:lnTo>
                    <a:pt x="157" y="92"/>
                  </a:lnTo>
                  <a:lnTo>
                    <a:pt x="120" y="139"/>
                  </a:lnTo>
                  <a:lnTo>
                    <a:pt x="157" y="230"/>
                  </a:lnTo>
                  <a:lnTo>
                    <a:pt x="139" y="341"/>
                  </a:lnTo>
                  <a:lnTo>
                    <a:pt x="139" y="507"/>
                  </a:lnTo>
                  <a:lnTo>
                    <a:pt x="120" y="525"/>
                  </a:lnTo>
                  <a:lnTo>
                    <a:pt x="120" y="682"/>
                  </a:lnTo>
                  <a:lnTo>
                    <a:pt x="166" y="746"/>
                  </a:lnTo>
                  <a:lnTo>
                    <a:pt x="166" y="802"/>
                  </a:lnTo>
                  <a:lnTo>
                    <a:pt x="102" y="655"/>
                  </a:lnTo>
                  <a:lnTo>
                    <a:pt x="120" y="498"/>
                  </a:lnTo>
                  <a:lnTo>
                    <a:pt x="139" y="480"/>
                  </a:lnTo>
                  <a:lnTo>
                    <a:pt x="147" y="221"/>
                  </a:lnTo>
                  <a:lnTo>
                    <a:pt x="110" y="176"/>
                  </a:lnTo>
                  <a:lnTo>
                    <a:pt x="110" y="120"/>
                  </a:lnTo>
                  <a:lnTo>
                    <a:pt x="147" y="74"/>
                  </a:lnTo>
                  <a:lnTo>
                    <a:pt x="147" y="37"/>
                  </a:lnTo>
                  <a:lnTo>
                    <a:pt x="102" y="9"/>
                  </a:lnTo>
                  <a:lnTo>
                    <a:pt x="0" y="0"/>
                  </a:lnTo>
                  <a:lnTo>
                    <a:pt x="129" y="9"/>
                  </a:lnTo>
                  <a:lnTo>
                    <a:pt x="157" y="28"/>
                  </a:lnTo>
                  <a:close/>
                </a:path>
              </a:pathLst>
            </a:custGeom>
            <a:solidFill>
              <a:srgbClr val="000000"/>
            </a:solidFill>
            <a:ln w="9525">
              <a:noFill/>
              <a:round/>
              <a:headEnd/>
              <a:tailEnd/>
            </a:ln>
          </p:spPr>
          <p:txBody>
            <a:bodyPr>
              <a:prstTxWarp prst="textNoShape">
                <a:avLst/>
              </a:prstTxWarp>
            </a:bodyPr>
            <a:lstStyle/>
            <a:p>
              <a:endParaRPr lang="en-US"/>
            </a:p>
          </p:txBody>
        </p:sp>
        <p:sp>
          <p:nvSpPr>
            <p:cNvPr id="24684" name="Freeform 303"/>
            <p:cNvSpPr>
              <a:spLocks/>
            </p:cNvSpPr>
            <p:nvPr/>
          </p:nvSpPr>
          <p:spPr bwMode="auto">
            <a:xfrm>
              <a:off x="3107" y="2871"/>
              <a:ext cx="50" cy="114"/>
            </a:xfrm>
            <a:custGeom>
              <a:avLst/>
              <a:gdLst>
                <a:gd name="T0" fmla="*/ 396 w 396"/>
                <a:gd name="T1" fmla="*/ 202 h 912"/>
                <a:gd name="T2" fmla="*/ 378 w 396"/>
                <a:gd name="T3" fmla="*/ 221 h 912"/>
                <a:gd name="T4" fmla="*/ 396 w 396"/>
                <a:gd name="T5" fmla="*/ 258 h 912"/>
                <a:gd name="T6" fmla="*/ 387 w 396"/>
                <a:gd name="T7" fmla="*/ 617 h 912"/>
                <a:gd name="T8" fmla="*/ 341 w 396"/>
                <a:gd name="T9" fmla="*/ 847 h 912"/>
                <a:gd name="T10" fmla="*/ 295 w 396"/>
                <a:gd name="T11" fmla="*/ 894 h 912"/>
                <a:gd name="T12" fmla="*/ 267 w 396"/>
                <a:gd name="T13" fmla="*/ 875 h 912"/>
                <a:gd name="T14" fmla="*/ 157 w 396"/>
                <a:gd name="T15" fmla="*/ 884 h 912"/>
                <a:gd name="T16" fmla="*/ 74 w 396"/>
                <a:gd name="T17" fmla="*/ 912 h 912"/>
                <a:gd name="T18" fmla="*/ 46 w 396"/>
                <a:gd name="T19" fmla="*/ 912 h 912"/>
                <a:gd name="T20" fmla="*/ 56 w 396"/>
                <a:gd name="T21" fmla="*/ 829 h 912"/>
                <a:gd name="T22" fmla="*/ 92 w 396"/>
                <a:gd name="T23" fmla="*/ 810 h 912"/>
                <a:gd name="T24" fmla="*/ 120 w 396"/>
                <a:gd name="T25" fmla="*/ 783 h 912"/>
                <a:gd name="T26" fmla="*/ 110 w 396"/>
                <a:gd name="T27" fmla="*/ 682 h 912"/>
                <a:gd name="T28" fmla="*/ 83 w 396"/>
                <a:gd name="T29" fmla="*/ 626 h 912"/>
                <a:gd name="T30" fmla="*/ 74 w 396"/>
                <a:gd name="T31" fmla="*/ 525 h 912"/>
                <a:gd name="T32" fmla="*/ 0 w 396"/>
                <a:gd name="T33" fmla="*/ 479 h 912"/>
                <a:gd name="T34" fmla="*/ 56 w 396"/>
                <a:gd name="T35" fmla="*/ 488 h 912"/>
                <a:gd name="T36" fmla="*/ 92 w 396"/>
                <a:gd name="T37" fmla="*/ 535 h 912"/>
                <a:gd name="T38" fmla="*/ 101 w 396"/>
                <a:gd name="T39" fmla="*/ 636 h 912"/>
                <a:gd name="T40" fmla="*/ 138 w 396"/>
                <a:gd name="T41" fmla="*/ 690 h 912"/>
                <a:gd name="T42" fmla="*/ 138 w 396"/>
                <a:gd name="T43" fmla="*/ 792 h 912"/>
                <a:gd name="T44" fmla="*/ 64 w 396"/>
                <a:gd name="T45" fmla="*/ 847 h 912"/>
                <a:gd name="T46" fmla="*/ 56 w 396"/>
                <a:gd name="T47" fmla="*/ 866 h 912"/>
                <a:gd name="T48" fmla="*/ 56 w 396"/>
                <a:gd name="T49" fmla="*/ 894 h 912"/>
                <a:gd name="T50" fmla="*/ 157 w 396"/>
                <a:gd name="T51" fmla="*/ 875 h 912"/>
                <a:gd name="T52" fmla="*/ 304 w 396"/>
                <a:gd name="T53" fmla="*/ 866 h 912"/>
                <a:gd name="T54" fmla="*/ 350 w 396"/>
                <a:gd name="T55" fmla="*/ 792 h 912"/>
                <a:gd name="T56" fmla="*/ 350 w 396"/>
                <a:gd name="T57" fmla="*/ 727 h 912"/>
                <a:gd name="T58" fmla="*/ 368 w 396"/>
                <a:gd name="T59" fmla="*/ 709 h 912"/>
                <a:gd name="T60" fmla="*/ 378 w 396"/>
                <a:gd name="T61" fmla="*/ 599 h 912"/>
                <a:gd name="T62" fmla="*/ 378 w 396"/>
                <a:gd name="T63" fmla="*/ 378 h 912"/>
                <a:gd name="T64" fmla="*/ 387 w 396"/>
                <a:gd name="T65" fmla="*/ 368 h 912"/>
                <a:gd name="T66" fmla="*/ 350 w 396"/>
                <a:gd name="T67" fmla="*/ 304 h 912"/>
                <a:gd name="T68" fmla="*/ 368 w 396"/>
                <a:gd name="T69" fmla="*/ 211 h 912"/>
                <a:gd name="T70" fmla="*/ 387 w 396"/>
                <a:gd name="T71" fmla="*/ 184 h 912"/>
                <a:gd name="T72" fmla="*/ 378 w 396"/>
                <a:gd name="T73" fmla="*/ 55 h 912"/>
                <a:gd name="T74" fmla="*/ 368 w 396"/>
                <a:gd name="T75" fmla="*/ 0 h 912"/>
                <a:gd name="T76" fmla="*/ 396 w 396"/>
                <a:gd name="T77" fmla="*/ 64 h 912"/>
                <a:gd name="T78" fmla="*/ 396 w 396"/>
                <a:gd name="T79" fmla="*/ 202 h 9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912"/>
                <a:gd name="T122" fmla="*/ 396 w 396"/>
                <a:gd name="T123" fmla="*/ 912 h 9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912">
                  <a:moveTo>
                    <a:pt x="396" y="202"/>
                  </a:moveTo>
                  <a:lnTo>
                    <a:pt x="378" y="221"/>
                  </a:lnTo>
                  <a:lnTo>
                    <a:pt x="396" y="258"/>
                  </a:lnTo>
                  <a:lnTo>
                    <a:pt x="387" y="617"/>
                  </a:lnTo>
                  <a:lnTo>
                    <a:pt x="341" y="847"/>
                  </a:lnTo>
                  <a:lnTo>
                    <a:pt x="295" y="894"/>
                  </a:lnTo>
                  <a:lnTo>
                    <a:pt x="267" y="875"/>
                  </a:lnTo>
                  <a:lnTo>
                    <a:pt x="157" y="884"/>
                  </a:lnTo>
                  <a:lnTo>
                    <a:pt x="74" y="912"/>
                  </a:lnTo>
                  <a:lnTo>
                    <a:pt x="46" y="912"/>
                  </a:lnTo>
                  <a:lnTo>
                    <a:pt x="56" y="829"/>
                  </a:lnTo>
                  <a:lnTo>
                    <a:pt x="92" y="810"/>
                  </a:lnTo>
                  <a:lnTo>
                    <a:pt x="120" y="783"/>
                  </a:lnTo>
                  <a:lnTo>
                    <a:pt x="110" y="682"/>
                  </a:lnTo>
                  <a:lnTo>
                    <a:pt x="83" y="626"/>
                  </a:lnTo>
                  <a:lnTo>
                    <a:pt x="74" y="525"/>
                  </a:lnTo>
                  <a:lnTo>
                    <a:pt x="0" y="479"/>
                  </a:lnTo>
                  <a:lnTo>
                    <a:pt x="56" y="488"/>
                  </a:lnTo>
                  <a:lnTo>
                    <a:pt x="92" y="535"/>
                  </a:lnTo>
                  <a:lnTo>
                    <a:pt x="101" y="636"/>
                  </a:lnTo>
                  <a:lnTo>
                    <a:pt x="138" y="690"/>
                  </a:lnTo>
                  <a:lnTo>
                    <a:pt x="138" y="792"/>
                  </a:lnTo>
                  <a:lnTo>
                    <a:pt x="64" y="847"/>
                  </a:lnTo>
                  <a:lnTo>
                    <a:pt x="56" y="866"/>
                  </a:lnTo>
                  <a:lnTo>
                    <a:pt x="56" y="894"/>
                  </a:lnTo>
                  <a:lnTo>
                    <a:pt x="157" y="875"/>
                  </a:lnTo>
                  <a:lnTo>
                    <a:pt x="304" y="866"/>
                  </a:lnTo>
                  <a:lnTo>
                    <a:pt x="350" y="792"/>
                  </a:lnTo>
                  <a:lnTo>
                    <a:pt x="350" y="727"/>
                  </a:lnTo>
                  <a:lnTo>
                    <a:pt x="368" y="709"/>
                  </a:lnTo>
                  <a:lnTo>
                    <a:pt x="378" y="599"/>
                  </a:lnTo>
                  <a:lnTo>
                    <a:pt x="378" y="378"/>
                  </a:lnTo>
                  <a:lnTo>
                    <a:pt x="387" y="368"/>
                  </a:lnTo>
                  <a:lnTo>
                    <a:pt x="350" y="304"/>
                  </a:lnTo>
                  <a:lnTo>
                    <a:pt x="368" y="211"/>
                  </a:lnTo>
                  <a:lnTo>
                    <a:pt x="387" y="184"/>
                  </a:lnTo>
                  <a:lnTo>
                    <a:pt x="378" y="55"/>
                  </a:lnTo>
                  <a:lnTo>
                    <a:pt x="368" y="0"/>
                  </a:lnTo>
                  <a:lnTo>
                    <a:pt x="396" y="64"/>
                  </a:lnTo>
                  <a:lnTo>
                    <a:pt x="396" y="202"/>
                  </a:lnTo>
                  <a:close/>
                </a:path>
              </a:pathLst>
            </a:custGeom>
            <a:solidFill>
              <a:srgbClr val="000000"/>
            </a:solidFill>
            <a:ln w="9525">
              <a:noFill/>
              <a:round/>
              <a:headEnd/>
              <a:tailEnd/>
            </a:ln>
          </p:spPr>
          <p:txBody>
            <a:bodyPr>
              <a:prstTxWarp prst="textNoShape">
                <a:avLst/>
              </a:prstTxWarp>
            </a:bodyPr>
            <a:lstStyle/>
            <a:p>
              <a:endParaRPr lang="en-US"/>
            </a:p>
          </p:txBody>
        </p:sp>
        <p:sp>
          <p:nvSpPr>
            <p:cNvPr id="24685" name="Freeform 304"/>
            <p:cNvSpPr>
              <a:spLocks/>
            </p:cNvSpPr>
            <p:nvPr/>
          </p:nvSpPr>
          <p:spPr bwMode="auto">
            <a:xfrm>
              <a:off x="2778" y="2922"/>
              <a:ext cx="10" cy="44"/>
            </a:xfrm>
            <a:custGeom>
              <a:avLst/>
              <a:gdLst>
                <a:gd name="T0" fmla="*/ 83 w 83"/>
                <a:gd name="T1" fmla="*/ 54 h 349"/>
                <a:gd name="T2" fmla="*/ 46 w 83"/>
                <a:gd name="T3" fmla="*/ 294 h 349"/>
                <a:gd name="T4" fmla="*/ 46 w 83"/>
                <a:gd name="T5" fmla="*/ 331 h 349"/>
                <a:gd name="T6" fmla="*/ 37 w 83"/>
                <a:gd name="T7" fmla="*/ 349 h 349"/>
                <a:gd name="T8" fmla="*/ 0 w 83"/>
                <a:gd name="T9" fmla="*/ 285 h 349"/>
                <a:gd name="T10" fmla="*/ 27 w 83"/>
                <a:gd name="T11" fmla="*/ 128 h 349"/>
                <a:gd name="T12" fmla="*/ 37 w 83"/>
                <a:gd name="T13" fmla="*/ 0 h 349"/>
                <a:gd name="T14" fmla="*/ 64 w 83"/>
                <a:gd name="T15" fmla="*/ 0 h 349"/>
                <a:gd name="T16" fmla="*/ 83 w 83"/>
                <a:gd name="T17" fmla="*/ 54 h 3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349"/>
                <a:gd name="T29" fmla="*/ 83 w 83"/>
                <a:gd name="T30" fmla="*/ 349 h 3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349">
                  <a:moveTo>
                    <a:pt x="83" y="54"/>
                  </a:moveTo>
                  <a:lnTo>
                    <a:pt x="46" y="294"/>
                  </a:lnTo>
                  <a:lnTo>
                    <a:pt x="46" y="331"/>
                  </a:lnTo>
                  <a:lnTo>
                    <a:pt x="37" y="349"/>
                  </a:lnTo>
                  <a:lnTo>
                    <a:pt x="0" y="285"/>
                  </a:lnTo>
                  <a:lnTo>
                    <a:pt x="27" y="128"/>
                  </a:lnTo>
                  <a:lnTo>
                    <a:pt x="37" y="0"/>
                  </a:lnTo>
                  <a:lnTo>
                    <a:pt x="64" y="0"/>
                  </a:lnTo>
                  <a:lnTo>
                    <a:pt x="83" y="54"/>
                  </a:lnTo>
                  <a:close/>
                </a:path>
              </a:pathLst>
            </a:custGeom>
            <a:solidFill>
              <a:srgbClr val="000000"/>
            </a:solidFill>
            <a:ln w="9525">
              <a:noFill/>
              <a:round/>
              <a:headEnd/>
              <a:tailEnd/>
            </a:ln>
          </p:spPr>
          <p:txBody>
            <a:bodyPr>
              <a:prstTxWarp prst="textNoShape">
                <a:avLst/>
              </a:prstTxWarp>
            </a:bodyPr>
            <a:lstStyle/>
            <a:p>
              <a:endParaRPr lang="en-US"/>
            </a:p>
          </p:txBody>
        </p:sp>
        <p:sp>
          <p:nvSpPr>
            <p:cNvPr id="24686" name="Freeform 305"/>
            <p:cNvSpPr>
              <a:spLocks/>
            </p:cNvSpPr>
            <p:nvPr/>
          </p:nvSpPr>
          <p:spPr bwMode="auto">
            <a:xfrm>
              <a:off x="3167" y="2995"/>
              <a:ext cx="11" cy="15"/>
            </a:xfrm>
            <a:custGeom>
              <a:avLst/>
              <a:gdLst>
                <a:gd name="T0" fmla="*/ 83 w 93"/>
                <a:gd name="T1" fmla="*/ 110 h 120"/>
                <a:gd name="T2" fmla="*/ 27 w 93"/>
                <a:gd name="T3" fmla="*/ 120 h 120"/>
                <a:gd name="T4" fmla="*/ 19 w 93"/>
                <a:gd name="T5" fmla="*/ 120 h 120"/>
                <a:gd name="T6" fmla="*/ 0 w 93"/>
                <a:gd name="T7" fmla="*/ 102 h 120"/>
                <a:gd name="T8" fmla="*/ 64 w 93"/>
                <a:gd name="T9" fmla="*/ 46 h 120"/>
                <a:gd name="T10" fmla="*/ 74 w 93"/>
                <a:gd name="T11" fmla="*/ 0 h 120"/>
                <a:gd name="T12" fmla="*/ 93 w 93"/>
                <a:gd name="T13" fmla="*/ 73 h 120"/>
                <a:gd name="T14" fmla="*/ 83 w 93"/>
                <a:gd name="T15" fmla="*/ 110 h 120"/>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120"/>
                <a:gd name="T26" fmla="*/ 93 w 93"/>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120">
                  <a:moveTo>
                    <a:pt x="83" y="110"/>
                  </a:moveTo>
                  <a:lnTo>
                    <a:pt x="27" y="120"/>
                  </a:lnTo>
                  <a:lnTo>
                    <a:pt x="19" y="120"/>
                  </a:lnTo>
                  <a:lnTo>
                    <a:pt x="0" y="102"/>
                  </a:lnTo>
                  <a:lnTo>
                    <a:pt x="64" y="46"/>
                  </a:lnTo>
                  <a:lnTo>
                    <a:pt x="74" y="0"/>
                  </a:lnTo>
                  <a:lnTo>
                    <a:pt x="93" y="73"/>
                  </a:lnTo>
                  <a:lnTo>
                    <a:pt x="83" y="110"/>
                  </a:lnTo>
                  <a:close/>
                </a:path>
              </a:pathLst>
            </a:custGeom>
            <a:solidFill>
              <a:srgbClr val="000000"/>
            </a:solidFill>
            <a:ln w="9525">
              <a:noFill/>
              <a:round/>
              <a:headEnd/>
              <a:tailEnd/>
            </a:ln>
          </p:spPr>
          <p:txBody>
            <a:bodyPr>
              <a:prstTxWarp prst="textNoShape">
                <a:avLst/>
              </a:prstTxWarp>
            </a:bodyPr>
            <a:lstStyle/>
            <a:p>
              <a:endParaRPr lang="en-US"/>
            </a:p>
          </p:txBody>
        </p:sp>
        <p:sp>
          <p:nvSpPr>
            <p:cNvPr id="24687" name="Freeform 306"/>
            <p:cNvSpPr>
              <a:spLocks/>
            </p:cNvSpPr>
            <p:nvPr/>
          </p:nvSpPr>
          <p:spPr bwMode="auto">
            <a:xfrm>
              <a:off x="3131" y="3012"/>
              <a:ext cx="9" cy="9"/>
            </a:xfrm>
            <a:custGeom>
              <a:avLst/>
              <a:gdLst>
                <a:gd name="T0" fmla="*/ 9 w 73"/>
                <a:gd name="T1" fmla="*/ 64 h 73"/>
                <a:gd name="T2" fmla="*/ 0 w 73"/>
                <a:gd name="T3" fmla="*/ 73 h 73"/>
                <a:gd name="T4" fmla="*/ 0 w 73"/>
                <a:gd name="T5" fmla="*/ 45 h 73"/>
                <a:gd name="T6" fmla="*/ 73 w 73"/>
                <a:gd name="T7" fmla="*/ 0 h 73"/>
                <a:gd name="T8" fmla="*/ 46 w 73"/>
                <a:gd name="T9" fmla="*/ 54 h 73"/>
                <a:gd name="T10" fmla="*/ 9 w 73"/>
                <a:gd name="T11" fmla="*/ 64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9" y="64"/>
                  </a:moveTo>
                  <a:lnTo>
                    <a:pt x="0" y="73"/>
                  </a:lnTo>
                  <a:lnTo>
                    <a:pt x="0" y="45"/>
                  </a:lnTo>
                  <a:lnTo>
                    <a:pt x="73" y="0"/>
                  </a:lnTo>
                  <a:lnTo>
                    <a:pt x="46" y="54"/>
                  </a:lnTo>
                  <a:lnTo>
                    <a:pt x="9" y="64"/>
                  </a:lnTo>
                  <a:close/>
                </a:path>
              </a:pathLst>
            </a:custGeom>
            <a:solidFill>
              <a:srgbClr val="69431F"/>
            </a:solidFill>
            <a:ln w="9525">
              <a:noFill/>
              <a:round/>
              <a:headEnd/>
              <a:tailEnd/>
            </a:ln>
          </p:spPr>
          <p:txBody>
            <a:bodyPr>
              <a:prstTxWarp prst="textNoShape">
                <a:avLst/>
              </a:prstTxWarp>
            </a:bodyPr>
            <a:lstStyle/>
            <a:p>
              <a:endParaRPr lang="en-US"/>
            </a:p>
          </p:txBody>
        </p:sp>
        <p:sp>
          <p:nvSpPr>
            <p:cNvPr id="24688" name="Freeform 307"/>
            <p:cNvSpPr>
              <a:spLocks/>
            </p:cNvSpPr>
            <p:nvPr/>
          </p:nvSpPr>
          <p:spPr bwMode="auto">
            <a:xfrm>
              <a:off x="3157" y="3015"/>
              <a:ext cx="2" cy="5"/>
            </a:xfrm>
            <a:custGeom>
              <a:avLst/>
              <a:gdLst>
                <a:gd name="T0" fmla="*/ 19 w 19"/>
                <a:gd name="T1" fmla="*/ 17 h 46"/>
                <a:gd name="T2" fmla="*/ 19 w 19"/>
                <a:gd name="T3" fmla="*/ 27 h 46"/>
                <a:gd name="T4" fmla="*/ 0 w 19"/>
                <a:gd name="T5" fmla="*/ 46 h 46"/>
                <a:gd name="T6" fmla="*/ 0 w 19"/>
                <a:gd name="T7" fmla="*/ 0 h 46"/>
                <a:gd name="T8" fmla="*/ 9 w 19"/>
                <a:gd name="T9" fmla="*/ 17 h 46"/>
                <a:gd name="T10" fmla="*/ 19 w 19"/>
                <a:gd name="T11" fmla="*/ 17 h 46"/>
                <a:gd name="T12" fmla="*/ 0 60000 65536"/>
                <a:gd name="T13" fmla="*/ 0 60000 65536"/>
                <a:gd name="T14" fmla="*/ 0 60000 65536"/>
                <a:gd name="T15" fmla="*/ 0 60000 65536"/>
                <a:gd name="T16" fmla="*/ 0 60000 65536"/>
                <a:gd name="T17" fmla="*/ 0 60000 65536"/>
                <a:gd name="T18" fmla="*/ 0 w 19"/>
                <a:gd name="T19" fmla="*/ 0 h 46"/>
                <a:gd name="T20" fmla="*/ 19 w 19"/>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19" h="46">
                  <a:moveTo>
                    <a:pt x="19" y="17"/>
                  </a:moveTo>
                  <a:lnTo>
                    <a:pt x="19" y="27"/>
                  </a:lnTo>
                  <a:lnTo>
                    <a:pt x="0" y="46"/>
                  </a:lnTo>
                  <a:lnTo>
                    <a:pt x="0" y="0"/>
                  </a:lnTo>
                  <a:lnTo>
                    <a:pt x="9" y="17"/>
                  </a:lnTo>
                  <a:lnTo>
                    <a:pt x="19" y="17"/>
                  </a:lnTo>
                  <a:close/>
                </a:path>
              </a:pathLst>
            </a:custGeom>
            <a:solidFill>
              <a:srgbClr val="69431F"/>
            </a:solidFill>
            <a:ln w="9525">
              <a:noFill/>
              <a:round/>
              <a:headEnd/>
              <a:tailEnd/>
            </a:ln>
          </p:spPr>
          <p:txBody>
            <a:bodyPr>
              <a:prstTxWarp prst="textNoShape">
                <a:avLst/>
              </a:prstTxWarp>
            </a:bodyPr>
            <a:lstStyle/>
            <a:p>
              <a:endParaRPr lang="en-US"/>
            </a:p>
          </p:txBody>
        </p:sp>
        <p:sp>
          <p:nvSpPr>
            <p:cNvPr id="24689" name="Freeform 308"/>
            <p:cNvSpPr>
              <a:spLocks/>
            </p:cNvSpPr>
            <p:nvPr/>
          </p:nvSpPr>
          <p:spPr bwMode="auto">
            <a:xfrm>
              <a:off x="3122" y="3043"/>
              <a:ext cx="16" cy="12"/>
            </a:xfrm>
            <a:custGeom>
              <a:avLst/>
              <a:gdLst>
                <a:gd name="T0" fmla="*/ 0 w 128"/>
                <a:gd name="T1" fmla="*/ 92 h 92"/>
                <a:gd name="T2" fmla="*/ 92 w 128"/>
                <a:gd name="T3" fmla="*/ 10 h 92"/>
                <a:gd name="T4" fmla="*/ 128 w 128"/>
                <a:gd name="T5" fmla="*/ 0 h 92"/>
                <a:gd name="T6" fmla="*/ 37 w 128"/>
                <a:gd name="T7" fmla="*/ 92 h 92"/>
                <a:gd name="T8" fmla="*/ 0 w 128"/>
                <a:gd name="T9" fmla="*/ 92 h 92"/>
                <a:gd name="T10" fmla="*/ 0 60000 65536"/>
                <a:gd name="T11" fmla="*/ 0 60000 65536"/>
                <a:gd name="T12" fmla="*/ 0 60000 65536"/>
                <a:gd name="T13" fmla="*/ 0 60000 65536"/>
                <a:gd name="T14" fmla="*/ 0 60000 65536"/>
                <a:gd name="T15" fmla="*/ 0 w 128"/>
                <a:gd name="T16" fmla="*/ 0 h 92"/>
                <a:gd name="T17" fmla="*/ 128 w 128"/>
                <a:gd name="T18" fmla="*/ 92 h 92"/>
              </a:gdLst>
              <a:ahLst/>
              <a:cxnLst>
                <a:cxn ang="T10">
                  <a:pos x="T0" y="T1"/>
                </a:cxn>
                <a:cxn ang="T11">
                  <a:pos x="T2" y="T3"/>
                </a:cxn>
                <a:cxn ang="T12">
                  <a:pos x="T4" y="T5"/>
                </a:cxn>
                <a:cxn ang="T13">
                  <a:pos x="T6" y="T7"/>
                </a:cxn>
                <a:cxn ang="T14">
                  <a:pos x="T8" y="T9"/>
                </a:cxn>
              </a:cxnLst>
              <a:rect l="T15" t="T16" r="T17" b="T18"/>
              <a:pathLst>
                <a:path w="128" h="92">
                  <a:moveTo>
                    <a:pt x="0" y="92"/>
                  </a:moveTo>
                  <a:lnTo>
                    <a:pt x="92" y="10"/>
                  </a:lnTo>
                  <a:lnTo>
                    <a:pt x="128" y="0"/>
                  </a:lnTo>
                  <a:lnTo>
                    <a:pt x="37" y="92"/>
                  </a:lnTo>
                  <a:lnTo>
                    <a:pt x="0" y="92"/>
                  </a:lnTo>
                  <a:close/>
                </a:path>
              </a:pathLst>
            </a:custGeom>
            <a:solidFill>
              <a:srgbClr val="FFCC99"/>
            </a:solidFill>
            <a:ln w="9525">
              <a:noFill/>
              <a:round/>
              <a:headEnd/>
              <a:tailEnd/>
            </a:ln>
          </p:spPr>
          <p:txBody>
            <a:bodyPr>
              <a:prstTxWarp prst="textNoShape">
                <a:avLst/>
              </a:prstTxWarp>
            </a:bodyPr>
            <a:lstStyle/>
            <a:p>
              <a:endParaRPr lang="en-US"/>
            </a:p>
          </p:txBody>
        </p:sp>
        <p:sp>
          <p:nvSpPr>
            <p:cNvPr id="24690" name="Freeform 309"/>
            <p:cNvSpPr>
              <a:spLocks/>
            </p:cNvSpPr>
            <p:nvPr/>
          </p:nvSpPr>
          <p:spPr bwMode="auto">
            <a:xfrm>
              <a:off x="3094" y="3065"/>
              <a:ext cx="12" cy="22"/>
            </a:xfrm>
            <a:custGeom>
              <a:avLst/>
              <a:gdLst>
                <a:gd name="T0" fmla="*/ 55 w 91"/>
                <a:gd name="T1" fmla="*/ 176 h 176"/>
                <a:gd name="T2" fmla="*/ 0 w 91"/>
                <a:gd name="T3" fmla="*/ 46 h 176"/>
                <a:gd name="T4" fmla="*/ 0 w 91"/>
                <a:gd name="T5" fmla="*/ 19 h 176"/>
                <a:gd name="T6" fmla="*/ 37 w 91"/>
                <a:gd name="T7" fmla="*/ 37 h 176"/>
                <a:gd name="T8" fmla="*/ 73 w 91"/>
                <a:gd name="T9" fmla="*/ 0 h 176"/>
                <a:gd name="T10" fmla="*/ 91 w 91"/>
                <a:gd name="T11" fmla="*/ 46 h 176"/>
                <a:gd name="T12" fmla="*/ 55 w 91"/>
                <a:gd name="T13" fmla="*/ 176 h 176"/>
                <a:gd name="T14" fmla="*/ 0 60000 65536"/>
                <a:gd name="T15" fmla="*/ 0 60000 65536"/>
                <a:gd name="T16" fmla="*/ 0 60000 65536"/>
                <a:gd name="T17" fmla="*/ 0 60000 65536"/>
                <a:gd name="T18" fmla="*/ 0 60000 65536"/>
                <a:gd name="T19" fmla="*/ 0 60000 65536"/>
                <a:gd name="T20" fmla="*/ 0 60000 65536"/>
                <a:gd name="T21" fmla="*/ 0 w 91"/>
                <a:gd name="T22" fmla="*/ 0 h 176"/>
                <a:gd name="T23" fmla="*/ 91 w 91"/>
                <a:gd name="T24" fmla="*/ 176 h 1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176">
                  <a:moveTo>
                    <a:pt x="55" y="176"/>
                  </a:moveTo>
                  <a:lnTo>
                    <a:pt x="0" y="46"/>
                  </a:lnTo>
                  <a:lnTo>
                    <a:pt x="0" y="19"/>
                  </a:lnTo>
                  <a:lnTo>
                    <a:pt x="37" y="37"/>
                  </a:lnTo>
                  <a:lnTo>
                    <a:pt x="73" y="0"/>
                  </a:lnTo>
                  <a:lnTo>
                    <a:pt x="91" y="46"/>
                  </a:lnTo>
                  <a:lnTo>
                    <a:pt x="55" y="176"/>
                  </a:lnTo>
                  <a:close/>
                </a:path>
              </a:pathLst>
            </a:custGeom>
            <a:solidFill>
              <a:srgbClr val="A3B2B2"/>
            </a:solidFill>
            <a:ln w="9525">
              <a:noFill/>
              <a:round/>
              <a:headEnd/>
              <a:tailEnd/>
            </a:ln>
          </p:spPr>
          <p:txBody>
            <a:bodyPr>
              <a:prstTxWarp prst="textNoShape">
                <a:avLst/>
              </a:prstTxWarp>
            </a:bodyPr>
            <a:lstStyle/>
            <a:p>
              <a:endParaRPr lang="en-US"/>
            </a:p>
          </p:txBody>
        </p:sp>
        <p:sp>
          <p:nvSpPr>
            <p:cNvPr id="24691" name="Freeform 310"/>
            <p:cNvSpPr>
              <a:spLocks/>
            </p:cNvSpPr>
            <p:nvPr/>
          </p:nvSpPr>
          <p:spPr bwMode="auto">
            <a:xfrm>
              <a:off x="2763" y="3081"/>
              <a:ext cx="22" cy="7"/>
            </a:xfrm>
            <a:custGeom>
              <a:avLst/>
              <a:gdLst>
                <a:gd name="T0" fmla="*/ 176 w 176"/>
                <a:gd name="T1" fmla="*/ 47 h 55"/>
                <a:gd name="T2" fmla="*/ 46 w 176"/>
                <a:gd name="T3" fmla="*/ 47 h 55"/>
                <a:gd name="T4" fmla="*/ 37 w 176"/>
                <a:gd name="T5" fmla="*/ 55 h 55"/>
                <a:gd name="T6" fmla="*/ 19 w 176"/>
                <a:gd name="T7" fmla="*/ 55 h 55"/>
                <a:gd name="T8" fmla="*/ 0 w 176"/>
                <a:gd name="T9" fmla="*/ 37 h 55"/>
                <a:gd name="T10" fmla="*/ 46 w 176"/>
                <a:gd name="T11" fmla="*/ 0 h 55"/>
                <a:gd name="T12" fmla="*/ 176 w 176"/>
                <a:gd name="T13" fmla="*/ 37 h 55"/>
                <a:gd name="T14" fmla="*/ 176 w 176"/>
                <a:gd name="T15" fmla="*/ 47 h 55"/>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55"/>
                <a:gd name="T26" fmla="*/ 176 w 176"/>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55">
                  <a:moveTo>
                    <a:pt x="176" y="47"/>
                  </a:moveTo>
                  <a:lnTo>
                    <a:pt x="46" y="47"/>
                  </a:lnTo>
                  <a:lnTo>
                    <a:pt x="37" y="55"/>
                  </a:lnTo>
                  <a:lnTo>
                    <a:pt x="19" y="55"/>
                  </a:lnTo>
                  <a:lnTo>
                    <a:pt x="0" y="37"/>
                  </a:lnTo>
                  <a:lnTo>
                    <a:pt x="46" y="0"/>
                  </a:lnTo>
                  <a:lnTo>
                    <a:pt x="176" y="37"/>
                  </a:lnTo>
                  <a:lnTo>
                    <a:pt x="176" y="47"/>
                  </a:lnTo>
                  <a:close/>
                </a:path>
              </a:pathLst>
            </a:custGeom>
            <a:solidFill>
              <a:srgbClr val="000000"/>
            </a:solidFill>
            <a:ln w="9525">
              <a:noFill/>
              <a:round/>
              <a:headEnd/>
              <a:tailEnd/>
            </a:ln>
          </p:spPr>
          <p:txBody>
            <a:bodyPr>
              <a:prstTxWarp prst="textNoShape">
                <a:avLst/>
              </a:prstTxWarp>
            </a:bodyPr>
            <a:lstStyle/>
            <a:p>
              <a:endParaRPr lang="en-US"/>
            </a:p>
          </p:txBody>
        </p:sp>
        <p:sp>
          <p:nvSpPr>
            <p:cNvPr id="24692" name="Freeform 311"/>
            <p:cNvSpPr>
              <a:spLocks/>
            </p:cNvSpPr>
            <p:nvPr/>
          </p:nvSpPr>
          <p:spPr bwMode="auto">
            <a:xfrm>
              <a:off x="2749" y="3107"/>
              <a:ext cx="19" cy="4"/>
            </a:xfrm>
            <a:custGeom>
              <a:avLst/>
              <a:gdLst>
                <a:gd name="T0" fmla="*/ 157 w 157"/>
                <a:gd name="T1" fmla="*/ 19 h 37"/>
                <a:gd name="T2" fmla="*/ 157 w 157"/>
                <a:gd name="T3" fmla="*/ 29 h 37"/>
                <a:gd name="T4" fmla="*/ 47 w 157"/>
                <a:gd name="T5" fmla="*/ 37 h 37"/>
                <a:gd name="T6" fmla="*/ 0 w 157"/>
                <a:gd name="T7" fmla="*/ 37 h 37"/>
                <a:gd name="T8" fmla="*/ 19 w 157"/>
                <a:gd name="T9" fmla="*/ 0 h 37"/>
                <a:gd name="T10" fmla="*/ 148 w 157"/>
                <a:gd name="T11" fmla="*/ 10 h 37"/>
                <a:gd name="T12" fmla="*/ 157 w 157"/>
                <a:gd name="T13" fmla="*/ 19 h 37"/>
                <a:gd name="T14" fmla="*/ 0 60000 65536"/>
                <a:gd name="T15" fmla="*/ 0 60000 65536"/>
                <a:gd name="T16" fmla="*/ 0 60000 65536"/>
                <a:gd name="T17" fmla="*/ 0 60000 65536"/>
                <a:gd name="T18" fmla="*/ 0 60000 65536"/>
                <a:gd name="T19" fmla="*/ 0 60000 65536"/>
                <a:gd name="T20" fmla="*/ 0 60000 65536"/>
                <a:gd name="T21" fmla="*/ 0 w 157"/>
                <a:gd name="T22" fmla="*/ 0 h 37"/>
                <a:gd name="T23" fmla="*/ 157 w 15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37">
                  <a:moveTo>
                    <a:pt x="157" y="19"/>
                  </a:moveTo>
                  <a:lnTo>
                    <a:pt x="157" y="29"/>
                  </a:lnTo>
                  <a:lnTo>
                    <a:pt x="47" y="37"/>
                  </a:lnTo>
                  <a:lnTo>
                    <a:pt x="0" y="37"/>
                  </a:lnTo>
                  <a:lnTo>
                    <a:pt x="19" y="0"/>
                  </a:lnTo>
                  <a:lnTo>
                    <a:pt x="148" y="10"/>
                  </a:lnTo>
                  <a:lnTo>
                    <a:pt x="157" y="19"/>
                  </a:lnTo>
                  <a:close/>
                </a:path>
              </a:pathLst>
            </a:custGeom>
            <a:solidFill>
              <a:srgbClr val="000000"/>
            </a:solidFill>
            <a:ln w="9525">
              <a:noFill/>
              <a:round/>
              <a:headEnd/>
              <a:tailEnd/>
            </a:ln>
          </p:spPr>
          <p:txBody>
            <a:bodyPr>
              <a:prstTxWarp prst="textNoShape">
                <a:avLst/>
              </a:prstTxWarp>
            </a:bodyPr>
            <a:lstStyle/>
            <a:p>
              <a:endParaRPr lang="en-US"/>
            </a:p>
          </p:txBody>
        </p:sp>
        <p:sp>
          <p:nvSpPr>
            <p:cNvPr id="24693" name="Freeform 312"/>
            <p:cNvSpPr>
              <a:spLocks/>
            </p:cNvSpPr>
            <p:nvPr/>
          </p:nvSpPr>
          <p:spPr bwMode="auto">
            <a:xfrm>
              <a:off x="3070" y="3206"/>
              <a:ext cx="57" cy="64"/>
            </a:xfrm>
            <a:custGeom>
              <a:avLst/>
              <a:gdLst>
                <a:gd name="T0" fmla="*/ 452 w 452"/>
                <a:gd name="T1" fmla="*/ 56 h 516"/>
                <a:gd name="T2" fmla="*/ 452 w 452"/>
                <a:gd name="T3" fmla="*/ 83 h 516"/>
                <a:gd name="T4" fmla="*/ 396 w 452"/>
                <a:gd name="T5" fmla="*/ 37 h 516"/>
                <a:gd name="T6" fmla="*/ 369 w 452"/>
                <a:gd name="T7" fmla="*/ 56 h 516"/>
                <a:gd name="T8" fmla="*/ 351 w 452"/>
                <a:gd name="T9" fmla="*/ 258 h 516"/>
                <a:gd name="T10" fmla="*/ 295 w 452"/>
                <a:gd name="T11" fmla="*/ 322 h 516"/>
                <a:gd name="T12" fmla="*/ 267 w 452"/>
                <a:gd name="T13" fmla="*/ 442 h 516"/>
                <a:gd name="T14" fmla="*/ 157 w 452"/>
                <a:gd name="T15" fmla="*/ 489 h 516"/>
                <a:gd name="T16" fmla="*/ 111 w 452"/>
                <a:gd name="T17" fmla="*/ 471 h 516"/>
                <a:gd name="T18" fmla="*/ 64 w 452"/>
                <a:gd name="T19" fmla="*/ 516 h 516"/>
                <a:gd name="T20" fmla="*/ 37 w 452"/>
                <a:gd name="T21" fmla="*/ 498 h 516"/>
                <a:gd name="T22" fmla="*/ 0 w 452"/>
                <a:gd name="T23" fmla="*/ 369 h 516"/>
                <a:gd name="T24" fmla="*/ 10 w 452"/>
                <a:gd name="T25" fmla="*/ 341 h 516"/>
                <a:gd name="T26" fmla="*/ 27 w 452"/>
                <a:gd name="T27" fmla="*/ 341 h 516"/>
                <a:gd name="T28" fmla="*/ 56 w 452"/>
                <a:gd name="T29" fmla="*/ 406 h 516"/>
                <a:gd name="T30" fmla="*/ 56 w 452"/>
                <a:gd name="T31" fmla="*/ 461 h 516"/>
                <a:gd name="T32" fmla="*/ 64 w 452"/>
                <a:gd name="T33" fmla="*/ 471 h 516"/>
                <a:gd name="T34" fmla="*/ 101 w 452"/>
                <a:gd name="T35" fmla="*/ 415 h 516"/>
                <a:gd name="T36" fmla="*/ 130 w 452"/>
                <a:gd name="T37" fmla="*/ 369 h 516"/>
                <a:gd name="T38" fmla="*/ 147 w 452"/>
                <a:gd name="T39" fmla="*/ 351 h 516"/>
                <a:gd name="T40" fmla="*/ 166 w 452"/>
                <a:gd name="T41" fmla="*/ 351 h 516"/>
                <a:gd name="T42" fmla="*/ 175 w 452"/>
                <a:gd name="T43" fmla="*/ 424 h 516"/>
                <a:gd name="T44" fmla="*/ 184 w 452"/>
                <a:gd name="T45" fmla="*/ 442 h 516"/>
                <a:gd name="T46" fmla="*/ 249 w 452"/>
                <a:gd name="T47" fmla="*/ 388 h 516"/>
                <a:gd name="T48" fmla="*/ 304 w 452"/>
                <a:gd name="T49" fmla="*/ 212 h 516"/>
                <a:gd name="T50" fmla="*/ 332 w 452"/>
                <a:gd name="T51" fmla="*/ 148 h 516"/>
                <a:gd name="T52" fmla="*/ 332 w 452"/>
                <a:gd name="T53" fmla="*/ 37 h 516"/>
                <a:gd name="T54" fmla="*/ 359 w 452"/>
                <a:gd name="T55" fmla="*/ 0 h 516"/>
                <a:gd name="T56" fmla="*/ 433 w 452"/>
                <a:gd name="T57" fmla="*/ 10 h 516"/>
                <a:gd name="T58" fmla="*/ 452 w 452"/>
                <a:gd name="T59" fmla="*/ 56 h 5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2"/>
                <a:gd name="T91" fmla="*/ 0 h 516"/>
                <a:gd name="T92" fmla="*/ 452 w 452"/>
                <a:gd name="T93" fmla="*/ 516 h 5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2" h="516">
                  <a:moveTo>
                    <a:pt x="452" y="56"/>
                  </a:moveTo>
                  <a:lnTo>
                    <a:pt x="452" y="83"/>
                  </a:lnTo>
                  <a:lnTo>
                    <a:pt x="396" y="37"/>
                  </a:lnTo>
                  <a:lnTo>
                    <a:pt x="369" y="56"/>
                  </a:lnTo>
                  <a:lnTo>
                    <a:pt x="351" y="258"/>
                  </a:lnTo>
                  <a:lnTo>
                    <a:pt x="295" y="322"/>
                  </a:lnTo>
                  <a:lnTo>
                    <a:pt x="267" y="442"/>
                  </a:lnTo>
                  <a:lnTo>
                    <a:pt x="157" y="489"/>
                  </a:lnTo>
                  <a:lnTo>
                    <a:pt x="111" y="471"/>
                  </a:lnTo>
                  <a:lnTo>
                    <a:pt x="64" y="516"/>
                  </a:lnTo>
                  <a:lnTo>
                    <a:pt x="37" y="498"/>
                  </a:lnTo>
                  <a:lnTo>
                    <a:pt x="0" y="369"/>
                  </a:lnTo>
                  <a:lnTo>
                    <a:pt x="10" y="341"/>
                  </a:lnTo>
                  <a:lnTo>
                    <a:pt x="27" y="341"/>
                  </a:lnTo>
                  <a:lnTo>
                    <a:pt x="56" y="406"/>
                  </a:lnTo>
                  <a:lnTo>
                    <a:pt x="56" y="461"/>
                  </a:lnTo>
                  <a:lnTo>
                    <a:pt x="64" y="471"/>
                  </a:lnTo>
                  <a:lnTo>
                    <a:pt x="101" y="415"/>
                  </a:lnTo>
                  <a:lnTo>
                    <a:pt x="130" y="369"/>
                  </a:lnTo>
                  <a:lnTo>
                    <a:pt x="147" y="351"/>
                  </a:lnTo>
                  <a:lnTo>
                    <a:pt x="166" y="351"/>
                  </a:lnTo>
                  <a:lnTo>
                    <a:pt x="175" y="424"/>
                  </a:lnTo>
                  <a:lnTo>
                    <a:pt x="184" y="442"/>
                  </a:lnTo>
                  <a:lnTo>
                    <a:pt x="249" y="388"/>
                  </a:lnTo>
                  <a:lnTo>
                    <a:pt x="304" y="212"/>
                  </a:lnTo>
                  <a:lnTo>
                    <a:pt x="332" y="148"/>
                  </a:lnTo>
                  <a:lnTo>
                    <a:pt x="332" y="37"/>
                  </a:lnTo>
                  <a:lnTo>
                    <a:pt x="359" y="0"/>
                  </a:lnTo>
                  <a:lnTo>
                    <a:pt x="433" y="10"/>
                  </a:lnTo>
                  <a:lnTo>
                    <a:pt x="452" y="56"/>
                  </a:lnTo>
                  <a:close/>
                </a:path>
              </a:pathLst>
            </a:custGeom>
            <a:solidFill>
              <a:srgbClr val="000000"/>
            </a:solidFill>
            <a:ln w="9525">
              <a:noFill/>
              <a:round/>
              <a:headEnd/>
              <a:tailEnd/>
            </a:ln>
          </p:spPr>
          <p:txBody>
            <a:bodyPr>
              <a:prstTxWarp prst="textNoShape">
                <a:avLst/>
              </a:prstTxWarp>
            </a:bodyPr>
            <a:lstStyle/>
            <a:p>
              <a:endParaRPr lang="en-US"/>
            </a:p>
          </p:txBody>
        </p:sp>
        <p:sp>
          <p:nvSpPr>
            <p:cNvPr id="24694" name="Freeform 313"/>
            <p:cNvSpPr>
              <a:spLocks/>
            </p:cNvSpPr>
            <p:nvPr/>
          </p:nvSpPr>
          <p:spPr bwMode="auto">
            <a:xfrm>
              <a:off x="2835" y="3215"/>
              <a:ext cx="17" cy="46"/>
            </a:xfrm>
            <a:custGeom>
              <a:avLst/>
              <a:gdLst>
                <a:gd name="T0" fmla="*/ 101 w 138"/>
                <a:gd name="T1" fmla="*/ 93 h 368"/>
                <a:gd name="T2" fmla="*/ 64 w 138"/>
                <a:gd name="T3" fmla="*/ 240 h 368"/>
                <a:gd name="T4" fmla="*/ 37 w 138"/>
                <a:gd name="T5" fmla="*/ 286 h 368"/>
                <a:gd name="T6" fmla="*/ 45 w 138"/>
                <a:gd name="T7" fmla="*/ 350 h 368"/>
                <a:gd name="T8" fmla="*/ 37 w 138"/>
                <a:gd name="T9" fmla="*/ 368 h 368"/>
                <a:gd name="T10" fmla="*/ 0 w 138"/>
                <a:gd name="T11" fmla="*/ 314 h 368"/>
                <a:gd name="T12" fmla="*/ 0 w 138"/>
                <a:gd name="T13" fmla="*/ 240 h 368"/>
                <a:gd name="T14" fmla="*/ 45 w 138"/>
                <a:gd name="T15" fmla="*/ 166 h 368"/>
                <a:gd name="T16" fmla="*/ 82 w 138"/>
                <a:gd name="T17" fmla="*/ 37 h 368"/>
                <a:gd name="T18" fmla="*/ 119 w 138"/>
                <a:gd name="T19" fmla="*/ 0 h 368"/>
                <a:gd name="T20" fmla="*/ 138 w 138"/>
                <a:gd name="T21" fmla="*/ 19 h 368"/>
                <a:gd name="T22" fmla="*/ 101 w 138"/>
                <a:gd name="T23" fmla="*/ 93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368"/>
                <a:gd name="T38" fmla="*/ 138 w 138"/>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368">
                  <a:moveTo>
                    <a:pt x="101" y="93"/>
                  </a:moveTo>
                  <a:lnTo>
                    <a:pt x="64" y="240"/>
                  </a:lnTo>
                  <a:lnTo>
                    <a:pt x="37" y="286"/>
                  </a:lnTo>
                  <a:lnTo>
                    <a:pt x="45" y="350"/>
                  </a:lnTo>
                  <a:lnTo>
                    <a:pt x="37" y="368"/>
                  </a:lnTo>
                  <a:lnTo>
                    <a:pt x="0" y="314"/>
                  </a:lnTo>
                  <a:lnTo>
                    <a:pt x="0" y="240"/>
                  </a:lnTo>
                  <a:lnTo>
                    <a:pt x="45" y="166"/>
                  </a:lnTo>
                  <a:lnTo>
                    <a:pt x="82" y="37"/>
                  </a:lnTo>
                  <a:lnTo>
                    <a:pt x="119" y="0"/>
                  </a:lnTo>
                  <a:lnTo>
                    <a:pt x="138" y="19"/>
                  </a:lnTo>
                  <a:lnTo>
                    <a:pt x="101" y="93"/>
                  </a:lnTo>
                  <a:close/>
                </a:path>
              </a:pathLst>
            </a:custGeom>
            <a:solidFill>
              <a:srgbClr val="000000"/>
            </a:solidFill>
            <a:ln w="9525">
              <a:noFill/>
              <a:round/>
              <a:headEnd/>
              <a:tailEnd/>
            </a:ln>
          </p:spPr>
          <p:txBody>
            <a:bodyPr>
              <a:prstTxWarp prst="textNoShape">
                <a:avLst/>
              </a:prstTxWarp>
            </a:bodyPr>
            <a:lstStyle/>
            <a:p>
              <a:endParaRPr lang="en-US"/>
            </a:p>
          </p:txBody>
        </p:sp>
        <p:sp>
          <p:nvSpPr>
            <p:cNvPr id="24695" name="Freeform 314"/>
            <p:cNvSpPr>
              <a:spLocks/>
            </p:cNvSpPr>
            <p:nvPr/>
          </p:nvSpPr>
          <p:spPr bwMode="auto">
            <a:xfrm>
              <a:off x="2786" y="3225"/>
              <a:ext cx="10" cy="21"/>
            </a:xfrm>
            <a:custGeom>
              <a:avLst/>
              <a:gdLst>
                <a:gd name="T0" fmla="*/ 28 w 83"/>
                <a:gd name="T1" fmla="*/ 165 h 165"/>
                <a:gd name="T2" fmla="*/ 10 w 83"/>
                <a:gd name="T3" fmla="*/ 165 h 165"/>
                <a:gd name="T4" fmla="*/ 0 w 83"/>
                <a:gd name="T5" fmla="*/ 157 h 165"/>
                <a:gd name="T6" fmla="*/ 0 w 83"/>
                <a:gd name="T7" fmla="*/ 130 h 165"/>
                <a:gd name="T8" fmla="*/ 83 w 83"/>
                <a:gd name="T9" fmla="*/ 0 h 165"/>
                <a:gd name="T10" fmla="*/ 83 w 83"/>
                <a:gd name="T11" fmla="*/ 55 h 165"/>
                <a:gd name="T12" fmla="*/ 28 w 83"/>
                <a:gd name="T13" fmla="*/ 165 h 165"/>
                <a:gd name="T14" fmla="*/ 0 60000 65536"/>
                <a:gd name="T15" fmla="*/ 0 60000 65536"/>
                <a:gd name="T16" fmla="*/ 0 60000 65536"/>
                <a:gd name="T17" fmla="*/ 0 60000 65536"/>
                <a:gd name="T18" fmla="*/ 0 60000 65536"/>
                <a:gd name="T19" fmla="*/ 0 60000 65536"/>
                <a:gd name="T20" fmla="*/ 0 60000 65536"/>
                <a:gd name="T21" fmla="*/ 0 w 83"/>
                <a:gd name="T22" fmla="*/ 0 h 165"/>
                <a:gd name="T23" fmla="*/ 83 w 83"/>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165">
                  <a:moveTo>
                    <a:pt x="28" y="165"/>
                  </a:moveTo>
                  <a:lnTo>
                    <a:pt x="10" y="165"/>
                  </a:lnTo>
                  <a:lnTo>
                    <a:pt x="0" y="157"/>
                  </a:lnTo>
                  <a:lnTo>
                    <a:pt x="0" y="130"/>
                  </a:lnTo>
                  <a:lnTo>
                    <a:pt x="83" y="0"/>
                  </a:lnTo>
                  <a:lnTo>
                    <a:pt x="83" y="55"/>
                  </a:lnTo>
                  <a:lnTo>
                    <a:pt x="28" y="165"/>
                  </a:lnTo>
                  <a:close/>
                </a:path>
              </a:pathLst>
            </a:custGeom>
            <a:solidFill>
              <a:srgbClr val="000000"/>
            </a:solidFill>
            <a:ln w="9525">
              <a:noFill/>
              <a:round/>
              <a:headEnd/>
              <a:tailEnd/>
            </a:ln>
          </p:spPr>
          <p:txBody>
            <a:bodyPr>
              <a:prstTxWarp prst="textNoShape">
                <a:avLst/>
              </a:prstTxWarp>
            </a:bodyPr>
            <a:lstStyle/>
            <a:p>
              <a:endParaRPr lang="en-US"/>
            </a:p>
          </p:txBody>
        </p:sp>
        <p:sp>
          <p:nvSpPr>
            <p:cNvPr id="24696" name="Freeform 315"/>
            <p:cNvSpPr>
              <a:spLocks/>
            </p:cNvSpPr>
            <p:nvPr/>
          </p:nvSpPr>
          <p:spPr bwMode="auto">
            <a:xfrm>
              <a:off x="2800" y="3333"/>
              <a:ext cx="1" cy="4"/>
            </a:xfrm>
            <a:custGeom>
              <a:avLst/>
              <a:gdLst>
                <a:gd name="T0" fmla="*/ 0 w 9"/>
                <a:gd name="T1" fmla="*/ 0 h 37"/>
                <a:gd name="T2" fmla="*/ 9 w 9"/>
                <a:gd name="T3" fmla="*/ 37 h 37"/>
                <a:gd name="T4" fmla="*/ 0 w 9"/>
                <a:gd name="T5" fmla="*/ 0 h 37"/>
                <a:gd name="T6" fmla="*/ 0 60000 65536"/>
                <a:gd name="T7" fmla="*/ 0 60000 65536"/>
                <a:gd name="T8" fmla="*/ 0 60000 65536"/>
                <a:gd name="T9" fmla="*/ 0 w 9"/>
                <a:gd name="T10" fmla="*/ 0 h 37"/>
                <a:gd name="T11" fmla="*/ 9 w 9"/>
                <a:gd name="T12" fmla="*/ 37 h 37"/>
              </a:gdLst>
              <a:ahLst/>
              <a:cxnLst>
                <a:cxn ang="T6">
                  <a:pos x="T0" y="T1"/>
                </a:cxn>
                <a:cxn ang="T7">
                  <a:pos x="T2" y="T3"/>
                </a:cxn>
                <a:cxn ang="T8">
                  <a:pos x="T4" y="T5"/>
                </a:cxn>
              </a:cxnLst>
              <a:rect l="T9" t="T10" r="T11" b="T12"/>
              <a:pathLst>
                <a:path w="9" h="37">
                  <a:moveTo>
                    <a:pt x="0" y="0"/>
                  </a:moveTo>
                  <a:lnTo>
                    <a:pt x="9" y="37"/>
                  </a:lnTo>
                  <a:lnTo>
                    <a:pt x="0" y="0"/>
                  </a:lnTo>
                  <a:close/>
                </a:path>
              </a:pathLst>
            </a:custGeom>
            <a:solidFill>
              <a:srgbClr val="FFFFFF"/>
            </a:solidFill>
            <a:ln w="9525">
              <a:noFill/>
              <a:round/>
              <a:headEnd/>
              <a:tailEnd/>
            </a:ln>
          </p:spPr>
          <p:txBody>
            <a:bodyPr>
              <a:prstTxWarp prst="textNoShape">
                <a:avLst/>
              </a:prstTxWarp>
            </a:bodyPr>
            <a:lstStyle/>
            <a:p>
              <a:endParaRPr lang="en-US"/>
            </a:p>
          </p:txBody>
        </p:sp>
        <p:sp>
          <p:nvSpPr>
            <p:cNvPr id="24697" name="Freeform 316"/>
            <p:cNvSpPr>
              <a:spLocks/>
            </p:cNvSpPr>
            <p:nvPr/>
          </p:nvSpPr>
          <p:spPr bwMode="auto">
            <a:xfrm>
              <a:off x="2793" y="3335"/>
              <a:ext cx="3" cy="15"/>
            </a:xfrm>
            <a:custGeom>
              <a:avLst/>
              <a:gdLst>
                <a:gd name="T0" fmla="*/ 27 w 27"/>
                <a:gd name="T1" fmla="*/ 119 h 119"/>
                <a:gd name="T2" fmla="*/ 0 w 27"/>
                <a:gd name="T3" fmla="*/ 119 h 119"/>
                <a:gd name="T4" fmla="*/ 9 w 27"/>
                <a:gd name="T5" fmla="*/ 0 h 119"/>
                <a:gd name="T6" fmla="*/ 27 w 27"/>
                <a:gd name="T7" fmla="*/ 74 h 119"/>
                <a:gd name="T8" fmla="*/ 27 w 27"/>
                <a:gd name="T9" fmla="*/ 119 h 119"/>
                <a:gd name="T10" fmla="*/ 0 60000 65536"/>
                <a:gd name="T11" fmla="*/ 0 60000 65536"/>
                <a:gd name="T12" fmla="*/ 0 60000 65536"/>
                <a:gd name="T13" fmla="*/ 0 60000 65536"/>
                <a:gd name="T14" fmla="*/ 0 60000 65536"/>
                <a:gd name="T15" fmla="*/ 0 w 27"/>
                <a:gd name="T16" fmla="*/ 0 h 119"/>
                <a:gd name="T17" fmla="*/ 27 w 27"/>
                <a:gd name="T18" fmla="*/ 119 h 119"/>
              </a:gdLst>
              <a:ahLst/>
              <a:cxnLst>
                <a:cxn ang="T10">
                  <a:pos x="T0" y="T1"/>
                </a:cxn>
                <a:cxn ang="T11">
                  <a:pos x="T2" y="T3"/>
                </a:cxn>
                <a:cxn ang="T12">
                  <a:pos x="T4" y="T5"/>
                </a:cxn>
                <a:cxn ang="T13">
                  <a:pos x="T6" y="T7"/>
                </a:cxn>
                <a:cxn ang="T14">
                  <a:pos x="T8" y="T9"/>
                </a:cxn>
              </a:cxnLst>
              <a:rect l="T15" t="T16" r="T17" b="T18"/>
              <a:pathLst>
                <a:path w="27" h="119">
                  <a:moveTo>
                    <a:pt x="27" y="119"/>
                  </a:moveTo>
                  <a:lnTo>
                    <a:pt x="0" y="119"/>
                  </a:lnTo>
                  <a:lnTo>
                    <a:pt x="9" y="0"/>
                  </a:lnTo>
                  <a:lnTo>
                    <a:pt x="27" y="74"/>
                  </a:lnTo>
                  <a:lnTo>
                    <a:pt x="27" y="119"/>
                  </a:lnTo>
                  <a:close/>
                </a:path>
              </a:pathLst>
            </a:custGeom>
            <a:solidFill>
              <a:srgbClr val="521515"/>
            </a:solidFill>
            <a:ln w="9525">
              <a:noFill/>
              <a:round/>
              <a:headEnd/>
              <a:tailEnd/>
            </a:ln>
          </p:spPr>
          <p:txBody>
            <a:bodyPr>
              <a:prstTxWarp prst="textNoShape">
                <a:avLst/>
              </a:prstTxWarp>
            </a:bodyPr>
            <a:lstStyle/>
            <a:p>
              <a:endParaRPr lang="en-US"/>
            </a:p>
          </p:txBody>
        </p:sp>
        <p:sp>
          <p:nvSpPr>
            <p:cNvPr id="24698" name="Freeform 317"/>
            <p:cNvSpPr>
              <a:spLocks/>
            </p:cNvSpPr>
            <p:nvPr/>
          </p:nvSpPr>
          <p:spPr bwMode="auto">
            <a:xfrm>
              <a:off x="2748" y="3379"/>
              <a:ext cx="50" cy="6"/>
            </a:xfrm>
            <a:custGeom>
              <a:avLst/>
              <a:gdLst>
                <a:gd name="T0" fmla="*/ 405 w 405"/>
                <a:gd name="T1" fmla="*/ 36 h 55"/>
                <a:gd name="T2" fmla="*/ 405 w 405"/>
                <a:gd name="T3" fmla="*/ 55 h 55"/>
                <a:gd name="T4" fmla="*/ 285 w 405"/>
                <a:gd name="T5" fmla="*/ 55 h 55"/>
                <a:gd name="T6" fmla="*/ 175 w 405"/>
                <a:gd name="T7" fmla="*/ 46 h 55"/>
                <a:gd name="T8" fmla="*/ 0 w 405"/>
                <a:gd name="T9" fmla="*/ 27 h 55"/>
                <a:gd name="T10" fmla="*/ 8 w 405"/>
                <a:gd name="T11" fmla="*/ 0 h 55"/>
                <a:gd name="T12" fmla="*/ 396 w 405"/>
                <a:gd name="T13" fmla="*/ 27 h 55"/>
                <a:gd name="T14" fmla="*/ 405 w 405"/>
                <a:gd name="T15" fmla="*/ 36 h 55"/>
                <a:gd name="T16" fmla="*/ 0 60000 65536"/>
                <a:gd name="T17" fmla="*/ 0 60000 65536"/>
                <a:gd name="T18" fmla="*/ 0 60000 65536"/>
                <a:gd name="T19" fmla="*/ 0 60000 65536"/>
                <a:gd name="T20" fmla="*/ 0 60000 65536"/>
                <a:gd name="T21" fmla="*/ 0 60000 65536"/>
                <a:gd name="T22" fmla="*/ 0 60000 65536"/>
                <a:gd name="T23" fmla="*/ 0 60000 65536"/>
                <a:gd name="T24" fmla="*/ 0 w 405"/>
                <a:gd name="T25" fmla="*/ 0 h 55"/>
                <a:gd name="T26" fmla="*/ 405 w 405"/>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5" h="55">
                  <a:moveTo>
                    <a:pt x="405" y="36"/>
                  </a:moveTo>
                  <a:lnTo>
                    <a:pt x="405" y="55"/>
                  </a:lnTo>
                  <a:lnTo>
                    <a:pt x="285" y="55"/>
                  </a:lnTo>
                  <a:lnTo>
                    <a:pt x="175" y="46"/>
                  </a:lnTo>
                  <a:lnTo>
                    <a:pt x="0" y="27"/>
                  </a:lnTo>
                  <a:lnTo>
                    <a:pt x="8" y="0"/>
                  </a:lnTo>
                  <a:lnTo>
                    <a:pt x="396" y="27"/>
                  </a:lnTo>
                  <a:lnTo>
                    <a:pt x="405" y="36"/>
                  </a:lnTo>
                  <a:close/>
                </a:path>
              </a:pathLst>
            </a:custGeom>
            <a:solidFill>
              <a:srgbClr val="000000"/>
            </a:solidFill>
            <a:ln w="9525">
              <a:noFill/>
              <a:round/>
              <a:headEnd/>
              <a:tailEnd/>
            </a:ln>
          </p:spPr>
          <p:txBody>
            <a:bodyPr>
              <a:prstTxWarp prst="textNoShape">
                <a:avLst/>
              </a:prstTxWarp>
            </a:bodyPr>
            <a:lstStyle/>
            <a:p>
              <a:endParaRPr lang="en-US"/>
            </a:p>
          </p:txBody>
        </p:sp>
        <p:sp>
          <p:nvSpPr>
            <p:cNvPr id="24699" name="Freeform 318"/>
            <p:cNvSpPr>
              <a:spLocks/>
            </p:cNvSpPr>
            <p:nvPr/>
          </p:nvSpPr>
          <p:spPr bwMode="auto">
            <a:xfrm>
              <a:off x="2898" y="4112"/>
              <a:ext cx="6" cy="1"/>
            </a:xfrm>
            <a:custGeom>
              <a:avLst/>
              <a:gdLst>
                <a:gd name="T0" fmla="*/ 0 w 47"/>
                <a:gd name="T1" fmla="*/ 0 h 1"/>
                <a:gd name="T2" fmla="*/ 47 w 47"/>
                <a:gd name="T3" fmla="*/ 0 h 1"/>
                <a:gd name="T4" fmla="*/ 0 w 47"/>
                <a:gd name="T5" fmla="*/ 0 h 1"/>
                <a:gd name="T6" fmla="*/ 0 60000 65536"/>
                <a:gd name="T7" fmla="*/ 0 60000 65536"/>
                <a:gd name="T8" fmla="*/ 0 60000 65536"/>
                <a:gd name="T9" fmla="*/ 0 w 47"/>
                <a:gd name="T10" fmla="*/ 0 h 1"/>
                <a:gd name="T11" fmla="*/ 47 w 47"/>
                <a:gd name="T12" fmla="*/ 1 h 1"/>
              </a:gdLst>
              <a:ahLst/>
              <a:cxnLst>
                <a:cxn ang="T6">
                  <a:pos x="T0" y="T1"/>
                </a:cxn>
                <a:cxn ang="T7">
                  <a:pos x="T2" y="T3"/>
                </a:cxn>
                <a:cxn ang="T8">
                  <a:pos x="T4" y="T5"/>
                </a:cxn>
              </a:cxnLst>
              <a:rect l="T9" t="T10" r="T11" b="T12"/>
              <a:pathLst>
                <a:path w="47" h="1">
                  <a:moveTo>
                    <a:pt x="0" y="0"/>
                  </a:moveTo>
                  <a:lnTo>
                    <a:pt x="47" y="0"/>
                  </a:lnTo>
                  <a:lnTo>
                    <a:pt x="0" y="0"/>
                  </a:lnTo>
                  <a:close/>
                </a:path>
              </a:pathLst>
            </a:custGeom>
            <a:solidFill>
              <a:srgbClr val="FFFFFF"/>
            </a:solidFill>
            <a:ln w="9525">
              <a:noFill/>
              <a:round/>
              <a:headEnd/>
              <a:tailEnd/>
            </a:ln>
          </p:spPr>
          <p:txBody>
            <a:bodyPr>
              <a:prstTxWarp prst="textNoShape">
                <a:avLst/>
              </a:prstTxWarp>
            </a:bodyPr>
            <a:lstStyle/>
            <a:p>
              <a:endParaRPr lang="en-US"/>
            </a:p>
          </p:txBody>
        </p:sp>
        <p:sp>
          <p:nvSpPr>
            <p:cNvPr id="24700" name="Freeform 319"/>
            <p:cNvSpPr>
              <a:spLocks/>
            </p:cNvSpPr>
            <p:nvPr/>
          </p:nvSpPr>
          <p:spPr bwMode="auto">
            <a:xfrm>
              <a:off x="1206" y="3117"/>
              <a:ext cx="224" cy="680"/>
            </a:xfrm>
            <a:custGeom>
              <a:avLst/>
              <a:gdLst>
                <a:gd name="T0" fmla="*/ 1796 w 1796"/>
                <a:gd name="T1" fmla="*/ 571 h 5437"/>
                <a:gd name="T2" fmla="*/ 893 w 1796"/>
                <a:gd name="T3" fmla="*/ 765 h 5437"/>
                <a:gd name="T4" fmla="*/ 636 w 1796"/>
                <a:gd name="T5" fmla="*/ 2838 h 5437"/>
                <a:gd name="T6" fmla="*/ 1041 w 1796"/>
                <a:gd name="T7" fmla="*/ 5327 h 5437"/>
                <a:gd name="T8" fmla="*/ 460 w 1796"/>
                <a:gd name="T9" fmla="*/ 5382 h 5437"/>
                <a:gd name="T10" fmla="*/ 101 w 1796"/>
                <a:gd name="T11" fmla="*/ 5437 h 5437"/>
                <a:gd name="T12" fmla="*/ 0 w 1796"/>
                <a:gd name="T13" fmla="*/ 5437 h 5437"/>
                <a:gd name="T14" fmla="*/ 45 w 1796"/>
                <a:gd name="T15" fmla="*/ 5382 h 5437"/>
                <a:gd name="T16" fmla="*/ 0 w 1796"/>
                <a:gd name="T17" fmla="*/ 4746 h 5437"/>
                <a:gd name="T18" fmla="*/ 18 w 1796"/>
                <a:gd name="T19" fmla="*/ 4580 h 5437"/>
                <a:gd name="T20" fmla="*/ 156 w 1796"/>
                <a:gd name="T21" fmla="*/ 1161 h 5437"/>
                <a:gd name="T22" fmla="*/ 405 w 1796"/>
                <a:gd name="T23" fmla="*/ 498 h 5437"/>
                <a:gd name="T24" fmla="*/ 626 w 1796"/>
                <a:gd name="T25" fmla="*/ 166 h 5437"/>
                <a:gd name="T26" fmla="*/ 709 w 1796"/>
                <a:gd name="T27" fmla="*/ 83 h 5437"/>
                <a:gd name="T28" fmla="*/ 958 w 1796"/>
                <a:gd name="T29" fmla="*/ 0 h 5437"/>
                <a:gd name="T30" fmla="*/ 1317 w 1796"/>
                <a:gd name="T31" fmla="*/ 110 h 5437"/>
                <a:gd name="T32" fmla="*/ 1621 w 1796"/>
                <a:gd name="T33" fmla="*/ 331 h 5437"/>
                <a:gd name="T34" fmla="*/ 1796 w 1796"/>
                <a:gd name="T35" fmla="*/ 571 h 54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96"/>
                <a:gd name="T55" fmla="*/ 0 h 5437"/>
                <a:gd name="T56" fmla="*/ 1796 w 1796"/>
                <a:gd name="T57" fmla="*/ 5437 h 543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96" h="5437">
                  <a:moveTo>
                    <a:pt x="1796" y="571"/>
                  </a:moveTo>
                  <a:lnTo>
                    <a:pt x="893" y="765"/>
                  </a:lnTo>
                  <a:lnTo>
                    <a:pt x="636" y="2838"/>
                  </a:lnTo>
                  <a:lnTo>
                    <a:pt x="1041" y="5327"/>
                  </a:lnTo>
                  <a:lnTo>
                    <a:pt x="460" y="5382"/>
                  </a:lnTo>
                  <a:lnTo>
                    <a:pt x="101" y="5437"/>
                  </a:lnTo>
                  <a:lnTo>
                    <a:pt x="0" y="5437"/>
                  </a:lnTo>
                  <a:lnTo>
                    <a:pt x="45" y="5382"/>
                  </a:lnTo>
                  <a:lnTo>
                    <a:pt x="0" y="4746"/>
                  </a:lnTo>
                  <a:lnTo>
                    <a:pt x="18" y="4580"/>
                  </a:lnTo>
                  <a:lnTo>
                    <a:pt x="156" y="1161"/>
                  </a:lnTo>
                  <a:lnTo>
                    <a:pt x="405" y="498"/>
                  </a:lnTo>
                  <a:lnTo>
                    <a:pt x="626" y="166"/>
                  </a:lnTo>
                  <a:lnTo>
                    <a:pt x="709" y="83"/>
                  </a:lnTo>
                  <a:lnTo>
                    <a:pt x="958" y="0"/>
                  </a:lnTo>
                  <a:lnTo>
                    <a:pt x="1317" y="110"/>
                  </a:lnTo>
                  <a:lnTo>
                    <a:pt x="1621" y="331"/>
                  </a:lnTo>
                  <a:lnTo>
                    <a:pt x="1796" y="571"/>
                  </a:lnTo>
                  <a:close/>
                </a:path>
              </a:pathLst>
            </a:custGeom>
            <a:solidFill>
              <a:srgbClr val="A37A26"/>
            </a:solidFill>
            <a:ln w="9525">
              <a:noFill/>
              <a:round/>
              <a:headEnd/>
              <a:tailEnd/>
            </a:ln>
          </p:spPr>
          <p:txBody>
            <a:bodyPr>
              <a:prstTxWarp prst="textNoShape">
                <a:avLst/>
              </a:prstTxWarp>
            </a:bodyPr>
            <a:lstStyle/>
            <a:p>
              <a:endParaRPr lang="en-US"/>
            </a:p>
          </p:txBody>
        </p:sp>
        <p:sp>
          <p:nvSpPr>
            <p:cNvPr id="24701" name="Freeform 320"/>
            <p:cNvSpPr>
              <a:spLocks/>
            </p:cNvSpPr>
            <p:nvPr/>
          </p:nvSpPr>
          <p:spPr bwMode="auto">
            <a:xfrm>
              <a:off x="2751" y="3245"/>
              <a:ext cx="107" cy="59"/>
            </a:xfrm>
            <a:custGeom>
              <a:avLst/>
              <a:gdLst>
                <a:gd name="T0" fmla="*/ 0 w 857"/>
                <a:gd name="T1" fmla="*/ 470 h 470"/>
                <a:gd name="T2" fmla="*/ 55 w 857"/>
                <a:gd name="T3" fmla="*/ 110 h 470"/>
                <a:gd name="T4" fmla="*/ 526 w 857"/>
                <a:gd name="T5" fmla="*/ 27 h 470"/>
                <a:gd name="T6" fmla="*/ 718 w 857"/>
                <a:gd name="T7" fmla="*/ 0 h 470"/>
                <a:gd name="T8" fmla="*/ 857 w 857"/>
                <a:gd name="T9" fmla="*/ 386 h 470"/>
                <a:gd name="T10" fmla="*/ 0 w 857"/>
                <a:gd name="T11" fmla="*/ 470 h 470"/>
                <a:gd name="T12" fmla="*/ 0 60000 65536"/>
                <a:gd name="T13" fmla="*/ 0 60000 65536"/>
                <a:gd name="T14" fmla="*/ 0 60000 65536"/>
                <a:gd name="T15" fmla="*/ 0 60000 65536"/>
                <a:gd name="T16" fmla="*/ 0 60000 65536"/>
                <a:gd name="T17" fmla="*/ 0 60000 65536"/>
                <a:gd name="T18" fmla="*/ 0 w 857"/>
                <a:gd name="T19" fmla="*/ 0 h 470"/>
                <a:gd name="T20" fmla="*/ 857 w 857"/>
                <a:gd name="T21" fmla="*/ 470 h 470"/>
              </a:gdLst>
              <a:ahLst/>
              <a:cxnLst>
                <a:cxn ang="T12">
                  <a:pos x="T0" y="T1"/>
                </a:cxn>
                <a:cxn ang="T13">
                  <a:pos x="T2" y="T3"/>
                </a:cxn>
                <a:cxn ang="T14">
                  <a:pos x="T4" y="T5"/>
                </a:cxn>
                <a:cxn ang="T15">
                  <a:pos x="T6" y="T7"/>
                </a:cxn>
                <a:cxn ang="T16">
                  <a:pos x="T8" y="T9"/>
                </a:cxn>
                <a:cxn ang="T17">
                  <a:pos x="T10" y="T11"/>
                </a:cxn>
              </a:cxnLst>
              <a:rect l="T18" t="T19" r="T20" b="T21"/>
              <a:pathLst>
                <a:path w="857" h="470">
                  <a:moveTo>
                    <a:pt x="0" y="470"/>
                  </a:moveTo>
                  <a:lnTo>
                    <a:pt x="55" y="110"/>
                  </a:lnTo>
                  <a:lnTo>
                    <a:pt x="526" y="27"/>
                  </a:lnTo>
                  <a:lnTo>
                    <a:pt x="718" y="0"/>
                  </a:lnTo>
                  <a:lnTo>
                    <a:pt x="857" y="386"/>
                  </a:lnTo>
                  <a:lnTo>
                    <a:pt x="0" y="470"/>
                  </a:lnTo>
                  <a:close/>
                </a:path>
              </a:pathLst>
            </a:custGeom>
            <a:solidFill>
              <a:srgbClr val="669999"/>
            </a:solidFill>
            <a:ln w="9525">
              <a:noFill/>
              <a:round/>
              <a:headEnd/>
              <a:tailEnd/>
            </a:ln>
          </p:spPr>
          <p:txBody>
            <a:bodyPr>
              <a:prstTxWarp prst="textNoShape">
                <a:avLst/>
              </a:prstTxWarp>
            </a:bodyPr>
            <a:lstStyle/>
            <a:p>
              <a:endParaRPr lang="en-US"/>
            </a:p>
          </p:txBody>
        </p:sp>
        <p:sp>
          <p:nvSpPr>
            <p:cNvPr id="24702" name="Freeform 321"/>
            <p:cNvSpPr>
              <a:spLocks/>
            </p:cNvSpPr>
            <p:nvPr/>
          </p:nvSpPr>
          <p:spPr bwMode="auto">
            <a:xfrm>
              <a:off x="2763" y="3252"/>
              <a:ext cx="404" cy="142"/>
            </a:xfrm>
            <a:custGeom>
              <a:avLst/>
              <a:gdLst>
                <a:gd name="T0" fmla="*/ 33 w 404"/>
                <a:gd name="T1" fmla="*/ 69 h 142"/>
                <a:gd name="T2" fmla="*/ 39 w 404"/>
                <a:gd name="T3" fmla="*/ 135 h 142"/>
                <a:gd name="T4" fmla="*/ 267 w 404"/>
                <a:gd name="T5" fmla="*/ 111 h 142"/>
                <a:gd name="T6" fmla="*/ 384 w 404"/>
                <a:gd name="T7" fmla="*/ 69 h 142"/>
                <a:gd name="T8" fmla="*/ 387 w 404"/>
                <a:gd name="T9" fmla="*/ 6 h 142"/>
                <a:gd name="T10" fmla="*/ 303 w 404"/>
                <a:gd name="T11" fmla="*/ 30 h 142"/>
                <a:gd name="T12" fmla="*/ 165 w 404"/>
                <a:gd name="T13" fmla="*/ 72 h 142"/>
                <a:gd name="T14" fmla="*/ 33 w 404"/>
                <a:gd name="T15" fmla="*/ 69 h 142"/>
                <a:gd name="T16" fmla="*/ 0 60000 65536"/>
                <a:gd name="T17" fmla="*/ 0 60000 65536"/>
                <a:gd name="T18" fmla="*/ 0 60000 65536"/>
                <a:gd name="T19" fmla="*/ 0 60000 65536"/>
                <a:gd name="T20" fmla="*/ 0 60000 65536"/>
                <a:gd name="T21" fmla="*/ 0 60000 65536"/>
                <a:gd name="T22" fmla="*/ 0 60000 65536"/>
                <a:gd name="T23" fmla="*/ 0 60000 65536"/>
                <a:gd name="T24" fmla="*/ 0 w 404"/>
                <a:gd name="T25" fmla="*/ 0 h 142"/>
                <a:gd name="T26" fmla="*/ 404 w 404"/>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4" h="142">
                  <a:moveTo>
                    <a:pt x="33" y="69"/>
                  </a:moveTo>
                  <a:cubicBezTo>
                    <a:pt x="12" y="80"/>
                    <a:pt x="0" y="128"/>
                    <a:pt x="39" y="135"/>
                  </a:cubicBezTo>
                  <a:cubicBezTo>
                    <a:pt x="78" y="142"/>
                    <a:pt x="210" y="122"/>
                    <a:pt x="267" y="111"/>
                  </a:cubicBezTo>
                  <a:cubicBezTo>
                    <a:pt x="324" y="100"/>
                    <a:pt x="364" y="86"/>
                    <a:pt x="384" y="69"/>
                  </a:cubicBezTo>
                  <a:cubicBezTo>
                    <a:pt x="404" y="52"/>
                    <a:pt x="400" y="12"/>
                    <a:pt x="387" y="6"/>
                  </a:cubicBezTo>
                  <a:cubicBezTo>
                    <a:pt x="374" y="0"/>
                    <a:pt x="340" y="19"/>
                    <a:pt x="303" y="30"/>
                  </a:cubicBezTo>
                  <a:cubicBezTo>
                    <a:pt x="266" y="41"/>
                    <a:pt x="208" y="66"/>
                    <a:pt x="165" y="72"/>
                  </a:cubicBezTo>
                  <a:cubicBezTo>
                    <a:pt x="122" y="78"/>
                    <a:pt x="54" y="58"/>
                    <a:pt x="33" y="69"/>
                  </a:cubicBezTo>
                  <a:close/>
                </a:path>
              </a:pathLst>
            </a:custGeom>
            <a:solidFill>
              <a:srgbClr val="A3B2B2"/>
            </a:solidFill>
            <a:ln w="9525">
              <a:noFill/>
              <a:round/>
              <a:headEnd/>
              <a:tailEnd/>
            </a:ln>
          </p:spPr>
          <p:txBody>
            <a:bodyPr>
              <a:prstTxWarp prst="textNoShape">
                <a:avLst/>
              </a:prstTxWarp>
            </a:bodyPr>
            <a:lstStyle/>
            <a:p>
              <a:endParaRPr lang="en-US"/>
            </a:p>
          </p:txBody>
        </p:sp>
      </p:grpSp>
      <p:pic>
        <p:nvPicPr>
          <p:cNvPr id="13634" name="Picture 322" descr="donkey4"/>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a:off x="5278438" y="404813"/>
            <a:ext cx="2974975" cy="3490912"/>
          </a:xfrm>
          <a:prstGeom prst="rect">
            <a:avLst/>
          </a:prstGeom>
          <a:noFill/>
          <a:ln w="9525">
            <a:noFill/>
            <a:miter lim="800000"/>
            <a:headEnd/>
            <a:tailEnd/>
          </a:ln>
        </p:spPr>
      </p:pic>
      <p:sp>
        <p:nvSpPr>
          <p:cNvPr id="13635" name="Text Box 323"/>
          <p:cNvSpPr txBox="1">
            <a:spLocks noChangeArrowheads="1"/>
          </p:cNvSpPr>
          <p:nvPr/>
        </p:nvSpPr>
        <p:spPr bwMode="auto">
          <a:xfrm>
            <a:off x="1185863" y="6076950"/>
            <a:ext cx="7278687" cy="519113"/>
          </a:xfrm>
          <a:prstGeom prst="rect">
            <a:avLst/>
          </a:prstGeom>
          <a:noFill/>
          <a:ln w="9525">
            <a:noFill/>
            <a:miter lim="800000"/>
            <a:headEnd/>
            <a:tailEnd/>
          </a:ln>
        </p:spPr>
        <p:txBody>
          <a:bodyPr>
            <a:prstTxWarp prst="textNoShape">
              <a:avLst/>
            </a:prstTxWarp>
            <a:spAutoFit/>
          </a:bodyPr>
          <a:lstStyle/>
          <a:p>
            <a:r>
              <a:rPr lang="de-DE">
                <a:solidFill>
                  <a:srgbClr val="663300"/>
                </a:solidFill>
              </a:rPr>
              <a:t>hat der Hund gesagt, und ist mitgekommen.</a:t>
            </a:r>
            <a:endParaRPr lang="en-US">
              <a:solidFill>
                <a:srgbClr val="663300"/>
              </a:solidFill>
            </a:endParaRPr>
          </a:p>
        </p:txBody>
      </p:sp>
      <p:pic>
        <p:nvPicPr>
          <p:cNvPr id="13636" name="Picture 324" descr="dog walking"/>
          <p:cNvPicPr>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1435100" y="3211513"/>
            <a:ext cx="3436938" cy="2674937"/>
          </a:xfrm>
          <a:prstGeom prst="rect">
            <a:avLst/>
          </a:prstGeom>
          <a:noFill/>
          <a:ln w="9525">
            <a:noFill/>
            <a:miter lim="800000"/>
            <a:headEnd/>
            <a:tailEnd/>
          </a:ln>
        </p:spPr>
      </p:pic>
      <p:sp>
        <p:nvSpPr>
          <p:cNvPr id="13637" name="Text Box 325"/>
          <p:cNvSpPr txBox="1">
            <a:spLocks noChangeArrowheads="1"/>
          </p:cNvSpPr>
          <p:nvPr/>
        </p:nvSpPr>
        <p:spPr bwMode="auto">
          <a:xfrm>
            <a:off x="577850" y="292100"/>
            <a:ext cx="3803650" cy="2654300"/>
          </a:xfrm>
          <a:prstGeom prst="rect">
            <a:avLst/>
          </a:prstGeom>
          <a:noFill/>
          <a:ln w="9525">
            <a:noFill/>
            <a:miter lim="800000"/>
            <a:headEnd/>
            <a:tailEnd/>
          </a:ln>
        </p:spPr>
        <p:txBody>
          <a:bodyPr>
            <a:prstTxWarp prst="textNoShape">
              <a:avLst/>
            </a:prstTxWarp>
            <a:spAutoFit/>
          </a:bodyPr>
          <a:lstStyle/>
          <a:p>
            <a:r>
              <a:rPr lang="de-DE"/>
              <a:t>„</a:t>
            </a:r>
            <a:r>
              <a:rPr lang="de-DE">
                <a:solidFill>
                  <a:srgbClr val="663300"/>
                </a:solidFill>
              </a:rPr>
              <a:t>Ich gehe nach Bremen und werde Stadtmusikant. Du kannst mit mir kommen und auch Musiker werden.“</a:t>
            </a:r>
          </a:p>
        </p:txBody>
      </p:sp>
      <p:grpSp>
        <p:nvGrpSpPr>
          <p:cNvPr id="4" name="Group 328"/>
          <p:cNvGrpSpPr>
            <a:grpSpLocks/>
          </p:cNvGrpSpPr>
          <p:nvPr/>
        </p:nvGrpSpPr>
        <p:grpSpPr bwMode="auto">
          <a:xfrm>
            <a:off x="349250" y="3157538"/>
            <a:ext cx="1412875" cy="561975"/>
            <a:chOff x="220" y="1989"/>
            <a:chExt cx="890" cy="354"/>
          </a:xfrm>
        </p:grpSpPr>
        <p:sp>
          <p:nvSpPr>
            <p:cNvPr id="24585" name="Text Box 326"/>
            <p:cNvSpPr txBox="1">
              <a:spLocks noChangeArrowheads="1"/>
            </p:cNvSpPr>
            <p:nvPr/>
          </p:nvSpPr>
          <p:spPr bwMode="auto">
            <a:xfrm>
              <a:off x="262" y="2016"/>
              <a:ext cx="789" cy="327"/>
            </a:xfrm>
            <a:prstGeom prst="rect">
              <a:avLst/>
            </a:prstGeom>
            <a:noFill/>
            <a:ln w="9525">
              <a:noFill/>
              <a:miter lim="800000"/>
              <a:headEnd/>
              <a:tailEnd/>
            </a:ln>
          </p:spPr>
          <p:txBody>
            <a:bodyPr>
              <a:prstTxWarp prst="textNoShape">
                <a:avLst/>
              </a:prstTxWarp>
              <a:spAutoFit/>
            </a:bodyPr>
            <a:lstStyle/>
            <a:p>
              <a:pPr>
                <a:spcBef>
                  <a:spcPct val="50000"/>
                </a:spcBef>
              </a:pPr>
              <a:r>
                <a:rPr lang="de-DE">
                  <a:solidFill>
                    <a:srgbClr val="663300"/>
                  </a:solidFill>
                </a:rPr>
                <a:t>„Toll“</a:t>
              </a:r>
              <a:endParaRPr lang="en-US">
                <a:solidFill>
                  <a:srgbClr val="663300"/>
                </a:solidFill>
              </a:endParaRPr>
            </a:p>
          </p:txBody>
        </p:sp>
        <p:sp>
          <p:nvSpPr>
            <p:cNvPr id="24586" name="AutoShape 327"/>
            <p:cNvSpPr>
              <a:spLocks noChangeArrowheads="1"/>
            </p:cNvSpPr>
            <p:nvPr/>
          </p:nvSpPr>
          <p:spPr bwMode="auto">
            <a:xfrm>
              <a:off x="220" y="1989"/>
              <a:ext cx="890" cy="349"/>
            </a:xfrm>
            <a:prstGeom prst="wedgeRoundRectCallout">
              <a:avLst>
                <a:gd name="adj1" fmla="val 48653"/>
                <a:gd name="adj2" fmla="val 131088"/>
                <a:gd name="adj3" fmla="val 16667"/>
              </a:avLst>
            </a:prstGeom>
            <a:noFill/>
            <a:ln w="9525">
              <a:solidFill>
                <a:schemeClr val="tx1"/>
              </a:solidFill>
              <a:miter lim="800000"/>
              <a:headEnd/>
              <a:tailEnd/>
            </a:ln>
          </p:spPr>
          <p:txBody>
            <a:bodyPr>
              <a:prstTxWarp prst="textNoShape">
                <a:avLst/>
              </a:prstTxWarp>
            </a:bodyPr>
            <a:lstStyle/>
            <a:p>
              <a:pPr algn="ctr"/>
              <a:endParaRPr lang="en-US"/>
            </a:p>
          </p:txBody>
        </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3316"/>
                                        </p:tgtEl>
                                        <p:attrNameLst>
                                          <p:attrName>style.visibility</p:attrName>
                                        </p:attrNameLst>
                                      </p:cBhvr>
                                      <p:to>
                                        <p:strVal val="visible"/>
                                      </p:to>
                                    </p:set>
                                    <p:animEffect transition="in" filter="blinds(horizontal)">
                                      <p:cBhvr>
                                        <p:cTn id="7" dur="500"/>
                                        <p:tgtEl>
                                          <p:spTgt spid="13316"/>
                                        </p:tgtEl>
                                      </p:cBhvr>
                                    </p:animEffect>
                                  </p:childTnLst>
                                </p:cTn>
                              </p:par>
                            </p:childTnLst>
                          </p:cTn>
                        </p:par>
                        <p:par>
                          <p:cTn id="8" fill="hold">
                            <p:stCondLst>
                              <p:cond delay="500"/>
                            </p:stCondLst>
                            <p:childTnLst>
                              <p:par>
                                <p:cTn id="9" presetID="23" presetClass="entr" presetSubtype="27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strVal val="2/3*#ppt_w"/>
                                          </p:val>
                                        </p:tav>
                                        <p:tav tm="100000">
                                          <p:val>
                                            <p:strVal val="#ppt_w"/>
                                          </p:val>
                                        </p:tav>
                                      </p:tavLst>
                                    </p:anim>
                                    <p:anim calcmode="lin" valueType="num">
                                      <p:cBhvr>
                                        <p:cTn id="12" dur="500" fill="hold"/>
                                        <p:tgtEl>
                                          <p:spTgt spid="2"/>
                                        </p:tgtEl>
                                        <p:attrNameLst>
                                          <p:attrName>ppt_h</p:attrName>
                                        </p:attrNameLst>
                                      </p:cBhvr>
                                      <p:tavLst>
                                        <p:tav tm="0">
                                          <p:val>
                                            <p:strVal val="2/3*#ppt_h"/>
                                          </p:val>
                                        </p:tav>
                                        <p:tav tm="100000">
                                          <p:val>
                                            <p:strVal val="#ppt_h"/>
                                          </p:val>
                                        </p:tav>
                                      </p:tavLst>
                                    </p:anim>
                                  </p:childTnLst>
                                </p:cTn>
                              </p:par>
                            </p:childTnLst>
                          </p:cTn>
                        </p:par>
                        <p:par>
                          <p:cTn id="13" fill="hold">
                            <p:stCondLst>
                              <p:cond delay="1000"/>
                            </p:stCondLst>
                            <p:childTnLst>
                              <p:par>
                                <p:cTn id="14" presetID="3" presetClass="entr" presetSubtype="10" fill="hold" grpId="0" nodeType="afterEffect">
                                  <p:stCondLst>
                                    <p:cond delay="2000"/>
                                  </p:stCondLst>
                                  <p:childTnLst>
                                    <p:set>
                                      <p:cBhvr>
                                        <p:cTn id="15" dur="1" fill="hold">
                                          <p:stCondLst>
                                            <p:cond delay="0"/>
                                          </p:stCondLst>
                                        </p:cTn>
                                        <p:tgtEl>
                                          <p:spTgt spid="13637"/>
                                        </p:tgtEl>
                                        <p:attrNameLst>
                                          <p:attrName>style.visibility</p:attrName>
                                        </p:attrNameLst>
                                      </p:cBhvr>
                                      <p:to>
                                        <p:strVal val="visible"/>
                                      </p:to>
                                    </p:set>
                                    <p:animEffect transition="in" filter="blinds(horizontal)">
                                      <p:cBhvr>
                                        <p:cTn id="16" dur="500"/>
                                        <p:tgtEl>
                                          <p:spTgt spid="13637"/>
                                        </p:tgtEl>
                                      </p:cBhvr>
                                    </p:animEffect>
                                  </p:childTnLst>
                                </p:cTn>
                              </p:par>
                            </p:childTnLst>
                          </p:cTn>
                        </p:par>
                        <p:par>
                          <p:cTn id="17" fill="hold">
                            <p:stCondLst>
                              <p:cond delay="3500"/>
                            </p:stCondLst>
                            <p:childTnLst>
                              <p:par>
                                <p:cTn id="18" presetID="1" presetClass="exit" presetSubtype="0" fill="hold" nodeType="afterEffect">
                                  <p:stCondLst>
                                    <p:cond delay="0"/>
                                  </p:stCondLst>
                                  <p:childTnLst>
                                    <p:set>
                                      <p:cBhvr>
                                        <p:cTn id="19" dur="1" fill="hold">
                                          <p:stCondLst>
                                            <p:cond delay="0"/>
                                          </p:stCondLst>
                                        </p:cTn>
                                        <p:tgtEl>
                                          <p:spTgt spid="2"/>
                                        </p:tgtEl>
                                        <p:attrNameLst>
                                          <p:attrName>style.visibility</p:attrName>
                                        </p:attrNameLst>
                                      </p:cBhvr>
                                      <p:to>
                                        <p:strVal val="hidden"/>
                                      </p:to>
                                    </p:set>
                                  </p:childTnLst>
                                </p:cTn>
                              </p:par>
                            </p:childTnLst>
                          </p:cTn>
                        </p:par>
                        <p:par>
                          <p:cTn id="20" fill="hold">
                            <p:stCondLst>
                              <p:cond delay="3500"/>
                            </p:stCondLst>
                            <p:childTnLst>
                              <p:par>
                                <p:cTn id="21" presetID="23" presetClass="entr" presetSubtype="272" fill="hold" nodeType="afterEffect">
                                  <p:stCondLst>
                                    <p:cond delay="0"/>
                                  </p:stCondLst>
                                  <p:childTnLst>
                                    <p:set>
                                      <p:cBhvr>
                                        <p:cTn id="22" dur="1" fill="hold">
                                          <p:stCondLst>
                                            <p:cond delay="0"/>
                                          </p:stCondLst>
                                        </p:cTn>
                                        <p:tgtEl>
                                          <p:spTgt spid="13634"/>
                                        </p:tgtEl>
                                        <p:attrNameLst>
                                          <p:attrName>style.visibility</p:attrName>
                                        </p:attrNameLst>
                                      </p:cBhvr>
                                      <p:to>
                                        <p:strVal val="visible"/>
                                      </p:to>
                                    </p:set>
                                    <p:anim calcmode="lin" valueType="num">
                                      <p:cBhvr>
                                        <p:cTn id="23" dur="500" fill="hold"/>
                                        <p:tgtEl>
                                          <p:spTgt spid="13634"/>
                                        </p:tgtEl>
                                        <p:attrNameLst>
                                          <p:attrName>ppt_w</p:attrName>
                                        </p:attrNameLst>
                                      </p:cBhvr>
                                      <p:tavLst>
                                        <p:tav tm="0">
                                          <p:val>
                                            <p:strVal val="2/3*#ppt_w"/>
                                          </p:val>
                                        </p:tav>
                                        <p:tav tm="100000">
                                          <p:val>
                                            <p:strVal val="#ppt_w"/>
                                          </p:val>
                                        </p:tav>
                                      </p:tavLst>
                                    </p:anim>
                                    <p:anim calcmode="lin" valueType="num">
                                      <p:cBhvr>
                                        <p:cTn id="24" dur="500" fill="hold"/>
                                        <p:tgtEl>
                                          <p:spTgt spid="13634"/>
                                        </p:tgtEl>
                                        <p:attrNameLst>
                                          <p:attrName>ppt_h</p:attrName>
                                        </p:attrNameLst>
                                      </p:cBhvr>
                                      <p:tavLst>
                                        <p:tav tm="0">
                                          <p:val>
                                            <p:strVal val="2/3*#ppt_h"/>
                                          </p:val>
                                        </p:tav>
                                        <p:tav tm="100000">
                                          <p:val>
                                            <p:strVal val="#ppt_h"/>
                                          </p:val>
                                        </p:tav>
                                      </p:tavLst>
                                    </p:anim>
                                  </p:childTnLst>
                                </p:cTn>
                              </p:par>
                            </p:childTnLst>
                          </p:cTn>
                        </p:par>
                        <p:par>
                          <p:cTn id="25" fill="hold">
                            <p:stCondLst>
                              <p:cond delay="4000"/>
                            </p:stCondLst>
                            <p:childTnLst>
                              <p:par>
                                <p:cTn id="26" presetID="23" presetClass="entr" presetSubtype="272" fill="hold" nodeType="afterEffect">
                                  <p:stCondLst>
                                    <p:cond delay="3500"/>
                                  </p:stCondLst>
                                  <p:childTnLst>
                                    <p:set>
                                      <p:cBhvr>
                                        <p:cTn id="27" dur="1" fill="hold">
                                          <p:stCondLst>
                                            <p:cond delay="0"/>
                                          </p:stCondLst>
                                        </p:cTn>
                                        <p:tgtEl>
                                          <p:spTgt spid="13636"/>
                                        </p:tgtEl>
                                        <p:attrNameLst>
                                          <p:attrName>style.visibility</p:attrName>
                                        </p:attrNameLst>
                                      </p:cBhvr>
                                      <p:to>
                                        <p:strVal val="visible"/>
                                      </p:to>
                                    </p:set>
                                    <p:anim calcmode="lin" valueType="num">
                                      <p:cBhvr>
                                        <p:cTn id="28" dur="500" fill="hold"/>
                                        <p:tgtEl>
                                          <p:spTgt spid="13636"/>
                                        </p:tgtEl>
                                        <p:attrNameLst>
                                          <p:attrName>ppt_w</p:attrName>
                                        </p:attrNameLst>
                                      </p:cBhvr>
                                      <p:tavLst>
                                        <p:tav tm="0">
                                          <p:val>
                                            <p:strVal val="2/3*#ppt_w"/>
                                          </p:val>
                                        </p:tav>
                                        <p:tav tm="100000">
                                          <p:val>
                                            <p:strVal val="#ppt_w"/>
                                          </p:val>
                                        </p:tav>
                                      </p:tavLst>
                                    </p:anim>
                                    <p:anim calcmode="lin" valueType="num">
                                      <p:cBhvr>
                                        <p:cTn id="29" dur="500" fill="hold"/>
                                        <p:tgtEl>
                                          <p:spTgt spid="13636"/>
                                        </p:tgtEl>
                                        <p:attrNameLst>
                                          <p:attrName>ppt_h</p:attrName>
                                        </p:attrNameLst>
                                      </p:cBhvr>
                                      <p:tavLst>
                                        <p:tav tm="0">
                                          <p:val>
                                            <p:strVal val="2/3*#ppt_h"/>
                                          </p:val>
                                        </p:tav>
                                        <p:tav tm="100000">
                                          <p:val>
                                            <p:strVal val="#ppt_h"/>
                                          </p:val>
                                        </p:tav>
                                      </p:tavLst>
                                    </p:anim>
                                  </p:childTnLst>
                                </p:cTn>
                              </p:par>
                            </p:childTnLst>
                          </p:cTn>
                        </p:par>
                        <p:par>
                          <p:cTn id="30" fill="hold">
                            <p:stCondLst>
                              <p:cond delay="8000"/>
                            </p:stCondLst>
                            <p:childTnLst>
                              <p:par>
                                <p:cTn id="31" presetID="3" presetClass="entr" presetSubtype="10" fill="hold" nodeType="afterEffect">
                                  <p:stCondLst>
                                    <p:cond delay="1000"/>
                                  </p:stCondLst>
                                  <p:childTnLst>
                                    <p:set>
                                      <p:cBhvr>
                                        <p:cTn id="32" dur="1" fill="hold">
                                          <p:stCondLst>
                                            <p:cond delay="0"/>
                                          </p:stCondLst>
                                        </p:cTn>
                                        <p:tgtEl>
                                          <p:spTgt spid="4"/>
                                        </p:tgtEl>
                                        <p:attrNameLst>
                                          <p:attrName>style.visibility</p:attrName>
                                        </p:attrNameLst>
                                      </p:cBhvr>
                                      <p:to>
                                        <p:strVal val="visible"/>
                                      </p:to>
                                    </p:set>
                                    <p:animEffect transition="in" filter="blinds(horizontal)">
                                      <p:cBhvr>
                                        <p:cTn id="33" dur="500"/>
                                        <p:tgtEl>
                                          <p:spTgt spid="4"/>
                                        </p:tgtEl>
                                      </p:cBhvr>
                                    </p:animEffect>
                                  </p:childTnLst>
                                </p:cTn>
                              </p:par>
                            </p:childTnLst>
                          </p:cTn>
                        </p:par>
                        <p:par>
                          <p:cTn id="34" fill="hold">
                            <p:stCondLst>
                              <p:cond delay="9500"/>
                            </p:stCondLst>
                            <p:childTnLst>
                              <p:par>
                                <p:cTn id="35" presetID="3" presetClass="entr" presetSubtype="10" fill="hold" grpId="0" nodeType="afterEffect">
                                  <p:stCondLst>
                                    <p:cond delay="1000"/>
                                  </p:stCondLst>
                                  <p:childTnLst>
                                    <p:set>
                                      <p:cBhvr>
                                        <p:cTn id="36" dur="1" fill="hold">
                                          <p:stCondLst>
                                            <p:cond delay="0"/>
                                          </p:stCondLst>
                                        </p:cTn>
                                        <p:tgtEl>
                                          <p:spTgt spid="13635"/>
                                        </p:tgtEl>
                                        <p:attrNameLst>
                                          <p:attrName>style.visibility</p:attrName>
                                        </p:attrNameLst>
                                      </p:cBhvr>
                                      <p:to>
                                        <p:strVal val="visible"/>
                                      </p:to>
                                    </p:set>
                                    <p:animEffect transition="in" filter="blinds(horizontal)">
                                      <p:cBhvr>
                                        <p:cTn id="37" dur="500"/>
                                        <p:tgtEl>
                                          <p:spTgt spid="136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p:bldP spid="13635" grpId="0"/>
      <p:bldP spid="13637" grpId="0"/>
    </p:bld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364" name="Text Box 4"/>
          <p:cNvSpPr txBox="1">
            <a:spLocks noChangeArrowheads="1"/>
          </p:cNvSpPr>
          <p:nvPr/>
        </p:nvSpPr>
        <p:spPr bwMode="auto">
          <a:xfrm>
            <a:off x="322263" y="276225"/>
            <a:ext cx="8551862" cy="1373188"/>
          </a:xfrm>
          <a:prstGeom prst="rect">
            <a:avLst/>
          </a:prstGeom>
          <a:noFill/>
          <a:ln w="9525">
            <a:noFill/>
            <a:miter lim="800000"/>
            <a:headEnd/>
            <a:tailEnd/>
          </a:ln>
        </p:spPr>
        <p:txBody>
          <a:bodyPr>
            <a:prstTxWarp prst="textNoShape">
              <a:avLst/>
            </a:prstTxWarp>
            <a:spAutoFit/>
          </a:bodyPr>
          <a:lstStyle/>
          <a:p>
            <a:r>
              <a:rPr lang="de-DE">
                <a:solidFill>
                  <a:srgbClr val="663300"/>
                </a:solidFill>
              </a:rPr>
              <a:t>Nach einer Weile haben sie auf dem Weg eine alte Katze getroffen. Die Katze hat am Weg gelegen und hat jämmerlich gemiaut.</a:t>
            </a:r>
          </a:p>
        </p:txBody>
      </p:sp>
      <p:sp>
        <p:nvSpPr>
          <p:cNvPr id="15365" name="AutoShape 5"/>
          <p:cNvSpPr>
            <a:spLocks noChangeArrowheads="1"/>
          </p:cNvSpPr>
          <p:nvPr/>
        </p:nvSpPr>
        <p:spPr bwMode="auto">
          <a:xfrm>
            <a:off x="1676400" y="2486025"/>
            <a:ext cx="3556000" cy="942975"/>
          </a:xfrm>
          <a:prstGeom prst="wedgeRoundRectCallout">
            <a:avLst>
              <a:gd name="adj1" fmla="val 25315"/>
              <a:gd name="adj2" fmla="val 100000"/>
              <a:gd name="adj3" fmla="val 16667"/>
            </a:avLst>
          </a:prstGeom>
          <a:noFill/>
          <a:ln w="9525">
            <a:solidFill>
              <a:schemeClr val="tx1"/>
            </a:solidFill>
            <a:miter lim="800000"/>
            <a:headEnd/>
            <a:tailEnd/>
          </a:ln>
        </p:spPr>
        <p:txBody>
          <a:bodyPr>
            <a:prstTxWarp prst="textNoShape">
              <a:avLst/>
            </a:prstTxWarp>
          </a:bodyPr>
          <a:lstStyle/>
          <a:p>
            <a:r>
              <a:rPr lang="de-DE">
                <a:solidFill>
                  <a:srgbClr val="663300"/>
                </a:solidFill>
              </a:rPr>
              <a:t>„Warum miaust du </a:t>
            </a:r>
            <a:br>
              <a:rPr lang="de-DE">
                <a:solidFill>
                  <a:srgbClr val="663300"/>
                </a:solidFill>
              </a:rPr>
            </a:br>
            <a:r>
              <a:rPr lang="de-DE">
                <a:solidFill>
                  <a:srgbClr val="663300"/>
                </a:solidFill>
              </a:rPr>
              <a:t>so jämmerlich?“</a:t>
            </a:r>
            <a:endParaRPr lang="en-US">
              <a:solidFill>
                <a:srgbClr val="663300"/>
              </a:solidFill>
            </a:endParaRPr>
          </a:p>
        </p:txBody>
      </p:sp>
      <p:pic>
        <p:nvPicPr>
          <p:cNvPr id="15370" name="Picture 10" descr="cat11"/>
          <p:cNvPicPr preferRelativeResize="0">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a:off x="196850" y="5237163"/>
            <a:ext cx="1352550" cy="1295400"/>
          </a:xfrm>
          <a:prstGeom prst="rect">
            <a:avLst/>
          </a:prstGeom>
          <a:noFill/>
          <a:ln w="9525">
            <a:noFill/>
            <a:miter lim="800000"/>
            <a:headEnd/>
            <a:tailEnd/>
          </a:ln>
        </p:spPr>
      </p:pic>
      <p:grpSp>
        <p:nvGrpSpPr>
          <p:cNvPr id="2" name="Group 14"/>
          <p:cNvGrpSpPr>
            <a:grpSpLocks/>
          </p:cNvGrpSpPr>
          <p:nvPr/>
        </p:nvGrpSpPr>
        <p:grpSpPr bwMode="auto">
          <a:xfrm>
            <a:off x="4665663" y="3395663"/>
            <a:ext cx="3729037" cy="3128962"/>
            <a:chOff x="3344" y="2139"/>
            <a:chExt cx="2349" cy="1971"/>
          </a:xfrm>
        </p:grpSpPr>
        <p:pic>
          <p:nvPicPr>
            <p:cNvPr id="26631" name="Picture 8" descr="donkey"/>
            <p:cNvPicPr>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flipH="1">
              <a:off x="3426" y="2139"/>
              <a:ext cx="2267" cy="1971"/>
            </a:xfrm>
            <a:prstGeom prst="rect">
              <a:avLst/>
            </a:prstGeom>
            <a:noFill/>
            <a:ln w="9525">
              <a:noFill/>
              <a:miter lim="800000"/>
              <a:headEnd/>
              <a:tailEnd/>
            </a:ln>
          </p:spPr>
        </p:pic>
        <p:pic>
          <p:nvPicPr>
            <p:cNvPr id="26632" name="Picture 11" descr="dog walking"/>
            <p:cNvPicPr preferRelativeResize="0">
              <a:picLocks noChangeAspect="1" noChangeArrowheads="1"/>
            </p:cNvPicPr>
            <p:nvPr/>
          </p:nvPicPr>
          <mc:AlternateContent>
            <mc:Choice xmlns:ma="http://schemas.microsoft.com/office/mac/drawingml/2008/main" Requires="ma">
              <p:blipFill>
                <a:blip r:embed="rId7"/>
                <a:srcRect/>
                <a:stretch>
                  <a:fillRect/>
                </a:stretch>
              </p:blipFill>
            </mc:Choice>
            <mc:Fallback>
              <p:blipFill>
                <a:blip r:embed="rId8"/>
                <a:srcRect/>
                <a:stretch>
                  <a:fillRect/>
                </a:stretch>
              </p:blipFill>
            </mc:Fallback>
          </mc:AlternateContent>
          <p:spPr bwMode="auto">
            <a:xfrm>
              <a:off x="3344" y="2707"/>
              <a:ext cx="1740" cy="1355"/>
            </a:xfrm>
            <a:prstGeom prst="rect">
              <a:avLst/>
            </a:prstGeom>
            <a:noFill/>
            <a:ln w="9525">
              <a:noFill/>
              <a:miter lim="800000"/>
              <a:headEnd/>
              <a:tailEnd/>
            </a:ln>
          </p:spPr>
        </p:pic>
      </p:grpSp>
      <p:sp>
        <p:nvSpPr>
          <p:cNvPr id="15373" name="AutoShape 13"/>
          <p:cNvSpPr>
            <a:spLocks noChangeArrowheads="1"/>
          </p:cNvSpPr>
          <p:nvPr/>
        </p:nvSpPr>
        <p:spPr bwMode="auto">
          <a:xfrm>
            <a:off x="1176338" y="4551363"/>
            <a:ext cx="1760537" cy="511175"/>
          </a:xfrm>
          <a:prstGeom prst="wedgeRoundRectCallout">
            <a:avLst>
              <a:gd name="adj1" fmla="val -49097"/>
              <a:gd name="adj2" fmla="val 107144"/>
              <a:gd name="adj3" fmla="val 16667"/>
            </a:avLst>
          </a:prstGeom>
          <a:noFill/>
          <a:ln w="9525">
            <a:solidFill>
              <a:schemeClr val="tx1"/>
            </a:solidFill>
            <a:miter lim="800000"/>
            <a:headEnd/>
            <a:tailEnd/>
          </a:ln>
        </p:spPr>
        <p:txBody>
          <a:bodyPr>
            <a:prstTxWarp prst="textNoShape">
              <a:avLst/>
            </a:prstTxWarp>
          </a:bodyPr>
          <a:lstStyle/>
          <a:p>
            <a:pPr algn="ctr"/>
            <a:r>
              <a:rPr lang="en-US">
                <a:solidFill>
                  <a:srgbClr val="663300"/>
                </a:solidFill>
              </a:rPr>
              <a:t>MIAU!</a:t>
            </a: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7" presetClass="entr" presetSubtype="8" fill="hold" nodeType="withEffect">
                                  <p:stCondLst>
                                    <p:cond delay="0"/>
                                  </p:stCondLst>
                                  <p:childTnLst>
                                    <p:set>
                                      <p:cBhvr>
                                        <p:cTn id="6" dur="1" fill="hold">
                                          <p:stCondLst>
                                            <p:cond delay="0"/>
                                          </p:stCondLst>
                                        </p:cTn>
                                        <p:tgtEl>
                                          <p:spTgt spid="15370"/>
                                        </p:tgtEl>
                                        <p:attrNameLst>
                                          <p:attrName>style.visibility</p:attrName>
                                        </p:attrNameLst>
                                      </p:cBhvr>
                                      <p:to>
                                        <p:strVal val="visible"/>
                                      </p:to>
                                    </p:set>
                                    <p:anim calcmode="lin" valueType="num">
                                      <p:cBhvr additive="base">
                                        <p:cTn id="7" dur="3000" fill="hold"/>
                                        <p:tgtEl>
                                          <p:spTgt spid="15370"/>
                                        </p:tgtEl>
                                        <p:attrNameLst>
                                          <p:attrName>ppt_x</p:attrName>
                                        </p:attrNameLst>
                                      </p:cBhvr>
                                      <p:tavLst>
                                        <p:tav tm="0">
                                          <p:val>
                                            <p:strVal val="0-#ppt_w/2"/>
                                          </p:val>
                                        </p:tav>
                                        <p:tav tm="100000">
                                          <p:val>
                                            <p:strVal val="#ppt_x"/>
                                          </p:val>
                                        </p:tav>
                                      </p:tavLst>
                                    </p:anim>
                                    <p:anim calcmode="lin" valueType="num">
                                      <p:cBhvr additive="base">
                                        <p:cTn id="8" dur="3000" fill="hold"/>
                                        <p:tgtEl>
                                          <p:spTgt spid="15370"/>
                                        </p:tgtEl>
                                        <p:attrNameLst>
                                          <p:attrName>ppt_y</p:attrName>
                                        </p:attrNameLst>
                                      </p:cBhvr>
                                      <p:tavLst>
                                        <p:tav tm="0">
                                          <p:val>
                                            <p:strVal val="#ppt_y"/>
                                          </p:val>
                                        </p:tav>
                                        <p:tav tm="100000">
                                          <p:val>
                                            <p:strVal val="#ppt_y"/>
                                          </p:val>
                                        </p:tav>
                                      </p:tavLst>
                                    </p:anim>
                                  </p:childTnLst>
                                </p:cTn>
                              </p:par>
                              <p:par>
                                <p:cTn id="9" presetID="7" presetClass="entr" presetSubtype="2"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0" fill="hold"/>
                                        <p:tgtEl>
                                          <p:spTgt spid="2"/>
                                        </p:tgtEl>
                                        <p:attrNameLst>
                                          <p:attrName>ppt_x</p:attrName>
                                        </p:attrNameLst>
                                      </p:cBhvr>
                                      <p:tavLst>
                                        <p:tav tm="0">
                                          <p:val>
                                            <p:strVal val="1+#ppt_w/2"/>
                                          </p:val>
                                        </p:tav>
                                        <p:tav tm="100000">
                                          <p:val>
                                            <p:strVal val="#ppt_x"/>
                                          </p:val>
                                        </p:tav>
                                      </p:tavLst>
                                    </p:anim>
                                    <p:anim calcmode="lin" valueType="num">
                                      <p:cBhvr additive="base">
                                        <p:cTn id="12" dur="5000" fill="hold"/>
                                        <p:tgtEl>
                                          <p:spTgt spid="2"/>
                                        </p:tgtEl>
                                        <p:attrNameLst>
                                          <p:attrName>ppt_y</p:attrName>
                                        </p:attrNameLst>
                                      </p:cBhvr>
                                      <p:tavLst>
                                        <p:tav tm="0">
                                          <p:val>
                                            <p:strVal val="#ppt_y"/>
                                          </p:val>
                                        </p:tav>
                                        <p:tav tm="100000">
                                          <p:val>
                                            <p:strVal val="#ppt_y"/>
                                          </p:val>
                                        </p:tav>
                                      </p:tavLst>
                                    </p:anim>
                                  </p:childTnLst>
                                </p:cTn>
                              </p:par>
                              <p:par>
                                <p:cTn id="13" presetID="0" presetClass="path" presetSubtype="0" accel="50000" decel="50000" fill="hold" nodeType="withEffect">
                                  <p:stCondLst>
                                    <p:cond delay="0"/>
                                  </p:stCondLst>
                                  <p:childTnLst>
                                    <p:animMotion origin="layout" path="M 0.25 -0.00463 C 0.22326 -0.00533 0.1967 -0.00602 0.17656 -0.00509 C 0.15642 -0.00394 0.14566 0.00092 0.12951 0.00185 C 0.11337 0.00301 0.0967 0.00162 0.07951 0.00023 C 0.06232 -0.00093 0.04444 -0.00533 0.02656 -0.00556 C 0.00868 -0.00602 -0.01424 -0.00301 -0.02795 -0.00185 C -0.04167 -0.00046 -0.04879 0.00069 -0.0559 0.00185 " pathEditMode="relative" rAng="0" ptsTypes="aaaaaaA">
                                      <p:cBhvr>
                                        <p:cTn id="14" dur="3000" fill="hold"/>
                                        <p:tgtEl>
                                          <p:spTgt spid="2"/>
                                        </p:tgtEl>
                                        <p:attrNameLst>
                                          <p:attrName>ppt_x</p:attrName>
                                          <p:attrName>ppt_y</p:attrName>
                                        </p:attrNameLst>
                                      </p:cBhvr>
                                      <p:rCtr x="-153" y="3"/>
                                    </p:animMotion>
                                  </p:childTnLst>
                                </p:cTn>
                              </p:par>
                              <p:par>
                                <p:cTn id="15" presetID="3" presetClass="entr" presetSubtype="10" fill="hold" grpId="0" nodeType="withEffect">
                                  <p:stCondLst>
                                    <p:cond delay="0"/>
                                  </p:stCondLst>
                                  <p:childTnLst>
                                    <p:set>
                                      <p:cBhvr>
                                        <p:cTn id="16" dur="1" fill="hold">
                                          <p:stCondLst>
                                            <p:cond delay="0"/>
                                          </p:stCondLst>
                                        </p:cTn>
                                        <p:tgtEl>
                                          <p:spTgt spid="15364"/>
                                        </p:tgtEl>
                                        <p:attrNameLst>
                                          <p:attrName>style.visibility</p:attrName>
                                        </p:attrNameLst>
                                      </p:cBhvr>
                                      <p:to>
                                        <p:strVal val="visible"/>
                                      </p:to>
                                    </p:set>
                                    <p:animEffect transition="in" filter="blinds(horizontal)">
                                      <p:cBhvr>
                                        <p:cTn id="17" dur="500"/>
                                        <p:tgtEl>
                                          <p:spTgt spid="15364"/>
                                        </p:tgtEl>
                                      </p:cBhvr>
                                    </p:animEffect>
                                  </p:childTnLst>
                                </p:cTn>
                              </p:par>
                            </p:childTnLst>
                          </p:cTn>
                        </p:par>
                        <p:par>
                          <p:cTn id="18" fill="hold">
                            <p:stCondLst>
                              <p:cond delay="5000"/>
                            </p:stCondLst>
                            <p:childTnLst>
                              <p:par>
                                <p:cTn id="19" presetID="4" presetClass="entr" presetSubtype="32" fill="hold" grpId="0" nodeType="afterEffect">
                                  <p:stCondLst>
                                    <p:cond delay="5000"/>
                                  </p:stCondLst>
                                  <p:childTnLst>
                                    <p:set>
                                      <p:cBhvr>
                                        <p:cTn id="20" dur="1" fill="hold">
                                          <p:stCondLst>
                                            <p:cond delay="0"/>
                                          </p:stCondLst>
                                        </p:cTn>
                                        <p:tgtEl>
                                          <p:spTgt spid="15373"/>
                                        </p:tgtEl>
                                        <p:attrNameLst>
                                          <p:attrName>style.visibility</p:attrName>
                                        </p:attrNameLst>
                                      </p:cBhvr>
                                      <p:to>
                                        <p:strVal val="visible"/>
                                      </p:to>
                                    </p:set>
                                    <p:animEffect transition="in" filter="box(out)">
                                      <p:cBhvr>
                                        <p:cTn id="21" dur="500"/>
                                        <p:tgtEl>
                                          <p:spTgt spid="15373"/>
                                        </p:tgtEl>
                                      </p:cBhvr>
                                    </p:animEffect>
                                  </p:childTnLst>
                                </p:cTn>
                              </p:par>
                            </p:childTnLst>
                          </p:cTn>
                        </p:par>
                        <p:par>
                          <p:cTn id="22" fill="hold">
                            <p:stCondLst>
                              <p:cond delay="10500"/>
                            </p:stCondLst>
                            <p:childTnLst>
                              <p:par>
                                <p:cTn id="23" presetID="3" presetClass="entr" presetSubtype="10" fill="hold" grpId="0" nodeType="afterEffect">
                                  <p:stCondLst>
                                    <p:cond delay="2000"/>
                                  </p:stCondLst>
                                  <p:childTnLst>
                                    <p:set>
                                      <p:cBhvr>
                                        <p:cTn id="24" dur="1" fill="hold">
                                          <p:stCondLst>
                                            <p:cond delay="0"/>
                                          </p:stCondLst>
                                        </p:cTn>
                                        <p:tgtEl>
                                          <p:spTgt spid="15365"/>
                                        </p:tgtEl>
                                        <p:attrNameLst>
                                          <p:attrName>style.visibility</p:attrName>
                                        </p:attrNameLst>
                                      </p:cBhvr>
                                      <p:to>
                                        <p:strVal val="visible"/>
                                      </p:to>
                                    </p:set>
                                    <p:animEffect transition="in" filter="blinds(horizontal)">
                                      <p:cBhvr>
                                        <p:cTn id="25" dur="500"/>
                                        <p:tgtEl>
                                          <p:spTgt spid="15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4" grpId="0"/>
      <p:bldP spid="15365" grpId="0" animBg="1"/>
      <p:bldP spid="15373" grpId="0" animBg="1"/>
    </p:bld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9940" name="AutoShape 4"/>
          <p:cNvSpPr>
            <a:spLocks noChangeArrowheads="1"/>
          </p:cNvSpPr>
          <p:nvPr/>
        </p:nvSpPr>
        <p:spPr bwMode="auto">
          <a:xfrm>
            <a:off x="776288" y="1128713"/>
            <a:ext cx="5822950" cy="3684587"/>
          </a:xfrm>
          <a:prstGeom prst="wedgeRoundRectCallout">
            <a:avLst>
              <a:gd name="adj1" fmla="val -30806"/>
              <a:gd name="adj2" fmla="val 62667"/>
              <a:gd name="adj3" fmla="val 16667"/>
            </a:avLst>
          </a:prstGeom>
          <a:noFill/>
          <a:ln w="9525">
            <a:solidFill>
              <a:schemeClr val="tx1"/>
            </a:solidFill>
            <a:miter lim="800000"/>
            <a:headEnd/>
            <a:tailEnd/>
          </a:ln>
        </p:spPr>
        <p:txBody>
          <a:bodyPr lIns="45720" rIns="45720">
            <a:prstTxWarp prst="textNoShape">
              <a:avLst/>
            </a:prstTxWarp>
          </a:bodyPr>
          <a:lstStyle/>
          <a:p>
            <a:r>
              <a:rPr lang="de-DE">
                <a:solidFill>
                  <a:srgbClr val="663300"/>
                </a:solidFill>
              </a:rPr>
              <a:t>„Ich war immer eine gute Katze, aber jetzt bin ich zu alt. Ich kann nicht mehr schnell rennen und habe schon lange keine Maus mehr gefangen, und die Frau will mich töten. Ich hatte Angst und bin weggerannt, aber jetzt weiß ich nicht, was ich tun soll.“</a:t>
            </a:r>
            <a:endParaRPr lang="en-US">
              <a:solidFill>
                <a:srgbClr val="663300"/>
              </a:solidFill>
            </a:endParaRPr>
          </a:p>
        </p:txBody>
      </p:sp>
      <p:grpSp>
        <p:nvGrpSpPr>
          <p:cNvPr id="28675" name="Group 6"/>
          <p:cNvGrpSpPr>
            <a:grpSpLocks/>
          </p:cNvGrpSpPr>
          <p:nvPr/>
        </p:nvGrpSpPr>
        <p:grpSpPr bwMode="auto">
          <a:xfrm>
            <a:off x="6451600" y="3395663"/>
            <a:ext cx="3729038" cy="3128962"/>
            <a:chOff x="3344" y="2139"/>
            <a:chExt cx="2349" cy="1971"/>
          </a:xfrm>
        </p:grpSpPr>
        <p:pic>
          <p:nvPicPr>
            <p:cNvPr id="28677" name="Picture 7" descr="donkey"/>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flipH="1">
              <a:off x="3426" y="2139"/>
              <a:ext cx="2267" cy="1971"/>
            </a:xfrm>
            <a:prstGeom prst="rect">
              <a:avLst/>
            </a:prstGeom>
            <a:noFill/>
            <a:ln w="9525">
              <a:noFill/>
              <a:miter lim="800000"/>
              <a:headEnd/>
              <a:tailEnd/>
            </a:ln>
          </p:spPr>
        </p:pic>
        <p:pic>
          <p:nvPicPr>
            <p:cNvPr id="28678" name="Picture 8" descr="dog walking"/>
            <p:cNvPicPr preferRelativeResize="0">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3344" y="2707"/>
              <a:ext cx="1740" cy="1355"/>
            </a:xfrm>
            <a:prstGeom prst="rect">
              <a:avLst/>
            </a:prstGeom>
            <a:noFill/>
            <a:ln w="9525">
              <a:noFill/>
              <a:miter lim="800000"/>
              <a:headEnd/>
              <a:tailEnd/>
            </a:ln>
          </p:spPr>
        </p:pic>
      </p:grpSp>
      <p:pic>
        <p:nvPicPr>
          <p:cNvPr id="28676" name="Picture 9" descr="cat11"/>
          <p:cNvPicPr preferRelativeResize="0">
            <a:picLocks noChangeAspect="1" noChangeArrowheads="1"/>
          </p:cNvPicPr>
          <p:nvPr/>
        </p:nvPicPr>
        <mc:AlternateContent>
          <mc:Choice xmlns:ma="http://schemas.microsoft.com/office/mac/drawingml/2008/main" Requires="ma">
            <p:blipFill>
              <a:blip r:embed="rId7"/>
              <a:srcRect/>
              <a:stretch>
                <a:fillRect/>
              </a:stretch>
            </p:blipFill>
          </mc:Choice>
          <mc:Fallback>
            <p:blipFill>
              <a:blip r:embed="rId8"/>
              <a:srcRect/>
              <a:stretch>
                <a:fillRect/>
              </a:stretch>
            </p:blipFill>
          </mc:Fallback>
        </mc:AlternateContent>
        <p:spPr bwMode="auto">
          <a:xfrm>
            <a:off x="765175" y="5237163"/>
            <a:ext cx="1352550" cy="1295400"/>
          </a:xfrm>
          <a:prstGeom prst="rect">
            <a:avLst/>
          </a:prstGeom>
          <a:noFill/>
          <a:ln w="9525">
            <a:noFill/>
            <a:miter lim="800000"/>
            <a:headEnd/>
            <a:tailEnd/>
          </a:ln>
        </p:spPr>
      </p:pic>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blinds(horizontal)">
                                      <p:cBhvr>
                                        <p:cTn id="7" dur="500"/>
                                        <p:tgtEl>
                                          <p:spTgt spid="39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0" grpId="0" animBg="1"/>
    </p:bld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12" name="Text Box 4"/>
          <p:cNvSpPr txBox="1">
            <a:spLocks noChangeArrowheads="1"/>
          </p:cNvSpPr>
          <p:nvPr/>
        </p:nvSpPr>
        <p:spPr bwMode="auto">
          <a:xfrm>
            <a:off x="114300" y="255588"/>
            <a:ext cx="6450013" cy="946150"/>
          </a:xfrm>
          <a:prstGeom prst="rect">
            <a:avLst/>
          </a:prstGeom>
          <a:noFill/>
          <a:ln w="9525">
            <a:noFill/>
            <a:miter lim="800000"/>
            <a:headEnd/>
            <a:tailEnd/>
          </a:ln>
        </p:spPr>
        <p:txBody>
          <a:bodyPr>
            <a:prstTxWarp prst="textNoShape">
              <a:avLst/>
            </a:prstTxWarp>
            <a:spAutoFit/>
          </a:bodyPr>
          <a:lstStyle/>
          <a:p>
            <a:r>
              <a:rPr lang="de-DE">
                <a:solidFill>
                  <a:srgbClr val="663300"/>
                </a:solidFill>
              </a:rPr>
              <a:t>„Wir gehen nach Bremen und werden Stadtmusikanten. </a:t>
            </a:r>
          </a:p>
        </p:txBody>
      </p:sp>
      <p:sp>
        <p:nvSpPr>
          <p:cNvPr id="30723" name="Rectangle 133"/>
          <p:cNvSpPr>
            <a:spLocks noChangeArrowheads="1"/>
          </p:cNvSpPr>
          <p:nvPr/>
        </p:nvSpPr>
        <p:spPr bwMode="auto">
          <a:xfrm>
            <a:off x="3524250" y="5884863"/>
            <a:ext cx="1588" cy="3175"/>
          </a:xfrm>
          <a:prstGeom prst="rect">
            <a:avLst/>
          </a:prstGeom>
          <a:solidFill>
            <a:srgbClr val="000000"/>
          </a:solidFill>
          <a:ln w="9525">
            <a:noFill/>
            <a:miter lim="800000"/>
            <a:headEnd/>
            <a:tailEnd/>
          </a:ln>
        </p:spPr>
        <p:txBody>
          <a:bodyPr>
            <a:prstTxWarp prst="textNoShape">
              <a:avLst/>
            </a:prstTxWarp>
          </a:bodyPr>
          <a:lstStyle/>
          <a:p>
            <a:endParaRPr lang="en-US"/>
          </a:p>
        </p:txBody>
      </p:sp>
      <p:pic>
        <p:nvPicPr>
          <p:cNvPr id="17562" name="Picture 154" descr="donkey"/>
          <p:cNvPicPr>
            <a:picLocks noChangeAspect="1" noChangeArrowheads="1"/>
          </p:cNvPicPr>
          <p:nvPr/>
        </p:nvPicPr>
        <mc:AlternateContent>
          <mc:Choice xmlns:ma="http://schemas.microsoft.com/office/mac/drawingml/2008/main" Requires="ma">
            <p:blipFill>
              <a:blip r:embed="rId3"/>
              <a:srcRect/>
              <a:stretch>
                <a:fillRect/>
              </a:stretch>
            </p:blipFill>
          </mc:Choice>
          <mc:Fallback>
            <p:blipFill>
              <a:blip r:embed="rId4"/>
              <a:srcRect/>
              <a:stretch>
                <a:fillRect/>
              </a:stretch>
            </p:blipFill>
          </mc:Fallback>
        </mc:AlternateContent>
        <p:spPr bwMode="auto">
          <a:xfrm flipH="1">
            <a:off x="5575300" y="3071813"/>
            <a:ext cx="3598863" cy="3128962"/>
          </a:xfrm>
          <a:prstGeom prst="rect">
            <a:avLst/>
          </a:prstGeom>
          <a:noFill/>
          <a:ln w="9525">
            <a:noFill/>
            <a:miter lim="800000"/>
            <a:headEnd/>
            <a:tailEnd/>
          </a:ln>
        </p:spPr>
      </p:pic>
      <p:pic>
        <p:nvPicPr>
          <p:cNvPr id="17563" name="Picture 155" descr="dog walking"/>
          <p:cNvPicPr preferRelativeResize="0">
            <a:picLocks noChangeAspect="1" noChangeArrowheads="1"/>
          </p:cNvPicPr>
          <p:nvPr/>
        </p:nvPicPr>
        <mc:AlternateContent>
          <mc:Choice xmlns:ma="http://schemas.microsoft.com/office/mac/drawingml/2008/main" Requires="ma">
            <p:blipFill>
              <a:blip r:embed="rId5"/>
              <a:srcRect/>
              <a:stretch>
                <a:fillRect/>
              </a:stretch>
            </p:blipFill>
          </mc:Choice>
          <mc:Fallback>
            <p:blipFill>
              <a:blip r:embed="rId6"/>
              <a:srcRect/>
              <a:stretch>
                <a:fillRect/>
              </a:stretch>
            </p:blipFill>
          </mc:Fallback>
        </mc:AlternateContent>
        <p:spPr bwMode="auto">
          <a:xfrm>
            <a:off x="5002213" y="4087813"/>
            <a:ext cx="2762250" cy="2151062"/>
          </a:xfrm>
          <a:prstGeom prst="rect">
            <a:avLst/>
          </a:prstGeom>
          <a:noFill/>
          <a:ln w="9525">
            <a:noFill/>
            <a:miter lim="800000"/>
            <a:headEnd/>
            <a:tailEnd/>
          </a:ln>
        </p:spPr>
      </p:pic>
      <p:pic>
        <p:nvPicPr>
          <p:cNvPr id="17564" name="Picture 156" descr="cat walking2"/>
          <p:cNvPicPr>
            <a:picLocks noChangeAspect="1" noChangeArrowheads="1"/>
          </p:cNvPicPr>
          <p:nvPr/>
        </p:nvPicPr>
        <mc:AlternateContent>
          <mc:Choice xmlns:ma="http://schemas.microsoft.com/office/mac/drawingml/2008/main" Requires="ma">
            <p:blipFill>
              <a:blip r:embed="rId7"/>
              <a:srcRect/>
              <a:stretch>
                <a:fillRect/>
              </a:stretch>
            </p:blipFill>
          </mc:Choice>
          <mc:Fallback>
            <p:blipFill>
              <a:blip r:embed="rId8"/>
              <a:srcRect/>
              <a:stretch>
                <a:fillRect/>
              </a:stretch>
            </p:blipFill>
          </mc:Fallback>
        </mc:AlternateContent>
        <p:spPr bwMode="auto">
          <a:xfrm>
            <a:off x="2990850" y="4608513"/>
            <a:ext cx="2108200" cy="1465262"/>
          </a:xfrm>
          <a:prstGeom prst="rect">
            <a:avLst/>
          </a:prstGeom>
          <a:noFill/>
          <a:ln w="9525">
            <a:noFill/>
            <a:miter lim="800000"/>
            <a:headEnd/>
            <a:tailEnd/>
          </a:ln>
        </p:spPr>
      </p:pic>
      <p:pic>
        <p:nvPicPr>
          <p:cNvPr id="17566" name="Picture 158" descr="cat9"/>
          <p:cNvPicPr>
            <a:picLocks noChangeAspect="1" noChangeArrowheads="1"/>
          </p:cNvPicPr>
          <p:nvPr/>
        </p:nvPicPr>
        <mc:AlternateContent>
          <mc:Choice xmlns:ma="http://schemas.microsoft.com/office/mac/drawingml/2008/main" Requires="ma">
            <p:blipFill>
              <a:blip r:embed="rId9"/>
              <a:srcRect/>
              <a:stretch>
                <a:fillRect/>
              </a:stretch>
            </p:blipFill>
          </mc:Choice>
          <mc:Fallback>
            <p:blipFill>
              <a:blip r:embed="rId10"/>
              <a:srcRect/>
              <a:stretch>
                <a:fillRect/>
              </a:stretch>
            </p:blipFill>
          </mc:Fallback>
        </mc:AlternateContent>
        <p:spPr bwMode="auto">
          <a:xfrm>
            <a:off x="3662363" y="4784725"/>
            <a:ext cx="1079500" cy="1258888"/>
          </a:xfrm>
          <a:prstGeom prst="rect">
            <a:avLst/>
          </a:prstGeom>
          <a:noFill/>
          <a:ln w="9525">
            <a:noFill/>
            <a:miter lim="800000"/>
            <a:headEnd/>
            <a:tailEnd/>
          </a:ln>
        </p:spPr>
      </p:pic>
      <p:sp>
        <p:nvSpPr>
          <p:cNvPr id="17567" name="AutoShape 159"/>
          <p:cNvSpPr>
            <a:spLocks noChangeArrowheads="1"/>
          </p:cNvSpPr>
          <p:nvPr/>
        </p:nvSpPr>
        <p:spPr bwMode="auto">
          <a:xfrm>
            <a:off x="3175000" y="3913188"/>
            <a:ext cx="1398588" cy="511175"/>
          </a:xfrm>
          <a:prstGeom prst="wedgeRoundRectCallout">
            <a:avLst>
              <a:gd name="adj1" fmla="val 35019"/>
              <a:gd name="adj2" fmla="val 104968"/>
              <a:gd name="adj3" fmla="val 16667"/>
            </a:avLst>
          </a:prstGeom>
          <a:noFill/>
          <a:ln w="9525">
            <a:solidFill>
              <a:schemeClr val="tx1"/>
            </a:solidFill>
            <a:miter lim="800000"/>
            <a:headEnd/>
            <a:tailEnd/>
          </a:ln>
        </p:spPr>
        <p:txBody>
          <a:bodyPr>
            <a:prstTxWarp prst="textNoShape">
              <a:avLst/>
            </a:prstTxWarp>
          </a:bodyPr>
          <a:lstStyle/>
          <a:p>
            <a:pPr algn="ctr"/>
            <a:r>
              <a:rPr lang="de-DE">
                <a:solidFill>
                  <a:srgbClr val="663300"/>
                </a:solidFill>
              </a:rPr>
              <a:t>„Toll“</a:t>
            </a:r>
            <a:endParaRPr lang="en-US">
              <a:solidFill>
                <a:srgbClr val="663300"/>
              </a:solidFill>
            </a:endParaRPr>
          </a:p>
        </p:txBody>
      </p:sp>
      <p:sp>
        <p:nvSpPr>
          <p:cNvPr id="17568" name="Text Box 160"/>
          <p:cNvSpPr txBox="1">
            <a:spLocks noChangeArrowheads="1"/>
          </p:cNvSpPr>
          <p:nvPr/>
        </p:nvSpPr>
        <p:spPr bwMode="auto">
          <a:xfrm>
            <a:off x="114300" y="255588"/>
            <a:ext cx="6221413" cy="1373187"/>
          </a:xfrm>
          <a:prstGeom prst="rect">
            <a:avLst/>
          </a:prstGeom>
          <a:noFill/>
          <a:ln w="9525">
            <a:noFill/>
            <a:miter lim="800000"/>
            <a:headEnd/>
            <a:tailEnd/>
          </a:ln>
        </p:spPr>
        <p:txBody>
          <a:bodyPr>
            <a:prstTxWarp prst="textNoShape">
              <a:avLst/>
            </a:prstTxWarp>
            <a:spAutoFit/>
          </a:bodyPr>
          <a:lstStyle/>
          <a:p>
            <a:r>
              <a:rPr lang="de-DE">
                <a:solidFill>
                  <a:srgbClr val="663300"/>
                </a:solidFill>
              </a:rPr>
              <a:t>„Wir gehen nach Bremen und werden Stadtmusikanten. Du kannst mit uns kommen und auch Musiker werden.</a:t>
            </a:r>
          </a:p>
        </p:txBody>
      </p:sp>
      <p:sp>
        <p:nvSpPr>
          <p:cNvPr id="17569" name="Text Box 161"/>
          <p:cNvSpPr txBox="1">
            <a:spLocks noChangeArrowheads="1"/>
          </p:cNvSpPr>
          <p:nvPr/>
        </p:nvSpPr>
        <p:spPr bwMode="auto">
          <a:xfrm>
            <a:off x="377825" y="6202363"/>
            <a:ext cx="7483475" cy="519112"/>
          </a:xfrm>
          <a:prstGeom prst="rect">
            <a:avLst/>
          </a:prstGeom>
          <a:noFill/>
          <a:ln w="9525">
            <a:noFill/>
            <a:miter lim="800000"/>
            <a:headEnd/>
            <a:tailEnd/>
          </a:ln>
        </p:spPr>
        <p:txBody>
          <a:bodyPr>
            <a:prstTxWarp prst="textNoShape">
              <a:avLst/>
            </a:prstTxWarp>
            <a:spAutoFit/>
          </a:bodyPr>
          <a:lstStyle/>
          <a:p>
            <a:r>
              <a:rPr lang="de-DE">
                <a:solidFill>
                  <a:srgbClr val="663300"/>
                </a:solidFill>
              </a:rPr>
              <a:t>hat die Katze gesagt, und ist mitgekommen.</a:t>
            </a:r>
            <a:endParaRPr lang="en-US"/>
          </a:p>
        </p:txBody>
      </p:sp>
      <p:grpSp>
        <p:nvGrpSpPr>
          <p:cNvPr id="2" name="Group 253"/>
          <p:cNvGrpSpPr>
            <a:grpSpLocks/>
          </p:cNvGrpSpPr>
          <p:nvPr/>
        </p:nvGrpSpPr>
        <p:grpSpPr bwMode="auto">
          <a:xfrm>
            <a:off x="6153150" y="307975"/>
            <a:ext cx="2803525" cy="2946400"/>
            <a:chOff x="3876" y="194"/>
            <a:chExt cx="1766" cy="1856"/>
          </a:xfrm>
        </p:grpSpPr>
        <p:sp>
          <p:nvSpPr>
            <p:cNvPr id="30732" name="AutoShape 162"/>
            <p:cNvSpPr>
              <a:spLocks noChangeArrowheads="1"/>
            </p:cNvSpPr>
            <p:nvPr/>
          </p:nvSpPr>
          <p:spPr bwMode="auto">
            <a:xfrm>
              <a:off x="4049" y="194"/>
              <a:ext cx="1593" cy="1856"/>
            </a:xfrm>
            <a:prstGeom prst="cloudCallout">
              <a:avLst>
                <a:gd name="adj1" fmla="val -39958"/>
                <a:gd name="adj2" fmla="val 69181"/>
              </a:avLst>
            </a:prstGeom>
            <a:noFill/>
            <a:ln w="9525">
              <a:solidFill>
                <a:schemeClr val="tx1"/>
              </a:solidFill>
              <a:round/>
              <a:headEnd/>
              <a:tailEnd/>
            </a:ln>
          </p:spPr>
          <p:txBody>
            <a:bodyPr>
              <a:prstTxWarp prst="textNoShape">
                <a:avLst/>
              </a:prstTxWarp>
            </a:bodyPr>
            <a:lstStyle/>
            <a:p>
              <a:pPr algn="ctr"/>
              <a:endParaRPr lang="en-US"/>
            </a:p>
          </p:txBody>
        </p:sp>
        <p:grpSp>
          <p:nvGrpSpPr>
            <p:cNvPr id="30733" name="Group 164"/>
            <p:cNvGrpSpPr>
              <a:grpSpLocks/>
            </p:cNvGrpSpPr>
            <p:nvPr/>
          </p:nvGrpSpPr>
          <p:grpSpPr bwMode="auto">
            <a:xfrm>
              <a:off x="3876" y="336"/>
              <a:ext cx="1417" cy="1661"/>
              <a:chOff x="2292" y="921"/>
              <a:chExt cx="1417" cy="1661"/>
            </a:xfrm>
          </p:grpSpPr>
          <p:sp>
            <p:nvSpPr>
              <p:cNvPr id="30766" name="AutoShape 165"/>
              <p:cNvSpPr>
                <a:spLocks noChangeAspect="1" noChangeArrowheads="1" noTextEdit="1"/>
              </p:cNvSpPr>
              <p:nvPr/>
            </p:nvSpPr>
            <p:spPr bwMode="auto">
              <a:xfrm>
                <a:off x="2292" y="921"/>
                <a:ext cx="1417" cy="1661"/>
              </a:xfrm>
              <a:prstGeom prst="rect">
                <a:avLst/>
              </a:prstGeom>
              <a:noFill/>
              <a:ln w="9525">
                <a:noFill/>
                <a:miter lim="800000"/>
                <a:headEnd/>
                <a:tailEnd/>
              </a:ln>
            </p:spPr>
            <p:txBody>
              <a:bodyPr>
                <a:prstTxWarp prst="textNoShape">
                  <a:avLst/>
                </a:prstTxWarp>
              </a:bodyPr>
              <a:lstStyle/>
              <a:p>
                <a:endParaRPr lang="en-US"/>
              </a:p>
            </p:txBody>
          </p:sp>
          <p:sp>
            <p:nvSpPr>
              <p:cNvPr id="30767" name="Freeform 166"/>
              <p:cNvSpPr>
                <a:spLocks noEditPoints="1"/>
              </p:cNvSpPr>
              <p:nvPr/>
            </p:nvSpPr>
            <p:spPr bwMode="auto">
              <a:xfrm>
                <a:off x="2515" y="921"/>
                <a:ext cx="1165" cy="1661"/>
              </a:xfrm>
              <a:custGeom>
                <a:avLst/>
                <a:gdLst>
                  <a:gd name="T0" fmla="*/ 7284 w 15152"/>
                  <a:gd name="T1" fmla="*/ 2506 h 21593"/>
                  <a:gd name="T2" fmla="*/ 8524 w 15152"/>
                  <a:gd name="T3" fmla="*/ 2125 h 21593"/>
                  <a:gd name="T4" fmla="*/ 8675 w 15152"/>
                  <a:gd name="T5" fmla="*/ 2532 h 21593"/>
                  <a:gd name="T6" fmla="*/ 8373 w 15152"/>
                  <a:gd name="T7" fmla="*/ 2992 h 21593"/>
                  <a:gd name="T8" fmla="*/ 8099 w 15152"/>
                  <a:gd name="T9" fmla="*/ 3338 h 21593"/>
                  <a:gd name="T10" fmla="*/ 10828 w 15152"/>
                  <a:gd name="T11" fmla="*/ 2992 h 21593"/>
                  <a:gd name="T12" fmla="*/ 13070 w 15152"/>
                  <a:gd name="T13" fmla="*/ 3435 h 21593"/>
                  <a:gd name="T14" fmla="*/ 13300 w 15152"/>
                  <a:gd name="T15" fmla="*/ 4710 h 21593"/>
                  <a:gd name="T16" fmla="*/ 12317 w 15152"/>
                  <a:gd name="T17" fmla="*/ 4905 h 21593"/>
                  <a:gd name="T18" fmla="*/ 12219 w 15152"/>
                  <a:gd name="T19" fmla="*/ 6277 h 21593"/>
                  <a:gd name="T20" fmla="*/ 10996 w 15152"/>
                  <a:gd name="T21" fmla="*/ 6586 h 21593"/>
                  <a:gd name="T22" fmla="*/ 9534 w 15152"/>
                  <a:gd name="T23" fmla="*/ 6259 h 21593"/>
                  <a:gd name="T24" fmla="*/ 7868 w 15152"/>
                  <a:gd name="T25" fmla="*/ 6507 h 21593"/>
                  <a:gd name="T26" fmla="*/ 9340 w 15152"/>
                  <a:gd name="T27" fmla="*/ 7764 h 21593"/>
                  <a:gd name="T28" fmla="*/ 11253 w 15152"/>
                  <a:gd name="T29" fmla="*/ 8207 h 21593"/>
                  <a:gd name="T30" fmla="*/ 13379 w 15152"/>
                  <a:gd name="T31" fmla="*/ 6834 h 21593"/>
                  <a:gd name="T32" fmla="*/ 13707 w 15152"/>
                  <a:gd name="T33" fmla="*/ 6649 h 21593"/>
                  <a:gd name="T34" fmla="*/ 14071 w 15152"/>
                  <a:gd name="T35" fmla="*/ 7897 h 21593"/>
                  <a:gd name="T36" fmla="*/ 15081 w 15152"/>
                  <a:gd name="T37" fmla="*/ 8578 h 21593"/>
                  <a:gd name="T38" fmla="*/ 13938 w 15152"/>
                  <a:gd name="T39" fmla="*/ 9969 h 21593"/>
                  <a:gd name="T40" fmla="*/ 12184 w 15152"/>
                  <a:gd name="T41" fmla="*/ 12013 h 21593"/>
                  <a:gd name="T42" fmla="*/ 10766 w 15152"/>
                  <a:gd name="T43" fmla="*/ 13696 h 21593"/>
                  <a:gd name="T44" fmla="*/ 9375 w 15152"/>
                  <a:gd name="T45" fmla="*/ 14368 h 21593"/>
                  <a:gd name="T46" fmla="*/ 8870 w 15152"/>
                  <a:gd name="T47" fmla="*/ 16405 h 21593"/>
                  <a:gd name="T48" fmla="*/ 7912 w 15152"/>
                  <a:gd name="T49" fmla="*/ 18654 h 21593"/>
                  <a:gd name="T50" fmla="*/ 7523 w 15152"/>
                  <a:gd name="T51" fmla="*/ 19601 h 21593"/>
                  <a:gd name="T52" fmla="*/ 8427 w 15152"/>
                  <a:gd name="T53" fmla="*/ 21230 h 21593"/>
                  <a:gd name="T54" fmla="*/ 7372 w 15152"/>
                  <a:gd name="T55" fmla="*/ 21513 h 21593"/>
                  <a:gd name="T56" fmla="*/ 5787 w 15152"/>
                  <a:gd name="T57" fmla="*/ 21381 h 21593"/>
                  <a:gd name="T58" fmla="*/ 5529 w 15152"/>
                  <a:gd name="T59" fmla="*/ 20238 h 21593"/>
                  <a:gd name="T60" fmla="*/ 5060 w 15152"/>
                  <a:gd name="T61" fmla="*/ 19645 h 21593"/>
                  <a:gd name="T62" fmla="*/ 5432 w 15152"/>
                  <a:gd name="T63" fmla="*/ 17928 h 21593"/>
                  <a:gd name="T64" fmla="*/ 4023 w 15152"/>
                  <a:gd name="T65" fmla="*/ 14829 h 21593"/>
                  <a:gd name="T66" fmla="*/ 2552 w 15152"/>
                  <a:gd name="T67" fmla="*/ 14971 h 21593"/>
                  <a:gd name="T68" fmla="*/ 1223 w 15152"/>
                  <a:gd name="T69" fmla="*/ 17503 h 21593"/>
                  <a:gd name="T70" fmla="*/ 1339 w 15152"/>
                  <a:gd name="T71" fmla="*/ 16865 h 21593"/>
                  <a:gd name="T72" fmla="*/ 559 w 15152"/>
                  <a:gd name="T73" fmla="*/ 16821 h 21593"/>
                  <a:gd name="T74" fmla="*/ 44 w 15152"/>
                  <a:gd name="T75" fmla="*/ 15263 h 21593"/>
                  <a:gd name="T76" fmla="*/ 142 w 15152"/>
                  <a:gd name="T77" fmla="*/ 15431 h 21593"/>
                  <a:gd name="T78" fmla="*/ 753 w 15152"/>
                  <a:gd name="T79" fmla="*/ 15608 h 21593"/>
                  <a:gd name="T80" fmla="*/ 2171 w 15152"/>
                  <a:gd name="T81" fmla="*/ 15777 h 21593"/>
                  <a:gd name="T82" fmla="*/ 3154 w 15152"/>
                  <a:gd name="T83" fmla="*/ 13926 h 21593"/>
                  <a:gd name="T84" fmla="*/ 4909 w 15152"/>
                  <a:gd name="T85" fmla="*/ 13191 h 21593"/>
                  <a:gd name="T86" fmla="*/ 5255 w 15152"/>
                  <a:gd name="T87" fmla="*/ 10854 h 21593"/>
                  <a:gd name="T88" fmla="*/ 3978 w 15152"/>
                  <a:gd name="T89" fmla="*/ 11491 h 21593"/>
                  <a:gd name="T90" fmla="*/ 2765 w 15152"/>
                  <a:gd name="T91" fmla="*/ 11438 h 21593"/>
                  <a:gd name="T92" fmla="*/ 4272 w 15152"/>
                  <a:gd name="T93" fmla="*/ 8552 h 21593"/>
                  <a:gd name="T94" fmla="*/ 5511 w 15152"/>
                  <a:gd name="T95" fmla="*/ 7703 h 21593"/>
                  <a:gd name="T96" fmla="*/ 5086 w 15152"/>
                  <a:gd name="T97" fmla="*/ 7030 h 21593"/>
                  <a:gd name="T98" fmla="*/ 4741 w 15152"/>
                  <a:gd name="T99" fmla="*/ 6471 h 21593"/>
                  <a:gd name="T100" fmla="*/ 4369 w 15152"/>
                  <a:gd name="T101" fmla="*/ 6312 h 21593"/>
                  <a:gd name="T102" fmla="*/ 4236 w 15152"/>
                  <a:gd name="T103" fmla="*/ 5870 h 21593"/>
                  <a:gd name="T104" fmla="*/ 4812 w 15152"/>
                  <a:gd name="T105" fmla="*/ 4480 h 21593"/>
                  <a:gd name="T106" fmla="*/ 4776 w 15152"/>
                  <a:gd name="T107" fmla="*/ 3922 h 21593"/>
                  <a:gd name="T108" fmla="*/ 5051 w 15152"/>
                  <a:gd name="T109" fmla="*/ 3223 h 21593"/>
                  <a:gd name="T110" fmla="*/ 4989 w 15152"/>
                  <a:gd name="T111" fmla="*/ 3010 h 21593"/>
                  <a:gd name="T112" fmla="*/ 3172 w 15152"/>
                  <a:gd name="T113" fmla="*/ 1010 h 21593"/>
                  <a:gd name="T114" fmla="*/ 5051 w 15152"/>
                  <a:gd name="T115" fmla="*/ 1425 h 21593"/>
                  <a:gd name="T116" fmla="*/ 6478 w 15152"/>
                  <a:gd name="T117" fmla="*/ 18777 h 21593"/>
                  <a:gd name="T118" fmla="*/ 6495 w 15152"/>
                  <a:gd name="T119" fmla="*/ 19778 h 21593"/>
                  <a:gd name="T120" fmla="*/ 6885 w 15152"/>
                  <a:gd name="T121" fmla="*/ 20495 h 21593"/>
                  <a:gd name="T122" fmla="*/ 6540 w 15152"/>
                  <a:gd name="T123" fmla="*/ 20434 h 21593"/>
                  <a:gd name="T124" fmla="*/ 6230 w 15152"/>
                  <a:gd name="T125" fmla="*/ 18716 h 215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152"/>
                  <a:gd name="T190" fmla="*/ 0 h 21593"/>
                  <a:gd name="T191" fmla="*/ 15152 w 15152"/>
                  <a:gd name="T192" fmla="*/ 21593 h 215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152" h="21593">
                    <a:moveTo>
                      <a:pt x="5821" y="717"/>
                    </a:moveTo>
                    <a:lnTo>
                      <a:pt x="6327" y="1143"/>
                    </a:lnTo>
                    <a:lnTo>
                      <a:pt x="6708" y="1620"/>
                    </a:lnTo>
                    <a:lnTo>
                      <a:pt x="6983" y="2276"/>
                    </a:lnTo>
                    <a:lnTo>
                      <a:pt x="7054" y="2939"/>
                    </a:lnTo>
                    <a:lnTo>
                      <a:pt x="7284" y="2506"/>
                    </a:lnTo>
                    <a:lnTo>
                      <a:pt x="7479" y="2276"/>
                    </a:lnTo>
                    <a:lnTo>
                      <a:pt x="7771" y="2125"/>
                    </a:lnTo>
                    <a:lnTo>
                      <a:pt x="7851" y="2125"/>
                    </a:lnTo>
                    <a:lnTo>
                      <a:pt x="7851" y="2373"/>
                    </a:lnTo>
                    <a:lnTo>
                      <a:pt x="8294" y="2125"/>
                    </a:lnTo>
                    <a:lnTo>
                      <a:pt x="8524" y="2125"/>
                    </a:lnTo>
                    <a:lnTo>
                      <a:pt x="8586" y="2143"/>
                    </a:lnTo>
                    <a:lnTo>
                      <a:pt x="8666" y="2143"/>
                    </a:lnTo>
                    <a:lnTo>
                      <a:pt x="8391" y="2337"/>
                    </a:lnTo>
                    <a:lnTo>
                      <a:pt x="8329" y="2409"/>
                    </a:lnTo>
                    <a:lnTo>
                      <a:pt x="8524" y="2435"/>
                    </a:lnTo>
                    <a:lnTo>
                      <a:pt x="8675" y="2532"/>
                    </a:lnTo>
                    <a:lnTo>
                      <a:pt x="8870" y="2859"/>
                    </a:lnTo>
                    <a:lnTo>
                      <a:pt x="8834" y="2913"/>
                    </a:lnTo>
                    <a:lnTo>
                      <a:pt x="8816" y="2939"/>
                    </a:lnTo>
                    <a:lnTo>
                      <a:pt x="8701" y="2816"/>
                    </a:lnTo>
                    <a:lnTo>
                      <a:pt x="8488" y="2877"/>
                    </a:lnTo>
                    <a:lnTo>
                      <a:pt x="8373" y="2992"/>
                    </a:lnTo>
                    <a:lnTo>
                      <a:pt x="8586" y="3223"/>
                    </a:lnTo>
                    <a:lnTo>
                      <a:pt x="8586" y="3417"/>
                    </a:lnTo>
                    <a:lnTo>
                      <a:pt x="8604" y="3435"/>
                    </a:lnTo>
                    <a:lnTo>
                      <a:pt x="8542" y="3453"/>
                    </a:lnTo>
                    <a:lnTo>
                      <a:pt x="8258" y="3338"/>
                    </a:lnTo>
                    <a:lnTo>
                      <a:pt x="8099" y="3338"/>
                    </a:lnTo>
                    <a:lnTo>
                      <a:pt x="8063" y="3382"/>
                    </a:lnTo>
                    <a:lnTo>
                      <a:pt x="8063" y="3417"/>
                    </a:lnTo>
                    <a:lnTo>
                      <a:pt x="8178" y="3497"/>
                    </a:lnTo>
                    <a:lnTo>
                      <a:pt x="8967" y="3479"/>
                    </a:lnTo>
                    <a:lnTo>
                      <a:pt x="9942" y="3223"/>
                    </a:lnTo>
                    <a:lnTo>
                      <a:pt x="10828" y="2992"/>
                    </a:lnTo>
                    <a:lnTo>
                      <a:pt x="11404" y="2877"/>
                    </a:lnTo>
                    <a:lnTo>
                      <a:pt x="11812" y="2816"/>
                    </a:lnTo>
                    <a:lnTo>
                      <a:pt x="12184" y="2859"/>
                    </a:lnTo>
                    <a:lnTo>
                      <a:pt x="12627" y="2957"/>
                    </a:lnTo>
                    <a:lnTo>
                      <a:pt x="12777" y="3054"/>
                    </a:lnTo>
                    <a:lnTo>
                      <a:pt x="13070" y="3435"/>
                    </a:lnTo>
                    <a:lnTo>
                      <a:pt x="13336" y="3984"/>
                    </a:lnTo>
                    <a:lnTo>
                      <a:pt x="13761" y="4365"/>
                    </a:lnTo>
                    <a:lnTo>
                      <a:pt x="13822" y="4498"/>
                    </a:lnTo>
                    <a:lnTo>
                      <a:pt x="13805" y="4577"/>
                    </a:lnTo>
                    <a:lnTo>
                      <a:pt x="13379" y="4710"/>
                    </a:lnTo>
                    <a:lnTo>
                      <a:pt x="13300" y="4710"/>
                    </a:lnTo>
                    <a:lnTo>
                      <a:pt x="13264" y="5135"/>
                    </a:lnTo>
                    <a:lnTo>
                      <a:pt x="12972" y="5294"/>
                    </a:lnTo>
                    <a:lnTo>
                      <a:pt x="12627" y="5294"/>
                    </a:lnTo>
                    <a:lnTo>
                      <a:pt x="12432" y="5259"/>
                    </a:lnTo>
                    <a:lnTo>
                      <a:pt x="12334" y="5135"/>
                    </a:lnTo>
                    <a:lnTo>
                      <a:pt x="12317" y="4905"/>
                    </a:lnTo>
                    <a:lnTo>
                      <a:pt x="12122" y="4869"/>
                    </a:lnTo>
                    <a:lnTo>
                      <a:pt x="11749" y="4941"/>
                    </a:lnTo>
                    <a:lnTo>
                      <a:pt x="11679" y="5082"/>
                    </a:lnTo>
                    <a:lnTo>
                      <a:pt x="11634" y="5542"/>
                    </a:lnTo>
                    <a:lnTo>
                      <a:pt x="11679" y="5719"/>
                    </a:lnTo>
                    <a:lnTo>
                      <a:pt x="12219" y="6277"/>
                    </a:lnTo>
                    <a:lnTo>
                      <a:pt x="12317" y="6570"/>
                    </a:lnTo>
                    <a:lnTo>
                      <a:pt x="12281" y="6701"/>
                    </a:lnTo>
                    <a:lnTo>
                      <a:pt x="12104" y="6861"/>
                    </a:lnTo>
                    <a:lnTo>
                      <a:pt x="11714" y="6861"/>
                    </a:lnTo>
                    <a:lnTo>
                      <a:pt x="11022" y="6604"/>
                    </a:lnTo>
                    <a:lnTo>
                      <a:pt x="10996" y="6586"/>
                    </a:lnTo>
                    <a:lnTo>
                      <a:pt x="10863" y="6719"/>
                    </a:lnTo>
                    <a:lnTo>
                      <a:pt x="10597" y="6719"/>
                    </a:lnTo>
                    <a:lnTo>
                      <a:pt x="10456" y="6570"/>
                    </a:lnTo>
                    <a:lnTo>
                      <a:pt x="10359" y="6339"/>
                    </a:lnTo>
                    <a:lnTo>
                      <a:pt x="10075" y="6259"/>
                    </a:lnTo>
                    <a:lnTo>
                      <a:pt x="9534" y="6259"/>
                    </a:lnTo>
                    <a:lnTo>
                      <a:pt x="8870" y="6109"/>
                    </a:lnTo>
                    <a:lnTo>
                      <a:pt x="8542" y="6011"/>
                    </a:lnTo>
                    <a:lnTo>
                      <a:pt x="8276" y="6064"/>
                    </a:lnTo>
                    <a:lnTo>
                      <a:pt x="7984" y="6206"/>
                    </a:lnTo>
                    <a:lnTo>
                      <a:pt x="7868" y="6206"/>
                    </a:lnTo>
                    <a:lnTo>
                      <a:pt x="7868" y="6507"/>
                    </a:lnTo>
                    <a:lnTo>
                      <a:pt x="7912" y="6800"/>
                    </a:lnTo>
                    <a:lnTo>
                      <a:pt x="7948" y="7552"/>
                    </a:lnTo>
                    <a:lnTo>
                      <a:pt x="8117" y="7693"/>
                    </a:lnTo>
                    <a:lnTo>
                      <a:pt x="8506" y="7764"/>
                    </a:lnTo>
                    <a:lnTo>
                      <a:pt x="8737" y="7800"/>
                    </a:lnTo>
                    <a:lnTo>
                      <a:pt x="9340" y="7764"/>
                    </a:lnTo>
                    <a:lnTo>
                      <a:pt x="9721" y="7826"/>
                    </a:lnTo>
                    <a:lnTo>
                      <a:pt x="9942" y="7941"/>
                    </a:lnTo>
                    <a:lnTo>
                      <a:pt x="10385" y="8136"/>
                    </a:lnTo>
                    <a:lnTo>
                      <a:pt x="10961" y="8251"/>
                    </a:lnTo>
                    <a:lnTo>
                      <a:pt x="11191" y="8251"/>
                    </a:lnTo>
                    <a:lnTo>
                      <a:pt x="11253" y="8207"/>
                    </a:lnTo>
                    <a:lnTo>
                      <a:pt x="11598" y="8233"/>
                    </a:lnTo>
                    <a:lnTo>
                      <a:pt x="11731" y="8304"/>
                    </a:lnTo>
                    <a:lnTo>
                      <a:pt x="13070" y="7207"/>
                    </a:lnTo>
                    <a:lnTo>
                      <a:pt x="13264" y="6949"/>
                    </a:lnTo>
                    <a:lnTo>
                      <a:pt x="13300" y="6949"/>
                    </a:lnTo>
                    <a:lnTo>
                      <a:pt x="13379" y="6834"/>
                    </a:lnTo>
                    <a:lnTo>
                      <a:pt x="13415" y="6834"/>
                    </a:lnTo>
                    <a:lnTo>
                      <a:pt x="13477" y="6861"/>
                    </a:lnTo>
                    <a:lnTo>
                      <a:pt x="13530" y="6949"/>
                    </a:lnTo>
                    <a:lnTo>
                      <a:pt x="13556" y="6967"/>
                    </a:lnTo>
                    <a:lnTo>
                      <a:pt x="13628" y="6719"/>
                    </a:lnTo>
                    <a:lnTo>
                      <a:pt x="13707" y="6649"/>
                    </a:lnTo>
                    <a:lnTo>
                      <a:pt x="13743" y="6649"/>
                    </a:lnTo>
                    <a:lnTo>
                      <a:pt x="13876" y="6915"/>
                    </a:lnTo>
                    <a:lnTo>
                      <a:pt x="14018" y="7632"/>
                    </a:lnTo>
                    <a:lnTo>
                      <a:pt x="14000" y="7800"/>
                    </a:lnTo>
                    <a:lnTo>
                      <a:pt x="14000" y="7862"/>
                    </a:lnTo>
                    <a:lnTo>
                      <a:pt x="14071" y="7897"/>
                    </a:lnTo>
                    <a:lnTo>
                      <a:pt x="14638" y="7800"/>
                    </a:lnTo>
                    <a:lnTo>
                      <a:pt x="14789" y="7977"/>
                    </a:lnTo>
                    <a:lnTo>
                      <a:pt x="14807" y="8039"/>
                    </a:lnTo>
                    <a:lnTo>
                      <a:pt x="15081" y="8189"/>
                    </a:lnTo>
                    <a:lnTo>
                      <a:pt x="15152" y="8269"/>
                    </a:lnTo>
                    <a:lnTo>
                      <a:pt x="15081" y="8578"/>
                    </a:lnTo>
                    <a:lnTo>
                      <a:pt x="14656" y="9084"/>
                    </a:lnTo>
                    <a:lnTo>
                      <a:pt x="14594" y="9251"/>
                    </a:lnTo>
                    <a:lnTo>
                      <a:pt x="14576" y="9526"/>
                    </a:lnTo>
                    <a:lnTo>
                      <a:pt x="14408" y="9854"/>
                    </a:lnTo>
                    <a:lnTo>
                      <a:pt x="14186" y="9969"/>
                    </a:lnTo>
                    <a:lnTo>
                      <a:pt x="13938" y="9969"/>
                    </a:lnTo>
                    <a:lnTo>
                      <a:pt x="13743" y="9827"/>
                    </a:lnTo>
                    <a:lnTo>
                      <a:pt x="13556" y="10394"/>
                    </a:lnTo>
                    <a:lnTo>
                      <a:pt x="13433" y="10775"/>
                    </a:lnTo>
                    <a:lnTo>
                      <a:pt x="12857" y="11412"/>
                    </a:lnTo>
                    <a:lnTo>
                      <a:pt x="12388" y="11819"/>
                    </a:lnTo>
                    <a:lnTo>
                      <a:pt x="12184" y="12013"/>
                    </a:lnTo>
                    <a:lnTo>
                      <a:pt x="11989" y="12191"/>
                    </a:lnTo>
                    <a:lnTo>
                      <a:pt x="11111" y="13235"/>
                    </a:lnTo>
                    <a:lnTo>
                      <a:pt x="11022" y="13404"/>
                    </a:lnTo>
                    <a:lnTo>
                      <a:pt x="10978" y="13439"/>
                    </a:lnTo>
                    <a:lnTo>
                      <a:pt x="10978" y="13519"/>
                    </a:lnTo>
                    <a:lnTo>
                      <a:pt x="10766" y="13696"/>
                    </a:lnTo>
                    <a:lnTo>
                      <a:pt x="10500" y="13714"/>
                    </a:lnTo>
                    <a:lnTo>
                      <a:pt x="10226" y="13634"/>
                    </a:lnTo>
                    <a:lnTo>
                      <a:pt x="10154" y="13678"/>
                    </a:lnTo>
                    <a:lnTo>
                      <a:pt x="9507" y="13652"/>
                    </a:lnTo>
                    <a:lnTo>
                      <a:pt x="9473" y="13829"/>
                    </a:lnTo>
                    <a:lnTo>
                      <a:pt x="9375" y="14368"/>
                    </a:lnTo>
                    <a:lnTo>
                      <a:pt x="9207" y="14723"/>
                    </a:lnTo>
                    <a:lnTo>
                      <a:pt x="9109" y="14892"/>
                    </a:lnTo>
                    <a:lnTo>
                      <a:pt x="8764" y="15458"/>
                    </a:lnTo>
                    <a:lnTo>
                      <a:pt x="8772" y="15936"/>
                    </a:lnTo>
                    <a:lnTo>
                      <a:pt x="8816" y="16263"/>
                    </a:lnTo>
                    <a:lnTo>
                      <a:pt x="8870" y="16405"/>
                    </a:lnTo>
                    <a:lnTo>
                      <a:pt x="9012" y="17521"/>
                    </a:lnTo>
                    <a:lnTo>
                      <a:pt x="9012" y="17963"/>
                    </a:lnTo>
                    <a:lnTo>
                      <a:pt x="8967" y="18176"/>
                    </a:lnTo>
                    <a:lnTo>
                      <a:pt x="8639" y="18539"/>
                    </a:lnTo>
                    <a:lnTo>
                      <a:pt x="8161" y="18680"/>
                    </a:lnTo>
                    <a:lnTo>
                      <a:pt x="7912" y="18654"/>
                    </a:lnTo>
                    <a:lnTo>
                      <a:pt x="7620" y="18521"/>
                    </a:lnTo>
                    <a:lnTo>
                      <a:pt x="7346" y="18486"/>
                    </a:lnTo>
                    <a:lnTo>
                      <a:pt x="7284" y="18521"/>
                    </a:lnTo>
                    <a:lnTo>
                      <a:pt x="7231" y="18636"/>
                    </a:lnTo>
                    <a:lnTo>
                      <a:pt x="7310" y="19061"/>
                    </a:lnTo>
                    <a:lnTo>
                      <a:pt x="7523" y="19601"/>
                    </a:lnTo>
                    <a:lnTo>
                      <a:pt x="7851" y="19956"/>
                    </a:lnTo>
                    <a:lnTo>
                      <a:pt x="7984" y="20434"/>
                    </a:lnTo>
                    <a:lnTo>
                      <a:pt x="8161" y="20557"/>
                    </a:lnTo>
                    <a:lnTo>
                      <a:pt x="8276" y="20611"/>
                    </a:lnTo>
                    <a:lnTo>
                      <a:pt x="8569" y="21115"/>
                    </a:lnTo>
                    <a:lnTo>
                      <a:pt x="8427" y="21230"/>
                    </a:lnTo>
                    <a:lnTo>
                      <a:pt x="7886" y="21309"/>
                    </a:lnTo>
                    <a:lnTo>
                      <a:pt x="7505" y="21230"/>
                    </a:lnTo>
                    <a:lnTo>
                      <a:pt x="7231" y="21133"/>
                    </a:lnTo>
                    <a:lnTo>
                      <a:pt x="7213" y="21133"/>
                    </a:lnTo>
                    <a:lnTo>
                      <a:pt x="7186" y="21150"/>
                    </a:lnTo>
                    <a:lnTo>
                      <a:pt x="7372" y="21513"/>
                    </a:lnTo>
                    <a:lnTo>
                      <a:pt x="7249" y="21593"/>
                    </a:lnTo>
                    <a:lnTo>
                      <a:pt x="6743" y="21593"/>
                    </a:lnTo>
                    <a:lnTo>
                      <a:pt x="6690" y="21557"/>
                    </a:lnTo>
                    <a:lnTo>
                      <a:pt x="6070" y="21504"/>
                    </a:lnTo>
                    <a:lnTo>
                      <a:pt x="5875" y="21442"/>
                    </a:lnTo>
                    <a:lnTo>
                      <a:pt x="5787" y="21381"/>
                    </a:lnTo>
                    <a:lnTo>
                      <a:pt x="5662" y="21186"/>
                    </a:lnTo>
                    <a:lnTo>
                      <a:pt x="5644" y="21000"/>
                    </a:lnTo>
                    <a:lnTo>
                      <a:pt x="5742" y="20743"/>
                    </a:lnTo>
                    <a:lnTo>
                      <a:pt x="5529" y="20628"/>
                    </a:lnTo>
                    <a:lnTo>
                      <a:pt x="5494" y="20513"/>
                    </a:lnTo>
                    <a:lnTo>
                      <a:pt x="5529" y="20238"/>
                    </a:lnTo>
                    <a:lnTo>
                      <a:pt x="5432" y="20088"/>
                    </a:lnTo>
                    <a:lnTo>
                      <a:pt x="5317" y="19990"/>
                    </a:lnTo>
                    <a:lnTo>
                      <a:pt x="5157" y="19990"/>
                    </a:lnTo>
                    <a:lnTo>
                      <a:pt x="5060" y="19920"/>
                    </a:lnTo>
                    <a:lnTo>
                      <a:pt x="5024" y="19858"/>
                    </a:lnTo>
                    <a:lnTo>
                      <a:pt x="5060" y="19645"/>
                    </a:lnTo>
                    <a:lnTo>
                      <a:pt x="5148" y="19513"/>
                    </a:lnTo>
                    <a:lnTo>
                      <a:pt x="4927" y="18751"/>
                    </a:lnTo>
                    <a:lnTo>
                      <a:pt x="4697" y="18335"/>
                    </a:lnTo>
                    <a:lnTo>
                      <a:pt x="4697" y="18043"/>
                    </a:lnTo>
                    <a:lnTo>
                      <a:pt x="4838" y="17901"/>
                    </a:lnTo>
                    <a:lnTo>
                      <a:pt x="5432" y="17928"/>
                    </a:lnTo>
                    <a:lnTo>
                      <a:pt x="5627" y="17831"/>
                    </a:lnTo>
                    <a:lnTo>
                      <a:pt x="5688" y="17769"/>
                    </a:lnTo>
                    <a:lnTo>
                      <a:pt x="5662" y="17573"/>
                    </a:lnTo>
                    <a:lnTo>
                      <a:pt x="4599" y="16051"/>
                    </a:lnTo>
                    <a:lnTo>
                      <a:pt x="4272" y="15414"/>
                    </a:lnTo>
                    <a:lnTo>
                      <a:pt x="4023" y="14829"/>
                    </a:lnTo>
                    <a:lnTo>
                      <a:pt x="3828" y="14563"/>
                    </a:lnTo>
                    <a:lnTo>
                      <a:pt x="3633" y="14448"/>
                    </a:lnTo>
                    <a:lnTo>
                      <a:pt x="3190" y="14431"/>
                    </a:lnTo>
                    <a:lnTo>
                      <a:pt x="2827" y="14563"/>
                    </a:lnTo>
                    <a:lnTo>
                      <a:pt x="2588" y="14793"/>
                    </a:lnTo>
                    <a:lnTo>
                      <a:pt x="2552" y="14971"/>
                    </a:lnTo>
                    <a:lnTo>
                      <a:pt x="2632" y="15644"/>
                    </a:lnTo>
                    <a:lnTo>
                      <a:pt x="2570" y="16184"/>
                    </a:lnTo>
                    <a:lnTo>
                      <a:pt x="2401" y="16573"/>
                    </a:lnTo>
                    <a:lnTo>
                      <a:pt x="1853" y="17246"/>
                    </a:lnTo>
                    <a:lnTo>
                      <a:pt x="1436" y="17458"/>
                    </a:lnTo>
                    <a:lnTo>
                      <a:pt x="1223" y="17503"/>
                    </a:lnTo>
                    <a:lnTo>
                      <a:pt x="984" y="17485"/>
                    </a:lnTo>
                    <a:lnTo>
                      <a:pt x="966" y="17458"/>
                    </a:lnTo>
                    <a:lnTo>
                      <a:pt x="966" y="17424"/>
                    </a:lnTo>
                    <a:lnTo>
                      <a:pt x="1099" y="17343"/>
                    </a:lnTo>
                    <a:lnTo>
                      <a:pt x="1241" y="17131"/>
                    </a:lnTo>
                    <a:lnTo>
                      <a:pt x="1339" y="16865"/>
                    </a:lnTo>
                    <a:lnTo>
                      <a:pt x="1339" y="16848"/>
                    </a:lnTo>
                    <a:lnTo>
                      <a:pt x="1196" y="16865"/>
                    </a:lnTo>
                    <a:lnTo>
                      <a:pt x="1029" y="16918"/>
                    </a:lnTo>
                    <a:lnTo>
                      <a:pt x="638" y="16883"/>
                    </a:lnTo>
                    <a:lnTo>
                      <a:pt x="585" y="16848"/>
                    </a:lnTo>
                    <a:lnTo>
                      <a:pt x="559" y="16821"/>
                    </a:lnTo>
                    <a:lnTo>
                      <a:pt x="559" y="16768"/>
                    </a:lnTo>
                    <a:lnTo>
                      <a:pt x="656" y="16688"/>
                    </a:lnTo>
                    <a:lnTo>
                      <a:pt x="231" y="16378"/>
                    </a:lnTo>
                    <a:lnTo>
                      <a:pt x="44" y="15900"/>
                    </a:lnTo>
                    <a:lnTo>
                      <a:pt x="0" y="15573"/>
                    </a:lnTo>
                    <a:lnTo>
                      <a:pt x="44" y="15263"/>
                    </a:lnTo>
                    <a:lnTo>
                      <a:pt x="18" y="15086"/>
                    </a:lnTo>
                    <a:lnTo>
                      <a:pt x="18" y="15068"/>
                    </a:lnTo>
                    <a:lnTo>
                      <a:pt x="44" y="15051"/>
                    </a:lnTo>
                    <a:lnTo>
                      <a:pt x="54" y="15051"/>
                    </a:lnTo>
                    <a:lnTo>
                      <a:pt x="98" y="15104"/>
                    </a:lnTo>
                    <a:lnTo>
                      <a:pt x="142" y="15431"/>
                    </a:lnTo>
                    <a:lnTo>
                      <a:pt x="249" y="15662"/>
                    </a:lnTo>
                    <a:lnTo>
                      <a:pt x="443" y="15856"/>
                    </a:lnTo>
                    <a:lnTo>
                      <a:pt x="771" y="16051"/>
                    </a:lnTo>
                    <a:lnTo>
                      <a:pt x="753" y="15918"/>
                    </a:lnTo>
                    <a:lnTo>
                      <a:pt x="718" y="15821"/>
                    </a:lnTo>
                    <a:lnTo>
                      <a:pt x="753" y="15608"/>
                    </a:lnTo>
                    <a:lnTo>
                      <a:pt x="833" y="15608"/>
                    </a:lnTo>
                    <a:lnTo>
                      <a:pt x="1241" y="15998"/>
                    </a:lnTo>
                    <a:lnTo>
                      <a:pt x="1639" y="16166"/>
                    </a:lnTo>
                    <a:lnTo>
                      <a:pt x="1897" y="16130"/>
                    </a:lnTo>
                    <a:lnTo>
                      <a:pt x="2030" y="16033"/>
                    </a:lnTo>
                    <a:lnTo>
                      <a:pt x="2171" y="15777"/>
                    </a:lnTo>
                    <a:lnTo>
                      <a:pt x="2109" y="15184"/>
                    </a:lnTo>
                    <a:lnTo>
                      <a:pt x="2127" y="14829"/>
                    </a:lnTo>
                    <a:lnTo>
                      <a:pt x="2242" y="14431"/>
                    </a:lnTo>
                    <a:lnTo>
                      <a:pt x="2729" y="14005"/>
                    </a:lnTo>
                    <a:lnTo>
                      <a:pt x="2898" y="13944"/>
                    </a:lnTo>
                    <a:lnTo>
                      <a:pt x="3154" y="13926"/>
                    </a:lnTo>
                    <a:lnTo>
                      <a:pt x="3465" y="13926"/>
                    </a:lnTo>
                    <a:lnTo>
                      <a:pt x="3757" y="14023"/>
                    </a:lnTo>
                    <a:lnTo>
                      <a:pt x="4298" y="14431"/>
                    </a:lnTo>
                    <a:lnTo>
                      <a:pt x="4484" y="13829"/>
                    </a:lnTo>
                    <a:lnTo>
                      <a:pt x="4741" y="13404"/>
                    </a:lnTo>
                    <a:lnTo>
                      <a:pt x="4909" y="13191"/>
                    </a:lnTo>
                    <a:lnTo>
                      <a:pt x="5157" y="12846"/>
                    </a:lnTo>
                    <a:lnTo>
                      <a:pt x="5317" y="12404"/>
                    </a:lnTo>
                    <a:lnTo>
                      <a:pt x="5378" y="11306"/>
                    </a:lnTo>
                    <a:lnTo>
                      <a:pt x="5317" y="10987"/>
                    </a:lnTo>
                    <a:lnTo>
                      <a:pt x="5317" y="10898"/>
                    </a:lnTo>
                    <a:lnTo>
                      <a:pt x="5255" y="10854"/>
                    </a:lnTo>
                    <a:lnTo>
                      <a:pt x="5157" y="10854"/>
                    </a:lnTo>
                    <a:lnTo>
                      <a:pt x="5051" y="10757"/>
                    </a:lnTo>
                    <a:lnTo>
                      <a:pt x="4812" y="10801"/>
                    </a:lnTo>
                    <a:lnTo>
                      <a:pt x="4599" y="11084"/>
                    </a:lnTo>
                    <a:lnTo>
                      <a:pt x="4333" y="11110"/>
                    </a:lnTo>
                    <a:lnTo>
                      <a:pt x="3978" y="11491"/>
                    </a:lnTo>
                    <a:lnTo>
                      <a:pt x="3712" y="11651"/>
                    </a:lnTo>
                    <a:lnTo>
                      <a:pt x="3500" y="11686"/>
                    </a:lnTo>
                    <a:lnTo>
                      <a:pt x="3350" y="11651"/>
                    </a:lnTo>
                    <a:lnTo>
                      <a:pt x="3031" y="11651"/>
                    </a:lnTo>
                    <a:lnTo>
                      <a:pt x="2809" y="11527"/>
                    </a:lnTo>
                    <a:lnTo>
                      <a:pt x="2765" y="11438"/>
                    </a:lnTo>
                    <a:lnTo>
                      <a:pt x="2844" y="11146"/>
                    </a:lnTo>
                    <a:lnTo>
                      <a:pt x="3172" y="10642"/>
                    </a:lnTo>
                    <a:lnTo>
                      <a:pt x="3730" y="9872"/>
                    </a:lnTo>
                    <a:lnTo>
                      <a:pt x="3978" y="9447"/>
                    </a:lnTo>
                    <a:lnTo>
                      <a:pt x="4218" y="8711"/>
                    </a:lnTo>
                    <a:lnTo>
                      <a:pt x="4272" y="8552"/>
                    </a:lnTo>
                    <a:lnTo>
                      <a:pt x="4449" y="8340"/>
                    </a:lnTo>
                    <a:lnTo>
                      <a:pt x="5007" y="8012"/>
                    </a:lnTo>
                    <a:lnTo>
                      <a:pt x="5051" y="7977"/>
                    </a:lnTo>
                    <a:lnTo>
                      <a:pt x="5201" y="7977"/>
                    </a:lnTo>
                    <a:lnTo>
                      <a:pt x="5432" y="7826"/>
                    </a:lnTo>
                    <a:lnTo>
                      <a:pt x="5511" y="7703"/>
                    </a:lnTo>
                    <a:lnTo>
                      <a:pt x="5467" y="7507"/>
                    </a:lnTo>
                    <a:lnTo>
                      <a:pt x="5414" y="7437"/>
                    </a:lnTo>
                    <a:lnTo>
                      <a:pt x="5414" y="7357"/>
                    </a:lnTo>
                    <a:lnTo>
                      <a:pt x="5219" y="7225"/>
                    </a:lnTo>
                    <a:lnTo>
                      <a:pt x="5184" y="7225"/>
                    </a:lnTo>
                    <a:lnTo>
                      <a:pt x="5086" y="7030"/>
                    </a:lnTo>
                    <a:lnTo>
                      <a:pt x="5104" y="6932"/>
                    </a:lnTo>
                    <a:lnTo>
                      <a:pt x="5086" y="6915"/>
                    </a:lnTo>
                    <a:lnTo>
                      <a:pt x="4892" y="7064"/>
                    </a:lnTo>
                    <a:lnTo>
                      <a:pt x="4759" y="6897"/>
                    </a:lnTo>
                    <a:lnTo>
                      <a:pt x="4741" y="6649"/>
                    </a:lnTo>
                    <a:lnTo>
                      <a:pt x="4741" y="6471"/>
                    </a:lnTo>
                    <a:lnTo>
                      <a:pt x="4892" y="6356"/>
                    </a:lnTo>
                    <a:lnTo>
                      <a:pt x="4909" y="6339"/>
                    </a:lnTo>
                    <a:lnTo>
                      <a:pt x="4812" y="6259"/>
                    </a:lnTo>
                    <a:lnTo>
                      <a:pt x="4564" y="6294"/>
                    </a:lnTo>
                    <a:lnTo>
                      <a:pt x="4431" y="6312"/>
                    </a:lnTo>
                    <a:lnTo>
                      <a:pt x="4369" y="6312"/>
                    </a:lnTo>
                    <a:lnTo>
                      <a:pt x="4431" y="6082"/>
                    </a:lnTo>
                    <a:lnTo>
                      <a:pt x="4484" y="6011"/>
                    </a:lnTo>
                    <a:lnTo>
                      <a:pt x="4484" y="5967"/>
                    </a:lnTo>
                    <a:lnTo>
                      <a:pt x="4387" y="5914"/>
                    </a:lnTo>
                    <a:lnTo>
                      <a:pt x="4236" y="5914"/>
                    </a:lnTo>
                    <a:lnTo>
                      <a:pt x="4236" y="5870"/>
                    </a:lnTo>
                    <a:lnTo>
                      <a:pt x="4218" y="5852"/>
                    </a:lnTo>
                    <a:lnTo>
                      <a:pt x="4502" y="5701"/>
                    </a:lnTo>
                    <a:lnTo>
                      <a:pt x="4661" y="5507"/>
                    </a:lnTo>
                    <a:lnTo>
                      <a:pt x="4617" y="4790"/>
                    </a:lnTo>
                    <a:lnTo>
                      <a:pt x="4759" y="4524"/>
                    </a:lnTo>
                    <a:lnTo>
                      <a:pt x="4812" y="4480"/>
                    </a:lnTo>
                    <a:lnTo>
                      <a:pt x="4812" y="4462"/>
                    </a:lnTo>
                    <a:lnTo>
                      <a:pt x="4697" y="4462"/>
                    </a:lnTo>
                    <a:lnTo>
                      <a:pt x="4617" y="4498"/>
                    </a:lnTo>
                    <a:lnTo>
                      <a:pt x="4546" y="4630"/>
                    </a:lnTo>
                    <a:lnTo>
                      <a:pt x="4546" y="4498"/>
                    </a:lnTo>
                    <a:lnTo>
                      <a:pt x="4776" y="3922"/>
                    </a:lnTo>
                    <a:lnTo>
                      <a:pt x="5086" y="3860"/>
                    </a:lnTo>
                    <a:lnTo>
                      <a:pt x="5157" y="3824"/>
                    </a:lnTo>
                    <a:lnTo>
                      <a:pt x="5007" y="3630"/>
                    </a:lnTo>
                    <a:lnTo>
                      <a:pt x="4927" y="3187"/>
                    </a:lnTo>
                    <a:lnTo>
                      <a:pt x="4953" y="3169"/>
                    </a:lnTo>
                    <a:lnTo>
                      <a:pt x="5051" y="3223"/>
                    </a:lnTo>
                    <a:lnTo>
                      <a:pt x="5157" y="3399"/>
                    </a:lnTo>
                    <a:lnTo>
                      <a:pt x="5467" y="3479"/>
                    </a:lnTo>
                    <a:lnTo>
                      <a:pt x="5724" y="3399"/>
                    </a:lnTo>
                    <a:lnTo>
                      <a:pt x="5742" y="3399"/>
                    </a:lnTo>
                    <a:lnTo>
                      <a:pt x="5787" y="3355"/>
                    </a:lnTo>
                    <a:lnTo>
                      <a:pt x="4989" y="3010"/>
                    </a:lnTo>
                    <a:lnTo>
                      <a:pt x="4679" y="2798"/>
                    </a:lnTo>
                    <a:lnTo>
                      <a:pt x="4387" y="2550"/>
                    </a:lnTo>
                    <a:lnTo>
                      <a:pt x="4218" y="2435"/>
                    </a:lnTo>
                    <a:lnTo>
                      <a:pt x="3500" y="1647"/>
                    </a:lnTo>
                    <a:lnTo>
                      <a:pt x="3172" y="1080"/>
                    </a:lnTo>
                    <a:lnTo>
                      <a:pt x="3172" y="1010"/>
                    </a:lnTo>
                    <a:lnTo>
                      <a:pt x="3226" y="947"/>
                    </a:lnTo>
                    <a:lnTo>
                      <a:pt x="3420" y="885"/>
                    </a:lnTo>
                    <a:lnTo>
                      <a:pt x="4103" y="1018"/>
                    </a:lnTo>
                    <a:lnTo>
                      <a:pt x="4564" y="1177"/>
                    </a:lnTo>
                    <a:lnTo>
                      <a:pt x="5024" y="1425"/>
                    </a:lnTo>
                    <a:lnTo>
                      <a:pt x="5051" y="1425"/>
                    </a:lnTo>
                    <a:lnTo>
                      <a:pt x="4661" y="699"/>
                    </a:lnTo>
                    <a:lnTo>
                      <a:pt x="4679" y="36"/>
                    </a:lnTo>
                    <a:lnTo>
                      <a:pt x="4759" y="0"/>
                    </a:lnTo>
                    <a:lnTo>
                      <a:pt x="4856" y="18"/>
                    </a:lnTo>
                    <a:lnTo>
                      <a:pt x="5821" y="717"/>
                    </a:lnTo>
                    <a:close/>
                    <a:moveTo>
                      <a:pt x="6478" y="18777"/>
                    </a:moveTo>
                    <a:lnTo>
                      <a:pt x="6575" y="18946"/>
                    </a:lnTo>
                    <a:lnTo>
                      <a:pt x="6628" y="19184"/>
                    </a:lnTo>
                    <a:lnTo>
                      <a:pt x="6673" y="19317"/>
                    </a:lnTo>
                    <a:lnTo>
                      <a:pt x="6645" y="19432"/>
                    </a:lnTo>
                    <a:lnTo>
                      <a:pt x="6478" y="19628"/>
                    </a:lnTo>
                    <a:lnTo>
                      <a:pt x="6495" y="19778"/>
                    </a:lnTo>
                    <a:lnTo>
                      <a:pt x="6708" y="19928"/>
                    </a:lnTo>
                    <a:lnTo>
                      <a:pt x="6939" y="19956"/>
                    </a:lnTo>
                    <a:lnTo>
                      <a:pt x="7018" y="20026"/>
                    </a:lnTo>
                    <a:lnTo>
                      <a:pt x="7018" y="20105"/>
                    </a:lnTo>
                    <a:lnTo>
                      <a:pt x="6840" y="20301"/>
                    </a:lnTo>
                    <a:lnTo>
                      <a:pt x="6885" y="20495"/>
                    </a:lnTo>
                    <a:lnTo>
                      <a:pt x="7000" y="20646"/>
                    </a:lnTo>
                    <a:lnTo>
                      <a:pt x="7018" y="20743"/>
                    </a:lnTo>
                    <a:lnTo>
                      <a:pt x="7018" y="20823"/>
                    </a:lnTo>
                    <a:lnTo>
                      <a:pt x="6823" y="20664"/>
                    </a:lnTo>
                    <a:lnTo>
                      <a:pt x="6690" y="20646"/>
                    </a:lnTo>
                    <a:lnTo>
                      <a:pt x="6540" y="20434"/>
                    </a:lnTo>
                    <a:lnTo>
                      <a:pt x="6442" y="20071"/>
                    </a:lnTo>
                    <a:lnTo>
                      <a:pt x="6397" y="19973"/>
                    </a:lnTo>
                    <a:lnTo>
                      <a:pt x="5972" y="19601"/>
                    </a:lnTo>
                    <a:lnTo>
                      <a:pt x="5760" y="18875"/>
                    </a:lnTo>
                    <a:lnTo>
                      <a:pt x="5760" y="18813"/>
                    </a:lnTo>
                    <a:lnTo>
                      <a:pt x="6230" y="18716"/>
                    </a:lnTo>
                    <a:lnTo>
                      <a:pt x="6397" y="18734"/>
                    </a:lnTo>
                    <a:lnTo>
                      <a:pt x="6478" y="18777"/>
                    </a:lnTo>
                    <a:close/>
                  </a:path>
                </a:pathLst>
              </a:custGeom>
              <a:solidFill>
                <a:srgbClr val="000000"/>
              </a:solidFill>
              <a:ln w="9525">
                <a:noFill/>
                <a:round/>
                <a:headEnd/>
                <a:tailEnd/>
              </a:ln>
            </p:spPr>
            <p:txBody>
              <a:bodyPr>
                <a:prstTxWarp prst="textNoShape">
                  <a:avLst/>
                </a:prstTxWarp>
              </a:bodyPr>
              <a:lstStyle/>
              <a:p>
                <a:endParaRPr lang="en-US"/>
              </a:p>
            </p:txBody>
          </p:sp>
          <p:sp>
            <p:nvSpPr>
              <p:cNvPr id="30768" name="Freeform 167"/>
              <p:cNvSpPr>
                <a:spLocks/>
              </p:cNvSpPr>
              <p:nvPr/>
            </p:nvSpPr>
            <p:spPr bwMode="auto">
              <a:xfrm>
                <a:off x="2880" y="930"/>
                <a:ext cx="167" cy="233"/>
              </a:xfrm>
              <a:custGeom>
                <a:avLst/>
                <a:gdLst>
                  <a:gd name="T0" fmla="*/ 788 w 2180"/>
                  <a:gd name="T1" fmla="*/ 504 h 3036"/>
                  <a:gd name="T2" fmla="*/ 1249 w 2180"/>
                  <a:gd name="T3" fmla="*/ 814 h 3036"/>
                  <a:gd name="T4" fmla="*/ 1799 w 2180"/>
                  <a:gd name="T5" fmla="*/ 1373 h 3036"/>
                  <a:gd name="T6" fmla="*/ 2065 w 2180"/>
                  <a:gd name="T7" fmla="*/ 1913 h 3036"/>
                  <a:gd name="T8" fmla="*/ 2180 w 2180"/>
                  <a:gd name="T9" fmla="*/ 2488 h 3036"/>
                  <a:gd name="T10" fmla="*/ 2180 w 2180"/>
                  <a:gd name="T11" fmla="*/ 2939 h 3036"/>
                  <a:gd name="T12" fmla="*/ 2047 w 2180"/>
                  <a:gd name="T13" fmla="*/ 3036 h 3036"/>
                  <a:gd name="T14" fmla="*/ 1869 w 2180"/>
                  <a:gd name="T15" fmla="*/ 3036 h 3036"/>
                  <a:gd name="T16" fmla="*/ 1622 w 2180"/>
                  <a:gd name="T17" fmla="*/ 2744 h 3036"/>
                  <a:gd name="T18" fmla="*/ 1444 w 2180"/>
                  <a:gd name="T19" fmla="*/ 2381 h 3036"/>
                  <a:gd name="T20" fmla="*/ 1098 w 2180"/>
                  <a:gd name="T21" fmla="*/ 1930 h 3036"/>
                  <a:gd name="T22" fmla="*/ 576 w 2180"/>
                  <a:gd name="T23" fmla="*/ 1488 h 3036"/>
                  <a:gd name="T24" fmla="*/ 540 w 2180"/>
                  <a:gd name="T25" fmla="*/ 1488 h 3036"/>
                  <a:gd name="T26" fmla="*/ 168 w 2180"/>
                  <a:gd name="T27" fmla="*/ 903 h 3036"/>
                  <a:gd name="T28" fmla="*/ 0 w 2180"/>
                  <a:gd name="T29" fmla="*/ 540 h 3036"/>
                  <a:gd name="T30" fmla="*/ 18 w 2180"/>
                  <a:gd name="T31" fmla="*/ 18 h 3036"/>
                  <a:gd name="T32" fmla="*/ 35 w 2180"/>
                  <a:gd name="T33" fmla="*/ 0 h 3036"/>
                  <a:gd name="T34" fmla="*/ 186 w 2180"/>
                  <a:gd name="T35" fmla="*/ 44 h 3036"/>
                  <a:gd name="T36" fmla="*/ 788 w 2180"/>
                  <a:gd name="T37" fmla="*/ 504 h 30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0"/>
                  <a:gd name="T58" fmla="*/ 0 h 3036"/>
                  <a:gd name="T59" fmla="*/ 2180 w 2180"/>
                  <a:gd name="T60" fmla="*/ 3036 h 30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0" h="3036">
                    <a:moveTo>
                      <a:pt x="788" y="504"/>
                    </a:moveTo>
                    <a:lnTo>
                      <a:pt x="1249" y="814"/>
                    </a:lnTo>
                    <a:lnTo>
                      <a:pt x="1799" y="1373"/>
                    </a:lnTo>
                    <a:lnTo>
                      <a:pt x="2065" y="1913"/>
                    </a:lnTo>
                    <a:lnTo>
                      <a:pt x="2180" y="2488"/>
                    </a:lnTo>
                    <a:lnTo>
                      <a:pt x="2180" y="2939"/>
                    </a:lnTo>
                    <a:lnTo>
                      <a:pt x="2047" y="3036"/>
                    </a:lnTo>
                    <a:lnTo>
                      <a:pt x="1869" y="3036"/>
                    </a:lnTo>
                    <a:lnTo>
                      <a:pt x="1622" y="2744"/>
                    </a:lnTo>
                    <a:lnTo>
                      <a:pt x="1444" y="2381"/>
                    </a:lnTo>
                    <a:lnTo>
                      <a:pt x="1098" y="1930"/>
                    </a:lnTo>
                    <a:lnTo>
                      <a:pt x="576" y="1488"/>
                    </a:lnTo>
                    <a:lnTo>
                      <a:pt x="540" y="1488"/>
                    </a:lnTo>
                    <a:lnTo>
                      <a:pt x="168" y="903"/>
                    </a:lnTo>
                    <a:lnTo>
                      <a:pt x="0" y="540"/>
                    </a:lnTo>
                    <a:lnTo>
                      <a:pt x="18" y="18"/>
                    </a:lnTo>
                    <a:lnTo>
                      <a:pt x="35" y="0"/>
                    </a:lnTo>
                    <a:lnTo>
                      <a:pt x="186" y="44"/>
                    </a:lnTo>
                    <a:lnTo>
                      <a:pt x="788" y="504"/>
                    </a:lnTo>
                    <a:close/>
                  </a:path>
                </a:pathLst>
              </a:custGeom>
              <a:solidFill>
                <a:srgbClr val="655D4A"/>
              </a:solidFill>
              <a:ln w="9525">
                <a:noFill/>
                <a:round/>
                <a:headEnd/>
                <a:tailEnd/>
              </a:ln>
            </p:spPr>
            <p:txBody>
              <a:bodyPr>
                <a:prstTxWarp prst="textNoShape">
                  <a:avLst/>
                </a:prstTxWarp>
              </a:bodyPr>
              <a:lstStyle/>
              <a:p>
                <a:endParaRPr lang="en-US"/>
              </a:p>
            </p:txBody>
          </p:sp>
          <p:sp>
            <p:nvSpPr>
              <p:cNvPr id="30769" name="Freeform 168"/>
              <p:cNvSpPr>
                <a:spLocks/>
              </p:cNvSpPr>
              <p:nvPr/>
            </p:nvSpPr>
            <p:spPr bwMode="auto">
              <a:xfrm>
                <a:off x="2766" y="999"/>
                <a:ext cx="803" cy="619"/>
              </a:xfrm>
              <a:custGeom>
                <a:avLst/>
                <a:gdLst>
                  <a:gd name="T0" fmla="*/ 2517 w 10437"/>
                  <a:gd name="T1" fmla="*/ 1115 h 8047"/>
                  <a:gd name="T2" fmla="*/ 3305 w 10437"/>
                  <a:gd name="T3" fmla="*/ 2213 h 8047"/>
                  <a:gd name="T4" fmla="*/ 4271 w 10437"/>
                  <a:gd name="T5" fmla="*/ 2345 h 8047"/>
                  <a:gd name="T6" fmla="*/ 4731 w 10437"/>
                  <a:gd name="T7" fmla="*/ 2540 h 8047"/>
                  <a:gd name="T8" fmla="*/ 7655 w 10437"/>
                  <a:gd name="T9" fmla="*/ 2044 h 8047"/>
                  <a:gd name="T10" fmla="*/ 9277 w 10437"/>
                  <a:gd name="T11" fmla="*/ 2026 h 8047"/>
                  <a:gd name="T12" fmla="*/ 10030 w 10437"/>
                  <a:gd name="T13" fmla="*/ 3044 h 8047"/>
                  <a:gd name="T14" fmla="*/ 9835 w 10437"/>
                  <a:gd name="T15" fmla="*/ 3647 h 8047"/>
                  <a:gd name="T16" fmla="*/ 7460 w 10437"/>
                  <a:gd name="T17" fmla="*/ 3957 h 8047"/>
                  <a:gd name="T18" fmla="*/ 7327 w 10437"/>
                  <a:gd name="T19" fmla="*/ 4169 h 8047"/>
                  <a:gd name="T20" fmla="*/ 7425 w 10437"/>
                  <a:gd name="T21" fmla="*/ 4806 h 8047"/>
                  <a:gd name="T22" fmla="*/ 8364 w 10437"/>
                  <a:gd name="T23" fmla="*/ 5231 h 8047"/>
                  <a:gd name="T24" fmla="*/ 8213 w 10437"/>
                  <a:gd name="T25" fmla="*/ 4417 h 8047"/>
                  <a:gd name="T26" fmla="*/ 8346 w 10437"/>
                  <a:gd name="T27" fmla="*/ 3974 h 8047"/>
                  <a:gd name="T28" fmla="*/ 8914 w 10437"/>
                  <a:gd name="T29" fmla="*/ 5382 h 8047"/>
                  <a:gd name="T30" fmla="*/ 8719 w 10437"/>
                  <a:gd name="T31" fmla="*/ 5772 h 8047"/>
                  <a:gd name="T32" fmla="*/ 7708 w 10437"/>
                  <a:gd name="T33" fmla="*/ 5417 h 8047"/>
                  <a:gd name="T34" fmla="*/ 7327 w 10437"/>
                  <a:gd name="T35" fmla="*/ 5612 h 8047"/>
                  <a:gd name="T36" fmla="*/ 7089 w 10437"/>
                  <a:gd name="T37" fmla="*/ 5152 h 8047"/>
                  <a:gd name="T38" fmla="*/ 5449 w 10437"/>
                  <a:gd name="T39" fmla="*/ 4939 h 8047"/>
                  <a:gd name="T40" fmla="*/ 4714 w 10437"/>
                  <a:gd name="T41" fmla="*/ 5099 h 8047"/>
                  <a:gd name="T42" fmla="*/ 3730 w 10437"/>
                  <a:gd name="T43" fmla="*/ 4975 h 8047"/>
                  <a:gd name="T44" fmla="*/ 3358 w 10437"/>
                  <a:gd name="T45" fmla="*/ 4222 h 8047"/>
                  <a:gd name="T46" fmla="*/ 3375 w 10437"/>
                  <a:gd name="T47" fmla="*/ 3585 h 8047"/>
                  <a:gd name="T48" fmla="*/ 3278 w 10437"/>
                  <a:gd name="T49" fmla="*/ 4665 h 8047"/>
                  <a:gd name="T50" fmla="*/ 4306 w 10437"/>
                  <a:gd name="T51" fmla="*/ 5205 h 8047"/>
                  <a:gd name="T52" fmla="*/ 4563 w 10437"/>
                  <a:gd name="T53" fmla="*/ 5887 h 8047"/>
                  <a:gd name="T54" fmla="*/ 4847 w 10437"/>
                  <a:gd name="T55" fmla="*/ 6790 h 8047"/>
                  <a:gd name="T56" fmla="*/ 6352 w 10437"/>
                  <a:gd name="T57" fmla="*/ 6905 h 8047"/>
                  <a:gd name="T58" fmla="*/ 7168 w 10437"/>
                  <a:gd name="T59" fmla="*/ 7241 h 8047"/>
                  <a:gd name="T60" fmla="*/ 8294 w 10437"/>
                  <a:gd name="T61" fmla="*/ 7356 h 8047"/>
                  <a:gd name="T62" fmla="*/ 7770 w 10437"/>
                  <a:gd name="T63" fmla="*/ 8047 h 8047"/>
                  <a:gd name="T64" fmla="*/ 6920 w 10437"/>
                  <a:gd name="T65" fmla="*/ 7701 h 8047"/>
                  <a:gd name="T66" fmla="*/ 4642 w 10437"/>
                  <a:gd name="T67" fmla="*/ 7489 h 8047"/>
                  <a:gd name="T68" fmla="*/ 2782 w 10437"/>
                  <a:gd name="T69" fmla="*/ 7197 h 8047"/>
                  <a:gd name="T70" fmla="*/ 2436 w 10437"/>
                  <a:gd name="T71" fmla="*/ 7082 h 8047"/>
                  <a:gd name="T72" fmla="*/ 1701 w 10437"/>
                  <a:gd name="T73" fmla="*/ 7161 h 8047"/>
                  <a:gd name="T74" fmla="*/ 2418 w 10437"/>
                  <a:gd name="T75" fmla="*/ 6489 h 8047"/>
                  <a:gd name="T76" fmla="*/ 2241 w 10437"/>
                  <a:gd name="T77" fmla="*/ 5639 h 8047"/>
                  <a:gd name="T78" fmla="*/ 1816 w 10437"/>
                  <a:gd name="T79" fmla="*/ 4877 h 8047"/>
                  <a:gd name="T80" fmla="*/ 1931 w 10437"/>
                  <a:gd name="T81" fmla="*/ 4399 h 8047"/>
                  <a:gd name="T82" fmla="*/ 2011 w 10437"/>
                  <a:gd name="T83" fmla="*/ 3611 h 8047"/>
                  <a:gd name="T84" fmla="*/ 2339 w 10437"/>
                  <a:gd name="T85" fmla="*/ 3072 h 8047"/>
                  <a:gd name="T86" fmla="*/ 2667 w 10437"/>
                  <a:gd name="T87" fmla="*/ 2850 h 8047"/>
                  <a:gd name="T88" fmla="*/ 2862 w 10437"/>
                  <a:gd name="T89" fmla="*/ 2567 h 8047"/>
                  <a:gd name="T90" fmla="*/ 2994 w 10437"/>
                  <a:gd name="T91" fmla="*/ 2567 h 8047"/>
                  <a:gd name="T92" fmla="*/ 2551 w 10437"/>
                  <a:gd name="T93" fmla="*/ 2274 h 8047"/>
                  <a:gd name="T94" fmla="*/ 293 w 10437"/>
                  <a:gd name="T95" fmla="*/ 575 h 8047"/>
                  <a:gd name="T96" fmla="*/ 575 w 10437"/>
                  <a:gd name="T97" fmla="*/ 34 h 80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7"/>
                  <a:gd name="T148" fmla="*/ 0 h 8047"/>
                  <a:gd name="T149" fmla="*/ 10437 w 10437"/>
                  <a:gd name="T150" fmla="*/ 8047 h 804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7" h="8047">
                    <a:moveTo>
                      <a:pt x="1347" y="282"/>
                    </a:moveTo>
                    <a:lnTo>
                      <a:pt x="1852" y="575"/>
                    </a:lnTo>
                    <a:lnTo>
                      <a:pt x="2517" y="1115"/>
                    </a:lnTo>
                    <a:lnTo>
                      <a:pt x="2933" y="1717"/>
                    </a:lnTo>
                    <a:lnTo>
                      <a:pt x="3030" y="1982"/>
                    </a:lnTo>
                    <a:lnTo>
                      <a:pt x="3305" y="2213"/>
                    </a:lnTo>
                    <a:lnTo>
                      <a:pt x="3615" y="2372"/>
                    </a:lnTo>
                    <a:lnTo>
                      <a:pt x="3943" y="2195"/>
                    </a:lnTo>
                    <a:lnTo>
                      <a:pt x="4271" y="2345"/>
                    </a:lnTo>
                    <a:lnTo>
                      <a:pt x="4465" y="2328"/>
                    </a:lnTo>
                    <a:lnTo>
                      <a:pt x="4519" y="2328"/>
                    </a:lnTo>
                    <a:lnTo>
                      <a:pt x="4731" y="2540"/>
                    </a:lnTo>
                    <a:lnTo>
                      <a:pt x="5369" y="2602"/>
                    </a:lnTo>
                    <a:lnTo>
                      <a:pt x="6087" y="2469"/>
                    </a:lnTo>
                    <a:lnTo>
                      <a:pt x="7655" y="2044"/>
                    </a:lnTo>
                    <a:lnTo>
                      <a:pt x="8444" y="1903"/>
                    </a:lnTo>
                    <a:lnTo>
                      <a:pt x="8772" y="1929"/>
                    </a:lnTo>
                    <a:lnTo>
                      <a:pt x="9277" y="2026"/>
                    </a:lnTo>
                    <a:lnTo>
                      <a:pt x="9428" y="2097"/>
                    </a:lnTo>
                    <a:lnTo>
                      <a:pt x="9800" y="2602"/>
                    </a:lnTo>
                    <a:lnTo>
                      <a:pt x="10030" y="3044"/>
                    </a:lnTo>
                    <a:lnTo>
                      <a:pt x="10437" y="3470"/>
                    </a:lnTo>
                    <a:lnTo>
                      <a:pt x="10225" y="3611"/>
                    </a:lnTo>
                    <a:lnTo>
                      <a:pt x="9835" y="3647"/>
                    </a:lnTo>
                    <a:lnTo>
                      <a:pt x="9180" y="3762"/>
                    </a:lnTo>
                    <a:lnTo>
                      <a:pt x="8479" y="3833"/>
                    </a:lnTo>
                    <a:lnTo>
                      <a:pt x="7460" y="3957"/>
                    </a:lnTo>
                    <a:lnTo>
                      <a:pt x="7363" y="3974"/>
                    </a:lnTo>
                    <a:lnTo>
                      <a:pt x="7327" y="4028"/>
                    </a:lnTo>
                    <a:lnTo>
                      <a:pt x="7327" y="4169"/>
                    </a:lnTo>
                    <a:lnTo>
                      <a:pt x="7363" y="4266"/>
                    </a:lnTo>
                    <a:lnTo>
                      <a:pt x="7345" y="4691"/>
                    </a:lnTo>
                    <a:lnTo>
                      <a:pt x="7425" y="4806"/>
                    </a:lnTo>
                    <a:lnTo>
                      <a:pt x="7673" y="4957"/>
                    </a:lnTo>
                    <a:lnTo>
                      <a:pt x="8294" y="5231"/>
                    </a:lnTo>
                    <a:lnTo>
                      <a:pt x="8364" y="5231"/>
                    </a:lnTo>
                    <a:lnTo>
                      <a:pt x="8409" y="5108"/>
                    </a:lnTo>
                    <a:lnTo>
                      <a:pt x="8249" y="4860"/>
                    </a:lnTo>
                    <a:lnTo>
                      <a:pt x="8213" y="4417"/>
                    </a:lnTo>
                    <a:lnTo>
                      <a:pt x="8294" y="3992"/>
                    </a:lnTo>
                    <a:lnTo>
                      <a:pt x="8312" y="3974"/>
                    </a:lnTo>
                    <a:lnTo>
                      <a:pt x="8346" y="3974"/>
                    </a:lnTo>
                    <a:lnTo>
                      <a:pt x="8267" y="4594"/>
                    </a:lnTo>
                    <a:lnTo>
                      <a:pt x="8364" y="4762"/>
                    </a:lnTo>
                    <a:lnTo>
                      <a:pt x="8914" y="5382"/>
                    </a:lnTo>
                    <a:lnTo>
                      <a:pt x="8949" y="5515"/>
                    </a:lnTo>
                    <a:lnTo>
                      <a:pt x="8914" y="5675"/>
                    </a:lnTo>
                    <a:lnTo>
                      <a:pt x="8719" y="5772"/>
                    </a:lnTo>
                    <a:lnTo>
                      <a:pt x="8364" y="5691"/>
                    </a:lnTo>
                    <a:lnTo>
                      <a:pt x="8161" y="5657"/>
                    </a:lnTo>
                    <a:lnTo>
                      <a:pt x="7708" y="5417"/>
                    </a:lnTo>
                    <a:lnTo>
                      <a:pt x="7655" y="5444"/>
                    </a:lnTo>
                    <a:lnTo>
                      <a:pt x="7575" y="5612"/>
                    </a:lnTo>
                    <a:lnTo>
                      <a:pt x="7327" y="5612"/>
                    </a:lnTo>
                    <a:lnTo>
                      <a:pt x="7230" y="5479"/>
                    </a:lnTo>
                    <a:lnTo>
                      <a:pt x="7168" y="5231"/>
                    </a:lnTo>
                    <a:lnTo>
                      <a:pt x="7089" y="5152"/>
                    </a:lnTo>
                    <a:lnTo>
                      <a:pt x="6973" y="5196"/>
                    </a:lnTo>
                    <a:lnTo>
                      <a:pt x="6140" y="5134"/>
                    </a:lnTo>
                    <a:lnTo>
                      <a:pt x="5449" y="4939"/>
                    </a:lnTo>
                    <a:lnTo>
                      <a:pt x="5218" y="4904"/>
                    </a:lnTo>
                    <a:lnTo>
                      <a:pt x="4962" y="4975"/>
                    </a:lnTo>
                    <a:lnTo>
                      <a:pt x="4714" y="5099"/>
                    </a:lnTo>
                    <a:lnTo>
                      <a:pt x="4076" y="5072"/>
                    </a:lnTo>
                    <a:lnTo>
                      <a:pt x="3881" y="5001"/>
                    </a:lnTo>
                    <a:lnTo>
                      <a:pt x="3730" y="4975"/>
                    </a:lnTo>
                    <a:lnTo>
                      <a:pt x="3455" y="4745"/>
                    </a:lnTo>
                    <a:lnTo>
                      <a:pt x="3358" y="4514"/>
                    </a:lnTo>
                    <a:lnTo>
                      <a:pt x="3358" y="4222"/>
                    </a:lnTo>
                    <a:lnTo>
                      <a:pt x="3455" y="3683"/>
                    </a:lnTo>
                    <a:lnTo>
                      <a:pt x="3438" y="3620"/>
                    </a:lnTo>
                    <a:lnTo>
                      <a:pt x="3375" y="3585"/>
                    </a:lnTo>
                    <a:lnTo>
                      <a:pt x="3270" y="4125"/>
                    </a:lnTo>
                    <a:lnTo>
                      <a:pt x="3225" y="4381"/>
                    </a:lnTo>
                    <a:lnTo>
                      <a:pt x="3278" y="4665"/>
                    </a:lnTo>
                    <a:lnTo>
                      <a:pt x="3438" y="4877"/>
                    </a:lnTo>
                    <a:lnTo>
                      <a:pt x="3730" y="5099"/>
                    </a:lnTo>
                    <a:lnTo>
                      <a:pt x="4306" y="5205"/>
                    </a:lnTo>
                    <a:lnTo>
                      <a:pt x="4465" y="5231"/>
                    </a:lnTo>
                    <a:lnTo>
                      <a:pt x="4563" y="5806"/>
                    </a:lnTo>
                    <a:lnTo>
                      <a:pt x="4563" y="5887"/>
                    </a:lnTo>
                    <a:lnTo>
                      <a:pt x="4581" y="6586"/>
                    </a:lnTo>
                    <a:lnTo>
                      <a:pt x="4616" y="6693"/>
                    </a:lnTo>
                    <a:lnTo>
                      <a:pt x="4847" y="6790"/>
                    </a:lnTo>
                    <a:lnTo>
                      <a:pt x="5139" y="6834"/>
                    </a:lnTo>
                    <a:lnTo>
                      <a:pt x="5254" y="6887"/>
                    </a:lnTo>
                    <a:lnTo>
                      <a:pt x="6352" y="6905"/>
                    </a:lnTo>
                    <a:lnTo>
                      <a:pt x="6823" y="7100"/>
                    </a:lnTo>
                    <a:lnTo>
                      <a:pt x="6938" y="7126"/>
                    </a:lnTo>
                    <a:lnTo>
                      <a:pt x="7168" y="7241"/>
                    </a:lnTo>
                    <a:lnTo>
                      <a:pt x="7841" y="7330"/>
                    </a:lnTo>
                    <a:lnTo>
                      <a:pt x="8231" y="7312"/>
                    </a:lnTo>
                    <a:lnTo>
                      <a:pt x="8294" y="7356"/>
                    </a:lnTo>
                    <a:lnTo>
                      <a:pt x="8328" y="7356"/>
                    </a:lnTo>
                    <a:lnTo>
                      <a:pt x="7885" y="7737"/>
                    </a:lnTo>
                    <a:lnTo>
                      <a:pt x="7770" y="8047"/>
                    </a:lnTo>
                    <a:lnTo>
                      <a:pt x="7575" y="8011"/>
                    </a:lnTo>
                    <a:lnTo>
                      <a:pt x="7301" y="7799"/>
                    </a:lnTo>
                    <a:lnTo>
                      <a:pt x="6920" y="7701"/>
                    </a:lnTo>
                    <a:lnTo>
                      <a:pt x="6282" y="7622"/>
                    </a:lnTo>
                    <a:lnTo>
                      <a:pt x="5972" y="7622"/>
                    </a:lnTo>
                    <a:lnTo>
                      <a:pt x="4642" y="7489"/>
                    </a:lnTo>
                    <a:lnTo>
                      <a:pt x="3943" y="7312"/>
                    </a:lnTo>
                    <a:lnTo>
                      <a:pt x="3305" y="7241"/>
                    </a:lnTo>
                    <a:lnTo>
                      <a:pt x="2782" y="7197"/>
                    </a:lnTo>
                    <a:lnTo>
                      <a:pt x="2569" y="7126"/>
                    </a:lnTo>
                    <a:lnTo>
                      <a:pt x="2517" y="7082"/>
                    </a:lnTo>
                    <a:lnTo>
                      <a:pt x="2436" y="7082"/>
                    </a:lnTo>
                    <a:lnTo>
                      <a:pt x="2357" y="7223"/>
                    </a:lnTo>
                    <a:lnTo>
                      <a:pt x="2241" y="7294"/>
                    </a:lnTo>
                    <a:lnTo>
                      <a:pt x="1701" y="7161"/>
                    </a:lnTo>
                    <a:lnTo>
                      <a:pt x="2180" y="6931"/>
                    </a:lnTo>
                    <a:lnTo>
                      <a:pt x="2418" y="6683"/>
                    </a:lnTo>
                    <a:lnTo>
                      <a:pt x="2418" y="6489"/>
                    </a:lnTo>
                    <a:lnTo>
                      <a:pt x="2321" y="6179"/>
                    </a:lnTo>
                    <a:lnTo>
                      <a:pt x="2295" y="5984"/>
                    </a:lnTo>
                    <a:lnTo>
                      <a:pt x="2241" y="5639"/>
                    </a:lnTo>
                    <a:lnTo>
                      <a:pt x="2082" y="5444"/>
                    </a:lnTo>
                    <a:lnTo>
                      <a:pt x="2029" y="5169"/>
                    </a:lnTo>
                    <a:lnTo>
                      <a:pt x="1816" y="4877"/>
                    </a:lnTo>
                    <a:lnTo>
                      <a:pt x="1816" y="4806"/>
                    </a:lnTo>
                    <a:lnTo>
                      <a:pt x="1985" y="4612"/>
                    </a:lnTo>
                    <a:lnTo>
                      <a:pt x="1931" y="4399"/>
                    </a:lnTo>
                    <a:lnTo>
                      <a:pt x="1985" y="4249"/>
                    </a:lnTo>
                    <a:lnTo>
                      <a:pt x="1985" y="3957"/>
                    </a:lnTo>
                    <a:lnTo>
                      <a:pt x="2011" y="3611"/>
                    </a:lnTo>
                    <a:lnTo>
                      <a:pt x="2241" y="3390"/>
                    </a:lnTo>
                    <a:lnTo>
                      <a:pt x="2321" y="3319"/>
                    </a:lnTo>
                    <a:lnTo>
                      <a:pt x="2339" y="3072"/>
                    </a:lnTo>
                    <a:lnTo>
                      <a:pt x="2392" y="2974"/>
                    </a:lnTo>
                    <a:lnTo>
                      <a:pt x="2454" y="2929"/>
                    </a:lnTo>
                    <a:lnTo>
                      <a:pt x="2667" y="2850"/>
                    </a:lnTo>
                    <a:lnTo>
                      <a:pt x="2817" y="2665"/>
                    </a:lnTo>
                    <a:lnTo>
                      <a:pt x="2817" y="2602"/>
                    </a:lnTo>
                    <a:lnTo>
                      <a:pt x="2862" y="2567"/>
                    </a:lnTo>
                    <a:lnTo>
                      <a:pt x="2915" y="2584"/>
                    </a:lnTo>
                    <a:lnTo>
                      <a:pt x="2978" y="2584"/>
                    </a:lnTo>
                    <a:lnTo>
                      <a:pt x="2994" y="2567"/>
                    </a:lnTo>
                    <a:lnTo>
                      <a:pt x="2994" y="2504"/>
                    </a:lnTo>
                    <a:lnTo>
                      <a:pt x="2720" y="2310"/>
                    </a:lnTo>
                    <a:lnTo>
                      <a:pt x="2551" y="2274"/>
                    </a:lnTo>
                    <a:lnTo>
                      <a:pt x="1683" y="1903"/>
                    </a:lnTo>
                    <a:lnTo>
                      <a:pt x="788" y="1177"/>
                    </a:lnTo>
                    <a:lnTo>
                      <a:pt x="293" y="575"/>
                    </a:lnTo>
                    <a:lnTo>
                      <a:pt x="0" y="52"/>
                    </a:lnTo>
                    <a:lnTo>
                      <a:pt x="80" y="0"/>
                    </a:lnTo>
                    <a:lnTo>
                      <a:pt x="575" y="34"/>
                    </a:lnTo>
                    <a:lnTo>
                      <a:pt x="1347" y="282"/>
                    </a:lnTo>
                    <a:close/>
                  </a:path>
                </a:pathLst>
              </a:custGeom>
              <a:solidFill>
                <a:srgbClr val="867B62"/>
              </a:solidFill>
              <a:ln w="9525">
                <a:noFill/>
                <a:round/>
                <a:headEnd/>
                <a:tailEnd/>
              </a:ln>
            </p:spPr>
            <p:txBody>
              <a:bodyPr>
                <a:prstTxWarp prst="textNoShape">
                  <a:avLst/>
                </a:prstTxWarp>
              </a:bodyPr>
              <a:lstStyle/>
              <a:p>
                <a:endParaRPr lang="en-US"/>
              </a:p>
            </p:txBody>
          </p:sp>
          <p:sp>
            <p:nvSpPr>
              <p:cNvPr id="30770" name="Freeform 169"/>
              <p:cNvSpPr>
                <a:spLocks/>
              </p:cNvSpPr>
              <p:nvPr/>
            </p:nvSpPr>
            <p:spPr bwMode="auto">
              <a:xfrm>
                <a:off x="2779" y="1006"/>
                <a:ext cx="210" cy="161"/>
              </a:xfrm>
              <a:custGeom>
                <a:avLst/>
                <a:gdLst>
                  <a:gd name="T0" fmla="*/ 0 w 2721"/>
                  <a:gd name="T1" fmla="*/ 0 h 2089"/>
                  <a:gd name="T2" fmla="*/ 435 w 2721"/>
                  <a:gd name="T3" fmla="*/ 177 h 2089"/>
                  <a:gd name="T4" fmla="*/ 780 w 2721"/>
                  <a:gd name="T5" fmla="*/ 460 h 2089"/>
                  <a:gd name="T6" fmla="*/ 983 w 2721"/>
                  <a:gd name="T7" fmla="*/ 584 h 2089"/>
                  <a:gd name="T8" fmla="*/ 1285 w 2721"/>
                  <a:gd name="T9" fmla="*/ 752 h 2089"/>
                  <a:gd name="T10" fmla="*/ 1852 w 2721"/>
                  <a:gd name="T11" fmla="*/ 1151 h 2089"/>
                  <a:gd name="T12" fmla="*/ 2304 w 2721"/>
                  <a:gd name="T13" fmla="*/ 1478 h 2089"/>
                  <a:gd name="T14" fmla="*/ 2721 w 2721"/>
                  <a:gd name="T15" fmla="*/ 2072 h 2089"/>
                  <a:gd name="T16" fmla="*/ 2534 w 2721"/>
                  <a:gd name="T17" fmla="*/ 2089 h 2089"/>
                  <a:gd name="T18" fmla="*/ 1825 w 2721"/>
                  <a:gd name="T19" fmla="*/ 1832 h 2089"/>
                  <a:gd name="T20" fmla="*/ 1028 w 2721"/>
                  <a:gd name="T21" fmla="*/ 1248 h 2089"/>
                  <a:gd name="T22" fmla="*/ 337 w 2721"/>
                  <a:gd name="T23" fmla="*/ 504 h 2089"/>
                  <a:gd name="T24" fmla="*/ 0 w 2721"/>
                  <a:gd name="T25" fmla="*/ 0 h 20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21"/>
                  <a:gd name="T40" fmla="*/ 0 h 2089"/>
                  <a:gd name="T41" fmla="*/ 2721 w 2721"/>
                  <a:gd name="T42" fmla="*/ 2089 h 20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21" h="2089">
                    <a:moveTo>
                      <a:pt x="0" y="0"/>
                    </a:moveTo>
                    <a:lnTo>
                      <a:pt x="435" y="177"/>
                    </a:lnTo>
                    <a:lnTo>
                      <a:pt x="780" y="460"/>
                    </a:lnTo>
                    <a:lnTo>
                      <a:pt x="983" y="584"/>
                    </a:lnTo>
                    <a:lnTo>
                      <a:pt x="1285" y="752"/>
                    </a:lnTo>
                    <a:lnTo>
                      <a:pt x="1852" y="1151"/>
                    </a:lnTo>
                    <a:lnTo>
                      <a:pt x="2304" y="1478"/>
                    </a:lnTo>
                    <a:lnTo>
                      <a:pt x="2721" y="2072"/>
                    </a:lnTo>
                    <a:lnTo>
                      <a:pt x="2534" y="2089"/>
                    </a:lnTo>
                    <a:lnTo>
                      <a:pt x="1825" y="1832"/>
                    </a:lnTo>
                    <a:lnTo>
                      <a:pt x="1028" y="1248"/>
                    </a:lnTo>
                    <a:lnTo>
                      <a:pt x="337" y="504"/>
                    </a:lnTo>
                    <a:lnTo>
                      <a:pt x="0" y="0"/>
                    </a:lnTo>
                    <a:close/>
                  </a:path>
                </a:pathLst>
              </a:custGeom>
              <a:solidFill>
                <a:srgbClr val="655D4A"/>
              </a:solidFill>
              <a:ln w="9525">
                <a:noFill/>
                <a:round/>
                <a:headEnd/>
                <a:tailEnd/>
              </a:ln>
            </p:spPr>
            <p:txBody>
              <a:bodyPr>
                <a:prstTxWarp prst="textNoShape">
                  <a:avLst/>
                </a:prstTxWarp>
              </a:bodyPr>
              <a:lstStyle/>
              <a:p>
                <a:endParaRPr lang="en-US"/>
              </a:p>
            </p:txBody>
          </p:sp>
          <p:sp>
            <p:nvSpPr>
              <p:cNvPr id="30771" name="Freeform 170"/>
              <p:cNvSpPr>
                <a:spLocks/>
              </p:cNvSpPr>
              <p:nvPr/>
            </p:nvSpPr>
            <p:spPr bwMode="auto">
              <a:xfrm>
                <a:off x="3111" y="1145"/>
                <a:ext cx="437" cy="112"/>
              </a:xfrm>
              <a:custGeom>
                <a:avLst/>
                <a:gdLst>
                  <a:gd name="T0" fmla="*/ 284 w 5680"/>
                  <a:gd name="T1" fmla="*/ 646 h 1460"/>
                  <a:gd name="T2" fmla="*/ 44 w 5680"/>
                  <a:gd name="T3" fmla="*/ 726 h 1460"/>
                  <a:gd name="T4" fmla="*/ 0 w 5680"/>
                  <a:gd name="T5" fmla="*/ 1018 h 1460"/>
                  <a:gd name="T6" fmla="*/ 125 w 5680"/>
                  <a:gd name="T7" fmla="*/ 1292 h 1460"/>
                  <a:gd name="T8" fmla="*/ 735 w 5680"/>
                  <a:gd name="T9" fmla="*/ 1460 h 1460"/>
                  <a:gd name="T10" fmla="*/ 1277 w 5680"/>
                  <a:gd name="T11" fmla="*/ 1389 h 1460"/>
                  <a:gd name="T12" fmla="*/ 1985 w 5680"/>
                  <a:gd name="T13" fmla="*/ 1266 h 1460"/>
                  <a:gd name="T14" fmla="*/ 2933 w 5680"/>
                  <a:gd name="T15" fmla="*/ 1186 h 1460"/>
                  <a:gd name="T16" fmla="*/ 3766 w 5680"/>
                  <a:gd name="T17" fmla="*/ 1141 h 1460"/>
                  <a:gd name="T18" fmla="*/ 4147 w 5680"/>
                  <a:gd name="T19" fmla="*/ 1186 h 1460"/>
                  <a:gd name="T20" fmla="*/ 4900 w 5680"/>
                  <a:gd name="T21" fmla="*/ 1248 h 1460"/>
                  <a:gd name="T22" fmla="*/ 5680 w 5680"/>
                  <a:gd name="T23" fmla="*/ 1284 h 1460"/>
                  <a:gd name="T24" fmla="*/ 5547 w 5680"/>
                  <a:gd name="T25" fmla="*/ 1141 h 1460"/>
                  <a:gd name="T26" fmla="*/ 5317 w 5680"/>
                  <a:gd name="T27" fmla="*/ 699 h 1460"/>
                  <a:gd name="T28" fmla="*/ 4945 w 5680"/>
                  <a:gd name="T29" fmla="*/ 194 h 1460"/>
                  <a:gd name="T30" fmla="*/ 4794 w 5680"/>
                  <a:gd name="T31" fmla="*/ 123 h 1460"/>
                  <a:gd name="T32" fmla="*/ 4289 w 5680"/>
                  <a:gd name="T33" fmla="*/ 26 h 1460"/>
                  <a:gd name="T34" fmla="*/ 3961 w 5680"/>
                  <a:gd name="T35" fmla="*/ 0 h 1460"/>
                  <a:gd name="T36" fmla="*/ 3172 w 5680"/>
                  <a:gd name="T37" fmla="*/ 141 h 1460"/>
                  <a:gd name="T38" fmla="*/ 1604 w 5680"/>
                  <a:gd name="T39" fmla="*/ 566 h 1460"/>
                  <a:gd name="T40" fmla="*/ 886 w 5680"/>
                  <a:gd name="T41" fmla="*/ 699 h 1460"/>
                  <a:gd name="T42" fmla="*/ 284 w 5680"/>
                  <a:gd name="T43" fmla="*/ 646 h 14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80"/>
                  <a:gd name="T67" fmla="*/ 0 h 1460"/>
                  <a:gd name="T68" fmla="*/ 5680 w 5680"/>
                  <a:gd name="T69" fmla="*/ 1460 h 14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80" h="1460">
                    <a:moveTo>
                      <a:pt x="284" y="646"/>
                    </a:moveTo>
                    <a:lnTo>
                      <a:pt x="44" y="726"/>
                    </a:lnTo>
                    <a:lnTo>
                      <a:pt x="0" y="1018"/>
                    </a:lnTo>
                    <a:lnTo>
                      <a:pt x="125" y="1292"/>
                    </a:lnTo>
                    <a:lnTo>
                      <a:pt x="735" y="1460"/>
                    </a:lnTo>
                    <a:lnTo>
                      <a:pt x="1277" y="1389"/>
                    </a:lnTo>
                    <a:lnTo>
                      <a:pt x="1985" y="1266"/>
                    </a:lnTo>
                    <a:lnTo>
                      <a:pt x="2933" y="1186"/>
                    </a:lnTo>
                    <a:lnTo>
                      <a:pt x="3766" y="1141"/>
                    </a:lnTo>
                    <a:lnTo>
                      <a:pt x="4147" y="1186"/>
                    </a:lnTo>
                    <a:lnTo>
                      <a:pt x="4900" y="1248"/>
                    </a:lnTo>
                    <a:lnTo>
                      <a:pt x="5680" y="1284"/>
                    </a:lnTo>
                    <a:lnTo>
                      <a:pt x="5547" y="1141"/>
                    </a:lnTo>
                    <a:lnTo>
                      <a:pt x="5317" y="699"/>
                    </a:lnTo>
                    <a:lnTo>
                      <a:pt x="4945" y="194"/>
                    </a:lnTo>
                    <a:lnTo>
                      <a:pt x="4794" y="123"/>
                    </a:lnTo>
                    <a:lnTo>
                      <a:pt x="4289" y="26"/>
                    </a:lnTo>
                    <a:lnTo>
                      <a:pt x="3961" y="0"/>
                    </a:lnTo>
                    <a:lnTo>
                      <a:pt x="3172" y="141"/>
                    </a:lnTo>
                    <a:lnTo>
                      <a:pt x="1604" y="566"/>
                    </a:lnTo>
                    <a:lnTo>
                      <a:pt x="886" y="699"/>
                    </a:lnTo>
                    <a:lnTo>
                      <a:pt x="284" y="646"/>
                    </a:lnTo>
                    <a:close/>
                  </a:path>
                </a:pathLst>
              </a:custGeom>
              <a:solidFill>
                <a:srgbClr val="867B62"/>
              </a:solidFill>
              <a:ln w="9525">
                <a:noFill/>
                <a:round/>
                <a:headEnd/>
                <a:tailEnd/>
              </a:ln>
            </p:spPr>
            <p:txBody>
              <a:bodyPr>
                <a:prstTxWarp prst="textNoShape">
                  <a:avLst/>
                </a:prstTxWarp>
              </a:bodyPr>
              <a:lstStyle/>
              <a:p>
                <a:endParaRPr lang="en-US"/>
              </a:p>
            </p:txBody>
          </p:sp>
          <p:sp>
            <p:nvSpPr>
              <p:cNvPr id="30772" name="Freeform 171"/>
              <p:cNvSpPr>
                <a:spLocks/>
              </p:cNvSpPr>
              <p:nvPr/>
            </p:nvSpPr>
            <p:spPr bwMode="auto">
              <a:xfrm>
                <a:off x="3119" y="1145"/>
                <a:ext cx="423" cy="105"/>
              </a:xfrm>
              <a:custGeom>
                <a:avLst/>
                <a:gdLst>
                  <a:gd name="T0" fmla="*/ 194 w 5502"/>
                  <a:gd name="T1" fmla="*/ 673 h 1363"/>
                  <a:gd name="T2" fmla="*/ 97 w 5502"/>
                  <a:gd name="T3" fmla="*/ 708 h 1363"/>
                  <a:gd name="T4" fmla="*/ 0 w 5502"/>
                  <a:gd name="T5" fmla="*/ 744 h 1363"/>
                  <a:gd name="T6" fmla="*/ 0 w 5502"/>
                  <a:gd name="T7" fmla="*/ 849 h 1363"/>
                  <a:gd name="T8" fmla="*/ 0 w 5502"/>
                  <a:gd name="T9" fmla="*/ 956 h 1363"/>
                  <a:gd name="T10" fmla="*/ 9 w 5502"/>
                  <a:gd name="T11" fmla="*/ 1053 h 1363"/>
                  <a:gd name="T12" fmla="*/ 61 w 5502"/>
                  <a:gd name="T13" fmla="*/ 1133 h 1363"/>
                  <a:gd name="T14" fmla="*/ 106 w 5502"/>
                  <a:gd name="T15" fmla="*/ 1212 h 1363"/>
                  <a:gd name="T16" fmla="*/ 257 w 5502"/>
                  <a:gd name="T17" fmla="*/ 1274 h 1363"/>
                  <a:gd name="T18" fmla="*/ 470 w 5502"/>
                  <a:gd name="T19" fmla="*/ 1319 h 1363"/>
                  <a:gd name="T20" fmla="*/ 682 w 5502"/>
                  <a:gd name="T21" fmla="*/ 1363 h 1363"/>
                  <a:gd name="T22" fmla="*/ 877 w 5502"/>
                  <a:gd name="T23" fmla="*/ 1337 h 1363"/>
                  <a:gd name="T24" fmla="*/ 1072 w 5502"/>
                  <a:gd name="T25" fmla="*/ 1310 h 1363"/>
                  <a:gd name="T26" fmla="*/ 1294 w 5502"/>
                  <a:gd name="T27" fmla="*/ 1274 h 1363"/>
                  <a:gd name="T28" fmla="*/ 1559 w 5502"/>
                  <a:gd name="T29" fmla="*/ 1222 h 1363"/>
                  <a:gd name="T30" fmla="*/ 1816 w 5502"/>
                  <a:gd name="T31" fmla="*/ 1169 h 1363"/>
                  <a:gd name="T32" fmla="*/ 2144 w 5502"/>
                  <a:gd name="T33" fmla="*/ 1125 h 1363"/>
                  <a:gd name="T34" fmla="*/ 2498 w 5502"/>
                  <a:gd name="T35" fmla="*/ 1080 h 1363"/>
                  <a:gd name="T36" fmla="*/ 2853 w 5502"/>
                  <a:gd name="T37" fmla="*/ 1036 h 1363"/>
                  <a:gd name="T38" fmla="*/ 3163 w 5502"/>
                  <a:gd name="T39" fmla="*/ 1018 h 1363"/>
                  <a:gd name="T40" fmla="*/ 3473 w 5502"/>
                  <a:gd name="T41" fmla="*/ 992 h 1363"/>
                  <a:gd name="T42" fmla="*/ 3731 w 5502"/>
                  <a:gd name="T43" fmla="*/ 982 h 1363"/>
                  <a:gd name="T44" fmla="*/ 3880 w 5502"/>
                  <a:gd name="T45" fmla="*/ 1000 h 1363"/>
                  <a:gd name="T46" fmla="*/ 4031 w 5502"/>
                  <a:gd name="T47" fmla="*/ 1018 h 1363"/>
                  <a:gd name="T48" fmla="*/ 4261 w 5502"/>
                  <a:gd name="T49" fmla="*/ 1036 h 1363"/>
                  <a:gd name="T50" fmla="*/ 4527 w 5502"/>
                  <a:gd name="T51" fmla="*/ 1062 h 1363"/>
                  <a:gd name="T52" fmla="*/ 4793 w 5502"/>
                  <a:gd name="T53" fmla="*/ 1089 h 1363"/>
                  <a:gd name="T54" fmla="*/ 5059 w 5502"/>
                  <a:gd name="T55" fmla="*/ 1125 h 1363"/>
                  <a:gd name="T56" fmla="*/ 5325 w 5502"/>
                  <a:gd name="T57" fmla="*/ 1159 h 1363"/>
                  <a:gd name="T58" fmla="*/ 5493 w 5502"/>
                  <a:gd name="T59" fmla="*/ 1169 h 1363"/>
                  <a:gd name="T60" fmla="*/ 5449 w 5502"/>
                  <a:gd name="T61" fmla="*/ 1115 h 1363"/>
                  <a:gd name="T62" fmla="*/ 5413 w 5502"/>
                  <a:gd name="T63" fmla="*/ 1071 h 1363"/>
                  <a:gd name="T64" fmla="*/ 5360 w 5502"/>
                  <a:gd name="T65" fmla="*/ 964 h 1363"/>
                  <a:gd name="T66" fmla="*/ 5290 w 5502"/>
                  <a:gd name="T67" fmla="*/ 832 h 1363"/>
                  <a:gd name="T68" fmla="*/ 5219 w 5502"/>
                  <a:gd name="T69" fmla="*/ 699 h 1363"/>
                  <a:gd name="T70" fmla="*/ 5077 w 5502"/>
                  <a:gd name="T71" fmla="*/ 514 h 1363"/>
                  <a:gd name="T72" fmla="*/ 4944 w 5502"/>
                  <a:gd name="T73" fmla="*/ 319 h 1363"/>
                  <a:gd name="T74" fmla="*/ 4829 w 5502"/>
                  <a:gd name="T75" fmla="*/ 186 h 1363"/>
                  <a:gd name="T76" fmla="*/ 4776 w 5502"/>
                  <a:gd name="T77" fmla="*/ 159 h 1363"/>
                  <a:gd name="T78" fmla="*/ 4714 w 5502"/>
                  <a:gd name="T79" fmla="*/ 133 h 1363"/>
                  <a:gd name="T80" fmla="*/ 4571 w 5502"/>
                  <a:gd name="T81" fmla="*/ 97 h 1363"/>
                  <a:gd name="T82" fmla="*/ 4386 w 5502"/>
                  <a:gd name="T83" fmla="*/ 62 h 1363"/>
                  <a:gd name="T84" fmla="*/ 4191 w 5502"/>
                  <a:gd name="T85" fmla="*/ 26 h 1363"/>
                  <a:gd name="T86" fmla="*/ 4067 w 5502"/>
                  <a:gd name="T87" fmla="*/ 18 h 1363"/>
                  <a:gd name="T88" fmla="*/ 3943 w 5502"/>
                  <a:gd name="T89" fmla="*/ 8 h 1363"/>
                  <a:gd name="T90" fmla="*/ 3765 w 5502"/>
                  <a:gd name="T91" fmla="*/ 18 h 1363"/>
                  <a:gd name="T92" fmla="*/ 3465 w 5502"/>
                  <a:gd name="T93" fmla="*/ 71 h 1363"/>
                  <a:gd name="T94" fmla="*/ 3171 w 5502"/>
                  <a:gd name="T95" fmla="*/ 123 h 1363"/>
                  <a:gd name="T96" fmla="*/ 2685 w 5502"/>
                  <a:gd name="T97" fmla="*/ 248 h 1363"/>
                  <a:gd name="T98" fmla="*/ 2091 w 5502"/>
                  <a:gd name="T99" fmla="*/ 407 h 1363"/>
                  <a:gd name="T100" fmla="*/ 1506 w 5502"/>
                  <a:gd name="T101" fmla="*/ 566 h 1363"/>
                  <a:gd name="T102" fmla="*/ 1241 w 5502"/>
                  <a:gd name="T103" fmla="*/ 611 h 1363"/>
                  <a:gd name="T104" fmla="*/ 965 w 5502"/>
                  <a:gd name="T105" fmla="*/ 664 h 1363"/>
                  <a:gd name="T106" fmla="*/ 726 w 5502"/>
                  <a:gd name="T107" fmla="*/ 690 h 1363"/>
                  <a:gd name="T108" fmla="*/ 522 w 5502"/>
                  <a:gd name="T109" fmla="*/ 673 h 1363"/>
                  <a:gd name="T110" fmla="*/ 327 w 5502"/>
                  <a:gd name="T111" fmla="*/ 655 h 13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02"/>
                  <a:gd name="T169" fmla="*/ 0 h 1363"/>
                  <a:gd name="T170" fmla="*/ 5502 w 5502"/>
                  <a:gd name="T171" fmla="*/ 1363 h 13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02" h="1363">
                    <a:moveTo>
                      <a:pt x="266" y="646"/>
                    </a:moveTo>
                    <a:lnTo>
                      <a:pt x="230" y="655"/>
                    </a:lnTo>
                    <a:lnTo>
                      <a:pt x="194" y="673"/>
                    </a:lnTo>
                    <a:lnTo>
                      <a:pt x="168" y="681"/>
                    </a:lnTo>
                    <a:lnTo>
                      <a:pt x="133" y="690"/>
                    </a:lnTo>
                    <a:lnTo>
                      <a:pt x="97" y="708"/>
                    </a:lnTo>
                    <a:lnTo>
                      <a:pt x="71" y="717"/>
                    </a:lnTo>
                    <a:lnTo>
                      <a:pt x="35" y="726"/>
                    </a:lnTo>
                    <a:lnTo>
                      <a:pt x="0" y="744"/>
                    </a:lnTo>
                    <a:lnTo>
                      <a:pt x="0" y="779"/>
                    </a:lnTo>
                    <a:lnTo>
                      <a:pt x="0" y="814"/>
                    </a:lnTo>
                    <a:lnTo>
                      <a:pt x="0" y="849"/>
                    </a:lnTo>
                    <a:lnTo>
                      <a:pt x="0" y="885"/>
                    </a:lnTo>
                    <a:lnTo>
                      <a:pt x="0" y="921"/>
                    </a:lnTo>
                    <a:lnTo>
                      <a:pt x="0" y="956"/>
                    </a:lnTo>
                    <a:lnTo>
                      <a:pt x="0" y="982"/>
                    </a:lnTo>
                    <a:lnTo>
                      <a:pt x="0" y="1018"/>
                    </a:lnTo>
                    <a:lnTo>
                      <a:pt x="9" y="1053"/>
                    </a:lnTo>
                    <a:lnTo>
                      <a:pt x="27" y="1080"/>
                    </a:lnTo>
                    <a:lnTo>
                      <a:pt x="44" y="1107"/>
                    </a:lnTo>
                    <a:lnTo>
                      <a:pt x="61" y="1133"/>
                    </a:lnTo>
                    <a:lnTo>
                      <a:pt x="71" y="1159"/>
                    </a:lnTo>
                    <a:lnTo>
                      <a:pt x="89" y="1186"/>
                    </a:lnTo>
                    <a:lnTo>
                      <a:pt x="106" y="1212"/>
                    </a:lnTo>
                    <a:lnTo>
                      <a:pt x="115" y="1240"/>
                    </a:lnTo>
                    <a:lnTo>
                      <a:pt x="186" y="1256"/>
                    </a:lnTo>
                    <a:lnTo>
                      <a:pt x="257" y="1274"/>
                    </a:lnTo>
                    <a:lnTo>
                      <a:pt x="327" y="1292"/>
                    </a:lnTo>
                    <a:lnTo>
                      <a:pt x="399" y="1301"/>
                    </a:lnTo>
                    <a:lnTo>
                      <a:pt x="470" y="1319"/>
                    </a:lnTo>
                    <a:lnTo>
                      <a:pt x="540" y="1337"/>
                    </a:lnTo>
                    <a:lnTo>
                      <a:pt x="611" y="1345"/>
                    </a:lnTo>
                    <a:lnTo>
                      <a:pt x="682" y="1363"/>
                    </a:lnTo>
                    <a:lnTo>
                      <a:pt x="744" y="1355"/>
                    </a:lnTo>
                    <a:lnTo>
                      <a:pt x="815" y="1345"/>
                    </a:lnTo>
                    <a:lnTo>
                      <a:pt x="877" y="1337"/>
                    </a:lnTo>
                    <a:lnTo>
                      <a:pt x="939" y="1328"/>
                    </a:lnTo>
                    <a:lnTo>
                      <a:pt x="1010" y="1319"/>
                    </a:lnTo>
                    <a:lnTo>
                      <a:pt x="1072" y="1310"/>
                    </a:lnTo>
                    <a:lnTo>
                      <a:pt x="1143" y="1301"/>
                    </a:lnTo>
                    <a:lnTo>
                      <a:pt x="1205" y="1292"/>
                    </a:lnTo>
                    <a:lnTo>
                      <a:pt x="1294" y="1274"/>
                    </a:lnTo>
                    <a:lnTo>
                      <a:pt x="1382" y="1256"/>
                    </a:lnTo>
                    <a:lnTo>
                      <a:pt x="1471" y="1240"/>
                    </a:lnTo>
                    <a:lnTo>
                      <a:pt x="1559" y="1222"/>
                    </a:lnTo>
                    <a:lnTo>
                      <a:pt x="1648" y="1204"/>
                    </a:lnTo>
                    <a:lnTo>
                      <a:pt x="1727" y="1186"/>
                    </a:lnTo>
                    <a:lnTo>
                      <a:pt x="1816" y="1169"/>
                    </a:lnTo>
                    <a:lnTo>
                      <a:pt x="1904" y="1151"/>
                    </a:lnTo>
                    <a:lnTo>
                      <a:pt x="2029" y="1133"/>
                    </a:lnTo>
                    <a:lnTo>
                      <a:pt x="2144" y="1125"/>
                    </a:lnTo>
                    <a:lnTo>
                      <a:pt x="2259" y="1107"/>
                    </a:lnTo>
                    <a:lnTo>
                      <a:pt x="2375" y="1089"/>
                    </a:lnTo>
                    <a:lnTo>
                      <a:pt x="2498" y="1080"/>
                    </a:lnTo>
                    <a:lnTo>
                      <a:pt x="2613" y="1062"/>
                    </a:lnTo>
                    <a:lnTo>
                      <a:pt x="2728" y="1044"/>
                    </a:lnTo>
                    <a:lnTo>
                      <a:pt x="2853" y="1036"/>
                    </a:lnTo>
                    <a:lnTo>
                      <a:pt x="2950" y="1026"/>
                    </a:lnTo>
                    <a:lnTo>
                      <a:pt x="3056" y="1018"/>
                    </a:lnTo>
                    <a:lnTo>
                      <a:pt x="3163" y="1018"/>
                    </a:lnTo>
                    <a:lnTo>
                      <a:pt x="3270" y="1009"/>
                    </a:lnTo>
                    <a:lnTo>
                      <a:pt x="3367" y="1000"/>
                    </a:lnTo>
                    <a:lnTo>
                      <a:pt x="3473" y="992"/>
                    </a:lnTo>
                    <a:lnTo>
                      <a:pt x="3580" y="982"/>
                    </a:lnTo>
                    <a:lnTo>
                      <a:pt x="3686" y="982"/>
                    </a:lnTo>
                    <a:lnTo>
                      <a:pt x="3731" y="982"/>
                    </a:lnTo>
                    <a:lnTo>
                      <a:pt x="3783" y="992"/>
                    </a:lnTo>
                    <a:lnTo>
                      <a:pt x="3836" y="992"/>
                    </a:lnTo>
                    <a:lnTo>
                      <a:pt x="3880" y="1000"/>
                    </a:lnTo>
                    <a:lnTo>
                      <a:pt x="3934" y="1009"/>
                    </a:lnTo>
                    <a:lnTo>
                      <a:pt x="3978" y="1009"/>
                    </a:lnTo>
                    <a:lnTo>
                      <a:pt x="4031" y="1018"/>
                    </a:lnTo>
                    <a:lnTo>
                      <a:pt x="4085" y="1018"/>
                    </a:lnTo>
                    <a:lnTo>
                      <a:pt x="4174" y="1026"/>
                    </a:lnTo>
                    <a:lnTo>
                      <a:pt x="4261" y="1036"/>
                    </a:lnTo>
                    <a:lnTo>
                      <a:pt x="4350" y="1044"/>
                    </a:lnTo>
                    <a:lnTo>
                      <a:pt x="4438" y="1053"/>
                    </a:lnTo>
                    <a:lnTo>
                      <a:pt x="4527" y="1062"/>
                    </a:lnTo>
                    <a:lnTo>
                      <a:pt x="4616" y="1071"/>
                    </a:lnTo>
                    <a:lnTo>
                      <a:pt x="4704" y="1080"/>
                    </a:lnTo>
                    <a:lnTo>
                      <a:pt x="4793" y="1089"/>
                    </a:lnTo>
                    <a:lnTo>
                      <a:pt x="4882" y="1107"/>
                    </a:lnTo>
                    <a:lnTo>
                      <a:pt x="4970" y="1115"/>
                    </a:lnTo>
                    <a:lnTo>
                      <a:pt x="5059" y="1125"/>
                    </a:lnTo>
                    <a:lnTo>
                      <a:pt x="5147" y="1133"/>
                    </a:lnTo>
                    <a:lnTo>
                      <a:pt x="5236" y="1151"/>
                    </a:lnTo>
                    <a:lnTo>
                      <a:pt x="5325" y="1159"/>
                    </a:lnTo>
                    <a:lnTo>
                      <a:pt x="5413" y="1169"/>
                    </a:lnTo>
                    <a:lnTo>
                      <a:pt x="5502" y="1177"/>
                    </a:lnTo>
                    <a:lnTo>
                      <a:pt x="5493" y="1169"/>
                    </a:lnTo>
                    <a:lnTo>
                      <a:pt x="5475" y="1151"/>
                    </a:lnTo>
                    <a:lnTo>
                      <a:pt x="5467" y="1133"/>
                    </a:lnTo>
                    <a:lnTo>
                      <a:pt x="5449" y="1115"/>
                    </a:lnTo>
                    <a:lnTo>
                      <a:pt x="5441" y="1107"/>
                    </a:lnTo>
                    <a:lnTo>
                      <a:pt x="5431" y="1089"/>
                    </a:lnTo>
                    <a:lnTo>
                      <a:pt x="5413" y="1071"/>
                    </a:lnTo>
                    <a:lnTo>
                      <a:pt x="5405" y="1053"/>
                    </a:lnTo>
                    <a:lnTo>
                      <a:pt x="5378" y="1009"/>
                    </a:lnTo>
                    <a:lnTo>
                      <a:pt x="5360" y="964"/>
                    </a:lnTo>
                    <a:lnTo>
                      <a:pt x="5334" y="921"/>
                    </a:lnTo>
                    <a:lnTo>
                      <a:pt x="5308" y="877"/>
                    </a:lnTo>
                    <a:lnTo>
                      <a:pt x="5290" y="832"/>
                    </a:lnTo>
                    <a:lnTo>
                      <a:pt x="5263" y="788"/>
                    </a:lnTo>
                    <a:lnTo>
                      <a:pt x="5236" y="744"/>
                    </a:lnTo>
                    <a:lnTo>
                      <a:pt x="5219" y="699"/>
                    </a:lnTo>
                    <a:lnTo>
                      <a:pt x="5175" y="637"/>
                    </a:lnTo>
                    <a:lnTo>
                      <a:pt x="5121" y="575"/>
                    </a:lnTo>
                    <a:lnTo>
                      <a:pt x="5077" y="514"/>
                    </a:lnTo>
                    <a:lnTo>
                      <a:pt x="5032" y="451"/>
                    </a:lnTo>
                    <a:lnTo>
                      <a:pt x="4988" y="389"/>
                    </a:lnTo>
                    <a:lnTo>
                      <a:pt x="4944" y="319"/>
                    </a:lnTo>
                    <a:lnTo>
                      <a:pt x="4891" y="256"/>
                    </a:lnTo>
                    <a:lnTo>
                      <a:pt x="4847" y="194"/>
                    </a:lnTo>
                    <a:lnTo>
                      <a:pt x="4829" y="186"/>
                    </a:lnTo>
                    <a:lnTo>
                      <a:pt x="4811" y="177"/>
                    </a:lnTo>
                    <a:lnTo>
                      <a:pt x="4793" y="168"/>
                    </a:lnTo>
                    <a:lnTo>
                      <a:pt x="4776" y="159"/>
                    </a:lnTo>
                    <a:lnTo>
                      <a:pt x="4758" y="150"/>
                    </a:lnTo>
                    <a:lnTo>
                      <a:pt x="4732" y="141"/>
                    </a:lnTo>
                    <a:lnTo>
                      <a:pt x="4714" y="133"/>
                    </a:lnTo>
                    <a:lnTo>
                      <a:pt x="4696" y="123"/>
                    </a:lnTo>
                    <a:lnTo>
                      <a:pt x="4634" y="106"/>
                    </a:lnTo>
                    <a:lnTo>
                      <a:pt x="4571" y="97"/>
                    </a:lnTo>
                    <a:lnTo>
                      <a:pt x="4510" y="89"/>
                    </a:lnTo>
                    <a:lnTo>
                      <a:pt x="4448" y="71"/>
                    </a:lnTo>
                    <a:lnTo>
                      <a:pt x="4386" y="62"/>
                    </a:lnTo>
                    <a:lnTo>
                      <a:pt x="4315" y="44"/>
                    </a:lnTo>
                    <a:lnTo>
                      <a:pt x="4253" y="35"/>
                    </a:lnTo>
                    <a:lnTo>
                      <a:pt x="4191" y="26"/>
                    </a:lnTo>
                    <a:lnTo>
                      <a:pt x="4156" y="18"/>
                    </a:lnTo>
                    <a:lnTo>
                      <a:pt x="4111" y="18"/>
                    </a:lnTo>
                    <a:lnTo>
                      <a:pt x="4067" y="18"/>
                    </a:lnTo>
                    <a:lnTo>
                      <a:pt x="4031" y="8"/>
                    </a:lnTo>
                    <a:lnTo>
                      <a:pt x="3987" y="8"/>
                    </a:lnTo>
                    <a:lnTo>
                      <a:pt x="3943" y="8"/>
                    </a:lnTo>
                    <a:lnTo>
                      <a:pt x="3908" y="8"/>
                    </a:lnTo>
                    <a:lnTo>
                      <a:pt x="3863" y="0"/>
                    </a:lnTo>
                    <a:lnTo>
                      <a:pt x="3765" y="18"/>
                    </a:lnTo>
                    <a:lnTo>
                      <a:pt x="3668" y="35"/>
                    </a:lnTo>
                    <a:lnTo>
                      <a:pt x="3570" y="53"/>
                    </a:lnTo>
                    <a:lnTo>
                      <a:pt x="3465" y="71"/>
                    </a:lnTo>
                    <a:lnTo>
                      <a:pt x="3367" y="89"/>
                    </a:lnTo>
                    <a:lnTo>
                      <a:pt x="3270" y="106"/>
                    </a:lnTo>
                    <a:lnTo>
                      <a:pt x="3171" y="123"/>
                    </a:lnTo>
                    <a:lnTo>
                      <a:pt x="3074" y="141"/>
                    </a:lnTo>
                    <a:lnTo>
                      <a:pt x="2879" y="194"/>
                    </a:lnTo>
                    <a:lnTo>
                      <a:pt x="2685" y="248"/>
                    </a:lnTo>
                    <a:lnTo>
                      <a:pt x="2480" y="301"/>
                    </a:lnTo>
                    <a:lnTo>
                      <a:pt x="2286" y="353"/>
                    </a:lnTo>
                    <a:lnTo>
                      <a:pt x="2091" y="407"/>
                    </a:lnTo>
                    <a:lnTo>
                      <a:pt x="1896" y="460"/>
                    </a:lnTo>
                    <a:lnTo>
                      <a:pt x="1701" y="514"/>
                    </a:lnTo>
                    <a:lnTo>
                      <a:pt x="1506" y="566"/>
                    </a:lnTo>
                    <a:lnTo>
                      <a:pt x="1417" y="584"/>
                    </a:lnTo>
                    <a:lnTo>
                      <a:pt x="1328" y="601"/>
                    </a:lnTo>
                    <a:lnTo>
                      <a:pt x="1241" y="611"/>
                    </a:lnTo>
                    <a:lnTo>
                      <a:pt x="1143" y="629"/>
                    </a:lnTo>
                    <a:lnTo>
                      <a:pt x="1054" y="646"/>
                    </a:lnTo>
                    <a:lnTo>
                      <a:pt x="965" y="664"/>
                    </a:lnTo>
                    <a:lnTo>
                      <a:pt x="877" y="681"/>
                    </a:lnTo>
                    <a:lnTo>
                      <a:pt x="788" y="699"/>
                    </a:lnTo>
                    <a:lnTo>
                      <a:pt x="726" y="690"/>
                    </a:lnTo>
                    <a:lnTo>
                      <a:pt x="655" y="690"/>
                    </a:lnTo>
                    <a:lnTo>
                      <a:pt x="593" y="681"/>
                    </a:lnTo>
                    <a:lnTo>
                      <a:pt x="522" y="673"/>
                    </a:lnTo>
                    <a:lnTo>
                      <a:pt x="460" y="664"/>
                    </a:lnTo>
                    <a:lnTo>
                      <a:pt x="399" y="664"/>
                    </a:lnTo>
                    <a:lnTo>
                      <a:pt x="327" y="655"/>
                    </a:lnTo>
                    <a:lnTo>
                      <a:pt x="266" y="646"/>
                    </a:lnTo>
                    <a:close/>
                  </a:path>
                </a:pathLst>
              </a:custGeom>
              <a:solidFill>
                <a:srgbClr val="91856A"/>
              </a:solidFill>
              <a:ln w="9525">
                <a:noFill/>
                <a:round/>
                <a:headEnd/>
                <a:tailEnd/>
              </a:ln>
            </p:spPr>
            <p:txBody>
              <a:bodyPr>
                <a:prstTxWarp prst="textNoShape">
                  <a:avLst/>
                </a:prstTxWarp>
              </a:bodyPr>
              <a:lstStyle/>
              <a:p>
                <a:endParaRPr lang="en-US"/>
              </a:p>
            </p:txBody>
          </p:sp>
          <p:sp>
            <p:nvSpPr>
              <p:cNvPr id="30773" name="Freeform 172"/>
              <p:cNvSpPr>
                <a:spLocks/>
              </p:cNvSpPr>
              <p:nvPr/>
            </p:nvSpPr>
            <p:spPr bwMode="auto">
              <a:xfrm>
                <a:off x="3123" y="1145"/>
                <a:ext cx="412" cy="98"/>
              </a:xfrm>
              <a:custGeom>
                <a:avLst/>
                <a:gdLst>
                  <a:gd name="T0" fmla="*/ 205 w 5352"/>
                  <a:gd name="T1" fmla="*/ 681 h 1274"/>
                  <a:gd name="T2" fmla="*/ 107 w 5352"/>
                  <a:gd name="T3" fmla="*/ 717 h 1274"/>
                  <a:gd name="T4" fmla="*/ 0 w 5352"/>
                  <a:gd name="T5" fmla="*/ 762 h 1274"/>
                  <a:gd name="T6" fmla="*/ 10 w 5352"/>
                  <a:gd name="T7" fmla="*/ 859 h 1274"/>
                  <a:gd name="T8" fmla="*/ 28 w 5352"/>
                  <a:gd name="T9" fmla="*/ 956 h 1274"/>
                  <a:gd name="T10" fmla="*/ 45 w 5352"/>
                  <a:gd name="T11" fmla="*/ 1044 h 1274"/>
                  <a:gd name="T12" fmla="*/ 89 w 5352"/>
                  <a:gd name="T13" fmla="*/ 1115 h 1274"/>
                  <a:gd name="T14" fmla="*/ 133 w 5352"/>
                  <a:gd name="T15" fmla="*/ 1177 h 1274"/>
                  <a:gd name="T16" fmla="*/ 276 w 5352"/>
                  <a:gd name="T17" fmla="*/ 1212 h 1274"/>
                  <a:gd name="T18" fmla="*/ 471 w 5352"/>
                  <a:gd name="T19" fmla="*/ 1248 h 1274"/>
                  <a:gd name="T20" fmla="*/ 665 w 5352"/>
                  <a:gd name="T21" fmla="*/ 1274 h 1274"/>
                  <a:gd name="T22" fmla="*/ 852 w 5352"/>
                  <a:gd name="T23" fmla="*/ 1240 h 1274"/>
                  <a:gd name="T24" fmla="*/ 1047 w 5352"/>
                  <a:gd name="T25" fmla="*/ 1212 h 1274"/>
                  <a:gd name="T26" fmla="*/ 1259 w 5352"/>
                  <a:gd name="T27" fmla="*/ 1177 h 1274"/>
                  <a:gd name="T28" fmla="*/ 1516 w 5352"/>
                  <a:gd name="T29" fmla="*/ 1115 h 1274"/>
                  <a:gd name="T30" fmla="*/ 1773 w 5352"/>
                  <a:gd name="T31" fmla="*/ 1053 h 1274"/>
                  <a:gd name="T32" fmla="*/ 2101 w 5352"/>
                  <a:gd name="T33" fmla="*/ 1000 h 1274"/>
                  <a:gd name="T34" fmla="*/ 2455 w 5352"/>
                  <a:gd name="T35" fmla="*/ 938 h 1274"/>
                  <a:gd name="T36" fmla="*/ 2810 w 5352"/>
                  <a:gd name="T37" fmla="*/ 885 h 1274"/>
                  <a:gd name="T38" fmla="*/ 3120 w 5352"/>
                  <a:gd name="T39" fmla="*/ 859 h 1274"/>
                  <a:gd name="T40" fmla="*/ 3430 w 5352"/>
                  <a:gd name="T41" fmla="*/ 832 h 1274"/>
                  <a:gd name="T42" fmla="*/ 3686 w 5352"/>
                  <a:gd name="T43" fmla="*/ 823 h 1274"/>
                  <a:gd name="T44" fmla="*/ 3847 w 5352"/>
                  <a:gd name="T45" fmla="*/ 841 h 1274"/>
                  <a:gd name="T46" fmla="*/ 3997 w 5352"/>
                  <a:gd name="T47" fmla="*/ 849 h 1274"/>
                  <a:gd name="T48" fmla="*/ 4228 w 5352"/>
                  <a:gd name="T49" fmla="*/ 877 h 1274"/>
                  <a:gd name="T50" fmla="*/ 4476 w 5352"/>
                  <a:gd name="T51" fmla="*/ 911 h 1274"/>
                  <a:gd name="T52" fmla="*/ 4732 w 5352"/>
                  <a:gd name="T53" fmla="*/ 938 h 1274"/>
                  <a:gd name="T54" fmla="*/ 4963 w 5352"/>
                  <a:gd name="T55" fmla="*/ 992 h 1274"/>
                  <a:gd name="T56" fmla="*/ 5202 w 5352"/>
                  <a:gd name="T57" fmla="*/ 1044 h 1274"/>
                  <a:gd name="T58" fmla="*/ 5352 w 5352"/>
                  <a:gd name="T59" fmla="*/ 1062 h 1274"/>
                  <a:gd name="T60" fmla="*/ 5326 w 5352"/>
                  <a:gd name="T61" fmla="*/ 1026 h 1274"/>
                  <a:gd name="T62" fmla="*/ 5299 w 5352"/>
                  <a:gd name="T63" fmla="*/ 982 h 1274"/>
                  <a:gd name="T64" fmla="*/ 5264 w 5352"/>
                  <a:gd name="T65" fmla="*/ 903 h 1274"/>
                  <a:gd name="T66" fmla="*/ 5211 w 5352"/>
                  <a:gd name="T67" fmla="*/ 805 h 1274"/>
                  <a:gd name="T68" fmla="*/ 5158 w 5352"/>
                  <a:gd name="T69" fmla="*/ 699 h 1274"/>
                  <a:gd name="T70" fmla="*/ 5016 w 5352"/>
                  <a:gd name="T71" fmla="*/ 514 h 1274"/>
                  <a:gd name="T72" fmla="*/ 4883 w 5352"/>
                  <a:gd name="T73" fmla="*/ 319 h 1274"/>
                  <a:gd name="T74" fmla="*/ 4768 w 5352"/>
                  <a:gd name="T75" fmla="*/ 186 h 1274"/>
                  <a:gd name="T76" fmla="*/ 4715 w 5352"/>
                  <a:gd name="T77" fmla="*/ 159 h 1274"/>
                  <a:gd name="T78" fmla="*/ 4653 w 5352"/>
                  <a:gd name="T79" fmla="*/ 133 h 1274"/>
                  <a:gd name="T80" fmla="*/ 4510 w 5352"/>
                  <a:gd name="T81" fmla="*/ 97 h 1274"/>
                  <a:gd name="T82" fmla="*/ 4325 w 5352"/>
                  <a:gd name="T83" fmla="*/ 62 h 1274"/>
                  <a:gd name="T84" fmla="*/ 4130 w 5352"/>
                  <a:gd name="T85" fmla="*/ 26 h 1274"/>
                  <a:gd name="T86" fmla="*/ 4006 w 5352"/>
                  <a:gd name="T87" fmla="*/ 18 h 1274"/>
                  <a:gd name="T88" fmla="*/ 3882 w 5352"/>
                  <a:gd name="T89" fmla="*/ 8 h 1274"/>
                  <a:gd name="T90" fmla="*/ 3704 w 5352"/>
                  <a:gd name="T91" fmla="*/ 18 h 1274"/>
                  <a:gd name="T92" fmla="*/ 3404 w 5352"/>
                  <a:gd name="T93" fmla="*/ 71 h 1274"/>
                  <a:gd name="T94" fmla="*/ 3110 w 5352"/>
                  <a:gd name="T95" fmla="*/ 123 h 1274"/>
                  <a:gd name="T96" fmla="*/ 2624 w 5352"/>
                  <a:gd name="T97" fmla="*/ 248 h 1274"/>
                  <a:gd name="T98" fmla="*/ 2030 w 5352"/>
                  <a:gd name="T99" fmla="*/ 407 h 1274"/>
                  <a:gd name="T100" fmla="*/ 1445 w 5352"/>
                  <a:gd name="T101" fmla="*/ 566 h 1274"/>
                  <a:gd name="T102" fmla="*/ 1180 w 5352"/>
                  <a:gd name="T103" fmla="*/ 611 h 1274"/>
                  <a:gd name="T104" fmla="*/ 904 w 5352"/>
                  <a:gd name="T105" fmla="*/ 664 h 1274"/>
                  <a:gd name="T106" fmla="*/ 674 w 5352"/>
                  <a:gd name="T107" fmla="*/ 690 h 1274"/>
                  <a:gd name="T108" fmla="*/ 506 w 5352"/>
                  <a:gd name="T109" fmla="*/ 673 h 1274"/>
                  <a:gd name="T110" fmla="*/ 338 w 5352"/>
                  <a:gd name="T111" fmla="*/ 655 h 12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352"/>
                  <a:gd name="T169" fmla="*/ 0 h 1274"/>
                  <a:gd name="T170" fmla="*/ 5352 w 5352"/>
                  <a:gd name="T171" fmla="*/ 1274 h 12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352" h="1274">
                    <a:moveTo>
                      <a:pt x="276" y="655"/>
                    </a:moveTo>
                    <a:lnTo>
                      <a:pt x="240" y="664"/>
                    </a:lnTo>
                    <a:lnTo>
                      <a:pt x="205" y="681"/>
                    </a:lnTo>
                    <a:lnTo>
                      <a:pt x="169" y="690"/>
                    </a:lnTo>
                    <a:lnTo>
                      <a:pt x="143" y="708"/>
                    </a:lnTo>
                    <a:lnTo>
                      <a:pt x="107" y="717"/>
                    </a:lnTo>
                    <a:lnTo>
                      <a:pt x="72" y="734"/>
                    </a:lnTo>
                    <a:lnTo>
                      <a:pt x="36" y="744"/>
                    </a:lnTo>
                    <a:lnTo>
                      <a:pt x="0" y="762"/>
                    </a:lnTo>
                    <a:lnTo>
                      <a:pt x="0" y="788"/>
                    </a:lnTo>
                    <a:lnTo>
                      <a:pt x="10" y="823"/>
                    </a:lnTo>
                    <a:lnTo>
                      <a:pt x="10" y="859"/>
                    </a:lnTo>
                    <a:lnTo>
                      <a:pt x="18" y="894"/>
                    </a:lnTo>
                    <a:lnTo>
                      <a:pt x="18" y="929"/>
                    </a:lnTo>
                    <a:lnTo>
                      <a:pt x="28" y="956"/>
                    </a:lnTo>
                    <a:lnTo>
                      <a:pt x="28" y="992"/>
                    </a:lnTo>
                    <a:lnTo>
                      <a:pt x="36" y="1026"/>
                    </a:lnTo>
                    <a:lnTo>
                      <a:pt x="45" y="1044"/>
                    </a:lnTo>
                    <a:lnTo>
                      <a:pt x="63" y="1071"/>
                    </a:lnTo>
                    <a:lnTo>
                      <a:pt x="81" y="1089"/>
                    </a:lnTo>
                    <a:lnTo>
                      <a:pt x="89" y="1115"/>
                    </a:lnTo>
                    <a:lnTo>
                      <a:pt x="107" y="1133"/>
                    </a:lnTo>
                    <a:lnTo>
                      <a:pt x="125" y="1151"/>
                    </a:lnTo>
                    <a:lnTo>
                      <a:pt x="133" y="1177"/>
                    </a:lnTo>
                    <a:lnTo>
                      <a:pt x="151" y="1195"/>
                    </a:lnTo>
                    <a:lnTo>
                      <a:pt x="213" y="1204"/>
                    </a:lnTo>
                    <a:lnTo>
                      <a:pt x="276" y="1212"/>
                    </a:lnTo>
                    <a:lnTo>
                      <a:pt x="346" y="1222"/>
                    </a:lnTo>
                    <a:lnTo>
                      <a:pt x="409" y="1240"/>
                    </a:lnTo>
                    <a:lnTo>
                      <a:pt x="471" y="1248"/>
                    </a:lnTo>
                    <a:lnTo>
                      <a:pt x="532" y="1256"/>
                    </a:lnTo>
                    <a:lnTo>
                      <a:pt x="604" y="1266"/>
                    </a:lnTo>
                    <a:lnTo>
                      <a:pt x="665" y="1274"/>
                    </a:lnTo>
                    <a:lnTo>
                      <a:pt x="727" y="1266"/>
                    </a:lnTo>
                    <a:lnTo>
                      <a:pt x="789" y="1256"/>
                    </a:lnTo>
                    <a:lnTo>
                      <a:pt x="852" y="1240"/>
                    </a:lnTo>
                    <a:lnTo>
                      <a:pt x="914" y="1230"/>
                    </a:lnTo>
                    <a:lnTo>
                      <a:pt x="975" y="1222"/>
                    </a:lnTo>
                    <a:lnTo>
                      <a:pt x="1047" y="1212"/>
                    </a:lnTo>
                    <a:lnTo>
                      <a:pt x="1108" y="1204"/>
                    </a:lnTo>
                    <a:lnTo>
                      <a:pt x="1170" y="1195"/>
                    </a:lnTo>
                    <a:lnTo>
                      <a:pt x="1259" y="1177"/>
                    </a:lnTo>
                    <a:lnTo>
                      <a:pt x="1339" y="1151"/>
                    </a:lnTo>
                    <a:lnTo>
                      <a:pt x="1428" y="1133"/>
                    </a:lnTo>
                    <a:lnTo>
                      <a:pt x="1516" y="1115"/>
                    </a:lnTo>
                    <a:lnTo>
                      <a:pt x="1605" y="1097"/>
                    </a:lnTo>
                    <a:lnTo>
                      <a:pt x="1694" y="1071"/>
                    </a:lnTo>
                    <a:lnTo>
                      <a:pt x="1773" y="1053"/>
                    </a:lnTo>
                    <a:lnTo>
                      <a:pt x="1861" y="1036"/>
                    </a:lnTo>
                    <a:lnTo>
                      <a:pt x="1976" y="1018"/>
                    </a:lnTo>
                    <a:lnTo>
                      <a:pt x="2101" y="1000"/>
                    </a:lnTo>
                    <a:lnTo>
                      <a:pt x="2216" y="974"/>
                    </a:lnTo>
                    <a:lnTo>
                      <a:pt x="2331" y="956"/>
                    </a:lnTo>
                    <a:lnTo>
                      <a:pt x="2455" y="938"/>
                    </a:lnTo>
                    <a:lnTo>
                      <a:pt x="2570" y="921"/>
                    </a:lnTo>
                    <a:lnTo>
                      <a:pt x="2685" y="903"/>
                    </a:lnTo>
                    <a:lnTo>
                      <a:pt x="2810" y="885"/>
                    </a:lnTo>
                    <a:lnTo>
                      <a:pt x="2907" y="877"/>
                    </a:lnTo>
                    <a:lnTo>
                      <a:pt x="3013" y="867"/>
                    </a:lnTo>
                    <a:lnTo>
                      <a:pt x="3120" y="859"/>
                    </a:lnTo>
                    <a:lnTo>
                      <a:pt x="3217" y="849"/>
                    </a:lnTo>
                    <a:lnTo>
                      <a:pt x="3324" y="841"/>
                    </a:lnTo>
                    <a:lnTo>
                      <a:pt x="3430" y="832"/>
                    </a:lnTo>
                    <a:lnTo>
                      <a:pt x="3527" y="823"/>
                    </a:lnTo>
                    <a:lnTo>
                      <a:pt x="3634" y="814"/>
                    </a:lnTo>
                    <a:lnTo>
                      <a:pt x="3686" y="823"/>
                    </a:lnTo>
                    <a:lnTo>
                      <a:pt x="3740" y="823"/>
                    </a:lnTo>
                    <a:lnTo>
                      <a:pt x="3793" y="832"/>
                    </a:lnTo>
                    <a:lnTo>
                      <a:pt x="3847" y="841"/>
                    </a:lnTo>
                    <a:lnTo>
                      <a:pt x="3900" y="841"/>
                    </a:lnTo>
                    <a:lnTo>
                      <a:pt x="3952" y="849"/>
                    </a:lnTo>
                    <a:lnTo>
                      <a:pt x="3997" y="849"/>
                    </a:lnTo>
                    <a:lnTo>
                      <a:pt x="4050" y="859"/>
                    </a:lnTo>
                    <a:lnTo>
                      <a:pt x="4139" y="867"/>
                    </a:lnTo>
                    <a:lnTo>
                      <a:pt x="4228" y="877"/>
                    </a:lnTo>
                    <a:lnTo>
                      <a:pt x="4307" y="885"/>
                    </a:lnTo>
                    <a:lnTo>
                      <a:pt x="4395" y="894"/>
                    </a:lnTo>
                    <a:lnTo>
                      <a:pt x="4476" y="911"/>
                    </a:lnTo>
                    <a:lnTo>
                      <a:pt x="4564" y="921"/>
                    </a:lnTo>
                    <a:lnTo>
                      <a:pt x="4643" y="929"/>
                    </a:lnTo>
                    <a:lnTo>
                      <a:pt x="4732" y="938"/>
                    </a:lnTo>
                    <a:lnTo>
                      <a:pt x="4812" y="956"/>
                    </a:lnTo>
                    <a:lnTo>
                      <a:pt x="4892" y="974"/>
                    </a:lnTo>
                    <a:lnTo>
                      <a:pt x="4963" y="992"/>
                    </a:lnTo>
                    <a:lnTo>
                      <a:pt x="5042" y="1009"/>
                    </a:lnTo>
                    <a:lnTo>
                      <a:pt x="5122" y="1026"/>
                    </a:lnTo>
                    <a:lnTo>
                      <a:pt x="5202" y="1044"/>
                    </a:lnTo>
                    <a:lnTo>
                      <a:pt x="5282" y="1062"/>
                    </a:lnTo>
                    <a:lnTo>
                      <a:pt x="5352" y="1080"/>
                    </a:lnTo>
                    <a:lnTo>
                      <a:pt x="5352" y="1062"/>
                    </a:lnTo>
                    <a:lnTo>
                      <a:pt x="5344" y="1053"/>
                    </a:lnTo>
                    <a:lnTo>
                      <a:pt x="5335" y="1036"/>
                    </a:lnTo>
                    <a:lnTo>
                      <a:pt x="5326" y="1026"/>
                    </a:lnTo>
                    <a:lnTo>
                      <a:pt x="5317" y="1009"/>
                    </a:lnTo>
                    <a:lnTo>
                      <a:pt x="5308" y="1000"/>
                    </a:lnTo>
                    <a:lnTo>
                      <a:pt x="5299" y="982"/>
                    </a:lnTo>
                    <a:lnTo>
                      <a:pt x="5299" y="974"/>
                    </a:lnTo>
                    <a:lnTo>
                      <a:pt x="5282" y="938"/>
                    </a:lnTo>
                    <a:lnTo>
                      <a:pt x="5264" y="903"/>
                    </a:lnTo>
                    <a:lnTo>
                      <a:pt x="5247" y="867"/>
                    </a:lnTo>
                    <a:lnTo>
                      <a:pt x="5229" y="832"/>
                    </a:lnTo>
                    <a:lnTo>
                      <a:pt x="5211" y="805"/>
                    </a:lnTo>
                    <a:lnTo>
                      <a:pt x="5193" y="770"/>
                    </a:lnTo>
                    <a:lnTo>
                      <a:pt x="5175" y="734"/>
                    </a:lnTo>
                    <a:lnTo>
                      <a:pt x="5158" y="699"/>
                    </a:lnTo>
                    <a:lnTo>
                      <a:pt x="5114" y="637"/>
                    </a:lnTo>
                    <a:lnTo>
                      <a:pt x="5060" y="575"/>
                    </a:lnTo>
                    <a:lnTo>
                      <a:pt x="5016" y="514"/>
                    </a:lnTo>
                    <a:lnTo>
                      <a:pt x="4971" y="451"/>
                    </a:lnTo>
                    <a:lnTo>
                      <a:pt x="4927" y="389"/>
                    </a:lnTo>
                    <a:lnTo>
                      <a:pt x="4883" y="319"/>
                    </a:lnTo>
                    <a:lnTo>
                      <a:pt x="4830" y="256"/>
                    </a:lnTo>
                    <a:lnTo>
                      <a:pt x="4786" y="194"/>
                    </a:lnTo>
                    <a:lnTo>
                      <a:pt x="4768" y="186"/>
                    </a:lnTo>
                    <a:lnTo>
                      <a:pt x="4750" y="177"/>
                    </a:lnTo>
                    <a:lnTo>
                      <a:pt x="4732" y="168"/>
                    </a:lnTo>
                    <a:lnTo>
                      <a:pt x="4715" y="159"/>
                    </a:lnTo>
                    <a:lnTo>
                      <a:pt x="4697" y="150"/>
                    </a:lnTo>
                    <a:lnTo>
                      <a:pt x="4671" y="141"/>
                    </a:lnTo>
                    <a:lnTo>
                      <a:pt x="4653" y="133"/>
                    </a:lnTo>
                    <a:lnTo>
                      <a:pt x="4635" y="123"/>
                    </a:lnTo>
                    <a:lnTo>
                      <a:pt x="4573" y="106"/>
                    </a:lnTo>
                    <a:lnTo>
                      <a:pt x="4510" y="97"/>
                    </a:lnTo>
                    <a:lnTo>
                      <a:pt x="4449" y="89"/>
                    </a:lnTo>
                    <a:lnTo>
                      <a:pt x="4387" y="71"/>
                    </a:lnTo>
                    <a:lnTo>
                      <a:pt x="4325" y="62"/>
                    </a:lnTo>
                    <a:lnTo>
                      <a:pt x="4254" y="44"/>
                    </a:lnTo>
                    <a:lnTo>
                      <a:pt x="4192" y="35"/>
                    </a:lnTo>
                    <a:lnTo>
                      <a:pt x="4130" y="26"/>
                    </a:lnTo>
                    <a:lnTo>
                      <a:pt x="4095" y="18"/>
                    </a:lnTo>
                    <a:lnTo>
                      <a:pt x="4050" y="18"/>
                    </a:lnTo>
                    <a:lnTo>
                      <a:pt x="4006" y="18"/>
                    </a:lnTo>
                    <a:lnTo>
                      <a:pt x="3970" y="8"/>
                    </a:lnTo>
                    <a:lnTo>
                      <a:pt x="3926" y="8"/>
                    </a:lnTo>
                    <a:lnTo>
                      <a:pt x="3882" y="8"/>
                    </a:lnTo>
                    <a:lnTo>
                      <a:pt x="3847" y="8"/>
                    </a:lnTo>
                    <a:lnTo>
                      <a:pt x="3802" y="0"/>
                    </a:lnTo>
                    <a:lnTo>
                      <a:pt x="3704" y="18"/>
                    </a:lnTo>
                    <a:lnTo>
                      <a:pt x="3607" y="35"/>
                    </a:lnTo>
                    <a:lnTo>
                      <a:pt x="3509" y="53"/>
                    </a:lnTo>
                    <a:lnTo>
                      <a:pt x="3404" y="71"/>
                    </a:lnTo>
                    <a:lnTo>
                      <a:pt x="3306" y="89"/>
                    </a:lnTo>
                    <a:lnTo>
                      <a:pt x="3209" y="106"/>
                    </a:lnTo>
                    <a:lnTo>
                      <a:pt x="3110" y="123"/>
                    </a:lnTo>
                    <a:lnTo>
                      <a:pt x="3013" y="141"/>
                    </a:lnTo>
                    <a:lnTo>
                      <a:pt x="2818" y="194"/>
                    </a:lnTo>
                    <a:lnTo>
                      <a:pt x="2624" y="248"/>
                    </a:lnTo>
                    <a:lnTo>
                      <a:pt x="2419" y="301"/>
                    </a:lnTo>
                    <a:lnTo>
                      <a:pt x="2225" y="353"/>
                    </a:lnTo>
                    <a:lnTo>
                      <a:pt x="2030" y="407"/>
                    </a:lnTo>
                    <a:lnTo>
                      <a:pt x="1835" y="460"/>
                    </a:lnTo>
                    <a:lnTo>
                      <a:pt x="1640" y="514"/>
                    </a:lnTo>
                    <a:lnTo>
                      <a:pt x="1445" y="566"/>
                    </a:lnTo>
                    <a:lnTo>
                      <a:pt x="1356" y="584"/>
                    </a:lnTo>
                    <a:lnTo>
                      <a:pt x="1267" y="601"/>
                    </a:lnTo>
                    <a:lnTo>
                      <a:pt x="1180" y="611"/>
                    </a:lnTo>
                    <a:lnTo>
                      <a:pt x="1082" y="629"/>
                    </a:lnTo>
                    <a:lnTo>
                      <a:pt x="993" y="646"/>
                    </a:lnTo>
                    <a:lnTo>
                      <a:pt x="904" y="664"/>
                    </a:lnTo>
                    <a:lnTo>
                      <a:pt x="816" y="681"/>
                    </a:lnTo>
                    <a:lnTo>
                      <a:pt x="727" y="699"/>
                    </a:lnTo>
                    <a:lnTo>
                      <a:pt x="674" y="690"/>
                    </a:lnTo>
                    <a:lnTo>
                      <a:pt x="612" y="690"/>
                    </a:lnTo>
                    <a:lnTo>
                      <a:pt x="559" y="681"/>
                    </a:lnTo>
                    <a:lnTo>
                      <a:pt x="506" y="673"/>
                    </a:lnTo>
                    <a:lnTo>
                      <a:pt x="443" y="673"/>
                    </a:lnTo>
                    <a:lnTo>
                      <a:pt x="391" y="664"/>
                    </a:lnTo>
                    <a:lnTo>
                      <a:pt x="338" y="655"/>
                    </a:lnTo>
                    <a:lnTo>
                      <a:pt x="276" y="655"/>
                    </a:lnTo>
                    <a:close/>
                  </a:path>
                </a:pathLst>
              </a:custGeom>
              <a:solidFill>
                <a:srgbClr val="9C8F72"/>
              </a:solidFill>
              <a:ln w="9525">
                <a:noFill/>
                <a:round/>
                <a:headEnd/>
                <a:tailEnd/>
              </a:ln>
            </p:spPr>
            <p:txBody>
              <a:bodyPr>
                <a:prstTxWarp prst="textNoShape">
                  <a:avLst/>
                </a:prstTxWarp>
              </a:bodyPr>
              <a:lstStyle/>
              <a:p>
                <a:endParaRPr lang="en-US"/>
              </a:p>
            </p:txBody>
          </p:sp>
          <p:sp>
            <p:nvSpPr>
              <p:cNvPr id="30774" name="Freeform 173"/>
              <p:cNvSpPr>
                <a:spLocks/>
              </p:cNvSpPr>
              <p:nvPr/>
            </p:nvSpPr>
            <p:spPr bwMode="auto">
              <a:xfrm>
                <a:off x="3128" y="1145"/>
                <a:ext cx="401" cy="91"/>
              </a:xfrm>
              <a:custGeom>
                <a:avLst/>
                <a:gdLst>
                  <a:gd name="T0" fmla="*/ 222 w 5219"/>
                  <a:gd name="T1" fmla="*/ 681 h 1177"/>
                  <a:gd name="T2" fmla="*/ 115 w 5219"/>
                  <a:gd name="T3" fmla="*/ 734 h 1177"/>
                  <a:gd name="T4" fmla="*/ 0 w 5219"/>
                  <a:gd name="T5" fmla="*/ 779 h 1177"/>
                  <a:gd name="T6" fmla="*/ 27 w 5219"/>
                  <a:gd name="T7" fmla="*/ 867 h 1177"/>
                  <a:gd name="T8" fmla="*/ 62 w 5219"/>
                  <a:gd name="T9" fmla="*/ 964 h 1177"/>
                  <a:gd name="T10" fmla="*/ 89 w 5219"/>
                  <a:gd name="T11" fmla="*/ 1044 h 1177"/>
                  <a:gd name="T12" fmla="*/ 133 w 5219"/>
                  <a:gd name="T13" fmla="*/ 1089 h 1177"/>
                  <a:gd name="T14" fmla="*/ 177 w 5219"/>
                  <a:gd name="T15" fmla="*/ 1133 h 1177"/>
                  <a:gd name="T16" fmla="*/ 310 w 5219"/>
                  <a:gd name="T17" fmla="*/ 1159 h 1177"/>
                  <a:gd name="T18" fmla="*/ 478 w 5219"/>
                  <a:gd name="T19" fmla="*/ 1169 h 1177"/>
                  <a:gd name="T20" fmla="*/ 655 w 5219"/>
                  <a:gd name="T21" fmla="*/ 1177 h 1177"/>
                  <a:gd name="T22" fmla="*/ 842 w 5219"/>
                  <a:gd name="T23" fmla="*/ 1151 h 1177"/>
                  <a:gd name="T24" fmla="*/ 1019 w 5219"/>
                  <a:gd name="T25" fmla="*/ 1115 h 1177"/>
                  <a:gd name="T26" fmla="*/ 1223 w 5219"/>
                  <a:gd name="T27" fmla="*/ 1071 h 1177"/>
                  <a:gd name="T28" fmla="*/ 1479 w 5219"/>
                  <a:gd name="T29" fmla="*/ 1009 h 1177"/>
                  <a:gd name="T30" fmla="*/ 1737 w 5219"/>
                  <a:gd name="T31" fmla="*/ 938 h 1177"/>
                  <a:gd name="T32" fmla="*/ 2065 w 5219"/>
                  <a:gd name="T33" fmla="*/ 867 h 1177"/>
                  <a:gd name="T34" fmla="*/ 2419 w 5219"/>
                  <a:gd name="T35" fmla="*/ 805 h 1177"/>
                  <a:gd name="T36" fmla="*/ 2764 w 5219"/>
                  <a:gd name="T37" fmla="*/ 734 h 1177"/>
                  <a:gd name="T38" fmla="*/ 3074 w 5219"/>
                  <a:gd name="T39" fmla="*/ 699 h 1177"/>
                  <a:gd name="T40" fmla="*/ 3385 w 5219"/>
                  <a:gd name="T41" fmla="*/ 673 h 1177"/>
                  <a:gd name="T42" fmla="*/ 3650 w 5219"/>
                  <a:gd name="T43" fmla="*/ 655 h 1177"/>
                  <a:gd name="T44" fmla="*/ 3810 w 5219"/>
                  <a:gd name="T45" fmla="*/ 673 h 1177"/>
                  <a:gd name="T46" fmla="*/ 3978 w 5219"/>
                  <a:gd name="T47" fmla="*/ 690 h 1177"/>
                  <a:gd name="T48" fmla="*/ 4191 w 5219"/>
                  <a:gd name="T49" fmla="*/ 717 h 1177"/>
                  <a:gd name="T50" fmla="*/ 4430 w 5219"/>
                  <a:gd name="T51" fmla="*/ 752 h 1177"/>
                  <a:gd name="T52" fmla="*/ 4669 w 5219"/>
                  <a:gd name="T53" fmla="*/ 779 h 1177"/>
                  <a:gd name="T54" fmla="*/ 4883 w 5219"/>
                  <a:gd name="T55" fmla="*/ 849 h 1177"/>
                  <a:gd name="T56" fmla="*/ 5086 w 5219"/>
                  <a:gd name="T57" fmla="*/ 921 h 1177"/>
                  <a:gd name="T58" fmla="*/ 5219 w 5219"/>
                  <a:gd name="T59" fmla="*/ 964 h 1177"/>
                  <a:gd name="T60" fmla="*/ 5210 w 5219"/>
                  <a:gd name="T61" fmla="*/ 929 h 1177"/>
                  <a:gd name="T62" fmla="*/ 5201 w 5219"/>
                  <a:gd name="T63" fmla="*/ 894 h 1177"/>
                  <a:gd name="T64" fmla="*/ 5175 w 5219"/>
                  <a:gd name="T65" fmla="*/ 841 h 1177"/>
                  <a:gd name="T66" fmla="*/ 5139 w 5219"/>
                  <a:gd name="T67" fmla="*/ 770 h 1177"/>
                  <a:gd name="T68" fmla="*/ 5104 w 5219"/>
                  <a:gd name="T69" fmla="*/ 699 h 1177"/>
                  <a:gd name="T70" fmla="*/ 4962 w 5219"/>
                  <a:gd name="T71" fmla="*/ 514 h 1177"/>
                  <a:gd name="T72" fmla="*/ 4829 w 5219"/>
                  <a:gd name="T73" fmla="*/ 319 h 1177"/>
                  <a:gd name="T74" fmla="*/ 4714 w 5219"/>
                  <a:gd name="T75" fmla="*/ 186 h 1177"/>
                  <a:gd name="T76" fmla="*/ 4661 w 5219"/>
                  <a:gd name="T77" fmla="*/ 159 h 1177"/>
                  <a:gd name="T78" fmla="*/ 4599 w 5219"/>
                  <a:gd name="T79" fmla="*/ 133 h 1177"/>
                  <a:gd name="T80" fmla="*/ 4456 w 5219"/>
                  <a:gd name="T81" fmla="*/ 97 h 1177"/>
                  <a:gd name="T82" fmla="*/ 4271 w 5219"/>
                  <a:gd name="T83" fmla="*/ 62 h 1177"/>
                  <a:gd name="T84" fmla="*/ 4076 w 5219"/>
                  <a:gd name="T85" fmla="*/ 26 h 1177"/>
                  <a:gd name="T86" fmla="*/ 3952 w 5219"/>
                  <a:gd name="T87" fmla="*/ 18 h 1177"/>
                  <a:gd name="T88" fmla="*/ 3828 w 5219"/>
                  <a:gd name="T89" fmla="*/ 8 h 1177"/>
                  <a:gd name="T90" fmla="*/ 3650 w 5219"/>
                  <a:gd name="T91" fmla="*/ 18 h 1177"/>
                  <a:gd name="T92" fmla="*/ 3350 w 5219"/>
                  <a:gd name="T93" fmla="*/ 71 h 1177"/>
                  <a:gd name="T94" fmla="*/ 3056 w 5219"/>
                  <a:gd name="T95" fmla="*/ 123 h 1177"/>
                  <a:gd name="T96" fmla="*/ 2570 w 5219"/>
                  <a:gd name="T97" fmla="*/ 248 h 1177"/>
                  <a:gd name="T98" fmla="*/ 1976 w 5219"/>
                  <a:gd name="T99" fmla="*/ 407 h 1177"/>
                  <a:gd name="T100" fmla="*/ 1391 w 5219"/>
                  <a:gd name="T101" fmla="*/ 566 h 1177"/>
                  <a:gd name="T102" fmla="*/ 1126 w 5219"/>
                  <a:gd name="T103" fmla="*/ 611 h 1177"/>
                  <a:gd name="T104" fmla="*/ 850 w 5219"/>
                  <a:gd name="T105" fmla="*/ 664 h 1177"/>
                  <a:gd name="T106" fmla="*/ 629 w 5219"/>
                  <a:gd name="T107" fmla="*/ 690 h 1177"/>
                  <a:gd name="T108" fmla="*/ 488 w 5219"/>
                  <a:gd name="T109" fmla="*/ 681 h 1177"/>
                  <a:gd name="T110" fmla="*/ 345 w 5219"/>
                  <a:gd name="T111" fmla="*/ 664 h 11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219"/>
                  <a:gd name="T169" fmla="*/ 0 h 1177"/>
                  <a:gd name="T170" fmla="*/ 5219 w 5219"/>
                  <a:gd name="T171" fmla="*/ 1177 h 11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219" h="1177">
                    <a:moveTo>
                      <a:pt x="301" y="655"/>
                    </a:moveTo>
                    <a:lnTo>
                      <a:pt x="257" y="673"/>
                    </a:lnTo>
                    <a:lnTo>
                      <a:pt x="222" y="681"/>
                    </a:lnTo>
                    <a:lnTo>
                      <a:pt x="186" y="699"/>
                    </a:lnTo>
                    <a:lnTo>
                      <a:pt x="151" y="717"/>
                    </a:lnTo>
                    <a:lnTo>
                      <a:pt x="115" y="734"/>
                    </a:lnTo>
                    <a:lnTo>
                      <a:pt x="79" y="744"/>
                    </a:lnTo>
                    <a:lnTo>
                      <a:pt x="44" y="762"/>
                    </a:lnTo>
                    <a:lnTo>
                      <a:pt x="0" y="779"/>
                    </a:lnTo>
                    <a:lnTo>
                      <a:pt x="9" y="805"/>
                    </a:lnTo>
                    <a:lnTo>
                      <a:pt x="18" y="841"/>
                    </a:lnTo>
                    <a:lnTo>
                      <a:pt x="27" y="867"/>
                    </a:lnTo>
                    <a:lnTo>
                      <a:pt x="44" y="903"/>
                    </a:lnTo>
                    <a:lnTo>
                      <a:pt x="53" y="938"/>
                    </a:lnTo>
                    <a:lnTo>
                      <a:pt x="62" y="964"/>
                    </a:lnTo>
                    <a:lnTo>
                      <a:pt x="71" y="1000"/>
                    </a:lnTo>
                    <a:lnTo>
                      <a:pt x="79" y="1026"/>
                    </a:lnTo>
                    <a:lnTo>
                      <a:pt x="89" y="1044"/>
                    </a:lnTo>
                    <a:lnTo>
                      <a:pt x="107" y="1062"/>
                    </a:lnTo>
                    <a:lnTo>
                      <a:pt x="115" y="1080"/>
                    </a:lnTo>
                    <a:lnTo>
                      <a:pt x="133" y="1089"/>
                    </a:lnTo>
                    <a:lnTo>
                      <a:pt x="142" y="1107"/>
                    </a:lnTo>
                    <a:lnTo>
                      <a:pt x="159" y="1125"/>
                    </a:lnTo>
                    <a:lnTo>
                      <a:pt x="177" y="1133"/>
                    </a:lnTo>
                    <a:lnTo>
                      <a:pt x="186" y="1151"/>
                    </a:lnTo>
                    <a:lnTo>
                      <a:pt x="248" y="1151"/>
                    </a:lnTo>
                    <a:lnTo>
                      <a:pt x="310" y="1159"/>
                    </a:lnTo>
                    <a:lnTo>
                      <a:pt x="363" y="1159"/>
                    </a:lnTo>
                    <a:lnTo>
                      <a:pt x="425" y="1169"/>
                    </a:lnTo>
                    <a:lnTo>
                      <a:pt x="478" y="1169"/>
                    </a:lnTo>
                    <a:lnTo>
                      <a:pt x="540" y="1177"/>
                    </a:lnTo>
                    <a:lnTo>
                      <a:pt x="603" y="1177"/>
                    </a:lnTo>
                    <a:lnTo>
                      <a:pt x="655" y="1177"/>
                    </a:lnTo>
                    <a:lnTo>
                      <a:pt x="718" y="1169"/>
                    </a:lnTo>
                    <a:lnTo>
                      <a:pt x="780" y="1159"/>
                    </a:lnTo>
                    <a:lnTo>
                      <a:pt x="842" y="1151"/>
                    </a:lnTo>
                    <a:lnTo>
                      <a:pt x="895" y="1133"/>
                    </a:lnTo>
                    <a:lnTo>
                      <a:pt x="957" y="1125"/>
                    </a:lnTo>
                    <a:lnTo>
                      <a:pt x="1019" y="1115"/>
                    </a:lnTo>
                    <a:lnTo>
                      <a:pt x="1080" y="1107"/>
                    </a:lnTo>
                    <a:lnTo>
                      <a:pt x="1143" y="1089"/>
                    </a:lnTo>
                    <a:lnTo>
                      <a:pt x="1223" y="1071"/>
                    </a:lnTo>
                    <a:lnTo>
                      <a:pt x="1311" y="1044"/>
                    </a:lnTo>
                    <a:lnTo>
                      <a:pt x="1400" y="1026"/>
                    </a:lnTo>
                    <a:lnTo>
                      <a:pt x="1479" y="1009"/>
                    </a:lnTo>
                    <a:lnTo>
                      <a:pt x="1568" y="982"/>
                    </a:lnTo>
                    <a:lnTo>
                      <a:pt x="1656" y="964"/>
                    </a:lnTo>
                    <a:lnTo>
                      <a:pt x="1737" y="938"/>
                    </a:lnTo>
                    <a:lnTo>
                      <a:pt x="1825" y="921"/>
                    </a:lnTo>
                    <a:lnTo>
                      <a:pt x="1940" y="894"/>
                    </a:lnTo>
                    <a:lnTo>
                      <a:pt x="2065" y="867"/>
                    </a:lnTo>
                    <a:lnTo>
                      <a:pt x="2180" y="849"/>
                    </a:lnTo>
                    <a:lnTo>
                      <a:pt x="2295" y="823"/>
                    </a:lnTo>
                    <a:lnTo>
                      <a:pt x="2419" y="805"/>
                    </a:lnTo>
                    <a:lnTo>
                      <a:pt x="2534" y="779"/>
                    </a:lnTo>
                    <a:lnTo>
                      <a:pt x="2649" y="752"/>
                    </a:lnTo>
                    <a:lnTo>
                      <a:pt x="2764" y="734"/>
                    </a:lnTo>
                    <a:lnTo>
                      <a:pt x="2871" y="726"/>
                    </a:lnTo>
                    <a:lnTo>
                      <a:pt x="2977" y="717"/>
                    </a:lnTo>
                    <a:lnTo>
                      <a:pt x="3074" y="699"/>
                    </a:lnTo>
                    <a:lnTo>
                      <a:pt x="3181" y="690"/>
                    </a:lnTo>
                    <a:lnTo>
                      <a:pt x="3287" y="681"/>
                    </a:lnTo>
                    <a:lnTo>
                      <a:pt x="3385" y="673"/>
                    </a:lnTo>
                    <a:lnTo>
                      <a:pt x="3491" y="664"/>
                    </a:lnTo>
                    <a:lnTo>
                      <a:pt x="3598" y="655"/>
                    </a:lnTo>
                    <a:lnTo>
                      <a:pt x="3650" y="655"/>
                    </a:lnTo>
                    <a:lnTo>
                      <a:pt x="3704" y="664"/>
                    </a:lnTo>
                    <a:lnTo>
                      <a:pt x="3757" y="673"/>
                    </a:lnTo>
                    <a:lnTo>
                      <a:pt x="3810" y="673"/>
                    </a:lnTo>
                    <a:lnTo>
                      <a:pt x="3872" y="681"/>
                    </a:lnTo>
                    <a:lnTo>
                      <a:pt x="3926" y="681"/>
                    </a:lnTo>
                    <a:lnTo>
                      <a:pt x="3978" y="690"/>
                    </a:lnTo>
                    <a:lnTo>
                      <a:pt x="4031" y="699"/>
                    </a:lnTo>
                    <a:lnTo>
                      <a:pt x="4111" y="708"/>
                    </a:lnTo>
                    <a:lnTo>
                      <a:pt x="4191" y="717"/>
                    </a:lnTo>
                    <a:lnTo>
                      <a:pt x="4271" y="726"/>
                    </a:lnTo>
                    <a:lnTo>
                      <a:pt x="4351" y="744"/>
                    </a:lnTo>
                    <a:lnTo>
                      <a:pt x="4430" y="752"/>
                    </a:lnTo>
                    <a:lnTo>
                      <a:pt x="4510" y="762"/>
                    </a:lnTo>
                    <a:lnTo>
                      <a:pt x="4589" y="770"/>
                    </a:lnTo>
                    <a:lnTo>
                      <a:pt x="4669" y="779"/>
                    </a:lnTo>
                    <a:lnTo>
                      <a:pt x="4740" y="805"/>
                    </a:lnTo>
                    <a:lnTo>
                      <a:pt x="4811" y="832"/>
                    </a:lnTo>
                    <a:lnTo>
                      <a:pt x="4883" y="849"/>
                    </a:lnTo>
                    <a:lnTo>
                      <a:pt x="4944" y="877"/>
                    </a:lnTo>
                    <a:lnTo>
                      <a:pt x="5015" y="903"/>
                    </a:lnTo>
                    <a:lnTo>
                      <a:pt x="5086" y="921"/>
                    </a:lnTo>
                    <a:lnTo>
                      <a:pt x="5148" y="947"/>
                    </a:lnTo>
                    <a:lnTo>
                      <a:pt x="5219" y="974"/>
                    </a:lnTo>
                    <a:lnTo>
                      <a:pt x="5219" y="964"/>
                    </a:lnTo>
                    <a:lnTo>
                      <a:pt x="5210" y="947"/>
                    </a:lnTo>
                    <a:lnTo>
                      <a:pt x="5210" y="938"/>
                    </a:lnTo>
                    <a:lnTo>
                      <a:pt x="5210" y="929"/>
                    </a:lnTo>
                    <a:lnTo>
                      <a:pt x="5201" y="921"/>
                    </a:lnTo>
                    <a:lnTo>
                      <a:pt x="5201" y="903"/>
                    </a:lnTo>
                    <a:lnTo>
                      <a:pt x="5201" y="894"/>
                    </a:lnTo>
                    <a:lnTo>
                      <a:pt x="5193" y="885"/>
                    </a:lnTo>
                    <a:lnTo>
                      <a:pt x="5183" y="859"/>
                    </a:lnTo>
                    <a:lnTo>
                      <a:pt x="5175" y="841"/>
                    </a:lnTo>
                    <a:lnTo>
                      <a:pt x="5157" y="814"/>
                    </a:lnTo>
                    <a:lnTo>
                      <a:pt x="5148" y="796"/>
                    </a:lnTo>
                    <a:lnTo>
                      <a:pt x="5139" y="770"/>
                    </a:lnTo>
                    <a:lnTo>
                      <a:pt x="5121" y="744"/>
                    </a:lnTo>
                    <a:lnTo>
                      <a:pt x="5113" y="726"/>
                    </a:lnTo>
                    <a:lnTo>
                      <a:pt x="5104" y="699"/>
                    </a:lnTo>
                    <a:lnTo>
                      <a:pt x="5060" y="637"/>
                    </a:lnTo>
                    <a:lnTo>
                      <a:pt x="5006" y="575"/>
                    </a:lnTo>
                    <a:lnTo>
                      <a:pt x="4962" y="514"/>
                    </a:lnTo>
                    <a:lnTo>
                      <a:pt x="4917" y="451"/>
                    </a:lnTo>
                    <a:lnTo>
                      <a:pt x="4873" y="389"/>
                    </a:lnTo>
                    <a:lnTo>
                      <a:pt x="4829" y="319"/>
                    </a:lnTo>
                    <a:lnTo>
                      <a:pt x="4776" y="256"/>
                    </a:lnTo>
                    <a:lnTo>
                      <a:pt x="4732" y="194"/>
                    </a:lnTo>
                    <a:lnTo>
                      <a:pt x="4714" y="186"/>
                    </a:lnTo>
                    <a:lnTo>
                      <a:pt x="4696" y="177"/>
                    </a:lnTo>
                    <a:lnTo>
                      <a:pt x="4678" y="168"/>
                    </a:lnTo>
                    <a:lnTo>
                      <a:pt x="4661" y="159"/>
                    </a:lnTo>
                    <a:lnTo>
                      <a:pt x="4643" y="150"/>
                    </a:lnTo>
                    <a:lnTo>
                      <a:pt x="4617" y="141"/>
                    </a:lnTo>
                    <a:lnTo>
                      <a:pt x="4599" y="133"/>
                    </a:lnTo>
                    <a:lnTo>
                      <a:pt x="4581" y="123"/>
                    </a:lnTo>
                    <a:lnTo>
                      <a:pt x="4519" y="106"/>
                    </a:lnTo>
                    <a:lnTo>
                      <a:pt x="4456" y="97"/>
                    </a:lnTo>
                    <a:lnTo>
                      <a:pt x="4395" y="89"/>
                    </a:lnTo>
                    <a:lnTo>
                      <a:pt x="4333" y="71"/>
                    </a:lnTo>
                    <a:lnTo>
                      <a:pt x="4271" y="62"/>
                    </a:lnTo>
                    <a:lnTo>
                      <a:pt x="4200" y="44"/>
                    </a:lnTo>
                    <a:lnTo>
                      <a:pt x="4138" y="35"/>
                    </a:lnTo>
                    <a:lnTo>
                      <a:pt x="4076" y="26"/>
                    </a:lnTo>
                    <a:lnTo>
                      <a:pt x="4041" y="18"/>
                    </a:lnTo>
                    <a:lnTo>
                      <a:pt x="3996" y="18"/>
                    </a:lnTo>
                    <a:lnTo>
                      <a:pt x="3952" y="18"/>
                    </a:lnTo>
                    <a:lnTo>
                      <a:pt x="3916" y="8"/>
                    </a:lnTo>
                    <a:lnTo>
                      <a:pt x="3872" y="8"/>
                    </a:lnTo>
                    <a:lnTo>
                      <a:pt x="3828" y="8"/>
                    </a:lnTo>
                    <a:lnTo>
                      <a:pt x="3793" y="8"/>
                    </a:lnTo>
                    <a:lnTo>
                      <a:pt x="3748" y="0"/>
                    </a:lnTo>
                    <a:lnTo>
                      <a:pt x="3650" y="18"/>
                    </a:lnTo>
                    <a:lnTo>
                      <a:pt x="3553" y="35"/>
                    </a:lnTo>
                    <a:lnTo>
                      <a:pt x="3455" y="53"/>
                    </a:lnTo>
                    <a:lnTo>
                      <a:pt x="3350" y="71"/>
                    </a:lnTo>
                    <a:lnTo>
                      <a:pt x="3252" y="89"/>
                    </a:lnTo>
                    <a:lnTo>
                      <a:pt x="3155" y="106"/>
                    </a:lnTo>
                    <a:lnTo>
                      <a:pt x="3056" y="123"/>
                    </a:lnTo>
                    <a:lnTo>
                      <a:pt x="2959" y="141"/>
                    </a:lnTo>
                    <a:lnTo>
                      <a:pt x="2764" y="194"/>
                    </a:lnTo>
                    <a:lnTo>
                      <a:pt x="2570" y="248"/>
                    </a:lnTo>
                    <a:lnTo>
                      <a:pt x="2365" y="301"/>
                    </a:lnTo>
                    <a:lnTo>
                      <a:pt x="2171" y="353"/>
                    </a:lnTo>
                    <a:lnTo>
                      <a:pt x="1976" y="407"/>
                    </a:lnTo>
                    <a:lnTo>
                      <a:pt x="1781" y="460"/>
                    </a:lnTo>
                    <a:lnTo>
                      <a:pt x="1586" y="514"/>
                    </a:lnTo>
                    <a:lnTo>
                      <a:pt x="1391" y="566"/>
                    </a:lnTo>
                    <a:lnTo>
                      <a:pt x="1302" y="584"/>
                    </a:lnTo>
                    <a:lnTo>
                      <a:pt x="1213" y="601"/>
                    </a:lnTo>
                    <a:lnTo>
                      <a:pt x="1126" y="611"/>
                    </a:lnTo>
                    <a:lnTo>
                      <a:pt x="1028" y="629"/>
                    </a:lnTo>
                    <a:lnTo>
                      <a:pt x="939" y="646"/>
                    </a:lnTo>
                    <a:lnTo>
                      <a:pt x="850" y="664"/>
                    </a:lnTo>
                    <a:lnTo>
                      <a:pt x="762" y="681"/>
                    </a:lnTo>
                    <a:lnTo>
                      <a:pt x="673" y="699"/>
                    </a:lnTo>
                    <a:lnTo>
                      <a:pt x="629" y="690"/>
                    </a:lnTo>
                    <a:lnTo>
                      <a:pt x="585" y="690"/>
                    </a:lnTo>
                    <a:lnTo>
                      <a:pt x="532" y="681"/>
                    </a:lnTo>
                    <a:lnTo>
                      <a:pt x="488" y="681"/>
                    </a:lnTo>
                    <a:lnTo>
                      <a:pt x="443" y="673"/>
                    </a:lnTo>
                    <a:lnTo>
                      <a:pt x="389" y="664"/>
                    </a:lnTo>
                    <a:lnTo>
                      <a:pt x="345" y="664"/>
                    </a:lnTo>
                    <a:lnTo>
                      <a:pt x="301" y="655"/>
                    </a:lnTo>
                    <a:close/>
                  </a:path>
                </a:pathLst>
              </a:custGeom>
              <a:solidFill>
                <a:srgbClr val="A6997A"/>
              </a:solidFill>
              <a:ln w="9525">
                <a:noFill/>
                <a:round/>
                <a:headEnd/>
                <a:tailEnd/>
              </a:ln>
            </p:spPr>
            <p:txBody>
              <a:bodyPr>
                <a:prstTxWarp prst="textNoShape">
                  <a:avLst/>
                </a:prstTxWarp>
              </a:bodyPr>
              <a:lstStyle/>
              <a:p>
                <a:endParaRPr lang="en-US"/>
              </a:p>
            </p:txBody>
          </p:sp>
          <p:sp>
            <p:nvSpPr>
              <p:cNvPr id="30775" name="Freeform 174"/>
              <p:cNvSpPr>
                <a:spLocks/>
              </p:cNvSpPr>
              <p:nvPr/>
            </p:nvSpPr>
            <p:spPr bwMode="auto">
              <a:xfrm>
                <a:off x="3132" y="1145"/>
                <a:ext cx="392" cy="85"/>
              </a:xfrm>
              <a:custGeom>
                <a:avLst/>
                <a:gdLst>
                  <a:gd name="T0" fmla="*/ 230 w 5086"/>
                  <a:gd name="T1" fmla="*/ 690 h 1107"/>
                  <a:gd name="T2" fmla="*/ 115 w 5086"/>
                  <a:gd name="T3" fmla="*/ 744 h 1107"/>
                  <a:gd name="T4" fmla="*/ 0 w 5086"/>
                  <a:gd name="T5" fmla="*/ 788 h 1107"/>
                  <a:gd name="T6" fmla="*/ 45 w 5086"/>
                  <a:gd name="T7" fmla="*/ 885 h 1107"/>
                  <a:gd name="T8" fmla="*/ 80 w 5086"/>
                  <a:gd name="T9" fmla="*/ 974 h 1107"/>
                  <a:gd name="T10" fmla="*/ 124 w 5086"/>
                  <a:gd name="T11" fmla="*/ 1044 h 1107"/>
                  <a:gd name="T12" fmla="*/ 168 w 5086"/>
                  <a:gd name="T13" fmla="*/ 1071 h 1107"/>
                  <a:gd name="T14" fmla="*/ 204 w 5086"/>
                  <a:gd name="T15" fmla="*/ 1097 h 1107"/>
                  <a:gd name="T16" fmla="*/ 327 w 5086"/>
                  <a:gd name="T17" fmla="*/ 1097 h 1107"/>
                  <a:gd name="T18" fmla="*/ 488 w 5086"/>
                  <a:gd name="T19" fmla="*/ 1097 h 1107"/>
                  <a:gd name="T20" fmla="*/ 638 w 5086"/>
                  <a:gd name="T21" fmla="*/ 1089 h 1107"/>
                  <a:gd name="T22" fmla="*/ 815 w 5086"/>
                  <a:gd name="T23" fmla="*/ 1053 h 1107"/>
                  <a:gd name="T24" fmla="*/ 984 w 5086"/>
                  <a:gd name="T25" fmla="*/ 1018 h 1107"/>
                  <a:gd name="T26" fmla="*/ 1187 w 5086"/>
                  <a:gd name="T27" fmla="*/ 964 h 1107"/>
                  <a:gd name="T28" fmla="*/ 1445 w 5086"/>
                  <a:gd name="T29" fmla="*/ 894 h 1107"/>
                  <a:gd name="T30" fmla="*/ 1693 w 5086"/>
                  <a:gd name="T31" fmla="*/ 823 h 1107"/>
                  <a:gd name="T32" fmla="*/ 2021 w 5086"/>
                  <a:gd name="T33" fmla="*/ 744 h 1107"/>
                  <a:gd name="T34" fmla="*/ 2366 w 5086"/>
                  <a:gd name="T35" fmla="*/ 664 h 1107"/>
                  <a:gd name="T36" fmla="*/ 2720 w 5086"/>
                  <a:gd name="T37" fmla="*/ 584 h 1107"/>
                  <a:gd name="T38" fmla="*/ 3030 w 5086"/>
                  <a:gd name="T39" fmla="*/ 549 h 1107"/>
                  <a:gd name="T40" fmla="*/ 3340 w 5086"/>
                  <a:gd name="T41" fmla="*/ 514 h 1107"/>
                  <a:gd name="T42" fmla="*/ 3598 w 5086"/>
                  <a:gd name="T43" fmla="*/ 496 h 1107"/>
                  <a:gd name="T44" fmla="*/ 3775 w 5086"/>
                  <a:gd name="T45" fmla="*/ 514 h 1107"/>
                  <a:gd name="T46" fmla="*/ 3943 w 5086"/>
                  <a:gd name="T47" fmla="*/ 531 h 1107"/>
                  <a:gd name="T48" fmla="*/ 4156 w 5086"/>
                  <a:gd name="T49" fmla="*/ 557 h 1107"/>
                  <a:gd name="T50" fmla="*/ 4377 w 5086"/>
                  <a:gd name="T51" fmla="*/ 593 h 1107"/>
                  <a:gd name="T52" fmla="*/ 4607 w 5086"/>
                  <a:gd name="T53" fmla="*/ 629 h 1107"/>
                  <a:gd name="T54" fmla="*/ 4785 w 5086"/>
                  <a:gd name="T55" fmla="*/ 717 h 1107"/>
                  <a:gd name="T56" fmla="*/ 4953 w 5086"/>
                  <a:gd name="T57" fmla="*/ 805 h 1107"/>
                  <a:gd name="T58" fmla="*/ 5077 w 5086"/>
                  <a:gd name="T59" fmla="*/ 859 h 1107"/>
                  <a:gd name="T60" fmla="*/ 5077 w 5086"/>
                  <a:gd name="T61" fmla="*/ 832 h 1107"/>
                  <a:gd name="T62" fmla="*/ 5086 w 5086"/>
                  <a:gd name="T63" fmla="*/ 805 h 1107"/>
                  <a:gd name="T64" fmla="*/ 5077 w 5086"/>
                  <a:gd name="T65" fmla="*/ 779 h 1107"/>
                  <a:gd name="T66" fmla="*/ 5059 w 5086"/>
                  <a:gd name="T67" fmla="*/ 734 h 1107"/>
                  <a:gd name="T68" fmla="*/ 5042 w 5086"/>
                  <a:gd name="T69" fmla="*/ 699 h 1107"/>
                  <a:gd name="T70" fmla="*/ 4900 w 5086"/>
                  <a:gd name="T71" fmla="*/ 514 h 1107"/>
                  <a:gd name="T72" fmla="*/ 4767 w 5086"/>
                  <a:gd name="T73" fmla="*/ 319 h 1107"/>
                  <a:gd name="T74" fmla="*/ 4652 w 5086"/>
                  <a:gd name="T75" fmla="*/ 186 h 1107"/>
                  <a:gd name="T76" fmla="*/ 4599 w 5086"/>
                  <a:gd name="T77" fmla="*/ 159 h 1107"/>
                  <a:gd name="T78" fmla="*/ 4537 w 5086"/>
                  <a:gd name="T79" fmla="*/ 133 h 1107"/>
                  <a:gd name="T80" fmla="*/ 4394 w 5086"/>
                  <a:gd name="T81" fmla="*/ 97 h 1107"/>
                  <a:gd name="T82" fmla="*/ 4209 w 5086"/>
                  <a:gd name="T83" fmla="*/ 62 h 1107"/>
                  <a:gd name="T84" fmla="*/ 4014 w 5086"/>
                  <a:gd name="T85" fmla="*/ 26 h 1107"/>
                  <a:gd name="T86" fmla="*/ 3890 w 5086"/>
                  <a:gd name="T87" fmla="*/ 18 h 1107"/>
                  <a:gd name="T88" fmla="*/ 3766 w 5086"/>
                  <a:gd name="T89" fmla="*/ 8 h 1107"/>
                  <a:gd name="T90" fmla="*/ 3588 w 5086"/>
                  <a:gd name="T91" fmla="*/ 18 h 1107"/>
                  <a:gd name="T92" fmla="*/ 3288 w 5086"/>
                  <a:gd name="T93" fmla="*/ 71 h 1107"/>
                  <a:gd name="T94" fmla="*/ 2994 w 5086"/>
                  <a:gd name="T95" fmla="*/ 123 h 1107"/>
                  <a:gd name="T96" fmla="*/ 2508 w 5086"/>
                  <a:gd name="T97" fmla="*/ 248 h 1107"/>
                  <a:gd name="T98" fmla="*/ 1914 w 5086"/>
                  <a:gd name="T99" fmla="*/ 407 h 1107"/>
                  <a:gd name="T100" fmla="*/ 1329 w 5086"/>
                  <a:gd name="T101" fmla="*/ 566 h 1107"/>
                  <a:gd name="T102" fmla="*/ 1064 w 5086"/>
                  <a:gd name="T103" fmla="*/ 611 h 1107"/>
                  <a:gd name="T104" fmla="*/ 788 w 5086"/>
                  <a:gd name="T105" fmla="*/ 664 h 1107"/>
                  <a:gd name="T106" fmla="*/ 576 w 5086"/>
                  <a:gd name="T107" fmla="*/ 690 h 1107"/>
                  <a:gd name="T108" fmla="*/ 460 w 5086"/>
                  <a:gd name="T109" fmla="*/ 681 h 1107"/>
                  <a:gd name="T110" fmla="*/ 345 w 5086"/>
                  <a:gd name="T111" fmla="*/ 664 h 11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086"/>
                  <a:gd name="T169" fmla="*/ 0 h 1107"/>
                  <a:gd name="T170" fmla="*/ 5086 w 5086"/>
                  <a:gd name="T171" fmla="*/ 1107 h 11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086" h="1107">
                    <a:moveTo>
                      <a:pt x="311" y="664"/>
                    </a:moveTo>
                    <a:lnTo>
                      <a:pt x="275" y="673"/>
                    </a:lnTo>
                    <a:lnTo>
                      <a:pt x="230" y="690"/>
                    </a:lnTo>
                    <a:lnTo>
                      <a:pt x="195" y="708"/>
                    </a:lnTo>
                    <a:lnTo>
                      <a:pt x="160" y="726"/>
                    </a:lnTo>
                    <a:lnTo>
                      <a:pt x="115" y="744"/>
                    </a:lnTo>
                    <a:lnTo>
                      <a:pt x="80" y="762"/>
                    </a:lnTo>
                    <a:lnTo>
                      <a:pt x="35" y="779"/>
                    </a:lnTo>
                    <a:lnTo>
                      <a:pt x="0" y="788"/>
                    </a:lnTo>
                    <a:lnTo>
                      <a:pt x="17" y="823"/>
                    </a:lnTo>
                    <a:lnTo>
                      <a:pt x="27" y="849"/>
                    </a:lnTo>
                    <a:lnTo>
                      <a:pt x="45" y="885"/>
                    </a:lnTo>
                    <a:lnTo>
                      <a:pt x="53" y="911"/>
                    </a:lnTo>
                    <a:lnTo>
                      <a:pt x="71" y="947"/>
                    </a:lnTo>
                    <a:lnTo>
                      <a:pt x="80" y="974"/>
                    </a:lnTo>
                    <a:lnTo>
                      <a:pt x="97" y="1000"/>
                    </a:lnTo>
                    <a:lnTo>
                      <a:pt x="106" y="1036"/>
                    </a:lnTo>
                    <a:lnTo>
                      <a:pt x="124" y="1044"/>
                    </a:lnTo>
                    <a:lnTo>
                      <a:pt x="133" y="1053"/>
                    </a:lnTo>
                    <a:lnTo>
                      <a:pt x="150" y="1062"/>
                    </a:lnTo>
                    <a:lnTo>
                      <a:pt x="168" y="1071"/>
                    </a:lnTo>
                    <a:lnTo>
                      <a:pt x="178" y="1080"/>
                    </a:lnTo>
                    <a:lnTo>
                      <a:pt x="195" y="1089"/>
                    </a:lnTo>
                    <a:lnTo>
                      <a:pt x="204" y="1097"/>
                    </a:lnTo>
                    <a:lnTo>
                      <a:pt x="222" y="1107"/>
                    </a:lnTo>
                    <a:lnTo>
                      <a:pt x="275" y="1107"/>
                    </a:lnTo>
                    <a:lnTo>
                      <a:pt x="327" y="1097"/>
                    </a:lnTo>
                    <a:lnTo>
                      <a:pt x="381" y="1097"/>
                    </a:lnTo>
                    <a:lnTo>
                      <a:pt x="434" y="1097"/>
                    </a:lnTo>
                    <a:lnTo>
                      <a:pt x="488" y="1097"/>
                    </a:lnTo>
                    <a:lnTo>
                      <a:pt x="532" y="1089"/>
                    </a:lnTo>
                    <a:lnTo>
                      <a:pt x="585" y="1089"/>
                    </a:lnTo>
                    <a:lnTo>
                      <a:pt x="638" y="1089"/>
                    </a:lnTo>
                    <a:lnTo>
                      <a:pt x="700" y="1080"/>
                    </a:lnTo>
                    <a:lnTo>
                      <a:pt x="754" y="1062"/>
                    </a:lnTo>
                    <a:lnTo>
                      <a:pt x="815" y="1053"/>
                    </a:lnTo>
                    <a:lnTo>
                      <a:pt x="869" y="1044"/>
                    </a:lnTo>
                    <a:lnTo>
                      <a:pt x="931" y="1026"/>
                    </a:lnTo>
                    <a:lnTo>
                      <a:pt x="984" y="1018"/>
                    </a:lnTo>
                    <a:lnTo>
                      <a:pt x="1046" y="1000"/>
                    </a:lnTo>
                    <a:lnTo>
                      <a:pt x="1099" y="992"/>
                    </a:lnTo>
                    <a:lnTo>
                      <a:pt x="1187" y="964"/>
                    </a:lnTo>
                    <a:lnTo>
                      <a:pt x="1276" y="947"/>
                    </a:lnTo>
                    <a:lnTo>
                      <a:pt x="1356" y="921"/>
                    </a:lnTo>
                    <a:lnTo>
                      <a:pt x="1445" y="894"/>
                    </a:lnTo>
                    <a:lnTo>
                      <a:pt x="1524" y="877"/>
                    </a:lnTo>
                    <a:lnTo>
                      <a:pt x="1612" y="849"/>
                    </a:lnTo>
                    <a:lnTo>
                      <a:pt x="1693" y="823"/>
                    </a:lnTo>
                    <a:lnTo>
                      <a:pt x="1781" y="796"/>
                    </a:lnTo>
                    <a:lnTo>
                      <a:pt x="1896" y="770"/>
                    </a:lnTo>
                    <a:lnTo>
                      <a:pt x="2021" y="744"/>
                    </a:lnTo>
                    <a:lnTo>
                      <a:pt x="2136" y="717"/>
                    </a:lnTo>
                    <a:lnTo>
                      <a:pt x="2251" y="690"/>
                    </a:lnTo>
                    <a:lnTo>
                      <a:pt x="2366" y="664"/>
                    </a:lnTo>
                    <a:lnTo>
                      <a:pt x="2490" y="637"/>
                    </a:lnTo>
                    <a:lnTo>
                      <a:pt x="2605" y="611"/>
                    </a:lnTo>
                    <a:lnTo>
                      <a:pt x="2720" y="584"/>
                    </a:lnTo>
                    <a:lnTo>
                      <a:pt x="2827" y="566"/>
                    </a:lnTo>
                    <a:lnTo>
                      <a:pt x="2924" y="557"/>
                    </a:lnTo>
                    <a:lnTo>
                      <a:pt x="3030" y="549"/>
                    </a:lnTo>
                    <a:lnTo>
                      <a:pt x="3137" y="540"/>
                    </a:lnTo>
                    <a:lnTo>
                      <a:pt x="3234" y="522"/>
                    </a:lnTo>
                    <a:lnTo>
                      <a:pt x="3340" y="514"/>
                    </a:lnTo>
                    <a:lnTo>
                      <a:pt x="3438" y="504"/>
                    </a:lnTo>
                    <a:lnTo>
                      <a:pt x="3544" y="486"/>
                    </a:lnTo>
                    <a:lnTo>
                      <a:pt x="3598" y="496"/>
                    </a:lnTo>
                    <a:lnTo>
                      <a:pt x="3659" y="504"/>
                    </a:lnTo>
                    <a:lnTo>
                      <a:pt x="3713" y="504"/>
                    </a:lnTo>
                    <a:lnTo>
                      <a:pt x="3775" y="514"/>
                    </a:lnTo>
                    <a:lnTo>
                      <a:pt x="3828" y="514"/>
                    </a:lnTo>
                    <a:lnTo>
                      <a:pt x="3890" y="522"/>
                    </a:lnTo>
                    <a:lnTo>
                      <a:pt x="3943" y="531"/>
                    </a:lnTo>
                    <a:lnTo>
                      <a:pt x="4005" y="531"/>
                    </a:lnTo>
                    <a:lnTo>
                      <a:pt x="4076" y="540"/>
                    </a:lnTo>
                    <a:lnTo>
                      <a:pt x="4156" y="557"/>
                    </a:lnTo>
                    <a:lnTo>
                      <a:pt x="4227" y="566"/>
                    </a:lnTo>
                    <a:lnTo>
                      <a:pt x="4306" y="584"/>
                    </a:lnTo>
                    <a:lnTo>
                      <a:pt x="4377" y="593"/>
                    </a:lnTo>
                    <a:lnTo>
                      <a:pt x="4457" y="601"/>
                    </a:lnTo>
                    <a:lnTo>
                      <a:pt x="4527" y="619"/>
                    </a:lnTo>
                    <a:lnTo>
                      <a:pt x="4607" y="629"/>
                    </a:lnTo>
                    <a:lnTo>
                      <a:pt x="4670" y="655"/>
                    </a:lnTo>
                    <a:lnTo>
                      <a:pt x="4722" y="690"/>
                    </a:lnTo>
                    <a:lnTo>
                      <a:pt x="4785" y="717"/>
                    </a:lnTo>
                    <a:lnTo>
                      <a:pt x="4837" y="744"/>
                    </a:lnTo>
                    <a:lnTo>
                      <a:pt x="4900" y="779"/>
                    </a:lnTo>
                    <a:lnTo>
                      <a:pt x="4953" y="805"/>
                    </a:lnTo>
                    <a:lnTo>
                      <a:pt x="5015" y="841"/>
                    </a:lnTo>
                    <a:lnTo>
                      <a:pt x="5077" y="867"/>
                    </a:lnTo>
                    <a:lnTo>
                      <a:pt x="5077" y="859"/>
                    </a:lnTo>
                    <a:lnTo>
                      <a:pt x="5077" y="849"/>
                    </a:lnTo>
                    <a:lnTo>
                      <a:pt x="5077" y="841"/>
                    </a:lnTo>
                    <a:lnTo>
                      <a:pt x="5077" y="832"/>
                    </a:lnTo>
                    <a:lnTo>
                      <a:pt x="5086" y="823"/>
                    </a:lnTo>
                    <a:lnTo>
                      <a:pt x="5086" y="814"/>
                    </a:lnTo>
                    <a:lnTo>
                      <a:pt x="5086" y="805"/>
                    </a:lnTo>
                    <a:lnTo>
                      <a:pt x="5086" y="796"/>
                    </a:lnTo>
                    <a:lnTo>
                      <a:pt x="5086" y="788"/>
                    </a:lnTo>
                    <a:lnTo>
                      <a:pt x="5077" y="779"/>
                    </a:lnTo>
                    <a:lnTo>
                      <a:pt x="5068" y="762"/>
                    </a:lnTo>
                    <a:lnTo>
                      <a:pt x="5059" y="752"/>
                    </a:lnTo>
                    <a:lnTo>
                      <a:pt x="5059" y="734"/>
                    </a:lnTo>
                    <a:lnTo>
                      <a:pt x="5051" y="726"/>
                    </a:lnTo>
                    <a:lnTo>
                      <a:pt x="5042" y="708"/>
                    </a:lnTo>
                    <a:lnTo>
                      <a:pt x="5042" y="699"/>
                    </a:lnTo>
                    <a:lnTo>
                      <a:pt x="4998" y="637"/>
                    </a:lnTo>
                    <a:lnTo>
                      <a:pt x="4944" y="575"/>
                    </a:lnTo>
                    <a:lnTo>
                      <a:pt x="4900" y="514"/>
                    </a:lnTo>
                    <a:lnTo>
                      <a:pt x="4855" y="451"/>
                    </a:lnTo>
                    <a:lnTo>
                      <a:pt x="4811" y="389"/>
                    </a:lnTo>
                    <a:lnTo>
                      <a:pt x="4767" y="319"/>
                    </a:lnTo>
                    <a:lnTo>
                      <a:pt x="4714" y="256"/>
                    </a:lnTo>
                    <a:lnTo>
                      <a:pt x="4670" y="194"/>
                    </a:lnTo>
                    <a:lnTo>
                      <a:pt x="4652" y="186"/>
                    </a:lnTo>
                    <a:lnTo>
                      <a:pt x="4634" y="177"/>
                    </a:lnTo>
                    <a:lnTo>
                      <a:pt x="4616" y="168"/>
                    </a:lnTo>
                    <a:lnTo>
                      <a:pt x="4599" y="159"/>
                    </a:lnTo>
                    <a:lnTo>
                      <a:pt x="4581" y="150"/>
                    </a:lnTo>
                    <a:lnTo>
                      <a:pt x="4555" y="141"/>
                    </a:lnTo>
                    <a:lnTo>
                      <a:pt x="4537" y="133"/>
                    </a:lnTo>
                    <a:lnTo>
                      <a:pt x="4519" y="123"/>
                    </a:lnTo>
                    <a:lnTo>
                      <a:pt x="4457" y="106"/>
                    </a:lnTo>
                    <a:lnTo>
                      <a:pt x="4394" y="97"/>
                    </a:lnTo>
                    <a:lnTo>
                      <a:pt x="4333" y="89"/>
                    </a:lnTo>
                    <a:lnTo>
                      <a:pt x="4271" y="71"/>
                    </a:lnTo>
                    <a:lnTo>
                      <a:pt x="4209" y="62"/>
                    </a:lnTo>
                    <a:lnTo>
                      <a:pt x="4138" y="44"/>
                    </a:lnTo>
                    <a:lnTo>
                      <a:pt x="4076" y="35"/>
                    </a:lnTo>
                    <a:lnTo>
                      <a:pt x="4014" y="26"/>
                    </a:lnTo>
                    <a:lnTo>
                      <a:pt x="3979" y="18"/>
                    </a:lnTo>
                    <a:lnTo>
                      <a:pt x="3934" y="18"/>
                    </a:lnTo>
                    <a:lnTo>
                      <a:pt x="3890" y="18"/>
                    </a:lnTo>
                    <a:lnTo>
                      <a:pt x="3854" y="8"/>
                    </a:lnTo>
                    <a:lnTo>
                      <a:pt x="3810" y="8"/>
                    </a:lnTo>
                    <a:lnTo>
                      <a:pt x="3766" y="8"/>
                    </a:lnTo>
                    <a:lnTo>
                      <a:pt x="3731" y="8"/>
                    </a:lnTo>
                    <a:lnTo>
                      <a:pt x="3686" y="0"/>
                    </a:lnTo>
                    <a:lnTo>
                      <a:pt x="3588" y="18"/>
                    </a:lnTo>
                    <a:lnTo>
                      <a:pt x="3491" y="35"/>
                    </a:lnTo>
                    <a:lnTo>
                      <a:pt x="3393" y="53"/>
                    </a:lnTo>
                    <a:lnTo>
                      <a:pt x="3288" y="71"/>
                    </a:lnTo>
                    <a:lnTo>
                      <a:pt x="3190" y="89"/>
                    </a:lnTo>
                    <a:lnTo>
                      <a:pt x="3093" y="106"/>
                    </a:lnTo>
                    <a:lnTo>
                      <a:pt x="2994" y="123"/>
                    </a:lnTo>
                    <a:lnTo>
                      <a:pt x="2897" y="141"/>
                    </a:lnTo>
                    <a:lnTo>
                      <a:pt x="2702" y="194"/>
                    </a:lnTo>
                    <a:lnTo>
                      <a:pt x="2508" y="248"/>
                    </a:lnTo>
                    <a:lnTo>
                      <a:pt x="2303" y="301"/>
                    </a:lnTo>
                    <a:lnTo>
                      <a:pt x="2109" y="353"/>
                    </a:lnTo>
                    <a:lnTo>
                      <a:pt x="1914" y="407"/>
                    </a:lnTo>
                    <a:lnTo>
                      <a:pt x="1719" y="460"/>
                    </a:lnTo>
                    <a:lnTo>
                      <a:pt x="1524" y="514"/>
                    </a:lnTo>
                    <a:lnTo>
                      <a:pt x="1329" y="566"/>
                    </a:lnTo>
                    <a:lnTo>
                      <a:pt x="1240" y="584"/>
                    </a:lnTo>
                    <a:lnTo>
                      <a:pt x="1151" y="601"/>
                    </a:lnTo>
                    <a:lnTo>
                      <a:pt x="1064" y="611"/>
                    </a:lnTo>
                    <a:lnTo>
                      <a:pt x="966" y="629"/>
                    </a:lnTo>
                    <a:lnTo>
                      <a:pt x="877" y="646"/>
                    </a:lnTo>
                    <a:lnTo>
                      <a:pt x="788" y="664"/>
                    </a:lnTo>
                    <a:lnTo>
                      <a:pt x="700" y="681"/>
                    </a:lnTo>
                    <a:lnTo>
                      <a:pt x="611" y="699"/>
                    </a:lnTo>
                    <a:lnTo>
                      <a:pt x="576" y="690"/>
                    </a:lnTo>
                    <a:lnTo>
                      <a:pt x="541" y="690"/>
                    </a:lnTo>
                    <a:lnTo>
                      <a:pt x="496" y="681"/>
                    </a:lnTo>
                    <a:lnTo>
                      <a:pt x="460" y="681"/>
                    </a:lnTo>
                    <a:lnTo>
                      <a:pt x="426" y="673"/>
                    </a:lnTo>
                    <a:lnTo>
                      <a:pt x="390" y="673"/>
                    </a:lnTo>
                    <a:lnTo>
                      <a:pt x="345" y="664"/>
                    </a:lnTo>
                    <a:lnTo>
                      <a:pt x="311" y="664"/>
                    </a:lnTo>
                    <a:close/>
                  </a:path>
                </a:pathLst>
              </a:custGeom>
              <a:solidFill>
                <a:srgbClr val="B1A382"/>
              </a:solidFill>
              <a:ln w="9525">
                <a:noFill/>
                <a:round/>
                <a:headEnd/>
                <a:tailEnd/>
              </a:ln>
            </p:spPr>
            <p:txBody>
              <a:bodyPr>
                <a:prstTxWarp prst="textNoShape">
                  <a:avLst/>
                </a:prstTxWarp>
              </a:bodyPr>
              <a:lstStyle/>
              <a:p>
                <a:endParaRPr lang="en-US"/>
              </a:p>
            </p:txBody>
          </p:sp>
          <p:sp>
            <p:nvSpPr>
              <p:cNvPr id="30776" name="Freeform 175"/>
              <p:cNvSpPr>
                <a:spLocks/>
              </p:cNvSpPr>
              <p:nvPr/>
            </p:nvSpPr>
            <p:spPr bwMode="auto">
              <a:xfrm>
                <a:off x="3137" y="1145"/>
                <a:ext cx="383" cy="82"/>
              </a:xfrm>
              <a:custGeom>
                <a:avLst/>
                <a:gdLst>
                  <a:gd name="T0" fmla="*/ 328 w 4980"/>
                  <a:gd name="T1" fmla="*/ 664 h 1062"/>
                  <a:gd name="T2" fmla="*/ 0 w 4980"/>
                  <a:gd name="T3" fmla="*/ 805 h 1062"/>
                  <a:gd name="T4" fmla="*/ 142 w 4980"/>
                  <a:gd name="T5" fmla="*/ 1036 h 1062"/>
                  <a:gd name="T6" fmla="*/ 249 w 4980"/>
                  <a:gd name="T7" fmla="*/ 1062 h 1062"/>
                  <a:gd name="T8" fmla="*/ 629 w 4980"/>
                  <a:gd name="T9" fmla="*/ 1000 h 1062"/>
                  <a:gd name="T10" fmla="*/ 1063 w 4980"/>
                  <a:gd name="T11" fmla="*/ 894 h 1062"/>
                  <a:gd name="T12" fmla="*/ 1737 w 4980"/>
                  <a:gd name="T13" fmla="*/ 681 h 1062"/>
                  <a:gd name="T14" fmla="*/ 2676 w 4980"/>
                  <a:gd name="T15" fmla="*/ 434 h 1062"/>
                  <a:gd name="T16" fmla="*/ 3492 w 4980"/>
                  <a:gd name="T17" fmla="*/ 327 h 1062"/>
                  <a:gd name="T18" fmla="*/ 3978 w 4980"/>
                  <a:gd name="T19" fmla="*/ 371 h 1062"/>
                  <a:gd name="T20" fmla="*/ 4545 w 4980"/>
                  <a:gd name="T21" fmla="*/ 478 h 1062"/>
                  <a:gd name="T22" fmla="*/ 4926 w 4980"/>
                  <a:gd name="T23" fmla="*/ 762 h 1062"/>
                  <a:gd name="T24" fmla="*/ 4980 w 4980"/>
                  <a:gd name="T25" fmla="*/ 717 h 1062"/>
                  <a:gd name="T26" fmla="*/ 4980 w 4980"/>
                  <a:gd name="T27" fmla="*/ 699 h 1062"/>
                  <a:gd name="T28" fmla="*/ 4608 w 4980"/>
                  <a:gd name="T29" fmla="*/ 194 h 1062"/>
                  <a:gd name="T30" fmla="*/ 4457 w 4980"/>
                  <a:gd name="T31" fmla="*/ 123 h 1062"/>
                  <a:gd name="T32" fmla="*/ 3952 w 4980"/>
                  <a:gd name="T33" fmla="*/ 26 h 1062"/>
                  <a:gd name="T34" fmla="*/ 3624 w 4980"/>
                  <a:gd name="T35" fmla="*/ 0 h 1062"/>
                  <a:gd name="T36" fmla="*/ 2835 w 4980"/>
                  <a:gd name="T37" fmla="*/ 141 h 1062"/>
                  <a:gd name="T38" fmla="*/ 1267 w 4980"/>
                  <a:gd name="T39" fmla="*/ 566 h 1062"/>
                  <a:gd name="T40" fmla="*/ 549 w 4980"/>
                  <a:gd name="T41" fmla="*/ 699 h 1062"/>
                  <a:gd name="T42" fmla="*/ 328 w 4980"/>
                  <a:gd name="T43" fmla="*/ 664 h 10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80"/>
                  <a:gd name="T67" fmla="*/ 0 h 1062"/>
                  <a:gd name="T68" fmla="*/ 4980 w 4980"/>
                  <a:gd name="T69" fmla="*/ 1062 h 106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80" h="1062">
                    <a:moveTo>
                      <a:pt x="328" y="664"/>
                    </a:moveTo>
                    <a:lnTo>
                      <a:pt x="0" y="805"/>
                    </a:lnTo>
                    <a:lnTo>
                      <a:pt x="142" y="1036"/>
                    </a:lnTo>
                    <a:lnTo>
                      <a:pt x="249" y="1062"/>
                    </a:lnTo>
                    <a:lnTo>
                      <a:pt x="629" y="1000"/>
                    </a:lnTo>
                    <a:lnTo>
                      <a:pt x="1063" y="894"/>
                    </a:lnTo>
                    <a:lnTo>
                      <a:pt x="1737" y="681"/>
                    </a:lnTo>
                    <a:lnTo>
                      <a:pt x="2676" y="434"/>
                    </a:lnTo>
                    <a:lnTo>
                      <a:pt x="3492" y="327"/>
                    </a:lnTo>
                    <a:lnTo>
                      <a:pt x="3978" y="371"/>
                    </a:lnTo>
                    <a:lnTo>
                      <a:pt x="4545" y="478"/>
                    </a:lnTo>
                    <a:lnTo>
                      <a:pt x="4926" y="762"/>
                    </a:lnTo>
                    <a:lnTo>
                      <a:pt x="4980" y="717"/>
                    </a:lnTo>
                    <a:lnTo>
                      <a:pt x="4980" y="699"/>
                    </a:lnTo>
                    <a:lnTo>
                      <a:pt x="4608" y="194"/>
                    </a:lnTo>
                    <a:lnTo>
                      <a:pt x="4457" y="123"/>
                    </a:lnTo>
                    <a:lnTo>
                      <a:pt x="3952" y="26"/>
                    </a:lnTo>
                    <a:lnTo>
                      <a:pt x="3624" y="0"/>
                    </a:lnTo>
                    <a:lnTo>
                      <a:pt x="2835" y="141"/>
                    </a:lnTo>
                    <a:lnTo>
                      <a:pt x="1267" y="566"/>
                    </a:lnTo>
                    <a:lnTo>
                      <a:pt x="549" y="699"/>
                    </a:lnTo>
                    <a:lnTo>
                      <a:pt x="328" y="664"/>
                    </a:lnTo>
                    <a:close/>
                  </a:path>
                </a:pathLst>
              </a:custGeom>
              <a:solidFill>
                <a:srgbClr val="BBAC89"/>
              </a:solidFill>
              <a:ln w="9525">
                <a:noFill/>
                <a:round/>
                <a:headEnd/>
                <a:tailEnd/>
              </a:ln>
            </p:spPr>
            <p:txBody>
              <a:bodyPr>
                <a:prstTxWarp prst="textNoShape">
                  <a:avLst/>
                </a:prstTxWarp>
              </a:bodyPr>
              <a:lstStyle/>
              <a:p>
                <a:endParaRPr lang="en-US"/>
              </a:p>
            </p:txBody>
          </p:sp>
          <p:sp>
            <p:nvSpPr>
              <p:cNvPr id="30777" name="Freeform 176"/>
              <p:cNvSpPr>
                <a:spLocks/>
              </p:cNvSpPr>
              <p:nvPr/>
            </p:nvSpPr>
            <p:spPr bwMode="auto">
              <a:xfrm>
                <a:off x="2821" y="1025"/>
                <a:ext cx="170" cy="141"/>
              </a:xfrm>
              <a:custGeom>
                <a:avLst/>
                <a:gdLst>
                  <a:gd name="T0" fmla="*/ 834 w 2207"/>
                  <a:gd name="T1" fmla="*/ 540 h 1832"/>
                  <a:gd name="T2" fmla="*/ 1782 w 2207"/>
                  <a:gd name="T3" fmla="*/ 1195 h 1832"/>
                  <a:gd name="T4" fmla="*/ 2189 w 2207"/>
                  <a:gd name="T5" fmla="*/ 1735 h 1832"/>
                  <a:gd name="T6" fmla="*/ 2207 w 2207"/>
                  <a:gd name="T7" fmla="*/ 1796 h 1832"/>
                  <a:gd name="T8" fmla="*/ 2207 w 2207"/>
                  <a:gd name="T9" fmla="*/ 1814 h 1832"/>
                  <a:gd name="T10" fmla="*/ 2189 w 2207"/>
                  <a:gd name="T11" fmla="*/ 1832 h 1832"/>
                  <a:gd name="T12" fmla="*/ 1710 w 2207"/>
                  <a:gd name="T13" fmla="*/ 1239 h 1832"/>
                  <a:gd name="T14" fmla="*/ 1400 w 2207"/>
                  <a:gd name="T15" fmla="*/ 982 h 1832"/>
                  <a:gd name="T16" fmla="*/ 604 w 2207"/>
                  <a:gd name="T17" fmla="*/ 460 h 1832"/>
                  <a:gd name="T18" fmla="*/ 276 w 2207"/>
                  <a:gd name="T19" fmla="*/ 310 h 1832"/>
                  <a:gd name="T20" fmla="*/ 80 w 2207"/>
                  <a:gd name="T21" fmla="*/ 150 h 1832"/>
                  <a:gd name="T22" fmla="*/ 0 w 2207"/>
                  <a:gd name="T23" fmla="*/ 0 h 1832"/>
                  <a:gd name="T24" fmla="*/ 276 w 2207"/>
                  <a:gd name="T25" fmla="*/ 248 h 1832"/>
                  <a:gd name="T26" fmla="*/ 834 w 2207"/>
                  <a:gd name="T27" fmla="*/ 540 h 18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7"/>
                  <a:gd name="T43" fmla="*/ 0 h 1832"/>
                  <a:gd name="T44" fmla="*/ 2207 w 2207"/>
                  <a:gd name="T45" fmla="*/ 1832 h 18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7" h="1832">
                    <a:moveTo>
                      <a:pt x="834" y="540"/>
                    </a:moveTo>
                    <a:lnTo>
                      <a:pt x="1782" y="1195"/>
                    </a:lnTo>
                    <a:lnTo>
                      <a:pt x="2189" y="1735"/>
                    </a:lnTo>
                    <a:lnTo>
                      <a:pt x="2207" y="1796"/>
                    </a:lnTo>
                    <a:lnTo>
                      <a:pt x="2207" y="1814"/>
                    </a:lnTo>
                    <a:lnTo>
                      <a:pt x="2189" y="1832"/>
                    </a:lnTo>
                    <a:lnTo>
                      <a:pt x="1710" y="1239"/>
                    </a:lnTo>
                    <a:lnTo>
                      <a:pt x="1400" y="982"/>
                    </a:lnTo>
                    <a:lnTo>
                      <a:pt x="604" y="460"/>
                    </a:lnTo>
                    <a:lnTo>
                      <a:pt x="276" y="310"/>
                    </a:lnTo>
                    <a:lnTo>
                      <a:pt x="80" y="150"/>
                    </a:lnTo>
                    <a:lnTo>
                      <a:pt x="0" y="0"/>
                    </a:lnTo>
                    <a:lnTo>
                      <a:pt x="276" y="248"/>
                    </a:lnTo>
                    <a:lnTo>
                      <a:pt x="834" y="540"/>
                    </a:lnTo>
                    <a:close/>
                  </a:path>
                </a:pathLst>
              </a:custGeom>
              <a:solidFill>
                <a:srgbClr val="000000"/>
              </a:solidFill>
              <a:ln w="9525">
                <a:noFill/>
                <a:round/>
                <a:headEnd/>
                <a:tailEnd/>
              </a:ln>
            </p:spPr>
            <p:txBody>
              <a:bodyPr>
                <a:prstTxWarp prst="textNoShape">
                  <a:avLst/>
                </a:prstTxWarp>
              </a:bodyPr>
              <a:lstStyle/>
              <a:p>
                <a:endParaRPr lang="en-US"/>
              </a:p>
            </p:txBody>
          </p:sp>
          <p:sp>
            <p:nvSpPr>
              <p:cNvPr id="30778" name="Freeform 177"/>
              <p:cNvSpPr>
                <a:spLocks/>
              </p:cNvSpPr>
              <p:nvPr/>
            </p:nvSpPr>
            <p:spPr bwMode="auto">
              <a:xfrm>
                <a:off x="3040" y="1091"/>
                <a:ext cx="146" cy="88"/>
              </a:xfrm>
              <a:custGeom>
                <a:avLst/>
                <a:gdLst>
                  <a:gd name="T0" fmla="*/ 1338 w 1896"/>
                  <a:gd name="T1" fmla="*/ 292 h 1151"/>
                  <a:gd name="T2" fmla="*/ 1338 w 1896"/>
                  <a:gd name="T3" fmla="*/ 364 h 1151"/>
                  <a:gd name="T4" fmla="*/ 1373 w 1896"/>
                  <a:gd name="T5" fmla="*/ 399 h 1151"/>
                  <a:gd name="T6" fmla="*/ 1631 w 1896"/>
                  <a:gd name="T7" fmla="*/ 292 h 1151"/>
                  <a:gd name="T8" fmla="*/ 1781 w 1896"/>
                  <a:gd name="T9" fmla="*/ 346 h 1151"/>
                  <a:gd name="T10" fmla="*/ 1896 w 1896"/>
                  <a:gd name="T11" fmla="*/ 540 h 1151"/>
                  <a:gd name="T12" fmla="*/ 1665 w 1896"/>
                  <a:gd name="T13" fmla="*/ 576 h 1151"/>
                  <a:gd name="T14" fmla="*/ 1488 w 1896"/>
                  <a:gd name="T15" fmla="*/ 709 h 1151"/>
                  <a:gd name="T16" fmla="*/ 1435 w 1896"/>
                  <a:gd name="T17" fmla="*/ 771 h 1151"/>
                  <a:gd name="T18" fmla="*/ 1435 w 1896"/>
                  <a:gd name="T19" fmla="*/ 832 h 1151"/>
                  <a:gd name="T20" fmla="*/ 1648 w 1896"/>
                  <a:gd name="T21" fmla="*/ 965 h 1151"/>
                  <a:gd name="T22" fmla="*/ 1683 w 1896"/>
                  <a:gd name="T23" fmla="*/ 1062 h 1151"/>
                  <a:gd name="T24" fmla="*/ 1683 w 1896"/>
                  <a:gd name="T25" fmla="*/ 1134 h 1151"/>
                  <a:gd name="T26" fmla="*/ 1373 w 1896"/>
                  <a:gd name="T27" fmla="*/ 1062 h 1151"/>
                  <a:gd name="T28" fmla="*/ 1258 w 1896"/>
                  <a:gd name="T29" fmla="*/ 1080 h 1151"/>
                  <a:gd name="T30" fmla="*/ 1161 w 1896"/>
                  <a:gd name="T31" fmla="*/ 1151 h 1151"/>
                  <a:gd name="T32" fmla="*/ 948 w 1896"/>
                  <a:gd name="T33" fmla="*/ 1019 h 1151"/>
                  <a:gd name="T34" fmla="*/ 736 w 1896"/>
                  <a:gd name="T35" fmla="*/ 1019 h 1151"/>
                  <a:gd name="T36" fmla="*/ 363 w 1896"/>
                  <a:gd name="T37" fmla="*/ 886 h 1151"/>
                  <a:gd name="T38" fmla="*/ 160 w 1896"/>
                  <a:gd name="T39" fmla="*/ 1001 h 1151"/>
                  <a:gd name="T40" fmla="*/ 98 w 1896"/>
                  <a:gd name="T41" fmla="*/ 1062 h 1151"/>
                  <a:gd name="T42" fmla="*/ 0 w 1896"/>
                  <a:gd name="T43" fmla="*/ 1062 h 1151"/>
                  <a:gd name="T44" fmla="*/ 213 w 1896"/>
                  <a:gd name="T45" fmla="*/ 930 h 1151"/>
                  <a:gd name="T46" fmla="*/ 426 w 1896"/>
                  <a:gd name="T47" fmla="*/ 576 h 1151"/>
                  <a:gd name="T48" fmla="*/ 523 w 1896"/>
                  <a:gd name="T49" fmla="*/ 346 h 1151"/>
                  <a:gd name="T50" fmla="*/ 833 w 1896"/>
                  <a:gd name="T51" fmla="*/ 54 h 1151"/>
                  <a:gd name="T52" fmla="*/ 912 w 1896"/>
                  <a:gd name="T53" fmla="*/ 36 h 1151"/>
                  <a:gd name="T54" fmla="*/ 912 w 1896"/>
                  <a:gd name="T55" fmla="*/ 248 h 1151"/>
                  <a:gd name="T56" fmla="*/ 869 w 1896"/>
                  <a:gd name="T57" fmla="*/ 346 h 1151"/>
                  <a:gd name="T58" fmla="*/ 895 w 1896"/>
                  <a:gd name="T59" fmla="*/ 461 h 1151"/>
                  <a:gd name="T60" fmla="*/ 912 w 1896"/>
                  <a:gd name="T61" fmla="*/ 479 h 1151"/>
                  <a:gd name="T62" fmla="*/ 948 w 1896"/>
                  <a:gd name="T63" fmla="*/ 461 h 1151"/>
                  <a:gd name="T64" fmla="*/ 1045 w 1896"/>
                  <a:gd name="T65" fmla="*/ 266 h 1151"/>
                  <a:gd name="T66" fmla="*/ 1453 w 1896"/>
                  <a:gd name="T67" fmla="*/ 0 h 1151"/>
                  <a:gd name="T68" fmla="*/ 1604 w 1896"/>
                  <a:gd name="T69" fmla="*/ 0 h 1151"/>
                  <a:gd name="T70" fmla="*/ 1338 w 1896"/>
                  <a:gd name="T71" fmla="*/ 292 h 115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96"/>
                  <a:gd name="T109" fmla="*/ 0 h 1151"/>
                  <a:gd name="T110" fmla="*/ 1896 w 1896"/>
                  <a:gd name="T111" fmla="*/ 1151 h 115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96" h="1151">
                    <a:moveTo>
                      <a:pt x="1338" y="292"/>
                    </a:moveTo>
                    <a:lnTo>
                      <a:pt x="1338" y="364"/>
                    </a:lnTo>
                    <a:lnTo>
                      <a:pt x="1373" y="399"/>
                    </a:lnTo>
                    <a:lnTo>
                      <a:pt x="1631" y="292"/>
                    </a:lnTo>
                    <a:lnTo>
                      <a:pt x="1781" y="346"/>
                    </a:lnTo>
                    <a:lnTo>
                      <a:pt x="1896" y="540"/>
                    </a:lnTo>
                    <a:lnTo>
                      <a:pt x="1665" y="576"/>
                    </a:lnTo>
                    <a:lnTo>
                      <a:pt x="1488" y="709"/>
                    </a:lnTo>
                    <a:lnTo>
                      <a:pt x="1435" y="771"/>
                    </a:lnTo>
                    <a:lnTo>
                      <a:pt x="1435" y="832"/>
                    </a:lnTo>
                    <a:lnTo>
                      <a:pt x="1648" y="965"/>
                    </a:lnTo>
                    <a:lnTo>
                      <a:pt x="1683" y="1062"/>
                    </a:lnTo>
                    <a:lnTo>
                      <a:pt x="1683" y="1134"/>
                    </a:lnTo>
                    <a:lnTo>
                      <a:pt x="1373" y="1062"/>
                    </a:lnTo>
                    <a:lnTo>
                      <a:pt x="1258" y="1080"/>
                    </a:lnTo>
                    <a:lnTo>
                      <a:pt x="1161" y="1151"/>
                    </a:lnTo>
                    <a:lnTo>
                      <a:pt x="948" y="1019"/>
                    </a:lnTo>
                    <a:lnTo>
                      <a:pt x="736" y="1019"/>
                    </a:lnTo>
                    <a:lnTo>
                      <a:pt x="363" y="886"/>
                    </a:lnTo>
                    <a:lnTo>
                      <a:pt x="160" y="1001"/>
                    </a:lnTo>
                    <a:lnTo>
                      <a:pt x="98" y="1062"/>
                    </a:lnTo>
                    <a:lnTo>
                      <a:pt x="0" y="1062"/>
                    </a:lnTo>
                    <a:lnTo>
                      <a:pt x="213" y="930"/>
                    </a:lnTo>
                    <a:lnTo>
                      <a:pt x="426" y="576"/>
                    </a:lnTo>
                    <a:lnTo>
                      <a:pt x="523" y="346"/>
                    </a:lnTo>
                    <a:lnTo>
                      <a:pt x="833" y="54"/>
                    </a:lnTo>
                    <a:lnTo>
                      <a:pt x="912" y="36"/>
                    </a:lnTo>
                    <a:lnTo>
                      <a:pt x="912" y="248"/>
                    </a:lnTo>
                    <a:lnTo>
                      <a:pt x="869" y="346"/>
                    </a:lnTo>
                    <a:lnTo>
                      <a:pt x="895" y="461"/>
                    </a:lnTo>
                    <a:lnTo>
                      <a:pt x="912" y="479"/>
                    </a:lnTo>
                    <a:lnTo>
                      <a:pt x="948" y="461"/>
                    </a:lnTo>
                    <a:lnTo>
                      <a:pt x="1045" y="266"/>
                    </a:lnTo>
                    <a:lnTo>
                      <a:pt x="1453" y="0"/>
                    </a:lnTo>
                    <a:lnTo>
                      <a:pt x="1604" y="0"/>
                    </a:lnTo>
                    <a:lnTo>
                      <a:pt x="1338" y="292"/>
                    </a:lnTo>
                    <a:close/>
                  </a:path>
                </a:pathLst>
              </a:custGeom>
              <a:solidFill>
                <a:srgbClr val="423D30"/>
              </a:solidFill>
              <a:ln w="9525">
                <a:noFill/>
                <a:round/>
                <a:headEnd/>
                <a:tailEnd/>
              </a:ln>
            </p:spPr>
            <p:txBody>
              <a:bodyPr>
                <a:prstTxWarp prst="textNoShape">
                  <a:avLst/>
                </a:prstTxWarp>
              </a:bodyPr>
              <a:lstStyle/>
              <a:p>
                <a:endParaRPr lang="en-US"/>
              </a:p>
            </p:txBody>
          </p:sp>
          <p:sp>
            <p:nvSpPr>
              <p:cNvPr id="30779" name="Freeform 178"/>
              <p:cNvSpPr>
                <a:spLocks/>
              </p:cNvSpPr>
              <p:nvPr/>
            </p:nvSpPr>
            <p:spPr bwMode="auto">
              <a:xfrm>
                <a:off x="2856" y="1176"/>
                <a:ext cx="126" cy="330"/>
              </a:xfrm>
              <a:custGeom>
                <a:avLst/>
                <a:gdLst>
                  <a:gd name="T0" fmla="*/ 1577 w 1639"/>
                  <a:gd name="T1" fmla="*/ 115 h 4285"/>
                  <a:gd name="T2" fmla="*/ 1559 w 1639"/>
                  <a:gd name="T3" fmla="*/ 230 h 4285"/>
                  <a:gd name="T4" fmla="*/ 1390 w 1639"/>
                  <a:gd name="T5" fmla="*/ 470 h 4285"/>
                  <a:gd name="T6" fmla="*/ 1080 w 1639"/>
                  <a:gd name="T7" fmla="*/ 734 h 4285"/>
                  <a:gd name="T8" fmla="*/ 717 w 1639"/>
                  <a:gd name="T9" fmla="*/ 1275 h 4285"/>
                  <a:gd name="T10" fmla="*/ 691 w 1639"/>
                  <a:gd name="T11" fmla="*/ 1700 h 4285"/>
                  <a:gd name="T12" fmla="*/ 629 w 1639"/>
                  <a:gd name="T13" fmla="*/ 2125 h 4285"/>
                  <a:gd name="T14" fmla="*/ 691 w 1639"/>
                  <a:gd name="T15" fmla="*/ 2302 h 4285"/>
                  <a:gd name="T16" fmla="*/ 629 w 1639"/>
                  <a:gd name="T17" fmla="*/ 2744 h 4285"/>
                  <a:gd name="T18" fmla="*/ 824 w 1639"/>
                  <a:gd name="T19" fmla="*/ 3187 h 4285"/>
                  <a:gd name="T20" fmla="*/ 1001 w 1639"/>
                  <a:gd name="T21" fmla="*/ 3727 h 4285"/>
                  <a:gd name="T22" fmla="*/ 1134 w 1639"/>
                  <a:gd name="T23" fmla="*/ 4285 h 4285"/>
                  <a:gd name="T24" fmla="*/ 824 w 1639"/>
                  <a:gd name="T25" fmla="*/ 3825 h 4285"/>
                  <a:gd name="T26" fmla="*/ 886 w 1639"/>
                  <a:gd name="T27" fmla="*/ 3541 h 4285"/>
                  <a:gd name="T28" fmla="*/ 540 w 1639"/>
                  <a:gd name="T29" fmla="*/ 3541 h 4285"/>
                  <a:gd name="T30" fmla="*/ 407 w 1639"/>
                  <a:gd name="T31" fmla="*/ 3559 h 4285"/>
                  <a:gd name="T32" fmla="*/ 381 w 1639"/>
                  <a:gd name="T33" fmla="*/ 3205 h 4285"/>
                  <a:gd name="T34" fmla="*/ 558 w 1639"/>
                  <a:gd name="T35" fmla="*/ 3107 h 4285"/>
                  <a:gd name="T36" fmla="*/ 593 w 1639"/>
                  <a:gd name="T37" fmla="*/ 2992 h 4285"/>
                  <a:gd name="T38" fmla="*/ 53 w 1639"/>
                  <a:gd name="T39" fmla="*/ 2895 h 4285"/>
                  <a:gd name="T40" fmla="*/ 230 w 1639"/>
                  <a:gd name="T41" fmla="*/ 2594 h 4285"/>
                  <a:gd name="T42" fmla="*/ 168 w 1639"/>
                  <a:gd name="T43" fmla="*/ 2496 h 4285"/>
                  <a:gd name="T44" fmla="*/ 18 w 1639"/>
                  <a:gd name="T45" fmla="*/ 2532 h 4285"/>
                  <a:gd name="T46" fmla="*/ 310 w 1639"/>
                  <a:gd name="T47" fmla="*/ 2302 h 4285"/>
                  <a:gd name="T48" fmla="*/ 266 w 1639"/>
                  <a:gd name="T49" fmla="*/ 1585 h 4285"/>
                  <a:gd name="T50" fmla="*/ 461 w 1639"/>
                  <a:gd name="T51" fmla="*/ 1204 h 4285"/>
                  <a:gd name="T52" fmla="*/ 558 w 1639"/>
                  <a:gd name="T53" fmla="*/ 1142 h 4285"/>
                  <a:gd name="T54" fmla="*/ 478 w 1639"/>
                  <a:gd name="T55" fmla="*/ 1045 h 4285"/>
                  <a:gd name="T56" fmla="*/ 407 w 1639"/>
                  <a:gd name="T57" fmla="*/ 673 h 4285"/>
                  <a:gd name="T58" fmla="*/ 903 w 1639"/>
                  <a:gd name="T59" fmla="*/ 522 h 4285"/>
                  <a:gd name="T60" fmla="*/ 691 w 1639"/>
                  <a:gd name="T61" fmla="*/ 372 h 4285"/>
                  <a:gd name="T62" fmla="*/ 593 w 1639"/>
                  <a:gd name="T63" fmla="*/ 0 h 4285"/>
                  <a:gd name="T64" fmla="*/ 1063 w 1639"/>
                  <a:gd name="T65" fmla="*/ 212 h 4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39"/>
                  <a:gd name="T100" fmla="*/ 0 h 4285"/>
                  <a:gd name="T101" fmla="*/ 1639 w 1639"/>
                  <a:gd name="T102" fmla="*/ 4285 h 4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39" h="4285">
                    <a:moveTo>
                      <a:pt x="1063" y="212"/>
                    </a:moveTo>
                    <a:lnTo>
                      <a:pt x="1577" y="115"/>
                    </a:lnTo>
                    <a:lnTo>
                      <a:pt x="1639" y="159"/>
                    </a:lnTo>
                    <a:lnTo>
                      <a:pt x="1559" y="230"/>
                    </a:lnTo>
                    <a:lnTo>
                      <a:pt x="1506" y="372"/>
                    </a:lnTo>
                    <a:lnTo>
                      <a:pt x="1390" y="470"/>
                    </a:lnTo>
                    <a:lnTo>
                      <a:pt x="1196" y="540"/>
                    </a:lnTo>
                    <a:lnTo>
                      <a:pt x="1080" y="734"/>
                    </a:lnTo>
                    <a:lnTo>
                      <a:pt x="1036" y="982"/>
                    </a:lnTo>
                    <a:lnTo>
                      <a:pt x="717" y="1275"/>
                    </a:lnTo>
                    <a:lnTo>
                      <a:pt x="753" y="1549"/>
                    </a:lnTo>
                    <a:lnTo>
                      <a:pt x="691" y="1700"/>
                    </a:lnTo>
                    <a:lnTo>
                      <a:pt x="717" y="1877"/>
                    </a:lnTo>
                    <a:lnTo>
                      <a:pt x="629" y="2125"/>
                    </a:lnTo>
                    <a:lnTo>
                      <a:pt x="691" y="2187"/>
                    </a:lnTo>
                    <a:lnTo>
                      <a:pt x="691" y="2302"/>
                    </a:lnTo>
                    <a:lnTo>
                      <a:pt x="522" y="2496"/>
                    </a:lnTo>
                    <a:lnTo>
                      <a:pt x="629" y="2744"/>
                    </a:lnTo>
                    <a:lnTo>
                      <a:pt x="770" y="2895"/>
                    </a:lnTo>
                    <a:lnTo>
                      <a:pt x="824" y="3187"/>
                    </a:lnTo>
                    <a:lnTo>
                      <a:pt x="983" y="3426"/>
                    </a:lnTo>
                    <a:lnTo>
                      <a:pt x="1001" y="3727"/>
                    </a:lnTo>
                    <a:lnTo>
                      <a:pt x="1178" y="4285"/>
                    </a:lnTo>
                    <a:lnTo>
                      <a:pt x="1134" y="4285"/>
                    </a:lnTo>
                    <a:lnTo>
                      <a:pt x="1001" y="3887"/>
                    </a:lnTo>
                    <a:lnTo>
                      <a:pt x="824" y="3825"/>
                    </a:lnTo>
                    <a:lnTo>
                      <a:pt x="753" y="3674"/>
                    </a:lnTo>
                    <a:lnTo>
                      <a:pt x="886" y="3541"/>
                    </a:lnTo>
                    <a:lnTo>
                      <a:pt x="788" y="3444"/>
                    </a:lnTo>
                    <a:lnTo>
                      <a:pt x="540" y="3541"/>
                    </a:lnTo>
                    <a:lnTo>
                      <a:pt x="461" y="3612"/>
                    </a:lnTo>
                    <a:lnTo>
                      <a:pt x="407" y="3559"/>
                    </a:lnTo>
                    <a:lnTo>
                      <a:pt x="381" y="3266"/>
                    </a:lnTo>
                    <a:lnTo>
                      <a:pt x="381" y="3205"/>
                    </a:lnTo>
                    <a:lnTo>
                      <a:pt x="540" y="3089"/>
                    </a:lnTo>
                    <a:lnTo>
                      <a:pt x="558" y="3107"/>
                    </a:lnTo>
                    <a:lnTo>
                      <a:pt x="620" y="3054"/>
                    </a:lnTo>
                    <a:lnTo>
                      <a:pt x="593" y="2992"/>
                    </a:lnTo>
                    <a:lnTo>
                      <a:pt x="345" y="2859"/>
                    </a:lnTo>
                    <a:lnTo>
                      <a:pt x="53" y="2895"/>
                    </a:lnTo>
                    <a:lnTo>
                      <a:pt x="168" y="2647"/>
                    </a:lnTo>
                    <a:lnTo>
                      <a:pt x="230" y="2594"/>
                    </a:lnTo>
                    <a:lnTo>
                      <a:pt x="230" y="2550"/>
                    </a:lnTo>
                    <a:lnTo>
                      <a:pt x="168" y="2496"/>
                    </a:lnTo>
                    <a:lnTo>
                      <a:pt x="53" y="2532"/>
                    </a:lnTo>
                    <a:lnTo>
                      <a:pt x="18" y="2532"/>
                    </a:lnTo>
                    <a:lnTo>
                      <a:pt x="0" y="2514"/>
                    </a:lnTo>
                    <a:lnTo>
                      <a:pt x="310" y="2302"/>
                    </a:lnTo>
                    <a:lnTo>
                      <a:pt x="310" y="1992"/>
                    </a:lnTo>
                    <a:lnTo>
                      <a:pt x="266" y="1585"/>
                    </a:lnTo>
                    <a:lnTo>
                      <a:pt x="310" y="1390"/>
                    </a:lnTo>
                    <a:lnTo>
                      <a:pt x="461" y="1204"/>
                    </a:lnTo>
                    <a:lnTo>
                      <a:pt x="496" y="1204"/>
                    </a:lnTo>
                    <a:lnTo>
                      <a:pt x="558" y="1142"/>
                    </a:lnTo>
                    <a:lnTo>
                      <a:pt x="540" y="1080"/>
                    </a:lnTo>
                    <a:lnTo>
                      <a:pt x="478" y="1045"/>
                    </a:lnTo>
                    <a:lnTo>
                      <a:pt x="230" y="1063"/>
                    </a:lnTo>
                    <a:lnTo>
                      <a:pt x="407" y="673"/>
                    </a:lnTo>
                    <a:lnTo>
                      <a:pt x="868" y="567"/>
                    </a:lnTo>
                    <a:lnTo>
                      <a:pt x="903" y="522"/>
                    </a:lnTo>
                    <a:lnTo>
                      <a:pt x="903" y="470"/>
                    </a:lnTo>
                    <a:lnTo>
                      <a:pt x="691" y="372"/>
                    </a:lnTo>
                    <a:lnTo>
                      <a:pt x="620" y="212"/>
                    </a:lnTo>
                    <a:lnTo>
                      <a:pt x="593" y="0"/>
                    </a:lnTo>
                    <a:lnTo>
                      <a:pt x="788" y="177"/>
                    </a:lnTo>
                    <a:lnTo>
                      <a:pt x="1063" y="212"/>
                    </a:lnTo>
                    <a:close/>
                  </a:path>
                </a:pathLst>
              </a:custGeom>
              <a:solidFill>
                <a:srgbClr val="423D30"/>
              </a:solidFill>
              <a:ln w="9525">
                <a:noFill/>
                <a:round/>
                <a:headEnd/>
                <a:tailEnd/>
              </a:ln>
            </p:spPr>
            <p:txBody>
              <a:bodyPr>
                <a:prstTxWarp prst="textNoShape">
                  <a:avLst/>
                </a:prstTxWarp>
              </a:bodyPr>
              <a:lstStyle/>
              <a:p>
                <a:endParaRPr lang="en-US"/>
              </a:p>
            </p:txBody>
          </p:sp>
          <p:sp>
            <p:nvSpPr>
              <p:cNvPr id="30780" name="Freeform 179"/>
              <p:cNvSpPr>
                <a:spLocks/>
              </p:cNvSpPr>
              <p:nvPr/>
            </p:nvSpPr>
            <p:spPr bwMode="auto">
              <a:xfrm>
                <a:off x="3085" y="1193"/>
                <a:ext cx="24" cy="37"/>
              </a:xfrm>
              <a:custGeom>
                <a:avLst/>
                <a:gdLst>
                  <a:gd name="T0" fmla="*/ 310 w 310"/>
                  <a:gd name="T1" fmla="*/ 80 h 488"/>
                  <a:gd name="T2" fmla="*/ 186 w 310"/>
                  <a:gd name="T3" fmla="*/ 115 h 488"/>
                  <a:gd name="T4" fmla="*/ 71 w 310"/>
                  <a:gd name="T5" fmla="*/ 292 h 488"/>
                  <a:gd name="T6" fmla="*/ 35 w 310"/>
                  <a:gd name="T7" fmla="*/ 452 h 488"/>
                  <a:gd name="T8" fmla="*/ 0 w 310"/>
                  <a:gd name="T9" fmla="*/ 488 h 488"/>
                  <a:gd name="T10" fmla="*/ 0 w 310"/>
                  <a:gd name="T11" fmla="*/ 310 h 488"/>
                  <a:gd name="T12" fmla="*/ 186 w 310"/>
                  <a:gd name="T13" fmla="*/ 0 h 488"/>
                  <a:gd name="T14" fmla="*/ 310 w 310"/>
                  <a:gd name="T15" fmla="*/ 45 h 488"/>
                  <a:gd name="T16" fmla="*/ 310 w 310"/>
                  <a:gd name="T17" fmla="*/ 80 h 4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0"/>
                  <a:gd name="T28" fmla="*/ 0 h 488"/>
                  <a:gd name="T29" fmla="*/ 310 w 310"/>
                  <a:gd name="T30" fmla="*/ 488 h 4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0" h="488">
                    <a:moveTo>
                      <a:pt x="310" y="80"/>
                    </a:moveTo>
                    <a:lnTo>
                      <a:pt x="186" y="115"/>
                    </a:lnTo>
                    <a:lnTo>
                      <a:pt x="71" y="292"/>
                    </a:lnTo>
                    <a:lnTo>
                      <a:pt x="35" y="452"/>
                    </a:lnTo>
                    <a:lnTo>
                      <a:pt x="0" y="488"/>
                    </a:lnTo>
                    <a:lnTo>
                      <a:pt x="0" y="310"/>
                    </a:lnTo>
                    <a:lnTo>
                      <a:pt x="186" y="0"/>
                    </a:lnTo>
                    <a:lnTo>
                      <a:pt x="310" y="45"/>
                    </a:lnTo>
                    <a:lnTo>
                      <a:pt x="310" y="80"/>
                    </a:lnTo>
                    <a:close/>
                  </a:path>
                </a:pathLst>
              </a:custGeom>
              <a:solidFill>
                <a:srgbClr val="000000"/>
              </a:solidFill>
              <a:ln w="9525">
                <a:noFill/>
                <a:round/>
                <a:headEnd/>
                <a:tailEnd/>
              </a:ln>
            </p:spPr>
            <p:txBody>
              <a:bodyPr>
                <a:prstTxWarp prst="textNoShape">
                  <a:avLst/>
                </a:prstTxWarp>
              </a:bodyPr>
              <a:lstStyle/>
              <a:p>
                <a:endParaRPr lang="en-US"/>
              </a:p>
            </p:txBody>
          </p:sp>
          <p:sp>
            <p:nvSpPr>
              <p:cNvPr id="30781" name="Freeform 180"/>
              <p:cNvSpPr>
                <a:spLocks/>
              </p:cNvSpPr>
              <p:nvPr/>
            </p:nvSpPr>
            <p:spPr bwMode="auto">
              <a:xfrm>
                <a:off x="3134" y="1204"/>
                <a:ext cx="68" cy="43"/>
              </a:xfrm>
              <a:custGeom>
                <a:avLst/>
                <a:gdLst>
                  <a:gd name="T0" fmla="*/ 674 w 886"/>
                  <a:gd name="T1" fmla="*/ 212 h 557"/>
                  <a:gd name="T2" fmla="*/ 852 w 886"/>
                  <a:gd name="T3" fmla="*/ 167 h 557"/>
                  <a:gd name="T4" fmla="*/ 886 w 886"/>
                  <a:gd name="T5" fmla="*/ 167 h 557"/>
                  <a:gd name="T6" fmla="*/ 886 w 886"/>
                  <a:gd name="T7" fmla="*/ 212 h 557"/>
                  <a:gd name="T8" fmla="*/ 674 w 886"/>
                  <a:gd name="T9" fmla="*/ 282 h 557"/>
                  <a:gd name="T10" fmla="*/ 576 w 886"/>
                  <a:gd name="T11" fmla="*/ 557 h 557"/>
                  <a:gd name="T12" fmla="*/ 559 w 886"/>
                  <a:gd name="T13" fmla="*/ 557 h 557"/>
                  <a:gd name="T14" fmla="*/ 559 w 886"/>
                  <a:gd name="T15" fmla="*/ 363 h 557"/>
                  <a:gd name="T16" fmla="*/ 576 w 886"/>
                  <a:gd name="T17" fmla="*/ 345 h 557"/>
                  <a:gd name="T18" fmla="*/ 576 w 886"/>
                  <a:gd name="T19" fmla="*/ 318 h 557"/>
                  <a:gd name="T20" fmla="*/ 346 w 886"/>
                  <a:gd name="T21" fmla="*/ 345 h 557"/>
                  <a:gd name="T22" fmla="*/ 133 w 886"/>
                  <a:gd name="T23" fmla="*/ 407 h 557"/>
                  <a:gd name="T24" fmla="*/ 0 w 886"/>
                  <a:gd name="T25" fmla="*/ 379 h 557"/>
                  <a:gd name="T26" fmla="*/ 54 w 886"/>
                  <a:gd name="T27" fmla="*/ 318 h 557"/>
                  <a:gd name="T28" fmla="*/ 541 w 886"/>
                  <a:gd name="T29" fmla="*/ 220 h 557"/>
                  <a:gd name="T30" fmla="*/ 559 w 886"/>
                  <a:gd name="T31" fmla="*/ 212 h 557"/>
                  <a:gd name="T32" fmla="*/ 382 w 886"/>
                  <a:gd name="T33" fmla="*/ 52 h 557"/>
                  <a:gd name="T34" fmla="*/ 346 w 886"/>
                  <a:gd name="T35" fmla="*/ 52 h 557"/>
                  <a:gd name="T36" fmla="*/ 382 w 886"/>
                  <a:gd name="T37" fmla="*/ 0 h 557"/>
                  <a:gd name="T38" fmla="*/ 576 w 886"/>
                  <a:gd name="T39" fmla="*/ 115 h 557"/>
                  <a:gd name="T40" fmla="*/ 674 w 886"/>
                  <a:gd name="T41" fmla="*/ 212 h 5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6"/>
                  <a:gd name="T64" fmla="*/ 0 h 557"/>
                  <a:gd name="T65" fmla="*/ 886 w 886"/>
                  <a:gd name="T66" fmla="*/ 557 h 5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6" h="557">
                    <a:moveTo>
                      <a:pt x="674" y="212"/>
                    </a:moveTo>
                    <a:lnTo>
                      <a:pt x="852" y="167"/>
                    </a:lnTo>
                    <a:lnTo>
                      <a:pt x="886" y="167"/>
                    </a:lnTo>
                    <a:lnTo>
                      <a:pt x="886" y="212"/>
                    </a:lnTo>
                    <a:lnTo>
                      <a:pt x="674" y="282"/>
                    </a:lnTo>
                    <a:lnTo>
                      <a:pt x="576" y="557"/>
                    </a:lnTo>
                    <a:lnTo>
                      <a:pt x="559" y="557"/>
                    </a:lnTo>
                    <a:lnTo>
                      <a:pt x="559" y="363"/>
                    </a:lnTo>
                    <a:lnTo>
                      <a:pt x="576" y="345"/>
                    </a:lnTo>
                    <a:lnTo>
                      <a:pt x="576" y="318"/>
                    </a:lnTo>
                    <a:lnTo>
                      <a:pt x="346" y="345"/>
                    </a:lnTo>
                    <a:lnTo>
                      <a:pt x="133" y="407"/>
                    </a:lnTo>
                    <a:lnTo>
                      <a:pt x="0" y="379"/>
                    </a:lnTo>
                    <a:lnTo>
                      <a:pt x="54" y="318"/>
                    </a:lnTo>
                    <a:lnTo>
                      <a:pt x="541" y="220"/>
                    </a:lnTo>
                    <a:lnTo>
                      <a:pt x="559" y="212"/>
                    </a:lnTo>
                    <a:lnTo>
                      <a:pt x="382" y="52"/>
                    </a:lnTo>
                    <a:lnTo>
                      <a:pt x="346" y="52"/>
                    </a:lnTo>
                    <a:lnTo>
                      <a:pt x="382" y="0"/>
                    </a:lnTo>
                    <a:lnTo>
                      <a:pt x="576" y="115"/>
                    </a:lnTo>
                    <a:lnTo>
                      <a:pt x="674" y="212"/>
                    </a:lnTo>
                    <a:close/>
                  </a:path>
                </a:pathLst>
              </a:custGeom>
              <a:solidFill>
                <a:srgbClr val="000000"/>
              </a:solidFill>
              <a:ln w="9525">
                <a:noFill/>
                <a:round/>
                <a:headEnd/>
                <a:tailEnd/>
              </a:ln>
            </p:spPr>
            <p:txBody>
              <a:bodyPr>
                <a:prstTxWarp prst="textNoShape">
                  <a:avLst/>
                </a:prstTxWarp>
              </a:bodyPr>
              <a:lstStyle/>
              <a:p>
                <a:endParaRPr lang="en-US"/>
              </a:p>
            </p:txBody>
          </p:sp>
          <p:sp>
            <p:nvSpPr>
              <p:cNvPr id="30782" name="Freeform 181"/>
              <p:cNvSpPr>
                <a:spLocks/>
              </p:cNvSpPr>
              <p:nvPr/>
            </p:nvSpPr>
            <p:spPr bwMode="auto">
              <a:xfrm>
                <a:off x="3590" y="1205"/>
                <a:ext cx="119" cy="197"/>
              </a:xfrm>
              <a:custGeom>
                <a:avLst/>
                <a:gdLst>
                  <a:gd name="T0" fmla="*/ 665 w 1551"/>
                  <a:gd name="T1" fmla="*/ 265 h 2567"/>
                  <a:gd name="T2" fmla="*/ 852 w 1551"/>
                  <a:gd name="T3" fmla="*/ 461 h 2567"/>
                  <a:gd name="T4" fmla="*/ 1011 w 1551"/>
                  <a:gd name="T5" fmla="*/ 522 h 2567"/>
                  <a:gd name="T6" fmla="*/ 1418 w 1551"/>
                  <a:gd name="T7" fmla="*/ 965 h 2567"/>
                  <a:gd name="T8" fmla="*/ 1551 w 1551"/>
                  <a:gd name="T9" fmla="*/ 1505 h 2567"/>
                  <a:gd name="T10" fmla="*/ 1551 w 1551"/>
                  <a:gd name="T11" fmla="*/ 1523 h 2567"/>
                  <a:gd name="T12" fmla="*/ 1533 w 1551"/>
                  <a:gd name="T13" fmla="*/ 1540 h 2567"/>
                  <a:gd name="T14" fmla="*/ 1471 w 1551"/>
                  <a:gd name="T15" fmla="*/ 1328 h 2567"/>
                  <a:gd name="T16" fmla="*/ 1277 w 1551"/>
                  <a:gd name="T17" fmla="*/ 1116 h 2567"/>
                  <a:gd name="T18" fmla="*/ 1144 w 1551"/>
                  <a:gd name="T19" fmla="*/ 1001 h 2567"/>
                  <a:gd name="T20" fmla="*/ 798 w 1551"/>
                  <a:gd name="T21" fmla="*/ 965 h 2567"/>
                  <a:gd name="T22" fmla="*/ 780 w 1551"/>
                  <a:gd name="T23" fmla="*/ 965 h 2567"/>
                  <a:gd name="T24" fmla="*/ 780 w 1551"/>
                  <a:gd name="T25" fmla="*/ 1098 h 2567"/>
                  <a:gd name="T26" fmla="*/ 931 w 1551"/>
                  <a:gd name="T27" fmla="*/ 1699 h 2567"/>
                  <a:gd name="T28" fmla="*/ 993 w 1551"/>
                  <a:gd name="T29" fmla="*/ 1965 h 2567"/>
                  <a:gd name="T30" fmla="*/ 931 w 1551"/>
                  <a:gd name="T31" fmla="*/ 2080 h 2567"/>
                  <a:gd name="T32" fmla="*/ 931 w 1551"/>
                  <a:gd name="T33" fmla="*/ 2195 h 2567"/>
                  <a:gd name="T34" fmla="*/ 878 w 1551"/>
                  <a:gd name="T35" fmla="*/ 2328 h 2567"/>
                  <a:gd name="T36" fmla="*/ 719 w 1551"/>
                  <a:gd name="T37" fmla="*/ 2470 h 2567"/>
                  <a:gd name="T38" fmla="*/ 488 w 1551"/>
                  <a:gd name="T39" fmla="*/ 2567 h 2567"/>
                  <a:gd name="T40" fmla="*/ 195 w 1551"/>
                  <a:gd name="T41" fmla="*/ 2470 h 2567"/>
                  <a:gd name="T42" fmla="*/ 0 w 1551"/>
                  <a:gd name="T43" fmla="*/ 2239 h 2567"/>
                  <a:gd name="T44" fmla="*/ 0 w 1551"/>
                  <a:gd name="T45" fmla="*/ 1930 h 2567"/>
                  <a:gd name="T46" fmla="*/ 80 w 1551"/>
                  <a:gd name="T47" fmla="*/ 1735 h 2567"/>
                  <a:gd name="T48" fmla="*/ 373 w 1551"/>
                  <a:gd name="T49" fmla="*/ 1487 h 2567"/>
                  <a:gd name="T50" fmla="*/ 665 w 1551"/>
                  <a:gd name="T51" fmla="*/ 1487 h 2567"/>
                  <a:gd name="T52" fmla="*/ 719 w 1551"/>
                  <a:gd name="T53" fmla="*/ 1523 h 2567"/>
                  <a:gd name="T54" fmla="*/ 798 w 1551"/>
                  <a:gd name="T55" fmla="*/ 1523 h 2567"/>
                  <a:gd name="T56" fmla="*/ 719 w 1551"/>
                  <a:gd name="T57" fmla="*/ 1151 h 2567"/>
                  <a:gd name="T58" fmla="*/ 541 w 1551"/>
                  <a:gd name="T59" fmla="*/ 443 h 2567"/>
                  <a:gd name="T60" fmla="*/ 443 w 1551"/>
                  <a:gd name="T61" fmla="*/ 53 h 2567"/>
                  <a:gd name="T62" fmla="*/ 470 w 1551"/>
                  <a:gd name="T63" fmla="*/ 0 h 2567"/>
                  <a:gd name="T64" fmla="*/ 532 w 1551"/>
                  <a:gd name="T65" fmla="*/ 0 h 2567"/>
                  <a:gd name="T66" fmla="*/ 665 w 1551"/>
                  <a:gd name="T67" fmla="*/ 265 h 25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51"/>
                  <a:gd name="T103" fmla="*/ 0 h 2567"/>
                  <a:gd name="T104" fmla="*/ 1551 w 1551"/>
                  <a:gd name="T105" fmla="*/ 2567 h 25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51" h="2567">
                    <a:moveTo>
                      <a:pt x="665" y="265"/>
                    </a:moveTo>
                    <a:lnTo>
                      <a:pt x="852" y="461"/>
                    </a:lnTo>
                    <a:lnTo>
                      <a:pt x="1011" y="522"/>
                    </a:lnTo>
                    <a:lnTo>
                      <a:pt x="1418" y="965"/>
                    </a:lnTo>
                    <a:lnTo>
                      <a:pt x="1551" y="1505"/>
                    </a:lnTo>
                    <a:lnTo>
                      <a:pt x="1551" y="1523"/>
                    </a:lnTo>
                    <a:lnTo>
                      <a:pt x="1533" y="1540"/>
                    </a:lnTo>
                    <a:lnTo>
                      <a:pt x="1471" y="1328"/>
                    </a:lnTo>
                    <a:lnTo>
                      <a:pt x="1277" y="1116"/>
                    </a:lnTo>
                    <a:lnTo>
                      <a:pt x="1144" y="1001"/>
                    </a:lnTo>
                    <a:lnTo>
                      <a:pt x="798" y="965"/>
                    </a:lnTo>
                    <a:lnTo>
                      <a:pt x="780" y="965"/>
                    </a:lnTo>
                    <a:lnTo>
                      <a:pt x="780" y="1098"/>
                    </a:lnTo>
                    <a:lnTo>
                      <a:pt x="931" y="1699"/>
                    </a:lnTo>
                    <a:lnTo>
                      <a:pt x="993" y="1965"/>
                    </a:lnTo>
                    <a:lnTo>
                      <a:pt x="931" y="2080"/>
                    </a:lnTo>
                    <a:lnTo>
                      <a:pt x="931" y="2195"/>
                    </a:lnTo>
                    <a:lnTo>
                      <a:pt x="878" y="2328"/>
                    </a:lnTo>
                    <a:lnTo>
                      <a:pt x="719" y="2470"/>
                    </a:lnTo>
                    <a:lnTo>
                      <a:pt x="488" y="2567"/>
                    </a:lnTo>
                    <a:lnTo>
                      <a:pt x="195" y="2470"/>
                    </a:lnTo>
                    <a:lnTo>
                      <a:pt x="0" y="2239"/>
                    </a:lnTo>
                    <a:lnTo>
                      <a:pt x="0" y="1930"/>
                    </a:lnTo>
                    <a:lnTo>
                      <a:pt x="80" y="1735"/>
                    </a:lnTo>
                    <a:lnTo>
                      <a:pt x="373" y="1487"/>
                    </a:lnTo>
                    <a:lnTo>
                      <a:pt x="665" y="1487"/>
                    </a:lnTo>
                    <a:lnTo>
                      <a:pt x="719" y="1523"/>
                    </a:lnTo>
                    <a:lnTo>
                      <a:pt x="798" y="1523"/>
                    </a:lnTo>
                    <a:lnTo>
                      <a:pt x="719" y="1151"/>
                    </a:lnTo>
                    <a:lnTo>
                      <a:pt x="541" y="443"/>
                    </a:lnTo>
                    <a:lnTo>
                      <a:pt x="443" y="53"/>
                    </a:lnTo>
                    <a:lnTo>
                      <a:pt x="470" y="0"/>
                    </a:lnTo>
                    <a:lnTo>
                      <a:pt x="532" y="0"/>
                    </a:lnTo>
                    <a:lnTo>
                      <a:pt x="665" y="265"/>
                    </a:lnTo>
                    <a:close/>
                  </a:path>
                </a:pathLst>
              </a:custGeom>
              <a:solidFill>
                <a:srgbClr val="DD4928"/>
              </a:solidFill>
              <a:ln w="9525">
                <a:noFill/>
                <a:round/>
                <a:headEnd/>
                <a:tailEnd/>
              </a:ln>
            </p:spPr>
            <p:txBody>
              <a:bodyPr>
                <a:prstTxWarp prst="textNoShape">
                  <a:avLst/>
                </a:prstTxWarp>
              </a:bodyPr>
              <a:lstStyle/>
              <a:p>
                <a:endParaRPr lang="en-US"/>
              </a:p>
            </p:txBody>
          </p:sp>
          <p:sp>
            <p:nvSpPr>
              <p:cNvPr id="30783" name="Freeform 182"/>
              <p:cNvSpPr>
                <a:spLocks/>
              </p:cNvSpPr>
              <p:nvPr/>
            </p:nvSpPr>
            <p:spPr bwMode="auto">
              <a:xfrm>
                <a:off x="3637" y="1235"/>
                <a:ext cx="54" cy="47"/>
              </a:xfrm>
              <a:custGeom>
                <a:avLst/>
                <a:gdLst>
                  <a:gd name="T0" fmla="*/ 673 w 700"/>
                  <a:gd name="T1" fmla="*/ 539 h 611"/>
                  <a:gd name="T2" fmla="*/ 700 w 700"/>
                  <a:gd name="T3" fmla="*/ 611 h 611"/>
                  <a:gd name="T4" fmla="*/ 487 w 700"/>
                  <a:gd name="T5" fmla="*/ 495 h 611"/>
                  <a:gd name="T6" fmla="*/ 159 w 700"/>
                  <a:gd name="T7" fmla="*/ 460 h 611"/>
                  <a:gd name="T8" fmla="*/ 44 w 700"/>
                  <a:gd name="T9" fmla="*/ 220 h 611"/>
                  <a:gd name="T10" fmla="*/ 0 w 700"/>
                  <a:gd name="T11" fmla="*/ 0 h 611"/>
                  <a:gd name="T12" fmla="*/ 328 w 700"/>
                  <a:gd name="T13" fmla="*/ 220 h 611"/>
                  <a:gd name="T14" fmla="*/ 673 w 700"/>
                  <a:gd name="T15" fmla="*/ 539 h 611"/>
                  <a:gd name="T16" fmla="*/ 0 60000 65536"/>
                  <a:gd name="T17" fmla="*/ 0 60000 65536"/>
                  <a:gd name="T18" fmla="*/ 0 60000 65536"/>
                  <a:gd name="T19" fmla="*/ 0 60000 65536"/>
                  <a:gd name="T20" fmla="*/ 0 60000 65536"/>
                  <a:gd name="T21" fmla="*/ 0 60000 65536"/>
                  <a:gd name="T22" fmla="*/ 0 60000 65536"/>
                  <a:gd name="T23" fmla="*/ 0 60000 65536"/>
                  <a:gd name="T24" fmla="*/ 0 w 700"/>
                  <a:gd name="T25" fmla="*/ 0 h 611"/>
                  <a:gd name="T26" fmla="*/ 700 w 700"/>
                  <a:gd name="T27" fmla="*/ 611 h 6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0" h="611">
                    <a:moveTo>
                      <a:pt x="673" y="539"/>
                    </a:moveTo>
                    <a:lnTo>
                      <a:pt x="700" y="611"/>
                    </a:lnTo>
                    <a:lnTo>
                      <a:pt x="487" y="495"/>
                    </a:lnTo>
                    <a:lnTo>
                      <a:pt x="159" y="460"/>
                    </a:lnTo>
                    <a:lnTo>
                      <a:pt x="44" y="220"/>
                    </a:lnTo>
                    <a:lnTo>
                      <a:pt x="0" y="0"/>
                    </a:lnTo>
                    <a:lnTo>
                      <a:pt x="328" y="220"/>
                    </a:lnTo>
                    <a:lnTo>
                      <a:pt x="673" y="539"/>
                    </a:lnTo>
                    <a:close/>
                  </a:path>
                </a:pathLst>
              </a:custGeom>
              <a:solidFill>
                <a:srgbClr val="DD4928"/>
              </a:solidFill>
              <a:ln w="9525">
                <a:noFill/>
                <a:round/>
                <a:headEnd/>
                <a:tailEnd/>
              </a:ln>
            </p:spPr>
            <p:txBody>
              <a:bodyPr>
                <a:prstTxWarp prst="textNoShape">
                  <a:avLst/>
                </a:prstTxWarp>
              </a:bodyPr>
              <a:lstStyle/>
              <a:p>
                <a:endParaRPr lang="en-US"/>
              </a:p>
            </p:txBody>
          </p:sp>
          <p:sp>
            <p:nvSpPr>
              <p:cNvPr id="30784" name="Freeform 183"/>
              <p:cNvSpPr>
                <a:spLocks/>
              </p:cNvSpPr>
              <p:nvPr/>
            </p:nvSpPr>
            <p:spPr bwMode="auto">
              <a:xfrm>
                <a:off x="3514" y="1287"/>
                <a:ext cx="18" cy="32"/>
              </a:xfrm>
              <a:custGeom>
                <a:avLst/>
                <a:gdLst>
                  <a:gd name="T0" fmla="*/ 195 w 230"/>
                  <a:gd name="T1" fmla="*/ 328 h 425"/>
                  <a:gd name="T2" fmla="*/ 0 w 230"/>
                  <a:gd name="T3" fmla="*/ 425 h 425"/>
                  <a:gd name="T4" fmla="*/ 0 w 230"/>
                  <a:gd name="T5" fmla="*/ 54 h 425"/>
                  <a:gd name="T6" fmla="*/ 177 w 230"/>
                  <a:gd name="T7" fmla="*/ 0 h 425"/>
                  <a:gd name="T8" fmla="*/ 230 w 230"/>
                  <a:gd name="T9" fmla="*/ 71 h 425"/>
                  <a:gd name="T10" fmla="*/ 195 w 230"/>
                  <a:gd name="T11" fmla="*/ 328 h 425"/>
                  <a:gd name="T12" fmla="*/ 0 60000 65536"/>
                  <a:gd name="T13" fmla="*/ 0 60000 65536"/>
                  <a:gd name="T14" fmla="*/ 0 60000 65536"/>
                  <a:gd name="T15" fmla="*/ 0 60000 65536"/>
                  <a:gd name="T16" fmla="*/ 0 60000 65536"/>
                  <a:gd name="T17" fmla="*/ 0 60000 65536"/>
                  <a:gd name="T18" fmla="*/ 0 w 230"/>
                  <a:gd name="T19" fmla="*/ 0 h 425"/>
                  <a:gd name="T20" fmla="*/ 230 w 230"/>
                  <a:gd name="T21" fmla="*/ 425 h 425"/>
                </a:gdLst>
                <a:ahLst/>
                <a:cxnLst>
                  <a:cxn ang="T12">
                    <a:pos x="T0" y="T1"/>
                  </a:cxn>
                  <a:cxn ang="T13">
                    <a:pos x="T2" y="T3"/>
                  </a:cxn>
                  <a:cxn ang="T14">
                    <a:pos x="T4" y="T5"/>
                  </a:cxn>
                  <a:cxn ang="T15">
                    <a:pos x="T6" y="T7"/>
                  </a:cxn>
                  <a:cxn ang="T16">
                    <a:pos x="T8" y="T9"/>
                  </a:cxn>
                  <a:cxn ang="T17">
                    <a:pos x="T10" y="T11"/>
                  </a:cxn>
                </a:cxnLst>
                <a:rect l="T18" t="T19" r="T20" b="T21"/>
                <a:pathLst>
                  <a:path w="230" h="425">
                    <a:moveTo>
                      <a:pt x="195" y="328"/>
                    </a:moveTo>
                    <a:lnTo>
                      <a:pt x="0" y="425"/>
                    </a:lnTo>
                    <a:lnTo>
                      <a:pt x="0" y="54"/>
                    </a:lnTo>
                    <a:lnTo>
                      <a:pt x="177" y="0"/>
                    </a:lnTo>
                    <a:lnTo>
                      <a:pt x="230" y="71"/>
                    </a:lnTo>
                    <a:lnTo>
                      <a:pt x="195" y="328"/>
                    </a:lnTo>
                    <a:close/>
                  </a:path>
                </a:pathLst>
              </a:custGeom>
              <a:solidFill>
                <a:srgbClr val="DDD5BB"/>
              </a:solidFill>
              <a:ln w="9525">
                <a:noFill/>
                <a:round/>
                <a:headEnd/>
                <a:tailEnd/>
              </a:ln>
            </p:spPr>
            <p:txBody>
              <a:bodyPr>
                <a:prstTxWarp prst="textNoShape">
                  <a:avLst/>
                </a:prstTxWarp>
              </a:bodyPr>
              <a:lstStyle/>
              <a:p>
                <a:endParaRPr lang="en-US"/>
              </a:p>
            </p:txBody>
          </p:sp>
          <p:sp>
            <p:nvSpPr>
              <p:cNvPr id="30785" name="Freeform 184"/>
              <p:cNvSpPr>
                <a:spLocks/>
              </p:cNvSpPr>
              <p:nvPr/>
            </p:nvSpPr>
            <p:spPr bwMode="auto">
              <a:xfrm>
                <a:off x="3473" y="1291"/>
                <a:ext cx="36" cy="32"/>
              </a:xfrm>
              <a:custGeom>
                <a:avLst/>
                <a:gdLst>
                  <a:gd name="T0" fmla="*/ 425 w 469"/>
                  <a:gd name="T1" fmla="*/ 371 h 424"/>
                  <a:gd name="T2" fmla="*/ 425 w 469"/>
                  <a:gd name="T3" fmla="*/ 389 h 424"/>
                  <a:gd name="T4" fmla="*/ 389 w 469"/>
                  <a:gd name="T5" fmla="*/ 424 h 424"/>
                  <a:gd name="T6" fmla="*/ 0 w 469"/>
                  <a:gd name="T7" fmla="*/ 353 h 424"/>
                  <a:gd name="T8" fmla="*/ 0 w 469"/>
                  <a:gd name="T9" fmla="*/ 97 h 424"/>
                  <a:gd name="T10" fmla="*/ 407 w 469"/>
                  <a:gd name="T11" fmla="*/ 0 h 424"/>
                  <a:gd name="T12" fmla="*/ 469 w 469"/>
                  <a:gd name="T13" fmla="*/ 133 h 424"/>
                  <a:gd name="T14" fmla="*/ 425 w 469"/>
                  <a:gd name="T15" fmla="*/ 371 h 424"/>
                  <a:gd name="T16" fmla="*/ 0 60000 65536"/>
                  <a:gd name="T17" fmla="*/ 0 60000 65536"/>
                  <a:gd name="T18" fmla="*/ 0 60000 65536"/>
                  <a:gd name="T19" fmla="*/ 0 60000 65536"/>
                  <a:gd name="T20" fmla="*/ 0 60000 65536"/>
                  <a:gd name="T21" fmla="*/ 0 60000 65536"/>
                  <a:gd name="T22" fmla="*/ 0 60000 65536"/>
                  <a:gd name="T23" fmla="*/ 0 60000 65536"/>
                  <a:gd name="T24" fmla="*/ 0 w 469"/>
                  <a:gd name="T25" fmla="*/ 0 h 424"/>
                  <a:gd name="T26" fmla="*/ 469 w 469"/>
                  <a:gd name="T27" fmla="*/ 424 h 4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9" h="424">
                    <a:moveTo>
                      <a:pt x="425" y="371"/>
                    </a:moveTo>
                    <a:lnTo>
                      <a:pt x="425" y="389"/>
                    </a:lnTo>
                    <a:lnTo>
                      <a:pt x="389" y="424"/>
                    </a:lnTo>
                    <a:lnTo>
                      <a:pt x="0" y="353"/>
                    </a:lnTo>
                    <a:lnTo>
                      <a:pt x="0" y="97"/>
                    </a:lnTo>
                    <a:lnTo>
                      <a:pt x="407" y="0"/>
                    </a:lnTo>
                    <a:lnTo>
                      <a:pt x="469" y="133"/>
                    </a:lnTo>
                    <a:lnTo>
                      <a:pt x="425" y="371"/>
                    </a:lnTo>
                    <a:close/>
                  </a:path>
                </a:pathLst>
              </a:custGeom>
              <a:solidFill>
                <a:srgbClr val="EFE6CA"/>
              </a:solidFill>
              <a:ln w="9525">
                <a:noFill/>
                <a:round/>
                <a:headEnd/>
                <a:tailEnd/>
              </a:ln>
            </p:spPr>
            <p:txBody>
              <a:bodyPr>
                <a:prstTxWarp prst="textNoShape">
                  <a:avLst/>
                </a:prstTxWarp>
              </a:bodyPr>
              <a:lstStyle/>
              <a:p>
                <a:endParaRPr lang="en-US"/>
              </a:p>
            </p:txBody>
          </p:sp>
          <p:sp>
            <p:nvSpPr>
              <p:cNvPr id="30786" name="Freeform 185"/>
              <p:cNvSpPr>
                <a:spLocks/>
              </p:cNvSpPr>
              <p:nvPr/>
            </p:nvSpPr>
            <p:spPr bwMode="auto">
              <a:xfrm>
                <a:off x="3338" y="1306"/>
                <a:ext cx="63" cy="85"/>
              </a:xfrm>
              <a:custGeom>
                <a:avLst/>
                <a:gdLst>
                  <a:gd name="T0" fmla="*/ 727 w 815"/>
                  <a:gd name="T1" fmla="*/ 115 h 1107"/>
                  <a:gd name="T2" fmla="*/ 664 w 815"/>
                  <a:gd name="T3" fmla="*/ 443 h 1107"/>
                  <a:gd name="T4" fmla="*/ 727 w 815"/>
                  <a:gd name="T5" fmla="*/ 947 h 1107"/>
                  <a:gd name="T6" fmla="*/ 779 w 815"/>
                  <a:gd name="T7" fmla="*/ 1018 h 1107"/>
                  <a:gd name="T8" fmla="*/ 815 w 815"/>
                  <a:gd name="T9" fmla="*/ 1062 h 1107"/>
                  <a:gd name="T10" fmla="*/ 815 w 815"/>
                  <a:gd name="T11" fmla="*/ 1107 h 1107"/>
                  <a:gd name="T12" fmla="*/ 88 w 815"/>
                  <a:gd name="T13" fmla="*/ 770 h 1107"/>
                  <a:gd name="T14" fmla="*/ 0 w 815"/>
                  <a:gd name="T15" fmla="*/ 655 h 1107"/>
                  <a:gd name="T16" fmla="*/ 0 w 815"/>
                  <a:gd name="T17" fmla="*/ 80 h 1107"/>
                  <a:gd name="T18" fmla="*/ 318 w 815"/>
                  <a:gd name="T19" fmla="*/ 62 h 1107"/>
                  <a:gd name="T20" fmla="*/ 664 w 815"/>
                  <a:gd name="T21" fmla="*/ 0 h 1107"/>
                  <a:gd name="T22" fmla="*/ 727 w 815"/>
                  <a:gd name="T23" fmla="*/ 0 h 1107"/>
                  <a:gd name="T24" fmla="*/ 727 w 815"/>
                  <a:gd name="T25" fmla="*/ 115 h 1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5"/>
                  <a:gd name="T40" fmla="*/ 0 h 1107"/>
                  <a:gd name="T41" fmla="*/ 815 w 815"/>
                  <a:gd name="T42" fmla="*/ 1107 h 1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5" h="1107">
                    <a:moveTo>
                      <a:pt x="727" y="115"/>
                    </a:moveTo>
                    <a:lnTo>
                      <a:pt x="664" y="443"/>
                    </a:lnTo>
                    <a:lnTo>
                      <a:pt x="727" y="947"/>
                    </a:lnTo>
                    <a:lnTo>
                      <a:pt x="779" y="1018"/>
                    </a:lnTo>
                    <a:lnTo>
                      <a:pt x="815" y="1062"/>
                    </a:lnTo>
                    <a:lnTo>
                      <a:pt x="815" y="1107"/>
                    </a:lnTo>
                    <a:lnTo>
                      <a:pt x="88" y="770"/>
                    </a:lnTo>
                    <a:lnTo>
                      <a:pt x="0" y="655"/>
                    </a:lnTo>
                    <a:lnTo>
                      <a:pt x="0" y="80"/>
                    </a:lnTo>
                    <a:lnTo>
                      <a:pt x="318" y="62"/>
                    </a:lnTo>
                    <a:lnTo>
                      <a:pt x="664" y="0"/>
                    </a:lnTo>
                    <a:lnTo>
                      <a:pt x="727" y="0"/>
                    </a:lnTo>
                    <a:lnTo>
                      <a:pt x="727" y="115"/>
                    </a:lnTo>
                    <a:close/>
                  </a:path>
                </a:pathLst>
              </a:custGeom>
              <a:solidFill>
                <a:srgbClr val="764F46"/>
              </a:solidFill>
              <a:ln w="9525">
                <a:noFill/>
                <a:round/>
                <a:headEnd/>
                <a:tailEnd/>
              </a:ln>
            </p:spPr>
            <p:txBody>
              <a:bodyPr>
                <a:prstTxWarp prst="textNoShape">
                  <a:avLst/>
                </a:prstTxWarp>
              </a:bodyPr>
              <a:lstStyle/>
              <a:p>
                <a:endParaRPr lang="en-US"/>
              </a:p>
            </p:txBody>
          </p:sp>
          <p:sp>
            <p:nvSpPr>
              <p:cNvPr id="30787" name="Freeform 186"/>
              <p:cNvSpPr>
                <a:spLocks/>
              </p:cNvSpPr>
              <p:nvPr/>
            </p:nvSpPr>
            <p:spPr bwMode="auto">
              <a:xfrm>
                <a:off x="3594" y="1326"/>
                <a:ext cx="63" cy="69"/>
              </a:xfrm>
              <a:custGeom>
                <a:avLst/>
                <a:gdLst>
                  <a:gd name="T0" fmla="*/ 816 w 816"/>
                  <a:gd name="T1" fmla="*/ 248 h 903"/>
                  <a:gd name="T2" fmla="*/ 816 w 816"/>
                  <a:gd name="T3" fmla="*/ 478 h 903"/>
                  <a:gd name="T4" fmla="*/ 754 w 816"/>
                  <a:gd name="T5" fmla="*/ 672 h 903"/>
                  <a:gd name="T6" fmla="*/ 524 w 816"/>
                  <a:gd name="T7" fmla="*/ 859 h 903"/>
                  <a:gd name="T8" fmla="*/ 408 w 816"/>
                  <a:gd name="T9" fmla="*/ 903 h 903"/>
                  <a:gd name="T10" fmla="*/ 178 w 816"/>
                  <a:gd name="T11" fmla="*/ 823 h 903"/>
                  <a:gd name="T12" fmla="*/ 0 w 816"/>
                  <a:gd name="T13" fmla="*/ 575 h 903"/>
                  <a:gd name="T14" fmla="*/ 81 w 816"/>
                  <a:gd name="T15" fmla="*/ 265 h 903"/>
                  <a:gd name="T16" fmla="*/ 311 w 816"/>
                  <a:gd name="T17" fmla="*/ 35 h 903"/>
                  <a:gd name="T18" fmla="*/ 408 w 816"/>
                  <a:gd name="T19" fmla="*/ 0 h 903"/>
                  <a:gd name="T20" fmla="*/ 674 w 816"/>
                  <a:gd name="T21" fmla="*/ 53 h 903"/>
                  <a:gd name="T22" fmla="*/ 816 w 816"/>
                  <a:gd name="T23" fmla="*/ 248 h 9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6"/>
                  <a:gd name="T37" fmla="*/ 0 h 903"/>
                  <a:gd name="T38" fmla="*/ 816 w 816"/>
                  <a:gd name="T39" fmla="*/ 903 h 9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6" h="903">
                    <a:moveTo>
                      <a:pt x="816" y="248"/>
                    </a:moveTo>
                    <a:lnTo>
                      <a:pt x="816" y="478"/>
                    </a:lnTo>
                    <a:lnTo>
                      <a:pt x="754" y="672"/>
                    </a:lnTo>
                    <a:lnTo>
                      <a:pt x="524" y="859"/>
                    </a:lnTo>
                    <a:lnTo>
                      <a:pt x="408" y="903"/>
                    </a:lnTo>
                    <a:lnTo>
                      <a:pt x="178" y="823"/>
                    </a:lnTo>
                    <a:lnTo>
                      <a:pt x="0" y="575"/>
                    </a:lnTo>
                    <a:lnTo>
                      <a:pt x="81" y="265"/>
                    </a:lnTo>
                    <a:lnTo>
                      <a:pt x="311" y="35"/>
                    </a:lnTo>
                    <a:lnTo>
                      <a:pt x="408" y="0"/>
                    </a:lnTo>
                    <a:lnTo>
                      <a:pt x="674" y="53"/>
                    </a:lnTo>
                    <a:lnTo>
                      <a:pt x="816" y="248"/>
                    </a:lnTo>
                    <a:close/>
                  </a:path>
                </a:pathLst>
              </a:custGeom>
              <a:solidFill>
                <a:srgbClr val="DD4928"/>
              </a:solidFill>
              <a:ln w="9525">
                <a:noFill/>
                <a:round/>
                <a:headEnd/>
                <a:tailEnd/>
              </a:ln>
            </p:spPr>
            <p:txBody>
              <a:bodyPr>
                <a:prstTxWarp prst="textNoShape">
                  <a:avLst/>
                </a:prstTxWarp>
              </a:bodyPr>
              <a:lstStyle/>
              <a:p>
                <a:endParaRPr lang="en-US"/>
              </a:p>
            </p:txBody>
          </p:sp>
          <p:sp>
            <p:nvSpPr>
              <p:cNvPr id="30788" name="Freeform 187"/>
              <p:cNvSpPr>
                <a:spLocks/>
              </p:cNvSpPr>
              <p:nvPr/>
            </p:nvSpPr>
            <p:spPr bwMode="auto">
              <a:xfrm>
                <a:off x="3474" y="1361"/>
                <a:ext cx="93" cy="10"/>
              </a:xfrm>
              <a:custGeom>
                <a:avLst/>
                <a:gdLst>
                  <a:gd name="T0" fmla="*/ 1161 w 1205"/>
                  <a:gd name="T1" fmla="*/ 18 h 133"/>
                  <a:gd name="T2" fmla="*/ 1178 w 1205"/>
                  <a:gd name="T3" fmla="*/ 0 h 133"/>
                  <a:gd name="T4" fmla="*/ 1205 w 1205"/>
                  <a:gd name="T5" fmla="*/ 0 h 133"/>
                  <a:gd name="T6" fmla="*/ 1205 w 1205"/>
                  <a:gd name="T7" fmla="*/ 36 h 133"/>
                  <a:gd name="T8" fmla="*/ 948 w 1205"/>
                  <a:gd name="T9" fmla="*/ 133 h 133"/>
                  <a:gd name="T10" fmla="*/ 310 w 1205"/>
                  <a:gd name="T11" fmla="*/ 133 h 133"/>
                  <a:gd name="T12" fmla="*/ 0 w 1205"/>
                  <a:gd name="T13" fmla="*/ 79 h 133"/>
                  <a:gd name="T14" fmla="*/ 0 w 1205"/>
                  <a:gd name="T15" fmla="*/ 0 h 133"/>
                  <a:gd name="T16" fmla="*/ 585 w 1205"/>
                  <a:gd name="T17" fmla="*/ 115 h 133"/>
                  <a:gd name="T18" fmla="*/ 1161 w 1205"/>
                  <a:gd name="T19" fmla="*/ 18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5"/>
                  <a:gd name="T31" fmla="*/ 0 h 133"/>
                  <a:gd name="T32" fmla="*/ 1205 w 1205"/>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5" h="133">
                    <a:moveTo>
                      <a:pt x="1161" y="18"/>
                    </a:moveTo>
                    <a:lnTo>
                      <a:pt x="1178" y="0"/>
                    </a:lnTo>
                    <a:lnTo>
                      <a:pt x="1205" y="0"/>
                    </a:lnTo>
                    <a:lnTo>
                      <a:pt x="1205" y="36"/>
                    </a:lnTo>
                    <a:lnTo>
                      <a:pt x="948" y="133"/>
                    </a:lnTo>
                    <a:lnTo>
                      <a:pt x="310" y="133"/>
                    </a:lnTo>
                    <a:lnTo>
                      <a:pt x="0" y="79"/>
                    </a:lnTo>
                    <a:lnTo>
                      <a:pt x="0" y="0"/>
                    </a:lnTo>
                    <a:lnTo>
                      <a:pt x="585" y="115"/>
                    </a:lnTo>
                    <a:lnTo>
                      <a:pt x="1161" y="18"/>
                    </a:lnTo>
                    <a:close/>
                  </a:path>
                </a:pathLst>
              </a:custGeom>
              <a:solidFill>
                <a:srgbClr val="DD4928"/>
              </a:solidFill>
              <a:ln w="9525">
                <a:noFill/>
                <a:round/>
                <a:headEnd/>
                <a:tailEnd/>
              </a:ln>
            </p:spPr>
            <p:txBody>
              <a:bodyPr>
                <a:prstTxWarp prst="textNoShape">
                  <a:avLst/>
                </a:prstTxWarp>
              </a:bodyPr>
              <a:lstStyle/>
              <a:p>
                <a:endParaRPr lang="en-US"/>
              </a:p>
            </p:txBody>
          </p:sp>
          <p:sp>
            <p:nvSpPr>
              <p:cNvPr id="30789" name="Freeform 188"/>
              <p:cNvSpPr>
                <a:spLocks/>
              </p:cNvSpPr>
              <p:nvPr/>
            </p:nvSpPr>
            <p:spPr bwMode="auto">
              <a:xfrm>
                <a:off x="3363" y="1449"/>
                <a:ext cx="223" cy="487"/>
              </a:xfrm>
              <a:custGeom>
                <a:avLst/>
                <a:gdLst>
                  <a:gd name="T0" fmla="*/ 2898 w 2898"/>
                  <a:gd name="T1" fmla="*/ 842 h 6330"/>
                  <a:gd name="T2" fmla="*/ 2836 w 2898"/>
                  <a:gd name="T3" fmla="*/ 1328 h 6330"/>
                  <a:gd name="T4" fmla="*/ 2623 w 2898"/>
                  <a:gd name="T5" fmla="*/ 1505 h 6330"/>
                  <a:gd name="T6" fmla="*/ 2490 w 2898"/>
                  <a:gd name="T7" fmla="*/ 1717 h 6330"/>
                  <a:gd name="T8" fmla="*/ 2437 w 2898"/>
                  <a:gd name="T9" fmla="*/ 2160 h 6330"/>
                  <a:gd name="T10" fmla="*/ 2552 w 2898"/>
                  <a:gd name="T11" fmla="*/ 2701 h 6330"/>
                  <a:gd name="T12" fmla="*/ 2606 w 2898"/>
                  <a:gd name="T13" fmla="*/ 2834 h 6330"/>
                  <a:gd name="T14" fmla="*/ 2588 w 2898"/>
                  <a:gd name="T15" fmla="*/ 3108 h 6330"/>
                  <a:gd name="T16" fmla="*/ 2314 w 2898"/>
                  <a:gd name="T17" fmla="*/ 3896 h 6330"/>
                  <a:gd name="T18" fmla="*/ 2127 w 2898"/>
                  <a:gd name="T19" fmla="*/ 4108 h 6330"/>
                  <a:gd name="T20" fmla="*/ 1968 w 2898"/>
                  <a:gd name="T21" fmla="*/ 4321 h 6330"/>
                  <a:gd name="T22" fmla="*/ 887 w 2898"/>
                  <a:gd name="T23" fmla="*/ 5285 h 6330"/>
                  <a:gd name="T24" fmla="*/ 0 w 2898"/>
                  <a:gd name="T25" fmla="*/ 6330 h 6330"/>
                  <a:gd name="T26" fmla="*/ 36 w 2898"/>
                  <a:gd name="T27" fmla="*/ 5834 h 6330"/>
                  <a:gd name="T28" fmla="*/ 133 w 2898"/>
                  <a:gd name="T29" fmla="*/ 5188 h 6330"/>
                  <a:gd name="T30" fmla="*/ 133 w 2898"/>
                  <a:gd name="T31" fmla="*/ 5037 h 6330"/>
                  <a:gd name="T32" fmla="*/ 169 w 2898"/>
                  <a:gd name="T33" fmla="*/ 4922 h 6330"/>
                  <a:gd name="T34" fmla="*/ 187 w 2898"/>
                  <a:gd name="T35" fmla="*/ 4595 h 6330"/>
                  <a:gd name="T36" fmla="*/ 364 w 2898"/>
                  <a:gd name="T37" fmla="*/ 3860 h 6330"/>
                  <a:gd name="T38" fmla="*/ 657 w 2898"/>
                  <a:gd name="T39" fmla="*/ 2541 h 6330"/>
                  <a:gd name="T40" fmla="*/ 612 w 2898"/>
                  <a:gd name="T41" fmla="*/ 2390 h 6330"/>
                  <a:gd name="T42" fmla="*/ 461 w 2898"/>
                  <a:gd name="T43" fmla="*/ 2258 h 6330"/>
                  <a:gd name="T44" fmla="*/ 1525 w 2898"/>
                  <a:gd name="T45" fmla="*/ 1443 h 6330"/>
                  <a:gd name="T46" fmla="*/ 2314 w 2898"/>
                  <a:gd name="T47" fmla="*/ 540 h 6330"/>
                  <a:gd name="T48" fmla="*/ 2340 w 2898"/>
                  <a:gd name="T49" fmla="*/ 540 h 6330"/>
                  <a:gd name="T50" fmla="*/ 2357 w 2898"/>
                  <a:gd name="T51" fmla="*/ 558 h 6330"/>
                  <a:gd name="T52" fmla="*/ 2685 w 2898"/>
                  <a:gd name="T53" fmla="*/ 71 h 6330"/>
                  <a:gd name="T54" fmla="*/ 2703 w 2898"/>
                  <a:gd name="T55" fmla="*/ 0 h 6330"/>
                  <a:gd name="T56" fmla="*/ 2739 w 2898"/>
                  <a:gd name="T57" fmla="*/ 0 h 6330"/>
                  <a:gd name="T58" fmla="*/ 2898 w 2898"/>
                  <a:gd name="T59" fmla="*/ 842 h 63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98"/>
                  <a:gd name="T91" fmla="*/ 0 h 6330"/>
                  <a:gd name="T92" fmla="*/ 2898 w 2898"/>
                  <a:gd name="T93" fmla="*/ 6330 h 63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98" h="6330">
                    <a:moveTo>
                      <a:pt x="2898" y="842"/>
                    </a:moveTo>
                    <a:lnTo>
                      <a:pt x="2836" y="1328"/>
                    </a:lnTo>
                    <a:lnTo>
                      <a:pt x="2623" y="1505"/>
                    </a:lnTo>
                    <a:lnTo>
                      <a:pt x="2490" y="1717"/>
                    </a:lnTo>
                    <a:lnTo>
                      <a:pt x="2437" y="2160"/>
                    </a:lnTo>
                    <a:lnTo>
                      <a:pt x="2552" y="2701"/>
                    </a:lnTo>
                    <a:lnTo>
                      <a:pt x="2606" y="2834"/>
                    </a:lnTo>
                    <a:lnTo>
                      <a:pt x="2588" y="3108"/>
                    </a:lnTo>
                    <a:lnTo>
                      <a:pt x="2314" y="3896"/>
                    </a:lnTo>
                    <a:lnTo>
                      <a:pt x="2127" y="4108"/>
                    </a:lnTo>
                    <a:lnTo>
                      <a:pt x="1968" y="4321"/>
                    </a:lnTo>
                    <a:lnTo>
                      <a:pt x="887" y="5285"/>
                    </a:lnTo>
                    <a:lnTo>
                      <a:pt x="0" y="6330"/>
                    </a:lnTo>
                    <a:lnTo>
                      <a:pt x="36" y="5834"/>
                    </a:lnTo>
                    <a:lnTo>
                      <a:pt x="133" y="5188"/>
                    </a:lnTo>
                    <a:lnTo>
                      <a:pt x="133" y="5037"/>
                    </a:lnTo>
                    <a:lnTo>
                      <a:pt x="169" y="4922"/>
                    </a:lnTo>
                    <a:lnTo>
                      <a:pt x="187" y="4595"/>
                    </a:lnTo>
                    <a:lnTo>
                      <a:pt x="364" y="3860"/>
                    </a:lnTo>
                    <a:lnTo>
                      <a:pt x="657" y="2541"/>
                    </a:lnTo>
                    <a:lnTo>
                      <a:pt x="612" y="2390"/>
                    </a:lnTo>
                    <a:lnTo>
                      <a:pt x="461" y="2258"/>
                    </a:lnTo>
                    <a:lnTo>
                      <a:pt x="1525" y="1443"/>
                    </a:lnTo>
                    <a:lnTo>
                      <a:pt x="2314" y="540"/>
                    </a:lnTo>
                    <a:lnTo>
                      <a:pt x="2340" y="540"/>
                    </a:lnTo>
                    <a:lnTo>
                      <a:pt x="2357" y="558"/>
                    </a:lnTo>
                    <a:lnTo>
                      <a:pt x="2685" y="71"/>
                    </a:lnTo>
                    <a:lnTo>
                      <a:pt x="2703" y="0"/>
                    </a:lnTo>
                    <a:lnTo>
                      <a:pt x="2739" y="0"/>
                    </a:lnTo>
                    <a:lnTo>
                      <a:pt x="2898" y="842"/>
                    </a:lnTo>
                    <a:close/>
                  </a:path>
                </a:pathLst>
              </a:custGeom>
              <a:solidFill>
                <a:srgbClr val="934229"/>
              </a:solidFill>
              <a:ln w="9525">
                <a:noFill/>
                <a:round/>
                <a:headEnd/>
                <a:tailEnd/>
              </a:ln>
            </p:spPr>
            <p:txBody>
              <a:bodyPr>
                <a:prstTxWarp prst="textNoShape">
                  <a:avLst/>
                </a:prstTxWarp>
              </a:bodyPr>
              <a:lstStyle/>
              <a:p>
                <a:endParaRPr lang="en-US"/>
              </a:p>
            </p:txBody>
          </p:sp>
          <p:sp>
            <p:nvSpPr>
              <p:cNvPr id="30790" name="Freeform 189"/>
              <p:cNvSpPr>
                <a:spLocks/>
              </p:cNvSpPr>
              <p:nvPr/>
            </p:nvSpPr>
            <p:spPr bwMode="auto">
              <a:xfrm>
                <a:off x="3376" y="1459"/>
                <a:ext cx="176" cy="161"/>
              </a:xfrm>
              <a:custGeom>
                <a:avLst/>
                <a:gdLst>
                  <a:gd name="T0" fmla="*/ 1294 w 2286"/>
                  <a:gd name="T1" fmla="*/ 1239 h 2090"/>
                  <a:gd name="T2" fmla="*/ 275 w 2286"/>
                  <a:gd name="T3" fmla="*/ 1992 h 2090"/>
                  <a:gd name="T4" fmla="*/ 213 w 2286"/>
                  <a:gd name="T5" fmla="*/ 2001 h 2090"/>
                  <a:gd name="T6" fmla="*/ 177 w 2286"/>
                  <a:gd name="T7" fmla="*/ 2063 h 2090"/>
                  <a:gd name="T8" fmla="*/ 0 w 2286"/>
                  <a:gd name="T9" fmla="*/ 2090 h 2090"/>
                  <a:gd name="T10" fmla="*/ 0 w 2286"/>
                  <a:gd name="T11" fmla="*/ 1930 h 2090"/>
                  <a:gd name="T12" fmla="*/ 80 w 2286"/>
                  <a:gd name="T13" fmla="*/ 1797 h 2090"/>
                  <a:gd name="T14" fmla="*/ 1896 w 2286"/>
                  <a:gd name="T15" fmla="*/ 328 h 2090"/>
                  <a:gd name="T16" fmla="*/ 2242 w 2286"/>
                  <a:gd name="T17" fmla="*/ 0 h 2090"/>
                  <a:gd name="T18" fmla="*/ 2286 w 2286"/>
                  <a:gd name="T19" fmla="*/ 98 h 2090"/>
                  <a:gd name="T20" fmla="*/ 1294 w 2286"/>
                  <a:gd name="T21" fmla="*/ 1239 h 20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86"/>
                  <a:gd name="T34" fmla="*/ 0 h 2090"/>
                  <a:gd name="T35" fmla="*/ 2286 w 2286"/>
                  <a:gd name="T36" fmla="*/ 2090 h 20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86" h="2090">
                    <a:moveTo>
                      <a:pt x="1294" y="1239"/>
                    </a:moveTo>
                    <a:lnTo>
                      <a:pt x="275" y="1992"/>
                    </a:lnTo>
                    <a:lnTo>
                      <a:pt x="213" y="2001"/>
                    </a:lnTo>
                    <a:lnTo>
                      <a:pt x="177" y="2063"/>
                    </a:lnTo>
                    <a:lnTo>
                      <a:pt x="0" y="2090"/>
                    </a:lnTo>
                    <a:lnTo>
                      <a:pt x="0" y="1930"/>
                    </a:lnTo>
                    <a:lnTo>
                      <a:pt x="80" y="1797"/>
                    </a:lnTo>
                    <a:lnTo>
                      <a:pt x="1896" y="328"/>
                    </a:lnTo>
                    <a:lnTo>
                      <a:pt x="2242" y="0"/>
                    </a:lnTo>
                    <a:lnTo>
                      <a:pt x="2286" y="98"/>
                    </a:lnTo>
                    <a:lnTo>
                      <a:pt x="1294" y="1239"/>
                    </a:lnTo>
                    <a:close/>
                  </a:path>
                </a:pathLst>
              </a:custGeom>
              <a:solidFill>
                <a:srgbClr val="EDE6D2"/>
              </a:solidFill>
              <a:ln w="9525">
                <a:noFill/>
                <a:round/>
                <a:headEnd/>
                <a:tailEnd/>
              </a:ln>
            </p:spPr>
            <p:txBody>
              <a:bodyPr>
                <a:prstTxWarp prst="textNoShape">
                  <a:avLst/>
                </a:prstTxWarp>
              </a:bodyPr>
              <a:lstStyle/>
              <a:p>
                <a:endParaRPr lang="en-US"/>
              </a:p>
            </p:txBody>
          </p:sp>
          <p:sp>
            <p:nvSpPr>
              <p:cNvPr id="30791" name="Freeform 190"/>
              <p:cNvSpPr>
                <a:spLocks/>
              </p:cNvSpPr>
              <p:nvPr/>
            </p:nvSpPr>
            <p:spPr bwMode="auto">
              <a:xfrm>
                <a:off x="3593" y="1528"/>
                <a:ext cx="81" cy="116"/>
              </a:xfrm>
              <a:custGeom>
                <a:avLst/>
                <a:gdLst>
                  <a:gd name="T0" fmla="*/ 904 w 1045"/>
                  <a:gd name="T1" fmla="*/ 310 h 1505"/>
                  <a:gd name="T2" fmla="*/ 1045 w 1045"/>
                  <a:gd name="T3" fmla="*/ 407 h 1505"/>
                  <a:gd name="T4" fmla="*/ 1001 w 1045"/>
                  <a:gd name="T5" fmla="*/ 584 h 1505"/>
                  <a:gd name="T6" fmla="*/ 541 w 1045"/>
                  <a:gd name="T7" fmla="*/ 1124 h 1505"/>
                  <a:gd name="T8" fmla="*/ 443 w 1045"/>
                  <a:gd name="T9" fmla="*/ 1505 h 1505"/>
                  <a:gd name="T10" fmla="*/ 328 w 1045"/>
                  <a:gd name="T11" fmla="*/ 1453 h 1505"/>
                  <a:gd name="T12" fmla="*/ 98 w 1045"/>
                  <a:gd name="T13" fmla="*/ 1089 h 1505"/>
                  <a:gd name="T14" fmla="*/ 0 w 1045"/>
                  <a:gd name="T15" fmla="*/ 620 h 1505"/>
                  <a:gd name="T16" fmla="*/ 0 w 1045"/>
                  <a:gd name="T17" fmla="*/ 407 h 1505"/>
                  <a:gd name="T18" fmla="*/ 35 w 1045"/>
                  <a:gd name="T19" fmla="*/ 354 h 1505"/>
                  <a:gd name="T20" fmla="*/ 17 w 1045"/>
                  <a:gd name="T21" fmla="*/ 239 h 1505"/>
                  <a:gd name="T22" fmla="*/ 0 w 1045"/>
                  <a:gd name="T23" fmla="*/ 213 h 1505"/>
                  <a:gd name="T24" fmla="*/ 0 w 1045"/>
                  <a:gd name="T25" fmla="*/ 80 h 1505"/>
                  <a:gd name="T26" fmla="*/ 247 w 1045"/>
                  <a:gd name="T27" fmla="*/ 80 h 1505"/>
                  <a:gd name="T28" fmla="*/ 461 w 1045"/>
                  <a:gd name="T29" fmla="*/ 0 h 1505"/>
                  <a:gd name="T30" fmla="*/ 558 w 1045"/>
                  <a:gd name="T31" fmla="*/ 18 h 1505"/>
                  <a:gd name="T32" fmla="*/ 904 w 1045"/>
                  <a:gd name="T33" fmla="*/ 310 h 15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5"/>
                  <a:gd name="T52" fmla="*/ 0 h 1505"/>
                  <a:gd name="T53" fmla="*/ 1045 w 1045"/>
                  <a:gd name="T54" fmla="*/ 1505 h 15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5" h="1505">
                    <a:moveTo>
                      <a:pt x="904" y="310"/>
                    </a:moveTo>
                    <a:lnTo>
                      <a:pt x="1045" y="407"/>
                    </a:lnTo>
                    <a:lnTo>
                      <a:pt x="1001" y="584"/>
                    </a:lnTo>
                    <a:lnTo>
                      <a:pt x="541" y="1124"/>
                    </a:lnTo>
                    <a:lnTo>
                      <a:pt x="443" y="1505"/>
                    </a:lnTo>
                    <a:lnTo>
                      <a:pt x="328" y="1453"/>
                    </a:lnTo>
                    <a:lnTo>
                      <a:pt x="98" y="1089"/>
                    </a:lnTo>
                    <a:lnTo>
                      <a:pt x="0" y="620"/>
                    </a:lnTo>
                    <a:lnTo>
                      <a:pt x="0" y="407"/>
                    </a:lnTo>
                    <a:lnTo>
                      <a:pt x="35" y="354"/>
                    </a:lnTo>
                    <a:lnTo>
                      <a:pt x="17" y="239"/>
                    </a:lnTo>
                    <a:lnTo>
                      <a:pt x="0" y="213"/>
                    </a:lnTo>
                    <a:lnTo>
                      <a:pt x="0" y="80"/>
                    </a:lnTo>
                    <a:lnTo>
                      <a:pt x="247" y="80"/>
                    </a:lnTo>
                    <a:lnTo>
                      <a:pt x="461" y="0"/>
                    </a:lnTo>
                    <a:lnTo>
                      <a:pt x="558" y="18"/>
                    </a:lnTo>
                    <a:lnTo>
                      <a:pt x="904" y="310"/>
                    </a:lnTo>
                    <a:close/>
                  </a:path>
                </a:pathLst>
              </a:custGeom>
              <a:solidFill>
                <a:srgbClr val="867B62"/>
              </a:solidFill>
              <a:ln w="9525">
                <a:noFill/>
                <a:round/>
                <a:headEnd/>
                <a:tailEnd/>
              </a:ln>
            </p:spPr>
            <p:txBody>
              <a:bodyPr>
                <a:prstTxWarp prst="textNoShape">
                  <a:avLst/>
                </a:prstTxWarp>
              </a:bodyPr>
              <a:lstStyle/>
              <a:p>
                <a:endParaRPr lang="en-US"/>
              </a:p>
            </p:txBody>
          </p:sp>
          <p:sp>
            <p:nvSpPr>
              <p:cNvPr id="30792" name="Freeform 191"/>
              <p:cNvSpPr>
                <a:spLocks/>
              </p:cNvSpPr>
              <p:nvPr/>
            </p:nvSpPr>
            <p:spPr bwMode="auto">
              <a:xfrm>
                <a:off x="2740" y="1556"/>
                <a:ext cx="195" cy="254"/>
              </a:xfrm>
              <a:custGeom>
                <a:avLst/>
                <a:gdLst>
                  <a:gd name="T0" fmla="*/ 2083 w 2543"/>
                  <a:gd name="T1" fmla="*/ 327 h 3302"/>
                  <a:gd name="T2" fmla="*/ 2127 w 2543"/>
                  <a:gd name="T3" fmla="*/ 478 h 3302"/>
                  <a:gd name="T4" fmla="*/ 2198 w 2543"/>
                  <a:gd name="T5" fmla="*/ 575 h 3302"/>
                  <a:gd name="T6" fmla="*/ 2410 w 2543"/>
                  <a:gd name="T7" fmla="*/ 1275 h 3302"/>
                  <a:gd name="T8" fmla="*/ 2393 w 2543"/>
                  <a:gd name="T9" fmla="*/ 1311 h 3302"/>
                  <a:gd name="T10" fmla="*/ 2393 w 2543"/>
                  <a:gd name="T11" fmla="*/ 1373 h 3302"/>
                  <a:gd name="T12" fmla="*/ 1835 w 2543"/>
                  <a:gd name="T13" fmla="*/ 1478 h 3302"/>
                  <a:gd name="T14" fmla="*/ 1719 w 2543"/>
                  <a:gd name="T15" fmla="*/ 1506 h 3302"/>
                  <a:gd name="T16" fmla="*/ 1409 w 2543"/>
                  <a:gd name="T17" fmla="*/ 1674 h 3302"/>
                  <a:gd name="T18" fmla="*/ 1312 w 2543"/>
                  <a:gd name="T19" fmla="*/ 1869 h 3302"/>
                  <a:gd name="T20" fmla="*/ 1232 w 2543"/>
                  <a:gd name="T21" fmla="*/ 2045 h 3302"/>
                  <a:gd name="T22" fmla="*/ 1019 w 2543"/>
                  <a:gd name="T23" fmla="*/ 2222 h 3302"/>
                  <a:gd name="T24" fmla="*/ 736 w 2543"/>
                  <a:gd name="T25" fmla="*/ 2276 h 3302"/>
                  <a:gd name="T26" fmla="*/ 558 w 2543"/>
                  <a:gd name="T27" fmla="*/ 2506 h 3302"/>
                  <a:gd name="T28" fmla="*/ 594 w 2543"/>
                  <a:gd name="T29" fmla="*/ 2603 h 3302"/>
                  <a:gd name="T30" fmla="*/ 594 w 2543"/>
                  <a:gd name="T31" fmla="*/ 2621 h 3302"/>
                  <a:gd name="T32" fmla="*/ 611 w 2543"/>
                  <a:gd name="T33" fmla="*/ 2647 h 3302"/>
                  <a:gd name="T34" fmla="*/ 647 w 2543"/>
                  <a:gd name="T35" fmla="*/ 2647 h 3302"/>
                  <a:gd name="T36" fmla="*/ 691 w 2543"/>
                  <a:gd name="T37" fmla="*/ 2452 h 3302"/>
                  <a:gd name="T38" fmla="*/ 869 w 2543"/>
                  <a:gd name="T39" fmla="*/ 2329 h 3302"/>
                  <a:gd name="T40" fmla="*/ 1002 w 2543"/>
                  <a:gd name="T41" fmla="*/ 2329 h 3302"/>
                  <a:gd name="T42" fmla="*/ 1232 w 2543"/>
                  <a:gd name="T43" fmla="*/ 2196 h 3302"/>
                  <a:gd name="T44" fmla="*/ 1392 w 2543"/>
                  <a:gd name="T45" fmla="*/ 2010 h 3302"/>
                  <a:gd name="T46" fmla="*/ 1463 w 2543"/>
                  <a:gd name="T47" fmla="*/ 1833 h 3302"/>
                  <a:gd name="T48" fmla="*/ 1693 w 2543"/>
                  <a:gd name="T49" fmla="*/ 1656 h 3302"/>
                  <a:gd name="T50" fmla="*/ 2180 w 2543"/>
                  <a:gd name="T51" fmla="*/ 1541 h 3302"/>
                  <a:gd name="T52" fmla="*/ 2428 w 2543"/>
                  <a:gd name="T53" fmla="*/ 1506 h 3302"/>
                  <a:gd name="T54" fmla="*/ 2490 w 2543"/>
                  <a:gd name="T55" fmla="*/ 1523 h 3302"/>
                  <a:gd name="T56" fmla="*/ 2543 w 2543"/>
                  <a:gd name="T57" fmla="*/ 1771 h 3302"/>
                  <a:gd name="T58" fmla="*/ 2454 w 2543"/>
                  <a:gd name="T59" fmla="*/ 2196 h 3302"/>
                  <a:gd name="T60" fmla="*/ 2393 w 2543"/>
                  <a:gd name="T61" fmla="*/ 2391 h 3302"/>
                  <a:gd name="T62" fmla="*/ 2277 w 2543"/>
                  <a:gd name="T63" fmla="*/ 2470 h 3302"/>
                  <a:gd name="T64" fmla="*/ 2180 w 2543"/>
                  <a:gd name="T65" fmla="*/ 2391 h 3302"/>
                  <a:gd name="T66" fmla="*/ 1950 w 2543"/>
                  <a:gd name="T67" fmla="*/ 2391 h 3302"/>
                  <a:gd name="T68" fmla="*/ 1817 w 2543"/>
                  <a:gd name="T69" fmla="*/ 2470 h 3302"/>
                  <a:gd name="T70" fmla="*/ 1675 w 2543"/>
                  <a:gd name="T71" fmla="*/ 2665 h 3302"/>
                  <a:gd name="T72" fmla="*/ 1675 w 2543"/>
                  <a:gd name="T73" fmla="*/ 2700 h 3302"/>
                  <a:gd name="T74" fmla="*/ 1480 w 2543"/>
                  <a:gd name="T75" fmla="*/ 2718 h 3302"/>
                  <a:gd name="T76" fmla="*/ 1312 w 2543"/>
                  <a:gd name="T77" fmla="*/ 2798 h 3302"/>
                  <a:gd name="T78" fmla="*/ 1152 w 2543"/>
                  <a:gd name="T79" fmla="*/ 3010 h 3302"/>
                  <a:gd name="T80" fmla="*/ 788 w 2543"/>
                  <a:gd name="T81" fmla="*/ 3276 h 3302"/>
                  <a:gd name="T82" fmla="*/ 611 w 2543"/>
                  <a:gd name="T83" fmla="*/ 3302 h 3302"/>
                  <a:gd name="T84" fmla="*/ 302 w 2543"/>
                  <a:gd name="T85" fmla="*/ 3302 h 3302"/>
                  <a:gd name="T86" fmla="*/ 97 w 2543"/>
                  <a:gd name="T87" fmla="*/ 3276 h 3302"/>
                  <a:gd name="T88" fmla="*/ 0 w 2543"/>
                  <a:gd name="T89" fmla="*/ 3205 h 3302"/>
                  <a:gd name="T90" fmla="*/ 0 w 2543"/>
                  <a:gd name="T91" fmla="*/ 3010 h 3302"/>
                  <a:gd name="T92" fmla="*/ 169 w 2543"/>
                  <a:gd name="T93" fmla="*/ 2665 h 3302"/>
                  <a:gd name="T94" fmla="*/ 673 w 2543"/>
                  <a:gd name="T95" fmla="*/ 2028 h 3302"/>
                  <a:gd name="T96" fmla="*/ 1117 w 2543"/>
                  <a:gd name="T97" fmla="*/ 1293 h 3302"/>
                  <a:gd name="T98" fmla="*/ 1348 w 2543"/>
                  <a:gd name="T99" fmla="*/ 673 h 3302"/>
                  <a:gd name="T100" fmla="*/ 1348 w 2543"/>
                  <a:gd name="T101" fmla="*/ 558 h 3302"/>
                  <a:gd name="T102" fmla="*/ 1480 w 2543"/>
                  <a:gd name="T103" fmla="*/ 327 h 3302"/>
                  <a:gd name="T104" fmla="*/ 1791 w 2543"/>
                  <a:gd name="T105" fmla="*/ 71 h 3302"/>
                  <a:gd name="T106" fmla="*/ 1932 w 2543"/>
                  <a:gd name="T107" fmla="*/ 0 h 3302"/>
                  <a:gd name="T108" fmla="*/ 1950 w 2543"/>
                  <a:gd name="T109" fmla="*/ 115 h 3302"/>
                  <a:gd name="T110" fmla="*/ 2083 w 2543"/>
                  <a:gd name="T111" fmla="*/ 327 h 3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43"/>
                  <a:gd name="T169" fmla="*/ 0 h 3302"/>
                  <a:gd name="T170" fmla="*/ 2543 w 2543"/>
                  <a:gd name="T171" fmla="*/ 3302 h 3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43" h="3302">
                    <a:moveTo>
                      <a:pt x="2083" y="327"/>
                    </a:moveTo>
                    <a:lnTo>
                      <a:pt x="2127" y="478"/>
                    </a:lnTo>
                    <a:lnTo>
                      <a:pt x="2198" y="575"/>
                    </a:lnTo>
                    <a:lnTo>
                      <a:pt x="2410" y="1275"/>
                    </a:lnTo>
                    <a:lnTo>
                      <a:pt x="2393" y="1311"/>
                    </a:lnTo>
                    <a:lnTo>
                      <a:pt x="2393" y="1373"/>
                    </a:lnTo>
                    <a:lnTo>
                      <a:pt x="1835" y="1478"/>
                    </a:lnTo>
                    <a:lnTo>
                      <a:pt x="1719" y="1506"/>
                    </a:lnTo>
                    <a:lnTo>
                      <a:pt x="1409" y="1674"/>
                    </a:lnTo>
                    <a:lnTo>
                      <a:pt x="1312" y="1869"/>
                    </a:lnTo>
                    <a:lnTo>
                      <a:pt x="1232" y="2045"/>
                    </a:lnTo>
                    <a:lnTo>
                      <a:pt x="1019" y="2222"/>
                    </a:lnTo>
                    <a:lnTo>
                      <a:pt x="736" y="2276"/>
                    </a:lnTo>
                    <a:lnTo>
                      <a:pt x="558" y="2506"/>
                    </a:lnTo>
                    <a:lnTo>
                      <a:pt x="594" y="2603"/>
                    </a:lnTo>
                    <a:lnTo>
                      <a:pt x="594" y="2621"/>
                    </a:lnTo>
                    <a:lnTo>
                      <a:pt x="611" y="2647"/>
                    </a:lnTo>
                    <a:lnTo>
                      <a:pt x="647" y="2647"/>
                    </a:lnTo>
                    <a:lnTo>
                      <a:pt x="691" y="2452"/>
                    </a:lnTo>
                    <a:lnTo>
                      <a:pt x="869" y="2329"/>
                    </a:lnTo>
                    <a:lnTo>
                      <a:pt x="1002" y="2329"/>
                    </a:lnTo>
                    <a:lnTo>
                      <a:pt x="1232" y="2196"/>
                    </a:lnTo>
                    <a:lnTo>
                      <a:pt x="1392" y="2010"/>
                    </a:lnTo>
                    <a:lnTo>
                      <a:pt x="1463" y="1833"/>
                    </a:lnTo>
                    <a:lnTo>
                      <a:pt x="1693" y="1656"/>
                    </a:lnTo>
                    <a:lnTo>
                      <a:pt x="2180" y="1541"/>
                    </a:lnTo>
                    <a:lnTo>
                      <a:pt x="2428" y="1506"/>
                    </a:lnTo>
                    <a:lnTo>
                      <a:pt x="2490" y="1523"/>
                    </a:lnTo>
                    <a:lnTo>
                      <a:pt x="2543" y="1771"/>
                    </a:lnTo>
                    <a:lnTo>
                      <a:pt x="2454" y="2196"/>
                    </a:lnTo>
                    <a:lnTo>
                      <a:pt x="2393" y="2391"/>
                    </a:lnTo>
                    <a:lnTo>
                      <a:pt x="2277" y="2470"/>
                    </a:lnTo>
                    <a:lnTo>
                      <a:pt x="2180" y="2391"/>
                    </a:lnTo>
                    <a:lnTo>
                      <a:pt x="1950" y="2391"/>
                    </a:lnTo>
                    <a:lnTo>
                      <a:pt x="1817" y="2470"/>
                    </a:lnTo>
                    <a:lnTo>
                      <a:pt x="1675" y="2665"/>
                    </a:lnTo>
                    <a:lnTo>
                      <a:pt x="1675" y="2700"/>
                    </a:lnTo>
                    <a:lnTo>
                      <a:pt x="1480" y="2718"/>
                    </a:lnTo>
                    <a:lnTo>
                      <a:pt x="1312" y="2798"/>
                    </a:lnTo>
                    <a:lnTo>
                      <a:pt x="1152" y="3010"/>
                    </a:lnTo>
                    <a:lnTo>
                      <a:pt x="788" y="3276"/>
                    </a:lnTo>
                    <a:lnTo>
                      <a:pt x="611" y="3302"/>
                    </a:lnTo>
                    <a:lnTo>
                      <a:pt x="302" y="3302"/>
                    </a:lnTo>
                    <a:lnTo>
                      <a:pt x="97" y="3276"/>
                    </a:lnTo>
                    <a:lnTo>
                      <a:pt x="0" y="3205"/>
                    </a:lnTo>
                    <a:lnTo>
                      <a:pt x="0" y="3010"/>
                    </a:lnTo>
                    <a:lnTo>
                      <a:pt x="169" y="2665"/>
                    </a:lnTo>
                    <a:lnTo>
                      <a:pt x="673" y="2028"/>
                    </a:lnTo>
                    <a:lnTo>
                      <a:pt x="1117" y="1293"/>
                    </a:lnTo>
                    <a:lnTo>
                      <a:pt x="1348" y="673"/>
                    </a:lnTo>
                    <a:lnTo>
                      <a:pt x="1348" y="558"/>
                    </a:lnTo>
                    <a:lnTo>
                      <a:pt x="1480" y="327"/>
                    </a:lnTo>
                    <a:lnTo>
                      <a:pt x="1791" y="71"/>
                    </a:lnTo>
                    <a:lnTo>
                      <a:pt x="1932" y="0"/>
                    </a:lnTo>
                    <a:lnTo>
                      <a:pt x="1950" y="115"/>
                    </a:lnTo>
                    <a:lnTo>
                      <a:pt x="2083" y="327"/>
                    </a:lnTo>
                    <a:close/>
                  </a:path>
                </a:pathLst>
              </a:custGeom>
              <a:solidFill>
                <a:srgbClr val="867B62"/>
              </a:solidFill>
              <a:ln w="9525">
                <a:noFill/>
                <a:round/>
                <a:headEnd/>
                <a:tailEnd/>
              </a:ln>
            </p:spPr>
            <p:txBody>
              <a:bodyPr>
                <a:prstTxWarp prst="textNoShape">
                  <a:avLst/>
                </a:prstTxWarp>
              </a:bodyPr>
              <a:lstStyle/>
              <a:p>
                <a:endParaRPr lang="en-US"/>
              </a:p>
            </p:txBody>
          </p:sp>
          <p:sp>
            <p:nvSpPr>
              <p:cNvPr id="30793" name="Freeform 192"/>
              <p:cNvSpPr>
                <a:spLocks/>
              </p:cNvSpPr>
              <p:nvPr/>
            </p:nvSpPr>
            <p:spPr bwMode="auto">
              <a:xfrm>
                <a:off x="2952" y="1558"/>
                <a:ext cx="407" cy="69"/>
              </a:xfrm>
              <a:custGeom>
                <a:avLst/>
                <a:gdLst>
                  <a:gd name="T0" fmla="*/ 612 w 5290"/>
                  <a:gd name="T1" fmla="*/ 98 h 886"/>
                  <a:gd name="T2" fmla="*/ 1392 w 5290"/>
                  <a:gd name="T3" fmla="*/ 116 h 886"/>
                  <a:gd name="T4" fmla="*/ 1498 w 5290"/>
                  <a:gd name="T5" fmla="*/ 151 h 886"/>
                  <a:gd name="T6" fmla="*/ 2047 w 5290"/>
                  <a:gd name="T7" fmla="*/ 248 h 886"/>
                  <a:gd name="T8" fmla="*/ 2526 w 5290"/>
                  <a:gd name="T9" fmla="*/ 364 h 886"/>
                  <a:gd name="T10" fmla="*/ 3439 w 5290"/>
                  <a:gd name="T11" fmla="*/ 425 h 886"/>
                  <a:gd name="T12" fmla="*/ 4033 w 5290"/>
                  <a:gd name="T13" fmla="*/ 461 h 886"/>
                  <a:gd name="T14" fmla="*/ 4174 w 5290"/>
                  <a:gd name="T15" fmla="*/ 523 h 886"/>
                  <a:gd name="T16" fmla="*/ 4812 w 5290"/>
                  <a:gd name="T17" fmla="*/ 603 h 886"/>
                  <a:gd name="T18" fmla="*/ 5007 w 5290"/>
                  <a:gd name="T19" fmla="*/ 709 h 886"/>
                  <a:gd name="T20" fmla="*/ 5007 w 5290"/>
                  <a:gd name="T21" fmla="*/ 753 h 886"/>
                  <a:gd name="T22" fmla="*/ 5290 w 5290"/>
                  <a:gd name="T23" fmla="*/ 886 h 886"/>
                  <a:gd name="T24" fmla="*/ 5157 w 5290"/>
                  <a:gd name="T25" fmla="*/ 886 h 886"/>
                  <a:gd name="T26" fmla="*/ 5060 w 5290"/>
                  <a:gd name="T27" fmla="*/ 850 h 886"/>
                  <a:gd name="T28" fmla="*/ 4325 w 5290"/>
                  <a:gd name="T29" fmla="*/ 833 h 886"/>
                  <a:gd name="T30" fmla="*/ 2916 w 5290"/>
                  <a:gd name="T31" fmla="*/ 735 h 886"/>
                  <a:gd name="T32" fmla="*/ 1622 w 5290"/>
                  <a:gd name="T33" fmla="*/ 505 h 886"/>
                  <a:gd name="T34" fmla="*/ 1295 w 5290"/>
                  <a:gd name="T35" fmla="*/ 407 h 886"/>
                  <a:gd name="T36" fmla="*/ 1082 w 5290"/>
                  <a:gd name="T37" fmla="*/ 390 h 886"/>
                  <a:gd name="T38" fmla="*/ 497 w 5290"/>
                  <a:gd name="T39" fmla="*/ 231 h 886"/>
                  <a:gd name="T40" fmla="*/ 0 w 5290"/>
                  <a:gd name="T41" fmla="*/ 80 h 886"/>
                  <a:gd name="T42" fmla="*/ 72 w 5290"/>
                  <a:gd name="T43" fmla="*/ 0 h 886"/>
                  <a:gd name="T44" fmla="*/ 320 w 5290"/>
                  <a:gd name="T45" fmla="*/ 36 h 886"/>
                  <a:gd name="T46" fmla="*/ 612 w 5290"/>
                  <a:gd name="T47" fmla="*/ 98 h 8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90"/>
                  <a:gd name="T73" fmla="*/ 0 h 886"/>
                  <a:gd name="T74" fmla="*/ 5290 w 5290"/>
                  <a:gd name="T75" fmla="*/ 886 h 88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90" h="886">
                    <a:moveTo>
                      <a:pt x="612" y="98"/>
                    </a:moveTo>
                    <a:lnTo>
                      <a:pt x="1392" y="116"/>
                    </a:lnTo>
                    <a:lnTo>
                      <a:pt x="1498" y="151"/>
                    </a:lnTo>
                    <a:lnTo>
                      <a:pt x="2047" y="248"/>
                    </a:lnTo>
                    <a:lnTo>
                      <a:pt x="2526" y="364"/>
                    </a:lnTo>
                    <a:lnTo>
                      <a:pt x="3439" y="425"/>
                    </a:lnTo>
                    <a:lnTo>
                      <a:pt x="4033" y="461"/>
                    </a:lnTo>
                    <a:lnTo>
                      <a:pt x="4174" y="523"/>
                    </a:lnTo>
                    <a:lnTo>
                      <a:pt x="4812" y="603"/>
                    </a:lnTo>
                    <a:lnTo>
                      <a:pt x="5007" y="709"/>
                    </a:lnTo>
                    <a:lnTo>
                      <a:pt x="5007" y="753"/>
                    </a:lnTo>
                    <a:lnTo>
                      <a:pt x="5290" y="886"/>
                    </a:lnTo>
                    <a:lnTo>
                      <a:pt x="5157" y="886"/>
                    </a:lnTo>
                    <a:lnTo>
                      <a:pt x="5060" y="850"/>
                    </a:lnTo>
                    <a:lnTo>
                      <a:pt x="4325" y="833"/>
                    </a:lnTo>
                    <a:lnTo>
                      <a:pt x="2916" y="735"/>
                    </a:lnTo>
                    <a:lnTo>
                      <a:pt x="1622" y="505"/>
                    </a:lnTo>
                    <a:lnTo>
                      <a:pt x="1295" y="407"/>
                    </a:lnTo>
                    <a:lnTo>
                      <a:pt x="1082" y="390"/>
                    </a:lnTo>
                    <a:lnTo>
                      <a:pt x="497" y="231"/>
                    </a:lnTo>
                    <a:lnTo>
                      <a:pt x="0" y="80"/>
                    </a:lnTo>
                    <a:lnTo>
                      <a:pt x="72" y="0"/>
                    </a:lnTo>
                    <a:lnTo>
                      <a:pt x="320" y="36"/>
                    </a:lnTo>
                    <a:lnTo>
                      <a:pt x="612" y="98"/>
                    </a:lnTo>
                    <a:close/>
                  </a:path>
                </a:pathLst>
              </a:custGeom>
              <a:solidFill>
                <a:srgbClr val="EDE6D2"/>
              </a:solidFill>
              <a:ln w="9525">
                <a:noFill/>
                <a:round/>
                <a:headEnd/>
                <a:tailEnd/>
              </a:ln>
            </p:spPr>
            <p:txBody>
              <a:bodyPr>
                <a:prstTxWarp prst="textNoShape">
                  <a:avLst/>
                </a:prstTxWarp>
              </a:bodyPr>
              <a:lstStyle/>
              <a:p>
                <a:endParaRPr lang="en-US"/>
              </a:p>
            </p:txBody>
          </p:sp>
          <p:sp>
            <p:nvSpPr>
              <p:cNvPr id="30794" name="Freeform 193"/>
              <p:cNvSpPr>
                <a:spLocks/>
              </p:cNvSpPr>
              <p:nvPr/>
            </p:nvSpPr>
            <p:spPr bwMode="auto">
              <a:xfrm>
                <a:off x="2900" y="1561"/>
                <a:ext cx="463" cy="403"/>
              </a:xfrm>
              <a:custGeom>
                <a:avLst/>
                <a:gdLst>
                  <a:gd name="T0" fmla="*/ 310 w 6015"/>
                  <a:gd name="T1" fmla="*/ 97 h 5232"/>
                  <a:gd name="T2" fmla="*/ 558 w 6015"/>
                  <a:gd name="T3" fmla="*/ 115 h 5232"/>
                  <a:gd name="T4" fmla="*/ 1338 w 6015"/>
                  <a:gd name="T5" fmla="*/ 371 h 5232"/>
                  <a:gd name="T6" fmla="*/ 2206 w 6015"/>
                  <a:gd name="T7" fmla="*/ 522 h 5232"/>
                  <a:gd name="T8" fmla="*/ 2728 w 6015"/>
                  <a:gd name="T9" fmla="*/ 664 h 5232"/>
                  <a:gd name="T10" fmla="*/ 4023 w 6015"/>
                  <a:gd name="T11" fmla="*/ 832 h 5232"/>
                  <a:gd name="T12" fmla="*/ 4988 w 6015"/>
                  <a:gd name="T13" fmla="*/ 895 h 5232"/>
                  <a:gd name="T14" fmla="*/ 5954 w 6015"/>
                  <a:gd name="T15" fmla="*/ 965 h 5232"/>
                  <a:gd name="T16" fmla="*/ 6015 w 6015"/>
                  <a:gd name="T17" fmla="*/ 1044 h 5232"/>
                  <a:gd name="T18" fmla="*/ 5936 w 6015"/>
                  <a:gd name="T19" fmla="*/ 1700 h 5232"/>
                  <a:gd name="T20" fmla="*/ 5882 w 6015"/>
                  <a:gd name="T21" fmla="*/ 2337 h 5232"/>
                  <a:gd name="T22" fmla="*/ 5794 w 6015"/>
                  <a:gd name="T23" fmla="*/ 2921 h 5232"/>
                  <a:gd name="T24" fmla="*/ 5396 w 6015"/>
                  <a:gd name="T25" fmla="*/ 4772 h 5232"/>
                  <a:gd name="T26" fmla="*/ 5378 w 6015"/>
                  <a:gd name="T27" fmla="*/ 5082 h 5232"/>
                  <a:gd name="T28" fmla="*/ 5298 w 6015"/>
                  <a:gd name="T29" fmla="*/ 5197 h 5232"/>
                  <a:gd name="T30" fmla="*/ 4448 w 6015"/>
                  <a:gd name="T31" fmla="*/ 5232 h 5232"/>
                  <a:gd name="T32" fmla="*/ 2905 w 6015"/>
                  <a:gd name="T33" fmla="*/ 5215 h 5232"/>
                  <a:gd name="T34" fmla="*/ 2303 w 6015"/>
                  <a:gd name="T35" fmla="*/ 5082 h 5232"/>
                  <a:gd name="T36" fmla="*/ 1799 w 6015"/>
                  <a:gd name="T37" fmla="*/ 5020 h 5232"/>
                  <a:gd name="T38" fmla="*/ 1045 w 6015"/>
                  <a:gd name="T39" fmla="*/ 4816 h 5232"/>
                  <a:gd name="T40" fmla="*/ 868 w 6015"/>
                  <a:gd name="T41" fmla="*/ 4790 h 5232"/>
                  <a:gd name="T42" fmla="*/ 850 w 6015"/>
                  <a:gd name="T43" fmla="*/ 3921 h 5232"/>
                  <a:gd name="T44" fmla="*/ 753 w 6015"/>
                  <a:gd name="T45" fmla="*/ 3019 h 5232"/>
                  <a:gd name="T46" fmla="*/ 699 w 6015"/>
                  <a:gd name="T47" fmla="*/ 2921 h 5232"/>
                  <a:gd name="T48" fmla="*/ 717 w 6015"/>
                  <a:gd name="T49" fmla="*/ 2895 h 5232"/>
                  <a:gd name="T50" fmla="*/ 983 w 6015"/>
                  <a:gd name="T51" fmla="*/ 2798 h 5232"/>
                  <a:gd name="T52" fmla="*/ 1257 w 6015"/>
                  <a:gd name="T53" fmla="*/ 2514 h 5232"/>
                  <a:gd name="T54" fmla="*/ 1435 w 6015"/>
                  <a:gd name="T55" fmla="*/ 2089 h 5232"/>
                  <a:gd name="T56" fmla="*/ 1471 w 6015"/>
                  <a:gd name="T57" fmla="*/ 1435 h 5232"/>
                  <a:gd name="T58" fmla="*/ 1338 w 6015"/>
                  <a:gd name="T59" fmla="*/ 1044 h 5232"/>
                  <a:gd name="T60" fmla="*/ 1178 w 6015"/>
                  <a:gd name="T61" fmla="*/ 929 h 5232"/>
                  <a:gd name="T62" fmla="*/ 850 w 6015"/>
                  <a:gd name="T63" fmla="*/ 929 h 5232"/>
                  <a:gd name="T64" fmla="*/ 584 w 6015"/>
                  <a:gd name="T65" fmla="*/ 1107 h 5232"/>
                  <a:gd name="T66" fmla="*/ 540 w 6015"/>
                  <a:gd name="T67" fmla="*/ 1159 h 5232"/>
                  <a:gd name="T68" fmla="*/ 487 w 6015"/>
                  <a:gd name="T69" fmla="*/ 1222 h 5232"/>
                  <a:gd name="T70" fmla="*/ 141 w 6015"/>
                  <a:gd name="T71" fmla="*/ 230 h 5232"/>
                  <a:gd name="T72" fmla="*/ 0 w 6015"/>
                  <a:gd name="T73" fmla="*/ 44 h 5232"/>
                  <a:gd name="T74" fmla="*/ 17 w 6015"/>
                  <a:gd name="T75" fmla="*/ 0 h 5232"/>
                  <a:gd name="T76" fmla="*/ 248 w 6015"/>
                  <a:gd name="T77" fmla="*/ 44 h 5232"/>
                  <a:gd name="T78" fmla="*/ 310 w 6015"/>
                  <a:gd name="T79" fmla="*/ 97 h 52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015"/>
                  <a:gd name="T121" fmla="*/ 0 h 5232"/>
                  <a:gd name="T122" fmla="*/ 6015 w 6015"/>
                  <a:gd name="T123" fmla="*/ 5232 h 52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015" h="5232">
                    <a:moveTo>
                      <a:pt x="310" y="97"/>
                    </a:moveTo>
                    <a:lnTo>
                      <a:pt x="558" y="115"/>
                    </a:lnTo>
                    <a:lnTo>
                      <a:pt x="1338" y="371"/>
                    </a:lnTo>
                    <a:lnTo>
                      <a:pt x="2206" y="522"/>
                    </a:lnTo>
                    <a:lnTo>
                      <a:pt x="2728" y="664"/>
                    </a:lnTo>
                    <a:lnTo>
                      <a:pt x="4023" y="832"/>
                    </a:lnTo>
                    <a:lnTo>
                      <a:pt x="4988" y="895"/>
                    </a:lnTo>
                    <a:lnTo>
                      <a:pt x="5954" y="965"/>
                    </a:lnTo>
                    <a:lnTo>
                      <a:pt x="6015" y="1044"/>
                    </a:lnTo>
                    <a:lnTo>
                      <a:pt x="5936" y="1700"/>
                    </a:lnTo>
                    <a:lnTo>
                      <a:pt x="5882" y="2337"/>
                    </a:lnTo>
                    <a:lnTo>
                      <a:pt x="5794" y="2921"/>
                    </a:lnTo>
                    <a:lnTo>
                      <a:pt x="5396" y="4772"/>
                    </a:lnTo>
                    <a:lnTo>
                      <a:pt x="5378" y="5082"/>
                    </a:lnTo>
                    <a:lnTo>
                      <a:pt x="5298" y="5197"/>
                    </a:lnTo>
                    <a:lnTo>
                      <a:pt x="4448" y="5232"/>
                    </a:lnTo>
                    <a:lnTo>
                      <a:pt x="2905" y="5215"/>
                    </a:lnTo>
                    <a:lnTo>
                      <a:pt x="2303" y="5082"/>
                    </a:lnTo>
                    <a:lnTo>
                      <a:pt x="1799" y="5020"/>
                    </a:lnTo>
                    <a:lnTo>
                      <a:pt x="1045" y="4816"/>
                    </a:lnTo>
                    <a:lnTo>
                      <a:pt x="868" y="4790"/>
                    </a:lnTo>
                    <a:lnTo>
                      <a:pt x="850" y="3921"/>
                    </a:lnTo>
                    <a:lnTo>
                      <a:pt x="753" y="3019"/>
                    </a:lnTo>
                    <a:lnTo>
                      <a:pt x="699" y="2921"/>
                    </a:lnTo>
                    <a:lnTo>
                      <a:pt x="717" y="2895"/>
                    </a:lnTo>
                    <a:lnTo>
                      <a:pt x="983" y="2798"/>
                    </a:lnTo>
                    <a:lnTo>
                      <a:pt x="1257" y="2514"/>
                    </a:lnTo>
                    <a:lnTo>
                      <a:pt x="1435" y="2089"/>
                    </a:lnTo>
                    <a:lnTo>
                      <a:pt x="1471" y="1435"/>
                    </a:lnTo>
                    <a:lnTo>
                      <a:pt x="1338" y="1044"/>
                    </a:lnTo>
                    <a:lnTo>
                      <a:pt x="1178" y="929"/>
                    </a:lnTo>
                    <a:lnTo>
                      <a:pt x="850" y="929"/>
                    </a:lnTo>
                    <a:lnTo>
                      <a:pt x="584" y="1107"/>
                    </a:lnTo>
                    <a:lnTo>
                      <a:pt x="540" y="1159"/>
                    </a:lnTo>
                    <a:lnTo>
                      <a:pt x="487" y="1222"/>
                    </a:lnTo>
                    <a:lnTo>
                      <a:pt x="141" y="230"/>
                    </a:lnTo>
                    <a:lnTo>
                      <a:pt x="0" y="44"/>
                    </a:lnTo>
                    <a:lnTo>
                      <a:pt x="17" y="0"/>
                    </a:lnTo>
                    <a:lnTo>
                      <a:pt x="248" y="44"/>
                    </a:lnTo>
                    <a:lnTo>
                      <a:pt x="310" y="97"/>
                    </a:lnTo>
                    <a:close/>
                  </a:path>
                </a:pathLst>
              </a:custGeom>
              <a:solidFill>
                <a:srgbClr val="B14E30"/>
              </a:solidFill>
              <a:ln w="9525">
                <a:noFill/>
                <a:round/>
                <a:headEnd/>
                <a:tailEnd/>
              </a:ln>
            </p:spPr>
            <p:txBody>
              <a:bodyPr>
                <a:prstTxWarp prst="textNoShape">
                  <a:avLst/>
                </a:prstTxWarp>
              </a:bodyPr>
              <a:lstStyle/>
              <a:p>
                <a:endParaRPr lang="en-US"/>
              </a:p>
            </p:txBody>
          </p:sp>
          <p:sp>
            <p:nvSpPr>
              <p:cNvPr id="30795" name="Freeform 194"/>
              <p:cNvSpPr>
                <a:spLocks/>
              </p:cNvSpPr>
              <p:nvPr/>
            </p:nvSpPr>
            <p:spPr bwMode="auto">
              <a:xfrm>
                <a:off x="3559" y="1563"/>
                <a:ext cx="68" cy="117"/>
              </a:xfrm>
              <a:custGeom>
                <a:avLst/>
                <a:gdLst>
                  <a:gd name="T0" fmla="*/ 399 w 887"/>
                  <a:gd name="T1" fmla="*/ 549 h 1532"/>
                  <a:gd name="T2" fmla="*/ 524 w 887"/>
                  <a:gd name="T3" fmla="*/ 814 h 1532"/>
                  <a:gd name="T4" fmla="*/ 736 w 887"/>
                  <a:gd name="T5" fmla="*/ 1089 h 1532"/>
                  <a:gd name="T6" fmla="*/ 887 w 887"/>
                  <a:gd name="T7" fmla="*/ 1204 h 1532"/>
                  <a:gd name="T8" fmla="*/ 790 w 887"/>
                  <a:gd name="T9" fmla="*/ 1417 h 1532"/>
                  <a:gd name="T10" fmla="*/ 612 w 887"/>
                  <a:gd name="T11" fmla="*/ 1532 h 1532"/>
                  <a:gd name="T12" fmla="*/ 381 w 887"/>
                  <a:gd name="T13" fmla="*/ 1532 h 1532"/>
                  <a:gd name="T14" fmla="*/ 169 w 887"/>
                  <a:gd name="T15" fmla="*/ 1319 h 1532"/>
                  <a:gd name="T16" fmla="*/ 36 w 887"/>
                  <a:gd name="T17" fmla="*/ 1010 h 1532"/>
                  <a:gd name="T18" fmla="*/ 0 w 887"/>
                  <a:gd name="T19" fmla="*/ 601 h 1532"/>
                  <a:gd name="T20" fmla="*/ 98 w 887"/>
                  <a:gd name="T21" fmla="*/ 212 h 1532"/>
                  <a:gd name="T22" fmla="*/ 284 w 887"/>
                  <a:gd name="T23" fmla="*/ 0 h 1532"/>
                  <a:gd name="T24" fmla="*/ 346 w 887"/>
                  <a:gd name="T25" fmla="*/ 212 h 1532"/>
                  <a:gd name="T26" fmla="*/ 399 w 887"/>
                  <a:gd name="T27" fmla="*/ 549 h 1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7"/>
                  <a:gd name="T43" fmla="*/ 0 h 1532"/>
                  <a:gd name="T44" fmla="*/ 887 w 887"/>
                  <a:gd name="T45" fmla="*/ 1532 h 1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7" h="1532">
                    <a:moveTo>
                      <a:pt x="399" y="549"/>
                    </a:moveTo>
                    <a:lnTo>
                      <a:pt x="524" y="814"/>
                    </a:lnTo>
                    <a:lnTo>
                      <a:pt x="736" y="1089"/>
                    </a:lnTo>
                    <a:lnTo>
                      <a:pt x="887" y="1204"/>
                    </a:lnTo>
                    <a:lnTo>
                      <a:pt x="790" y="1417"/>
                    </a:lnTo>
                    <a:lnTo>
                      <a:pt x="612" y="1532"/>
                    </a:lnTo>
                    <a:lnTo>
                      <a:pt x="381" y="1532"/>
                    </a:lnTo>
                    <a:lnTo>
                      <a:pt x="169" y="1319"/>
                    </a:lnTo>
                    <a:lnTo>
                      <a:pt x="36" y="1010"/>
                    </a:lnTo>
                    <a:lnTo>
                      <a:pt x="0" y="601"/>
                    </a:lnTo>
                    <a:lnTo>
                      <a:pt x="98" y="212"/>
                    </a:lnTo>
                    <a:lnTo>
                      <a:pt x="284" y="0"/>
                    </a:lnTo>
                    <a:lnTo>
                      <a:pt x="346" y="212"/>
                    </a:lnTo>
                    <a:lnTo>
                      <a:pt x="399" y="549"/>
                    </a:lnTo>
                    <a:close/>
                  </a:path>
                </a:pathLst>
              </a:custGeom>
              <a:solidFill>
                <a:srgbClr val="53575C"/>
              </a:solidFill>
              <a:ln w="9525">
                <a:noFill/>
                <a:round/>
                <a:headEnd/>
                <a:tailEnd/>
              </a:ln>
            </p:spPr>
            <p:txBody>
              <a:bodyPr>
                <a:prstTxWarp prst="textNoShape">
                  <a:avLst/>
                </a:prstTxWarp>
              </a:bodyPr>
              <a:lstStyle/>
              <a:p>
                <a:endParaRPr lang="en-US"/>
              </a:p>
            </p:txBody>
          </p:sp>
          <p:sp>
            <p:nvSpPr>
              <p:cNvPr id="30796" name="Freeform 195"/>
              <p:cNvSpPr>
                <a:spLocks/>
              </p:cNvSpPr>
              <p:nvPr/>
            </p:nvSpPr>
            <p:spPr bwMode="auto">
              <a:xfrm>
                <a:off x="3372" y="1627"/>
                <a:ext cx="32" cy="22"/>
              </a:xfrm>
              <a:custGeom>
                <a:avLst/>
                <a:gdLst>
                  <a:gd name="T0" fmla="*/ 426 w 426"/>
                  <a:gd name="T1" fmla="*/ 115 h 293"/>
                  <a:gd name="T2" fmla="*/ 426 w 426"/>
                  <a:gd name="T3" fmla="*/ 230 h 293"/>
                  <a:gd name="T4" fmla="*/ 363 w 426"/>
                  <a:gd name="T5" fmla="*/ 293 h 293"/>
                  <a:gd name="T6" fmla="*/ 150 w 426"/>
                  <a:gd name="T7" fmla="*/ 257 h 293"/>
                  <a:gd name="T8" fmla="*/ 53 w 426"/>
                  <a:gd name="T9" fmla="*/ 178 h 293"/>
                  <a:gd name="T10" fmla="*/ 0 w 426"/>
                  <a:gd name="T11" fmla="*/ 62 h 293"/>
                  <a:gd name="T12" fmla="*/ 53 w 426"/>
                  <a:gd name="T13" fmla="*/ 17 h 293"/>
                  <a:gd name="T14" fmla="*/ 195 w 426"/>
                  <a:gd name="T15" fmla="*/ 0 h 293"/>
                  <a:gd name="T16" fmla="*/ 328 w 426"/>
                  <a:gd name="T17" fmla="*/ 45 h 293"/>
                  <a:gd name="T18" fmla="*/ 426 w 426"/>
                  <a:gd name="T19" fmla="*/ 115 h 2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6"/>
                  <a:gd name="T31" fmla="*/ 0 h 293"/>
                  <a:gd name="T32" fmla="*/ 426 w 426"/>
                  <a:gd name="T33" fmla="*/ 293 h 2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6" h="293">
                    <a:moveTo>
                      <a:pt x="426" y="115"/>
                    </a:moveTo>
                    <a:lnTo>
                      <a:pt x="426" y="230"/>
                    </a:lnTo>
                    <a:lnTo>
                      <a:pt x="363" y="293"/>
                    </a:lnTo>
                    <a:lnTo>
                      <a:pt x="150" y="257"/>
                    </a:lnTo>
                    <a:lnTo>
                      <a:pt x="53" y="178"/>
                    </a:lnTo>
                    <a:lnTo>
                      <a:pt x="0" y="62"/>
                    </a:lnTo>
                    <a:lnTo>
                      <a:pt x="53" y="17"/>
                    </a:lnTo>
                    <a:lnTo>
                      <a:pt x="195" y="0"/>
                    </a:lnTo>
                    <a:lnTo>
                      <a:pt x="328" y="45"/>
                    </a:lnTo>
                    <a:lnTo>
                      <a:pt x="426" y="115"/>
                    </a:lnTo>
                    <a:close/>
                  </a:path>
                </a:pathLst>
              </a:custGeom>
              <a:solidFill>
                <a:srgbClr val="877B68"/>
              </a:solidFill>
              <a:ln w="9525">
                <a:noFill/>
                <a:round/>
                <a:headEnd/>
                <a:tailEnd/>
              </a:ln>
            </p:spPr>
            <p:txBody>
              <a:bodyPr>
                <a:prstTxWarp prst="textNoShape">
                  <a:avLst/>
                </a:prstTxWarp>
              </a:bodyPr>
              <a:lstStyle/>
              <a:p>
                <a:endParaRPr lang="en-US"/>
              </a:p>
            </p:txBody>
          </p:sp>
          <p:sp>
            <p:nvSpPr>
              <p:cNvPr id="30797" name="Freeform 196"/>
              <p:cNvSpPr>
                <a:spLocks/>
              </p:cNvSpPr>
              <p:nvPr/>
            </p:nvSpPr>
            <p:spPr bwMode="auto">
              <a:xfrm>
                <a:off x="2927" y="1641"/>
                <a:ext cx="79" cy="133"/>
              </a:xfrm>
              <a:custGeom>
                <a:avLst/>
                <a:gdLst>
                  <a:gd name="T0" fmla="*/ 993 w 1027"/>
                  <a:gd name="T1" fmla="*/ 258 h 1718"/>
                  <a:gd name="T2" fmla="*/ 1027 w 1027"/>
                  <a:gd name="T3" fmla="*/ 523 h 1718"/>
                  <a:gd name="T4" fmla="*/ 975 w 1027"/>
                  <a:gd name="T5" fmla="*/ 1063 h 1718"/>
                  <a:gd name="T6" fmla="*/ 780 w 1027"/>
                  <a:gd name="T7" fmla="*/ 1488 h 1718"/>
                  <a:gd name="T8" fmla="*/ 505 w 1027"/>
                  <a:gd name="T9" fmla="*/ 1718 h 1718"/>
                  <a:gd name="T10" fmla="*/ 275 w 1027"/>
                  <a:gd name="T11" fmla="*/ 1700 h 1718"/>
                  <a:gd name="T12" fmla="*/ 115 w 1027"/>
                  <a:gd name="T13" fmla="*/ 1603 h 1718"/>
                  <a:gd name="T14" fmla="*/ 0 w 1027"/>
                  <a:gd name="T15" fmla="*/ 1452 h 1718"/>
                  <a:gd name="T16" fmla="*/ 142 w 1027"/>
                  <a:gd name="T17" fmla="*/ 1107 h 1718"/>
                  <a:gd name="T18" fmla="*/ 195 w 1027"/>
                  <a:gd name="T19" fmla="*/ 621 h 1718"/>
                  <a:gd name="T20" fmla="*/ 142 w 1027"/>
                  <a:gd name="T21" fmla="*/ 329 h 1718"/>
                  <a:gd name="T22" fmla="*/ 567 w 1027"/>
                  <a:gd name="T23" fmla="*/ 18 h 1718"/>
                  <a:gd name="T24" fmla="*/ 602 w 1027"/>
                  <a:gd name="T25" fmla="*/ 0 h 1718"/>
                  <a:gd name="T26" fmla="*/ 851 w 1027"/>
                  <a:gd name="T27" fmla="*/ 36 h 1718"/>
                  <a:gd name="T28" fmla="*/ 993 w 1027"/>
                  <a:gd name="T29" fmla="*/ 258 h 17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27"/>
                  <a:gd name="T46" fmla="*/ 0 h 1718"/>
                  <a:gd name="T47" fmla="*/ 1027 w 1027"/>
                  <a:gd name="T48" fmla="*/ 1718 h 17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27" h="1718">
                    <a:moveTo>
                      <a:pt x="993" y="258"/>
                    </a:moveTo>
                    <a:lnTo>
                      <a:pt x="1027" y="523"/>
                    </a:lnTo>
                    <a:lnTo>
                      <a:pt x="975" y="1063"/>
                    </a:lnTo>
                    <a:lnTo>
                      <a:pt x="780" y="1488"/>
                    </a:lnTo>
                    <a:lnTo>
                      <a:pt x="505" y="1718"/>
                    </a:lnTo>
                    <a:lnTo>
                      <a:pt x="275" y="1700"/>
                    </a:lnTo>
                    <a:lnTo>
                      <a:pt x="115" y="1603"/>
                    </a:lnTo>
                    <a:lnTo>
                      <a:pt x="0" y="1452"/>
                    </a:lnTo>
                    <a:lnTo>
                      <a:pt x="142" y="1107"/>
                    </a:lnTo>
                    <a:lnTo>
                      <a:pt x="195" y="621"/>
                    </a:lnTo>
                    <a:lnTo>
                      <a:pt x="142" y="329"/>
                    </a:lnTo>
                    <a:lnTo>
                      <a:pt x="567" y="18"/>
                    </a:lnTo>
                    <a:lnTo>
                      <a:pt x="602" y="0"/>
                    </a:lnTo>
                    <a:lnTo>
                      <a:pt x="851" y="36"/>
                    </a:lnTo>
                    <a:lnTo>
                      <a:pt x="993" y="258"/>
                    </a:lnTo>
                    <a:close/>
                  </a:path>
                </a:pathLst>
              </a:custGeom>
              <a:solidFill>
                <a:srgbClr val="53575C"/>
              </a:solidFill>
              <a:ln w="9525">
                <a:noFill/>
                <a:round/>
                <a:headEnd/>
                <a:tailEnd/>
              </a:ln>
            </p:spPr>
            <p:txBody>
              <a:bodyPr>
                <a:prstTxWarp prst="textNoShape">
                  <a:avLst/>
                </a:prstTxWarp>
              </a:bodyPr>
              <a:lstStyle/>
              <a:p>
                <a:endParaRPr lang="en-US"/>
              </a:p>
            </p:txBody>
          </p:sp>
          <p:sp>
            <p:nvSpPr>
              <p:cNvPr id="30798" name="Freeform 197"/>
              <p:cNvSpPr>
                <a:spLocks/>
              </p:cNvSpPr>
              <p:nvPr/>
            </p:nvSpPr>
            <p:spPr bwMode="auto">
              <a:xfrm>
                <a:off x="3318" y="1646"/>
                <a:ext cx="84" cy="322"/>
              </a:xfrm>
              <a:custGeom>
                <a:avLst/>
                <a:gdLst>
                  <a:gd name="T0" fmla="*/ 1045 w 1099"/>
                  <a:gd name="T1" fmla="*/ 151 h 4187"/>
                  <a:gd name="T2" fmla="*/ 1099 w 1099"/>
                  <a:gd name="T3" fmla="*/ 151 h 4187"/>
                  <a:gd name="T4" fmla="*/ 1011 w 1099"/>
                  <a:gd name="T5" fmla="*/ 655 h 4187"/>
                  <a:gd name="T6" fmla="*/ 850 w 1099"/>
                  <a:gd name="T7" fmla="*/ 1213 h 4187"/>
                  <a:gd name="T8" fmla="*/ 735 w 1099"/>
                  <a:gd name="T9" fmla="*/ 1832 h 4187"/>
                  <a:gd name="T10" fmla="*/ 656 w 1099"/>
                  <a:gd name="T11" fmla="*/ 2142 h 4187"/>
                  <a:gd name="T12" fmla="*/ 584 w 1099"/>
                  <a:gd name="T13" fmla="*/ 2832 h 4187"/>
                  <a:gd name="T14" fmla="*/ 451 w 1099"/>
                  <a:gd name="T15" fmla="*/ 4037 h 4187"/>
                  <a:gd name="T16" fmla="*/ 461 w 1099"/>
                  <a:gd name="T17" fmla="*/ 4054 h 4187"/>
                  <a:gd name="T18" fmla="*/ 328 w 1099"/>
                  <a:gd name="T19" fmla="*/ 4152 h 4187"/>
                  <a:gd name="T20" fmla="*/ 133 w 1099"/>
                  <a:gd name="T21" fmla="*/ 4187 h 4187"/>
                  <a:gd name="T22" fmla="*/ 62 w 1099"/>
                  <a:gd name="T23" fmla="*/ 4187 h 4187"/>
                  <a:gd name="T24" fmla="*/ 0 w 1099"/>
                  <a:gd name="T25" fmla="*/ 4054 h 4187"/>
                  <a:gd name="T26" fmla="*/ 98 w 1099"/>
                  <a:gd name="T27" fmla="*/ 3568 h 4187"/>
                  <a:gd name="T28" fmla="*/ 523 w 1099"/>
                  <a:gd name="T29" fmla="*/ 1372 h 4187"/>
                  <a:gd name="T30" fmla="*/ 584 w 1099"/>
                  <a:gd name="T31" fmla="*/ 903 h 4187"/>
                  <a:gd name="T32" fmla="*/ 602 w 1099"/>
                  <a:gd name="T33" fmla="*/ 540 h 4187"/>
                  <a:gd name="T34" fmla="*/ 700 w 1099"/>
                  <a:gd name="T35" fmla="*/ 0 h 4187"/>
                  <a:gd name="T36" fmla="*/ 913 w 1099"/>
                  <a:gd name="T37" fmla="*/ 133 h 4187"/>
                  <a:gd name="T38" fmla="*/ 1045 w 1099"/>
                  <a:gd name="T39" fmla="*/ 151 h 41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9"/>
                  <a:gd name="T61" fmla="*/ 0 h 4187"/>
                  <a:gd name="T62" fmla="*/ 1099 w 1099"/>
                  <a:gd name="T63" fmla="*/ 4187 h 41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9" h="4187">
                    <a:moveTo>
                      <a:pt x="1045" y="151"/>
                    </a:moveTo>
                    <a:lnTo>
                      <a:pt x="1099" y="151"/>
                    </a:lnTo>
                    <a:lnTo>
                      <a:pt x="1011" y="655"/>
                    </a:lnTo>
                    <a:lnTo>
                      <a:pt x="850" y="1213"/>
                    </a:lnTo>
                    <a:lnTo>
                      <a:pt x="735" y="1832"/>
                    </a:lnTo>
                    <a:lnTo>
                      <a:pt x="656" y="2142"/>
                    </a:lnTo>
                    <a:lnTo>
                      <a:pt x="584" y="2832"/>
                    </a:lnTo>
                    <a:lnTo>
                      <a:pt x="451" y="4037"/>
                    </a:lnTo>
                    <a:lnTo>
                      <a:pt x="461" y="4054"/>
                    </a:lnTo>
                    <a:lnTo>
                      <a:pt x="328" y="4152"/>
                    </a:lnTo>
                    <a:lnTo>
                      <a:pt x="133" y="4187"/>
                    </a:lnTo>
                    <a:lnTo>
                      <a:pt x="62" y="4187"/>
                    </a:lnTo>
                    <a:lnTo>
                      <a:pt x="0" y="4054"/>
                    </a:lnTo>
                    <a:lnTo>
                      <a:pt x="98" y="3568"/>
                    </a:lnTo>
                    <a:lnTo>
                      <a:pt x="523" y="1372"/>
                    </a:lnTo>
                    <a:lnTo>
                      <a:pt x="584" y="903"/>
                    </a:lnTo>
                    <a:lnTo>
                      <a:pt x="602" y="540"/>
                    </a:lnTo>
                    <a:lnTo>
                      <a:pt x="700" y="0"/>
                    </a:lnTo>
                    <a:lnTo>
                      <a:pt x="913" y="133"/>
                    </a:lnTo>
                    <a:lnTo>
                      <a:pt x="1045" y="151"/>
                    </a:lnTo>
                    <a:close/>
                  </a:path>
                </a:pathLst>
              </a:custGeom>
              <a:solidFill>
                <a:srgbClr val="B14E30"/>
              </a:solidFill>
              <a:ln w="9525">
                <a:noFill/>
                <a:round/>
                <a:headEnd/>
                <a:tailEnd/>
              </a:ln>
            </p:spPr>
            <p:txBody>
              <a:bodyPr>
                <a:prstTxWarp prst="textNoShape">
                  <a:avLst/>
                </a:prstTxWarp>
              </a:bodyPr>
              <a:lstStyle/>
              <a:p>
                <a:endParaRPr lang="en-US"/>
              </a:p>
            </p:txBody>
          </p:sp>
          <p:sp>
            <p:nvSpPr>
              <p:cNvPr id="30799" name="Freeform 198"/>
              <p:cNvSpPr>
                <a:spLocks/>
              </p:cNvSpPr>
              <p:nvPr/>
            </p:nvSpPr>
            <p:spPr bwMode="auto">
              <a:xfrm>
                <a:off x="3089" y="1661"/>
                <a:ext cx="105" cy="230"/>
              </a:xfrm>
              <a:custGeom>
                <a:avLst/>
                <a:gdLst>
                  <a:gd name="T0" fmla="*/ 894 w 1373"/>
                  <a:gd name="T1" fmla="*/ 203 h 2983"/>
                  <a:gd name="T2" fmla="*/ 894 w 1373"/>
                  <a:gd name="T3" fmla="*/ 513 h 2983"/>
                  <a:gd name="T4" fmla="*/ 771 w 1373"/>
                  <a:gd name="T5" fmla="*/ 752 h 2983"/>
                  <a:gd name="T6" fmla="*/ 735 w 1373"/>
                  <a:gd name="T7" fmla="*/ 920 h 2983"/>
                  <a:gd name="T8" fmla="*/ 638 w 1373"/>
                  <a:gd name="T9" fmla="*/ 1035 h 2983"/>
                  <a:gd name="T10" fmla="*/ 602 w 1373"/>
                  <a:gd name="T11" fmla="*/ 1097 h 2983"/>
                  <a:gd name="T12" fmla="*/ 638 w 1373"/>
                  <a:gd name="T13" fmla="*/ 1407 h 2983"/>
                  <a:gd name="T14" fmla="*/ 700 w 1373"/>
                  <a:gd name="T15" fmla="*/ 1442 h 2983"/>
                  <a:gd name="T16" fmla="*/ 1010 w 1373"/>
                  <a:gd name="T17" fmla="*/ 1407 h 2983"/>
                  <a:gd name="T18" fmla="*/ 1205 w 1373"/>
                  <a:gd name="T19" fmla="*/ 1486 h 2983"/>
                  <a:gd name="T20" fmla="*/ 1373 w 1373"/>
                  <a:gd name="T21" fmla="*/ 1734 h 2983"/>
                  <a:gd name="T22" fmla="*/ 1338 w 1373"/>
                  <a:gd name="T23" fmla="*/ 2080 h 2983"/>
                  <a:gd name="T24" fmla="*/ 1178 w 1373"/>
                  <a:gd name="T25" fmla="*/ 2274 h 2983"/>
                  <a:gd name="T26" fmla="*/ 930 w 1373"/>
                  <a:gd name="T27" fmla="*/ 2425 h 2983"/>
                  <a:gd name="T28" fmla="*/ 930 w 1373"/>
                  <a:gd name="T29" fmla="*/ 2718 h 2983"/>
                  <a:gd name="T30" fmla="*/ 850 w 1373"/>
                  <a:gd name="T31" fmla="*/ 2930 h 2983"/>
                  <a:gd name="T32" fmla="*/ 602 w 1373"/>
                  <a:gd name="T33" fmla="*/ 2983 h 2983"/>
                  <a:gd name="T34" fmla="*/ 558 w 1373"/>
                  <a:gd name="T35" fmla="*/ 2983 h 2983"/>
                  <a:gd name="T36" fmla="*/ 558 w 1373"/>
                  <a:gd name="T37" fmla="*/ 2948 h 2983"/>
                  <a:gd name="T38" fmla="*/ 797 w 1373"/>
                  <a:gd name="T39" fmla="*/ 2877 h 2983"/>
                  <a:gd name="T40" fmla="*/ 868 w 1373"/>
                  <a:gd name="T41" fmla="*/ 2735 h 2983"/>
                  <a:gd name="T42" fmla="*/ 894 w 1373"/>
                  <a:gd name="T43" fmla="*/ 2522 h 2983"/>
                  <a:gd name="T44" fmla="*/ 894 w 1373"/>
                  <a:gd name="T45" fmla="*/ 2470 h 2983"/>
                  <a:gd name="T46" fmla="*/ 833 w 1373"/>
                  <a:gd name="T47" fmla="*/ 2425 h 2983"/>
                  <a:gd name="T48" fmla="*/ 354 w 1373"/>
                  <a:gd name="T49" fmla="*/ 2389 h 2983"/>
                  <a:gd name="T50" fmla="*/ 177 w 1373"/>
                  <a:gd name="T51" fmla="*/ 2177 h 2983"/>
                  <a:gd name="T52" fmla="*/ 0 w 1373"/>
                  <a:gd name="T53" fmla="*/ 1752 h 2983"/>
                  <a:gd name="T54" fmla="*/ 80 w 1373"/>
                  <a:gd name="T55" fmla="*/ 1584 h 2983"/>
                  <a:gd name="T56" fmla="*/ 274 w 1373"/>
                  <a:gd name="T57" fmla="*/ 1327 h 2983"/>
                  <a:gd name="T58" fmla="*/ 505 w 1373"/>
                  <a:gd name="T59" fmla="*/ 1035 h 2983"/>
                  <a:gd name="T60" fmla="*/ 451 w 1373"/>
                  <a:gd name="T61" fmla="*/ 345 h 2983"/>
                  <a:gd name="T62" fmla="*/ 523 w 1373"/>
                  <a:gd name="T63" fmla="*/ 133 h 2983"/>
                  <a:gd name="T64" fmla="*/ 656 w 1373"/>
                  <a:gd name="T65" fmla="*/ 0 h 2983"/>
                  <a:gd name="T66" fmla="*/ 815 w 1373"/>
                  <a:gd name="T67" fmla="*/ 71 h 2983"/>
                  <a:gd name="T68" fmla="*/ 894 w 1373"/>
                  <a:gd name="T69" fmla="*/ 203 h 29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73"/>
                  <a:gd name="T106" fmla="*/ 0 h 2983"/>
                  <a:gd name="T107" fmla="*/ 1373 w 1373"/>
                  <a:gd name="T108" fmla="*/ 2983 h 29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73" h="2983">
                    <a:moveTo>
                      <a:pt x="894" y="203"/>
                    </a:moveTo>
                    <a:lnTo>
                      <a:pt x="894" y="513"/>
                    </a:lnTo>
                    <a:lnTo>
                      <a:pt x="771" y="752"/>
                    </a:lnTo>
                    <a:lnTo>
                      <a:pt x="735" y="920"/>
                    </a:lnTo>
                    <a:lnTo>
                      <a:pt x="638" y="1035"/>
                    </a:lnTo>
                    <a:lnTo>
                      <a:pt x="602" y="1097"/>
                    </a:lnTo>
                    <a:lnTo>
                      <a:pt x="638" y="1407"/>
                    </a:lnTo>
                    <a:lnTo>
                      <a:pt x="700" y="1442"/>
                    </a:lnTo>
                    <a:lnTo>
                      <a:pt x="1010" y="1407"/>
                    </a:lnTo>
                    <a:lnTo>
                      <a:pt x="1205" y="1486"/>
                    </a:lnTo>
                    <a:lnTo>
                      <a:pt x="1373" y="1734"/>
                    </a:lnTo>
                    <a:lnTo>
                      <a:pt x="1338" y="2080"/>
                    </a:lnTo>
                    <a:lnTo>
                      <a:pt x="1178" y="2274"/>
                    </a:lnTo>
                    <a:lnTo>
                      <a:pt x="930" y="2425"/>
                    </a:lnTo>
                    <a:lnTo>
                      <a:pt x="930" y="2718"/>
                    </a:lnTo>
                    <a:lnTo>
                      <a:pt x="850" y="2930"/>
                    </a:lnTo>
                    <a:lnTo>
                      <a:pt x="602" y="2983"/>
                    </a:lnTo>
                    <a:lnTo>
                      <a:pt x="558" y="2983"/>
                    </a:lnTo>
                    <a:lnTo>
                      <a:pt x="558" y="2948"/>
                    </a:lnTo>
                    <a:lnTo>
                      <a:pt x="797" y="2877"/>
                    </a:lnTo>
                    <a:lnTo>
                      <a:pt x="868" y="2735"/>
                    </a:lnTo>
                    <a:lnTo>
                      <a:pt x="894" y="2522"/>
                    </a:lnTo>
                    <a:lnTo>
                      <a:pt x="894" y="2470"/>
                    </a:lnTo>
                    <a:lnTo>
                      <a:pt x="833" y="2425"/>
                    </a:lnTo>
                    <a:lnTo>
                      <a:pt x="354" y="2389"/>
                    </a:lnTo>
                    <a:lnTo>
                      <a:pt x="177" y="2177"/>
                    </a:lnTo>
                    <a:lnTo>
                      <a:pt x="0" y="1752"/>
                    </a:lnTo>
                    <a:lnTo>
                      <a:pt x="80" y="1584"/>
                    </a:lnTo>
                    <a:lnTo>
                      <a:pt x="274" y="1327"/>
                    </a:lnTo>
                    <a:lnTo>
                      <a:pt x="505" y="1035"/>
                    </a:lnTo>
                    <a:lnTo>
                      <a:pt x="451" y="345"/>
                    </a:lnTo>
                    <a:lnTo>
                      <a:pt x="523" y="133"/>
                    </a:lnTo>
                    <a:lnTo>
                      <a:pt x="656" y="0"/>
                    </a:lnTo>
                    <a:lnTo>
                      <a:pt x="815" y="71"/>
                    </a:lnTo>
                    <a:lnTo>
                      <a:pt x="894" y="203"/>
                    </a:lnTo>
                    <a:close/>
                  </a:path>
                </a:pathLst>
              </a:custGeom>
              <a:solidFill>
                <a:srgbClr val="000000"/>
              </a:solidFill>
              <a:ln w="9525">
                <a:noFill/>
                <a:round/>
                <a:headEnd/>
                <a:tailEnd/>
              </a:ln>
            </p:spPr>
            <p:txBody>
              <a:bodyPr>
                <a:prstTxWarp prst="textNoShape">
                  <a:avLst/>
                </a:prstTxWarp>
              </a:bodyPr>
              <a:lstStyle/>
              <a:p>
                <a:endParaRPr lang="en-US"/>
              </a:p>
            </p:txBody>
          </p:sp>
          <p:sp>
            <p:nvSpPr>
              <p:cNvPr id="30800" name="Freeform 199"/>
              <p:cNvSpPr>
                <a:spLocks/>
              </p:cNvSpPr>
              <p:nvPr/>
            </p:nvSpPr>
            <p:spPr bwMode="auto">
              <a:xfrm>
                <a:off x="3130" y="1669"/>
                <a:ext cx="23" cy="64"/>
              </a:xfrm>
              <a:custGeom>
                <a:avLst/>
                <a:gdLst>
                  <a:gd name="T0" fmla="*/ 293 w 293"/>
                  <a:gd name="T1" fmla="*/ 178 h 833"/>
                  <a:gd name="T2" fmla="*/ 257 w 293"/>
                  <a:gd name="T3" fmla="*/ 452 h 833"/>
                  <a:gd name="T4" fmla="*/ 80 w 293"/>
                  <a:gd name="T5" fmla="*/ 815 h 833"/>
                  <a:gd name="T6" fmla="*/ 62 w 293"/>
                  <a:gd name="T7" fmla="*/ 833 h 833"/>
                  <a:gd name="T8" fmla="*/ 0 w 293"/>
                  <a:gd name="T9" fmla="*/ 293 h 833"/>
                  <a:gd name="T10" fmla="*/ 44 w 293"/>
                  <a:gd name="T11" fmla="*/ 98 h 833"/>
                  <a:gd name="T12" fmla="*/ 133 w 293"/>
                  <a:gd name="T13" fmla="*/ 0 h 833"/>
                  <a:gd name="T14" fmla="*/ 195 w 293"/>
                  <a:gd name="T15" fmla="*/ 28 h 833"/>
                  <a:gd name="T16" fmla="*/ 293 w 293"/>
                  <a:gd name="T17" fmla="*/ 178 h 8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3"/>
                  <a:gd name="T28" fmla="*/ 0 h 833"/>
                  <a:gd name="T29" fmla="*/ 293 w 293"/>
                  <a:gd name="T30" fmla="*/ 833 h 8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3" h="833">
                    <a:moveTo>
                      <a:pt x="293" y="178"/>
                    </a:moveTo>
                    <a:lnTo>
                      <a:pt x="257" y="452"/>
                    </a:lnTo>
                    <a:lnTo>
                      <a:pt x="80" y="815"/>
                    </a:lnTo>
                    <a:lnTo>
                      <a:pt x="62" y="833"/>
                    </a:lnTo>
                    <a:lnTo>
                      <a:pt x="0" y="293"/>
                    </a:lnTo>
                    <a:lnTo>
                      <a:pt x="44" y="98"/>
                    </a:lnTo>
                    <a:lnTo>
                      <a:pt x="133" y="0"/>
                    </a:lnTo>
                    <a:lnTo>
                      <a:pt x="195" y="28"/>
                    </a:lnTo>
                    <a:lnTo>
                      <a:pt x="293" y="178"/>
                    </a:lnTo>
                    <a:close/>
                  </a:path>
                </a:pathLst>
              </a:custGeom>
              <a:solidFill>
                <a:srgbClr val="B14E30"/>
              </a:solidFill>
              <a:ln w="9525">
                <a:noFill/>
                <a:round/>
                <a:headEnd/>
                <a:tailEnd/>
              </a:ln>
            </p:spPr>
            <p:txBody>
              <a:bodyPr>
                <a:prstTxWarp prst="textNoShape">
                  <a:avLst/>
                </a:prstTxWarp>
              </a:bodyPr>
              <a:lstStyle/>
              <a:p>
                <a:endParaRPr lang="en-US"/>
              </a:p>
            </p:txBody>
          </p:sp>
          <p:sp>
            <p:nvSpPr>
              <p:cNvPr id="30801" name="Freeform 200"/>
              <p:cNvSpPr>
                <a:spLocks/>
              </p:cNvSpPr>
              <p:nvPr/>
            </p:nvSpPr>
            <p:spPr bwMode="auto">
              <a:xfrm>
                <a:off x="3096" y="1752"/>
                <a:ext cx="55" cy="88"/>
              </a:xfrm>
              <a:custGeom>
                <a:avLst/>
                <a:gdLst>
                  <a:gd name="T0" fmla="*/ 256 w 717"/>
                  <a:gd name="T1" fmla="*/ 460 h 1151"/>
                  <a:gd name="T2" fmla="*/ 194 w 717"/>
                  <a:gd name="T3" fmla="*/ 637 h 1151"/>
                  <a:gd name="T4" fmla="*/ 230 w 717"/>
                  <a:gd name="T5" fmla="*/ 823 h 1151"/>
                  <a:gd name="T6" fmla="*/ 327 w 717"/>
                  <a:gd name="T7" fmla="*/ 920 h 1151"/>
                  <a:gd name="T8" fmla="*/ 460 w 717"/>
                  <a:gd name="T9" fmla="*/ 948 h 1151"/>
                  <a:gd name="T10" fmla="*/ 504 w 717"/>
                  <a:gd name="T11" fmla="*/ 948 h 1151"/>
                  <a:gd name="T12" fmla="*/ 522 w 717"/>
                  <a:gd name="T13" fmla="*/ 920 h 1151"/>
                  <a:gd name="T14" fmla="*/ 522 w 717"/>
                  <a:gd name="T15" fmla="*/ 885 h 1151"/>
                  <a:gd name="T16" fmla="*/ 353 w 717"/>
                  <a:gd name="T17" fmla="*/ 805 h 1151"/>
                  <a:gd name="T18" fmla="*/ 353 w 717"/>
                  <a:gd name="T19" fmla="*/ 540 h 1151"/>
                  <a:gd name="T20" fmla="*/ 486 w 717"/>
                  <a:gd name="T21" fmla="*/ 442 h 1151"/>
                  <a:gd name="T22" fmla="*/ 504 w 717"/>
                  <a:gd name="T23" fmla="*/ 442 h 1151"/>
                  <a:gd name="T24" fmla="*/ 717 w 717"/>
                  <a:gd name="T25" fmla="*/ 1151 h 1151"/>
                  <a:gd name="T26" fmla="*/ 353 w 717"/>
                  <a:gd name="T27" fmla="*/ 1151 h 1151"/>
                  <a:gd name="T28" fmla="*/ 230 w 717"/>
                  <a:gd name="T29" fmla="*/ 1097 h 1151"/>
                  <a:gd name="T30" fmla="*/ 0 w 717"/>
                  <a:gd name="T31" fmla="*/ 655 h 1151"/>
                  <a:gd name="T32" fmla="*/ 17 w 717"/>
                  <a:gd name="T33" fmla="*/ 505 h 1151"/>
                  <a:gd name="T34" fmla="*/ 256 w 717"/>
                  <a:gd name="T35" fmla="*/ 186 h 1151"/>
                  <a:gd name="T36" fmla="*/ 407 w 717"/>
                  <a:gd name="T37" fmla="*/ 0 h 1151"/>
                  <a:gd name="T38" fmla="*/ 486 w 717"/>
                  <a:gd name="T39" fmla="*/ 283 h 1151"/>
                  <a:gd name="T40" fmla="*/ 256 w 717"/>
                  <a:gd name="T41" fmla="*/ 460 h 11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7"/>
                  <a:gd name="T64" fmla="*/ 0 h 1151"/>
                  <a:gd name="T65" fmla="*/ 717 w 717"/>
                  <a:gd name="T66" fmla="*/ 1151 h 11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7" h="1151">
                    <a:moveTo>
                      <a:pt x="256" y="460"/>
                    </a:moveTo>
                    <a:lnTo>
                      <a:pt x="194" y="637"/>
                    </a:lnTo>
                    <a:lnTo>
                      <a:pt x="230" y="823"/>
                    </a:lnTo>
                    <a:lnTo>
                      <a:pt x="327" y="920"/>
                    </a:lnTo>
                    <a:lnTo>
                      <a:pt x="460" y="948"/>
                    </a:lnTo>
                    <a:lnTo>
                      <a:pt x="504" y="948"/>
                    </a:lnTo>
                    <a:lnTo>
                      <a:pt x="522" y="920"/>
                    </a:lnTo>
                    <a:lnTo>
                      <a:pt x="522" y="885"/>
                    </a:lnTo>
                    <a:lnTo>
                      <a:pt x="353" y="805"/>
                    </a:lnTo>
                    <a:lnTo>
                      <a:pt x="353" y="540"/>
                    </a:lnTo>
                    <a:lnTo>
                      <a:pt x="486" y="442"/>
                    </a:lnTo>
                    <a:lnTo>
                      <a:pt x="504" y="442"/>
                    </a:lnTo>
                    <a:lnTo>
                      <a:pt x="717" y="1151"/>
                    </a:lnTo>
                    <a:lnTo>
                      <a:pt x="353" y="1151"/>
                    </a:lnTo>
                    <a:lnTo>
                      <a:pt x="230" y="1097"/>
                    </a:lnTo>
                    <a:lnTo>
                      <a:pt x="0" y="655"/>
                    </a:lnTo>
                    <a:lnTo>
                      <a:pt x="17" y="505"/>
                    </a:lnTo>
                    <a:lnTo>
                      <a:pt x="256" y="186"/>
                    </a:lnTo>
                    <a:lnTo>
                      <a:pt x="407" y="0"/>
                    </a:lnTo>
                    <a:lnTo>
                      <a:pt x="486" y="283"/>
                    </a:lnTo>
                    <a:lnTo>
                      <a:pt x="256" y="460"/>
                    </a:lnTo>
                    <a:close/>
                  </a:path>
                </a:pathLst>
              </a:custGeom>
              <a:solidFill>
                <a:srgbClr val="B14E30"/>
              </a:solidFill>
              <a:ln w="9525">
                <a:noFill/>
                <a:round/>
                <a:headEnd/>
                <a:tailEnd/>
              </a:ln>
            </p:spPr>
            <p:txBody>
              <a:bodyPr>
                <a:prstTxWarp prst="textNoShape">
                  <a:avLst/>
                </a:prstTxWarp>
              </a:bodyPr>
              <a:lstStyle/>
              <a:p>
                <a:endParaRPr lang="en-US"/>
              </a:p>
            </p:txBody>
          </p:sp>
          <p:sp>
            <p:nvSpPr>
              <p:cNvPr id="30802" name="Freeform 201"/>
              <p:cNvSpPr>
                <a:spLocks/>
              </p:cNvSpPr>
              <p:nvPr/>
            </p:nvSpPr>
            <p:spPr bwMode="auto">
              <a:xfrm>
                <a:off x="2522" y="1774"/>
                <a:ext cx="714" cy="760"/>
              </a:xfrm>
              <a:custGeom>
                <a:avLst/>
                <a:gdLst>
                  <a:gd name="T0" fmla="*/ 5662 w 9277"/>
                  <a:gd name="T1" fmla="*/ 1842 h 9890"/>
                  <a:gd name="T2" fmla="*/ 6317 w 9277"/>
                  <a:gd name="T3" fmla="*/ 2223 h 9890"/>
                  <a:gd name="T4" fmla="*/ 7522 w 9277"/>
                  <a:gd name="T5" fmla="*/ 2470 h 9890"/>
                  <a:gd name="T6" fmla="*/ 9242 w 9277"/>
                  <a:gd name="T7" fmla="*/ 2568 h 9890"/>
                  <a:gd name="T8" fmla="*/ 9179 w 9277"/>
                  <a:gd name="T9" fmla="*/ 3267 h 9890"/>
                  <a:gd name="T10" fmla="*/ 8932 w 9277"/>
                  <a:gd name="T11" fmla="*/ 3675 h 9890"/>
                  <a:gd name="T12" fmla="*/ 8444 w 9277"/>
                  <a:gd name="T13" fmla="*/ 4445 h 9890"/>
                  <a:gd name="T14" fmla="*/ 7284 w 9277"/>
                  <a:gd name="T15" fmla="*/ 5161 h 9890"/>
                  <a:gd name="T16" fmla="*/ 7088 w 9277"/>
                  <a:gd name="T17" fmla="*/ 4507 h 9890"/>
                  <a:gd name="T18" fmla="*/ 7151 w 9277"/>
                  <a:gd name="T19" fmla="*/ 5029 h 9890"/>
                  <a:gd name="T20" fmla="*/ 7230 w 9277"/>
                  <a:gd name="T21" fmla="*/ 5719 h 9890"/>
                  <a:gd name="T22" fmla="*/ 7381 w 9277"/>
                  <a:gd name="T23" fmla="*/ 6800 h 9890"/>
                  <a:gd name="T24" fmla="*/ 6787 w 9277"/>
                  <a:gd name="T25" fmla="*/ 7552 h 9890"/>
                  <a:gd name="T26" fmla="*/ 6380 w 9277"/>
                  <a:gd name="T27" fmla="*/ 7517 h 9890"/>
                  <a:gd name="T28" fmla="*/ 5626 w 9277"/>
                  <a:gd name="T29" fmla="*/ 7570 h 9890"/>
                  <a:gd name="T30" fmla="*/ 5529 w 9277"/>
                  <a:gd name="T31" fmla="*/ 7632 h 9890"/>
                  <a:gd name="T32" fmla="*/ 5777 w 9277"/>
                  <a:gd name="T33" fmla="*/ 8579 h 9890"/>
                  <a:gd name="T34" fmla="*/ 6380 w 9277"/>
                  <a:gd name="T35" fmla="*/ 9473 h 9890"/>
                  <a:gd name="T36" fmla="*/ 6051 w 9277"/>
                  <a:gd name="T37" fmla="*/ 9792 h 9890"/>
                  <a:gd name="T38" fmla="*/ 5741 w 9277"/>
                  <a:gd name="T39" fmla="*/ 9721 h 9890"/>
                  <a:gd name="T40" fmla="*/ 5546 w 9277"/>
                  <a:gd name="T41" fmla="*/ 9527 h 9890"/>
                  <a:gd name="T42" fmla="*/ 5546 w 9277"/>
                  <a:gd name="T43" fmla="*/ 9235 h 9890"/>
                  <a:gd name="T44" fmla="*/ 5254 w 9277"/>
                  <a:gd name="T45" fmla="*/ 8809 h 9890"/>
                  <a:gd name="T46" fmla="*/ 5024 w 9277"/>
                  <a:gd name="T47" fmla="*/ 8747 h 9890"/>
                  <a:gd name="T48" fmla="*/ 5103 w 9277"/>
                  <a:gd name="T49" fmla="*/ 8251 h 9890"/>
                  <a:gd name="T50" fmla="*/ 4811 w 9277"/>
                  <a:gd name="T51" fmla="*/ 7384 h 9890"/>
                  <a:gd name="T52" fmla="*/ 4696 w 9277"/>
                  <a:gd name="T53" fmla="*/ 7030 h 9890"/>
                  <a:gd name="T54" fmla="*/ 5006 w 9277"/>
                  <a:gd name="T55" fmla="*/ 6915 h 9890"/>
                  <a:gd name="T56" fmla="*/ 5626 w 9277"/>
                  <a:gd name="T57" fmla="*/ 6800 h 9890"/>
                  <a:gd name="T58" fmla="*/ 5662 w 9277"/>
                  <a:gd name="T59" fmla="*/ 6471 h 9890"/>
                  <a:gd name="T60" fmla="*/ 4200 w 9277"/>
                  <a:gd name="T61" fmla="*/ 4153 h 9890"/>
                  <a:gd name="T62" fmla="*/ 3792 w 9277"/>
                  <a:gd name="T63" fmla="*/ 3417 h 9890"/>
                  <a:gd name="T64" fmla="*/ 3074 w 9277"/>
                  <a:gd name="T65" fmla="*/ 3249 h 9890"/>
                  <a:gd name="T66" fmla="*/ 2534 w 9277"/>
                  <a:gd name="T67" fmla="*/ 3515 h 9890"/>
                  <a:gd name="T68" fmla="*/ 2392 w 9277"/>
                  <a:gd name="T69" fmla="*/ 4038 h 9890"/>
                  <a:gd name="T70" fmla="*/ 2321 w 9277"/>
                  <a:gd name="T71" fmla="*/ 5259 h 9890"/>
                  <a:gd name="T72" fmla="*/ 1622 w 9277"/>
                  <a:gd name="T73" fmla="*/ 6144 h 9890"/>
                  <a:gd name="T74" fmla="*/ 1098 w 9277"/>
                  <a:gd name="T75" fmla="*/ 6322 h 9890"/>
                  <a:gd name="T76" fmla="*/ 1374 w 9277"/>
                  <a:gd name="T77" fmla="*/ 5622 h 9890"/>
                  <a:gd name="T78" fmla="*/ 1276 w 9277"/>
                  <a:gd name="T79" fmla="*/ 5568 h 9890"/>
                  <a:gd name="T80" fmla="*/ 1028 w 9277"/>
                  <a:gd name="T81" fmla="*/ 5737 h 9890"/>
                  <a:gd name="T82" fmla="*/ 602 w 9277"/>
                  <a:gd name="T83" fmla="*/ 5701 h 9890"/>
                  <a:gd name="T84" fmla="*/ 832 w 9277"/>
                  <a:gd name="T85" fmla="*/ 5489 h 9890"/>
                  <a:gd name="T86" fmla="*/ 585 w 9277"/>
                  <a:gd name="T87" fmla="*/ 5489 h 9890"/>
                  <a:gd name="T88" fmla="*/ 310 w 9277"/>
                  <a:gd name="T89" fmla="*/ 5356 h 9890"/>
                  <a:gd name="T90" fmla="*/ 18 w 9277"/>
                  <a:gd name="T91" fmla="*/ 4816 h 9890"/>
                  <a:gd name="T92" fmla="*/ 0 w 9277"/>
                  <a:gd name="T93" fmla="*/ 4409 h 9890"/>
                  <a:gd name="T94" fmla="*/ 425 w 9277"/>
                  <a:gd name="T95" fmla="*/ 4914 h 9890"/>
                  <a:gd name="T96" fmla="*/ 770 w 9277"/>
                  <a:gd name="T97" fmla="*/ 5135 h 9890"/>
                  <a:gd name="T98" fmla="*/ 850 w 9277"/>
                  <a:gd name="T99" fmla="*/ 5082 h 9890"/>
                  <a:gd name="T100" fmla="*/ 717 w 9277"/>
                  <a:gd name="T101" fmla="*/ 4693 h 9890"/>
                  <a:gd name="T102" fmla="*/ 1063 w 9277"/>
                  <a:gd name="T103" fmla="*/ 4949 h 9890"/>
                  <a:gd name="T104" fmla="*/ 1799 w 9277"/>
                  <a:gd name="T105" fmla="*/ 5135 h 9890"/>
                  <a:gd name="T106" fmla="*/ 2083 w 9277"/>
                  <a:gd name="T107" fmla="*/ 4852 h 9890"/>
                  <a:gd name="T108" fmla="*/ 2109 w 9277"/>
                  <a:gd name="T109" fmla="*/ 4197 h 9890"/>
                  <a:gd name="T110" fmla="*/ 2224 w 9277"/>
                  <a:gd name="T111" fmla="*/ 3400 h 9890"/>
                  <a:gd name="T112" fmla="*/ 2800 w 9277"/>
                  <a:gd name="T113" fmla="*/ 2957 h 9890"/>
                  <a:gd name="T114" fmla="*/ 3570 w 9277"/>
                  <a:gd name="T115" fmla="*/ 3010 h 9890"/>
                  <a:gd name="T116" fmla="*/ 4253 w 9277"/>
                  <a:gd name="T117" fmla="*/ 3594 h 9890"/>
                  <a:gd name="T118" fmla="*/ 4306 w 9277"/>
                  <a:gd name="T119" fmla="*/ 3267 h 9890"/>
                  <a:gd name="T120" fmla="*/ 5147 w 9277"/>
                  <a:gd name="T121" fmla="*/ 1816 h 9890"/>
                  <a:gd name="T122" fmla="*/ 5396 w 9277"/>
                  <a:gd name="T123" fmla="*/ 292 h 9890"/>
                  <a:gd name="T124" fmla="*/ 5449 w 9277"/>
                  <a:gd name="T125" fmla="*/ 62 h 98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277"/>
                  <a:gd name="T190" fmla="*/ 0 h 9890"/>
                  <a:gd name="T191" fmla="*/ 9277 w 9277"/>
                  <a:gd name="T192" fmla="*/ 9890 h 98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277" h="9890">
                    <a:moveTo>
                      <a:pt x="5590" y="328"/>
                    </a:moveTo>
                    <a:lnTo>
                      <a:pt x="5662" y="1842"/>
                    </a:lnTo>
                    <a:lnTo>
                      <a:pt x="5626" y="2151"/>
                    </a:lnTo>
                    <a:lnTo>
                      <a:pt x="6317" y="2223"/>
                    </a:lnTo>
                    <a:lnTo>
                      <a:pt x="6867" y="2399"/>
                    </a:lnTo>
                    <a:lnTo>
                      <a:pt x="7522" y="2470"/>
                    </a:lnTo>
                    <a:lnTo>
                      <a:pt x="7903" y="2568"/>
                    </a:lnTo>
                    <a:lnTo>
                      <a:pt x="9242" y="2568"/>
                    </a:lnTo>
                    <a:lnTo>
                      <a:pt x="9277" y="2806"/>
                    </a:lnTo>
                    <a:lnTo>
                      <a:pt x="9179" y="3267"/>
                    </a:lnTo>
                    <a:lnTo>
                      <a:pt x="9029" y="3577"/>
                    </a:lnTo>
                    <a:lnTo>
                      <a:pt x="8932" y="3675"/>
                    </a:lnTo>
                    <a:lnTo>
                      <a:pt x="8932" y="3790"/>
                    </a:lnTo>
                    <a:lnTo>
                      <a:pt x="8444" y="4445"/>
                    </a:lnTo>
                    <a:lnTo>
                      <a:pt x="8001" y="4949"/>
                    </a:lnTo>
                    <a:lnTo>
                      <a:pt x="7284" y="5161"/>
                    </a:lnTo>
                    <a:lnTo>
                      <a:pt x="7133" y="4542"/>
                    </a:lnTo>
                    <a:lnTo>
                      <a:pt x="7088" y="4507"/>
                    </a:lnTo>
                    <a:lnTo>
                      <a:pt x="7018" y="4578"/>
                    </a:lnTo>
                    <a:lnTo>
                      <a:pt x="7151" y="5029"/>
                    </a:lnTo>
                    <a:lnTo>
                      <a:pt x="7230" y="5586"/>
                    </a:lnTo>
                    <a:lnTo>
                      <a:pt x="7230" y="5719"/>
                    </a:lnTo>
                    <a:lnTo>
                      <a:pt x="7328" y="6180"/>
                    </a:lnTo>
                    <a:lnTo>
                      <a:pt x="7381" y="6800"/>
                    </a:lnTo>
                    <a:lnTo>
                      <a:pt x="7133" y="7358"/>
                    </a:lnTo>
                    <a:lnTo>
                      <a:pt x="6787" y="7552"/>
                    </a:lnTo>
                    <a:lnTo>
                      <a:pt x="6495" y="7552"/>
                    </a:lnTo>
                    <a:lnTo>
                      <a:pt x="6380" y="7517"/>
                    </a:lnTo>
                    <a:lnTo>
                      <a:pt x="5689" y="7596"/>
                    </a:lnTo>
                    <a:lnTo>
                      <a:pt x="5626" y="7570"/>
                    </a:lnTo>
                    <a:lnTo>
                      <a:pt x="5564" y="7570"/>
                    </a:lnTo>
                    <a:lnTo>
                      <a:pt x="5529" y="7632"/>
                    </a:lnTo>
                    <a:lnTo>
                      <a:pt x="5644" y="8154"/>
                    </a:lnTo>
                    <a:lnTo>
                      <a:pt x="5777" y="8579"/>
                    </a:lnTo>
                    <a:lnTo>
                      <a:pt x="6229" y="8969"/>
                    </a:lnTo>
                    <a:lnTo>
                      <a:pt x="6380" y="9473"/>
                    </a:lnTo>
                    <a:lnTo>
                      <a:pt x="6495" y="9624"/>
                    </a:lnTo>
                    <a:lnTo>
                      <a:pt x="6051" y="9792"/>
                    </a:lnTo>
                    <a:lnTo>
                      <a:pt x="5689" y="9890"/>
                    </a:lnTo>
                    <a:lnTo>
                      <a:pt x="5741" y="9721"/>
                    </a:lnTo>
                    <a:lnTo>
                      <a:pt x="5723" y="9624"/>
                    </a:lnTo>
                    <a:lnTo>
                      <a:pt x="5546" y="9527"/>
                    </a:lnTo>
                    <a:lnTo>
                      <a:pt x="5511" y="9473"/>
                    </a:lnTo>
                    <a:lnTo>
                      <a:pt x="5546" y="9235"/>
                    </a:lnTo>
                    <a:lnTo>
                      <a:pt x="5493" y="9021"/>
                    </a:lnTo>
                    <a:lnTo>
                      <a:pt x="5254" y="8809"/>
                    </a:lnTo>
                    <a:lnTo>
                      <a:pt x="5059" y="8791"/>
                    </a:lnTo>
                    <a:lnTo>
                      <a:pt x="5024" y="8747"/>
                    </a:lnTo>
                    <a:lnTo>
                      <a:pt x="5147" y="8481"/>
                    </a:lnTo>
                    <a:lnTo>
                      <a:pt x="5103" y="8251"/>
                    </a:lnTo>
                    <a:lnTo>
                      <a:pt x="5006" y="8021"/>
                    </a:lnTo>
                    <a:lnTo>
                      <a:pt x="4811" y="7384"/>
                    </a:lnTo>
                    <a:lnTo>
                      <a:pt x="4696" y="7269"/>
                    </a:lnTo>
                    <a:lnTo>
                      <a:pt x="4696" y="7030"/>
                    </a:lnTo>
                    <a:lnTo>
                      <a:pt x="4811" y="6941"/>
                    </a:lnTo>
                    <a:lnTo>
                      <a:pt x="5006" y="6915"/>
                    </a:lnTo>
                    <a:lnTo>
                      <a:pt x="5449" y="6897"/>
                    </a:lnTo>
                    <a:lnTo>
                      <a:pt x="5626" y="6800"/>
                    </a:lnTo>
                    <a:lnTo>
                      <a:pt x="5689" y="6719"/>
                    </a:lnTo>
                    <a:lnTo>
                      <a:pt x="5662" y="6471"/>
                    </a:lnTo>
                    <a:lnTo>
                      <a:pt x="4501" y="4816"/>
                    </a:lnTo>
                    <a:lnTo>
                      <a:pt x="4200" y="4153"/>
                    </a:lnTo>
                    <a:lnTo>
                      <a:pt x="4023" y="3736"/>
                    </a:lnTo>
                    <a:lnTo>
                      <a:pt x="3792" y="3417"/>
                    </a:lnTo>
                    <a:lnTo>
                      <a:pt x="3598" y="3284"/>
                    </a:lnTo>
                    <a:lnTo>
                      <a:pt x="3074" y="3249"/>
                    </a:lnTo>
                    <a:lnTo>
                      <a:pt x="2782" y="3347"/>
                    </a:lnTo>
                    <a:lnTo>
                      <a:pt x="2534" y="3515"/>
                    </a:lnTo>
                    <a:lnTo>
                      <a:pt x="2375" y="3736"/>
                    </a:lnTo>
                    <a:lnTo>
                      <a:pt x="2392" y="4038"/>
                    </a:lnTo>
                    <a:lnTo>
                      <a:pt x="2454" y="4754"/>
                    </a:lnTo>
                    <a:lnTo>
                      <a:pt x="2321" y="5259"/>
                    </a:lnTo>
                    <a:lnTo>
                      <a:pt x="1914" y="5879"/>
                    </a:lnTo>
                    <a:lnTo>
                      <a:pt x="1622" y="6144"/>
                    </a:lnTo>
                    <a:lnTo>
                      <a:pt x="1196" y="6322"/>
                    </a:lnTo>
                    <a:lnTo>
                      <a:pt x="1098" y="6322"/>
                    </a:lnTo>
                    <a:lnTo>
                      <a:pt x="1374" y="5666"/>
                    </a:lnTo>
                    <a:lnTo>
                      <a:pt x="1374" y="5622"/>
                    </a:lnTo>
                    <a:lnTo>
                      <a:pt x="1311" y="5568"/>
                    </a:lnTo>
                    <a:lnTo>
                      <a:pt x="1276" y="5568"/>
                    </a:lnTo>
                    <a:lnTo>
                      <a:pt x="1241" y="5622"/>
                    </a:lnTo>
                    <a:lnTo>
                      <a:pt x="1028" y="5737"/>
                    </a:lnTo>
                    <a:lnTo>
                      <a:pt x="637" y="5737"/>
                    </a:lnTo>
                    <a:lnTo>
                      <a:pt x="602" y="5701"/>
                    </a:lnTo>
                    <a:lnTo>
                      <a:pt x="770" y="5568"/>
                    </a:lnTo>
                    <a:lnTo>
                      <a:pt x="832" y="5489"/>
                    </a:lnTo>
                    <a:lnTo>
                      <a:pt x="753" y="5409"/>
                    </a:lnTo>
                    <a:lnTo>
                      <a:pt x="585" y="5489"/>
                    </a:lnTo>
                    <a:lnTo>
                      <a:pt x="522" y="5453"/>
                    </a:lnTo>
                    <a:lnTo>
                      <a:pt x="310" y="5356"/>
                    </a:lnTo>
                    <a:lnTo>
                      <a:pt x="151" y="5179"/>
                    </a:lnTo>
                    <a:lnTo>
                      <a:pt x="18" y="4816"/>
                    </a:lnTo>
                    <a:lnTo>
                      <a:pt x="0" y="4445"/>
                    </a:lnTo>
                    <a:lnTo>
                      <a:pt x="0" y="4409"/>
                    </a:lnTo>
                    <a:lnTo>
                      <a:pt x="79" y="4578"/>
                    </a:lnTo>
                    <a:lnTo>
                      <a:pt x="425" y="4914"/>
                    </a:lnTo>
                    <a:lnTo>
                      <a:pt x="753" y="5126"/>
                    </a:lnTo>
                    <a:lnTo>
                      <a:pt x="770" y="5135"/>
                    </a:lnTo>
                    <a:lnTo>
                      <a:pt x="806" y="5126"/>
                    </a:lnTo>
                    <a:lnTo>
                      <a:pt x="850" y="5082"/>
                    </a:lnTo>
                    <a:lnTo>
                      <a:pt x="717" y="4790"/>
                    </a:lnTo>
                    <a:lnTo>
                      <a:pt x="717" y="4693"/>
                    </a:lnTo>
                    <a:lnTo>
                      <a:pt x="753" y="4657"/>
                    </a:lnTo>
                    <a:lnTo>
                      <a:pt x="1063" y="4949"/>
                    </a:lnTo>
                    <a:lnTo>
                      <a:pt x="1489" y="5161"/>
                    </a:lnTo>
                    <a:lnTo>
                      <a:pt x="1799" y="5135"/>
                    </a:lnTo>
                    <a:lnTo>
                      <a:pt x="1950" y="5064"/>
                    </a:lnTo>
                    <a:lnTo>
                      <a:pt x="2083" y="4852"/>
                    </a:lnTo>
                    <a:lnTo>
                      <a:pt x="2144" y="4675"/>
                    </a:lnTo>
                    <a:lnTo>
                      <a:pt x="2109" y="4197"/>
                    </a:lnTo>
                    <a:lnTo>
                      <a:pt x="2126" y="3709"/>
                    </a:lnTo>
                    <a:lnTo>
                      <a:pt x="2224" y="3400"/>
                    </a:lnTo>
                    <a:lnTo>
                      <a:pt x="2587" y="3037"/>
                    </a:lnTo>
                    <a:lnTo>
                      <a:pt x="2800" y="2957"/>
                    </a:lnTo>
                    <a:lnTo>
                      <a:pt x="3225" y="2921"/>
                    </a:lnTo>
                    <a:lnTo>
                      <a:pt x="3570" y="3010"/>
                    </a:lnTo>
                    <a:lnTo>
                      <a:pt x="4102" y="3400"/>
                    </a:lnTo>
                    <a:lnTo>
                      <a:pt x="4253" y="3594"/>
                    </a:lnTo>
                    <a:lnTo>
                      <a:pt x="4289" y="3594"/>
                    </a:lnTo>
                    <a:lnTo>
                      <a:pt x="4306" y="3267"/>
                    </a:lnTo>
                    <a:lnTo>
                      <a:pt x="4501" y="2727"/>
                    </a:lnTo>
                    <a:lnTo>
                      <a:pt x="5147" y="1816"/>
                    </a:lnTo>
                    <a:lnTo>
                      <a:pt x="5334" y="1159"/>
                    </a:lnTo>
                    <a:lnTo>
                      <a:pt x="5396" y="292"/>
                    </a:lnTo>
                    <a:lnTo>
                      <a:pt x="5352" y="0"/>
                    </a:lnTo>
                    <a:lnTo>
                      <a:pt x="5449" y="62"/>
                    </a:lnTo>
                    <a:lnTo>
                      <a:pt x="5590" y="328"/>
                    </a:lnTo>
                    <a:close/>
                  </a:path>
                </a:pathLst>
              </a:custGeom>
              <a:solidFill>
                <a:srgbClr val="867B62"/>
              </a:solidFill>
              <a:ln w="9525">
                <a:noFill/>
                <a:round/>
                <a:headEnd/>
                <a:tailEnd/>
              </a:ln>
            </p:spPr>
            <p:txBody>
              <a:bodyPr>
                <a:prstTxWarp prst="textNoShape">
                  <a:avLst/>
                </a:prstTxWarp>
              </a:bodyPr>
              <a:lstStyle/>
              <a:p>
                <a:endParaRPr lang="en-US"/>
              </a:p>
            </p:txBody>
          </p:sp>
          <p:sp>
            <p:nvSpPr>
              <p:cNvPr id="30803" name="Freeform 202"/>
              <p:cNvSpPr>
                <a:spLocks/>
              </p:cNvSpPr>
              <p:nvPr/>
            </p:nvSpPr>
            <p:spPr bwMode="auto">
              <a:xfrm>
                <a:off x="3143" y="1780"/>
                <a:ext cx="44" cy="59"/>
              </a:xfrm>
              <a:custGeom>
                <a:avLst/>
                <a:gdLst>
                  <a:gd name="T0" fmla="*/ 576 w 576"/>
                  <a:gd name="T1" fmla="*/ 212 h 770"/>
                  <a:gd name="T2" fmla="*/ 558 w 576"/>
                  <a:gd name="T3" fmla="*/ 460 h 770"/>
                  <a:gd name="T4" fmla="*/ 443 w 576"/>
                  <a:gd name="T5" fmla="*/ 637 h 770"/>
                  <a:gd name="T6" fmla="*/ 248 w 576"/>
                  <a:gd name="T7" fmla="*/ 770 h 770"/>
                  <a:gd name="T8" fmla="*/ 212 w 576"/>
                  <a:gd name="T9" fmla="*/ 770 h 770"/>
                  <a:gd name="T10" fmla="*/ 0 w 576"/>
                  <a:gd name="T11" fmla="*/ 18 h 770"/>
                  <a:gd name="T12" fmla="*/ 53 w 576"/>
                  <a:gd name="T13" fmla="*/ 0 h 770"/>
                  <a:gd name="T14" fmla="*/ 425 w 576"/>
                  <a:gd name="T15" fmla="*/ 18 h 770"/>
                  <a:gd name="T16" fmla="*/ 576 w 576"/>
                  <a:gd name="T17" fmla="*/ 212 h 7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6"/>
                  <a:gd name="T28" fmla="*/ 0 h 770"/>
                  <a:gd name="T29" fmla="*/ 576 w 576"/>
                  <a:gd name="T30" fmla="*/ 770 h 7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6" h="770">
                    <a:moveTo>
                      <a:pt x="576" y="212"/>
                    </a:moveTo>
                    <a:lnTo>
                      <a:pt x="558" y="460"/>
                    </a:lnTo>
                    <a:lnTo>
                      <a:pt x="443" y="637"/>
                    </a:lnTo>
                    <a:lnTo>
                      <a:pt x="248" y="770"/>
                    </a:lnTo>
                    <a:lnTo>
                      <a:pt x="212" y="770"/>
                    </a:lnTo>
                    <a:lnTo>
                      <a:pt x="0" y="18"/>
                    </a:lnTo>
                    <a:lnTo>
                      <a:pt x="53" y="0"/>
                    </a:lnTo>
                    <a:lnTo>
                      <a:pt x="425" y="18"/>
                    </a:lnTo>
                    <a:lnTo>
                      <a:pt x="576" y="212"/>
                    </a:lnTo>
                    <a:close/>
                  </a:path>
                </a:pathLst>
              </a:custGeom>
              <a:solidFill>
                <a:srgbClr val="B14E30"/>
              </a:solidFill>
              <a:ln w="9525">
                <a:noFill/>
                <a:round/>
                <a:headEnd/>
                <a:tailEnd/>
              </a:ln>
            </p:spPr>
            <p:txBody>
              <a:bodyPr>
                <a:prstTxWarp prst="textNoShape">
                  <a:avLst/>
                </a:prstTxWarp>
              </a:bodyPr>
              <a:lstStyle/>
              <a:p>
                <a:endParaRPr lang="en-US"/>
              </a:p>
            </p:txBody>
          </p:sp>
          <p:sp>
            <p:nvSpPr>
              <p:cNvPr id="30804" name="Freeform 203"/>
              <p:cNvSpPr>
                <a:spLocks/>
              </p:cNvSpPr>
              <p:nvPr/>
            </p:nvSpPr>
            <p:spPr bwMode="auto">
              <a:xfrm>
                <a:off x="3083" y="2124"/>
                <a:ext cx="119" cy="225"/>
              </a:xfrm>
              <a:custGeom>
                <a:avLst/>
                <a:gdLst>
                  <a:gd name="T0" fmla="*/ 1284 w 1549"/>
                  <a:gd name="T1" fmla="*/ 177 h 2921"/>
                  <a:gd name="T2" fmla="*/ 1337 w 1549"/>
                  <a:gd name="T3" fmla="*/ 354 h 2921"/>
                  <a:gd name="T4" fmla="*/ 1355 w 1549"/>
                  <a:gd name="T5" fmla="*/ 663 h 2921"/>
                  <a:gd name="T6" fmla="*/ 1452 w 1549"/>
                  <a:gd name="T7" fmla="*/ 1026 h 2921"/>
                  <a:gd name="T8" fmla="*/ 1488 w 1549"/>
                  <a:gd name="T9" fmla="*/ 1504 h 2921"/>
                  <a:gd name="T10" fmla="*/ 1549 w 1549"/>
                  <a:gd name="T11" fmla="*/ 2284 h 2921"/>
                  <a:gd name="T12" fmla="*/ 1470 w 1549"/>
                  <a:gd name="T13" fmla="*/ 2514 h 2921"/>
                  <a:gd name="T14" fmla="*/ 1355 w 1549"/>
                  <a:gd name="T15" fmla="*/ 2665 h 2921"/>
                  <a:gd name="T16" fmla="*/ 1089 w 1549"/>
                  <a:gd name="T17" fmla="*/ 2877 h 2921"/>
                  <a:gd name="T18" fmla="*/ 566 w 1549"/>
                  <a:gd name="T19" fmla="*/ 2921 h 2921"/>
                  <a:gd name="T20" fmla="*/ 177 w 1549"/>
                  <a:gd name="T21" fmla="*/ 2762 h 2921"/>
                  <a:gd name="T22" fmla="*/ 26 w 1549"/>
                  <a:gd name="T23" fmla="*/ 2744 h 2921"/>
                  <a:gd name="T24" fmla="*/ 177 w 1549"/>
                  <a:gd name="T25" fmla="*/ 2399 h 2921"/>
                  <a:gd name="T26" fmla="*/ 159 w 1549"/>
                  <a:gd name="T27" fmla="*/ 1620 h 2921"/>
                  <a:gd name="T28" fmla="*/ 0 w 1549"/>
                  <a:gd name="T29" fmla="*/ 796 h 2921"/>
                  <a:gd name="T30" fmla="*/ 26 w 1549"/>
                  <a:gd name="T31" fmla="*/ 717 h 2921"/>
                  <a:gd name="T32" fmla="*/ 292 w 1549"/>
                  <a:gd name="T33" fmla="*/ 663 h 2921"/>
                  <a:gd name="T34" fmla="*/ 752 w 1549"/>
                  <a:gd name="T35" fmla="*/ 504 h 2921"/>
                  <a:gd name="T36" fmla="*/ 1187 w 1549"/>
                  <a:gd name="T37" fmla="*/ 0 h 2921"/>
                  <a:gd name="T38" fmla="*/ 1284 w 1549"/>
                  <a:gd name="T39" fmla="*/ 0 h 2921"/>
                  <a:gd name="T40" fmla="*/ 1284 w 1549"/>
                  <a:gd name="T41" fmla="*/ 177 h 29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49"/>
                  <a:gd name="T64" fmla="*/ 0 h 2921"/>
                  <a:gd name="T65" fmla="*/ 1549 w 1549"/>
                  <a:gd name="T66" fmla="*/ 2921 h 29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49" h="2921">
                    <a:moveTo>
                      <a:pt x="1284" y="177"/>
                    </a:moveTo>
                    <a:lnTo>
                      <a:pt x="1337" y="354"/>
                    </a:lnTo>
                    <a:lnTo>
                      <a:pt x="1355" y="663"/>
                    </a:lnTo>
                    <a:lnTo>
                      <a:pt x="1452" y="1026"/>
                    </a:lnTo>
                    <a:lnTo>
                      <a:pt x="1488" y="1504"/>
                    </a:lnTo>
                    <a:lnTo>
                      <a:pt x="1549" y="2284"/>
                    </a:lnTo>
                    <a:lnTo>
                      <a:pt x="1470" y="2514"/>
                    </a:lnTo>
                    <a:lnTo>
                      <a:pt x="1355" y="2665"/>
                    </a:lnTo>
                    <a:lnTo>
                      <a:pt x="1089" y="2877"/>
                    </a:lnTo>
                    <a:lnTo>
                      <a:pt x="566" y="2921"/>
                    </a:lnTo>
                    <a:lnTo>
                      <a:pt x="177" y="2762"/>
                    </a:lnTo>
                    <a:lnTo>
                      <a:pt x="26" y="2744"/>
                    </a:lnTo>
                    <a:lnTo>
                      <a:pt x="177" y="2399"/>
                    </a:lnTo>
                    <a:lnTo>
                      <a:pt x="159" y="1620"/>
                    </a:lnTo>
                    <a:lnTo>
                      <a:pt x="0" y="796"/>
                    </a:lnTo>
                    <a:lnTo>
                      <a:pt x="26" y="717"/>
                    </a:lnTo>
                    <a:lnTo>
                      <a:pt x="292" y="663"/>
                    </a:lnTo>
                    <a:lnTo>
                      <a:pt x="752" y="504"/>
                    </a:lnTo>
                    <a:lnTo>
                      <a:pt x="1187" y="0"/>
                    </a:lnTo>
                    <a:lnTo>
                      <a:pt x="1284" y="0"/>
                    </a:lnTo>
                    <a:lnTo>
                      <a:pt x="1284" y="177"/>
                    </a:lnTo>
                    <a:close/>
                  </a:path>
                </a:pathLst>
              </a:custGeom>
              <a:solidFill>
                <a:srgbClr val="655D4A"/>
              </a:solidFill>
              <a:ln w="9525">
                <a:noFill/>
                <a:round/>
                <a:headEnd/>
                <a:tailEnd/>
              </a:ln>
            </p:spPr>
            <p:txBody>
              <a:bodyPr>
                <a:prstTxWarp prst="textNoShape">
                  <a:avLst/>
                </a:prstTxWarp>
              </a:bodyPr>
              <a:lstStyle/>
              <a:p>
                <a:endParaRPr lang="en-US"/>
              </a:p>
            </p:txBody>
          </p:sp>
          <p:sp>
            <p:nvSpPr>
              <p:cNvPr id="30805" name="Freeform 204"/>
              <p:cNvSpPr>
                <a:spLocks/>
              </p:cNvSpPr>
              <p:nvPr/>
            </p:nvSpPr>
            <p:spPr bwMode="auto">
              <a:xfrm>
                <a:off x="3023" y="2355"/>
                <a:ext cx="102" cy="175"/>
              </a:xfrm>
              <a:custGeom>
                <a:avLst/>
                <a:gdLst>
                  <a:gd name="T0" fmla="*/ 700 w 1320"/>
                  <a:gd name="T1" fmla="*/ 681 h 2284"/>
                  <a:gd name="T2" fmla="*/ 816 w 1320"/>
                  <a:gd name="T3" fmla="*/ 1027 h 2284"/>
                  <a:gd name="T4" fmla="*/ 1028 w 1320"/>
                  <a:gd name="T5" fmla="*/ 1222 h 2284"/>
                  <a:gd name="T6" fmla="*/ 1179 w 1320"/>
                  <a:gd name="T7" fmla="*/ 1435 h 2284"/>
                  <a:gd name="T8" fmla="*/ 1258 w 1320"/>
                  <a:gd name="T9" fmla="*/ 1798 h 2284"/>
                  <a:gd name="T10" fmla="*/ 1302 w 1320"/>
                  <a:gd name="T11" fmla="*/ 1859 h 2284"/>
                  <a:gd name="T12" fmla="*/ 1320 w 1320"/>
                  <a:gd name="T13" fmla="*/ 1877 h 2284"/>
                  <a:gd name="T14" fmla="*/ 833 w 1320"/>
                  <a:gd name="T15" fmla="*/ 2090 h 2284"/>
                  <a:gd name="T16" fmla="*/ 718 w 1320"/>
                  <a:gd name="T17" fmla="*/ 2125 h 2284"/>
                  <a:gd name="T18" fmla="*/ 567 w 1320"/>
                  <a:gd name="T19" fmla="*/ 2284 h 2284"/>
                  <a:gd name="T20" fmla="*/ 523 w 1320"/>
                  <a:gd name="T21" fmla="*/ 2205 h 2284"/>
                  <a:gd name="T22" fmla="*/ 523 w 1320"/>
                  <a:gd name="T23" fmla="*/ 1957 h 2284"/>
                  <a:gd name="T24" fmla="*/ 373 w 1320"/>
                  <a:gd name="T25" fmla="*/ 1780 h 2284"/>
                  <a:gd name="T26" fmla="*/ 390 w 1320"/>
                  <a:gd name="T27" fmla="*/ 1665 h 2284"/>
                  <a:gd name="T28" fmla="*/ 541 w 1320"/>
                  <a:gd name="T29" fmla="*/ 1487 h 2284"/>
                  <a:gd name="T30" fmla="*/ 523 w 1320"/>
                  <a:gd name="T31" fmla="*/ 1337 h 2284"/>
                  <a:gd name="T32" fmla="*/ 329 w 1320"/>
                  <a:gd name="T33" fmla="*/ 1160 h 2284"/>
                  <a:gd name="T34" fmla="*/ 115 w 1320"/>
                  <a:gd name="T35" fmla="*/ 1160 h 2284"/>
                  <a:gd name="T36" fmla="*/ 18 w 1320"/>
                  <a:gd name="T37" fmla="*/ 1107 h 2284"/>
                  <a:gd name="T38" fmla="*/ 0 w 1320"/>
                  <a:gd name="T39" fmla="*/ 1062 h 2284"/>
                  <a:gd name="T40" fmla="*/ 0 w 1320"/>
                  <a:gd name="T41" fmla="*/ 1009 h 2284"/>
                  <a:gd name="T42" fmla="*/ 133 w 1320"/>
                  <a:gd name="T43" fmla="*/ 894 h 2284"/>
                  <a:gd name="T44" fmla="*/ 196 w 1320"/>
                  <a:gd name="T45" fmla="*/ 655 h 2284"/>
                  <a:gd name="T46" fmla="*/ 0 w 1320"/>
                  <a:gd name="T47" fmla="*/ 141 h 2284"/>
                  <a:gd name="T48" fmla="*/ 0 w 1320"/>
                  <a:gd name="T49" fmla="*/ 115 h 2284"/>
                  <a:gd name="T50" fmla="*/ 329 w 1320"/>
                  <a:gd name="T51" fmla="*/ 98 h 2284"/>
                  <a:gd name="T52" fmla="*/ 523 w 1320"/>
                  <a:gd name="T53" fmla="*/ 0 h 2284"/>
                  <a:gd name="T54" fmla="*/ 567 w 1320"/>
                  <a:gd name="T55" fmla="*/ 292 h 2284"/>
                  <a:gd name="T56" fmla="*/ 700 w 1320"/>
                  <a:gd name="T57" fmla="*/ 681 h 22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20"/>
                  <a:gd name="T88" fmla="*/ 0 h 2284"/>
                  <a:gd name="T89" fmla="*/ 1320 w 1320"/>
                  <a:gd name="T90" fmla="*/ 2284 h 228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20" h="2284">
                    <a:moveTo>
                      <a:pt x="700" y="681"/>
                    </a:moveTo>
                    <a:lnTo>
                      <a:pt x="816" y="1027"/>
                    </a:lnTo>
                    <a:lnTo>
                      <a:pt x="1028" y="1222"/>
                    </a:lnTo>
                    <a:lnTo>
                      <a:pt x="1179" y="1435"/>
                    </a:lnTo>
                    <a:lnTo>
                      <a:pt x="1258" y="1798"/>
                    </a:lnTo>
                    <a:lnTo>
                      <a:pt x="1302" y="1859"/>
                    </a:lnTo>
                    <a:lnTo>
                      <a:pt x="1320" y="1877"/>
                    </a:lnTo>
                    <a:lnTo>
                      <a:pt x="833" y="2090"/>
                    </a:lnTo>
                    <a:lnTo>
                      <a:pt x="718" y="2125"/>
                    </a:lnTo>
                    <a:lnTo>
                      <a:pt x="567" y="2284"/>
                    </a:lnTo>
                    <a:lnTo>
                      <a:pt x="523" y="2205"/>
                    </a:lnTo>
                    <a:lnTo>
                      <a:pt x="523" y="1957"/>
                    </a:lnTo>
                    <a:lnTo>
                      <a:pt x="373" y="1780"/>
                    </a:lnTo>
                    <a:lnTo>
                      <a:pt x="390" y="1665"/>
                    </a:lnTo>
                    <a:lnTo>
                      <a:pt x="541" y="1487"/>
                    </a:lnTo>
                    <a:lnTo>
                      <a:pt x="523" y="1337"/>
                    </a:lnTo>
                    <a:lnTo>
                      <a:pt x="329" y="1160"/>
                    </a:lnTo>
                    <a:lnTo>
                      <a:pt x="115" y="1160"/>
                    </a:lnTo>
                    <a:lnTo>
                      <a:pt x="18" y="1107"/>
                    </a:lnTo>
                    <a:lnTo>
                      <a:pt x="0" y="1062"/>
                    </a:lnTo>
                    <a:lnTo>
                      <a:pt x="0" y="1009"/>
                    </a:lnTo>
                    <a:lnTo>
                      <a:pt x="133" y="894"/>
                    </a:lnTo>
                    <a:lnTo>
                      <a:pt x="196" y="655"/>
                    </a:lnTo>
                    <a:lnTo>
                      <a:pt x="0" y="141"/>
                    </a:lnTo>
                    <a:lnTo>
                      <a:pt x="0" y="115"/>
                    </a:lnTo>
                    <a:lnTo>
                      <a:pt x="329" y="98"/>
                    </a:lnTo>
                    <a:lnTo>
                      <a:pt x="523" y="0"/>
                    </a:lnTo>
                    <a:lnTo>
                      <a:pt x="567" y="292"/>
                    </a:lnTo>
                    <a:lnTo>
                      <a:pt x="700" y="681"/>
                    </a:lnTo>
                    <a:close/>
                  </a:path>
                </a:pathLst>
              </a:custGeom>
              <a:solidFill>
                <a:srgbClr val="655D4A"/>
              </a:solidFill>
              <a:ln w="9525">
                <a:noFill/>
                <a:round/>
                <a:headEnd/>
                <a:tailEnd/>
              </a:ln>
            </p:spPr>
            <p:txBody>
              <a:bodyPr>
                <a:prstTxWarp prst="textNoShape">
                  <a:avLst/>
                </a:prstTxWarp>
              </a:bodyPr>
              <a:lstStyle/>
              <a:p>
                <a:endParaRPr lang="en-US"/>
              </a:p>
            </p:txBody>
          </p:sp>
          <p:sp>
            <p:nvSpPr>
              <p:cNvPr id="30806" name="Freeform 205"/>
              <p:cNvSpPr>
                <a:spLocks/>
              </p:cNvSpPr>
              <p:nvPr/>
            </p:nvSpPr>
            <p:spPr bwMode="auto">
              <a:xfrm>
                <a:off x="3070" y="2509"/>
                <a:ext cx="95" cy="44"/>
              </a:xfrm>
              <a:custGeom>
                <a:avLst/>
                <a:gdLst>
                  <a:gd name="T0" fmla="*/ 1241 w 1241"/>
                  <a:gd name="T1" fmla="*/ 407 h 566"/>
                  <a:gd name="T2" fmla="*/ 1241 w 1241"/>
                  <a:gd name="T3" fmla="*/ 451 h 566"/>
                  <a:gd name="T4" fmla="*/ 806 w 1241"/>
                  <a:gd name="T5" fmla="*/ 566 h 566"/>
                  <a:gd name="T6" fmla="*/ 505 w 1241"/>
                  <a:gd name="T7" fmla="*/ 522 h 566"/>
                  <a:gd name="T8" fmla="*/ 310 w 1241"/>
                  <a:gd name="T9" fmla="*/ 487 h 566"/>
                  <a:gd name="T10" fmla="*/ 0 w 1241"/>
                  <a:gd name="T11" fmla="*/ 389 h 566"/>
                  <a:gd name="T12" fmla="*/ 248 w 1241"/>
                  <a:gd name="T13" fmla="*/ 195 h 566"/>
                  <a:gd name="T14" fmla="*/ 558 w 1241"/>
                  <a:gd name="T15" fmla="*/ 80 h 566"/>
                  <a:gd name="T16" fmla="*/ 717 w 1241"/>
                  <a:gd name="T17" fmla="*/ 0 h 566"/>
                  <a:gd name="T18" fmla="*/ 1019 w 1241"/>
                  <a:gd name="T19" fmla="*/ 62 h 566"/>
                  <a:gd name="T20" fmla="*/ 1241 w 1241"/>
                  <a:gd name="T21" fmla="*/ 407 h 5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41"/>
                  <a:gd name="T34" fmla="*/ 0 h 566"/>
                  <a:gd name="T35" fmla="*/ 1241 w 1241"/>
                  <a:gd name="T36" fmla="*/ 566 h 5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41" h="566">
                    <a:moveTo>
                      <a:pt x="1241" y="407"/>
                    </a:moveTo>
                    <a:lnTo>
                      <a:pt x="1241" y="451"/>
                    </a:lnTo>
                    <a:lnTo>
                      <a:pt x="806" y="566"/>
                    </a:lnTo>
                    <a:lnTo>
                      <a:pt x="505" y="522"/>
                    </a:lnTo>
                    <a:lnTo>
                      <a:pt x="310" y="487"/>
                    </a:lnTo>
                    <a:lnTo>
                      <a:pt x="0" y="389"/>
                    </a:lnTo>
                    <a:lnTo>
                      <a:pt x="248" y="195"/>
                    </a:lnTo>
                    <a:lnTo>
                      <a:pt x="558" y="80"/>
                    </a:lnTo>
                    <a:lnTo>
                      <a:pt x="717" y="0"/>
                    </a:lnTo>
                    <a:lnTo>
                      <a:pt x="1019" y="62"/>
                    </a:lnTo>
                    <a:lnTo>
                      <a:pt x="1241" y="407"/>
                    </a:lnTo>
                    <a:close/>
                  </a:path>
                </a:pathLst>
              </a:custGeom>
              <a:solidFill>
                <a:srgbClr val="3F4145"/>
              </a:solidFill>
              <a:ln w="9525">
                <a:noFill/>
                <a:round/>
                <a:headEnd/>
                <a:tailEnd/>
              </a:ln>
            </p:spPr>
            <p:txBody>
              <a:bodyPr>
                <a:prstTxWarp prst="textNoShape">
                  <a:avLst/>
                </a:prstTxWarp>
              </a:bodyPr>
              <a:lstStyle/>
              <a:p>
                <a:endParaRPr lang="en-US"/>
              </a:p>
            </p:txBody>
          </p:sp>
          <p:sp>
            <p:nvSpPr>
              <p:cNvPr id="30807" name="Freeform 206"/>
              <p:cNvSpPr>
                <a:spLocks/>
              </p:cNvSpPr>
              <p:nvPr/>
            </p:nvSpPr>
            <p:spPr bwMode="auto">
              <a:xfrm>
                <a:off x="2958" y="2523"/>
                <a:ext cx="113" cy="52"/>
              </a:xfrm>
              <a:custGeom>
                <a:avLst/>
                <a:gdLst>
                  <a:gd name="T0" fmla="*/ 1294 w 1471"/>
                  <a:gd name="T1" fmla="*/ 248 h 681"/>
                  <a:gd name="T2" fmla="*/ 1471 w 1471"/>
                  <a:gd name="T3" fmla="*/ 619 h 681"/>
                  <a:gd name="T4" fmla="*/ 1373 w 1471"/>
                  <a:gd name="T5" fmla="*/ 681 h 681"/>
                  <a:gd name="T6" fmla="*/ 1161 w 1471"/>
                  <a:gd name="T7" fmla="*/ 681 h 681"/>
                  <a:gd name="T8" fmla="*/ 1010 w 1471"/>
                  <a:gd name="T9" fmla="*/ 637 h 681"/>
                  <a:gd name="T10" fmla="*/ 619 w 1471"/>
                  <a:gd name="T11" fmla="*/ 637 h 681"/>
                  <a:gd name="T12" fmla="*/ 177 w 1471"/>
                  <a:gd name="T13" fmla="*/ 540 h 681"/>
                  <a:gd name="T14" fmla="*/ 61 w 1471"/>
                  <a:gd name="T15" fmla="*/ 460 h 681"/>
                  <a:gd name="T16" fmla="*/ 0 w 1471"/>
                  <a:gd name="T17" fmla="*/ 310 h 681"/>
                  <a:gd name="T18" fmla="*/ 868 w 1471"/>
                  <a:gd name="T19" fmla="*/ 0 h 681"/>
                  <a:gd name="T20" fmla="*/ 1125 w 1471"/>
                  <a:gd name="T21" fmla="*/ 18 h 681"/>
                  <a:gd name="T22" fmla="*/ 1294 w 1471"/>
                  <a:gd name="T23" fmla="*/ 248 h 6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1"/>
                  <a:gd name="T37" fmla="*/ 0 h 681"/>
                  <a:gd name="T38" fmla="*/ 1471 w 1471"/>
                  <a:gd name="T39" fmla="*/ 681 h 6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1" h="681">
                    <a:moveTo>
                      <a:pt x="1294" y="248"/>
                    </a:moveTo>
                    <a:lnTo>
                      <a:pt x="1471" y="619"/>
                    </a:lnTo>
                    <a:lnTo>
                      <a:pt x="1373" y="681"/>
                    </a:lnTo>
                    <a:lnTo>
                      <a:pt x="1161" y="681"/>
                    </a:lnTo>
                    <a:lnTo>
                      <a:pt x="1010" y="637"/>
                    </a:lnTo>
                    <a:lnTo>
                      <a:pt x="619" y="637"/>
                    </a:lnTo>
                    <a:lnTo>
                      <a:pt x="177" y="540"/>
                    </a:lnTo>
                    <a:lnTo>
                      <a:pt x="61" y="460"/>
                    </a:lnTo>
                    <a:lnTo>
                      <a:pt x="0" y="310"/>
                    </a:lnTo>
                    <a:lnTo>
                      <a:pt x="868" y="0"/>
                    </a:lnTo>
                    <a:lnTo>
                      <a:pt x="1125" y="18"/>
                    </a:lnTo>
                    <a:lnTo>
                      <a:pt x="1294" y="248"/>
                    </a:lnTo>
                    <a:close/>
                  </a:path>
                </a:pathLst>
              </a:custGeom>
              <a:solidFill>
                <a:srgbClr val="53575C"/>
              </a:solidFill>
              <a:ln w="9525">
                <a:noFill/>
                <a:round/>
                <a:headEnd/>
                <a:tailEnd/>
              </a:ln>
            </p:spPr>
            <p:txBody>
              <a:bodyPr>
                <a:prstTxWarp prst="textNoShape">
                  <a:avLst/>
                </a:prstTxWarp>
              </a:bodyPr>
              <a:lstStyle/>
              <a:p>
                <a:endParaRPr lang="en-US"/>
              </a:p>
            </p:txBody>
          </p:sp>
          <p:sp>
            <p:nvSpPr>
              <p:cNvPr id="30808" name="Freeform 207"/>
              <p:cNvSpPr>
                <a:spLocks/>
              </p:cNvSpPr>
              <p:nvPr/>
            </p:nvSpPr>
            <p:spPr bwMode="auto">
              <a:xfrm>
                <a:off x="2522" y="2113"/>
                <a:ext cx="173" cy="147"/>
              </a:xfrm>
              <a:custGeom>
                <a:avLst/>
                <a:gdLst>
                  <a:gd name="T0" fmla="*/ 1914 w 2250"/>
                  <a:gd name="T1" fmla="*/ 673 h 1913"/>
                  <a:gd name="T2" fmla="*/ 1896 w 2250"/>
                  <a:gd name="T3" fmla="*/ 947 h 1913"/>
                  <a:gd name="T4" fmla="*/ 2250 w 2250"/>
                  <a:gd name="T5" fmla="*/ 947 h 1913"/>
                  <a:gd name="T6" fmla="*/ 1914 w 2250"/>
                  <a:gd name="T7" fmla="*/ 1470 h 1913"/>
                  <a:gd name="T8" fmla="*/ 1622 w 2250"/>
                  <a:gd name="T9" fmla="*/ 1735 h 1913"/>
                  <a:gd name="T10" fmla="*/ 1196 w 2250"/>
                  <a:gd name="T11" fmla="*/ 1913 h 1913"/>
                  <a:gd name="T12" fmla="*/ 1098 w 2250"/>
                  <a:gd name="T13" fmla="*/ 1913 h 1913"/>
                  <a:gd name="T14" fmla="*/ 1374 w 2250"/>
                  <a:gd name="T15" fmla="*/ 1257 h 1913"/>
                  <a:gd name="T16" fmla="*/ 1374 w 2250"/>
                  <a:gd name="T17" fmla="*/ 1213 h 1913"/>
                  <a:gd name="T18" fmla="*/ 1311 w 2250"/>
                  <a:gd name="T19" fmla="*/ 1159 h 1913"/>
                  <a:gd name="T20" fmla="*/ 1276 w 2250"/>
                  <a:gd name="T21" fmla="*/ 1159 h 1913"/>
                  <a:gd name="T22" fmla="*/ 1241 w 2250"/>
                  <a:gd name="T23" fmla="*/ 1213 h 1913"/>
                  <a:gd name="T24" fmla="*/ 1028 w 2250"/>
                  <a:gd name="T25" fmla="*/ 1328 h 1913"/>
                  <a:gd name="T26" fmla="*/ 637 w 2250"/>
                  <a:gd name="T27" fmla="*/ 1328 h 1913"/>
                  <a:gd name="T28" fmla="*/ 602 w 2250"/>
                  <a:gd name="T29" fmla="*/ 1292 h 1913"/>
                  <a:gd name="T30" fmla="*/ 770 w 2250"/>
                  <a:gd name="T31" fmla="*/ 1159 h 1913"/>
                  <a:gd name="T32" fmla="*/ 832 w 2250"/>
                  <a:gd name="T33" fmla="*/ 1080 h 1913"/>
                  <a:gd name="T34" fmla="*/ 753 w 2250"/>
                  <a:gd name="T35" fmla="*/ 1000 h 1913"/>
                  <a:gd name="T36" fmla="*/ 585 w 2250"/>
                  <a:gd name="T37" fmla="*/ 1080 h 1913"/>
                  <a:gd name="T38" fmla="*/ 522 w 2250"/>
                  <a:gd name="T39" fmla="*/ 1044 h 1913"/>
                  <a:gd name="T40" fmla="*/ 310 w 2250"/>
                  <a:gd name="T41" fmla="*/ 947 h 1913"/>
                  <a:gd name="T42" fmla="*/ 151 w 2250"/>
                  <a:gd name="T43" fmla="*/ 770 h 1913"/>
                  <a:gd name="T44" fmla="*/ 18 w 2250"/>
                  <a:gd name="T45" fmla="*/ 407 h 1913"/>
                  <a:gd name="T46" fmla="*/ 0 w 2250"/>
                  <a:gd name="T47" fmla="*/ 36 h 1913"/>
                  <a:gd name="T48" fmla="*/ 0 w 2250"/>
                  <a:gd name="T49" fmla="*/ 0 h 1913"/>
                  <a:gd name="T50" fmla="*/ 79 w 2250"/>
                  <a:gd name="T51" fmla="*/ 169 h 1913"/>
                  <a:gd name="T52" fmla="*/ 425 w 2250"/>
                  <a:gd name="T53" fmla="*/ 505 h 1913"/>
                  <a:gd name="T54" fmla="*/ 753 w 2250"/>
                  <a:gd name="T55" fmla="*/ 717 h 1913"/>
                  <a:gd name="T56" fmla="*/ 770 w 2250"/>
                  <a:gd name="T57" fmla="*/ 726 h 1913"/>
                  <a:gd name="T58" fmla="*/ 806 w 2250"/>
                  <a:gd name="T59" fmla="*/ 717 h 1913"/>
                  <a:gd name="T60" fmla="*/ 850 w 2250"/>
                  <a:gd name="T61" fmla="*/ 673 h 1913"/>
                  <a:gd name="T62" fmla="*/ 717 w 2250"/>
                  <a:gd name="T63" fmla="*/ 381 h 1913"/>
                  <a:gd name="T64" fmla="*/ 717 w 2250"/>
                  <a:gd name="T65" fmla="*/ 284 h 1913"/>
                  <a:gd name="T66" fmla="*/ 753 w 2250"/>
                  <a:gd name="T67" fmla="*/ 248 h 1913"/>
                  <a:gd name="T68" fmla="*/ 1063 w 2250"/>
                  <a:gd name="T69" fmla="*/ 540 h 1913"/>
                  <a:gd name="T70" fmla="*/ 1489 w 2250"/>
                  <a:gd name="T71" fmla="*/ 752 h 1913"/>
                  <a:gd name="T72" fmla="*/ 1799 w 2250"/>
                  <a:gd name="T73" fmla="*/ 726 h 1913"/>
                  <a:gd name="T74" fmla="*/ 1914 w 2250"/>
                  <a:gd name="T75" fmla="*/ 673 h 19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250"/>
                  <a:gd name="T115" fmla="*/ 0 h 1913"/>
                  <a:gd name="T116" fmla="*/ 2250 w 2250"/>
                  <a:gd name="T117" fmla="*/ 1913 h 19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250" h="1913">
                    <a:moveTo>
                      <a:pt x="1914" y="673"/>
                    </a:moveTo>
                    <a:lnTo>
                      <a:pt x="1896" y="947"/>
                    </a:lnTo>
                    <a:lnTo>
                      <a:pt x="2250" y="947"/>
                    </a:lnTo>
                    <a:lnTo>
                      <a:pt x="1914" y="1470"/>
                    </a:lnTo>
                    <a:lnTo>
                      <a:pt x="1622" y="1735"/>
                    </a:lnTo>
                    <a:lnTo>
                      <a:pt x="1196" y="1913"/>
                    </a:lnTo>
                    <a:lnTo>
                      <a:pt x="1098" y="1913"/>
                    </a:lnTo>
                    <a:lnTo>
                      <a:pt x="1374" y="1257"/>
                    </a:lnTo>
                    <a:lnTo>
                      <a:pt x="1374" y="1213"/>
                    </a:lnTo>
                    <a:lnTo>
                      <a:pt x="1311" y="1159"/>
                    </a:lnTo>
                    <a:lnTo>
                      <a:pt x="1276" y="1159"/>
                    </a:lnTo>
                    <a:lnTo>
                      <a:pt x="1241" y="1213"/>
                    </a:lnTo>
                    <a:lnTo>
                      <a:pt x="1028" y="1328"/>
                    </a:lnTo>
                    <a:lnTo>
                      <a:pt x="637" y="1328"/>
                    </a:lnTo>
                    <a:lnTo>
                      <a:pt x="602" y="1292"/>
                    </a:lnTo>
                    <a:lnTo>
                      <a:pt x="770" y="1159"/>
                    </a:lnTo>
                    <a:lnTo>
                      <a:pt x="832" y="1080"/>
                    </a:lnTo>
                    <a:lnTo>
                      <a:pt x="753" y="1000"/>
                    </a:lnTo>
                    <a:lnTo>
                      <a:pt x="585" y="1080"/>
                    </a:lnTo>
                    <a:lnTo>
                      <a:pt x="522" y="1044"/>
                    </a:lnTo>
                    <a:lnTo>
                      <a:pt x="310" y="947"/>
                    </a:lnTo>
                    <a:lnTo>
                      <a:pt x="151" y="770"/>
                    </a:lnTo>
                    <a:lnTo>
                      <a:pt x="18" y="407"/>
                    </a:lnTo>
                    <a:lnTo>
                      <a:pt x="0" y="36"/>
                    </a:lnTo>
                    <a:lnTo>
                      <a:pt x="0" y="0"/>
                    </a:lnTo>
                    <a:lnTo>
                      <a:pt x="79" y="169"/>
                    </a:lnTo>
                    <a:lnTo>
                      <a:pt x="425" y="505"/>
                    </a:lnTo>
                    <a:lnTo>
                      <a:pt x="753" y="717"/>
                    </a:lnTo>
                    <a:lnTo>
                      <a:pt x="770" y="726"/>
                    </a:lnTo>
                    <a:lnTo>
                      <a:pt x="806" y="717"/>
                    </a:lnTo>
                    <a:lnTo>
                      <a:pt x="850" y="673"/>
                    </a:lnTo>
                    <a:lnTo>
                      <a:pt x="717" y="381"/>
                    </a:lnTo>
                    <a:lnTo>
                      <a:pt x="717" y="284"/>
                    </a:lnTo>
                    <a:lnTo>
                      <a:pt x="753" y="248"/>
                    </a:lnTo>
                    <a:lnTo>
                      <a:pt x="1063" y="540"/>
                    </a:lnTo>
                    <a:lnTo>
                      <a:pt x="1489" y="752"/>
                    </a:lnTo>
                    <a:lnTo>
                      <a:pt x="1799" y="726"/>
                    </a:lnTo>
                    <a:lnTo>
                      <a:pt x="1914" y="673"/>
                    </a:lnTo>
                    <a:close/>
                  </a:path>
                </a:pathLst>
              </a:custGeom>
              <a:solidFill>
                <a:srgbClr val="423D30"/>
              </a:solidFill>
              <a:ln w="9525">
                <a:noFill/>
                <a:round/>
                <a:headEnd/>
                <a:tailEnd/>
              </a:ln>
            </p:spPr>
            <p:txBody>
              <a:bodyPr>
                <a:prstTxWarp prst="textNoShape">
                  <a:avLst/>
                </a:prstTxWarp>
              </a:bodyPr>
              <a:lstStyle/>
              <a:p>
                <a:endParaRPr lang="en-US"/>
              </a:p>
            </p:txBody>
          </p:sp>
          <p:sp>
            <p:nvSpPr>
              <p:cNvPr id="30809" name="Freeform 208"/>
              <p:cNvSpPr>
                <a:spLocks/>
              </p:cNvSpPr>
              <p:nvPr/>
            </p:nvSpPr>
            <p:spPr bwMode="auto">
              <a:xfrm>
                <a:off x="3425" y="1191"/>
                <a:ext cx="43" cy="22"/>
              </a:xfrm>
              <a:custGeom>
                <a:avLst/>
                <a:gdLst>
                  <a:gd name="T0" fmla="*/ 0 w 550"/>
                  <a:gd name="T1" fmla="*/ 115 h 284"/>
                  <a:gd name="T2" fmla="*/ 80 w 550"/>
                  <a:gd name="T3" fmla="*/ 62 h 284"/>
                  <a:gd name="T4" fmla="*/ 141 w 550"/>
                  <a:gd name="T5" fmla="*/ 26 h 284"/>
                  <a:gd name="T6" fmla="*/ 204 w 550"/>
                  <a:gd name="T7" fmla="*/ 8 h 284"/>
                  <a:gd name="T8" fmla="*/ 266 w 550"/>
                  <a:gd name="T9" fmla="*/ 0 h 284"/>
                  <a:gd name="T10" fmla="*/ 319 w 550"/>
                  <a:gd name="T11" fmla="*/ 8 h 284"/>
                  <a:gd name="T12" fmla="*/ 372 w 550"/>
                  <a:gd name="T13" fmla="*/ 36 h 284"/>
                  <a:gd name="T14" fmla="*/ 435 w 550"/>
                  <a:gd name="T15" fmla="*/ 80 h 284"/>
                  <a:gd name="T16" fmla="*/ 505 w 550"/>
                  <a:gd name="T17" fmla="*/ 151 h 284"/>
                  <a:gd name="T18" fmla="*/ 514 w 550"/>
                  <a:gd name="T19" fmla="*/ 159 h 284"/>
                  <a:gd name="T20" fmla="*/ 523 w 550"/>
                  <a:gd name="T21" fmla="*/ 177 h 284"/>
                  <a:gd name="T22" fmla="*/ 532 w 550"/>
                  <a:gd name="T23" fmla="*/ 186 h 284"/>
                  <a:gd name="T24" fmla="*/ 532 w 550"/>
                  <a:gd name="T25" fmla="*/ 203 h 284"/>
                  <a:gd name="T26" fmla="*/ 540 w 550"/>
                  <a:gd name="T27" fmla="*/ 221 h 284"/>
                  <a:gd name="T28" fmla="*/ 540 w 550"/>
                  <a:gd name="T29" fmla="*/ 239 h 284"/>
                  <a:gd name="T30" fmla="*/ 550 w 550"/>
                  <a:gd name="T31" fmla="*/ 256 h 284"/>
                  <a:gd name="T32" fmla="*/ 550 w 550"/>
                  <a:gd name="T33" fmla="*/ 266 h 284"/>
                  <a:gd name="T34" fmla="*/ 532 w 550"/>
                  <a:gd name="T35" fmla="*/ 284 h 284"/>
                  <a:gd name="T36" fmla="*/ 469 w 550"/>
                  <a:gd name="T37" fmla="*/ 266 h 284"/>
                  <a:gd name="T38" fmla="*/ 399 w 550"/>
                  <a:gd name="T39" fmla="*/ 239 h 284"/>
                  <a:gd name="T40" fmla="*/ 336 w 550"/>
                  <a:gd name="T41" fmla="*/ 221 h 284"/>
                  <a:gd name="T42" fmla="*/ 266 w 550"/>
                  <a:gd name="T43" fmla="*/ 195 h 284"/>
                  <a:gd name="T44" fmla="*/ 195 w 550"/>
                  <a:gd name="T45" fmla="*/ 177 h 284"/>
                  <a:gd name="T46" fmla="*/ 133 w 550"/>
                  <a:gd name="T47" fmla="*/ 151 h 284"/>
                  <a:gd name="T48" fmla="*/ 62 w 550"/>
                  <a:gd name="T49" fmla="*/ 133 h 284"/>
                  <a:gd name="T50" fmla="*/ 0 w 550"/>
                  <a:gd name="T51" fmla="*/ 115 h 2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50"/>
                  <a:gd name="T79" fmla="*/ 0 h 284"/>
                  <a:gd name="T80" fmla="*/ 550 w 550"/>
                  <a:gd name="T81" fmla="*/ 284 h 2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50" h="284">
                    <a:moveTo>
                      <a:pt x="0" y="115"/>
                    </a:moveTo>
                    <a:lnTo>
                      <a:pt x="80" y="62"/>
                    </a:lnTo>
                    <a:lnTo>
                      <a:pt x="141" y="26"/>
                    </a:lnTo>
                    <a:lnTo>
                      <a:pt x="204" y="8"/>
                    </a:lnTo>
                    <a:lnTo>
                      <a:pt x="266" y="0"/>
                    </a:lnTo>
                    <a:lnTo>
                      <a:pt x="319" y="8"/>
                    </a:lnTo>
                    <a:lnTo>
                      <a:pt x="372" y="36"/>
                    </a:lnTo>
                    <a:lnTo>
                      <a:pt x="435" y="80"/>
                    </a:lnTo>
                    <a:lnTo>
                      <a:pt x="505" y="151"/>
                    </a:lnTo>
                    <a:lnTo>
                      <a:pt x="514" y="159"/>
                    </a:lnTo>
                    <a:lnTo>
                      <a:pt x="523" y="177"/>
                    </a:lnTo>
                    <a:lnTo>
                      <a:pt x="532" y="186"/>
                    </a:lnTo>
                    <a:lnTo>
                      <a:pt x="532" y="203"/>
                    </a:lnTo>
                    <a:lnTo>
                      <a:pt x="540" y="221"/>
                    </a:lnTo>
                    <a:lnTo>
                      <a:pt x="540" y="239"/>
                    </a:lnTo>
                    <a:lnTo>
                      <a:pt x="550" y="256"/>
                    </a:lnTo>
                    <a:lnTo>
                      <a:pt x="550" y="266"/>
                    </a:lnTo>
                    <a:lnTo>
                      <a:pt x="532" y="284"/>
                    </a:lnTo>
                    <a:lnTo>
                      <a:pt x="469" y="266"/>
                    </a:lnTo>
                    <a:lnTo>
                      <a:pt x="399" y="239"/>
                    </a:lnTo>
                    <a:lnTo>
                      <a:pt x="336" y="221"/>
                    </a:lnTo>
                    <a:lnTo>
                      <a:pt x="266" y="195"/>
                    </a:lnTo>
                    <a:lnTo>
                      <a:pt x="195" y="177"/>
                    </a:lnTo>
                    <a:lnTo>
                      <a:pt x="133" y="151"/>
                    </a:lnTo>
                    <a:lnTo>
                      <a:pt x="62" y="133"/>
                    </a:lnTo>
                    <a:lnTo>
                      <a:pt x="0" y="115"/>
                    </a:lnTo>
                    <a:close/>
                  </a:path>
                </a:pathLst>
              </a:custGeom>
              <a:solidFill>
                <a:srgbClr val="000000"/>
              </a:solidFill>
              <a:ln w="9525">
                <a:noFill/>
                <a:round/>
                <a:headEnd/>
                <a:tailEnd/>
              </a:ln>
            </p:spPr>
            <p:txBody>
              <a:bodyPr>
                <a:prstTxWarp prst="textNoShape">
                  <a:avLst/>
                </a:prstTxWarp>
              </a:bodyPr>
              <a:lstStyle/>
              <a:p>
                <a:endParaRPr lang="en-US"/>
              </a:p>
            </p:txBody>
          </p:sp>
          <p:sp>
            <p:nvSpPr>
              <p:cNvPr id="30810" name="Freeform 209"/>
              <p:cNvSpPr>
                <a:spLocks/>
              </p:cNvSpPr>
              <p:nvPr/>
            </p:nvSpPr>
            <p:spPr bwMode="auto">
              <a:xfrm>
                <a:off x="3028" y="1267"/>
                <a:ext cx="134" cy="115"/>
              </a:xfrm>
              <a:custGeom>
                <a:avLst/>
                <a:gdLst>
                  <a:gd name="T0" fmla="*/ 0 w 1745"/>
                  <a:gd name="T1" fmla="*/ 788 h 1496"/>
                  <a:gd name="T2" fmla="*/ 17 w 1745"/>
                  <a:gd name="T3" fmla="*/ 681 h 1496"/>
                  <a:gd name="T4" fmla="*/ 44 w 1745"/>
                  <a:gd name="T5" fmla="*/ 566 h 1496"/>
                  <a:gd name="T6" fmla="*/ 70 w 1745"/>
                  <a:gd name="T7" fmla="*/ 460 h 1496"/>
                  <a:gd name="T8" fmla="*/ 88 w 1745"/>
                  <a:gd name="T9" fmla="*/ 362 h 1496"/>
                  <a:gd name="T10" fmla="*/ 97 w 1745"/>
                  <a:gd name="T11" fmla="*/ 274 h 1496"/>
                  <a:gd name="T12" fmla="*/ 105 w 1745"/>
                  <a:gd name="T13" fmla="*/ 195 h 1496"/>
                  <a:gd name="T14" fmla="*/ 141 w 1745"/>
                  <a:gd name="T15" fmla="*/ 115 h 1496"/>
                  <a:gd name="T16" fmla="*/ 221 w 1745"/>
                  <a:gd name="T17" fmla="*/ 62 h 1496"/>
                  <a:gd name="T18" fmla="*/ 327 w 1745"/>
                  <a:gd name="T19" fmla="*/ 26 h 1496"/>
                  <a:gd name="T20" fmla="*/ 451 w 1745"/>
                  <a:gd name="T21" fmla="*/ 17 h 1496"/>
                  <a:gd name="T22" fmla="*/ 566 w 1745"/>
                  <a:gd name="T23" fmla="*/ 17 h 1496"/>
                  <a:gd name="T24" fmla="*/ 709 w 1745"/>
                  <a:gd name="T25" fmla="*/ 17 h 1496"/>
                  <a:gd name="T26" fmla="*/ 858 w 1745"/>
                  <a:gd name="T27" fmla="*/ 8 h 1496"/>
                  <a:gd name="T28" fmla="*/ 1019 w 1745"/>
                  <a:gd name="T29" fmla="*/ 0 h 1496"/>
                  <a:gd name="T30" fmla="*/ 1169 w 1745"/>
                  <a:gd name="T31" fmla="*/ 26 h 1496"/>
                  <a:gd name="T32" fmla="*/ 1302 w 1745"/>
                  <a:gd name="T33" fmla="*/ 79 h 1496"/>
                  <a:gd name="T34" fmla="*/ 1408 w 1745"/>
                  <a:gd name="T35" fmla="*/ 159 h 1496"/>
                  <a:gd name="T36" fmla="*/ 1505 w 1745"/>
                  <a:gd name="T37" fmla="*/ 265 h 1496"/>
                  <a:gd name="T38" fmla="*/ 1594 w 1745"/>
                  <a:gd name="T39" fmla="*/ 380 h 1496"/>
                  <a:gd name="T40" fmla="*/ 1656 w 1745"/>
                  <a:gd name="T41" fmla="*/ 504 h 1496"/>
                  <a:gd name="T42" fmla="*/ 1710 w 1745"/>
                  <a:gd name="T43" fmla="*/ 645 h 1496"/>
                  <a:gd name="T44" fmla="*/ 1736 w 1745"/>
                  <a:gd name="T45" fmla="*/ 796 h 1496"/>
                  <a:gd name="T46" fmla="*/ 1745 w 1745"/>
                  <a:gd name="T47" fmla="*/ 947 h 1496"/>
                  <a:gd name="T48" fmla="*/ 1727 w 1745"/>
                  <a:gd name="T49" fmla="*/ 1070 h 1496"/>
                  <a:gd name="T50" fmla="*/ 1682 w 1745"/>
                  <a:gd name="T51" fmla="*/ 1151 h 1496"/>
                  <a:gd name="T52" fmla="*/ 1612 w 1745"/>
                  <a:gd name="T53" fmla="*/ 1221 h 1496"/>
                  <a:gd name="T54" fmla="*/ 1533 w 1745"/>
                  <a:gd name="T55" fmla="*/ 1283 h 1496"/>
                  <a:gd name="T56" fmla="*/ 1444 w 1745"/>
                  <a:gd name="T57" fmla="*/ 1345 h 1496"/>
                  <a:gd name="T58" fmla="*/ 1346 w 1745"/>
                  <a:gd name="T59" fmla="*/ 1398 h 1496"/>
                  <a:gd name="T60" fmla="*/ 1249 w 1745"/>
                  <a:gd name="T61" fmla="*/ 1433 h 1496"/>
                  <a:gd name="T62" fmla="*/ 1142 w 1745"/>
                  <a:gd name="T63" fmla="*/ 1461 h 1496"/>
                  <a:gd name="T64" fmla="*/ 1027 w 1745"/>
                  <a:gd name="T65" fmla="*/ 1478 h 1496"/>
                  <a:gd name="T66" fmla="*/ 886 w 1745"/>
                  <a:gd name="T67" fmla="*/ 1496 h 1496"/>
                  <a:gd name="T68" fmla="*/ 753 w 1745"/>
                  <a:gd name="T69" fmla="*/ 1496 h 1496"/>
                  <a:gd name="T70" fmla="*/ 620 w 1745"/>
                  <a:gd name="T71" fmla="*/ 1478 h 1496"/>
                  <a:gd name="T72" fmla="*/ 496 w 1745"/>
                  <a:gd name="T73" fmla="*/ 1443 h 1496"/>
                  <a:gd name="T74" fmla="*/ 381 w 1745"/>
                  <a:gd name="T75" fmla="*/ 1407 h 1496"/>
                  <a:gd name="T76" fmla="*/ 266 w 1745"/>
                  <a:gd name="T77" fmla="*/ 1345 h 1496"/>
                  <a:gd name="T78" fmla="*/ 167 w 1745"/>
                  <a:gd name="T79" fmla="*/ 1274 h 1496"/>
                  <a:gd name="T80" fmla="*/ 97 w 1745"/>
                  <a:gd name="T81" fmla="*/ 1195 h 1496"/>
                  <a:gd name="T82" fmla="*/ 52 w 1745"/>
                  <a:gd name="T83" fmla="*/ 1097 h 1496"/>
                  <a:gd name="T84" fmla="*/ 17 w 1745"/>
                  <a:gd name="T85" fmla="*/ 1000 h 1496"/>
                  <a:gd name="T86" fmla="*/ 8 w 1745"/>
                  <a:gd name="T87" fmla="*/ 893 h 14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45"/>
                  <a:gd name="T133" fmla="*/ 0 h 1496"/>
                  <a:gd name="T134" fmla="*/ 1745 w 1745"/>
                  <a:gd name="T135" fmla="*/ 1496 h 14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45" h="1496">
                    <a:moveTo>
                      <a:pt x="0" y="840"/>
                    </a:moveTo>
                    <a:lnTo>
                      <a:pt x="0" y="788"/>
                    </a:lnTo>
                    <a:lnTo>
                      <a:pt x="8" y="734"/>
                    </a:lnTo>
                    <a:lnTo>
                      <a:pt x="17" y="681"/>
                    </a:lnTo>
                    <a:lnTo>
                      <a:pt x="26" y="628"/>
                    </a:lnTo>
                    <a:lnTo>
                      <a:pt x="44" y="566"/>
                    </a:lnTo>
                    <a:lnTo>
                      <a:pt x="61" y="513"/>
                    </a:lnTo>
                    <a:lnTo>
                      <a:pt x="70" y="460"/>
                    </a:lnTo>
                    <a:lnTo>
                      <a:pt x="88" y="407"/>
                    </a:lnTo>
                    <a:lnTo>
                      <a:pt x="88" y="362"/>
                    </a:lnTo>
                    <a:lnTo>
                      <a:pt x="97" y="318"/>
                    </a:lnTo>
                    <a:lnTo>
                      <a:pt x="97" y="274"/>
                    </a:lnTo>
                    <a:lnTo>
                      <a:pt x="105" y="230"/>
                    </a:lnTo>
                    <a:lnTo>
                      <a:pt x="105" y="195"/>
                    </a:lnTo>
                    <a:lnTo>
                      <a:pt x="123" y="150"/>
                    </a:lnTo>
                    <a:lnTo>
                      <a:pt x="141" y="115"/>
                    </a:lnTo>
                    <a:lnTo>
                      <a:pt x="167" y="88"/>
                    </a:lnTo>
                    <a:lnTo>
                      <a:pt x="221" y="62"/>
                    </a:lnTo>
                    <a:lnTo>
                      <a:pt x="274" y="44"/>
                    </a:lnTo>
                    <a:lnTo>
                      <a:pt x="327" y="26"/>
                    </a:lnTo>
                    <a:lnTo>
                      <a:pt x="389" y="26"/>
                    </a:lnTo>
                    <a:lnTo>
                      <a:pt x="451" y="17"/>
                    </a:lnTo>
                    <a:lnTo>
                      <a:pt x="513" y="17"/>
                    </a:lnTo>
                    <a:lnTo>
                      <a:pt x="566" y="17"/>
                    </a:lnTo>
                    <a:lnTo>
                      <a:pt x="628" y="17"/>
                    </a:lnTo>
                    <a:lnTo>
                      <a:pt x="709" y="17"/>
                    </a:lnTo>
                    <a:lnTo>
                      <a:pt x="779" y="8"/>
                    </a:lnTo>
                    <a:lnTo>
                      <a:pt x="858" y="8"/>
                    </a:lnTo>
                    <a:lnTo>
                      <a:pt x="939" y="0"/>
                    </a:lnTo>
                    <a:lnTo>
                      <a:pt x="1019" y="0"/>
                    </a:lnTo>
                    <a:lnTo>
                      <a:pt x="1089" y="8"/>
                    </a:lnTo>
                    <a:lnTo>
                      <a:pt x="1169" y="26"/>
                    </a:lnTo>
                    <a:lnTo>
                      <a:pt x="1239" y="52"/>
                    </a:lnTo>
                    <a:lnTo>
                      <a:pt x="1302" y="79"/>
                    </a:lnTo>
                    <a:lnTo>
                      <a:pt x="1355" y="115"/>
                    </a:lnTo>
                    <a:lnTo>
                      <a:pt x="1408" y="159"/>
                    </a:lnTo>
                    <a:lnTo>
                      <a:pt x="1461" y="212"/>
                    </a:lnTo>
                    <a:lnTo>
                      <a:pt x="1505" y="265"/>
                    </a:lnTo>
                    <a:lnTo>
                      <a:pt x="1550" y="318"/>
                    </a:lnTo>
                    <a:lnTo>
                      <a:pt x="1594" y="380"/>
                    </a:lnTo>
                    <a:lnTo>
                      <a:pt x="1621" y="433"/>
                    </a:lnTo>
                    <a:lnTo>
                      <a:pt x="1656" y="504"/>
                    </a:lnTo>
                    <a:lnTo>
                      <a:pt x="1682" y="575"/>
                    </a:lnTo>
                    <a:lnTo>
                      <a:pt x="1710" y="645"/>
                    </a:lnTo>
                    <a:lnTo>
                      <a:pt x="1727" y="725"/>
                    </a:lnTo>
                    <a:lnTo>
                      <a:pt x="1736" y="796"/>
                    </a:lnTo>
                    <a:lnTo>
                      <a:pt x="1745" y="876"/>
                    </a:lnTo>
                    <a:lnTo>
                      <a:pt x="1745" y="947"/>
                    </a:lnTo>
                    <a:lnTo>
                      <a:pt x="1736" y="1026"/>
                    </a:lnTo>
                    <a:lnTo>
                      <a:pt x="1727" y="1070"/>
                    </a:lnTo>
                    <a:lnTo>
                      <a:pt x="1710" y="1115"/>
                    </a:lnTo>
                    <a:lnTo>
                      <a:pt x="1682" y="1151"/>
                    </a:lnTo>
                    <a:lnTo>
                      <a:pt x="1648" y="1185"/>
                    </a:lnTo>
                    <a:lnTo>
                      <a:pt x="1612" y="1221"/>
                    </a:lnTo>
                    <a:lnTo>
                      <a:pt x="1567" y="1257"/>
                    </a:lnTo>
                    <a:lnTo>
                      <a:pt x="1533" y="1283"/>
                    </a:lnTo>
                    <a:lnTo>
                      <a:pt x="1488" y="1318"/>
                    </a:lnTo>
                    <a:lnTo>
                      <a:pt x="1444" y="1345"/>
                    </a:lnTo>
                    <a:lnTo>
                      <a:pt x="1400" y="1372"/>
                    </a:lnTo>
                    <a:lnTo>
                      <a:pt x="1346" y="1398"/>
                    </a:lnTo>
                    <a:lnTo>
                      <a:pt x="1302" y="1416"/>
                    </a:lnTo>
                    <a:lnTo>
                      <a:pt x="1249" y="1433"/>
                    </a:lnTo>
                    <a:lnTo>
                      <a:pt x="1195" y="1451"/>
                    </a:lnTo>
                    <a:lnTo>
                      <a:pt x="1142" y="1461"/>
                    </a:lnTo>
                    <a:lnTo>
                      <a:pt x="1089" y="1469"/>
                    </a:lnTo>
                    <a:lnTo>
                      <a:pt x="1027" y="1478"/>
                    </a:lnTo>
                    <a:lnTo>
                      <a:pt x="957" y="1487"/>
                    </a:lnTo>
                    <a:lnTo>
                      <a:pt x="886" y="1496"/>
                    </a:lnTo>
                    <a:lnTo>
                      <a:pt x="824" y="1496"/>
                    </a:lnTo>
                    <a:lnTo>
                      <a:pt x="753" y="1496"/>
                    </a:lnTo>
                    <a:lnTo>
                      <a:pt x="691" y="1487"/>
                    </a:lnTo>
                    <a:lnTo>
                      <a:pt x="620" y="1478"/>
                    </a:lnTo>
                    <a:lnTo>
                      <a:pt x="558" y="1461"/>
                    </a:lnTo>
                    <a:lnTo>
                      <a:pt x="496" y="1443"/>
                    </a:lnTo>
                    <a:lnTo>
                      <a:pt x="433" y="1425"/>
                    </a:lnTo>
                    <a:lnTo>
                      <a:pt x="381" y="1407"/>
                    </a:lnTo>
                    <a:lnTo>
                      <a:pt x="327" y="1381"/>
                    </a:lnTo>
                    <a:lnTo>
                      <a:pt x="266" y="1345"/>
                    </a:lnTo>
                    <a:lnTo>
                      <a:pt x="221" y="1310"/>
                    </a:lnTo>
                    <a:lnTo>
                      <a:pt x="167" y="1274"/>
                    </a:lnTo>
                    <a:lnTo>
                      <a:pt x="123" y="1230"/>
                    </a:lnTo>
                    <a:lnTo>
                      <a:pt x="97" y="1195"/>
                    </a:lnTo>
                    <a:lnTo>
                      <a:pt x="70" y="1151"/>
                    </a:lnTo>
                    <a:lnTo>
                      <a:pt x="52" y="1097"/>
                    </a:lnTo>
                    <a:lnTo>
                      <a:pt x="35" y="1052"/>
                    </a:lnTo>
                    <a:lnTo>
                      <a:pt x="17" y="1000"/>
                    </a:lnTo>
                    <a:lnTo>
                      <a:pt x="8" y="947"/>
                    </a:lnTo>
                    <a:lnTo>
                      <a:pt x="8" y="893"/>
                    </a:lnTo>
                    <a:lnTo>
                      <a:pt x="0" y="840"/>
                    </a:lnTo>
                    <a:close/>
                  </a:path>
                </a:pathLst>
              </a:custGeom>
              <a:solidFill>
                <a:srgbClr val="867B62"/>
              </a:solidFill>
              <a:ln w="9525">
                <a:noFill/>
                <a:round/>
                <a:headEnd/>
                <a:tailEnd/>
              </a:ln>
            </p:spPr>
            <p:txBody>
              <a:bodyPr>
                <a:prstTxWarp prst="textNoShape">
                  <a:avLst/>
                </a:prstTxWarp>
              </a:bodyPr>
              <a:lstStyle/>
              <a:p>
                <a:endParaRPr lang="en-US"/>
              </a:p>
            </p:txBody>
          </p:sp>
          <p:sp>
            <p:nvSpPr>
              <p:cNvPr id="30811" name="Freeform 210"/>
              <p:cNvSpPr>
                <a:spLocks/>
              </p:cNvSpPr>
              <p:nvPr/>
            </p:nvSpPr>
            <p:spPr bwMode="auto">
              <a:xfrm>
                <a:off x="3035" y="1270"/>
                <a:ext cx="121" cy="104"/>
              </a:xfrm>
              <a:custGeom>
                <a:avLst/>
                <a:gdLst>
                  <a:gd name="T0" fmla="*/ 0 w 1568"/>
                  <a:gd name="T1" fmla="*/ 708 h 1345"/>
                  <a:gd name="T2" fmla="*/ 17 w 1568"/>
                  <a:gd name="T3" fmla="*/ 611 h 1345"/>
                  <a:gd name="T4" fmla="*/ 35 w 1568"/>
                  <a:gd name="T5" fmla="*/ 514 h 1345"/>
                  <a:gd name="T6" fmla="*/ 62 w 1568"/>
                  <a:gd name="T7" fmla="*/ 416 h 1345"/>
                  <a:gd name="T8" fmla="*/ 79 w 1568"/>
                  <a:gd name="T9" fmla="*/ 327 h 1345"/>
                  <a:gd name="T10" fmla="*/ 89 w 1568"/>
                  <a:gd name="T11" fmla="*/ 248 h 1345"/>
                  <a:gd name="T12" fmla="*/ 97 w 1568"/>
                  <a:gd name="T13" fmla="*/ 177 h 1345"/>
                  <a:gd name="T14" fmla="*/ 124 w 1568"/>
                  <a:gd name="T15" fmla="*/ 106 h 1345"/>
                  <a:gd name="T16" fmla="*/ 194 w 1568"/>
                  <a:gd name="T17" fmla="*/ 62 h 1345"/>
                  <a:gd name="T18" fmla="*/ 293 w 1568"/>
                  <a:gd name="T19" fmla="*/ 26 h 1345"/>
                  <a:gd name="T20" fmla="*/ 399 w 1568"/>
                  <a:gd name="T21" fmla="*/ 18 h 1345"/>
                  <a:gd name="T22" fmla="*/ 514 w 1568"/>
                  <a:gd name="T23" fmla="*/ 18 h 1345"/>
                  <a:gd name="T24" fmla="*/ 638 w 1568"/>
                  <a:gd name="T25" fmla="*/ 18 h 1345"/>
                  <a:gd name="T26" fmla="*/ 770 w 1568"/>
                  <a:gd name="T27" fmla="*/ 8 h 1345"/>
                  <a:gd name="T28" fmla="*/ 913 w 1568"/>
                  <a:gd name="T29" fmla="*/ 0 h 1345"/>
                  <a:gd name="T30" fmla="*/ 1046 w 1568"/>
                  <a:gd name="T31" fmla="*/ 26 h 1345"/>
                  <a:gd name="T32" fmla="*/ 1169 w 1568"/>
                  <a:gd name="T33" fmla="*/ 71 h 1345"/>
                  <a:gd name="T34" fmla="*/ 1267 w 1568"/>
                  <a:gd name="T35" fmla="*/ 141 h 1345"/>
                  <a:gd name="T36" fmla="*/ 1356 w 1568"/>
                  <a:gd name="T37" fmla="*/ 238 h 1345"/>
                  <a:gd name="T38" fmla="*/ 1427 w 1568"/>
                  <a:gd name="T39" fmla="*/ 336 h 1345"/>
                  <a:gd name="T40" fmla="*/ 1489 w 1568"/>
                  <a:gd name="T41" fmla="*/ 451 h 1345"/>
                  <a:gd name="T42" fmla="*/ 1533 w 1568"/>
                  <a:gd name="T43" fmla="*/ 584 h 1345"/>
                  <a:gd name="T44" fmla="*/ 1568 w 1568"/>
                  <a:gd name="T45" fmla="*/ 717 h 1345"/>
                  <a:gd name="T46" fmla="*/ 1568 w 1568"/>
                  <a:gd name="T47" fmla="*/ 859 h 1345"/>
                  <a:gd name="T48" fmla="*/ 1550 w 1568"/>
                  <a:gd name="T49" fmla="*/ 965 h 1345"/>
                  <a:gd name="T50" fmla="*/ 1506 w 1568"/>
                  <a:gd name="T51" fmla="*/ 1036 h 1345"/>
                  <a:gd name="T52" fmla="*/ 1445 w 1568"/>
                  <a:gd name="T53" fmla="*/ 1107 h 1345"/>
                  <a:gd name="T54" fmla="*/ 1373 w 1568"/>
                  <a:gd name="T55" fmla="*/ 1159 h 1345"/>
                  <a:gd name="T56" fmla="*/ 1294 w 1568"/>
                  <a:gd name="T57" fmla="*/ 1213 h 1345"/>
                  <a:gd name="T58" fmla="*/ 1214 w 1568"/>
                  <a:gd name="T59" fmla="*/ 1256 h 1345"/>
                  <a:gd name="T60" fmla="*/ 1125 w 1568"/>
                  <a:gd name="T61" fmla="*/ 1292 h 1345"/>
                  <a:gd name="T62" fmla="*/ 1028 w 1568"/>
                  <a:gd name="T63" fmla="*/ 1319 h 1345"/>
                  <a:gd name="T64" fmla="*/ 921 w 1568"/>
                  <a:gd name="T65" fmla="*/ 1337 h 1345"/>
                  <a:gd name="T66" fmla="*/ 798 w 1568"/>
                  <a:gd name="T67" fmla="*/ 1345 h 1345"/>
                  <a:gd name="T68" fmla="*/ 682 w 1568"/>
                  <a:gd name="T69" fmla="*/ 1345 h 1345"/>
                  <a:gd name="T70" fmla="*/ 558 w 1568"/>
                  <a:gd name="T71" fmla="*/ 1328 h 1345"/>
                  <a:gd name="T72" fmla="*/ 443 w 1568"/>
                  <a:gd name="T73" fmla="*/ 1301 h 1345"/>
                  <a:gd name="T74" fmla="*/ 337 w 1568"/>
                  <a:gd name="T75" fmla="*/ 1266 h 1345"/>
                  <a:gd name="T76" fmla="*/ 239 w 1568"/>
                  <a:gd name="T77" fmla="*/ 1213 h 1345"/>
                  <a:gd name="T78" fmla="*/ 150 w 1568"/>
                  <a:gd name="T79" fmla="*/ 1151 h 1345"/>
                  <a:gd name="T80" fmla="*/ 89 w 1568"/>
                  <a:gd name="T81" fmla="*/ 1071 h 1345"/>
                  <a:gd name="T82" fmla="*/ 45 w 1568"/>
                  <a:gd name="T83" fmla="*/ 992 h 1345"/>
                  <a:gd name="T84" fmla="*/ 17 w 1568"/>
                  <a:gd name="T85" fmla="*/ 903 h 1345"/>
                  <a:gd name="T86" fmla="*/ 0 w 1568"/>
                  <a:gd name="T87" fmla="*/ 806 h 13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68"/>
                  <a:gd name="T133" fmla="*/ 0 h 1345"/>
                  <a:gd name="T134" fmla="*/ 1568 w 1568"/>
                  <a:gd name="T135" fmla="*/ 1345 h 13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68" h="1345">
                    <a:moveTo>
                      <a:pt x="0" y="762"/>
                    </a:moveTo>
                    <a:lnTo>
                      <a:pt x="0" y="708"/>
                    </a:lnTo>
                    <a:lnTo>
                      <a:pt x="9" y="663"/>
                    </a:lnTo>
                    <a:lnTo>
                      <a:pt x="17" y="611"/>
                    </a:lnTo>
                    <a:lnTo>
                      <a:pt x="27" y="566"/>
                    </a:lnTo>
                    <a:lnTo>
                      <a:pt x="35" y="514"/>
                    </a:lnTo>
                    <a:lnTo>
                      <a:pt x="53" y="460"/>
                    </a:lnTo>
                    <a:lnTo>
                      <a:pt x="62" y="416"/>
                    </a:lnTo>
                    <a:lnTo>
                      <a:pt x="79" y="363"/>
                    </a:lnTo>
                    <a:lnTo>
                      <a:pt x="79" y="327"/>
                    </a:lnTo>
                    <a:lnTo>
                      <a:pt x="89" y="292"/>
                    </a:lnTo>
                    <a:lnTo>
                      <a:pt x="89" y="248"/>
                    </a:lnTo>
                    <a:lnTo>
                      <a:pt x="89" y="212"/>
                    </a:lnTo>
                    <a:lnTo>
                      <a:pt x="97" y="177"/>
                    </a:lnTo>
                    <a:lnTo>
                      <a:pt x="106" y="141"/>
                    </a:lnTo>
                    <a:lnTo>
                      <a:pt x="124" y="106"/>
                    </a:lnTo>
                    <a:lnTo>
                      <a:pt x="150" y="79"/>
                    </a:lnTo>
                    <a:lnTo>
                      <a:pt x="194" y="62"/>
                    </a:lnTo>
                    <a:lnTo>
                      <a:pt x="248" y="44"/>
                    </a:lnTo>
                    <a:lnTo>
                      <a:pt x="293" y="26"/>
                    </a:lnTo>
                    <a:lnTo>
                      <a:pt x="345" y="26"/>
                    </a:lnTo>
                    <a:lnTo>
                      <a:pt x="399" y="18"/>
                    </a:lnTo>
                    <a:lnTo>
                      <a:pt x="460" y="18"/>
                    </a:lnTo>
                    <a:lnTo>
                      <a:pt x="514" y="18"/>
                    </a:lnTo>
                    <a:lnTo>
                      <a:pt x="567" y="18"/>
                    </a:lnTo>
                    <a:lnTo>
                      <a:pt x="638" y="18"/>
                    </a:lnTo>
                    <a:lnTo>
                      <a:pt x="700" y="8"/>
                    </a:lnTo>
                    <a:lnTo>
                      <a:pt x="770" y="8"/>
                    </a:lnTo>
                    <a:lnTo>
                      <a:pt x="842" y="0"/>
                    </a:lnTo>
                    <a:lnTo>
                      <a:pt x="913" y="0"/>
                    </a:lnTo>
                    <a:lnTo>
                      <a:pt x="984" y="8"/>
                    </a:lnTo>
                    <a:lnTo>
                      <a:pt x="1046" y="26"/>
                    </a:lnTo>
                    <a:lnTo>
                      <a:pt x="1107" y="44"/>
                    </a:lnTo>
                    <a:lnTo>
                      <a:pt x="1169" y="71"/>
                    </a:lnTo>
                    <a:lnTo>
                      <a:pt x="1223" y="106"/>
                    </a:lnTo>
                    <a:lnTo>
                      <a:pt x="1267" y="141"/>
                    </a:lnTo>
                    <a:lnTo>
                      <a:pt x="1312" y="186"/>
                    </a:lnTo>
                    <a:lnTo>
                      <a:pt x="1356" y="238"/>
                    </a:lnTo>
                    <a:lnTo>
                      <a:pt x="1400" y="283"/>
                    </a:lnTo>
                    <a:lnTo>
                      <a:pt x="1427" y="336"/>
                    </a:lnTo>
                    <a:lnTo>
                      <a:pt x="1462" y="399"/>
                    </a:lnTo>
                    <a:lnTo>
                      <a:pt x="1489" y="451"/>
                    </a:lnTo>
                    <a:lnTo>
                      <a:pt x="1515" y="522"/>
                    </a:lnTo>
                    <a:lnTo>
                      <a:pt x="1533" y="584"/>
                    </a:lnTo>
                    <a:lnTo>
                      <a:pt x="1550" y="655"/>
                    </a:lnTo>
                    <a:lnTo>
                      <a:pt x="1568" y="717"/>
                    </a:lnTo>
                    <a:lnTo>
                      <a:pt x="1568" y="788"/>
                    </a:lnTo>
                    <a:lnTo>
                      <a:pt x="1568" y="859"/>
                    </a:lnTo>
                    <a:lnTo>
                      <a:pt x="1568" y="921"/>
                    </a:lnTo>
                    <a:lnTo>
                      <a:pt x="1550" y="965"/>
                    </a:lnTo>
                    <a:lnTo>
                      <a:pt x="1533" y="1000"/>
                    </a:lnTo>
                    <a:lnTo>
                      <a:pt x="1506" y="1036"/>
                    </a:lnTo>
                    <a:lnTo>
                      <a:pt x="1479" y="1071"/>
                    </a:lnTo>
                    <a:lnTo>
                      <a:pt x="1445" y="1107"/>
                    </a:lnTo>
                    <a:lnTo>
                      <a:pt x="1409" y="1133"/>
                    </a:lnTo>
                    <a:lnTo>
                      <a:pt x="1373" y="1159"/>
                    </a:lnTo>
                    <a:lnTo>
                      <a:pt x="1338" y="1186"/>
                    </a:lnTo>
                    <a:lnTo>
                      <a:pt x="1294" y="1213"/>
                    </a:lnTo>
                    <a:lnTo>
                      <a:pt x="1258" y="1239"/>
                    </a:lnTo>
                    <a:lnTo>
                      <a:pt x="1214" y="1256"/>
                    </a:lnTo>
                    <a:lnTo>
                      <a:pt x="1169" y="1274"/>
                    </a:lnTo>
                    <a:lnTo>
                      <a:pt x="1125" y="1292"/>
                    </a:lnTo>
                    <a:lnTo>
                      <a:pt x="1072" y="1310"/>
                    </a:lnTo>
                    <a:lnTo>
                      <a:pt x="1028" y="1319"/>
                    </a:lnTo>
                    <a:lnTo>
                      <a:pt x="984" y="1328"/>
                    </a:lnTo>
                    <a:lnTo>
                      <a:pt x="921" y="1337"/>
                    </a:lnTo>
                    <a:lnTo>
                      <a:pt x="859" y="1337"/>
                    </a:lnTo>
                    <a:lnTo>
                      <a:pt x="798" y="1345"/>
                    </a:lnTo>
                    <a:lnTo>
                      <a:pt x="736" y="1345"/>
                    </a:lnTo>
                    <a:lnTo>
                      <a:pt x="682" y="1345"/>
                    </a:lnTo>
                    <a:lnTo>
                      <a:pt x="621" y="1337"/>
                    </a:lnTo>
                    <a:lnTo>
                      <a:pt x="558" y="1328"/>
                    </a:lnTo>
                    <a:lnTo>
                      <a:pt x="496" y="1319"/>
                    </a:lnTo>
                    <a:lnTo>
                      <a:pt x="443" y="1301"/>
                    </a:lnTo>
                    <a:lnTo>
                      <a:pt x="390" y="1284"/>
                    </a:lnTo>
                    <a:lnTo>
                      <a:pt x="337" y="1266"/>
                    </a:lnTo>
                    <a:lnTo>
                      <a:pt x="293" y="1239"/>
                    </a:lnTo>
                    <a:lnTo>
                      <a:pt x="239" y="1213"/>
                    </a:lnTo>
                    <a:lnTo>
                      <a:pt x="194" y="1186"/>
                    </a:lnTo>
                    <a:lnTo>
                      <a:pt x="150" y="1151"/>
                    </a:lnTo>
                    <a:lnTo>
                      <a:pt x="115" y="1107"/>
                    </a:lnTo>
                    <a:lnTo>
                      <a:pt x="89" y="1071"/>
                    </a:lnTo>
                    <a:lnTo>
                      <a:pt x="62" y="1036"/>
                    </a:lnTo>
                    <a:lnTo>
                      <a:pt x="45" y="992"/>
                    </a:lnTo>
                    <a:lnTo>
                      <a:pt x="27" y="947"/>
                    </a:lnTo>
                    <a:lnTo>
                      <a:pt x="17" y="903"/>
                    </a:lnTo>
                    <a:lnTo>
                      <a:pt x="9" y="859"/>
                    </a:lnTo>
                    <a:lnTo>
                      <a:pt x="0" y="806"/>
                    </a:lnTo>
                    <a:lnTo>
                      <a:pt x="0" y="762"/>
                    </a:lnTo>
                    <a:close/>
                  </a:path>
                </a:pathLst>
              </a:custGeom>
              <a:solidFill>
                <a:srgbClr val="8A7F65"/>
              </a:solidFill>
              <a:ln w="9525">
                <a:noFill/>
                <a:round/>
                <a:headEnd/>
                <a:tailEnd/>
              </a:ln>
            </p:spPr>
            <p:txBody>
              <a:bodyPr>
                <a:prstTxWarp prst="textNoShape">
                  <a:avLst/>
                </a:prstTxWarp>
              </a:bodyPr>
              <a:lstStyle/>
              <a:p>
                <a:endParaRPr lang="en-US"/>
              </a:p>
            </p:txBody>
          </p:sp>
          <p:sp>
            <p:nvSpPr>
              <p:cNvPr id="30812" name="Freeform 211"/>
              <p:cNvSpPr>
                <a:spLocks/>
              </p:cNvSpPr>
              <p:nvPr/>
            </p:nvSpPr>
            <p:spPr bwMode="auto">
              <a:xfrm>
                <a:off x="3042" y="1274"/>
                <a:ext cx="107" cy="92"/>
              </a:xfrm>
              <a:custGeom>
                <a:avLst/>
                <a:gdLst>
                  <a:gd name="T0" fmla="*/ 0 w 1390"/>
                  <a:gd name="T1" fmla="*/ 637 h 1195"/>
                  <a:gd name="T2" fmla="*/ 8 w 1390"/>
                  <a:gd name="T3" fmla="*/ 549 h 1195"/>
                  <a:gd name="T4" fmla="*/ 35 w 1390"/>
                  <a:gd name="T5" fmla="*/ 460 h 1195"/>
                  <a:gd name="T6" fmla="*/ 53 w 1390"/>
                  <a:gd name="T7" fmla="*/ 372 h 1195"/>
                  <a:gd name="T8" fmla="*/ 71 w 1390"/>
                  <a:gd name="T9" fmla="*/ 292 h 1195"/>
                  <a:gd name="T10" fmla="*/ 79 w 1390"/>
                  <a:gd name="T11" fmla="*/ 222 h 1195"/>
                  <a:gd name="T12" fmla="*/ 89 w 1390"/>
                  <a:gd name="T13" fmla="*/ 150 h 1195"/>
                  <a:gd name="T14" fmla="*/ 105 w 1390"/>
                  <a:gd name="T15" fmla="*/ 97 h 1195"/>
                  <a:gd name="T16" fmla="*/ 168 w 1390"/>
                  <a:gd name="T17" fmla="*/ 53 h 1195"/>
                  <a:gd name="T18" fmla="*/ 256 w 1390"/>
                  <a:gd name="T19" fmla="*/ 27 h 1195"/>
                  <a:gd name="T20" fmla="*/ 354 w 1390"/>
                  <a:gd name="T21" fmla="*/ 18 h 1195"/>
                  <a:gd name="T22" fmla="*/ 451 w 1390"/>
                  <a:gd name="T23" fmla="*/ 18 h 1195"/>
                  <a:gd name="T24" fmla="*/ 558 w 1390"/>
                  <a:gd name="T25" fmla="*/ 18 h 1195"/>
                  <a:gd name="T26" fmla="*/ 681 w 1390"/>
                  <a:gd name="T27" fmla="*/ 9 h 1195"/>
                  <a:gd name="T28" fmla="*/ 806 w 1390"/>
                  <a:gd name="T29" fmla="*/ 9 h 1195"/>
                  <a:gd name="T30" fmla="*/ 929 w 1390"/>
                  <a:gd name="T31" fmla="*/ 27 h 1195"/>
                  <a:gd name="T32" fmla="*/ 1036 w 1390"/>
                  <a:gd name="T33" fmla="*/ 71 h 1195"/>
                  <a:gd name="T34" fmla="*/ 1125 w 1390"/>
                  <a:gd name="T35" fmla="*/ 133 h 1195"/>
                  <a:gd name="T36" fmla="*/ 1205 w 1390"/>
                  <a:gd name="T37" fmla="*/ 212 h 1195"/>
                  <a:gd name="T38" fmla="*/ 1267 w 1390"/>
                  <a:gd name="T39" fmla="*/ 301 h 1195"/>
                  <a:gd name="T40" fmla="*/ 1320 w 1390"/>
                  <a:gd name="T41" fmla="*/ 407 h 1195"/>
                  <a:gd name="T42" fmla="*/ 1364 w 1390"/>
                  <a:gd name="T43" fmla="*/ 522 h 1195"/>
                  <a:gd name="T44" fmla="*/ 1390 w 1390"/>
                  <a:gd name="T45" fmla="*/ 637 h 1195"/>
                  <a:gd name="T46" fmla="*/ 1390 w 1390"/>
                  <a:gd name="T47" fmla="*/ 762 h 1195"/>
                  <a:gd name="T48" fmla="*/ 1382 w 1390"/>
                  <a:gd name="T49" fmla="*/ 859 h 1195"/>
                  <a:gd name="T50" fmla="*/ 1338 w 1390"/>
                  <a:gd name="T51" fmla="*/ 921 h 1195"/>
                  <a:gd name="T52" fmla="*/ 1284 w 1390"/>
                  <a:gd name="T53" fmla="*/ 982 h 1195"/>
                  <a:gd name="T54" fmla="*/ 1223 w 1390"/>
                  <a:gd name="T55" fmla="*/ 1036 h 1195"/>
                  <a:gd name="T56" fmla="*/ 1151 w 1390"/>
                  <a:gd name="T57" fmla="*/ 1080 h 1195"/>
                  <a:gd name="T58" fmla="*/ 1072 w 1390"/>
                  <a:gd name="T59" fmla="*/ 1115 h 1195"/>
                  <a:gd name="T60" fmla="*/ 992 w 1390"/>
                  <a:gd name="T61" fmla="*/ 1151 h 1195"/>
                  <a:gd name="T62" fmla="*/ 912 w 1390"/>
                  <a:gd name="T63" fmla="*/ 1169 h 1195"/>
                  <a:gd name="T64" fmla="*/ 814 w 1390"/>
                  <a:gd name="T65" fmla="*/ 1186 h 1195"/>
                  <a:gd name="T66" fmla="*/ 709 w 1390"/>
                  <a:gd name="T67" fmla="*/ 1195 h 1195"/>
                  <a:gd name="T68" fmla="*/ 602 w 1390"/>
                  <a:gd name="T69" fmla="*/ 1195 h 1195"/>
                  <a:gd name="T70" fmla="*/ 496 w 1390"/>
                  <a:gd name="T71" fmla="*/ 1186 h 1195"/>
                  <a:gd name="T72" fmla="*/ 399 w 1390"/>
                  <a:gd name="T73" fmla="*/ 1160 h 1195"/>
                  <a:gd name="T74" fmla="*/ 301 w 1390"/>
                  <a:gd name="T75" fmla="*/ 1125 h 1195"/>
                  <a:gd name="T76" fmla="*/ 212 w 1390"/>
                  <a:gd name="T77" fmla="*/ 1080 h 1195"/>
                  <a:gd name="T78" fmla="*/ 133 w 1390"/>
                  <a:gd name="T79" fmla="*/ 1018 h 1195"/>
                  <a:gd name="T80" fmla="*/ 71 w 1390"/>
                  <a:gd name="T81" fmla="*/ 956 h 1195"/>
                  <a:gd name="T82" fmla="*/ 35 w 1390"/>
                  <a:gd name="T83" fmla="*/ 885 h 1195"/>
                  <a:gd name="T84" fmla="*/ 17 w 1390"/>
                  <a:gd name="T85" fmla="*/ 805 h 1195"/>
                  <a:gd name="T86" fmla="*/ 0 w 1390"/>
                  <a:gd name="T87" fmla="*/ 718 h 11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0"/>
                  <a:gd name="T133" fmla="*/ 0 h 1195"/>
                  <a:gd name="T134" fmla="*/ 1390 w 1390"/>
                  <a:gd name="T135" fmla="*/ 1195 h 11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0" h="1195">
                    <a:moveTo>
                      <a:pt x="0" y="682"/>
                    </a:moveTo>
                    <a:lnTo>
                      <a:pt x="0" y="637"/>
                    </a:lnTo>
                    <a:lnTo>
                      <a:pt x="0" y="593"/>
                    </a:lnTo>
                    <a:lnTo>
                      <a:pt x="8" y="549"/>
                    </a:lnTo>
                    <a:lnTo>
                      <a:pt x="17" y="504"/>
                    </a:lnTo>
                    <a:lnTo>
                      <a:pt x="35" y="460"/>
                    </a:lnTo>
                    <a:lnTo>
                      <a:pt x="44" y="416"/>
                    </a:lnTo>
                    <a:lnTo>
                      <a:pt x="53" y="372"/>
                    </a:lnTo>
                    <a:lnTo>
                      <a:pt x="61" y="327"/>
                    </a:lnTo>
                    <a:lnTo>
                      <a:pt x="71" y="292"/>
                    </a:lnTo>
                    <a:lnTo>
                      <a:pt x="71" y="257"/>
                    </a:lnTo>
                    <a:lnTo>
                      <a:pt x="79" y="222"/>
                    </a:lnTo>
                    <a:lnTo>
                      <a:pt x="79" y="186"/>
                    </a:lnTo>
                    <a:lnTo>
                      <a:pt x="89" y="150"/>
                    </a:lnTo>
                    <a:lnTo>
                      <a:pt x="97" y="124"/>
                    </a:lnTo>
                    <a:lnTo>
                      <a:pt x="105" y="97"/>
                    </a:lnTo>
                    <a:lnTo>
                      <a:pt x="133" y="79"/>
                    </a:lnTo>
                    <a:lnTo>
                      <a:pt x="168" y="53"/>
                    </a:lnTo>
                    <a:lnTo>
                      <a:pt x="212" y="35"/>
                    </a:lnTo>
                    <a:lnTo>
                      <a:pt x="256" y="27"/>
                    </a:lnTo>
                    <a:lnTo>
                      <a:pt x="310" y="18"/>
                    </a:lnTo>
                    <a:lnTo>
                      <a:pt x="354" y="18"/>
                    </a:lnTo>
                    <a:lnTo>
                      <a:pt x="407" y="18"/>
                    </a:lnTo>
                    <a:lnTo>
                      <a:pt x="451" y="18"/>
                    </a:lnTo>
                    <a:lnTo>
                      <a:pt x="504" y="18"/>
                    </a:lnTo>
                    <a:lnTo>
                      <a:pt x="558" y="18"/>
                    </a:lnTo>
                    <a:lnTo>
                      <a:pt x="620" y="9"/>
                    </a:lnTo>
                    <a:lnTo>
                      <a:pt x="681" y="9"/>
                    </a:lnTo>
                    <a:lnTo>
                      <a:pt x="744" y="0"/>
                    </a:lnTo>
                    <a:lnTo>
                      <a:pt x="806" y="9"/>
                    </a:lnTo>
                    <a:lnTo>
                      <a:pt x="868" y="9"/>
                    </a:lnTo>
                    <a:lnTo>
                      <a:pt x="929" y="27"/>
                    </a:lnTo>
                    <a:lnTo>
                      <a:pt x="983" y="44"/>
                    </a:lnTo>
                    <a:lnTo>
                      <a:pt x="1036" y="71"/>
                    </a:lnTo>
                    <a:lnTo>
                      <a:pt x="1080" y="97"/>
                    </a:lnTo>
                    <a:lnTo>
                      <a:pt x="1125" y="133"/>
                    </a:lnTo>
                    <a:lnTo>
                      <a:pt x="1169" y="168"/>
                    </a:lnTo>
                    <a:lnTo>
                      <a:pt x="1205" y="212"/>
                    </a:lnTo>
                    <a:lnTo>
                      <a:pt x="1240" y="257"/>
                    </a:lnTo>
                    <a:lnTo>
                      <a:pt x="1267" y="301"/>
                    </a:lnTo>
                    <a:lnTo>
                      <a:pt x="1293" y="355"/>
                    </a:lnTo>
                    <a:lnTo>
                      <a:pt x="1320" y="407"/>
                    </a:lnTo>
                    <a:lnTo>
                      <a:pt x="1346" y="460"/>
                    </a:lnTo>
                    <a:lnTo>
                      <a:pt x="1364" y="522"/>
                    </a:lnTo>
                    <a:lnTo>
                      <a:pt x="1382" y="585"/>
                    </a:lnTo>
                    <a:lnTo>
                      <a:pt x="1390" y="637"/>
                    </a:lnTo>
                    <a:lnTo>
                      <a:pt x="1390" y="700"/>
                    </a:lnTo>
                    <a:lnTo>
                      <a:pt x="1390" y="762"/>
                    </a:lnTo>
                    <a:lnTo>
                      <a:pt x="1390" y="823"/>
                    </a:lnTo>
                    <a:lnTo>
                      <a:pt x="1382" y="859"/>
                    </a:lnTo>
                    <a:lnTo>
                      <a:pt x="1364" y="894"/>
                    </a:lnTo>
                    <a:lnTo>
                      <a:pt x="1338" y="921"/>
                    </a:lnTo>
                    <a:lnTo>
                      <a:pt x="1311" y="956"/>
                    </a:lnTo>
                    <a:lnTo>
                      <a:pt x="1284" y="982"/>
                    </a:lnTo>
                    <a:lnTo>
                      <a:pt x="1249" y="1009"/>
                    </a:lnTo>
                    <a:lnTo>
                      <a:pt x="1223" y="1036"/>
                    </a:lnTo>
                    <a:lnTo>
                      <a:pt x="1187" y="1053"/>
                    </a:lnTo>
                    <a:lnTo>
                      <a:pt x="1151" y="1080"/>
                    </a:lnTo>
                    <a:lnTo>
                      <a:pt x="1116" y="1097"/>
                    </a:lnTo>
                    <a:lnTo>
                      <a:pt x="1072" y="1115"/>
                    </a:lnTo>
                    <a:lnTo>
                      <a:pt x="1036" y="1133"/>
                    </a:lnTo>
                    <a:lnTo>
                      <a:pt x="992" y="1151"/>
                    </a:lnTo>
                    <a:lnTo>
                      <a:pt x="957" y="1160"/>
                    </a:lnTo>
                    <a:lnTo>
                      <a:pt x="912" y="1169"/>
                    </a:lnTo>
                    <a:lnTo>
                      <a:pt x="868" y="1178"/>
                    </a:lnTo>
                    <a:lnTo>
                      <a:pt x="814" y="1186"/>
                    </a:lnTo>
                    <a:lnTo>
                      <a:pt x="762" y="1195"/>
                    </a:lnTo>
                    <a:lnTo>
                      <a:pt x="709" y="1195"/>
                    </a:lnTo>
                    <a:lnTo>
                      <a:pt x="655" y="1195"/>
                    </a:lnTo>
                    <a:lnTo>
                      <a:pt x="602" y="1195"/>
                    </a:lnTo>
                    <a:lnTo>
                      <a:pt x="549" y="1195"/>
                    </a:lnTo>
                    <a:lnTo>
                      <a:pt x="496" y="1186"/>
                    </a:lnTo>
                    <a:lnTo>
                      <a:pt x="443" y="1169"/>
                    </a:lnTo>
                    <a:lnTo>
                      <a:pt x="399" y="1160"/>
                    </a:lnTo>
                    <a:lnTo>
                      <a:pt x="345" y="1142"/>
                    </a:lnTo>
                    <a:lnTo>
                      <a:pt x="301" y="1125"/>
                    </a:lnTo>
                    <a:lnTo>
                      <a:pt x="256" y="1107"/>
                    </a:lnTo>
                    <a:lnTo>
                      <a:pt x="212" y="1080"/>
                    </a:lnTo>
                    <a:lnTo>
                      <a:pt x="168" y="1053"/>
                    </a:lnTo>
                    <a:lnTo>
                      <a:pt x="133" y="1018"/>
                    </a:lnTo>
                    <a:lnTo>
                      <a:pt x="97" y="992"/>
                    </a:lnTo>
                    <a:lnTo>
                      <a:pt x="71" y="956"/>
                    </a:lnTo>
                    <a:lnTo>
                      <a:pt x="53" y="921"/>
                    </a:lnTo>
                    <a:lnTo>
                      <a:pt x="35" y="885"/>
                    </a:lnTo>
                    <a:lnTo>
                      <a:pt x="26" y="841"/>
                    </a:lnTo>
                    <a:lnTo>
                      <a:pt x="17" y="805"/>
                    </a:lnTo>
                    <a:lnTo>
                      <a:pt x="8" y="762"/>
                    </a:lnTo>
                    <a:lnTo>
                      <a:pt x="0" y="718"/>
                    </a:lnTo>
                    <a:lnTo>
                      <a:pt x="0" y="682"/>
                    </a:lnTo>
                    <a:close/>
                  </a:path>
                </a:pathLst>
              </a:custGeom>
              <a:solidFill>
                <a:srgbClr val="8D8267"/>
              </a:solidFill>
              <a:ln w="9525">
                <a:noFill/>
                <a:round/>
                <a:headEnd/>
                <a:tailEnd/>
              </a:ln>
            </p:spPr>
            <p:txBody>
              <a:bodyPr>
                <a:prstTxWarp prst="textNoShape">
                  <a:avLst/>
                </a:prstTxWarp>
              </a:bodyPr>
              <a:lstStyle/>
              <a:p>
                <a:endParaRPr lang="en-US"/>
              </a:p>
            </p:txBody>
          </p:sp>
          <p:sp>
            <p:nvSpPr>
              <p:cNvPr id="30813" name="Freeform 212"/>
              <p:cNvSpPr>
                <a:spLocks/>
              </p:cNvSpPr>
              <p:nvPr/>
            </p:nvSpPr>
            <p:spPr bwMode="auto">
              <a:xfrm>
                <a:off x="3049" y="1278"/>
                <a:ext cx="94" cy="80"/>
              </a:xfrm>
              <a:custGeom>
                <a:avLst/>
                <a:gdLst>
                  <a:gd name="T0" fmla="*/ 0 w 1222"/>
                  <a:gd name="T1" fmla="*/ 549 h 1036"/>
                  <a:gd name="T2" fmla="*/ 8 w 1222"/>
                  <a:gd name="T3" fmla="*/ 469 h 1036"/>
                  <a:gd name="T4" fmla="*/ 26 w 1222"/>
                  <a:gd name="T5" fmla="*/ 389 h 1036"/>
                  <a:gd name="T6" fmla="*/ 44 w 1222"/>
                  <a:gd name="T7" fmla="*/ 319 h 1036"/>
                  <a:gd name="T8" fmla="*/ 61 w 1222"/>
                  <a:gd name="T9" fmla="*/ 248 h 1036"/>
                  <a:gd name="T10" fmla="*/ 61 w 1222"/>
                  <a:gd name="T11" fmla="*/ 186 h 1036"/>
                  <a:gd name="T12" fmla="*/ 70 w 1222"/>
                  <a:gd name="T13" fmla="*/ 124 h 1036"/>
                  <a:gd name="T14" fmla="*/ 97 w 1222"/>
                  <a:gd name="T15" fmla="*/ 80 h 1036"/>
                  <a:gd name="T16" fmla="*/ 149 w 1222"/>
                  <a:gd name="T17" fmla="*/ 36 h 1036"/>
                  <a:gd name="T18" fmla="*/ 230 w 1222"/>
                  <a:gd name="T19" fmla="*/ 18 h 1036"/>
                  <a:gd name="T20" fmla="*/ 310 w 1222"/>
                  <a:gd name="T21" fmla="*/ 9 h 1036"/>
                  <a:gd name="T22" fmla="*/ 398 w 1222"/>
                  <a:gd name="T23" fmla="*/ 9 h 1036"/>
                  <a:gd name="T24" fmla="*/ 487 w 1222"/>
                  <a:gd name="T25" fmla="*/ 9 h 1036"/>
                  <a:gd name="T26" fmla="*/ 602 w 1222"/>
                  <a:gd name="T27" fmla="*/ 0 h 1036"/>
                  <a:gd name="T28" fmla="*/ 707 w 1222"/>
                  <a:gd name="T29" fmla="*/ 0 h 1036"/>
                  <a:gd name="T30" fmla="*/ 814 w 1222"/>
                  <a:gd name="T31" fmla="*/ 9 h 1036"/>
                  <a:gd name="T32" fmla="*/ 903 w 1222"/>
                  <a:gd name="T33" fmla="*/ 54 h 1036"/>
                  <a:gd name="T34" fmla="*/ 983 w 1222"/>
                  <a:gd name="T35" fmla="*/ 106 h 1036"/>
                  <a:gd name="T36" fmla="*/ 1054 w 1222"/>
                  <a:gd name="T37" fmla="*/ 177 h 1036"/>
                  <a:gd name="T38" fmla="*/ 1106 w 1222"/>
                  <a:gd name="T39" fmla="*/ 257 h 1036"/>
                  <a:gd name="T40" fmla="*/ 1151 w 1222"/>
                  <a:gd name="T41" fmla="*/ 345 h 1036"/>
                  <a:gd name="T42" fmla="*/ 1195 w 1222"/>
                  <a:gd name="T43" fmla="*/ 451 h 1036"/>
                  <a:gd name="T44" fmla="*/ 1213 w 1222"/>
                  <a:gd name="T45" fmla="*/ 549 h 1036"/>
                  <a:gd name="T46" fmla="*/ 1222 w 1222"/>
                  <a:gd name="T47" fmla="*/ 655 h 1036"/>
                  <a:gd name="T48" fmla="*/ 1204 w 1222"/>
                  <a:gd name="T49" fmla="*/ 744 h 1036"/>
                  <a:gd name="T50" fmla="*/ 1169 w 1222"/>
                  <a:gd name="T51" fmla="*/ 796 h 1036"/>
                  <a:gd name="T52" fmla="*/ 1124 w 1222"/>
                  <a:gd name="T53" fmla="*/ 850 h 1036"/>
                  <a:gd name="T54" fmla="*/ 1062 w 1222"/>
                  <a:gd name="T55" fmla="*/ 895 h 1036"/>
                  <a:gd name="T56" fmla="*/ 1009 w 1222"/>
                  <a:gd name="T57" fmla="*/ 939 h 1036"/>
                  <a:gd name="T58" fmla="*/ 939 w 1222"/>
                  <a:gd name="T59" fmla="*/ 974 h 1036"/>
                  <a:gd name="T60" fmla="*/ 868 w 1222"/>
                  <a:gd name="T61" fmla="*/ 1000 h 1036"/>
                  <a:gd name="T62" fmla="*/ 796 w 1222"/>
                  <a:gd name="T63" fmla="*/ 1018 h 1036"/>
                  <a:gd name="T64" fmla="*/ 707 w 1222"/>
                  <a:gd name="T65" fmla="*/ 1036 h 1036"/>
                  <a:gd name="T66" fmla="*/ 620 w 1222"/>
                  <a:gd name="T67" fmla="*/ 1036 h 1036"/>
                  <a:gd name="T68" fmla="*/ 522 w 1222"/>
                  <a:gd name="T69" fmla="*/ 1036 h 1036"/>
                  <a:gd name="T70" fmla="*/ 433 w 1222"/>
                  <a:gd name="T71" fmla="*/ 1027 h 1036"/>
                  <a:gd name="T72" fmla="*/ 345 w 1222"/>
                  <a:gd name="T73" fmla="*/ 1010 h 1036"/>
                  <a:gd name="T74" fmla="*/ 265 w 1222"/>
                  <a:gd name="T75" fmla="*/ 974 h 1036"/>
                  <a:gd name="T76" fmla="*/ 185 w 1222"/>
                  <a:gd name="T77" fmla="*/ 939 h 1036"/>
                  <a:gd name="T78" fmla="*/ 115 w 1222"/>
                  <a:gd name="T79" fmla="*/ 885 h 1036"/>
                  <a:gd name="T80" fmla="*/ 61 w 1222"/>
                  <a:gd name="T81" fmla="*/ 832 h 1036"/>
                  <a:gd name="T82" fmla="*/ 26 w 1222"/>
                  <a:gd name="T83" fmla="*/ 762 h 1036"/>
                  <a:gd name="T84" fmla="*/ 8 w 1222"/>
                  <a:gd name="T85" fmla="*/ 691 h 1036"/>
                  <a:gd name="T86" fmla="*/ 0 w 1222"/>
                  <a:gd name="T87" fmla="*/ 620 h 10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2"/>
                  <a:gd name="T133" fmla="*/ 0 h 1036"/>
                  <a:gd name="T134" fmla="*/ 1222 w 1222"/>
                  <a:gd name="T135" fmla="*/ 1036 h 10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2" h="1036">
                    <a:moveTo>
                      <a:pt x="0" y="584"/>
                    </a:moveTo>
                    <a:lnTo>
                      <a:pt x="0" y="549"/>
                    </a:lnTo>
                    <a:lnTo>
                      <a:pt x="0" y="504"/>
                    </a:lnTo>
                    <a:lnTo>
                      <a:pt x="8" y="469"/>
                    </a:lnTo>
                    <a:lnTo>
                      <a:pt x="16" y="434"/>
                    </a:lnTo>
                    <a:lnTo>
                      <a:pt x="26" y="389"/>
                    </a:lnTo>
                    <a:lnTo>
                      <a:pt x="34" y="354"/>
                    </a:lnTo>
                    <a:lnTo>
                      <a:pt x="44" y="319"/>
                    </a:lnTo>
                    <a:lnTo>
                      <a:pt x="52" y="274"/>
                    </a:lnTo>
                    <a:lnTo>
                      <a:pt x="61" y="248"/>
                    </a:lnTo>
                    <a:lnTo>
                      <a:pt x="61" y="221"/>
                    </a:lnTo>
                    <a:lnTo>
                      <a:pt x="61" y="186"/>
                    </a:lnTo>
                    <a:lnTo>
                      <a:pt x="70" y="159"/>
                    </a:lnTo>
                    <a:lnTo>
                      <a:pt x="70" y="124"/>
                    </a:lnTo>
                    <a:lnTo>
                      <a:pt x="79" y="97"/>
                    </a:lnTo>
                    <a:lnTo>
                      <a:pt x="97" y="80"/>
                    </a:lnTo>
                    <a:lnTo>
                      <a:pt x="115" y="62"/>
                    </a:lnTo>
                    <a:lnTo>
                      <a:pt x="149" y="36"/>
                    </a:lnTo>
                    <a:lnTo>
                      <a:pt x="185" y="26"/>
                    </a:lnTo>
                    <a:lnTo>
                      <a:pt x="230" y="18"/>
                    </a:lnTo>
                    <a:lnTo>
                      <a:pt x="265" y="9"/>
                    </a:lnTo>
                    <a:lnTo>
                      <a:pt x="310" y="9"/>
                    </a:lnTo>
                    <a:lnTo>
                      <a:pt x="354" y="9"/>
                    </a:lnTo>
                    <a:lnTo>
                      <a:pt x="398" y="9"/>
                    </a:lnTo>
                    <a:lnTo>
                      <a:pt x="433" y="9"/>
                    </a:lnTo>
                    <a:lnTo>
                      <a:pt x="487" y="9"/>
                    </a:lnTo>
                    <a:lnTo>
                      <a:pt x="540" y="0"/>
                    </a:lnTo>
                    <a:lnTo>
                      <a:pt x="602" y="0"/>
                    </a:lnTo>
                    <a:lnTo>
                      <a:pt x="655" y="0"/>
                    </a:lnTo>
                    <a:lnTo>
                      <a:pt x="707" y="0"/>
                    </a:lnTo>
                    <a:lnTo>
                      <a:pt x="761" y="0"/>
                    </a:lnTo>
                    <a:lnTo>
                      <a:pt x="814" y="9"/>
                    </a:lnTo>
                    <a:lnTo>
                      <a:pt x="858" y="26"/>
                    </a:lnTo>
                    <a:lnTo>
                      <a:pt x="903" y="54"/>
                    </a:lnTo>
                    <a:lnTo>
                      <a:pt x="947" y="80"/>
                    </a:lnTo>
                    <a:lnTo>
                      <a:pt x="983" y="106"/>
                    </a:lnTo>
                    <a:lnTo>
                      <a:pt x="1018" y="141"/>
                    </a:lnTo>
                    <a:lnTo>
                      <a:pt x="1054" y="177"/>
                    </a:lnTo>
                    <a:lnTo>
                      <a:pt x="1080" y="221"/>
                    </a:lnTo>
                    <a:lnTo>
                      <a:pt x="1106" y="257"/>
                    </a:lnTo>
                    <a:lnTo>
                      <a:pt x="1134" y="302"/>
                    </a:lnTo>
                    <a:lnTo>
                      <a:pt x="1151" y="345"/>
                    </a:lnTo>
                    <a:lnTo>
                      <a:pt x="1178" y="399"/>
                    </a:lnTo>
                    <a:lnTo>
                      <a:pt x="1195" y="451"/>
                    </a:lnTo>
                    <a:lnTo>
                      <a:pt x="1204" y="496"/>
                    </a:lnTo>
                    <a:lnTo>
                      <a:pt x="1213" y="549"/>
                    </a:lnTo>
                    <a:lnTo>
                      <a:pt x="1222" y="602"/>
                    </a:lnTo>
                    <a:lnTo>
                      <a:pt x="1222" y="655"/>
                    </a:lnTo>
                    <a:lnTo>
                      <a:pt x="1213" y="709"/>
                    </a:lnTo>
                    <a:lnTo>
                      <a:pt x="1204" y="744"/>
                    </a:lnTo>
                    <a:lnTo>
                      <a:pt x="1186" y="770"/>
                    </a:lnTo>
                    <a:lnTo>
                      <a:pt x="1169" y="796"/>
                    </a:lnTo>
                    <a:lnTo>
                      <a:pt x="1151" y="824"/>
                    </a:lnTo>
                    <a:lnTo>
                      <a:pt x="1124" y="850"/>
                    </a:lnTo>
                    <a:lnTo>
                      <a:pt x="1089" y="877"/>
                    </a:lnTo>
                    <a:lnTo>
                      <a:pt x="1062" y="895"/>
                    </a:lnTo>
                    <a:lnTo>
                      <a:pt x="1036" y="911"/>
                    </a:lnTo>
                    <a:lnTo>
                      <a:pt x="1009" y="939"/>
                    </a:lnTo>
                    <a:lnTo>
                      <a:pt x="973" y="956"/>
                    </a:lnTo>
                    <a:lnTo>
                      <a:pt x="939" y="974"/>
                    </a:lnTo>
                    <a:lnTo>
                      <a:pt x="903" y="983"/>
                    </a:lnTo>
                    <a:lnTo>
                      <a:pt x="868" y="1000"/>
                    </a:lnTo>
                    <a:lnTo>
                      <a:pt x="832" y="1010"/>
                    </a:lnTo>
                    <a:lnTo>
                      <a:pt x="796" y="1018"/>
                    </a:lnTo>
                    <a:lnTo>
                      <a:pt x="761" y="1027"/>
                    </a:lnTo>
                    <a:lnTo>
                      <a:pt x="707" y="1036"/>
                    </a:lnTo>
                    <a:lnTo>
                      <a:pt x="664" y="1036"/>
                    </a:lnTo>
                    <a:lnTo>
                      <a:pt x="620" y="1036"/>
                    </a:lnTo>
                    <a:lnTo>
                      <a:pt x="566" y="1036"/>
                    </a:lnTo>
                    <a:lnTo>
                      <a:pt x="522" y="1036"/>
                    </a:lnTo>
                    <a:lnTo>
                      <a:pt x="477" y="1036"/>
                    </a:lnTo>
                    <a:lnTo>
                      <a:pt x="433" y="1027"/>
                    </a:lnTo>
                    <a:lnTo>
                      <a:pt x="380" y="1018"/>
                    </a:lnTo>
                    <a:lnTo>
                      <a:pt x="345" y="1010"/>
                    </a:lnTo>
                    <a:lnTo>
                      <a:pt x="300" y="992"/>
                    </a:lnTo>
                    <a:lnTo>
                      <a:pt x="265" y="974"/>
                    </a:lnTo>
                    <a:lnTo>
                      <a:pt x="221" y="956"/>
                    </a:lnTo>
                    <a:lnTo>
                      <a:pt x="185" y="939"/>
                    </a:lnTo>
                    <a:lnTo>
                      <a:pt x="149" y="911"/>
                    </a:lnTo>
                    <a:lnTo>
                      <a:pt x="115" y="885"/>
                    </a:lnTo>
                    <a:lnTo>
                      <a:pt x="88" y="859"/>
                    </a:lnTo>
                    <a:lnTo>
                      <a:pt x="61" y="832"/>
                    </a:lnTo>
                    <a:lnTo>
                      <a:pt x="44" y="796"/>
                    </a:lnTo>
                    <a:lnTo>
                      <a:pt x="26" y="762"/>
                    </a:lnTo>
                    <a:lnTo>
                      <a:pt x="16" y="735"/>
                    </a:lnTo>
                    <a:lnTo>
                      <a:pt x="8" y="691"/>
                    </a:lnTo>
                    <a:lnTo>
                      <a:pt x="0" y="655"/>
                    </a:lnTo>
                    <a:lnTo>
                      <a:pt x="0" y="620"/>
                    </a:lnTo>
                    <a:lnTo>
                      <a:pt x="0" y="584"/>
                    </a:lnTo>
                    <a:close/>
                  </a:path>
                </a:pathLst>
              </a:custGeom>
              <a:solidFill>
                <a:srgbClr val="90856A"/>
              </a:solidFill>
              <a:ln w="9525">
                <a:noFill/>
                <a:round/>
                <a:headEnd/>
                <a:tailEnd/>
              </a:ln>
            </p:spPr>
            <p:txBody>
              <a:bodyPr>
                <a:prstTxWarp prst="textNoShape">
                  <a:avLst/>
                </a:prstTxWarp>
              </a:bodyPr>
              <a:lstStyle/>
              <a:p>
                <a:endParaRPr lang="en-US"/>
              </a:p>
            </p:txBody>
          </p:sp>
          <p:sp>
            <p:nvSpPr>
              <p:cNvPr id="30814" name="Freeform 213"/>
              <p:cNvSpPr>
                <a:spLocks/>
              </p:cNvSpPr>
              <p:nvPr/>
            </p:nvSpPr>
            <p:spPr bwMode="auto">
              <a:xfrm>
                <a:off x="3055" y="1281"/>
                <a:ext cx="81" cy="69"/>
              </a:xfrm>
              <a:custGeom>
                <a:avLst/>
                <a:gdLst>
                  <a:gd name="T0" fmla="*/ 0 w 1055"/>
                  <a:gd name="T1" fmla="*/ 470 h 895"/>
                  <a:gd name="T2" fmla="*/ 9 w 1055"/>
                  <a:gd name="T3" fmla="*/ 399 h 895"/>
                  <a:gd name="T4" fmla="*/ 26 w 1055"/>
                  <a:gd name="T5" fmla="*/ 337 h 895"/>
                  <a:gd name="T6" fmla="*/ 44 w 1055"/>
                  <a:gd name="T7" fmla="*/ 275 h 895"/>
                  <a:gd name="T8" fmla="*/ 62 w 1055"/>
                  <a:gd name="T9" fmla="*/ 213 h 895"/>
                  <a:gd name="T10" fmla="*/ 62 w 1055"/>
                  <a:gd name="T11" fmla="*/ 160 h 895"/>
                  <a:gd name="T12" fmla="*/ 70 w 1055"/>
                  <a:gd name="T13" fmla="*/ 107 h 895"/>
                  <a:gd name="T14" fmla="*/ 88 w 1055"/>
                  <a:gd name="T15" fmla="*/ 71 h 895"/>
                  <a:gd name="T16" fmla="*/ 133 w 1055"/>
                  <a:gd name="T17" fmla="*/ 36 h 895"/>
                  <a:gd name="T18" fmla="*/ 203 w 1055"/>
                  <a:gd name="T19" fmla="*/ 18 h 895"/>
                  <a:gd name="T20" fmla="*/ 275 w 1055"/>
                  <a:gd name="T21" fmla="*/ 10 h 895"/>
                  <a:gd name="T22" fmla="*/ 346 w 1055"/>
                  <a:gd name="T23" fmla="*/ 10 h 895"/>
                  <a:gd name="T24" fmla="*/ 425 w 1055"/>
                  <a:gd name="T25" fmla="*/ 0 h 895"/>
                  <a:gd name="T26" fmla="*/ 523 w 1055"/>
                  <a:gd name="T27" fmla="*/ 0 h 895"/>
                  <a:gd name="T28" fmla="*/ 612 w 1055"/>
                  <a:gd name="T29" fmla="*/ 0 h 895"/>
                  <a:gd name="T30" fmla="*/ 700 w 1055"/>
                  <a:gd name="T31" fmla="*/ 10 h 895"/>
                  <a:gd name="T32" fmla="*/ 779 w 1055"/>
                  <a:gd name="T33" fmla="*/ 45 h 895"/>
                  <a:gd name="T34" fmla="*/ 850 w 1055"/>
                  <a:gd name="T35" fmla="*/ 89 h 895"/>
                  <a:gd name="T36" fmla="*/ 912 w 1055"/>
                  <a:gd name="T37" fmla="*/ 151 h 895"/>
                  <a:gd name="T38" fmla="*/ 957 w 1055"/>
                  <a:gd name="T39" fmla="*/ 222 h 895"/>
                  <a:gd name="T40" fmla="*/ 1001 w 1055"/>
                  <a:gd name="T41" fmla="*/ 301 h 895"/>
                  <a:gd name="T42" fmla="*/ 1027 w 1055"/>
                  <a:gd name="T43" fmla="*/ 381 h 895"/>
                  <a:gd name="T44" fmla="*/ 1045 w 1055"/>
                  <a:gd name="T45" fmla="*/ 478 h 895"/>
                  <a:gd name="T46" fmla="*/ 1055 w 1055"/>
                  <a:gd name="T47" fmla="*/ 567 h 895"/>
                  <a:gd name="T48" fmla="*/ 1037 w 1055"/>
                  <a:gd name="T49" fmla="*/ 637 h 895"/>
                  <a:gd name="T50" fmla="*/ 1010 w 1055"/>
                  <a:gd name="T51" fmla="*/ 691 h 895"/>
                  <a:gd name="T52" fmla="*/ 966 w 1055"/>
                  <a:gd name="T53" fmla="*/ 726 h 895"/>
                  <a:gd name="T54" fmla="*/ 922 w 1055"/>
                  <a:gd name="T55" fmla="*/ 770 h 895"/>
                  <a:gd name="T56" fmla="*/ 868 w 1055"/>
                  <a:gd name="T57" fmla="*/ 806 h 895"/>
                  <a:gd name="T58" fmla="*/ 815 w 1055"/>
                  <a:gd name="T59" fmla="*/ 833 h 895"/>
                  <a:gd name="T60" fmla="*/ 753 w 1055"/>
                  <a:gd name="T61" fmla="*/ 859 h 895"/>
                  <a:gd name="T62" fmla="*/ 691 w 1055"/>
                  <a:gd name="T63" fmla="*/ 877 h 895"/>
                  <a:gd name="T64" fmla="*/ 620 w 1055"/>
                  <a:gd name="T65" fmla="*/ 885 h 895"/>
                  <a:gd name="T66" fmla="*/ 541 w 1055"/>
                  <a:gd name="T67" fmla="*/ 895 h 895"/>
                  <a:gd name="T68" fmla="*/ 452 w 1055"/>
                  <a:gd name="T69" fmla="*/ 895 h 895"/>
                  <a:gd name="T70" fmla="*/ 372 w 1055"/>
                  <a:gd name="T71" fmla="*/ 885 h 895"/>
                  <a:gd name="T72" fmla="*/ 301 w 1055"/>
                  <a:gd name="T73" fmla="*/ 859 h 895"/>
                  <a:gd name="T74" fmla="*/ 231 w 1055"/>
                  <a:gd name="T75" fmla="*/ 841 h 895"/>
                  <a:gd name="T76" fmla="*/ 168 w 1055"/>
                  <a:gd name="T77" fmla="*/ 806 h 895"/>
                  <a:gd name="T78" fmla="*/ 106 w 1055"/>
                  <a:gd name="T79" fmla="*/ 762 h 895"/>
                  <a:gd name="T80" fmla="*/ 62 w 1055"/>
                  <a:gd name="T81" fmla="*/ 708 h 895"/>
                  <a:gd name="T82" fmla="*/ 36 w 1055"/>
                  <a:gd name="T83" fmla="*/ 655 h 895"/>
                  <a:gd name="T84" fmla="*/ 18 w 1055"/>
                  <a:gd name="T85" fmla="*/ 593 h 895"/>
                  <a:gd name="T86" fmla="*/ 9 w 1055"/>
                  <a:gd name="T87" fmla="*/ 532 h 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55"/>
                  <a:gd name="T133" fmla="*/ 0 h 895"/>
                  <a:gd name="T134" fmla="*/ 1055 w 1055"/>
                  <a:gd name="T135" fmla="*/ 895 h 8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55" h="895">
                    <a:moveTo>
                      <a:pt x="0" y="505"/>
                    </a:moveTo>
                    <a:lnTo>
                      <a:pt x="0" y="470"/>
                    </a:lnTo>
                    <a:lnTo>
                      <a:pt x="9" y="434"/>
                    </a:lnTo>
                    <a:lnTo>
                      <a:pt x="9" y="399"/>
                    </a:lnTo>
                    <a:lnTo>
                      <a:pt x="18" y="373"/>
                    </a:lnTo>
                    <a:lnTo>
                      <a:pt x="26" y="337"/>
                    </a:lnTo>
                    <a:lnTo>
                      <a:pt x="36" y="301"/>
                    </a:lnTo>
                    <a:lnTo>
                      <a:pt x="44" y="275"/>
                    </a:lnTo>
                    <a:lnTo>
                      <a:pt x="53" y="240"/>
                    </a:lnTo>
                    <a:lnTo>
                      <a:pt x="62" y="213"/>
                    </a:lnTo>
                    <a:lnTo>
                      <a:pt x="62" y="186"/>
                    </a:lnTo>
                    <a:lnTo>
                      <a:pt x="62" y="160"/>
                    </a:lnTo>
                    <a:lnTo>
                      <a:pt x="62" y="133"/>
                    </a:lnTo>
                    <a:lnTo>
                      <a:pt x="70" y="107"/>
                    </a:lnTo>
                    <a:lnTo>
                      <a:pt x="80" y="89"/>
                    </a:lnTo>
                    <a:lnTo>
                      <a:pt x="88" y="71"/>
                    </a:lnTo>
                    <a:lnTo>
                      <a:pt x="106" y="53"/>
                    </a:lnTo>
                    <a:lnTo>
                      <a:pt x="133" y="36"/>
                    </a:lnTo>
                    <a:lnTo>
                      <a:pt x="168" y="18"/>
                    </a:lnTo>
                    <a:lnTo>
                      <a:pt x="203" y="18"/>
                    </a:lnTo>
                    <a:lnTo>
                      <a:pt x="239" y="10"/>
                    </a:lnTo>
                    <a:lnTo>
                      <a:pt x="275" y="10"/>
                    </a:lnTo>
                    <a:lnTo>
                      <a:pt x="310" y="10"/>
                    </a:lnTo>
                    <a:lnTo>
                      <a:pt x="346" y="10"/>
                    </a:lnTo>
                    <a:lnTo>
                      <a:pt x="381" y="10"/>
                    </a:lnTo>
                    <a:lnTo>
                      <a:pt x="425" y="0"/>
                    </a:lnTo>
                    <a:lnTo>
                      <a:pt x="469" y="0"/>
                    </a:lnTo>
                    <a:lnTo>
                      <a:pt x="523" y="0"/>
                    </a:lnTo>
                    <a:lnTo>
                      <a:pt x="567" y="0"/>
                    </a:lnTo>
                    <a:lnTo>
                      <a:pt x="612" y="0"/>
                    </a:lnTo>
                    <a:lnTo>
                      <a:pt x="656" y="0"/>
                    </a:lnTo>
                    <a:lnTo>
                      <a:pt x="700" y="10"/>
                    </a:lnTo>
                    <a:lnTo>
                      <a:pt x="744" y="27"/>
                    </a:lnTo>
                    <a:lnTo>
                      <a:pt x="779" y="45"/>
                    </a:lnTo>
                    <a:lnTo>
                      <a:pt x="815" y="62"/>
                    </a:lnTo>
                    <a:lnTo>
                      <a:pt x="850" y="89"/>
                    </a:lnTo>
                    <a:lnTo>
                      <a:pt x="877" y="125"/>
                    </a:lnTo>
                    <a:lnTo>
                      <a:pt x="912" y="151"/>
                    </a:lnTo>
                    <a:lnTo>
                      <a:pt x="930" y="186"/>
                    </a:lnTo>
                    <a:lnTo>
                      <a:pt x="957" y="222"/>
                    </a:lnTo>
                    <a:lnTo>
                      <a:pt x="975" y="258"/>
                    </a:lnTo>
                    <a:lnTo>
                      <a:pt x="1001" y="301"/>
                    </a:lnTo>
                    <a:lnTo>
                      <a:pt x="1010" y="337"/>
                    </a:lnTo>
                    <a:lnTo>
                      <a:pt x="1027" y="381"/>
                    </a:lnTo>
                    <a:lnTo>
                      <a:pt x="1037" y="425"/>
                    </a:lnTo>
                    <a:lnTo>
                      <a:pt x="1045" y="478"/>
                    </a:lnTo>
                    <a:lnTo>
                      <a:pt x="1055" y="522"/>
                    </a:lnTo>
                    <a:lnTo>
                      <a:pt x="1055" y="567"/>
                    </a:lnTo>
                    <a:lnTo>
                      <a:pt x="1045" y="611"/>
                    </a:lnTo>
                    <a:lnTo>
                      <a:pt x="1037" y="637"/>
                    </a:lnTo>
                    <a:lnTo>
                      <a:pt x="1027" y="665"/>
                    </a:lnTo>
                    <a:lnTo>
                      <a:pt x="1010" y="691"/>
                    </a:lnTo>
                    <a:lnTo>
                      <a:pt x="992" y="708"/>
                    </a:lnTo>
                    <a:lnTo>
                      <a:pt x="966" y="726"/>
                    </a:lnTo>
                    <a:lnTo>
                      <a:pt x="948" y="752"/>
                    </a:lnTo>
                    <a:lnTo>
                      <a:pt x="922" y="770"/>
                    </a:lnTo>
                    <a:lnTo>
                      <a:pt x="894" y="788"/>
                    </a:lnTo>
                    <a:lnTo>
                      <a:pt x="868" y="806"/>
                    </a:lnTo>
                    <a:lnTo>
                      <a:pt x="842" y="815"/>
                    </a:lnTo>
                    <a:lnTo>
                      <a:pt x="815" y="833"/>
                    </a:lnTo>
                    <a:lnTo>
                      <a:pt x="779" y="841"/>
                    </a:lnTo>
                    <a:lnTo>
                      <a:pt x="753" y="859"/>
                    </a:lnTo>
                    <a:lnTo>
                      <a:pt x="717" y="867"/>
                    </a:lnTo>
                    <a:lnTo>
                      <a:pt x="691" y="877"/>
                    </a:lnTo>
                    <a:lnTo>
                      <a:pt x="656" y="877"/>
                    </a:lnTo>
                    <a:lnTo>
                      <a:pt x="620" y="885"/>
                    </a:lnTo>
                    <a:lnTo>
                      <a:pt x="576" y="885"/>
                    </a:lnTo>
                    <a:lnTo>
                      <a:pt x="541" y="895"/>
                    </a:lnTo>
                    <a:lnTo>
                      <a:pt x="497" y="895"/>
                    </a:lnTo>
                    <a:lnTo>
                      <a:pt x="452" y="895"/>
                    </a:lnTo>
                    <a:lnTo>
                      <a:pt x="416" y="885"/>
                    </a:lnTo>
                    <a:lnTo>
                      <a:pt x="372" y="885"/>
                    </a:lnTo>
                    <a:lnTo>
                      <a:pt x="336" y="877"/>
                    </a:lnTo>
                    <a:lnTo>
                      <a:pt x="301" y="859"/>
                    </a:lnTo>
                    <a:lnTo>
                      <a:pt x="266" y="851"/>
                    </a:lnTo>
                    <a:lnTo>
                      <a:pt x="231" y="841"/>
                    </a:lnTo>
                    <a:lnTo>
                      <a:pt x="195" y="824"/>
                    </a:lnTo>
                    <a:lnTo>
                      <a:pt x="168" y="806"/>
                    </a:lnTo>
                    <a:lnTo>
                      <a:pt x="133" y="780"/>
                    </a:lnTo>
                    <a:lnTo>
                      <a:pt x="106" y="762"/>
                    </a:lnTo>
                    <a:lnTo>
                      <a:pt x="80" y="736"/>
                    </a:lnTo>
                    <a:lnTo>
                      <a:pt x="62" y="708"/>
                    </a:lnTo>
                    <a:lnTo>
                      <a:pt x="44" y="682"/>
                    </a:lnTo>
                    <a:lnTo>
                      <a:pt x="36" y="655"/>
                    </a:lnTo>
                    <a:lnTo>
                      <a:pt x="26" y="629"/>
                    </a:lnTo>
                    <a:lnTo>
                      <a:pt x="18" y="593"/>
                    </a:lnTo>
                    <a:lnTo>
                      <a:pt x="9" y="567"/>
                    </a:lnTo>
                    <a:lnTo>
                      <a:pt x="9" y="532"/>
                    </a:lnTo>
                    <a:lnTo>
                      <a:pt x="0" y="505"/>
                    </a:lnTo>
                    <a:close/>
                  </a:path>
                </a:pathLst>
              </a:custGeom>
              <a:solidFill>
                <a:srgbClr val="93886C"/>
              </a:solidFill>
              <a:ln w="9525">
                <a:noFill/>
                <a:round/>
                <a:headEnd/>
                <a:tailEnd/>
              </a:ln>
            </p:spPr>
            <p:txBody>
              <a:bodyPr>
                <a:prstTxWarp prst="textNoShape">
                  <a:avLst/>
                </a:prstTxWarp>
              </a:bodyPr>
              <a:lstStyle/>
              <a:p>
                <a:endParaRPr lang="en-US"/>
              </a:p>
            </p:txBody>
          </p:sp>
          <p:sp>
            <p:nvSpPr>
              <p:cNvPr id="30815" name="Freeform 214"/>
              <p:cNvSpPr>
                <a:spLocks/>
              </p:cNvSpPr>
              <p:nvPr/>
            </p:nvSpPr>
            <p:spPr bwMode="auto">
              <a:xfrm>
                <a:off x="3061" y="1285"/>
                <a:ext cx="68" cy="57"/>
              </a:xfrm>
              <a:custGeom>
                <a:avLst/>
                <a:gdLst>
                  <a:gd name="T0" fmla="*/ 0 w 878"/>
                  <a:gd name="T1" fmla="*/ 389 h 743"/>
                  <a:gd name="T2" fmla="*/ 10 w 878"/>
                  <a:gd name="T3" fmla="*/ 336 h 743"/>
                  <a:gd name="T4" fmla="*/ 27 w 878"/>
                  <a:gd name="T5" fmla="*/ 283 h 743"/>
                  <a:gd name="T6" fmla="*/ 36 w 878"/>
                  <a:gd name="T7" fmla="*/ 230 h 743"/>
                  <a:gd name="T8" fmla="*/ 45 w 878"/>
                  <a:gd name="T9" fmla="*/ 177 h 743"/>
                  <a:gd name="T10" fmla="*/ 54 w 878"/>
                  <a:gd name="T11" fmla="*/ 132 h 743"/>
                  <a:gd name="T12" fmla="*/ 54 w 878"/>
                  <a:gd name="T13" fmla="*/ 88 h 743"/>
                  <a:gd name="T14" fmla="*/ 71 w 878"/>
                  <a:gd name="T15" fmla="*/ 52 h 743"/>
                  <a:gd name="T16" fmla="*/ 115 w 878"/>
                  <a:gd name="T17" fmla="*/ 26 h 743"/>
                  <a:gd name="T18" fmla="*/ 169 w 878"/>
                  <a:gd name="T19" fmla="*/ 8 h 743"/>
                  <a:gd name="T20" fmla="*/ 222 w 878"/>
                  <a:gd name="T21" fmla="*/ 8 h 743"/>
                  <a:gd name="T22" fmla="*/ 284 w 878"/>
                  <a:gd name="T23" fmla="*/ 8 h 743"/>
                  <a:gd name="T24" fmla="*/ 355 w 878"/>
                  <a:gd name="T25" fmla="*/ 0 h 743"/>
                  <a:gd name="T26" fmla="*/ 435 w 878"/>
                  <a:gd name="T27" fmla="*/ 0 h 743"/>
                  <a:gd name="T28" fmla="*/ 506 w 878"/>
                  <a:gd name="T29" fmla="*/ 0 h 743"/>
                  <a:gd name="T30" fmla="*/ 586 w 878"/>
                  <a:gd name="T31" fmla="*/ 8 h 743"/>
                  <a:gd name="T32" fmla="*/ 647 w 878"/>
                  <a:gd name="T33" fmla="*/ 35 h 743"/>
                  <a:gd name="T34" fmla="*/ 709 w 878"/>
                  <a:gd name="T35" fmla="*/ 80 h 743"/>
                  <a:gd name="T36" fmla="*/ 754 w 878"/>
                  <a:gd name="T37" fmla="*/ 124 h 743"/>
                  <a:gd name="T38" fmla="*/ 798 w 878"/>
                  <a:gd name="T39" fmla="*/ 185 h 743"/>
                  <a:gd name="T40" fmla="*/ 834 w 878"/>
                  <a:gd name="T41" fmla="*/ 247 h 743"/>
                  <a:gd name="T42" fmla="*/ 860 w 878"/>
                  <a:gd name="T43" fmla="*/ 318 h 743"/>
                  <a:gd name="T44" fmla="*/ 869 w 878"/>
                  <a:gd name="T45" fmla="*/ 398 h 743"/>
                  <a:gd name="T46" fmla="*/ 878 w 878"/>
                  <a:gd name="T47" fmla="*/ 469 h 743"/>
                  <a:gd name="T48" fmla="*/ 869 w 878"/>
                  <a:gd name="T49" fmla="*/ 531 h 743"/>
                  <a:gd name="T50" fmla="*/ 842 w 878"/>
                  <a:gd name="T51" fmla="*/ 576 h 743"/>
                  <a:gd name="T52" fmla="*/ 806 w 878"/>
                  <a:gd name="T53" fmla="*/ 610 h 743"/>
                  <a:gd name="T54" fmla="*/ 762 w 878"/>
                  <a:gd name="T55" fmla="*/ 637 h 743"/>
                  <a:gd name="T56" fmla="*/ 727 w 878"/>
                  <a:gd name="T57" fmla="*/ 673 h 743"/>
                  <a:gd name="T58" fmla="*/ 673 w 878"/>
                  <a:gd name="T59" fmla="*/ 691 h 743"/>
                  <a:gd name="T60" fmla="*/ 629 w 878"/>
                  <a:gd name="T61" fmla="*/ 717 h 743"/>
                  <a:gd name="T62" fmla="*/ 576 w 878"/>
                  <a:gd name="T63" fmla="*/ 725 h 743"/>
                  <a:gd name="T64" fmla="*/ 514 w 878"/>
                  <a:gd name="T65" fmla="*/ 735 h 743"/>
                  <a:gd name="T66" fmla="*/ 443 w 878"/>
                  <a:gd name="T67" fmla="*/ 743 h 743"/>
                  <a:gd name="T68" fmla="*/ 381 w 878"/>
                  <a:gd name="T69" fmla="*/ 743 h 743"/>
                  <a:gd name="T70" fmla="*/ 310 w 878"/>
                  <a:gd name="T71" fmla="*/ 735 h 743"/>
                  <a:gd name="T72" fmla="*/ 248 w 878"/>
                  <a:gd name="T73" fmla="*/ 717 h 743"/>
                  <a:gd name="T74" fmla="*/ 195 w 878"/>
                  <a:gd name="T75" fmla="*/ 699 h 743"/>
                  <a:gd name="T76" fmla="*/ 133 w 878"/>
                  <a:gd name="T77" fmla="*/ 673 h 743"/>
                  <a:gd name="T78" fmla="*/ 89 w 878"/>
                  <a:gd name="T79" fmla="*/ 637 h 743"/>
                  <a:gd name="T80" fmla="*/ 54 w 878"/>
                  <a:gd name="T81" fmla="*/ 592 h 743"/>
                  <a:gd name="T82" fmla="*/ 27 w 878"/>
                  <a:gd name="T83" fmla="*/ 548 h 743"/>
                  <a:gd name="T84" fmla="*/ 10 w 878"/>
                  <a:gd name="T85" fmla="*/ 495 h 743"/>
                  <a:gd name="T86" fmla="*/ 0 w 878"/>
                  <a:gd name="T87" fmla="*/ 443 h 7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78"/>
                  <a:gd name="T133" fmla="*/ 0 h 743"/>
                  <a:gd name="T134" fmla="*/ 878 w 878"/>
                  <a:gd name="T135" fmla="*/ 743 h 7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78" h="743">
                    <a:moveTo>
                      <a:pt x="0" y="415"/>
                    </a:moveTo>
                    <a:lnTo>
                      <a:pt x="0" y="389"/>
                    </a:lnTo>
                    <a:lnTo>
                      <a:pt x="10" y="362"/>
                    </a:lnTo>
                    <a:lnTo>
                      <a:pt x="10" y="336"/>
                    </a:lnTo>
                    <a:lnTo>
                      <a:pt x="18" y="310"/>
                    </a:lnTo>
                    <a:lnTo>
                      <a:pt x="27" y="283"/>
                    </a:lnTo>
                    <a:lnTo>
                      <a:pt x="27" y="256"/>
                    </a:lnTo>
                    <a:lnTo>
                      <a:pt x="36" y="230"/>
                    </a:lnTo>
                    <a:lnTo>
                      <a:pt x="45" y="203"/>
                    </a:lnTo>
                    <a:lnTo>
                      <a:pt x="45" y="177"/>
                    </a:lnTo>
                    <a:lnTo>
                      <a:pt x="54" y="159"/>
                    </a:lnTo>
                    <a:lnTo>
                      <a:pt x="54" y="132"/>
                    </a:lnTo>
                    <a:lnTo>
                      <a:pt x="54" y="115"/>
                    </a:lnTo>
                    <a:lnTo>
                      <a:pt x="54" y="88"/>
                    </a:lnTo>
                    <a:lnTo>
                      <a:pt x="63" y="70"/>
                    </a:lnTo>
                    <a:lnTo>
                      <a:pt x="71" y="52"/>
                    </a:lnTo>
                    <a:lnTo>
                      <a:pt x="89" y="44"/>
                    </a:lnTo>
                    <a:lnTo>
                      <a:pt x="115" y="26"/>
                    </a:lnTo>
                    <a:lnTo>
                      <a:pt x="143" y="17"/>
                    </a:lnTo>
                    <a:lnTo>
                      <a:pt x="169" y="8"/>
                    </a:lnTo>
                    <a:lnTo>
                      <a:pt x="195" y="8"/>
                    </a:lnTo>
                    <a:lnTo>
                      <a:pt x="222" y="8"/>
                    </a:lnTo>
                    <a:lnTo>
                      <a:pt x="258" y="8"/>
                    </a:lnTo>
                    <a:lnTo>
                      <a:pt x="284" y="8"/>
                    </a:lnTo>
                    <a:lnTo>
                      <a:pt x="320" y="8"/>
                    </a:lnTo>
                    <a:lnTo>
                      <a:pt x="355" y="0"/>
                    </a:lnTo>
                    <a:lnTo>
                      <a:pt x="391" y="0"/>
                    </a:lnTo>
                    <a:lnTo>
                      <a:pt x="435" y="0"/>
                    </a:lnTo>
                    <a:lnTo>
                      <a:pt x="470" y="0"/>
                    </a:lnTo>
                    <a:lnTo>
                      <a:pt x="506" y="0"/>
                    </a:lnTo>
                    <a:lnTo>
                      <a:pt x="550" y="0"/>
                    </a:lnTo>
                    <a:lnTo>
                      <a:pt x="586" y="8"/>
                    </a:lnTo>
                    <a:lnTo>
                      <a:pt x="621" y="17"/>
                    </a:lnTo>
                    <a:lnTo>
                      <a:pt x="647" y="35"/>
                    </a:lnTo>
                    <a:lnTo>
                      <a:pt x="683" y="52"/>
                    </a:lnTo>
                    <a:lnTo>
                      <a:pt x="709" y="80"/>
                    </a:lnTo>
                    <a:lnTo>
                      <a:pt x="736" y="97"/>
                    </a:lnTo>
                    <a:lnTo>
                      <a:pt x="754" y="124"/>
                    </a:lnTo>
                    <a:lnTo>
                      <a:pt x="780" y="159"/>
                    </a:lnTo>
                    <a:lnTo>
                      <a:pt x="798" y="185"/>
                    </a:lnTo>
                    <a:lnTo>
                      <a:pt x="816" y="213"/>
                    </a:lnTo>
                    <a:lnTo>
                      <a:pt x="834" y="247"/>
                    </a:lnTo>
                    <a:lnTo>
                      <a:pt x="842" y="283"/>
                    </a:lnTo>
                    <a:lnTo>
                      <a:pt x="860" y="318"/>
                    </a:lnTo>
                    <a:lnTo>
                      <a:pt x="869" y="354"/>
                    </a:lnTo>
                    <a:lnTo>
                      <a:pt x="869" y="398"/>
                    </a:lnTo>
                    <a:lnTo>
                      <a:pt x="878" y="433"/>
                    </a:lnTo>
                    <a:lnTo>
                      <a:pt x="878" y="469"/>
                    </a:lnTo>
                    <a:lnTo>
                      <a:pt x="869" y="504"/>
                    </a:lnTo>
                    <a:lnTo>
                      <a:pt x="869" y="531"/>
                    </a:lnTo>
                    <a:lnTo>
                      <a:pt x="851" y="548"/>
                    </a:lnTo>
                    <a:lnTo>
                      <a:pt x="842" y="576"/>
                    </a:lnTo>
                    <a:lnTo>
                      <a:pt x="824" y="592"/>
                    </a:lnTo>
                    <a:lnTo>
                      <a:pt x="806" y="610"/>
                    </a:lnTo>
                    <a:lnTo>
                      <a:pt x="789" y="628"/>
                    </a:lnTo>
                    <a:lnTo>
                      <a:pt x="762" y="637"/>
                    </a:lnTo>
                    <a:lnTo>
                      <a:pt x="745" y="655"/>
                    </a:lnTo>
                    <a:lnTo>
                      <a:pt x="727" y="673"/>
                    </a:lnTo>
                    <a:lnTo>
                      <a:pt x="701" y="681"/>
                    </a:lnTo>
                    <a:lnTo>
                      <a:pt x="673" y="691"/>
                    </a:lnTo>
                    <a:lnTo>
                      <a:pt x="647" y="707"/>
                    </a:lnTo>
                    <a:lnTo>
                      <a:pt x="629" y="717"/>
                    </a:lnTo>
                    <a:lnTo>
                      <a:pt x="603" y="725"/>
                    </a:lnTo>
                    <a:lnTo>
                      <a:pt x="576" y="725"/>
                    </a:lnTo>
                    <a:lnTo>
                      <a:pt x="550" y="735"/>
                    </a:lnTo>
                    <a:lnTo>
                      <a:pt x="514" y="735"/>
                    </a:lnTo>
                    <a:lnTo>
                      <a:pt x="479" y="743"/>
                    </a:lnTo>
                    <a:lnTo>
                      <a:pt x="443" y="743"/>
                    </a:lnTo>
                    <a:lnTo>
                      <a:pt x="417" y="743"/>
                    </a:lnTo>
                    <a:lnTo>
                      <a:pt x="381" y="743"/>
                    </a:lnTo>
                    <a:lnTo>
                      <a:pt x="346" y="743"/>
                    </a:lnTo>
                    <a:lnTo>
                      <a:pt x="310" y="735"/>
                    </a:lnTo>
                    <a:lnTo>
                      <a:pt x="284" y="725"/>
                    </a:lnTo>
                    <a:lnTo>
                      <a:pt x="248" y="717"/>
                    </a:lnTo>
                    <a:lnTo>
                      <a:pt x="222" y="707"/>
                    </a:lnTo>
                    <a:lnTo>
                      <a:pt x="195" y="699"/>
                    </a:lnTo>
                    <a:lnTo>
                      <a:pt x="160" y="681"/>
                    </a:lnTo>
                    <a:lnTo>
                      <a:pt x="133" y="673"/>
                    </a:lnTo>
                    <a:lnTo>
                      <a:pt x="107" y="655"/>
                    </a:lnTo>
                    <a:lnTo>
                      <a:pt x="89" y="637"/>
                    </a:lnTo>
                    <a:lnTo>
                      <a:pt x="63" y="610"/>
                    </a:lnTo>
                    <a:lnTo>
                      <a:pt x="54" y="592"/>
                    </a:lnTo>
                    <a:lnTo>
                      <a:pt x="36" y="566"/>
                    </a:lnTo>
                    <a:lnTo>
                      <a:pt x="27" y="548"/>
                    </a:lnTo>
                    <a:lnTo>
                      <a:pt x="18" y="522"/>
                    </a:lnTo>
                    <a:lnTo>
                      <a:pt x="10" y="495"/>
                    </a:lnTo>
                    <a:lnTo>
                      <a:pt x="10" y="469"/>
                    </a:lnTo>
                    <a:lnTo>
                      <a:pt x="0" y="443"/>
                    </a:lnTo>
                    <a:lnTo>
                      <a:pt x="0" y="415"/>
                    </a:lnTo>
                    <a:close/>
                  </a:path>
                </a:pathLst>
              </a:custGeom>
              <a:solidFill>
                <a:srgbClr val="968B6E"/>
              </a:solidFill>
              <a:ln w="9525">
                <a:noFill/>
                <a:round/>
                <a:headEnd/>
                <a:tailEnd/>
              </a:ln>
            </p:spPr>
            <p:txBody>
              <a:bodyPr>
                <a:prstTxWarp prst="textNoShape">
                  <a:avLst/>
                </a:prstTxWarp>
              </a:bodyPr>
              <a:lstStyle/>
              <a:p>
                <a:endParaRPr lang="en-US"/>
              </a:p>
            </p:txBody>
          </p:sp>
          <p:sp>
            <p:nvSpPr>
              <p:cNvPr id="30816" name="Freeform 215"/>
              <p:cNvSpPr>
                <a:spLocks/>
              </p:cNvSpPr>
              <p:nvPr/>
            </p:nvSpPr>
            <p:spPr bwMode="auto">
              <a:xfrm>
                <a:off x="2951" y="1276"/>
                <a:ext cx="151" cy="278"/>
              </a:xfrm>
              <a:custGeom>
                <a:avLst/>
                <a:gdLst>
                  <a:gd name="T0" fmla="*/ 8 w 1966"/>
                  <a:gd name="T1" fmla="*/ 1266 h 3612"/>
                  <a:gd name="T2" fmla="*/ 8 w 1966"/>
                  <a:gd name="T3" fmla="*/ 913 h 3612"/>
                  <a:gd name="T4" fmla="*/ 44 w 1966"/>
                  <a:gd name="T5" fmla="*/ 558 h 3612"/>
                  <a:gd name="T6" fmla="*/ 123 w 1966"/>
                  <a:gd name="T7" fmla="*/ 213 h 3612"/>
                  <a:gd name="T8" fmla="*/ 185 w 1966"/>
                  <a:gd name="T9" fmla="*/ 27 h 3612"/>
                  <a:gd name="T10" fmla="*/ 212 w 1966"/>
                  <a:gd name="T11" fmla="*/ 9 h 3612"/>
                  <a:gd name="T12" fmla="*/ 282 w 1966"/>
                  <a:gd name="T13" fmla="*/ 9 h 3612"/>
                  <a:gd name="T14" fmla="*/ 380 w 1966"/>
                  <a:gd name="T15" fmla="*/ 62 h 3612"/>
                  <a:gd name="T16" fmla="*/ 469 w 1966"/>
                  <a:gd name="T17" fmla="*/ 142 h 3612"/>
                  <a:gd name="T18" fmla="*/ 513 w 1966"/>
                  <a:gd name="T19" fmla="*/ 266 h 3612"/>
                  <a:gd name="T20" fmla="*/ 558 w 1966"/>
                  <a:gd name="T21" fmla="*/ 435 h 3612"/>
                  <a:gd name="T22" fmla="*/ 584 w 1966"/>
                  <a:gd name="T23" fmla="*/ 691 h 3612"/>
                  <a:gd name="T24" fmla="*/ 620 w 1966"/>
                  <a:gd name="T25" fmla="*/ 1028 h 3612"/>
                  <a:gd name="T26" fmla="*/ 655 w 1966"/>
                  <a:gd name="T27" fmla="*/ 1284 h 3612"/>
                  <a:gd name="T28" fmla="*/ 691 w 1966"/>
                  <a:gd name="T29" fmla="*/ 1443 h 3612"/>
                  <a:gd name="T30" fmla="*/ 788 w 1966"/>
                  <a:gd name="T31" fmla="*/ 1673 h 3612"/>
                  <a:gd name="T32" fmla="*/ 956 w 1966"/>
                  <a:gd name="T33" fmla="*/ 1957 h 3612"/>
                  <a:gd name="T34" fmla="*/ 1142 w 1966"/>
                  <a:gd name="T35" fmla="*/ 2213 h 3612"/>
                  <a:gd name="T36" fmla="*/ 1337 w 1966"/>
                  <a:gd name="T37" fmla="*/ 2479 h 3612"/>
                  <a:gd name="T38" fmla="*/ 1505 w 1966"/>
                  <a:gd name="T39" fmla="*/ 2719 h 3612"/>
                  <a:gd name="T40" fmla="*/ 1700 w 1966"/>
                  <a:gd name="T41" fmla="*/ 2922 h 3612"/>
                  <a:gd name="T42" fmla="*/ 1843 w 1966"/>
                  <a:gd name="T43" fmla="*/ 3072 h 3612"/>
                  <a:gd name="T44" fmla="*/ 1913 w 1966"/>
                  <a:gd name="T45" fmla="*/ 3179 h 3612"/>
                  <a:gd name="T46" fmla="*/ 1958 w 1966"/>
                  <a:gd name="T47" fmla="*/ 3285 h 3612"/>
                  <a:gd name="T48" fmla="*/ 1966 w 1966"/>
                  <a:gd name="T49" fmla="*/ 3391 h 3612"/>
                  <a:gd name="T50" fmla="*/ 1940 w 1966"/>
                  <a:gd name="T51" fmla="*/ 3497 h 3612"/>
                  <a:gd name="T52" fmla="*/ 1869 w 1966"/>
                  <a:gd name="T53" fmla="*/ 3560 h 3612"/>
                  <a:gd name="T54" fmla="*/ 1780 w 1966"/>
                  <a:gd name="T55" fmla="*/ 3594 h 3612"/>
                  <a:gd name="T56" fmla="*/ 1674 w 1966"/>
                  <a:gd name="T57" fmla="*/ 3612 h 3612"/>
                  <a:gd name="T58" fmla="*/ 1497 w 1966"/>
                  <a:gd name="T59" fmla="*/ 3604 h 3612"/>
                  <a:gd name="T60" fmla="*/ 1257 w 1966"/>
                  <a:gd name="T61" fmla="*/ 3542 h 3612"/>
                  <a:gd name="T62" fmla="*/ 1106 w 1966"/>
                  <a:gd name="T63" fmla="*/ 3461 h 3612"/>
                  <a:gd name="T64" fmla="*/ 1001 w 1966"/>
                  <a:gd name="T65" fmla="*/ 3391 h 3612"/>
                  <a:gd name="T66" fmla="*/ 876 w 1966"/>
                  <a:gd name="T67" fmla="*/ 3249 h 3612"/>
                  <a:gd name="T68" fmla="*/ 725 w 1966"/>
                  <a:gd name="T69" fmla="*/ 3037 h 3612"/>
                  <a:gd name="T70" fmla="*/ 592 w 1966"/>
                  <a:gd name="T71" fmla="*/ 2816 h 3612"/>
                  <a:gd name="T72" fmla="*/ 451 w 1966"/>
                  <a:gd name="T73" fmla="*/ 2550 h 3612"/>
                  <a:gd name="T74" fmla="*/ 292 w 1966"/>
                  <a:gd name="T75" fmla="*/ 2249 h 3612"/>
                  <a:gd name="T76" fmla="*/ 159 w 1966"/>
                  <a:gd name="T77" fmla="*/ 1931 h 3612"/>
                  <a:gd name="T78" fmla="*/ 61 w 1966"/>
                  <a:gd name="T79" fmla="*/ 1612 h 36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6"/>
                  <a:gd name="T121" fmla="*/ 0 h 3612"/>
                  <a:gd name="T122" fmla="*/ 1966 w 1966"/>
                  <a:gd name="T123" fmla="*/ 3612 h 36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6" h="3612">
                    <a:moveTo>
                      <a:pt x="26" y="1443"/>
                    </a:moveTo>
                    <a:lnTo>
                      <a:pt x="8" y="1266"/>
                    </a:lnTo>
                    <a:lnTo>
                      <a:pt x="0" y="1090"/>
                    </a:lnTo>
                    <a:lnTo>
                      <a:pt x="8" y="913"/>
                    </a:lnTo>
                    <a:lnTo>
                      <a:pt x="16" y="735"/>
                    </a:lnTo>
                    <a:lnTo>
                      <a:pt x="44" y="558"/>
                    </a:lnTo>
                    <a:lnTo>
                      <a:pt x="79" y="381"/>
                    </a:lnTo>
                    <a:lnTo>
                      <a:pt x="123" y="213"/>
                    </a:lnTo>
                    <a:lnTo>
                      <a:pt x="177" y="44"/>
                    </a:lnTo>
                    <a:lnTo>
                      <a:pt x="185" y="27"/>
                    </a:lnTo>
                    <a:lnTo>
                      <a:pt x="194" y="9"/>
                    </a:lnTo>
                    <a:lnTo>
                      <a:pt x="212" y="9"/>
                    </a:lnTo>
                    <a:lnTo>
                      <a:pt x="238" y="0"/>
                    </a:lnTo>
                    <a:lnTo>
                      <a:pt x="282" y="9"/>
                    </a:lnTo>
                    <a:lnTo>
                      <a:pt x="336" y="36"/>
                    </a:lnTo>
                    <a:lnTo>
                      <a:pt x="380" y="62"/>
                    </a:lnTo>
                    <a:lnTo>
                      <a:pt x="433" y="107"/>
                    </a:lnTo>
                    <a:lnTo>
                      <a:pt x="469" y="142"/>
                    </a:lnTo>
                    <a:lnTo>
                      <a:pt x="487" y="187"/>
                    </a:lnTo>
                    <a:lnTo>
                      <a:pt x="513" y="266"/>
                    </a:lnTo>
                    <a:lnTo>
                      <a:pt x="540" y="354"/>
                    </a:lnTo>
                    <a:lnTo>
                      <a:pt x="558" y="435"/>
                    </a:lnTo>
                    <a:lnTo>
                      <a:pt x="566" y="514"/>
                    </a:lnTo>
                    <a:lnTo>
                      <a:pt x="584" y="691"/>
                    </a:lnTo>
                    <a:lnTo>
                      <a:pt x="602" y="859"/>
                    </a:lnTo>
                    <a:lnTo>
                      <a:pt x="620" y="1028"/>
                    </a:lnTo>
                    <a:lnTo>
                      <a:pt x="637" y="1195"/>
                    </a:lnTo>
                    <a:lnTo>
                      <a:pt x="655" y="1284"/>
                    </a:lnTo>
                    <a:lnTo>
                      <a:pt x="673" y="1364"/>
                    </a:lnTo>
                    <a:lnTo>
                      <a:pt x="691" y="1443"/>
                    </a:lnTo>
                    <a:lnTo>
                      <a:pt x="717" y="1523"/>
                    </a:lnTo>
                    <a:lnTo>
                      <a:pt x="788" y="1673"/>
                    </a:lnTo>
                    <a:lnTo>
                      <a:pt x="868" y="1816"/>
                    </a:lnTo>
                    <a:lnTo>
                      <a:pt x="956" y="1957"/>
                    </a:lnTo>
                    <a:lnTo>
                      <a:pt x="1045" y="2090"/>
                    </a:lnTo>
                    <a:lnTo>
                      <a:pt x="1142" y="2213"/>
                    </a:lnTo>
                    <a:lnTo>
                      <a:pt x="1239" y="2346"/>
                    </a:lnTo>
                    <a:lnTo>
                      <a:pt x="1337" y="2479"/>
                    </a:lnTo>
                    <a:lnTo>
                      <a:pt x="1434" y="2612"/>
                    </a:lnTo>
                    <a:lnTo>
                      <a:pt x="1505" y="2719"/>
                    </a:lnTo>
                    <a:lnTo>
                      <a:pt x="1603" y="2816"/>
                    </a:lnTo>
                    <a:lnTo>
                      <a:pt x="1700" y="2922"/>
                    </a:lnTo>
                    <a:lnTo>
                      <a:pt x="1798" y="3019"/>
                    </a:lnTo>
                    <a:lnTo>
                      <a:pt x="1843" y="3072"/>
                    </a:lnTo>
                    <a:lnTo>
                      <a:pt x="1877" y="3126"/>
                    </a:lnTo>
                    <a:lnTo>
                      <a:pt x="1913" y="3179"/>
                    </a:lnTo>
                    <a:lnTo>
                      <a:pt x="1940" y="3231"/>
                    </a:lnTo>
                    <a:lnTo>
                      <a:pt x="1958" y="3285"/>
                    </a:lnTo>
                    <a:lnTo>
                      <a:pt x="1966" y="3338"/>
                    </a:lnTo>
                    <a:lnTo>
                      <a:pt x="1966" y="3391"/>
                    </a:lnTo>
                    <a:lnTo>
                      <a:pt x="1958" y="3453"/>
                    </a:lnTo>
                    <a:lnTo>
                      <a:pt x="1940" y="3497"/>
                    </a:lnTo>
                    <a:lnTo>
                      <a:pt x="1904" y="3533"/>
                    </a:lnTo>
                    <a:lnTo>
                      <a:pt x="1869" y="3560"/>
                    </a:lnTo>
                    <a:lnTo>
                      <a:pt x="1833" y="3586"/>
                    </a:lnTo>
                    <a:lnTo>
                      <a:pt x="1780" y="3594"/>
                    </a:lnTo>
                    <a:lnTo>
                      <a:pt x="1727" y="3612"/>
                    </a:lnTo>
                    <a:lnTo>
                      <a:pt x="1674" y="3612"/>
                    </a:lnTo>
                    <a:lnTo>
                      <a:pt x="1612" y="3612"/>
                    </a:lnTo>
                    <a:lnTo>
                      <a:pt x="1497" y="3604"/>
                    </a:lnTo>
                    <a:lnTo>
                      <a:pt x="1372" y="3578"/>
                    </a:lnTo>
                    <a:lnTo>
                      <a:pt x="1257" y="3542"/>
                    </a:lnTo>
                    <a:lnTo>
                      <a:pt x="1160" y="3497"/>
                    </a:lnTo>
                    <a:lnTo>
                      <a:pt x="1106" y="3461"/>
                    </a:lnTo>
                    <a:lnTo>
                      <a:pt x="1053" y="3427"/>
                    </a:lnTo>
                    <a:lnTo>
                      <a:pt x="1001" y="3391"/>
                    </a:lnTo>
                    <a:lnTo>
                      <a:pt x="956" y="3346"/>
                    </a:lnTo>
                    <a:lnTo>
                      <a:pt x="876" y="3249"/>
                    </a:lnTo>
                    <a:lnTo>
                      <a:pt x="796" y="3152"/>
                    </a:lnTo>
                    <a:lnTo>
                      <a:pt x="725" y="3037"/>
                    </a:lnTo>
                    <a:lnTo>
                      <a:pt x="655" y="2922"/>
                    </a:lnTo>
                    <a:lnTo>
                      <a:pt x="592" y="2816"/>
                    </a:lnTo>
                    <a:lnTo>
                      <a:pt x="531" y="2701"/>
                    </a:lnTo>
                    <a:lnTo>
                      <a:pt x="451" y="2550"/>
                    </a:lnTo>
                    <a:lnTo>
                      <a:pt x="371" y="2399"/>
                    </a:lnTo>
                    <a:lnTo>
                      <a:pt x="292" y="2249"/>
                    </a:lnTo>
                    <a:lnTo>
                      <a:pt x="221" y="2090"/>
                    </a:lnTo>
                    <a:lnTo>
                      <a:pt x="159" y="1931"/>
                    </a:lnTo>
                    <a:lnTo>
                      <a:pt x="105" y="1771"/>
                    </a:lnTo>
                    <a:lnTo>
                      <a:pt x="61" y="1612"/>
                    </a:lnTo>
                    <a:lnTo>
                      <a:pt x="26" y="1443"/>
                    </a:lnTo>
                    <a:close/>
                  </a:path>
                </a:pathLst>
              </a:custGeom>
              <a:solidFill>
                <a:srgbClr val="867B62"/>
              </a:solidFill>
              <a:ln w="9525">
                <a:noFill/>
                <a:round/>
                <a:headEnd/>
                <a:tailEnd/>
              </a:ln>
            </p:spPr>
            <p:txBody>
              <a:bodyPr>
                <a:prstTxWarp prst="textNoShape">
                  <a:avLst/>
                </a:prstTxWarp>
              </a:bodyPr>
              <a:lstStyle/>
              <a:p>
                <a:endParaRPr lang="en-US"/>
              </a:p>
            </p:txBody>
          </p:sp>
          <p:sp>
            <p:nvSpPr>
              <p:cNvPr id="30817" name="Freeform 216"/>
              <p:cNvSpPr>
                <a:spLocks/>
              </p:cNvSpPr>
              <p:nvPr/>
            </p:nvSpPr>
            <p:spPr bwMode="auto">
              <a:xfrm>
                <a:off x="2955" y="1282"/>
                <a:ext cx="141" cy="268"/>
              </a:xfrm>
              <a:custGeom>
                <a:avLst/>
                <a:gdLst>
                  <a:gd name="T0" fmla="*/ 8 w 1833"/>
                  <a:gd name="T1" fmla="*/ 1194 h 3478"/>
                  <a:gd name="T2" fmla="*/ 0 w 1833"/>
                  <a:gd name="T3" fmla="*/ 857 h 3478"/>
                  <a:gd name="T4" fmla="*/ 35 w 1833"/>
                  <a:gd name="T5" fmla="*/ 522 h 3478"/>
                  <a:gd name="T6" fmla="*/ 105 w 1833"/>
                  <a:gd name="T7" fmla="*/ 194 h 3478"/>
                  <a:gd name="T8" fmla="*/ 159 w 1833"/>
                  <a:gd name="T9" fmla="*/ 17 h 3478"/>
                  <a:gd name="T10" fmla="*/ 186 w 1833"/>
                  <a:gd name="T11" fmla="*/ 0 h 3478"/>
                  <a:gd name="T12" fmla="*/ 248 w 1833"/>
                  <a:gd name="T13" fmla="*/ 8 h 3478"/>
                  <a:gd name="T14" fmla="*/ 336 w 1833"/>
                  <a:gd name="T15" fmla="*/ 52 h 3478"/>
                  <a:gd name="T16" fmla="*/ 416 w 1833"/>
                  <a:gd name="T17" fmla="*/ 123 h 3478"/>
                  <a:gd name="T18" fmla="*/ 478 w 1833"/>
                  <a:gd name="T19" fmla="*/ 318 h 3478"/>
                  <a:gd name="T20" fmla="*/ 514 w 1833"/>
                  <a:gd name="T21" fmla="*/ 645 h 3478"/>
                  <a:gd name="T22" fmla="*/ 532 w 1833"/>
                  <a:gd name="T23" fmla="*/ 964 h 3478"/>
                  <a:gd name="T24" fmla="*/ 566 w 1833"/>
                  <a:gd name="T25" fmla="*/ 1203 h 3478"/>
                  <a:gd name="T26" fmla="*/ 602 w 1833"/>
                  <a:gd name="T27" fmla="*/ 1363 h 3478"/>
                  <a:gd name="T28" fmla="*/ 691 w 1833"/>
                  <a:gd name="T29" fmla="*/ 1584 h 3478"/>
                  <a:gd name="T30" fmla="*/ 850 w 1833"/>
                  <a:gd name="T31" fmla="*/ 1849 h 3478"/>
                  <a:gd name="T32" fmla="*/ 1036 w 1833"/>
                  <a:gd name="T33" fmla="*/ 2107 h 3478"/>
                  <a:gd name="T34" fmla="*/ 1223 w 1833"/>
                  <a:gd name="T35" fmla="*/ 2363 h 3478"/>
                  <a:gd name="T36" fmla="*/ 1390 w 1833"/>
                  <a:gd name="T37" fmla="*/ 2593 h 3478"/>
                  <a:gd name="T38" fmla="*/ 1568 w 1833"/>
                  <a:gd name="T39" fmla="*/ 2797 h 3478"/>
                  <a:gd name="T40" fmla="*/ 1736 w 1833"/>
                  <a:gd name="T41" fmla="*/ 3010 h 3478"/>
                  <a:gd name="T42" fmla="*/ 1815 w 1833"/>
                  <a:gd name="T43" fmla="*/ 3169 h 3478"/>
                  <a:gd name="T44" fmla="*/ 1833 w 1833"/>
                  <a:gd name="T45" fmla="*/ 3284 h 3478"/>
                  <a:gd name="T46" fmla="*/ 1815 w 1833"/>
                  <a:gd name="T47" fmla="*/ 3373 h 3478"/>
                  <a:gd name="T48" fmla="*/ 1763 w 1833"/>
                  <a:gd name="T49" fmla="*/ 3434 h 3478"/>
                  <a:gd name="T50" fmla="*/ 1683 w 1833"/>
                  <a:gd name="T51" fmla="*/ 3461 h 3478"/>
                  <a:gd name="T52" fmla="*/ 1594 w 1833"/>
                  <a:gd name="T53" fmla="*/ 3478 h 3478"/>
                  <a:gd name="T54" fmla="*/ 1435 w 1833"/>
                  <a:gd name="T55" fmla="*/ 3470 h 3478"/>
                  <a:gd name="T56" fmla="*/ 1231 w 1833"/>
                  <a:gd name="T57" fmla="*/ 3407 h 3478"/>
                  <a:gd name="T58" fmla="*/ 1045 w 1833"/>
                  <a:gd name="T59" fmla="*/ 3302 h 3478"/>
                  <a:gd name="T60" fmla="*/ 868 w 1833"/>
                  <a:gd name="T61" fmla="*/ 3125 h 3478"/>
                  <a:gd name="T62" fmla="*/ 717 w 1833"/>
                  <a:gd name="T63" fmla="*/ 2921 h 3478"/>
                  <a:gd name="T64" fmla="*/ 584 w 1833"/>
                  <a:gd name="T65" fmla="*/ 2699 h 3478"/>
                  <a:gd name="T66" fmla="*/ 443 w 1833"/>
                  <a:gd name="T67" fmla="*/ 2443 h 3478"/>
                  <a:gd name="T68" fmla="*/ 292 w 1833"/>
                  <a:gd name="T69" fmla="*/ 2151 h 3478"/>
                  <a:gd name="T70" fmla="*/ 159 w 1833"/>
                  <a:gd name="T71" fmla="*/ 1841 h 3478"/>
                  <a:gd name="T72" fmla="*/ 61 w 1833"/>
                  <a:gd name="T73" fmla="*/ 1522 h 34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33"/>
                  <a:gd name="T112" fmla="*/ 0 h 3478"/>
                  <a:gd name="T113" fmla="*/ 1833 w 1833"/>
                  <a:gd name="T114" fmla="*/ 3478 h 34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33" h="3478">
                    <a:moveTo>
                      <a:pt x="35" y="1363"/>
                    </a:moveTo>
                    <a:lnTo>
                      <a:pt x="8" y="1194"/>
                    </a:lnTo>
                    <a:lnTo>
                      <a:pt x="0" y="1026"/>
                    </a:lnTo>
                    <a:lnTo>
                      <a:pt x="0" y="857"/>
                    </a:lnTo>
                    <a:lnTo>
                      <a:pt x="17" y="690"/>
                    </a:lnTo>
                    <a:lnTo>
                      <a:pt x="35" y="522"/>
                    </a:lnTo>
                    <a:lnTo>
                      <a:pt x="61" y="353"/>
                    </a:lnTo>
                    <a:lnTo>
                      <a:pt x="105" y="194"/>
                    </a:lnTo>
                    <a:lnTo>
                      <a:pt x="150" y="35"/>
                    </a:lnTo>
                    <a:lnTo>
                      <a:pt x="159" y="17"/>
                    </a:lnTo>
                    <a:lnTo>
                      <a:pt x="168" y="8"/>
                    </a:lnTo>
                    <a:lnTo>
                      <a:pt x="186" y="0"/>
                    </a:lnTo>
                    <a:lnTo>
                      <a:pt x="203" y="0"/>
                    </a:lnTo>
                    <a:lnTo>
                      <a:pt x="248" y="8"/>
                    </a:lnTo>
                    <a:lnTo>
                      <a:pt x="292" y="26"/>
                    </a:lnTo>
                    <a:lnTo>
                      <a:pt x="336" y="52"/>
                    </a:lnTo>
                    <a:lnTo>
                      <a:pt x="381" y="87"/>
                    </a:lnTo>
                    <a:lnTo>
                      <a:pt x="416" y="123"/>
                    </a:lnTo>
                    <a:lnTo>
                      <a:pt x="433" y="167"/>
                    </a:lnTo>
                    <a:lnTo>
                      <a:pt x="478" y="318"/>
                    </a:lnTo>
                    <a:lnTo>
                      <a:pt x="496" y="478"/>
                    </a:lnTo>
                    <a:lnTo>
                      <a:pt x="514" y="645"/>
                    </a:lnTo>
                    <a:lnTo>
                      <a:pt x="522" y="805"/>
                    </a:lnTo>
                    <a:lnTo>
                      <a:pt x="532" y="964"/>
                    </a:lnTo>
                    <a:lnTo>
                      <a:pt x="548" y="1123"/>
                    </a:lnTo>
                    <a:lnTo>
                      <a:pt x="566" y="1203"/>
                    </a:lnTo>
                    <a:lnTo>
                      <a:pt x="584" y="1283"/>
                    </a:lnTo>
                    <a:lnTo>
                      <a:pt x="602" y="1363"/>
                    </a:lnTo>
                    <a:lnTo>
                      <a:pt x="629" y="1442"/>
                    </a:lnTo>
                    <a:lnTo>
                      <a:pt x="691" y="1584"/>
                    </a:lnTo>
                    <a:lnTo>
                      <a:pt x="762" y="1716"/>
                    </a:lnTo>
                    <a:lnTo>
                      <a:pt x="850" y="1849"/>
                    </a:lnTo>
                    <a:lnTo>
                      <a:pt x="939" y="1982"/>
                    </a:lnTo>
                    <a:lnTo>
                      <a:pt x="1036" y="2107"/>
                    </a:lnTo>
                    <a:lnTo>
                      <a:pt x="1134" y="2239"/>
                    </a:lnTo>
                    <a:lnTo>
                      <a:pt x="1223" y="2363"/>
                    </a:lnTo>
                    <a:lnTo>
                      <a:pt x="1311" y="2496"/>
                    </a:lnTo>
                    <a:lnTo>
                      <a:pt x="1390" y="2593"/>
                    </a:lnTo>
                    <a:lnTo>
                      <a:pt x="1479" y="2699"/>
                    </a:lnTo>
                    <a:lnTo>
                      <a:pt x="1568" y="2797"/>
                    </a:lnTo>
                    <a:lnTo>
                      <a:pt x="1656" y="2903"/>
                    </a:lnTo>
                    <a:lnTo>
                      <a:pt x="1736" y="3010"/>
                    </a:lnTo>
                    <a:lnTo>
                      <a:pt x="1799" y="3115"/>
                    </a:lnTo>
                    <a:lnTo>
                      <a:pt x="1815" y="3169"/>
                    </a:lnTo>
                    <a:lnTo>
                      <a:pt x="1833" y="3222"/>
                    </a:lnTo>
                    <a:lnTo>
                      <a:pt x="1833" y="3284"/>
                    </a:lnTo>
                    <a:lnTo>
                      <a:pt x="1833" y="3337"/>
                    </a:lnTo>
                    <a:lnTo>
                      <a:pt x="1815" y="3373"/>
                    </a:lnTo>
                    <a:lnTo>
                      <a:pt x="1789" y="3407"/>
                    </a:lnTo>
                    <a:lnTo>
                      <a:pt x="1763" y="3434"/>
                    </a:lnTo>
                    <a:lnTo>
                      <a:pt x="1727" y="3452"/>
                    </a:lnTo>
                    <a:lnTo>
                      <a:pt x="1683" y="3461"/>
                    </a:lnTo>
                    <a:lnTo>
                      <a:pt x="1638" y="3470"/>
                    </a:lnTo>
                    <a:lnTo>
                      <a:pt x="1594" y="3478"/>
                    </a:lnTo>
                    <a:lnTo>
                      <a:pt x="1541" y="3478"/>
                    </a:lnTo>
                    <a:lnTo>
                      <a:pt x="1435" y="3470"/>
                    </a:lnTo>
                    <a:lnTo>
                      <a:pt x="1328" y="3443"/>
                    </a:lnTo>
                    <a:lnTo>
                      <a:pt x="1231" y="3407"/>
                    </a:lnTo>
                    <a:lnTo>
                      <a:pt x="1151" y="3373"/>
                    </a:lnTo>
                    <a:lnTo>
                      <a:pt x="1045" y="3302"/>
                    </a:lnTo>
                    <a:lnTo>
                      <a:pt x="957" y="3222"/>
                    </a:lnTo>
                    <a:lnTo>
                      <a:pt x="868" y="3125"/>
                    </a:lnTo>
                    <a:lnTo>
                      <a:pt x="788" y="3027"/>
                    </a:lnTo>
                    <a:lnTo>
                      <a:pt x="717" y="2921"/>
                    </a:lnTo>
                    <a:lnTo>
                      <a:pt x="655" y="2814"/>
                    </a:lnTo>
                    <a:lnTo>
                      <a:pt x="584" y="2699"/>
                    </a:lnTo>
                    <a:lnTo>
                      <a:pt x="532" y="2593"/>
                    </a:lnTo>
                    <a:lnTo>
                      <a:pt x="443" y="2443"/>
                    </a:lnTo>
                    <a:lnTo>
                      <a:pt x="371" y="2301"/>
                    </a:lnTo>
                    <a:lnTo>
                      <a:pt x="292" y="2151"/>
                    </a:lnTo>
                    <a:lnTo>
                      <a:pt x="221" y="2000"/>
                    </a:lnTo>
                    <a:lnTo>
                      <a:pt x="159" y="1841"/>
                    </a:lnTo>
                    <a:lnTo>
                      <a:pt x="105" y="1681"/>
                    </a:lnTo>
                    <a:lnTo>
                      <a:pt x="61" y="1522"/>
                    </a:lnTo>
                    <a:lnTo>
                      <a:pt x="35" y="1363"/>
                    </a:lnTo>
                    <a:close/>
                  </a:path>
                </a:pathLst>
              </a:custGeom>
              <a:solidFill>
                <a:srgbClr val="8A7F65"/>
              </a:solidFill>
              <a:ln w="9525">
                <a:noFill/>
                <a:round/>
                <a:headEnd/>
                <a:tailEnd/>
              </a:ln>
            </p:spPr>
            <p:txBody>
              <a:bodyPr>
                <a:prstTxWarp prst="textNoShape">
                  <a:avLst/>
                </a:prstTxWarp>
              </a:bodyPr>
              <a:lstStyle/>
              <a:p>
                <a:endParaRPr lang="en-US"/>
              </a:p>
            </p:txBody>
          </p:sp>
          <p:sp>
            <p:nvSpPr>
              <p:cNvPr id="30818" name="Freeform 217"/>
              <p:cNvSpPr>
                <a:spLocks/>
              </p:cNvSpPr>
              <p:nvPr/>
            </p:nvSpPr>
            <p:spPr bwMode="auto">
              <a:xfrm>
                <a:off x="2958" y="1287"/>
                <a:ext cx="131" cy="257"/>
              </a:xfrm>
              <a:custGeom>
                <a:avLst/>
                <a:gdLst>
                  <a:gd name="T0" fmla="*/ 9 w 1701"/>
                  <a:gd name="T1" fmla="*/ 1124 h 3337"/>
                  <a:gd name="T2" fmla="*/ 0 w 1701"/>
                  <a:gd name="T3" fmla="*/ 805 h 3337"/>
                  <a:gd name="T4" fmla="*/ 27 w 1701"/>
                  <a:gd name="T5" fmla="*/ 487 h 3337"/>
                  <a:gd name="T6" fmla="*/ 79 w 1701"/>
                  <a:gd name="T7" fmla="*/ 178 h 3337"/>
                  <a:gd name="T8" fmla="*/ 133 w 1701"/>
                  <a:gd name="T9" fmla="*/ 9 h 3337"/>
                  <a:gd name="T10" fmla="*/ 159 w 1701"/>
                  <a:gd name="T11" fmla="*/ 0 h 3337"/>
                  <a:gd name="T12" fmla="*/ 212 w 1701"/>
                  <a:gd name="T13" fmla="*/ 0 h 3337"/>
                  <a:gd name="T14" fmla="*/ 292 w 1701"/>
                  <a:gd name="T15" fmla="*/ 45 h 3337"/>
                  <a:gd name="T16" fmla="*/ 355 w 1701"/>
                  <a:gd name="T17" fmla="*/ 106 h 3337"/>
                  <a:gd name="T18" fmla="*/ 407 w 1701"/>
                  <a:gd name="T19" fmla="*/ 293 h 3337"/>
                  <a:gd name="T20" fmla="*/ 443 w 1701"/>
                  <a:gd name="T21" fmla="*/ 593 h 3337"/>
                  <a:gd name="T22" fmla="*/ 452 w 1701"/>
                  <a:gd name="T23" fmla="*/ 903 h 3337"/>
                  <a:gd name="T24" fmla="*/ 496 w 1701"/>
                  <a:gd name="T25" fmla="*/ 1204 h 3337"/>
                  <a:gd name="T26" fmla="*/ 593 w 1701"/>
                  <a:gd name="T27" fmla="*/ 1496 h 3337"/>
                  <a:gd name="T28" fmla="*/ 744 w 1701"/>
                  <a:gd name="T29" fmla="*/ 1753 h 3337"/>
                  <a:gd name="T30" fmla="*/ 930 w 1701"/>
                  <a:gd name="T31" fmla="*/ 2001 h 3337"/>
                  <a:gd name="T32" fmla="*/ 1107 w 1701"/>
                  <a:gd name="T33" fmla="*/ 2249 h 3337"/>
                  <a:gd name="T34" fmla="*/ 1267 w 1701"/>
                  <a:gd name="T35" fmla="*/ 2479 h 3337"/>
                  <a:gd name="T36" fmla="*/ 1435 w 1701"/>
                  <a:gd name="T37" fmla="*/ 2682 h 3337"/>
                  <a:gd name="T38" fmla="*/ 1594 w 1701"/>
                  <a:gd name="T39" fmla="*/ 2895 h 3337"/>
                  <a:gd name="T40" fmla="*/ 1674 w 1701"/>
                  <a:gd name="T41" fmla="*/ 3055 h 3337"/>
                  <a:gd name="T42" fmla="*/ 1701 w 1701"/>
                  <a:gd name="T43" fmla="*/ 3170 h 3337"/>
                  <a:gd name="T44" fmla="*/ 1692 w 1701"/>
                  <a:gd name="T45" fmla="*/ 3258 h 3337"/>
                  <a:gd name="T46" fmla="*/ 1648 w 1701"/>
                  <a:gd name="T47" fmla="*/ 3303 h 3337"/>
                  <a:gd name="T48" fmla="*/ 1550 w 1701"/>
                  <a:gd name="T49" fmla="*/ 3337 h 3337"/>
                  <a:gd name="T50" fmla="*/ 1382 w 1701"/>
                  <a:gd name="T51" fmla="*/ 3329 h 3337"/>
                  <a:gd name="T52" fmla="*/ 1205 w 1701"/>
                  <a:gd name="T53" fmla="*/ 3285 h 3337"/>
                  <a:gd name="T54" fmla="*/ 1036 w 1701"/>
                  <a:gd name="T55" fmla="*/ 3178 h 3337"/>
                  <a:gd name="T56" fmla="*/ 868 w 1701"/>
                  <a:gd name="T57" fmla="*/ 3010 h 3337"/>
                  <a:gd name="T58" fmla="*/ 718 w 1701"/>
                  <a:gd name="T59" fmla="*/ 2807 h 3337"/>
                  <a:gd name="T60" fmla="*/ 585 w 1701"/>
                  <a:gd name="T61" fmla="*/ 2594 h 3337"/>
                  <a:gd name="T62" fmla="*/ 443 w 1701"/>
                  <a:gd name="T63" fmla="*/ 2346 h 3337"/>
                  <a:gd name="T64" fmla="*/ 292 w 1701"/>
                  <a:gd name="T65" fmla="*/ 2053 h 3337"/>
                  <a:gd name="T66" fmla="*/ 159 w 1701"/>
                  <a:gd name="T67" fmla="*/ 1753 h 3337"/>
                  <a:gd name="T68" fmla="*/ 61 w 1701"/>
                  <a:gd name="T69" fmla="*/ 1443 h 33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1"/>
                  <a:gd name="T106" fmla="*/ 0 h 3337"/>
                  <a:gd name="T107" fmla="*/ 1701 w 1701"/>
                  <a:gd name="T108" fmla="*/ 3337 h 33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1" h="3337">
                    <a:moveTo>
                      <a:pt x="35" y="1283"/>
                    </a:moveTo>
                    <a:lnTo>
                      <a:pt x="9" y="1124"/>
                    </a:lnTo>
                    <a:lnTo>
                      <a:pt x="0" y="965"/>
                    </a:lnTo>
                    <a:lnTo>
                      <a:pt x="0" y="805"/>
                    </a:lnTo>
                    <a:lnTo>
                      <a:pt x="9" y="646"/>
                    </a:lnTo>
                    <a:lnTo>
                      <a:pt x="27" y="487"/>
                    </a:lnTo>
                    <a:lnTo>
                      <a:pt x="53" y="337"/>
                    </a:lnTo>
                    <a:lnTo>
                      <a:pt x="79" y="178"/>
                    </a:lnTo>
                    <a:lnTo>
                      <a:pt x="124" y="27"/>
                    </a:lnTo>
                    <a:lnTo>
                      <a:pt x="133" y="9"/>
                    </a:lnTo>
                    <a:lnTo>
                      <a:pt x="142" y="0"/>
                    </a:lnTo>
                    <a:lnTo>
                      <a:pt x="159" y="0"/>
                    </a:lnTo>
                    <a:lnTo>
                      <a:pt x="168" y="0"/>
                    </a:lnTo>
                    <a:lnTo>
                      <a:pt x="212" y="0"/>
                    </a:lnTo>
                    <a:lnTo>
                      <a:pt x="248" y="17"/>
                    </a:lnTo>
                    <a:lnTo>
                      <a:pt x="292" y="45"/>
                    </a:lnTo>
                    <a:lnTo>
                      <a:pt x="327" y="80"/>
                    </a:lnTo>
                    <a:lnTo>
                      <a:pt x="355" y="106"/>
                    </a:lnTo>
                    <a:lnTo>
                      <a:pt x="372" y="142"/>
                    </a:lnTo>
                    <a:lnTo>
                      <a:pt x="407" y="293"/>
                    </a:lnTo>
                    <a:lnTo>
                      <a:pt x="434" y="442"/>
                    </a:lnTo>
                    <a:lnTo>
                      <a:pt x="443" y="593"/>
                    </a:lnTo>
                    <a:lnTo>
                      <a:pt x="452" y="753"/>
                    </a:lnTo>
                    <a:lnTo>
                      <a:pt x="452" y="903"/>
                    </a:lnTo>
                    <a:lnTo>
                      <a:pt x="470" y="1063"/>
                    </a:lnTo>
                    <a:lnTo>
                      <a:pt x="496" y="1204"/>
                    </a:lnTo>
                    <a:lnTo>
                      <a:pt x="532" y="1355"/>
                    </a:lnTo>
                    <a:lnTo>
                      <a:pt x="593" y="1496"/>
                    </a:lnTo>
                    <a:lnTo>
                      <a:pt x="664" y="1629"/>
                    </a:lnTo>
                    <a:lnTo>
                      <a:pt x="744" y="1753"/>
                    </a:lnTo>
                    <a:lnTo>
                      <a:pt x="833" y="1877"/>
                    </a:lnTo>
                    <a:lnTo>
                      <a:pt x="930" y="2001"/>
                    </a:lnTo>
                    <a:lnTo>
                      <a:pt x="1018" y="2125"/>
                    </a:lnTo>
                    <a:lnTo>
                      <a:pt x="1107" y="2249"/>
                    </a:lnTo>
                    <a:lnTo>
                      <a:pt x="1195" y="2373"/>
                    </a:lnTo>
                    <a:lnTo>
                      <a:pt x="1267" y="2479"/>
                    </a:lnTo>
                    <a:lnTo>
                      <a:pt x="1346" y="2585"/>
                    </a:lnTo>
                    <a:lnTo>
                      <a:pt x="1435" y="2682"/>
                    </a:lnTo>
                    <a:lnTo>
                      <a:pt x="1524" y="2789"/>
                    </a:lnTo>
                    <a:lnTo>
                      <a:pt x="1594" y="2895"/>
                    </a:lnTo>
                    <a:lnTo>
                      <a:pt x="1656" y="3001"/>
                    </a:lnTo>
                    <a:lnTo>
                      <a:pt x="1674" y="3055"/>
                    </a:lnTo>
                    <a:lnTo>
                      <a:pt x="1692" y="3116"/>
                    </a:lnTo>
                    <a:lnTo>
                      <a:pt x="1701" y="3170"/>
                    </a:lnTo>
                    <a:lnTo>
                      <a:pt x="1701" y="3232"/>
                    </a:lnTo>
                    <a:lnTo>
                      <a:pt x="1692" y="3258"/>
                    </a:lnTo>
                    <a:lnTo>
                      <a:pt x="1674" y="3285"/>
                    </a:lnTo>
                    <a:lnTo>
                      <a:pt x="1648" y="3303"/>
                    </a:lnTo>
                    <a:lnTo>
                      <a:pt x="1622" y="3319"/>
                    </a:lnTo>
                    <a:lnTo>
                      <a:pt x="1550" y="3337"/>
                    </a:lnTo>
                    <a:lnTo>
                      <a:pt x="1471" y="3337"/>
                    </a:lnTo>
                    <a:lnTo>
                      <a:pt x="1382" y="3329"/>
                    </a:lnTo>
                    <a:lnTo>
                      <a:pt x="1294" y="3311"/>
                    </a:lnTo>
                    <a:lnTo>
                      <a:pt x="1205" y="3285"/>
                    </a:lnTo>
                    <a:lnTo>
                      <a:pt x="1134" y="3249"/>
                    </a:lnTo>
                    <a:lnTo>
                      <a:pt x="1036" y="3178"/>
                    </a:lnTo>
                    <a:lnTo>
                      <a:pt x="948" y="3099"/>
                    </a:lnTo>
                    <a:lnTo>
                      <a:pt x="868" y="3010"/>
                    </a:lnTo>
                    <a:lnTo>
                      <a:pt x="788" y="2912"/>
                    </a:lnTo>
                    <a:lnTo>
                      <a:pt x="718" y="2807"/>
                    </a:lnTo>
                    <a:lnTo>
                      <a:pt x="647" y="2700"/>
                    </a:lnTo>
                    <a:lnTo>
                      <a:pt x="585" y="2594"/>
                    </a:lnTo>
                    <a:lnTo>
                      <a:pt x="522" y="2488"/>
                    </a:lnTo>
                    <a:lnTo>
                      <a:pt x="443" y="2346"/>
                    </a:lnTo>
                    <a:lnTo>
                      <a:pt x="363" y="2204"/>
                    </a:lnTo>
                    <a:lnTo>
                      <a:pt x="292" y="2053"/>
                    </a:lnTo>
                    <a:lnTo>
                      <a:pt x="222" y="1904"/>
                    </a:lnTo>
                    <a:lnTo>
                      <a:pt x="159" y="1753"/>
                    </a:lnTo>
                    <a:lnTo>
                      <a:pt x="106" y="1603"/>
                    </a:lnTo>
                    <a:lnTo>
                      <a:pt x="61" y="1443"/>
                    </a:lnTo>
                    <a:lnTo>
                      <a:pt x="35" y="1283"/>
                    </a:lnTo>
                    <a:close/>
                  </a:path>
                </a:pathLst>
              </a:custGeom>
              <a:solidFill>
                <a:srgbClr val="8D8267"/>
              </a:solidFill>
              <a:ln w="9525">
                <a:noFill/>
                <a:round/>
                <a:headEnd/>
                <a:tailEnd/>
              </a:ln>
            </p:spPr>
            <p:txBody>
              <a:bodyPr>
                <a:prstTxWarp prst="textNoShape">
                  <a:avLst/>
                </a:prstTxWarp>
              </a:bodyPr>
              <a:lstStyle/>
              <a:p>
                <a:endParaRPr lang="en-US"/>
              </a:p>
            </p:txBody>
          </p:sp>
          <p:sp>
            <p:nvSpPr>
              <p:cNvPr id="30819" name="Freeform 218"/>
              <p:cNvSpPr>
                <a:spLocks/>
              </p:cNvSpPr>
              <p:nvPr/>
            </p:nvSpPr>
            <p:spPr bwMode="auto">
              <a:xfrm>
                <a:off x="2961" y="1292"/>
                <a:ext cx="122" cy="247"/>
              </a:xfrm>
              <a:custGeom>
                <a:avLst/>
                <a:gdLst>
                  <a:gd name="T0" fmla="*/ 17 w 1578"/>
                  <a:gd name="T1" fmla="*/ 1062 h 3214"/>
                  <a:gd name="T2" fmla="*/ 0 w 1578"/>
                  <a:gd name="T3" fmla="*/ 770 h 3214"/>
                  <a:gd name="T4" fmla="*/ 17 w 1578"/>
                  <a:gd name="T5" fmla="*/ 469 h 3214"/>
                  <a:gd name="T6" fmla="*/ 62 w 1578"/>
                  <a:gd name="T7" fmla="*/ 177 h 3214"/>
                  <a:gd name="T8" fmla="*/ 106 w 1578"/>
                  <a:gd name="T9" fmla="*/ 18 h 3214"/>
                  <a:gd name="T10" fmla="*/ 124 w 1578"/>
                  <a:gd name="T11" fmla="*/ 0 h 3214"/>
                  <a:gd name="T12" fmla="*/ 178 w 1578"/>
                  <a:gd name="T13" fmla="*/ 9 h 3214"/>
                  <a:gd name="T14" fmla="*/ 248 w 1578"/>
                  <a:gd name="T15" fmla="*/ 44 h 3214"/>
                  <a:gd name="T16" fmla="*/ 301 w 1578"/>
                  <a:gd name="T17" fmla="*/ 106 h 3214"/>
                  <a:gd name="T18" fmla="*/ 345 w 1578"/>
                  <a:gd name="T19" fmla="*/ 275 h 3214"/>
                  <a:gd name="T20" fmla="*/ 372 w 1578"/>
                  <a:gd name="T21" fmla="*/ 558 h 3214"/>
                  <a:gd name="T22" fmla="*/ 372 w 1578"/>
                  <a:gd name="T23" fmla="*/ 850 h 3214"/>
                  <a:gd name="T24" fmla="*/ 408 w 1578"/>
                  <a:gd name="T25" fmla="*/ 1142 h 3214"/>
                  <a:gd name="T26" fmla="*/ 496 w 1578"/>
                  <a:gd name="T27" fmla="*/ 1408 h 3214"/>
                  <a:gd name="T28" fmla="*/ 647 w 1578"/>
                  <a:gd name="T29" fmla="*/ 1664 h 3214"/>
                  <a:gd name="T30" fmla="*/ 815 w 1578"/>
                  <a:gd name="T31" fmla="*/ 1904 h 3214"/>
                  <a:gd name="T32" fmla="*/ 992 w 1578"/>
                  <a:gd name="T33" fmla="*/ 2142 h 3214"/>
                  <a:gd name="T34" fmla="*/ 1143 w 1578"/>
                  <a:gd name="T35" fmla="*/ 2372 h 3214"/>
                  <a:gd name="T36" fmla="*/ 1302 w 1578"/>
                  <a:gd name="T37" fmla="*/ 2576 h 3214"/>
                  <a:gd name="T38" fmla="*/ 1453 w 1578"/>
                  <a:gd name="T39" fmla="*/ 2789 h 3214"/>
                  <a:gd name="T40" fmla="*/ 1542 w 1578"/>
                  <a:gd name="T41" fmla="*/ 2948 h 3214"/>
                  <a:gd name="T42" fmla="*/ 1568 w 1578"/>
                  <a:gd name="T43" fmla="*/ 3063 h 3214"/>
                  <a:gd name="T44" fmla="*/ 1568 w 1578"/>
                  <a:gd name="T45" fmla="*/ 3152 h 3214"/>
                  <a:gd name="T46" fmla="*/ 1542 w 1578"/>
                  <a:gd name="T47" fmla="*/ 3187 h 3214"/>
                  <a:gd name="T48" fmla="*/ 1462 w 1578"/>
                  <a:gd name="T49" fmla="*/ 3214 h 3214"/>
                  <a:gd name="T50" fmla="*/ 1320 w 1578"/>
                  <a:gd name="T51" fmla="*/ 3205 h 3214"/>
                  <a:gd name="T52" fmla="*/ 1179 w 1578"/>
                  <a:gd name="T53" fmla="*/ 3160 h 3214"/>
                  <a:gd name="T54" fmla="*/ 1036 w 1578"/>
                  <a:gd name="T55" fmla="*/ 3063 h 3214"/>
                  <a:gd name="T56" fmla="*/ 859 w 1578"/>
                  <a:gd name="T57" fmla="*/ 2895 h 3214"/>
                  <a:gd name="T58" fmla="*/ 708 w 1578"/>
                  <a:gd name="T59" fmla="*/ 2700 h 3214"/>
                  <a:gd name="T60" fmla="*/ 575 w 1578"/>
                  <a:gd name="T61" fmla="*/ 2497 h 3214"/>
                  <a:gd name="T62" fmla="*/ 444 w 1578"/>
                  <a:gd name="T63" fmla="*/ 2249 h 3214"/>
                  <a:gd name="T64" fmla="*/ 293 w 1578"/>
                  <a:gd name="T65" fmla="*/ 1965 h 3214"/>
                  <a:gd name="T66" fmla="*/ 168 w 1578"/>
                  <a:gd name="T67" fmla="*/ 1673 h 3214"/>
                  <a:gd name="T68" fmla="*/ 71 w 1578"/>
                  <a:gd name="T69" fmla="*/ 1364 h 32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8"/>
                  <a:gd name="T106" fmla="*/ 0 h 3214"/>
                  <a:gd name="T107" fmla="*/ 1578 w 1578"/>
                  <a:gd name="T108" fmla="*/ 3214 h 32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8" h="3214">
                    <a:moveTo>
                      <a:pt x="35" y="1213"/>
                    </a:moveTo>
                    <a:lnTo>
                      <a:pt x="17" y="1062"/>
                    </a:lnTo>
                    <a:lnTo>
                      <a:pt x="0" y="912"/>
                    </a:lnTo>
                    <a:lnTo>
                      <a:pt x="0" y="770"/>
                    </a:lnTo>
                    <a:lnTo>
                      <a:pt x="0" y="620"/>
                    </a:lnTo>
                    <a:lnTo>
                      <a:pt x="17" y="469"/>
                    </a:lnTo>
                    <a:lnTo>
                      <a:pt x="35" y="318"/>
                    </a:lnTo>
                    <a:lnTo>
                      <a:pt x="62" y="177"/>
                    </a:lnTo>
                    <a:lnTo>
                      <a:pt x="98" y="27"/>
                    </a:lnTo>
                    <a:lnTo>
                      <a:pt x="106" y="18"/>
                    </a:lnTo>
                    <a:lnTo>
                      <a:pt x="115" y="9"/>
                    </a:lnTo>
                    <a:lnTo>
                      <a:pt x="124" y="0"/>
                    </a:lnTo>
                    <a:lnTo>
                      <a:pt x="142" y="0"/>
                    </a:lnTo>
                    <a:lnTo>
                      <a:pt x="178" y="9"/>
                    </a:lnTo>
                    <a:lnTo>
                      <a:pt x="213" y="27"/>
                    </a:lnTo>
                    <a:lnTo>
                      <a:pt x="248" y="44"/>
                    </a:lnTo>
                    <a:lnTo>
                      <a:pt x="275" y="71"/>
                    </a:lnTo>
                    <a:lnTo>
                      <a:pt x="301" y="106"/>
                    </a:lnTo>
                    <a:lnTo>
                      <a:pt x="319" y="133"/>
                    </a:lnTo>
                    <a:lnTo>
                      <a:pt x="345" y="275"/>
                    </a:lnTo>
                    <a:lnTo>
                      <a:pt x="363" y="416"/>
                    </a:lnTo>
                    <a:lnTo>
                      <a:pt x="372" y="558"/>
                    </a:lnTo>
                    <a:lnTo>
                      <a:pt x="372" y="709"/>
                    </a:lnTo>
                    <a:lnTo>
                      <a:pt x="372" y="850"/>
                    </a:lnTo>
                    <a:lnTo>
                      <a:pt x="381" y="1001"/>
                    </a:lnTo>
                    <a:lnTo>
                      <a:pt x="408" y="1142"/>
                    </a:lnTo>
                    <a:lnTo>
                      <a:pt x="444" y="1275"/>
                    </a:lnTo>
                    <a:lnTo>
                      <a:pt x="496" y="1408"/>
                    </a:lnTo>
                    <a:lnTo>
                      <a:pt x="567" y="1541"/>
                    </a:lnTo>
                    <a:lnTo>
                      <a:pt x="647" y="1664"/>
                    </a:lnTo>
                    <a:lnTo>
                      <a:pt x="726" y="1779"/>
                    </a:lnTo>
                    <a:lnTo>
                      <a:pt x="815" y="1904"/>
                    </a:lnTo>
                    <a:lnTo>
                      <a:pt x="904" y="2019"/>
                    </a:lnTo>
                    <a:lnTo>
                      <a:pt x="992" y="2142"/>
                    </a:lnTo>
                    <a:lnTo>
                      <a:pt x="1072" y="2267"/>
                    </a:lnTo>
                    <a:lnTo>
                      <a:pt x="1143" y="2372"/>
                    </a:lnTo>
                    <a:lnTo>
                      <a:pt x="1223" y="2470"/>
                    </a:lnTo>
                    <a:lnTo>
                      <a:pt x="1302" y="2576"/>
                    </a:lnTo>
                    <a:lnTo>
                      <a:pt x="1382" y="2682"/>
                    </a:lnTo>
                    <a:lnTo>
                      <a:pt x="1453" y="2789"/>
                    </a:lnTo>
                    <a:lnTo>
                      <a:pt x="1515" y="2895"/>
                    </a:lnTo>
                    <a:lnTo>
                      <a:pt x="1542" y="2948"/>
                    </a:lnTo>
                    <a:lnTo>
                      <a:pt x="1560" y="3011"/>
                    </a:lnTo>
                    <a:lnTo>
                      <a:pt x="1568" y="3063"/>
                    </a:lnTo>
                    <a:lnTo>
                      <a:pt x="1578" y="3126"/>
                    </a:lnTo>
                    <a:lnTo>
                      <a:pt x="1568" y="3152"/>
                    </a:lnTo>
                    <a:lnTo>
                      <a:pt x="1560" y="3170"/>
                    </a:lnTo>
                    <a:lnTo>
                      <a:pt x="1542" y="3187"/>
                    </a:lnTo>
                    <a:lnTo>
                      <a:pt x="1515" y="3196"/>
                    </a:lnTo>
                    <a:lnTo>
                      <a:pt x="1462" y="3214"/>
                    </a:lnTo>
                    <a:lnTo>
                      <a:pt x="1391" y="3214"/>
                    </a:lnTo>
                    <a:lnTo>
                      <a:pt x="1320" y="3205"/>
                    </a:lnTo>
                    <a:lnTo>
                      <a:pt x="1250" y="3187"/>
                    </a:lnTo>
                    <a:lnTo>
                      <a:pt x="1179" y="3160"/>
                    </a:lnTo>
                    <a:lnTo>
                      <a:pt x="1125" y="3134"/>
                    </a:lnTo>
                    <a:lnTo>
                      <a:pt x="1036" y="3063"/>
                    </a:lnTo>
                    <a:lnTo>
                      <a:pt x="948" y="2983"/>
                    </a:lnTo>
                    <a:lnTo>
                      <a:pt x="859" y="2895"/>
                    </a:lnTo>
                    <a:lnTo>
                      <a:pt x="789" y="2797"/>
                    </a:lnTo>
                    <a:lnTo>
                      <a:pt x="708" y="2700"/>
                    </a:lnTo>
                    <a:lnTo>
                      <a:pt x="647" y="2602"/>
                    </a:lnTo>
                    <a:lnTo>
                      <a:pt x="575" y="2497"/>
                    </a:lnTo>
                    <a:lnTo>
                      <a:pt x="523" y="2390"/>
                    </a:lnTo>
                    <a:lnTo>
                      <a:pt x="444" y="2249"/>
                    </a:lnTo>
                    <a:lnTo>
                      <a:pt x="363" y="2107"/>
                    </a:lnTo>
                    <a:lnTo>
                      <a:pt x="293" y="1965"/>
                    </a:lnTo>
                    <a:lnTo>
                      <a:pt x="222" y="1824"/>
                    </a:lnTo>
                    <a:lnTo>
                      <a:pt x="168" y="1673"/>
                    </a:lnTo>
                    <a:lnTo>
                      <a:pt x="115" y="1523"/>
                    </a:lnTo>
                    <a:lnTo>
                      <a:pt x="71" y="1364"/>
                    </a:lnTo>
                    <a:lnTo>
                      <a:pt x="35" y="1213"/>
                    </a:lnTo>
                    <a:close/>
                  </a:path>
                </a:pathLst>
              </a:custGeom>
              <a:solidFill>
                <a:srgbClr val="90856A"/>
              </a:solidFill>
              <a:ln w="9525">
                <a:noFill/>
                <a:round/>
                <a:headEnd/>
                <a:tailEnd/>
              </a:ln>
            </p:spPr>
            <p:txBody>
              <a:bodyPr>
                <a:prstTxWarp prst="textNoShape">
                  <a:avLst/>
                </a:prstTxWarp>
              </a:bodyPr>
              <a:lstStyle/>
              <a:p>
                <a:endParaRPr lang="en-US"/>
              </a:p>
            </p:txBody>
          </p:sp>
          <p:sp>
            <p:nvSpPr>
              <p:cNvPr id="30820" name="Freeform 219"/>
              <p:cNvSpPr>
                <a:spLocks/>
              </p:cNvSpPr>
              <p:nvPr/>
            </p:nvSpPr>
            <p:spPr bwMode="auto">
              <a:xfrm>
                <a:off x="2965" y="1298"/>
                <a:ext cx="111" cy="237"/>
              </a:xfrm>
              <a:custGeom>
                <a:avLst/>
                <a:gdLst>
                  <a:gd name="T0" fmla="*/ 17 w 1452"/>
                  <a:gd name="T1" fmla="*/ 991 h 3081"/>
                  <a:gd name="T2" fmla="*/ 0 w 1452"/>
                  <a:gd name="T3" fmla="*/ 717 h 3081"/>
                  <a:gd name="T4" fmla="*/ 8 w 1452"/>
                  <a:gd name="T5" fmla="*/ 434 h 3081"/>
                  <a:gd name="T6" fmla="*/ 44 w 1452"/>
                  <a:gd name="T7" fmla="*/ 160 h 3081"/>
                  <a:gd name="T8" fmla="*/ 88 w 1452"/>
                  <a:gd name="T9" fmla="*/ 0 h 3081"/>
                  <a:gd name="T10" fmla="*/ 133 w 1452"/>
                  <a:gd name="T11" fmla="*/ 0 h 3081"/>
                  <a:gd name="T12" fmla="*/ 203 w 1452"/>
                  <a:gd name="T13" fmla="*/ 35 h 3081"/>
                  <a:gd name="T14" fmla="*/ 248 w 1452"/>
                  <a:gd name="T15" fmla="*/ 88 h 3081"/>
                  <a:gd name="T16" fmla="*/ 283 w 1452"/>
                  <a:gd name="T17" fmla="*/ 239 h 3081"/>
                  <a:gd name="T18" fmla="*/ 292 w 1452"/>
                  <a:gd name="T19" fmla="*/ 513 h 3081"/>
                  <a:gd name="T20" fmla="*/ 292 w 1452"/>
                  <a:gd name="T21" fmla="*/ 787 h 3081"/>
                  <a:gd name="T22" fmla="*/ 318 w 1452"/>
                  <a:gd name="T23" fmla="*/ 1063 h 3081"/>
                  <a:gd name="T24" fmla="*/ 407 w 1452"/>
                  <a:gd name="T25" fmla="*/ 1319 h 3081"/>
                  <a:gd name="T26" fmla="*/ 540 w 1452"/>
                  <a:gd name="T27" fmla="*/ 1567 h 3081"/>
                  <a:gd name="T28" fmla="*/ 708 w 1452"/>
                  <a:gd name="T29" fmla="*/ 1797 h 3081"/>
                  <a:gd name="T30" fmla="*/ 876 w 1452"/>
                  <a:gd name="T31" fmla="*/ 2027 h 3081"/>
                  <a:gd name="T32" fmla="*/ 1018 w 1452"/>
                  <a:gd name="T33" fmla="*/ 2249 h 3081"/>
                  <a:gd name="T34" fmla="*/ 1169 w 1452"/>
                  <a:gd name="T35" fmla="*/ 2461 h 3081"/>
                  <a:gd name="T36" fmla="*/ 1311 w 1452"/>
                  <a:gd name="T37" fmla="*/ 2674 h 3081"/>
                  <a:gd name="T38" fmla="*/ 1417 w 1452"/>
                  <a:gd name="T39" fmla="*/ 2895 h 3081"/>
                  <a:gd name="T40" fmla="*/ 1452 w 1452"/>
                  <a:gd name="T41" fmla="*/ 3037 h 3081"/>
                  <a:gd name="T42" fmla="*/ 1426 w 1452"/>
                  <a:gd name="T43" fmla="*/ 3063 h 3081"/>
                  <a:gd name="T44" fmla="*/ 1372 w 1452"/>
                  <a:gd name="T45" fmla="*/ 3081 h 3081"/>
                  <a:gd name="T46" fmla="*/ 1267 w 1452"/>
                  <a:gd name="T47" fmla="*/ 3071 h 3081"/>
                  <a:gd name="T48" fmla="*/ 1160 w 1452"/>
                  <a:gd name="T49" fmla="*/ 3037 h 3081"/>
                  <a:gd name="T50" fmla="*/ 1027 w 1452"/>
                  <a:gd name="T51" fmla="*/ 2940 h 3081"/>
                  <a:gd name="T52" fmla="*/ 859 w 1452"/>
                  <a:gd name="T53" fmla="*/ 2771 h 3081"/>
                  <a:gd name="T54" fmla="*/ 708 w 1452"/>
                  <a:gd name="T55" fmla="*/ 2585 h 3081"/>
                  <a:gd name="T56" fmla="*/ 575 w 1452"/>
                  <a:gd name="T57" fmla="*/ 2390 h 3081"/>
                  <a:gd name="T58" fmla="*/ 433 w 1452"/>
                  <a:gd name="T59" fmla="*/ 2151 h 3081"/>
                  <a:gd name="T60" fmla="*/ 292 w 1452"/>
                  <a:gd name="T61" fmla="*/ 1868 h 3081"/>
                  <a:gd name="T62" fmla="*/ 168 w 1452"/>
                  <a:gd name="T63" fmla="*/ 1585 h 3081"/>
                  <a:gd name="T64" fmla="*/ 70 w 1452"/>
                  <a:gd name="T65" fmla="*/ 1283 h 30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2"/>
                  <a:gd name="T100" fmla="*/ 0 h 3081"/>
                  <a:gd name="T101" fmla="*/ 1452 w 1452"/>
                  <a:gd name="T102" fmla="*/ 3081 h 30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2" h="3081">
                    <a:moveTo>
                      <a:pt x="35" y="1133"/>
                    </a:moveTo>
                    <a:lnTo>
                      <a:pt x="17" y="991"/>
                    </a:lnTo>
                    <a:lnTo>
                      <a:pt x="0" y="859"/>
                    </a:lnTo>
                    <a:lnTo>
                      <a:pt x="0" y="717"/>
                    </a:lnTo>
                    <a:lnTo>
                      <a:pt x="0" y="575"/>
                    </a:lnTo>
                    <a:lnTo>
                      <a:pt x="8" y="434"/>
                    </a:lnTo>
                    <a:lnTo>
                      <a:pt x="26" y="292"/>
                    </a:lnTo>
                    <a:lnTo>
                      <a:pt x="44" y="160"/>
                    </a:lnTo>
                    <a:lnTo>
                      <a:pt x="70" y="17"/>
                    </a:lnTo>
                    <a:lnTo>
                      <a:pt x="88" y="0"/>
                    </a:lnTo>
                    <a:lnTo>
                      <a:pt x="105" y="0"/>
                    </a:lnTo>
                    <a:lnTo>
                      <a:pt x="133" y="0"/>
                    </a:lnTo>
                    <a:lnTo>
                      <a:pt x="168" y="17"/>
                    </a:lnTo>
                    <a:lnTo>
                      <a:pt x="203" y="35"/>
                    </a:lnTo>
                    <a:lnTo>
                      <a:pt x="230" y="62"/>
                    </a:lnTo>
                    <a:lnTo>
                      <a:pt x="248" y="88"/>
                    </a:lnTo>
                    <a:lnTo>
                      <a:pt x="266" y="106"/>
                    </a:lnTo>
                    <a:lnTo>
                      <a:pt x="283" y="239"/>
                    </a:lnTo>
                    <a:lnTo>
                      <a:pt x="292" y="380"/>
                    </a:lnTo>
                    <a:lnTo>
                      <a:pt x="292" y="513"/>
                    </a:lnTo>
                    <a:lnTo>
                      <a:pt x="292" y="654"/>
                    </a:lnTo>
                    <a:lnTo>
                      <a:pt x="292" y="787"/>
                    </a:lnTo>
                    <a:lnTo>
                      <a:pt x="300" y="930"/>
                    </a:lnTo>
                    <a:lnTo>
                      <a:pt x="318" y="1063"/>
                    </a:lnTo>
                    <a:lnTo>
                      <a:pt x="354" y="1186"/>
                    </a:lnTo>
                    <a:lnTo>
                      <a:pt x="407" y="1319"/>
                    </a:lnTo>
                    <a:lnTo>
                      <a:pt x="469" y="1443"/>
                    </a:lnTo>
                    <a:lnTo>
                      <a:pt x="540" y="1567"/>
                    </a:lnTo>
                    <a:lnTo>
                      <a:pt x="619" y="1682"/>
                    </a:lnTo>
                    <a:lnTo>
                      <a:pt x="708" y="1797"/>
                    </a:lnTo>
                    <a:lnTo>
                      <a:pt x="796" y="1912"/>
                    </a:lnTo>
                    <a:lnTo>
                      <a:pt x="876" y="2027"/>
                    </a:lnTo>
                    <a:lnTo>
                      <a:pt x="957" y="2142"/>
                    </a:lnTo>
                    <a:lnTo>
                      <a:pt x="1018" y="2249"/>
                    </a:lnTo>
                    <a:lnTo>
                      <a:pt x="1098" y="2355"/>
                    </a:lnTo>
                    <a:lnTo>
                      <a:pt x="1169" y="2461"/>
                    </a:lnTo>
                    <a:lnTo>
                      <a:pt x="1239" y="2567"/>
                    </a:lnTo>
                    <a:lnTo>
                      <a:pt x="1311" y="2674"/>
                    </a:lnTo>
                    <a:lnTo>
                      <a:pt x="1372" y="2779"/>
                    </a:lnTo>
                    <a:lnTo>
                      <a:pt x="1417" y="2895"/>
                    </a:lnTo>
                    <a:lnTo>
                      <a:pt x="1452" y="3010"/>
                    </a:lnTo>
                    <a:lnTo>
                      <a:pt x="1452" y="3037"/>
                    </a:lnTo>
                    <a:lnTo>
                      <a:pt x="1444" y="3045"/>
                    </a:lnTo>
                    <a:lnTo>
                      <a:pt x="1426" y="3063"/>
                    </a:lnTo>
                    <a:lnTo>
                      <a:pt x="1408" y="3071"/>
                    </a:lnTo>
                    <a:lnTo>
                      <a:pt x="1372" y="3081"/>
                    </a:lnTo>
                    <a:lnTo>
                      <a:pt x="1320" y="3081"/>
                    </a:lnTo>
                    <a:lnTo>
                      <a:pt x="1267" y="3071"/>
                    </a:lnTo>
                    <a:lnTo>
                      <a:pt x="1205" y="3055"/>
                    </a:lnTo>
                    <a:lnTo>
                      <a:pt x="1160" y="3037"/>
                    </a:lnTo>
                    <a:lnTo>
                      <a:pt x="1116" y="3010"/>
                    </a:lnTo>
                    <a:lnTo>
                      <a:pt x="1027" y="2940"/>
                    </a:lnTo>
                    <a:lnTo>
                      <a:pt x="939" y="2859"/>
                    </a:lnTo>
                    <a:lnTo>
                      <a:pt x="859" y="2771"/>
                    </a:lnTo>
                    <a:lnTo>
                      <a:pt x="779" y="2682"/>
                    </a:lnTo>
                    <a:lnTo>
                      <a:pt x="708" y="2585"/>
                    </a:lnTo>
                    <a:lnTo>
                      <a:pt x="637" y="2488"/>
                    </a:lnTo>
                    <a:lnTo>
                      <a:pt x="575" y="2390"/>
                    </a:lnTo>
                    <a:lnTo>
                      <a:pt x="514" y="2284"/>
                    </a:lnTo>
                    <a:lnTo>
                      <a:pt x="433" y="2151"/>
                    </a:lnTo>
                    <a:lnTo>
                      <a:pt x="363" y="2009"/>
                    </a:lnTo>
                    <a:lnTo>
                      <a:pt x="292" y="1868"/>
                    </a:lnTo>
                    <a:lnTo>
                      <a:pt x="230" y="1726"/>
                    </a:lnTo>
                    <a:lnTo>
                      <a:pt x="168" y="1585"/>
                    </a:lnTo>
                    <a:lnTo>
                      <a:pt x="115" y="1434"/>
                    </a:lnTo>
                    <a:lnTo>
                      <a:pt x="70" y="1283"/>
                    </a:lnTo>
                    <a:lnTo>
                      <a:pt x="35" y="1133"/>
                    </a:lnTo>
                    <a:close/>
                  </a:path>
                </a:pathLst>
              </a:custGeom>
              <a:solidFill>
                <a:srgbClr val="93886C"/>
              </a:solidFill>
              <a:ln w="9525">
                <a:noFill/>
                <a:round/>
                <a:headEnd/>
                <a:tailEnd/>
              </a:ln>
            </p:spPr>
            <p:txBody>
              <a:bodyPr>
                <a:prstTxWarp prst="textNoShape">
                  <a:avLst/>
                </a:prstTxWarp>
              </a:bodyPr>
              <a:lstStyle/>
              <a:p>
                <a:endParaRPr lang="en-US"/>
              </a:p>
            </p:txBody>
          </p:sp>
          <p:sp>
            <p:nvSpPr>
              <p:cNvPr id="30821" name="Freeform 220"/>
              <p:cNvSpPr>
                <a:spLocks/>
              </p:cNvSpPr>
              <p:nvPr/>
            </p:nvSpPr>
            <p:spPr bwMode="auto">
              <a:xfrm>
                <a:off x="2967" y="1302"/>
                <a:ext cx="103" cy="227"/>
              </a:xfrm>
              <a:custGeom>
                <a:avLst/>
                <a:gdLst>
                  <a:gd name="T0" fmla="*/ 26 w 1337"/>
                  <a:gd name="T1" fmla="*/ 929 h 2948"/>
                  <a:gd name="T2" fmla="*/ 0 w 1337"/>
                  <a:gd name="T3" fmla="*/ 673 h 2948"/>
                  <a:gd name="T4" fmla="*/ 9 w 1337"/>
                  <a:gd name="T5" fmla="*/ 416 h 2948"/>
                  <a:gd name="T6" fmla="*/ 35 w 1337"/>
                  <a:gd name="T7" fmla="*/ 150 h 2948"/>
                  <a:gd name="T8" fmla="*/ 70 w 1337"/>
                  <a:gd name="T9" fmla="*/ 9 h 2948"/>
                  <a:gd name="T10" fmla="*/ 106 w 1337"/>
                  <a:gd name="T11" fmla="*/ 9 h 2948"/>
                  <a:gd name="T12" fmla="*/ 159 w 1337"/>
                  <a:gd name="T13" fmla="*/ 35 h 2948"/>
                  <a:gd name="T14" fmla="*/ 203 w 1337"/>
                  <a:gd name="T15" fmla="*/ 80 h 2948"/>
                  <a:gd name="T16" fmla="*/ 231 w 1337"/>
                  <a:gd name="T17" fmla="*/ 221 h 2948"/>
                  <a:gd name="T18" fmla="*/ 231 w 1337"/>
                  <a:gd name="T19" fmla="*/ 477 h 2948"/>
                  <a:gd name="T20" fmla="*/ 221 w 1337"/>
                  <a:gd name="T21" fmla="*/ 735 h 2948"/>
                  <a:gd name="T22" fmla="*/ 239 w 1337"/>
                  <a:gd name="T23" fmla="*/ 991 h 2948"/>
                  <a:gd name="T24" fmla="*/ 319 w 1337"/>
                  <a:gd name="T25" fmla="*/ 1239 h 2948"/>
                  <a:gd name="T26" fmla="*/ 451 w 1337"/>
                  <a:gd name="T27" fmla="*/ 1469 h 2948"/>
                  <a:gd name="T28" fmla="*/ 611 w 1337"/>
                  <a:gd name="T29" fmla="*/ 1691 h 2948"/>
                  <a:gd name="T30" fmla="*/ 771 w 1337"/>
                  <a:gd name="T31" fmla="*/ 1921 h 2948"/>
                  <a:gd name="T32" fmla="*/ 912 w 1337"/>
                  <a:gd name="T33" fmla="*/ 2142 h 2948"/>
                  <a:gd name="T34" fmla="*/ 1045 w 1337"/>
                  <a:gd name="T35" fmla="*/ 2354 h 2948"/>
                  <a:gd name="T36" fmla="*/ 1178 w 1337"/>
                  <a:gd name="T37" fmla="*/ 2567 h 2948"/>
                  <a:gd name="T38" fmla="*/ 1293 w 1337"/>
                  <a:gd name="T39" fmla="*/ 2797 h 2948"/>
                  <a:gd name="T40" fmla="*/ 1337 w 1337"/>
                  <a:gd name="T41" fmla="*/ 2921 h 2948"/>
                  <a:gd name="T42" fmla="*/ 1329 w 1337"/>
                  <a:gd name="T43" fmla="*/ 2939 h 2948"/>
                  <a:gd name="T44" fmla="*/ 1293 w 1337"/>
                  <a:gd name="T45" fmla="*/ 2948 h 2948"/>
                  <a:gd name="T46" fmla="*/ 1214 w 1337"/>
                  <a:gd name="T47" fmla="*/ 2948 h 2948"/>
                  <a:gd name="T48" fmla="*/ 1143 w 1337"/>
                  <a:gd name="T49" fmla="*/ 2921 h 2948"/>
                  <a:gd name="T50" fmla="*/ 1027 w 1337"/>
                  <a:gd name="T51" fmla="*/ 2824 h 2948"/>
                  <a:gd name="T52" fmla="*/ 868 w 1337"/>
                  <a:gd name="T53" fmla="*/ 2656 h 2948"/>
                  <a:gd name="T54" fmla="*/ 717 w 1337"/>
                  <a:gd name="T55" fmla="*/ 2479 h 2948"/>
                  <a:gd name="T56" fmla="*/ 576 w 1337"/>
                  <a:gd name="T57" fmla="*/ 2284 h 2948"/>
                  <a:gd name="T58" fmla="*/ 443 w 1337"/>
                  <a:gd name="T59" fmla="*/ 2054 h 2948"/>
                  <a:gd name="T60" fmla="*/ 301 w 1337"/>
                  <a:gd name="T61" fmla="*/ 1779 h 2948"/>
                  <a:gd name="T62" fmla="*/ 177 w 1337"/>
                  <a:gd name="T63" fmla="*/ 1496 h 2948"/>
                  <a:gd name="T64" fmla="*/ 80 w 1337"/>
                  <a:gd name="T65" fmla="*/ 1204 h 29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7"/>
                  <a:gd name="T100" fmla="*/ 0 h 2948"/>
                  <a:gd name="T101" fmla="*/ 1337 w 1337"/>
                  <a:gd name="T102" fmla="*/ 2948 h 29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7" h="2948">
                    <a:moveTo>
                      <a:pt x="44" y="1062"/>
                    </a:moveTo>
                    <a:lnTo>
                      <a:pt x="26" y="929"/>
                    </a:lnTo>
                    <a:lnTo>
                      <a:pt x="9" y="806"/>
                    </a:lnTo>
                    <a:lnTo>
                      <a:pt x="0" y="673"/>
                    </a:lnTo>
                    <a:lnTo>
                      <a:pt x="0" y="540"/>
                    </a:lnTo>
                    <a:lnTo>
                      <a:pt x="9" y="416"/>
                    </a:lnTo>
                    <a:lnTo>
                      <a:pt x="18" y="283"/>
                    </a:lnTo>
                    <a:lnTo>
                      <a:pt x="35" y="150"/>
                    </a:lnTo>
                    <a:lnTo>
                      <a:pt x="53" y="26"/>
                    </a:lnTo>
                    <a:lnTo>
                      <a:pt x="70" y="9"/>
                    </a:lnTo>
                    <a:lnTo>
                      <a:pt x="88" y="0"/>
                    </a:lnTo>
                    <a:lnTo>
                      <a:pt x="106" y="9"/>
                    </a:lnTo>
                    <a:lnTo>
                      <a:pt x="133" y="17"/>
                    </a:lnTo>
                    <a:lnTo>
                      <a:pt x="159" y="35"/>
                    </a:lnTo>
                    <a:lnTo>
                      <a:pt x="186" y="53"/>
                    </a:lnTo>
                    <a:lnTo>
                      <a:pt x="203" y="80"/>
                    </a:lnTo>
                    <a:lnTo>
                      <a:pt x="213" y="98"/>
                    </a:lnTo>
                    <a:lnTo>
                      <a:pt x="231" y="221"/>
                    </a:lnTo>
                    <a:lnTo>
                      <a:pt x="239" y="354"/>
                    </a:lnTo>
                    <a:lnTo>
                      <a:pt x="231" y="477"/>
                    </a:lnTo>
                    <a:lnTo>
                      <a:pt x="221" y="610"/>
                    </a:lnTo>
                    <a:lnTo>
                      <a:pt x="221" y="735"/>
                    </a:lnTo>
                    <a:lnTo>
                      <a:pt x="221" y="868"/>
                    </a:lnTo>
                    <a:lnTo>
                      <a:pt x="239" y="991"/>
                    </a:lnTo>
                    <a:lnTo>
                      <a:pt x="265" y="1116"/>
                    </a:lnTo>
                    <a:lnTo>
                      <a:pt x="319" y="1239"/>
                    </a:lnTo>
                    <a:lnTo>
                      <a:pt x="380" y="1354"/>
                    </a:lnTo>
                    <a:lnTo>
                      <a:pt x="451" y="1469"/>
                    </a:lnTo>
                    <a:lnTo>
                      <a:pt x="531" y="1584"/>
                    </a:lnTo>
                    <a:lnTo>
                      <a:pt x="611" y="1691"/>
                    </a:lnTo>
                    <a:lnTo>
                      <a:pt x="691" y="1806"/>
                    </a:lnTo>
                    <a:lnTo>
                      <a:pt x="771" y="1921"/>
                    </a:lnTo>
                    <a:lnTo>
                      <a:pt x="841" y="2036"/>
                    </a:lnTo>
                    <a:lnTo>
                      <a:pt x="912" y="2142"/>
                    </a:lnTo>
                    <a:lnTo>
                      <a:pt x="974" y="2249"/>
                    </a:lnTo>
                    <a:lnTo>
                      <a:pt x="1045" y="2354"/>
                    </a:lnTo>
                    <a:lnTo>
                      <a:pt x="1116" y="2461"/>
                    </a:lnTo>
                    <a:lnTo>
                      <a:pt x="1178" y="2567"/>
                    </a:lnTo>
                    <a:lnTo>
                      <a:pt x="1240" y="2682"/>
                    </a:lnTo>
                    <a:lnTo>
                      <a:pt x="1293" y="2797"/>
                    </a:lnTo>
                    <a:lnTo>
                      <a:pt x="1337" y="2912"/>
                    </a:lnTo>
                    <a:lnTo>
                      <a:pt x="1337" y="2921"/>
                    </a:lnTo>
                    <a:lnTo>
                      <a:pt x="1337" y="2930"/>
                    </a:lnTo>
                    <a:lnTo>
                      <a:pt x="1329" y="2939"/>
                    </a:lnTo>
                    <a:lnTo>
                      <a:pt x="1320" y="2948"/>
                    </a:lnTo>
                    <a:lnTo>
                      <a:pt x="1293" y="2948"/>
                    </a:lnTo>
                    <a:lnTo>
                      <a:pt x="1249" y="2948"/>
                    </a:lnTo>
                    <a:lnTo>
                      <a:pt x="1214" y="2948"/>
                    </a:lnTo>
                    <a:lnTo>
                      <a:pt x="1178" y="2930"/>
                    </a:lnTo>
                    <a:lnTo>
                      <a:pt x="1143" y="2921"/>
                    </a:lnTo>
                    <a:lnTo>
                      <a:pt x="1116" y="2904"/>
                    </a:lnTo>
                    <a:lnTo>
                      <a:pt x="1027" y="2824"/>
                    </a:lnTo>
                    <a:lnTo>
                      <a:pt x="948" y="2745"/>
                    </a:lnTo>
                    <a:lnTo>
                      <a:pt x="868" y="2656"/>
                    </a:lnTo>
                    <a:lnTo>
                      <a:pt x="789" y="2567"/>
                    </a:lnTo>
                    <a:lnTo>
                      <a:pt x="717" y="2479"/>
                    </a:lnTo>
                    <a:lnTo>
                      <a:pt x="646" y="2382"/>
                    </a:lnTo>
                    <a:lnTo>
                      <a:pt x="576" y="2284"/>
                    </a:lnTo>
                    <a:lnTo>
                      <a:pt x="513" y="2187"/>
                    </a:lnTo>
                    <a:lnTo>
                      <a:pt x="443" y="2054"/>
                    </a:lnTo>
                    <a:lnTo>
                      <a:pt x="372" y="1921"/>
                    </a:lnTo>
                    <a:lnTo>
                      <a:pt x="301" y="1779"/>
                    </a:lnTo>
                    <a:lnTo>
                      <a:pt x="239" y="1638"/>
                    </a:lnTo>
                    <a:lnTo>
                      <a:pt x="177" y="1496"/>
                    </a:lnTo>
                    <a:lnTo>
                      <a:pt x="124" y="1354"/>
                    </a:lnTo>
                    <a:lnTo>
                      <a:pt x="80" y="1204"/>
                    </a:lnTo>
                    <a:lnTo>
                      <a:pt x="44" y="1062"/>
                    </a:lnTo>
                    <a:close/>
                  </a:path>
                </a:pathLst>
              </a:custGeom>
              <a:solidFill>
                <a:srgbClr val="968B6E"/>
              </a:solidFill>
              <a:ln w="9525">
                <a:noFill/>
                <a:round/>
                <a:headEnd/>
                <a:tailEnd/>
              </a:ln>
            </p:spPr>
            <p:txBody>
              <a:bodyPr>
                <a:prstTxWarp prst="textNoShape">
                  <a:avLst/>
                </a:prstTxWarp>
              </a:bodyPr>
              <a:lstStyle/>
              <a:p>
                <a:endParaRPr lang="en-US"/>
              </a:p>
            </p:txBody>
          </p:sp>
          <p:sp>
            <p:nvSpPr>
              <p:cNvPr id="30822" name="Freeform 221"/>
              <p:cNvSpPr>
                <a:spLocks/>
              </p:cNvSpPr>
              <p:nvPr/>
            </p:nvSpPr>
            <p:spPr bwMode="auto">
              <a:xfrm>
                <a:off x="2911" y="1998"/>
                <a:ext cx="171" cy="337"/>
              </a:xfrm>
              <a:custGeom>
                <a:avLst/>
                <a:gdLst>
                  <a:gd name="T0" fmla="*/ 745 w 2224"/>
                  <a:gd name="T1" fmla="*/ 2514 h 4382"/>
                  <a:gd name="T2" fmla="*/ 568 w 2224"/>
                  <a:gd name="T3" fmla="*/ 2195 h 4382"/>
                  <a:gd name="T4" fmla="*/ 391 w 2224"/>
                  <a:gd name="T5" fmla="*/ 1877 h 4382"/>
                  <a:gd name="T6" fmla="*/ 240 w 2224"/>
                  <a:gd name="T7" fmla="*/ 1550 h 4382"/>
                  <a:gd name="T8" fmla="*/ 133 w 2224"/>
                  <a:gd name="T9" fmla="*/ 1240 h 4382"/>
                  <a:gd name="T10" fmla="*/ 45 w 2224"/>
                  <a:gd name="T11" fmla="*/ 956 h 4382"/>
                  <a:gd name="T12" fmla="*/ 9 w 2224"/>
                  <a:gd name="T13" fmla="*/ 735 h 4382"/>
                  <a:gd name="T14" fmla="*/ 0 w 2224"/>
                  <a:gd name="T15" fmla="*/ 593 h 4382"/>
                  <a:gd name="T16" fmla="*/ 18 w 2224"/>
                  <a:gd name="T17" fmla="*/ 460 h 4382"/>
                  <a:gd name="T18" fmla="*/ 63 w 2224"/>
                  <a:gd name="T19" fmla="*/ 328 h 4382"/>
                  <a:gd name="T20" fmla="*/ 133 w 2224"/>
                  <a:gd name="T21" fmla="*/ 221 h 4382"/>
                  <a:gd name="T22" fmla="*/ 222 w 2224"/>
                  <a:gd name="T23" fmla="*/ 141 h 4382"/>
                  <a:gd name="T24" fmla="*/ 328 w 2224"/>
                  <a:gd name="T25" fmla="*/ 71 h 4382"/>
                  <a:gd name="T26" fmla="*/ 461 w 2224"/>
                  <a:gd name="T27" fmla="*/ 26 h 4382"/>
                  <a:gd name="T28" fmla="*/ 656 w 2224"/>
                  <a:gd name="T29" fmla="*/ 0 h 4382"/>
                  <a:gd name="T30" fmla="*/ 931 w 2224"/>
                  <a:gd name="T31" fmla="*/ 8 h 4382"/>
                  <a:gd name="T32" fmla="*/ 1108 w 2224"/>
                  <a:gd name="T33" fmla="*/ 62 h 4382"/>
                  <a:gd name="T34" fmla="*/ 1223 w 2224"/>
                  <a:gd name="T35" fmla="*/ 115 h 4382"/>
                  <a:gd name="T36" fmla="*/ 1364 w 2224"/>
                  <a:gd name="T37" fmla="*/ 221 h 4382"/>
                  <a:gd name="T38" fmla="*/ 1533 w 2224"/>
                  <a:gd name="T39" fmla="*/ 416 h 4382"/>
                  <a:gd name="T40" fmla="*/ 1658 w 2224"/>
                  <a:gd name="T41" fmla="*/ 637 h 4382"/>
                  <a:gd name="T42" fmla="*/ 1737 w 2224"/>
                  <a:gd name="T43" fmla="*/ 841 h 4382"/>
                  <a:gd name="T44" fmla="*/ 1781 w 2224"/>
                  <a:gd name="T45" fmla="*/ 1036 h 4382"/>
                  <a:gd name="T46" fmla="*/ 1825 w 2224"/>
                  <a:gd name="T47" fmla="*/ 1328 h 4382"/>
                  <a:gd name="T48" fmla="*/ 1861 w 2224"/>
                  <a:gd name="T49" fmla="*/ 1726 h 4382"/>
                  <a:gd name="T50" fmla="*/ 1888 w 2224"/>
                  <a:gd name="T51" fmla="*/ 2125 h 4382"/>
                  <a:gd name="T52" fmla="*/ 1950 w 2224"/>
                  <a:gd name="T53" fmla="*/ 2496 h 4382"/>
                  <a:gd name="T54" fmla="*/ 2056 w 2224"/>
                  <a:gd name="T55" fmla="*/ 2860 h 4382"/>
                  <a:gd name="T56" fmla="*/ 2153 w 2224"/>
                  <a:gd name="T57" fmla="*/ 3223 h 4382"/>
                  <a:gd name="T58" fmla="*/ 2206 w 2224"/>
                  <a:gd name="T59" fmla="*/ 3488 h 4382"/>
                  <a:gd name="T60" fmla="*/ 2224 w 2224"/>
                  <a:gd name="T61" fmla="*/ 3674 h 4382"/>
                  <a:gd name="T62" fmla="*/ 2216 w 2224"/>
                  <a:gd name="T63" fmla="*/ 3851 h 4382"/>
                  <a:gd name="T64" fmla="*/ 2171 w 2224"/>
                  <a:gd name="T65" fmla="*/ 4037 h 4382"/>
                  <a:gd name="T66" fmla="*/ 2083 w 2224"/>
                  <a:gd name="T67" fmla="*/ 4205 h 4382"/>
                  <a:gd name="T68" fmla="*/ 1950 w 2224"/>
                  <a:gd name="T69" fmla="*/ 4330 h 4382"/>
                  <a:gd name="T70" fmla="*/ 1843 w 2224"/>
                  <a:gd name="T71" fmla="*/ 4382 h 4382"/>
                  <a:gd name="T72" fmla="*/ 1781 w 2224"/>
                  <a:gd name="T73" fmla="*/ 4382 h 4382"/>
                  <a:gd name="T74" fmla="*/ 1692 w 2224"/>
                  <a:gd name="T75" fmla="*/ 4347 h 4382"/>
                  <a:gd name="T76" fmla="*/ 1586 w 2224"/>
                  <a:gd name="T77" fmla="*/ 4249 h 4382"/>
                  <a:gd name="T78" fmla="*/ 1489 w 2224"/>
                  <a:gd name="T79" fmla="*/ 4134 h 4382"/>
                  <a:gd name="T80" fmla="*/ 1356 w 2224"/>
                  <a:gd name="T81" fmla="*/ 3913 h 4382"/>
                  <a:gd name="T82" fmla="*/ 1197 w 2224"/>
                  <a:gd name="T83" fmla="*/ 3568 h 4382"/>
                  <a:gd name="T84" fmla="*/ 1046 w 2224"/>
                  <a:gd name="T85" fmla="*/ 3205 h 4382"/>
                  <a:gd name="T86" fmla="*/ 904 w 2224"/>
                  <a:gd name="T87" fmla="*/ 2851 h 43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24"/>
                  <a:gd name="T133" fmla="*/ 0 h 4382"/>
                  <a:gd name="T134" fmla="*/ 2224 w 2224"/>
                  <a:gd name="T135" fmla="*/ 4382 h 43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24" h="4382">
                    <a:moveTo>
                      <a:pt x="824" y="2673"/>
                    </a:moveTo>
                    <a:lnTo>
                      <a:pt x="745" y="2514"/>
                    </a:lnTo>
                    <a:lnTo>
                      <a:pt x="656" y="2355"/>
                    </a:lnTo>
                    <a:lnTo>
                      <a:pt x="568" y="2195"/>
                    </a:lnTo>
                    <a:lnTo>
                      <a:pt x="479" y="2036"/>
                    </a:lnTo>
                    <a:lnTo>
                      <a:pt x="391" y="1877"/>
                    </a:lnTo>
                    <a:lnTo>
                      <a:pt x="310" y="1717"/>
                    </a:lnTo>
                    <a:lnTo>
                      <a:pt x="240" y="1550"/>
                    </a:lnTo>
                    <a:lnTo>
                      <a:pt x="178" y="1381"/>
                    </a:lnTo>
                    <a:lnTo>
                      <a:pt x="133" y="1240"/>
                    </a:lnTo>
                    <a:lnTo>
                      <a:pt x="89" y="1098"/>
                    </a:lnTo>
                    <a:lnTo>
                      <a:pt x="45" y="956"/>
                    </a:lnTo>
                    <a:lnTo>
                      <a:pt x="18" y="806"/>
                    </a:lnTo>
                    <a:lnTo>
                      <a:pt x="9" y="735"/>
                    </a:lnTo>
                    <a:lnTo>
                      <a:pt x="0" y="664"/>
                    </a:lnTo>
                    <a:lnTo>
                      <a:pt x="0" y="593"/>
                    </a:lnTo>
                    <a:lnTo>
                      <a:pt x="0" y="522"/>
                    </a:lnTo>
                    <a:lnTo>
                      <a:pt x="18" y="460"/>
                    </a:lnTo>
                    <a:lnTo>
                      <a:pt x="36" y="389"/>
                    </a:lnTo>
                    <a:lnTo>
                      <a:pt x="63" y="328"/>
                    </a:lnTo>
                    <a:lnTo>
                      <a:pt x="89" y="266"/>
                    </a:lnTo>
                    <a:lnTo>
                      <a:pt x="133" y="221"/>
                    </a:lnTo>
                    <a:lnTo>
                      <a:pt x="169" y="177"/>
                    </a:lnTo>
                    <a:lnTo>
                      <a:pt x="222" y="141"/>
                    </a:lnTo>
                    <a:lnTo>
                      <a:pt x="275" y="106"/>
                    </a:lnTo>
                    <a:lnTo>
                      <a:pt x="328" y="71"/>
                    </a:lnTo>
                    <a:lnTo>
                      <a:pt x="391" y="53"/>
                    </a:lnTo>
                    <a:lnTo>
                      <a:pt x="461" y="26"/>
                    </a:lnTo>
                    <a:lnTo>
                      <a:pt x="524" y="18"/>
                    </a:lnTo>
                    <a:lnTo>
                      <a:pt x="656" y="0"/>
                    </a:lnTo>
                    <a:lnTo>
                      <a:pt x="798" y="0"/>
                    </a:lnTo>
                    <a:lnTo>
                      <a:pt x="931" y="8"/>
                    </a:lnTo>
                    <a:lnTo>
                      <a:pt x="1055" y="36"/>
                    </a:lnTo>
                    <a:lnTo>
                      <a:pt x="1108" y="62"/>
                    </a:lnTo>
                    <a:lnTo>
                      <a:pt x="1170" y="80"/>
                    </a:lnTo>
                    <a:lnTo>
                      <a:pt x="1223" y="115"/>
                    </a:lnTo>
                    <a:lnTo>
                      <a:pt x="1267" y="151"/>
                    </a:lnTo>
                    <a:lnTo>
                      <a:pt x="1364" y="221"/>
                    </a:lnTo>
                    <a:lnTo>
                      <a:pt x="1453" y="319"/>
                    </a:lnTo>
                    <a:lnTo>
                      <a:pt x="1533" y="416"/>
                    </a:lnTo>
                    <a:lnTo>
                      <a:pt x="1595" y="522"/>
                    </a:lnTo>
                    <a:lnTo>
                      <a:pt x="1658" y="637"/>
                    </a:lnTo>
                    <a:lnTo>
                      <a:pt x="1702" y="752"/>
                    </a:lnTo>
                    <a:lnTo>
                      <a:pt x="1737" y="841"/>
                    </a:lnTo>
                    <a:lnTo>
                      <a:pt x="1763" y="939"/>
                    </a:lnTo>
                    <a:lnTo>
                      <a:pt x="1781" y="1036"/>
                    </a:lnTo>
                    <a:lnTo>
                      <a:pt x="1799" y="1133"/>
                    </a:lnTo>
                    <a:lnTo>
                      <a:pt x="1825" y="1328"/>
                    </a:lnTo>
                    <a:lnTo>
                      <a:pt x="1843" y="1522"/>
                    </a:lnTo>
                    <a:lnTo>
                      <a:pt x="1861" y="1726"/>
                    </a:lnTo>
                    <a:lnTo>
                      <a:pt x="1870" y="1921"/>
                    </a:lnTo>
                    <a:lnTo>
                      <a:pt x="1888" y="2125"/>
                    </a:lnTo>
                    <a:lnTo>
                      <a:pt x="1914" y="2320"/>
                    </a:lnTo>
                    <a:lnTo>
                      <a:pt x="1950" y="2496"/>
                    </a:lnTo>
                    <a:lnTo>
                      <a:pt x="2003" y="2683"/>
                    </a:lnTo>
                    <a:lnTo>
                      <a:pt x="2056" y="2860"/>
                    </a:lnTo>
                    <a:lnTo>
                      <a:pt x="2109" y="3036"/>
                    </a:lnTo>
                    <a:lnTo>
                      <a:pt x="2153" y="3223"/>
                    </a:lnTo>
                    <a:lnTo>
                      <a:pt x="2198" y="3399"/>
                    </a:lnTo>
                    <a:lnTo>
                      <a:pt x="2206" y="3488"/>
                    </a:lnTo>
                    <a:lnTo>
                      <a:pt x="2224" y="3576"/>
                    </a:lnTo>
                    <a:lnTo>
                      <a:pt x="2224" y="3674"/>
                    </a:lnTo>
                    <a:lnTo>
                      <a:pt x="2224" y="3762"/>
                    </a:lnTo>
                    <a:lnTo>
                      <a:pt x="2216" y="3851"/>
                    </a:lnTo>
                    <a:lnTo>
                      <a:pt x="2198" y="3949"/>
                    </a:lnTo>
                    <a:lnTo>
                      <a:pt x="2171" y="4037"/>
                    </a:lnTo>
                    <a:lnTo>
                      <a:pt x="2127" y="4126"/>
                    </a:lnTo>
                    <a:lnTo>
                      <a:pt x="2083" y="4205"/>
                    </a:lnTo>
                    <a:lnTo>
                      <a:pt x="2021" y="4267"/>
                    </a:lnTo>
                    <a:lnTo>
                      <a:pt x="1950" y="4330"/>
                    </a:lnTo>
                    <a:lnTo>
                      <a:pt x="1870" y="4373"/>
                    </a:lnTo>
                    <a:lnTo>
                      <a:pt x="1843" y="4382"/>
                    </a:lnTo>
                    <a:lnTo>
                      <a:pt x="1807" y="4382"/>
                    </a:lnTo>
                    <a:lnTo>
                      <a:pt x="1781" y="4382"/>
                    </a:lnTo>
                    <a:lnTo>
                      <a:pt x="1755" y="4373"/>
                    </a:lnTo>
                    <a:lnTo>
                      <a:pt x="1692" y="4347"/>
                    </a:lnTo>
                    <a:lnTo>
                      <a:pt x="1640" y="4302"/>
                    </a:lnTo>
                    <a:lnTo>
                      <a:pt x="1586" y="4249"/>
                    </a:lnTo>
                    <a:lnTo>
                      <a:pt x="1533" y="4197"/>
                    </a:lnTo>
                    <a:lnTo>
                      <a:pt x="1489" y="4134"/>
                    </a:lnTo>
                    <a:lnTo>
                      <a:pt x="1453" y="4082"/>
                    </a:lnTo>
                    <a:lnTo>
                      <a:pt x="1356" y="3913"/>
                    </a:lnTo>
                    <a:lnTo>
                      <a:pt x="1276" y="3736"/>
                    </a:lnTo>
                    <a:lnTo>
                      <a:pt x="1197" y="3568"/>
                    </a:lnTo>
                    <a:lnTo>
                      <a:pt x="1116" y="3391"/>
                    </a:lnTo>
                    <a:lnTo>
                      <a:pt x="1046" y="3205"/>
                    </a:lnTo>
                    <a:lnTo>
                      <a:pt x="975" y="3028"/>
                    </a:lnTo>
                    <a:lnTo>
                      <a:pt x="904" y="2851"/>
                    </a:lnTo>
                    <a:lnTo>
                      <a:pt x="824" y="2673"/>
                    </a:lnTo>
                    <a:close/>
                  </a:path>
                </a:pathLst>
              </a:custGeom>
              <a:solidFill>
                <a:srgbClr val="867B62"/>
              </a:solidFill>
              <a:ln w="9525">
                <a:noFill/>
                <a:round/>
                <a:headEnd/>
                <a:tailEnd/>
              </a:ln>
            </p:spPr>
            <p:txBody>
              <a:bodyPr>
                <a:prstTxWarp prst="textNoShape">
                  <a:avLst/>
                </a:prstTxWarp>
              </a:bodyPr>
              <a:lstStyle/>
              <a:p>
                <a:endParaRPr lang="en-US"/>
              </a:p>
            </p:txBody>
          </p:sp>
          <p:sp>
            <p:nvSpPr>
              <p:cNvPr id="30823" name="Freeform 222"/>
              <p:cNvSpPr>
                <a:spLocks/>
              </p:cNvSpPr>
              <p:nvPr/>
            </p:nvSpPr>
            <p:spPr bwMode="auto">
              <a:xfrm>
                <a:off x="2919" y="2002"/>
                <a:ext cx="160" cy="326"/>
              </a:xfrm>
              <a:custGeom>
                <a:avLst/>
                <a:gdLst>
                  <a:gd name="T0" fmla="*/ 727 w 2082"/>
                  <a:gd name="T1" fmla="*/ 2434 h 4232"/>
                  <a:gd name="T2" fmla="*/ 558 w 2082"/>
                  <a:gd name="T3" fmla="*/ 2115 h 4232"/>
                  <a:gd name="T4" fmla="*/ 389 w 2082"/>
                  <a:gd name="T5" fmla="*/ 1797 h 4232"/>
                  <a:gd name="T6" fmla="*/ 239 w 2082"/>
                  <a:gd name="T7" fmla="*/ 1460 h 4232"/>
                  <a:gd name="T8" fmla="*/ 133 w 2082"/>
                  <a:gd name="T9" fmla="*/ 1168 h 4232"/>
                  <a:gd name="T10" fmla="*/ 53 w 2082"/>
                  <a:gd name="T11" fmla="*/ 894 h 4232"/>
                  <a:gd name="T12" fmla="*/ 8 w 2082"/>
                  <a:gd name="T13" fmla="*/ 690 h 4232"/>
                  <a:gd name="T14" fmla="*/ 0 w 2082"/>
                  <a:gd name="T15" fmla="*/ 557 h 4232"/>
                  <a:gd name="T16" fmla="*/ 8 w 2082"/>
                  <a:gd name="T17" fmla="*/ 425 h 4232"/>
                  <a:gd name="T18" fmla="*/ 44 w 2082"/>
                  <a:gd name="T19" fmla="*/ 309 h 4232"/>
                  <a:gd name="T20" fmla="*/ 106 w 2082"/>
                  <a:gd name="T21" fmla="*/ 204 h 4232"/>
                  <a:gd name="T22" fmla="*/ 186 w 2082"/>
                  <a:gd name="T23" fmla="*/ 133 h 4232"/>
                  <a:gd name="T24" fmla="*/ 292 w 2082"/>
                  <a:gd name="T25" fmla="*/ 71 h 4232"/>
                  <a:gd name="T26" fmla="*/ 399 w 2082"/>
                  <a:gd name="T27" fmla="*/ 35 h 4232"/>
                  <a:gd name="T28" fmla="*/ 584 w 2082"/>
                  <a:gd name="T29" fmla="*/ 0 h 4232"/>
                  <a:gd name="T30" fmla="*/ 832 w 2082"/>
                  <a:gd name="T31" fmla="*/ 18 h 4232"/>
                  <a:gd name="T32" fmla="*/ 993 w 2082"/>
                  <a:gd name="T33" fmla="*/ 62 h 4232"/>
                  <a:gd name="T34" fmla="*/ 1098 w 2082"/>
                  <a:gd name="T35" fmla="*/ 115 h 4232"/>
                  <a:gd name="T36" fmla="*/ 1240 w 2082"/>
                  <a:gd name="T37" fmla="*/ 230 h 4232"/>
                  <a:gd name="T38" fmla="*/ 1390 w 2082"/>
                  <a:gd name="T39" fmla="*/ 407 h 4232"/>
                  <a:gd name="T40" fmla="*/ 1515 w 2082"/>
                  <a:gd name="T41" fmla="*/ 619 h 4232"/>
                  <a:gd name="T42" fmla="*/ 1595 w 2082"/>
                  <a:gd name="T43" fmla="*/ 823 h 4232"/>
                  <a:gd name="T44" fmla="*/ 1639 w 2082"/>
                  <a:gd name="T45" fmla="*/ 1009 h 4232"/>
                  <a:gd name="T46" fmla="*/ 1684 w 2082"/>
                  <a:gd name="T47" fmla="*/ 1301 h 4232"/>
                  <a:gd name="T48" fmla="*/ 1710 w 2082"/>
                  <a:gd name="T49" fmla="*/ 1700 h 4232"/>
                  <a:gd name="T50" fmla="*/ 1745 w 2082"/>
                  <a:gd name="T51" fmla="*/ 2089 h 4232"/>
                  <a:gd name="T52" fmla="*/ 1807 w 2082"/>
                  <a:gd name="T53" fmla="*/ 2461 h 4232"/>
                  <a:gd name="T54" fmla="*/ 1905 w 2082"/>
                  <a:gd name="T55" fmla="*/ 2806 h 4232"/>
                  <a:gd name="T56" fmla="*/ 2011 w 2082"/>
                  <a:gd name="T57" fmla="*/ 3151 h 4232"/>
                  <a:gd name="T58" fmla="*/ 2073 w 2082"/>
                  <a:gd name="T59" fmla="*/ 3496 h 4232"/>
                  <a:gd name="T60" fmla="*/ 2082 w 2082"/>
                  <a:gd name="T61" fmla="*/ 3754 h 4232"/>
                  <a:gd name="T62" fmla="*/ 2038 w 2082"/>
                  <a:gd name="T63" fmla="*/ 3922 h 4232"/>
                  <a:gd name="T64" fmla="*/ 1949 w 2082"/>
                  <a:gd name="T65" fmla="*/ 4072 h 4232"/>
                  <a:gd name="T66" fmla="*/ 1833 w 2082"/>
                  <a:gd name="T67" fmla="*/ 4187 h 4232"/>
                  <a:gd name="T68" fmla="*/ 1736 w 2082"/>
                  <a:gd name="T69" fmla="*/ 4232 h 4232"/>
                  <a:gd name="T70" fmla="*/ 1684 w 2082"/>
                  <a:gd name="T71" fmla="*/ 4232 h 4232"/>
                  <a:gd name="T72" fmla="*/ 1603 w 2082"/>
                  <a:gd name="T73" fmla="*/ 4196 h 4232"/>
                  <a:gd name="T74" fmla="*/ 1506 w 2082"/>
                  <a:gd name="T75" fmla="*/ 4117 h 4232"/>
                  <a:gd name="T76" fmla="*/ 1418 w 2082"/>
                  <a:gd name="T77" fmla="*/ 4010 h 4232"/>
                  <a:gd name="T78" fmla="*/ 1302 w 2082"/>
                  <a:gd name="T79" fmla="*/ 3798 h 4232"/>
                  <a:gd name="T80" fmla="*/ 1152 w 2082"/>
                  <a:gd name="T81" fmla="*/ 3462 h 4232"/>
                  <a:gd name="T82" fmla="*/ 1009 w 2082"/>
                  <a:gd name="T83" fmla="*/ 3117 h 4232"/>
                  <a:gd name="T84" fmla="*/ 877 w 2082"/>
                  <a:gd name="T85" fmla="*/ 2771 h 42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82"/>
                  <a:gd name="T130" fmla="*/ 0 h 4232"/>
                  <a:gd name="T131" fmla="*/ 2082 w 2082"/>
                  <a:gd name="T132" fmla="*/ 4232 h 42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82" h="4232">
                    <a:moveTo>
                      <a:pt x="806" y="2603"/>
                    </a:moveTo>
                    <a:lnTo>
                      <a:pt x="727" y="2434"/>
                    </a:lnTo>
                    <a:lnTo>
                      <a:pt x="647" y="2275"/>
                    </a:lnTo>
                    <a:lnTo>
                      <a:pt x="558" y="2115"/>
                    </a:lnTo>
                    <a:lnTo>
                      <a:pt x="469" y="1956"/>
                    </a:lnTo>
                    <a:lnTo>
                      <a:pt x="389" y="1797"/>
                    </a:lnTo>
                    <a:lnTo>
                      <a:pt x="310" y="1629"/>
                    </a:lnTo>
                    <a:lnTo>
                      <a:pt x="239" y="1460"/>
                    </a:lnTo>
                    <a:lnTo>
                      <a:pt x="177" y="1293"/>
                    </a:lnTo>
                    <a:lnTo>
                      <a:pt x="133" y="1168"/>
                    </a:lnTo>
                    <a:lnTo>
                      <a:pt x="88" y="1036"/>
                    </a:lnTo>
                    <a:lnTo>
                      <a:pt x="53" y="894"/>
                    </a:lnTo>
                    <a:lnTo>
                      <a:pt x="18" y="761"/>
                    </a:lnTo>
                    <a:lnTo>
                      <a:pt x="8" y="690"/>
                    </a:lnTo>
                    <a:lnTo>
                      <a:pt x="0" y="619"/>
                    </a:lnTo>
                    <a:lnTo>
                      <a:pt x="0" y="557"/>
                    </a:lnTo>
                    <a:lnTo>
                      <a:pt x="0" y="496"/>
                    </a:lnTo>
                    <a:lnTo>
                      <a:pt x="8" y="425"/>
                    </a:lnTo>
                    <a:lnTo>
                      <a:pt x="26" y="363"/>
                    </a:lnTo>
                    <a:lnTo>
                      <a:pt x="44" y="309"/>
                    </a:lnTo>
                    <a:lnTo>
                      <a:pt x="71" y="248"/>
                    </a:lnTo>
                    <a:lnTo>
                      <a:pt x="106" y="204"/>
                    </a:lnTo>
                    <a:lnTo>
                      <a:pt x="141" y="168"/>
                    </a:lnTo>
                    <a:lnTo>
                      <a:pt x="186" y="133"/>
                    </a:lnTo>
                    <a:lnTo>
                      <a:pt x="239" y="97"/>
                    </a:lnTo>
                    <a:lnTo>
                      <a:pt x="292" y="71"/>
                    </a:lnTo>
                    <a:lnTo>
                      <a:pt x="345" y="53"/>
                    </a:lnTo>
                    <a:lnTo>
                      <a:pt x="399" y="35"/>
                    </a:lnTo>
                    <a:lnTo>
                      <a:pt x="461" y="18"/>
                    </a:lnTo>
                    <a:lnTo>
                      <a:pt x="584" y="0"/>
                    </a:lnTo>
                    <a:lnTo>
                      <a:pt x="709" y="0"/>
                    </a:lnTo>
                    <a:lnTo>
                      <a:pt x="832" y="18"/>
                    </a:lnTo>
                    <a:lnTo>
                      <a:pt x="939" y="44"/>
                    </a:lnTo>
                    <a:lnTo>
                      <a:pt x="993" y="62"/>
                    </a:lnTo>
                    <a:lnTo>
                      <a:pt x="1045" y="89"/>
                    </a:lnTo>
                    <a:lnTo>
                      <a:pt x="1098" y="115"/>
                    </a:lnTo>
                    <a:lnTo>
                      <a:pt x="1142" y="150"/>
                    </a:lnTo>
                    <a:lnTo>
                      <a:pt x="1240" y="230"/>
                    </a:lnTo>
                    <a:lnTo>
                      <a:pt x="1320" y="309"/>
                    </a:lnTo>
                    <a:lnTo>
                      <a:pt x="1390" y="407"/>
                    </a:lnTo>
                    <a:lnTo>
                      <a:pt x="1462" y="514"/>
                    </a:lnTo>
                    <a:lnTo>
                      <a:pt x="1515" y="619"/>
                    </a:lnTo>
                    <a:lnTo>
                      <a:pt x="1559" y="726"/>
                    </a:lnTo>
                    <a:lnTo>
                      <a:pt x="1595" y="823"/>
                    </a:lnTo>
                    <a:lnTo>
                      <a:pt x="1612" y="921"/>
                    </a:lnTo>
                    <a:lnTo>
                      <a:pt x="1639" y="1009"/>
                    </a:lnTo>
                    <a:lnTo>
                      <a:pt x="1656" y="1107"/>
                    </a:lnTo>
                    <a:lnTo>
                      <a:pt x="1684" y="1301"/>
                    </a:lnTo>
                    <a:lnTo>
                      <a:pt x="1700" y="1496"/>
                    </a:lnTo>
                    <a:lnTo>
                      <a:pt x="1710" y="1700"/>
                    </a:lnTo>
                    <a:lnTo>
                      <a:pt x="1718" y="1895"/>
                    </a:lnTo>
                    <a:lnTo>
                      <a:pt x="1745" y="2089"/>
                    </a:lnTo>
                    <a:lnTo>
                      <a:pt x="1772" y="2284"/>
                    </a:lnTo>
                    <a:lnTo>
                      <a:pt x="1807" y="2461"/>
                    </a:lnTo>
                    <a:lnTo>
                      <a:pt x="1851" y="2638"/>
                    </a:lnTo>
                    <a:lnTo>
                      <a:pt x="1905" y="2806"/>
                    </a:lnTo>
                    <a:lnTo>
                      <a:pt x="1958" y="2984"/>
                    </a:lnTo>
                    <a:lnTo>
                      <a:pt x="2011" y="3151"/>
                    </a:lnTo>
                    <a:lnTo>
                      <a:pt x="2046" y="3320"/>
                    </a:lnTo>
                    <a:lnTo>
                      <a:pt x="2073" y="3496"/>
                    </a:lnTo>
                    <a:lnTo>
                      <a:pt x="2082" y="3674"/>
                    </a:lnTo>
                    <a:lnTo>
                      <a:pt x="2082" y="3754"/>
                    </a:lnTo>
                    <a:lnTo>
                      <a:pt x="2064" y="3842"/>
                    </a:lnTo>
                    <a:lnTo>
                      <a:pt x="2038" y="3922"/>
                    </a:lnTo>
                    <a:lnTo>
                      <a:pt x="1994" y="4002"/>
                    </a:lnTo>
                    <a:lnTo>
                      <a:pt x="1949" y="4072"/>
                    </a:lnTo>
                    <a:lnTo>
                      <a:pt x="1896" y="4135"/>
                    </a:lnTo>
                    <a:lnTo>
                      <a:pt x="1833" y="4187"/>
                    </a:lnTo>
                    <a:lnTo>
                      <a:pt x="1763" y="4223"/>
                    </a:lnTo>
                    <a:lnTo>
                      <a:pt x="1736" y="4232"/>
                    </a:lnTo>
                    <a:lnTo>
                      <a:pt x="1710" y="4232"/>
                    </a:lnTo>
                    <a:lnTo>
                      <a:pt x="1684" y="4232"/>
                    </a:lnTo>
                    <a:lnTo>
                      <a:pt x="1656" y="4223"/>
                    </a:lnTo>
                    <a:lnTo>
                      <a:pt x="1603" y="4196"/>
                    </a:lnTo>
                    <a:lnTo>
                      <a:pt x="1551" y="4161"/>
                    </a:lnTo>
                    <a:lnTo>
                      <a:pt x="1506" y="4117"/>
                    </a:lnTo>
                    <a:lnTo>
                      <a:pt x="1462" y="4064"/>
                    </a:lnTo>
                    <a:lnTo>
                      <a:pt x="1418" y="4010"/>
                    </a:lnTo>
                    <a:lnTo>
                      <a:pt x="1390" y="3957"/>
                    </a:lnTo>
                    <a:lnTo>
                      <a:pt x="1302" y="3798"/>
                    </a:lnTo>
                    <a:lnTo>
                      <a:pt x="1223" y="3629"/>
                    </a:lnTo>
                    <a:lnTo>
                      <a:pt x="1152" y="3462"/>
                    </a:lnTo>
                    <a:lnTo>
                      <a:pt x="1080" y="3284"/>
                    </a:lnTo>
                    <a:lnTo>
                      <a:pt x="1009" y="3117"/>
                    </a:lnTo>
                    <a:lnTo>
                      <a:pt x="948" y="2939"/>
                    </a:lnTo>
                    <a:lnTo>
                      <a:pt x="877" y="2771"/>
                    </a:lnTo>
                    <a:lnTo>
                      <a:pt x="806" y="2603"/>
                    </a:lnTo>
                    <a:close/>
                  </a:path>
                </a:pathLst>
              </a:custGeom>
              <a:solidFill>
                <a:srgbClr val="8E8268"/>
              </a:solidFill>
              <a:ln w="9525">
                <a:noFill/>
                <a:round/>
                <a:headEnd/>
                <a:tailEnd/>
              </a:ln>
            </p:spPr>
            <p:txBody>
              <a:bodyPr>
                <a:prstTxWarp prst="textNoShape">
                  <a:avLst/>
                </a:prstTxWarp>
              </a:bodyPr>
              <a:lstStyle/>
              <a:p>
                <a:endParaRPr lang="en-US"/>
              </a:p>
            </p:txBody>
          </p:sp>
          <p:sp>
            <p:nvSpPr>
              <p:cNvPr id="30824" name="Freeform 223"/>
              <p:cNvSpPr>
                <a:spLocks/>
              </p:cNvSpPr>
              <p:nvPr/>
            </p:nvSpPr>
            <p:spPr bwMode="auto">
              <a:xfrm>
                <a:off x="2927" y="2008"/>
                <a:ext cx="149" cy="313"/>
              </a:xfrm>
              <a:custGeom>
                <a:avLst/>
                <a:gdLst>
                  <a:gd name="T0" fmla="*/ 709 w 1940"/>
                  <a:gd name="T1" fmla="*/ 2355 h 4072"/>
                  <a:gd name="T2" fmla="*/ 549 w 1940"/>
                  <a:gd name="T3" fmla="*/ 2028 h 4072"/>
                  <a:gd name="T4" fmla="*/ 381 w 1940"/>
                  <a:gd name="T5" fmla="*/ 1699 h 4072"/>
                  <a:gd name="T6" fmla="*/ 239 w 1940"/>
                  <a:gd name="T7" fmla="*/ 1372 h 4072"/>
                  <a:gd name="T8" fmla="*/ 133 w 1940"/>
                  <a:gd name="T9" fmla="*/ 1080 h 4072"/>
                  <a:gd name="T10" fmla="*/ 53 w 1940"/>
                  <a:gd name="T11" fmla="*/ 832 h 4072"/>
                  <a:gd name="T12" fmla="*/ 0 w 1940"/>
                  <a:gd name="T13" fmla="*/ 575 h 4072"/>
                  <a:gd name="T14" fmla="*/ 0 w 1940"/>
                  <a:gd name="T15" fmla="*/ 389 h 4072"/>
                  <a:gd name="T16" fmla="*/ 35 w 1940"/>
                  <a:gd name="T17" fmla="*/ 274 h 4072"/>
                  <a:gd name="T18" fmla="*/ 89 w 1940"/>
                  <a:gd name="T19" fmla="*/ 186 h 4072"/>
                  <a:gd name="T20" fmla="*/ 160 w 1940"/>
                  <a:gd name="T21" fmla="*/ 115 h 4072"/>
                  <a:gd name="T22" fmla="*/ 248 w 1940"/>
                  <a:gd name="T23" fmla="*/ 62 h 4072"/>
                  <a:gd name="T24" fmla="*/ 345 w 1940"/>
                  <a:gd name="T25" fmla="*/ 26 h 4072"/>
                  <a:gd name="T26" fmla="*/ 514 w 1940"/>
                  <a:gd name="T27" fmla="*/ 0 h 4072"/>
                  <a:gd name="T28" fmla="*/ 726 w 1940"/>
                  <a:gd name="T29" fmla="*/ 8 h 4072"/>
                  <a:gd name="T30" fmla="*/ 931 w 1940"/>
                  <a:gd name="T31" fmla="*/ 79 h 4072"/>
                  <a:gd name="T32" fmla="*/ 1107 w 1940"/>
                  <a:gd name="T33" fmla="*/ 221 h 4072"/>
                  <a:gd name="T34" fmla="*/ 1258 w 1940"/>
                  <a:gd name="T35" fmla="*/ 399 h 4072"/>
                  <a:gd name="T36" fmla="*/ 1373 w 1940"/>
                  <a:gd name="T37" fmla="*/ 593 h 4072"/>
                  <a:gd name="T38" fmla="*/ 1445 w 1940"/>
                  <a:gd name="T39" fmla="*/ 788 h 4072"/>
                  <a:gd name="T40" fmla="*/ 1489 w 1940"/>
                  <a:gd name="T41" fmla="*/ 982 h 4072"/>
                  <a:gd name="T42" fmla="*/ 1533 w 1940"/>
                  <a:gd name="T43" fmla="*/ 1266 h 4072"/>
                  <a:gd name="T44" fmla="*/ 1568 w 1940"/>
                  <a:gd name="T45" fmla="*/ 1665 h 4072"/>
                  <a:gd name="T46" fmla="*/ 1594 w 1940"/>
                  <a:gd name="T47" fmla="*/ 2054 h 4072"/>
                  <a:gd name="T48" fmla="*/ 1666 w 1940"/>
                  <a:gd name="T49" fmla="*/ 2417 h 4072"/>
                  <a:gd name="T50" fmla="*/ 1763 w 1940"/>
                  <a:gd name="T51" fmla="*/ 2744 h 4072"/>
                  <a:gd name="T52" fmla="*/ 1860 w 1940"/>
                  <a:gd name="T53" fmla="*/ 3072 h 4072"/>
                  <a:gd name="T54" fmla="*/ 1932 w 1940"/>
                  <a:gd name="T55" fmla="*/ 3409 h 4072"/>
                  <a:gd name="T56" fmla="*/ 1940 w 1940"/>
                  <a:gd name="T57" fmla="*/ 3647 h 4072"/>
                  <a:gd name="T58" fmla="*/ 1896 w 1940"/>
                  <a:gd name="T59" fmla="*/ 3798 h 4072"/>
                  <a:gd name="T60" fmla="*/ 1825 w 1940"/>
                  <a:gd name="T61" fmla="*/ 3931 h 4072"/>
                  <a:gd name="T62" fmla="*/ 1719 w 1940"/>
                  <a:gd name="T63" fmla="*/ 4028 h 4072"/>
                  <a:gd name="T64" fmla="*/ 1612 w 1940"/>
                  <a:gd name="T65" fmla="*/ 4072 h 4072"/>
                  <a:gd name="T66" fmla="*/ 1515 w 1940"/>
                  <a:gd name="T67" fmla="*/ 4046 h 4072"/>
                  <a:gd name="T68" fmla="*/ 1427 w 1940"/>
                  <a:gd name="T69" fmla="*/ 3966 h 4072"/>
                  <a:gd name="T70" fmla="*/ 1356 w 1940"/>
                  <a:gd name="T71" fmla="*/ 3877 h 4072"/>
                  <a:gd name="T72" fmla="*/ 1240 w 1940"/>
                  <a:gd name="T73" fmla="*/ 3673 h 4072"/>
                  <a:gd name="T74" fmla="*/ 1099 w 1940"/>
                  <a:gd name="T75" fmla="*/ 3346 h 4072"/>
                  <a:gd name="T76" fmla="*/ 984 w 1940"/>
                  <a:gd name="T77" fmla="*/ 3010 h 4072"/>
                  <a:gd name="T78" fmla="*/ 859 w 1940"/>
                  <a:gd name="T79" fmla="*/ 2683 h 40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0"/>
                  <a:gd name="T121" fmla="*/ 0 h 4072"/>
                  <a:gd name="T122" fmla="*/ 1940 w 1940"/>
                  <a:gd name="T123" fmla="*/ 4072 h 40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0" h="4072">
                    <a:moveTo>
                      <a:pt x="788" y="2514"/>
                    </a:moveTo>
                    <a:lnTo>
                      <a:pt x="709" y="2355"/>
                    </a:lnTo>
                    <a:lnTo>
                      <a:pt x="629" y="2187"/>
                    </a:lnTo>
                    <a:lnTo>
                      <a:pt x="549" y="2028"/>
                    </a:lnTo>
                    <a:lnTo>
                      <a:pt x="460" y="1868"/>
                    </a:lnTo>
                    <a:lnTo>
                      <a:pt x="381" y="1699"/>
                    </a:lnTo>
                    <a:lnTo>
                      <a:pt x="311" y="1540"/>
                    </a:lnTo>
                    <a:lnTo>
                      <a:pt x="239" y="1372"/>
                    </a:lnTo>
                    <a:lnTo>
                      <a:pt x="178" y="1204"/>
                    </a:lnTo>
                    <a:lnTo>
                      <a:pt x="133" y="1080"/>
                    </a:lnTo>
                    <a:lnTo>
                      <a:pt x="97" y="956"/>
                    </a:lnTo>
                    <a:lnTo>
                      <a:pt x="53" y="832"/>
                    </a:lnTo>
                    <a:lnTo>
                      <a:pt x="17" y="699"/>
                    </a:lnTo>
                    <a:lnTo>
                      <a:pt x="0" y="575"/>
                    </a:lnTo>
                    <a:lnTo>
                      <a:pt x="0" y="451"/>
                    </a:lnTo>
                    <a:lnTo>
                      <a:pt x="0" y="389"/>
                    </a:lnTo>
                    <a:lnTo>
                      <a:pt x="17" y="336"/>
                    </a:lnTo>
                    <a:lnTo>
                      <a:pt x="35" y="274"/>
                    </a:lnTo>
                    <a:lnTo>
                      <a:pt x="62" y="221"/>
                    </a:lnTo>
                    <a:lnTo>
                      <a:pt x="89" y="186"/>
                    </a:lnTo>
                    <a:lnTo>
                      <a:pt x="115" y="141"/>
                    </a:lnTo>
                    <a:lnTo>
                      <a:pt x="160" y="115"/>
                    </a:lnTo>
                    <a:lnTo>
                      <a:pt x="195" y="88"/>
                    </a:lnTo>
                    <a:lnTo>
                      <a:pt x="248" y="62"/>
                    </a:lnTo>
                    <a:lnTo>
                      <a:pt x="293" y="44"/>
                    </a:lnTo>
                    <a:lnTo>
                      <a:pt x="345" y="26"/>
                    </a:lnTo>
                    <a:lnTo>
                      <a:pt x="399" y="8"/>
                    </a:lnTo>
                    <a:lnTo>
                      <a:pt x="514" y="0"/>
                    </a:lnTo>
                    <a:lnTo>
                      <a:pt x="621" y="0"/>
                    </a:lnTo>
                    <a:lnTo>
                      <a:pt x="726" y="8"/>
                    </a:lnTo>
                    <a:lnTo>
                      <a:pt x="833" y="36"/>
                    </a:lnTo>
                    <a:lnTo>
                      <a:pt x="931" y="79"/>
                    </a:lnTo>
                    <a:lnTo>
                      <a:pt x="1028" y="141"/>
                    </a:lnTo>
                    <a:lnTo>
                      <a:pt x="1107" y="221"/>
                    </a:lnTo>
                    <a:lnTo>
                      <a:pt x="1187" y="301"/>
                    </a:lnTo>
                    <a:lnTo>
                      <a:pt x="1258" y="399"/>
                    </a:lnTo>
                    <a:lnTo>
                      <a:pt x="1320" y="496"/>
                    </a:lnTo>
                    <a:lnTo>
                      <a:pt x="1373" y="593"/>
                    </a:lnTo>
                    <a:lnTo>
                      <a:pt x="1417" y="699"/>
                    </a:lnTo>
                    <a:lnTo>
                      <a:pt x="1445" y="788"/>
                    </a:lnTo>
                    <a:lnTo>
                      <a:pt x="1471" y="885"/>
                    </a:lnTo>
                    <a:lnTo>
                      <a:pt x="1489" y="982"/>
                    </a:lnTo>
                    <a:lnTo>
                      <a:pt x="1506" y="1080"/>
                    </a:lnTo>
                    <a:lnTo>
                      <a:pt x="1533" y="1266"/>
                    </a:lnTo>
                    <a:lnTo>
                      <a:pt x="1550" y="1469"/>
                    </a:lnTo>
                    <a:lnTo>
                      <a:pt x="1568" y="1665"/>
                    </a:lnTo>
                    <a:lnTo>
                      <a:pt x="1578" y="1859"/>
                    </a:lnTo>
                    <a:lnTo>
                      <a:pt x="1594" y="2054"/>
                    </a:lnTo>
                    <a:lnTo>
                      <a:pt x="1622" y="2248"/>
                    </a:lnTo>
                    <a:lnTo>
                      <a:pt x="1666" y="2417"/>
                    </a:lnTo>
                    <a:lnTo>
                      <a:pt x="1710" y="2585"/>
                    </a:lnTo>
                    <a:lnTo>
                      <a:pt x="1763" y="2744"/>
                    </a:lnTo>
                    <a:lnTo>
                      <a:pt x="1808" y="2913"/>
                    </a:lnTo>
                    <a:lnTo>
                      <a:pt x="1860" y="3072"/>
                    </a:lnTo>
                    <a:lnTo>
                      <a:pt x="1905" y="3240"/>
                    </a:lnTo>
                    <a:lnTo>
                      <a:pt x="1932" y="3409"/>
                    </a:lnTo>
                    <a:lnTo>
                      <a:pt x="1940" y="3576"/>
                    </a:lnTo>
                    <a:lnTo>
                      <a:pt x="1940" y="3647"/>
                    </a:lnTo>
                    <a:lnTo>
                      <a:pt x="1923" y="3727"/>
                    </a:lnTo>
                    <a:lnTo>
                      <a:pt x="1896" y="3798"/>
                    </a:lnTo>
                    <a:lnTo>
                      <a:pt x="1870" y="3869"/>
                    </a:lnTo>
                    <a:lnTo>
                      <a:pt x="1825" y="3931"/>
                    </a:lnTo>
                    <a:lnTo>
                      <a:pt x="1781" y="3984"/>
                    </a:lnTo>
                    <a:lnTo>
                      <a:pt x="1719" y="4028"/>
                    </a:lnTo>
                    <a:lnTo>
                      <a:pt x="1657" y="4064"/>
                    </a:lnTo>
                    <a:lnTo>
                      <a:pt x="1612" y="4072"/>
                    </a:lnTo>
                    <a:lnTo>
                      <a:pt x="1560" y="4064"/>
                    </a:lnTo>
                    <a:lnTo>
                      <a:pt x="1515" y="4046"/>
                    </a:lnTo>
                    <a:lnTo>
                      <a:pt x="1471" y="4010"/>
                    </a:lnTo>
                    <a:lnTo>
                      <a:pt x="1427" y="3966"/>
                    </a:lnTo>
                    <a:lnTo>
                      <a:pt x="1391" y="3921"/>
                    </a:lnTo>
                    <a:lnTo>
                      <a:pt x="1356" y="3877"/>
                    </a:lnTo>
                    <a:lnTo>
                      <a:pt x="1320" y="3833"/>
                    </a:lnTo>
                    <a:lnTo>
                      <a:pt x="1240" y="3673"/>
                    </a:lnTo>
                    <a:lnTo>
                      <a:pt x="1169" y="3514"/>
                    </a:lnTo>
                    <a:lnTo>
                      <a:pt x="1099" y="3346"/>
                    </a:lnTo>
                    <a:lnTo>
                      <a:pt x="1036" y="3179"/>
                    </a:lnTo>
                    <a:lnTo>
                      <a:pt x="984" y="3010"/>
                    </a:lnTo>
                    <a:lnTo>
                      <a:pt x="921" y="2842"/>
                    </a:lnTo>
                    <a:lnTo>
                      <a:pt x="859" y="2683"/>
                    </a:lnTo>
                    <a:lnTo>
                      <a:pt x="788" y="2514"/>
                    </a:lnTo>
                    <a:close/>
                  </a:path>
                </a:pathLst>
              </a:custGeom>
              <a:solidFill>
                <a:srgbClr val="95896D"/>
              </a:solidFill>
              <a:ln w="9525">
                <a:noFill/>
                <a:round/>
                <a:headEnd/>
                <a:tailEnd/>
              </a:ln>
            </p:spPr>
            <p:txBody>
              <a:bodyPr>
                <a:prstTxWarp prst="textNoShape">
                  <a:avLst/>
                </a:prstTxWarp>
              </a:bodyPr>
              <a:lstStyle/>
              <a:p>
                <a:endParaRPr lang="en-US"/>
              </a:p>
            </p:txBody>
          </p:sp>
          <p:sp>
            <p:nvSpPr>
              <p:cNvPr id="30825" name="Freeform 224"/>
              <p:cNvSpPr>
                <a:spLocks/>
              </p:cNvSpPr>
              <p:nvPr/>
            </p:nvSpPr>
            <p:spPr bwMode="auto">
              <a:xfrm>
                <a:off x="2935" y="2013"/>
                <a:ext cx="139" cy="301"/>
              </a:xfrm>
              <a:custGeom>
                <a:avLst/>
                <a:gdLst>
                  <a:gd name="T0" fmla="*/ 709 w 1808"/>
                  <a:gd name="T1" fmla="*/ 2275 h 3922"/>
                  <a:gd name="T2" fmla="*/ 550 w 1808"/>
                  <a:gd name="T3" fmla="*/ 1948 h 3922"/>
                  <a:gd name="T4" fmla="*/ 391 w 1808"/>
                  <a:gd name="T5" fmla="*/ 1620 h 3922"/>
                  <a:gd name="T6" fmla="*/ 248 w 1808"/>
                  <a:gd name="T7" fmla="*/ 1283 h 3922"/>
                  <a:gd name="T8" fmla="*/ 151 w 1808"/>
                  <a:gd name="T9" fmla="*/ 1009 h 3922"/>
                  <a:gd name="T10" fmla="*/ 63 w 1808"/>
                  <a:gd name="T11" fmla="*/ 770 h 3922"/>
                  <a:gd name="T12" fmla="*/ 9 w 1808"/>
                  <a:gd name="T13" fmla="*/ 540 h 3922"/>
                  <a:gd name="T14" fmla="*/ 9 w 1808"/>
                  <a:gd name="T15" fmla="*/ 363 h 3922"/>
                  <a:gd name="T16" fmla="*/ 27 w 1808"/>
                  <a:gd name="T17" fmla="*/ 256 h 3922"/>
                  <a:gd name="T18" fmla="*/ 71 w 1808"/>
                  <a:gd name="T19" fmla="*/ 168 h 3922"/>
                  <a:gd name="T20" fmla="*/ 133 w 1808"/>
                  <a:gd name="T21" fmla="*/ 106 h 3922"/>
                  <a:gd name="T22" fmla="*/ 258 w 1808"/>
                  <a:gd name="T23" fmla="*/ 44 h 3922"/>
                  <a:gd name="T24" fmla="*/ 444 w 1808"/>
                  <a:gd name="T25" fmla="*/ 0 h 3922"/>
                  <a:gd name="T26" fmla="*/ 639 w 1808"/>
                  <a:gd name="T27" fmla="*/ 17 h 3922"/>
                  <a:gd name="T28" fmla="*/ 824 w 1808"/>
                  <a:gd name="T29" fmla="*/ 89 h 3922"/>
                  <a:gd name="T30" fmla="*/ 993 w 1808"/>
                  <a:gd name="T31" fmla="*/ 221 h 3922"/>
                  <a:gd name="T32" fmla="*/ 1135 w 1808"/>
                  <a:gd name="T33" fmla="*/ 389 h 3922"/>
                  <a:gd name="T34" fmla="*/ 1241 w 1808"/>
                  <a:gd name="T35" fmla="*/ 575 h 3922"/>
                  <a:gd name="T36" fmla="*/ 1338 w 1808"/>
                  <a:gd name="T37" fmla="*/ 867 h 3922"/>
                  <a:gd name="T38" fmla="*/ 1400 w 1808"/>
                  <a:gd name="T39" fmla="*/ 1248 h 3922"/>
                  <a:gd name="T40" fmla="*/ 1427 w 1808"/>
                  <a:gd name="T41" fmla="*/ 1637 h 3922"/>
                  <a:gd name="T42" fmla="*/ 1463 w 1808"/>
                  <a:gd name="T43" fmla="*/ 2027 h 3922"/>
                  <a:gd name="T44" fmla="*/ 1525 w 1808"/>
                  <a:gd name="T45" fmla="*/ 2373 h 3922"/>
                  <a:gd name="T46" fmla="*/ 1622 w 1808"/>
                  <a:gd name="T47" fmla="*/ 2691 h 3922"/>
                  <a:gd name="T48" fmla="*/ 1719 w 1808"/>
                  <a:gd name="T49" fmla="*/ 3010 h 3922"/>
                  <a:gd name="T50" fmla="*/ 1791 w 1808"/>
                  <a:gd name="T51" fmla="*/ 3329 h 3922"/>
                  <a:gd name="T52" fmla="*/ 1808 w 1808"/>
                  <a:gd name="T53" fmla="*/ 3550 h 3922"/>
                  <a:gd name="T54" fmla="*/ 1773 w 1808"/>
                  <a:gd name="T55" fmla="*/ 3683 h 3922"/>
                  <a:gd name="T56" fmla="*/ 1711 w 1808"/>
                  <a:gd name="T57" fmla="*/ 3798 h 3922"/>
                  <a:gd name="T58" fmla="*/ 1613 w 1808"/>
                  <a:gd name="T59" fmla="*/ 3887 h 3922"/>
                  <a:gd name="T60" fmla="*/ 1515 w 1808"/>
                  <a:gd name="T61" fmla="*/ 3922 h 3922"/>
                  <a:gd name="T62" fmla="*/ 1436 w 1808"/>
                  <a:gd name="T63" fmla="*/ 3895 h 3922"/>
                  <a:gd name="T64" fmla="*/ 1356 w 1808"/>
                  <a:gd name="T65" fmla="*/ 3833 h 3922"/>
                  <a:gd name="T66" fmla="*/ 1294 w 1808"/>
                  <a:gd name="T67" fmla="*/ 3754 h 3922"/>
                  <a:gd name="T68" fmla="*/ 1197 w 1808"/>
                  <a:gd name="T69" fmla="*/ 3559 h 3922"/>
                  <a:gd name="T70" fmla="*/ 1064 w 1808"/>
                  <a:gd name="T71" fmla="*/ 3240 h 3922"/>
                  <a:gd name="T72" fmla="*/ 957 w 1808"/>
                  <a:gd name="T73" fmla="*/ 2921 h 3922"/>
                  <a:gd name="T74" fmla="*/ 842 w 1808"/>
                  <a:gd name="T75" fmla="*/ 2593 h 39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08"/>
                  <a:gd name="T115" fmla="*/ 0 h 3922"/>
                  <a:gd name="T116" fmla="*/ 1808 w 1808"/>
                  <a:gd name="T117" fmla="*/ 3922 h 39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08" h="3922">
                    <a:moveTo>
                      <a:pt x="780" y="2443"/>
                    </a:moveTo>
                    <a:lnTo>
                      <a:pt x="709" y="2275"/>
                    </a:lnTo>
                    <a:lnTo>
                      <a:pt x="629" y="2107"/>
                    </a:lnTo>
                    <a:lnTo>
                      <a:pt x="550" y="1948"/>
                    </a:lnTo>
                    <a:lnTo>
                      <a:pt x="470" y="1779"/>
                    </a:lnTo>
                    <a:lnTo>
                      <a:pt x="391" y="1620"/>
                    </a:lnTo>
                    <a:lnTo>
                      <a:pt x="319" y="1452"/>
                    </a:lnTo>
                    <a:lnTo>
                      <a:pt x="248" y="1283"/>
                    </a:lnTo>
                    <a:lnTo>
                      <a:pt x="186" y="1115"/>
                    </a:lnTo>
                    <a:lnTo>
                      <a:pt x="151" y="1009"/>
                    </a:lnTo>
                    <a:lnTo>
                      <a:pt x="107" y="885"/>
                    </a:lnTo>
                    <a:lnTo>
                      <a:pt x="63" y="770"/>
                    </a:lnTo>
                    <a:lnTo>
                      <a:pt x="36" y="655"/>
                    </a:lnTo>
                    <a:lnTo>
                      <a:pt x="9" y="540"/>
                    </a:lnTo>
                    <a:lnTo>
                      <a:pt x="0" y="424"/>
                    </a:lnTo>
                    <a:lnTo>
                      <a:pt x="9" y="363"/>
                    </a:lnTo>
                    <a:lnTo>
                      <a:pt x="18" y="309"/>
                    </a:lnTo>
                    <a:lnTo>
                      <a:pt x="27" y="256"/>
                    </a:lnTo>
                    <a:lnTo>
                      <a:pt x="53" y="204"/>
                    </a:lnTo>
                    <a:lnTo>
                      <a:pt x="71" y="168"/>
                    </a:lnTo>
                    <a:lnTo>
                      <a:pt x="98" y="133"/>
                    </a:lnTo>
                    <a:lnTo>
                      <a:pt x="133" y="106"/>
                    </a:lnTo>
                    <a:lnTo>
                      <a:pt x="169" y="79"/>
                    </a:lnTo>
                    <a:lnTo>
                      <a:pt x="258" y="44"/>
                    </a:lnTo>
                    <a:lnTo>
                      <a:pt x="346" y="17"/>
                    </a:lnTo>
                    <a:lnTo>
                      <a:pt x="444" y="0"/>
                    </a:lnTo>
                    <a:lnTo>
                      <a:pt x="541" y="9"/>
                    </a:lnTo>
                    <a:lnTo>
                      <a:pt x="639" y="17"/>
                    </a:lnTo>
                    <a:lnTo>
                      <a:pt x="727" y="44"/>
                    </a:lnTo>
                    <a:lnTo>
                      <a:pt x="824" y="89"/>
                    </a:lnTo>
                    <a:lnTo>
                      <a:pt x="913" y="150"/>
                    </a:lnTo>
                    <a:lnTo>
                      <a:pt x="993" y="221"/>
                    </a:lnTo>
                    <a:lnTo>
                      <a:pt x="1064" y="301"/>
                    </a:lnTo>
                    <a:lnTo>
                      <a:pt x="1135" y="389"/>
                    </a:lnTo>
                    <a:lnTo>
                      <a:pt x="1187" y="478"/>
                    </a:lnTo>
                    <a:lnTo>
                      <a:pt x="1241" y="575"/>
                    </a:lnTo>
                    <a:lnTo>
                      <a:pt x="1285" y="682"/>
                    </a:lnTo>
                    <a:lnTo>
                      <a:pt x="1338" y="867"/>
                    </a:lnTo>
                    <a:lnTo>
                      <a:pt x="1374" y="1053"/>
                    </a:lnTo>
                    <a:lnTo>
                      <a:pt x="1400" y="1248"/>
                    </a:lnTo>
                    <a:lnTo>
                      <a:pt x="1418" y="1442"/>
                    </a:lnTo>
                    <a:lnTo>
                      <a:pt x="1427" y="1637"/>
                    </a:lnTo>
                    <a:lnTo>
                      <a:pt x="1445" y="1833"/>
                    </a:lnTo>
                    <a:lnTo>
                      <a:pt x="1463" y="2027"/>
                    </a:lnTo>
                    <a:lnTo>
                      <a:pt x="1489" y="2213"/>
                    </a:lnTo>
                    <a:lnTo>
                      <a:pt x="1525" y="2373"/>
                    </a:lnTo>
                    <a:lnTo>
                      <a:pt x="1569" y="2532"/>
                    </a:lnTo>
                    <a:lnTo>
                      <a:pt x="1622" y="2691"/>
                    </a:lnTo>
                    <a:lnTo>
                      <a:pt x="1675" y="2851"/>
                    </a:lnTo>
                    <a:lnTo>
                      <a:pt x="1719" y="3010"/>
                    </a:lnTo>
                    <a:lnTo>
                      <a:pt x="1763" y="3169"/>
                    </a:lnTo>
                    <a:lnTo>
                      <a:pt x="1791" y="3329"/>
                    </a:lnTo>
                    <a:lnTo>
                      <a:pt x="1808" y="3488"/>
                    </a:lnTo>
                    <a:lnTo>
                      <a:pt x="1808" y="3550"/>
                    </a:lnTo>
                    <a:lnTo>
                      <a:pt x="1799" y="3621"/>
                    </a:lnTo>
                    <a:lnTo>
                      <a:pt x="1773" y="3683"/>
                    </a:lnTo>
                    <a:lnTo>
                      <a:pt x="1746" y="3744"/>
                    </a:lnTo>
                    <a:lnTo>
                      <a:pt x="1711" y="3798"/>
                    </a:lnTo>
                    <a:lnTo>
                      <a:pt x="1666" y="3842"/>
                    </a:lnTo>
                    <a:lnTo>
                      <a:pt x="1613" y="3887"/>
                    </a:lnTo>
                    <a:lnTo>
                      <a:pt x="1560" y="3913"/>
                    </a:lnTo>
                    <a:lnTo>
                      <a:pt x="1515" y="3922"/>
                    </a:lnTo>
                    <a:lnTo>
                      <a:pt x="1481" y="3913"/>
                    </a:lnTo>
                    <a:lnTo>
                      <a:pt x="1436" y="3895"/>
                    </a:lnTo>
                    <a:lnTo>
                      <a:pt x="1392" y="3869"/>
                    </a:lnTo>
                    <a:lnTo>
                      <a:pt x="1356" y="3833"/>
                    </a:lnTo>
                    <a:lnTo>
                      <a:pt x="1320" y="3789"/>
                    </a:lnTo>
                    <a:lnTo>
                      <a:pt x="1294" y="3754"/>
                    </a:lnTo>
                    <a:lnTo>
                      <a:pt x="1267" y="3709"/>
                    </a:lnTo>
                    <a:lnTo>
                      <a:pt x="1197" y="3559"/>
                    </a:lnTo>
                    <a:lnTo>
                      <a:pt x="1126" y="3399"/>
                    </a:lnTo>
                    <a:lnTo>
                      <a:pt x="1064" y="3240"/>
                    </a:lnTo>
                    <a:lnTo>
                      <a:pt x="1010" y="3081"/>
                    </a:lnTo>
                    <a:lnTo>
                      <a:pt x="957" y="2921"/>
                    </a:lnTo>
                    <a:lnTo>
                      <a:pt x="895" y="2762"/>
                    </a:lnTo>
                    <a:lnTo>
                      <a:pt x="842" y="2593"/>
                    </a:lnTo>
                    <a:lnTo>
                      <a:pt x="780" y="2443"/>
                    </a:lnTo>
                    <a:close/>
                  </a:path>
                </a:pathLst>
              </a:custGeom>
              <a:solidFill>
                <a:srgbClr val="9C8F73"/>
              </a:solidFill>
              <a:ln w="9525">
                <a:noFill/>
                <a:round/>
                <a:headEnd/>
                <a:tailEnd/>
              </a:ln>
            </p:spPr>
            <p:txBody>
              <a:bodyPr>
                <a:prstTxWarp prst="textNoShape">
                  <a:avLst/>
                </a:prstTxWarp>
              </a:bodyPr>
              <a:lstStyle/>
              <a:p>
                <a:endParaRPr lang="en-US"/>
              </a:p>
            </p:txBody>
          </p:sp>
          <p:sp>
            <p:nvSpPr>
              <p:cNvPr id="30826" name="Freeform 225"/>
              <p:cNvSpPr>
                <a:spLocks/>
              </p:cNvSpPr>
              <p:nvPr/>
            </p:nvSpPr>
            <p:spPr bwMode="auto">
              <a:xfrm>
                <a:off x="2943" y="2018"/>
                <a:ext cx="128" cy="290"/>
              </a:xfrm>
              <a:custGeom>
                <a:avLst/>
                <a:gdLst>
                  <a:gd name="T0" fmla="*/ 691 w 1666"/>
                  <a:gd name="T1" fmla="*/ 2187 h 3762"/>
                  <a:gd name="T2" fmla="*/ 540 w 1666"/>
                  <a:gd name="T3" fmla="*/ 1859 h 3762"/>
                  <a:gd name="T4" fmla="*/ 389 w 1666"/>
                  <a:gd name="T5" fmla="*/ 1532 h 3762"/>
                  <a:gd name="T6" fmla="*/ 248 w 1666"/>
                  <a:gd name="T7" fmla="*/ 1195 h 3762"/>
                  <a:gd name="T8" fmla="*/ 151 w 1666"/>
                  <a:gd name="T9" fmla="*/ 921 h 3762"/>
                  <a:gd name="T10" fmla="*/ 71 w 1666"/>
                  <a:gd name="T11" fmla="*/ 708 h 3762"/>
                  <a:gd name="T12" fmla="*/ 8 w 1666"/>
                  <a:gd name="T13" fmla="*/ 486 h 3762"/>
                  <a:gd name="T14" fmla="*/ 0 w 1666"/>
                  <a:gd name="T15" fmla="*/ 327 h 3762"/>
                  <a:gd name="T16" fmla="*/ 18 w 1666"/>
                  <a:gd name="T17" fmla="*/ 221 h 3762"/>
                  <a:gd name="T18" fmla="*/ 53 w 1666"/>
                  <a:gd name="T19" fmla="*/ 141 h 3762"/>
                  <a:gd name="T20" fmla="*/ 107 w 1666"/>
                  <a:gd name="T21" fmla="*/ 88 h 3762"/>
                  <a:gd name="T22" fmla="*/ 204 w 1666"/>
                  <a:gd name="T23" fmla="*/ 35 h 3762"/>
                  <a:gd name="T24" fmla="*/ 372 w 1666"/>
                  <a:gd name="T25" fmla="*/ 0 h 3762"/>
                  <a:gd name="T26" fmla="*/ 540 w 1666"/>
                  <a:gd name="T27" fmla="*/ 18 h 3762"/>
                  <a:gd name="T28" fmla="*/ 699 w 1666"/>
                  <a:gd name="T29" fmla="*/ 79 h 3762"/>
                  <a:gd name="T30" fmla="*/ 859 w 1666"/>
                  <a:gd name="T31" fmla="*/ 212 h 3762"/>
                  <a:gd name="T32" fmla="*/ 1001 w 1666"/>
                  <a:gd name="T33" fmla="*/ 371 h 3762"/>
                  <a:gd name="T34" fmla="*/ 1098 w 1666"/>
                  <a:gd name="T35" fmla="*/ 557 h 3762"/>
                  <a:gd name="T36" fmla="*/ 1187 w 1666"/>
                  <a:gd name="T37" fmla="*/ 832 h 3762"/>
                  <a:gd name="T38" fmla="*/ 1249 w 1666"/>
                  <a:gd name="T39" fmla="*/ 1212 h 3762"/>
                  <a:gd name="T40" fmla="*/ 1285 w 1666"/>
                  <a:gd name="T41" fmla="*/ 1602 h 3762"/>
                  <a:gd name="T42" fmla="*/ 1311 w 1666"/>
                  <a:gd name="T43" fmla="*/ 1982 h 3762"/>
                  <a:gd name="T44" fmla="*/ 1382 w 1666"/>
                  <a:gd name="T45" fmla="*/ 2328 h 3762"/>
                  <a:gd name="T46" fmla="*/ 1471 w 1666"/>
                  <a:gd name="T47" fmla="*/ 2629 h 3762"/>
                  <a:gd name="T48" fmla="*/ 1577 w 1666"/>
                  <a:gd name="T49" fmla="*/ 2930 h 3762"/>
                  <a:gd name="T50" fmla="*/ 1648 w 1666"/>
                  <a:gd name="T51" fmla="*/ 3240 h 3762"/>
                  <a:gd name="T52" fmla="*/ 1666 w 1666"/>
                  <a:gd name="T53" fmla="*/ 3443 h 3762"/>
                  <a:gd name="T54" fmla="*/ 1639 w 1666"/>
                  <a:gd name="T55" fmla="*/ 3558 h 3762"/>
                  <a:gd name="T56" fmla="*/ 1586 w 1666"/>
                  <a:gd name="T57" fmla="*/ 3655 h 3762"/>
                  <a:gd name="T58" fmla="*/ 1506 w 1666"/>
                  <a:gd name="T59" fmla="*/ 3736 h 3762"/>
                  <a:gd name="T60" fmla="*/ 1418 w 1666"/>
                  <a:gd name="T61" fmla="*/ 3762 h 3762"/>
                  <a:gd name="T62" fmla="*/ 1346 w 1666"/>
                  <a:gd name="T63" fmla="*/ 3744 h 3762"/>
                  <a:gd name="T64" fmla="*/ 1275 w 1666"/>
                  <a:gd name="T65" fmla="*/ 3683 h 3762"/>
                  <a:gd name="T66" fmla="*/ 1223 w 1666"/>
                  <a:gd name="T67" fmla="*/ 3621 h 3762"/>
                  <a:gd name="T68" fmla="*/ 1134 w 1666"/>
                  <a:gd name="T69" fmla="*/ 3435 h 3762"/>
                  <a:gd name="T70" fmla="*/ 1019 w 1666"/>
                  <a:gd name="T71" fmla="*/ 3125 h 3762"/>
                  <a:gd name="T72" fmla="*/ 921 w 1666"/>
                  <a:gd name="T73" fmla="*/ 2815 h 3762"/>
                  <a:gd name="T74" fmla="*/ 814 w 1666"/>
                  <a:gd name="T75" fmla="*/ 2505 h 37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666"/>
                  <a:gd name="T115" fmla="*/ 0 h 3762"/>
                  <a:gd name="T116" fmla="*/ 1666 w 1666"/>
                  <a:gd name="T117" fmla="*/ 3762 h 376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666" h="3762">
                    <a:moveTo>
                      <a:pt x="762" y="2355"/>
                    </a:moveTo>
                    <a:lnTo>
                      <a:pt x="691" y="2187"/>
                    </a:lnTo>
                    <a:lnTo>
                      <a:pt x="620" y="2018"/>
                    </a:lnTo>
                    <a:lnTo>
                      <a:pt x="540" y="1859"/>
                    </a:lnTo>
                    <a:lnTo>
                      <a:pt x="461" y="1691"/>
                    </a:lnTo>
                    <a:lnTo>
                      <a:pt x="389" y="1532"/>
                    </a:lnTo>
                    <a:lnTo>
                      <a:pt x="319" y="1363"/>
                    </a:lnTo>
                    <a:lnTo>
                      <a:pt x="248" y="1195"/>
                    </a:lnTo>
                    <a:lnTo>
                      <a:pt x="186" y="1026"/>
                    </a:lnTo>
                    <a:lnTo>
                      <a:pt x="151" y="921"/>
                    </a:lnTo>
                    <a:lnTo>
                      <a:pt x="107" y="814"/>
                    </a:lnTo>
                    <a:lnTo>
                      <a:pt x="71" y="708"/>
                    </a:lnTo>
                    <a:lnTo>
                      <a:pt x="35" y="593"/>
                    </a:lnTo>
                    <a:lnTo>
                      <a:pt x="8" y="486"/>
                    </a:lnTo>
                    <a:lnTo>
                      <a:pt x="0" y="381"/>
                    </a:lnTo>
                    <a:lnTo>
                      <a:pt x="0" y="327"/>
                    </a:lnTo>
                    <a:lnTo>
                      <a:pt x="8" y="274"/>
                    </a:lnTo>
                    <a:lnTo>
                      <a:pt x="18" y="221"/>
                    </a:lnTo>
                    <a:lnTo>
                      <a:pt x="35" y="177"/>
                    </a:lnTo>
                    <a:lnTo>
                      <a:pt x="53" y="141"/>
                    </a:lnTo>
                    <a:lnTo>
                      <a:pt x="79" y="115"/>
                    </a:lnTo>
                    <a:lnTo>
                      <a:pt x="107" y="88"/>
                    </a:lnTo>
                    <a:lnTo>
                      <a:pt x="133" y="70"/>
                    </a:lnTo>
                    <a:lnTo>
                      <a:pt x="204" y="35"/>
                    </a:lnTo>
                    <a:lnTo>
                      <a:pt x="284" y="8"/>
                    </a:lnTo>
                    <a:lnTo>
                      <a:pt x="372" y="0"/>
                    </a:lnTo>
                    <a:lnTo>
                      <a:pt x="461" y="0"/>
                    </a:lnTo>
                    <a:lnTo>
                      <a:pt x="540" y="18"/>
                    </a:lnTo>
                    <a:lnTo>
                      <a:pt x="611" y="35"/>
                    </a:lnTo>
                    <a:lnTo>
                      <a:pt x="699" y="79"/>
                    </a:lnTo>
                    <a:lnTo>
                      <a:pt x="788" y="141"/>
                    </a:lnTo>
                    <a:lnTo>
                      <a:pt x="859" y="212"/>
                    </a:lnTo>
                    <a:lnTo>
                      <a:pt x="930" y="292"/>
                    </a:lnTo>
                    <a:lnTo>
                      <a:pt x="1001" y="371"/>
                    </a:lnTo>
                    <a:lnTo>
                      <a:pt x="1054" y="460"/>
                    </a:lnTo>
                    <a:lnTo>
                      <a:pt x="1098" y="557"/>
                    </a:lnTo>
                    <a:lnTo>
                      <a:pt x="1134" y="645"/>
                    </a:lnTo>
                    <a:lnTo>
                      <a:pt x="1187" y="832"/>
                    </a:lnTo>
                    <a:lnTo>
                      <a:pt x="1223" y="1018"/>
                    </a:lnTo>
                    <a:lnTo>
                      <a:pt x="1249" y="1212"/>
                    </a:lnTo>
                    <a:lnTo>
                      <a:pt x="1267" y="1407"/>
                    </a:lnTo>
                    <a:lnTo>
                      <a:pt x="1285" y="1602"/>
                    </a:lnTo>
                    <a:lnTo>
                      <a:pt x="1293" y="1788"/>
                    </a:lnTo>
                    <a:lnTo>
                      <a:pt x="1311" y="1982"/>
                    </a:lnTo>
                    <a:lnTo>
                      <a:pt x="1346" y="2177"/>
                    </a:lnTo>
                    <a:lnTo>
                      <a:pt x="1382" y="2328"/>
                    </a:lnTo>
                    <a:lnTo>
                      <a:pt x="1426" y="2478"/>
                    </a:lnTo>
                    <a:lnTo>
                      <a:pt x="1471" y="2629"/>
                    </a:lnTo>
                    <a:lnTo>
                      <a:pt x="1523" y="2780"/>
                    </a:lnTo>
                    <a:lnTo>
                      <a:pt x="1577" y="2930"/>
                    </a:lnTo>
                    <a:lnTo>
                      <a:pt x="1612" y="3080"/>
                    </a:lnTo>
                    <a:lnTo>
                      <a:pt x="1648" y="3240"/>
                    </a:lnTo>
                    <a:lnTo>
                      <a:pt x="1666" y="3391"/>
                    </a:lnTo>
                    <a:lnTo>
                      <a:pt x="1666" y="3443"/>
                    </a:lnTo>
                    <a:lnTo>
                      <a:pt x="1656" y="3506"/>
                    </a:lnTo>
                    <a:lnTo>
                      <a:pt x="1639" y="3558"/>
                    </a:lnTo>
                    <a:lnTo>
                      <a:pt x="1612" y="3612"/>
                    </a:lnTo>
                    <a:lnTo>
                      <a:pt x="1586" y="3655"/>
                    </a:lnTo>
                    <a:lnTo>
                      <a:pt x="1541" y="3700"/>
                    </a:lnTo>
                    <a:lnTo>
                      <a:pt x="1506" y="3736"/>
                    </a:lnTo>
                    <a:lnTo>
                      <a:pt x="1453" y="3753"/>
                    </a:lnTo>
                    <a:lnTo>
                      <a:pt x="1418" y="3762"/>
                    </a:lnTo>
                    <a:lnTo>
                      <a:pt x="1382" y="3762"/>
                    </a:lnTo>
                    <a:lnTo>
                      <a:pt x="1346" y="3744"/>
                    </a:lnTo>
                    <a:lnTo>
                      <a:pt x="1311" y="3718"/>
                    </a:lnTo>
                    <a:lnTo>
                      <a:pt x="1275" y="3683"/>
                    </a:lnTo>
                    <a:lnTo>
                      <a:pt x="1249" y="3655"/>
                    </a:lnTo>
                    <a:lnTo>
                      <a:pt x="1223" y="3621"/>
                    </a:lnTo>
                    <a:lnTo>
                      <a:pt x="1205" y="3585"/>
                    </a:lnTo>
                    <a:lnTo>
                      <a:pt x="1134" y="3435"/>
                    </a:lnTo>
                    <a:lnTo>
                      <a:pt x="1072" y="3284"/>
                    </a:lnTo>
                    <a:lnTo>
                      <a:pt x="1019" y="3125"/>
                    </a:lnTo>
                    <a:lnTo>
                      <a:pt x="965" y="2974"/>
                    </a:lnTo>
                    <a:lnTo>
                      <a:pt x="921" y="2815"/>
                    </a:lnTo>
                    <a:lnTo>
                      <a:pt x="868" y="2665"/>
                    </a:lnTo>
                    <a:lnTo>
                      <a:pt x="814" y="2505"/>
                    </a:lnTo>
                    <a:lnTo>
                      <a:pt x="762" y="2355"/>
                    </a:lnTo>
                    <a:close/>
                  </a:path>
                </a:pathLst>
              </a:custGeom>
              <a:solidFill>
                <a:srgbClr val="A39678"/>
              </a:solidFill>
              <a:ln w="9525">
                <a:noFill/>
                <a:round/>
                <a:headEnd/>
                <a:tailEnd/>
              </a:ln>
            </p:spPr>
            <p:txBody>
              <a:bodyPr>
                <a:prstTxWarp prst="textNoShape">
                  <a:avLst/>
                </a:prstTxWarp>
              </a:bodyPr>
              <a:lstStyle/>
              <a:p>
                <a:endParaRPr lang="en-US"/>
              </a:p>
            </p:txBody>
          </p:sp>
          <p:sp>
            <p:nvSpPr>
              <p:cNvPr id="30827" name="Freeform 226"/>
              <p:cNvSpPr>
                <a:spLocks/>
              </p:cNvSpPr>
              <p:nvPr/>
            </p:nvSpPr>
            <p:spPr bwMode="auto">
              <a:xfrm>
                <a:off x="2950" y="2024"/>
                <a:ext cx="118" cy="277"/>
              </a:xfrm>
              <a:custGeom>
                <a:avLst/>
                <a:gdLst>
                  <a:gd name="T0" fmla="*/ 683 w 1533"/>
                  <a:gd name="T1" fmla="*/ 2099 h 3603"/>
                  <a:gd name="T2" fmla="*/ 541 w 1533"/>
                  <a:gd name="T3" fmla="*/ 1771 h 3603"/>
                  <a:gd name="T4" fmla="*/ 390 w 1533"/>
                  <a:gd name="T5" fmla="*/ 1434 h 3603"/>
                  <a:gd name="T6" fmla="*/ 257 w 1533"/>
                  <a:gd name="T7" fmla="*/ 1107 h 3603"/>
                  <a:gd name="T8" fmla="*/ 159 w 1533"/>
                  <a:gd name="T9" fmla="*/ 833 h 3603"/>
                  <a:gd name="T10" fmla="*/ 80 w 1533"/>
                  <a:gd name="T11" fmla="*/ 638 h 3603"/>
                  <a:gd name="T12" fmla="*/ 18 w 1533"/>
                  <a:gd name="T13" fmla="*/ 444 h 3603"/>
                  <a:gd name="T14" fmla="*/ 0 w 1533"/>
                  <a:gd name="T15" fmla="*/ 293 h 3603"/>
                  <a:gd name="T16" fmla="*/ 18 w 1533"/>
                  <a:gd name="T17" fmla="*/ 196 h 3603"/>
                  <a:gd name="T18" fmla="*/ 44 w 1533"/>
                  <a:gd name="T19" fmla="*/ 124 h 3603"/>
                  <a:gd name="T20" fmla="*/ 80 w 1533"/>
                  <a:gd name="T21" fmla="*/ 71 h 3603"/>
                  <a:gd name="T22" fmla="*/ 169 w 1533"/>
                  <a:gd name="T23" fmla="*/ 27 h 3603"/>
                  <a:gd name="T24" fmla="*/ 310 w 1533"/>
                  <a:gd name="T25" fmla="*/ 0 h 3603"/>
                  <a:gd name="T26" fmla="*/ 453 w 1533"/>
                  <a:gd name="T27" fmla="*/ 9 h 3603"/>
                  <a:gd name="T28" fmla="*/ 594 w 1533"/>
                  <a:gd name="T29" fmla="*/ 80 h 3603"/>
                  <a:gd name="T30" fmla="*/ 745 w 1533"/>
                  <a:gd name="T31" fmla="*/ 204 h 3603"/>
                  <a:gd name="T32" fmla="*/ 868 w 1533"/>
                  <a:gd name="T33" fmla="*/ 355 h 3603"/>
                  <a:gd name="T34" fmla="*/ 966 w 1533"/>
                  <a:gd name="T35" fmla="*/ 531 h 3603"/>
                  <a:gd name="T36" fmla="*/ 1055 w 1533"/>
                  <a:gd name="T37" fmla="*/ 806 h 3603"/>
                  <a:gd name="T38" fmla="*/ 1116 w 1533"/>
                  <a:gd name="T39" fmla="*/ 1178 h 3603"/>
                  <a:gd name="T40" fmla="*/ 1144 w 1533"/>
                  <a:gd name="T41" fmla="*/ 1567 h 3603"/>
                  <a:gd name="T42" fmla="*/ 1178 w 1533"/>
                  <a:gd name="T43" fmla="*/ 1948 h 3603"/>
                  <a:gd name="T44" fmla="*/ 1249 w 1533"/>
                  <a:gd name="T45" fmla="*/ 2285 h 3603"/>
                  <a:gd name="T46" fmla="*/ 1338 w 1533"/>
                  <a:gd name="T47" fmla="*/ 2567 h 3603"/>
                  <a:gd name="T48" fmla="*/ 1436 w 1533"/>
                  <a:gd name="T49" fmla="*/ 2860 h 3603"/>
                  <a:gd name="T50" fmla="*/ 1515 w 1533"/>
                  <a:gd name="T51" fmla="*/ 3152 h 3603"/>
                  <a:gd name="T52" fmla="*/ 1533 w 1533"/>
                  <a:gd name="T53" fmla="*/ 3338 h 3603"/>
                  <a:gd name="T54" fmla="*/ 1515 w 1533"/>
                  <a:gd name="T55" fmla="*/ 3436 h 3603"/>
                  <a:gd name="T56" fmla="*/ 1462 w 1533"/>
                  <a:gd name="T57" fmla="*/ 3515 h 3603"/>
                  <a:gd name="T58" fmla="*/ 1400 w 1533"/>
                  <a:gd name="T59" fmla="*/ 3577 h 3603"/>
                  <a:gd name="T60" fmla="*/ 1329 w 1533"/>
                  <a:gd name="T61" fmla="*/ 3603 h 3603"/>
                  <a:gd name="T62" fmla="*/ 1267 w 1533"/>
                  <a:gd name="T63" fmla="*/ 3585 h 3603"/>
                  <a:gd name="T64" fmla="*/ 1205 w 1533"/>
                  <a:gd name="T65" fmla="*/ 3542 h 3603"/>
                  <a:gd name="T66" fmla="*/ 1161 w 1533"/>
                  <a:gd name="T67" fmla="*/ 3480 h 3603"/>
                  <a:gd name="T68" fmla="*/ 1090 w 1533"/>
                  <a:gd name="T69" fmla="*/ 3311 h 3603"/>
                  <a:gd name="T70" fmla="*/ 983 w 1533"/>
                  <a:gd name="T71" fmla="*/ 3019 h 3603"/>
                  <a:gd name="T72" fmla="*/ 895 w 1533"/>
                  <a:gd name="T73" fmla="*/ 2718 h 3603"/>
                  <a:gd name="T74" fmla="*/ 806 w 1533"/>
                  <a:gd name="T75" fmla="*/ 2417 h 36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3"/>
                  <a:gd name="T115" fmla="*/ 0 h 3603"/>
                  <a:gd name="T116" fmla="*/ 1533 w 1533"/>
                  <a:gd name="T117" fmla="*/ 3603 h 36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3" h="3603">
                    <a:moveTo>
                      <a:pt x="753" y="2276"/>
                    </a:moveTo>
                    <a:lnTo>
                      <a:pt x="683" y="2099"/>
                    </a:lnTo>
                    <a:lnTo>
                      <a:pt x="612" y="1940"/>
                    </a:lnTo>
                    <a:lnTo>
                      <a:pt x="541" y="1771"/>
                    </a:lnTo>
                    <a:lnTo>
                      <a:pt x="470" y="1603"/>
                    </a:lnTo>
                    <a:lnTo>
                      <a:pt x="390" y="1434"/>
                    </a:lnTo>
                    <a:lnTo>
                      <a:pt x="328" y="1275"/>
                    </a:lnTo>
                    <a:lnTo>
                      <a:pt x="257" y="1107"/>
                    </a:lnTo>
                    <a:lnTo>
                      <a:pt x="195" y="930"/>
                    </a:lnTo>
                    <a:lnTo>
                      <a:pt x="159" y="833"/>
                    </a:lnTo>
                    <a:lnTo>
                      <a:pt x="125" y="735"/>
                    </a:lnTo>
                    <a:lnTo>
                      <a:pt x="80" y="638"/>
                    </a:lnTo>
                    <a:lnTo>
                      <a:pt x="44" y="541"/>
                    </a:lnTo>
                    <a:lnTo>
                      <a:pt x="18" y="444"/>
                    </a:lnTo>
                    <a:lnTo>
                      <a:pt x="10" y="345"/>
                    </a:lnTo>
                    <a:lnTo>
                      <a:pt x="0" y="293"/>
                    </a:lnTo>
                    <a:lnTo>
                      <a:pt x="10" y="240"/>
                    </a:lnTo>
                    <a:lnTo>
                      <a:pt x="18" y="196"/>
                    </a:lnTo>
                    <a:lnTo>
                      <a:pt x="26" y="151"/>
                    </a:lnTo>
                    <a:lnTo>
                      <a:pt x="44" y="124"/>
                    </a:lnTo>
                    <a:lnTo>
                      <a:pt x="62" y="98"/>
                    </a:lnTo>
                    <a:lnTo>
                      <a:pt x="80" y="71"/>
                    </a:lnTo>
                    <a:lnTo>
                      <a:pt x="107" y="53"/>
                    </a:lnTo>
                    <a:lnTo>
                      <a:pt x="169" y="27"/>
                    </a:lnTo>
                    <a:lnTo>
                      <a:pt x="231" y="9"/>
                    </a:lnTo>
                    <a:lnTo>
                      <a:pt x="310" y="0"/>
                    </a:lnTo>
                    <a:lnTo>
                      <a:pt x="381" y="0"/>
                    </a:lnTo>
                    <a:lnTo>
                      <a:pt x="453" y="9"/>
                    </a:lnTo>
                    <a:lnTo>
                      <a:pt x="505" y="35"/>
                    </a:lnTo>
                    <a:lnTo>
                      <a:pt x="594" y="80"/>
                    </a:lnTo>
                    <a:lnTo>
                      <a:pt x="673" y="133"/>
                    </a:lnTo>
                    <a:lnTo>
                      <a:pt x="745" y="204"/>
                    </a:lnTo>
                    <a:lnTo>
                      <a:pt x="816" y="275"/>
                    </a:lnTo>
                    <a:lnTo>
                      <a:pt x="868" y="355"/>
                    </a:lnTo>
                    <a:lnTo>
                      <a:pt x="922" y="444"/>
                    </a:lnTo>
                    <a:lnTo>
                      <a:pt x="966" y="531"/>
                    </a:lnTo>
                    <a:lnTo>
                      <a:pt x="1001" y="620"/>
                    </a:lnTo>
                    <a:lnTo>
                      <a:pt x="1055" y="806"/>
                    </a:lnTo>
                    <a:lnTo>
                      <a:pt x="1090" y="992"/>
                    </a:lnTo>
                    <a:lnTo>
                      <a:pt x="1116" y="1178"/>
                    </a:lnTo>
                    <a:lnTo>
                      <a:pt x="1126" y="1373"/>
                    </a:lnTo>
                    <a:lnTo>
                      <a:pt x="1144" y="1567"/>
                    </a:lnTo>
                    <a:lnTo>
                      <a:pt x="1161" y="1753"/>
                    </a:lnTo>
                    <a:lnTo>
                      <a:pt x="1178" y="1948"/>
                    </a:lnTo>
                    <a:lnTo>
                      <a:pt x="1214" y="2134"/>
                    </a:lnTo>
                    <a:lnTo>
                      <a:pt x="1249" y="2285"/>
                    </a:lnTo>
                    <a:lnTo>
                      <a:pt x="1285" y="2426"/>
                    </a:lnTo>
                    <a:lnTo>
                      <a:pt x="1338" y="2567"/>
                    </a:lnTo>
                    <a:lnTo>
                      <a:pt x="1392" y="2718"/>
                    </a:lnTo>
                    <a:lnTo>
                      <a:pt x="1436" y="2860"/>
                    </a:lnTo>
                    <a:lnTo>
                      <a:pt x="1480" y="3002"/>
                    </a:lnTo>
                    <a:lnTo>
                      <a:pt x="1515" y="3152"/>
                    </a:lnTo>
                    <a:lnTo>
                      <a:pt x="1533" y="3294"/>
                    </a:lnTo>
                    <a:lnTo>
                      <a:pt x="1533" y="3338"/>
                    </a:lnTo>
                    <a:lnTo>
                      <a:pt x="1524" y="3391"/>
                    </a:lnTo>
                    <a:lnTo>
                      <a:pt x="1515" y="3436"/>
                    </a:lnTo>
                    <a:lnTo>
                      <a:pt x="1489" y="3480"/>
                    </a:lnTo>
                    <a:lnTo>
                      <a:pt x="1462" y="3515"/>
                    </a:lnTo>
                    <a:lnTo>
                      <a:pt x="1436" y="3551"/>
                    </a:lnTo>
                    <a:lnTo>
                      <a:pt x="1400" y="3577"/>
                    </a:lnTo>
                    <a:lnTo>
                      <a:pt x="1356" y="3603"/>
                    </a:lnTo>
                    <a:lnTo>
                      <a:pt x="1329" y="3603"/>
                    </a:lnTo>
                    <a:lnTo>
                      <a:pt x="1293" y="3603"/>
                    </a:lnTo>
                    <a:lnTo>
                      <a:pt x="1267" y="3585"/>
                    </a:lnTo>
                    <a:lnTo>
                      <a:pt x="1241" y="3568"/>
                    </a:lnTo>
                    <a:lnTo>
                      <a:pt x="1205" y="3542"/>
                    </a:lnTo>
                    <a:lnTo>
                      <a:pt x="1188" y="3515"/>
                    </a:lnTo>
                    <a:lnTo>
                      <a:pt x="1161" y="3480"/>
                    </a:lnTo>
                    <a:lnTo>
                      <a:pt x="1152" y="3453"/>
                    </a:lnTo>
                    <a:lnTo>
                      <a:pt x="1090" y="3311"/>
                    </a:lnTo>
                    <a:lnTo>
                      <a:pt x="1037" y="3161"/>
                    </a:lnTo>
                    <a:lnTo>
                      <a:pt x="983" y="3019"/>
                    </a:lnTo>
                    <a:lnTo>
                      <a:pt x="939" y="2869"/>
                    </a:lnTo>
                    <a:lnTo>
                      <a:pt x="895" y="2718"/>
                    </a:lnTo>
                    <a:lnTo>
                      <a:pt x="850" y="2567"/>
                    </a:lnTo>
                    <a:lnTo>
                      <a:pt x="806" y="2417"/>
                    </a:lnTo>
                    <a:lnTo>
                      <a:pt x="753" y="2276"/>
                    </a:lnTo>
                    <a:close/>
                  </a:path>
                </a:pathLst>
              </a:custGeom>
              <a:solidFill>
                <a:srgbClr val="AA9C7D"/>
              </a:solidFill>
              <a:ln w="9525">
                <a:noFill/>
                <a:round/>
                <a:headEnd/>
                <a:tailEnd/>
              </a:ln>
            </p:spPr>
            <p:txBody>
              <a:bodyPr>
                <a:prstTxWarp prst="textNoShape">
                  <a:avLst/>
                </a:prstTxWarp>
              </a:bodyPr>
              <a:lstStyle/>
              <a:p>
                <a:endParaRPr lang="en-US"/>
              </a:p>
            </p:txBody>
          </p:sp>
          <p:sp>
            <p:nvSpPr>
              <p:cNvPr id="30828" name="Freeform 227"/>
              <p:cNvSpPr>
                <a:spLocks/>
              </p:cNvSpPr>
              <p:nvPr/>
            </p:nvSpPr>
            <p:spPr bwMode="auto">
              <a:xfrm>
                <a:off x="3079" y="2024"/>
                <a:ext cx="125" cy="100"/>
              </a:xfrm>
              <a:custGeom>
                <a:avLst/>
                <a:gdLst>
                  <a:gd name="T0" fmla="*/ 293 w 1622"/>
                  <a:gd name="T1" fmla="*/ 1098 h 1302"/>
                  <a:gd name="T2" fmla="*/ 230 w 1622"/>
                  <a:gd name="T3" fmla="*/ 1018 h 1302"/>
                  <a:gd name="T4" fmla="*/ 186 w 1622"/>
                  <a:gd name="T5" fmla="*/ 929 h 1302"/>
                  <a:gd name="T6" fmla="*/ 133 w 1622"/>
                  <a:gd name="T7" fmla="*/ 842 h 1302"/>
                  <a:gd name="T8" fmla="*/ 97 w 1622"/>
                  <a:gd name="T9" fmla="*/ 753 h 1302"/>
                  <a:gd name="T10" fmla="*/ 62 w 1622"/>
                  <a:gd name="T11" fmla="*/ 655 h 1302"/>
                  <a:gd name="T12" fmla="*/ 35 w 1622"/>
                  <a:gd name="T13" fmla="*/ 558 h 1302"/>
                  <a:gd name="T14" fmla="*/ 9 w 1622"/>
                  <a:gd name="T15" fmla="*/ 461 h 1302"/>
                  <a:gd name="T16" fmla="*/ 0 w 1622"/>
                  <a:gd name="T17" fmla="*/ 363 h 1302"/>
                  <a:gd name="T18" fmla="*/ 0 w 1622"/>
                  <a:gd name="T19" fmla="*/ 319 h 1302"/>
                  <a:gd name="T20" fmla="*/ 0 w 1622"/>
                  <a:gd name="T21" fmla="*/ 274 h 1302"/>
                  <a:gd name="T22" fmla="*/ 17 w 1622"/>
                  <a:gd name="T23" fmla="*/ 231 h 1302"/>
                  <a:gd name="T24" fmla="*/ 35 w 1622"/>
                  <a:gd name="T25" fmla="*/ 187 h 1302"/>
                  <a:gd name="T26" fmla="*/ 62 w 1622"/>
                  <a:gd name="T27" fmla="*/ 151 h 1302"/>
                  <a:gd name="T28" fmla="*/ 89 w 1622"/>
                  <a:gd name="T29" fmla="*/ 115 h 1302"/>
                  <a:gd name="T30" fmla="*/ 124 w 1622"/>
                  <a:gd name="T31" fmla="*/ 89 h 1302"/>
                  <a:gd name="T32" fmla="*/ 168 w 1622"/>
                  <a:gd name="T33" fmla="*/ 71 h 1302"/>
                  <a:gd name="T34" fmla="*/ 257 w 1622"/>
                  <a:gd name="T35" fmla="*/ 44 h 1302"/>
                  <a:gd name="T36" fmla="*/ 345 w 1622"/>
                  <a:gd name="T37" fmla="*/ 26 h 1302"/>
                  <a:gd name="T38" fmla="*/ 442 w 1622"/>
                  <a:gd name="T39" fmla="*/ 18 h 1302"/>
                  <a:gd name="T40" fmla="*/ 531 w 1622"/>
                  <a:gd name="T41" fmla="*/ 18 h 1302"/>
                  <a:gd name="T42" fmla="*/ 629 w 1622"/>
                  <a:gd name="T43" fmla="*/ 18 h 1302"/>
                  <a:gd name="T44" fmla="*/ 726 w 1622"/>
                  <a:gd name="T45" fmla="*/ 18 h 1302"/>
                  <a:gd name="T46" fmla="*/ 824 w 1622"/>
                  <a:gd name="T47" fmla="*/ 26 h 1302"/>
                  <a:gd name="T48" fmla="*/ 921 w 1622"/>
                  <a:gd name="T49" fmla="*/ 26 h 1302"/>
                  <a:gd name="T50" fmla="*/ 1002 w 1622"/>
                  <a:gd name="T51" fmla="*/ 26 h 1302"/>
                  <a:gd name="T52" fmla="*/ 1099 w 1622"/>
                  <a:gd name="T53" fmla="*/ 18 h 1302"/>
                  <a:gd name="T54" fmla="*/ 1187 w 1622"/>
                  <a:gd name="T55" fmla="*/ 9 h 1302"/>
                  <a:gd name="T56" fmla="*/ 1276 w 1622"/>
                  <a:gd name="T57" fmla="*/ 0 h 1302"/>
                  <a:gd name="T58" fmla="*/ 1364 w 1622"/>
                  <a:gd name="T59" fmla="*/ 0 h 1302"/>
                  <a:gd name="T60" fmla="*/ 1453 w 1622"/>
                  <a:gd name="T61" fmla="*/ 9 h 1302"/>
                  <a:gd name="T62" fmla="*/ 1489 w 1622"/>
                  <a:gd name="T63" fmla="*/ 26 h 1302"/>
                  <a:gd name="T64" fmla="*/ 1524 w 1622"/>
                  <a:gd name="T65" fmla="*/ 44 h 1302"/>
                  <a:gd name="T66" fmla="*/ 1560 w 1622"/>
                  <a:gd name="T67" fmla="*/ 62 h 1302"/>
                  <a:gd name="T68" fmla="*/ 1586 w 1622"/>
                  <a:gd name="T69" fmla="*/ 89 h 1302"/>
                  <a:gd name="T70" fmla="*/ 1604 w 1622"/>
                  <a:gd name="T71" fmla="*/ 115 h 1302"/>
                  <a:gd name="T72" fmla="*/ 1622 w 1622"/>
                  <a:gd name="T73" fmla="*/ 142 h 1302"/>
                  <a:gd name="T74" fmla="*/ 1622 w 1622"/>
                  <a:gd name="T75" fmla="*/ 169 h 1302"/>
                  <a:gd name="T76" fmla="*/ 1622 w 1622"/>
                  <a:gd name="T77" fmla="*/ 204 h 1302"/>
                  <a:gd name="T78" fmla="*/ 1612 w 1622"/>
                  <a:gd name="T79" fmla="*/ 266 h 1302"/>
                  <a:gd name="T80" fmla="*/ 1586 w 1622"/>
                  <a:gd name="T81" fmla="*/ 328 h 1302"/>
                  <a:gd name="T82" fmla="*/ 1550 w 1622"/>
                  <a:gd name="T83" fmla="*/ 390 h 1302"/>
                  <a:gd name="T84" fmla="*/ 1506 w 1622"/>
                  <a:gd name="T85" fmla="*/ 461 h 1302"/>
                  <a:gd name="T86" fmla="*/ 1462 w 1622"/>
                  <a:gd name="T87" fmla="*/ 522 h 1302"/>
                  <a:gd name="T88" fmla="*/ 1417 w 1622"/>
                  <a:gd name="T89" fmla="*/ 576 h 1302"/>
                  <a:gd name="T90" fmla="*/ 1347 w 1622"/>
                  <a:gd name="T91" fmla="*/ 673 h 1302"/>
                  <a:gd name="T92" fmla="*/ 1267 w 1622"/>
                  <a:gd name="T93" fmla="*/ 780 h 1302"/>
                  <a:gd name="T94" fmla="*/ 1179 w 1622"/>
                  <a:gd name="T95" fmla="*/ 877 h 1302"/>
                  <a:gd name="T96" fmla="*/ 1090 w 1622"/>
                  <a:gd name="T97" fmla="*/ 974 h 1302"/>
                  <a:gd name="T98" fmla="*/ 1002 w 1622"/>
                  <a:gd name="T99" fmla="*/ 1072 h 1302"/>
                  <a:gd name="T100" fmla="*/ 903 w 1622"/>
                  <a:gd name="T101" fmla="*/ 1151 h 1302"/>
                  <a:gd name="T102" fmla="*/ 797 w 1622"/>
                  <a:gd name="T103" fmla="*/ 1222 h 1302"/>
                  <a:gd name="T104" fmla="*/ 691 w 1622"/>
                  <a:gd name="T105" fmla="*/ 1284 h 1302"/>
                  <a:gd name="T106" fmla="*/ 638 w 1622"/>
                  <a:gd name="T107" fmla="*/ 1302 h 1302"/>
                  <a:gd name="T108" fmla="*/ 585 w 1622"/>
                  <a:gd name="T109" fmla="*/ 1302 h 1302"/>
                  <a:gd name="T110" fmla="*/ 523 w 1622"/>
                  <a:gd name="T111" fmla="*/ 1284 h 1302"/>
                  <a:gd name="T112" fmla="*/ 470 w 1622"/>
                  <a:gd name="T113" fmla="*/ 1257 h 1302"/>
                  <a:gd name="T114" fmla="*/ 416 w 1622"/>
                  <a:gd name="T115" fmla="*/ 1222 h 1302"/>
                  <a:gd name="T116" fmla="*/ 372 w 1622"/>
                  <a:gd name="T117" fmla="*/ 1187 h 1302"/>
                  <a:gd name="T118" fmla="*/ 327 w 1622"/>
                  <a:gd name="T119" fmla="*/ 1142 h 1302"/>
                  <a:gd name="T120" fmla="*/ 293 w 1622"/>
                  <a:gd name="T121" fmla="*/ 1098 h 13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22"/>
                  <a:gd name="T184" fmla="*/ 0 h 1302"/>
                  <a:gd name="T185" fmla="*/ 1622 w 1622"/>
                  <a:gd name="T186" fmla="*/ 1302 h 13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22" h="1302">
                    <a:moveTo>
                      <a:pt x="293" y="1098"/>
                    </a:moveTo>
                    <a:lnTo>
                      <a:pt x="230" y="1018"/>
                    </a:lnTo>
                    <a:lnTo>
                      <a:pt x="186" y="929"/>
                    </a:lnTo>
                    <a:lnTo>
                      <a:pt x="133" y="842"/>
                    </a:lnTo>
                    <a:lnTo>
                      <a:pt x="97" y="753"/>
                    </a:lnTo>
                    <a:lnTo>
                      <a:pt x="62" y="655"/>
                    </a:lnTo>
                    <a:lnTo>
                      <a:pt x="35" y="558"/>
                    </a:lnTo>
                    <a:lnTo>
                      <a:pt x="9" y="461"/>
                    </a:lnTo>
                    <a:lnTo>
                      <a:pt x="0" y="363"/>
                    </a:lnTo>
                    <a:lnTo>
                      <a:pt x="0" y="319"/>
                    </a:lnTo>
                    <a:lnTo>
                      <a:pt x="0" y="274"/>
                    </a:lnTo>
                    <a:lnTo>
                      <a:pt x="17" y="231"/>
                    </a:lnTo>
                    <a:lnTo>
                      <a:pt x="35" y="187"/>
                    </a:lnTo>
                    <a:lnTo>
                      <a:pt x="62" y="151"/>
                    </a:lnTo>
                    <a:lnTo>
                      <a:pt x="89" y="115"/>
                    </a:lnTo>
                    <a:lnTo>
                      <a:pt x="124" y="89"/>
                    </a:lnTo>
                    <a:lnTo>
                      <a:pt x="168" y="71"/>
                    </a:lnTo>
                    <a:lnTo>
                      <a:pt x="257" y="44"/>
                    </a:lnTo>
                    <a:lnTo>
                      <a:pt x="345" y="26"/>
                    </a:lnTo>
                    <a:lnTo>
                      <a:pt x="442" y="18"/>
                    </a:lnTo>
                    <a:lnTo>
                      <a:pt x="531" y="18"/>
                    </a:lnTo>
                    <a:lnTo>
                      <a:pt x="629" y="18"/>
                    </a:lnTo>
                    <a:lnTo>
                      <a:pt x="726" y="18"/>
                    </a:lnTo>
                    <a:lnTo>
                      <a:pt x="824" y="26"/>
                    </a:lnTo>
                    <a:lnTo>
                      <a:pt x="921" y="26"/>
                    </a:lnTo>
                    <a:lnTo>
                      <a:pt x="1002" y="26"/>
                    </a:lnTo>
                    <a:lnTo>
                      <a:pt x="1099" y="18"/>
                    </a:lnTo>
                    <a:lnTo>
                      <a:pt x="1187" y="9"/>
                    </a:lnTo>
                    <a:lnTo>
                      <a:pt x="1276" y="0"/>
                    </a:lnTo>
                    <a:lnTo>
                      <a:pt x="1364" y="0"/>
                    </a:lnTo>
                    <a:lnTo>
                      <a:pt x="1453" y="9"/>
                    </a:lnTo>
                    <a:lnTo>
                      <a:pt x="1489" y="26"/>
                    </a:lnTo>
                    <a:lnTo>
                      <a:pt x="1524" y="44"/>
                    </a:lnTo>
                    <a:lnTo>
                      <a:pt x="1560" y="62"/>
                    </a:lnTo>
                    <a:lnTo>
                      <a:pt x="1586" y="89"/>
                    </a:lnTo>
                    <a:lnTo>
                      <a:pt x="1604" y="115"/>
                    </a:lnTo>
                    <a:lnTo>
                      <a:pt x="1622" y="142"/>
                    </a:lnTo>
                    <a:lnTo>
                      <a:pt x="1622" y="169"/>
                    </a:lnTo>
                    <a:lnTo>
                      <a:pt x="1622" y="204"/>
                    </a:lnTo>
                    <a:lnTo>
                      <a:pt x="1612" y="266"/>
                    </a:lnTo>
                    <a:lnTo>
                      <a:pt x="1586" y="328"/>
                    </a:lnTo>
                    <a:lnTo>
                      <a:pt x="1550" y="390"/>
                    </a:lnTo>
                    <a:lnTo>
                      <a:pt x="1506" y="461"/>
                    </a:lnTo>
                    <a:lnTo>
                      <a:pt x="1462" y="522"/>
                    </a:lnTo>
                    <a:lnTo>
                      <a:pt x="1417" y="576"/>
                    </a:lnTo>
                    <a:lnTo>
                      <a:pt x="1347" y="673"/>
                    </a:lnTo>
                    <a:lnTo>
                      <a:pt x="1267" y="780"/>
                    </a:lnTo>
                    <a:lnTo>
                      <a:pt x="1179" y="877"/>
                    </a:lnTo>
                    <a:lnTo>
                      <a:pt x="1090" y="974"/>
                    </a:lnTo>
                    <a:lnTo>
                      <a:pt x="1002" y="1072"/>
                    </a:lnTo>
                    <a:lnTo>
                      <a:pt x="903" y="1151"/>
                    </a:lnTo>
                    <a:lnTo>
                      <a:pt x="797" y="1222"/>
                    </a:lnTo>
                    <a:lnTo>
                      <a:pt x="691" y="1284"/>
                    </a:lnTo>
                    <a:lnTo>
                      <a:pt x="638" y="1302"/>
                    </a:lnTo>
                    <a:lnTo>
                      <a:pt x="585" y="1302"/>
                    </a:lnTo>
                    <a:lnTo>
                      <a:pt x="523" y="1284"/>
                    </a:lnTo>
                    <a:lnTo>
                      <a:pt x="470" y="1257"/>
                    </a:lnTo>
                    <a:lnTo>
                      <a:pt x="416" y="1222"/>
                    </a:lnTo>
                    <a:lnTo>
                      <a:pt x="372" y="1187"/>
                    </a:lnTo>
                    <a:lnTo>
                      <a:pt x="327" y="1142"/>
                    </a:lnTo>
                    <a:lnTo>
                      <a:pt x="293" y="1098"/>
                    </a:lnTo>
                    <a:close/>
                  </a:path>
                </a:pathLst>
              </a:custGeom>
              <a:solidFill>
                <a:srgbClr val="867B62"/>
              </a:solidFill>
              <a:ln w="9525">
                <a:noFill/>
                <a:round/>
                <a:headEnd/>
                <a:tailEnd/>
              </a:ln>
            </p:spPr>
            <p:txBody>
              <a:bodyPr>
                <a:prstTxWarp prst="textNoShape">
                  <a:avLst/>
                </a:prstTxWarp>
              </a:bodyPr>
              <a:lstStyle/>
              <a:p>
                <a:endParaRPr lang="en-US"/>
              </a:p>
            </p:txBody>
          </p:sp>
          <p:sp>
            <p:nvSpPr>
              <p:cNvPr id="30829" name="Freeform 228"/>
              <p:cNvSpPr>
                <a:spLocks/>
              </p:cNvSpPr>
              <p:nvPr/>
            </p:nvSpPr>
            <p:spPr bwMode="auto">
              <a:xfrm>
                <a:off x="3087" y="2027"/>
                <a:ext cx="112" cy="90"/>
              </a:xfrm>
              <a:custGeom>
                <a:avLst/>
                <a:gdLst>
                  <a:gd name="T0" fmla="*/ 258 w 1463"/>
                  <a:gd name="T1" fmla="*/ 991 h 1169"/>
                  <a:gd name="T2" fmla="*/ 212 w 1463"/>
                  <a:gd name="T3" fmla="*/ 911 h 1169"/>
                  <a:gd name="T4" fmla="*/ 160 w 1463"/>
                  <a:gd name="T5" fmla="*/ 841 h 1169"/>
                  <a:gd name="T6" fmla="*/ 125 w 1463"/>
                  <a:gd name="T7" fmla="*/ 761 h 1169"/>
                  <a:gd name="T8" fmla="*/ 89 w 1463"/>
                  <a:gd name="T9" fmla="*/ 673 h 1169"/>
                  <a:gd name="T10" fmla="*/ 53 w 1463"/>
                  <a:gd name="T11" fmla="*/ 593 h 1169"/>
                  <a:gd name="T12" fmla="*/ 27 w 1463"/>
                  <a:gd name="T13" fmla="*/ 504 h 1169"/>
                  <a:gd name="T14" fmla="*/ 9 w 1463"/>
                  <a:gd name="T15" fmla="*/ 415 h 1169"/>
                  <a:gd name="T16" fmla="*/ 0 w 1463"/>
                  <a:gd name="T17" fmla="*/ 327 h 1169"/>
                  <a:gd name="T18" fmla="*/ 0 w 1463"/>
                  <a:gd name="T19" fmla="*/ 292 h 1169"/>
                  <a:gd name="T20" fmla="*/ 0 w 1463"/>
                  <a:gd name="T21" fmla="*/ 248 h 1169"/>
                  <a:gd name="T22" fmla="*/ 18 w 1463"/>
                  <a:gd name="T23" fmla="*/ 212 h 1169"/>
                  <a:gd name="T24" fmla="*/ 36 w 1463"/>
                  <a:gd name="T25" fmla="*/ 177 h 1169"/>
                  <a:gd name="T26" fmla="*/ 53 w 1463"/>
                  <a:gd name="T27" fmla="*/ 141 h 1169"/>
                  <a:gd name="T28" fmla="*/ 81 w 1463"/>
                  <a:gd name="T29" fmla="*/ 106 h 1169"/>
                  <a:gd name="T30" fmla="*/ 115 w 1463"/>
                  <a:gd name="T31" fmla="*/ 79 h 1169"/>
                  <a:gd name="T32" fmla="*/ 151 w 1463"/>
                  <a:gd name="T33" fmla="*/ 70 h 1169"/>
                  <a:gd name="T34" fmla="*/ 230 w 1463"/>
                  <a:gd name="T35" fmla="*/ 44 h 1169"/>
                  <a:gd name="T36" fmla="*/ 311 w 1463"/>
                  <a:gd name="T37" fmla="*/ 26 h 1169"/>
                  <a:gd name="T38" fmla="*/ 399 w 1463"/>
                  <a:gd name="T39" fmla="*/ 18 h 1169"/>
                  <a:gd name="T40" fmla="*/ 478 w 1463"/>
                  <a:gd name="T41" fmla="*/ 18 h 1169"/>
                  <a:gd name="T42" fmla="*/ 567 w 1463"/>
                  <a:gd name="T43" fmla="*/ 18 h 1169"/>
                  <a:gd name="T44" fmla="*/ 656 w 1463"/>
                  <a:gd name="T45" fmla="*/ 26 h 1169"/>
                  <a:gd name="T46" fmla="*/ 744 w 1463"/>
                  <a:gd name="T47" fmla="*/ 26 h 1169"/>
                  <a:gd name="T48" fmla="*/ 824 w 1463"/>
                  <a:gd name="T49" fmla="*/ 26 h 1169"/>
                  <a:gd name="T50" fmla="*/ 905 w 1463"/>
                  <a:gd name="T51" fmla="*/ 26 h 1169"/>
                  <a:gd name="T52" fmla="*/ 984 w 1463"/>
                  <a:gd name="T53" fmla="*/ 18 h 1169"/>
                  <a:gd name="T54" fmla="*/ 1072 w 1463"/>
                  <a:gd name="T55" fmla="*/ 8 h 1169"/>
                  <a:gd name="T56" fmla="*/ 1152 w 1463"/>
                  <a:gd name="T57" fmla="*/ 0 h 1169"/>
                  <a:gd name="T58" fmla="*/ 1232 w 1463"/>
                  <a:gd name="T59" fmla="*/ 0 h 1169"/>
                  <a:gd name="T60" fmla="*/ 1303 w 1463"/>
                  <a:gd name="T61" fmla="*/ 18 h 1169"/>
                  <a:gd name="T62" fmla="*/ 1338 w 1463"/>
                  <a:gd name="T63" fmla="*/ 26 h 1169"/>
                  <a:gd name="T64" fmla="*/ 1374 w 1463"/>
                  <a:gd name="T65" fmla="*/ 44 h 1169"/>
                  <a:gd name="T66" fmla="*/ 1400 w 1463"/>
                  <a:gd name="T67" fmla="*/ 62 h 1169"/>
                  <a:gd name="T68" fmla="*/ 1427 w 1463"/>
                  <a:gd name="T69" fmla="*/ 88 h 1169"/>
                  <a:gd name="T70" fmla="*/ 1445 w 1463"/>
                  <a:gd name="T71" fmla="*/ 106 h 1169"/>
                  <a:gd name="T72" fmla="*/ 1453 w 1463"/>
                  <a:gd name="T73" fmla="*/ 133 h 1169"/>
                  <a:gd name="T74" fmla="*/ 1463 w 1463"/>
                  <a:gd name="T75" fmla="*/ 159 h 1169"/>
                  <a:gd name="T76" fmla="*/ 1463 w 1463"/>
                  <a:gd name="T77" fmla="*/ 185 h 1169"/>
                  <a:gd name="T78" fmla="*/ 1453 w 1463"/>
                  <a:gd name="T79" fmla="*/ 238 h 1169"/>
                  <a:gd name="T80" fmla="*/ 1427 w 1463"/>
                  <a:gd name="T81" fmla="*/ 300 h 1169"/>
                  <a:gd name="T82" fmla="*/ 1392 w 1463"/>
                  <a:gd name="T83" fmla="*/ 354 h 1169"/>
                  <a:gd name="T84" fmla="*/ 1356 w 1463"/>
                  <a:gd name="T85" fmla="*/ 415 h 1169"/>
                  <a:gd name="T86" fmla="*/ 1312 w 1463"/>
                  <a:gd name="T87" fmla="*/ 469 h 1169"/>
                  <a:gd name="T88" fmla="*/ 1276 w 1463"/>
                  <a:gd name="T89" fmla="*/ 522 h 1169"/>
                  <a:gd name="T90" fmla="*/ 1205 w 1463"/>
                  <a:gd name="T91" fmla="*/ 611 h 1169"/>
                  <a:gd name="T92" fmla="*/ 1135 w 1463"/>
                  <a:gd name="T93" fmla="*/ 699 h 1169"/>
                  <a:gd name="T94" fmla="*/ 1064 w 1463"/>
                  <a:gd name="T95" fmla="*/ 796 h 1169"/>
                  <a:gd name="T96" fmla="*/ 984 w 1463"/>
                  <a:gd name="T97" fmla="*/ 885 h 1169"/>
                  <a:gd name="T98" fmla="*/ 905 w 1463"/>
                  <a:gd name="T99" fmla="*/ 965 h 1169"/>
                  <a:gd name="T100" fmla="*/ 816 w 1463"/>
                  <a:gd name="T101" fmla="*/ 1036 h 1169"/>
                  <a:gd name="T102" fmla="*/ 718 w 1463"/>
                  <a:gd name="T103" fmla="*/ 1106 h 1169"/>
                  <a:gd name="T104" fmla="*/ 621 w 1463"/>
                  <a:gd name="T105" fmla="*/ 1159 h 1169"/>
                  <a:gd name="T106" fmla="*/ 576 w 1463"/>
                  <a:gd name="T107" fmla="*/ 1169 h 1169"/>
                  <a:gd name="T108" fmla="*/ 523 w 1463"/>
                  <a:gd name="T109" fmla="*/ 1169 h 1169"/>
                  <a:gd name="T110" fmla="*/ 470 w 1463"/>
                  <a:gd name="T111" fmla="*/ 1159 h 1169"/>
                  <a:gd name="T112" fmla="*/ 426 w 1463"/>
                  <a:gd name="T113" fmla="*/ 1133 h 1169"/>
                  <a:gd name="T114" fmla="*/ 381 w 1463"/>
                  <a:gd name="T115" fmla="*/ 1106 h 1169"/>
                  <a:gd name="T116" fmla="*/ 337 w 1463"/>
                  <a:gd name="T117" fmla="*/ 1071 h 1169"/>
                  <a:gd name="T118" fmla="*/ 293 w 1463"/>
                  <a:gd name="T119" fmla="*/ 1026 h 1169"/>
                  <a:gd name="T120" fmla="*/ 258 w 1463"/>
                  <a:gd name="T121" fmla="*/ 991 h 11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63"/>
                  <a:gd name="T184" fmla="*/ 0 h 1169"/>
                  <a:gd name="T185" fmla="*/ 1463 w 1463"/>
                  <a:gd name="T186" fmla="*/ 1169 h 11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63" h="1169">
                    <a:moveTo>
                      <a:pt x="258" y="991"/>
                    </a:moveTo>
                    <a:lnTo>
                      <a:pt x="212" y="911"/>
                    </a:lnTo>
                    <a:lnTo>
                      <a:pt x="160" y="841"/>
                    </a:lnTo>
                    <a:lnTo>
                      <a:pt x="125" y="761"/>
                    </a:lnTo>
                    <a:lnTo>
                      <a:pt x="89" y="673"/>
                    </a:lnTo>
                    <a:lnTo>
                      <a:pt x="53" y="593"/>
                    </a:lnTo>
                    <a:lnTo>
                      <a:pt x="27" y="504"/>
                    </a:lnTo>
                    <a:lnTo>
                      <a:pt x="9" y="415"/>
                    </a:lnTo>
                    <a:lnTo>
                      <a:pt x="0" y="327"/>
                    </a:lnTo>
                    <a:lnTo>
                      <a:pt x="0" y="292"/>
                    </a:lnTo>
                    <a:lnTo>
                      <a:pt x="0" y="248"/>
                    </a:lnTo>
                    <a:lnTo>
                      <a:pt x="18" y="212"/>
                    </a:lnTo>
                    <a:lnTo>
                      <a:pt x="36" y="177"/>
                    </a:lnTo>
                    <a:lnTo>
                      <a:pt x="53" y="141"/>
                    </a:lnTo>
                    <a:lnTo>
                      <a:pt x="81" y="106"/>
                    </a:lnTo>
                    <a:lnTo>
                      <a:pt x="115" y="79"/>
                    </a:lnTo>
                    <a:lnTo>
                      <a:pt x="151" y="70"/>
                    </a:lnTo>
                    <a:lnTo>
                      <a:pt x="230" y="44"/>
                    </a:lnTo>
                    <a:lnTo>
                      <a:pt x="311" y="26"/>
                    </a:lnTo>
                    <a:lnTo>
                      <a:pt x="399" y="18"/>
                    </a:lnTo>
                    <a:lnTo>
                      <a:pt x="478" y="18"/>
                    </a:lnTo>
                    <a:lnTo>
                      <a:pt x="567" y="18"/>
                    </a:lnTo>
                    <a:lnTo>
                      <a:pt x="656" y="26"/>
                    </a:lnTo>
                    <a:lnTo>
                      <a:pt x="744" y="26"/>
                    </a:lnTo>
                    <a:lnTo>
                      <a:pt x="824" y="26"/>
                    </a:lnTo>
                    <a:lnTo>
                      <a:pt x="905" y="26"/>
                    </a:lnTo>
                    <a:lnTo>
                      <a:pt x="984" y="18"/>
                    </a:lnTo>
                    <a:lnTo>
                      <a:pt x="1072" y="8"/>
                    </a:lnTo>
                    <a:lnTo>
                      <a:pt x="1152" y="0"/>
                    </a:lnTo>
                    <a:lnTo>
                      <a:pt x="1232" y="0"/>
                    </a:lnTo>
                    <a:lnTo>
                      <a:pt x="1303" y="18"/>
                    </a:lnTo>
                    <a:lnTo>
                      <a:pt x="1338" y="26"/>
                    </a:lnTo>
                    <a:lnTo>
                      <a:pt x="1374" y="44"/>
                    </a:lnTo>
                    <a:lnTo>
                      <a:pt x="1400" y="62"/>
                    </a:lnTo>
                    <a:lnTo>
                      <a:pt x="1427" y="88"/>
                    </a:lnTo>
                    <a:lnTo>
                      <a:pt x="1445" y="106"/>
                    </a:lnTo>
                    <a:lnTo>
                      <a:pt x="1453" y="133"/>
                    </a:lnTo>
                    <a:lnTo>
                      <a:pt x="1463" y="159"/>
                    </a:lnTo>
                    <a:lnTo>
                      <a:pt x="1463" y="185"/>
                    </a:lnTo>
                    <a:lnTo>
                      <a:pt x="1453" y="238"/>
                    </a:lnTo>
                    <a:lnTo>
                      <a:pt x="1427" y="300"/>
                    </a:lnTo>
                    <a:lnTo>
                      <a:pt x="1392" y="354"/>
                    </a:lnTo>
                    <a:lnTo>
                      <a:pt x="1356" y="415"/>
                    </a:lnTo>
                    <a:lnTo>
                      <a:pt x="1312" y="469"/>
                    </a:lnTo>
                    <a:lnTo>
                      <a:pt x="1276" y="522"/>
                    </a:lnTo>
                    <a:lnTo>
                      <a:pt x="1205" y="611"/>
                    </a:lnTo>
                    <a:lnTo>
                      <a:pt x="1135" y="699"/>
                    </a:lnTo>
                    <a:lnTo>
                      <a:pt x="1064" y="796"/>
                    </a:lnTo>
                    <a:lnTo>
                      <a:pt x="984" y="885"/>
                    </a:lnTo>
                    <a:lnTo>
                      <a:pt x="905" y="965"/>
                    </a:lnTo>
                    <a:lnTo>
                      <a:pt x="816" y="1036"/>
                    </a:lnTo>
                    <a:lnTo>
                      <a:pt x="718" y="1106"/>
                    </a:lnTo>
                    <a:lnTo>
                      <a:pt x="621" y="1159"/>
                    </a:lnTo>
                    <a:lnTo>
                      <a:pt x="576" y="1169"/>
                    </a:lnTo>
                    <a:lnTo>
                      <a:pt x="523" y="1169"/>
                    </a:lnTo>
                    <a:lnTo>
                      <a:pt x="470" y="1159"/>
                    </a:lnTo>
                    <a:lnTo>
                      <a:pt x="426" y="1133"/>
                    </a:lnTo>
                    <a:lnTo>
                      <a:pt x="381" y="1106"/>
                    </a:lnTo>
                    <a:lnTo>
                      <a:pt x="337" y="1071"/>
                    </a:lnTo>
                    <a:lnTo>
                      <a:pt x="293" y="1026"/>
                    </a:lnTo>
                    <a:lnTo>
                      <a:pt x="258" y="991"/>
                    </a:lnTo>
                    <a:close/>
                  </a:path>
                </a:pathLst>
              </a:custGeom>
              <a:solidFill>
                <a:srgbClr val="8A7F65"/>
              </a:solidFill>
              <a:ln w="9525">
                <a:noFill/>
                <a:round/>
                <a:headEnd/>
                <a:tailEnd/>
              </a:ln>
            </p:spPr>
            <p:txBody>
              <a:bodyPr>
                <a:prstTxWarp prst="textNoShape">
                  <a:avLst/>
                </a:prstTxWarp>
              </a:bodyPr>
              <a:lstStyle/>
              <a:p>
                <a:endParaRPr lang="en-US"/>
              </a:p>
            </p:txBody>
          </p:sp>
          <p:sp>
            <p:nvSpPr>
              <p:cNvPr id="30830" name="Freeform 229"/>
              <p:cNvSpPr>
                <a:spLocks/>
              </p:cNvSpPr>
              <p:nvPr/>
            </p:nvSpPr>
            <p:spPr bwMode="auto">
              <a:xfrm>
                <a:off x="3094" y="2030"/>
                <a:ext cx="100" cy="80"/>
              </a:xfrm>
              <a:custGeom>
                <a:avLst/>
                <a:gdLst>
                  <a:gd name="T0" fmla="*/ 239 w 1311"/>
                  <a:gd name="T1" fmla="*/ 877 h 1036"/>
                  <a:gd name="T2" fmla="*/ 195 w 1311"/>
                  <a:gd name="T3" fmla="*/ 805 h 1036"/>
                  <a:gd name="T4" fmla="*/ 151 w 1311"/>
                  <a:gd name="T5" fmla="*/ 744 h 1036"/>
                  <a:gd name="T6" fmla="*/ 115 w 1311"/>
                  <a:gd name="T7" fmla="*/ 673 h 1036"/>
                  <a:gd name="T8" fmla="*/ 89 w 1311"/>
                  <a:gd name="T9" fmla="*/ 593 h 1036"/>
                  <a:gd name="T10" fmla="*/ 53 w 1311"/>
                  <a:gd name="T11" fmla="*/ 522 h 1036"/>
                  <a:gd name="T12" fmla="*/ 36 w 1311"/>
                  <a:gd name="T13" fmla="*/ 442 h 1036"/>
                  <a:gd name="T14" fmla="*/ 18 w 1311"/>
                  <a:gd name="T15" fmla="*/ 363 h 1036"/>
                  <a:gd name="T16" fmla="*/ 8 w 1311"/>
                  <a:gd name="T17" fmla="*/ 292 h 1036"/>
                  <a:gd name="T18" fmla="*/ 0 w 1311"/>
                  <a:gd name="T19" fmla="*/ 256 h 1036"/>
                  <a:gd name="T20" fmla="*/ 8 w 1311"/>
                  <a:gd name="T21" fmla="*/ 222 h 1036"/>
                  <a:gd name="T22" fmla="*/ 18 w 1311"/>
                  <a:gd name="T23" fmla="*/ 186 h 1036"/>
                  <a:gd name="T24" fmla="*/ 36 w 1311"/>
                  <a:gd name="T25" fmla="*/ 151 h 1036"/>
                  <a:gd name="T26" fmla="*/ 53 w 1311"/>
                  <a:gd name="T27" fmla="*/ 115 h 1036"/>
                  <a:gd name="T28" fmla="*/ 80 w 1311"/>
                  <a:gd name="T29" fmla="*/ 89 h 1036"/>
                  <a:gd name="T30" fmla="*/ 107 w 1311"/>
                  <a:gd name="T31" fmla="*/ 71 h 1036"/>
                  <a:gd name="T32" fmla="*/ 141 w 1311"/>
                  <a:gd name="T33" fmla="*/ 53 h 1036"/>
                  <a:gd name="T34" fmla="*/ 212 w 1311"/>
                  <a:gd name="T35" fmla="*/ 35 h 1036"/>
                  <a:gd name="T36" fmla="*/ 284 w 1311"/>
                  <a:gd name="T37" fmla="*/ 18 h 1036"/>
                  <a:gd name="T38" fmla="*/ 363 w 1311"/>
                  <a:gd name="T39" fmla="*/ 9 h 1036"/>
                  <a:gd name="T40" fmla="*/ 434 w 1311"/>
                  <a:gd name="T41" fmla="*/ 9 h 1036"/>
                  <a:gd name="T42" fmla="*/ 514 w 1311"/>
                  <a:gd name="T43" fmla="*/ 9 h 1036"/>
                  <a:gd name="T44" fmla="*/ 594 w 1311"/>
                  <a:gd name="T45" fmla="*/ 18 h 1036"/>
                  <a:gd name="T46" fmla="*/ 665 w 1311"/>
                  <a:gd name="T47" fmla="*/ 18 h 1036"/>
                  <a:gd name="T48" fmla="*/ 744 w 1311"/>
                  <a:gd name="T49" fmla="*/ 18 h 1036"/>
                  <a:gd name="T50" fmla="*/ 816 w 1311"/>
                  <a:gd name="T51" fmla="*/ 18 h 1036"/>
                  <a:gd name="T52" fmla="*/ 886 w 1311"/>
                  <a:gd name="T53" fmla="*/ 9 h 1036"/>
                  <a:gd name="T54" fmla="*/ 957 w 1311"/>
                  <a:gd name="T55" fmla="*/ 0 h 1036"/>
                  <a:gd name="T56" fmla="*/ 1028 w 1311"/>
                  <a:gd name="T57" fmla="*/ 0 h 1036"/>
                  <a:gd name="T58" fmla="*/ 1098 w 1311"/>
                  <a:gd name="T59" fmla="*/ 0 h 1036"/>
                  <a:gd name="T60" fmla="*/ 1170 w 1311"/>
                  <a:gd name="T61" fmla="*/ 9 h 1036"/>
                  <a:gd name="T62" fmla="*/ 1196 w 1311"/>
                  <a:gd name="T63" fmla="*/ 18 h 1036"/>
                  <a:gd name="T64" fmla="*/ 1231 w 1311"/>
                  <a:gd name="T65" fmla="*/ 26 h 1036"/>
                  <a:gd name="T66" fmla="*/ 1259 w 1311"/>
                  <a:gd name="T67" fmla="*/ 44 h 1036"/>
                  <a:gd name="T68" fmla="*/ 1276 w 1311"/>
                  <a:gd name="T69" fmla="*/ 71 h 1036"/>
                  <a:gd name="T70" fmla="*/ 1293 w 1311"/>
                  <a:gd name="T71" fmla="*/ 89 h 1036"/>
                  <a:gd name="T72" fmla="*/ 1303 w 1311"/>
                  <a:gd name="T73" fmla="*/ 115 h 1036"/>
                  <a:gd name="T74" fmla="*/ 1311 w 1311"/>
                  <a:gd name="T75" fmla="*/ 133 h 1036"/>
                  <a:gd name="T76" fmla="*/ 1311 w 1311"/>
                  <a:gd name="T77" fmla="*/ 159 h 1036"/>
                  <a:gd name="T78" fmla="*/ 1293 w 1311"/>
                  <a:gd name="T79" fmla="*/ 204 h 1036"/>
                  <a:gd name="T80" fmla="*/ 1276 w 1311"/>
                  <a:gd name="T81" fmla="*/ 256 h 1036"/>
                  <a:gd name="T82" fmla="*/ 1249 w 1311"/>
                  <a:gd name="T83" fmla="*/ 310 h 1036"/>
                  <a:gd name="T84" fmla="*/ 1214 w 1311"/>
                  <a:gd name="T85" fmla="*/ 363 h 1036"/>
                  <a:gd name="T86" fmla="*/ 1178 w 1311"/>
                  <a:gd name="T87" fmla="*/ 416 h 1036"/>
                  <a:gd name="T88" fmla="*/ 1143 w 1311"/>
                  <a:gd name="T89" fmla="*/ 452 h 1036"/>
                  <a:gd name="T90" fmla="*/ 1081 w 1311"/>
                  <a:gd name="T91" fmla="*/ 540 h 1036"/>
                  <a:gd name="T92" fmla="*/ 1019 w 1311"/>
                  <a:gd name="T93" fmla="*/ 619 h 1036"/>
                  <a:gd name="T94" fmla="*/ 948 w 1311"/>
                  <a:gd name="T95" fmla="*/ 700 h 1036"/>
                  <a:gd name="T96" fmla="*/ 886 w 1311"/>
                  <a:gd name="T97" fmla="*/ 779 h 1036"/>
                  <a:gd name="T98" fmla="*/ 806 w 1311"/>
                  <a:gd name="T99" fmla="*/ 849 h 1036"/>
                  <a:gd name="T100" fmla="*/ 727 w 1311"/>
                  <a:gd name="T101" fmla="*/ 921 h 1036"/>
                  <a:gd name="T102" fmla="*/ 647 w 1311"/>
                  <a:gd name="T103" fmla="*/ 974 h 1036"/>
                  <a:gd name="T104" fmla="*/ 558 w 1311"/>
                  <a:gd name="T105" fmla="*/ 1027 h 1036"/>
                  <a:gd name="T106" fmla="*/ 514 w 1311"/>
                  <a:gd name="T107" fmla="*/ 1036 h 1036"/>
                  <a:gd name="T108" fmla="*/ 470 w 1311"/>
                  <a:gd name="T109" fmla="*/ 1036 h 1036"/>
                  <a:gd name="T110" fmla="*/ 425 w 1311"/>
                  <a:gd name="T111" fmla="*/ 1027 h 1036"/>
                  <a:gd name="T112" fmla="*/ 381 w 1311"/>
                  <a:gd name="T113" fmla="*/ 1000 h 1036"/>
                  <a:gd name="T114" fmla="*/ 345 w 1311"/>
                  <a:gd name="T115" fmla="*/ 974 h 1036"/>
                  <a:gd name="T116" fmla="*/ 301 w 1311"/>
                  <a:gd name="T117" fmla="*/ 947 h 1036"/>
                  <a:gd name="T118" fmla="*/ 266 w 1311"/>
                  <a:gd name="T119" fmla="*/ 912 h 1036"/>
                  <a:gd name="T120" fmla="*/ 239 w 1311"/>
                  <a:gd name="T121" fmla="*/ 877 h 10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11"/>
                  <a:gd name="T184" fmla="*/ 0 h 1036"/>
                  <a:gd name="T185" fmla="*/ 1311 w 1311"/>
                  <a:gd name="T186" fmla="*/ 1036 h 10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11" h="1036">
                    <a:moveTo>
                      <a:pt x="239" y="877"/>
                    </a:moveTo>
                    <a:lnTo>
                      <a:pt x="195" y="805"/>
                    </a:lnTo>
                    <a:lnTo>
                      <a:pt x="151" y="744"/>
                    </a:lnTo>
                    <a:lnTo>
                      <a:pt x="115" y="673"/>
                    </a:lnTo>
                    <a:lnTo>
                      <a:pt x="89" y="593"/>
                    </a:lnTo>
                    <a:lnTo>
                      <a:pt x="53" y="522"/>
                    </a:lnTo>
                    <a:lnTo>
                      <a:pt x="36" y="442"/>
                    </a:lnTo>
                    <a:lnTo>
                      <a:pt x="18" y="363"/>
                    </a:lnTo>
                    <a:lnTo>
                      <a:pt x="8" y="292"/>
                    </a:lnTo>
                    <a:lnTo>
                      <a:pt x="0" y="256"/>
                    </a:lnTo>
                    <a:lnTo>
                      <a:pt x="8" y="222"/>
                    </a:lnTo>
                    <a:lnTo>
                      <a:pt x="18" y="186"/>
                    </a:lnTo>
                    <a:lnTo>
                      <a:pt x="36" y="151"/>
                    </a:lnTo>
                    <a:lnTo>
                      <a:pt x="53" y="115"/>
                    </a:lnTo>
                    <a:lnTo>
                      <a:pt x="80" y="89"/>
                    </a:lnTo>
                    <a:lnTo>
                      <a:pt x="107" y="71"/>
                    </a:lnTo>
                    <a:lnTo>
                      <a:pt x="141" y="53"/>
                    </a:lnTo>
                    <a:lnTo>
                      <a:pt x="212" y="35"/>
                    </a:lnTo>
                    <a:lnTo>
                      <a:pt x="284" y="18"/>
                    </a:lnTo>
                    <a:lnTo>
                      <a:pt x="363" y="9"/>
                    </a:lnTo>
                    <a:lnTo>
                      <a:pt x="434" y="9"/>
                    </a:lnTo>
                    <a:lnTo>
                      <a:pt x="514" y="9"/>
                    </a:lnTo>
                    <a:lnTo>
                      <a:pt x="594" y="18"/>
                    </a:lnTo>
                    <a:lnTo>
                      <a:pt x="665" y="18"/>
                    </a:lnTo>
                    <a:lnTo>
                      <a:pt x="744" y="18"/>
                    </a:lnTo>
                    <a:lnTo>
                      <a:pt x="816" y="18"/>
                    </a:lnTo>
                    <a:lnTo>
                      <a:pt x="886" y="9"/>
                    </a:lnTo>
                    <a:lnTo>
                      <a:pt x="957" y="0"/>
                    </a:lnTo>
                    <a:lnTo>
                      <a:pt x="1028" y="0"/>
                    </a:lnTo>
                    <a:lnTo>
                      <a:pt x="1098" y="0"/>
                    </a:lnTo>
                    <a:lnTo>
                      <a:pt x="1170" y="9"/>
                    </a:lnTo>
                    <a:lnTo>
                      <a:pt x="1196" y="18"/>
                    </a:lnTo>
                    <a:lnTo>
                      <a:pt x="1231" y="26"/>
                    </a:lnTo>
                    <a:lnTo>
                      <a:pt x="1259" y="44"/>
                    </a:lnTo>
                    <a:lnTo>
                      <a:pt x="1276" y="71"/>
                    </a:lnTo>
                    <a:lnTo>
                      <a:pt x="1293" y="89"/>
                    </a:lnTo>
                    <a:lnTo>
                      <a:pt x="1303" y="115"/>
                    </a:lnTo>
                    <a:lnTo>
                      <a:pt x="1311" y="133"/>
                    </a:lnTo>
                    <a:lnTo>
                      <a:pt x="1311" y="159"/>
                    </a:lnTo>
                    <a:lnTo>
                      <a:pt x="1293" y="204"/>
                    </a:lnTo>
                    <a:lnTo>
                      <a:pt x="1276" y="256"/>
                    </a:lnTo>
                    <a:lnTo>
                      <a:pt x="1249" y="310"/>
                    </a:lnTo>
                    <a:lnTo>
                      <a:pt x="1214" y="363"/>
                    </a:lnTo>
                    <a:lnTo>
                      <a:pt x="1178" y="416"/>
                    </a:lnTo>
                    <a:lnTo>
                      <a:pt x="1143" y="452"/>
                    </a:lnTo>
                    <a:lnTo>
                      <a:pt x="1081" y="540"/>
                    </a:lnTo>
                    <a:lnTo>
                      <a:pt x="1019" y="619"/>
                    </a:lnTo>
                    <a:lnTo>
                      <a:pt x="948" y="700"/>
                    </a:lnTo>
                    <a:lnTo>
                      <a:pt x="886" y="779"/>
                    </a:lnTo>
                    <a:lnTo>
                      <a:pt x="806" y="849"/>
                    </a:lnTo>
                    <a:lnTo>
                      <a:pt x="727" y="921"/>
                    </a:lnTo>
                    <a:lnTo>
                      <a:pt x="647" y="974"/>
                    </a:lnTo>
                    <a:lnTo>
                      <a:pt x="558" y="1027"/>
                    </a:lnTo>
                    <a:lnTo>
                      <a:pt x="514" y="1036"/>
                    </a:lnTo>
                    <a:lnTo>
                      <a:pt x="470" y="1036"/>
                    </a:lnTo>
                    <a:lnTo>
                      <a:pt x="425" y="1027"/>
                    </a:lnTo>
                    <a:lnTo>
                      <a:pt x="381" y="1000"/>
                    </a:lnTo>
                    <a:lnTo>
                      <a:pt x="345" y="974"/>
                    </a:lnTo>
                    <a:lnTo>
                      <a:pt x="301" y="947"/>
                    </a:lnTo>
                    <a:lnTo>
                      <a:pt x="266" y="912"/>
                    </a:lnTo>
                    <a:lnTo>
                      <a:pt x="239" y="877"/>
                    </a:lnTo>
                    <a:close/>
                  </a:path>
                </a:pathLst>
              </a:custGeom>
              <a:solidFill>
                <a:srgbClr val="8E8268"/>
              </a:solidFill>
              <a:ln w="9525">
                <a:noFill/>
                <a:round/>
                <a:headEnd/>
                <a:tailEnd/>
              </a:ln>
            </p:spPr>
            <p:txBody>
              <a:bodyPr>
                <a:prstTxWarp prst="textNoShape">
                  <a:avLst/>
                </a:prstTxWarp>
              </a:bodyPr>
              <a:lstStyle/>
              <a:p>
                <a:endParaRPr lang="en-US"/>
              </a:p>
            </p:txBody>
          </p:sp>
          <p:sp>
            <p:nvSpPr>
              <p:cNvPr id="30831" name="Freeform 230"/>
              <p:cNvSpPr>
                <a:spLocks/>
              </p:cNvSpPr>
              <p:nvPr/>
            </p:nvSpPr>
            <p:spPr bwMode="auto">
              <a:xfrm>
                <a:off x="3101" y="2033"/>
                <a:ext cx="88" cy="70"/>
              </a:xfrm>
              <a:custGeom>
                <a:avLst/>
                <a:gdLst>
                  <a:gd name="T0" fmla="*/ 213 w 1144"/>
                  <a:gd name="T1" fmla="*/ 770 h 912"/>
                  <a:gd name="T2" fmla="*/ 169 w 1144"/>
                  <a:gd name="T3" fmla="*/ 709 h 912"/>
                  <a:gd name="T4" fmla="*/ 133 w 1144"/>
                  <a:gd name="T5" fmla="*/ 655 h 912"/>
                  <a:gd name="T6" fmla="*/ 107 w 1144"/>
                  <a:gd name="T7" fmla="*/ 594 h 912"/>
                  <a:gd name="T8" fmla="*/ 72 w 1144"/>
                  <a:gd name="T9" fmla="*/ 523 h 912"/>
                  <a:gd name="T10" fmla="*/ 54 w 1144"/>
                  <a:gd name="T11" fmla="*/ 461 h 912"/>
                  <a:gd name="T12" fmla="*/ 26 w 1144"/>
                  <a:gd name="T13" fmla="*/ 390 h 912"/>
                  <a:gd name="T14" fmla="*/ 18 w 1144"/>
                  <a:gd name="T15" fmla="*/ 328 h 912"/>
                  <a:gd name="T16" fmla="*/ 10 w 1144"/>
                  <a:gd name="T17" fmla="*/ 257 h 912"/>
                  <a:gd name="T18" fmla="*/ 0 w 1144"/>
                  <a:gd name="T19" fmla="*/ 221 h 912"/>
                  <a:gd name="T20" fmla="*/ 10 w 1144"/>
                  <a:gd name="T21" fmla="*/ 195 h 912"/>
                  <a:gd name="T22" fmla="*/ 18 w 1144"/>
                  <a:gd name="T23" fmla="*/ 159 h 912"/>
                  <a:gd name="T24" fmla="*/ 36 w 1144"/>
                  <a:gd name="T25" fmla="*/ 133 h 912"/>
                  <a:gd name="T26" fmla="*/ 54 w 1144"/>
                  <a:gd name="T27" fmla="*/ 106 h 912"/>
                  <a:gd name="T28" fmla="*/ 72 w 1144"/>
                  <a:gd name="T29" fmla="*/ 80 h 912"/>
                  <a:gd name="T30" fmla="*/ 98 w 1144"/>
                  <a:gd name="T31" fmla="*/ 62 h 912"/>
                  <a:gd name="T32" fmla="*/ 125 w 1144"/>
                  <a:gd name="T33" fmla="*/ 54 h 912"/>
                  <a:gd name="T34" fmla="*/ 187 w 1144"/>
                  <a:gd name="T35" fmla="*/ 36 h 912"/>
                  <a:gd name="T36" fmla="*/ 248 w 1144"/>
                  <a:gd name="T37" fmla="*/ 18 h 912"/>
                  <a:gd name="T38" fmla="*/ 320 w 1144"/>
                  <a:gd name="T39" fmla="*/ 18 h 912"/>
                  <a:gd name="T40" fmla="*/ 381 w 1144"/>
                  <a:gd name="T41" fmla="*/ 9 h 912"/>
                  <a:gd name="T42" fmla="*/ 453 w 1144"/>
                  <a:gd name="T43" fmla="*/ 9 h 912"/>
                  <a:gd name="T44" fmla="*/ 514 w 1144"/>
                  <a:gd name="T45" fmla="*/ 18 h 912"/>
                  <a:gd name="T46" fmla="*/ 586 w 1144"/>
                  <a:gd name="T47" fmla="*/ 18 h 912"/>
                  <a:gd name="T48" fmla="*/ 647 w 1144"/>
                  <a:gd name="T49" fmla="*/ 18 h 912"/>
                  <a:gd name="T50" fmla="*/ 709 w 1144"/>
                  <a:gd name="T51" fmla="*/ 18 h 912"/>
                  <a:gd name="T52" fmla="*/ 771 w 1144"/>
                  <a:gd name="T53" fmla="*/ 9 h 912"/>
                  <a:gd name="T54" fmla="*/ 842 w 1144"/>
                  <a:gd name="T55" fmla="*/ 9 h 912"/>
                  <a:gd name="T56" fmla="*/ 904 w 1144"/>
                  <a:gd name="T57" fmla="*/ 0 h 912"/>
                  <a:gd name="T58" fmla="*/ 966 w 1144"/>
                  <a:gd name="T59" fmla="*/ 0 h 912"/>
                  <a:gd name="T60" fmla="*/ 1019 w 1144"/>
                  <a:gd name="T61" fmla="*/ 9 h 912"/>
                  <a:gd name="T62" fmla="*/ 1073 w 1144"/>
                  <a:gd name="T63" fmla="*/ 27 h 912"/>
                  <a:gd name="T64" fmla="*/ 1117 w 1144"/>
                  <a:gd name="T65" fmla="*/ 62 h 912"/>
                  <a:gd name="T66" fmla="*/ 1144 w 1144"/>
                  <a:gd name="T67" fmla="*/ 98 h 912"/>
                  <a:gd name="T68" fmla="*/ 1144 w 1144"/>
                  <a:gd name="T69" fmla="*/ 142 h 912"/>
                  <a:gd name="T70" fmla="*/ 1134 w 1144"/>
                  <a:gd name="T71" fmla="*/ 187 h 912"/>
                  <a:gd name="T72" fmla="*/ 1117 w 1144"/>
                  <a:gd name="T73" fmla="*/ 231 h 912"/>
                  <a:gd name="T74" fmla="*/ 1090 w 1144"/>
                  <a:gd name="T75" fmla="*/ 275 h 912"/>
                  <a:gd name="T76" fmla="*/ 1064 w 1144"/>
                  <a:gd name="T77" fmla="*/ 320 h 912"/>
                  <a:gd name="T78" fmla="*/ 1029 w 1144"/>
                  <a:gd name="T79" fmla="*/ 363 h 912"/>
                  <a:gd name="T80" fmla="*/ 1001 w 1144"/>
                  <a:gd name="T81" fmla="*/ 399 h 912"/>
                  <a:gd name="T82" fmla="*/ 949 w 1144"/>
                  <a:gd name="T83" fmla="*/ 469 h 912"/>
                  <a:gd name="T84" fmla="*/ 896 w 1144"/>
                  <a:gd name="T85" fmla="*/ 550 h 912"/>
                  <a:gd name="T86" fmla="*/ 834 w 1144"/>
                  <a:gd name="T87" fmla="*/ 620 h 912"/>
                  <a:gd name="T88" fmla="*/ 771 w 1144"/>
                  <a:gd name="T89" fmla="*/ 682 h 912"/>
                  <a:gd name="T90" fmla="*/ 709 w 1144"/>
                  <a:gd name="T91" fmla="*/ 744 h 912"/>
                  <a:gd name="T92" fmla="*/ 638 w 1144"/>
                  <a:gd name="T93" fmla="*/ 806 h 912"/>
                  <a:gd name="T94" fmla="*/ 568 w 1144"/>
                  <a:gd name="T95" fmla="*/ 859 h 912"/>
                  <a:gd name="T96" fmla="*/ 488 w 1144"/>
                  <a:gd name="T97" fmla="*/ 903 h 912"/>
                  <a:gd name="T98" fmla="*/ 453 w 1144"/>
                  <a:gd name="T99" fmla="*/ 912 h 912"/>
                  <a:gd name="T100" fmla="*/ 417 w 1144"/>
                  <a:gd name="T101" fmla="*/ 912 h 912"/>
                  <a:gd name="T102" fmla="*/ 373 w 1144"/>
                  <a:gd name="T103" fmla="*/ 895 h 912"/>
                  <a:gd name="T104" fmla="*/ 337 w 1144"/>
                  <a:gd name="T105" fmla="*/ 877 h 912"/>
                  <a:gd name="T106" fmla="*/ 302 w 1144"/>
                  <a:gd name="T107" fmla="*/ 859 h 912"/>
                  <a:gd name="T108" fmla="*/ 266 w 1144"/>
                  <a:gd name="T109" fmla="*/ 832 h 912"/>
                  <a:gd name="T110" fmla="*/ 240 w 1144"/>
                  <a:gd name="T111" fmla="*/ 797 h 912"/>
                  <a:gd name="T112" fmla="*/ 213 w 1144"/>
                  <a:gd name="T113" fmla="*/ 770 h 9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44"/>
                  <a:gd name="T172" fmla="*/ 0 h 912"/>
                  <a:gd name="T173" fmla="*/ 1144 w 1144"/>
                  <a:gd name="T174" fmla="*/ 912 h 9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44" h="912">
                    <a:moveTo>
                      <a:pt x="213" y="770"/>
                    </a:moveTo>
                    <a:lnTo>
                      <a:pt x="169" y="709"/>
                    </a:lnTo>
                    <a:lnTo>
                      <a:pt x="133" y="655"/>
                    </a:lnTo>
                    <a:lnTo>
                      <a:pt x="107" y="594"/>
                    </a:lnTo>
                    <a:lnTo>
                      <a:pt x="72" y="523"/>
                    </a:lnTo>
                    <a:lnTo>
                      <a:pt x="54" y="461"/>
                    </a:lnTo>
                    <a:lnTo>
                      <a:pt x="26" y="390"/>
                    </a:lnTo>
                    <a:lnTo>
                      <a:pt x="18" y="328"/>
                    </a:lnTo>
                    <a:lnTo>
                      <a:pt x="10" y="257"/>
                    </a:lnTo>
                    <a:lnTo>
                      <a:pt x="0" y="221"/>
                    </a:lnTo>
                    <a:lnTo>
                      <a:pt x="10" y="195"/>
                    </a:lnTo>
                    <a:lnTo>
                      <a:pt x="18" y="159"/>
                    </a:lnTo>
                    <a:lnTo>
                      <a:pt x="36" y="133"/>
                    </a:lnTo>
                    <a:lnTo>
                      <a:pt x="54" y="106"/>
                    </a:lnTo>
                    <a:lnTo>
                      <a:pt x="72" y="80"/>
                    </a:lnTo>
                    <a:lnTo>
                      <a:pt x="98" y="62"/>
                    </a:lnTo>
                    <a:lnTo>
                      <a:pt x="125" y="54"/>
                    </a:lnTo>
                    <a:lnTo>
                      <a:pt x="187" y="36"/>
                    </a:lnTo>
                    <a:lnTo>
                      <a:pt x="248" y="18"/>
                    </a:lnTo>
                    <a:lnTo>
                      <a:pt x="320" y="18"/>
                    </a:lnTo>
                    <a:lnTo>
                      <a:pt x="381" y="9"/>
                    </a:lnTo>
                    <a:lnTo>
                      <a:pt x="453" y="9"/>
                    </a:lnTo>
                    <a:lnTo>
                      <a:pt x="514" y="18"/>
                    </a:lnTo>
                    <a:lnTo>
                      <a:pt x="586" y="18"/>
                    </a:lnTo>
                    <a:lnTo>
                      <a:pt x="647" y="18"/>
                    </a:lnTo>
                    <a:lnTo>
                      <a:pt x="709" y="18"/>
                    </a:lnTo>
                    <a:lnTo>
                      <a:pt x="771" y="9"/>
                    </a:lnTo>
                    <a:lnTo>
                      <a:pt x="842" y="9"/>
                    </a:lnTo>
                    <a:lnTo>
                      <a:pt x="904" y="0"/>
                    </a:lnTo>
                    <a:lnTo>
                      <a:pt x="966" y="0"/>
                    </a:lnTo>
                    <a:lnTo>
                      <a:pt x="1019" y="9"/>
                    </a:lnTo>
                    <a:lnTo>
                      <a:pt x="1073" y="27"/>
                    </a:lnTo>
                    <a:lnTo>
                      <a:pt x="1117" y="62"/>
                    </a:lnTo>
                    <a:lnTo>
                      <a:pt x="1144" y="98"/>
                    </a:lnTo>
                    <a:lnTo>
                      <a:pt x="1144" y="142"/>
                    </a:lnTo>
                    <a:lnTo>
                      <a:pt x="1134" y="187"/>
                    </a:lnTo>
                    <a:lnTo>
                      <a:pt x="1117" y="231"/>
                    </a:lnTo>
                    <a:lnTo>
                      <a:pt x="1090" y="275"/>
                    </a:lnTo>
                    <a:lnTo>
                      <a:pt x="1064" y="320"/>
                    </a:lnTo>
                    <a:lnTo>
                      <a:pt x="1029" y="363"/>
                    </a:lnTo>
                    <a:lnTo>
                      <a:pt x="1001" y="399"/>
                    </a:lnTo>
                    <a:lnTo>
                      <a:pt x="949" y="469"/>
                    </a:lnTo>
                    <a:lnTo>
                      <a:pt x="896" y="550"/>
                    </a:lnTo>
                    <a:lnTo>
                      <a:pt x="834" y="620"/>
                    </a:lnTo>
                    <a:lnTo>
                      <a:pt x="771" y="682"/>
                    </a:lnTo>
                    <a:lnTo>
                      <a:pt x="709" y="744"/>
                    </a:lnTo>
                    <a:lnTo>
                      <a:pt x="638" y="806"/>
                    </a:lnTo>
                    <a:lnTo>
                      <a:pt x="568" y="859"/>
                    </a:lnTo>
                    <a:lnTo>
                      <a:pt x="488" y="903"/>
                    </a:lnTo>
                    <a:lnTo>
                      <a:pt x="453" y="912"/>
                    </a:lnTo>
                    <a:lnTo>
                      <a:pt x="417" y="912"/>
                    </a:lnTo>
                    <a:lnTo>
                      <a:pt x="373" y="895"/>
                    </a:lnTo>
                    <a:lnTo>
                      <a:pt x="337" y="877"/>
                    </a:lnTo>
                    <a:lnTo>
                      <a:pt x="302" y="859"/>
                    </a:lnTo>
                    <a:lnTo>
                      <a:pt x="266" y="832"/>
                    </a:lnTo>
                    <a:lnTo>
                      <a:pt x="240" y="797"/>
                    </a:lnTo>
                    <a:lnTo>
                      <a:pt x="213" y="770"/>
                    </a:lnTo>
                    <a:close/>
                  </a:path>
                </a:pathLst>
              </a:custGeom>
              <a:solidFill>
                <a:srgbClr val="91866A"/>
              </a:solidFill>
              <a:ln w="9525">
                <a:noFill/>
                <a:round/>
                <a:headEnd/>
                <a:tailEnd/>
              </a:ln>
            </p:spPr>
            <p:txBody>
              <a:bodyPr>
                <a:prstTxWarp prst="textNoShape">
                  <a:avLst/>
                </a:prstTxWarp>
              </a:bodyPr>
              <a:lstStyle/>
              <a:p>
                <a:endParaRPr lang="en-US"/>
              </a:p>
            </p:txBody>
          </p:sp>
          <p:sp>
            <p:nvSpPr>
              <p:cNvPr id="30832" name="Freeform 231"/>
              <p:cNvSpPr>
                <a:spLocks/>
              </p:cNvSpPr>
              <p:nvPr/>
            </p:nvSpPr>
            <p:spPr bwMode="auto">
              <a:xfrm>
                <a:off x="3109" y="2036"/>
                <a:ext cx="75" cy="60"/>
              </a:xfrm>
              <a:custGeom>
                <a:avLst/>
                <a:gdLst>
                  <a:gd name="T0" fmla="*/ 177 w 983"/>
                  <a:gd name="T1" fmla="*/ 663 h 778"/>
                  <a:gd name="T2" fmla="*/ 150 w 983"/>
                  <a:gd name="T3" fmla="*/ 611 h 778"/>
                  <a:gd name="T4" fmla="*/ 115 w 983"/>
                  <a:gd name="T5" fmla="*/ 558 h 778"/>
                  <a:gd name="T6" fmla="*/ 89 w 983"/>
                  <a:gd name="T7" fmla="*/ 504 h 778"/>
                  <a:gd name="T8" fmla="*/ 61 w 983"/>
                  <a:gd name="T9" fmla="*/ 451 h 778"/>
                  <a:gd name="T10" fmla="*/ 44 w 983"/>
                  <a:gd name="T11" fmla="*/ 399 h 778"/>
                  <a:gd name="T12" fmla="*/ 27 w 983"/>
                  <a:gd name="T13" fmla="*/ 336 h 778"/>
                  <a:gd name="T14" fmla="*/ 17 w 983"/>
                  <a:gd name="T15" fmla="*/ 284 h 778"/>
                  <a:gd name="T16" fmla="*/ 9 w 983"/>
                  <a:gd name="T17" fmla="*/ 221 h 778"/>
                  <a:gd name="T18" fmla="*/ 0 w 983"/>
                  <a:gd name="T19" fmla="*/ 195 h 778"/>
                  <a:gd name="T20" fmla="*/ 9 w 983"/>
                  <a:gd name="T21" fmla="*/ 168 h 778"/>
                  <a:gd name="T22" fmla="*/ 17 w 983"/>
                  <a:gd name="T23" fmla="*/ 141 h 778"/>
                  <a:gd name="T24" fmla="*/ 27 w 983"/>
                  <a:gd name="T25" fmla="*/ 115 h 778"/>
                  <a:gd name="T26" fmla="*/ 44 w 983"/>
                  <a:gd name="T27" fmla="*/ 97 h 778"/>
                  <a:gd name="T28" fmla="*/ 61 w 983"/>
                  <a:gd name="T29" fmla="*/ 70 h 778"/>
                  <a:gd name="T30" fmla="*/ 79 w 983"/>
                  <a:gd name="T31" fmla="*/ 53 h 778"/>
                  <a:gd name="T32" fmla="*/ 106 w 983"/>
                  <a:gd name="T33" fmla="*/ 44 h 778"/>
                  <a:gd name="T34" fmla="*/ 160 w 983"/>
                  <a:gd name="T35" fmla="*/ 26 h 778"/>
                  <a:gd name="T36" fmla="*/ 212 w 983"/>
                  <a:gd name="T37" fmla="*/ 18 h 778"/>
                  <a:gd name="T38" fmla="*/ 275 w 983"/>
                  <a:gd name="T39" fmla="*/ 18 h 778"/>
                  <a:gd name="T40" fmla="*/ 327 w 983"/>
                  <a:gd name="T41" fmla="*/ 8 h 778"/>
                  <a:gd name="T42" fmla="*/ 390 w 983"/>
                  <a:gd name="T43" fmla="*/ 18 h 778"/>
                  <a:gd name="T44" fmla="*/ 443 w 983"/>
                  <a:gd name="T45" fmla="*/ 18 h 778"/>
                  <a:gd name="T46" fmla="*/ 496 w 983"/>
                  <a:gd name="T47" fmla="*/ 18 h 778"/>
                  <a:gd name="T48" fmla="*/ 558 w 983"/>
                  <a:gd name="T49" fmla="*/ 18 h 778"/>
                  <a:gd name="T50" fmla="*/ 611 w 983"/>
                  <a:gd name="T51" fmla="*/ 18 h 778"/>
                  <a:gd name="T52" fmla="*/ 665 w 983"/>
                  <a:gd name="T53" fmla="*/ 18 h 778"/>
                  <a:gd name="T54" fmla="*/ 718 w 983"/>
                  <a:gd name="T55" fmla="*/ 8 h 778"/>
                  <a:gd name="T56" fmla="*/ 770 w 983"/>
                  <a:gd name="T57" fmla="*/ 0 h 778"/>
                  <a:gd name="T58" fmla="*/ 824 w 983"/>
                  <a:gd name="T59" fmla="*/ 0 h 778"/>
                  <a:gd name="T60" fmla="*/ 877 w 983"/>
                  <a:gd name="T61" fmla="*/ 8 h 778"/>
                  <a:gd name="T62" fmla="*/ 921 w 983"/>
                  <a:gd name="T63" fmla="*/ 26 h 778"/>
                  <a:gd name="T64" fmla="*/ 957 w 983"/>
                  <a:gd name="T65" fmla="*/ 62 h 778"/>
                  <a:gd name="T66" fmla="*/ 975 w 983"/>
                  <a:gd name="T67" fmla="*/ 88 h 778"/>
                  <a:gd name="T68" fmla="*/ 983 w 983"/>
                  <a:gd name="T69" fmla="*/ 123 h 778"/>
                  <a:gd name="T70" fmla="*/ 975 w 983"/>
                  <a:gd name="T71" fmla="*/ 159 h 778"/>
                  <a:gd name="T72" fmla="*/ 957 w 983"/>
                  <a:gd name="T73" fmla="*/ 203 h 778"/>
                  <a:gd name="T74" fmla="*/ 939 w 983"/>
                  <a:gd name="T75" fmla="*/ 239 h 778"/>
                  <a:gd name="T76" fmla="*/ 913 w 983"/>
                  <a:gd name="T77" fmla="*/ 274 h 778"/>
                  <a:gd name="T78" fmla="*/ 886 w 983"/>
                  <a:gd name="T79" fmla="*/ 318 h 778"/>
                  <a:gd name="T80" fmla="*/ 859 w 983"/>
                  <a:gd name="T81" fmla="*/ 345 h 778"/>
                  <a:gd name="T82" fmla="*/ 815 w 983"/>
                  <a:gd name="T83" fmla="*/ 407 h 778"/>
                  <a:gd name="T84" fmla="*/ 762 w 983"/>
                  <a:gd name="T85" fmla="*/ 469 h 778"/>
                  <a:gd name="T86" fmla="*/ 718 w 983"/>
                  <a:gd name="T87" fmla="*/ 530 h 778"/>
                  <a:gd name="T88" fmla="*/ 665 w 983"/>
                  <a:gd name="T89" fmla="*/ 593 h 778"/>
                  <a:gd name="T90" fmla="*/ 611 w 983"/>
                  <a:gd name="T91" fmla="*/ 646 h 778"/>
                  <a:gd name="T92" fmla="*/ 549 w 983"/>
                  <a:gd name="T93" fmla="*/ 691 h 778"/>
                  <a:gd name="T94" fmla="*/ 488 w 983"/>
                  <a:gd name="T95" fmla="*/ 734 h 778"/>
                  <a:gd name="T96" fmla="*/ 416 w 983"/>
                  <a:gd name="T97" fmla="*/ 770 h 778"/>
                  <a:gd name="T98" fmla="*/ 390 w 983"/>
                  <a:gd name="T99" fmla="*/ 778 h 778"/>
                  <a:gd name="T100" fmla="*/ 355 w 983"/>
                  <a:gd name="T101" fmla="*/ 778 h 778"/>
                  <a:gd name="T102" fmla="*/ 319 w 983"/>
                  <a:gd name="T103" fmla="*/ 770 h 778"/>
                  <a:gd name="T104" fmla="*/ 292 w 983"/>
                  <a:gd name="T105" fmla="*/ 761 h 778"/>
                  <a:gd name="T106" fmla="*/ 257 w 983"/>
                  <a:gd name="T107" fmla="*/ 734 h 778"/>
                  <a:gd name="T108" fmla="*/ 230 w 983"/>
                  <a:gd name="T109" fmla="*/ 717 h 778"/>
                  <a:gd name="T110" fmla="*/ 204 w 983"/>
                  <a:gd name="T111" fmla="*/ 691 h 778"/>
                  <a:gd name="T112" fmla="*/ 177 w 983"/>
                  <a:gd name="T113" fmla="*/ 663 h 7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83"/>
                  <a:gd name="T172" fmla="*/ 0 h 778"/>
                  <a:gd name="T173" fmla="*/ 983 w 983"/>
                  <a:gd name="T174" fmla="*/ 778 h 7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83" h="778">
                    <a:moveTo>
                      <a:pt x="177" y="663"/>
                    </a:moveTo>
                    <a:lnTo>
                      <a:pt x="150" y="611"/>
                    </a:lnTo>
                    <a:lnTo>
                      <a:pt x="115" y="558"/>
                    </a:lnTo>
                    <a:lnTo>
                      <a:pt x="89" y="504"/>
                    </a:lnTo>
                    <a:lnTo>
                      <a:pt x="61" y="451"/>
                    </a:lnTo>
                    <a:lnTo>
                      <a:pt x="44" y="399"/>
                    </a:lnTo>
                    <a:lnTo>
                      <a:pt x="27" y="336"/>
                    </a:lnTo>
                    <a:lnTo>
                      <a:pt x="17" y="284"/>
                    </a:lnTo>
                    <a:lnTo>
                      <a:pt x="9" y="221"/>
                    </a:lnTo>
                    <a:lnTo>
                      <a:pt x="0" y="195"/>
                    </a:lnTo>
                    <a:lnTo>
                      <a:pt x="9" y="168"/>
                    </a:lnTo>
                    <a:lnTo>
                      <a:pt x="17" y="141"/>
                    </a:lnTo>
                    <a:lnTo>
                      <a:pt x="27" y="115"/>
                    </a:lnTo>
                    <a:lnTo>
                      <a:pt x="44" y="97"/>
                    </a:lnTo>
                    <a:lnTo>
                      <a:pt x="61" y="70"/>
                    </a:lnTo>
                    <a:lnTo>
                      <a:pt x="79" y="53"/>
                    </a:lnTo>
                    <a:lnTo>
                      <a:pt x="106" y="44"/>
                    </a:lnTo>
                    <a:lnTo>
                      <a:pt x="160" y="26"/>
                    </a:lnTo>
                    <a:lnTo>
                      <a:pt x="212" y="18"/>
                    </a:lnTo>
                    <a:lnTo>
                      <a:pt x="275" y="18"/>
                    </a:lnTo>
                    <a:lnTo>
                      <a:pt x="327" y="8"/>
                    </a:lnTo>
                    <a:lnTo>
                      <a:pt x="390" y="18"/>
                    </a:lnTo>
                    <a:lnTo>
                      <a:pt x="443" y="18"/>
                    </a:lnTo>
                    <a:lnTo>
                      <a:pt x="496" y="18"/>
                    </a:lnTo>
                    <a:lnTo>
                      <a:pt x="558" y="18"/>
                    </a:lnTo>
                    <a:lnTo>
                      <a:pt x="611" y="18"/>
                    </a:lnTo>
                    <a:lnTo>
                      <a:pt x="665" y="18"/>
                    </a:lnTo>
                    <a:lnTo>
                      <a:pt x="718" y="8"/>
                    </a:lnTo>
                    <a:lnTo>
                      <a:pt x="770" y="0"/>
                    </a:lnTo>
                    <a:lnTo>
                      <a:pt x="824" y="0"/>
                    </a:lnTo>
                    <a:lnTo>
                      <a:pt x="877" y="8"/>
                    </a:lnTo>
                    <a:lnTo>
                      <a:pt x="921" y="26"/>
                    </a:lnTo>
                    <a:lnTo>
                      <a:pt x="957" y="62"/>
                    </a:lnTo>
                    <a:lnTo>
                      <a:pt x="975" y="88"/>
                    </a:lnTo>
                    <a:lnTo>
                      <a:pt x="983" y="123"/>
                    </a:lnTo>
                    <a:lnTo>
                      <a:pt x="975" y="159"/>
                    </a:lnTo>
                    <a:lnTo>
                      <a:pt x="957" y="203"/>
                    </a:lnTo>
                    <a:lnTo>
                      <a:pt x="939" y="239"/>
                    </a:lnTo>
                    <a:lnTo>
                      <a:pt x="913" y="274"/>
                    </a:lnTo>
                    <a:lnTo>
                      <a:pt x="886" y="318"/>
                    </a:lnTo>
                    <a:lnTo>
                      <a:pt x="859" y="345"/>
                    </a:lnTo>
                    <a:lnTo>
                      <a:pt x="815" y="407"/>
                    </a:lnTo>
                    <a:lnTo>
                      <a:pt x="762" y="469"/>
                    </a:lnTo>
                    <a:lnTo>
                      <a:pt x="718" y="530"/>
                    </a:lnTo>
                    <a:lnTo>
                      <a:pt x="665" y="593"/>
                    </a:lnTo>
                    <a:lnTo>
                      <a:pt x="611" y="646"/>
                    </a:lnTo>
                    <a:lnTo>
                      <a:pt x="549" y="691"/>
                    </a:lnTo>
                    <a:lnTo>
                      <a:pt x="488" y="734"/>
                    </a:lnTo>
                    <a:lnTo>
                      <a:pt x="416" y="770"/>
                    </a:lnTo>
                    <a:lnTo>
                      <a:pt x="390" y="778"/>
                    </a:lnTo>
                    <a:lnTo>
                      <a:pt x="355" y="778"/>
                    </a:lnTo>
                    <a:lnTo>
                      <a:pt x="319" y="770"/>
                    </a:lnTo>
                    <a:lnTo>
                      <a:pt x="292" y="761"/>
                    </a:lnTo>
                    <a:lnTo>
                      <a:pt x="257" y="734"/>
                    </a:lnTo>
                    <a:lnTo>
                      <a:pt x="230" y="717"/>
                    </a:lnTo>
                    <a:lnTo>
                      <a:pt x="204" y="691"/>
                    </a:lnTo>
                    <a:lnTo>
                      <a:pt x="177" y="663"/>
                    </a:lnTo>
                    <a:close/>
                  </a:path>
                </a:pathLst>
              </a:custGeom>
              <a:solidFill>
                <a:srgbClr val="95896D"/>
              </a:solidFill>
              <a:ln w="9525">
                <a:noFill/>
                <a:round/>
                <a:headEnd/>
                <a:tailEnd/>
              </a:ln>
            </p:spPr>
            <p:txBody>
              <a:bodyPr>
                <a:prstTxWarp prst="textNoShape">
                  <a:avLst/>
                </a:prstTxWarp>
              </a:bodyPr>
              <a:lstStyle/>
              <a:p>
                <a:endParaRPr lang="en-US"/>
              </a:p>
            </p:txBody>
          </p:sp>
          <p:sp>
            <p:nvSpPr>
              <p:cNvPr id="30833" name="Freeform 232"/>
              <p:cNvSpPr>
                <a:spLocks/>
              </p:cNvSpPr>
              <p:nvPr/>
            </p:nvSpPr>
            <p:spPr bwMode="auto">
              <a:xfrm>
                <a:off x="3116" y="2039"/>
                <a:ext cx="63" cy="50"/>
              </a:xfrm>
              <a:custGeom>
                <a:avLst/>
                <a:gdLst>
                  <a:gd name="T0" fmla="*/ 151 w 816"/>
                  <a:gd name="T1" fmla="*/ 549 h 647"/>
                  <a:gd name="T2" fmla="*/ 125 w 816"/>
                  <a:gd name="T3" fmla="*/ 504 h 647"/>
                  <a:gd name="T4" fmla="*/ 97 w 816"/>
                  <a:gd name="T5" fmla="*/ 460 h 647"/>
                  <a:gd name="T6" fmla="*/ 71 w 816"/>
                  <a:gd name="T7" fmla="*/ 416 h 647"/>
                  <a:gd name="T8" fmla="*/ 53 w 816"/>
                  <a:gd name="T9" fmla="*/ 371 h 647"/>
                  <a:gd name="T10" fmla="*/ 36 w 816"/>
                  <a:gd name="T11" fmla="*/ 327 h 647"/>
                  <a:gd name="T12" fmla="*/ 27 w 816"/>
                  <a:gd name="T13" fmla="*/ 274 h 647"/>
                  <a:gd name="T14" fmla="*/ 9 w 816"/>
                  <a:gd name="T15" fmla="*/ 230 h 647"/>
                  <a:gd name="T16" fmla="*/ 9 w 816"/>
                  <a:gd name="T17" fmla="*/ 177 h 647"/>
                  <a:gd name="T18" fmla="*/ 0 w 816"/>
                  <a:gd name="T19" fmla="*/ 159 h 647"/>
                  <a:gd name="T20" fmla="*/ 9 w 816"/>
                  <a:gd name="T21" fmla="*/ 133 h 647"/>
                  <a:gd name="T22" fmla="*/ 18 w 816"/>
                  <a:gd name="T23" fmla="*/ 115 h 647"/>
                  <a:gd name="T24" fmla="*/ 27 w 816"/>
                  <a:gd name="T25" fmla="*/ 89 h 647"/>
                  <a:gd name="T26" fmla="*/ 36 w 816"/>
                  <a:gd name="T27" fmla="*/ 71 h 647"/>
                  <a:gd name="T28" fmla="*/ 53 w 816"/>
                  <a:gd name="T29" fmla="*/ 53 h 647"/>
                  <a:gd name="T30" fmla="*/ 71 w 816"/>
                  <a:gd name="T31" fmla="*/ 44 h 647"/>
                  <a:gd name="T32" fmla="*/ 89 w 816"/>
                  <a:gd name="T33" fmla="*/ 36 h 647"/>
                  <a:gd name="T34" fmla="*/ 133 w 816"/>
                  <a:gd name="T35" fmla="*/ 18 h 647"/>
                  <a:gd name="T36" fmla="*/ 178 w 816"/>
                  <a:gd name="T37" fmla="*/ 9 h 647"/>
                  <a:gd name="T38" fmla="*/ 230 w 816"/>
                  <a:gd name="T39" fmla="*/ 9 h 647"/>
                  <a:gd name="T40" fmla="*/ 275 w 816"/>
                  <a:gd name="T41" fmla="*/ 9 h 647"/>
                  <a:gd name="T42" fmla="*/ 319 w 816"/>
                  <a:gd name="T43" fmla="*/ 9 h 647"/>
                  <a:gd name="T44" fmla="*/ 373 w 816"/>
                  <a:gd name="T45" fmla="*/ 9 h 647"/>
                  <a:gd name="T46" fmla="*/ 417 w 816"/>
                  <a:gd name="T47" fmla="*/ 9 h 647"/>
                  <a:gd name="T48" fmla="*/ 461 w 816"/>
                  <a:gd name="T49" fmla="*/ 9 h 647"/>
                  <a:gd name="T50" fmla="*/ 506 w 816"/>
                  <a:gd name="T51" fmla="*/ 9 h 647"/>
                  <a:gd name="T52" fmla="*/ 558 w 816"/>
                  <a:gd name="T53" fmla="*/ 9 h 647"/>
                  <a:gd name="T54" fmla="*/ 603 w 816"/>
                  <a:gd name="T55" fmla="*/ 0 h 647"/>
                  <a:gd name="T56" fmla="*/ 647 w 816"/>
                  <a:gd name="T57" fmla="*/ 0 h 647"/>
                  <a:gd name="T58" fmla="*/ 691 w 816"/>
                  <a:gd name="T59" fmla="*/ 0 h 647"/>
                  <a:gd name="T60" fmla="*/ 736 w 816"/>
                  <a:gd name="T61" fmla="*/ 0 h 647"/>
                  <a:gd name="T62" fmla="*/ 771 w 816"/>
                  <a:gd name="T63" fmla="*/ 18 h 647"/>
                  <a:gd name="T64" fmla="*/ 798 w 816"/>
                  <a:gd name="T65" fmla="*/ 44 h 647"/>
                  <a:gd name="T66" fmla="*/ 816 w 816"/>
                  <a:gd name="T67" fmla="*/ 71 h 647"/>
                  <a:gd name="T68" fmla="*/ 816 w 816"/>
                  <a:gd name="T69" fmla="*/ 97 h 647"/>
                  <a:gd name="T70" fmla="*/ 816 w 816"/>
                  <a:gd name="T71" fmla="*/ 133 h 647"/>
                  <a:gd name="T72" fmla="*/ 798 w 816"/>
                  <a:gd name="T73" fmla="*/ 159 h 647"/>
                  <a:gd name="T74" fmla="*/ 780 w 816"/>
                  <a:gd name="T75" fmla="*/ 195 h 647"/>
                  <a:gd name="T76" fmla="*/ 762 w 816"/>
                  <a:gd name="T77" fmla="*/ 230 h 647"/>
                  <a:gd name="T78" fmla="*/ 736 w 816"/>
                  <a:gd name="T79" fmla="*/ 256 h 647"/>
                  <a:gd name="T80" fmla="*/ 718 w 816"/>
                  <a:gd name="T81" fmla="*/ 283 h 647"/>
                  <a:gd name="T82" fmla="*/ 673 w 816"/>
                  <a:gd name="T83" fmla="*/ 337 h 647"/>
                  <a:gd name="T84" fmla="*/ 639 w 816"/>
                  <a:gd name="T85" fmla="*/ 389 h 647"/>
                  <a:gd name="T86" fmla="*/ 594 w 816"/>
                  <a:gd name="T87" fmla="*/ 434 h 647"/>
                  <a:gd name="T88" fmla="*/ 550 w 816"/>
                  <a:gd name="T89" fmla="*/ 486 h 647"/>
                  <a:gd name="T90" fmla="*/ 506 w 816"/>
                  <a:gd name="T91" fmla="*/ 531 h 647"/>
                  <a:gd name="T92" fmla="*/ 461 w 816"/>
                  <a:gd name="T93" fmla="*/ 575 h 647"/>
                  <a:gd name="T94" fmla="*/ 408 w 816"/>
                  <a:gd name="T95" fmla="*/ 611 h 647"/>
                  <a:gd name="T96" fmla="*/ 346 w 816"/>
                  <a:gd name="T97" fmla="*/ 637 h 647"/>
                  <a:gd name="T98" fmla="*/ 328 w 816"/>
                  <a:gd name="T99" fmla="*/ 647 h 647"/>
                  <a:gd name="T100" fmla="*/ 302 w 816"/>
                  <a:gd name="T101" fmla="*/ 647 h 647"/>
                  <a:gd name="T102" fmla="*/ 266 w 816"/>
                  <a:gd name="T103" fmla="*/ 637 h 647"/>
                  <a:gd name="T104" fmla="*/ 240 w 816"/>
                  <a:gd name="T105" fmla="*/ 629 h 647"/>
                  <a:gd name="T106" fmla="*/ 213 w 816"/>
                  <a:gd name="T107" fmla="*/ 611 h 647"/>
                  <a:gd name="T108" fmla="*/ 195 w 816"/>
                  <a:gd name="T109" fmla="*/ 593 h 647"/>
                  <a:gd name="T110" fmla="*/ 169 w 816"/>
                  <a:gd name="T111" fmla="*/ 567 h 647"/>
                  <a:gd name="T112" fmla="*/ 151 w 816"/>
                  <a:gd name="T113" fmla="*/ 549 h 6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6"/>
                  <a:gd name="T172" fmla="*/ 0 h 647"/>
                  <a:gd name="T173" fmla="*/ 816 w 816"/>
                  <a:gd name="T174" fmla="*/ 647 h 6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6" h="647">
                    <a:moveTo>
                      <a:pt x="151" y="549"/>
                    </a:moveTo>
                    <a:lnTo>
                      <a:pt x="125" y="504"/>
                    </a:lnTo>
                    <a:lnTo>
                      <a:pt x="97" y="460"/>
                    </a:lnTo>
                    <a:lnTo>
                      <a:pt x="71" y="416"/>
                    </a:lnTo>
                    <a:lnTo>
                      <a:pt x="53" y="371"/>
                    </a:lnTo>
                    <a:lnTo>
                      <a:pt x="36" y="327"/>
                    </a:lnTo>
                    <a:lnTo>
                      <a:pt x="27" y="274"/>
                    </a:lnTo>
                    <a:lnTo>
                      <a:pt x="9" y="230"/>
                    </a:lnTo>
                    <a:lnTo>
                      <a:pt x="9" y="177"/>
                    </a:lnTo>
                    <a:lnTo>
                      <a:pt x="0" y="159"/>
                    </a:lnTo>
                    <a:lnTo>
                      <a:pt x="9" y="133"/>
                    </a:lnTo>
                    <a:lnTo>
                      <a:pt x="18" y="115"/>
                    </a:lnTo>
                    <a:lnTo>
                      <a:pt x="27" y="89"/>
                    </a:lnTo>
                    <a:lnTo>
                      <a:pt x="36" y="71"/>
                    </a:lnTo>
                    <a:lnTo>
                      <a:pt x="53" y="53"/>
                    </a:lnTo>
                    <a:lnTo>
                      <a:pt x="71" y="44"/>
                    </a:lnTo>
                    <a:lnTo>
                      <a:pt x="89" y="36"/>
                    </a:lnTo>
                    <a:lnTo>
                      <a:pt x="133" y="18"/>
                    </a:lnTo>
                    <a:lnTo>
                      <a:pt x="178" y="9"/>
                    </a:lnTo>
                    <a:lnTo>
                      <a:pt x="230" y="9"/>
                    </a:lnTo>
                    <a:lnTo>
                      <a:pt x="275" y="9"/>
                    </a:lnTo>
                    <a:lnTo>
                      <a:pt x="319" y="9"/>
                    </a:lnTo>
                    <a:lnTo>
                      <a:pt x="373" y="9"/>
                    </a:lnTo>
                    <a:lnTo>
                      <a:pt x="417" y="9"/>
                    </a:lnTo>
                    <a:lnTo>
                      <a:pt x="461" y="9"/>
                    </a:lnTo>
                    <a:lnTo>
                      <a:pt x="506" y="9"/>
                    </a:lnTo>
                    <a:lnTo>
                      <a:pt x="558" y="9"/>
                    </a:lnTo>
                    <a:lnTo>
                      <a:pt x="603" y="0"/>
                    </a:lnTo>
                    <a:lnTo>
                      <a:pt x="647" y="0"/>
                    </a:lnTo>
                    <a:lnTo>
                      <a:pt x="691" y="0"/>
                    </a:lnTo>
                    <a:lnTo>
                      <a:pt x="736" y="0"/>
                    </a:lnTo>
                    <a:lnTo>
                      <a:pt x="771" y="18"/>
                    </a:lnTo>
                    <a:lnTo>
                      <a:pt x="798" y="44"/>
                    </a:lnTo>
                    <a:lnTo>
                      <a:pt x="816" y="71"/>
                    </a:lnTo>
                    <a:lnTo>
                      <a:pt x="816" y="97"/>
                    </a:lnTo>
                    <a:lnTo>
                      <a:pt x="816" y="133"/>
                    </a:lnTo>
                    <a:lnTo>
                      <a:pt x="798" y="159"/>
                    </a:lnTo>
                    <a:lnTo>
                      <a:pt x="780" y="195"/>
                    </a:lnTo>
                    <a:lnTo>
                      <a:pt x="762" y="230"/>
                    </a:lnTo>
                    <a:lnTo>
                      <a:pt x="736" y="256"/>
                    </a:lnTo>
                    <a:lnTo>
                      <a:pt x="718" y="283"/>
                    </a:lnTo>
                    <a:lnTo>
                      <a:pt x="673" y="337"/>
                    </a:lnTo>
                    <a:lnTo>
                      <a:pt x="639" y="389"/>
                    </a:lnTo>
                    <a:lnTo>
                      <a:pt x="594" y="434"/>
                    </a:lnTo>
                    <a:lnTo>
                      <a:pt x="550" y="486"/>
                    </a:lnTo>
                    <a:lnTo>
                      <a:pt x="506" y="531"/>
                    </a:lnTo>
                    <a:lnTo>
                      <a:pt x="461" y="575"/>
                    </a:lnTo>
                    <a:lnTo>
                      <a:pt x="408" y="611"/>
                    </a:lnTo>
                    <a:lnTo>
                      <a:pt x="346" y="637"/>
                    </a:lnTo>
                    <a:lnTo>
                      <a:pt x="328" y="647"/>
                    </a:lnTo>
                    <a:lnTo>
                      <a:pt x="302" y="647"/>
                    </a:lnTo>
                    <a:lnTo>
                      <a:pt x="266" y="637"/>
                    </a:lnTo>
                    <a:lnTo>
                      <a:pt x="240" y="629"/>
                    </a:lnTo>
                    <a:lnTo>
                      <a:pt x="213" y="611"/>
                    </a:lnTo>
                    <a:lnTo>
                      <a:pt x="195" y="593"/>
                    </a:lnTo>
                    <a:lnTo>
                      <a:pt x="169" y="567"/>
                    </a:lnTo>
                    <a:lnTo>
                      <a:pt x="151" y="549"/>
                    </a:lnTo>
                    <a:close/>
                  </a:path>
                </a:pathLst>
              </a:custGeom>
              <a:solidFill>
                <a:srgbClr val="988C6F"/>
              </a:solidFill>
              <a:ln w="9525">
                <a:noFill/>
                <a:round/>
                <a:headEnd/>
                <a:tailEnd/>
              </a:ln>
            </p:spPr>
            <p:txBody>
              <a:bodyPr>
                <a:prstTxWarp prst="textNoShape">
                  <a:avLst/>
                </a:prstTxWarp>
              </a:bodyPr>
              <a:lstStyle/>
              <a:p>
                <a:endParaRPr lang="en-US"/>
              </a:p>
            </p:txBody>
          </p:sp>
          <p:sp>
            <p:nvSpPr>
              <p:cNvPr id="30834" name="Freeform 233"/>
              <p:cNvSpPr>
                <a:spLocks/>
              </p:cNvSpPr>
              <p:nvPr/>
            </p:nvSpPr>
            <p:spPr bwMode="auto">
              <a:xfrm>
                <a:off x="3153" y="2147"/>
                <a:ext cx="49" cy="189"/>
              </a:xfrm>
              <a:custGeom>
                <a:avLst/>
                <a:gdLst>
                  <a:gd name="T0" fmla="*/ 0 w 637"/>
                  <a:gd name="T1" fmla="*/ 690 h 2461"/>
                  <a:gd name="T2" fmla="*/ 133 w 637"/>
                  <a:gd name="T3" fmla="*/ 150 h 2461"/>
                  <a:gd name="T4" fmla="*/ 407 w 637"/>
                  <a:gd name="T5" fmla="*/ 0 h 2461"/>
                  <a:gd name="T6" fmla="*/ 425 w 637"/>
                  <a:gd name="T7" fmla="*/ 62 h 2461"/>
                  <a:gd name="T8" fmla="*/ 443 w 637"/>
                  <a:gd name="T9" fmla="*/ 371 h 2461"/>
                  <a:gd name="T10" fmla="*/ 540 w 637"/>
                  <a:gd name="T11" fmla="*/ 734 h 2461"/>
                  <a:gd name="T12" fmla="*/ 576 w 637"/>
                  <a:gd name="T13" fmla="*/ 1212 h 2461"/>
                  <a:gd name="T14" fmla="*/ 637 w 637"/>
                  <a:gd name="T15" fmla="*/ 1992 h 2461"/>
                  <a:gd name="T16" fmla="*/ 558 w 637"/>
                  <a:gd name="T17" fmla="*/ 2222 h 2461"/>
                  <a:gd name="T18" fmla="*/ 443 w 637"/>
                  <a:gd name="T19" fmla="*/ 2373 h 2461"/>
                  <a:gd name="T20" fmla="*/ 337 w 637"/>
                  <a:gd name="T21" fmla="*/ 2461 h 2461"/>
                  <a:gd name="T22" fmla="*/ 212 w 637"/>
                  <a:gd name="T23" fmla="*/ 2010 h 2461"/>
                  <a:gd name="T24" fmla="*/ 0 w 637"/>
                  <a:gd name="T25" fmla="*/ 690 h 24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7"/>
                  <a:gd name="T40" fmla="*/ 0 h 2461"/>
                  <a:gd name="T41" fmla="*/ 637 w 637"/>
                  <a:gd name="T42" fmla="*/ 2461 h 24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7" h="2461">
                    <a:moveTo>
                      <a:pt x="0" y="690"/>
                    </a:moveTo>
                    <a:lnTo>
                      <a:pt x="133" y="150"/>
                    </a:lnTo>
                    <a:lnTo>
                      <a:pt x="407" y="0"/>
                    </a:lnTo>
                    <a:lnTo>
                      <a:pt x="425" y="62"/>
                    </a:lnTo>
                    <a:lnTo>
                      <a:pt x="443" y="371"/>
                    </a:lnTo>
                    <a:lnTo>
                      <a:pt x="540" y="734"/>
                    </a:lnTo>
                    <a:lnTo>
                      <a:pt x="576" y="1212"/>
                    </a:lnTo>
                    <a:lnTo>
                      <a:pt x="637" y="1992"/>
                    </a:lnTo>
                    <a:lnTo>
                      <a:pt x="558" y="2222"/>
                    </a:lnTo>
                    <a:lnTo>
                      <a:pt x="443" y="2373"/>
                    </a:lnTo>
                    <a:lnTo>
                      <a:pt x="337" y="2461"/>
                    </a:lnTo>
                    <a:lnTo>
                      <a:pt x="212" y="2010"/>
                    </a:lnTo>
                    <a:lnTo>
                      <a:pt x="0" y="690"/>
                    </a:lnTo>
                    <a:close/>
                  </a:path>
                </a:pathLst>
              </a:custGeom>
              <a:solidFill>
                <a:srgbClr val="655D4A"/>
              </a:solidFill>
              <a:ln w="9525">
                <a:noFill/>
                <a:round/>
                <a:headEnd/>
                <a:tailEnd/>
              </a:ln>
            </p:spPr>
            <p:txBody>
              <a:bodyPr>
                <a:prstTxWarp prst="textNoShape">
                  <a:avLst/>
                </a:prstTxWarp>
              </a:bodyPr>
              <a:lstStyle/>
              <a:p>
                <a:endParaRPr lang="en-US"/>
              </a:p>
            </p:txBody>
          </p:sp>
          <p:sp>
            <p:nvSpPr>
              <p:cNvPr id="30835" name="Freeform 234"/>
              <p:cNvSpPr>
                <a:spLocks/>
              </p:cNvSpPr>
              <p:nvPr/>
            </p:nvSpPr>
            <p:spPr bwMode="auto">
              <a:xfrm>
                <a:off x="3158" y="2149"/>
                <a:ext cx="44" cy="183"/>
              </a:xfrm>
              <a:custGeom>
                <a:avLst/>
                <a:gdLst>
                  <a:gd name="T0" fmla="*/ 10 w 576"/>
                  <a:gd name="T1" fmla="*/ 611 h 2382"/>
                  <a:gd name="T2" fmla="*/ 36 w 576"/>
                  <a:gd name="T3" fmla="*/ 478 h 2382"/>
                  <a:gd name="T4" fmla="*/ 63 w 576"/>
                  <a:gd name="T5" fmla="*/ 345 h 2382"/>
                  <a:gd name="T6" fmla="*/ 81 w 576"/>
                  <a:gd name="T7" fmla="*/ 212 h 2382"/>
                  <a:gd name="T8" fmla="*/ 125 w 576"/>
                  <a:gd name="T9" fmla="*/ 133 h 2382"/>
                  <a:gd name="T10" fmla="*/ 187 w 576"/>
                  <a:gd name="T11" fmla="*/ 89 h 2382"/>
                  <a:gd name="T12" fmla="*/ 249 w 576"/>
                  <a:gd name="T13" fmla="*/ 53 h 2382"/>
                  <a:gd name="T14" fmla="*/ 311 w 576"/>
                  <a:gd name="T15" fmla="*/ 18 h 2382"/>
                  <a:gd name="T16" fmla="*/ 346 w 576"/>
                  <a:gd name="T17" fmla="*/ 9 h 2382"/>
                  <a:gd name="T18" fmla="*/ 355 w 576"/>
                  <a:gd name="T19" fmla="*/ 27 h 2382"/>
                  <a:gd name="T20" fmla="*/ 355 w 576"/>
                  <a:gd name="T21" fmla="*/ 45 h 2382"/>
                  <a:gd name="T22" fmla="*/ 364 w 576"/>
                  <a:gd name="T23" fmla="*/ 63 h 2382"/>
                  <a:gd name="T24" fmla="*/ 373 w 576"/>
                  <a:gd name="T25" fmla="*/ 133 h 2382"/>
                  <a:gd name="T26" fmla="*/ 373 w 576"/>
                  <a:gd name="T27" fmla="*/ 204 h 2382"/>
                  <a:gd name="T28" fmla="*/ 382 w 576"/>
                  <a:gd name="T29" fmla="*/ 275 h 2382"/>
                  <a:gd name="T30" fmla="*/ 382 w 576"/>
                  <a:gd name="T31" fmla="*/ 345 h 2382"/>
                  <a:gd name="T32" fmla="*/ 409 w 576"/>
                  <a:gd name="T33" fmla="*/ 434 h 2382"/>
                  <a:gd name="T34" fmla="*/ 435 w 576"/>
                  <a:gd name="T35" fmla="*/ 523 h 2382"/>
                  <a:gd name="T36" fmla="*/ 453 w 576"/>
                  <a:gd name="T37" fmla="*/ 620 h 2382"/>
                  <a:gd name="T38" fmla="*/ 479 w 576"/>
                  <a:gd name="T39" fmla="*/ 708 h 2382"/>
                  <a:gd name="T40" fmla="*/ 488 w 576"/>
                  <a:gd name="T41" fmla="*/ 833 h 2382"/>
                  <a:gd name="T42" fmla="*/ 497 w 576"/>
                  <a:gd name="T43" fmla="*/ 948 h 2382"/>
                  <a:gd name="T44" fmla="*/ 506 w 576"/>
                  <a:gd name="T45" fmla="*/ 1071 h 2382"/>
                  <a:gd name="T46" fmla="*/ 515 w 576"/>
                  <a:gd name="T47" fmla="*/ 1186 h 2382"/>
                  <a:gd name="T48" fmla="*/ 532 w 576"/>
                  <a:gd name="T49" fmla="*/ 1381 h 2382"/>
                  <a:gd name="T50" fmla="*/ 550 w 576"/>
                  <a:gd name="T51" fmla="*/ 1577 h 2382"/>
                  <a:gd name="T52" fmla="*/ 560 w 576"/>
                  <a:gd name="T53" fmla="*/ 1771 h 2382"/>
                  <a:gd name="T54" fmla="*/ 576 w 576"/>
                  <a:gd name="T55" fmla="*/ 1966 h 2382"/>
                  <a:gd name="T56" fmla="*/ 560 w 576"/>
                  <a:gd name="T57" fmla="*/ 2019 h 2382"/>
                  <a:gd name="T58" fmla="*/ 542 w 576"/>
                  <a:gd name="T59" fmla="*/ 2081 h 2382"/>
                  <a:gd name="T60" fmla="*/ 524 w 576"/>
                  <a:gd name="T61" fmla="*/ 2134 h 2382"/>
                  <a:gd name="T62" fmla="*/ 497 w 576"/>
                  <a:gd name="T63" fmla="*/ 2196 h 2382"/>
                  <a:gd name="T64" fmla="*/ 479 w 576"/>
                  <a:gd name="T65" fmla="*/ 2222 h 2382"/>
                  <a:gd name="T66" fmla="*/ 453 w 576"/>
                  <a:gd name="T67" fmla="*/ 2258 h 2382"/>
                  <a:gd name="T68" fmla="*/ 427 w 576"/>
                  <a:gd name="T69" fmla="*/ 2284 h 2382"/>
                  <a:gd name="T70" fmla="*/ 409 w 576"/>
                  <a:gd name="T71" fmla="*/ 2311 h 2382"/>
                  <a:gd name="T72" fmla="*/ 382 w 576"/>
                  <a:gd name="T73" fmla="*/ 2329 h 2382"/>
                  <a:gd name="T74" fmla="*/ 346 w 576"/>
                  <a:gd name="T75" fmla="*/ 2347 h 2382"/>
                  <a:gd name="T76" fmla="*/ 320 w 576"/>
                  <a:gd name="T77" fmla="*/ 2365 h 2382"/>
                  <a:gd name="T78" fmla="*/ 294 w 576"/>
                  <a:gd name="T79" fmla="*/ 2382 h 2382"/>
                  <a:gd name="T80" fmla="*/ 266 w 576"/>
                  <a:gd name="T81" fmla="*/ 2276 h 2382"/>
                  <a:gd name="T82" fmla="*/ 240 w 576"/>
                  <a:gd name="T83" fmla="*/ 2169 h 2382"/>
                  <a:gd name="T84" fmla="*/ 222 w 576"/>
                  <a:gd name="T85" fmla="*/ 2072 h 2382"/>
                  <a:gd name="T86" fmla="*/ 196 w 576"/>
                  <a:gd name="T87" fmla="*/ 1966 h 2382"/>
                  <a:gd name="T88" fmla="*/ 143 w 576"/>
                  <a:gd name="T89" fmla="*/ 1638 h 2382"/>
                  <a:gd name="T90" fmla="*/ 99 w 576"/>
                  <a:gd name="T91" fmla="*/ 1319 h 2382"/>
                  <a:gd name="T92" fmla="*/ 45 w 576"/>
                  <a:gd name="T93" fmla="*/ 1001 h 2382"/>
                  <a:gd name="T94" fmla="*/ 0 w 576"/>
                  <a:gd name="T95" fmla="*/ 673 h 23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6"/>
                  <a:gd name="T145" fmla="*/ 0 h 2382"/>
                  <a:gd name="T146" fmla="*/ 576 w 576"/>
                  <a:gd name="T147" fmla="*/ 2382 h 238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6" h="2382">
                    <a:moveTo>
                      <a:pt x="0" y="673"/>
                    </a:moveTo>
                    <a:lnTo>
                      <a:pt x="10" y="611"/>
                    </a:lnTo>
                    <a:lnTo>
                      <a:pt x="28" y="541"/>
                    </a:lnTo>
                    <a:lnTo>
                      <a:pt x="36" y="478"/>
                    </a:lnTo>
                    <a:lnTo>
                      <a:pt x="45" y="408"/>
                    </a:lnTo>
                    <a:lnTo>
                      <a:pt x="63" y="345"/>
                    </a:lnTo>
                    <a:lnTo>
                      <a:pt x="72" y="283"/>
                    </a:lnTo>
                    <a:lnTo>
                      <a:pt x="81" y="212"/>
                    </a:lnTo>
                    <a:lnTo>
                      <a:pt x="99" y="151"/>
                    </a:lnTo>
                    <a:lnTo>
                      <a:pt x="125" y="133"/>
                    </a:lnTo>
                    <a:lnTo>
                      <a:pt x="161" y="115"/>
                    </a:lnTo>
                    <a:lnTo>
                      <a:pt x="187" y="89"/>
                    </a:lnTo>
                    <a:lnTo>
                      <a:pt x="222" y="71"/>
                    </a:lnTo>
                    <a:lnTo>
                      <a:pt x="249" y="53"/>
                    </a:lnTo>
                    <a:lnTo>
                      <a:pt x="284" y="36"/>
                    </a:lnTo>
                    <a:lnTo>
                      <a:pt x="311" y="18"/>
                    </a:lnTo>
                    <a:lnTo>
                      <a:pt x="346" y="0"/>
                    </a:lnTo>
                    <a:lnTo>
                      <a:pt x="346" y="9"/>
                    </a:lnTo>
                    <a:lnTo>
                      <a:pt x="346" y="18"/>
                    </a:lnTo>
                    <a:lnTo>
                      <a:pt x="355" y="27"/>
                    </a:lnTo>
                    <a:lnTo>
                      <a:pt x="355" y="36"/>
                    </a:lnTo>
                    <a:lnTo>
                      <a:pt x="355" y="45"/>
                    </a:lnTo>
                    <a:lnTo>
                      <a:pt x="364" y="53"/>
                    </a:lnTo>
                    <a:lnTo>
                      <a:pt x="364" y="63"/>
                    </a:lnTo>
                    <a:lnTo>
                      <a:pt x="364" y="97"/>
                    </a:lnTo>
                    <a:lnTo>
                      <a:pt x="373" y="133"/>
                    </a:lnTo>
                    <a:lnTo>
                      <a:pt x="373" y="168"/>
                    </a:lnTo>
                    <a:lnTo>
                      <a:pt x="373" y="204"/>
                    </a:lnTo>
                    <a:lnTo>
                      <a:pt x="373" y="240"/>
                    </a:lnTo>
                    <a:lnTo>
                      <a:pt x="382" y="275"/>
                    </a:lnTo>
                    <a:lnTo>
                      <a:pt x="382" y="311"/>
                    </a:lnTo>
                    <a:lnTo>
                      <a:pt x="382" y="345"/>
                    </a:lnTo>
                    <a:lnTo>
                      <a:pt x="391" y="390"/>
                    </a:lnTo>
                    <a:lnTo>
                      <a:pt x="409" y="434"/>
                    </a:lnTo>
                    <a:lnTo>
                      <a:pt x="417" y="478"/>
                    </a:lnTo>
                    <a:lnTo>
                      <a:pt x="435" y="523"/>
                    </a:lnTo>
                    <a:lnTo>
                      <a:pt x="444" y="567"/>
                    </a:lnTo>
                    <a:lnTo>
                      <a:pt x="453" y="620"/>
                    </a:lnTo>
                    <a:lnTo>
                      <a:pt x="471" y="664"/>
                    </a:lnTo>
                    <a:lnTo>
                      <a:pt x="479" y="708"/>
                    </a:lnTo>
                    <a:lnTo>
                      <a:pt x="488" y="771"/>
                    </a:lnTo>
                    <a:lnTo>
                      <a:pt x="488" y="833"/>
                    </a:lnTo>
                    <a:lnTo>
                      <a:pt x="497" y="886"/>
                    </a:lnTo>
                    <a:lnTo>
                      <a:pt x="497" y="948"/>
                    </a:lnTo>
                    <a:lnTo>
                      <a:pt x="506" y="1010"/>
                    </a:lnTo>
                    <a:lnTo>
                      <a:pt x="506" y="1071"/>
                    </a:lnTo>
                    <a:lnTo>
                      <a:pt x="515" y="1133"/>
                    </a:lnTo>
                    <a:lnTo>
                      <a:pt x="515" y="1186"/>
                    </a:lnTo>
                    <a:lnTo>
                      <a:pt x="524" y="1284"/>
                    </a:lnTo>
                    <a:lnTo>
                      <a:pt x="532" y="1381"/>
                    </a:lnTo>
                    <a:lnTo>
                      <a:pt x="542" y="1478"/>
                    </a:lnTo>
                    <a:lnTo>
                      <a:pt x="550" y="1577"/>
                    </a:lnTo>
                    <a:lnTo>
                      <a:pt x="560" y="1674"/>
                    </a:lnTo>
                    <a:lnTo>
                      <a:pt x="560" y="1771"/>
                    </a:lnTo>
                    <a:lnTo>
                      <a:pt x="568" y="1869"/>
                    </a:lnTo>
                    <a:lnTo>
                      <a:pt x="576" y="1966"/>
                    </a:lnTo>
                    <a:lnTo>
                      <a:pt x="568" y="1992"/>
                    </a:lnTo>
                    <a:lnTo>
                      <a:pt x="560" y="2019"/>
                    </a:lnTo>
                    <a:lnTo>
                      <a:pt x="550" y="2054"/>
                    </a:lnTo>
                    <a:lnTo>
                      <a:pt x="542" y="2081"/>
                    </a:lnTo>
                    <a:lnTo>
                      <a:pt x="532" y="2107"/>
                    </a:lnTo>
                    <a:lnTo>
                      <a:pt x="524" y="2134"/>
                    </a:lnTo>
                    <a:lnTo>
                      <a:pt x="515" y="2169"/>
                    </a:lnTo>
                    <a:lnTo>
                      <a:pt x="497" y="2196"/>
                    </a:lnTo>
                    <a:lnTo>
                      <a:pt x="488" y="2214"/>
                    </a:lnTo>
                    <a:lnTo>
                      <a:pt x="479" y="2222"/>
                    </a:lnTo>
                    <a:lnTo>
                      <a:pt x="461" y="2240"/>
                    </a:lnTo>
                    <a:lnTo>
                      <a:pt x="453" y="2258"/>
                    </a:lnTo>
                    <a:lnTo>
                      <a:pt x="444" y="2267"/>
                    </a:lnTo>
                    <a:lnTo>
                      <a:pt x="427" y="2284"/>
                    </a:lnTo>
                    <a:lnTo>
                      <a:pt x="417" y="2302"/>
                    </a:lnTo>
                    <a:lnTo>
                      <a:pt x="409" y="2311"/>
                    </a:lnTo>
                    <a:lnTo>
                      <a:pt x="391" y="2320"/>
                    </a:lnTo>
                    <a:lnTo>
                      <a:pt x="382" y="2329"/>
                    </a:lnTo>
                    <a:lnTo>
                      <a:pt x="364" y="2337"/>
                    </a:lnTo>
                    <a:lnTo>
                      <a:pt x="346" y="2347"/>
                    </a:lnTo>
                    <a:lnTo>
                      <a:pt x="338" y="2355"/>
                    </a:lnTo>
                    <a:lnTo>
                      <a:pt x="320" y="2365"/>
                    </a:lnTo>
                    <a:lnTo>
                      <a:pt x="302" y="2373"/>
                    </a:lnTo>
                    <a:lnTo>
                      <a:pt x="294" y="2382"/>
                    </a:lnTo>
                    <a:lnTo>
                      <a:pt x="276" y="2329"/>
                    </a:lnTo>
                    <a:lnTo>
                      <a:pt x="266" y="2276"/>
                    </a:lnTo>
                    <a:lnTo>
                      <a:pt x="258" y="2222"/>
                    </a:lnTo>
                    <a:lnTo>
                      <a:pt x="240" y="2169"/>
                    </a:lnTo>
                    <a:lnTo>
                      <a:pt x="231" y="2117"/>
                    </a:lnTo>
                    <a:lnTo>
                      <a:pt x="222" y="2072"/>
                    </a:lnTo>
                    <a:lnTo>
                      <a:pt x="205" y="2019"/>
                    </a:lnTo>
                    <a:lnTo>
                      <a:pt x="196" y="1966"/>
                    </a:lnTo>
                    <a:lnTo>
                      <a:pt x="169" y="1807"/>
                    </a:lnTo>
                    <a:lnTo>
                      <a:pt x="143" y="1638"/>
                    </a:lnTo>
                    <a:lnTo>
                      <a:pt x="125" y="1478"/>
                    </a:lnTo>
                    <a:lnTo>
                      <a:pt x="99" y="1319"/>
                    </a:lnTo>
                    <a:lnTo>
                      <a:pt x="72" y="1160"/>
                    </a:lnTo>
                    <a:lnTo>
                      <a:pt x="45" y="1001"/>
                    </a:lnTo>
                    <a:lnTo>
                      <a:pt x="28" y="833"/>
                    </a:lnTo>
                    <a:lnTo>
                      <a:pt x="0" y="673"/>
                    </a:lnTo>
                    <a:close/>
                  </a:path>
                </a:pathLst>
              </a:custGeom>
              <a:solidFill>
                <a:srgbClr val="6B624E"/>
              </a:solidFill>
              <a:ln w="9525">
                <a:noFill/>
                <a:round/>
                <a:headEnd/>
                <a:tailEnd/>
              </a:ln>
            </p:spPr>
            <p:txBody>
              <a:bodyPr>
                <a:prstTxWarp prst="textNoShape">
                  <a:avLst/>
                </a:prstTxWarp>
              </a:bodyPr>
              <a:lstStyle/>
              <a:p>
                <a:endParaRPr lang="en-US"/>
              </a:p>
            </p:txBody>
          </p:sp>
          <p:sp>
            <p:nvSpPr>
              <p:cNvPr id="30836" name="Freeform 235"/>
              <p:cNvSpPr>
                <a:spLocks/>
              </p:cNvSpPr>
              <p:nvPr/>
            </p:nvSpPr>
            <p:spPr bwMode="auto">
              <a:xfrm>
                <a:off x="3162" y="2152"/>
                <a:ext cx="40" cy="176"/>
              </a:xfrm>
              <a:custGeom>
                <a:avLst/>
                <a:gdLst>
                  <a:gd name="T0" fmla="*/ 0 w 513"/>
                  <a:gd name="T1" fmla="*/ 584 h 2293"/>
                  <a:gd name="T2" fmla="*/ 18 w 513"/>
                  <a:gd name="T3" fmla="*/ 452 h 2293"/>
                  <a:gd name="T4" fmla="*/ 36 w 513"/>
                  <a:gd name="T5" fmla="*/ 327 h 2293"/>
                  <a:gd name="T6" fmla="*/ 53 w 513"/>
                  <a:gd name="T7" fmla="*/ 194 h 2293"/>
                  <a:gd name="T8" fmla="*/ 88 w 513"/>
                  <a:gd name="T9" fmla="*/ 115 h 2293"/>
                  <a:gd name="T10" fmla="*/ 142 w 513"/>
                  <a:gd name="T11" fmla="*/ 79 h 2293"/>
                  <a:gd name="T12" fmla="*/ 195 w 513"/>
                  <a:gd name="T13" fmla="*/ 53 h 2293"/>
                  <a:gd name="T14" fmla="*/ 248 w 513"/>
                  <a:gd name="T15" fmla="*/ 17 h 2293"/>
                  <a:gd name="T16" fmla="*/ 283 w 513"/>
                  <a:gd name="T17" fmla="*/ 9 h 2293"/>
                  <a:gd name="T18" fmla="*/ 292 w 513"/>
                  <a:gd name="T19" fmla="*/ 27 h 2293"/>
                  <a:gd name="T20" fmla="*/ 292 w 513"/>
                  <a:gd name="T21" fmla="*/ 45 h 2293"/>
                  <a:gd name="T22" fmla="*/ 301 w 513"/>
                  <a:gd name="T23" fmla="*/ 61 h 2293"/>
                  <a:gd name="T24" fmla="*/ 301 w 513"/>
                  <a:gd name="T25" fmla="*/ 124 h 2293"/>
                  <a:gd name="T26" fmla="*/ 310 w 513"/>
                  <a:gd name="T27" fmla="*/ 186 h 2293"/>
                  <a:gd name="T28" fmla="*/ 319 w 513"/>
                  <a:gd name="T29" fmla="*/ 247 h 2293"/>
                  <a:gd name="T30" fmla="*/ 319 w 513"/>
                  <a:gd name="T31" fmla="*/ 309 h 2293"/>
                  <a:gd name="T32" fmla="*/ 346 w 513"/>
                  <a:gd name="T33" fmla="*/ 398 h 2293"/>
                  <a:gd name="T34" fmla="*/ 372 w 513"/>
                  <a:gd name="T35" fmla="*/ 487 h 2293"/>
                  <a:gd name="T36" fmla="*/ 390 w 513"/>
                  <a:gd name="T37" fmla="*/ 584 h 2293"/>
                  <a:gd name="T38" fmla="*/ 416 w 513"/>
                  <a:gd name="T39" fmla="*/ 672 h 2293"/>
                  <a:gd name="T40" fmla="*/ 425 w 513"/>
                  <a:gd name="T41" fmla="*/ 797 h 2293"/>
                  <a:gd name="T42" fmla="*/ 434 w 513"/>
                  <a:gd name="T43" fmla="*/ 912 h 2293"/>
                  <a:gd name="T44" fmla="*/ 443 w 513"/>
                  <a:gd name="T45" fmla="*/ 1035 h 2293"/>
                  <a:gd name="T46" fmla="*/ 452 w 513"/>
                  <a:gd name="T47" fmla="*/ 1150 h 2293"/>
                  <a:gd name="T48" fmla="*/ 469 w 513"/>
                  <a:gd name="T49" fmla="*/ 1345 h 2293"/>
                  <a:gd name="T50" fmla="*/ 487 w 513"/>
                  <a:gd name="T51" fmla="*/ 1541 h 2293"/>
                  <a:gd name="T52" fmla="*/ 497 w 513"/>
                  <a:gd name="T53" fmla="*/ 1735 h 2293"/>
                  <a:gd name="T54" fmla="*/ 513 w 513"/>
                  <a:gd name="T55" fmla="*/ 1930 h 2293"/>
                  <a:gd name="T56" fmla="*/ 497 w 513"/>
                  <a:gd name="T57" fmla="*/ 1983 h 2293"/>
                  <a:gd name="T58" fmla="*/ 479 w 513"/>
                  <a:gd name="T59" fmla="*/ 2045 h 2293"/>
                  <a:gd name="T60" fmla="*/ 461 w 513"/>
                  <a:gd name="T61" fmla="*/ 2098 h 2293"/>
                  <a:gd name="T62" fmla="*/ 434 w 513"/>
                  <a:gd name="T63" fmla="*/ 2160 h 2293"/>
                  <a:gd name="T64" fmla="*/ 416 w 513"/>
                  <a:gd name="T65" fmla="*/ 2178 h 2293"/>
                  <a:gd name="T66" fmla="*/ 398 w 513"/>
                  <a:gd name="T67" fmla="*/ 2204 h 2293"/>
                  <a:gd name="T68" fmla="*/ 381 w 513"/>
                  <a:gd name="T69" fmla="*/ 2222 h 2293"/>
                  <a:gd name="T70" fmla="*/ 364 w 513"/>
                  <a:gd name="T71" fmla="*/ 2240 h 2293"/>
                  <a:gd name="T72" fmla="*/ 336 w 513"/>
                  <a:gd name="T73" fmla="*/ 2257 h 2293"/>
                  <a:gd name="T74" fmla="*/ 310 w 513"/>
                  <a:gd name="T75" fmla="*/ 2266 h 2293"/>
                  <a:gd name="T76" fmla="*/ 275 w 513"/>
                  <a:gd name="T77" fmla="*/ 2275 h 2293"/>
                  <a:gd name="T78" fmla="*/ 248 w 513"/>
                  <a:gd name="T79" fmla="*/ 2293 h 2293"/>
                  <a:gd name="T80" fmla="*/ 231 w 513"/>
                  <a:gd name="T81" fmla="*/ 2196 h 2293"/>
                  <a:gd name="T82" fmla="*/ 213 w 513"/>
                  <a:gd name="T83" fmla="*/ 2098 h 2293"/>
                  <a:gd name="T84" fmla="*/ 195 w 513"/>
                  <a:gd name="T85" fmla="*/ 2001 h 2293"/>
                  <a:gd name="T86" fmla="*/ 168 w 513"/>
                  <a:gd name="T87" fmla="*/ 1903 h 2293"/>
                  <a:gd name="T88" fmla="*/ 124 w 513"/>
                  <a:gd name="T89" fmla="*/ 1593 h 2293"/>
                  <a:gd name="T90" fmla="*/ 88 w 513"/>
                  <a:gd name="T91" fmla="*/ 1275 h 2293"/>
                  <a:gd name="T92" fmla="*/ 44 w 513"/>
                  <a:gd name="T93" fmla="*/ 956 h 2293"/>
                  <a:gd name="T94" fmla="*/ 0 w 513"/>
                  <a:gd name="T95" fmla="*/ 646 h 22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13"/>
                  <a:gd name="T145" fmla="*/ 0 h 2293"/>
                  <a:gd name="T146" fmla="*/ 513 w 513"/>
                  <a:gd name="T147" fmla="*/ 2293 h 22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13" h="2293">
                    <a:moveTo>
                      <a:pt x="0" y="646"/>
                    </a:moveTo>
                    <a:lnTo>
                      <a:pt x="0" y="584"/>
                    </a:lnTo>
                    <a:lnTo>
                      <a:pt x="9" y="513"/>
                    </a:lnTo>
                    <a:lnTo>
                      <a:pt x="18" y="452"/>
                    </a:lnTo>
                    <a:lnTo>
                      <a:pt x="26" y="390"/>
                    </a:lnTo>
                    <a:lnTo>
                      <a:pt x="36" y="327"/>
                    </a:lnTo>
                    <a:lnTo>
                      <a:pt x="44" y="265"/>
                    </a:lnTo>
                    <a:lnTo>
                      <a:pt x="53" y="194"/>
                    </a:lnTo>
                    <a:lnTo>
                      <a:pt x="62" y="132"/>
                    </a:lnTo>
                    <a:lnTo>
                      <a:pt x="88" y="115"/>
                    </a:lnTo>
                    <a:lnTo>
                      <a:pt x="115" y="97"/>
                    </a:lnTo>
                    <a:lnTo>
                      <a:pt x="142" y="79"/>
                    </a:lnTo>
                    <a:lnTo>
                      <a:pt x="168" y="61"/>
                    </a:lnTo>
                    <a:lnTo>
                      <a:pt x="195" y="53"/>
                    </a:lnTo>
                    <a:lnTo>
                      <a:pt x="221" y="35"/>
                    </a:lnTo>
                    <a:lnTo>
                      <a:pt x="248" y="17"/>
                    </a:lnTo>
                    <a:lnTo>
                      <a:pt x="275" y="0"/>
                    </a:lnTo>
                    <a:lnTo>
                      <a:pt x="283" y="9"/>
                    </a:lnTo>
                    <a:lnTo>
                      <a:pt x="283" y="17"/>
                    </a:lnTo>
                    <a:lnTo>
                      <a:pt x="292" y="27"/>
                    </a:lnTo>
                    <a:lnTo>
                      <a:pt x="292" y="35"/>
                    </a:lnTo>
                    <a:lnTo>
                      <a:pt x="292" y="45"/>
                    </a:lnTo>
                    <a:lnTo>
                      <a:pt x="292" y="53"/>
                    </a:lnTo>
                    <a:lnTo>
                      <a:pt x="301" y="61"/>
                    </a:lnTo>
                    <a:lnTo>
                      <a:pt x="301" y="88"/>
                    </a:lnTo>
                    <a:lnTo>
                      <a:pt x="301" y="124"/>
                    </a:lnTo>
                    <a:lnTo>
                      <a:pt x="310" y="150"/>
                    </a:lnTo>
                    <a:lnTo>
                      <a:pt x="310" y="186"/>
                    </a:lnTo>
                    <a:lnTo>
                      <a:pt x="310" y="212"/>
                    </a:lnTo>
                    <a:lnTo>
                      <a:pt x="319" y="247"/>
                    </a:lnTo>
                    <a:lnTo>
                      <a:pt x="319" y="275"/>
                    </a:lnTo>
                    <a:lnTo>
                      <a:pt x="319" y="309"/>
                    </a:lnTo>
                    <a:lnTo>
                      <a:pt x="328" y="354"/>
                    </a:lnTo>
                    <a:lnTo>
                      <a:pt x="346" y="398"/>
                    </a:lnTo>
                    <a:lnTo>
                      <a:pt x="354" y="442"/>
                    </a:lnTo>
                    <a:lnTo>
                      <a:pt x="372" y="487"/>
                    </a:lnTo>
                    <a:lnTo>
                      <a:pt x="381" y="531"/>
                    </a:lnTo>
                    <a:lnTo>
                      <a:pt x="390" y="584"/>
                    </a:lnTo>
                    <a:lnTo>
                      <a:pt x="408" y="628"/>
                    </a:lnTo>
                    <a:lnTo>
                      <a:pt x="416" y="672"/>
                    </a:lnTo>
                    <a:lnTo>
                      <a:pt x="425" y="735"/>
                    </a:lnTo>
                    <a:lnTo>
                      <a:pt x="425" y="797"/>
                    </a:lnTo>
                    <a:lnTo>
                      <a:pt x="434" y="850"/>
                    </a:lnTo>
                    <a:lnTo>
                      <a:pt x="434" y="912"/>
                    </a:lnTo>
                    <a:lnTo>
                      <a:pt x="443" y="974"/>
                    </a:lnTo>
                    <a:lnTo>
                      <a:pt x="443" y="1035"/>
                    </a:lnTo>
                    <a:lnTo>
                      <a:pt x="452" y="1097"/>
                    </a:lnTo>
                    <a:lnTo>
                      <a:pt x="452" y="1150"/>
                    </a:lnTo>
                    <a:lnTo>
                      <a:pt x="461" y="1248"/>
                    </a:lnTo>
                    <a:lnTo>
                      <a:pt x="469" y="1345"/>
                    </a:lnTo>
                    <a:lnTo>
                      <a:pt x="479" y="1442"/>
                    </a:lnTo>
                    <a:lnTo>
                      <a:pt x="487" y="1541"/>
                    </a:lnTo>
                    <a:lnTo>
                      <a:pt x="497" y="1638"/>
                    </a:lnTo>
                    <a:lnTo>
                      <a:pt x="497" y="1735"/>
                    </a:lnTo>
                    <a:lnTo>
                      <a:pt x="505" y="1833"/>
                    </a:lnTo>
                    <a:lnTo>
                      <a:pt x="513" y="1930"/>
                    </a:lnTo>
                    <a:lnTo>
                      <a:pt x="505" y="1956"/>
                    </a:lnTo>
                    <a:lnTo>
                      <a:pt x="497" y="1983"/>
                    </a:lnTo>
                    <a:lnTo>
                      <a:pt x="487" y="2018"/>
                    </a:lnTo>
                    <a:lnTo>
                      <a:pt x="479" y="2045"/>
                    </a:lnTo>
                    <a:lnTo>
                      <a:pt x="469" y="2071"/>
                    </a:lnTo>
                    <a:lnTo>
                      <a:pt x="461" y="2098"/>
                    </a:lnTo>
                    <a:lnTo>
                      <a:pt x="452" y="2133"/>
                    </a:lnTo>
                    <a:lnTo>
                      <a:pt x="434" y="2160"/>
                    </a:lnTo>
                    <a:lnTo>
                      <a:pt x="425" y="2168"/>
                    </a:lnTo>
                    <a:lnTo>
                      <a:pt x="416" y="2178"/>
                    </a:lnTo>
                    <a:lnTo>
                      <a:pt x="408" y="2186"/>
                    </a:lnTo>
                    <a:lnTo>
                      <a:pt x="398" y="2204"/>
                    </a:lnTo>
                    <a:lnTo>
                      <a:pt x="390" y="2213"/>
                    </a:lnTo>
                    <a:lnTo>
                      <a:pt x="381" y="2222"/>
                    </a:lnTo>
                    <a:lnTo>
                      <a:pt x="372" y="2231"/>
                    </a:lnTo>
                    <a:lnTo>
                      <a:pt x="364" y="2240"/>
                    </a:lnTo>
                    <a:lnTo>
                      <a:pt x="354" y="2248"/>
                    </a:lnTo>
                    <a:lnTo>
                      <a:pt x="336" y="2257"/>
                    </a:lnTo>
                    <a:lnTo>
                      <a:pt x="319" y="2257"/>
                    </a:lnTo>
                    <a:lnTo>
                      <a:pt x="310" y="2266"/>
                    </a:lnTo>
                    <a:lnTo>
                      <a:pt x="292" y="2275"/>
                    </a:lnTo>
                    <a:lnTo>
                      <a:pt x="275" y="2275"/>
                    </a:lnTo>
                    <a:lnTo>
                      <a:pt x="266" y="2284"/>
                    </a:lnTo>
                    <a:lnTo>
                      <a:pt x="248" y="2293"/>
                    </a:lnTo>
                    <a:lnTo>
                      <a:pt x="239" y="2240"/>
                    </a:lnTo>
                    <a:lnTo>
                      <a:pt x="231" y="2196"/>
                    </a:lnTo>
                    <a:lnTo>
                      <a:pt x="221" y="2142"/>
                    </a:lnTo>
                    <a:lnTo>
                      <a:pt x="213" y="2098"/>
                    </a:lnTo>
                    <a:lnTo>
                      <a:pt x="203" y="2045"/>
                    </a:lnTo>
                    <a:lnTo>
                      <a:pt x="195" y="2001"/>
                    </a:lnTo>
                    <a:lnTo>
                      <a:pt x="186" y="1956"/>
                    </a:lnTo>
                    <a:lnTo>
                      <a:pt x="168" y="1903"/>
                    </a:lnTo>
                    <a:lnTo>
                      <a:pt x="151" y="1744"/>
                    </a:lnTo>
                    <a:lnTo>
                      <a:pt x="124" y="1593"/>
                    </a:lnTo>
                    <a:lnTo>
                      <a:pt x="106" y="1434"/>
                    </a:lnTo>
                    <a:lnTo>
                      <a:pt x="88" y="1275"/>
                    </a:lnTo>
                    <a:lnTo>
                      <a:pt x="62" y="1115"/>
                    </a:lnTo>
                    <a:lnTo>
                      <a:pt x="44" y="956"/>
                    </a:lnTo>
                    <a:lnTo>
                      <a:pt x="18" y="805"/>
                    </a:lnTo>
                    <a:lnTo>
                      <a:pt x="0" y="646"/>
                    </a:lnTo>
                    <a:close/>
                  </a:path>
                </a:pathLst>
              </a:custGeom>
              <a:solidFill>
                <a:srgbClr val="706752"/>
              </a:solidFill>
              <a:ln w="9525">
                <a:noFill/>
                <a:round/>
                <a:headEnd/>
                <a:tailEnd/>
              </a:ln>
            </p:spPr>
            <p:txBody>
              <a:bodyPr>
                <a:prstTxWarp prst="textNoShape">
                  <a:avLst/>
                </a:prstTxWarp>
              </a:bodyPr>
              <a:lstStyle/>
              <a:p>
                <a:endParaRPr lang="en-US"/>
              </a:p>
            </p:txBody>
          </p:sp>
          <p:sp>
            <p:nvSpPr>
              <p:cNvPr id="30837" name="Freeform 236"/>
              <p:cNvSpPr>
                <a:spLocks/>
              </p:cNvSpPr>
              <p:nvPr/>
            </p:nvSpPr>
            <p:spPr bwMode="auto">
              <a:xfrm>
                <a:off x="3166" y="2154"/>
                <a:ext cx="36" cy="169"/>
              </a:xfrm>
              <a:custGeom>
                <a:avLst/>
                <a:gdLst>
                  <a:gd name="T0" fmla="*/ 9 w 460"/>
                  <a:gd name="T1" fmla="*/ 566 h 2204"/>
                  <a:gd name="T2" fmla="*/ 17 w 460"/>
                  <a:gd name="T3" fmla="*/ 442 h 2204"/>
                  <a:gd name="T4" fmla="*/ 17 w 460"/>
                  <a:gd name="T5" fmla="*/ 318 h 2204"/>
                  <a:gd name="T6" fmla="*/ 27 w 460"/>
                  <a:gd name="T7" fmla="*/ 194 h 2204"/>
                  <a:gd name="T8" fmla="*/ 53 w 460"/>
                  <a:gd name="T9" fmla="*/ 115 h 2204"/>
                  <a:gd name="T10" fmla="*/ 106 w 460"/>
                  <a:gd name="T11" fmla="*/ 79 h 2204"/>
                  <a:gd name="T12" fmla="*/ 150 w 460"/>
                  <a:gd name="T13" fmla="*/ 52 h 2204"/>
                  <a:gd name="T14" fmla="*/ 195 w 460"/>
                  <a:gd name="T15" fmla="*/ 18 h 2204"/>
                  <a:gd name="T16" fmla="*/ 222 w 460"/>
                  <a:gd name="T17" fmla="*/ 8 h 2204"/>
                  <a:gd name="T18" fmla="*/ 230 w 460"/>
                  <a:gd name="T19" fmla="*/ 26 h 2204"/>
                  <a:gd name="T20" fmla="*/ 239 w 460"/>
                  <a:gd name="T21" fmla="*/ 44 h 2204"/>
                  <a:gd name="T22" fmla="*/ 248 w 460"/>
                  <a:gd name="T23" fmla="*/ 61 h 2204"/>
                  <a:gd name="T24" fmla="*/ 248 w 460"/>
                  <a:gd name="T25" fmla="*/ 115 h 2204"/>
                  <a:gd name="T26" fmla="*/ 257 w 460"/>
                  <a:gd name="T27" fmla="*/ 167 h 2204"/>
                  <a:gd name="T28" fmla="*/ 257 w 460"/>
                  <a:gd name="T29" fmla="*/ 220 h 2204"/>
                  <a:gd name="T30" fmla="*/ 266 w 460"/>
                  <a:gd name="T31" fmla="*/ 282 h 2204"/>
                  <a:gd name="T32" fmla="*/ 293 w 460"/>
                  <a:gd name="T33" fmla="*/ 371 h 2204"/>
                  <a:gd name="T34" fmla="*/ 319 w 460"/>
                  <a:gd name="T35" fmla="*/ 460 h 2204"/>
                  <a:gd name="T36" fmla="*/ 337 w 460"/>
                  <a:gd name="T37" fmla="*/ 557 h 2204"/>
                  <a:gd name="T38" fmla="*/ 363 w 460"/>
                  <a:gd name="T39" fmla="*/ 645 h 2204"/>
                  <a:gd name="T40" fmla="*/ 372 w 460"/>
                  <a:gd name="T41" fmla="*/ 770 h 2204"/>
                  <a:gd name="T42" fmla="*/ 381 w 460"/>
                  <a:gd name="T43" fmla="*/ 885 h 2204"/>
                  <a:gd name="T44" fmla="*/ 390 w 460"/>
                  <a:gd name="T45" fmla="*/ 1008 h 2204"/>
                  <a:gd name="T46" fmla="*/ 399 w 460"/>
                  <a:gd name="T47" fmla="*/ 1123 h 2204"/>
                  <a:gd name="T48" fmla="*/ 416 w 460"/>
                  <a:gd name="T49" fmla="*/ 1318 h 2204"/>
                  <a:gd name="T50" fmla="*/ 434 w 460"/>
                  <a:gd name="T51" fmla="*/ 1514 h 2204"/>
                  <a:gd name="T52" fmla="*/ 444 w 460"/>
                  <a:gd name="T53" fmla="*/ 1708 h 2204"/>
                  <a:gd name="T54" fmla="*/ 460 w 460"/>
                  <a:gd name="T55" fmla="*/ 1903 h 2204"/>
                  <a:gd name="T56" fmla="*/ 444 w 460"/>
                  <a:gd name="T57" fmla="*/ 1956 h 2204"/>
                  <a:gd name="T58" fmla="*/ 426 w 460"/>
                  <a:gd name="T59" fmla="*/ 2018 h 2204"/>
                  <a:gd name="T60" fmla="*/ 408 w 460"/>
                  <a:gd name="T61" fmla="*/ 2071 h 2204"/>
                  <a:gd name="T62" fmla="*/ 381 w 460"/>
                  <a:gd name="T63" fmla="*/ 2133 h 2204"/>
                  <a:gd name="T64" fmla="*/ 372 w 460"/>
                  <a:gd name="T65" fmla="*/ 2141 h 2204"/>
                  <a:gd name="T66" fmla="*/ 363 w 460"/>
                  <a:gd name="T67" fmla="*/ 2159 h 2204"/>
                  <a:gd name="T68" fmla="*/ 345 w 460"/>
                  <a:gd name="T69" fmla="*/ 2169 h 2204"/>
                  <a:gd name="T70" fmla="*/ 337 w 460"/>
                  <a:gd name="T71" fmla="*/ 2177 h 2204"/>
                  <a:gd name="T72" fmla="*/ 301 w 460"/>
                  <a:gd name="T73" fmla="*/ 2186 h 2204"/>
                  <a:gd name="T74" fmla="*/ 275 w 460"/>
                  <a:gd name="T75" fmla="*/ 2195 h 2204"/>
                  <a:gd name="T76" fmla="*/ 248 w 460"/>
                  <a:gd name="T77" fmla="*/ 2204 h 2204"/>
                  <a:gd name="T78" fmla="*/ 213 w 460"/>
                  <a:gd name="T79" fmla="*/ 2204 h 2204"/>
                  <a:gd name="T80" fmla="*/ 204 w 460"/>
                  <a:gd name="T81" fmla="*/ 2115 h 2204"/>
                  <a:gd name="T82" fmla="*/ 186 w 460"/>
                  <a:gd name="T83" fmla="*/ 2036 h 2204"/>
                  <a:gd name="T84" fmla="*/ 178 w 460"/>
                  <a:gd name="T85" fmla="*/ 1947 h 2204"/>
                  <a:gd name="T86" fmla="*/ 160 w 460"/>
                  <a:gd name="T87" fmla="*/ 1859 h 2204"/>
                  <a:gd name="T88" fmla="*/ 124 w 460"/>
                  <a:gd name="T89" fmla="*/ 1548 h 2204"/>
                  <a:gd name="T90" fmla="*/ 80 w 460"/>
                  <a:gd name="T91" fmla="*/ 1239 h 2204"/>
                  <a:gd name="T92" fmla="*/ 45 w 460"/>
                  <a:gd name="T93" fmla="*/ 929 h 2204"/>
                  <a:gd name="T94" fmla="*/ 0 w 460"/>
                  <a:gd name="T95" fmla="*/ 627 h 22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60"/>
                  <a:gd name="T145" fmla="*/ 0 h 2204"/>
                  <a:gd name="T146" fmla="*/ 460 w 460"/>
                  <a:gd name="T147" fmla="*/ 2204 h 22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60" h="2204">
                    <a:moveTo>
                      <a:pt x="0" y="627"/>
                    </a:moveTo>
                    <a:lnTo>
                      <a:pt x="9" y="566"/>
                    </a:lnTo>
                    <a:lnTo>
                      <a:pt x="9" y="504"/>
                    </a:lnTo>
                    <a:lnTo>
                      <a:pt x="17" y="442"/>
                    </a:lnTo>
                    <a:lnTo>
                      <a:pt x="17" y="380"/>
                    </a:lnTo>
                    <a:lnTo>
                      <a:pt x="17" y="318"/>
                    </a:lnTo>
                    <a:lnTo>
                      <a:pt x="27" y="256"/>
                    </a:lnTo>
                    <a:lnTo>
                      <a:pt x="27" y="194"/>
                    </a:lnTo>
                    <a:lnTo>
                      <a:pt x="35" y="133"/>
                    </a:lnTo>
                    <a:lnTo>
                      <a:pt x="53" y="115"/>
                    </a:lnTo>
                    <a:lnTo>
                      <a:pt x="80" y="97"/>
                    </a:lnTo>
                    <a:lnTo>
                      <a:pt x="106" y="79"/>
                    </a:lnTo>
                    <a:lnTo>
                      <a:pt x="124" y="70"/>
                    </a:lnTo>
                    <a:lnTo>
                      <a:pt x="150" y="52"/>
                    </a:lnTo>
                    <a:lnTo>
                      <a:pt x="178" y="34"/>
                    </a:lnTo>
                    <a:lnTo>
                      <a:pt x="195" y="18"/>
                    </a:lnTo>
                    <a:lnTo>
                      <a:pt x="222" y="0"/>
                    </a:lnTo>
                    <a:lnTo>
                      <a:pt x="222" y="8"/>
                    </a:lnTo>
                    <a:lnTo>
                      <a:pt x="230" y="18"/>
                    </a:lnTo>
                    <a:lnTo>
                      <a:pt x="230" y="26"/>
                    </a:lnTo>
                    <a:lnTo>
                      <a:pt x="230" y="34"/>
                    </a:lnTo>
                    <a:lnTo>
                      <a:pt x="239" y="44"/>
                    </a:lnTo>
                    <a:lnTo>
                      <a:pt x="239" y="52"/>
                    </a:lnTo>
                    <a:lnTo>
                      <a:pt x="248" y="61"/>
                    </a:lnTo>
                    <a:lnTo>
                      <a:pt x="248" y="88"/>
                    </a:lnTo>
                    <a:lnTo>
                      <a:pt x="248" y="115"/>
                    </a:lnTo>
                    <a:lnTo>
                      <a:pt x="248" y="141"/>
                    </a:lnTo>
                    <a:lnTo>
                      <a:pt x="257" y="167"/>
                    </a:lnTo>
                    <a:lnTo>
                      <a:pt x="257" y="194"/>
                    </a:lnTo>
                    <a:lnTo>
                      <a:pt x="257" y="220"/>
                    </a:lnTo>
                    <a:lnTo>
                      <a:pt x="266" y="256"/>
                    </a:lnTo>
                    <a:lnTo>
                      <a:pt x="266" y="282"/>
                    </a:lnTo>
                    <a:lnTo>
                      <a:pt x="275" y="327"/>
                    </a:lnTo>
                    <a:lnTo>
                      <a:pt x="293" y="371"/>
                    </a:lnTo>
                    <a:lnTo>
                      <a:pt x="301" y="415"/>
                    </a:lnTo>
                    <a:lnTo>
                      <a:pt x="319" y="460"/>
                    </a:lnTo>
                    <a:lnTo>
                      <a:pt x="328" y="504"/>
                    </a:lnTo>
                    <a:lnTo>
                      <a:pt x="337" y="557"/>
                    </a:lnTo>
                    <a:lnTo>
                      <a:pt x="355" y="601"/>
                    </a:lnTo>
                    <a:lnTo>
                      <a:pt x="363" y="645"/>
                    </a:lnTo>
                    <a:lnTo>
                      <a:pt x="372" y="708"/>
                    </a:lnTo>
                    <a:lnTo>
                      <a:pt x="372" y="770"/>
                    </a:lnTo>
                    <a:lnTo>
                      <a:pt x="381" y="823"/>
                    </a:lnTo>
                    <a:lnTo>
                      <a:pt x="381" y="885"/>
                    </a:lnTo>
                    <a:lnTo>
                      <a:pt x="390" y="947"/>
                    </a:lnTo>
                    <a:lnTo>
                      <a:pt x="390" y="1008"/>
                    </a:lnTo>
                    <a:lnTo>
                      <a:pt x="399" y="1070"/>
                    </a:lnTo>
                    <a:lnTo>
                      <a:pt x="399" y="1123"/>
                    </a:lnTo>
                    <a:lnTo>
                      <a:pt x="408" y="1221"/>
                    </a:lnTo>
                    <a:lnTo>
                      <a:pt x="416" y="1318"/>
                    </a:lnTo>
                    <a:lnTo>
                      <a:pt x="426" y="1415"/>
                    </a:lnTo>
                    <a:lnTo>
                      <a:pt x="434" y="1514"/>
                    </a:lnTo>
                    <a:lnTo>
                      <a:pt x="444" y="1611"/>
                    </a:lnTo>
                    <a:lnTo>
                      <a:pt x="444" y="1708"/>
                    </a:lnTo>
                    <a:lnTo>
                      <a:pt x="452" y="1806"/>
                    </a:lnTo>
                    <a:lnTo>
                      <a:pt x="460" y="1903"/>
                    </a:lnTo>
                    <a:lnTo>
                      <a:pt x="452" y="1929"/>
                    </a:lnTo>
                    <a:lnTo>
                      <a:pt x="444" y="1956"/>
                    </a:lnTo>
                    <a:lnTo>
                      <a:pt x="434" y="1991"/>
                    </a:lnTo>
                    <a:lnTo>
                      <a:pt x="426" y="2018"/>
                    </a:lnTo>
                    <a:lnTo>
                      <a:pt x="416" y="2044"/>
                    </a:lnTo>
                    <a:lnTo>
                      <a:pt x="408" y="2071"/>
                    </a:lnTo>
                    <a:lnTo>
                      <a:pt x="399" y="2106"/>
                    </a:lnTo>
                    <a:lnTo>
                      <a:pt x="381" y="2133"/>
                    </a:lnTo>
                    <a:lnTo>
                      <a:pt x="381" y="2141"/>
                    </a:lnTo>
                    <a:lnTo>
                      <a:pt x="372" y="2141"/>
                    </a:lnTo>
                    <a:lnTo>
                      <a:pt x="363" y="2151"/>
                    </a:lnTo>
                    <a:lnTo>
                      <a:pt x="363" y="2159"/>
                    </a:lnTo>
                    <a:lnTo>
                      <a:pt x="355" y="2159"/>
                    </a:lnTo>
                    <a:lnTo>
                      <a:pt x="345" y="2169"/>
                    </a:lnTo>
                    <a:lnTo>
                      <a:pt x="345" y="2177"/>
                    </a:lnTo>
                    <a:lnTo>
                      <a:pt x="337" y="2177"/>
                    </a:lnTo>
                    <a:lnTo>
                      <a:pt x="319" y="2186"/>
                    </a:lnTo>
                    <a:lnTo>
                      <a:pt x="301" y="2186"/>
                    </a:lnTo>
                    <a:lnTo>
                      <a:pt x="293" y="2186"/>
                    </a:lnTo>
                    <a:lnTo>
                      <a:pt x="275" y="2195"/>
                    </a:lnTo>
                    <a:lnTo>
                      <a:pt x="257" y="2195"/>
                    </a:lnTo>
                    <a:lnTo>
                      <a:pt x="248" y="2204"/>
                    </a:lnTo>
                    <a:lnTo>
                      <a:pt x="230" y="2204"/>
                    </a:lnTo>
                    <a:lnTo>
                      <a:pt x="213" y="2204"/>
                    </a:lnTo>
                    <a:lnTo>
                      <a:pt x="204" y="2159"/>
                    </a:lnTo>
                    <a:lnTo>
                      <a:pt x="204" y="2115"/>
                    </a:lnTo>
                    <a:lnTo>
                      <a:pt x="195" y="2071"/>
                    </a:lnTo>
                    <a:lnTo>
                      <a:pt x="186" y="2036"/>
                    </a:lnTo>
                    <a:lnTo>
                      <a:pt x="178" y="1991"/>
                    </a:lnTo>
                    <a:lnTo>
                      <a:pt x="178" y="1947"/>
                    </a:lnTo>
                    <a:lnTo>
                      <a:pt x="168" y="1903"/>
                    </a:lnTo>
                    <a:lnTo>
                      <a:pt x="160" y="1859"/>
                    </a:lnTo>
                    <a:lnTo>
                      <a:pt x="142" y="1699"/>
                    </a:lnTo>
                    <a:lnTo>
                      <a:pt x="124" y="1548"/>
                    </a:lnTo>
                    <a:lnTo>
                      <a:pt x="98" y="1389"/>
                    </a:lnTo>
                    <a:lnTo>
                      <a:pt x="80" y="1239"/>
                    </a:lnTo>
                    <a:lnTo>
                      <a:pt x="62" y="1088"/>
                    </a:lnTo>
                    <a:lnTo>
                      <a:pt x="45" y="929"/>
                    </a:lnTo>
                    <a:lnTo>
                      <a:pt x="17" y="778"/>
                    </a:lnTo>
                    <a:lnTo>
                      <a:pt x="0" y="627"/>
                    </a:lnTo>
                    <a:close/>
                  </a:path>
                </a:pathLst>
              </a:custGeom>
              <a:solidFill>
                <a:srgbClr val="756C56"/>
              </a:solidFill>
              <a:ln w="9525">
                <a:noFill/>
                <a:round/>
                <a:headEnd/>
                <a:tailEnd/>
              </a:ln>
            </p:spPr>
            <p:txBody>
              <a:bodyPr>
                <a:prstTxWarp prst="textNoShape">
                  <a:avLst/>
                </a:prstTxWarp>
              </a:bodyPr>
              <a:lstStyle/>
              <a:p>
                <a:endParaRPr lang="en-US"/>
              </a:p>
            </p:txBody>
          </p:sp>
          <p:sp>
            <p:nvSpPr>
              <p:cNvPr id="30838" name="Freeform 237"/>
              <p:cNvSpPr>
                <a:spLocks/>
              </p:cNvSpPr>
              <p:nvPr/>
            </p:nvSpPr>
            <p:spPr bwMode="auto">
              <a:xfrm>
                <a:off x="3171" y="2156"/>
                <a:ext cx="31" cy="163"/>
              </a:xfrm>
              <a:custGeom>
                <a:avLst/>
                <a:gdLst>
                  <a:gd name="T0" fmla="*/ 0 w 398"/>
                  <a:gd name="T1" fmla="*/ 541 h 2117"/>
                  <a:gd name="T2" fmla="*/ 0 w 398"/>
                  <a:gd name="T3" fmla="*/ 417 h 2117"/>
                  <a:gd name="T4" fmla="*/ 0 w 398"/>
                  <a:gd name="T5" fmla="*/ 302 h 2117"/>
                  <a:gd name="T6" fmla="*/ 0 w 398"/>
                  <a:gd name="T7" fmla="*/ 178 h 2117"/>
                  <a:gd name="T8" fmla="*/ 18 w 398"/>
                  <a:gd name="T9" fmla="*/ 107 h 2117"/>
                  <a:gd name="T10" fmla="*/ 62 w 398"/>
                  <a:gd name="T11" fmla="*/ 71 h 2117"/>
                  <a:gd name="T12" fmla="*/ 98 w 398"/>
                  <a:gd name="T13" fmla="*/ 45 h 2117"/>
                  <a:gd name="T14" fmla="*/ 142 w 398"/>
                  <a:gd name="T15" fmla="*/ 18 h 2117"/>
                  <a:gd name="T16" fmla="*/ 160 w 398"/>
                  <a:gd name="T17" fmla="*/ 10 h 2117"/>
                  <a:gd name="T18" fmla="*/ 168 w 398"/>
                  <a:gd name="T19" fmla="*/ 27 h 2117"/>
                  <a:gd name="T20" fmla="*/ 177 w 398"/>
                  <a:gd name="T21" fmla="*/ 45 h 2117"/>
                  <a:gd name="T22" fmla="*/ 177 w 398"/>
                  <a:gd name="T23" fmla="*/ 63 h 2117"/>
                  <a:gd name="T24" fmla="*/ 186 w 398"/>
                  <a:gd name="T25" fmla="*/ 107 h 2117"/>
                  <a:gd name="T26" fmla="*/ 195 w 398"/>
                  <a:gd name="T27" fmla="*/ 151 h 2117"/>
                  <a:gd name="T28" fmla="*/ 195 w 398"/>
                  <a:gd name="T29" fmla="*/ 196 h 2117"/>
                  <a:gd name="T30" fmla="*/ 204 w 398"/>
                  <a:gd name="T31" fmla="*/ 248 h 2117"/>
                  <a:gd name="T32" fmla="*/ 231 w 398"/>
                  <a:gd name="T33" fmla="*/ 337 h 2117"/>
                  <a:gd name="T34" fmla="*/ 257 w 398"/>
                  <a:gd name="T35" fmla="*/ 426 h 2117"/>
                  <a:gd name="T36" fmla="*/ 275 w 398"/>
                  <a:gd name="T37" fmla="*/ 523 h 2117"/>
                  <a:gd name="T38" fmla="*/ 301 w 398"/>
                  <a:gd name="T39" fmla="*/ 611 h 2117"/>
                  <a:gd name="T40" fmla="*/ 310 w 398"/>
                  <a:gd name="T41" fmla="*/ 736 h 2117"/>
                  <a:gd name="T42" fmla="*/ 319 w 398"/>
                  <a:gd name="T43" fmla="*/ 851 h 2117"/>
                  <a:gd name="T44" fmla="*/ 328 w 398"/>
                  <a:gd name="T45" fmla="*/ 974 h 2117"/>
                  <a:gd name="T46" fmla="*/ 337 w 398"/>
                  <a:gd name="T47" fmla="*/ 1089 h 2117"/>
                  <a:gd name="T48" fmla="*/ 354 w 398"/>
                  <a:gd name="T49" fmla="*/ 1284 h 2117"/>
                  <a:gd name="T50" fmla="*/ 372 w 398"/>
                  <a:gd name="T51" fmla="*/ 1480 h 2117"/>
                  <a:gd name="T52" fmla="*/ 382 w 398"/>
                  <a:gd name="T53" fmla="*/ 1674 h 2117"/>
                  <a:gd name="T54" fmla="*/ 398 w 398"/>
                  <a:gd name="T55" fmla="*/ 1869 h 2117"/>
                  <a:gd name="T56" fmla="*/ 382 w 398"/>
                  <a:gd name="T57" fmla="*/ 1922 h 2117"/>
                  <a:gd name="T58" fmla="*/ 364 w 398"/>
                  <a:gd name="T59" fmla="*/ 1984 h 2117"/>
                  <a:gd name="T60" fmla="*/ 346 w 398"/>
                  <a:gd name="T61" fmla="*/ 2037 h 2117"/>
                  <a:gd name="T62" fmla="*/ 319 w 398"/>
                  <a:gd name="T63" fmla="*/ 2099 h 2117"/>
                  <a:gd name="T64" fmla="*/ 310 w 398"/>
                  <a:gd name="T65" fmla="*/ 2107 h 2117"/>
                  <a:gd name="T66" fmla="*/ 283 w 398"/>
                  <a:gd name="T67" fmla="*/ 2107 h 2117"/>
                  <a:gd name="T68" fmla="*/ 249 w 398"/>
                  <a:gd name="T69" fmla="*/ 2117 h 2117"/>
                  <a:gd name="T70" fmla="*/ 221 w 398"/>
                  <a:gd name="T71" fmla="*/ 2117 h 2117"/>
                  <a:gd name="T72" fmla="*/ 186 w 398"/>
                  <a:gd name="T73" fmla="*/ 2117 h 2117"/>
                  <a:gd name="T74" fmla="*/ 168 w 398"/>
                  <a:gd name="T75" fmla="*/ 2081 h 2117"/>
                  <a:gd name="T76" fmla="*/ 160 w 398"/>
                  <a:gd name="T77" fmla="*/ 2002 h 2117"/>
                  <a:gd name="T78" fmla="*/ 151 w 398"/>
                  <a:gd name="T79" fmla="*/ 1922 h 2117"/>
                  <a:gd name="T80" fmla="*/ 142 w 398"/>
                  <a:gd name="T81" fmla="*/ 1842 h 2117"/>
                  <a:gd name="T82" fmla="*/ 124 w 398"/>
                  <a:gd name="T83" fmla="*/ 1647 h 2117"/>
                  <a:gd name="T84" fmla="*/ 88 w 398"/>
                  <a:gd name="T85" fmla="*/ 1347 h 2117"/>
                  <a:gd name="T86" fmla="*/ 53 w 398"/>
                  <a:gd name="T87" fmla="*/ 1045 h 2117"/>
                  <a:gd name="T88" fmla="*/ 18 w 398"/>
                  <a:gd name="T89" fmla="*/ 744 h 21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8"/>
                  <a:gd name="T136" fmla="*/ 0 h 2117"/>
                  <a:gd name="T137" fmla="*/ 398 w 398"/>
                  <a:gd name="T138" fmla="*/ 2117 h 21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8" h="2117">
                    <a:moveTo>
                      <a:pt x="0" y="593"/>
                    </a:moveTo>
                    <a:lnTo>
                      <a:pt x="0" y="541"/>
                    </a:lnTo>
                    <a:lnTo>
                      <a:pt x="0" y="478"/>
                    </a:lnTo>
                    <a:lnTo>
                      <a:pt x="0" y="417"/>
                    </a:lnTo>
                    <a:lnTo>
                      <a:pt x="0" y="355"/>
                    </a:lnTo>
                    <a:lnTo>
                      <a:pt x="0" y="302"/>
                    </a:lnTo>
                    <a:lnTo>
                      <a:pt x="0" y="240"/>
                    </a:lnTo>
                    <a:lnTo>
                      <a:pt x="0" y="178"/>
                    </a:lnTo>
                    <a:lnTo>
                      <a:pt x="0" y="115"/>
                    </a:lnTo>
                    <a:lnTo>
                      <a:pt x="18" y="107"/>
                    </a:lnTo>
                    <a:lnTo>
                      <a:pt x="36" y="89"/>
                    </a:lnTo>
                    <a:lnTo>
                      <a:pt x="62" y="71"/>
                    </a:lnTo>
                    <a:lnTo>
                      <a:pt x="80" y="63"/>
                    </a:lnTo>
                    <a:lnTo>
                      <a:pt x="98" y="45"/>
                    </a:lnTo>
                    <a:lnTo>
                      <a:pt x="116" y="27"/>
                    </a:lnTo>
                    <a:lnTo>
                      <a:pt x="142" y="18"/>
                    </a:lnTo>
                    <a:lnTo>
                      <a:pt x="160" y="0"/>
                    </a:lnTo>
                    <a:lnTo>
                      <a:pt x="160" y="10"/>
                    </a:lnTo>
                    <a:lnTo>
                      <a:pt x="168" y="18"/>
                    </a:lnTo>
                    <a:lnTo>
                      <a:pt x="168" y="27"/>
                    </a:lnTo>
                    <a:lnTo>
                      <a:pt x="168" y="36"/>
                    </a:lnTo>
                    <a:lnTo>
                      <a:pt x="177" y="45"/>
                    </a:lnTo>
                    <a:lnTo>
                      <a:pt x="177" y="54"/>
                    </a:lnTo>
                    <a:lnTo>
                      <a:pt x="177" y="63"/>
                    </a:lnTo>
                    <a:lnTo>
                      <a:pt x="186" y="81"/>
                    </a:lnTo>
                    <a:lnTo>
                      <a:pt x="186" y="107"/>
                    </a:lnTo>
                    <a:lnTo>
                      <a:pt x="186" y="133"/>
                    </a:lnTo>
                    <a:lnTo>
                      <a:pt x="195" y="151"/>
                    </a:lnTo>
                    <a:lnTo>
                      <a:pt x="195" y="178"/>
                    </a:lnTo>
                    <a:lnTo>
                      <a:pt x="195" y="196"/>
                    </a:lnTo>
                    <a:lnTo>
                      <a:pt x="204" y="222"/>
                    </a:lnTo>
                    <a:lnTo>
                      <a:pt x="204" y="248"/>
                    </a:lnTo>
                    <a:lnTo>
                      <a:pt x="213" y="293"/>
                    </a:lnTo>
                    <a:lnTo>
                      <a:pt x="231" y="337"/>
                    </a:lnTo>
                    <a:lnTo>
                      <a:pt x="239" y="381"/>
                    </a:lnTo>
                    <a:lnTo>
                      <a:pt x="257" y="426"/>
                    </a:lnTo>
                    <a:lnTo>
                      <a:pt x="266" y="470"/>
                    </a:lnTo>
                    <a:lnTo>
                      <a:pt x="275" y="523"/>
                    </a:lnTo>
                    <a:lnTo>
                      <a:pt x="293" y="567"/>
                    </a:lnTo>
                    <a:lnTo>
                      <a:pt x="301" y="611"/>
                    </a:lnTo>
                    <a:lnTo>
                      <a:pt x="310" y="674"/>
                    </a:lnTo>
                    <a:lnTo>
                      <a:pt x="310" y="736"/>
                    </a:lnTo>
                    <a:lnTo>
                      <a:pt x="319" y="789"/>
                    </a:lnTo>
                    <a:lnTo>
                      <a:pt x="319" y="851"/>
                    </a:lnTo>
                    <a:lnTo>
                      <a:pt x="328" y="913"/>
                    </a:lnTo>
                    <a:lnTo>
                      <a:pt x="328" y="974"/>
                    </a:lnTo>
                    <a:lnTo>
                      <a:pt x="337" y="1036"/>
                    </a:lnTo>
                    <a:lnTo>
                      <a:pt x="337" y="1089"/>
                    </a:lnTo>
                    <a:lnTo>
                      <a:pt x="346" y="1187"/>
                    </a:lnTo>
                    <a:lnTo>
                      <a:pt x="354" y="1284"/>
                    </a:lnTo>
                    <a:lnTo>
                      <a:pt x="364" y="1381"/>
                    </a:lnTo>
                    <a:lnTo>
                      <a:pt x="372" y="1480"/>
                    </a:lnTo>
                    <a:lnTo>
                      <a:pt x="382" y="1577"/>
                    </a:lnTo>
                    <a:lnTo>
                      <a:pt x="382" y="1674"/>
                    </a:lnTo>
                    <a:lnTo>
                      <a:pt x="390" y="1772"/>
                    </a:lnTo>
                    <a:lnTo>
                      <a:pt x="398" y="1869"/>
                    </a:lnTo>
                    <a:lnTo>
                      <a:pt x="390" y="1895"/>
                    </a:lnTo>
                    <a:lnTo>
                      <a:pt x="382" y="1922"/>
                    </a:lnTo>
                    <a:lnTo>
                      <a:pt x="372" y="1957"/>
                    </a:lnTo>
                    <a:lnTo>
                      <a:pt x="364" y="1984"/>
                    </a:lnTo>
                    <a:lnTo>
                      <a:pt x="354" y="2010"/>
                    </a:lnTo>
                    <a:lnTo>
                      <a:pt x="346" y="2037"/>
                    </a:lnTo>
                    <a:lnTo>
                      <a:pt x="337" y="2072"/>
                    </a:lnTo>
                    <a:lnTo>
                      <a:pt x="319" y="2099"/>
                    </a:lnTo>
                    <a:lnTo>
                      <a:pt x="310" y="2099"/>
                    </a:lnTo>
                    <a:lnTo>
                      <a:pt x="310" y="2107"/>
                    </a:lnTo>
                    <a:lnTo>
                      <a:pt x="301" y="2107"/>
                    </a:lnTo>
                    <a:lnTo>
                      <a:pt x="283" y="2107"/>
                    </a:lnTo>
                    <a:lnTo>
                      <a:pt x="266" y="2107"/>
                    </a:lnTo>
                    <a:lnTo>
                      <a:pt x="249" y="2117"/>
                    </a:lnTo>
                    <a:lnTo>
                      <a:pt x="231" y="2117"/>
                    </a:lnTo>
                    <a:lnTo>
                      <a:pt x="221" y="2117"/>
                    </a:lnTo>
                    <a:lnTo>
                      <a:pt x="204" y="2117"/>
                    </a:lnTo>
                    <a:lnTo>
                      <a:pt x="186" y="2117"/>
                    </a:lnTo>
                    <a:lnTo>
                      <a:pt x="168" y="2117"/>
                    </a:lnTo>
                    <a:lnTo>
                      <a:pt x="168" y="2081"/>
                    </a:lnTo>
                    <a:lnTo>
                      <a:pt x="160" y="2037"/>
                    </a:lnTo>
                    <a:lnTo>
                      <a:pt x="160" y="2002"/>
                    </a:lnTo>
                    <a:lnTo>
                      <a:pt x="160" y="1957"/>
                    </a:lnTo>
                    <a:lnTo>
                      <a:pt x="151" y="1922"/>
                    </a:lnTo>
                    <a:lnTo>
                      <a:pt x="151" y="1877"/>
                    </a:lnTo>
                    <a:lnTo>
                      <a:pt x="142" y="1842"/>
                    </a:lnTo>
                    <a:lnTo>
                      <a:pt x="142" y="1798"/>
                    </a:lnTo>
                    <a:lnTo>
                      <a:pt x="124" y="1647"/>
                    </a:lnTo>
                    <a:lnTo>
                      <a:pt x="106" y="1496"/>
                    </a:lnTo>
                    <a:lnTo>
                      <a:pt x="88" y="1347"/>
                    </a:lnTo>
                    <a:lnTo>
                      <a:pt x="71" y="1196"/>
                    </a:lnTo>
                    <a:lnTo>
                      <a:pt x="53" y="1045"/>
                    </a:lnTo>
                    <a:lnTo>
                      <a:pt x="36" y="895"/>
                    </a:lnTo>
                    <a:lnTo>
                      <a:pt x="18" y="744"/>
                    </a:lnTo>
                    <a:lnTo>
                      <a:pt x="0" y="593"/>
                    </a:lnTo>
                    <a:close/>
                  </a:path>
                </a:pathLst>
              </a:custGeom>
              <a:solidFill>
                <a:srgbClr val="7A715A"/>
              </a:solidFill>
              <a:ln w="9525">
                <a:noFill/>
                <a:round/>
                <a:headEnd/>
                <a:tailEnd/>
              </a:ln>
            </p:spPr>
            <p:txBody>
              <a:bodyPr>
                <a:prstTxWarp prst="textNoShape">
                  <a:avLst/>
                </a:prstTxWarp>
              </a:bodyPr>
              <a:lstStyle/>
              <a:p>
                <a:endParaRPr lang="en-US"/>
              </a:p>
            </p:txBody>
          </p:sp>
          <p:sp>
            <p:nvSpPr>
              <p:cNvPr id="30839" name="Freeform 238"/>
              <p:cNvSpPr>
                <a:spLocks/>
              </p:cNvSpPr>
              <p:nvPr/>
            </p:nvSpPr>
            <p:spPr bwMode="auto">
              <a:xfrm>
                <a:off x="3173" y="2158"/>
                <a:ext cx="29" cy="160"/>
              </a:xfrm>
              <a:custGeom>
                <a:avLst/>
                <a:gdLst>
                  <a:gd name="T0" fmla="*/ 26 w 371"/>
                  <a:gd name="T1" fmla="*/ 576 h 2072"/>
                  <a:gd name="T2" fmla="*/ 0 w 371"/>
                  <a:gd name="T3" fmla="*/ 116 h 2072"/>
                  <a:gd name="T4" fmla="*/ 133 w 371"/>
                  <a:gd name="T5" fmla="*/ 0 h 2072"/>
                  <a:gd name="T6" fmla="*/ 150 w 371"/>
                  <a:gd name="T7" fmla="*/ 62 h 2072"/>
                  <a:gd name="T8" fmla="*/ 177 w 371"/>
                  <a:gd name="T9" fmla="*/ 221 h 2072"/>
                  <a:gd name="T10" fmla="*/ 274 w 371"/>
                  <a:gd name="T11" fmla="*/ 584 h 2072"/>
                  <a:gd name="T12" fmla="*/ 310 w 371"/>
                  <a:gd name="T13" fmla="*/ 1062 h 2072"/>
                  <a:gd name="T14" fmla="*/ 371 w 371"/>
                  <a:gd name="T15" fmla="*/ 1842 h 2072"/>
                  <a:gd name="T16" fmla="*/ 292 w 371"/>
                  <a:gd name="T17" fmla="*/ 2072 h 2072"/>
                  <a:gd name="T18" fmla="*/ 292 w 371"/>
                  <a:gd name="T19" fmla="*/ 2045 h 2072"/>
                  <a:gd name="T20" fmla="*/ 159 w 371"/>
                  <a:gd name="T21" fmla="*/ 2037 h 2072"/>
                  <a:gd name="T22" fmla="*/ 159 w 371"/>
                  <a:gd name="T23" fmla="*/ 1745 h 2072"/>
                  <a:gd name="T24" fmla="*/ 26 w 371"/>
                  <a:gd name="T25" fmla="*/ 576 h 20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1"/>
                  <a:gd name="T40" fmla="*/ 0 h 2072"/>
                  <a:gd name="T41" fmla="*/ 371 w 371"/>
                  <a:gd name="T42" fmla="*/ 2072 h 20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1" h="2072">
                    <a:moveTo>
                      <a:pt x="26" y="576"/>
                    </a:moveTo>
                    <a:lnTo>
                      <a:pt x="0" y="116"/>
                    </a:lnTo>
                    <a:lnTo>
                      <a:pt x="133" y="0"/>
                    </a:lnTo>
                    <a:lnTo>
                      <a:pt x="150" y="62"/>
                    </a:lnTo>
                    <a:lnTo>
                      <a:pt x="177" y="221"/>
                    </a:lnTo>
                    <a:lnTo>
                      <a:pt x="274" y="584"/>
                    </a:lnTo>
                    <a:lnTo>
                      <a:pt x="310" y="1062"/>
                    </a:lnTo>
                    <a:lnTo>
                      <a:pt x="371" y="1842"/>
                    </a:lnTo>
                    <a:lnTo>
                      <a:pt x="292" y="2072"/>
                    </a:lnTo>
                    <a:lnTo>
                      <a:pt x="292" y="2045"/>
                    </a:lnTo>
                    <a:lnTo>
                      <a:pt x="159" y="2037"/>
                    </a:lnTo>
                    <a:lnTo>
                      <a:pt x="159" y="1745"/>
                    </a:lnTo>
                    <a:lnTo>
                      <a:pt x="26" y="576"/>
                    </a:lnTo>
                    <a:close/>
                  </a:path>
                </a:pathLst>
              </a:custGeom>
              <a:solidFill>
                <a:srgbClr val="7F755D"/>
              </a:solidFill>
              <a:ln w="9525">
                <a:noFill/>
                <a:round/>
                <a:headEnd/>
                <a:tailEnd/>
              </a:ln>
            </p:spPr>
            <p:txBody>
              <a:bodyPr>
                <a:prstTxWarp prst="textNoShape">
                  <a:avLst/>
                </a:prstTxWarp>
              </a:bodyPr>
              <a:lstStyle/>
              <a:p>
                <a:endParaRPr lang="en-US"/>
              </a:p>
            </p:txBody>
          </p:sp>
          <p:sp>
            <p:nvSpPr>
              <p:cNvPr id="30840" name="Freeform 239"/>
              <p:cNvSpPr>
                <a:spLocks/>
              </p:cNvSpPr>
              <p:nvPr/>
            </p:nvSpPr>
            <p:spPr bwMode="auto">
              <a:xfrm>
                <a:off x="3615" y="1545"/>
                <a:ext cx="44" cy="73"/>
              </a:xfrm>
              <a:custGeom>
                <a:avLst/>
                <a:gdLst>
                  <a:gd name="T0" fmla="*/ 381 w 568"/>
                  <a:gd name="T1" fmla="*/ 230 h 939"/>
                  <a:gd name="T2" fmla="*/ 363 w 568"/>
                  <a:gd name="T3" fmla="*/ 204 h 939"/>
                  <a:gd name="T4" fmla="*/ 337 w 568"/>
                  <a:gd name="T5" fmla="*/ 168 h 939"/>
                  <a:gd name="T6" fmla="*/ 319 w 568"/>
                  <a:gd name="T7" fmla="*/ 142 h 939"/>
                  <a:gd name="T8" fmla="*/ 293 w 568"/>
                  <a:gd name="T9" fmla="*/ 115 h 939"/>
                  <a:gd name="T10" fmla="*/ 275 w 568"/>
                  <a:gd name="T11" fmla="*/ 89 h 939"/>
                  <a:gd name="T12" fmla="*/ 258 w 568"/>
                  <a:gd name="T13" fmla="*/ 63 h 939"/>
                  <a:gd name="T14" fmla="*/ 230 w 568"/>
                  <a:gd name="T15" fmla="*/ 27 h 939"/>
                  <a:gd name="T16" fmla="*/ 213 w 568"/>
                  <a:gd name="T17" fmla="*/ 0 h 939"/>
                  <a:gd name="T18" fmla="*/ 248 w 568"/>
                  <a:gd name="T19" fmla="*/ 9 h 939"/>
                  <a:gd name="T20" fmla="*/ 302 w 568"/>
                  <a:gd name="T21" fmla="*/ 27 h 939"/>
                  <a:gd name="T22" fmla="*/ 373 w 568"/>
                  <a:gd name="T23" fmla="*/ 53 h 939"/>
                  <a:gd name="T24" fmla="*/ 435 w 568"/>
                  <a:gd name="T25" fmla="*/ 89 h 939"/>
                  <a:gd name="T26" fmla="*/ 496 w 568"/>
                  <a:gd name="T27" fmla="*/ 125 h 939"/>
                  <a:gd name="T28" fmla="*/ 540 w 568"/>
                  <a:gd name="T29" fmla="*/ 168 h 939"/>
                  <a:gd name="T30" fmla="*/ 558 w 568"/>
                  <a:gd name="T31" fmla="*/ 186 h 939"/>
                  <a:gd name="T32" fmla="*/ 568 w 568"/>
                  <a:gd name="T33" fmla="*/ 212 h 939"/>
                  <a:gd name="T34" fmla="*/ 568 w 568"/>
                  <a:gd name="T35" fmla="*/ 240 h 939"/>
                  <a:gd name="T36" fmla="*/ 558 w 568"/>
                  <a:gd name="T37" fmla="*/ 257 h 939"/>
                  <a:gd name="T38" fmla="*/ 550 w 568"/>
                  <a:gd name="T39" fmla="*/ 284 h 939"/>
                  <a:gd name="T40" fmla="*/ 532 w 568"/>
                  <a:gd name="T41" fmla="*/ 311 h 939"/>
                  <a:gd name="T42" fmla="*/ 524 w 568"/>
                  <a:gd name="T43" fmla="*/ 345 h 939"/>
                  <a:gd name="T44" fmla="*/ 506 w 568"/>
                  <a:gd name="T45" fmla="*/ 363 h 939"/>
                  <a:gd name="T46" fmla="*/ 488 w 568"/>
                  <a:gd name="T47" fmla="*/ 390 h 939"/>
                  <a:gd name="T48" fmla="*/ 470 w 568"/>
                  <a:gd name="T49" fmla="*/ 416 h 939"/>
                  <a:gd name="T50" fmla="*/ 452 w 568"/>
                  <a:gd name="T51" fmla="*/ 443 h 939"/>
                  <a:gd name="T52" fmla="*/ 435 w 568"/>
                  <a:gd name="T53" fmla="*/ 470 h 939"/>
                  <a:gd name="T54" fmla="*/ 373 w 568"/>
                  <a:gd name="T55" fmla="*/ 532 h 939"/>
                  <a:gd name="T56" fmla="*/ 319 w 568"/>
                  <a:gd name="T57" fmla="*/ 585 h 939"/>
                  <a:gd name="T58" fmla="*/ 258 w 568"/>
                  <a:gd name="T59" fmla="*/ 629 h 939"/>
                  <a:gd name="T60" fmla="*/ 213 w 568"/>
                  <a:gd name="T61" fmla="*/ 673 h 939"/>
                  <a:gd name="T62" fmla="*/ 160 w 568"/>
                  <a:gd name="T63" fmla="*/ 726 h 939"/>
                  <a:gd name="T64" fmla="*/ 125 w 568"/>
                  <a:gd name="T65" fmla="*/ 780 h 939"/>
                  <a:gd name="T66" fmla="*/ 89 w 568"/>
                  <a:gd name="T67" fmla="*/ 851 h 939"/>
                  <a:gd name="T68" fmla="*/ 63 w 568"/>
                  <a:gd name="T69" fmla="*/ 939 h 939"/>
                  <a:gd name="T70" fmla="*/ 36 w 568"/>
                  <a:gd name="T71" fmla="*/ 939 h 939"/>
                  <a:gd name="T72" fmla="*/ 18 w 568"/>
                  <a:gd name="T73" fmla="*/ 886 h 939"/>
                  <a:gd name="T74" fmla="*/ 0 w 568"/>
                  <a:gd name="T75" fmla="*/ 833 h 939"/>
                  <a:gd name="T76" fmla="*/ 0 w 568"/>
                  <a:gd name="T77" fmla="*/ 780 h 939"/>
                  <a:gd name="T78" fmla="*/ 0 w 568"/>
                  <a:gd name="T79" fmla="*/ 736 h 939"/>
                  <a:gd name="T80" fmla="*/ 18 w 568"/>
                  <a:gd name="T81" fmla="*/ 682 h 939"/>
                  <a:gd name="T82" fmla="*/ 36 w 568"/>
                  <a:gd name="T83" fmla="*/ 638 h 939"/>
                  <a:gd name="T84" fmla="*/ 63 w 568"/>
                  <a:gd name="T85" fmla="*/ 593 h 939"/>
                  <a:gd name="T86" fmla="*/ 89 w 568"/>
                  <a:gd name="T87" fmla="*/ 549 h 939"/>
                  <a:gd name="T88" fmla="*/ 160 w 568"/>
                  <a:gd name="T89" fmla="*/ 460 h 939"/>
                  <a:gd name="T90" fmla="*/ 240 w 568"/>
                  <a:gd name="T91" fmla="*/ 381 h 939"/>
                  <a:gd name="T92" fmla="*/ 310 w 568"/>
                  <a:gd name="T93" fmla="*/ 301 h 939"/>
                  <a:gd name="T94" fmla="*/ 381 w 568"/>
                  <a:gd name="T95" fmla="*/ 230 h 9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8"/>
                  <a:gd name="T145" fmla="*/ 0 h 939"/>
                  <a:gd name="T146" fmla="*/ 568 w 568"/>
                  <a:gd name="T147" fmla="*/ 939 h 9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8" h="939">
                    <a:moveTo>
                      <a:pt x="381" y="230"/>
                    </a:moveTo>
                    <a:lnTo>
                      <a:pt x="363" y="204"/>
                    </a:lnTo>
                    <a:lnTo>
                      <a:pt x="337" y="168"/>
                    </a:lnTo>
                    <a:lnTo>
                      <a:pt x="319" y="142"/>
                    </a:lnTo>
                    <a:lnTo>
                      <a:pt x="293" y="115"/>
                    </a:lnTo>
                    <a:lnTo>
                      <a:pt x="275" y="89"/>
                    </a:lnTo>
                    <a:lnTo>
                      <a:pt x="258" y="63"/>
                    </a:lnTo>
                    <a:lnTo>
                      <a:pt x="230" y="27"/>
                    </a:lnTo>
                    <a:lnTo>
                      <a:pt x="213" y="0"/>
                    </a:lnTo>
                    <a:lnTo>
                      <a:pt x="248" y="9"/>
                    </a:lnTo>
                    <a:lnTo>
                      <a:pt x="302" y="27"/>
                    </a:lnTo>
                    <a:lnTo>
                      <a:pt x="373" y="53"/>
                    </a:lnTo>
                    <a:lnTo>
                      <a:pt x="435" y="89"/>
                    </a:lnTo>
                    <a:lnTo>
                      <a:pt x="496" y="125"/>
                    </a:lnTo>
                    <a:lnTo>
                      <a:pt x="540" y="168"/>
                    </a:lnTo>
                    <a:lnTo>
                      <a:pt x="558" y="186"/>
                    </a:lnTo>
                    <a:lnTo>
                      <a:pt x="568" y="212"/>
                    </a:lnTo>
                    <a:lnTo>
                      <a:pt x="568" y="240"/>
                    </a:lnTo>
                    <a:lnTo>
                      <a:pt x="558" y="257"/>
                    </a:lnTo>
                    <a:lnTo>
                      <a:pt x="550" y="284"/>
                    </a:lnTo>
                    <a:lnTo>
                      <a:pt x="532" y="311"/>
                    </a:lnTo>
                    <a:lnTo>
                      <a:pt x="524" y="345"/>
                    </a:lnTo>
                    <a:lnTo>
                      <a:pt x="506" y="363"/>
                    </a:lnTo>
                    <a:lnTo>
                      <a:pt x="488" y="390"/>
                    </a:lnTo>
                    <a:lnTo>
                      <a:pt x="470" y="416"/>
                    </a:lnTo>
                    <a:lnTo>
                      <a:pt x="452" y="443"/>
                    </a:lnTo>
                    <a:lnTo>
                      <a:pt x="435" y="470"/>
                    </a:lnTo>
                    <a:lnTo>
                      <a:pt x="373" y="532"/>
                    </a:lnTo>
                    <a:lnTo>
                      <a:pt x="319" y="585"/>
                    </a:lnTo>
                    <a:lnTo>
                      <a:pt x="258" y="629"/>
                    </a:lnTo>
                    <a:lnTo>
                      <a:pt x="213" y="673"/>
                    </a:lnTo>
                    <a:lnTo>
                      <a:pt x="160" y="726"/>
                    </a:lnTo>
                    <a:lnTo>
                      <a:pt x="125" y="780"/>
                    </a:lnTo>
                    <a:lnTo>
                      <a:pt x="89" y="851"/>
                    </a:lnTo>
                    <a:lnTo>
                      <a:pt x="63" y="939"/>
                    </a:lnTo>
                    <a:lnTo>
                      <a:pt x="36" y="939"/>
                    </a:lnTo>
                    <a:lnTo>
                      <a:pt x="18" y="886"/>
                    </a:lnTo>
                    <a:lnTo>
                      <a:pt x="0" y="833"/>
                    </a:lnTo>
                    <a:lnTo>
                      <a:pt x="0" y="780"/>
                    </a:lnTo>
                    <a:lnTo>
                      <a:pt x="0" y="736"/>
                    </a:lnTo>
                    <a:lnTo>
                      <a:pt x="18" y="682"/>
                    </a:lnTo>
                    <a:lnTo>
                      <a:pt x="36" y="638"/>
                    </a:lnTo>
                    <a:lnTo>
                      <a:pt x="63" y="593"/>
                    </a:lnTo>
                    <a:lnTo>
                      <a:pt x="89" y="549"/>
                    </a:lnTo>
                    <a:lnTo>
                      <a:pt x="160" y="460"/>
                    </a:lnTo>
                    <a:lnTo>
                      <a:pt x="240" y="381"/>
                    </a:lnTo>
                    <a:lnTo>
                      <a:pt x="310" y="301"/>
                    </a:lnTo>
                    <a:lnTo>
                      <a:pt x="381" y="230"/>
                    </a:lnTo>
                    <a:close/>
                  </a:path>
                </a:pathLst>
              </a:custGeom>
              <a:solidFill>
                <a:srgbClr val="A39678"/>
              </a:solidFill>
              <a:ln w="9525">
                <a:noFill/>
                <a:round/>
                <a:headEnd/>
                <a:tailEnd/>
              </a:ln>
            </p:spPr>
            <p:txBody>
              <a:bodyPr>
                <a:prstTxWarp prst="textNoShape">
                  <a:avLst/>
                </a:prstTxWarp>
              </a:bodyPr>
              <a:lstStyle/>
              <a:p>
                <a:endParaRPr lang="en-US"/>
              </a:p>
            </p:txBody>
          </p:sp>
          <p:sp>
            <p:nvSpPr>
              <p:cNvPr id="30841" name="Freeform 240"/>
              <p:cNvSpPr>
                <a:spLocks/>
              </p:cNvSpPr>
              <p:nvPr/>
            </p:nvSpPr>
            <p:spPr bwMode="auto">
              <a:xfrm>
                <a:off x="2858" y="1686"/>
                <a:ext cx="62" cy="30"/>
              </a:xfrm>
              <a:custGeom>
                <a:avLst/>
                <a:gdLst>
                  <a:gd name="T0" fmla="*/ 806 w 806"/>
                  <a:gd name="T1" fmla="*/ 89 h 389"/>
                  <a:gd name="T2" fmla="*/ 736 w 806"/>
                  <a:gd name="T3" fmla="*/ 115 h 389"/>
                  <a:gd name="T4" fmla="*/ 673 w 806"/>
                  <a:gd name="T5" fmla="*/ 133 h 389"/>
                  <a:gd name="T6" fmla="*/ 603 w 806"/>
                  <a:gd name="T7" fmla="*/ 159 h 389"/>
                  <a:gd name="T8" fmla="*/ 532 w 806"/>
                  <a:gd name="T9" fmla="*/ 169 h 389"/>
                  <a:gd name="T10" fmla="*/ 470 w 806"/>
                  <a:gd name="T11" fmla="*/ 186 h 389"/>
                  <a:gd name="T12" fmla="*/ 399 w 806"/>
                  <a:gd name="T13" fmla="*/ 204 h 389"/>
                  <a:gd name="T14" fmla="*/ 328 w 806"/>
                  <a:gd name="T15" fmla="*/ 213 h 389"/>
                  <a:gd name="T16" fmla="*/ 258 w 806"/>
                  <a:gd name="T17" fmla="*/ 221 h 389"/>
                  <a:gd name="T18" fmla="*/ 230 w 806"/>
                  <a:gd name="T19" fmla="*/ 248 h 389"/>
                  <a:gd name="T20" fmla="*/ 204 w 806"/>
                  <a:gd name="T21" fmla="*/ 274 h 389"/>
                  <a:gd name="T22" fmla="*/ 177 w 806"/>
                  <a:gd name="T23" fmla="*/ 301 h 389"/>
                  <a:gd name="T24" fmla="*/ 151 w 806"/>
                  <a:gd name="T25" fmla="*/ 319 h 389"/>
                  <a:gd name="T26" fmla="*/ 115 w 806"/>
                  <a:gd name="T27" fmla="*/ 345 h 389"/>
                  <a:gd name="T28" fmla="*/ 89 w 806"/>
                  <a:gd name="T29" fmla="*/ 363 h 389"/>
                  <a:gd name="T30" fmla="*/ 53 w 806"/>
                  <a:gd name="T31" fmla="*/ 372 h 389"/>
                  <a:gd name="T32" fmla="*/ 9 w 806"/>
                  <a:gd name="T33" fmla="*/ 389 h 389"/>
                  <a:gd name="T34" fmla="*/ 0 w 806"/>
                  <a:gd name="T35" fmla="*/ 381 h 389"/>
                  <a:gd name="T36" fmla="*/ 18 w 806"/>
                  <a:gd name="T37" fmla="*/ 345 h 389"/>
                  <a:gd name="T38" fmla="*/ 27 w 806"/>
                  <a:gd name="T39" fmla="*/ 301 h 389"/>
                  <a:gd name="T40" fmla="*/ 53 w 806"/>
                  <a:gd name="T41" fmla="*/ 248 h 389"/>
                  <a:gd name="T42" fmla="*/ 71 w 806"/>
                  <a:gd name="T43" fmla="*/ 204 h 389"/>
                  <a:gd name="T44" fmla="*/ 97 w 806"/>
                  <a:gd name="T45" fmla="*/ 151 h 389"/>
                  <a:gd name="T46" fmla="*/ 125 w 806"/>
                  <a:gd name="T47" fmla="*/ 115 h 389"/>
                  <a:gd name="T48" fmla="*/ 142 w 806"/>
                  <a:gd name="T49" fmla="*/ 80 h 389"/>
                  <a:gd name="T50" fmla="*/ 169 w 806"/>
                  <a:gd name="T51" fmla="*/ 53 h 389"/>
                  <a:gd name="T52" fmla="*/ 240 w 806"/>
                  <a:gd name="T53" fmla="*/ 18 h 389"/>
                  <a:gd name="T54" fmla="*/ 319 w 806"/>
                  <a:gd name="T55" fmla="*/ 0 h 389"/>
                  <a:gd name="T56" fmla="*/ 399 w 806"/>
                  <a:gd name="T57" fmla="*/ 0 h 389"/>
                  <a:gd name="T58" fmla="*/ 488 w 806"/>
                  <a:gd name="T59" fmla="*/ 0 h 389"/>
                  <a:gd name="T60" fmla="*/ 576 w 806"/>
                  <a:gd name="T61" fmla="*/ 18 h 389"/>
                  <a:gd name="T62" fmla="*/ 655 w 806"/>
                  <a:gd name="T63" fmla="*/ 36 h 389"/>
                  <a:gd name="T64" fmla="*/ 736 w 806"/>
                  <a:gd name="T65" fmla="*/ 62 h 389"/>
                  <a:gd name="T66" fmla="*/ 806 w 806"/>
                  <a:gd name="T67" fmla="*/ 89 h 3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6"/>
                  <a:gd name="T103" fmla="*/ 0 h 389"/>
                  <a:gd name="T104" fmla="*/ 806 w 806"/>
                  <a:gd name="T105" fmla="*/ 389 h 3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6" h="389">
                    <a:moveTo>
                      <a:pt x="806" y="89"/>
                    </a:moveTo>
                    <a:lnTo>
                      <a:pt x="736" y="115"/>
                    </a:lnTo>
                    <a:lnTo>
                      <a:pt x="673" y="133"/>
                    </a:lnTo>
                    <a:lnTo>
                      <a:pt x="603" y="159"/>
                    </a:lnTo>
                    <a:lnTo>
                      <a:pt x="532" y="169"/>
                    </a:lnTo>
                    <a:lnTo>
                      <a:pt x="470" y="186"/>
                    </a:lnTo>
                    <a:lnTo>
                      <a:pt x="399" y="204"/>
                    </a:lnTo>
                    <a:lnTo>
                      <a:pt x="328" y="213"/>
                    </a:lnTo>
                    <a:lnTo>
                      <a:pt x="258" y="221"/>
                    </a:lnTo>
                    <a:lnTo>
                      <a:pt x="230" y="248"/>
                    </a:lnTo>
                    <a:lnTo>
                      <a:pt x="204" y="274"/>
                    </a:lnTo>
                    <a:lnTo>
                      <a:pt x="177" y="301"/>
                    </a:lnTo>
                    <a:lnTo>
                      <a:pt x="151" y="319"/>
                    </a:lnTo>
                    <a:lnTo>
                      <a:pt x="115" y="345"/>
                    </a:lnTo>
                    <a:lnTo>
                      <a:pt x="89" y="363"/>
                    </a:lnTo>
                    <a:lnTo>
                      <a:pt x="53" y="372"/>
                    </a:lnTo>
                    <a:lnTo>
                      <a:pt x="9" y="389"/>
                    </a:lnTo>
                    <a:lnTo>
                      <a:pt x="0" y="381"/>
                    </a:lnTo>
                    <a:lnTo>
                      <a:pt x="18" y="345"/>
                    </a:lnTo>
                    <a:lnTo>
                      <a:pt x="27" y="301"/>
                    </a:lnTo>
                    <a:lnTo>
                      <a:pt x="53" y="248"/>
                    </a:lnTo>
                    <a:lnTo>
                      <a:pt x="71" y="204"/>
                    </a:lnTo>
                    <a:lnTo>
                      <a:pt x="97" y="151"/>
                    </a:lnTo>
                    <a:lnTo>
                      <a:pt x="125" y="115"/>
                    </a:lnTo>
                    <a:lnTo>
                      <a:pt x="142" y="80"/>
                    </a:lnTo>
                    <a:lnTo>
                      <a:pt x="169" y="53"/>
                    </a:lnTo>
                    <a:lnTo>
                      <a:pt x="240" y="18"/>
                    </a:lnTo>
                    <a:lnTo>
                      <a:pt x="319" y="0"/>
                    </a:lnTo>
                    <a:lnTo>
                      <a:pt x="399" y="0"/>
                    </a:lnTo>
                    <a:lnTo>
                      <a:pt x="488" y="0"/>
                    </a:lnTo>
                    <a:lnTo>
                      <a:pt x="576" y="18"/>
                    </a:lnTo>
                    <a:lnTo>
                      <a:pt x="655" y="36"/>
                    </a:lnTo>
                    <a:lnTo>
                      <a:pt x="736" y="62"/>
                    </a:lnTo>
                    <a:lnTo>
                      <a:pt x="806" y="89"/>
                    </a:lnTo>
                    <a:close/>
                  </a:path>
                </a:pathLst>
              </a:custGeom>
              <a:solidFill>
                <a:srgbClr val="A39678"/>
              </a:solidFill>
              <a:ln w="9525">
                <a:noFill/>
                <a:round/>
                <a:headEnd/>
                <a:tailEnd/>
              </a:ln>
            </p:spPr>
            <p:txBody>
              <a:bodyPr>
                <a:prstTxWarp prst="textNoShape">
                  <a:avLst/>
                </a:prstTxWarp>
              </a:bodyPr>
              <a:lstStyle/>
              <a:p>
                <a:endParaRPr lang="en-US"/>
              </a:p>
            </p:txBody>
          </p:sp>
          <p:sp>
            <p:nvSpPr>
              <p:cNvPr id="30842" name="Freeform 241"/>
              <p:cNvSpPr>
                <a:spLocks/>
              </p:cNvSpPr>
              <p:nvPr/>
            </p:nvSpPr>
            <p:spPr bwMode="auto">
              <a:xfrm>
                <a:off x="2937" y="2392"/>
                <a:ext cx="66" cy="119"/>
              </a:xfrm>
              <a:custGeom>
                <a:avLst/>
                <a:gdLst>
                  <a:gd name="T0" fmla="*/ 133 w 851"/>
                  <a:gd name="T1" fmla="*/ 230 h 1541"/>
                  <a:gd name="T2" fmla="*/ 204 w 851"/>
                  <a:gd name="T3" fmla="*/ 381 h 1541"/>
                  <a:gd name="T4" fmla="*/ 266 w 851"/>
                  <a:gd name="T5" fmla="*/ 522 h 1541"/>
                  <a:gd name="T6" fmla="*/ 355 w 851"/>
                  <a:gd name="T7" fmla="*/ 655 h 1541"/>
                  <a:gd name="T8" fmla="*/ 470 w 851"/>
                  <a:gd name="T9" fmla="*/ 770 h 1541"/>
                  <a:gd name="T10" fmla="*/ 585 w 851"/>
                  <a:gd name="T11" fmla="*/ 850 h 1541"/>
                  <a:gd name="T12" fmla="*/ 673 w 851"/>
                  <a:gd name="T13" fmla="*/ 912 h 1541"/>
                  <a:gd name="T14" fmla="*/ 736 w 851"/>
                  <a:gd name="T15" fmla="*/ 1009 h 1541"/>
                  <a:gd name="T16" fmla="*/ 780 w 851"/>
                  <a:gd name="T17" fmla="*/ 1151 h 1541"/>
                  <a:gd name="T18" fmla="*/ 780 w 851"/>
                  <a:gd name="T19" fmla="*/ 1204 h 1541"/>
                  <a:gd name="T20" fmla="*/ 780 w 851"/>
                  <a:gd name="T21" fmla="*/ 1266 h 1541"/>
                  <a:gd name="T22" fmla="*/ 770 w 851"/>
                  <a:gd name="T23" fmla="*/ 1319 h 1541"/>
                  <a:gd name="T24" fmla="*/ 770 w 851"/>
                  <a:gd name="T25" fmla="*/ 1381 h 1541"/>
                  <a:gd name="T26" fmla="*/ 788 w 851"/>
                  <a:gd name="T27" fmla="*/ 1416 h 1541"/>
                  <a:gd name="T28" fmla="*/ 806 w 851"/>
                  <a:gd name="T29" fmla="*/ 1452 h 1541"/>
                  <a:gd name="T30" fmla="*/ 824 w 851"/>
                  <a:gd name="T31" fmla="*/ 1478 h 1541"/>
                  <a:gd name="T32" fmla="*/ 851 w 851"/>
                  <a:gd name="T33" fmla="*/ 1514 h 1541"/>
                  <a:gd name="T34" fmla="*/ 806 w 851"/>
                  <a:gd name="T35" fmla="*/ 1523 h 1541"/>
                  <a:gd name="T36" fmla="*/ 762 w 851"/>
                  <a:gd name="T37" fmla="*/ 1496 h 1541"/>
                  <a:gd name="T38" fmla="*/ 726 w 851"/>
                  <a:gd name="T39" fmla="*/ 1470 h 1541"/>
                  <a:gd name="T40" fmla="*/ 700 w 851"/>
                  <a:gd name="T41" fmla="*/ 1434 h 1541"/>
                  <a:gd name="T42" fmla="*/ 665 w 851"/>
                  <a:gd name="T43" fmla="*/ 1363 h 1541"/>
                  <a:gd name="T44" fmla="*/ 647 w 851"/>
                  <a:gd name="T45" fmla="*/ 1266 h 1541"/>
                  <a:gd name="T46" fmla="*/ 629 w 851"/>
                  <a:gd name="T47" fmla="*/ 1160 h 1541"/>
                  <a:gd name="T48" fmla="*/ 576 w 851"/>
                  <a:gd name="T49" fmla="*/ 1063 h 1541"/>
                  <a:gd name="T50" fmla="*/ 514 w 851"/>
                  <a:gd name="T51" fmla="*/ 1000 h 1541"/>
                  <a:gd name="T52" fmla="*/ 470 w 851"/>
                  <a:gd name="T53" fmla="*/ 982 h 1541"/>
                  <a:gd name="T54" fmla="*/ 425 w 851"/>
                  <a:gd name="T55" fmla="*/ 974 h 1541"/>
                  <a:gd name="T56" fmla="*/ 381 w 851"/>
                  <a:gd name="T57" fmla="*/ 956 h 1541"/>
                  <a:gd name="T58" fmla="*/ 310 w 851"/>
                  <a:gd name="T59" fmla="*/ 903 h 1541"/>
                  <a:gd name="T60" fmla="*/ 230 w 851"/>
                  <a:gd name="T61" fmla="*/ 815 h 1541"/>
                  <a:gd name="T62" fmla="*/ 133 w 851"/>
                  <a:gd name="T63" fmla="*/ 646 h 1541"/>
                  <a:gd name="T64" fmla="*/ 45 w 851"/>
                  <a:gd name="T65" fmla="*/ 381 h 1541"/>
                  <a:gd name="T66" fmla="*/ 9 w 851"/>
                  <a:gd name="T67" fmla="*/ 115 h 15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1"/>
                  <a:gd name="T103" fmla="*/ 0 h 1541"/>
                  <a:gd name="T104" fmla="*/ 851 w 851"/>
                  <a:gd name="T105" fmla="*/ 1541 h 15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1" h="1541">
                    <a:moveTo>
                      <a:pt x="0" y="0"/>
                    </a:moveTo>
                    <a:lnTo>
                      <a:pt x="133" y="230"/>
                    </a:lnTo>
                    <a:lnTo>
                      <a:pt x="168" y="309"/>
                    </a:lnTo>
                    <a:lnTo>
                      <a:pt x="204" y="381"/>
                    </a:lnTo>
                    <a:lnTo>
                      <a:pt x="230" y="452"/>
                    </a:lnTo>
                    <a:lnTo>
                      <a:pt x="266" y="522"/>
                    </a:lnTo>
                    <a:lnTo>
                      <a:pt x="310" y="593"/>
                    </a:lnTo>
                    <a:lnTo>
                      <a:pt x="355" y="655"/>
                    </a:lnTo>
                    <a:lnTo>
                      <a:pt x="408" y="717"/>
                    </a:lnTo>
                    <a:lnTo>
                      <a:pt x="470" y="770"/>
                    </a:lnTo>
                    <a:lnTo>
                      <a:pt x="532" y="815"/>
                    </a:lnTo>
                    <a:lnTo>
                      <a:pt x="585" y="850"/>
                    </a:lnTo>
                    <a:lnTo>
                      <a:pt x="638" y="877"/>
                    </a:lnTo>
                    <a:lnTo>
                      <a:pt x="673" y="912"/>
                    </a:lnTo>
                    <a:lnTo>
                      <a:pt x="709" y="956"/>
                    </a:lnTo>
                    <a:lnTo>
                      <a:pt x="736" y="1009"/>
                    </a:lnTo>
                    <a:lnTo>
                      <a:pt x="762" y="1071"/>
                    </a:lnTo>
                    <a:lnTo>
                      <a:pt x="780" y="1151"/>
                    </a:lnTo>
                    <a:lnTo>
                      <a:pt x="780" y="1178"/>
                    </a:lnTo>
                    <a:lnTo>
                      <a:pt x="780" y="1204"/>
                    </a:lnTo>
                    <a:lnTo>
                      <a:pt x="780" y="1240"/>
                    </a:lnTo>
                    <a:lnTo>
                      <a:pt x="780" y="1266"/>
                    </a:lnTo>
                    <a:lnTo>
                      <a:pt x="770" y="1293"/>
                    </a:lnTo>
                    <a:lnTo>
                      <a:pt x="770" y="1319"/>
                    </a:lnTo>
                    <a:lnTo>
                      <a:pt x="770" y="1355"/>
                    </a:lnTo>
                    <a:lnTo>
                      <a:pt x="770" y="1381"/>
                    </a:lnTo>
                    <a:lnTo>
                      <a:pt x="780" y="1399"/>
                    </a:lnTo>
                    <a:lnTo>
                      <a:pt x="788" y="1416"/>
                    </a:lnTo>
                    <a:lnTo>
                      <a:pt x="798" y="1434"/>
                    </a:lnTo>
                    <a:lnTo>
                      <a:pt x="806" y="1452"/>
                    </a:lnTo>
                    <a:lnTo>
                      <a:pt x="815" y="1460"/>
                    </a:lnTo>
                    <a:lnTo>
                      <a:pt x="824" y="1478"/>
                    </a:lnTo>
                    <a:lnTo>
                      <a:pt x="841" y="1496"/>
                    </a:lnTo>
                    <a:lnTo>
                      <a:pt x="851" y="1514"/>
                    </a:lnTo>
                    <a:lnTo>
                      <a:pt x="824" y="1541"/>
                    </a:lnTo>
                    <a:lnTo>
                      <a:pt x="806" y="1523"/>
                    </a:lnTo>
                    <a:lnTo>
                      <a:pt x="780" y="1514"/>
                    </a:lnTo>
                    <a:lnTo>
                      <a:pt x="762" y="1496"/>
                    </a:lnTo>
                    <a:lnTo>
                      <a:pt x="744" y="1488"/>
                    </a:lnTo>
                    <a:lnTo>
                      <a:pt x="726" y="1470"/>
                    </a:lnTo>
                    <a:lnTo>
                      <a:pt x="709" y="1452"/>
                    </a:lnTo>
                    <a:lnTo>
                      <a:pt x="700" y="1434"/>
                    </a:lnTo>
                    <a:lnTo>
                      <a:pt x="682" y="1416"/>
                    </a:lnTo>
                    <a:lnTo>
                      <a:pt x="665" y="1363"/>
                    </a:lnTo>
                    <a:lnTo>
                      <a:pt x="655" y="1311"/>
                    </a:lnTo>
                    <a:lnTo>
                      <a:pt x="647" y="1266"/>
                    </a:lnTo>
                    <a:lnTo>
                      <a:pt x="638" y="1212"/>
                    </a:lnTo>
                    <a:lnTo>
                      <a:pt x="629" y="1160"/>
                    </a:lnTo>
                    <a:lnTo>
                      <a:pt x="611" y="1115"/>
                    </a:lnTo>
                    <a:lnTo>
                      <a:pt x="576" y="1063"/>
                    </a:lnTo>
                    <a:lnTo>
                      <a:pt x="532" y="1018"/>
                    </a:lnTo>
                    <a:lnTo>
                      <a:pt x="514" y="1000"/>
                    </a:lnTo>
                    <a:lnTo>
                      <a:pt x="496" y="992"/>
                    </a:lnTo>
                    <a:lnTo>
                      <a:pt x="470" y="982"/>
                    </a:lnTo>
                    <a:lnTo>
                      <a:pt x="452" y="974"/>
                    </a:lnTo>
                    <a:lnTo>
                      <a:pt x="425" y="974"/>
                    </a:lnTo>
                    <a:lnTo>
                      <a:pt x="399" y="965"/>
                    </a:lnTo>
                    <a:lnTo>
                      <a:pt x="381" y="956"/>
                    </a:lnTo>
                    <a:lnTo>
                      <a:pt x="363" y="938"/>
                    </a:lnTo>
                    <a:lnTo>
                      <a:pt x="310" y="903"/>
                    </a:lnTo>
                    <a:lnTo>
                      <a:pt x="266" y="859"/>
                    </a:lnTo>
                    <a:lnTo>
                      <a:pt x="230" y="815"/>
                    </a:lnTo>
                    <a:lnTo>
                      <a:pt x="194" y="761"/>
                    </a:lnTo>
                    <a:lnTo>
                      <a:pt x="133" y="646"/>
                    </a:lnTo>
                    <a:lnTo>
                      <a:pt x="79" y="522"/>
                    </a:lnTo>
                    <a:lnTo>
                      <a:pt x="45" y="381"/>
                    </a:lnTo>
                    <a:lnTo>
                      <a:pt x="27" y="248"/>
                    </a:lnTo>
                    <a:lnTo>
                      <a:pt x="9" y="115"/>
                    </a:lnTo>
                    <a:lnTo>
                      <a:pt x="0" y="0"/>
                    </a:lnTo>
                    <a:close/>
                  </a:path>
                </a:pathLst>
              </a:custGeom>
              <a:solidFill>
                <a:srgbClr val="A39678"/>
              </a:solidFill>
              <a:ln w="9525">
                <a:noFill/>
                <a:round/>
                <a:headEnd/>
                <a:tailEnd/>
              </a:ln>
            </p:spPr>
            <p:txBody>
              <a:bodyPr>
                <a:prstTxWarp prst="textNoShape">
                  <a:avLst/>
                </a:prstTxWarp>
              </a:bodyPr>
              <a:lstStyle/>
              <a:p>
                <a:endParaRPr lang="en-US"/>
              </a:p>
            </p:txBody>
          </p:sp>
          <p:sp>
            <p:nvSpPr>
              <p:cNvPr id="30843" name="Freeform 242"/>
              <p:cNvSpPr>
                <a:spLocks/>
              </p:cNvSpPr>
              <p:nvPr/>
            </p:nvSpPr>
            <p:spPr bwMode="auto">
              <a:xfrm>
                <a:off x="3061" y="2397"/>
                <a:ext cx="55" cy="96"/>
              </a:xfrm>
              <a:custGeom>
                <a:avLst/>
                <a:gdLst>
                  <a:gd name="T0" fmla="*/ 0 w 709"/>
                  <a:gd name="T1" fmla="*/ 0 h 1258"/>
                  <a:gd name="T2" fmla="*/ 18 w 709"/>
                  <a:gd name="T3" fmla="*/ 28 h 1258"/>
                  <a:gd name="T4" fmla="*/ 36 w 709"/>
                  <a:gd name="T5" fmla="*/ 45 h 1258"/>
                  <a:gd name="T6" fmla="*/ 54 w 709"/>
                  <a:gd name="T7" fmla="*/ 72 h 1258"/>
                  <a:gd name="T8" fmla="*/ 71 w 709"/>
                  <a:gd name="T9" fmla="*/ 99 h 1258"/>
                  <a:gd name="T10" fmla="*/ 89 w 709"/>
                  <a:gd name="T11" fmla="*/ 125 h 1258"/>
                  <a:gd name="T12" fmla="*/ 107 w 709"/>
                  <a:gd name="T13" fmla="*/ 151 h 1258"/>
                  <a:gd name="T14" fmla="*/ 125 w 709"/>
                  <a:gd name="T15" fmla="*/ 178 h 1258"/>
                  <a:gd name="T16" fmla="*/ 133 w 709"/>
                  <a:gd name="T17" fmla="*/ 205 h 1258"/>
                  <a:gd name="T18" fmla="*/ 151 w 709"/>
                  <a:gd name="T19" fmla="*/ 248 h 1258"/>
                  <a:gd name="T20" fmla="*/ 169 w 709"/>
                  <a:gd name="T21" fmla="*/ 293 h 1258"/>
                  <a:gd name="T22" fmla="*/ 187 w 709"/>
                  <a:gd name="T23" fmla="*/ 346 h 1258"/>
                  <a:gd name="T24" fmla="*/ 213 w 709"/>
                  <a:gd name="T25" fmla="*/ 399 h 1258"/>
                  <a:gd name="T26" fmla="*/ 231 w 709"/>
                  <a:gd name="T27" fmla="*/ 452 h 1258"/>
                  <a:gd name="T28" fmla="*/ 258 w 709"/>
                  <a:gd name="T29" fmla="*/ 506 h 1258"/>
                  <a:gd name="T30" fmla="*/ 284 w 709"/>
                  <a:gd name="T31" fmla="*/ 541 h 1258"/>
                  <a:gd name="T32" fmla="*/ 310 w 709"/>
                  <a:gd name="T33" fmla="*/ 568 h 1258"/>
                  <a:gd name="T34" fmla="*/ 337 w 709"/>
                  <a:gd name="T35" fmla="*/ 585 h 1258"/>
                  <a:gd name="T36" fmla="*/ 373 w 709"/>
                  <a:gd name="T37" fmla="*/ 603 h 1258"/>
                  <a:gd name="T38" fmla="*/ 399 w 709"/>
                  <a:gd name="T39" fmla="*/ 621 h 1258"/>
                  <a:gd name="T40" fmla="*/ 435 w 709"/>
                  <a:gd name="T41" fmla="*/ 639 h 1258"/>
                  <a:gd name="T42" fmla="*/ 461 w 709"/>
                  <a:gd name="T43" fmla="*/ 656 h 1258"/>
                  <a:gd name="T44" fmla="*/ 497 w 709"/>
                  <a:gd name="T45" fmla="*/ 674 h 1258"/>
                  <a:gd name="T46" fmla="*/ 524 w 709"/>
                  <a:gd name="T47" fmla="*/ 683 h 1258"/>
                  <a:gd name="T48" fmla="*/ 558 w 709"/>
                  <a:gd name="T49" fmla="*/ 700 h 1258"/>
                  <a:gd name="T50" fmla="*/ 683 w 709"/>
                  <a:gd name="T51" fmla="*/ 887 h 1258"/>
                  <a:gd name="T52" fmla="*/ 709 w 709"/>
                  <a:gd name="T53" fmla="*/ 984 h 1258"/>
                  <a:gd name="T54" fmla="*/ 701 w 709"/>
                  <a:gd name="T55" fmla="*/ 1020 h 1258"/>
                  <a:gd name="T56" fmla="*/ 701 w 709"/>
                  <a:gd name="T57" fmla="*/ 1063 h 1258"/>
                  <a:gd name="T58" fmla="*/ 691 w 709"/>
                  <a:gd name="T59" fmla="*/ 1099 h 1258"/>
                  <a:gd name="T60" fmla="*/ 691 w 709"/>
                  <a:gd name="T61" fmla="*/ 1135 h 1258"/>
                  <a:gd name="T62" fmla="*/ 683 w 709"/>
                  <a:gd name="T63" fmla="*/ 1169 h 1258"/>
                  <a:gd name="T64" fmla="*/ 673 w 709"/>
                  <a:gd name="T65" fmla="*/ 1205 h 1258"/>
                  <a:gd name="T66" fmla="*/ 665 w 709"/>
                  <a:gd name="T67" fmla="*/ 1232 h 1258"/>
                  <a:gd name="T68" fmla="*/ 665 w 709"/>
                  <a:gd name="T69" fmla="*/ 1258 h 1258"/>
                  <a:gd name="T70" fmla="*/ 629 w 709"/>
                  <a:gd name="T71" fmla="*/ 1258 h 1258"/>
                  <a:gd name="T72" fmla="*/ 621 w 709"/>
                  <a:gd name="T73" fmla="*/ 1214 h 1258"/>
                  <a:gd name="T74" fmla="*/ 612 w 709"/>
                  <a:gd name="T75" fmla="*/ 1169 h 1258"/>
                  <a:gd name="T76" fmla="*/ 594 w 709"/>
                  <a:gd name="T77" fmla="*/ 1135 h 1258"/>
                  <a:gd name="T78" fmla="*/ 586 w 709"/>
                  <a:gd name="T79" fmla="*/ 1090 h 1258"/>
                  <a:gd name="T80" fmla="*/ 576 w 709"/>
                  <a:gd name="T81" fmla="*/ 1046 h 1258"/>
                  <a:gd name="T82" fmla="*/ 568 w 709"/>
                  <a:gd name="T83" fmla="*/ 1002 h 1258"/>
                  <a:gd name="T84" fmla="*/ 568 w 709"/>
                  <a:gd name="T85" fmla="*/ 957 h 1258"/>
                  <a:gd name="T86" fmla="*/ 558 w 709"/>
                  <a:gd name="T87" fmla="*/ 921 h 1258"/>
                  <a:gd name="T88" fmla="*/ 514 w 709"/>
                  <a:gd name="T89" fmla="*/ 887 h 1258"/>
                  <a:gd name="T90" fmla="*/ 470 w 709"/>
                  <a:gd name="T91" fmla="*/ 859 h 1258"/>
                  <a:gd name="T92" fmla="*/ 425 w 709"/>
                  <a:gd name="T93" fmla="*/ 833 h 1258"/>
                  <a:gd name="T94" fmla="*/ 381 w 709"/>
                  <a:gd name="T95" fmla="*/ 816 h 1258"/>
                  <a:gd name="T96" fmla="*/ 328 w 709"/>
                  <a:gd name="T97" fmla="*/ 789 h 1258"/>
                  <a:gd name="T98" fmla="*/ 284 w 709"/>
                  <a:gd name="T99" fmla="*/ 772 h 1258"/>
                  <a:gd name="T100" fmla="*/ 231 w 709"/>
                  <a:gd name="T101" fmla="*/ 754 h 1258"/>
                  <a:gd name="T102" fmla="*/ 187 w 709"/>
                  <a:gd name="T103" fmla="*/ 727 h 1258"/>
                  <a:gd name="T104" fmla="*/ 160 w 709"/>
                  <a:gd name="T105" fmla="*/ 700 h 1258"/>
                  <a:gd name="T106" fmla="*/ 133 w 709"/>
                  <a:gd name="T107" fmla="*/ 665 h 1258"/>
                  <a:gd name="T108" fmla="*/ 115 w 709"/>
                  <a:gd name="T109" fmla="*/ 629 h 1258"/>
                  <a:gd name="T110" fmla="*/ 98 w 709"/>
                  <a:gd name="T111" fmla="*/ 585 h 1258"/>
                  <a:gd name="T112" fmla="*/ 71 w 709"/>
                  <a:gd name="T113" fmla="*/ 488 h 1258"/>
                  <a:gd name="T114" fmla="*/ 45 w 709"/>
                  <a:gd name="T115" fmla="*/ 381 h 1258"/>
                  <a:gd name="T116" fmla="*/ 27 w 709"/>
                  <a:gd name="T117" fmla="*/ 276 h 1258"/>
                  <a:gd name="T118" fmla="*/ 18 w 709"/>
                  <a:gd name="T119" fmla="*/ 169 h 1258"/>
                  <a:gd name="T120" fmla="*/ 10 w 709"/>
                  <a:gd name="T121" fmla="*/ 81 h 1258"/>
                  <a:gd name="T122" fmla="*/ 0 w 709"/>
                  <a:gd name="T123" fmla="*/ 0 h 1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9"/>
                  <a:gd name="T187" fmla="*/ 0 h 1258"/>
                  <a:gd name="T188" fmla="*/ 709 w 709"/>
                  <a:gd name="T189" fmla="*/ 1258 h 1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9" h="1258">
                    <a:moveTo>
                      <a:pt x="0" y="0"/>
                    </a:moveTo>
                    <a:lnTo>
                      <a:pt x="18" y="28"/>
                    </a:lnTo>
                    <a:lnTo>
                      <a:pt x="36" y="45"/>
                    </a:lnTo>
                    <a:lnTo>
                      <a:pt x="54" y="72"/>
                    </a:lnTo>
                    <a:lnTo>
                      <a:pt x="71" y="99"/>
                    </a:lnTo>
                    <a:lnTo>
                      <a:pt x="89" y="125"/>
                    </a:lnTo>
                    <a:lnTo>
                      <a:pt x="107" y="151"/>
                    </a:lnTo>
                    <a:lnTo>
                      <a:pt x="125" y="178"/>
                    </a:lnTo>
                    <a:lnTo>
                      <a:pt x="133" y="205"/>
                    </a:lnTo>
                    <a:lnTo>
                      <a:pt x="151" y="248"/>
                    </a:lnTo>
                    <a:lnTo>
                      <a:pt x="169" y="293"/>
                    </a:lnTo>
                    <a:lnTo>
                      <a:pt x="187" y="346"/>
                    </a:lnTo>
                    <a:lnTo>
                      <a:pt x="213" y="399"/>
                    </a:lnTo>
                    <a:lnTo>
                      <a:pt x="231" y="452"/>
                    </a:lnTo>
                    <a:lnTo>
                      <a:pt x="258" y="506"/>
                    </a:lnTo>
                    <a:lnTo>
                      <a:pt x="284" y="541"/>
                    </a:lnTo>
                    <a:lnTo>
                      <a:pt x="310" y="568"/>
                    </a:lnTo>
                    <a:lnTo>
                      <a:pt x="337" y="585"/>
                    </a:lnTo>
                    <a:lnTo>
                      <a:pt x="373" y="603"/>
                    </a:lnTo>
                    <a:lnTo>
                      <a:pt x="399" y="621"/>
                    </a:lnTo>
                    <a:lnTo>
                      <a:pt x="435" y="639"/>
                    </a:lnTo>
                    <a:lnTo>
                      <a:pt x="461" y="656"/>
                    </a:lnTo>
                    <a:lnTo>
                      <a:pt x="497" y="674"/>
                    </a:lnTo>
                    <a:lnTo>
                      <a:pt x="524" y="683"/>
                    </a:lnTo>
                    <a:lnTo>
                      <a:pt x="558" y="700"/>
                    </a:lnTo>
                    <a:lnTo>
                      <a:pt x="683" y="887"/>
                    </a:lnTo>
                    <a:lnTo>
                      <a:pt x="709" y="984"/>
                    </a:lnTo>
                    <a:lnTo>
                      <a:pt x="701" y="1020"/>
                    </a:lnTo>
                    <a:lnTo>
                      <a:pt x="701" y="1063"/>
                    </a:lnTo>
                    <a:lnTo>
                      <a:pt x="691" y="1099"/>
                    </a:lnTo>
                    <a:lnTo>
                      <a:pt x="691" y="1135"/>
                    </a:lnTo>
                    <a:lnTo>
                      <a:pt x="683" y="1169"/>
                    </a:lnTo>
                    <a:lnTo>
                      <a:pt x="673" y="1205"/>
                    </a:lnTo>
                    <a:lnTo>
                      <a:pt x="665" y="1232"/>
                    </a:lnTo>
                    <a:lnTo>
                      <a:pt x="665" y="1258"/>
                    </a:lnTo>
                    <a:lnTo>
                      <a:pt x="629" y="1258"/>
                    </a:lnTo>
                    <a:lnTo>
                      <a:pt x="621" y="1214"/>
                    </a:lnTo>
                    <a:lnTo>
                      <a:pt x="612" y="1169"/>
                    </a:lnTo>
                    <a:lnTo>
                      <a:pt x="594" y="1135"/>
                    </a:lnTo>
                    <a:lnTo>
                      <a:pt x="586" y="1090"/>
                    </a:lnTo>
                    <a:lnTo>
                      <a:pt x="576" y="1046"/>
                    </a:lnTo>
                    <a:lnTo>
                      <a:pt x="568" y="1002"/>
                    </a:lnTo>
                    <a:lnTo>
                      <a:pt x="568" y="957"/>
                    </a:lnTo>
                    <a:lnTo>
                      <a:pt x="558" y="921"/>
                    </a:lnTo>
                    <a:lnTo>
                      <a:pt x="514" y="887"/>
                    </a:lnTo>
                    <a:lnTo>
                      <a:pt x="470" y="859"/>
                    </a:lnTo>
                    <a:lnTo>
                      <a:pt x="425" y="833"/>
                    </a:lnTo>
                    <a:lnTo>
                      <a:pt x="381" y="816"/>
                    </a:lnTo>
                    <a:lnTo>
                      <a:pt x="328" y="789"/>
                    </a:lnTo>
                    <a:lnTo>
                      <a:pt x="284" y="772"/>
                    </a:lnTo>
                    <a:lnTo>
                      <a:pt x="231" y="754"/>
                    </a:lnTo>
                    <a:lnTo>
                      <a:pt x="187" y="727"/>
                    </a:lnTo>
                    <a:lnTo>
                      <a:pt x="160" y="700"/>
                    </a:lnTo>
                    <a:lnTo>
                      <a:pt x="133" y="665"/>
                    </a:lnTo>
                    <a:lnTo>
                      <a:pt x="115" y="629"/>
                    </a:lnTo>
                    <a:lnTo>
                      <a:pt x="98" y="585"/>
                    </a:lnTo>
                    <a:lnTo>
                      <a:pt x="71" y="488"/>
                    </a:lnTo>
                    <a:lnTo>
                      <a:pt x="45" y="381"/>
                    </a:lnTo>
                    <a:lnTo>
                      <a:pt x="27" y="276"/>
                    </a:lnTo>
                    <a:lnTo>
                      <a:pt x="18" y="169"/>
                    </a:lnTo>
                    <a:lnTo>
                      <a:pt x="10" y="81"/>
                    </a:lnTo>
                    <a:lnTo>
                      <a:pt x="0" y="0"/>
                    </a:lnTo>
                    <a:close/>
                  </a:path>
                </a:pathLst>
              </a:custGeom>
              <a:solidFill>
                <a:srgbClr val="7F755D"/>
              </a:solidFill>
              <a:ln w="9525">
                <a:noFill/>
                <a:round/>
                <a:headEnd/>
                <a:tailEnd/>
              </a:ln>
            </p:spPr>
            <p:txBody>
              <a:bodyPr>
                <a:prstTxWarp prst="textNoShape">
                  <a:avLst/>
                </a:prstTxWarp>
              </a:bodyPr>
              <a:lstStyle/>
              <a:p>
                <a:endParaRPr lang="en-US"/>
              </a:p>
            </p:txBody>
          </p:sp>
          <p:sp>
            <p:nvSpPr>
              <p:cNvPr id="30844" name="Freeform 243"/>
              <p:cNvSpPr>
                <a:spLocks/>
              </p:cNvSpPr>
              <p:nvPr/>
            </p:nvSpPr>
            <p:spPr bwMode="auto">
              <a:xfrm>
                <a:off x="2823" y="1014"/>
                <a:ext cx="150" cy="111"/>
              </a:xfrm>
              <a:custGeom>
                <a:avLst/>
                <a:gdLst>
                  <a:gd name="T0" fmla="*/ 150 w 1948"/>
                  <a:gd name="T1" fmla="*/ 53 h 1442"/>
                  <a:gd name="T2" fmla="*/ 460 w 1948"/>
                  <a:gd name="T3" fmla="*/ 160 h 1442"/>
                  <a:gd name="T4" fmla="*/ 753 w 1948"/>
                  <a:gd name="T5" fmla="*/ 292 h 1442"/>
                  <a:gd name="T6" fmla="*/ 1036 w 1948"/>
                  <a:gd name="T7" fmla="*/ 452 h 1442"/>
                  <a:gd name="T8" fmla="*/ 1195 w 1948"/>
                  <a:gd name="T9" fmla="*/ 557 h 1442"/>
                  <a:gd name="T10" fmla="*/ 1239 w 1948"/>
                  <a:gd name="T11" fmla="*/ 602 h 1442"/>
                  <a:gd name="T12" fmla="*/ 1293 w 1948"/>
                  <a:gd name="T13" fmla="*/ 655 h 1442"/>
                  <a:gd name="T14" fmla="*/ 1337 w 1948"/>
                  <a:gd name="T15" fmla="*/ 690 h 1442"/>
                  <a:gd name="T16" fmla="*/ 1390 w 1948"/>
                  <a:gd name="T17" fmla="*/ 735 h 1442"/>
                  <a:gd name="T18" fmla="*/ 1444 w 1948"/>
                  <a:gd name="T19" fmla="*/ 761 h 1442"/>
                  <a:gd name="T20" fmla="*/ 1497 w 1948"/>
                  <a:gd name="T21" fmla="*/ 787 h 1442"/>
                  <a:gd name="T22" fmla="*/ 1550 w 1948"/>
                  <a:gd name="T23" fmla="*/ 815 h 1442"/>
                  <a:gd name="T24" fmla="*/ 1656 w 1948"/>
                  <a:gd name="T25" fmla="*/ 894 h 1442"/>
                  <a:gd name="T26" fmla="*/ 1771 w 1948"/>
                  <a:gd name="T27" fmla="*/ 1027 h 1442"/>
                  <a:gd name="T28" fmla="*/ 1851 w 1948"/>
                  <a:gd name="T29" fmla="*/ 1178 h 1442"/>
                  <a:gd name="T30" fmla="*/ 1913 w 1948"/>
                  <a:gd name="T31" fmla="*/ 1345 h 1442"/>
                  <a:gd name="T32" fmla="*/ 1940 w 1948"/>
                  <a:gd name="T33" fmla="*/ 1442 h 1442"/>
                  <a:gd name="T34" fmla="*/ 1896 w 1948"/>
                  <a:gd name="T35" fmla="*/ 1398 h 1442"/>
                  <a:gd name="T36" fmla="*/ 1851 w 1948"/>
                  <a:gd name="T37" fmla="*/ 1355 h 1442"/>
                  <a:gd name="T38" fmla="*/ 1815 w 1948"/>
                  <a:gd name="T39" fmla="*/ 1301 h 1442"/>
                  <a:gd name="T40" fmla="*/ 1781 w 1948"/>
                  <a:gd name="T41" fmla="*/ 1248 h 1442"/>
                  <a:gd name="T42" fmla="*/ 1754 w 1948"/>
                  <a:gd name="T43" fmla="*/ 1212 h 1442"/>
                  <a:gd name="T44" fmla="*/ 1727 w 1948"/>
                  <a:gd name="T45" fmla="*/ 1168 h 1442"/>
                  <a:gd name="T46" fmla="*/ 1700 w 1948"/>
                  <a:gd name="T47" fmla="*/ 1124 h 1442"/>
                  <a:gd name="T48" fmla="*/ 1674 w 1948"/>
                  <a:gd name="T49" fmla="*/ 1089 h 1442"/>
                  <a:gd name="T50" fmla="*/ 1577 w 1948"/>
                  <a:gd name="T51" fmla="*/ 1018 h 1442"/>
                  <a:gd name="T52" fmla="*/ 1479 w 1948"/>
                  <a:gd name="T53" fmla="*/ 965 h 1442"/>
                  <a:gd name="T54" fmla="*/ 1372 w 1948"/>
                  <a:gd name="T55" fmla="*/ 920 h 1442"/>
                  <a:gd name="T56" fmla="*/ 1267 w 1948"/>
                  <a:gd name="T57" fmla="*/ 867 h 1442"/>
                  <a:gd name="T58" fmla="*/ 1151 w 1948"/>
                  <a:gd name="T59" fmla="*/ 797 h 1442"/>
                  <a:gd name="T60" fmla="*/ 1036 w 1948"/>
                  <a:gd name="T61" fmla="*/ 708 h 1442"/>
                  <a:gd name="T62" fmla="*/ 929 w 1948"/>
                  <a:gd name="T63" fmla="*/ 620 h 1442"/>
                  <a:gd name="T64" fmla="*/ 824 w 1948"/>
                  <a:gd name="T65" fmla="*/ 531 h 1442"/>
                  <a:gd name="T66" fmla="*/ 611 w 1948"/>
                  <a:gd name="T67" fmla="*/ 407 h 1442"/>
                  <a:gd name="T68" fmla="*/ 398 w 1948"/>
                  <a:gd name="T69" fmla="*/ 283 h 1442"/>
                  <a:gd name="T70" fmla="*/ 185 w 1948"/>
                  <a:gd name="T71" fmla="*/ 150 h 1442"/>
                  <a:gd name="T72" fmla="*/ 0 w 1948"/>
                  <a:gd name="T73" fmla="*/ 0 h 14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8"/>
                  <a:gd name="T112" fmla="*/ 0 h 1442"/>
                  <a:gd name="T113" fmla="*/ 1948 w 1948"/>
                  <a:gd name="T114" fmla="*/ 1442 h 14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8" h="1442">
                    <a:moveTo>
                      <a:pt x="0" y="0"/>
                    </a:moveTo>
                    <a:lnTo>
                      <a:pt x="150" y="53"/>
                    </a:lnTo>
                    <a:lnTo>
                      <a:pt x="300" y="106"/>
                    </a:lnTo>
                    <a:lnTo>
                      <a:pt x="460" y="160"/>
                    </a:lnTo>
                    <a:lnTo>
                      <a:pt x="611" y="221"/>
                    </a:lnTo>
                    <a:lnTo>
                      <a:pt x="753" y="292"/>
                    </a:lnTo>
                    <a:lnTo>
                      <a:pt x="903" y="363"/>
                    </a:lnTo>
                    <a:lnTo>
                      <a:pt x="1036" y="452"/>
                    </a:lnTo>
                    <a:lnTo>
                      <a:pt x="1169" y="540"/>
                    </a:lnTo>
                    <a:lnTo>
                      <a:pt x="1195" y="557"/>
                    </a:lnTo>
                    <a:lnTo>
                      <a:pt x="1222" y="584"/>
                    </a:lnTo>
                    <a:lnTo>
                      <a:pt x="1239" y="602"/>
                    </a:lnTo>
                    <a:lnTo>
                      <a:pt x="1267" y="628"/>
                    </a:lnTo>
                    <a:lnTo>
                      <a:pt x="1293" y="655"/>
                    </a:lnTo>
                    <a:lnTo>
                      <a:pt x="1320" y="672"/>
                    </a:lnTo>
                    <a:lnTo>
                      <a:pt x="1337" y="690"/>
                    </a:lnTo>
                    <a:lnTo>
                      <a:pt x="1364" y="717"/>
                    </a:lnTo>
                    <a:lnTo>
                      <a:pt x="1390" y="735"/>
                    </a:lnTo>
                    <a:lnTo>
                      <a:pt x="1417" y="744"/>
                    </a:lnTo>
                    <a:lnTo>
                      <a:pt x="1444" y="761"/>
                    </a:lnTo>
                    <a:lnTo>
                      <a:pt x="1470" y="770"/>
                    </a:lnTo>
                    <a:lnTo>
                      <a:pt x="1497" y="787"/>
                    </a:lnTo>
                    <a:lnTo>
                      <a:pt x="1523" y="797"/>
                    </a:lnTo>
                    <a:lnTo>
                      <a:pt x="1550" y="815"/>
                    </a:lnTo>
                    <a:lnTo>
                      <a:pt x="1577" y="832"/>
                    </a:lnTo>
                    <a:lnTo>
                      <a:pt x="1656" y="894"/>
                    </a:lnTo>
                    <a:lnTo>
                      <a:pt x="1718" y="965"/>
                    </a:lnTo>
                    <a:lnTo>
                      <a:pt x="1771" y="1027"/>
                    </a:lnTo>
                    <a:lnTo>
                      <a:pt x="1815" y="1097"/>
                    </a:lnTo>
                    <a:lnTo>
                      <a:pt x="1851" y="1178"/>
                    </a:lnTo>
                    <a:lnTo>
                      <a:pt x="1887" y="1257"/>
                    </a:lnTo>
                    <a:lnTo>
                      <a:pt x="1913" y="1345"/>
                    </a:lnTo>
                    <a:lnTo>
                      <a:pt x="1948" y="1434"/>
                    </a:lnTo>
                    <a:lnTo>
                      <a:pt x="1940" y="1442"/>
                    </a:lnTo>
                    <a:lnTo>
                      <a:pt x="1913" y="1426"/>
                    </a:lnTo>
                    <a:lnTo>
                      <a:pt x="1896" y="1398"/>
                    </a:lnTo>
                    <a:lnTo>
                      <a:pt x="1878" y="1372"/>
                    </a:lnTo>
                    <a:lnTo>
                      <a:pt x="1851" y="1355"/>
                    </a:lnTo>
                    <a:lnTo>
                      <a:pt x="1833" y="1327"/>
                    </a:lnTo>
                    <a:lnTo>
                      <a:pt x="1815" y="1301"/>
                    </a:lnTo>
                    <a:lnTo>
                      <a:pt x="1798" y="1275"/>
                    </a:lnTo>
                    <a:lnTo>
                      <a:pt x="1781" y="1248"/>
                    </a:lnTo>
                    <a:lnTo>
                      <a:pt x="1763" y="1230"/>
                    </a:lnTo>
                    <a:lnTo>
                      <a:pt x="1754" y="1212"/>
                    </a:lnTo>
                    <a:lnTo>
                      <a:pt x="1736" y="1186"/>
                    </a:lnTo>
                    <a:lnTo>
                      <a:pt x="1727" y="1168"/>
                    </a:lnTo>
                    <a:lnTo>
                      <a:pt x="1718" y="1151"/>
                    </a:lnTo>
                    <a:lnTo>
                      <a:pt x="1700" y="1124"/>
                    </a:lnTo>
                    <a:lnTo>
                      <a:pt x="1692" y="1107"/>
                    </a:lnTo>
                    <a:lnTo>
                      <a:pt x="1674" y="1089"/>
                    </a:lnTo>
                    <a:lnTo>
                      <a:pt x="1621" y="1053"/>
                    </a:lnTo>
                    <a:lnTo>
                      <a:pt x="1577" y="1018"/>
                    </a:lnTo>
                    <a:lnTo>
                      <a:pt x="1523" y="991"/>
                    </a:lnTo>
                    <a:lnTo>
                      <a:pt x="1479" y="965"/>
                    </a:lnTo>
                    <a:lnTo>
                      <a:pt x="1426" y="948"/>
                    </a:lnTo>
                    <a:lnTo>
                      <a:pt x="1372" y="920"/>
                    </a:lnTo>
                    <a:lnTo>
                      <a:pt x="1320" y="903"/>
                    </a:lnTo>
                    <a:lnTo>
                      <a:pt x="1267" y="867"/>
                    </a:lnTo>
                    <a:lnTo>
                      <a:pt x="1213" y="832"/>
                    </a:lnTo>
                    <a:lnTo>
                      <a:pt x="1151" y="797"/>
                    </a:lnTo>
                    <a:lnTo>
                      <a:pt x="1098" y="752"/>
                    </a:lnTo>
                    <a:lnTo>
                      <a:pt x="1036" y="708"/>
                    </a:lnTo>
                    <a:lnTo>
                      <a:pt x="983" y="664"/>
                    </a:lnTo>
                    <a:lnTo>
                      <a:pt x="929" y="620"/>
                    </a:lnTo>
                    <a:lnTo>
                      <a:pt x="876" y="575"/>
                    </a:lnTo>
                    <a:lnTo>
                      <a:pt x="824" y="531"/>
                    </a:lnTo>
                    <a:lnTo>
                      <a:pt x="717" y="469"/>
                    </a:lnTo>
                    <a:lnTo>
                      <a:pt x="611" y="407"/>
                    </a:lnTo>
                    <a:lnTo>
                      <a:pt x="504" y="345"/>
                    </a:lnTo>
                    <a:lnTo>
                      <a:pt x="398" y="283"/>
                    </a:lnTo>
                    <a:lnTo>
                      <a:pt x="292" y="221"/>
                    </a:lnTo>
                    <a:lnTo>
                      <a:pt x="185" y="150"/>
                    </a:lnTo>
                    <a:lnTo>
                      <a:pt x="88" y="79"/>
                    </a:lnTo>
                    <a:lnTo>
                      <a:pt x="0" y="0"/>
                    </a:lnTo>
                    <a:close/>
                  </a:path>
                </a:pathLst>
              </a:custGeom>
              <a:solidFill>
                <a:srgbClr val="BBAC89"/>
              </a:solidFill>
              <a:ln w="9525">
                <a:noFill/>
                <a:round/>
                <a:headEnd/>
                <a:tailEnd/>
              </a:ln>
            </p:spPr>
            <p:txBody>
              <a:bodyPr>
                <a:prstTxWarp prst="textNoShape">
                  <a:avLst/>
                </a:prstTxWarp>
              </a:bodyPr>
              <a:lstStyle/>
              <a:p>
                <a:endParaRPr lang="en-US"/>
              </a:p>
            </p:txBody>
          </p:sp>
          <p:sp>
            <p:nvSpPr>
              <p:cNvPr id="30845" name="Freeform 244"/>
              <p:cNvSpPr>
                <a:spLocks/>
              </p:cNvSpPr>
              <p:nvPr/>
            </p:nvSpPr>
            <p:spPr bwMode="auto">
              <a:xfrm>
                <a:off x="2899" y="954"/>
                <a:ext cx="134" cy="187"/>
              </a:xfrm>
              <a:custGeom>
                <a:avLst/>
                <a:gdLst>
                  <a:gd name="T0" fmla="*/ 274 w 1745"/>
                  <a:gd name="T1" fmla="*/ 133 h 2425"/>
                  <a:gd name="T2" fmla="*/ 345 w 1745"/>
                  <a:gd name="T3" fmla="*/ 150 h 2425"/>
                  <a:gd name="T4" fmla="*/ 425 w 1745"/>
                  <a:gd name="T5" fmla="*/ 168 h 2425"/>
                  <a:gd name="T6" fmla="*/ 505 w 1745"/>
                  <a:gd name="T7" fmla="*/ 185 h 2425"/>
                  <a:gd name="T8" fmla="*/ 576 w 1745"/>
                  <a:gd name="T9" fmla="*/ 221 h 2425"/>
                  <a:gd name="T10" fmla="*/ 594 w 1745"/>
                  <a:gd name="T11" fmla="*/ 221 h 2425"/>
                  <a:gd name="T12" fmla="*/ 602 w 1745"/>
                  <a:gd name="T13" fmla="*/ 230 h 2425"/>
                  <a:gd name="T14" fmla="*/ 611 w 1745"/>
                  <a:gd name="T15" fmla="*/ 239 h 2425"/>
                  <a:gd name="T16" fmla="*/ 629 w 1745"/>
                  <a:gd name="T17" fmla="*/ 239 h 2425"/>
                  <a:gd name="T18" fmla="*/ 886 w 1745"/>
                  <a:gd name="T19" fmla="*/ 416 h 2425"/>
                  <a:gd name="T20" fmla="*/ 895 w 1745"/>
                  <a:gd name="T21" fmla="*/ 425 h 2425"/>
                  <a:gd name="T22" fmla="*/ 939 w 1745"/>
                  <a:gd name="T23" fmla="*/ 469 h 2425"/>
                  <a:gd name="T24" fmla="*/ 965 w 1745"/>
                  <a:gd name="T25" fmla="*/ 522 h 2425"/>
                  <a:gd name="T26" fmla="*/ 1001 w 1745"/>
                  <a:gd name="T27" fmla="*/ 584 h 2425"/>
                  <a:gd name="T28" fmla="*/ 1037 w 1745"/>
                  <a:gd name="T29" fmla="*/ 637 h 2425"/>
                  <a:gd name="T30" fmla="*/ 1178 w 1745"/>
                  <a:gd name="T31" fmla="*/ 796 h 2425"/>
                  <a:gd name="T32" fmla="*/ 1320 w 1745"/>
                  <a:gd name="T33" fmla="*/ 973 h 2425"/>
                  <a:gd name="T34" fmla="*/ 1444 w 1745"/>
                  <a:gd name="T35" fmla="*/ 1151 h 2425"/>
                  <a:gd name="T36" fmla="*/ 1541 w 1745"/>
                  <a:gd name="T37" fmla="*/ 1346 h 2425"/>
                  <a:gd name="T38" fmla="*/ 1568 w 1745"/>
                  <a:gd name="T39" fmla="*/ 1407 h 2425"/>
                  <a:gd name="T40" fmla="*/ 1577 w 1745"/>
                  <a:gd name="T41" fmla="*/ 1469 h 2425"/>
                  <a:gd name="T42" fmla="*/ 1595 w 1745"/>
                  <a:gd name="T43" fmla="*/ 1531 h 2425"/>
                  <a:gd name="T44" fmla="*/ 1604 w 1745"/>
                  <a:gd name="T45" fmla="*/ 1594 h 2425"/>
                  <a:gd name="T46" fmla="*/ 1656 w 1745"/>
                  <a:gd name="T47" fmla="*/ 1797 h 2425"/>
                  <a:gd name="T48" fmla="*/ 1710 w 1745"/>
                  <a:gd name="T49" fmla="*/ 2009 h 2425"/>
                  <a:gd name="T50" fmla="*/ 1745 w 1745"/>
                  <a:gd name="T51" fmla="*/ 2221 h 2425"/>
                  <a:gd name="T52" fmla="*/ 1728 w 1745"/>
                  <a:gd name="T53" fmla="*/ 2425 h 2425"/>
                  <a:gd name="T54" fmla="*/ 1621 w 1745"/>
                  <a:gd name="T55" fmla="*/ 2080 h 2425"/>
                  <a:gd name="T56" fmla="*/ 1604 w 1745"/>
                  <a:gd name="T57" fmla="*/ 2027 h 2425"/>
                  <a:gd name="T58" fmla="*/ 1577 w 1745"/>
                  <a:gd name="T59" fmla="*/ 1975 h 2425"/>
                  <a:gd name="T60" fmla="*/ 1551 w 1745"/>
                  <a:gd name="T61" fmla="*/ 1921 h 2425"/>
                  <a:gd name="T62" fmla="*/ 1533 w 1745"/>
                  <a:gd name="T63" fmla="*/ 1868 h 2425"/>
                  <a:gd name="T64" fmla="*/ 1497 w 1745"/>
                  <a:gd name="T65" fmla="*/ 1753 h 2425"/>
                  <a:gd name="T66" fmla="*/ 1462 w 1745"/>
                  <a:gd name="T67" fmla="*/ 1638 h 2425"/>
                  <a:gd name="T68" fmla="*/ 1426 w 1745"/>
                  <a:gd name="T69" fmla="*/ 1523 h 2425"/>
                  <a:gd name="T70" fmla="*/ 1382 w 1745"/>
                  <a:gd name="T71" fmla="*/ 1416 h 2425"/>
                  <a:gd name="T72" fmla="*/ 1275 w 1745"/>
                  <a:gd name="T73" fmla="*/ 1248 h 2425"/>
                  <a:gd name="T74" fmla="*/ 1152 w 1745"/>
                  <a:gd name="T75" fmla="*/ 1080 h 2425"/>
                  <a:gd name="T76" fmla="*/ 1019 w 1745"/>
                  <a:gd name="T77" fmla="*/ 912 h 2425"/>
                  <a:gd name="T78" fmla="*/ 886 w 1745"/>
                  <a:gd name="T79" fmla="*/ 752 h 2425"/>
                  <a:gd name="T80" fmla="*/ 860 w 1745"/>
                  <a:gd name="T81" fmla="*/ 699 h 2425"/>
                  <a:gd name="T82" fmla="*/ 842 w 1745"/>
                  <a:gd name="T83" fmla="*/ 646 h 2425"/>
                  <a:gd name="T84" fmla="*/ 815 w 1745"/>
                  <a:gd name="T85" fmla="*/ 593 h 2425"/>
                  <a:gd name="T86" fmla="*/ 780 w 1745"/>
                  <a:gd name="T87" fmla="*/ 540 h 2425"/>
                  <a:gd name="T88" fmla="*/ 717 w 1745"/>
                  <a:gd name="T89" fmla="*/ 478 h 2425"/>
                  <a:gd name="T90" fmla="*/ 655 w 1745"/>
                  <a:gd name="T91" fmla="*/ 425 h 2425"/>
                  <a:gd name="T92" fmla="*/ 584 w 1745"/>
                  <a:gd name="T93" fmla="*/ 380 h 2425"/>
                  <a:gd name="T94" fmla="*/ 514 w 1745"/>
                  <a:gd name="T95" fmla="*/ 328 h 2425"/>
                  <a:gd name="T96" fmla="*/ 443 w 1745"/>
                  <a:gd name="T97" fmla="*/ 300 h 2425"/>
                  <a:gd name="T98" fmla="*/ 372 w 1745"/>
                  <a:gd name="T99" fmla="*/ 274 h 2425"/>
                  <a:gd name="T100" fmla="*/ 301 w 1745"/>
                  <a:gd name="T101" fmla="*/ 248 h 2425"/>
                  <a:gd name="T102" fmla="*/ 230 w 1745"/>
                  <a:gd name="T103" fmla="*/ 213 h 2425"/>
                  <a:gd name="T104" fmla="*/ 168 w 1745"/>
                  <a:gd name="T105" fmla="*/ 168 h 2425"/>
                  <a:gd name="T106" fmla="*/ 107 w 1745"/>
                  <a:gd name="T107" fmla="*/ 115 h 2425"/>
                  <a:gd name="T108" fmla="*/ 53 w 1745"/>
                  <a:gd name="T109" fmla="*/ 62 h 2425"/>
                  <a:gd name="T110" fmla="*/ 0 w 1745"/>
                  <a:gd name="T111" fmla="*/ 0 h 2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45"/>
                  <a:gd name="T169" fmla="*/ 0 h 2425"/>
                  <a:gd name="T170" fmla="*/ 1745 w 1745"/>
                  <a:gd name="T171" fmla="*/ 2425 h 2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45" h="2425">
                    <a:moveTo>
                      <a:pt x="0" y="0"/>
                    </a:moveTo>
                    <a:lnTo>
                      <a:pt x="274" y="133"/>
                    </a:lnTo>
                    <a:lnTo>
                      <a:pt x="310" y="141"/>
                    </a:lnTo>
                    <a:lnTo>
                      <a:pt x="345" y="150"/>
                    </a:lnTo>
                    <a:lnTo>
                      <a:pt x="389" y="159"/>
                    </a:lnTo>
                    <a:lnTo>
                      <a:pt x="425" y="168"/>
                    </a:lnTo>
                    <a:lnTo>
                      <a:pt x="461" y="177"/>
                    </a:lnTo>
                    <a:lnTo>
                      <a:pt x="505" y="185"/>
                    </a:lnTo>
                    <a:lnTo>
                      <a:pt x="540" y="203"/>
                    </a:lnTo>
                    <a:lnTo>
                      <a:pt x="576" y="221"/>
                    </a:lnTo>
                    <a:lnTo>
                      <a:pt x="584" y="221"/>
                    </a:lnTo>
                    <a:lnTo>
                      <a:pt x="594" y="221"/>
                    </a:lnTo>
                    <a:lnTo>
                      <a:pt x="594" y="230"/>
                    </a:lnTo>
                    <a:lnTo>
                      <a:pt x="602" y="230"/>
                    </a:lnTo>
                    <a:lnTo>
                      <a:pt x="611" y="230"/>
                    </a:lnTo>
                    <a:lnTo>
                      <a:pt x="611" y="239"/>
                    </a:lnTo>
                    <a:lnTo>
                      <a:pt x="620" y="239"/>
                    </a:lnTo>
                    <a:lnTo>
                      <a:pt x="629" y="239"/>
                    </a:lnTo>
                    <a:lnTo>
                      <a:pt x="877" y="407"/>
                    </a:lnTo>
                    <a:lnTo>
                      <a:pt x="886" y="416"/>
                    </a:lnTo>
                    <a:lnTo>
                      <a:pt x="895" y="416"/>
                    </a:lnTo>
                    <a:lnTo>
                      <a:pt x="895" y="425"/>
                    </a:lnTo>
                    <a:lnTo>
                      <a:pt x="921" y="451"/>
                    </a:lnTo>
                    <a:lnTo>
                      <a:pt x="939" y="469"/>
                    </a:lnTo>
                    <a:lnTo>
                      <a:pt x="957" y="495"/>
                    </a:lnTo>
                    <a:lnTo>
                      <a:pt x="965" y="522"/>
                    </a:lnTo>
                    <a:lnTo>
                      <a:pt x="983" y="558"/>
                    </a:lnTo>
                    <a:lnTo>
                      <a:pt x="1001" y="584"/>
                    </a:lnTo>
                    <a:lnTo>
                      <a:pt x="1019" y="610"/>
                    </a:lnTo>
                    <a:lnTo>
                      <a:pt x="1037" y="637"/>
                    </a:lnTo>
                    <a:lnTo>
                      <a:pt x="1108" y="717"/>
                    </a:lnTo>
                    <a:lnTo>
                      <a:pt x="1178" y="796"/>
                    </a:lnTo>
                    <a:lnTo>
                      <a:pt x="1249" y="885"/>
                    </a:lnTo>
                    <a:lnTo>
                      <a:pt x="1320" y="973"/>
                    </a:lnTo>
                    <a:lnTo>
                      <a:pt x="1382" y="1062"/>
                    </a:lnTo>
                    <a:lnTo>
                      <a:pt x="1444" y="1151"/>
                    </a:lnTo>
                    <a:lnTo>
                      <a:pt x="1497" y="1248"/>
                    </a:lnTo>
                    <a:lnTo>
                      <a:pt x="1541" y="1346"/>
                    </a:lnTo>
                    <a:lnTo>
                      <a:pt x="1559" y="1372"/>
                    </a:lnTo>
                    <a:lnTo>
                      <a:pt x="1568" y="1407"/>
                    </a:lnTo>
                    <a:lnTo>
                      <a:pt x="1577" y="1434"/>
                    </a:lnTo>
                    <a:lnTo>
                      <a:pt x="1577" y="1469"/>
                    </a:lnTo>
                    <a:lnTo>
                      <a:pt x="1586" y="1496"/>
                    </a:lnTo>
                    <a:lnTo>
                      <a:pt x="1595" y="1531"/>
                    </a:lnTo>
                    <a:lnTo>
                      <a:pt x="1595" y="1558"/>
                    </a:lnTo>
                    <a:lnTo>
                      <a:pt x="1604" y="1594"/>
                    </a:lnTo>
                    <a:lnTo>
                      <a:pt x="1630" y="1691"/>
                    </a:lnTo>
                    <a:lnTo>
                      <a:pt x="1656" y="1797"/>
                    </a:lnTo>
                    <a:lnTo>
                      <a:pt x="1684" y="1903"/>
                    </a:lnTo>
                    <a:lnTo>
                      <a:pt x="1710" y="2009"/>
                    </a:lnTo>
                    <a:lnTo>
                      <a:pt x="1728" y="2116"/>
                    </a:lnTo>
                    <a:lnTo>
                      <a:pt x="1745" y="2221"/>
                    </a:lnTo>
                    <a:lnTo>
                      <a:pt x="1745" y="2328"/>
                    </a:lnTo>
                    <a:lnTo>
                      <a:pt x="1728" y="2425"/>
                    </a:lnTo>
                    <a:lnTo>
                      <a:pt x="1710" y="2425"/>
                    </a:lnTo>
                    <a:lnTo>
                      <a:pt x="1621" y="2080"/>
                    </a:lnTo>
                    <a:lnTo>
                      <a:pt x="1612" y="2054"/>
                    </a:lnTo>
                    <a:lnTo>
                      <a:pt x="1604" y="2027"/>
                    </a:lnTo>
                    <a:lnTo>
                      <a:pt x="1595" y="2001"/>
                    </a:lnTo>
                    <a:lnTo>
                      <a:pt x="1577" y="1975"/>
                    </a:lnTo>
                    <a:lnTo>
                      <a:pt x="1568" y="1947"/>
                    </a:lnTo>
                    <a:lnTo>
                      <a:pt x="1551" y="1921"/>
                    </a:lnTo>
                    <a:lnTo>
                      <a:pt x="1541" y="1894"/>
                    </a:lnTo>
                    <a:lnTo>
                      <a:pt x="1533" y="1868"/>
                    </a:lnTo>
                    <a:lnTo>
                      <a:pt x="1515" y="1814"/>
                    </a:lnTo>
                    <a:lnTo>
                      <a:pt x="1497" y="1753"/>
                    </a:lnTo>
                    <a:lnTo>
                      <a:pt x="1479" y="1699"/>
                    </a:lnTo>
                    <a:lnTo>
                      <a:pt x="1462" y="1638"/>
                    </a:lnTo>
                    <a:lnTo>
                      <a:pt x="1444" y="1576"/>
                    </a:lnTo>
                    <a:lnTo>
                      <a:pt x="1426" y="1523"/>
                    </a:lnTo>
                    <a:lnTo>
                      <a:pt x="1408" y="1469"/>
                    </a:lnTo>
                    <a:lnTo>
                      <a:pt x="1382" y="1416"/>
                    </a:lnTo>
                    <a:lnTo>
                      <a:pt x="1338" y="1336"/>
                    </a:lnTo>
                    <a:lnTo>
                      <a:pt x="1275" y="1248"/>
                    </a:lnTo>
                    <a:lnTo>
                      <a:pt x="1214" y="1159"/>
                    </a:lnTo>
                    <a:lnTo>
                      <a:pt x="1152" y="1080"/>
                    </a:lnTo>
                    <a:lnTo>
                      <a:pt x="1081" y="991"/>
                    </a:lnTo>
                    <a:lnTo>
                      <a:pt x="1019" y="912"/>
                    </a:lnTo>
                    <a:lnTo>
                      <a:pt x="948" y="832"/>
                    </a:lnTo>
                    <a:lnTo>
                      <a:pt x="886" y="752"/>
                    </a:lnTo>
                    <a:lnTo>
                      <a:pt x="877" y="725"/>
                    </a:lnTo>
                    <a:lnTo>
                      <a:pt x="860" y="699"/>
                    </a:lnTo>
                    <a:lnTo>
                      <a:pt x="850" y="673"/>
                    </a:lnTo>
                    <a:lnTo>
                      <a:pt x="842" y="646"/>
                    </a:lnTo>
                    <a:lnTo>
                      <a:pt x="824" y="620"/>
                    </a:lnTo>
                    <a:lnTo>
                      <a:pt x="815" y="593"/>
                    </a:lnTo>
                    <a:lnTo>
                      <a:pt x="798" y="566"/>
                    </a:lnTo>
                    <a:lnTo>
                      <a:pt x="780" y="540"/>
                    </a:lnTo>
                    <a:lnTo>
                      <a:pt x="753" y="513"/>
                    </a:lnTo>
                    <a:lnTo>
                      <a:pt x="717" y="478"/>
                    </a:lnTo>
                    <a:lnTo>
                      <a:pt x="683" y="451"/>
                    </a:lnTo>
                    <a:lnTo>
                      <a:pt x="655" y="425"/>
                    </a:lnTo>
                    <a:lnTo>
                      <a:pt x="620" y="398"/>
                    </a:lnTo>
                    <a:lnTo>
                      <a:pt x="584" y="380"/>
                    </a:lnTo>
                    <a:lnTo>
                      <a:pt x="550" y="354"/>
                    </a:lnTo>
                    <a:lnTo>
                      <a:pt x="514" y="328"/>
                    </a:lnTo>
                    <a:lnTo>
                      <a:pt x="478" y="310"/>
                    </a:lnTo>
                    <a:lnTo>
                      <a:pt x="443" y="300"/>
                    </a:lnTo>
                    <a:lnTo>
                      <a:pt x="407" y="283"/>
                    </a:lnTo>
                    <a:lnTo>
                      <a:pt x="372" y="274"/>
                    </a:lnTo>
                    <a:lnTo>
                      <a:pt x="337" y="257"/>
                    </a:lnTo>
                    <a:lnTo>
                      <a:pt x="301" y="248"/>
                    </a:lnTo>
                    <a:lnTo>
                      <a:pt x="266" y="230"/>
                    </a:lnTo>
                    <a:lnTo>
                      <a:pt x="230" y="213"/>
                    </a:lnTo>
                    <a:lnTo>
                      <a:pt x="195" y="185"/>
                    </a:lnTo>
                    <a:lnTo>
                      <a:pt x="168" y="168"/>
                    </a:lnTo>
                    <a:lnTo>
                      <a:pt x="141" y="141"/>
                    </a:lnTo>
                    <a:lnTo>
                      <a:pt x="107" y="115"/>
                    </a:lnTo>
                    <a:lnTo>
                      <a:pt x="79" y="88"/>
                    </a:lnTo>
                    <a:lnTo>
                      <a:pt x="53" y="62"/>
                    </a:lnTo>
                    <a:lnTo>
                      <a:pt x="26" y="26"/>
                    </a:lnTo>
                    <a:lnTo>
                      <a:pt x="0" y="0"/>
                    </a:lnTo>
                    <a:close/>
                  </a:path>
                </a:pathLst>
              </a:custGeom>
              <a:solidFill>
                <a:srgbClr val="867B62"/>
              </a:solidFill>
              <a:ln w="9525">
                <a:noFill/>
                <a:round/>
                <a:headEnd/>
                <a:tailEnd/>
              </a:ln>
            </p:spPr>
            <p:txBody>
              <a:bodyPr>
                <a:prstTxWarp prst="textNoShape">
                  <a:avLst/>
                </a:prstTxWarp>
              </a:bodyPr>
              <a:lstStyle/>
              <a:p>
                <a:endParaRPr lang="en-US"/>
              </a:p>
            </p:txBody>
          </p:sp>
          <p:sp>
            <p:nvSpPr>
              <p:cNvPr id="30846" name="Freeform 245"/>
              <p:cNvSpPr>
                <a:spLocks/>
              </p:cNvSpPr>
              <p:nvPr/>
            </p:nvSpPr>
            <p:spPr bwMode="auto">
              <a:xfrm>
                <a:off x="3094" y="1113"/>
                <a:ext cx="42" cy="41"/>
              </a:xfrm>
              <a:custGeom>
                <a:avLst/>
                <a:gdLst>
                  <a:gd name="T0" fmla="*/ 0 w 558"/>
                  <a:gd name="T1" fmla="*/ 452 h 532"/>
                  <a:gd name="T2" fmla="*/ 26 w 558"/>
                  <a:gd name="T3" fmla="*/ 443 h 532"/>
                  <a:gd name="T4" fmla="*/ 53 w 558"/>
                  <a:gd name="T5" fmla="*/ 435 h 532"/>
                  <a:gd name="T6" fmla="*/ 71 w 558"/>
                  <a:gd name="T7" fmla="*/ 435 h 532"/>
                  <a:gd name="T8" fmla="*/ 97 w 558"/>
                  <a:gd name="T9" fmla="*/ 425 h 532"/>
                  <a:gd name="T10" fmla="*/ 123 w 558"/>
                  <a:gd name="T11" fmla="*/ 417 h 532"/>
                  <a:gd name="T12" fmla="*/ 151 w 558"/>
                  <a:gd name="T13" fmla="*/ 407 h 532"/>
                  <a:gd name="T14" fmla="*/ 169 w 558"/>
                  <a:gd name="T15" fmla="*/ 391 h 532"/>
                  <a:gd name="T16" fmla="*/ 186 w 558"/>
                  <a:gd name="T17" fmla="*/ 381 h 532"/>
                  <a:gd name="T18" fmla="*/ 204 w 558"/>
                  <a:gd name="T19" fmla="*/ 363 h 532"/>
                  <a:gd name="T20" fmla="*/ 222 w 558"/>
                  <a:gd name="T21" fmla="*/ 337 h 532"/>
                  <a:gd name="T22" fmla="*/ 239 w 558"/>
                  <a:gd name="T23" fmla="*/ 320 h 532"/>
                  <a:gd name="T24" fmla="*/ 248 w 558"/>
                  <a:gd name="T25" fmla="*/ 292 h 532"/>
                  <a:gd name="T26" fmla="*/ 256 w 558"/>
                  <a:gd name="T27" fmla="*/ 276 h 532"/>
                  <a:gd name="T28" fmla="*/ 274 w 558"/>
                  <a:gd name="T29" fmla="*/ 248 h 532"/>
                  <a:gd name="T30" fmla="*/ 284 w 558"/>
                  <a:gd name="T31" fmla="*/ 231 h 532"/>
                  <a:gd name="T32" fmla="*/ 301 w 558"/>
                  <a:gd name="T33" fmla="*/ 204 h 532"/>
                  <a:gd name="T34" fmla="*/ 328 w 558"/>
                  <a:gd name="T35" fmla="*/ 177 h 532"/>
                  <a:gd name="T36" fmla="*/ 355 w 558"/>
                  <a:gd name="T37" fmla="*/ 151 h 532"/>
                  <a:gd name="T38" fmla="*/ 381 w 558"/>
                  <a:gd name="T39" fmla="*/ 125 h 532"/>
                  <a:gd name="T40" fmla="*/ 407 w 558"/>
                  <a:gd name="T41" fmla="*/ 98 h 532"/>
                  <a:gd name="T42" fmla="*/ 434 w 558"/>
                  <a:gd name="T43" fmla="*/ 72 h 532"/>
                  <a:gd name="T44" fmla="*/ 470 w 558"/>
                  <a:gd name="T45" fmla="*/ 54 h 532"/>
                  <a:gd name="T46" fmla="*/ 496 w 558"/>
                  <a:gd name="T47" fmla="*/ 28 h 532"/>
                  <a:gd name="T48" fmla="*/ 522 w 558"/>
                  <a:gd name="T49" fmla="*/ 0 h 532"/>
                  <a:gd name="T50" fmla="*/ 558 w 558"/>
                  <a:gd name="T51" fmla="*/ 18 h 532"/>
                  <a:gd name="T52" fmla="*/ 558 w 558"/>
                  <a:gd name="T53" fmla="*/ 80 h 532"/>
                  <a:gd name="T54" fmla="*/ 532 w 558"/>
                  <a:gd name="T55" fmla="*/ 151 h 532"/>
                  <a:gd name="T56" fmla="*/ 505 w 558"/>
                  <a:gd name="T57" fmla="*/ 231 h 532"/>
                  <a:gd name="T58" fmla="*/ 461 w 558"/>
                  <a:gd name="T59" fmla="*/ 302 h 532"/>
                  <a:gd name="T60" fmla="*/ 417 w 558"/>
                  <a:gd name="T61" fmla="*/ 381 h 532"/>
                  <a:gd name="T62" fmla="*/ 372 w 558"/>
                  <a:gd name="T63" fmla="*/ 443 h 532"/>
                  <a:gd name="T64" fmla="*/ 319 w 558"/>
                  <a:gd name="T65" fmla="*/ 496 h 532"/>
                  <a:gd name="T66" fmla="*/ 266 w 558"/>
                  <a:gd name="T67" fmla="*/ 523 h 532"/>
                  <a:gd name="T68" fmla="*/ 239 w 558"/>
                  <a:gd name="T69" fmla="*/ 532 h 532"/>
                  <a:gd name="T70" fmla="*/ 204 w 558"/>
                  <a:gd name="T71" fmla="*/ 532 h 532"/>
                  <a:gd name="T72" fmla="*/ 169 w 558"/>
                  <a:gd name="T73" fmla="*/ 523 h 532"/>
                  <a:gd name="T74" fmla="*/ 133 w 558"/>
                  <a:gd name="T75" fmla="*/ 514 h 532"/>
                  <a:gd name="T76" fmla="*/ 97 w 558"/>
                  <a:gd name="T77" fmla="*/ 496 h 532"/>
                  <a:gd name="T78" fmla="*/ 62 w 558"/>
                  <a:gd name="T79" fmla="*/ 488 h 532"/>
                  <a:gd name="T80" fmla="*/ 36 w 558"/>
                  <a:gd name="T81" fmla="*/ 470 h 532"/>
                  <a:gd name="T82" fmla="*/ 0 w 558"/>
                  <a:gd name="T83" fmla="*/ 452 h 5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58"/>
                  <a:gd name="T127" fmla="*/ 0 h 532"/>
                  <a:gd name="T128" fmla="*/ 558 w 558"/>
                  <a:gd name="T129" fmla="*/ 532 h 53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58" h="532">
                    <a:moveTo>
                      <a:pt x="0" y="452"/>
                    </a:moveTo>
                    <a:lnTo>
                      <a:pt x="26" y="443"/>
                    </a:lnTo>
                    <a:lnTo>
                      <a:pt x="53" y="435"/>
                    </a:lnTo>
                    <a:lnTo>
                      <a:pt x="71" y="435"/>
                    </a:lnTo>
                    <a:lnTo>
                      <a:pt x="97" y="425"/>
                    </a:lnTo>
                    <a:lnTo>
                      <a:pt x="123" y="417"/>
                    </a:lnTo>
                    <a:lnTo>
                      <a:pt x="151" y="407"/>
                    </a:lnTo>
                    <a:lnTo>
                      <a:pt x="169" y="391"/>
                    </a:lnTo>
                    <a:lnTo>
                      <a:pt x="186" y="381"/>
                    </a:lnTo>
                    <a:lnTo>
                      <a:pt x="204" y="363"/>
                    </a:lnTo>
                    <a:lnTo>
                      <a:pt x="222" y="337"/>
                    </a:lnTo>
                    <a:lnTo>
                      <a:pt x="239" y="320"/>
                    </a:lnTo>
                    <a:lnTo>
                      <a:pt x="248" y="292"/>
                    </a:lnTo>
                    <a:lnTo>
                      <a:pt x="256" y="276"/>
                    </a:lnTo>
                    <a:lnTo>
                      <a:pt x="274" y="248"/>
                    </a:lnTo>
                    <a:lnTo>
                      <a:pt x="284" y="231"/>
                    </a:lnTo>
                    <a:lnTo>
                      <a:pt x="301" y="204"/>
                    </a:lnTo>
                    <a:lnTo>
                      <a:pt x="328" y="177"/>
                    </a:lnTo>
                    <a:lnTo>
                      <a:pt x="355" y="151"/>
                    </a:lnTo>
                    <a:lnTo>
                      <a:pt x="381" y="125"/>
                    </a:lnTo>
                    <a:lnTo>
                      <a:pt x="407" y="98"/>
                    </a:lnTo>
                    <a:lnTo>
                      <a:pt x="434" y="72"/>
                    </a:lnTo>
                    <a:lnTo>
                      <a:pt x="470" y="54"/>
                    </a:lnTo>
                    <a:lnTo>
                      <a:pt x="496" y="28"/>
                    </a:lnTo>
                    <a:lnTo>
                      <a:pt x="522" y="0"/>
                    </a:lnTo>
                    <a:lnTo>
                      <a:pt x="558" y="18"/>
                    </a:lnTo>
                    <a:lnTo>
                      <a:pt x="558" y="80"/>
                    </a:lnTo>
                    <a:lnTo>
                      <a:pt x="532" y="151"/>
                    </a:lnTo>
                    <a:lnTo>
                      <a:pt x="505" y="231"/>
                    </a:lnTo>
                    <a:lnTo>
                      <a:pt x="461" y="302"/>
                    </a:lnTo>
                    <a:lnTo>
                      <a:pt x="417" y="381"/>
                    </a:lnTo>
                    <a:lnTo>
                      <a:pt x="372" y="443"/>
                    </a:lnTo>
                    <a:lnTo>
                      <a:pt x="319" y="496"/>
                    </a:lnTo>
                    <a:lnTo>
                      <a:pt x="266" y="523"/>
                    </a:lnTo>
                    <a:lnTo>
                      <a:pt x="239" y="532"/>
                    </a:lnTo>
                    <a:lnTo>
                      <a:pt x="204" y="532"/>
                    </a:lnTo>
                    <a:lnTo>
                      <a:pt x="169" y="523"/>
                    </a:lnTo>
                    <a:lnTo>
                      <a:pt x="133" y="514"/>
                    </a:lnTo>
                    <a:lnTo>
                      <a:pt x="97" y="496"/>
                    </a:lnTo>
                    <a:lnTo>
                      <a:pt x="62" y="488"/>
                    </a:lnTo>
                    <a:lnTo>
                      <a:pt x="36" y="470"/>
                    </a:lnTo>
                    <a:lnTo>
                      <a:pt x="0" y="452"/>
                    </a:lnTo>
                    <a:close/>
                  </a:path>
                </a:pathLst>
              </a:custGeom>
              <a:solidFill>
                <a:srgbClr val="68604C"/>
              </a:solidFill>
              <a:ln w="9525">
                <a:noFill/>
                <a:round/>
                <a:headEnd/>
                <a:tailEnd/>
              </a:ln>
            </p:spPr>
            <p:txBody>
              <a:bodyPr>
                <a:prstTxWarp prst="textNoShape">
                  <a:avLst/>
                </a:prstTxWarp>
              </a:bodyPr>
              <a:lstStyle/>
              <a:p>
                <a:endParaRPr lang="en-US"/>
              </a:p>
            </p:txBody>
          </p:sp>
          <p:sp>
            <p:nvSpPr>
              <p:cNvPr id="30847" name="Freeform 246"/>
              <p:cNvSpPr>
                <a:spLocks/>
              </p:cNvSpPr>
              <p:nvPr/>
            </p:nvSpPr>
            <p:spPr bwMode="auto">
              <a:xfrm>
                <a:off x="2559" y="2167"/>
                <a:ext cx="92" cy="24"/>
              </a:xfrm>
              <a:custGeom>
                <a:avLst/>
                <a:gdLst>
                  <a:gd name="T0" fmla="*/ 0 w 1196"/>
                  <a:gd name="T1" fmla="*/ 0 h 319"/>
                  <a:gd name="T2" fmla="*/ 106 w 1196"/>
                  <a:gd name="T3" fmla="*/ 18 h 319"/>
                  <a:gd name="T4" fmla="*/ 203 w 1196"/>
                  <a:gd name="T5" fmla="*/ 36 h 319"/>
                  <a:gd name="T6" fmla="*/ 300 w 1196"/>
                  <a:gd name="T7" fmla="*/ 53 h 319"/>
                  <a:gd name="T8" fmla="*/ 398 w 1196"/>
                  <a:gd name="T9" fmla="*/ 81 h 319"/>
                  <a:gd name="T10" fmla="*/ 505 w 1196"/>
                  <a:gd name="T11" fmla="*/ 97 h 319"/>
                  <a:gd name="T12" fmla="*/ 602 w 1196"/>
                  <a:gd name="T13" fmla="*/ 115 h 319"/>
                  <a:gd name="T14" fmla="*/ 699 w 1196"/>
                  <a:gd name="T15" fmla="*/ 133 h 319"/>
                  <a:gd name="T16" fmla="*/ 806 w 1196"/>
                  <a:gd name="T17" fmla="*/ 142 h 319"/>
                  <a:gd name="T18" fmla="*/ 850 w 1196"/>
                  <a:gd name="T19" fmla="*/ 151 h 319"/>
                  <a:gd name="T20" fmla="*/ 904 w 1196"/>
                  <a:gd name="T21" fmla="*/ 160 h 319"/>
                  <a:gd name="T22" fmla="*/ 948 w 1196"/>
                  <a:gd name="T23" fmla="*/ 169 h 319"/>
                  <a:gd name="T24" fmla="*/ 1001 w 1196"/>
                  <a:gd name="T25" fmla="*/ 178 h 319"/>
                  <a:gd name="T26" fmla="*/ 1045 w 1196"/>
                  <a:gd name="T27" fmla="*/ 186 h 319"/>
                  <a:gd name="T28" fmla="*/ 1098 w 1196"/>
                  <a:gd name="T29" fmla="*/ 196 h 319"/>
                  <a:gd name="T30" fmla="*/ 1142 w 1196"/>
                  <a:gd name="T31" fmla="*/ 196 h 319"/>
                  <a:gd name="T32" fmla="*/ 1196 w 1196"/>
                  <a:gd name="T33" fmla="*/ 204 h 319"/>
                  <a:gd name="T34" fmla="*/ 1196 w 1196"/>
                  <a:gd name="T35" fmla="*/ 213 h 319"/>
                  <a:gd name="T36" fmla="*/ 1178 w 1196"/>
                  <a:gd name="T37" fmla="*/ 230 h 319"/>
                  <a:gd name="T38" fmla="*/ 1152 w 1196"/>
                  <a:gd name="T39" fmla="*/ 248 h 319"/>
                  <a:gd name="T40" fmla="*/ 1116 w 1196"/>
                  <a:gd name="T41" fmla="*/ 266 h 319"/>
                  <a:gd name="T42" fmla="*/ 1081 w 1196"/>
                  <a:gd name="T43" fmla="*/ 275 h 319"/>
                  <a:gd name="T44" fmla="*/ 983 w 1196"/>
                  <a:gd name="T45" fmla="*/ 301 h 319"/>
                  <a:gd name="T46" fmla="*/ 876 w 1196"/>
                  <a:gd name="T47" fmla="*/ 311 h 319"/>
                  <a:gd name="T48" fmla="*/ 771 w 1196"/>
                  <a:gd name="T49" fmla="*/ 319 h 319"/>
                  <a:gd name="T50" fmla="*/ 664 w 1196"/>
                  <a:gd name="T51" fmla="*/ 319 h 319"/>
                  <a:gd name="T52" fmla="*/ 576 w 1196"/>
                  <a:gd name="T53" fmla="*/ 319 h 319"/>
                  <a:gd name="T54" fmla="*/ 505 w 1196"/>
                  <a:gd name="T55" fmla="*/ 311 h 319"/>
                  <a:gd name="T56" fmla="*/ 433 w 1196"/>
                  <a:gd name="T57" fmla="*/ 284 h 319"/>
                  <a:gd name="T58" fmla="*/ 362 w 1196"/>
                  <a:gd name="T59" fmla="*/ 258 h 319"/>
                  <a:gd name="T60" fmla="*/ 292 w 1196"/>
                  <a:gd name="T61" fmla="*/ 230 h 319"/>
                  <a:gd name="T62" fmla="*/ 230 w 1196"/>
                  <a:gd name="T63" fmla="*/ 186 h 319"/>
                  <a:gd name="T64" fmla="*/ 167 w 1196"/>
                  <a:gd name="T65" fmla="*/ 151 h 319"/>
                  <a:gd name="T66" fmla="*/ 115 w 1196"/>
                  <a:gd name="T67" fmla="*/ 107 h 319"/>
                  <a:gd name="T68" fmla="*/ 62 w 1196"/>
                  <a:gd name="T69" fmla="*/ 53 h 319"/>
                  <a:gd name="T70" fmla="*/ 0 w 1196"/>
                  <a:gd name="T71" fmla="*/ 0 h 3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96"/>
                  <a:gd name="T109" fmla="*/ 0 h 319"/>
                  <a:gd name="T110" fmla="*/ 1196 w 1196"/>
                  <a:gd name="T111" fmla="*/ 319 h 31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96" h="319">
                    <a:moveTo>
                      <a:pt x="0" y="0"/>
                    </a:moveTo>
                    <a:lnTo>
                      <a:pt x="106" y="18"/>
                    </a:lnTo>
                    <a:lnTo>
                      <a:pt x="203" y="36"/>
                    </a:lnTo>
                    <a:lnTo>
                      <a:pt x="300" y="53"/>
                    </a:lnTo>
                    <a:lnTo>
                      <a:pt x="398" y="81"/>
                    </a:lnTo>
                    <a:lnTo>
                      <a:pt x="505" y="97"/>
                    </a:lnTo>
                    <a:lnTo>
                      <a:pt x="602" y="115"/>
                    </a:lnTo>
                    <a:lnTo>
                      <a:pt x="699" y="133"/>
                    </a:lnTo>
                    <a:lnTo>
                      <a:pt x="806" y="142"/>
                    </a:lnTo>
                    <a:lnTo>
                      <a:pt x="850" y="151"/>
                    </a:lnTo>
                    <a:lnTo>
                      <a:pt x="904" y="160"/>
                    </a:lnTo>
                    <a:lnTo>
                      <a:pt x="948" y="169"/>
                    </a:lnTo>
                    <a:lnTo>
                      <a:pt x="1001" y="178"/>
                    </a:lnTo>
                    <a:lnTo>
                      <a:pt x="1045" y="186"/>
                    </a:lnTo>
                    <a:lnTo>
                      <a:pt x="1098" y="196"/>
                    </a:lnTo>
                    <a:lnTo>
                      <a:pt x="1142" y="196"/>
                    </a:lnTo>
                    <a:lnTo>
                      <a:pt x="1196" y="204"/>
                    </a:lnTo>
                    <a:lnTo>
                      <a:pt x="1196" y="213"/>
                    </a:lnTo>
                    <a:lnTo>
                      <a:pt x="1178" y="230"/>
                    </a:lnTo>
                    <a:lnTo>
                      <a:pt x="1152" y="248"/>
                    </a:lnTo>
                    <a:lnTo>
                      <a:pt x="1116" y="266"/>
                    </a:lnTo>
                    <a:lnTo>
                      <a:pt x="1081" y="275"/>
                    </a:lnTo>
                    <a:lnTo>
                      <a:pt x="983" y="301"/>
                    </a:lnTo>
                    <a:lnTo>
                      <a:pt x="876" y="311"/>
                    </a:lnTo>
                    <a:lnTo>
                      <a:pt x="771" y="319"/>
                    </a:lnTo>
                    <a:lnTo>
                      <a:pt x="664" y="319"/>
                    </a:lnTo>
                    <a:lnTo>
                      <a:pt x="576" y="319"/>
                    </a:lnTo>
                    <a:lnTo>
                      <a:pt x="505" y="311"/>
                    </a:lnTo>
                    <a:lnTo>
                      <a:pt x="433" y="284"/>
                    </a:lnTo>
                    <a:lnTo>
                      <a:pt x="362" y="258"/>
                    </a:lnTo>
                    <a:lnTo>
                      <a:pt x="292" y="230"/>
                    </a:lnTo>
                    <a:lnTo>
                      <a:pt x="230" y="186"/>
                    </a:lnTo>
                    <a:lnTo>
                      <a:pt x="167" y="151"/>
                    </a:lnTo>
                    <a:lnTo>
                      <a:pt x="115" y="107"/>
                    </a:lnTo>
                    <a:lnTo>
                      <a:pt x="62" y="53"/>
                    </a:lnTo>
                    <a:lnTo>
                      <a:pt x="0" y="0"/>
                    </a:lnTo>
                    <a:close/>
                  </a:path>
                </a:pathLst>
              </a:custGeom>
              <a:solidFill>
                <a:srgbClr val="68604C"/>
              </a:solidFill>
              <a:ln w="9525">
                <a:noFill/>
                <a:round/>
                <a:headEnd/>
                <a:tailEnd/>
              </a:ln>
            </p:spPr>
            <p:txBody>
              <a:bodyPr>
                <a:prstTxWarp prst="textNoShape">
                  <a:avLst/>
                </a:prstTxWarp>
              </a:bodyPr>
              <a:lstStyle/>
              <a:p>
                <a:endParaRPr lang="en-US"/>
              </a:p>
            </p:txBody>
          </p:sp>
          <p:sp>
            <p:nvSpPr>
              <p:cNvPr id="30848" name="Freeform 247"/>
              <p:cNvSpPr>
                <a:spLocks/>
              </p:cNvSpPr>
              <p:nvPr/>
            </p:nvSpPr>
            <p:spPr bwMode="auto">
              <a:xfrm>
                <a:off x="2973" y="1658"/>
                <a:ext cx="20" cy="65"/>
              </a:xfrm>
              <a:custGeom>
                <a:avLst/>
                <a:gdLst>
                  <a:gd name="T0" fmla="*/ 0 w 266"/>
                  <a:gd name="T1" fmla="*/ 0 h 840"/>
                  <a:gd name="T2" fmla="*/ 89 w 266"/>
                  <a:gd name="T3" fmla="*/ 88 h 840"/>
                  <a:gd name="T4" fmla="*/ 169 w 266"/>
                  <a:gd name="T5" fmla="*/ 185 h 840"/>
                  <a:gd name="T6" fmla="*/ 195 w 266"/>
                  <a:gd name="T7" fmla="*/ 238 h 840"/>
                  <a:gd name="T8" fmla="*/ 222 w 266"/>
                  <a:gd name="T9" fmla="*/ 292 h 840"/>
                  <a:gd name="T10" fmla="*/ 240 w 266"/>
                  <a:gd name="T11" fmla="*/ 336 h 840"/>
                  <a:gd name="T12" fmla="*/ 258 w 266"/>
                  <a:gd name="T13" fmla="*/ 389 h 840"/>
                  <a:gd name="T14" fmla="*/ 266 w 266"/>
                  <a:gd name="T15" fmla="*/ 442 h 840"/>
                  <a:gd name="T16" fmla="*/ 266 w 266"/>
                  <a:gd name="T17" fmla="*/ 504 h 840"/>
                  <a:gd name="T18" fmla="*/ 266 w 266"/>
                  <a:gd name="T19" fmla="*/ 557 h 840"/>
                  <a:gd name="T20" fmla="*/ 258 w 266"/>
                  <a:gd name="T21" fmla="*/ 610 h 840"/>
                  <a:gd name="T22" fmla="*/ 240 w 266"/>
                  <a:gd name="T23" fmla="*/ 663 h 840"/>
                  <a:gd name="T24" fmla="*/ 213 w 266"/>
                  <a:gd name="T25" fmla="*/ 725 h 840"/>
                  <a:gd name="T26" fmla="*/ 187 w 266"/>
                  <a:gd name="T27" fmla="*/ 778 h 840"/>
                  <a:gd name="T28" fmla="*/ 151 w 266"/>
                  <a:gd name="T29" fmla="*/ 840 h 840"/>
                  <a:gd name="T30" fmla="*/ 133 w 266"/>
                  <a:gd name="T31" fmla="*/ 831 h 840"/>
                  <a:gd name="T32" fmla="*/ 116 w 266"/>
                  <a:gd name="T33" fmla="*/ 734 h 840"/>
                  <a:gd name="T34" fmla="*/ 98 w 266"/>
                  <a:gd name="T35" fmla="*/ 627 h 840"/>
                  <a:gd name="T36" fmla="*/ 72 w 266"/>
                  <a:gd name="T37" fmla="*/ 522 h 840"/>
                  <a:gd name="T38" fmla="*/ 54 w 266"/>
                  <a:gd name="T39" fmla="*/ 415 h 840"/>
                  <a:gd name="T40" fmla="*/ 45 w 266"/>
                  <a:gd name="T41" fmla="*/ 318 h 840"/>
                  <a:gd name="T42" fmla="*/ 28 w 266"/>
                  <a:gd name="T43" fmla="*/ 212 h 840"/>
                  <a:gd name="T44" fmla="*/ 10 w 266"/>
                  <a:gd name="T45" fmla="*/ 105 h 840"/>
                  <a:gd name="T46" fmla="*/ 0 w 266"/>
                  <a:gd name="T47" fmla="*/ 0 h 8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66"/>
                  <a:gd name="T73" fmla="*/ 0 h 840"/>
                  <a:gd name="T74" fmla="*/ 266 w 266"/>
                  <a:gd name="T75" fmla="*/ 840 h 8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66" h="840">
                    <a:moveTo>
                      <a:pt x="0" y="0"/>
                    </a:moveTo>
                    <a:lnTo>
                      <a:pt x="89" y="88"/>
                    </a:lnTo>
                    <a:lnTo>
                      <a:pt x="169" y="185"/>
                    </a:lnTo>
                    <a:lnTo>
                      <a:pt x="195" y="238"/>
                    </a:lnTo>
                    <a:lnTo>
                      <a:pt x="222" y="292"/>
                    </a:lnTo>
                    <a:lnTo>
                      <a:pt x="240" y="336"/>
                    </a:lnTo>
                    <a:lnTo>
                      <a:pt x="258" y="389"/>
                    </a:lnTo>
                    <a:lnTo>
                      <a:pt x="266" y="442"/>
                    </a:lnTo>
                    <a:lnTo>
                      <a:pt x="266" y="504"/>
                    </a:lnTo>
                    <a:lnTo>
                      <a:pt x="266" y="557"/>
                    </a:lnTo>
                    <a:lnTo>
                      <a:pt x="258" y="610"/>
                    </a:lnTo>
                    <a:lnTo>
                      <a:pt x="240" y="663"/>
                    </a:lnTo>
                    <a:lnTo>
                      <a:pt x="213" y="725"/>
                    </a:lnTo>
                    <a:lnTo>
                      <a:pt x="187" y="778"/>
                    </a:lnTo>
                    <a:lnTo>
                      <a:pt x="151" y="840"/>
                    </a:lnTo>
                    <a:lnTo>
                      <a:pt x="133" y="831"/>
                    </a:lnTo>
                    <a:lnTo>
                      <a:pt x="116" y="734"/>
                    </a:lnTo>
                    <a:lnTo>
                      <a:pt x="98" y="627"/>
                    </a:lnTo>
                    <a:lnTo>
                      <a:pt x="72" y="522"/>
                    </a:lnTo>
                    <a:lnTo>
                      <a:pt x="54" y="415"/>
                    </a:lnTo>
                    <a:lnTo>
                      <a:pt x="45" y="318"/>
                    </a:lnTo>
                    <a:lnTo>
                      <a:pt x="28" y="212"/>
                    </a:lnTo>
                    <a:lnTo>
                      <a:pt x="10" y="105"/>
                    </a:lnTo>
                    <a:lnTo>
                      <a:pt x="0" y="0"/>
                    </a:lnTo>
                    <a:close/>
                  </a:path>
                </a:pathLst>
              </a:custGeom>
              <a:solidFill>
                <a:srgbClr val="7B8188"/>
              </a:solidFill>
              <a:ln w="9525">
                <a:noFill/>
                <a:round/>
                <a:headEnd/>
                <a:tailEnd/>
              </a:ln>
            </p:spPr>
            <p:txBody>
              <a:bodyPr>
                <a:prstTxWarp prst="textNoShape">
                  <a:avLst/>
                </a:prstTxWarp>
              </a:bodyPr>
              <a:lstStyle/>
              <a:p>
                <a:endParaRPr lang="en-US"/>
              </a:p>
            </p:txBody>
          </p:sp>
          <p:sp>
            <p:nvSpPr>
              <p:cNvPr id="30849" name="Freeform 248"/>
              <p:cNvSpPr>
                <a:spLocks/>
              </p:cNvSpPr>
              <p:nvPr/>
            </p:nvSpPr>
            <p:spPr bwMode="auto">
              <a:xfrm>
                <a:off x="3572" y="1606"/>
                <a:ext cx="31" cy="54"/>
              </a:xfrm>
              <a:custGeom>
                <a:avLst/>
                <a:gdLst>
                  <a:gd name="T0" fmla="*/ 62 w 399"/>
                  <a:gd name="T1" fmla="*/ 0 h 700"/>
                  <a:gd name="T2" fmla="*/ 97 w 399"/>
                  <a:gd name="T3" fmla="*/ 98 h 700"/>
                  <a:gd name="T4" fmla="*/ 142 w 399"/>
                  <a:gd name="T5" fmla="*/ 186 h 700"/>
                  <a:gd name="T6" fmla="*/ 177 w 399"/>
                  <a:gd name="T7" fmla="*/ 266 h 700"/>
                  <a:gd name="T8" fmla="*/ 222 w 399"/>
                  <a:gd name="T9" fmla="*/ 355 h 700"/>
                  <a:gd name="T10" fmla="*/ 257 w 399"/>
                  <a:gd name="T11" fmla="*/ 434 h 700"/>
                  <a:gd name="T12" fmla="*/ 301 w 399"/>
                  <a:gd name="T13" fmla="*/ 514 h 700"/>
                  <a:gd name="T14" fmla="*/ 355 w 399"/>
                  <a:gd name="T15" fmla="*/ 603 h 700"/>
                  <a:gd name="T16" fmla="*/ 399 w 399"/>
                  <a:gd name="T17" fmla="*/ 682 h 700"/>
                  <a:gd name="T18" fmla="*/ 390 w 399"/>
                  <a:gd name="T19" fmla="*/ 700 h 700"/>
                  <a:gd name="T20" fmla="*/ 355 w 399"/>
                  <a:gd name="T21" fmla="*/ 690 h 700"/>
                  <a:gd name="T22" fmla="*/ 319 w 399"/>
                  <a:gd name="T23" fmla="*/ 674 h 700"/>
                  <a:gd name="T24" fmla="*/ 275 w 399"/>
                  <a:gd name="T25" fmla="*/ 656 h 700"/>
                  <a:gd name="T26" fmla="*/ 240 w 399"/>
                  <a:gd name="T27" fmla="*/ 646 h 700"/>
                  <a:gd name="T28" fmla="*/ 212 w 399"/>
                  <a:gd name="T29" fmla="*/ 629 h 700"/>
                  <a:gd name="T30" fmla="*/ 177 w 399"/>
                  <a:gd name="T31" fmla="*/ 611 h 700"/>
                  <a:gd name="T32" fmla="*/ 142 w 399"/>
                  <a:gd name="T33" fmla="*/ 585 h 700"/>
                  <a:gd name="T34" fmla="*/ 115 w 399"/>
                  <a:gd name="T35" fmla="*/ 559 h 700"/>
                  <a:gd name="T36" fmla="*/ 62 w 399"/>
                  <a:gd name="T37" fmla="*/ 496 h 700"/>
                  <a:gd name="T38" fmla="*/ 27 w 399"/>
                  <a:gd name="T39" fmla="*/ 426 h 700"/>
                  <a:gd name="T40" fmla="*/ 9 w 399"/>
                  <a:gd name="T41" fmla="*/ 363 h 700"/>
                  <a:gd name="T42" fmla="*/ 0 w 399"/>
                  <a:gd name="T43" fmla="*/ 293 h 700"/>
                  <a:gd name="T44" fmla="*/ 9 w 399"/>
                  <a:gd name="T45" fmla="*/ 222 h 700"/>
                  <a:gd name="T46" fmla="*/ 18 w 399"/>
                  <a:gd name="T47" fmla="*/ 151 h 700"/>
                  <a:gd name="T48" fmla="*/ 35 w 399"/>
                  <a:gd name="T49" fmla="*/ 80 h 700"/>
                  <a:gd name="T50" fmla="*/ 62 w 399"/>
                  <a:gd name="T51" fmla="*/ 0 h 7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9"/>
                  <a:gd name="T79" fmla="*/ 0 h 700"/>
                  <a:gd name="T80" fmla="*/ 399 w 399"/>
                  <a:gd name="T81" fmla="*/ 700 h 7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9" h="700">
                    <a:moveTo>
                      <a:pt x="62" y="0"/>
                    </a:moveTo>
                    <a:lnTo>
                      <a:pt x="97" y="98"/>
                    </a:lnTo>
                    <a:lnTo>
                      <a:pt x="142" y="186"/>
                    </a:lnTo>
                    <a:lnTo>
                      <a:pt x="177" y="266"/>
                    </a:lnTo>
                    <a:lnTo>
                      <a:pt x="222" y="355"/>
                    </a:lnTo>
                    <a:lnTo>
                      <a:pt x="257" y="434"/>
                    </a:lnTo>
                    <a:lnTo>
                      <a:pt x="301" y="514"/>
                    </a:lnTo>
                    <a:lnTo>
                      <a:pt x="355" y="603"/>
                    </a:lnTo>
                    <a:lnTo>
                      <a:pt x="399" y="682"/>
                    </a:lnTo>
                    <a:lnTo>
                      <a:pt x="390" y="700"/>
                    </a:lnTo>
                    <a:lnTo>
                      <a:pt x="355" y="690"/>
                    </a:lnTo>
                    <a:lnTo>
                      <a:pt x="319" y="674"/>
                    </a:lnTo>
                    <a:lnTo>
                      <a:pt x="275" y="656"/>
                    </a:lnTo>
                    <a:lnTo>
                      <a:pt x="240" y="646"/>
                    </a:lnTo>
                    <a:lnTo>
                      <a:pt x="212" y="629"/>
                    </a:lnTo>
                    <a:lnTo>
                      <a:pt x="177" y="611"/>
                    </a:lnTo>
                    <a:lnTo>
                      <a:pt x="142" y="585"/>
                    </a:lnTo>
                    <a:lnTo>
                      <a:pt x="115" y="559"/>
                    </a:lnTo>
                    <a:lnTo>
                      <a:pt x="62" y="496"/>
                    </a:lnTo>
                    <a:lnTo>
                      <a:pt x="27" y="426"/>
                    </a:lnTo>
                    <a:lnTo>
                      <a:pt x="9" y="363"/>
                    </a:lnTo>
                    <a:lnTo>
                      <a:pt x="0" y="293"/>
                    </a:lnTo>
                    <a:lnTo>
                      <a:pt x="9" y="222"/>
                    </a:lnTo>
                    <a:lnTo>
                      <a:pt x="18" y="151"/>
                    </a:lnTo>
                    <a:lnTo>
                      <a:pt x="35" y="80"/>
                    </a:lnTo>
                    <a:lnTo>
                      <a:pt x="62" y="0"/>
                    </a:lnTo>
                    <a:close/>
                  </a:path>
                </a:pathLst>
              </a:custGeom>
              <a:solidFill>
                <a:srgbClr val="7B8188"/>
              </a:solidFill>
              <a:ln w="9525">
                <a:noFill/>
                <a:round/>
                <a:headEnd/>
                <a:tailEnd/>
              </a:ln>
            </p:spPr>
            <p:txBody>
              <a:bodyPr>
                <a:prstTxWarp prst="textNoShape">
                  <a:avLst/>
                </a:prstTxWarp>
              </a:bodyPr>
              <a:lstStyle/>
              <a:p>
                <a:endParaRPr lang="en-US"/>
              </a:p>
            </p:txBody>
          </p:sp>
          <p:sp>
            <p:nvSpPr>
              <p:cNvPr id="30850" name="Freeform 249"/>
              <p:cNvSpPr>
                <a:spLocks/>
              </p:cNvSpPr>
              <p:nvPr/>
            </p:nvSpPr>
            <p:spPr bwMode="auto">
              <a:xfrm>
                <a:off x="3027" y="2534"/>
                <a:ext cx="26" cy="33"/>
              </a:xfrm>
              <a:custGeom>
                <a:avLst/>
                <a:gdLst>
                  <a:gd name="T0" fmla="*/ 0 w 328"/>
                  <a:gd name="T1" fmla="*/ 0 h 434"/>
                  <a:gd name="T2" fmla="*/ 27 w 328"/>
                  <a:gd name="T3" fmla="*/ 10 h 434"/>
                  <a:gd name="T4" fmla="*/ 62 w 328"/>
                  <a:gd name="T5" fmla="*/ 27 h 434"/>
                  <a:gd name="T6" fmla="*/ 89 w 328"/>
                  <a:gd name="T7" fmla="*/ 36 h 434"/>
                  <a:gd name="T8" fmla="*/ 125 w 328"/>
                  <a:gd name="T9" fmla="*/ 54 h 434"/>
                  <a:gd name="T10" fmla="*/ 151 w 328"/>
                  <a:gd name="T11" fmla="*/ 71 h 434"/>
                  <a:gd name="T12" fmla="*/ 177 w 328"/>
                  <a:gd name="T13" fmla="*/ 89 h 434"/>
                  <a:gd name="T14" fmla="*/ 204 w 328"/>
                  <a:gd name="T15" fmla="*/ 107 h 434"/>
                  <a:gd name="T16" fmla="*/ 231 w 328"/>
                  <a:gd name="T17" fmla="*/ 125 h 434"/>
                  <a:gd name="T18" fmla="*/ 248 w 328"/>
                  <a:gd name="T19" fmla="*/ 160 h 434"/>
                  <a:gd name="T20" fmla="*/ 276 w 328"/>
                  <a:gd name="T21" fmla="*/ 195 h 434"/>
                  <a:gd name="T22" fmla="*/ 292 w 328"/>
                  <a:gd name="T23" fmla="*/ 230 h 434"/>
                  <a:gd name="T24" fmla="*/ 310 w 328"/>
                  <a:gd name="T25" fmla="*/ 275 h 434"/>
                  <a:gd name="T26" fmla="*/ 320 w 328"/>
                  <a:gd name="T27" fmla="*/ 319 h 434"/>
                  <a:gd name="T28" fmla="*/ 328 w 328"/>
                  <a:gd name="T29" fmla="*/ 355 h 434"/>
                  <a:gd name="T30" fmla="*/ 328 w 328"/>
                  <a:gd name="T31" fmla="*/ 399 h 434"/>
                  <a:gd name="T32" fmla="*/ 310 w 328"/>
                  <a:gd name="T33" fmla="*/ 434 h 434"/>
                  <a:gd name="T34" fmla="*/ 240 w 328"/>
                  <a:gd name="T35" fmla="*/ 407 h 434"/>
                  <a:gd name="T36" fmla="*/ 177 w 328"/>
                  <a:gd name="T37" fmla="*/ 373 h 434"/>
                  <a:gd name="T38" fmla="*/ 125 w 328"/>
                  <a:gd name="T39" fmla="*/ 319 h 434"/>
                  <a:gd name="T40" fmla="*/ 89 w 328"/>
                  <a:gd name="T41" fmla="*/ 266 h 434"/>
                  <a:gd name="T42" fmla="*/ 54 w 328"/>
                  <a:gd name="T43" fmla="*/ 204 h 434"/>
                  <a:gd name="T44" fmla="*/ 36 w 328"/>
                  <a:gd name="T45" fmla="*/ 142 h 434"/>
                  <a:gd name="T46" fmla="*/ 18 w 328"/>
                  <a:gd name="T47" fmla="*/ 71 h 434"/>
                  <a:gd name="T48" fmla="*/ 0 w 328"/>
                  <a:gd name="T49" fmla="*/ 0 h 4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8"/>
                  <a:gd name="T76" fmla="*/ 0 h 434"/>
                  <a:gd name="T77" fmla="*/ 328 w 328"/>
                  <a:gd name="T78" fmla="*/ 434 h 4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8" h="434">
                    <a:moveTo>
                      <a:pt x="0" y="0"/>
                    </a:moveTo>
                    <a:lnTo>
                      <a:pt x="27" y="10"/>
                    </a:lnTo>
                    <a:lnTo>
                      <a:pt x="62" y="27"/>
                    </a:lnTo>
                    <a:lnTo>
                      <a:pt x="89" y="36"/>
                    </a:lnTo>
                    <a:lnTo>
                      <a:pt x="125" y="54"/>
                    </a:lnTo>
                    <a:lnTo>
                      <a:pt x="151" y="71"/>
                    </a:lnTo>
                    <a:lnTo>
                      <a:pt x="177" y="89"/>
                    </a:lnTo>
                    <a:lnTo>
                      <a:pt x="204" y="107"/>
                    </a:lnTo>
                    <a:lnTo>
                      <a:pt x="231" y="125"/>
                    </a:lnTo>
                    <a:lnTo>
                      <a:pt x="248" y="160"/>
                    </a:lnTo>
                    <a:lnTo>
                      <a:pt x="276" y="195"/>
                    </a:lnTo>
                    <a:lnTo>
                      <a:pt x="292" y="230"/>
                    </a:lnTo>
                    <a:lnTo>
                      <a:pt x="310" y="275"/>
                    </a:lnTo>
                    <a:lnTo>
                      <a:pt x="320" y="319"/>
                    </a:lnTo>
                    <a:lnTo>
                      <a:pt x="328" y="355"/>
                    </a:lnTo>
                    <a:lnTo>
                      <a:pt x="328" y="399"/>
                    </a:lnTo>
                    <a:lnTo>
                      <a:pt x="310" y="434"/>
                    </a:lnTo>
                    <a:lnTo>
                      <a:pt x="240" y="407"/>
                    </a:lnTo>
                    <a:lnTo>
                      <a:pt x="177" y="373"/>
                    </a:lnTo>
                    <a:lnTo>
                      <a:pt x="125" y="319"/>
                    </a:lnTo>
                    <a:lnTo>
                      <a:pt x="89" y="266"/>
                    </a:lnTo>
                    <a:lnTo>
                      <a:pt x="54" y="204"/>
                    </a:lnTo>
                    <a:lnTo>
                      <a:pt x="36" y="142"/>
                    </a:lnTo>
                    <a:lnTo>
                      <a:pt x="18" y="71"/>
                    </a:lnTo>
                    <a:lnTo>
                      <a:pt x="0" y="0"/>
                    </a:lnTo>
                    <a:close/>
                  </a:path>
                </a:pathLst>
              </a:custGeom>
              <a:solidFill>
                <a:srgbClr val="7B8188"/>
              </a:solidFill>
              <a:ln w="9525">
                <a:noFill/>
                <a:round/>
                <a:headEnd/>
                <a:tailEnd/>
              </a:ln>
            </p:spPr>
            <p:txBody>
              <a:bodyPr>
                <a:prstTxWarp prst="textNoShape">
                  <a:avLst/>
                </a:prstTxWarp>
              </a:bodyPr>
              <a:lstStyle/>
              <a:p>
                <a:endParaRPr lang="en-US"/>
              </a:p>
            </p:txBody>
          </p:sp>
          <p:sp>
            <p:nvSpPr>
              <p:cNvPr id="30851" name="Freeform 250"/>
              <p:cNvSpPr>
                <a:spLocks/>
              </p:cNvSpPr>
              <p:nvPr/>
            </p:nvSpPr>
            <p:spPr bwMode="auto">
              <a:xfrm>
                <a:off x="3135" y="2521"/>
                <a:ext cx="19" cy="21"/>
              </a:xfrm>
              <a:custGeom>
                <a:avLst/>
                <a:gdLst>
                  <a:gd name="T0" fmla="*/ 0 w 248"/>
                  <a:gd name="T1" fmla="*/ 0 h 275"/>
                  <a:gd name="T2" fmla="*/ 36 w 248"/>
                  <a:gd name="T3" fmla="*/ 9 h 275"/>
                  <a:gd name="T4" fmla="*/ 71 w 248"/>
                  <a:gd name="T5" fmla="*/ 27 h 275"/>
                  <a:gd name="T6" fmla="*/ 107 w 248"/>
                  <a:gd name="T7" fmla="*/ 35 h 275"/>
                  <a:gd name="T8" fmla="*/ 143 w 248"/>
                  <a:gd name="T9" fmla="*/ 53 h 275"/>
                  <a:gd name="T10" fmla="*/ 169 w 248"/>
                  <a:gd name="T11" fmla="*/ 71 h 275"/>
                  <a:gd name="T12" fmla="*/ 195 w 248"/>
                  <a:gd name="T13" fmla="*/ 98 h 275"/>
                  <a:gd name="T14" fmla="*/ 222 w 248"/>
                  <a:gd name="T15" fmla="*/ 124 h 275"/>
                  <a:gd name="T16" fmla="*/ 240 w 248"/>
                  <a:gd name="T17" fmla="*/ 150 h 275"/>
                  <a:gd name="T18" fmla="*/ 248 w 248"/>
                  <a:gd name="T19" fmla="*/ 168 h 275"/>
                  <a:gd name="T20" fmla="*/ 248 w 248"/>
                  <a:gd name="T21" fmla="*/ 178 h 275"/>
                  <a:gd name="T22" fmla="*/ 248 w 248"/>
                  <a:gd name="T23" fmla="*/ 195 h 275"/>
                  <a:gd name="T24" fmla="*/ 240 w 248"/>
                  <a:gd name="T25" fmla="*/ 204 h 275"/>
                  <a:gd name="T26" fmla="*/ 240 w 248"/>
                  <a:gd name="T27" fmla="*/ 222 h 275"/>
                  <a:gd name="T28" fmla="*/ 231 w 248"/>
                  <a:gd name="T29" fmla="*/ 239 h 275"/>
                  <a:gd name="T30" fmla="*/ 222 w 248"/>
                  <a:gd name="T31" fmla="*/ 248 h 275"/>
                  <a:gd name="T32" fmla="*/ 222 w 248"/>
                  <a:gd name="T33" fmla="*/ 265 h 275"/>
                  <a:gd name="T34" fmla="*/ 204 w 248"/>
                  <a:gd name="T35" fmla="*/ 275 h 275"/>
                  <a:gd name="T36" fmla="*/ 160 w 248"/>
                  <a:gd name="T37" fmla="*/ 248 h 275"/>
                  <a:gd name="T38" fmla="*/ 115 w 248"/>
                  <a:gd name="T39" fmla="*/ 230 h 275"/>
                  <a:gd name="T40" fmla="*/ 89 w 248"/>
                  <a:gd name="T41" fmla="*/ 204 h 275"/>
                  <a:gd name="T42" fmla="*/ 62 w 248"/>
                  <a:gd name="T43" fmla="*/ 168 h 275"/>
                  <a:gd name="T44" fmla="*/ 45 w 248"/>
                  <a:gd name="T45" fmla="*/ 142 h 275"/>
                  <a:gd name="T46" fmla="*/ 36 w 248"/>
                  <a:gd name="T47" fmla="*/ 98 h 275"/>
                  <a:gd name="T48" fmla="*/ 18 w 248"/>
                  <a:gd name="T49" fmla="*/ 53 h 275"/>
                  <a:gd name="T50" fmla="*/ 0 w 248"/>
                  <a:gd name="T51" fmla="*/ 0 h 27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8"/>
                  <a:gd name="T79" fmla="*/ 0 h 275"/>
                  <a:gd name="T80" fmla="*/ 248 w 248"/>
                  <a:gd name="T81" fmla="*/ 275 h 27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8" h="275">
                    <a:moveTo>
                      <a:pt x="0" y="0"/>
                    </a:moveTo>
                    <a:lnTo>
                      <a:pt x="36" y="9"/>
                    </a:lnTo>
                    <a:lnTo>
                      <a:pt x="71" y="27"/>
                    </a:lnTo>
                    <a:lnTo>
                      <a:pt x="107" y="35"/>
                    </a:lnTo>
                    <a:lnTo>
                      <a:pt x="143" y="53"/>
                    </a:lnTo>
                    <a:lnTo>
                      <a:pt x="169" y="71"/>
                    </a:lnTo>
                    <a:lnTo>
                      <a:pt x="195" y="98"/>
                    </a:lnTo>
                    <a:lnTo>
                      <a:pt x="222" y="124"/>
                    </a:lnTo>
                    <a:lnTo>
                      <a:pt x="240" y="150"/>
                    </a:lnTo>
                    <a:lnTo>
                      <a:pt x="248" y="168"/>
                    </a:lnTo>
                    <a:lnTo>
                      <a:pt x="248" y="178"/>
                    </a:lnTo>
                    <a:lnTo>
                      <a:pt x="248" y="195"/>
                    </a:lnTo>
                    <a:lnTo>
                      <a:pt x="240" y="204"/>
                    </a:lnTo>
                    <a:lnTo>
                      <a:pt x="240" y="222"/>
                    </a:lnTo>
                    <a:lnTo>
                      <a:pt x="231" y="239"/>
                    </a:lnTo>
                    <a:lnTo>
                      <a:pt x="222" y="248"/>
                    </a:lnTo>
                    <a:lnTo>
                      <a:pt x="222" y="265"/>
                    </a:lnTo>
                    <a:lnTo>
                      <a:pt x="204" y="275"/>
                    </a:lnTo>
                    <a:lnTo>
                      <a:pt x="160" y="248"/>
                    </a:lnTo>
                    <a:lnTo>
                      <a:pt x="115" y="230"/>
                    </a:lnTo>
                    <a:lnTo>
                      <a:pt x="89" y="204"/>
                    </a:lnTo>
                    <a:lnTo>
                      <a:pt x="62" y="168"/>
                    </a:lnTo>
                    <a:lnTo>
                      <a:pt x="45" y="142"/>
                    </a:lnTo>
                    <a:lnTo>
                      <a:pt x="36" y="98"/>
                    </a:lnTo>
                    <a:lnTo>
                      <a:pt x="18" y="53"/>
                    </a:lnTo>
                    <a:lnTo>
                      <a:pt x="0" y="0"/>
                    </a:lnTo>
                    <a:close/>
                  </a:path>
                </a:pathLst>
              </a:custGeom>
              <a:solidFill>
                <a:srgbClr val="676C72"/>
              </a:solidFill>
              <a:ln w="9525">
                <a:noFill/>
                <a:round/>
                <a:headEnd/>
                <a:tailEnd/>
              </a:ln>
            </p:spPr>
            <p:txBody>
              <a:bodyPr>
                <a:prstTxWarp prst="textNoShape">
                  <a:avLst/>
                </a:prstTxWarp>
              </a:bodyPr>
              <a:lstStyle/>
              <a:p>
                <a:endParaRPr lang="en-US"/>
              </a:p>
            </p:txBody>
          </p:sp>
          <p:sp>
            <p:nvSpPr>
              <p:cNvPr id="30852" name="Freeform 251"/>
              <p:cNvSpPr>
                <a:spLocks/>
              </p:cNvSpPr>
              <p:nvPr/>
            </p:nvSpPr>
            <p:spPr bwMode="auto">
              <a:xfrm>
                <a:off x="3316" y="1323"/>
                <a:ext cx="123" cy="103"/>
              </a:xfrm>
              <a:custGeom>
                <a:avLst/>
                <a:gdLst>
                  <a:gd name="T0" fmla="*/ 52 w 1603"/>
                  <a:gd name="T1" fmla="*/ 36 h 1337"/>
                  <a:gd name="T2" fmla="*/ 70 w 1603"/>
                  <a:gd name="T3" fmla="*/ 89 h 1337"/>
                  <a:gd name="T4" fmla="*/ 88 w 1603"/>
                  <a:gd name="T5" fmla="*/ 151 h 1337"/>
                  <a:gd name="T6" fmla="*/ 106 w 1603"/>
                  <a:gd name="T7" fmla="*/ 204 h 1337"/>
                  <a:gd name="T8" fmla="*/ 115 w 1603"/>
                  <a:gd name="T9" fmla="*/ 293 h 1337"/>
                  <a:gd name="T10" fmla="*/ 124 w 1603"/>
                  <a:gd name="T11" fmla="*/ 399 h 1337"/>
                  <a:gd name="T12" fmla="*/ 132 w 1603"/>
                  <a:gd name="T13" fmla="*/ 505 h 1337"/>
                  <a:gd name="T14" fmla="*/ 167 w 1603"/>
                  <a:gd name="T15" fmla="*/ 611 h 1337"/>
                  <a:gd name="T16" fmla="*/ 239 w 1603"/>
                  <a:gd name="T17" fmla="*/ 708 h 1337"/>
                  <a:gd name="T18" fmla="*/ 328 w 1603"/>
                  <a:gd name="T19" fmla="*/ 779 h 1337"/>
                  <a:gd name="T20" fmla="*/ 443 w 1603"/>
                  <a:gd name="T21" fmla="*/ 823 h 1337"/>
                  <a:gd name="T22" fmla="*/ 558 w 1603"/>
                  <a:gd name="T23" fmla="*/ 851 h 1337"/>
                  <a:gd name="T24" fmla="*/ 699 w 1603"/>
                  <a:gd name="T25" fmla="*/ 903 h 1337"/>
                  <a:gd name="T26" fmla="*/ 868 w 1603"/>
                  <a:gd name="T27" fmla="*/ 966 h 1337"/>
                  <a:gd name="T28" fmla="*/ 1027 w 1603"/>
                  <a:gd name="T29" fmla="*/ 1036 h 1337"/>
                  <a:gd name="T30" fmla="*/ 1186 w 1603"/>
                  <a:gd name="T31" fmla="*/ 1116 h 1337"/>
                  <a:gd name="T32" fmla="*/ 1293 w 1603"/>
                  <a:gd name="T33" fmla="*/ 1169 h 1337"/>
                  <a:gd name="T34" fmla="*/ 1355 w 1603"/>
                  <a:gd name="T35" fmla="*/ 1186 h 1337"/>
                  <a:gd name="T36" fmla="*/ 1408 w 1603"/>
                  <a:gd name="T37" fmla="*/ 1196 h 1337"/>
                  <a:gd name="T38" fmla="*/ 1462 w 1603"/>
                  <a:gd name="T39" fmla="*/ 1204 h 1337"/>
                  <a:gd name="T40" fmla="*/ 1497 w 1603"/>
                  <a:gd name="T41" fmla="*/ 1186 h 1337"/>
                  <a:gd name="T42" fmla="*/ 1497 w 1603"/>
                  <a:gd name="T43" fmla="*/ 1151 h 1337"/>
                  <a:gd name="T44" fmla="*/ 1506 w 1603"/>
                  <a:gd name="T45" fmla="*/ 1116 h 1337"/>
                  <a:gd name="T46" fmla="*/ 1506 w 1603"/>
                  <a:gd name="T47" fmla="*/ 1081 h 1337"/>
                  <a:gd name="T48" fmla="*/ 1497 w 1603"/>
                  <a:gd name="T49" fmla="*/ 1054 h 1337"/>
                  <a:gd name="T50" fmla="*/ 1480 w 1603"/>
                  <a:gd name="T51" fmla="*/ 1027 h 1337"/>
                  <a:gd name="T52" fmla="*/ 1452 w 1603"/>
                  <a:gd name="T53" fmla="*/ 1010 h 1337"/>
                  <a:gd name="T54" fmla="*/ 1426 w 1603"/>
                  <a:gd name="T55" fmla="*/ 983 h 1337"/>
                  <a:gd name="T56" fmla="*/ 1426 w 1603"/>
                  <a:gd name="T57" fmla="*/ 956 h 1337"/>
                  <a:gd name="T58" fmla="*/ 1541 w 1603"/>
                  <a:gd name="T59" fmla="*/ 1010 h 1337"/>
                  <a:gd name="T60" fmla="*/ 1595 w 1603"/>
                  <a:gd name="T61" fmla="*/ 1054 h 1337"/>
                  <a:gd name="T62" fmla="*/ 1603 w 1603"/>
                  <a:gd name="T63" fmla="*/ 1125 h 1337"/>
                  <a:gd name="T64" fmla="*/ 1603 w 1603"/>
                  <a:gd name="T65" fmla="*/ 1266 h 1337"/>
                  <a:gd name="T66" fmla="*/ 1595 w 1603"/>
                  <a:gd name="T67" fmla="*/ 1293 h 1337"/>
                  <a:gd name="T68" fmla="*/ 1567 w 1603"/>
                  <a:gd name="T69" fmla="*/ 1311 h 1337"/>
                  <a:gd name="T70" fmla="*/ 1480 w 1603"/>
                  <a:gd name="T71" fmla="*/ 1329 h 1337"/>
                  <a:gd name="T72" fmla="*/ 1391 w 1603"/>
                  <a:gd name="T73" fmla="*/ 1337 h 1337"/>
                  <a:gd name="T74" fmla="*/ 1329 w 1603"/>
                  <a:gd name="T75" fmla="*/ 1329 h 1337"/>
                  <a:gd name="T76" fmla="*/ 1214 w 1603"/>
                  <a:gd name="T77" fmla="*/ 1302 h 1337"/>
                  <a:gd name="T78" fmla="*/ 1098 w 1603"/>
                  <a:gd name="T79" fmla="*/ 1258 h 1337"/>
                  <a:gd name="T80" fmla="*/ 983 w 1603"/>
                  <a:gd name="T81" fmla="*/ 1204 h 1337"/>
                  <a:gd name="T82" fmla="*/ 868 w 1603"/>
                  <a:gd name="T83" fmla="*/ 1160 h 1337"/>
                  <a:gd name="T84" fmla="*/ 717 w 1603"/>
                  <a:gd name="T85" fmla="*/ 1116 h 1337"/>
                  <a:gd name="T86" fmla="*/ 549 w 1603"/>
                  <a:gd name="T87" fmla="*/ 1071 h 1337"/>
                  <a:gd name="T88" fmla="*/ 389 w 1603"/>
                  <a:gd name="T89" fmla="*/ 1010 h 1337"/>
                  <a:gd name="T90" fmla="*/ 247 w 1603"/>
                  <a:gd name="T91" fmla="*/ 939 h 1337"/>
                  <a:gd name="T92" fmla="*/ 141 w 1603"/>
                  <a:gd name="T93" fmla="*/ 851 h 1337"/>
                  <a:gd name="T94" fmla="*/ 70 w 1603"/>
                  <a:gd name="T95" fmla="*/ 753 h 1337"/>
                  <a:gd name="T96" fmla="*/ 26 w 1603"/>
                  <a:gd name="T97" fmla="*/ 638 h 1337"/>
                  <a:gd name="T98" fmla="*/ 0 w 1603"/>
                  <a:gd name="T99" fmla="*/ 514 h 1337"/>
                  <a:gd name="T100" fmla="*/ 8 w 1603"/>
                  <a:gd name="T101" fmla="*/ 266 h 1337"/>
                  <a:gd name="T102" fmla="*/ 44 w 1603"/>
                  <a:gd name="T103" fmla="*/ 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03"/>
                  <a:gd name="T157" fmla="*/ 0 h 1337"/>
                  <a:gd name="T158" fmla="*/ 1603 w 1603"/>
                  <a:gd name="T159" fmla="*/ 1337 h 13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03" h="1337">
                    <a:moveTo>
                      <a:pt x="44" y="0"/>
                    </a:moveTo>
                    <a:lnTo>
                      <a:pt x="52" y="36"/>
                    </a:lnTo>
                    <a:lnTo>
                      <a:pt x="62" y="63"/>
                    </a:lnTo>
                    <a:lnTo>
                      <a:pt x="70" y="89"/>
                    </a:lnTo>
                    <a:lnTo>
                      <a:pt x="80" y="115"/>
                    </a:lnTo>
                    <a:lnTo>
                      <a:pt x="88" y="151"/>
                    </a:lnTo>
                    <a:lnTo>
                      <a:pt x="97" y="178"/>
                    </a:lnTo>
                    <a:lnTo>
                      <a:pt x="106" y="204"/>
                    </a:lnTo>
                    <a:lnTo>
                      <a:pt x="106" y="230"/>
                    </a:lnTo>
                    <a:lnTo>
                      <a:pt x="115" y="293"/>
                    </a:lnTo>
                    <a:lnTo>
                      <a:pt x="115" y="345"/>
                    </a:lnTo>
                    <a:lnTo>
                      <a:pt x="124" y="399"/>
                    </a:lnTo>
                    <a:lnTo>
                      <a:pt x="124" y="452"/>
                    </a:lnTo>
                    <a:lnTo>
                      <a:pt x="132" y="505"/>
                    </a:lnTo>
                    <a:lnTo>
                      <a:pt x="141" y="558"/>
                    </a:lnTo>
                    <a:lnTo>
                      <a:pt x="167" y="611"/>
                    </a:lnTo>
                    <a:lnTo>
                      <a:pt x="195" y="656"/>
                    </a:lnTo>
                    <a:lnTo>
                      <a:pt x="239" y="708"/>
                    </a:lnTo>
                    <a:lnTo>
                      <a:pt x="283" y="753"/>
                    </a:lnTo>
                    <a:lnTo>
                      <a:pt x="328" y="779"/>
                    </a:lnTo>
                    <a:lnTo>
                      <a:pt x="380" y="806"/>
                    </a:lnTo>
                    <a:lnTo>
                      <a:pt x="443" y="823"/>
                    </a:lnTo>
                    <a:lnTo>
                      <a:pt x="495" y="833"/>
                    </a:lnTo>
                    <a:lnTo>
                      <a:pt x="558" y="851"/>
                    </a:lnTo>
                    <a:lnTo>
                      <a:pt x="620" y="868"/>
                    </a:lnTo>
                    <a:lnTo>
                      <a:pt x="699" y="903"/>
                    </a:lnTo>
                    <a:lnTo>
                      <a:pt x="788" y="930"/>
                    </a:lnTo>
                    <a:lnTo>
                      <a:pt x="868" y="966"/>
                    </a:lnTo>
                    <a:lnTo>
                      <a:pt x="948" y="1001"/>
                    </a:lnTo>
                    <a:lnTo>
                      <a:pt x="1027" y="1036"/>
                    </a:lnTo>
                    <a:lnTo>
                      <a:pt x="1107" y="1071"/>
                    </a:lnTo>
                    <a:lnTo>
                      <a:pt x="1186" y="1116"/>
                    </a:lnTo>
                    <a:lnTo>
                      <a:pt x="1267" y="1151"/>
                    </a:lnTo>
                    <a:lnTo>
                      <a:pt x="1293" y="1169"/>
                    </a:lnTo>
                    <a:lnTo>
                      <a:pt x="1329" y="1178"/>
                    </a:lnTo>
                    <a:lnTo>
                      <a:pt x="1355" y="1186"/>
                    </a:lnTo>
                    <a:lnTo>
                      <a:pt x="1382" y="1196"/>
                    </a:lnTo>
                    <a:lnTo>
                      <a:pt x="1408" y="1196"/>
                    </a:lnTo>
                    <a:lnTo>
                      <a:pt x="1435" y="1196"/>
                    </a:lnTo>
                    <a:lnTo>
                      <a:pt x="1462" y="1204"/>
                    </a:lnTo>
                    <a:lnTo>
                      <a:pt x="1497" y="1204"/>
                    </a:lnTo>
                    <a:lnTo>
                      <a:pt x="1497" y="1186"/>
                    </a:lnTo>
                    <a:lnTo>
                      <a:pt x="1497" y="1169"/>
                    </a:lnTo>
                    <a:lnTo>
                      <a:pt x="1497" y="1151"/>
                    </a:lnTo>
                    <a:lnTo>
                      <a:pt x="1506" y="1133"/>
                    </a:lnTo>
                    <a:lnTo>
                      <a:pt x="1506" y="1116"/>
                    </a:lnTo>
                    <a:lnTo>
                      <a:pt x="1506" y="1099"/>
                    </a:lnTo>
                    <a:lnTo>
                      <a:pt x="1506" y="1081"/>
                    </a:lnTo>
                    <a:lnTo>
                      <a:pt x="1515" y="1063"/>
                    </a:lnTo>
                    <a:lnTo>
                      <a:pt x="1497" y="1054"/>
                    </a:lnTo>
                    <a:lnTo>
                      <a:pt x="1488" y="1036"/>
                    </a:lnTo>
                    <a:lnTo>
                      <a:pt x="1480" y="1027"/>
                    </a:lnTo>
                    <a:lnTo>
                      <a:pt x="1462" y="1018"/>
                    </a:lnTo>
                    <a:lnTo>
                      <a:pt x="1452" y="1010"/>
                    </a:lnTo>
                    <a:lnTo>
                      <a:pt x="1444" y="1001"/>
                    </a:lnTo>
                    <a:lnTo>
                      <a:pt x="1426" y="983"/>
                    </a:lnTo>
                    <a:lnTo>
                      <a:pt x="1417" y="974"/>
                    </a:lnTo>
                    <a:lnTo>
                      <a:pt x="1426" y="956"/>
                    </a:lnTo>
                    <a:lnTo>
                      <a:pt x="1497" y="983"/>
                    </a:lnTo>
                    <a:lnTo>
                      <a:pt x="1541" y="1010"/>
                    </a:lnTo>
                    <a:lnTo>
                      <a:pt x="1567" y="1027"/>
                    </a:lnTo>
                    <a:lnTo>
                      <a:pt x="1595" y="1054"/>
                    </a:lnTo>
                    <a:lnTo>
                      <a:pt x="1603" y="1081"/>
                    </a:lnTo>
                    <a:lnTo>
                      <a:pt x="1603" y="1125"/>
                    </a:lnTo>
                    <a:lnTo>
                      <a:pt x="1603" y="1186"/>
                    </a:lnTo>
                    <a:lnTo>
                      <a:pt x="1603" y="1266"/>
                    </a:lnTo>
                    <a:lnTo>
                      <a:pt x="1603" y="1284"/>
                    </a:lnTo>
                    <a:lnTo>
                      <a:pt x="1595" y="1293"/>
                    </a:lnTo>
                    <a:lnTo>
                      <a:pt x="1585" y="1302"/>
                    </a:lnTo>
                    <a:lnTo>
                      <a:pt x="1567" y="1311"/>
                    </a:lnTo>
                    <a:lnTo>
                      <a:pt x="1532" y="1319"/>
                    </a:lnTo>
                    <a:lnTo>
                      <a:pt x="1480" y="1329"/>
                    </a:lnTo>
                    <a:lnTo>
                      <a:pt x="1435" y="1337"/>
                    </a:lnTo>
                    <a:lnTo>
                      <a:pt x="1391" y="1337"/>
                    </a:lnTo>
                    <a:lnTo>
                      <a:pt x="1347" y="1329"/>
                    </a:lnTo>
                    <a:lnTo>
                      <a:pt x="1329" y="1329"/>
                    </a:lnTo>
                    <a:lnTo>
                      <a:pt x="1267" y="1319"/>
                    </a:lnTo>
                    <a:lnTo>
                      <a:pt x="1214" y="1302"/>
                    </a:lnTo>
                    <a:lnTo>
                      <a:pt x="1152" y="1284"/>
                    </a:lnTo>
                    <a:lnTo>
                      <a:pt x="1098" y="1258"/>
                    </a:lnTo>
                    <a:lnTo>
                      <a:pt x="1037" y="1231"/>
                    </a:lnTo>
                    <a:lnTo>
                      <a:pt x="983" y="1204"/>
                    </a:lnTo>
                    <a:lnTo>
                      <a:pt x="921" y="1186"/>
                    </a:lnTo>
                    <a:lnTo>
                      <a:pt x="868" y="1160"/>
                    </a:lnTo>
                    <a:lnTo>
                      <a:pt x="797" y="1143"/>
                    </a:lnTo>
                    <a:lnTo>
                      <a:pt x="717" y="1116"/>
                    </a:lnTo>
                    <a:lnTo>
                      <a:pt x="638" y="1099"/>
                    </a:lnTo>
                    <a:lnTo>
                      <a:pt x="549" y="1071"/>
                    </a:lnTo>
                    <a:lnTo>
                      <a:pt x="469" y="1045"/>
                    </a:lnTo>
                    <a:lnTo>
                      <a:pt x="389" y="1010"/>
                    </a:lnTo>
                    <a:lnTo>
                      <a:pt x="318" y="983"/>
                    </a:lnTo>
                    <a:lnTo>
                      <a:pt x="247" y="939"/>
                    </a:lnTo>
                    <a:lnTo>
                      <a:pt x="195" y="903"/>
                    </a:lnTo>
                    <a:lnTo>
                      <a:pt x="141" y="851"/>
                    </a:lnTo>
                    <a:lnTo>
                      <a:pt x="97" y="806"/>
                    </a:lnTo>
                    <a:lnTo>
                      <a:pt x="70" y="753"/>
                    </a:lnTo>
                    <a:lnTo>
                      <a:pt x="44" y="700"/>
                    </a:lnTo>
                    <a:lnTo>
                      <a:pt x="26" y="638"/>
                    </a:lnTo>
                    <a:lnTo>
                      <a:pt x="8" y="575"/>
                    </a:lnTo>
                    <a:lnTo>
                      <a:pt x="0" y="514"/>
                    </a:lnTo>
                    <a:lnTo>
                      <a:pt x="0" y="390"/>
                    </a:lnTo>
                    <a:lnTo>
                      <a:pt x="8" y="266"/>
                    </a:lnTo>
                    <a:lnTo>
                      <a:pt x="26" y="133"/>
                    </a:lnTo>
                    <a:lnTo>
                      <a:pt x="44" y="0"/>
                    </a:lnTo>
                    <a:close/>
                  </a:path>
                </a:pathLst>
              </a:custGeom>
              <a:solidFill>
                <a:srgbClr val="BBAC89"/>
              </a:solidFill>
              <a:ln w="9525">
                <a:noFill/>
                <a:round/>
                <a:headEnd/>
                <a:tailEnd/>
              </a:ln>
            </p:spPr>
            <p:txBody>
              <a:bodyPr>
                <a:prstTxWarp prst="textNoShape">
                  <a:avLst/>
                </a:prstTxWarp>
              </a:bodyPr>
              <a:lstStyle/>
              <a:p>
                <a:endParaRPr lang="en-US"/>
              </a:p>
            </p:txBody>
          </p:sp>
          <p:sp>
            <p:nvSpPr>
              <p:cNvPr id="30853" name="Freeform 252"/>
              <p:cNvSpPr>
                <a:spLocks/>
              </p:cNvSpPr>
              <p:nvPr/>
            </p:nvSpPr>
            <p:spPr bwMode="auto">
              <a:xfrm>
                <a:off x="3335" y="1671"/>
                <a:ext cx="48" cy="290"/>
              </a:xfrm>
              <a:custGeom>
                <a:avLst/>
                <a:gdLst>
                  <a:gd name="T0" fmla="*/ 594 w 629"/>
                  <a:gd name="T1" fmla="*/ 27 h 3772"/>
                  <a:gd name="T2" fmla="*/ 612 w 629"/>
                  <a:gd name="T3" fmla="*/ 97 h 3772"/>
                  <a:gd name="T4" fmla="*/ 621 w 629"/>
                  <a:gd name="T5" fmla="*/ 160 h 3772"/>
                  <a:gd name="T6" fmla="*/ 629 w 629"/>
                  <a:gd name="T7" fmla="*/ 222 h 3772"/>
                  <a:gd name="T8" fmla="*/ 629 w 629"/>
                  <a:gd name="T9" fmla="*/ 284 h 3772"/>
                  <a:gd name="T10" fmla="*/ 621 w 629"/>
                  <a:gd name="T11" fmla="*/ 345 h 3772"/>
                  <a:gd name="T12" fmla="*/ 612 w 629"/>
                  <a:gd name="T13" fmla="*/ 417 h 3772"/>
                  <a:gd name="T14" fmla="*/ 603 w 629"/>
                  <a:gd name="T15" fmla="*/ 478 h 3772"/>
                  <a:gd name="T16" fmla="*/ 603 w 629"/>
                  <a:gd name="T17" fmla="*/ 540 h 3772"/>
                  <a:gd name="T18" fmla="*/ 603 w 629"/>
                  <a:gd name="T19" fmla="*/ 603 h 3772"/>
                  <a:gd name="T20" fmla="*/ 612 w 629"/>
                  <a:gd name="T21" fmla="*/ 664 h 3772"/>
                  <a:gd name="T22" fmla="*/ 612 w 629"/>
                  <a:gd name="T23" fmla="*/ 726 h 3772"/>
                  <a:gd name="T24" fmla="*/ 603 w 629"/>
                  <a:gd name="T25" fmla="*/ 841 h 3772"/>
                  <a:gd name="T26" fmla="*/ 585 w 629"/>
                  <a:gd name="T27" fmla="*/ 1010 h 3772"/>
                  <a:gd name="T28" fmla="*/ 559 w 629"/>
                  <a:gd name="T29" fmla="*/ 1187 h 3772"/>
                  <a:gd name="T30" fmla="*/ 541 w 629"/>
                  <a:gd name="T31" fmla="*/ 1355 h 3772"/>
                  <a:gd name="T32" fmla="*/ 514 w 629"/>
                  <a:gd name="T33" fmla="*/ 1514 h 3772"/>
                  <a:gd name="T34" fmla="*/ 391 w 629"/>
                  <a:gd name="T35" fmla="*/ 2294 h 3772"/>
                  <a:gd name="T36" fmla="*/ 329 w 629"/>
                  <a:gd name="T37" fmla="*/ 2453 h 3772"/>
                  <a:gd name="T38" fmla="*/ 284 w 629"/>
                  <a:gd name="T39" fmla="*/ 2595 h 3772"/>
                  <a:gd name="T40" fmla="*/ 240 w 629"/>
                  <a:gd name="T41" fmla="*/ 2744 h 3772"/>
                  <a:gd name="T42" fmla="*/ 204 w 629"/>
                  <a:gd name="T43" fmla="*/ 2905 h 3772"/>
                  <a:gd name="T44" fmla="*/ 169 w 629"/>
                  <a:gd name="T45" fmla="*/ 3125 h 3772"/>
                  <a:gd name="T46" fmla="*/ 142 w 629"/>
                  <a:gd name="T47" fmla="*/ 3347 h 3772"/>
                  <a:gd name="T48" fmla="*/ 98 w 629"/>
                  <a:gd name="T49" fmla="*/ 3560 h 3772"/>
                  <a:gd name="T50" fmla="*/ 9 w 629"/>
                  <a:gd name="T51" fmla="*/ 3772 h 3772"/>
                  <a:gd name="T52" fmla="*/ 9 w 629"/>
                  <a:gd name="T53" fmla="*/ 3719 h 3772"/>
                  <a:gd name="T54" fmla="*/ 18 w 629"/>
                  <a:gd name="T55" fmla="*/ 3621 h 3772"/>
                  <a:gd name="T56" fmla="*/ 36 w 629"/>
                  <a:gd name="T57" fmla="*/ 3532 h 3772"/>
                  <a:gd name="T58" fmla="*/ 36 w 629"/>
                  <a:gd name="T59" fmla="*/ 3435 h 3772"/>
                  <a:gd name="T60" fmla="*/ 36 w 629"/>
                  <a:gd name="T61" fmla="*/ 3355 h 3772"/>
                  <a:gd name="T62" fmla="*/ 36 w 629"/>
                  <a:gd name="T63" fmla="*/ 3294 h 3772"/>
                  <a:gd name="T64" fmla="*/ 27 w 629"/>
                  <a:gd name="T65" fmla="*/ 3232 h 3772"/>
                  <a:gd name="T66" fmla="*/ 27 w 629"/>
                  <a:gd name="T67" fmla="*/ 3170 h 3772"/>
                  <a:gd name="T68" fmla="*/ 36 w 629"/>
                  <a:gd name="T69" fmla="*/ 3020 h 3772"/>
                  <a:gd name="T70" fmla="*/ 63 w 629"/>
                  <a:gd name="T71" fmla="*/ 2789 h 3772"/>
                  <a:gd name="T72" fmla="*/ 115 w 629"/>
                  <a:gd name="T73" fmla="*/ 2568 h 3772"/>
                  <a:gd name="T74" fmla="*/ 178 w 629"/>
                  <a:gd name="T75" fmla="*/ 2337 h 3772"/>
                  <a:gd name="T76" fmla="*/ 230 w 629"/>
                  <a:gd name="T77" fmla="*/ 2046 h 3772"/>
                  <a:gd name="T78" fmla="*/ 293 w 629"/>
                  <a:gd name="T79" fmla="*/ 1674 h 3772"/>
                  <a:gd name="T80" fmla="*/ 363 w 629"/>
                  <a:gd name="T81" fmla="*/ 1302 h 3772"/>
                  <a:gd name="T82" fmla="*/ 444 w 629"/>
                  <a:gd name="T83" fmla="*/ 930 h 3772"/>
                  <a:gd name="T84" fmla="*/ 488 w 629"/>
                  <a:gd name="T85" fmla="*/ 718 h 3772"/>
                  <a:gd name="T86" fmla="*/ 488 w 629"/>
                  <a:gd name="T87" fmla="*/ 655 h 3772"/>
                  <a:gd name="T88" fmla="*/ 488 w 629"/>
                  <a:gd name="T89" fmla="*/ 593 h 3772"/>
                  <a:gd name="T90" fmla="*/ 488 w 629"/>
                  <a:gd name="T91" fmla="*/ 523 h 3772"/>
                  <a:gd name="T92" fmla="*/ 506 w 629"/>
                  <a:gd name="T93" fmla="*/ 434 h 3772"/>
                  <a:gd name="T94" fmla="*/ 532 w 629"/>
                  <a:gd name="T95" fmla="*/ 310 h 3772"/>
                  <a:gd name="T96" fmla="*/ 559 w 629"/>
                  <a:gd name="T97" fmla="*/ 186 h 3772"/>
                  <a:gd name="T98" fmla="*/ 577 w 629"/>
                  <a:gd name="T99" fmla="*/ 63 h 37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29"/>
                  <a:gd name="T151" fmla="*/ 0 h 3772"/>
                  <a:gd name="T152" fmla="*/ 629 w 629"/>
                  <a:gd name="T153" fmla="*/ 3772 h 37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29" h="3772">
                    <a:moveTo>
                      <a:pt x="594" y="0"/>
                    </a:moveTo>
                    <a:lnTo>
                      <a:pt x="594" y="27"/>
                    </a:lnTo>
                    <a:lnTo>
                      <a:pt x="603" y="63"/>
                    </a:lnTo>
                    <a:lnTo>
                      <a:pt x="612" y="97"/>
                    </a:lnTo>
                    <a:lnTo>
                      <a:pt x="612" y="125"/>
                    </a:lnTo>
                    <a:lnTo>
                      <a:pt x="621" y="160"/>
                    </a:lnTo>
                    <a:lnTo>
                      <a:pt x="629" y="186"/>
                    </a:lnTo>
                    <a:lnTo>
                      <a:pt x="629" y="222"/>
                    </a:lnTo>
                    <a:lnTo>
                      <a:pt x="629" y="248"/>
                    </a:lnTo>
                    <a:lnTo>
                      <a:pt x="629" y="284"/>
                    </a:lnTo>
                    <a:lnTo>
                      <a:pt x="629" y="319"/>
                    </a:lnTo>
                    <a:lnTo>
                      <a:pt x="621" y="345"/>
                    </a:lnTo>
                    <a:lnTo>
                      <a:pt x="621" y="381"/>
                    </a:lnTo>
                    <a:lnTo>
                      <a:pt x="612" y="417"/>
                    </a:lnTo>
                    <a:lnTo>
                      <a:pt x="612" y="443"/>
                    </a:lnTo>
                    <a:lnTo>
                      <a:pt x="603" y="478"/>
                    </a:lnTo>
                    <a:lnTo>
                      <a:pt x="603" y="505"/>
                    </a:lnTo>
                    <a:lnTo>
                      <a:pt x="603" y="540"/>
                    </a:lnTo>
                    <a:lnTo>
                      <a:pt x="603" y="567"/>
                    </a:lnTo>
                    <a:lnTo>
                      <a:pt x="603" y="603"/>
                    </a:lnTo>
                    <a:lnTo>
                      <a:pt x="612" y="629"/>
                    </a:lnTo>
                    <a:lnTo>
                      <a:pt x="612" y="664"/>
                    </a:lnTo>
                    <a:lnTo>
                      <a:pt x="612" y="691"/>
                    </a:lnTo>
                    <a:lnTo>
                      <a:pt x="612" y="726"/>
                    </a:lnTo>
                    <a:lnTo>
                      <a:pt x="612" y="753"/>
                    </a:lnTo>
                    <a:lnTo>
                      <a:pt x="603" y="841"/>
                    </a:lnTo>
                    <a:lnTo>
                      <a:pt x="594" y="930"/>
                    </a:lnTo>
                    <a:lnTo>
                      <a:pt x="585" y="1010"/>
                    </a:lnTo>
                    <a:lnTo>
                      <a:pt x="577" y="1099"/>
                    </a:lnTo>
                    <a:lnTo>
                      <a:pt x="559" y="1187"/>
                    </a:lnTo>
                    <a:lnTo>
                      <a:pt x="550" y="1266"/>
                    </a:lnTo>
                    <a:lnTo>
                      <a:pt x="541" y="1355"/>
                    </a:lnTo>
                    <a:lnTo>
                      <a:pt x="532" y="1444"/>
                    </a:lnTo>
                    <a:lnTo>
                      <a:pt x="514" y="1514"/>
                    </a:lnTo>
                    <a:lnTo>
                      <a:pt x="435" y="1824"/>
                    </a:lnTo>
                    <a:lnTo>
                      <a:pt x="391" y="2294"/>
                    </a:lnTo>
                    <a:lnTo>
                      <a:pt x="355" y="2373"/>
                    </a:lnTo>
                    <a:lnTo>
                      <a:pt x="329" y="2453"/>
                    </a:lnTo>
                    <a:lnTo>
                      <a:pt x="302" y="2524"/>
                    </a:lnTo>
                    <a:lnTo>
                      <a:pt x="284" y="2595"/>
                    </a:lnTo>
                    <a:lnTo>
                      <a:pt x="258" y="2674"/>
                    </a:lnTo>
                    <a:lnTo>
                      <a:pt x="240" y="2744"/>
                    </a:lnTo>
                    <a:lnTo>
                      <a:pt x="222" y="2825"/>
                    </a:lnTo>
                    <a:lnTo>
                      <a:pt x="204" y="2905"/>
                    </a:lnTo>
                    <a:lnTo>
                      <a:pt x="178" y="3020"/>
                    </a:lnTo>
                    <a:lnTo>
                      <a:pt x="169" y="3125"/>
                    </a:lnTo>
                    <a:lnTo>
                      <a:pt x="151" y="3240"/>
                    </a:lnTo>
                    <a:lnTo>
                      <a:pt x="142" y="3347"/>
                    </a:lnTo>
                    <a:lnTo>
                      <a:pt x="125" y="3453"/>
                    </a:lnTo>
                    <a:lnTo>
                      <a:pt x="98" y="3560"/>
                    </a:lnTo>
                    <a:lnTo>
                      <a:pt x="63" y="3665"/>
                    </a:lnTo>
                    <a:lnTo>
                      <a:pt x="9" y="3772"/>
                    </a:lnTo>
                    <a:lnTo>
                      <a:pt x="0" y="3764"/>
                    </a:lnTo>
                    <a:lnTo>
                      <a:pt x="9" y="3719"/>
                    </a:lnTo>
                    <a:lnTo>
                      <a:pt x="9" y="3675"/>
                    </a:lnTo>
                    <a:lnTo>
                      <a:pt x="18" y="3621"/>
                    </a:lnTo>
                    <a:lnTo>
                      <a:pt x="27" y="3577"/>
                    </a:lnTo>
                    <a:lnTo>
                      <a:pt x="36" y="3532"/>
                    </a:lnTo>
                    <a:lnTo>
                      <a:pt x="36" y="3480"/>
                    </a:lnTo>
                    <a:lnTo>
                      <a:pt x="36" y="3435"/>
                    </a:lnTo>
                    <a:lnTo>
                      <a:pt x="45" y="3391"/>
                    </a:lnTo>
                    <a:lnTo>
                      <a:pt x="36" y="3355"/>
                    </a:lnTo>
                    <a:lnTo>
                      <a:pt x="36" y="3329"/>
                    </a:lnTo>
                    <a:lnTo>
                      <a:pt x="36" y="3294"/>
                    </a:lnTo>
                    <a:lnTo>
                      <a:pt x="36" y="3268"/>
                    </a:lnTo>
                    <a:lnTo>
                      <a:pt x="27" y="3232"/>
                    </a:lnTo>
                    <a:lnTo>
                      <a:pt x="27" y="3205"/>
                    </a:lnTo>
                    <a:lnTo>
                      <a:pt x="27" y="3170"/>
                    </a:lnTo>
                    <a:lnTo>
                      <a:pt x="27" y="3135"/>
                    </a:lnTo>
                    <a:lnTo>
                      <a:pt x="36" y="3020"/>
                    </a:lnTo>
                    <a:lnTo>
                      <a:pt x="45" y="2905"/>
                    </a:lnTo>
                    <a:lnTo>
                      <a:pt x="63" y="2789"/>
                    </a:lnTo>
                    <a:lnTo>
                      <a:pt x="89" y="2674"/>
                    </a:lnTo>
                    <a:lnTo>
                      <a:pt x="115" y="2568"/>
                    </a:lnTo>
                    <a:lnTo>
                      <a:pt x="142" y="2453"/>
                    </a:lnTo>
                    <a:lnTo>
                      <a:pt x="178" y="2337"/>
                    </a:lnTo>
                    <a:lnTo>
                      <a:pt x="204" y="2232"/>
                    </a:lnTo>
                    <a:lnTo>
                      <a:pt x="230" y="2046"/>
                    </a:lnTo>
                    <a:lnTo>
                      <a:pt x="266" y="1859"/>
                    </a:lnTo>
                    <a:lnTo>
                      <a:pt x="293" y="1674"/>
                    </a:lnTo>
                    <a:lnTo>
                      <a:pt x="329" y="1488"/>
                    </a:lnTo>
                    <a:lnTo>
                      <a:pt x="363" y="1302"/>
                    </a:lnTo>
                    <a:lnTo>
                      <a:pt x="408" y="1115"/>
                    </a:lnTo>
                    <a:lnTo>
                      <a:pt x="444" y="930"/>
                    </a:lnTo>
                    <a:lnTo>
                      <a:pt x="479" y="753"/>
                    </a:lnTo>
                    <a:lnTo>
                      <a:pt x="488" y="718"/>
                    </a:lnTo>
                    <a:lnTo>
                      <a:pt x="488" y="682"/>
                    </a:lnTo>
                    <a:lnTo>
                      <a:pt x="488" y="655"/>
                    </a:lnTo>
                    <a:lnTo>
                      <a:pt x="488" y="621"/>
                    </a:lnTo>
                    <a:lnTo>
                      <a:pt x="488" y="593"/>
                    </a:lnTo>
                    <a:lnTo>
                      <a:pt x="488" y="558"/>
                    </a:lnTo>
                    <a:lnTo>
                      <a:pt x="488" y="523"/>
                    </a:lnTo>
                    <a:lnTo>
                      <a:pt x="496" y="496"/>
                    </a:lnTo>
                    <a:lnTo>
                      <a:pt x="506" y="434"/>
                    </a:lnTo>
                    <a:lnTo>
                      <a:pt x="514" y="373"/>
                    </a:lnTo>
                    <a:lnTo>
                      <a:pt x="532" y="310"/>
                    </a:lnTo>
                    <a:lnTo>
                      <a:pt x="541" y="248"/>
                    </a:lnTo>
                    <a:lnTo>
                      <a:pt x="559" y="186"/>
                    </a:lnTo>
                    <a:lnTo>
                      <a:pt x="568" y="125"/>
                    </a:lnTo>
                    <a:lnTo>
                      <a:pt x="577" y="63"/>
                    </a:lnTo>
                    <a:lnTo>
                      <a:pt x="594" y="0"/>
                    </a:lnTo>
                    <a:close/>
                  </a:path>
                </a:pathLst>
              </a:custGeom>
              <a:solidFill>
                <a:srgbClr val="CD5B38"/>
              </a:solidFill>
              <a:ln w="9525">
                <a:noFill/>
                <a:round/>
                <a:headEnd/>
                <a:tailEnd/>
              </a:ln>
            </p:spPr>
            <p:txBody>
              <a:bodyPr>
                <a:prstTxWarp prst="textNoShape">
                  <a:avLst/>
                </a:prstTxWarp>
              </a:bodyPr>
              <a:lstStyle/>
              <a:p>
                <a:endParaRPr lang="en-US"/>
              </a:p>
            </p:txBody>
          </p:sp>
        </p:grpSp>
        <p:grpSp>
          <p:nvGrpSpPr>
            <p:cNvPr id="30734" name="Group 152"/>
            <p:cNvGrpSpPr>
              <a:grpSpLocks/>
            </p:cNvGrpSpPr>
            <p:nvPr/>
          </p:nvGrpSpPr>
          <p:grpSpPr bwMode="auto">
            <a:xfrm>
              <a:off x="4703" y="846"/>
              <a:ext cx="539" cy="1116"/>
              <a:chOff x="3773" y="1061"/>
              <a:chExt cx="1530" cy="2717"/>
            </a:xfrm>
          </p:grpSpPr>
          <p:sp>
            <p:nvSpPr>
              <p:cNvPr id="30735" name="AutoShape 6"/>
              <p:cNvSpPr>
                <a:spLocks noChangeAspect="1" noChangeArrowheads="1" noTextEdit="1"/>
              </p:cNvSpPr>
              <p:nvPr/>
            </p:nvSpPr>
            <p:spPr bwMode="auto">
              <a:xfrm>
                <a:off x="3773" y="1061"/>
                <a:ext cx="1530" cy="2717"/>
              </a:xfrm>
              <a:prstGeom prst="rect">
                <a:avLst/>
              </a:prstGeom>
              <a:noFill/>
              <a:ln w="9525">
                <a:noFill/>
                <a:miter lim="800000"/>
                <a:headEnd/>
                <a:tailEnd/>
              </a:ln>
            </p:spPr>
            <p:txBody>
              <a:bodyPr>
                <a:prstTxWarp prst="textNoShape">
                  <a:avLst/>
                </a:prstTxWarp>
              </a:bodyPr>
              <a:lstStyle/>
              <a:p>
                <a:endParaRPr lang="en-US"/>
              </a:p>
            </p:txBody>
          </p:sp>
          <p:sp>
            <p:nvSpPr>
              <p:cNvPr id="30736" name="Freeform 8"/>
              <p:cNvSpPr>
                <a:spLocks/>
              </p:cNvSpPr>
              <p:nvPr/>
            </p:nvSpPr>
            <p:spPr bwMode="auto">
              <a:xfrm>
                <a:off x="3785" y="1081"/>
                <a:ext cx="1500" cy="2688"/>
              </a:xfrm>
              <a:custGeom>
                <a:avLst/>
                <a:gdLst>
                  <a:gd name="T0" fmla="*/ 8993 w 13503"/>
                  <a:gd name="T1" fmla="*/ 2789 h 24199"/>
                  <a:gd name="T2" fmla="*/ 9541 w 13503"/>
                  <a:gd name="T3" fmla="*/ 3991 h 24199"/>
                  <a:gd name="T4" fmla="*/ 11642 w 13503"/>
                  <a:gd name="T5" fmla="*/ 5416 h 24199"/>
                  <a:gd name="T6" fmla="*/ 11906 w 13503"/>
                  <a:gd name="T7" fmla="*/ 7388 h 24199"/>
                  <a:gd name="T8" fmla="*/ 11262 w 13503"/>
                  <a:gd name="T9" fmla="*/ 7715 h 24199"/>
                  <a:gd name="T10" fmla="*/ 10277 w 13503"/>
                  <a:gd name="T11" fmla="*/ 7493 h 24199"/>
                  <a:gd name="T12" fmla="*/ 9015 w 13503"/>
                  <a:gd name="T13" fmla="*/ 6014 h 24199"/>
                  <a:gd name="T14" fmla="*/ 8843 w 13503"/>
                  <a:gd name="T15" fmla="*/ 7462 h 24199"/>
                  <a:gd name="T16" fmla="*/ 12386 w 13503"/>
                  <a:gd name="T17" fmla="*/ 13681 h 24199"/>
                  <a:gd name="T18" fmla="*/ 13281 w 13503"/>
                  <a:gd name="T19" fmla="*/ 14238 h 24199"/>
                  <a:gd name="T20" fmla="*/ 13435 w 13503"/>
                  <a:gd name="T21" fmla="*/ 15037 h 24199"/>
                  <a:gd name="T22" fmla="*/ 12441 w 13503"/>
                  <a:gd name="T23" fmla="*/ 15834 h 24199"/>
                  <a:gd name="T24" fmla="*/ 11525 w 13503"/>
                  <a:gd name="T25" fmla="*/ 15880 h 24199"/>
                  <a:gd name="T26" fmla="*/ 11066 w 13503"/>
                  <a:gd name="T27" fmla="*/ 14959 h 24199"/>
                  <a:gd name="T28" fmla="*/ 10454 w 13503"/>
                  <a:gd name="T29" fmla="*/ 13448 h 24199"/>
                  <a:gd name="T30" fmla="*/ 9174 w 13503"/>
                  <a:gd name="T31" fmla="*/ 18615 h 24199"/>
                  <a:gd name="T32" fmla="*/ 10522 w 13503"/>
                  <a:gd name="T33" fmla="*/ 22348 h 24199"/>
                  <a:gd name="T34" fmla="*/ 10739 w 13503"/>
                  <a:gd name="T35" fmla="*/ 22801 h 24199"/>
                  <a:gd name="T36" fmla="*/ 10131 w 13503"/>
                  <a:gd name="T37" fmla="*/ 23487 h 24199"/>
                  <a:gd name="T38" fmla="*/ 8626 w 13503"/>
                  <a:gd name="T39" fmla="*/ 22997 h 24199"/>
                  <a:gd name="T40" fmla="*/ 6734 w 13503"/>
                  <a:gd name="T41" fmla="*/ 20379 h 24199"/>
                  <a:gd name="T42" fmla="*/ 7260 w 13503"/>
                  <a:gd name="T43" fmla="*/ 18593 h 24199"/>
                  <a:gd name="T44" fmla="*/ 6366 w 13503"/>
                  <a:gd name="T45" fmla="*/ 18493 h 24199"/>
                  <a:gd name="T46" fmla="*/ 6443 w 13503"/>
                  <a:gd name="T47" fmla="*/ 20253 h 24199"/>
                  <a:gd name="T48" fmla="*/ 6003 w 13503"/>
                  <a:gd name="T49" fmla="*/ 21332 h 24199"/>
                  <a:gd name="T50" fmla="*/ 4429 w 13503"/>
                  <a:gd name="T51" fmla="*/ 23034 h 24199"/>
                  <a:gd name="T52" fmla="*/ 3680 w 13503"/>
                  <a:gd name="T53" fmla="*/ 24158 h 24199"/>
                  <a:gd name="T54" fmla="*/ 2777 w 13503"/>
                  <a:gd name="T55" fmla="*/ 23967 h 24199"/>
                  <a:gd name="T56" fmla="*/ 2287 w 13503"/>
                  <a:gd name="T57" fmla="*/ 23913 h 24199"/>
                  <a:gd name="T58" fmla="*/ 2246 w 13503"/>
                  <a:gd name="T59" fmla="*/ 23078 h 24199"/>
                  <a:gd name="T60" fmla="*/ 3626 w 13503"/>
                  <a:gd name="T61" fmla="*/ 22126 h 24199"/>
                  <a:gd name="T62" fmla="*/ 4179 w 13503"/>
                  <a:gd name="T63" fmla="*/ 19795 h 24199"/>
                  <a:gd name="T64" fmla="*/ 3640 w 13503"/>
                  <a:gd name="T65" fmla="*/ 20034 h 24199"/>
                  <a:gd name="T66" fmla="*/ 3598 w 13503"/>
                  <a:gd name="T67" fmla="*/ 19835 h 24199"/>
                  <a:gd name="T68" fmla="*/ 3058 w 13503"/>
                  <a:gd name="T69" fmla="*/ 19903 h 24199"/>
                  <a:gd name="T70" fmla="*/ 2564 w 13503"/>
                  <a:gd name="T71" fmla="*/ 20034 h 24199"/>
                  <a:gd name="T72" fmla="*/ 2392 w 13503"/>
                  <a:gd name="T73" fmla="*/ 19849 h 24199"/>
                  <a:gd name="T74" fmla="*/ 1661 w 13503"/>
                  <a:gd name="T75" fmla="*/ 19935 h 24199"/>
                  <a:gd name="T76" fmla="*/ 1847 w 13503"/>
                  <a:gd name="T77" fmla="*/ 19659 h 24199"/>
                  <a:gd name="T78" fmla="*/ 758 w 13503"/>
                  <a:gd name="T79" fmla="*/ 19490 h 24199"/>
                  <a:gd name="T80" fmla="*/ 427 w 13503"/>
                  <a:gd name="T81" fmla="*/ 19096 h 24199"/>
                  <a:gd name="T82" fmla="*/ 536 w 13503"/>
                  <a:gd name="T83" fmla="*/ 18828 h 24199"/>
                  <a:gd name="T84" fmla="*/ 4147 w 13503"/>
                  <a:gd name="T85" fmla="*/ 16103 h 24199"/>
                  <a:gd name="T86" fmla="*/ 3032 w 13503"/>
                  <a:gd name="T87" fmla="*/ 14343 h 24199"/>
                  <a:gd name="T88" fmla="*/ 2681 w 13503"/>
                  <a:gd name="T89" fmla="*/ 15721 h 24199"/>
                  <a:gd name="T90" fmla="*/ 1497 w 13503"/>
                  <a:gd name="T91" fmla="*/ 16220 h 24199"/>
                  <a:gd name="T92" fmla="*/ 735 w 13503"/>
                  <a:gd name="T93" fmla="*/ 15712 h 24199"/>
                  <a:gd name="T94" fmla="*/ 323 w 13503"/>
                  <a:gd name="T95" fmla="*/ 14937 h 24199"/>
                  <a:gd name="T96" fmla="*/ 735 w 13503"/>
                  <a:gd name="T97" fmla="*/ 13871 h 24199"/>
                  <a:gd name="T98" fmla="*/ 1684 w 13503"/>
                  <a:gd name="T99" fmla="*/ 13780 h 24199"/>
                  <a:gd name="T100" fmla="*/ 4302 w 13503"/>
                  <a:gd name="T101" fmla="*/ 9253 h 24199"/>
                  <a:gd name="T102" fmla="*/ 4946 w 13503"/>
                  <a:gd name="T103" fmla="*/ 7394 h 24199"/>
                  <a:gd name="T104" fmla="*/ 5095 w 13503"/>
                  <a:gd name="T105" fmla="*/ 6214 h 24199"/>
                  <a:gd name="T106" fmla="*/ 4174 w 13503"/>
                  <a:gd name="T107" fmla="*/ 6568 h 24199"/>
                  <a:gd name="T108" fmla="*/ 2518 w 13503"/>
                  <a:gd name="T109" fmla="*/ 7964 h 24199"/>
                  <a:gd name="T110" fmla="*/ 2400 w 13503"/>
                  <a:gd name="T111" fmla="*/ 5203 h 24199"/>
                  <a:gd name="T112" fmla="*/ 4397 w 13503"/>
                  <a:gd name="T113" fmla="*/ 4364 h 24199"/>
                  <a:gd name="T114" fmla="*/ 5431 w 13503"/>
                  <a:gd name="T115" fmla="*/ 2544 h 24199"/>
                  <a:gd name="T116" fmla="*/ 5849 w 13503"/>
                  <a:gd name="T117" fmla="*/ 1316 h 24199"/>
                  <a:gd name="T118" fmla="*/ 7065 w 13503"/>
                  <a:gd name="T119" fmla="*/ 40 h 241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503"/>
                  <a:gd name="T181" fmla="*/ 0 h 24199"/>
                  <a:gd name="T182" fmla="*/ 13503 w 13503"/>
                  <a:gd name="T183" fmla="*/ 24199 h 2419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503" h="24199">
                    <a:moveTo>
                      <a:pt x="8331" y="549"/>
                    </a:moveTo>
                    <a:lnTo>
                      <a:pt x="8412" y="776"/>
                    </a:lnTo>
                    <a:lnTo>
                      <a:pt x="8498" y="1007"/>
                    </a:lnTo>
                    <a:lnTo>
                      <a:pt x="8576" y="1238"/>
                    </a:lnTo>
                    <a:lnTo>
                      <a:pt x="8652" y="1483"/>
                    </a:lnTo>
                    <a:lnTo>
                      <a:pt x="8707" y="1728"/>
                    </a:lnTo>
                    <a:lnTo>
                      <a:pt x="8752" y="1982"/>
                    </a:lnTo>
                    <a:lnTo>
                      <a:pt x="8775" y="2237"/>
                    </a:lnTo>
                    <a:lnTo>
                      <a:pt x="8770" y="2508"/>
                    </a:lnTo>
                    <a:lnTo>
                      <a:pt x="8852" y="2590"/>
                    </a:lnTo>
                    <a:lnTo>
                      <a:pt x="8925" y="2690"/>
                    </a:lnTo>
                    <a:lnTo>
                      <a:pt x="8993" y="2789"/>
                    </a:lnTo>
                    <a:lnTo>
                      <a:pt x="9057" y="2903"/>
                    </a:lnTo>
                    <a:lnTo>
                      <a:pt x="9115" y="3012"/>
                    </a:lnTo>
                    <a:lnTo>
                      <a:pt x="9174" y="3126"/>
                    </a:lnTo>
                    <a:lnTo>
                      <a:pt x="9238" y="3238"/>
                    </a:lnTo>
                    <a:lnTo>
                      <a:pt x="9306" y="3357"/>
                    </a:lnTo>
                    <a:lnTo>
                      <a:pt x="9342" y="3443"/>
                    </a:lnTo>
                    <a:lnTo>
                      <a:pt x="9370" y="3538"/>
                    </a:lnTo>
                    <a:lnTo>
                      <a:pt x="9388" y="3638"/>
                    </a:lnTo>
                    <a:lnTo>
                      <a:pt x="9410" y="3738"/>
                    </a:lnTo>
                    <a:lnTo>
                      <a:pt x="9433" y="3828"/>
                    </a:lnTo>
                    <a:lnTo>
                      <a:pt x="9478" y="3919"/>
                    </a:lnTo>
                    <a:lnTo>
                      <a:pt x="9541" y="3991"/>
                    </a:lnTo>
                    <a:lnTo>
                      <a:pt x="9641" y="4055"/>
                    </a:lnTo>
                    <a:lnTo>
                      <a:pt x="9918" y="4045"/>
                    </a:lnTo>
                    <a:lnTo>
                      <a:pt x="10195" y="4065"/>
                    </a:lnTo>
                    <a:lnTo>
                      <a:pt x="10468" y="4109"/>
                    </a:lnTo>
                    <a:lnTo>
                      <a:pt x="10726" y="4187"/>
                    </a:lnTo>
                    <a:lnTo>
                      <a:pt x="10962" y="4300"/>
                    </a:lnTo>
                    <a:lnTo>
                      <a:pt x="11176" y="4454"/>
                    </a:lnTo>
                    <a:lnTo>
                      <a:pt x="11347" y="4653"/>
                    </a:lnTo>
                    <a:lnTo>
                      <a:pt x="11489" y="4908"/>
                    </a:lnTo>
                    <a:lnTo>
                      <a:pt x="11543" y="5071"/>
                    </a:lnTo>
                    <a:lnTo>
                      <a:pt x="11593" y="5243"/>
                    </a:lnTo>
                    <a:lnTo>
                      <a:pt x="11642" y="5416"/>
                    </a:lnTo>
                    <a:lnTo>
                      <a:pt x="11702" y="5592"/>
                    </a:lnTo>
                    <a:lnTo>
                      <a:pt x="11760" y="5761"/>
                    </a:lnTo>
                    <a:lnTo>
                      <a:pt x="11842" y="5923"/>
                    </a:lnTo>
                    <a:lnTo>
                      <a:pt x="11937" y="6074"/>
                    </a:lnTo>
                    <a:lnTo>
                      <a:pt x="12059" y="6218"/>
                    </a:lnTo>
                    <a:lnTo>
                      <a:pt x="12101" y="6377"/>
                    </a:lnTo>
                    <a:lnTo>
                      <a:pt x="12123" y="6550"/>
                    </a:lnTo>
                    <a:lnTo>
                      <a:pt x="12119" y="6726"/>
                    </a:lnTo>
                    <a:lnTo>
                      <a:pt x="12101" y="6904"/>
                    </a:lnTo>
                    <a:lnTo>
                      <a:pt x="12055" y="7075"/>
                    </a:lnTo>
                    <a:lnTo>
                      <a:pt x="11992" y="7239"/>
                    </a:lnTo>
                    <a:lnTo>
                      <a:pt x="11906" y="7388"/>
                    </a:lnTo>
                    <a:lnTo>
                      <a:pt x="11802" y="7529"/>
                    </a:lnTo>
                    <a:lnTo>
                      <a:pt x="11756" y="7566"/>
                    </a:lnTo>
                    <a:lnTo>
                      <a:pt x="11715" y="7607"/>
                    </a:lnTo>
                    <a:lnTo>
                      <a:pt x="11674" y="7639"/>
                    </a:lnTo>
                    <a:lnTo>
                      <a:pt x="11638" y="7671"/>
                    </a:lnTo>
                    <a:lnTo>
                      <a:pt x="11593" y="7693"/>
                    </a:lnTo>
                    <a:lnTo>
                      <a:pt x="11547" y="7720"/>
                    </a:lnTo>
                    <a:lnTo>
                      <a:pt x="11497" y="7733"/>
                    </a:lnTo>
                    <a:lnTo>
                      <a:pt x="11447" y="7752"/>
                    </a:lnTo>
                    <a:lnTo>
                      <a:pt x="11379" y="7747"/>
                    </a:lnTo>
                    <a:lnTo>
                      <a:pt x="11320" y="7738"/>
                    </a:lnTo>
                    <a:lnTo>
                      <a:pt x="11262" y="7715"/>
                    </a:lnTo>
                    <a:lnTo>
                      <a:pt x="11212" y="7697"/>
                    </a:lnTo>
                    <a:lnTo>
                      <a:pt x="11156" y="7671"/>
                    </a:lnTo>
                    <a:lnTo>
                      <a:pt x="11102" y="7647"/>
                    </a:lnTo>
                    <a:lnTo>
                      <a:pt x="11044" y="7629"/>
                    </a:lnTo>
                    <a:lnTo>
                      <a:pt x="10989" y="7621"/>
                    </a:lnTo>
                    <a:lnTo>
                      <a:pt x="10875" y="7607"/>
                    </a:lnTo>
                    <a:lnTo>
                      <a:pt x="10767" y="7602"/>
                    </a:lnTo>
                    <a:lnTo>
                      <a:pt x="10662" y="7593"/>
                    </a:lnTo>
                    <a:lnTo>
                      <a:pt x="10562" y="7589"/>
                    </a:lnTo>
                    <a:lnTo>
                      <a:pt x="10463" y="7570"/>
                    </a:lnTo>
                    <a:lnTo>
                      <a:pt x="10368" y="7539"/>
                    </a:lnTo>
                    <a:lnTo>
                      <a:pt x="10277" y="7493"/>
                    </a:lnTo>
                    <a:lnTo>
                      <a:pt x="10195" y="7434"/>
                    </a:lnTo>
                    <a:lnTo>
                      <a:pt x="10041" y="7217"/>
                    </a:lnTo>
                    <a:lnTo>
                      <a:pt x="9932" y="6981"/>
                    </a:lnTo>
                    <a:lnTo>
                      <a:pt x="9850" y="6732"/>
                    </a:lnTo>
                    <a:lnTo>
                      <a:pt x="9782" y="6481"/>
                    </a:lnTo>
                    <a:lnTo>
                      <a:pt x="9701" y="6232"/>
                    </a:lnTo>
                    <a:lnTo>
                      <a:pt x="9597" y="6001"/>
                    </a:lnTo>
                    <a:lnTo>
                      <a:pt x="9442" y="5793"/>
                    </a:lnTo>
                    <a:lnTo>
                      <a:pt x="9234" y="5624"/>
                    </a:lnTo>
                    <a:lnTo>
                      <a:pt x="9165" y="5761"/>
                    </a:lnTo>
                    <a:lnTo>
                      <a:pt x="9097" y="5892"/>
                    </a:lnTo>
                    <a:lnTo>
                      <a:pt x="9015" y="6014"/>
                    </a:lnTo>
                    <a:lnTo>
                      <a:pt x="8933" y="6142"/>
                    </a:lnTo>
                    <a:lnTo>
                      <a:pt x="8852" y="6260"/>
                    </a:lnTo>
                    <a:lnTo>
                      <a:pt x="8775" y="6387"/>
                    </a:lnTo>
                    <a:lnTo>
                      <a:pt x="8702" y="6513"/>
                    </a:lnTo>
                    <a:lnTo>
                      <a:pt x="8644" y="6658"/>
                    </a:lnTo>
                    <a:lnTo>
                      <a:pt x="8720" y="6750"/>
                    </a:lnTo>
                    <a:lnTo>
                      <a:pt x="8775" y="6858"/>
                    </a:lnTo>
                    <a:lnTo>
                      <a:pt x="8807" y="6971"/>
                    </a:lnTo>
                    <a:lnTo>
                      <a:pt x="8829" y="7095"/>
                    </a:lnTo>
                    <a:lnTo>
                      <a:pt x="8834" y="7212"/>
                    </a:lnTo>
                    <a:lnTo>
                      <a:pt x="8839" y="7339"/>
                    </a:lnTo>
                    <a:lnTo>
                      <a:pt x="8843" y="7462"/>
                    </a:lnTo>
                    <a:lnTo>
                      <a:pt x="8866" y="7584"/>
                    </a:lnTo>
                    <a:lnTo>
                      <a:pt x="9210" y="8355"/>
                    </a:lnTo>
                    <a:lnTo>
                      <a:pt x="9560" y="9130"/>
                    </a:lnTo>
                    <a:lnTo>
                      <a:pt x="9900" y="9902"/>
                    </a:lnTo>
                    <a:lnTo>
                      <a:pt x="10259" y="10677"/>
                    </a:lnTo>
                    <a:lnTo>
                      <a:pt x="10631" y="11439"/>
                    </a:lnTo>
                    <a:lnTo>
                      <a:pt x="11034" y="12192"/>
                    </a:lnTo>
                    <a:lnTo>
                      <a:pt x="11475" y="12923"/>
                    </a:lnTo>
                    <a:lnTo>
                      <a:pt x="11965" y="13639"/>
                    </a:lnTo>
                    <a:lnTo>
                      <a:pt x="12101" y="13703"/>
                    </a:lnTo>
                    <a:lnTo>
                      <a:pt x="12246" y="13711"/>
                    </a:lnTo>
                    <a:lnTo>
                      <a:pt x="12386" y="13681"/>
                    </a:lnTo>
                    <a:lnTo>
                      <a:pt x="12536" y="13639"/>
                    </a:lnTo>
                    <a:lnTo>
                      <a:pt x="12677" y="13599"/>
                    </a:lnTo>
                    <a:lnTo>
                      <a:pt x="12817" y="13589"/>
                    </a:lnTo>
                    <a:lnTo>
                      <a:pt x="12954" y="13630"/>
                    </a:lnTo>
                    <a:lnTo>
                      <a:pt x="13094" y="13749"/>
                    </a:lnTo>
                    <a:lnTo>
                      <a:pt x="13117" y="13816"/>
                    </a:lnTo>
                    <a:lnTo>
                      <a:pt x="13162" y="13889"/>
                    </a:lnTo>
                    <a:lnTo>
                      <a:pt x="13208" y="13956"/>
                    </a:lnTo>
                    <a:lnTo>
                      <a:pt x="13257" y="14030"/>
                    </a:lnTo>
                    <a:lnTo>
                      <a:pt x="13289" y="14098"/>
                    </a:lnTo>
                    <a:lnTo>
                      <a:pt x="13303" y="14165"/>
                    </a:lnTo>
                    <a:lnTo>
                      <a:pt x="13281" y="14238"/>
                    </a:lnTo>
                    <a:lnTo>
                      <a:pt x="13221" y="14325"/>
                    </a:lnTo>
                    <a:lnTo>
                      <a:pt x="13267" y="14361"/>
                    </a:lnTo>
                    <a:lnTo>
                      <a:pt x="13312" y="14401"/>
                    </a:lnTo>
                    <a:lnTo>
                      <a:pt x="13343" y="14451"/>
                    </a:lnTo>
                    <a:lnTo>
                      <a:pt x="13381" y="14506"/>
                    </a:lnTo>
                    <a:lnTo>
                      <a:pt x="13407" y="14556"/>
                    </a:lnTo>
                    <a:lnTo>
                      <a:pt x="13435" y="14614"/>
                    </a:lnTo>
                    <a:lnTo>
                      <a:pt x="13462" y="14669"/>
                    </a:lnTo>
                    <a:lnTo>
                      <a:pt x="13498" y="14728"/>
                    </a:lnTo>
                    <a:lnTo>
                      <a:pt x="13503" y="14841"/>
                    </a:lnTo>
                    <a:lnTo>
                      <a:pt x="13485" y="14945"/>
                    </a:lnTo>
                    <a:lnTo>
                      <a:pt x="13435" y="15037"/>
                    </a:lnTo>
                    <a:lnTo>
                      <a:pt x="13375" y="15122"/>
                    </a:lnTo>
                    <a:lnTo>
                      <a:pt x="13307" y="15204"/>
                    </a:lnTo>
                    <a:lnTo>
                      <a:pt x="13239" y="15286"/>
                    </a:lnTo>
                    <a:lnTo>
                      <a:pt x="13185" y="15368"/>
                    </a:lnTo>
                    <a:lnTo>
                      <a:pt x="13149" y="15467"/>
                    </a:lnTo>
                    <a:lnTo>
                      <a:pt x="13058" y="15553"/>
                    </a:lnTo>
                    <a:lnTo>
                      <a:pt x="12962" y="15613"/>
                    </a:lnTo>
                    <a:lnTo>
                      <a:pt x="12854" y="15649"/>
                    </a:lnTo>
                    <a:lnTo>
                      <a:pt x="12745" y="15685"/>
                    </a:lnTo>
                    <a:lnTo>
                      <a:pt x="12636" y="15712"/>
                    </a:lnTo>
                    <a:lnTo>
                      <a:pt x="12532" y="15762"/>
                    </a:lnTo>
                    <a:lnTo>
                      <a:pt x="12441" y="15834"/>
                    </a:lnTo>
                    <a:lnTo>
                      <a:pt x="12373" y="15948"/>
                    </a:lnTo>
                    <a:lnTo>
                      <a:pt x="12300" y="15975"/>
                    </a:lnTo>
                    <a:lnTo>
                      <a:pt x="12232" y="16003"/>
                    </a:lnTo>
                    <a:lnTo>
                      <a:pt x="12159" y="16030"/>
                    </a:lnTo>
                    <a:lnTo>
                      <a:pt x="12091" y="16057"/>
                    </a:lnTo>
                    <a:lnTo>
                      <a:pt x="12019" y="16071"/>
                    </a:lnTo>
                    <a:lnTo>
                      <a:pt x="11946" y="16079"/>
                    </a:lnTo>
                    <a:lnTo>
                      <a:pt x="11874" y="16075"/>
                    </a:lnTo>
                    <a:lnTo>
                      <a:pt x="11802" y="16057"/>
                    </a:lnTo>
                    <a:lnTo>
                      <a:pt x="11702" y="16007"/>
                    </a:lnTo>
                    <a:lnTo>
                      <a:pt x="11611" y="15953"/>
                    </a:lnTo>
                    <a:lnTo>
                      <a:pt x="11525" y="15880"/>
                    </a:lnTo>
                    <a:lnTo>
                      <a:pt x="11457" y="15808"/>
                    </a:lnTo>
                    <a:lnTo>
                      <a:pt x="11393" y="15721"/>
                    </a:lnTo>
                    <a:lnTo>
                      <a:pt x="11347" y="15626"/>
                    </a:lnTo>
                    <a:lnTo>
                      <a:pt x="11320" y="15521"/>
                    </a:lnTo>
                    <a:lnTo>
                      <a:pt x="11320" y="15413"/>
                    </a:lnTo>
                    <a:lnTo>
                      <a:pt x="11352" y="15308"/>
                    </a:lnTo>
                    <a:lnTo>
                      <a:pt x="11347" y="15232"/>
                    </a:lnTo>
                    <a:lnTo>
                      <a:pt x="11307" y="15168"/>
                    </a:lnTo>
                    <a:lnTo>
                      <a:pt x="11248" y="15122"/>
                    </a:lnTo>
                    <a:lnTo>
                      <a:pt x="11176" y="15073"/>
                    </a:lnTo>
                    <a:lnTo>
                      <a:pt x="11116" y="15023"/>
                    </a:lnTo>
                    <a:lnTo>
                      <a:pt x="11066" y="14959"/>
                    </a:lnTo>
                    <a:lnTo>
                      <a:pt x="11044" y="14877"/>
                    </a:lnTo>
                    <a:lnTo>
                      <a:pt x="11016" y="14796"/>
                    </a:lnTo>
                    <a:lnTo>
                      <a:pt x="11003" y="14724"/>
                    </a:lnTo>
                    <a:lnTo>
                      <a:pt x="10994" y="14650"/>
                    </a:lnTo>
                    <a:lnTo>
                      <a:pt x="10994" y="14578"/>
                    </a:lnTo>
                    <a:lnTo>
                      <a:pt x="10994" y="14501"/>
                    </a:lnTo>
                    <a:lnTo>
                      <a:pt x="10994" y="14424"/>
                    </a:lnTo>
                    <a:lnTo>
                      <a:pt x="10989" y="14343"/>
                    </a:lnTo>
                    <a:lnTo>
                      <a:pt x="10989" y="14265"/>
                    </a:lnTo>
                    <a:lnTo>
                      <a:pt x="10807" y="13994"/>
                    </a:lnTo>
                    <a:lnTo>
                      <a:pt x="10631" y="13725"/>
                    </a:lnTo>
                    <a:lnTo>
                      <a:pt x="10454" y="13448"/>
                    </a:lnTo>
                    <a:lnTo>
                      <a:pt x="10277" y="13181"/>
                    </a:lnTo>
                    <a:lnTo>
                      <a:pt x="10086" y="12909"/>
                    </a:lnTo>
                    <a:lnTo>
                      <a:pt x="9892" y="12655"/>
                    </a:lnTo>
                    <a:lnTo>
                      <a:pt x="9678" y="12405"/>
                    </a:lnTo>
                    <a:lnTo>
                      <a:pt x="9456" y="12178"/>
                    </a:lnTo>
                    <a:lnTo>
                      <a:pt x="9401" y="12124"/>
                    </a:lnTo>
                    <a:lnTo>
                      <a:pt x="9437" y="13181"/>
                    </a:lnTo>
                    <a:lnTo>
                      <a:pt x="9483" y="14269"/>
                    </a:lnTo>
                    <a:lnTo>
                      <a:pt x="9505" y="15372"/>
                    </a:lnTo>
                    <a:lnTo>
                      <a:pt x="9483" y="16478"/>
                    </a:lnTo>
                    <a:lnTo>
                      <a:pt x="9378" y="17563"/>
                    </a:lnTo>
                    <a:lnTo>
                      <a:pt x="9174" y="18615"/>
                    </a:lnTo>
                    <a:lnTo>
                      <a:pt x="8839" y="19618"/>
                    </a:lnTo>
                    <a:lnTo>
                      <a:pt x="8349" y="20561"/>
                    </a:lnTo>
                    <a:lnTo>
                      <a:pt x="8494" y="20861"/>
                    </a:lnTo>
                    <a:lnTo>
                      <a:pt x="8684" y="21160"/>
                    </a:lnTo>
                    <a:lnTo>
                      <a:pt x="8907" y="21445"/>
                    </a:lnTo>
                    <a:lnTo>
                      <a:pt x="9165" y="21709"/>
                    </a:lnTo>
                    <a:lnTo>
                      <a:pt x="9447" y="21931"/>
                    </a:lnTo>
                    <a:lnTo>
                      <a:pt x="9760" y="22117"/>
                    </a:lnTo>
                    <a:lnTo>
                      <a:pt x="10086" y="22244"/>
                    </a:lnTo>
                    <a:lnTo>
                      <a:pt x="10436" y="22316"/>
                    </a:lnTo>
                    <a:lnTo>
                      <a:pt x="10476" y="22330"/>
                    </a:lnTo>
                    <a:lnTo>
                      <a:pt x="10522" y="22348"/>
                    </a:lnTo>
                    <a:lnTo>
                      <a:pt x="10568" y="22366"/>
                    </a:lnTo>
                    <a:lnTo>
                      <a:pt x="10617" y="22394"/>
                    </a:lnTo>
                    <a:lnTo>
                      <a:pt x="10654" y="22420"/>
                    </a:lnTo>
                    <a:lnTo>
                      <a:pt x="10690" y="22458"/>
                    </a:lnTo>
                    <a:lnTo>
                      <a:pt x="10712" y="22498"/>
                    </a:lnTo>
                    <a:lnTo>
                      <a:pt x="10731" y="22557"/>
                    </a:lnTo>
                    <a:lnTo>
                      <a:pt x="10735" y="22589"/>
                    </a:lnTo>
                    <a:lnTo>
                      <a:pt x="10739" y="22629"/>
                    </a:lnTo>
                    <a:lnTo>
                      <a:pt x="10744" y="22675"/>
                    </a:lnTo>
                    <a:lnTo>
                      <a:pt x="10749" y="22721"/>
                    </a:lnTo>
                    <a:lnTo>
                      <a:pt x="10744" y="22761"/>
                    </a:lnTo>
                    <a:lnTo>
                      <a:pt x="10739" y="22801"/>
                    </a:lnTo>
                    <a:lnTo>
                      <a:pt x="10726" y="22833"/>
                    </a:lnTo>
                    <a:lnTo>
                      <a:pt x="10712" y="22870"/>
                    </a:lnTo>
                    <a:lnTo>
                      <a:pt x="10662" y="22915"/>
                    </a:lnTo>
                    <a:lnTo>
                      <a:pt x="10612" y="22960"/>
                    </a:lnTo>
                    <a:lnTo>
                      <a:pt x="10550" y="23002"/>
                    </a:lnTo>
                    <a:lnTo>
                      <a:pt x="10494" y="23046"/>
                    </a:lnTo>
                    <a:lnTo>
                      <a:pt x="10440" y="23088"/>
                    </a:lnTo>
                    <a:lnTo>
                      <a:pt x="10399" y="23146"/>
                    </a:lnTo>
                    <a:lnTo>
                      <a:pt x="10372" y="23210"/>
                    </a:lnTo>
                    <a:lnTo>
                      <a:pt x="10377" y="23297"/>
                    </a:lnTo>
                    <a:lnTo>
                      <a:pt x="10255" y="23391"/>
                    </a:lnTo>
                    <a:lnTo>
                      <a:pt x="10131" y="23487"/>
                    </a:lnTo>
                    <a:lnTo>
                      <a:pt x="9996" y="23573"/>
                    </a:lnTo>
                    <a:lnTo>
                      <a:pt x="9860" y="23650"/>
                    </a:lnTo>
                    <a:lnTo>
                      <a:pt x="9705" y="23700"/>
                    </a:lnTo>
                    <a:lnTo>
                      <a:pt x="9555" y="23732"/>
                    </a:lnTo>
                    <a:lnTo>
                      <a:pt x="9392" y="23732"/>
                    </a:lnTo>
                    <a:lnTo>
                      <a:pt x="9234" y="23700"/>
                    </a:lnTo>
                    <a:lnTo>
                      <a:pt x="9093" y="23618"/>
                    </a:lnTo>
                    <a:lnTo>
                      <a:pt x="8979" y="23514"/>
                    </a:lnTo>
                    <a:lnTo>
                      <a:pt x="8879" y="23397"/>
                    </a:lnTo>
                    <a:lnTo>
                      <a:pt x="8798" y="23269"/>
                    </a:lnTo>
                    <a:lnTo>
                      <a:pt x="8712" y="23133"/>
                    </a:lnTo>
                    <a:lnTo>
                      <a:pt x="8626" y="22997"/>
                    </a:lnTo>
                    <a:lnTo>
                      <a:pt x="8530" y="22861"/>
                    </a:lnTo>
                    <a:lnTo>
                      <a:pt x="8421" y="22743"/>
                    </a:lnTo>
                    <a:lnTo>
                      <a:pt x="8199" y="22480"/>
                    </a:lnTo>
                    <a:lnTo>
                      <a:pt x="7972" y="22221"/>
                    </a:lnTo>
                    <a:lnTo>
                      <a:pt x="7745" y="21963"/>
                    </a:lnTo>
                    <a:lnTo>
                      <a:pt x="7523" y="21704"/>
                    </a:lnTo>
                    <a:lnTo>
                      <a:pt x="7300" y="21437"/>
                    </a:lnTo>
                    <a:lnTo>
                      <a:pt x="7097" y="21164"/>
                    </a:lnTo>
                    <a:lnTo>
                      <a:pt x="6906" y="20883"/>
                    </a:lnTo>
                    <a:lnTo>
                      <a:pt x="6742" y="20598"/>
                    </a:lnTo>
                    <a:lnTo>
                      <a:pt x="6716" y="20479"/>
                    </a:lnTo>
                    <a:lnTo>
                      <a:pt x="6734" y="20379"/>
                    </a:lnTo>
                    <a:lnTo>
                      <a:pt x="6774" y="20280"/>
                    </a:lnTo>
                    <a:lnTo>
                      <a:pt x="6842" y="20198"/>
                    </a:lnTo>
                    <a:lnTo>
                      <a:pt x="6915" y="20112"/>
                    </a:lnTo>
                    <a:lnTo>
                      <a:pt x="6997" y="20030"/>
                    </a:lnTo>
                    <a:lnTo>
                      <a:pt x="7069" y="19953"/>
                    </a:lnTo>
                    <a:lnTo>
                      <a:pt x="7129" y="19881"/>
                    </a:lnTo>
                    <a:lnTo>
                      <a:pt x="7191" y="19681"/>
                    </a:lnTo>
                    <a:lnTo>
                      <a:pt x="7241" y="19472"/>
                    </a:lnTo>
                    <a:lnTo>
                      <a:pt x="7278" y="19250"/>
                    </a:lnTo>
                    <a:lnTo>
                      <a:pt x="7300" y="19033"/>
                    </a:lnTo>
                    <a:lnTo>
                      <a:pt x="7292" y="18806"/>
                    </a:lnTo>
                    <a:lnTo>
                      <a:pt x="7260" y="18593"/>
                    </a:lnTo>
                    <a:lnTo>
                      <a:pt x="7191" y="18384"/>
                    </a:lnTo>
                    <a:lnTo>
                      <a:pt x="7091" y="18198"/>
                    </a:lnTo>
                    <a:lnTo>
                      <a:pt x="7051" y="18166"/>
                    </a:lnTo>
                    <a:lnTo>
                      <a:pt x="7005" y="18148"/>
                    </a:lnTo>
                    <a:lnTo>
                      <a:pt x="6956" y="18130"/>
                    </a:lnTo>
                    <a:lnTo>
                      <a:pt x="6910" y="18125"/>
                    </a:lnTo>
                    <a:lnTo>
                      <a:pt x="6860" y="18121"/>
                    </a:lnTo>
                    <a:lnTo>
                      <a:pt x="6810" y="18121"/>
                    </a:lnTo>
                    <a:lnTo>
                      <a:pt x="6760" y="18121"/>
                    </a:lnTo>
                    <a:lnTo>
                      <a:pt x="6720" y="18125"/>
                    </a:lnTo>
                    <a:lnTo>
                      <a:pt x="6515" y="18288"/>
                    </a:lnTo>
                    <a:lnTo>
                      <a:pt x="6366" y="18493"/>
                    </a:lnTo>
                    <a:lnTo>
                      <a:pt x="6262" y="18715"/>
                    </a:lnTo>
                    <a:lnTo>
                      <a:pt x="6194" y="18969"/>
                    </a:lnTo>
                    <a:lnTo>
                      <a:pt x="6148" y="19223"/>
                    </a:lnTo>
                    <a:lnTo>
                      <a:pt x="6126" y="19486"/>
                    </a:lnTo>
                    <a:lnTo>
                      <a:pt x="6116" y="19741"/>
                    </a:lnTo>
                    <a:lnTo>
                      <a:pt x="6112" y="19990"/>
                    </a:lnTo>
                    <a:lnTo>
                      <a:pt x="6152" y="20040"/>
                    </a:lnTo>
                    <a:lnTo>
                      <a:pt x="6207" y="20084"/>
                    </a:lnTo>
                    <a:lnTo>
                      <a:pt x="6266" y="20126"/>
                    </a:lnTo>
                    <a:lnTo>
                      <a:pt x="6334" y="20166"/>
                    </a:lnTo>
                    <a:lnTo>
                      <a:pt x="6389" y="20203"/>
                    </a:lnTo>
                    <a:lnTo>
                      <a:pt x="6443" y="20253"/>
                    </a:lnTo>
                    <a:lnTo>
                      <a:pt x="6479" y="20311"/>
                    </a:lnTo>
                    <a:lnTo>
                      <a:pt x="6502" y="20397"/>
                    </a:lnTo>
                    <a:lnTo>
                      <a:pt x="6475" y="20507"/>
                    </a:lnTo>
                    <a:lnTo>
                      <a:pt x="6447" y="20620"/>
                    </a:lnTo>
                    <a:lnTo>
                      <a:pt x="6407" y="20724"/>
                    </a:lnTo>
                    <a:lnTo>
                      <a:pt x="6361" y="20833"/>
                    </a:lnTo>
                    <a:lnTo>
                      <a:pt x="6302" y="20929"/>
                    </a:lnTo>
                    <a:lnTo>
                      <a:pt x="6248" y="21029"/>
                    </a:lnTo>
                    <a:lnTo>
                      <a:pt x="6189" y="21128"/>
                    </a:lnTo>
                    <a:lnTo>
                      <a:pt x="6130" y="21228"/>
                    </a:lnTo>
                    <a:lnTo>
                      <a:pt x="6062" y="21274"/>
                    </a:lnTo>
                    <a:lnTo>
                      <a:pt x="6003" y="21332"/>
                    </a:lnTo>
                    <a:lnTo>
                      <a:pt x="5944" y="21400"/>
                    </a:lnTo>
                    <a:lnTo>
                      <a:pt x="5889" y="21482"/>
                    </a:lnTo>
                    <a:lnTo>
                      <a:pt x="5835" y="21559"/>
                    </a:lnTo>
                    <a:lnTo>
                      <a:pt x="5781" y="21636"/>
                    </a:lnTo>
                    <a:lnTo>
                      <a:pt x="5721" y="21709"/>
                    </a:lnTo>
                    <a:lnTo>
                      <a:pt x="5667" y="21781"/>
                    </a:lnTo>
                    <a:lnTo>
                      <a:pt x="5436" y="21967"/>
                    </a:lnTo>
                    <a:lnTo>
                      <a:pt x="5213" y="22163"/>
                    </a:lnTo>
                    <a:lnTo>
                      <a:pt x="4991" y="22362"/>
                    </a:lnTo>
                    <a:lnTo>
                      <a:pt x="4787" y="22575"/>
                    </a:lnTo>
                    <a:lnTo>
                      <a:pt x="4597" y="22797"/>
                    </a:lnTo>
                    <a:lnTo>
                      <a:pt x="4429" y="23034"/>
                    </a:lnTo>
                    <a:lnTo>
                      <a:pt x="4284" y="23283"/>
                    </a:lnTo>
                    <a:lnTo>
                      <a:pt x="4174" y="23555"/>
                    </a:lnTo>
                    <a:lnTo>
                      <a:pt x="4156" y="23618"/>
                    </a:lnTo>
                    <a:lnTo>
                      <a:pt x="4134" y="23686"/>
                    </a:lnTo>
                    <a:lnTo>
                      <a:pt x="4106" y="23750"/>
                    </a:lnTo>
                    <a:lnTo>
                      <a:pt x="4079" y="23818"/>
                    </a:lnTo>
                    <a:lnTo>
                      <a:pt x="4039" y="23877"/>
                    </a:lnTo>
                    <a:lnTo>
                      <a:pt x="4002" y="23945"/>
                    </a:lnTo>
                    <a:lnTo>
                      <a:pt x="3957" y="24003"/>
                    </a:lnTo>
                    <a:lnTo>
                      <a:pt x="3915" y="24072"/>
                    </a:lnTo>
                    <a:lnTo>
                      <a:pt x="3802" y="24117"/>
                    </a:lnTo>
                    <a:lnTo>
                      <a:pt x="3680" y="24158"/>
                    </a:lnTo>
                    <a:lnTo>
                      <a:pt x="3553" y="24185"/>
                    </a:lnTo>
                    <a:lnTo>
                      <a:pt x="3426" y="24199"/>
                    </a:lnTo>
                    <a:lnTo>
                      <a:pt x="3289" y="24194"/>
                    </a:lnTo>
                    <a:lnTo>
                      <a:pt x="3163" y="24176"/>
                    </a:lnTo>
                    <a:lnTo>
                      <a:pt x="3040" y="24131"/>
                    </a:lnTo>
                    <a:lnTo>
                      <a:pt x="2936" y="24072"/>
                    </a:lnTo>
                    <a:lnTo>
                      <a:pt x="2918" y="24027"/>
                    </a:lnTo>
                    <a:lnTo>
                      <a:pt x="2895" y="23999"/>
                    </a:lnTo>
                    <a:lnTo>
                      <a:pt x="2868" y="23973"/>
                    </a:lnTo>
                    <a:lnTo>
                      <a:pt x="2845" y="23963"/>
                    </a:lnTo>
                    <a:lnTo>
                      <a:pt x="2809" y="23959"/>
                    </a:lnTo>
                    <a:lnTo>
                      <a:pt x="2777" y="23967"/>
                    </a:lnTo>
                    <a:lnTo>
                      <a:pt x="2745" y="23981"/>
                    </a:lnTo>
                    <a:lnTo>
                      <a:pt x="2713" y="24013"/>
                    </a:lnTo>
                    <a:lnTo>
                      <a:pt x="2691" y="24031"/>
                    </a:lnTo>
                    <a:lnTo>
                      <a:pt x="2663" y="24049"/>
                    </a:lnTo>
                    <a:lnTo>
                      <a:pt x="2632" y="24059"/>
                    </a:lnTo>
                    <a:lnTo>
                      <a:pt x="2600" y="24063"/>
                    </a:lnTo>
                    <a:lnTo>
                      <a:pt x="2559" y="24059"/>
                    </a:lnTo>
                    <a:lnTo>
                      <a:pt x="2528" y="24054"/>
                    </a:lnTo>
                    <a:lnTo>
                      <a:pt x="2496" y="24045"/>
                    </a:lnTo>
                    <a:lnTo>
                      <a:pt x="2473" y="24035"/>
                    </a:lnTo>
                    <a:lnTo>
                      <a:pt x="2360" y="23981"/>
                    </a:lnTo>
                    <a:lnTo>
                      <a:pt x="2287" y="23913"/>
                    </a:lnTo>
                    <a:lnTo>
                      <a:pt x="2233" y="23836"/>
                    </a:lnTo>
                    <a:lnTo>
                      <a:pt x="2196" y="23750"/>
                    </a:lnTo>
                    <a:lnTo>
                      <a:pt x="2160" y="23654"/>
                    </a:lnTo>
                    <a:lnTo>
                      <a:pt x="2129" y="23564"/>
                    </a:lnTo>
                    <a:lnTo>
                      <a:pt x="2087" y="23469"/>
                    </a:lnTo>
                    <a:lnTo>
                      <a:pt x="2033" y="23387"/>
                    </a:lnTo>
                    <a:lnTo>
                      <a:pt x="2024" y="23301"/>
                    </a:lnTo>
                    <a:lnTo>
                      <a:pt x="2047" y="23242"/>
                    </a:lnTo>
                    <a:lnTo>
                      <a:pt x="2083" y="23188"/>
                    </a:lnTo>
                    <a:lnTo>
                      <a:pt x="2133" y="23151"/>
                    </a:lnTo>
                    <a:lnTo>
                      <a:pt x="2187" y="23110"/>
                    </a:lnTo>
                    <a:lnTo>
                      <a:pt x="2246" y="23078"/>
                    </a:lnTo>
                    <a:lnTo>
                      <a:pt x="2305" y="23042"/>
                    </a:lnTo>
                    <a:lnTo>
                      <a:pt x="2364" y="23002"/>
                    </a:lnTo>
                    <a:lnTo>
                      <a:pt x="2473" y="22965"/>
                    </a:lnTo>
                    <a:lnTo>
                      <a:pt x="2577" y="22924"/>
                    </a:lnTo>
                    <a:lnTo>
                      <a:pt x="2673" y="22870"/>
                    </a:lnTo>
                    <a:lnTo>
                      <a:pt x="2768" y="22811"/>
                    </a:lnTo>
                    <a:lnTo>
                      <a:pt x="2854" y="22743"/>
                    </a:lnTo>
                    <a:lnTo>
                      <a:pt x="2945" y="22675"/>
                    </a:lnTo>
                    <a:lnTo>
                      <a:pt x="3026" y="22611"/>
                    </a:lnTo>
                    <a:lnTo>
                      <a:pt x="3122" y="22557"/>
                    </a:lnTo>
                    <a:lnTo>
                      <a:pt x="3367" y="22339"/>
                    </a:lnTo>
                    <a:lnTo>
                      <a:pt x="3626" y="22126"/>
                    </a:lnTo>
                    <a:lnTo>
                      <a:pt x="3879" y="21908"/>
                    </a:lnTo>
                    <a:lnTo>
                      <a:pt x="4138" y="21686"/>
                    </a:lnTo>
                    <a:lnTo>
                      <a:pt x="4374" y="21445"/>
                    </a:lnTo>
                    <a:lnTo>
                      <a:pt x="4597" y="21196"/>
                    </a:lnTo>
                    <a:lnTo>
                      <a:pt x="4787" y="20924"/>
                    </a:lnTo>
                    <a:lnTo>
                      <a:pt x="4950" y="20638"/>
                    </a:lnTo>
                    <a:lnTo>
                      <a:pt x="4397" y="19659"/>
                    </a:lnTo>
                    <a:lnTo>
                      <a:pt x="4352" y="19663"/>
                    </a:lnTo>
                    <a:lnTo>
                      <a:pt x="4310" y="19685"/>
                    </a:lnTo>
                    <a:lnTo>
                      <a:pt x="4266" y="19717"/>
                    </a:lnTo>
                    <a:lnTo>
                      <a:pt x="4224" y="19759"/>
                    </a:lnTo>
                    <a:lnTo>
                      <a:pt x="4179" y="19795"/>
                    </a:lnTo>
                    <a:lnTo>
                      <a:pt x="4134" y="19835"/>
                    </a:lnTo>
                    <a:lnTo>
                      <a:pt x="4088" y="19872"/>
                    </a:lnTo>
                    <a:lnTo>
                      <a:pt x="4043" y="19899"/>
                    </a:lnTo>
                    <a:lnTo>
                      <a:pt x="3993" y="19926"/>
                    </a:lnTo>
                    <a:lnTo>
                      <a:pt x="3947" y="19962"/>
                    </a:lnTo>
                    <a:lnTo>
                      <a:pt x="3897" y="19994"/>
                    </a:lnTo>
                    <a:lnTo>
                      <a:pt x="3857" y="20026"/>
                    </a:lnTo>
                    <a:lnTo>
                      <a:pt x="3807" y="20048"/>
                    </a:lnTo>
                    <a:lnTo>
                      <a:pt x="3757" y="20066"/>
                    </a:lnTo>
                    <a:lnTo>
                      <a:pt x="3708" y="20072"/>
                    </a:lnTo>
                    <a:lnTo>
                      <a:pt x="3658" y="20062"/>
                    </a:lnTo>
                    <a:lnTo>
                      <a:pt x="3640" y="20034"/>
                    </a:lnTo>
                    <a:lnTo>
                      <a:pt x="3626" y="20012"/>
                    </a:lnTo>
                    <a:lnTo>
                      <a:pt x="3620" y="19980"/>
                    </a:lnTo>
                    <a:lnTo>
                      <a:pt x="3620" y="19953"/>
                    </a:lnTo>
                    <a:lnTo>
                      <a:pt x="3620" y="19922"/>
                    </a:lnTo>
                    <a:lnTo>
                      <a:pt x="3630" y="19890"/>
                    </a:lnTo>
                    <a:lnTo>
                      <a:pt x="3644" y="19863"/>
                    </a:lnTo>
                    <a:lnTo>
                      <a:pt x="3658" y="19845"/>
                    </a:lnTo>
                    <a:lnTo>
                      <a:pt x="3666" y="19835"/>
                    </a:lnTo>
                    <a:lnTo>
                      <a:pt x="3670" y="19821"/>
                    </a:lnTo>
                    <a:lnTo>
                      <a:pt x="3670" y="19799"/>
                    </a:lnTo>
                    <a:lnTo>
                      <a:pt x="3676" y="19785"/>
                    </a:lnTo>
                    <a:lnTo>
                      <a:pt x="3598" y="19835"/>
                    </a:lnTo>
                    <a:lnTo>
                      <a:pt x="3526" y="19894"/>
                    </a:lnTo>
                    <a:lnTo>
                      <a:pt x="3444" y="19953"/>
                    </a:lnTo>
                    <a:lnTo>
                      <a:pt x="3367" y="20012"/>
                    </a:lnTo>
                    <a:lnTo>
                      <a:pt x="3276" y="20062"/>
                    </a:lnTo>
                    <a:lnTo>
                      <a:pt x="3185" y="20108"/>
                    </a:lnTo>
                    <a:lnTo>
                      <a:pt x="3086" y="20139"/>
                    </a:lnTo>
                    <a:lnTo>
                      <a:pt x="2990" y="20158"/>
                    </a:lnTo>
                    <a:lnTo>
                      <a:pt x="2976" y="20098"/>
                    </a:lnTo>
                    <a:lnTo>
                      <a:pt x="2982" y="20048"/>
                    </a:lnTo>
                    <a:lnTo>
                      <a:pt x="3000" y="19998"/>
                    </a:lnTo>
                    <a:lnTo>
                      <a:pt x="3032" y="19953"/>
                    </a:lnTo>
                    <a:lnTo>
                      <a:pt x="3058" y="19903"/>
                    </a:lnTo>
                    <a:lnTo>
                      <a:pt x="3090" y="19858"/>
                    </a:lnTo>
                    <a:lnTo>
                      <a:pt x="3118" y="19813"/>
                    </a:lnTo>
                    <a:lnTo>
                      <a:pt x="3140" y="19767"/>
                    </a:lnTo>
                    <a:lnTo>
                      <a:pt x="3068" y="19777"/>
                    </a:lnTo>
                    <a:lnTo>
                      <a:pt x="3004" y="19803"/>
                    </a:lnTo>
                    <a:lnTo>
                      <a:pt x="2936" y="19845"/>
                    </a:lnTo>
                    <a:lnTo>
                      <a:pt x="2877" y="19894"/>
                    </a:lnTo>
                    <a:lnTo>
                      <a:pt x="2804" y="19935"/>
                    </a:lnTo>
                    <a:lnTo>
                      <a:pt x="2737" y="19976"/>
                    </a:lnTo>
                    <a:lnTo>
                      <a:pt x="2663" y="19998"/>
                    </a:lnTo>
                    <a:lnTo>
                      <a:pt x="2587" y="20008"/>
                    </a:lnTo>
                    <a:lnTo>
                      <a:pt x="2564" y="20034"/>
                    </a:lnTo>
                    <a:lnTo>
                      <a:pt x="2537" y="20048"/>
                    </a:lnTo>
                    <a:lnTo>
                      <a:pt x="2500" y="20054"/>
                    </a:lnTo>
                    <a:lnTo>
                      <a:pt x="2468" y="20058"/>
                    </a:lnTo>
                    <a:lnTo>
                      <a:pt x="2428" y="20054"/>
                    </a:lnTo>
                    <a:lnTo>
                      <a:pt x="2392" y="20048"/>
                    </a:lnTo>
                    <a:lnTo>
                      <a:pt x="2355" y="20044"/>
                    </a:lnTo>
                    <a:lnTo>
                      <a:pt x="2328" y="20044"/>
                    </a:lnTo>
                    <a:lnTo>
                      <a:pt x="2300" y="19990"/>
                    </a:lnTo>
                    <a:lnTo>
                      <a:pt x="2300" y="19949"/>
                    </a:lnTo>
                    <a:lnTo>
                      <a:pt x="2319" y="19912"/>
                    </a:lnTo>
                    <a:lnTo>
                      <a:pt x="2355" y="19881"/>
                    </a:lnTo>
                    <a:lnTo>
                      <a:pt x="2392" y="19849"/>
                    </a:lnTo>
                    <a:lnTo>
                      <a:pt x="2432" y="19817"/>
                    </a:lnTo>
                    <a:lnTo>
                      <a:pt x="2473" y="19785"/>
                    </a:lnTo>
                    <a:lnTo>
                      <a:pt x="2510" y="19749"/>
                    </a:lnTo>
                    <a:lnTo>
                      <a:pt x="2478" y="19753"/>
                    </a:lnTo>
                    <a:lnTo>
                      <a:pt x="2446" y="19759"/>
                    </a:lnTo>
                    <a:lnTo>
                      <a:pt x="2410" y="19763"/>
                    </a:lnTo>
                    <a:lnTo>
                      <a:pt x="2378" y="19771"/>
                    </a:lnTo>
                    <a:lnTo>
                      <a:pt x="2342" y="19781"/>
                    </a:lnTo>
                    <a:lnTo>
                      <a:pt x="2310" y="19795"/>
                    </a:lnTo>
                    <a:lnTo>
                      <a:pt x="2278" y="19813"/>
                    </a:lnTo>
                    <a:lnTo>
                      <a:pt x="2251" y="19845"/>
                    </a:lnTo>
                    <a:lnTo>
                      <a:pt x="1661" y="19935"/>
                    </a:lnTo>
                    <a:lnTo>
                      <a:pt x="1629" y="19926"/>
                    </a:lnTo>
                    <a:lnTo>
                      <a:pt x="1611" y="19903"/>
                    </a:lnTo>
                    <a:lnTo>
                      <a:pt x="1607" y="19872"/>
                    </a:lnTo>
                    <a:lnTo>
                      <a:pt x="1607" y="19845"/>
                    </a:lnTo>
                    <a:lnTo>
                      <a:pt x="1638" y="19821"/>
                    </a:lnTo>
                    <a:lnTo>
                      <a:pt x="1670" y="19803"/>
                    </a:lnTo>
                    <a:lnTo>
                      <a:pt x="1702" y="19777"/>
                    </a:lnTo>
                    <a:lnTo>
                      <a:pt x="1738" y="19753"/>
                    </a:lnTo>
                    <a:lnTo>
                      <a:pt x="1766" y="19727"/>
                    </a:lnTo>
                    <a:lnTo>
                      <a:pt x="1798" y="19703"/>
                    </a:lnTo>
                    <a:lnTo>
                      <a:pt x="1820" y="19677"/>
                    </a:lnTo>
                    <a:lnTo>
                      <a:pt x="1847" y="19659"/>
                    </a:lnTo>
                    <a:lnTo>
                      <a:pt x="1716" y="19663"/>
                    </a:lnTo>
                    <a:lnTo>
                      <a:pt x="1588" y="19667"/>
                    </a:lnTo>
                    <a:lnTo>
                      <a:pt x="1457" y="19667"/>
                    </a:lnTo>
                    <a:lnTo>
                      <a:pt x="1330" y="19672"/>
                    </a:lnTo>
                    <a:lnTo>
                      <a:pt x="1194" y="19667"/>
                    </a:lnTo>
                    <a:lnTo>
                      <a:pt x="1062" y="19659"/>
                    </a:lnTo>
                    <a:lnTo>
                      <a:pt x="935" y="19640"/>
                    </a:lnTo>
                    <a:lnTo>
                      <a:pt x="813" y="19622"/>
                    </a:lnTo>
                    <a:lnTo>
                      <a:pt x="781" y="19581"/>
                    </a:lnTo>
                    <a:lnTo>
                      <a:pt x="749" y="19554"/>
                    </a:lnTo>
                    <a:lnTo>
                      <a:pt x="735" y="19522"/>
                    </a:lnTo>
                    <a:lnTo>
                      <a:pt x="758" y="19490"/>
                    </a:lnTo>
                    <a:lnTo>
                      <a:pt x="789" y="19482"/>
                    </a:lnTo>
                    <a:lnTo>
                      <a:pt x="827" y="19477"/>
                    </a:lnTo>
                    <a:lnTo>
                      <a:pt x="863" y="19472"/>
                    </a:lnTo>
                    <a:lnTo>
                      <a:pt x="903" y="19468"/>
                    </a:lnTo>
                    <a:lnTo>
                      <a:pt x="935" y="19458"/>
                    </a:lnTo>
                    <a:lnTo>
                      <a:pt x="971" y="19450"/>
                    </a:lnTo>
                    <a:lnTo>
                      <a:pt x="1003" y="19432"/>
                    </a:lnTo>
                    <a:lnTo>
                      <a:pt x="1035" y="19418"/>
                    </a:lnTo>
                    <a:lnTo>
                      <a:pt x="871" y="19364"/>
                    </a:lnTo>
                    <a:lnTo>
                      <a:pt x="717" y="19291"/>
                    </a:lnTo>
                    <a:lnTo>
                      <a:pt x="563" y="19201"/>
                    </a:lnTo>
                    <a:lnTo>
                      <a:pt x="427" y="19096"/>
                    </a:lnTo>
                    <a:lnTo>
                      <a:pt x="295" y="18978"/>
                    </a:lnTo>
                    <a:lnTo>
                      <a:pt x="177" y="18856"/>
                    </a:lnTo>
                    <a:lnTo>
                      <a:pt x="77" y="18720"/>
                    </a:lnTo>
                    <a:lnTo>
                      <a:pt x="0" y="18588"/>
                    </a:lnTo>
                    <a:lnTo>
                      <a:pt x="64" y="18593"/>
                    </a:lnTo>
                    <a:lnTo>
                      <a:pt x="132" y="18615"/>
                    </a:lnTo>
                    <a:lnTo>
                      <a:pt x="199" y="18647"/>
                    </a:lnTo>
                    <a:lnTo>
                      <a:pt x="268" y="18688"/>
                    </a:lnTo>
                    <a:lnTo>
                      <a:pt x="331" y="18724"/>
                    </a:lnTo>
                    <a:lnTo>
                      <a:pt x="395" y="18765"/>
                    </a:lnTo>
                    <a:lnTo>
                      <a:pt x="463" y="18802"/>
                    </a:lnTo>
                    <a:lnTo>
                      <a:pt x="536" y="18828"/>
                    </a:lnTo>
                    <a:lnTo>
                      <a:pt x="921" y="18937"/>
                    </a:lnTo>
                    <a:lnTo>
                      <a:pt x="1321" y="19005"/>
                    </a:lnTo>
                    <a:lnTo>
                      <a:pt x="1724" y="19033"/>
                    </a:lnTo>
                    <a:lnTo>
                      <a:pt x="2133" y="19019"/>
                    </a:lnTo>
                    <a:lnTo>
                      <a:pt x="2532" y="18964"/>
                    </a:lnTo>
                    <a:lnTo>
                      <a:pt x="2927" y="18878"/>
                    </a:lnTo>
                    <a:lnTo>
                      <a:pt x="3307" y="18756"/>
                    </a:lnTo>
                    <a:lnTo>
                      <a:pt x="3676" y="18606"/>
                    </a:lnTo>
                    <a:lnTo>
                      <a:pt x="4079" y="18294"/>
                    </a:lnTo>
                    <a:lnTo>
                      <a:pt x="4084" y="17558"/>
                    </a:lnTo>
                    <a:lnTo>
                      <a:pt x="4111" y="16828"/>
                    </a:lnTo>
                    <a:lnTo>
                      <a:pt x="4147" y="16103"/>
                    </a:lnTo>
                    <a:lnTo>
                      <a:pt x="4197" y="15381"/>
                    </a:lnTo>
                    <a:lnTo>
                      <a:pt x="4242" y="14660"/>
                    </a:lnTo>
                    <a:lnTo>
                      <a:pt x="4284" y="13938"/>
                    </a:lnTo>
                    <a:lnTo>
                      <a:pt x="4310" y="13222"/>
                    </a:lnTo>
                    <a:lnTo>
                      <a:pt x="4320" y="12515"/>
                    </a:lnTo>
                    <a:lnTo>
                      <a:pt x="4147" y="12782"/>
                    </a:lnTo>
                    <a:lnTo>
                      <a:pt x="3971" y="13045"/>
                    </a:lnTo>
                    <a:lnTo>
                      <a:pt x="3784" y="13304"/>
                    </a:lnTo>
                    <a:lnTo>
                      <a:pt x="3598" y="13562"/>
                    </a:lnTo>
                    <a:lnTo>
                      <a:pt x="3403" y="13816"/>
                    </a:lnTo>
                    <a:lnTo>
                      <a:pt x="3213" y="14080"/>
                    </a:lnTo>
                    <a:lnTo>
                      <a:pt x="3032" y="14343"/>
                    </a:lnTo>
                    <a:lnTo>
                      <a:pt x="2863" y="14620"/>
                    </a:lnTo>
                    <a:lnTo>
                      <a:pt x="2859" y="14710"/>
                    </a:lnTo>
                    <a:lnTo>
                      <a:pt x="2845" y="14796"/>
                    </a:lnTo>
                    <a:lnTo>
                      <a:pt x="2813" y="14883"/>
                    </a:lnTo>
                    <a:lnTo>
                      <a:pt x="2786" y="14969"/>
                    </a:lnTo>
                    <a:lnTo>
                      <a:pt x="2759" y="15050"/>
                    </a:lnTo>
                    <a:lnTo>
                      <a:pt x="2749" y="15140"/>
                    </a:lnTo>
                    <a:lnTo>
                      <a:pt x="2759" y="15232"/>
                    </a:lnTo>
                    <a:lnTo>
                      <a:pt x="2809" y="15336"/>
                    </a:lnTo>
                    <a:lnTo>
                      <a:pt x="2777" y="15467"/>
                    </a:lnTo>
                    <a:lnTo>
                      <a:pt x="2737" y="15599"/>
                    </a:lnTo>
                    <a:lnTo>
                      <a:pt x="2681" y="15721"/>
                    </a:lnTo>
                    <a:lnTo>
                      <a:pt x="2613" y="15848"/>
                    </a:lnTo>
                    <a:lnTo>
                      <a:pt x="2532" y="15957"/>
                    </a:lnTo>
                    <a:lnTo>
                      <a:pt x="2436" y="16061"/>
                    </a:lnTo>
                    <a:lnTo>
                      <a:pt x="2332" y="16147"/>
                    </a:lnTo>
                    <a:lnTo>
                      <a:pt x="2215" y="16225"/>
                    </a:lnTo>
                    <a:lnTo>
                      <a:pt x="2119" y="16252"/>
                    </a:lnTo>
                    <a:lnTo>
                      <a:pt x="2019" y="16275"/>
                    </a:lnTo>
                    <a:lnTo>
                      <a:pt x="1910" y="16288"/>
                    </a:lnTo>
                    <a:lnTo>
                      <a:pt x="1802" y="16293"/>
                    </a:lnTo>
                    <a:lnTo>
                      <a:pt x="1692" y="16279"/>
                    </a:lnTo>
                    <a:lnTo>
                      <a:pt x="1588" y="16257"/>
                    </a:lnTo>
                    <a:lnTo>
                      <a:pt x="1497" y="16220"/>
                    </a:lnTo>
                    <a:lnTo>
                      <a:pt x="1421" y="16171"/>
                    </a:lnTo>
                    <a:lnTo>
                      <a:pt x="1384" y="16057"/>
                    </a:lnTo>
                    <a:lnTo>
                      <a:pt x="1325" y="15998"/>
                    </a:lnTo>
                    <a:lnTo>
                      <a:pt x="1248" y="15975"/>
                    </a:lnTo>
                    <a:lnTo>
                      <a:pt x="1166" y="15975"/>
                    </a:lnTo>
                    <a:lnTo>
                      <a:pt x="1076" y="15975"/>
                    </a:lnTo>
                    <a:lnTo>
                      <a:pt x="989" y="15971"/>
                    </a:lnTo>
                    <a:lnTo>
                      <a:pt x="913" y="15939"/>
                    </a:lnTo>
                    <a:lnTo>
                      <a:pt x="849" y="15871"/>
                    </a:lnTo>
                    <a:lnTo>
                      <a:pt x="807" y="15816"/>
                    </a:lnTo>
                    <a:lnTo>
                      <a:pt x="771" y="15766"/>
                    </a:lnTo>
                    <a:lnTo>
                      <a:pt x="735" y="15712"/>
                    </a:lnTo>
                    <a:lnTo>
                      <a:pt x="708" y="15662"/>
                    </a:lnTo>
                    <a:lnTo>
                      <a:pt x="676" y="15599"/>
                    </a:lnTo>
                    <a:lnTo>
                      <a:pt x="663" y="15539"/>
                    </a:lnTo>
                    <a:lnTo>
                      <a:pt x="654" y="15477"/>
                    </a:lnTo>
                    <a:lnTo>
                      <a:pt x="663" y="15413"/>
                    </a:lnTo>
                    <a:lnTo>
                      <a:pt x="600" y="15358"/>
                    </a:lnTo>
                    <a:lnTo>
                      <a:pt x="536" y="15304"/>
                    </a:lnTo>
                    <a:lnTo>
                      <a:pt x="468" y="15246"/>
                    </a:lnTo>
                    <a:lnTo>
                      <a:pt x="409" y="15182"/>
                    </a:lnTo>
                    <a:lnTo>
                      <a:pt x="359" y="15104"/>
                    </a:lnTo>
                    <a:lnTo>
                      <a:pt x="331" y="15023"/>
                    </a:lnTo>
                    <a:lnTo>
                      <a:pt x="323" y="14937"/>
                    </a:lnTo>
                    <a:lnTo>
                      <a:pt x="350" y="14841"/>
                    </a:lnTo>
                    <a:lnTo>
                      <a:pt x="395" y="14742"/>
                    </a:lnTo>
                    <a:lnTo>
                      <a:pt x="458" y="14656"/>
                    </a:lnTo>
                    <a:lnTo>
                      <a:pt x="526" y="14570"/>
                    </a:lnTo>
                    <a:lnTo>
                      <a:pt x="594" y="14483"/>
                    </a:lnTo>
                    <a:lnTo>
                      <a:pt x="649" y="14387"/>
                    </a:lnTo>
                    <a:lnTo>
                      <a:pt x="685" y="14297"/>
                    </a:lnTo>
                    <a:lnTo>
                      <a:pt x="695" y="14193"/>
                    </a:lnTo>
                    <a:lnTo>
                      <a:pt x="663" y="14084"/>
                    </a:lnTo>
                    <a:lnTo>
                      <a:pt x="681" y="14012"/>
                    </a:lnTo>
                    <a:lnTo>
                      <a:pt x="708" y="13938"/>
                    </a:lnTo>
                    <a:lnTo>
                      <a:pt x="735" y="13871"/>
                    </a:lnTo>
                    <a:lnTo>
                      <a:pt x="777" y="13812"/>
                    </a:lnTo>
                    <a:lnTo>
                      <a:pt x="817" y="13753"/>
                    </a:lnTo>
                    <a:lnTo>
                      <a:pt x="871" y="13711"/>
                    </a:lnTo>
                    <a:lnTo>
                      <a:pt x="935" y="13675"/>
                    </a:lnTo>
                    <a:lnTo>
                      <a:pt x="1017" y="13657"/>
                    </a:lnTo>
                    <a:lnTo>
                      <a:pt x="1102" y="13667"/>
                    </a:lnTo>
                    <a:lnTo>
                      <a:pt x="1198" y="13689"/>
                    </a:lnTo>
                    <a:lnTo>
                      <a:pt x="1293" y="13717"/>
                    </a:lnTo>
                    <a:lnTo>
                      <a:pt x="1389" y="13749"/>
                    </a:lnTo>
                    <a:lnTo>
                      <a:pt x="1484" y="13771"/>
                    </a:lnTo>
                    <a:lnTo>
                      <a:pt x="1584" y="13785"/>
                    </a:lnTo>
                    <a:lnTo>
                      <a:pt x="1684" y="13780"/>
                    </a:lnTo>
                    <a:lnTo>
                      <a:pt x="1792" y="13749"/>
                    </a:lnTo>
                    <a:lnTo>
                      <a:pt x="2119" y="13354"/>
                    </a:lnTo>
                    <a:lnTo>
                      <a:pt x="2436" y="12945"/>
                    </a:lnTo>
                    <a:lnTo>
                      <a:pt x="2731" y="12515"/>
                    </a:lnTo>
                    <a:lnTo>
                      <a:pt x="3018" y="12074"/>
                    </a:lnTo>
                    <a:lnTo>
                      <a:pt x="3271" y="11616"/>
                    </a:lnTo>
                    <a:lnTo>
                      <a:pt x="3512" y="11154"/>
                    </a:lnTo>
                    <a:lnTo>
                      <a:pt x="3726" y="10677"/>
                    </a:lnTo>
                    <a:lnTo>
                      <a:pt x="3915" y="10206"/>
                    </a:lnTo>
                    <a:lnTo>
                      <a:pt x="4061" y="9897"/>
                    </a:lnTo>
                    <a:lnTo>
                      <a:pt x="4188" y="9580"/>
                    </a:lnTo>
                    <a:lnTo>
                      <a:pt x="4302" y="9253"/>
                    </a:lnTo>
                    <a:lnTo>
                      <a:pt x="4406" y="8931"/>
                    </a:lnTo>
                    <a:lnTo>
                      <a:pt x="4510" y="8604"/>
                    </a:lnTo>
                    <a:lnTo>
                      <a:pt x="4629" y="8283"/>
                    </a:lnTo>
                    <a:lnTo>
                      <a:pt x="4764" y="7970"/>
                    </a:lnTo>
                    <a:lnTo>
                      <a:pt x="4932" y="7675"/>
                    </a:lnTo>
                    <a:lnTo>
                      <a:pt x="4946" y="7675"/>
                    </a:lnTo>
                    <a:lnTo>
                      <a:pt x="4964" y="7675"/>
                    </a:lnTo>
                    <a:lnTo>
                      <a:pt x="4978" y="7679"/>
                    </a:lnTo>
                    <a:lnTo>
                      <a:pt x="4986" y="7693"/>
                    </a:lnTo>
                    <a:lnTo>
                      <a:pt x="4973" y="7593"/>
                    </a:lnTo>
                    <a:lnTo>
                      <a:pt x="4960" y="7498"/>
                    </a:lnTo>
                    <a:lnTo>
                      <a:pt x="4946" y="7394"/>
                    </a:lnTo>
                    <a:lnTo>
                      <a:pt x="4946" y="7294"/>
                    </a:lnTo>
                    <a:lnTo>
                      <a:pt x="4946" y="7189"/>
                    </a:lnTo>
                    <a:lnTo>
                      <a:pt x="4954" y="7089"/>
                    </a:lnTo>
                    <a:lnTo>
                      <a:pt x="4973" y="6989"/>
                    </a:lnTo>
                    <a:lnTo>
                      <a:pt x="5005" y="6899"/>
                    </a:lnTo>
                    <a:lnTo>
                      <a:pt x="4968" y="6863"/>
                    </a:lnTo>
                    <a:lnTo>
                      <a:pt x="5023" y="6863"/>
                    </a:lnTo>
                    <a:lnTo>
                      <a:pt x="5245" y="6419"/>
                    </a:lnTo>
                    <a:lnTo>
                      <a:pt x="5199" y="6364"/>
                    </a:lnTo>
                    <a:lnTo>
                      <a:pt x="5163" y="6309"/>
                    </a:lnTo>
                    <a:lnTo>
                      <a:pt x="5127" y="6260"/>
                    </a:lnTo>
                    <a:lnTo>
                      <a:pt x="5095" y="6214"/>
                    </a:lnTo>
                    <a:lnTo>
                      <a:pt x="5059" y="6164"/>
                    </a:lnTo>
                    <a:lnTo>
                      <a:pt x="5023" y="6114"/>
                    </a:lnTo>
                    <a:lnTo>
                      <a:pt x="4986" y="6064"/>
                    </a:lnTo>
                    <a:lnTo>
                      <a:pt x="4950" y="6014"/>
                    </a:lnTo>
                    <a:lnTo>
                      <a:pt x="4886" y="6136"/>
                    </a:lnTo>
                    <a:lnTo>
                      <a:pt x="4810" y="6228"/>
                    </a:lnTo>
                    <a:lnTo>
                      <a:pt x="4710" y="6287"/>
                    </a:lnTo>
                    <a:lnTo>
                      <a:pt x="4601" y="6332"/>
                    </a:lnTo>
                    <a:lnTo>
                      <a:pt x="4483" y="6364"/>
                    </a:lnTo>
                    <a:lnTo>
                      <a:pt x="4370" y="6409"/>
                    </a:lnTo>
                    <a:lnTo>
                      <a:pt x="4266" y="6473"/>
                    </a:lnTo>
                    <a:lnTo>
                      <a:pt x="4174" y="6568"/>
                    </a:lnTo>
                    <a:lnTo>
                      <a:pt x="4034" y="6762"/>
                    </a:lnTo>
                    <a:lnTo>
                      <a:pt x="3911" y="6971"/>
                    </a:lnTo>
                    <a:lnTo>
                      <a:pt x="3789" y="7180"/>
                    </a:lnTo>
                    <a:lnTo>
                      <a:pt x="3670" y="7394"/>
                    </a:lnTo>
                    <a:lnTo>
                      <a:pt x="3535" y="7589"/>
                    </a:lnTo>
                    <a:lnTo>
                      <a:pt x="3385" y="7775"/>
                    </a:lnTo>
                    <a:lnTo>
                      <a:pt x="3199" y="7924"/>
                    </a:lnTo>
                    <a:lnTo>
                      <a:pt x="2990" y="8046"/>
                    </a:lnTo>
                    <a:lnTo>
                      <a:pt x="2872" y="8046"/>
                    </a:lnTo>
                    <a:lnTo>
                      <a:pt x="2755" y="8033"/>
                    </a:lnTo>
                    <a:lnTo>
                      <a:pt x="2632" y="8006"/>
                    </a:lnTo>
                    <a:lnTo>
                      <a:pt x="2518" y="7964"/>
                    </a:lnTo>
                    <a:lnTo>
                      <a:pt x="2400" y="7906"/>
                    </a:lnTo>
                    <a:lnTo>
                      <a:pt x="2300" y="7833"/>
                    </a:lnTo>
                    <a:lnTo>
                      <a:pt x="2210" y="7743"/>
                    </a:lnTo>
                    <a:lnTo>
                      <a:pt x="2142" y="7639"/>
                    </a:lnTo>
                    <a:lnTo>
                      <a:pt x="2055" y="7344"/>
                    </a:lnTo>
                    <a:lnTo>
                      <a:pt x="1987" y="7031"/>
                    </a:lnTo>
                    <a:lnTo>
                      <a:pt x="1942" y="6704"/>
                    </a:lnTo>
                    <a:lnTo>
                      <a:pt x="1929" y="6377"/>
                    </a:lnTo>
                    <a:lnTo>
                      <a:pt x="1956" y="6051"/>
                    </a:lnTo>
                    <a:lnTo>
                      <a:pt x="2037" y="5742"/>
                    </a:lnTo>
                    <a:lnTo>
                      <a:pt x="2178" y="5452"/>
                    </a:lnTo>
                    <a:lnTo>
                      <a:pt x="2400" y="5203"/>
                    </a:lnTo>
                    <a:lnTo>
                      <a:pt x="2546" y="5089"/>
                    </a:lnTo>
                    <a:lnTo>
                      <a:pt x="2709" y="5012"/>
                    </a:lnTo>
                    <a:lnTo>
                      <a:pt x="2881" y="4948"/>
                    </a:lnTo>
                    <a:lnTo>
                      <a:pt x="3062" y="4904"/>
                    </a:lnTo>
                    <a:lnTo>
                      <a:pt x="3240" y="4853"/>
                    </a:lnTo>
                    <a:lnTo>
                      <a:pt x="3417" y="4808"/>
                    </a:lnTo>
                    <a:lnTo>
                      <a:pt x="3589" y="4753"/>
                    </a:lnTo>
                    <a:lnTo>
                      <a:pt x="3766" y="4685"/>
                    </a:lnTo>
                    <a:lnTo>
                      <a:pt x="3911" y="4609"/>
                    </a:lnTo>
                    <a:lnTo>
                      <a:pt x="4075" y="4536"/>
                    </a:lnTo>
                    <a:lnTo>
                      <a:pt x="4238" y="4454"/>
                    </a:lnTo>
                    <a:lnTo>
                      <a:pt x="4397" y="4364"/>
                    </a:lnTo>
                    <a:lnTo>
                      <a:pt x="4533" y="4250"/>
                    </a:lnTo>
                    <a:lnTo>
                      <a:pt x="4651" y="4123"/>
                    </a:lnTo>
                    <a:lnTo>
                      <a:pt x="4728" y="3973"/>
                    </a:lnTo>
                    <a:lnTo>
                      <a:pt x="4764" y="3796"/>
                    </a:lnTo>
                    <a:lnTo>
                      <a:pt x="4810" y="3624"/>
                    </a:lnTo>
                    <a:lnTo>
                      <a:pt x="4864" y="3457"/>
                    </a:lnTo>
                    <a:lnTo>
                      <a:pt x="4918" y="3284"/>
                    </a:lnTo>
                    <a:lnTo>
                      <a:pt x="4991" y="3120"/>
                    </a:lnTo>
                    <a:lnTo>
                      <a:pt x="5073" y="2957"/>
                    </a:lnTo>
                    <a:lnTo>
                      <a:pt x="5168" y="2807"/>
                    </a:lnTo>
                    <a:lnTo>
                      <a:pt x="5286" y="2667"/>
                    </a:lnTo>
                    <a:lnTo>
                      <a:pt x="5431" y="2544"/>
                    </a:lnTo>
                    <a:lnTo>
                      <a:pt x="5450" y="2562"/>
                    </a:lnTo>
                    <a:lnTo>
                      <a:pt x="5476" y="2476"/>
                    </a:lnTo>
                    <a:lnTo>
                      <a:pt x="5508" y="2390"/>
                    </a:lnTo>
                    <a:lnTo>
                      <a:pt x="5532" y="2304"/>
                    </a:lnTo>
                    <a:lnTo>
                      <a:pt x="5554" y="2217"/>
                    </a:lnTo>
                    <a:lnTo>
                      <a:pt x="5572" y="2127"/>
                    </a:lnTo>
                    <a:lnTo>
                      <a:pt x="5590" y="2036"/>
                    </a:lnTo>
                    <a:lnTo>
                      <a:pt x="5608" y="1946"/>
                    </a:lnTo>
                    <a:lnTo>
                      <a:pt x="5631" y="1860"/>
                    </a:lnTo>
                    <a:lnTo>
                      <a:pt x="5694" y="1673"/>
                    </a:lnTo>
                    <a:lnTo>
                      <a:pt x="5767" y="1497"/>
                    </a:lnTo>
                    <a:lnTo>
                      <a:pt x="5849" y="1316"/>
                    </a:lnTo>
                    <a:lnTo>
                      <a:pt x="5944" y="1143"/>
                    </a:lnTo>
                    <a:lnTo>
                      <a:pt x="6044" y="971"/>
                    </a:lnTo>
                    <a:lnTo>
                      <a:pt x="6158" y="816"/>
                    </a:lnTo>
                    <a:lnTo>
                      <a:pt x="6284" y="666"/>
                    </a:lnTo>
                    <a:lnTo>
                      <a:pt x="6425" y="531"/>
                    </a:lnTo>
                    <a:lnTo>
                      <a:pt x="6475" y="403"/>
                    </a:lnTo>
                    <a:lnTo>
                      <a:pt x="6547" y="308"/>
                    </a:lnTo>
                    <a:lnTo>
                      <a:pt x="6634" y="227"/>
                    </a:lnTo>
                    <a:lnTo>
                      <a:pt x="6734" y="168"/>
                    </a:lnTo>
                    <a:lnTo>
                      <a:pt x="6838" y="114"/>
                    </a:lnTo>
                    <a:lnTo>
                      <a:pt x="6951" y="72"/>
                    </a:lnTo>
                    <a:lnTo>
                      <a:pt x="7065" y="40"/>
                    </a:lnTo>
                    <a:lnTo>
                      <a:pt x="7183" y="14"/>
                    </a:lnTo>
                    <a:lnTo>
                      <a:pt x="7350" y="0"/>
                    </a:lnTo>
                    <a:lnTo>
                      <a:pt x="7523" y="18"/>
                    </a:lnTo>
                    <a:lnTo>
                      <a:pt x="7681" y="54"/>
                    </a:lnTo>
                    <a:lnTo>
                      <a:pt x="7836" y="114"/>
                    </a:lnTo>
                    <a:lnTo>
                      <a:pt x="7976" y="190"/>
                    </a:lnTo>
                    <a:lnTo>
                      <a:pt x="8108" y="290"/>
                    </a:lnTo>
                    <a:lnTo>
                      <a:pt x="8226" y="409"/>
                    </a:lnTo>
                    <a:lnTo>
                      <a:pt x="8331" y="549"/>
                    </a:lnTo>
                    <a:close/>
                  </a:path>
                </a:pathLst>
              </a:custGeom>
              <a:solidFill>
                <a:srgbClr val="000000"/>
              </a:solidFill>
              <a:ln w="9525">
                <a:noFill/>
                <a:round/>
                <a:headEnd/>
                <a:tailEnd/>
              </a:ln>
            </p:spPr>
            <p:txBody>
              <a:bodyPr>
                <a:prstTxWarp prst="textNoShape">
                  <a:avLst/>
                </a:prstTxWarp>
              </a:bodyPr>
              <a:lstStyle/>
              <a:p>
                <a:endParaRPr lang="en-US"/>
              </a:p>
            </p:txBody>
          </p:sp>
          <p:sp>
            <p:nvSpPr>
              <p:cNvPr id="30737" name="Freeform 9"/>
              <p:cNvSpPr>
                <a:spLocks/>
              </p:cNvSpPr>
              <p:nvPr/>
            </p:nvSpPr>
            <p:spPr bwMode="auto">
              <a:xfrm>
                <a:off x="4509" y="1099"/>
                <a:ext cx="176" cy="59"/>
              </a:xfrm>
              <a:custGeom>
                <a:avLst/>
                <a:gdLst>
                  <a:gd name="T0" fmla="*/ 1588 w 1588"/>
                  <a:gd name="T1" fmla="*/ 381 h 530"/>
                  <a:gd name="T2" fmla="*/ 1556 w 1588"/>
                  <a:gd name="T3" fmla="*/ 331 h 530"/>
                  <a:gd name="T4" fmla="*/ 1461 w 1588"/>
                  <a:gd name="T5" fmla="*/ 317 h 530"/>
                  <a:gd name="T6" fmla="*/ 1316 w 1588"/>
                  <a:gd name="T7" fmla="*/ 281 h 530"/>
                  <a:gd name="T8" fmla="*/ 1171 w 1588"/>
                  <a:gd name="T9" fmla="*/ 209 h 530"/>
                  <a:gd name="T10" fmla="*/ 1016 w 1588"/>
                  <a:gd name="T11" fmla="*/ 167 h 530"/>
                  <a:gd name="T12" fmla="*/ 912 w 1588"/>
                  <a:gd name="T13" fmla="*/ 159 h 530"/>
                  <a:gd name="T14" fmla="*/ 858 w 1588"/>
                  <a:gd name="T15" fmla="*/ 145 h 530"/>
                  <a:gd name="T16" fmla="*/ 798 w 1588"/>
                  <a:gd name="T17" fmla="*/ 145 h 530"/>
                  <a:gd name="T18" fmla="*/ 749 w 1588"/>
                  <a:gd name="T19" fmla="*/ 154 h 530"/>
                  <a:gd name="T20" fmla="*/ 740 w 1588"/>
                  <a:gd name="T21" fmla="*/ 136 h 530"/>
                  <a:gd name="T22" fmla="*/ 713 w 1588"/>
                  <a:gd name="T23" fmla="*/ 104 h 530"/>
                  <a:gd name="T24" fmla="*/ 571 w 1588"/>
                  <a:gd name="T25" fmla="*/ 159 h 530"/>
                  <a:gd name="T26" fmla="*/ 571 w 1588"/>
                  <a:gd name="T27" fmla="*/ 104 h 530"/>
                  <a:gd name="T28" fmla="*/ 513 w 1588"/>
                  <a:gd name="T29" fmla="*/ 104 h 530"/>
                  <a:gd name="T30" fmla="*/ 472 w 1588"/>
                  <a:gd name="T31" fmla="*/ 136 h 530"/>
                  <a:gd name="T32" fmla="*/ 404 w 1588"/>
                  <a:gd name="T33" fmla="*/ 213 h 530"/>
                  <a:gd name="T34" fmla="*/ 381 w 1588"/>
                  <a:gd name="T35" fmla="*/ 177 h 530"/>
                  <a:gd name="T36" fmla="*/ 350 w 1588"/>
                  <a:gd name="T37" fmla="*/ 140 h 530"/>
                  <a:gd name="T38" fmla="*/ 246 w 1588"/>
                  <a:gd name="T39" fmla="*/ 213 h 530"/>
                  <a:gd name="T40" fmla="*/ 154 w 1588"/>
                  <a:gd name="T41" fmla="*/ 299 h 530"/>
                  <a:gd name="T42" fmla="*/ 82 w 1588"/>
                  <a:gd name="T43" fmla="*/ 399 h 530"/>
                  <a:gd name="T44" fmla="*/ 55 w 1588"/>
                  <a:gd name="T45" fmla="*/ 530 h 530"/>
                  <a:gd name="T46" fmla="*/ 0 w 1588"/>
                  <a:gd name="T47" fmla="*/ 476 h 530"/>
                  <a:gd name="T48" fmla="*/ 27 w 1588"/>
                  <a:gd name="T49" fmla="*/ 422 h 530"/>
                  <a:gd name="T50" fmla="*/ 77 w 1588"/>
                  <a:gd name="T51" fmla="*/ 353 h 530"/>
                  <a:gd name="T52" fmla="*/ 91 w 1588"/>
                  <a:gd name="T53" fmla="*/ 290 h 530"/>
                  <a:gd name="T54" fmla="*/ 336 w 1588"/>
                  <a:gd name="T55" fmla="*/ 95 h 530"/>
                  <a:gd name="T56" fmla="*/ 627 w 1588"/>
                  <a:gd name="T57" fmla="*/ 14 h 530"/>
                  <a:gd name="T58" fmla="*/ 922 w 1588"/>
                  <a:gd name="T59" fmla="*/ 4 h 530"/>
                  <a:gd name="T60" fmla="*/ 1217 w 1588"/>
                  <a:gd name="T61" fmla="*/ 50 h 530"/>
                  <a:gd name="T62" fmla="*/ 1329 w 1588"/>
                  <a:gd name="T63" fmla="*/ 122 h 530"/>
                  <a:gd name="T64" fmla="*/ 1443 w 1588"/>
                  <a:gd name="T65" fmla="*/ 195 h 530"/>
                  <a:gd name="T66" fmla="*/ 1534 w 1588"/>
                  <a:gd name="T67" fmla="*/ 285 h 530"/>
                  <a:gd name="T68" fmla="*/ 1588 w 1588"/>
                  <a:gd name="T69" fmla="*/ 417 h 5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8"/>
                  <a:gd name="T106" fmla="*/ 0 h 530"/>
                  <a:gd name="T107" fmla="*/ 1588 w 1588"/>
                  <a:gd name="T108" fmla="*/ 530 h 5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8" h="530">
                    <a:moveTo>
                      <a:pt x="1588" y="417"/>
                    </a:moveTo>
                    <a:lnTo>
                      <a:pt x="1588" y="381"/>
                    </a:lnTo>
                    <a:lnTo>
                      <a:pt x="1579" y="353"/>
                    </a:lnTo>
                    <a:lnTo>
                      <a:pt x="1556" y="331"/>
                    </a:lnTo>
                    <a:lnTo>
                      <a:pt x="1534" y="309"/>
                    </a:lnTo>
                    <a:lnTo>
                      <a:pt x="1461" y="317"/>
                    </a:lnTo>
                    <a:lnTo>
                      <a:pt x="1388" y="309"/>
                    </a:lnTo>
                    <a:lnTo>
                      <a:pt x="1316" y="281"/>
                    </a:lnTo>
                    <a:lnTo>
                      <a:pt x="1247" y="249"/>
                    </a:lnTo>
                    <a:lnTo>
                      <a:pt x="1171" y="209"/>
                    </a:lnTo>
                    <a:lnTo>
                      <a:pt x="1098" y="181"/>
                    </a:lnTo>
                    <a:lnTo>
                      <a:pt x="1016" y="167"/>
                    </a:lnTo>
                    <a:lnTo>
                      <a:pt x="940" y="177"/>
                    </a:lnTo>
                    <a:lnTo>
                      <a:pt x="912" y="159"/>
                    </a:lnTo>
                    <a:lnTo>
                      <a:pt x="890" y="149"/>
                    </a:lnTo>
                    <a:lnTo>
                      <a:pt x="858" y="145"/>
                    </a:lnTo>
                    <a:lnTo>
                      <a:pt x="830" y="145"/>
                    </a:lnTo>
                    <a:lnTo>
                      <a:pt x="798" y="145"/>
                    </a:lnTo>
                    <a:lnTo>
                      <a:pt x="772" y="149"/>
                    </a:lnTo>
                    <a:lnTo>
                      <a:pt x="749" y="154"/>
                    </a:lnTo>
                    <a:lnTo>
                      <a:pt x="735" y="159"/>
                    </a:lnTo>
                    <a:lnTo>
                      <a:pt x="740" y="136"/>
                    </a:lnTo>
                    <a:lnTo>
                      <a:pt x="731" y="122"/>
                    </a:lnTo>
                    <a:lnTo>
                      <a:pt x="713" y="104"/>
                    </a:lnTo>
                    <a:lnTo>
                      <a:pt x="699" y="86"/>
                    </a:lnTo>
                    <a:lnTo>
                      <a:pt x="571" y="159"/>
                    </a:lnTo>
                    <a:lnTo>
                      <a:pt x="577" y="131"/>
                    </a:lnTo>
                    <a:lnTo>
                      <a:pt x="571" y="104"/>
                    </a:lnTo>
                    <a:lnTo>
                      <a:pt x="535" y="100"/>
                    </a:lnTo>
                    <a:lnTo>
                      <a:pt x="513" y="104"/>
                    </a:lnTo>
                    <a:lnTo>
                      <a:pt x="485" y="118"/>
                    </a:lnTo>
                    <a:lnTo>
                      <a:pt x="472" y="136"/>
                    </a:lnTo>
                    <a:lnTo>
                      <a:pt x="436" y="177"/>
                    </a:lnTo>
                    <a:lnTo>
                      <a:pt x="404" y="213"/>
                    </a:lnTo>
                    <a:lnTo>
                      <a:pt x="390" y="195"/>
                    </a:lnTo>
                    <a:lnTo>
                      <a:pt x="381" y="177"/>
                    </a:lnTo>
                    <a:lnTo>
                      <a:pt x="368" y="154"/>
                    </a:lnTo>
                    <a:lnTo>
                      <a:pt x="350" y="140"/>
                    </a:lnTo>
                    <a:lnTo>
                      <a:pt x="295" y="172"/>
                    </a:lnTo>
                    <a:lnTo>
                      <a:pt x="246" y="213"/>
                    </a:lnTo>
                    <a:lnTo>
                      <a:pt x="196" y="249"/>
                    </a:lnTo>
                    <a:lnTo>
                      <a:pt x="154" y="299"/>
                    </a:lnTo>
                    <a:lnTo>
                      <a:pt x="109" y="345"/>
                    </a:lnTo>
                    <a:lnTo>
                      <a:pt x="82" y="399"/>
                    </a:lnTo>
                    <a:lnTo>
                      <a:pt x="59" y="458"/>
                    </a:lnTo>
                    <a:lnTo>
                      <a:pt x="55" y="530"/>
                    </a:lnTo>
                    <a:lnTo>
                      <a:pt x="9" y="504"/>
                    </a:lnTo>
                    <a:lnTo>
                      <a:pt x="0" y="476"/>
                    </a:lnTo>
                    <a:lnTo>
                      <a:pt x="5" y="449"/>
                    </a:lnTo>
                    <a:lnTo>
                      <a:pt x="27" y="422"/>
                    </a:lnTo>
                    <a:lnTo>
                      <a:pt x="50" y="385"/>
                    </a:lnTo>
                    <a:lnTo>
                      <a:pt x="77" y="353"/>
                    </a:lnTo>
                    <a:lnTo>
                      <a:pt x="91" y="321"/>
                    </a:lnTo>
                    <a:lnTo>
                      <a:pt x="91" y="290"/>
                    </a:lnTo>
                    <a:lnTo>
                      <a:pt x="204" y="177"/>
                    </a:lnTo>
                    <a:lnTo>
                      <a:pt x="336" y="95"/>
                    </a:lnTo>
                    <a:lnTo>
                      <a:pt x="477" y="40"/>
                    </a:lnTo>
                    <a:lnTo>
                      <a:pt x="627" y="14"/>
                    </a:lnTo>
                    <a:lnTo>
                      <a:pt x="772" y="0"/>
                    </a:lnTo>
                    <a:lnTo>
                      <a:pt x="922" y="4"/>
                    </a:lnTo>
                    <a:lnTo>
                      <a:pt x="1066" y="22"/>
                    </a:lnTo>
                    <a:lnTo>
                      <a:pt x="1217" y="50"/>
                    </a:lnTo>
                    <a:lnTo>
                      <a:pt x="1271" y="86"/>
                    </a:lnTo>
                    <a:lnTo>
                      <a:pt x="1329" y="122"/>
                    </a:lnTo>
                    <a:lnTo>
                      <a:pt x="1384" y="154"/>
                    </a:lnTo>
                    <a:lnTo>
                      <a:pt x="1443" y="195"/>
                    </a:lnTo>
                    <a:lnTo>
                      <a:pt x="1488" y="235"/>
                    </a:lnTo>
                    <a:lnTo>
                      <a:pt x="1534" y="285"/>
                    </a:lnTo>
                    <a:lnTo>
                      <a:pt x="1566" y="345"/>
                    </a:lnTo>
                    <a:lnTo>
                      <a:pt x="1588" y="417"/>
                    </a:lnTo>
                    <a:close/>
                  </a:path>
                </a:pathLst>
              </a:custGeom>
              <a:solidFill>
                <a:srgbClr val="FF80BF"/>
              </a:solidFill>
              <a:ln w="9525">
                <a:noFill/>
                <a:round/>
                <a:headEnd/>
                <a:tailEnd/>
              </a:ln>
            </p:spPr>
            <p:txBody>
              <a:bodyPr>
                <a:prstTxWarp prst="textNoShape">
                  <a:avLst/>
                </a:prstTxWarp>
              </a:bodyPr>
              <a:lstStyle/>
              <a:p>
                <a:endParaRPr lang="en-US"/>
              </a:p>
            </p:txBody>
          </p:sp>
          <p:sp>
            <p:nvSpPr>
              <p:cNvPr id="30738" name="Freeform 10"/>
              <p:cNvSpPr>
                <a:spLocks/>
              </p:cNvSpPr>
              <p:nvPr/>
            </p:nvSpPr>
            <p:spPr bwMode="auto">
              <a:xfrm>
                <a:off x="4318" y="1168"/>
                <a:ext cx="503" cy="754"/>
              </a:xfrm>
              <a:custGeom>
                <a:avLst/>
                <a:gdLst>
                  <a:gd name="T0" fmla="*/ 2396 w 4528"/>
                  <a:gd name="T1" fmla="*/ 676 h 6781"/>
                  <a:gd name="T2" fmla="*/ 2387 w 4528"/>
                  <a:gd name="T3" fmla="*/ 1025 h 6781"/>
                  <a:gd name="T4" fmla="*/ 2347 w 4528"/>
                  <a:gd name="T5" fmla="*/ 1384 h 6781"/>
                  <a:gd name="T6" fmla="*/ 2305 w 4528"/>
                  <a:gd name="T7" fmla="*/ 1488 h 6781"/>
                  <a:gd name="T8" fmla="*/ 2315 w 4528"/>
                  <a:gd name="T9" fmla="*/ 1619 h 6781"/>
                  <a:gd name="T10" fmla="*/ 2237 w 4528"/>
                  <a:gd name="T11" fmla="*/ 1846 h 6781"/>
                  <a:gd name="T12" fmla="*/ 2052 w 4528"/>
                  <a:gd name="T13" fmla="*/ 2327 h 6781"/>
                  <a:gd name="T14" fmla="*/ 2038 w 4528"/>
                  <a:gd name="T15" fmla="*/ 2808 h 6781"/>
                  <a:gd name="T16" fmla="*/ 2178 w 4528"/>
                  <a:gd name="T17" fmla="*/ 3035 h 6781"/>
                  <a:gd name="T18" fmla="*/ 2297 w 4528"/>
                  <a:gd name="T19" fmla="*/ 3067 h 6781"/>
                  <a:gd name="T20" fmla="*/ 2419 w 4528"/>
                  <a:gd name="T21" fmla="*/ 3030 h 6781"/>
                  <a:gd name="T22" fmla="*/ 2654 w 4528"/>
                  <a:gd name="T23" fmla="*/ 2612 h 6781"/>
                  <a:gd name="T24" fmla="*/ 2614 w 4528"/>
                  <a:gd name="T25" fmla="*/ 2132 h 6781"/>
                  <a:gd name="T26" fmla="*/ 2428 w 4528"/>
                  <a:gd name="T27" fmla="*/ 1647 h 6781"/>
                  <a:gd name="T28" fmla="*/ 2433 w 4528"/>
                  <a:gd name="T29" fmla="*/ 1197 h 6781"/>
                  <a:gd name="T30" fmla="*/ 2546 w 4528"/>
                  <a:gd name="T31" fmla="*/ 730 h 6781"/>
                  <a:gd name="T32" fmla="*/ 2741 w 4528"/>
                  <a:gd name="T33" fmla="*/ 358 h 6781"/>
                  <a:gd name="T34" fmla="*/ 3099 w 4528"/>
                  <a:gd name="T35" fmla="*/ 150 h 6781"/>
                  <a:gd name="T36" fmla="*/ 3471 w 4528"/>
                  <a:gd name="T37" fmla="*/ 19 h 6781"/>
                  <a:gd name="T38" fmla="*/ 3784 w 4528"/>
                  <a:gd name="T39" fmla="*/ 1193 h 6781"/>
                  <a:gd name="T40" fmla="*/ 3748 w 4528"/>
                  <a:gd name="T41" fmla="*/ 2441 h 6781"/>
                  <a:gd name="T42" fmla="*/ 3549 w 4528"/>
                  <a:gd name="T43" fmla="*/ 3325 h 6781"/>
                  <a:gd name="T44" fmla="*/ 3712 w 4528"/>
                  <a:gd name="T45" fmla="*/ 3071 h 6781"/>
                  <a:gd name="T46" fmla="*/ 3848 w 4528"/>
                  <a:gd name="T47" fmla="*/ 2785 h 6781"/>
                  <a:gd name="T48" fmla="*/ 3925 w 4528"/>
                  <a:gd name="T49" fmla="*/ 2504 h 6781"/>
                  <a:gd name="T50" fmla="*/ 3952 w 4528"/>
                  <a:gd name="T51" fmla="*/ 2268 h 6781"/>
                  <a:gd name="T52" fmla="*/ 3975 w 4528"/>
                  <a:gd name="T53" fmla="*/ 2028 h 6781"/>
                  <a:gd name="T54" fmla="*/ 4302 w 4528"/>
                  <a:gd name="T55" fmla="*/ 2531 h 6781"/>
                  <a:gd name="T56" fmla="*/ 4528 w 4528"/>
                  <a:gd name="T57" fmla="*/ 3497 h 6781"/>
                  <a:gd name="T58" fmla="*/ 4379 w 4528"/>
                  <a:gd name="T59" fmla="*/ 4486 h 6781"/>
                  <a:gd name="T60" fmla="*/ 4052 w 4528"/>
                  <a:gd name="T61" fmla="*/ 5189 h 6781"/>
                  <a:gd name="T62" fmla="*/ 3657 w 4528"/>
                  <a:gd name="T63" fmla="*/ 5851 h 6781"/>
                  <a:gd name="T64" fmla="*/ 3230 w 4528"/>
                  <a:gd name="T65" fmla="*/ 6523 h 6781"/>
                  <a:gd name="T66" fmla="*/ 2192 w 4528"/>
                  <a:gd name="T67" fmla="*/ 6781 h 6781"/>
                  <a:gd name="T68" fmla="*/ 1131 w 4528"/>
                  <a:gd name="T69" fmla="*/ 6599 h 6781"/>
                  <a:gd name="T70" fmla="*/ 799 w 4528"/>
                  <a:gd name="T71" fmla="*/ 6083 h 6781"/>
                  <a:gd name="T72" fmla="*/ 595 w 4528"/>
                  <a:gd name="T73" fmla="*/ 5606 h 6781"/>
                  <a:gd name="T74" fmla="*/ 373 w 4528"/>
                  <a:gd name="T75" fmla="*/ 5153 h 6781"/>
                  <a:gd name="T76" fmla="*/ 37 w 4528"/>
                  <a:gd name="T77" fmla="*/ 4359 h 6781"/>
                  <a:gd name="T78" fmla="*/ 82 w 4528"/>
                  <a:gd name="T79" fmla="*/ 3094 h 6781"/>
                  <a:gd name="T80" fmla="*/ 590 w 4528"/>
                  <a:gd name="T81" fmla="*/ 1996 h 6781"/>
                  <a:gd name="T82" fmla="*/ 654 w 4528"/>
                  <a:gd name="T83" fmla="*/ 2472 h 6781"/>
                  <a:gd name="T84" fmla="*/ 790 w 4528"/>
                  <a:gd name="T85" fmla="*/ 2935 h 6781"/>
                  <a:gd name="T86" fmla="*/ 963 w 4528"/>
                  <a:gd name="T87" fmla="*/ 3230 h 6781"/>
                  <a:gd name="T88" fmla="*/ 844 w 4528"/>
                  <a:gd name="T89" fmla="*/ 2399 h 6781"/>
                  <a:gd name="T90" fmla="*/ 849 w 4528"/>
                  <a:gd name="T91" fmla="*/ 1583 h 6781"/>
                  <a:gd name="T92" fmla="*/ 1039 w 4528"/>
                  <a:gd name="T93" fmla="*/ 908 h 6781"/>
                  <a:gd name="T94" fmla="*/ 1230 w 4528"/>
                  <a:gd name="T95" fmla="*/ 490 h 6781"/>
                  <a:gd name="T96" fmla="*/ 1470 w 4528"/>
                  <a:gd name="T97" fmla="*/ 104 h 6781"/>
                  <a:gd name="T98" fmla="*/ 1802 w 4528"/>
                  <a:gd name="T99" fmla="*/ 55 h 6781"/>
                  <a:gd name="T100" fmla="*/ 2128 w 4528"/>
                  <a:gd name="T101" fmla="*/ 186 h 6781"/>
                  <a:gd name="T102" fmla="*/ 2383 w 4528"/>
                  <a:gd name="T103" fmla="*/ 427 h 67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528"/>
                  <a:gd name="T157" fmla="*/ 0 h 6781"/>
                  <a:gd name="T158" fmla="*/ 4528 w 4528"/>
                  <a:gd name="T159" fmla="*/ 6781 h 67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528" h="6781">
                    <a:moveTo>
                      <a:pt x="2383" y="427"/>
                    </a:moveTo>
                    <a:lnTo>
                      <a:pt x="2391" y="549"/>
                    </a:lnTo>
                    <a:lnTo>
                      <a:pt x="2396" y="676"/>
                    </a:lnTo>
                    <a:lnTo>
                      <a:pt x="2396" y="794"/>
                    </a:lnTo>
                    <a:lnTo>
                      <a:pt x="2396" y="912"/>
                    </a:lnTo>
                    <a:lnTo>
                      <a:pt x="2387" y="1025"/>
                    </a:lnTo>
                    <a:lnTo>
                      <a:pt x="2378" y="1139"/>
                    </a:lnTo>
                    <a:lnTo>
                      <a:pt x="2360" y="1257"/>
                    </a:lnTo>
                    <a:lnTo>
                      <a:pt x="2347" y="1384"/>
                    </a:lnTo>
                    <a:lnTo>
                      <a:pt x="2319" y="1410"/>
                    </a:lnTo>
                    <a:lnTo>
                      <a:pt x="2305" y="1448"/>
                    </a:lnTo>
                    <a:lnTo>
                      <a:pt x="2305" y="1488"/>
                    </a:lnTo>
                    <a:lnTo>
                      <a:pt x="2309" y="1534"/>
                    </a:lnTo>
                    <a:lnTo>
                      <a:pt x="2315" y="1574"/>
                    </a:lnTo>
                    <a:lnTo>
                      <a:pt x="2315" y="1619"/>
                    </a:lnTo>
                    <a:lnTo>
                      <a:pt x="2309" y="1656"/>
                    </a:lnTo>
                    <a:lnTo>
                      <a:pt x="2291" y="1697"/>
                    </a:lnTo>
                    <a:lnTo>
                      <a:pt x="2237" y="1846"/>
                    </a:lnTo>
                    <a:lnTo>
                      <a:pt x="2174" y="2005"/>
                    </a:lnTo>
                    <a:lnTo>
                      <a:pt x="2106" y="2164"/>
                    </a:lnTo>
                    <a:lnTo>
                      <a:pt x="2052" y="2327"/>
                    </a:lnTo>
                    <a:lnTo>
                      <a:pt x="2010" y="2486"/>
                    </a:lnTo>
                    <a:lnTo>
                      <a:pt x="2006" y="2650"/>
                    </a:lnTo>
                    <a:lnTo>
                      <a:pt x="2038" y="2808"/>
                    </a:lnTo>
                    <a:lnTo>
                      <a:pt x="2124" y="2971"/>
                    </a:lnTo>
                    <a:lnTo>
                      <a:pt x="2147" y="3003"/>
                    </a:lnTo>
                    <a:lnTo>
                      <a:pt x="2178" y="3035"/>
                    </a:lnTo>
                    <a:lnTo>
                      <a:pt x="2215" y="3053"/>
                    </a:lnTo>
                    <a:lnTo>
                      <a:pt x="2255" y="3067"/>
                    </a:lnTo>
                    <a:lnTo>
                      <a:pt x="2297" y="3067"/>
                    </a:lnTo>
                    <a:lnTo>
                      <a:pt x="2337" y="3067"/>
                    </a:lnTo>
                    <a:lnTo>
                      <a:pt x="2378" y="3048"/>
                    </a:lnTo>
                    <a:lnTo>
                      <a:pt x="2419" y="3030"/>
                    </a:lnTo>
                    <a:lnTo>
                      <a:pt x="2536" y="2899"/>
                    </a:lnTo>
                    <a:lnTo>
                      <a:pt x="2614" y="2762"/>
                    </a:lnTo>
                    <a:lnTo>
                      <a:pt x="2654" y="2612"/>
                    </a:lnTo>
                    <a:lnTo>
                      <a:pt x="2664" y="2459"/>
                    </a:lnTo>
                    <a:lnTo>
                      <a:pt x="2646" y="2295"/>
                    </a:lnTo>
                    <a:lnTo>
                      <a:pt x="2614" y="2132"/>
                    </a:lnTo>
                    <a:lnTo>
                      <a:pt x="2564" y="1968"/>
                    </a:lnTo>
                    <a:lnTo>
                      <a:pt x="2514" y="1810"/>
                    </a:lnTo>
                    <a:lnTo>
                      <a:pt x="2428" y="1647"/>
                    </a:lnTo>
                    <a:lnTo>
                      <a:pt x="2396" y="1497"/>
                    </a:lnTo>
                    <a:lnTo>
                      <a:pt x="2401" y="1347"/>
                    </a:lnTo>
                    <a:lnTo>
                      <a:pt x="2433" y="1197"/>
                    </a:lnTo>
                    <a:lnTo>
                      <a:pt x="2473" y="1043"/>
                    </a:lnTo>
                    <a:lnTo>
                      <a:pt x="2514" y="890"/>
                    </a:lnTo>
                    <a:lnTo>
                      <a:pt x="2546" y="730"/>
                    </a:lnTo>
                    <a:lnTo>
                      <a:pt x="2550" y="571"/>
                    </a:lnTo>
                    <a:lnTo>
                      <a:pt x="2636" y="454"/>
                    </a:lnTo>
                    <a:lnTo>
                      <a:pt x="2741" y="358"/>
                    </a:lnTo>
                    <a:lnTo>
                      <a:pt x="2855" y="276"/>
                    </a:lnTo>
                    <a:lnTo>
                      <a:pt x="2977" y="214"/>
                    </a:lnTo>
                    <a:lnTo>
                      <a:pt x="3099" y="150"/>
                    </a:lnTo>
                    <a:lnTo>
                      <a:pt x="3222" y="100"/>
                    </a:lnTo>
                    <a:lnTo>
                      <a:pt x="3344" y="59"/>
                    </a:lnTo>
                    <a:lnTo>
                      <a:pt x="3471" y="19"/>
                    </a:lnTo>
                    <a:lnTo>
                      <a:pt x="3612" y="390"/>
                    </a:lnTo>
                    <a:lnTo>
                      <a:pt x="3721" y="785"/>
                    </a:lnTo>
                    <a:lnTo>
                      <a:pt x="3784" y="1193"/>
                    </a:lnTo>
                    <a:lnTo>
                      <a:pt x="3812" y="1615"/>
                    </a:lnTo>
                    <a:lnTo>
                      <a:pt x="3798" y="2028"/>
                    </a:lnTo>
                    <a:lnTo>
                      <a:pt x="3748" y="2441"/>
                    </a:lnTo>
                    <a:lnTo>
                      <a:pt x="3667" y="2835"/>
                    </a:lnTo>
                    <a:lnTo>
                      <a:pt x="3549" y="3212"/>
                    </a:lnTo>
                    <a:lnTo>
                      <a:pt x="3549" y="3325"/>
                    </a:lnTo>
                    <a:lnTo>
                      <a:pt x="3603" y="3238"/>
                    </a:lnTo>
                    <a:lnTo>
                      <a:pt x="3662" y="3157"/>
                    </a:lnTo>
                    <a:lnTo>
                      <a:pt x="3712" y="3071"/>
                    </a:lnTo>
                    <a:lnTo>
                      <a:pt x="3766" y="2981"/>
                    </a:lnTo>
                    <a:lnTo>
                      <a:pt x="3808" y="2881"/>
                    </a:lnTo>
                    <a:lnTo>
                      <a:pt x="3848" y="2785"/>
                    </a:lnTo>
                    <a:lnTo>
                      <a:pt x="3884" y="2686"/>
                    </a:lnTo>
                    <a:lnTo>
                      <a:pt x="3916" y="2586"/>
                    </a:lnTo>
                    <a:lnTo>
                      <a:pt x="3925" y="2504"/>
                    </a:lnTo>
                    <a:lnTo>
                      <a:pt x="3934" y="2427"/>
                    </a:lnTo>
                    <a:lnTo>
                      <a:pt x="3944" y="2345"/>
                    </a:lnTo>
                    <a:lnTo>
                      <a:pt x="3952" y="2268"/>
                    </a:lnTo>
                    <a:lnTo>
                      <a:pt x="3957" y="2186"/>
                    </a:lnTo>
                    <a:lnTo>
                      <a:pt x="3966" y="2110"/>
                    </a:lnTo>
                    <a:lnTo>
                      <a:pt x="3975" y="2028"/>
                    </a:lnTo>
                    <a:lnTo>
                      <a:pt x="3989" y="1955"/>
                    </a:lnTo>
                    <a:lnTo>
                      <a:pt x="4157" y="2232"/>
                    </a:lnTo>
                    <a:lnTo>
                      <a:pt x="4302" y="2531"/>
                    </a:lnTo>
                    <a:lnTo>
                      <a:pt x="4410" y="2844"/>
                    </a:lnTo>
                    <a:lnTo>
                      <a:pt x="4492" y="3171"/>
                    </a:lnTo>
                    <a:lnTo>
                      <a:pt x="4528" y="3497"/>
                    </a:lnTo>
                    <a:lnTo>
                      <a:pt x="4524" y="3828"/>
                    </a:lnTo>
                    <a:lnTo>
                      <a:pt x="4474" y="4159"/>
                    </a:lnTo>
                    <a:lnTo>
                      <a:pt x="4379" y="4486"/>
                    </a:lnTo>
                    <a:lnTo>
                      <a:pt x="4302" y="4731"/>
                    </a:lnTo>
                    <a:lnTo>
                      <a:pt x="4189" y="4967"/>
                    </a:lnTo>
                    <a:lnTo>
                      <a:pt x="4052" y="5189"/>
                    </a:lnTo>
                    <a:lnTo>
                      <a:pt x="3912" y="5411"/>
                    </a:lnTo>
                    <a:lnTo>
                      <a:pt x="3771" y="5624"/>
                    </a:lnTo>
                    <a:lnTo>
                      <a:pt x="3657" y="5851"/>
                    </a:lnTo>
                    <a:lnTo>
                      <a:pt x="3575" y="6087"/>
                    </a:lnTo>
                    <a:lnTo>
                      <a:pt x="3549" y="6350"/>
                    </a:lnTo>
                    <a:lnTo>
                      <a:pt x="3230" y="6523"/>
                    </a:lnTo>
                    <a:lnTo>
                      <a:pt x="2899" y="6659"/>
                    </a:lnTo>
                    <a:lnTo>
                      <a:pt x="2546" y="6740"/>
                    </a:lnTo>
                    <a:lnTo>
                      <a:pt x="2192" y="6781"/>
                    </a:lnTo>
                    <a:lnTo>
                      <a:pt x="1829" y="6768"/>
                    </a:lnTo>
                    <a:lnTo>
                      <a:pt x="1475" y="6709"/>
                    </a:lnTo>
                    <a:lnTo>
                      <a:pt x="1131" y="6599"/>
                    </a:lnTo>
                    <a:lnTo>
                      <a:pt x="812" y="6446"/>
                    </a:lnTo>
                    <a:lnTo>
                      <a:pt x="822" y="6256"/>
                    </a:lnTo>
                    <a:lnTo>
                      <a:pt x="799" y="6083"/>
                    </a:lnTo>
                    <a:lnTo>
                      <a:pt x="750" y="5915"/>
                    </a:lnTo>
                    <a:lnTo>
                      <a:pt x="681" y="5761"/>
                    </a:lnTo>
                    <a:lnTo>
                      <a:pt x="595" y="5606"/>
                    </a:lnTo>
                    <a:lnTo>
                      <a:pt x="513" y="5457"/>
                    </a:lnTo>
                    <a:lnTo>
                      <a:pt x="437" y="5303"/>
                    </a:lnTo>
                    <a:lnTo>
                      <a:pt x="373" y="5153"/>
                    </a:lnTo>
                    <a:lnTo>
                      <a:pt x="277" y="5134"/>
                    </a:lnTo>
                    <a:lnTo>
                      <a:pt x="128" y="4759"/>
                    </a:lnTo>
                    <a:lnTo>
                      <a:pt x="37" y="4359"/>
                    </a:lnTo>
                    <a:lnTo>
                      <a:pt x="0" y="3938"/>
                    </a:lnTo>
                    <a:lnTo>
                      <a:pt x="18" y="3515"/>
                    </a:lnTo>
                    <a:lnTo>
                      <a:pt x="82" y="3094"/>
                    </a:lnTo>
                    <a:lnTo>
                      <a:pt x="200" y="2694"/>
                    </a:lnTo>
                    <a:lnTo>
                      <a:pt x="368" y="2323"/>
                    </a:lnTo>
                    <a:lnTo>
                      <a:pt x="590" y="1996"/>
                    </a:lnTo>
                    <a:lnTo>
                      <a:pt x="604" y="2150"/>
                    </a:lnTo>
                    <a:lnTo>
                      <a:pt x="626" y="2313"/>
                    </a:lnTo>
                    <a:lnTo>
                      <a:pt x="654" y="2472"/>
                    </a:lnTo>
                    <a:lnTo>
                      <a:pt x="694" y="2630"/>
                    </a:lnTo>
                    <a:lnTo>
                      <a:pt x="736" y="2781"/>
                    </a:lnTo>
                    <a:lnTo>
                      <a:pt x="790" y="2935"/>
                    </a:lnTo>
                    <a:lnTo>
                      <a:pt x="849" y="3085"/>
                    </a:lnTo>
                    <a:lnTo>
                      <a:pt x="926" y="3230"/>
                    </a:lnTo>
                    <a:lnTo>
                      <a:pt x="963" y="3230"/>
                    </a:lnTo>
                    <a:lnTo>
                      <a:pt x="917" y="2949"/>
                    </a:lnTo>
                    <a:lnTo>
                      <a:pt x="876" y="2676"/>
                    </a:lnTo>
                    <a:lnTo>
                      <a:pt x="844" y="2399"/>
                    </a:lnTo>
                    <a:lnTo>
                      <a:pt x="831" y="2128"/>
                    </a:lnTo>
                    <a:lnTo>
                      <a:pt x="826" y="1855"/>
                    </a:lnTo>
                    <a:lnTo>
                      <a:pt x="849" y="1583"/>
                    </a:lnTo>
                    <a:lnTo>
                      <a:pt x="894" y="1311"/>
                    </a:lnTo>
                    <a:lnTo>
                      <a:pt x="981" y="1053"/>
                    </a:lnTo>
                    <a:lnTo>
                      <a:pt x="1039" y="908"/>
                    </a:lnTo>
                    <a:lnTo>
                      <a:pt x="1103" y="766"/>
                    </a:lnTo>
                    <a:lnTo>
                      <a:pt x="1162" y="626"/>
                    </a:lnTo>
                    <a:lnTo>
                      <a:pt x="1230" y="490"/>
                    </a:lnTo>
                    <a:lnTo>
                      <a:pt x="1294" y="354"/>
                    </a:lnTo>
                    <a:lnTo>
                      <a:pt x="1376" y="226"/>
                    </a:lnTo>
                    <a:lnTo>
                      <a:pt x="1470" y="104"/>
                    </a:lnTo>
                    <a:lnTo>
                      <a:pt x="1589" y="0"/>
                    </a:lnTo>
                    <a:lnTo>
                      <a:pt x="1693" y="27"/>
                    </a:lnTo>
                    <a:lnTo>
                      <a:pt x="1802" y="55"/>
                    </a:lnTo>
                    <a:lnTo>
                      <a:pt x="1910" y="91"/>
                    </a:lnTo>
                    <a:lnTo>
                      <a:pt x="2024" y="136"/>
                    </a:lnTo>
                    <a:lnTo>
                      <a:pt x="2128" y="186"/>
                    </a:lnTo>
                    <a:lnTo>
                      <a:pt x="2223" y="250"/>
                    </a:lnTo>
                    <a:lnTo>
                      <a:pt x="2309" y="327"/>
                    </a:lnTo>
                    <a:lnTo>
                      <a:pt x="2383" y="427"/>
                    </a:lnTo>
                    <a:close/>
                  </a:path>
                </a:pathLst>
              </a:custGeom>
              <a:solidFill>
                <a:srgbClr val="F0AE6B"/>
              </a:solidFill>
              <a:ln w="9525">
                <a:noFill/>
                <a:round/>
                <a:headEnd/>
                <a:tailEnd/>
              </a:ln>
            </p:spPr>
            <p:txBody>
              <a:bodyPr>
                <a:prstTxWarp prst="textNoShape">
                  <a:avLst/>
                </a:prstTxWarp>
              </a:bodyPr>
              <a:lstStyle/>
              <a:p>
                <a:endParaRPr lang="en-US"/>
              </a:p>
            </p:txBody>
          </p:sp>
          <p:sp>
            <p:nvSpPr>
              <p:cNvPr id="30739" name="Freeform 11"/>
              <p:cNvSpPr>
                <a:spLocks/>
              </p:cNvSpPr>
              <p:nvPr/>
            </p:nvSpPr>
            <p:spPr bwMode="auto">
              <a:xfrm>
                <a:off x="4558" y="1376"/>
                <a:ext cx="39" cy="115"/>
              </a:xfrm>
              <a:custGeom>
                <a:avLst/>
                <a:gdLst>
                  <a:gd name="T0" fmla="*/ 254 w 345"/>
                  <a:gd name="T1" fmla="*/ 961 h 1042"/>
                  <a:gd name="T2" fmla="*/ 222 w 345"/>
                  <a:gd name="T3" fmla="*/ 993 h 1042"/>
                  <a:gd name="T4" fmla="*/ 186 w 345"/>
                  <a:gd name="T5" fmla="*/ 1024 h 1042"/>
                  <a:gd name="T6" fmla="*/ 164 w 345"/>
                  <a:gd name="T7" fmla="*/ 1034 h 1042"/>
                  <a:gd name="T8" fmla="*/ 140 w 345"/>
                  <a:gd name="T9" fmla="*/ 1042 h 1042"/>
                  <a:gd name="T10" fmla="*/ 114 w 345"/>
                  <a:gd name="T11" fmla="*/ 1038 h 1042"/>
                  <a:gd name="T12" fmla="*/ 90 w 345"/>
                  <a:gd name="T13" fmla="*/ 1034 h 1042"/>
                  <a:gd name="T14" fmla="*/ 22 w 345"/>
                  <a:gd name="T15" fmla="*/ 902 h 1042"/>
                  <a:gd name="T16" fmla="*/ 0 w 345"/>
                  <a:gd name="T17" fmla="*/ 771 h 1042"/>
                  <a:gd name="T18" fmla="*/ 4 w 345"/>
                  <a:gd name="T19" fmla="*/ 639 h 1042"/>
                  <a:gd name="T20" fmla="*/ 36 w 345"/>
                  <a:gd name="T21" fmla="*/ 508 h 1042"/>
                  <a:gd name="T22" fmla="*/ 77 w 345"/>
                  <a:gd name="T23" fmla="*/ 371 h 1042"/>
                  <a:gd name="T24" fmla="*/ 132 w 345"/>
                  <a:gd name="T25" fmla="*/ 245 h 1042"/>
                  <a:gd name="T26" fmla="*/ 186 w 345"/>
                  <a:gd name="T27" fmla="*/ 117 h 1042"/>
                  <a:gd name="T28" fmla="*/ 236 w 345"/>
                  <a:gd name="T29" fmla="*/ 0 h 1042"/>
                  <a:gd name="T30" fmla="*/ 258 w 345"/>
                  <a:gd name="T31" fmla="*/ 113 h 1042"/>
                  <a:gd name="T32" fmla="*/ 286 w 345"/>
                  <a:gd name="T33" fmla="*/ 235 h 1042"/>
                  <a:gd name="T34" fmla="*/ 313 w 345"/>
                  <a:gd name="T35" fmla="*/ 358 h 1042"/>
                  <a:gd name="T36" fmla="*/ 340 w 345"/>
                  <a:gd name="T37" fmla="*/ 480 h 1042"/>
                  <a:gd name="T38" fmla="*/ 345 w 345"/>
                  <a:gd name="T39" fmla="*/ 598 h 1042"/>
                  <a:gd name="T40" fmla="*/ 340 w 345"/>
                  <a:gd name="T41" fmla="*/ 721 h 1042"/>
                  <a:gd name="T42" fmla="*/ 308 w 345"/>
                  <a:gd name="T43" fmla="*/ 839 h 1042"/>
                  <a:gd name="T44" fmla="*/ 254 w 345"/>
                  <a:gd name="T45" fmla="*/ 961 h 10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5"/>
                  <a:gd name="T70" fmla="*/ 0 h 1042"/>
                  <a:gd name="T71" fmla="*/ 345 w 345"/>
                  <a:gd name="T72" fmla="*/ 1042 h 10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5" h="1042">
                    <a:moveTo>
                      <a:pt x="254" y="961"/>
                    </a:moveTo>
                    <a:lnTo>
                      <a:pt x="222" y="993"/>
                    </a:lnTo>
                    <a:lnTo>
                      <a:pt x="186" y="1024"/>
                    </a:lnTo>
                    <a:lnTo>
                      <a:pt x="164" y="1034"/>
                    </a:lnTo>
                    <a:lnTo>
                      <a:pt x="140" y="1042"/>
                    </a:lnTo>
                    <a:lnTo>
                      <a:pt x="114" y="1038"/>
                    </a:lnTo>
                    <a:lnTo>
                      <a:pt x="90" y="1034"/>
                    </a:lnTo>
                    <a:lnTo>
                      <a:pt x="22" y="902"/>
                    </a:lnTo>
                    <a:lnTo>
                      <a:pt x="0" y="771"/>
                    </a:lnTo>
                    <a:lnTo>
                      <a:pt x="4" y="639"/>
                    </a:lnTo>
                    <a:lnTo>
                      <a:pt x="36" y="508"/>
                    </a:lnTo>
                    <a:lnTo>
                      <a:pt x="77" y="371"/>
                    </a:lnTo>
                    <a:lnTo>
                      <a:pt x="132" y="245"/>
                    </a:lnTo>
                    <a:lnTo>
                      <a:pt x="186" y="117"/>
                    </a:lnTo>
                    <a:lnTo>
                      <a:pt x="236" y="0"/>
                    </a:lnTo>
                    <a:lnTo>
                      <a:pt x="258" y="113"/>
                    </a:lnTo>
                    <a:lnTo>
                      <a:pt x="286" y="235"/>
                    </a:lnTo>
                    <a:lnTo>
                      <a:pt x="313" y="358"/>
                    </a:lnTo>
                    <a:lnTo>
                      <a:pt x="340" y="480"/>
                    </a:lnTo>
                    <a:lnTo>
                      <a:pt x="345" y="598"/>
                    </a:lnTo>
                    <a:lnTo>
                      <a:pt x="340" y="721"/>
                    </a:lnTo>
                    <a:lnTo>
                      <a:pt x="308" y="839"/>
                    </a:lnTo>
                    <a:lnTo>
                      <a:pt x="254" y="961"/>
                    </a:lnTo>
                    <a:close/>
                  </a:path>
                </a:pathLst>
              </a:custGeom>
              <a:solidFill>
                <a:srgbClr val="FFFFFF"/>
              </a:solidFill>
              <a:ln w="9525">
                <a:noFill/>
                <a:round/>
                <a:headEnd/>
                <a:tailEnd/>
              </a:ln>
            </p:spPr>
            <p:txBody>
              <a:bodyPr>
                <a:prstTxWarp prst="textNoShape">
                  <a:avLst/>
                </a:prstTxWarp>
              </a:bodyPr>
              <a:lstStyle/>
              <a:p>
                <a:endParaRPr lang="en-US"/>
              </a:p>
            </p:txBody>
          </p:sp>
          <p:sp>
            <p:nvSpPr>
              <p:cNvPr id="30740" name="Freeform 12"/>
              <p:cNvSpPr>
                <a:spLocks/>
              </p:cNvSpPr>
              <p:nvPr/>
            </p:nvSpPr>
            <p:spPr bwMode="auto">
              <a:xfrm>
                <a:off x="4519" y="1517"/>
                <a:ext cx="105" cy="87"/>
              </a:xfrm>
              <a:custGeom>
                <a:avLst/>
                <a:gdLst>
                  <a:gd name="T0" fmla="*/ 185 w 948"/>
                  <a:gd name="T1" fmla="*/ 331 h 781"/>
                  <a:gd name="T2" fmla="*/ 217 w 948"/>
                  <a:gd name="T3" fmla="*/ 372 h 781"/>
                  <a:gd name="T4" fmla="*/ 259 w 948"/>
                  <a:gd name="T5" fmla="*/ 408 h 781"/>
                  <a:gd name="T6" fmla="*/ 299 w 948"/>
                  <a:gd name="T7" fmla="*/ 436 h 781"/>
                  <a:gd name="T8" fmla="*/ 345 w 948"/>
                  <a:gd name="T9" fmla="*/ 468 h 781"/>
                  <a:gd name="T10" fmla="*/ 386 w 948"/>
                  <a:gd name="T11" fmla="*/ 486 h 781"/>
                  <a:gd name="T12" fmla="*/ 436 w 948"/>
                  <a:gd name="T13" fmla="*/ 504 h 781"/>
                  <a:gd name="T14" fmla="*/ 486 w 948"/>
                  <a:gd name="T15" fmla="*/ 517 h 781"/>
                  <a:gd name="T16" fmla="*/ 536 w 948"/>
                  <a:gd name="T17" fmla="*/ 535 h 781"/>
                  <a:gd name="T18" fmla="*/ 622 w 948"/>
                  <a:gd name="T19" fmla="*/ 517 h 781"/>
                  <a:gd name="T20" fmla="*/ 694 w 948"/>
                  <a:gd name="T21" fmla="*/ 480 h 781"/>
                  <a:gd name="T22" fmla="*/ 744 w 948"/>
                  <a:gd name="T23" fmla="*/ 422 h 781"/>
                  <a:gd name="T24" fmla="*/ 789 w 948"/>
                  <a:gd name="T25" fmla="*/ 354 h 781"/>
                  <a:gd name="T26" fmla="*/ 821 w 948"/>
                  <a:gd name="T27" fmla="*/ 272 h 781"/>
                  <a:gd name="T28" fmla="*/ 853 w 948"/>
                  <a:gd name="T29" fmla="*/ 195 h 781"/>
                  <a:gd name="T30" fmla="*/ 880 w 948"/>
                  <a:gd name="T31" fmla="*/ 117 h 781"/>
                  <a:gd name="T32" fmla="*/ 925 w 948"/>
                  <a:gd name="T33" fmla="*/ 55 h 781"/>
                  <a:gd name="T34" fmla="*/ 944 w 948"/>
                  <a:gd name="T35" fmla="*/ 99 h 781"/>
                  <a:gd name="T36" fmla="*/ 948 w 948"/>
                  <a:gd name="T37" fmla="*/ 159 h 781"/>
                  <a:gd name="T38" fmla="*/ 944 w 948"/>
                  <a:gd name="T39" fmla="*/ 213 h 781"/>
                  <a:gd name="T40" fmla="*/ 935 w 948"/>
                  <a:gd name="T41" fmla="*/ 277 h 781"/>
                  <a:gd name="T42" fmla="*/ 912 w 948"/>
                  <a:gd name="T43" fmla="*/ 336 h 781"/>
                  <a:gd name="T44" fmla="*/ 889 w 948"/>
                  <a:gd name="T45" fmla="*/ 394 h 781"/>
                  <a:gd name="T46" fmla="*/ 867 w 948"/>
                  <a:gd name="T47" fmla="*/ 454 h 781"/>
                  <a:gd name="T48" fmla="*/ 849 w 948"/>
                  <a:gd name="T49" fmla="*/ 517 h 781"/>
                  <a:gd name="T50" fmla="*/ 799 w 948"/>
                  <a:gd name="T51" fmla="*/ 567 h 781"/>
                  <a:gd name="T52" fmla="*/ 749 w 948"/>
                  <a:gd name="T53" fmla="*/ 621 h 781"/>
                  <a:gd name="T54" fmla="*/ 694 w 948"/>
                  <a:gd name="T55" fmla="*/ 671 h 781"/>
                  <a:gd name="T56" fmla="*/ 644 w 948"/>
                  <a:gd name="T57" fmla="*/ 725 h 781"/>
                  <a:gd name="T58" fmla="*/ 585 w 948"/>
                  <a:gd name="T59" fmla="*/ 757 h 781"/>
                  <a:gd name="T60" fmla="*/ 526 w 948"/>
                  <a:gd name="T61" fmla="*/ 781 h 781"/>
                  <a:gd name="T62" fmla="*/ 458 w 948"/>
                  <a:gd name="T63" fmla="*/ 781 h 781"/>
                  <a:gd name="T64" fmla="*/ 390 w 948"/>
                  <a:gd name="T65" fmla="*/ 757 h 781"/>
                  <a:gd name="T66" fmla="*/ 317 w 948"/>
                  <a:gd name="T67" fmla="*/ 671 h 781"/>
                  <a:gd name="T68" fmla="*/ 249 w 948"/>
                  <a:gd name="T69" fmla="*/ 590 h 781"/>
                  <a:gd name="T70" fmla="*/ 181 w 948"/>
                  <a:gd name="T71" fmla="*/ 504 h 781"/>
                  <a:gd name="T72" fmla="*/ 123 w 948"/>
                  <a:gd name="T73" fmla="*/ 412 h 781"/>
                  <a:gd name="T74" fmla="*/ 68 w 948"/>
                  <a:gd name="T75" fmla="*/ 313 h 781"/>
                  <a:gd name="T76" fmla="*/ 32 w 948"/>
                  <a:gd name="T77" fmla="*/ 213 h 781"/>
                  <a:gd name="T78" fmla="*/ 4 w 948"/>
                  <a:gd name="T79" fmla="*/ 105 h 781"/>
                  <a:gd name="T80" fmla="*/ 0 w 948"/>
                  <a:gd name="T81" fmla="*/ 0 h 781"/>
                  <a:gd name="T82" fmla="*/ 41 w 948"/>
                  <a:gd name="T83" fmla="*/ 23 h 781"/>
                  <a:gd name="T84" fmla="*/ 77 w 948"/>
                  <a:gd name="T85" fmla="*/ 59 h 781"/>
                  <a:gd name="T86" fmla="*/ 99 w 948"/>
                  <a:gd name="T87" fmla="*/ 95 h 781"/>
                  <a:gd name="T88" fmla="*/ 127 w 948"/>
                  <a:gd name="T89" fmla="*/ 145 h 781"/>
                  <a:gd name="T90" fmla="*/ 141 w 948"/>
                  <a:gd name="T91" fmla="*/ 186 h 781"/>
                  <a:gd name="T92" fmla="*/ 159 w 948"/>
                  <a:gd name="T93" fmla="*/ 236 h 781"/>
                  <a:gd name="T94" fmla="*/ 173 w 948"/>
                  <a:gd name="T95" fmla="*/ 286 h 781"/>
                  <a:gd name="T96" fmla="*/ 185 w 948"/>
                  <a:gd name="T97" fmla="*/ 331 h 7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48"/>
                  <a:gd name="T148" fmla="*/ 0 h 781"/>
                  <a:gd name="T149" fmla="*/ 948 w 948"/>
                  <a:gd name="T150" fmla="*/ 781 h 7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48" h="781">
                    <a:moveTo>
                      <a:pt x="185" y="331"/>
                    </a:moveTo>
                    <a:lnTo>
                      <a:pt x="217" y="372"/>
                    </a:lnTo>
                    <a:lnTo>
                      <a:pt x="259" y="408"/>
                    </a:lnTo>
                    <a:lnTo>
                      <a:pt x="299" y="436"/>
                    </a:lnTo>
                    <a:lnTo>
                      <a:pt x="345" y="468"/>
                    </a:lnTo>
                    <a:lnTo>
                      <a:pt x="386" y="486"/>
                    </a:lnTo>
                    <a:lnTo>
                      <a:pt x="436" y="504"/>
                    </a:lnTo>
                    <a:lnTo>
                      <a:pt x="486" y="517"/>
                    </a:lnTo>
                    <a:lnTo>
                      <a:pt x="536" y="535"/>
                    </a:lnTo>
                    <a:lnTo>
                      <a:pt x="622" y="517"/>
                    </a:lnTo>
                    <a:lnTo>
                      <a:pt x="694" y="480"/>
                    </a:lnTo>
                    <a:lnTo>
                      <a:pt x="744" y="422"/>
                    </a:lnTo>
                    <a:lnTo>
                      <a:pt x="789" y="354"/>
                    </a:lnTo>
                    <a:lnTo>
                      <a:pt x="821" y="272"/>
                    </a:lnTo>
                    <a:lnTo>
                      <a:pt x="853" y="195"/>
                    </a:lnTo>
                    <a:lnTo>
                      <a:pt x="880" y="117"/>
                    </a:lnTo>
                    <a:lnTo>
                      <a:pt x="925" y="55"/>
                    </a:lnTo>
                    <a:lnTo>
                      <a:pt x="944" y="99"/>
                    </a:lnTo>
                    <a:lnTo>
                      <a:pt x="948" y="159"/>
                    </a:lnTo>
                    <a:lnTo>
                      <a:pt x="944" y="213"/>
                    </a:lnTo>
                    <a:lnTo>
                      <a:pt x="935" y="277"/>
                    </a:lnTo>
                    <a:lnTo>
                      <a:pt x="912" y="336"/>
                    </a:lnTo>
                    <a:lnTo>
                      <a:pt x="889" y="394"/>
                    </a:lnTo>
                    <a:lnTo>
                      <a:pt x="867" y="454"/>
                    </a:lnTo>
                    <a:lnTo>
                      <a:pt x="849" y="517"/>
                    </a:lnTo>
                    <a:lnTo>
                      <a:pt x="799" y="567"/>
                    </a:lnTo>
                    <a:lnTo>
                      <a:pt x="749" y="621"/>
                    </a:lnTo>
                    <a:lnTo>
                      <a:pt x="694" y="671"/>
                    </a:lnTo>
                    <a:lnTo>
                      <a:pt x="644" y="725"/>
                    </a:lnTo>
                    <a:lnTo>
                      <a:pt x="585" y="757"/>
                    </a:lnTo>
                    <a:lnTo>
                      <a:pt x="526" y="781"/>
                    </a:lnTo>
                    <a:lnTo>
                      <a:pt x="458" y="781"/>
                    </a:lnTo>
                    <a:lnTo>
                      <a:pt x="390" y="757"/>
                    </a:lnTo>
                    <a:lnTo>
                      <a:pt x="317" y="671"/>
                    </a:lnTo>
                    <a:lnTo>
                      <a:pt x="249" y="590"/>
                    </a:lnTo>
                    <a:lnTo>
                      <a:pt x="181" y="504"/>
                    </a:lnTo>
                    <a:lnTo>
                      <a:pt x="123" y="412"/>
                    </a:lnTo>
                    <a:lnTo>
                      <a:pt x="68" y="313"/>
                    </a:lnTo>
                    <a:lnTo>
                      <a:pt x="32" y="213"/>
                    </a:lnTo>
                    <a:lnTo>
                      <a:pt x="4" y="105"/>
                    </a:lnTo>
                    <a:lnTo>
                      <a:pt x="0" y="0"/>
                    </a:lnTo>
                    <a:lnTo>
                      <a:pt x="41" y="23"/>
                    </a:lnTo>
                    <a:lnTo>
                      <a:pt x="77" y="59"/>
                    </a:lnTo>
                    <a:lnTo>
                      <a:pt x="99" y="95"/>
                    </a:lnTo>
                    <a:lnTo>
                      <a:pt x="127" y="145"/>
                    </a:lnTo>
                    <a:lnTo>
                      <a:pt x="141" y="186"/>
                    </a:lnTo>
                    <a:lnTo>
                      <a:pt x="159" y="236"/>
                    </a:lnTo>
                    <a:lnTo>
                      <a:pt x="173" y="286"/>
                    </a:lnTo>
                    <a:lnTo>
                      <a:pt x="185" y="331"/>
                    </a:lnTo>
                    <a:close/>
                  </a:path>
                </a:pathLst>
              </a:custGeom>
              <a:solidFill>
                <a:srgbClr val="000000"/>
              </a:solidFill>
              <a:ln w="9525">
                <a:noFill/>
                <a:round/>
                <a:headEnd/>
                <a:tailEnd/>
              </a:ln>
            </p:spPr>
            <p:txBody>
              <a:bodyPr>
                <a:prstTxWarp prst="textNoShape">
                  <a:avLst/>
                </a:prstTxWarp>
              </a:bodyPr>
              <a:lstStyle/>
              <a:p>
                <a:endParaRPr lang="en-US"/>
              </a:p>
            </p:txBody>
          </p:sp>
          <p:sp>
            <p:nvSpPr>
              <p:cNvPr id="30741" name="Freeform 13"/>
              <p:cNvSpPr>
                <a:spLocks/>
              </p:cNvSpPr>
              <p:nvPr/>
            </p:nvSpPr>
            <p:spPr bwMode="auto">
              <a:xfrm>
                <a:off x="4817" y="1544"/>
                <a:ext cx="301" cy="378"/>
              </a:xfrm>
              <a:custGeom>
                <a:avLst/>
                <a:gdLst>
                  <a:gd name="T0" fmla="*/ 2159 w 2709"/>
                  <a:gd name="T1" fmla="*/ 1147 h 3401"/>
                  <a:gd name="T2" fmla="*/ 2472 w 2709"/>
                  <a:gd name="T3" fmla="*/ 1841 h 3401"/>
                  <a:gd name="T4" fmla="*/ 2709 w 2709"/>
                  <a:gd name="T5" fmla="*/ 2422 h 3401"/>
                  <a:gd name="T6" fmla="*/ 2492 w 2709"/>
                  <a:gd name="T7" fmla="*/ 3111 h 3401"/>
                  <a:gd name="T8" fmla="*/ 2078 w 2709"/>
                  <a:gd name="T9" fmla="*/ 3392 h 3401"/>
                  <a:gd name="T10" fmla="*/ 1797 w 2709"/>
                  <a:gd name="T11" fmla="*/ 3320 h 3401"/>
                  <a:gd name="T12" fmla="*/ 1461 w 2709"/>
                  <a:gd name="T13" fmla="*/ 3265 h 3401"/>
                  <a:gd name="T14" fmla="*/ 1089 w 2709"/>
                  <a:gd name="T15" fmla="*/ 3225 h 3401"/>
                  <a:gd name="T16" fmla="*/ 712 w 2709"/>
                  <a:gd name="T17" fmla="*/ 2649 h 3401"/>
                  <a:gd name="T18" fmla="*/ 381 w 2709"/>
                  <a:gd name="T19" fmla="*/ 1704 h 3401"/>
                  <a:gd name="T20" fmla="*/ 10 w 2709"/>
                  <a:gd name="T21" fmla="*/ 1242 h 3401"/>
                  <a:gd name="T22" fmla="*/ 32 w 2709"/>
                  <a:gd name="T23" fmla="*/ 1142 h 3401"/>
                  <a:gd name="T24" fmla="*/ 114 w 2709"/>
                  <a:gd name="T25" fmla="*/ 1265 h 3401"/>
                  <a:gd name="T26" fmla="*/ 236 w 2709"/>
                  <a:gd name="T27" fmla="*/ 1365 h 3401"/>
                  <a:gd name="T28" fmla="*/ 213 w 2709"/>
                  <a:gd name="T29" fmla="*/ 1202 h 3401"/>
                  <a:gd name="T30" fmla="*/ 127 w 2709"/>
                  <a:gd name="T31" fmla="*/ 1052 h 3401"/>
                  <a:gd name="T32" fmla="*/ 323 w 2709"/>
                  <a:gd name="T33" fmla="*/ 1210 h 3401"/>
                  <a:gd name="T34" fmla="*/ 650 w 2709"/>
                  <a:gd name="T35" fmla="*/ 1796 h 3401"/>
                  <a:gd name="T36" fmla="*/ 799 w 2709"/>
                  <a:gd name="T37" fmla="*/ 1923 h 3401"/>
                  <a:gd name="T38" fmla="*/ 550 w 2709"/>
                  <a:gd name="T39" fmla="*/ 1415 h 3401"/>
                  <a:gd name="T40" fmla="*/ 495 w 2709"/>
                  <a:gd name="T41" fmla="*/ 1152 h 3401"/>
                  <a:gd name="T42" fmla="*/ 849 w 2709"/>
                  <a:gd name="T43" fmla="*/ 1692 h 3401"/>
                  <a:gd name="T44" fmla="*/ 1126 w 2709"/>
                  <a:gd name="T45" fmla="*/ 2086 h 3401"/>
                  <a:gd name="T46" fmla="*/ 835 w 2709"/>
                  <a:gd name="T47" fmla="*/ 1505 h 3401"/>
                  <a:gd name="T48" fmla="*/ 495 w 2709"/>
                  <a:gd name="T49" fmla="*/ 961 h 3401"/>
                  <a:gd name="T50" fmla="*/ 885 w 2709"/>
                  <a:gd name="T51" fmla="*/ 1387 h 3401"/>
                  <a:gd name="T52" fmla="*/ 1234 w 2709"/>
                  <a:gd name="T53" fmla="*/ 1864 h 3401"/>
                  <a:gd name="T54" fmla="*/ 1025 w 2709"/>
                  <a:gd name="T55" fmla="*/ 1460 h 3401"/>
                  <a:gd name="T56" fmla="*/ 753 w 2709"/>
                  <a:gd name="T57" fmla="*/ 1070 h 3401"/>
                  <a:gd name="T58" fmla="*/ 636 w 2709"/>
                  <a:gd name="T59" fmla="*/ 925 h 3401"/>
                  <a:gd name="T60" fmla="*/ 463 w 2709"/>
                  <a:gd name="T61" fmla="*/ 753 h 3401"/>
                  <a:gd name="T62" fmla="*/ 935 w 2709"/>
                  <a:gd name="T63" fmla="*/ 1052 h 3401"/>
                  <a:gd name="T64" fmla="*/ 1479 w 2709"/>
                  <a:gd name="T65" fmla="*/ 1710 h 3401"/>
                  <a:gd name="T66" fmla="*/ 1393 w 2709"/>
                  <a:gd name="T67" fmla="*/ 1501 h 3401"/>
                  <a:gd name="T68" fmla="*/ 925 w 2709"/>
                  <a:gd name="T69" fmla="*/ 929 h 3401"/>
                  <a:gd name="T70" fmla="*/ 989 w 2709"/>
                  <a:gd name="T71" fmla="*/ 815 h 3401"/>
                  <a:gd name="T72" fmla="*/ 1539 w 2709"/>
                  <a:gd name="T73" fmla="*/ 1292 h 3401"/>
                  <a:gd name="T74" fmla="*/ 1729 w 2709"/>
                  <a:gd name="T75" fmla="*/ 1419 h 3401"/>
                  <a:gd name="T76" fmla="*/ 1525 w 2709"/>
                  <a:gd name="T77" fmla="*/ 1179 h 3401"/>
                  <a:gd name="T78" fmla="*/ 1348 w 2709"/>
                  <a:gd name="T79" fmla="*/ 993 h 3401"/>
                  <a:gd name="T80" fmla="*/ 1220 w 2709"/>
                  <a:gd name="T81" fmla="*/ 829 h 3401"/>
                  <a:gd name="T82" fmla="*/ 1307 w 2709"/>
                  <a:gd name="T83" fmla="*/ 779 h 3401"/>
                  <a:gd name="T84" fmla="*/ 1601 w 2709"/>
                  <a:gd name="T85" fmla="*/ 884 h 3401"/>
                  <a:gd name="T86" fmla="*/ 1720 w 2709"/>
                  <a:gd name="T87" fmla="*/ 938 h 3401"/>
                  <a:gd name="T88" fmla="*/ 1638 w 2709"/>
                  <a:gd name="T89" fmla="*/ 807 h 3401"/>
                  <a:gd name="T90" fmla="*/ 1252 w 2709"/>
                  <a:gd name="T91" fmla="*/ 634 h 3401"/>
                  <a:gd name="T92" fmla="*/ 572 w 2709"/>
                  <a:gd name="T93" fmla="*/ 462 h 3401"/>
                  <a:gd name="T94" fmla="*/ 454 w 2709"/>
                  <a:gd name="T95" fmla="*/ 27 h 3401"/>
                  <a:gd name="T96" fmla="*/ 1398 w 2709"/>
                  <a:gd name="T97" fmla="*/ 153 h 34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09"/>
                  <a:gd name="T148" fmla="*/ 0 h 3401"/>
                  <a:gd name="T149" fmla="*/ 2709 w 2709"/>
                  <a:gd name="T150" fmla="*/ 3401 h 34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09" h="3401">
                    <a:moveTo>
                      <a:pt x="1938" y="607"/>
                    </a:moveTo>
                    <a:lnTo>
                      <a:pt x="2033" y="775"/>
                    </a:lnTo>
                    <a:lnTo>
                      <a:pt x="2105" y="956"/>
                    </a:lnTo>
                    <a:lnTo>
                      <a:pt x="2159" y="1147"/>
                    </a:lnTo>
                    <a:lnTo>
                      <a:pt x="2215" y="1337"/>
                    </a:lnTo>
                    <a:lnTo>
                      <a:pt x="2273" y="1519"/>
                    </a:lnTo>
                    <a:lnTo>
                      <a:pt x="2355" y="1692"/>
                    </a:lnTo>
                    <a:lnTo>
                      <a:pt x="2472" y="1841"/>
                    </a:lnTo>
                    <a:lnTo>
                      <a:pt x="2636" y="1973"/>
                    </a:lnTo>
                    <a:lnTo>
                      <a:pt x="2673" y="2049"/>
                    </a:lnTo>
                    <a:lnTo>
                      <a:pt x="2700" y="2236"/>
                    </a:lnTo>
                    <a:lnTo>
                      <a:pt x="2709" y="2422"/>
                    </a:lnTo>
                    <a:lnTo>
                      <a:pt x="2691" y="2603"/>
                    </a:lnTo>
                    <a:lnTo>
                      <a:pt x="2650" y="2784"/>
                    </a:lnTo>
                    <a:lnTo>
                      <a:pt x="2582" y="2952"/>
                    </a:lnTo>
                    <a:lnTo>
                      <a:pt x="2492" y="3111"/>
                    </a:lnTo>
                    <a:lnTo>
                      <a:pt x="2373" y="3261"/>
                    </a:lnTo>
                    <a:lnTo>
                      <a:pt x="2233" y="3397"/>
                    </a:lnTo>
                    <a:lnTo>
                      <a:pt x="2151" y="3401"/>
                    </a:lnTo>
                    <a:lnTo>
                      <a:pt x="2078" y="3392"/>
                    </a:lnTo>
                    <a:lnTo>
                      <a:pt x="2006" y="3379"/>
                    </a:lnTo>
                    <a:lnTo>
                      <a:pt x="1938" y="3360"/>
                    </a:lnTo>
                    <a:lnTo>
                      <a:pt x="1864" y="3338"/>
                    </a:lnTo>
                    <a:lnTo>
                      <a:pt x="1797" y="3320"/>
                    </a:lnTo>
                    <a:lnTo>
                      <a:pt x="1729" y="3301"/>
                    </a:lnTo>
                    <a:lnTo>
                      <a:pt x="1661" y="3301"/>
                    </a:lnTo>
                    <a:lnTo>
                      <a:pt x="1561" y="3275"/>
                    </a:lnTo>
                    <a:lnTo>
                      <a:pt x="1461" y="3265"/>
                    </a:lnTo>
                    <a:lnTo>
                      <a:pt x="1366" y="3261"/>
                    </a:lnTo>
                    <a:lnTo>
                      <a:pt x="1270" y="3261"/>
                    </a:lnTo>
                    <a:lnTo>
                      <a:pt x="1176" y="3247"/>
                    </a:lnTo>
                    <a:lnTo>
                      <a:pt x="1089" y="3225"/>
                    </a:lnTo>
                    <a:lnTo>
                      <a:pt x="1007" y="3175"/>
                    </a:lnTo>
                    <a:lnTo>
                      <a:pt x="939" y="3102"/>
                    </a:lnTo>
                    <a:lnTo>
                      <a:pt x="803" y="2880"/>
                    </a:lnTo>
                    <a:lnTo>
                      <a:pt x="712" y="2649"/>
                    </a:lnTo>
                    <a:lnTo>
                      <a:pt x="636" y="2408"/>
                    </a:lnTo>
                    <a:lnTo>
                      <a:pt x="572" y="2168"/>
                    </a:lnTo>
                    <a:lnTo>
                      <a:pt x="490" y="1927"/>
                    </a:lnTo>
                    <a:lnTo>
                      <a:pt x="381" y="1704"/>
                    </a:lnTo>
                    <a:lnTo>
                      <a:pt x="223" y="1501"/>
                    </a:lnTo>
                    <a:lnTo>
                      <a:pt x="14" y="1329"/>
                    </a:lnTo>
                    <a:lnTo>
                      <a:pt x="0" y="1283"/>
                    </a:lnTo>
                    <a:lnTo>
                      <a:pt x="10" y="1242"/>
                    </a:lnTo>
                    <a:lnTo>
                      <a:pt x="14" y="1215"/>
                    </a:lnTo>
                    <a:lnTo>
                      <a:pt x="23" y="1192"/>
                    </a:lnTo>
                    <a:lnTo>
                      <a:pt x="28" y="1165"/>
                    </a:lnTo>
                    <a:lnTo>
                      <a:pt x="32" y="1142"/>
                    </a:lnTo>
                    <a:lnTo>
                      <a:pt x="50" y="1170"/>
                    </a:lnTo>
                    <a:lnTo>
                      <a:pt x="68" y="1202"/>
                    </a:lnTo>
                    <a:lnTo>
                      <a:pt x="86" y="1229"/>
                    </a:lnTo>
                    <a:lnTo>
                      <a:pt x="114" y="1265"/>
                    </a:lnTo>
                    <a:lnTo>
                      <a:pt x="136" y="1292"/>
                    </a:lnTo>
                    <a:lnTo>
                      <a:pt x="164" y="1324"/>
                    </a:lnTo>
                    <a:lnTo>
                      <a:pt x="195" y="1347"/>
                    </a:lnTo>
                    <a:lnTo>
                      <a:pt x="236" y="1365"/>
                    </a:lnTo>
                    <a:lnTo>
                      <a:pt x="236" y="1319"/>
                    </a:lnTo>
                    <a:lnTo>
                      <a:pt x="236" y="1279"/>
                    </a:lnTo>
                    <a:lnTo>
                      <a:pt x="223" y="1238"/>
                    </a:lnTo>
                    <a:lnTo>
                      <a:pt x="213" y="1202"/>
                    </a:lnTo>
                    <a:lnTo>
                      <a:pt x="195" y="1160"/>
                    </a:lnTo>
                    <a:lnTo>
                      <a:pt x="177" y="1120"/>
                    </a:lnTo>
                    <a:lnTo>
                      <a:pt x="150" y="1084"/>
                    </a:lnTo>
                    <a:lnTo>
                      <a:pt x="127" y="1052"/>
                    </a:lnTo>
                    <a:lnTo>
                      <a:pt x="73" y="1052"/>
                    </a:lnTo>
                    <a:lnTo>
                      <a:pt x="91" y="997"/>
                    </a:lnTo>
                    <a:lnTo>
                      <a:pt x="213" y="1088"/>
                    </a:lnTo>
                    <a:lnTo>
                      <a:pt x="323" y="1210"/>
                    </a:lnTo>
                    <a:lnTo>
                      <a:pt x="413" y="1342"/>
                    </a:lnTo>
                    <a:lnTo>
                      <a:pt x="499" y="1492"/>
                    </a:lnTo>
                    <a:lnTo>
                      <a:pt x="572" y="1642"/>
                    </a:lnTo>
                    <a:lnTo>
                      <a:pt x="650" y="1796"/>
                    </a:lnTo>
                    <a:lnTo>
                      <a:pt x="731" y="1941"/>
                    </a:lnTo>
                    <a:lnTo>
                      <a:pt x="826" y="2086"/>
                    </a:lnTo>
                    <a:lnTo>
                      <a:pt x="826" y="2067"/>
                    </a:lnTo>
                    <a:lnTo>
                      <a:pt x="799" y="1923"/>
                    </a:lnTo>
                    <a:lnTo>
                      <a:pt x="753" y="1791"/>
                    </a:lnTo>
                    <a:lnTo>
                      <a:pt x="690" y="1664"/>
                    </a:lnTo>
                    <a:lnTo>
                      <a:pt x="626" y="1542"/>
                    </a:lnTo>
                    <a:lnTo>
                      <a:pt x="550" y="1415"/>
                    </a:lnTo>
                    <a:lnTo>
                      <a:pt x="486" y="1292"/>
                    </a:lnTo>
                    <a:lnTo>
                      <a:pt x="427" y="1165"/>
                    </a:lnTo>
                    <a:lnTo>
                      <a:pt x="386" y="1034"/>
                    </a:lnTo>
                    <a:lnTo>
                      <a:pt x="495" y="1152"/>
                    </a:lnTo>
                    <a:lnTo>
                      <a:pt x="594" y="1279"/>
                    </a:lnTo>
                    <a:lnTo>
                      <a:pt x="686" y="1415"/>
                    </a:lnTo>
                    <a:lnTo>
                      <a:pt x="772" y="1555"/>
                    </a:lnTo>
                    <a:lnTo>
                      <a:pt x="849" y="1692"/>
                    </a:lnTo>
                    <a:lnTo>
                      <a:pt x="931" y="1827"/>
                    </a:lnTo>
                    <a:lnTo>
                      <a:pt x="1012" y="1963"/>
                    </a:lnTo>
                    <a:lnTo>
                      <a:pt x="1103" y="2104"/>
                    </a:lnTo>
                    <a:lnTo>
                      <a:pt x="1126" y="2086"/>
                    </a:lnTo>
                    <a:lnTo>
                      <a:pt x="1053" y="1937"/>
                    </a:lnTo>
                    <a:lnTo>
                      <a:pt x="981" y="1791"/>
                    </a:lnTo>
                    <a:lnTo>
                      <a:pt x="907" y="1646"/>
                    </a:lnTo>
                    <a:lnTo>
                      <a:pt x="835" y="1505"/>
                    </a:lnTo>
                    <a:lnTo>
                      <a:pt x="753" y="1365"/>
                    </a:lnTo>
                    <a:lnTo>
                      <a:pt x="672" y="1224"/>
                    </a:lnTo>
                    <a:lnTo>
                      <a:pt x="586" y="1088"/>
                    </a:lnTo>
                    <a:lnTo>
                      <a:pt x="495" y="961"/>
                    </a:lnTo>
                    <a:lnTo>
                      <a:pt x="604" y="1052"/>
                    </a:lnTo>
                    <a:lnTo>
                      <a:pt x="704" y="1156"/>
                    </a:lnTo>
                    <a:lnTo>
                      <a:pt x="794" y="1265"/>
                    </a:lnTo>
                    <a:lnTo>
                      <a:pt x="885" y="1387"/>
                    </a:lnTo>
                    <a:lnTo>
                      <a:pt x="967" y="1505"/>
                    </a:lnTo>
                    <a:lnTo>
                      <a:pt x="1053" y="1628"/>
                    </a:lnTo>
                    <a:lnTo>
                      <a:pt x="1134" y="1746"/>
                    </a:lnTo>
                    <a:lnTo>
                      <a:pt x="1234" y="1864"/>
                    </a:lnTo>
                    <a:lnTo>
                      <a:pt x="1198" y="1754"/>
                    </a:lnTo>
                    <a:lnTo>
                      <a:pt x="1148" y="1655"/>
                    </a:lnTo>
                    <a:lnTo>
                      <a:pt x="1089" y="1555"/>
                    </a:lnTo>
                    <a:lnTo>
                      <a:pt x="1025" y="1460"/>
                    </a:lnTo>
                    <a:lnTo>
                      <a:pt x="953" y="1361"/>
                    </a:lnTo>
                    <a:lnTo>
                      <a:pt x="885" y="1260"/>
                    </a:lnTo>
                    <a:lnTo>
                      <a:pt x="817" y="1165"/>
                    </a:lnTo>
                    <a:lnTo>
                      <a:pt x="753" y="1070"/>
                    </a:lnTo>
                    <a:lnTo>
                      <a:pt x="772" y="1052"/>
                    </a:lnTo>
                    <a:lnTo>
                      <a:pt x="726" y="1011"/>
                    </a:lnTo>
                    <a:lnTo>
                      <a:pt x="681" y="970"/>
                    </a:lnTo>
                    <a:lnTo>
                      <a:pt x="636" y="925"/>
                    </a:lnTo>
                    <a:lnTo>
                      <a:pt x="594" y="884"/>
                    </a:lnTo>
                    <a:lnTo>
                      <a:pt x="550" y="839"/>
                    </a:lnTo>
                    <a:lnTo>
                      <a:pt x="504" y="793"/>
                    </a:lnTo>
                    <a:lnTo>
                      <a:pt x="463" y="753"/>
                    </a:lnTo>
                    <a:lnTo>
                      <a:pt x="422" y="721"/>
                    </a:lnTo>
                    <a:lnTo>
                      <a:pt x="604" y="807"/>
                    </a:lnTo>
                    <a:lnTo>
                      <a:pt x="776" y="920"/>
                    </a:lnTo>
                    <a:lnTo>
                      <a:pt x="935" y="1052"/>
                    </a:lnTo>
                    <a:lnTo>
                      <a:pt x="1085" y="1206"/>
                    </a:lnTo>
                    <a:lnTo>
                      <a:pt x="1220" y="1365"/>
                    </a:lnTo>
                    <a:lnTo>
                      <a:pt x="1357" y="1537"/>
                    </a:lnTo>
                    <a:lnTo>
                      <a:pt x="1479" y="1710"/>
                    </a:lnTo>
                    <a:lnTo>
                      <a:pt x="1601" y="1882"/>
                    </a:lnTo>
                    <a:lnTo>
                      <a:pt x="1601" y="1809"/>
                    </a:lnTo>
                    <a:lnTo>
                      <a:pt x="1497" y="1655"/>
                    </a:lnTo>
                    <a:lnTo>
                      <a:pt x="1393" y="1501"/>
                    </a:lnTo>
                    <a:lnTo>
                      <a:pt x="1284" y="1351"/>
                    </a:lnTo>
                    <a:lnTo>
                      <a:pt x="1171" y="1210"/>
                    </a:lnTo>
                    <a:lnTo>
                      <a:pt x="1048" y="1066"/>
                    </a:lnTo>
                    <a:lnTo>
                      <a:pt x="925" y="929"/>
                    </a:lnTo>
                    <a:lnTo>
                      <a:pt x="794" y="797"/>
                    </a:lnTo>
                    <a:lnTo>
                      <a:pt x="662" y="680"/>
                    </a:lnTo>
                    <a:lnTo>
                      <a:pt x="831" y="735"/>
                    </a:lnTo>
                    <a:lnTo>
                      <a:pt x="989" y="815"/>
                    </a:lnTo>
                    <a:lnTo>
                      <a:pt x="1139" y="920"/>
                    </a:lnTo>
                    <a:lnTo>
                      <a:pt x="1280" y="1038"/>
                    </a:lnTo>
                    <a:lnTo>
                      <a:pt x="1407" y="1160"/>
                    </a:lnTo>
                    <a:lnTo>
                      <a:pt x="1539" y="1292"/>
                    </a:lnTo>
                    <a:lnTo>
                      <a:pt x="1661" y="1423"/>
                    </a:lnTo>
                    <a:lnTo>
                      <a:pt x="1788" y="1551"/>
                    </a:lnTo>
                    <a:lnTo>
                      <a:pt x="1765" y="1478"/>
                    </a:lnTo>
                    <a:lnTo>
                      <a:pt x="1729" y="1419"/>
                    </a:lnTo>
                    <a:lnTo>
                      <a:pt x="1679" y="1355"/>
                    </a:lnTo>
                    <a:lnTo>
                      <a:pt x="1633" y="1301"/>
                    </a:lnTo>
                    <a:lnTo>
                      <a:pt x="1575" y="1238"/>
                    </a:lnTo>
                    <a:lnTo>
                      <a:pt x="1525" y="1179"/>
                    </a:lnTo>
                    <a:lnTo>
                      <a:pt x="1475" y="1116"/>
                    </a:lnTo>
                    <a:lnTo>
                      <a:pt x="1439" y="1052"/>
                    </a:lnTo>
                    <a:lnTo>
                      <a:pt x="1389" y="1024"/>
                    </a:lnTo>
                    <a:lnTo>
                      <a:pt x="1348" y="993"/>
                    </a:lnTo>
                    <a:lnTo>
                      <a:pt x="1312" y="952"/>
                    </a:lnTo>
                    <a:lnTo>
                      <a:pt x="1284" y="916"/>
                    </a:lnTo>
                    <a:lnTo>
                      <a:pt x="1252" y="871"/>
                    </a:lnTo>
                    <a:lnTo>
                      <a:pt x="1220" y="829"/>
                    </a:lnTo>
                    <a:lnTo>
                      <a:pt x="1189" y="789"/>
                    </a:lnTo>
                    <a:lnTo>
                      <a:pt x="1162" y="757"/>
                    </a:lnTo>
                    <a:lnTo>
                      <a:pt x="1230" y="765"/>
                    </a:lnTo>
                    <a:lnTo>
                      <a:pt x="1307" y="779"/>
                    </a:lnTo>
                    <a:lnTo>
                      <a:pt x="1384" y="793"/>
                    </a:lnTo>
                    <a:lnTo>
                      <a:pt x="1461" y="815"/>
                    </a:lnTo>
                    <a:lnTo>
                      <a:pt x="1533" y="843"/>
                    </a:lnTo>
                    <a:lnTo>
                      <a:pt x="1601" y="884"/>
                    </a:lnTo>
                    <a:lnTo>
                      <a:pt x="1661" y="938"/>
                    </a:lnTo>
                    <a:lnTo>
                      <a:pt x="1715" y="1016"/>
                    </a:lnTo>
                    <a:lnTo>
                      <a:pt x="1720" y="974"/>
                    </a:lnTo>
                    <a:lnTo>
                      <a:pt x="1720" y="938"/>
                    </a:lnTo>
                    <a:lnTo>
                      <a:pt x="1706" y="902"/>
                    </a:lnTo>
                    <a:lnTo>
                      <a:pt x="1688" y="871"/>
                    </a:lnTo>
                    <a:lnTo>
                      <a:pt x="1661" y="834"/>
                    </a:lnTo>
                    <a:lnTo>
                      <a:pt x="1638" y="807"/>
                    </a:lnTo>
                    <a:lnTo>
                      <a:pt x="1611" y="775"/>
                    </a:lnTo>
                    <a:lnTo>
                      <a:pt x="1583" y="757"/>
                    </a:lnTo>
                    <a:lnTo>
                      <a:pt x="1416" y="689"/>
                    </a:lnTo>
                    <a:lnTo>
                      <a:pt x="1252" y="634"/>
                    </a:lnTo>
                    <a:lnTo>
                      <a:pt x="1085" y="584"/>
                    </a:lnTo>
                    <a:lnTo>
                      <a:pt x="917" y="544"/>
                    </a:lnTo>
                    <a:lnTo>
                      <a:pt x="744" y="498"/>
                    </a:lnTo>
                    <a:lnTo>
                      <a:pt x="572" y="462"/>
                    </a:lnTo>
                    <a:lnTo>
                      <a:pt x="399" y="422"/>
                    </a:lnTo>
                    <a:lnTo>
                      <a:pt x="236" y="385"/>
                    </a:lnTo>
                    <a:lnTo>
                      <a:pt x="218" y="0"/>
                    </a:lnTo>
                    <a:lnTo>
                      <a:pt x="454" y="27"/>
                    </a:lnTo>
                    <a:lnTo>
                      <a:pt x="699" y="49"/>
                    </a:lnTo>
                    <a:lnTo>
                      <a:pt x="939" y="67"/>
                    </a:lnTo>
                    <a:lnTo>
                      <a:pt x="1180" y="99"/>
                    </a:lnTo>
                    <a:lnTo>
                      <a:pt x="1398" y="153"/>
                    </a:lnTo>
                    <a:lnTo>
                      <a:pt x="1607" y="253"/>
                    </a:lnTo>
                    <a:lnTo>
                      <a:pt x="1784" y="394"/>
                    </a:lnTo>
                    <a:lnTo>
                      <a:pt x="1938" y="607"/>
                    </a:lnTo>
                    <a:close/>
                  </a:path>
                </a:pathLst>
              </a:custGeom>
              <a:solidFill>
                <a:srgbClr val="E07038"/>
              </a:solidFill>
              <a:ln w="9525">
                <a:noFill/>
                <a:round/>
                <a:headEnd/>
                <a:tailEnd/>
              </a:ln>
            </p:spPr>
            <p:txBody>
              <a:bodyPr>
                <a:prstTxWarp prst="textNoShape">
                  <a:avLst/>
                </a:prstTxWarp>
              </a:bodyPr>
              <a:lstStyle/>
              <a:p>
                <a:endParaRPr lang="en-US"/>
              </a:p>
            </p:txBody>
          </p:sp>
          <p:sp>
            <p:nvSpPr>
              <p:cNvPr id="30742" name="Freeform 14"/>
              <p:cNvSpPr>
                <a:spLocks/>
              </p:cNvSpPr>
              <p:nvPr/>
            </p:nvSpPr>
            <p:spPr bwMode="auto">
              <a:xfrm>
                <a:off x="4014" y="1564"/>
                <a:ext cx="312" cy="395"/>
              </a:xfrm>
              <a:custGeom>
                <a:avLst/>
                <a:gdLst>
                  <a:gd name="T0" fmla="*/ 2227 w 2813"/>
                  <a:gd name="T1" fmla="*/ 630 h 3548"/>
                  <a:gd name="T2" fmla="*/ 1701 w 2813"/>
                  <a:gd name="T3" fmla="*/ 875 h 3548"/>
                  <a:gd name="T4" fmla="*/ 1206 w 2813"/>
                  <a:gd name="T5" fmla="*/ 1180 h 3548"/>
                  <a:gd name="T6" fmla="*/ 965 w 2813"/>
                  <a:gd name="T7" fmla="*/ 1397 h 3548"/>
                  <a:gd name="T8" fmla="*/ 775 w 2813"/>
                  <a:gd name="T9" fmla="*/ 1647 h 3548"/>
                  <a:gd name="T10" fmla="*/ 770 w 2813"/>
                  <a:gd name="T11" fmla="*/ 1802 h 3548"/>
                  <a:gd name="T12" fmla="*/ 1011 w 2813"/>
                  <a:gd name="T13" fmla="*/ 1593 h 3548"/>
                  <a:gd name="T14" fmla="*/ 1246 w 2813"/>
                  <a:gd name="T15" fmla="*/ 1334 h 3548"/>
                  <a:gd name="T16" fmla="*/ 1474 w 2813"/>
                  <a:gd name="T17" fmla="*/ 1194 h 3548"/>
                  <a:gd name="T18" fmla="*/ 1070 w 2813"/>
                  <a:gd name="T19" fmla="*/ 1629 h 3548"/>
                  <a:gd name="T20" fmla="*/ 762 w 2813"/>
                  <a:gd name="T21" fmla="*/ 2169 h 3548"/>
                  <a:gd name="T22" fmla="*/ 839 w 2813"/>
                  <a:gd name="T23" fmla="*/ 2191 h 3548"/>
                  <a:gd name="T24" fmla="*/ 1270 w 2813"/>
                  <a:gd name="T25" fmla="*/ 1597 h 3548"/>
                  <a:gd name="T26" fmla="*/ 1818 w 2813"/>
                  <a:gd name="T27" fmla="*/ 1130 h 3548"/>
                  <a:gd name="T28" fmla="*/ 1860 w 2813"/>
                  <a:gd name="T29" fmla="*/ 1176 h 3548"/>
                  <a:gd name="T30" fmla="*/ 1591 w 2813"/>
                  <a:gd name="T31" fmla="*/ 1415 h 3548"/>
                  <a:gd name="T32" fmla="*/ 1392 w 2813"/>
                  <a:gd name="T33" fmla="*/ 1679 h 3548"/>
                  <a:gd name="T34" fmla="*/ 1497 w 2813"/>
                  <a:gd name="T35" fmla="*/ 1642 h 3548"/>
                  <a:gd name="T36" fmla="*/ 1579 w 2813"/>
                  <a:gd name="T37" fmla="*/ 1588 h 3548"/>
                  <a:gd name="T38" fmla="*/ 1750 w 2813"/>
                  <a:gd name="T39" fmla="*/ 1411 h 3548"/>
                  <a:gd name="T40" fmla="*/ 2064 w 2813"/>
                  <a:gd name="T41" fmla="*/ 1180 h 3548"/>
                  <a:gd name="T42" fmla="*/ 2390 w 2813"/>
                  <a:gd name="T43" fmla="*/ 957 h 3548"/>
                  <a:gd name="T44" fmla="*/ 2073 w 2813"/>
                  <a:gd name="T45" fmla="*/ 1288 h 3548"/>
                  <a:gd name="T46" fmla="*/ 1755 w 2813"/>
                  <a:gd name="T47" fmla="*/ 1615 h 3548"/>
                  <a:gd name="T48" fmla="*/ 1579 w 2813"/>
                  <a:gd name="T49" fmla="*/ 1864 h 3548"/>
                  <a:gd name="T50" fmla="*/ 1960 w 2813"/>
                  <a:gd name="T51" fmla="*/ 1547 h 3548"/>
                  <a:gd name="T52" fmla="*/ 2354 w 2813"/>
                  <a:gd name="T53" fmla="*/ 1206 h 3548"/>
                  <a:gd name="T54" fmla="*/ 2568 w 2813"/>
                  <a:gd name="T55" fmla="*/ 1057 h 3548"/>
                  <a:gd name="T56" fmla="*/ 2399 w 2813"/>
                  <a:gd name="T57" fmla="*/ 1307 h 3548"/>
                  <a:gd name="T58" fmla="*/ 2249 w 2813"/>
                  <a:gd name="T59" fmla="*/ 1538 h 3548"/>
                  <a:gd name="T60" fmla="*/ 2331 w 2813"/>
                  <a:gd name="T61" fmla="*/ 1511 h 3548"/>
                  <a:gd name="T62" fmla="*/ 2481 w 2813"/>
                  <a:gd name="T63" fmla="*/ 1348 h 3548"/>
                  <a:gd name="T64" fmla="*/ 2649 w 2813"/>
                  <a:gd name="T65" fmla="*/ 1180 h 3548"/>
                  <a:gd name="T66" fmla="*/ 2622 w 2813"/>
                  <a:gd name="T67" fmla="*/ 1280 h 3548"/>
                  <a:gd name="T68" fmla="*/ 2612 w 2813"/>
                  <a:gd name="T69" fmla="*/ 1375 h 3548"/>
                  <a:gd name="T70" fmla="*/ 2739 w 2813"/>
                  <a:gd name="T71" fmla="*/ 1329 h 3548"/>
                  <a:gd name="T72" fmla="*/ 2776 w 2813"/>
                  <a:gd name="T73" fmla="*/ 1397 h 3548"/>
                  <a:gd name="T74" fmla="*/ 2803 w 2813"/>
                  <a:gd name="T75" fmla="*/ 1479 h 3548"/>
                  <a:gd name="T76" fmla="*/ 2781 w 2813"/>
                  <a:gd name="T77" fmla="*/ 1588 h 3548"/>
                  <a:gd name="T78" fmla="*/ 2676 w 2813"/>
                  <a:gd name="T79" fmla="*/ 1738 h 3548"/>
                  <a:gd name="T80" fmla="*/ 2522 w 2813"/>
                  <a:gd name="T81" fmla="*/ 1838 h 3548"/>
                  <a:gd name="T82" fmla="*/ 1964 w 2813"/>
                  <a:gd name="T83" fmla="*/ 2145 h 3548"/>
                  <a:gd name="T84" fmla="*/ 1537 w 2813"/>
                  <a:gd name="T85" fmla="*/ 2881 h 3548"/>
                  <a:gd name="T86" fmla="*/ 965 w 2813"/>
                  <a:gd name="T87" fmla="*/ 3525 h 3548"/>
                  <a:gd name="T88" fmla="*/ 725 w 2813"/>
                  <a:gd name="T89" fmla="*/ 3543 h 3548"/>
                  <a:gd name="T90" fmla="*/ 521 w 2813"/>
                  <a:gd name="T91" fmla="*/ 3470 h 3548"/>
                  <a:gd name="T92" fmla="*/ 299 w 2813"/>
                  <a:gd name="T93" fmla="*/ 3317 h 3548"/>
                  <a:gd name="T94" fmla="*/ 167 w 2813"/>
                  <a:gd name="T95" fmla="*/ 3034 h 3548"/>
                  <a:gd name="T96" fmla="*/ 108 w 2813"/>
                  <a:gd name="T97" fmla="*/ 2709 h 3548"/>
                  <a:gd name="T98" fmla="*/ 0 w 2813"/>
                  <a:gd name="T99" fmla="*/ 2187 h 3548"/>
                  <a:gd name="T100" fmla="*/ 86 w 2813"/>
                  <a:gd name="T101" fmla="*/ 1538 h 3548"/>
                  <a:gd name="T102" fmla="*/ 430 w 2813"/>
                  <a:gd name="T103" fmla="*/ 975 h 3548"/>
                  <a:gd name="T104" fmla="*/ 1242 w 2813"/>
                  <a:gd name="T105" fmla="*/ 630 h 3548"/>
                  <a:gd name="T106" fmla="*/ 2068 w 2813"/>
                  <a:gd name="T107" fmla="*/ 327 h 3548"/>
                  <a:gd name="T108" fmla="*/ 2568 w 2813"/>
                  <a:gd name="T109" fmla="*/ 42 h 3548"/>
                  <a:gd name="T110" fmla="*/ 2576 w 2813"/>
                  <a:gd name="T111" fmla="*/ 195 h 3548"/>
                  <a:gd name="T112" fmla="*/ 2536 w 2813"/>
                  <a:gd name="T113" fmla="*/ 323 h 35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13"/>
                  <a:gd name="T172" fmla="*/ 0 h 3548"/>
                  <a:gd name="T173" fmla="*/ 2813 w 2813"/>
                  <a:gd name="T174" fmla="*/ 3548 h 35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13" h="3548">
                    <a:moveTo>
                      <a:pt x="2500" y="349"/>
                    </a:moveTo>
                    <a:lnTo>
                      <a:pt x="2377" y="508"/>
                    </a:lnTo>
                    <a:lnTo>
                      <a:pt x="2227" y="630"/>
                    </a:lnTo>
                    <a:lnTo>
                      <a:pt x="2059" y="722"/>
                    </a:lnTo>
                    <a:lnTo>
                      <a:pt x="1886" y="803"/>
                    </a:lnTo>
                    <a:lnTo>
                      <a:pt x="1701" y="875"/>
                    </a:lnTo>
                    <a:lnTo>
                      <a:pt x="1523" y="953"/>
                    </a:lnTo>
                    <a:lnTo>
                      <a:pt x="1352" y="1048"/>
                    </a:lnTo>
                    <a:lnTo>
                      <a:pt x="1206" y="1180"/>
                    </a:lnTo>
                    <a:lnTo>
                      <a:pt x="1120" y="1248"/>
                    </a:lnTo>
                    <a:lnTo>
                      <a:pt x="1043" y="1320"/>
                    </a:lnTo>
                    <a:lnTo>
                      <a:pt x="965" y="1397"/>
                    </a:lnTo>
                    <a:lnTo>
                      <a:pt x="897" y="1479"/>
                    </a:lnTo>
                    <a:lnTo>
                      <a:pt x="829" y="1561"/>
                    </a:lnTo>
                    <a:lnTo>
                      <a:pt x="775" y="1647"/>
                    </a:lnTo>
                    <a:lnTo>
                      <a:pt x="725" y="1742"/>
                    </a:lnTo>
                    <a:lnTo>
                      <a:pt x="688" y="1846"/>
                    </a:lnTo>
                    <a:lnTo>
                      <a:pt x="770" y="1802"/>
                    </a:lnTo>
                    <a:lnTo>
                      <a:pt x="857" y="1746"/>
                    </a:lnTo>
                    <a:lnTo>
                      <a:pt x="933" y="1670"/>
                    </a:lnTo>
                    <a:lnTo>
                      <a:pt x="1011" y="1593"/>
                    </a:lnTo>
                    <a:lnTo>
                      <a:pt x="1083" y="1501"/>
                    </a:lnTo>
                    <a:lnTo>
                      <a:pt x="1165" y="1415"/>
                    </a:lnTo>
                    <a:lnTo>
                      <a:pt x="1246" y="1334"/>
                    </a:lnTo>
                    <a:lnTo>
                      <a:pt x="1338" y="1270"/>
                    </a:lnTo>
                    <a:lnTo>
                      <a:pt x="1633" y="1089"/>
                    </a:lnTo>
                    <a:lnTo>
                      <a:pt x="1474" y="1194"/>
                    </a:lnTo>
                    <a:lnTo>
                      <a:pt x="1328" y="1320"/>
                    </a:lnTo>
                    <a:lnTo>
                      <a:pt x="1192" y="1465"/>
                    </a:lnTo>
                    <a:lnTo>
                      <a:pt x="1070" y="1629"/>
                    </a:lnTo>
                    <a:lnTo>
                      <a:pt x="951" y="1796"/>
                    </a:lnTo>
                    <a:lnTo>
                      <a:pt x="852" y="1983"/>
                    </a:lnTo>
                    <a:lnTo>
                      <a:pt x="762" y="2169"/>
                    </a:lnTo>
                    <a:lnTo>
                      <a:pt x="688" y="2364"/>
                    </a:lnTo>
                    <a:lnTo>
                      <a:pt x="725" y="2400"/>
                    </a:lnTo>
                    <a:lnTo>
                      <a:pt x="839" y="2191"/>
                    </a:lnTo>
                    <a:lnTo>
                      <a:pt x="971" y="1987"/>
                    </a:lnTo>
                    <a:lnTo>
                      <a:pt x="1111" y="1782"/>
                    </a:lnTo>
                    <a:lnTo>
                      <a:pt x="1270" y="1597"/>
                    </a:lnTo>
                    <a:lnTo>
                      <a:pt x="1437" y="1415"/>
                    </a:lnTo>
                    <a:lnTo>
                      <a:pt x="1623" y="1262"/>
                    </a:lnTo>
                    <a:lnTo>
                      <a:pt x="1818" y="1130"/>
                    </a:lnTo>
                    <a:lnTo>
                      <a:pt x="2036" y="1035"/>
                    </a:lnTo>
                    <a:lnTo>
                      <a:pt x="1946" y="1102"/>
                    </a:lnTo>
                    <a:lnTo>
                      <a:pt x="1860" y="1176"/>
                    </a:lnTo>
                    <a:lnTo>
                      <a:pt x="1764" y="1252"/>
                    </a:lnTo>
                    <a:lnTo>
                      <a:pt x="1678" y="1334"/>
                    </a:lnTo>
                    <a:lnTo>
                      <a:pt x="1591" y="1415"/>
                    </a:lnTo>
                    <a:lnTo>
                      <a:pt x="1515" y="1497"/>
                    </a:lnTo>
                    <a:lnTo>
                      <a:pt x="1447" y="1583"/>
                    </a:lnTo>
                    <a:lnTo>
                      <a:pt x="1392" y="1679"/>
                    </a:lnTo>
                    <a:lnTo>
                      <a:pt x="1433" y="1674"/>
                    </a:lnTo>
                    <a:lnTo>
                      <a:pt x="1474" y="1660"/>
                    </a:lnTo>
                    <a:lnTo>
                      <a:pt x="1497" y="1642"/>
                    </a:lnTo>
                    <a:lnTo>
                      <a:pt x="1519" y="1629"/>
                    </a:lnTo>
                    <a:lnTo>
                      <a:pt x="1547" y="1611"/>
                    </a:lnTo>
                    <a:lnTo>
                      <a:pt x="1579" y="1588"/>
                    </a:lnTo>
                    <a:lnTo>
                      <a:pt x="1559" y="1551"/>
                    </a:lnTo>
                    <a:lnTo>
                      <a:pt x="1651" y="1479"/>
                    </a:lnTo>
                    <a:lnTo>
                      <a:pt x="1750" y="1411"/>
                    </a:lnTo>
                    <a:lnTo>
                      <a:pt x="1850" y="1334"/>
                    </a:lnTo>
                    <a:lnTo>
                      <a:pt x="1960" y="1262"/>
                    </a:lnTo>
                    <a:lnTo>
                      <a:pt x="2064" y="1180"/>
                    </a:lnTo>
                    <a:lnTo>
                      <a:pt x="2173" y="1102"/>
                    </a:lnTo>
                    <a:lnTo>
                      <a:pt x="2281" y="1025"/>
                    </a:lnTo>
                    <a:lnTo>
                      <a:pt x="2390" y="957"/>
                    </a:lnTo>
                    <a:lnTo>
                      <a:pt x="2281" y="1066"/>
                    </a:lnTo>
                    <a:lnTo>
                      <a:pt x="2177" y="1180"/>
                    </a:lnTo>
                    <a:lnTo>
                      <a:pt x="2073" y="1288"/>
                    </a:lnTo>
                    <a:lnTo>
                      <a:pt x="1968" y="1397"/>
                    </a:lnTo>
                    <a:lnTo>
                      <a:pt x="1860" y="1507"/>
                    </a:lnTo>
                    <a:lnTo>
                      <a:pt x="1755" y="1615"/>
                    </a:lnTo>
                    <a:lnTo>
                      <a:pt x="1655" y="1724"/>
                    </a:lnTo>
                    <a:lnTo>
                      <a:pt x="1559" y="1846"/>
                    </a:lnTo>
                    <a:lnTo>
                      <a:pt x="1579" y="1864"/>
                    </a:lnTo>
                    <a:lnTo>
                      <a:pt x="1701" y="1760"/>
                    </a:lnTo>
                    <a:lnTo>
                      <a:pt x="1828" y="1656"/>
                    </a:lnTo>
                    <a:lnTo>
                      <a:pt x="1960" y="1547"/>
                    </a:lnTo>
                    <a:lnTo>
                      <a:pt x="2091" y="1439"/>
                    </a:lnTo>
                    <a:lnTo>
                      <a:pt x="2223" y="1320"/>
                    </a:lnTo>
                    <a:lnTo>
                      <a:pt x="2354" y="1206"/>
                    </a:lnTo>
                    <a:lnTo>
                      <a:pt x="2481" y="1089"/>
                    </a:lnTo>
                    <a:lnTo>
                      <a:pt x="2612" y="975"/>
                    </a:lnTo>
                    <a:lnTo>
                      <a:pt x="2568" y="1057"/>
                    </a:lnTo>
                    <a:lnTo>
                      <a:pt x="2518" y="1144"/>
                    </a:lnTo>
                    <a:lnTo>
                      <a:pt x="2458" y="1226"/>
                    </a:lnTo>
                    <a:lnTo>
                      <a:pt x="2399" y="1307"/>
                    </a:lnTo>
                    <a:lnTo>
                      <a:pt x="2340" y="1379"/>
                    </a:lnTo>
                    <a:lnTo>
                      <a:pt x="2291" y="1461"/>
                    </a:lnTo>
                    <a:lnTo>
                      <a:pt x="2249" y="1538"/>
                    </a:lnTo>
                    <a:lnTo>
                      <a:pt x="2223" y="1624"/>
                    </a:lnTo>
                    <a:lnTo>
                      <a:pt x="2277" y="1565"/>
                    </a:lnTo>
                    <a:lnTo>
                      <a:pt x="2331" y="1511"/>
                    </a:lnTo>
                    <a:lnTo>
                      <a:pt x="2381" y="1457"/>
                    </a:lnTo>
                    <a:lnTo>
                      <a:pt x="2436" y="1407"/>
                    </a:lnTo>
                    <a:lnTo>
                      <a:pt x="2481" y="1348"/>
                    </a:lnTo>
                    <a:lnTo>
                      <a:pt x="2530" y="1293"/>
                    </a:lnTo>
                    <a:lnTo>
                      <a:pt x="2586" y="1234"/>
                    </a:lnTo>
                    <a:lnTo>
                      <a:pt x="2649" y="1180"/>
                    </a:lnTo>
                    <a:lnTo>
                      <a:pt x="2640" y="1212"/>
                    </a:lnTo>
                    <a:lnTo>
                      <a:pt x="2631" y="1248"/>
                    </a:lnTo>
                    <a:lnTo>
                      <a:pt x="2622" y="1280"/>
                    </a:lnTo>
                    <a:lnTo>
                      <a:pt x="2612" y="1316"/>
                    </a:lnTo>
                    <a:lnTo>
                      <a:pt x="2604" y="1343"/>
                    </a:lnTo>
                    <a:lnTo>
                      <a:pt x="2612" y="1375"/>
                    </a:lnTo>
                    <a:lnTo>
                      <a:pt x="2631" y="1407"/>
                    </a:lnTo>
                    <a:lnTo>
                      <a:pt x="2667" y="1439"/>
                    </a:lnTo>
                    <a:lnTo>
                      <a:pt x="2739" y="1329"/>
                    </a:lnTo>
                    <a:lnTo>
                      <a:pt x="2749" y="1348"/>
                    </a:lnTo>
                    <a:lnTo>
                      <a:pt x="2762" y="1370"/>
                    </a:lnTo>
                    <a:lnTo>
                      <a:pt x="2776" y="1397"/>
                    </a:lnTo>
                    <a:lnTo>
                      <a:pt x="2789" y="1425"/>
                    </a:lnTo>
                    <a:lnTo>
                      <a:pt x="2794" y="1451"/>
                    </a:lnTo>
                    <a:lnTo>
                      <a:pt x="2803" y="1479"/>
                    </a:lnTo>
                    <a:lnTo>
                      <a:pt x="2807" y="1511"/>
                    </a:lnTo>
                    <a:lnTo>
                      <a:pt x="2813" y="1551"/>
                    </a:lnTo>
                    <a:lnTo>
                      <a:pt x="2781" y="1588"/>
                    </a:lnTo>
                    <a:lnTo>
                      <a:pt x="2749" y="1638"/>
                    </a:lnTo>
                    <a:lnTo>
                      <a:pt x="2712" y="1688"/>
                    </a:lnTo>
                    <a:lnTo>
                      <a:pt x="2676" y="1738"/>
                    </a:lnTo>
                    <a:lnTo>
                      <a:pt x="2631" y="1778"/>
                    </a:lnTo>
                    <a:lnTo>
                      <a:pt x="2580" y="1820"/>
                    </a:lnTo>
                    <a:lnTo>
                      <a:pt x="2522" y="1838"/>
                    </a:lnTo>
                    <a:lnTo>
                      <a:pt x="2462" y="1846"/>
                    </a:lnTo>
                    <a:lnTo>
                      <a:pt x="2177" y="1960"/>
                    </a:lnTo>
                    <a:lnTo>
                      <a:pt x="1964" y="2145"/>
                    </a:lnTo>
                    <a:lnTo>
                      <a:pt x="1805" y="2368"/>
                    </a:lnTo>
                    <a:lnTo>
                      <a:pt x="1673" y="2622"/>
                    </a:lnTo>
                    <a:lnTo>
                      <a:pt x="1537" y="2881"/>
                    </a:lnTo>
                    <a:lnTo>
                      <a:pt x="1392" y="3126"/>
                    </a:lnTo>
                    <a:lnTo>
                      <a:pt x="1206" y="3343"/>
                    </a:lnTo>
                    <a:lnTo>
                      <a:pt x="965" y="3525"/>
                    </a:lnTo>
                    <a:lnTo>
                      <a:pt x="884" y="3543"/>
                    </a:lnTo>
                    <a:lnTo>
                      <a:pt x="802" y="3548"/>
                    </a:lnTo>
                    <a:lnTo>
                      <a:pt x="725" y="3543"/>
                    </a:lnTo>
                    <a:lnTo>
                      <a:pt x="658" y="3529"/>
                    </a:lnTo>
                    <a:lnTo>
                      <a:pt x="589" y="3502"/>
                    </a:lnTo>
                    <a:lnTo>
                      <a:pt x="521" y="3470"/>
                    </a:lnTo>
                    <a:lnTo>
                      <a:pt x="453" y="3434"/>
                    </a:lnTo>
                    <a:lnTo>
                      <a:pt x="394" y="3398"/>
                    </a:lnTo>
                    <a:lnTo>
                      <a:pt x="299" y="3317"/>
                    </a:lnTo>
                    <a:lnTo>
                      <a:pt x="239" y="3230"/>
                    </a:lnTo>
                    <a:lnTo>
                      <a:pt x="194" y="3135"/>
                    </a:lnTo>
                    <a:lnTo>
                      <a:pt x="167" y="3034"/>
                    </a:lnTo>
                    <a:lnTo>
                      <a:pt x="144" y="2926"/>
                    </a:lnTo>
                    <a:lnTo>
                      <a:pt x="126" y="2817"/>
                    </a:lnTo>
                    <a:lnTo>
                      <a:pt x="108" y="2709"/>
                    </a:lnTo>
                    <a:lnTo>
                      <a:pt x="81" y="2604"/>
                    </a:lnTo>
                    <a:lnTo>
                      <a:pt x="26" y="2400"/>
                    </a:lnTo>
                    <a:lnTo>
                      <a:pt x="0" y="2187"/>
                    </a:lnTo>
                    <a:lnTo>
                      <a:pt x="0" y="1969"/>
                    </a:lnTo>
                    <a:lnTo>
                      <a:pt x="30" y="1756"/>
                    </a:lnTo>
                    <a:lnTo>
                      <a:pt x="86" y="1538"/>
                    </a:lnTo>
                    <a:lnTo>
                      <a:pt x="172" y="1334"/>
                    </a:lnTo>
                    <a:lnTo>
                      <a:pt x="281" y="1144"/>
                    </a:lnTo>
                    <a:lnTo>
                      <a:pt x="430" y="975"/>
                    </a:lnTo>
                    <a:lnTo>
                      <a:pt x="688" y="835"/>
                    </a:lnTo>
                    <a:lnTo>
                      <a:pt x="961" y="726"/>
                    </a:lnTo>
                    <a:lnTo>
                      <a:pt x="1242" y="630"/>
                    </a:lnTo>
                    <a:lnTo>
                      <a:pt x="1523" y="540"/>
                    </a:lnTo>
                    <a:lnTo>
                      <a:pt x="1796" y="440"/>
                    </a:lnTo>
                    <a:lnTo>
                      <a:pt x="2068" y="327"/>
                    </a:lnTo>
                    <a:lnTo>
                      <a:pt x="2327" y="182"/>
                    </a:lnTo>
                    <a:lnTo>
                      <a:pt x="2576" y="0"/>
                    </a:lnTo>
                    <a:lnTo>
                      <a:pt x="2568" y="42"/>
                    </a:lnTo>
                    <a:lnTo>
                      <a:pt x="2568" y="91"/>
                    </a:lnTo>
                    <a:lnTo>
                      <a:pt x="2572" y="141"/>
                    </a:lnTo>
                    <a:lnTo>
                      <a:pt x="2576" y="195"/>
                    </a:lnTo>
                    <a:lnTo>
                      <a:pt x="2572" y="241"/>
                    </a:lnTo>
                    <a:lnTo>
                      <a:pt x="2558" y="287"/>
                    </a:lnTo>
                    <a:lnTo>
                      <a:pt x="2536" y="323"/>
                    </a:lnTo>
                    <a:lnTo>
                      <a:pt x="2500" y="349"/>
                    </a:lnTo>
                    <a:close/>
                  </a:path>
                </a:pathLst>
              </a:custGeom>
              <a:solidFill>
                <a:srgbClr val="E07038"/>
              </a:solidFill>
              <a:ln w="9525">
                <a:noFill/>
                <a:round/>
                <a:headEnd/>
                <a:tailEnd/>
              </a:ln>
            </p:spPr>
            <p:txBody>
              <a:bodyPr>
                <a:prstTxWarp prst="textNoShape">
                  <a:avLst/>
                </a:prstTxWarp>
              </a:bodyPr>
              <a:lstStyle/>
              <a:p>
                <a:endParaRPr lang="en-US"/>
              </a:p>
            </p:txBody>
          </p:sp>
          <p:sp>
            <p:nvSpPr>
              <p:cNvPr id="30743" name="Freeform 15"/>
              <p:cNvSpPr>
                <a:spLocks/>
              </p:cNvSpPr>
              <p:nvPr/>
            </p:nvSpPr>
            <p:spPr bwMode="auto">
              <a:xfrm>
                <a:off x="5018" y="1716"/>
                <a:ext cx="6" cy="8"/>
              </a:xfrm>
              <a:custGeom>
                <a:avLst/>
                <a:gdLst>
                  <a:gd name="T0" fmla="*/ 54 w 54"/>
                  <a:gd name="T1" fmla="*/ 73 h 73"/>
                  <a:gd name="T2" fmla="*/ 0 w 54"/>
                  <a:gd name="T3" fmla="*/ 0 h 73"/>
                  <a:gd name="T4" fmla="*/ 36 w 54"/>
                  <a:gd name="T5" fmla="*/ 54 h 73"/>
                  <a:gd name="T6" fmla="*/ 54 w 54"/>
                  <a:gd name="T7" fmla="*/ 73 h 73"/>
                  <a:gd name="T8" fmla="*/ 0 60000 65536"/>
                  <a:gd name="T9" fmla="*/ 0 60000 65536"/>
                  <a:gd name="T10" fmla="*/ 0 60000 65536"/>
                  <a:gd name="T11" fmla="*/ 0 60000 65536"/>
                  <a:gd name="T12" fmla="*/ 0 w 54"/>
                  <a:gd name="T13" fmla="*/ 0 h 73"/>
                  <a:gd name="T14" fmla="*/ 54 w 54"/>
                  <a:gd name="T15" fmla="*/ 73 h 73"/>
                </a:gdLst>
                <a:ahLst/>
                <a:cxnLst>
                  <a:cxn ang="T8">
                    <a:pos x="T0" y="T1"/>
                  </a:cxn>
                  <a:cxn ang="T9">
                    <a:pos x="T2" y="T3"/>
                  </a:cxn>
                  <a:cxn ang="T10">
                    <a:pos x="T4" y="T5"/>
                  </a:cxn>
                  <a:cxn ang="T11">
                    <a:pos x="T6" y="T7"/>
                  </a:cxn>
                </a:cxnLst>
                <a:rect l="T12" t="T13" r="T14" b="T15"/>
                <a:pathLst>
                  <a:path w="54" h="73">
                    <a:moveTo>
                      <a:pt x="54" y="73"/>
                    </a:moveTo>
                    <a:lnTo>
                      <a:pt x="0" y="0"/>
                    </a:lnTo>
                    <a:lnTo>
                      <a:pt x="36" y="54"/>
                    </a:lnTo>
                    <a:lnTo>
                      <a:pt x="54" y="73"/>
                    </a:lnTo>
                    <a:close/>
                  </a:path>
                </a:pathLst>
              </a:custGeom>
              <a:solidFill>
                <a:srgbClr val="000000"/>
              </a:solidFill>
              <a:ln w="9525">
                <a:noFill/>
                <a:round/>
                <a:headEnd/>
                <a:tailEnd/>
              </a:ln>
            </p:spPr>
            <p:txBody>
              <a:bodyPr>
                <a:prstTxWarp prst="textNoShape">
                  <a:avLst/>
                </a:prstTxWarp>
              </a:bodyPr>
              <a:lstStyle/>
              <a:p>
                <a:endParaRPr lang="en-US"/>
              </a:p>
            </p:txBody>
          </p:sp>
          <p:sp>
            <p:nvSpPr>
              <p:cNvPr id="30744" name="Freeform 16"/>
              <p:cNvSpPr>
                <a:spLocks/>
              </p:cNvSpPr>
              <p:nvPr/>
            </p:nvSpPr>
            <p:spPr bwMode="auto">
              <a:xfrm>
                <a:off x="4160" y="1753"/>
                <a:ext cx="8" cy="15"/>
              </a:xfrm>
              <a:custGeom>
                <a:avLst/>
                <a:gdLst>
                  <a:gd name="T0" fmla="*/ 0 w 72"/>
                  <a:gd name="T1" fmla="*/ 131 h 131"/>
                  <a:gd name="T2" fmla="*/ 72 w 72"/>
                  <a:gd name="T3" fmla="*/ 0 h 131"/>
                  <a:gd name="T4" fmla="*/ 36 w 72"/>
                  <a:gd name="T5" fmla="*/ 91 h 131"/>
                  <a:gd name="T6" fmla="*/ 0 w 72"/>
                  <a:gd name="T7" fmla="*/ 131 h 131"/>
                  <a:gd name="T8" fmla="*/ 0 60000 65536"/>
                  <a:gd name="T9" fmla="*/ 0 60000 65536"/>
                  <a:gd name="T10" fmla="*/ 0 60000 65536"/>
                  <a:gd name="T11" fmla="*/ 0 60000 65536"/>
                  <a:gd name="T12" fmla="*/ 0 w 72"/>
                  <a:gd name="T13" fmla="*/ 0 h 131"/>
                  <a:gd name="T14" fmla="*/ 72 w 72"/>
                  <a:gd name="T15" fmla="*/ 131 h 131"/>
                </a:gdLst>
                <a:ahLst/>
                <a:cxnLst>
                  <a:cxn ang="T8">
                    <a:pos x="T0" y="T1"/>
                  </a:cxn>
                  <a:cxn ang="T9">
                    <a:pos x="T2" y="T3"/>
                  </a:cxn>
                  <a:cxn ang="T10">
                    <a:pos x="T4" y="T5"/>
                  </a:cxn>
                  <a:cxn ang="T11">
                    <a:pos x="T6" y="T7"/>
                  </a:cxn>
                </a:cxnLst>
                <a:rect l="T12" t="T13" r="T14" b="T15"/>
                <a:pathLst>
                  <a:path w="72" h="131">
                    <a:moveTo>
                      <a:pt x="0" y="131"/>
                    </a:moveTo>
                    <a:lnTo>
                      <a:pt x="72" y="0"/>
                    </a:lnTo>
                    <a:lnTo>
                      <a:pt x="36" y="91"/>
                    </a:lnTo>
                    <a:lnTo>
                      <a:pt x="0" y="131"/>
                    </a:lnTo>
                    <a:close/>
                  </a:path>
                </a:pathLst>
              </a:custGeom>
              <a:solidFill>
                <a:srgbClr val="000000"/>
              </a:solidFill>
              <a:ln w="9525">
                <a:noFill/>
                <a:round/>
                <a:headEnd/>
                <a:tailEnd/>
              </a:ln>
            </p:spPr>
            <p:txBody>
              <a:bodyPr>
                <a:prstTxWarp prst="textNoShape">
                  <a:avLst/>
                </a:prstTxWarp>
              </a:bodyPr>
              <a:lstStyle/>
              <a:p>
                <a:endParaRPr lang="en-US"/>
              </a:p>
            </p:txBody>
          </p:sp>
          <p:sp>
            <p:nvSpPr>
              <p:cNvPr id="30745" name="Freeform 17"/>
              <p:cNvSpPr>
                <a:spLocks/>
              </p:cNvSpPr>
              <p:nvPr/>
            </p:nvSpPr>
            <p:spPr bwMode="auto">
              <a:xfrm>
                <a:off x="4956" y="1753"/>
                <a:ext cx="6" cy="15"/>
              </a:xfrm>
              <a:custGeom>
                <a:avLst/>
                <a:gdLst>
                  <a:gd name="T0" fmla="*/ 0 w 55"/>
                  <a:gd name="T1" fmla="*/ 0 h 131"/>
                  <a:gd name="T2" fmla="*/ 55 w 55"/>
                  <a:gd name="T3" fmla="*/ 131 h 131"/>
                  <a:gd name="T4" fmla="*/ 0 w 55"/>
                  <a:gd name="T5" fmla="*/ 0 h 131"/>
                  <a:gd name="T6" fmla="*/ 0 60000 65536"/>
                  <a:gd name="T7" fmla="*/ 0 60000 65536"/>
                  <a:gd name="T8" fmla="*/ 0 60000 65536"/>
                  <a:gd name="T9" fmla="*/ 0 w 55"/>
                  <a:gd name="T10" fmla="*/ 0 h 131"/>
                  <a:gd name="T11" fmla="*/ 55 w 55"/>
                  <a:gd name="T12" fmla="*/ 131 h 131"/>
                </a:gdLst>
                <a:ahLst/>
                <a:cxnLst>
                  <a:cxn ang="T6">
                    <a:pos x="T0" y="T1"/>
                  </a:cxn>
                  <a:cxn ang="T7">
                    <a:pos x="T2" y="T3"/>
                  </a:cxn>
                  <a:cxn ang="T8">
                    <a:pos x="T4" y="T5"/>
                  </a:cxn>
                </a:cxnLst>
                <a:rect l="T9" t="T10" r="T11" b="T12"/>
                <a:pathLst>
                  <a:path w="55" h="131">
                    <a:moveTo>
                      <a:pt x="0" y="0"/>
                    </a:moveTo>
                    <a:lnTo>
                      <a:pt x="55" y="131"/>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0746" name="Freeform 18"/>
              <p:cNvSpPr>
                <a:spLocks/>
              </p:cNvSpPr>
              <p:nvPr/>
            </p:nvSpPr>
            <p:spPr bwMode="auto">
              <a:xfrm>
                <a:off x="4084" y="1772"/>
                <a:ext cx="6" cy="16"/>
              </a:xfrm>
              <a:custGeom>
                <a:avLst/>
                <a:gdLst>
                  <a:gd name="T0" fmla="*/ 0 w 54"/>
                  <a:gd name="T1" fmla="*/ 146 h 146"/>
                  <a:gd name="T2" fmla="*/ 54 w 54"/>
                  <a:gd name="T3" fmla="*/ 0 h 146"/>
                  <a:gd name="T4" fmla="*/ 36 w 54"/>
                  <a:gd name="T5" fmla="*/ 109 h 146"/>
                  <a:gd name="T6" fmla="*/ 0 w 54"/>
                  <a:gd name="T7" fmla="*/ 146 h 146"/>
                  <a:gd name="T8" fmla="*/ 0 60000 65536"/>
                  <a:gd name="T9" fmla="*/ 0 60000 65536"/>
                  <a:gd name="T10" fmla="*/ 0 60000 65536"/>
                  <a:gd name="T11" fmla="*/ 0 60000 65536"/>
                  <a:gd name="T12" fmla="*/ 0 w 54"/>
                  <a:gd name="T13" fmla="*/ 0 h 146"/>
                  <a:gd name="T14" fmla="*/ 54 w 54"/>
                  <a:gd name="T15" fmla="*/ 146 h 146"/>
                </a:gdLst>
                <a:ahLst/>
                <a:cxnLst>
                  <a:cxn ang="T8">
                    <a:pos x="T0" y="T1"/>
                  </a:cxn>
                  <a:cxn ang="T9">
                    <a:pos x="T2" y="T3"/>
                  </a:cxn>
                  <a:cxn ang="T10">
                    <a:pos x="T4" y="T5"/>
                  </a:cxn>
                  <a:cxn ang="T11">
                    <a:pos x="T6" y="T7"/>
                  </a:cxn>
                </a:cxnLst>
                <a:rect l="T12" t="T13" r="T14" b="T15"/>
                <a:pathLst>
                  <a:path w="54" h="146">
                    <a:moveTo>
                      <a:pt x="0" y="146"/>
                    </a:moveTo>
                    <a:lnTo>
                      <a:pt x="54" y="0"/>
                    </a:lnTo>
                    <a:lnTo>
                      <a:pt x="36" y="109"/>
                    </a:lnTo>
                    <a:lnTo>
                      <a:pt x="0" y="146"/>
                    </a:lnTo>
                    <a:close/>
                  </a:path>
                </a:pathLst>
              </a:custGeom>
              <a:solidFill>
                <a:srgbClr val="000000"/>
              </a:solidFill>
              <a:ln w="9525">
                <a:noFill/>
                <a:round/>
                <a:headEnd/>
                <a:tailEnd/>
              </a:ln>
            </p:spPr>
            <p:txBody>
              <a:bodyPr>
                <a:prstTxWarp prst="textNoShape">
                  <a:avLst/>
                </a:prstTxWarp>
              </a:bodyPr>
              <a:lstStyle/>
              <a:p>
                <a:endParaRPr lang="en-US"/>
              </a:p>
            </p:txBody>
          </p:sp>
          <p:sp>
            <p:nvSpPr>
              <p:cNvPr id="30747" name="Freeform 19"/>
              <p:cNvSpPr>
                <a:spLocks/>
              </p:cNvSpPr>
              <p:nvPr/>
            </p:nvSpPr>
            <p:spPr bwMode="auto">
              <a:xfrm>
                <a:off x="4962" y="1772"/>
                <a:ext cx="6" cy="16"/>
              </a:xfrm>
              <a:custGeom>
                <a:avLst/>
                <a:gdLst>
                  <a:gd name="T0" fmla="*/ 0 w 55"/>
                  <a:gd name="T1" fmla="*/ 0 h 146"/>
                  <a:gd name="T2" fmla="*/ 55 w 55"/>
                  <a:gd name="T3" fmla="*/ 146 h 146"/>
                  <a:gd name="T4" fmla="*/ 0 w 55"/>
                  <a:gd name="T5" fmla="*/ 0 h 146"/>
                  <a:gd name="T6" fmla="*/ 0 60000 65536"/>
                  <a:gd name="T7" fmla="*/ 0 60000 65536"/>
                  <a:gd name="T8" fmla="*/ 0 60000 65536"/>
                  <a:gd name="T9" fmla="*/ 0 w 55"/>
                  <a:gd name="T10" fmla="*/ 0 h 146"/>
                  <a:gd name="T11" fmla="*/ 55 w 55"/>
                  <a:gd name="T12" fmla="*/ 146 h 146"/>
                </a:gdLst>
                <a:ahLst/>
                <a:cxnLst>
                  <a:cxn ang="T6">
                    <a:pos x="T0" y="T1"/>
                  </a:cxn>
                  <a:cxn ang="T7">
                    <a:pos x="T2" y="T3"/>
                  </a:cxn>
                  <a:cxn ang="T8">
                    <a:pos x="T4" y="T5"/>
                  </a:cxn>
                </a:cxnLst>
                <a:rect l="T9" t="T10" r="T11" b="T12"/>
                <a:pathLst>
                  <a:path w="55" h="146">
                    <a:moveTo>
                      <a:pt x="0" y="0"/>
                    </a:moveTo>
                    <a:lnTo>
                      <a:pt x="55" y="146"/>
                    </a:lnTo>
                    <a:lnTo>
                      <a:pt x="0" y="0"/>
                    </a:lnTo>
                    <a:close/>
                  </a:path>
                </a:pathLst>
              </a:custGeom>
              <a:solidFill>
                <a:srgbClr val="000000"/>
              </a:solidFill>
              <a:ln w="9525">
                <a:noFill/>
                <a:round/>
                <a:headEnd/>
                <a:tailEnd/>
              </a:ln>
            </p:spPr>
            <p:txBody>
              <a:bodyPr>
                <a:prstTxWarp prst="textNoShape">
                  <a:avLst/>
                </a:prstTxWarp>
              </a:bodyPr>
              <a:lstStyle/>
              <a:p>
                <a:endParaRPr lang="en-US"/>
              </a:p>
            </p:txBody>
          </p:sp>
          <p:sp>
            <p:nvSpPr>
              <p:cNvPr id="30748" name="Freeform 20"/>
              <p:cNvSpPr>
                <a:spLocks/>
              </p:cNvSpPr>
              <p:nvPr/>
            </p:nvSpPr>
            <p:spPr bwMode="auto">
              <a:xfrm>
                <a:off x="4909" y="1776"/>
                <a:ext cx="8" cy="26"/>
              </a:xfrm>
              <a:custGeom>
                <a:avLst/>
                <a:gdLst>
                  <a:gd name="T0" fmla="*/ 77 w 77"/>
                  <a:gd name="T1" fmla="*/ 240 h 240"/>
                  <a:gd name="T2" fmla="*/ 0 w 77"/>
                  <a:gd name="T3" fmla="*/ 0 h 240"/>
                  <a:gd name="T4" fmla="*/ 77 w 77"/>
                  <a:gd name="T5" fmla="*/ 204 h 240"/>
                  <a:gd name="T6" fmla="*/ 77 w 77"/>
                  <a:gd name="T7" fmla="*/ 240 h 240"/>
                  <a:gd name="T8" fmla="*/ 0 60000 65536"/>
                  <a:gd name="T9" fmla="*/ 0 60000 65536"/>
                  <a:gd name="T10" fmla="*/ 0 60000 65536"/>
                  <a:gd name="T11" fmla="*/ 0 60000 65536"/>
                  <a:gd name="T12" fmla="*/ 0 w 77"/>
                  <a:gd name="T13" fmla="*/ 0 h 240"/>
                  <a:gd name="T14" fmla="*/ 77 w 77"/>
                  <a:gd name="T15" fmla="*/ 240 h 240"/>
                </a:gdLst>
                <a:ahLst/>
                <a:cxnLst>
                  <a:cxn ang="T8">
                    <a:pos x="T0" y="T1"/>
                  </a:cxn>
                  <a:cxn ang="T9">
                    <a:pos x="T2" y="T3"/>
                  </a:cxn>
                  <a:cxn ang="T10">
                    <a:pos x="T4" y="T5"/>
                  </a:cxn>
                  <a:cxn ang="T11">
                    <a:pos x="T6" y="T7"/>
                  </a:cxn>
                </a:cxnLst>
                <a:rect l="T12" t="T13" r="T14" b="T15"/>
                <a:pathLst>
                  <a:path w="77" h="240">
                    <a:moveTo>
                      <a:pt x="77" y="240"/>
                    </a:moveTo>
                    <a:lnTo>
                      <a:pt x="0" y="0"/>
                    </a:lnTo>
                    <a:lnTo>
                      <a:pt x="77" y="204"/>
                    </a:lnTo>
                    <a:lnTo>
                      <a:pt x="77" y="240"/>
                    </a:lnTo>
                    <a:close/>
                  </a:path>
                </a:pathLst>
              </a:custGeom>
              <a:solidFill>
                <a:srgbClr val="000000"/>
              </a:solidFill>
              <a:ln w="9525">
                <a:noFill/>
                <a:round/>
                <a:headEnd/>
                <a:tailEnd/>
              </a:ln>
            </p:spPr>
            <p:txBody>
              <a:bodyPr>
                <a:prstTxWarp prst="textNoShape">
                  <a:avLst/>
                </a:prstTxWarp>
              </a:bodyPr>
              <a:lstStyle/>
              <a:p>
                <a:endParaRPr lang="en-US"/>
              </a:p>
            </p:txBody>
          </p:sp>
          <p:sp>
            <p:nvSpPr>
              <p:cNvPr id="30749" name="Freeform 21"/>
              <p:cNvSpPr>
                <a:spLocks/>
              </p:cNvSpPr>
              <p:nvPr/>
            </p:nvSpPr>
            <p:spPr bwMode="auto">
              <a:xfrm>
                <a:off x="4940" y="1780"/>
                <a:ext cx="10" cy="14"/>
              </a:xfrm>
              <a:custGeom>
                <a:avLst/>
                <a:gdLst>
                  <a:gd name="T0" fmla="*/ 95 w 95"/>
                  <a:gd name="T1" fmla="*/ 128 h 128"/>
                  <a:gd name="T2" fmla="*/ 0 w 95"/>
                  <a:gd name="T3" fmla="*/ 0 h 128"/>
                  <a:gd name="T4" fmla="*/ 41 w 95"/>
                  <a:gd name="T5" fmla="*/ 0 h 128"/>
                  <a:gd name="T6" fmla="*/ 95 w 95"/>
                  <a:gd name="T7" fmla="*/ 128 h 128"/>
                  <a:gd name="T8" fmla="*/ 0 60000 65536"/>
                  <a:gd name="T9" fmla="*/ 0 60000 65536"/>
                  <a:gd name="T10" fmla="*/ 0 60000 65536"/>
                  <a:gd name="T11" fmla="*/ 0 60000 65536"/>
                  <a:gd name="T12" fmla="*/ 0 w 95"/>
                  <a:gd name="T13" fmla="*/ 0 h 128"/>
                  <a:gd name="T14" fmla="*/ 95 w 95"/>
                  <a:gd name="T15" fmla="*/ 128 h 128"/>
                </a:gdLst>
                <a:ahLst/>
                <a:cxnLst>
                  <a:cxn ang="T8">
                    <a:pos x="T0" y="T1"/>
                  </a:cxn>
                  <a:cxn ang="T9">
                    <a:pos x="T2" y="T3"/>
                  </a:cxn>
                  <a:cxn ang="T10">
                    <a:pos x="T4" y="T5"/>
                  </a:cxn>
                  <a:cxn ang="T11">
                    <a:pos x="T6" y="T7"/>
                  </a:cxn>
                </a:cxnLst>
                <a:rect l="T12" t="T13" r="T14" b="T15"/>
                <a:pathLst>
                  <a:path w="95" h="128">
                    <a:moveTo>
                      <a:pt x="95" y="128"/>
                    </a:moveTo>
                    <a:lnTo>
                      <a:pt x="0" y="0"/>
                    </a:lnTo>
                    <a:lnTo>
                      <a:pt x="41" y="0"/>
                    </a:lnTo>
                    <a:lnTo>
                      <a:pt x="95" y="128"/>
                    </a:lnTo>
                    <a:close/>
                  </a:path>
                </a:pathLst>
              </a:custGeom>
              <a:solidFill>
                <a:srgbClr val="000000"/>
              </a:solidFill>
              <a:ln w="9525">
                <a:noFill/>
                <a:round/>
                <a:headEnd/>
                <a:tailEnd/>
              </a:ln>
            </p:spPr>
            <p:txBody>
              <a:bodyPr>
                <a:prstTxWarp prst="textNoShape">
                  <a:avLst/>
                </a:prstTxWarp>
              </a:bodyPr>
              <a:lstStyle/>
              <a:p>
                <a:endParaRPr lang="en-US"/>
              </a:p>
            </p:txBody>
          </p:sp>
          <p:sp>
            <p:nvSpPr>
              <p:cNvPr id="30750" name="Freeform 23"/>
              <p:cNvSpPr>
                <a:spLocks/>
              </p:cNvSpPr>
              <p:nvPr/>
            </p:nvSpPr>
            <p:spPr bwMode="auto">
              <a:xfrm>
                <a:off x="3873" y="1937"/>
                <a:ext cx="1373" cy="1817"/>
              </a:xfrm>
              <a:custGeom>
                <a:avLst/>
                <a:gdLst>
                  <a:gd name="T0" fmla="*/ 10630 w 12354"/>
                  <a:gd name="T1" fmla="*/ 5406 h 16352"/>
                  <a:gd name="T2" fmla="*/ 12249 w 12354"/>
                  <a:gd name="T3" fmla="*/ 6164 h 16352"/>
                  <a:gd name="T4" fmla="*/ 11683 w 12354"/>
                  <a:gd name="T5" fmla="*/ 7094 h 16352"/>
                  <a:gd name="T6" fmla="*/ 11850 w 12354"/>
                  <a:gd name="T7" fmla="*/ 6359 h 16352"/>
                  <a:gd name="T8" fmla="*/ 11496 w 12354"/>
                  <a:gd name="T9" fmla="*/ 6572 h 16352"/>
                  <a:gd name="T10" fmla="*/ 11079 w 12354"/>
                  <a:gd name="T11" fmla="*/ 6672 h 16352"/>
                  <a:gd name="T12" fmla="*/ 10743 w 12354"/>
                  <a:gd name="T13" fmla="*/ 6355 h 16352"/>
                  <a:gd name="T14" fmla="*/ 11088 w 12354"/>
                  <a:gd name="T15" fmla="*/ 6863 h 16352"/>
                  <a:gd name="T16" fmla="*/ 10802 w 12354"/>
                  <a:gd name="T17" fmla="*/ 7202 h 16352"/>
                  <a:gd name="T18" fmla="*/ 10321 w 12354"/>
                  <a:gd name="T19" fmla="*/ 6604 h 16352"/>
                  <a:gd name="T20" fmla="*/ 8525 w 12354"/>
                  <a:gd name="T21" fmla="*/ 3265 h 16352"/>
                  <a:gd name="T22" fmla="*/ 8302 w 12354"/>
                  <a:gd name="T23" fmla="*/ 2127 h 16352"/>
                  <a:gd name="T24" fmla="*/ 8411 w 12354"/>
                  <a:gd name="T25" fmla="*/ 10079 h 16352"/>
                  <a:gd name="T26" fmla="*/ 7255 w 12354"/>
                  <a:gd name="T27" fmla="*/ 12900 h 16352"/>
                  <a:gd name="T28" fmla="*/ 7281 w 12354"/>
                  <a:gd name="T29" fmla="*/ 13050 h 16352"/>
                  <a:gd name="T30" fmla="*/ 9360 w 12354"/>
                  <a:gd name="T31" fmla="*/ 14715 h 16352"/>
                  <a:gd name="T32" fmla="*/ 9745 w 12354"/>
                  <a:gd name="T33" fmla="*/ 15132 h 16352"/>
                  <a:gd name="T34" fmla="*/ 8752 w 12354"/>
                  <a:gd name="T35" fmla="*/ 14773 h 16352"/>
                  <a:gd name="T36" fmla="*/ 9368 w 12354"/>
                  <a:gd name="T37" fmla="*/ 15122 h 16352"/>
                  <a:gd name="T38" fmla="*/ 9364 w 12354"/>
                  <a:gd name="T39" fmla="*/ 15549 h 16352"/>
                  <a:gd name="T40" fmla="*/ 8928 w 12354"/>
                  <a:gd name="T41" fmla="*/ 15313 h 16352"/>
                  <a:gd name="T42" fmla="*/ 8992 w 12354"/>
                  <a:gd name="T43" fmla="*/ 15826 h 16352"/>
                  <a:gd name="T44" fmla="*/ 7273 w 12354"/>
                  <a:gd name="T45" fmla="*/ 14406 h 16352"/>
                  <a:gd name="T46" fmla="*/ 6129 w 12354"/>
                  <a:gd name="T47" fmla="*/ 12628 h 16352"/>
                  <a:gd name="T48" fmla="*/ 6487 w 12354"/>
                  <a:gd name="T49" fmla="*/ 10473 h 16352"/>
                  <a:gd name="T50" fmla="*/ 5780 w 12354"/>
                  <a:gd name="T51" fmla="*/ 10324 h 16352"/>
                  <a:gd name="T52" fmla="*/ 5258 w 12354"/>
                  <a:gd name="T53" fmla="*/ 12442 h 16352"/>
                  <a:gd name="T54" fmla="*/ 5371 w 12354"/>
                  <a:gd name="T55" fmla="*/ 13222 h 16352"/>
                  <a:gd name="T56" fmla="*/ 2980 w 12354"/>
                  <a:gd name="T57" fmla="*/ 16248 h 16352"/>
                  <a:gd name="T58" fmla="*/ 2231 w 12354"/>
                  <a:gd name="T59" fmla="*/ 16248 h 16352"/>
                  <a:gd name="T60" fmla="*/ 2454 w 12354"/>
                  <a:gd name="T61" fmla="*/ 15740 h 16352"/>
                  <a:gd name="T62" fmla="*/ 2309 w 12354"/>
                  <a:gd name="T63" fmla="*/ 15658 h 16352"/>
                  <a:gd name="T64" fmla="*/ 1823 w 12354"/>
                  <a:gd name="T65" fmla="*/ 16198 h 16352"/>
                  <a:gd name="T66" fmla="*/ 2068 w 12354"/>
                  <a:gd name="T67" fmla="*/ 15513 h 16352"/>
                  <a:gd name="T68" fmla="*/ 1510 w 12354"/>
                  <a:gd name="T69" fmla="*/ 15730 h 16352"/>
                  <a:gd name="T70" fmla="*/ 2500 w 12354"/>
                  <a:gd name="T71" fmla="*/ 14878 h 16352"/>
                  <a:gd name="T72" fmla="*/ 4342 w 12354"/>
                  <a:gd name="T73" fmla="*/ 13009 h 16352"/>
                  <a:gd name="T74" fmla="*/ 3475 w 12354"/>
                  <a:gd name="T75" fmla="*/ 10796 h 16352"/>
                  <a:gd name="T76" fmla="*/ 3756 w 12354"/>
                  <a:gd name="T77" fmla="*/ 3325 h 16352"/>
                  <a:gd name="T78" fmla="*/ 3634 w 12354"/>
                  <a:gd name="T79" fmla="*/ 2803 h 16352"/>
                  <a:gd name="T80" fmla="*/ 2422 w 12354"/>
                  <a:gd name="T81" fmla="*/ 6119 h 16352"/>
                  <a:gd name="T82" fmla="*/ 1914 w 12354"/>
                  <a:gd name="T83" fmla="*/ 6423 h 16352"/>
                  <a:gd name="T84" fmla="*/ 1860 w 12354"/>
                  <a:gd name="T85" fmla="*/ 6994 h 16352"/>
                  <a:gd name="T86" fmla="*/ 1347 w 12354"/>
                  <a:gd name="T87" fmla="*/ 7176 h 16352"/>
                  <a:gd name="T88" fmla="*/ 1524 w 12354"/>
                  <a:gd name="T89" fmla="*/ 6921 h 16352"/>
                  <a:gd name="T90" fmla="*/ 1447 w 12354"/>
                  <a:gd name="T91" fmla="*/ 6295 h 16352"/>
                  <a:gd name="T92" fmla="*/ 1306 w 12354"/>
                  <a:gd name="T93" fmla="*/ 6935 h 16352"/>
                  <a:gd name="T94" fmla="*/ 902 w 12354"/>
                  <a:gd name="T95" fmla="*/ 6777 h 16352"/>
                  <a:gd name="T96" fmla="*/ 825 w 12354"/>
                  <a:gd name="T97" fmla="*/ 6990 h 16352"/>
                  <a:gd name="T98" fmla="*/ 213 w 12354"/>
                  <a:gd name="T99" fmla="*/ 7035 h 16352"/>
                  <a:gd name="T100" fmla="*/ 258 w 12354"/>
                  <a:gd name="T101" fmla="*/ 6114 h 16352"/>
                  <a:gd name="T102" fmla="*/ 1410 w 12354"/>
                  <a:gd name="T103" fmla="*/ 5756 h 16352"/>
                  <a:gd name="T104" fmla="*/ 3778 w 12354"/>
                  <a:gd name="T105" fmla="*/ 1098 h 16352"/>
                  <a:gd name="T106" fmla="*/ 4436 w 12354"/>
                  <a:gd name="T107" fmla="*/ 1216 h 16352"/>
                  <a:gd name="T108" fmla="*/ 4119 w 12354"/>
                  <a:gd name="T109" fmla="*/ 6867 h 16352"/>
                  <a:gd name="T110" fmla="*/ 5357 w 12354"/>
                  <a:gd name="T111" fmla="*/ 9235 h 16352"/>
                  <a:gd name="T112" fmla="*/ 7762 w 12354"/>
                  <a:gd name="T113" fmla="*/ 8192 h 16352"/>
                  <a:gd name="T114" fmla="*/ 8170 w 12354"/>
                  <a:gd name="T115" fmla="*/ 5711 h 16352"/>
                  <a:gd name="T116" fmla="*/ 8016 w 12354"/>
                  <a:gd name="T117" fmla="*/ 1905 h 16352"/>
                  <a:gd name="T118" fmla="*/ 7703 w 12354"/>
                  <a:gd name="T119" fmla="*/ 349 h 163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54"/>
                  <a:gd name="T181" fmla="*/ 0 h 16352"/>
                  <a:gd name="T182" fmla="*/ 12354 w 12354"/>
                  <a:gd name="T183" fmla="*/ 16352 h 163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54" h="16352">
                    <a:moveTo>
                      <a:pt x="7994" y="0"/>
                    </a:moveTo>
                    <a:lnTo>
                      <a:pt x="8275" y="635"/>
                    </a:lnTo>
                    <a:lnTo>
                      <a:pt x="8551" y="1284"/>
                    </a:lnTo>
                    <a:lnTo>
                      <a:pt x="8824" y="1928"/>
                    </a:lnTo>
                    <a:lnTo>
                      <a:pt x="9105" y="2572"/>
                    </a:lnTo>
                    <a:lnTo>
                      <a:pt x="9391" y="3207"/>
                    </a:lnTo>
                    <a:lnTo>
                      <a:pt x="9699" y="3847"/>
                    </a:lnTo>
                    <a:lnTo>
                      <a:pt x="10026" y="4467"/>
                    </a:lnTo>
                    <a:lnTo>
                      <a:pt x="10393" y="5081"/>
                    </a:lnTo>
                    <a:lnTo>
                      <a:pt x="10462" y="5189"/>
                    </a:lnTo>
                    <a:lnTo>
                      <a:pt x="10544" y="5302"/>
                    </a:lnTo>
                    <a:lnTo>
                      <a:pt x="10630" y="5406"/>
                    </a:lnTo>
                    <a:lnTo>
                      <a:pt x="10720" y="5516"/>
                    </a:lnTo>
                    <a:lnTo>
                      <a:pt x="10802" y="5620"/>
                    </a:lnTo>
                    <a:lnTo>
                      <a:pt x="10884" y="5729"/>
                    </a:lnTo>
                    <a:lnTo>
                      <a:pt x="10951" y="5838"/>
                    </a:lnTo>
                    <a:lnTo>
                      <a:pt x="11007" y="5964"/>
                    </a:lnTo>
                    <a:lnTo>
                      <a:pt x="11151" y="6128"/>
                    </a:lnTo>
                    <a:lnTo>
                      <a:pt x="11333" y="6178"/>
                    </a:lnTo>
                    <a:lnTo>
                      <a:pt x="11533" y="6146"/>
                    </a:lnTo>
                    <a:lnTo>
                      <a:pt x="11741" y="6092"/>
                    </a:lnTo>
                    <a:lnTo>
                      <a:pt x="11932" y="6042"/>
                    </a:lnTo>
                    <a:lnTo>
                      <a:pt x="12109" y="6056"/>
                    </a:lnTo>
                    <a:lnTo>
                      <a:pt x="12249" y="6164"/>
                    </a:lnTo>
                    <a:lnTo>
                      <a:pt x="12354" y="6427"/>
                    </a:lnTo>
                    <a:lnTo>
                      <a:pt x="12291" y="6522"/>
                    </a:lnTo>
                    <a:lnTo>
                      <a:pt x="12231" y="6618"/>
                    </a:lnTo>
                    <a:lnTo>
                      <a:pt x="12167" y="6708"/>
                    </a:lnTo>
                    <a:lnTo>
                      <a:pt x="12104" y="6804"/>
                    </a:lnTo>
                    <a:lnTo>
                      <a:pt x="12027" y="6889"/>
                    </a:lnTo>
                    <a:lnTo>
                      <a:pt x="11954" y="6976"/>
                    </a:lnTo>
                    <a:lnTo>
                      <a:pt x="11878" y="7053"/>
                    </a:lnTo>
                    <a:lnTo>
                      <a:pt x="11800" y="7130"/>
                    </a:lnTo>
                    <a:lnTo>
                      <a:pt x="11759" y="7117"/>
                    </a:lnTo>
                    <a:lnTo>
                      <a:pt x="11723" y="7108"/>
                    </a:lnTo>
                    <a:lnTo>
                      <a:pt x="11683" y="7094"/>
                    </a:lnTo>
                    <a:lnTo>
                      <a:pt x="11651" y="7085"/>
                    </a:lnTo>
                    <a:lnTo>
                      <a:pt x="11619" y="7067"/>
                    </a:lnTo>
                    <a:lnTo>
                      <a:pt x="11597" y="7044"/>
                    </a:lnTo>
                    <a:lnTo>
                      <a:pt x="11578" y="7013"/>
                    </a:lnTo>
                    <a:lnTo>
                      <a:pt x="11578" y="6981"/>
                    </a:lnTo>
                    <a:lnTo>
                      <a:pt x="11565" y="6871"/>
                    </a:lnTo>
                    <a:lnTo>
                      <a:pt x="11578" y="6777"/>
                    </a:lnTo>
                    <a:lnTo>
                      <a:pt x="11605" y="6682"/>
                    </a:lnTo>
                    <a:lnTo>
                      <a:pt x="11655" y="6596"/>
                    </a:lnTo>
                    <a:lnTo>
                      <a:pt x="11709" y="6509"/>
                    </a:lnTo>
                    <a:lnTo>
                      <a:pt x="11778" y="6432"/>
                    </a:lnTo>
                    <a:lnTo>
                      <a:pt x="11850" y="6359"/>
                    </a:lnTo>
                    <a:lnTo>
                      <a:pt x="11928" y="6295"/>
                    </a:lnTo>
                    <a:lnTo>
                      <a:pt x="11878" y="6273"/>
                    </a:lnTo>
                    <a:lnTo>
                      <a:pt x="11828" y="6273"/>
                    </a:lnTo>
                    <a:lnTo>
                      <a:pt x="11778" y="6291"/>
                    </a:lnTo>
                    <a:lnTo>
                      <a:pt x="11737" y="6323"/>
                    </a:lnTo>
                    <a:lnTo>
                      <a:pt x="11691" y="6359"/>
                    </a:lnTo>
                    <a:lnTo>
                      <a:pt x="11651" y="6400"/>
                    </a:lnTo>
                    <a:lnTo>
                      <a:pt x="11609" y="6432"/>
                    </a:lnTo>
                    <a:lnTo>
                      <a:pt x="11578" y="6464"/>
                    </a:lnTo>
                    <a:lnTo>
                      <a:pt x="11551" y="6500"/>
                    </a:lnTo>
                    <a:lnTo>
                      <a:pt x="11523" y="6536"/>
                    </a:lnTo>
                    <a:lnTo>
                      <a:pt x="11496" y="6572"/>
                    </a:lnTo>
                    <a:lnTo>
                      <a:pt x="11474" y="6608"/>
                    </a:lnTo>
                    <a:lnTo>
                      <a:pt x="11446" y="6640"/>
                    </a:lnTo>
                    <a:lnTo>
                      <a:pt x="11433" y="6676"/>
                    </a:lnTo>
                    <a:lnTo>
                      <a:pt x="11424" y="6718"/>
                    </a:lnTo>
                    <a:lnTo>
                      <a:pt x="11428" y="6758"/>
                    </a:lnTo>
                    <a:lnTo>
                      <a:pt x="11374" y="6763"/>
                    </a:lnTo>
                    <a:lnTo>
                      <a:pt x="11324" y="6763"/>
                    </a:lnTo>
                    <a:lnTo>
                      <a:pt x="11270" y="6754"/>
                    </a:lnTo>
                    <a:lnTo>
                      <a:pt x="11220" y="6745"/>
                    </a:lnTo>
                    <a:lnTo>
                      <a:pt x="11165" y="6722"/>
                    </a:lnTo>
                    <a:lnTo>
                      <a:pt x="11120" y="6700"/>
                    </a:lnTo>
                    <a:lnTo>
                      <a:pt x="11079" y="6672"/>
                    </a:lnTo>
                    <a:lnTo>
                      <a:pt x="11043" y="6650"/>
                    </a:lnTo>
                    <a:lnTo>
                      <a:pt x="10983" y="6604"/>
                    </a:lnTo>
                    <a:lnTo>
                      <a:pt x="10947" y="6554"/>
                    </a:lnTo>
                    <a:lnTo>
                      <a:pt x="10920" y="6500"/>
                    </a:lnTo>
                    <a:lnTo>
                      <a:pt x="10907" y="6445"/>
                    </a:lnTo>
                    <a:lnTo>
                      <a:pt x="10884" y="6382"/>
                    </a:lnTo>
                    <a:lnTo>
                      <a:pt x="10861" y="6327"/>
                    </a:lnTo>
                    <a:lnTo>
                      <a:pt x="10829" y="6277"/>
                    </a:lnTo>
                    <a:lnTo>
                      <a:pt x="10784" y="6241"/>
                    </a:lnTo>
                    <a:lnTo>
                      <a:pt x="10756" y="6273"/>
                    </a:lnTo>
                    <a:lnTo>
                      <a:pt x="10748" y="6313"/>
                    </a:lnTo>
                    <a:lnTo>
                      <a:pt x="10743" y="6355"/>
                    </a:lnTo>
                    <a:lnTo>
                      <a:pt x="10756" y="6400"/>
                    </a:lnTo>
                    <a:lnTo>
                      <a:pt x="10770" y="6445"/>
                    </a:lnTo>
                    <a:lnTo>
                      <a:pt x="10784" y="6495"/>
                    </a:lnTo>
                    <a:lnTo>
                      <a:pt x="10793" y="6540"/>
                    </a:lnTo>
                    <a:lnTo>
                      <a:pt x="10802" y="6590"/>
                    </a:lnTo>
                    <a:lnTo>
                      <a:pt x="10829" y="6640"/>
                    </a:lnTo>
                    <a:lnTo>
                      <a:pt x="10866" y="6686"/>
                    </a:lnTo>
                    <a:lnTo>
                      <a:pt x="10907" y="6727"/>
                    </a:lnTo>
                    <a:lnTo>
                      <a:pt x="10951" y="6772"/>
                    </a:lnTo>
                    <a:lnTo>
                      <a:pt x="10993" y="6804"/>
                    </a:lnTo>
                    <a:lnTo>
                      <a:pt x="11043" y="6835"/>
                    </a:lnTo>
                    <a:lnTo>
                      <a:pt x="11088" y="6863"/>
                    </a:lnTo>
                    <a:lnTo>
                      <a:pt x="11133" y="6889"/>
                    </a:lnTo>
                    <a:lnTo>
                      <a:pt x="11111" y="6921"/>
                    </a:lnTo>
                    <a:lnTo>
                      <a:pt x="11088" y="6953"/>
                    </a:lnTo>
                    <a:lnTo>
                      <a:pt x="11061" y="6985"/>
                    </a:lnTo>
                    <a:lnTo>
                      <a:pt x="11033" y="7021"/>
                    </a:lnTo>
                    <a:lnTo>
                      <a:pt x="11007" y="7053"/>
                    </a:lnTo>
                    <a:lnTo>
                      <a:pt x="10989" y="7094"/>
                    </a:lnTo>
                    <a:lnTo>
                      <a:pt x="10979" y="7135"/>
                    </a:lnTo>
                    <a:lnTo>
                      <a:pt x="10989" y="7184"/>
                    </a:lnTo>
                    <a:lnTo>
                      <a:pt x="10920" y="7184"/>
                    </a:lnTo>
                    <a:lnTo>
                      <a:pt x="10861" y="7194"/>
                    </a:lnTo>
                    <a:lnTo>
                      <a:pt x="10802" y="7202"/>
                    </a:lnTo>
                    <a:lnTo>
                      <a:pt x="10748" y="7226"/>
                    </a:lnTo>
                    <a:lnTo>
                      <a:pt x="10694" y="7248"/>
                    </a:lnTo>
                    <a:lnTo>
                      <a:pt x="10648" y="7280"/>
                    </a:lnTo>
                    <a:lnTo>
                      <a:pt x="10607" y="7321"/>
                    </a:lnTo>
                    <a:lnTo>
                      <a:pt x="10580" y="7366"/>
                    </a:lnTo>
                    <a:lnTo>
                      <a:pt x="10489" y="7280"/>
                    </a:lnTo>
                    <a:lnTo>
                      <a:pt x="10425" y="7180"/>
                    </a:lnTo>
                    <a:lnTo>
                      <a:pt x="10385" y="7071"/>
                    </a:lnTo>
                    <a:lnTo>
                      <a:pt x="10361" y="6958"/>
                    </a:lnTo>
                    <a:lnTo>
                      <a:pt x="10343" y="6840"/>
                    </a:lnTo>
                    <a:lnTo>
                      <a:pt x="10335" y="6722"/>
                    </a:lnTo>
                    <a:lnTo>
                      <a:pt x="10321" y="6604"/>
                    </a:lnTo>
                    <a:lnTo>
                      <a:pt x="10303" y="6500"/>
                    </a:lnTo>
                    <a:lnTo>
                      <a:pt x="10094" y="6201"/>
                    </a:lnTo>
                    <a:lnTo>
                      <a:pt x="9904" y="5906"/>
                    </a:lnTo>
                    <a:lnTo>
                      <a:pt x="9709" y="5606"/>
                    </a:lnTo>
                    <a:lnTo>
                      <a:pt x="9514" y="5307"/>
                    </a:lnTo>
                    <a:lnTo>
                      <a:pt x="9305" y="5007"/>
                    </a:lnTo>
                    <a:lnTo>
                      <a:pt x="9087" y="4722"/>
                    </a:lnTo>
                    <a:lnTo>
                      <a:pt x="8846" y="4441"/>
                    </a:lnTo>
                    <a:lnTo>
                      <a:pt x="8588" y="4172"/>
                    </a:lnTo>
                    <a:lnTo>
                      <a:pt x="8557" y="3873"/>
                    </a:lnTo>
                    <a:lnTo>
                      <a:pt x="8543" y="3574"/>
                    </a:lnTo>
                    <a:lnTo>
                      <a:pt x="8525" y="3265"/>
                    </a:lnTo>
                    <a:lnTo>
                      <a:pt x="8507" y="2962"/>
                    </a:lnTo>
                    <a:lnTo>
                      <a:pt x="8475" y="2657"/>
                    </a:lnTo>
                    <a:lnTo>
                      <a:pt x="8429" y="2364"/>
                    </a:lnTo>
                    <a:lnTo>
                      <a:pt x="8370" y="2077"/>
                    </a:lnTo>
                    <a:lnTo>
                      <a:pt x="8288" y="1810"/>
                    </a:lnTo>
                    <a:lnTo>
                      <a:pt x="8238" y="1837"/>
                    </a:lnTo>
                    <a:lnTo>
                      <a:pt x="8220" y="1878"/>
                    </a:lnTo>
                    <a:lnTo>
                      <a:pt x="8220" y="1919"/>
                    </a:lnTo>
                    <a:lnTo>
                      <a:pt x="8238" y="1973"/>
                    </a:lnTo>
                    <a:lnTo>
                      <a:pt x="8257" y="2023"/>
                    </a:lnTo>
                    <a:lnTo>
                      <a:pt x="8280" y="2077"/>
                    </a:lnTo>
                    <a:lnTo>
                      <a:pt x="8302" y="2127"/>
                    </a:lnTo>
                    <a:lnTo>
                      <a:pt x="8311" y="2182"/>
                    </a:lnTo>
                    <a:lnTo>
                      <a:pt x="8357" y="3016"/>
                    </a:lnTo>
                    <a:lnTo>
                      <a:pt x="8411" y="3851"/>
                    </a:lnTo>
                    <a:lnTo>
                      <a:pt x="8457" y="4676"/>
                    </a:lnTo>
                    <a:lnTo>
                      <a:pt x="8507" y="5502"/>
                    </a:lnTo>
                    <a:lnTo>
                      <a:pt x="8543" y="6323"/>
                    </a:lnTo>
                    <a:lnTo>
                      <a:pt x="8565" y="7144"/>
                    </a:lnTo>
                    <a:lnTo>
                      <a:pt x="8575" y="7960"/>
                    </a:lnTo>
                    <a:lnTo>
                      <a:pt x="8570" y="8791"/>
                    </a:lnTo>
                    <a:lnTo>
                      <a:pt x="8515" y="9221"/>
                    </a:lnTo>
                    <a:lnTo>
                      <a:pt x="8465" y="9652"/>
                    </a:lnTo>
                    <a:lnTo>
                      <a:pt x="8411" y="10079"/>
                    </a:lnTo>
                    <a:lnTo>
                      <a:pt x="8347" y="10501"/>
                    </a:lnTo>
                    <a:lnTo>
                      <a:pt x="8252" y="10909"/>
                    </a:lnTo>
                    <a:lnTo>
                      <a:pt x="8130" y="11317"/>
                    </a:lnTo>
                    <a:lnTo>
                      <a:pt x="7962" y="11711"/>
                    </a:lnTo>
                    <a:lnTo>
                      <a:pt x="7753" y="12092"/>
                    </a:lnTo>
                    <a:lnTo>
                      <a:pt x="7703" y="12215"/>
                    </a:lnTo>
                    <a:lnTo>
                      <a:pt x="7658" y="12347"/>
                    </a:lnTo>
                    <a:lnTo>
                      <a:pt x="7608" y="12478"/>
                    </a:lnTo>
                    <a:lnTo>
                      <a:pt x="7550" y="12614"/>
                    </a:lnTo>
                    <a:lnTo>
                      <a:pt x="7472" y="12728"/>
                    </a:lnTo>
                    <a:lnTo>
                      <a:pt x="7377" y="12827"/>
                    </a:lnTo>
                    <a:lnTo>
                      <a:pt x="7255" y="12900"/>
                    </a:lnTo>
                    <a:lnTo>
                      <a:pt x="7109" y="12945"/>
                    </a:lnTo>
                    <a:lnTo>
                      <a:pt x="7086" y="12963"/>
                    </a:lnTo>
                    <a:lnTo>
                      <a:pt x="7082" y="12987"/>
                    </a:lnTo>
                    <a:lnTo>
                      <a:pt x="7082" y="13009"/>
                    </a:lnTo>
                    <a:lnTo>
                      <a:pt x="7095" y="13031"/>
                    </a:lnTo>
                    <a:lnTo>
                      <a:pt x="7109" y="13050"/>
                    </a:lnTo>
                    <a:lnTo>
                      <a:pt x="7136" y="13068"/>
                    </a:lnTo>
                    <a:lnTo>
                      <a:pt x="7159" y="13077"/>
                    </a:lnTo>
                    <a:lnTo>
                      <a:pt x="7181" y="13091"/>
                    </a:lnTo>
                    <a:lnTo>
                      <a:pt x="7213" y="13077"/>
                    </a:lnTo>
                    <a:lnTo>
                      <a:pt x="7249" y="13068"/>
                    </a:lnTo>
                    <a:lnTo>
                      <a:pt x="7281" y="13050"/>
                    </a:lnTo>
                    <a:lnTo>
                      <a:pt x="7322" y="13031"/>
                    </a:lnTo>
                    <a:lnTo>
                      <a:pt x="7359" y="13009"/>
                    </a:lnTo>
                    <a:lnTo>
                      <a:pt x="7395" y="12995"/>
                    </a:lnTo>
                    <a:lnTo>
                      <a:pt x="7436" y="12977"/>
                    </a:lnTo>
                    <a:lnTo>
                      <a:pt x="7476" y="12963"/>
                    </a:lnTo>
                    <a:lnTo>
                      <a:pt x="7640" y="13294"/>
                    </a:lnTo>
                    <a:lnTo>
                      <a:pt x="7849" y="13617"/>
                    </a:lnTo>
                    <a:lnTo>
                      <a:pt x="8094" y="13912"/>
                    </a:lnTo>
                    <a:lnTo>
                      <a:pt x="8375" y="14179"/>
                    </a:lnTo>
                    <a:lnTo>
                      <a:pt x="8679" y="14402"/>
                    </a:lnTo>
                    <a:lnTo>
                      <a:pt x="9010" y="14583"/>
                    </a:lnTo>
                    <a:lnTo>
                      <a:pt x="9360" y="14715"/>
                    </a:lnTo>
                    <a:lnTo>
                      <a:pt x="9731" y="14791"/>
                    </a:lnTo>
                    <a:lnTo>
                      <a:pt x="9749" y="14823"/>
                    </a:lnTo>
                    <a:lnTo>
                      <a:pt x="9767" y="14859"/>
                    </a:lnTo>
                    <a:lnTo>
                      <a:pt x="9781" y="14896"/>
                    </a:lnTo>
                    <a:lnTo>
                      <a:pt x="9795" y="14932"/>
                    </a:lnTo>
                    <a:lnTo>
                      <a:pt x="9799" y="14964"/>
                    </a:lnTo>
                    <a:lnTo>
                      <a:pt x="9804" y="15000"/>
                    </a:lnTo>
                    <a:lnTo>
                      <a:pt x="9804" y="15032"/>
                    </a:lnTo>
                    <a:lnTo>
                      <a:pt x="9804" y="15068"/>
                    </a:lnTo>
                    <a:lnTo>
                      <a:pt x="9781" y="15090"/>
                    </a:lnTo>
                    <a:lnTo>
                      <a:pt x="9763" y="15114"/>
                    </a:lnTo>
                    <a:lnTo>
                      <a:pt x="9745" y="15132"/>
                    </a:lnTo>
                    <a:lnTo>
                      <a:pt x="9731" y="15154"/>
                    </a:lnTo>
                    <a:lnTo>
                      <a:pt x="9695" y="15191"/>
                    </a:lnTo>
                    <a:lnTo>
                      <a:pt x="9659" y="15231"/>
                    </a:lnTo>
                    <a:lnTo>
                      <a:pt x="9609" y="15136"/>
                    </a:lnTo>
                    <a:lnTo>
                      <a:pt x="9554" y="15060"/>
                    </a:lnTo>
                    <a:lnTo>
                      <a:pt x="9482" y="14991"/>
                    </a:lnTo>
                    <a:lnTo>
                      <a:pt x="9404" y="14936"/>
                    </a:lnTo>
                    <a:lnTo>
                      <a:pt x="9314" y="14887"/>
                    </a:lnTo>
                    <a:lnTo>
                      <a:pt x="9228" y="14846"/>
                    </a:lnTo>
                    <a:lnTo>
                      <a:pt x="9133" y="14805"/>
                    </a:lnTo>
                    <a:lnTo>
                      <a:pt x="9047" y="14773"/>
                    </a:lnTo>
                    <a:lnTo>
                      <a:pt x="8752" y="14773"/>
                    </a:lnTo>
                    <a:lnTo>
                      <a:pt x="8765" y="14823"/>
                    </a:lnTo>
                    <a:lnTo>
                      <a:pt x="8806" y="14864"/>
                    </a:lnTo>
                    <a:lnTo>
                      <a:pt x="8856" y="14891"/>
                    </a:lnTo>
                    <a:lnTo>
                      <a:pt x="8924" y="14914"/>
                    </a:lnTo>
                    <a:lnTo>
                      <a:pt x="8992" y="14928"/>
                    </a:lnTo>
                    <a:lnTo>
                      <a:pt x="9065" y="14946"/>
                    </a:lnTo>
                    <a:lnTo>
                      <a:pt x="9127" y="14964"/>
                    </a:lnTo>
                    <a:lnTo>
                      <a:pt x="9196" y="14991"/>
                    </a:lnTo>
                    <a:lnTo>
                      <a:pt x="9250" y="15004"/>
                    </a:lnTo>
                    <a:lnTo>
                      <a:pt x="9296" y="15036"/>
                    </a:lnTo>
                    <a:lnTo>
                      <a:pt x="9332" y="15072"/>
                    </a:lnTo>
                    <a:lnTo>
                      <a:pt x="9368" y="15122"/>
                    </a:lnTo>
                    <a:lnTo>
                      <a:pt x="9396" y="15164"/>
                    </a:lnTo>
                    <a:lnTo>
                      <a:pt x="9428" y="15213"/>
                    </a:lnTo>
                    <a:lnTo>
                      <a:pt x="9454" y="15259"/>
                    </a:lnTo>
                    <a:lnTo>
                      <a:pt x="9491" y="15309"/>
                    </a:lnTo>
                    <a:lnTo>
                      <a:pt x="9464" y="15341"/>
                    </a:lnTo>
                    <a:lnTo>
                      <a:pt x="9454" y="15381"/>
                    </a:lnTo>
                    <a:lnTo>
                      <a:pt x="9454" y="15422"/>
                    </a:lnTo>
                    <a:lnTo>
                      <a:pt x="9460" y="15463"/>
                    </a:lnTo>
                    <a:lnTo>
                      <a:pt x="9454" y="15490"/>
                    </a:lnTo>
                    <a:lnTo>
                      <a:pt x="9446" y="15522"/>
                    </a:lnTo>
                    <a:lnTo>
                      <a:pt x="9414" y="15540"/>
                    </a:lnTo>
                    <a:lnTo>
                      <a:pt x="9364" y="15549"/>
                    </a:lnTo>
                    <a:lnTo>
                      <a:pt x="9291" y="15472"/>
                    </a:lnTo>
                    <a:lnTo>
                      <a:pt x="9223" y="15395"/>
                    </a:lnTo>
                    <a:lnTo>
                      <a:pt x="9137" y="15313"/>
                    </a:lnTo>
                    <a:lnTo>
                      <a:pt x="9055" y="15245"/>
                    </a:lnTo>
                    <a:lnTo>
                      <a:pt x="8960" y="15182"/>
                    </a:lnTo>
                    <a:lnTo>
                      <a:pt x="8860" y="15145"/>
                    </a:lnTo>
                    <a:lnTo>
                      <a:pt x="8752" y="15127"/>
                    </a:lnTo>
                    <a:lnTo>
                      <a:pt x="8642" y="15141"/>
                    </a:lnTo>
                    <a:lnTo>
                      <a:pt x="8720" y="15168"/>
                    </a:lnTo>
                    <a:lnTo>
                      <a:pt x="8792" y="15213"/>
                    </a:lnTo>
                    <a:lnTo>
                      <a:pt x="8860" y="15259"/>
                    </a:lnTo>
                    <a:lnTo>
                      <a:pt x="8928" y="15313"/>
                    </a:lnTo>
                    <a:lnTo>
                      <a:pt x="8987" y="15367"/>
                    </a:lnTo>
                    <a:lnTo>
                      <a:pt x="9051" y="15431"/>
                    </a:lnTo>
                    <a:lnTo>
                      <a:pt x="9109" y="15485"/>
                    </a:lnTo>
                    <a:lnTo>
                      <a:pt x="9178" y="15549"/>
                    </a:lnTo>
                    <a:lnTo>
                      <a:pt x="9191" y="15599"/>
                    </a:lnTo>
                    <a:lnTo>
                      <a:pt x="9187" y="15644"/>
                    </a:lnTo>
                    <a:lnTo>
                      <a:pt x="9169" y="15680"/>
                    </a:lnTo>
                    <a:lnTo>
                      <a:pt x="9147" y="15716"/>
                    </a:lnTo>
                    <a:lnTo>
                      <a:pt x="9105" y="15744"/>
                    </a:lnTo>
                    <a:lnTo>
                      <a:pt x="9069" y="15776"/>
                    </a:lnTo>
                    <a:lnTo>
                      <a:pt x="9028" y="15798"/>
                    </a:lnTo>
                    <a:lnTo>
                      <a:pt x="8992" y="15826"/>
                    </a:lnTo>
                    <a:lnTo>
                      <a:pt x="8896" y="15853"/>
                    </a:lnTo>
                    <a:lnTo>
                      <a:pt x="8802" y="15871"/>
                    </a:lnTo>
                    <a:lnTo>
                      <a:pt x="8706" y="15880"/>
                    </a:lnTo>
                    <a:lnTo>
                      <a:pt x="8611" y="15875"/>
                    </a:lnTo>
                    <a:lnTo>
                      <a:pt x="8515" y="15853"/>
                    </a:lnTo>
                    <a:lnTo>
                      <a:pt x="8425" y="15817"/>
                    </a:lnTo>
                    <a:lnTo>
                      <a:pt x="8338" y="15762"/>
                    </a:lnTo>
                    <a:lnTo>
                      <a:pt x="8270" y="15694"/>
                    </a:lnTo>
                    <a:lnTo>
                      <a:pt x="8062" y="15341"/>
                    </a:lnTo>
                    <a:lnTo>
                      <a:pt x="7821" y="15014"/>
                    </a:lnTo>
                    <a:lnTo>
                      <a:pt x="7554" y="14705"/>
                    </a:lnTo>
                    <a:lnTo>
                      <a:pt x="7273" y="14406"/>
                    </a:lnTo>
                    <a:lnTo>
                      <a:pt x="6986" y="14102"/>
                    </a:lnTo>
                    <a:lnTo>
                      <a:pt x="6714" y="13794"/>
                    </a:lnTo>
                    <a:lnTo>
                      <a:pt x="6465" y="13463"/>
                    </a:lnTo>
                    <a:lnTo>
                      <a:pt x="6260" y="13109"/>
                    </a:lnTo>
                    <a:lnTo>
                      <a:pt x="6228" y="13050"/>
                    </a:lnTo>
                    <a:lnTo>
                      <a:pt x="6197" y="12995"/>
                    </a:lnTo>
                    <a:lnTo>
                      <a:pt x="6156" y="12937"/>
                    </a:lnTo>
                    <a:lnTo>
                      <a:pt x="6124" y="12882"/>
                    </a:lnTo>
                    <a:lnTo>
                      <a:pt x="6097" y="12818"/>
                    </a:lnTo>
                    <a:lnTo>
                      <a:pt x="6083" y="12760"/>
                    </a:lnTo>
                    <a:lnTo>
                      <a:pt x="6093" y="12692"/>
                    </a:lnTo>
                    <a:lnTo>
                      <a:pt x="6129" y="12628"/>
                    </a:lnTo>
                    <a:lnTo>
                      <a:pt x="6320" y="12437"/>
                    </a:lnTo>
                    <a:lnTo>
                      <a:pt x="6456" y="12229"/>
                    </a:lnTo>
                    <a:lnTo>
                      <a:pt x="6551" y="12002"/>
                    </a:lnTo>
                    <a:lnTo>
                      <a:pt x="6609" y="11761"/>
                    </a:lnTo>
                    <a:lnTo>
                      <a:pt x="6633" y="11503"/>
                    </a:lnTo>
                    <a:lnTo>
                      <a:pt x="6637" y="11245"/>
                    </a:lnTo>
                    <a:lnTo>
                      <a:pt x="6629" y="10981"/>
                    </a:lnTo>
                    <a:lnTo>
                      <a:pt x="6609" y="10727"/>
                    </a:lnTo>
                    <a:lnTo>
                      <a:pt x="6583" y="10659"/>
                    </a:lnTo>
                    <a:lnTo>
                      <a:pt x="6555" y="10595"/>
                    </a:lnTo>
                    <a:lnTo>
                      <a:pt x="6523" y="10533"/>
                    </a:lnTo>
                    <a:lnTo>
                      <a:pt x="6487" y="10473"/>
                    </a:lnTo>
                    <a:lnTo>
                      <a:pt x="6442" y="10410"/>
                    </a:lnTo>
                    <a:lnTo>
                      <a:pt x="6388" y="10360"/>
                    </a:lnTo>
                    <a:lnTo>
                      <a:pt x="6328" y="10314"/>
                    </a:lnTo>
                    <a:lnTo>
                      <a:pt x="6260" y="10288"/>
                    </a:lnTo>
                    <a:lnTo>
                      <a:pt x="6197" y="10274"/>
                    </a:lnTo>
                    <a:lnTo>
                      <a:pt x="6138" y="10270"/>
                    </a:lnTo>
                    <a:lnTo>
                      <a:pt x="6075" y="10264"/>
                    </a:lnTo>
                    <a:lnTo>
                      <a:pt x="6015" y="10264"/>
                    </a:lnTo>
                    <a:lnTo>
                      <a:pt x="5952" y="10264"/>
                    </a:lnTo>
                    <a:lnTo>
                      <a:pt x="5893" y="10278"/>
                    </a:lnTo>
                    <a:lnTo>
                      <a:pt x="5834" y="10292"/>
                    </a:lnTo>
                    <a:lnTo>
                      <a:pt x="5780" y="10324"/>
                    </a:lnTo>
                    <a:lnTo>
                      <a:pt x="5576" y="10496"/>
                    </a:lnTo>
                    <a:lnTo>
                      <a:pt x="5431" y="10700"/>
                    </a:lnTo>
                    <a:lnTo>
                      <a:pt x="5325" y="10922"/>
                    </a:lnTo>
                    <a:lnTo>
                      <a:pt x="5267" y="11171"/>
                    </a:lnTo>
                    <a:lnTo>
                      <a:pt x="5221" y="11426"/>
                    </a:lnTo>
                    <a:lnTo>
                      <a:pt x="5194" y="11689"/>
                    </a:lnTo>
                    <a:lnTo>
                      <a:pt x="5167" y="11948"/>
                    </a:lnTo>
                    <a:lnTo>
                      <a:pt x="5131" y="12206"/>
                    </a:lnTo>
                    <a:lnTo>
                      <a:pt x="5144" y="12265"/>
                    </a:lnTo>
                    <a:lnTo>
                      <a:pt x="5176" y="12329"/>
                    </a:lnTo>
                    <a:lnTo>
                      <a:pt x="5212" y="12383"/>
                    </a:lnTo>
                    <a:lnTo>
                      <a:pt x="5258" y="12442"/>
                    </a:lnTo>
                    <a:lnTo>
                      <a:pt x="5303" y="12487"/>
                    </a:lnTo>
                    <a:lnTo>
                      <a:pt x="5363" y="12528"/>
                    </a:lnTo>
                    <a:lnTo>
                      <a:pt x="5417" y="12555"/>
                    </a:lnTo>
                    <a:lnTo>
                      <a:pt x="5485" y="12574"/>
                    </a:lnTo>
                    <a:lnTo>
                      <a:pt x="5516" y="12656"/>
                    </a:lnTo>
                    <a:lnTo>
                      <a:pt x="5534" y="12737"/>
                    </a:lnTo>
                    <a:lnTo>
                      <a:pt x="5530" y="12818"/>
                    </a:lnTo>
                    <a:lnTo>
                      <a:pt x="5516" y="12905"/>
                    </a:lnTo>
                    <a:lnTo>
                      <a:pt x="5485" y="12981"/>
                    </a:lnTo>
                    <a:lnTo>
                      <a:pt x="5449" y="13063"/>
                    </a:lnTo>
                    <a:lnTo>
                      <a:pt x="5407" y="13140"/>
                    </a:lnTo>
                    <a:lnTo>
                      <a:pt x="5371" y="13222"/>
                    </a:lnTo>
                    <a:lnTo>
                      <a:pt x="5080" y="13575"/>
                    </a:lnTo>
                    <a:lnTo>
                      <a:pt x="4763" y="13912"/>
                    </a:lnTo>
                    <a:lnTo>
                      <a:pt x="4422" y="14233"/>
                    </a:lnTo>
                    <a:lnTo>
                      <a:pt x="4087" y="14560"/>
                    </a:lnTo>
                    <a:lnTo>
                      <a:pt x="3766" y="14887"/>
                    </a:lnTo>
                    <a:lnTo>
                      <a:pt x="3489" y="15245"/>
                    </a:lnTo>
                    <a:lnTo>
                      <a:pt x="3266" y="15630"/>
                    </a:lnTo>
                    <a:lnTo>
                      <a:pt x="3120" y="16066"/>
                    </a:lnTo>
                    <a:lnTo>
                      <a:pt x="3102" y="16130"/>
                    </a:lnTo>
                    <a:lnTo>
                      <a:pt x="3071" y="16180"/>
                    </a:lnTo>
                    <a:lnTo>
                      <a:pt x="3030" y="16216"/>
                    </a:lnTo>
                    <a:lnTo>
                      <a:pt x="2980" y="16248"/>
                    </a:lnTo>
                    <a:lnTo>
                      <a:pt x="2921" y="16270"/>
                    </a:lnTo>
                    <a:lnTo>
                      <a:pt x="2863" y="16292"/>
                    </a:lnTo>
                    <a:lnTo>
                      <a:pt x="2803" y="16311"/>
                    </a:lnTo>
                    <a:lnTo>
                      <a:pt x="2749" y="16343"/>
                    </a:lnTo>
                    <a:lnTo>
                      <a:pt x="2681" y="16348"/>
                    </a:lnTo>
                    <a:lnTo>
                      <a:pt x="2612" y="16352"/>
                    </a:lnTo>
                    <a:lnTo>
                      <a:pt x="2544" y="16343"/>
                    </a:lnTo>
                    <a:lnTo>
                      <a:pt x="2481" y="16334"/>
                    </a:lnTo>
                    <a:lnTo>
                      <a:pt x="2418" y="16316"/>
                    </a:lnTo>
                    <a:lnTo>
                      <a:pt x="2354" y="16298"/>
                    </a:lnTo>
                    <a:lnTo>
                      <a:pt x="2291" y="16270"/>
                    </a:lnTo>
                    <a:lnTo>
                      <a:pt x="2231" y="16248"/>
                    </a:lnTo>
                    <a:lnTo>
                      <a:pt x="2213" y="16206"/>
                    </a:lnTo>
                    <a:lnTo>
                      <a:pt x="2195" y="16170"/>
                    </a:lnTo>
                    <a:lnTo>
                      <a:pt x="2173" y="16130"/>
                    </a:lnTo>
                    <a:lnTo>
                      <a:pt x="2159" y="16093"/>
                    </a:lnTo>
                    <a:lnTo>
                      <a:pt x="2150" y="16053"/>
                    </a:lnTo>
                    <a:lnTo>
                      <a:pt x="2155" y="16017"/>
                    </a:lnTo>
                    <a:lnTo>
                      <a:pt x="2173" y="15979"/>
                    </a:lnTo>
                    <a:lnTo>
                      <a:pt x="2213" y="15953"/>
                    </a:lnTo>
                    <a:lnTo>
                      <a:pt x="2259" y="15893"/>
                    </a:lnTo>
                    <a:lnTo>
                      <a:pt x="2323" y="15839"/>
                    </a:lnTo>
                    <a:lnTo>
                      <a:pt x="2386" y="15785"/>
                    </a:lnTo>
                    <a:lnTo>
                      <a:pt x="2454" y="15740"/>
                    </a:lnTo>
                    <a:lnTo>
                      <a:pt x="2508" y="15686"/>
                    </a:lnTo>
                    <a:lnTo>
                      <a:pt x="2550" y="15630"/>
                    </a:lnTo>
                    <a:lnTo>
                      <a:pt x="2562" y="15562"/>
                    </a:lnTo>
                    <a:lnTo>
                      <a:pt x="2550" y="15490"/>
                    </a:lnTo>
                    <a:lnTo>
                      <a:pt x="2504" y="15477"/>
                    </a:lnTo>
                    <a:lnTo>
                      <a:pt x="2472" y="15485"/>
                    </a:lnTo>
                    <a:lnTo>
                      <a:pt x="2445" y="15504"/>
                    </a:lnTo>
                    <a:lnTo>
                      <a:pt x="2427" y="15540"/>
                    </a:lnTo>
                    <a:lnTo>
                      <a:pt x="2404" y="15572"/>
                    </a:lnTo>
                    <a:lnTo>
                      <a:pt x="2381" y="15604"/>
                    </a:lnTo>
                    <a:lnTo>
                      <a:pt x="2349" y="15636"/>
                    </a:lnTo>
                    <a:lnTo>
                      <a:pt x="2309" y="15658"/>
                    </a:lnTo>
                    <a:lnTo>
                      <a:pt x="2255" y="15708"/>
                    </a:lnTo>
                    <a:lnTo>
                      <a:pt x="2205" y="15762"/>
                    </a:lnTo>
                    <a:lnTo>
                      <a:pt x="2145" y="15812"/>
                    </a:lnTo>
                    <a:lnTo>
                      <a:pt x="2091" y="15871"/>
                    </a:lnTo>
                    <a:lnTo>
                      <a:pt x="2041" y="15925"/>
                    </a:lnTo>
                    <a:lnTo>
                      <a:pt x="2005" y="15989"/>
                    </a:lnTo>
                    <a:lnTo>
                      <a:pt x="1986" y="16057"/>
                    </a:lnTo>
                    <a:lnTo>
                      <a:pt x="1991" y="16139"/>
                    </a:lnTo>
                    <a:lnTo>
                      <a:pt x="1950" y="16161"/>
                    </a:lnTo>
                    <a:lnTo>
                      <a:pt x="1914" y="16180"/>
                    </a:lnTo>
                    <a:lnTo>
                      <a:pt x="1868" y="16188"/>
                    </a:lnTo>
                    <a:lnTo>
                      <a:pt x="1823" y="16198"/>
                    </a:lnTo>
                    <a:lnTo>
                      <a:pt x="1778" y="16188"/>
                    </a:lnTo>
                    <a:lnTo>
                      <a:pt x="1733" y="16180"/>
                    </a:lnTo>
                    <a:lnTo>
                      <a:pt x="1691" y="16152"/>
                    </a:lnTo>
                    <a:lnTo>
                      <a:pt x="1660" y="16120"/>
                    </a:lnTo>
                    <a:lnTo>
                      <a:pt x="1515" y="15989"/>
                    </a:lnTo>
                    <a:lnTo>
                      <a:pt x="1579" y="15899"/>
                    </a:lnTo>
                    <a:lnTo>
                      <a:pt x="1651" y="15826"/>
                    </a:lnTo>
                    <a:lnTo>
                      <a:pt x="1728" y="15753"/>
                    </a:lnTo>
                    <a:lnTo>
                      <a:pt x="1814" y="15694"/>
                    </a:lnTo>
                    <a:lnTo>
                      <a:pt x="1896" y="15626"/>
                    </a:lnTo>
                    <a:lnTo>
                      <a:pt x="1986" y="15572"/>
                    </a:lnTo>
                    <a:lnTo>
                      <a:pt x="2068" y="15513"/>
                    </a:lnTo>
                    <a:lnTo>
                      <a:pt x="2159" y="15454"/>
                    </a:lnTo>
                    <a:lnTo>
                      <a:pt x="2155" y="15427"/>
                    </a:lnTo>
                    <a:lnTo>
                      <a:pt x="2155" y="15399"/>
                    </a:lnTo>
                    <a:lnTo>
                      <a:pt x="2141" y="15377"/>
                    </a:lnTo>
                    <a:lnTo>
                      <a:pt x="2123" y="15363"/>
                    </a:lnTo>
                    <a:lnTo>
                      <a:pt x="2028" y="15403"/>
                    </a:lnTo>
                    <a:lnTo>
                      <a:pt x="1942" y="15449"/>
                    </a:lnTo>
                    <a:lnTo>
                      <a:pt x="1850" y="15495"/>
                    </a:lnTo>
                    <a:lnTo>
                      <a:pt x="1764" y="15549"/>
                    </a:lnTo>
                    <a:lnTo>
                      <a:pt x="1678" y="15604"/>
                    </a:lnTo>
                    <a:lnTo>
                      <a:pt x="1591" y="15662"/>
                    </a:lnTo>
                    <a:lnTo>
                      <a:pt x="1510" y="15730"/>
                    </a:lnTo>
                    <a:lnTo>
                      <a:pt x="1438" y="15808"/>
                    </a:lnTo>
                    <a:lnTo>
                      <a:pt x="1415" y="15785"/>
                    </a:lnTo>
                    <a:lnTo>
                      <a:pt x="1397" y="15758"/>
                    </a:lnTo>
                    <a:lnTo>
                      <a:pt x="1383" y="15726"/>
                    </a:lnTo>
                    <a:lnTo>
                      <a:pt x="1374" y="15694"/>
                    </a:lnTo>
                    <a:lnTo>
                      <a:pt x="1365" y="15658"/>
                    </a:lnTo>
                    <a:lnTo>
                      <a:pt x="1365" y="15622"/>
                    </a:lnTo>
                    <a:lnTo>
                      <a:pt x="1370" y="15580"/>
                    </a:lnTo>
                    <a:lnTo>
                      <a:pt x="1383" y="15549"/>
                    </a:lnTo>
                    <a:lnTo>
                      <a:pt x="1769" y="15341"/>
                    </a:lnTo>
                    <a:lnTo>
                      <a:pt x="2141" y="15122"/>
                    </a:lnTo>
                    <a:lnTo>
                      <a:pt x="2500" y="14878"/>
                    </a:lnTo>
                    <a:lnTo>
                      <a:pt x="2849" y="14619"/>
                    </a:lnTo>
                    <a:lnTo>
                      <a:pt x="3180" y="14329"/>
                    </a:lnTo>
                    <a:lnTo>
                      <a:pt x="3497" y="14020"/>
                    </a:lnTo>
                    <a:lnTo>
                      <a:pt x="3802" y="13689"/>
                    </a:lnTo>
                    <a:lnTo>
                      <a:pt x="4097" y="13331"/>
                    </a:lnTo>
                    <a:lnTo>
                      <a:pt x="4137" y="13286"/>
                    </a:lnTo>
                    <a:lnTo>
                      <a:pt x="4169" y="13232"/>
                    </a:lnTo>
                    <a:lnTo>
                      <a:pt x="4196" y="13172"/>
                    </a:lnTo>
                    <a:lnTo>
                      <a:pt x="4228" y="13118"/>
                    </a:lnTo>
                    <a:lnTo>
                      <a:pt x="4255" y="13063"/>
                    </a:lnTo>
                    <a:lnTo>
                      <a:pt x="4291" y="13027"/>
                    </a:lnTo>
                    <a:lnTo>
                      <a:pt x="4342" y="13009"/>
                    </a:lnTo>
                    <a:lnTo>
                      <a:pt x="4414" y="13018"/>
                    </a:lnTo>
                    <a:lnTo>
                      <a:pt x="4400" y="12949"/>
                    </a:lnTo>
                    <a:lnTo>
                      <a:pt x="4364" y="12895"/>
                    </a:lnTo>
                    <a:lnTo>
                      <a:pt x="4314" y="12837"/>
                    </a:lnTo>
                    <a:lnTo>
                      <a:pt x="4264" y="12782"/>
                    </a:lnTo>
                    <a:lnTo>
                      <a:pt x="4205" y="12718"/>
                    </a:lnTo>
                    <a:lnTo>
                      <a:pt x="4151" y="12656"/>
                    </a:lnTo>
                    <a:lnTo>
                      <a:pt x="4105" y="12587"/>
                    </a:lnTo>
                    <a:lnTo>
                      <a:pt x="4079" y="12519"/>
                    </a:lnTo>
                    <a:lnTo>
                      <a:pt x="3766" y="11980"/>
                    </a:lnTo>
                    <a:lnTo>
                      <a:pt x="3575" y="11404"/>
                    </a:lnTo>
                    <a:lnTo>
                      <a:pt x="3475" y="10796"/>
                    </a:lnTo>
                    <a:lnTo>
                      <a:pt x="3443" y="10174"/>
                    </a:lnTo>
                    <a:lnTo>
                      <a:pt x="3452" y="9539"/>
                    </a:lnTo>
                    <a:lnTo>
                      <a:pt x="3493" y="8908"/>
                    </a:lnTo>
                    <a:lnTo>
                      <a:pt x="3529" y="8282"/>
                    </a:lnTo>
                    <a:lnTo>
                      <a:pt x="3543" y="7684"/>
                    </a:lnTo>
                    <a:lnTo>
                      <a:pt x="3579" y="7080"/>
                    </a:lnTo>
                    <a:lnTo>
                      <a:pt x="3615" y="6468"/>
                    </a:lnTo>
                    <a:lnTo>
                      <a:pt x="3643" y="5847"/>
                    </a:lnTo>
                    <a:lnTo>
                      <a:pt x="3674" y="5225"/>
                    </a:lnTo>
                    <a:lnTo>
                      <a:pt x="3702" y="4590"/>
                    </a:lnTo>
                    <a:lnTo>
                      <a:pt x="3728" y="3959"/>
                    </a:lnTo>
                    <a:lnTo>
                      <a:pt x="3756" y="3325"/>
                    </a:lnTo>
                    <a:lnTo>
                      <a:pt x="3784" y="2699"/>
                    </a:lnTo>
                    <a:lnTo>
                      <a:pt x="3792" y="2635"/>
                    </a:lnTo>
                    <a:lnTo>
                      <a:pt x="3806" y="2572"/>
                    </a:lnTo>
                    <a:lnTo>
                      <a:pt x="3820" y="2504"/>
                    </a:lnTo>
                    <a:lnTo>
                      <a:pt x="3838" y="2440"/>
                    </a:lnTo>
                    <a:lnTo>
                      <a:pt x="3846" y="2372"/>
                    </a:lnTo>
                    <a:lnTo>
                      <a:pt x="3856" y="2314"/>
                    </a:lnTo>
                    <a:lnTo>
                      <a:pt x="3852" y="2259"/>
                    </a:lnTo>
                    <a:lnTo>
                      <a:pt x="3842" y="2218"/>
                    </a:lnTo>
                    <a:lnTo>
                      <a:pt x="3784" y="2218"/>
                    </a:lnTo>
                    <a:lnTo>
                      <a:pt x="3692" y="2504"/>
                    </a:lnTo>
                    <a:lnTo>
                      <a:pt x="3634" y="2803"/>
                    </a:lnTo>
                    <a:lnTo>
                      <a:pt x="3597" y="3102"/>
                    </a:lnTo>
                    <a:lnTo>
                      <a:pt x="3583" y="3406"/>
                    </a:lnTo>
                    <a:lnTo>
                      <a:pt x="3570" y="3706"/>
                    </a:lnTo>
                    <a:lnTo>
                      <a:pt x="3570" y="4014"/>
                    </a:lnTo>
                    <a:lnTo>
                      <a:pt x="3565" y="4323"/>
                    </a:lnTo>
                    <a:lnTo>
                      <a:pt x="3561" y="4636"/>
                    </a:lnTo>
                    <a:lnTo>
                      <a:pt x="3352" y="4858"/>
                    </a:lnTo>
                    <a:lnTo>
                      <a:pt x="3158" y="5099"/>
                    </a:lnTo>
                    <a:lnTo>
                      <a:pt x="2962" y="5338"/>
                    </a:lnTo>
                    <a:lnTo>
                      <a:pt x="2781" y="5597"/>
                    </a:lnTo>
                    <a:lnTo>
                      <a:pt x="2599" y="5856"/>
                    </a:lnTo>
                    <a:lnTo>
                      <a:pt x="2422" y="6119"/>
                    </a:lnTo>
                    <a:lnTo>
                      <a:pt x="2249" y="6382"/>
                    </a:lnTo>
                    <a:lnTo>
                      <a:pt x="2086" y="6650"/>
                    </a:lnTo>
                    <a:lnTo>
                      <a:pt x="2050" y="6626"/>
                    </a:lnTo>
                    <a:lnTo>
                      <a:pt x="2032" y="6600"/>
                    </a:lnTo>
                    <a:lnTo>
                      <a:pt x="2018" y="6564"/>
                    </a:lnTo>
                    <a:lnTo>
                      <a:pt x="2018" y="6532"/>
                    </a:lnTo>
                    <a:lnTo>
                      <a:pt x="2009" y="6491"/>
                    </a:lnTo>
                    <a:lnTo>
                      <a:pt x="2005" y="6454"/>
                    </a:lnTo>
                    <a:lnTo>
                      <a:pt x="2000" y="6418"/>
                    </a:lnTo>
                    <a:lnTo>
                      <a:pt x="1991" y="6391"/>
                    </a:lnTo>
                    <a:lnTo>
                      <a:pt x="1950" y="6405"/>
                    </a:lnTo>
                    <a:lnTo>
                      <a:pt x="1914" y="6423"/>
                    </a:lnTo>
                    <a:lnTo>
                      <a:pt x="1882" y="6445"/>
                    </a:lnTo>
                    <a:lnTo>
                      <a:pt x="1864" y="6482"/>
                    </a:lnTo>
                    <a:lnTo>
                      <a:pt x="1860" y="6540"/>
                    </a:lnTo>
                    <a:lnTo>
                      <a:pt x="1874" y="6604"/>
                    </a:lnTo>
                    <a:lnTo>
                      <a:pt x="1892" y="6663"/>
                    </a:lnTo>
                    <a:lnTo>
                      <a:pt x="1910" y="6727"/>
                    </a:lnTo>
                    <a:lnTo>
                      <a:pt x="1918" y="6781"/>
                    </a:lnTo>
                    <a:lnTo>
                      <a:pt x="1918" y="6835"/>
                    </a:lnTo>
                    <a:lnTo>
                      <a:pt x="1900" y="6889"/>
                    </a:lnTo>
                    <a:lnTo>
                      <a:pt x="1864" y="6945"/>
                    </a:lnTo>
                    <a:lnTo>
                      <a:pt x="1855" y="6967"/>
                    </a:lnTo>
                    <a:lnTo>
                      <a:pt x="1860" y="6994"/>
                    </a:lnTo>
                    <a:lnTo>
                      <a:pt x="1874" y="7017"/>
                    </a:lnTo>
                    <a:lnTo>
                      <a:pt x="1900" y="7035"/>
                    </a:lnTo>
                    <a:lnTo>
                      <a:pt x="1828" y="7240"/>
                    </a:lnTo>
                    <a:lnTo>
                      <a:pt x="1773" y="7212"/>
                    </a:lnTo>
                    <a:lnTo>
                      <a:pt x="1719" y="7190"/>
                    </a:lnTo>
                    <a:lnTo>
                      <a:pt x="1665" y="7172"/>
                    </a:lnTo>
                    <a:lnTo>
                      <a:pt x="1611" y="7162"/>
                    </a:lnTo>
                    <a:lnTo>
                      <a:pt x="1551" y="7148"/>
                    </a:lnTo>
                    <a:lnTo>
                      <a:pt x="1492" y="7148"/>
                    </a:lnTo>
                    <a:lnTo>
                      <a:pt x="1438" y="7153"/>
                    </a:lnTo>
                    <a:lnTo>
                      <a:pt x="1383" y="7166"/>
                    </a:lnTo>
                    <a:lnTo>
                      <a:pt x="1347" y="7176"/>
                    </a:lnTo>
                    <a:lnTo>
                      <a:pt x="1316" y="7198"/>
                    </a:lnTo>
                    <a:lnTo>
                      <a:pt x="1284" y="7222"/>
                    </a:lnTo>
                    <a:lnTo>
                      <a:pt x="1256" y="7244"/>
                    </a:lnTo>
                    <a:lnTo>
                      <a:pt x="1229" y="7252"/>
                    </a:lnTo>
                    <a:lnTo>
                      <a:pt x="1202" y="7252"/>
                    </a:lnTo>
                    <a:lnTo>
                      <a:pt x="1179" y="7230"/>
                    </a:lnTo>
                    <a:lnTo>
                      <a:pt x="1161" y="7184"/>
                    </a:lnTo>
                    <a:lnTo>
                      <a:pt x="1242" y="7153"/>
                    </a:lnTo>
                    <a:lnTo>
                      <a:pt x="1328" y="7112"/>
                    </a:lnTo>
                    <a:lnTo>
                      <a:pt x="1401" y="7058"/>
                    </a:lnTo>
                    <a:lnTo>
                      <a:pt x="1469" y="6994"/>
                    </a:lnTo>
                    <a:lnTo>
                      <a:pt x="1524" y="6921"/>
                    </a:lnTo>
                    <a:lnTo>
                      <a:pt x="1573" y="6845"/>
                    </a:lnTo>
                    <a:lnTo>
                      <a:pt x="1615" y="6763"/>
                    </a:lnTo>
                    <a:lnTo>
                      <a:pt x="1641" y="6686"/>
                    </a:lnTo>
                    <a:lnTo>
                      <a:pt x="1637" y="6622"/>
                    </a:lnTo>
                    <a:lnTo>
                      <a:pt x="1633" y="6558"/>
                    </a:lnTo>
                    <a:lnTo>
                      <a:pt x="1615" y="6495"/>
                    </a:lnTo>
                    <a:lnTo>
                      <a:pt x="1601" y="6432"/>
                    </a:lnTo>
                    <a:lnTo>
                      <a:pt x="1573" y="6369"/>
                    </a:lnTo>
                    <a:lnTo>
                      <a:pt x="1542" y="6319"/>
                    </a:lnTo>
                    <a:lnTo>
                      <a:pt x="1501" y="6273"/>
                    </a:lnTo>
                    <a:lnTo>
                      <a:pt x="1456" y="6241"/>
                    </a:lnTo>
                    <a:lnTo>
                      <a:pt x="1447" y="6295"/>
                    </a:lnTo>
                    <a:lnTo>
                      <a:pt x="1447" y="6355"/>
                    </a:lnTo>
                    <a:lnTo>
                      <a:pt x="1456" y="6414"/>
                    </a:lnTo>
                    <a:lnTo>
                      <a:pt x="1469" y="6482"/>
                    </a:lnTo>
                    <a:lnTo>
                      <a:pt x="1474" y="6546"/>
                    </a:lnTo>
                    <a:lnTo>
                      <a:pt x="1479" y="6608"/>
                    </a:lnTo>
                    <a:lnTo>
                      <a:pt x="1474" y="6672"/>
                    </a:lnTo>
                    <a:lnTo>
                      <a:pt x="1456" y="6740"/>
                    </a:lnTo>
                    <a:lnTo>
                      <a:pt x="1428" y="6781"/>
                    </a:lnTo>
                    <a:lnTo>
                      <a:pt x="1401" y="6827"/>
                    </a:lnTo>
                    <a:lnTo>
                      <a:pt x="1370" y="6863"/>
                    </a:lnTo>
                    <a:lnTo>
                      <a:pt x="1342" y="6903"/>
                    </a:lnTo>
                    <a:lnTo>
                      <a:pt x="1306" y="6935"/>
                    </a:lnTo>
                    <a:lnTo>
                      <a:pt x="1270" y="6967"/>
                    </a:lnTo>
                    <a:lnTo>
                      <a:pt x="1224" y="6990"/>
                    </a:lnTo>
                    <a:lnTo>
                      <a:pt x="1179" y="7017"/>
                    </a:lnTo>
                    <a:lnTo>
                      <a:pt x="1120" y="7035"/>
                    </a:lnTo>
                    <a:lnTo>
                      <a:pt x="1079" y="7031"/>
                    </a:lnTo>
                    <a:lnTo>
                      <a:pt x="1047" y="7008"/>
                    </a:lnTo>
                    <a:lnTo>
                      <a:pt x="1029" y="6976"/>
                    </a:lnTo>
                    <a:lnTo>
                      <a:pt x="1011" y="6931"/>
                    </a:lnTo>
                    <a:lnTo>
                      <a:pt x="993" y="6885"/>
                    </a:lnTo>
                    <a:lnTo>
                      <a:pt x="971" y="6845"/>
                    </a:lnTo>
                    <a:lnTo>
                      <a:pt x="939" y="6813"/>
                    </a:lnTo>
                    <a:lnTo>
                      <a:pt x="902" y="6777"/>
                    </a:lnTo>
                    <a:lnTo>
                      <a:pt x="875" y="6740"/>
                    </a:lnTo>
                    <a:lnTo>
                      <a:pt x="843" y="6704"/>
                    </a:lnTo>
                    <a:lnTo>
                      <a:pt x="812" y="6672"/>
                    </a:lnTo>
                    <a:lnTo>
                      <a:pt x="775" y="6640"/>
                    </a:lnTo>
                    <a:lnTo>
                      <a:pt x="744" y="6618"/>
                    </a:lnTo>
                    <a:lnTo>
                      <a:pt x="702" y="6600"/>
                    </a:lnTo>
                    <a:lnTo>
                      <a:pt x="662" y="6590"/>
                    </a:lnTo>
                    <a:lnTo>
                      <a:pt x="666" y="6663"/>
                    </a:lnTo>
                    <a:lnTo>
                      <a:pt x="702" y="6745"/>
                    </a:lnTo>
                    <a:lnTo>
                      <a:pt x="748" y="6827"/>
                    </a:lnTo>
                    <a:lnTo>
                      <a:pt x="793" y="6909"/>
                    </a:lnTo>
                    <a:lnTo>
                      <a:pt x="825" y="6990"/>
                    </a:lnTo>
                    <a:lnTo>
                      <a:pt x="839" y="7071"/>
                    </a:lnTo>
                    <a:lnTo>
                      <a:pt x="812" y="7153"/>
                    </a:lnTo>
                    <a:lnTo>
                      <a:pt x="739" y="7240"/>
                    </a:lnTo>
                    <a:lnTo>
                      <a:pt x="670" y="7252"/>
                    </a:lnTo>
                    <a:lnTo>
                      <a:pt x="612" y="7258"/>
                    </a:lnTo>
                    <a:lnTo>
                      <a:pt x="558" y="7252"/>
                    </a:lnTo>
                    <a:lnTo>
                      <a:pt x="503" y="7244"/>
                    </a:lnTo>
                    <a:lnTo>
                      <a:pt x="444" y="7222"/>
                    </a:lnTo>
                    <a:lnTo>
                      <a:pt x="389" y="7198"/>
                    </a:lnTo>
                    <a:lnTo>
                      <a:pt x="339" y="7166"/>
                    </a:lnTo>
                    <a:lnTo>
                      <a:pt x="295" y="7130"/>
                    </a:lnTo>
                    <a:lnTo>
                      <a:pt x="213" y="7035"/>
                    </a:lnTo>
                    <a:lnTo>
                      <a:pt x="144" y="6939"/>
                    </a:lnTo>
                    <a:lnTo>
                      <a:pt x="86" y="6835"/>
                    </a:lnTo>
                    <a:lnTo>
                      <a:pt x="40" y="6731"/>
                    </a:lnTo>
                    <a:lnTo>
                      <a:pt x="8" y="6614"/>
                    </a:lnTo>
                    <a:lnTo>
                      <a:pt x="0" y="6500"/>
                    </a:lnTo>
                    <a:lnTo>
                      <a:pt x="12" y="6387"/>
                    </a:lnTo>
                    <a:lnTo>
                      <a:pt x="54" y="6277"/>
                    </a:lnTo>
                    <a:lnTo>
                      <a:pt x="81" y="6227"/>
                    </a:lnTo>
                    <a:lnTo>
                      <a:pt x="118" y="6191"/>
                    </a:lnTo>
                    <a:lnTo>
                      <a:pt x="158" y="6155"/>
                    </a:lnTo>
                    <a:lnTo>
                      <a:pt x="208" y="6132"/>
                    </a:lnTo>
                    <a:lnTo>
                      <a:pt x="258" y="6114"/>
                    </a:lnTo>
                    <a:lnTo>
                      <a:pt x="313" y="6105"/>
                    </a:lnTo>
                    <a:lnTo>
                      <a:pt x="367" y="6101"/>
                    </a:lnTo>
                    <a:lnTo>
                      <a:pt x="426" y="6114"/>
                    </a:lnTo>
                    <a:lnTo>
                      <a:pt x="494" y="6142"/>
                    </a:lnTo>
                    <a:lnTo>
                      <a:pt x="576" y="6169"/>
                    </a:lnTo>
                    <a:lnTo>
                      <a:pt x="662" y="6191"/>
                    </a:lnTo>
                    <a:lnTo>
                      <a:pt x="752" y="6209"/>
                    </a:lnTo>
                    <a:lnTo>
                      <a:pt x="839" y="6214"/>
                    </a:lnTo>
                    <a:lnTo>
                      <a:pt x="929" y="6205"/>
                    </a:lnTo>
                    <a:lnTo>
                      <a:pt x="1007" y="6178"/>
                    </a:lnTo>
                    <a:lnTo>
                      <a:pt x="1088" y="6132"/>
                    </a:lnTo>
                    <a:lnTo>
                      <a:pt x="1410" y="5756"/>
                    </a:lnTo>
                    <a:lnTo>
                      <a:pt x="1719" y="5370"/>
                    </a:lnTo>
                    <a:lnTo>
                      <a:pt x="2000" y="4976"/>
                    </a:lnTo>
                    <a:lnTo>
                      <a:pt x="2263" y="4572"/>
                    </a:lnTo>
                    <a:lnTo>
                      <a:pt x="2504" y="4150"/>
                    </a:lnTo>
                    <a:lnTo>
                      <a:pt x="2722" y="3728"/>
                    </a:lnTo>
                    <a:lnTo>
                      <a:pt x="2921" y="3297"/>
                    </a:lnTo>
                    <a:lnTo>
                      <a:pt x="3102" y="2862"/>
                    </a:lnTo>
                    <a:lnTo>
                      <a:pt x="3275" y="2526"/>
                    </a:lnTo>
                    <a:lnTo>
                      <a:pt x="3421" y="2177"/>
                    </a:lnTo>
                    <a:lnTo>
                      <a:pt x="3547" y="1818"/>
                    </a:lnTo>
                    <a:lnTo>
                      <a:pt x="3665" y="1461"/>
                    </a:lnTo>
                    <a:lnTo>
                      <a:pt x="3778" y="1098"/>
                    </a:lnTo>
                    <a:lnTo>
                      <a:pt x="3910" y="744"/>
                    </a:lnTo>
                    <a:lnTo>
                      <a:pt x="4060" y="399"/>
                    </a:lnTo>
                    <a:lnTo>
                      <a:pt x="4246" y="77"/>
                    </a:lnTo>
                    <a:lnTo>
                      <a:pt x="4269" y="149"/>
                    </a:lnTo>
                    <a:lnTo>
                      <a:pt x="4323" y="217"/>
                    </a:lnTo>
                    <a:lnTo>
                      <a:pt x="4396" y="281"/>
                    </a:lnTo>
                    <a:lnTo>
                      <a:pt x="4468" y="349"/>
                    </a:lnTo>
                    <a:lnTo>
                      <a:pt x="4528" y="408"/>
                    </a:lnTo>
                    <a:lnTo>
                      <a:pt x="4559" y="476"/>
                    </a:lnTo>
                    <a:lnTo>
                      <a:pt x="4550" y="554"/>
                    </a:lnTo>
                    <a:lnTo>
                      <a:pt x="4486" y="648"/>
                    </a:lnTo>
                    <a:lnTo>
                      <a:pt x="4436" y="1216"/>
                    </a:lnTo>
                    <a:lnTo>
                      <a:pt x="4373" y="1778"/>
                    </a:lnTo>
                    <a:lnTo>
                      <a:pt x="4305" y="2336"/>
                    </a:lnTo>
                    <a:lnTo>
                      <a:pt x="4241" y="2894"/>
                    </a:lnTo>
                    <a:lnTo>
                      <a:pt x="4173" y="3443"/>
                    </a:lnTo>
                    <a:lnTo>
                      <a:pt x="4123" y="4001"/>
                    </a:lnTo>
                    <a:lnTo>
                      <a:pt x="4087" y="4554"/>
                    </a:lnTo>
                    <a:lnTo>
                      <a:pt x="4079" y="5117"/>
                    </a:lnTo>
                    <a:lnTo>
                      <a:pt x="4083" y="5438"/>
                    </a:lnTo>
                    <a:lnTo>
                      <a:pt x="4087" y="5783"/>
                    </a:lnTo>
                    <a:lnTo>
                      <a:pt x="4087" y="6137"/>
                    </a:lnTo>
                    <a:lnTo>
                      <a:pt x="4101" y="6504"/>
                    </a:lnTo>
                    <a:lnTo>
                      <a:pt x="4119" y="6867"/>
                    </a:lnTo>
                    <a:lnTo>
                      <a:pt x="4165" y="7234"/>
                    </a:lnTo>
                    <a:lnTo>
                      <a:pt x="4237" y="7593"/>
                    </a:lnTo>
                    <a:lnTo>
                      <a:pt x="4355" y="7942"/>
                    </a:lnTo>
                    <a:lnTo>
                      <a:pt x="4410" y="8115"/>
                    </a:lnTo>
                    <a:lnTo>
                      <a:pt x="4478" y="8282"/>
                    </a:lnTo>
                    <a:lnTo>
                      <a:pt x="4559" y="8442"/>
                    </a:lnTo>
                    <a:lnTo>
                      <a:pt x="4655" y="8600"/>
                    </a:lnTo>
                    <a:lnTo>
                      <a:pt x="4759" y="8741"/>
                    </a:lnTo>
                    <a:lnTo>
                      <a:pt x="4881" y="8877"/>
                    </a:lnTo>
                    <a:lnTo>
                      <a:pt x="5008" y="9000"/>
                    </a:lnTo>
                    <a:lnTo>
                      <a:pt x="5154" y="9122"/>
                    </a:lnTo>
                    <a:lnTo>
                      <a:pt x="5357" y="9235"/>
                    </a:lnTo>
                    <a:lnTo>
                      <a:pt x="5589" y="9339"/>
                    </a:lnTo>
                    <a:lnTo>
                      <a:pt x="5834" y="9421"/>
                    </a:lnTo>
                    <a:lnTo>
                      <a:pt x="6097" y="9475"/>
                    </a:lnTo>
                    <a:lnTo>
                      <a:pt x="6352" y="9489"/>
                    </a:lnTo>
                    <a:lnTo>
                      <a:pt x="6609" y="9466"/>
                    </a:lnTo>
                    <a:lnTo>
                      <a:pt x="6846" y="9393"/>
                    </a:lnTo>
                    <a:lnTo>
                      <a:pt x="7073" y="9271"/>
                    </a:lnTo>
                    <a:lnTo>
                      <a:pt x="7281" y="9104"/>
                    </a:lnTo>
                    <a:lnTo>
                      <a:pt x="7449" y="8904"/>
                    </a:lnTo>
                    <a:lnTo>
                      <a:pt x="7576" y="8681"/>
                    </a:lnTo>
                    <a:lnTo>
                      <a:pt x="7681" y="8446"/>
                    </a:lnTo>
                    <a:lnTo>
                      <a:pt x="7762" y="8192"/>
                    </a:lnTo>
                    <a:lnTo>
                      <a:pt x="7835" y="7942"/>
                    </a:lnTo>
                    <a:lnTo>
                      <a:pt x="7907" y="7693"/>
                    </a:lnTo>
                    <a:lnTo>
                      <a:pt x="7994" y="7461"/>
                    </a:lnTo>
                    <a:lnTo>
                      <a:pt x="8025" y="7284"/>
                    </a:lnTo>
                    <a:lnTo>
                      <a:pt x="8053" y="7108"/>
                    </a:lnTo>
                    <a:lnTo>
                      <a:pt x="8071" y="6927"/>
                    </a:lnTo>
                    <a:lnTo>
                      <a:pt x="8089" y="6745"/>
                    </a:lnTo>
                    <a:lnTo>
                      <a:pt x="8102" y="6558"/>
                    </a:lnTo>
                    <a:lnTo>
                      <a:pt x="8116" y="6382"/>
                    </a:lnTo>
                    <a:lnTo>
                      <a:pt x="8134" y="6196"/>
                    </a:lnTo>
                    <a:lnTo>
                      <a:pt x="8162" y="6020"/>
                    </a:lnTo>
                    <a:lnTo>
                      <a:pt x="8170" y="5711"/>
                    </a:lnTo>
                    <a:lnTo>
                      <a:pt x="8176" y="5394"/>
                    </a:lnTo>
                    <a:lnTo>
                      <a:pt x="8176" y="5067"/>
                    </a:lnTo>
                    <a:lnTo>
                      <a:pt x="8180" y="4736"/>
                    </a:lnTo>
                    <a:lnTo>
                      <a:pt x="8176" y="4400"/>
                    </a:lnTo>
                    <a:lnTo>
                      <a:pt x="8170" y="4068"/>
                    </a:lnTo>
                    <a:lnTo>
                      <a:pt x="8166" y="3737"/>
                    </a:lnTo>
                    <a:lnTo>
                      <a:pt x="8162" y="3415"/>
                    </a:lnTo>
                    <a:lnTo>
                      <a:pt x="8148" y="3112"/>
                    </a:lnTo>
                    <a:lnTo>
                      <a:pt x="8126" y="2812"/>
                    </a:lnTo>
                    <a:lnTo>
                      <a:pt x="8094" y="2508"/>
                    </a:lnTo>
                    <a:lnTo>
                      <a:pt x="8062" y="2209"/>
                    </a:lnTo>
                    <a:lnTo>
                      <a:pt x="8016" y="1905"/>
                    </a:lnTo>
                    <a:lnTo>
                      <a:pt x="7971" y="1606"/>
                    </a:lnTo>
                    <a:lnTo>
                      <a:pt x="7917" y="1306"/>
                    </a:lnTo>
                    <a:lnTo>
                      <a:pt x="7867" y="1016"/>
                    </a:lnTo>
                    <a:lnTo>
                      <a:pt x="7843" y="935"/>
                    </a:lnTo>
                    <a:lnTo>
                      <a:pt x="7821" y="857"/>
                    </a:lnTo>
                    <a:lnTo>
                      <a:pt x="7799" y="780"/>
                    </a:lnTo>
                    <a:lnTo>
                      <a:pt x="7776" y="703"/>
                    </a:lnTo>
                    <a:lnTo>
                      <a:pt x="7749" y="622"/>
                    </a:lnTo>
                    <a:lnTo>
                      <a:pt x="7721" y="548"/>
                    </a:lnTo>
                    <a:lnTo>
                      <a:pt x="7690" y="476"/>
                    </a:lnTo>
                    <a:lnTo>
                      <a:pt x="7662" y="408"/>
                    </a:lnTo>
                    <a:lnTo>
                      <a:pt x="7703" y="349"/>
                    </a:lnTo>
                    <a:lnTo>
                      <a:pt x="7744" y="299"/>
                    </a:lnTo>
                    <a:lnTo>
                      <a:pt x="7785" y="253"/>
                    </a:lnTo>
                    <a:lnTo>
                      <a:pt x="7831" y="209"/>
                    </a:lnTo>
                    <a:lnTo>
                      <a:pt x="7863" y="159"/>
                    </a:lnTo>
                    <a:lnTo>
                      <a:pt x="7899" y="109"/>
                    </a:lnTo>
                    <a:lnTo>
                      <a:pt x="7930" y="54"/>
                    </a:lnTo>
                    <a:lnTo>
                      <a:pt x="7957" y="0"/>
                    </a:lnTo>
                    <a:lnTo>
                      <a:pt x="7994" y="0"/>
                    </a:lnTo>
                    <a:close/>
                  </a:path>
                </a:pathLst>
              </a:custGeom>
              <a:solidFill>
                <a:srgbClr val="CC6633"/>
              </a:solidFill>
              <a:ln w="9525">
                <a:noFill/>
                <a:round/>
                <a:headEnd/>
                <a:tailEnd/>
              </a:ln>
            </p:spPr>
            <p:txBody>
              <a:bodyPr>
                <a:prstTxWarp prst="textNoShape">
                  <a:avLst/>
                </a:prstTxWarp>
              </a:bodyPr>
              <a:lstStyle/>
              <a:p>
                <a:endParaRPr lang="en-US"/>
              </a:p>
            </p:txBody>
          </p:sp>
          <p:sp>
            <p:nvSpPr>
              <p:cNvPr id="30751" name="Freeform 24"/>
              <p:cNvSpPr>
                <a:spLocks/>
              </p:cNvSpPr>
              <p:nvPr/>
            </p:nvSpPr>
            <p:spPr bwMode="auto">
              <a:xfrm>
                <a:off x="4340" y="1987"/>
                <a:ext cx="430" cy="992"/>
              </a:xfrm>
              <a:custGeom>
                <a:avLst/>
                <a:gdLst>
                  <a:gd name="T0" fmla="*/ 3793 w 3866"/>
                  <a:gd name="T1" fmla="*/ 2237 h 8931"/>
                  <a:gd name="T2" fmla="*/ 3816 w 3866"/>
                  <a:gd name="T3" fmla="*/ 2536 h 8931"/>
                  <a:gd name="T4" fmla="*/ 3811 w 3866"/>
                  <a:gd name="T5" fmla="*/ 2849 h 8931"/>
                  <a:gd name="T6" fmla="*/ 3829 w 3866"/>
                  <a:gd name="T7" fmla="*/ 3158 h 8931"/>
                  <a:gd name="T8" fmla="*/ 3825 w 3866"/>
                  <a:gd name="T9" fmla="*/ 4799 h 8931"/>
                  <a:gd name="T10" fmla="*/ 3848 w 3866"/>
                  <a:gd name="T11" fmla="*/ 5049 h 8931"/>
                  <a:gd name="T12" fmla="*/ 3839 w 3866"/>
                  <a:gd name="T13" fmla="*/ 5303 h 8931"/>
                  <a:gd name="T14" fmla="*/ 3816 w 3866"/>
                  <a:gd name="T15" fmla="*/ 5562 h 8931"/>
                  <a:gd name="T16" fmla="*/ 3825 w 3866"/>
                  <a:gd name="T17" fmla="*/ 5833 h 8931"/>
                  <a:gd name="T18" fmla="*/ 3702 w 3866"/>
                  <a:gd name="T19" fmla="*/ 6618 h 8931"/>
                  <a:gd name="T20" fmla="*/ 3562 w 3866"/>
                  <a:gd name="T21" fmla="*/ 7398 h 8931"/>
                  <a:gd name="T22" fmla="*/ 3289 w 3866"/>
                  <a:gd name="T23" fmla="*/ 8120 h 8931"/>
                  <a:gd name="T24" fmla="*/ 2773 w 3866"/>
                  <a:gd name="T25" fmla="*/ 8732 h 8931"/>
                  <a:gd name="T26" fmla="*/ 2442 w 3866"/>
                  <a:gd name="T27" fmla="*/ 8873 h 8931"/>
                  <a:gd name="T28" fmla="*/ 2073 w 3866"/>
                  <a:gd name="T29" fmla="*/ 8931 h 8931"/>
                  <a:gd name="T30" fmla="*/ 1697 w 3866"/>
                  <a:gd name="T31" fmla="*/ 8909 h 8931"/>
                  <a:gd name="T32" fmla="*/ 1352 w 3866"/>
                  <a:gd name="T33" fmla="*/ 8809 h 8931"/>
                  <a:gd name="T34" fmla="*/ 436 w 3866"/>
                  <a:gd name="T35" fmla="*/ 7924 h 8931"/>
                  <a:gd name="T36" fmla="*/ 68 w 3866"/>
                  <a:gd name="T37" fmla="*/ 6750 h 8931"/>
                  <a:gd name="T38" fmla="*/ 0 w 3866"/>
                  <a:gd name="T39" fmla="*/ 5439 h 8931"/>
                  <a:gd name="T40" fmla="*/ 5 w 3866"/>
                  <a:gd name="T41" fmla="*/ 4155 h 8931"/>
                  <a:gd name="T42" fmla="*/ 59 w 3866"/>
                  <a:gd name="T43" fmla="*/ 3439 h 8931"/>
                  <a:gd name="T44" fmla="*/ 105 w 3866"/>
                  <a:gd name="T45" fmla="*/ 2681 h 8931"/>
                  <a:gd name="T46" fmla="*/ 168 w 3866"/>
                  <a:gd name="T47" fmla="*/ 1914 h 8931"/>
                  <a:gd name="T48" fmla="*/ 281 w 3866"/>
                  <a:gd name="T49" fmla="*/ 1184 h 8931"/>
                  <a:gd name="T50" fmla="*/ 318 w 3866"/>
                  <a:gd name="T51" fmla="*/ 903 h 8931"/>
                  <a:gd name="T52" fmla="*/ 359 w 3866"/>
                  <a:gd name="T53" fmla="*/ 622 h 8931"/>
                  <a:gd name="T54" fmla="*/ 395 w 3866"/>
                  <a:gd name="T55" fmla="*/ 349 h 8931"/>
                  <a:gd name="T56" fmla="*/ 431 w 3866"/>
                  <a:gd name="T57" fmla="*/ 92 h 8931"/>
                  <a:gd name="T58" fmla="*/ 554 w 3866"/>
                  <a:gd name="T59" fmla="*/ 122 h 8931"/>
                  <a:gd name="T60" fmla="*/ 676 w 3866"/>
                  <a:gd name="T61" fmla="*/ 191 h 8931"/>
                  <a:gd name="T62" fmla="*/ 789 w 3866"/>
                  <a:gd name="T63" fmla="*/ 264 h 8931"/>
                  <a:gd name="T64" fmla="*/ 907 w 3866"/>
                  <a:gd name="T65" fmla="*/ 331 h 8931"/>
                  <a:gd name="T66" fmla="*/ 1058 w 3866"/>
                  <a:gd name="T67" fmla="*/ 373 h 8931"/>
                  <a:gd name="T68" fmla="*/ 1212 w 3866"/>
                  <a:gd name="T69" fmla="*/ 423 h 8931"/>
                  <a:gd name="T70" fmla="*/ 1357 w 3866"/>
                  <a:gd name="T71" fmla="*/ 445 h 8931"/>
                  <a:gd name="T72" fmla="*/ 1502 w 3866"/>
                  <a:gd name="T73" fmla="*/ 409 h 8931"/>
                  <a:gd name="T74" fmla="*/ 1461 w 3866"/>
                  <a:gd name="T75" fmla="*/ 604 h 8931"/>
                  <a:gd name="T76" fmla="*/ 1479 w 3866"/>
                  <a:gd name="T77" fmla="*/ 798 h 8931"/>
                  <a:gd name="T78" fmla="*/ 1529 w 3866"/>
                  <a:gd name="T79" fmla="*/ 989 h 8931"/>
                  <a:gd name="T80" fmla="*/ 1611 w 3866"/>
                  <a:gd name="T81" fmla="*/ 1166 h 8931"/>
                  <a:gd name="T82" fmla="*/ 1720 w 3866"/>
                  <a:gd name="T83" fmla="*/ 1252 h 8931"/>
                  <a:gd name="T84" fmla="*/ 1838 w 3866"/>
                  <a:gd name="T85" fmla="*/ 1320 h 8931"/>
                  <a:gd name="T86" fmla="*/ 1956 w 3866"/>
                  <a:gd name="T87" fmla="*/ 1352 h 8931"/>
                  <a:gd name="T88" fmla="*/ 2091 w 3866"/>
                  <a:gd name="T89" fmla="*/ 1330 h 8931"/>
                  <a:gd name="T90" fmla="*/ 2278 w 3866"/>
                  <a:gd name="T91" fmla="*/ 1234 h 8931"/>
                  <a:gd name="T92" fmla="*/ 2410 w 3866"/>
                  <a:gd name="T93" fmla="*/ 1085 h 8931"/>
                  <a:gd name="T94" fmla="*/ 2486 w 3866"/>
                  <a:gd name="T95" fmla="*/ 899 h 8931"/>
                  <a:gd name="T96" fmla="*/ 2536 w 3866"/>
                  <a:gd name="T97" fmla="*/ 704 h 8931"/>
                  <a:gd name="T98" fmla="*/ 2613 w 3866"/>
                  <a:gd name="T99" fmla="*/ 363 h 8931"/>
                  <a:gd name="T100" fmla="*/ 2841 w 3866"/>
                  <a:gd name="T101" fmla="*/ 291 h 8931"/>
                  <a:gd name="T102" fmla="*/ 3050 w 3866"/>
                  <a:gd name="T103" fmla="*/ 182 h 8931"/>
                  <a:gd name="T104" fmla="*/ 3249 w 3866"/>
                  <a:gd name="T105" fmla="*/ 60 h 8931"/>
                  <a:gd name="T106" fmla="*/ 3425 w 3866"/>
                  <a:gd name="T107" fmla="*/ 245 h 8931"/>
                  <a:gd name="T108" fmla="*/ 3557 w 3866"/>
                  <a:gd name="T109" fmla="*/ 758 h 8931"/>
                  <a:gd name="T110" fmla="*/ 3662 w 3866"/>
                  <a:gd name="T111" fmla="*/ 1284 h 8931"/>
                  <a:gd name="T112" fmla="*/ 3730 w 3866"/>
                  <a:gd name="T113" fmla="*/ 1824 h 89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66"/>
                  <a:gd name="T172" fmla="*/ 0 h 8931"/>
                  <a:gd name="T173" fmla="*/ 3866 w 3866"/>
                  <a:gd name="T174" fmla="*/ 8931 h 89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66" h="8931">
                    <a:moveTo>
                      <a:pt x="3752" y="2105"/>
                    </a:moveTo>
                    <a:lnTo>
                      <a:pt x="3793" y="2237"/>
                    </a:lnTo>
                    <a:lnTo>
                      <a:pt x="3811" y="2386"/>
                    </a:lnTo>
                    <a:lnTo>
                      <a:pt x="3816" y="2536"/>
                    </a:lnTo>
                    <a:lnTo>
                      <a:pt x="3820" y="2695"/>
                    </a:lnTo>
                    <a:lnTo>
                      <a:pt x="3811" y="2849"/>
                    </a:lnTo>
                    <a:lnTo>
                      <a:pt x="3816" y="3008"/>
                    </a:lnTo>
                    <a:lnTo>
                      <a:pt x="3829" y="3158"/>
                    </a:lnTo>
                    <a:lnTo>
                      <a:pt x="3866" y="3307"/>
                    </a:lnTo>
                    <a:lnTo>
                      <a:pt x="3825" y="4799"/>
                    </a:lnTo>
                    <a:lnTo>
                      <a:pt x="3843" y="4922"/>
                    </a:lnTo>
                    <a:lnTo>
                      <a:pt x="3848" y="5049"/>
                    </a:lnTo>
                    <a:lnTo>
                      <a:pt x="3843" y="5171"/>
                    </a:lnTo>
                    <a:lnTo>
                      <a:pt x="3839" y="5303"/>
                    </a:lnTo>
                    <a:lnTo>
                      <a:pt x="3825" y="5430"/>
                    </a:lnTo>
                    <a:lnTo>
                      <a:pt x="3816" y="5562"/>
                    </a:lnTo>
                    <a:lnTo>
                      <a:pt x="3816" y="5693"/>
                    </a:lnTo>
                    <a:lnTo>
                      <a:pt x="3825" y="5833"/>
                    </a:lnTo>
                    <a:lnTo>
                      <a:pt x="3757" y="6224"/>
                    </a:lnTo>
                    <a:lnTo>
                      <a:pt x="3702" y="6618"/>
                    </a:lnTo>
                    <a:lnTo>
                      <a:pt x="3638" y="7009"/>
                    </a:lnTo>
                    <a:lnTo>
                      <a:pt x="3562" y="7398"/>
                    </a:lnTo>
                    <a:lnTo>
                      <a:pt x="3449" y="7766"/>
                    </a:lnTo>
                    <a:lnTo>
                      <a:pt x="3289" y="8120"/>
                    </a:lnTo>
                    <a:lnTo>
                      <a:pt x="3068" y="8442"/>
                    </a:lnTo>
                    <a:lnTo>
                      <a:pt x="2773" y="8732"/>
                    </a:lnTo>
                    <a:lnTo>
                      <a:pt x="2613" y="8813"/>
                    </a:lnTo>
                    <a:lnTo>
                      <a:pt x="2442" y="8873"/>
                    </a:lnTo>
                    <a:lnTo>
                      <a:pt x="2260" y="8913"/>
                    </a:lnTo>
                    <a:lnTo>
                      <a:pt x="2073" y="8931"/>
                    </a:lnTo>
                    <a:lnTo>
                      <a:pt x="1883" y="8927"/>
                    </a:lnTo>
                    <a:lnTo>
                      <a:pt x="1697" y="8909"/>
                    </a:lnTo>
                    <a:lnTo>
                      <a:pt x="1515" y="8863"/>
                    </a:lnTo>
                    <a:lnTo>
                      <a:pt x="1352" y="8809"/>
                    </a:lnTo>
                    <a:lnTo>
                      <a:pt x="813" y="8415"/>
                    </a:lnTo>
                    <a:lnTo>
                      <a:pt x="436" y="7924"/>
                    </a:lnTo>
                    <a:lnTo>
                      <a:pt x="195" y="7362"/>
                    </a:lnTo>
                    <a:lnTo>
                      <a:pt x="68" y="6750"/>
                    </a:lnTo>
                    <a:lnTo>
                      <a:pt x="5" y="6096"/>
                    </a:lnTo>
                    <a:lnTo>
                      <a:pt x="0" y="5439"/>
                    </a:lnTo>
                    <a:lnTo>
                      <a:pt x="5" y="4781"/>
                    </a:lnTo>
                    <a:lnTo>
                      <a:pt x="5" y="4155"/>
                    </a:lnTo>
                    <a:lnTo>
                      <a:pt x="32" y="3802"/>
                    </a:lnTo>
                    <a:lnTo>
                      <a:pt x="59" y="3439"/>
                    </a:lnTo>
                    <a:lnTo>
                      <a:pt x="77" y="3058"/>
                    </a:lnTo>
                    <a:lnTo>
                      <a:pt x="105" y="2681"/>
                    </a:lnTo>
                    <a:lnTo>
                      <a:pt x="132" y="2291"/>
                    </a:lnTo>
                    <a:lnTo>
                      <a:pt x="168" y="1914"/>
                    </a:lnTo>
                    <a:lnTo>
                      <a:pt x="213" y="1538"/>
                    </a:lnTo>
                    <a:lnTo>
                      <a:pt x="281" y="1184"/>
                    </a:lnTo>
                    <a:lnTo>
                      <a:pt x="299" y="1039"/>
                    </a:lnTo>
                    <a:lnTo>
                      <a:pt x="318" y="903"/>
                    </a:lnTo>
                    <a:lnTo>
                      <a:pt x="336" y="758"/>
                    </a:lnTo>
                    <a:lnTo>
                      <a:pt x="359" y="622"/>
                    </a:lnTo>
                    <a:lnTo>
                      <a:pt x="377" y="481"/>
                    </a:lnTo>
                    <a:lnTo>
                      <a:pt x="395" y="349"/>
                    </a:lnTo>
                    <a:lnTo>
                      <a:pt x="413" y="214"/>
                    </a:lnTo>
                    <a:lnTo>
                      <a:pt x="431" y="92"/>
                    </a:lnTo>
                    <a:lnTo>
                      <a:pt x="490" y="100"/>
                    </a:lnTo>
                    <a:lnTo>
                      <a:pt x="554" y="122"/>
                    </a:lnTo>
                    <a:lnTo>
                      <a:pt x="612" y="150"/>
                    </a:lnTo>
                    <a:lnTo>
                      <a:pt x="676" y="191"/>
                    </a:lnTo>
                    <a:lnTo>
                      <a:pt x="731" y="227"/>
                    </a:lnTo>
                    <a:lnTo>
                      <a:pt x="789" y="264"/>
                    </a:lnTo>
                    <a:lnTo>
                      <a:pt x="849" y="300"/>
                    </a:lnTo>
                    <a:lnTo>
                      <a:pt x="907" y="331"/>
                    </a:lnTo>
                    <a:lnTo>
                      <a:pt x="980" y="345"/>
                    </a:lnTo>
                    <a:lnTo>
                      <a:pt x="1058" y="373"/>
                    </a:lnTo>
                    <a:lnTo>
                      <a:pt x="1134" y="395"/>
                    </a:lnTo>
                    <a:lnTo>
                      <a:pt x="1212" y="423"/>
                    </a:lnTo>
                    <a:lnTo>
                      <a:pt x="1284" y="435"/>
                    </a:lnTo>
                    <a:lnTo>
                      <a:pt x="1357" y="445"/>
                    </a:lnTo>
                    <a:lnTo>
                      <a:pt x="1429" y="435"/>
                    </a:lnTo>
                    <a:lnTo>
                      <a:pt x="1502" y="409"/>
                    </a:lnTo>
                    <a:lnTo>
                      <a:pt x="1471" y="504"/>
                    </a:lnTo>
                    <a:lnTo>
                      <a:pt x="1461" y="604"/>
                    </a:lnTo>
                    <a:lnTo>
                      <a:pt x="1461" y="698"/>
                    </a:lnTo>
                    <a:lnTo>
                      <a:pt x="1479" y="798"/>
                    </a:lnTo>
                    <a:lnTo>
                      <a:pt x="1497" y="894"/>
                    </a:lnTo>
                    <a:lnTo>
                      <a:pt x="1529" y="989"/>
                    </a:lnTo>
                    <a:lnTo>
                      <a:pt x="1570" y="1075"/>
                    </a:lnTo>
                    <a:lnTo>
                      <a:pt x="1611" y="1166"/>
                    </a:lnTo>
                    <a:lnTo>
                      <a:pt x="1665" y="1207"/>
                    </a:lnTo>
                    <a:lnTo>
                      <a:pt x="1720" y="1252"/>
                    </a:lnTo>
                    <a:lnTo>
                      <a:pt x="1774" y="1288"/>
                    </a:lnTo>
                    <a:lnTo>
                      <a:pt x="1838" y="1320"/>
                    </a:lnTo>
                    <a:lnTo>
                      <a:pt x="1892" y="1338"/>
                    </a:lnTo>
                    <a:lnTo>
                      <a:pt x="1956" y="1352"/>
                    </a:lnTo>
                    <a:lnTo>
                      <a:pt x="2019" y="1348"/>
                    </a:lnTo>
                    <a:lnTo>
                      <a:pt x="2091" y="1330"/>
                    </a:lnTo>
                    <a:lnTo>
                      <a:pt x="2191" y="1288"/>
                    </a:lnTo>
                    <a:lnTo>
                      <a:pt x="2278" y="1234"/>
                    </a:lnTo>
                    <a:lnTo>
                      <a:pt x="2346" y="1162"/>
                    </a:lnTo>
                    <a:lnTo>
                      <a:pt x="2410" y="1085"/>
                    </a:lnTo>
                    <a:lnTo>
                      <a:pt x="2450" y="989"/>
                    </a:lnTo>
                    <a:lnTo>
                      <a:pt x="2486" y="899"/>
                    </a:lnTo>
                    <a:lnTo>
                      <a:pt x="2514" y="798"/>
                    </a:lnTo>
                    <a:lnTo>
                      <a:pt x="2536" y="704"/>
                    </a:lnTo>
                    <a:lnTo>
                      <a:pt x="2496" y="391"/>
                    </a:lnTo>
                    <a:lnTo>
                      <a:pt x="2613" y="363"/>
                    </a:lnTo>
                    <a:lnTo>
                      <a:pt x="2731" y="331"/>
                    </a:lnTo>
                    <a:lnTo>
                      <a:pt x="2841" y="291"/>
                    </a:lnTo>
                    <a:lnTo>
                      <a:pt x="2950" y="241"/>
                    </a:lnTo>
                    <a:lnTo>
                      <a:pt x="3050" y="182"/>
                    </a:lnTo>
                    <a:lnTo>
                      <a:pt x="3149" y="122"/>
                    </a:lnTo>
                    <a:lnTo>
                      <a:pt x="3249" y="60"/>
                    </a:lnTo>
                    <a:lnTo>
                      <a:pt x="3349" y="0"/>
                    </a:lnTo>
                    <a:lnTo>
                      <a:pt x="3425" y="245"/>
                    </a:lnTo>
                    <a:lnTo>
                      <a:pt x="3494" y="504"/>
                    </a:lnTo>
                    <a:lnTo>
                      <a:pt x="3557" y="758"/>
                    </a:lnTo>
                    <a:lnTo>
                      <a:pt x="3616" y="1025"/>
                    </a:lnTo>
                    <a:lnTo>
                      <a:pt x="3662" y="1284"/>
                    </a:lnTo>
                    <a:lnTo>
                      <a:pt x="3702" y="1557"/>
                    </a:lnTo>
                    <a:lnTo>
                      <a:pt x="3730" y="1824"/>
                    </a:lnTo>
                    <a:lnTo>
                      <a:pt x="3752" y="2105"/>
                    </a:lnTo>
                    <a:close/>
                  </a:path>
                </a:pathLst>
              </a:custGeom>
              <a:solidFill>
                <a:srgbClr val="EBBB92"/>
              </a:solidFill>
              <a:ln w="9525">
                <a:noFill/>
                <a:round/>
                <a:headEnd/>
                <a:tailEnd/>
              </a:ln>
            </p:spPr>
            <p:txBody>
              <a:bodyPr>
                <a:prstTxWarp prst="textNoShape">
                  <a:avLst/>
                </a:prstTxWarp>
              </a:bodyPr>
              <a:lstStyle/>
              <a:p>
                <a:endParaRPr lang="en-US"/>
              </a:p>
            </p:txBody>
          </p:sp>
          <p:sp>
            <p:nvSpPr>
              <p:cNvPr id="30752" name="Freeform 26"/>
              <p:cNvSpPr>
                <a:spLocks/>
              </p:cNvSpPr>
              <p:nvPr/>
            </p:nvSpPr>
            <p:spPr bwMode="auto">
              <a:xfrm>
                <a:off x="5198" y="2684"/>
                <a:ext cx="70" cy="83"/>
              </a:xfrm>
              <a:custGeom>
                <a:avLst/>
                <a:gdLst>
                  <a:gd name="T0" fmla="*/ 594 w 630"/>
                  <a:gd name="T1" fmla="*/ 462 h 744"/>
                  <a:gd name="T2" fmla="*/ 598 w 630"/>
                  <a:gd name="T3" fmla="*/ 518 h 744"/>
                  <a:gd name="T4" fmla="*/ 594 w 630"/>
                  <a:gd name="T5" fmla="*/ 562 h 744"/>
                  <a:gd name="T6" fmla="*/ 566 w 630"/>
                  <a:gd name="T7" fmla="*/ 599 h 744"/>
                  <a:gd name="T8" fmla="*/ 539 w 630"/>
                  <a:gd name="T9" fmla="*/ 635 h 744"/>
                  <a:gd name="T10" fmla="*/ 498 w 630"/>
                  <a:gd name="T11" fmla="*/ 658 h 744"/>
                  <a:gd name="T12" fmla="*/ 457 w 630"/>
                  <a:gd name="T13" fmla="*/ 685 h 744"/>
                  <a:gd name="T14" fmla="*/ 417 w 630"/>
                  <a:gd name="T15" fmla="*/ 713 h 744"/>
                  <a:gd name="T16" fmla="*/ 389 w 630"/>
                  <a:gd name="T17" fmla="*/ 739 h 744"/>
                  <a:gd name="T18" fmla="*/ 317 w 630"/>
                  <a:gd name="T19" fmla="*/ 744 h 744"/>
                  <a:gd name="T20" fmla="*/ 258 w 630"/>
                  <a:gd name="T21" fmla="*/ 739 h 744"/>
                  <a:gd name="T22" fmla="*/ 199 w 630"/>
                  <a:gd name="T23" fmla="*/ 717 h 744"/>
                  <a:gd name="T24" fmla="*/ 154 w 630"/>
                  <a:gd name="T25" fmla="*/ 685 h 744"/>
                  <a:gd name="T26" fmla="*/ 104 w 630"/>
                  <a:gd name="T27" fmla="*/ 640 h 744"/>
                  <a:gd name="T28" fmla="*/ 62 w 630"/>
                  <a:gd name="T29" fmla="*/ 594 h 744"/>
                  <a:gd name="T30" fmla="*/ 26 w 630"/>
                  <a:gd name="T31" fmla="*/ 544 h 744"/>
                  <a:gd name="T32" fmla="*/ 0 w 630"/>
                  <a:gd name="T33" fmla="*/ 500 h 744"/>
                  <a:gd name="T34" fmla="*/ 58 w 630"/>
                  <a:gd name="T35" fmla="*/ 454 h 744"/>
                  <a:gd name="T36" fmla="*/ 117 w 630"/>
                  <a:gd name="T37" fmla="*/ 399 h 744"/>
                  <a:gd name="T38" fmla="*/ 172 w 630"/>
                  <a:gd name="T39" fmla="*/ 331 h 744"/>
                  <a:gd name="T40" fmla="*/ 226 w 630"/>
                  <a:gd name="T41" fmla="*/ 268 h 744"/>
                  <a:gd name="T42" fmla="*/ 271 w 630"/>
                  <a:gd name="T43" fmla="*/ 195 h 744"/>
                  <a:gd name="T44" fmla="*/ 325 w 630"/>
                  <a:gd name="T45" fmla="*/ 127 h 744"/>
                  <a:gd name="T46" fmla="*/ 381 w 630"/>
                  <a:gd name="T47" fmla="*/ 55 h 744"/>
                  <a:gd name="T48" fmla="*/ 444 w 630"/>
                  <a:gd name="T49" fmla="*/ 0 h 744"/>
                  <a:gd name="T50" fmla="*/ 471 w 630"/>
                  <a:gd name="T51" fmla="*/ 41 h 744"/>
                  <a:gd name="T52" fmla="*/ 512 w 630"/>
                  <a:gd name="T53" fmla="*/ 91 h 744"/>
                  <a:gd name="T54" fmla="*/ 553 w 630"/>
                  <a:gd name="T55" fmla="*/ 141 h 744"/>
                  <a:gd name="T56" fmla="*/ 594 w 630"/>
                  <a:gd name="T57" fmla="*/ 199 h 744"/>
                  <a:gd name="T58" fmla="*/ 616 w 630"/>
                  <a:gd name="T59" fmla="*/ 259 h 744"/>
                  <a:gd name="T60" fmla="*/ 630 w 630"/>
                  <a:gd name="T61" fmla="*/ 322 h 744"/>
                  <a:gd name="T62" fmla="*/ 626 w 630"/>
                  <a:gd name="T63" fmla="*/ 390 h 744"/>
                  <a:gd name="T64" fmla="*/ 594 w 630"/>
                  <a:gd name="T65" fmla="*/ 462 h 7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0"/>
                  <a:gd name="T100" fmla="*/ 0 h 744"/>
                  <a:gd name="T101" fmla="*/ 630 w 630"/>
                  <a:gd name="T102" fmla="*/ 744 h 7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0" h="744">
                    <a:moveTo>
                      <a:pt x="594" y="462"/>
                    </a:moveTo>
                    <a:lnTo>
                      <a:pt x="598" y="518"/>
                    </a:lnTo>
                    <a:lnTo>
                      <a:pt x="594" y="562"/>
                    </a:lnTo>
                    <a:lnTo>
                      <a:pt x="566" y="599"/>
                    </a:lnTo>
                    <a:lnTo>
                      <a:pt x="539" y="635"/>
                    </a:lnTo>
                    <a:lnTo>
                      <a:pt x="498" y="658"/>
                    </a:lnTo>
                    <a:lnTo>
                      <a:pt x="457" y="685"/>
                    </a:lnTo>
                    <a:lnTo>
                      <a:pt x="417" y="713"/>
                    </a:lnTo>
                    <a:lnTo>
                      <a:pt x="389" y="739"/>
                    </a:lnTo>
                    <a:lnTo>
                      <a:pt x="317" y="744"/>
                    </a:lnTo>
                    <a:lnTo>
                      <a:pt x="258" y="739"/>
                    </a:lnTo>
                    <a:lnTo>
                      <a:pt x="199" y="717"/>
                    </a:lnTo>
                    <a:lnTo>
                      <a:pt x="154" y="685"/>
                    </a:lnTo>
                    <a:lnTo>
                      <a:pt x="104" y="640"/>
                    </a:lnTo>
                    <a:lnTo>
                      <a:pt x="62" y="594"/>
                    </a:lnTo>
                    <a:lnTo>
                      <a:pt x="26" y="544"/>
                    </a:lnTo>
                    <a:lnTo>
                      <a:pt x="0" y="500"/>
                    </a:lnTo>
                    <a:lnTo>
                      <a:pt x="58" y="454"/>
                    </a:lnTo>
                    <a:lnTo>
                      <a:pt x="117" y="399"/>
                    </a:lnTo>
                    <a:lnTo>
                      <a:pt x="172" y="331"/>
                    </a:lnTo>
                    <a:lnTo>
                      <a:pt x="226" y="268"/>
                    </a:lnTo>
                    <a:lnTo>
                      <a:pt x="271" y="195"/>
                    </a:lnTo>
                    <a:lnTo>
                      <a:pt x="325" y="127"/>
                    </a:lnTo>
                    <a:lnTo>
                      <a:pt x="381" y="55"/>
                    </a:lnTo>
                    <a:lnTo>
                      <a:pt x="444" y="0"/>
                    </a:lnTo>
                    <a:lnTo>
                      <a:pt x="471" y="41"/>
                    </a:lnTo>
                    <a:lnTo>
                      <a:pt x="512" y="91"/>
                    </a:lnTo>
                    <a:lnTo>
                      <a:pt x="553" y="141"/>
                    </a:lnTo>
                    <a:lnTo>
                      <a:pt x="594" y="199"/>
                    </a:lnTo>
                    <a:lnTo>
                      <a:pt x="616" y="259"/>
                    </a:lnTo>
                    <a:lnTo>
                      <a:pt x="630" y="322"/>
                    </a:lnTo>
                    <a:lnTo>
                      <a:pt x="626" y="390"/>
                    </a:lnTo>
                    <a:lnTo>
                      <a:pt x="594" y="462"/>
                    </a:lnTo>
                    <a:close/>
                  </a:path>
                </a:pathLst>
              </a:custGeom>
              <a:solidFill>
                <a:srgbClr val="9E4F2B"/>
              </a:solidFill>
              <a:ln w="9525">
                <a:noFill/>
                <a:round/>
                <a:headEnd/>
                <a:tailEnd/>
              </a:ln>
            </p:spPr>
            <p:txBody>
              <a:bodyPr>
                <a:prstTxWarp prst="textNoShape">
                  <a:avLst/>
                </a:prstTxWarp>
              </a:bodyPr>
              <a:lstStyle/>
              <a:p>
                <a:endParaRPr lang="en-US"/>
              </a:p>
            </p:txBody>
          </p:sp>
          <p:sp>
            <p:nvSpPr>
              <p:cNvPr id="30753" name="Freeform 27"/>
              <p:cNvSpPr>
                <a:spLocks/>
              </p:cNvSpPr>
              <p:nvPr/>
            </p:nvSpPr>
            <p:spPr bwMode="auto">
              <a:xfrm>
                <a:off x="3837" y="2701"/>
                <a:ext cx="73" cy="78"/>
              </a:xfrm>
              <a:custGeom>
                <a:avLst/>
                <a:gdLst>
                  <a:gd name="T0" fmla="*/ 650 w 650"/>
                  <a:gd name="T1" fmla="*/ 495 h 700"/>
                  <a:gd name="T2" fmla="*/ 632 w 650"/>
                  <a:gd name="T3" fmla="*/ 527 h 700"/>
                  <a:gd name="T4" fmla="*/ 608 w 650"/>
                  <a:gd name="T5" fmla="*/ 558 h 700"/>
                  <a:gd name="T6" fmla="*/ 582 w 650"/>
                  <a:gd name="T7" fmla="*/ 586 h 700"/>
                  <a:gd name="T8" fmla="*/ 554 w 650"/>
                  <a:gd name="T9" fmla="*/ 618 h 700"/>
                  <a:gd name="T10" fmla="*/ 518 w 650"/>
                  <a:gd name="T11" fmla="*/ 640 h 700"/>
                  <a:gd name="T12" fmla="*/ 486 w 650"/>
                  <a:gd name="T13" fmla="*/ 664 h 700"/>
                  <a:gd name="T14" fmla="*/ 445 w 650"/>
                  <a:gd name="T15" fmla="*/ 682 h 700"/>
                  <a:gd name="T16" fmla="*/ 409 w 650"/>
                  <a:gd name="T17" fmla="*/ 700 h 700"/>
                  <a:gd name="T18" fmla="*/ 341 w 650"/>
                  <a:gd name="T19" fmla="*/ 700 h 700"/>
                  <a:gd name="T20" fmla="*/ 277 w 650"/>
                  <a:gd name="T21" fmla="*/ 686 h 700"/>
                  <a:gd name="T22" fmla="*/ 214 w 650"/>
                  <a:gd name="T23" fmla="*/ 658 h 700"/>
                  <a:gd name="T24" fmla="*/ 164 w 650"/>
                  <a:gd name="T25" fmla="*/ 632 h 700"/>
                  <a:gd name="T26" fmla="*/ 110 w 650"/>
                  <a:gd name="T27" fmla="*/ 586 h 700"/>
                  <a:gd name="T28" fmla="*/ 68 w 650"/>
                  <a:gd name="T29" fmla="*/ 540 h 700"/>
                  <a:gd name="T30" fmla="*/ 32 w 650"/>
                  <a:gd name="T31" fmla="*/ 491 h 700"/>
                  <a:gd name="T32" fmla="*/ 6 w 650"/>
                  <a:gd name="T33" fmla="*/ 441 h 700"/>
                  <a:gd name="T34" fmla="*/ 0 w 650"/>
                  <a:gd name="T35" fmla="*/ 373 h 700"/>
                  <a:gd name="T36" fmla="*/ 14 w 650"/>
                  <a:gd name="T37" fmla="*/ 309 h 700"/>
                  <a:gd name="T38" fmla="*/ 32 w 650"/>
                  <a:gd name="T39" fmla="*/ 250 h 700"/>
                  <a:gd name="T40" fmla="*/ 64 w 650"/>
                  <a:gd name="T41" fmla="*/ 200 h 700"/>
                  <a:gd name="T42" fmla="*/ 96 w 650"/>
                  <a:gd name="T43" fmla="*/ 146 h 700"/>
                  <a:gd name="T44" fmla="*/ 137 w 650"/>
                  <a:gd name="T45" fmla="*/ 96 h 700"/>
                  <a:gd name="T46" fmla="*/ 182 w 650"/>
                  <a:gd name="T47" fmla="*/ 46 h 700"/>
                  <a:gd name="T48" fmla="*/ 228 w 650"/>
                  <a:gd name="T49" fmla="*/ 0 h 700"/>
                  <a:gd name="T50" fmla="*/ 269 w 650"/>
                  <a:gd name="T51" fmla="*/ 64 h 700"/>
                  <a:gd name="T52" fmla="*/ 309 w 650"/>
                  <a:gd name="T53" fmla="*/ 132 h 700"/>
                  <a:gd name="T54" fmla="*/ 355 w 650"/>
                  <a:gd name="T55" fmla="*/ 200 h 700"/>
                  <a:gd name="T56" fmla="*/ 409 w 650"/>
                  <a:gd name="T57" fmla="*/ 269 h 700"/>
                  <a:gd name="T58" fmla="*/ 459 w 650"/>
                  <a:gd name="T59" fmla="*/ 327 h 700"/>
                  <a:gd name="T60" fmla="*/ 518 w 650"/>
                  <a:gd name="T61" fmla="*/ 387 h 700"/>
                  <a:gd name="T62" fmla="*/ 577 w 650"/>
                  <a:gd name="T63" fmla="*/ 441 h 700"/>
                  <a:gd name="T64" fmla="*/ 650 w 650"/>
                  <a:gd name="T65" fmla="*/ 495 h 7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0"/>
                  <a:gd name="T100" fmla="*/ 0 h 700"/>
                  <a:gd name="T101" fmla="*/ 650 w 650"/>
                  <a:gd name="T102" fmla="*/ 700 h 7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0" h="700">
                    <a:moveTo>
                      <a:pt x="650" y="495"/>
                    </a:moveTo>
                    <a:lnTo>
                      <a:pt x="632" y="527"/>
                    </a:lnTo>
                    <a:lnTo>
                      <a:pt x="608" y="558"/>
                    </a:lnTo>
                    <a:lnTo>
                      <a:pt x="582" y="586"/>
                    </a:lnTo>
                    <a:lnTo>
                      <a:pt x="554" y="618"/>
                    </a:lnTo>
                    <a:lnTo>
                      <a:pt x="518" y="640"/>
                    </a:lnTo>
                    <a:lnTo>
                      <a:pt x="486" y="664"/>
                    </a:lnTo>
                    <a:lnTo>
                      <a:pt x="445" y="682"/>
                    </a:lnTo>
                    <a:lnTo>
                      <a:pt x="409" y="700"/>
                    </a:lnTo>
                    <a:lnTo>
                      <a:pt x="341" y="700"/>
                    </a:lnTo>
                    <a:lnTo>
                      <a:pt x="277" y="686"/>
                    </a:lnTo>
                    <a:lnTo>
                      <a:pt x="214" y="658"/>
                    </a:lnTo>
                    <a:lnTo>
                      <a:pt x="164" y="632"/>
                    </a:lnTo>
                    <a:lnTo>
                      <a:pt x="110" y="586"/>
                    </a:lnTo>
                    <a:lnTo>
                      <a:pt x="68" y="540"/>
                    </a:lnTo>
                    <a:lnTo>
                      <a:pt x="32" y="491"/>
                    </a:lnTo>
                    <a:lnTo>
                      <a:pt x="6" y="441"/>
                    </a:lnTo>
                    <a:lnTo>
                      <a:pt x="0" y="373"/>
                    </a:lnTo>
                    <a:lnTo>
                      <a:pt x="14" y="309"/>
                    </a:lnTo>
                    <a:lnTo>
                      <a:pt x="32" y="250"/>
                    </a:lnTo>
                    <a:lnTo>
                      <a:pt x="64" y="200"/>
                    </a:lnTo>
                    <a:lnTo>
                      <a:pt x="96" y="146"/>
                    </a:lnTo>
                    <a:lnTo>
                      <a:pt x="137" y="96"/>
                    </a:lnTo>
                    <a:lnTo>
                      <a:pt x="182" y="46"/>
                    </a:lnTo>
                    <a:lnTo>
                      <a:pt x="228" y="0"/>
                    </a:lnTo>
                    <a:lnTo>
                      <a:pt x="269" y="64"/>
                    </a:lnTo>
                    <a:lnTo>
                      <a:pt x="309" y="132"/>
                    </a:lnTo>
                    <a:lnTo>
                      <a:pt x="355" y="200"/>
                    </a:lnTo>
                    <a:lnTo>
                      <a:pt x="409" y="269"/>
                    </a:lnTo>
                    <a:lnTo>
                      <a:pt x="459" y="327"/>
                    </a:lnTo>
                    <a:lnTo>
                      <a:pt x="518" y="387"/>
                    </a:lnTo>
                    <a:lnTo>
                      <a:pt x="577" y="441"/>
                    </a:lnTo>
                    <a:lnTo>
                      <a:pt x="650" y="495"/>
                    </a:lnTo>
                    <a:close/>
                  </a:path>
                </a:pathLst>
              </a:custGeom>
              <a:solidFill>
                <a:srgbClr val="9E4F2B"/>
              </a:solidFill>
              <a:ln w="9525">
                <a:noFill/>
                <a:round/>
                <a:headEnd/>
                <a:tailEnd/>
              </a:ln>
            </p:spPr>
            <p:txBody>
              <a:bodyPr>
                <a:prstTxWarp prst="textNoShape">
                  <a:avLst/>
                </a:prstTxWarp>
              </a:bodyPr>
              <a:lstStyle/>
              <a:p>
                <a:endParaRPr lang="en-US"/>
              </a:p>
            </p:txBody>
          </p:sp>
          <p:sp>
            <p:nvSpPr>
              <p:cNvPr id="30754" name="Freeform 28"/>
              <p:cNvSpPr>
                <a:spLocks/>
              </p:cNvSpPr>
              <p:nvPr/>
            </p:nvSpPr>
            <p:spPr bwMode="auto">
              <a:xfrm>
                <a:off x="5112" y="2713"/>
                <a:ext cx="121" cy="100"/>
              </a:xfrm>
              <a:custGeom>
                <a:avLst/>
                <a:gdLst>
                  <a:gd name="T0" fmla="*/ 427 w 1094"/>
                  <a:gd name="T1" fmla="*/ 259 h 903"/>
                  <a:gd name="T2" fmla="*/ 649 w 1094"/>
                  <a:gd name="T3" fmla="*/ 295 h 903"/>
                  <a:gd name="T4" fmla="*/ 677 w 1094"/>
                  <a:gd name="T5" fmla="*/ 363 h 903"/>
                  <a:gd name="T6" fmla="*/ 717 w 1094"/>
                  <a:gd name="T7" fmla="*/ 430 h 903"/>
                  <a:gd name="T8" fmla="*/ 763 w 1094"/>
                  <a:gd name="T9" fmla="*/ 485 h 903"/>
                  <a:gd name="T10" fmla="*/ 827 w 1094"/>
                  <a:gd name="T11" fmla="*/ 540 h 903"/>
                  <a:gd name="T12" fmla="*/ 890 w 1094"/>
                  <a:gd name="T13" fmla="*/ 580 h 903"/>
                  <a:gd name="T14" fmla="*/ 958 w 1094"/>
                  <a:gd name="T15" fmla="*/ 616 h 903"/>
                  <a:gd name="T16" fmla="*/ 1026 w 1094"/>
                  <a:gd name="T17" fmla="*/ 644 h 903"/>
                  <a:gd name="T18" fmla="*/ 1094 w 1094"/>
                  <a:gd name="T19" fmla="*/ 666 h 903"/>
                  <a:gd name="T20" fmla="*/ 1044 w 1094"/>
                  <a:gd name="T21" fmla="*/ 721 h 903"/>
                  <a:gd name="T22" fmla="*/ 990 w 1094"/>
                  <a:gd name="T23" fmla="*/ 767 h 903"/>
                  <a:gd name="T24" fmla="*/ 931 w 1094"/>
                  <a:gd name="T25" fmla="*/ 807 h 903"/>
                  <a:gd name="T26" fmla="*/ 867 w 1094"/>
                  <a:gd name="T27" fmla="*/ 839 h 903"/>
                  <a:gd name="T28" fmla="*/ 795 w 1094"/>
                  <a:gd name="T29" fmla="*/ 861 h 903"/>
                  <a:gd name="T30" fmla="*/ 721 w 1094"/>
                  <a:gd name="T31" fmla="*/ 879 h 903"/>
                  <a:gd name="T32" fmla="*/ 649 w 1094"/>
                  <a:gd name="T33" fmla="*/ 889 h 903"/>
                  <a:gd name="T34" fmla="*/ 577 w 1094"/>
                  <a:gd name="T35" fmla="*/ 903 h 903"/>
                  <a:gd name="T36" fmla="*/ 482 w 1094"/>
                  <a:gd name="T37" fmla="*/ 879 h 903"/>
                  <a:gd name="T38" fmla="*/ 400 w 1094"/>
                  <a:gd name="T39" fmla="*/ 843 h 903"/>
                  <a:gd name="T40" fmla="*/ 318 w 1094"/>
                  <a:gd name="T41" fmla="*/ 793 h 903"/>
                  <a:gd name="T42" fmla="*/ 250 w 1094"/>
                  <a:gd name="T43" fmla="*/ 730 h 903"/>
                  <a:gd name="T44" fmla="*/ 177 w 1094"/>
                  <a:gd name="T45" fmla="*/ 653 h 903"/>
                  <a:gd name="T46" fmla="*/ 119 w 1094"/>
                  <a:gd name="T47" fmla="*/ 580 h 903"/>
                  <a:gd name="T48" fmla="*/ 59 w 1094"/>
                  <a:gd name="T49" fmla="*/ 498 h 903"/>
                  <a:gd name="T50" fmla="*/ 19 w 1094"/>
                  <a:gd name="T51" fmla="*/ 426 h 903"/>
                  <a:gd name="T52" fmla="*/ 19 w 1094"/>
                  <a:gd name="T53" fmla="*/ 376 h 903"/>
                  <a:gd name="T54" fmla="*/ 19 w 1094"/>
                  <a:gd name="T55" fmla="*/ 335 h 903"/>
                  <a:gd name="T56" fmla="*/ 9 w 1094"/>
                  <a:gd name="T57" fmla="*/ 295 h 903"/>
                  <a:gd name="T58" fmla="*/ 5 w 1094"/>
                  <a:gd name="T59" fmla="*/ 259 h 903"/>
                  <a:gd name="T60" fmla="*/ 0 w 1094"/>
                  <a:gd name="T61" fmla="*/ 217 h 903"/>
                  <a:gd name="T62" fmla="*/ 5 w 1094"/>
                  <a:gd name="T63" fmla="*/ 177 h 903"/>
                  <a:gd name="T64" fmla="*/ 14 w 1094"/>
                  <a:gd name="T65" fmla="*/ 131 h 903"/>
                  <a:gd name="T66" fmla="*/ 37 w 1094"/>
                  <a:gd name="T67" fmla="*/ 90 h 903"/>
                  <a:gd name="T68" fmla="*/ 64 w 1094"/>
                  <a:gd name="T69" fmla="*/ 72 h 903"/>
                  <a:gd name="T70" fmla="*/ 91 w 1094"/>
                  <a:gd name="T71" fmla="*/ 59 h 903"/>
                  <a:gd name="T72" fmla="*/ 123 w 1094"/>
                  <a:gd name="T73" fmla="*/ 50 h 903"/>
                  <a:gd name="T74" fmla="*/ 155 w 1094"/>
                  <a:gd name="T75" fmla="*/ 45 h 903"/>
                  <a:gd name="T76" fmla="*/ 182 w 1094"/>
                  <a:gd name="T77" fmla="*/ 36 h 903"/>
                  <a:gd name="T78" fmla="*/ 209 w 1094"/>
                  <a:gd name="T79" fmla="*/ 27 h 903"/>
                  <a:gd name="T80" fmla="*/ 232 w 1094"/>
                  <a:gd name="T81" fmla="*/ 13 h 903"/>
                  <a:gd name="T82" fmla="*/ 259 w 1094"/>
                  <a:gd name="T83" fmla="*/ 0 h 903"/>
                  <a:gd name="T84" fmla="*/ 263 w 1094"/>
                  <a:gd name="T85" fmla="*/ 36 h 903"/>
                  <a:gd name="T86" fmla="*/ 277 w 1094"/>
                  <a:gd name="T87" fmla="*/ 77 h 903"/>
                  <a:gd name="T88" fmla="*/ 291 w 1094"/>
                  <a:gd name="T89" fmla="*/ 113 h 903"/>
                  <a:gd name="T90" fmla="*/ 314 w 1094"/>
                  <a:gd name="T91" fmla="*/ 149 h 903"/>
                  <a:gd name="T92" fmla="*/ 332 w 1094"/>
                  <a:gd name="T93" fmla="*/ 177 h 903"/>
                  <a:gd name="T94" fmla="*/ 364 w 1094"/>
                  <a:gd name="T95" fmla="*/ 209 h 903"/>
                  <a:gd name="T96" fmla="*/ 390 w 1094"/>
                  <a:gd name="T97" fmla="*/ 231 h 903"/>
                  <a:gd name="T98" fmla="*/ 427 w 1094"/>
                  <a:gd name="T99" fmla="*/ 259 h 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94"/>
                  <a:gd name="T151" fmla="*/ 0 h 903"/>
                  <a:gd name="T152" fmla="*/ 1094 w 1094"/>
                  <a:gd name="T153" fmla="*/ 903 h 9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94" h="903">
                    <a:moveTo>
                      <a:pt x="427" y="259"/>
                    </a:moveTo>
                    <a:lnTo>
                      <a:pt x="649" y="295"/>
                    </a:lnTo>
                    <a:lnTo>
                      <a:pt x="677" y="363"/>
                    </a:lnTo>
                    <a:lnTo>
                      <a:pt x="717" y="430"/>
                    </a:lnTo>
                    <a:lnTo>
                      <a:pt x="763" y="485"/>
                    </a:lnTo>
                    <a:lnTo>
                      <a:pt x="827" y="540"/>
                    </a:lnTo>
                    <a:lnTo>
                      <a:pt x="890" y="580"/>
                    </a:lnTo>
                    <a:lnTo>
                      <a:pt x="958" y="616"/>
                    </a:lnTo>
                    <a:lnTo>
                      <a:pt x="1026" y="644"/>
                    </a:lnTo>
                    <a:lnTo>
                      <a:pt x="1094" y="666"/>
                    </a:lnTo>
                    <a:lnTo>
                      <a:pt x="1044" y="721"/>
                    </a:lnTo>
                    <a:lnTo>
                      <a:pt x="990" y="767"/>
                    </a:lnTo>
                    <a:lnTo>
                      <a:pt x="931" y="807"/>
                    </a:lnTo>
                    <a:lnTo>
                      <a:pt x="867" y="839"/>
                    </a:lnTo>
                    <a:lnTo>
                      <a:pt x="795" y="861"/>
                    </a:lnTo>
                    <a:lnTo>
                      <a:pt x="721" y="879"/>
                    </a:lnTo>
                    <a:lnTo>
                      <a:pt x="649" y="889"/>
                    </a:lnTo>
                    <a:lnTo>
                      <a:pt x="577" y="903"/>
                    </a:lnTo>
                    <a:lnTo>
                      <a:pt x="482" y="879"/>
                    </a:lnTo>
                    <a:lnTo>
                      <a:pt x="400" y="843"/>
                    </a:lnTo>
                    <a:lnTo>
                      <a:pt x="318" y="793"/>
                    </a:lnTo>
                    <a:lnTo>
                      <a:pt x="250" y="730"/>
                    </a:lnTo>
                    <a:lnTo>
                      <a:pt x="177" y="653"/>
                    </a:lnTo>
                    <a:lnTo>
                      <a:pt x="119" y="580"/>
                    </a:lnTo>
                    <a:lnTo>
                      <a:pt x="59" y="498"/>
                    </a:lnTo>
                    <a:lnTo>
                      <a:pt x="19" y="426"/>
                    </a:lnTo>
                    <a:lnTo>
                      <a:pt x="19" y="376"/>
                    </a:lnTo>
                    <a:lnTo>
                      <a:pt x="19" y="335"/>
                    </a:lnTo>
                    <a:lnTo>
                      <a:pt x="9" y="295"/>
                    </a:lnTo>
                    <a:lnTo>
                      <a:pt x="5" y="259"/>
                    </a:lnTo>
                    <a:lnTo>
                      <a:pt x="0" y="217"/>
                    </a:lnTo>
                    <a:lnTo>
                      <a:pt x="5" y="177"/>
                    </a:lnTo>
                    <a:lnTo>
                      <a:pt x="14" y="131"/>
                    </a:lnTo>
                    <a:lnTo>
                      <a:pt x="37" y="90"/>
                    </a:lnTo>
                    <a:lnTo>
                      <a:pt x="64" y="72"/>
                    </a:lnTo>
                    <a:lnTo>
                      <a:pt x="91" y="59"/>
                    </a:lnTo>
                    <a:lnTo>
                      <a:pt x="123" y="50"/>
                    </a:lnTo>
                    <a:lnTo>
                      <a:pt x="155" y="45"/>
                    </a:lnTo>
                    <a:lnTo>
                      <a:pt x="182" y="36"/>
                    </a:lnTo>
                    <a:lnTo>
                      <a:pt x="209" y="27"/>
                    </a:lnTo>
                    <a:lnTo>
                      <a:pt x="232" y="13"/>
                    </a:lnTo>
                    <a:lnTo>
                      <a:pt x="259" y="0"/>
                    </a:lnTo>
                    <a:lnTo>
                      <a:pt x="263" y="36"/>
                    </a:lnTo>
                    <a:lnTo>
                      <a:pt x="277" y="77"/>
                    </a:lnTo>
                    <a:lnTo>
                      <a:pt x="291" y="113"/>
                    </a:lnTo>
                    <a:lnTo>
                      <a:pt x="314" y="149"/>
                    </a:lnTo>
                    <a:lnTo>
                      <a:pt x="332" y="177"/>
                    </a:lnTo>
                    <a:lnTo>
                      <a:pt x="364" y="209"/>
                    </a:lnTo>
                    <a:lnTo>
                      <a:pt x="390" y="231"/>
                    </a:lnTo>
                    <a:lnTo>
                      <a:pt x="427" y="259"/>
                    </a:lnTo>
                    <a:close/>
                  </a:path>
                </a:pathLst>
              </a:custGeom>
              <a:solidFill>
                <a:srgbClr val="9E4F2B"/>
              </a:solidFill>
              <a:ln w="9525">
                <a:noFill/>
                <a:round/>
                <a:headEnd/>
                <a:tailEnd/>
              </a:ln>
            </p:spPr>
            <p:txBody>
              <a:bodyPr>
                <a:prstTxWarp prst="textNoShape">
                  <a:avLst/>
                </a:prstTxWarp>
              </a:bodyPr>
              <a:lstStyle/>
              <a:p>
                <a:endParaRPr lang="en-US"/>
              </a:p>
            </p:txBody>
          </p:sp>
          <p:sp>
            <p:nvSpPr>
              <p:cNvPr id="30755" name="Freeform 29"/>
              <p:cNvSpPr>
                <a:spLocks/>
              </p:cNvSpPr>
              <p:nvPr/>
            </p:nvSpPr>
            <p:spPr bwMode="auto">
              <a:xfrm>
                <a:off x="3873" y="2742"/>
                <a:ext cx="127" cy="98"/>
              </a:xfrm>
              <a:custGeom>
                <a:avLst/>
                <a:gdLst>
                  <a:gd name="T0" fmla="*/ 1125 w 1143"/>
                  <a:gd name="T1" fmla="*/ 108 h 879"/>
                  <a:gd name="T2" fmla="*/ 1134 w 1143"/>
                  <a:gd name="T3" fmla="*/ 149 h 879"/>
                  <a:gd name="T4" fmla="*/ 1143 w 1143"/>
                  <a:gd name="T5" fmla="*/ 189 h 879"/>
                  <a:gd name="T6" fmla="*/ 1143 w 1143"/>
                  <a:gd name="T7" fmla="*/ 235 h 879"/>
                  <a:gd name="T8" fmla="*/ 1143 w 1143"/>
                  <a:gd name="T9" fmla="*/ 281 h 879"/>
                  <a:gd name="T10" fmla="*/ 1134 w 1143"/>
                  <a:gd name="T11" fmla="*/ 317 h 879"/>
                  <a:gd name="T12" fmla="*/ 1120 w 1143"/>
                  <a:gd name="T13" fmla="*/ 357 h 879"/>
                  <a:gd name="T14" fmla="*/ 1097 w 1143"/>
                  <a:gd name="T15" fmla="*/ 389 h 879"/>
                  <a:gd name="T16" fmla="*/ 1070 w 1143"/>
                  <a:gd name="T17" fmla="*/ 426 h 879"/>
                  <a:gd name="T18" fmla="*/ 1088 w 1143"/>
                  <a:gd name="T19" fmla="*/ 444 h 879"/>
                  <a:gd name="T20" fmla="*/ 1052 w 1143"/>
                  <a:gd name="T21" fmla="*/ 502 h 879"/>
                  <a:gd name="T22" fmla="*/ 1015 w 1143"/>
                  <a:gd name="T23" fmla="*/ 566 h 879"/>
                  <a:gd name="T24" fmla="*/ 979 w 1143"/>
                  <a:gd name="T25" fmla="*/ 626 h 879"/>
                  <a:gd name="T26" fmla="*/ 943 w 1143"/>
                  <a:gd name="T27" fmla="*/ 684 h 879"/>
                  <a:gd name="T28" fmla="*/ 897 w 1143"/>
                  <a:gd name="T29" fmla="*/ 734 h 879"/>
                  <a:gd name="T30" fmla="*/ 848 w 1143"/>
                  <a:gd name="T31" fmla="*/ 779 h 879"/>
                  <a:gd name="T32" fmla="*/ 789 w 1143"/>
                  <a:gd name="T33" fmla="*/ 821 h 879"/>
                  <a:gd name="T34" fmla="*/ 720 w 1143"/>
                  <a:gd name="T35" fmla="*/ 847 h 879"/>
                  <a:gd name="T36" fmla="*/ 652 w 1143"/>
                  <a:gd name="T37" fmla="*/ 847 h 879"/>
                  <a:gd name="T38" fmla="*/ 584 w 1143"/>
                  <a:gd name="T39" fmla="*/ 857 h 879"/>
                  <a:gd name="T40" fmla="*/ 517 w 1143"/>
                  <a:gd name="T41" fmla="*/ 865 h 879"/>
                  <a:gd name="T42" fmla="*/ 449 w 1143"/>
                  <a:gd name="T43" fmla="*/ 879 h 879"/>
                  <a:gd name="T44" fmla="*/ 381 w 1143"/>
                  <a:gd name="T45" fmla="*/ 879 h 879"/>
                  <a:gd name="T46" fmla="*/ 313 w 1143"/>
                  <a:gd name="T47" fmla="*/ 875 h 879"/>
                  <a:gd name="T48" fmla="*/ 244 w 1143"/>
                  <a:gd name="T49" fmla="*/ 857 h 879"/>
                  <a:gd name="T50" fmla="*/ 185 w 1143"/>
                  <a:gd name="T51" fmla="*/ 829 h 879"/>
                  <a:gd name="T52" fmla="*/ 154 w 1143"/>
                  <a:gd name="T53" fmla="*/ 793 h 879"/>
                  <a:gd name="T54" fmla="*/ 122 w 1143"/>
                  <a:gd name="T55" fmla="*/ 761 h 879"/>
                  <a:gd name="T56" fmla="*/ 81 w 1143"/>
                  <a:gd name="T57" fmla="*/ 725 h 879"/>
                  <a:gd name="T58" fmla="*/ 50 w 1143"/>
                  <a:gd name="T59" fmla="*/ 693 h 879"/>
                  <a:gd name="T60" fmla="*/ 18 w 1143"/>
                  <a:gd name="T61" fmla="*/ 652 h 879"/>
                  <a:gd name="T62" fmla="*/ 4 w 1143"/>
                  <a:gd name="T63" fmla="*/ 612 h 879"/>
                  <a:gd name="T64" fmla="*/ 0 w 1143"/>
                  <a:gd name="T65" fmla="*/ 566 h 879"/>
                  <a:gd name="T66" fmla="*/ 18 w 1143"/>
                  <a:gd name="T67" fmla="*/ 516 h 879"/>
                  <a:gd name="T68" fmla="*/ 131 w 1143"/>
                  <a:gd name="T69" fmla="*/ 494 h 879"/>
                  <a:gd name="T70" fmla="*/ 226 w 1143"/>
                  <a:gd name="T71" fmla="*/ 439 h 879"/>
                  <a:gd name="T72" fmla="*/ 307 w 1143"/>
                  <a:gd name="T73" fmla="*/ 367 h 879"/>
                  <a:gd name="T74" fmla="*/ 389 w 1143"/>
                  <a:gd name="T75" fmla="*/ 289 h 879"/>
                  <a:gd name="T76" fmla="*/ 467 w 1143"/>
                  <a:gd name="T77" fmla="*/ 213 h 879"/>
                  <a:gd name="T78" fmla="*/ 562 w 1143"/>
                  <a:gd name="T79" fmla="*/ 163 h 879"/>
                  <a:gd name="T80" fmla="*/ 670 w 1143"/>
                  <a:gd name="T81" fmla="*/ 140 h 879"/>
                  <a:gd name="T82" fmla="*/ 812 w 1143"/>
                  <a:gd name="T83" fmla="*/ 167 h 879"/>
                  <a:gd name="T84" fmla="*/ 843 w 1143"/>
                  <a:gd name="T85" fmla="*/ 149 h 879"/>
                  <a:gd name="T86" fmla="*/ 875 w 1143"/>
                  <a:gd name="T87" fmla="*/ 117 h 879"/>
                  <a:gd name="T88" fmla="*/ 902 w 1143"/>
                  <a:gd name="T89" fmla="*/ 76 h 879"/>
                  <a:gd name="T90" fmla="*/ 929 w 1143"/>
                  <a:gd name="T91" fmla="*/ 40 h 879"/>
                  <a:gd name="T92" fmla="*/ 957 w 1143"/>
                  <a:gd name="T93" fmla="*/ 8 h 879"/>
                  <a:gd name="T94" fmla="*/ 983 w 1143"/>
                  <a:gd name="T95" fmla="*/ 0 h 879"/>
                  <a:gd name="T96" fmla="*/ 1021 w 1143"/>
                  <a:gd name="T97" fmla="*/ 8 h 879"/>
                  <a:gd name="T98" fmla="*/ 1070 w 1143"/>
                  <a:gd name="T99" fmla="*/ 54 h 879"/>
                  <a:gd name="T100" fmla="*/ 1125 w 1143"/>
                  <a:gd name="T101" fmla="*/ 108 h 8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43"/>
                  <a:gd name="T154" fmla="*/ 0 h 879"/>
                  <a:gd name="T155" fmla="*/ 1143 w 1143"/>
                  <a:gd name="T156" fmla="*/ 879 h 8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43" h="879">
                    <a:moveTo>
                      <a:pt x="1125" y="108"/>
                    </a:moveTo>
                    <a:lnTo>
                      <a:pt x="1134" y="149"/>
                    </a:lnTo>
                    <a:lnTo>
                      <a:pt x="1143" y="189"/>
                    </a:lnTo>
                    <a:lnTo>
                      <a:pt x="1143" y="235"/>
                    </a:lnTo>
                    <a:lnTo>
                      <a:pt x="1143" y="281"/>
                    </a:lnTo>
                    <a:lnTo>
                      <a:pt x="1134" y="317"/>
                    </a:lnTo>
                    <a:lnTo>
                      <a:pt x="1120" y="357"/>
                    </a:lnTo>
                    <a:lnTo>
                      <a:pt x="1097" y="389"/>
                    </a:lnTo>
                    <a:lnTo>
                      <a:pt x="1070" y="426"/>
                    </a:lnTo>
                    <a:lnTo>
                      <a:pt x="1088" y="444"/>
                    </a:lnTo>
                    <a:lnTo>
                      <a:pt x="1052" y="502"/>
                    </a:lnTo>
                    <a:lnTo>
                      <a:pt x="1015" y="566"/>
                    </a:lnTo>
                    <a:lnTo>
                      <a:pt x="979" y="626"/>
                    </a:lnTo>
                    <a:lnTo>
                      <a:pt x="943" y="684"/>
                    </a:lnTo>
                    <a:lnTo>
                      <a:pt x="897" y="734"/>
                    </a:lnTo>
                    <a:lnTo>
                      <a:pt x="848" y="779"/>
                    </a:lnTo>
                    <a:lnTo>
                      <a:pt x="789" y="821"/>
                    </a:lnTo>
                    <a:lnTo>
                      <a:pt x="720" y="847"/>
                    </a:lnTo>
                    <a:lnTo>
                      <a:pt x="652" y="847"/>
                    </a:lnTo>
                    <a:lnTo>
                      <a:pt x="584" y="857"/>
                    </a:lnTo>
                    <a:lnTo>
                      <a:pt x="517" y="865"/>
                    </a:lnTo>
                    <a:lnTo>
                      <a:pt x="449" y="879"/>
                    </a:lnTo>
                    <a:lnTo>
                      <a:pt x="381" y="879"/>
                    </a:lnTo>
                    <a:lnTo>
                      <a:pt x="313" y="875"/>
                    </a:lnTo>
                    <a:lnTo>
                      <a:pt x="244" y="857"/>
                    </a:lnTo>
                    <a:lnTo>
                      <a:pt x="185" y="829"/>
                    </a:lnTo>
                    <a:lnTo>
                      <a:pt x="154" y="793"/>
                    </a:lnTo>
                    <a:lnTo>
                      <a:pt x="122" y="761"/>
                    </a:lnTo>
                    <a:lnTo>
                      <a:pt x="81" y="725"/>
                    </a:lnTo>
                    <a:lnTo>
                      <a:pt x="50" y="693"/>
                    </a:lnTo>
                    <a:lnTo>
                      <a:pt x="18" y="652"/>
                    </a:lnTo>
                    <a:lnTo>
                      <a:pt x="4" y="612"/>
                    </a:lnTo>
                    <a:lnTo>
                      <a:pt x="0" y="566"/>
                    </a:lnTo>
                    <a:lnTo>
                      <a:pt x="18" y="516"/>
                    </a:lnTo>
                    <a:lnTo>
                      <a:pt x="131" y="494"/>
                    </a:lnTo>
                    <a:lnTo>
                      <a:pt x="226" y="439"/>
                    </a:lnTo>
                    <a:lnTo>
                      <a:pt x="307" y="367"/>
                    </a:lnTo>
                    <a:lnTo>
                      <a:pt x="389" y="289"/>
                    </a:lnTo>
                    <a:lnTo>
                      <a:pt x="467" y="213"/>
                    </a:lnTo>
                    <a:lnTo>
                      <a:pt x="562" y="163"/>
                    </a:lnTo>
                    <a:lnTo>
                      <a:pt x="670" y="140"/>
                    </a:lnTo>
                    <a:lnTo>
                      <a:pt x="812" y="167"/>
                    </a:lnTo>
                    <a:lnTo>
                      <a:pt x="843" y="149"/>
                    </a:lnTo>
                    <a:lnTo>
                      <a:pt x="875" y="117"/>
                    </a:lnTo>
                    <a:lnTo>
                      <a:pt x="902" y="76"/>
                    </a:lnTo>
                    <a:lnTo>
                      <a:pt x="929" y="40"/>
                    </a:lnTo>
                    <a:lnTo>
                      <a:pt x="957" y="8"/>
                    </a:lnTo>
                    <a:lnTo>
                      <a:pt x="983" y="0"/>
                    </a:lnTo>
                    <a:lnTo>
                      <a:pt x="1021" y="8"/>
                    </a:lnTo>
                    <a:lnTo>
                      <a:pt x="1070" y="54"/>
                    </a:lnTo>
                    <a:lnTo>
                      <a:pt x="1125" y="108"/>
                    </a:lnTo>
                    <a:close/>
                  </a:path>
                </a:pathLst>
              </a:custGeom>
              <a:solidFill>
                <a:srgbClr val="9E4F2B"/>
              </a:solidFill>
              <a:ln w="9525">
                <a:noFill/>
                <a:round/>
                <a:headEnd/>
                <a:tailEnd/>
              </a:ln>
            </p:spPr>
            <p:txBody>
              <a:bodyPr>
                <a:prstTxWarp prst="textNoShape">
                  <a:avLst/>
                </a:prstTxWarp>
              </a:bodyPr>
              <a:lstStyle/>
              <a:p>
                <a:endParaRPr lang="en-US"/>
              </a:p>
            </p:txBody>
          </p:sp>
          <p:sp>
            <p:nvSpPr>
              <p:cNvPr id="30756" name="Freeform 30"/>
              <p:cNvSpPr>
                <a:spLocks/>
              </p:cNvSpPr>
              <p:nvPr/>
            </p:nvSpPr>
            <p:spPr bwMode="auto">
              <a:xfrm>
                <a:off x="3948" y="2750"/>
                <a:ext cx="128" cy="123"/>
              </a:xfrm>
              <a:custGeom>
                <a:avLst/>
                <a:gdLst>
                  <a:gd name="T0" fmla="*/ 1148 w 1148"/>
                  <a:gd name="T1" fmla="*/ 203 h 1112"/>
                  <a:gd name="T2" fmla="*/ 1138 w 1148"/>
                  <a:gd name="T3" fmla="*/ 326 h 1112"/>
                  <a:gd name="T4" fmla="*/ 1116 w 1148"/>
                  <a:gd name="T5" fmla="*/ 458 h 1112"/>
                  <a:gd name="T6" fmla="*/ 1080 w 1148"/>
                  <a:gd name="T7" fmla="*/ 585 h 1112"/>
                  <a:gd name="T8" fmla="*/ 1035 w 1148"/>
                  <a:gd name="T9" fmla="*/ 712 h 1112"/>
                  <a:gd name="T10" fmla="*/ 967 w 1148"/>
                  <a:gd name="T11" fmla="*/ 825 h 1112"/>
                  <a:gd name="T12" fmla="*/ 885 w 1148"/>
                  <a:gd name="T13" fmla="*/ 934 h 1112"/>
                  <a:gd name="T14" fmla="*/ 785 w 1148"/>
                  <a:gd name="T15" fmla="*/ 1020 h 1112"/>
                  <a:gd name="T16" fmla="*/ 667 w 1148"/>
                  <a:gd name="T17" fmla="*/ 1088 h 1112"/>
                  <a:gd name="T18" fmla="*/ 576 w 1148"/>
                  <a:gd name="T19" fmla="*/ 1102 h 1112"/>
                  <a:gd name="T20" fmla="*/ 485 w 1148"/>
                  <a:gd name="T21" fmla="*/ 1112 h 1112"/>
                  <a:gd name="T22" fmla="*/ 395 w 1148"/>
                  <a:gd name="T23" fmla="*/ 1112 h 1112"/>
                  <a:gd name="T24" fmla="*/ 303 w 1148"/>
                  <a:gd name="T25" fmla="*/ 1106 h 1112"/>
                  <a:gd name="T26" fmla="*/ 213 w 1148"/>
                  <a:gd name="T27" fmla="*/ 1084 h 1112"/>
                  <a:gd name="T28" fmla="*/ 132 w 1148"/>
                  <a:gd name="T29" fmla="*/ 1056 h 1112"/>
                  <a:gd name="T30" fmla="*/ 59 w 1148"/>
                  <a:gd name="T31" fmla="*/ 1016 h 1112"/>
                  <a:gd name="T32" fmla="*/ 0 w 1148"/>
                  <a:gd name="T33" fmla="*/ 961 h 1112"/>
                  <a:gd name="T34" fmla="*/ 100 w 1148"/>
                  <a:gd name="T35" fmla="*/ 939 h 1112"/>
                  <a:gd name="T36" fmla="*/ 191 w 1148"/>
                  <a:gd name="T37" fmla="*/ 903 h 1112"/>
                  <a:gd name="T38" fmla="*/ 267 w 1148"/>
                  <a:gd name="T39" fmla="*/ 843 h 1112"/>
                  <a:gd name="T40" fmla="*/ 341 w 1148"/>
                  <a:gd name="T41" fmla="*/ 779 h 1112"/>
                  <a:gd name="T42" fmla="*/ 399 w 1148"/>
                  <a:gd name="T43" fmla="*/ 698 h 1112"/>
                  <a:gd name="T44" fmla="*/ 463 w 1148"/>
                  <a:gd name="T45" fmla="*/ 621 h 1112"/>
                  <a:gd name="T46" fmla="*/ 517 w 1148"/>
                  <a:gd name="T47" fmla="*/ 540 h 1112"/>
                  <a:gd name="T48" fmla="*/ 576 w 1148"/>
                  <a:gd name="T49" fmla="*/ 462 h 1112"/>
                  <a:gd name="T50" fmla="*/ 616 w 1148"/>
                  <a:gd name="T51" fmla="*/ 390 h 1112"/>
                  <a:gd name="T52" fmla="*/ 630 w 1148"/>
                  <a:gd name="T53" fmla="*/ 313 h 1112"/>
                  <a:gd name="T54" fmla="*/ 630 w 1148"/>
                  <a:gd name="T55" fmla="*/ 235 h 1112"/>
                  <a:gd name="T56" fmla="*/ 630 w 1148"/>
                  <a:gd name="T57" fmla="*/ 159 h 1112"/>
                  <a:gd name="T58" fmla="*/ 636 w 1148"/>
                  <a:gd name="T59" fmla="*/ 91 h 1112"/>
                  <a:gd name="T60" fmla="*/ 662 w 1148"/>
                  <a:gd name="T61" fmla="*/ 36 h 1112"/>
                  <a:gd name="T62" fmla="*/ 726 w 1148"/>
                  <a:gd name="T63" fmla="*/ 4 h 1112"/>
                  <a:gd name="T64" fmla="*/ 835 w 1148"/>
                  <a:gd name="T65" fmla="*/ 0 h 1112"/>
                  <a:gd name="T66" fmla="*/ 880 w 1148"/>
                  <a:gd name="T67" fmla="*/ 4 h 1112"/>
                  <a:gd name="T68" fmla="*/ 931 w 1148"/>
                  <a:gd name="T69" fmla="*/ 18 h 1112"/>
                  <a:gd name="T70" fmla="*/ 975 w 1148"/>
                  <a:gd name="T71" fmla="*/ 32 h 1112"/>
                  <a:gd name="T72" fmla="*/ 1025 w 1148"/>
                  <a:gd name="T73" fmla="*/ 59 h 1112"/>
                  <a:gd name="T74" fmla="*/ 1062 w 1148"/>
                  <a:gd name="T75" fmla="*/ 81 h 1112"/>
                  <a:gd name="T76" fmla="*/ 1098 w 1148"/>
                  <a:gd name="T77" fmla="*/ 117 h 1112"/>
                  <a:gd name="T78" fmla="*/ 1125 w 1148"/>
                  <a:gd name="T79" fmla="*/ 154 h 1112"/>
                  <a:gd name="T80" fmla="*/ 1148 w 1148"/>
                  <a:gd name="T81" fmla="*/ 203 h 1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8"/>
                  <a:gd name="T124" fmla="*/ 0 h 1112"/>
                  <a:gd name="T125" fmla="*/ 1148 w 1148"/>
                  <a:gd name="T126" fmla="*/ 1112 h 1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8" h="1112">
                    <a:moveTo>
                      <a:pt x="1148" y="203"/>
                    </a:moveTo>
                    <a:lnTo>
                      <a:pt x="1138" y="326"/>
                    </a:lnTo>
                    <a:lnTo>
                      <a:pt x="1116" y="458"/>
                    </a:lnTo>
                    <a:lnTo>
                      <a:pt x="1080" y="585"/>
                    </a:lnTo>
                    <a:lnTo>
                      <a:pt x="1035" y="712"/>
                    </a:lnTo>
                    <a:lnTo>
                      <a:pt x="967" y="825"/>
                    </a:lnTo>
                    <a:lnTo>
                      <a:pt x="885" y="934"/>
                    </a:lnTo>
                    <a:lnTo>
                      <a:pt x="785" y="1020"/>
                    </a:lnTo>
                    <a:lnTo>
                      <a:pt x="667" y="1088"/>
                    </a:lnTo>
                    <a:lnTo>
                      <a:pt x="576" y="1102"/>
                    </a:lnTo>
                    <a:lnTo>
                      <a:pt x="485" y="1112"/>
                    </a:lnTo>
                    <a:lnTo>
                      <a:pt x="395" y="1112"/>
                    </a:lnTo>
                    <a:lnTo>
                      <a:pt x="303" y="1106"/>
                    </a:lnTo>
                    <a:lnTo>
                      <a:pt x="213" y="1084"/>
                    </a:lnTo>
                    <a:lnTo>
                      <a:pt x="132" y="1056"/>
                    </a:lnTo>
                    <a:lnTo>
                      <a:pt x="59" y="1016"/>
                    </a:lnTo>
                    <a:lnTo>
                      <a:pt x="0" y="961"/>
                    </a:lnTo>
                    <a:lnTo>
                      <a:pt x="100" y="939"/>
                    </a:lnTo>
                    <a:lnTo>
                      <a:pt x="191" y="903"/>
                    </a:lnTo>
                    <a:lnTo>
                      <a:pt x="267" y="843"/>
                    </a:lnTo>
                    <a:lnTo>
                      <a:pt x="341" y="779"/>
                    </a:lnTo>
                    <a:lnTo>
                      <a:pt x="399" y="698"/>
                    </a:lnTo>
                    <a:lnTo>
                      <a:pt x="463" y="621"/>
                    </a:lnTo>
                    <a:lnTo>
                      <a:pt x="517" y="540"/>
                    </a:lnTo>
                    <a:lnTo>
                      <a:pt x="576" y="462"/>
                    </a:lnTo>
                    <a:lnTo>
                      <a:pt x="616" y="390"/>
                    </a:lnTo>
                    <a:lnTo>
                      <a:pt x="630" y="313"/>
                    </a:lnTo>
                    <a:lnTo>
                      <a:pt x="630" y="235"/>
                    </a:lnTo>
                    <a:lnTo>
                      <a:pt x="630" y="159"/>
                    </a:lnTo>
                    <a:lnTo>
                      <a:pt x="636" y="91"/>
                    </a:lnTo>
                    <a:lnTo>
                      <a:pt x="662" y="36"/>
                    </a:lnTo>
                    <a:lnTo>
                      <a:pt x="726" y="4"/>
                    </a:lnTo>
                    <a:lnTo>
                      <a:pt x="835" y="0"/>
                    </a:lnTo>
                    <a:lnTo>
                      <a:pt x="880" y="4"/>
                    </a:lnTo>
                    <a:lnTo>
                      <a:pt x="931" y="18"/>
                    </a:lnTo>
                    <a:lnTo>
                      <a:pt x="975" y="32"/>
                    </a:lnTo>
                    <a:lnTo>
                      <a:pt x="1025" y="59"/>
                    </a:lnTo>
                    <a:lnTo>
                      <a:pt x="1062" y="81"/>
                    </a:lnTo>
                    <a:lnTo>
                      <a:pt x="1098" y="117"/>
                    </a:lnTo>
                    <a:lnTo>
                      <a:pt x="1125" y="154"/>
                    </a:lnTo>
                    <a:lnTo>
                      <a:pt x="1148" y="203"/>
                    </a:lnTo>
                    <a:close/>
                  </a:path>
                </a:pathLst>
              </a:custGeom>
              <a:solidFill>
                <a:srgbClr val="9E4F2B"/>
              </a:solidFill>
              <a:ln w="9525">
                <a:noFill/>
                <a:round/>
                <a:headEnd/>
                <a:tailEnd/>
              </a:ln>
            </p:spPr>
            <p:txBody>
              <a:bodyPr>
                <a:prstTxWarp prst="textNoShape">
                  <a:avLst/>
                </a:prstTxWarp>
              </a:bodyPr>
              <a:lstStyle/>
              <a:p>
                <a:endParaRPr lang="en-US"/>
              </a:p>
            </p:txBody>
          </p:sp>
          <p:sp>
            <p:nvSpPr>
              <p:cNvPr id="30757" name="Freeform 31"/>
              <p:cNvSpPr>
                <a:spLocks/>
              </p:cNvSpPr>
              <p:nvPr/>
            </p:nvSpPr>
            <p:spPr bwMode="auto">
              <a:xfrm>
                <a:off x="5056" y="2753"/>
                <a:ext cx="107" cy="98"/>
              </a:xfrm>
              <a:custGeom>
                <a:avLst/>
                <a:gdLst>
                  <a:gd name="T0" fmla="*/ 445 w 963"/>
                  <a:gd name="T1" fmla="*/ 263 h 879"/>
                  <a:gd name="T2" fmla="*/ 490 w 963"/>
                  <a:gd name="T3" fmla="*/ 322 h 879"/>
                  <a:gd name="T4" fmla="*/ 550 w 963"/>
                  <a:gd name="T5" fmla="*/ 380 h 879"/>
                  <a:gd name="T6" fmla="*/ 608 w 963"/>
                  <a:gd name="T7" fmla="*/ 435 h 879"/>
                  <a:gd name="T8" fmla="*/ 676 w 963"/>
                  <a:gd name="T9" fmla="*/ 494 h 879"/>
                  <a:gd name="T10" fmla="*/ 740 w 963"/>
                  <a:gd name="T11" fmla="*/ 540 h 879"/>
                  <a:gd name="T12" fmla="*/ 813 w 963"/>
                  <a:gd name="T13" fmla="*/ 589 h 879"/>
                  <a:gd name="T14" fmla="*/ 881 w 963"/>
                  <a:gd name="T15" fmla="*/ 630 h 879"/>
                  <a:gd name="T16" fmla="*/ 963 w 963"/>
                  <a:gd name="T17" fmla="*/ 671 h 879"/>
                  <a:gd name="T18" fmla="*/ 889 w 963"/>
                  <a:gd name="T19" fmla="*/ 711 h 879"/>
                  <a:gd name="T20" fmla="*/ 817 w 963"/>
                  <a:gd name="T21" fmla="*/ 757 h 879"/>
                  <a:gd name="T22" fmla="*/ 740 w 963"/>
                  <a:gd name="T23" fmla="*/ 803 h 879"/>
                  <a:gd name="T24" fmla="*/ 668 w 963"/>
                  <a:gd name="T25" fmla="*/ 843 h 879"/>
                  <a:gd name="T26" fmla="*/ 586 w 963"/>
                  <a:gd name="T27" fmla="*/ 866 h 879"/>
                  <a:gd name="T28" fmla="*/ 504 w 963"/>
                  <a:gd name="T29" fmla="*/ 879 h 879"/>
                  <a:gd name="T30" fmla="*/ 418 w 963"/>
                  <a:gd name="T31" fmla="*/ 871 h 879"/>
                  <a:gd name="T32" fmla="*/ 337 w 963"/>
                  <a:gd name="T33" fmla="*/ 839 h 879"/>
                  <a:gd name="T34" fmla="*/ 277 w 963"/>
                  <a:gd name="T35" fmla="*/ 803 h 879"/>
                  <a:gd name="T36" fmla="*/ 227 w 963"/>
                  <a:gd name="T37" fmla="*/ 761 h 879"/>
                  <a:gd name="T38" fmla="*/ 173 w 963"/>
                  <a:gd name="T39" fmla="*/ 717 h 879"/>
                  <a:gd name="T40" fmla="*/ 132 w 963"/>
                  <a:gd name="T41" fmla="*/ 671 h 879"/>
                  <a:gd name="T42" fmla="*/ 86 w 963"/>
                  <a:gd name="T43" fmla="*/ 612 h 879"/>
                  <a:gd name="T44" fmla="*/ 50 w 963"/>
                  <a:gd name="T45" fmla="*/ 558 h 879"/>
                  <a:gd name="T46" fmla="*/ 24 w 963"/>
                  <a:gd name="T47" fmla="*/ 503 h 879"/>
                  <a:gd name="T48" fmla="*/ 0 w 963"/>
                  <a:gd name="T49" fmla="*/ 448 h 879"/>
                  <a:gd name="T50" fmla="*/ 0 w 963"/>
                  <a:gd name="T51" fmla="*/ 394 h 879"/>
                  <a:gd name="T52" fmla="*/ 4 w 963"/>
                  <a:gd name="T53" fmla="*/ 340 h 879"/>
                  <a:gd name="T54" fmla="*/ 10 w 963"/>
                  <a:gd name="T55" fmla="*/ 285 h 879"/>
                  <a:gd name="T56" fmla="*/ 24 w 963"/>
                  <a:gd name="T57" fmla="*/ 245 h 879"/>
                  <a:gd name="T58" fmla="*/ 32 w 963"/>
                  <a:gd name="T59" fmla="*/ 195 h 879"/>
                  <a:gd name="T60" fmla="*/ 54 w 963"/>
                  <a:gd name="T61" fmla="*/ 153 h 879"/>
                  <a:gd name="T62" fmla="*/ 78 w 963"/>
                  <a:gd name="T63" fmla="*/ 113 h 879"/>
                  <a:gd name="T64" fmla="*/ 114 w 963"/>
                  <a:gd name="T65" fmla="*/ 81 h 879"/>
                  <a:gd name="T66" fmla="*/ 132 w 963"/>
                  <a:gd name="T67" fmla="*/ 63 h 879"/>
                  <a:gd name="T68" fmla="*/ 155 w 963"/>
                  <a:gd name="T69" fmla="*/ 49 h 879"/>
                  <a:gd name="T70" fmla="*/ 182 w 963"/>
                  <a:gd name="T71" fmla="*/ 31 h 879"/>
                  <a:gd name="T72" fmla="*/ 209 w 963"/>
                  <a:gd name="T73" fmla="*/ 22 h 879"/>
                  <a:gd name="T74" fmla="*/ 236 w 963"/>
                  <a:gd name="T75" fmla="*/ 9 h 879"/>
                  <a:gd name="T76" fmla="*/ 263 w 963"/>
                  <a:gd name="T77" fmla="*/ 0 h 879"/>
                  <a:gd name="T78" fmla="*/ 295 w 963"/>
                  <a:gd name="T79" fmla="*/ 0 h 879"/>
                  <a:gd name="T80" fmla="*/ 337 w 963"/>
                  <a:gd name="T81" fmla="*/ 4 h 879"/>
                  <a:gd name="T82" fmla="*/ 445 w 963"/>
                  <a:gd name="T83" fmla="*/ 263 h 87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63"/>
                  <a:gd name="T127" fmla="*/ 0 h 879"/>
                  <a:gd name="T128" fmla="*/ 963 w 963"/>
                  <a:gd name="T129" fmla="*/ 879 h 87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63" h="879">
                    <a:moveTo>
                      <a:pt x="445" y="263"/>
                    </a:moveTo>
                    <a:lnTo>
                      <a:pt x="490" y="322"/>
                    </a:lnTo>
                    <a:lnTo>
                      <a:pt x="550" y="380"/>
                    </a:lnTo>
                    <a:lnTo>
                      <a:pt x="608" y="435"/>
                    </a:lnTo>
                    <a:lnTo>
                      <a:pt x="676" y="494"/>
                    </a:lnTo>
                    <a:lnTo>
                      <a:pt x="740" y="540"/>
                    </a:lnTo>
                    <a:lnTo>
                      <a:pt x="813" y="589"/>
                    </a:lnTo>
                    <a:lnTo>
                      <a:pt x="881" y="630"/>
                    </a:lnTo>
                    <a:lnTo>
                      <a:pt x="963" y="671"/>
                    </a:lnTo>
                    <a:lnTo>
                      <a:pt x="889" y="711"/>
                    </a:lnTo>
                    <a:lnTo>
                      <a:pt x="817" y="757"/>
                    </a:lnTo>
                    <a:lnTo>
                      <a:pt x="740" y="803"/>
                    </a:lnTo>
                    <a:lnTo>
                      <a:pt x="668" y="843"/>
                    </a:lnTo>
                    <a:lnTo>
                      <a:pt x="586" y="866"/>
                    </a:lnTo>
                    <a:lnTo>
                      <a:pt x="504" y="879"/>
                    </a:lnTo>
                    <a:lnTo>
                      <a:pt x="418" y="871"/>
                    </a:lnTo>
                    <a:lnTo>
                      <a:pt x="337" y="839"/>
                    </a:lnTo>
                    <a:lnTo>
                      <a:pt x="277" y="803"/>
                    </a:lnTo>
                    <a:lnTo>
                      <a:pt x="227" y="761"/>
                    </a:lnTo>
                    <a:lnTo>
                      <a:pt x="173" y="717"/>
                    </a:lnTo>
                    <a:lnTo>
                      <a:pt x="132" y="671"/>
                    </a:lnTo>
                    <a:lnTo>
                      <a:pt x="86" y="612"/>
                    </a:lnTo>
                    <a:lnTo>
                      <a:pt x="50" y="558"/>
                    </a:lnTo>
                    <a:lnTo>
                      <a:pt x="24" y="503"/>
                    </a:lnTo>
                    <a:lnTo>
                      <a:pt x="0" y="448"/>
                    </a:lnTo>
                    <a:lnTo>
                      <a:pt x="0" y="394"/>
                    </a:lnTo>
                    <a:lnTo>
                      <a:pt x="4" y="340"/>
                    </a:lnTo>
                    <a:lnTo>
                      <a:pt x="10" y="285"/>
                    </a:lnTo>
                    <a:lnTo>
                      <a:pt x="24" y="245"/>
                    </a:lnTo>
                    <a:lnTo>
                      <a:pt x="32" y="195"/>
                    </a:lnTo>
                    <a:lnTo>
                      <a:pt x="54" y="153"/>
                    </a:lnTo>
                    <a:lnTo>
                      <a:pt x="78" y="113"/>
                    </a:lnTo>
                    <a:lnTo>
                      <a:pt x="114" y="81"/>
                    </a:lnTo>
                    <a:lnTo>
                      <a:pt x="132" y="63"/>
                    </a:lnTo>
                    <a:lnTo>
                      <a:pt x="155" y="49"/>
                    </a:lnTo>
                    <a:lnTo>
                      <a:pt x="182" y="31"/>
                    </a:lnTo>
                    <a:lnTo>
                      <a:pt x="209" y="22"/>
                    </a:lnTo>
                    <a:lnTo>
                      <a:pt x="236" y="9"/>
                    </a:lnTo>
                    <a:lnTo>
                      <a:pt x="263" y="0"/>
                    </a:lnTo>
                    <a:lnTo>
                      <a:pt x="295" y="0"/>
                    </a:lnTo>
                    <a:lnTo>
                      <a:pt x="337" y="4"/>
                    </a:lnTo>
                    <a:lnTo>
                      <a:pt x="445" y="263"/>
                    </a:lnTo>
                    <a:close/>
                  </a:path>
                </a:pathLst>
              </a:custGeom>
              <a:solidFill>
                <a:srgbClr val="9E4F2B"/>
              </a:solidFill>
              <a:ln w="9525">
                <a:noFill/>
                <a:round/>
                <a:headEnd/>
                <a:tailEnd/>
              </a:ln>
            </p:spPr>
            <p:txBody>
              <a:bodyPr>
                <a:prstTxWarp prst="textNoShape">
                  <a:avLst/>
                </a:prstTxWarp>
              </a:bodyPr>
              <a:lstStyle/>
              <a:p>
                <a:endParaRPr lang="en-US"/>
              </a:p>
            </p:txBody>
          </p:sp>
          <p:sp>
            <p:nvSpPr>
              <p:cNvPr id="30758" name="Freeform 32"/>
              <p:cNvSpPr>
                <a:spLocks/>
              </p:cNvSpPr>
              <p:nvPr/>
            </p:nvSpPr>
            <p:spPr bwMode="auto">
              <a:xfrm>
                <a:off x="4043" y="3129"/>
                <a:ext cx="218" cy="175"/>
              </a:xfrm>
              <a:custGeom>
                <a:avLst/>
                <a:gdLst>
                  <a:gd name="T0" fmla="*/ 1579 w 1960"/>
                  <a:gd name="T1" fmla="*/ 1407 h 1570"/>
                  <a:gd name="T2" fmla="*/ 1511 w 1960"/>
                  <a:gd name="T3" fmla="*/ 1452 h 1570"/>
                  <a:gd name="T4" fmla="*/ 1461 w 1960"/>
                  <a:gd name="T5" fmla="*/ 1474 h 1570"/>
                  <a:gd name="T6" fmla="*/ 1447 w 1960"/>
                  <a:gd name="T7" fmla="*/ 1425 h 1570"/>
                  <a:gd name="T8" fmla="*/ 1483 w 1960"/>
                  <a:gd name="T9" fmla="*/ 1329 h 1570"/>
                  <a:gd name="T10" fmla="*/ 1520 w 1960"/>
                  <a:gd name="T11" fmla="*/ 1229 h 1570"/>
                  <a:gd name="T12" fmla="*/ 1524 w 1960"/>
                  <a:gd name="T13" fmla="*/ 1134 h 1570"/>
                  <a:gd name="T14" fmla="*/ 1456 w 1960"/>
                  <a:gd name="T15" fmla="*/ 1089 h 1570"/>
                  <a:gd name="T16" fmla="*/ 1312 w 1960"/>
                  <a:gd name="T17" fmla="*/ 1243 h 1570"/>
                  <a:gd name="T18" fmla="*/ 1152 w 1960"/>
                  <a:gd name="T19" fmla="*/ 1370 h 1570"/>
                  <a:gd name="T20" fmla="*/ 979 w 1960"/>
                  <a:gd name="T21" fmla="*/ 1470 h 1570"/>
                  <a:gd name="T22" fmla="*/ 794 w 1960"/>
                  <a:gd name="T23" fmla="*/ 1570 h 1570"/>
                  <a:gd name="T24" fmla="*/ 866 w 1960"/>
                  <a:gd name="T25" fmla="*/ 1456 h 1570"/>
                  <a:gd name="T26" fmla="*/ 943 w 1960"/>
                  <a:gd name="T27" fmla="*/ 1343 h 1570"/>
                  <a:gd name="T28" fmla="*/ 979 w 1960"/>
                  <a:gd name="T29" fmla="*/ 1221 h 1570"/>
                  <a:gd name="T30" fmla="*/ 957 w 1960"/>
                  <a:gd name="T31" fmla="*/ 1089 h 1570"/>
                  <a:gd name="T32" fmla="*/ 776 w 1960"/>
                  <a:gd name="T33" fmla="*/ 1211 h 1570"/>
                  <a:gd name="T34" fmla="*/ 576 w 1960"/>
                  <a:gd name="T35" fmla="*/ 1333 h 1570"/>
                  <a:gd name="T36" fmla="*/ 363 w 1960"/>
                  <a:gd name="T37" fmla="*/ 1438 h 1570"/>
                  <a:gd name="T38" fmla="*/ 145 w 1960"/>
                  <a:gd name="T39" fmla="*/ 1515 h 1570"/>
                  <a:gd name="T40" fmla="*/ 186 w 1960"/>
                  <a:gd name="T41" fmla="*/ 1425 h 1570"/>
                  <a:gd name="T42" fmla="*/ 259 w 1960"/>
                  <a:gd name="T43" fmla="*/ 1361 h 1570"/>
                  <a:gd name="T44" fmla="*/ 322 w 1960"/>
                  <a:gd name="T45" fmla="*/ 1297 h 1570"/>
                  <a:gd name="T46" fmla="*/ 349 w 1960"/>
                  <a:gd name="T47" fmla="*/ 1202 h 1570"/>
                  <a:gd name="T48" fmla="*/ 259 w 1960"/>
                  <a:gd name="T49" fmla="*/ 1189 h 1570"/>
                  <a:gd name="T50" fmla="*/ 172 w 1960"/>
                  <a:gd name="T51" fmla="*/ 1198 h 1570"/>
                  <a:gd name="T52" fmla="*/ 82 w 1960"/>
                  <a:gd name="T53" fmla="*/ 1216 h 1570"/>
                  <a:gd name="T54" fmla="*/ 0 w 1960"/>
                  <a:gd name="T55" fmla="*/ 1239 h 1570"/>
                  <a:gd name="T56" fmla="*/ 82 w 1960"/>
                  <a:gd name="T57" fmla="*/ 1189 h 1570"/>
                  <a:gd name="T58" fmla="*/ 182 w 1960"/>
                  <a:gd name="T59" fmla="*/ 1143 h 1570"/>
                  <a:gd name="T60" fmla="*/ 249 w 1960"/>
                  <a:gd name="T61" fmla="*/ 1076 h 1570"/>
                  <a:gd name="T62" fmla="*/ 259 w 1960"/>
                  <a:gd name="T63" fmla="*/ 980 h 1570"/>
                  <a:gd name="T64" fmla="*/ 267 w 1960"/>
                  <a:gd name="T65" fmla="*/ 930 h 1570"/>
                  <a:gd name="T66" fmla="*/ 349 w 1960"/>
                  <a:gd name="T67" fmla="*/ 903 h 1570"/>
                  <a:gd name="T68" fmla="*/ 431 w 1960"/>
                  <a:gd name="T69" fmla="*/ 876 h 1570"/>
                  <a:gd name="T70" fmla="*/ 490 w 1960"/>
                  <a:gd name="T71" fmla="*/ 821 h 1570"/>
                  <a:gd name="T72" fmla="*/ 467 w 1960"/>
                  <a:gd name="T73" fmla="*/ 739 h 1570"/>
                  <a:gd name="T74" fmla="*/ 395 w 1960"/>
                  <a:gd name="T75" fmla="*/ 717 h 1570"/>
                  <a:gd name="T76" fmla="*/ 309 w 1960"/>
                  <a:gd name="T77" fmla="*/ 713 h 1570"/>
                  <a:gd name="T78" fmla="*/ 227 w 1960"/>
                  <a:gd name="T79" fmla="*/ 703 h 1570"/>
                  <a:gd name="T80" fmla="*/ 231 w 1960"/>
                  <a:gd name="T81" fmla="*/ 649 h 1570"/>
                  <a:gd name="T82" fmla="*/ 309 w 1960"/>
                  <a:gd name="T83" fmla="*/ 621 h 1570"/>
                  <a:gd name="T84" fmla="*/ 395 w 1960"/>
                  <a:gd name="T85" fmla="*/ 617 h 1570"/>
                  <a:gd name="T86" fmla="*/ 481 w 1960"/>
                  <a:gd name="T87" fmla="*/ 608 h 1570"/>
                  <a:gd name="T88" fmla="*/ 694 w 1960"/>
                  <a:gd name="T89" fmla="*/ 531 h 1570"/>
                  <a:gd name="T90" fmla="*/ 1021 w 1960"/>
                  <a:gd name="T91" fmla="*/ 414 h 1570"/>
                  <a:gd name="T92" fmla="*/ 1334 w 1960"/>
                  <a:gd name="T93" fmla="*/ 286 h 1570"/>
                  <a:gd name="T94" fmla="*/ 1619 w 1960"/>
                  <a:gd name="T95" fmla="*/ 109 h 1570"/>
                  <a:gd name="T96" fmla="*/ 1747 w 1960"/>
                  <a:gd name="T97" fmla="*/ 187 h 1570"/>
                  <a:gd name="T98" fmla="*/ 1860 w 1960"/>
                  <a:gd name="T99" fmla="*/ 576 h 1570"/>
                  <a:gd name="T100" fmla="*/ 1960 w 1960"/>
                  <a:gd name="T101" fmla="*/ 944 h 1570"/>
                  <a:gd name="T102" fmla="*/ 1833 w 1960"/>
                  <a:gd name="T103" fmla="*/ 1261 h 15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60"/>
                  <a:gd name="T157" fmla="*/ 0 h 1570"/>
                  <a:gd name="T158" fmla="*/ 1960 w 1960"/>
                  <a:gd name="T159" fmla="*/ 1570 h 15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60" h="1570">
                    <a:moveTo>
                      <a:pt x="1625" y="1389"/>
                    </a:moveTo>
                    <a:lnTo>
                      <a:pt x="1579" y="1407"/>
                    </a:lnTo>
                    <a:lnTo>
                      <a:pt x="1538" y="1438"/>
                    </a:lnTo>
                    <a:lnTo>
                      <a:pt x="1511" y="1452"/>
                    </a:lnTo>
                    <a:lnTo>
                      <a:pt x="1488" y="1465"/>
                    </a:lnTo>
                    <a:lnTo>
                      <a:pt x="1461" y="1474"/>
                    </a:lnTo>
                    <a:lnTo>
                      <a:pt x="1438" y="1479"/>
                    </a:lnTo>
                    <a:lnTo>
                      <a:pt x="1447" y="1425"/>
                    </a:lnTo>
                    <a:lnTo>
                      <a:pt x="1465" y="1379"/>
                    </a:lnTo>
                    <a:lnTo>
                      <a:pt x="1483" y="1329"/>
                    </a:lnTo>
                    <a:lnTo>
                      <a:pt x="1506" y="1283"/>
                    </a:lnTo>
                    <a:lnTo>
                      <a:pt x="1520" y="1229"/>
                    </a:lnTo>
                    <a:lnTo>
                      <a:pt x="1529" y="1184"/>
                    </a:lnTo>
                    <a:lnTo>
                      <a:pt x="1524" y="1134"/>
                    </a:lnTo>
                    <a:lnTo>
                      <a:pt x="1511" y="1089"/>
                    </a:lnTo>
                    <a:lnTo>
                      <a:pt x="1456" y="1089"/>
                    </a:lnTo>
                    <a:lnTo>
                      <a:pt x="1384" y="1171"/>
                    </a:lnTo>
                    <a:lnTo>
                      <a:pt x="1312" y="1243"/>
                    </a:lnTo>
                    <a:lnTo>
                      <a:pt x="1230" y="1311"/>
                    </a:lnTo>
                    <a:lnTo>
                      <a:pt x="1152" y="1370"/>
                    </a:lnTo>
                    <a:lnTo>
                      <a:pt x="1066" y="1420"/>
                    </a:lnTo>
                    <a:lnTo>
                      <a:pt x="979" y="1470"/>
                    </a:lnTo>
                    <a:lnTo>
                      <a:pt x="885" y="1520"/>
                    </a:lnTo>
                    <a:lnTo>
                      <a:pt x="794" y="1570"/>
                    </a:lnTo>
                    <a:lnTo>
                      <a:pt x="830" y="1511"/>
                    </a:lnTo>
                    <a:lnTo>
                      <a:pt x="866" y="1456"/>
                    </a:lnTo>
                    <a:lnTo>
                      <a:pt x="903" y="1397"/>
                    </a:lnTo>
                    <a:lnTo>
                      <a:pt x="943" y="1343"/>
                    </a:lnTo>
                    <a:lnTo>
                      <a:pt x="967" y="1279"/>
                    </a:lnTo>
                    <a:lnTo>
                      <a:pt x="979" y="1221"/>
                    </a:lnTo>
                    <a:lnTo>
                      <a:pt x="975" y="1152"/>
                    </a:lnTo>
                    <a:lnTo>
                      <a:pt x="957" y="1089"/>
                    </a:lnTo>
                    <a:lnTo>
                      <a:pt x="866" y="1148"/>
                    </a:lnTo>
                    <a:lnTo>
                      <a:pt x="776" y="1211"/>
                    </a:lnTo>
                    <a:lnTo>
                      <a:pt x="676" y="1275"/>
                    </a:lnTo>
                    <a:lnTo>
                      <a:pt x="576" y="1333"/>
                    </a:lnTo>
                    <a:lnTo>
                      <a:pt x="467" y="1383"/>
                    </a:lnTo>
                    <a:lnTo>
                      <a:pt x="363" y="1438"/>
                    </a:lnTo>
                    <a:lnTo>
                      <a:pt x="254" y="1479"/>
                    </a:lnTo>
                    <a:lnTo>
                      <a:pt x="145" y="1515"/>
                    </a:lnTo>
                    <a:lnTo>
                      <a:pt x="158" y="1461"/>
                    </a:lnTo>
                    <a:lnTo>
                      <a:pt x="186" y="1425"/>
                    </a:lnTo>
                    <a:lnTo>
                      <a:pt x="218" y="1389"/>
                    </a:lnTo>
                    <a:lnTo>
                      <a:pt x="259" y="1361"/>
                    </a:lnTo>
                    <a:lnTo>
                      <a:pt x="290" y="1329"/>
                    </a:lnTo>
                    <a:lnTo>
                      <a:pt x="322" y="1297"/>
                    </a:lnTo>
                    <a:lnTo>
                      <a:pt x="341" y="1253"/>
                    </a:lnTo>
                    <a:lnTo>
                      <a:pt x="349" y="1202"/>
                    </a:lnTo>
                    <a:lnTo>
                      <a:pt x="304" y="1189"/>
                    </a:lnTo>
                    <a:lnTo>
                      <a:pt x="259" y="1189"/>
                    </a:lnTo>
                    <a:lnTo>
                      <a:pt x="213" y="1189"/>
                    </a:lnTo>
                    <a:lnTo>
                      <a:pt x="172" y="1198"/>
                    </a:lnTo>
                    <a:lnTo>
                      <a:pt x="127" y="1207"/>
                    </a:lnTo>
                    <a:lnTo>
                      <a:pt x="82" y="1216"/>
                    </a:lnTo>
                    <a:lnTo>
                      <a:pt x="40" y="1225"/>
                    </a:lnTo>
                    <a:lnTo>
                      <a:pt x="0" y="1239"/>
                    </a:lnTo>
                    <a:lnTo>
                      <a:pt x="36" y="1211"/>
                    </a:lnTo>
                    <a:lnTo>
                      <a:pt x="82" y="1189"/>
                    </a:lnTo>
                    <a:lnTo>
                      <a:pt x="132" y="1166"/>
                    </a:lnTo>
                    <a:lnTo>
                      <a:pt x="182" y="1143"/>
                    </a:lnTo>
                    <a:lnTo>
                      <a:pt x="218" y="1112"/>
                    </a:lnTo>
                    <a:lnTo>
                      <a:pt x="249" y="1076"/>
                    </a:lnTo>
                    <a:lnTo>
                      <a:pt x="263" y="1034"/>
                    </a:lnTo>
                    <a:lnTo>
                      <a:pt x="259" y="980"/>
                    </a:lnTo>
                    <a:lnTo>
                      <a:pt x="240" y="962"/>
                    </a:lnTo>
                    <a:lnTo>
                      <a:pt x="267" y="930"/>
                    </a:lnTo>
                    <a:lnTo>
                      <a:pt x="309" y="916"/>
                    </a:lnTo>
                    <a:lnTo>
                      <a:pt x="349" y="903"/>
                    </a:lnTo>
                    <a:lnTo>
                      <a:pt x="395" y="894"/>
                    </a:lnTo>
                    <a:lnTo>
                      <a:pt x="431" y="876"/>
                    </a:lnTo>
                    <a:lnTo>
                      <a:pt x="467" y="858"/>
                    </a:lnTo>
                    <a:lnTo>
                      <a:pt x="490" y="821"/>
                    </a:lnTo>
                    <a:lnTo>
                      <a:pt x="499" y="776"/>
                    </a:lnTo>
                    <a:lnTo>
                      <a:pt x="467" y="739"/>
                    </a:lnTo>
                    <a:lnTo>
                      <a:pt x="435" y="727"/>
                    </a:lnTo>
                    <a:lnTo>
                      <a:pt x="395" y="717"/>
                    </a:lnTo>
                    <a:lnTo>
                      <a:pt x="353" y="717"/>
                    </a:lnTo>
                    <a:lnTo>
                      <a:pt x="309" y="713"/>
                    </a:lnTo>
                    <a:lnTo>
                      <a:pt x="267" y="713"/>
                    </a:lnTo>
                    <a:lnTo>
                      <a:pt x="227" y="703"/>
                    </a:lnTo>
                    <a:lnTo>
                      <a:pt x="200" y="685"/>
                    </a:lnTo>
                    <a:lnTo>
                      <a:pt x="231" y="649"/>
                    </a:lnTo>
                    <a:lnTo>
                      <a:pt x="267" y="631"/>
                    </a:lnTo>
                    <a:lnTo>
                      <a:pt x="309" y="621"/>
                    </a:lnTo>
                    <a:lnTo>
                      <a:pt x="353" y="621"/>
                    </a:lnTo>
                    <a:lnTo>
                      <a:pt x="395" y="617"/>
                    </a:lnTo>
                    <a:lnTo>
                      <a:pt x="435" y="617"/>
                    </a:lnTo>
                    <a:lnTo>
                      <a:pt x="481" y="608"/>
                    </a:lnTo>
                    <a:lnTo>
                      <a:pt x="535" y="590"/>
                    </a:lnTo>
                    <a:lnTo>
                      <a:pt x="694" y="531"/>
                    </a:lnTo>
                    <a:lnTo>
                      <a:pt x="857" y="472"/>
                    </a:lnTo>
                    <a:lnTo>
                      <a:pt x="1021" y="414"/>
                    </a:lnTo>
                    <a:lnTo>
                      <a:pt x="1184" y="358"/>
                    </a:lnTo>
                    <a:lnTo>
                      <a:pt x="1334" y="286"/>
                    </a:lnTo>
                    <a:lnTo>
                      <a:pt x="1483" y="209"/>
                    </a:lnTo>
                    <a:lnTo>
                      <a:pt x="1619" y="109"/>
                    </a:lnTo>
                    <a:lnTo>
                      <a:pt x="1751" y="0"/>
                    </a:lnTo>
                    <a:lnTo>
                      <a:pt x="1747" y="187"/>
                    </a:lnTo>
                    <a:lnTo>
                      <a:pt x="1792" y="382"/>
                    </a:lnTo>
                    <a:lnTo>
                      <a:pt x="1860" y="576"/>
                    </a:lnTo>
                    <a:lnTo>
                      <a:pt x="1928" y="767"/>
                    </a:lnTo>
                    <a:lnTo>
                      <a:pt x="1960" y="944"/>
                    </a:lnTo>
                    <a:lnTo>
                      <a:pt x="1938" y="1112"/>
                    </a:lnTo>
                    <a:lnTo>
                      <a:pt x="1833" y="1261"/>
                    </a:lnTo>
                    <a:lnTo>
                      <a:pt x="1625" y="1389"/>
                    </a:lnTo>
                    <a:close/>
                  </a:path>
                </a:pathLst>
              </a:custGeom>
              <a:solidFill>
                <a:srgbClr val="CC3300"/>
              </a:solidFill>
              <a:ln w="9525">
                <a:noFill/>
                <a:round/>
                <a:headEnd/>
                <a:tailEnd/>
              </a:ln>
            </p:spPr>
            <p:txBody>
              <a:bodyPr>
                <a:prstTxWarp prst="textNoShape">
                  <a:avLst/>
                </a:prstTxWarp>
              </a:bodyPr>
              <a:lstStyle/>
              <a:p>
                <a:endParaRPr lang="en-US"/>
              </a:p>
            </p:txBody>
          </p:sp>
          <p:sp>
            <p:nvSpPr>
              <p:cNvPr id="30759" name="Freeform 33"/>
              <p:cNvSpPr>
                <a:spLocks/>
              </p:cNvSpPr>
              <p:nvPr/>
            </p:nvSpPr>
            <p:spPr bwMode="auto">
              <a:xfrm>
                <a:off x="3834" y="3183"/>
                <a:ext cx="238" cy="94"/>
              </a:xfrm>
              <a:custGeom>
                <a:avLst/>
                <a:gdLst>
                  <a:gd name="T0" fmla="*/ 1180 w 2142"/>
                  <a:gd name="T1" fmla="*/ 246 h 852"/>
                  <a:gd name="T2" fmla="*/ 1371 w 2142"/>
                  <a:gd name="T3" fmla="*/ 236 h 852"/>
                  <a:gd name="T4" fmla="*/ 1574 w 2142"/>
                  <a:gd name="T5" fmla="*/ 232 h 852"/>
                  <a:gd name="T6" fmla="*/ 1770 w 2142"/>
                  <a:gd name="T7" fmla="*/ 218 h 852"/>
                  <a:gd name="T8" fmla="*/ 1865 w 2142"/>
                  <a:gd name="T9" fmla="*/ 226 h 852"/>
                  <a:gd name="T10" fmla="*/ 1892 w 2142"/>
                  <a:gd name="T11" fmla="*/ 258 h 852"/>
                  <a:gd name="T12" fmla="*/ 1955 w 2142"/>
                  <a:gd name="T13" fmla="*/ 290 h 852"/>
                  <a:gd name="T14" fmla="*/ 2142 w 2142"/>
                  <a:gd name="T15" fmla="*/ 313 h 852"/>
                  <a:gd name="T16" fmla="*/ 2073 w 2142"/>
                  <a:gd name="T17" fmla="*/ 372 h 852"/>
                  <a:gd name="T18" fmla="*/ 1973 w 2142"/>
                  <a:gd name="T19" fmla="*/ 404 h 852"/>
                  <a:gd name="T20" fmla="*/ 1897 w 2142"/>
                  <a:gd name="T21" fmla="*/ 435 h 852"/>
                  <a:gd name="T22" fmla="*/ 1919 w 2142"/>
                  <a:gd name="T23" fmla="*/ 535 h 852"/>
                  <a:gd name="T24" fmla="*/ 1961 w 2142"/>
                  <a:gd name="T25" fmla="*/ 545 h 852"/>
                  <a:gd name="T26" fmla="*/ 1991 w 2142"/>
                  <a:gd name="T27" fmla="*/ 571 h 852"/>
                  <a:gd name="T28" fmla="*/ 1851 w 2142"/>
                  <a:gd name="T29" fmla="*/ 631 h 852"/>
                  <a:gd name="T30" fmla="*/ 1756 w 2142"/>
                  <a:gd name="T31" fmla="*/ 744 h 852"/>
                  <a:gd name="T32" fmla="*/ 1642 w 2142"/>
                  <a:gd name="T33" fmla="*/ 834 h 852"/>
                  <a:gd name="T34" fmla="*/ 1493 w 2142"/>
                  <a:gd name="T35" fmla="*/ 848 h 852"/>
                  <a:gd name="T36" fmla="*/ 1560 w 2142"/>
                  <a:gd name="T37" fmla="*/ 772 h 852"/>
                  <a:gd name="T38" fmla="*/ 1652 w 2142"/>
                  <a:gd name="T39" fmla="*/ 703 h 852"/>
                  <a:gd name="T40" fmla="*/ 1728 w 2142"/>
                  <a:gd name="T41" fmla="*/ 626 h 852"/>
                  <a:gd name="T42" fmla="*/ 1770 w 2142"/>
                  <a:gd name="T43" fmla="*/ 535 h 852"/>
                  <a:gd name="T44" fmla="*/ 1602 w 2142"/>
                  <a:gd name="T45" fmla="*/ 535 h 852"/>
                  <a:gd name="T46" fmla="*/ 1343 w 2142"/>
                  <a:gd name="T47" fmla="*/ 608 h 852"/>
                  <a:gd name="T48" fmla="*/ 1076 w 2142"/>
                  <a:gd name="T49" fmla="*/ 631 h 852"/>
                  <a:gd name="T50" fmla="*/ 807 w 2142"/>
                  <a:gd name="T51" fmla="*/ 631 h 852"/>
                  <a:gd name="T52" fmla="*/ 703 w 2142"/>
                  <a:gd name="T53" fmla="*/ 599 h 852"/>
                  <a:gd name="T54" fmla="*/ 785 w 2142"/>
                  <a:gd name="T55" fmla="*/ 563 h 852"/>
                  <a:gd name="T56" fmla="*/ 862 w 2142"/>
                  <a:gd name="T57" fmla="*/ 517 h 852"/>
                  <a:gd name="T58" fmla="*/ 894 w 2142"/>
                  <a:gd name="T59" fmla="*/ 453 h 852"/>
                  <a:gd name="T60" fmla="*/ 857 w 2142"/>
                  <a:gd name="T61" fmla="*/ 377 h 852"/>
                  <a:gd name="T62" fmla="*/ 789 w 2142"/>
                  <a:gd name="T63" fmla="*/ 363 h 852"/>
                  <a:gd name="T64" fmla="*/ 717 w 2142"/>
                  <a:gd name="T65" fmla="*/ 372 h 852"/>
                  <a:gd name="T66" fmla="*/ 639 w 2142"/>
                  <a:gd name="T67" fmla="*/ 368 h 852"/>
                  <a:gd name="T68" fmla="*/ 522 w 2142"/>
                  <a:gd name="T69" fmla="*/ 322 h 852"/>
                  <a:gd name="T70" fmla="*/ 362 w 2142"/>
                  <a:gd name="T71" fmla="*/ 254 h 852"/>
                  <a:gd name="T72" fmla="*/ 209 w 2142"/>
                  <a:gd name="T73" fmla="*/ 164 h 852"/>
                  <a:gd name="T74" fmla="*/ 69 w 2142"/>
                  <a:gd name="T75" fmla="*/ 55 h 852"/>
                  <a:gd name="T76" fmla="*/ 123 w 2142"/>
                  <a:gd name="T77" fmla="*/ 50 h 852"/>
                  <a:gd name="T78" fmla="*/ 394 w 2142"/>
                  <a:gd name="T79" fmla="*/ 122 h 852"/>
                  <a:gd name="T80" fmla="*/ 671 w 2142"/>
                  <a:gd name="T81" fmla="*/ 177 h 852"/>
                  <a:gd name="T82" fmla="*/ 948 w 2142"/>
                  <a:gd name="T83" fmla="*/ 226 h 8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2"/>
                  <a:gd name="T127" fmla="*/ 0 h 852"/>
                  <a:gd name="T128" fmla="*/ 2142 w 2142"/>
                  <a:gd name="T129" fmla="*/ 852 h 8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2" h="852">
                    <a:moveTo>
                      <a:pt x="1089" y="258"/>
                    </a:moveTo>
                    <a:lnTo>
                      <a:pt x="1180" y="246"/>
                    </a:lnTo>
                    <a:lnTo>
                      <a:pt x="1275" y="240"/>
                    </a:lnTo>
                    <a:lnTo>
                      <a:pt x="1371" y="236"/>
                    </a:lnTo>
                    <a:lnTo>
                      <a:pt x="1475" y="236"/>
                    </a:lnTo>
                    <a:lnTo>
                      <a:pt x="1574" y="232"/>
                    </a:lnTo>
                    <a:lnTo>
                      <a:pt x="1674" y="226"/>
                    </a:lnTo>
                    <a:lnTo>
                      <a:pt x="1770" y="218"/>
                    </a:lnTo>
                    <a:lnTo>
                      <a:pt x="1865" y="204"/>
                    </a:lnTo>
                    <a:lnTo>
                      <a:pt x="1865" y="226"/>
                    </a:lnTo>
                    <a:lnTo>
                      <a:pt x="1879" y="246"/>
                    </a:lnTo>
                    <a:lnTo>
                      <a:pt x="1892" y="258"/>
                    </a:lnTo>
                    <a:lnTo>
                      <a:pt x="1915" y="272"/>
                    </a:lnTo>
                    <a:lnTo>
                      <a:pt x="1955" y="290"/>
                    </a:lnTo>
                    <a:lnTo>
                      <a:pt x="1991" y="313"/>
                    </a:lnTo>
                    <a:lnTo>
                      <a:pt x="2142" y="313"/>
                    </a:lnTo>
                    <a:lnTo>
                      <a:pt x="2114" y="349"/>
                    </a:lnTo>
                    <a:lnTo>
                      <a:pt x="2073" y="372"/>
                    </a:lnTo>
                    <a:lnTo>
                      <a:pt x="2023" y="386"/>
                    </a:lnTo>
                    <a:lnTo>
                      <a:pt x="1973" y="404"/>
                    </a:lnTo>
                    <a:lnTo>
                      <a:pt x="1923" y="413"/>
                    </a:lnTo>
                    <a:lnTo>
                      <a:pt x="1897" y="435"/>
                    </a:lnTo>
                    <a:lnTo>
                      <a:pt x="1887" y="471"/>
                    </a:lnTo>
                    <a:lnTo>
                      <a:pt x="1919" y="535"/>
                    </a:lnTo>
                    <a:lnTo>
                      <a:pt x="1941" y="535"/>
                    </a:lnTo>
                    <a:lnTo>
                      <a:pt x="1961" y="545"/>
                    </a:lnTo>
                    <a:lnTo>
                      <a:pt x="1973" y="558"/>
                    </a:lnTo>
                    <a:lnTo>
                      <a:pt x="1991" y="571"/>
                    </a:lnTo>
                    <a:lnTo>
                      <a:pt x="1915" y="589"/>
                    </a:lnTo>
                    <a:lnTo>
                      <a:pt x="1851" y="631"/>
                    </a:lnTo>
                    <a:lnTo>
                      <a:pt x="1801" y="680"/>
                    </a:lnTo>
                    <a:lnTo>
                      <a:pt x="1756" y="744"/>
                    </a:lnTo>
                    <a:lnTo>
                      <a:pt x="1702" y="794"/>
                    </a:lnTo>
                    <a:lnTo>
                      <a:pt x="1642" y="834"/>
                    </a:lnTo>
                    <a:lnTo>
                      <a:pt x="1574" y="852"/>
                    </a:lnTo>
                    <a:lnTo>
                      <a:pt x="1493" y="848"/>
                    </a:lnTo>
                    <a:lnTo>
                      <a:pt x="1520" y="808"/>
                    </a:lnTo>
                    <a:lnTo>
                      <a:pt x="1560" y="772"/>
                    </a:lnTo>
                    <a:lnTo>
                      <a:pt x="1602" y="735"/>
                    </a:lnTo>
                    <a:lnTo>
                      <a:pt x="1652" y="703"/>
                    </a:lnTo>
                    <a:lnTo>
                      <a:pt x="1688" y="662"/>
                    </a:lnTo>
                    <a:lnTo>
                      <a:pt x="1728" y="626"/>
                    </a:lnTo>
                    <a:lnTo>
                      <a:pt x="1751" y="581"/>
                    </a:lnTo>
                    <a:lnTo>
                      <a:pt x="1770" y="535"/>
                    </a:lnTo>
                    <a:lnTo>
                      <a:pt x="1733" y="481"/>
                    </a:lnTo>
                    <a:lnTo>
                      <a:pt x="1602" y="535"/>
                    </a:lnTo>
                    <a:lnTo>
                      <a:pt x="1475" y="581"/>
                    </a:lnTo>
                    <a:lnTo>
                      <a:pt x="1343" y="608"/>
                    </a:lnTo>
                    <a:lnTo>
                      <a:pt x="1211" y="631"/>
                    </a:lnTo>
                    <a:lnTo>
                      <a:pt x="1076" y="631"/>
                    </a:lnTo>
                    <a:lnTo>
                      <a:pt x="944" y="635"/>
                    </a:lnTo>
                    <a:lnTo>
                      <a:pt x="807" y="631"/>
                    </a:lnTo>
                    <a:lnTo>
                      <a:pt x="681" y="626"/>
                    </a:lnTo>
                    <a:lnTo>
                      <a:pt x="703" y="599"/>
                    </a:lnTo>
                    <a:lnTo>
                      <a:pt x="744" y="581"/>
                    </a:lnTo>
                    <a:lnTo>
                      <a:pt x="785" y="563"/>
                    </a:lnTo>
                    <a:lnTo>
                      <a:pt x="830" y="545"/>
                    </a:lnTo>
                    <a:lnTo>
                      <a:pt x="862" y="517"/>
                    </a:lnTo>
                    <a:lnTo>
                      <a:pt x="889" y="490"/>
                    </a:lnTo>
                    <a:lnTo>
                      <a:pt x="894" y="453"/>
                    </a:lnTo>
                    <a:lnTo>
                      <a:pt x="885" y="408"/>
                    </a:lnTo>
                    <a:lnTo>
                      <a:pt x="857" y="377"/>
                    </a:lnTo>
                    <a:lnTo>
                      <a:pt x="826" y="368"/>
                    </a:lnTo>
                    <a:lnTo>
                      <a:pt x="789" y="363"/>
                    </a:lnTo>
                    <a:lnTo>
                      <a:pt x="757" y="372"/>
                    </a:lnTo>
                    <a:lnTo>
                      <a:pt x="717" y="372"/>
                    </a:lnTo>
                    <a:lnTo>
                      <a:pt x="681" y="372"/>
                    </a:lnTo>
                    <a:lnTo>
                      <a:pt x="639" y="368"/>
                    </a:lnTo>
                    <a:lnTo>
                      <a:pt x="608" y="349"/>
                    </a:lnTo>
                    <a:lnTo>
                      <a:pt x="522" y="322"/>
                    </a:lnTo>
                    <a:lnTo>
                      <a:pt x="440" y="295"/>
                    </a:lnTo>
                    <a:lnTo>
                      <a:pt x="362" y="254"/>
                    </a:lnTo>
                    <a:lnTo>
                      <a:pt x="286" y="214"/>
                    </a:lnTo>
                    <a:lnTo>
                      <a:pt x="209" y="164"/>
                    </a:lnTo>
                    <a:lnTo>
                      <a:pt x="136" y="114"/>
                    </a:lnTo>
                    <a:lnTo>
                      <a:pt x="69" y="55"/>
                    </a:lnTo>
                    <a:lnTo>
                      <a:pt x="0" y="0"/>
                    </a:lnTo>
                    <a:lnTo>
                      <a:pt x="123" y="50"/>
                    </a:lnTo>
                    <a:lnTo>
                      <a:pt x="259" y="95"/>
                    </a:lnTo>
                    <a:lnTo>
                      <a:pt x="394" y="122"/>
                    </a:lnTo>
                    <a:lnTo>
                      <a:pt x="535" y="154"/>
                    </a:lnTo>
                    <a:lnTo>
                      <a:pt x="671" y="177"/>
                    </a:lnTo>
                    <a:lnTo>
                      <a:pt x="812" y="200"/>
                    </a:lnTo>
                    <a:lnTo>
                      <a:pt x="948" y="226"/>
                    </a:lnTo>
                    <a:lnTo>
                      <a:pt x="1089" y="258"/>
                    </a:lnTo>
                    <a:close/>
                  </a:path>
                </a:pathLst>
              </a:custGeom>
              <a:solidFill>
                <a:srgbClr val="CC3300"/>
              </a:solidFill>
              <a:ln w="9525">
                <a:noFill/>
                <a:round/>
                <a:headEnd/>
                <a:tailEnd/>
              </a:ln>
            </p:spPr>
            <p:txBody>
              <a:bodyPr>
                <a:prstTxWarp prst="textNoShape">
                  <a:avLst/>
                </a:prstTxWarp>
              </a:bodyPr>
              <a:lstStyle/>
              <a:p>
                <a:endParaRPr lang="en-US"/>
              </a:p>
            </p:txBody>
          </p:sp>
          <p:sp>
            <p:nvSpPr>
              <p:cNvPr id="30760" name="Freeform 146"/>
              <p:cNvSpPr>
                <a:spLocks/>
              </p:cNvSpPr>
              <p:nvPr/>
            </p:nvSpPr>
            <p:spPr bwMode="auto">
              <a:xfrm>
                <a:off x="4336" y="1758"/>
                <a:ext cx="78" cy="274"/>
              </a:xfrm>
              <a:custGeom>
                <a:avLst/>
                <a:gdLst>
                  <a:gd name="T0" fmla="*/ 44 w 78"/>
                  <a:gd name="T1" fmla="*/ 6 h 274"/>
                  <a:gd name="T2" fmla="*/ 36 w 78"/>
                  <a:gd name="T3" fmla="*/ 102 h 274"/>
                  <a:gd name="T4" fmla="*/ 0 w 78"/>
                  <a:gd name="T5" fmla="*/ 206 h 274"/>
                  <a:gd name="T6" fmla="*/ 36 w 78"/>
                  <a:gd name="T7" fmla="*/ 270 h 274"/>
                  <a:gd name="T8" fmla="*/ 56 w 78"/>
                  <a:gd name="T9" fmla="*/ 182 h 274"/>
                  <a:gd name="T10" fmla="*/ 76 w 78"/>
                  <a:gd name="T11" fmla="*/ 106 h 274"/>
                  <a:gd name="T12" fmla="*/ 44 w 78"/>
                  <a:gd name="T13" fmla="*/ 6 h 274"/>
                  <a:gd name="T14" fmla="*/ 0 60000 65536"/>
                  <a:gd name="T15" fmla="*/ 0 60000 65536"/>
                  <a:gd name="T16" fmla="*/ 0 60000 65536"/>
                  <a:gd name="T17" fmla="*/ 0 60000 65536"/>
                  <a:gd name="T18" fmla="*/ 0 60000 65536"/>
                  <a:gd name="T19" fmla="*/ 0 60000 65536"/>
                  <a:gd name="T20" fmla="*/ 0 60000 65536"/>
                  <a:gd name="T21" fmla="*/ 0 w 78"/>
                  <a:gd name="T22" fmla="*/ 0 h 274"/>
                  <a:gd name="T23" fmla="*/ 78 w 78"/>
                  <a:gd name="T24" fmla="*/ 274 h 2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74">
                    <a:moveTo>
                      <a:pt x="44" y="6"/>
                    </a:moveTo>
                    <a:cubicBezTo>
                      <a:pt x="37" y="0"/>
                      <a:pt x="43" y="69"/>
                      <a:pt x="36" y="102"/>
                    </a:cubicBezTo>
                    <a:cubicBezTo>
                      <a:pt x="29" y="135"/>
                      <a:pt x="0" y="178"/>
                      <a:pt x="0" y="206"/>
                    </a:cubicBezTo>
                    <a:cubicBezTo>
                      <a:pt x="0" y="234"/>
                      <a:pt x="27" y="274"/>
                      <a:pt x="36" y="270"/>
                    </a:cubicBezTo>
                    <a:cubicBezTo>
                      <a:pt x="45" y="266"/>
                      <a:pt x="49" y="209"/>
                      <a:pt x="56" y="182"/>
                    </a:cubicBezTo>
                    <a:cubicBezTo>
                      <a:pt x="63" y="155"/>
                      <a:pt x="78" y="135"/>
                      <a:pt x="76" y="106"/>
                    </a:cubicBezTo>
                    <a:cubicBezTo>
                      <a:pt x="74" y="77"/>
                      <a:pt x="51" y="27"/>
                      <a:pt x="44" y="6"/>
                    </a:cubicBezTo>
                    <a:close/>
                  </a:path>
                </a:pathLst>
              </a:custGeom>
              <a:solidFill>
                <a:srgbClr val="F0AE6B"/>
              </a:solidFill>
              <a:ln w="9525">
                <a:noFill/>
                <a:round/>
                <a:headEnd/>
                <a:tailEnd/>
              </a:ln>
            </p:spPr>
            <p:txBody>
              <a:bodyPr>
                <a:prstTxWarp prst="textNoShape">
                  <a:avLst/>
                </a:prstTxWarp>
              </a:bodyPr>
              <a:lstStyle/>
              <a:p>
                <a:endParaRPr lang="en-US"/>
              </a:p>
            </p:txBody>
          </p:sp>
          <p:sp>
            <p:nvSpPr>
              <p:cNvPr id="30761" name="Freeform 147" descr="1332252"/>
              <p:cNvSpPr>
                <a:spLocks/>
              </p:cNvSpPr>
              <p:nvPr/>
            </p:nvSpPr>
            <p:spPr bwMode="auto">
              <a:xfrm>
                <a:off x="4275" y="1771"/>
                <a:ext cx="96" cy="194"/>
              </a:xfrm>
              <a:custGeom>
                <a:avLst/>
                <a:gdLst>
                  <a:gd name="T0" fmla="*/ 33 w 96"/>
                  <a:gd name="T1" fmla="*/ 17 h 194"/>
                  <a:gd name="T2" fmla="*/ 89 w 96"/>
                  <a:gd name="T3" fmla="*/ 25 h 194"/>
                  <a:gd name="T4" fmla="*/ 73 w 96"/>
                  <a:gd name="T5" fmla="*/ 125 h 194"/>
                  <a:gd name="T6" fmla="*/ 33 w 96"/>
                  <a:gd name="T7" fmla="*/ 177 h 194"/>
                  <a:gd name="T8" fmla="*/ 1 w 96"/>
                  <a:gd name="T9" fmla="*/ 25 h 194"/>
                  <a:gd name="T10" fmla="*/ 33 w 96"/>
                  <a:gd name="T11" fmla="*/ 17 h 194"/>
                  <a:gd name="T12" fmla="*/ 0 60000 65536"/>
                  <a:gd name="T13" fmla="*/ 0 60000 65536"/>
                  <a:gd name="T14" fmla="*/ 0 60000 65536"/>
                  <a:gd name="T15" fmla="*/ 0 60000 65536"/>
                  <a:gd name="T16" fmla="*/ 0 60000 65536"/>
                  <a:gd name="T17" fmla="*/ 0 60000 65536"/>
                  <a:gd name="T18" fmla="*/ 0 w 96"/>
                  <a:gd name="T19" fmla="*/ 0 h 194"/>
                  <a:gd name="T20" fmla="*/ 96 w 96"/>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96" h="194">
                    <a:moveTo>
                      <a:pt x="33" y="17"/>
                    </a:moveTo>
                    <a:cubicBezTo>
                      <a:pt x="48" y="17"/>
                      <a:pt x="82" y="7"/>
                      <a:pt x="89" y="25"/>
                    </a:cubicBezTo>
                    <a:cubicBezTo>
                      <a:pt x="96" y="43"/>
                      <a:pt x="82" y="100"/>
                      <a:pt x="73" y="125"/>
                    </a:cubicBezTo>
                    <a:cubicBezTo>
                      <a:pt x="64" y="150"/>
                      <a:pt x="45" y="194"/>
                      <a:pt x="33" y="177"/>
                    </a:cubicBezTo>
                    <a:cubicBezTo>
                      <a:pt x="21" y="160"/>
                      <a:pt x="0" y="50"/>
                      <a:pt x="1" y="25"/>
                    </a:cubicBezTo>
                    <a:cubicBezTo>
                      <a:pt x="2" y="0"/>
                      <a:pt x="18" y="17"/>
                      <a:pt x="33" y="17"/>
                    </a:cubicBezTo>
                    <a:close/>
                  </a:path>
                </a:pathLst>
              </a:custGeom>
              <a:blipFill dpi="0" rotWithShape="1">
                <a:blip r:embed="rId11"/>
                <a:srcRect/>
                <a:tile tx="0" ty="0" sx="100000" sy="100000" flip="none" algn="tl"/>
              </a:blipFill>
              <a:ln w="9525">
                <a:noFill/>
                <a:round/>
                <a:headEnd/>
                <a:tailEnd/>
              </a:ln>
            </p:spPr>
            <p:txBody>
              <a:bodyPr>
                <a:prstTxWarp prst="textNoShape">
                  <a:avLst/>
                </a:prstTxWarp>
              </a:bodyPr>
              <a:lstStyle/>
              <a:p>
                <a:endParaRPr lang="en-US"/>
              </a:p>
            </p:txBody>
          </p:sp>
          <p:sp>
            <p:nvSpPr>
              <p:cNvPr id="30762" name="Freeform 148"/>
              <p:cNvSpPr>
                <a:spLocks/>
              </p:cNvSpPr>
              <p:nvPr/>
            </p:nvSpPr>
            <p:spPr bwMode="auto">
              <a:xfrm>
                <a:off x="4344" y="1835"/>
                <a:ext cx="420" cy="183"/>
              </a:xfrm>
              <a:custGeom>
                <a:avLst/>
                <a:gdLst>
                  <a:gd name="T0" fmla="*/ 56 w 420"/>
                  <a:gd name="T1" fmla="*/ 29 h 183"/>
                  <a:gd name="T2" fmla="*/ 20 w 420"/>
                  <a:gd name="T3" fmla="*/ 145 h 183"/>
                  <a:gd name="T4" fmla="*/ 176 w 420"/>
                  <a:gd name="T5" fmla="*/ 181 h 183"/>
                  <a:gd name="T6" fmla="*/ 368 w 420"/>
                  <a:gd name="T7" fmla="*/ 157 h 183"/>
                  <a:gd name="T8" fmla="*/ 420 w 420"/>
                  <a:gd name="T9" fmla="*/ 93 h 183"/>
                  <a:gd name="T10" fmla="*/ 368 w 420"/>
                  <a:gd name="T11" fmla="*/ 9 h 183"/>
                  <a:gd name="T12" fmla="*/ 224 w 420"/>
                  <a:gd name="T13" fmla="*/ 37 h 183"/>
                  <a:gd name="T14" fmla="*/ 92 w 420"/>
                  <a:gd name="T15" fmla="*/ 33 h 183"/>
                  <a:gd name="T16" fmla="*/ 56 w 420"/>
                  <a:gd name="T17" fmla="*/ 29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183"/>
                  <a:gd name="T29" fmla="*/ 420 w 420"/>
                  <a:gd name="T30" fmla="*/ 183 h 1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183">
                    <a:moveTo>
                      <a:pt x="56" y="29"/>
                    </a:moveTo>
                    <a:cubicBezTo>
                      <a:pt x="44" y="48"/>
                      <a:pt x="0" y="120"/>
                      <a:pt x="20" y="145"/>
                    </a:cubicBezTo>
                    <a:cubicBezTo>
                      <a:pt x="40" y="170"/>
                      <a:pt x="118" y="179"/>
                      <a:pt x="176" y="181"/>
                    </a:cubicBezTo>
                    <a:cubicBezTo>
                      <a:pt x="234" y="183"/>
                      <a:pt x="327" y="172"/>
                      <a:pt x="368" y="157"/>
                    </a:cubicBezTo>
                    <a:cubicBezTo>
                      <a:pt x="409" y="142"/>
                      <a:pt x="420" y="118"/>
                      <a:pt x="420" y="93"/>
                    </a:cubicBezTo>
                    <a:cubicBezTo>
                      <a:pt x="420" y="68"/>
                      <a:pt x="401" y="18"/>
                      <a:pt x="368" y="9"/>
                    </a:cubicBezTo>
                    <a:cubicBezTo>
                      <a:pt x="335" y="0"/>
                      <a:pt x="270" y="33"/>
                      <a:pt x="224" y="37"/>
                    </a:cubicBezTo>
                    <a:cubicBezTo>
                      <a:pt x="178" y="41"/>
                      <a:pt x="119" y="36"/>
                      <a:pt x="92" y="33"/>
                    </a:cubicBezTo>
                    <a:cubicBezTo>
                      <a:pt x="65" y="30"/>
                      <a:pt x="68" y="10"/>
                      <a:pt x="56" y="29"/>
                    </a:cubicBezTo>
                    <a:close/>
                  </a:path>
                </a:pathLst>
              </a:custGeom>
              <a:solidFill>
                <a:srgbClr val="F0AE6B"/>
              </a:solidFill>
              <a:ln w="9525">
                <a:noFill/>
                <a:round/>
                <a:headEnd/>
                <a:tailEnd/>
              </a:ln>
            </p:spPr>
            <p:txBody>
              <a:bodyPr>
                <a:prstTxWarp prst="textNoShape">
                  <a:avLst/>
                </a:prstTxWarp>
              </a:bodyPr>
              <a:lstStyle/>
              <a:p>
                <a:endParaRPr lang="en-US"/>
              </a:p>
            </p:txBody>
          </p:sp>
          <p:sp>
            <p:nvSpPr>
              <p:cNvPr id="30763" name="Freeform 145"/>
              <p:cNvSpPr>
                <a:spLocks/>
              </p:cNvSpPr>
              <p:nvPr/>
            </p:nvSpPr>
            <p:spPr bwMode="auto">
              <a:xfrm>
                <a:off x="4364" y="1953"/>
                <a:ext cx="341" cy="280"/>
              </a:xfrm>
              <a:custGeom>
                <a:avLst/>
                <a:gdLst>
                  <a:gd name="T0" fmla="*/ 44 w 341"/>
                  <a:gd name="T1" fmla="*/ 15 h 280"/>
                  <a:gd name="T2" fmla="*/ 8 w 341"/>
                  <a:gd name="T3" fmla="*/ 139 h 280"/>
                  <a:gd name="T4" fmla="*/ 92 w 341"/>
                  <a:gd name="T5" fmla="*/ 183 h 280"/>
                  <a:gd name="T6" fmla="*/ 124 w 341"/>
                  <a:gd name="T7" fmla="*/ 239 h 280"/>
                  <a:gd name="T8" fmla="*/ 180 w 341"/>
                  <a:gd name="T9" fmla="*/ 279 h 280"/>
                  <a:gd name="T10" fmla="*/ 240 w 341"/>
                  <a:gd name="T11" fmla="*/ 243 h 280"/>
                  <a:gd name="T12" fmla="*/ 252 w 341"/>
                  <a:gd name="T13" fmla="*/ 191 h 280"/>
                  <a:gd name="T14" fmla="*/ 296 w 341"/>
                  <a:gd name="T15" fmla="*/ 155 h 280"/>
                  <a:gd name="T16" fmla="*/ 340 w 341"/>
                  <a:gd name="T17" fmla="*/ 123 h 280"/>
                  <a:gd name="T18" fmla="*/ 300 w 341"/>
                  <a:gd name="T19" fmla="*/ 19 h 280"/>
                  <a:gd name="T20" fmla="*/ 136 w 341"/>
                  <a:gd name="T21" fmla="*/ 39 h 280"/>
                  <a:gd name="T22" fmla="*/ 44 w 341"/>
                  <a:gd name="T23" fmla="*/ 15 h 2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1"/>
                  <a:gd name="T37" fmla="*/ 0 h 280"/>
                  <a:gd name="T38" fmla="*/ 341 w 341"/>
                  <a:gd name="T39" fmla="*/ 280 h 28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1" h="280">
                    <a:moveTo>
                      <a:pt x="44" y="15"/>
                    </a:moveTo>
                    <a:cubicBezTo>
                      <a:pt x="23" y="32"/>
                      <a:pt x="0" y="111"/>
                      <a:pt x="8" y="139"/>
                    </a:cubicBezTo>
                    <a:cubicBezTo>
                      <a:pt x="16" y="167"/>
                      <a:pt x="73" y="166"/>
                      <a:pt x="92" y="183"/>
                    </a:cubicBezTo>
                    <a:cubicBezTo>
                      <a:pt x="111" y="200"/>
                      <a:pt x="109" y="223"/>
                      <a:pt x="124" y="239"/>
                    </a:cubicBezTo>
                    <a:cubicBezTo>
                      <a:pt x="139" y="255"/>
                      <a:pt x="161" y="278"/>
                      <a:pt x="180" y="279"/>
                    </a:cubicBezTo>
                    <a:cubicBezTo>
                      <a:pt x="199" y="280"/>
                      <a:pt x="228" y="258"/>
                      <a:pt x="240" y="243"/>
                    </a:cubicBezTo>
                    <a:cubicBezTo>
                      <a:pt x="252" y="228"/>
                      <a:pt x="243" y="206"/>
                      <a:pt x="252" y="191"/>
                    </a:cubicBezTo>
                    <a:cubicBezTo>
                      <a:pt x="261" y="176"/>
                      <a:pt x="281" y="166"/>
                      <a:pt x="296" y="155"/>
                    </a:cubicBezTo>
                    <a:cubicBezTo>
                      <a:pt x="311" y="144"/>
                      <a:pt x="339" y="146"/>
                      <a:pt x="340" y="123"/>
                    </a:cubicBezTo>
                    <a:cubicBezTo>
                      <a:pt x="341" y="100"/>
                      <a:pt x="334" y="33"/>
                      <a:pt x="300" y="19"/>
                    </a:cubicBezTo>
                    <a:cubicBezTo>
                      <a:pt x="266" y="5"/>
                      <a:pt x="179" y="40"/>
                      <a:pt x="136" y="39"/>
                    </a:cubicBezTo>
                    <a:cubicBezTo>
                      <a:pt x="93" y="38"/>
                      <a:pt x="67" y="0"/>
                      <a:pt x="44" y="15"/>
                    </a:cubicBezTo>
                    <a:close/>
                  </a:path>
                </a:pathLst>
              </a:custGeom>
              <a:solidFill>
                <a:srgbClr val="EBBB92"/>
              </a:solidFill>
              <a:ln w="9525">
                <a:noFill/>
                <a:round/>
                <a:headEnd/>
                <a:tailEnd/>
              </a:ln>
            </p:spPr>
            <p:txBody>
              <a:bodyPr>
                <a:prstTxWarp prst="textNoShape">
                  <a:avLst/>
                </a:prstTxWarp>
              </a:bodyPr>
              <a:lstStyle/>
              <a:p>
                <a:endParaRPr lang="en-US"/>
              </a:p>
            </p:txBody>
          </p:sp>
          <p:sp>
            <p:nvSpPr>
              <p:cNvPr id="30764" name="AutoShape 150"/>
              <p:cNvSpPr>
                <a:spLocks noChangeArrowheads="1"/>
              </p:cNvSpPr>
              <p:nvPr/>
            </p:nvSpPr>
            <p:spPr bwMode="auto">
              <a:xfrm>
                <a:off x="4376" y="1968"/>
                <a:ext cx="360" cy="100"/>
              </a:xfrm>
              <a:custGeom>
                <a:avLst/>
                <a:gdLst>
                  <a:gd name="T0" fmla="*/ 180 w 21600"/>
                  <a:gd name="T1" fmla="*/ 0 h 21600"/>
                  <a:gd name="T2" fmla="*/ 17 w 21600"/>
                  <a:gd name="T3" fmla="*/ 39 h 21600"/>
                  <a:gd name="T4" fmla="*/ 180 w 21600"/>
                  <a:gd name="T5" fmla="*/ 7 h 21600"/>
                  <a:gd name="T6" fmla="*/ 343 w 21600"/>
                  <a:gd name="T7" fmla="*/ 39 h 21600"/>
                  <a:gd name="T8" fmla="*/ 0 60000 65536"/>
                  <a:gd name="T9" fmla="*/ 0 60000 65536"/>
                  <a:gd name="T10" fmla="*/ 0 60000 65536"/>
                  <a:gd name="T11" fmla="*/ 0 60000 65536"/>
                  <a:gd name="T12" fmla="*/ 0 w 21600"/>
                  <a:gd name="T13" fmla="*/ 0 h 21600"/>
                  <a:gd name="T14" fmla="*/ 21600 w 21600"/>
                  <a:gd name="T15" fmla="*/ 11016 h 21600"/>
                </a:gdLst>
                <a:ahLst/>
                <a:cxnLst>
                  <a:cxn ang="T8">
                    <a:pos x="T0" y="T1"/>
                  </a:cxn>
                  <a:cxn ang="T9">
                    <a:pos x="T2" y="T3"/>
                  </a:cxn>
                  <a:cxn ang="T10">
                    <a:pos x="T4" y="T5"/>
                  </a:cxn>
                  <a:cxn ang="T11">
                    <a:pos x="T6" y="T7"/>
                  </a:cxn>
                </a:cxnLst>
                <a:rect l="T12" t="T13" r="T14" b="T15"/>
                <a:pathLst>
                  <a:path w="21600" h="21600">
                    <a:moveTo>
                      <a:pt x="1800" y="8640"/>
                    </a:moveTo>
                    <a:cubicBezTo>
                      <a:pt x="2799" y="4478"/>
                      <a:pt x="6520" y="1544"/>
                      <a:pt x="10800" y="1544"/>
                    </a:cubicBezTo>
                    <a:cubicBezTo>
                      <a:pt x="15079" y="1544"/>
                      <a:pt x="18800" y="4478"/>
                      <a:pt x="19799" y="8640"/>
                    </a:cubicBezTo>
                    <a:lnTo>
                      <a:pt x="21301" y="8279"/>
                    </a:lnTo>
                    <a:cubicBezTo>
                      <a:pt x="20136" y="3423"/>
                      <a:pt x="15793" y="0"/>
                      <a:pt x="10799" y="0"/>
                    </a:cubicBezTo>
                    <a:cubicBezTo>
                      <a:pt x="5806" y="0"/>
                      <a:pt x="1463" y="3423"/>
                      <a:pt x="298" y="8279"/>
                    </a:cubicBezTo>
                    <a:close/>
                  </a:path>
                </a:pathLst>
              </a:custGeom>
              <a:solidFill>
                <a:schemeClr val="tx1"/>
              </a:solidFill>
              <a:ln w="9525">
                <a:solidFill>
                  <a:schemeClr val="tx1"/>
                </a:solidFill>
                <a:miter lim="800000"/>
                <a:headEnd/>
                <a:tailEnd/>
              </a:ln>
            </p:spPr>
            <p:txBody>
              <a:bodyPr wrap="none" anchor="ctr">
                <a:prstTxWarp prst="textNoShape">
                  <a:avLst/>
                </a:prstTxWarp>
              </a:bodyPr>
              <a:lstStyle/>
              <a:p>
                <a:endParaRPr lang="en-US"/>
              </a:p>
            </p:txBody>
          </p:sp>
          <p:sp>
            <p:nvSpPr>
              <p:cNvPr id="30765" name="Freeform 151" descr="1332252"/>
              <p:cNvSpPr>
                <a:spLocks/>
              </p:cNvSpPr>
              <p:nvPr/>
            </p:nvSpPr>
            <p:spPr bwMode="auto">
              <a:xfrm>
                <a:off x="4738" y="1787"/>
                <a:ext cx="93" cy="151"/>
              </a:xfrm>
              <a:custGeom>
                <a:avLst/>
                <a:gdLst>
                  <a:gd name="T0" fmla="*/ 2 w 93"/>
                  <a:gd name="T1" fmla="*/ 45 h 151"/>
                  <a:gd name="T2" fmla="*/ 38 w 93"/>
                  <a:gd name="T3" fmla="*/ 133 h 151"/>
                  <a:gd name="T4" fmla="*/ 86 w 93"/>
                  <a:gd name="T5" fmla="*/ 133 h 151"/>
                  <a:gd name="T6" fmla="*/ 78 w 93"/>
                  <a:gd name="T7" fmla="*/ 21 h 151"/>
                  <a:gd name="T8" fmla="*/ 26 w 93"/>
                  <a:gd name="T9" fmla="*/ 5 h 151"/>
                  <a:gd name="T10" fmla="*/ 2 w 93"/>
                  <a:gd name="T11" fmla="*/ 45 h 151"/>
                  <a:gd name="T12" fmla="*/ 0 60000 65536"/>
                  <a:gd name="T13" fmla="*/ 0 60000 65536"/>
                  <a:gd name="T14" fmla="*/ 0 60000 65536"/>
                  <a:gd name="T15" fmla="*/ 0 60000 65536"/>
                  <a:gd name="T16" fmla="*/ 0 60000 65536"/>
                  <a:gd name="T17" fmla="*/ 0 60000 65536"/>
                  <a:gd name="T18" fmla="*/ 0 w 93"/>
                  <a:gd name="T19" fmla="*/ 0 h 151"/>
                  <a:gd name="T20" fmla="*/ 93 w 93"/>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93" h="151">
                    <a:moveTo>
                      <a:pt x="2" y="45"/>
                    </a:moveTo>
                    <a:cubicBezTo>
                      <a:pt x="4" y="66"/>
                      <a:pt x="24" y="118"/>
                      <a:pt x="38" y="133"/>
                    </a:cubicBezTo>
                    <a:cubicBezTo>
                      <a:pt x="52" y="148"/>
                      <a:pt x="79" y="151"/>
                      <a:pt x="86" y="133"/>
                    </a:cubicBezTo>
                    <a:cubicBezTo>
                      <a:pt x="93" y="115"/>
                      <a:pt x="88" y="42"/>
                      <a:pt x="78" y="21"/>
                    </a:cubicBezTo>
                    <a:cubicBezTo>
                      <a:pt x="68" y="0"/>
                      <a:pt x="39" y="0"/>
                      <a:pt x="26" y="5"/>
                    </a:cubicBezTo>
                    <a:cubicBezTo>
                      <a:pt x="13" y="10"/>
                      <a:pt x="0" y="24"/>
                      <a:pt x="2" y="45"/>
                    </a:cubicBezTo>
                    <a:close/>
                  </a:path>
                </a:pathLst>
              </a:custGeom>
              <a:blipFill dpi="0" rotWithShape="1">
                <a:blip r:embed="rId11"/>
                <a:srcRect/>
                <a:tile tx="0" ty="0" sx="100000" sy="100000" flip="none" algn="tl"/>
              </a:blipFill>
              <a:ln w="9525">
                <a:noFill/>
                <a:round/>
                <a:headEnd/>
                <a:tailEnd/>
              </a:ln>
            </p:spPr>
            <p:txBody>
              <a:bodyPr>
                <a:prstTxWarp prst="textNoShape">
                  <a:avLst/>
                </a:prstTxWarp>
              </a:bodyPr>
              <a:lstStyle/>
              <a:p>
                <a:endParaRPr lang="en-US"/>
              </a:p>
            </p:txBody>
          </p:sp>
        </p:grpSp>
      </p:gr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412"/>
                                        </p:tgtEl>
                                        <p:attrNameLst>
                                          <p:attrName>style.visibility</p:attrName>
                                        </p:attrNameLst>
                                      </p:cBhvr>
                                      <p:to>
                                        <p:strVal val="visible"/>
                                      </p:to>
                                    </p:set>
                                    <p:animEffect transition="in" filter="blinds(horizontal)">
                                      <p:cBhvr>
                                        <p:cTn id="7" dur="500"/>
                                        <p:tgtEl>
                                          <p:spTgt spid="17412"/>
                                        </p:tgtEl>
                                      </p:cBhvr>
                                    </p:animEffect>
                                  </p:childTnLst>
                                </p:cTn>
                              </p:par>
                            </p:childTnLst>
                          </p:cTn>
                        </p:par>
                        <p:par>
                          <p:cTn id="8" fill="hold">
                            <p:stCondLst>
                              <p:cond delay="500"/>
                            </p:stCondLst>
                            <p:childTnLst>
                              <p:par>
                                <p:cTn id="9" presetID="4" presetClass="entr" presetSubtype="32" fill="hold" nodeType="afterEffect">
                                  <p:stCondLst>
                                    <p:cond delay="1000"/>
                                  </p:stCondLst>
                                  <p:childTnLst>
                                    <p:set>
                                      <p:cBhvr>
                                        <p:cTn id="10" dur="1" fill="hold">
                                          <p:stCondLst>
                                            <p:cond delay="0"/>
                                          </p:stCondLst>
                                        </p:cTn>
                                        <p:tgtEl>
                                          <p:spTgt spid="2"/>
                                        </p:tgtEl>
                                        <p:attrNameLst>
                                          <p:attrName>style.visibility</p:attrName>
                                        </p:attrNameLst>
                                      </p:cBhvr>
                                      <p:to>
                                        <p:strVal val="visible"/>
                                      </p:to>
                                    </p:set>
                                    <p:animEffect transition="in" filter="box(out)">
                                      <p:cBhvr>
                                        <p:cTn id="11" dur="500"/>
                                        <p:tgtEl>
                                          <p:spTgt spid="2"/>
                                        </p:tgtEl>
                                      </p:cBhvr>
                                    </p:animEffect>
                                  </p:childTnLst>
                                </p:cTn>
                              </p:par>
                            </p:childTnLst>
                          </p:cTn>
                        </p:par>
                        <p:par>
                          <p:cTn id="12" fill="hold">
                            <p:stCondLst>
                              <p:cond delay="2000"/>
                            </p:stCondLst>
                            <p:childTnLst>
                              <p:par>
                                <p:cTn id="13" presetID="3" presetClass="entr" presetSubtype="10" fill="hold" grpId="0" nodeType="afterEffect">
                                  <p:stCondLst>
                                    <p:cond delay="2000"/>
                                  </p:stCondLst>
                                  <p:childTnLst>
                                    <p:set>
                                      <p:cBhvr>
                                        <p:cTn id="14" dur="1" fill="hold">
                                          <p:stCondLst>
                                            <p:cond delay="0"/>
                                          </p:stCondLst>
                                        </p:cTn>
                                        <p:tgtEl>
                                          <p:spTgt spid="17568"/>
                                        </p:tgtEl>
                                        <p:attrNameLst>
                                          <p:attrName>style.visibility</p:attrName>
                                        </p:attrNameLst>
                                      </p:cBhvr>
                                      <p:to>
                                        <p:strVal val="visible"/>
                                      </p:to>
                                    </p:set>
                                    <p:animEffect transition="in" filter="blinds(horizontal)">
                                      <p:cBhvr>
                                        <p:cTn id="15" dur="500"/>
                                        <p:tgtEl>
                                          <p:spTgt spid="17568"/>
                                        </p:tgtEl>
                                      </p:cBhvr>
                                    </p:animEffect>
                                  </p:childTnLst>
                                </p:cTn>
                              </p:par>
                            </p:childTnLst>
                          </p:cTn>
                        </p:par>
                        <p:par>
                          <p:cTn id="16" fill="hold">
                            <p:stCondLst>
                              <p:cond delay="4500"/>
                            </p:stCondLst>
                            <p:childTnLst>
                              <p:par>
                                <p:cTn id="17" presetID="3" presetClass="entr" presetSubtype="10" fill="hold" grpId="0" nodeType="afterEffect">
                                  <p:stCondLst>
                                    <p:cond delay="4000"/>
                                  </p:stCondLst>
                                  <p:childTnLst>
                                    <p:set>
                                      <p:cBhvr>
                                        <p:cTn id="18" dur="1" fill="hold">
                                          <p:stCondLst>
                                            <p:cond delay="0"/>
                                          </p:stCondLst>
                                        </p:cTn>
                                        <p:tgtEl>
                                          <p:spTgt spid="17567"/>
                                        </p:tgtEl>
                                        <p:attrNameLst>
                                          <p:attrName>style.visibility</p:attrName>
                                        </p:attrNameLst>
                                      </p:cBhvr>
                                      <p:to>
                                        <p:strVal val="visible"/>
                                      </p:to>
                                    </p:set>
                                    <p:animEffect transition="in" filter="blinds(horizontal)">
                                      <p:cBhvr>
                                        <p:cTn id="19" dur="500"/>
                                        <p:tgtEl>
                                          <p:spTgt spid="17567"/>
                                        </p:tgtEl>
                                      </p:cBhvr>
                                    </p:animEffect>
                                  </p:childTnLst>
                                </p:cTn>
                              </p:par>
                            </p:childTnLst>
                          </p:cTn>
                        </p:par>
                        <p:par>
                          <p:cTn id="20" fill="hold">
                            <p:stCondLst>
                              <p:cond delay="9000"/>
                            </p:stCondLst>
                            <p:childTnLst>
                              <p:par>
                                <p:cTn id="21" presetID="3" presetClass="entr" presetSubtype="10" fill="hold" grpId="0" nodeType="afterEffect">
                                  <p:stCondLst>
                                    <p:cond delay="1000"/>
                                  </p:stCondLst>
                                  <p:childTnLst>
                                    <p:set>
                                      <p:cBhvr>
                                        <p:cTn id="22" dur="1" fill="hold">
                                          <p:stCondLst>
                                            <p:cond delay="0"/>
                                          </p:stCondLst>
                                        </p:cTn>
                                        <p:tgtEl>
                                          <p:spTgt spid="17569"/>
                                        </p:tgtEl>
                                        <p:attrNameLst>
                                          <p:attrName>style.visibility</p:attrName>
                                        </p:attrNameLst>
                                      </p:cBhvr>
                                      <p:to>
                                        <p:strVal val="visible"/>
                                      </p:to>
                                    </p:set>
                                    <p:animEffect transition="in" filter="blinds(horizontal)">
                                      <p:cBhvr>
                                        <p:cTn id="23" dur="500"/>
                                        <p:tgtEl>
                                          <p:spTgt spid="17569"/>
                                        </p:tgtEl>
                                      </p:cBhvr>
                                    </p:animEffect>
                                  </p:childTnLst>
                                </p:cTn>
                              </p:par>
                            </p:childTnLst>
                          </p:cTn>
                        </p:par>
                        <p:par>
                          <p:cTn id="24" fill="hold">
                            <p:stCondLst>
                              <p:cond delay="10500"/>
                            </p:stCondLst>
                            <p:childTnLst>
                              <p:par>
                                <p:cTn id="25" presetID="1" presetClass="exit" presetSubtype="0" fill="hold" grpId="1" nodeType="afterEffect">
                                  <p:stCondLst>
                                    <p:cond delay="1000"/>
                                  </p:stCondLst>
                                  <p:childTnLst>
                                    <p:set>
                                      <p:cBhvr>
                                        <p:cTn id="26" dur="1" fill="hold">
                                          <p:stCondLst>
                                            <p:cond delay="0"/>
                                          </p:stCondLst>
                                        </p:cTn>
                                        <p:tgtEl>
                                          <p:spTgt spid="17567"/>
                                        </p:tgtEl>
                                        <p:attrNameLst>
                                          <p:attrName>style.visibility</p:attrName>
                                        </p:attrNameLst>
                                      </p:cBhvr>
                                      <p:to>
                                        <p:strVal val="hidden"/>
                                      </p:to>
                                    </p:set>
                                  </p:childTnLst>
                                </p:cTn>
                              </p:par>
                              <p:par>
                                <p:cTn id="27" presetID="1" presetClass="exit" presetSubtype="0" fill="hold" nodeType="withEffect">
                                  <p:stCondLst>
                                    <p:cond delay="1000"/>
                                  </p:stCondLst>
                                  <p:childTnLst>
                                    <p:set>
                                      <p:cBhvr>
                                        <p:cTn id="28" dur="1" fill="hold">
                                          <p:stCondLst>
                                            <p:cond delay="0"/>
                                          </p:stCondLst>
                                        </p:cTn>
                                        <p:tgtEl>
                                          <p:spTgt spid="17566"/>
                                        </p:tgtEl>
                                        <p:attrNameLst>
                                          <p:attrName>style.visibility</p:attrName>
                                        </p:attrNameLst>
                                      </p:cBhvr>
                                      <p:to>
                                        <p:strVal val="hidden"/>
                                      </p:to>
                                    </p:set>
                                  </p:childTnLst>
                                </p:cTn>
                              </p:par>
                              <p:par>
                                <p:cTn id="29" presetID="1" presetClass="entr" presetSubtype="0" fill="hold" nodeType="withEffect">
                                  <p:stCondLst>
                                    <p:cond delay="1000"/>
                                  </p:stCondLst>
                                  <p:childTnLst>
                                    <p:set>
                                      <p:cBhvr>
                                        <p:cTn id="30" dur="1" fill="hold">
                                          <p:stCondLst>
                                            <p:cond delay="0"/>
                                          </p:stCondLst>
                                        </p:cTn>
                                        <p:tgtEl>
                                          <p:spTgt spid="17564"/>
                                        </p:tgtEl>
                                        <p:attrNameLst>
                                          <p:attrName>style.visibility</p:attrName>
                                        </p:attrNameLst>
                                      </p:cBhvr>
                                      <p:to>
                                        <p:strVal val="visible"/>
                                      </p:to>
                                    </p:set>
                                  </p:childTnLst>
                                </p:cTn>
                              </p:par>
                              <p:par>
                                <p:cTn id="31" presetID="1" presetClass="exit" presetSubtype="0" fill="hold" nodeType="withEffect">
                                  <p:stCondLst>
                                    <p:cond delay="1000"/>
                                  </p:stCondLst>
                                  <p:childTnLst>
                                    <p:set>
                                      <p:cBhvr>
                                        <p:cTn id="32" dur="1" fill="hold">
                                          <p:stCondLst>
                                            <p:cond delay="0"/>
                                          </p:stCondLst>
                                        </p:cTn>
                                        <p:tgtEl>
                                          <p:spTgt spid="2"/>
                                        </p:tgtEl>
                                        <p:attrNameLst>
                                          <p:attrName>style.visibility</p:attrName>
                                        </p:attrNameLst>
                                      </p:cBhvr>
                                      <p:to>
                                        <p:strVal val="hidden"/>
                                      </p:to>
                                    </p:set>
                                  </p:childTnLst>
                                </p:cTn>
                              </p:par>
                              <p:par>
                                <p:cTn id="33" presetID="7" presetClass="exit" presetSubtype="8" fill="hold" nodeType="withEffect">
                                  <p:stCondLst>
                                    <p:cond delay="1000"/>
                                  </p:stCondLst>
                                  <p:childTnLst>
                                    <p:anim calcmode="lin" valueType="num">
                                      <p:cBhvr additive="base">
                                        <p:cTn id="34" dur="5000"/>
                                        <p:tgtEl>
                                          <p:spTgt spid="17564"/>
                                        </p:tgtEl>
                                        <p:attrNameLst>
                                          <p:attrName>ppt_x</p:attrName>
                                        </p:attrNameLst>
                                      </p:cBhvr>
                                      <p:tavLst>
                                        <p:tav tm="0">
                                          <p:val>
                                            <p:strVal val="ppt_x"/>
                                          </p:val>
                                        </p:tav>
                                        <p:tav tm="100000">
                                          <p:val>
                                            <p:strVal val="0-ppt_w/2"/>
                                          </p:val>
                                        </p:tav>
                                      </p:tavLst>
                                    </p:anim>
                                    <p:anim calcmode="lin" valueType="num">
                                      <p:cBhvr additive="base">
                                        <p:cTn id="35" dur="5000"/>
                                        <p:tgtEl>
                                          <p:spTgt spid="17564"/>
                                        </p:tgtEl>
                                        <p:attrNameLst>
                                          <p:attrName>ppt_y</p:attrName>
                                        </p:attrNameLst>
                                      </p:cBhvr>
                                      <p:tavLst>
                                        <p:tav tm="0">
                                          <p:val>
                                            <p:strVal val="ppt_y"/>
                                          </p:val>
                                        </p:tav>
                                        <p:tav tm="100000">
                                          <p:val>
                                            <p:strVal val="ppt_y"/>
                                          </p:val>
                                        </p:tav>
                                      </p:tavLst>
                                    </p:anim>
                                    <p:set>
                                      <p:cBhvr>
                                        <p:cTn id="36" dur="1" fill="hold">
                                          <p:stCondLst>
                                            <p:cond delay="4999"/>
                                          </p:stCondLst>
                                        </p:cTn>
                                        <p:tgtEl>
                                          <p:spTgt spid="17564"/>
                                        </p:tgtEl>
                                        <p:attrNameLst>
                                          <p:attrName>style.visibility</p:attrName>
                                        </p:attrNameLst>
                                      </p:cBhvr>
                                      <p:to>
                                        <p:strVal val="hidden"/>
                                      </p:to>
                                    </p:set>
                                  </p:childTnLst>
                                </p:cTn>
                              </p:par>
                              <p:par>
                                <p:cTn id="37" presetID="7" presetClass="exit" presetSubtype="8" fill="hold" nodeType="withEffect">
                                  <p:stCondLst>
                                    <p:cond delay="1000"/>
                                  </p:stCondLst>
                                  <p:childTnLst>
                                    <p:anim calcmode="lin" valueType="num">
                                      <p:cBhvr additive="base">
                                        <p:cTn id="38" dur="5000"/>
                                        <p:tgtEl>
                                          <p:spTgt spid="17563"/>
                                        </p:tgtEl>
                                        <p:attrNameLst>
                                          <p:attrName>ppt_x</p:attrName>
                                        </p:attrNameLst>
                                      </p:cBhvr>
                                      <p:tavLst>
                                        <p:tav tm="0">
                                          <p:val>
                                            <p:strVal val="ppt_x"/>
                                          </p:val>
                                        </p:tav>
                                        <p:tav tm="100000">
                                          <p:val>
                                            <p:strVal val="0-ppt_w/2"/>
                                          </p:val>
                                        </p:tav>
                                      </p:tavLst>
                                    </p:anim>
                                    <p:anim calcmode="lin" valueType="num">
                                      <p:cBhvr additive="base">
                                        <p:cTn id="39" dur="5000"/>
                                        <p:tgtEl>
                                          <p:spTgt spid="17563"/>
                                        </p:tgtEl>
                                        <p:attrNameLst>
                                          <p:attrName>ppt_y</p:attrName>
                                        </p:attrNameLst>
                                      </p:cBhvr>
                                      <p:tavLst>
                                        <p:tav tm="0">
                                          <p:val>
                                            <p:strVal val="ppt_y"/>
                                          </p:val>
                                        </p:tav>
                                        <p:tav tm="100000">
                                          <p:val>
                                            <p:strVal val="ppt_y"/>
                                          </p:val>
                                        </p:tav>
                                      </p:tavLst>
                                    </p:anim>
                                    <p:set>
                                      <p:cBhvr>
                                        <p:cTn id="40" dur="1" fill="hold">
                                          <p:stCondLst>
                                            <p:cond delay="4999"/>
                                          </p:stCondLst>
                                        </p:cTn>
                                        <p:tgtEl>
                                          <p:spTgt spid="17563"/>
                                        </p:tgtEl>
                                        <p:attrNameLst>
                                          <p:attrName>style.visibility</p:attrName>
                                        </p:attrNameLst>
                                      </p:cBhvr>
                                      <p:to>
                                        <p:strVal val="hidden"/>
                                      </p:to>
                                    </p:set>
                                  </p:childTnLst>
                                </p:cTn>
                              </p:par>
                              <p:par>
                                <p:cTn id="41" presetID="7" presetClass="exit" presetSubtype="8" fill="hold" nodeType="withEffect">
                                  <p:stCondLst>
                                    <p:cond delay="500"/>
                                  </p:stCondLst>
                                  <p:childTnLst>
                                    <p:anim calcmode="lin" valueType="num">
                                      <p:cBhvr additive="base">
                                        <p:cTn id="42" dur="5000"/>
                                        <p:tgtEl>
                                          <p:spTgt spid="17562"/>
                                        </p:tgtEl>
                                        <p:attrNameLst>
                                          <p:attrName>ppt_x</p:attrName>
                                        </p:attrNameLst>
                                      </p:cBhvr>
                                      <p:tavLst>
                                        <p:tav tm="0">
                                          <p:val>
                                            <p:strVal val="ppt_x"/>
                                          </p:val>
                                        </p:tav>
                                        <p:tav tm="100000">
                                          <p:val>
                                            <p:strVal val="0-ppt_w/2"/>
                                          </p:val>
                                        </p:tav>
                                      </p:tavLst>
                                    </p:anim>
                                    <p:anim calcmode="lin" valueType="num">
                                      <p:cBhvr additive="base">
                                        <p:cTn id="43" dur="5000"/>
                                        <p:tgtEl>
                                          <p:spTgt spid="17562"/>
                                        </p:tgtEl>
                                        <p:attrNameLst>
                                          <p:attrName>ppt_y</p:attrName>
                                        </p:attrNameLst>
                                      </p:cBhvr>
                                      <p:tavLst>
                                        <p:tav tm="0">
                                          <p:val>
                                            <p:strVal val="ppt_y"/>
                                          </p:val>
                                        </p:tav>
                                        <p:tav tm="100000">
                                          <p:val>
                                            <p:strVal val="ppt_y"/>
                                          </p:val>
                                        </p:tav>
                                      </p:tavLst>
                                    </p:anim>
                                    <p:set>
                                      <p:cBhvr>
                                        <p:cTn id="44" dur="1" fill="hold">
                                          <p:stCondLst>
                                            <p:cond delay="4999"/>
                                          </p:stCondLst>
                                        </p:cTn>
                                        <p:tgtEl>
                                          <p:spTgt spid="175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 grpId="0"/>
      <p:bldP spid="17567" grpId="0" animBg="1"/>
      <p:bldP spid="17567" grpId="1" animBg="1"/>
      <p:bldP spid="17568" grpId="0"/>
      <p:bldP spid="17569"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rgbClr val="993300"/>
            </a:solidFill>
            <a:effectLst/>
            <a:latin typeface="Eras Medium ITC"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rgbClr val="993300"/>
            </a:solidFill>
            <a:effectLst/>
            <a:latin typeface="Eras Medium ITC"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1963</TotalTime>
  <Words>524</Words>
  <Application>Microsoft Macintosh PowerPoint</Application>
  <PresentationFormat>On-screen Show (4:3)</PresentationFormat>
  <Paragraphs>45</Paragraphs>
  <Slides>14</Slides>
  <Notes>14</Notes>
  <HiddenSlides>0</HiddenSlides>
  <MMClips>0</MMClips>
  <ScaleCrop>false</ScaleCrop>
  <HeadingPairs>
    <vt:vector size="4" baseType="variant">
      <vt:variant>
        <vt:lpstr>Design Template</vt:lpstr>
      </vt:variant>
      <vt:variant>
        <vt:i4>1</vt:i4>
      </vt:variant>
      <vt:variant>
        <vt:lpstr>Slide Titles</vt:lpstr>
      </vt:variant>
      <vt:variant>
        <vt:i4>14</vt:i4>
      </vt:variant>
    </vt:vector>
  </HeadingPairs>
  <TitlesOfParts>
    <vt:vector size="15" baseType="lpstr">
      <vt:lpstr>Default Design</vt:lpstr>
      <vt:lpstr>Die Bremer Stadtmusikanten</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vector>
  </TitlesOfParts>
  <Company>Asbury College</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Die Bremer Stadtmusikanten</dc:title>
  <dc:creator>Penelope J. Lamb</dc:creator>
  <cp:lastModifiedBy>Carl Pullen</cp:lastModifiedBy>
  <cp:revision>73</cp:revision>
  <dcterms:created xsi:type="dcterms:W3CDTF">2013-01-10T17:16:13Z</dcterms:created>
  <dcterms:modified xsi:type="dcterms:W3CDTF">2013-01-10T17:17:40Z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AdHocReviewCycleID">
    <vt:i4>-463302010</vt:i4>
  </property>
  <property fmtid="{D5CDD505-2E9C-101B-9397-08002B2CF9AE}" pid="3" name="_EmailSubject">
    <vt:lpwstr>Bremer Stadtmusikanten</vt:lpwstr>
  </property>
  <property fmtid="{D5CDD505-2E9C-101B-9397-08002B2CF9AE}" pid="4" name="_AuthorEmail">
    <vt:lpwstr>pjlamb@asbury.edu</vt:lpwstr>
  </property>
  <property fmtid="{D5CDD505-2E9C-101B-9397-08002B2CF9AE}" pid="5" name="_AuthorEmailDisplayName">
    <vt:lpwstr>Lamb, Penny</vt:lpwstr>
  </property>
</Properties>
</file>